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"/>
  </p:notesMasterIdLst>
  <p:sldIdLst>
    <p:sldId id="722" r:id="rId2"/>
    <p:sldId id="708" r:id="rId3"/>
    <p:sldId id="720" r:id="rId4"/>
    <p:sldId id="723" r:id="rId5"/>
    <p:sldId id="724" r:id="rId6"/>
    <p:sldId id="725" r:id="rId7"/>
    <p:sldId id="726" r:id="rId8"/>
    <p:sldId id="727" r:id="rId9"/>
    <p:sldId id="728" r:id="rId10"/>
    <p:sldId id="729" r:id="rId11"/>
    <p:sldId id="277" r:id="rId12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5B90F"/>
    <a:srgbClr val="73BC44"/>
    <a:srgbClr val="4BACC6"/>
    <a:srgbClr val="C3B996"/>
    <a:srgbClr val="A6A6A6"/>
    <a:srgbClr val="95B3D7"/>
    <a:srgbClr val="C0504D"/>
    <a:srgbClr val="E4E7ED"/>
    <a:srgbClr val="4BAFC8"/>
    <a:srgbClr val="D0D8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349" autoAdjust="0"/>
    <p:restoredTop sz="96081" autoAdjust="0"/>
  </p:normalViewPr>
  <p:slideViewPr>
    <p:cSldViewPr>
      <p:cViewPr varScale="1">
        <p:scale>
          <a:sx n="130" d="100"/>
          <a:sy n="130" d="100"/>
        </p:scale>
        <p:origin x="630" y="96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66" d="100"/>
        <a:sy n="66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2023/4/20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1080731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2075429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4788636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9044271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8780635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5265954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4971723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6040826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2023/4/20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>
            <a:extLst>
              <a:ext uri="{FF2B5EF4-FFF2-40B4-BE49-F238E27FC236}">
                <a16:creationId xmlns:a16="http://schemas.microsoft.com/office/drawing/2014/main" id="{659E7E61-18DF-E963-26D2-174C565D3C8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0499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329" name="Freeform 623">
            <a:extLst>
              <a:ext uri="{FF2B5EF4-FFF2-40B4-BE49-F238E27FC236}">
                <a16:creationId xmlns:a16="http://schemas.microsoft.com/office/drawing/2014/main" id="{35C8DA6F-E43F-1A7C-0835-C3F46EA0BD9E}"/>
              </a:ext>
            </a:extLst>
          </p:cNvPr>
          <p:cNvSpPr>
            <a:spLocks/>
          </p:cNvSpPr>
          <p:nvPr/>
        </p:nvSpPr>
        <p:spPr bwMode="auto">
          <a:xfrm>
            <a:off x="3347075" y="2156236"/>
            <a:ext cx="1818000" cy="1479600"/>
          </a:xfrm>
          <a:custGeom>
            <a:avLst/>
            <a:gdLst>
              <a:gd name="T0" fmla="*/ 1321 w 1363"/>
              <a:gd name="T1" fmla="*/ 418 h 1110"/>
              <a:gd name="T2" fmla="*/ 1314 w 1363"/>
              <a:gd name="T3" fmla="*/ 344 h 1110"/>
              <a:gd name="T4" fmla="*/ 1344 w 1363"/>
              <a:gd name="T5" fmla="*/ 226 h 1110"/>
              <a:gd name="T6" fmla="*/ 1286 w 1363"/>
              <a:gd name="T7" fmla="*/ 78 h 1110"/>
              <a:gd name="T8" fmla="*/ 954 w 1363"/>
              <a:gd name="T9" fmla="*/ 64 h 1110"/>
              <a:gd name="T10" fmla="*/ 814 w 1363"/>
              <a:gd name="T11" fmla="*/ 44 h 1110"/>
              <a:gd name="T12" fmla="*/ 640 w 1363"/>
              <a:gd name="T13" fmla="*/ 125 h 1110"/>
              <a:gd name="T14" fmla="*/ 654 w 1363"/>
              <a:gd name="T15" fmla="*/ 137 h 1110"/>
              <a:gd name="T16" fmla="*/ 624 w 1363"/>
              <a:gd name="T17" fmla="*/ 147 h 1110"/>
              <a:gd name="T18" fmla="*/ 569 w 1363"/>
              <a:gd name="T19" fmla="*/ 103 h 1110"/>
              <a:gd name="T20" fmla="*/ 522 w 1363"/>
              <a:gd name="T21" fmla="*/ 71 h 1110"/>
              <a:gd name="T22" fmla="*/ 487 w 1363"/>
              <a:gd name="T23" fmla="*/ 80 h 1110"/>
              <a:gd name="T24" fmla="*/ 487 w 1363"/>
              <a:gd name="T25" fmla="*/ 73 h 1110"/>
              <a:gd name="T26" fmla="*/ 418 w 1363"/>
              <a:gd name="T27" fmla="*/ 121 h 1110"/>
              <a:gd name="T28" fmla="*/ 380 w 1363"/>
              <a:gd name="T29" fmla="*/ 99 h 1110"/>
              <a:gd name="T30" fmla="*/ 324 w 1363"/>
              <a:gd name="T31" fmla="*/ 66 h 1110"/>
              <a:gd name="T32" fmla="*/ 289 w 1363"/>
              <a:gd name="T33" fmla="*/ 13 h 1110"/>
              <a:gd name="T34" fmla="*/ 227 w 1363"/>
              <a:gd name="T35" fmla="*/ 41 h 1110"/>
              <a:gd name="T36" fmla="*/ 222 w 1363"/>
              <a:gd name="T37" fmla="*/ 85 h 1110"/>
              <a:gd name="T38" fmla="*/ 275 w 1363"/>
              <a:gd name="T39" fmla="*/ 163 h 1110"/>
              <a:gd name="T40" fmla="*/ 197 w 1363"/>
              <a:gd name="T41" fmla="*/ 164 h 1110"/>
              <a:gd name="T42" fmla="*/ 170 w 1363"/>
              <a:gd name="T43" fmla="*/ 186 h 1110"/>
              <a:gd name="T44" fmla="*/ 87 w 1363"/>
              <a:gd name="T45" fmla="*/ 187 h 1110"/>
              <a:gd name="T46" fmla="*/ 64 w 1363"/>
              <a:gd name="T47" fmla="*/ 293 h 1110"/>
              <a:gd name="T48" fmla="*/ 71 w 1363"/>
              <a:gd name="T49" fmla="*/ 368 h 1110"/>
              <a:gd name="T50" fmla="*/ 12 w 1363"/>
              <a:gd name="T51" fmla="*/ 403 h 1110"/>
              <a:gd name="T52" fmla="*/ 7 w 1363"/>
              <a:gd name="T53" fmla="*/ 487 h 1110"/>
              <a:gd name="T54" fmla="*/ 23 w 1363"/>
              <a:gd name="T55" fmla="*/ 539 h 1110"/>
              <a:gd name="T56" fmla="*/ 20 w 1363"/>
              <a:gd name="T57" fmla="*/ 586 h 1110"/>
              <a:gd name="T58" fmla="*/ 41 w 1363"/>
              <a:gd name="T59" fmla="*/ 642 h 1110"/>
              <a:gd name="T60" fmla="*/ 77 w 1363"/>
              <a:gd name="T61" fmla="*/ 694 h 1110"/>
              <a:gd name="T62" fmla="*/ 142 w 1363"/>
              <a:gd name="T63" fmla="*/ 711 h 1110"/>
              <a:gd name="T64" fmla="*/ 142 w 1363"/>
              <a:gd name="T65" fmla="*/ 792 h 1110"/>
              <a:gd name="T66" fmla="*/ 122 w 1363"/>
              <a:gd name="T67" fmla="*/ 879 h 1110"/>
              <a:gd name="T68" fmla="*/ 84 w 1363"/>
              <a:gd name="T69" fmla="*/ 900 h 1110"/>
              <a:gd name="T70" fmla="*/ 20 w 1363"/>
              <a:gd name="T71" fmla="*/ 984 h 1110"/>
              <a:gd name="T72" fmla="*/ 28 w 1363"/>
              <a:gd name="T73" fmla="*/ 1017 h 1110"/>
              <a:gd name="T74" fmla="*/ 91 w 1363"/>
              <a:gd name="T75" fmla="*/ 1060 h 1110"/>
              <a:gd name="T76" fmla="*/ 165 w 1363"/>
              <a:gd name="T77" fmla="*/ 1020 h 1110"/>
              <a:gd name="T78" fmla="*/ 224 w 1363"/>
              <a:gd name="T79" fmla="*/ 1053 h 1110"/>
              <a:gd name="T80" fmla="*/ 254 w 1363"/>
              <a:gd name="T81" fmla="*/ 1004 h 1110"/>
              <a:gd name="T82" fmla="*/ 318 w 1363"/>
              <a:gd name="T83" fmla="*/ 1022 h 1110"/>
              <a:gd name="T84" fmla="*/ 339 w 1363"/>
              <a:gd name="T85" fmla="*/ 978 h 1110"/>
              <a:gd name="T86" fmla="*/ 390 w 1363"/>
              <a:gd name="T87" fmla="*/ 949 h 1110"/>
              <a:gd name="T88" fmla="*/ 471 w 1363"/>
              <a:gd name="T89" fmla="*/ 952 h 1110"/>
              <a:gd name="T90" fmla="*/ 583 w 1363"/>
              <a:gd name="T91" fmla="*/ 994 h 1110"/>
              <a:gd name="T92" fmla="*/ 575 w 1363"/>
              <a:gd name="T93" fmla="*/ 1049 h 1110"/>
              <a:gd name="T94" fmla="*/ 601 w 1363"/>
              <a:gd name="T95" fmla="*/ 1106 h 1110"/>
              <a:gd name="T96" fmla="*/ 674 w 1363"/>
              <a:gd name="T97" fmla="*/ 1103 h 1110"/>
              <a:gd name="T98" fmla="*/ 706 w 1363"/>
              <a:gd name="T99" fmla="*/ 1075 h 1110"/>
              <a:gd name="T100" fmla="*/ 743 w 1363"/>
              <a:gd name="T101" fmla="*/ 1020 h 1110"/>
              <a:gd name="T102" fmla="*/ 795 w 1363"/>
              <a:gd name="T103" fmla="*/ 994 h 1110"/>
              <a:gd name="T104" fmla="*/ 853 w 1363"/>
              <a:gd name="T105" fmla="*/ 1049 h 1110"/>
              <a:gd name="T106" fmla="*/ 944 w 1363"/>
              <a:gd name="T107" fmla="*/ 1072 h 1110"/>
              <a:gd name="T108" fmla="*/ 1011 w 1363"/>
              <a:gd name="T109" fmla="*/ 1041 h 1110"/>
              <a:gd name="T110" fmla="*/ 1110 w 1363"/>
              <a:gd name="T111" fmla="*/ 1026 h 1110"/>
              <a:gd name="T112" fmla="*/ 1161 w 1363"/>
              <a:gd name="T113" fmla="*/ 975 h 1110"/>
              <a:gd name="T114" fmla="*/ 1201 w 1363"/>
              <a:gd name="T115" fmla="*/ 899 h 1110"/>
              <a:gd name="T116" fmla="*/ 1266 w 1363"/>
              <a:gd name="T117" fmla="*/ 833 h 1110"/>
              <a:gd name="T118" fmla="*/ 1213 w 1363"/>
              <a:gd name="T119" fmla="*/ 767 h 1110"/>
              <a:gd name="T120" fmla="*/ 1265 w 1363"/>
              <a:gd name="T121" fmla="*/ 716 h 1110"/>
              <a:gd name="T122" fmla="*/ 1293 w 1363"/>
              <a:gd name="T123" fmla="*/ 59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3" h="1110">
                <a:moveTo>
                  <a:pt x="1362" y="500"/>
                </a:moveTo>
                <a:lnTo>
                  <a:pt x="1356" y="496"/>
                </a:lnTo>
                <a:lnTo>
                  <a:pt x="1351" y="492"/>
                </a:lnTo>
                <a:lnTo>
                  <a:pt x="1350" y="490"/>
                </a:lnTo>
                <a:lnTo>
                  <a:pt x="1349" y="488"/>
                </a:lnTo>
                <a:lnTo>
                  <a:pt x="1349" y="487"/>
                </a:lnTo>
                <a:lnTo>
                  <a:pt x="1349" y="486"/>
                </a:lnTo>
                <a:lnTo>
                  <a:pt x="1348" y="485"/>
                </a:lnTo>
                <a:lnTo>
                  <a:pt x="1347" y="485"/>
                </a:lnTo>
                <a:lnTo>
                  <a:pt x="1347" y="483"/>
                </a:lnTo>
                <a:lnTo>
                  <a:pt x="1345" y="483"/>
                </a:lnTo>
                <a:lnTo>
                  <a:pt x="1345" y="482"/>
                </a:lnTo>
                <a:lnTo>
                  <a:pt x="1345" y="481"/>
                </a:lnTo>
                <a:lnTo>
                  <a:pt x="1345" y="477"/>
                </a:lnTo>
                <a:lnTo>
                  <a:pt x="1344" y="476"/>
                </a:lnTo>
                <a:lnTo>
                  <a:pt x="1343" y="473"/>
                </a:lnTo>
                <a:lnTo>
                  <a:pt x="1342" y="470"/>
                </a:lnTo>
                <a:lnTo>
                  <a:pt x="1343" y="469"/>
                </a:lnTo>
                <a:lnTo>
                  <a:pt x="1343" y="468"/>
                </a:lnTo>
                <a:lnTo>
                  <a:pt x="1343" y="467"/>
                </a:lnTo>
                <a:lnTo>
                  <a:pt x="1340" y="463"/>
                </a:lnTo>
                <a:lnTo>
                  <a:pt x="1335" y="461"/>
                </a:lnTo>
                <a:lnTo>
                  <a:pt x="1334" y="459"/>
                </a:lnTo>
                <a:lnTo>
                  <a:pt x="1329" y="450"/>
                </a:lnTo>
                <a:lnTo>
                  <a:pt x="1328" y="449"/>
                </a:lnTo>
                <a:lnTo>
                  <a:pt x="1327" y="449"/>
                </a:lnTo>
                <a:lnTo>
                  <a:pt x="1325" y="449"/>
                </a:lnTo>
                <a:lnTo>
                  <a:pt x="1325" y="446"/>
                </a:lnTo>
                <a:lnTo>
                  <a:pt x="1325" y="444"/>
                </a:lnTo>
                <a:lnTo>
                  <a:pt x="1327" y="442"/>
                </a:lnTo>
                <a:lnTo>
                  <a:pt x="1328" y="441"/>
                </a:lnTo>
                <a:lnTo>
                  <a:pt x="1329" y="441"/>
                </a:lnTo>
                <a:lnTo>
                  <a:pt x="1329" y="438"/>
                </a:lnTo>
                <a:lnTo>
                  <a:pt x="1329" y="437"/>
                </a:lnTo>
                <a:lnTo>
                  <a:pt x="1330" y="436"/>
                </a:lnTo>
                <a:lnTo>
                  <a:pt x="1330" y="435"/>
                </a:lnTo>
                <a:lnTo>
                  <a:pt x="1327" y="430"/>
                </a:lnTo>
                <a:lnTo>
                  <a:pt x="1327" y="429"/>
                </a:lnTo>
                <a:lnTo>
                  <a:pt x="1328" y="427"/>
                </a:lnTo>
                <a:lnTo>
                  <a:pt x="1327" y="427"/>
                </a:lnTo>
                <a:lnTo>
                  <a:pt x="1325" y="425"/>
                </a:lnTo>
                <a:lnTo>
                  <a:pt x="1324" y="424"/>
                </a:lnTo>
                <a:lnTo>
                  <a:pt x="1323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2" y="421"/>
                </a:lnTo>
                <a:lnTo>
                  <a:pt x="1321" y="421"/>
                </a:lnTo>
                <a:lnTo>
                  <a:pt x="1319" y="418"/>
                </a:lnTo>
                <a:lnTo>
                  <a:pt x="1321" y="418"/>
                </a:lnTo>
                <a:lnTo>
                  <a:pt x="1318" y="416"/>
                </a:lnTo>
                <a:lnTo>
                  <a:pt x="1318" y="414"/>
                </a:lnTo>
                <a:lnTo>
                  <a:pt x="1318" y="412"/>
                </a:lnTo>
                <a:lnTo>
                  <a:pt x="1318" y="409"/>
                </a:lnTo>
                <a:lnTo>
                  <a:pt x="1318" y="408"/>
                </a:lnTo>
                <a:lnTo>
                  <a:pt x="1317" y="407"/>
                </a:lnTo>
                <a:lnTo>
                  <a:pt x="1317" y="405"/>
                </a:lnTo>
                <a:lnTo>
                  <a:pt x="1318" y="405"/>
                </a:lnTo>
                <a:lnTo>
                  <a:pt x="1319" y="404"/>
                </a:lnTo>
                <a:lnTo>
                  <a:pt x="1319" y="403"/>
                </a:lnTo>
                <a:lnTo>
                  <a:pt x="1318" y="403"/>
                </a:lnTo>
                <a:lnTo>
                  <a:pt x="1318" y="402"/>
                </a:lnTo>
                <a:lnTo>
                  <a:pt x="1319" y="401"/>
                </a:lnTo>
                <a:lnTo>
                  <a:pt x="1318" y="399"/>
                </a:lnTo>
                <a:lnTo>
                  <a:pt x="1318" y="398"/>
                </a:lnTo>
                <a:lnTo>
                  <a:pt x="1319" y="396"/>
                </a:lnTo>
                <a:lnTo>
                  <a:pt x="1319" y="395"/>
                </a:lnTo>
                <a:lnTo>
                  <a:pt x="1319" y="394"/>
                </a:lnTo>
                <a:lnTo>
                  <a:pt x="1321" y="394"/>
                </a:lnTo>
                <a:lnTo>
                  <a:pt x="1323" y="392"/>
                </a:lnTo>
                <a:lnTo>
                  <a:pt x="1324" y="391"/>
                </a:lnTo>
                <a:lnTo>
                  <a:pt x="1325" y="388"/>
                </a:lnTo>
                <a:lnTo>
                  <a:pt x="1323" y="386"/>
                </a:lnTo>
                <a:lnTo>
                  <a:pt x="1322" y="384"/>
                </a:lnTo>
                <a:lnTo>
                  <a:pt x="1323" y="383"/>
                </a:lnTo>
                <a:lnTo>
                  <a:pt x="1323" y="381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3"/>
                </a:lnTo>
                <a:lnTo>
                  <a:pt x="1325" y="371"/>
                </a:lnTo>
                <a:lnTo>
                  <a:pt x="1327" y="368"/>
                </a:lnTo>
                <a:lnTo>
                  <a:pt x="1328" y="365"/>
                </a:lnTo>
                <a:lnTo>
                  <a:pt x="1329" y="365"/>
                </a:lnTo>
                <a:lnTo>
                  <a:pt x="1328" y="364"/>
                </a:lnTo>
                <a:lnTo>
                  <a:pt x="1327" y="359"/>
                </a:lnTo>
                <a:lnTo>
                  <a:pt x="1325" y="357"/>
                </a:lnTo>
                <a:lnTo>
                  <a:pt x="1325" y="356"/>
                </a:lnTo>
                <a:lnTo>
                  <a:pt x="1325" y="355"/>
                </a:lnTo>
                <a:lnTo>
                  <a:pt x="1324" y="353"/>
                </a:lnTo>
                <a:lnTo>
                  <a:pt x="1323" y="352"/>
                </a:lnTo>
                <a:lnTo>
                  <a:pt x="1323" y="351"/>
                </a:lnTo>
                <a:lnTo>
                  <a:pt x="1321" y="350"/>
                </a:lnTo>
                <a:lnTo>
                  <a:pt x="1317" y="350"/>
                </a:lnTo>
                <a:lnTo>
                  <a:pt x="1316" y="350"/>
                </a:lnTo>
                <a:lnTo>
                  <a:pt x="1315" y="345"/>
                </a:lnTo>
                <a:lnTo>
                  <a:pt x="1315" y="343"/>
                </a:lnTo>
                <a:lnTo>
                  <a:pt x="1315" y="343"/>
                </a:lnTo>
                <a:lnTo>
                  <a:pt x="1314" y="344"/>
                </a:lnTo>
                <a:lnTo>
                  <a:pt x="1314" y="343"/>
                </a:lnTo>
                <a:lnTo>
                  <a:pt x="1312" y="343"/>
                </a:lnTo>
                <a:lnTo>
                  <a:pt x="1312" y="342"/>
                </a:lnTo>
                <a:lnTo>
                  <a:pt x="1311" y="343"/>
                </a:lnTo>
                <a:lnTo>
                  <a:pt x="1310" y="343"/>
                </a:lnTo>
                <a:lnTo>
                  <a:pt x="1310" y="342"/>
                </a:lnTo>
                <a:lnTo>
                  <a:pt x="1309" y="342"/>
                </a:lnTo>
                <a:lnTo>
                  <a:pt x="1308" y="342"/>
                </a:lnTo>
                <a:lnTo>
                  <a:pt x="1308" y="340"/>
                </a:lnTo>
                <a:lnTo>
                  <a:pt x="1306" y="339"/>
                </a:lnTo>
                <a:lnTo>
                  <a:pt x="1302" y="338"/>
                </a:lnTo>
                <a:lnTo>
                  <a:pt x="1301" y="337"/>
                </a:lnTo>
                <a:lnTo>
                  <a:pt x="1299" y="337"/>
                </a:lnTo>
                <a:lnTo>
                  <a:pt x="1293" y="337"/>
                </a:lnTo>
                <a:lnTo>
                  <a:pt x="1292" y="336"/>
                </a:lnTo>
                <a:lnTo>
                  <a:pt x="1292" y="333"/>
                </a:lnTo>
                <a:lnTo>
                  <a:pt x="1292" y="332"/>
                </a:lnTo>
                <a:lnTo>
                  <a:pt x="1291" y="331"/>
                </a:lnTo>
                <a:lnTo>
                  <a:pt x="1291" y="330"/>
                </a:lnTo>
                <a:lnTo>
                  <a:pt x="1290" y="330"/>
                </a:lnTo>
                <a:lnTo>
                  <a:pt x="1293" y="323"/>
                </a:lnTo>
                <a:lnTo>
                  <a:pt x="1295" y="320"/>
                </a:lnTo>
                <a:lnTo>
                  <a:pt x="1298" y="317"/>
                </a:lnTo>
                <a:lnTo>
                  <a:pt x="1308" y="303"/>
                </a:lnTo>
                <a:lnTo>
                  <a:pt x="1315" y="297"/>
                </a:lnTo>
                <a:lnTo>
                  <a:pt x="1321" y="293"/>
                </a:lnTo>
                <a:lnTo>
                  <a:pt x="1334" y="290"/>
                </a:lnTo>
                <a:lnTo>
                  <a:pt x="1343" y="282"/>
                </a:lnTo>
                <a:lnTo>
                  <a:pt x="1345" y="280"/>
                </a:lnTo>
                <a:lnTo>
                  <a:pt x="1347" y="274"/>
                </a:lnTo>
                <a:lnTo>
                  <a:pt x="1347" y="271"/>
                </a:lnTo>
                <a:lnTo>
                  <a:pt x="1345" y="255"/>
                </a:lnTo>
                <a:lnTo>
                  <a:pt x="1345" y="254"/>
                </a:lnTo>
                <a:lnTo>
                  <a:pt x="1345" y="253"/>
                </a:lnTo>
                <a:lnTo>
                  <a:pt x="1344" y="253"/>
                </a:lnTo>
                <a:lnTo>
                  <a:pt x="1344" y="251"/>
                </a:lnTo>
                <a:lnTo>
                  <a:pt x="1345" y="251"/>
                </a:lnTo>
                <a:lnTo>
                  <a:pt x="1345" y="249"/>
                </a:lnTo>
                <a:lnTo>
                  <a:pt x="1347" y="248"/>
                </a:lnTo>
                <a:lnTo>
                  <a:pt x="1347" y="247"/>
                </a:lnTo>
                <a:lnTo>
                  <a:pt x="1345" y="243"/>
                </a:lnTo>
                <a:lnTo>
                  <a:pt x="1345" y="241"/>
                </a:lnTo>
                <a:lnTo>
                  <a:pt x="1344" y="239"/>
                </a:lnTo>
                <a:lnTo>
                  <a:pt x="1343" y="235"/>
                </a:lnTo>
                <a:lnTo>
                  <a:pt x="1343" y="234"/>
                </a:lnTo>
                <a:lnTo>
                  <a:pt x="1343" y="230"/>
                </a:lnTo>
                <a:lnTo>
                  <a:pt x="1343" y="229"/>
                </a:lnTo>
                <a:lnTo>
                  <a:pt x="1343" y="228"/>
                </a:lnTo>
                <a:lnTo>
                  <a:pt x="1344" y="226"/>
                </a:lnTo>
                <a:lnTo>
                  <a:pt x="1344" y="222"/>
                </a:lnTo>
                <a:lnTo>
                  <a:pt x="1343" y="222"/>
                </a:lnTo>
                <a:lnTo>
                  <a:pt x="1343" y="221"/>
                </a:lnTo>
                <a:lnTo>
                  <a:pt x="1342" y="220"/>
                </a:lnTo>
                <a:lnTo>
                  <a:pt x="1341" y="217"/>
                </a:lnTo>
                <a:lnTo>
                  <a:pt x="1341" y="216"/>
                </a:lnTo>
                <a:lnTo>
                  <a:pt x="1340" y="214"/>
                </a:lnTo>
                <a:lnTo>
                  <a:pt x="1338" y="212"/>
                </a:lnTo>
                <a:lnTo>
                  <a:pt x="1337" y="208"/>
                </a:lnTo>
                <a:lnTo>
                  <a:pt x="1334" y="196"/>
                </a:lnTo>
                <a:lnTo>
                  <a:pt x="1332" y="193"/>
                </a:lnTo>
                <a:lnTo>
                  <a:pt x="1329" y="186"/>
                </a:lnTo>
                <a:lnTo>
                  <a:pt x="1322" y="166"/>
                </a:lnTo>
                <a:lnTo>
                  <a:pt x="1319" y="157"/>
                </a:lnTo>
                <a:lnTo>
                  <a:pt x="1319" y="149"/>
                </a:lnTo>
                <a:lnTo>
                  <a:pt x="1318" y="147"/>
                </a:lnTo>
                <a:lnTo>
                  <a:pt x="1317" y="144"/>
                </a:lnTo>
                <a:lnTo>
                  <a:pt x="1316" y="137"/>
                </a:lnTo>
                <a:lnTo>
                  <a:pt x="1316" y="135"/>
                </a:lnTo>
                <a:lnTo>
                  <a:pt x="1315" y="131"/>
                </a:lnTo>
                <a:lnTo>
                  <a:pt x="1315" y="129"/>
                </a:lnTo>
                <a:lnTo>
                  <a:pt x="1315" y="124"/>
                </a:lnTo>
                <a:lnTo>
                  <a:pt x="1315" y="123"/>
                </a:lnTo>
                <a:lnTo>
                  <a:pt x="1315" y="122"/>
                </a:lnTo>
                <a:lnTo>
                  <a:pt x="1314" y="121"/>
                </a:lnTo>
                <a:lnTo>
                  <a:pt x="1312" y="119"/>
                </a:lnTo>
                <a:lnTo>
                  <a:pt x="1312" y="117"/>
                </a:lnTo>
                <a:lnTo>
                  <a:pt x="1314" y="117"/>
                </a:lnTo>
                <a:lnTo>
                  <a:pt x="1314" y="116"/>
                </a:lnTo>
                <a:lnTo>
                  <a:pt x="1315" y="116"/>
                </a:lnTo>
                <a:lnTo>
                  <a:pt x="1315" y="114"/>
                </a:lnTo>
                <a:lnTo>
                  <a:pt x="1315" y="110"/>
                </a:lnTo>
                <a:lnTo>
                  <a:pt x="1315" y="105"/>
                </a:lnTo>
                <a:lnTo>
                  <a:pt x="1314" y="103"/>
                </a:lnTo>
                <a:lnTo>
                  <a:pt x="1314" y="99"/>
                </a:lnTo>
                <a:lnTo>
                  <a:pt x="1312" y="97"/>
                </a:lnTo>
                <a:lnTo>
                  <a:pt x="1311" y="95"/>
                </a:lnTo>
                <a:lnTo>
                  <a:pt x="1310" y="95"/>
                </a:lnTo>
                <a:lnTo>
                  <a:pt x="1309" y="95"/>
                </a:lnTo>
                <a:lnTo>
                  <a:pt x="1308" y="93"/>
                </a:lnTo>
                <a:lnTo>
                  <a:pt x="1306" y="92"/>
                </a:lnTo>
                <a:lnTo>
                  <a:pt x="1305" y="90"/>
                </a:lnTo>
                <a:lnTo>
                  <a:pt x="1304" y="89"/>
                </a:lnTo>
                <a:lnTo>
                  <a:pt x="1303" y="88"/>
                </a:lnTo>
                <a:lnTo>
                  <a:pt x="1302" y="86"/>
                </a:lnTo>
                <a:lnTo>
                  <a:pt x="1296" y="84"/>
                </a:lnTo>
                <a:lnTo>
                  <a:pt x="1292" y="82"/>
                </a:lnTo>
                <a:lnTo>
                  <a:pt x="1288" y="79"/>
                </a:lnTo>
                <a:lnTo>
                  <a:pt x="1286" y="78"/>
                </a:lnTo>
                <a:lnTo>
                  <a:pt x="1286" y="79"/>
                </a:lnTo>
                <a:lnTo>
                  <a:pt x="1284" y="79"/>
                </a:lnTo>
                <a:lnTo>
                  <a:pt x="1282" y="79"/>
                </a:lnTo>
                <a:lnTo>
                  <a:pt x="1280" y="78"/>
                </a:lnTo>
                <a:lnTo>
                  <a:pt x="1280" y="77"/>
                </a:lnTo>
                <a:lnTo>
                  <a:pt x="1282" y="75"/>
                </a:lnTo>
                <a:lnTo>
                  <a:pt x="1282" y="73"/>
                </a:lnTo>
                <a:lnTo>
                  <a:pt x="1278" y="72"/>
                </a:lnTo>
                <a:lnTo>
                  <a:pt x="1277" y="71"/>
                </a:lnTo>
                <a:lnTo>
                  <a:pt x="1277" y="70"/>
                </a:lnTo>
                <a:lnTo>
                  <a:pt x="1276" y="69"/>
                </a:lnTo>
                <a:lnTo>
                  <a:pt x="1275" y="67"/>
                </a:lnTo>
                <a:lnTo>
                  <a:pt x="1273" y="69"/>
                </a:lnTo>
                <a:lnTo>
                  <a:pt x="1272" y="69"/>
                </a:lnTo>
                <a:lnTo>
                  <a:pt x="1267" y="66"/>
                </a:lnTo>
                <a:lnTo>
                  <a:pt x="1266" y="65"/>
                </a:lnTo>
                <a:lnTo>
                  <a:pt x="1264" y="66"/>
                </a:lnTo>
                <a:lnTo>
                  <a:pt x="1262" y="70"/>
                </a:lnTo>
                <a:lnTo>
                  <a:pt x="1260" y="71"/>
                </a:lnTo>
                <a:lnTo>
                  <a:pt x="1256" y="73"/>
                </a:lnTo>
                <a:lnTo>
                  <a:pt x="1241" y="72"/>
                </a:lnTo>
                <a:lnTo>
                  <a:pt x="1225" y="71"/>
                </a:lnTo>
                <a:lnTo>
                  <a:pt x="1202" y="70"/>
                </a:lnTo>
                <a:lnTo>
                  <a:pt x="1182" y="70"/>
                </a:lnTo>
                <a:lnTo>
                  <a:pt x="1150" y="67"/>
                </a:lnTo>
                <a:lnTo>
                  <a:pt x="1123" y="66"/>
                </a:lnTo>
                <a:lnTo>
                  <a:pt x="1102" y="65"/>
                </a:lnTo>
                <a:lnTo>
                  <a:pt x="1081" y="64"/>
                </a:lnTo>
                <a:lnTo>
                  <a:pt x="1052" y="62"/>
                </a:lnTo>
                <a:lnTo>
                  <a:pt x="1036" y="62"/>
                </a:lnTo>
                <a:lnTo>
                  <a:pt x="1031" y="60"/>
                </a:lnTo>
                <a:lnTo>
                  <a:pt x="1028" y="59"/>
                </a:lnTo>
                <a:lnTo>
                  <a:pt x="1025" y="58"/>
                </a:lnTo>
                <a:lnTo>
                  <a:pt x="1024" y="59"/>
                </a:lnTo>
                <a:lnTo>
                  <a:pt x="1019" y="64"/>
                </a:lnTo>
                <a:lnTo>
                  <a:pt x="1017" y="65"/>
                </a:lnTo>
                <a:lnTo>
                  <a:pt x="1013" y="65"/>
                </a:lnTo>
                <a:lnTo>
                  <a:pt x="1008" y="69"/>
                </a:lnTo>
                <a:lnTo>
                  <a:pt x="979" y="73"/>
                </a:lnTo>
                <a:lnTo>
                  <a:pt x="978" y="72"/>
                </a:lnTo>
                <a:lnTo>
                  <a:pt x="977" y="72"/>
                </a:lnTo>
                <a:lnTo>
                  <a:pt x="976" y="71"/>
                </a:lnTo>
                <a:lnTo>
                  <a:pt x="974" y="72"/>
                </a:lnTo>
                <a:lnTo>
                  <a:pt x="972" y="72"/>
                </a:lnTo>
                <a:lnTo>
                  <a:pt x="959" y="69"/>
                </a:lnTo>
                <a:lnTo>
                  <a:pt x="958" y="66"/>
                </a:lnTo>
                <a:lnTo>
                  <a:pt x="957" y="65"/>
                </a:lnTo>
                <a:lnTo>
                  <a:pt x="956" y="64"/>
                </a:lnTo>
                <a:lnTo>
                  <a:pt x="954" y="64"/>
                </a:lnTo>
                <a:lnTo>
                  <a:pt x="953" y="64"/>
                </a:lnTo>
                <a:lnTo>
                  <a:pt x="952" y="64"/>
                </a:lnTo>
                <a:lnTo>
                  <a:pt x="950" y="62"/>
                </a:lnTo>
                <a:lnTo>
                  <a:pt x="948" y="62"/>
                </a:lnTo>
                <a:lnTo>
                  <a:pt x="947" y="59"/>
                </a:lnTo>
                <a:lnTo>
                  <a:pt x="947" y="54"/>
                </a:lnTo>
                <a:lnTo>
                  <a:pt x="947" y="50"/>
                </a:lnTo>
                <a:lnTo>
                  <a:pt x="947" y="46"/>
                </a:lnTo>
                <a:lnTo>
                  <a:pt x="946" y="45"/>
                </a:lnTo>
                <a:lnTo>
                  <a:pt x="946" y="39"/>
                </a:lnTo>
                <a:lnTo>
                  <a:pt x="945" y="38"/>
                </a:lnTo>
                <a:lnTo>
                  <a:pt x="944" y="36"/>
                </a:lnTo>
                <a:lnTo>
                  <a:pt x="943" y="36"/>
                </a:lnTo>
                <a:lnTo>
                  <a:pt x="941" y="34"/>
                </a:lnTo>
                <a:lnTo>
                  <a:pt x="941" y="32"/>
                </a:lnTo>
                <a:lnTo>
                  <a:pt x="940" y="31"/>
                </a:lnTo>
                <a:lnTo>
                  <a:pt x="941" y="30"/>
                </a:lnTo>
                <a:lnTo>
                  <a:pt x="941" y="28"/>
                </a:lnTo>
                <a:lnTo>
                  <a:pt x="940" y="26"/>
                </a:lnTo>
                <a:lnTo>
                  <a:pt x="939" y="24"/>
                </a:lnTo>
                <a:lnTo>
                  <a:pt x="937" y="24"/>
                </a:lnTo>
                <a:lnTo>
                  <a:pt x="937" y="21"/>
                </a:lnTo>
                <a:lnTo>
                  <a:pt x="937" y="20"/>
                </a:lnTo>
                <a:lnTo>
                  <a:pt x="938" y="17"/>
                </a:lnTo>
                <a:lnTo>
                  <a:pt x="939" y="15"/>
                </a:lnTo>
                <a:lnTo>
                  <a:pt x="939" y="17"/>
                </a:lnTo>
                <a:lnTo>
                  <a:pt x="943" y="18"/>
                </a:lnTo>
                <a:lnTo>
                  <a:pt x="943" y="19"/>
                </a:lnTo>
                <a:lnTo>
                  <a:pt x="946" y="21"/>
                </a:lnTo>
                <a:lnTo>
                  <a:pt x="951" y="24"/>
                </a:lnTo>
                <a:lnTo>
                  <a:pt x="953" y="24"/>
                </a:lnTo>
                <a:lnTo>
                  <a:pt x="953" y="25"/>
                </a:lnTo>
                <a:lnTo>
                  <a:pt x="954" y="26"/>
                </a:lnTo>
                <a:lnTo>
                  <a:pt x="957" y="26"/>
                </a:lnTo>
                <a:lnTo>
                  <a:pt x="958" y="26"/>
                </a:lnTo>
                <a:lnTo>
                  <a:pt x="935" y="13"/>
                </a:lnTo>
                <a:lnTo>
                  <a:pt x="934" y="13"/>
                </a:lnTo>
                <a:lnTo>
                  <a:pt x="933" y="12"/>
                </a:lnTo>
                <a:lnTo>
                  <a:pt x="931" y="10"/>
                </a:lnTo>
                <a:lnTo>
                  <a:pt x="928" y="10"/>
                </a:lnTo>
                <a:lnTo>
                  <a:pt x="917" y="10"/>
                </a:lnTo>
                <a:lnTo>
                  <a:pt x="896" y="11"/>
                </a:lnTo>
                <a:lnTo>
                  <a:pt x="885" y="15"/>
                </a:lnTo>
                <a:lnTo>
                  <a:pt x="856" y="21"/>
                </a:lnTo>
                <a:lnTo>
                  <a:pt x="833" y="31"/>
                </a:lnTo>
                <a:lnTo>
                  <a:pt x="827" y="39"/>
                </a:lnTo>
                <a:lnTo>
                  <a:pt x="823" y="40"/>
                </a:lnTo>
                <a:lnTo>
                  <a:pt x="820" y="41"/>
                </a:lnTo>
                <a:lnTo>
                  <a:pt x="814" y="44"/>
                </a:lnTo>
                <a:lnTo>
                  <a:pt x="798" y="46"/>
                </a:lnTo>
                <a:lnTo>
                  <a:pt x="794" y="50"/>
                </a:lnTo>
                <a:lnTo>
                  <a:pt x="791" y="52"/>
                </a:lnTo>
                <a:lnTo>
                  <a:pt x="789" y="54"/>
                </a:lnTo>
                <a:lnTo>
                  <a:pt x="790" y="53"/>
                </a:lnTo>
                <a:lnTo>
                  <a:pt x="791" y="52"/>
                </a:lnTo>
                <a:lnTo>
                  <a:pt x="793" y="53"/>
                </a:lnTo>
                <a:lnTo>
                  <a:pt x="791" y="54"/>
                </a:lnTo>
                <a:lnTo>
                  <a:pt x="790" y="56"/>
                </a:lnTo>
                <a:lnTo>
                  <a:pt x="789" y="57"/>
                </a:lnTo>
                <a:lnTo>
                  <a:pt x="789" y="56"/>
                </a:lnTo>
                <a:lnTo>
                  <a:pt x="789" y="54"/>
                </a:lnTo>
                <a:lnTo>
                  <a:pt x="780" y="65"/>
                </a:lnTo>
                <a:lnTo>
                  <a:pt x="776" y="71"/>
                </a:lnTo>
                <a:lnTo>
                  <a:pt x="777" y="70"/>
                </a:lnTo>
                <a:lnTo>
                  <a:pt x="778" y="69"/>
                </a:lnTo>
                <a:lnTo>
                  <a:pt x="780" y="70"/>
                </a:lnTo>
                <a:lnTo>
                  <a:pt x="781" y="71"/>
                </a:lnTo>
                <a:lnTo>
                  <a:pt x="780" y="72"/>
                </a:lnTo>
                <a:lnTo>
                  <a:pt x="777" y="73"/>
                </a:lnTo>
                <a:lnTo>
                  <a:pt x="776" y="75"/>
                </a:lnTo>
                <a:lnTo>
                  <a:pt x="776" y="76"/>
                </a:lnTo>
                <a:lnTo>
                  <a:pt x="775" y="76"/>
                </a:lnTo>
                <a:lnTo>
                  <a:pt x="774" y="76"/>
                </a:lnTo>
                <a:lnTo>
                  <a:pt x="775" y="75"/>
                </a:lnTo>
                <a:lnTo>
                  <a:pt x="776" y="73"/>
                </a:lnTo>
                <a:lnTo>
                  <a:pt x="776" y="71"/>
                </a:lnTo>
                <a:lnTo>
                  <a:pt x="772" y="77"/>
                </a:lnTo>
                <a:lnTo>
                  <a:pt x="769" y="79"/>
                </a:lnTo>
                <a:lnTo>
                  <a:pt x="767" y="80"/>
                </a:lnTo>
                <a:lnTo>
                  <a:pt x="771" y="79"/>
                </a:lnTo>
                <a:lnTo>
                  <a:pt x="772" y="79"/>
                </a:lnTo>
                <a:lnTo>
                  <a:pt x="772" y="80"/>
                </a:lnTo>
                <a:lnTo>
                  <a:pt x="769" y="80"/>
                </a:lnTo>
                <a:lnTo>
                  <a:pt x="769" y="82"/>
                </a:lnTo>
                <a:lnTo>
                  <a:pt x="770" y="82"/>
                </a:lnTo>
                <a:lnTo>
                  <a:pt x="770" y="83"/>
                </a:lnTo>
                <a:lnTo>
                  <a:pt x="763" y="84"/>
                </a:lnTo>
                <a:lnTo>
                  <a:pt x="762" y="83"/>
                </a:lnTo>
                <a:lnTo>
                  <a:pt x="764" y="82"/>
                </a:lnTo>
                <a:lnTo>
                  <a:pt x="757" y="83"/>
                </a:lnTo>
                <a:lnTo>
                  <a:pt x="746" y="84"/>
                </a:lnTo>
                <a:lnTo>
                  <a:pt x="731" y="91"/>
                </a:lnTo>
                <a:lnTo>
                  <a:pt x="717" y="96"/>
                </a:lnTo>
                <a:lnTo>
                  <a:pt x="703" y="99"/>
                </a:lnTo>
                <a:lnTo>
                  <a:pt x="683" y="109"/>
                </a:lnTo>
                <a:lnTo>
                  <a:pt x="665" y="112"/>
                </a:lnTo>
                <a:lnTo>
                  <a:pt x="645" y="121"/>
                </a:lnTo>
                <a:lnTo>
                  <a:pt x="640" y="125"/>
                </a:lnTo>
                <a:lnTo>
                  <a:pt x="637" y="127"/>
                </a:lnTo>
                <a:lnTo>
                  <a:pt x="635" y="128"/>
                </a:lnTo>
                <a:lnTo>
                  <a:pt x="627" y="127"/>
                </a:lnTo>
                <a:lnTo>
                  <a:pt x="625" y="125"/>
                </a:lnTo>
                <a:lnTo>
                  <a:pt x="624" y="125"/>
                </a:lnTo>
                <a:lnTo>
                  <a:pt x="622" y="124"/>
                </a:lnTo>
                <a:lnTo>
                  <a:pt x="621" y="128"/>
                </a:lnTo>
                <a:lnTo>
                  <a:pt x="621" y="129"/>
                </a:lnTo>
                <a:lnTo>
                  <a:pt x="620" y="129"/>
                </a:lnTo>
                <a:lnTo>
                  <a:pt x="621" y="130"/>
                </a:lnTo>
                <a:lnTo>
                  <a:pt x="622" y="132"/>
                </a:lnTo>
                <a:lnTo>
                  <a:pt x="624" y="134"/>
                </a:lnTo>
                <a:lnTo>
                  <a:pt x="628" y="137"/>
                </a:lnTo>
                <a:lnTo>
                  <a:pt x="630" y="138"/>
                </a:lnTo>
                <a:lnTo>
                  <a:pt x="631" y="140"/>
                </a:lnTo>
                <a:lnTo>
                  <a:pt x="632" y="140"/>
                </a:lnTo>
                <a:lnTo>
                  <a:pt x="633" y="140"/>
                </a:lnTo>
                <a:lnTo>
                  <a:pt x="633" y="138"/>
                </a:lnTo>
                <a:lnTo>
                  <a:pt x="632" y="138"/>
                </a:lnTo>
                <a:lnTo>
                  <a:pt x="632" y="137"/>
                </a:lnTo>
                <a:lnTo>
                  <a:pt x="633" y="137"/>
                </a:lnTo>
                <a:lnTo>
                  <a:pt x="634" y="137"/>
                </a:lnTo>
                <a:lnTo>
                  <a:pt x="635" y="137"/>
                </a:lnTo>
                <a:lnTo>
                  <a:pt x="637" y="137"/>
                </a:lnTo>
                <a:lnTo>
                  <a:pt x="638" y="136"/>
                </a:lnTo>
                <a:lnTo>
                  <a:pt x="638" y="135"/>
                </a:lnTo>
                <a:lnTo>
                  <a:pt x="637" y="134"/>
                </a:lnTo>
                <a:lnTo>
                  <a:pt x="635" y="132"/>
                </a:lnTo>
                <a:lnTo>
                  <a:pt x="634" y="132"/>
                </a:lnTo>
                <a:lnTo>
                  <a:pt x="635" y="131"/>
                </a:lnTo>
                <a:lnTo>
                  <a:pt x="635" y="130"/>
                </a:lnTo>
                <a:lnTo>
                  <a:pt x="635" y="130"/>
                </a:lnTo>
                <a:lnTo>
                  <a:pt x="637" y="130"/>
                </a:lnTo>
                <a:lnTo>
                  <a:pt x="638" y="130"/>
                </a:lnTo>
                <a:lnTo>
                  <a:pt x="639" y="129"/>
                </a:lnTo>
                <a:lnTo>
                  <a:pt x="639" y="130"/>
                </a:lnTo>
                <a:lnTo>
                  <a:pt x="638" y="132"/>
                </a:lnTo>
                <a:lnTo>
                  <a:pt x="639" y="134"/>
                </a:lnTo>
                <a:lnTo>
                  <a:pt x="648" y="135"/>
                </a:lnTo>
                <a:lnTo>
                  <a:pt x="650" y="136"/>
                </a:lnTo>
                <a:lnTo>
                  <a:pt x="651" y="137"/>
                </a:lnTo>
                <a:lnTo>
                  <a:pt x="650" y="138"/>
                </a:lnTo>
                <a:lnTo>
                  <a:pt x="650" y="140"/>
                </a:lnTo>
                <a:lnTo>
                  <a:pt x="651" y="140"/>
                </a:lnTo>
                <a:lnTo>
                  <a:pt x="653" y="137"/>
                </a:lnTo>
                <a:lnTo>
                  <a:pt x="653" y="137"/>
                </a:lnTo>
                <a:lnTo>
                  <a:pt x="653" y="136"/>
                </a:lnTo>
                <a:lnTo>
                  <a:pt x="654" y="136"/>
                </a:lnTo>
                <a:lnTo>
                  <a:pt x="654" y="137"/>
                </a:lnTo>
                <a:lnTo>
                  <a:pt x="653" y="140"/>
                </a:lnTo>
                <a:lnTo>
                  <a:pt x="653" y="142"/>
                </a:lnTo>
                <a:lnTo>
                  <a:pt x="653" y="145"/>
                </a:lnTo>
                <a:lnTo>
                  <a:pt x="652" y="145"/>
                </a:lnTo>
                <a:lnTo>
                  <a:pt x="652" y="147"/>
                </a:lnTo>
                <a:lnTo>
                  <a:pt x="651" y="147"/>
                </a:lnTo>
                <a:lnTo>
                  <a:pt x="650" y="145"/>
                </a:lnTo>
                <a:lnTo>
                  <a:pt x="648" y="151"/>
                </a:lnTo>
                <a:lnTo>
                  <a:pt x="647" y="154"/>
                </a:lnTo>
                <a:lnTo>
                  <a:pt x="650" y="160"/>
                </a:lnTo>
                <a:lnTo>
                  <a:pt x="651" y="161"/>
                </a:lnTo>
                <a:lnTo>
                  <a:pt x="653" y="161"/>
                </a:lnTo>
                <a:lnTo>
                  <a:pt x="653" y="162"/>
                </a:lnTo>
                <a:lnTo>
                  <a:pt x="653" y="163"/>
                </a:lnTo>
                <a:lnTo>
                  <a:pt x="652" y="164"/>
                </a:lnTo>
                <a:lnTo>
                  <a:pt x="652" y="166"/>
                </a:lnTo>
                <a:lnTo>
                  <a:pt x="652" y="167"/>
                </a:lnTo>
                <a:lnTo>
                  <a:pt x="651" y="167"/>
                </a:lnTo>
                <a:lnTo>
                  <a:pt x="651" y="166"/>
                </a:lnTo>
                <a:lnTo>
                  <a:pt x="647" y="162"/>
                </a:lnTo>
                <a:lnTo>
                  <a:pt x="646" y="161"/>
                </a:lnTo>
                <a:lnTo>
                  <a:pt x="645" y="160"/>
                </a:lnTo>
                <a:lnTo>
                  <a:pt x="641" y="157"/>
                </a:lnTo>
                <a:lnTo>
                  <a:pt x="638" y="157"/>
                </a:lnTo>
                <a:lnTo>
                  <a:pt x="637" y="156"/>
                </a:lnTo>
                <a:lnTo>
                  <a:pt x="635" y="155"/>
                </a:lnTo>
                <a:lnTo>
                  <a:pt x="634" y="154"/>
                </a:lnTo>
                <a:lnTo>
                  <a:pt x="633" y="153"/>
                </a:lnTo>
                <a:lnTo>
                  <a:pt x="632" y="150"/>
                </a:lnTo>
                <a:lnTo>
                  <a:pt x="631" y="149"/>
                </a:lnTo>
                <a:lnTo>
                  <a:pt x="630" y="149"/>
                </a:lnTo>
                <a:lnTo>
                  <a:pt x="630" y="148"/>
                </a:lnTo>
                <a:lnTo>
                  <a:pt x="628" y="149"/>
                </a:lnTo>
                <a:lnTo>
                  <a:pt x="630" y="150"/>
                </a:lnTo>
                <a:lnTo>
                  <a:pt x="628" y="151"/>
                </a:lnTo>
                <a:lnTo>
                  <a:pt x="631" y="153"/>
                </a:lnTo>
                <a:lnTo>
                  <a:pt x="631" y="154"/>
                </a:lnTo>
                <a:lnTo>
                  <a:pt x="630" y="154"/>
                </a:lnTo>
                <a:lnTo>
                  <a:pt x="627" y="155"/>
                </a:lnTo>
                <a:lnTo>
                  <a:pt x="626" y="155"/>
                </a:lnTo>
                <a:lnTo>
                  <a:pt x="625" y="155"/>
                </a:lnTo>
                <a:lnTo>
                  <a:pt x="624" y="154"/>
                </a:lnTo>
                <a:lnTo>
                  <a:pt x="622" y="154"/>
                </a:lnTo>
                <a:lnTo>
                  <a:pt x="627" y="151"/>
                </a:lnTo>
                <a:lnTo>
                  <a:pt x="627" y="150"/>
                </a:lnTo>
                <a:lnTo>
                  <a:pt x="627" y="148"/>
                </a:lnTo>
                <a:lnTo>
                  <a:pt x="626" y="147"/>
                </a:lnTo>
                <a:lnTo>
                  <a:pt x="625" y="147"/>
                </a:lnTo>
                <a:lnTo>
                  <a:pt x="624" y="147"/>
                </a:lnTo>
                <a:lnTo>
                  <a:pt x="624" y="149"/>
                </a:lnTo>
                <a:lnTo>
                  <a:pt x="621" y="149"/>
                </a:lnTo>
                <a:lnTo>
                  <a:pt x="614" y="149"/>
                </a:lnTo>
                <a:lnTo>
                  <a:pt x="612" y="148"/>
                </a:lnTo>
                <a:lnTo>
                  <a:pt x="609" y="148"/>
                </a:lnTo>
                <a:lnTo>
                  <a:pt x="608" y="145"/>
                </a:lnTo>
                <a:lnTo>
                  <a:pt x="606" y="145"/>
                </a:lnTo>
                <a:lnTo>
                  <a:pt x="601" y="141"/>
                </a:lnTo>
                <a:lnTo>
                  <a:pt x="600" y="141"/>
                </a:lnTo>
                <a:lnTo>
                  <a:pt x="599" y="140"/>
                </a:lnTo>
                <a:lnTo>
                  <a:pt x="598" y="137"/>
                </a:lnTo>
                <a:lnTo>
                  <a:pt x="596" y="137"/>
                </a:lnTo>
                <a:lnTo>
                  <a:pt x="595" y="136"/>
                </a:lnTo>
                <a:lnTo>
                  <a:pt x="593" y="136"/>
                </a:lnTo>
                <a:lnTo>
                  <a:pt x="593" y="135"/>
                </a:lnTo>
                <a:lnTo>
                  <a:pt x="594" y="132"/>
                </a:lnTo>
                <a:lnTo>
                  <a:pt x="599" y="128"/>
                </a:lnTo>
                <a:lnTo>
                  <a:pt x="600" y="127"/>
                </a:lnTo>
                <a:lnTo>
                  <a:pt x="600" y="125"/>
                </a:lnTo>
                <a:lnTo>
                  <a:pt x="600" y="124"/>
                </a:lnTo>
                <a:lnTo>
                  <a:pt x="599" y="123"/>
                </a:lnTo>
                <a:lnTo>
                  <a:pt x="598" y="123"/>
                </a:lnTo>
                <a:lnTo>
                  <a:pt x="596" y="123"/>
                </a:lnTo>
                <a:lnTo>
                  <a:pt x="596" y="122"/>
                </a:lnTo>
                <a:lnTo>
                  <a:pt x="596" y="121"/>
                </a:lnTo>
                <a:lnTo>
                  <a:pt x="595" y="121"/>
                </a:lnTo>
                <a:lnTo>
                  <a:pt x="595" y="119"/>
                </a:lnTo>
                <a:lnTo>
                  <a:pt x="595" y="118"/>
                </a:lnTo>
                <a:lnTo>
                  <a:pt x="594" y="118"/>
                </a:lnTo>
                <a:lnTo>
                  <a:pt x="593" y="117"/>
                </a:lnTo>
                <a:lnTo>
                  <a:pt x="592" y="117"/>
                </a:lnTo>
                <a:lnTo>
                  <a:pt x="591" y="115"/>
                </a:lnTo>
                <a:lnTo>
                  <a:pt x="589" y="112"/>
                </a:lnTo>
                <a:lnTo>
                  <a:pt x="588" y="111"/>
                </a:lnTo>
                <a:lnTo>
                  <a:pt x="591" y="110"/>
                </a:lnTo>
                <a:lnTo>
                  <a:pt x="591" y="109"/>
                </a:lnTo>
                <a:lnTo>
                  <a:pt x="592" y="106"/>
                </a:lnTo>
                <a:lnTo>
                  <a:pt x="593" y="104"/>
                </a:lnTo>
                <a:lnTo>
                  <a:pt x="587" y="98"/>
                </a:lnTo>
                <a:lnTo>
                  <a:pt x="585" y="97"/>
                </a:lnTo>
                <a:lnTo>
                  <a:pt x="585" y="96"/>
                </a:lnTo>
                <a:lnTo>
                  <a:pt x="586" y="96"/>
                </a:lnTo>
                <a:lnTo>
                  <a:pt x="586" y="95"/>
                </a:lnTo>
                <a:lnTo>
                  <a:pt x="583" y="96"/>
                </a:lnTo>
                <a:lnTo>
                  <a:pt x="579" y="98"/>
                </a:lnTo>
                <a:lnTo>
                  <a:pt x="578" y="99"/>
                </a:lnTo>
                <a:lnTo>
                  <a:pt x="568" y="101"/>
                </a:lnTo>
                <a:lnTo>
                  <a:pt x="568" y="102"/>
                </a:lnTo>
                <a:lnTo>
                  <a:pt x="569" y="103"/>
                </a:lnTo>
                <a:lnTo>
                  <a:pt x="570" y="104"/>
                </a:lnTo>
                <a:lnTo>
                  <a:pt x="570" y="105"/>
                </a:lnTo>
                <a:lnTo>
                  <a:pt x="569" y="105"/>
                </a:lnTo>
                <a:lnTo>
                  <a:pt x="567" y="104"/>
                </a:lnTo>
                <a:lnTo>
                  <a:pt x="566" y="103"/>
                </a:lnTo>
                <a:lnTo>
                  <a:pt x="566" y="101"/>
                </a:lnTo>
                <a:lnTo>
                  <a:pt x="565" y="98"/>
                </a:lnTo>
                <a:lnTo>
                  <a:pt x="563" y="97"/>
                </a:lnTo>
                <a:lnTo>
                  <a:pt x="562" y="98"/>
                </a:lnTo>
                <a:lnTo>
                  <a:pt x="561" y="97"/>
                </a:lnTo>
                <a:lnTo>
                  <a:pt x="562" y="96"/>
                </a:lnTo>
                <a:lnTo>
                  <a:pt x="562" y="95"/>
                </a:lnTo>
                <a:lnTo>
                  <a:pt x="561" y="93"/>
                </a:lnTo>
                <a:lnTo>
                  <a:pt x="559" y="96"/>
                </a:lnTo>
                <a:lnTo>
                  <a:pt x="556" y="96"/>
                </a:lnTo>
                <a:lnTo>
                  <a:pt x="557" y="95"/>
                </a:lnTo>
                <a:lnTo>
                  <a:pt x="559" y="93"/>
                </a:lnTo>
                <a:lnTo>
                  <a:pt x="556" y="92"/>
                </a:lnTo>
                <a:lnTo>
                  <a:pt x="554" y="86"/>
                </a:lnTo>
                <a:lnTo>
                  <a:pt x="552" y="85"/>
                </a:lnTo>
                <a:lnTo>
                  <a:pt x="550" y="85"/>
                </a:lnTo>
                <a:lnTo>
                  <a:pt x="546" y="83"/>
                </a:lnTo>
                <a:lnTo>
                  <a:pt x="543" y="83"/>
                </a:lnTo>
                <a:lnTo>
                  <a:pt x="544" y="82"/>
                </a:lnTo>
                <a:lnTo>
                  <a:pt x="546" y="82"/>
                </a:lnTo>
                <a:lnTo>
                  <a:pt x="546" y="80"/>
                </a:lnTo>
                <a:lnTo>
                  <a:pt x="542" y="80"/>
                </a:lnTo>
                <a:lnTo>
                  <a:pt x="541" y="80"/>
                </a:lnTo>
                <a:lnTo>
                  <a:pt x="541" y="80"/>
                </a:lnTo>
                <a:lnTo>
                  <a:pt x="541" y="79"/>
                </a:lnTo>
                <a:lnTo>
                  <a:pt x="541" y="78"/>
                </a:lnTo>
                <a:lnTo>
                  <a:pt x="539" y="75"/>
                </a:lnTo>
                <a:lnTo>
                  <a:pt x="539" y="72"/>
                </a:lnTo>
                <a:lnTo>
                  <a:pt x="540" y="70"/>
                </a:lnTo>
                <a:lnTo>
                  <a:pt x="539" y="69"/>
                </a:lnTo>
                <a:lnTo>
                  <a:pt x="535" y="66"/>
                </a:lnTo>
                <a:lnTo>
                  <a:pt x="535" y="65"/>
                </a:lnTo>
                <a:lnTo>
                  <a:pt x="534" y="64"/>
                </a:lnTo>
                <a:lnTo>
                  <a:pt x="534" y="63"/>
                </a:lnTo>
                <a:lnTo>
                  <a:pt x="535" y="62"/>
                </a:lnTo>
                <a:lnTo>
                  <a:pt x="533" y="60"/>
                </a:lnTo>
                <a:lnTo>
                  <a:pt x="530" y="62"/>
                </a:lnTo>
                <a:lnTo>
                  <a:pt x="527" y="64"/>
                </a:lnTo>
                <a:lnTo>
                  <a:pt x="524" y="66"/>
                </a:lnTo>
                <a:lnTo>
                  <a:pt x="524" y="67"/>
                </a:lnTo>
                <a:lnTo>
                  <a:pt x="523" y="69"/>
                </a:lnTo>
                <a:lnTo>
                  <a:pt x="523" y="70"/>
                </a:lnTo>
                <a:lnTo>
                  <a:pt x="522" y="71"/>
                </a:lnTo>
                <a:lnTo>
                  <a:pt x="522" y="71"/>
                </a:lnTo>
                <a:lnTo>
                  <a:pt x="521" y="71"/>
                </a:lnTo>
                <a:lnTo>
                  <a:pt x="520" y="71"/>
                </a:lnTo>
                <a:lnTo>
                  <a:pt x="518" y="70"/>
                </a:lnTo>
                <a:lnTo>
                  <a:pt x="517" y="69"/>
                </a:lnTo>
                <a:lnTo>
                  <a:pt x="517" y="67"/>
                </a:lnTo>
                <a:lnTo>
                  <a:pt x="517" y="66"/>
                </a:lnTo>
                <a:lnTo>
                  <a:pt x="516" y="67"/>
                </a:lnTo>
                <a:lnTo>
                  <a:pt x="516" y="69"/>
                </a:lnTo>
                <a:lnTo>
                  <a:pt x="515" y="69"/>
                </a:lnTo>
                <a:lnTo>
                  <a:pt x="514" y="67"/>
                </a:lnTo>
                <a:lnTo>
                  <a:pt x="513" y="69"/>
                </a:lnTo>
                <a:lnTo>
                  <a:pt x="511" y="67"/>
                </a:lnTo>
                <a:lnTo>
                  <a:pt x="510" y="66"/>
                </a:lnTo>
                <a:lnTo>
                  <a:pt x="510" y="67"/>
                </a:lnTo>
                <a:lnTo>
                  <a:pt x="509" y="70"/>
                </a:lnTo>
                <a:lnTo>
                  <a:pt x="509" y="67"/>
                </a:lnTo>
                <a:lnTo>
                  <a:pt x="510" y="66"/>
                </a:lnTo>
                <a:lnTo>
                  <a:pt x="510" y="65"/>
                </a:lnTo>
                <a:lnTo>
                  <a:pt x="511" y="65"/>
                </a:lnTo>
                <a:lnTo>
                  <a:pt x="511" y="64"/>
                </a:lnTo>
                <a:lnTo>
                  <a:pt x="510" y="64"/>
                </a:lnTo>
                <a:lnTo>
                  <a:pt x="509" y="64"/>
                </a:lnTo>
                <a:lnTo>
                  <a:pt x="508" y="65"/>
                </a:lnTo>
                <a:lnTo>
                  <a:pt x="508" y="66"/>
                </a:lnTo>
                <a:lnTo>
                  <a:pt x="509" y="66"/>
                </a:lnTo>
                <a:lnTo>
                  <a:pt x="504" y="69"/>
                </a:lnTo>
                <a:lnTo>
                  <a:pt x="502" y="70"/>
                </a:lnTo>
                <a:lnTo>
                  <a:pt x="501" y="69"/>
                </a:lnTo>
                <a:lnTo>
                  <a:pt x="501" y="70"/>
                </a:lnTo>
                <a:lnTo>
                  <a:pt x="500" y="69"/>
                </a:lnTo>
                <a:lnTo>
                  <a:pt x="498" y="70"/>
                </a:lnTo>
                <a:lnTo>
                  <a:pt x="498" y="71"/>
                </a:lnTo>
                <a:lnTo>
                  <a:pt x="500" y="71"/>
                </a:lnTo>
                <a:lnTo>
                  <a:pt x="495" y="73"/>
                </a:lnTo>
                <a:lnTo>
                  <a:pt x="494" y="75"/>
                </a:lnTo>
                <a:lnTo>
                  <a:pt x="494" y="76"/>
                </a:lnTo>
                <a:lnTo>
                  <a:pt x="494" y="77"/>
                </a:lnTo>
                <a:lnTo>
                  <a:pt x="494" y="78"/>
                </a:lnTo>
                <a:lnTo>
                  <a:pt x="492" y="78"/>
                </a:lnTo>
                <a:lnTo>
                  <a:pt x="490" y="80"/>
                </a:lnTo>
                <a:lnTo>
                  <a:pt x="489" y="80"/>
                </a:lnTo>
                <a:lnTo>
                  <a:pt x="489" y="82"/>
                </a:lnTo>
                <a:lnTo>
                  <a:pt x="490" y="83"/>
                </a:lnTo>
                <a:lnTo>
                  <a:pt x="491" y="84"/>
                </a:lnTo>
                <a:lnTo>
                  <a:pt x="492" y="84"/>
                </a:lnTo>
                <a:lnTo>
                  <a:pt x="491" y="85"/>
                </a:lnTo>
                <a:lnTo>
                  <a:pt x="489" y="84"/>
                </a:lnTo>
                <a:lnTo>
                  <a:pt x="485" y="82"/>
                </a:lnTo>
                <a:lnTo>
                  <a:pt x="487" y="80"/>
                </a:lnTo>
                <a:lnTo>
                  <a:pt x="487" y="80"/>
                </a:lnTo>
                <a:lnTo>
                  <a:pt x="485" y="79"/>
                </a:lnTo>
                <a:lnTo>
                  <a:pt x="485" y="78"/>
                </a:lnTo>
                <a:lnTo>
                  <a:pt x="487" y="77"/>
                </a:lnTo>
                <a:lnTo>
                  <a:pt x="488" y="76"/>
                </a:lnTo>
                <a:lnTo>
                  <a:pt x="488" y="75"/>
                </a:lnTo>
                <a:lnTo>
                  <a:pt x="488" y="73"/>
                </a:lnTo>
                <a:lnTo>
                  <a:pt x="488" y="72"/>
                </a:lnTo>
                <a:lnTo>
                  <a:pt x="489" y="72"/>
                </a:lnTo>
                <a:lnTo>
                  <a:pt x="489" y="73"/>
                </a:lnTo>
                <a:lnTo>
                  <a:pt x="490" y="73"/>
                </a:lnTo>
                <a:lnTo>
                  <a:pt x="490" y="71"/>
                </a:lnTo>
                <a:lnTo>
                  <a:pt x="490" y="69"/>
                </a:lnTo>
                <a:lnTo>
                  <a:pt x="491" y="67"/>
                </a:lnTo>
                <a:lnTo>
                  <a:pt x="492" y="66"/>
                </a:lnTo>
                <a:lnTo>
                  <a:pt x="494" y="67"/>
                </a:lnTo>
                <a:lnTo>
                  <a:pt x="496" y="67"/>
                </a:lnTo>
                <a:lnTo>
                  <a:pt x="497" y="70"/>
                </a:lnTo>
                <a:lnTo>
                  <a:pt x="497" y="67"/>
                </a:lnTo>
                <a:lnTo>
                  <a:pt x="498" y="67"/>
                </a:lnTo>
                <a:lnTo>
                  <a:pt x="501" y="66"/>
                </a:lnTo>
                <a:lnTo>
                  <a:pt x="501" y="65"/>
                </a:lnTo>
                <a:lnTo>
                  <a:pt x="502" y="65"/>
                </a:lnTo>
                <a:lnTo>
                  <a:pt x="502" y="64"/>
                </a:lnTo>
                <a:lnTo>
                  <a:pt x="503" y="64"/>
                </a:lnTo>
                <a:lnTo>
                  <a:pt x="503" y="63"/>
                </a:lnTo>
                <a:lnTo>
                  <a:pt x="504" y="63"/>
                </a:lnTo>
                <a:lnTo>
                  <a:pt x="507" y="63"/>
                </a:lnTo>
                <a:lnTo>
                  <a:pt x="508" y="63"/>
                </a:lnTo>
                <a:lnTo>
                  <a:pt x="509" y="62"/>
                </a:lnTo>
                <a:lnTo>
                  <a:pt x="510" y="62"/>
                </a:lnTo>
                <a:lnTo>
                  <a:pt x="511" y="62"/>
                </a:lnTo>
                <a:lnTo>
                  <a:pt x="515" y="63"/>
                </a:lnTo>
                <a:lnTo>
                  <a:pt x="522" y="64"/>
                </a:lnTo>
                <a:lnTo>
                  <a:pt x="524" y="63"/>
                </a:lnTo>
                <a:lnTo>
                  <a:pt x="527" y="62"/>
                </a:lnTo>
                <a:lnTo>
                  <a:pt x="526" y="59"/>
                </a:lnTo>
                <a:lnTo>
                  <a:pt x="523" y="59"/>
                </a:lnTo>
                <a:lnTo>
                  <a:pt x="522" y="60"/>
                </a:lnTo>
                <a:lnTo>
                  <a:pt x="520" y="59"/>
                </a:lnTo>
                <a:lnTo>
                  <a:pt x="502" y="59"/>
                </a:lnTo>
                <a:lnTo>
                  <a:pt x="498" y="57"/>
                </a:lnTo>
                <a:lnTo>
                  <a:pt x="497" y="54"/>
                </a:lnTo>
                <a:lnTo>
                  <a:pt x="496" y="54"/>
                </a:lnTo>
                <a:lnTo>
                  <a:pt x="495" y="56"/>
                </a:lnTo>
                <a:lnTo>
                  <a:pt x="494" y="59"/>
                </a:lnTo>
                <a:lnTo>
                  <a:pt x="491" y="65"/>
                </a:lnTo>
                <a:lnTo>
                  <a:pt x="491" y="66"/>
                </a:lnTo>
                <a:lnTo>
                  <a:pt x="487" y="73"/>
                </a:lnTo>
                <a:lnTo>
                  <a:pt x="483" y="78"/>
                </a:lnTo>
                <a:lnTo>
                  <a:pt x="483" y="79"/>
                </a:lnTo>
                <a:lnTo>
                  <a:pt x="479" y="82"/>
                </a:lnTo>
                <a:lnTo>
                  <a:pt x="474" y="84"/>
                </a:lnTo>
                <a:lnTo>
                  <a:pt x="472" y="85"/>
                </a:lnTo>
                <a:lnTo>
                  <a:pt x="471" y="85"/>
                </a:lnTo>
                <a:lnTo>
                  <a:pt x="470" y="89"/>
                </a:lnTo>
                <a:lnTo>
                  <a:pt x="468" y="90"/>
                </a:lnTo>
                <a:lnTo>
                  <a:pt x="465" y="93"/>
                </a:lnTo>
                <a:lnTo>
                  <a:pt x="465" y="95"/>
                </a:lnTo>
                <a:lnTo>
                  <a:pt x="466" y="93"/>
                </a:lnTo>
                <a:lnTo>
                  <a:pt x="468" y="93"/>
                </a:lnTo>
                <a:lnTo>
                  <a:pt x="468" y="96"/>
                </a:lnTo>
                <a:lnTo>
                  <a:pt x="465" y="97"/>
                </a:lnTo>
                <a:lnTo>
                  <a:pt x="465" y="98"/>
                </a:lnTo>
                <a:lnTo>
                  <a:pt x="465" y="99"/>
                </a:lnTo>
                <a:lnTo>
                  <a:pt x="465" y="103"/>
                </a:lnTo>
                <a:lnTo>
                  <a:pt x="466" y="104"/>
                </a:lnTo>
                <a:lnTo>
                  <a:pt x="465" y="103"/>
                </a:lnTo>
                <a:lnTo>
                  <a:pt x="465" y="99"/>
                </a:lnTo>
                <a:lnTo>
                  <a:pt x="465" y="98"/>
                </a:lnTo>
                <a:lnTo>
                  <a:pt x="465" y="96"/>
                </a:lnTo>
                <a:lnTo>
                  <a:pt x="465" y="92"/>
                </a:lnTo>
                <a:lnTo>
                  <a:pt x="462" y="93"/>
                </a:lnTo>
                <a:lnTo>
                  <a:pt x="444" y="98"/>
                </a:lnTo>
                <a:lnTo>
                  <a:pt x="437" y="97"/>
                </a:lnTo>
                <a:lnTo>
                  <a:pt x="436" y="97"/>
                </a:lnTo>
                <a:lnTo>
                  <a:pt x="432" y="99"/>
                </a:lnTo>
                <a:lnTo>
                  <a:pt x="431" y="102"/>
                </a:lnTo>
                <a:lnTo>
                  <a:pt x="431" y="103"/>
                </a:lnTo>
                <a:lnTo>
                  <a:pt x="430" y="103"/>
                </a:lnTo>
                <a:lnTo>
                  <a:pt x="430" y="104"/>
                </a:lnTo>
                <a:lnTo>
                  <a:pt x="431" y="105"/>
                </a:lnTo>
                <a:lnTo>
                  <a:pt x="430" y="106"/>
                </a:lnTo>
                <a:lnTo>
                  <a:pt x="430" y="108"/>
                </a:lnTo>
                <a:lnTo>
                  <a:pt x="429" y="108"/>
                </a:lnTo>
                <a:lnTo>
                  <a:pt x="427" y="109"/>
                </a:lnTo>
                <a:lnTo>
                  <a:pt x="426" y="111"/>
                </a:lnTo>
                <a:lnTo>
                  <a:pt x="425" y="112"/>
                </a:lnTo>
                <a:lnTo>
                  <a:pt x="424" y="112"/>
                </a:lnTo>
                <a:lnTo>
                  <a:pt x="422" y="111"/>
                </a:lnTo>
                <a:lnTo>
                  <a:pt x="422" y="112"/>
                </a:lnTo>
                <a:lnTo>
                  <a:pt x="423" y="112"/>
                </a:lnTo>
                <a:lnTo>
                  <a:pt x="423" y="114"/>
                </a:lnTo>
                <a:lnTo>
                  <a:pt x="420" y="116"/>
                </a:lnTo>
                <a:lnTo>
                  <a:pt x="420" y="117"/>
                </a:lnTo>
                <a:lnTo>
                  <a:pt x="420" y="118"/>
                </a:lnTo>
                <a:lnTo>
                  <a:pt x="419" y="119"/>
                </a:lnTo>
                <a:lnTo>
                  <a:pt x="418" y="121"/>
                </a:lnTo>
                <a:lnTo>
                  <a:pt x="419" y="123"/>
                </a:lnTo>
                <a:lnTo>
                  <a:pt x="418" y="125"/>
                </a:lnTo>
                <a:lnTo>
                  <a:pt x="417" y="128"/>
                </a:lnTo>
                <a:lnTo>
                  <a:pt x="417" y="129"/>
                </a:lnTo>
                <a:lnTo>
                  <a:pt x="416" y="129"/>
                </a:lnTo>
                <a:lnTo>
                  <a:pt x="413" y="124"/>
                </a:lnTo>
                <a:lnTo>
                  <a:pt x="410" y="124"/>
                </a:lnTo>
                <a:lnTo>
                  <a:pt x="409" y="124"/>
                </a:lnTo>
                <a:lnTo>
                  <a:pt x="409" y="122"/>
                </a:lnTo>
                <a:lnTo>
                  <a:pt x="409" y="122"/>
                </a:lnTo>
                <a:lnTo>
                  <a:pt x="406" y="124"/>
                </a:lnTo>
                <a:lnTo>
                  <a:pt x="405" y="124"/>
                </a:lnTo>
                <a:lnTo>
                  <a:pt x="403" y="124"/>
                </a:lnTo>
                <a:lnTo>
                  <a:pt x="401" y="124"/>
                </a:lnTo>
                <a:lnTo>
                  <a:pt x="401" y="122"/>
                </a:lnTo>
                <a:lnTo>
                  <a:pt x="401" y="119"/>
                </a:lnTo>
                <a:lnTo>
                  <a:pt x="401" y="118"/>
                </a:lnTo>
                <a:lnTo>
                  <a:pt x="399" y="118"/>
                </a:lnTo>
                <a:lnTo>
                  <a:pt x="398" y="117"/>
                </a:lnTo>
                <a:lnTo>
                  <a:pt x="398" y="115"/>
                </a:lnTo>
                <a:lnTo>
                  <a:pt x="397" y="115"/>
                </a:lnTo>
                <a:lnTo>
                  <a:pt x="397" y="114"/>
                </a:lnTo>
                <a:lnTo>
                  <a:pt x="387" y="116"/>
                </a:lnTo>
                <a:lnTo>
                  <a:pt x="383" y="117"/>
                </a:lnTo>
                <a:lnTo>
                  <a:pt x="381" y="118"/>
                </a:lnTo>
                <a:lnTo>
                  <a:pt x="380" y="118"/>
                </a:lnTo>
                <a:lnTo>
                  <a:pt x="379" y="121"/>
                </a:lnTo>
                <a:lnTo>
                  <a:pt x="378" y="122"/>
                </a:lnTo>
                <a:lnTo>
                  <a:pt x="377" y="122"/>
                </a:lnTo>
                <a:lnTo>
                  <a:pt x="376" y="121"/>
                </a:lnTo>
                <a:lnTo>
                  <a:pt x="376" y="119"/>
                </a:lnTo>
                <a:lnTo>
                  <a:pt x="376" y="118"/>
                </a:lnTo>
                <a:lnTo>
                  <a:pt x="374" y="117"/>
                </a:lnTo>
                <a:lnTo>
                  <a:pt x="373" y="117"/>
                </a:lnTo>
                <a:lnTo>
                  <a:pt x="371" y="117"/>
                </a:lnTo>
                <a:lnTo>
                  <a:pt x="368" y="116"/>
                </a:lnTo>
                <a:lnTo>
                  <a:pt x="367" y="115"/>
                </a:lnTo>
                <a:lnTo>
                  <a:pt x="366" y="114"/>
                </a:lnTo>
                <a:lnTo>
                  <a:pt x="365" y="111"/>
                </a:lnTo>
                <a:lnTo>
                  <a:pt x="365" y="110"/>
                </a:lnTo>
                <a:lnTo>
                  <a:pt x="366" y="109"/>
                </a:lnTo>
                <a:lnTo>
                  <a:pt x="368" y="105"/>
                </a:lnTo>
                <a:lnTo>
                  <a:pt x="370" y="104"/>
                </a:lnTo>
                <a:lnTo>
                  <a:pt x="371" y="105"/>
                </a:lnTo>
                <a:lnTo>
                  <a:pt x="372" y="105"/>
                </a:lnTo>
                <a:lnTo>
                  <a:pt x="373" y="105"/>
                </a:lnTo>
                <a:lnTo>
                  <a:pt x="376" y="104"/>
                </a:lnTo>
                <a:lnTo>
                  <a:pt x="377" y="103"/>
                </a:lnTo>
                <a:lnTo>
                  <a:pt x="380" y="99"/>
                </a:lnTo>
                <a:lnTo>
                  <a:pt x="389" y="93"/>
                </a:lnTo>
                <a:lnTo>
                  <a:pt x="389" y="92"/>
                </a:lnTo>
                <a:lnTo>
                  <a:pt x="390" y="91"/>
                </a:lnTo>
                <a:lnTo>
                  <a:pt x="390" y="90"/>
                </a:lnTo>
                <a:lnTo>
                  <a:pt x="390" y="88"/>
                </a:lnTo>
                <a:lnTo>
                  <a:pt x="390" y="84"/>
                </a:lnTo>
                <a:lnTo>
                  <a:pt x="390" y="82"/>
                </a:lnTo>
                <a:lnTo>
                  <a:pt x="390" y="80"/>
                </a:lnTo>
                <a:lnTo>
                  <a:pt x="390" y="79"/>
                </a:lnTo>
                <a:lnTo>
                  <a:pt x="389" y="73"/>
                </a:lnTo>
                <a:lnTo>
                  <a:pt x="389" y="71"/>
                </a:lnTo>
                <a:lnTo>
                  <a:pt x="390" y="72"/>
                </a:lnTo>
                <a:lnTo>
                  <a:pt x="391" y="71"/>
                </a:lnTo>
                <a:lnTo>
                  <a:pt x="393" y="67"/>
                </a:lnTo>
                <a:lnTo>
                  <a:pt x="391" y="66"/>
                </a:lnTo>
                <a:lnTo>
                  <a:pt x="385" y="70"/>
                </a:lnTo>
                <a:lnTo>
                  <a:pt x="384" y="69"/>
                </a:lnTo>
                <a:lnTo>
                  <a:pt x="384" y="67"/>
                </a:lnTo>
                <a:lnTo>
                  <a:pt x="379" y="69"/>
                </a:lnTo>
                <a:lnTo>
                  <a:pt x="377" y="70"/>
                </a:lnTo>
                <a:lnTo>
                  <a:pt x="374" y="71"/>
                </a:lnTo>
                <a:lnTo>
                  <a:pt x="370" y="76"/>
                </a:lnTo>
                <a:lnTo>
                  <a:pt x="367" y="77"/>
                </a:lnTo>
                <a:lnTo>
                  <a:pt x="364" y="78"/>
                </a:lnTo>
                <a:lnTo>
                  <a:pt x="360" y="77"/>
                </a:lnTo>
                <a:lnTo>
                  <a:pt x="353" y="70"/>
                </a:lnTo>
                <a:lnTo>
                  <a:pt x="342" y="65"/>
                </a:lnTo>
                <a:lnTo>
                  <a:pt x="338" y="62"/>
                </a:lnTo>
                <a:lnTo>
                  <a:pt x="335" y="60"/>
                </a:lnTo>
                <a:lnTo>
                  <a:pt x="332" y="60"/>
                </a:lnTo>
                <a:lnTo>
                  <a:pt x="331" y="60"/>
                </a:lnTo>
                <a:lnTo>
                  <a:pt x="331" y="62"/>
                </a:lnTo>
                <a:lnTo>
                  <a:pt x="329" y="63"/>
                </a:lnTo>
                <a:lnTo>
                  <a:pt x="328" y="63"/>
                </a:lnTo>
                <a:lnTo>
                  <a:pt x="326" y="64"/>
                </a:lnTo>
                <a:lnTo>
                  <a:pt x="325" y="64"/>
                </a:lnTo>
                <a:lnTo>
                  <a:pt x="325" y="65"/>
                </a:lnTo>
                <a:lnTo>
                  <a:pt x="324" y="70"/>
                </a:lnTo>
                <a:lnTo>
                  <a:pt x="322" y="73"/>
                </a:lnTo>
                <a:lnTo>
                  <a:pt x="321" y="75"/>
                </a:lnTo>
                <a:lnTo>
                  <a:pt x="320" y="76"/>
                </a:lnTo>
                <a:lnTo>
                  <a:pt x="320" y="75"/>
                </a:lnTo>
                <a:lnTo>
                  <a:pt x="321" y="73"/>
                </a:lnTo>
                <a:lnTo>
                  <a:pt x="321" y="72"/>
                </a:lnTo>
                <a:lnTo>
                  <a:pt x="320" y="71"/>
                </a:lnTo>
                <a:lnTo>
                  <a:pt x="320" y="70"/>
                </a:lnTo>
                <a:lnTo>
                  <a:pt x="321" y="69"/>
                </a:lnTo>
                <a:lnTo>
                  <a:pt x="322" y="67"/>
                </a:lnTo>
                <a:lnTo>
                  <a:pt x="324" y="66"/>
                </a:lnTo>
                <a:lnTo>
                  <a:pt x="324" y="64"/>
                </a:lnTo>
                <a:lnTo>
                  <a:pt x="324" y="63"/>
                </a:lnTo>
                <a:lnTo>
                  <a:pt x="324" y="60"/>
                </a:lnTo>
                <a:lnTo>
                  <a:pt x="324" y="59"/>
                </a:lnTo>
                <a:lnTo>
                  <a:pt x="324" y="58"/>
                </a:lnTo>
                <a:lnTo>
                  <a:pt x="320" y="53"/>
                </a:lnTo>
                <a:lnTo>
                  <a:pt x="319" y="53"/>
                </a:lnTo>
                <a:lnTo>
                  <a:pt x="300" y="57"/>
                </a:lnTo>
                <a:lnTo>
                  <a:pt x="296" y="56"/>
                </a:lnTo>
                <a:lnTo>
                  <a:pt x="296" y="54"/>
                </a:lnTo>
                <a:lnTo>
                  <a:pt x="300" y="54"/>
                </a:lnTo>
                <a:lnTo>
                  <a:pt x="303" y="53"/>
                </a:lnTo>
                <a:lnTo>
                  <a:pt x="306" y="52"/>
                </a:lnTo>
                <a:lnTo>
                  <a:pt x="308" y="51"/>
                </a:lnTo>
                <a:lnTo>
                  <a:pt x="309" y="49"/>
                </a:lnTo>
                <a:lnTo>
                  <a:pt x="311" y="47"/>
                </a:lnTo>
                <a:lnTo>
                  <a:pt x="311" y="45"/>
                </a:lnTo>
                <a:lnTo>
                  <a:pt x="312" y="43"/>
                </a:lnTo>
                <a:lnTo>
                  <a:pt x="312" y="38"/>
                </a:lnTo>
                <a:lnTo>
                  <a:pt x="312" y="34"/>
                </a:lnTo>
                <a:lnTo>
                  <a:pt x="312" y="33"/>
                </a:lnTo>
                <a:lnTo>
                  <a:pt x="312" y="31"/>
                </a:lnTo>
                <a:lnTo>
                  <a:pt x="311" y="31"/>
                </a:lnTo>
                <a:lnTo>
                  <a:pt x="309" y="31"/>
                </a:lnTo>
                <a:lnTo>
                  <a:pt x="308" y="30"/>
                </a:lnTo>
                <a:lnTo>
                  <a:pt x="307" y="30"/>
                </a:lnTo>
                <a:lnTo>
                  <a:pt x="305" y="31"/>
                </a:lnTo>
                <a:lnTo>
                  <a:pt x="303" y="30"/>
                </a:lnTo>
                <a:lnTo>
                  <a:pt x="303" y="28"/>
                </a:lnTo>
                <a:lnTo>
                  <a:pt x="305" y="28"/>
                </a:lnTo>
                <a:lnTo>
                  <a:pt x="307" y="27"/>
                </a:lnTo>
                <a:lnTo>
                  <a:pt x="308" y="27"/>
                </a:lnTo>
                <a:lnTo>
                  <a:pt x="309" y="27"/>
                </a:lnTo>
                <a:lnTo>
                  <a:pt x="311" y="26"/>
                </a:lnTo>
                <a:lnTo>
                  <a:pt x="308" y="25"/>
                </a:lnTo>
                <a:lnTo>
                  <a:pt x="308" y="24"/>
                </a:lnTo>
                <a:lnTo>
                  <a:pt x="307" y="24"/>
                </a:lnTo>
                <a:lnTo>
                  <a:pt x="307" y="19"/>
                </a:lnTo>
                <a:lnTo>
                  <a:pt x="305" y="17"/>
                </a:lnTo>
                <a:lnTo>
                  <a:pt x="302" y="15"/>
                </a:lnTo>
                <a:lnTo>
                  <a:pt x="300" y="15"/>
                </a:lnTo>
                <a:lnTo>
                  <a:pt x="301" y="19"/>
                </a:lnTo>
                <a:lnTo>
                  <a:pt x="298" y="20"/>
                </a:lnTo>
                <a:lnTo>
                  <a:pt x="295" y="20"/>
                </a:lnTo>
                <a:lnTo>
                  <a:pt x="295" y="19"/>
                </a:lnTo>
                <a:lnTo>
                  <a:pt x="294" y="17"/>
                </a:lnTo>
                <a:lnTo>
                  <a:pt x="293" y="15"/>
                </a:lnTo>
                <a:lnTo>
                  <a:pt x="290" y="14"/>
                </a:lnTo>
                <a:lnTo>
                  <a:pt x="289" y="13"/>
                </a:lnTo>
                <a:lnTo>
                  <a:pt x="286" y="12"/>
                </a:lnTo>
                <a:lnTo>
                  <a:pt x="281" y="12"/>
                </a:lnTo>
                <a:lnTo>
                  <a:pt x="277" y="11"/>
                </a:lnTo>
                <a:lnTo>
                  <a:pt x="277" y="6"/>
                </a:lnTo>
                <a:lnTo>
                  <a:pt x="276" y="6"/>
                </a:lnTo>
                <a:lnTo>
                  <a:pt x="275" y="8"/>
                </a:lnTo>
                <a:lnTo>
                  <a:pt x="274" y="8"/>
                </a:lnTo>
                <a:lnTo>
                  <a:pt x="272" y="11"/>
                </a:lnTo>
                <a:lnTo>
                  <a:pt x="267" y="13"/>
                </a:lnTo>
                <a:lnTo>
                  <a:pt x="267" y="13"/>
                </a:lnTo>
                <a:lnTo>
                  <a:pt x="264" y="13"/>
                </a:lnTo>
                <a:lnTo>
                  <a:pt x="263" y="12"/>
                </a:lnTo>
                <a:lnTo>
                  <a:pt x="262" y="12"/>
                </a:lnTo>
                <a:lnTo>
                  <a:pt x="261" y="13"/>
                </a:lnTo>
                <a:lnTo>
                  <a:pt x="260" y="13"/>
                </a:lnTo>
                <a:lnTo>
                  <a:pt x="260" y="14"/>
                </a:lnTo>
                <a:lnTo>
                  <a:pt x="259" y="14"/>
                </a:lnTo>
                <a:lnTo>
                  <a:pt x="253" y="14"/>
                </a:lnTo>
                <a:lnTo>
                  <a:pt x="251" y="13"/>
                </a:lnTo>
                <a:lnTo>
                  <a:pt x="250" y="12"/>
                </a:lnTo>
                <a:lnTo>
                  <a:pt x="250" y="10"/>
                </a:lnTo>
                <a:lnTo>
                  <a:pt x="250" y="8"/>
                </a:lnTo>
                <a:lnTo>
                  <a:pt x="249" y="7"/>
                </a:lnTo>
                <a:lnTo>
                  <a:pt x="234" y="4"/>
                </a:lnTo>
                <a:lnTo>
                  <a:pt x="227" y="1"/>
                </a:lnTo>
                <a:lnTo>
                  <a:pt x="221" y="0"/>
                </a:lnTo>
                <a:lnTo>
                  <a:pt x="220" y="0"/>
                </a:lnTo>
                <a:lnTo>
                  <a:pt x="214" y="2"/>
                </a:lnTo>
                <a:lnTo>
                  <a:pt x="211" y="2"/>
                </a:lnTo>
                <a:lnTo>
                  <a:pt x="209" y="1"/>
                </a:lnTo>
                <a:lnTo>
                  <a:pt x="209" y="5"/>
                </a:lnTo>
                <a:lnTo>
                  <a:pt x="208" y="8"/>
                </a:lnTo>
                <a:lnTo>
                  <a:pt x="209" y="12"/>
                </a:lnTo>
                <a:lnTo>
                  <a:pt x="210" y="14"/>
                </a:lnTo>
                <a:lnTo>
                  <a:pt x="210" y="17"/>
                </a:lnTo>
                <a:lnTo>
                  <a:pt x="211" y="20"/>
                </a:lnTo>
                <a:lnTo>
                  <a:pt x="210" y="23"/>
                </a:lnTo>
                <a:lnTo>
                  <a:pt x="214" y="24"/>
                </a:lnTo>
                <a:lnTo>
                  <a:pt x="217" y="27"/>
                </a:lnTo>
                <a:lnTo>
                  <a:pt x="220" y="28"/>
                </a:lnTo>
                <a:lnTo>
                  <a:pt x="221" y="30"/>
                </a:lnTo>
                <a:lnTo>
                  <a:pt x="223" y="38"/>
                </a:lnTo>
                <a:lnTo>
                  <a:pt x="221" y="39"/>
                </a:lnTo>
                <a:lnTo>
                  <a:pt x="221" y="40"/>
                </a:lnTo>
                <a:lnTo>
                  <a:pt x="222" y="40"/>
                </a:lnTo>
                <a:lnTo>
                  <a:pt x="223" y="39"/>
                </a:lnTo>
                <a:lnTo>
                  <a:pt x="225" y="39"/>
                </a:lnTo>
                <a:lnTo>
                  <a:pt x="225" y="40"/>
                </a:lnTo>
                <a:lnTo>
                  <a:pt x="227" y="41"/>
                </a:lnTo>
                <a:lnTo>
                  <a:pt x="227" y="43"/>
                </a:lnTo>
                <a:lnTo>
                  <a:pt x="234" y="50"/>
                </a:lnTo>
                <a:lnTo>
                  <a:pt x="236" y="52"/>
                </a:lnTo>
                <a:lnTo>
                  <a:pt x="236" y="54"/>
                </a:lnTo>
                <a:lnTo>
                  <a:pt x="235" y="57"/>
                </a:lnTo>
                <a:lnTo>
                  <a:pt x="234" y="58"/>
                </a:lnTo>
                <a:lnTo>
                  <a:pt x="230" y="59"/>
                </a:lnTo>
                <a:lnTo>
                  <a:pt x="228" y="63"/>
                </a:lnTo>
                <a:lnTo>
                  <a:pt x="225" y="63"/>
                </a:lnTo>
                <a:lnTo>
                  <a:pt x="224" y="64"/>
                </a:lnTo>
                <a:lnTo>
                  <a:pt x="215" y="64"/>
                </a:lnTo>
                <a:lnTo>
                  <a:pt x="210" y="65"/>
                </a:lnTo>
                <a:lnTo>
                  <a:pt x="209" y="65"/>
                </a:lnTo>
                <a:lnTo>
                  <a:pt x="208" y="66"/>
                </a:lnTo>
                <a:lnTo>
                  <a:pt x="207" y="67"/>
                </a:lnTo>
                <a:lnTo>
                  <a:pt x="207" y="69"/>
                </a:lnTo>
                <a:lnTo>
                  <a:pt x="208" y="70"/>
                </a:lnTo>
                <a:lnTo>
                  <a:pt x="209" y="69"/>
                </a:lnTo>
                <a:lnTo>
                  <a:pt x="210" y="69"/>
                </a:lnTo>
                <a:lnTo>
                  <a:pt x="210" y="70"/>
                </a:lnTo>
                <a:lnTo>
                  <a:pt x="211" y="70"/>
                </a:lnTo>
                <a:lnTo>
                  <a:pt x="211" y="71"/>
                </a:lnTo>
                <a:lnTo>
                  <a:pt x="210" y="71"/>
                </a:lnTo>
                <a:lnTo>
                  <a:pt x="208" y="72"/>
                </a:lnTo>
                <a:lnTo>
                  <a:pt x="205" y="72"/>
                </a:lnTo>
                <a:lnTo>
                  <a:pt x="204" y="73"/>
                </a:lnTo>
                <a:lnTo>
                  <a:pt x="205" y="77"/>
                </a:lnTo>
                <a:lnTo>
                  <a:pt x="207" y="80"/>
                </a:lnTo>
                <a:lnTo>
                  <a:pt x="209" y="82"/>
                </a:lnTo>
                <a:lnTo>
                  <a:pt x="210" y="82"/>
                </a:lnTo>
                <a:lnTo>
                  <a:pt x="214" y="80"/>
                </a:lnTo>
                <a:lnTo>
                  <a:pt x="215" y="79"/>
                </a:lnTo>
                <a:lnTo>
                  <a:pt x="217" y="80"/>
                </a:lnTo>
                <a:lnTo>
                  <a:pt x="220" y="80"/>
                </a:lnTo>
                <a:lnTo>
                  <a:pt x="223" y="79"/>
                </a:lnTo>
                <a:lnTo>
                  <a:pt x="225" y="78"/>
                </a:lnTo>
                <a:lnTo>
                  <a:pt x="225" y="79"/>
                </a:lnTo>
                <a:lnTo>
                  <a:pt x="225" y="80"/>
                </a:lnTo>
                <a:lnTo>
                  <a:pt x="227" y="79"/>
                </a:lnTo>
                <a:lnTo>
                  <a:pt x="230" y="77"/>
                </a:lnTo>
                <a:lnTo>
                  <a:pt x="231" y="77"/>
                </a:lnTo>
                <a:lnTo>
                  <a:pt x="231" y="78"/>
                </a:lnTo>
                <a:lnTo>
                  <a:pt x="230" y="80"/>
                </a:lnTo>
                <a:lnTo>
                  <a:pt x="229" y="82"/>
                </a:lnTo>
                <a:lnTo>
                  <a:pt x="228" y="82"/>
                </a:lnTo>
                <a:lnTo>
                  <a:pt x="227" y="82"/>
                </a:lnTo>
                <a:lnTo>
                  <a:pt x="223" y="83"/>
                </a:lnTo>
                <a:lnTo>
                  <a:pt x="222" y="84"/>
                </a:lnTo>
                <a:lnTo>
                  <a:pt x="222" y="85"/>
                </a:lnTo>
                <a:lnTo>
                  <a:pt x="223" y="86"/>
                </a:lnTo>
                <a:lnTo>
                  <a:pt x="222" y="89"/>
                </a:lnTo>
                <a:lnTo>
                  <a:pt x="221" y="91"/>
                </a:lnTo>
                <a:lnTo>
                  <a:pt x="220" y="93"/>
                </a:lnTo>
                <a:lnTo>
                  <a:pt x="221" y="95"/>
                </a:lnTo>
                <a:lnTo>
                  <a:pt x="222" y="97"/>
                </a:lnTo>
                <a:lnTo>
                  <a:pt x="224" y="101"/>
                </a:lnTo>
                <a:lnTo>
                  <a:pt x="225" y="99"/>
                </a:lnTo>
                <a:lnTo>
                  <a:pt x="228" y="98"/>
                </a:lnTo>
                <a:lnTo>
                  <a:pt x="231" y="98"/>
                </a:lnTo>
                <a:lnTo>
                  <a:pt x="233" y="98"/>
                </a:lnTo>
                <a:lnTo>
                  <a:pt x="233" y="99"/>
                </a:lnTo>
                <a:lnTo>
                  <a:pt x="233" y="101"/>
                </a:lnTo>
                <a:lnTo>
                  <a:pt x="234" y="102"/>
                </a:lnTo>
                <a:lnTo>
                  <a:pt x="235" y="103"/>
                </a:lnTo>
                <a:lnTo>
                  <a:pt x="236" y="104"/>
                </a:lnTo>
                <a:lnTo>
                  <a:pt x="236" y="106"/>
                </a:lnTo>
                <a:lnTo>
                  <a:pt x="236" y="109"/>
                </a:lnTo>
                <a:lnTo>
                  <a:pt x="235" y="111"/>
                </a:lnTo>
                <a:lnTo>
                  <a:pt x="235" y="112"/>
                </a:lnTo>
                <a:lnTo>
                  <a:pt x="233" y="114"/>
                </a:lnTo>
                <a:lnTo>
                  <a:pt x="231" y="112"/>
                </a:lnTo>
                <a:lnTo>
                  <a:pt x="228" y="111"/>
                </a:lnTo>
                <a:lnTo>
                  <a:pt x="227" y="110"/>
                </a:lnTo>
                <a:lnTo>
                  <a:pt x="224" y="110"/>
                </a:lnTo>
                <a:lnTo>
                  <a:pt x="222" y="111"/>
                </a:lnTo>
                <a:lnTo>
                  <a:pt x="228" y="124"/>
                </a:lnTo>
                <a:lnTo>
                  <a:pt x="230" y="128"/>
                </a:lnTo>
                <a:lnTo>
                  <a:pt x="234" y="130"/>
                </a:lnTo>
                <a:lnTo>
                  <a:pt x="235" y="130"/>
                </a:lnTo>
                <a:lnTo>
                  <a:pt x="236" y="129"/>
                </a:lnTo>
                <a:lnTo>
                  <a:pt x="237" y="129"/>
                </a:lnTo>
                <a:lnTo>
                  <a:pt x="238" y="129"/>
                </a:lnTo>
                <a:lnTo>
                  <a:pt x="241" y="130"/>
                </a:lnTo>
                <a:lnTo>
                  <a:pt x="250" y="131"/>
                </a:lnTo>
                <a:lnTo>
                  <a:pt x="254" y="131"/>
                </a:lnTo>
                <a:lnTo>
                  <a:pt x="256" y="134"/>
                </a:lnTo>
                <a:lnTo>
                  <a:pt x="261" y="137"/>
                </a:lnTo>
                <a:lnTo>
                  <a:pt x="264" y="137"/>
                </a:lnTo>
                <a:lnTo>
                  <a:pt x="264" y="141"/>
                </a:lnTo>
                <a:lnTo>
                  <a:pt x="266" y="144"/>
                </a:lnTo>
                <a:lnTo>
                  <a:pt x="267" y="148"/>
                </a:lnTo>
                <a:lnTo>
                  <a:pt x="268" y="150"/>
                </a:lnTo>
                <a:lnTo>
                  <a:pt x="269" y="150"/>
                </a:lnTo>
                <a:lnTo>
                  <a:pt x="273" y="153"/>
                </a:lnTo>
                <a:lnTo>
                  <a:pt x="274" y="154"/>
                </a:lnTo>
                <a:lnTo>
                  <a:pt x="274" y="156"/>
                </a:lnTo>
                <a:lnTo>
                  <a:pt x="274" y="160"/>
                </a:lnTo>
                <a:lnTo>
                  <a:pt x="275" y="163"/>
                </a:lnTo>
                <a:lnTo>
                  <a:pt x="277" y="166"/>
                </a:lnTo>
                <a:lnTo>
                  <a:pt x="283" y="169"/>
                </a:lnTo>
                <a:lnTo>
                  <a:pt x="286" y="170"/>
                </a:lnTo>
                <a:lnTo>
                  <a:pt x="293" y="170"/>
                </a:lnTo>
                <a:lnTo>
                  <a:pt x="295" y="173"/>
                </a:lnTo>
                <a:lnTo>
                  <a:pt x="295" y="174"/>
                </a:lnTo>
                <a:lnTo>
                  <a:pt x="295" y="175"/>
                </a:lnTo>
                <a:lnTo>
                  <a:pt x="292" y="174"/>
                </a:lnTo>
                <a:lnTo>
                  <a:pt x="287" y="173"/>
                </a:lnTo>
                <a:lnTo>
                  <a:pt x="282" y="169"/>
                </a:lnTo>
                <a:lnTo>
                  <a:pt x="281" y="169"/>
                </a:lnTo>
                <a:lnTo>
                  <a:pt x="279" y="169"/>
                </a:lnTo>
                <a:lnTo>
                  <a:pt x="277" y="168"/>
                </a:lnTo>
                <a:lnTo>
                  <a:pt x="276" y="167"/>
                </a:lnTo>
                <a:lnTo>
                  <a:pt x="272" y="160"/>
                </a:lnTo>
                <a:lnTo>
                  <a:pt x="270" y="156"/>
                </a:lnTo>
                <a:lnTo>
                  <a:pt x="269" y="155"/>
                </a:lnTo>
                <a:lnTo>
                  <a:pt x="267" y="153"/>
                </a:lnTo>
                <a:lnTo>
                  <a:pt x="264" y="149"/>
                </a:lnTo>
                <a:lnTo>
                  <a:pt x="257" y="137"/>
                </a:lnTo>
                <a:lnTo>
                  <a:pt x="255" y="135"/>
                </a:lnTo>
                <a:lnTo>
                  <a:pt x="253" y="135"/>
                </a:lnTo>
                <a:lnTo>
                  <a:pt x="251" y="134"/>
                </a:lnTo>
                <a:lnTo>
                  <a:pt x="250" y="134"/>
                </a:lnTo>
                <a:lnTo>
                  <a:pt x="248" y="135"/>
                </a:lnTo>
                <a:lnTo>
                  <a:pt x="242" y="135"/>
                </a:lnTo>
                <a:lnTo>
                  <a:pt x="237" y="136"/>
                </a:lnTo>
                <a:lnTo>
                  <a:pt x="236" y="137"/>
                </a:lnTo>
                <a:lnTo>
                  <a:pt x="233" y="137"/>
                </a:lnTo>
                <a:lnTo>
                  <a:pt x="227" y="137"/>
                </a:lnTo>
                <a:lnTo>
                  <a:pt x="224" y="137"/>
                </a:lnTo>
                <a:lnTo>
                  <a:pt x="217" y="137"/>
                </a:lnTo>
                <a:lnTo>
                  <a:pt x="215" y="136"/>
                </a:lnTo>
                <a:lnTo>
                  <a:pt x="212" y="134"/>
                </a:lnTo>
                <a:lnTo>
                  <a:pt x="210" y="131"/>
                </a:lnTo>
                <a:lnTo>
                  <a:pt x="210" y="131"/>
                </a:lnTo>
                <a:lnTo>
                  <a:pt x="209" y="130"/>
                </a:lnTo>
                <a:lnTo>
                  <a:pt x="207" y="131"/>
                </a:lnTo>
                <a:lnTo>
                  <a:pt x="205" y="132"/>
                </a:lnTo>
                <a:lnTo>
                  <a:pt x="204" y="134"/>
                </a:lnTo>
                <a:lnTo>
                  <a:pt x="203" y="135"/>
                </a:lnTo>
                <a:lnTo>
                  <a:pt x="202" y="137"/>
                </a:lnTo>
                <a:lnTo>
                  <a:pt x="199" y="145"/>
                </a:lnTo>
                <a:lnTo>
                  <a:pt x="196" y="153"/>
                </a:lnTo>
                <a:lnTo>
                  <a:pt x="196" y="155"/>
                </a:lnTo>
                <a:lnTo>
                  <a:pt x="196" y="157"/>
                </a:lnTo>
                <a:lnTo>
                  <a:pt x="196" y="160"/>
                </a:lnTo>
                <a:lnTo>
                  <a:pt x="197" y="162"/>
                </a:lnTo>
                <a:lnTo>
                  <a:pt x="197" y="164"/>
                </a:lnTo>
                <a:lnTo>
                  <a:pt x="198" y="166"/>
                </a:lnTo>
                <a:lnTo>
                  <a:pt x="199" y="167"/>
                </a:lnTo>
                <a:lnTo>
                  <a:pt x="199" y="168"/>
                </a:lnTo>
                <a:lnTo>
                  <a:pt x="202" y="173"/>
                </a:lnTo>
                <a:lnTo>
                  <a:pt x="202" y="174"/>
                </a:lnTo>
                <a:lnTo>
                  <a:pt x="202" y="177"/>
                </a:lnTo>
                <a:lnTo>
                  <a:pt x="199" y="179"/>
                </a:lnTo>
                <a:lnTo>
                  <a:pt x="198" y="180"/>
                </a:lnTo>
                <a:lnTo>
                  <a:pt x="197" y="183"/>
                </a:lnTo>
                <a:lnTo>
                  <a:pt x="197" y="187"/>
                </a:lnTo>
                <a:lnTo>
                  <a:pt x="197" y="194"/>
                </a:lnTo>
                <a:lnTo>
                  <a:pt x="197" y="197"/>
                </a:lnTo>
                <a:lnTo>
                  <a:pt x="196" y="195"/>
                </a:lnTo>
                <a:lnTo>
                  <a:pt x="196" y="193"/>
                </a:lnTo>
                <a:lnTo>
                  <a:pt x="196" y="186"/>
                </a:lnTo>
                <a:lnTo>
                  <a:pt x="196" y="182"/>
                </a:lnTo>
                <a:lnTo>
                  <a:pt x="197" y="179"/>
                </a:lnTo>
                <a:lnTo>
                  <a:pt x="199" y="176"/>
                </a:lnTo>
                <a:lnTo>
                  <a:pt x="201" y="175"/>
                </a:lnTo>
                <a:lnTo>
                  <a:pt x="201" y="174"/>
                </a:lnTo>
                <a:lnTo>
                  <a:pt x="198" y="173"/>
                </a:lnTo>
                <a:lnTo>
                  <a:pt x="191" y="171"/>
                </a:lnTo>
                <a:lnTo>
                  <a:pt x="188" y="170"/>
                </a:lnTo>
                <a:lnTo>
                  <a:pt x="188" y="168"/>
                </a:lnTo>
                <a:lnTo>
                  <a:pt x="186" y="167"/>
                </a:lnTo>
                <a:lnTo>
                  <a:pt x="185" y="166"/>
                </a:lnTo>
                <a:lnTo>
                  <a:pt x="184" y="166"/>
                </a:lnTo>
                <a:lnTo>
                  <a:pt x="182" y="166"/>
                </a:lnTo>
                <a:lnTo>
                  <a:pt x="181" y="166"/>
                </a:lnTo>
                <a:lnTo>
                  <a:pt x="179" y="166"/>
                </a:lnTo>
                <a:lnTo>
                  <a:pt x="178" y="168"/>
                </a:lnTo>
                <a:lnTo>
                  <a:pt x="178" y="173"/>
                </a:lnTo>
                <a:lnTo>
                  <a:pt x="177" y="175"/>
                </a:lnTo>
                <a:lnTo>
                  <a:pt x="177" y="176"/>
                </a:lnTo>
                <a:lnTo>
                  <a:pt x="179" y="177"/>
                </a:lnTo>
                <a:lnTo>
                  <a:pt x="182" y="176"/>
                </a:lnTo>
                <a:lnTo>
                  <a:pt x="183" y="179"/>
                </a:lnTo>
                <a:lnTo>
                  <a:pt x="183" y="183"/>
                </a:lnTo>
                <a:lnTo>
                  <a:pt x="182" y="188"/>
                </a:lnTo>
                <a:lnTo>
                  <a:pt x="181" y="190"/>
                </a:lnTo>
                <a:lnTo>
                  <a:pt x="179" y="191"/>
                </a:lnTo>
                <a:lnTo>
                  <a:pt x="178" y="191"/>
                </a:lnTo>
                <a:lnTo>
                  <a:pt x="176" y="191"/>
                </a:lnTo>
                <a:lnTo>
                  <a:pt x="175" y="190"/>
                </a:lnTo>
                <a:lnTo>
                  <a:pt x="173" y="189"/>
                </a:lnTo>
                <a:lnTo>
                  <a:pt x="173" y="188"/>
                </a:lnTo>
                <a:lnTo>
                  <a:pt x="172" y="188"/>
                </a:lnTo>
                <a:lnTo>
                  <a:pt x="171" y="187"/>
                </a:lnTo>
                <a:lnTo>
                  <a:pt x="170" y="186"/>
                </a:lnTo>
                <a:lnTo>
                  <a:pt x="169" y="186"/>
                </a:lnTo>
                <a:lnTo>
                  <a:pt x="168" y="186"/>
                </a:lnTo>
                <a:lnTo>
                  <a:pt x="168" y="187"/>
                </a:lnTo>
                <a:lnTo>
                  <a:pt x="166" y="186"/>
                </a:lnTo>
                <a:lnTo>
                  <a:pt x="165" y="184"/>
                </a:lnTo>
                <a:lnTo>
                  <a:pt x="164" y="180"/>
                </a:lnTo>
                <a:lnTo>
                  <a:pt x="165" y="179"/>
                </a:lnTo>
                <a:lnTo>
                  <a:pt x="169" y="179"/>
                </a:lnTo>
                <a:lnTo>
                  <a:pt x="170" y="177"/>
                </a:lnTo>
                <a:lnTo>
                  <a:pt x="171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1"/>
                </a:lnTo>
                <a:lnTo>
                  <a:pt x="170" y="171"/>
                </a:lnTo>
                <a:lnTo>
                  <a:pt x="169" y="170"/>
                </a:lnTo>
                <a:lnTo>
                  <a:pt x="169" y="169"/>
                </a:lnTo>
                <a:lnTo>
                  <a:pt x="169" y="168"/>
                </a:lnTo>
                <a:lnTo>
                  <a:pt x="166" y="166"/>
                </a:lnTo>
                <a:lnTo>
                  <a:pt x="163" y="163"/>
                </a:lnTo>
                <a:lnTo>
                  <a:pt x="162" y="158"/>
                </a:lnTo>
                <a:lnTo>
                  <a:pt x="162" y="155"/>
                </a:lnTo>
                <a:lnTo>
                  <a:pt x="162" y="154"/>
                </a:lnTo>
                <a:lnTo>
                  <a:pt x="156" y="151"/>
                </a:lnTo>
                <a:lnTo>
                  <a:pt x="133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6"/>
                </a:lnTo>
                <a:lnTo>
                  <a:pt x="119" y="155"/>
                </a:lnTo>
                <a:lnTo>
                  <a:pt x="107" y="157"/>
                </a:lnTo>
                <a:lnTo>
                  <a:pt x="101" y="160"/>
                </a:lnTo>
                <a:lnTo>
                  <a:pt x="99" y="162"/>
                </a:lnTo>
                <a:lnTo>
                  <a:pt x="98" y="163"/>
                </a:lnTo>
                <a:lnTo>
                  <a:pt x="96" y="166"/>
                </a:lnTo>
                <a:lnTo>
                  <a:pt x="93" y="167"/>
                </a:lnTo>
                <a:lnTo>
                  <a:pt x="92" y="168"/>
                </a:lnTo>
                <a:lnTo>
                  <a:pt x="92" y="170"/>
                </a:lnTo>
                <a:lnTo>
                  <a:pt x="93" y="171"/>
                </a:lnTo>
                <a:lnTo>
                  <a:pt x="96" y="173"/>
                </a:lnTo>
                <a:lnTo>
                  <a:pt x="96" y="174"/>
                </a:lnTo>
                <a:lnTo>
                  <a:pt x="97" y="175"/>
                </a:lnTo>
                <a:lnTo>
                  <a:pt x="96" y="176"/>
                </a:lnTo>
                <a:lnTo>
                  <a:pt x="94" y="176"/>
                </a:lnTo>
                <a:lnTo>
                  <a:pt x="94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9"/>
                </a:lnTo>
                <a:lnTo>
                  <a:pt x="88" y="180"/>
                </a:lnTo>
                <a:lnTo>
                  <a:pt x="87" y="184"/>
                </a:lnTo>
                <a:lnTo>
                  <a:pt x="87" y="187"/>
                </a:lnTo>
                <a:lnTo>
                  <a:pt x="87" y="195"/>
                </a:lnTo>
                <a:lnTo>
                  <a:pt x="88" y="199"/>
                </a:lnTo>
                <a:lnTo>
                  <a:pt x="91" y="200"/>
                </a:lnTo>
                <a:lnTo>
                  <a:pt x="107" y="201"/>
                </a:lnTo>
                <a:lnTo>
                  <a:pt x="111" y="201"/>
                </a:lnTo>
                <a:lnTo>
                  <a:pt x="112" y="204"/>
                </a:lnTo>
                <a:lnTo>
                  <a:pt x="111" y="203"/>
                </a:lnTo>
                <a:lnTo>
                  <a:pt x="109" y="202"/>
                </a:lnTo>
                <a:lnTo>
                  <a:pt x="106" y="201"/>
                </a:lnTo>
                <a:lnTo>
                  <a:pt x="105" y="202"/>
                </a:lnTo>
                <a:lnTo>
                  <a:pt x="104" y="202"/>
                </a:lnTo>
                <a:lnTo>
                  <a:pt x="101" y="204"/>
                </a:lnTo>
                <a:lnTo>
                  <a:pt x="103" y="207"/>
                </a:lnTo>
                <a:lnTo>
                  <a:pt x="103" y="208"/>
                </a:lnTo>
                <a:lnTo>
                  <a:pt x="101" y="209"/>
                </a:lnTo>
                <a:lnTo>
                  <a:pt x="100" y="210"/>
                </a:lnTo>
                <a:lnTo>
                  <a:pt x="100" y="212"/>
                </a:lnTo>
                <a:lnTo>
                  <a:pt x="99" y="212"/>
                </a:lnTo>
                <a:lnTo>
                  <a:pt x="99" y="215"/>
                </a:lnTo>
                <a:lnTo>
                  <a:pt x="99" y="217"/>
                </a:lnTo>
                <a:lnTo>
                  <a:pt x="99" y="220"/>
                </a:lnTo>
                <a:lnTo>
                  <a:pt x="99" y="222"/>
                </a:lnTo>
                <a:lnTo>
                  <a:pt x="98" y="223"/>
                </a:lnTo>
                <a:lnTo>
                  <a:pt x="98" y="225"/>
                </a:lnTo>
                <a:lnTo>
                  <a:pt x="98" y="226"/>
                </a:lnTo>
                <a:lnTo>
                  <a:pt x="98" y="227"/>
                </a:lnTo>
                <a:lnTo>
                  <a:pt x="98" y="228"/>
                </a:lnTo>
                <a:lnTo>
                  <a:pt x="99" y="238"/>
                </a:lnTo>
                <a:lnTo>
                  <a:pt x="99" y="242"/>
                </a:lnTo>
                <a:lnTo>
                  <a:pt x="98" y="247"/>
                </a:lnTo>
                <a:lnTo>
                  <a:pt x="98" y="251"/>
                </a:lnTo>
                <a:lnTo>
                  <a:pt x="92" y="260"/>
                </a:lnTo>
                <a:lnTo>
                  <a:pt x="91" y="261"/>
                </a:lnTo>
                <a:lnTo>
                  <a:pt x="90" y="264"/>
                </a:lnTo>
                <a:lnTo>
                  <a:pt x="90" y="268"/>
                </a:lnTo>
                <a:lnTo>
                  <a:pt x="88" y="281"/>
                </a:lnTo>
                <a:lnTo>
                  <a:pt x="88" y="285"/>
                </a:lnTo>
                <a:lnTo>
                  <a:pt x="86" y="288"/>
                </a:lnTo>
                <a:lnTo>
                  <a:pt x="84" y="287"/>
                </a:lnTo>
                <a:lnTo>
                  <a:pt x="83" y="287"/>
                </a:lnTo>
                <a:lnTo>
                  <a:pt x="79" y="287"/>
                </a:lnTo>
                <a:lnTo>
                  <a:pt x="74" y="286"/>
                </a:lnTo>
                <a:lnTo>
                  <a:pt x="68" y="286"/>
                </a:lnTo>
                <a:lnTo>
                  <a:pt x="66" y="287"/>
                </a:lnTo>
                <a:lnTo>
                  <a:pt x="65" y="288"/>
                </a:lnTo>
                <a:lnTo>
                  <a:pt x="64" y="288"/>
                </a:lnTo>
                <a:lnTo>
                  <a:pt x="64" y="291"/>
                </a:lnTo>
                <a:lnTo>
                  <a:pt x="64" y="292"/>
                </a:lnTo>
                <a:lnTo>
                  <a:pt x="64" y="293"/>
                </a:lnTo>
                <a:lnTo>
                  <a:pt x="64" y="294"/>
                </a:lnTo>
                <a:lnTo>
                  <a:pt x="66" y="297"/>
                </a:lnTo>
                <a:lnTo>
                  <a:pt x="62" y="299"/>
                </a:lnTo>
                <a:lnTo>
                  <a:pt x="61" y="299"/>
                </a:lnTo>
                <a:lnTo>
                  <a:pt x="61" y="300"/>
                </a:lnTo>
                <a:lnTo>
                  <a:pt x="62" y="303"/>
                </a:lnTo>
                <a:lnTo>
                  <a:pt x="62" y="305"/>
                </a:lnTo>
                <a:lnTo>
                  <a:pt x="62" y="307"/>
                </a:lnTo>
                <a:lnTo>
                  <a:pt x="65" y="308"/>
                </a:lnTo>
                <a:lnTo>
                  <a:pt x="66" y="308"/>
                </a:lnTo>
                <a:lnTo>
                  <a:pt x="71" y="310"/>
                </a:lnTo>
                <a:lnTo>
                  <a:pt x="75" y="311"/>
                </a:lnTo>
                <a:lnTo>
                  <a:pt x="78" y="312"/>
                </a:lnTo>
                <a:lnTo>
                  <a:pt x="79" y="312"/>
                </a:lnTo>
                <a:lnTo>
                  <a:pt x="81" y="311"/>
                </a:lnTo>
                <a:lnTo>
                  <a:pt x="83" y="310"/>
                </a:lnTo>
                <a:lnTo>
                  <a:pt x="84" y="310"/>
                </a:lnTo>
                <a:lnTo>
                  <a:pt x="88" y="317"/>
                </a:lnTo>
                <a:lnTo>
                  <a:pt x="88" y="320"/>
                </a:lnTo>
                <a:lnTo>
                  <a:pt x="88" y="325"/>
                </a:lnTo>
                <a:lnTo>
                  <a:pt x="87" y="329"/>
                </a:lnTo>
                <a:lnTo>
                  <a:pt x="86" y="330"/>
                </a:lnTo>
                <a:lnTo>
                  <a:pt x="86" y="332"/>
                </a:lnTo>
                <a:lnTo>
                  <a:pt x="87" y="336"/>
                </a:lnTo>
                <a:lnTo>
                  <a:pt x="87" y="337"/>
                </a:lnTo>
                <a:lnTo>
                  <a:pt x="84" y="338"/>
                </a:lnTo>
                <a:lnTo>
                  <a:pt x="83" y="339"/>
                </a:lnTo>
                <a:lnTo>
                  <a:pt x="81" y="342"/>
                </a:lnTo>
                <a:lnTo>
                  <a:pt x="80" y="344"/>
                </a:lnTo>
                <a:lnTo>
                  <a:pt x="77" y="345"/>
                </a:lnTo>
                <a:lnTo>
                  <a:pt x="74" y="346"/>
                </a:lnTo>
                <a:lnTo>
                  <a:pt x="73" y="350"/>
                </a:lnTo>
                <a:lnTo>
                  <a:pt x="72" y="351"/>
                </a:lnTo>
                <a:lnTo>
                  <a:pt x="68" y="351"/>
                </a:lnTo>
                <a:lnTo>
                  <a:pt x="67" y="352"/>
                </a:lnTo>
                <a:lnTo>
                  <a:pt x="66" y="353"/>
                </a:lnTo>
                <a:lnTo>
                  <a:pt x="65" y="355"/>
                </a:lnTo>
                <a:lnTo>
                  <a:pt x="65" y="356"/>
                </a:lnTo>
                <a:lnTo>
                  <a:pt x="64" y="357"/>
                </a:lnTo>
                <a:lnTo>
                  <a:pt x="62" y="357"/>
                </a:lnTo>
                <a:lnTo>
                  <a:pt x="61" y="358"/>
                </a:lnTo>
                <a:lnTo>
                  <a:pt x="61" y="359"/>
                </a:lnTo>
                <a:lnTo>
                  <a:pt x="61" y="360"/>
                </a:lnTo>
                <a:lnTo>
                  <a:pt x="62" y="362"/>
                </a:lnTo>
                <a:lnTo>
                  <a:pt x="64" y="362"/>
                </a:lnTo>
                <a:lnTo>
                  <a:pt x="70" y="365"/>
                </a:lnTo>
                <a:lnTo>
                  <a:pt x="70" y="366"/>
                </a:lnTo>
                <a:lnTo>
                  <a:pt x="71" y="366"/>
                </a:lnTo>
                <a:lnTo>
                  <a:pt x="71" y="368"/>
                </a:lnTo>
                <a:lnTo>
                  <a:pt x="71" y="369"/>
                </a:lnTo>
                <a:lnTo>
                  <a:pt x="70" y="370"/>
                </a:lnTo>
                <a:lnTo>
                  <a:pt x="70" y="370"/>
                </a:lnTo>
                <a:lnTo>
                  <a:pt x="68" y="373"/>
                </a:lnTo>
                <a:lnTo>
                  <a:pt x="66" y="376"/>
                </a:lnTo>
                <a:lnTo>
                  <a:pt x="65" y="377"/>
                </a:lnTo>
                <a:lnTo>
                  <a:pt x="58" y="377"/>
                </a:lnTo>
                <a:lnTo>
                  <a:pt x="49" y="379"/>
                </a:lnTo>
                <a:lnTo>
                  <a:pt x="46" y="383"/>
                </a:lnTo>
                <a:lnTo>
                  <a:pt x="45" y="383"/>
                </a:lnTo>
                <a:lnTo>
                  <a:pt x="44" y="383"/>
                </a:lnTo>
                <a:lnTo>
                  <a:pt x="39" y="382"/>
                </a:lnTo>
                <a:lnTo>
                  <a:pt x="40" y="384"/>
                </a:lnTo>
                <a:lnTo>
                  <a:pt x="40" y="385"/>
                </a:lnTo>
                <a:lnTo>
                  <a:pt x="36" y="386"/>
                </a:lnTo>
                <a:lnTo>
                  <a:pt x="36" y="384"/>
                </a:lnTo>
                <a:lnTo>
                  <a:pt x="35" y="384"/>
                </a:lnTo>
                <a:lnTo>
                  <a:pt x="32" y="383"/>
                </a:lnTo>
                <a:lnTo>
                  <a:pt x="31" y="382"/>
                </a:lnTo>
                <a:lnTo>
                  <a:pt x="31" y="381"/>
                </a:lnTo>
                <a:lnTo>
                  <a:pt x="29" y="381"/>
                </a:lnTo>
                <a:lnTo>
                  <a:pt x="27" y="382"/>
                </a:lnTo>
                <a:lnTo>
                  <a:pt x="25" y="381"/>
                </a:lnTo>
                <a:lnTo>
                  <a:pt x="22" y="378"/>
                </a:lnTo>
                <a:lnTo>
                  <a:pt x="20" y="377"/>
                </a:lnTo>
                <a:lnTo>
                  <a:pt x="18" y="378"/>
                </a:lnTo>
                <a:lnTo>
                  <a:pt x="18" y="379"/>
                </a:lnTo>
                <a:lnTo>
                  <a:pt x="21" y="382"/>
                </a:lnTo>
                <a:lnTo>
                  <a:pt x="22" y="384"/>
                </a:lnTo>
                <a:lnTo>
                  <a:pt x="21" y="384"/>
                </a:lnTo>
                <a:lnTo>
                  <a:pt x="19" y="383"/>
                </a:lnTo>
                <a:lnTo>
                  <a:pt x="16" y="383"/>
                </a:lnTo>
                <a:lnTo>
                  <a:pt x="13" y="383"/>
                </a:lnTo>
                <a:lnTo>
                  <a:pt x="13" y="384"/>
                </a:lnTo>
                <a:lnTo>
                  <a:pt x="12" y="385"/>
                </a:lnTo>
                <a:lnTo>
                  <a:pt x="10" y="385"/>
                </a:lnTo>
                <a:lnTo>
                  <a:pt x="7" y="386"/>
                </a:lnTo>
                <a:lnTo>
                  <a:pt x="6" y="388"/>
                </a:lnTo>
                <a:lnTo>
                  <a:pt x="6" y="389"/>
                </a:lnTo>
                <a:lnTo>
                  <a:pt x="7" y="390"/>
                </a:lnTo>
                <a:lnTo>
                  <a:pt x="8" y="392"/>
                </a:lnTo>
                <a:lnTo>
                  <a:pt x="8" y="394"/>
                </a:lnTo>
                <a:lnTo>
                  <a:pt x="7" y="395"/>
                </a:lnTo>
                <a:lnTo>
                  <a:pt x="7" y="397"/>
                </a:lnTo>
                <a:lnTo>
                  <a:pt x="9" y="397"/>
                </a:lnTo>
                <a:lnTo>
                  <a:pt x="10" y="397"/>
                </a:lnTo>
                <a:lnTo>
                  <a:pt x="12" y="398"/>
                </a:lnTo>
                <a:lnTo>
                  <a:pt x="13" y="399"/>
                </a:lnTo>
                <a:lnTo>
                  <a:pt x="12" y="403"/>
                </a:lnTo>
                <a:lnTo>
                  <a:pt x="13" y="405"/>
                </a:lnTo>
                <a:lnTo>
                  <a:pt x="18" y="408"/>
                </a:lnTo>
                <a:lnTo>
                  <a:pt x="16" y="410"/>
                </a:lnTo>
                <a:lnTo>
                  <a:pt x="16" y="412"/>
                </a:lnTo>
                <a:lnTo>
                  <a:pt x="16" y="414"/>
                </a:lnTo>
                <a:lnTo>
                  <a:pt x="22" y="421"/>
                </a:lnTo>
                <a:lnTo>
                  <a:pt x="25" y="423"/>
                </a:lnTo>
                <a:lnTo>
                  <a:pt x="26" y="428"/>
                </a:lnTo>
                <a:lnTo>
                  <a:pt x="26" y="429"/>
                </a:lnTo>
                <a:lnTo>
                  <a:pt x="26" y="433"/>
                </a:lnTo>
                <a:lnTo>
                  <a:pt x="25" y="435"/>
                </a:lnTo>
                <a:lnTo>
                  <a:pt x="25" y="437"/>
                </a:lnTo>
                <a:lnTo>
                  <a:pt x="26" y="438"/>
                </a:lnTo>
                <a:lnTo>
                  <a:pt x="26" y="440"/>
                </a:lnTo>
                <a:lnTo>
                  <a:pt x="26" y="442"/>
                </a:lnTo>
                <a:lnTo>
                  <a:pt x="25" y="443"/>
                </a:lnTo>
                <a:lnTo>
                  <a:pt x="25" y="444"/>
                </a:lnTo>
                <a:lnTo>
                  <a:pt x="22" y="447"/>
                </a:lnTo>
                <a:lnTo>
                  <a:pt x="21" y="447"/>
                </a:lnTo>
                <a:lnTo>
                  <a:pt x="18" y="454"/>
                </a:lnTo>
                <a:lnTo>
                  <a:pt x="15" y="455"/>
                </a:lnTo>
                <a:lnTo>
                  <a:pt x="15" y="456"/>
                </a:lnTo>
                <a:lnTo>
                  <a:pt x="14" y="459"/>
                </a:lnTo>
                <a:lnTo>
                  <a:pt x="14" y="462"/>
                </a:lnTo>
                <a:lnTo>
                  <a:pt x="15" y="464"/>
                </a:lnTo>
                <a:lnTo>
                  <a:pt x="16" y="466"/>
                </a:lnTo>
                <a:lnTo>
                  <a:pt x="20" y="462"/>
                </a:lnTo>
                <a:lnTo>
                  <a:pt x="22" y="463"/>
                </a:lnTo>
                <a:lnTo>
                  <a:pt x="21" y="463"/>
                </a:lnTo>
                <a:lnTo>
                  <a:pt x="20" y="464"/>
                </a:lnTo>
                <a:lnTo>
                  <a:pt x="21" y="467"/>
                </a:lnTo>
                <a:lnTo>
                  <a:pt x="20" y="468"/>
                </a:lnTo>
                <a:lnTo>
                  <a:pt x="15" y="470"/>
                </a:lnTo>
                <a:lnTo>
                  <a:pt x="9" y="476"/>
                </a:lnTo>
                <a:lnTo>
                  <a:pt x="9" y="477"/>
                </a:lnTo>
                <a:lnTo>
                  <a:pt x="7" y="479"/>
                </a:lnTo>
                <a:lnTo>
                  <a:pt x="6" y="480"/>
                </a:lnTo>
                <a:lnTo>
                  <a:pt x="5" y="481"/>
                </a:lnTo>
                <a:lnTo>
                  <a:pt x="3" y="480"/>
                </a:lnTo>
                <a:lnTo>
                  <a:pt x="3" y="479"/>
                </a:lnTo>
                <a:lnTo>
                  <a:pt x="2" y="479"/>
                </a:lnTo>
                <a:lnTo>
                  <a:pt x="0" y="479"/>
                </a:lnTo>
                <a:lnTo>
                  <a:pt x="0" y="482"/>
                </a:lnTo>
                <a:lnTo>
                  <a:pt x="1" y="486"/>
                </a:lnTo>
                <a:lnTo>
                  <a:pt x="1" y="488"/>
                </a:lnTo>
                <a:lnTo>
                  <a:pt x="2" y="488"/>
                </a:lnTo>
                <a:lnTo>
                  <a:pt x="5" y="487"/>
                </a:lnTo>
                <a:lnTo>
                  <a:pt x="6" y="487"/>
                </a:lnTo>
                <a:lnTo>
                  <a:pt x="7" y="487"/>
                </a:lnTo>
                <a:lnTo>
                  <a:pt x="8" y="488"/>
                </a:lnTo>
                <a:lnTo>
                  <a:pt x="12" y="487"/>
                </a:lnTo>
                <a:lnTo>
                  <a:pt x="12" y="488"/>
                </a:lnTo>
                <a:lnTo>
                  <a:pt x="10" y="489"/>
                </a:lnTo>
                <a:lnTo>
                  <a:pt x="10" y="490"/>
                </a:lnTo>
                <a:lnTo>
                  <a:pt x="10" y="492"/>
                </a:lnTo>
                <a:lnTo>
                  <a:pt x="12" y="493"/>
                </a:lnTo>
                <a:lnTo>
                  <a:pt x="12" y="494"/>
                </a:lnTo>
                <a:lnTo>
                  <a:pt x="13" y="495"/>
                </a:lnTo>
                <a:lnTo>
                  <a:pt x="15" y="495"/>
                </a:lnTo>
                <a:lnTo>
                  <a:pt x="15" y="496"/>
                </a:lnTo>
                <a:lnTo>
                  <a:pt x="14" y="496"/>
                </a:lnTo>
                <a:lnTo>
                  <a:pt x="14" y="498"/>
                </a:lnTo>
                <a:lnTo>
                  <a:pt x="15" y="500"/>
                </a:lnTo>
                <a:lnTo>
                  <a:pt x="15" y="501"/>
                </a:lnTo>
                <a:lnTo>
                  <a:pt x="14" y="502"/>
                </a:lnTo>
                <a:lnTo>
                  <a:pt x="14" y="503"/>
                </a:lnTo>
                <a:lnTo>
                  <a:pt x="13" y="503"/>
                </a:lnTo>
                <a:lnTo>
                  <a:pt x="12" y="503"/>
                </a:lnTo>
                <a:lnTo>
                  <a:pt x="12" y="505"/>
                </a:lnTo>
                <a:lnTo>
                  <a:pt x="12" y="506"/>
                </a:lnTo>
                <a:lnTo>
                  <a:pt x="12" y="507"/>
                </a:lnTo>
                <a:lnTo>
                  <a:pt x="10" y="507"/>
                </a:lnTo>
                <a:lnTo>
                  <a:pt x="9" y="508"/>
                </a:lnTo>
                <a:lnTo>
                  <a:pt x="8" y="508"/>
                </a:lnTo>
                <a:lnTo>
                  <a:pt x="9" y="509"/>
                </a:lnTo>
                <a:lnTo>
                  <a:pt x="9" y="511"/>
                </a:lnTo>
                <a:lnTo>
                  <a:pt x="10" y="512"/>
                </a:lnTo>
                <a:lnTo>
                  <a:pt x="10" y="514"/>
                </a:lnTo>
                <a:lnTo>
                  <a:pt x="12" y="515"/>
                </a:lnTo>
                <a:lnTo>
                  <a:pt x="12" y="516"/>
                </a:lnTo>
                <a:lnTo>
                  <a:pt x="12" y="518"/>
                </a:lnTo>
                <a:lnTo>
                  <a:pt x="12" y="519"/>
                </a:lnTo>
                <a:lnTo>
                  <a:pt x="13" y="519"/>
                </a:lnTo>
                <a:lnTo>
                  <a:pt x="15" y="518"/>
                </a:lnTo>
                <a:lnTo>
                  <a:pt x="16" y="518"/>
                </a:lnTo>
                <a:lnTo>
                  <a:pt x="18" y="520"/>
                </a:lnTo>
                <a:lnTo>
                  <a:pt x="22" y="527"/>
                </a:lnTo>
                <a:lnTo>
                  <a:pt x="21" y="527"/>
                </a:lnTo>
                <a:lnTo>
                  <a:pt x="22" y="529"/>
                </a:lnTo>
                <a:lnTo>
                  <a:pt x="23" y="531"/>
                </a:lnTo>
                <a:lnTo>
                  <a:pt x="29" y="531"/>
                </a:lnTo>
                <a:lnTo>
                  <a:pt x="29" y="532"/>
                </a:lnTo>
                <a:lnTo>
                  <a:pt x="28" y="533"/>
                </a:lnTo>
                <a:lnTo>
                  <a:pt x="28" y="534"/>
                </a:lnTo>
                <a:lnTo>
                  <a:pt x="26" y="534"/>
                </a:lnTo>
                <a:lnTo>
                  <a:pt x="23" y="535"/>
                </a:lnTo>
                <a:lnTo>
                  <a:pt x="22" y="538"/>
                </a:lnTo>
                <a:lnTo>
                  <a:pt x="23" y="539"/>
                </a:lnTo>
                <a:lnTo>
                  <a:pt x="23" y="540"/>
                </a:lnTo>
                <a:lnTo>
                  <a:pt x="23" y="541"/>
                </a:lnTo>
                <a:lnTo>
                  <a:pt x="25" y="541"/>
                </a:lnTo>
                <a:lnTo>
                  <a:pt x="25" y="542"/>
                </a:lnTo>
                <a:lnTo>
                  <a:pt x="26" y="545"/>
                </a:lnTo>
                <a:lnTo>
                  <a:pt x="27" y="545"/>
                </a:lnTo>
                <a:lnTo>
                  <a:pt x="29" y="544"/>
                </a:lnTo>
                <a:lnTo>
                  <a:pt x="31" y="544"/>
                </a:lnTo>
                <a:lnTo>
                  <a:pt x="32" y="545"/>
                </a:lnTo>
                <a:lnTo>
                  <a:pt x="34" y="545"/>
                </a:lnTo>
                <a:lnTo>
                  <a:pt x="36" y="546"/>
                </a:lnTo>
                <a:lnTo>
                  <a:pt x="35" y="546"/>
                </a:lnTo>
                <a:lnTo>
                  <a:pt x="35" y="547"/>
                </a:lnTo>
                <a:lnTo>
                  <a:pt x="35" y="548"/>
                </a:lnTo>
                <a:lnTo>
                  <a:pt x="35" y="550"/>
                </a:lnTo>
                <a:lnTo>
                  <a:pt x="36" y="551"/>
                </a:lnTo>
                <a:lnTo>
                  <a:pt x="38" y="551"/>
                </a:lnTo>
                <a:lnTo>
                  <a:pt x="38" y="553"/>
                </a:lnTo>
                <a:lnTo>
                  <a:pt x="36" y="557"/>
                </a:lnTo>
                <a:lnTo>
                  <a:pt x="36" y="558"/>
                </a:lnTo>
                <a:lnTo>
                  <a:pt x="36" y="559"/>
                </a:lnTo>
                <a:lnTo>
                  <a:pt x="39" y="564"/>
                </a:lnTo>
                <a:lnTo>
                  <a:pt x="39" y="564"/>
                </a:lnTo>
                <a:lnTo>
                  <a:pt x="39" y="565"/>
                </a:lnTo>
                <a:lnTo>
                  <a:pt x="38" y="565"/>
                </a:lnTo>
                <a:lnTo>
                  <a:pt x="36" y="566"/>
                </a:lnTo>
                <a:lnTo>
                  <a:pt x="35" y="566"/>
                </a:lnTo>
                <a:lnTo>
                  <a:pt x="34" y="565"/>
                </a:lnTo>
                <a:lnTo>
                  <a:pt x="33" y="565"/>
                </a:lnTo>
                <a:lnTo>
                  <a:pt x="32" y="566"/>
                </a:lnTo>
                <a:lnTo>
                  <a:pt x="32" y="567"/>
                </a:lnTo>
                <a:lnTo>
                  <a:pt x="31" y="568"/>
                </a:lnTo>
                <a:lnTo>
                  <a:pt x="31" y="570"/>
                </a:lnTo>
                <a:lnTo>
                  <a:pt x="31" y="571"/>
                </a:lnTo>
                <a:lnTo>
                  <a:pt x="29" y="572"/>
                </a:lnTo>
                <a:lnTo>
                  <a:pt x="26" y="572"/>
                </a:lnTo>
                <a:lnTo>
                  <a:pt x="25" y="573"/>
                </a:lnTo>
                <a:lnTo>
                  <a:pt x="23" y="574"/>
                </a:lnTo>
                <a:lnTo>
                  <a:pt x="22" y="576"/>
                </a:lnTo>
                <a:lnTo>
                  <a:pt x="21" y="577"/>
                </a:lnTo>
                <a:lnTo>
                  <a:pt x="22" y="578"/>
                </a:lnTo>
                <a:lnTo>
                  <a:pt x="22" y="579"/>
                </a:lnTo>
                <a:lnTo>
                  <a:pt x="22" y="580"/>
                </a:lnTo>
                <a:lnTo>
                  <a:pt x="22" y="581"/>
                </a:lnTo>
                <a:lnTo>
                  <a:pt x="21" y="583"/>
                </a:lnTo>
                <a:lnTo>
                  <a:pt x="20" y="583"/>
                </a:lnTo>
                <a:lnTo>
                  <a:pt x="19" y="583"/>
                </a:lnTo>
                <a:lnTo>
                  <a:pt x="19" y="585"/>
                </a:lnTo>
                <a:lnTo>
                  <a:pt x="20" y="586"/>
                </a:lnTo>
                <a:lnTo>
                  <a:pt x="20" y="587"/>
                </a:lnTo>
                <a:lnTo>
                  <a:pt x="19" y="589"/>
                </a:lnTo>
                <a:lnTo>
                  <a:pt x="19" y="590"/>
                </a:lnTo>
                <a:lnTo>
                  <a:pt x="18" y="592"/>
                </a:lnTo>
                <a:lnTo>
                  <a:pt x="18" y="593"/>
                </a:lnTo>
                <a:lnTo>
                  <a:pt x="19" y="593"/>
                </a:lnTo>
                <a:lnTo>
                  <a:pt x="18" y="594"/>
                </a:lnTo>
                <a:lnTo>
                  <a:pt x="18" y="596"/>
                </a:lnTo>
                <a:lnTo>
                  <a:pt x="19" y="596"/>
                </a:lnTo>
                <a:lnTo>
                  <a:pt x="19" y="597"/>
                </a:lnTo>
                <a:lnTo>
                  <a:pt x="19" y="599"/>
                </a:lnTo>
                <a:lnTo>
                  <a:pt x="19" y="602"/>
                </a:lnTo>
                <a:lnTo>
                  <a:pt x="20" y="602"/>
                </a:lnTo>
                <a:lnTo>
                  <a:pt x="21" y="604"/>
                </a:lnTo>
                <a:lnTo>
                  <a:pt x="22" y="607"/>
                </a:lnTo>
                <a:lnTo>
                  <a:pt x="22" y="609"/>
                </a:lnTo>
                <a:lnTo>
                  <a:pt x="23" y="606"/>
                </a:lnTo>
                <a:lnTo>
                  <a:pt x="25" y="609"/>
                </a:lnTo>
                <a:lnTo>
                  <a:pt x="27" y="616"/>
                </a:lnTo>
                <a:lnTo>
                  <a:pt x="28" y="617"/>
                </a:lnTo>
                <a:lnTo>
                  <a:pt x="31" y="618"/>
                </a:lnTo>
                <a:lnTo>
                  <a:pt x="32" y="618"/>
                </a:lnTo>
                <a:lnTo>
                  <a:pt x="33" y="619"/>
                </a:lnTo>
                <a:lnTo>
                  <a:pt x="33" y="620"/>
                </a:lnTo>
                <a:lnTo>
                  <a:pt x="33" y="622"/>
                </a:lnTo>
                <a:lnTo>
                  <a:pt x="34" y="622"/>
                </a:lnTo>
                <a:lnTo>
                  <a:pt x="35" y="620"/>
                </a:lnTo>
                <a:lnTo>
                  <a:pt x="36" y="620"/>
                </a:lnTo>
                <a:lnTo>
                  <a:pt x="38" y="622"/>
                </a:lnTo>
                <a:lnTo>
                  <a:pt x="40" y="623"/>
                </a:lnTo>
                <a:lnTo>
                  <a:pt x="41" y="624"/>
                </a:lnTo>
                <a:lnTo>
                  <a:pt x="41" y="624"/>
                </a:lnTo>
                <a:lnTo>
                  <a:pt x="45" y="624"/>
                </a:lnTo>
                <a:lnTo>
                  <a:pt x="47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6"/>
                </a:lnTo>
                <a:lnTo>
                  <a:pt x="47" y="629"/>
                </a:lnTo>
                <a:lnTo>
                  <a:pt x="47" y="630"/>
                </a:lnTo>
                <a:lnTo>
                  <a:pt x="47" y="631"/>
                </a:lnTo>
                <a:lnTo>
                  <a:pt x="46" y="631"/>
                </a:lnTo>
                <a:lnTo>
                  <a:pt x="46" y="632"/>
                </a:lnTo>
                <a:lnTo>
                  <a:pt x="47" y="633"/>
                </a:lnTo>
                <a:lnTo>
                  <a:pt x="47" y="635"/>
                </a:lnTo>
                <a:lnTo>
                  <a:pt x="46" y="635"/>
                </a:lnTo>
                <a:lnTo>
                  <a:pt x="46" y="636"/>
                </a:lnTo>
                <a:lnTo>
                  <a:pt x="47" y="636"/>
                </a:lnTo>
                <a:lnTo>
                  <a:pt x="41" y="641"/>
                </a:lnTo>
                <a:lnTo>
                  <a:pt x="41" y="642"/>
                </a:lnTo>
                <a:lnTo>
                  <a:pt x="41" y="643"/>
                </a:lnTo>
                <a:lnTo>
                  <a:pt x="41" y="644"/>
                </a:lnTo>
                <a:lnTo>
                  <a:pt x="41" y="645"/>
                </a:lnTo>
                <a:lnTo>
                  <a:pt x="41" y="646"/>
                </a:lnTo>
                <a:lnTo>
                  <a:pt x="39" y="649"/>
                </a:lnTo>
                <a:lnTo>
                  <a:pt x="38" y="650"/>
                </a:lnTo>
                <a:lnTo>
                  <a:pt x="38" y="651"/>
                </a:lnTo>
                <a:lnTo>
                  <a:pt x="38" y="655"/>
                </a:lnTo>
                <a:lnTo>
                  <a:pt x="36" y="656"/>
                </a:lnTo>
                <a:lnTo>
                  <a:pt x="36" y="661"/>
                </a:lnTo>
                <a:lnTo>
                  <a:pt x="36" y="664"/>
                </a:lnTo>
                <a:lnTo>
                  <a:pt x="38" y="664"/>
                </a:lnTo>
                <a:lnTo>
                  <a:pt x="40" y="663"/>
                </a:lnTo>
                <a:lnTo>
                  <a:pt x="41" y="663"/>
                </a:lnTo>
                <a:lnTo>
                  <a:pt x="47" y="667"/>
                </a:lnTo>
                <a:lnTo>
                  <a:pt x="48" y="668"/>
                </a:lnTo>
                <a:lnTo>
                  <a:pt x="49" y="669"/>
                </a:lnTo>
                <a:lnTo>
                  <a:pt x="49" y="670"/>
                </a:lnTo>
                <a:lnTo>
                  <a:pt x="49" y="671"/>
                </a:lnTo>
                <a:lnTo>
                  <a:pt x="53" y="676"/>
                </a:lnTo>
                <a:lnTo>
                  <a:pt x="54" y="676"/>
                </a:lnTo>
                <a:lnTo>
                  <a:pt x="53" y="677"/>
                </a:lnTo>
                <a:lnTo>
                  <a:pt x="52" y="677"/>
                </a:lnTo>
                <a:lnTo>
                  <a:pt x="52" y="678"/>
                </a:lnTo>
                <a:lnTo>
                  <a:pt x="52" y="678"/>
                </a:lnTo>
                <a:lnTo>
                  <a:pt x="53" y="681"/>
                </a:lnTo>
                <a:lnTo>
                  <a:pt x="59" y="685"/>
                </a:lnTo>
                <a:lnTo>
                  <a:pt x="59" y="687"/>
                </a:lnTo>
                <a:lnTo>
                  <a:pt x="59" y="688"/>
                </a:lnTo>
                <a:lnTo>
                  <a:pt x="60" y="688"/>
                </a:lnTo>
                <a:lnTo>
                  <a:pt x="60" y="689"/>
                </a:lnTo>
                <a:lnTo>
                  <a:pt x="61" y="691"/>
                </a:lnTo>
                <a:lnTo>
                  <a:pt x="61" y="692"/>
                </a:lnTo>
                <a:lnTo>
                  <a:pt x="62" y="692"/>
                </a:lnTo>
                <a:lnTo>
                  <a:pt x="64" y="692"/>
                </a:lnTo>
                <a:lnTo>
                  <a:pt x="64" y="694"/>
                </a:lnTo>
                <a:lnTo>
                  <a:pt x="64" y="696"/>
                </a:lnTo>
                <a:lnTo>
                  <a:pt x="64" y="697"/>
                </a:lnTo>
                <a:lnTo>
                  <a:pt x="64" y="698"/>
                </a:lnTo>
                <a:lnTo>
                  <a:pt x="65" y="700"/>
                </a:lnTo>
                <a:lnTo>
                  <a:pt x="68" y="700"/>
                </a:lnTo>
                <a:lnTo>
                  <a:pt x="71" y="701"/>
                </a:lnTo>
                <a:lnTo>
                  <a:pt x="72" y="700"/>
                </a:lnTo>
                <a:lnTo>
                  <a:pt x="73" y="698"/>
                </a:lnTo>
                <a:lnTo>
                  <a:pt x="72" y="696"/>
                </a:lnTo>
                <a:lnTo>
                  <a:pt x="72" y="695"/>
                </a:lnTo>
                <a:lnTo>
                  <a:pt x="72" y="692"/>
                </a:lnTo>
                <a:lnTo>
                  <a:pt x="73" y="692"/>
                </a:lnTo>
                <a:lnTo>
                  <a:pt x="77" y="694"/>
                </a:lnTo>
                <a:lnTo>
                  <a:pt x="79" y="692"/>
                </a:lnTo>
                <a:lnTo>
                  <a:pt x="79" y="694"/>
                </a:lnTo>
                <a:lnTo>
                  <a:pt x="84" y="696"/>
                </a:lnTo>
                <a:lnTo>
                  <a:pt x="86" y="696"/>
                </a:lnTo>
                <a:lnTo>
                  <a:pt x="86" y="701"/>
                </a:lnTo>
                <a:lnTo>
                  <a:pt x="87" y="703"/>
                </a:lnTo>
                <a:lnTo>
                  <a:pt x="88" y="704"/>
                </a:lnTo>
                <a:lnTo>
                  <a:pt x="91" y="703"/>
                </a:lnTo>
                <a:lnTo>
                  <a:pt x="91" y="702"/>
                </a:lnTo>
                <a:lnTo>
                  <a:pt x="92" y="701"/>
                </a:lnTo>
                <a:lnTo>
                  <a:pt x="94" y="703"/>
                </a:lnTo>
                <a:lnTo>
                  <a:pt x="96" y="703"/>
                </a:lnTo>
                <a:lnTo>
                  <a:pt x="97" y="704"/>
                </a:lnTo>
                <a:lnTo>
                  <a:pt x="103" y="704"/>
                </a:lnTo>
                <a:lnTo>
                  <a:pt x="105" y="705"/>
                </a:lnTo>
                <a:lnTo>
                  <a:pt x="106" y="704"/>
                </a:lnTo>
                <a:lnTo>
                  <a:pt x="106" y="703"/>
                </a:lnTo>
                <a:lnTo>
                  <a:pt x="107" y="702"/>
                </a:lnTo>
                <a:lnTo>
                  <a:pt x="110" y="702"/>
                </a:lnTo>
                <a:lnTo>
                  <a:pt x="111" y="701"/>
                </a:lnTo>
                <a:lnTo>
                  <a:pt x="111" y="700"/>
                </a:lnTo>
                <a:lnTo>
                  <a:pt x="111" y="698"/>
                </a:lnTo>
                <a:lnTo>
                  <a:pt x="112" y="698"/>
                </a:lnTo>
                <a:lnTo>
                  <a:pt x="113" y="698"/>
                </a:lnTo>
                <a:lnTo>
                  <a:pt x="114" y="697"/>
                </a:lnTo>
                <a:lnTo>
                  <a:pt x="116" y="697"/>
                </a:lnTo>
                <a:lnTo>
                  <a:pt x="117" y="698"/>
                </a:lnTo>
                <a:lnTo>
                  <a:pt x="119" y="700"/>
                </a:lnTo>
                <a:lnTo>
                  <a:pt x="122" y="700"/>
                </a:lnTo>
                <a:lnTo>
                  <a:pt x="122" y="701"/>
                </a:lnTo>
                <a:lnTo>
                  <a:pt x="122" y="702"/>
                </a:lnTo>
                <a:lnTo>
                  <a:pt x="120" y="702"/>
                </a:lnTo>
                <a:lnTo>
                  <a:pt x="122" y="703"/>
                </a:lnTo>
                <a:lnTo>
                  <a:pt x="124" y="707"/>
                </a:lnTo>
                <a:lnTo>
                  <a:pt x="125" y="707"/>
                </a:lnTo>
                <a:lnTo>
                  <a:pt x="126" y="708"/>
                </a:lnTo>
                <a:lnTo>
                  <a:pt x="129" y="708"/>
                </a:lnTo>
                <a:lnTo>
                  <a:pt x="130" y="709"/>
                </a:lnTo>
                <a:lnTo>
                  <a:pt x="131" y="710"/>
                </a:lnTo>
                <a:lnTo>
                  <a:pt x="131" y="711"/>
                </a:lnTo>
                <a:lnTo>
                  <a:pt x="132" y="711"/>
                </a:lnTo>
                <a:lnTo>
                  <a:pt x="133" y="713"/>
                </a:lnTo>
                <a:lnTo>
                  <a:pt x="135" y="711"/>
                </a:lnTo>
                <a:lnTo>
                  <a:pt x="136" y="711"/>
                </a:lnTo>
                <a:lnTo>
                  <a:pt x="137" y="711"/>
                </a:lnTo>
                <a:lnTo>
                  <a:pt x="138" y="713"/>
                </a:lnTo>
                <a:lnTo>
                  <a:pt x="139" y="713"/>
                </a:lnTo>
                <a:lnTo>
                  <a:pt x="140" y="711"/>
                </a:lnTo>
                <a:lnTo>
                  <a:pt x="142" y="711"/>
                </a:lnTo>
                <a:lnTo>
                  <a:pt x="143" y="710"/>
                </a:lnTo>
                <a:lnTo>
                  <a:pt x="150" y="713"/>
                </a:lnTo>
                <a:lnTo>
                  <a:pt x="153" y="713"/>
                </a:lnTo>
                <a:lnTo>
                  <a:pt x="155" y="713"/>
                </a:lnTo>
                <a:lnTo>
                  <a:pt x="166" y="718"/>
                </a:lnTo>
                <a:lnTo>
                  <a:pt x="173" y="721"/>
                </a:lnTo>
                <a:lnTo>
                  <a:pt x="175" y="721"/>
                </a:lnTo>
                <a:lnTo>
                  <a:pt x="173" y="723"/>
                </a:lnTo>
                <a:lnTo>
                  <a:pt x="171" y="728"/>
                </a:lnTo>
                <a:lnTo>
                  <a:pt x="168" y="736"/>
                </a:lnTo>
                <a:lnTo>
                  <a:pt x="166" y="737"/>
                </a:lnTo>
                <a:lnTo>
                  <a:pt x="166" y="739"/>
                </a:lnTo>
                <a:lnTo>
                  <a:pt x="163" y="740"/>
                </a:lnTo>
                <a:lnTo>
                  <a:pt x="162" y="740"/>
                </a:lnTo>
                <a:lnTo>
                  <a:pt x="162" y="741"/>
                </a:lnTo>
                <a:lnTo>
                  <a:pt x="162" y="742"/>
                </a:lnTo>
                <a:lnTo>
                  <a:pt x="162" y="743"/>
                </a:lnTo>
                <a:lnTo>
                  <a:pt x="161" y="743"/>
                </a:lnTo>
                <a:lnTo>
                  <a:pt x="158" y="743"/>
                </a:lnTo>
                <a:lnTo>
                  <a:pt x="157" y="743"/>
                </a:lnTo>
                <a:lnTo>
                  <a:pt x="157" y="744"/>
                </a:lnTo>
                <a:lnTo>
                  <a:pt x="157" y="747"/>
                </a:lnTo>
                <a:lnTo>
                  <a:pt x="156" y="748"/>
                </a:lnTo>
                <a:lnTo>
                  <a:pt x="156" y="749"/>
                </a:lnTo>
                <a:lnTo>
                  <a:pt x="155" y="750"/>
                </a:lnTo>
                <a:lnTo>
                  <a:pt x="153" y="750"/>
                </a:lnTo>
                <a:lnTo>
                  <a:pt x="152" y="754"/>
                </a:lnTo>
                <a:lnTo>
                  <a:pt x="151" y="754"/>
                </a:lnTo>
                <a:lnTo>
                  <a:pt x="150" y="755"/>
                </a:lnTo>
                <a:lnTo>
                  <a:pt x="149" y="755"/>
                </a:lnTo>
                <a:lnTo>
                  <a:pt x="146" y="761"/>
                </a:lnTo>
                <a:lnTo>
                  <a:pt x="145" y="763"/>
                </a:lnTo>
                <a:lnTo>
                  <a:pt x="145" y="767"/>
                </a:lnTo>
                <a:lnTo>
                  <a:pt x="146" y="769"/>
                </a:lnTo>
                <a:lnTo>
                  <a:pt x="146" y="770"/>
                </a:lnTo>
                <a:lnTo>
                  <a:pt x="144" y="772"/>
                </a:lnTo>
                <a:lnTo>
                  <a:pt x="143" y="773"/>
                </a:lnTo>
                <a:lnTo>
                  <a:pt x="143" y="774"/>
                </a:lnTo>
                <a:lnTo>
                  <a:pt x="143" y="776"/>
                </a:lnTo>
                <a:lnTo>
                  <a:pt x="143" y="778"/>
                </a:lnTo>
                <a:lnTo>
                  <a:pt x="142" y="779"/>
                </a:lnTo>
                <a:lnTo>
                  <a:pt x="142" y="780"/>
                </a:lnTo>
                <a:lnTo>
                  <a:pt x="140" y="781"/>
                </a:lnTo>
                <a:lnTo>
                  <a:pt x="140" y="783"/>
                </a:lnTo>
                <a:lnTo>
                  <a:pt x="140" y="786"/>
                </a:lnTo>
                <a:lnTo>
                  <a:pt x="140" y="787"/>
                </a:lnTo>
                <a:lnTo>
                  <a:pt x="140" y="788"/>
                </a:lnTo>
                <a:lnTo>
                  <a:pt x="142" y="789"/>
                </a:lnTo>
                <a:lnTo>
                  <a:pt x="142" y="792"/>
                </a:lnTo>
                <a:lnTo>
                  <a:pt x="140" y="792"/>
                </a:lnTo>
                <a:lnTo>
                  <a:pt x="139" y="793"/>
                </a:lnTo>
                <a:lnTo>
                  <a:pt x="137" y="794"/>
                </a:lnTo>
                <a:lnTo>
                  <a:pt x="137" y="796"/>
                </a:lnTo>
                <a:lnTo>
                  <a:pt x="137" y="799"/>
                </a:lnTo>
                <a:lnTo>
                  <a:pt x="136" y="801"/>
                </a:lnTo>
                <a:lnTo>
                  <a:pt x="136" y="802"/>
                </a:lnTo>
                <a:lnTo>
                  <a:pt x="131" y="809"/>
                </a:lnTo>
                <a:lnTo>
                  <a:pt x="130" y="811"/>
                </a:lnTo>
                <a:lnTo>
                  <a:pt x="130" y="812"/>
                </a:lnTo>
                <a:lnTo>
                  <a:pt x="130" y="813"/>
                </a:lnTo>
                <a:lnTo>
                  <a:pt x="129" y="814"/>
                </a:lnTo>
                <a:lnTo>
                  <a:pt x="129" y="815"/>
                </a:lnTo>
                <a:lnTo>
                  <a:pt x="127" y="817"/>
                </a:lnTo>
                <a:lnTo>
                  <a:pt x="127" y="819"/>
                </a:lnTo>
                <a:lnTo>
                  <a:pt x="127" y="822"/>
                </a:lnTo>
                <a:lnTo>
                  <a:pt x="131" y="828"/>
                </a:lnTo>
                <a:lnTo>
                  <a:pt x="131" y="832"/>
                </a:lnTo>
                <a:lnTo>
                  <a:pt x="130" y="833"/>
                </a:lnTo>
                <a:lnTo>
                  <a:pt x="129" y="835"/>
                </a:lnTo>
                <a:lnTo>
                  <a:pt x="127" y="838"/>
                </a:lnTo>
                <a:lnTo>
                  <a:pt x="127" y="839"/>
                </a:lnTo>
                <a:lnTo>
                  <a:pt x="127" y="840"/>
                </a:lnTo>
                <a:lnTo>
                  <a:pt x="127" y="841"/>
                </a:lnTo>
                <a:lnTo>
                  <a:pt x="126" y="843"/>
                </a:lnTo>
                <a:lnTo>
                  <a:pt x="126" y="844"/>
                </a:lnTo>
                <a:lnTo>
                  <a:pt x="126" y="846"/>
                </a:lnTo>
                <a:lnTo>
                  <a:pt x="126" y="847"/>
                </a:lnTo>
                <a:lnTo>
                  <a:pt x="126" y="848"/>
                </a:lnTo>
                <a:lnTo>
                  <a:pt x="125" y="851"/>
                </a:lnTo>
                <a:lnTo>
                  <a:pt x="125" y="853"/>
                </a:lnTo>
                <a:lnTo>
                  <a:pt x="126" y="857"/>
                </a:lnTo>
                <a:lnTo>
                  <a:pt x="126" y="859"/>
                </a:lnTo>
                <a:lnTo>
                  <a:pt x="125" y="859"/>
                </a:lnTo>
                <a:lnTo>
                  <a:pt x="124" y="861"/>
                </a:lnTo>
                <a:lnTo>
                  <a:pt x="124" y="864"/>
                </a:lnTo>
                <a:lnTo>
                  <a:pt x="124" y="865"/>
                </a:lnTo>
                <a:lnTo>
                  <a:pt x="125" y="866"/>
                </a:lnTo>
                <a:lnTo>
                  <a:pt x="126" y="866"/>
                </a:lnTo>
                <a:lnTo>
                  <a:pt x="126" y="867"/>
                </a:lnTo>
                <a:lnTo>
                  <a:pt x="127" y="871"/>
                </a:lnTo>
                <a:lnTo>
                  <a:pt x="127" y="872"/>
                </a:lnTo>
                <a:lnTo>
                  <a:pt x="129" y="872"/>
                </a:lnTo>
                <a:lnTo>
                  <a:pt x="129" y="873"/>
                </a:lnTo>
                <a:lnTo>
                  <a:pt x="129" y="874"/>
                </a:lnTo>
                <a:lnTo>
                  <a:pt x="129" y="876"/>
                </a:lnTo>
                <a:lnTo>
                  <a:pt x="126" y="877"/>
                </a:lnTo>
                <a:lnTo>
                  <a:pt x="125" y="877"/>
                </a:lnTo>
                <a:lnTo>
                  <a:pt x="122" y="879"/>
                </a:lnTo>
                <a:lnTo>
                  <a:pt x="123" y="880"/>
                </a:lnTo>
                <a:lnTo>
                  <a:pt x="123" y="882"/>
                </a:lnTo>
                <a:lnTo>
                  <a:pt x="123" y="883"/>
                </a:lnTo>
                <a:lnTo>
                  <a:pt x="122" y="883"/>
                </a:lnTo>
                <a:lnTo>
                  <a:pt x="122" y="884"/>
                </a:lnTo>
                <a:lnTo>
                  <a:pt x="122" y="885"/>
                </a:lnTo>
                <a:lnTo>
                  <a:pt x="120" y="886"/>
                </a:lnTo>
                <a:lnTo>
                  <a:pt x="119" y="886"/>
                </a:lnTo>
                <a:lnTo>
                  <a:pt x="118" y="885"/>
                </a:lnTo>
                <a:lnTo>
                  <a:pt x="117" y="885"/>
                </a:lnTo>
                <a:lnTo>
                  <a:pt x="117" y="886"/>
                </a:lnTo>
                <a:lnTo>
                  <a:pt x="117" y="887"/>
                </a:lnTo>
                <a:lnTo>
                  <a:pt x="117" y="889"/>
                </a:lnTo>
                <a:lnTo>
                  <a:pt x="117" y="890"/>
                </a:lnTo>
                <a:lnTo>
                  <a:pt x="116" y="891"/>
                </a:lnTo>
                <a:lnTo>
                  <a:pt x="114" y="892"/>
                </a:lnTo>
                <a:lnTo>
                  <a:pt x="113" y="892"/>
                </a:lnTo>
                <a:lnTo>
                  <a:pt x="110" y="892"/>
                </a:lnTo>
                <a:lnTo>
                  <a:pt x="109" y="892"/>
                </a:lnTo>
                <a:lnTo>
                  <a:pt x="106" y="892"/>
                </a:lnTo>
                <a:lnTo>
                  <a:pt x="103" y="893"/>
                </a:lnTo>
                <a:lnTo>
                  <a:pt x="101" y="893"/>
                </a:lnTo>
                <a:lnTo>
                  <a:pt x="101" y="892"/>
                </a:lnTo>
                <a:lnTo>
                  <a:pt x="99" y="892"/>
                </a:lnTo>
                <a:lnTo>
                  <a:pt x="98" y="891"/>
                </a:lnTo>
                <a:lnTo>
                  <a:pt x="98" y="889"/>
                </a:lnTo>
                <a:lnTo>
                  <a:pt x="98" y="885"/>
                </a:lnTo>
                <a:lnTo>
                  <a:pt x="97" y="886"/>
                </a:lnTo>
                <a:lnTo>
                  <a:pt x="96" y="886"/>
                </a:lnTo>
                <a:lnTo>
                  <a:pt x="96" y="885"/>
                </a:lnTo>
                <a:lnTo>
                  <a:pt x="93" y="885"/>
                </a:lnTo>
                <a:lnTo>
                  <a:pt x="90" y="885"/>
                </a:lnTo>
                <a:lnTo>
                  <a:pt x="87" y="885"/>
                </a:lnTo>
                <a:lnTo>
                  <a:pt x="86" y="884"/>
                </a:lnTo>
                <a:lnTo>
                  <a:pt x="85" y="885"/>
                </a:lnTo>
                <a:lnTo>
                  <a:pt x="84" y="885"/>
                </a:lnTo>
                <a:lnTo>
                  <a:pt x="84" y="886"/>
                </a:lnTo>
                <a:lnTo>
                  <a:pt x="84" y="889"/>
                </a:lnTo>
                <a:lnTo>
                  <a:pt x="85" y="890"/>
                </a:lnTo>
                <a:lnTo>
                  <a:pt x="84" y="891"/>
                </a:lnTo>
                <a:lnTo>
                  <a:pt x="83" y="892"/>
                </a:lnTo>
                <a:lnTo>
                  <a:pt x="81" y="892"/>
                </a:lnTo>
                <a:lnTo>
                  <a:pt x="79" y="893"/>
                </a:lnTo>
                <a:lnTo>
                  <a:pt x="79" y="895"/>
                </a:lnTo>
                <a:lnTo>
                  <a:pt x="78" y="896"/>
                </a:lnTo>
                <a:lnTo>
                  <a:pt x="77" y="898"/>
                </a:lnTo>
                <a:lnTo>
                  <a:pt x="75" y="899"/>
                </a:lnTo>
                <a:lnTo>
                  <a:pt x="74" y="902"/>
                </a:lnTo>
                <a:lnTo>
                  <a:pt x="84" y="900"/>
                </a:lnTo>
                <a:lnTo>
                  <a:pt x="86" y="899"/>
                </a:lnTo>
                <a:lnTo>
                  <a:pt x="87" y="900"/>
                </a:lnTo>
                <a:lnTo>
                  <a:pt x="87" y="902"/>
                </a:lnTo>
                <a:lnTo>
                  <a:pt x="88" y="903"/>
                </a:lnTo>
                <a:lnTo>
                  <a:pt x="88" y="904"/>
                </a:lnTo>
                <a:lnTo>
                  <a:pt x="87" y="904"/>
                </a:lnTo>
                <a:lnTo>
                  <a:pt x="86" y="904"/>
                </a:lnTo>
                <a:lnTo>
                  <a:pt x="86" y="905"/>
                </a:lnTo>
                <a:lnTo>
                  <a:pt x="85" y="905"/>
                </a:lnTo>
                <a:lnTo>
                  <a:pt x="84" y="905"/>
                </a:lnTo>
                <a:lnTo>
                  <a:pt x="83" y="908"/>
                </a:lnTo>
                <a:lnTo>
                  <a:pt x="81" y="910"/>
                </a:lnTo>
                <a:lnTo>
                  <a:pt x="81" y="912"/>
                </a:lnTo>
                <a:lnTo>
                  <a:pt x="77" y="916"/>
                </a:lnTo>
                <a:lnTo>
                  <a:pt x="74" y="918"/>
                </a:lnTo>
                <a:lnTo>
                  <a:pt x="73" y="921"/>
                </a:lnTo>
                <a:lnTo>
                  <a:pt x="73" y="922"/>
                </a:lnTo>
                <a:lnTo>
                  <a:pt x="68" y="925"/>
                </a:lnTo>
                <a:lnTo>
                  <a:pt x="66" y="926"/>
                </a:lnTo>
                <a:lnTo>
                  <a:pt x="67" y="929"/>
                </a:lnTo>
                <a:lnTo>
                  <a:pt x="66" y="929"/>
                </a:lnTo>
                <a:lnTo>
                  <a:pt x="65" y="929"/>
                </a:lnTo>
                <a:lnTo>
                  <a:pt x="65" y="930"/>
                </a:lnTo>
                <a:lnTo>
                  <a:pt x="62" y="931"/>
                </a:lnTo>
                <a:lnTo>
                  <a:pt x="61" y="934"/>
                </a:lnTo>
                <a:lnTo>
                  <a:pt x="62" y="935"/>
                </a:lnTo>
                <a:lnTo>
                  <a:pt x="60" y="937"/>
                </a:lnTo>
                <a:lnTo>
                  <a:pt x="55" y="941"/>
                </a:lnTo>
                <a:lnTo>
                  <a:pt x="47" y="943"/>
                </a:lnTo>
                <a:lnTo>
                  <a:pt x="44" y="945"/>
                </a:lnTo>
                <a:lnTo>
                  <a:pt x="42" y="950"/>
                </a:lnTo>
                <a:lnTo>
                  <a:pt x="44" y="952"/>
                </a:lnTo>
                <a:lnTo>
                  <a:pt x="44" y="954"/>
                </a:lnTo>
                <a:lnTo>
                  <a:pt x="44" y="955"/>
                </a:lnTo>
                <a:lnTo>
                  <a:pt x="44" y="956"/>
                </a:lnTo>
                <a:lnTo>
                  <a:pt x="42" y="957"/>
                </a:lnTo>
                <a:lnTo>
                  <a:pt x="41" y="961"/>
                </a:lnTo>
                <a:lnTo>
                  <a:pt x="41" y="962"/>
                </a:lnTo>
                <a:lnTo>
                  <a:pt x="41" y="963"/>
                </a:lnTo>
                <a:lnTo>
                  <a:pt x="42" y="963"/>
                </a:lnTo>
                <a:lnTo>
                  <a:pt x="42" y="964"/>
                </a:lnTo>
                <a:lnTo>
                  <a:pt x="42" y="965"/>
                </a:lnTo>
                <a:lnTo>
                  <a:pt x="41" y="967"/>
                </a:lnTo>
                <a:lnTo>
                  <a:pt x="41" y="967"/>
                </a:lnTo>
                <a:lnTo>
                  <a:pt x="39" y="968"/>
                </a:lnTo>
                <a:lnTo>
                  <a:pt x="36" y="970"/>
                </a:lnTo>
                <a:lnTo>
                  <a:pt x="36" y="971"/>
                </a:lnTo>
                <a:lnTo>
                  <a:pt x="31" y="974"/>
                </a:lnTo>
                <a:lnTo>
                  <a:pt x="20" y="984"/>
                </a:lnTo>
                <a:lnTo>
                  <a:pt x="19" y="986"/>
                </a:lnTo>
                <a:lnTo>
                  <a:pt x="20" y="987"/>
                </a:lnTo>
                <a:lnTo>
                  <a:pt x="21" y="989"/>
                </a:lnTo>
                <a:lnTo>
                  <a:pt x="19" y="991"/>
                </a:lnTo>
                <a:lnTo>
                  <a:pt x="15" y="996"/>
                </a:lnTo>
                <a:lnTo>
                  <a:pt x="15" y="997"/>
                </a:lnTo>
                <a:lnTo>
                  <a:pt x="14" y="997"/>
                </a:lnTo>
                <a:lnTo>
                  <a:pt x="14" y="999"/>
                </a:lnTo>
                <a:lnTo>
                  <a:pt x="15" y="999"/>
                </a:lnTo>
                <a:lnTo>
                  <a:pt x="15" y="1000"/>
                </a:lnTo>
                <a:lnTo>
                  <a:pt x="15" y="1001"/>
                </a:lnTo>
                <a:lnTo>
                  <a:pt x="15" y="1002"/>
                </a:lnTo>
                <a:lnTo>
                  <a:pt x="14" y="1002"/>
                </a:lnTo>
                <a:lnTo>
                  <a:pt x="14" y="1003"/>
                </a:lnTo>
                <a:lnTo>
                  <a:pt x="19" y="1006"/>
                </a:lnTo>
                <a:lnTo>
                  <a:pt x="20" y="1007"/>
                </a:lnTo>
                <a:lnTo>
                  <a:pt x="20" y="1008"/>
                </a:lnTo>
                <a:lnTo>
                  <a:pt x="20" y="1009"/>
                </a:lnTo>
                <a:lnTo>
                  <a:pt x="19" y="1013"/>
                </a:lnTo>
                <a:lnTo>
                  <a:pt x="18" y="1015"/>
                </a:lnTo>
                <a:lnTo>
                  <a:pt x="18" y="1016"/>
                </a:lnTo>
                <a:lnTo>
                  <a:pt x="18" y="1019"/>
                </a:lnTo>
                <a:lnTo>
                  <a:pt x="18" y="1020"/>
                </a:lnTo>
                <a:lnTo>
                  <a:pt x="18" y="1020"/>
                </a:lnTo>
                <a:lnTo>
                  <a:pt x="16" y="1021"/>
                </a:lnTo>
                <a:lnTo>
                  <a:pt x="15" y="1021"/>
                </a:lnTo>
                <a:lnTo>
                  <a:pt x="14" y="1021"/>
                </a:lnTo>
                <a:lnTo>
                  <a:pt x="13" y="1021"/>
                </a:lnTo>
                <a:lnTo>
                  <a:pt x="9" y="1023"/>
                </a:lnTo>
                <a:lnTo>
                  <a:pt x="8" y="1025"/>
                </a:lnTo>
                <a:lnTo>
                  <a:pt x="8" y="1026"/>
                </a:lnTo>
                <a:lnTo>
                  <a:pt x="8" y="1028"/>
                </a:lnTo>
                <a:lnTo>
                  <a:pt x="9" y="1029"/>
                </a:lnTo>
                <a:lnTo>
                  <a:pt x="9" y="1030"/>
                </a:lnTo>
                <a:lnTo>
                  <a:pt x="9" y="1032"/>
                </a:lnTo>
                <a:lnTo>
                  <a:pt x="8" y="1034"/>
                </a:lnTo>
                <a:lnTo>
                  <a:pt x="9" y="1033"/>
                </a:lnTo>
                <a:lnTo>
                  <a:pt x="13" y="1032"/>
                </a:lnTo>
                <a:lnTo>
                  <a:pt x="15" y="1032"/>
                </a:lnTo>
                <a:lnTo>
                  <a:pt x="19" y="1033"/>
                </a:lnTo>
                <a:lnTo>
                  <a:pt x="21" y="1032"/>
                </a:lnTo>
                <a:lnTo>
                  <a:pt x="25" y="1027"/>
                </a:lnTo>
                <a:lnTo>
                  <a:pt x="29" y="1023"/>
                </a:lnTo>
                <a:lnTo>
                  <a:pt x="32" y="1022"/>
                </a:lnTo>
                <a:lnTo>
                  <a:pt x="32" y="1020"/>
                </a:lnTo>
                <a:lnTo>
                  <a:pt x="31" y="1020"/>
                </a:lnTo>
                <a:lnTo>
                  <a:pt x="29" y="1020"/>
                </a:lnTo>
                <a:lnTo>
                  <a:pt x="28" y="1020"/>
                </a:lnTo>
                <a:lnTo>
                  <a:pt x="28" y="1017"/>
                </a:lnTo>
                <a:lnTo>
                  <a:pt x="27" y="1017"/>
                </a:lnTo>
                <a:lnTo>
                  <a:pt x="27" y="1015"/>
                </a:lnTo>
                <a:lnTo>
                  <a:pt x="27" y="1014"/>
                </a:lnTo>
                <a:lnTo>
                  <a:pt x="27" y="1013"/>
                </a:lnTo>
                <a:lnTo>
                  <a:pt x="28" y="1010"/>
                </a:lnTo>
                <a:lnTo>
                  <a:pt x="31" y="1008"/>
                </a:lnTo>
                <a:lnTo>
                  <a:pt x="33" y="1006"/>
                </a:lnTo>
                <a:lnTo>
                  <a:pt x="35" y="1004"/>
                </a:lnTo>
                <a:lnTo>
                  <a:pt x="39" y="1004"/>
                </a:lnTo>
                <a:lnTo>
                  <a:pt x="41" y="1004"/>
                </a:lnTo>
                <a:lnTo>
                  <a:pt x="46" y="1000"/>
                </a:lnTo>
                <a:lnTo>
                  <a:pt x="51" y="999"/>
                </a:lnTo>
                <a:lnTo>
                  <a:pt x="57" y="999"/>
                </a:lnTo>
                <a:lnTo>
                  <a:pt x="68" y="1001"/>
                </a:lnTo>
                <a:lnTo>
                  <a:pt x="70" y="1002"/>
                </a:lnTo>
                <a:lnTo>
                  <a:pt x="70" y="1003"/>
                </a:lnTo>
                <a:lnTo>
                  <a:pt x="70" y="1004"/>
                </a:lnTo>
                <a:lnTo>
                  <a:pt x="70" y="1006"/>
                </a:lnTo>
                <a:lnTo>
                  <a:pt x="70" y="1007"/>
                </a:lnTo>
                <a:lnTo>
                  <a:pt x="67" y="1009"/>
                </a:lnTo>
                <a:lnTo>
                  <a:pt x="67" y="1010"/>
                </a:lnTo>
                <a:lnTo>
                  <a:pt x="68" y="1014"/>
                </a:lnTo>
                <a:lnTo>
                  <a:pt x="70" y="1016"/>
                </a:lnTo>
                <a:lnTo>
                  <a:pt x="72" y="1020"/>
                </a:lnTo>
                <a:lnTo>
                  <a:pt x="70" y="1023"/>
                </a:lnTo>
                <a:lnTo>
                  <a:pt x="68" y="1028"/>
                </a:lnTo>
                <a:lnTo>
                  <a:pt x="68" y="1032"/>
                </a:lnTo>
                <a:lnTo>
                  <a:pt x="68" y="1034"/>
                </a:lnTo>
                <a:lnTo>
                  <a:pt x="74" y="1035"/>
                </a:lnTo>
                <a:lnTo>
                  <a:pt x="75" y="1036"/>
                </a:lnTo>
                <a:lnTo>
                  <a:pt x="74" y="1038"/>
                </a:lnTo>
                <a:lnTo>
                  <a:pt x="74" y="1039"/>
                </a:lnTo>
                <a:lnTo>
                  <a:pt x="73" y="1039"/>
                </a:lnTo>
                <a:lnTo>
                  <a:pt x="74" y="1040"/>
                </a:lnTo>
                <a:lnTo>
                  <a:pt x="74" y="1041"/>
                </a:lnTo>
                <a:lnTo>
                  <a:pt x="74" y="1042"/>
                </a:lnTo>
                <a:lnTo>
                  <a:pt x="73" y="1042"/>
                </a:lnTo>
                <a:lnTo>
                  <a:pt x="73" y="1043"/>
                </a:lnTo>
                <a:lnTo>
                  <a:pt x="74" y="1043"/>
                </a:lnTo>
                <a:lnTo>
                  <a:pt x="75" y="1043"/>
                </a:lnTo>
                <a:lnTo>
                  <a:pt x="77" y="1042"/>
                </a:lnTo>
                <a:lnTo>
                  <a:pt x="79" y="1043"/>
                </a:lnTo>
                <a:lnTo>
                  <a:pt x="84" y="1048"/>
                </a:lnTo>
                <a:lnTo>
                  <a:pt x="85" y="1049"/>
                </a:lnTo>
                <a:lnTo>
                  <a:pt x="85" y="1052"/>
                </a:lnTo>
                <a:lnTo>
                  <a:pt x="86" y="1054"/>
                </a:lnTo>
                <a:lnTo>
                  <a:pt x="86" y="1055"/>
                </a:lnTo>
                <a:lnTo>
                  <a:pt x="87" y="1055"/>
                </a:lnTo>
                <a:lnTo>
                  <a:pt x="91" y="1060"/>
                </a:lnTo>
                <a:lnTo>
                  <a:pt x="92" y="1061"/>
                </a:lnTo>
                <a:lnTo>
                  <a:pt x="94" y="1061"/>
                </a:lnTo>
                <a:lnTo>
                  <a:pt x="97" y="1061"/>
                </a:lnTo>
                <a:lnTo>
                  <a:pt x="98" y="1061"/>
                </a:lnTo>
                <a:lnTo>
                  <a:pt x="103" y="1059"/>
                </a:lnTo>
                <a:lnTo>
                  <a:pt x="105" y="1058"/>
                </a:lnTo>
                <a:lnTo>
                  <a:pt x="106" y="1056"/>
                </a:lnTo>
                <a:lnTo>
                  <a:pt x="112" y="1058"/>
                </a:lnTo>
                <a:lnTo>
                  <a:pt x="114" y="1056"/>
                </a:lnTo>
                <a:lnTo>
                  <a:pt x="119" y="1053"/>
                </a:lnTo>
                <a:lnTo>
                  <a:pt x="122" y="1053"/>
                </a:lnTo>
                <a:lnTo>
                  <a:pt x="123" y="1052"/>
                </a:lnTo>
                <a:lnTo>
                  <a:pt x="124" y="1051"/>
                </a:lnTo>
                <a:lnTo>
                  <a:pt x="125" y="1049"/>
                </a:lnTo>
                <a:lnTo>
                  <a:pt x="126" y="1049"/>
                </a:lnTo>
                <a:lnTo>
                  <a:pt x="133" y="1051"/>
                </a:lnTo>
                <a:lnTo>
                  <a:pt x="135" y="1052"/>
                </a:lnTo>
                <a:lnTo>
                  <a:pt x="136" y="1053"/>
                </a:lnTo>
                <a:lnTo>
                  <a:pt x="137" y="1055"/>
                </a:lnTo>
                <a:lnTo>
                  <a:pt x="138" y="1055"/>
                </a:lnTo>
                <a:lnTo>
                  <a:pt x="139" y="1055"/>
                </a:lnTo>
                <a:lnTo>
                  <a:pt x="144" y="1056"/>
                </a:lnTo>
                <a:lnTo>
                  <a:pt x="145" y="1056"/>
                </a:lnTo>
                <a:lnTo>
                  <a:pt x="148" y="1056"/>
                </a:lnTo>
                <a:lnTo>
                  <a:pt x="149" y="1056"/>
                </a:lnTo>
                <a:lnTo>
                  <a:pt x="149" y="1055"/>
                </a:lnTo>
                <a:lnTo>
                  <a:pt x="149" y="1054"/>
                </a:lnTo>
                <a:lnTo>
                  <a:pt x="150" y="1054"/>
                </a:lnTo>
                <a:lnTo>
                  <a:pt x="151" y="1052"/>
                </a:lnTo>
                <a:lnTo>
                  <a:pt x="151" y="1051"/>
                </a:lnTo>
                <a:lnTo>
                  <a:pt x="152" y="1049"/>
                </a:lnTo>
                <a:lnTo>
                  <a:pt x="157" y="1048"/>
                </a:lnTo>
                <a:lnTo>
                  <a:pt x="158" y="1048"/>
                </a:lnTo>
                <a:lnTo>
                  <a:pt x="158" y="1048"/>
                </a:lnTo>
                <a:lnTo>
                  <a:pt x="159" y="1047"/>
                </a:lnTo>
                <a:lnTo>
                  <a:pt x="161" y="1046"/>
                </a:lnTo>
                <a:lnTo>
                  <a:pt x="161" y="1045"/>
                </a:lnTo>
                <a:lnTo>
                  <a:pt x="161" y="1042"/>
                </a:lnTo>
                <a:lnTo>
                  <a:pt x="161" y="1041"/>
                </a:lnTo>
                <a:lnTo>
                  <a:pt x="161" y="1040"/>
                </a:lnTo>
                <a:lnTo>
                  <a:pt x="162" y="1039"/>
                </a:lnTo>
                <a:lnTo>
                  <a:pt x="162" y="1038"/>
                </a:lnTo>
                <a:lnTo>
                  <a:pt x="164" y="1038"/>
                </a:lnTo>
                <a:lnTo>
                  <a:pt x="168" y="1034"/>
                </a:lnTo>
                <a:lnTo>
                  <a:pt x="170" y="1030"/>
                </a:lnTo>
                <a:lnTo>
                  <a:pt x="170" y="1027"/>
                </a:lnTo>
                <a:lnTo>
                  <a:pt x="168" y="1022"/>
                </a:lnTo>
                <a:lnTo>
                  <a:pt x="165" y="1021"/>
                </a:lnTo>
                <a:lnTo>
                  <a:pt x="165" y="1020"/>
                </a:lnTo>
                <a:lnTo>
                  <a:pt x="165" y="1020"/>
                </a:lnTo>
                <a:lnTo>
                  <a:pt x="166" y="1019"/>
                </a:lnTo>
                <a:lnTo>
                  <a:pt x="168" y="1017"/>
                </a:lnTo>
                <a:lnTo>
                  <a:pt x="169" y="1017"/>
                </a:lnTo>
                <a:lnTo>
                  <a:pt x="172" y="1016"/>
                </a:lnTo>
                <a:lnTo>
                  <a:pt x="175" y="1015"/>
                </a:lnTo>
                <a:lnTo>
                  <a:pt x="178" y="1010"/>
                </a:lnTo>
                <a:lnTo>
                  <a:pt x="181" y="1009"/>
                </a:lnTo>
                <a:lnTo>
                  <a:pt x="182" y="1008"/>
                </a:lnTo>
                <a:lnTo>
                  <a:pt x="182" y="1007"/>
                </a:lnTo>
                <a:lnTo>
                  <a:pt x="182" y="1006"/>
                </a:lnTo>
                <a:lnTo>
                  <a:pt x="182" y="1004"/>
                </a:lnTo>
                <a:lnTo>
                  <a:pt x="182" y="1003"/>
                </a:lnTo>
                <a:lnTo>
                  <a:pt x="183" y="1001"/>
                </a:lnTo>
                <a:lnTo>
                  <a:pt x="185" y="1000"/>
                </a:lnTo>
                <a:lnTo>
                  <a:pt x="188" y="999"/>
                </a:lnTo>
                <a:lnTo>
                  <a:pt x="189" y="999"/>
                </a:lnTo>
                <a:lnTo>
                  <a:pt x="191" y="1000"/>
                </a:lnTo>
                <a:lnTo>
                  <a:pt x="192" y="1001"/>
                </a:lnTo>
                <a:lnTo>
                  <a:pt x="192" y="1003"/>
                </a:lnTo>
                <a:lnTo>
                  <a:pt x="192" y="1007"/>
                </a:lnTo>
                <a:lnTo>
                  <a:pt x="192" y="1010"/>
                </a:lnTo>
                <a:lnTo>
                  <a:pt x="191" y="1016"/>
                </a:lnTo>
                <a:lnTo>
                  <a:pt x="191" y="1019"/>
                </a:lnTo>
                <a:lnTo>
                  <a:pt x="191" y="1020"/>
                </a:lnTo>
                <a:lnTo>
                  <a:pt x="192" y="1022"/>
                </a:lnTo>
                <a:lnTo>
                  <a:pt x="194" y="1023"/>
                </a:lnTo>
                <a:lnTo>
                  <a:pt x="196" y="1025"/>
                </a:lnTo>
                <a:lnTo>
                  <a:pt x="198" y="1026"/>
                </a:lnTo>
                <a:lnTo>
                  <a:pt x="199" y="1027"/>
                </a:lnTo>
                <a:lnTo>
                  <a:pt x="205" y="1035"/>
                </a:lnTo>
                <a:lnTo>
                  <a:pt x="207" y="1035"/>
                </a:lnTo>
                <a:lnTo>
                  <a:pt x="210" y="1038"/>
                </a:lnTo>
                <a:lnTo>
                  <a:pt x="211" y="1038"/>
                </a:lnTo>
                <a:lnTo>
                  <a:pt x="212" y="1036"/>
                </a:lnTo>
                <a:lnTo>
                  <a:pt x="214" y="1036"/>
                </a:lnTo>
                <a:lnTo>
                  <a:pt x="215" y="1038"/>
                </a:lnTo>
                <a:lnTo>
                  <a:pt x="216" y="1038"/>
                </a:lnTo>
                <a:lnTo>
                  <a:pt x="218" y="1038"/>
                </a:lnTo>
                <a:lnTo>
                  <a:pt x="220" y="1039"/>
                </a:lnTo>
                <a:lnTo>
                  <a:pt x="222" y="1041"/>
                </a:lnTo>
                <a:lnTo>
                  <a:pt x="221" y="1043"/>
                </a:lnTo>
                <a:lnTo>
                  <a:pt x="218" y="1047"/>
                </a:lnTo>
                <a:lnTo>
                  <a:pt x="217" y="1048"/>
                </a:lnTo>
                <a:lnTo>
                  <a:pt x="217" y="1049"/>
                </a:lnTo>
                <a:lnTo>
                  <a:pt x="218" y="1049"/>
                </a:lnTo>
                <a:lnTo>
                  <a:pt x="220" y="1049"/>
                </a:lnTo>
                <a:lnTo>
                  <a:pt x="223" y="1052"/>
                </a:lnTo>
                <a:lnTo>
                  <a:pt x="224" y="1053"/>
                </a:lnTo>
                <a:lnTo>
                  <a:pt x="225" y="1055"/>
                </a:lnTo>
                <a:lnTo>
                  <a:pt x="227" y="1058"/>
                </a:lnTo>
                <a:lnTo>
                  <a:pt x="228" y="1059"/>
                </a:lnTo>
                <a:lnTo>
                  <a:pt x="228" y="1060"/>
                </a:lnTo>
                <a:lnTo>
                  <a:pt x="228" y="1062"/>
                </a:lnTo>
                <a:lnTo>
                  <a:pt x="228" y="1064"/>
                </a:lnTo>
                <a:lnTo>
                  <a:pt x="227" y="1065"/>
                </a:lnTo>
                <a:lnTo>
                  <a:pt x="227" y="1067"/>
                </a:lnTo>
                <a:lnTo>
                  <a:pt x="230" y="1066"/>
                </a:lnTo>
                <a:lnTo>
                  <a:pt x="233" y="1067"/>
                </a:lnTo>
                <a:lnTo>
                  <a:pt x="235" y="1067"/>
                </a:lnTo>
                <a:lnTo>
                  <a:pt x="237" y="1065"/>
                </a:lnTo>
                <a:lnTo>
                  <a:pt x="238" y="1060"/>
                </a:lnTo>
                <a:lnTo>
                  <a:pt x="238" y="1059"/>
                </a:lnTo>
                <a:lnTo>
                  <a:pt x="238" y="1056"/>
                </a:lnTo>
                <a:lnTo>
                  <a:pt x="236" y="1056"/>
                </a:lnTo>
                <a:lnTo>
                  <a:pt x="235" y="1055"/>
                </a:lnTo>
                <a:lnTo>
                  <a:pt x="235" y="1054"/>
                </a:lnTo>
                <a:lnTo>
                  <a:pt x="234" y="1053"/>
                </a:lnTo>
                <a:lnTo>
                  <a:pt x="234" y="1052"/>
                </a:lnTo>
                <a:lnTo>
                  <a:pt x="233" y="1052"/>
                </a:lnTo>
                <a:lnTo>
                  <a:pt x="233" y="1051"/>
                </a:lnTo>
                <a:lnTo>
                  <a:pt x="234" y="1051"/>
                </a:lnTo>
                <a:lnTo>
                  <a:pt x="236" y="1048"/>
                </a:lnTo>
                <a:lnTo>
                  <a:pt x="235" y="1046"/>
                </a:lnTo>
                <a:lnTo>
                  <a:pt x="235" y="1045"/>
                </a:lnTo>
                <a:lnTo>
                  <a:pt x="237" y="1042"/>
                </a:lnTo>
                <a:lnTo>
                  <a:pt x="238" y="1042"/>
                </a:lnTo>
                <a:lnTo>
                  <a:pt x="238" y="1041"/>
                </a:lnTo>
                <a:lnTo>
                  <a:pt x="238" y="1039"/>
                </a:lnTo>
                <a:lnTo>
                  <a:pt x="238" y="1036"/>
                </a:lnTo>
                <a:lnTo>
                  <a:pt x="238" y="1035"/>
                </a:lnTo>
                <a:lnTo>
                  <a:pt x="241" y="1033"/>
                </a:lnTo>
                <a:lnTo>
                  <a:pt x="246" y="1029"/>
                </a:lnTo>
                <a:lnTo>
                  <a:pt x="247" y="1029"/>
                </a:lnTo>
                <a:lnTo>
                  <a:pt x="247" y="1028"/>
                </a:lnTo>
                <a:lnTo>
                  <a:pt x="247" y="1027"/>
                </a:lnTo>
                <a:lnTo>
                  <a:pt x="248" y="1026"/>
                </a:lnTo>
                <a:lnTo>
                  <a:pt x="248" y="1025"/>
                </a:lnTo>
                <a:lnTo>
                  <a:pt x="249" y="1025"/>
                </a:lnTo>
                <a:lnTo>
                  <a:pt x="250" y="1023"/>
                </a:lnTo>
                <a:lnTo>
                  <a:pt x="251" y="1022"/>
                </a:lnTo>
                <a:lnTo>
                  <a:pt x="253" y="1020"/>
                </a:lnTo>
                <a:lnTo>
                  <a:pt x="254" y="1015"/>
                </a:lnTo>
                <a:lnTo>
                  <a:pt x="255" y="1013"/>
                </a:lnTo>
                <a:lnTo>
                  <a:pt x="255" y="1012"/>
                </a:lnTo>
                <a:lnTo>
                  <a:pt x="254" y="1007"/>
                </a:lnTo>
                <a:lnTo>
                  <a:pt x="254" y="1006"/>
                </a:lnTo>
                <a:lnTo>
                  <a:pt x="254" y="1004"/>
                </a:lnTo>
                <a:lnTo>
                  <a:pt x="254" y="1003"/>
                </a:lnTo>
                <a:lnTo>
                  <a:pt x="253" y="1002"/>
                </a:lnTo>
                <a:lnTo>
                  <a:pt x="251" y="1001"/>
                </a:lnTo>
                <a:lnTo>
                  <a:pt x="253" y="997"/>
                </a:lnTo>
                <a:lnTo>
                  <a:pt x="254" y="995"/>
                </a:lnTo>
                <a:lnTo>
                  <a:pt x="255" y="994"/>
                </a:lnTo>
                <a:lnTo>
                  <a:pt x="260" y="994"/>
                </a:lnTo>
                <a:lnTo>
                  <a:pt x="261" y="994"/>
                </a:lnTo>
                <a:lnTo>
                  <a:pt x="261" y="995"/>
                </a:lnTo>
                <a:lnTo>
                  <a:pt x="263" y="997"/>
                </a:lnTo>
                <a:lnTo>
                  <a:pt x="264" y="997"/>
                </a:lnTo>
                <a:lnTo>
                  <a:pt x="264" y="996"/>
                </a:lnTo>
                <a:lnTo>
                  <a:pt x="264" y="995"/>
                </a:lnTo>
                <a:lnTo>
                  <a:pt x="266" y="995"/>
                </a:lnTo>
                <a:lnTo>
                  <a:pt x="267" y="994"/>
                </a:lnTo>
                <a:lnTo>
                  <a:pt x="267" y="995"/>
                </a:lnTo>
                <a:lnTo>
                  <a:pt x="267" y="1006"/>
                </a:lnTo>
                <a:lnTo>
                  <a:pt x="267" y="1007"/>
                </a:lnTo>
                <a:lnTo>
                  <a:pt x="267" y="1008"/>
                </a:lnTo>
                <a:lnTo>
                  <a:pt x="269" y="1009"/>
                </a:lnTo>
                <a:lnTo>
                  <a:pt x="272" y="1014"/>
                </a:lnTo>
                <a:lnTo>
                  <a:pt x="273" y="1015"/>
                </a:lnTo>
                <a:lnTo>
                  <a:pt x="274" y="1016"/>
                </a:lnTo>
                <a:lnTo>
                  <a:pt x="276" y="1017"/>
                </a:lnTo>
                <a:lnTo>
                  <a:pt x="285" y="1017"/>
                </a:lnTo>
                <a:lnTo>
                  <a:pt x="286" y="1016"/>
                </a:lnTo>
                <a:lnTo>
                  <a:pt x="287" y="1015"/>
                </a:lnTo>
                <a:lnTo>
                  <a:pt x="287" y="1014"/>
                </a:lnTo>
                <a:lnTo>
                  <a:pt x="287" y="1013"/>
                </a:lnTo>
                <a:lnTo>
                  <a:pt x="287" y="1012"/>
                </a:lnTo>
                <a:lnTo>
                  <a:pt x="288" y="1010"/>
                </a:lnTo>
                <a:lnTo>
                  <a:pt x="289" y="1010"/>
                </a:lnTo>
                <a:lnTo>
                  <a:pt x="290" y="1012"/>
                </a:lnTo>
                <a:lnTo>
                  <a:pt x="292" y="1012"/>
                </a:lnTo>
                <a:lnTo>
                  <a:pt x="294" y="1012"/>
                </a:lnTo>
                <a:lnTo>
                  <a:pt x="298" y="1008"/>
                </a:lnTo>
                <a:lnTo>
                  <a:pt x="301" y="1008"/>
                </a:lnTo>
                <a:lnTo>
                  <a:pt x="302" y="1008"/>
                </a:lnTo>
                <a:lnTo>
                  <a:pt x="303" y="1008"/>
                </a:lnTo>
                <a:lnTo>
                  <a:pt x="306" y="1009"/>
                </a:lnTo>
                <a:lnTo>
                  <a:pt x="307" y="1012"/>
                </a:lnTo>
                <a:lnTo>
                  <a:pt x="307" y="1014"/>
                </a:lnTo>
                <a:lnTo>
                  <a:pt x="307" y="1016"/>
                </a:lnTo>
                <a:lnTo>
                  <a:pt x="308" y="1017"/>
                </a:lnTo>
                <a:lnTo>
                  <a:pt x="312" y="1020"/>
                </a:lnTo>
                <a:lnTo>
                  <a:pt x="312" y="1021"/>
                </a:lnTo>
                <a:lnTo>
                  <a:pt x="312" y="1023"/>
                </a:lnTo>
                <a:lnTo>
                  <a:pt x="314" y="1023"/>
                </a:lnTo>
                <a:lnTo>
                  <a:pt x="318" y="1022"/>
                </a:lnTo>
                <a:lnTo>
                  <a:pt x="320" y="1021"/>
                </a:lnTo>
                <a:lnTo>
                  <a:pt x="321" y="1020"/>
                </a:lnTo>
                <a:lnTo>
                  <a:pt x="320" y="1019"/>
                </a:lnTo>
                <a:lnTo>
                  <a:pt x="316" y="1015"/>
                </a:lnTo>
                <a:lnTo>
                  <a:pt x="316" y="1014"/>
                </a:lnTo>
                <a:lnTo>
                  <a:pt x="316" y="1013"/>
                </a:lnTo>
                <a:lnTo>
                  <a:pt x="316" y="1012"/>
                </a:lnTo>
                <a:lnTo>
                  <a:pt x="316" y="1010"/>
                </a:lnTo>
                <a:lnTo>
                  <a:pt x="316" y="1009"/>
                </a:lnTo>
                <a:lnTo>
                  <a:pt x="319" y="1008"/>
                </a:lnTo>
                <a:lnTo>
                  <a:pt x="319" y="1007"/>
                </a:lnTo>
                <a:lnTo>
                  <a:pt x="320" y="1004"/>
                </a:lnTo>
                <a:lnTo>
                  <a:pt x="319" y="1003"/>
                </a:lnTo>
                <a:lnTo>
                  <a:pt x="318" y="1002"/>
                </a:lnTo>
                <a:lnTo>
                  <a:pt x="314" y="1002"/>
                </a:lnTo>
                <a:lnTo>
                  <a:pt x="312" y="1001"/>
                </a:lnTo>
                <a:lnTo>
                  <a:pt x="311" y="1000"/>
                </a:lnTo>
                <a:lnTo>
                  <a:pt x="312" y="997"/>
                </a:lnTo>
                <a:lnTo>
                  <a:pt x="312" y="996"/>
                </a:lnTo>
                <a:lnTo>
                  <a:pt x="311" y="995"/>
                </a:lnTo>
                <a:lnTo>
                  <a:pt x="311" y="994"/>
                </a:lnTo>
                <a:lnTo>
                  <a:pt x="312" y="993"/>
                </a:lnTo>
                <a:lnTo>
                  <a:pt x="312" y="991"/>
                </a:lnTo>
                <a:lnTo>
                  <a:pt x="312" y="990"/>
                </a:lnTo>
                <a:lnTo>
                  <a:pt x="314" y="988"/>
                </a:lnTo>
                <a:lnTo>
                  <a:pt x="315" y="983"/>
                </a:lnTo>
                <a:lnTo>
                  <a:pt x="316" y="982"/>
                </a:lnTo>
                <a:lnTo>
                  <a:pt x="324" y="981"/>
                </a:lnTo>
                <a:lnTo>
                  <a:pt x="325" y="981"/>
                </a:lnTo>
                <a:lnTo>
                  <a:pt x="326" y="981"/>
                </a:lnTo>
                <a:lnTo>
                  <a:pt x="326" y="983"/>
                </a:lnTo>
                <a:lnTo>
                  <a:pt x="326" y="986"/>
                </a:lnTo>
                <a:lnTo>
                  <a:pt x="326" y="987"/>
                </a:lnTo>
                <a:lnTo>
                  <a:pt x="329" y="987"/>
                </a:lnTo>
                <a:lnTo>
                  <a:pt x="329" y="988"/>
                </a:lnTo>
                <a:lnTo>
                  <a:pt x="331" y="988"/>
                </a:lnTo>
                <a:lnTo>
                  <a:pt x="331" y="989"/>
                </a:lnTo>
                <a:lnTo>
                  <a:pt x="332" y="989"/>
                </a:lnTo>
                <a:lnTo>
                  <a:pt x="333" y="989"/>
                </a:lnTo>
                <a:lnTo>
                  <a:pt x="335" y="989"/>
                </a:lnTo>
                <a:lnTo>
                  <a:pt x="341" y="990"/>
                </a:lnTo>
                <a:lnTo>
                  <a:pt x="342" y="990"/>
                </a:lnTo>
                <a:lnTo>
                  <a:pt x="342" y="989"/>
                </a:lnTo>
                <a:lnTo>
                  <a:pt x="344" y="989"/>
                </a:lnTo>
                <a:lnTo>
                  <a:pt x="344" y="986"/>
                </a:lnTo>
                <a:lnTo>
                  <a:pt x="344" y="983"/>
                </a:lnTo>
                <a:lnTo>
                  <a:pt x="344" y="981"/>
                </a:lnTo>
                <a:lnTo>
                  <a:pt x="341" y="980"/>
                </a:lnTo>
                <a:lnTo>
                  <a:pt x="339" y="978"/>
                </a:lnTo>
                <a:lnTo>
                  <a:pt x="337" y="977"/>
                </a:lnTo>
                <a:lnTo>
                  <a:pt x="337" y="975"/>
                </a:lnTo>
                <a:lnTo>
                  <a:pt x="337" y="974"/>
                </a:lnTo>
                <a:lnTo>
                  <a:pt x="338" y="974"/>
                </a:lnTo>
                <a:lnTo>
                  <a:pt x="338" y="973"/>
                </a:lnTo>
                <a:lnTo>
                  <a:pt x="339" y="970"/>
                </a:lnTo>
                <a:lnTo>
                  <a:pt x="339" y="969"/>
                </a:lnTo>
                <a:lnTo>
                  <a:pt x="339" y="968"/>
                </a:lnTo>
                <a:lnTo>
                  <a:pt x="340" y="967"/>
                </a:lnTo>
                <a:lnTo>
                  <a:pt x="341" y="965"/>
                </a:lnTo>
                <a:lnTo>
                  <a:pt x="341" y="964"/>
                </a:lnTo>
                <a:lnTo>
                  <a:pt x="340" y="963"/>
                </a:lnTo>
                <a:lnTo>
                  <a:pt x="340" y="962"/>
                </a:lnTo>
                <a:lnTo>
                  <a:pt x="341" y="960"/>
                </a:lnTo>
                <a:lnTo>
                  <a:pt x="342" y="960"/>
                </a:lnTo>
                <a:lnTo>
                  <a:pt x="342" y="958"/>
                </a:lnTo>
                <a:lnTo>
                  <a:pt x="342" y="955"/>
                </a:lnTo>
                <a:lnTo>
                  <a:pt x="345" y="957"/>
                </a:lnTo>
                <a:lnTo>
                  <a:pt x="348" y="957"/>
                </a:lnTo>
                <a:lnTo>
                  <a:pt x="355" y="955"/>
                </a:lnTo>
                <a:lnTo>
                  <a:pt x="357" y="955"/>
                </a:lnTo>
                <a:lnTo>
                  <a:pt x="358" y="955"/>
                </a:lnTo>
                <a:lnTo>
                  <a:pt x="364" y="958"/>
                </a:lnTo>
                <a:lnTo>
                  <a:pt x="365" y="960"/>
                </a:lnTo>
                <a:lnTo>
                  <a:pt x="364" y="961"/>
                </a:lnTo>
                <a:lnTo>
                  <a:pt x="363" y="962"/>
                </a:lnTo>
                <a:lnTo>
                  <a:pt x="363" y="963"/>
                </a:lnTo>
                <a:lnTo>
                  <a:pt x="364" y="963"/>
                </a:lnTo>
                <a:lnTo>
                  <a:pt x="365" y="963"/>
                </a:lnTo>
                <a:lnTo>
                  <a:pt x="366" y="963"/>
                </a:lnTo>
                <a:lnTo>
                  <a:pt x="368" y="963"/>
                </a:lnTo>
                <a:lnTo>
                  <a:pt x="371" y="963"/>
                </a:lnTo>
                <a:lnTo>
                  <a:pt x="372" y="963"/>
                </a:lnTo>
                <a:lnTo>
                  <a:pt x="373" y="964"/>
                </a:lnTo>
                <a:lnTo>
                  <a:pt x="374" y="964"/>
                </a:lnTo>
                <a:lnTo>
                  <a:pt x="378" y="964"/>
                </a:lnTo>
                <a:lnTo>
                  <a:pt x="379" y="964"/>
                </a:lnTo>
                <a:lnTo>
                  <a:pt x="380" y="964"/>
                </a:lnTo>
                <a:lnTo>
                  <a:pt x="381" y="964"/>
                </a:lnTo>
                <a:lnTo>
                  <a:pt x="383" y="964"/>
                </a:lnTo>
                <a:lnTo>
                  <a:pt x="384" y="963"/>
                </a:lnTo>
                <a:lnTo>
                  <a:pt x="385" y="961"/>
                </a:lnTo>
                <a:lnTo>
                  <a:pt x="386" y="961"/>
                </a:lnTo>
                <a:lnTo>
                  <a:pt x="387" y="961"/>
                </a:lnTo>
                <a:lnTo>
                  <a:pt x="387" y="960"/>
                </a:lnTo>
                <a:lnTo>
                  <a:pt x="387" y="958"/>
                </a:lnTo>
                <a:lnTo>
                  <a:pt x="389" y="955"/>
                </a:lnTo>
                <a:lnTo>
                  <a:pt x="390" y="950"/>
                </a:lnTo>
                <a:lnTo>
                  <a:pt x="390" y="949"/>
                </a:lnTo>
                <a:lnTo>
                  <a:pt x="396" y="944"/>
                </a:lnTo>
                <a:lnTo>
                  <a:pt x="397" y="943"/>
                </a:lnTo>
                <a:lnTo>
                  <a:pt x="401" y="942"/>
                </a:lnTo>
                <a:lnTo>
                  <a:pt x="407" y="941"/>
                </a:lnTo>
                <a:lnTo>
                  <a:pt x="409" y="942"/>
                </a:lnTo>
                <a:lnTo>
                  <a:pt x="411" y="943"/>
                </a:lnTo>
                <a:lnTo>
                  <a:pt x="413" y="943"/>
                </a:lnTo>
                <a:lnTo>
                  <a:pt x="417" y="939"/>
                </a:lnTo>
                <a:lnTo>
                  <a:pt x="418" y="938"/>
                </a:lnTo>
                <a:lnTo>
                  <a:pt x="419" y="938"/>
                </a:lnTo>
                <a:lnTo>
                  <a:pt x="420" y="939"/>
                </a:lnTo>
                <a:lnTo>
                  <a:pt x="422" y="939"/>
                </a:lnTo>
                <a:lnTo>
                  <a:pt x="422" y="941"/>
                </a:lnTo>
                <a:lnTo>
                  <a:pt x="423" y="941"/>
                </a:lnTo>
                <a:lnTo>
                  <a:pt x="424" y="939"/>
                </a:lnTo>
                <a:lnTo>
                  <a:pt x="426" y="939"/>
                </a:lnTo>
                <a:lnTo>
                  <a:pt x="427" y="939"/>
                </a:lnTo>
                <a:lnTo>
                  <a:pt x="432" y="939"/>
                </a:lnTo>
                <a:lnTo>
                  <a:pt x="433" y="939"/>
                </a:lnTo>
                <a:lnTo>
                  <a:pt x="435" y="941"/>
                </a:lnTo>
                <a:lnTo>
                  <a:pt x="437" y="942"/>
                </a:lnTo>
                <a:lnTo>
                  <a:pt x="438" y="943"/>
                </a:lnTo>
                <a:lnTo>
                  <a:pt x="438" y="942"/>
                </a:lnTo>
                <a:lnTo>
                  <a:pt x="440" y="941"/>
                </a:lnTo>
                <a:lnTo>
                  <a:pt x="444" y="939"/>
                </a:lnTo>
                <a:lnTo>
                  <a:pt x="448" y="938"/>
                </a:lnTo>
                <a:lnTo>
                  <a:pt x="450" y="936"/>
                </a:lnTo>
                <a:lnTo>
                  <a:pt x="453" y="935"/>
                </a:lnTo>
                <a:lnTo>
                  <a:pt x="459" y="935"/>
                </a:lnTo>
                <a:lnTo>
                  <a:pt x="466" y="931"/>
                </a:lnTo>
                <a:lnTo>
                  <a:pt x="468" y="931"/>
                </a:lnTo>
                <a:lnTo>
                  <a:pt x="471" y="931"/>
                </a:lnTo>
                <a:lnTo>
                  <a:pt x="472" y="931"/>
                </a:lnTo>
                <a:lnTo>
                  <a:pt x="472" y="932"/>
                </a:lnTo>
                <a:lnTo>
                  <a:pt x="472" y="934"/>
                </a:lnTo>
                <a:lnTo>
                  <a:pt x="471" y="936"/>
                </a:lnTo>
                <a:lnTo>
                  <a:pt x="466" y="938"/>
                </a:lnTo>
                <a:lnTo>
                  <a:pt x="465" y="939"/>
                </a:lnTo>
                <a:lnTo>
                  <a:pt x="466" y="941"/>
                </a:lnTo>
                <a:lnTo>
                  <a:pt x="466" y="943"/>
                </a:lnTo>
                <a:lnTo>
                  <a:pt x="466" y="945"/>
                </a:lnTo>
                <a:lnTo>
                  <a:pt x="468" y="947"/>
                </a:lnTo>
                <a:lnTo>
                  <a:pt x="468" y="948"/>
                </a:lnTo>
                <a:lnTo>
                  <a:pt x="468" y="949"/>
                </a:lnTo>
                <a:lnTo>
                  <a:pt x="466" y="950"/>
                </a:lnTo>
                <a:lnTo>
                  <a:pt x="468" y="950"/>
                </a:lnTo>
                <a:lnTo>
                  <a:pt x="470" y="950"/>
                </a:lnTo>
                <a:lnTo>
                  <a:pt x="471" y="951"/>
                </a:lnTo>
                <a:lnTo>
                  <a:pt x="471" y="952"/>
                </a:lnTo>
                <a:lnTo>
                  <a:pt x="472" y="952"/>
                </a:lnTo>
                <a:lnTo>
                  <a:pt x="474" y="954"/>
                </a:lnTo>
                <a:lnTo>
                  <a:pt x="476" y="954"/>
                </a:lnTo>
                <a:lnTo>
                  <a:pt x="478" y="954"/>
                </a:lnTo>
                <a:lnTo>
                  <a:pt x="478" y="957"/>
                </a:lnTo>
                <a:lnTo>
                  <a:pt x="478" y="958"/>
                </a:lnTo>
                <a:lnTo>
                  <a:pt x="478" y="960"/>
                </a:lnTo>
                <a:lnTo>
                  <a:pt x="478" y="961"/>
                </a:lnTo>
                <a:lnTo>
                  <a:pt x="478" y="962"/>
                </a:lnTo>
                <a:lnTo>
                  <a:pt x="478" y="963"/>
                </a:lnTo>
                <a:lnTo>
                  <a:pt x="479" y="963"/>
                </a:lnTo>
                <a:lnTo>
                  <a:pt x="481" y="963"/>
                </a:lnTo>
                <a:lnTo>
                  <a:pt x="482" y="964"/>
                </a:lnTo>
                <a:lnTo>
                  <a:pt x="484" y="964"/>
                </a:lnTo>
                <a:lnTo>
                  <a:pt x="484" y="967"/>
                </a:lnTo>
                <a:lnTo>
                  <a:pt x="485" y="971"/>
                </a:lnTo>
                <a:lnTo>
                  <a:pt x="489" y="974"/>
                </a:lnTo>
                <a:lnTo>
                  <a:pt x="491" y="975"/>
                </a:lnTo>
                <a:lnTo>
                  <a:pt x="494" y="975"/>
                </a:lnTo>
                <a:lnTo>
                  <a:pt x="495" y="975"/>
                </a:lnTo>
                <a:lnTo>
                  <a:pt x="497" y="977"/>
                </a:lnTo>
                <a:lnTo>
                  <a:pt x="498" y="977"/>
                </a:lnTo>
                <a:lnTo>
                  <a:pt x="500" y="977"/>
                </a:lnTo>
                <a:lnTo>
                  <a:pt x="504" y="977"/>
                </a:lnTo>
                <a:lnTo>
                  <a:pt x="508" y="977"/>
                </a:lnTo>
                <a:lnTo>
                  <a:pt x="509" y="977"/>
                </a:lnTo>
                <a:lnTo>
                  <a:pt x="510" y="978"/>
                </a:lnTo>
                <a:lnTo>
                  <a:pt x="510" y="980"/>
                </a:lnTo>
                <a:lnTo>
                  <a:pt x="511" y="980"/>
                </a:lnTo>
                <a:lnTo>
                  <a:pt x="513" y="978"/>
                </a:lnTo>
                <a:lnTo>
                  <a:pt x="514" y="978"/>
                </a:lnTo>
                <a:lnTo>
                  <a:pt x="516" y="980"/>
                </a:lnTo>
                <a:lnTo>
                  <a:pt x="521" y="982"/>
                </a:lnTo>
                <a:lnTo>
                  <a:pt x="537" y="983"/>
                </a:lnTo>
                <a:lnTo>
                  <a:pt x="543" y="986"/>
                </a:lnTo>
                <a:lnTo>
                  <a:pt x="549" y="988"/>
                </a:lnTo>
                <a:lnTo>
                  <a:pt x="550" y="989"/>
                </a:lnTo>
                <a:lnTo>
                  <a:pt x="553" y="989"/>
                </a:lnTo>
                <a:lnTo>
                  <a:pt x="560" y="987"/>
                </a:lnTo>
                <a:lnTo>
                  <a:pt x="563" y="988"/>
                </a:lnTo>
                <a:lnTo>
                  <a:pt x="568" y="988"/>
                </a:lnTo>
                <a:lnTo>
                  <a:pt x="569" y="988"/>
                </a:lnTo>
                <a:lnTo>
                  <a:pt x="570" y="989"/>
                </a:lnTo>
                <a:lnTo>
                  <a:pt x="574" y="989"/>
                </a:lnTo>
                <a:lnTo>
                  <a:pt x="582" y="991"/>
                </a:lnTo>
                <a:lnTo>
                  <a:pt x="583" y="991"/>
                </a:lnTo>
                <a:lnTo>
                  <a:pt x="585" y="991"/>
                </a:lnTo>
                <a:lnTo>
                  <a:pt x="585" y="993"/>
                </a:lnTo>
                <a:lnTo>
                  <a:pt x="583" y="994"/>
                </a:lnTo>
                <a:lnTo>
                  <a:pt x="583" y="997"/>
                </a:lnTo>
                <a:lnTo>
                  <a:pt x="582" y="999"/>
                </a:lnTo>
                <a:lnTo>
                  <a:pt x="581" y="1000"/>
                </a:lnTo>
                <a:lnTo>
                  <a:pt x="579" y="1000"/>
                </a:lnTo>
                <a:lnTo>
                  <a:pt x="578" y="1000"/>
                </a:lnTo>
                <a:lnTo>
                  <a:pt x="576" y="1002"/>
                </a:lnTo>
                <a:lnTo>
                  <a:pt x="574" y="1004"/>
                </a:lnTo>
                <a:lnTo>
                  <a:pt x="573" y="1006"/>
                </a:lnTo>
                <a:lnTo>
                  <a:pt x="569" y="1008"/>
                </a:lnTo>
                <a:lnTo>
                  <a:pt x="567" y="1009"/>
                </a:lnTo>
                <a:lnTo>
                  <a:pt x="566" y="1010"/>
                </a:lnTo>
                <a:lnTo>
                  <a:pt x="565" y="1010"/>
                </a:lnTo>
                <a:lnTo>
                  <a:pt x="565" y="1012"/>
                </a:lnTo>
                <a:lnTo>
                  <a:pt x="563" y="1014"/>
                </a:lnTo>
                <a:lnTo>
                  <a:pt x="562" y="1015"/>
                </a:lnTo>
                <a:lnTo>
                  <a:pt x="561" y="1016"/>
                </a:lnTo>
                <a:lnTo>
                  <a:pt x="560" y="1017"/>
                </a:lnTo>
                <a:lnTo>
                  <a:pt x="560" y="1019"/>
                </a:lnTo>
                <a:lnTo>
                  <a:pt x="561" y="1020"/>
                </a:lnTo>
                <a:lnTo>
                  <a:pt x="561" y="1021"/>
                </a:lnTo>
                <a:lnTo>
                  <a:pt x="562" y="1022"/>
                </a:lnTo>
                <a:lnTo>
                  <a:pt x="562" y="1025"/>
                </a:lnTo>
                <a:lnTo>
                  <a:pt x="563" y="1026"/>
                </a:lnTo>
                <a:lnTo>
                  <a:pt x="565" y="1025"/>
                </a:lnTo>
                <a:lnTo>
                  <a:pt x="565" y="1023"/>
                </a:lnTo>
                <a:lnTo>
                  <a:pt x="566" y="1023"/>
                </a:lnTo>
                <a:lnTo>
                  <a:pt x="568" y="1023"/>
                </a:lnTo>
                <a:lnTo>
                  <a:pt x="568" y="1025"/>
                </a:lnTo>
                <a:lnTo>
                  <a:pt x="570" y="1025"/>
                </a:lnTo>
                <a:lnTo>
                  <a:pt x="573" y="1026"/>
                </a:lnTo>
                <a:lnTo>
                  <a:pt x="574" y="1028"/>
                </a:lnTo>
                <a:lnTo>
                  <a:pt x="576" y="1028"/>
                </a:lnTo>
                <a:lnTo>
                  <a:pt x="579" y="1028"/>
                </a:lnTo>
                <a:lnTo>
                  <a:pt x="579" y="1028"/>
                </a:lnTo>
                <a:lnTo>
                  <a:pt x="580" y="1028"/>
                </a:lnTo>
                <a:lnTo>
                  <a:pt x="580" y="1029"/>
                </a:lnTo>
                <a:lnTo>
                  <a:pt x="580" y="1030"/>
                </a:lnTo>
                <a:lnTo>
                  <a:pt x="579" y="1034"/>
                </a:lnTo>
                <a:lnTo>
                  <a:pt x="572" y="1040"/>
                </a:lnTo>
                <a:lnTo>
                  <a:pt x="570" y="1041"/>
                </a:lnTo>
                <a:lnTo>
                  <a:pt x="568" y="1043"/>
                </a:lnTo>
                <a:lnTo>
                  <a:pt x="569" y="1045"/>
                </a:lnTo>
                <a:lnTo>
                  <a:pt x="569" y="1046"/>
                </a:lnTo>
                <a:lnTo>
                  <a:pt x="568" y="1047"/>
                </a:lnTo>
                <a:lnTo>
                  <a:pt x="567" y="1048"/>
                </a:lnTo>
                <a:lnTo>
                  <a:pt x="568" y="1048"/>
                </a:lnTo>
                <a:lnTo>
                  <a:pt x="570" y="1051"/>
                </a:lnTo>
                <a:lnTo>
                  <a:pt x="573" y="1051"/>
                </a:lnTo>
                <a:lnTo>
                  <a:pt x="575" y="1049"/>
                </a:lnTo>
                <a:lnTo>
                  <a:pt x="578" y="1049"/>
                </a:lnTo>
                <a:lnTo>
                  <a:pt x="579" y="1049"/>
                </a:lnTo>
                <a:lnTo>
                  <a:pt x="579" y="1051"/>
                </a:lnTo>
                <a:lnTo>
                  <a:pt x="579" y="1053"/>
                </a:lnTo>
                <a:lnTo>
                  <a:pt x="579" y="1055"/>
                </a:lnTo>
                <a:lnTo>
                  <a:pt x="578" y="1058"/>
                </a:lnTo>
                <a:lnTo>
                  <a:pt x="575" y="1062"/>
                </a:lnTo>
                <a:lnTo>
                  <a:pt x="575" y="1066"/>
                </a:lnTo>
                <a:lnTo>
                  <a:pt x="575" y="1067"/>
                </a:lnTo>
                <a:lnTo>
                  <a:pt x="576" y="1068"/>
                </a:lnTo>
                <a:lnTo>
                  <a:pt x="579" y="1069"/>
                </a:lnTo>
                <a:lnTo>
                  <a:pt x="580" y="1071"/>
                </a:lnTo>
                <a:lnTo>
                  <a:pt x="581" y="1071"/>
                </a:lnTo>
                <a:lnTo>
                  <a:pt x="585" y="1073"/>
                </a:lnTo>
                <a:lnTo>
                  <a:pt x="591" y="1077"/>
                </a:lnTo>
                <a:lnTo>
                  <a:pt x="596" y="1085"/>
                </a:lnTo>
                <a:lnTo>
                  <a:pt x="598" y="1086"/>
                </a:lnTo>
                <a:lnTo>
                  <a:pt x="599" y="1087"/>
                </a:lnTo>
                <a:lnTo>
                  <a:pt x="600" y="1087"/>
                </a:lnTo>
                <a:lnTo>
                  <a:pt x="599" y="1088"/>
                </a:lnTo>
                <a:lnTo>
                  <a:pt x="598" y="1091"/>
                </a:lnTo>
                <a:lnTo>
                  <a:pt x="595" y="1092"/>
                </a:lnTo>
                <a:lnTo>
                  <a:pt x="592" y="1093"/>
                </a:lnTo>
                <a:lnTo>
                  <a:pt x="589" y="1091"/>
                </a:lnTo>
                <a:lnTo>
                  <a:pt x="586" y="1092"/>
                </a:lnTo>
                <a:lnTo>
                  <a:pt x="587" y="1093"/>
                </a:lnTo>
                <a:lnTo>
                  <a:pt x="588" y="1094"/>
                </a:lnTo>
                <a:lnTo>
                  <a:pt x="588" y="1095"/>
                </a:lnTo>
                <a:lnTo>
                  <a:pt x="582" y="1097"/>
                </a:lnTo>
                <a:lnTo>
                  <a:pt x="578" y="1098"/>
                </a:lnTo>
                <a:lnTo>
                  <a:pt x="575" y="1098"/>
                </a:lnTo>
                <a:lnTo>
                  <a:pt x="575" y="1099"/>
                </a:lnTo>
                <a:lnTo>
                  <a:pt x="576" y="1099"/>
                </a:lnTo>
                <a:lnTo>
                  <a:pt x="576" y="1100"/>
                </a:lnTo>
                <a:lnTo>
                  <a:pt x="578" y="1100"/>
                </a:lnTo>
                <a:lnTo>
                  <a:pt x="576" y="1101"/>
                </a:lnTo>
                <a:lnTo>
                  <a:pt x="578" y="1103"/>
                </a:lnTo>
                <a:lnTo>
                  <a:pt x="576" y="1103"/>
                </a:lnTo>
                <a:lnTo>
                  <a:pt x="579" y="1105"/>
                </a:lnTo>
                <a:lnTo>
                  <a:pt x="580" y="1105"/>
                </a:lnTo>
                <a:lnTo>
                  <a:pt x="581" y="1105"/>
                </a:lnTo>
                <a:lnTo>
                  <a:pt x="589" y="1105"/>
                </a:lnTo>
                <a:lnTo>
                  <a:pt x="593" y="1107"/>
                </a:lnTo>
                <a:lnTo>
                  <a:pt x="594" y="1108"/>
                </a:lnTo>
                <a:lnTo>
                  <a:pt x="595" y="1108"/>
                </a:lnTo>
                <a:lnTo>
                  <a:pt x="599" y="1110"/>
                </a:lnTo>
                <a:lnTo>
                  <a:pt x="600" y="1108"/>
                </a:lnTo>
                <a:lnTo>
                  <a:pt x="600" y="1107"/>
                </a:lnTo>
                <a:lnTo>
                  <a:pt x="601" y="1106"/>
                </a:lnTo>
                <a:lnTo>
                  <a:pt x="605" y="1105"/>
                </a:lnTo>
                <a:lnTo>
                  <a:pt x="606" y="1105"/>
                </a:lnTo>
                <a:lnTo>
                  <a:pt x="605" y="1103"/>
                </a:lnTo>
                <a:lnTo>
                  <a:pt x="605" y="1101"/>
                </a:lnTo>
                <a:lnTo>
                  <a:pt x="605" y="1100"/>
                </a:lnTo>
                <a:lnTo>
                  <a:pt x="606" y="1100"/>
                </a:lnTo>
                <a:lnTo>
                  <a:pt x="607" y="1100"/>
                </a:lnTo>
                <a:lnTo>
                  <a:pt x="607" y="1101"/>
                </a:lnTo>
                <a:lnTo>
                  <a:pt x="608" y="1101"/>
                </a:lnTo>
                <a:lnTo>
                  <a:pt x="609" y="1103"/>
                </a:lnTo>
                <a:lnTo>
                  <a:pt x="612" y="1104"/>
                </a:lnTo>
                <a:lnTo>
                  <a:pt x="614" y="1105"/>
                </a:lnTo>
                <a:lnTo>
                  <a:pt x="615" y="1105"/>
                </a:lnTo>
                <a:lnTo>
                  <a:pt x="618" y="1105"/>
                </a:lnTo>
                <a:lnTo>
                  <a:pt x="621" y="1103"/>
                </a:lnTo>
                <a:lnTo>
                  <a:pt x="624" y="1103"/>
                </a:lnTo>
                <a:lnTo>
                  <a:pt x="625" y="1103"/>
                </a:lnTo>
                <a:lnTo>
                  <a:pt x="628" y="1104"/>
                </a:lnTo>
                <a:lnTo>
                  <a:pt x="632" y="1105"/>
                </a:lnTo>
                <a:lnTo>
                  <a:pt x="635" y="1104"/>
                </a:lnTo>
                <a:lnTo>
                  <a:pt x="638" y="1103"/>
                </a:lnTo>
                <a:lnTo>
                  <a:pt x="639" y="1101"/>
                </a:lnTo>
                <a:lnTo>
                  <a:pt x="641" y="1099"/>
                </a:lnTo>
                <a:lnTo>
                  <a:pt x="642" y="1097"/>
                </a:lnTo>
                <a:lnTo>
                  <a:pt x="644" y="1095"/>
                </a:lnTo>
                <a:lnTo>
                  <a:pt x="644" y="1093"/>
                </a:lnTo>
                <a:lnTo>
                  <a:pt x="644" y="1091"/>
                </a:lnTo>
                <a:lnTo>
                  <a:pt x="645" y="1090"/>
                </a:lnTo>
                <a:lnTo>
                  <a:pt x="647" y="1088"/>
                </a:lnTo>
                <a:lnTo>
                  <a:pt x="647" y="1087"/>
                </a:lnTo>
                <a:lnTo>
                  <a:pt x="648" y="1085"/>
                </a:lnTo>
                <a:lnTo>
                  <a:pt x="650" y="1084"/>
                </a:lnTo>
                <a:lnTo>
                  <a:pt x="651" y="1084"/>
                </a:lnTo>
                <a:lnTo>
                  <a:pt x="652" y="1085"/>
                </a:lnTo>
                <a:lnTo>
                  <a:pt x="651" y="1087"/>
                </a:lnTo>
                <a:lnTo>
                  <a:pt x="652" y="1088"/>
                </a:lnTo>
                <a:lnTo>
                  <a:pt x="652" y="1091"/>
                </a:lnTo>
                <a:lnTo>
                  <a:pt x="653" y="1092"/>
                </a:lnTo>
                <a:lnTo>
                  <a:pt x="655" y="1093"/>
                </a:lnTo>
                <a:lnTo>
                  <a:pt x="657" y="1094"/>
                </a:lnTo>
                <a:lnTo>
                  <a:pt x="658" y="1094"/>
                </a:lnTo>
                <a:lnTo>
                  <a:pt x="658" y="1095"/>
                </a:lnTo>
                <a:lnTo>
                  <a:pt x="657" y="1098"/>
                </a:lnTo>
                <a:lnTo>
                  <a:pt x="659" y="1099"/>
                </a:lnTo>
                <a:lnTo>
                  <a:pt x="665" y="1103"/>
                </a:lnTo>
                <a:lnTo>
                  <a:pt x="666" y="1105"/>
                </a:lnTo>
                <a:lnTo>
                  <a:pt x="670" y="1105"/>
                </a:lnTo>
                <a:lnTo>
                  <a:pt x="672" y="1105"/>
                </a:lnTo>
                <a:lnTo>
                  <a:pt x="674" y="1103"/>
                </a:lnTo>
                <a:lnTo>
                  <a:pt x="674" y="1100"/>
                </a:lnTo>
                <a:lnTo>
                  <a:pt x="676" y="1100"/>
                </a:lnTo>
                <a:lnTo>
                  <a:pt x="678" y="1101"/>
                </a:lnTo>
                <a:lnTo>
                  <a:pt x="679" y="1103"/>
                </a:lnTo>
                <a:lnTo>
                  <a:pt x="680" y="1103"/>
                </a:lnTo>
                <a:lnTo>
                  <a:pt x="681" y="1104"/>
                </a:lnTo>
                <a:lnTo>
                  <a:pt x="683" y="1104"/>
                </a:lnTo>
                <a:lnTo>
                  <a:pt x="686" y="1104"/>
                </a:lnTo>
                <a:lnTo>
                  <a:pt x="687" y="1105"/>
                </a:lnTo>
                <a:lnTo>
                  <a:pt x="692" y="1108"/>
                </a:lnTo>
                <a:lnTo>
                  <a:pt x="694" y="1108"/>
                </a:lnTo>
                <a:lnTo>
                  <a:pt x="698" y="1107"/>
                </a:lnTo>
                <a:lnTo>
                  <a:pt x="703" y="1106"/>
                </a:lnTo>
                <a:lnTo>
                  <a:pt x="705" y="1106"/>
                </a:lnTo>
                <a:lnTo>
                  <a:pt x="706" y="1106"/>
                </a:lnTo>
                <a:lnTo>
                  <a:pt x="706" y="1105"/>
                </a:lnTo>
                <a:lnTo>
                  <a:pt x="707" y="1105"/>
                </a:lnTo>
                <a:lnTo>
                  <a:pt x="709" y="1104"/>
                </a:lnTo>
                <a:lnTo>
                  <a:pt x="705" y="1101"/>
                </a:lnTo>
                <a:lnTo>
                  <a:pt x="704" y="1099"/>
                </a:lnTo>
                <a:lnTo>
                  <a:pt x="703" y="1097"/>
                </a:lnTo>
                <a:lnTo>
                  <a:pt x="703" y="1094"/>
                </a:lnTo>
                <a:lnTo>
                  <a:pt x="702" y="1093"/>
                </a:lnTo>
                <a:lnTo>
                  <a:pt x="702" y="1092"/>
                </a:lnTo>
                <a:lnTo>
                  <a:pt x="702" y="1091"/>
                </a:lnTo>
                <a:lnTo>
                  <a:pt x="703" y="1090"/>
                </a:lnTo>
                <a:lnTo>
                  <a:pt x="703" y="1088"/>
                </a:lnTo>
                <a:lnTo>
                  <a:pt x="704" y="1088"/>
                </a:lnTo>
                <a:lnTo>
                  <a:pt x="706" y="1087"/>
                </a:lnTo>
                <a:lnTo>
                  <a:pt x="707" y="1087"/>
                </a:lnTo>
                <a:lnTo>
                  <a:pt x="707" y="1086"/>
                </a:lnTo>
                <a:lnTo>
                  <a:pt x="710" y="1086"/>
                </a:lnTo>
                <a:lnTo>
                  <a:pt x="709" y="1085"/>
                </a:lnTo>
                <a:lnTo>
                  <a:pt x="707" y="1084"/>
                </a:lnTo>
                <a:lnTo>
                  <a:pt x="707" y="1082"/>
                </a:lnTo>
                <a:lnTo>
                  <a:pt x="706" y="1081"/>
                </a:lnTo>
                <a:lnTo>
                  <a:pt x="705" y="1081"/>
                </a:lnTo>
                <a:lnTo>
                  <a:pt x="705" y="1082"/>
                </a:lnTo>
                <a:lnTo>
                  <a:pt x="704" y="1082"/>
                </a:lnTo>
                <a:lnTo>
                  <a:pt x="703" y="1082"/>
                </a:lnTo>
                <a:lnTo>
                  <a:pt x="703" y="1081"/>
                </a:lnTo>
                <a:lnTo>
                  <a:pt x="702" y="1081"/>
                </a:lnTo>
                <a:lnTo>
                  <a:pt x="702" y="1080"/>
                </a:lnTo>
                <a:lnTo>
                  <a:pt x="700" y="1079"/>
                </a:lnTo>
                <a:lnTo>
                  <a:pt x="700" y="1078"/>
                </a:lnTo>
                <a:lnTo>
                  <a:pt x="700" y="1077"/>
                </a:lnTo>
                <a:lnTo>
                  <a:pt x="702" y="1077"/>
                </a:lnTo>
                <a:lnTo>
                  <a:pt x="704" y="1075"/>
                </a:lnTo>
                <a:lnTo>
                  <a:pt x="706" y="1075"/>
                </a:lnTo>
                <a:lnTo>
                  <a:pt x="713" y="1073"/>
                </a:lnTo>
                <a:lnTo>
                  <a:pt x="713" y="1072"/>
                </a:lnTo>
                <a:lnTo>
                  <a:pt x="715" y="1072"/>
                </a:lnTo>
                <a:lnTo>
                  <a:pt x="715" y="1071"/>
                </a:lnTo>
                <a:lnTo>
                  <a:pt x="715" y="1069"/>
                </a:lnTo>
                <a:lnTo>
                  <a:pt x="715" y="1068"/>
                </a:lnTo>
                <a:lnTo>
                  <a:pt x="716" y="1068"/>
                </a:lnTo>
                <a:lnTo>
                  <a:pt x="717" y="1068"/>
                </a:lnTo>
                <a:lnTo>
                  <a:pt x="718" y="1068"/>
                </a:lnTo>
                <a:lnTo>
                  <a:pt x="719" y="1068"/>
                </a:lnTo>
                <a:lnTo>
                  <a:pt x="720" y="1067"/>
                </a:lnTo>
                <a:lnTo>
                  <a:pt x="720" y="1067"/>
                </a:lnTo>
                <a:lnTo>
                  <a:pt x="722" y="1067"/>
                </a:lnTo>
                <a:lnTo>
                  <a:pt x="725" y="1067"/>
                </a:lnTo>
                <a:lnTo>
                  <a:pt x="728" y="1067"/>
                </a:lnTo>
                <a:lnTo>
                  <a:pt x="730" y="1067"/>
                </a:lnTo>
                <a:lnTo>
                  <a:pt x="731" y="1066"/>
                </a:lnTo>
                <a:lnTo>
                  <a:pt x="732" y="1065"/>
                </a:lnTo>
                <a:lnTo>
                  <a:pt x="732" y="1064"/>
                </a:lnTo>
                <a:lnTo>
                  <a:pt x="731" y="1061"/>
                </a:lnTo>
                <a:lnTo>
                  <a:pt x="731" y="1060"/>
                </a:lnTo>
                <a:lnTo>
                  <a:pt x="731" y="1059"/>
                </a:lnTo>
                <a:lnTo>
                  <a:pt x="731" y="1058"/>
                </a:lnTo>
                <a:lnTo>
                  <a:pt x="732" y="1055"/>
                </a:lnTo>
                <a:lnTo>
                  <a:pt x="732" y="1054"/>
                </a:lnTo>
                <a:lnTo>
                  <a:pt x="732" y="1051"/>
                </a:lnTo>
                <a:lnTo>
                  <a:pt x="732" y="1048"/>
                </a:lnTo>
                <a:lnTo>
                  <a:pt x="732" y="1047"/>
                </a:lnTo>
                <a:lnTo>
                  <a:pt x="733" y="1046"/>
                </a:lnTo>
                <a:lnTo>
                  <a:pt x="733" y="1045"/>
                </a:lnTo>
                <a:lnTo>
                  <a:pt x="733" y="1043"/>
                </a:lnTo>
                <a:lnTo>
                  <a:pt x="732" y="1042"/>
                </a:lnTo>
                <a:lnTo>
                  <a:pt x="731" y="1042"/>
                </a:lnTo>
                <a:lnTo>
                  <a:pt x="730" y="1041"/>
                </a:lnTo>
                <a:lnTo>
                  <a:pt x="729" y="1041"/>
                </a:lnTo>
                <a:lnTo>
                  <a:pt x="728" y="1040"/>
                </a:lnTo>
                <a:lnTo>
                  <a:pt x="726" y="1039"/>
                </a:lnTo>
                <a:lnTo>
                  <a:pt x="725" y="1036"/>
                </a:lnTo>
                <a:lnTo>
                  <a:pt x="725" y="1033"/>
                </a:lnTo>
                <a:lnTo>
                  <a:pt x="726" y="1029"/>
                </a:lnTo>
                <a:lnTo>
                  <a:pt x="728" y="1027"/>
                </a:lnTo>
                <a:lnTo>
                  <a:pt x="729" y="1026"/>
                </a:lnTo>
                <a:lnTo>
                  <a:pt x="731" y="1025"/>
                </a:lnTo>
                <a:lnTo>
                  <a:pt x="732" y="1025"/>
                </a:lnTo>
                <a:lnTo>
                  <a:pt x="738" y="1025"/>
                </a:lnTo>
                <a:lnTo>
                  <a:pt x="739" y="1023"/>
                </a:lnTo>
                <a:lnTo>
                  <a:pt x="741" y="1021"/>
                </a:lnTo>
                <a:lnTo>
                  <a:pt x="742" y="1021"/>
                </a:lnTo>
                <a:lnTo>
                  <a:pt x="743" y="1020"/>
                </a:lnTo>
                <a:lnTo>
                  <a:pt x="744" y="1020"/>
                </a:lnTo>
                <a:lnTo>
                  <a:pt x="748" y="1020"/>
                </a:lnTo>
                <a:lnTo>
                  <a:pt x="750" y="1019"/>
                </a:lnTo>
                <a:lnTo>
                  <a:pt x="752" y="1017"/>
                </a:lnTo>
                <a:lnTo>
                  <a:pt x="755" y="1017"/>
                </a:lnTo>
                <a:lnTo>
                  <a:pt x="756" y="1017"/>
                </a:lnTo>
                <a:lnTo>
                  <a:pt x="757" y="1016"/>
                </a:lnTo>
                <a:lnTo>
                  <a:pt x="759" y="1015"/>
                </a:lnTo>
                <a:lnTo>
                  <a:pt x="759" y="1014"/>
                </a:lnTo>
                <a:lnTo>
                  <a:pt x="761" y="1013"/>
                </a:lnTo>
                <a:lnTo>
                  <a:pt x="761" y="1010"/>
                </a:lnTo>
                <a:lnTo>
                  <a:pt x="761" y="1009"/>
                </a:lnTo>
                <a:lnTo>
                  <a:pt x="761" y="1007"/>
                </a:lnTo>
                <a:lnTo>
                  <a:pt x="763" y="1008"/>
                </a:lnTo>
                <a:lnTo>
                  <a:pt x="764" y="1008"/>
                </a:lnTo>
                <a:lnTo>
                  <a:pt x="765" y="1007"/>
                </a:lnTo>
                <a:lnTo>
                  <a:pt x="767" y="1006"/>
                </a:lnTo>
                <a:lnTo>
                  <a:pt x="768" y="1006"/>
                </a:lnTo>
                <a:lnTo>
                  <a:pt x="770" y="1008"/>
                </a:lnTo>
                <a:lnTo>
                  <a:pt x="771" y="1008"/>
                </a:lnTo>
                <a:lnTo>
                  <a:pt x="772" y="1008"/>
                </a:lnTo>
                <a:lnTo>
                  <a:pt x="776" y="1008"/>
                </a:lnTo>
                <a:lnTo>
                  <a:pt x="776" y="1008"/>
                </a:lnTo>
                <a:lnTo>
                  <a:pt x="776" y="1007"/>
                </a:lnTo>
                <a:lnTo>
                  <a:pt x="776" y="1006"/>
                </a:lnTo>
                <a:lnTo>
                  <a:pt x="776" y="1004"/>
                </a:lnTo>
                <a:lnTo>
                  <a:pt x="775" y="1004"/>
                </a:lnTo>
                <a:lnTo>
                  <a:pt x="775" y="1003"/>
                </a:lnTo>
                <a:lnTo>
                  <a:pt x="775" y="1001"/>
                </a:lnTo>
                <a:lnTo>
                  <a:pt x="775" y="997"/>
                </a:lnTo>
                <a:lnTo>
                  <a:pt x="774" y="996"/>
                </a:lnTo>
                <a:lnTo>
                  <a:pt x="774" y="995"/>
                </a:lnTo>
                <a:lnTo>
                  <a:pt x="774" y="994"/>
                </a:lnTo>
                <a:lnTo>
                  <a:pt x="776" y="991"/>
                </a:lnTo>
                <a:lnTo>
                  <a:pt x="777" y="991"/>
                </a:lnTo>
                <a:lnTo>
                  <a:pt x="778" y="991"/>
                </a:lnTo>
                <a:lnTo>
                  <a:pt x="781" y="990"/>
                </a:lnTo>
                <a:lnTo>
                  <a:pt x="782" y="989"/>
                </a:lnTo>
                <a:lnTo>
                  <a:pt x="782" y="990"/>
                </a:lnTo>
                <a:lnTo>
                  <a:pt x="783" y="989"/>
                </a:lnTo>
                <a:lnTo>
                  <a:pt x="783" y="990"/>
                </a:lnTo>
                <a:lnTo>
                  <a:pt x="784" y="990"/>
                </a:lnTo>
                <a:lnTo>
                  <a:pt x="785" y="990"/>
                </a:lnTo>
                <a:lnTo>
                  <a:pt x="787" y="990"/>
                </a:lnTo>
                <a:lnTo>
                  <a:pt x="788" y="991"/>
                </a:lnTo>
                <a:lnTo>
                  <a:pt x="789" y="991"/>
                </a:lnTo>
                <a:lnTo>
                  <a:pt x="791" y="991"/>
                </a:lnTo>
                <a:lnTo>
                  <a:pt x="793" y="991"/>
                </a:lnTo>
                <a:lnTo>
                  <a:pt x="795" y="994"/>
                </a:lnTo>
                <a:lnTo>
                  <a:pt x="798" y="996"/>
                </a:lnTo>
                <a:lnTo>
                  <a:pt x="800" y="997"/>
                </a:lnTo>
                <a:lnTo>
                  <a:pt x="801" y="996"/>
                </a:lnTo>
                <a:lnTo>
                  <a:pt x="801" y="995"/>
                </a:lnTo>
                <a:lnTo>
                  <a:pt x="802" y="995"/>
                </a:lnTo>
                <a:lnTo>
                  <a:pt x="802" y="996"/>
                </a:lnTo>
                <a:lnTo>
                  <a:pt x="804" y="996"/>
                </a:lnTo>
                <a:lnTo>
                  <a:pt x="804" y="997"/>
                </a:lnTo>
                <a:lnTo>
                  <a:pt x="807" y="1000"/>
                </a:lnTo>
                <a:lnTo>
                  <a:pt x="808" y="1001"/>
                </a:lnTo>
                <a:lnTo>
                  <a:pt x="809" y="1003"/>
                </a:lnTo>
                <a:lnTo>
                  <a:pt x="811" y="1004"/>
                </a:lnTo>
                <a:lnTo>
                  <a:pt x="813" y="1007"/>
                </a:lnTo>
                <a:lnTo>
                  <a:pt x="814" y="1006"/>
                </a:lnTo>
                <a:lnTo>
                  <a:pt x="816" y="1006"/>
                </a:lnTo>
                <a:lnTo>
                  <a:pt x="816" y="1007"/>
                </a:lnTo>
                <a:lnTo>
                  <a:pt x="817" y="1007"/>
                </a:lnTo>
                <a:lnTo>
                  <a:pt x="817" y="1008"/>
                </a:lnTo>
                <a:lnTo>
                  <a:pt x="819" y="1007"/>
                </a:lnTo>
                <a:lnTo>
                  <a:pt x="820" y="1008"/>
                </a:lnTo>
                <a:lnTo>
                  <a:pt x="820" y="1009"/>
                </a:lnTo>
                <a:lnTo>
                  <a:pt x="821" y="1009"/>
                </a:lnTo>
                <a:lnTo>
                  <a:pt x="822" y="1012"/>
                </a:lnTo>
                <a:lnTo>
                  <a:pt x="821" y="1013"/>
                </a:lnTo>
                <a:lnTo>
                  <a:pt x="822" y="1015"/>
                </a:lnTo>
                <a:lnTo>
                  <a:pt x="822" y="1017"/>
                </a:lnTo>
                <a:lnTo>
                  <a:pt x="823" y="1017"/>
                </a:lnTo>
                <a:lnTo>
                  <a:pt x="823" y="1019"/>
                </a:lnTo>
                <a:lnTo>
                  <a:pt x="827" y="1020"/>
                </a:lnTo>
                <a:lnTo>
                  <a:pt x="828" y="1023"/>
                </a:lnTo>
                <a:lnTo>
                  <a:pt x="829" y="1025"/>
                </a:lnTo>
                <a:lnTo>
                  <a:pt x="833" y="1028"/>
                </a:lnTo>
                <a:lnTo>
                  <a:pt x="833" y="1029"/>
                </a:lnTo>
                <a:lnTo>
                  <a:pt x="833" y="1030"/>
                </a:lnTo>
                <a:lnTo>
                  <a:pt x="834" y="1032"/>
                </a:lnTo>
                <a:lnTo>
                  <a:pt x="837" y="1034"/>
                </a:lnTo>
                <a:lnTo>
                  <a:pt x="839" y="1035"/>
                </a:lnTo>
                <a:lnTo>
                  <a:pt x="846" y="1035"/>
                </a:lnTo>
                <a:lnTo>
                  <a:pt x="849" y="1040"/>
                </a:lnTo>
                <a:lnTo>
                  <a:pt x="849" y="1041"/>
                </a:lnTo>
                <a:lnTo>
                  <a:pt x="850" y="1045"/>
                </a:lnTo>
                <a:lnTo>
                  <a:pt x="850" y="1046"/>
                </a:lnTo>
                <a:lnTo>
                  <a:pt x="852" y="1047"/>
                </a:lnTo>
                <a:lnTo>
                  <a:pt x="853" y="1048"/>
                </a:lnTo>
                <a:lnTo>
                  <a:pt x="854" y="1048"/>
                </a:lnTo>
                <a:lnTo>
                  <a:pt x="855" y="1048"/>
                </a:lnTo>
                <a:lnTo>
                  <a:pt x="854" y="1048"/>
                </a:lnTo>
                <a:lnTo>
                  <a:pt x="853" y="1048"/>
                </a:lnTo>
                <a:lnTo>
                  <a:pt x="853" y="1049"/>
                </a:lnTo>
                <a:lnTo>
                  <a:pt x="854" y="1049"/>
                </a:lnTo>
                <a:lnTo>
                  <a:pt x="855" y="1051"/>
                </a:lnTo>
                <a:lnTo>
                  <a:pt x="856" y="1049"/>
                </a:lnTo>
                <a:lnTo>
                  <a:pt x="856" y="1051"/>
                </a:lnTo>
                <a:lnTo>
                  <a:pt x="856" y="1052"/>
                </a:lnTo>
                <a:lnTo>
                  <a:pt x="859" y="1052"/>
                </a:lnTo>
                <a:lnTo>
                  <a:pt x="860" y="1052"/>
                </a:lnTo>
                <a:lnTo>
                  <a:pt x="861" y="1052"/>
                </a:lnTo>
                <a:lnTo>
                  <a:pt x="861" y="1054"/>
                </a:lnTo>
                <a:lnTo>
                  <a:pt x="861" y="1053"/>
                </a:lnTo>
                <a:lnTo>
                  <a:pt x="862" y="1052"/>
                </a:lnTo>
                <a:lnTo>
                  <a:pt x="868" y="1053"/>
                </a:lnTo>
                <a:lnTo>
                  <a:pt x="872" y="1053"/>
                </a:lnTo>
                <a:lnTo>
                  <a:pt x="875" y="1054"/>
                </a:lnTo>
                <a:lnTo>
                  <a:pt x="879" y="1059"/>
                </a:lnTo>
                <a:lnTo>
                  <a:pt x="879" y="1060"/>
                </a:lnTo>
                <a:lnTo>
                  <a:pt x="880" y="1062"/>
                </a:lnTo>
                <a:lnTo>
                  <a:pt x="880" y="1064"/>
                </a:lnTo>
                <a:lnTo>
                  <a:pt x="880" y="1065"/>
                </a:lnTo>
                <a:lnTo>
                  <a:pt x="882" y="1065"/>
                </a:lnTo>
                <a:lnTo>
                  <a:pt x="891" y="1068"/>
                </a:lnTo>
                <a:lnTo>
                  <a:pt x="893" y="1069"/>
                </a:lnTo>
                <a:lnTo>
                  <a:pt x="894" y="1072"/>
                </a:lnTo>
                <a:lnTo>
                  <a:pt x="894" y="1073"/>
                </a:lnTo>
                <a:lnTo>
                  <a:pt x="895" y="1073"/>
                </a:lnTo>
                <a:lnTo>
                  <a:pt x="895" y="1072"/>
                </a:lnTo>
                <a:lnTo>
                  <a:pt x="896" y="1071"/>
                </a:lnTo>
                <a:lnTo>
                  <a:pt x="898" y="1071"/>
                </a:lnTo>
                <a:lnTo>
                  <a:pt x="904" y="1071"/>
                </a:lnTo>
                <a:lnTo>
                  <a:pt x="912" y="1073"/>
                </a:lnTo>
                <a:lnTo>
                  <a:pt x="913" y="1073"/>
                </a:lnTo>
                <a:lnTo>
                  <a:pt x="914" y="1072"/>
                </a:lnTo>
                <a:lnTo>
                  <a:pt x="915" y="1072"/>
                </a:lnTo>
                <a:lnTo>
                  <a:pt x="920" y="1072"/>
                </a:lnTo>
                <a:lnTo>
                  <a:pt x="922" y="1072"/>
                </a:lnTo>
                <a:lnTo>
                  <a:pt x="925" y="1073"/>
                </a:lnTo>
                <a:lnTo>
                  <a:pt x="926" y="1073"/>
                </a:lnTo>
                <a:lnTo>
                  <a:pt x="927" y="1075"/>
                </a:lnTo>
                <a:lnTo>
                  <a:pt x="928" y="1075"/>
                </a:lnTo>
                <a:lnTo>
                  <a:pt x="930" y="1075"/>
                </a:lnTo>
                <a:lnTo>
                  <a:pt x="932" y="1074"/>
                </a:lnTo>
                <a:lnTo>
                  <a:pt x="933" y="1074"/>
                </a:lnTo>
                <a:lnTo>
                  <a:pt x="934" y="1077"/>
                </a:lnTo>
                <a:lnTo>
                  <a:pt x="935" y="1077"/>
                </a:lnTo>
                <a:lnTo>
                  <a:pt x="937" y="1077"/>
                </a:lnTo>
                <a:lnTo>
                  <a:pt x="938" y="1075"/>
                </a:lnTo>
                <a:lnTo>
                  <a:pt x="940" y="1072"/>
                </a:lnTo>
                <a:lnTo>
                  <a:pt x="941" y="1071"/>
                </a:lnTo>
                <a:lnTo>
                  <a:pt x="944" y="1072"/>
                </a:lnTo>
                <a:lnTo>
                  <a:pt x="945" y="1071"/>
                </a:lnTo>
                <a:lnTo>
                  <a:pt x="947" y="1068"/>
                </a:lnTo>
                <a:lnTo>
                  <a:pt x="948" y="1067"/>
                </a:lnTo>
                <a:lnTo>
                  <a:pt x="950" y="1064"/>
                </a:lnTo>
                <a:lnTo>
                  <a:pt x="951" y="1062"/>
                </a:lnTo>
                <a:lnTo>
                  <a:pt x="952" y="1061"/>
                </a:lnTo>
                <a:lnTo>
                  <a:pt x="952" y="1060"/>
                </a:lnTo>
                <a:lnTo>
                  <a:pt x="954" y="1058"/>
                </a:lnTo>
                <a:lnTo>
                  <a:pt x="956" y="1058"/>
                </a:lnTo>
                <a:lnTo>
                  <a:pt x="959" y="1059"/>
                </a:lnTo>
                <a:lnTo>
                  <a:pt x="963" y="1060"/>
                </a:lnTo>
                <a:lnTo>
                  <a:pt x="964" y="1060"/>
                </a:lnTo>
                <a:lnTo>
                  <a:pt x="964" y="1059"/>
                </a:lnTo>
                <a:lnTo>
                  <a:pt x="965" y="1058"/>
                </a:lnTo>
                <a:lnTo>
                  <a:pt x="965" y="1056"/>
                </a:lnTo>
                <a:lnTo>
                  <a:pt x="966" y="1058"/>
                </a:lnTo>
                <a:lnTo>
                  <a:pt x="967" y="1058"/>
                </a:lnTo>
                <a:lnTo>
                  <a:pt x="969" y="1056"/>
                </a:lnTo>
                <a:lnTo>
                  <a:pt x="970" y="1056"/>
                </a:lnTo>
                <a:lnTo>
                  <a:pt x="971" y="1056"/>
                </a:lnTo>
                <a:lnTo>
                  <a:pt x="972" y="1055"/>
                </a:lnTo>
                <a:lnTo>
                  <a:pt x="973" y="1055"/>
                </a:lnTo>
                <a:lnTo>
                  <a:pt x="977" y="1055"/>
                </a:lnTo>
                <a:lnTo>
                  <a:pt x="978" y="1056"/>
                </a:lnTo>
                <a:lnTo>
                  <a:pt x="978" y="1055"/>
                </a:lnTo>
                <a:lnTo>
                  <a:pt x="978" y="1054"/>
                </a:lnTo>
                <a:lnTo>
                  <a:pt x="978" y="1053"/>
                </a:lnTo>
                <a:lnTo>
                  <a:pt x="980" y="1052"/>
                </a:lnTo>
                <a:lnTo>
                  <a:pt x="982" y="1052"/>
                </a:lnTo>
                <a:lnTo>
                  <a:pt x="983" y="1052"/>
                </a:lnTo>
                <a:lnTo>
                  <a:pt x="983" y="1048"/>
                </a:lnTo>
                <a:lnTo>
                  <a:pt x="985" y="1047"/>
                </a:lnTo>
                <a:lnTo>
                  <a:pt x="986" y="1046"/>
                </a:lnTo>
                <a:lnTo>
                  <a:pt x="989" y="1047"/>
                </a:lnTo>
                <a:lnTo>
                  <a:pt x="989" y="1048"/>
                </a:lnTo>
                <a:lnTo>
                  <a:pt x="991" y="1049"/>
                </a:lnTo>
                <a:lnTo>
                  <a:pt x="998" y="1049"/>
                </a:lnTo>
                <a:lnTo>
                  <a:pt x="1000" y="1049"/>
                </a:lnTo>
                <a:lnTo>
                  <a:pt x="1000" y="1048"/>
                </a:lnTo>
                <a:lnTo>
                  <a:pt x="1002" y="1048"/>
                </a:lnTo>
                <a:lnTo>
                  <a:pt x="1002" y="1047"/>
                </a:lnTo>
                <a:lnTo>
                  <a:pt x="1003" y="1046"/>
                </a:lnTo>
                <a:lnTo>
                  <a:pt x="1004" y="1045"/>
                </a:lnTo>
                <a:lnTo>
                  <a:pt x="1006" y="1045"/>
                </a:lnTo>
                <a:lnTo>
                  <a:pt x="1008" y="1045"/>
                </a:lnTo>
                <a:lnTo>
                  <a:pt x="1009" y="1043"/>
                </a:lnTo>
                <a:lnTo>
                  <a:pt x="1009" y="1042"/>
                </a:lnTo>
                <a:lnTo>
                  <a:pt x="1010" y="1042"/>
                </a:lnTo>
                <a:lnTo>
                  <a:pt x="1011" y="1041"/>
                </a:lnTo>
                <a:lnTo>
                  <a:pt x="1012" y="1041"/>
                </a:lnTo>
                <a:lnTo>
                  <a:pt x="1013" y="1040"/>
                </a:lnTo>
                <a:lnTo>
                  <a:pt x="1015" y="1039"/>
                </a:lnTo>
                <a:lnTo>
                  <a:pt x="1015" y="1038"/>
                </a:lnTo>
                <a:lnTo>
                  <a:pt x="1017" y="1036"/>
                </a:lnTo>
                <a:lnTo>
                  <a:pt x="1017" y="1035"/>
                </a:lnTo>
                <a:lnTo>
                  <a:pt x="1016" y="1034"/>
                </a:lnTo>
                <a:lnTo>
                  <a:pt x="1017" y="1032"/>
                </a:lnTo>
                <a:lnTo>
                  <a:pt x="1019" y="1030"/>
                </a:lnTo>
                <a:lnTo>
                  <a:pt x="1021" y="1030"/>
                </a:lnTo>
                <a:lnTo>
                  <a:pt x="1023" y="1030"/>
                </a:lnTo>
                <a:lnTo>
                  <a:pt x="1024" y="1030"/>
                </a:lnTo>
                <a:lnTo>
                  <a:pt x="1029" y="1029"/>
                </a:lnTo>
                <a:lnTo>
                  <a:pt x="1030" y="1029"/>
                </a:lnTo>
                <a:lnTo>
                  <a:pt x="1031" y="1029"/>
                </a:lnTo>
                <a:lnTo>
                  <a:pt x="1032" y="1030"/>
                </a:lnTo>
                <a:lnTo>
                  <a:pt x="1037" y="1034"/>
                </a:lnTo>
                <a:lnTo>
                  <a:pt x="1038" y="1034"/>
                </a:lnTo>
                <a:lnTo>
                  <a:pt x="1045" y="1032"/>
                </a:lnTo>
                <a:lnTo>
                  <a:pt x="1047" y="1030"/>
                </a:lnTo>
                <a:lnTo>
                  <a:pt x="1049" y="1030"/>
                </a:lnTo>
                <a:lnTo>
                  <a:pt x="1055" y="1030"/>
                </a:lnTo>
                <a:lnTo>
                  <a:pt x="1057" y="1033"/>
                </a:lnTo>
                <a:lnTo>
                  <a:pt x="1060" y="1033"/>
                </a:lnTo>
                <a:lnTo>
                  <a:pt x="1061" y="1032"/>
                </a:lnTo>
                <a:lnTo>
                  <a:pt x="1063" y="1032"/>
                </a:lnTo>
                <a:lnTo>
                  <a:pt x="1064" y="1033"/>
                </a:lnTo>
                <a:lnTo>
                  <a:pt x="1065" y="1033"/>
                </a:lnTo>
                <a:lnTo>
                  <a:pt x="1067" y="1032"/>
                </a:lnTo>
                <a:lnTo>
                  <a:pt x="1068" y="1033"/>
                </a:lnTo>
                <a:lnTo>
                  <a:pt x="1073" y="1036"/>
                </a:lnTo>
                <a:lnTo>
                  <a:pt x="1076" y="1033"/>
                </a:lnTo>
                <a:lnTo>
                  <a:pt x="1088" y="1032"/>
                </a:lnTo>
                <a:lnTo>
                  <a:pt x="1089" y="1029"/>
                </a:lnTo>
                <a:lnTo>
                  <a:pt x="1091" y="1029"/>
                </a:lnTo>
                <a:lnTo>
                  <a:pt x="1095" y="1030"/>
                </a:lnTo>
                <a:lnTo>
                  <a:pt x="1097" y="1033"/>
                </a:lnTo>
                <a:lnTo>
                  <a:pt x="1099" y="1034"/>
                </a:lnTo>
                <a:lnTo>
                  <a:pt x="1100" y="1034"/>
                </a:lnTo>
                <a:lnTo>
                  <a:pt x="1104" y="1033"/>
                </a:lnTo>
                <a:lnTo>
                  <a:pt x="1106" y="1033"/>
                </a:lnTo>
                <a:lnTo>
                  <a:pt x="1107" y="1030"/>
                </a:lnTo>
                <a:lnTo>
                  <a:pt x="1107" y="1029"/>
                </a:lnTo>
                <a:lnTo>
                  <a:pt x="1107" y="1028"/>
                </a:lnTo>
                <a:lnTo>
                  <a:pt x="1108" y="1027"/>
                </a:lnTo>
                <a:lnTo>
                  <a:pt x="1109" y="1027"/>
                </a:lnTo>
                <a:lnTo>
                  <a:pt x="1109" y="1028"/>
                </a:lnTo>
                <a:lnTo>
                  <a:pt x="1110" y="1027"/>
                </a:lnTo>
                <a:lnTo>
                  <a:pt x="1110" y="1026"/>
                </a:lnTo>
                <a:lnTo>
                  <a:pt x="1109" y="1023"/>
                </a:lnTo>
                <a:lnTo>
                  <a:pt x="1109" y="1022"/>
                </a:lnTo>
                <a:lnTo>
                  <a:pt x="1110" y="1022"/>
                </a:lnTo>
                <a:lnTo>
                  <a:pt x="1113" y="1020"/>
                </a:lnTo>
                <a:lnTo>
                  <a:pt x="1114" y="1020"/>
                </a:lnTo>
                <a:lnTo>
                  <a:pt x="1116" y="1020"/>
                </a:lnTo>
                <a:lnTo>
                  <a:pt x="1116" y="1020"/>
                </a:lnTo>
                <a:lnTo>
                  <a:pt x="1117" y="1020"/>
                </a:lnTo>
                <a:lnTo>
                  <a:pt x="1119" y="1020"/>
                </a:lnTo>
                <a:lnTo>
                  <a:pt x="1120" y="1020"/>
                </a:lnTo>
                <a:lnTo>
                  <a:pt x="1121" y="1020"/>
                </a:lnTo>
                <a:lnTo>
                  <a:pt x="1122" y="1020"/>
                </a:lnTo>
                <a:lnTo>
                  <a:pt x="1123" y="1020"/>
                </a:lnTo>
                <a:lnTo>
                  <a:pt x="1126" y="1021"/>
                </a:lnTo>
                <a:lnTo>
                  <a:pt x="1127" y="1021"/>
                </a:lnTo>
                <a:lnTo>
                  <a:pt x="1128" y="1020"/>
                </a:lnTo>
                <a:lnTo>
                  <a:pt x="1129" y="1020"/>
                </a:lnTo>
                <a:lnTo>
                  <a:pt x="1129" y="1021"/>
                </a:lnTo>
                <a:lnTo>
                  <a:pt x="1130" y="1021"/>
                </a:lnTo>
                <a:lnTo>
                  <a:pt x="1132" y="1022"/>
                </a:lnTo>
                <a:lnTo>
                  <a:pt x="1133" y="1022"/>
                </a:lnTo>
                <a:lnTo>
                  <a:pt x="1136" y="1019"/>
                </a:lnTo>
                <a:lnTo>
                  <a:pt x="1137" y="1019"/>
                </a:lnTo>
                <a:lnTo>
                  <a:pt x="1140" y="1019"/>
                </a:lnTo>
                <a:lnTo>
                  <a:pt x="1140" y="1017"/>
                </a:lnTo>
                <a:lnTo>
                  <a:pt x="1141" y="1016"/>
                </a:lnTo>
                <a:lnTo>
                  <a:pt x="1142" y="1014"/>
                </a:lnTo>
                <a:lnTo>
                  <a:pt x="1142" y="1009"/>
                </a:lnTo>
                <a:lnTo>
                  <a:pt x="1142" y="1007"/>
                </a:lnTo>
                <a:lnTo>
                  <a:pt x="1145" y="1004"/>
                </a:lnTo>
                <a:lnTo>
                  <a:pt x="1145" y="1004"/>
                </a:lnTo>
                <a:lnTo>
                  <a:pt x="1148" y="1004"/>
                </a:lnTo>
                <a:lnTo>
                  <a:pt x="1149" y="1003"/>
                </a:lnTo>
                <a:lnTo>
                  <a:pt x="1149" y="1001"/>
                </a:lnTo>
                <a:lnTo>
                  <a:pt x="1147" y="996"/>
                </a:lnTo>
                <a:lnTo>
                  <a:pt x="1147" y="994"/>
                </a:lnTo>
                <a:lnTo>
                  <a:pt x="1148" y="991"/>
                </a:lnTo>
                <a:lnTo>
                  <a:pt x="1149" y="991"/>
                </a:lnTo>
                <a:lnTo>
                  <a:pt x="1150" y="989"/>
                </a:lnTo>
                <a:lnTo>
                  <a:pt x="1150" y="986"/>
                </a:lnTo>
                <a:lnTo>
                  <a:pt x="1150" y="983"/>
                </a:lnTo>
                <a:lnTo>
                  <a:pt x="1152" y="982"/>
                </a:lnTo>
                <a:lnTo>
                  <a:pt x="1154" y="981"/>
                </a:lnTo>
                <a:lnTo>
                  <a:pt x="1156" y="981"/>
                </a:lnTo>
                <a:lnTo>
                  <a:pt x="1159" y="981"/>
                </a:lnTo>
                <a:lnTo>
                  <a:pt x="1160" y="978"/>
                </a:lnTo>
                <a:lnTo>
                  <a:pt x="1161" y="977"/>
                </a:lnTo>
                <a:lnTo>
                  <a:pt x="1161" y="976"/>
                </a:lnTo>
                <a:lnTo>
                  <a:pt x="1161" y="975"/>
                </a:lnTo>
                <a:lnTo>
                  <a:pt x="1163" y="975"/>
                </a:lnTo>
                <a:lnTo>
                  <a:pt x="1165" y="974"/>
                </a:lnTo>
                <a:lnTo>
                  <a:pt x="1167" y="971"/>
                </a:lnTo>
                <a:lnTo>
                  <a:pt x="1167" y="969"/>
                </a:lnTo>
                <a:lnTo>
                  <a:pt x="1165" y="968"/>
                </a:lnTo>
                <a:lnTo>
                  <a:pt x="1165" y="967"/>
                </a:lnTo>
                <a:lnTo>
                  <a:pt x="1165" y="965"/>
                </a:lnTo>
                <a:lnTo>
                  <a:pt x="1165" y="964"/>
                </a:lnTo>
                <a:lnTo>
                  <a:pt x="1167" y="962"/>
                </a:lnTo>
                <a:lnTo>
                  <a:pt x="1168" y="960"/>
                </a:lnTo>
                <a:lnTo>
                  <a:pt x="1169" y="958"/>
                </a:lnTo>
                <a:lnTo>
                  <a:pt x="1172" y="957"/>
                </a:lnTo>
                <a:lnTo>
                  <a:pt x="1173" y="956"/>
                </a:lnTo>
                <a:lnTo>
                  <a:pt x="1173" y="955"/>
                </a:lnTo>
                <a:lnTo>
                  <a:pt x="1173" y="954"/>
                </a:lnTo>
                <a:lnTo>
                  <a:pt x="1173" y="952"/>
                </a:lnTo>
                <a:lnTo>
                  <a:pt x="1173" y="951"/>
                </a:lnTo>
                <a:lnTo>
                  <a:pt x="1173" y="950"/>
                </a:lnTo>
                <a:lnTo>
                  <a:pt x="1173" y="949"/>
                </a:lnTo>
                <a:lnTo>
                  <a:pt x="1176" y="947"/>
                </a:lnTo>
                <a:lnTo>
                  <a:pt x="1176" y="945"/>
                </a:lnTo>
                <a:lnTo>
                  <a:pt x="1179" y="941"/>
                </a:lnTo>
                <a:lnTo>
                  <a:pt x="1179" y="939"/>
                </a:lnTo>
                <a:lnTo>
                  <a:pt x="1178" y="938"/>
                </a:lnTo>
                <a:lnTo>
                  <a:pt x="1176" y="938"/>
                </a:lnTo>
                <a:lnTo>
                  <a:pt x="1176" y="937"/>
                </a:lnTo>
                <a:lnTo>
                  <a:pt x="1175" y="937"/>
                </a:lnTo>
                <a:lnTo>
                  <a:pt x="1179" y="934"/>
                </a:lnTo>
                <a:lnTo>
                  <a:pt x="1180" y="932"/>
                </a:lnTo>
                <a:lnTo>
                  <a:pt x="1185" y="930"/>
                </a:lnTo>
                <a:lnTo>
                  <a:pt x="1186" y="929"/>
                </a:lnTo>
                <a:lnTo>
                  <a:pt x="1186" y="928"/>
                </a:lnTo>
                <a:lnTo>
                  <a:pt x="1187" y="925"/>
                </a:lnTo>
                <a:lnTo>
                  <a:pt x="1187" y="924"/>
                </a:lnTo>
                <a:lnTo>
                  <a:pt x="1188" y="923"/>
                </a:lnTo>
                <a:lnTo>
                  <a:pt x="1189" y="922"/>
                </a:lnTo>
                <a:lnTo>
                  <a:pt x="1191" y="921"/>
                </a:lnTo>
                <a:lnTo>
                  <a:pt x="1191" y="919"/>
                </a:lnTo>
                <a:lnTo>
                  <a:pt x="1191" y="918"/>
                </a:lnTo>
                <a:lnTo>
                  <a:pt x="1191" y="917"/>
                </a:lnTo>
                <a:lnTo>
                  <a:pt x="1191" y="916"/>
                </a:lnTo>
                <a:lnTo>
                  <a:pt x="1191" y="915"/>
                </a:lnTo>
                <a:lnTo>
                  <a:pt x="1192" y="912"/>
                </a:lnTo>
                <a:lnTo>
                  <a:pt x="1193" y="908"/>
                </a:lnTo>
                <a:lnTo>
                  <a:pt x="1193" y="906"/>
                </a:lnTo>
                <a:lnTo>
                  <a:pt x="1197" y="903"/>
                </a:lnTo>
                <a:lnTo>
                  <a:pt x="1198" y="902"/>
                </a:lnTo>
                <a:lnTo>
                  <a:pt x="1199" y="900"/>
                </a:lnTo>
                <a:lnTo>
                  <a:pt x="1201" y="899"/>
                </a:lnTo>
                <a:lnTo>
                  <a:pt x="1204" y="897"/>
                </a:lnTo>
                <a:lnTo>
                  <a:pt x="1202" y="892"/>
                </a:lnTo>
                <a:lnTo>
                  <a:pt x="1202" y="889"/>
                </a:lnTo>
                <a:lnTo>
                  <a:pt x="1202" y="885"/>
                </a:lnTo>
                <a:lnTo>
                  <a:pt x="1204" y="883"/>
                </a:lnTo>
                <a:lnTo>
                  <a:pt x="1206" y="880"/>
                </a:lnTo>
                <a:lnTo>
                  <a:pt x="1211" y="877"/>
                </a:lnTo>
                <a:lnTo>
                  <a:pt x="1214" y="877"/>
                </a:lnTo>
                <a:lnTo>
                  <a:pt x="1215" y="876"/>
                </a:lnTo>
                <a:lnTo>
                  <a:pt x="1215" y="874"/>
                </a:lnTo>
                <a:lnTo>
                  <a:pt x="1217" y="873"/>
                </a:lnTo>
                <a:lnTo>
                  <a:pt x="1217" y="872"/>
                </a:lnTo>
                <a:lnTo>
                  <a:pt x="1218" y="870"/>
                </a:lnTo>
                <a:lnTo>
                  <a:pt x="1219" y="869"/>
                </a:lnTo>
                <a:lnTo>
                  <a:pt x="1219" y="866"/>
                </a:lnTo>
                <a:lnTo>
                  <a:pt x="1219" y="865"/>
                </a:lnTo>
                <a:lnTo>
                  <a:pt x="1220" y="865"/>
                </a:lnTo>
                <a:lnTo>
                  <a:pt x="1221" y="864"/>
                </a:lnTo>
                <a:lnTo>
                  <a:pt x="1221" y="863"/>
                </a:lnTo>
                <a:lnTo>
                  <a:pt x="1224" y="860"/>
                </a:lnTo>
                <a:lnTo>
                  <a:pt x="1226" y="859"/>
                </a:lnTo>
                <a:lnTo>
                  <a:pt x="1227" y="858"/>
                </a:lnTo>
                <a:lnTo>
                  <a:pt x="1228" y="858"/>
                </a:lnTo>
                <a:lnTo>
                  <a:pt x="1231" y="859"/>
                </a:lnTo>
                <a:lnTo>
                  <a:pt x="1232" y="859"/>
                </a:lnTo>
                <a:lnTo>
                  <a:pt x="1232" y="858"/>
                </a:lnTo>
                <a:lnTo>
                  <a:pt x="1233" y="858"/>
                </a:lnTo>
                <a:lnTo>
                  <a:pt x="1234" y="853"/>
                </a:lnTo>
                <a:lnTo>
                  <a:pt x="1237" y="852"/>
                </a:lnTo>
                <a:lnTo>
                  <a:pt x="1243" y="856"/>
                </a:lnTo>
                <a:lnTo>
                  <a:pt x="1245" y="856"/>
                </a:lnTo>
                <a:lnTo>
                  <a:pt x="1249" y="856"/>
                </a:lnTo>
                <a:lnTo>
                  <a:pt x="1251" y="854"/>
                </a:lnTo>
                <a:lnTo>
                  <a:pt x="1253" y="852"/>
                </a:lnTo>
                <a:lnTo>
                  <a:pt x="1256" y="850"/>
                </a:lnTo>
                <a:lnTo>
                  <a:pt x="1257" y="848"/>
                </a:lnTo>
                <a:lnTo>
                  <a:pt x="1258" y="848"/>
                </a:lnTo>
                <a:lnTo>
                  <a:pt x="1258" y="848"/>
                </a:lnTo>
                <a:lnTo>
                  <a:pt x="1259" y="848"/>
                </a:lnTo>
                <a:lnTo>
                  <a:pt x="1259" y="847"/>
                </a:lnTo>
                <a:lnTo>
                  <a:pt x="1259" y="846"/>
                </a:lnTo>
                <a:lnTo>
                  <a:pt x="1259" y="845"/>
                </a:lnTo>
                <a:lnTo>
                  <a:pt x="1260" y="844"/>
                </a:lnTo>
                <a:lnTo>
                  <a:pt x="1262" y="843"/>
                </a:lnTo>
                <a:lnTo>
                  <a:pt x="1264" y="841"/>
                </a:lnTo>
                <a:lnTo>
                  <a:pt x="1265" y="840"/>
                </a:lnTo>
                <a:lnTo>
                  <a:pt x="1267" y="837"/>
                </a:lnTo>
                <a:lnTo>
                  <a:pt x="1269" y="835"/>
                </a:lnTo>
                <a:lnTo>
                  <a:pt x="1266" y="833"/>
                </a:lnTo>
                <a:lnTo>
                  <a:pt x="1265" y="832"/>
                </a:lnTo>
                <a:lnTo>
                  <a:pt x="1266" y="830"/>
                </a:lnTo>
                <a:lnTo>
                  <a:pt x="1266" y="828"/>
                </a:lnTo>
                <a:lnTo>
                  <a:pt x="1267" y="827"/>
                </a:lnTo>
                <a:lnTo>
                  <a:pt x="1267" y="826"/>
                </a:lnTo>
                <a:lnTo>
                  <a:pt x="1267" y="824"/>
                </a:lnTo>
                <a:lnTo>
                  <a:pt x="1266" y="821"/>
                </a:lnTo>
                <a:lnTo>
                  <a:pt x="1265" y="820"/>
                </a:lnTo>
                <a:lnTo>
                  <a:pt x="1263" y="820"/>
                </a:lnTo>
                <a:lnTo>
                  <a:pt x="1260" y="818"/>
                </a:lnTo>
                <a:lnTo>
                  <a:pt x="1258" y="817"/>
                </a:lnTo>
                <a:lnTo>
                  <a:pt x="1258" y="817"/>
                </a:lnTo>
                <a:lnTo>
                  <a:pt x="1257" y="818"/>
                </a:lnTo>
                <a:lnTo>
                  <a:pt x="1256" y="818"/>
                </a:lnTo>
                <a:lnTo>
                  <a:pt x="1250" y="818"/>
                </a:lnTo>
                <a:lnTo>
                  <a:pt x="1249" y="819"/>
                </a:lnTo>
                <a:lnTo>
                  <a:pt x="1247" y="815"/>
                </a:lnTo>
                <a:lnTo>
                  <a:pt x="1246" y="812"/>
                </a:lnTo>
                <a:lnTo>
                  <a:pt x="1245" y="809"/>
                </a:lnTo>
                <a:lnTo>
                  <a:pt x="1239" y="802"/>
                </a:lnTo>
                <a:lnTo>
                  <a:pt x="1239" y="801"/>
                </a:lnTo>
                <a:lnTo>
                  <a:pt x="1238" y="801"/>
                </a:lnTo>
                <a:lnTo>
                  <a:pt x="1237" y="802"/>
                </a:lnTo>
                <a:lnTo>
                  <a:pt x="1236" y="802"/>
                </a:lnTo>
                <a:lnTo>
                  <a:pt x="1234" y="802"/>
                </a:lnTo>
                <a:lnTo>
                  <a:pt x="1233" y="801"/>
                </a:lnTo>
                <a:lnTo>
                  <a:pt x="1232" y="801"/>
                </a:lnTo>
                <a:lnTo>
                  <a:pt x="1232" y="802"/>
                </a:lnTo>
                <a:lnTo>
                  <a:pt x="1231" y="802"/>
                </a:lnTo>
                <a:lnTo>
                  <a:pt x="1230" y="802"/>
                </a:lnTo>
                <a:lnTo>
                  <a:pt x="1227" y="796"/>
                </a:lnTo>
                <a:lnTo>
                  <a:pt x="1226" y="794"/>
                </a:lnTo>
                <a:lnTo>
                  <a:pt x="1226" y="792"/>
                </a:lnTo>
                <a:lnTo>
                  <a:pt x="1226" y="792"/>
                </a:lnTo>
                <a:lnTo>
                  <a:pt x="1226" y="791"/>
                </a:lnTo>
                <a:lnTo>
                  <a:pt x="1226" y="789"/>
                </a:lnTo>
                <a:lnTo>
                  <a:pt x="1225" y="789"/>
                </a:lnTo>
                <a:lnTo>
                  <a:pt x="1223" y="789"/>
                </a:lnTo>
                <a:lnTo>
                  <a:pt x="1223" y="788"/>
                </a:lnTo>
                <a:lnTo>
                  <a:pt x="1224" y="785"/>
                </a:lnTo>
                <a:lnTo>
                  <a:pt x="1221" y="782"/>
                </a:lnTo>
                <a:lnTo>
                  <a:pt x="1219" y="782"/>
                </a:lnTo>
                <a:lnTo>
                  <a:pt x="1217" y="783"/>
                </a:lnTo>
                <a:lnTo>
                  <a:pt x="1215" y="785"/>
                </a:lnTo>
                <a:lnTo>
                  <a:pt x="1213" y="785"/>
                </a:lnTo>
                <a:lnTo>
                  <a:pt x="1213" y="775"/>
                </a:lnTo>
                <a:lnTo>
                  <a:pt x="1214" y="774"/>
                </a:lnTo>
                <a:lnTo>
                  <a:pt x="1214" y="772"/>
                </a:lnTo>
                <a:lnTo>
                  <a:pt x="1213" y="767"/>
                </a:lnTo>
                <a:lnTo>
                  <a:pt x="1214" y="765"/>
                </a:lnTo>
                <a:lnTo>
                  <a:pt x="1215" y="763"/>
                </a:lnTo>
                <a:lnTo>
                  <a:pt x="1220" y="760"/>
                </a:lnTo>
                <a:lnTo>
                  <a:pt x="1220" y="759"/>
                </a:lnTo>
                <a:lnTo>
                  <a:pt x="1221" y="757"/>
                </a:lnTo>
                <a:lnTo>
                  <a:pt x="1221" y="756"/>
                </a:lnTo>
                <a:lnTo>
                  <a:pt x="1223" y="756"/>
                </a:lnTo>
                <a:lnTo>
                  <a:pt x="1225" y="755"/>
                </a:lnTo>
                <a:lnTo>
                  <a:pt x="1226" y="754"/>
                </a:lnTo>
                <a:lnTo>
                  <a:pt x="1227" y="753"/>
                </a:lnTo>
                <a:lnTo>
                  <a:pt x="1228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8" y="744"/>
                </a:lnTo>
                <a:lnTo>
                  <a:pt x="1230" y="743"/>
                </a:lnTo>
                <a:lnTo>
                  <a:pt x="1230" y="742"/>
                </a:lnTo>
                <a:lnTo>
                  <a:pt x="1230" y="742"/>
                </a:lnTo>
                <a:lnTo>
                  <a:pt x="1230" y="740"/>
                </a:lnTo>
                <a:lnTo>
                  <a:pt x="1230" y="735"/>
                </a:lnTo>
                <a:lnTo>
                  <a:pt x="1230" y="735"/>
                </a:lnTo>
                <a:lnTo>
                  <a:pt x="1231" y="734"/>
                </a:lnTo>
                <a:lnTo>
                  <a:pt x="1231" y="733"/>
                </a:lnTo>
                <a:lnTo>
                  <a:pt x="1233" y="730"/>
                </a:lnTo>
                <a:lnTo>
                  <a:pt x="1234" y="729"/>
                </a:lnTo>
                <a:lnTo>
                  <a:pt x="1234" y="728"/>
                </a:lnTo>
                <a:lnTo>
                  <a:pt x="1234" y="727"/>
                </a:lnTo>
                <a:lnTo>
                  <a:pt x="1236" y="724"/>
                </a:lnTo>
                <a:lnTo>
                  <a:pt x="1237" y="720"/>
                </a:lnTo>
                <a:lnTo>
                  <a:pt x="1238" y="718"/>
                </a:lnTo>
                <a:lnTo>
                  <a:pt x="1241" y="718"/>
                </a:lnTo>
                <a:lnTo>
                  <a:pt x="1243" y="717"/>
                </a:lnTo>
                <a:lnTo>
                  <a:pt x="1243" y="715"/>
                </a:lnTo>
                <a:lnTo>
                  <a:pt x="1243" y="713"/>
                </a:lnTo>
                <a:lnTo>
                  <a:pt x="1243" y="710"/>
                </a:lnTo>
                <a:lnTo>
                  <a:pt x="1244" y="708"/>
                </a:lnTo>
                <a:lnTo>
                  <a:pt x="1245" y="707"/>
                </a:lnTo>
                <a:lnTo>
                  <a:pt x="1247" y="707"/>
                </a:lnTo>
                <a:lnTo>
                  <a:pt x="1250" y="710"/>
                </a:lnTo>
                <a:lnTo>
                  <a:pt x="1252" y="711"/>
                </a:lnTo>
                <a:lnTo>
                  <a:pt x="1253" y="711"/>
                </a:lnTo>
                <a:lnTo>
                  <a:pt x="1256" y="711"/>
                </a:lnTo>
                <a:lnTo>
                  <a:pt x="1258" y="711"/>
                </a:lnTo>
                <a:lnTo>
                  <a:pt x="1258" y="711"/>
                </a:lnTo>
                <a:lnTo>
                  <a:pt x="1259" y="711"/>
                </a:lnTo>
                <a:lnTo>
                  <a:pt x="1260" y="711"/>
                </a:lnTo>
                <a:lnTo>
                  <a:pt x="1262" y="714"/>
                </a:lnTo>
                <a:lnTo>
                  <a:pt x="1263" y="714"/>
                </a:lnTo>
                <a:lnTo>
                  <a:pt x="1264" y="715"/>
                </a:lnTo>
                <a:lnTo>
                  <a:pt x="1265" y="716"/>
                </a:lnTo>
                <a:lnTo>
                  <a:pt x="1267" y="717"/>
                </a:lnTo>
                <a:lnTo>
                  <a:pt x="1267" y="715"/>
                </a:lnTo>
                <a:lnTo>
                  <a:pt x="1266" y="713"/>
                </a:lnTo>
                <a:lnTo>
                  <a:pt x="1266" y="711"/>
                </a:lnTo>
                <a:lnTo>
                  <a:pt x="1266" y="710"/>
                </a:lnTo>
                <a:lnTo>
                  <a:pt x="1267" y="708"/>
                </a:lnTo>
                <a:lnTo>
                  <a:pt x="1267" y="707"/>
                </a:lnTo>
                <a:lnTo>
                  <a:pt x="1266" y="707"/>
                </a:lnTo>
                <a:lnTo>
                  <a:pt x="1263" y="704"/>
                </a:lnTo>
                <a:lnTo>
                  <a:pt x="1262" y="703"/>
                </a:lnTo>
                <a:lnTo>
                  <a:pt x="1259" y="701"/>
                </a:lnTo>
                <a:lnTo>
                  <a:pt x="1258" y="698"/>
                </a:lnTo>
                <a:lnTo>
                  <a:pt x="1257" y="697"/>
                </a:lnTo>
                <a:lnTo>
                  <a:pt x="1256" y="698"/>
                </a:lnTo>
                <a:lnTo>
                  <a:pt x="1256" y="700"/>
                </a:lnTo>
                <a:lnTo>
                  <a:pt x="1254" y="698"/>
                </a:lnTo>
                <a:lnTo>
                  <a:pt x="1256" y="697"/>
                </a:lnTo>
                <a:lnTo>
                  <a:pt x="1257" y="695"/>
                </a:lnTo>
                <a:lnTo>
                  <a:pt x="1258" y="690"/>
                </a:lnTo>
                <a:lnTo>
                  <a:pt x="1258" y="687"/>
                </a:lnTo>
                <a:lnTo>
                  <a:pt x="1258" y="685"/>
                </a:lnTo>
                <a:lnTo>
                  <a:pt x="1258" y="675"/>
                </a:lnTo>
                <a:lnTo>
                  <a:pt x="1258" y="674"/>
                </a:lnTo>
                <a:lnTo>
                  <a:pt x="1257" y="672"/>
                </a:lnTo>
                <a:lnTo>
                  <a:pt x="1256" y="670"/>
                </a:lnTo>
                <a:lnTo>
                  <a:pt x="1254" y="669"/>
                </a:lnTo>
                <a:lnTo>
                  <a:pt x="1254" y="667"/>
                </a:lnTo>
                <a:lnTo>
                  <a:pt x="1253" y="662"/>
                </a:lnTo>
                <a:lnTo>
                  <a:pt x="1253" y="661"/>
                </a:lnTo>
                <a:lnTo>
                  <a:pt x="1252" y="656"/>
                </a:lnTo>
                <a:lnTo>
                  <a:pt x="1253" y="651"/>
                </a:lnTo>
                <a:lnTo>
                  <a:pt x="1258" y="644"/>
                </a:lnTo>
                <a:lnTo>
                  <a:pt x="1259" y="641"/>
                </a:lnTo>
                <a:lnTo>
                  <a:pt x="1260" y="639"/>
                </a:lnTo>
                <a:lnTo>
                  <a:pt x="1262" y="639"/>
                </a:lnTo>
                <a:lnTo>
                  <a:pt x="1263" y="638"/>
                </a:lnTo>
                <a:lnTo>
                  <a:pt x="1264" y="638"/>
                </a:lnTo>
                <a:lnTo>
                  <a:pt x="1265" y="637"/>
                </a:lnTo>
                <a:lnTo>
                  <a:pt x="1270" y="628"/>
                </a:lnTo>
                <a:lnTo>
                  <a:pt x="1271" y="626"/>
                </a:lnTo>
                <a:lnTo>
                  <a:pt x="1272" y="626"/>
                </a:lnTo>
                <a:lnTo>
                  <a:pt x="1273" y="625"/>
                </a:lnTo>
                <a:lnTo>
                  <a:pt x="1275" y="623"/>
                </a:lnTo>
                <a:lnTo>
                  <a:pt x="1275" y="622"/>
                </a:lnTo>
                <a:lnTo>
                  <a:pt x="1278" y="619"/>
                </a:lnTo>
                <a:lnTo>
                  <a:pt x="1286" y="606"/>
                </a:lnTo>
                <a:lnTo>
                  <a:pt x="1288" y="603"/>
                </a:lnTo>
                <a:lnTo>
                  <a:pt x="1291" y="602"/>
                </a:lnTo>
                <a:lnTo>
                  <a:pt x="1293" y="598"/>
                </a:lnTo>
                <a:lnTo>
                  <a:pt x="1311" y="579"/>
                </a:lnTo>
                <a:lnTo>
                  <a:pt x="1315" y="577"/>
                </a:lnTo>
                <a:lnTo>
                  <a:pt x="1317" y="573"/>
                </a:lnTo>
                <a:lnTo>
                  <a:pt x="1319" y="572"/>
                </a:lnTo>
                <a:lnTo>
                  <a:pt x="1327" y="565"/>
                </a:lnTo>
                <a:lnTo>
                  <a:pt x="1327" y="564"/>
                </a:lnTo>
                <a:lnTo>
                  <a:pt x="1327" y="564"/>
                </a:lnTo>
                <a:lnTo>
                  <a:pt x="1328" y="561"/>
                </a:lnTo>
                <a:lnTo>
                  <a:pt x="1329" y="559"/>
                </a:lnTo>
                <a:lnTo>
                  <a:pt x="1330" y="558"/>
                </a:lnTo>
                <a:lnTo>
                  <a:pt x="1331" y="558"/>
                </a:lnTo>
                <a:lnTo>
                  <a:pt x="1334" y="557"/>
                </a:lnTo>
                <a:lnTo>
                  <a:pt x="1347" y="557"/>
                </a:lnTo>
                <a:lnTo>
                  <a:pt x="1351" y="554"/>
                </a:lnTo>
                <a:lnTo>
                  <a:pt x="1352" y="551"/>
                </a:lnTo>
                <a:lnTo>
                  <a:pt x="1352" y="550"/>
                </a:lnTo>
                <a:lnTo>
                  <a:pt x="1354" y="548"/>
                </a:lnTo>
                <a:lnTo>
                  <a:pt x="1352" y="546"/>
                </a:lnTo>
                <a:lnTo>
                  <a:pt x="1354" y="544"/>
                </a:lnTo>
                <a:lnTo>
                  <a:pt x="1358" y="541"/>
                </a:lnTo>
                <a:lnTo>
                  <a:pt x="1360" y="540"/>
                </a:lnTo>
                <a:lnTo>
                  <a:pt x="1361" y="539"/>
                </a:lnTo>
                <a:lnTo>
                  <a:pt x="1361" y="538"/>
                </a:lnTo>
                <a:lnTo>
                  <a:pt x="1360" y="537"/>
                </a:lnTo>
                <a:lnTo>
                  <a:pt x="1360" y="532"/>
                </a:lnTo>
                <a:lnTo>
                  <a:pt x="1361" y="528"/>
                </a:lnTo>
                <a:lnTo>
                  <a:pt x="1358" y="524"/>
                </a:lnTo>
                <a:lnTo>
                  <a:pt x="1358" y="521"/>
                </a:lnTo>
                <a:lnTo>
                  <a:pt x="1358" y="519"/>
                </a:lnTo>
                <a:lnTo>
                  <a:pt x="1356" y="518"/>
                </a:lnTo>
                <a:lnTo>
                  <a:pt x="1355" y="516"/>
                </a:lnTo>
                <a:lnTo>
                  <a:pt x="1354" y="514"/>
                </a:lnTo>
                <a:lnTo>
                  <a:pt x="1355" y="513"/>
                </a:lnTo>
                <a:lnTo>
                  <a:pt x="1355" y="512"/>
                </a:lnTo>
                <a:lnTo>
                  <a:pt x="1352" y="512"/>
                </a:lnTo>
                <a:lnTo>
                  <a:pt x="1350" y="511"/>
                </a:lnTo>
                <a:lnTo>
                  <a:pt x="1349" y="509"/>
                </a:lnTo>
                <a:lnTo>
                  <a:pt x="1349" y="507"/>
                </a:lnTo>
                <a:lnTo>
                  <a:pt x="1350" y="506"/>
                </a:lnTo>
                <a:lnTo>
                  <a:pt x="1351" y="505"/>
                </a:lnTo>
                <a:lnTo>
                  <a:pt x="1354" y="503"/>
                </a:lnTo>
                <a:lnTo>
                  <a:pt x="1356" y="505"/>
                </a:lnTo>
                <a:lnTo>
                  <a:pt x="1357" y="505"/>
                </a:lnTo>
                <a:lnTo>
                  <a:pt x="1361" y="505"/>
                </a:lnTo>
                <a:lnTo>
                  <a:pt x="1363" y="503"/>
                </a:lnTo>
                <a:lnTo>
                  <a:pt x="1363" y="502"/>
                </a:lnTo>
                <a:lnTo>
                  <a:pt x="1362" y="500"/>
                </a:lnTo>
                <a:close/>
              </a:path>
            </a:pathLst>
          </a:custGeom>
          <a:solidFill>
            <a:srgbClr val="FFC000"/>
          </a:solidFill>
          <a:ln w="31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Location (small)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EEB2EEB-5B9A-8099-5B85-4C05F630CCD4}"/>
              </a:ext>
            </a:extLst>
          </p:cNvPr>
          <p:cNvGrpSpPr/>
          <p:nvPr/>
        </p:nvGrpSpPr>
        <p:grpSpPr>
          <a:xfrm>
            <a:off x="2195737" y="987574"/>
            <a:ext cx="4926502" cy="3888432"/>
            <a:chOff x="1631951" y="219075"/>
            <a:chExt cx="5868988" cy="4632326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52" name="Freeform 149">
              <a:extLst>
                <a:ext uri="{FF2B5EF4-FFF2-40B4-BE49-F238E27FC236}">
                  <a16:creationId xmlns:a16="http://schemas.microsoft.com/office/drawing/2014/main" id="{C89A665F-318A-C9A3-3680-2DE18852E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2363788"/>
              <a:ext cx="1538288" cy="1517650"/>
            </a:xfrm>
            <a:custGeom>
              <a:avLst/>
              <a:gdLst>
                <a:gd name="T0" fmla="*/ 874 w 969"/>
                <a:gd name="T1" fmla="*/ 754 h 956"/>
                <a:gd name="T2" fmla="*/ 859 w 969"/>
                <a:gd name="T3" fmla="*/ 688 h 956"/>
                <a:gd name="T4" fmla="*/ 887 w 969"/>
                <a:gd name="T5" fmla="*/ 645 h 956"/>
                <a:gd name="T6" fmla="*/ 873 w 969"/>
                <a:gd name="T7" fmla="*/ 590 h 956"/>
                <a:gd name="T8" fmla="*/ 851 w 969"/>
                <a:gd name="T9" fmla="*/ 525 h 956"/>
                <a:gd name="T10" fmla="*/ 812 w 969"/>
                <a:gd name="T11" fmla="*/ 541 h 956"/>
                <a:gd name="T12" fmla="*/ 854 w 969"/>
                <a:gd name="T13" fmla="*/ 463 h 956"/>
                <a:gd name="T14" fmla="*/ 880 w 969"/>
                <a:gd name="T15" fmla="*/ 410 h 956"/>
                <a:gd name="T16" fmla="*/ 921 w 969"/>
                <a:gd name="T17" fmla="*/ 397 h 956"/>
                <a:gd name="T18" fmla="*/ 936 w 969"/>
                <a:gd name="T19" fmla="*/ 315 h 956"/>
                <a:gd name="T20" fmla="*/ 967 w 969"/>
                <a:gd name="T21" fmla="*/ 247 h 956"/>
                <a:gd name="T22" fmla="*/ 891 w 969"/>
                <a:gd name="T23" fmla="*/ 230 h 956"/>
                <a:gd name="T24" fmla="*/ 847 w 969"/>
                <a:gd name="T25" fmla="*/ 202 h 956"/>
                <a:gd name="T26" fmla="*/ 776 w 969"/>
                <a:gd name="T27" fmla="*/ 182 h 956"/>
                <a:gd name="T28" fmla="*/ 722 w 969"/>
                <a:gd name="T29" fmla="*/ 152 h 956"/>
                <a:gd name="T30" fmla="*/ 691 w 969"/>
                <a:gd name="T31" fmla="*/ 136 h 956"/>
                <a:gd name="T32" fmla="*/ 660 w 969"/>
                <a:gd name="T33" fmla="*/ 91 h 956"/>
                <a:gd name="T34" fmla="*/ 598 w 969"/>
                <a:gd name="T35" fmla="*/ 51 h 956"/>
                <a:gd name="T36" fmla="*/ 548 w 969"/>
                <a:gd name="T37" fmla="*/ 9 h 956"/>
                <a:gd name="T38" fmla="*/ 473 w 969"/>
                <a:gd name="T39" fmla="*/ 87 h 956"/>
                <a:gd name="T40" fmla="*/ 364 w 969"/>
                <a:gd name="T41" fmla="*/ 184 h 956"/>
                <a:gd name="T42" fmla="*/ 273 w 969"/>
                <a:gd name="T43" fmla="*/ 203 h 956"/>
                <a:gd name="T44" fmla="*/ 230 w 969"/>
                <a:gd name="T45" fmla="*/ 165 h 956"/>
                <a:gd name="T46" fmla="*/ 232 w 969"/>
                <a:gd name="T47" fmla="*/ 204 h 956"/>
                <a:gd name="T48" fmla="*/ 241 w 969"/>
                <a:gd name="T49" fmla="*/ 247 h 956"/>
                <a:gd name="T50" fmla="*/ 220 w 969"/>
                <a:gd name="T51" fmla="*/ 275 h 956"/>
                <a:gd name="T52" fmla="*/ 195 w 969"/>
                <a:gd name="T53" fmla="*/ 289 h 956"/>
                <a:gd name="T54" fmla="*/ 157 w 969"/>
                <a:gd name="T55" fmla="*/ 295 h 956"/>
                <a:gd name="T56" fmla="*/ 125 w 969"/>
                <a:gd name="T57" fmla="*/ 269 h 956"/>
                <a:gd name="T58" fmla="*/ 91 w 969"/>
                <a:gd name="T59" fmla="*/ 265 h 956"/>
                <a:gd name="T60" fmla="*/ 63 w 969"/>
                <a:gd name="T61" fmla="*/ 279 h 956"/>
                <a:gd name="T62" fmla="*/ 27 w 969"/>
                <a:gd name="T63" fmla="*/ 283 h 956"/>
                <a:gd name="T64" fmla="*/ 9 w 969"/>
                <a:gd name="T65" fmla="*/ 315 h 956"/>
                <a:gd name="T66" fmla="*/ 38 w 969"/>
                <a:gd name="T67" fmla="*/ 321 h 956"/>
                <a:gd name="T68" fmla="*/ 39 w 969"/>
                <a:gd name="T69" fmla="*/ 338 h 956"/>
                <a:gd name="T70" fmla="*/ 50 w 969"/>
                <a:gd name="T71" fmla="*/ 370 h 956"/>
                <a:gd name="T72" fmla="*/ 87 w 969"/>
                <a:gd name="T73" fmla="*/ 379 h 956"/>
                <a:gd name="T74" fmla="*/ 122 w 969"/>
                <a:gd name="T75" fmla="*/ 385 h 956"/>
                <a:gd name="T76" fmla="*/ 136 w 969"/>
                <a:gd name="T77" fmla="*/ 399 h 956"/>
                <a:gd name="T78" fmla="*/ 144 w 969"/>
                <a:gd name="T79" fmla="*/ 403 h 956"/>
                <a:gd name="T80" fmla="*/ 176 w 969"/>
                <a:gd name="T81" fmla="*/ 419 h 956"/>
                <a:gd name="T82" fmla="*/ 197 w 969"/>
                <a:gd name="T83" fmla="*/ 431 h 956"/>
                <a:gd name="T84" fmla="*/ 190 w 969"/>
                <a:gd name="T85" fmla="*/ 450 h 956"/>
                <a:gd name="T86" fmla="*/ 223 w 969"/>
                <a:gd name="T87" fmla="*/ 517 h 956"/>
                <a:gd name="T88" fmla="*/ 269 w 969"/>
                <a:gd name="T89" fmla="*/ 556 h 956"/>
                <a:gd name="T90" fmla="*/ 275 w 969"/>
                <a:gd name="T91" fmla="*/ 597 h 956"/>
                <a:gd name="T92" fmla="*/ 318 w 969"/>
                <a:gd name="T93" fmla="*/ 683 h 956"/>
                <a:gd name="T94" fmla="*/ 265 w 969"/>
                <a:gd name="T95" fmla="*/ 718 h 956"/>
                <a:gd name="T96" fmla="*/ 234 w 969"/>
                <a:gd name="T97" fmla="*/ 847 h 956"/>
                <a:gd name="T98" fmla="*/ 248 w 969"/>
                <a:gd name="T99" fmla="*/ 884 h 956"/>
                <a:gd name="T100" fmla="*/ 314 w 969"/>
                <a:gd name="T101" fmla="*/ 909 h 956"/>
                <a:gd name="T102" fmla="*/ 382 w 969"/>
                <a:gd name="T103" fmla="*/ 917 h 956"/>
                <a:gd name="T104" fmla="*/ 439 w 969"/>
                <a:gd name="T105" fmla="*/ 914 h 956"/>
                <a:gd name="T106" fmla="*/ 503 w 969"/>
                <a:gd name="T107" fmla="*/ 952 h 956"/>
                <a:gd name="T108" fmla="*/ 568 w 969"/>
                <a:gd name="T109" fmla="*/ 944 h 956"/>
                <a:gd name="T110" fmla="*/ 585 w 969"/>
                <a:gd name="T111" fmla="*/ 888 h 956"/>
                <a:gd name="T112" fmla="*/ 697 w 969"/>
                <a:gd name="T113" fmla="*/ 848 h 956"/>
                <a:gd name="T114" fmla="*/ 731 w 969"/>
                <a:gd name="T115" fmla="*/ 838 h 956"/>
                <a:gd name="T116" fmla="*/ 761 w 969"/>
                <a:gd name="T117" fmla="*/ 866 h 956"/>
                <a:gd name="T118" fmla="*/ 800 w 969"/>
                <a:gd name="T119" fmla="*/ 877 h 956"/>
                <a:gd name="T120" fmla="*/ 849 w 969"/>
                <a:gd name="T121" fmla="*/ 868 h 956"/>
                <a:gd name="T122" fmla="*/ 874 w 969"/>
                <a:gd name="T123" fmla="*/ 835 h 956"/>
                <a:gd name="T124" fmla="*/ 911 w 969"/>
                <a:gd name="T125" fmla="*/ 81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9" h="956">
                  <a:moveTo>
                    <a:pt x="916" y="800"/>
                  </a:moveTo>
                  <a:lnTo>
                    <a:pt x="917" y="797"/>
                  </a:lnTo>
                  <a:lnTo>
                    <a:pt x="920" y="794"/>
                  </a:lnTo>
                  <a:lnTo>
                    <a:pt x="920" y="790"/>
                  </a:lnTo>
                  <a:lnTo>
                    <a:pt x="924" y="787"/>
                  </a:lnTo>
                  <a:lnTo>
                    <a:pt x="926" y="786"/>
                  </a:lnTo>
                  <a:lnTo>
                    <a:pt x="926" y="784"/>
                  </a:lnTo>
                  <a:lnTo>
                    <a:pt x="927" y="782"/>
                  </a:lnTo>
                  <a:lnTo>
                    <a:pt x="927" y="781"/>
                  </a:lnTo>
                  <a:lnTo>
                    <a:pt x="929" y="780"/>
                  </a:lnTo>
                  <a:lnTo>
                    <a:pt x="930" y="779"/>
                  </a:lnTo>
                  <a:lnTo>
                    <a:pt x="931" y="777"/>
                  </a:lnTo>
                  <a:lnTo>
                    <a:pt x="931" y="776"/>
                  </a:lnTo>
                  <a:lnTo>
                    <a:pt x="930" y="775"/>
                  </a:lnTo>
                  <a:lnTo>
                    <a:pt x="930" y="773"/>
                  </a:lnTo>
                  <a:lnTo>
                    <a:pt x="927" y="773"/>
                  </a:lnTo>
                  <a:lnTo>
                    <a:pt x="926" y="770"/>
                  </a:lnTo>
                  <a:lnTo>
                    <a:pt x="927" y="767"/>
                  </a:lnTo>
                  <a:lnTo>
                    <a:pt x="925" y="767"/>
                  </a:lnTo>
                  <a:lnTo>
                    <a:pt x="923" y="769"/>
                  </a:lnTo>
                  <a:lnTo>
                    <a:pt x="920" y="769"/>
                  </a:lnTo>
                  <a:lnTo>
                    <a:pt x="907" y="773"/>
                  </a:lnTo>
                  <a:lnTo>
                    <a:pt x="905" y="773"/>
                  </a:lnTo>
                  <a:lnTo>
                    <a:pt x="904" y="773"/>
                  </a:lnTo>
                  <a:lnTo>
                    <a:pt x="903" y="771"/>
                  </a:lnTo>
                  <a:lnTo>
                    <a:pt x="903" y="770"/>
                  </a:lnTo>
                  <a:lnTo>
                    <a:pt x="901" y="769"/>
                  </a:lnTo>
                  <a:lnTo>
                    <a:pt x="899" y="769"/>
                  </a:lnTo>
                  <a:lnTo>
                    <a:pt x="898" y="769"/>
                  </a:lnTo>
                  <a:lnTo>
                    <a:pt x="891" y="763"/>
                  </a:lnTo>
                  <a:lnTo>
                    <a:pt x="887" y="762"/>
                  </a:lnTo>
                  <a:lnTo>
                    <a:pt x="882" y="760"/>
                  </a:lnTo>
                  <a:lnTo>
                    <a:pt x="881" y="760"/>
                  </a:lnTo>
                  <a:lnTo>
                    <a:pt x="880" y="760"/>
                  </a:lnTo>
                  <a:lnTo>
                    <a:pt x="879" y="760"/>
                  </a:lnTo>
                  <a:lnTo>
                    <a:pt x="878" y="760"/>
                  </a:lnTo>
                  <a:lnTo>
                    <a:pt x="878" y="758"/>
                  </a:lnTo>
                  <a:lnTo>
                    <a:pt x="877" y="758"/>
                  </a:lnTo>
                  <a:lnTo>
                    <a:pt x="877" y="757"/>
                  </a:lnTo>
                  <a:lnTo>
                    <a:pt x="877" y="756"/>
                  </a:lnTo>
                  <a:lnTo>
                    <a:pt x="875" y="755"/>
                  </a:lnTo>
                  <a:lnTo>
                    <a:pt x="874" y="754"/>
                  </a:lnTo>
                  <a:lnTo>
                    <a:pt x="873" y="754"/>
                  </a:lnTo>
                  <a:lnTo>
                    <a:pt x="873" y="753"/>
                  </a:lnTo>
                  <a:lnTo>
                    <a:pt x="872" y="750"/>
                  </a:lnTo>
                  <a:lnTo>
                    <a:pt x="871" y="749"/>
                  </a:lnTo>
                  <a:lnTo>
                    <a:pt x="869" y="747"/>
                  </a:lnTo>
                  <a:lnTo>
                    <a:pt x="868" y="745"/>
                  </a:lnTo>
                  <a:lnTo>
                    <a:pt x="869" y="744"/>
                  </a:lnTo>
                  <a:lnTo>
                    <a:pt x="869" y="742"/>
                  </a:lnTo>
                  <a:lnTo>
                    <a:pt x="871" y="741"/>
                  </a:lnTo>
                  <a:lnTo>
                    <a:pt x="873" y="740"/>
                  </a:lnTo>
                  <a:lnTo>
                    <a:pt x="871" y="738"/>
                  </a:lnTo>
                  <a:lnTo>
                    <a:pt x="868" y="736"/>
                  </a:lnTo>
                  <a:lnTo>
                    <a:pt x="867" y="732"/>
                  </a:lnTo>
                  <a:lnTo>
                    <a:pt x="866" y="729"/>
                  </a:lnTo>
                  <a:lnTo>
                    <a:pt x="867" y="728"/>
                  </a:lnTo>
                  <a:lnTo>
                    <a:pt x="872" y="724"/>
                  </a:lnTo>
                  <a:lnTo>
                    <a:pt x="874" y="719"/>
                  </a:lnTo>
                  <a:lnTo>
                    <a:pt x="875" y="719"/>
                  </a:lnTo>
                  <a:lnTo>
                    <a:pt x="874" y="717"/>
                  </a:lnTo>
                  <a:lnTo>
                    <a:pt x="874" y="716"/>
                  </a:lnTo>
                  <a:lnTo>
                    <a:pt x="877" y="714"/>
                  </a:lnTo>
                  <a:lnTo>
                    <a:pt x="878" y="714"/>
                  </a:lnTo>
                  <a:lnTo>
                    <a:pt x="879" y="714"/>
                  </a:lnTo>
                  <a:lnTo>
                    <a:pt x="882" y="714"/>
                  </a:lnTo>
                  <a:lnTo>
                    <a:pt x="884" y="714"/>
                  </a:lnTo>
                  <a:lnTo>
                    <a:pt x="884" y="712"/>
                  </a:lnTo>
                  <a:lnTo>
                    <a:pt x="881" y="708"/>
                  </a:lnTo>
                  <a:lnTo>
                    <a:pt x="880" y="708"/>
                  </a:lnTo>
                  <a:lnTo>
                    <a:pt x="880" y="704"/>
                  </a:lnTo>
                  <a:lnTo>
                    <a:pt x="879" y="702"/>
                  </a:lnTo>
                  <a:lnTo>
                    <a:pt x="880" y="701"/>
                  </a:lnTo>
                  <a:lnTo>
                    <a:pt x="880" y="699"/>
                  </a:lnTo>
                  <a:lnTo>
                    <a:pt x="880" y="698"/>
                  </a:lnTo>
                  <a:lnTo>
                    <a:pt x="879" y="698"/>
                  </a:lnTo>
                  <a:lnTo>
                    <a:pt x="878" y="696"/>
                  </a:lnTo>
                  <a:lnTo>
                    <a:pt x="874" y="695"/>
                  </a:lnTo>
                  <a:lnTo>
                    <a:pt x="873" y="695"/>
                  </a:lnTo>
                  <a:lnTo>
                    <a:pt x="868" y="695"/>
                  </a:lnTo>
                  <a:lnTo>
                    <a:pt x="867" y="695"/>
                  </a:lnTo>
                  <a:lnTo>
                    <a:pt x="864" y="692"/>
                  </a:lnTo>
                  <a:lnTo>
                    <a:pt x="861" y="690"/>
                  </a:lnTo>
                  <a:lnTo>
                    <a:pt x="859" y="688"/>
                  </a:lnTo>
                  <a:lnTo>
                    <a:pt x="860" y="683"/>
                  </a:lnTo>
                  <a:lnTo>
                    <a:pt x="859" y="679"/>
                  </a:lnTo>
                  <a:lnTo>
                    <a:pt x="856" y="678"/>
                  </a:lnTo>
                  <a:lnTo>
                    <a:pt x="854" y="677"/>
                  </a:lnTo>
                  <a:lnTo>
                    <a:pt x="853" y="677"/>
                  </a:lnTo>
                  <a:lnTo>
                    <a:pt x="853" y="675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2"/>
                  </a:lnTo>
                  <a:lnTo>
                    <a:pt x="851" y="671"/>
                  </a:lnTo>
                  <a:lnTo>
                    <a:pt x="849" y="669"/>
                  </a:lnTo>
                  <a:lnTo>
                    <a:pt x="851" y="668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8" y="665"/>
                  </a:lnTo>
                  <a:lnTo>
                    <a:pt x="859" y="664"/>
                  </a:lnTo>
                  <a:lnTo>
                    <a:pt x="860" y="663"/>
                  </a:lnTo>
                  <a:lnTo>
                    <a:pt x="862" y="664"/>
                  </a:lnTo>
                  <a:lnTo>
                    <a:pt x="865" y="665"/>
                  </a:lnTo>
                  <a:lnTo>
                    <a:pt x="867" y="666"/>
                  </a:lnTo>
                  <a:lnTo>
                    <a:pt x="869" y="665"/>
                  </a:lnTo>
                  <a:lnTo>
                    <a:pt x="869" y="664"/>
                  </a:lnTo>
                  <a:lnTo>
                    <a:pt x="869" y="663"/>
                  </a:lnTo>
                  <a:lnTo>
                    <a:pt x="869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4" y="660"/>
                  </a:lnTo>
                  <a:lnTo>
                    <a:pt x="875" y="659"/>
                  </a:lnTo>
                  <a:lnTo>
                    <a:pt x="877" y="659"/>
                  </a:lnTo>
                  <a:lnTo>
                    <a:pt x="879" y="657"/>
                  </a:lnTo>
                  <a:lnTo>
                    <a:pt x="881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6" y="655"/>
                  </a:lnTo>
                  <a:lnTo>
                    <a:pt x="887" y="653"/>
                  </a:lnTo>
                  <a:lnTo>
                    <a:pt x="887" y="651"/>
                  </a:lnTo>
                  <a:lnTo>
                    <a:pt x="887" y="650"/>
                  </a:lnTo>
                  <a:lnTo>
                    <a:pt x="886" y="646"/>
                  </a:lnTo>
                  <a:lnTo>
                    <a:pt x="887" y="645"/>
                  </a:lnTo>
                  <a:lnTo>
                    <a:pt x="890" y="643"/>
                  </a:lnTo>
                  <a:lnTo>
                    <a:pt x="891" y="639"/>
                  </a:lnTo>
                  <a:lnTo>
                    <a:pt x="892" y="638"/>
                  </a:lnTo>
                  <a:lnTo>
                    <a:pt x="892" y="637"/>
                  </a:lnTo>
                  <a:lnTo>
                    <a:pt x="891" y="636"/>
                  </a:lnTo>
                  <a:lnTo>
                    <a:pt x="888" y="634"/>
                  </a:lnTo>
                  <a:lnTo>
                    <a:pt x="887" y="633"/>
                  </a:lnTo>
                  <a:lnTo>
                    <a:pt x="886" y="632"/>
                  </a:lnTo>
                  <a:lnTo>
                    <a:pt x="886" y="631"/>
                  </a:lnTo>
                  <a:lnTo>
                    <a:pt x="885" y="631"/>
                  </a:lnTo>
                  <a:lnTo>
                    <a:pt x="885" y="631"/>
                  </a:lnTo>
                  <a:lnTo>
                    <a:pt x="881" y="629"/>
                  </a:lnTo>
                  <a:lnTo>
                    <a:pt x="878" y="626"/>
                  </a:lnTo>
                  <a:lnTo>
                    <a:pt x="878" y="625"/>
                  </a:lnTo>
                  <a:lnTo>
                    <a:pt x="877" y="620"/>
                  </a:lnTo>
                  <a:lnTo>
                    <a:pt x="877" y="619"/>
                  </a:lnTo>
                  <a:lnTo>
                    <a:pt x="875" y="618"/>
                  </a:lnTo>
                  <a:lnTo>
                    <a:pt x="875" y="617"/>
                  </a:lnTo>
                  <a:lnTo>
                    <a:pt x="877" y="614"/>
                  </a:lnTo>
                  <a:lnTo>
                    <a:pt x="877" y="612"/>
                  </a:lnTo>
                  <a:lnTo>
                    <a:pt x="875" y="612"/>
                  </a:lnTo>
                  <a:lnTo>
                    <a:pt x="873" y="611"/>
                  </a:lnTo>
                  <a:lnTo>
                    <a:pt x="872" y="610"/>
                  </a:lnTo>
                  <a:lnTo>
                    <a:pt x="871" y="608"/>
                  </a:lnTo>
                  <a:lnTo>
                    <a:pt x="869" y="608"/>
                  </a:lnTo>
                  <a:lnTo>
                    <a:pt x="867" y="607"/>
                  </a:lnTo>
                  <a:lnTo>
                    <a:pt x="865" y="606"/>
                  </a:lnTo>
                  <a:lnTo>
                    <a:pt x="864" y="604"/>
                  </a:lnTo>
                  <a:lnTo>
                    <a:pt x="864" y="600"/>
                  </a:lnTo>
                  <a:lnTo>
                    <a:pt x="864" y="598"/>
                  </a:lnTo>
                  <a:lnTo>
                    <a:pt x="864" y="597"/>
                  </a:lnTo>
                  <a:lnTo>
                    <a:pt x="864" y="594"/>
                  </a:lnTo>
                  <a:lnTo>
                    <a:pt x="864" y="593"/>
                  </a:lnTo>
                  <a:lnTo>
                    <a:pt x="865" y="592"/>
                  </a:lnTo>
                  <a:lnTo>
                    <a:pt x="867" y="592"/>
                  </a:lnTo>
                  <a:lnTo>
                    <a:pt x="868" y="592"/>
                  </a:lnTo>
                  <a:lnTo>
                    <a:pt x="868" y="593"/>
                  </a:lnTo>
                  <a:lnTo>
                    <a:pt x="869" y="593"/>
                  </a:lnTo>
                  <a:lnTo>
                    <a:pt x="869" y="592"/>
                  </a:lnTo>
                  <a:lnTo>
                    <a:pt x="869" y="591"/>
                  </a:lnTo>
                  <a:lnTo>
                    <a:pt x="872" y="591"/>
                  </a:lnTo>
                  <a:lnTo>
                    <a:pt x="873" y="590"/>
                  </a:lnTo>
                  <a:lnTo>
                    <a:pt x="875" y="590"/>
                  </a:lnTo>
                  <a:lnTo>
                    <a:pt x="877" y="588"/>
                  </a:lnTo>
                  <a:lnTo>
                    <a:pt x="878" y="586"/>
                  </a:lnTo>
                  <a:lnTo>
                    <a:pt x="879" y="585"/>
                  </a:lnTo>
                  <a:lnTo>
                    <a:pt x="879" y="584"/>
                  </a:lnTo>
                  <a:lnTo>
                    <a:pt x="880" y="582"/>
                  </a:lnTo>
                  <a:lnTo>
                    <a:pt x="881" y="581"/>
                  </a:lnTo>
                  <a:lnTo>
                    <a:pt x="880" y="581"/>
                  </a:lnTo>
                  <a:lnTo>
                    <a:pt x="880" y="580"/>
                  </a:lnTo>
                  <a:lnTo>
                    <a:pt x="879" y="578"/>
                  </a:lnTo>
                  <a:lnTo>
                    <a:pt x="879" y="575"/>
                  </a:lnTo>
                  <a:lnTo>
                    <a:pt x="878" y="574"/>
                  </a:lnTo>
                  <a:lnTo>
                    <a:pt x="873" y="569"/>
                  </a:lnTo>
                  <a:lnTo>
                    <a:pt x="871" y="568"/>
                  </a:lnTo>
                  <a:lnTo>
                    <a:pt x="869" y="569"/>
                  </a:lnTo>
                  <a:lnTo>
                    <a:pt x="868" y="569"/>
                  </a:lnTo>
                  <a:lnTo>
                    <a:pt x="867" y="569"/>
                  </a:lnTo>
                  <a:lnTo>
                    <a:pt x="867" y="568"/>
                  </a:lnTo>
                  <a:lnTo>
                    <a:pt x="868" y="568"/>
                  </a:lnTo>
                  <a:lnTo>
                    <a:pt x="868" y="567"/>
                  </a:lnTo>
                  <a:lnTo>
                    <a:pt x="868" y="566"/>
                  </a:lnTo>
                  <a:lnTo>
                    <a:pt x="867" y="565"/>
                  </a:lnTo>
                  <a:lnTo>
                    <a:pt x="868" y="565"/>
                  </a:lnTo>
                  <a:lnTo>
                    <a:pt x="868" y="564"/>
                  </a:lnTo>
                  <a:lnTo>
                    <a:pt x="869" y="562"/>
                  </a:lnTo>
                  <a:lnTo>
                    <a:pt x="868" y="561"/>
                  </a:lnTo>
                  <a:lnTo>
                    <a:pt x="862" y="560"/>
                  </a:lnTo>
                  <a:lnTo>
                    <a:pt x="862" y="558"/>
                  </a:lnTo>
                  <a:lnTo>
                    <a:pt x="862" y="554"/>
                  </a:lnTo>
                  <a:lnTo>
                    <a:pt x="864" y="549"/>
                  </a:lnTo>
                  <a:lnTo>
                    <a:pt x="866" y="546"/>
                  </a:lnTo>
                  <a:lnTo>
                    <a:pt x="864" y="542"/>
                  </a:lnTo>
                  <a:lnTo>
                    <a:pt x="862" y="540"/>
                  </a:lnTo>
                  <a:lnTo>
                    <a:pt x="861" y="536"/>
                  </a:lnTo>
                  <a:lnTo>
                    <a:pt x="861" y="535"/>
                  </a:lnTo>
                  <a:lnTo>
                    <a:pt x="864" y="533"/>
                  </a:lnTo>
                  <a:lnTo>
                    <a:pt x="864" y="532"/>
                  </a:lnTo>
                  <a:lnTo>
                    <a:pt x="864" y="530"/>
                  </a:lnTo>
                  <a:lnTo>
                    <a:pt x="864" y="529"/>
                  </a:lnTo>
                  <a:lnTo>
                    <a:pt x="864" y="528"/>
                  </a:lnTo>
                  <a:lnTo>
                    <a:pt x="862" y="527"/>
                  </a:lnTo>
                  <a:lnTo>
                    <a:pt x="851" y="525"/>
                  </a:lnTo>
                  <a:lnTo>
                    <a:pt x="845" y="525"/>
                  </a:lnTo>
                  <a:lnTo>
                    <a:pt x="840" y="526"/>
                  </a:lnTo>
                  <a:lnTo>
                    <a:pt x="835" y="530"/>
                  </a:lnTo>
                  <a:lnTo>
                    <a:pt x="833" y="530"/>
                  </a:lnTo>
                  <a:lnTo>
                    <a:pt x="829" y="530"/>
                  </a:lnTo>
                  <a:lnTo>
                    <a:pt x="827" y="532"/>
                  </a:lnTo>
                  <a:lnTo>
                    <a:pt x="825" y="534"/>
                  </a:lnTo>
                  <a:lnTo>
                    <a:pt x="822" y="536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1" y="541"/>
                  </a:lnTo>
                  <a:lnTo>
                    <a:pt x="821" y="543"/>
                  </a:lnTo>
                  <a:lnTo>
                    <a:pt x="822" y="543"/>
                  </a:lnTo>
                  <a:lnTo>
                    <a:pt x="822" y="546"/>
                  </a:lnTo>
                  <a:lnTo>
                    <a:pt x="823" y="546"/>
                  </a:lnTo>
                  <a:lnTo>
                    <a:pt x="825" y="546"/>
                  </a:lnTo>
                  <a:lnTo>
                    <a:pt x="826" y="546"/>
                  </a:lnTo>
                  <a:lnTo>
                    <a:pt x="826" y="548"/>
                  </a:lnTo>
                  <a:lnTo>
                    <a:pt x="823" y="549"/>
                  </a:lnTo>
                  <a:lnTo>
                    <a:pt x="819" y="553"/>
                  </a:lnTo>
                  <a:lnTo>
                    <a:pt x="815" y="558"/>
                  </a:lnTo>
                  <a:lnTo>
                    <a:pt x="813" y="559"/>
                  </a:lnTo>
                  <a:lnTo>
                    <a:pt x="809" y="558"/>
                  </a:lnTo>
                  <a:lnTo>
                    <a:pt x="807" y="558"/>
                  </a:lnTo>
                  <a:lnTo>
                    <a:pt x="803" y="559"/>
                  </a:lnTo>
                  <a:lnTo>
                    <a:pt x="802" y="560"/>
                  </a:lnTo>
                  <a:lnTo>
                    <a:pt x="803" y="558"/>
                  </a:lnTo>
                  <a:lnTo>
                    <a:pt x="803" y="556"/>
                  </a:lnTo>
                  <a:lnTo>
                    <a:pt x="803" y="555"/>
                  </a:lnTo>
                  <a:lnTo>
                    <a:pt x="802" y="554"/>
                  </a:lnTo>
                  <a:lnTo>
                    <a:pt x="802" y="552"/>
                  </a:lnTo>
                  <a:lnTo>
                    <a:pt x="802" y="551"/>
                  </a:lnTo>
                  <a:lnTo>
                    <a:pt x="803" y="549"/>
                  </a:lnTo>
                  <a:lnTo>
                    <a:pt x="807" y="547"/>
                  </a:lnTo>
                  <a:lnTo>
                    <a:pt x="808" y="547"/>
                  </a:lnTo>
                  <a:lnTo>
                    <a:pt x="809" y="547"/>
                  </a:lnTo>
                  <a:lnTo>
                    <a:pt x="810" y="547"/>
                  </a:lnTo>
                  <a:lnTo>
                    <a:pt x="812" y="546"/>
                  </a:lnTo>
                  <a:lnTo>
                    <a:pt x="812" y="546"/>
                  </a:lnTo>
                  <a:lnTo>
                    <a:pt x="812" y="545"/>
                  </a:lnTo>
                  <a:lnTo>
                    <a:pt x="812" y="542"/>
                  </a:lnTo>
                  <a:lnTo>
                    <a:pt x="812" y="541"/>
                  </a:lnTo>
                  <a:lnTo>
                    <a:pt x="813" y="539"/>
                  </a:lnTo>
                  <a:lnTo>
                    <a:pt x="814" y="535"/>
                  </a:lnTo>
                  <a:lnTo>
                    <a:pt x="814" y="534"/>
                  </a:lnTo>
                  <a:lnTo>
                    <a:pt x="814" y="533"/>
                  </a:lnTo>
                  <a:lnTo>
                    <a:pt x="813" y="532"/>
                  </a:lnTo>
                  <a:lnTo>
                    <a:pt x="808" y="529"/>
                  </a:lnTo>
                  <a:lnTo>
                    <a:pt x="808" y="528"/>
                  </a:lnTo>
                  <a:lnTo>
                    <a:pt x="809" y="528"/>
                  </a:lnTo>
                  <a:lnTo>
                    <a:pt x="809" y="527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8" y="525"/>
                  </a:lnTo>
                  <a:lnTo>
                    <a:pt x="808" y="523"/>
                  </a:lnTo>
                  <a:lnTo>
                    <a:pt x="809" y="523"/>
                  </a:lnTo>
                  <a:lnTo>
                    <a:pt x="809" y="522"/>
                  </a:lnTo>
                  <a:lnTo>
                    <a:pt x="813" y="517"/>
                  </a:lnTo>
                  <a:lnTo>
                    <a:pt x="815" y="515"/>
                  </a:lnTo>
                  <a:lnTo>
                    <a:pt x="814" y="513"/>
                  </a:lnTo>
                  <a:lnTo>
                    <a:pt x="813" y="512"/>
                  </a:lnTo>
                  <a:lnTo>
                    <a:pt x="814" y="510"/>
                  </a:lnTo>
                  <a:lnTo>
                    <a:pt x="825" y="500"/>
                  </a:lnTo>
                  <a:lnTo>
                    <a:pt x="830" y="497"/>
                  </a:lnTo>
                  <a:lnTo>
                    <a:pt x="830" y="496"/>
                  </a:lnTo>
                  <a:lnTo>
                    <a:pt x="833" y="494"/>
                  </a:lnTo>
                  <a:lnTo>
                    <a:pt x="835" y="493"/>
                  </a:lnTo>
                  <a:lnTo>
                    <a:pt x="835" y="493"/>
                  </a:lnTo>
                  <a:lnTo>
                    <a:pt x="836" y="491"/>
                  </a:lnTo>
                  <a:lnTo>
                    <a:pt x="836" y="490"/>
                  </a:lnTo>
                  <a:lnTo>
                    <a:pt x="836" y="489"/>
                  </a:lnTo>
                  <a:lnTo>
                    <a:pt x="835" y="489"/>
                  </a:lnTo>
                  <a:lnTo>
                    <a:pt x="835" y="488"/>
                  </a:lnTo>
                  <a:lnTo>
                    <a:pt x="835" y="487"/>
                  </a:lnTo>
                  <a:lnTo>
                    <a:pt x="836" y="483"/>
                  </a:lnTo>
                  <a:lnTo>
                    <a:pt x="838" y="482"/>
                  </a:lnTo>
                  <a:lnTo>
                    <a:pt x="838" y="481"/>
                  </a:lnTo>
                  <a:lnTo>
                    <a:pt x="838" y="480"/>
                  </a:lnTo>
                  <a:lnTo>
                    <a:pt x="838" y="478"/>
                  </a:lnTo>
                  <a:lnTo>
                    <a:pt x="836" y="476"/>
                  </a:lnTo>
                  <a:lnTo>
                    <a:pt x="838" y="471"/>
                  </a:lnTo>
                  <a:lnTo>
                    <a:pt x="841" y="469"/>
                  </a:lnTo>
                  <a:lnTo>
                    <a:pt x="849" y="467"/>
                  </a:lnTo>
                  <a:lnTo>
                    <a:pt x="854" y="463"/>
                  </a:lnTo>
                  <a:lnTo>
                    <a:pt x="856" y="461"/>
                  </a:lnTo>
                  <a:lnTo>
                    <a:pt x="855" y="460"/>
                  </a:lnTo>
                  <a:lnTo>
                    <a:pt x="856" y="457"/>
                  </a:lnTo>
                  <a:lnTo>
                    <a:pt x="859" y="456"/>
                  </a:lnTo>
                  <a:lnTo>
                    <a:pt x="859" y="455"/>
                  </a:lnTo>
                  <a:lnTo>
                    <a:pt x="860" y="455"/>
                  </a:lnTo>
                  <a:lnTo>
                    <a:pt x="861" y="455"/>
                  </a:lnTo>
                  <a:lnTo>
                    <a:pt x="860" y="452"/>
                  </a:lnTo>
                  <a:lnTo>
                    <a:pt x="862" y="451"/>
                  </a:lnTo>
                  <a:lnTo>
                    <a:pt x="867" y="448"/>
                  </a:lnTo>
                  <a:lnTo>
                    <a:pt x="867" y="447"/>
                  </a:lnTo>
                  <a:lnTo>
                    <a:pt x="868" y="444"/>
                  </a:lnTo>
                  <a:lnTo>
                    <a:pt x="871" y="442"/>
                  </a:lnTo>
                  <a:lnTo>
                    <a:pt x="875" y="438"/>
                  </a:lnTo>
                  <a:lnTo>
                    <a:pt x="875" y="436"/>
                  </a:lnTo>
                  <a:lnTo>
                    <a:pt x="877" y="434"/>
                  </a:lnTo>
                  <a:lnTo>
                    <a:pt x="878" y="431"/>
                  </a:lnTo>
                  <a:lnTo>
                    <a:pt x="879" y="431"/>
                  </a:lnTo>
                  <a:lnTo>
                    <a:pt x="880" y="431"/>
                  </a:lnTo>
                  <a:lnTo>
                    <a:pt x="880" y="430"/>
                  </a:lnTo>
                  <a:lnTo>
                    <a:pt x="881" y="430"/>
                  </a:lnTo>
                  <a:lnTo>
                    <a:pt x="882" y="430"/>
                  </a:lnTo>
                  <a:lnTo>
                    <a:pt x="882" y="429"/>
                  </a:lnTo>
                  <a:lnTo>
                    <a:pt x="881" y="428"/>
                  </a:lnTo>
                  <a:lnTo>
                    <a:pt x="881" y="426"/>
                  </a:lnTo>
                  <a:lnTo>
                    <a:pt x="880" y="425"/>
                  </a:lnTo>
                  <a:lnTo>
                    <a:pt x="878" y="426"/>
                  </a:lnTo>
                  <a:lnTo>
                    <a:pt x="868" y="428"/>
                  </a:lnTo>
                  <a:lnTo>
                    <a:pt x="869" y="425"/>
                  </a:lnTo>
                  <a:lnTo>
                    <a:pt x="871" y="424"/>
                  </a:lnTo>
                  <a:lnTo>
                    <a:pt x="872" y="422"/>
                  </a:lnTo>
                  <a:lnTo>
                    <a:pt x="873" y="421"/>
                  </a:lnTo>
                  <a:lnTo>
                    <a:pt x="873" y="419"/>
                  </a:lnTo>
                  <a:lnTo>
                    <a:pt x="875" y="418"/>
                  </a:lnTo>
                  <a:lnTo>
                    <a:pt x="877" y="418"/>
                  </a:lnTo>
                  <a:lnTo>
                    <a:pt x="878" y="417"/>
                  </a:lnTo>
                  <a:lnTo>
                    <a:pt x="879" y="416"/>
                  </a:lnTo>
                  <a:lnTo>
                    <a:pt x="878" y="415"/>
                  </a:lnTo>
                  <a:lnTo>
                    <a:pt x="878" y="412"/>
                  </a:lnTo>
                  <a:lnTo>
                    <a:pt x="878" y="411"/>
                  </a:lnTo>
                  <a:lnTo>
                    <a:pt x="879" y="411"/>
                  </a:lnTo>
                  <a:lnTo>
                    <a:pt x="880" y="410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7" y="411"/>
                  </a:lnTo>
                  <a:lnTo>
                    <a:pt x="890" y="411"/>
                  </a:lnTo>
                  <a:lnTo>
                    <a:pt x="890" y="412"/>
                  </a:lnTo>
                  <a:lnTo>
                    <a:pt x="891" y="412"/>
                  </a:lnTo>
                  <a:lnTo>
                    <a:pt x="892" y="411"/>
                  </a:lnTo>
                  <a:lnTo>
                    <a:pt x="892" y="415"/>
                  </a:lnTo>
                  <a:lnTo>
                    <a:pt x="892" y="417"/>
                  </a:lnTo>
                  <a:lnTo>
                    <a:pt x="893" y="418"/>
                  </a:lnTo>
                  <a:lnTo>
                    <a:pt x="895" y="418"/>
                  </a:lnTo>
                  <a:lnTo>
                    <a:pt x="895" y="419"/>
                  </a:lnTo>
                  <a:lnTo>
                    <a:pt x="897" y="419"/>
                  </a:lnTo>
                  <a:lnTo>
                    <a:pt x="900" y="418"/>
                  </a:lnTo>
                  <a:lnTo>
                    <a:pt x="903" y="418"/>
                  </a:lnTo>
                  <a:lnTo>
                    <a:pt x="904" y="418"/>
                  </a:lnTo>
                  <a:lnTo>
                    <a:pt x="907" y="418"/>
                  </a:lnTo>
                  <a:lnTo>
                    <a:pt x="908" y="418"/>
                  </a:lnTo>
                  <a:lnTo>
                    <a:pt x="910" y="417"/>
                  </a:lnTo>
                  <a:lnTo>
                    <a:pt x="911" y="416"/>
                  </a:lnTo>
                  <a:lnTo>
                    <a:pt x="911" y="415"/>
                  </a:lnTo>
                  <a:lnTo>
                    <a:pt x="911" y="413"/>
                  </a:lnTo>
                  <a:lnTo>
                    <a:pt x="911" y="412"/>
                  </a:lnTo>
                  <a:lnTo>
                    <a:pt x="911" y="411"/>
                  </a:lnTo>
                  <a:lnTo>
                    <a:pt x="912" y="411"/>
                  </a:lnTo>
                  <a:lnTo>
                    <a:pt x="913" y="412"/>
                  </a:lnTo>
                  <a:lnTo>
                    <a:pt x="914" y="412"/>
                  </a:lnTo>
                  <a:lnTo>
                    <a:pt x="916" y="411"/>
                  </a:lnTo>
                  <a:lnTo>
                    <a:pt x="916" y="410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7" y="406"/>
                  </a:lnTo>
                  <a:lnTo>
                    <a:pt x="916" y="405"/>
                  </a:lnTo>
                  <a:lnTo>
                    <a:pt x="919" y="403"/>
                  </a:lnTo>
                  <a:lnTo>
                    <a:pt x="920" y="403"/>
                  </a:lnTo>
                  <a:lnTo>
                    <a:pt x="923" y="402"/>
                  </a:lnTo>
                  <a:lnTo>
                    <a:pt x="923" y="400"/>
                  </a:lnTo>
                  <a:lnTo>
                    <a:pt x="923" y="399"/>
                  </a:lnTo>
                  <a:lnTo>
                    <a:pt x="923" y="398"/>
                  </a:lnTo>
                  <a:lnTo>
                    <a:pt x="921" y="398"/>
                  </a:lnTo>
                  <a:lnTo>
                    <a:pt x="921" y="397"/>
                  </a:lnTo>
                  <a:lnTo>
                    <a:pt x="920" y="393"/>
                  </a:lnTo>
                  <a:lnTo>
                    <a:pt x="920" y="392"/>
                  </a:lnTo>
                  <a:lnTo>
                    <a:pt x="919" y="392"/>
                  </a:lnTo>
                  <a:lnTo>
                    <a:pt x="918" y="391"/>
                  </a:lnTo>
                  <a:lnTo>
                    <a:pt x="918" y="390"/>
                  </a:lnTo>
                  <a:lnTo>
                    <a:pt x="918" y="387"/>
                  </a:lnTo>
                  <a:lnTo>
                    <a:pt x="919" y="385"/>
                  </a:lnTo>
                  <a:lnTo>
                    <a:pt x="920" y="385"/>
                  </a:lnTo>
                  <a:lnTo>
                    <a:pt x="920" y="383"/>
                  </a:lnTo>
                  <a:lnTo>
                    <a:pt x="919" y="379"/>
                  </a:lnTo>
                  <a:lnTo>
                    <a:pt x="919" y="377"/>
                  </a:lnTo>
                  <a:lnTo>
                    <a:pt x="920" y="374"/>
                  </a:lnTo>
                  <a:lnTo>
                    <a:pt x="920" y="373"/>
                  </a:lnTo>
                  <a:lnTo>
                    <a:pt x="920" y="372"/>
                  </a:lnTo>
                  <a:lnTo>
                    <a:pt x="920" y="370"/>
                  </a:lnTo>
                  <a:lnTo>
                    <a:pt x="920" y="369"/>
                  </a:lnTo>
                  <a:lnTo>
                    <a:pt x="921" y="367"/>
                  </a:lnTo>
                  <a:lnTo>
                    <a:pt x="921" y="366"/>
                  </a:lnTo>
                  <a:lnTo>
                    <a:pt x="921" y="365"/>
                  </a:lnTo>
                  <a:lnTo>
                    <a:pt x="921" y="364"/>
                  </a:lnTo>
                  <a:lnTo>
                    <a:pt x="923" y="361"/>
                  </a:lnTo>
                  <a:lnTo>
                    <a:pt x="924" y="359"/>
                  </a:lnTo>
                  <a:lnTo>
                    <a:pt x="925" y="358"/>
                  </a:lnTo>
                  <a:lnTo>
                    <a:pt x="925" y="354"/>
                  </a:lnTo>
                  <a:lnTo>
                    <a:pt x="921" y="348"/>
                  </a:lnTo>
                  <a:lnTo>
                    <a:pt x="921" y="345"/>
                  </a:lnTo>
                  <a:lnTo>
                    <a:pt x="921" y="343"/>
                  </a:lnTo>
                  <a:lnTo>
                    <a:pt x="923" y="341"/>
                  </a:lnTo>
                  <a:lnTo>
                    <a:pt x="923" y="340"/>
                  </a:lnTo>
                  <a:lnTo>
                    <a:pt x="924" y="339"/>
                  </a:lnTo>
                  <a:lnTo>
                    <a:pt x="924" y="338"/>
                  </a:lnTo>
                  <a:lnTo>
                    <a:pt x="924" y="337"/>
                  </a:lnTo>
                  <a:lnTo>
                    <a:pt x="925" y="335"/>
                  </a:lnTo>
                  <a:lnTo>
                    <a:pt x="930" y="328"/>
                  </a:lnTo>
                  <a:lnTo>
                    <a:pt x="930" y="327"/>
                  </a:lnTo>
                  <a:lnTo>
                    <a:pt x="931" y="325"/>
                  </a:lnTo>
                  <a:lnTo>
                    <a:pt x="931" y="322"/>
                  </a:lnTo>
                  <a:lnTo>
                    <a:pt x="931" y="320"/>
                  </a:lnTo>
                  <a:lnTo>
                    <a:pt x="933" y="319"/>
                  </a:lnTo>
                  <a:lnTo>
                    <a:pt x="934" y="318"/>
                  </a:lnTo>
                  <a:lnTo>
                    <a:pt x="936" y="318"/>
                  </a:lnTo>
                  <a:lnTo>
                    <a:pt x="936" y="315"/>
                  </a:lnTo>
                  <a:lnTo>
                    <a:pt x="934" y="314"/>
                  </a:lnTo>
                  <a:lnTo>
                    <a:pt x="934" y="313"/>
                  </a:lnTo>
                  <a:lnTo>
                    <a:pt x="934" y="312"/>
                  </a:lnTo>
                  <a:lnTo>
                    <a:pt x="934" y="309"/>
                  </a:lnTo>
                  <a:lnTo>
                    <a:pt x="934" y="307"/>
                  </a:lnTo>
                  <a:lnTo>
                    <a:pt x="936" y="306"/>
                  </a:lnTo>
                  <a:lnTo>
                    <a:pt x="936" y="305"/>
                  </a:lnTo>
                  <a:lnTo>
                    <a:pt x="937" y="304"/>
                  </a:lnTo>
                  <a:lnTo>
                    <a:pt x="937" y="302"/>
                  </a:lnTo>
                  <a:lnTo>
                    <a:pt x="937" y="300"/>
                  </a:lnTo>
                  <a:lnTo>
                    <a:pt x="937" y="299"/>
                  </a:lnTo>
                  <a:lnTo>
                    <a:pt x="938" y="298"/>
                  </a:lnTo>
                  <a:lnTo>
                    <a:pt x="940" y="296"/>
                  </a:lnTo>
                  <a:lnTo>
                    <a:pt x="940" y="295"/>
                  </a:lnTo>
                  <a:lnTo>
                    <a:pt x="939" y="293"/>
                  </a:lnTo>
                  <a:lnTo>
                    <a:pt x="939" y="289"/>
                  </a:lnTo>
                  <a:lnTo>
                    <a:pt x="940" y="287"/>
                  </a:lnTo>
                  <a:lnTo>
                    <a:pt x="943" y="281"/>
                  </a:lnTo>
                  <a:lnTo>
                    <a:pt x="944" y="281"/>
                  </a:lnTo>
                  <a:lnTo>
                    <a:pt x="945" y="280"/>
                  </a:lnTo>
                  <a:lnTo>
                    <a:pt x="946" y="280"/>
                  </a:lnTo>
                  <a:lnTo>
                    <a:pt x="947" y="276"/>
                  </a:lnTo>
                  <a:lnTo>
                    <a:pt x="949" y="276"/>
                  </a:lnTo>
                  <a:lnTo>
                    <a:pt x="950" y="275"/>
                  </a:lnTo>
                  <a:lnTo>
                    <a:pt x="950" y="274"/>
                  </a:lnTo>
                  <a:lnTo>
                    <a:pt x="951" y="273"/>
                  </a:lnTo>
                  <a:lnTo>
                    <a:pt x="951" y="270"/>
                  </a:lnTo>
                  <a:lnTo>
                    <a:pt x="951" y="269"/>
                  </a:lnTo>
                  <a:lnTo>
                    <a:pt x="952" y="269"/>
                  </a:lnTo>
                  <a:lnTo>
                    <a:pt x="955" y="269"/>
                  </a:lnTo>
                  <a:lnTo>
                    <a:pt x="956" y="269"/>
                  </a:lnTo>
                  <a:lnTo>
                    <a:pt x="956" y="268"/>
                  </a:lnTo>
                  <a:lnTo>
                    <a:pt x="956" y="267"/>
                  </a:lnTo>
                  <a:lnTo>
                    <a:pt x="956" y="266"/>
                  </a:lnTo>
                  <a:lnTo>
                    <a:pt x="957" y="266"/>
                  </a:lnTo>
                  <a:lnTo>
                    <a:pt x="960" y="265"/>
                  </a:lnTo>
                  <a:lnTo>
                    <a:pt x="960" y="263"/>
                  </a:lnTo>
                  <a:lnTo>
                    <a:pt x="962" y="262"/>
                  </a:lnTo>
                  <a:lnTo>
                    <a:pt x="965" y="254"/>
                  </a:lnTo>
                  <a:lnTo>
                    <a:pt x="967" y="249"/>
                  </a:lnTo>
                  <a:lnTo>
                    <a:pt x="969" y="247"/>
                  </a:lnTo>
                  <a:lnTo>
                    <a:pt x="967" y="247"/>
                  </a:lnTo>
                  <a:lnTo>
                    <a:pt x="960" y="244"/>
                  </a:lnTo>
                  <a:lnTo>
                    <a:pt x="949" y="239"/>
                  </a:lnTo>
                  <a:lnTo>
                    <a:pt x="947" y="239"/>
                  </a:lnTo>
                  <a:lnTo>
                    <a:pt x="944" y="239"/>
                  </a:lnTo>
                  <a:lnTo>
                    <a:pt x="937" y="236"/>
                  </a:lnTo>
                  <a:lnTo>
                    <a:pt x="936" y="237"/>
                  </a:lnTo>
                  <a:lnTo>
                    <a:pt x="934" y="237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1" y="237"/>
                  </a:lnTo>
                  <a:lnTo>
                    <a:pt x="930" y="237"/>
                  </a:lnTo>
                  <a:lnTo>
                    <a:pt x="929" y="237"/>
                  </a:lnTo>
                  <a:lnTo>
                    <a:pt x="927" y="239"/>
                  </a:lnTo>
                  <a:lnTo>
                    <a:pt x="926" y="237"/>
                  </a:lnTo>
                  <a:lnTo>
                    <a:pt x="925" y="237"/>
                  </a:lnTo>
                  <a:lnTo>
                    <a:pt x="925" y="236"/>
                  </a:lnTo>
                  <a:lnTo>
                    <a:pt x="924" y="235"/>
                  </a:lnTo>
                  <a:lnTo>
                    <a:pt x="923" y="234"/>
                  </a:lnTo>
                  <a:lnTo>
                    <a:pt x="920" y="234"/>
                  </a:lnTo>
                  <a:lnTo>
                    <a:pt x="919" y="233"/>
                  </a:lnTo>
                  <a:lnTo>
                    <a:pt x="918" y="233"/>
                  </a:lnTo>
                  <a:lnTo>
                    <a:pt x="916" y="229"/>
                  </a:lnTo>
                  <a:lnTo>
                    <a:pt x="914" y="228"/>
                  </a:lnTo>
                  <a:lnTo>
                    <a:pt x="916" y="228"/>
                  </a:lnTo>
                  <a:lnTo>
                    <a:pt x="916" y="227"/>
                  </a:lnTo>
                  <a:lnTo>
                    <a:pt x="916" y="226"/>
                  </a:lnTo>
                  <a:lnTo>
                    <a:pt x="913" y="226"/>
                  </a:lnTo>
                  <a:lnTo>
                    <a:pt x="911" y="224"/>
                  </a:lnTo>
                  <a:lnTo>
                    <a:pt x="910" y="223"/>
                  </a:lnTo>
                  <a:lnTo>
                    <a:pt x="908" y="223"/>
                  </a:lnTo>
                  <a:lnTo>
                    <a:pt x="907" y="224"/>
                  </a:lnTo>
                  <a:lnTo>
                    <a:pt x="906" y="224"/>
                  </a:lnTo>
                  <a:lnTo>
                    <a:pt x="905" y="224"/>
                  </a:lnTo>
                  <a:lnTo>
                    <a:pt x="905" y="226"/>
                  </a:lnTo>
                  <a:lnTo>
                    <a:pt x="905" y="227"/>
                  </a:lnTo>
                  <a:lnTo>
                    <a:pt x="904" y="228"/>
                  </a:lnTo>
                  <a:lnTo>
                    <a:pt x="901" y="228"/>
                  </a:lnTo>
                  <a:lnTo>
                    <a:pt x="900" y="229"/>
                  </a:lnTo>
                  <a:lnTo>
                    <a:pt x="900" y="230"/>
                  </a:lnTo>
                  <a:lnTo>
                    <a:pt x="899" y="231"/>
                  </a:lnTo>
                  <a:lnTo>
                    <a:pt x="897" y="230"/>
                  </a:lnTo>
                  <a:lnTo>
                    <a:pt x="891" y="230"/>
                  </a:lnTo>
                  <a:lnTo>
                    <a:pt x="890" y="229"/>
                  </a:lnTo>
                  <a:lnTo>
                    <a:pt x="888" y="229"/>
                  </a:lnTo>
                  <a:lnTo>
                    <a:pt x="886" y="227"/>
                  </a:lnTo>
                  <a:lnTo>
                    <a:pt x="885" y="228"/>
                  </a:lnTo>
                  <a:lnTo>
                    <a:pt x="885" y="229"/>
                  </a:lnTo>
                  <a:lnTo>
                    <a:pt x="882" y="230"/>
                  </a:lnTo>
                  <a:lnTo>
                    <a:pt x="881" y="229"/>
                  </a:lnTo>
                  <a:lnTo>
                    <a:pt x="880" y="227"/>
                  </a:lnTo>
                  <a:lnTo>
                    <a:pt x="880" y="222"/>
                  </a:lnTo>
                  <a:lnTo>
                    <a:pt x="878" y="222"/>
                  </a:lnTo>
                  <a:lnTo>
                    <a:pt x="873" y="220"/>
                  </a:lnTo>
                  <a:lnTo>
                    <a:pt x="873" y="218"/>
                  </a:lnTo>
                  <a:lnTo>
                    <a:pt x="871" y="220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6" y="221"/>
                  </a:lnTo>
                  <a:lnTo>
                    <a:pt x="866" y="222"/>
                  </a:lnTo>
                  <a:lnTo>
                    <a:pt x="867" y="224"/>
                  </a:lnTo>
                  <a:lnTo>
                    <a:pt x="866" y="226"/>
                  </a:lnTo>
                  <a:lnTo>
                    <a:pt x="865" y="227"/>
                  </a:lnTo>
                  <a:lnTo>
                    <a:pt x="862" y="226"/>
                  </a:lnTo>
                  <a:lnTo>
                    <a:pt x="859" y="226"/>
                  </a:lnTo>
                  <a:lnTo>
                    <a:pt x="858" y="224"/>
                  </a:lnTo>
                  <a:lnTo>
                    <a:pt x="858" y="223"/>
                  </a:lnTo>
                  <a:lnTo>
                    <a:pt x="858" y="222"/>
                  </a:lnTo>
                  <a:lnTo>
                    <a:pt x="858" y="220"/>
                  </a:lnTo>
                  <a:lnTo>
                    <a:pt x="858" y="218"/>
                  </a:lnTo>
                  <a:lnTo>
                    <a:pt x="856" y="218"/>
                  </a:lnTo>
                  <a:lnTo>
                    <a:pt x="855" y="218"/>
                  </a:lnTo>
                  <a:lnTo>
                    <a:pt x="855" y="217"/>
                  </a:lnTo>
                  <a:lnTo>
                    <a:pt x="854" y="215"/>
                  </a:lnTo>
                  <a:lnTo>
                    <a:pt x="854" y="214"/>
                  </a:lnTo>
                  <a:lnTo>
                    <a:pt x="853" y="214"/>
                  </a:lnTo>
                  <a:lnTo>
                    <a:pt x="853" y="213"/>
                  </a:lnTo>
                  <a:lnTo>
                    <a:pt x="853" y="211"/>
                  </a:lnTo>
                  <a:lnTo>
                    <a:pt x="847" y="207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3"/>
                  </a:lnTo>
                  <a:lnTo>
                    <a:pt x="847" y="203"/>
                  </a:lnTo>
                  <a:lnTo>
                    <a:pt x="848" y="202"/>
                  </a:lnTo>
                  <a:lnTo>
                    <a:pt x="847" y="202"/>
                  </a:lnTo>
                  <a:lnTo>
                    <a:pt x="843" y="197"/>
                  </a:lnTo>
                  <a:lnTo>
                    <a:pt x="843" y="196"/>
                  </a:lnTo>
                  <a:lnTo>
                    <a:pt x="843" y="195"/>
                  </a:lnTo>
                  <a:lnTo>
                    <a:pt x="842" y="194"/>
                  </a:lnTo>
                  <a:lnTo>
                    <a:pt x="841" y="193"/>
                  </a:lnTo>
                  <a:lnTo>
                    <a:pt x="835" y="189"/>
                  </a:lnTo>
                  <a:lnTo>
                    <a:pt x="834" y="189"/>
                  </a:lnTo>
                  <a:lnTo>
                    <a:pt x="832" y="190"/>
                  </a:lnTo>
                  <a:lnTo>
                    <a:pt x="830" y="190"/>
                  </a:lnTo>
                  <a:lnTo>
                    <a:pt x="829" y="190"/>
                  </a:lnTo>
                  <a:lnTo>
                    <a:pt x="827" y="189"/>
                  </a:lnTo>
                  <a:lnTo>
                    <a:pt x="823" y="187"/>
                  </a:lnTo>
                  <a:lnTo>
                    <a:pt x="821" y="185"/>
                  </a:lnTo>
                  <a:lnTo>
                    <a:pt x="819" y="185"/>
                  </a:lnTo>
                  <a:lnTo>
                    <a:pt x="814" y="185"/>
                  </a:lnTo>
                  <a:lnTo>
                    <a:pt x="815" y="187"/>
                  </a:lnTo>
                  <a:lnTo>
                    <a:pt x="813" y="187"/>
                  </a:lnTo>
                  <a:lnTo>
                    <a:pt x="813" y="188"/>
                  </a:lnTo>
                  <a:lnTo>
                    <a:pt x="812" y="188"/>
                  </a:lnTo>
                  <a:lnTo>
                    <a:pt x="812" y="189"/>
                  </a:lnTo>
                  <a:lnTo>
                    <a:pt x="810" y="190"/>
                  </a:lnTo>
                  <a:lnTo>
                    <a:pt x="810" y="191"/>
                  </a:lnTo>
                  <a:lnTo>
                    <a:pt x="809" y="191"/>
                  </a:lnTo>
                  <a:lnTo>
                    <a:pt x="803" y="191"/>
                  </a:lnTo>
                  <a:lnTo>
                    <a:pt x="802" y="193"/>
                  </a:lnTo>
                  <a:lnTo>
                    <a:pt x="801" y="189"/>
                  </a:lnTo>
                  <a:lnTo>
                    <a:pt x="800" y="188"/>
                  </a:lnTo>
                  <a:lnTo>
                    <a:pt x="795" y="187"/>
                  </a:lnTo>
                  <a:lnTo>
                    <a:pt x="793" y="185"/>
                  </a:lnTo>
                  <a:lnTo>
                    <a:pt x="791" y="184"/>
                  </a:lnTo>
                  <a:lnTo>
                    <a:pt x="789" y="181"/>
                  </a:lnTo>
                  <a:lnTo>
                    <a:pt x="788" y="181"/>
                  </a:lnTo>
                  <a:lnTo>
                    <a:pt x="787" y="180"/>
                  </a:lnTo>
                  <a:lnTo>
                    <a:pt x="786" y="180"/>
                  </a:lnTo>
                  <a:lnTo>
                    <a:pt x="784" y="180"/>
                  </a:lnTo>
                  <a:lnTo>
                    <a:pt x="783" y="181"/>
                  </a:lnTo>
                  <a:lnTo>
                    <a:pt x="782" y="182"/>
                  </a:lnTo>
                  <a:lnTo>
                    <a:pt x="781" y="181"/>
                  </a:lnTo>
                  <a:lnTo>
                    <a:pt x="780" y="181"/>
                  </a:lnTo>
                  <a:lnTo>
                    <a:pt x="778" y="180"/>
                  </a:lnTo>
                  <a:lnTo>
                    <a:pt x="777" y="181"/>
                  </a:lnTo>
                  <a:lnTo>
                    <a:pt x="776" y="182"/>
                  </a:lnTo>
                  <a:lnTo>
                    <a:pt x="776" y="183"/>
                  </a:lnTo>
                  <a:lnTo>
                    <a:pt x="775" y="183"/>
                  </a:lnTo>
                  <a:lnTo>
                    <a:pt x="774" y="184"/>
                  </a:lnTo>
                  <a:lnTo>
                    <a:pt x="774" y="183"/>
                  </a:lnTo>
                  <a:lnTo>
                    <a:pt x="771" y="182"/>
                  </a:lnTo>
                  <a:lnTo>
                    <a:pt x="770" y="183"/>
                  </a:lnTo>
                  <a:lnTo>
                    <a:pt x="768" y="184"/>
                  </a:lnTo>
                  <a:lnTo>
                    <a:pt x="765" y="185"/>
                  </a:lnTo>
                  <a:lnTo>
                    <a:pt x="764" y="185"/>
                  </a:lnTo>
                  <a:lnTo>
                    <a:pt x="763" y="184"/>
                  </a:lnTo>
                  <a:lnTo>
                    <a:pt x="763" y="183"/>
                  </a:lnTo>
                  <a:lnTo>
                    <a:pt x="764" y="182"/>
                  </a:lnTo>
                  <a:lnTo>
                    <a:pt x="764" y="181"/>
                  </a:lnTo>
                  <a:lnTo>
                    <a:pt x="763" y="180"/>
                  </a:lnTo>
                  <a:lnTo>
                    <a:pt x="760" y="174"/>
                  </a:lnTo>
                  <a:lnTo>
                    <a:pt x="758" y="174"/>
                  </a:lnTo>
                  <a:lnTo>
                    <a:pt x="758" y="172"/>
                  </a:lnTo>
                  <a:lnTo>
                    <a:pt x="756" y="172"/>
                  </a:lnTo>
                  <a:lnTo>
                    <a:pt x="755" y="171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1" y="172"/>
                  </a:lnTo>
                  <a:lnTo>
                    <a:pt x="751" y="171"/>
                  </a:lnTo>
                  <a:lnTo>
                    <a:pt x="751" y="170"/>
                  </a:lnTo>
                  <a:lnTo>
                    <a:pt x="752" y="169"/>
                  </a:lnTo>
                  <a:lnTo>
                    <a:pt x="751" y="167"/>
                  </a:lnTo>
                  <a:lnTo>
                    <a:pt x="750" y="165"/>
                  </a:lnTo>
                  <a:lnTo>
                    <a:pt x="750" y="163"/>
                  </a:lnTo>
                  <a:lnTo>
                    <a:pt x="748" y="163"/>
                  </a:lnTo>
                  <a:lnTo>
                    <a:pt x="744" y="164"/>
                  </a:lnTo>
                  <a:lnTo>
                    <a:pt x="743" y="164"/>
                  </a:lnTo>
                  <a:lnTo>
                    <a:pt x="742" y="163"/>
                  </a:lnTo>
                  <a:lnTo>
                    <a:pt x="741" y="162"/>
                  </a:lnTo>
                  <a:lnTo>
                    <a:pt x="737" y="157"/>
                  </a:lnTo>
                  <a:lnTo>
                    <a:pt x="736" y="156"/>
                  </a:lnTo>
                  <a:lnTo>
                    <a:pt x="734" y="156"/>
                  </a:lnTo>
                  <a:lnTo>
                    <a:pt x="732" y="155"/>
                  </a:lnTo>
                  <a:lnTo>
                    <a:pt x="729" y="151"/>
                  </a:lnTo>
                  <a:lnTo>
                    <a:pt x="728" y="151"/>
                  </a:lnTo>
                  <a:lnTo>
                    <a:pt x="725" y="151"/>
                  </a:lnTo>
                  <a:lnTo>
                    <a:pt x="723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9" y="151"/>
                  </a:lnTo>
                  <a:lnTo>
                    <a:pt x="719" y="148"/>
                  </a:lnTo>
                  <a:lnTo>
                    <a:pt x="718" y="146"/>
                  </a:lnTo>
                  <a:lnTo>
                    <a:pt x="718" y="145"/>
                  </a:lnTo>
                  <a:lnTo>
                    <a:pt x="718" y="144"/>
                  </a:lnTo>
                  <a:lnTo>
                    <a:pt x="719" y="144"/>
                  </a:lnTo>
                  <a:lnTo>
                    <a:pt x="719" y="143"/>
                  </a:lnTo>
                  <a:lnTo>
                    <a:pt x="719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6"/>
                  </a:lnTo>
                  <a:lnTo>
                    <a:pt x="715" y="135"/>
                  </a:lnTo>
                  <a:lnTo>
                    <a:pt x="715" y="132"/>
                  </a:lnTo>
                  <a:lnTo>
                    <a:pt x="715" y="131"/>
                  </a:lnTo>
                  <a:lnTo>
                    <a:pt x="717" y="123"/>
                  </a:lnTo>
                  <a:lnTo>
                    <a:pt x="717" y="122"/>
                  </a:lnTo>
                  <a:lnTo>
                    <a:pt x="717" y="120"/>
                  </a:lnTo>
                  <a:lnTo>
                    <a:pt x="717" y="119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21" y="117"/>
                  </a:lnTo>
                  <a:lnTo>
                    <a:pt x="721" y="113"/>
                  </a:lnTo>
                  <a:lnTo>
                    <a:pt x="721" y="112"/>
                  </a:lnTo>
                  <a:lnTo>
                    <a:pt x="721" y="111"/>
                  </a:lnTo>
                  <a:lnTo>
                    <a:pt x="718" y="111"/>
                  </a:lnTo>
                  <a:lnTo>
                    <a:pt x="717" y="111"/>
                  </a:lnTo>
                  <a:lnTo>
                    <a:pt x="717" y="109"/>
                  </a:lnTo>
                  <a:lnTo>
                    <a:pt x="715" y="110"/>
                  </a:lnTo>
                  <a:lnTo>
                    <a:pt x="706" y="118"/>
                  </a:lnTo>
                  <a:lnTo>
                    <a:pt x="705" y="118"/>
                  </a:lnTo>
                  <a:lnTo>
                    <a:pt x="705" y="119"/>
                  </a:lnTo>
                  <a:lnTo>
                    <a:pt x="705" y="120"/>
                  </a:lnTo>
                  <a:lnTo>
                    <a:pt x="706" y="120"/>
                  </a:lnTo>
                  <a:lnTo>
                    <a:pt x="706" y="122"/>
                  </a:lnTo>
                  <a:lnTo>
                    <a:pt x="705" y="125"/>
                  </a:lnTo>
                  <a:lnTo>
                    <a:pt x="705" y="128"/>
                  </a:lnTo>
                  <a:lnTo>
                    <a:pt x="704" y="129"/>
                  </a:lnTo>
                  <a:lnTo>
                    <a:pt x="703" y="130"/>
                  </a:lnTo>
                  <a:lnTo>
                    <a:pt x="701" y="130"/>
                  </a:lnTo>
                  <a:lnTo>
                    <a:pt x="691" y="136"/>
                  </a:lnTo>
                  <a:lnTo>
                    <a:pt x="689" y="136"/>
                  </a:lnTo>
                  <a:lnTo>
                    <a:pt x="688" y="136"/>
                  </a:lnTo>
                  <a:lnTo>
                    <a:pt x="676" y="132"/>
                  </a:lnTo>
                  <a:lnTo>
                    <a:pt x="671" y="133"/>
                  </a:lnTo>
                  <a:lnTo>
                    <a:pt x="670" y="133"/>
                  </a:lnTo>
                  <a:lnTo>
                    <a:pt x="669" y="133"/>
                  </a:lnTo>
                  <a:lnTo>
                    <a:pt x="665" y="131"/>
                  </a:lnTo>
                  <a:lnTo>
                    <a:pt x="665" y="129"/>
                  </a:lnTo>
                  <a:lnTo>
                    <a:pt x="665" y="128"/>
                  </a:lnTo>
                  <a:lnTo>
                    <a:pt x="665" y="126"/>
                  </a:lnTo>
                  <a:lnTo>
                    <a:pt x="665" y="125"/>
                  </a:lnTo>
                  <a:lnTo>
                    <a:pt x="665" y="124"/>
                  </a:lnTo>
                  <a:lnTo>
                    <a:pt x="666" y="124"/>
                  </a:lnTo>
                  <a:lnTo>
                    <a:pt x="667" y="123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1" y="119"/>
                  </a:lnTo>
                  <a:lnTo>
                    <a:pt x="670" y="118"/>
                  </a:lnTo>
                  <a:lnTo>
                    <a:pt x="670" y="118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3"/>
                  </a:lnTo>
                  <a:lnTo>
                    <a:pt x="665" y="111"/>
                  </a:lnTo>
                  <a:lnTo>
                    <a:pt x="666" y="106"/>
                  </a:lnTo>
                  <a:lnTo>
                    <a:pt x="666" y="104"/>
                  </a:lnTo>
                  <a:lnTo>
                    <a:pt x="666" y="103"/>
                  </a:lnTo>
                  <a:lnTo>
                    <a:pt x="667" y="102"/>
                  </a:lnTo>
                  <a:lnTo>
                    <a:pt x="670" y="100"/>
                  </a:lnTo>
                  <a:lnTo>
                    <a:pt x="670" y="99"/>
                  </a:lnTo>
                  <a:lnTo>
                    <a:pt x="670" y="98"/>
                  </a:lnTo>
                  <a:lnTo>
                    <a:pt x="670" y="97"/>
                  </a:lnTo>
                  <a:lnTo>
                    <a:pt x="669" y="97"/>
                  </a:lnTo>
                  <a:lnTo>
                    <a:pt x="667" y="96"/>
                  </a:lnTo>
                  <a:lnTo>
                    <a:pt x="666" y="96"/>
                  </a:lnTo>
                  <a:lnTo>
                    <a:pt x="666" y="97"/>
                  </a:lnTo>
                  <a:lnTo>
                    <a:pt x="666" y="98"/>
                  </a:lnTo>
                  <a:lnTo>
                    <a:pt x="665" y="98"/>
                  </a:lnTo>
                  <a:lnTo>
                    <a:pt x="665" y="98"/>
                  </a:lnTo>
                  <a:lnTo>
                    <a:pt x="663" y="93"/>
                  </a:lnTo>
                  <a:lnTo>
                    <a:pt x="662" y="92"/>
                  </a:lnTo>
                  <a:lnTo>
                    <a:pt x="660" y="91"/>
                  </a:lnTo>
                  <a:lnTo>
                    <a:pt x="658" y="89"/>
                  </a:lnTo>
                  <a:lnTo>
                    <a:pt x="656" y="89"/>
                  </a:lnTo>
                  <a:lnTo>
                    <a:pt x="654" y="89"/>
                  </a:lnTo>
                  <a:lnTo>
                    <a:pt x="650" y="90"/>
                  </a:lnTo>
                  <a:lnTo>
                    <a:pt x="647" y="90"/>
                  </a:lnTo>
                  <a:lnTo>
                    <a:pt x="646" y="90"/>
                  </a:lnTo>
                  <a:lnTo>
                    <a:pt x="645" y="89"/>
                  </a:lnTo>
                  <a:lnTo>
                    <a:pt x="644" y="89"/>
                  </a:lnTo>
                  <a:lnTo>
                    <a:pt x="640" y="87"/>
                  </a:lnTo>
                  <a:lnTo>
                    <a:pt x="637" y="87"/>
                  </a:lnTo>
                  <a:lnTo>
                    <a:pt x="637" y="89"/>
                  </a:lnTo>
                  <a:lnTo>
                    <a:pt x="634" y="90"/>
                  </a:lnTo>
                  <a:lnTo>
                    <a:pt x="634" y="91"/>
                  </a:lnTo>
                  <a:lnTo>
                    <a:pt x="634" y="92"/>
                  </a:lnTo>
                  <a:lnTo>
                    <a:pt x="633" y="92"/>
                  </a:lnTo>
                  <a:lnTo>
                    <a:pt x="631" y="90"/>
                  </a:lnTo>
                  <a:lnTo>
                    <a:pt x="630" y="86"/>
                  </a:lnTo>
                  <a:lnTo>
                    <a:pt x="630" y="80"/>
                  </a:lnTo>
                  <a:lnTo>
                    <a:pt x="630" y="76"/>
                  </a:lnTo>
                  <a:lnTo>
                    <a:pt x="628" y="73"/>
                  </a:lnTo>
                  <a:lnTo>
                    <a:pt x="626" y="72"/>
                  </a:lnTo>
                  <a:lnTo>
                    <a:pt x="625" y="71"/>
                  </a:lnTo>
                  <a:lnTo>
                    <a:pt x="623" y="71"/>
                  </a:lnTo>
                  <a:lnTo>
                    <a:pt x="618" y="71"/>
                  </a:lnTo>
                  <a:lnTo>
                    <a:pt x="617" y="70"/>
                  </a:lnTo>
                  <a:lnTo>
                    <a:pt x="618" y="68"/>
                  </a:lnTo>
                  <a:lnTo>
                    <a:pt x="618" y="67"/>
                  </a:lnTo>
                  <a:lnTo>
                    <a:pt x="617" y="67"/>
                  </a:lnTo>
                  <a:lnTo>
                    <a:pt x="615" y="67"/>
                  </a:lnTo>
                  <a:lnTo>
                    <a:pt x="614" y="67"/>
                  </a:lnTo>
                  <a:lnTo>
                    <a:pt x="613" y="68"/>
                  </a:lnTo>
                  <a:lnTo>
                    <a:pt x="612" y="68"/>
                  </a:lnTo>
                  <a:lnTo>
                    <a:pt x="610" y="70"/>
                  </a:lnTo>
                  <a:lnTo>
                    <a:pt x="608" y="71"/>
                  </a:lnTo>
                  <a:lnTo>
                    <a:pt x="607" y="70"/>
                  </a:lnTo>
                  <a:lnTo>
                    <a:pt x="604" y="68"/>
                  </a:lnTo>
                  <a:lnTo>
                    <a:pt x="602" y="67"/>
                  </a:lnTo>
                  <a:lnTo>
                    <a:pt x="601" y="66"/>
                  </a:lnTo>
                  <a:lnTo>
                    <a:pt x="601" y="65"/>
                  </a:lnTo>
                  <a:lnTo>
                    <a:pt x="601" y="61"/>
                  </a:lnTo>
                  <a:lnTo>
                    <a:pt x="599" y="54"/>
                  </a:lnTo>
                  <a:lnTo>
                    <a:pt x="598" y="51"/>
                  </a:lnTo>
                  <a:lnTo>
                    <a:pt x="599" y="50"/>
                  </a:lnTo>
                  <a:lnTo>
                    <a:pt x="599" y="46"/>
                  </a:lnTo>
                  <a:lnTo>
                    <a:pt x="598" y="45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5" y="44"/>
                  </a:lnTo>
                  <a:lnTo>
                    <a:pt x="594" y="41"/>
                  </a:lnTo>
                  <a:lnTo>
                    <a:pt x="593" y="40"/>
                  </a:lnTo>
                  <a:lnTo>
                    <a:pt x="592" y="38"/>
                  </a:lnTo>
                  <a:lnTo>
                    <a:pt x="591" y="37"/>
                  </a:lnTo>
                  <a:lnTo>
                    <a:pt x="588" y="35"/>
                  </a:lnTo>
                  <a:lnTo>
                    <a:pt x="582" y="38"/>
                  </a:lnTo>
                  <a:lnTo>
                    <a:pt x="579" y="39"/>
                  </a:lnTo>
                  <a:lnTo>
                    <a:pt x="578" y="40"/>
                  </a:lnTo>
                  <a:lnTo>
                    <a:pt x="576" y="41"/>
                  </a:lnTo>
                  <a:lnTo>
                    <a:pt x="574" y="46"/>
                  </a:lnTo>
                  <a:lnTo>
                    <a:pt x="573" y="46"/>
                  </a:lnTo>
                  <a:lnTo>
                    <a:pt x="572" y="46"/>
                  </a:lnTo>
                  <a:lnTo>
                    <a:pt x="565" y="42"/>
                  </a:lnTo>
                  <a:lnTo>
                    <a:pt x="563" y="41"/>
                  </a:lnTo>
                  <a:lnTo>
                    <a:pt x="562" y="39"/>
                  </a:lnTo>
                  <a:lnTo>
                    <a:pt x="561" y="38"/>
                  </a:lnTo>
                  <a:lnTo>
                    <a:pt x="559" y="35"/>
                  </a:lnTo>
                  <a:lnTo>
                    <a:pt x="559" y="34"/>
                  </a:lnTo>
                  <a:lnTo>
                    <a:pt x="558" y="33"/>
                  </a:lnTo>
                  <a:lnTo>
                    <a:pt x="556" y="33"/>
                  </a:lnTo>
                  <a:lnTo>
                    <a:pt x="554" y="33"/>
                  </a:lnTo>
                  <a:lnTo>
                    <a:pt x="553" y="33"/>
                  </a:lnTo>
                  <a:lnTo>
                    <a:pt x="552" y="33"/>
                  </a:lnTo>
                  <a:lnTo>
                    <a:pt x="552" y="32"/>
                  </a:lnTo>
                  <a:lnTo>
                    <a:pt x="552" y="31"/>
                  </a:lnTo>
                  <a:lnTo>
                    <a:pt x="550" y="29"/>
                  </a:lnTo>
                  <a:lnTo>
                    <a:pt x="550" y="28"/>
                  </a:lnTo>
                  <a:lnTo>
                    <a:pt x="552" y="27"/>
                  </a:lnTo>
                  <a:lnTo>
                    <a:pt x="552" y="26"/>
                  </a:lnTo>
                  <a:lnTo>
                    <a:pt x="549" y="21"/>
                  </a:lnTo>
                  <a:lnTo>
                    <a:pt x="550" y="20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5"/>
                  </a:lnTo>
                  <a:lnTo>
                    <a:pt x="552" y="13"/>
                  </a:lnTo>
                  <a:lnTo>
                    <a:pt x="548" y="9"/>
                  </a:lnTo>
                  <a:lnTo>
                    <a:pt x="548" y="7"/>
                  </a:lnTo>
                  <a:lnTo>
                    <a:pt x="547" y="3"/>
                  </a:lnTo>
                  <a:lnTo>
                    <a:pt x="546" y="0"/>
                  </a:lnTo>
                  <a:lnTo>
                    <a:pt x="545" y="1"/>
                  </a:lnTo>
                  <a:lnTo>
                    <a:pt x="541" y="2"/>
                  </a:lnTo>
                  <a:lnTo>
                    <a:pt x="535" y="5"/>
                  </a:lnTo>
                  <a:lnTo>
                    <a:pt x="530" y="3"/>
                  </a:lnTo>
                  <a:lnTo>
                    <a:pt x="529" y="3"/>
                  </a:lnTo>
                  <a:lnTo>
                    <a:pt x="529" y="5"/>
                  </a:lnTo>
                  <a:lnTo>
                    <a:pt x="516" y="8"/>
                  </a:lnTo>
                  <a:lnTo>
                    <a:pt x="504" y="9"/>
                  </a:lnTo>
                  <a:lnTo>
                    <a:pt x="502" y="11"/>
                  </a:lnTo>
                  <a:lnTo>
                    <a:pt x="500" y="11"/>
                  </a:lnTo>
                  <a:lnTo>
                    <a:pt x="487" y="16"/>
                  </a:lnTo>
                  <a:lnTo>
                    <a:pt x="484" y="19"/>
                  </a:lnTo>
                  <a:lnTo>
                    <a:pt x="482" y="22"/>
                  </a:lnTo>
                  <a:lnTo>
                    <a:pt x="481" y="24"/>
                  </a:lnTo>
                  <a:lnTo>
                    <a:pt x="478" y="25"/>
                  </a:lnTo>
                  <a:lnTo>
                    <a:pt x="477" y="25"/>
                  </a:lnTo>
                  <a:lnTo>
                    <a:pt x="475" y="26"/>
                  </a:lnTo>
                  <a:lnTo>
                    <a:pt x="475" y="27"/>
                  </a:lnTo>
                  <a:lnTo>
                    <a:pt x="475" y="28"/>
                  </a:lnTo>
                  <a:lnTo>
                    <a:pt x="476" y="33"/>
                  </a:lnTo>
                  <a:lnTo>
                    <a:pt x="477" y="35"/>
                  </a:lnTo>
                  <a:lnTo>
                    <a:pt x="476" y="37"/>
                  </a:lnTo>
                  <a:lnTo>
                    <a:pt x="475" y="39"/>
                  </a:lnTo>
                  <a:lnTo>
                    <a:pt x="474" y="44"/>
                  </a:lnTo>
                  <a:lnTo>
                    <a:pt x="474" y="46"/>
                  </a:lnTo>
                  <a:lnTo>
                    <a:pt x="474" y="48"/>
                  </a:lnTo>
                  <a:lnTo>
                    <a:pt x="475" y="54"/>
                  </a:lnTo>
                  <a:lnTo>
                    <a:pt x="475" y="59"/>
                  </a:lnTo>
                  <a:lnTo>
                    <a:pt x="475" y="61"/>
                  </a:lnTo>
                  <a:lnTo>
                    <a:pt x="477" y="64"/>
                  </a:lnTo>
                  <a:lnTo>
                    <a:pt x="475" y="65"/>
                  </a:lnTo>
                  <a:lnTo>
                    <a:pt x="475" y="70"/>
                  </a:lnTo>
                  <a:lnTo>
                    <a:pt x="474" y="76"/>
                  </a:lnTo>
                  <a:lnTo>
                    <a:pt x="473" y="80"/>
                  </a:lnTo>
                  <a:lnTo>
                    <a:pt x="477" y="84"/>
                  </a:lnTo>
                  <a:lnTo>
                    <a:pt x="477" y="85"/>
                  </a:lnTo>
                  <a:lnTo>
                    <a:pt x="476" y="85"/>
                  </a:lnTo>
                  <a:lnTo>
                    <a:pt x="474" y="84"/>
                  </a:lnTo>
                  <a:lnTo>
                    <a:pt x="473" y="87"/>
                  </a:lnTo>
                  <a:lnTo>
                    <a:pt x="473" y="91"/>
                  </a:lnTo>
                  <a:lnTo>
                    <a:pt x="471" y="94"/>
                  </a:lnTo>
                  <a:lnTo>
                    <a:pt x="473" y="96"/>
                  </a:lnTo>
                  <a:lnTo>
                    <a:pt x="476" y="98"/>
                  </a:lnTo>
                  <a:lnTo>
                    <a:pt x="476" y="99"/>
                  </a:lnTo>
                  <a:lnTo>
                    <a:pt x="477" y="100"/>
                  </a:lnTo>
                  <a:lnTo>
                    <a:pt x="478" y="102"/>
                  </a:lnTo>
                  <a:lnTo>
                    <a:pt x="480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0" y="103"/>
                  </a:lnTo>
                  <a:lnTo>
                    <a:pt x="481" y="104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1" y="106"/>
                  </a:lnTo>
                  <a:lnTo>
                    <a:pt x="473" y="103"/>
                  </a:lnTo>
                  <a:lnTo>
                    <a:pt x="470" y="103"/>
                  </a:lnTo>
                  <a:lnTo>
                    <a:pt x="468" y="106"/>
                  </a:lnTo>
                  <a:lnTo>
                    <a:pt x="467" y="112"/>
                  </a:lnTo>
                  <a:lnTo>
                    <a:pt x="467" y="113"/>
                  </a:lnTo>
                  <a:lnTo>
                    <a:pt x="465" y="115"/>
                  </a:lnTo>
                  <a:lnTo>
                    <a:pt x="462" y="118"/>
                  </a:lnTo>
                  <a:lnTo>
                    <a:pt x="451" y="126"/>
                  </a:lnTo>
                  <a:lnTo>
                    <a:pt x="448" y="130"/>
                  </a:lnTo>
                  <a:lnTo>
                    <a:pt x="447" y="131"/>
                  </a:lnTo>
                  <a:lnTo>
                    <a:pt x="444" y="132"/>
                  </a:lnTo>
                  <a:lnTo>
                    <a:pt x="413" y="143"/>
                  </a:lnTo>
                  <a:lnTo>
                    <a:pt x="408" y="143"/>
                  </a:lnTo>
                  <a:lnTo>
                    <a:pt x="402" y="145"/>
                  </a:lnTo>
                  <a:lnTo>
                    <a:pt x="399" y="146"/>
                  </a:lnTo>
                  <a:lnTo>
                    <a:pt x="396" y="148"/>
                  </a:lnTo>
                  <a:lnTo>
                    <a:pt x="386" y="152"/>
                  </a:lnTo>
                  <a:lnTo>
                    <a:pt x="386" y="154"/>
                  </a:lnTo>
                  <a:lnTo>
                    <a:pt x="377" y="158"/>
                  </a:lnTo>
                  <a:lnTo>
                    <a:pt x="376" y="159"/>
                  </a:lnTo>
                  <a:lnTo>
                    <a:pt x="371" y="162"/>
                  </a:lnTo>
                  <a:lnTo>
                    <a:pt x="370" y="163"/>
                  </a:lnTo>
                  <a:lnTo>
                    <a:pt x="367" y="174"/>
                  </a:lnTo>
                  <a:lnTo>
                    <a:pt x="363" y="181"/>
                  </a:lnTo>
                  <a:lnTo>
                    <a:pt x="363" y="182"/>
                  </a:lnTo>
                  <a:lnTo>
                    <a:pt x="363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5" y="187"/>
                  </a:lnTo>
                  <a:lnTo>
                    <a:pt x="366" y="187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1" y="188"/>
                  </a:lnTo>
                  <a:lnTo>
                    <a:pt x="377" y="190"/>
                  </a:lnTo>
                  <a:lnTo>
                    <a:pt x="382" y="190"/>
                  </a:lnTo>
                  <a:lnTo>
                    <a:pt x="389" y="189"/>
                  </a:lnTo>
                  <a:lnTo>
                    <a:pt x="393" y="187"/>
                  </a:lnTo>
                  <a:lnTo>
                    <a:pt x="392" y="188"/>
                  </a:lnTo>
                  <a:lnTo>
                    <a:pt x="391" y="189"/>
                  </a:lnTo>
                  <a:lnTo>
                    <a:pt x="387" y="191"/>
                  </a:lnTo>
                  <a:lnTo>
                    <a:pt x="379" y="194"/>
                  </a:lnTo>
                  <a:lnTo>
                    <a:pt x="370" y="195"/>
                  </a:lnTo>
                  <a:lnTo>
                    <a:pt x="364" y="200"/>
                  </a:lnTo>
                  <a:lnTo>
                    <a:pt x="363" y="202"/>
                  </a:lnTo>
                  <a:lnTo>
                    <a:pt x="361" y="203"/>
                  </a:lnTo>
                  <a:lnTo>
                    <a:pt x="360" y="203"/>
                  </a:lnTo>
                  <a:lnTo>
                    <a:pt x="358" y="204"/>
                  </a:lnTo>
                  <a:lnTo>
                    <a:pt x="354" y="206"/>
                  </a:lnTo>
                  <a:lnTo>
                    <a:pt x="343" y="209"/>
                  </a:lnTo>
                  <a:lnTo>
                    <a:pt x="341" y="210"/>
                  </a:lnTo>
                  <a:lnTo>
                    <a:pt x="333" y="206"/>
                  </a:lnTo>
                  <a:lnTo>
                    <a:pt x="330" y="206"/>
                  </a:lnTo>
                  <a:lnTo>
                    <a:pt x="327" y="204"/>
                  </a:lnTo>
                  <a:lnTo>
                    <a:pt x="326" y="204"/>
                  </a:lnTo>
                  <a:lnTo>
                    <a:pt x="322" y="204"/>
                  </a:lnTo>
                  <a:lnTo>
                    <a:pt x="319" y="202"/>
                  </a:lnTo>
                  <a:lnTo>
                    <a:pt x="317" y="202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08" y="202"/>
                  </a:lnTo>
                  <a:lnTo>
                    <a:pt x="296" y="202"/>
                  </a:lnTo>
                  <a:lnTo>
                    <a:pt x="287" y="198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4" y="200"/>
                  </a:lnTo>
                  <a:lnTo>
                    <a:pt x="274" y="201"/>
                  </a:lnTo>
                  <a:lnTo>
                    <a:pt x="275" y="202"/>
                  </a:lnTo>
                  <a:lnTo>
                    <a:pt x="275" y="203"/>
                  </a:lnTo>
                  <a:lnTo>
                    <a:pt x="273" y="203"/>
                  </a:lnTo>
                  <a:lnTo>
                    <a:pt x="272" y="202"/>
                  </a:lnTo>
                  <a:lnTo>
                    <a:pt x="270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1"/>
                  </a:lnTo>
                  <a:lnTo>
                    <a:pt x="269" y="201"/>
                  </a:lnTo>
                  <a:lnTo>
                    <a:pt x="269" y="200"/>
                  </a:lnTo>
                  <a:lnTo>
                    <a:pt x="269" y="198"/>
                  </a:lnTo>
                  <a:lnTo>
                    <a:pt x="269" y="195"/>
                  </a:lnTo>
                  <a:lnTo>
                    <a:pt x="269" y="194"/>
                  </a:lnTo>
                  <a:lnTo>
                    <a:pt x="263" y="187"/>
                  </a:lnTo>
                  <a:lnTo>
                    <a:pt x="262" y="183"/>
                  </a:lnTo>
                  <a:lnTo>
                    <a:pt x="261" y="181"/>
                  </a:lnTo>
                  <a:lnTo>
                    <a:pt x="260" y="178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5" y="172"/>
                  </a:lnTo>
                  <a:lnTo>
                    <a:pt x="266" y="171"/>
                  </a:lnTo>
                  <a:lnTo>
                    <a:pt x="266" y="170"/>
                  </a:lnTo>
                  <a:lnTo>
                    <a:pt x="265" y="165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54" y="161"/>
                  </a:lnTo>
                  <a:lnTo>
                    <a:pt x="252" y="161"/>
                  </a:lnTo>
                  <a:lnTo>
                    <a:pt x="248" y="162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5" y="167"/>
                  </a:lnTo>
                  <a:lnTo>
                    <a:pt x="243" y="168"/>
                  </a:lnTo>
                  <a:lnTo>
                    <a:pt x="242" y="168"/>
                  </a:lnTo>
                  <a:lnTo>
                    <a:pt x="241" y="167"/>
                  </a:lnTo>
                  <a:lnTo>
                    <a:pt x="240" y="167"/>
                  </a:lnTo>
                  <a:lnTo>
                    <a:pt x="239" y="168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6" y="167"/>
                  </a:lnTo>
                  <a:lnTo>
                    <a:pt x="230" y="165"/>
                  </a:lnTo>
                  <a:lnTo>
                    <a:pt x="224" y="164"/>
                  </a:lnTo>
                  <a:lnTo>
                    <a:pt x="223" y="163"/>
                  </a:lnTo>
                  <a:lnTo>
                    <a:pt x="222" y="164"/>
                  </a:lnTo>
                  <a:lnTo>
                    <a:pt x="222" y="163"/>
                  </a:lnTo>
                  <a:lnTo>
                    <a:pt x="221" y="163"/>
                  </a:lnTo>
                  <a:lnTo>
                    <a:pt x="221" y="162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5" y="167"/>
                  </a:lnTo>
                  <a:lnTo>
                    <a:pt x="217" y="167"/>
                  </a:lnTo>
                  <a:lnTo>
                    <a:pt x="219" y="168"/>
                  </a:lnTo>
                  <a:lnTo>
                    <a:pt x="219" y="169"/>
                  </a:lnTo>
                  <a:lnTo>
                    <a:pt x="220" y="170"/>
                  </a:lnTo>
                  <a:lnTo>
                    <a:pt x="220" y="172"/>
                  </a:lnTo>
                  <a:lnTo>
                    <a:pt x="220" y="174"/>
                  </a:lnTo>
                  <a:lnTo>
                    <a:pt x="220" y="177"/>
                  </a:lnTo>
                  <a:lnTo>
                    <a:pt x="219" y="178"/>
                  </a:lnTo>
                  <a:lnTo>
                    <a:pt x="217" y="180"/>
                  </a:lnTo>
                  <a:lnTo>
                    <a:pt x="216" y="182"/>
                  </a:lnTo>
                  <a:lnTo>
                    <a:pt x="219" y="184"/>
                  </a:lnTo>
                  <a:lnTo>
                    <a:pt x="220" y="187"/>
                  </a:lnTo>
                  <a:lnTo>
                    <a:pt x="220" y="188"/>
                  </a:lnTo>
                  <a:lnTo>
                    <a:pt x="221" y="190"/>
                  </a:lnTo>
                  <a:lnTo>
                    <a:pt x="221" y="191"/>
                  </a:lnTo>
                  <a:lnTo>
                    <a:pt x="222" y="191"/>
                  </a:lnTo>
                  <a:lnTo>
                    <a:pt x="222" y="194"/>
                  </a:lnTo>
                  <a:lnTo>
                    <a:pt x="221" y="197"/>
                  </a:lnTo>
                  <a:lnTo>
                    <a:pt x="222" y="200"/>
                  </a:lnTo>
                  <a:lnTo>
                    <a:pt x="223" y="200"/>
                  </a:lnTo>
                  <a:lnTo>
                    <a:pt x="224" y="200"/>
                  </a:lnTo>
                  <a:lnTo>
                    <a:pt x="224" y="201"/>
                  </a:lnTo>
                  <a:lnTo>
                    <a:pt x="227" y="202"/>
                  </a:lnTo>
                  <a:lnTo>
                    <a:pt x="228" y="203"/>
                  </a:lnTo>
                  <a:lnTo>
                    <a:pt x="229" y="204"/>
                  </a:lnTo>
                  <a:lnTo>
                    <a:pt x="230" y="202"/>
                  </a:lnTo>
                  <a:lnTo>
                    <a:pt x="232" y="204"/>
                  </a:lnTo>
                  <a:lnTo>
                    <a:pt x="230" y="204"/>
                  </a:lnTo>
                  <a:lnTo>
                    <a:pt x="230" y="207"/>
                  </a:lnTo>
                  <a:lnTo>
                    <a:pt x="232" y="208"/>
                  </a:lnTo>
                  <a:lnTo>
                    <a:pt x="234" y="209"/>
                  </a:lnTo>
                  <a:lnTo>
                    <a:pt x="234" y="210"/>
                  </a:lnTo>
                  <a:lnTo>
                    <a:pt x="233" y="210"/>
                  </a:lnTo>
                  <a:lnTo>
                    <a:pt x="234" y="211"/>
                  </a:lnTo>
                  <a:lnTo>
                    <a:pt x="235" y="216"/>
                  </a:lnTo>
                  <a:lnTo>
                    <a:pt x="236" y="217"/>
                  </a:lnTo>
                  <a:lnTo>
                    <a:pt x="237" y="215"/>
                  </a:lnTo>
                  <a:lnTo>
                    <a:pt x="239" y="215"/>
                  </a:lnTo>
                  <a:lnTo>
                    <a:pt x="241" y="216"/>
                  </a:lnTo>
                  <a:lnTo>
                    <a:pt x="241" y="217"/>
                  </a:lnTo>
                  <a:lnTo>
                    <a:pt x="240" y="216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9" y="222"/>
                  </a:lnTo>
                  <a:lnTo>
                    <a:pt x="239" y="224"/>
                  </a:lnTo>
                  <a:lnTo>
                    <a:pt x="240" y="227"/>
                  </a:lnTo>
                  <a:lnTo>
                    <a:pt x="240" y="226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9" y="228"/>
                  </a:lnTo>
                  <a:lnTo>
                    <a:pt x="239" y="230"/>
                  </a:lnTo>
                  <a:lnTo>
                    <a:pt x="237" y="231"/>
                  </a:lnTo>
                  <a:lnTo>
                    <a:pt x="237" y="233"/>
                  </a:lnTo>
                  <a:lnTo>
                    <a:pt x="239" y="233"/>
                  </a:lnTo>
                  <a:lnTo>
                    <a:pt x="240" y="233"/>
                  </a:lnTo>
                  <a:lnTo>
                    <a:pt x="239" y="234"/>
                  </a:lnTo>
                  <a:lnTo>
                    <a:pt x="239" y="235"/>
                  </a:lnTo>
                  <a:lnTo>
                    <a:pt x="239" y="237"/>
                  </a:lnTo>
                  <a:lnTo>
                    <a:pt x="239" y="239"/>
                  </a:lnTo>
                  <a:lnTo>
                    <a:pt x="240" y="240"/>
                  </a:lnTo>
                  <a:lnTo>
                    <a:pt x="241" y="239"/>
                  </a:lnTo>
                  <a:lnTo>
                    <a:pt x="241" y="237"/>
                  </a:lnTo>
                  <a:lnTo>
                    <a:pt x="243" y="237"/>
                  </a:lnTo>
                  <a:lnTo>
                    <a:pt x="245" y="239"/>
                  </a:lnTo>
                  <a:lnTo>
                    <a:pt x="242" y="239"/>
                  </a:lnTo>
                  <a:lnTo>
                    <a:pt x="241" y="239"/>
                  </a:lnTo>
                  <a:lnTo>
                    <a:pt x="241" y="241"/>
                  </a:lnTo>
                  <a:lnTo>
                    <a:pt x="241" y="247"/>
                  </a:lnTo>
                  <a:lnTo>
                    <a:pt x="241" y="248"/>
                  </a:lnTo>
                  <a:lnTo>
                    <a:pt x="242" y="249"/>
                  </a:lnTo>
                  <a:lnTo>
                    <a:pt x="242" y="250"/>
                  </a:lnTo>
                  <a:lnTo>
                    <a:pt x="241" y="252"/>
                  </a:lnTo>
                  <a:lnTo>
                    <a:pt x="241" y="250"/>
                  </a:lnTo>
                  <a:lnTo>
                    <a:pt x="241" y="252"/>
                  </a:lnTo>
                  <a:lnTo>
                    <a:pt x="241" y="257"/>
                  </a:lnTo>
                  <a:lnTo>
                    <a:pt x="240" y="259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9" y="261"/>
                  </a:lnTo>
                  <a:lnTo>
                    <a:pt x="240" y="261"/>
                  </a:lnTo>
                  <a:lnTo>
                    <a:pt x="241" y="262"/>
                  </a:lnTo>
                  <a:lnTo>
                    <a:pt x="241" y="265"/>
                  </a:lnTo>
                  <a:lnTo>
                    <a:pt x="241" y="268"/>
                  </a:lnTo>
                  <a:lnTo>
                    <a:pt x="241" y="272"/>
                  </a:lnTo>
                  <a:lnTo>
                    <a:pt x="243" y="274"/>
                  </a:lnTo>
                  <a:lnTo>
                    <a:pt x="245" y="276"/>
                  </a:lnTo>
                  <a:lnTo>
                    <a:pt x="245" y="278"/>
                  </a:lnTo>
                  <a:lnTo>
                    <a:pt x="246" y="278"/>
                  </a:lnTo>
                  <a:lnTo>
                    <a:pt x="248" y="279"/>
                  </a:lnTo>
                  <a:lnTo>
                    <a:pt x="249" y="279"/>
                  </a:lnTo>
                  <a:lnTo>
                    <a:pt x="249" y="280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3" y="280"/>
                  </a:lnTo>
                  <a:lnTo>
                    <a:pt x="255" y="281"/>
                  </a:lnTo>
                  <a:lnTo>
                    <a:pt x="256" y="283"/>
                  </a:lnTo>
                  <a:lnTo>
                    <a:pt x="253" y="282"/>
                  </a:lnTo>
                  <a:lnTo>
                    <a:pt x="245" y="285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5" y="286"/>
                  </a:lnTo>
                  <a:lnTo>
                    <a:pt x="229" y="287"/>
                  </a:lnTo>
                  <a:lnTo>
                    <a:pt x="223" y="287"/>
                  </a:lnTo>
                  <a:lnTo>
                    <a:pt x="220" y="286"/>
                  </a:lnTo>
                  <a:lnTo>
                    <a:pt x="219" y="283"/>
                  </a:lnTo>
                  <a:lnTo>
                    <a:pt x="219" y="281"/>
                  </a:lnTo>
                  <a:lnTo>
                    <a:pt x="220" y="278"/>
                  </a:lnTo>
                  <a:lnTo>
                    <a:pt x="220" y="276"/>
                  </a:lnTo>
                  <a:lnTo>
                    <a:pt x="220" y="275"/>
                  </a:lnTo>
                  <a:lnTo>
                    <a:pt x="213" y="276"/>
                  </a:lnTo>
                  <a:lnTo>
                    <a:pt x="213" y="278"/>
                  </a:lnTo>
                  <a:lnTo>
                    <a:pt x="210" y="278"/>
                  </a:lnTo>
                  <a:lnTo>
                    <a:pt x="209" y="278"/>
                  </a:lnTo>
                  <a:lnTo>
                    <a:pt x="209" y="279"/>
                  </a:lnTo>
                  <a:lnTo>
                    <a:pt x="209" y="280"/>
                  </a:lnTo>
                  <a:lnTo>
                    <a:pt x="208" y="280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7" y="283"/>
                  </a:lnTo>
                  <a:lnTo>
                    <a:pt x="207" y="285"/>
                  </a:lnTo>
                  <a:lnTo>
                    <a:pt x="209" y="288"/>
                  </a:lnTo>
                  <a:lnTo>
                    <a:pt x="209" y="289"/>
                  </a:lnTo>
                  <a:lnTo>
                    <a:pt x="210" y="289"/>
                  </a:lnTo>
                  <a:lnTo>
                    <a:pt x="211" y="289"/>
                  </a:lnTo>
                  <a:lnTo>
                    <a:pt x="213" y="291"/>
                  </a:lnTo>
                  <a:lnTo>
                    <a:pt x="211" y="289"/>
                  </a:lnTo>
                  <a:lnTo>
                    <a:pt x="210" y="289"/>
                  </a:lnTo>
                  <a:lnTo>
                    <a:pt x="210" y="291"/>
                  </a:lnTo>
                  <a:lnTo>
                    <a:pt x="211" y="293"/>
                  </a:lnTo>
                  <a:lnTo>
                    <a:pt x="213" y="295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0" y="293"/>
                  </a:lnTo>
                  <a:lnTo>
                    <a:pt x="208" y="291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7" y="288"/>
                  </a:lnTo>
                  <a:lnTo>
                    <a:pt x="207" y="287"/>
                  </a:lnTo>
                  <a:lnTo>
                    <a:pt x="207" y="286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1" y="282"/>
                  </a:lnTo>
                  <a:lnTo>
                    <a:pt x="197" y="285"/>
                  </a:lnTo>
                  <a:lnTo>
                    <a:pt x="198" y="286"/>
                  </a:lnTo>
                  <a:lnTo>
                    <a:pt x="197" y="286"/>
                  </a:lnTo>
                  <a:lnTo>
                    <a:pt x="196" y="287"/>
                  </a:lnTo>
                  <a:lnTo>
                    <a:pt x="195" y="288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4" y="288"/>
                  </a:lnTo>
                  <a:lnTo>
                    <a:pt x="194" y="289"/>
                  </a:lnTo>
                  <a:lnTo>
                    <a:pt x="193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91" y="287"/>
                  </a:lnTo>
                  <a:lnTo>
                    <a:pt x="190" y="287"/>
                  </a:lnTo>
                  <a:lnTo>
                    <a:pt x="190" y="286"/>
                  </a:lnTo>
                  <a:lnTo>
                    <a:pt x="189" y="283"/>
                  </a:lnTo>
                  <a:lnTo>
                    <a:pt x="189" y="282"/>
                  </a:lnTo>
                  <a:lnTo>
                    <a:pt x="188" y="283"/>
                  </a:lnTo>
                  <a:lnTo>
                    <a:pt x="185" y="285"/>
                  </a:lnTo>
                  <a:lnTo>
                    <a:pt x="184" y="286"/>
                  </a:lnTo>
                  <a:lnTo>
                    <a:pt x="184" y="285"/>
                  </a:lnTo>
                  <a:lnTo>
                    <a:pt x="185" y="282"/>
                  </a:lnTo>
                  <a:lnTo>
                    <a:pt x="185" y="281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7" y="279"/>
                  </a:lnTo>
                  <a:lnTo>
                    <a:pt x="185" y="280"/>
                  </a:lnTo>
                  <a:lnTo>
                    <a:pt x="184" y="279"/>
                  </a:lnTo>
                  <a:lnTo>
                    <a:pt x="184" y="278"/>
                  </a:lnTo>
                  <a:lnTo>
                    <a:pt x="184" y="276"/>
                  </a:lnTo>
                  <a:lnTo>
                    <a:pt x="184" y="279"/>
                  </a:lnTo>
                  <a:lnTo>
                    <a:pt x="182" y="281"/>
                  </a:lnTo>
                  <a:lnTo>
                    <a:pt x="180" y="282"/>
                  </a:lnTo>
                  <a:lnTo>
                    <a:pt x="177" y="283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2" y="282"/>
                  </a:lnTo>
                  <a:lnTo>
                    <a:pt x="174" y="283"/>
                  </a:lnTo>
                  <a:lnTo>
                    <a:pt x="174" y="285"/>
                  </a:lnTo>
                  <a:lnTo>
                    <a:pt x="172" y="286"/>
                  </a:lnTo>
                  <a:lnTo>
                    <a:pt x="168" y="288"/>
                  </a:lnTo>
                  <a:lnTo>
                    <a:pt x="167" y="289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63" y="292"/>
                  </a:lnTo>
                  <a:lnTo>
                    <a:pt x="162" y="294"/>
                  </a:lnTo>
                  <a:lnTo>
                    <a:pt x="161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6" y="296"/>
                  </a:lnTo>
                  <a:lnTo>
                    <a:pt x="156" y="296"/>
                  </a:lnTo>
                  <a:lnTo>
                    <a:pt x="156" y="295"/>
                  </a:lnTo>
                  <a:lnTo>
                    <a:pt x="155" y="295"/>
                  </a:lnTo>
                  <a:lnTo>
                    <a:pt x="154" y="295"/>
                  </a:lnTo>
                  <a:lnTo>
                    <a:pt x="155" y="294"/>
                  </a:lnTo>
                  <a:lnTo>
                    <a:pt x="155" y="293"/>
                  </a:lnTo>
                  <a:lnTo>
                    <a:pt x="156" y="292"/>
                  </a:lnTo>
                  <a:lnTo>
                    <a:pt x="151" y="289"/>
                  </a:lnTo>
                  <a:lnTo>
                    <a:pt x="149" y="289"/>
                  </a:lnTo>
                  <a:lnTo>
                    <a:pt x="148" y="289"/>
                  </a:lnTo>
                  <a:lnTo>
                    <a:pt x="148" y="288"/>
                  </a:lnTo>
                  <a:lnTo>
                    <a:pt x="148" y="287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6" y="281"/>
                  </a:lnTo>
                  <a:lnTo>
                    <a:pt x="142" y="278"/>
                  </a:lnTo>
                  <a:lnTo>
                    <a:pt x="141" y="276"/>
                  </a:lnTo>
                  <a:lnTo>
                    <a:pt x="139" y="275"/>
                  </a:lnTo>
                  <a:lnTo>
                    <a:pt x="138" y="274"/>
                  </a:lnTo>
                  <a:lnTo>
                    <a:pt x="137" y="273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1" y="267"/>
                  </a:lnTo>
                  <a:lnTo>
                    <a:pt x="130" y="266"/>
                  </a:lnTo>
                  <a:lnTo>
                    <a:pt x="131" y="265"/>
                  </a:lnTo>
                  <a:lnTo>
                    <a:pt x="132" y="265"/>
                  </a:lnTo>
                  <a:lnTo>
                    <a:pt x="132" y="263"/>
                  </a:lnTo>
                  <a:lnTo>
                    <a:pt x="132" y="262"/>
                  </a:lnTo>
                  <a:lnTo>
                    <a:pt x="131" y="261"/>
                  </a:lnTo>
                  <a:lnTo>
                    <a:pt x="130" y="262"/>
                  </a:lnTo>
                  <a:lnTo>
                    <a:pt x="129" y="262"/>
                  </a:lnTo>
                  <a:lnTo>
                    <a:pt x="128" y="265"/>
                  </a:lnTo>
                  <a:lnTo>
                    <a:pt x="126" y="267"/>
                  </a:lnTo>
                  <a:lnTo>
                    <a:pt x="125" y="269"/>
                  </a:lnTo>
                  <a:lnTo>
                    <a:pt x="125" y="268"/>
                  </a:lnTo>
                  <a:lnTo>
                    <a:pt x="126" y="267"/>
                  </a:lnTo>
                  <a:lnTo>
                    <a:pt x="126" y="266"/>
                  </a:lnTo>
                  <a:lnTo>
                    <a:pt x="128" y="262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0"/>
                  </a:lnTo>
                  <a:lnTo>
                    <a:pt x="128" y="259"/>
                  </a:lnTo>
                  <a:lnTo>
                    <a:pt x="128" y="257"/>
                  </a:lnTo>
                  <a:lnTo>
                    <a:pt x="126" y="257"/>
                  </a:lnTo>
                  <a:lnTo>
                    <a:pt x="125" y="257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3" y="260"/>
                  </a:lnTo>
                  <a:lnTo>
                    <a:pt x="120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7" y="266"/>
                  </a:lnTo>
                  <a:lnTo>
                    <a:pt x="117" y="265"/>
                  </a:lnTo>
                  <a:lnTo>
                    <a:pt x="117" y="263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8" y="260"/>
                  </a:lnTo>
                  <a:lnTo>
                    <a:pt x="118" y="257"/>
                  </a:lnTo>
                  <a:lnTo>
                    <a:pt x="117" y="257"/>
                  </a:lnTo>
                  <a:lnTo>
                    <a:pt x="115" y="260"/>
                  </a:lnTo>
                  <a:lnTo>
                    <a:pt x="113" y="260"/>
                  </a:lnTo>
                  <a:lnTo>
                    <a:pt x="112" y="261"/>
                  </a:lnTo>
                  <a:lnTo>
                    <a:pt x="105" y="262"/>
                  </a:lnTo>
                  <a:lnTo>
                    <a:pt x="104" y="263"/>
                  </a:lnTo>
                  <a:lnTo>
                    <a:pt x="103" y="265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2" y="262"/>
                  </a:lnTo>
                  <a:lnTo>
                    <a:pt x="100" y="262"/>
                  </a:lnTo>
                  <a:lnTo>
                    <a:pt x="99" y="261"/>
                  </a:lnTo>
                  <a:lnTo>
                    <a:pt x="97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3" y="263"/>
                  </a:lnTo>
                  <a:lnTo>
                    <a:pt x="91" y="265"/>
                  </a:lnTo>
                  <a:lnTo>
                    <a:pt x="91" y="266"/>
                  </a:lnTo>
                  <a:lnTo>
                    <a:pt x="91" y="268"/>
                  </a:lnTo>
                  <a:lnTo>
                    <a:pt x="93" y="272"/>
                  </a:lnTo>
                  <a:lnTo>
                    <a:pt x="94" y="272"/>
                  </a:lnTo>
                  <a:lnTo>
                    <a:pt x="91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1" y="278"/>
                  </a:lnTo>
                  <a:lnTo>
                    <a:pt x="90" y="279"/>
                  </a:lnTo>
                  <a:lnTo>
                    <a:pt x="87" y="279"/>
                  </a:lnTo>
                  <a:lnTo>
                    <a:pt x="86" y="278"/>
                  </a:lnTo>
                  <a:lnTo>
                    <a:pt x="86" y="276"/>
                  </a:lnTo>
                  <a:lnTo>
                    <a:pt x="84" y="276"/>
                  </a:lnTo>
                  <a:lnTo>
                    <a:pt x="83" y="276"/>
                  </a:lnTo>
                  <a:lnTo>
                    <a:pt x="81" y="276"/>
                  </a:lnTo>
                  <a:lnTo>
                    <a:pt x="79" y="275"/>
                  </a:lnTo>
                  <a:lnTo>
                    <a:pt x="79" y="274"/>
                  </a:lnTo>
                  <a:lnTo>
                    <a:pt x="76" y="274"/>
                  </a:lnTo>
                  <a:lnTo>
                    <a:pt x="73" y="274"/>
                  </a:lnTo>
                  <a:lnTo>
                    <a:pt x="72" y="275"/>
                  </a:lnTo>
                  <a:lnTo>
                    <a:pt x="71" y="274"/>
                  </a:lnTo>
                  <a:lnTo>
                    <a:pt x="71" y="275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80"/>
                  </a:lnTo>
                  <a:lnTo>
                    <a:pt x="71" y="279"/>
                  </a:lnTo>
                  <a:lnTo>
                    <a:pt x="70" y="279"/>
                  </a:lnTo>
                  <a:lnTo>
                    <a:pt x="71" y="281"/>
                  </a:lnTo>
                  <a:lnTo>
                    <a:pt x="71" y="282"/>
                  </a:lnTo>
                  <a:lnTo>
                    <a:pt x="71" y="283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7" y="282"/>
                  </a:lnTo>
                  <a:lnTo>
                    <a:pt x="66" y="281"/>
                  </a:lnTo>
                  <a:lnTo>
                    <a:pt x="66" y="280"/>
                  </a:lnTo>
                  <a:lnTo>
                    <a:pt x="67" y="280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5" y="280"/>
                  </a:lnTo>
                  <a:lnTo>
                    <a:pt x="63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1" y="278"/>
                  </a:lnTo>
                  <a:lnTo>
                    <a:pt x="61" y="276"/>
                  </a:lnTo>
                  <a:lnTo>
                    <a:pt x="63" y="276"/>
                  </a:lnTo>
                  <a:lnTo>
                    <a:pt x="61" y="275"/>
                  </a:lnTo>
                  <a:lnTo>
                    <a:pt x="61" y="274"/>
                  </a:lnTo>
                  <a:lnTo>
                    <a:pt x="61" y="273"/>
                  </a:lnTo>
                  <a:lnTo>
                    <a:pt x="58" y="274"/>
                  </a:lnTo>
                  <a:lnTo>
                    <a:pt x="57" y="275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5" y="276"/>
                  </a:lnTo>
                  <a:lnTo>
                    <a:pt x="55" y="278"/>
                  </a:lnTo>
                  <a:lnTo>
                    <a:pt x="54" y="278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2" y="276"/>
                  </a:lnTo>
                  <a:lnTo>
                    <a:pt x="52" y="278"/>
                  </a:lnTo>
                  <a:lnTo>
                    <a:pt x="51" y="276"/>
                  </a:lnTo>
                  <a:lnTo>
                    <a:pt x="48" y="276"/>
                  </a:lnTo>
                  <a:lnTo>
                    <a:pt x="47" y="278"/>
                  </a:lnTo>
                  <a:lnTo>
                    <a:pt x="46" y="278"/>
                  </a:lnTo>
                  <a:lnTo>
                    <a:pt x="45" y="279"/>
                  </a:lnTo>
                  <a:lnTo>
                    <a:pt x="42" y="280"/>
                  </a:lnTo>
                  <a:lnTo>
                    <a:pt x="42" y="281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2" y="282"/>
                  </a:lnTo>
                  <a:lnTo>
                    <a:pt x="42" y="282"/>
                  </a:lnTo>
                  <a:lnTo>
                    <a:pt x="41" y="281"/>
                  </a:lnTo>
                  <a:lnTo>
                    <a:pt x="40" y="282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7" y="281"/>
                  </a:lnTo>
                  <a:lnTo>
                    <a:pt x="35" y="279"/>
                  </a:lnTo>
                  <a:lnTo>
                    <a:pt x="33" y="279"/>
                  </a:lnTo>
                  <a:lnTo>
                    <a:pt x="32" y="280"/>
                  </a:lnTo>
                  <a:lnTo>
                    <a:pt x="29" y="281"/>
                  </a:lnTo>
                  <a:lnTo>
                    <a:pt x="27" y="281"/>
                  </a:lnTo>
                  <a:lnTo>
                    <a:pt x="27" y="282"/>
                  </a:lnTo>
                  <a:lnTo>
                    <a:pt x="28" y="283"/>
                  </a:lnTo>
                  <a:lnTo>
                    <a:pt x="27" y="283"/>
                  </a:lnTo>
                  <a:lnTo>
                    <a:pt x="25" y="285"/>
                  </a:lnTo>
                  <a:lnTo>
                    <a:pt x="22" y="285"/>
                  </a:lnTo>
                  <a:lnTo>
                    <a:pt x="17" y="285"/>
                  </a:lnTo>
                  <a:lnTo>
                    <a:pt x="17" y="286"/>
                  </a:lnTo>
                  <a:lnTo>
                    <a:pt x="18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9" y="288"/>
                  </a:lnTo>
                  <a:lnTo>
                    <a:pt x="18" y="288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4" y="289"/>
                  </a:lnTo>
                  <a:lnTo>
                    <a:pt x="15" y="291"/>
                  </a:lnTo>
                  <a:lnTo>
                    <a:pt x="14" y="292"/>
                  </a:lnTo>
                  <a:lnTo>
                    <a:pt x="13" y="289"/>
                  </a:lnTo>
                  <a:lnTo>
                    <a:pt x="12" y="289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6" y="292"/>
                  </a:lnTo>
                  <a:lnTo>
                    <a:pt x="6" y="291"/>
                  </a:lnTo>
                  <a:lnTo>
                    <a:pt x="4" y="293"/>
                  </a:lnTo>
                  <a:lnTo>
                    <a:pt x="2" y="296"/>
                  </a:lnTo>
                  <a:lnTo>
                    <a:pt x="1" y="300"/>
                  </a:lnTo>
                  <a:lnTo>
                    <a:pt x="4" y="301"/>
                  </a:lnTo>
                  <a:lnTo>
                    <a:pt x="4" y="302"/>
                  </a:lnTo>
                  <a:lnTo>
                    <a:pt x="2" y="302"/>
                  </a:lnTo>
                  <a:lnTo>
                    <a:pt x="1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12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2" y="318"/>
                  </a:lnTo>
                  <a:lnTo>
                    <a:pt x="7" y="318"/>
                  </a:lnTo>
                  <a:lnTo>
                    <a:pt x="7" y="317"/>
                  </a:lnTo>
                  <a:lnTo>
                    <a:pt x="7" y="315"/>
                  </a:lnTo>
                  <a:lnTo>
                    <a:pt x="8" y="315"/>
                  </a:lnTo>
                  <a:lnTo>
                    <a:pt x="9" y="315"/>
                  </a:lnTo>
                  <a:lnTo>
                    <a:pt x="12" y="317"/>
                  </a:lnTo>
                  <a:lnTo>
                    <a:pt x="13" y="317"/>
                  </a:lnTo>
                  <a:lnTo>
                    <a:pt x="14" y="317"/>
                  </a:lnTo>
                  <a:lnTo>
                    <a:pt x="17" y="315"/>
                  </a:lnTo>
                  <a:lnTo>
                    <a:pt x="20" y="314"/>
                  </a:lnTo>
                  <a:lnTo>
                    <a:pt x="25" y="312"/>
                  </a:lnTo>
                  <a:lnTo>
                    <a:pt x="27" y="311"/>
                  </a:lnTo>
                  <a:lnTo>
                    <a:pt x="32" y="309"/>
                  </a:lnTo>
                  <a:lnTo>
                    <a:pt x="34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31" y="312"/>
                  </a:lnTo>
                  <a:lnTo>
                    <a:pt x="29" y="312"/>
                  </a:lnTo>
                  <a:lnTo>
                    <a:pt x="25" y="318"/>
                  </a:lnTo>
                  <a:lnTo>
                    <a:pt x="26" y="318"/>
                  </a:lnTo>
                  <a:lnTo>
                    <a:pt x="27" y="318"/>
                  </a:lnTo>
                  <a:lnTo>
                    <a:pt x="28" y="318"/>
                  </a:lnTo>
                  <a:lnTo>
                    <a:pt x="28" y="317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3" y="317"/>
                  </a:lnTo>
                  <a:lnTo>
                    <a:pt x="34" y="317"/>
                  </a:lnTo>
                  <a:lnTo>
                    <a:pt x="35" y="315"/>
                  </a:lnTo>
                  <a:lnTo>
                    <a:pt x="35" y="317"/>
                  </a:lnTo>
                  <a:lnTo>
                    <a:pt x="37" y="317"/>
                  </a:lnTo>
                  <a:lnTo>
                    <a:pt x="38" y="315"/>
                  </a:lnTo>
                  <a:lnTo>
                    <a:pt x="39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37" y="318"/>
                  </a:lnTo>
                  <a:lnTo>
                    <a:pt x="35" y="318"/>
                  </a:lnTo>
                  <a:lnTo>
                    <a:pt x="35" y="319"/>
                  </a:lnTo>
                  <a:lnTo>
                    <a:pt x="39" y="319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2" y="319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5" y="320"/>
                  </a:lnTo>
                  <a:lnTo>
                    <a:pt x="45" y="321"/>
                  </a:lnTo>
                  <a:lnTo>
                    <a:pt x="39" y="322"/>
                  </a:lnTo>
                  <a:lnTo>
                    <a:pt x="38" y="321"/>
                  </a:lnTo>
                  <a:lnTo>
                    <a:pt x="34" y="321"/>
                  </a:lnTo>
                  <a:lnTo>
                    <a:pt x="31" y="322"/>
                  </a:lnTo>
                  <a:lnTo>
                    <a:pt x="29" y="322"/>
                  </a:lnTo>
                  <a:lnTo>
                    <a:pt x="28" y="322"/>
                  </a:lnTo>
                  <a:lnTo>
                    <a:pt x="28" y="321"/>
                  </a:lnTo>
                  <a:lnTo>
                    <a:pt x="27" y="321"/>
                  </a:lnTo>
                  <a:lnTo>
                    <a:pt x="20" y="321"/>
                  </a:lnTo>
                  <a:lnTo>
                    <a:pt x="18" y="320"/>
                  </a:lnTo>
                  <a:lnTo>
                    <a:pt x="19" y="318"/>
                  </a:lnTo>
                  <a:lnTo>
                    <a:pt x="18" y="317"/>
                  </a:lnTo>
                  <a:lnTo>
                    <a:pt x="17" y="318"/>
                  </a:lnTo>
                  <a:lnTo>
                    <a:pt x="15" y="320"/>
                  </a:lnTo>
                  <a:lnTo>
                    <a:pt x="15" y="321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3" y="322"/>
                  </a:lnTo>
                  <a:lnTo>
                    <a:pt x="13" y="324"/>
                  </a:lnTo>
                  <a:lnTo>
                    <a:pt x="13" y="325"/>
                  </a:lnTo>
                  <a:lnTo>
                    <a:pt x="17" y="325"/>
                  </a:lnTo>
                  <a:lnTo>
                    <a:pt x="18" y="326"/>
                  </a:lnTo>
                  <a:lnTo>
                    <a:pt x="18" y="327"/>
                  </a:lnTo>
                  <a:lnTo>
                    <a:pt x="17" y="327"/>
                  </a:lnTo>
                  <a:lnTo>
                    <a:pt x="17" y="330"/>
                  </a:lnTo>
                  <a:lnTo>
                    <a:pt x="18" y="331"/>
                  </a:lnTo>
                  <a:lnTo>
                    <a:pt x="18" y="332"/>
                  </a:lnTo>
                  <a:lnTo>
                    <a:pt x="18" y="333"/>
                  </a:lnTo>
                  <a:lnTo>
                    <a:pt x="17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1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8" y="330"/>
                  </a:lnTo>
                  <a:lnTo>
                    <a:pt x="31" y="330"/>
                  </a:lnTo>
                  <a:lnTo>
                    <a:pt x="32" y="331"/>
                  </a:lnTo>
                  <a:lnTo>
                    <a:pt x="33" y="332"/>
                  </a:lnTo>
                  <a:lnTo>
                    <a:pt x="35" y="332"/>
                  </a:lnTo>
                  <a:lnTo>
                    <a:pt x="37" y="333"/>
                  </a:lnTo>
                  <a:lnTo>
                    <a:pt x="38" y="335"/>
                  </a:lnTo>
                  <a:lnTo>
                    <a:pt x="38" y="337"/>
                  </a:lnTo>
                  <a:lnTo>
                    <a:pt x="39" y="338"/>
                  </a:lnTo>
                  <a:lnTo>
                    <a:pt x="39" y="339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7" y="344"/>
                  </a:lnTo>
                  <a:lnTo>
                    <a:pt x="32" y="343"/>
                  </a:lnTo>
                  <a:lnTo>
                    <a:pt x="8" y="347"/>
                  </a:lnTo>
                  <a:lnTo>
                    <a:pt x="7" y="346"/>
                  </a:lnTo>
                  <a:lnTo>
                    <a:pt x="7" y="347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4" y="352"/>
                  </a:lnTo>
                  <a:lnTo>
                    <a:pt x="15" y="354"/>
                  </a:lnTo>
                  <a:lnTo>
                    <a:pt x="17" y="353"/>
                  </a:lnTo>
                  <a:lnTo>
                    <a:pt x="18" y="352"/>
                  </a:lnTo>
                  <a:lnTo>
                    <a:pt x="19" y="352"/>
                  </a:lnTo>
                  <a:lnTo>
                    <a:pt x="20" y="352"/>
                  </a:lnTo>
                  <a:lnTo>
                    <a:pt x="26" y="358"/>
                  </a:lnTo>
                  <a:lnTo>
                    <a:pt x="31" y="363"/>
                  </a:lnTo>
                  <a:lnTo>
                    <a:pt x="32" y="365"/>
                  </a:lnTo>
                  <a:lnTo>
                    <a:pt x="32" y="367"/>
                  </a:lnTo>
                  <a:lnTo>
                    <a:pt x="33" y="371"/>
                  </a:lnTo>
                  <a:lnTo>
                    <a:pt x="33" y="373"/>
                  </a:lnTo>
                  <a:lnTo>
                    <a:pt x="32" y="373"/>
                  </a:lnTo>
                  <a:lnTo>
                    <a:pt x="32" y="374"/>
                  </a:lnTo>
                  <a:lnTo>
                    <a:pt x="32" y="376"/>
                  </a:lnTo>
                  <a:lnTo>
                    <a:pt x="42" y="377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7" y="374"/>
                  </a:lnTo>
                  <a:lnTo>
                    <a:pt x="47" y="373"/>
                  </a:lnTo>
                  <a:lnTo>
                    <a:pt x="45" y="373"/>
                  </a:lnTo>
                  <a:lnTo>
                    <a:pt x="45" y="372"/>
                  </a:lnTo>
                  <a:lnTo>
                    <a:pt x="46" y="372"/>
                  </a:lnTo>
                  <a:lnTo>
                    <a:pt x="45" y="371"/>
                  </a:lnTo>
                  <a:lnTo>
                    <a:pt x="45" y="370"/>
                  </a:lnTo>
                  <a:lnTo>
                    <a:pt x="46" y="370"/>
                  </a:lnTo>
                  <a:lnTo>
                    <a:pt x="47" y="372"/>
                  </a:lnTo>
                  <a:lnTo>
                    <a:pt x="48" y="371"/>
                  </a:lnTo>
                  <a:lnTo>
                    <a:pt x="50" y="370"/>
                  </a:lnTo>
                  <a:lnTo>
                    <a:pt x="51" y="370"/>
                  </a:lnTo>
                  <a:lnTo>
                    <a:pt x="50" y="369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48" y="364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51" y="369"/>
                  </a:lnTo>
                  <a:lnTo>
                    <a:pt x="52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7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0"/>
                  </a:lnTo>
                  <a:lnTo>
                    <a:pt x="59" y="371"/>
                  </a:lnTo>
                  <a:lnTo>
                    <a:pt x="58" y="372"/>
                  </a:lnTo>
                  <a:lnTo>
                    <a:pt x="60" y="370"/>
                  </a:lnTo>
                  <a:lnTo>
                    <a:pt x="60" y="369"/>
                  </a:lnTo>
                  <a:lnTo>
                    <a:pt x="60" y="366"/>
                  </a:lnTo>
                  <a:lnTo>
                    <a:pt x="63" y="366"/>
                  </a:lnTo>
                  <a:lnTo>
                    <a:pt x="64" y="367"/>
                  </a:lnTo>
                  <a:lnTo>
                    <a:pt x="66" y="370"/>
                  </a:lnTo>
                  <a:lnTo>
                    <a:pt x="66" y="371"/>
                  </a:lnTo>
                  <a:lnTo>
                    <a:pt x="67" y="371"/>
                  </a:lnTo>
                  <a:lnTo>
                    <a:pt x="67" y="372"/>
                  </a:lnTo>
                  <a:lnTo>
                    <a:pt x="68" y="372"/>
                  </a:lnTo>
                  <a:lnTo>
                    <a:pt x="67" y="373"/>
                  </a:lnTo>
                  <a:lnTo>
                    <a:pt x="68" y="373"/>
                  </a:lnTo>
                  <a:lnTo>
                    <a:pt x="68" y="374"/>
                  </a:lnTo>
                  <a:lnTo>
                    <a:pt x="71" y="377"/>
                  </a:lnTo>
                  <a:lnTo>
                    <a:pt x="71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8"/>
                  </a:lnTo>
                  <a:lnTo>
                    <a:pt x="79" y="376"/>
                  </a:lnTo>
                  <a:lnTo>
                    <a:pt x="80" y="376"/>
                  </a:lnTo>
                  <a:lnTo>
                    <a:pt x="80" y="377"/>
                  </a:lnTo>
                  <a:lnTo>
                    <a:pt x="83" y="378"/>
                  </a:lnTo>
                  <a:lnTo>
                    <a:pt x="85" y="378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0" y="379"/>
                  </a:lnTo>
                  <a:lnTo>
                    <a:pt x="92" y="380"/>
                  </a:lnTo>
                  <a:lnTo>
                    <a:pt x="93" y="380"/>
                  </a:lnTo>
                  <a:lnTo>
                    <a:pt x="94" y="379"/>
                  </a:lnTo>
                  <a:lnTo>
                    <a:pt x="94" y="380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7" y="384"/>
                  </a:lnTo>
                  <a:lnTo>
                    <a:pt x="99" y="387"/>
                  </a:lnTo>
                  <a:lnTo>
                    <a:pt x="99" y="387"/>
                  </a:lnTo>
                  <a:lnTo>
                    <a:pt x="106" y="386"/>
                  </a:lnTo>
                  <a:lnTo>
                    <a:pt x="106" y="385"/>
                  </a:lnTo>
                  <a:lnTo>
                    <a:pt x="105" y="385"/>
                  </a:lnTo>
                  <a:lnTo>
                    <a:pt x="105" y="384"/>
                  </a:lnTo>
                  <a:lnTo>
                    <a:pt x="106" y="384"/>
                  </a:lnTo>
                  <a:lnTo>
                    <a:pt x="109" y="383"/>
                  </a:lnTo>
                  <a:lnTo>
                    <a:pt x="111" y="380"/>
                  </a:lnTo>
                  <a:lnTo>
                    <a:pt x="112" y="378"/>
                  </a:lnTo>
                  <a:lnTo>
                    <a:pt x="112" y="379"/>
                  </a:lnTo>
                  <a:lnTo>
                    <a:pt x="111" y="380"/>
                  </a:lnTo>
                  <a:lnTo>
                    <a:pt x="111" y="382"/>
                  </a:lnTo>
                  <a:lnTo>
                    <a:pt x="110" y="384"/>
                  </a:lnTo>
                  <a:lnTo>
                    <a:pt x="107" y="384"/>
                  </a:lnTo>
                  <a:lnTo>
                    <a:pt x="107" y="385"/>
                  </a:lnTo>
                  <a:lnTo>
                    <a:pt x="107" y="386"/>
                  </a:lnTo>
                  <a:lnTo>
                    <a:pt x="106" y="386"/>
                  </a:lnTo>
                  <a:lnTo>
                    <a:pt x="106" y="387"/>
                  </a:lnTo>
                  <a:lnTo>
                    <a:pt x="110" y="387"/>
                  </a:lnTo>
                  <a:lnTo>
                    <a:pt x="111" y="387"/>
                  </a:lnTo>
                  <a:lnTo>
                    <a:pt x="112" y="389"/>
                  </a:lnTo>
                  <a:lnTo>
                    <a:pt x="112" y="390"/>
                  </a:lnTo>
                  <a:lnTo>
                    <a:pt x="115" y="390"/>
                  </a:lnTo>
                  <a:lnTo>
                    <a:pt x="117" y="393"/>
                  </a:lnTo>
                  <a:lnTo>
                    <a:pt x="118" y="393"/>
                  </a:lnTo>
                  <a:lnTo>
                    <a:pt x="118" y="392"/>
                  </a:lnTo>
                  <a:lnTo>
                    <a:pt x="118" y="391"/>
                  </a:lnTo>
                  <a:lnTo>
                    <a:pt x="119" y="390"/>
                  </a:lnTo>
                  <a:lnTo>
                    <a:pt x="118" y="389"/>
                  </a:lnTo>
                  <a:lnTo>
                    <a:pt x="119" y="389"/>
                  </a:lnTo>
                  <a:lnTo>
                    <a:pt x="120" y="387"/>
                  </a:lnTo>
                  <a:lnTo>
                    <a:pt x="122" y="387"/>
                  </a:lnTo>
                  <a:lnTo>
                    <a:pt x="122" y="385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9" y="383"/>
                  </a:lnTo>
                  <a:lnTo>
                    <a:pt x="120" y="383"/>
                  </a:lnTo>
                  <a:lnTo>
                    <a:pt x="122" y="384"/>
                  </a:lnTo>
                  <a:lnTo>
                    <a:pt x="123" y="384"/>
                  </a:lnTo>
                  <a:lnTo>
                    <a:pt x="123" y="383"/>
                  </a:lnTo>
                  <a:lnTo>
                    <a:pt x="124" y="383"/>
                  </a:lnTo>
                  <a:lnTo>
                    <a:pt x="124" y="385"/>
                  </a:lnTo>
                  <a:lnTo>
                    <a:pt x="125" y="385"/>
                  </a:lnTo>
                  <a:lnTo>
                    <a:pt x="125" y="386"/>
                  </a:lnTo>
                  <a:lnTo>
                    <a:pt x="125" y="387"/>
                  </a:lnTo>
                  <a:lnTo>
                    <a:pt x="120" y="391"/>
                  </a:lnTo>
                  <a:lnTo>
                    <a:pt x="119" y="393"/>
                  </a:lnTo>
                  <a:lnTo>
                    <a:pt x="119" y="396"/>
                  </a:lnTo>
                  <a:lnTo>
                    <a:pt x="119" y="397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9"/>
                  </a:lnTo>
                  <a:lnTo>
                    <a:pt x="124" y="400"/>
                  </a:lnTo>
                  <a:lnTo>
                    <a:pt x="124" y="402"/>
                  </a:lnTo>
                  <a:lnTo>
                    <a:pt x="125" y="400"/>
                  </a:lnTo>
                  <a:lnTo>
                    <a:pt x="126" y="400"/>
                  </a:lnTo>
                  <a:lnTo>
                    <a:pt x="128" y="402"/>
                  </a:lnTo>
                  <a:lnTo>
                    <a:pt x="126" y="402"/>
                  </a:lnTo>
                  <a:lnTo>
                    <a:pt x="128" y="403"/>
                  </a:lnTo>
                  <a:lnTo>
                    <a:pt x="128" y="403"/>
                  </a:lnTo>
                  <a:lnTo>
                    <a:pt x="130" y="402"/>
                  </a:lnTo>
                  <a:lnTo>
                    <a:pt x="131" y="402"/>
                  </a:lnTo>
                  <a:lnTo>
                    <a:pt x="132" y="402"/>
                  </a:lnTo>
                  <a:lnTo>
                    <a:pt x="131" y="400"/>
                  </a:lnTo>
                  <a:lnTo>
                    <a:pt x="132" y="399"/>
                  </a:lnTo>
                  <a:lnTo>
                    <a:pt x="132" y="400"/>
                  </a:lnTo>
                  <a:lnTo>
                    <a:pt x="133" y="403"/>
                  </a:lnTo>
                  <a:lnTo>
                    <a:pt x="135" y="402"/>
                  </a:lnTo>
                  <a:lnTo>
                    <a:pt x="136" y="403"/>
                  </a:lnTo>
                  <a:lnTo>
                    <a:pt x="137" y="403"/>
                  </a:lnTo>
                  <a:lnTo>
                    <a:pt x="138" y="403"/>
                  </a:lnTo>
                  <a:lnTo>
                    <a:pt x="138" y="403"/>
                  </a:lnTo>
                  <a:lnTo>
                    <a:pt x="138" y="402"/>
                  </a:lnTo>
                  <a:lnTo>
                    <a:pt x="137" y="400"/>
                  </a:lnTo>
                  <a:lnTo>
                    <a:pt x="136" y="399"/>
                  </a:lnTo>
                  <a:lnTo>
                    <a:pt x="136" y="398"/>
                  </a:lnTo>
                  <a:lnTo>
                    <a:pt x="136" y="396"/>
                  </a:lnTo>
                  <a:lnTo>
                    <a:pt x="136" y="395"/>
                  </a:lnTo>
                  <a:lnTo>
                    <a:pt x="137" y="395"/>
                  </a:lnTo>
                  <a:lnTo>
                    <a:pt x="137" y="396"/>
                  </a:lnTo>
                  <a:lnTo>
                    <a:pt x="138" y="396"/>
                  </a:lnTo>
                  <a:lnTo>
                    <a:pt x="137" y="397"/>
                  </a:lnTo>
                  <a:lnTo>
                    <a:pt x="138" y="398"/>
                  </a:lnTo>
                  <a:lnTo>
                    <a:pt x="138" y="399"/>
                  </a:lnTo>
                  <a:lnTo>
                    <a:pt x="139" y="399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4" y="399"/>
                  </a:lnTo>
                  <a:lnTo>
                    <a:pt x="144" y="398"/>
                  </a:lnTo>
                  <a:lnTo>
                    <a:pt x="145" y="397"/>
                  </a:lnTo>
                  <a:lnTo>
                    <a:pt x="149" y="397"/>
                  </a:lnTo>
                  <a:lnTo>
                    <a:pt x="151" y="396"/>
                  </a:lnTo>
                  <a:lnTo>
                    <a:pt x="150" y="395"/>
                  </a:lnTo>
                  <a:lnTo>
                    <a:pt x="152" y="396"/>
                  </a:lnTo>
                  <a:lnTo>
                    <a:pt x="154" y="397"/>
                  </a:lnTo>
                  <a:lnTo>
                    <a:pt x="152" y="397"/>
                  </a:lnTo>
                  <a:lnTo>
                    <a:pt x="151" y="397"/>
                  </a:lnTo>
                  <a:lnTo>
                    <a:pt x="155" y="399"/>
                  </a:lnTo>
                  <a:lnTo>
                    <a:pt x="156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6" y="397"/>
                  </a:lnTo>
                  <a:lnTo>
                    <a:pt x="156" y="396"/>
                  </a:lnTo>
                  <a:lnTo>
                    <a:pt x="156" y="395"/>
                  </a:lnTo>
                  <a:lnTo>
                    <a:pt x="157" y="397"/>
                  </a:lnTo>
                  <a:lnTo>
                    <a:pt x="156" y="399"/>
                  </a:lnTo>
                  <a:lnTo>
                    <a:pt x="155" y="403"/>
                  </a:lnTo>
                  <a:lnTo>
                    <a:pt x="154" y="404"/>
                  </a:lnTo>
                  <a:lnTo>
                    <a:pt x="151" y="405"/>
                  </a:lnTo>
                  <a:lnTo>
                    <a:pt x="149" y="404"/>
                  </a:lnTo>
                  <a:lnTo>
                    <a:pt x="148" y="403"/>
                  </a:lnTo>
                  <a:lnTo>
                    <a:pt x="148" y="404"/>
                  </a:lnTo>
                  <a:lnTo>
                    <a:pt x="148" y="405"/>
                  </a:lnTo>
                  <a:lnTo>
                    <a:pt x="146" y="404"/>
                  </a:lnTo>
                  <a:lnTo>
                    <a:pt x="145" y="404"/>
                  </a:lnTo>
                  <a:lnTo>
                    <a:pt x="145" y="405"/>
                  </a:lnTo>
                  <a:lnTo>
                    <a:pt x="144" y="403"/>
                  </a:lnTo>
                  <a:lnTo>
                    <a:pt x="142" y="403"/>
                  </a:lnTo>
                  <a:lnTo>
                    <a:pt x="141" y="404"/>
                  </a:lnTo>
                  <a:lnTo>
                    <a:pt x="142" y="404"/>
                  </a:lnTo>
                  <a:lnTo>
                    <a:pt x="142" y="405"/>
                  </a:lnTo>
                  <a:lnTo>
                    <a:pt x="143" y="405"/>
                  </a:lnTo>
                  <a:lnTo>
                    <a:pt x="144" y="406"/>
                  </a:lnTo>
                  <a:lnTo>
                    <a:pt x="145" y="409"/>
                  </a:lnTo>
                  <a:lnTo>
                    <a:pt x="146" y="410"/>
                  </a:lnTo>
                  <a:lnTo>
                    <a:pt x="148" y="410"/>
                  </a:lnTo>
                  <a:lnTo>
                    <a:pt x="149" y="411"/>
                  </a:lnTo>
                  <a:lnTo>
                    <a:pt x="150" y="410"/>
                  </a:lnTo>
                  <a:lnTo>
                    <a:pt x="155" y="409"/>
                  </a:lnTo>
                  <a:lnTo>
                    <a:pt x="156" y="409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6"/>
                  </a:lnTo>
                  <a:lnTo>
                    <a:pt x="159" y="408"/>
                  </a:lnTo>
                  <a:lnTo>
                    <a:pt x="161" y="408"/>
                  </a:lnTo>
                  <a:lnTo>
                    <a:pt x="162" y="409"/>
                  </a:lnTo>
                  <a:lnTo>
                    <a:pt x="163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2" y="405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3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70" y="408"/>
                  </a:lnTo>
                  <a:lnTo>
                    <a:pt x="171" y="408"/>
                  </a:lnTo>
                  <a:lnTo>
                    <a:pt x="177" y="410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72" y="412"/>
                  </a:lnTo>
                  <a:lnTo>
                    <a:pt x="171" y="415"/>
                  </a:lnTo>
                  <a:lnTo>
                    <a:pt x="172" y="416"/>
                  </a:lnTo>
                  <a:lnTo>
                    <a:pt x="175" y="416"/>
                  </a:lnTo>
                  <a:lnTo>
                    <a:pt x="176" y="417"/>
                  </a:lnTo>
                  <a:lnTo>
                    <a:pt x="175" y="418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76" y="422"/>
                  </a:lnTo>
                  <a:lnTo>
                    <a:pt x="176" y="421"/>
                  </a:lnTo>
                  <a:lnTo>
                    <a:pt x="175" y="421"/>
                  </a:lnTo>
                  <a:lnTo>
                    <a:pt x="174" y="421"/>
                  </a:lnTo>
                  <a:lnTo>
                    <a:pt x="172" y="421"/>
                  </a:lnTo>
                  <a:lnTo>
                    <a:pt x="167" y="424"/>
                  </a:lnTo>
                  <a:lnTo>
                    <a:pt x="170" y="425"/>
                  </a:lnTo>
                  <a:lnTo>
                    <a:pt x="170" y="428"/>
                  </a:lnTo>
                  <a:lnTo>
                    <a:pt x="171" y="431"/>
                  </a:lnTo>
                  <a:lnTo>
                    <a:pt x="171" y="430"/>
                  </a:lnTo>
                  <a:lnTo>
                    <a:pt x="171" y="429"/>
                  </a:lnTo>
                  <a:lnTo>
                    <a:pt x="171" y="428"/>
                  </a:lnTo>
                  <a:lnTo>
                    <a:pt x="172" y="428"/>
                  </a:lnTo>
                  <a:lnTo>
                    <a:pt x="174" y="429"/>
                  </a:lnTo>
                  <a:lnTo>
                    <a:pt x="175" y="431"/>
                  </a:lnTo>
                  <a:lnTo>
                    <a:pt x="176" y="431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8" y="431"/>
                  </a:lnTo>
                  <a:lnTo>
                    <a:pt x="168" y="432"/>
                  </a:lnTo>
                  <a:lnTo>
                    <a:pt x="175" y="436"/>
                  </a:lnTo>
                  <a:lnTo>
                    <a:pt x="177" y="436"/>
                  </a:lnTo>
                  <a:lnTo>
                    <a:pt x="177" y="435"/>
                  </a:lnTo>
                  <a:lnTo>
                    <a:pt x="178" y="434"/>
                  </a:lnTo>
                  <a:lnTo>
                    <a:pt x="180" y="434"/>
                  </a:lnTo>
                  <a:lnTo>
                    <a:pt x="181" y="434"/>
                  </a:lnTo>
                  <a:lnTo>
                    <a:pt x="182" y="435"/>
                  </a:lnTo>
                  <a:lnTo>
                    <a:pt x="184" y="437"/>
                  </a:lnTo>
                  <a:lnTo>
                    <a:pt x="184" y="437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88" y="437"/>
                  </a:lnTo>
                  <a:lnTo>
                    <a:pt x="190" y="436"/>
                  </a:lnTo>
                  <a:lnTo>
                    <a:pt x="193" y="435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4" y="432"/>
                  </a:lnTo>
                  <a:lnTo>
                    <a:pt x="195" y="432"/>
                  </a:lnTo>
                  <a:lnTo>
                    <a:pt x="197" y="431"/>
                  </a:lnTo>
                  <a:lnTo>
                    <a:pt x="208" y="431"/>
                  </a:lnTo>
                  <a:lnTo>
                    <a:pt x="210" y="431"/>
                  </a:lnTo>
                  <a:lnTo>
                    <a:pt x="211" y="432"/>
                  </a:lnTo>
                  <a:lnTo>
                    <a:pt x="213" y="432"/>
                  </a:lnTo>
                  <a:lnTo>
                    <a:pt x="213" y="432"/>
                  </a:lnTo>
                  <a:lnTo>
                    <a:pt x="215" y="432"/>
                  </a:lnTo>
                  <a:lnTo>
                    <a:pt x="217" y="435"/>
                  </a:lnTo>
                  <a:lnTo>
                    <a:pt x="220" y="437"/>
                  </a:lnTo>
                  <a:lnTo>
                    <a:pt x="222" y="439"/>
                  </a:lnTo>
                  <a:lnTo>
                    <a:pt x="223" y="441"/>
                  </a:lnTo>
                  <a:lnTo>
                    <a:pt x="227" y="442"/>
                  </a:lnTo>
                  <a:lnTo>
                    <a:pt x="224" y="442"/>
                  </a:lnTo>
                  <a:lnTo>
                    <a:pt x="222" y="442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17" y="438"/>
                  </a:lnTo>
                  <a:lnTo>
                    <a:pt x="214" y="436"/>
                  </a:lnTo>
                  <a:lnTo>
                    <a:pt x="214" y="435"/>
                  </a:lnTo>
                  <a:lnTo>
                    <a:pt x="215" y="435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09" y="434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198" y="434"/>
                  </a:lnTo>
                  <a:lnTo>
                    <a:pt x="197" y="435"/>
                  </a:lnTo>
                  <a:lnTo>
                    <a:pt x="196" y="436"/>
                  </a:lnTo>
                  <a:lnTo>
                    <a:pt x="196" y="437"/>
                  </a:lnTo>
                  <a:lnTo>
                    <a:pt x="195" y="438"/>
                  </a:lnTo>
                  <a:lnTo>
                    <a:pt x="195" y="439"/>
                  </a:lnTo>
                  <a:lnTo>
                    <a:pt x="195" y="442"/>
                  </a:lnTo>
                  <a:lnTo>
                    <a:pt x="196" y="443"/>
                  </a:lnTo>
                  <a:lnTo>
                    <a:pt x="196" y="444"/>
                  </a:lnTo>
                  <a:lnTo>
                    <a:pt x="196" y="447"/>
                  </a:lnTo>
                  <a:lnTo>
                    <a:pt x="196" y="448"/>
                  </a:lnTo>
                  <a:lnTo>
                    <a:pt x="195" y="448"/>
                  </a:lnTo>
                  <a:lnTo>
                    <a:pt x="193" y="448"/>
                  </a:lnTo>
                  <a:lnTo>
                    <a:pt x="191" y="449"/>
                  </a:lnTo>
                  <a:lnTo>
                    <a:pt x="190" y="450"/>
                  </a:lnTo>
                  <a:lnTo>
                    <a:pt x="193" y="451"/>
                  </a:lnTo>
                  <a:lnTo>
                    <a:pt x="202" y="454"/>
                  </a:lnTo>
                  <a:lnTo>
                    <a:pt x="207" y="456"/>
                  </a:lnTo>
                  <a:lnTo>
                    <a:pt x="208" y="457"/>
                  </a:lnTo>
                  <a:lnTo>
                    <a:pt x="208" y="458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8" y="462"/>
                  </a:lnTo>
                  <a:lnTo>
                    <a:pt x="207" y="464"/>
                  </a:lnTo>
                  <a:lnTo>
                    <a:pt x="206" y="468"/>
                  </a:lnTo>
                  <a:lnTo>
                    <a:pt x="204" y="470"/>
                  </a:lnTo>
                  <a:lnTo>
                    <a:pt x="202" y="471"/>
                  </a:lnTo>
                  <a:lnTo>
                    <a:pt x="201" y="473"/>
                  </a:lnTo>
                  <a:lnTo>
                    <a:pt x="201" y="475"/>
                  </a:lnTo>
                  <a:lnTo>
                    <a:pt x="200" y="476"/>
                  </a:lnTo>
                  <a:lnTo>
                    <a:pt x="198" y="477"/>
                  </a:lnTo>
                  <a:lnTo>
                    <a:pt x="198" y="480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200" y="486"/>
                  </a:lnTo>
                  <a:lnTo>
                    <a:pt x="201" y="487"/>
                  </a:lnTo>
                  <a:lnTo>
                    <a:pt x="202" y="487"/>
                  </a:lnTo>
                  <a:lnTo>
                    <a:pt x="204" y="489"/>
                  </a:lnTo>
                  <a:lnTo>
                    <a:pt x="209" y="493"/>
                  </a:lnTo>
                  <a:lnTo>
                    <a:pt x="211" y="497"/>
                  </a:lnTo>
                  <a:lnTo>
                    <a:pt x="213" y="497"/>
                  </a:lnTo>
                  <a:lnTo>
                    <a:pt x="214" y="499"/>
                  </a:lnTo>
                  <a:lnTo>
                    <a:pt x="215" y="502"/>
                  </a:lnTo>
                  <a:lnTo>
                    <a:pt x="216" y="503"/>
                  </a:lnTo>
                  <a:lnTo>
                    <a:pt x="217" y="504"/>
                  </a:lnTo>
                  <a:lnTo>
                    <a:pt x="219" y="506"/>
                  </a:lnTo>
                  <a:lnTo>
                    <a:pt x="219" y="507"/>
                  </a:lnTo>
                  <a:lnTo>
                    <a:pt x="220" y="508"/>
                  </a:lnTo>
                  <a:lnTo>
                    <a:pt x="220" y="509"/>
                  </a:lnTo>
                  <a:lnTo>
                    <a:pt x="221" y="510"/>
                  </a:lnTo>
                  <a:lnTo>
                    <a:pt x="221" y="512"/>
                  </a:lnTo>
                  <a:lnTo>
                    <a:pt x="222" y="519"/>
                  </a:lnTo>
                  <a:lnTo>
                    <a:pt x="223" y="520"/>
                  </a:lnTo>
                  <a:lnTo>
                    <a:pt x="224" y="521"/>
                  </a:lnTo>
                  <a:lnTo>
                    <a:pt x="224" y="520"/>
                  </a:lnTo>
                  <a:lnTo>
                    <a:pt x="224" y="519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4" y="517"/>
                  </a:lnTo>
                  <a:lnTo>
                    <a:pt x="226" y="520"/>
                  </a:lnTo>
                  <a:lnTo>
                    <a:pt x="226" y="521"/>
                  </a:lnTo>
                  <a:lnTo>
                    <a:pt x="227" y="521"/>
                  </a:lnTo>
                  <a:lnTo>
                    <a:pt x="229" y="522"/>
                  </a:lnTo>
                  <a:lnTo>
                    <a:pt x="232" y="523"/>
                  </a:lnTo>
                  <a:lnTo>
                    <a:pt x="236" y="525"/>
                  </a:lnTo>
                  <a:lnTo>
                    <a:pt x="237" y="526"/>
                  </a:lnTo>
                  <a:lnTo>
                    <a:pt x="236" y="527"/>
                  </a:lnTo>
                  <a:lnTo>
                    <a:pt x="239" y="528"/>
                  </a:lnTo>
                  <a:lnTo>
                    <a:pt x="242" y="528"/>
                  </a:lnTo>
                  <a:lnTo>
                    <a:pt x="245" y="528"/>
                  </a:lnTo>
                  <a:lnTo>
                    <a:pt x="247" y="530"/>
                  </a:lnTo>
                  <a:lnTo>
                    <a:pt x="248" y="532"/>
                  </a:lnTo>
                  <a:lnTo>
                    <a:pt x="248" y="535"/>
                  </a:lnTo>
                  <a:lnTo>
                    <a:pt x="249" y="538"/>
                  </a:lnTo>
                  <a:lnTo>
                    <a:pt x="250" y="538"/>
                  </a:lnTo>
                  <a:lnTo>
                    <a:pt x="255" y="536"/>
                  </a:lnTo>
                  <a:lnTo>
                    <a:pt x="256" y="536"/>
                  </a:lnTo>
                  <a:lnTo>
                    <a:pt x="257" y="538"/>
                  </a:lnTo>
                  <a:lnTo>
                    <a:pt x="260" y="540"/>
                  </a:lnTo>
                  <a:lnTo>
                    <a:pt x="261" y="540"/>
                  </a:lnTo>
                  <a:lnTo>
                    <a:pt x="262" y="540"/>
                  </a:lnTo>
                  <a:lnTo>
                    <a:pt x="263" y="542"/>
                  </a:lnTo>
                  <a:lnTo>
                    <a:pt x="266" y="543"/>
                  </a:lnTo>
                  <a:lnTo>
                    <a:pt x="267" y="545"/>
                  </a:lnTo>
                  <a:lnTo>
                    <a:pt x="267" y="541"/>
                  </a:lnTo>
                  <a:lnTo>
                    <a:pt x="269" y="539"/>
                  </a:lnTo>
                  <a:lnTo>
                    <a:pt x="273" y="540"/>
                  </a:lnTo>
                  <a:lnTo>
                    <a:pt x="274" y="542"/>
                  </a:lnTo>
                  <a:lnTo>
                    <a:pt x="274" y="543"/>
                  </a:lnTo>
                  <a:lnTo>
                    <a:pt x="274" y="545"/>
                  </a:lnTo>
                  <a:lnTo>
                    <a:pt x="275" y="545"/>
                  </a:lnTo>
                  <a:lnTo>
                    <a:pt x="274" y="546"/>
                  </a:lnTo>
                  <a:lnTo>
                    <a:pt x="269" y="549"/>
                  </a:lnTo>
                  <a:lnTo>
                    <a:pt x="269" y="551"/>
                  </a:lnTo>
                  <a:lnTo>
                    <a:pt x="269" y="553"/>
                  </a:lnTo>
                  <a:lnTo>
                    <a:pt x="268" y="554"/>
                  </a:lnTo>
                  <a:lnTo>
                    <a:pt x="267" y="555"/>
                  </a:lnTo>
                  <a:lnTo>
                    <a:pt x="268" y="556"/>
                  </a:lnTo>
                  <a:lnTo>
                    <a:pt x="269" y="556"/>
                  </a:lnTo>
                  <a:lnTo>
                    <a:pt x="269" y="556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9"/>
                  </a:lnTo>
                  <a:lnTo>
                    <a:pt x="272" y="559"/>
                  </a:lnTo>
                  <a:lnTo>
                    <a:pt x="274" y="560"/>
                  </a:lnTo>
                  <a:lnTo>
                    <a:pt x="273" y="561"/>
                  </a:lnTo>
                  <a:lnTo>
                    <a:pt x="273" y="562"/>
                  </a:lnTo>
                  <a:lnTo>
                    <a:pt x="274" y="562"/>
                  </a:lnTo>
                  <a:lnTo>
                    <a:pt x="275" y="564"/>
                  </a:lnTo>
                  <a:lnTo>
                    <a:pt x="275" y="565"/>
                  </a:lnTo>
                  <a:lnTo>
                    <a:pt x="275" y="566"/>
                  </a:lnTo>
                  <a:lnTo>
                    <a:pt x="276" y="567"/>
                  </a:lnTo>
                  <a:lnTo>
                    <a:pt x="276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9" y="569"/>
                  </a:lnTo>
                  <a:lnTo>
                    <a:pt x="279" y="571"/>
                  </a:lnTo>
                  <a:lnTo>
                    <a:pt x="278" y="573"/>
                  </a:lnTo>
                  <a:lnTo>
                    <a:pt x="278" y="574"/>
                  </a:lnTo>
                  <a:lnTo>
                    <a:pt x="275" y="574"/>
                  </a:lnTo>
                  <a:lnTo>
                    <a:pt x="274" y="573"/>
                  </a:lnTo>
                  <a:lnTo>
                    <a:pt x="275" y="575"/>
                  </a:lnTo>
                  <a:lnTo>
                    <a:pt x="276" y="577"/>
                  </a:lnTo>
                  <a:lnTo>
                    <a:pt x="278" y="578"/>
                  </a:lnTo>
                  <a:lnTo>
                    <a:pt x="276" y="578"/>
                  </a:lnTo>
                  <a:lnTo>
                    <a:pt x="276" y="579"/>
                  </a:lnTo>
                  <a:lnTo>
                    <a:pt x="276" y="580"/>
                  </a:lnTo>
                  <a:lnTo>
                    <a:pt x="278" y="581"/>
                  </a:lnTo>
                  <a:lnTo>
                    <a:pt x="278" y="582"/>
                  </a:lnTo>
                  <a:lnTo>
                    <a:pt x="276" y="584"/>
                  </a:lnTo>
                  <a:lnTo>
                    <a:pt x="275" y="585"/>
                  </a:lnTo>
                  <a:lnTo>
                    <a:pt x="274" y="585"/>
                  </a:lnTo>
                  <a:lnTo>
                    <a:pt x="273" y="586"/>
                  </a:lnTo>
                  <a:lnTo>
                    <a:pt x="273" y="587"/>
                  </a:lnTo>
                  <a:lnTo>
                    <a:pt x="272" y="587"/>
                  </a:lnTo>
                  <a:lnTo>
                    <a:pt x="270" y="588"/>
                  </a:lnTo>
                  <a:lnTo>
                    <a:pt x="272" y="590"/>
                  </a:lnTo>
                  <a:lnTo>
                    <a:pt x="272" y="591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5" y="597"/>
                  </a:lnTo>
                  <a:lnTo>
                    <a:pt x="282" y="603"/>
                  </a:lnTo>
                  <a:lnTo>
                    <a:pt x="283" y="604"/>
                  </a:lnTo>
                  <a:lnTo>
                    <a:pt x="279" y="603"/>
                  </a:lnTo>
                  <a:lnTo>
                    <a:pt x="278" y="601"/>
                  </a:lnTo>
                  <a:lnTo>
                    <a:pt x="276" y="601"/>
                  </a:lnTo>
                  <a:lnTo>
                    <a:pt x="272" y="595"/>
                  </a:lnTo>
                  <a:lnTo>
                    <a:pt x="270" y="595"/>
                  </a:lnTo>
                  <a:lnTo>
                    <a:pt x="266" y="597"/>
                  </a:lnTo>
                  <a:lnTo>
                    <a:pt x="266" y="598"/>
                  </a:lnTo>
                  <a:lnTo>
                    <a:pt x="265" y="605"/>
                  </a:lnTo>
                  <a:lnTo>
                    <a:pt x="266" y="605"/>
                  </a:lnTo>
                  <a:lnTo>
                    <a:pt x="269" y="605"/>
                  </a:lnTo>
                  <a:lnTo>
                    <a:pt x="269" y="606"/>
                  </a:lnTo>
                  <a:lnTo>
                    <a:pt x="270" y="607"/>
                  </a:lnTo>
                  <a:lnTo>
                    <a:pt x="270" y="608"/>
                  </a:lnTo>
                  <a:lnTo>
                    <a:pt x="273" y="608"/>
                  </a:lnTo>
                  <a:lnTo>
                    <a:pt x="274" y="610"/>
                  </a:lnTo>
                  <a:lnTo>
                    <a:pt x="276" y="610"/>
                  </a:lnTo>
                  <a:lnTo>
                    <a:pt x="280" y="614"/>
                  </a:lnTo>
                  <a:lnTo>
                    <a:pt x="282" y="616"/>
                  </a:lnTo>
                  <a:lnTo>
                    <a:pt x="283" y="616"/>
                  </a:lnTo>
                  <a:lnTo>
                    <a:pt x="283" y="618"/>
                  </a:lnTo>
                  <a:lnTo>
                    <a:pt x="295" y="626"/>
                  </a:lnTo>
                  <a:lnTo>
                    <a:pt x="298" y="631"/>
                  </a:lnTo>
                  <a:lnTo>
                    <a:pt x="299" y="632"/>
                  </a:lnTo>
                  <a:lnTo>
                    <a:pt x="301" y="636"/>
                  </a:lnTo>
                  <a:lnTo>
                    <a:pt x="304" y="642"/>
                  </a:lnTo>
                  <a:lnTo>
                    <a:pt x="305" y="646"/>
                  </a:lnTo>
                  <a:lnTo>
                    <a:pt x="307" y="666"/>
                  </a:lnTo>
                  <a:lnTo>
                    <a:pt x="308" y="670"/>
                  </a:lnTo>
                  <a:lnTo>
                    <a:pt x="309" y="672"/>
                  </a:lnTo>
                  <a:lnTo>
                    <a:pt x="312" y="675"/>
                  </a:lnTo>
                  <a:lnTo>
                    <a:pt x="315" y="676"/>
                  </a:lnTo>
                  <a:lnTo>
                    <a:pt x="319" y="677"/>
                  </a:lnTo>
                  <a:lnTo>
                    <a:pt x="321" y="681"/>
                  </a:lnTo>
                  <a:lnTo>
                    <a:pt x="319" y="679"/>
                  </a:lnTo>
                  <a:lnTo>
                    <a:pt x="318" y="678"/>
                  </a:lnTo>
                  <a:lnTo>
                    <a:pt x="315" y="678"/>
                  </a:lnTo>
                  <a:lnTo>
                    <a:pt x="313" y="678"/>
                  </a:lnTo>
                  <a:lnTo>
                    <a:pt x="314" y="679"/>
                  </a:lnTo>
                  <a:lnTo>
                    <a:pt x="317" y="681"/>
                  </a:lnTo>
                  <a:lnTo>
                    <a:pt x="318" y="683"/>
                  </a:lnTo>
                  <a:lnTo>
                    <a:pt x="317" y="686"/>
                  </a:lnTo>
                  <a:lnTo>
                    <a:pt x="317" y="688"/>
                  </a:lnTo>
                  <a:lnTo>
                    <a:pt x="318" y="690"/>
                  </a:lnTo>
                  <a:lnTo>
                    <a:pt x="318" y="691"/>
                  </a:lnTo>
                  <a:lnTo>
                    <a:pt x="317" y="690"/>
                  </a:lnTo>
                  <a:lnTo>
                    <a:pt x="315" y="689"/>
                  </a:lnTo>
                  <a:lnTo>
                    <a:pt x="315" y="688"/>
                  </a:lnTo>
                  <a:lnTo>
                    <a:pt x="315" y="685"/>
                  </a:lnTo>
                  <a:lnTo>
                    <a:pt x="315" y="683"/>
                  </a:lnTo>
                  <a:lnTo>
                    <a:pt x="315" y="682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2" y="678"/>
                  </a:lnTo>
                  <a:lnTo>
                    <a:pt x="308" y="676"/>
                  </a:lnTo>
                  <a:lnTo>
                    <a:pt x="306" y="672"/>
                  </a:lnTo>
                  <a:lnTo>
                    <a:pt x="304" y="666"/>
                  </a:lnTo>
                  <a:lnTo>
                    <a:pt x="304" y="665"/>
                  </a:lnTo>
                  <a:lnTo>
                    <a:pt x="301" y="656"/>
                  </a:lnTo>
                  <a:lnTo>
                    <a:pt x="301" y="651"/>
                  </a:lnTo>
                  <a:lnTo>
                    <a:pt x="300" y="650"/>
                  </a:lnTo>
                  <a:lnTo>
                    <a:pt x="300" y="646"/>
                  </a:lnTo>
                  <a:lnTo>
                    <a:pt x="298" y="643"/>
                  </a:lnTo>
                  <a:lnTo>
                    <a:pt x="289" y="632"/>
                  </a:lnTo>
                  <a:lnTo>
                    <a:pt x="288" y="632"/>
                  </a:lnTo>
                  <a:lnTo>
                    <a:pt x="285" y="631"/>
                  </a:lnTo>
                  <a:lnTo>
                    <a:pt x="280" y="627"/>
                  </a:lnTo>
                  <a:lnTo>
                    <a:pt x="279" y="626"/>
                  </a:lnTo>
                  <a:lnTo>
                    <a:pt x="278" y="625"/>
                  </a:lnTo>
                  <a:lnTo>
                    <a:pt x="278" y="624"/>
                  </a:lnTo>
                  <a:lnTo>
                    <a:pt x="278" y="623"/>
                  </a:lnTo>
                  <a:lnTo>
                    <a:pt x="279" y="623"/>
                  </a:lnTo>
                  <a:lnTo>
                    <a:pt x="279" y="621"/>
                  </a:lnTo>
                  <a:lnTo>
                    <a:pt x="279" y="620"/>
                  </a:lnTo>
                  <a:lnTo>
                    <a:pt x="278" y="620"/>
                  </a:lnTo>
                  <a:lnTo>
                    <a:pt x="276" y="620"/>
                  </a:lnTo>
                  <a:lnTo>
                    <a:pt x="275" y="621"/>
                  </a:lnTo>
                  <a:lnTo>
                    <a:pt x="273" y="627"/>
                  </a:lnTo>
                  <a:lnTo>
                    <a:pt x="272" y="629"/>
                  </a:lnTo>
                  <a:lnTo>
                    <a:pt x="270" y="651"/>
                  </a:lnTo>
                  <a:lnTo>
                    <a:pt x="268" y="668"/>
                  </a:lnTo>
                  <a:lnTo>
                    <a:pt x="263" y="719"/>
                  </a:lnTo>
                  <a:lnTo>
                    <a:pt x="265" y="718"/>
                  </a:lnTo>
                  <a:lnTo>
                    <a:pt x="265" y="716"/>
                  </a:lnTo>
                  <a:lnTo>
                    <a:pt x="266" y="711"/>
                  </a:lnTo>
                  <a:lnTo>
                    <a:pt x="269" y="706"/>
                  </a:lnTo>
                  <a:lnTo>
                    <a:pt x="269" y="705"/>
                  </a:lnTo>
                  <a:lnTo>
                    <a:pt x="269" y="704"/>
                  </a:lnTo>
                  <a:lnTo>
                    <a:pt x="270" y="704"/>
                  </a:lnTo>
                  <a:lnTo>
                    <a:pt x="272" y="705"/>
                  </a:lnTo>
                  <a:lnTo>
                    <a:pt x="278" y="710"/>
                  </a:lnTo>
                  <a:lnTo>
                    <a:pt x="279" y="712"/>
                  </a:lnTo>
                  <a:lnTo>
                    <a:pt x="278" y="712"/>
                  </a:lnTo>
                  <a:lnTo>
                    <a:pt x="279" y="714"/>
                  </a:lnTo>
                  <a:lnTo>
                    <a:pt x="279" y="716"/>
                  </a:lnTo>
                  <a:lnTo>
                    <a:pt x="278" y="716"/>
                  </a:lnTo>
                  <a:lnTo>
                    <a:pt x="275" y="716"/>
                  </a:lnTo>
                  <a:lnTo>
                    <a:pt x="270" y="716"/>
                  </a:lnTo>
                  <a:lnTo>
                    <a:pt x="269" y="716"/>
                  </a:lnTo>
                  <a:lnTo>
                    <a:pt x="268" y="717"/>
                  </a:lnTo>
                  <a:lnTo>
                    <a:pt x="267" y="722"/>
                  </a:lnTo>
                  <a:lnTo>
                    <a:pt x="266" y="723"/>
                  </a:lnTo>
                  <a:lnTo>
                    <a:pt x="266" y="724"/>
                  </a:lnTo>
                  <a:lnTo>
                    <a:pt x="263" y="727"/>
                  </a:lnTo>
                  <a:lnTo>
                    <a:pt x="263" y="728"/>
                  </a:lnTo>
                  <a:lnTo>
                    <a:pt x="265" y="731"/>
                  </a:lnTo>
                  <a:lnTo>
                    <a:pt x="265" y="732"/>
                  </a:lnTo>
                  <a:lnTo>
                    <a:pt x="265" y="740"/>
                  </a:lnTo>
                  <a:lnTo>
                    <a:pt x="262" y="754"/>
                  </a:lnTo>
                  <a:lnTo>
                    <a:pt x="257" y="783"/>
                  </a:lnTo>
                  <a:lnTo>
                    <a:pt x="254" y="796"/>
                  </a:lnTo>
                  <a:lnTo>
                    <a:pt x="253" y="802"/>
                  </a:lnTo>
                  <a:lnTo>
                    <a:pt x="249" y="819"/>
                  </a:lnTo>
                  <a:lnTo>
                    <a:pt x="247" y="826"/>
                  </a:lnTo>
                  <a:lnTo>
                    <a:pt x="247" y="829"/>
                  </a:lnTo>
                  <a:lnTo>
                    <a:pt x="245" y="831"/>
                  </a:lnTo>
                  <a:lnTo>
                    <a:pt x="245" y="832"/>
                  </a:lnTo>
                  <a:lnTo>
                    <a:pt x="241" y="836"/>
                  </a:lnTo>
                  <a:lnTo>
                    <a:pt x="241" y="836"/>
                  </a:lnTo>
                  <a:lnTo>
                    <a:pt x="241" y="838"/>
                  </a:lnTo>
                  <a:lnTo>
                    <a:pt x="240" y="841"/>
                  </a:lnTo>
                  <a:lnTo>
                    <a:pt x="239" y="842"/>
                  </a:lnTo>
                  <a:lnTo>
                    <a:pt x="237" y="844"/>
                  </a:lnTo>
                  <a:lnTo>
                    <a:pt x="235" y="845"/>
                  </a:lnTo>
                  <a:lnTo>
                    <a:pt x="234" y="847"/>
                  </a:lnTo>
                  <a:lnTo>
                    <a:pt x="227" y="848"/>
                  </a:lnTo>
                  <a:lnTo>
                    <a:pt x="226" y="848"/>
                  </a:lnTo>
                  <a:lnTo>
                    <a:pt x="224" y="849"/>
                  </a:lnTo>
                  <a:lnTo>
                    <a:pt x="223" y="848"/>
                  </a:lnTo>
                  <a:lnTo>
                    <a:pt x="223" y="849"/>
                  </a:lnTo>
                  <a:lnTo>
                    <a:pt x="223" y="852"/>
                  </a:lnTo>
                  <a:lnTo>
                    <a:pt x="223" y="853"/>
                  </a:lnTo>
                  <a:lnTo>
                    <a:pt x="226" y="854"/>
                  </a:lnTo>
                  <a:lnTo>
                    <a:pt x="227" y="855"/>
                  </a:lnTo>
                  <a:lnTo>
                    <a:pt x="227" y="858"/>
                  </a:lnTo>
                  <a:lnTo>
                    <a:pt x="227" y="859"/>
                  </a:lnTo>
                  <a:lnTo>
                    <a:pt x="228" y="859"/>
                  </a:lnTo>
                  <a:lnTo>
                    <a:pt x="229" y="858"/>
                  </a:lnTo>
                  <a:lnTo>
                    <a:pt x="230" y="858"/>
                  </a:lnTo>
                  <a:lnTo>
                    <a:pt x="232" y="857"/>
                  </a:lnTo>
                  <a:lnTo>
                    <a:pt x="233" y="857"/>
                  </a:lnTo>
                  <a:lnTo>
                    <a:pt x="234" y="858"/>
                  </a:lnTo>
                  <a:lnTo>
                    <a:pt x="235" y="859"/>
                  </a:lnTo>
                  <a:lnTo>
                    <a:pt x="235" y="859"/>
                  </a:lnTo>
                  <a:lnTo>
                    <a:pt x="235" y="861"/>
                  </a:lnTo>
                  <a:lnTo>
                    <a:pt x="236" y="861"/>
                  </a:lnTo>
                  <a:lnTo>
                    <a:pt x="236" y="862"/>
                  </a:lnTo>
                  <a:lnTo>
                    <a:pt x="237" y="862"/>
                  </a:lnTo>
                  <a:lnTo>
                    <a:pt x="239" y="862"/>
                  </a:lnTo>
                  <a:lnTo>
                    <a:pt x="240" y="861"/>
                  </a:lnTo>
                  <a:lnTo>
                    <a:pt x="240" y="860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5" y="859"/>
                  </a:lnTo>
                  <a:lnTo>
                    <a:pt x="248" y="860"/>
                  </a:lnTo>
                  <a:lnTo>
                    <a:pt x="249" y="860"/>
                  </a:lnTo>
                  <a:lnTo>
                    <a:pt x="250" y="860"/>
                  </a:lnTo>
                  <a:lnTo>
                    <a:pt x="253" y="862"/>
                  </a:lnTo>
                  <a:lnTo>
                    <a:pt x="253" y="866"/>
                  </a:lnTo>
                  <a:lnTo>
                    <a:pt x="252" y="871"/>
                  </a:lnTo>
                  <a:lnTo>
                    <a:pt x="250" y="874"/>
                  </a:lnTo>
                  <a:lnTo>
                    <a:pt x="249" y="875"/>
                  </a:lnTo>
                  <a:lnTo>
                    <a:pt x="247" y="879"/>
                  </a:lnTo>
                  <a:lnTo>
                    <a:pt x="246" y="880"/>
                  </a:lnTo>
                  <a:lnTo>
                    <a:pt x="247" y="881"/>
                  </a:lnTo>
                  <a:lnTo>
                    <a:pt x="248" y="884"/>
                  </a:lnTo>
                  <a:lnTo>
                    <a:pt x="250" y="885"/>
                  </a:lnTo>
                  <a:lnTo>
                    <a:pt x="252" y="885"/>
                  </a:lnTo>
                  <a:lnTo>
                    <a:pt x="254" y="885"/>
                  </a:lnTo>
                  <a:lnTo>
                    <a:pt x="255" y="885"/>
                  </a:lnTo>
                  <a:lnTo>
                    <a:pt x="256" y="884"/>
                  </a:lnTo>
                  <a:lnTo>
                    <a:pt x="256" y="880"/>
                  </a:lnTo>
                  <a:lnTo>
                    <a:pt x="256" y="879"/>
                  </a:lnTo>
                  <a:lnTo>
                    <a:pt x="259" y="877"/>
                  </a:lnTo>
                  <a:lnTo>
                    <a:pt x="260" y="877"/>
                  </a:lnTo>
                  <a:lnTo>
                    <a:pt x="261" y="877"/>
                  </a:lnTo>
                  <a:lnTo>
                    <a:pt x="260" y="878"/>
                  </a:lnTo>
                  <a:lnTo>
                    <a:pt x="260" y="879"/>
                  </a:lnTo>
                  <a:lnTo>
                    <a:pt x="260" y="881"/>
                  </a:lnTo>
                  <a:lnTo>
                    <a:pt x="261" y="883"/>
                  </a:lnTo>
                  <a:lnTo>
                    <a:pt x="262" y="884"/>
                  </a:lnTo>
                  <a:lnTo>
                    <a:pt x="267" y="884"/>
                  </a:lnTo>
                  <a:lnTo>
                    <a:pt x="269" y="886"/>
                  </a:lnTo>
                  <a:lnTo>
                    <a:pt x="270" y="887"/>
                  </a:lnTo>
                  <a:lnTo>
                    <a:pt x="274" y="887"/>
                  </a:lnTo>
                  <a:lnTo>
                    <a:pt x="276" y="887"/>
                  </a:lnTo>
                  <a:lnTo>
                    <a:pt x="276" y="888"/>
                  </a:lnTo>
                  <a:lnTo>
                    <a:pt x="279" y="888"/>
                  </a:lnTo>
                  <a:lnTo>
                    <a:pt x="280" y="888"/>
                  </a:lnTo>
                  <a:lnTo>
                    <a:pt x="281" y="890"/>
                  </a:lnTo>
                  <a:lnTo>
                    <a:pt x="285" y="892"/>
                  </a:lnTo>
                  <a:lnTo>
                    <a:pt x="287" y="893"/>
                  </a:lnTo>
                  <a:lnTo>
                    <a:pt x="293" y="893"/>
                  </a:lnTo>
                  <a:lnTo>
                    <a:pt x="298" y="892"/>
                  </a:lnTo>
                  <a:lnTo>
                    <a:pt x="300" y="893"/>
                  </a:lnTo>
                  <a:lnTo>
                    <a:pt x="301" y="896"/>
                  </a:lnTo>
                  <a:lnTo>
                    <a:pt x="301" y="897"/>
                  </a:lnTo>
                  <a:lnTo>
                    <a:pt x="301" y="898"/>
                  </a:lnTo>
                  <a:lnTo>
                    <a:pt x="301" y="899"/>
                  </a:lnTo>
                  <a:lnTo>
                    <a:pt x="302" y="900"/>
                  </a:lnTo>
                  <a:lnTo>
                    <a:pt x="304" y="900"/>
                  </a:lnTo>
                  <a:lnTo>
                    <a:pt x="305" y="900"/>
                  </a:lnTo>
                  <a:lnTo>
                    <a:pt x="307" y="901"/>
                  </a:lnTo>
                  <a:lnTo>
                    <a:pt x="308" y="903"/>
                  </a:lnTo>
                  <a:lnTo>
                    <a:pt x="312" y="907"/>
                  </a:lnTo>
                  <a:lnTo>
                    <a:pt x="312" y="909"/>
                  </a:lnTo>
                  <a:lnTo>
                    <a:pt x="313" y="909"/>
                  </a:lnTo>
                  <a:lnTo>
                    <a:pt x="314" y="909"/>
                  </a:lnTo>
                  <a:lnTo>
                    <a:pt x="314" y="910"/>
                  </a:lnTo>
                  <a:lnTo>
                    <a:pt x="314" y="911"/>
                  </a:lnTo>
                  <a:lnTo>
                    <a:pt x="315" y="911"/>
                  </a:lnTo>
                  <a:lnTo>
                    <a:pt x="317" y="910"/>
                  </a:lnTo>
                  <a:lnTo>
                    <a:pt x="318" y="910"/>
                  </a:lnTo>
                  <a:lnTo>
                    <a:pt x="318" y="907"/>
                  </a:lnTo>
                  <a:lnTo>
                    <a:pt x="320" y="907"/>
                  </a:lnTo>
                  <a:lnTo>
                    <a:pt x="324" y="910"/>
                  </a:lnTo>
                  <a:lnTo>
                    <a:pt x="325" y="910"/>
                  </a:lnTo>
                  <a:lnTo>
                    <a:pt x="327" y="909"/>
                  </a:lnTo>
                  <a:lnTo>
                    <a:pt x="331" y="905"/>
                  </a:lnTo>
                  <a:lnTo>
                    <a:pt x="331" y="906"/>
                  </a:lnTo>
                  <a:lnTo>
                    <a:pt x="332" y="906"/>
                  </a:lnTo>
                  <a:lnTo>
                    <a:pt x="332" y="905"/>
                  </a:lnTo>
                  <a:lnTo>
                    <a:pt x="333" y="904"/>
                  </a:lnTo>
                  <a:lnTo>
                    <a:pt x="334" y="905"/>
                  </a:lnTo>
                  <a:lnTo>
                    <a:pt x="339" y="907"/>
                  </a:lnTo>
                  <a:lnTo>
                    <a:pt x="340" y="910"/>
                  </a:lnTo>
                  <a:lnTo>
                    <a:pt x="341" y="910"/>
                  </a:lnTo>
                  <a:lnTo>
                    <a:pt x="344" y="910"/>
                  </a:lnTo>
                  <a:lnTo>
                    <a:pt x="345" y="909"/>
                  </a:lnTo>
                  <a:lnTo>
                    <a:pt x="345" y="911"/>
                  </a:lnTo>
                  <a:lnTo>
                    <a:pt x="346" y="912"/>
                  </a:lnTo>
                  <a:lnTo>
                    <a:pt x="346" y="914"/>
                  </a:lnTo>
                  <a:lnTo>
                    <a:pt x="348" y="916"/>
                  </a:lnTo>
                  <a:lnTo>
                    <a:pt x="348" y="916"/>
                  </a:lnTo>
                  <a:lnTo>
                    <a:pt x="350" y="917"/>
                  </a:lnTo>
                  <a:lnTo>
                    <a:pt x="351" y="917"/>
                  </a:lnTo>
                  <a:lnTo>
                    <a:pt x="352" y="918"/>
                  </a:lnTo>
                  <a:lnTo>
                    <a:pt x="353" y="919"/>
                  </a:lnTo>
                  <a:lnTo>
                    <a:pt x="357" y="919"/>
                  </a:lnTo>
                  <a:lnTo>
                    <a:pt x="363" y="917"/>
                  </a:lnTo>
                  <a:lnTo>
                    <a:pt x="367" y="916"/>
                  </a:lnTo>
                  <a:lnTo>
                    <a:pt x="369" y="916"/>
                  </a:lnTo>
                  <a:lnTo>
                    <a:pt x="370" y="916"/>
                  </a:lnTo>
                  <a:lnTo>
                    <a:pt x="374" y="916"/>
                  </a:lnTo>
                  <a:lnTo>
                    <a:pt x="376" y="917"/>
                  </a:lnTo>
                  <a:lnTo>
                    <a:pt x="377" y="919"/>
                  </a:lnTo>
                  <a:lnTo>
                    <a:pt x="378" y="922"/>
                  </a:lnTo>
                  <a:lnTo>
                    <a:pt x="379" y="920"/>
                  </a:lnTo>
                  <a:lnTo>
                    <a:pt x="382" y="918"/>
                  </a:lnTo>
                  <a:lnTo>
                    <a:pt x="382" y="917"/>
                  </a:lnTo>
                  <a:lnTo>
                    <a:pt x="383" y="916"/>
                  </a:lnTo>
                  <a:lnTo>
                    <a:pt x="385" y="918"/>
                  </a:lnTo>
                  <a:lnTo>
                    <a:pt x="385" y="919"/>
                  </a:lnTo>
                  <a:lnTo>
                    <a:pt x="386" y="919"/>
                  </a:lnTo>
                  <a:lnTo>
                    <a:pt x="387" y="919"/>
                  </a:lnTo>
                  <a:lnTo>
                    <a:pt x="389" y="919"/>
                  </a:lnTo>
                  <a:lnTo>
                    <a:pt x="392" y="919"/>
                  </a:lnTo>
                  <a:lnTo>
                    <a:pt x="393" y="919"/>
                  </a:lnTo>
                  <a:lnTo>
                    <a:pt x="403" y="919"/>
                  </a:lnTo>
                  <a:lnTo>
                    <a:pt x="405" y="919"/>
                  </a:lnTo>
                  <a:lnTo>
                    <a:pt x="406" y="919"/>
                  </a:lnTo>
                  <a:lnTo>
                    <a:pt x="408" y="918"/>
                  </a:lnTo>
                  <a:lnTo>
                    <a:pt x="408" y="916"/>
                  </a:lnTo>
                  <a:lnTo>
                    <a:pt x="406" y="916"/>
                  </a:lnTo>
                  <a:lnTo>
                    <a:pt x="406" y="914"/>
                  </a:lnTo>
                  <a:lnTo>
                    <a:pt x="405" y="914"/>
                  </a:lnTo>
                  <a:lnTo>
                    <a:pt x="405" y="913"/>
                  </a:lnTo>
                  <a:lnTo>
                    <a:pt x="406" y="912"/>
                  </a:lnTo>
                  <a:lnTo>
                    <a:pt x="405" y="911"/>
                  </a:lnTo>
                  <a:lnTo>
                    <a:pt x="406" y="909"/>
                  </a:lnTo>
                  <a:lnTo>
                    <a:pt x="406" y="906"/>
                  </a:lnTo>
                  <a:lnTo>
                    <a:pt x="406" y="904"/>
                  </a:lnTo>
                  <a:lnTo>
                    <a:pt x="409" y="904"/>
                  </a:lnTo>
                  <a:lnTo>
                    <a:pt x="410" y="904"/>
                  </a:lnTo>
                  <a:lnTo>
                    <a:pt x="411" y="904"/>
                  </a:lnTo>
                  <a:lnTo>
                    <a:pt x="413" y="905"/>
                  </a:lnTo>
                  <a:lnTo>
                    <a:pt x="415" y="905"/>
                  </a:lnTo>
                  <a:lnTo>
                    <a:pt x="416" y="905"/>
                  </a:lnTo>
                  <a:lnTo>
                    <a:pt x="417" y="905"/>
                  </a:lnTo>
                  <a:lnTo>
                    <a:pt x="421" y="907"/>
                  </a:lnTo>
                  <a:lnTo>
                    <a:pt x="423" y="907"/>
                  </a:lnTo>
                  <a:lnTo>
                    <a:pt x="424" y="909"/>
                  </a:lnTo>
                  <a:lnTo>
                    <a:pt x="425" y="910"/>
                  </a:lnTo>
                  <a:lnTo>
                    <a:pt x="426" y="910"/>
                  </a:lnTo>
                  <a:lnTo>
                    <a:pt x="428" y="909"/>
                  </a:lnTo>
                  <a:lnTo>
                    <a:pt x="429" y="909"/>
                  </a:lnTo>
                  <a:lnTo>
                    <a:pt x="430" y="910"/>
                  </a:lnTo>
                  <a:lnTo>
                    <a:pt x="431" y="911"/>
                  </a:lnTo>
                  <a:lnTo>
                    <a:pt x="437" y="911"/>
                  </a:lnTo>
                  <a:lnTo>
                    <a:pt x="438" y="911"/>
                  </a:lnTo>
                  <a:lnTo>
                    <a:pt x="439" y="912"/>
                  </a:lnTo>
                  <a:lnTo>
                    <a:pt x="439" y="914"/>
                  </a:lnTo>
                  <a:lnTo>
                    <a:pt x="441" y="916"/>
                  </a:lnTo>
                  <a:lnTo>
                    <a:pt x="442" y="916"/>
                  </a:lnTo>
                  <a:lnTo>
                    <a:pt x="443" y="917"/>
                  </a:lnTo>
                  <a:lnTo>
                    <a:pt x="447" y="917"/>
                  </a:lnTo>
                  <a:lnTo>
                    <a:pt x="456" y="917"/>
                  </a:lnTo>
                  <a:lnTo>
                    <a:pt x="457" y="917"/>
                  </a:lnTo>
                  <a:lnTo>
                    <a:pt x="457" y="918"/>
                  </a:lnTo>
                  <a:lnTo>
                    <a:pt x="457" y="919"/>
                  </a:lnTo>
                  <a:lnTo>
                    <a:pt x="458" y="919"/>
                  </a:lnTo>
                  <a:lnTo>
                    <a:pt x="460" y="919"/>
                  </a:lnTo>
                  <a:lnTo>
                    <a:pt x="461" y="922"/>
                  </a:lnTo>
                  <a:lnTo>
                    <a:pt x="462" y="924"/>
                  </a:lnTo>
                  <a:lnTo>
                    <a:pt x="463" y="927"/>
                  </a:lnTo>
                  <a:lnTo>
                    <a:pt x="464" y="929"/>
                  </a:lnTo>
                  <a:lnTo>
                    <a:pt x="465" y="929"/>
                  </a:lnTo>
                  <a:lnTo>
                    <a:pt x="467" y="924"/>
                  </a:lnTo>
                  <a:lnTo>
                    <a:pt x="469" y="924"/>
                  </a:lnTo>
                  <a:lnTo>
                    <a:pt x="470" y="923"/>
                  </a:lnTo>
                  <a:lnTo>
                    <a:pt x="471" y="923"/>
                  </a:lnTo>
                  <a:lnTo>
                    <a:pt x="476" y="926"/>
                  </a:lnTo>
                  <a:lnTo>
                    <a:pt x="477" y="926"/>
                  </a:lnTo>
                  <a:lnTo>
                    <a:pt x="486" y="927"/>
                  </a:lnTo>
                  <a:lnTo>
                    <a:pt x="486" y="930"/>
                  </a:lnTo>
                  <a:lnTo>
                    <a:pt x="487" y="930"/>
                  </a:lnTo>
                  <a:lnTo>
                    <a:pt x="488" y="931"/>
                  </a:lnTo>
                  <a:lnTo>
                    <a:pt x="489" y="932"/>
                  </a:lnTo>
                  <a:lnTo>
                    <a:pt x="487" y="932"/>
                  </a:lnTo>
                  <a:lnTo>
                    <a:pt x="486" y="933"/>
                  </a:lnTo>
                  <a:lnTo>
                    <a:pt x="486" y="936"/>
                  </a:lnTo>
                  <a:lnTo>
                    <a:pt x="484" y="938"/>
                  </a:lnTo>
                  <a:lnTo>
                    <a:pt x="484" y="939"/>
                  </a:lnTo>
                  <a:lnTo>
                    <a:pt x="486" y="939"/>
                  </a:lnTo>
                  <a:lnTo>
                    <a:pt x="487" y="940"/>
                  </a:lnTo>
                  <a:lnTo>
                    <a:pt x="491" y="940"/>
                  </a:lnTo>
                  <a:lnTo>
                    <a:pt x="493" y="942"/>
                  </a:lnTo>
                  <a:lnTo>
                    <a:pt x="496" y="944"/>
                  </a:lnTo>
                  <a:lnTo>
                    <a:pt x="498" y="944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2" y="946"/>
                  </a:lnTo>
                  <a:lnTo>
                    <a:pt x="503" y="950"/>
                  </a:lnTo>
                  <a:lnTo>
                    <a:pt x="503" y="952"/>
                  </a:lnTo>
                  <a:lnTo>
                    <a:pt x="504" y="953"/>
                  </a:lnTo>
                  <a:lnTo>
                    <a:pt x="506" y="953"/>
                  </a:lnTo>
                  <a:lnTo>
                    <a:pt x="507" y="953"/>
                  </a:lnTo>
                  <a:lnTo>
                    <a:pt x="509" y="953"/>
                  </a:lnTo>
                  <a:lnTo>
                    <a:pt x="510" y="953"/>
                  </a:lnTo>
                  <a:lnTo>
                    <a:pt x="511" y="952"/>
                  </a:lnTo>
                  <a:lnTo>
                    <a:pt x="513" y="951"/>
                  </a:lnTo>
                  <a:lnTo>
                    <a:pt x="514" y="950"/>
                  </a:lnTo>
                  <a:lnTo>
                    <a:pt x="515" y="949"/>
                  </a:lnTo>
                  <a:lnTo>
                    <a:pt x="515" y="948"/>
                  </a:lnTo>
                  <a:lnTo>
                    <a:pt x="517" y="946"/>
                  </a:lnTo>
                  <a:lnTo>
                    <a:pt x="521" y="948"/>
                  </a:lnTo>
                  <a:lnTo>
                    <a:pt x="524" y="945"/>
                  </a:lnTo>
                  <a:lnTo>
                    <a:pt x="527" y="945"/>
                  </a:lnTo>
                  <a:lnTo>
                    <a:pt x="529" y="946"/>
                  </a:lnTo>
                  <a:lnTo>
                    <a:pt x="529" y="948"/>
                  </a:lnTo>
                  <a:lnTo>
                    <a:pt x="534" y="950"/>
                  </a:lnTo>
                  <a:lnTo>
                    <a:pt x="536" y="950"/>
                  </a:lnTo>
                  <a:lnTo>
                    <a:pt x="537" y="950"/>
                  </a:lnTo>
                  <a:lnTo>
                    <a:pt x="539" y="951"/>
                  </a:lnTo>
                  <a:lnTo>
                    <a:pt x="540" y="953"/>
                  </a:lnTo>
                  <a:lnTo>
                    <a:pt x="541" y="955"/>
                  </a:lnTo>
                  <a:lnTo>
                    <a:pt x="542" y="955"/>
                  </a:lnTo>
                  <a:lnTo>
                    <a:pt x="545" y="956"/>
                  </a:lnTo>
                  <a:lnTo>
                    <a:pt x="546" y="956"/>
                  </a:lnTo>
                  <a:lnTo>
                    <a:pt x="547" y="956"/>
                  </a:lnTo>
                  <a:lnTo>
                    <a:pt x="547" y="953"/>
                  </a:lnTo>
                  <a:lnTo>
                    <a:pt x="548" y="953"/>
                  </a:lnTo>
                  <a:lnTo>
                    <a:pt x="549" y="953"/>
                  </a:lnTo>
                  <a:lnTo>
                    <a:pt x="552" y="955"/>
                  </a:lnTo>
                  <a:lnTo>
                    <a:pt x="553" y="955"/>
                  </a:lnTo>
                  <a:lnTo>
                    <a:pt x="555" y="955"/>
                  </a:lnTo>
                  <a:lnTo>
                    <a:pt x="554" y="953"/>
                  </a:lnTo>
                  <a:lnTo>
                    <a:pt x="554" y="951"/>
                  </a:lnTo>
                  <a:lnTo>
                    <a:pt x="554" y="950"/>
                  </a:lnTo>
                  <a:lnTo>
                    <a:pt x="558" y="948"/>
                  </a:lnTo>
                  <a:lnTo>
                    <a:pt x="559" y="946"/>
                  </a:lnTo>
                  <a:lnTo>
                    <a:pt x="560" y="946"/>
                  </a:lnTo>
                  <a:lnTo>
                    <a:pt x="563" y="948"/>
                  </a:lnTo>
                  <a:lnTo>
                    <a:pt x="565" y="948"/>
                  </a:lnTo>
                  <a:lnTo>
                    <a:pt x="566" y="946"/>
                  </a:lnTo>
                  <a:lnTo>
                    <a:pt x="568" y="944"/>
                  </a:lnTo>
                  <a:lnTo>
                    <a:pt x="569" y="944"/>
                  </a:lnTo>
                  <a:lnTo>
                    <a:pt x="572" y="944"/>
                  </a:lnTo>
                  <a:lnTo>
                    <a:pt x="573" y="944"/>
                  </a:lnTo>
                  <a:lnTo>
                    <a:pt x="574" y="944"/>
                  </a:lnTo>
                  <a:lnTo>
                    <a:pt x="576" y="942"/>
                  </a:lnTo>
                  <a:lnTo>
                    <a:pt x="579" y="943"/>
                  </a:lnTo>
                  <a:lnTo>
                    <a:pt x="580" y="942"/>
                  </a:lnTo>
                  <a:lnTo>
                    <a:pt x="580" y="943"/>
                  </a:lnTo>
                  <a:lnTo>
                    <a:pt x="582" y="943"/>
                  </a:lnTo>
                  <a:lnTo>
                    <a:pt x="584" y="944"/>
                  </a:lnTo>
                  <a:lnTo>
                    <a:pt x="584" y="944"/>
                  </a:lnTo>
                  <a:lnTo>
                    <a:pt x="585" y="944"/>
                  </a:lnTo>
                  <a:lnTo>
                    <a:pt x="586" y="945"/>
                  </a:lnTo>
                  <a:lnTo>
                    <a:pt x="587" y="945"/>
                  </a:lnTo>
                  <a:lnTo>
                    <a:pt x="589" y="945"/>
                  </a:lnTo>
                  <a:lnTo>
                    <a:pt x="591" y="945"/>
                  </a:lnTo>
                  <a:lnTo>
                    <a:pt x="594" y="945"/>
                  </a:lnTo>
                  <a:lnTo>
                    <a:pt x="594" y="944"/>
                  </a:lnTo>
                  <a:lnTo>
                    <a:pt x="594" y="944"/>
                  </a:lnTo>
                  <a:lnTo>
                    <a:pt x="593" y="942"/>
                  </a:lnTo>
                  <a:lnTo>
                    <a:pt x="592" y="940"/>
                  </a:lnTo>
                  <a:lnTo>
                    <a:pt x="592" y="939"/>
                  </a:lnTo>
                  <a:lnTo>
                    <a:pt x="592" y="938"/>
                  </a:lnTo>
                  <a:lnTo>
                    <a:pt x="592" y="937"/>
                  </a:lnTo>
                  <a:lnTo>
                    <a:pt x="591" y="936"/>
                  </a:lnTo>
                  <a:lnTo>
                    <a:pt x="589" y="936"/>
                  </a:lnTo>
                  <a:lnTo>
                    <a:pt x="587" y="936"/>
                  </a:lnTo>
                  <a:lnTo>
                    <a:pt x="586" y="935"/>
                  </a:lnTo>
                  <a:lnTo>
                    <a:pt x="585" y="933"/>
                  </a:lnTo>
                  <a:lnTo>
                    <a:pt x="584" y="930"/>
                  </a:lnTo>
                  <a:lnTo>
                    <a:pt x="584" y="925"/>
                  </a:lnTo>
                  <a:lnTo>
                    <a:pt x="584" y="919"/>
                  </a:lnTo>
                  <a:lnTo>
                    <a:pt x="584" y="916"/>
                  </a:lnTo>
                  <a:lnTo>
                    <a:pt x="584" y="913"/>
                  </a:lnTo>
                  <a:lnTo>
                    <a:pt x="584" y="910"/>
                  </a:lnTo>
                  <a:lnTo>
                    <a:pt x="584" y="904"/>
                  </a:lnTo>
                  <a:lnTo>
                    <a:pt x="585" y="897"/>
                  </a:lnTo>
                  <a:lnTo>
                    <a:pt x="585" y="894"/>
                  </a:lnTo>
                  <a:lnTo>
                    <a:pt x="584" y="894"/>
                  </a:lnTo>
                  <a:lnTo>
                    <a:pt x="584" y="893"/>
                  </a:lnTo>
                  <a:lnTo>
                    <a:pt x="584" y="891"/>
                  </a:lnTo>
                  <a:lnTo>
                    <a:pt x="585" y="888"/>
                  </a:lnTo>
                  <a:lnTo>
                    <a:pt x="585" y="887"/>
                  </a:lnTo>
                  <a:lnTo>
                    <a:pt x="586" y="885"/>
                  </a:lnTo>
                  <a:lnTo>
                    <a:pt x="587" y="883"/>
                  </a:lnTo>
                  <a:lnTo>
                    <a:pt x="588" y="880"/>
                  </a:lnTo>
                  <a:lnTo>
                    <a:pt x="588" y="879"/>
                  </a:lnTo>
                  <a:lnTo>
                    <a:pt x="589" y="877"/>
                  </a:lnTo>
                  <a:lnTo>
                    <a:pt x="591" y="875"/>
                  </a:lnTo>
                  <a:lnTo>
                    <a:pt x="592" y="874"/>
                  </a:lnTo>
                  <a:lnTo>
                    <a:pt x="593" y="872"/>
                  </a:lnTo>
                  <a:lnTo>
                    <a:pt x="594" y="871"/>
                  </a:lnTo>
                  <a:lnTo>
                    <a:pt x="595" y="870"/>
                  </a:lnTo>
                  <a:lnTo>
                    <a:pt x="597" y="868"/>
                  </a:lnTo>
                  <a:lnTo>
                    <a:pt x="598" y="867"/>
                  </a:lnTo>
                  <a:lnTo>
                    <a:pt x="599" y="865"/>
                  </a:lnTo>
                  <a:lnTo>
                    <a:pt x="605" y="860"/>
                  </a:lnTo>
                  <a:lnTo>
                    <a:pt x="610" y="859"/>
                  </a:lnTo>
                  <a:lnTo>
                    <a:pt x="612" y="859"/>
                  </a:lnTo>
                  <a:lnTo>
                    <a:pt x="614" y="859"/>
                  </a:lnTo>
                  <a:lnTo>
                    <a:pt x="618" y="859"/>
                  </a:lnTo>
                  <a:lnTo>
                    <a:pt x="619" y="859"/>
                  </a:lnTo>
                  <a:lnTo>
                    <a:pt x="625" y="852"/>
                  </a:lnTo>
                  <a:lnTo>
                    <a:pt x="627" y="849"/>
                  </a:lnTo>
                  <a:lnTo>
                    <a:pt x="637" y="846"/>
                  </a:lnTo>
                  <a:lnTo>
                    <a:pt x="651" y="833"/>
                  </a:lnTo>
                  <a:lnTo>
                    <a:pt x="652" y="832"/>
                  </a:lnTo>
                  <a:lnTo>
                    <a:pt x="654" y="831"/>
                  </a:lnTo>
                  <a:lnTo>
                    <a:pt x="659" y="831"/>
                  </a:lnTo>
                  <a:lnTo>
                    <a:pt x="664" y="831"/>
                  </a:lnTo>
                  <a:lnTo>
                    <a:pt x="665" y="832"/>
                  </a:lnTo>
                  <a:lnTo>
                    <a:pt x="665" y="833"/>
                  </a:lnTo>
                  <a:lnTo>
                    <a:pt x="665" y="835"/>
                  </a:lnTo>
                  <a:lnTo>
                    <a:pt x="665" y="838"/>
                  </a:lnTo>
                  <a:lnTo>
                    <a:pt x="667" y="839"/>
                  </a:lnTo>
                  <a:lnTo>
                    <a:pt x="669" y="840"/>
                  </a:lnTo>
                  <a:lnTo>
                    <a:pt x="671" y="840"/>
                  </a:lnTo>
                  <a:lnTo>
                    <a:pt x="686" y="842"/>
                  </a:lnTo>
                  <a:lnTo>
                    <a:pt x="693" y="841"/>
                  </a:lnTo>
                  <a:lnTo>
                    <a:pt x="697" y="842"/>
                  </a:lnTo>
                  <a:lnTo>
                    <a:pt x="698" y="844"/>
                  </a:lnTo>
                  <a:lnTo>
                    <a:pt x="699" y="845"/>
                  </a:lnTo>
                  <a:lnTo>
                    <a:pt x="699" y="846"/>
                  </a:lnTo>
                  <a:lnTo>
                    <a:pt x="697" y="848"/>
                  </a:lnTo>
                  <a:lnTo>
                    <a:pt x="697" y="849"/>
                  </a:lnTo>
                  <a:lnTo>
                    <a:pt x="699" y="851"/>
                  </a:lnTo>
                  <a:lnTo>
                    <a:pt x="705" y="853"/>
                  </a:lnTo>
                  <a:lnTo>
                    <a:pt x="715" y="853"/>
                  </a:lnTo>
                  <a:lnTo>
                    <a:pt x="717" y="853"/>
                  </a:lnTo>
                  <a:lnTo>
                    <a:pt x="717" y="851"/>
                  </a:lnTo>
                  <a:lnTo>
                    <a:pt x="716" y="848"/>
                  </a:lnTo>
                  <a:lnTo>
                    <a:pt x="714" y="847"/>
                  </a:lnTo>
                  <a:lnTo>
                    <a:pt x="711" y="845"/>
                  </a:lnTo>
                  <a:lnTo>
                    <a:pt x="710" y="841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8" y="829"/>
                  </a:lnTo>
                  <a:lnTo>
                    <a:pt x="709" y="829"/>
                  </a:lnTo>
                  <a:lnTo>
                    <a:pt x="710" y="831"/>
                  </a:lnTo>
                  <a:lnTo>
                    <a:pt x="710" y="832"/>
                  </a:lnTo>
                  <a:lnTo>
                    <a:pt x="711" y="834"/>
                  </a:lnTo>
                  <a:lnTo>
                    <a:pt x="711" y="835"/>
                  </a:lnTo>
                  <a:lnTo>
                    <a:pt x="711" y="841"/>
                  </a:lnTo>
                  <a:lnTo>
                    <a:pt x="712" y="845"/>
                  </a:lnTo>
                  <a:lnTo>
                    <a:pt x="715" y="847"/>
                  </a:lnTo>
                  <a:lnTo>
                    <a:pt x="718" y="848"/>
                  </a:lnTo>
                  <a:lnTo>
                    <a:pt x="719" y="852"/>
                  </a:lnTo>
                  <a:lnTo>
                    <a:pt x="719" y="853"/>
                  </a:lnTo>
                  <a:lnTo>
                    <a:pt x="722" y="852"/>
                  </a:lnTo>
                  <a:lnTo>
                    <a:pt x="722" y="851"/>
                  </a:lnTo>
                  <a:lnTo>
                    <a:pt x="721" y="851"/>
                  </a:lnTo>
                  <a:lnTo>
                    <a:pt x="721" y="849"/>
                  </a:lnTo>
                  <a:lnTo>
                    <a:pt x="719" y="847"/>
                  </a:lnTo>
                  <a:lnTo>
                    <a:pt x="719" y="845"/>
                  </a:lnTo>
                  <a:lnTo>
                    <a:pt x="721" y="845"/>
                  </a:lnTo>
                  <a:lnTo>
                    <a:pt x="722" y="845"/>
                  </a:lnTo>
                  <a:lnTo>
                    <a:pt x="722" y="844"/>
                  </a:lnTo>
                  <a:lnTo>
                    <a:pt x="724" y="842"/>
                  </a:lnTo>
                  <a:lnTo>
                    <a:pt x="729" y="845"/>
                  </a:lnTo>
                  <a:lnTo>
                    <a:pt x="730" y="846"/>
                  </a:lnTo>
                  <a:lnTo>
                    <a:pt x="732" y="845"/>
                  </a:lnTo>
                  <a:lnTo>
                    <a:pt x="734" y="844"/>
                  </a:lnTo>
                  <a:lnTo>
                    <a:pt x="735" y="841"/>
                  </a:lnTo>
                  <a:lnTo>
                    <a:pt x="734" y="839"/>
                  </a:lnTo>
                  <a:lnTo>
                    <a:pt x="732" y="838"/>
                  </a:lnTo>
                  <a:lnTo>
                    <a:pt x="731" y="838"/>
                  </a:lnTo>
                  <a:lnTo>
                    <a:pt x="731" y="836"/>
                  </a:lnTo>
                  <a:lnTo>
                    <a:pt x="730" y="834"/>
                  </a:lnTo>
                  <a:lnTo>
                    <a:pt x="731" y="832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1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3"/>
                  </a:lnTo>
                  <a:lnTo>
                    <a:pt x="738" y="834"/>
                  </a:lnTo>
                  <a:lnTo>
                    <a:pt x="739" y="835"/>
                  </a:lnTo>
                  <a:lnTo>
                    <a:pt x="741" y="838"/>
                  </a:lnTo>
                  <a:lnTo>
                    <a:pt x="743" y="838"/>
                  </a:lnTo>
                  <a:lnTo>
                    <a:pt x="745" y="838"/>
                  </a:lnTo>
                  <a:lnTo>
                    <a:pt x="747" y="835"/>
                  </a:lnTo>
                  <a:lnTo>
                    <a:pt x="748" y="839"/>
                  </a:lnTo>
                  <a:lnTo>
                    <a:pt x="747" y="841"/>
                  </a:lnTo>
                  <a:lnTo>
                    <a:pt x="744" y="842"/>
                  </a:lnTo>
                  <a:lnTo>
                    <a:pt x="743" y="844"/>
                  </a:lnTo>
                  <a:lnTo>
                    <a:pt x="741" y="845"/>
                  </a:lnTo>
                  <a:lnTo>
                    <a:pt x="735" y="845"/>
                  </a:lnTo>
                  <a:lnTo>
                    <a:pt x="731" y="846"/>
                  </a:lnTo>
                  <a:lnTo>
                    <a:pt x="730" y="848"/>
                  </a:lnTo>
                  <a:lnTo>
                    <a:pt x="731" y="852"/>
                  </a:lnTo>
                  <a:lnTo>
                    <a:pt x="732" y="854"/>
                  </a:lnTo>
                  <a:lnTo>
                    <a:pt x="735" y="854"/>
                  </a:lnTo>
                  <a:lnTo>
                    <a:pt x="739" y="855"/>
                  </a:lnTo>
                  <a:lnTo>
                    <a:pt x="743" y="854"/>
                  </a:lnTo>
                  <a:lnTo>
                    <a:pt x="748" y="854"/>
                  </a:lnTo>
                  <a:lnTo>
                    <a:pt x="751" y="852"/>
                  </a:lnTo>
                  <a:lnTo>
                    <a:pt x="755" y="854"/>
                  </a:lnTo>
                  <a:lnTo>
                    <a:pt x="756" y="858"/>
                  </a:lnTo>
                  <a:lnTo>
                    <a:pt x="756" y="859"/>
                  </a:lnTo>
                  <a:lnTo>
                    <a:pt x="756" y="859"/>
                  </a:lnTo>
                  <a:lnTo>
                    <a:pt x="757" y="860"/>
                  </a:lnTo>
                  <a:lnTo>
                    <a:pt x="756" y="861"/>
                  </a:lnTo>
                  <a:lnTo>
                    <a:pt x="756" y="862"/>
                  </a:lnTo>
                  <a:lnTo>
                    <a:pt x="756" y="864"/>
                  </a:lnTo>
                  <a:lnTo>
                    <a:pt x="756" y="865"/>
                  </a:lnTo>
                  <a:lnTo>
                    <a:pt x="757" y="866"/>
                  </a:lnTo>
                  <a:lnTo>
                    <a:pt x="760" y="866"/>
                  </a:lnTo>
                  <a:lnTo>
                    <a:pt x="761" y="866"/>
                  </a:lnTo>
                  <a:lnTo>
                    <a:pt x="763" y="866"/>
                  </a:lnTo>
                  <a:lnTo>
                    <a:pt x="764" y="866"/>
                  </a:lnTo>
                  <a:lnTo>
                    <a:pt x="768" y="866"/>
                  </a:lnTo>
                  <a:lnTo>
                    <a:pt x="769" y="866"/>
                  </a:lnTo>
                  <a:lnTo>
                    <a:pt x="770" y="866"/>
                  </a:lnTo>
                  <a:lnTo>
                    <a:pt x="771" y="867"/>
                  </a:lnTo>
                  <a:lnTo>
                    <a:pt x="773" y="870"/>
                  </a:lnTo>
                  <a:lnTo>
                    <a:pt x="773" y="871"/>
                  </a:lnTo>
                  <a:lnTo>
                    <a:pt x="774" y="871"/>
                  </a:lnTo>
                  <a:lnTo>
                    <a:pt x="776" y="871"/>
                  </a:lnTo>
                  <a:lnTo>
                    <a:pt x="777" y="870"/>
                  </a:lnTo>
                  <a:lnTo>
                    <a:pt x="777" y="868"/>
                  </a:lnTo>
                  <a:lnTo>
                    <a:pt x="778" y="868"/>
                  </a:lnTo>
                  <a:lnTo>
                    <a:pt x="780" y="870"/>
                  </a:lnTo>
                  <a:lnTo>
                    <a:pt x="781" y="871"/>
                  </a:lnTo>
                  <a:lnTo>
                    <a:pt x="782" y="873"/>
                  </a:lnTo>
                  <a:lnTo>
                    <a:pt x="784" y="874"/>
                  </a:lnTo>
                  <a:lnTo>
                    <a:pt x="787" y="874"/>
                  </a:lnTo>
                  <a:lnTo>
                    <a:pt x="788" y="874"/>
                  </a:lnTo>
                  <a:lnTo>
                    <a:pt x="788" y="875"/>
                  </a:lnTo>
                  <a:lnTo>
                    <a:pt x="788" y="877"/>
                  </a:lnTo>
                  <a:lnTo>
                    <a:pt x="789" y="877"/>
                  </a:lnTo>
                  <a:lnTo>
                    <a:pt x="790" y="877"/>
                  </a:lnTo>
                  <a:lnTo>
                    <a:pt x="791" y="878"/>
                  </a:lnTo>
                  <a:lnTo>
                    <a:pt x="790" y="879"/>
                  </a:lnTo>
                  <a:lnTo>
                    <a:pt x="788" y="880"/>
                  </a:lnTo>
                  <a:lnTo>
                    <a:pt x="789" y="881"/>
                  </a:lnTo>
                  <a:lnTo>
                    <a:pt x="791" y="883"/>
                  </a:lnTo>
                  <a:lnTo>
                    <a:pt x="794" y="884"/>
                  </a:lnTo>
                  <a:lnTo>
                    <a:pt x="795" y="881"/>
                  </a:lnTo>
                  <a:lnTo>
                    <a:pt x="796" y="880"/>
                  </a:lnTo>
                  <a:lnTo>
                    <a:pt x="799" y="880"/>
                  </a:lnTo>
                  <a:lnTo>
                    <a:pt x="801" y="881"/>
                  </a:lnTo>
                  <a:lnTo>
                    <a:pt x="801" y="880"/>
                  </a:lnTo>
                  <a:lnTo>
                    <a:pt x="800" y="879"/>
                  </a:lnTo>
                  <a:lnTo>
                    <a:pt x="799" y="879"/>
                  </a:lnTo>
                  <a:lnTo>
                    <a:pt x="797" y="877"/>
                  </a:lnTo>
                  <a:lnTo>
                    <a:pt x="796" y="875"/>
                  </a:lnTo>
                  <a:lnTo>
                    <a:pt x="799" y="874"/>
                  </a:lnTo>
                  <a:lnTo>
                    <a:pt x="800" y="874"/>
                  </a:lnTo>
                  <a:lnTo>
                    <a:pt x="800" y="875"/>
                  </a:lnTo>
                  <a:lnTo>
                    <a:pt x="800" y="877"/>
                  </a:lnTo>
                  <a:lnTo>
                    <a:pt x="802" y="878"/>
                  </a:lnTo>
                  <a:lnTo>
                    <a:pt x="804" y="878"/>
                  </a:lnTo>
                  <a:lnTo>
                    <a:pt x="807" y="878"/>
                  </a:lnTo>
                  <a:lnTo>
                    <a:pt x="807" y="880"/>
                  </a:lnTo>
                  <a:lnTo>
                    <a:pt x="807" y="880"/>
                  </a:lnTo>
                  <a:lnTo>
                    <a:pt x="812" y="879"/>
                  </a:lnTo>
                  <a:lnTo>
                    <a:pt x="813" y="879"/>
                  </a:lnTo>
                  <a:lnTo>
                    <a:pt x="814" y="880"/>
                  </a:lnTo>
                  <a:lnTo>
                    <a:pt x="814" y="883"/>
                  </a:lnTo>
                  <a:lnTo>
                    <a:pt x="813" y="884"/>
                  </a:lnTo>
                  <a:lnTo>
                    <a:pt x="812" y="884"/>
                  </a:lnTo>
                  <a:lnTo>
                    <a:pt x="810" y="885"/>
                  </a:lnTo>
                  <a:lnTo>
                    <a:pt x="812" y="885"/>
                  </a:lnTo>
                  <a:lnTo>
                    <a:pt x="816" y="885"/>
                  </a:lnTo>
                  <a:lnTo>
                    <a:pt x="817" y="885"/>
                  </a:lnTo>
                  <a:lnTo>
                    <a:pt x="819" y="884"/>
                  </a:lnTo>
                  <a:lnTo>
                    <a:pt x="817" y="884"/>
                  </a:lnTo>
                  <a:lnTo>
                    <a:pt x="816" y="884"/>
                  </a:lnTo>
                  <a:lnTo>
                    <a:pt x="816" y="880"/>
                  </a:lnTo>
                  <a:lnTo>
                    <a:pt x="816" y="879"/>
                  </a:lnTo>
                  <a:lnTo>
                    <a:pt x="817" y="878"/>
                  </a:lnTo>
                  <a:lnTo>
                    <a:pt x="819" y="877"/>
                  </a:lnTo>
                  <a:lnTo>
                    <a:pt x="821" y="875"/>
                  </a:lnTo>
                  <a:lnTo>
                    <a:pt x="823" y="875"/>
                  </a:lnTo>
                  <a:lnTo>
                    <a:pt x="826" y="875"/>
                  </a:lnTo>
                  <a:lnTo>
                    <a:pt x="828" y="877"/>
                  </a:lnTo>
                  <a:lnTo>
                    <a:pt x="829" y="878"/>
                  </a:lnTo>
                  <a:lnTo>
                    <a:pt x="830" y="879"/>
                  </a:lnTo>
                  <a:lnTo>
                    <a:pt x="833" y="879"/>
                  </a:lnTo>
                  <a:lnTo>
                    <a:pt x="833" y="877"/>
                  </a:lnTo>
                  <a:lnTo>
                    <a:pt x="833" y="875"/>
                  </a:lnTo>
                  <a:lnTo>
                    <a:pt x="833" y="874"/>
                  </a:lnTo>
                  <a:lnTo>
                    <a:pt x="835" y="873"/>
                  </a:lnTo>
                  <a:lnTo>
                    <a:pt x="835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2" y="872"/>
                  </a:lnTo>
                  <a:lnTo>
                    <a:pt x="843" y="871"/>
                  </a:lnTo>
                  <a:lnTo>
                    <a:pt x="845" y="870"/>
                  </a:lnTo>
                  <a:lnTo>
                    <a:pt x="847" y="868"/>
                  </a:lnTo>
                  <a:lnTo>
                    <a:pt x="848" y="868"/>
                  </a:lnTo>
                  <a:lnTo>
                    <a:pt x="849" y="868"/>
                  </a:lnTo>
                  <a:lnTo>
                    <a:pt x="849" y="870"/>
                  </a:lnTo>
                  <a:lnTo>
                    <a:pt x="851" y="870"/>
                  </a:lnTo>
                  <a:lnTo>
                    <a:pt x="852" y="870"/>
                  </a:lnTo>
                  <a:lnTo>
                    <a:pt x="853" y="870"/>
                  </a:lnTo>
                  <a:lnTo>
                    <a:pt x="854" y="868"/>
                  </a:lnTo>
                  <a:lnTo>
                    <a:pt x="855" y="867"/>
                  </a:lnTo>
                  <a:lnTo>
                    <a:pt x="855" y="866"/>
                  </a:lnTo>
                  <a:lnTo>
                    <a:pt x="854" y="865"/>
                  </a:lnTo>
                  <a:lnTo>
                    <a:pt x="854" y="862"/>
                  </a:lnTo>
                  <a:lnTo>
                    <a:pt x="856" y="862"/>
                  </a:lnTo>
                  <a:lnTo>
                    <a:pt x="856" y="860"/>
                  </a:lnTo>
                  <a:lnTo>
                    <a:pt x="856" y="859"/>
                  </a:lnTo>
                  <a:lnTo>
                    <a:pt x="855" y="859"/>
                  </a:lnTo>
                  <a:lnTo>
                    <a:pt x="851" y="860"/>
                  </a:lnTo>
                  <a:lnTo>
                    <a:pt x="848" y="860"/>
                  </a:lnTo>
                  <a:lnTo>
                    <a:pt x="849" y="859"/>
                  </a:lnTo>
                  <a:lnTo>
                    <a:pt x="852" y="858"/>
                  </a:lnTo>
                  <a:lnTo>
                    <a:pt x="853" y="857"/>
                  </a:lnTo>
                  <a:lnTo>
                    <a:pt x="854" y="855"/>
                  </a:lnTo>
                  <a:lnTo>
                    <a:pt x="854" y="854"/>
                  </a:lnTo>
                  <a:lnTo>
                    <a:pt x="855" y="853"/>
                  </a:lnTo>
                  <a:lnTo>
                    <a:pt x="856" y="853"/>
                  </a:lnTo>
                  <a:lnTo>
                    <a:pt x="859" y="852"/>
                  </a:lnTo>
                  <a:lnTo>
                    <a:pt x="859" y="851"/>
                  </a:lnTo>
                  <a:lnTo>
                    <a:pt x="860" y="848"/>
                  </a:lnTo>
                  <a:lnTo>
                    <a:pt x="860" y="846"/>
                  </a:lnTo>
                  <a:lnTo>
                    <a:pt x="861" y="845"/>
                  </a:lnTo>
                  <a:lnTo>
                    <a:pt x="862" y="845"/>
                  </a:lnTo>
                  <a:lnTo>
                    <a:pt x="864" y="846"/>
                  </a:lnTo>
                  <a:lnTo>
                    <a:pt x="865" y="845"/>
                  </a:lnTo>
                  <a:lnTo>
                    <a:pt x="866" y="845"/>
                  </a:lnTo>
                  <a:lnTo>
                    <a:pt x="867" y="846"/>
                  </a:lnTo>
                  <a:lnTo>
                    <a:pt x="868" y="845"/>
                  </a:lnTo>
                  <a:lnTo>
                    <a:pt x="868" y="844"/>
                  </a:lnTo>
                  <a:lnTo>
                    <a:pt x="869" y="844"/>
                  </a:lnTo>
                  <a:lnTo>
                    <a:pt x="871" y="844"/>
                  </a:lnTo>
                  <a:lnTo>
                    <a:pt x="872" y="842"/>
                  </a:lnTo>
                  <a:lnTo>
                    <a:pt x="873" y="841"/>
                  </a:lnTo>
                  <a:lnTo>
                    <a:pt x="873" y="839"/>
                  </a:lnTo>
                  <a:lnTo>
                    <a:pt x="875" y="836"/>
                  </a:lnTo>
                  <a:lnTo>
                    <a:pt x="875" y="835"/>
                  </a:lnTo>
                  <a:lnTo>
                    <a:pt x="874" y="835"/>
                  </a:lnTo>
                  <a:lnTo>
                    <a:pt x="875" y="833"/>
                  </a:lnTo>
                  <a:lnTo>
                    <a:pt x="877" y="832"/>
                  </a:lnTo>
                  <a:lnTo>
                    <a:pt x="878" y="832"/>
                  </a:lnTo>
                  <a:lnTo>
                    <a:pt x="879" y="831"/>
                  </a:lnTo>
                  <a:lnTo>
                    <a:pt x="880" y="832"/>
                  </a:lnTo>
                  <a:lnTo>
                    <a:pt x="881" y="831"/>
                  </a:lnTo>
                  <a:lnTo>
                    <a:pt x="882" y="832"/>
                  </a:lnTo>
                  <a:lnTo>
                    <a:pt x="884" y="831"/>
                  </a:lnTo>
                  <a:lnTo>
                    <a:pt x="885" y="831"/>
                  </a:lnTo>
                  <a:lnTo>
                    <a:pt x="886" y="831"/>
                  </a:lnTo>
                  <a:lnTo>
                    <a:pt x="887" y="831"/>
                  </a:lnTo>
                  <a:lnTo>
                    <a:pt x="888" y="831"/>
                  </a:lnTo>
                  <a:lnTo>
                    <a:pt x="890" y="831"/>
                  </a:lnTo>
                  <a:lnTo>
                    <a:pt x="890" y="831"/>
                  </a:lnTo>
                  <a:lnTo>
                    <a:pt x="890" y="829"/>
                  </a:lnTo>
                  <a:lnTo>
                    <a:pt x="890" y="826"/>
                  </a:lnTo>
                  <a:lnTo>
                    <a:pt x="890" y="823"/>
                  </a:lnTo>
                  <a:lnTo>
                    <a:pt x="890" y="822"/>
                  </a:lnTo>
                  <a:lnTo>
                    <a:pt x="891" y="822"/>
                  </a:lnTo>
                  <a:lnTo>
                    <a:pt x="891" y="821"/>
                  </a:lnTo>
                  <a:lnTo>
                    <a:pt x="892" y="821"/>
                  </a:lnTo>
                  <a:lnTo>
                    <a:pt x="892" y="820"/>
                  </a:lnTo>
                  <a:lnTo>
                    <a:pt x="893" y="821"/>
                  </a:lnTo>
                  <a:lnTo>
                    <a:pt x="894" y="822"/>
                  </a:lnTo>
                  <a:lnTo>
                    <a:pt x="894" y="821"/>
                  </a:lnTo>
                  <a:lnTo>
                    <a:pt x="897" y="820"/>
                  </a:lnTo>
                  <a:lnTo>
                    <a:pt x="895" y="819"/>
                  </a:lnTo>
                  <a:lnTo>
                    <a:pt x="897" y="818"/>
                  </a:lnTo>
                  <a:lnTo>
                    <a:pt x="898" y="816"/>
                  </a:lnTo>
                  <a:lnTo>
                    <a:pt x="900" y="816"/>
                  </a:lnTo>
                  <a:lnTo>
                    <a:pt x="901" y="818"/>
                  </a:lnTo>
                  <a:lnTo>
                    <a:pt x="903" y="818"/>
                  </a:lnTo>
                  <a:lnTo>
                    <a:pt x="904" y="818"/>
                  </a:lnTo>
                  <a:lnTo>
                    <a:pt x="904" y="816"/>
                  </a:lnTo>
                  <a:lnTo>
                    <a:pt x="905" y="815"/>
                  </a:lnTo>
                  <a:lnTo>
                    <a:pt x="905" y="814"/>
                  </a:lnTo>
                  <a:lnTo>
                    <a:pt x="906" y="814"/>
                  </a:lnTo>
                  <a:lnTo>
                    <a:pt x="906" y="813"/>
                  </a:lnTo>
                  <a:lnTo>
                    <a:pt x="907" y="810"/>
                  </a:lnTo>
                  <a:lnTo>
                    <a:pt x="908" y="809"/>
                  </a:lnTo>
                  <a:lnTo>
                    <a:pt x="910" y="809"/>
                  </a:lnTo>
                  <a:lnTo>
                    <a:pt x="911" y="810"/>
                  </a:lnTo>
                  <a:lnTo>
                    <a:pt x="912" y="812"/>
                  </a:lnTo>
                  <a:lnTo>
                    <a:pt x="913" y="810"/>
                  </a:lnTo>
                  <a:lnTo>
                    <a:pt x="913" y="809"/>
                  </a:lnTo>
                  <a:lnTo>
                    <a:pt x="914" y="809"/>
                  </a:lnTo>
                  <a:lnTo>
                    <a:pt x="916" y="809"/>
                  </a:lnTo>
                  <a:lnTo>
                    <a:pt x="916" y="808"/>
                  </a:lnTo>
                  <a:lnTo>
                    <a:pt x="916" y="807"/>
                  </a:lnTo>
                  <a:lnTo>
                    <a:pt x="917" y="806"/>
                  </a:lnTo>
                  <a:lnTo>
                    <a:pt x="916" y="802"/>
                  </a:lnTo>
                  <a:lnTo>
                    <a:pt x="916" y="800"/>
                  </a:lnTo>
                  <a:close/>
                  <a:moveTo>
                    <a:pt x="136" y="393"/>
                  </a:moveTo>
                  <a:lnTo>
                    <a:pt x="135" y="392"/>
                  </a:lnTo>
                  <a:lnTo>
                    <a:pt x="136" y="392"/>
                  </a:lnTo>
                  <a:lnTo>
                    <a:pt x="136" y="393"/>
                  </a:lnTo>
                  <a:close/>
                  <a:moveTo>
                    <a:pt x="180" y="410"/>
                  </a:moveTo>
                  <a:lnTo>
                    <a:pt x="178" y="410"/>
                  </a:lnTo>
                  <a:lnTo>
                    <a:pt x="181" y="409"/>
                  </a:lnTo>
                  <a:lnTo>
                    <a:pt x="182" y="410"/>
                  </a:lnTo>
                  <a:lnTo>
                    <a:pt x="180" y="410"/>
                  </a:lnTo>
                  <a:close/>
                  <a:moveTo>
                    <a:pt x="506" y="944"/>
                  </a:moveTo>
                  <a:lnTo>
                    <a:pt x="504" y="944"/>
                  </a:lnTo>
                  <a:lnTo>
                    <a:pt x="503" y="944"/>
                  </a:lnTo>
                  <a:lnTo>
                    <a:pt x="502" y="944"/>
                  </a:lnTo>
                  <a:lnTo>
                    <a:pt x="502" y="943"/>
                  </a:lnTo>
                  <a:lnTo>
                    <a:pt x="503" y="940"/>
                  </a:lnTo>
                  <a:lnTo>
                    <a:pt x="504" y="942"/>
                  </a:lnTo>
                  <a:lnTo>
                    <a:pt x="506" y="943"/>
                  </a:lnTo>
                  <a:lnTo>
                    <a:pt x="507" y="944"/>
                  </a:lnTo>
                  <a:lnTo>
                    <a:pt x="506" y="94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5">
              <a:extLst>
                <a:ext uri="{FF2B5EF4-FFF2-40B4-BE49-F238E27FC236}">
                  <a16:creationId xmlns:a16="http://schemas.microsoft.com/office/drawing/2014/main" id="{3FB586AA-C3E1-069B-D616-6336205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9" y="2117725"/>
              <a:ext cx="2133600" cy="1427163"/>
            </a:xfrm>
            <a:custGeom>
              <a:avLst/>
              <a:gdLst>
                <a:gd name="T0" fmla="*/ 1267 w 1344"/>
                <a:gd name="T1" fmla="*/ 529 h 899"/>
                <a:gd name="T2" fmla="*/ 1330 w 1344"/>
                <a:gd name="T3" fmla="*/ 477 h 899"/>
                <a:gd name="T4" fmla="*/ 1335 w 1344"/>
                <a:gd name="T5" fmla="*/ 411 h 899"/>
                <a:gd name="T6" fmla="*/ 1336 w 1344"/>
                <a:gd name="T7" fmla="*/ 345 h 899"/>
                <a:gd name="T8" fmla="*/ 1254 w 1344"/>
                <a:gd name="T9" fmla="*/ 305 h 899"/>
                <a:gd name="T10" fmla="*/ 1163 w 1344"/>
                <a:gd name="T11" fmla="*/ 273 h 899"/>
                <a:gd name="T12" fmla="*/ 1060 w 1344"/>
                <a:gd name="T13" fmla="*/ 249 h 899"/>
                <a:gd name="T14" fmla="*/ 991 w 1344"/>
                <a:gd name="T15" fmla="*/ 192 h 899"/>
                <a:gd name="T16" fmla="*/ 942 w 1344"/>
                <a:gd name="T17" fmla="*/ 145 h 899"/>
                <a:gd name="T18" fmla="*/ 900 w 1344"/>
                <a:gd name="T19" fmla="*/ 101 h 899"/>
                <a:gd name="T20" fmla="*/ 891 w 1344"/>
                <a:gd name="T21" fmla="*/ 28 h 899"/>
                <a:gd name="T22" fmla="*/ 813 w 1344"/>
                <a:gd name="T23" fmla="*/ 8 h 899"/>
                <a:gd name="T24" fmla="*/ 683 w 1344"/>
                <a:gd name="T25" fmla="*/ 36 h 899"/>
                <a:gd name="T26" fmla="*/ 639 w 1344"/>
                <a:gd name="T27" fmla="*/ 64 h 899"/>
                <a:gd name="T28" fmla="*/ 631 w 1344"/>
                <a:gd name="T29" fmla="*/ 108 h 899"/>
                <a:gd name="T30" fmla="*/ 611 w 1344"/>
                <a:gd name="T31" fmla="*/ 117 h 899"/>
                <a:gd name="T32" fmla="*/ 531 w 1344"/>
                <a:gd name="T33" fmla="*/ 112 h 899"/>
                <a:gd name="T34" fmla="*/ 467 w 1344"/>
                <a:gd name="T35" fmla="*/ 101 h 899"/>
                <a:gd name="T36" fmla="*/ 412 w 1344"/>
                <a:gd name="T37" fmla="*/ 106 h 899"/>
                <a:gd name="T38" fmla="*/ 295 w 1344"/>
                <a:gd name="T39" fmla="*/ 58 h 899"/>
                <a:gd name="T40" fmla="*/ 111 w 1344"/>
                <a:gd name="T41" fmla="*/ 105 h 899"/>
                <a:gd name="T42" fmla="*/ 150 w 1344"/>
                <a:gd name="T43" fmla="*/ 183 h 899"/>
                <a:gd name="T44" fmla="*/ 106 w 1344"/>
                <a:gd name="T45" fmla="*/ 253 h 899"/>
                <a:gd name="T46" fmla="*/ 46 w 1344"/>
                <a:gd name="T47" fmla="*/ 382 h 899"/>
                <a:gd name="T48" fmla="*/ 17 w 1344"/>
                <a:gd name="T49" fmla="*/ 421 h 899"/>
                <a:gd name="T50" fmla="*/ 21 w 1344"/>
                <a:gd name="T51" fmla="*/ 483 h 899"/>
                <a:gd name="T52" fmla="*/ 75 w 1344"/>
                <a:gd name="T53" fmla="*/ 500 h 899"/>
                <a:gd name="T54" fmla="*/ 182 w 1344"/>
                <a:gd name="T55" fmla="*/ 518 h 899"/>
                <a:gd name="T56" fmla="*/ 312 w 1344"/>
                <a:gd name="T57" fmla="*/ 487 h 899"/>
                <a:gd name="T58" fmla="*/ 365 w 1344"/>
                <a:gd name="T59" fmla="*/ 467 h 899"/>
                <a:gd name="T60" fmla="*/ 451 w 1344"/>
                <a:gd name="T61" fmla="*/ 483 h 899"/>
                <a:gd name="T62" fmla="*/ 497 w 1344"/>
                <a:gd name="T63" fmla="*/ 498 h 899"/>
                <a:gd name="T64" fmla="*/ 525 w 1344"/>
                <a:gd name="T65" fmla="*/ 557 h 899"/>
                <a:gd name="T66" fmla="*/ 554 w 1344"/>
                <a:gd name="T67" fmla="*/ 603 h 899"/>
                <a:gd name="T68" fmla="*/ 583 w 1344"/>
                <a:gd name="T69" fmla="*/ 642 h 899"/>
                <a:gd name="T70" fmla="*/ 573 w 1344"/>
                <a:gd name="T71" fmla="*/ 691 h 899"/>
                <a:gd name="T72" fmla="*/ 533 w 1344"/>
                <a:gd name="T73" fmla="*/ 687 h 899"/>
                <a:gd name="T74" fmla="*/ 494 w 1344"/>
                <a:gd name="T75" fmla="*/ 743 h 899"/>
                <a:gd name="T76" fmla="*/ 461 w 1344"/>
                <a:gd name="T77" fmla="*/ 799 h 899"/>
                <a:gd name="T78" fmla="*/ 527 w 1344"/>
                <a:gd name="T79" fmla="*/ 791 h 899"/>
                <a:gd name="T80" fmla="*/ 566 w 1344"/>
                <a:gd name="T81" fmla="*/ 786 h 899"/>
                <a:gd name="T82" fmla="*/ 559 w 1344"/>
                <a:gd name="T83" fmla="*/ 749 h 899"/>
                <a:gd name="T84" fmla="*/ 583 w 1344"/>
                <a:gd name="T85" fmla="*/ 756 h 899"/>
                <a:gd name="T86" fmla="*/ 639 w 1344"/>
                <a:gd name="T87" fmla="*/ 695 h 899"/>
                <a:gd name="T88" fmla="*/ 696 w 1344"/>
                <a:gd name="T89" fmla="*/ 656 h 899"/>
                <a:gd name="T90" fmla="*/ 711 w 1344"/>
                <a:gd name="T91" fmla="*/ 658 h 899"/>
                <a:gd name="T92" fmla="*/ 716 w 1344"/>
                <a:gd name="T93" fmla="*/ 596 h 899"/>
                <a:gd name="T94" fmla="*/ 744 w 1344"/>
                <a:gd name="T95" fmla="*/ 663 h 899"/>
                <a:gd name="T96" fmla="*/ 704 w 1344"/>
                <a:gd name="T97" fmla="*/ 670 h 899"/>
                <a:gd name="T98" fmla="*/ 740 w 1344"/>
                <a:gd name="T99" fmla="*/ 701 h 899"/>
                <a:gd name="T100" fmla="*/ 827 w 1344"/>
                <a:gd name="T101" fmla="*/ 707 h 899"/>
                <a:gd name="T102" fmla="*/ 857 w 1344"/>
                <a:gd name="T103" fmla="*/ 734 h 899"/>
                <a:gd name="T104" fmla="*/ 824 w 1344"/>
                <a:gd name="T105" fmla="*/ 755 h 899"/>
                <a:gd name="T106" fmla="*/ 816 w 1344"/>
                <a:gd name="T107" fmla="*/ 807 h 899"/>
                <a:gd name="T108" fmla="*/ 852 w 1344"/>
                <a:gd name="T109" fmla="*/ 874 h 899"/>
                <a:gd name="T110" fmla="*/ 905 w 1344"/>
                <a:gd name="T111" fmla="*/ 883 h 899"/>
                <a:gd name="T112" fmla="*/ 987 w 1344"/>
                <a:gd name="T113" fmla="*/ 839 h 899"/>
                <a:gd name="T114" fmla="*/ 1067 w 1344"/>
                <a:gd name="T115" fmla="*/ 824 h 899"/>
                <a:gd name="T116" fmla="*/ 1053 w 1344"/>
                <a:gd name="T117" fmla="*/ 786 h 899"/>
                <a:gd name="T118" fmla="*/ 946 w 1344"/>
                <a:gd name="T119" fmla="*/ 710 h 899"/>
                <a:gd name="T120" fmla="*/ 984 w 1344"/>
                <a:gd name="T121" fmla="*/ 695 h 899"/>
                <a:gd name="T122" fmla="*/ 1083 w 1344"/>
                <a:gd name="T123" fmla="*/ 645 h 899"/>
                <a:gd name="T124" fmla="*/ 1180 w 1344"/>
                <a:gd name="T125" fmla="*/ 61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4" h="899">
                  <a:moveTo>
                    <a:pt x="1198" y="603"/>
                  </a:moveTo>
                  <a:lnTo>
                    <a:pt x="1199" y="599"/>
                  </a:lnTo>
                  <a:lnTo>
                    <a:pt x="1200" y="597"/>
                  </a:lnTo>
                  <a:lnTo>
                    <a:pt x="1202" y="596"/>
                  </a:lnTo>
                  <a:lnTo>
                    <a:pt x="1204" y="594"/>
                  </a:lnTo>
                  <a:lnTo>
                    <a:pt x="1205" y="593"/>
                  </a:lnTo>
                  <a:lnTo>
                    <a:pt x="1205" y="592"/>
                  </a:lnTo>
                  <a:lnTo>
                    <a:pt x="1205" y="590"/>
                  </a:lnTo>
                  <a:lnTo>
                    <a:pt x="1205" y="589"/>
                  </a:lnTo>
                  <a:lnTo>
                    <a:pt x="1205" y="589"/>
                  </a:lnTo>
                  <a:lnTo>
                    <a:pt x="1203" y="587"/>
                  </a:lnTo>
                  <a:lnTo>
                    <a:pt x="1200" y="589"/>
                  </a:lnTo>
                  <a:lnTo>
                    <a:pt x="1199" y="589"/>
                  </a:lnTo>
                  <a:lnTo>
                    <a:pt x="1198" y="587"/>
                  </a:lnTo>
                  <a:lnTo>
                    <a:pt x="1198" y="586"/>
                  </a:lnTo>
                  <a:lnTo>
                    <a:pt x="1199" y="584"/>
                  </a:lnTo>
                  <a:lnTo>
                    <a:pt x="1202" y="581"/>
                  </a:lnTo>
                  <a:lnTo>
                    <a:pt x="1203" y="578"/>
                  </a:lnTo>
                  <a:lnTo>
                    <a:pt x="1204" y="574"/>
                  </a:lnTo>
                  <a:lnTo>
                    <a:pt x="1203" y="566"/>
                  </a:lnTo>
                  <a:lnTo>
                    <a:pt x="1204" y="563"/>
                  </a:lnTo>
                  <a:lnTo>
                    <a:pt x="1205" y="558"/>
                  </a:lnTo>
                  <a:lnTo>
                    <a:pt x="1206" y="555"/>
                  </a:lnTo>
                  <a:lnTo>
                    <a:pt x="1210" y="554"/>
                  </a:lnTo>
                  <a:lnTo>
                    <a:pt x="1225" y="552"/>
                  </a:lnTo>
                  <a:lnTo>
                    <a:pt x="1228" y="551"/>
                  </a:lnTo>
                  <a:lnTo>
                    <a:pt x="1229" y="550"/>
                  </a:lnTo>
                  <a:lnTo>
                    <a:pt x="1232" y="546"/>
                  </a:lnTo>
                  <a:lnTo>
                    <a:pt x="1233" y="545"/>
                  </a:lnTo>
                  <a:lnTo>
                    <a:pt x="1233" y="545"/>
                  </a:lnTo>
                  <a:lnTo>
                    <a:pt x="1236" y="546"/>
                  </a:lnTo>
                  <a:lnTo>
                    <a:pt x="1238" y="546"/>
                  </a:lnTo>
                  <a:lnTo>
                    <a:pt x="1238" y="545"/>
                  </a:lnTo>
                  <a:lnTo>
                    <a:pt x="1239" y="539"/>
                  </a:lnTo>
                  <a:lnTo>
                    <a:pt x="1241" y="534"/>
                  </a:lnTo>
                  <a:lnTo>
                    <a:pt x="1243" y="529"/>
                  </a:lnTo>
                  <a:lnTo>
                    <a:pt x="1245" y="527"/>
                  </a:lnTo>
                  <a:lnTo>
                    <a:pt x="1249" y="526"/>
                  </a:lnTo>
                  <a:lnTo>
                    <a:pt x="1261" y="526"/>
                  </a:lnTo>
                  <a:lnTo>
                    <a:pt x="1262" y="526"/>
                  </a:lnTo>
                  <a:lnTo>
                    <a:pt x="1264" y="529"/>
                  </a:lnTo>
                  <a:lnTo>
                    <a:pt x="1267" y="529"/>
                  </a:lnTo>
                  <a:lnTo>
                    <a:pt x="1268" y="529"/>
                  </a:lnTo>
                  <a:lnTo>
                    <a:pt x="1271" y="528"/>
                  </a:lnTo>
                  <a:lnTo>
                    <a:pt x="1282" y="528"/>
                  </a:lnTo>
                  <a:lnTo>
                    <a:pt x="1283" y="528"/>
                  </a:lnTo>
                  <a:lnTo>
                    <a:pt x="1287" y="529"/>
                  </a:lnTo>
                  <a:lnTo>
                    <a:pt x="1288" y="529"/>
                  </a:lnTo>
                  <a:lnTo>
                    <a:pt x="1289" y="529"/>
                  </a:lnTo>
                  <a:lnTo>
                    <a:pt x="1291" y="529"/>
                  </a:lnTo>
                  <a:lnTo>
                    <a:pt x="1294" y="529"/>
                  </a:lnTo>
                  <a:lnTo>
                    <a:pt x="1296" y="529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10" y="531"/>
                  </a:lnTo>
                  <a:lnTo>
                    <a:pt x="1313" y="529"/>
                  </a:lnTo>
                  <a:lnTo>
                    <a:pt x="1315" y="529"/>
                  </a:lnTo>
                  <a:lnTo>
                    <a:pt x="1316" y="526"/>
                  </a:lnTo>
                  <a:lnTo>
                    <a:pt x="1317" y="524"/>
                  </a:lnTo>
                  <a:lnTo>
                    <a:pt x="1317" y="522"/>
                  </a:lnTo>
                  <a:lnTo>
                    <a:pt x="1316" y="521"/>
                  </a:lnTo>
                  <a:lnTo>
                    <a:pt x="1316" y="520"/>
                  </a:lnTo>
                  <a:lnTo>
                    <a:pt x="1316" y="519"/>
                  </a:lnTo>
                  <a:lnTo>
                    <a:pt x="1317" y="518"/>
                  </a:lnTo>
                  <a:lnTo>
                    <a:pt x="1317" y="516"/>
                  </a:lnTo>
                  <a:lnTo>
                    <a:pt x="1317" y="514"/>
                  </a:lnTo>
                  <a:lnTo>
                    <a:pt x="1317" y="513"/>
                  </a:lnTo>
                  <a:lnTo>
                    <a:pt x="1316" y="511"/>
                  </a:lnTo>
                  <a:lnTo>
                    <a:pt x="1316" y="509"/>
                  </a:lnTo>
                  <a:lnTo>
                    <a:pt x="1315" y="508"/>
                  </a:lnTo>
                  <a:lnTo>
                    <a:pt x="1316" y="507"/>
                  </a:lnTo>
                  <a:lnTo>
                    <a:pt x="1320" y="506"/>
                  </a:lnTo>
                  <a:lnTo>
                    <a:pt x="1321" y="506"/>
                  </a:lnTo>
                  <a:lnTo>
                    <a:pt x="1321" y="505"/>
                  </a:lnTo>
                  <a:lnTo>
                    <a:pt x="1320" y="501"/>
                  </a:lnTo>
                  <a:lnTo>
                    <a:pt x="1320" y="500"/>
                  </a:lnTo>
                  <a:lnTo>
                    <a:pt x="1321" y="498"/>
                  </a:lnTo>
                  <a:lnTo>
                    <a:pt x="1324" y="489"/>
                  </a:lnTo>
                  <a:lnTo>
                    <a:pt x="1326" y="488"/>
                  </a:lnTo>
                  <a:lnTo>
                    <a:pt x="1329" y="486"/>
                  </a:lnTo>
                  <a:lnTo>
                    <a:pt x="1330" y="483"/>
                  </a:lnTo>
                  <a:lnTo>
                    <a:pt x="1331" y="481"/>
                  </a:lnTo>
                  <a:lnTo>
                    <a:pt x="1331" y="480"/>
                  </a:lnTo>
                  <a:lnTo>
                    <a:pt x="1330" y="477"/>
                  </a:lnTo>
                  <a:lnTo>
                    <a:pt x="1329" y="477"/>
                  </a:lnTo>
                  <a:lnTo>
                    <a:pt x="1326" y="479"/>
                  </a:lnTo>
                  <a:lnTo>
                    <a:pt x="1323" y="479"/>
                  </a:lnTo>
                  <a:lnTo>
                    <a:pt x="1318" y="475"/>
                  </a:lnTo>
                  <a:lnTo>
                    <a:pt x="1323" y="472"/>
                  </a:lnTo>
                  <a:lnTo>
                    <a:pt x="1324" y="470"/>
                  </a:lnTo>
                  <a:lnTo>
                    <a:pt x="1327" y="468"/>
                  </a:lnTo>
                  <a:lnTo>
                    <a:pt x="1326" y="468"/>
                  </a:lnTo>
                  <a:lnTo>
                    <a:pt x="1326" y="466"/>
                  </a:lnTo>
                  <a:lnTo>
                    <a:pt x="1324" y="463"/>
                  </a:lnTo>
                  <a:lnTo>
                    <a:pt x="1322" y="457"/>
                  </a:lnTo>
                  <a:lnTo>
                    <a:pt x="1321" y="457"/>
                  </a:lnTo>
                  <a:lnTo>
                    <a:pt x="1321" y="456"/>
                  </a:lnTo>
                  <a:lnTo>
                    <a:pt x="1320" y="454"/>
                  </a:lnTo>
                  <a:lnTo>
                    <a:pt x="1321" y="454"/>
                  </a:lnTo>
                  <a:lnTo>
                    <a:pt x="1322" y="454"/>
                  </a:lnTo>
                  <a:lnTo>
                    <a:pt x="1322" y="453"/>
                  </a:lnTo>
                  <a:lnTo>
                    <a:pt x="1322" y="451"/>
                  </a:lnTo>
                  <a:lnTo>
                    <a:pt x="1322" y="450"/>
                  </a:lnTo>
                  <a:lnTo>
                    <a:pt x="1321" y="448"/>
                  </a:lnTo>
                  <a:lnTo>
                    <a:pt x="1320" y="446"/>
                  </a:lnTo>
                  <a:lnTo>
                    <a:pt x="1318" y="444"/>
                  </a:lnTo>
                  <a:lnTo>
                    <a:pt x="1309" y="444"/>
                  </a:lnTo>
                  <a:lnTo>
                    <a:pt x="1308" y="444"/>
                  </a:lnTo>
                  <a:lnTo>
                    <a:pt x="1305" y="444"/>
                  </a:lnTo>
                  <a:lnTo>
                    <a:pt x="1305" y="442"/>
                  </a:lnTo>
                  <a:lnTo>
                    <a:pt x="1310" y="427"/>
                  </a:lnTo>
                  <a:lnTo>
                    <a:pt x="1311" y="425"/>
                  </a:lnTo>
                  <a:lnTo>
                    <a:pt x="1314" y="424"/>
                  </a:lnTo>
                  <a:lnTo>
                    <a:pt x="1314" y="423"/>
                  </a:lnTo>
                  <a:lnTo>
                    <a:pt x="1315" y="422"/>
                  </a:lnTo>
                  <a:lnTo>
                    <a:pt x="1315" y="421"/>
                  </a:lnTo>
                  <a:lnTo>
                    <a:pt x="1316" y="418"/>
                  </a:lnTo>
                  <a:lnTo>
                    <a:pt x="1318" y="418"/>
                  </a:lnTo>
                  <a:lnTo>
                    <a:pt x="1318" y="418"/>
                  </a:lnTo>
                  <a:lnTo>
                    <a:pt x="1328" y="422"/>
                  </a:lnTo>
                  <a:lnTo>
                    <a:pt x="1330" y="421"/>
                  </a:lnTo>
                  <a:lnTo>
                    <a:pt x="1334" y="418"/>
                  </a:lnTo>
                  <a:lnTo>
                    <a:pt x="1335" y="416"/>
                  </a:lnTo>
                  <a:lnTo>
                    <a:pt x="1336" y="415"/>
                  </a:lnTo>
                  <a:lnTo>
                    <a:pt x="1336" y="412"/>
                  </a:lnTo>
                  <a:lnTo>
                    <a:pt x="1335" y="411"/>
                  </a:lnTo>
                  <a:lnTo>
                    <a:pt x="1333" y="410"/>
                  </a:lnTo>
                  <a:lnTo>
                    <a:pt x="1331" y="412"/>
                  </a:lnTo>
                  <a:lnTo>
                    <a:pt x="1330" y="414"/>
                  </a:lnTo>
                  <a:lnTo>
                    <a:pt x="1329" y="415"/>
                  </a:lnTo>
                  <a:lnTo>
                    <a:pt x="1328" y="415"/>
                  </a:lnTo>
                  <a:lnTo>
                    <a:pt x="1327" y="412"/>
                  </a:lnTo>
                  <a:lnTo>
                    <a:pt x="1326" y="411"/>
                  </a:lnTo>
                  <a:lnTo>
                    <a:pt x="1324" y="411"/>
                  </a:lnTo>
                  <a:lnTo>
                    <a:pt x="1322" y="412"/>
                  </a:lnTo>
                  <a:lnTo>
                    <a:pt x="1317" y="410"/>
                  </a:lnTo>
                  <a:lnTo>
                    <a:pt x="1315" y="410"/>
                  </a:lnTo>
                  <a:lnTo>
                    <a:pt x="1314" y="409"/>
                  </a:lnTo>
                  <a:lnTo>
                    <a:pt x="1314" y="407"/>
                  </a:lnTo>
                  <a:lnTo>
                    <a:pt x="1313" y="405"/>
                  </a:lnTo>
                  <a:lnTo>
                    <a:pt x="1311" y="403"/>
                  </a:lnTo>
                  <a:lnTo>
                    <a:pt x="1309" y="402"/>
                  </a:lnTo>
                  <a:lnTo>
                    <a:pt x="1308" y="401"/>
                  </a:lnTo>
                  <a:lnTo>
                    <a:pt x="1309" y="395"/>
                  </a:lnTo>
                  <a:lnTo>
                    <a:pt x="1310" y="394"/>
                  </a:lnTo>
                  <a:lnTo>
                    <a:pt x="1314" y="395"/>
                  </a:lnTo>
                  <a:lnTo>
                    <a:pt x="1320" y="392"/>
                  </a:lnTo>
                  <a:lnTo>
                    <a:pt x="1322" y="392"/>
                  </a:lnTo>
                  <a:lnTo>
                    <a:pt x="1324" y="392"/>
                  </a:lnTo>
                  <a:lnTo>
                    <a:pt x="1326" y="392"/>
                  </a:lnTo>
                  <a:lnTo>
                    <a:pt x="1327" y="391"/>
                  </a:lnTo>
                  <a:lnTo>
                    <a:pt x="1327" y="390"/>
                  </a:lnTo>
                  <a:lnTo>
                    <a:pt x="1327" y="388"/>
                  </a:lnTo>
                  <a:lnTo>
                    <a:pt x="1327" y="386"/>
                  </a:lnTo>
                  <a:lnTo>
                    <a:pt x="1329" y="384"/>
                  </a:lnTo>
                  <a:lnTo>
                    <a:pt x="1331" y="382"/>
                  </a:lnTo>
                  <a:lnTo>
                    <a:pt x="1335" y="378"/>
                  </a:lnTo>
                  <a:lnTo>
                    <a:pt x="1337" y="377"/>
                  </a:lnTo>
                  <a:lnTo>
                    <a:pt x="1340" y="372"/>
                  </a:lnTo>
                  <a:lnTo>
                    <a:pt x="1341" y="371"/>
                  </a:lnTo>
                  <a:lnTo>
                    <a:pt x="1343" y="370"/>
                  </a:lnTo>
                  <a:lnTo>
                    <a:pt x="1343" y="365"/>
                  </a:lnTo>
                  <a:lnTo>
                    <a:pt x="1344" y="361"/>
                  </a:lnTo>
                  <a:lnTo>
                    <a:pt x="1344" y="359"/>
                  </a:lnTo>
                  <a:lnTo>
                    <a:pt x="1344" y="358"/>
                  </a:lnTo>
                  <a:lnTo>
                    <a:pt x="1341" y="353"/>
                  </a:lnTo>
                  <a:lnTo>
                    <a:pt x="1337" y="349"/>
                  </a:lnTo>
                  <a:lnTo>
                    <a:pt x="1336" y="345"/>
                  </a:lnTo>
                  <a:lnTo>
                    <a:pt x="1335" y="342"/>
                  </a:lnTo>
                  <a:lnTo>
                    <a:pt x="1336" y="338"/>
                  </a:lnTo>
                  <a:lnTo>
                    <a:pt x="1339" y="337"/>
                  </a:lnTo>
                  <a:lnTo>
                    <a:pt x="1341" y="335"/>
                  </a:lnTo>
                  <a:lnTo>
                    <a:pt x="1342" y="333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1" y="331"/>
                  </a:lnTo>
                  <a:lnTo>
                    <a:pt x="1334" y="329"/>
                  </a:lnTo>
                  <a:lnTo>
                    <a:pt x="1333" y="329"/>
                  </a:lnTo>
                  <a:lnTo>
                    <a:pt x="1330" y="329"/>
                  </a:lnTo>
                  <a:lnTo>
                    <a:pt x="1326" y="332"/>
                  </a:lnTo>
                  <a:lnTo>
                    <a:pt x="1324" y="333"/>
                  </a:lnTo>
                  <a:lnTo>
                    <a:pt x="1322" y="335"/>
                  </a:lnTo>
                  <a:lnTo>
                    <a:pt x="1320" y="336"/>
                  </a:lnTo>
                  <a:lnTo>
                    <a:pt x="1318" y="336"/>
                  </a:lnTo>
                  <a:lnTo>
                    <a:pt x="1316" y="335"/>
                  </a:lnTo>
                  <a:lnTo>
                    <a:pt x="1313" y="331"/>
                  </a:lnTo>
                  <a:lnTo>
                    <a:pt x="1309" y="330"/>
                  </a:lnTo>
                  <a:lnTo>
                    <a:pt x="1307" y="330"/>
                  </a:lnTo>
                  <a:lnTo>
                    <a:pt x="1304" y="327"/>
                  </a:lnTo>
                  <a:lnTo>
                    <a:pt x="1302" y="324"/>
                  </a:lnTo>
                  <a:lnTo>
                    <a:pt x="1301" y="319"/>
                  </a:lnTo>
                  <a:lnTo>
                    <a:pt x="1301" y="316"/>
                  </a:lnTo>
                  <a:lnTo>
                    <a:pt x="1300" y="314"/>
                  </a:lnTo>
                  <a:lnTo>
                    <a:pt x="1295" y="314"/>
                  </a:lnTo>
                  <a:lnTo>
                    <a:pt x="1294" y="313"/>
                  </a:lnTo>
                  <a:lnTo>
                    <a:pt x="1290" y="312"/>
                  </a:lnTo>
                  <a:lnTo>
                    <a:pt x="1289" y="312"/>
                  </a:lnTo>
                  <a:lnTo>
                    <a:pt x="1285" y="313"/>
                  </a:lnTo>
                  <a:lnTo>
                    <a:pt x="1283" y="314"/>
                  </a:lnTo>
                  <a:lnTo>
                    <a:pt x="1280" y="313"/>
                  </a:lnTo>
                  <a:lnTo>
                    <a:pt x="1277" y="312"/>
                  </a:lnTo>
                  <a:lnTo>
                    <a:pt x="1276" y="310"/>
                  </a:lnTo>
                  <a:lnTo>
                    <a:pt x="1271" y="299"/>
                  </a:lnTo>
                  <a:lnTo>
                    <a:pt x="1269" y="298"/>
                  </a:lnTo>
                  <a:lnTo>
                    <a:pt x="1267" y="299"/>
                  </a:lnTo>
                  <a:lnTo>
                    <a:pt x="1265" y="300"/>
                  </a:lnTo>
                  <a:lnTo>
                    <a:pt x="1263" y="303"/>
                  </a:lnTo>
                  <a:lnTo>
                    <a:pt x="1262" y="304"/>
                  </a:lnTo>
                  <a:lnTo>
                    <a:pt x="1261" y="305"/>
                  </a:lnTo>
                  <a:lnTo>
                    <a:pt x="1254" y="305"/>
                  </a:lnTo>
                  <a:lnTo>
                    <a:pt x="1251" y="303"/>
                  </a:lnTo>
                  <a:lnTo>
                    <a:pt x="1250" y="301"/>
                  </a:lnTo>
                  <a:lnTo>
                    <a:pt x="1246" y="299"/>
                  </a:lnTo>
                  <a:lnTo>
                    <a:pt x="1239" y="297"/>
                  </a:lnTo>
                  <a:lnTo>
                    <a:pt x="1235" y="293"/>
                  </a:lnTo>
                  <a:lnTo>
                    <a:pt x="1233" y="292"/>
                  </a:lnTo>
                  <a:lnTo>
                    <a:pt x="1233" y="291"/>
                  </a:lnTo>
                  <a:lnTo>
                    <a:pt x="1233" y="290"/>
                  </a:lnTo>
                  <a:lnTo>
                    <a:pt x="1233" y="287"/>
                  </a:lnTo>
                  <a:lnTo>
                    <a:pt x="1231" y="287"/>
                  </a:lnTo>
                  <a:lnTo>
                    <a:pt x="1231" y="288"/>
                  </a:lnTo>
                  <a:lnTo>
                    <a:pt x="1230" y="288"/>
                  </a:lnTo>
                  <a:lnTo>
                    <a:pt x="1226" y="287"/>
                  </a:lnTo>
                  <a:lnTo>
                    <a:pt x="1220" y="288"/>
                  </a:lnTo>
                  <a:lnTo>
                    <a:pt x="1218" y="287"/>
                  </a:lnTo>
                  <a:lnTo>
                    <a:pt x="1216" y="286"/>
                  </a:lnTo>
                  <a:lnTo>
                    <a:pt x="1215" y="286"/>
                  </a:lnTo>
                  <a:lnTo>
                    <a:pt x="1211" y="286"/>
                  </a:lnTo>
                  <a:lnTo>
                    <a:pt x="1210" y="285"/>
                  </a:lnTo>
                  <a:lnTo>
                    <a:pt x="1209" y="284"/>
                  </a:lnTo>
                  <a:lnTo>
                    <a:pt x="1206" y="277"/>
                  </a:lnTo>
                  <a:lnTo>
                    <a:pt x="1205" y="275"/>
                  </a:lnTo>
                  <a:lnTo>
                    <a:pt x="1205" y="275"/>
                  </a:lnTo>
                  <a:lnTo>
                    <a:pt x="1203" y="275"/>
                  </a:lnTo>
                  <a:lnTo>
                    <a:pt x="1198" y="275"/>
                  </a:lnTo>
                  <a:lnTo>
                    <a:pt x="1197" y="275"/>
                  </a:lnTo>
                  <a:lnTo>
                    <a:pt x="1196" y="279"/>
                  </a:lnTo>
                  <a:lnTo>
                    <a:pt x="1197" y="285"/>
                  </a:lnTo>
                  <a:lnTo>
                    <a:pt x="1196" y="290"/>
                  </a:lnTo>
                  <a:lnTo>
                    <a:pt x="1192" y="292"/>
                  </a:lnTo>
                  <a:lnTo>
                    <a:pt x="1190" y="291"/>
                  </a:lnTo>
                  <a:lnTo>
                    <a:pt x="1189" y="291"/>
                  </a:lnTo>
                  <a:lnTo>
                    <a:pt x="1185" y="293"/>
                  </a:lnTo>
                  <a:lnTo>
                    <a:pt x="1183" y="294"/>
                  </a:lnTo>
                  <a:lnTo>
                    <a:pt x="1183" y="292"/>
                  </a:lnTo>
                  <a:lnTo>
                    <a:pt x="1181" y="290"/>
                  </a:lnTo>
                  <a:lnTo>
                    <a:pt x="1179" y="285"/>
                  </a:lnTo>
                  <a:lnTo>
                    <a:pt x="1177" y="283"/>
                  </a:lnTo>
                  <a:lnTo>
                    <a:pt x="1176" y="280"/>
                  </a:lnTo>
                  <a:lnTo>
                    <a:pt x="1172" y="278"/>
                  </a:lnTo>
                  <a:lnTo>
                    <a:pt x="1166" y="275"/>
                  </a:lnTo>
                  <a:lnTo>
                    <a:pt x="1163" y="273"/>
                  </a:lnTo>
                  <a:lnTo>
                    <a:pt x="1155" y="262"/>
                  </a:lnTo>
                  <a:lnTo>
                    <a:pt x="1153" y="260"/>
                  </a:lnTo>
                  <a:lnTo>
                    <a:pt x="1152" y="259"/>
                  </a:lnTo>
                  <a:lnTo>
                    <a:pt x="1152" y="258"/>
                  </a:lnTo>
                  <a:lnTo>
                    <a:pt x="1153" y="257"/>
                  </a:lnTo>
                  <a:lnTo>
                    <a:pt x="1153" y="253"/>
                  </a:lnTo>
                  <a:lnTo>
                    <a:pt x="1153" y="248"/>
                  </a:lnTo>
                  <a:lnTo>
                    <a:pt x="1151" y="246"/>
                  </a:lnTo>
                  <a:lnTo>
                    <a:pt x="1145" y="244"/>
                  </a:lnTo>
                  <a:lnTo>
                    <a:pt x="1144" y="240"/>
                  </a:lnTo>
                  <a:lnTo>
                    <a:pt x="1142" y="236"/>
                  </a:lnTo>
                  <a:lnTo>
                    <a:pt x="1141" y="233"/>
                  </a:lnTo>
                  <a:lnTo>
                    <a:pt x="1140" y="233"/>
                  </a:lnTo>
                  <a:lnTo>
                    <a:pt x="1132" y="234"/>
                  </a:lnTo>
                  <a:lnTo>
                    <a:pt x="1129" y="234"/>
                  </a:lnTo>
                  <a:lnTo>
                    <a:pt x="1126" y="239"/>
                  </a:lnTo>
                  <a:lnTo>
                    <a:pt x="1124" y="241"/>
                  </a:lnTo>
                  <a:lnTo>
                    <a:pt x="1113" y="245"/>
                  </a:lnTo>
                  <a:lnTo>
                    <a:pt x="1107" y="244"/>
                  </a:lnTo>
                  <a:lnTo>
                    <a:pt x="1102" y="244"/>
                  </a:lnTo>
                  <a:lnTo>
                    <a:pt x="1098" y="245"/>
                  </a:lnTo>
                  <a:lnTo>
                    <a:pt x="1086" y="252"/>
                  </a:lnTo>
                  <a:lnTo>
                    <a:pt x="1085" y="253"/>
                  </a:lnTo>
                  <a:lnTo>
                    <a:pt x="1083" y="254"/>
                  </a:lnTo>
                  <a:lnTo>
                    <a:pt x="1082" y="257"/>
                  </a:lnTo>
                  <a:lnTo>
                    <a:pt x="1082" y="258"/>
                  </a:lnTo>
                  <a:lnTo>
                    <a:pt x="1080" y="259"/>
                  </a:lnTo>
                  <a:lnTo>
                    <a:pt x="1079" y="259"/>
                  </a:lnTo>
                  <a:lnTo>
                    <a:pt x="1076" y="259"/>
                  </a:lnTo>
                  <a:lnTo>
                    <a:pt x="1075" y="258"/>
                  </a:lnTo>
                  <a:lnTo>
                    <a:pt x="1074" y="257"/>
                  </a:lnTo>
                  <a:lnTo>
                    <a:pt x="1074" y="255"/>
                  </a:lnTo>
                  <a:lnTo>
                    <a:pt x="1074" y="252"/>
                  </a:lnTo>
                  <a:lnTo>
                    <a:pt x="1073" y="251"/>
                  </a:lnTo>
                  <a:lnTo>
                    <a:pt x="1069" y="249"/>
                  </a:lnTo>
                  <a:lnTo>
                    <a:pt x="1068" y="248"/>
                  </a:lnTo>
                  <a:lnTo>
                    <a:pt x="1066" y="248"/>
                  </a:lnTo>
                  <a:lnTo>
                    <a:pt x="1065" y="247"/>
                  </a:lnTo>
                  <a:lnTo>
                    <a:pt x="1063" y="247"/>
                  </a:lnTo>
                  <a:lnTo>
                    <a:pt x="1063" y="247"/>
                  </a:lnTo>
                  <a:lnTo>
                    <a:pt x="1062" y="248"/>
                  </a:lnTo>
                  <a:lnTo>
                    <a:pt x="1060" y="249"/>
                  </a:lnTo>
                  <a:lnTo>
                    <a:pt x="1059" y="251"/>
                  </a:lnTo>
                  <a:lnTo>
                    <a:pt x="1056" y="251"/>
                  </a:lnTo>
                  <a:lnTo>
                    <a:pt x="1055" y="249"/>
                  </a:lnTo>
                  <a:lnTo>
                    <a:pt x="1047" y="239"/>
                  </a:lnTo>
                  <a:lnTo>
                    <a:pt x="1044" y="238"/>
                  </a:lnTo>
                  <a:lnTo>
                    <a:pt x="1044" y="235"/>
                  </a:lnTo>
                  <a:lnTo>
                    <a:pt x="1042" y="234"/>
                  </a:lnTo>
                  <a:lnTo>
                    <a:pt x="1029" y="233"/>
                  </a:lnTo>
                  <a:lnTo>
                    <a:pt x="1022" y="234"/>
                  </a:lnTo>
                  <a:lnTo>
                    <a:pt x="1021" y="234"/>
                  </a:lnTo>
                  <a:lnTo>
                    <a:pt x="1020" y="235"/>
                  </a:lnTo>
                  <a:lnTo>
                    <a:pt x="1018" y="236"/>
                  </a:lnTo>
                  <a:lnTo>
                    <a:pt x="1017" y="238"/>
                  </a:lnTo>
                  <a:lnTo>
                    <a:pt x="1016" y="238"/>
                  </a:lnTo>
                  <a:lnTo>
                    <a:pt x="1015" y="239"/>
                  </a:lnTo>
                  <a:lnTo>
                    <a:pt x="1014" y="240"/>
                  </a:lnTo>
                  <a:lnTo>
                    <a:pt x="1013" y="241"/>
                  </a:lnTo>
                  <a:lnTo>
                    <a:pt x="1011" y="244"/>
                  </a:lnTo>
                  <a:lnTo>
                    <a:pt x="1009" y="244"/>
                  </a:lnTo>
                  <a:lnTo>
                    <a:pt x="1008" y="244"/>
                  </a:lnTo>
                  <a:lnTo>
                    <a:pt x="1007" y="244"/>
                  </a:lnTo>
                  <a:lnTo>
                    <a:pt x="1005" y="242"/>
                  </a:lnTo>
                  <a:lnTo>
                    <a:pt x="1004" y="241"/>
                  </a:lnTo>
                  <a:lnTo>
                    <a:pt x="1003" y="239"/>
                  </a:lnTo>
                  <a:lnTo>
                    <a:pt x="1002" y="238"/>
                  </a:lnTo>
                  <a:lnTo>
                    <a:pt x="1002" y="235"/>
                  </a:lnTo>
                  <a:lnTo>
                    <a:pt x="1002" y="232"/>
                  </a:lnTo>
                  <a:lnTo>
                    <a:pt x="1001" y="231"/>
                  </a:lnTo>
                  <a:lnTo>
                    <a:pt x="1000" y="229"/>
                  </a:lnTo>
                  <a:lnTo>
                    <a:pt x="997" y="228"/>
                  </a:lnTo>
                  <a:lnTo>
                    <a:pt x="996" y="228"/>
                  </a:lnTo>
                  <a:lnTo>
                    <a:pt x="992" y="227"/>
                  </a:lnTo>
                  <a:lnTo>
                    <a:pt x="991" y="225"/>
                  </a:lnTo>
                  <a:lnTo>
                    <a:pt x="988" y="210"/>
                  </a:lnTo>
                  <a:lnTo>
                    <a:pt x="988" y="209"/>
                  </a:lnTo>
                  <a:lnTo>
                    <a:pt x="989" y="207"/>
                  </a:lnTo>
                  <a:lnTo>
                    <a:pt x="995" y="205"/>
                  </a:lnTo>
                  <a:lnTo>
                    <a:pt x="992" y="202"/>
                  </a:lnTo>
                  <a:lnTo>
                    <a:pt x="992" y="200"/>
                  </a:lnTo>
                  <a:lnTo>
                    <a:pt x="994" y="196"/>
                  </a:lnTo>
                  <a:lnTo>
                    <a:pt x="992" y="193"/>
                  </a:lnTo>
                  <a:lnTo>
                    <a:pt x="991" y="192"/>
                  </a:lnTo>
                  <a:lnTo>
                    <a:pt x="989" y="190"/>
                  </a:lnTo>
                  <a:lnTo>
                    <a:pt x="988" y="189"/>
                  </a:lnTo>
                  <a:lnTo>
                    <a:pt x="988" y="188"/>
                  </a:lnTo>
                  <a:lnTo>
                    <a:pt x="988" y="187"/>
                  </a:lnTo>
                  <a:lnTo>
                    <a:pt x="988" y="186"/>
                  </a:lnTo>
                  <a:lnTo>
                    <a:pt x="987" y="184"/>
                  </a:lnTo>
                  <a:lnTo>
                    <a:pt x="985" y="182"/>
                  </a:lnTo>
                  <a:lnTo>
                    <a:pt x="985" y="181"/>
                  </a:lnTo>
                  <a:lnTo>
                    <a:pt x="985" y="179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4" y="174"/>
                  </a:lnTo>
                  <a:lnTo>
                    <a:pt x="983" y="173"/>
                  </a:lnTo>
                  <a:lnTo>
                    <a:pt x="981" y="173"/>
                  </a:lnTo>
                  <a:lnTo>
                    <a:pt x="981" y="171"/>
                  </a:lnTo>
                  <a:lnTo>
                    <a:pt x="981" y="170"/>
                  </a:lnTo>
                  <a:lnTo>
                    <a:pt x="981" y="168"/>
                  </a:lnTo>
                  <a:lnTo>
                    <a:pt x="979" y="166"/>
                  </a:lnTo>
                  <a:lnTo>
                    <a:pt x="984" y="166"/>
                  </a:lnTo>
                  <a:lnTo>
                    <a:pt x="985" y="164"/>
                  </a:lnTo>
                  <a:lnTo>
                    <a:pt x="985" y="162"/>
                  </a:lnTo>
                  <a:lnTo>
                    <a:pt x="985" y="161"/>
                  </a:lnTo>
                  <a:lnTo>
                    <a:pt x="984" y="160"/>
                  </a:lnTo>
                  <a:lnTo>
                    <a:pt x="982" y="160"/>
                  </a:lnTo>
                  <a:lnTo>
                    <a:pt x="979" y="160"/>
                  </a:lnTo>
                  <a:lnTo>
                    <a:pt x="976" y="161"/>
                  </a:lnTo>
                  <a:lnTo>
                    <a:pt x="972" y="160"/>
                  </a:lnTo>
                  <a:lnTo>
                    <a:pt x="971" y="160"/>
                  </a:lnTo>
                  <a:lnTo>
                    <a:pt x="969" y="155"/>
                  </a:lnTo>
                  <a:lnTo>
                    <a:pt x="968" y="143"/>
                  </a:lnTo>
                  <a:lnTo>
                    <a:pt x="966" y="142"/>
                  </a:lnTo>
                  <a:lnTo>
                    <a:pt x="965" y="141"/>
                  </a:lnTo>
                  <a:lnTo>
                    <a:pt x="964" y="140"/>
                  </a:lnTo>
                  <a:lnTo>
                    <a:pt x="963" y="141"/>
                  </a:lnTo>
                  <a:lnTo>
                    <a:pt x="961" y="141"/>
                  </a:lnTo>
                  <a:lnTo>
                    <a:pt x="959" y="141"/>
                  </a:lnTo>
                  <a:lnTo>
                    <a:pt x="958" y="141"/>
                  </a:lnTo>
                  <a:lnTo>
                    <a:pt x="957" y="140"/>
                  </a:lnTo>
                  <a:lnTo>
                    <a:pt x="956" y="140"/>
                  </a:lnTo>
                  <a:lnTo>
                    <a:pt x="952" y="142"/>
                  </a:lnTo>
                  <a:lnTo>
                    <a:pt x="946" y="144"/>
                  </a:lnTo>
                  <a:lnTo>
                    <a:pt x="942" y="145"/>
                  </a:lnTo>
                  <a:lnTo>
                    <a:pt x="936" y="145"/>
                  </a:lnTo>
                  <a:lnTo>
                    <a:pt x="935" y="145"/>
                  </a:lnTo>
                  <a:lnTo>
                    <a:pt x="933" y="144"/>
                  </a:lnTo>
                  <a:lnTo>
                    <a:pt x="932" y="142"/>
                  </a:lnTo>
                  <a:lnTo>
                    <a:pt x="932" y="141"/>
                  </a:lnTo>
                  <a:lnTo>
                    <a:pt x="931" y="138"/>
                  </a:lnTo>
                  <a:lnTo>
                    <a:pt x="930" y="137"/>
                  </a:lnTo>
                  <a:lnTo>
                    <a:pt x="927" y="137"/>
                  </a:lnTo>
                  <a:lnTo>
                    <a:pt x="923" y="138"/>
                  </a:lnTo>
                  <a:lnTo>
                    <a:pt x="922" y="137"/>
                  </a:lnTo>
                  <a:lnTo>
                    <a:pt x="916" y="135"/>
                  </a:lnTo>
                  <a:lnTo>
                    <a:pt x="913" y="135"/>
                  </a:lnTo>
                  <a:lnTo>
                    <a:pt x="911" y="135"/>
                  </a:lnTo>
                  <a:lnTo>
                    <a:pt x="907" y="137"/>
                  </a:lnTo>
                  <a:lnTo>
                    <a:pt x="906" y="138"/>
                  </a:lnTo>
                  <a:lnTo>
                    <a:pt x="904" y="138"/>
                  </a:lnTo>
                  <a:lnTo>
                    <a:pt x="899" y="136"/>
                  </a:lnTo>
                  <a:lnTo>
                    <a:pt x="903" y="132"/>
                  </a:lnTo>
                  <a:lnTo>
                    <a:pt x="906" y="130"/>
                  </a:lnTo>
                  <a:lnTo>
                    <a:pt x="909" y="127"/>
                  </a:lnTo>
                  <a:lnTo>
                    <a:pt x="907" y="122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4" y="123"/>
                  </a:lnTo>
                  <a:lnTo>
                    <a:pt x="903" y="122"/>
                  </a:lnTo>
                  <a:lnTo>
                    <a:pt x="901" y="121"/>
                  </a:lnTo>
                  <a:lnTo>
                    <a:pt x="899" y="119"/>
                  </a:lnTo>
                  <a:lnTo>
                    <a:pt x="899" y="118"/>
                  </a:lnTo>
                  <a:lnTo>
                    <a:pt x="898" y="117"/>
                  </a:lnTo>
                  <a:lnTo>
                    <a:pt x="899" y="117"/>
                  </a:lnTo>
                  <a:lnTo>
                    <a:pt x="900" y="116"/>
                  </a:lnTo>
                  <a:lnTo>
                    <a:pt x="901" y="116"/>
                  </a:lnTo>
                  <a:lnTo>
                    <a:pt x="901" y="115"/>
                  </a:lnTo>
                  <a:lnTo>
                    <a:pt x="901" y="114"/>
                  </a:lnTo>
                  <a:lnTo>
                    <a:pt x="900" y="112"/>
                  </a:lnTo>
                  <a:lnTo>
                    <a:pt x="900" y="111"/>
                  </a:lnTo>
                  <a:lnTo>
                    <a:pt x="901" y="110"/>
                  </a:lnTo>
                  <a:lnTo>
                    <a:pt x="901" y="108"/>
                  </a:lnTo>
                  <a:lnTo>
                    <a:pt x="901" y="106"/>
                  </a:lnTo>
                  <a:lnTo>
                    <a:pt x="901" y="104"/>
                  </a:lnTo>
                  <a:lnTo>
                    <a:pt x="901" y="103"/>
                  </a:lnTo>
                  <a:lnTo>
                    <a:pt x="900" y="101"/>
                  </a:lnTo>
                  <a:lnTo>
                    <a:pt x="897" y="97"/>
                  </a:lnTo>
                  <a:lnTo>
                    <a:pt x="896" y="96"/>
                  </a:lnTo>
                  <a:lnTo>
                    <a:pt x="896" y="95"/>
                  </a:lnTo>
                  <a:lnTo>
                    <a:pt x="896" y="92"/>
                  </a:lnTo>
                  <a:lnTo>
                    <a:pt x="896" y="91"/>
                  </a:lnTo>
                  <a:lnTo>
                    <a:pt x="894" y="91"/>
                  </a:lnTo>
                  <a:lnTo>
                    <a:pt x="892" y="90"/>
                  </a:lnTo>
                  <a:lnTo>
                    <a:pt x="892" y="89"/>
                  </a:lnTo>
                  <a:lnTo>
                    <a:pt x="892" y="85"/>
                  </a:lnTo>
                  <a:lnTo>
                    <a:pt x="894" y="84"/>
                  </a:lnTo>
                  <a:lnTo>
                    <a:pt x="907" y="80"/>
                  </a:lnTo>
                  <a:lnTo>
                    <a:pt x="912" y="80"/>
                  </a:lnTo>
                  <a:lnTo>
                    <a:pt x="913" y="80"/>
                  </a:lnTo>
                  <a:lnTo>
                    <a:pt x="917" y="77"/>
                  </a:lnTo>
                  <a:lnTo>
                    <a:pt x="917" y="73"/>
                  </a:lnTo>
                  <a:lnTo>
                    <a:pt x="914" y="67"/>
                  </a:lnTo>
                  <a:lnTo>
                    <a:pt x="913" y="66"/>
                  </a:lnTo>
                  <a:lnTo>
                    <a:pt x="911" y="65"/>
                  </a:lnTo>
                  <a:lnTo>
                    <a:pt x="910" y="64"/>
                  </a:lnTo>
                  <a:lnTo>
                    <a:pt x="907" y="60"/>
                  </a:lnTo>
                  <a:lnTo>
                    <a:pt x="906" y="60"/>
                  </a:lnTo>
                  <a:lnTo>
                    <a:pt x="905" y="60"/>
                  </a:lnTo>
                  <a:lnTo>
                    <a:pt x="904" y="60"/>
                  </a:lnTo>
                  <a:lnTo>
                    <a:pt x="903" y="60"/>
                  </a:lnTo>
                  <a:lnTo>
                    <a:pt x="903" y="58"/>
                  </a:lnTo>
                  <a:lnTo>
                    <a:pt x="901" y="58"/>
                  </a:lnTo>
                  <a:lnTo>
                    <a:pt x="901" y="57"/>
                  </a:lnTo>
                  <a:lnTo>
                    <a:pt x="900" y="57"/>
                  </a:lnTo>
                  <a:lnTo>
                    <a:pt x="900" y="56"/>
                  </a:lnTo>
                  <a:lnTo>
                    <a:pt x="897" y="52"/>
                  </a:lnTo>
                  <a:lnTo>
                    <a:pt x="896" y="51"/>
                  </a:lnTo>
                  <a:lnTo>
                    <a:pt x="893" y="51"/>
                  </a:lnTo>
                  <a:lnTo>
                    <a:pt x="893" y="50"/>
                  </a:lnTo>
                  <a:lnTo>
                    <a:pt x="893" y="49"/>
                  </a:lnTo>
                  <a:lnTo>
                    <a:pt x="893" y="46"/>
                  </a:lnTo>
                  <a:lnTo>
                    <a:pt x="892" y="45"/>
                  </a:lnTo>
                  <a:lnTo>
                    <a:pt x="891" y="43"/>
                  </a:lnTo>
                  <a:lnTo>
                    <a:pt x="891" y="40"/>
                  </a:lnTo>
                  <a:lnTo>
                    <a:pt x="890" y="36"/>
                  </a:lnTo>
                  <a:lnTo>
                    <a:pt x="890" y="33"/>
                  </a:lnTo>
                  <a:lnTo>
                    <a:pt x="891" y="30"/>
                  </a:lnTo>
                  <a:lnTo>
                    <a:pt x="891" y="28"/>
                  </a:lnTo>
                  <a:lnTo>
                    <a:pt x="891" y="27"/>
                  </a:lnTo>
                  <a:lnTo>
                    <a:pt x="891" y="26"/>
                  </a:lnTo>
                  <a:lnTo>
                    <a:pt x="890" y="25"/>
                  </a:lnTo>
                  <a:lnTo>
                    <a:pt x="888" y="23"/>
                  </a:lnTo>
                  <a:lnTo>
                    <a:pt x="887" y="21"/>
                  </a:lnTo>
                  <a:lnTo>
                    <a:pt x="883" y="18"/>
                  </a:lnTo>
                  <a:lnTo>
                    <a:pt x="881" y="18"/>
                  </a:lnTo>
                  <a:lnTo>
                    <a:pt x="879" y="13"/>
                  </a:lnTo>
                  <a:lnTo>
                    <a:pt x="878" y="11"/>
                  </a:lnTo>
                  <a:lnTo>
                    <a:pt x="874" y="10"/>
                  </a:lnTo>
                  <a:lnTo>
                    <a:pt x="873" y="7"/>
                  </a:lnTo>
                  <a:lnTo>
                    <a:pt x="872" y="5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68" y="1"/>
                  </a:lnTo>
                  <a:lnTo>
                    <a:pt x="865" y="1"/>
                  </a:lnTo>
                  <a:lnTo>
                    <a:pt x="862" y="2"/>
                  </a:lnTo>
                  <a:lnTo>
                    <a:pt x="855" y="6"/>
                  </a:lnTo>
                  <a:lnTo>
                    <a:pt x="851" y="11"/>
                  </a:lnTo>
                  <a:lnTo>
                    <a:pt x="848" y="11"/>
                  </a:lnTo>
                  <a:lnTo>
                    <a:pt x="847" y="10"/>
                  </a:lnTo>
                  <a:lnTo>
                    <a:pt x="847" y="4"/>
                  </a:lnTo>
                  <a:lnTo>
                    <a:pt x="846" y="2"/>
                  </a:lnTo>
                  <a:lnTo>
                    <a:pt x="845" y="2"/>
                  </a:lnTo>
                  <a:lnTo>
                    <a:pt x="844" y="4"/>
                  </a:lnTo>
                  <a:lnTo>
                    <a:pt x="842" y="5"/>
                  </a:lnTo>
                  <a:lnTo>
                    <a:pt x="841" y="5"/>
                  </a:lnTo>
                  <a:lnTo>
                    <a:pt x="840" y="4"/>
                  </a:lnTo>
                  <a:lnTo>
                    <a:pt x="838" y="2"/>
                  </a:lnTo>
                  <a:lnTo>
                    <a:pt x="836" y="2"/>
                  </a:lnTo>
                  <a:lnTo>
                    <a:pt x="833" y="2"/>
                  </a:lnTo>
                  <a:lnTo>
                    <a:pt x="826" y="0"/>
                  </a:lnTo>
                  <a:lnTo>
                    <a:pt x="825" y="1"/>
                  </a:lnTo>
                  <a:lnTo>
                    <a:pt x="824" y="1"/>
                  </a:lnTo>
                  <a:lnTo>
                    <a:pt x="821" y="5"/>
                  </a:lnTo>
                  <a:lnTo>
                    <a:pt x="820" y="5"/>
                  </a:lnTo>
                  <a:lnTo>
                    <a:pt x="819" y="6"/>
                  </a:lnTo>
                  <a:lnTo>
                    <a:pt x="818" y="6"/>
                  </a:lnTo>
                  <a:lnTo>
                    <a:pt x="816" y="8"/>
                  </a:lnTo>
                  <a:lnTo>
                    <a:pt x="815" y="8"/>
                  </a:lnTo>
                  <a:lnTo>
                    <a:pt x="814" y="8"/>
                  </a:lnTo>
                  <a:lnTo>
                    <a:pt x="813" y="8"/>
                  </a:lnTo>
                  <a:lnTo>
                    <a:pt x="806" y="17"/>
                  </a:lnTo>
                  <a:lnTo>
                    <a:pt x="805" y="17"/>
                  </a:lnTo>
                  <a:lnTo>
                    <a:pt x="802" y="17"/>
                  </a:lnTo>
                  <a:lnTo>
                    <a:pt x="801" y="14"/>
                  </a:lnTo>
                  <a:lnTo>
                    <a:pt x="799" y="14"/>
                  </a:lnTo>
                  <a:lnTo>
                    <a:pt x="796" y="14"/>
                  </a:lnTo>
                  <a:lnTo>
                    <a:pt x="793" y="15"/>
                  </a:lnTo>
                  <a:lnTo>
                    <a:pt x="790" y="15"/>
                  </a:lnTo>
                  <a:lnTo>
                    <a:pt x="776" y="7"/>
                  </a:lnTo>
                  <a:lnTo>
                    <a:pt x="772" y="8"/>
                  </a:lnTo>
                  <a:lnTo>
                    <a:pt x="766" y="6"/>
                  </a:lnTo>
                  <a:lnTo>
                    <a:pt x="762" y="7"/>
                  </a:lnTo>
                  <a:lnTo>
                    <a:pt x="761" y="11"/>
                  </a:lnTo>
                  <a:lnTo>
                    <a:pt x="762" y="12"/>
                  </a:lnTo>
                  <a:lnTo>
                    <a:pt x="763" y="15"/>
                  </a:lnTo>
                  <a:lnTo>
                    <a:pt x="763" y="17"/>
                  </a:lnTo>
                  <a:lnTo>
                    <a:pt x="763" y="18"/>
                  </a:lnTo>
                  <a:lnTo>
                    <a:pt x="762" y="18"/>
                  </a:lnTo>
                  <a:lnTo>
                    <a:pt x="761" y="18"/>
                  </a:lnTo>
                  <a:lnTo>
                    <a:pt x="760" y="19"/>
                  </a:lnTo>
                  <a:lnTo>
                    <a:pt x="760" y="20"/>
                  </a:lnTo>
                  <a:lnTo>
                    <a:pt x="759" y="28"/>
                  </a:lnTo>
                  <a:lnTo>
                    <a:pt x="756" y="33"/>
                  </a:lnTo>
                  <a:lnTo>
                    <a:pt x="753" y="36"/>
                  </a:lnTo>
                  <a:lnTo>
                    <a:pt x="743" y="41"/>
                  </a:lnTo>
                  <a:lnTo>
                    <a:pt x="742" y="41"/>
                  </a:lnTo>
                  <a:lnTo>
                    <a:pt x="737" y="40"/>
                  </a:lnTo>
                  <a:lnTo>
                    <a:pt x="735" y="40"/>
                  </a:lnTo>
                  <a:lnTo>
                    <a:pt x="730" y="43"/>
                  </a:lnTo>
                  <a:lnTo>
                    <a:pt x="729" y="43"/>
                  </a:lnTo>
                  <a:lnTo>
                    <a:pt x="728" y="41"/>
                  </a:lnTo>
                  <a:lnTo>
                    <a:pt x="728" y="39"/>
                  </a:lnTo>
                  <a:lnTo>
                    <a:pt x="728" y="38"/>
                  </a:lnTo>
                  <a:lnTo>
                    <a:pt x="727" y="36"/>
                  </a:lnTo>
                  <a:lnTo>
                    <a:pt x="725" y="33"/>
                  </a:lnTo>
                  <a:lnTo>
                    <a:pt x="723" y="33"/>
                  </a:lnTo>
                  <a:lnTo>
                    <a:pt x="718" y="33"/>
                  </a:lnTo>
                  <a:lnTo>
                    <a:pt x="710" y="34"/>
                  </a:lnTo>
                  <a:lnTo>
                    <a:pt x="696" y="31"/>
                  </a:lnTo>
                  <a:lnTo>
                    <a:pt x="690" y="31"/>
                  </a:lnTo>
                  <a:lnTo>
                    <a:pt x="684" y="34"/>
                  </a:lnTo>
                  <a:lnTo>
                    <a:pt x="683" y="36"/>
                  </a:lnTo>
                  <a:lnTo>
                    <a:pt x="682" y="38"/>
                  </a:lnTo>
                  <a:lnTo>
                    <a:pt x="681" y="40"/>
                  </a:lnTo>
                  <a:lnTo>
                    <a:pt x="678" y="41"/>
                  </a:lnTo>
                  <a:lnTo>
                    <a:pt x="677" y="40"/>
                  </a:lnTo>
                  <a:lnTo>
                    <a:pt x="673" y="38"/>
                  </a:lnTo>
                  <a:lnTo>
                    <a:pt x="671" y="37"/>
                  </a:lnTo>
                  <a:lnTo>
                    <a:pt x="668" y="36"/>
                  </a:lnTo>
                  <a:lnTo>
                    <a:pt x="658" y="37"/>
                  </a:lnTo>
                  <a:lnTo>
                    <a:pt x="657" y="38"/>
                  </a:lnTo>
                  <a:lnTo>
                    <a:pt x="656" y="39"/>
                  </a:lnTo>
                  <a:lnTo>
                    <a:pt x="656" y="40"/>
                  </a:lnTo>
                  <a:lnTo>
                    <a:pt x="656" y="41"/>
                  </a:lnTo>
                  <a:lnTo>
                    <a:pt x="656" y="43"/>
                  </a:lnTo>
                  <a:lnTo>
                    <a:pt x="655" y="44"/>
                  </a:lnTo>
                  <a:lnTo>
                    <a:pt x="657" y="44"/>
                  </a:lnTo>
                  <a:lnTo>
                    <a:pt x="658" y="45"/>
                  </a:lnTo>
                  <a:lnTo>
                    <a:pt x="657" y="46"/>
                  </a:lnTo>
                  <a:lnTo>
                    <a:pt x="656" y="46"/>
                  </a:lnTo>
                  <a:lnTo>
                    <a:pt x="655" y="46"/>
                  </a:lnTo>
                  <a:lnTo>
                    <a:pt x="653" y="46"/>
                  </a:lnTo>
                  <a:lnTo>
                    <a:pt x="653" y="46"/>
                  </a:lnTo>
                  <a:lnTo>
                    <a:pt x="652" y="46"/>
                  </a:lnTo>
                  <a:lnTo>
                    <a:pt x="652" y="47"/>
                  </a:lnTo>
                  <a:lnTo>
                    <a:pt x="652" y="49"/>
                  </a:lnTo>
                  <a:lnTo>
                    <a:pt x="652" y="50"/>
                  </a:lnTo>
                  <a:lnTo>
                    <a:pt x="651" y="51"/>
                  </a:lnTo>
                  <a:lnTo>
                    <a:pt x="650" y="51"/>
                  </a:lnTo>
                  <a:lnTo>
                    <a:pt x="649" y="52"/>
                  </a:lnTo>
                  <a:lnTo>
                    <a:pt x="646" y="52"/>
                  </a:lnTo>
                  <a:lnTo>
                    <a:pt x="646" y="53"/>
                  </a:lnTo>
                  <a:lnTo>
                    <a:pt x="646" y="54"/>
                  </a:lnTo>
                  <a:lnTo>
                    <a:pt x="647" y="54"/>
                  </a:lnTo>
                  <a:lnTo>
                    <a:pt x="647" y="56"/>
                  </a:lnTo>
                  <a:lnTo>
                    <a:pt x="646" y="57"/>
                  </a:lnTo>
                  <a:lnTo>
                    <a:pt x="645" y="58"/>
                  </a:lnTo>
                  <a:lnTo>
                    <a:pt x="643" y="58"/>
                  </a:lnTo>
                  <a:lnTo>
                    <a:pt x="642" y="58"/>
                  </a:lnTo>
                  <a:lnTo>
                    <a:pt x="642" y="59"/>
                  </a:lnTo>
                  <a:lnTo>
                    <a:pt x="642" y="60"/>
                  </a:lnTo>
                  <a:lnTo>
                    <a:pt x="639" y="62"/>
                  </a:lnTo>
                  <a:lnTo>
                    <a:pt x="639" y="63"/>
                  </a:lnTo>
                  <a:lnTo>
                    <a:pt x="639" y="64"/>
                  </a:lnTo>
                  <a:lnTo>
                    <a:pt x="639" y="64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7" y="69"/>
                  </a:lnTo>
                  <a:lnTo>
                    <a:pt x="637" y="70"/>
                  </a:lnTo>
                  <a:lnTo>
                    <a:pt x="637" y="71"/>
                  </a:lnTo>
                  <a:lnTo>
                    <a:pt x="636" y="73"/>
                  </a:lnTo>
                  <a:lnTo>
                    <a:pt x="634" y="73"/>
                  </a:lnTo>
                  <a:lnTo>
                    <a:pt x="633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6"/>
                  </a:lnTo>
                  <a:lnTo>
                    <a:pt x="634" y="77"/>
                  </a:lnTo>
                  <a:lnTo>
                    <a:pt x="634" y="78"/>
                  </a:lnTo>
                  <a:lnTo>
                    <a:pt x="634" y="79"/>
                  </a:lnTo>
                  <a:lnTo>
                    <a:pt x="633" y="80"/>
                  </a:lnTo>
                  <a:lnTo>
                    <a:pt x="633" y="82"/>
                  </a:lnTo>
                  <a:lnTo>
                    <a:pt x="631" y="82"/>
                  </a:lnTo>
                  <a:lnTo>
                    <a:pt x="630" y="82"/>
                  </a:lnTo>
                  <a:lnTo>
                    <a:pt x="630" y="83"/>
                  </a:lnTo>
                  <a:lnTo>
                    <a:pt x="630" y="86"/>
                  </a:lnTo>
                  <a:lnTo>
                    <a:pt x="630" y="88"/>
                  </a:lnTo>
                  <a:lnTo>
                    <a:pt x="629" y="89"/>
                  </a:lnTo>
                  <a:lnTo>
                    <a:pt x="629" y="90"/>
                  </a:lnTo>
                  <a:lnTo>
                    <a:pt x="629" y="91"/>
                  </a:lnTo>
                  <a:lnTo>
                    <a:pt x="627" y="91"/>
                  </a:lnTo>
                  <a:lnTo>
                    <a:pt x="625" y="93"/>
                  </a:lnTo>
                  <a:lnTo>
                    <a:pt x="625" y="95"/>
                  </a:lnTo>
                  <a:lnTo>
                    <a:pt x="627" y="96"/>
                  </a:lnTo>
                  <a:lnTo>
                    <a:pt x="627" y="97"/>
                  </a:lnTo>
                  <a:lnTo>
                    <a:pt x="626" y="97"/>
                  </a:lnTo>
                  <a:lnTo>
                    <a:pt x="626" y="98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1" y="102"/>
                  </a:lnTo>
                  <a:lnTo>
                    <a:pt x="630" y="103"/>
                  </a:lnTo>
                  <a:lnTo>
                    <a:pt x="629" y="103"/>
                  </a:lnTo>
                  <a:lnTo>
                    <a:pt x="630" y="103"/>
                  </a:lnTo>
                  <a:lnTo>
                    <a:pt x="631" y="104"/>
                  </a:lnTo>
                  <a:lnTo>
                    <a:pt x="631" y="105"/>
                  </a:lnTo>
                  <a:lnTo>
                    <a:pt x="631" y="106"/>
                  </a:lnTo>
                  <a:lnTo>
                    <a:pt x="631" y="108"/>
                  </a:lnTo>
                  <a:lnTo>
                    <a:pt x="632" y="109"/>
                  </a:lnTo>
                  <a:lnTo>
                    <a:pt x="633" y="110"/>
                  </a:lnTo>
                  <a:lnTo>
                    <a:pt x="632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1" y="114"/>
                  </a:lnTo>
                  <a:lnTo>
                    <a:pt x="631" y="115"/>
                  </a:lnTo>
                  <a:lnTo>
                    <a:pt x="632" y="115"/>
                  </a:lnTo>
                  <a:lnTo>
                    <a:pt x="633" y="116"/>
                  </a:lnTo>
                  <a:lnTo>
                    <a:pt x="634" y="119"/>
                  </a:lnTo>
                  <a:lnTo>
                    <a:pt x="634" y="121"/>
                  </a:lnTo>
                  <a:lnTo>
                    <a:pt x="636" y="122"/>
                  </a:lnTo>
                  <a:lnTo>
                    <a:pt x="634" y="122"/>
                  </a:lnTo>
                  <a:lnTo>
                    <a:pt x="634" y="125"/>
                  </a:lnTo>
                  <a:lnTo>
                    <a:pt x="633" y="128"/>
                  </a:lnTo>
                  <a:lnTo>
                    <a:pt x="631" y="130"/>
                  </a:lnTo>
                  <a:lnTo>
                    <a:pt x="630" y="131"/>
                  </a:lnTo>
                  <a:lnTo>
                    <a:pt x="629" y="132"/>
                  </a:lnTo>
                  <a:lnTo>
                    <a:pt x="629" y="134"/>
                  </a:lnTo>
                  <a:lnTo>
                    <a:pt x="629" y="136"/>
                  </a:lnTo>
                  <a:lnTo>
                    <a:pt x="629" y="137"/>
                  </a:lnTo>
                  <a:lnTo>
                    <a:pt x="627" y="137"/>
                  </a:lnTo>
                  <a:lnTo>
                    <a:pt x="626" y="136"/>
                  </a:lnTo>
                  <a:lnTo>
                    <a:pt x="626" y="135"/>
                  </a:lnTo>
                  <a:lnTo>
                    <a:pt x="625" y="135"/>
                  </a:lnTo>
                  <a:lnTo>
                    <a:pt x="624" y="134"/>
                  </a:lnTo>
                  <a:lnTo>
                    <a:pt x="623" y="135"/>
                  </a:lnTo>
                  <a:lnTo>
                    <a:pt x="621" y="134"/>
                  </a:lnTo>
                  <a:lnTo>
                    <a:pt x="620" y="131"/>
                  </a:lnTo>
                  <a:lnTo>
                    <a:pt x="619" y="131"/>
                  </a:lnTo>
                  <a:lnTo>
                    <a:pt x="618" y="131"/>
                  </a:lnTo>
                  <a:lnTo>
                    <a:pt x="616" y="131"/>
                  </a:lnTo>
                  <a:lnTo>
                    <a:pt x="614" y="130"/>
                  </a:lnTo>
                  <a:lnTo>
                    <a:pt x="613" y="130"/>
                  </a:lnTo>
                  <a:lnTo>
                    <a:pt x="611" y="127"/>
                  </a:lnTo>
                  <a:lnTo>
                    <a:pt x="611" y="125"/>
                  </a:lnTo>
                  <a:lnTo>
                    <a:pt x="611" y="123"/>
                  </a:lnTo>
                  <a:lnTo>
                    <a:pt x="611" y="122"/>
                  </a:lnTo>
                  <a:lnTo>
                    <a:pt x="611" y="121"/>
                  </a:lnTo>
                  <a:lnTo>
                    <a:pt x="611" y="119"/>
                  </a:lnTo>
                  <a:lnTo>
                    <a:pt x="611" y="118"/>
                  </a:lnTo>
                  <a:lnTo>
                    <a:pt x="611" y="117"/>
                  </a:lnTo>
                  <a:lnTo>
                    <a:pt x="606" y="115"/>
                  </a:lnTo>
                  <a:lnTo>
                    <a:pt x="605" y="114"/>
                  </a:lnTo>
                  <a:lnTo>
                    <a:pt x="603" y="110"/>
                  </a:lnTo>
                  <a:lnTo>
                    <a:pt x="600" y="108"/>
                  </a:lnTo>
                  <a:lnTo>
                    <a:pt x="598" y="108"/>
                  </a:lnTo>
                  <a:lnTo>
                    <a:pt x="587" y="108"/>
                  </a:lnTo>
                  <a:lnTo>
                    <a:pt x="585" y="108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79" y="110"/>
                  </a:lnTo>
                  <a:lnTo>
                    <a:pt x="578" y="110"/>
                  </a:lnTo>
                  <a:lnTo>
                    <a:pt x="577" y="112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67" y="112"/>
                  </a:lnTo>
                  <a:lnTo>
                    <a:pt x="566" y="111"/>
                  </a:lnTo>
                  <a:lnTo>
                    <a:pt x="566" y="110"/>
                  </a:lnTo>
                  <a:lnTo>
                    <a:pt x="565" y="108"/>
                  </a:lnTo>
                  <a:lnTo>
                    <a:pt x="564" y="106"/>
                  </a:lnTo>
                  <a:lnTo>
                    <a:pt x="561" y="106"/>
                  </a:lnTo>
                  <a:lnTo>
                    <a:pt x="560" y="106"/>
                  </a:lnTo>
                  <a:lnTo>
                    <a:pt x="558" y="108"/>
                  </a:lnTo>
                  <a:lnTo>
                    <a:pt x="557" y="109"/>
                  </a:lnTo>
                  <a:lnTo>
                    <a:pt x="555" y="110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4"/>
                  </a:lnTo>
                  <a:lnTo>
                    <a:pt x="549" y="115"/>
                  </a:lnTo>
                  <a:lnTo>
                    <a:pt x="548" y="118"/>
                  </a:lnTo>
                  <a:lnTo>
                    <a:pt x="547" y="119"/>
                  </a:lnTo>
                  <a:lnTo>
                    <a:pt x="546" y="119"/>
                  </a:lnTo>
                  <a:lnTo>
                    <a:pt x="542" y="118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8" y="122"/>
                  </a:lnTo>
                  <a:lnTo>
                    <a:pt x="536" y="122"/>
                  </a:lnTo>
                  <a:lnTo>
                    <a:pt x="534" y="121"/>
                  </a:lnTo>
                  <a:lnTo>
                    <a:pt x="533" y="119"/>
                  </a:lnTo>
                  <a:lnTo>
                    <a:pt x="533" y="116"/>
                  </a:lnTo>
                  <a:lnTo>
                    <a:pt x="532" y="114"/>
                  </a:lnTo>
                  <a:lnTo>
                    <a:pt x="531" y="112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9" y="106"/>
                  </a:lnTo>
                  <a:lnTo>
                    <a:pt x="529" y="103"/>
                  </a:lnTo>
                  <a:lnTo>
                    <a:pt x="528" y="102"/>
                  </a:lnTo>
                  <a:lnTo>
                    <a:pt x="526" y="98"/>
                  </a:lnTo>
                  <a:lnTo>
                    <a:pt x="525" y="93"/>
                  </a:lnTo>
                  <a:lnTo>
                    <a:pt x="523" y="92"/>
                  </a:lnTo>
                  <a:lnTo>
                    <a:pt x="522" y="91"/>
                  </a:lnTo>
                  <a:lnTo>
                    <a:pt x="519" y="90"/>
                  </a:lnTo>
                  <a:lnTo>
                    <a:pt x="518" y="90"/>
                  </a:lnTo>
                  <a:lnTo>
                    <a:pt x="516" y="91"/>
                  </a:lnTo>
                  <a:lnTo>
                    <a:pt x="514" y="92"/>
                  </a:lnTo>
                  <a:lnTo>
                    <a:pt x="513" y="96"/>
                  </a:lnTo>
                  <a:lnTo>
                    <a:pt x="510" y="98"/>
                  </a:lnTo>
                  <a:lnTo>
                    <a:pt x="509" y="98"/>
                  </a:lnTo>
                  <a:lnTo>
                    <a:pt x="505" y="98"/>
                  </a:lnTo>
                  <a:lnTo>
                    <a:pt x="502" y="99"/>
                  </a:lnTo>
                  <a:lnTo>
                    <a:pt x="500" y="101"/>
                  </a:lnTo>
                  <a:lnTo>
                    <a:pt x="497" y="103"/>
                  </a:lnTo>
                  <a:lnTo>
                    <a:pt x="496" y="104"/>
                  </a:lnTo>
                  <a:lnTo>
                    <a:pt x="494" y="108"/>
                  </a:lnTo>
                  <a:lnTo>
                    <a:pt x="494" y="110"/>
                  </a:lnTo>
                  <a:lnTo>
                    <a:pt x="494" y="115"/>
                  </a:lnTo>
                  <a:lnTo>
                    <a:pt x="494" y="116"/>
                  </a:lnTo>
                  <a:lnTo>
                    <a:pt x="493" y="118"/>
                  </a:lnTo>
                  <a:lnTo>
                    <a:pt x="492" y="116"/>
                  </a:lnTo>
                  <a:lnTo>
                    <a:pt x="492" y="114"/>
                  </a:lnTo>
                  <a:lnTo>
                    <a:pt x="490" y="112"/>
                  </a:lnTo>
                  <a:lnTo>
                    <a:pt x="489" y="112"/>
                  </a:lnTo>
                  <a:lnTo>
                    <a:pt x="488" y="114"/>
                  </a:lnTo>
                  <a:lnTo>
                    <a:pt x="486" y="114"/>
                  </a:lnTo>
                  <a:lnTo>
                    <a:pt x="486" y="111"/>
                  </a:lnTo>
                  <a:lnTo>
                    <a:pt x="484" y="110"/>
                  </a:lnTo>
                  <a:lnTo>
                    <a:pt x="483" y="103"/>
                  </a:lnTo>
                  <a:lnTo>
                    <a:pt x="483" y="102"/>
                  </a:lnTo>
                  <a:lnTo>
                    <a:pt x="483" y="99"/>
                  </a:lnTo>
                  <a:lnTo>
                    <a:pt x="481" y="99"/>
                  </a:lnTo>
                  <a:lnTo>
                    <a:pt x="474" y="97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3"/>
                  </a:lnTo>
                  <a:lnTo>
                    <a:pt x="463" y="103"/>
                  </a:lnTo>
                  <a:lnTo>
                    <a:pt x="462" y="102"/>
                  </a:lnTo>
                  <a:lnTo>
                    <a:pt x="462" y="98"/>
                  </a:lnTo>
                  <a:lnTo>
                    <a:pt x="461" y="97"/>
                  </a:lnTo>
                  <a:lnTo>
                    <a:pt x="461" y="96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6" y="91"/>
                  </a:lnTo>
                  <a:lnTo>
                    <a:pt x="456" y="90"/>
                  </a:lnTo>
                  <a:lnTo>
                    <a:pt x="456" y="89"/>
                  </a:lnTo>
                  <a:lnTo>
                    <a:pt x="455" y="88"/>
                  </a:lnTo>
                  <a:lnTo>
                    <a:pt x="454" y="88"/>
                  </a:lnTo>
                  <a:lnTo>
                    <a:pt x="451" y="89"/>
                  </a:lnTo>
                  <a:lnTo>
                    <a:pt x="450" y="90"/>
                  </a:lnTo>
                  <a:lnTo>
                    <a:pt x="449" y="92"/>
                  </a:lnTo>
                  <a:lnTo>
                    <a:pt x="445" y="97"/>
                  </a:lnTo>
                  <a:lnTo>
                    <a:pt x="444" y="99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35" y="99"/>
                  </a:lnTo>
                  <a:lnTo>
                    <a:pt x="434" y="98"/>
                  </a:lnTo>
                  <a:lnTo>
                    <a:pt x="429" y="93"/>
                  </a:lnTo>
                  <a:lnTo>
                    <a:pt x="427" y="92"/>
                  </a:lnTo>
                  <a:lnTo>
                    <a:pt x="425" y="92"/>
                  </a:lnTo>
                  <a:lnTo>
                    <a:pt x="424" y="93"/>
                  </a:lnTo>
                  <a:lnTo>
                    <a:pt x="423" y="96"/>
                  </a:lnTo>
                  <a:lnTo>
                    <a:pt x="422" y="98"/>
                  </a:lnTo>
                  <a:lnTo>
                    <a:pt x="422" y="101"/>
                  </a:lnTo>
                  <a:lnTo>
                    <a:pt x="423" y="102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2" y="104"/>
                  </a:lnTo>
                  <a:lnTo>
                    <a:pt x="418" y="109"/>
                  </a:lnTo>
                  <a:lnTo>
                    <a:pt x="417" y="110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5" y="102"/>
                  </a:lnTo>
                  <a:lnTo>
                    <a:pt x="416" y="98"/>
                  </a:lnTo>
                  <a:lnTo>
                    <a:pt x="415" y="96"/>
                  </a:lnTo>
                  <a:lnTo>
                    <a:pt x="414" y="95"/>
                  </a:lnTo>
                  <a:lnTo>
                    <a:pt x="410" y="95"/>
                  </a:lnTo>
                  <a:lnTo>
                    <a:pt x="402" y="91"/>
                  </a:lnTo>
                  <a:lnTo>
                    <a:pt x="399" y="91"/>
                  </a:lnTo>
                  <a:lnTo>
                    <a:pt x="397" y="92"/>
                  </a:lnTo>
                  <a:lnTo>
                    <a:pt x="396" y="95"/>
                  </a:lnTo>
                  <a:lnTo>
                    <a:pt x="393" y="95"/>
                  </a:lnTo>
                  <a:lnTo>
                    <a:pt x="392" y="96"/>
                  </a:lnTo>
                  <a:lnTo>
                    <a:pt x="388" y="95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3" y="95"/>
                  </a:lnTo>
                  <a:lnTo>
                    <a:pt x="383" y="92"/>
                  </a:lnTo>
                  <a:lnTo>
                    <a:pt x="384" y="90"/>
                  </a:lnTo>
                  <a:lnTo>
                    <a:pt x="384" y="88"/>
                  </a:lnTo>
                  <a:lnTo>
                    <a:pt x="382" y="88"/>
                  </a:lnTo>
                  <a:lnTo>
                    <a:pt x="380" y="88"/>
                  </a:lnTo>
                  <a:lnTo>
                    <a:pt x="379" y="88"/>
                  </a:lnTo>
                  <a:lnTo>
                    <a:pt x="378" y="86"/>
                  </a:lnTo>
                  <a:lnTo>
                    <a:pt x="377" y="84"/>
                  </a:lnTo>
                  <a:lnTo>
                    <a:pt x="377" y="80"/>
                  </a:lnTo>
                  <a:lnTo>
                    <a:pt x="377" y="78"/>
                  </a:lnTo>
                  <a:lnTo>
                    <a:pt x="377" y="76"/>
                  </a:lnTo>
                  <a:lnTo>
                    <a:pt x="375" y="75"/>
                  </a:lnTo>
                  <a:lnTo>
                    <a:pt x="371" y="75"/>
                  </a:lnTo>
                  <a:lnTo>
                    <a:pt x="365" y="75"/>
                  </a:lnTo>
                  <a:lnTo>
                    <a:pt x="357" y="76"/>
                  </a:lnTo>
                  <a:lnTo>
                    <a:pt x="353" y="76"/>
                  </a:lnTo>
                  <a:lnTo>
                    <a:pt x="338" y="70"/>
                  </a:lnTo>
                  <a:lnTo>
                    <a:pt x="323" y="70"/>
                  </a:lnTo>
                  <a:lnTo>
                    <a:pt x="321" y="69"/>
                  </a:lnTo>
                  <a:lnTo>
                    <a:pt x="320" y="67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19" y="64"/>
                  </a:lnTo>
                  <a:lnTo>
                    <a:pt x="301" y="63"/>
                  </a:lnTo>
                  <a:lnTo>
                    <a:pt x="299" y="62"/>
                  </a:lnTo>
                  <a:lnTo>
                    <a:pt x="295" y="58"/>
                  </a:lnTo>
                  <a:lnTo>
                    <a:pt x="293" y="57"/>
                  </a:lnTo>
                  <a:lnTo>
                    <a:pt x="287" y="57"/>
                  </a:lnTo>
                  <a:lnTo>
                    <a:pt x="271" y="54"/>
                  </a:lnTo>
                  <a:lnTo>
                    <a:pt x="266" y="56"/>
                  </a:lnTo>
                  <a:lnTo>
                    <a:pt x="255" y="56"/>
                  </a:lnTo>
                  <a:lnTo>
                    <a:pt x="241" y="54"/>
                  </a:lnTo>
                  <a:lnTo>
                    <a:pt x="228" y="51"/>
                  </a:lnTo>
                  <a:lnTo>
                    <a:pt x="225" y="51"/>
                  </a:lnTo>
                  <a:lnTo>
                    <a:pt x="221" y="52"/>
                  </a:lnTo>
                  <a:lnTo>
                    <a:pt x="214" y="57"/>
                  </a:lnTo>
                  <a:lnTo>
                    <a:pt x="193" y="60"/>
                  </a:lnTo>
                  <a:lnTo>
                    <a:pt x="191" y="59"/>
                  </a:lnTo>
                  <a:lnTo>
                    <a:pt x="187" y="59"/>
                  </a:lnTo>
                  <a:lnTo>
                    <a:pt x="169" y="60"/>
                  </a:lnTo>
                  <a:lnTo>
                    <a:pt x="167" y="60"/>
                  </a:lnTo>
                  <a:lnTo>
                    <a:pt x="165" y="63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0" y="76"/>
                  </a:lnTo>
                  <a:lnTo>
                    <a:pt x="158" y="79"/>
                  </a:lnTo>
                  <a:lnTo>
                    <a:pt x="150" y="85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1"/>
                  </a:lnTo>
                  <a:lnTo>
                    <a:pt x="129" y="90"/>
                  </a:lnTo>
                  <a:lnTo>
                    <a:pt x="127" y="90"/>
                  </a:lnTo>
                  <a:lnTo>
                    <a:pt x="121" y="89"/>
                  </a:lnTo>
                  <a:lnTo>
                    <a:pt x="119" y="89"/>
                  </a:lnTo>
                  <a:lnTo>
                    <a:pt x="112" y="90"/>
                  </a:lnTo>
                  <a:lnTo>
                    <a:pt x="111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10" y="96"/>
                  </a:lnTo>
                  <a:lnTo>
                    <a:pt x="111" y="102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1" y="105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7" y="116"/>
                  </a:lnTo>
                  <a:lnTo>
                    <a:pt x="117" y="117"/>
                  </a:lnTo>
                  <a:lnTo>
                    <a:pt x="116" y="118"/>
                  </a:lnTo>
                  <a:lnTo>
                    <a:pt x="116" y="119"/>
                  </a:lnTo>
                  <a:lnTo>
                    <a:pt x="116" y="122"/>
                  </a:lnTo>
                  <a:lnTo>
                    <a:pt x="115" y="122"/>
                  </a:lnTo>
                  <a:lnTo>
                    <a:pt x="114" y="123"/>
                  </a:lnTo>
                  <a:lnTo>
                    <a:pt x="112" y="125"/>
                  </a:lnTo>
                  <a:lnTo>
                    <a:pt x="112" y="127"/>
                  </a:lnTo>
                  <a:lnTo>
                    <a:pt x="112" y="130"/>
                  </a:lnTo>
                  <a:lnTo>
                    <a:pt x="114" y="130"/>
                  </a:lnTo>
                  <a:lnTo>
                    <a:pt x="115" y="130"/>
                  </a:lnTo>
                  <a:lnTo>
                    <a:pt x="116" y="131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7" y="144"/>
                  </a:lnTo>
                  <a:lnTo>
                    <a:pt x="130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30" y="154"/>
                  </a:lnTo>
                  <a:lnTo>
                    <a:pt x="131" y="157"/>
                  </a:lnTo>
                  <a:lnTo>
                    <a:pt x="132" y="158"/>
                  </a:lnTo>
                  <a:lnTo>
                    <a:pt x="132" y="162"/>
                  </a:lnTo>
                  <a:lnTo>
                    <a:pt x="132" y="163"/>
                  </a:lnTo>
                  <a:lnTo>
                    <a:pt x="132" y="164"/>
                  </a:lnTo>
                  <a:lnTo>
                    <a:pt x="134" y="164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6" y="167"/>
                  </a:lnTo>
                  <a:lnTo>
                    <a:pt x="136" y="168"/>
                  </a:lnTo>
                  <a:lnTo>
                    <a:pt x="136" y="169"/>
                  </a:lnTo>
                  <a:lnTo>
                    <a:pt x="137" y="171"/>
                  </a:lnTo>
                  <a:lnTo>
                    <a:pt x="138" y="173"/>
                  </a:lnTo>
                  <a:lnTo>
                    <a:pt x="143" y="177"/>
                  </a:lnTo>
                  <a:lnTo>
                    <a:pt x="149" y="181"/>
                  </a:lnTo>
                  <a:lnTo>
                    <a:pt x="150" y="183"/>
                  </a:lnTo>
                  <a:lnTo>
                    <a:pt x="150" y="184"/>
                  </a:lnTo>
                  <a:lnTo>
                    <a:pt x="148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1" y="184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6" y="188"/>
                  </a:lnTo>
                  <a:lnTo>
                    <a:pt x="136" y="190"/>
                  </a:lnTo>
                  <a:lnTo>
                    <a:pt x="137" y="192"/>
                  </a:lnTo>
                  <a:lnTo>
                    <a:pt x="139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42" y="197"/>
                  </a:lnTo>
                  <a:lnTo>
                    <a:pt x="143" y="199"/>
                  </a:lnTo>
                  <a:lnTo>
                    <a:pt x="145" y="200"/>
                  </a:lnTo>
                  <a:lnTo>
                    <a:pt x="145" y="202"/>
                  </a:lnTo>
                  <a:lnTo>
                    <a:pt x="145" y="205"/>
                  </a:lnTo>
                  <a:lnTo>
                    <a:pt x="148" y="209"/>
                  </a:lnTo>
                  <a:lnTo>
                    <a:pt x="147" y="213"/>
                  </a:lnTo>
                  <a:lnTo>
                    <a:pt x="147" y="218"/>
                  </a:lnTo>
                  <a:lnTo>
                    <a:pt x="148" y="219"/>
                  </a:lnTo>
                  <a:lnTo>
                    <a:pt x="148" y="220"/>
                  </a:lnTo>
                  <a:lnTo>
                    <a:pt x="147" y="221"/>
                  </a:lnTo>
                  <a:lnTo>
                    <a:pt x="145" y="222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41" y="229"/>
                  </a:lnTo>
                  <a:lnTo>
                    <a:pt x="139" y="231"/>
                  </a:lnTo>
                  <a:lnTo>
                    <a:pt x="139" y="232"/>
                  </a:lnTo>
                  <a:lnTo>
                    <a:pt x="138" y="235"/>
                  </a:lnTo>
                  <a:lnTo>
                    <a:pt x="134" y="238"/>
                  </a:lnTo>
                  <a:lnTo>
                    <a:pt x="121" y="238"/>
                  </a:lnTo>
                  <a:lnTo>
                    <a:pt x="118" y="239"/>
                  </a:lnTo>
                  <a:lnTo>
                    <a:pt x="117" y="239"/>
                  </a:lnTo>
                  <a:lnTo>
                    <a:pt x="116" y="240"/>
                  </a:lnTo>
                  <a:lnTo>
                    <a:pt x="115" y="242"/>
                  </a:lnTo>
                  <a:lnTo>
                    <a:pt x="114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06" y="253"/>
                  </a:lnTo>
                  <a:lnTo>
                    <a:pt x="104" y="254"/>
                  </a:lnTo>
                  <a:lnTo>
                    <a:pt x="102" y="258"/>
                  </a:lnTo>
                  <a:lnTo>
                    <a:pt x="98" y="260"/>
                  </a:lnTo>
                  <a:lnTo>
                    <a:pt x="80" y="279"/>
                  </a:lnTo>
                  <a:lnTo>
                    <a:pt x="78" y="283"/>
                  </a:lnTo>
                  <a:lnTo>
                    <a:pt x="75" y="284"/>
                  </a:lnTo>
                  <a:lnTo>
                    <a:pt x="73" y="287"/>
                  </a:lnTo>
                  <a:lnTo>
                    <a:pt x="65" y="300"/>
                  </a:lnTo>
                  <a:lnTo>
                    <a:pt x="62" y="303"/>
                  </a:lnTo>
                  <a:lnTo>
                    <a:pt x="62" y="304"/>
                  </a:lnTo>
                  <a:lnTo>
                    <a:pt x="60" y="306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7" y="309"/>
                  </a:lnTo>
                  <a:lnTo>
                    <a:pt x="52" y="318"/>
                  </a:lnTo>
                  <a:lnTo>
                    <a:pt x="51" y="319"/>
                  </a:lnTo>
                  <a:lnTo>
                    <a:pt x="50" y="319"/>
                  </a:lnTo>
                  <a:lnTo>
                    <a:pt x="49" y="320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5" y="325"/>
                  </a:lnTo>
                  <a:lnTo>
                    <a:pt x="40" y="332"/>
                  </a:lnTo>
                  <a:lnTo>
                    <a:pt x="39" y="337"/>
                  </a:lnTo>
                  <a:lnTo>
                    <a:pt x="40" y="342"/>
                  </a:lnTo>
                  <a:lnTo>
                    <a:pt x="40" y="343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43" y="351"/>
                  </a:lnTo>
                  <a:lnTo>
                    <a:pt x="44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5" y="366"/>
                  </a:lnTo>
                  <a:lnTo>
                    <a:pt x="45" y="368"/>
                  </a:lnTo>
                  <a:lnTo>
                    <a:pt x="45" y="371"/>
                  </a:lnTo>
                  <a:lnTo>
                    <a:pt x="44" y="376"/>
                  </a:lnTo>
                  <a:lnTo>
                    <a:pt x="43" y="378"/>
                  </a:lnTo>
                  <a:lnTo>
                    <a:pt x="41" y="379"/>
                  </a:lnTo>
                  <a:lnTo>
                    <a:pt x="43" y="381"/>
                  </a:lnTo>
                  <a:lnTo>
                    <a:pt x="43" y="379"/>
                  </a:lnTo>
                  <a:lnTo>
                    <a:pt x="44" y="378"/>
                  </a:lnTo>
                  <a:lnTo>
                    <a:pt x="45" y="379"/>
                  </a:lnTo>
                  <a:lnTo>
                    <a:pt x="46" y="382"/>
                  </a:lnTo>
                  <a:lnTo>
                    <a:pt x="49" y="384"/>
                  </a:lnTo>
                  <a:lnTo>
                    <a:pt x="50" y="385"/>
                  </a:lnTo>
                  <a:lnTo>
                    <a:pt x="53" y="388"/>
                  </a:lnTo>
                  <a:lnTo>
                    <a:pt x="54" y="388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2"/>
                  </a:lnTo>
                  <a:lnTo>
                    <a:pt x="53" y="394"/>
                  </a:lnTo>
                  <a:lnTo>
                    <a:pt x="54" y="396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6"/>
                  </a:lnTo>
                  <a:lnTo>
                    <a:pt x="50" y="395"/>
                  </a:lnTo>
                  <a:lnTo>
                    <a:pt x="49" y="395"/>
                  </a:lnTo>
                  <a:lnTo>
                    <a:pt x="47" y="392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2"/>
                  </a:lnTo>
                  <a:lnTo>
                    <a:pt x="43" y="392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7" y="391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9"/>
                  </a:lnTo>
                  <a:lnTo>
                    <a:pt x="30" y="391"/>
                  </a:lnTo>
                  <a:lnTo>
                    <a:pt x="30" y="394"/>
                  </a:lnTo>
                  <a:lnTo>
                    <a:pt x="30" y="396"/>
                  </a:lnTo>
                  <a:lnTo>
                    <a:pt x="30" y="398"/>
                  </a:lnTo>
                  <a:lnTo>
                    <a:pt x="28" y="399"/>
                  </a:lnTo>
                  <a:lnTo>
                    <a:pt x="25" y="399"/>
                  </a:lnTo>
                  <a:lnTo>
                    <a:pt x="24" y="401"/>
                  </a:lnTo>
                  <a:lnTo>
                    <a:pt x="23" y="405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1" y="410"/>
                  </a:lnTo>
                  <a:lnTo>
                    <a:pt x="20" y="411"/>
                  </a:lnTo>
                  <a:lnTo>
                    <a:pt x="18" y="414"/>
                  </a:lnTo>
                  <a:lnTo>
                    <a:pt x="18" y="415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21"/>
                  </a:lnTo>
                  <a:lnTo>
                    <a:pt x="17" y="423"/>
                  </a:lnTo>
                  <a:lnTo>
                    <a:pt x="17" y="423"/>
                  </a:lnTo>
                  <a:lnTo>
                    <a:pt x="17" y="424"/>
                  </a:lnTo>
                  <a:lnTo>
                    <a:pt x="15" y="425"/>
                  </a:lnTo>
                  <a:lnTo>
                    <a:pt x="15" y="427"/>
                  </a:lnTo>
                  <a:lnTo>
                    <a:pt x="15" y="429"/>
                  </a:lnTo>
                  <a:lnTo>
                    <a:pt x="15" y="431"/>
                  </a:lnTo>
                  <a:lnTo>
                    <a:pt x="14" y="434"/>
                  </a:lnTo>
                  <a:lnTo>
                    <a:pt x="13" y="435"/>
                  </a:lnTo>
                  <a:lnTo>
                    <a:pt x="12" y="436"/>
                  </a:lnTo>
                  <a:lnTo>
                    <a:pt x="10" y="437"/>
                  </a:lnTo>
                  <a:lnTo>
                    <a:pt x="8" y="437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7" y="441"/>
                  </a:lnTo>
                  <a:lnTo>
                    <a:pt x="2" y="444"/>
                  </a:lnTo>
                  <a:lnTo>
                    <a:pt x="1" y="446"/>
                  </a:lnTo>
                  <a:lnTo>
                    <a:pt x="0" y="448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6"/>
                  </a:lnTo>
                  <a:lnTo>
                    <a:pt x="0" y="466"/>
                  </a:lnTo>
                  <a:lnTo>
                    <a:pt x="2" y="466"/>
                  </a:lnTo>
                  <a:lnTo>
                    <a:pt x="4" y="464"/>
                  </a:lnTo>
                  <a:lnTo>
                    <a:pt x="6" y="463"/>
                  </a:lnTo>
                  <a:lnTo>
                    <a:pt x="8" y="463"/>
                  </a:lnTo>
                  <a:lnTo>
                    <a:pt x="11" y="466"/>
                  </a:lnTo>
                  <a:lnTo>
                    <a:pt x="10" y="469"/>
                  </a:lnTo>
                  <a:lnTo>
                    <a:pt x="10" y="470"/>
                  </a:lnTo>
                  <a:lnTo>
                    <a:pt x="12" y="470"/>
                  </a:lnTo>
                  <a:lnTo>
                    <a:pt x="13" y="470"/>
                  </a:lnTo>
                  <a:lnTo>
                    <a:pt x="13" y="472"/>
                  </a:lnTo>
                  <a:lnTo>
                    <a:pt x="13" y="473"/>
                  </a:lnTo>
                  <a:lnTo>
                    <a:pt x="13" y="473"/>
                  </a:lnTo>
                  <a:lnTo>
                    <a:pt x="13" y="475"/>
                  </a:lnTo>
                  <a:lnTo>
                    <a:pt x="14" y="477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19" y="483"/>
                  </a:lnTo>
                  <a:lnTo>
                    <a:pt x="19" y="482"/>
                  </a:lnTo>
                  <a:lnTo>
                    <a:pt x="20" y="482"/>
                  </a:lnTo>
                  <a:lnTo>
                    <a:pt x="21" y="483"/>
                  </a:lnTo>
                  <a:lnTo>
                    <a:pt x="23" y="483"/>
                  </a:lnTo>
                  <a:lnTo>
                    <a:pt x="24" y="483"/>
                  </a:lnTo>
                  <a:lnTo>
                    <a:pt x="25" y="482"/>
                  </a:lnTo>
                  <a:lnTo>
                    <a:pt x="26" y="482"/>
                  </a:lnTo>
                  <a:lnTo>
                    <a:pt x="26" y="483"/>
                  </a:lnTo>
                  <a:lnTo>
                    <a:pt x="32" y="490"/>
                  </a:lnTo>
                  <a:lnTo>
                    <a:pt x="33" y="493"/>
                  </a:lnTo>
                  <a:lnTo>
                    <a:pt x="34" y="496"/>
                  </a:lnTo>
                  <a:lnTo>
                    <a:pt x="36" y="500"/>
                  </a:lnTo>
                  <a:lnTo>
                    <a:pt x="37" y="499"/>
                  </a:lnTo>
                  <a:lnTo>
                    <a:pt x="43" y="499"/>
                  </a:lnTo>
                  <a:lnTo>
                    <a:pt x="44" y="499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7" y="499"/>
                  </a:lnTo>
                  <a:lnTo>
                    <a:pt x="50" y="501"/>
                  </a:lnTo>
                  <a:lnTo>
                    <a:pt x="52" y="501"/>
                  </a:lnTo>
                  <a:lnTo>
                    <a:pt x="53" y="502"/>
                  </a:lnTo>
                  <a:lnTo>
                    <a:pt x="54" y="505"/>
                  </a:lnTo>
                  <a:lnTo>
                    <a:pt x="54" y="507"/>
                  </a:lnTo>
                  <a:lnTo>
                    <a:pt x="54" y="508"/>
                  </a:lnTo>
                  <a:lnTo>
                    <a:pt x="53" y="509"/>
                  </a:lnTo>
                  <a:lnTo>
                    <a:pt x="53" y="511"/>
                  </a:lnTo>
                  <a:lnTo>
                    <a:pt x="52" y="513"/>
                  </a:lnTo>
                  <a:lnTo>
                    <a:pt x="53" y="514"/>
                  </a:lnTo>
                  <a:lnTo>
                    <a:pt x="56" y="516"/>
                  </a:lnTo>
                  <a:lnTo>
                    <a:pt x="57" y="515"/>
                  </a:lnTo>
                  <a:lnTo>
                    <a:pt x="59" y="514"/>
                  </a:lnTo>
                  <a:lnTo>
                    <a:pt x="59" y="513"/>
                  </a:lnTo>
                  <a:lnTo>
                    <a:pt x="59" y="511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2" y="509"/>
                  </a:lnTo>
                  <a:lnTo>
                    <a:pt x="63" y="511"/>
                  </a:lnTo>
                  <a:lnTo>
                    <a:pt x="64" y="512"/>
                  </a:lnTo>
                  <a:lnTo>
                    <a:pt x="65" y="512"/>
                  </a:lnTo>
                  <a:lnTo>
                    <a:pt x="67" y="512"/>
                  </a:lnTo>
                  <a:lnTo>
                    <a:pt x="70" y="509"/>
                  </a:lnTo>
                  <a:lnTo>
                    <a:pt x="71" y="507"/>
                  </a:lnTo>
                  <a:lnTo>
                    <a:pt x="73" y="501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82" y="501"/>
                  </a:lnTo>
                  <a:lnTo>
                    <a:pt x="84" y="501"/>
                  </a:lnTo>
                  <a:lnTo>
                    <a:pt x="86" y="506"/>
                  </a:lnTo>
                  <a:lnTo>
                    <a:pt x="90" y="508"/>
                  </a:lnTo>
                  <a:lnTo>
                    <a:pt x="92" y="511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9" y="513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2" y="511"/>
                  </a:lnTo>
                  <a:lnTo>
                    <a:pt x="103" y="511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8" y="509"/>
                  </a:lnTo>
                  <a:lnTo>
                    <a:pt x="114" y="511"/>
                  </a:lnTo>
                  <a:lnTo>
                    <a:pt x="116" y="512"/>
                  </a:lnTo>
                  <a:lnTo>
                    <a:pt x="118" y="512"/>
                  </a:lnTo>
                  <a:lnTo>
                    <a:pt x="123" y="512"/>
                  </a:lnTo>
                  <a:lnTo>
                    <a:pt x="125" y="512"/>
                  </a:lnTo>
                  <a:lnTo>
                    <a:pt x="129" y="515"/>
                  </a:lnTo>
                  <a:lnTo>
                    <a:pt x="129" y="518"/>
                  </a:lnTo>
                  <a:lnTo>
                    <a:pt x="130" y="518"/>
                  </a:lnTo>
                  <a:lnTo>
                    <a:pt x="137" y="514"/>
                  </a:lnTo>
                  <a:lnTo>
                    <a:pt x="141" y="514"/>
                  </a:lnTo>
                  <a:lnTo>
                    <a:pt x="142" y="515"/>
                  </a:lnTo>
                  <a:lnTo>
                    <a:pt x="145" y="516"/>
                  </a:lnTo>
                  <a:lnTo>
                    <a:pt x="147" y="518"/>
                  </a:lnTo>
                  <a:lnTo>
                    <a:pt x="150" y="520"/>
                  </a:lnTo>
                  <a:lnTo>
                    <a:pt x="151" y="520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62" y="519"/>
                  </a:lnTo>
                  <a:lnTo>
                    <a:pt x="165" y="519"/>
                  </a:lnTo>
                  <a:lnTo>
                    <a:pt x="168" y="516"/>
                  </a:lnTo>
                  <a:lnTo>
                    <a:pt x="170" y="515"/>
                  </a:lnTo>
                  <a:lnTo>
                    <a:pt x="171" y="515"/>
                  </a:lnTo>
                  <a:lnTo>
                    <a:pt x="176" y="516"/>
                  </a:lnTo>
                  <a:lnTo>
                    <a:pt x="181" y="516"/>
                  </a:lnTo>
                  <a:lnTo>
                    <a:pt x="182" y="516"/>
                  </a:lnTo>
                  <a:lnTo>
                    <a:pt x="182" y="518"/>
                  </a:lnTo>
                  <a:lnTo>
                    <a:pt x="186" y="519"/>
                  </a:lnTo>
                  <a:lnTo>
                    <a:pt x="187" y="520"/>
                  </a:lnTo>
                  <a:lnTo>
                    <a:pt x="188" y="522"/>
                  </a:lnTo>
                  <a:lnTo>
                    <a:pt x="188" y="524"/>
                  </a:lnTo>
                  <a:lnTo>
                    <a:pt x="188" y="526"/>
                  </a:lnTo>
                  <a:lnTo>
                    <a:pt x="188" y="527"/>
                  </a:lnTo>
                  <a:lnTo>
                    <a:pt x="190" y="528"/>
                  </a:lnTo>
                  <a:lnTo>
                    <a:pt x="193" y="529"/>
                  </a:lnTo>
                  <a:lnTo>
                    <a:pt x="199" y="532"/>
                  </a:lnTo>
                  <a:lnTo>
                    <a:pt x="200" y="532"/>
                  </a:lnTo>
                  <a:lnTo>
                    <a:pt x="201" y="534"/>
                  </a:lnTo>
                  <a:lnTo>
                    <a:pt x="203" y="539"/>
                  </a:lnTo>
                  <a:lnTo>
                    <a:pt x="206" y="541"/>
                  </a:lnTo>
                  <a:lnTo>
                    <a:pt x="207" y="542"/>
                  </a:lnTo>
                  <a:lnTo>
                    <a:pt x="209" y="541"/>
                  </a:lnTo>
                  <a:lnTo>
                    <a:pt x="210" y="541"/>
                  </a:lnTo>
                  <a:lnTo>
                    <a:pt x="215" y="540"/>
                  </a:lnTo>
                  <a:lnTo>
                    <a:pt x="220" y="539"/>
                  </a:lnTo>
                  <a:lnTo>
                    <a:pt x="223" y="535"/>
                  </a:lnTo>
                  <a:lnTo>
                    <a:pt x="230" y="524"/>
                  </a:lnTo>
                  <a:lnTo>
                    <a:pt x="234" y="521"/>
                  </a:lnTo>
                  <a:lnTo>
                    <a:pt x="271" y="518"/>
                  </a:lnTo>
                  <a:lnTo>
                    <a:pt x="274" y="515"/>
                  </a:lnTo>
                  <a:lnTo>
                    <a:pt x="279" y="515"/>
                  </a:lnTo>
                  <a:lnTo>
                    <a:pt x="281" y="514"/>
                  </a:lnTo>
                  <a:lnTo>
                    <a:pt x="282" y="514"/>
                  </a:lnTo>
                  <a:lnTo>
                    <a:pt x="286" y="514"/>
                  </a:lnTo>
                  <a:lnTo>
                    <a:pt x="291" y="513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1"/>
                  </a:lnTo>
                  <a:lnTo>
                    <a:pt x="301" y="509"/>
                  </a:lnTo>
                  <a:lnTo>
                    <a:pt x="304" y="506"/>
                  </a:lnTo>
                  <a:lnTo>
                    <a:pt x="305" y="505"/>
                  </a:lnTo>
                  <a:lnTo>
                    <a:pt x="306" y="502"/>
                  </a:lnTo>
                  <a:lnTo>
                    <a:pt x="307" y="501"/>
                  </a:lnTo>
                  <a:lnTo>
                    <a:pt x="308" y="500"/>
                  </a:lnTo>
                  <a:lnTo>
                    <a:pt x="310" y="496"/>
                  </a:lnTo>
                  <a:lnTo>
                    <a:pt x="311" y="493"/>
                  </a:lnTo>
                  <a:lnTo>
                    <a:pt x="311" y="490"/>
                  </a:lnTo>
                  <a:lnTo>
                    <a:pt x="311" y="487"/>
                  </a:lnTo>
                  <a:lnTo>
                    <a:pt x="312" y="487"/>
                  </a:lnTo>
                  <a:lnTo>
                    <a:pt x="313" y="487"/>
                  </a:lnTo>
                  <a:lnTo>
                    <a:pt x="314" y="487"/>
                  </a:lnTo>
                  <a:lnTo>
                    <a:pt x="317" y="485"/>
                  </a:lnTo>
                  <a:lnTo>
                    <a:pt x="319" y="485"/>
                  </a:lnTo>
                  <a:lnTo>
                    <a:pt x="323" y="485"/>
                  </a:lnTo>
                  <a:lnTo>
                    <a:pt x="324" y="485"/>
                  </a:lnTo>
                  <a:lnTo>
                    <a:pt x="332" y="482"/>
                  </a:lnTo>
                  <a:lnTo>
                    <a:pt x="334" y="481"/>
                  </a:lnTo>
                  <a:lnTo>
                    <a:pt x="334" y="480"/>
                  </a:lnTo>
                  <a:lnTo>
                    <a:pt x="336" y="479"/>
                  </a:lnTo>
                  <a:lnTo>
                    <a:pt x="336" y="476"/>
                  </a:lnTo>
                  <a:lnTo>
                    <a:pt x="338" y="475"/>
                  </a:lnTo>
                  <a:lnTo>
                    <a:pt x="339" y="474"/>
                  </a:lnTo>
                  <a:lnTo>
                    <a:pt x="339" y="473"/>
                  </a:lnTo>
                  <a:lnTo>
                    <a:pt x="340" y="473"/>
                  </a:lnTo>
                  <a:lnTo>
                    <a:pt x="342" y="474"/>
                  </a:lnTo>
                  <a:lnTo>
                    <a:pt x="343" y="476"/>
                  </a:lnTo>
                  <a:lnTo>
                    <a:pt x="344" y="477"/>
                  </a:lnTo>
                  <a:lnTo>
                    <a:pt x="345" y="477"/>
                  </a:lnTo>
                  <a:lnTo>
                    <a:pt x="346" y="477"/>
                  </a:lnTo>
                  <a:lnTo>
                    <a:pt x="347" y="476"/>
                  </a:lnTo>
                  <a:lnTo>
                    <a:pt x="347" y="475"/>
                  </a:lnTo>
                  <a:lnTo>
                    <a:pt x="347" y="473"/>
                  </a:lnTo>
                  <a:lnTo>
                    <a:pt x="347" y="472"/>
                  </a:lnTo>
                  <a:lnTo>
                    <a:pt x="347" y="470"/>
                  </a:lnTo>
                  <a:lnTo>
                    <a:pt x="347" y="469"/>
                  </a:lnTo>
                  <a:lnTo>
                    <a:pt x="347" y="468"/>
                  </a:lnTo>
                  <a:lnTo>
                    <a:pt x="349" y="468"/>
                  </a:lnTo>
                  <a:lnTo>
                    <a:pt x="350" y="469"/>
                  </a:lnTo>
                  <a:lnTo>
                    <a:pt x="351" y="468"/>
                  </a:lnTo>
                  <a:lnTo>
                    <a:pt x="351" y="467"/>
                  </a:lnTo>
                  <a:lnTo>
                    <a:pt x="352" y="467"/>
                  </a:lnTo>
                  <a:lnTo>
                    <a:pt x="355" y="468"/>
                  </a:lnTo>
                  <a:lnTo>
                    <a:pt x="356" y="469"/>
                  </a:lnTo>
                  <a:lnTo>
                    <a:pt x="358" y="472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4" y="470"/>
                  </a:lnTo>
                  <a:lnTo>
                    <a:pt x="365" y="470"/>
                  </a:lnTo>
                  <a:lnTo>
                    <a:pt x="365" y="469"/>
                  </a:lnTo>
                  <a:lnTo>
                    <a:pt x="365" y="468"/>
                  </a:lnTo>
                  <a:lnTo>
                    <a:pt x="365" y="467"/>
                  </a:lnTo>
                  <a:lnTo>
                    <a:pt x="365" y="466"/>
                  </a:lnTo>
                  <a:lnTo>
                    <a:pt x="366" y="466"/>
                  </a:lnTo>
                  <a:lnTo>
                    <a:pt x="369" y="467"/>
                  </a:lnTo>
                  <a:lnTo>
                    <a:pt x="377" y="470"/>
                  </a:lnTo>
                  <a:lnTo>
                    <a:pt x="379" y="470"/>
                  </a:lnTo>
                  <a:lnTo>
                    <a:pt x="382" y="469"/>
                  </a:lnTo>
                  <a:lnTo>
                    <a:pt x="383" y="468"/>
                  </a:lnTo>
                  <a:lnTo>
                    <a:pt x="385" y="463"/>
                  </a:lnTo>
                  <a:lnTo>
                    <a:pt x="389" y="461"/>
                  </a:lnTo>
                  <a:lnTo>
                    <a:pt x="390" y="462"/>
                  </a:lnTo>
                  <a:lnTo>
                    <a:pt x="392" y="464"/>
                  </a:lnTo>
                  <a:lnTo>
                    <a:pt x="393" y="464"/>
                  </a:lnTo>
                  <a:lnTo>
                    <a:pt x="395" y="463"/>
                  </a:lnTo>
                  <a:lnTo>
                    <a:pt x="399" y="460"/>
                  </a:lnTo>
                  <a:lnTo>
                    <a:pt x="401" y="457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8" y="455"/>
                  </a:lnTo>
                  <a:lnTo>
                    <a:pt x="409" y="456"/>
                  </a:lnTo>
                  <a:lnTo>
                    <a:pt x="409" y="459"/>
                  </a:lnTo>
                  <a:lnTo>
                    <a:pt x="410" y="460"/>
                  </a:lnTo>
                  <a:lnTo>
                    <a:pt x="419" y="460"/>
                  </a:lnTo>
                  <a:lnTo>
                    <a:pt x="422" y="461"/>
                  </a:lnTo>
                  <a:lnTo>
                    <a:pt x="427" y="464"/>
                  </a:lnTo>
                  <a:lnTo>
                    <a:pt x="428" y="466"/>
                  </a:lnTo>
                  <a:lnTo>
                    <a:pt x="429" y="468"/>
                  </a:lnTo>
                  <a:lnTo>
                    <a:pt x="430" y="469"/>
                  </a:lnTo>
                  <a:lnTo>
                    <a:pt x="431" y="470"/>
                  </a:lnTo>
                  <a:lnTo>
                    <a:pt x="432" y="473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42" y="474"/>
                  </a:lnTo>
                  <a:lnTo>
                    <a:pt x="443" y="474"/>
                  </a:lnTo>
                  <a:lnTo>
                    <a:pt x="444" y="476"/>
                  </a:lnTo>
                  <a:lnTo>
                    <a:pt x="444" y="477"/>
                  </a:lnTo>
                  <a:lnTo>
                    <a:pt x="443" y="482"/>
                  </a:lnTo>
                  <a:lnTo>
                    <a:pt x="444" y="483"/>
                  </a:lnTo>
                  <a:lnTo>
                    <a:pt x="447" y="483"/>
                  </a:lnTo>
                  <a:lnTo>
                    <a:pt x="448" y="483"/>
                  </a:lnTo>
                  <a:lnTo>
                    <a:pt x="450" y="481"/>
                  </a:lnTo>
                  <a:lnTo>
                    <a:pt x="451" y="481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3" y="487"/>
                  </a:lnTo>
                  <a:lnTo>
                    <a:pt x="454" y="487"/>
                  </a:lnTo>
                  <a:lnTo>
                    <a:pt x="456" y="487"/>
                  </a:lnTo>
                  <a:lnTo>
                    <a:pt x="457" y="486"/>
                  </a:lnTo>
                  <a:lnTo>
                    <a:pt x="458" y="485"/>
                  </a:lnTo>
                  <a:lnTo>
                    <a:pt x="460" y="483"/>
                  </a:lnTo>
                  <a:lnTo>
                    <a:pt x="463" y="483"/>
                  </a:lnTo>
                  <a:lnTo>
                    <a:pt x="464" y="483"/>
                  </a:lnTo>
                  <a:lnTo>
                    <a:pt x="466" y="485"/>
                  </a:lnTo>
                  <a:lnTo>
                    <a:pt x="466" y="487"/>
                  </a:lnTo>
                  <a:lnTo>
                    <a:pt x="466" y="489"/>
                  </a:lnTo>
                  <a:lnTo>
                    <a:pt x="464" y="490"/>
                  </a:lnTo>
                  <a:lnTo>
                    <a:pt x="463" y="490"/>
                  </a:lnTo>
                  <a:lnTo>
                    <a:pt x="462" y="492"/>
                  </a:lnTo>
                  <a:lnTo>
                    <a:pt x="462" y="494"/>
                  </a:lnTo>
                  <a:lnTo>
                    <a:pt x="462" y="495"/>
                  </a:lnTo>
                  <a:lnTo>
                    <a:pt x="463" y="496"/>
                  </a:lnTo>
                  <a:lnTo>
                    <a:pt x="464" y="496"/>
                  </a:lnTo>
                  <a:lnTo>
                    <a:pt x="466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69" y="492"/>
                  </a:lnTo>
                  <a:lnTo>
                    <a:pt x="470" y="494"/>
                  </a:lnTo>
                  <a:lnTo>
                    <a:pt x="470" y="495"/>
                  </a:lnTo>
                  <a:lnTo>
                    <a:pt x="469" y="496"/>
                  </a:lnTo>
                  <a:lnTo>
                    <a:pt x="470" y="501"/>
                  </a:lnTo>
                  <a:lnTo>
                    <a:pt x="471" y="501"/>
                  </a:lnTo>
                  <a:lnTo>
                    <a:pt x="473" y="502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5" y="499"/>
                  </a:lnTo>
                  <a:lnTo>
                    <a:pt x="475" y="498"/>
                  </a:lnTo>
                  <a:lnTo>
                    <a:pt x="476" y="494"/>
                  </a:lnTo>
                  <a:lnTo>
                    <a:pt x="479" y="493"/>
                  </a:lnTo>
                  <a:lnTo>
                    <a:pt x="481" y="493"/>
                  </a:lnTo>
                  <a:lnTo>
                    <a:pt x="488" y="496"/>
                  </a:lnTo>
                  <a:lnTo>
                    <a:pt x="493" y="496"/>
                  </a:lnTo>
                  <a:lnTo>
                    <a:pt x="496" y="496"/>
                  </a:lnTo>
                  <a:lnTo>
                    <a:pt x="497" y="498"/>
                  </a:lnTo>
                  <a:lnTo>
                    <a:pt x="497" y="499"/>
                  </a:lnTo>
                  <a:lnTo>
                    <a:pt x="497" y="500"/>
                  </a:lnTo>
                  <a:lnTo>
                    <a:pt x="497" y="501"/>
                  </a:lnTo>
                  <a:lnTo>
                    <a:pt x="499" y="503"/>
                  </a:lnTo>
                  <a:lnTo>
                    <a:pt x="500" y="506"/>
                  </a:lnTo>
                  <a:lnTo>
                    <a:pt x="500" y="507"/>
                  </a:lnTo>
                  <a:lnTo>
                    <a:pt x="500" y="508"/>
                  </a:lnTo>
                  <a:lnTo>
                    <a:pt x="501" y="509"/>
                  </a:lnTo>
                  <a:lnTo>
                    <a:pt x="502" y="509"/>
                  </a:lnTo>
                  <a:lnTo>
                    <a:pt x="503" y="513"/>
                  </a:lnTo>
                  <a:lnTo>
                    <a:pt x="506" y="515"/>
                  </a:lnTo>
                  <a:lnTo>
                    <a:pt x="507" y="516"/>
                  </a:lnTo>
                  <a:lnTo>
                    <a:pt x="508" y="518"/>
                  </a:lnTo>
                  <a:lnTo>
                    <a:pt x="510" y="519"/>
                  </a:lnTo>
                  <a:lnTo>
                    <a:pt x="514" y="518"/>
                  </a:lnTo>
                  <a:lnTo>
                    <a:pt x="518" y="513"/>
                  </a:lnTo>
                  <a:lnTo>
                    <a:pt x="520" y="512"/>
                  </a:lnTo>
                  <a:lnTo>
                    <a:pt x="521" y="512"/>
                  </a:lnTo>
                  <a:lnTo>
                    <a:pt x="522" y="513"/>
                  </a:lnTo>
                  <a:lnTo>
                    <a:pt x="523" y="514"/>
                  </a:lnTo>
                  <a:lnTo>
                    <a:pt x="523" y="515"/>
                  </a:lnTo>
                  <a:lnTo>
                    <a:pt x="525" y="516"/>
                  </a:lnTo>
                  <a:lnTo>
                    <a:pt x="525" y="521"/>
                  </a:lnTo>
                  <a:lnTo>
                    <a:pt x="526" y="522"/>
                  </a:lnTo>
                  <a:lnTo>
                    <a:pt x="526" y="524"/>
                  </a:lnTo>
                  <a:lnTo>
                    <a:pt x="529" y="525"/>
                  </a:lnTo>
                  <a:lnTo>
                    <a:pt x="529" y="526"/>
                  </a:lnTo>
                  <a:lnTo>
                    <a:pt x="528" y="528"/>
                  </a:lnTo>
                  <a:lnTo>
                    <a:pt x="527" y="529"/>
                  </a:lnTo>
                  <a:lnTo>
                    <a:pt x="526" y="529"/>
                  </a:lnTo>
                  <a:lnTo>
                    <a:pt x="526" y="532"/>
                  </a:lnTo>
                  <a:lnTo>
                    <a:pt x="526" y="533"/>
                  </a:lnTo>
                  <a:lnTo>
                    <a:pt x="526" y="534"/>
                  </a:lnTo>
                  <a:lnTo>
                    <a:pt x="528" y="535"/>
                  </a:lnTo>
                  <a:lnTo>
                    <a:pt x="529" y="535"/>
                  </a:lnTo>
                  <a:lnTo>
                    <a:pt x="529" y="537"/>
                  </a:lnTo>
                  <a:lnTo>
                    <a:pt x="529" y="539"/>
                  </a:lnTo>
                  <a:lnTo>
                    <a:pt x="527" y="541"/>
                  </a:lnTo>
                  <a:lnTo>
                    <a:pt x="526" y="545"/>
                  </a:lnTo>
                  <a:lnTo>
                    <a:pt x="526" y="550"/>
                  </a:lnTo>
                  <a:lnTo>
                    <a:pt x="526" y="553"/>
                  </a:lnTo>
                  <a:lnTo>
                    <a:pt x="525" y="557"/>
                  </a:lnTo>
                  <a:lnTo>
                    <a:pt x="522" y="559"/>
                  </a:lnTo>
                  <a:lnTo>
                    <a:pt x="521" y="561"/>
                  </a:lnTo>
                  <a:lnTo>
                    <a:pt x="522" y="566"/>
                  </a:lnTo>
                  <a:lnTo>
                    <a:pt x="523" y="567"/>
                  </a:lnTo>
                  <a:lnTo>
                    <a:pt x="525" y="571"/>
                  </a:lnTo>
                  <a:lnTo>
                    <a:pt x="525" y="572"/>
                  </a:lnTo>
                  <a:lnTo>
                    <a:pt x="526" y="573"/>
                  </a:lnTo>
                  <a:lnTo>
                    <a:pt x="527" y="572"/>
                  </a:lnTo>
                  <a:lnTo>
                    <a:pt x="528" y="571"/>
                  </a:lnTo>
                  <a:lnTo>
                    <a:pt x="529" y="572"/>
                  </a:lnTo>
                  <a:lnTo>
                    <a:pt x="531" y="574"/>
                  </a:lnTo>
                  <a:lnTo>
                    <a:pt x="533" y="576"/>
                  </a:lnTo>
                  <a:lnTo>
                    <a:pt x="534" y="577"/>
                  </a:lnTo>
                  <a:lnTo>
                    <a:pt x="534" y="578"/>
                  </a:lnTo>
                  <a:lnTo>
                    <a:pt x="534" y="579"/>
                  </a:lnTo>
                  <a:lnTo>
                    <a:pt x="535" y="580"/>
                  </a:lnTo>
                  <a:lnTo>
                    <a:pt x="536" y="580"/>
                  </a:lnTo>
                  <a:lnTo>
                    <a:pt x="538" y="580"/>
                  </a:lnTo>
                  <a:lnTo>
                    <a:pt x="539" y="583"/>
                  </a:lnTo>
                  <a:lnTo>
                    <a:pt x="540" y="584"/>
                  </a:lnTo>
                  <a:lnTo>
                    <a:pt x="540" y="586"/>
                  </a:lnTo>
                  <a:lnTo>
                    <a:pt x="540" y="586"/>
                  </a:lnTo>
                  <a:lnTo>
                    <a:pt x="541" y="587"/>
                  </a:lnTo>
                  <a:lnTo>
                    <a:pt x="542" y="589"/>
                  </a:lnTo>
                  <a:lnTo>
                    <a:pt x="544" y="590"/>
                  </a:lnTo>
                  <a:lnTo>
                    <a:pt x="545" y="590"/>
                  </a:lnTo>
                  <a:lnTo>
                    <a:pt x="546" y="589"/>
                  </a:lnTo>
                  <a:lnTo>
                    <a:pt x="547" y="587"/>
                  </a:lnTo>
                  <a:lnTo>
                    <a:pt x="547" y="586"/>
                  </a:lnTo>
                  <a:lnTo>
                    <a:pt x="548" y="586"/>
                  </a:lnTo>
                  <a:lnTo>
                    <a:pt x="548" y="584"/>
                  </a:lnTo>
                  <a:lnTo>
                    <a:pt x="551" y="584"/>
                  </a:lnTo>
                  <a:lnTo>
                    <a:pt x="552" y="584"/>
                  </a:lnTo>
                  <a:lnTo>
                    <a:pt x="553" y="584"/>
                  </a:lnTo>
                  <a:lnTo>
                    <a:pt x="554" y="585"/>
                  </a:lnTo>
                  <a:lnTo>
                    <a:pt x="554" y="586"/>
                  </a:lnTo>
                  <a:lnTo>
                    <a:pt x="555" y="589"/>
                  </a:lnTo>
                  <a:lnTo>
                    <a:pt x="555" y="592"/>
                  </a:lnTo>
                  <a:lnTo>
                    <a:pt x="554" y="593"/>
                  </a:lnTo>
                  <a:lnTo>
                    <a:pt x="553" y="594"/>
                  </a:lnTo>
                  <a:lnTo>
                    <a:pt x="553" y="597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3" y="607"/>
                  </a:lnTo>
                  <a:lnTo>
                    <a:pt x="551" y="607"/>
                  </a:lnTo>
                  <a:lnTo>
                    <a:pt x="548" y="607"/>
                  </a:lnTo>
                  <a:lnTo>
                    <a:pt x="548" y="609"/>
                  </a:lnTo>
                  <a:lnTo>
                    <a:pt x="548" y="610"/>
                  </a:lnTo>
                  <a:lnTo>
                    <a:pt x="551" y="613"/>
                  </a:lnTo>
                  <a:lnTo>
                    <a:pt x="552" y="615"/>
                  </a:lnTo>
                  <a:lnTo>
                    <a:pt x="553" y="613"/>
                  </a:lnTo>
                  <a:lnTo>
                    <a:pt x="553" y="612"/>
                  </a:lnTo>
                  <a:lnTo>
                    <a:pt x="554" y="611"/>
                  </a:lnTo>
                  <a:lnTo>
                    <a:pt x="554" y="611"/>
                  </a:lnTo>
                  <a:lnTo>
                    <a:pt x="555" y="612"/>
                  </a:lnTo>
                  <a:lnTo>
                    <a:pt x="557" y="613"/>
                  </a:lnTo>
                  <a:lnTo>
                    <a:pt x="557" y="615"/>
                  </a:lnTo>
                  <a:lnTo>
                    <a:pt x="557" y="615"/>
                  </a:lnTo>
                  <a:lnTo>
                    <a:pt x="557" y="617"/>
                  </a:lnTo>
                  <a:lnTo>
                    <a:pt x="555" y="618"/>
                  </a:lnTo>
                  <a:lnTo>
                    <a:pt x="554" y="619"/>
                  </a:lnTo>
                  <a:lnTo>
                    <a:pt x="554" y="623"/>
                  </a:lnTo>
                  <a:lnTo>
                    <a:pt x="554" y="625"/>
                  </a:lnTo>
                  <a:lnTo>
                    <a:pt x="554" y="625"/>
                  </a:lnTo>
                  <a:lnTo>
                    <a:pt x="554" y="626"/>
                  </a:lnTo>
                  <a:lnTo>
                    <a:pt x="554" y="628"/>
                  </a:lnTo>
                  <a:lnTo>
                    <a:pt x="557" y="628"/>
                  </a:lnTo>
                  <a:lnTo>
                    <a:pt x="558" y="628"/>
                  </a:lnTo>
                  <a:lnTo>
                    <a:pt x="559" y="630"/>
                  </a:lnTo>
                  <a:lnTo>
                    <a:pt x="560" y="630"/>
                  </a:lnTo>
                  <a:lnTo>
                    <a:pt x="562" y="631"/>
                  </a:lnTo>
                  <a:lnTo>
                    <a:pt x="564" y="631"/>
                  </a:lnTo>
                  <a:lnTo>
                    <a:pt x="566" y="632"/>
                  </a:lnTo>
                  <a:lnTo>
                    <a:pt x="567" y="636"/>
                  </a:lnTo>
                  <a:lnTo>
                    <a:pt x="568" y="636"/>
                  </a:lnTo>
                  <a:lnTo>
                    <a:pt x="571" y="637"/>
                  </a:lnTo>
                  <a:lnTo>
                    <a:pt x="573" y="637"/>
                  </a:lnTo>
                  <a:lnTo>
                    <a:pt x="575" y="637"/>
                  </a:lnTo>
                  <a:lnTo>
                    <a:pt x="578" y="638"/>
                  </a:lnTo>
                  <a:lnTo>
                    <a:pt x="578" y="639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3" y="642"/>
                  </a:lnTo>
                  <a:lnTo>
                    <a:pt x="583" y="643"/>
                  </a:lnTo>
                  <a:lnTo>
                    <a:pt x="583" y="644"/>
                  </a:lnTo>
                  <a:lnTo>
                    <a:pt x="583" y="645"/>
                  </a:lnTo>
                  <a:lnTo>
                    <a:pt x="583" y="648"/>
                  </a:lnTo>
                  <a:lnTo>
                    <a:pt x="583" y="650"/>
                  </a:lnTo>
                  <a:lnTo>
                    <a:pt x="583" y="657"/>
                  </a:lnTo>
                  <a:lnTo>
                    <a:pt x="583" y="658"/>
                  </a:lnTo>
                  <a:lnTo>
                    <a:pt x="583" y="659"/>
                  </a:lnTo>
                  <a:lnTo>
                    <a:pt x="583" y="661"/>
                  </a:lnTo>
                  <a:lnTo>
                    <a:pt x="583" y="662"/>
                  </a:lnTo>
                  <a:lnTo>
                    <a:pt x="583" y="663"/>
                  </a:lnTo>
                  <a:lnTo>
                    <a:pt x="583" y="665"/>
                  </a:lnTo>
                  <a:lnTo>
                    <a:pt x="583" y="667"/>
                  </a:lnTo>
                  <a:lnTo>
                    <a:pt x="583" y="669"/>
                  </a:lnTo>
                  <a:lnTo>
                    <a:pt x="581" y="670"/>
                  </a:lnTo>
                  <a:lnTo>
                    <a:pt x="580" y="670"/>
                  </a:lnTo>
                  <a:lnTo>
                    <a:pt x="580" y="672"/>
                  </a:lnTo>
                  <a:lnTo>
                    <a:pt x="581" y="672"/>
                  </a:lnTo>
                  <a:lnTo>
                    <a:pt x="584" y="674"/>
                  </a:lnTo>
                  <a:lnTo>
                    <a:pt x="584" y="675"/>
                  </a:lnTo>
                  <a:lnTo>
                    <a:pt x="584" y="676"/>
                  </a:lnTo>
                  <a:lnTo>
                    <a:pt x="585" y="675"/>
                  </a:lnTo>
                  <a:lnTo>
                    <a:pt x="586" y="675"/>
                  </a:lnTo>
                  <a:lnTo>
                    <a:pt x="587" y="675"/>
                  </a:lnTo>
                  <a:lnTo>
                    <a:pt x="587" y="676"/>
                  </a:lnTo>
                  <a:lnTo>
                    <a:pt x="588" y="678"/>
                  </a:lnTo>
                  <a:lnTo>
                    <a:pt x="587" y="678"/>
                  </a:lnTo>
                  <a:lnTo>
                    <a:pt x="591" y="682"/>
                  </a:lnTo>
                  <a:lnTo>
                    <a:pt x="592" y="683"/>
                  </a:lnTo>
                  <a:lnTo>
                    <a:pt x="593" y="683"/>
                  </a:lnTo>
                  <a:lnTo>
                    <a:pt x="594" y="682"/>
                  </a:lnTo>
                  <a:lnTo>
                    <a:pt x="596" y="683"/>
                  </a:lnTo>
                  <a:lnTo>
                    <a:pt x="597" y="683"/>
                  </a:lnTo>
                  <a:lnTo>
                    <a:pt x="594" y="687"/>
                  </a:lnTo>
                  <a:lnTo>
                    <a:pt x="593" y="689"/>
                  </a:lnTo>
                  <a:lnTo>
                    <a:pt x="590" y="689"/>
                  </a:lnTo>
                  <a:lnTo>
                    <a:pt x="581" y="689"/>
                  </a:lnTo>
                  <a:lnTo>
                    <a:pt x="580" y="689"/>
                  </a:lnTo>
                  <a:lnTo>
                    <a:pt x="579" y="690"/>
                  </a:lnTo>
                  <a:lnTo>
                    <a:pt x="575" y="693"/>
                  </a:lnTo>
                  <a:lnTo>
                    <a:pt x="574" y="693"/>
                  </a:lnTo>
                  <a:lnTo>
                    <a:pt x="573" y="691"/>
                  </a:lnTo>
                  <a:lnTo>
                    <a:pt x="573" y="690"/>
                  </a:lnTo>
                  <a:lnTo>
                    <a:pt x="573" y="688"/>
                  </a:lnTo>
                  <a:lnTo>
                    <a:pt x="573" y="687"/>
                  </a:lnTo>
                  <a:lnTo>
                    <a:pt x="572" y="685"/>
                  </a:lnTo>
                  <a:lnTo>
                    <a:pt x="571" y="683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5" y="683"/>
                  </a:lnTo>
                  <a:lnTo>
                    <a:pt x="564" y="683"/>
                  </a:lnTo>
                  <a:lnTo>
                    <a:pt x="561" y="683"/>
                  </a:lnTo>
                  <a:lnTo>
                    <a:pt x="560" y="684"/>
                  </a:lnTo>
                  <a:lnTo>
                    <a:pt x="561" y="687"/>
                  </a:lnTo>
                  <a:lnTo>
                    <a:pt x="560" y="689"/>
                  </a:lnTo>
                  <a:lnTo>
                    <a:pt x="559" y="690"/>
                  </a:lnTo>
                  <a:lnTo>
                    <a:pt x="558" y="690"/>
                  </a:lnTo>
                  <a:lnTo>
                    <a:pt x="557" y="690"/>
                  </a:lnTo>
                  <a:lnTo>
                    <a:pt x="555" y="689"/>
                  </a:lnTo>
                  <a:lnTo>
                    <a:pt x="554" y="688"/>
                  </a:lnTo>
                  <a:lnTo>
                    <a:pt x="554" y="685"/>
                  </a:lnTo>
                  <a:lnTo>
                    <a:pt x="553" y="684"/>
                  </a:lnTo>
                  <a:lnTo>
                    <a:pt x="552" y="684"/>
                  </a:lnTo>
                  <a:lnTo>
                    <a:pt x="549" y="683"/>
                  </a:lnTo>
                  <a:lnTo>
                    <a:pt x="548" y="683"/>
                  </a:lnTo>
                  <a:lnTo>
                    <a:pt x="548" y="682"/>
                  </a:lnTo>
                  <a:lnTo>
                    <a:pt x="548" y="681"/>
                  </a:lnTo>
                  <a:lnTo>
                    <a:pt x="548" y="680"/>
                  </a:lnTo>
                  <a:lnTo>
                    <a:pt x="549" y="678"/>
                  </a:lnTo>
                  <a:lnTo>
                    <a:pt x="549" y="677"/>
                  </a:lnTo>
                  <a:lnTo>
                    <a:pt x="548" y="676"/>
                  </a:lnTo>
                  <a:lnTo>
                    <a:pt x="547" y="676"/>
                  </a:lnTo>
                  <a:lnTo>
                    <a:pt x="545" y="677"/>
                  </a:lnTo>
                  <a:lnTo>
                    <a:pt x="544" y="678"/>
                  </a:lnTo>
                  <a:lnTo>
                    <a:pt x="540" y="684"/>
                  </a:lnTo>
                  <a:lnTo>
                    <a:pt x="539" y="684"/>
                  </a:lnTo>
                  <a:lnTo>
                    <a:pt x="538" y="682"/>
                  </a:lnTo>
                  <a:lnTo>
                    <a:pt x="536" y="678"/>
                  </a:lnTo>
                  <a:lnTo>
                    <a:pt x="535" y="677"/>
                  </a:lnTo>
                  <a:lnTo>
                    <a:pt x="534" y="680"/>
                  </a:lnTo>
                  <a:lnTo>
                    <a:pt x="533" y="682"/>
                  </a:lnTo>
                  <a:lnTo>
                    <a:pt x="534" y="683"/>
                  </a:lnTo>
                  <a:lnTo>
                    <a:pt x="534" y="684"/>
                  </a:lnTo>
                  <a:lnTo>
                    <a:pt x="533" y="687"/>
                  </a:lnTo>
                  <a:lnTo>
                    <a:pt x="532" y="687"/>
                  </a:lnTo>
                  <a:lnTo>
                    <a:pt x="528" y="689"/>
                  </a:lnTo>
                  <a:lnTo>
                    <a:pt x="527" y="690"/>
                  </a:lnTo>
                  <a:lnTo>
                    <a:pt x="526" y="689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7" y="685"/>
                  </a:lnTo>
                  <a:lnTo>
                    <a:pt x="527" y="684"/>
                  </a:lnTo>
                  <a:lnTo>
                    <a:pt x="527" y="675"/>
                  </a:lnTo>
                  <a:lnTo>
                    <a:pt x="527" y="672"/>
                  </a:lnTo>
                  <a:lnTo>
                    <a:pt x="526" y="671"/>
                  </a:lnTo>
                  <a:lnTo>
                    <a:pt x="525" y="671"/>
                  </a:lnTo>
                  <a:lnTo>
                    <a:pt x="519" y="674"/>
                  </a:lnTo>
                  <a:lnTo>
                    <a:pt x="516" y="675"/>
                  </a:lnTo>
                  <a:lnTo>
                    <a:pt x="514" y="676"/>
                  </a:lnTo>
                  <a:lnTo>
                    <a:pt x="508" y="680"/>
                  </a:lnTo>
                  <a:lnTo>
                    <a:pt x="507" y="682"/>
                  </a:lnTo>
                  <a:lnTo>
                    <a:pt x="506" y="685"/>
                  </a:lnTo>
                  <a:lnTo>
                    <a:pt x="507" y="689"/>
                  </a:lnTo>
                  <a:lnTo>
                    <a:pt x="508" y="695"/>
                  </a:lnTo>
                  <a:lnTo>
                    <a:pt x="508" y="696"/>
                  </a:lnTo>
                  <a:lnTo>
                    <a:pt x="508" y="698"/>
                  </a:lnTo>
                  <a:lnTo>
                    <a:pt x="507" y="700"/>
                  </a:lnTo>
                  <a:lnTo>
                    <a:pt x="507" y="701"/>
                  </a:lnTo>
                  <a:lnTo>
                    <a:pt x="508" y="702"/>
                  </a:lnTo>
                  <a:lnTo>
                    <a:pt x="512" y="704"/>
                  </a:lnTo>
                  <a:lnTo>
                    <a:pt x="513" y="707"/>
                  </a:lnTo>
                  <a:lnTo>
                    <a:pt x="514" y="709"/>
                  </a:lnTo>
                  <a:lnTo>
                    <a:pt x="513" y="711"/>
                  </a:lnTo>
                  <a:lnTo>
                    <a:pt x="510" y="715"/>
                  </a:lnTo>
                  <a:lnTo>
                    <a:pt x="508" y="717"/>
                  </a:lnTo>
                  <a:lnTo>
                    <a:pt x="508" y="720"/>
                  </a:lnTo>
                  <a:lnTo>
                    <a:pt x="508" y="722"/>
                  </a:lnTo>
                  <a:lnTo>
                    <a:pt x="509" y="727"/>
                  </a:lnTo>
                  <a:lnTo>
                    <a:pt x="509" y="729"/>
                  </a:lnTo>
                  <a:lnTo>
                    <a:pt x="507" y="729"/>
                  </a:lnTo>
                  <a:lnTo>
                    <a:pt x="495" y="733"/>
                  </a:lnTo>
                  <a:lnTo>
                    <a:pt x="494" y="734"/>
                  </a:lnTo>
                  <a:lnTo>
                    <a:pt x="493" y="735"/>
                  </a:lnTo>
                  <a:lnTo>
                    <a:pt x="493" y="737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5"/>
                  </a:lnTo>
                  <a:lnTo>
                    <a:pt x="493" y="747"/>
                  </a:lnTo>
                  <a:lnTo>
                    <a:pt x="490" y="748"/>
                  </a:lnTo>
                  <a:lnTo>
                    <a:pt x="488" y="749"/>
                  </a:lnTo>
                  <a:lnTo>
                    <a:pt x="488" y="750"/>
                  </a:lnTo>
                  <a:lnTo>
                    <a:pt x="488" y="752"/>
                  </a:lnTo>
                  <a:lnTo>
                    <a:pt x="488" y="753"/>
                  </a:lnTo>
                  <a:lnTo>
                    <a:pt x="486" y="754"/>
                  </a:lnTo>
                  <a:lnTo>
                    <a:pt x="481" y="755"/>
                  </a:lnTo>
                  <a:lnTo>
                    <a:pt x="480" y="758"/>
                  </a:lnTo>
                  <a:lnTo>
                    <a:pt x="480" y="758"/>
                  </a:lnTo>
                  <a:lnTo>
                    <a:pt x="480" y="759"/>
                  </a:lnTo>
                  <a:lnTo>
                    <a:pt x="477" y="760"/>
                  </a:lnTo>
                  <a:lnTo>
                    <a:pt x="476" y="760"/>
                  </a:lnTo>
                  <a:lnTo>
                    <a:pt x="475" y="761"/>
                  </a:lnTo>
                  <a:lnTo>
                    <a:pt x="474" y="763"/>
                  </a:lnTo>
                  <a:lnTo>
                    <a:pt x="473" y="766"/>
                  </a:lnTo>
                  <a:lnTo>
                    <a:pt x="474" y="766"/>
                  </a:lnTo>
                  <a:lnTo>
                    <a:pt x="475" y="767"/>
                  </a:lnTo>
                  <a:lnTo>
                    <a:pt x="476" y="768"/>
                  </a:lnTo>
                  <a:lnTo>
                    <a:pt x="476" y="769"/>
                  </a:lnTo>
                  <a:lnTo>
                    <a:pt x="476" y="771"/>
                  </a:lnTo>
                  <a:lnTo>
                    <a:pt x="476" y="773"/>
                  </a:lnTo>
                  <a:lnTo>
                    <a:pt x="477" y="774"/>
                  </a:lnTo>
                  <a:lnTo>
                    <a:pt x="475" y="775"/>
                  </a:lnTo>
                  <a:lnTo>
                    <a:pt x="475" y="776"/>
                  </a:lnTo>
                  <a:lnTo>
                    <a:pt x="475" y="780"/>
                  </a:lnTo>
                  <a:lnTo>
                    <a:pt x="475" y="782"/>
                  </a:lnTo>
                  <a:lnTo>
                    <a:pt x="474" y="782"/>
                  </a:lnTo>
                  <a:lnTo>
                    <a:pt x="469" y="782"/>
                  </a:lnTo>
                  <a:lnTo>
                    <a:pt x="463" y="781"/>
                  </a:lnTo>
                  <a:lnTo>
                    <a:pt x="458" y="780"/>
                  </a:lnTo>
                  <a:lnTo>
                    <a:pt x="454" y="784"/>
                  </a:lnTo>
                  <a:lnTo>
                    <a:pt x="454" y="785"/>
                  </a:lnTo>
                  <a:lnTo>
                    <a:pt x="453" y="786"/>
                  </a:lnTo>
                  <a:lnTo>
                    <a:pt x="453" y="786"/>
                  </a:lnTo>
                  <a:lnTo>
                    <a:pt x="454" y="787"/>
                  </a:lnTo>
                  <a:lnTo>
                    <a:pt x="456" y="787"/>
                  </a:lnTo>
                  <a:lnTo>
                    <a:pt x="457" y="788"/>
                  </a:lnTo>
                  <a:lnTo>
                    <a:pt x="460" y="791"/>
                  </a:lnTo>
                  <a:lnTo>
                    <a:pt x="458" y="793"/>
                  </a:lnTo>
                  <a:lnTo>
                    <a:pt x="461" y="799"/>
                  </a:lnTo>
                  <a:lnTo>
                    <a:pt x="463" y="801"/>
                  </a:lnTo>
                  <a:lnTo>
                    <a:pt x="464" y="802"/>
                  </a:lnTo>
                  <a:lnTo>
                    <a:pt x="466" y="802"/>
                  </a:lnTo>
                  <a:lnTo>
                    <a:pt x="469" y="805"/>
                  </a:lnTo>
                  <a:lnTo>
                    <a:pt x="474" y="806"/>
                  </a:lnTo>
                  <a:lnTo>
                    <a:pt x="481" y="810"/>
                  </a:lnTo>
                  <a:lnTo>
                    <a:pt x="492" y="812"/>
                  </a:lnTo>
                  <a:lnTo>
                    <a:pt x="494" y="812"/>
                  </a:lnTo>
                  <a:lnTo>
                    <a:pt x="496" y="812"/>
                  </a:lnTo>
                  <a:lnTo>
                    <a:pt x="497" y="811"/>
                  </a:lnTo>
                  <a:lnTo>
                    <a:pt x="497" y="810"/>
                  </a:lnTo>
                  <a:lnTo>
                    <a:pt x="496" y="808"/>
                  </a:lnTo>
                  <a:lnTo>
                    <a:pt x="495" y="808"/>
                  </a:lnTo>
                  <a:lnTo>
                    <a:pt x="495" y="807"/>
                  </a:lnTo>
                  <a:lnTo>
                    <a:pt x="495" y="806"/>
                  </a:lnTo>
                  <a:lnTo>
                    <a:pt x="497" y="805"/>
                  </a:lnTo>
                  <a:lnTo>
                    <a:pt x="497" y="802"/>
                  </a:lnTo>
                  <a:lnTo>
                    <a:pt x="497" y="801"/>
                  </a:lnTo>
                  <a:lnTo>
                    <a:pt x="499" y="801"/>
                  </a:lnTo>
                  <a:lnTo>
                    <a:pt x="500" y="801"/>
                  </a:lnTo>
                  <a:lnTo>
                    <a:pt x="501" y="802"/>
                  </a:lnTo>
                  <a:lnTo>
                    <a:pt x="503" y="804"/>
                  </a:lnTo>
                  <a:lnTo>
                    <a:pt x="505" y="804"/>
                  </a:lnTo>
                  <a:lnTo>
                    <a:pt x="506" y="805"/>
                  </a:lnTo>
                  <a:lnTo>
                    <a:pt x="507" y="806"/>
                  </a:lnTo>
                  <a:lnTo>
                    <a:pt x="509" y="806"/>
                  </a:lnTo>
                  <a:lnTo>
                    <a:pt x="509" y="805"/>
                  </a:lnTo>
                  <a:lnTo>
                    <a:pt x="509" y="802"/>
                  </a:lnTo>
                  <a:lnTo>
                    <a:pt x="509" y="801"/>
                  </a:lnTo>
                  <a:lnTo>
                    <a:pt x="510" y="801"/>
                  </a:lnTo>
                  <a:lnTo>
                    <a:pt x="512" y="801"/>
                  </a:lnTo>
                  <a:lnTo>
                    <a:pt x="513" y="801"/>
                  </a:lnTo>
                  <a:lnTo>
                    <a:pt x="514" y="800"/>
                  </a:lnTo>
                  <a:lnTo>
                    <a:pt x="518" y="797"/>
                  </a:lnTo>
                  <a:lnTo>
                    <a:pt x="521" y="797"/>
                  </a:lnTo>
                  <a:lnTo>
                    <a:pt x="522" y="795"/>
                  </a:lnTo>
                  <a:lnTo>
                    <a:pt x="523" y="794"/>
                  </a:lnTo>
                  <a:lnTo>
                    <a:pt x="525" y="794"/>
                  </a:lnTo>
                  <a:lnTo>
                    <a:pt x="526" y="794"/>
                  </a:lnTo>
                  <a:lnTo>
                    <a:pt x="526" y="793"/>
                  </a:lnTo>
                  <a:lnTo>
                    <a:pt x="526" y="792"/>
                  </a:lnTo>
                  <a:lnTo>
                    <a:pt x="527" y="791"/>
                  </a:lnTo>
                  <a:lnTo>
                    <a:pt x="529" y="791"/>
                  </a:lnTo>
                  <a:lnTo>
                    <a:pt x="531" y="789"/>
                  </a:lnTo>
                  <a:lnTo>
                    <a:pt x="532" y="791"/>
                  </a:lnTo>
                  <a:lnTo>
                    <a:pt x="533" y="791"/>
                  </a:lnTo>
                  <a:lnTo>
                    <a:pt x="534" y="789"/>
                  </a:lnTo>
                  <a:lnTo>
                    <a:pt x="535" y="789"/>
                  </a:lnTo>
                  <a:lnTo>
                    <a:pt x="535" y="788"/>
                  </a:lnTo>
                  <a:lnTo>
                    <a:pt x="536" y="788"/>
                  </a:lnTo>
                  <a:lnTo>
                    <a:pt x="538" y="788"/>
                  </a:lnTo>
                  <a:lnTo>
                    <a:pt x="539" y="788"/>
                  </a:lnTo>
                  <a:lnTo>
                    <a:pt x="545" y="789"/>
                  </a:lnTo>
                  <a:lnTo>
                    <a:pt x="554" y="793"/>
                  </a:lnTo>
                  <a:lnTo>
                    <a:pt x="558" y="797"/>
                  </a:lnTo>
                  <a:lnTo>
                    <a:pt x="559" y="797"/>
                  </a:lnTo>
                  <a:lnTo>
                    <a:pt x="560" y="799"/>
                  </a:lnTo>
                  <a:lnTo>
                    <a:pt x="562" y="802"/>
                  </a:lnTo>
                  <a:lnTo>
                    <a:pt x="562" y="807"/>
                  </a:lnTo>
                  <a:lnTo>
                    <a:pt x="561" y="810"/>
                  </a:lnTo>
                  <a:lnTo>
                    <a:pt x="561" y="811"/>
                  </a:lnTo>
                  <a:lnTo>
                    <a:pt x="561" y="812"/>
                  </a:lnTo>
                  <a:lnTo>
                    <a:pt x="561" y="813"/>
                  </a:lnTo>
                  <a:lnTo>
                    <a:pt x="562" y="813"/>
                  </a:lnTo>
                  <a:lnTo>
                    <a:pt x="564" y="813"/>
                  </a:lnTo>
                  <a:lnTo>
                    <a:pt x="565" y="812"/>
                  </a:lnTo>
                  <a:lnTo>
                    <a:pt x="567" y="811"/>
                  </a:lnTo>
                  <a:lnTo>
                    <a:pt x="567" y="810"/>
                  </a:lnTo>
                  <a:lnTo>
                    <a:pt x="567" y="808"/>
                  </a:lnTo>
                  <a:lnTo>
                    <a:pt x="567" y="806"/>
                  </a:lnTo>
                  <a:lnTo>
                    <a:pt x="568" y="805"/>
                  </a:lnTo>
                  <a:lnTo>
                    <a:pt x="568" y="804"/>
                  </a:lnTo>
                  <a:lnTo>
                    <a:pt x="568" y="802"/>
                  </a:lnTo>
                  <a:lnTo>
                    <a:pt x="568" y="801"/>
                  </a:lnTo>
                  <a:lnTo>
                    <a:pt x="568" y="797"/>
                  </a:lnTo>
                  <a:lnTo>
                    <a:pt x="568" y="794"/>
                  </a:lnTo>
                  <a:lnTo>
                    <a:pt x="567" y="792"/>
                  </a:lnTo>
                  <a:lnTo>
                    <a:pt x="567" y="791"/>
                  </a:lnTo>
                  <a:lnTo>
                    <a:pt x="568" y="791"/>
                  </a:lnTo>
                  <a:lnTo>
                    <a:pt x="568" y="789"/>
                  </a:lnTo>
                  <a:lnTo>
                    <a:pt x="568" y="787"/>
                  </a:lnTo>
                  <a:lnTo>
                    <a:pt x="568" y="786"/>
                  </a:lnTo>
                  <a:lnTo>
                    <a:pt x="567" y="786"/>
                  </a:lnTo>
                  <a:lnTo>
                    <a:pt x="566" y="786"/>
                  </a:lnTo>
                  <a:lnTo>
                    <a:pt x="566" y="787"/>
                  </a:lnTo>
                  <a:lnTo>
                    <a:pt x="566" y="788"/>
                  </a:lnTo>
                  <a:lnTo>
                    <a:pt x="565" y="787"/>
                  </a:lnTo>
                  <a:lnTo>
                    <a:pt x="565" y="786"/>
                  </a:lnTo>
                  <a:lnTo>
                    <a:pt x="564" y="787"/>
                  </a:lnTo>
                  <a:lnTo>
                    <a:pt x="562" y="787"/>
                  </a:lnTo>
                  <a:lnTo>
                    <a:pt x="562" y="786"/>
                  </a:lnTo>
                  <a:lnTo>
                    <a:pt x="561" y="786"/>
                  </a:lnTo>
                  <a:lnTo>
                    <a:pt x="561" y="786"/>
                  </a:lnTo>
                  <a:lnTo>
                    <a:pt x="561" y="787"/>
                  </a:lnTo>
                  <a:lnTo>
                    <a:pt x="561" y="788"/>
                  </a:lnTo>
                  <a:lnTo>
                    <a:pt x="560" y="788"/>
                  </a:lnTo>
                  <a:lnTo>
                    <a:pt x="559" y="787"/>
                  </a:lnTo>
                  <a:lnTo>
                    <a:pt x="558" y="787"/>
                  </a:lnTo>
                  <a:lnTo>
                    <a:pt x="557" y="785"/>
                  </a:lnTo>
                  <a:lnTo>
                    <a:pt x="558" y="784"/>
                  </a:lnTo>
                  <a:lnTo>
                    <a:pt x="559" y="784"/>
                  </a:lnTo>
                  <a:lnTo>
                    <a:pt x="559" y="782"/>
                  </a:lnTo>
                  <a:lnTo>
                    <a:pt x="560" y="781"/>
                  </a:lnTo>
                  <a:lnTo>
                    <a:pt x="561" y="780"/>
                  </a:lnTo>
                  <a:lnTo>
                    <a:pt x="564" y="776"/>
                  </a:lnTo>
                  <a:lnTo>
                    <a:pt x="565" y="775"/>
                  </a:lnTo>
                  <a:lnTo>
                    <a:pt x="562" y="776"/>
                  </a:lnTo>
                  <a:lnTo>
                    <a:pt x="562" y="778"/>
                  </a:lnTo>
                  <a:lnTo>
                    <a:pt x="560" y="778"/>
                  </a:lnTo>
                  <a:lnTo>
                    <a:pt x="559" y="778"/>
                  </a:lnTo>
                  <a:lnTo>
                    <a:pt x="558" y="778"/>
                  </a:lnTo>
                  <a:lnTo>
                    <a:pt x="555" y="776"/>
                  </a:lnTo>
                  <a:lnTo>
                    <a:pt x="557" y="772"/>
                  </a:lnTo>
                  <a:lnTo>
                    <a:pt x="557" y="766"/>
                  </a:lnTo>
                  <a:lnTo>
                    <a:pt x="557" y="761"/>
                  </a:lnTo>
                  <a:lnTo>
                    <a:pt x="560" y="760"/>
                  </a:lnTo>
                  <a:lnTo>
                    <a:pt x="559" y="759"/>
                  </a:lnTo>
                  <a:lnTo>
                    <a:pt x="559" y="758"/>
                  </a:lnTo>
                  <a:lnTo>
                    <a:pt x="559" y="758"/>
                  </a:lnTo>
                  <a:lnTo>
                    <a:pt x="559" y="756"/>
                  </a:lnTo>
                  <a:lnTo>
                    <a:pt x="559" y="755"/>
                  </a:lnTo>
                  <a:lnTo>
                    <a:pt x="560" y="753"/>
                  </a:lnTo>
                  <a:lnTo>
                    <a:pt x="561" y="752"/>
                  </a:lnTo>
                  <a:lnTo>
                    <a:pt x="560" y="752"/>
                  </a:lnTo>
                  <a:lnTo>
                    <a:pt x="559" y="750"/>
                  </a:lnTo>
                  <a:lnTo>
                    <a:pt x="559" y="749"/>
                  </a:lnTo>
                  <a:lnTo>
                    <a:pt x="559" y="748"/>
                  </a:lnTo>
                  <a:lnTo>
                    <a:pt x="560" y="748"/>
                  </a:lnTo>
                  <a:lnTo>
                    <a:pt x="561" y="749"/>
                  </a:lnTo>
                  <a:lnTo>
                    <a:pt x="562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4" y="754"/>
                  </a:lnTo>
                  <a:lnTo>
                    <a:pt x="562" y="756"/>
                  </a:lnTo>
                  <a:lnTo>
                    <a:pt x="564" y="760"/>
                  </a:lnTo>
                  <a:lnTo>
                    <a:pt x="564" y="761"/>
                  </a:lnTo>
                  <a:lnTo>
                    <a:pt x="565" y="762"/>
                  </a:lnTo>
                  <a:lnTo>
                    <a:pt x="566" y="765"/>
                  </a:lnTo>
                  <a:lnTo>
                    <a:pt x="567" y="767"/>
                  </a:lnTo>
                  <a:lnTo>
                    <a:pt x="567" y="771"/>
                  </a:lnTo>
                  <a:lnTo>
                    <a:pt x="568" y="769"/>
                  </a:lnTo>
                  <a:lnTo>
                    <a:pt x="571" y="768"/>
                  </a:lnTo>
                  <a:lnTo>
                    <a:pt x="572" y="768"/>
                  </a:lnTo>
                  <a:lnTo>
                    <a:pt x="571" y="767"/>
                  </a:lnTo>
                  <a:lnTo>
                    <a:pt x="571" y="766"/>
                  </a:lnTo>
                  <a:lnTo>
                    <a:pt x="572" y="766"/>
                  </a:lnTo>
                  <a:lnTo>
                    <a:pt x="573" y="766"/>
                  </a:lnTo>
                  <a:lnTo>
                    <a:pt x="574" y="766"/>
                  </a:lnTo>
                  <a:lnTo>
                    <a:pt x="575" y="765"/>
                  </a:lnTo>
                  <a:lnTo>
                    <a:pt x="577" y="765"/>
                  </a:lnTo>
                  <a:lnTo>
                    <a:pt x="578" y="763"/>
                  </a:lnTo>
                  <a:lnTo>
                    <a:pt x="577" y="762"/>
                  </a:lnTo>
                  <a:lnTo>
                    <a:pt x="575" y="761"/>
                  </a:lnTo>
                  <a:lnTo>
                    <a:pt x="573" y="761"/>
                  </a:lnTo>
                  <a:lnTo>
                    <a:pt x="572" y="760"/>
                  </a:lnTo>
                  <a:lnTo>
                    <a:pt x="572" y="759"/>
                  </a:lnTo>
                  <a:lnTo>
                    <a:pt x="572" y="758"/>
                  </a:lnTo>
                  <a:lnTo>
                    <a:pt x="574" y="756"/>
                  </a:lnTo>
                  <a:lnTo>
                    <a:pt x="577" y="756"/>
                  </a:lnTo>
                  <a:lnTo>
                    <a:pt x="578" y="756"/>
                  </a:lnTo>
                  <a:lnTo>
                    <a:pt x="578" y="755"/>
                  </a:lnTo>
                  <a:lnTo>
                    <a:pt x="579" y="755"/>
                  </a:lnTo>
                  <a:lnTo>
                    <a:pt x="579" y="754"/>
                  </a:lnTo>
                  <a:lnTo>
                    <a:pt x="580" y="755"/>
                  </a:lnTo>
                  <a:lnTo>
                    <a:pt x="580" y="756"/>
                  </a:lnTo>
                  <a:lnTo>
                    <a:pt x="581" y="758"/>
                  </a:lnTo>
                  <a:lnTo>
                    <a:pt x="583" y="758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0"/>
                  </a:lnTo>
                  <a:lnTo>
                    <a:pt x="583" y="749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3"/>
                  </a:lnTo>
                  <a:lnTo>
                    <a:pt x="583" y="754"/>
                  </a:lnTo>
                  <a:lnTo>
                    <a:pt x="584" y="752"/>
                  </a:lnTo>
                  <a:lnTo>
                    <a:pt x="584" y="748"/>
                  </a:lnTo>
                  <a:lnTo>
                    <a:pt x="584" y="747"/>
                  </a:lnTo>
                  <a:lnTo>
                    <a:pt x="586" y="746"/>
                  </a:lnTo>
                  <a:lnTo>
                    <a:pt x="587" y="746"/>
                  </a:lnTo>
                  <a:lnTo>
                    <a:pt x="591" y="749"/>
                  </a:lnTo>
                  <a:lnTo>
                    <a:pt x="592" y="749"/>
                  </a:lnTo>
                  <a:lnTo>
                    <a:pt x="592" y="748"/>
                  </a:lnTo>
                  <a:lnTo>
                    <a:pt x="593" y="748"/>
                  </a:lnTo>
                  <a:lnTo>
                    <a:pt x="593" y="749"/>
                  </a:lnTo>
                  <a:lnTo>
                    <a:pt x="594" y="749"/>
                  </a:lnTo>
                  <a:lnTo>
                    <a:pt x="594" y="748"/>
                  </a:lnTo>
                  <a:lnTo>
                    <a:pt x="594" y="747"/>
                  </a:lnTo>
                  <a:lnTo>
                    <a:pt x="594" y="743"/>
                  </a:lnTo>
                  <a:lnTo>
                    <a:pt x="596" y="742"/>
                  </a:lnTo>
                  <a:lnTo>
                    <a:pt x="596" y="741"/>
                  </a:lnTo>
                  <a:lnTo>
                    <a:pt x="597" y="741"/>
                  </a:lnTo>
                  <a:lnTo>
                    <a:pt x="598" y="747"/>
                  </a:lnTo>
                  <a:lnTo>
                    <a:pt x="598" y="748"/>
                  </a:lnTo>
                  <a:lnTo>
                    <a:pt x="603" y="745"/>
                  </a:lnTo>
                  <a:lnTo>
                    <a:pt x="607" y="740"/>
                  </a:lnTo>
                  <a:lnTo>
                    <a:pt x="614" y="729"/>
                  </a:lnTo>
                  <a:lnTo>
                    <a:pt x="624" y="721"/>
                  </a:lnTo>
                  <a:lnTo>
                    <a:pt x="625" y="719"/>
                  </a:lnTo>
                  <a:lnTo>
                    <a:pt x="626" y="715"/>
                  </a:lnTo>
                  <a:lnTo>
                    <a:pt x="626" y="714"/>
                  </a:lnTo>
                  <a:lnTo>
                    <a:pt x="627" y="713"/>
                  </a:lnTo>
                  <a:lnTo>
                    <a:pt x="629" y="711"/>
                  </a:lnTo>
                  <a:lnTo>
                    <a:pt x="631" y="708"/>
                  </a:lnTo>
                  <a:lnTo>
                    <a:pt x="636" y="701"/>
                  </a:lnTo>
                  <a:lnTo>
                    <a:pt x="638" y="697"/>
                  </a:lnTo>
                  <a:lnTo>
                    <a:pt x="639" y="696"/>
                  </a:lnTo>
                  <a:lnTo>
                    <a:pt x="639" y="695"/>
                  </a:lnTo>
                  <a:lnTo>
                    <a:pt x="638" y="694"/>
                  </a:lnTo>
                  <a:lnTo>
                    <a:pt x="637" y="693"/>
                  </a:lnTo>
                  <a:lnTo>
                    <a:pt x="636" y="693"/>
                  </a:lnTo>
                  <a:lnTo>
                    <a:pt x="637" y="691"/>
                  </a:lnTo>
                  <a:lnTo>
                    <a:pt x="639" y="691"/>
                  </a:lnTo>
                  <a:lnTo>
                    <a:pt x="640" y="690"/>
                  </a:lnTo>
                  <a:lnTo>
                    <a:pt x="644" y="687"/>
                  </a:lnTo>
                  <a:lnTo>
                    <a:pt x="644" y="685"/>
                  </a:lnTo>
                  <a:lnTo>
                    <a:pt x="645" y="682"/>
                  </a:lnTo>
                  <a:lnTo>
                    <a:pt x="645" y="681"/>
                  </a:lnTo>
                  <a:lnTo>
                    <a:pt x="646" y="681"/>
                  </a:lnTo>
                  <a:lnTo>
                    <a:pt x="646" y="680"/>
                  </a:lnTo>
                  <a:lnTo>
                    <a:pt x="645" y="680"/>
                  </a:lnTo>
                  <a:lnTo>
                    <a:pt x="644" y="677"/>
                  </a:lnTo>
                  <a:lnTo>
                    <a:pt x="643" y="674"/>
                  </a:lnTo>
                  <a:lnTo>
                    <a:pt x="643" y="672"/>
                  </a:lnTo>
                  <a:lnTo>
                    <a:pt x="643" y="672"/>
                  </a:lnTo>
                  <a:lnTo>
                    <a:pt x="645" y="670"/>
                  </a:lnTo>
                  <a:lnTo>
                    <a:pt x="646" y="669"/>
                  </a:lnTo>
                  <a:lnTo>
                    <a:pt x="647" y="669"/>
                  </a:lnTo>
                  <a:lnTo>
                    <a:pt x="651" y="670"/>
                  </a:lnTo>
                  <a:lnTo>
                    <a:pt x="651" y="669"/>
                  </a:lnTo>
                  <a:lnTo>
                    <a:pt x="656" y="667"/>
                  </a:lnTo>
                  <a:lnTo>
                    <a:pt x="657" y="665"/>
                  </a:lnTo>
                  <a:lnTo>
                    <a:pt x="658" y="667"/>
                  </a:lnTo>
                  <a:lnTo>
                    <a:pt x="660" y="664"/>
                  </a:lnTo>
                  <a:lnTo>
                    <a:pt x="662" y="664"/>
                  </a:lnTo>
                  <a:lnTo>
                    <a:pt x="663" y="664"/>
                  </a:lnTo>
                  <a:lnTo>
                    <a:pt x="666" y="663"/>
                  </a:lnTo>
                  <a:lnTo>
                    <a:pt x="669" y="662"/>
                  </a:lnTo>
                  <a:lnTo>
                    <a:pt x="673" y="661"/>
                  </a:lnTo>
                  <a:lnTo>
                    <a:pt x="675" y="661"/>
                  </a:lnTo>
                  <a:lnTo>
                    <a:pt x="681" y="663"/>
                  </a:lnTo>
                  <a:lnTo>
                    <a:pt x="682" y="663"/>
                  </a:lnTo>
                  <a:lnTo>
                    <a:pt x="683" y="663"/>
                  </a:lnTo>
                  <a:lnTo>
                    <a:pt x="684" y="663"/>
                  </a:lnTo>
                  <a:lnTo>
                    <a:pt x="685" y="664"/>
                  </a:lnTo>
                  <a:lnTo>
                    <a:pt x="686" y="664"/>
                  </a:lnTo>
                  <a:lnTo>
                    <a:pt x="688" y="663"/>
                  </a:lnTo>
                  <a:lnTo>
                    <a:pt x="691" y="662"/>
                  </a:lnTo>
                  <a:lnTo>
                    <a:pt x="694" y="661"/>
                  </a:lnTo>
                  <a:lnTo>
                    <a:pt x="696" y="656"/>
                  </a:lnTo>
                  <a:lnTo>
                    <a:pt x="697" y="655"/>
                  </a:lnTo>
                  <a:lnTo>
                    <a:pt x="698" y="652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6" y="648"/>
                  </a:lnTo>
                  <a:lnTo>
                    <a:pt x="696" y="646"/>
                  </a:lnTo>
                  <a:lnTo>
                    <a:pt x="696" y="645"/>
                  </a:lnTo>
                  <a:lnTo>
                    <a:pt x="696" y="644"/>
                  </a:lnTo>
                  <a:lnTo>
                    <a:pt x="695" y="643"/>
                  </a:lnTo>
                  <a:lnTo>
                    <a:pt x="696" y="643"/>
                  </a:lnTo>
                  <a:lnTo>
                    <a:pt x="696" y="644"/>
                  </a:lnTo>
                  <a:lnTo>
                    <a:pt x="697" y="646"/>
                  </a:lnTo>
                  <a:lnTo>
                    <a:pt x="698" y="648"/>
                  </a:lnTo>
                  <a:lnTo>
                    <a:pt x="699" y="648"/>
                  </a:lnTo>
                  <a:lnTo>
                    <a:pt x="701" y="648"/>
                  </a:lnTo>
                  <a:lnTo>
                    <a:pt x="701" y="646"/>
                  </a:lnTo>
                  <a:lnTo>
                    <a:pt x="702" y="644"/>
                  </a:lnTo>
                  <a:lnTo>
                    <a:pt x="703" y="644"/>
                  </a:lnTo>
                  <a:lnTo>
                    <a:pt x="704" y="644"/>
                  </a:lnTo>
                  <a:lnTo>
                    <a:pt x="705" y="644"/>
                  </a:lnTo>
                  <a:lnTo>
                    <a:pt x="705" y="642"/>
                  </a:lnTo>
                  <a:lnTo>
                    <a:pt x="705" y="641"/>
                  </a:lnTo>
                  <a:lnTo>
                    <a:pt x="707" y="639"/>
                  </a:lnTo>
                  <a:lnTo>
                    <a:pt x="708" y="642"/>
                  </a:lnTo>
                  <a:lnTo>
                    <a:pt x="704" y="645"/>
                  </a:lnTo>
                  <a:lnTo>
                    <a:pt x="703" y="646"/>
                  </a:lnTo>
                  <a:lnTo>
                    <a:pt x="703" y="648"/>
                  </a:lnTo>
                  <a:lnTo>
                    <a:pt x="702" y="650"/>
                  </a:lnTo>
                  <a:lnTo>
                    <a:pt x="697" y="657"/>
                  </a:lnTo>
                  <a:lnTo>
                    <a:pt x="697" y="659"/>
                  </a:lnTo>
                  <a:lnTo>
                    <a:pt x="697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701" y="661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3" y="663"/>
                  </a:lnTo>
                  <a:lnTo>
                    <a:pt x="704" y="663"/>
                  </a:lnTo>
                  <a:lnTo>
                    <a:pt x="705" y="661"/>
                  </a:lnTo>
                  <a:lnTo>
                    <a:pt x="705" y="659"/>
                  </a:lnTo>
                  <a:lnTo>
                    <a:pt x="708" y="658"/>
                  </a:lnTo>
                  <a:lnTo>
                    <a:pt x="711" y="658"/>
                  </a:lnTo>
                  <a:lnTo>
                    <a:pt x="720" y="662"/>
                  </a:lnTo>
                  <a:lnTo>
                    <a:pt x="723" y="662"/>
                  </a:lnTo>
                  <a:lnTo>
                    <a:pt x="725" y="661"/>
                  </a:lnTo>
                  <a:lnTo>
                    <a:pt x="728" y="659"/>
                  </a:lnTo>
                  <a:lnTo>
                    <a:pt x="728" y="658"/>
                  </a:lnTo>
                  <a:lnTo>
                    <a:pt x="729" y="657"/>
                  </a:lnTo>
                  <a:lnTo>
                    <a:pt x="728" y="656"/>
                  </a:lnTo>
                  <a:lnTo>
                    <a:pt x="728" y="654"/>
                  </a:lnTo>
                  <a:lnTo>
                    <a:pt x="729" y="649"/>
                  </a:lnTo>
                  <a:lnTo>
                    <a:pt x="729" y="648"/>
                  </a:lnTo>
                  <a:lnTo>
                    <a:pt x="725" y="644"/>
                  </a:lnTo>
                  <a:lnTo>
                    <a:pt x="725" y="642"/>
                  </a:lnTo>
                  <a:lnTo>
                    <a:pt x="727" y="639"/>
                  </a:lnTo>
                  <a:lnTo>
                    <a:pt x="728" y="638"/>
                  </a:lnTo>
                  <a:lnTo>
                    <a:pt x="730" y="637"/>
                  </a:lnTo>
                  <a:lnTo>
                    <a:pt x="731" y="636"/>
                  </a:lnTo>
                  <a:lnTo>
                    <a:pt x="733" y="633"/>
                  </a:lnTo>
                  <a:lnTo>
                    <a:pt x="734" y="630"/>
                  </a:lnTo>
                  <a:lnTo>
                    <a:pt x="734" y="628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9" y="629"/>
                  </a:lnTo>
                  <a:lnTo>
                    <a:pt x="728" y="626"/>
                  </a:lnTo>
                  <a:lnTo>
                    <a:pt x="729" y="625"/>
                  </a:lnTo>
                  <a:lnTo>
                    <a:pt x="729" y="623"/>
                  </a:lnTo>
                  <a:lnTo>
                    <a:pt x="731" y="620"/>
                  </a:lnTo>
                  <a:lnTo>
                    <a:pt x="729" y="619"/>
                  </a:lnTo>
                  <a:lnTo>
                    <a:pt x="725" y="620"/>
                  </a:lnTo>
                  <a:lnTo>
                    <a:pt x="724" y="619"/>
                  </a:lnTo>
                  <a:lnTo>
                    <a:pt x="724" y="615"/>
                  </a:lnTo>
                  <a:lnTo>
                    <a:pt x="724" y="615"/>
                  </a:lnTo>
                  <a:lnTo>
                    <a:pt x="725" y="612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4" y="610"/>
                  </a:lnTo>
                  <a:lnTo>
                    <a:pt x="724" y="609"/>
                  </a:lnTo>
                  <a:lnTo>
                    <a:pt x="723" y="607"/>
                  </a:lnTo>
                  <a:lnTo>
                    <a:pt x="723" y="600"/>
                  </a:lnTo>
                  <a:lnTo>
                    <a:pt x="722" y="599"/>
                  </a:lnTo>
                  <a:lnTo>
                    <a:pt x="718" y="598"/>
                  </a:lnTo>
                  <a:lnTo>
                    <a:pt x="717" y="598"/>
                  </a:lnTo>
                  <a:lnTo>
                    <a:pt x="716" y="596"/>
                  </a:lnTo>
                  <a:lnTo>
                    <a:pt x="716" y="594"/>
                  </a:lnTo>
                  <a:lnTo>
                    <a:pt x="717" y="592"/>
                  </a:lnTo>
                  <a:lnTo>
                    <a:pt x="718" y="592"/>
                  </a:lnTo>
                  <a:lnTo>
                    <a:pt x="718" y="593"/>
                  </a:lnTo>
                  <a:lnTo>
                    <a:pt x="717" y="596"/>
                  </a:lnTo>
                  <a:lnTo>
                    <a:pt x="718" y="597"/>
                  </a:lnTo>
                  <a:lnTo>
                    <a:pt x="723" y="599"/>
                  </a:lnTo>
                  <a:lnTo>
                    <a:pt x="724" y="600"/>
                  </a:lnTo>
                  <a:lnTo>
                    <a:pt x="724" y="603"/>
                  </a:lnTo>
                  <a:lnTo>
                    <a:pt x="724" y="604"/>
                  </a:lnTo>
                  <a:lnTo>
                    <a:pt x="724" y="606"/>
                  </a:lnTo>
                  <a:lnTo>
                    <a:pt x="725" y="606"/>
                  </a:lnTo>
                  <a:lnTo>
                    <a:pt x="727" y="607"/>
                  </a:lnTo>
                  <a:lnTo>
                    <a:pt x="728" y="611"/>
                  </a:lnTo>
                  <a:lnTo>
                    <a:pt x="728" y="613"/>
                  </a:lnTo>
                  <a:lnTo>
                    <a:pt x="725" y="617"/>
                  </a:lnTo>
                  <a:lnTo>
                    <a:pt x="727" y="618"/>
                  </a:lnTo>
                  <a:lnTo>
                    <a:pt x="728" y="618"/>
                  </a:lnTo>
                  <a:lnTo>
                    <a:pt x="731" y="618"/>
                  </a:lnTo>
                  <a:lnTo>
                    <a:pt x="734" y="618"/>
                  </a:lnTo>
                  <a:lnTo>
                    <a:pt x="734" y="619"/>
                  </a:lnTo>
                  <a:lnTo>
                    <a:pt x="734" y="620"/>
                  </a:lnTo>
                  <a:lnTo>
                    <a:pt x="731" y="624"/>
                  </a:lnTo>
                  <a:lnTo>
                    <a:pt x="731" y="625"/>
                  </a:lnTo>
                  <a:lnTo>
                    <a:pt x="731" y="626"/>
                  </a:lnTo>
                  <a:lnTo>
                    <a:pt x="736" y="628"/>
                  </a:lnTo>
                  <a:lnTo>
                    <a:pt x="736" y="630"/>
                  </a:lnTo>
                  <a:lnTo>
                    <a:pt x="736" y="632"/>
                  </a:lnTo>
                  <a:lnTo>
                    <a:pt x="735" y="636"/>
                  </a:lnTo>
                  <a:lnTo>
                    <a:pt x="733" y="639"/>
                  </a:lnTo>
                  <a:lnTo>
                    <a:pt x="731" y="643"/>
                  </a:lnTo>
                  <a:lnTo>
                    <a:pt x="731" y="646"/>
                  </a:lnTo>
                  <a:lnTo>
                    <a:pt x="733" y="649"/>
                  </a:lnTo>
                  <a:lnTo>
                    <a:pt x="733" y="650"/>
                  </a:lnTo>
                  <a:lnTo>
                    <a:pt x="734" y="651"/>
                  </a:lnTo>
                  <a:lnTo>
                    <a:pt x="734" y="654"/>
                  </a:lnTo>
                  <a:lnTo>
                    <a:pt x="735" y="656"/>
                  </a:lnTo>
                  <a:lnTo>
                    <a:pt x="735" y="658"/>
                  </a:lnTo>
                  <a:lnTo>
                    <a:pt x="736" y="659"/>
                  </a:lnTo>
                  <a:lnTo>
                    <a:pt x="737" y="661"/>
                  </a:lnTo>
                  <a:lnTo>
                    <a:pt x="740" y="662"/>
                  </a:lnTo>
                  <a:lnTo>
                    <a:pt x="744" y="663"/>
                  </a:lnTo>
                  <a:lnTo>
                    <a:pt x="746" y="664"/>
                  </a:lnTo>
                  <a:lnTo>
                    <a:pt x="747" y="668"/>
                  </a:lnTo>
                  <a:lnTo>
                    <a:pt x="748" y="669"/>
                  </a:lnTo>
                  <a:lnTo>
                    <a:pt x="749" y="667"/>
                  </a:lnTo>
                  <a:lnTo>
                    <a:pt x="750" y="667"/>
                  </a:lnTo>
                  <a:lnTo>
                    <a:pt x="751" y="665"/>
                  </a:lnTo>
                  <a:lnTo>
                    <a:pt x="753" y="665"/>
                  </a:lnTo>
                  <a:lnTo>
                    <a:pt x="753" y="664"/>
                  </a:lnTo>
                  <a:lnTo>
                    <a:pt x="754" y="663"/>
                  </a:lnTo>
                  <a:lnTo>
                    <a:pt x="755" y="664"/>
                  </a:lnTo>
                  <a:lnTo>
                    <a:pt x="756" y="665"/>
                  </a:lnTo>
                  <a:lnTo>
                    <a:pt x="761" y="669"/>
                  </a:lnTo>
                  <a:lnTo>
                    <a:pt x="767" y="668"/>
                  </a:lnTo>
                  <a:lnTo>
                    <a:pt x="777" y="662"/>
                  </a:lnTo>
                  <a:lnTo>
                    <a:pt x="779" y="662"/>
                  </a:lnTo>
                  <a:lnTo>
                    <a:pt x="781" y="661"/>
                  </a:lnTo>
                  <a:lnTo>
                    <a:pt x="782" y="659"/>
                  </a:lnTo>
                  <a:lnTo>
                    <a:pt x="783" y="658"/>
                  </a:lnTo>
                  <a:lnTo>
                    <a:pt x="783" y="661"/>
                  </a:lnTo>
                  <a:lnTo>
                    <a:pt x="782" y="662"/>
                  </a:lnTo>
                  <a:lnTo>
                    <a:pt x="781" y="663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5" y="665"/>
                  </a:lnTo>
                  <a:lnTo>
                    <a:pt x="774" y="667"/>
                  </a:lnTo>
                  <a:lnTo>
                    <a:pt x="769" y="671"/>
                  </a:lnTo>
                  <a:lnTo>
                    <a:pt x="767" y="672"/>
                  </a:lnTo>
                  <a:lnTo>
                    <a:pt x="768" y="675"/>
                  </a:lnTo>
                  <a:lnTo>
                    <a:pt x="766" y="677"/>
                  </a:lnTo>
                  <a:lnTo>
                    <a:pt x="763" y="678"/>
                  </a:lnTo>
                  <a:lnTo>
                    <a:pt x="760" y="678"/>
                  </a:lnTo>
                  <a:lnTo>
                    <a:pt x="756" y="678"/>
                  </a:lnTo>
                  <a:lnTo>
                    <a:pt x="753" y="675"/>
                  </a:lnTo>
                  <a:lnTo>
                    <a:pt x="744" y="674"/>
                  </a:lnTo>
                  <a:lnTo>
                    <a:pt x="743" y="674"/>
                  </a:lnTo>
                  <a:lnTo>
                    <a:pt x="738" y="674"/>
                  </a:lnTo>
                  <a:lnTo>
                    <a:pt x="731" y="672"/>
                  </a:lnTo>
                  <a:lnTo>
                    <a:pt x="725" y="672"/>
                  </a:lnTo>
                  <a:lnTo>
                    <a:pt x="724" y="672"/>
                  </a:lnTo>
                  <a:lnTo>
                    <a:pt x="721" y="670"/>
                  </a:lnTo>
                  <a:lnTo>
                    <a:pt x="718" y="670"/>
                  </a:lnTo>
                  <a:lnTo>
                    <a:pt x="704" y="670"/>
                  </a:lnTo>
                  <a:lnTo>
                    <a:pt x="703" y="670"/>
                  </a:lnTo>
                  <a:lnTo>
                    <a:pt x="702" y="668"/>
                  </a:lnTo>
                  <a:lnTo>
                    <a:pt x="699" y="665"/>
                  </a:lnTo>
                  <a:lnTo>
                    <a:pt x="701" y="669"/>
                  </a:lnTo>
                  <a:lnTo>
                    <a:pt x="709" y="676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2" y="682"/>
                  </a:lnTo>
                  <a:lnTo>
                    <a:pt x="712" y="678"/>
                  </a:lnTo>
                  <a:lnTo>
                    <a:pt x="714" y="677"/>
                  </a:lnTo>
                  <a:lnTo>
                    <a:pt x="714" y="676"/>
                  </a:lnTo>
                  <a:lnTo>
                    <a:pt x="715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20" y="675"/>
                  </a:lnTo>
                  <a:lnTo>
                    <a:pt x="729" y="680"/>
                  </a:lnTo>
                  <a:lnTo>
                    <a:pt x="733" y="680"/>
                  </a:lnTo>
                  <a:lnTo>
                    <a:pt x="735" y="680"/>
                  </a:lnTo>
                  <a:lnTo>
                    <a:pt x="736" y="681"/>
                  </a:lnTo>
                  <a:lnTo>
                    <a:pt x="740" y="685"/>
                  </a:lnTo>
                  <a:lnTo>
                    <a:pt x="741" y="687"/>
                  </a:lnTo>
                  <a:lnTo>
                    <a:pt x="740" y="687"/>
                  </a:lnTo>
                  <a:lnTo>
                    <a:pt x="738" y="687"/>
                  </a:lnTo>
                  <a:lnTo>
                    <a:pt x="734" y="691"/>
                  </a:lnTo>
                  <a:lnTo>
                    <a:pt x="728" y="693"/>
                  </a:lnTo>
                  <a:lnTo>
                    <a:pt x="724" y="691"/>
                  </a:lnTo>
                  <a:lnTo>
                    <a:pt x="723" y="691"/>
                  </a:lnTo>
                  <a:lnTo>
                    <a:pt x="722" y="693"/>
                  </a:lnTo>
                  <a:lnTo>
                    <a:pt x="720" y="694"/>
                  </a:lnTo>
                  <a:lnTo>
                    <a:pt x="720" y="695"/>
                  </a:lnTo>
                  <a:lnTo>
                    <a:pt x="720" y="697"/>
                  </a:lnTo>
                  <a:lnTo>
                    <a:pt x="721" y="698"/>
                  </a:lnTo>
                  <a:lnTo>
                    <a:pt x="722" y="698"/>
                  </a:lnTo>
                  <a:lnTo>
                    <a:pt x="723" y="700"/>
                  </a:lnTo>
                  <a:lnTo>
                    <a:pt x="727" y="700"/>
                  </a:lnTo>
                  <a:lnTo>
                    <a:pt x="728" y="698"/>
                  </a:lnTo>
                  <a:lnTo>
                    <a:pt x="728" y="697"/>
                  </a:lnTo>
                  <a:lnTo>
                    <a:pt x="727" y="696"/>
                  </a:lnTo>
                  <a:lnTo>
                    <a:pt x="727" y="695"/>
                  </a:lnTo>
                  <a:lnTo>
                    <a:pt x="734" y="700"/>
                  </a:lnTo>
                  <a:lnTo>
                    <a:pt x="737" y="701"/>
                  </a:lnTo>
                  <a:lnTo>
                    <a:pt x="740" y="701"/>
                  </a:lnTo>
                  <a:lnTo>
                    <a:pt x="742" y="702"/>
                  </a:lnTo>
                  <a:lnTo>
                    <a:pt x="744" y="706"/>
                  </a:lnTo>
                  <a:lnTo>
                    <a:pt x="746" y="706"/>
                  </a:lnTo>
                  <a:lnTo>
                    <a:pt x="747" y="707"/>
                  </a:lnTo>
                  <a:lnTo>
                    <a:pt x="750" y="708"/>
                  </a:lnTo>
                  <a:lnTo>
                    <a:pt x="753" y="708"/>
                  </a:lnTo>
                  <a:lnTo>
                    <a:pt x="754" y="708"/>
                  </a:lnTo>
                  <a:lnTo>
                    <a:pt x="756" y="707"/>
                  </a:lnTo>
                  <a:lnTo>
                    <a:pt x="755" y="708"/>
                  </a:lnTo>
                  <a:lnTo>
                    <a:pt x="754" y="710"/>
                  </a:lnTo>
                  <a:lnTo>
                    <a:pt x="754" y="711"/>
                  </a:lnTo>
                  <a:lnTo>
                    <a:pt x="755" y="713"/>
                  </a:lnTo>
                  <a:lnTo>
                    <a:pt x="755" y="714"/>
                  </a:lnTo>
                  <a:lnTo>
                    <a:pt x="755" y="715"/>
                  </a:lnTo>
                  <a:lnTo>
                    <a:pt x="756" y="715"/>
                  </a:lnTo>
                  <a:lnTo>
                    <a:pt x="759" y="716"/>
                  </a:lnTo>
                  <a:lnTo>
                    <a:pt x="774" y="721"/>
                  </a:lnTo>
                  <a:lnTo>
                    <a:pt x="777" y="721"/>
                  </a:lnTo>
                  <a:lnTo>
                    <a:pt x="777" y="720"/>
                  </a:lnTo>
                  <a:lnTo>
                    <a:pt x="779" y="719"/>
                  </a:lnTo>
                  <a:lnTo>
                    <a:pt x="780" y="719"/>
                  </a:lnTo>
                  <a:lnTo>
                    <a:pt x="781" y="717"/>
                  </a:lnTo>
                  <a:lnTo>
                    <a:pt x="789" y="716"/>
                  </a:lnTo>
                  <a:lnTo>
                    <a:pt x="792" y="715"/>
                  </a:lnTo>
                  <a:lnTo>
                    <a:pt x="793" y="714"/>
                  </a:lnTo>
                  <a:lnTo>
                    <a:pt x="795" y="715"/>
                  </a:lnTo>
                  <a:lnTo>
                    <a:pt x="799" y="716"/>
                  </a:lnTo>
                  <a:lnTo>
                    <a:pt x="800" y="716"/>
                  </a:lnTo>
                  <a:lnTo>
                    <a:pt x="802" y="716"/>
                  </a:lnTo>
                  <a:lnTo>
                    <a:pt x="803" y="716"/>
                  </a:lnTo>
                  <a:lnTo>
                    <a:pt x="805" y="716"/>
                  </a:lnTo>
                  <a:lnTo>
                    <a:pt x="812" y="715"/>
                  </a:lnTo>
                  <a:lnTo>
                    <a:pt x="813" y="714"/>
                  </a:lnTo>
                  <a:lnTo>
                    <a:pt x="812" y="710"/>
                  </a:lnTo>
                  <a:lnTo>
                    <a:pt x="816" y="713"/>
                  </a:lnTo>
                  <a:lnTo>
                    <a:pt x="818" y="714"/>
                  </a:lnTo>
                  <a:lnTo>
                    <a:pt x="819" y="714"/>
                  </a:lnTo>
                  <a:lnTo>
                    <a:pt x="820" y="714"/>
                  </a:lnTo>
                  <a:lnTo>
                    <a:pt x="821" y="714"/>
                  </a:lnTo>
                  <a:lnTo>
                    <a:pt x="824" y="713"/>
                  </a:lnTo>
                  <a:lnTo>
                    <a:pt x="825" y="709"/>
                  </a:lnTo>
                  <a:lnTo>
                    <a:pt x="827" y="707"/>
                  </a:lnTo>
                  <a:lnTo>
                    <a:pt x="828" y="704"/>
                  </a:lnTo>
                  <a:lnTo>
                    <a:pt x="827" y="713"/>
                  </a:lnTo>
                  <a:lnTo>
                    <a:pt x="827" y="714"/>
                  </a:lnTo>
                  <a:lnTo>
                    <a:pt x="827" y="715"/>
                  </a:lnTo>
                  <a:lnTo>
                    <a:pt x="833" y="714"/>
                  </a:lnTo>
                  <a:lnTo>
                    <a:pt x="834" y="715"/>
                  </a:lnTo>
                  <a:lnTo>
                    <a:pt x="835" y="716"/>
                  </a:lnTo>
                  <a:lnTo>
                    <a:pt x="834" y="717"/>
                  </a:lnTo>
                  <a:lnTo>
                    <a:pt x="833" y="719"/>
                  </a:lnTo>
                  <a:lnTo>
                    <a:pt x="834" y="720"/>
                  </a:lnTo>
                  <a:lnTo>
                    <a:pt x="835" y="717"/>
                  </a:lnTo>
                  <a:lnTo>
                    <a:pt x="836" y="717"/>
                  </a:lnTo>
                  <a:lnTo>
                    <a:pt x="839" y="720"/>
                  </a:lnTo>
                  <a:lnTo>
                    <a:pt x="841" y="723"/>
                  </a:lnTo>
                  <a:lnTo>
                    <a:pt x="842" y="723"/>
                  </a:lnTo>
                  <a:lnTo>
                    <a:pt x="847" y="723"/>
                  </a:lnTo>
                  <a:lnTo>
                    <a:pt x="848" y="724"/>
                  </a:lnTo>
                  <a:lnTo>
                    <a:pt x="849" y="724"/>
                  </a:lnTo>
                  <a:lnTo>
                    <a:pt x="847" y="722"/>
                  </a:lnTo>
                  <a:lnTo>
                    <a:pt x="848" y="721"/>
                  </a:lnTo>
                  <a:lnTo>
                    <a:pt x="851" y="720"/>
                  </a:lnTo>
                  <a:lnTo>
                    <a:pt x="852" y="720"/>
                  </a:lnTo>
                  <a:lnTo>
                    <a:pt x="852" y="719"/>
                  </a:lnTo>
                  <a:lnTo>
                    <a:pt x="851" y="717"/>
                  </a:lnTo>
                  <a:lnTo>
                    <a:pt x="851" y="716"/>
                  </a:lnTo>
                  <a:lnTo>
                    <a:pt x="852" y="714"/>
                  </a:lnTo>
                  <a:lnTo>
                    <a:pt x="853" y="713"/>
                  </a:lnTo>
                  <a:lnTo>
                    <a:pt x="855" y="713"/>
                  </a:lnTo>
                  <a:lnTo>
                    <a:pt x="857" y="714"/>
                  </a:lnTo>
                  <a:lnTo>
                    <a:pt x="858" y="715"/>
                  </a:lnTo>
                  <a:lnTo>
                    <a:pt x="859" y="717"/>
                  </a:lnTo>
                  <a:lnTo>
                    <a:pt x="859" y="720"/>
                  </a:lnTo>
                  <a:lnTo>
                    <a:pt x="859" y="721"/>
                  </a:lnTo>
                  <a:lnTo>
                    <a:pt x="858" y="722"/>
                  </a:lnTo>
                  <a:lnTo>
                    <a:pt x="858" y="723"/>
                  </a:lnTo>
                  <a:lnTo>
                    <a:pt x="859" y="727"/>
                  </a:lnTo>
                  <a:lnTo>
                    <a:pt x="859" y="728"/>
                  </a:lnTo>
                  <a:lnTo>
                    <a:pt x="858" y="729"/>
                  </a:lnTo>
                  <a:lnTo>
                    <a:pt x="858" y="729"/>
                  </a:lnTo>
                  <a:lnTo>
                    <a:pt x="859" y="730"/>
                  </a:lnTo>
                  <a:lnTo>
                    <a:pt x="859" y="732"/>
                  </a:lnTo>
                  <a:lnTo>
                    <a:pt x="857" y="734"/>
                  </a:lnTo>
                  <a:lnTo>
                    <a:pt x="858" y="735"/>
                  </a:lnTo>
                  <a:lnTo>
                    <a:pt x="859" y="734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5" y="734"/>
                  </a:lnTo>
                  <a:lnTo>
                    <a:pt x="867" y="735"/>
                  </a:lnTo>
                  <a:lnTo>
                    <a:pt x="868" y="736"/>
                  </a:lnTo>
                  <a:lnTo>
                    <a:pt x="867" y="737"/>
                  </a:lnTo>
                  <a:lnTo>
                    <a:pt x="865" y="737"/>
                  </a:lnTo>
                  <a:lnTo>
                    <a:pt x="864" y="739"/>
                  </a:lnTo>
                  <a:lnTo>
                    <a:pt x="862" y="737"/>
                  </a:lnTo>
                  <a:lnTo>
                    <a:pt x="862" y="740"/>
                  </a:lnTo>
                  <a:lnTo>
                    <a:pt x="862" y="742"/>
                  </a:lnTo>
                  <a:lnTo>
                    <a:pt x="862" y="743"/>
                  </a:lnTo>
                  <a:lnTo>
                    <a:pt x="861" y="745"/>
                  </a:lnTo>
                  <a:lnTo>
                    <a:pt x="860" y="745"/>
                  </a:lnTo>
                  <a:lnTo>
                    <a:pt x="860" y="743"/>
                  </a:lnTo>
                  <a:lnTo>
                    <a:pt x="859" y="743"/>
                  </a:lnTo>
                  <a:lnTo>
                    <a:pt x="859" y="742"/>
                  </a:lnTo>
                  <a:lnTo>
                    <a:pt x="858" y="742"/>
                  </a:lnTo>
                  <a:lnTo>
                    <a:pt x="857" y="741"/>
                  </a:lnTo>
                  <a:lnTo>
                    <a:pt x="857" y="742"/>
                  </a:lnTo>
                  <a:lnTo>
                    <a:pt x="855" y="742"/>
                  </a:lnTo>
                  <a:lnTo>
                    <a:pt x="854" y="743"/>
                  </a:lnTo>
                  <a:lnTo>
                    <a:pt x="852" y="746"/>
                  </a:lnTo>
                  <a:lnTo>
                    <a:pt x="849" y="746"/>
                  </a:lnTo>
                  <a:lnTo>
                    <a:pt x="848" y="746"/>
                  </a:lnTo>
                  <a:lnTo>
                    <a:pt x="847" y="745"/>
                  </a:lnTo>
                  <a:lnTo>
                    <a:pt x="846" y="745"/>
                  </a:lnTo>
                  <a:lnTo>
                    <a:pt x="845" y="745"/>
                  </a:lnTo>
                  <a:lnTo>
                    <a:pt x="842" y="747"/>
                  </a:lnTo>
                  <a:lnTo>
                    <a:pt x="841" y="748"/>
                  </a:lnTo>
                  <a:lnTo>
                    <a:pt x="839" y="750"/>
                  </a:lnTo>
                  <a:lnTo>
                    <a:pt x="838" y="752"/>
                  </a:lnTo>
                  <a:lnTo>
                    <a:pt x="836" y="753"/>
                  </a:lnTo>
                  <a:lnTo>
                    <a:pt x="831" y="756"/>
                  </a:lnTo>
                  <a:lnTo>
                    <a:pt x="828" y="756"/>
                  </a:lnTo>
                  <a:lnTo>
                    <a:pt x="825" y="754"/>
                  </a:lnTo>
                  <a:lnTo>
                    <a:pt x="824" y="753"/>
                  </a:lnTo>
                  <a:lnTo>
                    <a:pt x="822" y="753"/>
                  </a:lnTo>
                  <a:lnTo>
                    <a:pt x="822" y="754"/>
                  </a:lnTo>
                  <a:lnTo>
                    <a:pt x="824" y="755"/>
                  </a:lnTo>
                  <a:lnTo>
                    <a:pt x="825" y="755"/>
                  </a:lnTo>
                  <a:lnTo>
                    <a:pt x="824" y="758"/>
                  </a:lnTo>
                  <a:lnTo>
                    <a:pt x="822" y="758"/>
                  </a:lnTo>
                  <a:lnTo>
                    <a:pt x="806" y="765"/>
                  </a:lnTo>
                  <a:lnTo>
                    <a:pt x="801" y="768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8" y="774"/>
                  </a:lnTo>
                  <a:lnTo>
                    <a:pt x="798" y="775"/>
                  </a:lnTo>
                  <a:lnTo>
                    <a:pt x="798" y="776"/>
                  </a:lnTo>
                  <a:lnTo>
                    <a:pt x="796" y="776"/>
                  </a:lnTo>
                  <a:lnTo>
                    <a:pt x="794" y="775"/>
                  </a:lnTo>
                  <a:lnTo>
                    <a:pt x="793" y="775"/>
                  </a:lnTo>
                  <a:lnTo>
                    <a:pt x="792" y="776"/>
                  </a:lnTo>
                  <a:lnTo>
                    <a:pt x="790" y="778"/>
                  </a:lnTo>
                  <a:lnTo>
                    <a:pt x="789" y="779"/>
                  </a:lnTo>
                  <a:lnTo>
                    <a:pt x="788" y="779"/>
                  </a:lnTo>
                  <a:lnTo>
                    <a:pt x="787" y="780"/>
                  </a:lnTo>
                  <a:lnTo>
                    <a:pt x="785" y="780"/>
                  </a:lnTo>
                  <a:lnTo>
                    <a:pt x="783" y="780"/>
                  </a:lnTo>
                  <a:lnTo>
                    <a:pt x="775" y="786"/>
                  </a:lnTo>
                  <a:lnTo>
                    <a:pt x="773" y="788"/>
                  </a:lnTo>
                  <a:lnTo>
                    <a:pt x="773" y="792"/>
                  </a:lnTo>
                  <a:lnTo>
                    <a:pt x="773" y="793"/>
                  </a:lnTo>
                  <a:lnTo>
                    <a:pt x="775" y="799"/>
                  </a:lnTo>
                  <a:lnTo>
                    <a:pt x="776" y="800"/>
                  </a:lnTo>
                  <a:lnTo>
                    <a:pt x="779" y="801"/>
                  </a:lnTo>
                  <a:lnTo>
                    <a:pt x="781" y="801"/>
                  </a:lnTo>
                  <a:lnTo>
                    <a:pt x="785" y="801"/>
                  </a:lnTo>
                  <a:lnTo>
                    <a:pt x="786" y="801"/>
                  </a:lnTo>
                  <a:lnTo>
                    <a:pt x="789" y="798"/>
                  </a:lnTo>
                  <a:lnTo>
                    <a:pt x="790" y="797"/>
                  </a:lnTo>
                  <a:lnTo>
                    <a:pt x="792" y="797"/>
                  </a:lnTo>
                  <a:lnTo>
                    <a:pt x="803" y="798"/>
                  </a:lnTo>
                  <a:lnTo>
                    <a:pt x="807" y="799"/>
                  </a:lnTo>
                  <a:lnTo>
                    <a:pt x="809" y="801"/>
                  </a:lnTo>
                  <a:lnTo>
                    <a:pt x="813" y="805"/>
                  </a:lnTo>
                  <a:lnTo>
                    <a:pt x="814" y="806"/>
                  </a:lnTo>
                  <a:lnTo>
                    <a:pt x="815" y="806"/>
                  </a:lnTo>
                  <a:lnTo>
                    <a:pt x="816" y="807"/>
                  </a:lnTo>
                  <a:lnTo>
                    <a:pt x="818" y="808"/>
                  </a:lnTo>
                  <a:lnTo>
                    <a:pt x="818" y="810"/>
                  </a:lnTo>
                  <a:lnTo>
                    <a:pt x="820" y="811"/>
                  </a:lnTo>
                  <a:lnTo>
                    <a:pt x="822" y="814"/>
                  </a:lnTo>
                  <a:lnTo>
                    <a:pt x="824" y="814"/>
                  </a:lnTo>
                  <a:lnTo>
                    <a:pt x="827" y="815"/>
                  </a:lnTo>
                  <a:lnTo>
                    <a:pt x="828" y="815"/>
                  </a:lnTo>
                  <a:lnTo>
                    <a:pt x="829" y="818"/>
                  </a:lnTo>
                  <a:lnTo>
                    <a:pt x="831" y="819"/>
                  </a:lnTo>
                  <a:lnTo>
                    <a:pt x="832" y="818"/>
                  </a:lnTo>
                  <a:lnTo>
                    <a:pt x="835" y="817"/>
                  </a:lnTo>
                  <a:lnTo>
                    <a:pt x="836" y="815"/>
                  </a:lnTo>
                  <a:lnTo>
                    <a:pt x="840" y="814"/>
                  </a:lnTo>
                  <a:lnTo>
                    <a:pt x="841" y="815"/>
                  </a:lnTo>
                  <a:lnTo>
                    <a:pt x="845" y="819"/>
                  </a:lnTo>
                  <a:lnTo>
                    <a:pt x="851" y="823"/>
                  </a:lnTo>
                  <a:lnTo>
                    <a:pt x="853" y="825"/>
                  </a:lnTo>
                  <a:lnTo>
                    <a:pt x="854" y="830"/>
                  </a:lnTo>
                  <a:lnTo>
                    <a:pt x="854" y="833"/>
                  </a:lnTo>
                  <a:lnTo>
                    <a:pt x="855" y="837"/>
                  </a:lnTo>
                  <a:lnTo>
                    <a:pt x="857" y="839"/>
                  </a:lnTo>
                  <a:lnTo>
                    <a:pt x="857" y="843"/>
                  </a:lnTo>
                  <a:lnTo>
                    <a:pt x="857" y="845"/>
                  </a:lnTo>
                  <a:lnTo>
                    <a:pt x="857" y="846"/>
                  </a:lnTo>
                  <a:lnTo>
                    <a:pt x="857" y="849"/>
                  </a:lnTo>
                  <a:lnTo>
                    <a:pt x="855" y="850"/>
                  </a:lnTo>
                  <a:lnTo>
                    <a:pt x="852" y="851"/>
                  </a:lnTo>
                  <a:lnTo>
                    <a:pt x="852" y="852"/>
                  </a:lnTo>
                  <a:lnTo>
                    <a:pt x="851" y="854"/>
                  </a:lnTo>
                  <a:lnTo>
                    <a:pt x="851" y="857"/>
                  </a:lnTo>
                  <a:lnTo>
                    <a:pt x="849" y="857"/>
                  </a:lnTo>
                  <a:lnTo>
                    <a:pt x="849" y="858"/>
                  </a:lnTo>
                  <a:lnTo>
                    <a:pt x="849" y="859"/>
                  </a:lnTo>
                  <a:lnTo>
                    <a:pt x="851" y="861"/>
                  </a:lnTo>
                  <a:lnTo>
                    <a:pt x="851" y="864"/>
                  </a:lnTo>
                  <a:lnTo>
                    <a:pt x="852" y="866"/>
                  </a:lnTo>
                  <a:lnTo>
                    <a:pt x="852" y="867"/>
                  </a:lnTo>
                  <a:lnTo>
                    <a:pt x="851" y="870"/>
                  </a:lnTo>
                  <a:lnTo>
                    <a:pt x="849" y="871"/>
                  </a:lnTo>
                  <a:lnTo>
                    <a:pt x="848" y="872"/>
                  </a:lnTo>
                  <a:lnTo>
                    <a:pt x="849" y="873"/>
                  </a:lnTo>
                  <a:lnTo>
                    <a:pt x="852" y="874"/>
                  </a:lnTo>
                  <a:lnTo>
                    <a:pt x="853" y="874"/>
                  </a:lnTo>
                  <a:lnTo>
                    <a:pt x="852" y="876"/>
                  </a:lnTo>
                  <a:lnTo>
                    <a:pt x="848" y="876"/>
                  </a:lnTo>
                  <a:lnTo>
                    <a:pt x="847" y="876"/>
                  </a:lnTo>
                  <a:lnTo>
                    <a:pt x="846" y="877"/>
                  </a:lnTo>
                  <a:lnTo>
                    <a:pt x="845" y="877"/>
                  </a:lnTo>
                  <a:lnTo>
                    <a:pt x="844" y="877"/>
                  </a:lnTo>
                  <a:lnTo>
                    <a:pt x="842" y="877"/>
                  </a:lnTo>
                  <a:lnTo>
                    <a:pt x="841" y="878"/>
                  </a:lnTo>
                  <a:lnTo>
                    <a:pt x="840" y="878"/>
                  </a:lnTo>
                  <a:lnTo>
                    <a:pt x="838" y="878"/>
                  </a:lnTo>
                  <a:lnTo>
                    <a:pt x="838" y="879"/>
                  </a:lnTo>
                  <a:lnTo>
                    <a:pt x="839" y="880"/>
                  </a:lnTo>
                  <a:lnTo>
                    <a:pt x="847" y="886"/>
                  </a:lnTo>
                  <a:lnTo>
                    <a:pt x="847" y="887"/>
                  </a:lnTo>
                  <a:lnTo>
                    <a:pt x="849" y="889"/>
                  </a:lnTo>
                  <a:lnTo>
                    <a:pt x="851" y="889"/>
                  </a:lnTo>
                  <a:lnTo>
                    <a:pt x="852" y="889"/>
                  </a:lnTo>
                  <a:lnTo>
                    <a:pt x="854" y="889"/>
                  </a:lnTo>
                  <a:lnTo>
                    <a:pt x="857" y="892"/>
                  </a:lnTo>
                  <a:lnTo>
                    <a:pt x="858" y="893"/>
                  </a:lnTo>
                  <a:lnTo>
                    <a:pt x="858" y="895"/>
                  </a:lnTo>
                  <a:lnTo>
                    <a:pt x="859" y="896"/>
                  </a:lnTo>
                  <a:lnTo>
                    <a:pt x="865" y="899"/>
                  </a:lnTo>
                  <a:lnTo>
                    <a:pt x="865" y="899"/>
                  </a:lnTo>
                  <a:lnTo>
                    <a:pt x="871" y="899"/>
                  </a:lnTo>
                  <a:lnTo>
                    <a:pt x="873" y="898"/>
                  </a:lnTo>
                  <a:lnTo>
                    <a:pt x="874" y="898"/>
                  </a:lnTo>
                  <a:lnTo>
                    <a:pt x="879" y="899"/>
                  </a:lnTo>
                  <a:lnTo>
                    <a:pt x="880" y="899"/>
                  </a:lnTo>
                  <a:lnTo>
                    <a:pt x="883" y="899"/>
                  </a:lnTo>
                  <a:lnTo>
                    <a:pt x="891" y="897"/>
                  </a:lnTo>
                  <a:lnTo>
                    <a:pt x="892" y="897"/>
                  </a:lnTo>
                  <a:lnTo>
                    <a:pt x="893" y="896"/>
                  </a:lnTo>
                  <a:lnTo>
                    <a:pt x="894" y="895"/>
                  </a:lnTo>
                  <a:lnTo>
                    <a:pt x="896" y="893"/>
                  </a:lnTo>
                  <a:lnTo>
                    <a:pt x="897" y="891"/>
                  </a:lnTo>
                  <a:lnTo>
                    <a:pt x="898" y="890"/>
                  </a:lnTo>
                  <a:lnTo>
                    <a:pt x="898" y="889"/>
                  </a:lnTo>
                  <a:lnTo>
                    <a:pt x="903" y="887"/>
                  </a:lnTo>
                  <a:lnTo>
                    <a:pt x="905" y="884"/>
                  </a:lnTo>
                  <a:lnTo>
                    <a:pt x="905" y="883"/>
                  </a:lnTo>
                  <a:lnTo>
                    <a:pt x="906" y="883"/>
                  </a:lnTo>
                  <a:lnTo>
                    <a:pt x="907" y="883"/>
                  </a:lnTo>
                  <a:lnTo>
                    <a:pt x="910" y="883"/>
                  </a:lnTo>
                  <a:lnTo>
                    <a:pt x="911" y="882"/>
                  </a:lnTo>
                  <a:lnTo>
                    <a:pt x="913" y="873"/>
                  </a:lnTo>
                  <a:lnTo>
                    <a:pt x="917" y="870"/>
                  </a:lnTo>
                  <a:lnTo>
                    <a:pt x="918" y="869"/>
                  </a:lnTo>
                  <a:lnTo>
                    <a:pt x="920" y="864"/>
                  </a:lnTo>
                  <a:lnTo>
                    <a:pt x="922" y="864"/>
                  </a:lnTo>
                  <a:lnTo>
                    <a:pt x="922" y="865"/>
                  </a:lnTo>
                  <a:lnTo>
                    <a:pt x="922" y="863"/>
                  </a:lnTo>
                  <a:lnTo>
                    <a:pt x="924" y="861"/>
                  </a:lnTo>
                  <a:lnTo>
                    <a:pt x="931" y="860"/>
                  </a:lnTo>
                  <a:lnTo>
                    <a:pt x="933" y="859"/>
                  </a:lnTo>
                  <a:lnTo>
                    <a:pt x="939" y="856"/>
                  </a:lnTo>
                  <a:lnTo>
                    <a:pt x="942" y="854"/>
                  </a:lnTo>
                  <a:lnTo>
                    <a:pt x="948" y="856"/>
                  </a:lnTo>
                  <a:lnTo>
                    <a:pt x="949" y="854"/>
                  </a:lnTo>
                  <a:lnTo>
                    <a:pt x="950" y="853"/>
                  </a:lnTo>
                  <a:lnTo>
                    <a:pt x="951" y="854"/>
                  </a:lnTo>
                  <a:lnTo>
                    <a:pt x="952" y="854"/>
                  </a:lnTo>
                  <a:lnTo>
                    <a:pt x="953" y="853"/>
                  </a:lnTo>
                  <a:lnTo>
                    <a:pt x="955" y="852"/>
                  </a:lnTo>
                  <a:lnTo>
                    <a:pt x="956" y="852"/>
                  </a:lnTo>
                  <a:lnTo>
                    <a:pt x="958" y="852"/>
                  </a:lnTo>
                  <a:lnTo>
                    <a:pt x="961" y="852"/>
                  </a:lnTo>
                  <a:lnTo>
                    <a:pt x="961" y="854"/>
                  </a:lnTo>
                  <a:lnTo>
                    <a:pt x="962" y="856"/>
                  </a:lnTo>
                  <a:lnTo>
                    <a:pt x="963" y="857"/>
                  </a:lnTo>
                  <a:lnTo>
                    <a:pt x="965" y="857"/>
                  </a:lnTo>
                  <a:lnTo>
                    <a:pt x="968" y="853"/>
                  </a:lnTo>
                  <a:lnTo>
                    <a:pt x="970" y="849"/>
                  </a:lnTo>
                  <a:lnTo>
                    <a:pt x="971" y="845"/>
                  </a:lnTo>
                  <a:lnTo>
                    <a:pt x="972" y="845"/>
                  </a:lnTo>
                  <a:lnTo>
                    <a:pt x="976" y="844"/>
                  </a:lnTo>
                  <a:lnTo>
                    <a:pt x="977" y="843"/>
                  </a:lnTo>
                  <a:lnTo>
                    <a:pt x="978" y="840"/>
                  </a:lnTo>
                  <a:lnTo>
                    <a:pt x="979" y="839"/>
                  </a:lnTo>
                  <a:lnTo>
                    <a:pt x="982" y="840"/>
                  </a:lnTo>
                  <a:lnTo>
                    <a:pt x="983" y="839"/>
                  </a:lnTo>
                  <a:lnTo>
                    <a:pt x="987" y="841"/>
                  </a:lnTo>
                  <a:lnTo>
                    <a:pt x="987" y="839"/>
                  </a:lnTo>
                  <a:lnTo>
                    <a:pt x="987" y="837"/>
                  </a:lnTo>
                  <a:lnTo>
                    <a:pt x="988" y="836"/>
                  </a:lnTo>
                  <a:lnTo>
                    <a:pt x="989" y="836"/>
                  </a:lnTo>
                  <a:lnTo>
                    <a:pt x="991" y="836"/>
                  </a:lnTo>
                  <a:lnTo>
                    <a:pt x="992" y="836"/>
                  </a:lnTo>
                  <a:lnTo>
                    <a:pt x="992" y="834"/>
                  </a:lnTo>
                  <a:lnTo>
                    <a:pt x="990" y="833"/>
                  </a:lnTo>
                  <a:lnTo>
                    <a:pt x="989" y="833"/>
                  </a:lnTo>
                  <a:lnTo>
                    <a:pt x="989" y="832"/>
                  </a:lnTo>
                  <a:lnTo>
                    <a:pt x="989" y="831"/>
                  </a:lnTo>
                  <a:lnTo>
                    <a:pt x="990" y="830"/>
                  </a:lnTo>
                  <a:lnTo>
                    <a:pt x="990" y="828"/>
                  </a:lnTo>
                  <a:lnTo>
                    <a:pt x="991" y="827"/>
                  </a:lnTo>
                  <a:lnTo>
                    <a:pt x="995" y="825"/>
                  </a:lnTo>
                  <a:lnTo>
                    <a:pt x="997" y="824"/>
                  </a:lnTo>
                  <a:lnTo>
                    <a:pt x="1001" y="823"/>
                  </a:lnTo>
                  <a:lnTo>
                    <a:pt x="1004" y="823"/>
                  </a:lnTo>
                  <a:lnTo>
                    <a:pt x="1007" y="823"/>
                  </a:lnTo>
                  <a:lnTo>
                    <a:pt x="1013" y="825"/>
                  </a:lnTo>
                  <a:lnTo>
                    <a:pt x="1017" y="828"/>
                  </a:lnTo>
                  <a:lnTo>
                    <a:pt x="1018" y="830"/>
                  </a:lnTo>
                  <a:lnTo>
                    <a:pt x="1021" y="832"/>
                  </a:lnTo>
                  <a:lnTo>
                    <a:pt x="1021" y="833"/>
                  </a:lnTo>
                  <a:lnTo>
                    <a:pt x="1022" y="836"/>
                  </a:lnTo>
                  <a:lnTo>
                    <a:pt x="1023" y="837"/>
                  </a:lnTo>
                  <a:lnTo>
                    <a:pt x="1028" y="836"/>
                  </a:lnTo>
                  <a:lnTo>
                    <a:pt x="1034" y="836"/>
                  </a:lnTo>
                  <a:lnTo>
                    <a:pt x="1035" y="834"/>
                  </a:lnTo>
                  <a:lnTo>
                    <a:pt x="1036" y="832"/>
                  </a:lnTo>
                  <a:lnTo>
                    <a:pt x="1037" y="831"/>
                  </a:lnTo>
                  <a:lnTo>
                    <a:pt x="1040" y="831"/>
                  </a:lnTo>
                  <a:lnTo>
                    <a:pt x="1044" y="833"/>
                  </a:lnTo>
                  <a:lnTo>
                    <a:pt x="1052" y="834"/>
                  </a:lnTo>
                  <a:lnTo>
                    <a:pt x="1053" y="834"/>
                  </a:lnTo>
                  <a:lnTo>
                    <a:pt x="1054" y="832"/>
                  </a:lnTo>
                  <a:lnTo>
                    <a:pt x="1054" y="831"/>
                  </a:lnTo>
                  <a:lnTo>
                    <a:pt x="1055" y="831"/>
                  </a:lnTo>
                  <a:lnTo>
                    <a:pt x="1062" y="831"/>
                  </a:lnTo>
                  <a:lnTo>
                    <a:pt x="1067" y="828"/>
                  </a:lnTo>
                  <a:lnTo>
                    <a:pt x="1068" y="827"/>
                  </a:lnTo>
                  <a:lnTo>
                    <a:pt x="1068" y="826"/>
                  </a:lnTo>
                  <a:lnTo>
                    <a:pt x="1067" y="824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2"/>
                  </a:lnTo>
                  <a:lnTo>
                    <a:pt x="1066" y="810"/>
                  </a:lnTo>
                  <a:lnTo>
                    <a:pt x="1067" y="807"/>
                  </a:lnTo>
                  <a:lnTo>
                    <a:pt x="1067" y="805"/>
                  </a:lnTo>
                  <a:lnTo>
                    <a:pt x="1068" y="805"/>
                  </a:lnTo>
                  <a:lnTo>
                    <a:pt x="1070" y="805"/>
                  </a:lnTo>
                  <a:lnTo>
                    <a:pt x="1072" y="804"/>
                  </a:lnTo>
                  <a:lnTo>
                    <a:pt x="1070" y="804"/>
                  </a:lnTo>
                  <a:lnTo>
                    <a:pt x="1070" y="802"/>
                  </a:lnTo>
                  <a:lnTo>
                    <a:pt x="1070" y="800"/>
                  </a:lnTo>
                  <a:lnTo>
                    <a:pt x="1072" y="799"/>
                  </a:lnTo>
                  <a:lnTo>
                    <a:pt x="1073" y="798"/>
                  </a:lnTo>
                  <a:lnTo>
                    <a:pt x="1075" y="799"/>
                  </a:lnTo>
                  <a:lnTo>
                    <a:pt x="1077" y="800"/>
                  </a:lnTo>
                  <a:lnTo>
                    <a:pt x="1079" y="800"/>
                  </a:lnTo>
                  <a:lnTo>
                    <a:pt x="1081" y="799"/>
                  </a:lnTo>
                  <a:lnTo>
                    <a:pt x="1082" y="798"/>
                  </a:lnTo>
                  <a:lnTo>
                    <a:pt x="1081" y="795"/>
                  </a:lnTo>
                  <a:lnTo>
                    <a:pt x="1080" y="792"/>
                  </a:lnTo>
                  <a:lnTo>
                    <a:pt x="1079" y="791"/>
                  </a:lnTo>
                  <a:lnTo>
                    <a:pt x="1077" y="789"/>
                  </a:lnTo>
                  <a:lnTo>
                    <a:pt x="1076" y="789"/>
                  </a:lnTo>
                  <a:lnTo>
                    <a:pt x="1075" y="792"/>
                  </a:lnTo>
                  <a:lnTo>
                    <a:pt x="1074" y="792"/>
                  </a:lnTo>
                  <a:lnTo>
                    <a:pt x="1073" y="791"/>
                  </a:lnTo>
                  <a:lnTo>
                    <a:pt x="1070" y="788"/>
                  </a:lnTo>
                  <a:lnTo>
                    <a:pt x="1069" y="787"/>
                  </a:lnTo>
                  <a:lnTo>
                    <a:pt x="1065" y="788"/>
                  </a:lnTo>
                  <a:lnTo>
                    <a:pt x="1063" y="788"/>
                  </a:lnTo>
                  <a:lnTo>
                    <a:pt x="1062" y="787"/>
                  </a:lnTo>
                  <a:lnTo>
                    <a:pt x="1060" y="786"/>
                  </a:lnTo>
                  <a:lnTo>
                    <a:pt x="1060" y="787"/>
                  </a:lnTo>
                  <a:lnTo>
                    <a:pt x="1059" y="787"/>
                  </a:lnTo>
                  <a:lnTo>
                    <a:pt x="1057" y="788"/>
                  </a:lnTo>
                  <a:lnTo>
                    <a:pt x="1057" y="786"/>
                  </a:lnTo>
                  <a:lnTo>
                    <a:pt x="1057" y="786"/>
                  </a:lnTo>
                  <a:lnTo>
                    <a:pt x="1056" y="786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44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39" y="789"/>
                  </a:lnTo>
                  <a:lnTo>
                    <a:pt x="1037" y="793"/>
                  </a:lnTo>
                  <a:lnTo>
                    <a:pt x="1035" y="797"/>
                  </a:lnTo>
                  <a:lnTo>
                    <a:pt x="1034" y="797"/>
                  </a:lnTo>
                  <a:lnTo>
                    <a:pt x="1030" y="795"/>
                  </a:lnTo>
                  <a:lnTo>
                    <a:pt x="1024" y="792"/>
                  </a:lnTo>
                  <a:lnTo>
                    <a:pt x="1023" y="791"/>
                  </a:lnTo>
                  <a:lnTo>
                    <a:pt x="1023" y="789"/>
                  </a:lnTo>
                  <a:lnTo>
                    <a:pt x="1023" y="788"/>
                  </a:lnTo>
                  <a:lnTo>
                    <a:pt x="1024" y="786"/>
                  </a:lnTo>
                  <a:lnTo>
                    <a:pt x="1024" y="786"/>
                  </a:lnTo>
                  <a:lnTo>
                    <a:pt x="1022" y="786"/>
                  </a:lnTo>
                  <a:lnTo>
                    <a:pt x="1021" y="786"/>
                  </a:lnTo>
                  <a:lnTo>
                    <a:pt x="1020" y="787"/>
                  </a:lnTo>
                  <a:lnTo>
                    <a:pt x="1018" y="789"/>
                  </a:lnTo>
                  <a:lnTo>
                    <a:pt x="1018" y="792"/>
                  </a:lnTo>
                  <a:lnTo>
                    <a:pt x="1017" y="793"/>
                  </a:lnTo>
                  <a:lnTo>
                    <a:pt x="1017" y="794"/>
                  </a:lnTo>
                  <a:lnTo>
                    <a:pt x="1016" y="794"/>
                  </a:lnTo>
                  <a:lnTo>
                    <a:pt x="1015" y="795"/>
                  </a:lnTo>
                  <a:lnTo>
                    <a:pt x="1015" y="797"/>
                  </a:lnTo>
                  <a:lnTo>
                    <a:pt x="1013" y="799"/>
                  </a:lnTo>
                  <a:lnTo>
                    <a:pt x="1011" y="800"/>
                  </a:lnTo>
                  <a:lnTo>
                    <a:pt x="998" y="805"/>
                  </a:lnTo>
                  <a:lnTo>
                    <a:pt x="996" y="804"/>
                  </a:lnTo>
                  <a:lnTo>
                    <a:pt x="984" y="795"/>
                  </a:lnTo>
                  <a:lnTo>
                    <a:pt x="963" y="763"/>
                  </a:lnTo>
                  <a:lnTo>
                    <a:pt x="959" y="758"/>
                  </a:lnTo>
                  <a:lnTo>
                    <a:pt x="956" y="752"/>
                  </a:lnTo>
                  <a:lnTo>
                    <a:pt x="952" y="741"/>
                  </a:lnTo>
                  <a:lnTo>
                    <a:pt x="951" y="740"/>
                  </a:lnTo>
                  <a:lnTo>
                    <a:pt x="950" y="739"/>
                  </a:lnTo>
                  <a:lnTo>
                    <a:pt x="950" y="736"/>
                  </a:lnTo>
                  <a:lnTo>
                    <a:pt x="949" y="724"/>
                  </a:lnTo>
                  <a:lnTo>
                    <a:pt x="948" y="722"/>
                  </a:lnTo>
                  <a:lnTo>
                    <a:pt x="948" y="721"/>
                  </a:lnTo>
                  <a:lnTo>
                    <a:pt x="946" y="714"/>
                  </a:lnTo>
                  <a:lnTo>
                    <a:pt x="946" y="711"/>
                  </a:lnTo>
                  <a:lnTo>
                    <a:pt x="946" y="710"/>
                  </a:lnTo>
                  <a:lnTo>
                    <a:pt x="946" y="709"/>
                  </a:lnTo>
                  <a:lnTo>
                    <a:pt x="948" y="707"/>
                  </a:lnTo>
                  <a:lnTo>
                    <a:pt x="949" y="707"/>
                  </a:lnTo>
                  <a:lnTo>
                    <a:pt x="950" y="704"/>
                  </a:lnTo>
                  <a:lnTo>
                    <a:pt x="951" y="703"/>
                  </a:lnTo>
                  <a:lnTo>
                    <a:pt x="951" y="702"/>
                  </a:lnTo>
                  <a:lnTo>
                    <a:pt x="951" y="701"/>
                  </a:lnTo>
                  <a:lnTo>
                    <a:pt x="952" y="701"/>
                  </a:lnTo>
                  <a:lnTo>
                    <a:pt x="952" y="702"/>
                  </a:lnTo>
                  <a:lnTo>
                    <a:pt x="952" y="703"/>
                  </a:lnTo>
                  <a:lnTo>
                    <a:pt x="953" y="703"/>
                  </a:lnTo>
                  <a:lnTo>
                    <a:pt x="955" y="703"/>
                  </a:lnTo>
                  <a:lnTo>
                    <a:pt x="962" y="701"/>
                  </a:lnTo>
                  <a:lnTo>
                    <a:pt x="965" y="701"/>
                  </a:lnTo>
                  <a:lnTo>
                    <a:pt x="968" y="697"/>
                  </a:lnTo>
                  <a:lnTo>
                    <a:pt x="972" y="690"/>
                  </a:lnTo>
                  <a:lnTo>
                    <a:pt x="975" y="688"/>
                  </a:lnTo>
                  <a:lnTo>
                    <a:pt x="976" y="687"/>
                  </a:lnTo>
                  <a:lnTo>
                    <a:pt x="976" y="684"/>
                  </a:lnTo>
                  <a:lnTo>
                    <a:pt x="976" y="683"/>
                  </a:lnTo>
                  <a:lnTo>
                    <a:pt x="975" y="681"/>
                  </a:lnTo>
                  <a:lnTo>
                    <a:pt x="975" y="680"/>
                  </a:lnTo>
                  <a:lnTo>
                    <a:pt x="974" y="677"/>
                  </a:lnTo>
                  <a:lnTo>
                    <a:pt x="972" y="675"/>
                  </a:lnTo>
                  <a:lnTo>
                    <a:pt x="975" y="674"/>
                  </a:lnTo>
                  <a:lnTo>
                    <a:pt x="975" y="675"/>
                  </a:lnTo>
                  <a:lnTo>
                    <a:pt x="975" y="677"/>
                  </a:lnTo>
                  <a:lnTo>
                    <a:pt x="976" y="678"/>
                  </a:lnTo>
                  <a:lnTo>
                    <a:pt x="977" y="680"/>
                  </a:lnTo>
                  <a:lnTo>
                    <a:pt x="978" y="681"/>
                  </a:lnTo>
                  <a:lnTo>
                    <a:pt x="978" y="681"/>
                  </a:lnTo>
                  <a:lnTo>
                    <a:pt x="979" y="681"/>
                  </a:lnTo>
                  <a:lnTo>
                    <a:pt x="981" y="682"/>
                  </a:lnTo>
                  <a:lnTo>
                    <a:pt x="979" y="685"/>
                  </a:lnTo>
                  <a:lnTo>
                    <a:pt x="978" y="689"/>
                  </a:lnTo>
                  <a:lnTo>
                    <a:pt x="979" y="691"/>
                  </a:lnTo>
                  <a:lnTo>
                    <a:pt x="981" y="693"/>
                  </a:lnTo>
                  <a:lnTo>
                    <a:pt x="983" y="693"/>
                  </a:lnTo>
                  <a:lnTo>
                    <a:pt x="984" y="691"/>
                  </a:lnTo>
                  <a:lnTo>
                    <a:pt x="985" y="690"/>
                  </a:lnTo>
                  <a:lnTo>
                    <a:pt x="985" y="693"/>
                  </a:lnTo>
                  <a:lnTo>
                    <a:pt x="984" y="695"/>
                  </a:lnTo>
                  <a:lnTo>
                    <a:pt x="981" y="697"/>
                  </a:lnTo>
                  <a:lnTo>
                    <a:pt x="978" y="701"/>
                  </a:lnTo>
                  <a:lnTo>
                    <a:pt x="978" y="702"/>
                  </a:lnTo>
                  <a:lnTo>
                    <a:pt x="981" y="701"/>
                  </a:lnTo>
                  <a:lnTo>
                    <a:pt x="988" y="689"/>
                  </a:lnTo>
                  <a:lnTo>
                    <a:pt x="989" y="688"/>
                  </a:lnTo>
                  <a:lnTo>
                    <a:pt x="991" y="687"/>
                  </a:lnTo>
                  <a:lnTo>
                    <a:pt x="992" y="685"/>
                  </a:lnTo>
                  <a:lnTo>
                    <a:pt x="995" y="682"/>
                  </a:lnTo>
                  <a:lnTo>
                    <a:pt x="996" y="681"/>
                  </a:lnTo>
                  <a:lnTo>
                    <a:pt x="998" y="680"/>
                  </a:lnTo>
                  <a:lnTo>
                    <a:pt x="1007" y="675"/>
                  </a:lnTo>
                  <a:lnTo>
                    <a:pt x="1009" y="672"/>
                  </a:lnTo>
                  <a:lnTo>
                    <a:pt x="1015" y="667"/>
                  </a:lnTo>
                  <a:lnTo>
                    <a:pt x="1017" y="664"/>
                  </a:lnTo>
                  <a:lnTo>
                    <a:pt x="1022" y="662"/>
                  </a:lnTo>
                  <a:lnTo>
                    <a:pt x="1027" y="658"/>
                  </a:lnTo>
                  <a:lnTo>
                    <a:pt x="1029" y="658"/>
                  </a:lnTo>
                  <a:lnTo>
                    <a:pt x="1039" y="656"/>
                  </a:lnTo>
                  <a:lnTo>
                    <a:pt x="1044" y="657"/>
                  </a:lnTo>
                  <a:lnTo>
                    <a:pt x="1047" y="657"/>
                  </a:lnTo>
                  <a:lnTo>
                    <a:pt x="1048" y="657"/>
                  </a:lnTo>
                  <a:lnTo>
                    <a:pt x="1050" y="657"/>
                  </a:lnTo>
                  <a:lnTo>
                    <a:pt x="1050" y="658"/>
                  </a:lnTo>
                  <a:lnTo>
                    <a:pt x="1052" y="659"/>
                  </a:lnTo>
                  <a:lnTo>
                    <a:pt x="1053" y="661"/>
                  </a:lnTo>
                  <a:lnTo>
                    <a:pt x="1053" y="662"/>
                  </a:lnTo>
                  <a:lnTo>
                    <a:pt x="1054" y="662"/>
                  </a:lnTo>
                  <a:lnTo>
                    <a:pt x="1055" y="662"/>
                  </a:lnTo>
                  <a:lnTo>
                    <a:pt x="1055" y="663"/>
                  </a:lnTo>
                  <a:lnTo>
                    <a:pt x="1056" y="661"/>
                  </a:lnTo>
                  <a:lnTo>
                    <a:pt x="1057" y="658"/>
                  </a:lnTo>
                  <a:lnTo>
                    <a:pt x="1062" y="652"/>
                  </a:lnTo>
                  <a:lnTo>
                    <a:pt x="1063" y="650"/>
                  </a:lnTo>
                  <a:lnTo>
                    <a:pt x="1066" y="649"/>
                  </a:lnTo>
                  <a:lnTo>
                    <a:pt x="1070" y="649"/>
                  </a:lnTo>
                  <a:lnTo>
                    <a:pt x="1073" y="646"/>
                  </a:lnTo>
                  <a:lnTo>
                    <a:pt x="1079" y="646"/>
                  </a:lnTo>
                  <a:lnTo>
                    <a:pt x="1080" y="645"/>
                  </a:lnTo>
                  <a:lnTo>
                    <a:pt x="1080" y="644"/>
                  </a:lnTo>
                  <a:lnTo>
                    <a:pt x="1082" y="644"/>
                  </a:lnTo>
                  <a:lnTo>
                    <a:pt x="1083" y="645"/>
                  </a:lnTo>
                  <a:lnTo>
                    <a:pt x="1086" y="645"/>
                  </a:lnTo>
                  <a:lnTo>
                    <a:pt x="1087" y="644"/>
                  </a:lnTo>
                  <a:lnTo>
                    <a:pt x="1088" y="645"/>
                  </a:lnTo>
                  <a:lnTo>
                    <a:pt x="1090" y="645"/>
                  </a:lnTo>
                  <a:lnTo>
                    <a:pt x="1092" y="646"/>
                  </a:lnTo>
                  <a:lnTo>
                    <a:pt x="1093" y="650"/>
                  </a:lnTo>
                  <a:lnTo>
                    <a:pt x="1094" y="650"/>
                  </a:lnTo>
                  <a:lnTo>
                    <a:pt x="1094" y="652"/>
                  </a:lnTo>
                  <a:lnTo>
                    <a:pt x="1093" y="656"/>
                  </a:lnTo>
                  <a:lnTo>
                    <a:pt x="1092" y="659"/>
                  </a:lnTo>
                  <a:lnTo>
                    <a:pt x="1093" y="658"/>
                  </a:lnTo>
                  <a:lnTo>
                    <a:pt x="1094" y="655"/>
                  </a:lnTo>
                  <a:lnTo>
                    <a:pt x="1095" y="652"/>
                  </a:lnTo>
                  <a:lnTo>
                    <a:pt x="1095" y="650"/>
                  </a:lnTo>
                  <a:lnTo>
                    <a:pt x="1098" y="646"/>
                  </a:lnTo>
                  <a:lnTo>
                    <a:pt x="1099" y="644"/>
                  </a:lnTo>
                  <a:lnTo>
                    <a:pt x="1098" y="643"/>
                  </a:lnTo>
                  <a:lnTo>
                    <a:pt x="1100" y="643"/>
                  </a:lnTo>
                  <a:lnTo>
                    <a:pt x="1105" y="638"/>
                  </a:lnTo>
                  <a:lnTo>
                    <a:pt x="1107" y="637"/>
                  </a:lnTo>
                  <a:lnTo>
                    <a:pt x="1108" y="637"/>
                  </a:lnTo>
                  <a:lnTo>
                    <a:pt x="1111" y="635"/>
                  </a:lnTo>
                  <a:lnTo>
                    <a:pt x="1112" y="635"/>
                  </a:lnTo>
                  <a:lnTo>
                    <a:pt x="1113" y="635"/>
                  </a:lnTo>
                  <a:lnTo>
                    <a:pt x="1120" y="631"/>
                  </a:lnTo>
                  <a:lnTo>
                    <a:pt x="1124" y="628"/>
                  </a:lnTo>
                  <a:lnTo>
                    <a:pt x="1126" y="628"/>
                  </a:lnTo>
                  <a:lnTo>
                    <a:pt x="1128" y="628"/>
                  </a:lnTo>
                  <a:lnTo>
                    <a:pt x="1131" y="629"/>
                  </a:lnTo>
                  <a:lnTo>
                    <a:pt x="1132" y="631"/>
                  </a:lnTo>
                  <a:lnTo>
                    <a:pt x="1132" y="635"/>
                  </a:lnTo>
                  <a:lnTo>
                    <a:pt x="1134" y="633"/>
                  </a:lnTo>
                  <a:lnTo>
                    <a:pt x="1135" y="632"/>
                  </a:lnTo>
                  <a:lnTo>
                    <a:pt x="1137" y="628"/>
                  </a:lnTo>
                  <a:lnTo>
                    <a:pt x="1145" y="616"/>
                  </a:lnTo>
                  <a:lnTo>
                    <a:pt x="1150" y="612"/>
                  </a:lnTo>
                  <a:lnTo>
                    <a:pt x="1152" y="611"/>
                  </a:lnTo>
                  <a:lnTo>
                    <a:pt x="1161" y="613"/>
                  </a:lnTo>
                  <a:lnTo>
                    <a:pt x="1165" y="613"/>
                  </a:lnTo>
                  <a:lnTo>
                    <a:pt x="1173" y="610"/>
                  </a:lnTo>
                  <a:lnTo>
                    <a:pt x="1179" y="611"/>
                  </a:lnTo>
                  <a:lnTo>
                    <a:pt x="1180" y="611"/>
                  </a:lnTo>
                  <a:lnTo>
                    <a:pt x="1183" y="611"/>
                  </a:lnTo>
                  <a:lnTo>
                    <a:pt x="1185" y="612"/>
                  </a:lnTo>
                  <a:lnTo>
                    <a:pt x="1186" y="612"/>
                  </a:lnTo>
                  <a:lnTo>
                    <a:pt x="1187" y="611"/>
                  </a:lnTo>
                  <a:lnTo>
                    <a:pt x="1189" y="610"/>
                  </a:lnTo>
                  <a:lnTo>
                    <a:pt x="1191" y="612"/>
                  </a:lnTo>
                  <a:lnTo>
                    <a:pt x="1193" y="613"/>
                  </a:lnTo>
                  <a:lnTo>
                    <a:pt x="1193" y="615"/>
                  </a:lnTo>
                  <a:lnTo>
                    <a:pt x="1191" y="617"/>
                  </a:lnTo>
                  <a:lnTo>
                    <a:pt x="1194" y="616"/>
                  </a:lnTo>
                  <a:lnTo>
                    <a:pt x="1198" y="611"/>
                  </a:lnTo>
                  <a:lnTo>
                    <a:pt x="1200" y="610"/>
                  </a:lnTo>
                  <a:lnTo>
                    <a:pt x="1199" y="606"/>
                  </a:lnTo>
                  <a:lnTo>
                    <a:pt x="1198" y="60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9">
              <a:extLst>
                <a:ext uri="{FF2B5EF4-FFF2-40B4-BE49-F238E27FC236}">
                  <a16:creationId xmlns:a16="http://schemas.microsoft.com/office/drawing/2014/main" id="{1B06F2C2-D1C9-AC93-AAB6-42435DC2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1350963"/>
              <a:ext cx="1130300" cy="984250"/>
            </a:xfrm>
            <a:custGeom>
              <a:avLst/>
              <a:gdLst>
                <a:gd name="T0" fmla="*/ 332 w 712"/>
                <a:gd name="T1" fmla="*/ 44 h 620"/>
                <a:gd name="T2" fmla="*/ 282 w 712"/>
                <a:gd name="T3" fmla="*/ 45 h 620"/>
                <a:gd name="T4" fmla="*/ 250 w 712"/>
                <a:gd name="T5" fmla="*/ 87 h 620"/>
                <a:gd name="T6" fmla="*/ 270 w 712"/>
                <a:gd name="T7" fmla="*/ 119 h 620"/>
                <a:gd name="T8" fmla="*/ 244 w 712"/>
                <a:gd name="T9" fmla="*/ 136 h 620"/>
                <a:gd name="T10" fmla="*/ 204 w 712"/>
                <a:gd name="T11" fmla="*/ 159 h 620"/>
                <a:gd name="T12" fmla="*/ 191 w 712"/>
                <a:gd name="T13" fmla="*/ 181 h 620"/>
                <a:gd name="T14" fmla="*/ 183 w 712"/>
                <a:gd name="T15" fmla="*/ 222 h 620"/>
                <a:gd name="T16" fmla="*/ 194 w 712"/>
                <a:gd name="T17" fmla="*/ 244 h 620"/>
                <a:gd name="T18" fmla="*/ 176 w 712"/>
                <a:gd name="T19" fmla="*/ 262 h 620"/>
                <a:gd name="T20" fmla="*/ 153 w 712"/>
                <a:gd name="T21" fmla="*/ 247 h 620"/>
                <a:gd name="T22" fmla="*/ 120 w 712"/>
                <a:gd name="T23" fmla="*/ 269 h 620"/>
                <a:gd name="T24" fmla="*/ 91 w 712"/>
                <a:gd name="T25" fmla="*/ 295 h 620"/>
                <a:gd name="T26" fmla="*/ 51 w 712"/>
                <a:gd name="T27" fmla="*/ 291 h 620"/>
                <a:gd name="T28" fmla="*/ 29 w 712"/>
                <a:gd name="T29" fmla="*/ 313 h 620"/>
                <a:gd name="T30" fmla="*/ 53 w 712"/>
                <a:gd name="T31" fmla="*/ 393 h 620"/>
                <a:gd name="T32" fmla="*/ 57 w 712"/>
                <a:gd name="T33" fmla="*/ 438 h 620"/>
                <a:gd name="T34" fmla="*/ 9 w 712"/>
                <a:gd name="T35" fmla="*/ 501 h 620"/>
                <a:gd name="T36" fmla="*/ 26 w 712"/>
                <a:gd name="T37" fmla="*/ 514 h 620"/>
                <a:gd name="T38" fmla="*/ 34 w 712"/>
                <a:gd name="T39" fmla="*/ 542 h 620"/>
                <a:gd name="T40" fmla="*/ 28 w 712"/>
                <a:gd name="T41" fmla="*/ 567 h 620"/>
                <a:gd name="T42" fmla="*/ 34 w 712"/>
                <a:gd name="T43" fmla="*/ 587 h 620"/>
                <a:gd name="T44" fmla="*/ 61 w 712"/>
                <a:gd name="T45" fmla="*/ 579 h 620"/>
                <a:gd name="T46" fmla="*/ 178 w 712"/>
                <a:gd name="T47" fmla="*/ 539 h 620"/>
                <a:gd name="T48" fmla="*/ 280 w 712"/>
                <a:gd name="T49" fmla="*/ 559 h 620"/>
                <a:gd name="T50" fmla="*/ 307 w 712"/>
                <a:gd name="T51" fmla="*/ 579 h 620"/>
                <a:gd name="T52" fmla="*/ 339 w 712"/>
                <a:gd name="T53" fmla="*/ 593 h 620"/>
                <a:gd name="T54" fmla="*/ 366 w 712"/>
                <a:gd name="T55" fmla="*/ 582 h 620"/>
                <a:gd name="T56" fmla="*/ 385 w 712"/>
                <a:gd name="T57" fmla="*/ 585 h 620"/>
                <a:gd name="T58" fmla="*/ 413 w 712"/>
                <a:gd name="T59" fmla="*/ 595 h 620"/>
                <a:gd name="T60" fmla="*/ 439 w 712"/>
                <a:gd name="T61" fmla="*/ 574 h 620"/>
                <a:gd name="T62" fmla="*/ 459 w 712"/>
                <a:gd name="T63" fmla="*/ 605 h 620"/>
                <a:gd name="T64" fmla="*/ 484 w 712"/>
                <a:gd name="T65" fmla="*/ 589 h 620"/>
                <a:gd name="T66" fmla="*/ 526 w 712"/>
                <a:gd name="T67" fmla="*/ 593 h 620"/>
                <a:gd name="T68" fmla="*/ 544 w 712"/>
                <a:gd name="T69" fmla="*/ 617 h 620"/>
                <a:gd name="T70" fmla="*/ 557 w 712"/>
                <a:gd name="T71" fmla="*/ 604 h 620"/>
                <a:gd name="T72" fmla="*/ 553 w 712"/>
                <a:gd name="T73" fmla="*/ 586 h 620"/>
                <a:gd name="T74" fmla="*/ 553 w 712"/>
                <a:gd name="T75" fmla="*/ 565 h 620"/>
                <a:gd name="T76" fmla="*/ 561 w 712"/>
                <a:gd name="T77" fmla="*/ 549 h 620"/>
                <a:gd name="T78" fmla="*/ 573 w 712"/>
                <a:gd name="T79" fmla="*/ 534 h 620"/>
                <a:gd name="T80" fmla="*/ 579 w 712"/>
                <a:gd name="T81" fmla="*/ 522 h 620"/>
                <a:gd name="T82" fmla="*/ 641 w 712"/>
                <a:gd name="T83" fmla="*/ 510 h 620"/>
                <a:gd name="T84" fmla="*/ 630 w 712"/>
                <a:gd name="T85" fmla="*/ 487 h 620"/>
                <a:gd name="T86" fmla="*/ 631 w 712"/>
                <a:gd name="T87" fmla="*/ 463 h 620"/>
                <a:gd name="T88" fmla="*/ 620 w 712"/>
                <a:gd name="T89" fmla="*/ 424 h 620"/>
                <a:gd name="T90" fmla="*/ 613 w 712"/>
                <a:gd name="T91" fmla="*/ 384 h 620"/>
                <a:gd name="T92" fmla="*/ 653 w 712"/>
                <a:gd name="T93" fmla="*/ 394 h 620"/>
                <a:gd name="T94" fmla="*/ 687 w 712"/>
                <a:gd name="T95" fmla="*/ 383 h 620"/>
                <a:gd name="T96" fmla="*/ 709 w 712"/>
                <a:gd name="T97" fmla="*/ 365 h 620"/>
                <a:gd name="T98" fmla="*/ 704 w 712"/>
                <a:gd name="T99" fmla="*/ 346 h 620"/>
                <a:gd name="T100" fmla="*/ 693 w 712"/>
                <a:gd name="T101" fmla="*/ 318 h 620"/>
                <a:gd name="T102" fmla="*/ 647 w 712"/>
                <a:gd name="T103" fmla="*/ 286 h 620"/>
                <a:gd name="T104" fmla="*/ 627 w 712"/>
                <a:gd name="T105" fmla="*/ 265 h 620"/>
                <a:gd name="T106" fmla="*/ 591 w 712"/>
                <a:gd name="T107" fmla="*/ 220 h 620"/>
                <a:gd name="T108" fmla="*/ 570 w 712"/>
                <a:gd name="T109" fmla="*/ 170 h 620"/>
                <a:gd name="T110" fmla="*/ 585 w 712"/>
                <a:gd name="T111" fmla="*/ 144 h 620"/>
                <a:gd name="T112" fmla="*/ 570 w 712"/>
                <a:gd name="T113" fmla="*/ 118 h 620"/>
                <a:gd name="T114" fmla="*/ 578 w 712"/>
                <a:gd name="T115" fmla="*/ 77 h 620"/>
                <a:gd name="T116" fmla="*/ 554 w 712"/>
                <a:gd name="T117" fmla="*/ 58 h 620"/>
                <a:gd name="T118" fmla="*/ 506 w 712"/>
                <a:gd name="T119" fmla="*/ 41 h 620"/>
                <a:gd name="T120" fmla="*/ 463 w 712"/>
                <a:gd name="T121" fmla="*/ 42 h 620"/>
                <a:gd name="T122" fmla="*/ 446 w 712"/>
                <a:gd name="T123" fmla="*/ 19 h 620"/>
                <a:gd name="T124" fmla="*/ 406 w 712"/>
                <a:gd name="T125" fmla="*/ 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2" h="620">
                  <a:moveTo>
                    <a:pt x="365" y="1"/>
                  </a:moveTo>
                  <a:lnTo>
                    <a:pt x="364" y="2"/>
                  </a:lnTo>
                  <a:lnTo>
                    <a:pt x="363" y="3"/>
                  </a:lnTo>
                  <a:lnTo>
                    <a:pt x="360" y="5"/>
                  </a:lnTo>
                  <a:lnTo>
                    <a:pt x="357" y="6"/>
                  </a:lnTo>
                  <a:lnTo>
                    <a:pt x="355" y="6"/>
                  </a:lnTo>
                  <a:lnTo>
                    <a:pt x="354" y="7"/>
                  </a:lnTo>
                  <a:lnTo>
                    <a:pt x="353" y="9"/>
                  </a:lnTo>
                  <a:lnTo>
                    <a:pt x="353" y="10"/>
                  </a:lnTo>
                  <a:lnTo>
                    <a:pt x="352" y="13"/>
                  </a:lnTo>
                  <a:lnTo>
                    <a:pt x="347" y="16"/>
                  </a:lnTo>
                  <a:lnTo>
                    <a:pt x="345" y="18"/>
                  </a:lnTo>
                  <a:lnTo>
                    <a:pt x="344" y="21"/>
                  </a:lnTo>
                  <a:lnTo>
                    <a:pt x="341" y="26"/>
                  </a:lnTo>
                  <a:lnTo>
                    <a:pt x="335" y="31"/>
                  </a:lnTo>
                  <a:lnTo>
                    <a:pt x="333" y="36"/>
                  </a:lnTo>
                  <a:lnTo>
                    <a:pt x="332" y="44"/>
                  </a:lnTo>
                  <a:lnTo>
                    <a:pt x="332" y="45"/>
                  </a:lnTo>
                  <a:lnTo>
                    <a:pt x="331" y="47"/>
                  </a:lnTo>
                  <a:lnTo>
                    <a:pt x="328" y="48"/>
                  </a:lnTo>
                  <a:lnTo>
                    <a:pt x="319" y="47"/>
                  </a:lnTo>
                  <a:lnTo>
                    <a:pt x="316" y="46"/>
                  </a:lnTo>
                  <a:lnTo>
                    <a:pt x="314" y="45"/>
                  </a:lnTo>
                  <a:lnTo>
                    <a:pt x="312" y="44"/>
                  </a:lnTo>
                  <a:lnTo>
                    <a:pt x="311" y="45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5" y="47"/>
                  </a:lnTo>
                  <a:lnTo>
                    <a:pt x="300" y="45"/>
                  </a:lnTo>
                  <a:lnTo>
                    <a:pt x="298" y="44"/>
                  </a:lnTo>
                  <a:lnTo>
                    <a:pt x="294" y="42"/>
                  </a:lnTo>
                  <a:lnTo>
                    <a:pt x="285" y="44"/>
                  </a:lnTo>
                  <a:lnTo>
                    <a:pt x="285" y="45"/>
                  </a:lnTo>
                  <a:lnTo>
                    <a:pt x="282" y="45"/>
                  </a:lnTo>
                  <a:lnTo>
                    <a:pt x="279" y="49"/>
                  </a:lnTo>
                  <a:lnTo>
                    <a:pt x="275" y="58"/>
                  </a:lnTo>
                  <a:lnTo>
                    <a:pt x="274" y="60"/>
                  </a:lnTo>
                  <a:lnTo>
                    <a:pt x="267" y="62"/>
                  </a:lnTo>
                  <a:lnTo>
                    <a:pt x="266" y="62"/>
                  </a:lnTo>
                  <a:lnTo>
                    <a:pt x="261" y="61"/>
                  </a:lnTo>
                  <a:lnTo>
                    <a:pt x="260" y="61"/>
                  </a:lnTo>
                  <a:lnTo>
                    <a:pt x="257" y="62"/>
                  </a:lnTo>
                  <a:lnTo>
                    <a:pt x="256" y="65"/>
                  </a:lnTo>
                  <a:lnTo>
                    <a:pt x="256" y="68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8"/>
                  </a:lnTo>
                  <a:lnTo>
                    <a:pt x="254" y="80"/>
                  </a:lnTo>
                  <a:lnTo>
                    <a:pt x="253" y="83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91"/>
                  </a:lnTo>
                  <a:lnTo>
                    <a:pt x="252" y="92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8" y="101"/>
                  </a:lnTo>
                  <a:lnTo>
                    <a:pt x="248" y="103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6" y="111"/>
                  </a:lnTo>
                  <a:lnTo>
                    <a:pt x="269" y="113"/>
                  </a:lnTo>
                  <a:lnTo>
                    <a:pt x="270" y="114"/>
                  </a:lnTo>
                  <a:lnTo>
                    <a:pt x="272" y="117"/>
                  </a:lnTo>
                  <a:lnTo>
                    <a:pt x="270" y="119"/>
                  </a:lnTo>
                  <a:lnTo>
                    <a:pt x="269" y="120"/>
                  </a:lnTo>
                  <a:lnTo>
                    <a:pt x="267" y="120"/>
                  </a:lnTo>
                  <a:lnTo>
                    <a:pt x="265" y="122"/>
                  </a:lnTo>
                  <a:lnTo>
                    <a:pt x="263" y="123"/>
                  </a:lnTo>
                  <a:lnTo>
                    <a:pt x="261" y="124"/>
                  </a:lnTo>
                  <a:lnTo>
                    <a:pt x="260" y="126"/>
                  </a:lnTo>
                  <a:lnTo>
                    <a:pt x="259" y="127"/>
                  </a:lnTo>
                  <a:lnTo>
                    <a:pt x="259" y="131"/>
                  </a:lnTo>
                  <a:lnTo>
                    <a:pt x="257" y="135"/>
                  </a:lnTo>
                  <a:lnTo>
                    <a:pt x="256" y="136"/>
                  </a:lnTo>
                  <a:lnTo>
                    <a:pt x="254" y="137"/>
                  </a:lnTo>
                  <a:lnTo>
                    <a:pt x="248" y="133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4" y="135"/>
                  </a:lnTo>
                  <a:lnTo>
                    <a:pt x="244" y="136"/>
                  </a:lnTo>
                  <a:lnTo>
                    <a:pt x="243" y="136"/>
                  </a:lnTo>
                  <a:lnTo>
                    <a:pt x="235" y="133"/>
                  </a:lnTo>
                  <a:lnTo>
                    <a:pt x="231" y="133"/>
                  </a:lnTo>
                  <a:lnTo>
                    <a:pt x="229" y="137"/>
                  </a:lnTo>
                  <a:lnTo>
                    <a:pt x="229" y="139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8" y="145"/>
                  </a:lnTo>
                  <a:lnTo>
                    <a:pt x="226" y="151"/>
                  </a:lnTo>
                  <a:lnTo>
                    <a:pt x="224" y="153"/>
                  </a:lnTo>
                  <a:lnTo>
                    <a:pt x="223" y="156"/>
                  </a:lnTo>
                  <a:lnTo>
                    <a:pt x="222" y="157"/>
                  </a:lnTo>
                  <a:lnTo>
                    <a:pt x="220" y="158"/>
                  </a:lnTo>
                  <a:lnTo>
                    <a:pt x="210" y="159"/>
                  </a:lnTo>
                  <a:lnTo>
                    <a:pt x="209" y="159"/>
                  </a:lnTo>
                  <a:lnTo>
                    <a:pt x="207" y="159"/>
                  </a:lnTo>
                  <a:lnTo>
                    <a:pt x="204" y="159"/>
                  </a:lnTo>
                  <a:lnTo>
                    <a:pt x="202" y="159"/>
                  </a:lnTo>
                  <a:lnTo>
                    <a:pt x="201" y="161"/>
                  </a:lnTo>
                  <a:lnTo>
                    <a:pt x="201" y="162"/>
                  </a:lnTo>
                  <a:lnTo>
                    <a:pt x="201" y="163"/>
                  </a:lnTo>
                  <a:lnTo>
                    <a:pt x="200" y="164"/>
                  </a:lnTo>
                  <a:lnTo>
                    <a:pt x="198" y="166"/>
                  </a:lnTo>
                  <a:lnTo>
                    <a:pt x="196" y="168"/>
                  </a:lnTo>
                  <a:lnTo>
                    <a:pt x="195" y="169"/>
                  </a:lnTo>
                  <a:lnTo>
                    <a:pt x="194" y="171"/>
                  </a:lnTo>
                  <a:lnTo>
                    <a:pt x="195" y="172"/>
                  </a:lnTo>
                  <a:lnTo>
                    <a:pt x="195" y="176"/>
                  </a:lnTo>
                  <a:lnTo>
                    <a:pt x="195" y="177"/>
                  </a:lnTo>
                  <a:lnTo>
                    <a:pt x="195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2" y="179"/>
                  </a:lnTo>
                  <a:lnTo>
                    <a:pt x="191" y="181"/>
                  </a:lnTo>
                  <a:lnTo>
                    <a:pt x="191" y="183"/>
                  </a:lnTo>
                  <a:lnTo>
                    <a:pt x="191" y="189"/>
                  </a:lnTo>
                  <a:lnTo>
                    <a:pt x="191" y="190"/>
                  </a:lnTo>
                  <a:lnTo>
                    <a:pt x="191" y="191"/>
                  </a:lnTo>
                  <a:lnTo>
                    <a:pt x="191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91" y="198"/>
                  </a:lnTo>
                  <a:lnTo>
                    <a:pt x="192" y="203"/>
                  </a:lnTo>
                  <a:lnTo>
                    <a:pt x="194" y="205"/>
                  </a:lnTo>
                  <a:lnTo>
                    <a:pt x="192" y="208"/>
                  </a:lnTo>
                  <a:lnTo>
                    <a:pt x="191" y="210"/>
                  </a:lnTo>
                  <a:lnTo>
                    <a:pt x="190" y="211"/>
                  </a:lnTo>
                  <a:lnTo>
                    <a:pt x="185" y="215"/>
                  </a:lnTo>
                  <a:lnTo>
                    <a:pt x="184" y="216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4"/>
                  </a:lnTo>
                  <a:lnTo>
                    <a:pt x="183" y="227"/>
                  </a:lnTo>
                  <a:lnTo>
                    <a:pt x="182" y="229"/>
                  </a:lnTo>
                  <a:lnTo>
                    <a:pt x="178" y="234"/>
                  </a:lnTo>
                  <a:lnTo>
                    <a:pt x="177" y="237"/>
                  </a:lnTo>
                  <a:lnTo>
                    <a:pt x="176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83" y="242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4" y="247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53"/>
                  </a:lnTo>
                  <a:lnTo>
                    <a:pt x="194" y="253"/>
                  </a:lnTo>
                  <a:lnTo>
                    <a:pt x="194" y="259"/>
                  </a:lnTo>
                  <a:lnTo>
                    <a:pt x="194" y="261"/>
                  </a:lnTo>
                  <a:lnTo>
                    <a:pt x="192" y="262"/>
                  </a:lnTo>
                  <a:lnTo>
                    <a:pt x="189" y="262"/>
                  </a:lnTo>
                  <a:lnTo>
                    <a:pt x="188" y="262"/>
                  </a:lnTo>
                  <a:lnTo>
                    <a:pt x="187" y="265"/>
                  </a:lnTo>
                  <a:lnTo>
                    <a:pt x="184" y="265"/>
                  </a:lnTo>
                  <a:lnTo>
                    <a:pt x="177" y="263"/>
                  </a:lnTo>
                  <a:lnTo>
                    <a:pt x="176" y="262"/>
                  </a:lnTo>
                  <a:lnTo>
                    <a:pt x="174" y="261"/>
                  </a:lnTo>
                  <a:lnTo>
                    <a:pt x="174" y="259"/>
                  </a:lnTo>
                  <a:lnTo>
                    <a:pt x="174" y="257"/>
                  </a:lnTo>
                  <a:lnTo>
                    <a:pt x="176" y="256"/>
                  </a:lnTo>
                  <a:lnTo>
                    <a:pt x="176" y="255"/>
                  </a:lnTo>
                  <a:lnTo>
                    <a:pt x="175" y="254"/>
                  </a:lnTo>
                  <a:lnTo>
                    <a:pt x="175" y="253"/>
                  </a:lnTo>
                  <a:lnTo>
                    <a:pt x="176" y="252"/>
                  </a:lnTo>
                  <a:lnTo>
                    <a:pt x="178" y="252"/>
                  </a:lnTo>
                  <a:lnTo>
                    <a:pt x="172" y="244"/>
                  </a:lnTo>
                  <a:lnTo>
                    <a:pt x="172" y="243"/>
                  </a:lnTo>
                  <a:lnTo>
                    <a:pt x="171" y="243"/>
                  </a:lnTo>
                  <a:lnTo>
                    <a:pt x="169" y="244"/>
                  </a:lnTo>
                  <a:lnTo>
                    <a:pt x="166" y="248"/>
                  </a:lnTo>
                  <a:lnTo>
                    <a:pt x="165" y="249"/>
                  </a:lnTo>
                  <a:lnTo>
                    <a:pt x="159" y="249"/>
                  </a:lnTo>
                  <a:lnTo>
                    <a:pt x="153" y="247"/>
                  </a:lnTo>
                  <a:lnTo>
                    <a:pt x="152" y="248"/>
                  </a:lnTo>
                  <a:lnTo>
                    <a:pt x="151" y="249"/>
                  </a:lnTo>
                  <a:lnTo>
                    <a:pt x="150" y="255"/>
                  </a:lnTo>
                  <a:lnTo>
                    <a:pt x="149" y="259"/>
                  </a:lnTo>
                  <a:lnTo>
                    <a:pt x="145" y="262"/>
                  </a:lnTo>
                  <a:lnTo>
                    <a:pt x="142" y="265"/>
                  </a:lnTo>
                  <a:lnTo>
                    <a:pt x="138" y="265"/>
                  </a:lnTo>
                  <a:lnTo>
                    <a:pt x="133" y="262"/>
                  </a:lnTo>
                  <a:lnTo>
                    <a:pt x="130" y="262"/>
                  </a:lnTo>
                  <a:lnTo>
                    <a:pt x="126" y="262"/>
                  </a:lnTo>
                  <a:lnTo>
                    <a:pt x="124" y="263"/>
                  </a:lnTo>
                  <a:lnTo>
                    <a:pt x="124" y="265"/>
                  </a:lnTo>
                  <a:lnTo>
                    <a:pt x="124" y="266"/>
                  </a:lnTo>
                  <a:lnTo>
                    <a:pt x="124" y="267"/>
                  </a:lnTo>
                  <a:lnTo>
                    <a:pt x="122" y="268"/>
                  </a:lnTo>
                  <a:lnTo>
                    <a:pt x="122" y="269"/>
                  </a:lnTo>
                  <a:lnTo>
                    <a:pt x="120" y="269"/>
                  </a:lnTo>
                  <a:lnTo>
                    <a:pt x="122" y="272"/>
                  </a:lnTo>
                  <a:lnTo>
                    <a:pt x="122" y="273"/>
                  </a:lnTo>
                  <a:lnTo>
                    <a:pt x="123" y="275"/>
                  </a:lnTo>
                  <a:lnTo>
                    <a:pt x="124" y="278"/>
                  </a:lnTo>
                  <a:lnTo>
                    <a:pt x="124" y="281"/>
                  </a:lnTo>
                  <a:lnTo>
                    <a:pt x="123" y="283"/>
                  </a:lnTo>
                  <a:lnTo>
                    <a:pt x="122" y="285"/>
                  </a:lnTo>
                  <a:lnTo>
                    <a:pt x="117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3" y="281"/>
                  </a:lnTo>
                  <a:lnTo>
                    <a:pt x="112" y="281"/>
                  </a:lnTo>
                  <a:lnTo>
                    <a:pt x="110" y="282"/>
                  </a:lnTo>
                  <a:lnTo>
                    <a:pt x="106" y="283"/>
                  </a:lnTo>
                  <a:lnTo>
                    <a:pt x="103" y="286"/>
                  </a:lnTo>
                  <a:lnTo>
                    <a:pt x="93" y="294"/>
                  </a:lnTo>
                  <a:lnTo>
                    <a:pt x="91" y="295"/>
                  </a:lnTo>
                  <a:lnTo>
                    <a:pt x="87" y="295"/>
                  </a:lnTo>
                  <a:lnTo>
                    <a:pt x="85" y="294"/>
                  </a:lnTo>
                  <a:lnTo>
                    <a:pt x="83" y="295"/>
                  </a:lnTo>
                  <a:lnTo>
                    <a:pt x="81" y="294"/>
                  </a:lnTo>
                  <a:lnTo>
                    <a:pt x="81" y="293"/>
                  </a:lnTo>
                  <a:lnTo>
                    <a:pt x="80" y="289"/>
                  </a:lnTo>
                  <a:lnTo>
                    <a:pt x="78" y="287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68" y="289"/>
                  </a:lnTo>
                  <a:lnTo>
                    <a:pt x="66" y="289"/>
                  </a:lnTo>
                  <a:lnTo>
                    <a:pt x="61" y="289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7" y="287"/>
                  </a:lnTo>
                  <a:lnTo>
                    <a:pt x="55" y="287"/>
                  </a:lnTo>
                  <a:lnTo>
                    <a:pt x="51" y="291"/>
                  </a:lnTo>
                  <a:lnTo>
                    <a:pt x="50" y="291"/>
                  </a:lnTo>
                  <a:lnTo>
                    <a:pt x="47" y="291"/>
                  </a:lnTo>
                  <a:lnTo>
                    <a:pt x="46" y="291"/>
                  </a:lnTo>
                  <a:lnTo>
                    <a:pt x="45" y="292"/>
                  </a:lnTo>
                  <a:lnTo>
                    <a:pt x="40" y="292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3" y="293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5" y="293"/>
                  </a:lnTo>
                  <a:lnTo>
                    <a:pt x="25" y="295"/>
                  </a:lnTo>
                  <a:lnTo>
                    <a:pt x="26" y="299"/>
                  </a:lnTo>
                  <a:lnTo>
                    <a:pt x="26" y="301"/>
                  </a:lnTo>
                  <a:lnTo>
                    <a:pt x="27" y="308"/>
                  </a:lnTo>
                  <a:lnTo>
                    <a:pt x="28" y="311"/>
                  </a:lnTo>
                  <a:lnTo>
                    <a:pt x="29" y="313"/>
                  </a:lnTo>
                  <a:lnTo>
                    <a:pt x="29" y="321"/>
                  </a:lnTo>
                  <a:lnTo>
                    <a:pt x="32" y="330"/>
                  </a:lnTo>
                  <a:lnTo>
                    <a:pt x="39" y="350"/>
                  </a:lnTo>
                  <a:lnTo>
                    <a:pt x="42" y="357"/>
                  </a:lnTo>
                  <a:lnTo>
                    <a:pt x="44" y="360"/>
                  </a:lnTo>
                  <a:lnTo>
                    <a:pt x="47" y="372"/>
                  </a:lnTo>
                  <a:lnTo>
                    <a:pt x="48" y="376"/>
                  </a:lnTo>
                  <a:lnTo>
                    <a:pt x="50" y="378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2" y="384"/>
                  </a:lnTo>
                  <a:lnTo>
                    <a:pt x="53" y="385"/>
                  </a:lnTo>
                  <a:lnTo>
                    <a:pt x="53" y="386"/>
                  </a:lnTo>
                  <a:lnTo>
                    <a:pt x="54" y="386"/>
                  </a:lnTo>
                  <a:lnTo>
                    <a:pt x="54" y="390"/>
                  </a:lnTo>
                  <a:lnTo>
                    <a:pt x="53" y="392"/>
                  </a:lnTo>
                  <a:lnTo>
                    <a:pt x="53" y="393"/>
                  </a:lnTo>
                  <a:lnTo>
                    <a:pt x="53" y="394"/>
                  </a:lnTo>
                  <a:lnTo>
                    <a:pt x="53" y="398"/>
                  </a:lnTo>
                  <a:lnTo>
                    <a:pt x="53" y="399"/>
                  </a:lnTo>
                  <a:lnTo>
                    <a:pt x="54" y="403"/>
                  </a:lnTo>
                  <a:lnTo>
                    <a:pt x="55" y="405"/>
                  </a:lnTo>
                  <a:lnTo>
                    <a:pt x="55" y="407"/>
                  </a:lnTo>
                  <a:lnTo>
                    <a:pt x="57" y="411"/>
                  </a:lnTo>
                  <a:lnTo>
                    <a:pt x="57" y="412"/>
                  </a:lnTo>
                  <a:lnTo>
                    <a:pt x="55" y="413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4" y="417"/>
                  </a:lnTo>
                  <a:lnTo>
                    <a:pt x="55" y="417"/>
                  </a:lnTo>
                  <a:lnTo>
                    <a:pt x="55" y="418"/>
                  </a:lnTo>
                  <a:lnTo>
                    <a:pt x="55" y="419"/>
                  </a:lnTo>
                  <a:lnTo>
                    <a:pt x="57" y="435"/>
                  </a:lnTo>
                  <a:lnTo>
                    <a:pt x="57" y="438"/>
                  </a:lnTo>
                  <a:lnTo>
                    <a:pt x="55" y="444"/>
                  </a:lnTo>
                  <a:lnTo>
                    <a:pt x="53" y="446"/>
                  </a:lnTo>
                  <a:lnTo>
                    <a:pt x="44" y="454"/>
                  </a:lnTo>
                  <a:lnTo>
                    <a:pt x="31" y="457"/>
                  </a:lnTo>
                  <a:lnTo>
                    <a:pt x="25" y="461"/>
                  </a:lnTo>
                  <a:lnTo>
                    <a:pt x="18" y="467"/>
                  </a:lnTo>
                  <a:lnTo>
                    <a:pt x="8" y="481"/>
                  </a:lnTo>
                  <a:lnTo>
                    <a:pt x="5" y="484"/>
                  </a:lnTo>
                  <a:lnTo>
                    <a:pt x="3" y="487"/>
                  </a:lnTo>
                  <a:lnTo>
                    <a:pt x="0" y="494"/>
                  </a:lnTo>
                  <a:lnTo>
                    <a:pt x="1" y="494"/>
                  </a:lnTo>
                  <a:lnTo>
                    <a:pt x="1" y="495"/>
                  </a:lnTo>
                  <a:lnTo>
                    <a:pt x="2" y="496"/>
                  </a:lnTo>
                  <a:lnTo>
                    <a:pt x="2" y="497"/>
                  </a:lnTo>
                  <a:lnTo>
                    <a:pt x="2" y="500"/>
                  </a:lnTo>
                  <a:lnTo>
                    <a:pt x="3" y="501"/>
                  </a:lnTo>
                  <a:lnTo>
                    <a:pt x="9" y="501"/>
                  </a:lnTo>
                  <a:lnTo>
                    <a:pt x="11" y="501"/>
                  </a:lnTo>
                  <a:lnTo>
                    <a:pt x="12" y="502"/>
                  </a:lnTo>
                  <a:lnTo>
                    <a:pt x="16" y="503"/>
                  </a:lnTo>
                  <a:lnTo>
                    <a:pt x="18" y="504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0" y="507"/>
                  </a:lnTo>
                  <a:lnTo>
                    <a:pt x="21" y="507"/>
                  </a:lnTo>
                  <a:lnTo>
                    <a:pt x="22" y="506"/>
                  </a:lnTo>
                  <a:lnTo>
                    <a:pt x="22" y="507"/>
                  </a:lnTo>
                  <a:lnTo>
                    <a:pt x="24" y="507"/>
                  </a:lnTo>
                  <a:lnTo>
                    <a:pt x="24" y="508"/>
                  </a:lnTo>
                  <a:lnTo>
                    <a:pt x="25" y="507"/>
                  </a:lnTo>
                  <a:lnTo>
                    <a:pt x="25" y="507"/>
                  </a:lnTo>
                  <a:lnTo>
                    <a:pt x="25" y="509"/>
                  </a:lnTo>
                  <a:lnTo>
                    <a:pt x="26" y="514"/>
                  </a:lnTo>
                  <a:lnTo>
                    <a:pt x="27" y="514"/>
                  </a:lnTo>
                  <a:lnTo>
                    <a:pt x="31" y="514"/>
                  </a:lnTo>
                  <a:lnTo>
                    <a:pt x="33" y="515"/>
                  </a:lnTo>
                  <a:lnTo>
                    <a:pt x="33" y="516"/>
                  </a:lnTo>
                  <a:lnTo>
                    <a:pt x="34" y="517"/>
                  </a:lnTo>
                  <a:lnTo>
                    <a:pt x="35" y="519"/>
                  </a:lnTo>
                  <a:lnTo>
                    <a:pt x="35" y="520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8" y="528"/>
                  </a:lnTo>
                  <a:lnTo>
                    <a:pt x="39" y="529"/>
                  </a:lnTo>
                  <a:lnTo>
                    <a:pt x="38" y="529"/>
                  </a:lnTo>
                  <a:lnTo>
                    <a:pt x="37" y="532"/>
                  </a:lnTo>
                  <a:lnTo>
                    <a:pt x="35" y="535"/>
                  </a:lnTo>
                  <a:lnTo>
                    <a:pt x="34" y="537"/>
                  </a:lnTo>
                  <a:lnTo>
                    <a:pt x="34" y="541"/>
                  </a:lnTo>
                  <a:lnTo>
                    <a:pt x="34" y="542"/>
                  </a:lnTo>
                  <a:lnTo>
                    <a:pt x="34" y="543"/>
                  </a:lnTo>
                  <a:lnTo>
                    <a:pt x="33" y="545"/>
                  </a:lnTo>
                  <a:lnTo>
                    <a:pt x="33" y="547"/>
                  </a:lnTo>
                  <a:lnTo>
                    <a:pt x="32" y="548"/>
                  </a:lnTo>
                  <a:lnTo>
                    <a:pt x="33" y="550"/>
                  </a:lnTo>
                  <a:lnTo>
                    <a:pt x="35" y="552"/>
                  </a:lnTo>
                  <a:lnTo>
                    <a:pt x="34" y="555"/>
                  </a:lnTo>
                  <a:lnTo>
                    <a:pt x="33" y="556"/>
                  </a:lnTo>
                  <a:lnTo>
                    <a:pt x="31" y="558"/>
                  </a:lnTo>
                  <a:lnTo>
                    <a:pt x="29" y="558"/>
                  </a:lnTo>
                  <a:lnTo>
                    <a:pt x="29" y="559"/>
                  </a:lnTo>
                  <a:lnTo>
                    <a:pt x="29" y="560"/>
                  </a:lnTo>
                  <a:lnTo>
                    <a:pt x="28" y="562"/>
                  </a:lnTo>
                  <a:lnTo>
                    <a:pt x="28" y="563"/>
                  </a:lnTo>
                  <a:lnTo>
                    <a:pt x="29" y="565"/>
                  </a:lnTo>
                  <a:lnTo>
                    <a:pt x="28" y="566"/>
                  </a:lnTo>
                  <a:lnTo>
                    <a:pt x="28" y="567"/>
                  </a:lnTo>
                  <a:lnTo>
                    <a:pt x="29" y="567"/>
                  </a:lnTo>
                  <a:lnTo>
                    <a:pt x="29" y="568"/>
                  </a:lnTo>
                  <a:lnTo>
                    <a:pt x="28" y="569"/>
                  </a:lnTo>
                  <a:lnTo>
                    <a:pt x="27" y="569"/>
                  </a:lnTo>
                  <a:lnTo>
                    <a:pt x="27" y="571"/>
                  </a:lnTo>
                  <a:lnTo>
                    <a:pt x="28" y="572"/>
                  </a:lnTo>
                  <a:lnTo>
                    <a:pt x="28" y="573"/>
                  </a:lnTo>
                  <a:lnTo>
                    <a:pt x="28" y="576"/>
                  </a:lnTo>
                  <a:lnTo>
                    <a:pt x="28" y="578"/>
                  </a:lnTo>
                  <a:lnTo>
                    <a:pt x="28" y="580"/>
                  </a:lnTo>
                  <a:lnTo>
                    <a:pt x="31" y="582"/>
                  </a:lnTo>
                  <a:lnTo>
                    <a:pt x="29" y="582"/>
                  </a:lnTo>
                  <a:lnTo>
                    <a:pt x="31" y="585"/>
                  </a:lnTo>
                  <a:lnTo>
                    <a:pt x="32" y="585"/>
                  </a:lnTo>
                  <a:lnTo>
                    <a:pt x="33" y="586"/>
                  </a:lnTo>
                  <a:lnTo>
                    <a:pt x="33" y="586"/>
                  </a:lnTo>
                  <a:lnTo>
                    <a:pt x="34" y="587"/>
                  </a:lnTo>
                  <a:lnTo>
                    <a:pt x="34" y="586"/>
                  </a:lnTo>
                  <a:lnTo>
                    <a:pt x="35" y="586"/>
                  </a:lnTo>
                  <a:lnTo>
                    <a:pt x="34" y="585"/>
                  </a:lnTo>
                  <a:lnTo>
                    <a:pt x="33" y="579"/>
                  </a:lnTo>
                  <a:lnTo>
                    <a:pt x="32" y="578"/>
                  </a:lnTo>
                  <a:lnTo>
                    <a:pt x="32" y="576"/>
                  </a:lnTo>
                  <a:lnTo>
                    <a:pt x="33" y="575"/>
                  </a:lnTo>
                  <a:lnTo>
                    <a:pt x="34" y="574"/>
                  </a:lnTo>
                  <a:lnTo>
                    <a:pt x="35" y="573"/>
                  </a:lnTo>
                  <a:lnTo>
                    <a:pt x="42" y="572"/>
                  </a:lnTo>
                  <a:lnTo>
                    <a:pt x="44" y="572"/>
                  </a:lnTo>
                  <a:lnTo>
                    <a:pt x="50" y="573"/>
                  </a:lnTo>
                  <a:lnTo>
                    <a:pt x="52" y="573"/>
                  </a:lnTo>
                  <a:lnTo>
                    <a:pt x="53" y="574"/>
                  </a:lnTo>
                  <a:lnTo>
                    <a:pt x="55" y="578"/>
                  </a:lnTo>
                  <a:lnTo>
                    <a:pt x="58" y="579"/>
                  </a:lnTo>
                  <a:lnTo>
                    <a:pt x="61" y="579"/>
                  </a:lnTo>
                  <a:lnTo>
                    <a:pt x="73" y="568"/>
                  </a:lnTo>
                  <a:lnTo>
                    <a:pt x="81" y="562"/>
                  </a:lnTo>
                  <a:lnTo>
                    <a:pt x="83" y="559"/>
                  </a:lnTo>
                  <a:lnTo>
                    <a:pt x="84" y="552"/>
                  </a:lnTo>
                  <a:lnTo>
                    <a:pt x="85" y="549"/>
                  </a:lnTo>
                  <a:lnTo>
                    <a:pt x="88" y="546"/>
                  </a:lnTo>
                  <a:lnTo>
                    <a:pt x="90" y="543"/>
                  </a:lnTo>
                  <a:lnTo>
                    <a:pt x="92" y="543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6" y="543"/>
                  </a:lnTo>
                  <a:lnTo>
                    <a:pt x="137" y="540"/>
                  </a:lnTo>
                  <a:lnTo>
                    <a:pt x="144" y="535"/>
                  </a:lnTo>
                  <a:lnTo>
                    <a:pt x="148" y="534"/>
                  </a:lnTo>
                  <a:lnTo>
                    <a:pt x="151" y="534"/>
                  </a:lnTo>
                  <a:lnTo>
                    <a:pt x="164" y="537"/>
                  </a:lnTo>
                  <a:lnTo>
                    <a:pt x="178" y="539"/>
                  </a:lnTo>
                  <a:lnTo>
                    <a:pt x="189" y="539"/>
                  </a:lnTo>
                  <a:lnTo>
                    <a:pt x="194" y="537"/>
                  </a:lnTo>
                  <a:lnTo>
                    <a:pt x="210" y="540"/>
                  </a:lnTo>
                  <a:lnTo>
                    <a:pt x="216" y="540"/>
                  </a:lnTo>
                  <a:lnTo>
                    <a:pt x="218" y="541"/>
                  </a:lnTo>
                  <a:lnTo>
                    <a:pt x="222" y="545"/>
                  </a:lnTo>
                  <a:lnTo>
                    <a:pt x="224" y="546"/>
                  </a:lnTo>
                  <a:lnTo>
                    <a:pt x="242" y="547"/>
                  </a:lnTo>
                  <a:lnTo>
                    <a:pt x="243" y="547"/>
                  </a:lnTo>
                  <a:lnTo>
                    <a:pt x="243" y="548"/>
                  </a:lnTo>
                  <a:lnTo>
                    <a:pt x="243" y="549"/>
                  </a:lnTo>
                  <a:lnTo>
                    <a:pt x="243" y="550"/>
                  </a:lnTo>
                  <a:lnTo>
                    <a:pt x="244" y="552"/>
                  </a:lnTo>
                  <a:lnTo>
                    <a:pt x="246" y="553"/>
                  </a:lnTo>
                  <a:lnTo>
                    <a:pt x="261" y="553"/>
                  </a:lnTo>
                  <a:lnTo>
                    <a:pt x="276" y="559"/>
                  </a:lnTo>
                  <a:lnTo>
                    <a:pt x="280" y="559"/>
                  </a:lnTo>
                  <a:lnTo>
                    <a:pt x="288" y="558"/>
                  </a:lnTo>
                  <a:lnTo>
                    <a:pt x="294" y="558"/>
                  </a:lnTo>
                  <a:lnTo>
                    <a:pt x="298" y="558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7"/>
                  </a:lnTo>
                  <a:lnTo>
                    <a:pt x="301" y="569"/>
                  </a:lnTo>
                  <a:lnTo>
                    <a:pt x="302" y="571"/>
                  </a:lnTo>
                  <a:lnTo>
                    <a:pt x="303" y="571"/>
                  </a:lnTo>
                  <a:lnTo>
                    <a:pt x="305" y="571"/>
                  </a:lnTo>
                  <a:lnTo>
                    <a:pt x="307" y="571"/>
                  </a:lnTo>
                  <a:lnTo>
                    <a:pt x="307" y="573"/>
                  </a:lnTo>
                  <a:lnTo>
                    <a:pt x="306" y="575"/>
                  </a:lnTo>
                  <a:lnTo>
                    <a:pt x="306" y="578"/>
                  </a:lnTo>
                  <a:lnTo>
                    <a:pt x="307" y="579"/>
                  </a:lnTo>
                  <a:lnTo>
                    <a:pt x="307" y="579"/>
                  </a:lnTo>
                  <a:lnTo>
                    <a:pt x="311" y="578"/>
                  </a:lnTo>
                  <a:lnTo>
                    <a:pt x="315" y="579"/>
                  </a:lnTo>
                  <a:lnTo>
                    <a:pt x="316" y="578"/>
                  </a:lnTo>
                  <a:lnTo>
                    <a:pt x="319" y="578"/>
                  </a:lnTo>
                  <a:lnTo>
                    <a:pt x="320" y="575"/>
                  </a:lnTo>
                  <a:lnTo>
                    <a:pt x="322" y="574"/>
                  </a:lnTo>
                  <a:lnTo>
                    <a:pt x="325" y="574"/>
                  </a:lnTo>
                  <a:lnTo>
                    <a:pt x="333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9" y="581"/>
                  </a:lnTo>
                  <a:lnTo>
                    <a:pt x="338" y="585"/>
                  </a:lnTo>
                  <a:lnTo>
                    <a:pt x="335" y="589"/>
                  </a:lnTo>
                  <a:lnTo>
                    <a:pt x="335" y="591"/>
                  </a:lnTo>
                  <a:lnTo>
                    <a:pt x="337" y="592"/>
                  </a:lnTo>
                  <a:lnTo>
                    <a:pt x="338" y="593"/>
                  </a:lnTo>
                  <a:lnTo>
                    <a:pt x="339" y="593"/>
                  </a:lnTo>
                  <a:lnTo>
                    <a:pt x="340" y="593"/>
                  </a:lnTo>
                  <a:lnTo>
                    <a:pt x="341" y="592"/>
                  </a:lnTo>
                  <a:lnTo>
                    <a:pt x="345" y="587"/>
                  </a:lnTo>
                  <a:lnTo>
                    <a:pt x="345" y="586"/>
                  </a:lnTo>
                  <a:lnTo>
                    <a:pt x="346" y="586"/>
                  </a:lnTo>
                  <a:lnTo>
                    <a:pt x="346" y="585"/>
                  </a:lnTo>
                  <a:lnTo>
                    <a:pt x="345" y="584"/>
                  </a:lnTo>
                  <a:lnTo>
                    <a:pt x="345" y="581"/>
                  </a:lnTo>
                  <a:lnTo>
                    <a:pt x="346" y="579"/>
                  </a:lnTo>
                  <a:lnTo>
                    <a:pt x="347" y="576"/>
                  </a:lnTo>
                  <a:lnTo>
                    <a:pt x="348" y="575"/>
                  </a:lnTo>
                  <a:lnTo>
                    <a:pt x="350" y="575"/>
                  </a:lnTo>
                  <a:lnTo>
                    <a:pt x="352" y="576"/>
                  </a:lnTo>
                  <a:lnTo>
                    <a:pt x="357" y="581"/>
                  </a:lnTo>
                  <a:lnTo>
                    <a:pt x="358" y="582"/>
                  </a:lnTo>
                  <a:lnTo>
                    <a:pt x="359" y="582"/>
                  </a:lnTo>
                  <a:lnTo>
                    <a:pt x="366" y="582"/>
                  </a:lnTo>
                  <a:lnTo>
                    <a:pt x="367" y="582"/>
                  </a:lnTo>
                  <a:lnTo>
                    <a:pt x="368" y="580"/>
                  </a:lnTo>
                  <a:lnTo>
                    <a:pt x="372" y="575"/>
                  </a:lnTo>
                  <a:lnTo>
                    <a:pt x="373" y="573"/>
                  </a:lnTo>
                  <a:lnTo>
                    <a:pt x="374" y="572"/>
                  </a:lnTo>
                  <a:lnTo>
                    <a:pt x="377" y="571"/>
                  </a:lnTo>
                  <a:lnTo>
                    <a:pt x="378" y="571"/>
                  </a:lnTo>
                  <a:lnTo>
                    <a:pt x="379" y="572"/>
                  </a:lnTo>
                  <a:lnTo>
                    <a:pt x="379" y="573"/>
                  </a:lnTo>
                  <a:lnTo>
                    <a:pt x="379" y="574"/>
                  </a:lnTo>
                  <a:lnTo>
                    <a:pt x="379" y="575"/>
                  </a:lnTo>
                  <a:lnTo>
                    <a:pt x="380" y="576"/>
                  </a:lnTo>
                  <a:lnTo>
                    <a:pt x="381" y="578"/>
                  </a:lnTo>
                  <a:lnTo>
                    <a:pt x="384" y="579"/>
                  </a:lnTo>
                  <a:lnTo>
                    <a:pt x="384" y="580"/>
                  </a:lnTo>
                  <a:lnTo>
                    <a:pt x="385" y="581"/>
                  </a:lnTo>
                  <a:lnTo>
                    <a:pt x="385" y="585"/>
                  </a:lnTo>
                  <a:lnTo>
                    <a:pt x="386" y="586"/>
                  </a:lnTo>
                  <a:lnTo>
                    <a:pt x="387" y="586"/>
                  </a:lnTo>
                  <a:lnTo>
                    <a:pt x="389" y="586"/>
                  </a:lnTo>
                  <a:lnTo>
                    <a:pt x="390" y="584"/>
                  </a:lnTo>
                  <a:lnTo>
                    <a:pt x="393" y="581"/>
                  </a:lnTo>
                  <a:lnTo>
                    <a:pt x="394" y="581"/>
                  </a:lnTo>
                  <a:lnTo>
                    <a:pt x="397" y="580"/>
                  </a:lnTo>
                  <a:lnTo>
                    <a:pt x="404" y="582"/>
                  </a:lnTo>
                  <a:lnTo>
                    <a:pt x="406" y="582"/>
                  </a:lnTo>
                  <a:lnTo>
                    <a:pt x="406" y="585"/>
                  </a:lnTo>
                  <a:lnTo>
                    <a:pt x="406" y="586"/>
                  </a:lnTo>
                  <a:lnTo>
                    <a:pt x="407" y="593"/>
                  </a:lnTo>
                  <a:lnTo>
                    <a:pt x="409" y="594"/>
                  </a:lnTo>
                  <a:lnTo>
                    <a:pt x="409" y="597"/>
                  </a:lnTo>
                  <a:lnTo>
                    <a:pt x="411" y="597"/>
                  </a:lnTo>
                  <a:lnTo>
                    <a:pt x="412" y="595"/>
                  </a:lnTo>
                  <a:lnTo>
                    <a:pt x="413" y="595"/>
                  </a:lnTo>
                  <a:lnTo>
                    <a:pt x="415" y="597"/>
                  </a:lnTo>
                  <a:lnTo>
                    <a:pt x="415" y="599"/>
                  </a:lnTo>
                  <a:lnTo>
                    <a:pt x="416" y="601"/>
                  </a:lnTo>
                  <a:lnTo>
                    <a:pt x="417" y="599"/>
                  </a:lnTo>
                  <a:lnTo>
                    <a:pt x="417" y="598"/>
                  </a:lnTo>
                  <a:lnTo>
                    <a:pt x="417" y="593"/>
                  </a:lnTo>
                  <a:lnTo>
                    <a:pt x="417" y="591"/>
                  </a:lnTo>
                  <a:lnTo>
                    <a:pt x="419" y="587"/>
                  </a:lnTo>
                  <a:lnTo>
                    <a:pt x="420" y="586"/>
                  </a:lnTo>
                  <a:lnTo>
                    <a:pt x="423" y="584"/>
                  </a:lnTo>
                  <a:lnTo>
                    <a:pt x="425" y="582"/>
                  </a:lnTo>
                  <a:lnTo>
                    <a:pt x="428" y="581"/>
                  </a:lnTo>
                  <a:lnTo>
                    <a:pt x="432" y="581"/>
                  </a:lnTo>
                  <a:lnTo>
                    <a:pt x="433" y="581"/>
                  </a:lnTo>
                  <a:lnTo>
                    <a:pt x="436" y="579"/>
                  </a:lnTo>
                  <a:lnTo>
                    <a:pt x="437" y="575"/>
                  </a:lnTo>
                  <a:lnTo>
                    <a:pt x="439" y="574"/>
                  </a:lnTo>
                  <a:lnTo>
                    <a:pt x="441" y="573"/>
                  </a:lnTo>
                  <a:lnTo>
                    <a:pt x="442" y="573"/>
                  </a:lnTo>
                  <a:lnTo>
                    <a:pt x="445" y="574"/>
                  </a:lnTo>
                  <a:lnTo>
                    <a:pt x="446" y="575"/>
                  </a:lnTo>
                  <a:lnTo>
                    <a:pt x="448" y="576"/>
                  </a:lnTo>
                  <a:lnTo>
                    <a:pt x="449" y="581"/>
                  </a:lnTo>
                  <a:lnTo>
                    <a:pt x="451" y="585"/>
                  </a:lnTo>
                  <a:lnTo>
                    <a:pt x="452" y="586"/>
                  </a:lnTo>
                  <a:lnTo>
                    <a:pt x="452" y="589"/>
                  </a:lnTo>
                  <a:lnTo>
                    <a:pt x="451" y="593"/>
                  </a:lnTo>
                  <a:lnTo>
                    <a:pt x="452" y="594"/>
                  </a:lnTo>
                  <a:lnTo>
                    <a:pt x="454" y="595"/>
                  </a:lnTo>
                  <a:lnTo>
                    <a:pt x="455" y="597"/>
                  </a:lnTo>
                  <a:lnTo>
                    <a:pt x="456" y="599"/>
                  </a:lnTo>
                  <a:lnTo>
                    <a:pt x="456" y="602"/>
                  </a:lnTo>
                  <a:lnTo>
                    <a:pt x="457" y="604"/>
                  </a:lnTo>
                  <a:lnTo>
                    <a:pt x="459" y="605"/>
                  </a:lnTo>
                  <a:lnTo>
                    <a:pt x="461" y="605"/>
                  </a:lnTo>
                  <a:lnTo>
                    <a:pt x="462" y="604"/>
                  </a:lnTo>
                  <a:lnTo>
                    <a:pt x="464" y="602"/>
                  </a:lnTo>
                  <a:lnTo>
                    <a:pt x="465" y="601"/>
                  </a:lnTo>
                  <a:lnTo>
                    <a:pt x="469" y="602"/>
                  </a:lnTo>
                  <a:lnTo>
                    <a:pt x="470" y="602"/>
                  </a:lnTo>
                  <a:lnTo>
                    <a:pt x="471" y="601"/>
                  </a:lnTo>
                  <a:lnTo>
                    <a:pt x="472" y="598"/>
                  </a:lnTo>
                  <a:lnTo>
                    <a:pt x="474" y="597"/>
                  </a:lnTo>
                  <a:lnTo>
                    <a:pt x="475" y="595"/>
                  </a:lnTo>
                  <a:lnTo>
                    <a:pt x="476" y="595"/>
                  </a:lnTo>
                  <a:lnTo>
                    <a:pt x="477" y="594"/>
                  </a:lnTo>
                  <a:lnTo>
                    <a:pt x="478" y="593"/>
                  </a:lnTo>
                  <a:lnTo>
                    <a:pt x="480" y="592"/>
                  </a:lnTo>
                  <a:lnTo>
                    <a:pt x="481" y="591"/>
                  </a:lnTo>
                  <a:lnTo>
                    <a:pt x="483" y="589"/>
                  </a:lnTo>
                  <a:lnTo>
                    <a:pt x="484" y="589"/>
                  </a:lnTo>
                  <a:lnTo>
                    <a:pt x="487" y="589"/>
                  </a:lnTo>
                  <a:lnTo>
                    <a:pt x="488" y="591"/>
                  </a:lnTo>
                  <a:lnTo>
                    <a:pt x="489" y="593"/>
                  </a:lnTo>
                  <a:lnTo>
                    <a:pt x="489" y="594"/>
                  </a:lnTo>
                  <a:lnTo>
                    <a:pt x="490" y="595"/>
                  </a:lnTo>
                  <a:lnTo>
                    <a:pt x="497" y="597"/>
                  </a:lnTo>
                  <a:lnTo>
                    <a:pt x="498" y="597"/>
                  </a:lnTo>
                  <a:lnTo>
                    <a:pt x="500" y="595"/>
                  </a:lnTo>
                  <a:lnTo>
                    <a:pt x="501" y="593"/>
                  </a:lnTo>
                  <a:lnTo>
                    <a:pt x="502" y="593"/>
                  </a:lnTo>
                  <a:lnTo>
                    <a:pt x="503" y="593"/>
                  </a:lnTo>
                  <a:lnTo>
                    <a:pt x="504" y="594"/>
                  </a:lnTo>
                  <a:lnTo>
                    <a:pt x="508" y="591"/>
                  </a:lnTo>
                  <a:lnTo>
                    <a:pt x="510" y="591"/>
                  </a:lnTo>
                  <a:lnTo>
                    <a:pt x="521" y="591"/>
                  </a:lnTo>
                  <a:lnTo>
                    <a:pt x="523" y="591"/>
                  </a:lnTo>
                  <a:lnTo>
                    <a:pt x="526" y="593"/>
                  </a:lnTo>
                  <a:lnTo>
                    <a:pt x="528" y="597"/>
                  </a:lnTo>
                  <a:lnTo>
                    <a:pt x="529" y="598"/>
                  </a:lnTo>
                  <a:lnTo>
                    <a:pt x="534" y="600"/>
                  </a:lnTo>
                  <a:lnTo>
                    <a:pt x="534" y="601"/>
                  </a:lnTo>
                  <a:lnTo>
                    <a:pt x="534" y="602"/>
                  </a:lnTo>
                  <a:lnTo>
                    <a:pt x="534" y="604"/>
                  </a:lnTo>
                  <a:lnTo>
                    <a:pt x="534" y="605"/>
                  </a:lnTo>
                  <a:lnTo>
                    <a:pt x="534" y="606"/>
                  </a:lnTo>
                  <a:lnTo>
                    <a:pt x="534" y="608"/>
                  </a:lnTo>
                  <a:lnTo>
                    <a:pt x="534" y="610"/>
                  </a:lnTo>
                  <a:lnTo>
                    <a:pt x="536" y="613"/>
                  </a:lnTo>
                  <a:lnTo>
                    <a:pt x="537" y="613"/>
                  </a:lnTo>
                  <a:lnTo>
                    <a:pt x="539" y="614"/>
                  </a:lnTo>
                  <a:lnTo>
                    <a:pt x="541" y="614"/>
                  </a:lnTo>
                  <a:lnTo>
                    <a:pt x="542" y="614"/>
                  </a:lnTo>
                  <a:lnTo>
                    <a:pt x="543" y="614"/>
                  </a:lnTo>
                  <a:lnTo>
                    <a:pt x="544" y="617"/>
                  </a:lnTo>
                  <a:lnTo>
                    <a:pt x="546" y="618"/>
                  </a:lnTo>
                  <a:lnTo>
                    <a:pt x="547" y="617"/>
                  </a:lnTo>
                  <a:lnTo>
                    <a:pt x="548" y="618"/>
                  </a:lnTo>
                  <a:lnTo>
                    <a:pt x="549" y="618"/>
                  </a:lnTo>
                  <a:lnTo>
                    <a:pt x="549" y="619"/>
                  </a:lnTo>
                  <a:lnTo>
                    <a:pt x="550" y="620"/>
                  </a:lnTo>
                  <a:lnTo>
                    <a:pt x="552" y="620"/>
                  </a:lnTo>
                  <a:lnTo>
                    <a:pt x="552" y="619"/>
                  </a:lnTo>
                  <a:lnTo>
                    <a:pt x="552" y="617"/>
                  </a:lnTo>
                  <a:lnTo>
                    <a:pt x="552" y="615"/>
                  </a:lnTo>
                  <a:lnTo>
                    <a:pt x="553" y="614"/>
                  </a:lnTo>
                  <a:lnTo>
                    <a:pt x="554" y="613"/>
                  </a:lnTo>
                  <a:lnTo>
                    <a:pt x="556" y="611"/>
                  </a:lnTo>
                  <a:lnTo>
                    <a:pt x="557" y="608"/>
                  </a:lnTo>
                  <a:lnTo>
                    <a:pt x="557" y="605"/>
                  </a:lnTo>
                  <a:lnTo>
                    <a:pt x="559" y="605"/>
                  </a:lnTo>
                  <a:lnTo>
                    <a:pt x="557" y="604"/>
                  </a:lnTo>
                  <a:lnTo>
                    <a:pt x="557" y="602"/>
                  </a:lnTo>
                  <a:lnTo>
                    <a:pt x="556" y="599"/>
                  </a:lnTo>
                  <a:lnTo>
                    <a:pt x="555" y="598"/>
                  </a:lnTo>
                  <a:lnTo>
                    <a:pt x="554" y="598"/>
                  </a:lnTo>
                  <a:lnTo>
                    <a:pt x="554" y="597"/>
                  </a:lnTo>
                  <a:lnTo>
                    <a:pt x="554" y="594"/>
                  </a:lnTo>
                  <a:lnTo>
                    <a:pt x="554" y="593"/>
                  </a:lnTo>
                  <a:lnTo>
                    <a:pt x="555" y="593"/>
                  </a:lnTo>
                  <a:lnTo>
                    <a:pt x="556" y="593"/>
                  </a:lnTo>
                  <a:lnTo>
                    <a:pt x="555" y="592"/>
                  </a:lnTo>
                  <a:lnTo>
                    <a:pt x="554" y="591"/>
                  </a:lnTo>
                  <a:lnTo>
                    <a:pt x="554" y="589"/>
                  </a:lnTo>
                  <a:lnTo>
                    <a:pt x="554" y="588"/>
                  </a:lnTo>
                  <a:lnTo>
                    <a:pt x="554" y="587"/>
                  </a:lnTo>
                  <a:lnTo>
                    <a:pt x="553" y="586"/>
                  </a:lnTo>
                  <a:lnTo>
                    <a:pt x="552" y="586"/>
                  </a:lnTo>
                  <a:lnTo>
                    <a:pt x="553" y="586"/>
                  </a:lnTo>
                  <a:lnTo>
                    <a:pt x="554" y="585"/>
                  </a:lnTo>
                  <a:lnTo>
                    <a:pt x="553" y="584"/>
                  </a:lnTo>
                  <a:lnTo>
                    <a:pt x="550" y="582"/>
                  </a:lnTo>
                  <a:lnTo>
                    <a:pt x="549" y="581"/>
                  </a:lnTo>
                  <a:lnTo>
                    <a:pt x="549" y="580"/>
                  </a:lnTo>
                  <a:lnTo>
                    <a:pt x="550" y="580"/>
                  </a:lnTo>
                  <a:lnTo>
                    <a:pt x="550" y="579"/>
                  </a:lnTo>
                  <a:lnTo>
                    <a:pt x="548" y="578"/>
                  </a:lnTo>
                  <a:lnTo>
                    <a:pt x="548" y="576"/>
                  </a:lnTo>
                  <a:lnTo>
                    <a:pt x="550" y="574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2" y="572"/>
                  </a:lnTo>
                  <a:lnTo>
                    <a:pt x="553" y="571"/>
                  </a:lnTo>
                  <a:lnTo>
                    <a:pt x="553" y="569"/>
                  </a:lnTo>
                  <a:lnTo>
                    <a:pt x="553" y="566"/>
                  </a:lnTo>
                  <a:lnTo>
                    <a:pt x="553" y="565"/>
                  </a:lnTo>
                  <a:lnTo>
                    <a:pt x="554" y="565"/>
                  </a:lnTo>
                  <a:lnTo>
                    <a:pt x="556" y="565"/>
                  </a:lnTo>
                  <a:lnTo>
                    <a:pt x="556" y="563"/>
                  </a:lnTo>
                  <a:lnTo>
                    <a:pt x="557" y="562"/>
                  </a:lnTo>
                  <a:lnTo>
                    <a:pt x="557" y="561"/>
                  </a:lnTo>
                  <a:lnTo>
                    <a:pt x="557" y="560"/>
                  </a:lnTo>
                  <a:lnTo>
                    <a:pt x="559" y="559"/>
                  </a:lnTo>
                  <a:lnTo>
                    <a:pt x="559" y="558"/>
                  </a:lnTo>
                  <a:lnTo>
                    <a:pt x="557" y="558"/>
                  </a:lnTo>
                  <a:lnTo>
                    <a:pt x="556" y="558"/>
                  </a:lnTo>
                  <a:lnTo>
                    <a:pt x="557" y="556"/>
                  </a:lnTo>
                  <a:lnTo>
                    <a:pt x="559" y="556"/>
                  </a:lnTo>
                  <a:lnTo>
                    <a:pt x="560" y="554"/>
                  </a:lnTo>
                  <a:lnTo>
                    <a:pt x="560" y="553"/>
                  </a:lnTo>
                  <a:lnTo>
                    <a:pt x="560" y="552"/>
                  </a:lnTo>
                  <a:lnTo>
                    <a:pt x="560" y="550"/>
                  </a:lnTo>
                  <a:lnTo>
                    <a:pt x="561" y="549"/>
                  </a:lnTo>
                  <a:lnTo>
                    <a:pt x="562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2" y="545"/>
                  </a:lnTo>
                  <a:lnTo>
                    <a:pt x="565" y="543"/>
                  </a:lnTo>
                  <a:lnTo>
                    <a:pt x="565" y="542"/>
                  </a:lnTo>
                  <a:lnTo>
                    <a:pt x="565" y="541"/>
                  </a:lnTo>
                  <a:lnTo>
                    <a:pt x="566" y="541"/>
                  </a:lnTo>
                  <a:lnTo>
                    <a:pt x="568" y="541"/>
                  </a:lnTo>
                  <a:lnTo>
                    <a:pt x="569" y="540"/>
                  </a:lnTo>
                  <a:lnTo>
                    <a:pt x="570" y="539"/>
                  </a:lnTo>
                  <a:lnTo>
                    <a:pt x="570" y="537"/>
                  </a:lnTo>
                  <a:lnTo>
                    <a:pt x="569" y="537"/>
                  </a:lnTo>
                  <a:lnTo>
                    <a:pt x="569" y="536"/>
                  </a:lnTo>
                  <a:lnTo>
                    <a:pt x="569" y="535"/>
                  </a:lnTo>
                  <a:lnTo>
                    <a:pt x="572" y="535"/>
                  </a:lnTo>
                  <a:lnTo>
                    <a:pt x="573" y="534"/>
                  </a:lnTo>
                  <a:lnTo>
                    <a:pt x="574" y="534"/>
                  </a:lnTo>
                  <a:lnTo>
                    <a:pt x="575" y="533"/>
                  </a:lnTo>
                  <a:lnTo>
                    <a:pt x="575" y="532"/>
                  </a:lnTo>
                  <a:lnTo>
                    <a:pt x="575" y="530"/>
                  </a:lnTo>
                  <a:lnTo>
                    <a:pt x="575" y="529"/>
                  </a:lnTo>
                  <a:lnTo>
                    <a:pt x="576" y="529"/>
                  </a:lnTo>
                  <a:lnTo>
                    <a:pt x="576" y="529"/>
                  </a:lnTo>
                  <a:lnTo>
                    <a:pt x="578" y="529"/>
                  </a:lnTo>
                  <a:lnTo>
                    <a:pt x="579" y="529"/>
                  </a:lnTo>
                  <a:lnTo>
                    <a:pt x="580" y="529"/>
                  </a:lnTo>
                  <a:lnTo>
                    <a:pt x="581" y="528"/>
                  </a:lnTo>
                  <a:lnTo>
                    <a:pt x="580" y="527"/>
                  </a:lnTo>
                  <a:lnTo>
                    <a:pt x="578" y="527"/>
                  </a:lnTo>
                  <a:lnTo>
                    <a:pt x="579" y="526"/>
                  </a:lnTo>
                  <a:lnTo>
                    <a:pt x="579" y="524"/>
                  </a:lnTo>
                  <a:lnTo>
                    <a:pt x="579" y="523"/>
                  </a:lnTo>
                  <a:lnTo>
                    <a:pt x="579" y="522"/>
                  </a:lnTo>
                  <a:lnTo>
                    <a:pt x="580" y="521"/>
                  </a:lnTo>
                  <a:lnTo>
                    <a:pt x="581" y="520"/>
                  </a:lnTo>
                  <a:lnTo>
                    <a:pt x="591" y="519"/>
                  </a:lnTo>
                  <a:lnTo>
                    <a:pt x="594" y="520"/>
                  </a:lnTo>
                  <a:lnTo>
                    <a:pt x="596" y="521"/>
                  </a:lnTo>
                  <a:lnTo>
                    <a:pt x="600" y="523"/>
                  </a:lnTo>
                  <a:lnTo>
                    <a:pt x="601" y="524"/>
                  </a:lnTo>
                  <a:lnTo>
                    <a:pt x="604" y="523"/>
                  </a:lnTo>
                  <a:lnTo>
                    <a:pt x="605" y="521"/>
                  </a:lnTo>
                  <a:lnTo>
                    <a:pt x="606" y="519"/>
                  </a:lnTo>
                  <a:lnTo>
                    <a:pt x="607" y="517"/>
                  </a:lnTo>
                  <a:lnTo>
                    <a:pt x="613" y="514"/>
                  </a:lnTo>
                  <a:lnTo>
                    <a:pt x="619" y="514"/>
                  </a:lnTo>
                  <a:lnTo>
                    <a:pt x="633" y="517"/>
                  </a:lnTo>
                  <a:lnTo>
                    <a:pt x="641" y="516"/>
                  </a:lnTo>
                  <a:lnTo>
                    <a:pt x="643" y="513"/>
                  </a:lnTo>
                  <a:lnTo>
                    <a:pt x="641" y="510"/>
                  </a:lnTo>
                  <a:lnTo>
                    <a:pt x="640" y="508"/>
                  </a:lnTo>
                  <a:lnTo>
                    <a:pt x="637" y="506"/>
                  </a:lnTo>
                  <a:lnTo>
                    <a:pt x="635" y="506"/>
                  </a:lnTo>
                  <a:lnTo>
                    <a:pt x="635" y="503"/>
                  </a:lnTo>
                  <a:lnTo>
                    <a:pt x="635" y="502"/>
                  </a:lnTo>
                  <a:lnTo>
                    <a:pt x="635" y="501"/>
                  </a:lnTo>
                  <a:lnTo>
                    <a:pt x="635" y="500"/>
                  </a:lnTo>
                  <a:lnTo>
                    <a:pt x="637" y="498"/>
                  </a:lnTo>
                  <a:lnTo>
                    <a:pt x="635" y="497"/>
                  </a:lnTo>
                  <a:lnTo>
                    <a:pt x="633" y="497"/>
                  </a:lnTo>
                  <a:lnTo>
                    <a:pt x="632" y="497"/>
                  </a:lnTo>
                  <a:lnTo>
                    <a:pt x="631" y="496"/>
                  </a:lnTo>
                  <a:lnTo>
                    <a:pt x="628" y="495"/>
                  </a:lnTo>
                  <a:lnTo>
                    <a:pt x="626" y="491"/>
                  </a:lnTo>
                  <a:lnTo>
                    <a:pt x="627" y="490"/>
                  </a:lnTo>
                  <a:lnTo>
                    <a:pt x="628" y="489"/>
                  </a:lnTo>
                  <a:lnTo>
                    <a:pt x="630" y="487"/>
                  </a:lnTo>
                  <a:lnTo>
                    <a:pt x="630" y="485"/>
                  </a:lnTo>
                  <a:lnTo>
                    <a:pt x="630" y="483"/>
                  </a:lnTo>
                  <a:lnTo>
                    <a:pt x="630" y="482"/>
                  </a:lnTo>
                  <a:lnTo>
                    <a:pt x="628" y="481"/>
                  </a:lnTo>
                  <a:lnTo>
                    <a:pt x="627" y="480"/>
                  </a:lnTo>
                  <a:lnTo>
                    <a:pt x="628" y="476"/>
                  </a:lnTo>
                  <a:lnTo>
                    <a:pt x="628" y="472"/>
                  </a:lnTo>
                  <a:lnTo>
                    <a:pt x="628" y="470"/>
                  </a:lnTo>
                  <a:lnTo>
                    <a:pt x="626" y="469"/>
                  </a:lnTo>
                  <a:lnTo>
                    <a:pt x="626" y="468"/>
                  </a:lnTo>
                  <a:lnTo>
                    <a:pt x="625" y="467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6" y="463"/>
                  </a:lnTo>
                  <a:lnTo>
                    <a:pt x="627" y="463"/>
                  </a:lnTo>
                  <a:lnTo>
                    <a:pt x="630" y="463"/>
                  </a:lnTo>
                  <a:lnTo>
                    <a:pt x="631" y="463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27" y="458"/>
                  </a:lnTo>
                  <a:lnTo>
                    <a:pt x="626" y="457"/>
                  </a:lnTo>
                  <a:lnTo>
                    <a:pt x="624" y="451"/>
                  </a:lnTo>
                  <a:lnTo>
                    <a:pt x="620" y="446"/>
                  </a:lnTo>
                  <a:lnTo>
                    <a:pt x="620" y="445"/>
                  </a:lnTo>
                  <a:lnTo>
                    <a:pt x="625" y="443"/>
                  </a:lnTo>
                  <a:lnTo>
                    <a:pt x="627" y="441"/>
                  </a:lnTo>
                  <a:lnTo>
                    <a:pt x="627" y="435"/>
                  </a:lnTo>
                  <a:lnTo>
                    <a:pt x="626" y="432"/>
                  </a:lnTo>
                  <a:lnTo>
                    <a:pt x="625" y="431"/>
                  </a:lnTo>
                  <a:lnTo>
                    <a:pt x="624" y="430"/>
                  </a:lnTo>
                  <a:lnTo>
                    <a:pt x="622" y="428"/>
                  </a:lnTo>
                  <a:lnTo>
                    <a:pt x="622" y="425"/>
                  </a:lnTo>
                  <a:lnTo>
                    <a:pt x="621" y="424"/>
                  </a:lnTo>
                  <a:lnTo>
                    <a:pt x="620" y="424"/>
                  </a:lnTo>
                  <a:lnTo>
                    <a:pt x="619" y="424"/>
                  </a:lnTo>
                  <a:lnTo>
                    <a:pt x="617" y="422"/>
                  </a:lnTo>
                  <a:lnTo>
                    <a:pt x="614" y="419"/>
                  </a:lnTo>
                  <a:lnTo>
                    <a:pt x="612" y="417"/>
                  </a:lnTo>
                  <a:lnTo>
                    <a:pt x="609" y="412"/>
                  </a:lnTo>
                  <a:lnTo>
                    <a:pt x="608" y="409"/>
                  </a:lnTo>
                  <a:lnTo>
                    <a:pt x="602" y="404"/>
                  </a:lnTo>
                  <a:lnTo>
                    <a:pt x="605" y="403"/>
                  </a:lnTo>
                  <a:lnTo>
                    <a:pt x="608" y="397"/>
                  </a:lnTo>
                  <a:lnTo>
                    <a:pt x="609" y="396"/>
                  </a:lnTo>
                  <a:lnTo>
                    <a:pt x="611" y="396"/>
                  </a:lnTo>
                  <a:lnTo>
                    <a:pt x="612" y="394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2" y="391"/>
                  </a:lnTo>
                  <a:lnTo>
                    <a:pt x="612" y="389"/>
                  </a:lnTo>
                  <a:lnTo>
                    <a:pt x="613" y="384"/>
                  </a:lnTo>
                  <a:lnTo>
                    <a:pt x="617" y="381"/>
                  </a:lnTo>
                  <a:lnTo>
                    <a:pt x="619" y="381"/>
                  </a:lnTo>
                  <a:lnTo>
                    <a:pt x="622" y="383"/>
                  </a:lnTo>
                  <a:lnTo>
                    <a:pt x="624" y="383"/>
                  </a:lnTo>
                  <a:lnTo>
                    <a:pt x="627" y="380"/>
                  </a:lnTo>
                  <a:lnTo>
                    <a:pt x="628" y="380"/>
                  </a:lnTo>
                  <a:lnTo>
                    <a:pt x="631" y="380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40" y="383"/>
                  </a:lnTo>
                  <a:lnTo>
                    <a:pt x="641" y="384"/>
                  </a:lnTo>
                  <a:lnTo>
                    <a:pt x="643" y="385"/>
                  </a:lnTo>
                  <a:lnTo>
                    <a:pt x="643" y="390"/>
                  </a:lnTo>
                  <a:lnTo>
                    <a:pt x="645" y="392"/>
                  </a:lnTo>
                  <a:lnTo>
                    <a:pt x="647" y="392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6" y="394"/>
                  </a:lnTo>
                  <a:lnTo>
                    <a:pt x="658" y="393"/>
                  </a:lnTo>
                  <a:lnTo>
                    <a:pt x="660" y="393"/>
                  </a:lnTo>
                  <a:lnTo>
                    <a:pt x="665" y="396"/>
                  </a:lnTo>
                  <a:lnTo>
                    <a:pt x="669" y="396"/>
                  </a:lnTo>
                  <a:lnTo>
                    <a:pt x="671" y="393"/>
                  </a:lnTo>
                  <a:lnTo>
                    <a:pt x="673" y="393"/>
                  </a:lnTo>
                  <a:lnTo>
                    <a:pt x="674" y="393"/>
                  </a:lnTo>
                  <a:lnTo>
                    <a:pt x="676" y="392"/>
                  </a:lnTo>
                  <a:lnTo>
                    <a:pt x="674" y="392"/>
                  </a:lnTo>
                  <a:lnTo>
                    <a:pt x="676" y="391"/>
                  </a:lnTo>
                  <a:lnTo>
                    <a:pt x="676" y="390"/>
                  </a:lnTo>
                  <a:lnTo>
                    <a:pt x="679" y="390"/>
                  </a:lnTo>
                  <a:lnTo>
                    <a:pt x="680" y="389"/>
                  </a:lnTo>
                  <a:lnTo>
                    <a:pt x="683" y="386"/>
                  </a:lnTo>
                  <a:lnTo>
                    <a:pt x="685" y="384"/>
                  </a:lnTo>
                  <a:lnTo>
                    <a:pt x="687" y="383"/>
                  </a:lnTo>
                  <a:lnTo>
                    <a:pt x="690" y="383"/>
                  </a:lnTo>
                  <a:lnTo>
                    <a:pt x="691" y="381"/>
                  </a:lnTo>
                  <a:lnTo>
                    <a:pt x="693" y="377"/>
                  </a:lnTo>
                  <a:lnTo>
                    <a:pt x="695" y="374"/>
                  </a:lnTo>
                  <a:lnTo>
                    <a:pt x="695" y="372"/>
                  </a:lnTo>
                  <a:lnTo>
                    <a:pt x="693" y="372"/>
                  </a:lnTo>
                  <a:lnTo>
                    <a:pt x="692" y="370"/>
                  </a:lnTo>
                  <a:lnTo>
                    <a:pt x="693" y="368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9" y="370"/>
                  </a:lnTo>
                  <a:lnTo>
                    <a:pt x="702" y="368"/>
                  </a:lnTo>
                  <a:lnTo>
                    <a:pt x="704" y="367"/>
                  </a:lnTo>
                  <a:lnTo>
                    <a:pt x="703" y="366"/>
                  </a:lnTo>
                  <a:lnTo>
                    <a:pt x="703" y="365"/>
                  </a:lnTo>
                  <a:lnTo>
                    <a:pt x="708" y="364"/>
                  </a:lnTo>
                  <a:lnTo>
                    <a:pt x="709" y="365"/>
                  </a:lnTo>
                  <a:lnTo>
                    <a:pt x="710" y="365"/>
                  </a:lnTo>
                  <a:lnTo>
                    <a:pt x="711" y="365"/>
                  </a:lnTo>
                  <a:lnTo>
                    <a:pt x="712" y="364"/>
                  </a:lnTo>
                  <a:lnTo>
                    <a:pt x="711" y="360"/>
                  </a:lnTo>
                  <a:lnTo>
                    <a:pt x="712" y="353"/>
                  </a:lnTo>
                  <a:lnTo>
                    <a:pt x="712" y="352"/>
                  </a:lnTo>
                  <a:lnTo>
                    <a:pt x="711" y="348"/>
                  </a:lnTo>
                  <a:lnTo>
                    <a:pt x="710" y="348"/>
                  </a:lnTo>
                  <a:lnTo>
                    <a:pt x="708" y="350"/>
                  </a:lnTo>
                  <a:lnTo>
                    <a:pt x="706" y="350"/>
                  </a:lnTo>
                  <a:lnTo>
                    <a:pt x="706" y="347"/>
                  </a:lnTo>
                  <a:lnTo>
                    <a:pt x="706" y="346"/>
                  </a:lnTo>
                  <a:lnTo>
                    <a:pt x="708" y="345"/>
                  </a:lnTo>
                  <a:lnTo>
                    <a:pt x="706" y="345"/>
                  </a:lnTo>
                  <a:lnTo>
                    <a:pt x="705" y="345"/>
                  </a:lnTo>
                  <a:lnTo>
                    <a:pt x="704" y="345"/>
                  </a:lnTo>
                  <a:lnTo>
                    <a:pt x="704" y="346"/>
                  </a:lnTo>
                  <a:lnTo>
                    <a:pt x="703" y="346"/>
                  </a:lnTo>
                  <a:lnTo>
                    <a:pt x="702" y="345"/>
                  </a:lnTo>
                  <a:lnTo>
                    <a:pt x="700" y="343"/>
                  </a:lnTo>
                  <a:lnTo>
                    <a:pt x="699" y="341"/>
                  </a:lnTo>
                  <a:lnTo>
                    <a:pt x="695" y="339"/>
                  </a:lnTo>
                  <a:lnTo>
                    <a:pt x="693" y="338"/>
                  </a:lnTo>
                  <a:lnTo>
                    <a:pt x="691" y="335"/>
                  </a:lnTo>
                  <a:lnTo>
                    <a:pt x="690" y="333"/>
                  </a:lnTo>
                  <a:lnTo>
                    <a:pt x="689" y="330"/>
                  </a:lnTo>
                  <a:lnTo>
                    <a:pt x="689" y="328"/>
                  </a:lnTo>
                  <a:lnTo>
                    <a:pt x="689" y="327"/>
                  </a:lnTo>
                  <a:lnTo>
                    <a:pt x="690" y="327"/>
                  </a:lnTo>
                  <a:lnTo>
                    <a:pt x="695" y="324"/>
                  </a:lnTo>
                  <a:lnTo>
                    <a:pt x="696" y="322"/>
                  </a:lnTo>
                  <a:lnTo>
                    <a:pt x="696" y="321"/>
                  </a:lnTo>
                  <a:lnTo>
                    <a:pt x="695" y="320"/>
                  </a:lnTo>
                  <a:lnTo>
                    <a:pt x="693" y="318"/>
                  </a:lnTo>
                  <a:lnTo>
                    <a:pt x="692" y="317"/>
                  </a:lnTo>
                  <a:lnTo>
                    <a:pt x="691" y="317"/>
                  </a:lnTo>
                  <a:lnTo>
                    <a:pt x="686" y="317"/>
                  </a:lnTo>
                  <a:lnTo>
                    <a:pt x="685" y="317"/>
                  </a:lnTo>
                  <a:lnTo>
                    <a:pt x="683" y="313"/>
                  </a:lnTo>
                  <a:lnTo>
                    <a:pt x="680" y="311"/>
                  </a:lnTo>
                  <a:lnTo>
                    <a:pt x="672" y="308"/>
                  </a:lnTo>
                  <a:lnTo>
                    <a:pt x="667" y="305"/>
                  </a:lnTo>
                  <a:lnTo>
                    <a:pt x="665" y="305"/>
                  </a:lnTo>
                  <a:lnTo>
                    <a:pt x="650" y="308"/>
                  </a:lnTo>
                  <a:lnTo>
                    <a:pt x="644" y="306"/>
                  </a:lnTo>
                  <a:lnTo>
                    <a:pt x="640" y="306"/>
                  </a:lnTo>
                  <a:lnTo>
                    <a:pt x="641" y="304"/>
                  </a:lnTo>
                  <a:lnTo>
                    <a:pt x="644" y="299"/>
                  </a:lnTo>
                  <a:lnTo>
                    <a:pt x="645" y="296"/>
                  </a:lnTo>
                  <a:lnTo>
                    <a:pt x="646" y="288"/>
                  </a:lnTo>
                  <a:lnTo>
                    <a:pt x="647" y="286"/>
                  </a:lnTo>
                  <a:lnTo>
                    <a:pt x="647" y="285"/>
                  </a:lnTo>
                  <a:lnTo>
                    <a:pt x="647" y="283"/>
                  </a:lnTo>
                  <a:lnTo>
                    <a:pt x="647" y="282"/>
                  </a:lnTo>
                  <a:lnTo>
                    <a:pt x="647" y="281"/>
                  </a:lnTo>
                  <a:lnTo>
                    <a:pt x="646" y="274"/>
                  </a:lnTo>
                  <a:lnTo>
                    <a:pt x="646" y="273"/>
                  </a:lnTo>
                  <a:lnTo>
                    <a:pt x="645" y="273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1" y="273"/>
                  </a:lnTo>
                  <a:lnTo>
                    <a:pt x="641" y="272"/>
                  </a:lnTo>
                  <a:lnTo>
                    <a:pt x="640" y="270"/>
                  </a:lnTo>
                  <a:lnTo>
                    <a:pt x="640" y="269"/>
                  </a:lnTo>
                  <a:lnTo>
                    <a:pt x="639" y="269"/>
                  </a:lnTo>
                  <a:lnTo>
                    <a:pt x="637" y="268"/>
                  </a:lnTo>
                  <a:lnTo>
                    <a:pt x="634" y="268"/>
                  </a:lnTo>
                  <a:lnTo>
                    <a:pt x="627" y="265"/>
                  </a:lnTo>
                  <a:lnTo>
                    <a:pt x="624" y="263"/>
                  </a:lnTo>
                  <a:lnTo>
                    <a:pt x="621" y="262"/>
                  </a:lnTo>
                  <a:lnTo>
                    <a:pt x="620" y="261"/>
                  </a:lnTo>
                  <a:lnTo>
                    <a:pt x="609" y="252"/>
                  </a:lnTo>
                  <a:lnTo>
                    <a:pt x="608" y="249"/>
                  </a:lnTo>
                  <a:lnTo>
                    <a:pt x="607" y="246"/>
                  </a:lnTo>
                  <a:lnTo>
                    <a:pt x="606" y="239"/>
                  </a:lnTo>
                  <a:lnTo>
                    <a:pt x="606" y="236"/>
                  </a:lnTo>
                  <a:lnTo>
                    <a:pt x="605" y="235"/>
                  </a:lnTo>
                  <a:lnTo>
                    <a:pt x="604" y="235"/>
                  </a:lnTo>
                  <a:lnTo>
                    <a:pt x="604" y="233"/>
                  </a:lnTo>
                  <a:lnTo>
                    <a:pt x="601" y="226"/>
                  </a:lnTo>
                  <a:lnTo>
                    <a:pt x="600" y="223"/>
                  </a:lnTo>
                  <a:lnTo>
                    <a:pt x="598" y="223"/>
                  </a:lnTo>
                  <a:lnTo>
                    <a:pt x="598" y="222"/>
                  </a:lnTo>
                  <a:lnTo>
                    <a:pt x="596" y="221"/>
                  </a:lnTo>
                  <a:lnTo>
                    <a:pt x="591" y="220"/>
                  </a:lnTo>
                  <a:lnTo>
                    <a:pt x="589" y="217"/>
                  </a:lnTo>
                  <a:lnTo>
                    <a:pt x="591" y="213"/>
                  </a:lnTo>
                  <a:lnTo>
                    <a:pt x="594" y="207"/>
                  </a:lnTo>
                  <a:lnTo>
                    <a:pt x="596" y="201"/>
                  </a:lnTo>
                  <a:lnTo>
                    <a:pt x="594" y="198"/>
                  </a:lnTo>
                  <a:lnTo>
                    <a:pt x="592" y="195"/>
                  </a:lnTo>
                  <a:lnTo>
                    <a:pt x="587" y="194"/>
                  </a:lnTo>
                  <a:lnTo>
                    <a:pt x="585" y="195"/>
                  </a:lnTo>
                  <a:lnTo>
                    <a:pt x="585" y="192"/>
                  </a:lnTo>
                  <a:lnTo>
                    <a:pt x="583" y="190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7" y="181"/>
                  </a:lnTo>
                  <a:lnTo>
                    <a:pt x="567" y="178"/>
                  </a:lnTo>
                  <a:lnTo>
                    <a:pt x="567" y="175"/>
                  </a:lnTo>
                  <a:lnTo>
                    <a:pt x="568" y="172"/>
                  </a:lnTo>
                  <a:lnTo>
                    <a:pt x="570" y="170"/>
                  </a:lnTo>
                  <a:lnTo>
                    <a:pt x="572" y="168"/>
                  </a:lnTo>
                  <a:lnTo>
                    <a:pt x="572" y="164"/>
                  </a:lnTo>
                  <a:lnTo>
                    <a:pt x="570" y="163"/>
                  </a:lnTo>
                  <a:lnTo>
                    <a:pt x="570" y="161"/>
                  </a:lnTo>
                  <a:lnTo>
                    <a:pt x="573" y="159"/>
                  </a:lnTo>
                  <a:lnTo>
                    <a:pt x="578" y="159"/>
                  </a:lnTo>
                  <a:lnTo>
                    <a:pt x="579" y="159"/>
                  </a:lnTo>
                  <a:lnTo>
                    <a:pt x="580" y="156"/>
                  </a:lnTo>
                  <a:lnTo>
                    <a:pt x="580" y="155"/>
                  </a:lnTo>
                  <a:lnTo>
                    <a:pt x="579" y="153"/>
                  </a:lnTo>
                  <a:lnTo>
                    <a:pt x="578" y="151"/>
                  </a:lnTo>
                  <a:lnTo>
                    <a:pt x="578" y="149"/>
                  </a:lnTo>
                  <a:lnTo>
                    <a:pt x="580" y="149"/>
                  </a:lnTo>
                  <a:lnTo>
                    <a:pt x="583" y="150"/>
                  </a:lnTo>
                  <a:lnTo>
                    <a:pt x="586" y="150"/>
                  </a:lnTo>
                  <a:lnTo>
                    <a:pt x="586" y="146"/>
                  </a:lnTo>
                  <a:lnTo>
                    <a:pt x="585" y="144"/>
                  </a:lnTo>
                  <a:lnTo>
                    <a:pt x="583" y="140"/>
                  </a:lnTo>
                  <a:lnTo>
                    <a:pt x="582" y="139"/>
                  </a:lnTo>
                  <a:lnTo>
                    <a:pt x="582" y="138"/>
                  </a:lnTo>
                  <a:lnTo>
                    <a:pt x="583" y="137"/>
                  </a:lnTo>
                  <a:lnTo>
                    <a:pt x="583" y="136"/>
                  </a:lnTo>
                  <a:lnTo>
                    <a:pt x="583" y="135"/>
                  </a:lnTo>
                  <a:lnTo>
                    <a:pt x="583" y="133"/>
                  </a:lnTo>
                  <a:lnTo>
                    <a:pt x="582" y="133"/>
                  </a:lnTo>
                  <a:lnTo>
                    <a:pt x="581" y="133"/>
                  </a:lnTo>
                  <a:lnTo>
                    <a:pt x="581" y="132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78" y="127"/>
                  </a:lnTo>
                  <a:lnTo>
                    <a:pt x="576" y="126"/>
                  </a:lnTo>
                  <a:lnTo>
                    <a:pt x="575" y="120"/>
                  </a:lnTo>
                  <a:lnTo>
                    <a:pt x="574" y="119"/>
                  </a:lnTo>
                  <a:lnTo>
                    <a:pt x="570" y="118"/>
                  </a:lnTo>
                  <a:lnTo>
                    <a:pt x="569" y="117"/>
                  </a:lnTo>
                  <a:lnTo>
                    <a:pt x="569" y="114"/>
                  </a:lnTo>
                  <a:lnTo>
                    <a:pt x="569" y="112"/>
                  </a:lnTo>
                  <a:lnTo>
                    <a:pt x="570" y="110"/>
                  </a:lnTo>
                  <a:lnTo>
                    <a:pt x="573" y="106"/>
                  </a:lnTo>
                  <a:lnTo>
                    <a:pt x="578" y="103"/>
                  </a:lnTo>
                  <a:lnTo>
                    <a:pt x="579" y="103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6" y="96"/>
                  </a:lnTo>
                  <a:lnTo>
                    <a:pt x="575" y="93"/>
                  </a:lnTo>
                  <a:lnTo>
                    <a:pt x="576" y="91"/>
                  </a:lnTo>
                  <a:lnTo>
                    <a:pt x="578" y="90"/>
                  </a:lnTo>
                  <a:lnTo>
                    <a:pt x="579" y="87"/>
                  </a:lnTo>
                  <a:lnTo>
                    <a:pt x="578" y="87"/>
                  </a:lnTo>
                  <a:lnTo>
                    <a:pt x="579" y="83"/>
                  </a:lnTo>
                  <a:lnTo>
                    <a:pt x="578" y="77"/>
                  </a:lnTo>
                  <a:lnTo>
                    <a:pt x="576" y="73"/>
                  </a:lnTo>
                  <a:lnTo>
                    <a:pt x="573" y="73"/>
                  </a:lnTo>
                  <a:lnTo>
                    <a:pt x="569" y="73"/>
                  </a:lnTo>
                  <a:lnTo>
                    <a:pt x="567" y="74"/>
                  </a:lnTo>
                  <a:lnTo>
                    <a:pt x="565" y="74"/>
                  </a:lnTo>
                  <a:lnTo>
                    <a:pt x="562" y="71"/>
                  </a:lnTo>
                  <a:lnTo>
                    <a:pt x="562" y="68"/>
                  </a:lnTo>
                  <a:lnTo>
                    <a:pt x="562" y="67"/>
                  </a:lnTo>
                  <a:lnTo>
                    <a:pt x="561" y="66"/>
                  </a:lnTo>
                  <a:lnTo>
                    <a:pt x="557" y="67"/>
                  </a:lnTo>
                  <a:lnTo>
                    <a:pt x="556" y="66"/>
                  </a:lnTo>
                  <a:lnTo>
                    <a:pt x="555" y="65"/>
                  </a:lnTo>
                  <a:lnTo>
                    <a:pt x="554" y="64"/>
                  </a:lnTo>
                  <a:lnTo>
                    <a:pt x="554" y="62"/>
                  </a:lnTo>
                  <a:lnTo>
                    <a:pt x="554" y="61"/>
                  </a:lnTo>
                  <a:lnTo>
                    <a:pt x="554" y="60"/>
                  </a:lnTo>
                  <a:lnTo>
                    <a:pt x="554" y="58"/>
                  </a:lnTo>
                  <a:lnTo>
                    <a:pt x="554" y="57"/>
                  </a:lnTo>
                  <a:lnTo>
                    <a:pt x="553" y="57"/>
                  </a:lnTo>
                  <a:lnTo>
                    <a:pt x="546" y="53"/>
                  </a:lnTo>
                  <a:lnTo>
                    <a:pt x="544" y="52"/>
                  </a:lnTo>
                  <a:lnTo>
                    <a:pt x="544" y="51"/>
                  </a:lnTo>
                  <a:lnTo>
                    <a:pt x="546" y="49"/>
                  </a:lnTo>
                  <a:lnTo>
                    <a:pt x="546" y="48"/>
                  </a:lnTo>
                  <a:lnTo>
                    <a:pt x="544" y="47"/>
                  </a:lnTo>
                  <a:lnTo>
                    <a:pt x="530" y="44"/>
                  </a:lnTo>
                  <a:lnTo>
                    <a:pt x="529" y="42"/>
                  </a:lnTo>
                  <a:lnTo>
                    <a:pt x="527" y="40"/>
                  </a:lnTo>
                  <a:lnTo>
                    <a:pt x="526" y="40"/>
                  </a:lnTo>
                  <a:lnTo>
                    <a:pt x="523" y="41"/>
                  </a:lnTo>
                  <a:lnTo>
                    <a:pt x="520" y="44"/>
                  </a:lnTo>
                  <a:lnTo>
                    <a:pt x="517" y="45"/>
                  </a:lnTo>
                  <a:lnTo>
                    <a:pt x="509" y="41"/>
                  </a:lnTo>
                  <a:lnTo>
                    <a:pt x="506" y="41"/>
                  </a:lnTo>
                  <a:lnTo>
                    <a:pt x="503" y="42"/>
                  </a:lnTo>
                  <a:lnTo>
                    <a:pt x="501" y="44"/>
                  </a:lnTo>
                  <a:lnTo>
                    <a:pt x="498" y="45"/>
                  </a:lnTo>
                  <a:lnTo>
                    <a:pt x="496" y="51"/>
                  </a:lnTo>
                  <a:lnTo>
                    <a:pt x="494" y="52"/>
                  </a:lnTo>
                  <a:lnTo>
                    <a:pt x="488" y="51"/>
                  </a:lnTo>
                  <a:lnTo>
                    <a:pt x="487" y="51"/>
                  </a:lnTo>
                  <a:lnTo>
                    <a:pt x="478" y="55"/>
                  </a:lnTo>
                  <a:lnTo>
                    <a:pt x="474" y="62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67" y="57"/>
                  </a:lnTo>
                  <a:lnTo>
                    <a:pt x="463" y="53"/>
                  </a:lnTo>
                  <a:lnTo>
                    <a:pt x="462" y="52"/>
                  </a:lnTo>
                  <a:lnTo>
                    <a:pt x="461" y="48"/>
                  </a:lnTo>
                  <a:lnTo>
                    <a:pt x="462" y="46"/>
                  </a:lnTo>
                  <a:lnTo>
                    <a:pt x="463" y="42"/>
                  </a:lnTo>
                  <a:lnTo>
                    <a:pt x="463" y="41"/>
                  </a:lnTo>
                  <a:lnTo>
                    <a:pt x="464" y="38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7" y="34"/>
                  </a:lnTo>
                  <a:lnTo>
                    <a:pt x="468" y="34"/>
                  </a:lnTo>
                  <a:lnTo>
                    <a:pt x="469" y="34"/>
                  </a:lnTo>
                  <a:lnTo>
                    <a:pt x="469" y="33"/>
                  </a:lnTo>
                  <a:lnTo>
                    <a:pt x="469" y="32"/>
                  </a:lnTo>
                  <a:lnTo>
                    <a:pt x="468" y="31"/>
                  </a:lnTo>
                  <a:lnTo>
                    <a:pt x="467" y="28"/>
                  </a:lnTo>
                  <a:lnTo>
                    <a:pt x="465" y="27"/>
                  </a:lnTo>
                  <a:lnTo>
                    <a:pt x="463" y="27"/>
                  </a:lnTo>
                  <a:lnTo>
                    <a:pt x="451" y="23"/>
                  </a:lnTo>
                  <a:lnTo>
                    <a:pt x="449" y="21"/>
                  </a:lnTo>
                  <a:lnTo>
                    <a:pt x="446" y="19"/>
                  </a:lnTo>
                  <a:lnTo>
                    <a:pt x="442" y="16"/>
                  </a:lnTo>
                  <a:lnTo>
                    <a:pt x="438" y="16"/>
                  </a:lnTo>
                  <a:lnTo>
                    <a:pt x="433" y="19"/>
                  </a:lnTo>
                  <a:lnTo>
                    <a:pt x="430" y="21"/>
                  </a:lnTo>
                  <a:lnTo>
                    <a:pt x="424" y="23"/>
                  </a:lnTo>
                  <a:lnTo>
                    <a:pt x="423" y="26"/>
                  </a:lnTo>
                  <a:lnTo>
                    <a:pt x="423" y="28"/>
                  </a:lnTo>
                  <a:lnTo>
                    <a:pt x="420" y="29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3" y="22"/>
                  </a:lnTo>
                  <a:lnTo>
                    <a:pt x="412" y="20"/>
                  </a:lnTo>
                  <a:lnTo>
                    <a:pt x="412" y="16"/>
                  </a:lnTo>
                  <a:lnTo>
                    <a:pt x="411" y="16"/>
                  </a:lnTo>
                  <a:lnTo>
                    <a:pt x="409" y="12"/>
                  </a:lnTo>
                  <a:lnTo>
                    <a:pt x="407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0" y="8"/>
                  </a:lnTo>
                  <a:lnTo>
                    <a:pt x="391" y="9"/>
                  </a:lnTo>
                  <a:lnTo>
                    <a:pt x="389" y="10"/>
                  </a:lnTo>
                  <a:lnTo>
                    <a:pt x="386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1" y="13"/>
                  </a:lnTo>
                  <a:lnTo>
                    <a:pt x="379" y="9"/>
                  </a:lnTo>
                  <a:lnTo>
                    <a:pt x="373" y="3"/>
                  </a:lnTo>
                  <a:lnTo>
                    <a:pt x="372" y="1"/>
                  </a:lnTo>
                  <a:lnTo>
                    <a:pt x="368" y="0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8">
              <a:extLst>
                <a:ext uri="{FF2B5EF4-FFF2-40B4-BE49-F238E27FC236}">
                  <a16:creationId xmlns:a16="http://schemas.microsoft.com/office/drawing/2014/main" id="{23775DFB-C9A3-A286-2AA8-68A53121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9" y="219075"/>
              <a:ext cx="1955800" cy="3621088"/>
            </a:xfrm>
            <a:custGeom>
              <a:avLst/>
              <a:gdLst>
                <a:gd name="T0" fmla="*/ 1060 w 1232"/>
                <a:gd name="T1" fmla="*/ 2216 h 2281"/>
                <a:gd name="T2" fmla="*/ 1160 w 1232"/>
                <a:gd name="T3" fmla="*/ 2225 h 2281"/>
                <a:gd name="T4" fmla="*/ 113 w 1232"/>
                <a:gd name="T5" fmla="*/ 0 h 2281"/>
                <a:gd name="T6" fmla="*/ 60 w 1232"/>
                <a:gd name="T7" fmla="*/ 90 h 2281"/>
                <a:gd name="T8" fmla="*/ 98 w 1232"/>
                <a:gd name="T9" fmla="*/ 62 h 2281"/>
                <a:gd name="T10" fmla="*/ 85 w 1232"/>
                <a:gd name="T11" fmla="*/ 84 h 2281"/>
                <a:gd name="T12" fmla="*/ 177 w 1232"/>
                <a:gd name="T13" fmla="*/ 140 h 2281"/>
                <a:gd name="T14" fmla="*/ 127 w 1232"/>
                <a:gd name="T15" fmla="*/ 179 h 2281"/>
                <a:gd name="T16" fmla="*/ 82 w 1232"/>
                <a:gd name="T17" fmla="*/ 194 h 2281"/>
                <a:gd name="T18" fmla="*/ 61 w 1232"/>
                <a:gd name="T19" fmla="*/ 259 h 2281"/>
                <a:gd name="T20" fmla="*/ 11 w 1232"/>
                <a:gd name="T21" fmla="*/ 421 h 2281"/>
                <a:gd name="T22" fmla="*/ 14 w 1232"/>
                <a:gd name="T23" fmla="*/ 500 h 2281"/>
                <a:gd name="T24" fmla="*/ 37 w 1232"/>
                <a:gd name="T25" fmla="*/ 559 h 2281"/>
                <a:gd name="T26" fmla="*/ 40 w 1232"/>
                <a:gd name="T27" fmla="*/ 634 h 2281"/>
                <a:gd name="T28" fmla="*/ 61 w 1232"/>
                <a:gd name="T29" fmla="*/ 714 h 2281"/>
                <a:gd name="T30" fmla="*/ 152 w 1232"/>
                <a:gd name="T31" fmla="*/ 740 h 2281"/>
                <a:gd name="T32" fmla="*/ 195 w 1232"/>
                <a:gd name="T33" fmla="*/ 754 h 2281"/>
                <a:gd name="T34" fmla="*/ 258 w 1232"/>
                <a:gd name="T35" fmla="*/ 786 h 2281"/>
                <a:gd name="T36" fmla="*/ 272 w 1232"/>
                <a:gd name="T37" fmla="*/ 848 h 2281"/>
                <a:gd name="T38" fmla="*/ 274 w 1232"/>
                <a:gd name="T39" fmla="*/ 905 h 2281"/>
                <a:gd name="T40" fmla="*/ 329 w 1232"/>
                <a:gd name="T41" fmla="*/ 983 h 2281"/>
                <a:gd name="T42" fmla="*/ 385 w 1232"/>
                <a:gd name="T43" fmla="*/ 1034 h 2281"/>
                <a:gd name="T44" fmla="*/ 399 w 1232"/>
                <a:gd name="T45" fmla="*/ 1078 h 2281"/>
                <a:gd name="T46" fmla="*/ 354 w 1232"/>
                <a:gd name="T47" fmla="*/ 1109 h 2281"/>
                <a:gd name="T48" fmla="*/ 291 w 1232"/>
                <a:gd name="T49" fmla="*/ 1117 h 2281"/>
                <a:gd name="T50" fmla="*/ 315 w 1232"/>
                <a:gd name="T51" fmla="*/ 1181 h 2281"/>
                <a:gd name="T52" fmla="*/ 337 w 1232"/>
                <a:gd name="T53" fmla="*/ 1229 h 2281"/>
                <a:gd name="T54" fmla="*/ 413 w 1232"/>
                <a:gd name="T55" fmla="*/ 1210 h 2281"/>
                <a:gd name="T56" fmla="*/ 480 w 1232"/>
                <a:gd name="T57" fmla="*/ 1197 h 2281"/>
                <a:gd name="T58" fmla="*/ 513 w 1232"/>
                <a:gd name="T59" fmla="*/ 1254 h 2281"/>
                <a:gd name="T60" fmla="*/ 513 w 1232"/>
                <a:gd name="T61" fmla="*/ 1306 h 2281"/>
                <a:gd name="T62" fmla="*/ 543 w 1232"/>
                <a:gd name="T63" fmla="*/ 1334 h 2281"/>
                <a:gd name="T64" fmla="*/ 593 w 1232"/>
                <a:gd name="T65" fmla="*/ 1364 h 2281"/>
                <a:gd name="T66" fmla="*/ 613 w 1232"/>
                <a:gd name="T67" fmla="*/ 1427 h 2281"/>
                <a:gd name="T68" fmla="*/ 675 w 1232"/>
                <a:gd name="T69" fmla="*/ 1443 h 2281"/>
                <a:gd name="T70" fmla="*/ 763 w 1232"/>
                <a:gd name="T71" fmla="*/ 1442 h 2281"/>
                <a:gd name="T72" fmla="*/ 822 w 1232"/>
                <a:gd name="T73" fmla="*/ 1481 h 2281"/>
                <a:gd name="T74" fmla="*/ 897 w 1232"/>
                <a:gd name="T75" fmla="*/ 1509 h 2281"/>
                <a:gd name="T76" fmla="*/ 949 w 1232"/>
                <a:gd name="T77" fmla="*/ 1545 h 2281"/>
                <a:gd name="T78" fmla="*/ 929 w 1232"/>
                <a:gd name="T79" fmla="*/ 1606 h 2281"/>
                <a:gd name="T80" fmla="*/ 932 w 1232"/>
                <a:gd name="T81" fmla="*/ 1642 h 2281"/>
                <a:gd name="T82" fmla="*/ 933 w 1232"/>
                <a:gd name="T83" fmla="*/ 1701 h 2281"/>
                <a:gd name="T84" fmla="*/ 880 w 1232"/>
                <a:gd name="T85" fmla="*/ 1725 h 2281"/>
                <a:gd name="T86" fmla="*/ 812 w 1232"/>
                <a:gd name="T87" fmla="*/ 1785 h 2281"/>
                <a:gd name="T88" fmla="*/ 855 w 1232"/>
                <a:gd name="T89" fmla="*/ 1786 h 2281"/>
                <a:gd name="T90" fmla="*/ 866 w 1232"/>
                <a:gd name="T91" fmla="*/ 1796 h 2281"/>
                <a:gd name="T92" fmla="*/ 896 w 1232"/>
                <a:gd name="T93" fmla="*/ 1802 h 2281"/>
                <a:gd name="T94" fmla="*/ 841 w 1232"/>
                <a:gd name="T95" fmla="*/ 1832 h 2281"/>
                <a:gd name="T96" fmla="*/ 817 w 1232"/>
                <a:gd name="T97" fmla="*/ 1846 h 2281"/>
                <a:gd name="T98" fmla="*/ 793 w 1232"/>
                <a:gd name="T99" fmla="*/ 1884 h 2281"/>
                <a:gd name="T100" fmla="*/ 812 w 1232"/>
                <a:gd name="T101" fmla="*/ 1910 h 2281"/>
                <a:gd name="T102" fmla="*/ 801 w 1232"/>
                <a:gd name="T103" fmla="*/ 1924 h 2281"/>
                <a:gd name="T104" fmla="*/ 767 w 1232"/>
                <a:gd name="T105" fmla="*/ 1961 h 2281"/>
                <a:gd name="T106" fmla="*/ 770 w 1232"/>
                <a:gd name="T107" fmla="*/ 1970 h 2281"/>
                <a:gd name="T108" fmla="*/ 773 w 1232"/>
                <a:gd name="T109" fmla="*/ 2000 h 2281"/>
                <a:gd name="T110" fmla="*/ 732 w 1232"/>
                <a:gd name="T111" fmla="*/ 1997 h 2281"/>
                <a:gd name="T112" fmla="*/ 711 w 1232"/>
                <a:gd name="T113" fmla="*/ 1985 h 2281"/>
                <a:gd name="T114" fmla="*/ 718 w 1232"/>
                <a:gd name="T115" fmla="*/ 1998 h 2281"/>
                <a:gd name="T116" fmla="*/ 731 w 1232"/>
                <a:gd name="T117" fmla="*/ 2030 h 2281"/>
                <a:gd name="T118" fmla="*/ 783 w 1232"/>
                <a:gd name="T119" fmla="*/ 2067 h 2281"/>
                <a:gd name="T120" fmla="*/ 851 w 1232"/>
                <a:gd name="T121" fmla="*/ 2107 h 2281"/>
                <a:gd name="T122" fmla="*/ 935 w 1232"/>
                <a:gd name="T123" fmla="*/ 2190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2" h="2281">
                  <a:moveTo>
                    <a:pt x="949" y="2184"/>
                  </a:moveTo>
                  <a:lnTo>
                    <a:pt x="951" y="2182"/>
                  </a:lnTo>
                  <a:lnTo>
                    <a:pt x="952" y="2182"/>
                  </a:lnTo>
                  <a:lnTo>
                    <a:pt x="958" y="2180"/>
                  </a:lnTo>
                  <a:lnTo>
                    <a:pt x="961" y="2180"/>
                  </a:lnTo>
                  <a:lnTo>
                    <a:pt x="980" y="2186"/>
                  </a:lnTo>
                  <a:lnTo>
                    <a:pt x="984" y="2186"/>
                  </a:lnTo>
                  <a:lnTo>
                    <a:pt x="986" y="2186"/>
                  </a:lnTo>
                  <a:lnTo>
                    <a:pt x="990" y="2184"/>
                  </a:lnTo>
                  <a:lnTo>
                    <a:pt x="993" y="2183"/>
                  </a:lnTo>
                  <a:lnTo>
                    <a:pt x="995" y="2184"/>
                  </a:lnTo>
                  <a:lnTo>
                    <a:pt x="995" y="2185"/>
                  </a:lnTo>
                  <a:lnTo>
                    <a:pt x="1000" y="2187"/>
                  </a:lnTo>
                  <a:lnTo>
                    <a:pt x="1007" y="2191"/>
                  </a:lnTo>
                  <a:lnTo>
                    <a:pt x="1010" y="2192"/>
                  </a:lnTo>
                  <a:lnTo>
                    <a:pt x="1019" y="2200"/>
                  </a:lnTo>
                  <a:lnTo>
                    <a:pt x="1021" y="2202"/>
                  </a:lnTo>
                  <a:lnTo>
                    <a:pt x="1030" y="2200"/>
                  </a:lnTo>
                  <a:lnTo>
                    <a:pt x="1032" y="2200"/>
                  </a:lnTo>
                  <a:lnTo>
                    <a:pt x="1036" y="2202"/>
                  </a:lnTo>
                  <a:lnTo>
                    <a:pt x="1038" y="2204"/>
                  </a:lnTo>
                  <a:lnTo>
                    <a:pt x="1040" y="2205"/>
                  </a:lnTo>
                  <a:lnTo>
                    <a:pt x="1045" y="2204"/>
                  </a:lnTo>
                  <a:lnTo>
                    <a:pt x="1047" y="2205"/>
                  </a:lnTo>
                  <a:lnTo>
                    <a:pt x="1047" y="2206"/>
                  </a:lnTo>
                  <a:lnTo>
                    <a:pt x="1049" y="2209"/>
                  </a:lnTo>
                  <a:lnTo>
                    <a:pt x="1050" y="2210"/>
                  </a:lnTo>
                  <a:lnTo>
                    <a:pt x="1051" y="2210"/>
                  </a:lnTo>
                  <a:lnTo>
                    <a:pt x="1055" y="2210"/>
                  </a:lnTo>
                  <a:lnTo>
                    <a:pt x="1057" y="2212"/>
                  </a:lnTo>
                  <a:lnTo>
                    <a:pt x="1060" y="2216"/>
                  </a:lnTo>
                  <a:lnTo>
                    <a:pt x="1063" y="2217"/>
                  </a:lnTo>
                  <a:lnTo>
                    <a:pt x="1065" y="2217"/>
                  </a:lnTo>
                  <a:lnTo>
                    <a:pt x="1071" y="2216"/>
                  </a:lnTo>
                  <a:lnTo>
                    <a:pt x="1072" y="2216"/>
                  </a:lnTo>
                  <a:lnTo>
                    <a:pt x="1077" y="2218"/>
                  </a:lnTo>
                  <a:lnTo>
                    <a:pt x="1081" y="2218"/>
                  </a:lnTo>
                  <a:lnTo>
                    <a:pt x="1085" y="2217"/>
                  </a:lnTo>
                  <a:lnTo>
                    <a:pt x="1088" y="2217"/>
                  </a:lnTo>
                  <a:lnTo>
                    <a:pt x="1090" y="2218"/>
                  </a:lnTo>
                  <a:lnTo>
                    <a:pt x="1092" y="2219"/>
                  </a:lnTo>
                  <a:lnTo>
                    <a:pt x="1095" y="2221"/>
                  </a:lnTo>
                  <a:lnTo>
                    <a:pt x="1097" y="2221"/>
                  </a:lnTo>
                  <a:lnTo>
                    <a:pt x="1099" y="2219"/>
                  </a:lnTo>
                  <a:lnTo>
                    <a:pt x="1105" y="2216"/>
                  </a:lnTo>
                  <a:lnTo>
                    <a:pt x="1108" y="2216"/>
                  </a:lnTo>
                  <a:lnTo>
                    <a:pt x="1121" y="2215"/>
                  </a:lnTo>
                  <a:lnTo>
                    <a:pt x="1125" y="2215"/>
                  </a:lnTo>
                  <a:lnTo>
                    <a:pt x="1129" y="2218"/>
                  </a:lnTo>
                  <a:lnTo>
                    <a:pt x="1131" y="2221"/>
                  </a:lnTo>
                  <a:lnTo>
                    <a:pt x="1134" y="2222"/>
                  </a:lnTo>
                  <a:lnTo>
                    <a:pt x="1138" y="2224"/>
                  </a:lnTo>
                  <a:lnTo>
                    <a:pt x="1140" y="2225"/>
                  </a:lnTo>
                  <a:lnTo>
                    <a:pt x="1141" y="2224"/>
                  </a:lnTo>
                  <a:lnTo>
                    <a:pt x="1143" y="2223"/>
                  </a:lnTo>
                  <a:lnTo>
                    <a:pt x="1144" y="2222"/>
                  </a:lnTo>
                  <a:lnTo>
                    <a:pt x="1147" y="2222"/>
                  </a:lnTo>
                  <a:lnTo>
                    <a:pt x="1150" y="2221"/>
                  </a:lnTo>
                  <a:lnTo>
                    <a:pt x="1153" y="2221"/>
                  </a:lnTo>
                  <a:lnTo>
                    <a:pt x="1156" y="2222"/>
                  </a:lnTo>
                  <a:lnTo>
                    <a:pt x="1157" y="2223"/>
                  </a:lnTo>
                  <a:lnTo>
                    <a:pt x="1160" y="2225"/>
                  </a:lnTo>
                  <a:lnTo>
                    <a:pt x="1162" y="2226"/>
                  </a:lnTo>
                  <a:lnTo>
                    <a:pt x="1168" y="2229"/>
                  </a:lnTo>
                  <a:lnTo>
                    <a:pt x="1168" y="2230"/>
                  </a:lnTo>
                  <a:lnTo>
                    <a:pt x="1168" y="2232"/>
                  </a:lnTo>
                  <a:lnTo>
                    <a:pt x="1167" y="2234"/>
                  </a:lnTo>
                  <a:lnTo>
                    <a:pt x="1168" y="2235"/>
                  </a:lnTo>
                  <a:lnTo>
                    <a:pt x="1171" y="2237"/>
                  </a:lnTo>
                  <a:lnTo>
                    <a:pt x="1180" y="2244"/>
                  </a:lnTo>
                  <a:lnTo>
                    <a:pt x="1182" y="2245"/>
                  </a:lnTo>
                  <a:lnTo>
                    <a:pt x="1183" y="2245"/>
                  </a:lnTo>
                  <a:lnTo>
                    <a:pt x="1196" y="2250"/>
                  </a:lnTo>
                  <a:lnTo>
                    <a:pt x="1205" y="2252"/>
                  </a:lnTo>
                  <a:lnTo>
                    <a:pt x="1207" y="2252"/>
                  </a:lnTo>
                  <a:lnTo>
                    <a:pt x="1213" y="2256"/>
                  </a:lnTo>
                  <a:lnTo>
                    <a:pt x="1213" y="2257"/>
                  </a:lnTo>
                  <a:lnTo>
                    <a:pt x="1215" y="2261"/>
                  </a:lnTo>
                  <a:lnTo>
                    <a:pt x="1218" y="2262"/>
                  </a:lnTo>
                  <a:lnTo>
                    <a:pt x="1225" y="2263"/>
                  </a:lnTo>
                  <a:lnTo>
                    <a:pt x="1227" y="2264"/>
                  </a:lnTo>
                  <a:lnTo>
                    <a:pt x="1228" y="2265"/>
                  </a:lnTo>
                  <a:lnTo>
                    <a:pt x="1228" y="2267"/>
                  </a:lnTo>
                  <a:lnTo>
                    <a:pt x="1227" y="2269"/>
                  </a:lnTo>
                  <a:lnTo>
                    <a:pt x="1225" y="2271"/>
                  </a:lnTo>
                  <a:lnTo>
                    <a:pt x="1222" y="2274"/>
                  </a:lnTo>
                  <a:lnTo>
                    <a:pt x="1222" y="2277"/>
                  </a:lnTo>
                  <a:lnTo>
                    <a:pt x="1223" y="2280"/>
                  </a:lnTo>
                  <a:lnTo>
                    <a:pt x="1227" y="2281"/>
                  </a:lnTo>
                  <a:lnTo>
                    <a:pt x="1232" y="2281"/>
                  </a:lnTo>
                  <a:lnTo>
                    <a:pt x="1232" y="2281"/>
                  </a:lnTo>
                  <a:lnTo>
                    <a:pt x="1232" y="0"/>
                  </a:lnTo>
                  <a:lnTo>
                    <a:pt x="113" y="0"/>
                  </a:lnTo>
                  <a:lnTo>
                    <a:pt x="109" y="4"/>
                  </a:lnTo>
                  <a:lnTo>
                    <a:pt x="108" y="5"/>
                  </a:lnTo>
                  <a:lnTo>
                    <a:pt x="106" y="9"/>
                  </a:lnTo>
                  <a:lnTo>
                    <a:pt x="101" y="15"/>
                  </a:lnTo>
                  <a:lnTo>
                    <a:pt x="100" y="17"/>
                  </a:lnTo>
                  <a:lnTo>
                    <a:pt x="99" y="19"/>
                  </a:lnTo>
                  <a:lnTo>
                    <a:pt x="95" y="24"/>
                  </a:lnTo>
                  <a:lnTo>
                    <a:pt x="89" y="25"/>
                  </a:lnTo>
                  <a:lnTo>
                    <a:pt x="86" y="29"/>
                  </a:lnTo>
                  <a:lnTo>
                    <a:pt x="75" y="41"/>
                  </a:lnTo>
                  <a:lnTo>
                    <a:pt x="68" y="50"/>
                  </a:lnTo>
                  <a:lnTo>
                    <a:pt x="61" y="55"/>
                  </a:lnTo>
                  <a:lnTo>
                    <a:pt x="50" y="70"/>
                  </a:lnTo>
                  <a:lnTo>
                    <a:pt x="49" y="72"/>
                  </a:lnTo>
                  <a:lnTo>
                    <a:pt x="42" y="78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7" y="89"/>
                  </a:lnTo>
                  <a:lnTo>
                    <a:pt x="39" y="85"/>
                  </a:lnTo>
                  <a:lnTo>
                    <a:pt x="40" y="84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9" y="89"/>
                  </a:lnTo>
                  <a:lnTo>
                    <a:pt x="60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2" y="87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67" y="85"/>
                  </a:lnTo>
                  <a:lnTo>
                    <a:pt x="69" y="82"/>
                  </a:lnTo>
                  <a:lnTo>
                    <a:pt x="70" y="81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6"/>
                  </a:lnTo>
                  <a:lnTo>
                    <a:pt x="75" y="75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80" y="72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7" y="68"/>
                  </a:lnTo>
                  <a:lnTo>
                    <a:pt x="88" y="67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5" y="64"/>
                  </a:lnTo>
                  <a:lnTo>
                    <a:pt x="98" y="62"/>
                  </a:lnTo>
                  <a:lnTo>
                    <a:pt x="99" y="59"/>
                  </a:lnTo>
                  <a:lnTo>
                    <a:pt x="101" y="58"/>
                  </a:lnTo>
                  <a:lnTo>
                    <a:pt x="104" y="61"/>
                  </a:lnTo>
                  <a:lnTo>
                    <a:pt x="105" y="65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100" y="75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80"/>
                  </a:lnTo>
                  <a:lnTo>
                    <a:pt x="100" y="83"/>
                  </a:lnTo>
                  <a:lnTo>
                    <a:pt x="99" y="87"/>
                  </a:lnTo>
                  <a:lnTo>
                    <a:pt x="99" y="89"/>
                  </a:lnTo>
                  <a:lnTo>
                    <a:pt x="101" y="92"/>
                  </a:lnTo>
                  <a:lnTo>
                    <a:pt x="102" y="95"/>
                  </a:lnTo>
                  <a:lnTo>
                    <a:pt x="102" y="98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1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7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3" y="89"/>
                  </a:lnTo>
                  <a:lnTo>
                    <a:pt x="88" y="97"/>
                  </a:lnTo>
                  <a:lnTo>
                    <a:pt x="95" y="111"/>
                  </a:lnTo>
                  <a:lnTo>
                    <a:pt x="95" y="113"/>
                  </a:lnTo>
                  <a:lnTo>
                    <a:pt x="96" y="114"/>
                  </a:lnTo>
                  <a:lnTo>
                    <a:pt x="102" y="115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9" y="118"/>
                  </a:lnTo>
                  <a:lnTo>
                    <a:pt x="109" y="117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11" y="116"/>
                  </a:lnTo>
                  <a:lnTo>
                    <a:pt x="112" y="118"/>
                  </a:lnTo>
                  <a:lnTo>
                    <a:pt x="112" y="122"/>
                  </a:lnTo>
                  <a:lnTo>
                    <a:pt x="113" y="126"/>
                  </a:lnTo>
                  <a:lnTo>
                    <a:pt x="115" y="127"/>
                  </a:lnTo>
                  <a:lnTo>
                    <a:pt x="119" y="128"/>
                  </a:lnTo>
                  <a:lnTo>
                    <a:pt x="120" y="130"/>
                  </a:lnTo>
                  <a:lnTo>
                    <a:pt x="124" y="137"/>
                  </a:lnTo>
                  <a:lnTo>
                    <a:pt x="126" y="140"/>
                  </a:lnTo>
                  <a:lnTo>
                    <a:pt x="128" y="142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4" y="140"/>
                  </a:lnTo>
                  <a:lnTo>
                    <a:pt x="177" y="140"/>
                  </a:lnTo>
                  <a:lnTo>
                    <a:pt x="187" y="144"/>
                  </a:lnTo>
                  <a:lnTo>
                    <a:pt x="191" y="148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1" y="153"/>
                  </a:lnTo>
                  <a:lnTo>
                    <a:pt x="191" y="155"/>
                  </a:lnTo>
                  <a:lnTo>
                    <a:pt x="192" y="157"/>
                  </a:lnTo>
                  <a:lnTo>
                    <a:pt x="193" y="159"/>
                  </a:lnTo>
                  <a:lnTo>
                    <a:pt x="193" y="160"/>
                  </a:lnTo>
                  <a:lnTo>
                    <a:pt x="195" y="161"/>
                  </a:lnTo>
                  <a:lnTo>
                    <a:pt x="195" y="165"/>
                  </a:lnTo>
                  <a:lnTo>
                    <a:pt x="198" y="168"/>
                  </a:lnTo>
                  <a:lnTo>
                    <a:pt x="215" y="169"/>
                  </a:lnTo>
                  <a:lnTo>
                    <a:pt x="217" y="170"/>
                  </a:lnTo>
                  <a:lnTo>
                    <a:pt x="218" y="174"/>
                  </a:lnTo>
                  <a:lnTo>
                    <a:pt x="217" y="175"/>
                  </a:lnTo>
                  <a:lnTo>
                    <a:pt x="216" y="176"/>
                  </a:lnTo>
                  <a:lnTo>
                    <a:pt x="215" y="179"/>
                  </a:lnTo>
                  <a:lnTo>
                    <a:pt x="216" y="180"/>
                  </a:lnTo>
                  <a:lnTo>
                    <a:pt x="216" y="183"/>
                  </a:lnTo>
                  <a:lnTo>
                    <a:pt x="213" y="188"/>
                  </a:lnTo>
                  <a:lnTo>
                    <a:pt x="211" y="189"/>
                  </a:lnTo>
                  <a:lnTo>
                    <a:pt x="208" y="189"/>
                  </a:lnTo>
                  <a:lnTo>
                    <a:pt x="189" y="182"/>
                  </a:lnTo>
                  <a:lnTo>
                    <a:pt x="185" y="179"/>
                  </a:lnTo>
                  <a:lnTo>
                    <a:pt x="163" y="174"/>
                  </a:lnTo>
                  <a:lnTo>
                    <a:pt x="144" y="170"/>
                  </a:lnTo>
                  <a:lnTo>
                    <a:pt x="137" y="169"/>
                  </a:lnTo>
                  <a:lnTo>
                    <a:pt x="134" y="170"/>
                  </a:lnTo>
                  <a:lnTo>
                    <a:pt x="132" y="173"/>
                  </a:lnTo>
                  <a:lnTo>
                    <a:pt x="127" y="179"/>
                  </a:lnTo>
                  <a:lnTo>
                    <a:pt x="126" y="180"/>
                  </a:lnTo>
                  <a:lnTo>
                    <a:pt x="125" y="181"/>
                  </a:lnTo>
                  <a:lnTo>
                    <a:pt x="122" y="180"/>
                  </a:lnTo>
                  <a:lnTo>
                    <a:pt x="127" y="185"/>
                  </a:lnTo>
                  <a:lnTo>
                    <a:pt x="127" y="187"/>
                  </a:lnTo>
                  <a:lnTo>
                    <a:pt x="125" y="191"/>
                  </a:lnTo>
                  <a:lnTo>
                    <a:pt x="122" y="194"/>
                  </a:lnTo>
                  <a:lnTo>
                    <a:pt x="121" y="195"/>
                  </a:lnTo>
                  <a:lnTo>
                    <a:pt x="119" y="196"/>
                  </a:lnTo>
                  <a:lnTo>
                    <a:pt x="118" y="198"/>
                  </a:lnTo>
                  <a:lnTo>
                    <a:pt x="117" y="196"/>
                  </a:lnTo>
                  <a:lnTo>
                    <a:pt x="115" y="196"/>
                  </a:lnTo>
                  <a:lnTo>
                    <a:pt x="113" y="201"/>
                  </a:lnTo>
                  <a:lnTo>
                    <a:pt x="112" y="201"/>
                  </a:lnTo>
                  <a:lnTo>
                    <a:pt x="109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1"/>
                  </a:lnTo>
                  <a:lnTo>
                    <a:pt x="104" y="201"/>
                  </a:lnTo>
                  <a:lnTo>
                    <a:pt x="102" y="200"/>
                  </a:lnTo>
                  <a:lnTo>
                    <a:pt x="101" y="198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6" y="195"/>
                  </a:lnTo>
                  <a:lnTo>
                    <a:pt x="93" y="194"/>
                  </a:lnTo>
                  <a:lnTo>
                    <a:pt x="91" y="191"/>
                  </a:lnTo>
                  <a:lnTo>
                    <a:pt x="89" y="191"/>
                  </a:lnTo>
                  <a:lnTo>
                    <a:pt x="88" y="189"/>
                  </a:lnTo>
                  <a:lnTo>
                    <a:pt x="87" y="191"/>
                  </a:lnTo>
                  <a:lnTo>
                    <a:pt x="85" y="192"/>
                  </a:lnTo>
                  <a:lnTo>
                    <a:pt x="82" y="194"/>
                  </a:lnTo>
                  <a:lnTo>
                    <a:pt x="81" y="198"/>
                  </a:lnTo>
                  <a:lnTo>
                    <a:pt x="81" y="201"/>
                  </a:lnTo>
                  <a:lnTo>
                    <a:pt x="81" y="209"/>
                  </a:lnTo>
                  <a:lnTo>
                    <a:pt x="81" y="213"/>
                  </a:lnTo>
                  <a:lnTo>
                    <a:pt x="81" y="218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67" y="217"/>
                  </a:lnTo>
                  <a:lnTo>
                    <a:pt x="66" y="213"/>
                  </a:lnTo>
                  <a:lnTo>
                    <a:pt x="65" y="209"/>
                  </a:lnTo>
                  <a:lnTo>
                    <a:pt x="63" y="206"/>
                  </a:lnTo>
                  <a:lnTo>
                    <a:pt x="61" y="204"/>
                  </a:lnTo>
                  <a:lnTo>
                    <a:pt x="59" y="200"/>
                  </a:lnTo>
                  <a:lnTo>
                    <a:pt x="56" y="200"/>
                  </a:lnTo>
                  <a:lnTo>
                    <a:pt x="54" y="201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3" y="225"/>
                  </a:lnTo>
                  <a:lnTo>
                    <a:pt x="55" y="232"/>
                  </a:lnTo>
                  <a:lnTo>
                    <a:pt x="54" y="240"/>
                  </a:lnTo>
                  <a:lnTo>
                    <a:pt x="52" y="246"/>
                  </a:lnTo>
                  <a:lnTo>
                    <a:pt x="53" y="248"/>
                  </a:lnTo>
                  <a:lnTo>
                    <a:pt x="55" y="251"/>
                  </a:lnTo>
                  <a:lnTo>
                    <a:pt x="57" y="252"/>
                  </a:lnTo>
                  <a:lnTo>
                    <a:pt x="59" y="257"/>
                  </a:lnTo>
                  <a:lnTo>
                    <a:pt x="60" y="258"/>
                  </a:lnTo>
                  <a:lnTo>
                    <a:pt x="61" y="259"/>
                  </a:lnTo>
                  <a:lnTo>
                    <a:pt x="62" y="261"/>
                  </a:lnTo>
                  <a:lnTo>
                    <a:pt x="63" y="263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7" y="267"/>
                  </a:lnTo>
                  <a:lnTo>
                    <a:pt x="53" y="267"/>
                  </a:lnTo>
                  <a:lnTo>
                    <a:pt x="50" y="269"/>
                  </a:lnTo>
                  <a:lnTo>
                    <a:pt x="55" y="271"/>
                  </a:lnTo>
                  <a:lnTo>
                    <a:pt x="56" y="271"/>
                  </a:lnTo>
                  <a:lnTo>
                    <a:pt x="55" y="273"/>
                  </a:lnTo>
                  <a:lnTo>
                    <a:pt x="47" y="273"/>
                  </a:lnTo>
                  <a:lnTo>
                    <a:pt x="43" y="274"/>
                  </a:lnTo>
                  <a:lnTo>
                    <a:pt x="41" y="276"/>
                  </a:lnTo>
                  <a:lnTo>
                    <a:pt x="42" y="279"/>
                  </a:lnTo>
                  <a:lnTo>
                    <a:pt x="41" y="283"/>
                  </a:lnTo>
                  <a:lnTo>
                    <a:pt x="39" y="293"/>
                  </a:lnTo>
                  <a:lnTo>
                    <a:pt x="34" y="305"/>
                  </a:lnTo>
                  <a:lnTo>
                    <a:pt x="33" y="309"/>
                  </a:lnTo>
                  <a:lnTo>
                    <a:pt x="29" y="315"/>
                  </a:lnTo>
                  <a:lnTo>
                    <a:pt x="28" y="318"/>
                  </a:lnTo>
                  <a:lnTo>
                    <a:pt x="27" y="321"/>
                  </a:lnTo>
                  <a:lnTo>
                    <a:pt x="21" y="326"/>
                  </a:lnTo>
                  <a:lnTo>
                    <a:pt x="11" y="335"/>
                  </a:lnTo>
                  <a:lnTo>
                    <a:pt x="9" y="343"/>
                  </a:lnTo>
                  <a:lnTo>
                    <a:pt x="5" y="352"/>
                  </a:lnTo>
                  <a:lnTo>
                    <a:pt x="7" y="360"/>
                  </a:lnTo>
                  <a:lnTo>
                    <a:pt x="9" y="365"/>
                  </a:lnTo>
                  <a:lnTo>
                    <a:pt x="13" y="384"/>
                  </a:lnTo>
                  <a:lnTo>
                    <a:pt x="17" y="403"/>
                  </a:lnTo>
                  <a:lnTo>
                    <a:pt x="13" y="415"/>
                  </a:lnTo>
                  <a:lnTo>
                    <a:pt x="11" y="421"/>
                  </a:lnTo>
                  <a:lnTo>
                    <a:pt x="13" y="428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8" y="442"/>
                  </a:lnTo>
                  <a:lnTo>
                    <a:pt x="23" y="447"/>
                  </a:lnTo>
                  <a:lnTo>
                    <a:pt x="23" y="451"/>
                  </a:lnTo>
                  <a:lnTo>
                    <a:pt x="23" y="455"/>
                  </a:lnTo>
                  <a:lnTo>
                    <a:pt x="23" y="459"/>
                  </a:lnTo>
                  <a:lnTo>
                    <a:pt x="24" y="460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4" y="466"/>
                  </a:lnTo>
                  <a:lnTo>
                    <a:pt x="24" y="468"/>
                  </a:lnTo>
                  <a:lnTo>
                    <a:pt x="24" y="469"/>
                  </a:lnTo>
                  <a:lnTo>
                    <a:pt x="24" y="472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5" y="479"/>
                  </a:lnTo>
                  <a:lnTo>
                    <a:pt x="34" y="481"/>
                  </a:lnTo>
                  <a:lnTo>
                    <a:pt x="31" y="482"/>
                  </a:lnTo>
                  <a:lnTo>
                    <a:pt x="27" y="484"/>
                  </a:lnTo>
                  <a:lnTo>
                    <a:pt x="17" y="486"/>
                  </a:lnTo>
                  <a:lnTo>
                    <a:pt x="16" y="486"/>
                  </a:lnTo>
                  <a:lnTo>
                    <a:pt x="15" y="487"/>
                  </a:lnTo>
                  <a:lnTo>
                    <a:pt x="17" y="488"/>
                  </a:lnTo>
                  <a:lnTo>
                    <a:pt x="15" y="490"/>
                  </a:lnTo>
                  <a:lnTo>
                    <a:pt x="14" y="491"/>
                  </a:lnTo>
                  <a:lnTo>
                    <a:pt x="13" y="492"/>
                  </a:lnTo>
                  <a:lnTo>
                    <a:pt x="13" y="494"/>
                  </a:lnTo>
                  <a:lnTo>
                    <a:pt x="14" y="498"/>
                  </a:lnTo>
                  <a:lnTo>
                    <a:pt x="14" y="500"/>
                  </a:lnTo>
                  <a:lnTo>
                    <a:pt x="11" y="501"/>
                  </a:lnTo>
                  <a:lnTo>
                    <a:pt x="5" y="503"/>
                  </a:lnTo>
                  <a:lnTo>
                    <a:pt x="4" y="504"/>
                  </a:lnTo>
                  <a:lnTo>
                    <a:pt x="3" y="505"/>
                  </a:lnTo>
                  <a:lnTo>
                    <a:pt x="3" y="506"/>
                  </a:lnTo>
                  <a:lnTo>
                    <a:pt x="3" y="507"/>
                  </a:lnTo>
                  <a:lnTo>
                    <a:pt x="3" y="508"/>
                  </a:lnTo>
                  <a:lnTo>
                    <a:pt x="3" y="511"/>
                  </a:lnTo>
                  <a:lnTo>
                    <a:pt x="4" y="512"/>
                  </a:lnTo>
                  <a:lnTo>
                    <a:pt x="3" y="514"/>
                  </a:lnTo>
                  <a:lnTo>
                    <a:pt x="3" y="516"/>
                  </a:lnTo>
                  <a:lnTo>
                    <a:pt x="2" y="517"/>
                  </a:lnTo>
                  <a:lnTo>
                    <a:pt x="1" y="517"/>
                  </a:lnTo>
                  <a:lnTo>
                    <a:pt x="0" y="517"/>
                  </a:lnTo>
                  <a:lnTo>
                    <a:pt x="0" y="518"/>
                  </a:lnTo>
                  <a:lnTo>
                    <a:pt x="0" y="520"/>
                  </a:lnTo>
                  <a:lnTo>
                    <a:pt x="0" y="523"/>
                  </a:lnTo>
                  <a:lnTo>
                    <a:pt x="1" y="525"/>
                  </a:lnTo>
                  <a:lnTo>
                    <a:pt x="1" y="526"/>
                  </a:lnTo>
                  <a:lnTo>
                    <a:pt x="15" y="526"/>
                  </a:lnTo>
                  <a:lnTo>
                    <a:pt x="15" y="531"/>
                  </a:lnTo>
                  <a:lnTo>
                    <a:pt x="15" y="533"/>
                  </a:lnTo>
                  <a:lnTo>
                    <a:pt x="14" y="537"/>
                  </a:lnTo>
                  <a:lnTo>
                    <a:pt x="14" y="539"/>
                  </a:lnTo>
                  <a:lnTo>
                    <a:pt x="15" y="542"/>
                  </a:lnTo>
                  <a:lnTo>
                    <a:pt x="23" y="545"/>
                  </a:lnTo>
                  <a:lnTo>
                    <a:pt x="27" y="550"/>
                  </a:lnTo>
                  <a:lnTo>
                    <a:pt x="28" y="551"/>
                  </a:lnTo>
                  <a:lnTo>
                    <a:pt x="35" y="556"/>
                  </a:lnTo>
                  <a:lnTo>
                    <a:pt x="37" y="557"/>
                  </a:lnTo>
                  <a:lnTo>
                    <a:pt x="37" y="559"/>
                  </a:lnTo>
                  <a:lnTo>
                    <a:pt x="39" y="562"/>
                  </a:lnTo>
                  <a:lnTo>
                    <a:pt x="37" y="569"/>
                  </a:lnTo>
                  <a:lnTo>
                    <a:pt x="37" y="573"/>
                  </a:lnTo>
                  <a:lnTo>
                    <a:pt x="36" y="577"/>
                  </a:lnTo>
                  <a:lnTo>
                    <a:pt x="34" y="579"/>
                  </a:lnTo>
                  <a:lnTo>
                    <a:pt x="27" y="583"/>
                  </a:lnTo>
                  <a:lnTo>
                    <a:pt x="26" y="584"/>
                  </a:lnTo>
                  <a:lnTo>
                    <a:pt x="27" y="588"/>
                  </a:lnTo>
                  <a:lnTo>
                    <a:pt x="29" y="588"/>
                  </a:lnTo>
                  <a:lnTo>
                    <a:pt x="30" y="589"/>
                  </a:lnTo>
                  <a:lnTo>
                    <a:pt x="31" y="592"/>
                  </a:lnTo>
                  <a:lnTo>
                    <a:pt x="30" y="593"/>
                  </a:lnTo>
                  <a:lnTo>
                    <a:pt x="29" y="597"/>
                  </a:lnTo>
                  <a:lnTo>
                    <a:pt x="29" y="598"/>
                  </a:lnTo>
                  <a:lnTo>
                    <a:pt x="29" y="599"/>
                  </a:lnTo>
                  <a:lnTo>
                    <a:pt x="28" y="603"/>
                  </a:lnTo>
                  <a:lnTo>
                    <a:pt x="28" y="604"/>
                  </a:lnTo>
                  <a:lnTo>
                    <a:pt x="24" y="616"/>
                  </a:lnTo>
                  <a:lnTo>
                    <a:pt x="22" y="619"/>
                  </a:lnTo>
                  <a:lnTo>
                    <a:pt x="24" y="619"/>
                  </a:lnTo>
                  <a:lnTo>
                    <a:pt x="24" y="619"/>
                  </a:lnTo>
                  <a:lnTo>
                    <a:pt x="30" y="616"/>
                  </a:lnTo>
                  <a:lnTo>
                    <a:pt x="34" y="616"/>
                  </a:lnTo>
                  <a:lnTo>
                    <a:pt x="37" y="616"/>
                  </a:lnTo>
                  <a:lnTo>
                    <a:pt x="39" y="618"/>
                  </a:lnTo>
                  <a:lnTo>
                    <a:pt x="42" y="622"/>
                  </a:lnTo>
                  <a:lnTo>
                    <a:pt x="43" y="623"/>
                  </a:lnTo>
                  <a:lnTo>
                    <a:pt x="44" y="624"/>
                  </a:lnTo>
                  <a:lnTo>
                    <a:pt x="42" y="628"/>
                  </a:lnTo>
                  <a:lnTo>
                    <a:pt x="41" y="631"/>
                  </a:lnTo>
                  <a:lnTo>
                    <a:pt x="40" y="634"/>
                  </a:lnTo>
                  <a:lnTo>
                    <a:pt x="41" y="636"/>
                  </a:lnTo>
                  <a:lnTo>
                    <a:pt x="49" y="642"/>
                  </a:lnTo>
                  <a:lnTo>
                    <a:pt x="49" y="644"/>
                  </a:lnTo>
                  <a:lnTo>
                    <a:pt x="49" y="649"/>
                  </a:lnTo>
                  <a:lnTo>
                    <a:pt x="50" y="653"/>
                  </a:lnTo>
                  <a:lnTo>
                    <a:pt x="52" y="655"/>
                  </a:lnTo>
                  <a:lnTo>
                    <a:pt x="53" y="656"/>
                  </a:lnTo>
                  <a:lnTo>
                    <a:pt x="57" y="658"/>
                  </a:lnTo>
                  <a:lnTo>
                    <a:pt x="59" y="660"/>
                  </a:lnTo>
                  <a:lnTo>
                    <a:pt x="60" y="662"/>
                  </a:lnTo>
                  <a:lnTo>
                    <a:pt x="59" y="663"/>
                  </a:lnTo>
                  <a:lnTo>
                    <a:pt x="56" y="664"/>
                  </a:lnTo>
                  <a:lnTo>
                    <a:pt x="56" y="667"/>
                  </a:lnTo>
                  <a:lnTo>
                    <a:pt x="56" y="668"/>
                  </a:lnTo>
                  <a:lnTo>
                    <a:pt x="57" y="669"/>
                  </a:lnTo>
                  <a:lnTo>
                    <a:pt x="61" y="673"/>
                  </a:lnTo>
                  <a:lnTo>
                    <a:pt x="62" y="674"/>
                  </a:lnTo>
                  <a:lnTo>
                    <a:pt x="62" y="676"/>
                  </a:lnTo>
                  <a:lnTo>
                    <a:pt x="62" y="681"/>
                  </a:lnTo>
                  <a:lnTo>
                    <a:pt x="62" y="683"/>
                  </a:lnTo>
                  <a:lnTo>
                    <a:pt x="62" y="687"/>
                  </a:lnTo>
                  <a:lnTo>
                    <a:pt x="66" y="696"/>
                  </a:lnTo>
                  <a:lnTo>
                    <a:pt x="66" y="697"/>
                  </a:lnTo>
                  <a:lnTo>
                    <a:pt x="66" y="700"/>
                  </a:lnTo>
                  <a:lnTo>
                    <a:pt x="66" y="701"/>
                  </a:lnTo>
                  <a:lnTo>
                    <a:pt x="65" y="701"/>
                  </a:lnTo>
                  <a:lnTo>
                    <a:pt x="65" y="702"/>
                  </a:lnTo>
                  <a:lnTo>
                    <a:pt x="63" y="706"/>
                  </a:lnTo>
                  <a:lnTo>
                    <a:pt x="63" y="708"/>
                  </a:lnTo>
                  <a:lnTo>
                    <a:pt x="62" y="712"/>
                  </a:lnTo>
                  <a:lnTo>
                    <a:pt x="61" y="714"/>
                  </a:lnTo>
                  <a:lnTo>
                    <a:pt x="62" y="716"/>
                  </a:lnTo>
                  <a:lnTo>
                    <a:pt x="68" y="722"/>
                  </a:lnTo>
                  <a:lnTo>
                    <a:pt x="70" y="726"/>
                  </a:lnTo>
                  <a:lnTo>
                    <a:pt x="72" y="728"/>
                  </a:lnTo>
                  <a:lnTo>
                    <a:pt x="73" y="728"/>
                  </a:lnTo>
                  <a:lnTo>
                    <a:pt x="75" y="727"/>
                  </a:lnTo>
                  <a:lnTo>
                    <a:pt x="78" y="723"/>
                  </a:lnTo>
                  <a:lnTo>
                    <a:pt x="80" y="722"/>
                  </a:lnTo>
                  <a:lnTo>
                    <a:pt x="89" y="721"/>
                  </a:lnTo>
                  <a:lnTo>
                    <a:pt x="94" y="721"/>
                  </a:lnTo>
                  <a:lnTo>
                    <a:pt x="95" y="722"/>
                  </a:lnTo>
                  <a:lnTo>
                    <a:pt x="96" y="722"/>
                  </a:lnTo>
                  <a:lnTo>
                    <a:pt x="98" y="725"/>
                  </a:lnTo>
                  <a:lnTo>
                    <a:pt x="100" y="729"/>
                  </a:lnTo>
                  <a:lnTo>
                    <a:pt x="101" y="729"/>
                  </a:lnTo>
                  <a:lnTo>
                    <a:pt x="101" y="733"/>
                  </a:lnTo>
                  <a:lnTo>
                    <a:pt x="102" y="735"/>
                  </a:lnTo>
                  <a:lnTo>
                    <a:pt x="102" y="739"/>
                  </a:lnTo>
                  <a:lnTo>
                    <a:pt x="105" y="740"/>
                  </a:lnTo>
                  <a:lnTo>
                    <a:pt x="109" y="742"/>
                  </a:lnTo>
                  <a:lnTo>
                    <a:pt x="112" y="741"/>
                  </a:lnTo>
                  <a:lnTo>
                    <a:pt x="112" y="739"/>
                  </a:lnTo>
                  <a:lnTo>
                    <a:pt x="113" y="736"/>
                  </a:lnTo>
                  <a:lnTo>
                    <a:pt x="119" y="734"/>
                  </a:lnTo>
                  <a:lnTo>
                    <a:pt x="122" y="732"/>
                  </a:lnTo>
                  <a:lnTo>
                    <a:pt x="127" y="729"/>
                  </a:lnTo>
                  <a:lnTo>
                    <a:pt x="131" y="729"/>
                  </a:lnTo>
                  <a:lnTo>
                    <a:pt x="135" y="732"/>
                  </a:lnTo>
                  <a:lnTo>
                    <a:pt x="138" y="734"/>
                  </a:lnTo>
                  <a:lnTo>
                    <a:pt x="140" y="736"/>
                  </a:lnTo>
                  <a:lnTo>
                    <a:pt x="152" y="740"/>
                  </a:lnTo>
                  <a:lnTo>
                    <a:pt x="154" y="740"/>
                  </a:lnTo>
                  <a:lnTo>
                    <a:pt x="156" y="741"/>
                  </a:lnTo>
                  <a:lnTo>
                    <a:pt x="157" y="744"/>
                  </a:lnTo>
                  <a:lnTo>
                    <a:pt x="158" y="745"/>
                  </a:lnTo>
                  <a:lnTo>
                    <a:pt x="158" y="746"/>
                  </a:lnTo>
                  <a:lnTo>
                    <a:pt x="158" y="747"/>
                  </a:lnTo>
                  <a:lnTo>
                    <a:pt x="157" y="747"/>
                  </a:lnTo>
                  <a:lnTo>
                    <a:pt x="156" y="747"/>
                  </a:lnTo>
                  <a:lnTo>
                    <a:pt x="154" y="748"/>
                  </a:lnTo>
                  <a:lnTo>
                    <a:pt x="153" y="748"/>
                  </a:lnTo>
                  <a:lnTo>
                    <a:pt x="153" y="749"/>
                  </a:lnTo>
                  <a:lnTo>
                    <a:pt x="153" y="751"/>
                  </a:lnTo>
                  <a:lnTo>
                    <a:pt x="152" y="754"/>
                  </a:lnTo>
                  <a:lnTo>
                    <a:pt x="152" y="755"/>
                  </a:lnTo>
                  <a:lnTo>
                    <a:pt x="151" y="759"/>
                  </a:lnTo>
                  <a:lnTo>
                    <a:pt x="150" y="761"/>
                  </a:lnTo>
                  <a:lnTo>
                    <a:pt x="151" y="765"/>
                  </a:lnTo>
                  <a:lnTo>
                    <a:pt x="152" y="766"/>
                  </a:lnTo>
                  <a:lnTo>
                    <a:pt x="156" y="770"/>
                  </a:lnTo>
                  <a:lnTo>
                    <a:pt x="159" y="775"/>
                  </a:lnTo>
                  <a:lnTo>
                    <a:pt x="160" y="775"/>
                  </a:lnTo>
                  <a:lnTo>
                    <a:pt x="163" y="775"/>
                  </a:lnTo>
                  <a:lnTo>
                    <a:pt x="167" y="768"/>
                  </a:lnTo>
                  <a:lnTo>
                    <a:pt x="176" y="764"/>
                  </a:lnTo>
                  <a:lnTo>
                    <a:pt x="177" y="764"/>
                  </a:lnTo>
                  <a:lnTo>
                    <a:pt x="183" y="765"/>
                  </a:lnTo>
                  <a:lnTo>
                    <a:pt x="185" y="764"/>
                  </a:lnTo>
                  <a:lnTo>
                    <a:pt x="187" y="758"/>
                  </a:lnTo>
                  <a:lnTo>
                    <a:pt x="190" y="757"/>
                  </a:lnTo>
                  <a:lnTo>
                    <a:pt x="192" y="755"/>
                  </a:lnTo>
                  <a:lnTo>
                    <a:pt x="195" y="754"/>
                  </a:lnTo>
                  <a:lnTo>
                    <a:pt x="198" y="754"/>
                  </a:lnTo>
                  <a:lnTo>
                    <a:pt x="206" y="758"/>
                  </a:lnTo>
                  <a:lnTo>
                    <a:pt x="209" y="757"/>
                  </a:lnTo>
                  <a:lnTo>
                    <a:pt x="212" y="754"/>
                  </a:lnTo>
                  <a:lnTo>
                    <a:pt x="215" y="753"/>
                  </a:lnTo>
                  <a:lnTo>
                    <a:pt x="216" y="753"/>
                  </a:lnTo>
                  <a:lnTo>
                    <a:pt x="218" y="755"/>
                  </a:lnTo>
                  <a:lnTo>
                    <a:pt x="219" y="757"/>
                  </a:lnTo>
                  <a:lnTo>
                    <a:pt x="233" y="760"/>
                  </a:lnTo>
                  <a:lnTo>
                    <a:pt x="235" y="761"/>
                  </a:lnTo>
                  <a:lnTo>
                    <a:pt x="235" y="762"/>
                  </a:lnTo>
                  <a:lnTo>
                    <a:pt x="233" y="764"/>
                  </a:lnTo>
                  <a:lnTo>
                    <a:pt x="233" y="765"/>
                  </a:lnTo>
                  <a:lnTo>
                    <a:pt x="235" y="766"/>
                  </a:lnTo>
                  <a:lnTo>
                    <a:pt x="242" y="770"/>
                  </a:lnTo>
                  <a:lnTo>
                    <a:pt x="243" y="770"/>
                  </a:lnTo>
                  <a:lnTo>
                    <a:pt x="243" y="771"/>
                  </a:lnTo>
                  <a:lnTo>
                    <a:pt x="243" y="773"/>
                  </a:lnTo>
                  <a:lnTo>
                    <a:pt x="243" y="774"/>
                  </a:lnTo>
                  <a:lnTo>
                    <a:pt x="243" y="775"/>
                  </a:lnTo>
                  <a:lnTo>
                    <a:pt x="243" y="777"/>
                  </a:lnTo>
                  <a:lnTo>
                    <a:pt x="244" y="778"/>
                  </a:lnTo>
                  <a:lnTo>
                    <a:pt x="245" y="779"/>
                  </a:lnTo>
                  <a:lnTo>
                    <a:pt x="246" y="780"/>
                  </a:lnTo>
                  <a:lnTo>
                    <a:pt x="250" y="779"/>
                  </a:lnTo>
                  <a:lnTo>
                    <a:pt x="251" y="780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54" y="787"/>
                  </a:lnTo>
                  <a:lnTo>
                    <a:pt x="256" y="787"/>
                  </a:lnTo>
                  <a:lnTo>
                    <a:pt x="258" y="786"/>
                  </a:lnTo>
                  <a:lnTo>
                    <a:pt x="262" y="786"/>
                  </a:lnTo>
                  <a:lnTo>
                    <a:pt x="265" y="786"/>
                  </a:lnTo>
                  <a:lnTo>
                    <a:pt x="267" y="790"/>
                  </a:lnTo>
                  <a:lnTo>
                    <a:pt x="268" y="796"/>
                  </a:lnTo>
                  <a:lnTo>
                    <a:pt x="267" y="800"/>
                  </a:lnTo>
                  <a:lnTo>
                    <a:pt x="268" y="800"/>
                  </a:lnTo>
                  <a:lnTo>
                    <a:pt x="267" y="803"/>
                  </a:lnTo>
                  <a:lnTo>
                    <a:pt x="265" y="804"/>
                  </a:lnTo>
                  <a:lnTo>
                    <a:pt x="264" y="806"/>
                  </a:lnTo>
                  <a:lnTo>
                    <a:pt x="265" y="809"/>
                  </a:lnTo>
                  <a:lnTo>
                    <a:pt x="267" y="811"/>
                  </a:lnTo>
                  <a:lnTo>
                    <a:pt x="268" y="812"/>
                  </a:lnTo>
                  <a:lnTo>
                    <a:pt x="268" y="816"/>
                  </a:lnTo>
                  <a:lnTo>
                    <a:pt x="267" y="816"/>
                  </a:lnTo>
                  <a:lnTo>
                    <a:pt x="262" y="819"/>
                  </a:lnTo>
                  <a:lnTo>
                    <a:pt x="259" y="823"/>
                  </a:lnTo>
                  <a:lnTo>
                    <a:pt x="258" y="825"/>
                  </a:lnTo>
                  <a:lnTo>
                    <a:pt x="258" y="827"/>
                  </a:lnTo>
                  <a:lnTo>
                    <a:pt x="258" y="830"/>
                  </a:lnTo>
                  <a:lnTo>
                    <a:pt x="259" y="831"/>
                  </a:lnTo>
                  <a:lnTo>
                    <a:pt x="263" y="832"/>
                  </a:lnTo>
                  <a:lnTo>
                    <a:pt x="264" y="833"/>
                  </a:lnTo>
                  <a:lnTo>
                    <a:pt x="265" y="839"/>
                  </a:lnTo>
                  <a:lnTo>
                    <a:pt x="267" y="840"/>
                  </a:lnTo>
                  <a:lnTo>
                    <a:pt x="270" y="844"/>
                  </a:lnTo>
                  <a:lnTo>
                    <a:pt x="271" y="844"/>
                  </a:lnTo>
                  <a:lnTo>
                    <a:pt x="270" y="845"/>
                  </a:lnTo>
                  <a:lnTo>
                    <a:pt x="270" y="846"/>
                  </a:lnTo>
                  <a:lnTo>
                    <a:pt x="271" y="846"/>
                  </a:lnTo>
                  <a:lnTo>
                    <a:pt x="272" y="846"/>
                  </a:lnTo>
                  <a:lnTo>
                    <a:pt x="272" y="848"/>
                  </a:lnTo>
                  <a:lnTo>
                    <a:pt x="272" y="849"/>
                  </a:lnTo>
                  <a:lnTo>
                    <a:pt x="272" y="850"/>
                  </a:lnTo>
                  <a:lnTo>
                    <a:pt x="271" y="851"/>
                  </a:lnTo>
                  <a:lnTo>
                    <a:pt x="271" y="852"/>
                  </a:lnTo>
                  <a:lnTo>
                    <a:pt x="272" y="853"/>
                  </a:lnTo>
                  <a:lnTo>
                    <a:pt x="274" y="857"/>
                  </a:lnTo>
                  <a:lnTo>
                    <a:pt x="275" y="859"/>
                  </a:lnTo>
                  <a:lnTo>
                    <a:pt x="275" y="863"/>
                  </a:lnTo>
                  <a:lnTo>
                    <a:pt x="272" y="863"/>
                  </a:lnTo>
                  <a:lnTo>
                    <a:pt x="269" y="862"/>
                  </a:lnTo>
                  <a:lnTo>
                    <a:pt x="267" y="862"/>
                  </a:lnTo>
                  <a:lnTo>
                    <a:pt x="267" y="864"/>
                  </a:lnTo>
                  <a:lnTo>
                    <a:pt x="268" y="866"/>
                  </a:lnTo>
                  <a:lnTo>
                    <a:pt x="269" y="868"/>
                  </a:lnTo>
                  <a:lnTo>
                    <a:pt x="269" y="869"/>
                  </a:lnTo>
                  <a:lnTo>
                    <a:pt x="268" y="872"/>
                  </a:lnTo>
                  <a:lnTo>
                    <a:pt x="267" y="872"/>
                  </a:lnTo>
                  <a:lnTo>
                    <a:pt x="262" y="872"/>
                  </a:lnTo>
                  <a:lnTo>
                    <a:pt x="259" y="874"/>
                  </a:lnTo>
                  <a:lnTo>
                    <a:pt x="259" y="876"/>
                  </a:lnTo>
                  <a:lnTo>
                    <a:pt x="261" y="877"/>
                  </a:lnTo>
                  <a:lnTo>
                    <a:pt x="261" y="881"/>
                  </a:lnTo>
                  <a:lnTo>
                    <a:pt x="259" y="883"/>
                  </a:lnTo>
                  <a:lnTo>
                    <a:pt x="257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6" y="894"/>
                  </a:lnTo>
                  <a:lnTo>
                    <a:pt x="257" y="894"/>
                  </a:lnTo>
                  <a:lnTo>
                    <a:pt x="261" y="895"/>
                  </a:lnTo>
                  <a:lnTo>
                    <a:pt x="272" y="903"/>
                  </a:lnTo>
                  <a:lnTo>
                    <a:pt x="274" y="905"/>
                  </a:lnTo>
                  <a:lnTo>
                    <a:pt x="274" y="908"/>
                  </a:lnTo>
                  <a:lnTo>
                    <a:pt x="276" y="907"/>
                  </a:lnTo>
                  <a:lnTo>
                    <a:pt x="281" y="908"/>
                  </a:lnTo>
                  <a:lnTo>
                    <a:pt x="283" y="911"/>
                  </a:lnTo>
                  <a:lnTo>
                    <a:pt x="285" y="914"/>
                  </a:lnTo>
                  <a:lnTo>
                    <a:pt x="283" y="920"/>
                  </a:lnTo>
                  <a:lnTo>
                    <a:pt x="280" y="926"/>
                  </a:lnTo>
                  <a:lnTo>
                    <a:pt x="278" y="930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87" y="935"/>
                  </a:lnTo>
                  <a:lnTo>
                    <a:pt x="287" y="936"/>
                  </a:lnTo>
                  <a:lnTo>
                    <a:pt x="289" y="936"/>
                  </a:lnTo>
                  <a:lnTo>
                    <a:pt x="290" y="939"/>
                  </a:lnTo>
                  <a:lnTo>
                    <a:pt x="293" y="946"/>
                  </a:lnTo>
                  <a:lnTo>
                    <a:pt x="293" y="948"/>
                  </a:lnTo>
                  <a:lnTo>
                    <a:pt x="294" y="948"/>
                  </a:lnTo>
                  <a:lnTo>
                    <a:pt x="295" y="949"/>
                  </a:lnTo>
                  <a:lnTo>
                    <a:pt x="295" y="952"/>
                  </a:lnTo>
                  <a:lnTo>
                    <a:pt x="296" y="959"/>
                  </a:lnTo>
                  <a:lnTo>
                    <a:pt x="297" y="962"/>
                  </a:lnTo>
                  <a:lnTo>
                    <a:pt x="298" y="965"/>
                  </a:lnTo>
                  <a:lnTo>
                    <a:pt x="309" y="974"/>
                  </a:lnTo>
                  <a:lnTo>
                    <a:pt x="310" y="975"/>
                  </a:lnTo>
                  <a:lnTo>
                    <a:pt x="313" y="976"/>
                  </a:lnTo>
                  <a:lnTo>
                    <a:pt x="316" y="978"/>
                  </a:lnTo>
                  <a:lnTo>
                    <a:pt x="323" y="981"/>
                  </a:lnTo>
                  <a:lnTo>
                    <a:pt x="326" y="981"/>
                  </a:lnTo>
                  <a:lnTo>
                    <a:pt x="328" y="982"/>
                  </a:lnTo>
                  <a:lnTo>
                    <a:pt x="329" y="982"/>
                  </a:lnTo>
                  <a:lnTo>
                    <a:pt x="329" y="983"/>
                  </a:lnTo>
                  <a:lnTo>
                    <a:pt x="330" y="985"/>
                  </a:lnTo>
                  <a:lnTo>
                    <a:pt x="330" y="986"/>
                  </a:lnTo>
                  <a:lnTo>
                    <a:pt x="332" y="987"/>
                  </a:lnTo>
                  <a:lnTo>
                    <a:pt x="333" y="987"/>
                  </a:lnTo>
                  <a:lnTo>
                    <a:pt x="334" y="986"/>
                  </a:lnTo>
                  <a:lnTo>
                    <a:pt x="335" y="986"/>
                  </a:lnTo>
                  <a:lnTo>
                    <a:pt x="335" y="987"/>
                  </a:lnTo>
                  <a:lnTo>
                    <a:pt x="336" y="994"/>
                  </a:lnTo>
                  <a:lnTo>
                    <a:pt x="336" y="995"/>
                  </a:lnTo>
                  <a:lnTo>
                    <a:pt x="336" y="996"/>
                  </a:lnTo>
                  <a:lnTo>
                    <a:pt x="336" y="998"/>
                  </a:lnTo>
                  <a:lnTo>
                    <a:pt x="336" y="999"/>
                  </a:lnTo>
                  <a:lnTo>
                    <a:pt x="335" y="1001"/>
                  </a:lnTo>
                  <a:lnTo>
                    <a:pt x="334" y="1009"/>
                  </a:lnTo>
                  <a:lnTo>
                    <a:pt x="333" y="1012"/>
                  </a:lnTo>
                  <a:lnTo>
                    <a:pt x="330" y="1017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9" y="1021"/>
                  </a:lnTo>
                  <a:lnTo>
                    <a:pt x="354" y="1018"/>
                  </a:lnTo>
                  <a:lnTo>
                    <a:pt x="356" y="1018"/>
                  </a:lnTo>
                  <a:lnTo>
                    <a:pt x="361" y="1021"/>
                  </a:lnTo>
                  <a:lnTo>
                    <a:pt x="369" y="1024"/>
                  </a:lnTo>
                  <a:lnTo>
                    <a:pt x="372" y="1026"/>
                  </a:lnTo>
                  <a:lnTo>
                    <a:pt x="374" y="1030"/>
                  </a:lnTo>
                  <a:lnTo>
                    <a:pt x="375" y="1030"/>
                  </a:lnTo>
                  <a:lnTo>
                    <a:pt x="380" y="1030"/>
                  </a:lnTo>
                  <a:lnTo>
                    <a:pt x="381" y="1030"/>
                  </a:lnTo>
                  <a:lnTo>
                    <a:pt x="382" y="1031"/>
                  </a:lnTo>
                  <a:lnTo>
                    <a:pt x="384" y="1033"/>
                  </a:lnTo>
                  <a:lnTo>
                    <a:pt x="385" y="1034"/>
                  </a:lnTo>
                  <a:lnTo>
                    <a:pt x="385" y="1035"/>
                  </a:lnTo>
                  <a:lnTo>
                    <a:pt x="384" y="1037"/>
                  </a:lnTo>
                  <a:lnTo>
                    <a:pt x="379" y="1040"/>
                  </a:lnTo>
                  <a:lnTo>
                    <a:pt x="378" y="1040"/>
                  </a:lnTo>
                  <a:lnTo>
                    <a:pt x="378" y="1041"/>
                  </a:lnTo>
                  <a:lnTo>
                    <a:pt x="378" y="1043"/>
                  </a:lnTo>
                  <a:lnTo>
                    <a:pt x="379" y="1046"/>
                  </a:lnTo>
                  <a:lnTo>
                    <a:pt x="380" y="1048"/>
                  </a:lnTo>
                  <a:lnTo>
                    <a:pt x="382" y="1051"/>
                  </a:lnTo>
                  <a:lnTo>
                    <a:pt x="384" y="1052"/>
                  </a:lnTo>
                  <a:lnTo>
                    <a:pt x="388" y="1054"/>
                  </a:lnTo>
                  <a:lnTo>
                    <a:pt x="389" y="1056"/>
                  </a:lnTo>
                  <a:lnTo>
                    <a:pt x="391" y="1058"/>
                  </a:lnTo>
                  <a:lnTo>
                    <a:pt x="392" y="1059"/>
                  </a:lnTo>
                  <a:lnTo>
                    <a:pt x="393" y="1059"/>
                  </a:lnTo>
                  <a:lnTo>
                    <a:pt x="393" y="1058"/>
                  </a:lnTo>
                  <a:lnTo>
                    <a:pt x="394" y="1058"/>
                  </a:lnTo>
                  <a:lnTo>
                    <a:pt x="395" y="1058"/>
                  </a:lnTo>
                  <a:lnTo>
                    <a:pt x="397" y="1058"/>
                  </a:lnTo>
                  <a:lnTo>
                    <a:pt x="395" y="1059"/>
                  </a:lnTo>
                  <a:lnTo>
                    <a:pt x="395" y="1060"/>
                  </a:lnTo>
                  <a:lnTo>
                    <a:pt x="395" y="1063"/>
                  </a:lnTo>
                  <a:lnTo>
                    <a:pt x="397" y="1063"/>
                  </a:lnTo>
                  <a:lnTo>
                    <a:pt x="399" y="1061"/>
                  </a:lnTo>
                  <a:lnTo>
                    <a:pt x="400" y="1061"/>
                  </a:lnTo>
                  <a:lnTo>
                    <a:pt x="401" y="1065"/>
                  </a:lnTo>
                  <a:lnTo>
                    <a:pt x="401" y="1066"/>
                  </a:lnTo>
                  <a:lnTo>
                    <a:pt x="400" y="1073"/>
                  </a:lnTo>
                  <a:lnTo>
                    <a:pt x="401" y="1077"/>
                  </a:lnTo>
                  <a:lnTo>
                    <a:pt x="400" y="1078"/>
                  </a:lnTo>
                  <a:lnTo>
                    <a:pt x="399" y="1078"/>
                  </a:lnTo>
                  <a:lnTo>
                    <a:pt x="398" y="1078"/>
                  </a:lnTo>
                  <a:lnTo>
                    <a:pt x="397" y="1077"/>
                  </a:lnTo>
                  <a:lnTo>
                    <a:pt x="392" y="1078"/>
                  </a:lnTo>
                  <a:lnTo>
                    <a:pt x="392" y="1079"/>
                  </a:lnTo>
                  <a:lnTo>
                    <a:pt x="393" y="1080"/>
                  </a:lnTo>
                  <a:lnTo>
                    <a:pt x="391" y="1081"/>
                  </a:lnTo>
                  <a:lnTo>
                    <a:pt x="388" y="1083"/>
                  </a:lnTo>
                  <a:lnTo>
                    <a:pt x="386" y="1081"/>
                  </a:lnTo>
                  <a:lnTo>
                    <a:pt x="384" y="1081"/>
                  </a:lnTo>
                  <a:lnTo>
                    <a:pt x="382" y="1081"/>
                  </a:lnTo>
                  <a:lnTo>
                    <a:pt x="381" y="1083"/>
                  </a:lnTo>
                  <a:lnTo>
                    <a:pt x="382" y="1085"/>
                  </a:lnTo>
                  <a:lnTo>
                    <a:pt x="384" y="1085"/>
                  </a:lnTo>
                  <a:lnTo>
                    <a:pt x="384" y="1087"/>
                  </a:lnTo>
                  <a:lnTo>
                    <a:pt x="382" y="1090"/>
                  </a:lnTo>
                  <a:lnTo>
                    <a:pt x="380" y="1094"/>
                  </a:lnTo>
                  <a:lnTo>
                    <a:pt x="379" y="1096"/>
                  </a:lnTo>
                  <a:lnTo>
                    <a:pt x="376" y="1096"/>
                  </a:lnTo>
                  <a:lnTo>
                    <a:pt x="374" y="1097"/>
                  </a:lnTo>
                  <a:lnTo>
                    <a:pt x="372" y="1099"/>
                  </a:lnTo>
                  <a:lnTo>
                    <a:pt x="369" y="1102"/>
                  </a:lnTo>
                  <a:lnTo>
                    <a:pt x="368" y="1103"/>
                  </a:lnTo>
                  <a:lnTo>
                    <a:pt x="365" y="1103"/>
                  </a:lnTo>
                  <a:lnTo>
                    <a:pt x="365" y="1104"/>
                  </a:lnTo>
                  <a:lnTo>
                    <a:pt x="363" y="1105"/>
                  </a:lnTo>
                  <a:lnTo>
                    <a:pt x="365" y="1105"/>
                  </a:lnTo>
                  <a:lnTo>
                    <a:pt x="363" y="1106"/>
                  </a:lnTo>
                  <a:lnTo>
                    <a:pt x="362" y="1106"/>
                  </a:lnTo>
                  <a:lnTo>
                    <a:pt x="360" y="1106"/>
                  </a:lnTo>
                  <a:lnTo>
                    <a:pt x="358" y="1109"/>
                  </a:lnTo>
                  <a:lnTo>
                    <a:pt x="354" y="1109"/>
                  </a:lnTo>
                  <a:lnTo>
                    <a:pt x="349" y="1106"/>
                  </a:lnTo>
                  <a:lnTo>
                    <a:pt x="347" y="1106"/>
                  </a:lnTo>
                  <a:lnTo>
                    <a:pt x="345" y="1107"/>
                  </a:lnTo>
                  <a:lnTo>
                    <a:pt x="342" y="1107"/>
                  </a:lnTo>
                  <a:lnTo>
                    <a:pt x="341" y="1107"/>
                  </a:lnTo>
                  <a:lnTo>
                    <a:pt x="336" y="1105"/>
                  </a:lnTo>
                  <a:lnTo>
                    <a:pt x="334" y="1105"/>
                  </a:lnTo>
                  <a:lnTo>
                    <a:pt x="332" y="1103"/>
                  </a:lnTo>
                  <a:lnTo>
                    <a:pt x="332" y="1098"/>
                  </a:lnTo>
                  <a:lnTo>
                    <a:pt x="330" y="1097"/>
                  </a:lnTo>
                  <a:lnTo>
                    <a:pt x="329" y="1096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0" y="1093"/>
                  </a:lnTo>
                  <a:lnTo>
                    <a:pt x="317" y="1093"/>
                  </a:lnTo>
                  <a:lnTo>
                    <a:pt x="316" y="1093"/>
                  </a:lnTo>
                  <a:lnTo>
                    <a:pt x="313" y="1096"/>
                  </a:lnTo>
                  <a:lnTo>
                    <a:pt x="311" y="1096"/>
                  </a:lnTo>
                  <a:lnTo>
                    <a:pt x="308" y="1094"/>
                  </a:lnTo>
                  <a:lnTo>
                    <a:pt x="306" y="1094"/>
                  </a:lnTo>
                  <a:lnTo>
                    <a:pt x="302" y="1097"/>
                  </a:lnTo>
                  <a:lnTo>
                    <a:pt x="301" y="1102"/>
                  </a:lnTo>
                  <a:lnTo>
                    <a:pt x="301" y="1104"/>
                  </a:lnTo>
                  <a:lnTo>
                    <a:pt x="301" y="1105"/>
                  </a:lnTo>
                  <a:lnTo>
                    <a:pt x="301" y="1106"/>
                  </a:lnTo>
                  <a:lnTo>
                    <a:pt x="301" y="1107"/>
                  </a:lnTo>
                  <a:lnTo>
                    <a:pt x="300" y="1109"/>
                  </a:lnTo>
                  <a:lnTo>
                    <a:pt x="298" y="1109"/>
                  </a:lnTo>
                  <a:lnTo>
                    <a:pt x="297" y="1110"/>
                  </a:lnTo>
                  <a:lnTo>
                    <a:pt x="294" y="1116"/>
                  </a:lnTo>
                  <a:lnTo>
                    <a:pt x="291" y="1117"/>
                  </a:lnTo>
                  <a:lnTo>
                    <a:pt x="297" y="1122"/>
                  </a:lnTo>
                  <a:lnTo>
                    <a:pt x="298" y="1125"/>
                  </a:lnTo>
                  <a:lnTo>
                    <a:pt x="301" y="1130"/>
                  </a:lnTo>
                  <a:lnTo>
                    <a:pt x="303" y="1132"/>
                  </a:lnTo>
                  <a:lnTo>
                    <a:pt x="306" y="1135"/>
                  </a:lnTo>
                  <a:lnTo>
                    <a:pt x="308" y="1137"/>
                  </a:lnTo>
                  <a:lnTo>
                    <a:pt x="309" y="1137"/>
                  </a:lnTo>
                  <a:lnTo>
                    <a:pt x="310" y="1137"/>
                  </a:lnTo>
                  <a:lnTo>
                    <a:pt x="311" y="1138"/>
                  </a:lnTo>
                  <a:lnTo>
                    <a:pt x="311" y="1141"/>
                  </a:lnTo>
                  <a:lnTo>
                    <a:pt x="313" y="1143"/>
                  </a:lnTo>
                  <a:lnTo>
                    <a:pt x="314" y="1144"/>
                  </a:lnTo>
                  <a:lnTo>
                    <a:pt x="315" y="1145"/>
                  </a:lnTo>
                  <a:lnTo>
                    <a:pt x="316" y="1148"/>
                  </a:lnTo>
                  <a:lnTo>
                    <a:pt x="316" y="1154"/>
                  </a:lnTo>
                  <a:lnTo>
                    <a:pt x="314" y="1156"/>
                  </a:lnTo>
                  <a:lnTo>
                    <a:pt x="309" y="1158"/>
                  </a:lnTo>
                  <a:lnTo>
                    <a:pt x="309" y="1159"/>
                  </a:lnTo>
                  <a:lnTo>
                    <a:pt x="313" y="1164"/>
                  </a:lnTo>
                  <a:lnTo>
                    <a:pt x="315" y="1170"/>
                  </a:lnTo>
                  <a:lnTo>
                    <a:pt x="316" y="1171"/>
                  </a:lnTo>
                  <a:lnTo>
                    <a:pt x="320" y="1174"/>
                  </a:lnTo>
                  <a:lnTo>
                    <a:pt x="320" y="1175"/>
                  </a:lnTo>
                  <a:lnTo>
                    <a:pt x="320" y="1176"/>
                  </a:lnTo>
                  <a:lnTo>
                    <a:pt x="319" y="1176"/>
                  </a:lnTo>
                  <a:lnTo>
                    <a:pt x="316" y="1176"/>
                  </a:lnTo>
                  <a:lnTo>
                    <a:pt x="315" y="1176"/>
                  </a:lnTo>
                  <a:lnTo>
                    <a:pt x="316" y="1178"/>
                  </a:lnTo>
                  <a:lnTo>
                    <a:pt x="315" y="1178"/>
                  </a:lnTo>
                  <a:lnTo>
                    <a:pt x="314" y="1180"/>
                  </a:lnTo>
                  <a:lnTo>
                    <a:pt x="315" y="1181"/>
                  </a:lnTo>
                  <a:lnTo>
                    <a:pt x="315" y="1182"/>
                  </a:lnTo>
                  <a:lnTo>
                    <a:pt x="317" y="1183"/>
                  </a:lnTo>
                  <a:lnTo>
                    <a:pt x="317" y="1185"/>
                  </a:lnTo>
                  <a:lnTo>
                    <a:pt x="317" y="1189"/>
                  </a:lnTo>
                  <a:lnTo>
                    <a:pt x="316" y="1193"/>
                  </a:lnTo>
                  <a:lnTo>
                    <a:pt x="317" y="1194"/>
                  </a:lnTo>
                  <a:lnTo>
                    <a:pt x="319" y="1195"/>
                  </a:lnTo>
                  <a:lnTo>
                    <a:pt x="319" y="1196"/>
                  </a:lnTo>
                  <a:lnTo>
                    <a:pt x="319" y="1198"/>
                  </a:lnTo>
                  <a:lnTo>
                    <a:pt x="319" y="1200"/>
                  </a:lnTo>
                  <a:lnTo>
                    <a:pt x="317" y="1202"/>
                  </a:lnTo>
                  <a:lnTo>
                    <a:pt x="316" y="1203"/>
                  </a:lnTo>
                  <a:lnTo>
                    <a:pt x="315" y="1204"/>
                  </a:lnTo>
                  <a:lnTo>
                    <a:pt x="317" y="1208"/>
                  </a:lnTo>
                  <a:lnTo>
                    <a:pt x="320" y="1209"/>
                  </a:lnTo>
                  <a:lnTo>
                    <a:pt x="321" y="1210"/>
                  </a:lnTo>
                  <a:lnTo>
                    <a:pt x="322" y="1210"/>
                  </a:lnTo>
                  <a:lnTo>
                    <a:pt x="324" y="1210"/>
                  </a:lnTo>
                  <a:lnTo>
                    <a:pt x="326" y="1211"/>
                  </a:lnTo>
                  <a:lnTo>
                    <a:pt x="324" y="1213"/>
                  </a:lnTo>
                  <a:lnTo>
                    <a:pt x="324" y="1214"/>
                  </a:lnTo>
                  <a:lnTo>
                    <a:pt x="324" y="1215"/>
                  </a:lnTo>
                  <a:lnTo>
                    <a:pt x="324" y="1216"/>
                  </a:lnTo>
                  <a:lnTo>
                    <a:pt x="324" y="1219"/>
                  </a:lnTo>
                  <a:lnTo>
                    <a:pt x="326" y="1219"/>
                  </a:lnTo>
                  <a:lnTo>
                    <a:pt x="329" y="1221"/>
                  </a:lnTo>
                  <a:lnTo>
                    <a:pt x="330" y="1223"/>
                  </a:lnTo>
                  <a:lnTo>
                    <a:pt x="332" y="1226"/>
                  </a:lnTo>
                  <a:lnTo>
                    <a:pt x="330" y="1229"/>
                  </a:lnTo>
                  <a:lnTo>
                    <a:pt x="335" y="1229"/>
                  </a:lnTo>
                  <a:lnTo>
                    <a:pt x="337" y="1229"/>
                  </a:lnTo>
                  <a:lnTo>
                    <a:pt x="339" y="1232"/>
                  </a:lnTo>
                  <a:lnTo>
                    <a:pt x="340" y="1234"/>
                  </a:lnTo>
                  <a:lnTo>
                    <a:pt x="340" y="1235"/>
                  </a:lnTo>
                  <a:lnTo>
                    <a:pt x="340" y="1237"/>
                  </a:lnTo>
                  <a:lnTo>
                    <a:pt x="341" y="1239"/>
                  </a:lnTo>
                  <a:lnTo>
                    <a:pt x="342" y="1239"/>
                  </a:lnTo>
                  <a:lnTo>
                    <a:pt x="347" y="1236"/>
                  </a:lnTo>
                  <a:lnTo>
                    <a:pt x="349" y="1236"/>
                  </a:lnTo>
                  <a:lnTo>
                    <a:pt x="354" y="1237"/>
                  </a:lnTo>
                  <a:lnTo>
                    <a:pt x="355" y="1237"/>
                  </a:lnTo>
                  <a:lnTo>
                    <a:pt x="365" y="1232"/>
                  </a:lnTo>
                  <a:lnTo>
                    <a:pt x="368" y="1229"/>
                  </a:lnTo>
                  <a:lnTo>
                    <a:pt x="371" y="1224"/>
                  </a:lnTo>
                  <a:lnTo>
                    <a:pt x="372" y="1216"/>
                  </a:lnTo>
                  <a:lnTo>
                    <a:pt x="372" y="1215"/>
                  </a:lnTo>
                  <a:lnTo>
                    <a:pt x="373" y="1214"/>
                  </a:lnTo>
                  <a:lnTo>
                    <a:pt x="374" y="1214"/>
                  </a:lnTo>
                  <a:lnTo>
                    <a:pt x="375" y="1214"/>
                  </a:lnTo>
                  <a:lnTo>
                    <a:pt x="375" y="1213"/>
                  </a:lnTo>
                  <a:lnTo>
                    <a:pt x="375" y="1211"/>
                  </a:lnTo>
                  <a:lnTo>
                    <a:pt x="374" y="1208"/>
                  </a:lnTo>
                  <a:lnTo>
                    <a:pt x="373" y="1207"/>
                  </a:lnTo>
                  <a:lnTo>
                    <a:pt x="374" y="1203"/>
                  </a:lnTo>
                  <a:lnTo>
                    <a:pt x="378" y="1202"/>
                  </a:lnTo>
                  <a:lnTo>
                    <a:pt x="384" y="1204"/>
                  </a:lnTo>
                  <a:lnTo>
                    <a:pt x="388" y="1203"/>
                  </a:lnTo>
                  <a:lnTo>
                    <a:pt x="402" y="1211"/>
                  </a:lnTo>
                  <a:lnTo>
                    <a:pt x="405" y="1211"/>
                  </a:lnTo>
                  <a:lnTo>
                    <a:pt x="408" y="1210"/>
                  </a:lnTo>
                  <a:lnTo>
                    <a:pt x="411" y="1210"/>
                  </a:lnTo>
                  <a:lnTo>
                    <a:pt x="413" y="1210"/>
                  </a:lnTo>
                  <a:lnTo>
                    <a:pt x="414" y="1213"/>
                  </a:lnTo>
                  <a:lnTo>
                    <a:pt x="417" y="1213"/>
                  </a:lnTo>
                  <a:lnTo>
                    <a:pt x="418" y="1213"/>
                  </a:lnTo>
                  <a:lnTo>
                    <a:pt x="425" y="1204"/>
                  </a:lnTo>
                  <a:lnTo>
                    <a:pt x="426" y="1204"/>
                  </a:lnTo>
                  <a:lnTo>
                    <a:pt x="427" y="1204"/>
                  </a:lnTo>
                  <a:lnTo>
                    <a:pt x="428" y="1204"/>
                  </a:lnTo>
                  <a:lnTo>
                    <a:pt x="430" y="1202"/>
                  </a:lnTo>
                  <a:lnTo>
                    <a:pt x="431" y="1202"/>
                  </a:lnTo>
                  <a:lnTo>
                    <a:pt x="432" y="1201"/>
                  </a:lnTo>
                  <a:lnTo>
                    <a:pt x="433" y="1201"/>
                  </a:lnTo>
                  <a:lnTo>
                    <a:pt x="436" y="1197"/>
                  </a:lnTo>
                  <a:lnTo>
                    <a:pt x="437" y="1197"/>
                  </a:lnTo>
                  <a:lnTo>
                    <a:pt x="438" y="1196"/>
                  </a:lnTo>
                  <a:lnTo>
                    <a:pt x="445" y="1198"/>
                  </a:lnTo>
                  <a:lnTo>
                    <a:pt x="448" y="1198"/>
                  </a:lnTo>
                  <a:lnTo>
                    <a:pt x="450" y="1198"/>
                  </a:lnTo>
                  <a:lnTo>
                    <a:pt x="452" y="1200"/>
                  </a:lnTo>
                  <a:lnTo>
                    <a:pt x="453" y="1201"/>
                  </a:lnTo>
                  <a:lnTo>
                    <a:pt x="454" y="1201"/>
                  </a:lnTo>
                  <a:lnTo>
                    <a:pt x="456" y="1200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200"/>
                  </a:lnTo>
                  <a:lnTo>
                    <a:pt x="459" y="1206"/>
                  </a:lnTo>
                  <a:lnTo>
                    <a:pt x="460" y="1207"/>
                  </a:lnTo>
                  <a:lnTo>
                    <a:pt x="463" y="1207"/>
                  </a:lnTo>
                  <a:lnTo>
                    <a:pt x="467" y="1202"/>
                  </a:lnTo>
                  <a:lnTo>
                    <a:pt x="474" y="1198"/>
                  </a:lnTo>
                  <a:lnTo>
                    <a:pt x="477" y="1197"/>
                  </a:lnTo>
                  <a:lnTo>
                    <a:pt x="480" y="1197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3"/>
                  </a:lnTo>
                  <a:lnTo>
                    <a:pt x="486" y="1206"/>
                  </a:lnTo>
                  <a:lnTo>
                    <a:pt x="490" y="1207"/>
                  </a:lnTo>
                  <a:lnTo>
                    <a:pt x="491" y="1209"/>
                  </a:lnTo>
                  <a:lnTo>
                    <a:pt x="493" y="1214"/>
                  </a:lnTo>
                  <a:lnTo>
                    <a:pt x="495" y="1214"/>
                  </a:lnTo>
                  <a:lnTo>
                    <a:pt x="499" y="1217"/>
                  </a:lnTo>
                  <a:lnTo>
                    <a:pt x="500" y="1219"/>
                  </a:lnTo>
                  <a:lnTo>
                    <a:pt x="502" y="1221"/>
                  </a:lnTo>
                  <a:lnTo>
                    <a:pt x="503" y="1222"/>
                  </a:lnTo>
                  <a:lnTo>
                    <a:pt x="503" y="1223"/>
                  </a:lnTo>
                  <a:lnTo>
                    <a:pt x="503" y="1224"/>
                  </a:lnTo>
                  <a:lnTo>
                    <a:pt x="503" y="1226"/>
                  </a:lnTo>
                  <a:lnTo>
                    <a:pt x="502" y="1229"/>
                  </a:lnTo>
                  <a:lnTo>
                    <a:pt x="502" y="1232"/>
                  </a:lnTo>
                  <a:lnTo>
                    <a:pt x="503" y="1236"/>
                  </a:lnTo>
                  <a:lnTo>
                    <a:pt x="503" y="1239"/>
                  </a:lnTo>
                  <a:lnTo>
                    <a:pt x="504" y="1241"/>
                  </a:lnTo>
                  <a:lnTo>
                    <a:pt x="505" y="1242"/>
                  </a:lnTo>
                  <a:lnTo>
                    <a:pt x="505" y="1245"/>
                  </a:lnTo>
                  <a:lnTo>
                    <a:pt x="505" y="1246"/>
                  </a:lnTo>
                  <a:lnTo>
                    <a:pt x="505" y="1247"/>
                  </a:lnTo>
                  <a:lnTo>
                    <a:pt x="508" y="1247"/>
                  </a:lnTo>
                  <a:lnTo>
                    <a:pt x="509" y="1248"/>
                  </a:lnTo>
                  <a:lnTo>
                    <a:pt x="512" y="1252"/>
                  </a:lnTo>
                  <a:lnTo>
                    <a:pt x="512" y="1253"/>
                  </a:lnTo>
                  <a:lnTo>
                    <a:pt x="513" y="1253"/>
                  </a:lnTo>
                  <a:lnTo>
                    <a:pt x="513" y="1254"/>
                  </a:lnTo>
                  <a:lnTo>
                    <a:pt x="515" y="1254"/>
                  </a:lnTo>
                  <a:lnTo>
                    <a:pt x="515" y="1256"/>
                  </a:lnTo>
                  <a:lnTo>
                    <a:pt x="516" y="1256"/>
                  </a:lnTo>
                  <a:lnTo>
                    <a:pt x="517" y="1256"/>
                  </a:lnTo>
                  <a:lnTo>
                    <a:pt x="518" y="1256"/>
                  </a:lnTo>
                  <a:lnTo>
                    <a:pt x="519" y="1256"/>
                  </a:lnTo>
                  <a:lnTo>
                    <a:pt x="522" y="1260"/>
                  </a:lnTo>
                  <a:lnTo>
                    <a:pt x="523" y="1261"/>
                  </a:lnTo>
                  <a:lnTo>
                    <a:pt x="525" y="1262"/>
                  </a:lnTo>
                  <a:lnTo>
                    <a:pt x="526" y="1263"/>
                  </a:lnTo>
                  <a:lnTo>
                    <a:pt x="529" y="1269"/>
                  </a:lnTo>
                  <a:lnTo>
                    <a:pt x="529" y="1273"/>
                  </a:lnTo>
                  <a:lnTo>
                    <a:pt x="525" y="1276"/>
                  </a:lnTo>
                  <a:lnTo>
                    <a:pt x="524" y="1276"/>
                  </a:lnTo>
                  <a:lnTo>
                    <a:pt x="519" y="1276"/>
                  </a:lnTo>
                  <a:lnTo>
                    <a:pt x="506" y="1280"/>
                  </a:lnTo>
                  <a:lnTo>
                    <a:pt x="504" y="1281"/>
                  </a:lnTo>
                  <a:lnTo>
                    <a:pt x="504" y="1285"/>
                  </a:lnTo>
                  <a:lnTo>
                    <a:pt x="504" y="1286"/>
                  </a:lnTo>
                  <a:lnTo>
                    <a:pt x="506" y="1287"/>
                  </a:lnTo>
                  <a:lnTo>
                    <a:pt x="508" y="1287"/>
                  </a:lnTo>
                  <a:lnTo>
                    <a:pt x="508" y="1288"/>
                  </a:lnTo>
                  <a:lnTo>
                    <a:pt x="508" y="1291"/>
                  </a:lnTo>
                  <a:lnTo>
                    <a:pt x="508" y="1292"/>
                  </a:lnTo>
                  <a:lnTo>
                    <a:pt x="509" y="1293"/>
                  </a:lnTo>
                  <a:lnTo>
                    <a:pt x="512" y="1297"/>
                  </a:lnTo>
                  <a:lnTo>
                    <a:pt x="513" y="1299"/>
                  </a:lnTo>
                  <a:lnTo>
                    <a:pt x="513" y="1300"/>
                  </a:lnTo>
                  <a:lnTo>
                    <a:pt x="513" y="1302"/>
                  </a:lnTo>
                  <a:lnTo>
                    <a:pt x="513" y="1304"/>
                  </a:lnTo>
                  <a:lnTo>
                    <a:pt x="513" y="1306"/>
                  </a:lnTo>
                  <a:lnTo>
                    <a:pt x="512" y="1307"/>
                  </a:lnTo>
                  <a:lnTo>
                    <a:pt x="512" y="1308"/>
                  </a:lnTo>
                  <a:lnTo>
                    <a:pt x="513" y="1310"/>
                  </a:lnTo>
                  <a:lnTo>
                    <a:pt x="513" y="1311"/>
                  </a:lnTo>
                  <a:lnTo>
                    <a:pt x="513" y="1312"/>
                  </a:lnTo>
                  <a:lnTo>
                    <a:pt x="512" y="1312"/>
                  </a:lnTo>
                  <a:lnTo>
                    <a:pt x="511" y="1313"/>
                  </a:lnTo>
                  <a:lnTo>
                    <a:pt x="510" y="1313"/>
                  </a:lnTo>
                  <a:lnTo>
                    <a:pt x="511" y="1314"/>
                  </a:lnTo>
                  <a:lnTo>
                    <a:pt x="511" y="1315"/>
                  </a:lnTo>
                  <a:lnTo>
                    <a:pt x="513" y="1317"/>
                  </a:lnTo>
                  <a:lnTo>
                    <a:pt x="515" y="1318"/>
                  </a:lnTo>
                  <a:lnTo>
                    <a:pt x="516" y="1319"/>
                  </a:lnTo>
                  <a:lnTo>
                    <a:pt x="517" y="1319"/>
                  </a:lnTo>
                  <a:lnTo>
                    <a:pt x="518" y="1319"/>
                  </a:lnTo>
                  <a:lnTo>
                    <a:pt x="519" y="1318"/>
                  </a:lnTo>
                  <a:lnTo>
                    <a:pt x="521" y="1323"/>
                  </a:lnTo>
                  <a:lnTo>
                    <a:pt x="518" y="1326"/>
                  </a:lnTo>
                  <a:lnTo>
                    <a:pt x="515" y="1328"/>
                  </a:lnTo>
                  <a:lnTo>
                    <a:pt x="511" y="1332"/>
                  </a:lnTo>
                  <a:lnTo>
                    <a:pt x="516" y="1334"/>
                  </a:lnTo>
                  <a:lnTo>
                    <a:pt x="518" y="1334"/>
                  </a:lnTo>
                  <a:lnTo>
                    <a:pt x="519" y="1333"/>
                  </a:lnTo>
                  <a:lnTo>
                    <a:pt x="523" y="1331"/>
                  </a:lnTo>
                  <a:lnTo>
                    <a:pt x="525" y="1331"/>
                  </a:lnTo>
                  <a:lnTo>
                    <a:pt x="528" y="1331"/>
                  </a:lnTo>
                  <a:lnTo>
                    <a:pt x="534" y="1333"/>
                  </a:lnTo>
                  <a:lnTo>
                    <a:pt x="535" y="1334"/>
                  </a:lnTo>
                  <a:lnTo>
                    <a:pt x="539" y="1333"/>
                  </a:lnTo>
                  <a:lnTo>
                    <a:pt x="542" y="1333"/>
                  </a:lnTo>
                  <a:lnTo>
                    <a:pt x="543" y="1334"/>
                  </a:lnTo>
                  <a:lnTo>
                    <a:pt x="544" y="1337"/>
                  </a:lnTo>
                  <a:lnTo>
                    <a:pt x="544" y="1338"/>
                  </a:lnTo>
                  <a:lnTo>
                    <a:pt x="545" y="1340"/>
                  </a:lnTo>
                  <a:lnTo>
                    <a:pt x="547" y="1341"/>
                  </a:lnTo>
                  <a:lnTo>
                    <a:pt x="548" y="1341"/>
                  </a:lnTo>
                  <a:lnTo>
                    <a:pt x="554" y="1341"/>
                  </a:lnTo>
                  <a:lnTo>
                    <a:pt x="558" y="1340"/>
                  </a:lnTo>
                  <a:lnTo>
                    <a:pt x="564" y="1338"/>
                  </a:lnTo>
                  <a:lnTo>
                    <a:pt x="568" y="1336"/>
                  </a:lnTo>
                  <a:lnTo>
                    <a:pt x="569" y="1336"/>
                  </a:lnTo>
                  <a:lnTo>
                    <a:pt x="570" y="1337"/>
                  </a:lnTo>
                  <a:lnTo>
                    <a:pt x="571" y="1337"/>
                  </a:lnTo>
                  <a:lnTo>
                    <a:pt x="573" y="1337"/>
                  </a:lnTo>
                  <a:lnTo>
                    <a:pt x="575" y="1337"/>
                  </a:lnTo>
                  <a:lnTo>
                    <a:pt x="576" y="1336"/>
                  </a:lnTo>
                  <a:lnTo>
                    <a:pt x="577" y="1337"/>
                  </a:lnTo>
                  <a:lnTo>
                    <a:pt x="578" y="1338"/>
                  </a:lnTo>
                  <a:lnTo>
                    <a:pt x="580" y="1339"/>
                  </a:lnTo>
                  <a:lnTo>
                    <a:pt x="581" y="1351"/>
                  </a:lnTo>
                  <a:lnTo>
                    <a:pt x="583" y="1356"/>
                  </a:lnTo>
                  <a:lnTo>
                    <a:pt x="584" y="1356"/>
                  </a:lnTo>
                  <a:lnTo>
                    <a:pt x="588" y="1357"/>
                  </a:lnTo>
                  <a:lnTo>
                    <a:pt x="591" y="1356"/>
                  </a:lnTo>
                  <a:lnTo>
                    <a:pt x="594" y="1356"/>
                  </a:lnTo>
                  <a:lnTo>
                    <a:pt x="596" y="1356"/>
                  </a:lnTo>
                  <a:lnTo>
                    <a:pt x="597" y="1357"/>
                  </a:lnTo>
                  <a:lnTo>
                    <a:pt x="597" y="1358"/>
                  </a:lnTo>
                  <a:lnTo>
                    <a:pt x="597" y="1360"/>
                  </a:lnTo>
                  <a:lnTo>
                    <a:pt x="596" y="1362"/>
                  </a:lnTo>
                  <a:lnTo>
                    <a:pt x="591" y="1362"/>
                  </a:lnTo>
                  <a:lnTo>
                    <a:pt x="593" y="1364"/>
                  </a:lnTo>
                  <a:lnTo>
                    <a:pt x="593" y="1366"/>
                  </a:lnTo>
                  <a:lnTo>
                    <a:pt x="593" y="1367"/>
                  </a:lnTo>
                  <a:lnTo>
                    <a:pt x="593" y="1369"/>
                  </a:lnTo>
                  <a:lnTo>
                    <a:pt x="595" y="1369"/>
                  </a:lnTo>
                  <a:lnTo>
                    <a:pt x="596" y="1370"/>
                  </a:lnTo>
                  <a:lnTo>
                    <a:pt x="597" y="1371"/>
                  </a:lnTo>
                  <a:lnTo>
                    <a:pt x="597" y="1373"/>
                  </a:lnTo>
                  <a:lnTo>
                    <a:pt x="597" y="1375"/>
                  </a:lnTo>
                  <a:lnTo>
                    <a:pt x="597" y="1377"/>
                  </a:lnTo>
                  <a:lnTo>
                    <a:pt x="597" y="1378"/>
                  </a:lnTo>
                  <a:lnTo>
                    <a:pt x="599" y="1380"/>
                  </a:lnTo>
                  <a:lnTo>
                    <a:pt x="600" y="1382"/>
                  </a:lnTo>
                  <a:lnTo>
                    <a:pt x="600" y="1383"/>
                  </a:lnTo>
                  <a:lnTo>
                    <a:pt x="600" y="1384"/>
                  </a:lnTo>
                  <a:lnTo>
                    <a:pt x="600" y="1385"/>
                  </a:lnTo>
                  <a:lnTo>
                    <a:pt x="601" y="1386"/>
                  </a:lnTo>
                  <a:lnTo>
                    <a:pt x="603" y="1388"/>
                  </a:lnTo>
                  <a:lnTo>
                    <a:pt x="604" y="1389"/>
                  </a:lnTo>
                  <a:lnTo>
                    <a:pt x="606" y="1392"/>
                  </a:lnTo>
                  <a:lnTo>
                    <a:pt x="604" y="1396"/>
                  </a:lnTo>
                  <a:lnTo>
                    <a:pt x="604" y="1398"/>
                  </a:lnTo>
                  <a:lnTo>
                    <a:pt x="607" y="1401"/>
                  </a:lnTo>
                  <a:lnTo>
                    <a:pt x="601" y="1403"/>
                  </a:lnTo>
                  <a:lnTo>
                    <a:pt x="600" y="1405"/>
                  </a:lnTo>
                  <a:lnTo>
                    <a:pt x="600" y="1406"/>
                  </a:lnTo>
                  <a:lnTo>
                    <a:pt x="603" y="1421"/>
                  </a:lnTo>
                  <a:lnTo>
                    <a:pt x="604" y="1423"/>
                  </a:lnTo>
                  <a:lnTo>
                    <a:pt x="608" y="1424"/>
                  </a:lnTo>
                  <a:lnTo>
                    <a:pt x="609" y="1424"/>
                  </a:lnTo>
                  <a:lnTo>
                    <a:pt x="612" y="1425"/>
                  </a:lnTo>
                  <a:lnTo>
                    <a:pt x="613" y="1427"/>
                  </a:lnTo>
                  <a:lnTo>
                    <a:pt x="614" y="1428"/>
                  </a:lnTo>
                  <a:lnTo>
                    <a:pt x="614" y="1431"/>
                  </a:lnTo>
                  <a:lnTo>
                    <a:pt x="614" y="1434"/>
                  </a:lnTo>
                  <a:lnTo>
                    <a:pt x="615" y="1435"/>
                  </a:lnTo>
                  <a:lnTo>
                    <a:pt x="616" y="1437"/>
                  </a:lnTo>
                  <a:lnTo>
                    <a:pt x="617" y="1438"/>
                  </a:lnTo>
                  <a:lnTo>
                    <a:pt x="619" y="1440"/>
                  </a:lnTo>
                  <a:lnTo>
                    <a:pt x="620" y="1440"/>
                  </a:lnTo>
                  <a:lnTo>
                    <a:pt x="621" y="1440"/>
                  </a:lnTo>
                  <a:lnTo>
                    <a:pt x="623" y="1440"/>
                  </a:lnTo>
                  <a:lnTo>
                    <a:pt x="625" y="1437"/>
                  </a:lnTo>
                  <a:lnTo>
                    <a:pt x="626" y="1436"/>
                  </a:lnTo>
                  <a:lnTo>
                    <a:pt x="627" y="1435"/>
                  </a:lnTo>
                  <a:lnTo>
                    <a:pt x="628" y="1434"/>
                  </a:lnTo>
                  <a:lnTo>
                    <a:pt x="629" y="1434"/>
                  </a:lnTo>
                  <a:lnTo>
                    <a:pt x="630" y="1432"/>
                  </a:lnTo>
                  <a:lnTo>
                    <a:pt x="632" y="1431"/>
                  </a:lnTo>
                  <a:lnTo>
                    <a:pt x="633" y="1430"/>
                  </a:lnTo>
                  <a:lnTo>
                    <a:pt x="634" y="1430"/>
                  </a:lnTo>
                  <a:lnTo>
                    <a:pt x="641" y="1429"/>
                  </a:lnTo>
                  <a:lnTo>
                    <a:pt x="654" y="1430"/>
                  </a:lnTo>
                  <a:lnTo>
                    <a:pt x="656" y="1431"/>
                  </a:lnTo>
                  <a:lnTo>
                    <a:pt x="656" y="1434"/>
                  </a:lnTo>
                  <a:lnTo>
                    <a:pt x="659" y="1435"/>
                  </a:lnTo>
                  <a:lnTo>
                    <a:pt x="667" y="1445"/>
                  </a:lnTo>
                  <a:lnTo>
                    <a:pt x="668" y="1447"/>
                  </a:lnTo>
                  <a:lnTo>
                    <a:pt x="671" y="1447"/>
                  </a:lnTo>
                  <a:lnTo>
                    <a:pt x="672" y="1445"/>
                  </a:lnTo>
                  <a:lnTo>
                    <a:pt x="674" y="1444"/>
                  </a:lnTo>
                  <a:lnTo>
                    <a:pt x="675" y="1443"/>
                  </a:lnTo>
                  <a:lnTo>
                    <a:pt x="675" y="1443"/>
                  </a:lnTo>
                  <a:lnTo>
                    <a:pt x="677" y="1443"/>
                  </a:lnTo>
                  <a:lnTo>
                    <a:pt x="678" y="1444"/>
                  </a:lnTo>
                  <a:lnTo>
                    <a:pt x="680" y="1444"/>
                  </a:lnTo>
                  <a:lnTo>
                    <a:pt x="681" y="1445"/>
                  </a:lnTo>
                  <a:lnTo>
                    <a:pt x="685" y="1447"/>
                  </a:lnTo>
                  <a:lnTo>
                    <a:pt x="686" y="1448"/>
                  </a:lnTo>
                  <a:lnTo>
                    <a:pt x="686" y="1451"/>
                  </a:lnTo>
                  <a:lnTo>
                    <a:pt x="686" y="1453"/>
                  </a:lnTo>
                  <a:lnTo>
                    <a:pt x="687" y="1454"/>
                  </a:lnTo>
                  <a:lnTo>
                    <a:pt x="688" y="1455"/>
                  </a:lnTo>
                  <a:lnTo>
                    <a:pt x="691" y="1455"/>
                  </a:lnTo>
                  <a:lnTo>
                    <a:pt x="692" y="1455"/>
                  </a:lnTo>
                  <a:lnTo>
                    <a:pt x="694" y="1454"/>
                  </a:lnTo>
                  <a:lnTo>
                    <a:pt x="694" y="1453"/>
                  </a:lnTo>
                  <a:lnTo>
                    <a:pt x="695" y="1450"/>
                  </a:lnTo>
                  <a:lnTo>
                    <a:pt x="697" y="1449"/>
                  </a:lnTo>
                  <a:lnTo>
                    <a:pt x="698" y="1448"/>
                  </a:lnTo>
                  <a:lnTo>
                    <a:pt x="710" y="1441"/>
                  </a:lnTo>
                  <a:lnTo>
                    <a:pt x="714" y="1440"/>
                  </a:lnTo>
                  <a:lnTo>
                    <a:pt x="719" y="1440"/>
                  </a:lnTo>
                  <a:lnTo>
                    <a:pt x="725" y="1441"/>
                  </a:lnTo>
                  <a:lnTo>
                    <a:pt x="736" y="1437"/>
                  </a:lnTo>
                  <a:lnTo>
                    <a:pt x="738" y="1435"/>
                  </a:lnTo>
                  <a:lnTo>
                    <a:pt x="741" y="1430"/>
                  </a:lnTo>
                  <a:lnTo>
                    <a:pt x="744" y="1430"/>
                  </a:lnTo>
                  <a:lnTo>
                    <a:pt x="752" y="1429"/>
                  </a:lnTo>
                  <a:lnTo>
                    <a:pt x="753" y="1429"/>
                  </a:lnTo>
                  <a:lnTo>
                    <a:pt x="754" y="1432"/>
                  </a:lnTo>
                  <a:lnTo>
                    <a:pt x="756" y="1436"/>
                  </a:lnTo>
                  <a:lnTo>
                    <a:pt x="757" y="1440"/>
                  </a:lnTo>
                  <a:lnTo>
                    <a:pt x="763" y="1442"/>
                  </a:lnTo>
                  <a:lnTo>
                    <a:pt x="765" y="1444"/>
                  </a:lnTo>
                  <a:lnTo>
                    <a:pt x="765" y="1449"/>
                  </a:lnTo>
                  <a:lnTo>
                    <a:pt x="765" y="1453"/>
                  </a:lnTo>
                  <a:lnTo>
                    <a:pt x="764" y="1454"/>
                  </a:lnTo>
                  <a:lnTo>
                    <a:pt x="764" y="1455"/>
                  </a:lnTo>
                  <a:lnTo>
                    <a:pt x="765" y="1456"/>
                  </a:lnTo>
                  <a:lnTo>
                    <a:pt x="767" y="1458"/>
                  </a:lnTo>
                  <a:lnTo>
                    <a:pt x="775" y="1469"/>
                  </a:lnTo>
                  <a:lnTo>
                    <a:pt x="778" y="1471"/>
                  </a:lnTo>
                  <a:lnTo>
                    <a:pt x="784" y="1474"/>
                  </a:lnTo>
                  <a:lnTo>
                    <a:pt x="788" y="1476"/>
                  </a:lnTo>
                  <a:lnTo>
                    <a:pt x="789" y="1479"/>
                  </a:lnTo>
                  <a:lnTo>
                    <a:pt x="791" y="1481"/>
                  </a:lnTo>
                  <a:lnTo>
                    <a:pt x="793" y="1486"/>
                  </a:lnTo>
                  <a:lnTo>
                    <a:pt x="795" y="1488"/>
                  </a:lnTo>
                  <a:lnTo>
                    <a:pt x="795" y="1490"/>
                  </a:lnTo>
                  <a:lnTo>
                    <a:pt x="797" y="1489"/>
                  </a:lnTo>
                  <a:lnTo>
                    <a:pt x="801" y="1487"/>
                  </a:lnTo>
                  <a:lnTo>
                    <a:pt x="802" y="1487"/>
                  </a:lnTo>
                  <a:lnTo>
                    <a:pt x="804" y="1488"/>
                  </a:lnTo>
                  <a:lnTo>
                    <a:pt x="808" y="1486"/>
                  </a:lnTo>
                  <a:lnTo>
                    <a:pt x="809" y="1481"/>
                  </a:lnTo>
                  <a:lnTo>
                    <a:pt x="808" y="1475"/>
                  </a:lnTo>
                  <a:lnTo>
                    <a:pt x="809" y="1471"/>
                  </a:lnTo>
                  <a:lnTo>
                    <a:pt x="810" y="1471"/>
                  </a:lnTo>
                  <a:lnTo>
                    <a:pt x="815" y="1471"/>
                  </a:lnTo>
                  <a:lnTo>
                    <a:pt x="817" y="1471"/>
                  </a:lnTo>
                  <a:lnTo>
                    <a:pt x="817" y="1471"/>
                  </a:lnTo>
                  <a:lnTo>
                    <a:pt x="818" y="1473"/>
                  </a:lnTo>
                  <a:lnTo>
                    <a:pt x="821" y="1480"/>
                  </a:lnTo>
                  <a:lnTo>
                    <a:pt x="822" y="1481"/>
                  </a:lnTo>
                  <a:lnTo>
                    <a:pt x="823" y="1482"/>
                  </a:lnTo>
                  <a:lnTo>
                    <a:pt x="827" y="1482"/>
                  </a:lnTo>
                  <a:lnTo>
                    <a:pt x="828" y="1482"/>
                  </a:lnTo>
                  <a:lnTo>
                    <a:pt x="830" y="1483"/>
                  </a:lnTo>
                  <a:lnTo>
                    <a:pt x="832" y="1484"/>
                  </a:lnTo>
                  <a:lnTo>
                    <a:pt x="838" y="1483"/>
                  </a:lnTo>
                  <a:lnTo>
                    <a:pt x="842" y="1484"/>
                  </a:lnTo>
                  <a:lnTo>
                    <a:pt x="843" y="1484"/>
                  </a:lnTo>
                  <a:lnTo>
                    <a:pt x="843" y="1483"/>
                  </a:lnTo>
                  <a:lnTo>
                    <a:pt x="845" y="1483"/>
                  </a:lnTo>
                  <a:lnTo>
                    <a:pt x="845" y="1486"/>
                  </a:lnTo>
                  <a:lnTo>
                    <a:pt x="845" y="1487"/>
                  </a:lnTo>
                  <a:lnTo>
                    <a:pt x="845" y="1488"/>
                  </a:lnTo>
                  <a:lnTo>
                    <a:pt x="847" y="1489"/>
                  </a:lnTo>
                  <a:lnTo>
                    <a:pt x="851" y="1493"/>
                  </a:lnTo>
                  <a:lnTo>
                    <a:pt x="858" y="1495"/>
                  </a:lnTo>
                  <a:lnTo>
                    <a:pt x="862" y="1497"/>
                  </a:lnTo>
                  <a:lnTo>
                    <a:pt x="863" y="1499"/>
                  </a:lnTo>
                  <a:lnTo>
                    <a:pt x="866" y="1501"/>
                  </a:lnTo>
                  <a:lnTo>
                    <a:pt x="873" y="1501"/>
                  </a:lnTo>
                  <a:lnTo>
                    <a:pt x="874" y="1500"/>
                  </a:lnTo>
                  <a:lnTo>
                    <a:pt x="875" y="1499"/>
                  </a:lnTo>
                  <a:lnTo>
                    <a:pt x="877" y="1496"/>
                  </a:lnTo>
                  <a:lnTo>
                    <a:pt x="879" y="1495"/>
                  </a:lnTo>
                  <a:lnTo>
                    <a:pt x="881" y="1494"/>
                  </a:lnTo>
                  <a:lnTo>
                    <a:pt x="883" y="1495"/>
                  </a:lnTo>
                  <a:lnTo>
                    <a:pt x="888" y="1506"/>
                  </a:lnTo>
                  <a:lnTo>
                    <a:pt x="889" y="1508"/>
                  </a:lnTo>
                  <a:lnTo>
                    <a:pt x="892" y="1509"/>
                  </a:lnTo>
                  <a:lnTo>
                    <a:pt x="895" y="1510"/>
                  </a:lnTo>
                  <a:lnTo>
                    <a:pt x="897" y="1509"/>
                  </a:lnTo>
                  <a:lnTo>
                    <a:pt x="901" y="1508"/>
                  </a:lnTo>
                  <a:lnTo>
                    <a:pt x="902" y="1508"/>
                  </a:lnTo>
                  <a:lnTo>
                    <a:pt x="906" y="1509"/>
                  </a:lnTo>
                  <a:lnTo>
                    <a:pt x="907" y="1510"/>
                  </a:lnTo>
                  <a:lnTo>
                    <a:pt x="912" y="1510"/>
                  </a:lnTo>
                  <a:lnTo>
                    <a:pt x="913" y="1512"/>
                  </a:lnTo>
                  <a:lnTo>
                    <a:pt x="913" y="1515"/>
                  </a:lnTo>
                  <a:lnTo>
                    <a:pt x="914" y="1520"/>
                  </a:lnTo>
                  <a:lnTo>
                    <a:pt x="916" y="1523"/>
                  </a:lnTo>
                  <a:lnTo>
                    <a:pt x="919" y="1526"/>
                  </a:lnTo>
                  <a:lnTo>
                    <a:pt x="921" y="1526"/>
                  </a:lnTo>
                  <a:lnTo>
                    <a:pt x="925" y="1527"/>
                  </a:lnTo>
                  <a:lnTo>
                    <a:pt x="928" y="1531"/>
                  </a:lnTo>
                  <a:lnTo>
                    <a:pt x="930" y="1532"/>
                  </a:lnTo>
                  <a:lnTo>
                    <a:pt x="932" y="1532"/>
                  </a:lnTo>
                  <a:lnTo>
                    <a:pt x="934" y="1531"/>
                  </a:lnTo>
                  <a:lnTo>
                    <a:pt x="936" y="1529"/>
                  </a:lnTo>
                  <a:lnTo>
                    <a:pt x="938" y="1528"/>
                  </a:lnTo>
                  <a:lnTo>
                    <a:pt x="942" y="1525"/>
                  </a:lnTo>
                  <a:lnTo>
                    <a:pt x="945" y="1525"/>
                  </a:lnTo>
                  <a:lnTo>
                    <a:pt x="946" y="1525"/>
                  </a:lnTo>
                  <a:lnTo>
                    <a:pt x="953" y="1527"/>
                  </a:lnTo>
                  <a:lnTo>
                    <a:pt x="954" y="1527"/>
                  </a:lnTo>
                  <a:lnTo>
                    <a:pt x="954" y="1527"/>
                  </a:lnTo>
                  <a:lnTo>
                    <a:pt x="954" y="1529"/>
                  </a:lnTo>
                  <a:lnTo>
                    <a:pt x="953" y="1531"/>
                  </a:lnTo>
                  <a:lnTo>
                    <a:pt x="951" y="1533"/>
                  </a:lnTo>
                  <a:lnTo>
                    <a:pt x="948" y="1534"/>
                  </a:lnTo>
                  <a:lnTo>
                    <a:pt x="947" y="1538"/>
                  </a:lnTo>
                  <a:lnTo>
                    <a:pt x="948" y="1541"/>
                  </a:lnTo>
                  <a:lnTo>
                    <a:pt x="949" y="1545"/>
                  </a:lnTo>
                  <a:lnTo>
                    <a:pt x="953" y="1549"/>
                  </a:lnTo>
                  <a:lnTo>
                    <a:pt x="956" y="1554"/>
                  </a:lnTo>
                  <a:lnTo>
                    <a:pt x="956" y="1555"/>
                  </a:lnTo>
                  <a:lnTo>
                    <a:pt x="956" y="1557"/>
                  </a:lnTo>
                  <a:lnTo>
                    <a:pt x="955" y="1561"/>
                  </a:lnTo>
                  <a:lnTo>
                    <a:pt x="955" y="1566"/>
                  </a:lnTo>
                  <a:lnTo>
                    <a:pt x="953" y="1567"/>
                  </a:lnTo>
                  <a:lnTo>
                    <a:pt x="952" y="1568"/>
                  </a:lnTo>
                  <a:lnTo>
                    <a:pt x="949" y="1573"/>
                  </a:lnTo>
                  <a:lnTo>
                    <a:pt x="947" y="1574"/>
                  </a:lnTo>
                  <a:lnTo>
                    <a:pt x="943" y="1578"/>
                  </a:lnTo>
                  <a:lnTo>
                    <a:pt x="941" y="1580"/>
                  </a:lnTo>
                  <a:lnTo>
                    <a:pt x="939" y="1582"/>
                  </a:lnTo>
                  <a:lnTo>
                    <a:pt x="939" y="1584"/>
                  </a:lnTo>
                  <a:lnTo>
                    <a:pt x="939" y="1586"/>
                  </a:lnTo>
                  <a:lnTo>
                    <a:pt x="939" y="1587"/>
                  </a:lnTo>
                  <a:lnTo>
                    <a:pt x="938" y="1588"/>
                  </a:lnTo>
                  <a:lnTo>
                    <a:pt x="936" y="1588"/>
                  </a:lnTo>
                  <a:lnTo>
                    <a:pt x="934" y="1588"/>
                  </a:lnTo>
                  <a:lnTo>
                    <a:pt x="932" y="1588"/>
                  </a:lnTo>
                  <a:lnTo>
                    <a:pt x="926" y="1591"/>
                  </a:lnTo>
                  <a:lnTo>
                    <a:pt x="922" y="1590"/>
                  </a:lnTo>
                  <a:lnTo>
                    <a:pt x="921" y="1591"/>
                  </a:lnTo>
                  <a:lnTo>
                    <a:pt x="920" y="1597"/>
                  </a:lnTo>
                  <a:lnTo>
                    <a:pt x="921" y="1598"/>
                  </a:lnTo>
                  <a:lnTo>
                    <a:pt x="923" y="1599"/>
                  </a:lnTo>
                  <a:lnTo>
                    <a:pt x="925" y="1601"/>
                  </a:lnTo>
                  <a:lnTo>
                    <a:pt x="926" y="1603"/>
                  </a:lnTo>
                  <a:lnTo>
                    <a:pt x="926" y="1605"/>
                  </a:lnTo>
                  <a:lnTo>
                    <a:pt x="927" y="1606"/>
                  </a:lnTo>
                  <a:lnTo>
                    <a:pt x="929" y="1606"/>
                  </a:lnTo>
                  <a:lnTo>
                    <a:pt x="934" y="1608"/>
                  </a:lnTo>
                  <a:lnTo>
                    <a:pt x="936" y="1607"/>
                  </a:lnTo>
                  <a:lnTo>
                    <a:pt x="938" y="1607"/>
                  </a:lnTo>
                  <a:lnTo>
                    <a:pt x="939" y="1608"/>
                  </a:lnTo>
                  <a:lnTo>
                    <a:pt x="940" y="1611"/>
                  </a:lnTo>
                  <a:lnTo>
                    <a:pt x="941" y="1611"/>
                  </a:lnTo>
                  <a:lnTo>
                    <a:pt x="942" y="1610"/>
                  </a:lnTo>
                  <a:lnTo>
                    <a:pt x="943" y="1608"/>
                  </a:lnTo>
                  <a:lnTo>
                    <a:pt x="945" y="1606"/>
                  </a:lnTo>
                  <a:lnTo>
                    <a:pt x="947" y="1607"/>
                  </a:lnTo>
                  <a:lnTo>
                    <a:pt x="948" y="1608"/>
                  </a:lnTo>
                  <a:lnTo>
                    <a:pt x="948" y="1611"/>
                  </a:lnTo>
                  <a:lnTo>
                    <a:pt x="947" y="1612"/>
                  </a:lnTo>
                  <a:lnTo>
                    <a:pt x="946" y="1614"/>
                  </a:lnTo>
                  <a:lnTo>
                    <a:pt x="942" y="1617"/>
                  </a:lnTo>
                  <a:lnTo>
                    <a:pt x="940" y="1618"/>
                  </a:lnTo>
                  <a:lnTo>
                    <a:pt x="930" y="1614"/>
                  </a:lnTo>
                  <a:lnTo>
                    <a:pt x="930" y="1614"/>
                  </a:lnTo>
                  <a:lnTo>
                    <a:pt x="928" y="1614"/>
                  </a:lnTo>
                  <a:lnTo>
                    <a:pt x="927" y="1617"/>
                  </a:lnTo>
                  <a:lnTo>
                    <a:pt x="927" y="1618"/>
                  </a:lnTo>
                  <a:lnTo>
                    <a:pt x="926" y="1619"/>
                  </a:lnTo>
                  <a:lnTo>
                    <a:pt x="926" y="1620"/>
                  </a:lnTo>
                  <a:lnTo>
                    <a:pt x="923" y="1621"/>
                  </a:lnTo>
                  <a:lnTo>
                    <a:pt x="922" y="1623"/>
                  </a:lnTo>
                  <a:lnTo>
                    <a:pt x="917" y="1638"/>
                  </a:lnTo>
                  <a:lnTo>
                    <a:pt x="917" y="1640"/>
                  </a:lnTo>
                  <a:lnTo>
                    <a:pt x="920" y="1640"/>
                  </a:lnTo>
                  <a:lnTo>
                    <a:pt x="921" y="1640"/>
                  </a:lnTo>
                  <a:lnTo>
                    <a:pt x="930" y="1640"/>
                  </a:lnTo>
                  <a:lnTo>
                    <a:pt x="932" y="1642"/>
                  </a:lnTo>
                  <a:lnTo>
                    <a:pt x="933" y="1644"/>
                  </a:lnTo>
                  <a:lnTo>
                    <a:pt x="934" y="1646"/>
                  </a:lnTo>
                  <a:lnTo>
                    <a:pt x="934" y="1647"/>
                  </a:lnTo>
                  <a:lnTo>
                    <a:pt x="934" y="1649"/>
                  </a:lnTo>
                  <a:lnTo>
                    <a:pt x="934" y="1650"/>
                  </a:lnTo>
                  <a:lnTo>
                    <a:pt x="933" y="1650"/>
                  </a:lnTo>
                  <a:lnTo>
                    <a:pt x="932" y="1650"/>
                  </a:lnTo>
                  <a:lnTo>
                    <a:pt x="933" y="1652"/>
                  </a:lnTo>
                  <a:lnTo>
                    <a:pt x="933" y="1653"/>
                  </a:lnTo>
                  <a:lnTo>
                    <a:pt x="934" y="1653"/>
                  </a:lnTo>
                  <a:lnTo>
                    <a:pt x="936" y="1659"/>
                  </a:lnTo>
                  <a:lnTo>
                    <a:pt x="938" y="1662"/>
                  </a:lnTo>
                  <a:lnTo>
                    <a:pt x="938" y="1664"/>
                  </a:lnTo>
                  <a:lnTo>
                    <a:pt x="939" y="1664"/>
                  </a:lnTo>
                  <a:lnTo>
                    <a:pt x="936" y="1666"/>
                  </a:lnTo>
                  <a:lnTo>
                    <a:pt x="935" y="1668"/>
                  </a:lnTo>
                  <a:lnTo>
                    <a:pt x="930" y="1671"/>
                  </a:lnTo>
                  <a:lnTo>
                    <a:pt x="935" y="1675"/>
                  </a:lnTo>
                  <a:lnTo>
                    <a:pt x="938" y="1675"/>
                  </a:lnTo>
                  <a:lnTo>
                    <a:pt x="941" y="1673"/>
                  </a:lnTo>
                  <a:lnTo>
                    <a:pt x="942" y="1673"/>
                  </a:lnTo>
                  <a:lnTo>
                    <a:pt x="943" y="1676"/>
                  </a:lnTo>
                  <a:lnTo>
                    <a:pt x="943" y="1677"/>
                  </a:lnTo>
                  <a:lnTo>
                    <a:pt x="942" y="1679"/>
                  </a:lnTo>
                  <a:lnTo>
                    <a:pt x="941" y="1682"/>
                  </a:lnTo>
                  <a:lnTo>
                    <a:pt x="938" y="1684"/>
                  </a:lnTo>
                  <a:lnTo>
                    <a:pt x="936" y="1685"/>
                  </a:lnTo>
                  <a:lnTo>
                    <a:pt x="933" y="1694"/>
                  </a:lnTo>
                  <a:lnTo>
                    <a:pt x="932" y="1696"/>
                  </a:lnTo>
                  <a:lnTo>
                    <a:pt x="932" y="1697"/>
                  </a:lnTo>
                  <a:lnTo>
                    <a:pt x="933" y="1701"/>
                  </a:lnTo>
                  <a:lnTo>
                    <a:pt x="933" y="1702"/>
                  </a:lnTo>
                  <a:lnTo>
                    <a:pt x="932" y="1702"/>
                  </a:lnTo>
                  <a:lnTo>
                    <a:pt x="928" y="1703"/>
                  </a:lnTo>
                  <a:lnTo>
                    <a:pt x="927" y="1704"/>
                  </a:lnTo>
                  <a:lnTo>
                    <a:pt x="928" y="1705"/>
                  </a:lnTo>
                  <a:lnTo>
                    <a:pt x="928" y="1707"/>
                  </a:lnTo>
                  <a:lnTo>
                    <a:pt x="929" y="1709"/>
                  </a:lnTo>
                  <a:lnTo>
                    <a:pt x="929" y="1710"/>
                  </a:lnTo>
                  <a:lnTo>
                    <a:pt x="929" y="1712"/>
                  </a:lnTo>
                  <a:lnTo>
                    <a:pt x="929" y="1714"/>
                  </a:lnTo>
                  <a:lnTo>
                    <a:pt x="928" y="1715"/>
                  </a:lnTo>
                  <a:lnTo>
                    <a:pt x="928" y="1716"/>
                  </a:lnTo>
                  <a:lnTo>
                    <a:pt x="928" y="1717"/>
                  </a:lnTo>
                  <a:lnTo>
                    <a:pt x="929" y="1718"/>
                  </a:lnTo>
                  <a:lnTo>
                    <a:pt x="929" y="1720"/>
                  </a:lnTo>
                  <a:lnTo>
                    <a:pt x="928" y="1722"/>
                  </a:lnTo>
                  <a:lnTo>
                    <a:pt x="927" y="1725"/>
                  </a:lnTo>
                  <a:lnTo>
                    <a:pt x="925" y="1725"/>
                  </a:lnTo>
                  <a:lnTo>
                    <a:pt x="922" y="1727"/>
                  </a:lnTo>
                  <a:lnTo>
                    <a:pt x="915" y="1725"/>
                  </a:lnTo>
                  <a:lnTo>
                    <a:pt x="913" y="1725"/>
                  </a:lnTo>
                  <a:lnTo>
                    <a:pt x="908" y="1725"/>
                  </a:lnTo>
                  <a:lnTo>
                    <a:pt x="906" y="1725"/>
                  </a:lnTo>
                  <a:lnTo>
                    <a:pt x="903" y="1725"/>
                  </a:lnTo>
                  <a:lnTo>
                    <a:pt x="901" y="1725"/>
                  </a:lnTo>
                  <a:lnTo>
                    <a:pt x="900" y="1725"/>
                  </a:lnTo>
                  <a:lnTo>
                    <a:pt x="899" y="1725"/>
                  </a:lnTo>
                  <a:lnTo>
                    <a:pt x="895" y="1724"/>
                  </a:lnTo>
                  <a:lnTo>
                    <a:pt x="894" y="1724"/>
                  </a:lnTo>
                  <a:lnTo>
                    <a:pt x="883" y="1724"/>
                  </a:lnTo>
                  <a:lnTo>
                    <a:pt x="880" y="1725"/>
                  </a:lnTo>
                  <a:lnTo>
                    <a:pt x="879" y="1725"/>
                  </a:lnTo>
                  <a:lnTo>
                    <a:pt x="876" y="1725"/>
                  </a:lnTo>
                  <a:lnTo>
                    <a:pt x="874" y="1722"/>
                  </a:lnTo>
                  <a:lnTo>
                    <a:pt x="873" y="1722"/>
                  </a:lnTo>
                  <a:lnTo>
                    <a:pt x="861" y="1722"/>
                  </a:lnTo>
                  <a:lnTo>
                    <a:pt x="857" y="1723"/>
                  </a:lnTo>
                  <a:lnTo>
                    <a:pt x="855" y="1725"/>
                  </a:lnTo>
                  <a:lnTo>
                    <a:pt x="853" y="1730"/>
                  </a:lnTo>
                  <a:lnTo>
                    <a:pt x="851" y="1735"/>
                  </a:lnTo>
                  <a:lnTo>
                    <a:pt x="850" y="1741"/>
                  </a:lnTo>
                  <a:lnTo>
                    <a:pt x="850" y="1742"/>
                  </a:lnTo>
                  <a:lnTo>
                    <a:pt x="848" y="1742"/>
                  </a:lnTo>
                  <a:lnTo>
                    <a:pt x="845" y="1741"/>
                  </a:lnTo>
                  <a:lnTo>
                    <a:pt x="845" y="1741"/>
                  </a:lnTo>
                  <a:lnTo>
                    <a:pt x="844" y="1742"/>
                  </a:lnTo>
                  <a:lnTo>
                    <a:pt x="841" y="1746"/>
                  </a:lnTo>
                  <a:lnTo>
                    <a:pt x="840" y="1747"/>
                  </a:lnTo>
                  <a:lnTo>
                    <a:pt x="837" y="1748"/>
                  </a:lnTo>
                  <a:lnTo>
                    <a:pt x="822" y="1750"/>
                  </a:lnTo>
                  <a:lnTo>
                    <a:pt x="818" y="1751"/>
                  </a:lnTo>
                  <a:lnTo>
                    <a:pt x="817" y="1754"/>
                  </a:lnTo>
                  <a:lnTo>
                    <a:pt x="816" y="1759"/>
                  </a:lnTo>
                  <a:lnTo>
                    <a:pt x="815" y="1762"/>
                  </a:lnTo>
                  <a:lnTo>
                    <a:pt x="816" y="1770"/>
                  </a:lnTo>
                  <a:lnTo>
                    <a:pt x="815" y="1774"/>
                  </a:lnTo>
                  <a:lnTo>
                    <a:pt x="814" y="1777"/>
                  </a:lnTo>
                  <a:lnTo>
                    <a:pt x="811" y="1780"/>
                  </a:lnTo>
                  <a:lnTo>
                    <a:pt x="810" y="1782"/>
                  </a:lnTo>
                  <a:lnTo>
                    <a:pt x="810" y="1783"/>
                  </a:lnTo>
                  <a:lnTo>
                    <a:pt x="811" y="1785"/>
                  </a:lnTo>
                  <a:lnTo>
                    <a:pt x="812" y="1785"/>
                  </a:lnTo>
                  <a:lnTo>
                    <a:pt x="815" y="1783"/>
                  </a:lnTo>
                  <a:lnTo>
                    <a:pt x="817" y="1785"/>
                  </a:lnTo>
                  <a:lnTo>
                    <a:pt x="817" y="1785"/>
                  </a:lnTo>
                  <a:lnTo>
                    <a:pt x="817" y="1786"/>
                  </a:lnTo>
                  <a:lnTo>
                    <a:pt x="817" y="1788"/>
                  </a:lnTo>
                  <a:lnTo>
                    <a:pt x="817" y="1789"/>
                  </a:lnTo>
                  <a:lnTo>
                    <a:pt x="816" y="1790"/>
                  </a:lnTo>
                  <a:lnTo>
                    <a:pt x="814" y="1792"/>
                  </a:lnTo>
                  <a:lnTo>
                    <a:pt x="812" y="1793"/>
                  </a:lnTo>
                  <a:lnTo>
                    <a:pt x="811" y="1795"/>
                  </a:lnTo>
                  <a:lnTo>
                    <a:pt x="810" y="1799"/>
                  </a:lnTo>
                  <a:lnTo>
                    <a:pt x="811" y="1802"/>
                  </a:lnTo>
                  <a:lnTo>
                    <a:pt x="812" y="1806"/>
                  </a:lnTo>
                  <a:lnTo>
                    <a:pt x="812" y="1805"/>
                  </a:lnTo>
                  <a:lnTo>
                    <a:pt x="816" y="1803"/>
                  </a:lnTo>
                  <a:lnTo>
                    <a:pt x="828" y="1802"/>
                  </a:lnTo>
                  <a:lnTo>
                    <a:pt x="829" y="1801"/>
                  </a:lnTo>
                  <a:lnTo>
                    <a:pt x="829" y="1800"/>
                  </a:lnTo>
                  <a:lnTo>
                    <a:pt x="830" y="1799"/>
                  </a:lnTo>
                  <a:lnTo>
                    <a:pt x="830" y="1798"/>
                  </a:lnTo>
                  <a:lnTo>
                    <a:pt x="831" y="1798"/>
                  </a:lnTo>
                  <a:lnTo>
                    <a:pt x="832" y="1798"/>
                  </a:lnTo>
                  <a:lnTo>
                    <a:pt x="832" y="1796"/>
                  </a:lnTo>
                  <a:lnTo>
                    <a:pt x="834" y="1793"/>
                  </a:lnTo>
                  <a:lnTo>
                    <a:pt x="837" y="1792"/>
                  </a:lnTo>
                  <a:lnTo>
                    <a:pt x="840" y="1789"/>
                  </a:lnTo>
                  <a:lnTo>
                    <a:pt x="851" y="1788"/>
                  </a:lnTo>
                  <a:lnTo>
                    <a:pt x="853" y="1788"/>
                  </a:lnTo>
                  <a:lnTo>
                    <a:pt x="854" y="1788"/>
                  </a:lnTo>
                  <a:lnTo>
                    <a:pt x="854" y="1787"/>
                  </a:lnTo>
                  <a:lnTo>
                    <a:pt x="855" y="1786"/>
                  </a:lnTo>
                  <a:lnTo>
                    <a:pt x="856" y="1785"/>
                  </a:lnTo>
                  <a:lnTo>
                    <a:pt x="856" y="1786"/>
                  </a:lnTo>
                  <a:lnTo>
                    <a:pt x="855" y="1787"/>
                  </a:lnTo>
                  <a:lnTo>
                    <a:pt x="854" y="1789"/>
                  </a:lnTo>
                  <a:lnTo>
                    <a:pt x="853" y="1789"/>
                  </a:lnTo>
                  <a:lnTo>
                    <a:pt x="840" y="1792"/>
                  </a:lnTo>
                  <a:lnTo>
                    <a:pt x="837" y="1793"/>
                  </a:lnTo>
                  <a:lnTo>
                    <a:pt x="837" y="1794"/>
                  </a:lnTo>
                  <a:lnTo>
                    <a:pt x="835" y="1796"/>
                  </a:lnTo>
                  <a:lnTo>
                    <a:pt x="835" y="1798"/>
                  </a:lnTo>
                  <a:lnTo>
                    <a:pt x="834" y="1798"/>
                  </a:lnTo>
                  <a:lnTo>
                    <a:pt x="832" y="1800"/>
                  </a:lnTo>
                  <a:lnTo>
                    <a:pt x="831" y="1801"/>
                  </a:lnTo>
                  <a:lnTo>
                    <a:pt x="832" y="1802"/>
                  </a:lnTo>
                  <a:lnTo>
                    <a:pt x="834" y="1803"/>
                  </a:lnTo>
                  <a:lnTo>
                    <a:pt x="836" y="1805"/>
                  </a:lnTo>
                  <a:lnTo>
                    <a:pt x="838" y="1805"/>
                  </a:lnTo>
                  <a:lnTo>
                    <a:pt x="838" y="1803"/>
                  </a:lnTo>
                  <a:lnTo>
                    <a:pt x="837" y="1803"/>
                  </a:lnTo>
                  <a:lnTo>
                    <a:pt x="837" y="1802"/>
                  </a:lnTo>
                  <a:lnTo>
                    <a:pt x="842" y="1802"/>
                  </a:lnTo>
                  <a:lnTo>
                    <a:pt x="844" y="1801"/>
                  </a:lnTo>
                  <a:lnTo>
                    <a:pt x="845" y="1801"/>
                  </a:lnTo>
                  <a:lnTo>
                    <a:pt x="849" y="1800"/>
                  </a:lnTo>
                  <a:lnTo>
                    <a:pt x="853" y="1799"/>
                  </a:lnTo>
                  <a:lnTo>
                    <a:pt x="857" y="1799"/>
                  </a:lnTo>
                  <a:lnTo>
                    <a:pt x="858" y="1799"/>
                  </a:lnTo>
                  <a:lnTo>
                    <a:pt x="860" y="1798"/>
                  </a:lnTo>
                  <a:lnTo>
                    <a:pt x="861" y="1798"/>
                  </a:lnTo>
                  <a:lnTo>
                    <a:pt x="862" y="1796"/>
                  </a:lnTo>
                  <a:lnTo>
                    <a:pt x="866" y="1796"/>
                  </a:lnTo>
                  <a:lnTo>
                    <a:pt x="866" y="1795"/>
                  </a:lnTo>
                  <a:lnTo>
                    <a:pt x="866" y="1794"/>
                  </a:lnTo>
                  <a:lnTo>
                    <a:pt x="866" y="1792"/>
                  </a:lnTo>
                  <a:lnTo>
                    <a:pt x="866" y="1788"/>
                  </a:lnTo>
                  <a:lnTo>
                    <a:pt x="869" y="1788"/>
                  </a:lnTo>
                  <a:lnTo>
                    <a:pt x="871" y="1788"/>
                  </a:lnTo>
                  <a:lnTo>
                    <a:pt x="874" y="1787"/>
                  </a:lnTo>
                  <a:lnTo>
                    <a:pt x="875" y="1786"/>
                  </a:lnTo>
                  <a:lnTo>
                    <a:pt x="876" y="1785"/>
                  </a:lnTo>
                  <a:lnTo>
                    <a:pt x="877" y="1785"/>
                  </a:lnTo>
                  <a:lnTo>
                    <a:pt x="879" y="1786"/>
                  </a:lnTo>
                  <a:lnTo>
                    <a:pt x="880" y="1786"/>
                  </a:lnTo>
                  <a:lnTo>
                    <a:pt x="881" y="1786"/>
                  </a:lnTo>
                  <a:lnTo>
                    <a:pt x="883" y="1787"/>
                  </a:lnTo>
                  <a:lnTo>
                    <a:pt x="887" y="1787"/>
                  </a:lnTo>
                  <a:lnTo>
                    <a:pt x="889" y="1788"/>
                  </a:lnTo>
                  <a:lnTo>
                    <a:pt x="892" y="1790"/>
                  </a:lnTo>
                  <a:lnTo>
                    <a:pt x="892" y="1794"/>
                  </a:lnTo>
                  <a:lnTo>
                    <a:pt x="892" y="1795"/>
                  </a:lnTo>
                  <a:lnTo>
                    <a:pt x="890" y="1795"/>
                  </a:lnTo>
                  <a:lnTo>
                    <a:pt x="889" y="1795"/>
                  </a:lnTo>
                  <a:lnTo>
                    <a:pt x="889" y="1796"/>
                  </a:lnTo>
                  <a:lnTo>
                    <a:pt x="889" y="1800"/>
                  </a:lnTo>
                  <a:lnTo>
                    <a:pt x="889" y="1801"/>
                  </a:lnTo>
                  <a:lnTo>
                    <a:pt x="890" y="1802"/>
                  </a:lnTo>
                  <a:lnTo>
                    <a:pt x="889" y="1805"/>
                  </a:lnTo>
                  <a:lnTo>
                    <a:pt x="890" y="1806"/>
                  </a:lnTo>
                  <a:lnTo>
                    <a:pt x="892" y="1807"/>
                  </a:lnTo>
                  <a:lnTo>
                    <a:pt x="893" y="1805"/>
                  </a:lnTo>
                  <a:lnTo>
                    <a:pt x="895" y="1802"/>
                  </a:lnTo>
                  <a:lnTo>
                    <a:pt x="896" y="1802"/>
                  </a:lnTo>
                  <a:lnTo>
                    <a:pt x="900" y="1805"/>
                  </a:lnTo>
                  <a:lnTo>
                    <a:pt x="897" y="1806"/>
                  </a:lnTo>
                  <a:lnTo>
                    <a:pt x="894" y="1806"/>
                  </a:lnTo>
                  <a:lnTo>
                    <a:pt x="893" y="1808"/>
                  </a:lnTo>
                  <a:lnTo>
                    <a:pt x="893" y="1809"/>
                  </a:lnTo>
                  <a:lnTo>
                    <a:pt x="892" y="1813"/>
                  </a:lnTo>
                  <a:lnTo>
                    <a:pt x="892" y="1815"/>
                  </a:lnTo>
                  <a:lnTo>
                    <a:pt x="889" y="1815"/>
                  </a:lnTo>
                  <a:lnTo>
                    <a:pt x="881" y="1813"/>
                  </a:lnTo>
                  <a:lnTo>
                    <a:pt x="880" y="1814"/>
                  </a:lnTo>
                  <a:lnTo>
                    <a:pt x="879" y="1814"/>
                  </a:lnTo>
                  <a:lnTo>
                    <a:pt x="879" y="1815"/>
                  </a:lnTo>
                  <a:lnTo>
                    <a:pt x="877" y="1814"/>
                  </a:lnTo>
                  <a:lnTo>
                    <a:pt x="877" y="1813"/>
                  </a:lnTo>
                  <a:lnTo>
                    <a:pt x="876" y="1813"/>
                  </a:lnTo>
                  <a:lnTo>
                    <a:pt x="875" y="1813"/>
                  </a:lnTo>
                  <a:lnTo>
                    <a:pt x="874" y="1814"/>
                  </a:lnTo>
                  <a:lnTo>
                    <a:pt x="874" y="1814"/>
                  </a:lnTo>
                  <a:lnTo>
                    <a:pt x="870" y="1819"/>
                  </a:lnTo>
                  <a:lnTo>
                    <a:pt x="867" y="1821"/>
                  </a:lnTo>
                  <a:lnTo>
                    <a:pt x="866" y="1822"/>
                  </a:lnTo>
                  <a:lnTo>
                    <a:pt x="864" y="1822"/>
                  </a:lnTo>
                  <a:lnTo>
                    <a:pt x="861" y="1822"/>
                  </a:lnTo>
                  <a:lnTo>
                    <a:pt x="860" y="1822"/>
                  </a:lnTo>
                  <a:lnTo>
                    <a:pt x="858" y="1824"/>
                  </a:lnTo>
                  <a:lnTo>
                    <a:pt x="856" y="1827"/>
                  </a:lnTo>
                  <a:lnTo>
                    <a:pt x="855" y="1828"/>
                  </a:lnTo>
                  <a:lnTo>
                    <a:pt x="853" y="1829"/>
                  </a:lnTo>
                  <a:lnTo>
                    <a:pt x="848" y="1831"/>
                  </a:lnTo>
                  <a:lnTo>
                    <a:pt x="847" y="1832"/>
                  </a:lnTo>
                  <a:lnTo>
                    <a:pt x="841" y="1832"/>
                  </a:lnTo>
                  <a:lnTo>
                    <a:pt x="838" y="1833"/>
                  </a:lnTo>
                  <a:lnTo>
                    <a:pt x="837" y="1833"/>
                  </a:lnTo>
                  <a:lnTo>
                    <a:pt x="831" y="1832"/>
                  </a:lnTo>
                  <a:lnTo>
                    <a:pt x="829" y="1832"/>
                  </a:lnTo>
                  <a:lnTo>
                    <a:pt x="828" y="1834"/>
                  </a:lnTo>
                  <a:lnTo>
                    <a:pt x="827" y="1835"/>
                  </a:lnTo>
                  <a:lnTo>
                    <a:pt x="825" y="1837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0"/>
                  </a:lnTo>
                  <a:lnTo>
                    <a:pt x="824" y="1840"/>
                  </a:lnTo>
                  <a:lnTo>
                    <a:pt x="823" y="1842"/>
                  </a:lnTo>
                  <a:lnTo>
                    <a:pt x="823" y="1844"/>
                  </a:lnTo>
                  <a:lnTo>
                    <a:pt x="823" y="1846"/>
                  </a:lnTo>
                  <a:lnTo>
                    <a:pt x="823" y="1848"/>
                  </a:lnTo>
                  <a:lnTo>
                    <a:pt x="824" y="1847"/>
                  </a:lnTo>
                  <a:lnTo>
                    <a:pt x="824" y="1846"/>
                  </a:lnTo>
                  <a:lnTo>
                    <a:pt x="828" y="1844"/>
                  </a:lnTo>
                  <a:lnTo>
                    <a:pt x="830" y="1844"/>
                  </a:lnTo>
                  <a:lnTo>
                    <a:pt x="834" y="1845"/>
                  </a:lnTo>
                  <a:lnTo>
                    <a:pt x="837" y="1847"/>
                  </a:lnTo>
                  <a:lnTo>
                    <a:pt x="838" y="1848"/>
                  </a:lnTo>
                  <a:lnTo>
                    <a:pt x="840" y="1850"/>
                  </a:lnTo>
                  <a:lnTo>
                    <a:pt x="841" y="1852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0" y="1855"/>
                  </a:lnTo>
                  <a:lnTo>
                    <a:pt x="818" y="1852"/>
                  </a:lnTo>
                  <a:lnTo>
                    <a:pt x="818" y="1851"/>
                  </a:lnTo>
                  <a:lnTo>
                    <a:pt x="817" y="1848"/>
                  </a:lnTo>
                  <a:lnTo>
                    <a:pt x="817" y="1846"/>
                  </a:lnTo>
                  <a:lnTo>
                    <a:pt x="816" y="1846"/>
                  </a:lnTo>
                  <a:lnTo>
                    <a:pt x="814" y="1848"/>
                  </a:lnTo>
                  <a:lnTo>
                    <a:pt x="811" y="1850"/>
                  </a:lnTo>
                  <a:lnTo>
                    <a:pt x="810" y="1850"/>
                  </a:lnTo>
                  <a:lnTo>
                    <a:pt x="806" y="1851"/>
                  </a:lnTo>
                  <a:lnTo>
                    <a:pt x="804" y="1851"/>
                  </a:lnTo>
                  <a:lnTo>
                    <a:pt x="803" y="1852"/>
                  </a:lnTo>
                  <a:lnTo>
                    <a:pt x="801" y="1855"/>
                  </a:lnTo>
                  <a:lnTo>
                    <a:pt x="798" y="1857"/>
                  </a:lnTo>
                  <a:lnTo>
                    <a:pt x="793" y="1859"/>
                  </a:lnTo>
                  <a:lnTo>
                    <a:pt x="789" y="1859"/>
                  </a:lnTo>
                  <a:lnTo>
                    <a:pt x="788" y="1857"/>
                  </a:lnTo>
                  <a:lnTo>
                    <a:pt x="785" y="1858"/>
                  </a:lnTo>
                  <a:lnTo>
                    <a:pt x="782" y="1855"/>
                  </a:lnTo>
                  <a:lnTo>
                    <a:pt x="778" y="1853"/>
                  </a:lnTo>
                  <a:lnTo>
                    <a:pt x="776" y="1852"/>
                  </a:lnTo>
                  <a:lnTo>
                    <a:pt x="776" y="1853"/>
                  </a:lnTo>
                  <a:lnTo>
                    <a:pt x="777" y="1855"/>
                  </a:lnTo>
                  <a:lnTo>
                    <a:pt x="778" y="1858"/>
                  </a:lnTo>
                  <a:lnTo>
                    <a:pt x="779" y="1861"/>
                  </a:lnTo>
                  <a:lnTo>
                    <a:pt x="780" y="1867"/>
                  </a:lnTo>
                  <a:lnTo>
                    <a:pt x="782" y="1870"/>
                  </a:lnTo>
                  <a:lnTo>
                    <a:pt x="783" y="1873"/>
                  </a:lnTo>
                  <a:lnTo>
                    <a:pt x="785" y="1874"/>
                  </a:lnTo>
                  <a:lnTo>
                    <a:pt x="785" y="1876"/>
                  </a:lnTo>
                  <a:lnTo>
                    <a:pt x="789" y="1880"/>
                  </a:lnTo>
                  <a:lnTo>
                    <a:pt x="792" y="1886"/>
                  </a:lnTo>
                  <a:lnTo>
                    <a:pt x="795" y="1887"/>
                  </a:lnTo>
                  <a:lnTo>
                    <a:pt x="797" y="1885"/>
                  </a:lnTo>
                  <a:lnTo>
                    <a:pt x="796" y="1885"/>
                  </a:lnTo>
                  <a:lnTo>
                    <a:pt x="793" y="1884"/>
                  </a:lnTo>
                  <a:lnTo>
                    <a:pt x="793" y="1883"/>
                  </a:lnTo>
                  <a:lnTo>
                    <a:pt x="793" y="1881"/>
                  </a:lnTo>
                  <a:lnTo>
                    <a:pt x="795" y="1881"/>
                  </a:lnTo>
                  <a:lnTo>
                    <a:pt x="801" y="1881"/>
                  </a:lnTo>
                  <a:lnTo>
                    <a:pt x="802" y="1883"/>
                  </a:lnTo>
                  <a:lnTo>
                    <a:pt x="804" y="1884"/>
                  </a:lnTo>
                  <a:lnTo>
                    <a:pt x="812" y="1892"/>
                  </a:lnTo>
                  <a:lnTo>
                    <a:pt x="815" y="1894"/>
                  </a:lnTo>
                  <a:lnTo>
                    <a:pt x="816" y="1896"/>
                  </a:lnTo>
                  <a:lnTo>
                    <a:pt x="817" y="1897"/>
                  </a:lnTo>
                  <a:lnTo>
                    <a:pt x="817" y="1899"/>
                  </a:lnTo>
                  <a:lnTo>
                    <a:pt x="817" y="1902"/>
                  </a:lnTo>
                  <a:lnTo>
                    <a:pt x="837" y="1912"/>
                  </a:lnTo>
                  <a:lnTo>
                    <a:pt x="838" y="1913"/>
                  </a:lnTo>
                  <a:lnTo>
                    <a:pt x="838" y="1916"/>
                  </a:lnTo>
                  <a:lnTo>
                    <a:pt x="838" y="1918"/>
                  </a:lnTo>
                  <a:lnTo>
                    <a:pt x="838" y="1920"/>
                  </a:lnTo>
                  <a:lnTo>
                    <a:pt x="837" y="1922"/>
                  </a:lnTo>
                  <a:lnTo>
                    <a:pt x="836" y="1922"/>
                  </a:lnTo>
                  <a:lnTo>
                    <a:pt x="835" y="1922"/>
                  </a:lnTo>
                  <a:lnTo>
                    <a:pt x="834" y="1922"/>
                  </a:lnTo>
                  <a:lnTo>
                    <a:pt x="832" y="1922"/>
                  </a:lnTo>
                  <a:lnTo>
                    <a:pt x="831" y="1922"/>
                  </a:lnTo>
                  <a:lnTo>
                    <a:pt x="829" y="1922"/>
                  </a:lnTo>
                  <a:lnTo>
                    <a:pt x="827" y="1922"/>
                  </a:lnTo>
                  <a:lnTo>
                    <a:pt x="825" y="1920"/>
                  </a:lnTo>
                  <a:lnTo>
                    <a:pt x="822" y="1916"/>
                  </a:lnTo>
                  <a:lnTo>
                    <a:pt x="818" y="1915"/>
                  </a:lnTo>
                  <a:lnTo>
                    <a:pt x="816" y="1910"/>
                  </a:lnTo>
                  <a:lnTo>
                    <a:pt x="815" y="1910"/>
                  </a:lnTo>
                  <a:lnTo>
                    <a:pt x="812" y="1910"/>
                  </a:lnTo>
                  <a:lnTo>
                    <a:pt x="811" y="1911"/>
                  </a:lnTo>
                  <a:lnTo>
                    <a:pt x="810" y="1911"/>
                  </a:lnTo>
                  <a:lnTo>
                    <a:pt x="808" y="1912"/>
                  </a:lnTo>
                  <a:lnTo>
                    <a:pt x="808" y="1915"/>
                  </a:lnTo>
                  <a:lnTo>
                    <a:pt x="808" y="1919"/>
                  </a:lnTo>
                  <a:lnTo>
                    <a:pt x="808" y="1920"/>
                  </a:lnTo>
                  <a:lnTo>
                    <a:pt x="806" y="1920"/>
                  </a:lnTo>
                  <a:lnTo>
                    <a:pt x="806" y="1922"/>
                  </a:lnTo>
                  <a:lnTo>
                    <a:pt x="805" y="1925"/>
                  </a:lnTo>
                  <a:lnTo>
                    <a:pt x="804" y="1928"/>
                  </a:lnTo>
                  <a:lnTo>
                    <a:pt x="804" y="1929"/>
                  </a:lnTo>
                  <a:lnTo>
                    <a:pt x="803" y="1930"/>
                  </a:lnTo>
                  <a:lnTo>
                    <a:pt x="803" y="1931"/>
                  </a:lnTo>
                  <a:lnTo>
                    <a:pt x="801" y="1937"/>
                  </a:lnTo>
                  <a:lnTo>
                    <a:pt x="799" y="1941"/>
                  </a:lnTo>
                  <a:lnTo>
                    <a:pt x="798" y="1942"/>
                  </a:lnTo>
                  <a:lnTo>
                    <a:pt x="799" y="1944"/>
                  </a:lnTo>
                  <a:lnTo>
                    <a:pt x="798" y="1945"/>
                  </a:lnTo>
                  <a:lnTo>
                    <a:pt x="796" y="1944"/>
                  </a:lnTo>
                  <a:lnTo>
                    <a:pt x="795" y="1943"/>
                  </a:lnTo>
                  <a:lnTo>
                    <a:pt x="796" y="1941"/>
                  </a:lnTo>
                  <a:lnTo>
                    <a:pt x="799" y="1937"/>
                  </a:lnTo>
                  <a:lnTo>
                    <a:pt x="801" y="1935"/>
                  </a:lnTo>
                  <a:lnTo>
                    <a:pt x="802" y="1932"/>
                  </a:lnTo>
                  <a:lnTo>
                    <a:pt x="802" y="1930"/>
                  </a:lnTo>
                  <a:lnTo>
                    <a:pt x="801" y="1930"/>
                  </a:lnTo>
                  <a:lnTo>
                    <a:pt x="798" y="1930"/>
                  </a:lnTo>
                  <a:lnTo>
                    <a:pt x="798" y="1929"/>
                  </a:lnTo>
                  <a:lnTo>
                    <a:pt x="798" y="1926"/>
                  </a:lnTo>
                  <a:lnTo>
                    <a:pt x="799" y="1925"/>
                  </a:lnTo>
                  <a:lnTo>
                    <a:pt x="801" y="1924"/>
                  </a:lnTo>
                  <a:lnTo>
                    <a:pt x="801" y="1923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8" y="1923"/>
                  </a:lnTo>
                  <a:lnTo>
                    <a:pt x="798" y="1922"/>
                  </a:lnTo>
                  <a:lnTo>
                    <a:pt x="802" y="1919"/>
                  </a:lnTo>
                  <a:lnTo>
                    <a:pt x="798" y="1919"/>
                  </a:lnTo>
                  <a:lnTo>
                    <a:pt x="793" y="1920"/>
                  </a:lnTo>
                  <a:lnTo>
                    <a:pt x="790" y="1923"/>
                  </a:lnTo>
                  <a:lnTo>
                    <a:pt x="789" y="1925"/>
                  </a:lnTo>
                  <a:lnTo>
                    <a:pt x="789" y="1930"/>
                  </a:lnTo>
                  <a:lnTo>
                    <a:pt x="786" y="1942"/>
                  </a:lnTo>
                  <a:lnTo>
                    <a:pt x="785" y="1946"/>
                  </a:lnTo>
                  <a:lnTo>
                    <a:pt x="784" y="1950"/>
                  </a:lnTo>
                  <a:lnTo>
                    <a:pt x="783" y="1952"/>
                  </a:lnTo>
                  <a:lnTo>
                    <a:pt x="782" y="1952"/>
                  </a:lnTo>
                  <a:lnTo>
                    <a:pt x="780" y="1954"/>
                  </a:lnTo>
                  <a:lnTo>
                    <a:pt x="778" y="1954"/>
                  </a:lnTo>
                  <a:lnTo>
                    <a:pt x="771" y="1959"/>
                  </a:lnTo>
                  <a:lnTo>
                    <a:pt x="770" y="1961"/>
                  </a:lnTo>
                  <a:lnTo>
                    <a:pt x="771" y="1962"/>
                  </a:lnTo>
                  <a:lnTo>
                    <a:pt x="772" y="1963"/>
                  </a:lnTo>
                  <a:lnTo>
                    <a:pt x="773" y="1964"/>
                  </a:lnTo>
                  <a:lnTo>
                    <a:pt x="773" y="1965"/>
                  </a:lnTo>
                  <a:lnTo>
                    <a:pt x="771" y="1964"/>
                  </a:lnTo>
                  <a:lnTo>
                    <a:pt x="771" y="1967"/>
                  </a:lnTo>
                  <a:lnTo>
                    <a:pt x="770" y="1965"/>
                  </a:lnTo>
                  <a:lnTo>
                    <a:pt x="769" y="1964"/>
                  </a:lnTo>
                  <a:lnTo>
                    <a:pt x="766" y="1963"/>
                  </a:lnTo>
                  <a:lnTo>
                    <a:pt x="767" y="1962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5" y="1962"/>
                  </a:lnTo>
                  <a:lnTo>
                    <a:pt x="765" y="1964"/>
                  </a:lnTo>
                  <a:lnTo>
                    <a:pt x="764" y="1968"/>
                  </a:lnTo>
                  <a:lnTo>
                    <a:pt x="764" y="1971"/>
                  </a:lnTo>
                  <a:lnTo>
                    <a:pt x="765" y="1978"/>
                  </a:lnTo>
                  <a:lnTo>
                    <a:pt x="765" y="1982"/>
                  </a:lnTo>
                  <a:lnTo>
                    <a:pt x="764" y="1984"/>
                  </a:lnTo>
                  <a:lnTo>
                    <a:pt x="764" y="1985"/>
                  </a:lnTo>
                  <a:lnTo>
                    <a:pt x="765" y="1987"/>
                  </a:lnTo>
                  <a:lnTo>
                    <a:pt x="766" y="1987"/>
                  </a:lnTo>
                  <a:lnTo>
                    <a:pt x="767" y="1985"/>
                  </a:lnTo>
                  <a:lnTo>
                    <a:pt x="769" y="1983"/>
                  </a:lnTo>
                  <a:lnTo>
                    <a:pt x="769" y="1978"/>
                  </a:lnTo>
                  <a:lnTo>
                    <a:pt x="770" y="1978"/>
                  </a:lnTo>
                  <a:lnTo>
                    <a:pt x="770" y="1977"/>
                  </a:lnTo>
                  <a:lnTo>
                    <a:pt x="769" y="1977"/>
                  </a:lnTo>
                  <a:lnTo>
                    <a:pt x="769" y="1976"/>
                  </a:lnTo>
                  <a:lnTo>
                    <a:pt x="769" y="1975"/>
                  </a:lnTo>
                  <a:lnTo>
                    <a:pt x="767" y="1974"/>
                  </a:lnTo>
                  <a:lnTo>
                    <a:pt x="767" y="1972"/>
                  </a:lnTo>
                  <a:lnTo>
                    <a:pt x="769" y="1972"/>
                  </a:lnTo>
                  <a:lnTo>
                    <a:pt x="770" y="1972"/>
                  </a:lnTo>
                  <a:lnTo>
                    <a:pt x="770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7" y="1968"/>
                  </a:lnTo>
                  <a:lnTo>
                    <a:pt x="767" y="1967"/>
                  </a:lnTo>
                  <a:lnTo>
                    <a:pt x="769" y="1968"/>
                  </a:lnTo>
                  <a:lnTo>
                    <a:pt x="769" y="1969"/>
                  </a:lnTo>
                  <a:lnTo>
                    <a:pt x="770" y="1970"/>
                  </a:lnTo>
                  <a:lnTo>
                    <a:pt x="771" y="1970"/>
                  </a:lnTo>
                  <a:lnTo>
                    <a:pt x="772" y="1971"/>
                  </a:lnTo>
                  <a:lnTo>
                    <a:pt x="773" y="1971"/>
                  </a:lnTo>
                  <a:lnTo>
                    <a:pt x="773" y="1974"/>
                  </a:lnTo>
                  <a:lnTo>
                    <a:pt x="772" y="1980"/>
                  </a:lnTo>
                  <a:lnTo>
                    <a:pt x="772" y="1981"/>
                  </a:lnTo>
                  <a:lnTo>
                    <a:pt x="773" y="1981"/>
                  </a:lnTo>
                  <a:lnTo>
                    <a:pt x="776" y="1982"/>
                  </a:lnTo>
                  <a:lnTo>
                    <a:pt x="777" y="1983"/>
                  </a:lnTo>
                  <a:lnTo>
                    <a:pt x="777" y="1984"/>
                  </a:lnTo>
                  <a:lnTo>
                    <a:pt x="776" y="1983"/>
                  </a:lnTo>
                  <a:lnTo>
                    <a:pt x="775" y="1983"/>
                  </a:lnTo>
                  <a:lnTo>
                    <a:pt x="773" y="1982"/>
                  </a:lnTo>
                  <a:lnTo>
                    <a:pt x="773" y="1984"/>
                  </a:lnTo>
                  <a:lnTo>
                    <a:pt x="775" y="1985"/>
                  </a:lnTo>
                  <a:lnTo>
                    <a:pt x="775" y="1987"/>
                  </a:lnTo>
                  <a:lnTo>
                    <a:pt x="775" y="1990"/>
                  </a:lnTo>
                  <a:lnTo>
                    <a:pt x="776" y="1990"/>
                  </a:lnTo>
                  <a:lnTo>
                    <a:pt x="777" y="1989"/>
                  </a:lnTo>
                  <a:lnTo>
                    <a:pt x="777" y="1990"/>
                  </a:lnTo>
                  <a:lnTo>
                    <a:pt x="776" y="1990"/>
                  </a:lnTo>
                  <a:lnTo>
                    <a:pt x="776" y="1991"/>
                  </a:lnTo>
                  <a:lnTo>
                    <a:pt x="775" y="1994"/>
                  </a:lnTo>
                  <a:lnTo>
                    <a:pt x="773" y="1994"/>
                  </a:lnTo>
                  <a:lnTo>
                    <a:pt x="773" y="1995"/>
                  </a:lnTo>
                  <a:lnTo>
                    <a:pt x="773" y="1996"/>
                  </a:lnTo>
                  <a:lnTo>
                    <a:pt x="775" y="1996"/>
                  </a:lnTo>
                  <a:lnTo>
                    <a:pt x="776" y="1998"/>
                  </a:lnTo>
                  <a:lnTo>
                    <a:pt x="776" y="2000"/>
                  </a:lnTo>
                  <a:lnTo>
                    <a:pt x="775" y="2000"/>
                  </a:lnTo>
                  <a:lnTo>
                    <a:pt x="773" y="2000"/>
                  </a:lnTo>
                  <a:lnTo>
                    <a:pt x="771" y="1998"/>
                  </a:lnTo>
                  <a:lnTo>
                    <a:pt x="770" y="1998"/>
                  </a:lnTo>
                  <a:lnTo>
                    <a:pt x="769" y="1998"/>
                  </a:lnTo>
                  <a:lnTo>
                    <a:pt x="769" y="1997"/>
                  </a:lnTo>
                  <a:lnTo>
                    <a:pt x="769" y="1996"/>
                  </a:lnTo>
                  <a:lnTo>
                    <a:pt x="767" y="1996"/>
                  </a:lnTo>
                  <a:lnTo>
                    <a:pt x="767" y="1998"/>
                  </a:lnTo>
                  <a:lnTo>
                    <a:pt x="766" y="2000"/>
                  </a:lnTo>
                  <a:lnTo>
                    <a:pt x="764" y="2001"/>
                  </a:lnTo>
                  <a:lnTo>
                    <a:pt x="763" y="2000"/>
                  </a:lnTo>
                  <a:lnTo>
                    <a:pt x="764" y="2000"/>
                  </a:lnTo>
                  <a:lnTo>
                    <a:pt x="765" y="1998"/>
                  </a:lnTo>
                  <a:lnTo>
                    <a:pt x="766" y="1998"/>
                  </a:lnTo>
                  <a:lnTo>
                    <a:pt x="766" y="1997"/>
                  </a:lnTo>
                  <a:lnTo>
                    <a:pt x="765" y="1996"/>
                  </a:lnTo>
                  <a:lnTo>
                    <a:pt x="764" y="1995"/>
                  </a:lnTo>
                  <a:lnTo>
                    <a:pt x="763" y="1995"/>
                  </a:lnTo>
                  <a:lnTo>
                    <a:pt x="762" y="1995"/>
                  </a:lnTo>
                  <a:lnTo>
                    <a:pt x="760" y="1995"/>
                  </a:lnTo>
                  <a:lnTo>
                    <a:pt x="760" y="1996"/>
                  </a:lnTo>
                  <a:lnTo>
                    <a:pt x="759" y="1996"/>
                  </a:lnTo>
                  <a:lnTo>
                    <a:pt x="760" y="1993"/>
                  </a:lnTo>
                  <a:lnTo>
                    <a:pt x="759" y="1993"/>
                  </a:lnTo>
                  <a:lnTo>
                    <a:pt x="756" y="1995"/>
                  </a:lnTo>
                  <a:lnTo>
                    <a:pt x="754" y="1996"/>
                  </a:lnTo>
                  <a:lnTo>
                    <a:pt x="753" y="1997"/>
                  </a:lnTo>
                  <a:lnTo>
                    <a:pt x="751" y="1998"/>
                  </a:lnTo>
                  <a:lnTo>
                    <a:pt x="750" y="2000"/>
                  </a:lnTo>
                  <a:lnTo>
                    <a:pt x="749" y="1997"/>
                  </a:lnTo>
                  <a:lnTo>
                    <a:pt x="746" y="1997"/>
                  </a:lnTo>
                  <a:lnTo>
                    <a:pt x="732" y="1997"/>
                  </a:lnTo>
                  <a:lnTo>
                    <a:pt x="732" y="2000"/>
                  </a:lnTo>
                  <a:lnTo>
                    <a:pt x="733" y="2000"/>
                  </a:lnTo>
                  <a:lnTo>
                    <a:pt x="734" y="2000"/>
                  </a:lnTo>
                  <a:lnTo>
                    <a:pt x="737" y="2000"/>
                  </a:lnTo>
                  <a:lnTo>
                    <a:pt x="741" y="2001"/>
                  </a:lnTo>
                  <a:lnTo>
                    <a:pt x="744" y="2001"/>
                  </a:lnTo>
                  <a:lnTo>
                    <a:pt x="745" y="2003"/>
                  </a:lnTo>
                  <a:lnTo>
                    <a:pt x="739" y="2002"/>
                  </a:lnTo>
                  <a:lnTo>
                    <a:pt x="739" y="2003"/>
                  </a:lnTo>
                  <a:lnTo>
                    <a:pt x="738" y="2004"/>
                  </a:lnTo>
                  <a:lnTo>
                    <a:pt x="737" y="2006"/>
                  </a:lnTo>
                  <a:lnTo>
                    <a:pt x="733" y="2006"/>
                  </a:lnTo>
                  <a:lnTo>
                    <a:pt x="730" y="2007"/>
                  </a:lnTo>
                  <a:lnTo>
                    <a:pt x="728" y="2007"/>
                  </a:lnTo>
                  <a:lnTo>
                    <a:pt x="727" y="2007"/>
                  </a:lnTo>
                  <a:lnTo>
                    <a:pt x="726" y="2006"/>
                  </a:lnTo>
                  <a:lnTo>
                    <a:pt x="726" y="2004"/>
                  </a:lnTo>
                  <a:lnTo>
                    <a:pt x="726" y="2003"/>
                  </a:lnTo>
                  <a:lnTo>
                    <a:pt x="728" y="2003"/>
                  </a:lnTo>
                  <a:lnTo>
                    <a:pt x="730" y="2003"/>
                  </a:lnTo>
                  <a:lnTo>
                    <a:pt x="730" y="2002"/>
                  </a:lnTo>
                  <a:lnTo>
                    <a:pt x="730" y="2000"/>
                  </a:lnTo>
                  <a:lnTo>
                    <a:pt x="730" y="1998"/>
                  </a:lnTo>
                  <a:lnTo>
                    <a:pt x="731" y="1997"/>
                  </a:lnTo>
                  <a:lnTo>
                    <a:pt x="732" y="1996"/>
                  </a:lnTo>
                  <a:lnTo>
                    <a:pt x="731" y="1995"/>
                  </a:lnTo>
                  <a:lnTo>
                    <a:pt x="730" y="1995"/>
                  </a:lnTo>
                  <a:lnTo>
                    <a:pt x="726" y="1994"/>
                  </a:lnTo>
                  <a:lnTo>
                    <a:pt x="713" y="1985"/>
                  </a:lnTo>
                  <a:lnTo>
                    <a:pt x="712" y="1985"/>
                  </a:lnTo>
                  <a:lnTo>
                    <a:pt x="711" y="1985"/>
                  </a:lnTo>
                  <a:lnTo>
                    <a:pt x="710" y="1985"/>
                  </a:lnTo>
                  <a:lnTo>
                    <a:pt x="708" y="1984"/>
                  </a:lnTo>
                  <a:lnTo>
                    <a:pt x="699" y="1990"/>
                  </a:lnTo>
                  <a:lnTo>
                    <a:pt x="698" y="1993"/>
                  </a:lnTo>
                  <a:lnTo>
                    <a:pt x="697" y="1995"/>
                  </a:lnTo>
                  <a:lnTo>
                    <a:pt x="697" y="1997"/>
                  </a:lnTo>
                  <a:lnTo>
                    <a:pt x="698" y="1996"/>
                  </a:lnTo>
                  <a:lnTo>
                    <a:pt x="701" y="1991"/>
                  </a:lnTo>
                  <a:lnTo>
                    <a:pt x="702" y="1990"/>
                  </a:lnTo>
                  <a:lnTo>
                    <a:pt x="704" y="1990"/>
                  </a:lnTo>
                  <a:lnTo>
                    <a:pt x="704" y="1990"/>
                  </a:lnTo>
                  <a:lnTo>
                    <a:pt x="706" y="1993"/>
                  </a:lnTo>
                  <a:lnTo>
                    <a:pt x="707" y="1993"/>
                  </a:lnTo>
                  <a:lnTo>
                    <a:pt x="710" y="1993"/>
                  </a:lnTo>
                  <a:lnTo>
                    <a:pt x="707" y="1994"/>
                  </a:lnTo>
                  <a:lnTo>
                    <a:pt x="706" y="1995"/>
                  </a:lnTo>
                  <a:lnTo>
                    <a:pt x="706" y="1996"/>
                  </a:lnTo>
                  <a:lnTo>
                    <a:pt x="706" y="1997"/>
                  </a:lnTo>
                  <a:lnTo>
                    <a:pt x="706" y="1998"/>
                  </a:lnTo>
                  <a:lnTo>
                    <a:pt x="705" y="1997"/>
                  </a:lnTo>
                  <a:lnTo>
                    <a:pt x="705" y="1995"/>
                  </a:lnTo>
                  <a:lnTo>
                    <a:pt x="704" y="1993"/>
                  </a:lnTo>
                  <a:lnTo>
                    <a:pt x="704" y="1994"/>
                  </a:lnTo>
                  <a:lnTo>
                    <a:pt x="704" y="1995"/>
                  </a:lnTo>
                  <a:lnTo>
                    <a:pt x="704" y="1997"/>
                  </a:lnTo>
                  <a:lnTo>
                    <a:pt x="704" y="2000"/>
                  </a:lnTo>
                  <a:lnTo>
                    <a:pt x="705" y="2001"/>
                  </a:lnTo>
                  <a:lnTo>
                    <a:pt x="717" y="1998"/>
                  </a:lnTo>
                  <a:lnTo>
                    <a:pt x="717" y="1997"/>
                  </a:lnTo>
                  <a:lnTo>
                    <a:pt x="718" y="1997"/>
                  </a:lnTo>
                  <a:lnTo>
                    <a:pt x="718" y="1998"/>
                  </a:lnTo>
                  <a:lnTo>
                    <a:pt x="719" y="2000"/>
                  </a:lnTo>
                  <a:lnTo>
                    <a:pt x="719" y="2001"/>
                  </a:lnTo>
                  <a:lnTo>
                    <a:pt x="718" y="2002"/>
                  </a:lnTo>
                  <a:lnTo>
                    <a:pt x="715" y="2003"/>
                  </a:lnTo>
                  <a:lnTo>
                    <a:pt x="711" y="2006"/>
                  </a:lnTo>
                  <a:lnTo>
                    <a:pt x="710" y="2007"/>
                  </a:lnTo>
                  <a:lnTo>
                    <a:pt x="708" y="2007"/>
                  </a:lnTo>
                  <a:lnTo>
                    <a:pt x="707" y="2008"/>
                  </a:lnTo>
                  <a:lnTo>
                    <a:pt x="705" y="2007"/>
                  </a:lnTo>
                  <a:lnTo>
                    <a:pt x="705" y="2008"/>
                  </a:lnTo>
                  <a:lnTo>
                    <a:pt x="704" y="2008"/>
                  </a:lnTo>
                  <a:lnTo>
                    <a:pt x="701" y="2010"/>
                  </a:lnTo>
                  <a:lnTo>
                    <a:pt x="699" y="2010"/>
                  </a:lnTo>
                  <a:lnTo>
                    <a:pt x="691" y="2010"/>
                  </a:lnTo>
                  <a:lnTo>
                    <a:pt x="689" y="2010"/>
                  </a:lnTo>
                  <a:lnTo>
                    <a:pt x="689" y="2010"/>
                  </a:lnTo>
                  <a:lnTo>
                    <a:pt x="689" y="2011"/>
                  </a:lnTo>
                  <a:lnTo>
                    <a:pt x="689" y="2013"/>
                  </a:lnTo>
                  <a:lnTo>
                    <a:pt x="691" y="2014"/>
                  </a:lnTo>
                  <a:lnTo>
                    <a:pt x="694" y="2017"/>
                  </a:lnTo>
                  <a:lnTo>
                    <a:pt x="699" y="2020"/>
                  </a:lnTo>
                  <a:lnTo>
                    <a:pt x="700" y="2021"/>
                  </a:lnTo>
                  <a:lnTo>
                    <a:pt x="702" y="2020"/>
                  </a:lnTo>
                  <a:lnTo>
                    <a:pt x="704" y="2020"/>
                  </a:lnTo>
                  <a:lnTo>
                    <a:pt x="705" y="2019"/>
                  </a:lnTo>
                  <a:lnTo>
                    <a:pt x="708" y="2020"/>
                  </a:lnTo>
                  <a:lnTo>
                    <a:pt x="717" y="2024"/>
                  </a:lnTo>
                  <a:lnTo>
                    <a:pt x="724" y="2027"/>
                  </a:lnTo>
                  <a:lnTo>
                    <a:pt x="726" y="2028"/>
                  </a:lnTo>
                  <a:lnTo>
                    <a:pt x="730" y="2029"/>
                  </a:lnTo>
                  <a:lnTo>
                    <a:pt x="731" y="2030"/>
                  </a:lnTo>
                  <a:lnTo>
                    <a:pt x="732" y="2032"/>
                  </a:lnTo>
                  <a:lnTo>
                    <a:pt x="732" y="2032"/>
                  </a:lnTo>
                  <a:lnTo>
                    <a:pt x="733" y="2032"/>
                  </a:lnTo>
                  <a:lnTo>
                    <a:pt x="734" y="2033"/>
                  </a:lnTo>
                  <a:lnTo>
                    <a:pt x="743" y="2039"/>
                  </a:lnTo>
                  <a:lnTo>
                    <a:pt x="744" y="2040"/>
                  </a:lnTo>
                  <a:lnTo>
                    <a:pt x="744" y="2042"/>
                  </a:lnTo>
                  <a:lnTo>
                    <a:pt x="743" y="2045"/>
                  </a:lnTo>
                  <a:lnTo>
                    <a:pt x="745" y="2047"/>
                  </a:lnTo>
                  <a:lnTo>
                    <a:pt x="747" y="2055"/>
                  </a:lnTo>
                  <a:lnTo>
                    <a:pt x="749" y="2057"/>
                  </a:lnTo>
                  <a:lnTo>
                    <a:pt x="750" y="2060"/>
                  </a:lnTo>
                  <a:lnTo>
                    <a:pt x="753" y="2061"/>
                  </a:lnTo>
                  <a:lnTo>
                    <a:pt x="754" y="2063"/>
                  </a:lnTo>
                  <a:lnTo>
                    <a:pt x="756" y="2065"/>
                  </a:lnTo>
                  <a:lnTo>
                    <a:pt x="757" y="2066"/>
                  </a:lnTo>
                  <a:lnTo>
                    <a:pt x="758" y="2067"/>
                  </a:lnTo>
                  <a:lnTo>
                    <a:pt x="759" y="2066"/>
                  </a:lnTo>
                  <a:lnTo>
                    <a:pt x="760" y="2066"/>
                  </a:lnTo>
                  <a:lnTo>
                    <a:pt x="760" y="2067"/>
                  </a:lnTo>
                  <a:lnTo>
                    <a:pt x="763" y="2067"/>
                  </a:lnTo>
                  <a:lnTo>
                    <a:pt x="764" y="2067"/>
                  </a:lnTo>
                  <a:lnTo>
                    <a:pt x="765" y="2067"/>
                  </a:lnTo>
                  <a:lnTo>
                    <a:pt x="767" y="2067"/>
                  </a:lnTo>
                  <a:lnTo>
                    <a:pt x="770" y="2067"/>
                  </a:lnTo>
                  <a:lnTo>
                    <a:pt x="773" y="2068"/>
                  </a:lnTo>
                  <a:lnTo>
                    <a:pt x="776" y="2069"/>
                  </a:lnTo>
                  <a:lnTo>
                    <a:pt x="778" y="2069"/>
                  </a:lnTo>
                  <a:lnTo>
                    <a:pt x="780" y="2069"/>
                  </a:lnTo>
                  <a:lnTo>
                    <a:pt x="783" y="2068"/>
                  </a:lnTo>
                  <a:lnTo>
                    <a:pt x="783" y="2067"/>
                  </a:lnTo>
                  <a:lnTo>
                    <a:pt x="782" y="2065"/>
                  </a:lnTo>
                  <a:lnTo>
                    <a:pt x="780" y="2062"/>
                  </a:lnTo>
                  <a:lnTo>
                    <a:pt x="779" y="2060"/>
                  </a:lnTo>
                  <a:lnTo>
                    <a:pt x="780" y="2061"/>
                  </a:lnTo>
                  <a:lnTo>
                    <a:pt x="784" y="2063"/>
                  </a:lnTo>
                  <a:lnTo>
                    <a:pt x="785" y="2063"/>
                  </a:lnTo>
                  <a:lnTo>
                    <a:pt x="786" y="2065"/>
                  </a:lnTo>
                  <a:lnTo>
                    <a:pt x="790" y="2069"/>
                  </a:lnTo>
                  <a:lnTo>
                    <a:pt x="790" y="2070"/>
                  </a:lnTo>
                  <a:lnTo>
                    <a:pt x="789" y="2072"/>
                  </a:lnTo>
                  <a:lnTo>
                    <a:pt x="790" y="2073"/>
                  </a:lnTo>
                  <a:lnTo>
                    <a:pt x="791" y="2073"/>
                  </a:lnTo>
                  <a:lnTo>
                    <a:pt x="793" y="2076"/>
                  </a:lnTo>
                  <a:lnTo>
                    <a:pt x="795" y="2078"/>
                  </a:lnTo>
                  <a:lnTo>
                    <a:pt x="796" y="2079"/>
                  </a:lnTo>
                  <a:lnTo>
                    <a:pt x="798" y="2078"/>
                  </a:lnTo>
                  <a:lnTo>
                    <a:pt x="799" y="2078"/>
                  </a:lnTo>
                  <a:lnTo>
                    <a:pt x="801" y="2081"/>
                  </a:lnTo>
                  <a:lnTo>
                    <a:pt x="801" y="2082"/>
                  </a:lnTo>
                  <a:lnTo>
                    <a:pt x="803" y="2085"/>
                  </a:lnTo>
                  <a:lnTo>
                    <a:pt x="805" y="2087"/>
                  </a:lnTo>
                  <a:lnTo>
                    <a:pt x="806" y="2091"/>
                  </a:lnTo>
                  <a:lnTo>
                    <a:pt x="809" y="2094"/>
                  </a:lnTo>
                  <a:lnTo>
                    <a:pt x="812" y="2095"/>
                  </a:lnTo>
                  <a:lnTo>
                    <a:pt x="817" y="2095"/>
                  </a:lnTo>
                  <a:lnTo>
                    <a:pt x="817" y="2096"/>
                  </a:lnTo>
                  <a:lnTo>
                    <a:pt x="818" y="2098"/>
                  </a:lnTo>
                  <a:lnTo>
                    <a:pt x="840" y="2101"/>
                  </a:lnTo>
                  <a:lnTo>
                    <a:pt x="847" y="2105"/>
                  </a:lnTo>
                  <a:lnTo>
                    <a:pt x="850" y="2106"/>
                  </a:lnTo>
                  <a:lnTo>
                    <a:pt x="851" y="2107"/>
                  </a:lnTo>
                  <a:lnTo>
                    <a:pt x="853" y="2108"/>
                  </a:lnTo>
                  <a:lnTo>
                    <a:pt x="860" y="2117"/>
                  </a:lnTo>
                  <a:lnTo>
                    <a:pt x="861" y="2118"/>
                  </a:lnTo>
                  <a:lnTo>
                    <a:pt x="862" y="2119"/>
                  </a:lnTo>
                  <a:lnTo>
                    <a:pt x="866" y="2119"/>
                  </a:lnTo>
                  <a:lnTo>
                    <a:pt x="867" y="2120"/>
                  </a:lnTo>
                  <a:lnTo>
                    <a:pt x="869" y="2121"/>
                  </a:lnTo>
                  <a:lnTo>
                    <a:pt x="869" y="2122"/>
                  </a:lnTo>
                  <a:lnTo>
                    <a:pt x="871" y="2125"/>
                  </a:lnTo>
                  <a:lnTo>
                    <a:pt x="873" y="2126"/>
                  </a:lnTo>
                  <a:lnTo>
                    <a:pt x="874" y="2126"/>
                  </a:lnTo>
                  <a:lnTo>
                    <a:pt x="874" y="2127"/>
                  </a:lnTo>
                  <a:lnTo>
                    <a:pt x="876" y="2131"/>
                  </a:lnTo>
                  <a:lnTo>
                    <a:pt x="879" y="2133"/>
                  </a:lnTo>
                  <a:lnTo>
                    <a:pt x="895" y="2147"/>
                  </a:lnTo>
                  <a:lnTo>
                    <a:pt x="900" y="2152"/>
                  </a:lnTo>
                  <a:lnTo>
                    <a:pt x="903" y="2159"/>
                  </a:lnTo>
                  <a:lnTo>
                    <a:pt x="913" y="2169"/>
                  </a:lnTo>
                  <a:lnTo>
                    <a:pt x="916" y="2173"/>
                  </a:lnTo>
                  <a:lnTo>
                    <a:pt x="917" y="2174"/>
                  </a:lnTo>
                  <a:lnTo>
                    <a:pt x="920" y="2176"/>
                  </a:lnTo>
                  <a:lnTo>
                    <a:pt x="922" y="2176"/>
                  </a:lnTo>
                  <a:lnTo>
                    <a:pt x="922" y="2177"/>
                  </a:lnTo>
                  <a:lnTo>
                    <a:pt x="923" y="2179"/>
                  </a:lnTo>
                  <a:lnTo>
                    <a:pt x="923" y="2180"/>
                  </a:lnTo>
                  <a:lnTo>
                    <a:pt x="923" y="2182"/>
                  </a:lnTo>
                  <a:lnTo>
                    <a:pt x="925" y="2182"/>
                  </a:lnTo>
                  <a:lnTo>
                    <a:pt x="927" y="2183"/>
                  </a:lnTo>
                  <a:lnTo>
                    <a:pt x="933" y="2186"/>
                  </a:lnTo>
                  <a:lnTo>
                    <a:pt x="934" y="2187"/>
                  </a:lnTo>
                  <a:lnTo>
                    <a:pt x="935" y="2190"/>
                  </a:lnTo>
                  <a:lnTo>
                    <a:pt x="936" y="2192"/>
                  </a:lnTo>
                  <a:lnTo>
                    <a:pt x="938" y="2195"/>
                  </a:lnTo>
                  <a:lnTo>
                    <a:pt x="939" y="2197"/>
                  </a:lnTo>
                  <a:lnTo>
                    <a:pt x="941" y="2198"/>
                  </a:lnTo>
                  <a:lnTo>
                    <a:pt x="943" y="2199"/>
                  </a:lnTo>
                  <a:lnTo>
                    <a:pt x="943" y="2197"/>
                  </a:lnTo>
                  <a:lnTo>
                    <a:pt x="949" y="218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2">
              <a:extLst>
                <a:ext uri="{FF2B5EF4-FFF2-40B4-BE49-F238E27FC236}">
                  <a16:creationId xmlns:a16="http://schemas.microsoft.com/office/drawing/2014/main" id="{85930221-2151-7EB3-DA98-857F330C1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4264" y="219075"/>
              <a:ext cx="944563" cy="1301750"/>
            </a:xfrm>
            <a:custGeom>
              <a:avLst/>
              <a:gdLst>
                <a:gd name="T0" fmla="*/ 104 w 595"/>
                <a:gd name="T1" fmla="*/ 131 h 820"/>
                <a:gd name="T2" fmla="*/ 42 w 595"/>
                <a:gd name="T3" fmla="*/ 232 h 820"/>
                <a:gd name="T4" fmla="*/ 19 w 595"/>
                <a:gd name="T5" fmla="*/ 308 h 820"/>
                <a:gd name="T6" fmla="*/ 10 w 595"/>
                <a:gd name="T7" fmla="*/ 344 h 820"/>
                <a:gd name="T8" fmla="*/ 12 w 595"/>
                <a:gd name="T9" fmla="*/ 381 h 820"/>
                <a:gd name="T10" fmla="*/ 18 w 595"/>
                <a:gd name="T11" fmla="*/ 406 h 820"/>
                <a:gd name="T12" fmla="*/ 23 w 595"/>
                <a:gd name="T13" fmla="*/ 417 h 820"/>
                <a:gd name="T14" fmla="*/ 29 w 595"/>
                <a:gd name="T15" fmla="*/ 422 h 820"/>
                <a:gd name="T16" fmla="*/ 55 w 595"/>
                <a:gd name="T17" fmla="*/ 427 h 820"/>
                <a:gd name="T18" fmla="*/ 47 w 595"/>
                <a:gd name="T19" fmla="*/ 472 h 820"/>
                <a:gd name="T20" fmla="*/ 49 w 595"/>
                <a:gd name="T21" fmla="*/ 500 h 820"/>
                <a:gd name="T22" fmla="*/ 61 w 595"/>
                <a:gd name="T23" fmla="*/ 531 h 820"/>
                <a:gd name="T24" fmla="*/ 72 w 595"/>
                <a:gd name="T25" fmla="*/ 544 h 820"/>
                <a:gd name="T26" fmla="*/ 74 w 595"/>
                <a:gd name="T27" fmla="*/ 565 h 820"/>
                <a:gd name="T28" fmla="*/ 93 w 595"/>
                <a:gd name="T29" fmla="*/ 603 h 820"/>
                <a:gd name="T30" fmla="*/ 125 w 595"/>
                <a:gd name="T31" fmla="*/ 647 h 820"/>
                <a:gd name="T32" fmla="*/ 122 w 595"/>
                <a:gd name="T33" fmla="*/ 702 h 820"/>
                <a:gd name="T34" fmla="*/ 126 w 595"/>
                <a:gd name="T35" fmla="*/ 742 h 820"/>
                <a:gd name="T36" fmla="*/ 144 w 595"/>
                <a:gd name="T37" fmla="*/ 783 h 820"/>
                <a:gd name="T38" fmla="*/ 137 w 595"/>
                <a:gd name="T39" fmla="*/ 814 h 820"/>
                <a:gd name="T40" fmla="*/ 209 w 595"/>
                <a:gd name="T41" fmla="*/ 809 h 820"/>
                <a:gd name="T42" fmla="*/ 231 w 595"/>
                <a:gd name="T43" fmla="*/ 772 h 820"/>
                <a:gd name="T44" fmla="*/ 262 w 595"/>
                <a:gd name="T45" fmla="*/ 729 h 820"/>
                <a:gd name="T46" fmla="*/ 269 w 595"/>
                <a:gd name="T47" fmla="*/ 712 h 820"/>
                <a:gd name="T48" fmla="*/ 314 w 595"/>
                <a:gd name="T49" fmla="*/ 712 h 820"/>
                <a:gd name="T50" fmla="*/ 339 w 595"/>
                <a:gd name="T51" fmla="*/ 707 h 820"/>
                <a:gd name="T52" fmla="*/ 372 w 595"/>
                <a:gd name="T53" fmla="*/ 677 h 820"/>
                <a:gd name="T54" fmla="*/ 392 w 595"/>
                <a:gd name="T55" fmla="*/ 630 h 820"/>
                <a:gd name="T56" fmla="*/ 398 w 595"/>
                <a:gd name="T57" fmla="*/ 602 h 820"/>
                <a:gd name="T58" fmla="*/ 406 w 595"/>
                <a:gd name="T59" fmla="*/ 584 h 820"/>
                <a:gd name="T60" fmla="*/ 413 w 595"/>
                <a:gd name="T61" fmla="*/ 538 h 820"/>
                <a:gd name="T62" fmla="*/ 407 w 595"/>
                <a:gd name="T63" fmla="*/ 516 h 820"/>
                <a:gd name="T64" fmla="*/ 413 w 595"/>
                <a:gd name="T65" fmla="*/ 498 h 820"/>
                <a:gd name="T66" fmla="*/ 406 w 595"/>
                <a:gd name="T67" fmla="*/ 474 h 820"/>
                <a:gd name="T68" fmla="*/ 416 w 595"/>
                <a:gd name="T69" fmla="*/ 472 h 820"/>
                <a:gd name="T70" fmla="*/ 416 w 595"/>
                <a:gd name="T71" fmla="*/ 459 h 820"/>
                <a:gd name="T72" fmla="*/ 424 w 595"/>
                <a:gd name="T73" fmla="*/ 435 h 820"/>
                <a:gd name="T74" fmla="*/ 417 w 595"/>
                <a:gd name="T75" fmla="*/ 416 h 820"/>
                <a:gd name="T76" fmla="*/ 420 w 595"/>
                <a:gd name="T77" fmla="*/ 399 h 820"/>
                <a:gd name="T78" fmla="*/ 419 w 595"/>
                <a:gd name="T79" fmla="*/ 374 h 820"/>
                <a:gd name="T80" fmla="*/ 380 w 595"/>
                <a:gd name="T81" fmla="*/ 369 h 820"/>
                <a:gd name="T82" fmla="*/ 449 w 595"/>
                <a:gd name="T83" fmla="*/ 360 h 820"/>
                <a:gd name="T84" fmla="*/ 472 w 595"/>
                <a:gd name="T85" fmla="*/ 343 h 820"/>
                <a:gd name="T86" fmla="*/ 483 w 595"/>
                <a:gd name="T87" fmla="*/ 324 h 820"/>
                <a:gd name="T88" fmla="*/ 494 w 595"/>
                <a:gd name="T89" fmla="*/ 308 h 820"/>
                <a:gd name="T90" fmla="*/ 500 w 595"/>
                <a:gd name="T91" fmla="*/ 326 h 820"/>
                <a:gd name="T92" fmla="*/ 515 w 595"/>
                <a:gd name="T93" fmla="*/ 311 h 820"/>
                <a:gd name="T94" fmla="*/ 537 w 595"/>
                <a:gd name="T95" fmla="*/ 300 h 820"/>
                <a:gd name="T96" fmla="*/ 546 w 595"/>
                <a:gd name="T97" fmla="*/ 285 h 820"/>
                <a:gd name="T98" fmla="*/ 555 w 595"/>
                <a:gd name="T99" fmla="*/ 273 h 820"/>
                <a:gd name="T100" fmla="*/ 548 w 595"/>
                <a:gd name="T101" fmla="*/ 266 h 820"/>
                <a:gd name="T102" fmla="*/ 528 w 595"/>
                <a:gd name="T103" fmla="*/ 250 h 820"/>
                <a:gd name="T104" fmla="*/ 550 w 595"/>
                <a:gd name="T105" fmla="*/ 239 h 820"/>
                <a:gd name="T106" fmla="*/ 580 w 595"/>
                <a:gd name="T107" fmla="*/ 212 h 820"/>
                <a:gd name="T108" fmla="*/ 583 w 595"/>
                <a:gd name="T109" fmla="*/ 182 h 820"/>
                <a:gd name="T110" fmla="*/ 574 w 595"/>
                <a:gd name="T111" fmla="*/ 152 h 820"/>
                <a:gd name="T112" fmla="*/ 555 w 595"/>
                <a:gd name="T113" fmla="*/ 143 h 820"/>
                <a:gd name="T114" fmla="*/ 550 w 595"/>
                <a:gd name="T115" fmla="*/ 126 h 820"/>
                <a:gd name="T116" fmla="*/ 520 w 595"/>
                <a:gd name="T117" fmla="*/ 98 h 820"/>
                <a:gd name="T118" fmla="*/ 488 w 595"/>
                <a:gd name="T119" fmla="*/ 76 h 820"/>
                <a:gd name="T120" fmla="*/ 464 w 595"/>
                <a:gd name="T121" fmla="*/ 56 h 820"/>
                <a:gd name="T122" fmla="*/ 452 w 595"/>
                <a:gd name="T123" fmla="*/ 19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820">
                  <a:moveTo>
                    <a:pt x="120" y="9"/>
                  </a:moveTo>
                  <a:lnTo>
                    <a:pt x="120" y="10"/>
                  </a:lnTo>
                  <a:lnTo>
                    <a:pt x="119" y="11"/>
                  </a:lnTo>
                  <a:lnTo>
                    <a:pt x="118" y="12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9"/>
                  </a:lnTo>
                  <a:lnTo>
                    <a:pt x="91" y="33"/>
                  </a:lnTo>
                  <a:lnTo>
                    <a:pt x="92" y="45"/>
                  </a:lnTo>
                  <a:lnTo>
                    <a:pt x="93" y="50"/>
                  </a:lnTo>
                  <a:lnTo>
                    <a:pt x="96" y="56"/>
                  </a:lnTo>
                  <a:lnTo>
                    <a:pt x="103" y="71"/>
                  </a:lnTo>
                  <a:lnTo>
                    <a:pt x="111" y="92"/>
                  </a:lnTo>
                  <a:lnTo>
                    <a:pt x="112" y="97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10" y="114"/>
                  </a:lnTo>
                  <a:lnTo>
                    <a:pt x="109" y="116"/>
                  </a:lnTo>
                  <a:lnTo>
                    <a:pt x="104" y="121"/>
                  </a:lnTo>
                  <a:lnTo>
                    <a:pt x="103" y="123"/>
                  </a:lnTo>
                  <a:lnTo>
                    <a:pt x="103" y="126"/>
                  </a:lnTo>
                  <a:lnTo>
                    <a:pt x="104" y="131"/>
                  </a:lnTo>
                  <a:lnTo>
                    <a:pt x="105" y="140"/>
                  </a:lnTo>
                  <a:lnTo>
                    <a:pt x="105" y="146"/>
                  </a:lnTo>
                  <a:lnTo>
                    <a:pt x="105" y="153"/>
                  </a:lnTo>
                  <a:lnTo>
                    <a:pt x="103" y="159"/>
                  </a:lnTo>
                  <a:lnTo>
                    <a:pt x="100" y="162"/>
                  </a:lnTo>
                  <a:lnTo>
                    <a:pt x="88" y="176"/>
                  </a:lnTo>
                  <a:lnTo>
                    <a:pt x="77" y="186"/>
                  </a:lnTo>
                  <a:lnTo>
                    <a:pt x="74" y="186"/>
                  </a:lnTo>
                  <a:lnTo>
                    <a:pt x="62" y="185"/>
                  </a:lnTo>
                  <a:lnTo>
                    <a:pt x="59" y="186"/>
                  </a:lnTo>
                  <a:lnTo>
                    <a:pt x="58" y="187"/>
                  </a:lnTo>
                  <a:lnTo>
                    <a:pt x="55" y="189"/>
                  </a:lnTo>
                  <a:lnTo>
                    <a:pt x="55" y="193"/>
                  </a:lnTo>
                  <a:lnTo>
                    <a:pt x="55" y="195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0" y="201"/>
                  </a:lnTo>
                  <a:lnTo>
                    <a:pt x="60" y="204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59" y="214"/>
                  </a:lnTo>
                  <a:lnTo>
                    <a:pt x="55" y="218"/>
                  </a:lnTo>
                  <a:lnTo>
                    <a:pt x="54" y="220"/>
                  </a:lnTo>
                  <a:lnTo>
                    <a:pt x="45" y="226"/>
                  </a:lnTo>
                  <a:lnTo>
                    <a:pt x="44" y="228"/>
                  </a:lnTo>
                  <a:lnTo>
                    <a:pt x="42" y="232"/>
                  </a:lnTo>
                  <a:lnTo>
                    <a:pt x="44" y="235"/>
                  </a:lnTo>
                  <a:lnTo>
                    <a:pt x="51" y="265"/>
                  </a:lnTo>
                  <a:lnTo>
                    <a:pt x="52" y="274"/>
                  </a:lnTo>
                  <a:lnTo>
                    <a:pt x="53" y="277"/>
                  </a:lnTo>
                  <a:lnTo>
                    <a:pt x="53" y="280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49" y="287"/>
                  </a:lnTo>
                  <a:lnTo>
                    <a:pt x="47" y="297"/>
                  </a:lnTo>
                  <a:lnTo>
                    <a:pt x="47" y="303"/>
                  </a:lnTo>
                  <a:lnTo>
                    <a:pt x="47" y="306"/>
                  </a:lnTo>
                  <a:lnTo>
                    <a:pt x="46" y="313"/>
                  </a:lnTo>
                  <a:lnTo>
                    <a:pt x="45" y="317"/>
                  </a:lnTo>
                  <a:lnTo>
                    <a:pt x="45" y="321"/>
                  </a:lnTo>
                  <a:lnTo>
                    <a:pt x="42" y="329"/>
                  </a:lnTo>
                  <a:lnTo>
                    <a:pt x="38" y="331"/>
                  </a:lnTo>
                  <a:lnTo>
                    <a:pt x="33" y="334"/>
                  </a:lnTo>
                  <a:lnTo>
                    <a:pt x="28" y="332"/>
                  </a:lnTo>
                  <a:lnTo>
                    <a:pt x="26" y="331"/>
                  </a:lnTo>
                  <a:lnTo>
                    <a:pt x="26" y="323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2" y="317"/>
                  </a:lnTo>
                  <a:lnTo>
                    <a:pt x="21" y="313"/>
                  </a:lnTo>
                  <a:lnTo>
                    <a:pt x="20" y="310"/>
                  </a:lnTo>
                  <a:lnTo>
                    <a:pt x="19" y="308"/>
                  </a:lnTo>
                  <a:lnTo>
                    <a:pt x="19" y="303"/>
                  </a:lnTo>
                  <a:lnTo>
                    <a:pt x="16" y="303"/>
                  </a:lnTo>
                  <a:lnTo>
                    <a:pt x="9" y="303"/>
                  </a:lnTo>
                  <a:lnTo>
                    <a:pt x="7" y="305"/>
                  </a:lnTo>
                  <a:lnTo>
                    <a:pt x="2" y="312"/>
                  </a:lnTo>
                  <a:lnTo>
                    <a:pt x="1" y="313"/>
                  </a:lnTo>
                  <a:lnTo>
                    <a:pt x="1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6" y="318"/>
                  </a:lnTo>
                  <a:lnTo>
                    <a:pt x="2" y="321"/>
                  </a:lnTo>
                  <a:lnTo>
                    <a:pt x="1" y="322"/>
                  </a:lnTo>
                  <a:lnTo>
                    <a:pt x="0" y="324"/>
                  </a:lnTo>
                  <a:lnTo>
                    <a:pt x="1" y="325"/>
                  </a:lnTo>
                  <a:lnTo>
                    <a:pt x="3" y="328"/>
                  </a:lnTo>
                  <a:lnTo>
                    <a:pt x="7" y="329"/>
                  </a:lnTo>
                  <a:lnTo>
                    <a:pt x="7" y="330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7" y="332"/>
                  </a:lnTo>
                  <a:lnTo>
                    <a:pt x="7" y="336"/>
                  </a:lnTo>
                  <a:lnTo>
                    <a:pt x="8" y="337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9"/>
                  </a:lnTo>
                  <a:lnTo>
                    <a:pt x="10" y="344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8" y="352"/>
                  </a:lnTo>
                  <a:lnTo>
                    <a:pt x="7" y="352"/>
                  </a:lnTo>
                  <a:lnTo>
                    <a:pt x="6" y="355"/>
                  </a:lnTo>
                  <a:lnTo>
                    <a:pt x="6" y="358"/>
                  </a:lnTo>
                  <a:lnTo>
                    <a:pt x="7" y="360"/>
                  </a:lnTo>
                  <a:lnTo>
                    <a:pt x="8" y="360"/>
                  </a:lnTo>
                  <a:lnTo>
                    <a:pt x="9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12" y="367"/>
                  </a:lnTo>
                  <a:lnTo>
                    <a:pt x="12" y="369"/>
                  </a:lnTo>
                  <a:lnTo>
                    <a:pt x="12" y="370"/>
                  </a:lnTo>
                  <a:lnTo>
                    <a:pt x="12" y="373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3" y="375"/>
                  </a:lnTo>
                  <a:lnTo>
                    <a:pt x="13" y="376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4" y="378"/>
                  </a:lnTo>
                  <a:lnTo>
                    <a:pt x="13" y="380"/>
                  </a:lnTo>
                  <a:lnTo>
                    <a:pt x="12" y="381"/>
                  </a:lnTo>
                  <a:lnTo>
                    <a:pt x="12" y="382"/>
                  </a:lnTo>
                  <a:lnTo>
                    <a:pt x="12" y="387"/>
                  </a:lnTo>
                  <a:lnTo>
                    <a:pt x="10" y="387"/>
                  </a:lnTo>
                  <a:lnTo>
                    <a:pt x="10" y="388"/>
                  </a:lnTo>
                  <a:lnTo>
                    <a:pt x="10" y="388"/>
                  </a:lnTo>
                  <a:lnTo>
                    <a:pt x="12" y="389"/>
                  </a:lnTo>
                  <a:lnTo>
                    <a:pt x="12" y="390"/>
                  </a:lnTo>
                  <a:lnTo>
                    <a:pt x="15" y="393"/>
                  </a:lnTo>
                  <a:lnTo>
                    <a:pt x="14" y="394"/>
                  </a:lnTo>
                  <a:lnTo>
                    <a:pt x="12" y="395"/>
                  </a:lnTo>
                  <a:lnTo>
                    <a:pt x="12" y="396"/>
                  </a:lnTo>
                  <a:lnTo>
                    <a:pt x="12" y="400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8" y="403"/>
                  </a:lnTo>
                  <a:lnTo>
                    <a:pt x="9" y="406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12" y="408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8" y="408"/>
                  </a:lnTo>
                  <a:lnTo>
                    <a:pt x="18" y="407"/>
                  </a:lnTo>
                  <a:lnTo>
                    <a:pt x="18" y="406"/>
                  </a:lnTo>
                  <a:lnTo>
                    <a:pt x="18" y="404"/>
                  </a:lnTo>
                  <a:lnTo>
                    <a:pt x="19" y="404"/>
                  </a:lnTo>
                  <a:lnTo>
                    <a:pt x="20" y="403"/>
                  </a:lnTo>
                  <a:lnTo>
                    <a:pt x="22" y="401"/>
                  </a:lnTo>
                  <a:lnTo>
                    <a:pt x="21" y="403"/>
                  </a:lnTo>
                  <a:lnTo>
                    <a:pt x="18" y="409"/>
                  </a:lnTo>
                  <a:lnTo>
                    <a:pt x="18" y="412"/>
                  </a:lnTo>
                  <a:lnTo>
                    <a:pt x="19" y="412"/>
                  </a:lnTo>
                  <a:lnTo>
                    <a:pt x="20" y="410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3" y="408"/>
                  </a:lnTo>
                  <a:lnTo>
                    <a:pt x="25" y="410"/>
                  </a:lnTo>
                  <a:lnTo>
                    <a:pt x="26" y="412"/>
                  </a:lnTo>
                  <a:lnTo>
                    <a:pt x="22" y="412"/>
                  </a:lnTo>
                  <a:lnTo>
                    <a:pt x="22" y="413"/>
                  </a:lnTo>
                  <a:lnTo>
                    <a:pt x="21" y="414"/>
                  </a:lnTo>
                  <a:lnTo>
                    <a:pt x="20" y="415"/>
                  </a:lnTo>
                  <a:lnTo>
                    <a:pt x="21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6"/>
                  </a:lnTo>
                  <a:lnTo>
                    <a:pt x="23" y="416"/>
                  </a:lnTo>
                  <a:lnTo>
                    <a:pt x="23" y="417"/>
                  </a:lnTo>
                  <a:lnTo>
                    <a:pt x="22" y="420"/>
                  </a:lnTo>
                  <a:lnTo>
                    <a:pt x="21" y="422"/>
                  </a:lnTo>
                  <a:lnTo>
                    <a:pt x="27" y="417"/>
                  </a:lnTo>
                  <a:lnTo>
                    <a:pt x="29" y="416"/>
                  </a:lnTo>
                  <a:lnTo>
                    <a:pt x="32" y="413"/>
                  </a:lnTo>
                  <a:lnTo>
                    <a:pt x="33" y="408"/>
                  </a:lnTo>
                  <a:lnTo>
                    <a:pt x="34" y="403"/>
                  </a:lnTo>
                  <a:lnTo>
                    <a:pt x="34" y="397"/>
                  </a:lnTo>
                  <a:lnTo>
                    <a:pt x="33" y="394"/>
                  </a:lnTo>
                  <a:lnTo>
                    <a:pt x="34" y="394"/>
                  </a:lnTo>
                  <a:lnTo>
                    <a:pt x="34" y="396"/>
                  </a:lnTo>
                  <a:lnTo>
                    <a:pt x="35" y="401"/>
                  </a:lnTo>
                  <a:lnTo>
                    <a:pt x="36" y="403"/>
                  </a:lnTo>
                  <a:lnTo>
                    <a:pt x="38" y="401"/>
                  </a:lnTo>
                  <a:lnTo>
                    <a:pt x="40" y="399"/>
                  </a:lnTo>
                  <a:lnTo>
                    <a:pt x="41" y="397"/>
                  </a:lnTo>
                  <a:lnTo>
                    <a:pt x="42" y="400"/>
                  </a:lnTo>
                  <a:lnTo>
                    <a:pt x="40" y="401"/>
                  </a:lnTo>
                  <a:lnTo>
                    <a:pt x="39" y="402"/>
                  </a:lnTo>
                  <a:lnTo>
                    <a:pt x="38" y="403"/>
                  </a:lnTo>
                  <a:lnTo>
                    <a:pt x="39" y="404"/>
                  </a:lnTo>
                  <a:lnTo>
                    <a:pt x="35" y="409"/>
                  </a:lnTo>
                  <a:lnTo>
                    <a:pt x="33" y="413"/>
                  </a:lnTo>
                  <a:lnTo>
                    <a:pt x="31" y="416"/>
                  </a:lnTo>
                  <a:lnTo>
                    <a:pt x="29" y="420"/>
                  </a:lnTo>
                  <a:lnTo>
                    <a:pt x="29" y="422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4" y="423"/>
                  </a:lnTo>
                  <a:lnTo>
                    <a:pt x="35" y="425"/>
                  </a:lnTo>
                  <a:lnTo>
                    <a:pt x="35" y="423"/>
                  </a:lnTo>
                  <a:lnTo>
                    <a:pt x="36" y="423"/>
                  </a:lnTo>
                  <a:lnTo>
                    <a:pt x="39" y="420"/>
                  </a:lnTo>
                  <a:lnTo>
                    <a:pt x="40" y="420"/>
                  </a:lnTo>
                  <a:lnTo>
                    <a:pt x="44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6" y="414"/>
                  </a:lnTo>
                  <a:lnTo>
                    <a:pt x="48" y="414"/>
                  </a:lnTo>
                  <a:lnTo>
                    <a:pt x="52" y="414"/>
                  </a:lnTo>
                  <a:lnTo>
                    <a:pt x="55" y="412"/>
                  </a:lnTo>
                  <a:lnTo>
                    <a:pt x="57" y="412"/>
                  </a:lnTo>
                  <a:lnTo>
                    <a:pt x="58" y="413"/>
                  </a:lnTo>
                  <a:lnTo>
                    <a:pt x="54" y="415"/>
                  </a:lnTo>
                  <a:lnTo>
                    <a:pt x="52" y="416"/>
                  </a:lnTo>
                  <a:lnTo>
                    <a:pt x="53" y="420"/>
                  </a:lnTo>
                  <a:lnTo>
                    <a:pt x="53" y="421"/>
                  </a:lnTo>
                  <a:lnTo>
                    <a:pt x="54" y="422"/>
                  </a:lnTo>
                  <a:lnTo>
                    <a:pt x="55" y="423"/>
                  </a:lnTo>
                  <a:lnTo>
                    <a:pt x="55" y="427"/>
                  </a:lnTo>
                  <a:lnTo>
                    <a:pt x="57" y="428"/>
                  </a:lnTo>
                  <a:lnTo>
                    <a:pt x="58" y="429"/>
                  </a:lnTo>
                  <a:lnTo>
                    <a:pt x="59" y="429"/>
                  </a:lnTo>
                  <a:lnTo>
                    <a:pt x="58" y="430"/>
                  </a:lnTo>
                  <a:lnTo>
                    <a:pt x="58" y="432"/>
                  </a:lnTo>
                  <a:lnTo>
                    <a:pt x="57" y="432"/>
                  </a:lnTo>
                  <a:lnTo>
                    <a:pt x="55" y="432"/>
                  </a:lnTo>
                  <a:lnTo>
                    <a:pt x="55" y="433"/>
                  </a:lnTo>
                  <a:lnTo>
                    <a:pt x="54" y="433"/>
                  </a:lnTo>
                  <a:lnTo>
                    <a:pt x="54" y="443"/>
                  </a:lnTo>
                  <a:lnTo>
                    <a:pt x="53" y="445"/>
                  </a:lnTo>
                  <a:lnTo>
                    <a:pt x="51" y="445"/>
                  </a:lnTo>
                  <a:lnTo>
                    <a:pt x="52" y="446"/>
                  </a:lnTo>
                  <a:lnTo>
                    <a:pt x="52" y="447"/>
                  </a:lnTo>
                  <a:lnTo>
                    <a:pt x="51" y="448"/>
                  </a:lnTo>
                  <a:lnTo>
                    <a:pt x="51" y="449"/>
                  </a:lnTo>
                  <a:lnTo>
                    <a:pt x="51" y="451"/>
                  </a:lnTo>
                  <a:lnTo>
                    <a:pt x="52" y="453"/>
                  </a:lnTo>
                  <a:lnTo>
                    <a:pt x="52" y="454"/>
                  </a:lnTo>
                  <a:lnTo>
                    <a:pt x="52" y="456"/>
                  </a:lnTo>
                  <a:lnTo>
                    <a:pt x="51" y="460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9" y="469"/>
                  </a:lnTo>
                  <a:lnTo>
                    <a:pt x="48" y="472"/>
                  </a:lnTo>
                  <a:lnTo>
                    <a:pt x="47" y="472"/>
                  </a:lnTo>
                  <a:lnTo>
                    <a:pt x="47" y="473"/>
                  </a:lnTo>
                  <a:lnTo>
                    <a:pt x="48" y="473"/>
                  </a:lnTo>
                  <a:lnTo>
                    <a:pt x="48" y="474"/>
                  </a:lnTo>
                  <a:lnTo>
                    <a:pt x="46" y="474"/>
                  </a:lnTo>
                  <a:lnTo>
                    <a:pt x="45" y="475"/>
                  </a:lnTo>
                  <a:lnTo>
                    <a:pt x="46" y="479"/>
                  </a:lnTo>
                  <a:lnTo>
                    <a:pt x="45" y="479"/>
                  </a:lnTo>
                  <a:lnTo>
                    <a:pt x="44" y="480"/>
                  </a:lnTo>
                  <a:lnTo>
                    <a:pt x="41" y="482"/>
                  </a:lnTo>
                  <a:lnTo>
                    <a:pt x="44" y="482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8" y="490"/>
                  </a:lnTo>
                  <a:lnTo>
                    <a:pt x="49" y="490"/>
                  </a:lnTo>
                  <a:lnTo>
                    <a:pt x="51" y="490"/>
                  </a:lnTo>
                  <a:lnTo>
                    <a:pt x="52" y="490"/>
                  </a:lnTo>
                  <a:lnTo>
                    <a:pt x="53" y="491"/>
                  </a:lnTo>
                  <a:lnTo>
                    <a:pt x="52" y="492"/>
                  </a:lnTo>
                  <a:lnTo>
                    <a:pt x="46" y="499"/>
                  </a:lnTo>
                  <a:lnTo>
                    <a:pt x="46" y="501"/>
                  </a:lnTo>
                  <a:lnTo>
                    <a:pt x="46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3"/>
                  </a:lnTo>
                  <a:lnTo>
                    <a:pt x="47" y="500"/>
                  </a:lnTo>
                  <a:lnTo>
                    <a:pt x="49" y="500"/>
                  </a:lnTo>
                  <a:lnTo>
                    <a:pt x="53" y="503"/>
                  </a:lnTo>
                  <a:lnTo>
                    <a:pt x="55" y="503"/>
                  </a:lnTo>
                  <a:lnTo>
                    <a:pt x="58" y="503"/>
                  </a:lnTo>
                  <a:lnTo>
                    <a:pt x="60" y="503"/>
                  </a:lnTo>
                  <a:lnTo>
                    <a:pt x="61" y="501"/>
                  </a:lnTo>
                  <a:lnTo>
                    <a:pt x="60" y="503"/>
                  </a:lnTo>
                  <a:lnTo>
                    <a:pt x="55" y="504"/>
                  </a:lnTo>
                  <a:lnTo>
                    <a:pt x="54" y="506"/>
                  </a:lnTo>
                  <a:lnTo>
                    <a:pt x="55" y="508"/>
                  </a:lnTo>
                  <a:lnTo>
                    <a:pt x="55" y="510"/>
                  </a:lnTo>
                  <a:lnTo>
                    <a:pt x="57" y="511"/>
                  </a:lnTo>
                  <a:lnTo>
                    <a:pt x="57" y="513"/>
                  </a:lnTo>
                  <a:lnTo>
                    <a:pt x="57" y="514"/>
                  </a:lnTo>
                  <a:lnTo>
                    <a:pt x="58" y="514"/>
                  </a:lnTo>
                  <a:lnTo>
                    <a:pt x="59" y="513"/>
                  </a:lnTo>
                  <a:lnTo>
                    <a:pt x="59" y="512"/>
                  </a:lnTo>
                  <a:lnTo>
                    <a:pt x="60" y="512"/>
                  </a:lnTo>
                  <a:lnTo>
                    <a:pt x="61" y="512"/>
                  </a:lnTo>
                  <a:lnTo>
                    <a:pt x="60" y="517"/>
                  </a:lnTo>
                  <a:lnTo>
                    <a:pt x="61" y="524"/>
                  </a:lnTo>
                  <a:lnTo>
                    <a:pt x="60" y="526"/>
                  </a:lnTo>
                  <a:lnTo>
                    <a:pt x="60" y="527"/>
                  </a:lnTo>
                  <a:lnTo>
                    <a:pt x="61" y="529"/>
                  </a:lnTo>
                  <a:lnTo>
                    <a:pt x="61" y="530"/>
                  </a:lnTo>
                  <a:lnTo>
                    <a:pt x="60" y="530"/>
                  </a:lnTo>
                  <a:lnTo>
                    <a:pt x="61" y="531"/>
                  </a:lnTo>
                  <a:lnTo>
                    <a:pt x="62" y="531"/>
                  </a:lnTo>
                  <a:lnTo>
                    <a:pt x="61" y="531"/>
                  </a:lnTo>
                  <a:lnTo>
                    <a:pt x="60" y="532"/>
                  </a:lnTo>
                  <a:lnTo>
                    <a:pt x="60" y="534"/>
                  </a:lnTo>
                  <a:lnTo>
                    <a:pt x="60" y="537"/>
                  </a:lnTo>
                  <a:lnTo>
                    <a:pt x="60" y="539"/>
                  </a:lnTo>
                  <a:lnTo>
                    <a:pt x="60" y="540"/>
                  </a:lnTo>
                  <a:lnTo>
                    <a:pt x="60" y="543"/>
                  </a:lnTo>
                  <a:lnTo>
                    <a:pt x="60" y="544"/>
                  </a:lnTo>
                  <a:lnTo>
                    <a:pt x="60" y="545"/>
                  </a:lnTo>
                  <a:lnTo>
                    <a:pt x="61" y="545"/>
                  </a:lnTo>
                  <a:lnTo>
                    <a:pt x="62" y="545"/>
                  </a:lnTo>
                  <a:lnTo>
                    <a:pt x="62" y="549"/>
                  </a:lnTo>
                  <a:lnTo>
                    <a:pt x="64" y="549"/>
                  </a:lnTo>
                  <a:lnTo>
                    <a:pt x="65" y="549"/>
                  </a:lnTo>
                  <a:lnTo>
                    <a:pt x="66" y="551"/>
                  </a:lnTo>
                  <a:lnTo>
                    <a:pt x="67" y="549"/>
                  </a:lnTo>
                  <a:lnTo>
                    <a:pt x="67" y="538"/>
                  </a:lnTo>
                  <a:lnTo>
                    <a:pt x="68" y="537"/>
                  </a:lnTo>
                  <a:lnTo>
                    <a:pt x="70" y="536"/>
                  </a:lnTo>
                  <a:lnTo>
                    <a:pt x="71" y="534"/>
                  </a:lnTo>
                  <a:lnTo>
                    <a:pt x="72" y="534"/>
                  </a:lnTo>
                  <a:lnTo>
                    <a:pt x="74" y="540"/>
                  </a:lnTo>
                  <a:lnTo>
                    <a:pt x="74" y="542"/>
                  </a:lnTo>
                  <a:lnTo>
                    <a:pt x="73" y="543"/>
                  </a:lnTo>
                  <a:lnTo>
                    <a:pt x="72" y="544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2" y="549"/>
                  </a:lnTo>
                  <a:lnTo>
                    <a:pt x="71" y="550"/>
                  </a:lnTo>
                  <a:lnTo>
                    <a:pt x="72" y="552"/>
                  </a:lnTo>
                  <a:lnTo>
                    <a:pt x="73" y="552"/>
                  </a:lnTo>
                  <a:lnTo>
                    <a:pt x="74" y="551"/>
                  </a:lnTo>
                  <a:lnTo>
                    <a:pt x="74" y="551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7" y="558"/>
                  </a:lnTo>
                  <a:lnTo>
                    <a:pt x="78" y="559"/>
                  </a:lnTo>
                  <a:lnTo>
                    <a:pt x="77" y="559"/>
                  </a:lnTo>
                  <a:lnTo>
                    <a:pt x="75" y="560"/>
                  </a:lnTo>
                  <a:lnTo>
                    <a:pt x="74" y="560"/>
                  </a:lnTo>
                  <a:lnTo>
                    <a:pt x="74" y="562"/>
                  </a:lnTo>
                  <a:lnTo>
                    <a:pt x="74" y="563"/>
                  </a:lnTo>
                  <a:lnTo>
                    <a:pt x="74" y="564"/>
                  </a:lnTo>
                  <a:lnTo>
                    <a:pt x="75" y="564"/>
                  </a:lnTo>
                  <a:lnTo>
                    <a:pt x="77" y="564"/>
                  </a:lnTo>
                  <a:lnTo>
                    <a:pt x="78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5" y="568"/>
                  </a:lnTo>
                  <a:lnTo>
                    <a:pt x="77" y="568"/>
                  </a:lnTo>
                  <a:lnTo>
                    <a:pt x="78" y="569"/>
                  </a:lnTo>
                  <a:lnTo>
                    <a:pt x="80" y="569"/>
                  </a:lnTo>
                  <a:lnTo>
                    <a:pt x="81" y="569"/>
                  </a:lnTo>
                  <a:lnTo>
                    <a:pt x="80" y="570"/>
                  </a:lnTo>
                  <a:lnTo>
                    <a:pt x="78" y="572"/>
                  </a:lnTo>
                  <a:lnTo>
                    <a:pt x="79" y="573"/>
                  </a:lnTo>
                  <a:lnTo>
                    <a:pt x="81" y="573"/>
                  </a:lnTo>
                  <a:lnTo>
                    <a:pt x="81" y="575"/>
                  </a:lnTo>
                  <a:lnTo>
                    <a:pt x="81" y="577"/>
                  </a:lnTo>
                  <a:lnTo>
                    <a:pt x="81" y="578"/>
                  </a:lnTo>
                  <a:lnTo>
                    <a:pt x="84" y="582"/>
                  </a:lnTo>
                  <a:lnTo>
                    <a:pt x="85" y="584"/>
                  </a:lnTo>
                  <a:lnTo>
                    <a:pt x="83" y="586"/>
                  </a:lnTo>
                  <a:lnTo>
                    <a:pt x="85" y="588"/>
                  </a:lnTo>
                  <a:lnTo>
                    <a:pt x="85" y="590"/>
                  </a:lnTo>
                  <a:lnTo>
                    <a:pt x="87" y="592"/>
                  </a:lnTo>
                  <a:lnTo>
                    <a:pt x="90" y="593"/>
                  </a:lnTo>
                  <a:lnTo>
                    <a:pt x="92" y="596"/>
                  </a:lnTo>
                  <a:lnTo>
                    <a:pt x="93" y="597"/>
                  </a:lnTo>
                  <a:lnTo>
                    <a:pt x="93" y="598"/>
                  </a:lnTo>
                  <a:lnTo>
                    <a:pt x="93" y="599"/>
                  </a:lnTo>
                  <a:lnTo>
                    <a:pt x="93" y="601"/>
                  </a:lnTo>
                  <a:lnTo>
                    <a:pt x="93" y="602"/>
                  </a:lnTo>
                  <a:lnTo>
                    <a:pt x="93" y="603"/>
                  </a:lnTo>
                  <a:lnTo>
                    <a:pt x="92" y="603"/>
                  </a:lnTo>
                  <a:lnTo>
                    <a:pt x="93" y="606"/>
                  </a:lnTo>
                  <a:lnTo>
                    <a:pt x="93" y="609"/>
                  </a:lnTo>
                  <a:lnTo>
                    <a:pt x="96" y="611"/>
                  </a:lnTo>
                  <a:lnTo>
                    <a:pt x="98" y="611"/>
                  </a:lnTo>
                  <a:lnTo>
                    <a:pt x="100" y="614"/>
                  </a:lnTo>
                  <a:lnTo>
                    <a:pt x="103" y="614"/>
                  </a:lnTo>
                  <a:lnTo>
                    <a:pt x="103" y="615"/>
                  </a:lnTo>
                  <a:lnTo>
                    <a:pt x="104" y="616"/>
                  </a:lnTo>
                  <a:lnTo>
                    <a:pt x="105" y="617"/>
                  </a:lnTo>
                  <a:lnTo>
                    <a:pt x="106" y="617"/>
                  </a:lnTo>
                  <a:lnTo>
                    <a:pt x="106" y="618"/>
                  </a:lnTo>
                  <a:lnTo>
                    <a:pt x="106" y="619"/>
                  </a:lnTo>
                  <a:lnTo>
                    <a:pt x="111" y="623"/>
                  </a:lnTo>
                  <a:lnTo>
                    <a:pt x="111" y="624"/>
                  </a:lnTo>
                  <a:lnTo>
                    <a:pt x="111" y="628"/>
                  </a:lnTo>
                  <a:lnTo>
                    <a:pt x="112" y="632"/>
                  </a:lnTo>
                  <a:lnTo>
                    <a:pt x="114" y="635"/>
                  </a:lnTo>
                  <a:lnTo>
                    <a:pt x="116" y="636"/>
                  </a:lnTo>
                  <a:lnTo>
                    <a:pt x="117" y="637"/>
                  </a:lnTo>
                  <a:lnTo>
                    <a:pt x="117" y="641"/>
                  </a:lnTo>
                  <a:lnTo>
                    <a:pt x="118" y="643"/>
                  </a:lnTo>
                  <a:lnTo>
                    <a:pt x="122" y="645"/>
                  </a:lnTo>
                  <a:lnTo>
                    <a:pt x="123" y="647"/>
                  </a:lnTo>
                  <a:lnTo>
                    <a:pt x="124" y="647"/>
                  </a:lnTo>
                  <a:lnTo>
                    <a:pt x="125" y="647"/>
                  </a:lnTo>
                  <a:lnTo>
                    <a:pt x="129" y="645"/>
                  </a:lnTo>
                  <a:lnTo>
                    <a:pt x="130" y="645"/>
                  </a:lnTo>
                  <a:lnTo>
                    <a:pt x="131" y="645"/>
                  </a:lnTo>
                  <a:lnTo>
                    <a:pt x="132" y="648"/>
                  </a:lnTo>
                  <a:lnTo>
                    <a:pt x="133" y="654"/>
                  </a:lnTo>
                  <a:lnTo>
                    <a:pt x="136" y="660"/>
                  </a:lnTo>
                  <a:lnTo>
                    <a:pt x="137" y="663"/>
                  </a:lnTo>
                  <a:lnTo>
                    <a:pt x="136" y="666"/>
                  </a:lnTo>
                  <a:lnTo>
                    <a:pt x="136" y="669"/>
                  </a:lnTo>
                  <a:lnTo>
                    <a:pt x="133" y="671"/>
                  </a:lnTo>
                  <a:lnTo>
                    <a:pt x="133" y="673"/>
                  </a:lnTo>
                  <a:lnTo>
                    <a:pt x="130" y="674"/>
                  </a:lnTo>
                  <a:lnTo>
                    <a:pt x="120" y="671"/>
                  </a:lnTo>
                  <a:lnTo>
                    <a:pt x="116" y="673"/>
                  </a:lnTo>
                  <a:lnTo>
                    <a:pt x="113" y="677"/>
                  </a:lnTo>
                  <a:lnTo>
                    <a:pt x="114" y="680"/>
                  </a:lnTo>
                  <a:lnTo>
                    <a:pt x="122" y="686"/>
                  </a:lnTo>
                  <a:lnTo>
                    <a:pt x="124" y="692"/>
                  </a:lnTo>
                  <a:lnTo>
                    <a:pt x="126" y="695"/>
                  </a:lnTo>
                  <a:lnTo>
                    <a:pt x="130" y="696"/>
                  </a:lnTo>
                  <a:lnTo>
                    <a:pt x="130" y="699"/>
                  </a:lnTo>
                  <a:lnTo>
                    <a:pt x="129" y="701"/>
                  </a:lnTo>
                  <a:lnTo>
                    <a:pt x="129" y="701"/>
                  </a:lnTo>
                  <a:lnTo>
                    <a:pt x="126" y="702"/>
                  </a:lnTo>
                  <a:lnTo>
                    <a:pt x="125" y="702"/>
                  </a:lnTo>
                  <a:lnTo>
                    <a:pt x="122" y="702"/>
                  </a:lnTo>
                  <a:lnTo>
                    <a:pt x="120" y="703"/>
                  </a:lnTo>
                  <a:lnTo>
                    <a:pt x="119" y="703"/>
                  </a:lnTo>
                  <a:lnTo>
                    <a:pt x="118" y="702"/>
                  </a:lnTo>
                  <a:lnTo>
                    <a:pt x="117" y="701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1" y="693"/>
                  </a:lnTo>
                  <a:lnTo>
                    <a:pt x="103" y="695"/>
                  </a:lnTo>
                  <a:lnTo>
                    <a:pt x="104" y="697"/>
                  </a:lnTo>
                  <a:lnTo>
                    <a:pt x="105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9"/>
                  </a:lnTo>
                  <a:lnTo>
                    <a:pt x="109" y="710"/>
                  </a:lnTo>
                  <a:lnTo>
                    <a:pt x="112" y="718"/>
                  </a:lnTo>
                  <a:lnTo>
                    <a:pt x="119" y="727"/>
                  </a:lnTo>
                  <a:lnTo>
                    <a:pt x="119" y="728"/>
                  </a:lnTo>
                  <a:lnTo>
                    <a:pt x="120" y="731"/>
                  </a:lnTo>
                  <a:lnTo>
                    <a:pt x="120" y="732"/>
                  </a:lnTo>
                  <a:lnTo>
                    <a:pt x="122" y="732"/>
                  </a:lnTo>
                  <a:lnTo>
                    <a:pt x="123" y="734"/>
                  </a:lnTo>
                  <a:lnTo>
                    <a:pt x="124" y="735"/>
                  </a:lnTo>
                  <a:lnTo>
                    <a:pt x="124" y="738"/>
                  </a:lnTo>
                  <a:lnTo>
                    <a:pt x="125" y="740"/>
                  </a:lnTo>
                  <a:lnTo>
                    <a:pt x="126" y="741"/>
                  </a:lnTo>
                  <a:lnTo>
                    <a:pt x="126" y="742"/>
                  </a:lnTo>
                  <a:lnTo>
                    <a:pt x="127" y="742"/>
                  </a:lnTo>
                  <a:lnTo>
                    <a:pt x="127" y="744"/>
                  </a:lnTo>
                  <a:lnTo>
                    <a:pt x="127" y="746"/>
                  </a:lnTo>
                  <a:lnTo>
                    <a:pt x="127" y="747"/>
                  </a:lnTo>
                  <a:lnTo>
                    <a:pt x="129" y="748"/>
                  </a:lnTo>
                  <a:lnTo>
                    <a:pt x="131" y="752"/>
                  </a:lnTo>
                  <a:lnTo>
                    <a:pt x="133" y="753"/>
                  </a:lnTo>
                  <a:lnTo>
                    <a:pt x="136" y="757"/>
                  </a:lnTo>
                  <a:lnTo>
                    <a:pt x="137" y="761"/>
                  </a:lnTo>
                  <a:lnTo>
                    <a:pt x="137" y="762"/>
                  </a:lnTo>
                  <a:lnTo>
                    <a:pt x="136" y="764"/>
                  </a:lnTo>
                  <a:lnTo>
                    <a:pt x="136" y="765"/>
                  </a:lnTo>
                  <a:lnTo>
                    <a:pt x="135" y="765"/>
                  </a:lnTo>
                  <a:lnTo>
                    <a:pt x="136" y="767"/>
                  </a:lnTo>
                  <a:lnTo>
                    <a:pt x="137" y="767"/>
                  </a:lnTo>
                  <a:lnTo>
                    <a:pt x="138" y="767"/>
                  </a:lnTo>
                  <a:lnTo>
                    <a:pt x="139" y="770"/>
                  </a:lnTo>
                  <a:lnTo>
                    <a:pt x="140" y="770"/>
                  </a:lnTo>
                  <a:lnTo>
                    <a:pt x="142" y="770"/>
                  </a:lnTo>
                  <a:lnTo>
                    <a:pt x="143" y="772"/>
                  </a:lnTo>
                  <a:lnTo>
                    <a:pt x="144" y="773"/>
                  </a:lnTo>
                  <a:lnTo>
                    <a:pt x="145" y="774"/>
                  </a:lnTo>
                  <a:lnTo>
                    <a:pt x="146" y="777"/>
                  </a:lnTo>
                  <a:lnTo>
                    <a:pt x="146" y="779"/>
                  </a:lnTo>
                  <a:lnTo>
                    <a:pt x="145" y="780"/>
                  </a:lnTo>
                  <a:lnTo>
                    <a:pt x="144" y="783"/>
                  </a:lnTo>
                  <a:lnTo>
                    <a:pt x="144" y="784"/>
                  </a:lnTo>
                  <a:lnTo>
                    <a:pt x="138" y="786"/>
                  </a:lnTo>
                  <a:lnTo>
                    <a:pt x="136" y="788"/>
                  </a:lnTo>
                  <a:lnTo>
                    <a:pt x="135" y="793"/>
                  </a:lnTo>
                  <a:lnTo>
                    <a:pt x="136" y="797"/>
                  </a:lnTo>
                  <a:lnTo>
                    <a:pt x="139" y="803"/>
                  </a:lnTo>
                  <a:lnTo>
                    <a:pt x="140" y="807"/>
                  </a:lnTo>
                  <a:lnTo>
                    <a:pt x="139" y="806"/>
                  </a:lnTo>
                  <a:lnTo>
                    <a:pt x="138" y="806"/>
                  </a:lnTo>
                  <a:lnTo>
                    <a:pt x="138" y="807"/>
                  </a:lnTo>
                  <a:lnTo>
                    <a:pt x="138" y="809"/>
                  </a:lnTo>
                  <a:lnTo>
                    <a:pt x="138" y="810"/>
                  </a:lnTo>
                  <a:lnTo>
                    <a:pt x="136" y="811"/>
                  </a:lnTo>
                  <a:lnTo>
                    <a:pt x="133" y="811"/>
                  </a:lnTo>
                  <a:lnTo>
                    <a:pt x="132" y="810"/>
                  </a:lnTo>
                  <a:lnTo>
                    <a:pt x="131" y="809"/>
                  </a:lnTo>
                  <a:lnTo>
                    <a:pt x="131" y="809"/>
                  </a:lnTo>
                  <a:lnTo>
                    <a:pt x="129" y="813"/>
                  </a:lnTo>
                  <a:lnTo>
                    <a:pt x="130" y="816"/>
                  </a:lnTo>
                  <a:lnTo>
                    <a:pt x="131" y="816"/>
                  </a:lnTo>
                  <a:lnTo>
                    <a:pt x="131" y="814"/>
                  </a:lnTo>
                  <a:lnTo>
                    <a:pt x="132" y="814"/>
                  </a:lnTo>
                  <a:lnTo>
                    <a:pt x="133" y="814"/>
                  </a:lnTo>
                  <a:lnTo>
                    <a:pt x="135" y="816"/>
                  </a:lnTo>
                  <a:lnTo>
                    <a:pt x="136" y="816"/>
                  </a:lnTo>
                  <a:lnTo>
                    <a:pt x="137" y="814"/>
                  </a:lnTo>
                  <a:lnTo>
                    <a:pt x="138" y="813"/>
                  </a:lnTo>
                  <a:lnTo>
                    <a:pt x="139" y="813"/>
                  </a:lnTo>
                  <a:lnTo>
                    <a:pt x="142" y="813"/>
                  </a:lnTo>
                  <a:lnTo>
                    <a:pt x="142" y="814"/>
                  </a:lnTo>
                  <a:lnTo>
                    <a:pt x="143" y="816"/>
                  </a:lnTo>
                  <a:lnTo>
                    <a:pt x="144" y="816"/>
                  </a:lnTo>
                  <a:lnTo>
                    <a:pt x="146" y="816"/>
                  </a:lnTo>
                  <a:lnTo>
                    <a:pt x="150" y="816"/>
                  </a:lnTo>
                  <a:lnTo>
                    <a:pt x="162" y="819"/>
                  </a:lnTo>
                  <a:lnTo>
                    <a:pt x="164" y="820"/>
                  </a:lnTo>
                  <a:lnTo>
                    <a:pt x="170" y="819"/>
                  </a:lnTo>
                  <a:lnTo>
                    <a:pt x="172" y="819"/>
                  </a:lnTo>
                  <a:lnTo>
                    <a:pt x="179" y="816"/>
                  </a:lnTo>
                  <a:lnTo>
                    <a:pt x="182" y="814"/>
                  </a:lnTo>
                  <a:lnTo>
                    <a:pt x="185" y="814"/>
                  </a:lnTo>
                  <a:lnTo>
                    <a:pt x="187" y="814"/>
                  </a:lnTo>
                  <a:lnTo>
                    <a:pt x="188" y="813"/>
                  </a:lnTo>
                  <a:lnTo>
                    <a:pt x="188" y="812"/>
                  </a:lnTo>
                  <a:lnTo>
                    <a:pt x="188" y="811"/>
                  </a:lnTo>
                  <a:lnTo>
                    <a:pt x="189" y="811"/>
                  </a:lnTo>
                  <a:lnTo>
                    <a:pt x="200" y="810"/>
                  </a:lnTo>
                  <a:lnTo>
                    <a:pt x="203" y="811"/>
                  </a:lnTo>
                  <a:lnTo>
                    <a:pt x="204" y="811"/>
                  </a:lnTo>
                  <a:lnTo>
                    <a:pt x="205" y="810"/>
                  </a:lnTo>
                  <a:lnTo>
                    <a:pt x="208" y="809"/>
                  </a:lnTo>
                  <a:lnTo>
                    <a:pt x="209" y="809"/>
                  </a:lnTo>
                  <a:lnTo>
                    <a:pt x="211" y="809"/>
                  </a:lnTo>
                  <a:lnTo>
                    <a:pt x="214" y="810"/>
                  </a:lnTo>
                  <a:lnTo>
                    <a:pt x="218" y="813"/>
                  </a:lnTo>
                  <a:lnTo>
                    <a:pt x="221" y="814"/>
                  </a:lnTo>
                  <a:lnTo>
                    <a:pt x="223" y="816"/>
                  </a:lnTo>
                  <a:lnTo>
                    <a:pt x="228" y="816"/>
                  </a:lnTo>
                  <a:lnTo>
                    <a:pt x="229" y="814"/>
                  </a:lnTo>
                  <a:lnTo>
                    <a:pt x="231" y="813"/>
                  </a:lnTo>
                  <a:lnTo>
                    <a:pt x="233" y="812"/>
                  </a:lnTo>
                  <a:lnTo>
                    <a:pt x="236" y="805"/>
                  </a:lnTo>
                  <a:lnTo>
                    <a:pt x="237" y="804"/>
                  </a:lnTo>
                  <a:lnTo>
                    <a:pt x="239" y="803"/>
                  </a:lnTo>
                  <a:lnTo>
                    <a:pt x="242" y="798"/>
                  </a:lnTo>
                  <a:lnTo>
                    <a:pt x="243" y="797"/>
                  </a:lnTo>
                  <a:lnTo>
                    <a:pt x="244" y="793"/>
                  </a:lnTo>
                  <a:lnTo>
                    <a:pt x="243" y="791"/>
                  </a:lnTo>
                  <a:lnTo>
                    <a:pt x="240" y="786"/>
                  </a:lnTo>
                  <a:lnTo>
                    <a:pt x="239" y="785"/>
                  </a:lnTo>
                  <a:lnTo>
                    <a:pt x="237" y="784"/>
                  </a:lnTo>
                  <a:lnTo>
                    <a:pt x="237" y="783"/>
                  </a:lnTo>
                  <a:lnTo>
                    <a:pt x="237" y="781"/>
                  </a:lnTo>
                  <a:lnTo>
                    <a:pt x="237" y="779"/>
                  </a:lnTo>
                  <a:lnTo>
                    <a:pt x="236" y="778"/>
                  </a:lnTo>
                  <a:lnTo>
                    <a:pt x="236" y="777"/>
                  </a:lnTo>
                  <a:lnTo>
                    <a:pt x="233" y="774"/>
                  </a:lnTo>
                  <a:lnTo>
                    <a:pt x="231" y="772"/>
                  </a:lnTo>
                  <a:lnTo>
                    <a:pt x="230" y="770"/>
                  </a:lnTo>
                  <a:lnTo>
                    <a:pt x="230" y="767"/>
                  </a:lnTo>
                  <a:lnTo>
                    <a:pt x="231" y="762"/>
                  </a:lnTo>
                  <a:lnTo>
                    <a:pt x="231" y="758"/>
                  </a:lnTo>
                  <a:lnTo>
                    <a:pt x="234" y="752"/>
                  </a:lnTo>
                  <a:lnTo>
                    <a:pt x="236" y="748"/>
                  </a:lnTo>
                  <a:lnTo>
                    <a:pt x="240" y="746"/>
                  </a:lnTo>
                  <a:lnTo>
                    <a:pt x="241" y="745"/>
                  </a:lnTo>
                  <a:lnTo>
                    <a:pt x="241" y="742"/>
                  </a:lnTo>
                  <a:lnTo>
                    <a:pt x="242" y="740"/>
                  </a:lnTo>
                  <a:lnTo>
                    <a:pt x="244" y="739"/>
                  </a:lnTo>
                  <a:lnTo>
                    <a:pt x="244" y="738"/>
                  </a:lnTo>
                  <a:lnTo>
                    <a:pt x="246" y="736"/>
                  </a:lnTo>
                  <a:lnTo>
                    <a:pt x="249" y="733"/>
                  </a:lnTo>
                  <a:lnTo>
                    <a:pt x="251" y="729"/>
                  </a:lnTo>
                  <a:lnTo>
                    <a:pt x="253" y="728"/>
                  </a:lnTo>
                  <a:lnTo>
                    <a:pt x="255" y="728"/>
                  </a:lnTo>
                  <a:lnTo>
                    <a:pt x="256" y="728"/>
                  </a:lnTo>
                  <a:lnTo>
                    <a:pt x="257" y="727"/>
                  </a:lnTo>
                  <a:lnTo>
                    <a:pt x="259" y="726"/>
                  </a:lnTo>
                  <a:lnTo>
                    <a:pt x="259" y="727"/>
                  </a:lnTo>
                  <a:lnTo>
                    <a:pt x="260" y="728"/>
                  </a:lnTo>
                  <a:lnTo>
                    <a:pt x="261" y="726"/>
                  </a:lnTo>
                  <a:lnTo>
                    <a:pt x="261" y="728"/>
                  </a:lnTo>
                  <a:lnTo>
                    <a:pt x="261" y="729"/>
                  </a:lnTo>
                  <a:lnTo>
                    <a:pt x="262" y="729"/>
                  </a:lnTo>
                  <a:lnTo>
                    <a:pt x="262" y="731"/>
                  </a:lnTo>
                  <a:lnTo>
                    <a:pt x="262" y="732"/>
                  </a:lnTo>
                  <a:lnTo>
                    <a:pt x="264" y="732"/>
                  </a:lnTo>
                  <a:lnTo>
                    <a:pt x="266" y="732"/>
                  </a:lnTo>
                  <a:lnTo>
                    <a:pt x="267" y="733"/>
                  </a:lnTo>
                  <a:lnTo>
                    <a:pt x="267" y="732"/>
                  </a:lnTo>
                  <a:lnTo>
                    <a:pt x="268" y="731"/>
                  </a:lnTo>
                  <a:lnTo>
                    <a:pt x="269" y="731"/>
                  </a:lnTo>
                  <a:lnTo>
                    <a:pt x="269" y="732"/>
                  </a:lnTo>
                  <a:lnTo>
                    <a:pt x="270" y="733"/>
                  </a:lnTo>
                  <a:lnTo>
                    <a:pt x="270" y="732"/>
                  </a:lnTo>
                  <a:lnTo>
                    <a:pt x="272" y="731"/>
                  </a:lnTo>
                  <a:lnTo>
                    <a:pt x="273" y="729"/>
                  </a:lnTo>
                  <a:lnTo>
                    <a:pt x="273" y="729"/>
                  </a:lnTo>
                  <a:lnTo>
                    <a:pt x="273" y="727"/>
                  </a:lnTo>
                  <a:lnTo>
                    <a:pt x="273" y="726"/>
                  </a:lnTo>
                  <a:lnTo>
                    <a:pt x="270" y="722"/>
                  </a:lnTo>
                  <a:lnTo>
                    <a:pt x="269" y="721"/>
                  </a:lnTo>
                  <a:lnTo>
                    <a:pt x="269" y="720"/>
                  </a:lnTo>
                  <a:lnTo>
                    <a:pt x="269" y="719"/>
                  </a:lnTo>
                  <a:lnTo>
                    <a:pt x="268" y="719"/>
                  </a:lnTo>
                  <a:lnTo>
                    <a:pt x="267" y="718"/>
                  </a:lnTo>
                  <a:lnTo>
                    <a:pt x="267" y="716"/>
                  </a:lnTo>
                  <a:lnTo>
                    <a:pt x="267" y="715"/>
                  </a:lnTo>
                  <a:lnTo>
                    <a:pt x="268" y="714"/>
                  </a:lnTo>
                  <a:lnTo>
                    <a:pt x="269" y="712"/>
                  </a:lnTo>
                  <a:lnTo>
                    <a:pt x="270" y="710"/>
                  </a:lnTo>
                  <a:lnTo>
                    <a:pt x="273" y="710"/>
                  </a:lnTo>
                  <a:lnTo>
                    <a:pt x="275" y="712"/>
                  </a:lnTo>
                  <a:lnTo>
                    <a:pt x="276" y="713"/>
                  </a:lnTo>
                  <a:lnTo>
                    <a:pt x="277" y="714"/>
                  </a:lnTo>
                  <a:lnTo>
                    <a:pt x="279" y="714"/>
                  </a:lnTo>
                  <a:lnTo>
                    <a:pt x="279" y="712"/>
                  </a:lnTo>
                  <a:lnTo>
                    <a:pt x="281" y="712"/>
                  </a:lnTo>
                  <a:lnTo>
                    <a:pt x="283" y="712"/>
                  </a:lnTo>
                  <a:lnTo>
                    <a:pt x="286" y="712"/>
                  </a:lnTo>
                  <a:lnTo>
                    <a:pt x="287" y="710"/>
                  </a:lnTo>
                  <a:lnTo>
                    <a:pt x="289" y="710"/>
                  </a:lnTo>
                  <a:lnTo>
                    <a:pt x="294" y="713"/>
                  </a:lnTo>
                  <a:lnTo>
                    <a:pt x="294" y="712"/>
                  </a:lnTo>
                  <a:lnTo>
                    <a:pt x="294" y="709"/>
                  </a:lnTo>
                  <a:lnTo>
                    <a:pt x="296" y="708"/>
                  </a:lnTo>
                  <a:lnTo>
                    <a:pt x="298" y="709"/>
                  </a:lnTo>
                  <a:lnTo>
                    <a:pt x="298" y="712"/>
                  </a:lnTo>
                  <a:lnTo>
                    <a:pt x="301" y="712"/>
                  </a:lnTo>
                  <a:lnTo>
                    <a:pt x="301" y="710"/>
                  </a:lnTo>
                  <a:lnTo>
                    <a:pt x="302" y="712"/>
                  </a:lnTo>
                  <a:lnTo>
                    <a:pt x="305" y="713"/>
                  </a:lnTo>
                  <a:lnTo>
                    <a:pt x="308" y="713"/>
                  </a:lnTo>
                  <a:lnTo>
                    <a:pt x="311" y="710"/>
                  </a:lnTo>
                  <a:lnTo>
                    <a:pt x="313" y="708"/>
                  </a:lnTo>
                  <a:lnTo>
                    <a:pt x="314" y="712"/>
                  </a:lnTo>
                  <a:lnTo>
                    <a:pt x="314" y="713"/>
                  </a:lnTo>
                  <a:lnTo>
                    <a:pt x="313" y="714"/>
                  </a:lnTo>
                  <a:lnTo>
                    <a:pt x="314" y="715"/>
                  </a:lnTo>
                  <a:lnTo>
                    <a:pt x="318" y="715"/>
                  </a:lnTo>
                  <a:lnTo>
                    <a:pt x="319" y="714"/>
                  </a:lnTo>
                  <a:lnTo>
                    <a:pt x="319" y="713"/>
                  </a:lnTo>
                  <a:lnTo>
                    <a:pt x="319" y="712"/>
                  </a:lnTo>
                  <a:lnTo>
                    <a:pt x="320" y="710"/>
                  </a:lnTo>
                  <a:lnTo>
                    <a:pt x="321" y="709"/>
                  </a:lnTo>
                  <a:lnTo>
                    <a:pt x="322" y="709"/>
                  </a:lnTo>
                  <a:lnTo>
                    <a:pt x="324" y="709"/>
                  </a:lnTo>
                  <a:lnTo>
                    <a:pt x="324" y="710"/>
                  </a:lnTo>
                  <a:lnTo>
                    <a:pt x="325" y="712"/>
                  </a:lnTo>
                  <a:lnTo>
                    <a:pt x="327" y="713"/>
                  </a:lnTo>
                  <a:lnTo>
                    <a:pt x="327" y="710"/>
                  </a:lnTo>
                  <a:lnTo>
                    <a:pt x="328" y="709"/>
                  </a:lnTo>
                  <a:lnTo>
                    <a:pt x="329" y="708"/>
                  </a:lnTo>
                  <a:lnTo>
                    <a:pt x="333" y="706"/>
                  </a:lnTo>
                  <a:lnTo>
                    <a:pt x="334" y="706"/>
                  </a:lnTo>
                  <a:lnTo>
                    <a:pt x="334" y="707"/>
                  </a:lnTo>
                  <a:lnTo>
                    <a:pt x="334" y="709"/>
                  </a:lnTo>
                  <a:lnTo>
                    <a:pt x="333" y="710"/>
                  </a:lnTo>
                  <a:lnTo>
                    <a:pt x="334" y="712"/>
                  </a:lnTo>
                  <a:lnTo>
                    <a:pt x="335" y="710"/>
                  </a:lnTo>
                  <a:lnTo>
                    <a:pt x="338" y="708"/>
                  </a:lnTo>
                  <a:lnTo>
                    <a:pt x="339" y="707"/>
                  </a:lnTo>
                  <a:lnTo>
                    <a:pt x="340" y="709"/>
                  </a:lnTo>
                  <a:lnTo>
                    <a:pt x="341" y="709"/>
                  </a:lnTo>
                  <a:lnTo>
                    <a:pt x="342" y="709"/>
                  </a:lnTo>
                  <a:lnTo>
                    <a:pt x="342" y="710"/>
                  </a:lnTo>
                  <a:lnTo>
                    <a:pt x="344" y="710"/>
                  </a:lnTo>
                  <a:lnTo>
                    <a:pt x="345" y="713"/>
                  </a:lnTo>
                  <a:lnTo>
                    <a:pt x="347" y="713"/>
                  </a:lnTo>
                  <a:lnTo>
                    <a:pt x="351" y="710"/>
                  </a:lnTo>
                  <a:lnTo>
                    <a:pt x="353" y="712"/>
                  </a:lnTo>
                  <a:lnTo>
                    <a:pt x="352" y="715"/>
                  </a:lnTo>
                  <a:lnTo>
                    <a:pt x="350" y="720"/>
                  </a:lnTo>
                  <a:lnTo>
                    <a:pt x="352" y="721"/>
                  </a:lnTo>
                  <a:lnTo>
                    <a:pt x="353" y="722"/>
                  </a:lnTo>
                  <a:lnTo>
                    <a:pt x="354" y="722"/>
                  </a:lnTo>
                  <a:lnTo>
                    <a:pt x="357" y="720"/>
                  </a:lnTo>
                  <a:lnTo>
                    <a:pt x="360" y="710"/>
                  </a:lnTo>
                  <a:lnTo>
                    <a:pt x="361" y="708"/>
                  </a:lnTo>
                  <a:lnTo>
                    <a:pt x="364" y="706"/>
                  </a:lnTo>
                  <a:lnTo>
                    <a:pt x="365" y="703"/>
                  </a:lnTo>
                  <a:lnTo>
                    <a:pt x="366" y="702"/>
                  </a:lnTo>
                  <a:lnTo>
                    <a:pt x="366" y="701"/>
                  </a:lnTo>
                  <a:lnTo>
                    <a:pt x="366" y="701"/>
                  </a:lnTo>
                  <a:lnTo>
                    <a:pt x="367" y="701"/>
                  </a:lnTo>
                  <a:lnTo>
                    <a:pt x="367" y="700"/>
                  </a:lnTo>
                  <a:lnTo>
                    <a:pt x="370" y="688"/>
                  </a:lnTo>
                  <a:lnTo>
                    <a:pt x="372" y="677"/>
                  </a:lnTo>
                  <a:lnTo>
                    <a:pt x="374" y="673"/>
                  </a:lnTo>
                  <a:lnTo>
                    <a:pt x="378" y="666"/>
                  </a:lnTo>
                  <a:lnTo>
                    <a:pt x="378" y="663"/>
                  </a:lnTo>
                  <a:lnTo>
                    <a:pt x="379" y="662"/>
                  </a:lnTo>
                  <a:lnTo>
                    <a:pt x="381" y="661"/>
                  </a:lnTo>
                  <a:lnTo>
                    <a:pt x="381" y="660"/>
                  </a:lnTo>
                  <a:lnTo>
                    <a:pt x="381" y="656"/>
                  </a:lnTo>
                  <a:lnTo>
                    <a:pt x="381" y="654"/>
                  </a:lnTo>
                  <a:lnTo>
                    <a:pt x="383" y="653"/>
                  </a:lnTo>
                  <a:lnTo>
                    <a:pt x="383" y="651"/>
                  </a:lnTo>
                  <a:lnTo>
                    <a:pt x="383" y="650"/>
                  </a:lnTo>
                  <a:lnTo>
                    <a:pt x="384" y="647"/>
                  </a:lnTo>
                  <a:lnTo>
                    <a:pt x="385" y="645"/>
                  </a:lnTo>
                  <a:lnTo>
                    <a:pt x="385" y="644"/>
                  </a:lnTo>
                  <a:lnTo>
                    <a:pt x="386" y="644"/>
                  </a:lnTo>
                  <a:lnTo>
                    <a:pt x="387" y="644"/>
                  </a:lnTo>
                  <a:lnTo>
                    <a:pt x="389" y="645"/>
                  </a:lnTo>
                  <a:lnTo>
                    <a:pt x="390" y="645"/>
                  </a:lnTo>
                  <a:lnTo>
                    <a:pt x="392" y="645"/>
                  </a:lnTo>
                  <a:lnTo>
                    <a:pt x="392" y="644"/>
                  </a:lnTo>
                  <a:lnTo>
                    <a:pt x="393" y="643"/>
                  </a:lnTo>
                  <a:lnTo>
                    <a:pt x="393" y="641"/>
                  </a:lnTo>
                  <a:lnTo>
                    <a:pt x="393" y="636"/>
                  </a:lnTo>
                  <a:lnTo>
                    <a:pt x="392" y="634"/>
                  </a:lnTo>
                  <a:lnTo>
                    <a:pt x="391" y="631"/>
                  </a:lnTo>
                  <a:lnTo>
                    <a:pt x="392" y="630"/>
                  </a:lnTo>
                  <a:lnTo>
                    <a:pt x="393" y="630"/>
                  </a:lnTo>
                  <a:lnTo>
                    <a:pt x="394" y="629"/>
                  </a:lnTo>
                  <a:lnTo>
                    <a:pt x="396" y="629"/>
                  </a:lnTo>
                  <a:lnTo>
                    <a:pt x="397" y="629"/>
                  </a:lnTo>
                  <a:lnTo>
                    <a:pt x="399" y="630"/>
                  </a:lnTo>
                  <a:lnTo>
                    <a:pt x="400" y="630"/>
                  </a:lnTo>
                  <a:lnTo>
                    <a:pt x="400" y="629"/>
                  </a:lnTo>
                  <a:lnTo>
                    <a:pt x="400" y="628"/>
                  </a:lnTo>
                  <a:lnTo>
                    <a:pt x="400" y="627"/>
                  </a:lnTo>
                  <a:lnTo>
                    <a:pt x="399" y="625"/>
                  </a:lnTo>
                  <a:lnTo>
                    <a:pt x="399" y="627"/>
                  </a:lnTo>
                  <a:lnTo>
                    <a:pt x="398" y="628"/>
                  </a:lnTo>
                  <a:lnTo>
                    <a:pt x="397" y="628"/>
                  </a:lnTo>
                  <a:lnTo>
                    <a:pt x="396" y="628"/>
                  </a:lnTo>
                  <a:lnTo>
                    <a:pt x="396" y="625"/>
                  </a:lnTo>
                  <a:lnTo>
                    <a:pt x="396" y="624"/>
                  </a:lnTo>
                  <a:lnTo>
                    <a:pt x="398" y="617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8" y="612"/>
                  </a:lnTo>
                  <a:lnTo>
                    <a:pt x="398" y="611"/>
                  </a:lnTo>
                  <a:lnTo>
                    <a:pt x="399" y="606"/>
                  </a:lnTo>
                  <a:lnTo>
                    <a:pt x="400" y="605"/>
                  </a:lnTo>
                  <a:lnTo>
                    <a:pt x="399" y="604"/>
                  </a:lnTo>
                  <a:lnTo>
                    <a:pt x="399" y="603"/>
                  </a:lnTo>
                  <a:lnTo>
                    <a:pt x="398" y="602"/>
                  </a:lnTo>
                  <a:lnTo>
                    <a:pt x="398" y="598"/>
                  </a:lnTo>
                  <a:lnTo>
                    <a:pt x="398" y="596"/>
                  </a:lnTo>
                  <a:lnTo>
                    <a:pt x="399" y="595"/>
                  </a:lnTo>
                  <a:lnTo>
                    <a:pt x="400" y="595"/>
                  </a:lnTo>
                  <a:lnTo>
                    <a:pt x="400" y="593"/>
                  </a:lnTo>
                  <a:lnTo>
                    <a:pt x="399" y="593"/>
                  </a:lnTo>
                  <a:lnTo>
                    <a:pt x="399" y="592"/>
                  </a:lnTo>
                  <a:lnTo>
                    <a:pt x="398" y="592"/>
                  </a:lnTo>
                  <a:lnTo>
                    <a:pt x="398" y="591"/>
                  </a:lnTo>
                  <a:lnTo>
                    <a:pt x="399" y="591"/>
                  </a:lnTo>
                  <a:lnTo>
                    <a:pt x="400" y="591"/>
                  </a:lnTo>
                  <a:lnTo>
                    <a:pt x="402" y="592"/>
                  </a:lnTo>
                  <a:lnTo>
                    <a:pt x="403" y="592"/>
                  </a:lnTo>
                  <a:lnTo>
                    <a:pt x="403" y="591"/>
                  </a:lnTo>
                  <a:lnTo>
                    <a:pt x="404" y="590"/>
                  </a:lnTo>
                  <a:lnTo>
                    <a:pt x="404" y="589"/>
                  </a:lnTo>
                  <a:lnTo>
                    <a:pt x="405" y="589"/>
                  </a:lnTo>
                  <a:lnTo>
                    <a:pt x="405" y="590"/>
                  </a:lnTo>
                  <a:lnTo>
                    <a:pt x="405" y="591"/>
                  </a:lnTo>
                  <a:lnTo>
                    <a:pt x="407" y="592"/>
                  </a:lnTo>
                  <a:lnTo>
                    <a:pt x="409" y="592"/>
                  </a:lnTo>
                  <a:lnTo>
                    <a:pt x="409" y="590"/>
                  </a:lnTo>
                  <a:lnTo>
                    <a:pt x="407" y="589"/>
                  </a:lnTo>
                  <a:lnTo>
                    <a:pt x="406" y="588"/>
                  </a:lnTo>
                  <a:lnTo>
                    <a:pt x="407" y="588"/>
                  </a:lnTo>
                  <a:lnTo>
                    <a:pt x="406" y="584"/>
                  </a:lnTo>
                  <a:lnTo>
                    <a:pt x="406" y="583"/>
                  </a:lnTo>
                  <a:lnTo>
                    <a:pt x="405" y="583"/>
                  </a:lnTo>
                  <a:lnTo>
                    <a:pt x="404" y="583"/>
                  </a:lnTo>
                  <a:lnTo>
                    <a:pt x="403" y="582"/>
                  </a:lnTo>
                  <a:lnTo>
                    <a:pt x="402" y="577"/>
                  </a:lnTo>
                  <a:lnTo>
                    <a:pt x="400" y="575"/>
                  </a:lnTo>
                  <a:lnTo>
                    <a:pt x="399" y="570"/>
                  </a:lnTo>
                  <a:lnTo>
                    <a:pt x="400" y="566"/>
                  </a:lnTo>
                  <a:lnTo>
                    <a:pt x="402" y="565"/>
                  </a:lnTo>
                  <a:lnTo>
                    <a:pt x="400" y="560"/>
                  </a:lnTo>
                  <a:lnTo>
                    <a:pt x="402" y="558"/>
                  </a:lnTo>
                  <a:lnTo>
                    <a:pt x="407" y="555"/>
                  </a:lnTo>
                  <a:lnTo>
                    <a:pt x="406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5" y="549"/>
                  </a:lnTo>
                  <a:lnTo>
                    <a:pt x="406" y="546"/>
                  </a:lnTo>
                  <a:lnTo>
                    <a:pt x="409" y="545"/>
                  </a:lnTo>
                  <a:lnTo>
                    <a:pt x="413" y="546"/>
                  </a:lnTo>
                  <a:lnTo>
                    <a:pt x="412" y="544"/>
                  </a:lnTo>
                  <a:lnTo>
                    <a:pt x="413" y="543"/>
                  </a:lnTo>
                  <a:lnTo>
                    <a:pt x="413" y="542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3" y="536"/>
                  </a:lnTo>
                  <a:lnTo>
                    <a:pt x="415" y="536"/>
                  </a:lnTo>
                  <a:lnTo>
                    <a:pt x="415" y="534"/>
                  </a:lnTo>
                  <a:lnTo>
                    <a:pt x="413" y="532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3" y="527"/>
                  </a:lnTo>
                  <a:lnTo>
                    <a:pt x="412" y="521"/>
                  </a:lnTo>
                  <a:lnTo>
                    <a:pt x="410" y="520"/>
                  </a:lnTo>
                  <a:lnTo>
                    <a:pt x="404" y="520"/>
                  </a:lnTo>
                  <a:lnTo>
                    <a:pt x="404" y="519"/>
                  </a:lnTo>
                  <a:lnTo>
                    <a:pt x="406" y="519"/>
                  </a:lnTo>
                  <a:lnTo>
                    <a:pt x="404" y="518"/>
                  </a:lnTo>
                  <a:lnTo>
                    <a:pt x="404" y="517"/>
                  </a:lnTo>
                  <a:lnTo>
                    <a:pt x="405" y="517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4" y="512"/>
                  </a:lnTo>
                  <a:lnTo>
                    <a:pt x="405" y="512"/>
                  </a:lnTo>
                  <a:lnTo>
                    <a:pt x="406" y="512"/>
                  </a:lnTo>
                  <a:lnTo>
                    <a:pt x="407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10" y="514"/>
                  </a:lnTo>
                  <a:lnTo>
                    <a:pt x="411" y="513"/>
                  </a:lnTo>
                  <a:lnTo>
                    <a:pt x="412" y="512"/>
                  </a:lnTo>
                  <a:lnTo>
                    <a:pt x="412" y="511"/>
                  </a:lnTo>
                  <a:lnTo>
                    <a:pt x="412" y="510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09" y="506"/>
                  </a:lnTo>
                  <a:lnTo>
                    <a:pt x="411" y="507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4"/>
                  </a:lnTo>
                  <a:lnTo>
                    <a:pt x="411" y="503"/>
                  </a:lnTo>
                  <a:lnTo>
                    <a:pt x="409" y="503"/>
                  </a:lnTo>
                  <a:lnTo>
                    <a:pt x="409" y="501"/>
                  </a:lnTo>
                  <a:lnTo>
                    <a:pt x="411" y="503"/>
                  </a:lnTo>
                  <a:lnTo>
                    <a:pt x="413" y="503"/>
                  </a:lnTo>
                  <a:lnTo>
                    <a:pt x="417" y="503"/>
                  </a:lnTo>
                  <a:lnTo>
                    <a:pt x="417" y="503"/>
                  </a:lnTo>
                  <a:lnTo>
                    <a:pt x="417" y="501"/>
                  </a:lnTo>
                  <a:lnTo>
                    <a:pt x="418" y="501"/>
                  </a:lnTo>
                  <a:lnTo>
                    <a:pt x="417" y="500"/>
                  </a:lnTo>
                  <a:lnTo>
                    <a:pt x="416" y="499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7"/>
                  </a:lnTo>
                  <a:lnTo>
                    <a:pt x="413" y="495"/>
                  </a:lnTo>
                  <a:lnTo>
                    <a:pt x="412" y="493"/>
                  </a:lnTo>
                  <a:lnTo>
                    <a:pt x="411" y="492"/>
                  </a:lnTo>
                  <a:lnTo>
                    <a:pt x="410" y="492"/>
                  </a:lnTo>
                  <a:lnTo>
                    <a:pt x="410" y="491"/>
                  </a:lnTo>
                  <a:lnTo>
                    <a:pt x="409" y="490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7" y="477"/>
                  </a:lnTo>
                  <a:lnTo>
                    <a:pt x="397" y="474"/>
                  </a:lnTo>
                  <a:lnTo>
                    <a:pt x="406" y="482"/>
                  </a:lnTo>
                  <a:lnTo>
                    <a:pt x="412" y="492"/>
                  </a:lnTo>
                  <a:lnTo>
                    <a:pt x="413" y="493"/>
                  </a:lnTo>
                  <a:lnTo>
                    <a:pt x="416" y="495"/>
                  </a:lnTo>
                  <a:lnTo>
                    <a:pt x="417" y="495"/>
                  </a:lnTo>
                  <a:lnTo>
                    <a:pt x="417" y="494"/>
                  </a:lnTo>
                  <a:lnTo>
                    <a:pt x="415" y="493"/>
                  </a:lnTo>
                  <a:lnTo>
                    <a:pt x="399" y="474"/>
                  </a:lnTo>
                  <a:lnTo>
                    <a:pt x="399" y="474"/>
                  </a:lnTo>
                  <a:lnTo>
                    <a:pt x="402" y="474"/>
                  </a:lnTo>
                  <a:lnTo>
                    <a:pt x="402" y="472"/>
                  </a:lnTo>
                  <a:lnTo>
                    <a:pt x="404" y="473"/>
                  </a:lnTo>
                  <a:lnTo>
                    <a:pt x="406" y="474"/>
                  </a:lnTo>
                  <a:lnTo>
                    <a:pt x="407" y="475"/>
                  </a:lnTo>
                  <a:lnTo>
                    <a:pt x="409" y="474"/>
                  </a:lnTo>
                  <a:lnTo>
                    <a:pt x="409" y="474"/>
                  </a:lnTo>
                  <a:lnTo>
                    <a:pt x="409" y="473"/>
                  </a:lnTo>
                  <a:lnTo>
                    <a:pt x="407" y="471"/>
                  </a:lnTo>
                  <a:lnTo>
                    <a:pt x="409" y="471"/>
                  </a:lnTo>
                  <a:lnTo>
                    <a:pt x="409" y="469"/>
                  </a:lnTo>
                  <a:lnTo>
                    <a:pt x="410" y="469"/>
                  </a:lnTo>
                  <a:lnTo>
                    <a:pt x="405" y="467"/>
                  </a:lnTo>
                  <a:lnTo>
                    <a:pt x="403" y="464"/>
                  </a:lnTo>
                  <a:lnTo>
                    <a:pt x="403" y="462"/>
                  </a:lnTo>
                  <a:lnTo>
                    <a:pt x="402" y="462"/>
                  </a:lnTo>
                  <a:lnTo>
                    <a:pt x="403" y="461"/>
                  </a:lnTo>
                  <a:lnTo>
                    <a:pt x="403" y="460"/>
                  </a:lnTo>
                  <a:lnTo>
                    <a:pt x="404" y="460"/>
                  </a:lnTo>
                  <a:lnTo>
                    <a:pt x="413" y="471"/>
                  </a:lnTo>
                  <a:lnTo>
                    <a:pt x="412" y="471"/>
                  </a:lnTo>
                  <a:lnTo>
                    <a:pt x="411" y="469"/>
                  </a:lnTo>
                  <a:lnTo>
                    <a:pt x="411" y="472"/>
                  </a:lnTo>
                  <a:lnTo>
                    <a:pt x="411" y="473"/>
                  </a:lnTo>
                  <a:lnTo>
                    <a:pt x="411" y="474"/>
                  </a:lnTo>
                  <a:lnTo>
                    <a:pt x="411" y="474"/>
                  </a:lnTo>
                  <a:lnTo>
                    <a:pt x="413" y="474"/>
                  </a:lnTo>
                  <a:lnTo>
                    <a:pt x="415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8" y="474"/>
                  </a:lnTo>
                  <a:lnTo>
                    <a:pt x="419" y="475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3" y="475"/>
                  </a:lnTo>
                  <a:lnTo>
                    <a:pt x="422" y="474"/>
                  </a:lnTo>
                  <a:lnTo>
                    <a:pt x="419" y="472"/>
                  </a:lnTo>
                  <a:lnTo>
                    <a:pt x="419" y="469"/>
                  </a:lnTo>
                  <a:lnTo>
                    <a:pt x="422" y="472"/>
                  </a:lnTo>
                  <a:lnTo>
                    <a:pt x="423" y="472"/>
                  </a:lnTo>
                  <a:lnTo>
                    <a:pt x="423" y="471"/>
                  </a:lnTo>
                  <a:lnTo>
                    <a:pt x="420" y="468"/>
                  </a:lnTo>
                  <a:lnTo>
                    <a:pt x="420" y="467"/>
                  </a:lnTo>
                  <a:lnTo>
                    <a:pt x="420" y="465"/>
                  </a:lnTo>
                  <a:lnTo>
                    <a:pt x="419" y="464"/>
                  </a:lnTo>
                  <a:lnTo>
                    <a:pt x="418" y="465"/>
                  </a:lnTo>
                  <a:lnTo>
                    <a:pt x="417" y="465"/>
                  </a:lnTo>
                  <a:lnTo>
                    <a:pt x="417" y="464"/>
                  </a:lnTo>
                  <a:lnTo>
                    <a:pt x="416" y="461"/>
                  </a:lnTo>
                  <a:lnTo>
                    <a:pt x="415" y="461"/>
                  </a:lnTo>
                  <a:lnTo>
                    <a:pt x="413" y="461"/>
                  </a:lnTo>
                  <a:lnTo>
                    <a:pt x="413" y="458"/>
                  </a:lnTo>
                  <a:lnTo>
                    <a:pt x="412" y="455"/>
                  </a:lnTo>
                  <a:lnTo>
                    <a:pt x="413" y="454"/>
                  </a:lnTo>
                  <a:lnTo>
                    <a:pt x="413" y="454"/>
                  </a:lnTo>
                  <a:lnTo>
                    <a:pt x="416" y="459"/>
                  </a:lnTo>
                  <a:lnTo>
                    <a:pt x="416" y="458"/>
                  </a:lnTo>
                  <a:lnTo>
                    <a:pt x="418" y="456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2" y="456"/>
                  </a:lnTo>
                  <a:lnTo>
                    <a:pt x="420" y="454"/>
                  </a:lnTo>
                  <a:lnTo>
                    <a:pt x="419" y="453"/>
                  </a:lnTo>
                  <a:lnTo>
                    <a:pt x="417" y="452"/>
                  </a:lnTo>
                  <a:lnTo>
                    <a:pt x="418" y="451"/>
                  </a:lnTo>
                  <a:lnTo>
                    <a:pt x="418" y="449"/>
                  </a:lnTo>
                  <a:lnTo>
                    <a:pt x="418" y="448"/>
                  </a:lnTo>
                  <a:lnTo>
                    <a:pt x="419" y="447"/>
                  </a:lnTo>
                  <a:lnTo>
                    <a:pt x="418" y="445"/>
                  </a:lnTo>
                  <a:lnTo>
                    <a:pt x="416" y="442"/>
                  </a:lnTo>
                  <a:lnTo>
                    <a:pt x="413" y="439"/>
                  </a:lnTo>
                  <a:lnTo>
                    <a:pt x="415" y="439"/>
                  </a:lnTo>
                  <a:lnTo>
                    <a:pt x="416" y="439"/>
                  </a:lnTo>
                  <a:lnTo>
                    <a:pt x="415" y="436"/>
                  </a:lnTo>
                  <a:lnTo>
                    <a:pt x="413" y="434"/>
                  </a:lnTo>
                  <a:lnTo>
                    <a:pt x="412" y="430"/>
                  </a:lnTo>
                  <a:lnTo>
                    <a:pt x="413" y="434"/>
                  </a:lnTo>
                  <a:lnTo>
                    <a:pt x="418" y="439"/>
                  </a:lnTo>
                  <a:lnTo>
                    <a:pt x="423" y="441"/>
                  </a:lnTo>
                  <a:lnTo>
                    <a:pt x="425" y="438"/>
                  </a:lnTo>
                  <a:lnTo>
                    <a:pt x="425" y="436"/>
                  </a:lnTo>
                  <a:lnTo>
                    <a:pt x="424" y="435"/>
                  </a:lnTo>
                  <a:lnTo>
                    <a:pt x="424" y="434"/>
                  </a:lnTo>
                  <a:lnTo>
                    <a:pt x="425" y="434"/>
                  </a:lnTo>
                  <a:lnTo>
                    <a:pt x="426" y="435"/>
                  </a:lnTo>
                  <a:lnTo>
                    <a:pt x="426" y="434"/>
                  </a:lnTo>
                  <a:lnTo>
                    <a:pt x="426" y="433"/>
                  </a:lnTo>
                  <a:lnTo>
                    <a:pt x="426" y="430"/>
                  </a:lnTo>
                  <a:lnTo>
                    <a:pt x="425" y="428"/>
                  </a:lnTo>
                  <a:lnTo>
                    <a:pt x="425" y="427"/>
                  </a:lnTo>
                  <a:lnTo>
                    <a:pt x="424" y="426"/>
                  </a:lnTo>
                  <a:lnTo>
                    <a:pt x="425" y="425"/>
                  </a:lnTo>
                  <a:lnTo>
                    <a:pt x="419" y="421"/>
                  </a:lnTo>
                  <a:lnTo>
                    <a:pt x="417" y="421"/>
                  </a:lnTo>
                  <a:lnTo>
                    <a:pt x="417" y="420"/>
                  </a:lnTo>
                  <a:lnTo>
                    <a:pt x="420" y="420"/>
                  </a:lnTo>
                  <a:lnTo>
                    <a:pt x="422" y="419"/>
                  </a:lnTo>
                  <a:lnTo>
                    <a:pt x="422" y="417"/>
                  </a:lnTo>
                  <a:lnTo>
                    <a:pt x="422" y="416"/>
                  </a:lnTo>
                  <a:lnTo>
                    <a:pt x="424" y="416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18" y="415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18" y="416"/>
                  </a:lnTo>
                  <a:lnTo>
                    <a:pt x="417" y="416"/>
                  </a:lnTo>
                  <a:lnTo>
                    <a:pt x="417" y="416"/>
                  </a:lnTo>
                  <a:lnTo>
                    <a:pt x="417" y="415"/>
                  </a:lnTo>
                  <a:lnTo>
                    <a:pt x="416" y="414"/>
                  </a:lnTo>
                  <a:lnTo>
                    <a:pt x="413" y="412"/>
                  </a:lnTo>
                  <a:lnTo>
                    <a:pt x="413" y="410"/>
                  </a:lnTo>
                  <a:lnTo>
                    <a:pt x="423" y="412"/>
                  </a:lnTo>
                  <a:lnTo>
                    <a:pt x="423" y="408"/>
                  </a:lnTo>
                  <a:lnTo>
                    <a:pt x="422" y="408"/>
                  </a:lnTo>
                  <a:lnTo>
                    <a:pt x="422" y="407"/>
                  </a:lnTo>
                  <a:lnTo>
                    <a:pt x="420" y="408"/>
                  </a:lnTo>
                  <a:lnTo>
                    <a:pt x="419" y="409"/>
                  </a:lnTo>
                  <a:lnTo>
                    <a:pt x="418" y="409"/>
                  </a:lnTo>
                  <a:lnTo>
                    <a:pt x="418" y="408"/>
                  </a:lnTo>
                  <a:lnTo>
                    <a:pt x="418" y="407"/>
                  </a:lnTo>
                  <a:lnTo>
                    <a:pt x="418" y="406"/>
                  </a:lnTo>
                  <a:lnTo>
                    <a:pt x="418" y="403"/>
                  </a:lnTo>
                  <a:lnTo>
                    <a:pt x="417" y="402"/>
                  </a:lnTo>
                  <a:lnTo>
                    <a:pt x="417" y="401"/>
                  </a:lnTo>
                  <a:lnTo>
                    <a:pt x="413" y="401"/>
                  </a:lnTo>
                  <a:lnTo>
                    <a:pt x="398" y="391"/>
                  </a:lnTo>
                  <a:lnTo>
                    <a:pt x="396" y="391"/>
                  </a:lnTo>
                  <a:lnTo>
                    <a:pt x="398" y="390"/>
                  </a:lnTo>
                  <a:lnTo>
                    <a:pt x="405" y="393"/>
                  </a:lnTo>
                  <a:lnTo>
                    <a:pt x="410" y="396"/>
                  </a:lnTo>
                  <a:lnTo>
                    <a:pt x="418" y="397"/>
                  </a:lnTo>
                  <a:lnTo>
                    <a:pt x="419" y="397"/>
                  </a:lnTo>
                  <a:lnTo>
                    <a:pt x="420" y="399"/>
                  </a:lnTo>
                  <a:lnTo>
                    <a:pt x="422" y="399"/>
                  </a:lnTo>
                  <a:lnTo>
                    <a:pt x="422" y="397"/>
                  </a:lnTo>
                  <a:lnTo>
                    <a:pt x="423" y="396"/>
                  </a:lnTo>
                  <a:lnTo>
                    <a:pt x="424" y="396"/>
                  </a:lnTo>
                  <a:lnTo>
                    <a:pt x="428" y="395"/>
                  </a:lnTo>
                  <a:lnTo>
                    <a:pt x="429" y="394"/>
                  </a:lnTo>
                  <a:lnTo>
                    <a:pt x="428" y="391"/>
                  </a:lnTo>
                  <a:lnTo>
                    <a:pt x="430" y="390"/>
                  </a:lnTo>
                  <a:lnTo>
                    <a:pt x="433" y="390"/>
                  </a:lnTo>
                  <a:lnTo>
                    <a:pt x="436" y="389"/>
                  </a:lnTo>
                  <a:lnTo>
                    <a:pt x="431" y="387"/>
                  </a:lnTo>
                  <a:lnTo>
                    <a:pt x="429" y="386"/>
                  </a:lnTo>
                  <a:lnTo>
                    <a:pt x="428" y="384"/>
                  </a:lnTo>
                  <a:lnTo>
                    <a:pt x="428" y="383"/>
                  </a:lnTo>
                  <a:lnTo>
                    <a:pt x="428" y="382"/>
                  </a:lnTo>
                  <a:lnTo>
                    <a:pt x="426" y="382"/>
                  </a:lnTo>
                  <a:lnTo>
                    <a:pt x="426" y="381"/>
                  </a:lnTo>
                  <a:lnTo>
                    <a:pt x="428" y="381"/>
                  </a:lnTo>
                  <a:lnTo>
                    <a:pt x="425" y="380"/>
                  </a:lnTo>
                  <a:lnTo>
                    <a:pt x="424" y="378"/>
                  </a:lnTo>
                  <a:lnTo>
                    <a:pt x="423" y="376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0" y="373"/>
                  </a:lnTo>
                  <a:lnTo>
                    <a:pt x="420" y="375"/>
                  </a:lnTo>
                  <a:lnTo>
                    <a:pt x="419" y="374"/>
                  </a:lnTo>
                  <a:lnTo>
                    <a:pt x="416" y="374"/>
                  </a:lnTo>
                  <a:lnTo>
                    <a:pt x="415" y="373"/>
                  </a:lnTo>
                  <a:lnTo>
                    <a:pt x="413" y="371"/>
                  </a:lnTo>
                  <a:lnTo>
                    <a:pt x="413" y="370"/>
                  </a:lnTo>
                  <a:lnTo>
                    <a:pt x="404" y="370"/>
                  </a:lnTo>
                  <a:lnTo>
                    <a:pt x="403" y="370"/>
                  </a:lnTo>
                  <a:lnTo>
                    <a:pt x="399" y="368"/>
                  </a:lnTo>
                  <a:lnTo>
                    <a:pt x="398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6" y="373"/>
                  </a:lnTo>
                  <a:lnTo>
                    <a:pt x="396" y="375"/>
                  </a:lnTo>
                  <a:lnTo>
                    <a:pt x="394" y="376"/>
                  </a:lnTo>
                  <a:lnTo>
                    <a:pt x="393" y="376"/>
                  </a:lnTo>
                  <a:lnTo>
                    <a:pt x="393" y="375"/>
                  </a:lnTo>
                  <a:lnTo>
                    <a:pt x="392" y="374"/>
                  </a:lnTo>
                  <a:lnTo>
                    <a:pt x="392" y="371"/>
                  </a:lnTo>
                  <a:lnTo>
                    <a:pt x="391" y="369"/>
                  </a:lnTo>
                  <a:lnTo>
                    <a:pt x="390" y="369"/>
                  </a:lnTo>
                  <a:lnTo>
                    <a:pt x="389" y="369"/>
                  </a:lnTo>
                  <a:lnTo>
                    <a:pt x="387" y="370"/>
                  </a:lnTo>
                  <a:lnTo>
                    <a:pt x="386" y="373"/>
                  </a:lnTo>
                  <a:lnTo>
                    <a:pt x="384" y="370"/>
                  </a:lnTo>
                  <a:lnTo>
                    <a:pt x="381" y="371"/>
                  </a:lnTo>
                  <a:lnTo>
                    <a:pt x="381" y="370"/>
                  </a:lnTo>
                  <a:lnTo>
                    <a:pt x="380" y="369"/>
                  </a:lnTo>
                  <a:lnTo>
                    <a:pt x="380" y="370"/>
                  </a:lnTo>
                  <a:lnTo>
                    <a:pt x="379" y="370"/>
                  </a:lnTo>
                  <a:lnTo>
                    <a:pt x="379" y="369"/>
                  </a:lnTo>
                  <a:lnTo>
                    <a:pt x="380" y="369"/>
                  </a:lnTo>
                  <a:lnTo>
                    <a:pt x="384" y="370"/>
                  </a:lnTo>
                  <a:lnTo>
                    <a:pt x="385" y="369"/>
                  </a:lnTo>
                  <a:lnTo>
                    <a:pt x="385" y="368"/>
                  </a:lnTo>
                  <a:lnTo>
                    <a:pt x="385" y="367"/>
                  </a:lnTo>
                  <a:lnTo>
                    <a:pt x="384" y="365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409" y="368"/>
                  </a:lnTo>
                  <a:lnTo>
                    <a:pt x="435" y="370"/>
                  </a:lnTo>
                  <a:lnTo>
                    <a:pt x="442" y="368"/>
                  </a:lnTo>
                  <a:lnTo>
                    <a:pt x="442" y="368"/>
                  </a:lnTo>
                  <a:lnTo>
                    <a:pt x="442" y="365"/>
                  </a:lnTo>
                  <a:lnTo>
                    <a:pt x="441" y="364"/>
                  </a:lnTo>
                  <a:lnTo>
                    <a:pt x="437" y="364"/>
                  </a:lnTo>
                  <a:lnTo>
                    <a:pt x="438" y="362"/>
                  </a:lnTo>
                  <a:lnTo>
                    <a:pt x="441" y="362"/>
                  </a:lnTo>
                  <a:lnTo>
                    <a:pt x="444" y="365"/>
                  </a:lnTo>
                  <a:lnTo>
                    <a:pt x="446" y="365"/>
                  </a:lnTo>
                  <a:lnTo>
                    <a:pt x="448" y="364"/>
                  </a:lnTo>
                  <a:lnTo>
                    <a:pt x="449" y="362"/>
                  </a:lnTo>
                  <a:lnTo>
                    <a:pt x="450" y="360"/>
                  </a:lnTo>
                  <a:lnTo>
                    <a:pt x="449" y="360"/>
                  </a:lnTo>
                  <a:lnTo>
                    <a:pt x="445" y="360"/>
                  </a:lnTo>
                  <a:lnTo>
                    <a:pt x="444" y="360"/>
                  </a:lnTo>
                  <a:lnTo>
                    <a:pt x="444" y="358"/>
                  </a:lnTo>
                  <a:lnTo>
                    <a:pt x="445" y="357"/>
                  </a:lnTo>
                  <a:lnTo>
                    <a:pt x="445" y="356"/>
                  </a:lnTo>
                  <a:lnTo>
                    <a:pt x="445" y="355"/>
                  </a:lnTo>
                  <a:lnTo>
                    <a:pt x="445" y="354"/>
                  </a:lnTo>
                  <a:lnTo>
                    <a:pt x="442" y="354"/>
                  </a:lnTo>
                  <a:lnTo>
                    <a:pt x="442" y="352"/>
                  </a:lnTo>
                  <a:lnTo>
                    <a:pt x="443" y="352"/>
                  </a:lnTo>
                  <a:lnTo>
                    <a:pt x="445" y="351"/>
                  </a:lnTo>
                  <a:lnTo>
                    <a:pt x="446" y="351"/>
                  </a:lnTo>
                  <a:lnTo>
                    <a:pt x="449" y="354"/>
                  </a:lnTo>
                  <a:lnTo>
                    <a:pt x="449" y="355"/>
                  </a:lnTo>
                  <a:lnTo>
                    <a:pt x="451" y="356"/>
                  </a:lnTo>
                  <a:lnTo>
                    <a:pt x="461" y="356"/>
                  </a:lnTo>
                  <a:lnTo>
                    <a:pt x="461" y="354"/>
                  </a:lnTo>
                  <a:lnTo>
                    <a:pt x="463" y="352"/>
                  </a:lnTo>
                  <a:lnTo>
                    <a:pt x="467" y="352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5" y="344"/>
                  </a:lnTo>
                  <a:lnTo>
                    <a:pt x="474" y="347"/>
                  </a:lnTo>
                  <a:lnTo>
                    <a:pt x="476" y="345"/>
                  </a:lnTo>
                  <a:lnTo>
                    <a:pt x="474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4" y="339"/>
                  </a:lnTo>
                  <a:lnTo>
                    <a:pt x="475" y="335"/>
                  </a:lnTo>
                  <a:lnTo>
                    <a:pt x="474" y="334"/>
                  </a:lnTo>
                  <a:lnTo>
                    <a:pt x="472" y="332"/>
                  </a:lnTo>
                  <a:lnTo>
                    <a:pt x="472" y="331"/>
                  </a:lnTo>
                  <a:lnTo>
                    <a:pt x="475" y="332"/>
                  </a:lnTo>
                  <a:lnTo>
                    <a:pt x="481" y="337"/>
                  </a:lnTo>
                  <a:lnTo>
                    <a:pt x="482" y="337"/>
                  </a:lnTo>
                  <a:lnTo>
                    <a:pt x="483" y="337"/>
                  </a:lnTo>
                  <a:lnTo>
                    <a:pt x="484" y="337"/>
                  </a:lnTo>
                  <a:lnTo>
                    <a:pt x="484" y="336"/>
                  </a:lnTo>
                  <a:lnTo>
                    <a:pt x="481" y="334"/>
                  </a:lnTo>
                  <a:lnTo>
                    <a:pt x="481" y="332"/>
                  </a:lnTo>
                  <a:lnTo>
                    <a:pt x="480" y="331"/>
                  </a:lnTo>
                  <a:lnTo>
                    <a:pt x="481" y="331"/>
                  </a:lnTo>
                  <a:lnTo>
                    <a:pt x="483" y="331"/>
                  </a:lnTo>
                  <a:lnTo>
                    <a:pt x="484" y="331"/>
                  </a:lnTo>
                  <a:lnTo>
                    <a:pt x="485" y="331"/>
                  </a:lnTo>
                  <a:lnTo>
                    <a:pt x="487" y="329"/>
                  </a:lnTo>
                  <a:lnTo>
                    <a:pt x="485" y="329"/>
                  </a:lnTo>
                  <a:lnTo>
                    <a:pt x="484" y="328"/>
                  </a:lnTo>
                  <a:lnTo>
                    <a:pt x="485" y="326"/>
                  </a:lnTo>
                  <a:lnTo>
                    <a:pt x="485" y="325"/>
                  </a:lnTo>
                  <a:lnTo>
                    <a:pt x="484" y="325"/>
                  </a:lnTo>
                  <a:lnTo>
                    <a:pt x="483" y="324"/>
                  </a:lnTo>
                  <a:lnTo>
                    <a:pt x="483" y="323"/>
                  </a:lnTo>
                  <a:lnTo>
                    <a:pt x="483" y="322"/>
                  </a:lnTo>
                  <a:lnTo>
                    <a:pt x="484" y="322"/>
                  </a:lnTo>
                  <a:lnTo>
                    <a:pt x="485" y="322"/>
                  </a:lnTo>
                  <a:lnTo>
                    <a:pt x="485" y="319"/>
                  </a:lnTo>
                  <a:lnTo>
                    <a:pt x="487" y="317"/>
                  </a:lnTo>
                  <a:lnTo>
                    <a:pt x="487" y="315"/>
                  </a:lnTo>
                  <a:lnTo>
                    <a:pt x="485" y="312"/>
                  </a:lnTo>
                  <a:lnTo>
                    <a:pt x="485" y="309"/>
                  </a:lnTo>
                  <a:lnTo>
                    <a:pt x="487" y="306"/>
                  </a:lnTo>
                  <a:lnTo>
                    <a:pt x="485" y="303"/>
                  </a:lnTo>
                  <a:lnTo>
                    <a:pt x="487" y="303"/>
                  </a:lnTo>
                  <a:lnTo>
                    <a:pt x="488" y="302"/>
                  </a:lnTo>
                  <a:lnTo>
                    <a:pt x="489" y="300"/>
                  </a:lnTo>
                  <a:lnTo>
                    <a:pt x="490" y="298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1" y="297"/>
                  </a:lnTo>
                  <a:lnTo>
                    <a:pt x="491" y="298"/>
                  </a:lnTo>
                  <a:lnTo>
                    <a:pt x="491" y="300"/>
                  </a:lnTo>
                  <a:lnTo>
                    <a:pt x="490" y="303"/>
                  </a:lnTo>
                  <a:lnTo>
                    <a:pt x="489" y="304"/>
                  </a:lnTo>
                  <a:lnTo>
                    <a:pt x="492" y="308"/>
                  </a:lnTo>
                  <a:lnTo>
                    <a:pt x="492" y="309"/>
                  </a:lnTo>
                  <a:lnTo>
                    <a:pt x="494" y="308"/>
                  </a:lnTo>
                  <a:lnTo>
                    <a:pt x="494" y="305"/>
                  </a:lnTo>
                  <a:lnTo>
                    <a:pt x="495" y="302"/>
                  </a:lnTo>
                  <a:lnTo>
                    <a:pt x="495" y="300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7" y="302"/>
                  </a:lnTo>
                  <a:lnTo>
                    <a:pt x="496" y="304"/>
                  </a:lnTo>
                  <a:lnTo>
                    <a:pt x="497" y="304"/>
                  </a:lnTo>
                  <a:lnTo>
                    <a:pt x="497" y="306"/>
                  </a:lnTo>
                  <a:lnTo>
                    <a:pt x="497" y="311"/>
                  </a:lnTo>
                  <a:lnTo>
                    <a:pt x="496" y="316"/>
                  </a:lnTo>
                  <a:lnTo>
                    <a:pt x="495" y="318"/>
                  </a:lnTo>
                  <a:lnTo>
                    <a:pt x="495" y="319"/>
                  </a:lnTo>
                  <a:lnTo>
                    <a:pt x="496" y="322"/>
                  </a:lnTo>
                  <a:lnTo>
                    <a:pt x="496" y="325"/>
                  </a:lnTo>
                  <a:lnTo>
                    <a:pt x="496" y="329"/>
                  </a:lnTo>
                  <a:lnTo>
                    <a:pt x="498" y="330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498" y="334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498" y="328"/>
                  </a:lnTo>
                  <a:lnTo>
                    <a:pt x="498" y="325"/>
                  </a:lnTo>
                  <a:lnTo>
                    <a:pt x="498" y="324"/>
                  </a:lnTo>
                  <a:lnTo>
                    <a:pt x="500" y="326"/>
                  </a:lnTo>
                  <a:lnTo>
                    <a:pt x="500" y="328"/>
                  </a:lnTo>
                  <a:lnTo>
                    <a:pt x="501" y="329"/>
                  </a:lnTo>
                  <a:lnTo>
                    <a:pt x="502" y="329"/>
                  </a:lnTo>
                  <a:lnTo>
                    <a:pt x="502" y="328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4" y="330"/>
                  </a:lnTo>
                  <a:lnTo>
                    <a:pt x="504" y="331"/>
                  </a:lnTo>
                  <a:lnTo>
                    <a:pt x="504" y="332"/>
                  </a:lnTo>
                  <a:lnTo>
                    <a:pt x="504" y="334"/>
                  </a:lnTo>
                  <a:lnTo>
                    <a:pt x="505" y="336"/>
                  </a:lnTo>
                  <a:lnTo>
                    <a:pt x="505" y="332"/>
                  </a:lnTo>
                  <a:lnTo>
                    <a:pt x="507" y="331"/>
                  </a:lnTo>
                  <a:lnTo>
                    <a:pt x="507" y="330"/>
                  </a:lnTo>
                  <a:lnTo>
                    <a:pt x="508" y="330"/>
                  </a:lnTo>
                  <a:lnTo>
                    <a:pt x="509" y="330"/>
                  </a:lnTo>
                  <a:lnTo>
                    <a:pt x="510" y="330"/>
                  </a:lnTo>
                  <a:lnTo>
                    <a:pt x="511" y="329"/>
                  </a:lnTo>
                  <a:lnTo>
                    <a:pt x="513" y="326"/>
                  </a:lnTo>
                  <a:lnTo>
                    <a:pt x="511" y="325"/>
                  </a:lnTo>
                  <a:lnTo>
                    <a:pt x="511" y="324"/>
                  </a:lnTo>
                  <a:lnTo>
                    <a:pt x="511" y="322"/>
                  </a:lnTo>
                  <a:lnTo>
                    <a:pt x="513" y="319"/>
                  </a:lnTo>
                  <a:lnTo>
                    <a:pt x="515" y="316"/>
                  </a:lnTo>
                  <a:lnTo>
                    <a:pt x="516" y="313"/>
                  </a:lnTo>
                  <a:lnTo>
                    <a:pt x="515" y="311"/>
                  </a:lnTo>
                  <a:lnTo>
                    <a:pt x="515" y="310"/>
                  </a:lnTo>
                  <a:lnTo>
                    <a:pt x="516" y="310"/>
                  </a:lnTo>
                  <a:lnTo>
                    <a:pt x="518" y="311"/>
                  </a:lnTo>
                  <a:lnTo>
                    <a:pt x="518" y="310"/>
                  </a:lnTo>
                  <a:lnTo>
                    <a:pt x="517" y="309"/>
                  </a:lnTo>
                  <a:lnTo>
                    <a:pt x="517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4" y="304"/>
                  </a:lnTo>
                  <a:lnTo>
                    <a:pt x="526" y="303"/>
                  </a:lnTo>
                  <a:lnTo>
                    <a:pt x="526" y="303"/>
                  </a:lnTo>
                  <a:lnTo>
                    <a:pt x="528" y="303"/>
                  </a:lnTo>
                  <a:lnTo>
                    <a:pt x="528" y="302"/>
                  </a:lnTo>
                  <a:lnTo>
                    <a:pt x="529" y="300"/>
                  </a:lnTo>
                  <a:lnTo>
                    <a:pt x="530" y="300"/>
                  </a:lnTo>
                  <a:lnTo>
                    <a:pt x="531" y="299"/>
                  </a:lnTo>
                  <a:lnTo>
                    <a:pt x="533" y="299"/>
                  </a:lnTo>
                  <a:lnTo>
                    <a:pt x="533" y="300"/>
                  </a:lnTo>
                  <a:lnTo>
                    <a:pt x="533" y="302"/>
                  </a:lnTo>
                  <a:lnTo>
                    <a:pt x="531" y="302"/>
                  </a:lnTo>
                  <a:lnTo>
                    <a:pt x="533" y="303"/>
                  </a:lnTo>
                  <a:lnTo>
                    <a:pt x="531" y="303"/>
                  </a:lnTo>
                  <a:lnTo>
                    <a:pt x="530" y="304"/>
                  </a:lnTo>
                  <a:lnTo>
                    <a:pt x="531" y="304"/>
                  </a:lnTo>
                  <a:lnTo>
                    <a:pt x="539" y="302"/>
                  </a:lnTo>
                  <a:lnTo>
                    <a:pt x="537" y="300"/>
                  </a:lnTo>
                  <a:lnTo>
                    <a:pt x="537" y="299"/>
                  </a:lnTo>
                  <a:lnTo>
                    <a:pt x="536" y="299"/>
                  </a:lnTo>
                  <a:lnTo>
                    <a:pt x="537" y="298"/>
                  </a:lnTo>
                  <a:lnTo>
                    <a:pt x="540" y="297"/>
                  </a:lnTo>
                  <a:lnTo>
                    <a:pt x="543" y="296"/>
                  </a:lnTo>
                  <a:lnTo>
                    <a:pt x="544" y="296"/>
                  </a:lnTo>
                  <a:lnTo>
                    <a:pt x="546" y="297"/>
                  </a:lnTo>
                  <a:lnTo>
                    <a:pt x="546" y="296"/>
                  </a:lnTo>
                  <a:lnTo>
                    <a:pt x="547" y="295"/>
                  </a:lnTo>
                  <a:lnTo>
                    <a:pt x="547" y="293"/>
                  </a:lnTo>
                  <a:lnTo>
                    <a:pt x="547" y="291"/>
                  </a:lnTo>
                  <a:lnTo>
                    <a:pt x="546" y="291"/>
                  </a:lnTo>
                  <a:lnTo>
                    <a:pt x="543" y="292"/>
                  </a:lnTo>
                  <a:lnTo>
                    <a:pt x="543" y="291"/>
                  </a:lnTo>
                  <a:lnTo>
                    <a:pt x="544" y="291"/>
                  </a:lnTo>
                  <a:lnTo>
                    <a:pt x="544" y="290"/>
                  </a:lnTo>
                  <a:lnTo>
                    <a:pt x="543" y="290"/>
                  </a:lnTo>
                  <a:lnTo>
                    <a:pt x="542" y="289"/>
                  </a:lnTo>
                  <a:lnTo>
                    <a:pt x="542" y="287"/>
                  </a:lnTo>
                  <a:lnTo>
                    <a:pt x="541" y="286"/>
                  </a:lnTo>
                  <a:lnTo>
                    <a:pt x="539" y="285"/>
                  </a:lnTo>
                  <a:lnTo>
                    <a:pt x="537" y="284"/>
                  </a:lnTo>
                  <a:lnTo>
                    <a:pt x="537" y="283"/>
                  </a:lnTo>
                  <a:lnTo>
                    <a:pt x="540" y="283"/>
                  </a:lnTo>
                  <a:lnTo>
                    <a:pt x="547" y="289"/>
                  </a:lnTo>
                  <a:lnTo>
                    <a:pt x="546" y="285"/>
                  </a:lnTo>
                  <a:lnTo>
                    <a:pt x="543" y="283"/>
                  </a:lnTo>
                  <a:lnTo>
                    <a:pt x="541" y="282"/>
                  </a:lnTo>
                  <a:lnTo>
                    <a:pt x="540" y="280"/>
                  </a:lnTo>
                  <a:lnTo>
                    <a:pt x="535" y="278"/>
                  </a:lnTo>
                  <a:lnTo>
                    <a:pt x="534" y="277"/>
                  </a:lnTo>
                  <a:lnTo>
                    <a:pt x="535" y="276"/>
                  </a:lnTo>
                  <a:lnTo>
                    <a:pt x="537" y="276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36" y="273"/>
                  </a:lnTo>
                  <a:lnTo>
                    <a:pt x="535" y="272"/>
                  </a:lnTo>
                  <a:lnTo>
                    <a:pt x="536" y="270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70"/>
                  </a:lnTo>
                  <a:lnTo>
                    <a:pt x="540" y="271"/>
                  </a:lnTo>
                  <a:lnTo>
                    <a:pt x="540" y="272"/>
                  </a:lnTo>
                  <a:lnTo>
                    <a:pt x="541" y="273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52" y="272"/>
                  </a:lnTo>
                  <a:lnTo>
                    <a:pt x="552" y="273"/>
                  </a:lnTo>
                  <a:lnTo>
                    <a:pt x="554" y="274"/>
                  </a:lnTo>
                  <a:lnTo>
                    <a:pt x="555" y="273"/>
                  </a:lnTo>
                  <a:lnTo>
                    <a:pt x="555" y="273"/>
                  </a:lnTo>
                  <a:lnTo>
                    <a:pt x="556" y="272"/>
                  </a:lnTo>
                  <a:lnTo>
                    <a:pt x="560" y="272"/>
                  </a:lnTo>
                  <a:lnTo>
                    <a:pt x="561" y="271"/>
                  </a:lnTo>
                  <a:lnTo>
                    <a:pt x="562" y="269"/>
                  </a:lnTo>
                  <a:lnTo>
                    <a:pt x="561" y="266"/>
                  </a:lnTo>
                  <a:lnTo>
                    <a:pt x="559" y="265"/>
                  </a:lnTo>
                  <a:lnTo>
                    <a:pt x="556" y="264"/>
                  </a:lnTo>
                  <a:lnTo>
                    <a:pt x="557" y="264"/>
                  </a:lnTo>
                  <a:lnTo>
                    <a:pt x="559" y="264"/>
                  </a:lnTo>
                  <a:lnTo>
                    <a:pt x="560" y="263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0" y="253"/>
                  </a:lnTo>
                  <a:lnTo>
                    <a:pt x="547" y="253"/>
                  </a:lnTo>
                  <a:lnTo>
                    <a:pt x="547" y="256"/>
                  </a:lnTo>
                  <a:lnTo>
                    <a:pt x="548" y="257"/>
                  </a:lnTo>
                  <a:lnTo>
                    <a:pt x="552" y="259"/>
                  </a:lnTo>
                  <a:lnTo>
                    <a:pt x="548" y="259"/>
                  </a:lnTo>
                  <a:lnTo>
                    <a:pt x="548" y="261"/>
                  </a:lnTo>
                  <a:lnTo>
                    <a:pt x="550" y="266"/>
                  </a:lnTo>
                  <a:lnTo>
                    <a:pt x="549" y="269"/>
                  </a:lnTo>
                  <a:lnTo>
                    <a:pt x="548" y="269"/>
                  </a:lnTo>
                  <a:lnTo>
                    <a:pt x="547" y="267"/>
                  </a:lnTo>
                  <a:lnTo>
                    <a:pt x="548" y="266"/>
                  </a:lnTo>
                  <a:lnTo>
                    <a:pt x="548" y="265"/>
                  </a:lnTo>
                  <a:lnTo>
                    <a:pt x="543" y="263"/>
                  </a:lnTo>
                  <a:lnTo>
                    <a:pt x="537" y="263"/>
                  </a:lnTo>
                  <a:lnTo>
                    <a:pt x="533" y="264"/>
                  </a:lnTo>
                  <a:lnTo>
                    <a:pt x="530" y="271"/>
                  </a:lnTo>
                  <a:lnTo>
                    <a:pt x="529" y="269"/>
                  </a:lnTo>
                  <a:lnTo>
                    <a:pt x="528" y="269"/>
                  </a:lnTo>
                  <a:lnTo>
                    <a:pt x="527" y="270"/>
                  </a:lnTo>
                  <a:lnTo>
                    <a:pt x="522" y="270"/>
                  </a:lnTo>
                  <a:lnTo>
                    <a:pt x="522" y="267"/>
                  </a:lnTo>
                  <a:lnTo>
                    <a:pt x="523" y="269"/>
                  </a:lnTo>
                  <a:lnTo>
                    <a:pt x="526" y="267"/>
                  </a:lnTo>
                  <a:lnTo>
                    <a:pt x="517" y="259"/>
                  </a:lnTo>
                  <a:lnTo>
                    <a:pt x="518" y="259"/>
                  </a:lnTo>
                  <a:lnTo>
                    <a:pt x="520" y="259"/>
                  </a:lnTo>
                  <a:lnTo>
                    <a:pt x="522" y="257"/>
                  </a:lnTo>
                  <a:lnTo>
                    <a:pt x="521" y="256"/>
                  </a:lnTo>
                  <a:lnTo>
                    <a:pt x="521" y="254"/>
                  </a:lnTo>
                  <a:lnTo>
                    <a:pt x="521" y="252"/>
                  </a:lnTo>
                  <a:lnTo>
                    <a:pt x="522" y="252"/>
                  </a:lnTo>
                  <a:lnTo>
                    <a:pt x="523" y="250"/>
                  </a:lnTo>
                  <a:lnTo>
                    <a:pt x="524" y="250"/>
                  </a:lnTo>
                  <a:lnTo>
                    <a:pt x="526" y="252"/>
                  </a:lnTo>
                  <a:lnTo>
                    <a:pt x="527" y="251"/>
                  </a:lnTo>
                  <a:lnTo>
                    <a:pt x="527" y="250"/>
                  </a:lnTo>
                  <a:lnTo>
                    <a:pt x="528" y="250"/>
                  </a:lnTo>
                  <a:lnTo>
                    <a:pt x="529" y="251"/>
                  </a:lnTo>
                  <a:lnTo>
                    <a:pt x="529" y="254"/>
                  </a:lnTo>
                  <a:lnTo>
                    <a:pt x="529" y="256"/>
                  </a:lnTo>
                  <a:lnTo>
                    <a:pt x="528" y="254"/>
                  </a:lnTo>
                  <a:lnTo>
                    <a:pt x="527" y="254"/>
                  </a:lnTo>
                  <a:lnTo>
                    <a:pt x="527" y="256"/>
                  </a:lnTo>
                  <a:lnTo>
                    <a:pt x="528" y="257"/>
                  </a:lnTo>
                  <a:lnTo>
                    <a:pt x="533" y="259"/>
                  </a:lnTo>
                  <a:lnTo>
                    <a:pt x="537" y="259"/>
                  </a:lnTo>
                  <a:lnTo>
                    <a:pt x="540" y="257"/>
                  </a:lnTo>
                  <a:lnTo>
                    <a:pt x="537" y="257"/>
                  </a:lnTo>
                  <a:lnTo>
                    <a:pt x="536" y="257"/>
                  </a:lnTo>
                  <a:lnTo>
                    <a:pt x="535" y="256"/>
                  </a:lnTo>
                  <a:lnTo>
                    <a:pt x="535" y="253"/>
                  </a:lnTo>
                  <a:lnTo>
                    <a:pt x="534" y="252"/>
                  </a:lnTo>
                  <a:lnTo>
                    <a:pt x="533" y="251"/>
                  </a:lnTo>
                  <a:lnTo>
                    <a:pt x="534" y="251"/>
                  </a:lnTo>
                  <a:lnTo>
                    <a:pt x="535" y="251"/>
                  </a:lnTo>
                  <a:lnTo>
                    <a:pt x="536" y="250"/>
                  </a:lnTo>
                  <a:lnTo>
                    <a:pt x="534" y="247"/>
                  </a:lnTo>
                  <a:lnTo>
                    <a:pt x="534" y="246"/>
                  </a:lnTo>
                  <a:lnTo>
                    <a:pt x="540" y="247"/>
                  </a:lnTo>
                  <a:lnTo>
                    <a:pt x="542" y="247"/>
                  </a:lnTo>
                  <a:lnTo>
                    <a:pt x="546" y="246"/>
                  </a:lnTo>
                  <a:lnTo>
                    <a:pt x="549" y="241"/>
                  </a:lnTo>
                  <a:lnTo>
                    <a:pt x="550" y="239"/>
                  </a:lnTo>
                  <a:lnTo>
                    <a:pt x="555" y="238"/>
                  </a:lnTo>
                  <a:lnTo>
                    <a:pt x="559" y="233"/>
                  </a:lnTo>
                  <a:lnTo>
                    <a:pt x="562" y="232"/>
                  </a:lnTo>
                  <a:lnTo>
                    <a:pt x="563" y="230"/>
                  </a:lnTo>
                  <a:lnTo>
                    <a:pt x="565" y="228"/>
                  </a:lnTo>
                  <a:lnTo>
                    <a:pt x="566" y="228"/>
                  </a:lnTo>
                  <a:lnTo>
                    <a:pt x="565" y="226"/>
                  </a:lnTo>
                  <a:lnTo>
                    <a:pt x="563" y="224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6" y="225"/>
                  </a:lnTo>
                  <a:lnTo>
                    <a:pt x="567" y="226"/>
                  </a:lnTo>
                  <a:lnTo>
                    <a:pt x="567" y="225"/>
                  </a:lnTo>
                  <a:lnTo>
                    <a:pt x="568" y="224"/>
                  </a:lnTo>
                  <a:lnTo>
                    <a:pt x="569" y="222"/>
                  </a:lnTo>
                  <a:lnTo>
                    <a:pt x="569" y="221"/>
                  </a:lnTo>
                  <a:lnTo>
                    <a:pt x="567" y="221"/>
                  </a:lnTo>
                  <a:lnTo>
                    <a:pt x="567" y="220"/>
                  </a:lnTo>
                  <a:lnTo>
                    <a:pt x="567" y="219"/>
                  </a:lnTo>
                  <a:lnTo>
                    <a:pt x="567" y="218"/>
                  </a:lnTo>
                  <a:lnTo>
                    <a:pt x="568" y="218"/>
                  </a:lnTo>
                  <a:lnTo>
                    <a:pt x="570" y="218"/>
                  </a:lnTo>
                  <a:lnTo>
                    <a:pt x="570" y="217"/>
                  </a:lnTo>
                  <a:lnTo>
                    <a:pt x="573" y="214"/>
                  </a:lnTo>
                  <a:lnTo>
                    <a:pt x="579" y="213"/>
                  </a:lnTo>
                  <a:lnTo>
                    <a:pt x="580" y="212"/>
                  </a:lnTo>
                  <a:lnTo>
                    <a:pt x="582" y="209"/>
                  </a:lnTo>
                  <a:lnTo>
                    <a:pt x="583" y="207"/>
                  </a:lnTo>
                  <a:lnTo>
                    <a:pt x="583" y="209"/>
                  </a:lnTo>
                  <a:lnTo>
                    <a:pt x="583" y="211"/>
                  </a:lnTo>
                  <a:lnTo>
                    <a:pt x="585" y="212"/>
                  </a:lnTo>
                  <a:lnTo>
                    <a:pt x="587" y="212"/>
                  </a:lnTo>
                  <a:lnTo>
                    <a:pt x="592" y="211"/>
                  </a:lnTo>
                  <a:lnTo>
                    <a:pt x="593" y="209"/>
                  </a:lnTo>
                  <a:lnTo>
                    <a:pt x="594" y="207"/>
                  </a:lnTo>
                  <a:lnTo>
                    <a:pt x="595" y="204"/>
                  </a:lnTo>
                  <a:lnTo>
                    <a:pt x="592" y="201"/>
                  </a:lnTo>
                  <a:lnTo>
                    <a:pt x="573" y="202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9" y="202"/>
                  </a:lnTo>
                  <a:lnTo>
                    <a:pt x="570" y="201"/>
                  </a:lnTo>
                  <a:lnTo>
                    <a:pt x="573" y="200"/>
                  </a:lnTo>
                  <a:lnTo>
                    <a:pt x="575" y="200"/>
                  </a:lnTo>
                  <a:lnTo>
                    <a:pt x="578" y="200"/>
                  </a:lnTo>
                  <a:lnTo>
                    <a:pt x="579" y="199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7"/>
                  </a:lnTo>
                  <a:lnTo>
                    <a:pt x="581" y="182"/>
                  </a:lnTo>
                  <a:lnTo>
                    <a:pt x="581" y="180"/>
                  </a:lnTo>
                  <a:lnTo>
                    <a:pt x="583" y="182"/>
                  </a:lnTo>
                  <a:lnTo>
                    <a:pt x="585" y="185"/>
                  </a:lnTo>
                  <a:lnTo>
                    <a:pt x="591" y="193"/>
                  </a:lnTo>
                  <a:lnTo>
                    <a:pt x="591" y="194"/>
                  </a:lnTo>
                  <a:lnTo>
                    <a:pt x="594" y="194"/>
                  </a:lnTo>
                  <a:lnTo>
                    <a:pt x="594" y="193"/>
                  </a:lnTo>
                  <a:lnTo>
                    <a:pt x="594" y="188"/>
                  </a:lnTo>
                  <a:lnTo>
                    <a:pt x="594" y="186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2" y="188"/>
                  </a:lnTo>
                  <a:lnTo>
                    <a:pt x="591" y="188"/>
                  </a:lnTo>
                  <a:lnTo>
                    <a:pt x="591" y="187"/>
                  </a:lnTo>
                  <a:lnTo>
                    <a:pt x="589" y="186"/>
                  </a:lnTo>
                  <a:lnTo>
                    <a:pt x="589" y="183"/>
                  </a:lnTo>
                  <a:lnTo>
                    <a:pt x="587" y="182"/>
                  </a:lnTo>
                  <a:lnTo>
                    <a:pt x="586" y="181"/>
                  </a:lnTo>
                  <a:lnTo>
                    <a:pt x="583" y="180"/>
                  </a:lnTo>
                  <a:lnTo>
                    <a:pt x="582" y="178"/>
                  </a:lnTo>
                  <a:lnTo>
                    <a:pt x="580" y="170"/>
                  </a:lnTo>
                  <a:lnTo>
                    <a:pt x="576" y="160"/>
                  </a:lnTo>
                  <a:lnTo>
                    <a:pt x="575" y="159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2" y="154"/>
                  </a:lnTo>
                  <a:lnTo>
                    <a:pt x="570" y="157"/>
                  </a:lnTo>
                  <a:lnTo>
                    <a:pt x="572" y="161"/>
                  </a:lnTo>
                  <a:lnTo>
                    <a:pt x="573" y="165"/>
                  </a:lnTo>
                  <a:lnTo>
                    <a:pt x="574" y="169"/>
                  </a:lnTo>
                  <a:lnTo>
                    <a:pt x="573" y="167"/>
                  </a:lnTo>
                  <a:lnTo>
                    <a:pt x="569" y="162"/>
                  </a:lnTo>
                  <a:lnTo>
                    <a:pt x="569" y="161"/>
                  </a:lnTo>
                  <a:lnTo>
                    <a:pt x="569" y="155"/>
                  </a:lnTo>
                  <a:lnTo>
                    <a:pt x="569" y="153"/>
                  </a:lnTo>
                  <a:lnTo>
                    <a:pt x="568" y="152"/>
                  </a:lnTo>
                  <a:lnTo>
                    <a:pt x="566" y="150"/>
                  </a:lnTo>
                  <a:lnTo>
                    <a:pt x="562" y="148"/>
                  </a:lnTo>
                  <a:lnTo>
                    <a:pt x="561" y="147"/>
                  </a:lnTo>
                  <a:lnTo>
                    <a:pt x="559" y="148"/>
                  </a:lnTo>
                  <a:lnTo>
                    <a:pt x="556" y="149"/>
                  </a:lnTo>
                  <a:lnTo>
                    <a:pt x="557" y="150"/>
                  </a:lnTo>
                  <a:lnTo>
                    <a:pt x="557" y="154"/>
                  </a:lnTo>
                  <a:lnTo>
                    <a:pt x="557" y="157"/>
                  </a:lnTo>
                  <a:lnTo>
                    <a:pt x="557" y="160"/>
                  </a:lnTo>
                  <a:lnTo>
                    <a:pt x="556" y="160"/>
                  </a:lnTo>
                  <a:lnTo>
                    <a:pt x="556" y="157"/>
                  </a:lnTo>
                  <a:lnTo>
                    <a:pt x="555" y="152"/>
                  </a:lnTo>
                  <a:lnTo>
                    <a:pt x="555" y="150"/>
                  </a:lnTo>
                  <a:lnTo>
                    <a:pt x="555" y="148"/>
                  </a:lnTo>
                  <a:lnTo>
                    <a:pt x="555" y="143"/>
                  </a:lnTo>
                  <a:lnTo>
                    <a:pt x="555" y="144"/>
                  </a:lnTo>
                  <a:lnTo>
                    <a:pt x="555" y="146"/>
                  </a:lnTo>
                  <a:lnTo>
                    <a:pt x="554" y="147"/>
                  </a:lnTo>
                  <a:lnTo>
                    <a:pt x="553" y="147"/>
                  </a:lnTo>
                  <a:lnTo>
                    <a:pt x="552" y="146"/>
                  </a:lnTo>
                  <a:lnTo>
                    <a:pt x="549" y="143"/>
                  </a:lnTo>
                  <a:lnTo>
                    <a:pt x="546" y="141"/>
                  </a:lnTo>
                  <a:lnTo>
                    <a:pt x="544" y="139"/>
                  </a:lnTo>
                  <a:lnTo>
                    <a:pt x="543" y="135"/>
                  </a:lnTo>
                  <a:lnTo>
                    <a:pt x="546" y="137"/>
                  </a:lnTo>
                  <a:lnTo>
                    <a:pt x="547" y="139"/>
                  </a:lnTo>
                  <a:lnTo>
                    <a:pt x="548" y="137"/>
                  </a:lnTo>
                  <a:lnTo>
                    <a:pt x="546" y="134"/>
                  </a:lnTo>
                  <a:lnTo>
                    <a:pt x="542" y="131"/>
                  </a:lnTo>
                  <a:lnTo>
                    <a:pt x="539" y="128"/>
                  </a:lnTo>
                  <a:lnTo>
                    <a:pt x="537" y="122"/>
                  </a:lnTo>
                  <a:lnTo>
                    <a:pt x="542" y="128"/>
                  </a:lnTo>
                  <a:lnTo>
                    <a:pt x="544" y="131"/>
                  </a:lnTo>
                  <a:lnTo>
                    <a:pt x="556" y="135"/>
                  </a:lnTo>
                  <a:lnTo>
                    <a:pt x="559" y="134"/>
                  </a:lnTo>
                  <a:lnTo>
                    <a:pt x="556" y="131"/>
                  </a:lnTo>
                  <a:lnTo>
                    <a:pt x="547" y="127"/>
                  </a:lnTo>
                  <a:lnTo>
                    <a:pt x="548" y="127"/>
                  </a:lnTo>
                  <a:lnTo>
                    <a:pt x="549" y="127"/>
                  </a:lnTo>
                  <a:lnTo>
                    <a:pt x="550" y="127"/>
                  </a:lnTo>
                  <a:lnTo>
                    <a:pt x="550" y="126"/>
                  </a:lnTo>
                  <a:lnTo>
                    <a:pt x="548" y="123"/>
                  </a:lnTo>
                  <a:lnTo>
                    <a:pt x="548" y="122"/>
                  </a:lnTo>
                  <a:lnTo>
                    <a:pt x="548" y="121"/>
                  </a:lnTo>
                  <a:lnTo>
                    <a:pt x="548" y="120"/>
                  </a:lnTo>
                  <a:lnTo>
                    <a:pt x="548" y="118"/>
                  </a:lnTo>
                  <a:lnTo>
                    <a:pt x="547" y="117"/>
                  </a:lnTo>
                  <a:lnTo>
                    <a:pt x="541" y="117"/>
                  </a:lnTo>
                  <a:lnTo>
                    <a:pt x="539" y="116"/>
                  </a:lnTo>
                  <a:lnTo>
                    <a:pt x="537" y="116"/>
                  </a:lnTo>
                  <a:lnTo>
                    <a:pt x="536" y="116"/>
                  </a:lnTo>
                  <a:lnTo>
                    <a:pt x="535" y="117"/>
                  </a:lnTo>
                  <a:lnTo>
                    <a:pt x="533" y="120"/>
                  </a:lnTo>
                  <a:lnTo>
                    <a:pt x="531" y="121"/>
                  </a:lnTo>
                  <a:lnTo>
                    <a:pt x="530" y="120"/>
                  </a:lnTo>
                  <a:lnTo>
                    <a:pt x="530" y="118"/>
                  </a:lnTo>
                  <a:lnTo>
                    <a:pt x="529" y="117"/>
                  </a:lnTo>
                  <a:lnTo>
                    <a:pt x="529" y="116"/>
                  </a:lnTo>
                  <a:lnTo>
                    <a:pt x="530" y="115"/>
                  </a:lnTo>
                  <a:lnTo>
                    <a:pt x="533" y="113"/>
                  </a:lnTo>
                  <a:lnTo>
                    <a:pt x="534" y="113"/>
                  </a:lnTo>
                  <a:lnTo>
                    <a:pt x="527" y="109"/>
                  </a:lnTo>
                  <a:lnTo>
                    <a:pt x="526" y="108"/>
                  </a:lnTo>
                  <a:lnTo>
                    <a:pt x="523" y="103"/>
                  </a:lnTo>
                  <a:lnTo>
                    <a:pt x="522" y="102"/>
                  </a:lnTo>
                  <a:lnTo>
                    <a:pt x="522" y="101"/>
                  </a:lnTo>
                  <a:lnTo>
                    <a:pt x="520" y="98"/>
                  </a:lnTo>
                  <a:lnTo>
                    <a:pt x="516" y="95"/>
                  </a:lnTo>
                  <a:lnTo>
                    <a:pt x="514" y="94"/>
                  </a:lnTo>
                  <a:lnTo>
                    <a:pt x="511" y="92"/>
                  </a:lnTo>
                  <a:lnTo>
                    <a:pt x="511" y="91"/>
                  </a:lnTo>
                  <a:lnTo>
                    <a:pt x="513" y="91"/>
                  </a:lnTo>
                  <a:lnTo>
                    <a:pt x="514" y="90"/>
                  </a:lnTo>
                  <a:lnTo>
                    <a:pt x="514" y="89"/>
                  </a:lnTo>
                  <a:lnTo>
                    <a:pt x="514" y="87"/>
                  </a:lnTo>
                  <a:lnTo>
                    <a:pt x="513" y="81"/>
                  </a:lnTo>
                  <a:lnTo>
                    <a:pt x="510" y="80"/>
                  </a:lnTo>
                  <a:lnTo>
                    <a:pt x="508" y="80"/>
                  </a:lnTo>
                  <a:lnTo>
                    <a:pt x="500" y="82"/>
                  </a:lnTo>
                  <a:lnTo>
                    <a:pt x="497" y="85"/>
                  </a:lnTo>
                  <a:lnTo>
                    <a:pt x="495" y="89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0" y="94"/>
                  </a:lnTo>
                  <a:lnTo>
                    <a:pt x="488" y="92"/>
                  </a:lnTo>
                  <a:lnTo>
                    <a:pt x="487" y="89"/>
                  </a:lnTo>
                  <a:lnTo>
                    <a:pt x="487" y="88"/>
                  </a:lnTo>
                  <a:lnTo>
                    <a:pt x="485" y="84"/>
                  </a:lnTo>
                  <a:lnTo>
                    <a:pt x="484" y="82"/>
                  </a:lnTo>
                  <a:lnTo>
                    <a:pt x="485" y="81"/>
                  </a:lnTo>
                  <a:lnTo>
                    <a:pt x="488" y="80"/>
                  </a:lnTo>
                  <a:lnTo>
                    <a:pt x="489" y="78"/>
                  </a:lnTo>
                  <a:lnTo>
                    <a:pt x="488" y="76"/>
                  </a:lnTo>
                  <a:lnTo>
                    <a:pt x="485" y="75"/>
                  </a:lnTo>
                  <a:lnTo>
                    <a:pt x="484" y="74"/>
                  </a:lnTo>
                  <a:lnTo>
                    <a:pt x="483" y="72"/>
                  </a:lnTo>
                  <a:lnTo>
                    <a:pt x="481" y="72"/>
                  </a:lnTo>
                  <a:lnTo>
                    <a:pt x="470" y="75"/>
                  </a:lnTo>
                  <a:lnTo>
                    <a:pt x="470" y="75"/>
                  </a:lnTo>
                  <a:lnTo>
                    <a:pt x="469" y="75"/>
                  </a:lnTo>
                  <a:lnTo>
                    <a:pt x="468" y="75"/>
                  </a:lnTo>
                  <a:lnTo>
                    <a:pt x="467" y="76"/>
                  </a:lnTo>
                  <a:lnTo>
                    <a:pt x="465" y="76"/>
                  </a:lnTo>
                  <a:lnTo>
                    <a:pt x="464" y="75"/>
                  </a:lnTo>
                  <a:lnTo>
                    <a:pt x="464" y="75"/>
                  </a:lnTo>
                  <a:lnTo>
                    <a:pt x="468" y="72"/>
                  </a:lnTo>
                  <a:lnTo>
                    <a:pt x="463" y="69"/>
                  </a:lnTo>
                  <a:lnTo>
                    <a:pt x="461" y="68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5" y="65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3"/>
                  </a:lnTo>
                  <a:lnTo>
                    <a:pt x="458" y="62"/>
                  </a:lnTo>
                  <a:lnTo>
                    <a:pt x="461" y="58"/>
                  </a:lnTo>
                  <a:lnTo>
                    <a:pt x="463" y="57"/>
                  </a:lnTo>
                  <a:lnTo>
                    <a:pt x="464" y="56"/>
                  </a:lnTo>
                  <a:lnTo>
                    <a:pt x="465" y="54"/>
                  </a:lnTo>
                  <a:lnTo>
                    <a:pt x="464" y="54"/>
                  </a:lnTo>
                  <a:lnTo>
                    <a:pt x="463" y="54"/>
                  </a:lnTo>
                  <a:lnTo>
                    <a:pt x="462" y="52"/>
                  </a:lnTo>
                  <a:lnTo>
                    <a:pt x="461" y="51"/>
                  </a:lnTo>
                  <a:lnTo>
                    <a:pt x="461" y="50"/>
                  </a:lnTo>
                  <a:lnTo>
                    <a:pt x="461" y="49"/>
                  </a:lnTo>
                  <a:lnTo>
                    <a:pt x="461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9" y="45"/>
                  </a:lnTo>
                  <a:lnTo>
                    <a:pt x="459" y="44"/>
                  </a:lnTo>
                  <a:lnTo>
                    <a:pt x="461" y="43"/>
                  </a:lnTo>
                  <a:lnTo>
                    <a:pt x="458" y="35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6" y="33"/>
                  </a:lnTo>
                  <a:lnTo>
                    <a:pt x="455" y="31"/>
                  </a:lnTo>
                  <a:lnTo>
                    <a:pt x="455" y="30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4" y="28"/>
                  </a:lnTo>
                  <a:lnTo>
                    <a:pt x="451" y="26"/>
                  </a:lnTo>
                  <a:lnTo>
                    <a:pt x="451" y="25"/>
                  </a:lnTo>
                  <a:lnTo>
                    <a:pt x="451" y="24"/>
                  </a:lnTo>
                  <a:lnTo>
                    <a:pt x="452" y="19"/>
                  </a:lnTo>
                  <a:lnTo>
                    <a:pt x="454" y="18"/>
                  </a:lnTo>
                  <a:lnTo>
                    <a:pt x="458" y="17"/>
                  </a:lnTo>
                  <a:lnTo>
                    <a:pt x="457" y="16"/>
                  </a:lnTo>
                  <a:lnTo>
                    <a:pt x="456" y="16"/>
                  </a:lnTo>
                  <a:lnTo>
                    <a:pt x="452" y="16"/>
                  </a:lnTo>
                  <a:lnTo>
                    <a:pt x="454" y="13"/>
                  </a:lnTo>
                  <a:lnTo>
                    <a:pt x="452" y="13"/>
                  </a:lnTo>
                  <a:lnTo>
                    <a:pt x="452" y="12"/>
                  </a:lnTo>
                  <a:lnTo>
                    <a:pt x="452" y="11"/>
                  </a:lnTo>
                  <a:lnTo>
                    <a:pt x="452" y="10"/>
                  </a:lnTo>
                  <a:lnTo>
                    <a:pt x="452" y="7"/>
                  </a:lnTo>
                  <a:lnTo>
                    <a:pt x="454" y="5"/>
                  </a:lnTo>
                  <a:lnTo>
                    <a:pt x="455" y="4"/>
                  </a:lnTo>
                  <a:lnTo>
                    <a:pt x="455" y="3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0"/>
                  </a:lnTo>
                  <a:lnTo>
                    <a:pt x="122" y="0"/>
                  </a:lnTo>
                  <a:lnTo>
                    <a:pt x="120" y="9"/>
                  </a:lnTo>
                  <a:close/>
                  <a:moveTo>
                    <a:pt x="516" y="258"/>
                  </a:moveTo>
                  <a:lnTo>
                    <a:pt x="516" y="258"/>
                  </a:lnTo>
                  <a:lnTo>
                    <a:pt x="515" y="257"/>
                  </a:lnTo>
                  <a:lnTo>
                    <a:pt x="516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1">
              <a:extLst>
                <a:ext uri="{FF2B5EF4-FFF2-40B4-BE49-F238E27FC236}">
                  <a16:creationId xmlns:a16="http://schemas.microsoft.com/office/drawing/2014/main" id="{04133961-A983-697B-763E-6EA65776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4" y="3916363"/>
              <a:ext cx="2105025" cy="935038"/>
            </a:xfrm>
            <a:custGeom>
              <a:avLst/>
              <a:gdLst>
                <a:gd name="T0" fmla="*/ 781 w 1326"/>
                <a:gd name="T1" fmla="*/ 550 h 589"/>
                <a:gd name="T2" fmla="*/ 831 w 1326"/>
                <a:gd name="T3" fmla="*/ 527 h 589"/>
                <a:gd name="T4" fmla="*/ 1073 w 1326"/>
                <a:gd name="T5" fmla="*/ 493 h 589"/>
                <a:gd name="T6" fmla="*/ 1228 w 1326"/>
                <a:gd name="T7" fmla="*/ 481 h 589"/>
                <a:gd name="T8" fmla="*/ 1306 w 1326"/>
                <a:gd name="T9" fmla="*/ 473 h 589"/>
                <a:gd name="T10" fmla="*/ 1309 w 1326"/>
                <a:gd name="T11" fmla="*/ 157 h 589"/>
                <a:gd name="T12" fmla="*/ 1275 w 1326"/>
                <a:gd name="T13" fmla="*/ 87 h 589"/>
                <a:gd name="T14" fmla="*/ 1230 w 1326"/>
                <a:gd name="T15" fmla="*/ 53 h 589"/>
                <a:gd name="T16" fmla="*/ 1162 w 1326"/>
                <a:gd name="T17" fmla="*/ 63 h 589"/>
                <a:gd name="T18" fmla="*/ 1085 w 1326"/>
                <a:gd name="T19" fmla="*/ 103 h 589"/>
                <a:gd name="T20" fmla="*/ 990 w 1326"/>
                <a:gd name="T21" fmla="*/ 103 h 589"/>
                <a:gd name="T22" fmla="*/ 923 w 1326"/>
                <a:gd name="T23" fmla="*/ 118 h 589"/>
                <a:gd name="T24" fmla="*/ 847 w 1326"/>
                <a:gd name="T25" fmla="*/ 103 h 589"/>
                <a:gd name="T26" fmla="*/ 769 w 1326"/>
                <a:gd name="T27" fmla="*/ 83 h 589"/>
                <a:gd name="T28" fmla="*/ 737 w 1326"/>
                <a:gd name="T29" fmla="*/ 38 h 589"/>
                <a:gd name="T30" fmla="*/ 669 w 1326"/>
                <a:gd name="T31" fmla="*/ 6 h 589"/>
                <a:gd name="T32" fmla="*/ 514 w 1326"/>
                <a:gd name="T33" fmla="*/ 22 h 589"/>
                <a:gd name="T34" fmla="*/ 416 w 1326"/>
                <a:gd name="T35" fmla="*/ 71 h 589"/>
                <a:gd name="T36" fmla="*/ 316 w 1326"/>
                <a:gd name="T37" fmla="*/ 90 h 589"/>
                <a:gd name="T38" fmla="*/ 233 w 1326"/>
                <a:gd name="T39" fmla="*/ 121 h 589"/>
                <a:gd name="T40" fmla="*/ 285 w 1326"/>
                <a:gd name="T41" fmla="*/ 134 h 589"/>
                <a:gd name="T42" fmla="*/ 216 w 1326"/>
                <a:gd name="T43" fmla="*/ 163 h 589"/>
                <a:gd name="T44" fmla="*/ 177 w 1326"/>
                <a:gd name="T45" fmla="*/ 170 h 589"/>
                <a:gd name="T46" fmla="*/ 130 w 1326"/>
                <a:gd name="T47" fmla="*/ 169 h 589"/>
                <a:gd name="T48" fmla="*/ 64 w 1326"/>
                <a:gd name="T49" fmla="*/ 170 h 589"/>
                <a:gd name="T50" fmla="*/ 6 w 1326"/>
                <a:gd name="T51" fmla="*/ 213 h 589"/>
                <a:gd name="T52" fmla="*/ 29 w 1326"/>
                <a:gd name="T53" fmla="*/ 254 h 589"/>
                <a:gd name="T54" fmla="*/ 43 w 1326"/>
                <a:gd name="T55" fmla="*/ 279 h 589"/>
                <a:gd name="T56" fmla="*/ 71 w 1326"/>
                <a:gd name="T57" fmla="*/ 312 h 589"/>
                <a:gd name="T58" fmla="*/ 49 w 1326"/>
                <a:gd name="T59" fmla="*/ 332 h 589"/>
                <a:gd name="T60" fmla="*/ 66 w 1326"/>
                <a:gd name="T61" fmla="*/ 359 h 589"/>
                <a:gd name="T62" fmla="*/ 45 w 1326"/>
                <a:gd name="T63" fmla="*/ 368 h 589"/>
                <a:gd name="T64" fmla="*/ 22 w 1326"/>
                <a:gd name="T65" fmla="*/ 338 h 589"/>
                <a:gd name="T66" fmla="*/ 24 w 1326"/>
                <a:gd name="T67" fmla="*/ 370 h 589"/>
                <a:gd name="T68" fmla="*/ 38 w 1326"/>
                <a:gd name="T69" fmla="*/ 391 h 589"/>
                <a:gd name="T70" fmla="*/ 75 w 1326"/>
                <a:gd name="T71" fmla="*/ 398 h 589"/>
                <a:gd name="T72" fmla="*/ 84 w 1326"/>
                <a:gd name="T73" fmla="*/ 439 h 589"/>
                <a:gd name="T74" fmla="*/ 99 w 1326"/>
                <a:gd name="T75" fmla="*/ 455 h 589"/>
                <a:gd name="T76" fmla="*/ 114 w 1326"/>
                <a:gd name="T77" fmla="*/ 473 h 589"/>
                <a:gd name="T78" fmla="*/ 91 w 1326"/>
                <a:gd name="T79" fmla="*/ 484 h 589"/>
                <a:gd name="T80" fmla="*/ 108 w 1326"/>
                <a:gd name="T81" fmla="*/ 495 h 589"/>
                <a:gd name="T82" fmla="*/ 162 w 1326"/>
                <a:gd name="T83" fmla="*/ 495 h 589"/>
                <a:gd name="T84" fmla="*/ 146 w 1326"/>
                <a:gd name="T85" fmla="*/ 508 h 589"/>
                <a:gd name="T86" fmla="*/ 99 w 1326"/>
                <a:gd name="T87" fmla="*/ 521 h 589"/>
                <a:gd name="T88" fmla="*/ 133 w 1326"/>
                <a:gd name="T89" fmla="*/ 519 h 589"/>
                <a:gd name="T90" fmla="*/ 149 w 1326"/>
                <a:gd name="T91" fmla="*/ 520 h 589"/>
                <a:gd name="T92" fmla="*/ 147 w 1326"/>
                <a:gd name="T93" fmla="*/ 536 h 589"/>
                <a:gd name="T94" fmla="*/ 175 w 1326"/>
                <a:gd name="T95" fmla="*/ 513 h 589"/>
                <a:gd name="T96" fmla="*/ 193 w 1326"/>
                <a:gd name="T97" fmla="*/ 521 h 589"/>
                <a:gd name="T98" fmla="*/ 215 w 1326"/>
                <a:gd name="T99" fmla="*/ 520 h 589"/>
                <a:gd name="T100" fmla="*/ 228 w 1326"/>
                <a:gd name="T101" fmla="*/ 552 h 589"/>
                <a:gd name="T102" fmla="*/ 270 w 1326"/>
                <a:gd name="T103" fmla="*/ 575 h 589"/>
                <a:gd name="T104" fmla="*/ 302 w 1326"/>
                <a:gd name="T105" fmla="*/ 564 h 589"/>
                <a:gd name="T106" fmla="*/ 337 w 1326"/>
                <a:gd name="T107" fmla="*/ 533 h 589"/>
                <a:gd name="T108" fmla="*/ 430 w 1326"/>
                <a:gd name="T109" fmla="*/ 533 h 589"/>
                <a:gd name="T110" fmla="*/ 482 w 1326"/>
                <a:gd name="T111" fmla="*/ 578 h 589"/>
                <a:gd name="T112" fmla="*/ 557 w 1326"/>
                <a:gd name="T113" fmla="*/ 573 h 589"/>
                <a:gd name="T114" fmla="*/ 589 w 1326"/>
                <a:gd name="T115" fmla="*/ 565 h 589"/>
                <a:gd name="T116" fmla="*/ 662 w 1326"/>
                <a:gd name="T117" fmla="*/ 520 h 589"/>
                <a:gd name="T118" fmla="*/ 713 w 1326"/>
                <a:gd name="T119" fmla="*/ 525 h 589"/>
                <a:gd name="T120" fmla="*/ 755 w 1326"/>
                <a:gd name="T121" fmla="*/ 514 h 589"/>
                <a:gd name="T122" fmla="*/ 732 w 1326"/>
                <a:gd name="T123" fmla="*/ 57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6" h="589">
                  <a:moveTo>
                    <a:pt x="762" y="588"/>
                  </a:moveTo>
                  <a:lnTo>
                    <a:pt x="766" y="589"/>
                  </a:lnTo>
                  <a:lnTo>
                    <a:pt x="767" y="589"/>
                  </a:lnTo>
                  <a:lnTo>
                    <a:pt x="767" y="585"/>
                  </a:lnTo>
                  <a:lnTo>
                    <a:pt x="767" y="572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68" y="566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71" y="569"/>
                  </a:lnTo>
                  <a:lnTo>
                    <a:pt x="773" y="569"/>
                  </a:lnTo>
                  <a:lnTo>
                    <a:pt x="774" y="569"/>
                  </a:lnTo>
                  <a:lnTo>
                    <a:pt x="774" y="567"/>
                  </a:lnTo>
                  <a:lnTo>
                    <a:pt x="775" y="566"/>
                  </a:lnTo>
                  <a:lnTo>
                    <a:pt x="778" y="566"/>
                  </a:lnTo>
                  <a:lnTo>
                    <a:pt x="783" y="566"/>
                  </a:lnTo>
                  <a:lnTo>
                    <a:pt x="785" y="566"/>
                  </a:lnTo>
                  <a:lnTo>
                    <a:pt x="791" y="566"/>
                  </a:lnTo>
                  <a:lnTo>
                    <a:pt x="791" y="565"/>
                  </a:lnTo>
                  <a:lnTo>
                    <a:pt x="791" y="564"/>
                  </a:lnTo>
                  <a:lnTo>
                    <a:pt x="791" y="563"/>
                  </a:lnTo>
                  <a:lnTo>
                    <a:pt x="789" y="562"/>
                  </a:lnTo>
                  <a:lnTo>
                    <a:pt x="789" y="559"/>
                  </a:lnTo>
                  <a:lnTo>
                    <a:pt x="788" y="558"/>
                  </a:lnTo>
                  <a:lnTo>
                    <a:pt x="787" y="558"/>
                  </a:lnTo>
                  <a:lnTo>
                    <a:pt x="785" y="558"/>
                  </a:lnTo>
                  <a:lnTo>
                    <a:pt x="783" y="557"/>
                  </a:lnTo>
                  <a:lnTo>
                    <a:pt x="785" y="556"/>
                  </a:lnTo>
                  <a:lnTo>
                    <a:pt x="785" y="554"/>
                  </a:lnTo>
                  <a:lnTo>
                    <a:pt x="785" y="553"/>
                  </a:lnTo>
                  <a:lnTo>
                    <a:pt x="785" y="552"/>
                  </a:lnTo>
                  <a:lnTo>
                    <a:pt x="783" y="552"/>
                  </a:lnTo>
                  <a:lnTo>
                    <a:pt x="783" y="551"/>
                  </a:lnTo>
                  <a:lnTo>
                    <a:pt x="782" y="551"/>
                  </a:lnTo>
                  <a:lnTo>
                    <a:pt x="781" y="550"/>
                  </a:lnTo>
                  <a:lnTo>
                    <a:pt x="780" y="545"/>
                  </a:lnTo>
                  <a:lnTo>
                    <a:pt x="780" y="543"/>
                  </a:lnTo>
                  <a:lnTo>
                    <a:pt x="780" y="541"/>
                  </a:lnTo>
                  <a:lnTo>
                    <a:pt x="782" y="538"/>
                  </a:lnTo>
                  <a:lnTo>
                    <a:pt x="782" y="534"/>
                  </a:lnTo>
                  <a:lnTo>
                    <a:pt x="782" y="531"/>
                  </a:lnTo>
                  <a:lnTo>
                    <a:pt x="783" y="526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0"/>
                  </a:lnTo>
                  <a:lnTo>
                    <a:pt x="786" y="518"/>
                  </a:lnTo>
                  <a:lnTo>
                    <a:pt x="786" y="517"/>
                  </a:lnTo>
                  <a:lnTo>
                    <a:pt x="787" y="514"/>
                  </a:lnTo>
                  <a:lnTo>
                    <a:pt x="788" y="513"/>
                  </a:lnTo>
                  <a:lnTo>
                    <a:pt x="788" y="511"/>
                  </a:lnTo>
                  <a:lnTo>
                    <a:pt x="789" y="511"/>
                  </a:lnTo>
                  <a:lnTo>
                    <a:pt x="802" y="515"/>
                  </a:lnTo>
                  <a:lnTo>
                    <a:pt x="808" y="515"/>
                  </a:lnTo>
                  <a:lnTo>
                    <a:pt x="809" y="515"/>
                  </a:lnTo>
                  <a:lnTo>
                    <a:pt x="811" y="517"/>
                  </a:lnTo>
                  <a:lnTo>
                    <a:pt x="812" y="518"/>
                  </a:lnTo>
                  <a:lnTo>
                    <a:pt x="813" y="519"/>
                  </a:lnTo>
                  <a:lnTo>
                    <a:pt x="815" y="520"/>
                  </a:lnTo>
                  <a:lnTo>
                    <a:pt x="817" y="523"/>
                  </a:lnTo>
                  <a:lnTo>
                    <a:pt x="817" y="524"/>
                  </a:lnTo>
                  <a:lnTo>
                    <a:pt x="815" y="527"/>
                  </a:lnTo>
                  <a:lnTo>
                    <a:pt x="817" y="528"/>
                  </a:lnTo>
                  <a:lnTo>
                    <a:pt x="818" y="530"/>
                  </a:lnTo>
                  <a:lnTo>
                    <a:pt x="819" y="531"/>
                  </a:lnTo>
                  <a:lnTo>
                    <a:pt x="820" y="530"/>
                  </a:lnTo>
                  <a:lnTo>
                    <a:pt x="821" y="528"/>
                  </a:lnTo>
                  <a:lnTo>
                    <a:pt x="822" y="527"/>
                  </a:lnTo>
                  <a:lnTo>
                    <a:pt x="825" y="527"/>
                  </a:lnTo>
                  <a:lnTo>
                    <a:pt x="826" y="528"/>
                  </a:lnTo>
                  <a:lnTo>
                    <a:pt x="826" y="528"/>
                  </a:lnTo>
                  <a:lnTo>
                    <a:pt x="831" y="527"/>
                  </a:lnTo>
                  <a:lnTo>
                    <a:pt x="833" y="526"/>
                  </a:lnTo>
                  <a:lnTo>
                    <a:pt x="845" y="528"/>
                  </a:lnTo>
                  <a:lnTo>
                    <a:pt x="848" y="528"/>
                  </a:lnTo>
                  <a:lnTo>
                    <a:pt x="859" y="521"/>
                  </a:lnTo>
                  <a:lnTo>
                    <a:pt x="864" y="519"/>
                  </a:lnTo>
                  <a:lnTo>
                    <a:pt x="877" y="517"/>
                  </a:lnTo>
                  <a:lnTo>
                    <a:pt x="887" y="511"/>
                  </a:lnTo>
                  <a:lnTo>
                    <a:pt x="890" y="511"/>
                  </a:lnTo>
                  <a:lnTo>
                    <a:pt x="891" y="510"/>
                  </a:lnTo>
                  <a:lnTo>
                    <a:pt x="898" y="506"/>
                  </a:lnTo>
                  <a:lnTo>
                    <a:pt x="904" y="504"/>
                  </a:lnTo>
                  <a:lnTo>
                    <a:pt x="906" y="504"/>
                  </a:lnTo>
                  <a:lnTo>
                    <a:pt x="911" y="505"/>
                  </a:lnTo>
                  <a:lnTo>
                    <a:pt x="925" y="507"/>
                  </a:lnTo>
                  <a:lnTo>
                    <a:pt x="929" y="510"/>
                  </a:lnTo>
                  <a:lnTo>
                    <a:pt x="937" y="518"/>
                  </a:lnTo>
                  <a:lnTo>
                    <a:pt x="939" y="520"/>
                  </a:lnTo>
                  <a:lnTo>
                    <a:pt x="943" y="524"/>
                  </a:lnTo>
                  <a:lnTo>
                    <a:pt x="949" y="524"/>
                  </a:lnTo>
                  <a:lnTo>
                    <a:pt x="961" y="524"/>
                  </a:lnTo>
                  <a:lnTo>
                    <a:pt x="963" y="523"/>
                  </a:lnTo>
                  <a:lnTo>
                    <a:pt x="967" y="523"/>
                  </a:lnTo>
                  <a:lnTo>
                    <a:pt x="977" y="526"/>
                  </a:lnTo>
                  <a:lnTo>
                    <a:pt x="982" y="526"/>
                  </a:lnTo>
                  <a:lnTo>
                    <a:pt x="996" y="524"/>
                  </a:lnTo>
                  <a:lnTo>
                    <a:pt x="1021" y="519"/>
                  </a:lnTo>
                  <a:lnTo>
                    <a:pt x="1037" y="512"/>
                  </a:lnTo>
                  <a:lnTo>
                    <a:pt x="1045" y="507"/>
                  </a:lnTo>
                  <a:lnTo>
                    <a:pt x="1047" y="507"/>
                  </a:lnTo>
                  <a:lnTo>
                    <a:pt x="1050" y="507"/>
                  </a:lnTo>
                  <a:lnTo>
                    <a:pt x="1053" y="506"/>
                  </a:lnTo>
                  <a:lnTo>
                    <a:pt x="1058" y="502"/>
                  </a:lnTo>
                  <a:lnTo>
                    <a:pt x="1068" y="495"/>
                  </a:lnTo>
                  <a:lnTo>
                    <a:pt x="1069" y="494"/>
                  </a:lnTo>
                  <a:lnTo>
                    <a:pt x="1071" y="494"/>
                  </a:lnTo>
                  <a:lnTo>
                    <a:pt x="1073" y="493"/>
                  </a:lnTo>
                  <a:lnTo>
                    <a:pt x="1074" y="493"/>
                  </a:lnTo>
                  <a:lnTo>
                    <a:pt x="1078" y="492"/>
                  </a:lnTo>
                  <a:lnTo>
                    <a:pt x="1087" y="486"/>
                  </a:lnTo>
                  <a:lnTo>
                    <a:pt x="1091" y="485"/>
                  </a:lnTo>
                  <a:lnTo>
                    <a:pt x="1106" y="482"/>
                  </a:lnTo>
                  <a:lnTo>
                    <a:pt x="1123" y="486"/>
                  </a:lnTo>
                  <a:lnTo>
                    <a:pt x="1126" y="488"/>
                  </a:lnTo>
                  <a:lnTo>
                    <a:pt x="1128" y="488"/>
                  </a:lnTo>
                  <a:lnTo>
                    <a:pt x="1149" y="487"/>
                  </a:lnTo>
                  <a:lnTo>
                    <a:pt x="1180" y="480"/>
                  </a:lnTo>
                  <a:lnTo>
                    <a:pt x="1189" y="478"/>
                  </a:lnTo>
                  <a:lnTo>
                    <a:pt x="1192" y="476"/>
                  </a:lnTo>
                  <a:lnTo>
                    <a:pt x="1197" y="472"/>
                  </a:lnTo>
                  <a:lnTo>
                    <a:pt x="1201" y="466"/>
                  </a:lnTo>
                  <a:lnTo>
                    <a:pt x="1202" y="466"/>
                  </a:lnTo>
                  <a:lnTo>
                    <a:pt x="1203" y="465"/>
                  </a:lnTo>
                  <a:lnTo>
                    <a:pt x="1204" y="466"/>
                  </a:lnTo>
                  <a:lnTo>
                    <a:pt x="1204" y="467"/>
                  </a:lnTo>
                  <a:lnTo>
                    <a:pt x="1204" y="468"/>
                  </a:lnTo>
                  <a:lnTo>
                    <a:pt x="1205" y="468"/>
                  </a:lnTo>
                  <a:lnTo>
                    <a:pt x="1208" y="469"/>
                  </a:lnTo>
                  <a:lnTo>
                    <a:pt x="1209" y="468"/>
                  </a:lnTo>
                  <a:lnTo>
                    <a:pt x="1210" y="468"/>
                  </a:lnTo>
                  <a:lnTo>
                    <a:pt x="1210" y="469"/>
                  </a:lnTo>
                  <a:lnTo>
                    <a:pt x="1210" y="471"/>
                  </a:lnTo>
                  <a:lnTo>
                    <a:pt x="1214" y="472"/>
                  </a:lnTo>
                  <a:lnTo>
                    <a:pt x="1214" y="473"/>
                  </a:lnTo>
                  <a:lnTo>
                    <a:pt x="1215" y="474"/>
                  </a:lnTo>
                  <a:lnTo>
                    <a:pt x="1212" y="478"/>
                  </a:lnTo>
                  <a:lnTo>
                    <a:pt x="1214" y="479"/>
                  </a:lnTo>
                  <a:lnTo>
                    <a:pt x="1215" y="480"/>
                  </a:lnTo>
                  <a:lnTo>
                    <a:pt x="1215" y="481"/>
                  </a:lnTo>
                  <a:lnTo>
                    <a:pt x="1215" y="484"/>
                  </a:lnTo>
                  <a:lnTo>
                    <a:pt x="1218" y="484"/>
                  </a:lnTo>
                  <a:lnTo>
                    <a:pt x="1222" y="482"/>
                  </a:lnTo>
                  <a:lnTo>
                    <a:pt x="1228" y="481"/>
                  </a:lnTo>
                  <a:lnTo>
                    <a:pt x="1229" y="480"/>
                  </a:lnTo>
                  <a:lnTo>
                    <a:pt x="1230" y="478"/>
                  </a:lnTo>
                  <a:lnTo>
                    <a:pt x="1241" y="465"/>
                  </a:lnTo>
                  <a:lnTo>
                    <a:pt x="1241" y="463"/>
                  </a:lnTo>
                  <a:lnTo>
                    <a:pt x="1241" y="462"/>
                  </a:lnTo>
                  <a:lnTo>
                    <a:pt x="1241" y="461"/>
                  </a:lnTo>
                  <a:lnTo>
                    <a:pt x="1242" y="461"/>
                  </a:lnTo>
                  <a:lnTo>
                    <a:pt x="1245" y="459"/>
                  </a:lnTo>
                  <a:lnTo>
                    <a:pt x="1247" y="459"/>
                  </a:lnTo>
                  <a:lnTo>
                    <a:pt x="1247" y="460"/>
                  </a:lnTo>
                  <a:lnTo>
                    <a:pt x="1248" y="460"/>
                  </a:lnTo>
                  <a:lnTo>
                    <a:pt x="1248" y="461"/>
                  </a:lnTo>
                  <a:lnTo>
                    <a:pt x="1249" y="462"/>
                  </a:lnTo>
                  <a:lnTo>
                    <a:pt x="1254" y="465"/>
                  </a:lnTo>
                  <a:lnTo>
                    <a:pt x="1257" y="465"/>
                  </a:lnTo>
                  <a:lnTo>
                    <a:pt x="1261" y="463"/>
                  </a:lnTo>
                  <a:lnTo>
                    <a:pt x="1262" y="462"/>
                  </a:lnTo>
                  <a:lnTo>
                    <a:pt x="1265" y="461"/>
                  </a:lnTo>
                  <a:lnTo>
                    <a:pt x="1269" y="460"/>
                  </a:lnTo>
                  <a:lnTo>
                    <a:pt x="1271" y="460"/>
                  </a:lnTo>
                  <a:lnTo>
                    <a:pt x="1273" y="460"/>
                  </a:lnTo>
                  <a:lnTo>
                    <a:pt x="1281" y="466"/>
                  </a:lnTo>
                  <a:lnTo>
                    <a:pt x="1282" y="466"/>
                  </a:lnTo>
                  <a:lnTo>
                    <a:pt x="1283" y="466"/>
                  </a:lnTo>
                  <a:lnTo>
                    <a:pt x="1284" y="465"/>
                  </a:lnTo>
                  <a:lnTo>
                    <a:pt x="1286" y="465"/>
                  </a:lnTo>
                  <a:lnTo>
                    <a:pt x="1287" y="465"/>
                  </a:lnTo>
                  <a:lnTo>
                    <a:pt x="1289" y="466"/>
                  </a:lnTo>
                  <a:lnTo>
                    <a:pt x="1290" y="467"/>
                  </a:lnTo>
                  <a:lnTo>
                    <a:pt x="1294" y="468"/>
                  </a:lnTo>
                  <a:lnTo>
                    <a:pt x="1297" y="472"/>
                  </a:lnTo>
                  <a:lnTo>
                    <a:pt x="1299" y="472"/>
                  </a:lnTo>
                  <a:lnTo>
                    <a:pt x="1301" y="472"/>
                  </a:lnTo>
                  <a:lnTo>
                    <a:pt x="1302" y="471"/>
                  </a:lnTo>
                  <a:lnTo>
                    <a:pt x="1303" y="472"/>
                  </a:lnTo>
                  <a:lnTo>
                    <a:pt x="1306" y="473"/>
                  </a:lnTo>
                  <a:lnTo>
                    <a:pt x="1307" y="474"/>
                  </a:lnTo>
                  <a:lnTo>
                    <a:pt x="1308" y="474"/>
                  </a:lnTo>
                  <a:lnTo>
                    <a:pt x="1315" y="473"/>
                  </a:lnTo>
                  <a:lnTo>
                    <a:pt x="1317" y="473"/>
                  </a:lnTo>
                  <a:lnTo>
                    <a:pt x="1320" y="474"/>
                  </a:lnTo>
                  <a:lnTo>
                    <a:pt x="1322" y="476"/>
                  </a:lnTo>
                  <a:lnTo>
                    <a:pt x="1323" y="476"/>
                  </a:lnTo>
                  <a:lnTo>
                    <a:pt x="1325" y="475"/>
                  </a:lnTo>
                  <a:lnTo>
                    <a:pt x="1326" y="474"/>
                  </a:lnTo>
                  <a:lnTo>
                    <a:pt x="1326" y="204"/>
                  </a:lnTo>
                  <a:lnTo>
                    <a:pt x="1322" y="201"/>
                  </a:lnTo>
                  <a:lnTo>
                    <a:pt x="1315" y="200"/>
                  </a:lnTo>
                  <a:lnTo>
                    <a:pt x="1312" y="198"/>
                  </a:lnTo>
                  <a:lnTo>
                    <a:pt x="1310" y="194"/>
                  </a:lnTo>
                  <a:lnTo>
                    <a:pt x="1312" y="194"/>
                  </a:lnTo>
                  <a:lnTo>
                    <a:pt x="1315" y="194"/>
                  </a:lnTo>
                  <a:lnTo>
                    <a:pt x="1316" y="193"/>
                  </a:lnTo>
                  <a:lnTo>
                    <a:pt x="1315" y="192"/>
                  </a:lnTo>
                  <a:lnTo>
                    <a:pt x="1313" y="188"/>
                  </a:lnTo>
                  <a:lnTo>
                    <a:pt x="1312" y="187"/>
                  </a:lnTo>
                  <a:lnTo>
                    <a:pt x="1314" y="186"/>
                  </a:lnTo>
                  <a:lnTo>
                    <a:pt x="1313" y="186"/>
                  </a:lnTo>
                  <a:lnTo>
                    <a:pt x="1313" y="182"/>
                  </a:lnTo>
                  <a:lnTo>
                    <a:pt x="1309" y="179"/>
                  </a:lnTo>
                  <a:lnTo>
                    <a:pt x="1307" y="176"/>
                  </a:lnTo>
                  <a:lnTo>
                    <a:pt x="1307" y="175"/>
                  </a:lnTo>
                  <a:lnTo>
                    <a:pt x="1307" y="173"/>
                  </a:lnTo>
                  <a:lnTo>
                    <a:pt x="1307" y="172"/>
                  </a:lnTo>
                  <a:lnTo>
                    <a:pt x="1308" y="168"/>
                  </a:lnTo>
                  <a:lnTo>
                    <a:pt x="1308" y="167"/>
                  </a:lnTo>
                  <a:lnTo>
                    <a:pt x="1307" y="166"/>
                  </a:lnTo>
                  <a:lnTo>
                    <a:pt x="1304" y="163"/>
                  </a:lnTo>
                  <a:lnTo>
                    <a:pt x="1304" y="162"/>
                  </a:lnTo>
                  <a:lnTo>
                    <a:pt x="1307" y="159"/>
                  </a:lnTo>
                  <a:lnTo>
                    <a:pt x="1308" y="157"/>
                  </a:lnTo>
                  <a:lnTo>
                    <a:pt x="1309" y="157"/>
                  </a:lnTo>
                  <a:lnTo>
                    <a:pt x="1309" y="156"/>
                  </a:lnTo>
                  <a:lnTo>
                    <a:pt x="1310" y="156"/>
                  </a:lnTo>
                  <a:lnTo>
                    <a:pt x="1310" y="155"/>
                  </a:lnTo>
                  <a:lnTo>
                    <a:pt x="1312" y="153"/>
                  </a:lnTo>
                  <a:lnTo>
                    <a:pt x="1315" y="149"/>
                  </a:lnTo>
                  <a:lnTo>
                    <a:pt x="1314" y="147"/>
                  </a:lnTo>
                  <a:lnTo>
                    <a:pt x="1314" y="146"/>
                  </a:lnTo>
                  <a:lnTo>
                    <a:pt x="1316" y="143"/>
                  </a:lnTo>
                  <a:lnTo>
                    <a:pt x="1316" y="142"/>
                  </a:lnTo>
                  <a:lnTo>
                    <a:pt x="1316" y="136"/>
                  </a:lnTo>
                  <a:lnTo>
                    <a:pt x="1315" y="134"/>
                  </a:lnTo>
                  <a:lnTo>
                    <a:pt x="1315" y="133"/>
                  </a:lnTo>
                  <a:lnTo>
                    <a:pt x="1312" y="127"/>
                  </a:lnTo>
                  <a:lnTo>
                    <a:pt x="1310" y="126"/>
                  </a:lnTo>
                  <a:lnTo>
                    <a:pt x="1310" y="123"/>
                  </a:lnTo>
                  <a:lnTo>
                    <a:pt x="1310" y="121"/>
                  </a:lnTo>
                  <a:lnTo>
                    <a:pt x="1310" y="118"/>
                  </a:lnTo>
                  <a:lnTo>
                    <a:pt x="1309" y="117"/>
                  </a:lnTo>
                  <a:lnTo>
                    <a:pt x="1307" y="114"/>
                  </a:lnTo>
                  <a:lnTo>
                    <a:pt x="1304" y="111"/>
                  </a:lnTo>
                  <a:lnTo>
                    <a:pt x="1301" y="109"/>
                  </a:lnTo>
                  <a:lnTo>
                    <a:pt x="1299" y="109"/>
                  </a:lnTo>
                  <a:lnTo>
                    <a:pt x="1296" y="108"/>
                  </a:lnTo>
                  <a:lnTo>
                    <a:pt x="1295" y="105"/>
                  </a:lnTo>
                  <a:lnTo>
                    <a:pt x="1295" y="103"/>
                  </a:lnTo>
                  <a:lnTo>
                    <a:pt x="1295" y="101"/>
                  </a:lnTo>
                  <a:lnTo>
                    <a:pt x="1296" y="97"/>
                  </a:lnTo>
                  <a:lnTo>
                    <a:pt x="1295" y="95"/>
                  </a:lnTo>
                  <a:lnTo>
                    <a:pt x="1293" y="94"/>
                  </a:lnTo>
                  <a:lnTo>
                    <a:pt x="1290" y="92"/>
                  </a:lnTo>
                  <a:lnTo>
                    <a:pt x="1288" y="91"/>
                  </a:lnTo>
                  <a:lnTo>
                    <a:pt x="1286" y="91"/>
                  </a:lnTo>
                  <a:lnTo>
                    <a:pt x="1278" y="94"/>
                  </a:lnTo>
                  <a:lnTo>
                    <a:pt x="1278" y="92"/>
                  </a:lnTo>
                  <a:lnTo>
                    <a:pt x="1277" y="88"/>
                  </a:lnTo>
                  <a:lnTo>
                    <a:pt x="1275" y="87"/>
                  </a:lnTo>
                  <a:lnTo>
                    <a:pt x="1274" y="87"/>
                  </a:lnTo>
                  <a:lnTo>
                    <a:pt x="1273" y="87"/>
                  </a:lnTo>
                  <a:lnTo>
                    <a:pt x="1270" y="85"/>
                  </a:lnTo>
                  <a:lnTo>
                    <a:pt x="1274" y="83"/>
                  </a:lnTo>
                  <a:lnTo>
                    <a:pt x="1275" y="82"/>
                  </a:lnTo>
                  <a:lnTo>
                    <a:pt x="1276" y="81"/>
                  </a:lnTo>
                  <a:lnTo>
                    <a:pt x="1274" y="81"/>
                  </a:lnTo>
                  <a:lnTo>
                    <a:pt x="1271" y="79"/>
                  </a:lnTo>
                  <a:lnTo>
                    <a:pt x="1268" y="77"/>
                  </a:lnTo>
                  <a:lnTo>
                    <a:pt x="1262" y="72"/>
                  </a:lnTo>
                  <a:lnTo>
                    <a:pt x="1261" y="71"/>
                  </a:lnTo>
                  <a:lnTo>
                    <a:pt x="1258" y="68"/>
                  </a:lnTo>
                  <a:lnTo>
                    <a:pt x="1258" y="66"/>
                  </a:lnTo>
                  <a:lnTo>
                    <a:pt x="1257" y="66"/>
                  </a:lnTo>
                  <a:lnTo>
                    <a:pt x="1257" y="65"/>
                  </a:lnTo>
                  <a:lnTo>
                    <a:pt x="1256" y="65"/>
                  </a:lnTo>
                  <a:lnTo>
                    <a:pt x="1254" y="64"/>
                  </a:lnTo>
                  <a:lnTo>
                    <a:pt x="1252" y="63"/>
                  </a:lnTo>
                  <a:lnTo>
                    <a:pt x="1252" y="62"/>
                  </a:lnTo>
                  <a:lnTo>
                    <a:pt x="1251" y="61"/>
                  </a:lnTo>
                  <a:lnTo>
                    <a:pt x="1251" y="62"/>
                  </a:lnTo>
                  <a:lnTo>
                    <a:pt x="1250" y="64"/>
                  </a:lnTo>
                  <a:lnTo>
                    <a:pt x="1249" y="63"/>
                  </a:lnTo>
                  <a:lnTo>
                    <a:pt x="1247" y="62"/>
                  </a:lnTo>
                  <a:lnTo>
                    <a:pt x="1245" y="61"/>
                  </a:lnTo>
                  <a:lnTo>
                    <a:pt x="1245" y="59"/>
                  </a:lnTo>
                  <a:lnTo>
                    <a:pt x="1248" y="58"/>
                  </a:lnTo>
                  <a:lnTo>
                    <a:pt x="1248" y="57"/>
                  </a:lnTo>
                  <a:lnTo>
                    <a:pt x="1248" y="56"/>
                  </a:lnTo>
                  <a:lnTo>
                    <a:pt x="1249" y="55"/>
                  </a:lnTo>
                  <a:lnTo>
                    <a:pt x="1249" y="53"/>
                  </a:lnTo>
                  <a:lnTo>
                    <a:pt x="1248" y="52"/>
                  </a:lnTo>
                  <a:lnTo>
                    <a:pt x="1237" y="51"/>
                  </a:lnTo>
                  <a:lnTo>
                    <a:pt x="1232" y="52"/>
                  </a:lnTo>
                  <a:lnTo>
                    <a:pt x="1231" y="52"/>
                  </a:lnTo>
                  <a:lnTo>
                    <a:pt x="1230" y="53"/>
                  </a:lnTo>
                  <a:lnTo>
                    <a:pt x="1229" y="56"/>
                  </a:lnTo>
                  <a:lnTo>
                    <a:pt x="1228" y="59"/>
                  </a:lnTo>
                  <a:lnTo>
                    <a:pt x="1228" y="62"/>
                  </a:lnTo>
                  <a:lnTo>
                    <a:pt x="1225" y="63"/>
                  </a:lnTo>
                  <a:lnTo>
                    <a:pt x="1223" y="66"/>
                  </a:lnTo>
                  <a:lnTo>
                    <a:pt x="1222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08" y="63"/>
                  </a:lnTo>
                  <a:lnTo>
                    <a:pt x="1203" y="63"/>
                  </a:lnTo>
                  <a:lnTo>
                    <a:pt x="1202" y="63"/>
                  </a:lnTo>
                  <a:lnTo>
                    <a:pt x="1201" y="62"/>
                  </a:lnTo>
                  <a:lnTo>
                    <a:pt x="1199" y="61"/>
                  </a:lnTo>
                  <a:lnTo>
                    <a:pt x="1198" y="61"/>
                  </a:lnTo>
                  <a:lnTo>
                    <a:pt x="1196" y="62"/>
                  </a:lnTo>
                  <a:lnTo>
                    <a:pt x="1195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2" y="62"/>
                  </a:lnTo>
                  <a:lnTo>
                    <a:pt x="1190" y="62"/>
                  </a:lnTo>
                  <a:lnTo>
                    <a:pt x="1184" y="61"/>
                  </a:lnTo>
                  <a:lnTo>
                    <a:pt x="1180" y="62"/>
                  </a:lnTo>
                  <a:lnTo>
                    <a:pt x="1179" y="62"/>
                  </a:lnTo>
                  <a:lnTo>
                    <a:pt x="1177" y="65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2" y="69"/>
                  </a:lnTo>
                  <a:lnTo>
                    <a:pt x="1170" y="65"/>
                  </a:lnTo>
                  <a:lnTo>
                    <a:pt x="1169" y="65"/>
                  </a:lnTo>
                  <a:lnTo>
                    <a:pt x="1166" y="65"/>
                  </a:lnTo>
                  <a:lnTo>
                    <a:pt x="1166" y="64"/>
                  </a:lnTo>
                  <a:lnTo>
                    <a:pt x="1166" y="63"/>
                  </a:lnTo>
                  <a:lnTo>
                    <a:pt x="1166" y="62"/>
                  </a:lnTo>
                  <a:lnTo>
                    <a:pt x="1165" y="62"/>
                  </a:lnTo>
                  <a:lnTo>
                    <a:pt x="1164" y="63"/>
                  </a:lnTo>
                  <a:lnTo>
                    <a:pt x="1162" y="63"/>
                  </a:lnTo>
                  <a:lnTo>
                    <a:pt x="1160" y="63"/>
                  </a:lnTo>
                  <a:lnTo>
                    <a:pt x="1152" y="59"/>
                  </a:lnTo>
                  <a:lnTo>
                    <a:pt x="1151" y="62"/>
                  </a:lnTo>
                  <a:lnTo>
                    <a:pt x="1146" y="65"/>
                  </a:lnTo>
                  <a:lnTo>
                    <a:pt x="1145" y="65"/>
                  </a:lnTo>
                  <a:lnTo>
                    <a:pt x="1145" y="68"/>
                  </a:lnTo>
                  <a:lnTo>
                    <a:pt x="1144" y="70"/>
                  </a:lnTo>
                  <a:lnTo>
                    <a:pt x="1143" y="72"/>
                  </a:lnTo>
                  <a:lnTo>
                    <a:pt x="1141" y="74"/>
                  </a:lnTo>
                  <a:lnTo>
                    <a:pt x="1140" y="74"/>
                  </a:lnTo>
                  <a:lnTo>
                    <a:pt x="1138" y="74"/>
                  </a:lnTo>
                  <a:lnTo>
                    <a:pt x="1138" y="75"/>
                  </a:lnTo>
                  <a:lnTo>
                    <a:pt x="1137" y="75"/>
                  </a:lnTo>
                  <a:lnTo>
                    <a:pt x="1134" y="76"/>
                  </a:lnTo>
                  <a:lnTo>
                    <a:pt x="1127" y="81"/>
                  </a:lnTo>
                  <a:lnTo>
                    <a:pt x="1126" y="81"/>
                  </a:lnTo>
                  <a:lnTo>
                    <a:pt x="1124" y="82"/>
                  </a:lnTo>
                  <a:lnTo>
                    <a:pt x="1123" y="82"/>
                  </a:lnTo>
                  <a:lnTo>
                    <a:pt x="1120" y="83"/>
                  </a:lnTo>
                  <a:lnTo>
                    <a:pt x="1118" y="87"/>
                  </a:lnTo>
                  <a:lnTo>
                    <a:pt x="1115" y="88"/>
                  </a:lnTo>
                  <a:lnTo>
                    <a:pt x="1114" y="88"/>
                  </a:lnTo>
                  <a:lnTo>
                    <a:pt x="1112" y="89"/>
                  </a:lnTo>
                  <a:lnTo>
                    <a:pt x="1111" y="89"/>
                  </a:lnTo>
                  <a:lnTo>
                    <a:pt x="1110" y="89"/>
                  </a:lnTo>
                  <a:lnTo>
                    <a:pt x="1107" y="91"/>
                  </a:lnTo>
                  <a:lnTo>
                    <a:pt x="1106" y="92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0" y="91"/>
                  </a:lnTo>
                  <a:lnTo>
                    <a:pt x="1095" y="95"/>
                  </a:lnTo>
                  <a:lnTo>
                    <a:pt x="1091" y="101"/>
                  </a:lnTo>
                  <a:lnTo>
                    <a:pt x="1089" y="102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5" y="103"/>
                  </a:lnTo>
                  <a:lnTo>
                    <a:pt x="1082" y="105"/>
                  </a:lnTo>
                  <a:lnTo>
                    <a:pt x="1081" y="107"/>
                  </a:lnTo>
                  <a:lnTo>
                    <a:pt x="1079" y="108"/>
                  </a:lnTo>
                  <a:lnTo>
                    <a:pt x="1076" y="107"/>
                  </a:lnTo>
                  <a:lnTo>
                    <a:pt x="1073" y="105"/>
                  </a:lnTo>
                  <a:lnTo>
                    <a:pt x="1061" y="114"/>
                  </a:lnTo>
                  <a:lnTo>
                    <a:pt x="1058" y="114"/>
                  </a:lnTo>
                  <a:lnTo>
                    <a:pt x="1055" y="115"/>
                  </a:lnTo>
                  <a:lnTo>
                    <a:pt x="1053" y="116"/>
                  </a:lnTo>
                  <a:lnTo>
                    <a:pt x="1052" y="117"/>
                  </a:lnTo>
                  <a:lnTo>
                    <a:pt x="1049" y="118"/>
                  </a:lnTo>
                  <a:lnTo>
                    <a:pt x="1048" y="118"/>
                  </a:lnTo>
                  <a:lnTo>
                    <a:pt x="1045" y="117"/>
                  </a:lnTo>
                  <a:lnTo>
                    <a:pt x="1043" y="116"/>
                  </a:lnTo>
                  <a:lnTo>
                    <a:pt x="1039" y="111"/>
                  </a:lnTo>
                  <a:lnTo>
                    <a:pt x="1036" y="113"/>
                  </a:lnTo>
                  <a:lnTo>
                    <a:pt x="1032" y="114"/>
                  </a:lnTo>
                  <a:lnTo>
                    <a:pt x="1030" y="115"/>
                  </a:lnTo>
                  <a:lnTo>
                    <a:pt x="1029" y="115"/>
                  </a:lnTo>
                  <a:lnTo>
                    <a:pt x="1028" y="114"/>
                  </a:lnTo>
                  <a:lnTo>
                    <a:pt x="1024" y="110"/>
                  </a:lnTo>
                  <a:lnTo>
                    <a:pt x="1023" y="110"/>
                  </a:lnTo>
                  <a:lnTo>
                    <a:pt x="1022" y="110"/>
                  </a:lnTo>
                  <a:lnTo>
                    <a:pt x="1021" y="110"/>
                  </a:lnTo>
                  <a:lnTo>
                    <a:pt x="1019" y="108"/>
                  </a:lnTo>
                  <a:lnTo>
                    <a:pt x="1017" y="109"/>
                  </a:lnTo>
                  <a:lnTo>
                    <a:pt x="1015" y="109"/>
                  </a:lnTo>
                  <a:lnTo>
                    <a:pt x="1014" y="110"/>
                  </a:lnTo>
                  <a:lnTo>
                    <a:pt x="1011" y="109"/>
                  </a:lnTo>
                  <a:lnTo>
                    <a:pt x="1008" y="108"/>
                  </a:lnTo>
                  <a:lnTo>
                    <a:pt x="1003" y="104"/>
                  </a:lnTo>
                  <a:lnTo>
                    <a:pt x="1001" y="102"/>
                  </a:lnTo>
                  <a:lnTo>
                    <a:pt x="1001" y="101"/>
                  </a:lnTo>
                  <a:lnTo>
                    <a:pt x="996" y="100"/>
                  </a:lnTo>
                  <a:lnTo>
                    <a:pt x="995" y="101"/>
                  </a:lnTo>
                  <a:lnTo>
                    <a:pt x="990" y="103"/>
                  </a:lnTo>
                  <a:lnTo>
                    <a:pt x="989" y="104"/>
                  </a:lnTo>
                  <a:lnTo>
                    <a:pt x="988" y="104"/>
                  </a:lnTo>
                  <a:lnTo>
                    <a:pt x="986" y="105"/>
                  </a:lnTo>
                  <a:lnTo>
                    <a:pt x="984" y="105"/>
                  </a:lnTo>
                  <a:lnTo>
                    <a:pt x="983" y="105"/>
                  </a:lnTo>
                  <a:lnTo>
                    <a:pt x="981" y="104"/>
                  </a:lnTo>
                  <a:lnTo>
                    <a:pt x="978" y="103"/>
                  </a:lnTo>
                  <a:lnTo>
                    <a:pt x="976" y="103"/>
                  </a:lnTo>
                  <a:lnTo>
                    <a:pt x="975" y="103"/>
                  </a:lnTo>
                  <a:lnTo>
                    <a:pt x="974" y="105"/>
                  </a:lnTo>
                  <a:lnTo>
                    <a:pt x="973" y="105"/>
                  </a:lnTo>
                  <a:lnTo>
                    <a:pt x="968" y="107"/>
                  </a:lnTo>
                  <a:lnTo>
                    <a:pt x="958" y="107"/>
                  </a:lnTo>
                  <a:lnTo>
                    <a:pt x="957" y="108"/>
                  </a:lnTo>
                  <a:lnTo>
                    <a:pt x="956" y="108"/>
                  </a:lnTo>
                  <a:lnTo>
                    <a:pt x="955" y="108"/>
                  </a:lnTo>
                  <a:lnTo>
                    <a:pt x="949" y="109"/>
                  </a:lnTo>
                  <a:lnTo>
                    <a:pt x="948" y="110"/>
                  </a:lnTo>
                  <a:lnTo>
                    <a:pt x="947" y="110"/>
                  </a:lnTo>
                  <a:lnTo>
                    <a:pt x="945" y="113"/>
                  </a:lnTo>
                  <a:lnTo>
                    <a:pt x="944" y="113"/>
                  </a:lnTo>
                  <a:lnTo>
                    <a:pt x="944" y="114"/>
                  </a:lnTo>
                  <a:lnTo>
                    <a:pt x="943" y="114"/>
                  </a:lnTo>
                  <a:lnTo>
                    <a:pt x="943" y="115"/>
                  </a:lnTo>
                  <a:lnTo>
                    <a:pt x="942" y="115"/>
                  </a:lnTo>
                  <a:lnTo>
                    <a:pt x="941" y="115"/>
                  </a:lnTo>
                  <a:lnTo>
                    <a:pt x="939" y="115"/>
                  </a:lnTo>
                  <a:lnTo>
                    <a:pt x="939" y="115"/>
                  </a:lnTo>
                  <a:lnTo>
                    <a:pt x="938" y="113"/>
                  </a:lnTo>
                  <a:lnTo>
                    <a:pt x="937" y="113"/>
                  </a:lnTo>
                  <a:lnTo>
                    <a:pt x="935" y="114"/>
                  </a:lnTo>
                  <a:lnTo>
                    <a:pt x="934" y="114"/>
                  </a:lnTo>
                  <a:lnTo>
                    <a:pt x="931" y="117"/>
                  </a:lnTo>
                  <a:lnTo>
                    <a:pt x="930" y="117"/>
                  </a:lnTo>
                  <a:lnTo>
                    <a:pt x="924" y="118"/>
                  </a:lnTo>
                  <a:lnTo>
                    <a:pt x="923" y="118"/>
                  </a:lnTo>
                  <a:lnTo>
                    <a:pt x="921" y="118"/>
                  </a:lnTo>
                  <a:lnTo>
                    <a:pt x="918" y="117"/>
                  </a:lnTo>
                  <a:lnTo>
                    <a:pt x="915" y="118"/>
                  </a:lnTo>
                  <a:lnTo>
                    <a:pt x="913" y="118"/>
                  </a:lnTo>
                  <a:lnTo>
                    <a:pt x="911" y="115"/>
                  </a:lnTo>
                  <a:lnTo>
                    <a:pt x="910" y="115"/>
                  </a:lnTo>
                  <a:lnTo>
                    <a:pt x="906" y="116"/>
                  </a:lnTo>
                  <a:lnTo>
                    <a:pt x="905" y="116"/>
                  </a:lnTo>
                  <a:lnTo>
                    <a:pt x="902" y="115"/>
                  </a:lnTo>
                  <a:lnTo>
                    <a:pt x="897" y="114"/>
                  </a:lnTo>
                  <a:lnTo>
                    <a:pt x="887" y="111"/>
                  </a:lnTo>
                  <a:lnTo>
                    <a:pt x="884" y="110"/>
                  </a:lnTo>
                  <a:lnTo>
                    <a:pt x="883" y="111"/>
                  </a:lnTo>
                  <a:lnTo>
                    <a:pt x="880" y="109"/>
                  </a:lnTo>
                  <a:lnTo>
                    <a:pt x="879" y="108"/>
                  </a:lnTo>
                  <a:lnTo>
                    <a:pt x="874" y="107"/>
                  </a:lnTo>
                  <a:lnTo>
                    <a:pt x="873" y="105"/>
                  </a:lnTo>
                  <a:lnTo>
                    <a:pt x="873" y="98"/>
                  </a:lnTo>
                  <a:lnTo>
                    <a:pt x="871" y="98"/>
                  </a:lnTo>
                  <a:lnTo>
                    <a:pt x="870" y="100"/>
                  </a:lnTo>
                  <a:lnTo>
                    <a:pt x="869" y="100"/>
                  </a:lnTo>
                  <a:lnTo>
                    <a:pt x="867" y="98"/>
                  </a:lnTo>
                  <a:lnTo>
                    <a:pt x="866" y="97"/>
                  </a:lnTo>
                  <a:lnTo>
                    <a:pt x="865" y="97"/>
                  </a:lnTo>
                  <a:lnTo>
                    <a:pt x="864" y="100"/>
                  </a:lnTo>
                  <a:lnTo>
                    <a:pt x="863" y="101"/>
                  </a:lnTo>
                  <a:lnTo>
                    <a:pt x="861" y="102"/>
                  </a:lnTo>
                  <a:lnTo>
                    <a:pt x="860" y="105"/>
                  </a:lnTo>
                  <a:lnTo>
                    <a:pt x="859" y="107"/>
                  </a:lnTo>
                  <a:lnTo>
                    <a:pt x="858" y="107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4" y="108"/>
                  </a:lnTo>
                  <a:lnTo>
                    <a:pt x="853" y="107"/>
                  </a:lnTo>
                  <a:lnTo>
                    <a:pt x="851" y="104"/>
                  </a:lnTo>
                  <a:lnTo>
                    <a:pt x="847" y="103"/>
                  </a:lnTo>
                  <a:lnTo>
                    <a:pt x="846" y="102"/>
                  </a:lnTo>
                  <a:lnTo>
                    <a:pt x="845" y="100"/>
                  </a:lnTo>
                  <a:lnTo>
                    <a:pt x="843" y="100"/>
                  </a:lnTo>
                  <a:lnTo>
                    <a:pt x="841" y="100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37" y="97"/>
                  </a:lnTo>
                  <a:lnTo>
                    <a:pt x="834" y="96"/>
                  </a:lnTo>
                  <a:lnTo>
                    <a:pt x="826" y="96"/>
                  </a:lnTo>
                  <a:lnTo>
                    <a:pt x="824" y="96"/>
                  </a:lnTo>
                  <a:lnTo>
                    <a:pt x="821" y="94"/>
                  </a:lnTo>
                  <a:lnTo>
                    <a:pt x="819" y="94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8" y="87"/>
                  </a:lnTo>
                  <a:lnTo>
                    <a:pt x="817" y="83"/>
                  </a:lnTo>
                  <a:lnTo>
                    <a:pt x="814" y="81"/>
                  </a:lnTo>
                  <a:lnTo>
                    <a:pt x="802" y="76"/>
                  </a:lnTo>
                  <a:lnTo>
                    <a:pt x="798" y="75"/>
                  </a:lnTo>
                  <a:lnTo>
                    <a:pt x="791" y="75"/>
                  </a:lnTo>
                  <a:lnTo>
                    <a:pt x="789" y="75"/>
                  </a:lnTo>
                  <a:lnTo>
                    <a:pt x="788" y="74"/>
                  </a:lnTo>
                  <a:lnTo>
                    <a:pt x="787" y="74"/>
                  </a:lnTo>
                  <a:lnTo>
                    <a:pt x="786" y="75"/>
                  </a:lnTo>
                  <a:lnTo>
                    <a:pt x="785" y="77"/>
                  </a:lnTo>
                  <a:lnTo>
                    <a:pt x="785" y="78"/>
                  </a:lnTo>
                  <a:lnTo>
                    <a:pt x="783" y="79"/>
                  </a:lnTo>
                  <a:lnTo>
                    <a:pt x="783" y="79"/>
                  </a:lnTo>
                  <a:lnTo>
                    <a:pt x="782" y="81"/>
                  </a:lnTo>
                  <a:lnTo>
                    <a:pt x="779" y="84"/>
                  </a:lnTo>
                  <a:lnTo>
                    <a:pt x="775" y="85"/>
                  </a:lnTo>
                  <a:lnTo>
                    <a:pt x="774" y="87"/>
                  </a:lnTo>
                  <a:lnTo>
                    <a:pt x="772" y="85"/>
                  </a:lnTo>
                  <a:lnTo>
                    <a:pt x="771" y="85"/>
                  </a:lnTo>
                  <a:lnTo>
                    <a:pt x="769" y="84"/>
                  </a:lnTo>
                  <a:lnTo>
                    <a:pt x="769" y="83"/>
                  </a:lnTo>
                  <a:lnTo>
                    <a:pt x="768" y="82"/>
                  </a:lnTo>
                  <a:lnTo>
                    <a:pt x="767" y="82"/>
                  </a:lnTo>
                  <a:lnTo>
                    <a:pt x="766" y="82"/>
                  </a:lnTo>
                  <a:lnTo>
                    <a:pt x="766" y="81"/>
                  </a:lnTo>
                  <a:lnTo>
                    <a:pt x="766" y="79"/>
                  </a:lnTo>
                  <a:lnTo>
                    <a:pt x="766" y="79"/>
                  </a:lnTo>
                  <a:lnTo>
                    <a:pt x="763" y="78"/>
                  </a:lnTo>
                  <a:lnTo>
                    <a:pt x="760" y="76"/>
                  </a:lnTo>
                  <a:lnTo>
                    <a:pt x="758" y="76"/>
                  </a:lnTo>
                  <a:lnTo>
                    <a:pt x="755" y="70"/>
                  </a:lnTo>
                  <a:lnTo>
                    <a:pt x="754" y="69"/>
                  </a:lnTo>
                  <a:lnTo>
                    <a:pt x="750" y="64"/>
                  </a:lnTo>
                  <a:lnTo>
                    <a:pt x="749" y="63"/>
                  </a:lnTo>
                  <a:lnTo>
                    <a:pt x="749" y="62"/>
                  </a:lnTo>
                  <a:lnTo>
                    <a:pt x="749" y="58"/>
                  </a:lnTo>
                  <a:lnTo>
                    <a:pt x="749" y="57"/>
                  </a:lnTo>
                  <a:lnTo>
                    <a:pt x="749" y="56"/>
                  </a:lnTo>
                  <a:lnTo>
                    <a:pt x="750" y="55"/>
                  </a:lnTo>
                  <a:lnTo>
                    <a:pt x="750" y="51"/>
                  </a:lnTo>
                  <a:lnTo>
                    <a:pt x="749" y="49"/>
                  </a:lnTo>
                  <a:lnTo>
                    <a:pt x="743" y="40"/>
                  </a:lnTo>
                  <a:lnTo>
                    <a:pt x="742" y="40"/>
                  </a:lnTo>
                  <a:lnTo>
                    <a:pt x="742" y="43"/>
                  </a:lnTo>
                  <a:lnTo>
                    <a:pt x="739" y="38"/>
                  </a:lnTo>
                  <a:lnTo>
                    <a:pt x="737" y="39"/>
                  </a:lnTo>
                  <a:lnTo>
                    <a:pt x="736" y="40"/>
                  </a:lnTo>
                  <a:lnTo>
                    <a:pt x="736" y="42"/>
                  </a:lnTo>
                  <a:lnTo>
                    <a:pt x="735" y="44"/>
                  </a:lnTo>
                  <a:lnTo>
                    <a:pt x="735" y="46"/>
                  </a:lnTo>
                  <a:lnTo>
                    <a:pt x="734" y="46"/>
                  </a:lnTo>
                  <a:lnTo>
                    <a:pt x="734" y="45"/>
                  </a:lnTo>
                  <a:lnTo>
                    <a:pt x="735" y="42"/>
                  </a:lnTo>
                  <a:lnTo>
                    <a:pt x="735" y="40"/>
                  </a:lnTo>
                  <a:lnTo>
                    <a:pt x="736" y="39"/>
                  </a:lnTo>
                  <a:lnTo>
                    <a:pt x="737" y="39"/>
                  </a:lnTo>
                  <a:lnTo>
                    <a:pt x="737" y="38"/>
                  </a:lnTo>
                  <a:lnTo>
                    <a:pt x="737" y="37"/>
                  </a:lnTo>
                  <a:lnTo>
                    <a:pt x="736" y="38"/>
                  </a:lnTo>
                  <a:lnTo>
                    <a:pt x="733" y="40"/>
                  </a:lnTo>
                  <a:lnTo>
                    <a:pt x="730" y="40"/>
                  </a:lnTo>
                  <a:lnTo>
                    <a:pt x="729" y="42"/>
                  </a:lnTo>
                  <a:lnTo>
                    <a:pt x="721" y="45"/>
                  </a:lnTo>
                  <a:lnTo>
                    <a:pt x="716" y="45"/>
                  </a:lnTo>
                  <a:lnTo>
                    <a:pt x="713" y="48"/>
                  </a:lnTo>
                  <a:lnTo>
                    <a:pt x="713" y="48"/>
                  </a:lnTo>
                  <a:lnTo>
                    <a:pt x="709" y="49"/>
                  </a:lnTo>
                  <a:lnTo>
                    <a:pt x="706" y="48"/>
                  </a:lnTo>
                  <a:lnTo>
                    <a:pt x="702" y="46"/>
                  </a:lnTo>
                  <a:lnTo>
                    <a:pt x="700" y="45"/>
                  </a:lnTo>
                  <a:lnTo>
                    <a:pt x="697" y="43"/>
                  </a:lnTo>
                  <a:lnTo>
                    <a:pt x="696" y="42"/>
                  </a:lnTo>
                  <a:lnTo>
                    <a:pt x="693" y="42"/>
                  </a:lnTo>
                  <a:lnTo>
                    <a:pt x="688" y="39"/>
                  </a:lnTo>
                  <a:lnTo>
                    <a:pt x="687" y="38"/>
                  </a:lnTo>
                  <a:lnTo>
                    <a:pt x="684" y="36"/>
                  </a:lnTo>
                  <a:lnTo>
                    <a:pt x="683" y="35"/>
                  </a:lnTo>
                  <a:lnTo>
                    <a:pt x="682" y="33"/>
                  </a:lnTo>
                  <a:lnTo>
                    <a:pt x="681" y="32"/>
                  </a:lnTo>
                  <a:lnTo>
                    <a:pt x="681" y="30"/>
                  </a:lnTo>
                  <a:lnTo>
                    <a:pt x="682" y="30"/>
                  </a:lnTo>
                  <a:lnTo>
                    <a:pt x="677" y="26"/>
                  </a:lnTo>
                  <a:lnTo>
                    <a:pt x="675" y="23"/>
                  </a:lnTo>
                  <a:lnTo>
                    <a:pt x="674" y="20"/>
                  </a:lnTo>
                  <a:lnTo>
                    <a:pt x="672" y="18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4" y="12"/>
                  </a:lnTo>
                  <a:lnTo>
                    <a:pt x="675" y="10"/>
                  </a:lnTo>
                  <a:lnTo>
                    <a:pt x="676" y="9"/>
                  </a:lnTo>
                  <a:lnTo>
                    <a:pt x="674" y="9"/>
                  </a:lnTo>
                  <a:lnTo>
                    <a:pt x="671" y="9"/>
                  </a:lnTo>
                  <a:lnTo>
                    <a:pt x="669" y="6"/>
                  </a:lnTo>
                  <a:lnTo>
                    <a:pt x="669" y="5"/>
                  </a:lnTo>
                  <a:lnTo>
                    <a:pt x="669" y="4"/>
                  </a:lnTo>
                  <a:lnTo>
                    <a:pt x="668" y="3"/>
                  </a:lnTo>
                  <a:lnTo>
                    <a:pt x="668" y="1"/>
                  </a:lnTo>
                  <a:lnTo>
                    <a:pt x="667" y="1"/>
                  </a:lnTo>
                  <a:lnTo>
                    <a:pt x="665" y="3"/>
                  </a:lnTo>
                  <a:lnTo>
                    <a:pt x="665" y="1"/>
                  </a:lnTo>
                  <a:lnTo>
                    <a:pt x="663" y="1"/>
                  </a:lnTo>
                  <a:lnTo>
                    <a:pt x="662" y="0"/>
                  </a:lnTo>
                  <a:lnTo>
                    <a:pt x="661" y="4"/>
                  </a:lnTo>
                  <a:lnTo>
                    <a:pt x="659" y="7"/>
                  </a:lnTo>
                  <a:lnTo>
                    <a:pt x="657" y="10"/>
                  </a:lnTo>
                  <a:lnTo>
                    <a:pt x="655" y="12"/>
                  </a:lnTo>
                  <a:lnTo>
                    <a:pt x="652" y="14"/>
                  </a:lnTo>
                  <a:lnTo>
                    <a:pt x="651" y="14"/>
                  </a:lnTo>
                  <a:lnTo>
                    <a:pt x="646" y="16"/>
                  </a:lnTo>
                  <a:lnTo>
                    <a:pt x="643" y="17"/>
                  </a:lnTo>
                  <a:lnTo>
                    <a:pt x="632" y="16"/>
                  </a:lnTo>
                  <a:lnTo>
                    <a:pt x="630" y="16"/>
                  </a:lnTo>
                  <a:lnTo>
                    <a:pt x="628" y="14"/>
                  </a:lnTo>
                  <a:lnTo>
                    <a:pt x="628" y="13"/>
                  </a:lnTo>
                  <a:lnTo>
                    <a:pt x="625" y="13"/>
                  </a:lnTo>
                  <a:lnTo>
                    <a:pt x="616" y="17"/>
                  </a:lnTo>
                  <a:lnTo>
                    <a:pt x="592" y="13"/>
                  </a:lnTo>
                  <a:lnTo>
                    <a:pt x="581" y="13"/>
                  </a:lnTo>
                  <a:lnTo>
                    <a:pt x="579" y="13"/>
                  </a:lnTo>
                  <a:lnTo>
                    <a:pt x="578" y="13"/>
                  </a:lnTo>
                  <a:lnTo>
                    <a:pt x="563" y="12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48" y="10"/>
                  </a:lnTo>
                  <a:lnTo>
                    <a:pt x="542" y="9"/>
                  </a:lnTo>
                  <a:lnTo>
                    <a:pt x="541" y="9"/>
                  </a:lnTo>
                  <a:lnTo>
                    <a:pt x="530" y="16"/>
                  </a:lnTo>
                  <a:lnTo>
                    <a:pt x="517" y="19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6" y="24"/>
                  </a:lnTo>
                  <a:lnTo>
                    <a:pt x="505" y="23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0" y="25"/>
                  </a:lnTo>
                  <a:lnTo>
                    <a:pt x="499" y="25"/>
                  </a:lnTo>
                  <a:lnTo>
                    <a:pt x="498" y="25"/>
                  </a:lnTo>
                  <a:lnTo>
                    <a:pt x="493" y="27"/>
                  </a:lnTo>
                  <a:lnTo>
                    <a:pt x="491" y="27"/>
                  </a:lnTo>
                  <a:lnTo>
                    <a:pt x="489" y="26"/>
                  </a:lnTo>
                  <a:lnTo>
                    <a:pt x="487" y="26"/>
                  </a:lnTo>
                  <a:lnTo>
                    <a:pt x="487" y="27"/>
                  </a:lnTo>
                  <a:lnTo>
                    <a:pt x="486" y="30"/>
                  </a:lnTo>
                  <a:lnTo>
                    <a:pt x="485" y="29"/>
                  </a:lnTo>
                  <a:lnTo>
                    <a:pt x="483" y="29"/>
                  </a:lnTo>
                  <a:lnTo>
                    <a:pt x="482" y="30"/>
                  </a:lnTo>
                  <a:lnTo>
                    <a:pt x="481" y="30"/>
                  </a:lnTo>
                  <a:lnTo>
                    <a:pt x="476" y="33"/>
                  </a:lnTo>
                  <a:lnTo>
                    <a:pt x="475" y="35"/>
                  </a:lnTo>
                  <a:lnTo>
                    <a:pt x="473" y="36"/>
                  </a:lnTo>
                  <a:lnTo>
                    <a:pt x="472" y="37"/>
                  </a:lnTo>
                  <a:lnTo>
                    <a:pt x="470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8" y="38"/>
                  </a:lnTo>
                  <a:lnTo>
                    <a:pt x="463" y="38"/>
                  </a:lnTo>
                  <a:lnTo>
                    <a:pt x="461" y="39"/>
                  </a:lnTo>
                  <a:lnTo>
                    <a:pt x="460" y="42"/>
                  </a:lnTo>
                  <a:lnTo>
                    <a:pt x="456" y="48"/>
                  </a:lnTo>
                  <a:lnTo>
                    <a:pt x="455" y="50"/>
                  </a:lnTo>
                  <a:lnTo>
                    <a:pt x="453" y="51"/>
                  </a:lnTo>
                  <a:lnTo>
                    <a:pt x="444" y="53"/>
                  </a:lnTo>
                  <a:lnTo>
                    <a:pt x="441" y="56"/>
                  </a:lnTo>
                  <a:lnTo>
                    <a:pt x="431" y="61"/>
                  </a:lnTo>
                  <a:lnTo>
                    <a:pt x="416" y="71"/>
                  </a:lnTo>
                  <a:lnTo>
                    <a:pt x="405" y="76"/>
                  </a:lnTo>
                  <a:lnTo>
                    <a:pt x="404" y="76"/>
                  </a:lnTo>
                  <a:lnTo>
                    <a:pt x="402" y="78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7" y="79"/>
                  </a:lnTo>
                  <a:lnTo>
                    <a:pt x="397" y="81"/>
                  </a:lnTo>
                  <a:lnTo>
                    <a:pt x="398" y="82"/>
                  </a:lnTo>
                  <a:lnTo>
                    <a:pt x="400" y="82"/>
                  </a:lnTo>
                  <a:lnTo>
                    <a:pt x="400" y="83"/>
                  </a:lnTo>
                  <a:lnTo>
                    <a:pt x="398" y="85"/>
                  </a:lnTo>
                  <a:lnTo>
                    <a:pt x="398" y="87"/>
                  </a:lnTo>
                  <a:lnTo>
                    <a:pt x="398" y="89"/>
                  </a:lnTo>
                  <a:lnTo>
                    <a:pt x="398" y="90"/>
                  </a:lnTo>
                  <a:lnTo>
                    <a:pt x="397" y="91"/>
                  </a:lnTo>
                  <a:lnTo>
                    <a:pt x="396" y="94"/>
                  </a:lnTo>
                  <a:lnTo>
                    <a:pt x="391" y="97"/>
                  </a:lnTo>
                  <a:lnTo>
                    <a:pt x="389" y="100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5" y="102"/>
                  </a:lnTo>
                  <a:lnTo>
                    <a:pt x="384" y="102"/>
                  </a:lnTo>
                  <a:lnTo>
                    <a:pt x="383" y="101"/>
                  </a:lnTo>
                  <a:lnTo>
                    <a:pt x="379" y="102"/>
                  </a:lnTo>
                  <a:lnTo>
                    <a:pt x="377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4" y="102"/>
                  </a:lnTo>
                  <a:lnTo>
                    <a:pt x="355" y="103"/>
                  </a:lnTo>
                  <a:lnTo>
                    <a:pt x="349" y="102"/>
                  </a:lnTo>
                  <a:lnTo>
                    <a:pt x="348" y="101"/>
                  </a:lnTo>
                  <a:lnTo>
                    <a:pt x="345" y="98"/>
                  </a:lnTo>
                  <a:lnTo>
                    <a:pt x="320" y="92"/>
                  </a:lnTo>
                  <a:lnTo>
                    <a:pt x="318" y="90"/>
                  </a:lnTo>
                  <a:lnTo>
                    <a:pt x="316" y="90"/>
                  </a:lnTo>
                  <a:lnTo>
                    <a:pt x="314" y="89"/>
                  </a:lnTo>
                  <a:lnTo>
                    <a:pt x="313" y="89"/>
                  </a:lnTo>
                  <a:lnTo>
                    <a:pt x="312" y="91"/>
                  </a:lnTo>
                  <a:lnTo>
                    <a:pt x="312" y="92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0" y="94"/>
                  </a:lnTo>
                  <a:lnTo>
                    <a:pt x="309" y="95"/>
                  </a:lnTo>
                  <a:lnTo>
                    <a:pt x="306" y="96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285" y="96"/>
                  </a:lnTo>
                  <a:lnTo>
                    <a:pt x="264" y="92"/>
                  </a:lnTo>
                  <a:lnTo>
                    <a:pt x="250" y="89"/>
                  </a:lnTo>
                  <a:lnTo>
                    <a:pt x="235" y="87"/>
                  </a:lnTo>
                  <a:lnTo>
                    <a:pt x="234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28" y="89"/>
                  </a:lnTo>
                  <a:lnTo>
                    <a:pt x="226" y="92"/>
                  </a:lnTo>
                  <a:lnTo>
                    <a:pt x="224" y="96"/>
                  </a:lnTo>
                  <a:lnTo>
                    <a:pt x="226" y="97"/>
                  </a:lnTo>
                  <a:lnTo>
                    <a:pt x="225" y="98"/>
                  </a:lnTo>
                  <a:lnTo>
                    <a:pt x="225" y="100"/>
                  </a:lnTo>
                  <a:lnTo>
                    <a:pt x="224" y="103"/>
                  </a:lnTo>
                  <a:lnTo>
                    <a:pt x="222" y="105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21" y="111"/>
                  </a:lnTo>
                  <a:lnTo>
                    <a:pt x="225" y="114"/>
                  </a:lnTo>
                  <a:lnTo>
                    <a:pt x="226" y="116"/>
                  </a:lnTo>
                  <a:lnTo>
                    <a:pt x="228" y="117"/>
                  </a:lnTo>
                  <a:lnTo>
                    <a:pt x="229" y="118"/>
                  </a:lnTo>
                  <a:lnTo>
                    <a:pt x="233" y="121"/>
                  </a:lnTo>
                  <a:lnTo>
                    <a:pt x="234" y="122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3"/>
                  </a:lnTo>
                  <a:lnTo>
                    <a:pt x="239" y="126"/>
                  </a:lnTo>
                  <a:lnTo>
                    <a:pt x="240" y="127"/>
                  </a:lnTo>
                  <a:lnTo>
                    <a:pt x="240" y="128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9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1" y="128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5" y="134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50" y="134"/>
                  </a:lnTo>
                  <a:lnTo>
                    <a:pt x="251" y="133"/>
                  </a:lnTo>
                  <a:lnTo>
                    <a:pt x="267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3" y="134"/>
                  </a:lnTo>
                  <a:lnTo>
                    <a:pt x="274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85" y="134"/>
                  </a:lnTo>
                  <a:lnTo>
                    <a:pt x="289" y="135"/>
                  </a:lnTo>
                  <a:lnTo>
                    <a:pt x="289" y="136"/>
                  </a:lnTo>
                  <a:lnTo>
                    <a:pt x="287" y="139"/>
                  </a:lnTo>
                  <a:lnTo>
                    <a:pt x="286" y="139"/>
                  </a:lnTo>
                  <a:lnTo>
                    <a:pt x="284" y="136"/>
                  </a:lnTo>
                  <a:lnTo>
                    <a:pt x="274" y="137"/>
                  </a:lnTo>
                  <a:lnTo>
                    <a:pt x="260" y="141"/>
                  </a:lnTo>
                  <a:lnTo>
                    <a:pt x="259" y="139"/>
                  </a:lnTo>
                  <a:lnTo>
                    <a:pt x="258" y="137"/>
                  </a:lnTo>
                  <a:lnTo>
                    <a:pt x="257" y="137"/>
                  </a:lnTo>
                  <a:lnTo>
                    <a:pt x="257" y="136"/>
                  </a:lnTo>
                  <a:lnTo>
                    <a:pt x="255" y="137"/>
                  </a:lnTo>
                  <a:lnTo>
                    <a:pt x="254" y="137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1" y="140"/>
                  </a:lnTo>
                  <a:lnTo>
                    <a:pt x="251" y="141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8" y="140"/>
                  </a:lnTo>
                  <a:lnTo>
                    <a:pt x="247" y="139"/>
                  </a:lnTo>
                  <a:lnTo>
                    <a:pt x="246" y="140"/>
                  </a:lnTo>
                  <a:lnTo>
                    <a:pt x="242" y="142"/>
                  </a:lnTo>
                  <a:lnTo>
                    <a:pt x="239" y="143"/>
                  </a:lnTo>
                  <a:lnTo>
                    <a:pt x="218" y="146"/>
                  </a:lnTo>
                  <a:lnTo>
                    <a:pt x="216" y="146"/>
                  </a:lnTo>
                  <a:lnTo>
                    <a:pt x="213" y="149"/>
                  </a:lnTo>
                  <a:lnTo>
                    <a:pt x="211" y="150"/>
                  </a:lnTo>
                  <a:lnTo>
                    <a:pt x="205" y="153"/>
                  </a:lnTo>
                  <a:lnTo>
                    <a:pt x="203" y="155"/>
                  </a:lnTo>
                  <a:lnTo>
                    <a:pt x="202" y="157"/>
                  </a:lnTo>
                  <a:lnTo>
                    <a:pt x="205" y="159"/>
                  </a:lnTo>
                  <a:lnTo>
                    <a:pt x="212" y="163"/>
                  </a:lnTo>
                  <a:lnTo>
                    <a:pt x="216" y="165"/>
                  </a:lnTo>
                  <a:lnTo>
                    <a:pt x="216" y="163"/>
                  </a:lnTo>
                  <a:lnTo>
                    <a:pt x="219" y="162"/>
                  </a:lnTo>
                  <a:lnTo>
                    <a:pt x="224" y="162"/>
                  </a:lnTo>
                  <a:lnTo>
                    <a:pt x="225" y="162"/>
                  </a:lnTo>
                  <a:lnTo>
                    <a:pt x="227" y="163"/>
                  </a:lnTo>
                  <a:lnTo>
                    <a:pt x="228" y="166"/>
                  </a:lnTo>
                  <a:lnTo>
                    <a:pt x="231" y="166"/>
                  </a:lnTo>
                  <a:lnTo>
                    <a:pt x="229" y="166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5" y="168"/>
                  </a:lnTo>
                  <a:lnTo>
                    <a:pt x="225" y="170"/>
                  </a:lnTo>
                  <a:lnTo>
                    <a:pt x="224" y="172"/>
                  </a:lnTo>
                  <a:lnTo>
                    <a:pt x="222" y="173"/>
                  </a:lnTo>
                  <a:lnTo>
                    <a:pt x="221" y="173"/>
                  </a:lnTo>
                  <a:lnTo>
                    <a:pt x="215" y="173"/>
                  </a:lnTo>
                  <a:lnTo>
                    <a:pt x="214" y="173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09" y="170"/>
                  </a:lnTo>
                  <a:lnTo>
                    <a:pt x="207" y="170"/>
                  </a:lnTo>
                  <a:lnTo>
                    <a:pt x="205" y="170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1" y="169"/>
                  </a:lnTo>
                  <a:lnTo>
                    <a:pt x="200" y="170"/>
                  </a:lnTo>
                  <a:lnTo>
                    <a:pt x="195" y="172"/>
                  </a:lnTo>
                  <a:lnTo>
                    <a:pt x="194" y="172"/>
                  </a:lnTo>
                  <a:lnTo>
                    <a:pt x="194" y="173"/>
                  </a:lnTo>
                  <a:lnTo>
                    <a:pt x="193" y="173"/>
                  </a:lnTo>
                  <a:lnTo>
                    <a:pt x="192" y="172"/>
                  </a:lnTo>
                  <a:lnTo>
                    <a:pt x="192" y="173"/>
                  </a:lnTo>
                  <a:lnTo>
                    <a:pt x="188" y="170"/>
                  </a:lnTo>
                  <a:lnTo>
                    <a:pt x="185" y="170"/>
                  </a:lnTo>
                  <a:lnTo>
                    <a:pt x="181" y="170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74" y="169"/>
                  </a:lnTo>
                  <a:lnTo>
                    <a:pt x="170" y="169"/>
                  </a:lnTo>
                  <a:lnTo>
                    <a:pt x="151" y="169"/>
                  </a:lnTo>
                  <a:lnTo>
                    <a:pt x="147" y="172"/>
                  </a:lnTo>
                  <a:lnTo>
                    <a:pt x="140" y="173"/>
                  </a:lnTo>
                  <a:lnTo>
                    <a:pt x="137" y="172"/>
                  </a:lnTo>
                  <a:lnTo>
                    <a:pt x="137" y="169"/>
                  </a:lnTo>
                  <a:lnTo>
                    <a:pt x="138" y="167"/>
                  </a:lnTo>
                  <a:lnTo>
                    <a:pt x="146" y="165"/>
                  </a:lnTo>
                  <a:lnTo>
                    <a:pt x="147" y="162"/>
                  </a:lnTo>
                  <a:lnTo>
                    <a:pt x="146" y="161"/>
                  </a:lnTo>
                  <a:lnTo>
                    <a:pt x="142" y="160"/>
                  </a:lnTo>
                  <a:lnTo>
                    <a:pt x="129" y="157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5" y="156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1" y="160"/>
                  </a:lnTo>
                  <a:lnTo>
                    <a:pt x="120" y="160"/>
                  </a:lnTo>
                  <a:lnTo>
                    <a:pt x="120" y="161"/>
                  </a:lnTo>
                  <a:lnTo>
                    <a:pt x="121" y="161"/>
                  </a:lnTo>
                  <a:lnTo>
                    <a:pt x="123" y="165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5" y="166"/>
                  </a:lnTo>
                  <a:lnTo>
                    <a:pt x="127" y="167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30" y="169"/>
                  </a:lnTo>
                  <a:lnTo>
                    <a:pt x="134" y="170"/>
                  </a:lnTo>
                  <a:lnTo>
                    <a:pt x="135" y="170"/>
                  </a:lnTo>
                  <a:lnTo>
                    <a:pt x="134" y="173"/>
                  </a:lnTo>
                  <a:lnTo>
                    <a:pt x="130" y="174"/>
                  </a:lnTo>
                  <a:lnTo>
                    <a:pt x="128" y="178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6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3" y="178"/>
                  </a:lnTo>
                  <a:lnTo>
                    <a:pt x="98" y="175"/>
                  </a:lnTo>
                  <a:lnTo>
                    <a:pt x="94" y="172"/>
                  </a:lnTo>
                  <a:lnTo>
                    <a:pt x="91" y="168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2" y="166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5" y="166"/>
                  </a:lnTo>
                  <a:lnTo>
                    <a:pt x="83" y="166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3" y="166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4" y="170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59" y="169"/>
                  </a:lnTo>
                  <a:lnTo>
                    <a:pt x="52" y="168"/>
                  </a:lnTo>
                  <a:lnTo>
                    <a:pt x="50" y="169"/>
                  </a:lnTo>
                  <a:lnTo>
                    <a:pt x="48" y="17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3" y="187"/>
                  </a:lnTo>
                  <a:lnTo>
                    <a:pt x="32" y="188"/>
                  </a:lnTo>
                  <a:lnTo>
                    <a:pt x="30" y="189"/>
                  </a:lnTo>
                  <a:lnTo>
                    <a:pt x="27" y="189"/>
                  </a:lnTo>
                  <a:lnTo>
                    <a:pt x="27" y="191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4" y="192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6"/>
                  </a:lnTo>
                  <a:lnTo>
                    <a:pt x="24" y="198"/>
                  </a:lnTo>
                  <a:lnTo>
                    <a:pt x="23" y="198"/>
                  </a:lnTo>
                  <a:lnTo>
                    <a:pt x="23" y="199"/>
                  </a:lnTo>
                  <a:lnTo>
                    <a:pt x="23" y="200"/>
                  </a:lnTo>
                  <a:lnTo>
                    <a:pt x="22" y="201"/>
                  </a:lnTo>
                  <a:lnTo>
                    <a:pt x="22" y="202"/>
                  </a:lnTo>
                  <a:lnTo>
                    <a:pt x="22" y="204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4" y="208"/>
                  </a:lnTo>
                  <a:lnTo>
                    <a:pt x="13" y="209"/>
                  </a:lnTo>
                  <a:lnTo>
                    <a:pt x="9" y="208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5" y="214"/>
                  </a:lnTo>
                  <a:lnTo>
                    <a:pt x="5" y="215"/>
                  </a:lnTo>
                  <a:lnTo>
                    <a:pt x="5" y="216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6" y="225"/>
                  </a:lnTo>
                  <a:lnTo>
                    <a:pt x="5" y="227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3"/>
                  </a:lnTo>
                  <a:lnTo>
                    <a:pt x="6" y="237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5" y="245"/>
                  </a:lnTo>
                  <a:lnTo>
                    <a:pt x="4" y="248"/>
                  </a:lnTo>
                  <a:lnTo>
                    <a:pt x="3" y="252"/>
                  </a:lnTo>
                  <a:lnTo>
                    <a:pt x="0" y="257"/>
                  </a:lnTo>
                  <a:lnTo>
                    <a:pt x="0" y="259"/>
                  </a:lnTo>
                  <a:lnTo>
                    <a:pt x="4" y="261"/>
                  </a:lnTo>
                  <a:lnTo>
                    <a:pt x="5" y="261"/>
                  </a:lnTo>
                  <a:lnTo>
                    <a:pt x="12" y="259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4" y="259"/>
                  </a:lnTo>
                  <a:lnTo>
                    <a:pt x="16" y="258"/>
                  </a:lnTo>
                  <a:lnTo>
                    <a:pt x="17" y="258"/>
                  </a:lnTo>
                  <a:lnTo>
                    <a:pt x="20" y="259"/>
                  </a:lnTo>
                  <a:lnTo>
                    <a:pt x="22" y="259"/>
                  </a:lnTo>
                  <a:lnTo>
                    <a:pt x="23" y="258"/>
                  </a:lnTo>
                  <a:lnTo>
                    <a:pt x="26" y="257"/>
                  </a:lnTo>
                  <a:lnTo>
                    <a:pt x="27" y="255"/>
                  </a:lnTo>
                  <a:lnTo>
                    <a:pt x="29" y="254"/>
                  </a:lnTo>
                  <a:lnTo>
                    <a:pt x="44" y="252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2" y="250"/>
                  </a:lnTo>
                  <a:lnTo>
                    <a:pt x="63" y="250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5" y="253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3" y="258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9" y="263"/>
                  </a:lnTo>
                  <a:lnTo>
                    <a:pt x="58" y="263"/>
                  </a:lnTo>
                  <a:lnTo>
                    <a:pt x="57" y="264"/>
                  </a:lnTo>
                  <a:lnTo>
                    <a:pt x="55" y="264"/>
                  </a:lnTo>
                  <a:lnTo>
                    <a:pt x="55" y="265"/>
                  </a:lnTo>
                  <a:lnTo>
                    <a:pt x="55" y="266"/>
                  </a:lnTo>
                  <a:lnTo>
                    <a:pt x="56" y="267"/>
                  </a:lnTo>
                  <a:lnTo>
                    <a:pt x="48" y="273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44" y="277"/>
                  </a:lnTo>
                  <a:lnTo>
                    <a:pt x="45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2" y="276"/>
                  </a:lnTo>
                  <a:lnTo>
                    <a:pt x="42" y="277"/>
                  </a:lnTo>
                  <a:lnTo>
                    <a:pt x="40" y="279"/>
                  </a:lnTo>
                  <a:lnTo>
                    <a:pt x="39" y="279"/>
                  </a:lnTo>
                  <a:lnTo>
                    <a:pt x="42" y="279"/>
                  </a:lnTo>
                  <a:lnTo>
                    <a:pt x="43" y="279"/>
                  </a:lnTo>
                  <a:lnTo>
                    <a:pt x="48" y="279"/>
                  </a:lnTo>
                  <a:lnTo>
                    <a:pt x="49" y="279"/>
                  </a:lnTo>
                  <a:lnTo>
                    <a:pt x="49" y="281"/>
                  </a:lnTo>
                  <a:lnTo>
                    <a:pt x="49" y="283"/>
                  </a:lnTo>
                  <a:lnTo>
                    <a:pt x="50" y="285"/>
                  </a:lnTo>
                  <a:lnTo>
                    <a:pt x="50" y="286"/>
                  </a:lnTo>
                  <a:lnTo>
                    <a:pt x="51" y="287"/>
                  </a:lnTo>
                  <a:lnTo>
                    <a:pt x="52" y="289"/>
                  </a:lnTo>
                  <a:lnTo>
                    <a:pt x="53" y="289"/>
                  </a:lnTo>
                  <a:lnTo>
                    <a:pt x="56" y="290"/>
                  </a:lnTo>
                  <a:lnTo>
                    <a:pt x="57" y="291"/>
                  </a:lnTo>
                  <a:lnTo>
                    <a:pt x="58" y="293"/>
                  </a:lnTo>
                  <a:lnTo>
                    <a:pt x="61" y="297"/>
                  </a:lnTo>
                  <a:lnTo>
                    <a:pt x="61" y="298"/>
                  </a:lnTo>
                  <a:lnTo>
                    <a:pt x="61" y="299"/>
                  </a:lnTo>
                  <a:lnTo>
                    <a:pt x="59" y="300"/>
                  </a:lnTo>
                  <a:lnTo>
                    <a:pt x="57" y="302"/>
                  </a:lnTo>
                  <a:lnTo>
                    <a:pt x="55" y="303"/>
                  </a:lnTo>
                  <a:lnTo>
                    <a:pt x="55" y="304"/>
                  </a:lnTo>
                  <a:lnTo>
                    <a:pt x="56" y="304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5" y="310"/>
                  </a:lnTo>
                  <a:lnTo>
                    <a:pt x="57" y="311"/>
                  </a:lnTo>
                  <a:lnTo>
                    <a:pt x="58" y="311"/>
                  </a:lnTo>
                  <a:lnTo>
                    <a:pt x="59" y="313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3" y="311"/>
                  </a:lnTo>
                  <a:lnTo>
                    <a:pt x="64" y="311"/>
                  </a:lnTo>
                  <a:lnTo>
                    <a:pt x="65" y="311"/>
                  </a:lnTo>
                  <a:lnTo>
                    <a:pt x="66" y="311"/>
                  </a:lnTo>
                  <a:lnTo>
                    <a:pt x="68" y="312"/>
                  </a:lnTo>
                  <a:lnTo>
                    <a:pt x="69" y="312"/>
                  </a:lnTo>
                  <a:lnTo>
                    <a:pt x="70" y="312"/>
                  </a:lnTo>
                  <a:lnTo>
                    <a:pt x="71" y="312"/>
                  </a:lnTo>
                  <a:lnTo>
                    <a:pt x="72" y="311"/>
                  </a:lnTo>
                  <a:lnTo>
                    <a:pt x="73" y="311"/>
                  </a:lnTo>
                  <a:lnTo>
                    <a:pt x="73" y="312"/>
                  </a:lnTo>
                  <a:lnTo>
                    <a:pt x="72" y="316"/>
                  </a:lnTo>
                  <a:lnTo>
                    <a:pt x="73" y="316"/>
                  </a:lnTo>
                  <a:lnTo>
                    <a:pt x="73" y="317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8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5" y="320"/>
                  </a:lnTo>
                  <a:lnTo>
                    <a:pt x="66" y="323"/>
                  </a:lnTo>
                  <a:lnTo>
                    <a:pt x="66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4"/>
                  </a:lnTo>
                  <a:lnTo>
                    <a:pt x="63" y="326"/>
                  </a:lnTo>
                  <a:lnTo>
                    <a:pt x="64" y="325"/>
                  </a:lnTo>
                  <a:lnTo>
                    <a:pt x="64" y="326"/>
                  </a:lnTo>
                  <a:lnTo>
                    <a:pt x="64" y="328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2" y="330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1" y="331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3" y="331"/>
                  </a:lnTo>
                  <a:lnTo>
                    <a:pt x="50" y="331"/>
                  </a:lnTo>
                  <a:lnTo>
                    <a:pt x="49" y="332"/>
                  </a:lnTo>
                  <a:lnTo>
                    <a:pt x="49" y="335"/>
                  </a:lnTo>
                  <a:lnTo>
                    <a:pt x="50" y="336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2" y="342"/>
                  </a:lnTo>
                  <a:lnTo>
                    <a:pt x="53" y="342"/>
                  </a:lnTo>
                  <a:lnTo>
                    <a:pt x="55" y="342"/>
                  </a:lnTo>
                  <a:lnTo>
                    <a:pt x="55" y="343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8" y="348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61" y="350"/>
                  </a:lnTo>
                  <a:lnTo>
                    <a:pt x="62" y="351"/>
                  </a:lnTo>
                  <a:lnTo>
                    <a:pt x="62" y="352"/>
                  </a:lnTo>
                  <a:lnTo>
                    <a:pt x="61" y="352"/>
                  </a:lnTo>
                  <a:lnTo>
                    <a:pt x="58" y="351"/>
                  </a:lnTo>
                  <a:lnTo>
                    <a:pt x="57" y="350"/>
                  </a:lnTo>
                  <a:lnTo>
                    <a:pt x="58" y="352"/>
                  </a:lnTo>
                  <a:lnTo>
                    <a:pt x="59" y="352"/>
                  </a:lnTo>
                  <a:lnTo>
                    <a:pt x="62" y="354"/>
                  </a:lnTo>
                  <a:lnTo>
                    <a:pt x="63" y="357"/>
                  </a:lnTo>
                  <a:lnTo>
                    <a:pt x="65" y="358"/>
                  </a:lnTo>
                  <a:lnTo>
                    <a:pt x="64" y="359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2" y="357"/>
                  </a:lnTo>
                  <a:lnTo>
                    <a:pt x="75" y="358"/>
                  </a:lnTo>
                  <a:lnTo>
                    <a:pt x="76" y="357"/>
                  </a:lnTo>
                  <a:lnTo>
                    <a:pt x="78" y="358"/>
                  </a:lnTo>
                  <a:lnTo>
                    <a:pt x="79" y="357"/>
                  </a:lnTo>
                  <a:lnTo>
                    <a:pt x="81" y="358"/>
                  </a:lnTo>
                  <a:lnTo>
                    <a:pt x="81" y="357"/>
                  </a:lnTo>
                  <a:lnTo>
                    <a:pt x="82" y="358"/>
                  </a:lnTo>
                  <a:lnTo>
                    <a:pt x="79" y="359"/>
                  </a:lnTo>
                  <a:lnTo>
                    <a:pt x="78" y="362"/>
                  </a:lnTo>
                  <a:lnTo>
                    <a:pt x="76" y="363"/>
                  </a:lnTo>
                  <a:lnTo>
                    <a:pt x="73" y="362"/>
                  </a:lnTo>
                  <a:lnTo>
                    <a:pt x="72" y="362"/>
                  </a:lnTo>
                  <a:lnTo>
                    <a:pt x="71" y="362"/>
                  </a:lnTo>
                  <a:lnTo>
                    <a:pt x="70" y="362"/>
                  </a:lnTo>
                  <a:lnTo>
                    <a:pt x="69" y="363"/>
                  </a:lnTo>
                  <a:lnTo>
                    <a:pt x="68" y="363"/>
                  </a:lnTo>
                  <a:lnTo>
                    <a:pt x="66" y="363"/>
                  </a:lnTo>
                  <a:lnTo>
                    <a:pt x="63" y="364"/>
                  </a:lnTo>
                  <a:lnTo>
                    <a:pt x="58" y="364"/>
                  </a:lnTo>
                  <a:lnTo>
                    <a:pt x="57" y="365"/>
                  </a:lnTo>
                  <a:lnTo>
                    <a:pt x="56" y="365"/>
                  </a:lnTo>
                  <a:lnTo>
                    <a:pt x="55" y="367"/>
                  </a:lnTo>
                  <a:lnTo>
                    <a:pt x="53" y="364"/>
                  </a:lnTo>
                  <a:lnTo>
                    <a:pt x="53" y="365"/>
                  </a:lnTo>
                  <a:lnTo>
                    <a:pt x="52" y="365"/>
                  </a:lnTo>
                  <a:lnTo>
                    <a:pt x="51" y="363"/>
                  </a:lnTo>
                  <a:lnTo>
                    <a:pt x="50" y="361"/>
                  </a:lnTo>
                  <a:lnTo>
                    <a:pt x="49" y="359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6" y="361"/>
                  </a:lnTo>
                  <a:lnTo>
                    <a:pt x="45" y="363"/>
                  </a:lnTo>
                  <a:lnTo>
                    <a:pt x="45" y="364"/>
                  </a:lnTo>
                  <a:lnTo>
                    <a:pt x="45" y="368"/>
                  </a:lnTo>
                  <a:lnTo>
                    <a:pt x="46" y="369"/>
                  </a:lnTo>
                  <a:lnTo>
                    <a:pt x="46" y="370"/>
                  </a:lnTo>
                  <a:lnTo>
                    <a:pt x="45" y="371"/>
                  </a:lnTo>
                  <a:lnTo>
                    <a:pt x="44" y="369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38" y="362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9" y="357"/>
                  </a:lnTo>
                  <a:lnTo>
                    <a:pt x="40" y="356"/>
                  </a:lnTo>
                  <a:lnTo>
                    <a:pt x="42" y="357"/>
                  </a:lnTo>
                  <a:lnTo>
                    <a:pt x="43" y="356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2" y="352"/>
                  </a:lnTo>
                  <a:lnTo>
                    <a:pt x="42" y="351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38" y="348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5" y="341"/>
                  </a:lnTo>
                  <a:lnTo>
                    <a:pt x="33" y="338"/>
                  </a:lnTo>
                  <a:lnTo>
                    <a:pt x="31" y="337"/>
                  </a:lnTo>
                  <a:lnTo>
                    <a:pt x="30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2" y="338"/>
                  </a:lnTo>
                  <a:lnTo>
                    <a:pt x="20" y="339"/>
                  </a:lnTo>
                  <a:lnTo>
                    <a:pt x="20" y="341"/>
                  </a:lnTo>
                  <a:lnTo>
                    <a:pt x="22" y="345"/>
                  </a:lnTo>
                  <a:lnTo>
                    <a:pt x="22" y="346"/>
                  </a:lnTo>
                  <a:lnTo>
                    <a:pt x="23" y="349"/>
                  </a:lnTo>
                  <a:lnTo>
                    <a:pt x="23" y="350"/>
                  </a:lnTo>
                  <a:lnTo>
                    <a:pt x="25" y="354"/>
                  </a:lnTo>
                  <a:lnTo>
                    <a:pt x="25" y="355"/>
                  </a:lnTo>
                  <a:lnTo>
                    <a:pt x="25" y="356"/>
                  </a:lnTo>
                  <a:lnTo>
                    <a:pt x="24" y="357"/>
                  </a:lnTo>
                  <a:lnTo>
                    <a:pt x="24" y="358"/>
                  </a:lnTo>
                  <a:lnTo>
                    <a:pt x="25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9" y="357"/>
                  </a:lnTo>
                  <a:lnTo>
                    <a:pt x="31" y="357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2" y="362"/>
                  </a:lnTo>
                  <a:lnTo>
                    <a:pt x="32" y="363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62"/>
                  </a:lnTo>
                  <a:lnTo>
                    <a:pt x="30" y="362"/>
                  </a:lnTo>
                  <a:lnTo>
                    <a:pt x="31" y="364"/>
                  </a:lnTo>
                  <a:lnTo>
                    <a:pt x="31" y="365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7" y="368"/>
                  </a:lnTo>
                  <a:lnTo>
                    <a:pt x="26" y="368"/>
                  </a:lnTo>
                  <a:lnTo>
                    <a:pt x="25" y="369"/>
                  </a:lnTo>
                  <a:lnTo>
                    <a:pt x="25" y="368"/>
                  </a:lnTo>
                  <a:lnTo>
                    <a:pt x="24" y="368"/>
                  </a:lnTo>
                  <a:lnTo>
                    <a:pt x="24" y="369"/>
                  </a:lnTo>
                  <a:lnTo>
                    <a:pt x="24" y="370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20" y="370"/>
                  </a:lnTo>
                  <a:lnTo>
                    <a:pt x="20" y="369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8" y="370"/>
                  </a:lnTo>
                  <a:lnTo>
                    <a:pt x="16" y="370"/>
                  </a:lnTo>
                  <a:lnTo>
                    <a:pt x="16" y="371"/>
                  </a:lnTo>
                  <a:lnTo>
                    <a:pt x="14" y="374"/>
                  </a:lnTo>
                  <a:lnTo>
                    <a:pt x="12" y="372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6" y="376"/>
                  </a:lnTo>
                  <a:lnTo>
                    <a:pt x="17" y="376"/>
                  </a:lnTo>
                  <a:lnTo>
                    <a:pt x="19" y="378"/>
                  </a:lnTo>
                  <a:lnTo>
                    <a:pt x="22" y="378"/>
                  </a:lnTo>
                  <a:lnTo>
                    <a:pt x="23" y="378"/>
                  </a:lnTo>
                  <a:lnTo>
                    <a:pt x="24" y="376"/>
                  </a:lnTo>
                  <a:lnTo>
                    <a:pt x="24" y="377"/>
                  </a:lnTo>
                  <a:lnTo>
                    <a:pt x="24" y="378"/>
                  </a:lnTo>
                  <a:lnTo>
                    <a:pt x="24" y="380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9" y="381"/>
                  </a:lnTo>
                  <a:lnTo>
                    <a:pt x="30" y="383"/>
                  </a:lnTo>
                  <a:lnTo>
                    <a:pt x="32" y="384"/>
                  </a:lnTo>
                  <a:lnTo>
                    <a:pt x="33" y="384"/>
                  </a:lnTo>
                  <a:lnTo>
                    <a:pt x="33" y="385"/>
                  </a:lnTo>
                  <a:lnTo>
                    <a:pt x="33" y="387"/>
                  </a:lnTo>
                  <a:lnTo>
                    <a:pt x="33" y="387"/>
                  </a:lnTo>
                  <a:lnTo>
                    <a:pt x="35" y="389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8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40" y="390"/>
                  </a:lnTo>
                  <a:lnTo>
                    <a:pt x="40" y="389"/>
                  </a:lnTo>
                  <a:lnTo>
                    <a:pt x="39" y="387"/>
                  </a:lnTo>
                  <a:lnTo>
                    <a:pt x="40" y="387"/>
                  </a:lnTo>
                  <a:lnTo>
                    <a:pt x="40" y="388"/>
                  </a:lnTo>
                  <a:lnTo>
                    <a:pt x="42" y="382"/>
                  </a:lnTo>
                  <a:lnTo>
                    <a:pt x="43" y="381"/>
                  </a:lnTo>
                  <a:lnTo>
                    <a:pt x="48" y="381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0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5" y="384"/>
                  </a:lnTo>
                  <a:lnTo>
                    <a:pt x="55" y="385"/>
                  </a:lnTo>
                  <a:lnTo>
                    <a:pt x="57" y="387"/>
                  </a:lnTo>
                  <a:lnTo>
                    <a:pt x="57" y="389"/>
                  </a:lnTo>
                  <a:lnTo>
                    <a:pt x="58" y="390"/>
                  </a:lnTo>
                  <a:lnTo>
                    <a:pt x="58" y="391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59" y="396"/>
                  </a:lnTo>
                  <a:lnTo>
                    <a:pt x="61" y="397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3" y="394"/>
                  </a:lnTo>
                  <a:lnTo>
                    <a:pt x="65" y="394"/>
                  </a:lnTo>
                  <a:lnTo>
                    <a:pt x="68" y="394"/>
                  </a:lnTo>
                  <a:lnTo>
                    <a:pt x="71" y="395"/>
                  </a:lnTo>
                  <a:lnTo>
                    <a:pt x="73" y="396"/>
                  </a:lnTo>
                  <a:lnTo>
                    <a:pt x="75" y="397"/>
                  </a:lnTo>
                  <a:lnTo>
                    <a:pt x="75" y="398"/>
                  </a:lnTo>
                  <a:lnTo>
                    <a:pt x="76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1"/>
                  </a:lnTo>
                  <a:lnTo>
                    <a:pt x="78" y="401"/>
                  </a:lnTo>
                  <a:lnTo>
                    <a:pt x="79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90" y="406"/>
                  </a:lnTo>
                  <a:lnTo>
                    <a:pt x="90" y="407"/>
                  </a:lnTo>
                  <a:lnTo>
                    <a:pt x="89" y="408"/>
                  </a:lnTo>
                  <a:lnTo>
                    <a:pt x="90" y="409"/>
                  </a:lnTo>
                  <a:lnTo>
                    <a:pt x="90" y="410"/>
                  </a:lnTo>
                  <a:lnTo>
                    <a:pt x="89" y="410"/>
                  </a:lnTo>
                  <a:lnTo>
                    <a:pt x="89" y="411"/>
                  </a:lnTo>
                  <a:lnTo>
                    <a:pt x="89" y="413"/>
                  </a:lnTo>
                  <a:lnTo>
                    <a:pt x="88" y="414"/>
                  </a:lnTo>
                  <a:lnTo>
                    <a:pt x="88" y="415"/>
                  </a:lnTo>
                  <a:lnTo>
                    <a:pt x="88" y="416"/>
                  </a:lnTo>
                  <a:lnTo>
                    <a:pt x="89" y="417"/>
                  </a:lnTo>
                  <a:lnTo>
                    <a:pt x="89" y="419"/>
                  </a:lnTo>
                  <a:lnTo>
                    <a:pt x="89" y="420"/>
                  </a:lnTo>
                  <a:lnTo>
                    <a:pt x="89" y="421"/>
                  </a:lnTo>
                  <a:lnTo>
                    <a:pt x="89" y="423"/>
                  </a:lnTo>
                  <a:lnTo>
                    <a:pt x="89" y="424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79" y="429"/>
                  </a:lnTo>
                  <a:lnTo>
                    <a:pt x="77" y="430"/>
                  </a:lnTo>
                  <a:lnTo>
                    <a:pt x="72" y="429"/>
                  </a:lnTo>
                  <a:lnTo>
                    <a:pt x="71" y="430"/>
                  </a:lnTo>
                  <a:lnTo>
                    <a:pt x="70" y="432"/>
                  </a:lnTo>
                  <a:lnTo>
                    <a:pt x="72" y="434"/>
                  </a:lnTo>
                  <a:lnTo>
                    <a:pt x="79" y="435"/>
                  </a:lnTo>
                  <a:lnTo>
                    <a:pt x="84" y="439"/>
                  </a:lnTo>
                  <a:lnTo>
                    <a:pt x="85" y="439"/>
                  </a:lnTo>
                  <a:lnTo>
                    <a:pt x="85" y="440"/>
                  </a:lnTo>
                  <a:lnTo>
                    <a:pt x="85" y="442"/>
                  </a:lnTo>
                  <a:lnTo>
                    <a:pt x="84" y="443"/>
                  </a:lnTo>
                  <a:lnTo>
                    <a:pt x="83" y="442"/>
                  </a:lnTo>
                  <a:lnTo>
                    <a:pt x="83" y="443"/>
                  </a:lnTo>
                  <a:lnTo>
                    <a:pt x="83" y="445"/>
                  </a:lnTo>
                  <a:lnTo>
                    <a:pt x="84" y="445"/>
                  </a:lnTo>
                  <a:lnTo>
                    <a:pt x="83" y="446"/>
                  </a:lnTo>
                  <a:lnTo>
                    <a:pt x="84" y="447"/>
                  </a:lnTo>
                  <a:lnTo>
                    <a:pt x="84" y="448"/>
                  </a:lnTo>
                  <a:lnTo>
                    <a:pt x="83" y="449"/>
                  </a:lnTo>
                  <a:lnTo>
                    <a:pt x="84" y="449"/>
                  </a:lnTo>
                  <a:lnTo>
                    <a:pt x="85" y="449"/>
                  </a:lnTo>
                  <a:lnTo>
                    <a:pt x="86" y="449"/>
                  </a:lnTo>
                  <a:lnTo>
                    <a:pt x="85" y="454"/>
                  </a:lnTo>
                  <a:lnTo>
                    <a:pt x="86" y="455"/>
                  </a:lnTo>
                  <a:lnTo>
                    <a:pt x="86" y="456"/>
                  </a:lnTo>
                  <a:lnTo>
                    <a:pt x="85" y="458"/>
                  </a:lnTo>
                  <a:lnTo>
                    <a:pt x="85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5" y="461"/>
                  </a:lnTo>
                  <a:lnTo>
                    <a:pt x="86" y="462"/>
                  </a:lnTo>
                  <a:lnTo>
                    <a:pt x="88" y="462"/>
                  </a:lnTo>
                  <a:lnTo>
                    <a:pt x="88" y="463"/>
                  </a:lnTo>
                  <a:lnTo>
                    <a:pt x="89" y="462"/>
                  </a:lnTo>
                  <a:lnTo>
                    <a:pt x="90" y="462"/>
                  </a:lnTo>
                  <a:lnTo>
                    <a:pt x="94" y="461"/>
                  </a:lnTo>
                  <a:lnTo>
                    <a:pt x="92" y="460"/>
                  </a:lnTo>
                  <a:lnTo>
                    <a:pt x="95" y="460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7" y="456"/>
                  </a:lnTo>
                  <a:lnTo>
                    <a:pt x="98" y="455"/>
                  </a:lnTo>
                  <a:lnTo>
                    <a:pt x="99" y="455"/>
                  </a:lnTo>
                  <a:lnTo>
                    <a:pt x="101" y="456"/>
                  </a:lnTo>
                  <a:lnTo>
                    <a:pt x="102" y="458"/>
                  </a:lnTo>
                  <a:lnTo>
                    <a:pt x="99" y="459"/>
                  </a:lnTo>
                  <a:lnTo>
                    <a:pt x="98" y="460"/>
                  </a:lnTo>
                  <a:lnTo>
                    <a:pt x="98" y="462"/>
                  </a:lnTo>
                  <a:lnTo>
                    <a:pt x="98" y="465"/>
                  </a:lnTo>
                  <a:lnTo>
                    <a:pt x="101" y="466"/>
                  </a:lnTo>
                  <a:lnTo>
                    <a:pt x="103" y="466"/>
                  </a:lnTo>
                  <a:lnTo>
                    <a:pt x="104" y="465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5" y="463"/>
                  </a:lnTo>
                  <a:lnTo>
                    <a:pt x="105" y="466"/>
                  </a:lnTo>
                  <a:lnTo>
                    <a:pt x="105" y="467"/>
                  </a:lnTo>
                  <a:lnTo>
                    <a:pt x="104" y="469"/>
                  </a:lnTo>
                  <a:lnTo>
                    <a:pt x="103" y="471"/>
                  </a:lnTo>
                  <a:lnTo>
                    <a:pt x="104" y="472"/>
                  </a:lnTo>
                  <a:lnTo>
                    <a:pt x="104" y="471"/>
                  </a:lnTo>
                  <a:lnTo>
                    <a:pt x="105" y="471"/>
                  </a:lnTo>
                  <a:lnTo>
                    <a:pt x="105" y="469"/>
                  </a:lnTo>
                  <a:lnTo>
                    <a:pt x="108" y="469"/>
                  </a:lnTo>
                  <a:lnTo>
                    <a:pt x="108" y="471"/>
                  </a:lnTo>
                  <a:lnTo>
                    <a:pt x="108" y="472"/>
                  </a:lnTo>
                  <a:lnTo>
                    <a:pt x="107" y="473"/>
                  </a:lnTo>
                  <a:lnTo>
                    <a:pt x="108" y="474"/>
                  </a:lnTo>
                  <a:lnTo>
                    <a:pt x="109" y="473"/>
                  </a:lnTo>
                  <a:lnTo>
                    <a:pt x="110" y="472"/>
                  </a:lnTo>
                  <a:lnTo>
                    <a:pt x="110" y="471"/>
                  </a:lnTo>
                  <a:lnTo>
                    <a:pt x="111" y="469"/>
                  </a:lnTo>
                  <a:lnTo>
                    <a:pt x="114" y="469"/>
                  </a:lnTo>
                  <a:lnTo>
                    <a:pt x="114" y="468"/>
                  </a:lnTo>
                  <a:lnTo>
                    <a:pt x="115" y="468"/>
                  </a:lnTo>
                  <a:lnTo>
                    <a:pt x="116" y="469"/>
                  </a:lnTo>
                  <a:lnTo>
                    <a:pt x="115" y="471"/>
                  </a:lnTo>
                  <a:lnTo>
                    <a:pt x="115" y="472"/>
                  </a:lnTo>
                  <a:lnTo>
                    <a:pt x="114" y="473"/>
                  </a:lnTo>
                  <a:lnTo>
                    <a:pt x="114" y="475"/>
                  </a:lnTo>
                  <a:lnTo>
                    <a:pt x="114" y="476"/>
                  </a:lnTo>
                  <a:lnTo>
                    <a:pt x="115" y="476"/>
                  </a:lnTo>
                  <a:lnTo>
                    <a:pt x="114" y="478"/>
                  </a:lnTo>
                  <a:lnTo>
                    <a:pt x="112" y="478"/>
                  </a:lnTo>
                  <a:lnTo>
                    <a:pt x="114" y="476"/>
                  </a:lnTo>
                  <a:lnTo>
                    <a:pt x="112" y="476"/>
                  </a:lnTo>
                  <a:lnTo>
                    <a:pt x="109" y="478"/>
                  </a:lnTo>
                  <a:lnTo>
                    <a:pt x="110" y="478"/>
                  </a:lnTo>
                  <a:lnTo>
                    <a:pt x="110" y="479"/>
                  </a:lnTo>
                  <a:lnTo>
                    <a:pt x="111" y="482"/>
                  </a:lnTo>
                  <a:lnTo>
                    <a:pt x="111" y="481"/>
                  </a:lnTo>
                  <a:lnTo>
                    <a:pt x="112" y="481"/>
                  </a:lnTo>
                  <a:lnTo>
                    <a:pt x="112" y="482"/>
                  </a:lnTo>
                  <a:lnTo>
                    <a:pt x="111" y="482"/>
                  </a:lnTo>
                  <a:lnTo>
                    <a:pt x="110" y="482"/>
                  </a:lnTo>
                  <a:lnTo>
                    <a:pt x="109" y="482"/>
                  </a:lnTo>
                  <a:lnTo>
                    <a:pt x="109" y="484"/>
                  </a:lnTo>
                  <a:lnTo>
                    <a:pt x="107" y="485"/>
                  </a:lnTo>
                  <a:lnTo>
                    <a:pt x="104" y="486"/>
                  </a:lnTo>
                  <a:lnTo>
                    <a:pt x="103" y="486"/>
                  </a:lnTo>
                  <a:lnTo>
                    <a:pt x="102" y="485"/>
                  </a:lnTo>
                  <a:lnTo>
                    <a:pt x="102" y="484"/>
                  </a:lnTo>
                  <a:lnTo>
                    <a:pt x="102" y="482"/>
                  </a:lnTo>
                  <a:lnTo>
                    <a:pt x="101" y="484"/>
                  </a:lnTo>
                  <a:lnTo>
                    <a:pt x="101" y="482"/>
                  </a:lnTo>
                  <a:lnTo>
                    <a:pt x="99" y="482"/>
                  </a:lnTo>
                  <a:lnTo>
                    <a:pt x="98" y="482"/>
                  </a:lnTo>
                  <a:lnTo>
                    <a:pt x="97" y="481"/>
                  </a:lnTo>
                  <a:lnTo>
                    <a:pt x="96" y="480"/>
                  </a:lnTo>
                  <a:lnTo>
                    <a:pt x="95" y="481"/>
                  </a:lnTo>
                  <a:lnTo>
                    <a:pt x="95" y="480"/>
                  </a:lnTo>
                  <a:lnTo>
                    <a:pt x="94" y="480"/>
                  </a:lnTo>
                  <a:lnTo>
                    <a:pt x="92" y="481"/>
                  </a:lnTo>
                  <a:lnTo>
                    <a:pt x="92" y="482"/>
                  </a:lnTo>
                  <a:lnTo>
                    <a:pt x="91" y="484"/>
                  </a:lnTo>
                  <a:lnTo>
                    <a:pt x="90" y="485"/>
                  </a:lnTo>
                  <a:lnTo>
                    <a:pt x="90" y="486"/>
                  </a:lnTo>
                  <a:lnTo>
                    <a:pt x="88" y="487"/>
                  </a:lnTo>
                  <a:lnTo>
                    <a:pt x="86" y="488"/>
                  </a:lnTo>
                  <a:lnTo>
                    <a:pt x="86" y="491"/>
                  </a:lnTo>
                  <a:lnTo>
                    <a:pt x="88" y="492"/>
                  </a:lnTo>
                  <a:lnTo>
                    <a:pt x="88" y="493"/>
                  </a:lnTo>
                  <a:lnTo>
                    <a:pt x="88" y="494"/>
                  </a:lnTo>
                  <a:lnTo>
                    <a:pt x="89" y="497"/>
                  </a:lnTo>
                  <a:lnTo>
                    <a:pt x="89" y="498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2" y="497"/>
                  </a:lnTo>
                  <a:lnTo>
                    <a:pt x="94" y="497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7" y="492"/>
                  </a:lnTo>
                  <a:lnTo>
                    <a:pt x="97" y="493"/>
                  </a:lnTo>
                  <a:lnTo>
                    <a:pt x="97" y="494"/>
                  </a:lnTo>
                  <a:lnTo>
                    <a:pt x="97" y="495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9" y="492"/>
                  </a:lnTo>
                  <a:lnTo>
                    <a:pt x="99" y="493"/>
                  </a:lnTo>
                  <a:lnTo>
                    <a:pt x="101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4" y="494"/>
                  </a:lnTo>
                  <a:lnTo>
                    <a:pt x="104" y="495"/>
                  </a:lnTo>
                  <a:lnTo>
                    <a:pt x="105" y="495"/>
                  </a:lnTo>
                  <a:lnTo>
                    <a:pt x="108" y="495"/>
                  </a:lnTo>
                  <a:lnTo>
                    <a:pt x="109" y="495"/>
                  </a:lnTo>
                  <a:lnTo>
                    <a:pt x="110" y="497"/>
                  </a:lnTo>
                  <a:lnTo>
                    <a:pt x="111" y="498"/>
                  </a:lnTo>
                  <a:lnTo>
                    <a:pt x="111" y="495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7"/>
                  </a:lnTo>
                  <a:lnTo>
                    <a:pt x="118" y="495"/>
                  </a:lnTo>
                  <a:lnTo>
                    <a:pt x="120" y="494"/>
                  </a:lnTo>
                  <a:lnTo>
                    <a:pt x="122" y="494"/>
                  </a:lnTo>
                  <a:lnTo>
                    <a:pt x="124" y="495"/>
                  </a:lnTo>
                  <a:lnTo>
                    <a:pt x="125" y="495"/>
                  </a:lnTo>
                  <a:lnTo>
                    <a:pt x="127" y="495"/>
                  </a:lnTo>
                  <a:lnTo>
                    <a:pt x="128" y="494"/>
                  </a:lnTo>
                  <a:lnTo>
                    <a:pt x="129" y="494"/>
                  </a:lnTo>
                  <a:lnTo>
                    <a:pt x="135" y="492"/>
                  </a:lnTo>
                  <a:lnTo>
                    <a:pt x="137" y="492"/>
                  </a:lnTo>
                  <a:lnTo>
                    <a:pt x="140" y="493"/>
                  </a:lnTo>
                  <a:lnTo>
                    <a:pt x="141" y="493"/>
                  </a:lnTo>
                  <a:lnTo>
                    <a:pt x="141" y="492"/>
                  </a:lnTo>
                  <a:lnTo>
                    <a:pt x="142" y="492"/>
                  </a:lnTo>
                  <a:lnTo>
                    <a:pt x="143" y="492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3" y="491"/>
                  </a:lnTo>
                  <a:lnTo>
                    <a:pt x="156" y="492"/>
                  </a:lnTo>
                  <a:lnTo>
                    <a:pt x="167" y="489"/>
                  </a:lnTo>
                  <a:lnTo>
                    <a:pt x="168" y="489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9" y="492"/>
                  </a:lnTo>
                  <a:lnTo>
                    <a:pt x="167" y="492"/>
                  </a:lnTo>
                  <a:lnTo>
                    <a:pt x="162" y="494"/>
                  </a:lnTo>
                  <a:lnTo>
                    <a:pt x="163" y="495"/>
                  </a:lnTo>
                  <a:lnTo>
                    <a:pt x="162" y="495"/>
                  </a:lnTo>
                  <a:lnTo>
                    <a:pt x="161" y="495"/>
                  </a:lnTo>
                  <a:lnTo>
                    <a:pt x="160" y="494"/>
                  </a:lnTo>
                  <a:lnTo>
                    <a:pt x="160" y="495"/>
                  </a:lnTo>
                  <a:lnTo>
                    <a:pt x="159" y="497"/>
                  </a:lnTo>
                  <a:lnTo>
                    <a:pt x="160" y="497"/>
                  </a:lnTo>
                  <a:lnTo>
                    <a:pt x="160" y="498"/>
                  </a:lnTo>
                  <a:lnTo>
                    <a:pt x="159" y="498"/>
                  </a:lnTo>
                  <a:lnTo>
                    <a:pt x="157" y="500"/>
                  </a:lnTo>
                  <a:lnTo>
                    <a:pt x="156" y="500"/>
                  </a:lnTo>
                  <a:lnTo>
                    <a:pt x="155" y="500"/>
                  </a:lnTo>
                  <a:lnTo>
                    <a:pt x="156" y="501"/>
                  </a:lnTo>
                  <a:lnTo>
                    <a:pt x="156" y="502"/>
                  </a:lnTo>
                  <a:lnTo>
                    <a:pt x="156" y="504"/>
                  </a:lnTo>
                  <a:lnTo>
                    <a:pt x="155" y="502"/>
                  </a:lnTo>
                  <a:lnTo>
                    <a:pt x="155" y="501"/>
                  </a:lnTo>
                  <a:lnTo>
                    <a:pt x="154" y="501"/>
                  </a:lnTo>
                  <a:lnTo>
                    <a:pt x="153" y="501"/>
                  </a:lnTo>
                  <a:lnTo>
                    <a:pt x="151" y="501"/>
                  </a:lnTo>
                  <a:lnTo>
                    <a:pt x="150" y="501"/>
                  </a:lnTo>
                  <a:lnTo>
                    <a:pt x="149" y="501"/>
                  </a:lnTo>
                  <a:lnTo>
                    <a:pt x="148" y="500"/>
                  </a:lnTo>
                  <a:lnTo>
                    <a:pt x="147" y="500"/>
                  </a:lnTo>
                  <a:lnTo>
                    <a:pt x="147" y="501"/>
                  </a:lnTo>
                  <a:lnTo>
                    <a:pt x="148" y="501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2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5"/>
                  </a:lnTo>
                  <a:lnTo>
                    <a:pt x="148" y="507"/>
                  </a:lnTo>
                  <a:lnTo>
                    <a:pt x="147" y="507"/>
                  </a:lnTo>
                  <a:lnTo>
                    <a:pt x="147" y="507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6" y="508"/>
                  </a:lnTo>
                  <a:lnTo>
                    <a:pt x="147" y="510"/>
                  </a:lnTo>
                  <a:lnTo>
                    <a:pt x="146" y="510"/>
                  </a:lnTo>
                  <a:lnTo>
                    <a:pt x="144" y="510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7" y="514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1" y="513"/>
                  </a:lnTo>
                  <a:lnTo>
                    <a:pt x="140" y="513"/>
                  </a:lnTo>
                  <a:lnTo>
                    <a:pt x="138" y="513"/>
                  </a:lnTo>
                  <a:lnTo>
                    <a:pt x="137" y="512"/>
                  </a:lnTo>
                  <a:lnTo>
                    <a:pt x="136" y="512"/>
                  </a:lnTo>
                  <a:lnTo>
                    <a:pt x="135" y="512"/>
                  </a:lnTo>
                  <a:lnTo>
                    <a:pt x="129" y="512"/>
                  </a:lnTo>
                  <a:lnTo>
                    <a:pt x="128" y="513"/>
                  </a:lnTo>
                  <a:lnTo>
                    <a:pt x="125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4"/>
                  </a:lnTo>
                  <a:lnTo>
                    <a:pt x="118" y="512"/>
                  </a:lnTo>
                  <a:lnTo>
                    <a:pt x="116" y="513"/>
                  </a:lnTo>
                  <a:lnTo>
                    <a:pt x="116" y="514"/>
                  </a:lnTo>
                  <a:lnTo>
                    <a:pt x="116" y="515"/>
                  </a:lnTo>
                  <a:lnTo>
                    <a:pt x="115" y="517"/>
                  </a:lnTo>
                  <a:lnTo>
                    <a:pt x="114" y="517"/>
                  </a:lnTo>
                  <a:lnTo>
                    <a:pt x="111" y="517"/>
                  </a:lnTo>
                  <a:lnTo>
                    <a:pt x="105" y="518"/>
                  </a:lnTo>
                  <a:lnTo>
                    <a:pt x="103" y="518"/>
                  </a:lnTo>
                  <a:lnTo>
                    <a:pt x="102" y="518"/>
                  </a:lnTo>
                  <a:lnTo>
                    <a:pt x="101" y="519"/>
                  </a:lnTo>
                  <a:lnTo>
                    <a:pt x="101" y="520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97" y="523"/>
                  </a:lnTo>
                  <a:lnTo>
                    <a:pt x="96" y="521"/>
                  </a:lnTo>
                  <a:lnTo>
                    <a:pt x="96" y="523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6"/>
                  </a:lnTo>
                  <a:lnTo>
                    <a:pt x="101" y="526"/>
                  </a:lnTo>
                  <a:lnTo>
                    <a:pt x="103" y="526"/>
                  </a:lnTo>
                  <a:lnTo>
                    <a:pt x="104" y="527"/>
                  </a:lnTo>
                  <a:lnTo>
                    <a:pt x="105" y="527"/>
                  </a:lnTo>
                  <a:lnTo>
                    <a:pt x="105" y="526"/>
                  </a:lnTo>
                  <a:lnTo>
                    <a:pt x="111" y="524"/>
                  </a:lnTo>
                  <a:lnTo>
                    <a:pt x="111" y="525"/>
                  </a:lnTo>
                  <a:lnTo>
                    <a:pt x="112" y="525"/>
                  </a:lnTo>
                  <a:lnTo>
                    <a:pt x="114" y="525"/>
                  </a:lnTo>
                  <a:lnTo>
                    <a:pt x="115" y="525"/>
                  </a:lnTo>
                  <a:lnTo>
                    <a:pt x="116" y="525"/>
                  </a:lnTo>
                  <a:lnTo>
                    <a:pt x="117" y="525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0" y="521"/>
                  </a:lnTo>
                  <a:lnTo>
                    <a:pt x="120" y="520"/>
                  </a:lnTo>
                  <a:lnTo>
                    <a:pt x="121" y="519"/>
                  </a:lnTo>
                  <a:lnTo>
                    <a:pt x="122" y="517"/>
                  </a:lnTo>
                  <a:lnTo>
                    <a:pt x="124" y="517"/>
                  </a:lnTo>
                  <a:lnTo>
                    <a:pt x="125" y="517"/>
                  </a:lnTo>
                  <a:lnTo>
                    <a:pt x="127" y="517"/>
                  </a:lnTo>
                  <a:lnTo>
                    <a:pt x="128" y="517"/>
                  </a:lnTo>
                  <a:lnTo>
                    <a:pt x="128" y="518"/>
                  </a:lnTo>
                  <a:lnTo>
                    <a:pt x="129" y="517"/>
                  </a:lnTo>
                  <a:lnTo>
                    <a:pt x="130" y="517"/>
                  </a:lnTo>
                  <a:lnTo>
                    <a:pt x="133" y="518"/>
                  </a:lnTo>
                  <a:lnTo>
                    <a:pt x="133" y="519"/>
                  </a:lnTo>
                  <a:lnTo>
                    <a:pt x="134" y="519"/>
                  </a:lnTo>
                  <a:lnTo>
                    <a:pt x="134" y="518"/>
                  </a:lnTo>
                  <a:lnTo>
                    <a:pt x="135" y="518"/>
                  </a:lnTo>
                  <a:lnTo>
                    <a:pt x="136" y="519"/>
                  </a:lnTo>
                  <a:lnTo>
                    <a:pt x="136" y="518"/>
                  </a:lnTo>
                  <a:lnTo>
                    <a:pt x="137" y="518"/>
                  </a:lnTo>
                  <a:lnTo>
                    <a:pt x="138" y="519"/>
                  </a:lnTo>
                  <a:lnTo>
                    <a:pt x="138" y="518"/>
                  </a:lnTo>
                  <a:lnTo>
                    <a:pt x="140" y="517"/>
                  </a:lnTo>
                  <a:lnTo>
                    <a:pt x="141" y="517"/>
                  </a:lnTo>
                  <a:lnTo>
                    <a:pt x="141" y="518"/>
                  </a:lnTo>
                  <a:lnTo>
                    <a:pt x="142" y="518"/>
                  </a:lnTo>
                  <a:lnTo>
                    <a:pt x="143" y="518"/>
                  </a:lnTo>
                  <a:lnTo>
                    <a:pt x="146" y="517"/>
                  </a:lnTo>
                  <a:lnTo>
                    <a:pt x="147" y="515"/>
                  </a:lnTo>
                  <a:lnTo>
                    <a:pt x="147" y="517"/>
                  </a:lnTo>
                  <a:lnTo>
                    <a:pt x="148" y="515"/>
                  </a:lnTo>
                  <a:lnTo>
                    <a:pt x="150" y="513"/>
                  </a:lnTo>
                  <a:lnTo>
                    <a:pt x="151" y="513"/>
                  </a:lnTo>
                  <a:lnTo>
                    <a:pt x="153" y="513"/>
                  </a:lnTo>
                  <a:lnTo>
                    <a:pt x="153" y="514"/>
                  </a:lnTo>
                  <a:lnTo>
                    <a:pt x="153" y="515"/>
                  </a:lnTo>
                  <a:lnTo>
                    <a:pt x="154" y="518"/>
                  </a:lnTo>
                  <a:lnTo>
                    <a:pt x="153" y="517"/>
                  </a:lnTo>
                  <a:lnTo>
                    <a:pt x="151" y="515"/>
                  </a:lnTo>
                  <a:lnTo>
                    <a:pt x="151" y="517"/>
                  </a:lnTo>
                  <a:lnTo>
                    <a:pt x="150" y="517"/>
                  </a:lnTo>
                  <a:lnTo>
                    <a:pt x="149" y="518"/>
                  </a:lnTo>
                  <a:lnTo>
                    <a:pt x="150" y="519"/>
                  </a:lnTo>
                  <a:lnTo>
                    <a:pt x="151" y="519"/>
                  </a:lnTo>
                  <a:lnTo>
                    <a:pt x="153" y="519"/>
                  </a:lnTo>
                  <a:lnTo>
                    <a:pt x="153" y="521"/>
                  </a:lnTo>
                  <a:lnTo>
                    <a:pt x="151" y="521"/>
                  </a:lnTo>
                  <a:lnTo>
                    <a:pt x="150" y="521"/>
                  </a:lnTo>
                  <a:lnTo>
                    <a:pt x="150" y="520"/>
                  </a:lnTo>
                  <a:lnTo>
                    <a:pt x="149" y="520"/>
                  </a:lnTo>
                  <a:lnTo>
                    <a:pt x="147" y="520"/>
                  </a:lnTo>
                  <a:lnTo>
                    <a:pt x="147" y="521"/>
                  </a:lnTo>
                  <a:lnTo>
                    <a:pt x="147" y="521"/>
                  </a:lnTo>
                  <a:lnTo>
                    <a:pt x="147" y="523"/>
                  </a:lnTo>
                  <a:lnTo>
                    <a:pt x="146" y="523"/>
                  </a:lnTo>
                  <a:lnTo>
                    <a:pt x="144" y="523"/>
                  </a:lnTo>
                  <a:lnTo>
                    <a:pt x="142" y="524"/>
                  </a:lnTo>
                  <a:lnTo>
                    <a:pt x="142" y="525"/>
                  </a:lnTo>
                  <a:lnTo>
                    <a:pt x="143" y="525"/>
                  </a:lnTo>
                  <a:lnTo>
                    <a:pt x="144" y="525"/>
                  </a:lnTo>
                  <a:lnTo>
                    <a:pt x="146" y="525"/>
                  </a:lnTo>
                  <a:lnTo>
                    <a:pt x="147" y="526"/>
                  </a:lnTo>
                  <a:lnTo>
                    <a:pt x="147" y="525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8" y="525"/>
                  </a:lnTo>
                  <a:lnTo>
                    <a:pt x="148" y="526"/>
                  </a:lnTo>
                  <a:lnTo>
                    <a:pt x="148" y="527"/>
                  </a:lnTo>
                  <a:lnTo>
                    <a:pt x="147" y="528"/>
                  </a:lnTo>
                  <a:lnTo>
                    <a:pt x="148" y="528"/>
                  </a:lnTo>
                  <a:lnTo>
                    <a:pt x="149" y="527"/>
                  </a:lnTo>
                  <a:lnTo>
                    <a:pt x="150" y="528"/>
                  </a:lnTo>
                  <a:lnTo>
                    <a:pt x="149" y="530"/>
                  </a:lnTo>
                  <a:lnTo>
                    <a:pt x="148" y="531"/>
                  </a:lnTo>
                  <a:lnTo>
                    <a:pt x="147" y="531"/>
                  </a:lnTo>
                  <a:lnTo>
                    <a:pt x="147" y="532"/>
                  </a:lnTo>
                  <a:lnTo>
                    <a:pt x="141" y="532"/>
                  </a:lnTo>
                  <a:lnTo>
                    <a:pt x="142" y="533"/>
                  </a:lnTo>
                  <a:lnTo>
                    <a:pt x="142" y="534"/>
                  </a:lnTo>
                  <a:lnTo>
                    <a:pt x="142" y="536"/>
                  </a:lnTo>
                  <a:lnTo>
                    <a:pt x="143" y="536"/>
                  </a:lnTo>
                  <a:lnTo>
                    <a:pt x="144" y="536"/>
                  </a:lnTo>
                  <a:lnTo>
                    <a:pt x="146" y="534"/>
                  </a:lnTo>
                  <a:lnTo>
                    <a:pt x="146" y="536"/>
                  </a:lnTo>
                  <a:lnTo>
                    <a:pt x="147" y="536"/>
                  </a:lnTo>
                  <a:lnTo>
                    <a:pt x="147" y="536"/>
                  </a:lnTo>
                  <a:lnTo>
                    <a:pt x="147" y="534"/>
                  </a:lnTo>
                  <a:lnTo>
                    <a:pt x="148" y="533"/>
                  </a:lnTo>
                  <a:lnTo>
                    <a:pt x="150" y="533"/>
                  </a:lnTo>
                  <a:lnTo>
                    <a:pt x="151" y="532"/>
                  </a:lnTo>
                  <a:lnTo>
                    <a:pt x="154" y="530"/>
                  </a:lnTo>
                  <a:lnTo>
                    <a:pt x="154" y="527"/>
                  </a:lnTo>
                  <a:lnTo>
                    <a:pt x="156" y="525"/>
                  </a:lnTo>
                  <a:lnTo>
                    <a:pt x="157" y="524"/>
                  </a:lnTo>
                  <a:lnTo>
                    <a:pt x="161" y="523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1"/>
                  </a:lnTo>
                  <a:lnTo>
                    <a:pt x="163" y="520"/>
                  </a:lnTo>
                  <a:lnTo>
                    <a:pt x="166" y="520"/>
                  </a:lnTo>
                  <a:lnTo>
                    <a:pt x="166" y="519"/>
                  </a:lnTo>
                  <a:lnTo>
                    <a:pt x="162" y="517"/>
                  </a:lnTo>
                  <a:lnTo>
                    <a:pt x="163" y="514"/>
                  </a:lnTo>
                  <a:lnTo>
                    <a:pt x="162" y="513"/>
                  </a:lnTo>
                  <a:lnTo>
                    <a:pt x="161" y="512"/>
                  </a:lnTo>
                  <a:lnTo>
                    <a:pt x="162" y="510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6" y="508"/>
                  </a:lnTo>
                  <a:lnTo>
                    <a:pt x="167" y="510"/>
                  </a:lnTo>
                  <a:lnTo>
                    <a:pt x="168" y="510"/>
                  </a:lnTo>
                  <a:lnTo>
                    <a:pt x="168" y="511"/>
                  </a:lnTo>
                  <a:lnTo>
                    <a:pt x="166" y="511"/>
                  </a:lnTo>
                  <a:lnTo>
                    <a:pt x="164" y="512"/>
                  </a:lnTo>
                  <a:lnTo>
                    <a:pt x="164" y="513"/>
                  </a:lnTo>
                  <a:lnTo>
                    <a:pt x="166" y="513"/>
                  </a:lnTo>
                  <a:lnTo>
                    <a:pt x="167" y="513"/>
                  </a:lnTo>
                  <a:lnTo>
                    <a:pt x="167" y="512"/>
                  </a:lnTo>
                  <a:lnTo>
                    <a:pt x="168" y="512"/>
                  </a:lnTo>
                  <a:lnTo>
                    <a:pt x="173" y="514"/>
                  </a:lnTo>
                  <a:lnTo>
                    <a:pt x="174" y="514"/>
                  </a:lnTo>
                  <a:lnTo>
                    <a:pt x="175" y="513"/>
                  </a:lnTo>
                  <a:lnTo>
                    <a:pt x="175" y="512"/>
                  </a:lnTo>
                  <a:lnTo>
                    <a:pt x="175" y="510"/>
                  </a:lnTo>
                  <a:lnTo>
                    <a:pt x="175" y="510"/>
                  </a:lnTo>
                  <a:lnTo>
                    <a:pt x="174" y="510"/>
                  </a:lnTo>
                  <a:lnTo>
                    <a:pt x="173" y="508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6" y="507"/>
                  </a:lnTo>
                  <a:lnTo>
                    <a:pt x="176" y="507"/>
                  </a:lnTo>
                  <a:lnTo>
                    <a:pt x="176" y="506"/>
                  </a:lnTo>
                  <a:lnTo>
                    <a:pt x="177" y="506"/>
                  </a:lnTo>
                  <a:lnTo>
                    <a:pt x="177" y="507"/>
                  </a:lnTo>
                  <a:lnTo>
                    <a:pt x="177" y="507"/>
                  </a:lnTo>
                  <a:lnTo>
                    <a:pt x="179" y="507"/>
                  </a:lnTo>
                  <a:lnTo>
                    <a:pt x="177" y="508"/>
                  </a:lnTo>
                  <a:lnTo>
                    <a:pt x="177" y="511"/>
                  </a:lnTo>
                  <a:lnTo>
                    <a:pt x="179" y="512"/>
                  </a:lnTo>
                  <a:lnTo>
                    <a:pt x="181" y="512"/>
                  </a:lnTo>
                  <a:lnTo>
                    <a:pt x="180" y="513"/>
                  </a:lnTo>
                  <a:lnTo>
                    <a:pt x="181" y="513"/>
                  </a:lnTo>
                  <a:lnTo>
                    <a:pt x="182" y="513"/>
                  </a:lnTo>
                  <a:lnTo>
                    <a:pt x="183" y="514"/>
                  </a:lnTo>
                  <a:lnTo>
                    <a:pt x="182" y="512"/>
                  </a:lnTo>
                  <a:lnTo>
                    <a:pt x="185" y="511"/>
                  </a:lnTo>
                  <a:lnTo>
                    <a:pt x="187" y="511"/>
                  </a:lnTo>
                  <a:lnTo>
                    <a:pt x="188" y="512"/>
                  </a:lnTo>
                  <a:lnTo>
                    <a:pt x="189" y="512"/>
                  </a:lnTo>
                  <a:lnTo>
                    <a:pt x="189" y="513"/>
                  </a:lnTo>
                  <a:lnTo>
                    <a:pt x="189" y="514"/>
                  </a:lnTo>
                  <a:lnTo>
                    <a:pt x="189" y="517"/>
                  </a:lnTo>
                  <a:lnTo>
                    <a:pt x="189" y="518"/>
                  </a:lnTo>
                  <a:lnTo>
                    <a:pt x="189" y="519"/>
                  </a:lnTo>
                  <a:lnTo>
                    <a:pt x="189" y="523"/>
                  </a:lnTo>
                  <a:lnTo>
                    <a:pt x="190" y="523"/>
                  </a:lnTo>
                  <a:lnTo>
                    <a:pt x="192" y="521"/>
                  </a:lnTo>
                  <a:lnTo>
                    <a:pt x="193" y="521"/>
                  </a:lnTo>
                  <a:lnTo>
                    <a:pt x="194" y="524"/>
                  </a:lnTo>
                  <a:lnTo>
                    <a:pt x="196" y="523"/>
                  </a:lnTo>
                  <a:lnTo>
                    <a:pt x="200" y="523"/>
                  </a:lnTo>
                  <a:lnTo>
                    <a:pt x="202" y="525"/>
                  </a:lnTo>
                  <a:lnTo>
                    <a:pt x="203" y="527"/>
                  </a:lnTo>
                  <a:lnTo>
                    <a:pt x="203" y="527"/>
                  </a:lnTo>
                  <a:lnTo>
                    <a:pt x="205" y="527"/>
                  </a:lnTo>
                  <a:lnTo>
                    <a:pt x="205" y="528"/>
                  </a:lnTo>
                  <a:lnTo>
                    <a:pt x="206" y="528"/>
                  </a:lnTo>
                  <a:lnTo>
                    <a:pt x="206" y="530"/>
                  </a:lnTo>
                  <a:lnTo>
                    <a:pt x="205" y="530"/>
                  </a:lnTo>
                  <a:lnTo>
                    <a:pt x="205" y="531"/>
                  </a:lnTo>
                  <a:lnTo>
                    <a:pt x="205" y="532"/>
                  </a:lnTo>
                  <a:lnTo>
                    <a:pt x="206" y="532"/>
                  </a:lnTo>
                  <a:lnTo>
                    <a:pt x="207" y="532"/>
                  </a:lnTo>
                  <a:lnTo>
                    <a:pt x="208" y="532"/>
                  </a:lnTo>
                  <a:lnTo>
                    <a:pt x="208" y="531"/>
                  </a:lnTo>
                  <a:lnTo>
                    <a:pt x="209" y="530"/>
                  </a:lnTo>
                  <a:lnTo>
                    <a:pt x="208" y="530"/>
                  </a:lnTo>
                  <a:lnTo>
                    <a:pt x="208" y="528"/>
                  </a:lnTo>
                  <a:lnTo>
                    <a:pt x="207" y="528"/>
                  </a:lnTo>
                  <a:lnTo>
                    <a:pt x="208" y="527"/>
                  </a:lnTo>
                  <a:lnTo>
                    <a:pt x="207" y="527"/>
                  </a:lnTo>
                  <a:lnTo>
                    <a:pt x="207" y="526"/>
                  </a:lnTo>
                  <a:lnTo>
                    <a:pt x="208" y="526"/>
                  </a:lnTo>
                  <a:lnTo>
                    <a:pt x="208" y="525"/>
                  </a:lnTo>
                  <a:lnTo>
                    <a:pt x="207" y="524"/>
                  </a:lnTo>
                  <a:lnTo>
                    <a:pt x="208" y="524"/>
                  </a:lnTo>
                  <a:lnTo>
                    <a:pt x="208" y="523"/>
                  </a:lnTo>
                  <a:lnTo>
                    <a:pt x="209" y="523"/>
                  </a:lnTo>
                  <a:lnTo>
                    <a:pt x="209" y="521"/>
                  </a:lnTo>
                  <a:lnTo>
                    <a:pt x="211" y="520"/>
                  </a:lnTo>
                  <a:lnTo>
                    <a:pt x="213" y="519"/>
                  </a:lnTo>
                  <a:lnTo>
                    <a:pt x="214" y="518"/>
                  </a:lnTo>
                  <a:lnTo>
                    <a:pt x="214" y="519"/>
                  </a:lnTo>
                  <a:lnTo>
                    <a:pt x="215" y="520"/>
                  </a:lnTo>
                  <a:lnTo>
                    <a:pt x="221" y="523"/>
                  </a:lnTo>
                  <a:lnTo>
                    <a:pt x="226" y="526"/>
                  </a:lnTo>
                  <a:lnTo>
                    <a:pt x="227" y="527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6" y="530"/>
                  </a:lnTo>
                  <a:lnTo>
                    <a:pt x="226" y="528"/>
                  </a:lnTo>
                  <a:lnTo>
                    <a:pt x="225" y="528"/>
                  </a:lnTo>
                  <a:lnTo>
                    <a:pt x="224" y="530"/>
                  </a:lnTo>
                  <a:lnTo>
                    <a:pt x="222" y="531"/>
                  </a:lnTo>
                  <a:lnTo>
                    <a:pt x="221" y="530"/>
                  </a:lnTo>
                  <a:lnTo>
                    <a:pt x="221" y="531"/>
                  </a:lnTo>
                  <a:lnTo>
                    <a:pt x="220" y="533"/>
                  </a:lnTo>
                  <a:lnTo>
                    <a:pt x="221" y="534"/>
                  </a:lnTo>
                  <a:lnTo>
                    <a:pt x="221" y="536"/>
                  </a:lnTo>
                  <a:lnTo>
                    <a:pt x="221" y="536"/>
                  </a:lnTo>
                  <a:lnTo>
                    <a:pt x="220" y="537"/>
                  </a:lnTo>
                  <a:lnTo>
                    <a:pt x="221" y="537"/>
                  </a:lnTo>
                  <a:lnTo>
                    <a:pt x="225" y="536"/>
                  </a:lnTo>
                  <a:lnTo>
                    <a:pt x="226" y="537"/>
                  </a:lnTo>
                  <a:lnTo>
                    <a:pt x="227" y="536"/>
                  </a:lnTo>
                  <a:lnTo>
                    <a:pt x="228" y="538"/>
                  </a:lnTo>
                  <a:lnTo>
                    <a:pt x="228" y="540"/>
                  </a:lnTo>
                  <a:lnTo>
                    <a:pt x="228" y="541"/>
                  </a:lnTo>
                  <a:lnTo>
                    <a:pt x="227" y="541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7" y="544"/>
                  </a:lnTo>
                  <a:lnTo>
                    <a:pt x="228" y="545"/>
                  </a:lnTo>
                  <a:lnTo>
                    <a:pt x="228" y="547"/>
                  </a:lnTo>
                  <a:lnTo>
                    <a:pt x="228" y="549"/>
                  </a:lnTo>
                  <a:lnTo>
                    <a:pt x="228" y="550"/>
                  </a:lnTo>
                  <a:lnTo>
                    <a:pt x="227" y="550"/>
                  </a:lnTo>
                  <a:lnTo>
                    <a:pt x="226" y="551"/>
                  </a:lnTo>
                  <a:lnTo>
                    <a:pt x="227" y="551"/>
                  </a:lnTo>
                  <a:lnTo>
                    <a:pt x="228" y="552"/>
                  </a:lnTo>
                  <a:lnTo>
                    <a:pt x="229" y="552"/>
                  </a:lnTo>
                  <a:lnTo>
                    <a:pt x="229" y="553"/>
                  </a:lnTo>
                  <a:lnTo>
                    <a:pt x="229" y="554"/>
                  </a:lnTo>
                  <a:lnTo>
                    <a:pt x="229" y="556"/>
                  </a:lnTo>
                  <a:lnTo>
                    <a:pt x="231" y="554"/>
                  </a:lnTo>
                  <a:lnTo>
                    <a:pt x="232" y="557"/>
                  </a:lnTo>
                  <a:lnTo>
                    <a:pt x="235" y="558"/>
                  </a:lnTo>
                  <a:lnTo>
                    <a:pt x="237" y="559"/>
                  </a:lnTo>
                  <a:lnTo>
                    <a:pt x="238" y="560"/>
                  </a:lnTo>
                  <a:lnTo>
                    <a:pt x="242" y="564"/>
                  </a:lnTo>
                  <a:lnTo>
                    <a:pt x="244" y="564"/>
                  </a:lnTo>
                  <a:lnTo>
                    <a:pt x="244" y="565"/>
                  </a:lnTo>
                  <a:lnTo>
                    <a:pt x="245" y="565"/>
                  </a:lnTo>
                  <a:lnTo>
                    <a:pt x="246" y="564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3"/>
                  </a:lnTo>
                  <a:lnTo>
                    <a:pt x="248" y="564"/>
                  </a:lnTo>
                  <a:lnTo>
                    <a:pt x="250" y="563"/>
                  </a:lnTo>
                  <a:lnTo>
                    <a:pt x="250" y="565"/>
                  </a:lnTo>
                  <a:lnTo>
                    <a:pt x="251" y="565"/>
                  </a:lnTo>
                  <a:lnTo>
                    <a:pt x="255" y="567"/>
                  </a:lnTo>
                  <a:lnTo>
                    <a:pt x="258" y="567"/>
                  </a:lnTo>
                  <a:lnTo>
                    <a:pt x="263" y="567"/>
                  </a:lnTo>
                  <a:lnTo>
                    <a:pt x="265" y="569"/>
                  </a:lnTo>
                  <a:lnTo>
                    <a:pt x="264" y="569"/>
                  </a:lnTo>
                  <a:lnTo>
                    <a:pt x="263" y="569"/>
                  </a:lnTo>
                  <a:lnTo>
                    <a:pt x="261" y="570"/>
                  </a:lnTo>
                  <a:lnTo>
                    <a:pt x="265" y="570"/>
                  </a:lnTo>
                  <a:lnTo>
                    <a:pt x="266" y="570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8" y="575"/>
                  </a:lnTo>
                  <a:lnTo>
                    <a:pt x="268" y="576"/>
                  </a:lnTo>
                  <a:lnTo>
                    <a:pt x="270" y="575"/>
                  </a:lnTo>
                  <a:lnTo>
                    <a:pt x="270" y="573"/>
                  </a:lnTo>
                  <a:lnTo>
                    <a:pt x="271" y="573"/>
                  </a:lnTo>
                  <a:lnTo>
                    <a:pt x="271" y="572"/>
                  </a:lnTo>
                  <a:lnTo>
                    <a:pt x="272" y="572"/>
                  </a:lnTo>
                  <a:lnTo>
                    <a:pt x="273" y="572"/>
                  </a:lnTo>
                  <a:lnTo>
                    <a:pt x="274" y="572"/>
                  </a:lnTo>
                  <a:lnTo>
                    <a:pt x="274" y="573"/>
                  </a:lnTo>
                  <a:lnTo>
                    <a:pt x="276" y="573"/>
                  </a:lnTo>
                  <a:lnTo>
                    <a:pt x="276" y="572"/>
                  </a:lnTo>
                  <a:lnTo>
                    <a:pt x="277" y="572"/>
                  </a:lnTo>
                  <a:lnTo>
                    <a:pt x="276" y="573"/>
                  </a:lnTo>
                  <a:lnTo>
                    <a:pt x="276" y="575"/>
                  </a:lnTo>
                  <a:lnTo>
                    <a:pt x="277" y="575"/>
                  </a:lnTo>
                  <a:lnTo>
                    <a:pt x="278" y="573"/>
                  </a:lnTo>
                  <a:lnTo>
                    <a:pt x="279" y="573"/>
                  </a:lnTo>
                  <a:lnTo>
                    <a:pt x="280" y="572"/>
                  </a:lnTo>
                  <a:lnTo>
                    <a:pt x="278" y="572"/>
                  </a:lnTo>
                  <a:lnTo>
                    <a:pt x="278" y="571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85" y="569"/>
                  </a:lnTo>
                  <a:lnTo>
                    <a:pt x="286" y="567"/>
                  </a:lnTo>
                  <a:lnTo>
                    <a:pt x="287" y="567"/>
                  </a:lnTo>
                  <a:lnTo>
                    <a:pt x="287" y="566"/>
                  </a:lnTo>
                  <a:lnTo>
                    <a:pt x="289" y="566"/>
                  </a:lnTo>
                  <a:lnTo>
                    <a:pt x="289" y="567"/>
                  </a:lnTo>
                  <a:lnTo>
                    <a:pt x="290" y="567"/>
                  </a:lnTo>
                  <a:lnTo>
                    <a:pt x="291" y="566"/>
                  </a:lnTo>
                  <a:lnTo>
                    <a:pt x="292" y="566"/>
                  </a:lnTo>
                  <a:lnTo>
                    <a:pt x="297" y="564"/>
                  </a:lnTo>
                  <a:lnTo>
                    <a:pt x="296" y="564"/>
                  </a:lnTo>
                  <a:lnTo>
                    <a:pt x="297" y="564"/>
                  </a:lnTo>
                  <a:lnTo>
                    <a:pt x="298" y="564"/>
                  </a:lnTo>
                  <a:lnTo>
                    <a:pt x="302" y="565"/>
                  </a:lnTo>
                  <a:lnTo>
                    <a:pt x="302" y="564"/>
                  </a:lnTo>
                  <a:lnTo>
                    <a:pt x="303" y="564"/>
                  </a:lnTo>
                  <a:lnTo>
                    <a:pt x="303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5" y="560"/>
                  </a:lnTo>
                  <a:lnTo>
                    <a:pt x="311" y="559"/>
                  </a:lnTo>
                  <a:lnTo>
                    <a:pt x="312" y="559"/>
                  </a:lnTo>
                  <a:lnTo>
                    <a:pt x="319" y="563"/>
                  </a:lnTo>
                  <a:lnTo>
                    <a:pt x="322" y="563"/>
                  </a:lnTo>
                  <a:lnTo>
                    <a:pt x="322" y="564"/>
                  </a:lnTo>
                  <a:lnTo>
                    <a:pt x="323" y="564"/>
                  </a:lnTo>
                  <a:lnTo>
                    <a:pt x="323" y="567"/>
                  </a:lnTo>
                  <a:lnTo>
                    <a:pt x="325" y="566"/>
                  </a:lnTo>
                  <a:lnTo>
                    <a:pt x="325" y="565"/>
                  </a:lnTo>
                  <a:lnTo>
                    <a:pt x="326" y="564"/>
                  </a:lnTo>
                  <a:lnTo>
                    <a:pt x="327" y="563"/>
                  </a:lnTo>
                  <a:lnTo>
                    <a:pt x="329" y="562"/>
                  </a:lnTo>
                  <a:lnTo>
                    <a:pt x="327" y="562"/>
                  </a:lnTo>
                  <a:lnTo>
                    <a:pt x="329" y="559"/>
                  </a:lnTo>
                  <a:lnTo>
                    <a:pt x="331" y="558"/>
                  </a:lnTo>
                  <a:lnTo>
                    <a:pt x="332" y="556"/>
                  </a:lnTo>
                  <a:lnTo>
                    <a:pt x="330" y="556"/>
                  </a:lnTo>
                  <a:lnTo>
                    <a:pt x="330" y="554"/>
                  </a:lnTo>
                  <a:lnTo>
                    <a:pt x="329" y="553"/>
                  </a:lnTo>
                  <a:lnTo>
                    <a:pt x="329" y="552"/>
                  </a:lnTo>
                  <a:lnTo>
                    <a:pt x="329" y="550"/>
                  </a:lnTo>
                  <a:lnTo>
                    <a:pt x="329" y="549"/>
                  </a:lnTo>
                  <a:lnTo>
                    <a:pt x="329" y="547"/>
                  </a:lnTo>
                  <a:lnTo>
                    <a:pt x="331" y="545"/>
                  </a:lnTo>
                  <a:lnTo>
                    <a:pt x="332" y="541"/>
                  </a:lnTo>
                  <a:lnTo>
                    <a:pt x="333" y="540"/>
                  </a:lnTo>
                  <a:lnTo>
                    <a:pt x="336" y="538"/>
                  </a:lnTo>
                  <a:lnTo>
                    <a:pt x="336" y="537"/>
                  </a:lnTo>
                  <a:lnTo>
                    <a:pt x="337" y="534"/>
                  </a:lnTo>
                  <a:lnTo>
                    <a:pt x="337" y="533"/>
                  </a:lnTo>
                  <a:lnTo>
                    <a:pt x="336" y="533"/>
                  </a:lnTo>
                  <a:lnTo>
                    <a:pt x="336" y="532"/>
                  </a:lnTo>
                  <a:lnTo>
                    <a:pt x="335" y="532"/>
                  </a:lnTo>
                  <a:lnTo>
                    <a:pt x="335" y="531"/>
                  </a:lnTo>
                  <a:lnTo>
                    <a:pt x="335" y="528"/>
                  </a:lnTo>
                  <a:lnTo>
                    <a:pt x="335" y="527"/>
                  </a:lnTo>
                  <a:lnTo>
                    <a:pt x="335" y="526"/>
                  </a:lnTo>
                  <a:lnTo>
                    <a:pt x="336" y="525"/>
                  </a:lnTo>
                  <a:lnTo>
                    <a:pt x="336" y="524"/>
                  </a:lnTo>
                  <a:lnTo>
                    <a:pt x="336" y="523"/>
                  </a:lnTo>
                  <a:lnTo>
                    <a:pt x="336" y="521"/>
                  </a:lnTo>
                  <a:lnTo>
                    <a:pt x="336" y="518"/>
                  </a:lnTo>
                  <a:lnTo>
                    <a:pt x="336" y="514"/>
                  </a:lnTo>
                  <a:lnTo>
                    <a:pt x="337" y="512"/>
                  </a:lnTo>
                  <a:lnTo>
                    <a:pt x="338" y="510"/>
                  </a:lnTo>
                  <a:lnTo>
                    <a:pt x="340" y="507"/>
                  </a:lnTo>
                  <a:lnTo>
                    <a:pt x="345" y="505"/>
                  </a:lnTo>
                  <a:lnTo>
                    <a:pt x="346" y="507"/>
                  </a:lnTo>
                  <a:lnTo>
                    <a:pt x="349" y="507"/>
                  </a:lnTo>
                  <a:lnTo>
                    <a:pt x="350" y="508"/>
                  </a:lnTo>
                  <a:lnTo>
                    <a:pt x="363" y="507"/>
                  </a:lnTo>
                  <a:lnTo>
                    <a:pt x="394" y="512"/>
                  </a:lnTo>
                  <a:lnTo>
                    <a:pt x="396" y="514"/>
                  </a:lnTo>
                  <a:lnTo>
                    <a:pt x="396" y="517"/>
                  </a:lnTo>
                  <a:lnTo>
                    <a:pt x="398" y="517"/>
                  </a:lnTo>
                  <a:lnTo>
                    <a:pt x="411" y="523"/>
                  </a:lnTo>
                  <a:lnTo>
                    <a:pt x="413" y="525"/>
                  </a:lnTo>
                  <a:lnTo>
                    <a:pt x="414" y="525"/>
                  </a:lnTo>
                  <a:lnTo>
                    <a:pt x="420" y="528"/>
                  </a:lnTo>
                  <a:lnTo>
                    <a:pt x="422" y="528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6" y="531"/>
                  </a:lnTo>
                  <a:lnTo>
                    <a:pt x="428" y="533"/>
                  </a:lnTo>
                  <a:lnTo>
                    <a:pt x="429" y="533"/>
                  </a:lnTo>
                  <a:lnTo>
                    <a:pt x="430" y="533"/>
                  </a:lnTo>
                  <a:lnTo>
                    <a:pt x="431" y="533"/>
                  </a:lnTo>
                  <a:lnTo>
                    <a:pt x="434" y="534"/>
                  </a:lnTo>
                  <a:lnTo>
                    <a:pt x="434" y="536"/>
                  </a:lnTo>
                  <a:lnTo>
                    <a:pt x="435" y="536"/>
                  </a:lnTo>
                  <a:lnTo>
                    <a:pt x="436" y="536"/>
                  </a:lnTo>
                  <a:lnTo>
                    <a:pt x="440" y="536"/>
                  </a:lnTo>
                  <a:lnTo>
                    <a:pt x="440" y="536"/>
                  </a:lnTo>
                  <a:lnTo>
                    <a:pt x="441" y="536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4" y="537"/>
                  </a:lnTo>
                  <a:lnTo>
                    <a:pt x="449" y="541"/>
                  </a:lnTo>
                  <a:lnTo>
                    <a:pt x="450" y="543"/>
                  </a:lnTo>
                  <a:lnTo>
                    <a:pt x="450" y="544"/>
                  </a:lnTo>
                  <a:lnTo>
                    <a:pt x="453" y="546"/>
                  </a:lnTo>
                  <a:lnTo>
                    <a:pt x="453" y="547"/>
                  </a:lnTo>
                  <a:lnTo>
                    <a:pt x="454" y="547"/>
                  </a:lnTo>
                  <a:lnTo>
                    <a:pt x="455" y="549"/>
                  </a:lnTo>
                  <a:lnTo>
                    <a:pt x="455" y="550"/>
                  </a:lnTo>
                  <a:lnTo>
                    <a:pt x="456" y="551"/>
                  </a:lnTo>
                  <a:lnTo>
                    <a:pt x="456" y="552"/>
                  </a:lnTo>
                  <a:lnTo>
                    <a:pt x="457" y="554"/>
                  </a:lnTo>
                  <a:lnTo>
                    <a:pt x="461" y="559"/>
                  </a:lnTo>
                  <a:lnTo>
                    <a:pt x="462" y="562"/>
                  </a:lnTo>
                  <a:lnTo>
                    <a:pt x="463" y="564"/>
                  </a:lnTo>
                  <a:lnTo>
                    <a:pt x="465" y="565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9" y="571"/>
                  </a:lnTo>
                  <a:lnTo>
                    <a:pt x="470" y="571"/>
                  </a:lnTo>
                  <a:lnTo>
                    <a:pt x="472" y="572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5" y="575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5" y="578"/>
                  </a:lnTo>
                  <a:lnTo>
                    <a:pt x="485" y="579"/>
                  </a:lnTo>
                  <a:lnTo>
                    <a:pt x="488" y="582"/>
                  </a:lnTo>
                  <a:lnTo>
                    <a:pt x="492" y="583"/>
                  </a:lnTo>
                  <a:lnTo>
                    <a:pt x="499" y="585"/>
                  </a:lnTo>
                  <a:lnTo>
                    <a:pt x="502" y="585"/>
                  </a:lnTo>
                  <a:lnTo>
                    <a:pt x="506" y="582"/>
                  </a:lnTo>
                  <a:lnTo>
                    <a:pt x="507" y="580"/>
                  </a:lnTo>
                  <a:lnTo>
                    <a:pt x="508" y="580"/>
                  </a:lnTo>
                  <a:lnTo>
                    <a:pt x="513" y="578"/>
                  </a:lnTo>
                  <a:lnTo>
                    <a:pt x="514" y="578"/>
                  </a:lnTo>
                  <a:lnTo>
                    <a:pt x="518" y="579"/>
                  </a:lnTo>
                  <a:lnTo>
                    <a:pt x="520" y="579"/>
                  </a:lnTo>
                  <a:lnTo>
                    <a:pt x="521" y="579"/>
                  </a:lnTo>
                  <a:lnTo>
                    <a:pt x="522" y="579"/>
                  </a:lnTo>
                  <a:lnTo>
                    <a:pt x="524" y="579"/>
                  </a:lnTo>
                  <a:lnTo>
                    <a:pt x="525" y="578"/>
                  </a:lnTo>
                  <a:lnTo>
                    <a:pt x="526" y="577"/>
                  </a:lnTo>
                  <a:lnTo>
                    <a:pt x="526" y="575"/>
                  </a:lnTo>
                  <a:lnTo>
                    <a:pt x="528" y="575"/>
                  </a:lnTo>
                  <a:lnTo>
                    <a:pt x="530" y="575"/>
                  </a:lnTo>
                  <a:lnTo>
                    <a:pt x="531" y="576"/>
                  </a:lnTo>
                  <a:lnTo>
                    <a:pt x="532" y="576"/>
                  </a:lnTo>
                  <a:lnTo>
                    <a:pt x="533" y="576"/>
                  </a:lnTo>
                  <a:lnTo>
                    <a:pt x="535" y="576"/>
                  </a:lnTo>
                  <a:lnTo>
                    <a:pt x="538" y="576"/>
                  </a:lnTo>
                  <a:lnTo>
                    <a:pt x="540" y="575"/>
                  </a:lnTo>
                  <a:lnTo>
                    <a:pt x="541" y="573"/>
                  </a:lnTo>
                  <a:lnTo>
                    <a:pt x="542" y="573"/>
                  </a:lnTo>
                  <a:lnTo>
                    <a:pt x="545" y="575"/>
                  </a:lnTo>
                  <a:lnTo>
                    <a:pt x="546" y="575"/>
                  </a:lnTo>
                  <a:lnTo>
                    <a:pt x="548" y="573"/>
                  </a:lnTo>
                  <a:lnTo>
                    <a:pt x="551" y="572"/>
                  </a:lnTo>
                  <a:lnTo>
                    <a:pt x="552" y="573"/>
                  </a:lnTo>
                  <a:lnTo>
                    <a:pt x="555" y="573"/>
                  </a:lnTo>
                  <a:lnTo>
                    <a:pt x="557" y="573"/>
                  </a:lnTo>
                  <a:lnTo>
                    <a:pt x="557" y="575"/>
                  </a:lnTo>
                  <a:lnTo>
                    <a:pt x="557" y="576"/>
                  </a:lnTo>
                  <a:lnTo>
                    <a:pt x="558" y="576"/>
                  </a:lnTo>
                  <a:lnTo>
                    <a:pt x="559" y="573"/>
                  </a:lnTo>
                  <a:lnTo>
                    <a:pt x="561" y="571"/>
                  </a:lnTo>
                  <a:lnTo>
                    <a:pt x="563" y="570"/>
                  </a:lnTo>
                  <a:lnTo>
                    <a:pt x="564" y="570"/>
                  </a:lnTo>
                  <a:lnTo>
                    <a:pt x="565" y="570"/>
                  </a:lnTo>
                  <a:lnTo>
                    <a:pt x="566" y="570"/>
                  </a:lnTo>
                  <a:lnTo>
                    <a:pt x="566" y="571"/>
                  </a:lnTo>
                  <a:lnTo>
                    <a:pt x="568" y="575"/>
                  </a:lnTo>
                  <a:lnTo>
                    <a:pt x="568" y="573"/>
                  </a:lnTo>
                  <a:lnTo>
                    <a:pt x="570" y="571"/>
                  </a:lnTo>
                  <a:lnTo>
                    <a:pt x="570" y="570"/>
                  </a:lnTo>
                  <a:lnTo>
                    <a:pt x="571" y="567"/>
                  </a:lnTo>
                  <a:lnTo>
                    <a:pt x="574" y="566"/>
                  </a:lnTo>
                  <a:lnTo>
                    <a:pt x="576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7" y="564"/>
                  </a:lnTo>
                  <a:lnTo>
                    <a:pt x="577" y="563"/>
                  </a:lnTo>
                  <a:lnTo>
                    <a:pt x="578" y="563"/>
                  </a:lnTo>
                  <a:lnTo>
                    <a:pt x="579" y="562"/>
                  </a:lnTo>
                  <a:lnTo>
                    <a:pt x="580" y="559"/>
                  </a:lnTo>
                  <a:lnTo>
                    <a:pt x="581" y="559"/>
                  </a:lnTo>
                  <a:lnTo>
                    <a:pt x="583" y="559"/>
                  </a:lnTo>
                  <a:lnTo>
                    <a:pt x="584" y="559"/>
                  </a:lnTo>
                  <a:lnTo>
                    <a:pt x="585" y="560"/>
                  </a:lnTo>
                  <a:lnTo>
                    <a:pt x="586" y="562"/>
                  </a:lnTo>
                  <a:lnTo>
                    <a:pt x="587" y="564"/>
                  </a:lnTo>
                  <a:lnTo>
                    <a:pt x="587" y="565"/>
                  </a:lnTo>
                  <a:lnTo>
                    <a:pt x="587" y="566"/>
                  </a:lnTo>
                  <a:lnTo>
                    <a:pt x="587" y="567"/>
                  </a:lnTo>
                  <a:lnTo>
                    <a:pt x="589" y="567"/>
                  </a:lnTo>
                  <a:lnTo>
                    <a:pt x="589" y="566"/>
                  </a:lnTo>
                  <a:lnTo>
                    <a:pt x="589" y="565"/>
                  </a:lnTo>
                  <a:lnTo>
                    <a:pt x="589" y="564"/>
                  </a:lnTo>
                  <a:lnTo>
                    <a:pt x="590" y="564"/>
                  </a:lnTo>
                  <a:lnTo>
                    <a:pt x="591" y="562"/>
                  </a:lnTo>
                  <a:lnTo>
                    <a:pt x="591" y="560"/>
                  </a:lnTo>
                  <a:lnTo>
                    <a:pt x="593" y="559"/>
                  </a:lnTo>
                  <a:lnTo>
                    <a:pt x="596" y="558"/>
                  </a:lnTo>
                  <a:lnTo>
                    <a:pt x="598" y="557"/>
                  </a:lnTo>
                  <a:lnTo>
                    <a:pt x="598" y="554"/>
                  </a:lnTo>
                  <a:lnTo>
                    <a:pt x="597" y="552"/>
                  </a:lnTo>
                  <a:lnTo>
                    <a:pt x="597" y="549"/>
                  </a:lnTo>
                  <a:lnTo>
                    <a:pt x="599" y="547"/>
                  </a:lnTo>
                  <a:lnTo>
                    <a:pt x="602" y="545"/>
                  </a:lnTo>
                  <a:lnTo>
                    <a:pt x="603" y="544"/>
                  </a:lnTo>
                  <a:lnTo>
                    <a:pt x="604" y="544"/>
                  </a:lnTo>
                  <a:lnTo>
                    <a:pt x="604" y="543"/>
                  </a:lnTo>
                  <a:lnTo>
                    <a:pt x="605" y="541"/>
                  </a:lnTo>
                  <a:lnTo>
                    <a:pt x="612" y="533"/>
                  </a:lnTo>
                  <a:lnTo>
                    <a:pt x="615" y="532"/>
                  </a:lnTo>
                  <a:lnTo>
                    <a:pt x="623" y="526"/>
                  </a:lnTo>
                  <a:lnTo>
                    <a:pt x="628" y="520"/>
                  </a:lnTo>
                  <a:lnTo>
                    <a:pt x="630" y="519"/>
                  </a:lnTo>
                  <a:lnTo>
                    <a:pt x="631" y="518"/>
                  </a:lnTo>
                  <a:lnTo>
                    <a:pt x="631" y="517"/>
                  </a:lnTo>
                  <a:lnTo>
                    <a:pt x="632" y="517"/>
                  </a:lnTo>
                  <a:lnTo>
                    <a:pt x="635" y="514"/>
                  </a:lnTo>
                  <a:lnTo>
                    <a:pt x="636" y="514"/>
                  </a:lnTo>
                  <a:lnTo>
                    <a:pt x="638" y="514"/>
                  </a:lnTo>
                  <a:lnTo>
                    <a:pt x="643" y="512"/>
                  </a:lnTo>
                  <a:lnTo>
                    <a:pt x="646" y="511"/>
                  </a:lnTo>
                  <a:lnTo>
                    <a:pt x="649" y="512"/>
                  </a:lnTo>
                  <a:lnTo>
                    <a:pt x="655" y="514"/>
                  </a:lnTo>
                  <a:lnTo>
                    <a:pt x="657" y="518"/>
                  </a:lnTo>
                  <a:lnTo>
                    <a:pt x="658" y="519"/>
                  </a:lnTo>
                  <a:lnTo>
                    <a:pt x="658" y="520"/>
                  </a:lnTo>
                  <a:lnTo>
                    <a:pt x="661" y="520"/>
                  </a:lnTo>
                  <a:lnTo>
                    <a:pt x="662" y="520"/>
                  </a:lnTo>
                  <a:lnTo>
                    <a:pt x="663" y="520"/>
                  </a:lnTo>
                  <a:lnTo>
                    <a:pt x="664" y="520"/>
                  </a:lnTo>
                  <a:lnTo>
                    <a:pt x="667" y="523"/>
                  </a:lnTo>
                  <a:lnTo>
                    <a:pt x="669" y="523"/>
                  </a:lnTo>
                  <a:lnTo>
                    <a:pt x="688" y="536"/>
                  </a:lnTo>
                  <a:lnTo>
                    <a:pt x="689" y="536"/>
                  </a:lnTo>
                  <a:lnTo>
                    <a:pt x="690" y="537"/>
                  </a:lnTo>
                  <a:lnTo>
                    <a:pt x="691" y="537"/>
                  </a:lnTo>
                  <a:lnTo>
                    <a:pt x="694" y="536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4"/>
                  </a:lnTo>
                  <a:lnTo>
                    <a:pt x="698" y="533"/>
                  </a:lnTo>
                  <a:lnTo>
                    <a:pt x="702" y="533"/>
                  </a:lnTo>
                  <a:lnTo>
                    <a:pt x="702" y="532"/>
                  </a:lnTo>
                  <a:lnTo>
                    <a:pt x="702" y="531"/>
                  </a:lnTo>
                  <a:lnTo>
                    <a:pt x="703" y="531"/>
                  </a:lnTo>
                  <a:lnTo>
                    <a:pt x="704" y="531"/>
                  </a:lnTo>
                  <a:lnTo>
                    <a:pt x="707" y="533"/>
                  </a:lnTo>
                  <a:lnTo>
                    <a:pt x="708" y="533"/>
                  </a:lnTo>
                  <a:lnTo>
                    <a:pt x="710" y="533"/>
                  </a:lnTo>
                  <a:lnTo>
                    <a:pt x="711" y="533"/>
                  </a:lnTo>
                  <a:lnTo>
                    <a:pt x="713" y="532"/>
                  </a:lnTo>
                  <a:lnTo>
                    <a:pt x="713" y="532"/>
                  </a:lnTo>
                  <a:lnTo>
                    <a:pt x="713" y="531"/>
                  </a:lnTo>
                  <a:lnTo>
                    <a:pt x="713" y="530"/>
                  </a:lnTo>
                  <a:lnTo>
                    <a:pt x="713" y="528"/>
                  </a:lnTo>
                  <a:lnTo>
                    <a:pt x="713" y="527"/>
                  </a:lnTo>
                  <a:lnTo>
                    <a:pt x="714" y="526"/>
                  </a:lnTo>
                  <a:lnTo>
                    <a:pt x="714" y="525"/>
                  </a:lnTo>
                  <a:lnTo>
                    <a:pt x="717" y="523"/>
                  </a:lnTo>
                  <a:lnTo>
                    <a:pt x="716" y="523"/>
                  </a:lnTo>
                  <a:lnTo>
                    <a:pt x="715" y="523"/>
                  </a:lnTo>
                  <a:lnTo>
                    <a:pt x="713" y="527"/>
                  </a:lnTo>
                  <a:lnTo>
                    <a:pt x="711" y="527"/>
                  </a:lnTo>
                  <a:lnTo>
                    <a:pt x="713" y="525"/>
                  </a:lnTo>
                  <a:lnTo>
                    <a:pt x="714" y="523"/>
                  </a:lnTo>
                  <a:lnTo>
                    <a:pt x="716" y="521"/>
                  </a:lnTo>
                  <a:lnTo>
                    <a:pt x="715" y="521"/>
                  </a:lnTo>
                  <a:lnTo>
                    <a:pt x="714" y="521"/>
                  </a:lnTo>
                  <a:lnTo>
                    <a:pt x="714" y="520"/>
                  </a:lnTo>
                  <a:lnTo>
                    <a:pt x="714" y="519"/>
                  </a:lnTo>
                  <a:lnTo>
                    <a:pt x="713" y="520"/>
                  </a:lnTo>
                  <a:lnTo>
                    <a:pt x="713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0" y="523"/>
                  </a:lnTo>
                  <a:lnTo>
                    <a:pt x="709" y="524"/>
                  </a:lnTo>
                  <a:lnTo>
                    <a:pt x="709" y="523"/>
                  </a:lnTo>
                  <a:lnTo>
                    <a:pt x="709" y="521"/>
                  </a:lnTo>
                  <a:lnTo>
                    <a:pt x="710" y="520"/>
                  </a:lnTo>
                  <a:lnTo>
                    <a:pt x="711" y="519"/>
                  </a:lnTo>
                  <a:lnTo>
                    <a:pt x="713" y="519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4" y="518"/>
                  </a:lnTo>
                  <a:lnTo>
                    <a:pt x="716" y="517"/>
                  </a:lnTo>
                  <a:lnTo>
                    <a:pt x="723" y="517"/>
                  </a:lnTo>
                  <a:lnTo>
                    <a:pt x="726" y="515"/>
                  </a:lnTo>
                  <a:lnTo>
                    <a:pt x="727" y="514"/>
                  </a:lnTo>
                  <a:lnTo>
                    <a:pt x="729" y="512"/>
                  </a:lnTo>
                  <a:lnTo>
                    <a:pt x="730" y="511"/>
                  </a:lnTo>
                  <a:lnTo>
                    <a:pt x="732" y="511"/>
                  </a:lnTo>
                  <a:lnTo>
                    <a:pt x="733" y="510"/>
                  </a:lnTo>
                  <a:lnTo>
                    <a:pt x="737" y="505"/>
                  </a:lnTo>
                  <a:lnTo>
                    <a:pt x="740" y="502"/>
                  </a:lnTo>
                  <a:lnTo>
                    <a:pt x="741" y="501"/>
                  </a:lnTo>
                  <a:lnTo>
                    <a:pt x="745" y="502"/>
                  </a:lnTo>
                  <a:lnTo>
                    <a:pt x="747" y="505"/>
                  </a:lnTo>
                  <a:lnTo>
                    <a:pt x="749" y="507"/>
                  </a:lnTo>
                  <a:lnTo>
                    <a:pt x="754" y="513"/>
                  </a:lnTo>
                  <a:lnTo>
                    <a:pt x="755" y="514"/>
                  </a:lnTo>
                  <a:lnTo>
                    <a:pt x="755" y="515"/>
                  </a:lnTo>
                  <a:lnTo>
                    <a:pt x="755" y="523"/>
                  </a:lnTo>
                  <a:lnTo>
                    <a:pt x="755" y="524"/>
                  </a:lnTo>
                  <a:lnTo>
                    <a:pt x="756" y="525"/>
                  </a:lnTo>
                  <a:lnTo>
                    <a:pt x="756" y="527"/>
                  </a:lnTo>
                  <a:lnTo>
                    <a:pt x="756" y="528"/>
                  </a:lnTo>
                  <a:lnTo>
                    <a:pt x="755" y="530"/>
                  </a:lnTo>
                  <a:lnTo>
                    <a:pt x="754" y="532"/>
                  </a:lnTo>
                  <a:lnTo>
                    <a:pt x="754" y="533"/>
                  </a:lnTo>
                  <a:lnTo>
                    <a:pt x="753" y="533"/>
                  </a:lnTo>
                  <a:lnTo>
                    <a:pt x="745" y="537"/>
                  </a:lnTo>
                  <a:lnTo>
                    <a:pt x="743" y="537"/>
                  </a:lnTo>
                  <a:lnTo>
                    <a:pt x="742" y="538"/>
                  </a:lnTo>
                  <a:lnTo>
                    <a:pt x="740" y="543"/>
                  </a:lnTo>
                  <a:lnTo>
                    <a:pt x="736" y="544"/>
                  </a:lnTo>
                  <a:lnTo>
                    <a:pt x="736" y="545"/>
                  </a:lnTo>
                  <a:lnTo>
                    <a:pt x="735" y="545"/>
                  </a:lnTo>
                  <a:lnTo>
                    <a:pt x="735" y="546"/>
                  </a:lnTo>
                  <a:lnTo>
                    <a:pt x="734" y="547"/>
                  </a:lnTo>
                  <a:lnTo>
                    <a:pt x="734" y="549"/>
                  </a:lnTo>
                  <a:lnTo>
                    <a:pt x="733" y="550"/>
                  </a:lnTo>
                  <a:lnTo>
                    <a:pt x="732" y="550"/>
                  </a:lnTo>
                  <a:lnTo>
                    <a:pt x="732" y="551"/>
                  </a:lnTo>
                  <a:lnTo>
                    <a:pt x="730" y="553"/>
                  </a:lnTo>
                  <a:lnTo>
                    <a:pt x="729" y="553"/>
                  </a:lnTo>
                  <a:lnTo>
                    <a:pt x="728" y="553"/>
                  </a:lnTo>
                  <a:lnTo>
                    <a:pt x="727" y="554"/>
                  </a:lnTo>
                  <a:lnTo>
                    <a:pt x="724" y="558"/>
                  </a:lnTo>
                  <a:lnTo>
                    <a:pt x="724" y="559"/>
                  </a:lnTo>
                  <a:lnTo>
                    <a:pt x="726" y="562"/>
                  </a:lnTo>
                  <a:lnTo>
                    <a:pt x="726" y="563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9" y="567"/>
                  </a:lnTo>
                  <a:lnTo>
                    <a:pt x="730" y="569"/>
                  </a:lnTo>
                  <a:lnTo>
                    <a:pt x="732" y="570"/>
                  </a:lnTo>
                  <a:lnTo>
                    <a:pt x="736" y="579"/>
                  </a:lnTo>
                  <a:lnTo>
                    <a:pt x="739" y="586"/>
                  </a:lnTo>
                  <a:lnTo>
                    <a:pt x="739" y="588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61" y="589"/>
                  </a:lnTo>
                  <a:lnTo>
                    <a:pt x="761" y="589"/>
                  </a:lnTo>
                  <a:lnTo>
                    <a:pt x="762" y="58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E241636E-9276-4CEA-36FC-CBD5A8D5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9" y="2878138"/>
              <a:ext cx="1119188" cy="788988"/>
            </a:xfrm>
            <a:custGeom>
              <a:avLst/>
              <a:gdLst>
                <a:gd name="T0" fmla="*/ 672 w 705"/>
                <a:gd name="T1" fmla="*/ 312 h 497"/>
                <a:gd name="T2" fmla="*/ 649 w 705"/>
                <a:gd name="T3" fmla="*/ 323 h 497"/>
                <a:gd name="T4" fmla="*/ 637 w 705"/>
                <a:gd name="T5" fmla="*/ 331 h 497"/>
                <a:gd name="T6" fmla="*/ 593 w 705"/>
                <a:gd name="T7" fmla="*/ 307 h 497"/>
                <a:gd name="T8" fmla="*/ 589 w 705"/>
                <a:gd name="T9" fmla="*/ 276 h 497"/>
                <a:gd name="T10" fmla="*/ 583 w 705"/>
                <a:gd name="T11" fmla="*/ 249 h 497"/>
                <a:gd name="T12" fmla="*/ 588 w 705"/>
                <a:gd name="T13" fmla="*/ 223 h 497"/>
                <a:gd name="T14" fmla="*/ 596 w 705"/>
                <a:gd name="T15" fmla="*/ 204 h 497"/>
                <a:gd name="T16" fmla="*/ 591 w 705"/>
                <a:gd name="T17" fmla="*/ 167 h 497"/>
                <a:gd name="T18" fmla="*/ 578 w 705"/>
                <a:gd name="T19" fmla="*/ 138 h 497"/>
                <a:gd name="T20" fmla="*/ 559 w 705"/>
                <a:gd name="T21" fmla="*/ 117 h 497"/>
                <a:gd name="T22" fmla="*/ 546 w 705"/>
                <a:gd name="T23" fmla="*/ 93 h 497"/>
                <a:gd name="T24" fmla="*/ 535 w 705"/>
                <a:gd name="T25" fmla="*/ 79 h 497"/>
                <a:gd name="T26" fmla="*/ 520 w 705"/>
                <a:gd name="T27" fmla="*/ 52 h 497"/>
                <a:gd name="T28" fmla="*/ 516 w 705"/>
                <a:gd name="T29" fmla="*/ 32 h 497"/>
                <a:gd name="T30" fmla="*/ 503 w 705"/>
                <a:gd name="T31" fmla="*/ 16 h 497"/>
                <a:gd name="T32" fmla="*/ 489 w 705"/>
                <a:gd name="T33" fmla="*/ 2 h 497"/>
                <a:gd name="T34" fmla="*/ 451 w 705"/>
                <a:gd name="T35" fmla="*/ 8 h 497"/>
                <a:gd name="T36" fmla="*/ 419 w 705"/>
                <a:gd name="T37" fmla="*/ 36 h 497"/>
                <a:gd name="T38" fmla="*/ 330 w 705"/>
                <a:gd name="T39" fmla="*/ 49 h 497"/>
                <a:gd name="T40" fmla="*/ 296 w 705"/>
                <a:gd name="T41" fmla="*/ 43 h 497"/>
                <a:gd name="T42" fmla="*/ 246 w 705"/>
                <a:gd name="T43" fmla="*/ 30 h 497"/>
                <a:gd name="T44" fmla="*/ 213 w 705"/>
                <a:gd name="T45" fmla="*/ 22 h 497"/>
                <a:gd name="T46" fmla="*/ 191 w 705"/>
                <a:gd name="T47" fmla="*/ 43 h 497"/>
                <a:gd name="T48" fmla="*/ 161 w 705"/>
                <a:gd name="T49" fmla="*/ 55 h 497"/>
                <a:gd name="T50" fmla="*/ 144 w 705"/>
                <a:gd name="T51" fmla="*/ 75 h 497"/>
                <a:gd name="T52" fmla="*/ 119 w 705"/>
                <a:gd name="T53" fmla="*/ 114 h 497"/>
                <a:gd name="T54" fmla="*/ 103 w 705"/>
                <a:gd name="T55" fmla="*/ 139 h 497"/>
                <a:gd name="T56" fmla="*/ 94 w 705"/>
                <a:gd name="T57" fmla="*/ 164 h 497"/>
                <a:gd name="T58" fmla="*/ 77 w 705"/>
                <a:gd name="T59" fmla="*/ 185 h 497"/>
                <a:gd name="T60" fmla="*/ 67 w 705"/>
                <a:gd name="T61" fmla="*/ 221 h 497"/>
                <a:gd name="T62" fmla="*/ 43 w 705"/>
                <a:gd name="T63" fmla="*/ 222 h 497"/>
                <a:gd name="T64" fmla="*/ 27 w 705"/>
                <a:gd name="T65" fmla="*/ 236 h 497"/>
                <a:gd name="T66" fmla="*/ 18 w 705"/>
                <a:gd name="T67" fmla="*/ 260 h 497"/>
                <a:gd name="T68" fmla="*/ 38 w 705"/>
                <a:gd name="T69" fmla="*/ 276 h 497"/>
                <a:gd name="T70" fmla="*/ 38 w 705"/>
                <a:gd name="T71" fmla="*/ 306 h 497"/>
                <a:gd name="T72" fmla="*/ 68 w 705"/>
                <a:gd name="T73" fmla="*/ 326 h 497"/>
                <a:gd name="T74" fmla="*/ 89 w 705"/>
                <a:gd name="T75" fmla="*/ 348 h 497"/>
                <a:gd name="T76" fmla="*/ 85 w 705"/>
                <a:gd name="T77" fmla="*/ 360 h 497"/>
                <a:gd name="T78" fmla="*/ 85 w 705"/>
                <a:gd name="T79" fmla="*/ 375 h 497"/>
                <a:gd name="T80" fmla="*/ 128 w 705"/>
                <a:gd name="T81" fmla="*/ 392 h 497"/>
                <a:gd name="T82" fmla="*/ 153 w 705"/>
                <a:gd name="T83" fmla="*/ 391 h 497"/>
                <a:gd name="T84" fmla="*/ 183 w 705"/>
                <a:gd name="T85" fmla="*/ 405 h 497"/>
                <a:gd name="T86" fmla="*/ 168 w 705"/>
                <a:gd name="T87" fmla="*/ 416 h 497"/>
                <a:gd name="T88" fmla="*/ 209 w 705"/>
                <a:gd name="T89" fmla="*/ 455 h 497"/>
                <a:gd name="T90" fmla="*/ 223 w 705"/>
                <a:gd name="T91" fmla="*/ 473 h 497"/>
                <a:gd name="T92" fmla="*/ 331 w 705"/>
                <a:gd name="T93" fmla="*/ 488 h 497"/>
                <a:gd name="T94" fmla="*/ 396 w 705"/>
                <a:gd name="T95" fmla="*/ 495 h 497"/>
                <a:gd name="T96" fmla="*/ 438 w 705"/>
                <a:gd name="T97" fmla="*/ 460 h 497"/>
                <a:gd name="T98" fmla="*/ 511 w 705"/>
                <a:gd name="T99" fmla="*/ 446 h 497"/>
                <a:gd name="T100" fmla="*/ 567 w 705"/>
                <a:gd name="T101" fmla="*/ 462 h 497"/>
                <a:gd name="T102" fmla="*/ 623 w 705"/>
                <a:gd name="T103" fmla="*/ 473 h 497"/>
                <a:gd name="T104" fmla="*/ 626 w 705"/>
                <a:gd name="T105" fmla="*/ 434 h 497"/>
                <a:gd name="T106" fmla="*/ 641 w 705"/>
                <a:gd name="T107" fmla="*/ 401 h 497"/>
                <a:gd name="T108" fmla="*/ 633 w 705"/>
                <a:gd name="T109" fmla="*/ 401 h 497"/>
                <a:gd name="T110" fmla="*/ 643 w 705"/>
                <a:gd name="T111" fmla="*/ 392 h 497"/>
                <a:gd name="T112" fmla="*/ 645 w 705"/>
                <a:gd name="T113" fmla="*/ 386 h 497"/>
                <a:gd name="T114" fmla="*/ 647 w 705"/>
                <a:gd name="T115" fmla="*/ 382 h 497"/>
                <a:gd name="T116" fmla="*/ 642 w 705"/>
                <a:gd name="T117" fmla="*/ 366 h 497"/>
                <a:gd name="T118" fmla="*/ 661 w 705"/>
                <a:gd name="T119" fmla="*/ 360 h 497"/>
                <a:gd name="T120" fmla="*/ 662 w 705"/>
                <a:gd name="T121" fmla="*/ 379 h 497"/>
                <a:gd name="T122" fmla="*/ 693 w 705"/>
                <a:gd name="T123" fmla="*/ 374 h 497"/>
                <a:gd name="T124" fmla="*/ 701 w 705"/>
                <a:gd name="T125" fmla="*/ 34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5" h="497">
                  <a:moveTo>
                    <a:pt x="701" y="332"/>
                  </a:moveTo>
                  <a:lnTo>
                    <a:pt x="701" y="331"/>
                  </a:lnTo>
                  <a:lnTo>
                    <a:pt x="702" y="328"/>
                  </a:lnTo>
                  <a:lnTo>
                    <a:pt x="702" y="323"/>
                  </a:lnTo>
                  <a:lnTo>
                    <a:pt x="700" y="320"/>
                  </a:lnTo>
                  <a:lnTo>
                    <a:pt x="699" y="318"/>
                  </a:lnTo>
                  <a:lnTo>
                    <a:pt x="698" y="318"/>
                  </a:lnTo>
                  <a:lnTo>
                    <a:pt x="694" y="314"/>
                  </a:lnTo>
                  <a:lnTo>
                    <a:pt x="685" y="310"/>
                  </a:lnTo>
                  <a:lnTo>
                    <a:pt x="679" y="309"/>
                  </a:lnTo>
                  <a:lnTo>
                    <a:pt x="678" y="309"/>
                  </a:lnTo>
                  <a:lnTo>
                    <a:pt x="676" y="309"/>
                  </a:lnTo>
                  <a:lnTo>
                    <a:pt x="675" y="309"/>
                  </a:lnTo>
                  <a:lnTo>
                    <a:pt x="675" y="310"/>
                  </a:lnTo>
                  <a:lnTo>
                    <a:pt x="674" y="310"/>
                  </a:lnTo>
                  <a:lnTo>
                    <a:pt x="673" y="312"/>
                  </a:lnTo>
                  <a:lnTo>
                    <a:pt x="672" y="312"/>
                  </a:lnTo>
                  <a:lnTo>
                    <a:pt x="671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6" y="313"/>
                  </a:lnTo>
                  <a:lnTo>
                    <a:pt x="666" y="314"/>
                  </a:lnTo>
                  <a:lnTo>
                    <a:pt x="666" y="315"/>
                  </a:lnTo>
                  <a:lnTo>
                    <a:pt x="665" y="315"/>
                  </a:lnTo>
                  <a:lnTo>
                    <a:pt x="663" y="315"/>
                  </a:lnTo>
                  <a:lnTo>
                    <a:pt x="662" y="316"/>
                  </a:lnTo>
                  <a:lnTo>
                    <a:pt x="661" y="318"/>
                  </a:lnTo>
                  <a:lnTo>
                    <a:pt x="658" y="318"/>
                  </a:lnTo>
                  <a:lnTo>
                    <a:pt x="654" y="321"/>
                  </a:lnTo>
                  <a:lnTo>
                    <a:pt x="653" y="322"/>
                  </a:lnTo>
                  <a:lnTo>
                    <a:pt x="652" y="322"/>
                  </a:lnTo>
                  <a:lnTo>
                    <a:pt x="650" y="322"/>
                  </a:lnTo>
                  <a:lnTo>
                    <a:pt x="649" y="322"/>
                  </a:lnTo>
                  <a:lnTo>
                    <a:pt x="649" y="323"/>
                  </a:lnTo>
                  <a:lnTo>
                    <a:pt x="649" y="326"/>
                  </a:lnTo>
                  <a:lnTo>
                    <a:pt x="649" y="327"/>
                  </a:lnTo>
                  <a:lnTo>
                    <a:pt x="647" y="327"/>
                  </a:lnTo>
                  <a:lnTo>
                    <a:pt x="646" y="326"/>
                  </a:lnTo>
                  <a:lnTo>
                    <a:pt x="645" y="325"/>
                  </a:lnTo>
                  <a:lnTo>
                    <a:pt x="643" y="325"/>
                  </a:lnTo>
                  <a:lnTo>
                    <a:pt x="641" y="323"/>
                  </a:lnTo>
                  <a:lnTo>
                    <a:pt x="640" y="322"/>
                  </a:lnTo>
                  <a:lnTo>
                    <a:pt x="639" y="322"/>
                  </a:lnTo>
                  <a:lnTo>
                    <a:pt x="637" y="322"/>
                  </a:lnTo>
                  <a:lnTo>
                    <a:pt x="637" y="323"/>
                  </a:lnTo>
                  <a:lnTo>
                    <a:pt x="637" y="326"/>
                  </a:lnTo>
                  <a:lnTo>
                    <a:pt x="635" y="327"/>
                  </a:lnTo>
                  <a:lnTo>
                    <a:pt x="635" y="328"/>
                  </a:lnTo>
                  <a:lnTo>
                    <a:pt x="635" y="329"/>
                  </a:lnTo>
                  <a:lnTo>
                    <a:pt x="636" y="329"/>
                  </a:lnTo>
                  <a:lnTo>
                    <a:pt x="637" y="331"/>
                  </a:lnTo>
                  <a:lnTo>
                    <a:pt x="637" y="332"/>
                  </a:lnTo>
                  <a:lnTo>
                    <a:pt x="636" y="333"/>
                  </a:lnTo>
                  <a:lnTo>
                    <a:pt x="634" y="333"/>
                  </a:lnTo>
                  <a:lnTo>
                    <a:pt x="632" y="333"/>
                  </a:lnTo>
                  <a:lnTo>
                    <a:pt x="621" y="331"/>
                  </a:lnTo>
                  <a:lnTo>
                    <a:pt x="614" y="327"/>
                  </a:lnTo>
                  <a:lnTo>
                    <a:pt x="609" y="326"/>
                  </a:lnTo>
                  <a:lnTo>
                    <a:pt x="606" y="323"/>
                  </a:lnTo>
                  <a:lnTo>
                    <a:pt x="604" y="323"/>
                  </a:lnTo>
                  <a:lnTo>
                    <a:pt x="603" y="322"/>
                  </a:lnTo>
                  <a:lnTo>
                    <a:pt x="601" y="320"/>
                  </a:lnTo>
                  <a:lnTo>
                    <a:pt x="598" y="314"/>
                  </a:lnTo>
                  <a:lnTo>
                    <a:pt x="600" y="312"/>
                  </a:lnTo>
                  <a:lnTo>
                    <a:pt x="597" y="309"/>
                  </a:lnTo>
                  <a:lnTo>
                    <a:pt x="596" y="308"/>
                  </a:lnTo>
                  <a:lnTo>
                    <a:pt x="594" y="308"/>
                  </a:lnTo>
                  <a:lnTo>
                    <a:pt x="593" y="307"/>
                  </a:lnTo>
                  <a:lnTo>
                    <a:pt x="590" y="306"/>
                  </a:lnTo>
                  <a:lnTo>
                    <a:pt x="590" y="305"/>
                  </a:lnTo>
                  <a:lnTo>
                    <a:pt x="590" y="301"/>
                  </a:lnTo>
                  <a:lnTo>
                    <a:pt x="590" y="300"/>
                  </a:lnTo>
                  <a:lnTo>
                    <a:pt x="589" y="300"/>
                  </a:lnTo>
                  <a:lnTo>
                    <a:pt x="588" y="297"/>
                  </a:lnTo>
                  <a:lnTo>
                    <a:pt x="587" y="296"/>
                  </a:lnTo>
                  <a:lnTo>
                    <a:pt x="582" y="294"/>
                  </a:lnTo>
                  <a:lnTo>
                    <a:pt x="583" y="293"/>
                  </a:lnTo>
                  <a:lnTo>
                    <a:pt x="584" y="292"/>
                  </a:lnTo>
                  <a:lnTo>
                    <a:pt x="585" y="290"/>
                  </a:lnTo>
                  <a:lnTo>
                    <a:pt x="587" y="289"/>
                  </a:lnTo>
                  <a:lnTo>
                    <a:pt x="589" y="289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5" y="269"/>
                  </a:lnTo>
                  <a:lnTo>
                    <a:pt x="585" y="266"/>
                  </a:lnTo>
                  <a:lnTo>
                    <a:pt x="587" y="264"/>
                  </a:lnTo>
                  <a:lnTo>
                    <a:pt x="588" y="263"/>
                  </a:lnTo>
                  <a:lnTo>
                    <a:pt x="587" y="263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60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5" y="257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4" y="250"/>
                  </a:lnTo>
                  <a:lnTo>
                    <a:pt x="583" y="249"/>
                  </a:lnTo>
                  <a:lnTo>
                    <a:pt x="583" y="248"/>
                  </a:lnTo>
                  <a:lnTo>
                    <a:pt x="584" y="244"/>
                  </a:lnTo>
                  <a:lnTo>
                    <a:pt x="584" y="243"/>
                  </a:lnTo>
                  <a:lnTo>
                    <a:pt x="584" y="242"/>
                  </a:lnTo>
                  <a:lnTo>
                    <a:pt x="585" y="242"/>
                  </a:lnTo>
                  <a:lnTo>
                    <a:pt x="585" y="240"/>
                  </a:lnTo>
                  <a:lnTo>
                    <a:pt x="587" y="235"/>
                  </a:lnTo>
                  <a:lnTo>
                    <a:pt x="588" y="232"/>
                  </a:lnTo>
                  <a:lnTo>
                    <a:pt x="588" y="230"/>
                  </a:lnTo>
                  <a:lnTo>
                    <a:pt x="588" y="229"/>
                  </a:lnTo>
                  <a:lnTo>
                    <a:pt x="588" y="228"/>
                  </a:lnTo>
                  <a:lnTo>
                    <a:pt x="587" y="228"/>
                  </a:lnTo>
                  <a:lnTo>
                    <a:pt x="585" y="225"/>
                  </a:lnTo>
                  <a:lnTo>
                    <a:pt x="585" y="224"/>
                  </a:lnTo>
                  <a:lnTo>
                    <a:pt x="587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2"/>
                  </a:lnTo>
                  <a:lnTo>
                    <a:pt x="588" y="221"/>
                  </a:lnTo>
                  <a:lnTo>
                    <a:pt x="589" y="221"/>
                  </a:lnTo>
                  <a:lnTo>
                    <a:pt x="590" y="221"/>
                  </a:lnTo>
                  <a:lnTo>
                    <a:pt x="591" y="219"/>
                  </a:lnTo>
                  <a:lnTo>
                    <a:pt x="591" y="217"/>
                  </a:lnTo>
                  <a:lnTo>
                    <a:pt x="593" y="217"/>
                  </a:lnTo>
                  <a:lnTo>
                    <a:pt x="593" y="216"/>
                  </a:lnTo>
                  <a:lnTo>
                    <a:pt x="591" y="214"/>
                  </a:lnTo>
                  <a:lnTo>
                    <a:pt x="591" y="212"/>
                  </a:lnTo>
                  <a:lnTo>
                    <a:pt x="593" y="212"/>
                  </a:lnTo>
                  <a:lnTo>
                    <a:pt x="594" y="211"/>
                  </a:lnTo>
                  <a:lnTo>
                    <a:pt x="594" y="208"/>
                  </a:lnTo>
                  <a:lnTo>
                    <a:pt x="595" y="208"/>
                  </a:lnTo>
                  <a:lnTo>
                    <a:pt x="595" y="206"/>
                  </a:lnTo>
                  <a:lnTo>
                    <a:pt x="595" y="205"/>
                  </a:lnTo>
                  <a:lnTo>
                    <a:pt x="596" y="204"/>
                  </a:lnTo>
                  <a:lnTo>
                    <a:pt x="596" y="203"/>
                  </a:lnTo>
                  <a:lnTo>
                    <a:pt x="596" y="199"/>
                  </a:lnTo>
                  <a:lnTo>
                    <a:pt x="596" y="198"/>
                  </a:lnTo>
                  <a:lnTo>
                    <a:pt x="595" y="198"/>
                  </a:lnTo>
                  <a:lnTo>
                    <a:pt x="594" y="196"/>
                  </a:lnTo>
                  <a:lnTo>
                    <a:pt x="594" y="195"/>
                  </a:lnTo>
                  <a:lnTo>
                    <a:pt x="594" y="192"/>
                  </a:lnTo>
                  <a:lnTo>
                    <a:pt x="595" y="191"/>
                  </a:lnTo>
                  <a:lnTo>
                    <a:pt x="595" y="189"/>
                  </a:lnTo>
                  <a:lnTo>
                    <a:pt x="595" y="188"/>
                  </a:lnTo>
                  <a:lnTo>
                    <a:pt x="596" y="186"/>
                  </a:lnTo>
                  <a:lnTo>
                    <a:pt x="596" y="185"/>
                  </a:lnTo>
                  <a:lnTo>
                    <a:pt x="596" y="183"/>
                  </a:lnTo>
                  <a:lnTo>
                    <a:pt x="596" y="182"/>
                  </a:lnTo>
                  <a:lnTo>
                    <a:pt x="595" y="178"/>
                  </a:lnTo>
                  <a:lnTo>
                    <a:pt x="591" y="170"/>
                  </a:lnTo>
                  <a:lnTo>
                    <a:pt x="591" y="167"/>
                  </a:lnTo>
                  <a:lnTo>
                    <a:pt x="588" y="163"/>
                  </a:lnTo>
                  <a:lnTo>
                    <a:pt x="587" y="160"/>
                  </a:lnTo>
                  <a:lnTo>
                    <a:pt x="587" y="159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5" y="156"/>
                  </a:lnTo>
                  <a:lnTo>
                    <a:pt x="585" y="154"/>
                  </a:lnTo>
                  <a:lnTo>
                    <a:pt x="585" y="153"/>
                  </a:lnTo>
                  <a:lnTo>
                    <a:pt x="584" y="152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9"/>
                  </a:lnTo>
                  <a:lnTo>
                    <a:pt x="583" y="145"/>
                  </a:lnTo>
                  <a:lnTo>
                    <a:pt x="582" y="143"/>
                  </a:lnTo>
                  <a:lnTo>
                    <a:pt x="581" y="139"/>
                  </a:lnTo>
                  <a:lnTo>
                    <a:pt x="581" y="138"/>
                  </a:lnTo>
                  <a:lnTo>
                    <a:pt x="578" y="138"/>
                  </a:lnTo>
                  <a:lnTo>
                    <a:pt x="577" y="138"/>
                  </a:lnTo>
                  <a:lnTo>
                    <a:pt x="575" y="137"/>
                  </a:lnTo>
                  <a:lnTo>
                    <a:pt x="574" y="136"/>
                  </a:lnTo>
                  <a:lnTo>
                    <a:pt x="574" y="136"/>
                  </a:lnTo>
                  <a:lnTo>
                    <a:pt x="572" y="134"/>
                  </a:lnTo>
                  <a:lnTo>
                    <a:pt x="570" y="133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7" y="130"/>
                  </a:lnTo>
                  <a:lnTo>
                    <a:pt x="567" y="128"/>
                  </a:lnTo>
                  <a:lnTo>
                    <a:pt x="567" y="127"/>
                  </a:lnTo>
                  <a:lnTo>
                    <a:pt x="563" y="126"/>
                  </a:lnTo>
                  <a:lnTo>
                    <a:pt x="562" y="125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2" y="119"/>
                  </a:lnTo>
                  <a:lnTo>
                    <a:pt x="559" y="117"/>
                  </a:lnTo>
                  <a:lnTo>
                    <a:pt x="559" y="115"/>
                  </a:lnTo>
                  <a:lnTo>
                    <a:pt x="559" y="113"/>
                  </a:lnTo>
                  <a:lnTo>
                    <a:pt x="557" y="111"/>
                  </a:lnTo>
                  <a:lnTo>
                    <a:pt x="557" y="110"/>
                  </a:lnTo>
                  <a:lnTo>
                    <a:pt x="555" y="110"/>
                  </a:lnTo>
                  <a:lnTo>
                    <a:pt x="554" y="108"/>
                  </a:lnTo>
                  <a:lnTo>
                    <a:pt x="552" y="108"/>
                  </a:lnTo>
                  <a:lnTo>
                    <a:pt x="552" y="107"/>
                  </a:lnTo>
                  <a:lnTo>
                    <a:pt x="551" y="107"/>
                  </a:lnTo>
                  <a:lnTo>
                    <a:pt x="550" y="107"/>
                  </a:lnTo>
                  <a:lnTo>
                    <a:pt x="549" y="102"/>
                  </a:lnTo>
                  <a:lnTo>
                    <a:pt x="548" y="101"/>
                  </a:lnTo>
                  <a:lnTo>
                    <a:pt x="546" y="100"/>
                  </a:lnTo>
                  <a:lnTo>
                    <a:pt x="546" y="97"/>
                  </a:lnTo>
                  <a:lnTo>
                    <a:pt x="545" y="95"/>
                  </a:lnTo>
                  <a:lnTo>
                    <a:pt x="545" y="94"/>
                  </a:lnTo>
                  <a:lnTo>
                    <a:pt x="546" y="93"/>
                  </a:lnTo>
                  <a:lnTo>
                    <a:pt x="548" y="92"/>
                  </a:lnTo>
                  <a:lnTo>
                    <a:pt x="546" y="91"/>
                  </a:lnTo>
                  <a:lnTo>
                    <a:pt x="545" y="89"/>
                  </a:lnTo>
                  <a:lnTo>
                    <a:pt x="544" y="89"/>
                  </a:lnTo>
                  <a:lnTo>
                    <a:pt x="543" y="88"/>
                  </a:lnTo>
                  <a:lnTo>
                    <a:pt x="543" y="89"/>
                  </a:lnTo>
                  <a:lnTo>
                    <a:pt x="542" y="88"/>
                  </a:lnTo>
                  <a:lnTo>
                    <a:pt x="541" y="88"/>
                  </a:lnTo>
                  <a:lnTo>
                    <a:pt x="539" y="88"/>
                  </a:lnTo>
                  <a:lnTo>
                    <a:pt x="538" y="87"/>
                  </a:lnTo>
                  <a:lnTo>
                    <a:pt x="538" y="86"/>
                  </a:lnTo>
                  <a:lnTo>
                    <a:pt x="537" y="82"/>
                  </a:lnTo>
                  <a:lnTo>
                    <a:pt x="536" y="82"/>
                  </a:lnTo>
                  <a:lnTo>
                    <a:pt x="536" y="81"/>
                  </a:lnTo>
                  <a:lnTo>
                    <a:pt x="536" y="80"/>
                  </a:lnTo>
                  <a:lnTo>
                    <a:pt x="536" y="79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2" y="78"/>
                  </a:lnTo>
                  <a:lnTo>
                    <a:pt x="530" y="75"/>
                  </a:lnTo>
                  <a:lnTo>
                    <a:pt x="525" y="68"/>
                  </a:lnTo>
                  <a:lnTo>
                    <a:pt x="524" y="66"/>
                  </a:lnTo>
                  <a:lnTo>
                    <a:pt x="524" y="62"/>
                  </a:lnTo>
                  <a:lnTo>
                    <a:pt x="525" y="62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4" y="60"/>
                  </a:lnTo>
                  <a:lnTo>
                    <a:pt x="524" y="59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3" y="56"/>
                  </a:lnTo>
                  <a:lnTo>
                    <a:pt x="523" y="55"/>
                  </a:lnTo>
                  <a:lnTo>
                    <a:pt x="522" y="54"/>
                  </a:lnTo>
                  <a:lnTo>
                    <a:pt x="520" y="52"/>
                  </a:lnTo>
                  <a:lnTo>
                    <a:pt x="523" y="50"/>
                  </a:lnTo>
                  <a:lnTo>
                    <a:pt x="522" y="49"/>
                  </a:lnTo>
                  <a:lnTo>
                    <a:pt x="520" y="49"/>
                  </a:lnTo>
                  <a:lnTo>
                    <a:pt x="519" y="48"/>
                  </a:lnTo>
                  <a:lnTo>
                    <a:pt x="519" y="45"/>
                  </a:lnTo>
                  <a:lnTo>
                    <a:pt x="519" y="43"/>
                  </a:lnTo>
                  <a:lnTo>
                    <a:pt x="518" y="42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7" y="39"/>
                  </a:lnTo>
                  <a:lnTo>
                    <a:pt x="517" y="37"/>
                  </a:lnTo>
                  <a:lnTo>
                    <a:pt x="516" y="37"/>
                  </a:lnTo>
                  <a:lnTo>
                    <a:pt x="515" y="36"/>
                  </a:lnTo>
                  <a:lnTo>
                    <a:pt x="516" y="35"/>
                  </a:lnTo>
                  <a:lnTo>
                    <a:pt x="516" y="34"/>
                  </a:lnTo>
                  <a:lnTo>
                    <a:pt x="516" y="33"/>
                  </a:lnTo>
                  <a:lnTo>
                    <a:pt x="516" y="32"/>
                  </a:lnTo>
                  <a:lnTo>
                    <a:pt x="515" y="33"/>
                  </a:lnTo>
                  <a:lnTo>
                    <a:pt x="513" y="30"/>
                  </a:lnTo>
                  <a:lnTo>
                    <a:pt x="512" y="29"/>
                  </a:lnTo>
                  <a:lnTo>
                    <a:pt x="510" y="30"/>
                  </a:lnTo>
                  <a:lnTo>
                    <a:pt x="510" y="29"/>
                  </a:lnTo>
                  <a:lnTo>
                    <a:pt x="511" y="28"/>
                  </a:lnTo>
                  <a:lnTo>
                    <a:pt x="511" y="27"/>
                  </a:lnTo>
                  <a:lnTo>
                    <a:pt x="510" y="26"/>
                  </a:lnTo>
                  <a:lnTo>
                    <a:pt x="507" y="24"/>
                  </a:lnTo>
                  <a:lnTo>
                    <a:pt x="506" y="22"/>
                  </a:lnTo>
                  <a:lnTo>
                    <a:pt x="505" y="20"/>
                  </a:lnTo>
                  <a:lnTo>
                    <a:pt x="506" y="20"/>
                  </a:lnTo>
                  <a:lnTo>
                    <a:pt x="506" y="19"/>
                  </a:lnTo>
                  <a:lnTo>
                    <a:pt x="506" y="17"/>
                  </a:lnTo>
                  <a:lnTo>
                    <a:pt x="505" y="16"/>
                  </a:lnTo>
                  <a:lnTo>
                    <a:pt x="504" y="17"/>
                  </a:lnTo>
                  <a:lnTo>
                    <a:pt x="503" y="16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4"/>
                  </a:lnTo>
                  <a:lnTo>
                    <a:pt x="503" y="13"/>
                  </a:lnTo>
                  <a:lnTo>
                    <a:pt x="500" y="11"/>
                  </a:lnTo>
                  <a:lnTo>
                    <a:pt x="499" y="10"/>
                  </a:lnTo>
                  <a:lnTo>
                    <a:pt x="499" y="9"/>
                  </a:lnTo>
                  <a:lnTo>
                    <a:pt x="498" y="8"/>
                  </a:lnTo>
                  <a:lnTo>
                    <a:pt x="498" y="9"/>
                  </a:lnTo>
                  <a:lnTo>
                    <a:pt x="497" y="10"/>
                  </a:lnTo>
                  <a:lnTo>
                    <a:pt x="496" y="10"/>
                  </a:lnTo>
                  <a:lnTo>
                    <a:pt x="496" y="9"/>
                  </a:lnTo>
                  <a:lnTo>
                    <a:pt x="496" y="8"/>
                  </a:lnTo>
                  <a:lnTo>
                    <a:pt x="493" y="4"/>
                  </a:lnTo>
                  <a:lnTo>
                    <a:pt x="492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6" y="3"/>
                  </a:lnTo>
                  <a:lnTo>
                    <a:pt x="484" y="2"/>
                  </a:lnTo>
                  <a:lnTo>
                    <a:pt x="484" y="1"/>
                  </a:lnTo>
                  <a:lnTo>
                    <a:pt x="483" y="2"/>
                  </a:lnTo>
                  <a:lnTo>
                    <a:pt x="482" y="2"/>
                  </a:lnTo>
                  <a:lnTo>
                    <a:pt x="480" y="0"/>
                  </a:lnTo>
                  <a:lnTo>
                    <a:pt x="478" y="0"/>
                  </a:lnTo>
                  <a:lnTo>
                    <a:pt x="474" y="2"/>
                  </a:lnTo>
                  <a:lnTo>
                    <a:pt x="472" y="3"/>
                  </a:lnTo>
                  <a:lnTo>
                    <a:pt x="464" y="6"/>
                  </a:lnTo>
                  <a:lnTo>
                    <a:pt x="463" y="6"/>
                  </a:lnTo>
                  <a:lnTo>
                    <a:pt x="459" y="6"/>
                  </a:lnTo>
                  <a:lnTo>
                    <a:pt x="457" y="6"/>
                  </a:lnTo>
                  <a:lnTo>
                    <a:pt x="454" y="8"/>
                  </a:lnTo>
                  <a:lnTo>
                    <a:pt x="453" y="8"/>
                  </a:lnTo>
                  <a:lnTo>
                    <a:pt x="452" y="8"/>
                  </a:lnTo>
                  <a:lnTo>
                    <a:pt x="451" y="8"/>
                  </a:lnTo>
                  <a:lnTo>
                    <a:pt x="451" y="11"/>
                  </a:lnTo>
                  <a:lnTo>
                    <a:pt x="451" y="14"/>
                  </a:lnTo>
                  <a:lnTo>
                    <a:pt x="450" y="17"/>
                  </a:lnTo>
                  <a:lnTo>
                    <a:pt x="448" y="21"/>
                  </a:lnTo>
                  <a:lnTo>
                    <a:pt x="447" y="22"/>
                  </a:lnTo>
                  <a:lnTo>
                    <a:pt x="446" y="23"/>
                  </a:lnTo>
                  <a:lnTo>
                    <a:pt x="445" y="26"/>
                  </a:lnTo>
                  <a:lnTo>
                    <a:pt x="444" y="27"/>
                  </a:lnTo>
                  <a:lnTo>
                    <a:pt x="441" y="30"/>
                  </a:lnTo>
                  <a:lnTo>
                    <a:pt x="441" y="32"/>
                  </a:lnTo>
                  <a:lnTo>
                    <a:pt x="439" y="34"/>
                  </a:lnTo>
                  <a:lnTo>
                    <a:pt x="437" y="34"/>
                  </a:lnTo>
                  <a:lnTo>
                    <a:pt x="431" y="34"/>
                  </a:lnTo>
                  <a:lnTo>
                    <a:pt x="426" y="35"/>
                  </a:lnTo>
                  <a:lnTo>
                    <a:pt x="422" y="35"/>
                  </a:lnTo>
                  <a:lnTo>
                    <a:pt x="421" y="35"/>
                  </a:lnTo>
                  <a:lnTo>
                    <a:pt x="419" y="36"/>
                  </a:lnTo>
                  <a:lnTo>
                    <a:pt x="414" y="36"/>
                  </a:lnTo>
                  <a:lnTo>
                    <a:pt x="411" y="39"/>
                  </a:lnTo>
                  <a:lnTo>
                    <a:pt x="374" y="42"/>
                  </a:lnTo>
                  <a:lnTo>
                    <a:pt x="370" y="45"/>
                  </a:lnTo>
                  <a:lnTo>
                    <a:pt x="363" y="56"/>
                  </a:lnTo>
                  <a:lnTo>
                    <a:pt x="360" y="60"/>
                  </a:lnTo>
                  <a:lnTo>
                    <a:pt x="355" y="61"/>
                  </a:lnTo>
                  <a:lnTo>
                    <a:pt x="350" y="62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2"/>
                  </a:lnTo>
                  <a:lnTo>
                    <a:pt x="343" y="60"/>
                  </a:lnTo>
                  <a:lnTo>
                    <a:pt x="341" y="55"/>
                  </a:lnTo>
                  <a:lnTo>
                    <a:pt x="340" y="53"/>
                  </a:lnTo>
                  <a:lnTo>
                    <a:pt x="339" y="53"/>
                  </a:lnTo>
                  <a:lnTo>
                    <a:pt x="333" y="50"/>
                  </a:lnTo>
                  <a:lnTo>
                    <a:pt x="330" y="49"/>
                  </a:lnTo>
                  <a:lnTo>
                    <a:pt x="328" y="48"/>
                  </a:lnTo>
                  <a:lnTo>
                    <a:pt x="328" y="47"/>
                  </a:lnTo>
                  <a:lnTo>
                    <a:pt x="328" y="45"/>
                  </a:lnTo>
                  <a:lnTo>
                    <a:pt x="328" y="43"/>
                  </a:lnTo>
                  <a:lnTo>
                    <a:pt x="327" y="41"/>
                  </a:lnTo>
                  <a:lnTo>
                    <a:pt x="326" y="40"/>
                  </a:lnTo>
                  <a:lnTo>
                    <a:pt x="322" y="39"/>
                  </a:lnTo>
                  <a:lnTo>
                    <a:pt x="322" y="37"/>
                  </a:lnTo>
                  <a:lnTo>
                    <a:pt x="321" y="37"/>
                  </a:lnTo>
                  <a:lnTo>
                    <a:pt x="316" y="37"/>
                  </a:lnTo>
                  <a:lnTo>
                    <a:pt x="311" y="36"/>
                  </a:lnTo>
                  <a:lnTo>
                    <a:pt x="310" y="36"/>
                  </a:lnTo>
                  <a:lnTo>
                    <a:pt x="308" y="37"/>
                  </a:lnTo>
                  <a:lnTo>
                    <a:pt x="305" y="40"/>
                  </a:lnTo>
                  <a:lnTo>
                    <a:pt x="302" y="40"/>
                  </a:lnTo>
                  <a:lnTo>
                    <a:pt x="297" y="43"/>
                  </a:lnTo>
                  <a:lnTo>
                    <a:pt x="296" y="43"/>
                  </a:lnTo>
                  <a:lnTo>
                    <a:pt x="291" y="41"/>
                  </a:lnTo>
                  <a:lnTo>
                    <a:pt x="290" y="41"/>
                  </a:lnTo>
                  <a:lnTo>
                    <a:pt x="287" y="39"/>
                  </a:lnTo>
                  <a:lnTo>
                    <a:pt x="285" y="37"/>
                  </a:lnTo>
                  <a:lnTo>
                    <a:pt x="282" y="36"/>
                  </a:lnTo>
                  <a:lnTo>
                    <a:pt x="281" y="35"/>
                  </a:lnTo>
                  <a:lnTo>
                    <a:pt x="277" y="35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69" y="36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58" y="33"/>
                  </a:lnTo>
                  <a:lnTo>
                    <a:pt x="256" y="33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4" y="30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5" y="32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0" y="29"/>
                  </a:lnTo>
                  <a:lnTo>
                    <a:pt x="226" y="27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17" y="21"/>
                  </a:lnTo>
                  <a:lnTo>
                    <a:pt x="215" y="21"/>
                  </a:lnTo>
                  <a:lnTo>
                    <a:pt x="213" y="21"/>
                  </a:lnTo>
                  <a:lnTo>
                    <a:pt x="213" y="22"/>
                  </a:lnTo>
                  <a:lnTo>
                    <a:pt x="211" y="28"/>
                  </a:lnTo>
                  <a:lnTo>
                    <a:pt x="210" y="30"/>
                  </a:lnTo>
                  <a:lnTo>
                    <a:pt x="207" y="33"/>
                  </a:lnTo>
                  <a:lnTo>
                    <a:pt x="205" y="33"/>
                  </a:lnTo>
                  <a:lnTo>
                    <a:pt x="204" y="33"/>
                  </a:lnTo>
                  <a:lnTo>
                    <a:pt x="203" y="32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32"/>
                  </a:lnTo>
                  <a:lnTo>
                    <a:pt x="199" y="34"/>
                  </a:lnTo>
                  <a:lnTo>
                    <a:pt x="199" y="35"/>
                  </a:lnTo>
                  <a:lnTo>
                    <a:pt x="197" y="36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92" y="42"/>
                  </a:lnTo>
                  <a:lnTo>
                    <a:pt x="191" y="43"/>
                  </a:lnTo>
                  <a:lnTo>
                    <a:pt x="189" y="45"/>
                  </a:lnTo>
                  <a:lnTo>
                    <a:pt x="187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3" y="52"/>
                  </a:lnTo>
                  <a:lnTo>
                    <a:pt x="180" y="54"/>
                  </a:lnTo>
                  <a:lnTo>
                    <a:pt x="178" y="56"/>
                  </a:lnTo>
                  <a:lnTo>
                    <a:pt x="176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4" y="54"/>
                  </a:lnTo>
                  <a:lnTo>
                    <a:pt x="161" y="55"/>
                  </a:lnTo>
                  <a:lnTo>
                    <a:pt x="160" y="60"/>
                  </a:lnTo>
                  <a:lnTo>
                    <a:pt x="159" y="60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5" y="60"/>
                  </a:lnTo>
                  <a:lnTo>
                    <a:pt x="154" y="60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7" y="67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6" y="71"/>
                  </a:lnTo>
                  <a:lnTo>
                    <a:pt x="145" y="72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1" y="79"/>
                  </a:lnTo>
                  <a:lnTo>
                    <a:pt x="138" y="79"/>
                  </a:lnTo>
                  <a:lnTo>
                    <a:pt x="133" y="82"/>
                  </a:lnTo>
                  <a:lnTo>
                    <a:pt x="131" y="85"/>
                  </a:lnTo>
                  <a:lnTo>
                    <a:pt x="129" y="87"/>
                  </a:lnTo>
                  <a:lnTo>
                    <a:pt x="129" y="91"/>
                  </a:lnTo>
                  <a:lnTo>
                    <a:pt x="129" y="94"/>
                  </a:lnTo>
                  <a:lnTo>
                    <a:pt x="131" y="99"/>
                  </a:lnTo>
                  <a:lnTo>
                    <a:pt x="128" y="101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4" y="105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9" y="114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2"/>
                  </a:lnTo>
                  <a:lnTo>
                    <a:pt x="107" y="134"/>
                  </a:lnTo>
                  <a:lnTo>
                    <a:pt x="106" y="136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40"/>
                  </a:lnTo>
                  <a:lnTo>
                    <a:pt x="105" y="140"/>
                  </a:lnTo>
                  <a:lnTo>
                    <a:pt x="106" y="141"/>
                  </a:lnTo>
                  <a:lnTo>
                    <a:pt x="106" y="143"/>
                  </a:lnTo>
                  <a:lnTo>
                    <a:pt x="103" y="147"/>
                  </a:lnTo>
                  <a:lnTo>
                    <a:pt x="103" y="149"/>
                  </a:lnTo>
                  <a:lnTo>
                    <a:pt x="100" y="151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100" y="154"/>
                  </a:lnTo>
                  <a:lnTo>
                    <a:pt x="100" y="156"/>
                  </a:lnTo>
                  <a:lnTo>
                    <a:pt x="100" y="157"/>
                  </a:lnTo>
                  <a:lnTo>
                    <a:pt x="100" y="158"/>
                  </a:lnTo>
                  <a:lnTo>
                    <a:pt x="99" y="159"/>
                  </a:lnTo>
                  <a:lnTo>
                    <a:pt x="96" y="160"/>
                  </a:lnTo>
                  <a:lnTo>
                    <a:pt x="95" y="162"/>
                  </a:lnTo>
                  <a:lnTo>
                    <a:pt x="94" y="164"/>
                  </a:lnTo>
                  <a:lnTo>
                    <a:pt x="92" y="166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0"/>
                  </a:lnTo>
                  <a:lnTo>
                    <a:pt x="94" y="171"/>
                  </a:lnTo>
                  <a:lnTo>
                    <a:pt x="94" y="173"/>
                  </a:lnTo>
                  <a:lnTo>
                    <a:pt x="92" y="176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8" y="179"/>
                  </a:lnTo>
                  <a:lnTo>
                    <a:pt x="87" y="180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79" y="184"/>
                  </a:lnTo>
                  <a:lnTo>
                    <a:pt x="77" y="185"/>
                  </a:lnTo>
                  <a:lnTo>
                    <a:pt x="77" y="188"/>
                  </a:lnTo>
                  <a:lnTo>
                    <a:pt x="77" y="191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4" y="196"/>
                  </a:lnTo>
                  <a:lnTo>
                    <a:pt x="74" y="198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69" y="216"/>
                  </a:lnTo>
                  <a:lnTo>
                    <a:pt x="68" y="218"/>
                  </a:lnTo>
                  <a:lnTo>
                    <a:pt x="67" y="219"/>
                  </a:lnTo>
                  <a:lnTo>
                    <a:pt x="67" y="221"/>
                  </a:lnTo>
                  <a:lnTo>
                    <a:pt x="64" y="221"/>
                  </a:lnTo>
                  <a:lnTo>
                    <a:pt x="63" y="221"/>
                  </a:lnTo>
                  <a:lnTo>
                    <a:pt x="60" y="224"/>
                  </a:lnTo>
                  <a:lnTo>
                    <a:pt x="59" y="224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4" y="223"/>
                  </a:lnTo>
                  <a:lnTo>
                    <a:pt x="53" y="223"/>
                  </a:lnTo>
                  <a:lnTo>
                    <a:pt x="50" y="222"/>
                  </a:lnTo>
                  <a:lnTo>
                    <a:pt x="49" y="222"/>
                  </a:lnTo>
                  <a:lnTo>
                    <a:pt x="48" y="222"/>
                  </a:lnTo>
                  <a:lnTo>
                    <a:pt x="47" y="222"/>
                  </a:lnTo>
                  <a:lnTo>
                    <a:pt x="46" y="222"/>
                  </a:lnTo>
                  <a:lnTo>
                    <a:pt x="44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1" y="222"/>
                  </a:lnTo>
                  <a:lnTo>
                    <a:pt x="40" y="222"/>
                  </a:lnTo>
                  <a:lnTo>
                    <a:pt x="37" y="224"/>
                  </a:lnTo>
                  <a:lnTo>
                    <a:pt x="36" y="224"/>
                  </a:lnTo>
                  <a:lnTo>
                    <a:pt x="36" y="225"/>
                  </a:lnTo>
                  <a:lnTo>
                    <a:pt x="37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4" y="230"/>
                  </a:lnTo>
                  <a:lnTo>
                    <a:pt x="34" y="231"/>
                  </a:lnTo>
                  <a:lnTo>
                    <a:pt x="34" y="232"/>
                  </a:lnTo>
                  <a:lnTo>
                    <a:pt x="33" y="235"/>
                  </a:lnTo>
                  <a:lnTo>
                    <a:pt x="31" y="235"/>
                  </a:lnTo>
                  <a:lnTo>
                    <a:pt x="27" y="236"/>
                  </a:lnTo>
                  <a:lnTo>
                    <a:pt x="26" y="236"/>
                  </a:lnTo>
                  <a:lnTo>
                    <a:pt x="24" y="235"/>
                  </a:lnTo>
                  <a:lnTo>
                    <a:pt x="22" y="232"/>
                  </a:lnTo>
                  <a:lnTo>
                    <a:pt x="18" y="231"/>
                  </a:lnTo>
                  <a:lnTo>
                    <a:pt x="16" y="231"/>
                  </a:lnTo>
                  <a:lnTo>
                    <a:pt x="15" y="234"/>
                  </a:lnTo>
                  <a:lnTo>
                    <a:pt x="3" y="235"/>
                  </a:lnTo>
                  <a:lnTo>
                    <a:pt x="0" y="238"/>
                  </a:lnTo>
                  <a:lnTo>
                    <a:pt x="4" y="244"/>
                  </a:lnTo>
                  <a:lnTo>
                    <a:pt x="5" y="247"/>
                  </a:lnTo>
                  <a:lnTo>
                    <a:pt x="7" y="250"/>
                  </a:lnTo>
                  <a:lnTo>
                    <a:pt x="8" y="251"/>
                  </a:lnTo>
                  <a:lnTo>
                    <a:pt x="9" y="253"/>
                  </a:lnTo>
                  <a:lnTo>
                    <a:pt x="13" y="254"/>
                  </a:lnTo>
                  <a:lnTo>
                    <a:pt x="14" y="255"/>
                  </a:lnTo>
                  <a:lnTo>
                    <a:pt x="17" y="260"/>
                  </a:lnTo>
                  <a:lnTo>
                    <a:pt x="18" y="260"/>
                  </a:lnTo>
                  <a:lnTo>
                    <a:pt x="21" y="260"/>
                  </a:lnTo>
                  <a:lnTo>
                    <a:pt x="23" y="261"/>
                  </a:lnTo>
                  <a:lnTo>
                    <a:pt x="24" y="262"/>
                  </a:lnTo>
                  <a:lnTo>
                    <a:pt x="27" y="267"/>
                  </a:lnTo>
                  <a:lnTo>
                    <a:pt x="28" y="268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3"/>
                  </a:lnTo>
                  <a:lnTo>
                    <a:pt x="30" y="274"/>
                  </a:lnTo>
                  <a:lnTo>
                    <a:pt x="33" y="276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79"/>
                  </a:lnTo>
                  <a:lnTo>
                    <a:pt x="36" y="279"/>
                  </a:lnTo>
                  <a:lnTo>
                    <a:pt x="37" y="279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40" y="276"/>
                  </a:lnTo>
                  <a:lnTo>
                    <a:pt x="41" y="277"/>
                  </a:lnTo>
                  <a:lnTo>
                    <a:pt x="41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0" y="284"/>
                  </a:lnTo>
                  <a:lnTo>
                    <a:pt x="40" y="287"/>
                  </a:lnTo>
                  <a:lnTo>
                    <a:pt x="38" y="289"/>
                  </a:lnTo>
                  <a:lnTo>
                    <a:pt x="38" y="292"/>
                  </a:lnTo>
                  <a:lnTo>
                    <a:pt x="38" y="294"/>
                  </a:lnTo>
                  <a:lnTo>
                    <a:pt x="41" y="297"/>
                  </a:lnTo>
                  <a:lnTo>
                    <a:pt x="42" y="301"/>
                  </a:lnTo>
                  <a:lnTo>
                    <a:pt x="41" y="302"/>
                  </a:lnTo>
                  <a:lnTo>
                    <a:pt x="40" y="303"/>
                  </a:lnTo>
                  <a:lnTo>
                    <a:pt x="38" y="305"/>
                  </a:lnTo>
                  <a:lnTo>
                    <a:pt x="38" y="306"/>
                  </a:lnTo>
                  <a:lnTo>
                    <a:pt x="40" y="307"/>
                  </a:lnTo>
                  <a:lnTo>
                    <a:pt x="42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6" y="312"/>
                  </a:lnTo>
                  <a:lnTo>
                    <a:pt x="50" y="316"/>
                  </a:lnTo>
                  <a:lnTo>
                    <a:pt x="53" y="320"/>
                  </a:lnTo>
                  <a:lnTo>
                    <a:pt x="54" y="321"/>
                  </a:lnTo>
                  <a:lnTo>
                    <a:pt x="57" y="322"/>
                  </a:lnTo>
                  <a:lnTo>
                    <a:pt x="61" y="325"/>
                  </a:lnTo>
                  <a:lnTo>
                    <a:pt x="62" y="325"/>
                  </a:lnTo>
                  <a:lnTo>
                    <a:pt x="62" y="326"/>
                  </a:lnTo>
                  <a:lnTo>
                    <a:pt x="63" y="326"/>
                  </a:lnTo>
                  <a:lnTo>
                    <a:pt x="64" y="326"/>
                  </a:lnTo>
                  <a:lnTo>
                    <a:pt x="66" y="325"/>
                  </a:lnTo>
                  <a:lnTo>
                    <a:pt x="67" y="325"/>
                  </a:lnTo>
                  <a:lnTo>
                    <a:pt x="68" y="326"/>
                  </a:lnTo>
                  <a:lnTo>
                    <a:pt x="70" y="329"/>
                  </a:lnTo>
                  <a:lnTo>
                    <a:pt x="72" y="331"/>
                  </a:lnTo>
                  <a:lnTo>
                    <a:pt x="73" y="333"/>
                  </a:lnTo>
                  <a:lnTo>
                    <a:pt x="75" y="333"/>
                  </a:lnTo>
                  <a:lnTo>
                    <a:pt x="77" y="333"/>
                  </a:lnTo>
                  <a:lnTo>
                    <a:pt x="86" y="335"/>
                  </a:lnTo>
                  <a:lnTo>
                    <a:pt x="88" y="336"/>
                  </a:lnTo>
                  <a:lnTo>
                    <a:pt x="90" y="338"/>
                  </a:lnTo>
                  <a:lnTo>
                    <a:pt x="93" y="340"/>
                  </a:lnTo>
                  <a:lnTo>
                    <a:pt x="93" y="341"/>
                  </a:lnTo>
                  <a:lnTo>
                    <a:pt x="93" y="342"/>
                  </a:lnTo>
                  <a:lnTo>
                    <a:pt x="93" y="344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6"/>
                  </a:lnTo>
                  <a:lnTo>
                    <a:pt x="89" y="347"/>
                  </a:lnTo>
                  <a:lnTo>
                    <a:pt x="89" y="348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51"/>
                  </a:lnTo>
                  <a:lnTo>
                    <a:pt x="88" y="352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7" y="354"/>
                  </a:lnTo>
                  <a:lnTo>
                    <a:pt x="86" y="354"/>
                  </a:lnTo>
                  <a:lnTo>
                    <a:pt x="83" y="354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2" y="357"/>
                  </a:lnTo>
                  <a:lnTo>
                    <a:pt x="82" y="358"/>
                  </a:lnTo>
                  <a:lnTo>
                    <a:pt x="83" y="358"/>
                  </a:lnTo>
                  <a:lnTo>
                    <a:pt x="85" y="358"/>
                  </a:lnTo>
                  <a:lnTo>
                    <a:pt x="85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90" y="362"/>
                  </a:lnTo>
                  <a:lnTo>
                    <a:pt x="92" y="362"/>
                  </a:lnTo>
                  <a:lnTo>
                    <a:pt x="95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7"/>
                  </a:lnTo>
                  <a:lnTo>
                    <a:pt x="95" y="368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6" y="370"/>
                  </a:lnTo>
                  <a:lnTo>
                    <a:pt x="83" y="371"/>
                  </a:lnTo>
                  <a:lnTo>
                    <a:pt x="82" y="371"/>
                  </a:lnTo>
                  <a:lnTo>
                    <a:pt x="81" y="372"/>
                  </a:lnTo>
                  <a:lnTo>
                    <a:pt x="81" y="374"/>
                  </a:lnTo>
                  <a:lnTo>
                    <a:pt x="82" y="374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3" y="380"/>
                  </a:lnTo>
                  <a:lnTo>
                    <a:pt x="98" y="379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2"/>
                  </a:lnTo>
                  <a:lnTo>
                    <a:pt x="101" y="385"/>
                  </a:lnTo>
                  <a:lnTo>
                    <a:pt x="101" y="387"/>
                  </a:lnTo>
                  <a:lnTo>
                    <a:pt x="105" y="390"/>
                  </a:lnTo>
                  <a:lnTo>
                    <a:pt x="108" y="391"/>
                  </a:lnTo>
                  <a:lnTo>
                    <a:pt x="112" y="391"/>
                  </a:lnTo>
                  <a:lnTo>
                    <a:pt x="115" y="390"/>
                  </a:lnTo>
                  <a:lnTo>
                    <a:pt x="119" y="388"/>
                  </a:lnTo>
                  <a:lnTo>
                    <a:pt x="120" y="388"/>
                  </a:lnTo>
                  <a:lnTo>
                    <a:pt x="121" y="388"/>
                  </a:lnTo>
                  <a:lnTo>
                    <a:pt x="128" y="392"/>
                  </a:lnTo>
                  <a:lnTo>
                    <a:pt x="129" y="392"/>
                  </a:lnTo>
                  <a:lnTo>
                    <a:pt x="131" y="392"/>
                  </a:lnTo>
                  <a:lnTo>
                    <a:pt x="133" y="398"/>
                  </a:lnTo>
                  <a:lnTo>
                    <a:pt x="133" y="399"/>
                  </a:lnTo>
                  <a:lnTo>
                    <a:pt x="133" y="400"/>
                  </a:lnTo>
                  <a:lnTo>
                    <a:pt x="133" y="401"/>
                  </a:lnTo>
                  <a:lnTo>
                    <a:pt x="134" y="403"/>
                  </a:lnTo>
                  <a:lnTo>
                    <a:pt x="135" y="403"/>
                  </a:lnTo>
                  <a:lnTo>
                    <a:pt x="135" y="404"/>
                  </a:lnTo>
                  <a:lnTo>
                    <a:pt x="137" y="406"/>
                  </a:lnTo>
                  <a:lnTo>
                    <a:pt x="138" y="407"/>
                  </a:lnTo>
                  <a:lnTo>
                    <a:pt x="140" y="408"/>
                  </a:lnTo>
                  <a:lnTo>
                    <a:pt x="141" y="408"/>
                  </a:lnTo>
                  <a:lnTo>
                    <a:pt x="144" y="408"/>
                  </a:lnTo>
                  <a:lnTo>
                    <a:pt x="145" y="407"/>
                  </a:lnTo>
                  <a:lnTo>
                    <a:pt x="153" y="392"/>
                  </a:lnTo>
                  <a:lnTo>
                    <a:pt x="153" y="391"/>
                  </a:lnTo>
                  <a:lnTo>
                    <a:pt x="154" y="390"/>
                  </a:lnTo>
                  <a:lnTo>
                    <a:pt x="157" y="390"/>
                  </a:lnTo>
                  <a:lnTo>
                    <a:pt x="158" y="388"/>
                  </a:lnTo>
                  <a:lnTo>
                    <a:pt x="161" y="385"/>
                  </a:lnTo>
                  <a:lnTo>
                    <a:pt x="164" y="385"/>
                  </a:lnTo>
                  <a:lnTo>
                    <a:pt x="165" y="385"/>
                  </a:lnTo>
                  <a:lnTo>
                    <a:pt x="166" y="386"/>
                  </a:lnTo>
                  <a:lnTo>
                    <a:pt x="172" y="392"/>
                  </a:lnTo>
                  <a:lnTo>
                    <a:pt x="174" y="393"/>
                  </a:lnTo>
                  <a:lnTo>
                    <a:pt x="177" y="394"/>
                  </a:lnTo>
                  <a:lnTo>
                    <a:pt x="183" y="394"/>
                  </a:lnTo>
                  <a:lnTo>
                    <a:pt x="184" y="395"/>
                  </a:lnTo>
                  <a:lnTo>
                    <a:pt x="187" y="400"/>
                  </a:lnTo>
                  <a:lnTo>
                    <a:pt x="186" y="401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3" y="405"/>
                  </a:lnTo>
                  <a:lnTo>
                    <a:pt x="181" y="404"/>
                  </a:lnTo>
                  <a:lnTo>
                    <a:pt x="179" y="403"/>
                  </a:lnTo>
                  <a:lnTo>
                    <a:pt x="177" y="401"/>
                  </a:lnTo>
                  <a:lnTo>
                    <a:pt x="176" y="401"/>
                  </a:lnTo>
                  <a:lnTo>
                    <a:pt x="174" y="401"/>
                  </a:lnTo>
                  <a:lnTo>
                    <a:pt x="173" y="403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2" y="407"/>
                  </a:lnTo>
                  <a:lnTo>
                    <a:pt x="171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6" y="410"/>
                  </a:lnTo>
                  <a:lnTo>
                    <a:pt x="166" y="411"/>
                  </a:lnTo>
                  <a:lnTo>
                    <a:pt x="166" y="413"/>
                  </a:lnTo>
                  <a:lnTo>
                    <a:pt x="167" y="416"/>
                  </a:lnTo>
                  <a:lnTo>
                    <a:pt x="168" y="416"/>
                  </a:lnTo>
                  <a:lnTo>
                    <a:pt x="168" y="417"/>
                  </a:lnTo>
                  <a:lnTo>
                    <a:pt x="168" y="419"/>
                  </a:lnTo>
                  <a:lnTo>
                    <a:pt x="170" y="421"/>
                  </a:lnTo>
                  <a:lnTo>
                    <a:pt x="172" y="424"/>
                  </a:lnTo>
                  <a:lnTo>
                    <a:pt x="174" y="426"/>
                  </a:lnTo>
                  <a:lnTo>
                    <a:pt x="177" y="427"/>
                  </a:lnTo>
                  <a:lnTo>
                    <a:pt x="180" y="429"/>
                  </a:lnTo>
                  <a:lnTo>
                    <a:pt x="181" y="429"/>
                  </a:lnTo>
                  <a:lnTo>
                    <a:pt x="183" y="431"/>
                  </a:lnTo>
                  <a:lnTo>
                    <a:pt x="183" y="436"/>
                  </a:lnTo>
                  <a:lnTo>
                    <a:pt x="183" y="437"/>
                  </a:lnTo>
                  <a:lnTo>
                    <a:pt x="198" y="449"/>
                  </a:lnTo>
                  <a:lnTo>
                    <a:pt x="200" y="449"/>
                  </a:lnTo>
                  <a:lnTo>
                    <a:pt x="204" y="449"/>
                  </a:lnTo>
                  <a:lnTo>
                    <a:pt x="206" y="450"/>
                  </a:lnTo>
                  <a:lnTo>
                    <a:pt x="207" y="451"/>
                  </a:lnTo>
                  <a:lnTo>
                    <a:pt x="209" y="455"/>
                  </a:lnTo>
                  <a:lnTo>
                    <a:pt x="207" y="457"/>
                  </a:lnTo>
                  <a:lnTo>
                    <a:pt x="204" y="459"/>
                  </a:lnTo>
                  <a:lnTo>
                    <a:pt x="203" y="459"/>
                  </a:lnTo>
                  <a:lnTo>
                    <a:pt x="199" y="460"/>
                  </a:lnTo>
                  <a:lnTo>
                    <a:pt x="198" y="460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7" y="478"/>
                  </a:lnTo>
                  <a:lnTo>
                    <a:pt x="199" y="478"/>
                  </a:lnTo>
                  <a:lnTo>
                    <a:pt x="210" y="478"/>
                  </a:lnTo>
                  <a:lnTo>
                    <a:pt x="215" y="477"/>
                  </a:lnTo>
                  <a:lnTo>
                    <a:pt x="217" y="476"/>
                  </a:lnTo>
                  <a:lnTo>
                    <a:pt x="219" y="476"/>
                  </a:lnTo>
                  <a:lnTo>
                    <a:pt x="223" y="473"/>
                  </a:lnTo>
                  <a:lnTo>
                    <a:pt x="230" y="473"/>
                  </a:lnTo>
                  <a:lnTo>
                    <a:pt x="242" y="473"/>
                  </a:lnTo>
                  <a:lnTo>
                    <a:pt x="249" y="478"/>
                  </a:lnTo>
                  <a:lnTo>
                    <a:pt x="251" y="478"/>
                  </a:lnTo>
                  <a:lnTo>
                    <a:pt x="252" y="478"/>
                  </a:lnTo>
                  <a:lnTo>
                    <a:pt x="259" y="477"/>
                  </a:lnTo>
                  <a:lnTo>
                    <a:pt x="261" y="478"/>
                  </a:lnTo>
                  <a:lnTo>
                    <a:pt x="265" y="479"/>
                  </a:lnTo>
                  <a:lnTo>
                    <a:pt x="291" y="486"/>
                  </a:lnTo>
                  <a:lnTo>
                    <a:pt x="304" y="485"/>
                  </a:lnTo>
                  <a:lnTo>
                    <a:pt x="305" y="485"/>
                  </a:lnTo>
                  <a:lnTo>
                    <a:pt x="308" y="485"/>
                  </a:lnTo>
                  <a:lnTo>
                    <a:pt x="311" y="482"/>
                  </a:lnTo>
                  <a:lnTo>
                    <a:pt x="315" y="481"/>
                  </a:lnTo>
                  <a:lnTo>
                    <a:pt x="317" y="482"/>
                  </a:lnTo>
                  <a:lnTo>
                    <a:pt x="328" y="486"/>
                  </a:lnTo>
                  <a:lnTo>
                    <a:pt x="331" y="488"/>
                  </a:lnTo>
                  <a:lnTo>
                    <a:pt x="335" y="488"/>
                  </a:lnTo>
                  <a:lnTo>
                    <a:pt x="352" y="486"/>
                  </a:lnTo>
                  <a:lnTo>
                    <a:pt x="360" y="490"/>
                  </a:lnTo>
                  <a:lnTo>
                    <a:pt x="370" y="491"/>
                  </a:lnTo>
                  <a:lnTo>
                    <a:pt x="373" y="491"/>
                  </a:lnTo>
                  <a:lnTo>
                    <a:pt x="375" y="492"/>
                  </a:lnTo>
                  <a:lnTo>
                    <a:pt x="376" y="494"/>
                  </a:lnTo>
                  <a:lnTo>
                    <a:pt x="379" y="495"/>
                  </a:lnTo>
                  <a:lnTo>
                    <a:pt x="381" y="497"/>
                  </a:lnTo>
                  <a:lnTo>
                    <a:pt x="383" y="497"/>
                  </a:lnTo>
                  <a:lnTo>
                    <a:pt x="386" y="497"/>
                  </a:lnTo>
                  <a:lnTo>
                    <a:pt x="388" y="496"/>
                  </a:lnTo>
                  <a:lnTo>
                    <a:pt x="389" y="495"/>
                  </a:lnTo>
                  <a:lnTo>
                    <a:pt x="391" y="495"/>
                  </a:lnTo>
                  <a:lnTo>
                    <a:pt x="394" y="495"/>
                  </a:lnTo>
                  <a:lnTo>
                    <a:pt x="395" y="495"/>
                  </a:lnTo>
                  <a:lnTo>
                    <a:pt x="396" y="495"/>
                  </a:lnTo>
                  <a:lnTo>
                    <a:pt x="399" y="494"/>
                  </a:lnTo>
                  <a:lnTo>
                    <a:pt x="400" y="494"/>
                  </a:lnTo>
                  <a:lnTo>
                    <a:pt x="402" y="492"/>
                  </a:lnTo>
                  <a:lnTo>
                    <a:pt x="404" y="491"/>
                  </a:lnTo>
                  <a:lnTo>
                    <a:pt x="405" y="490"/>
                  </a:lnTo>
                  <a:lnTo>
                    <a:pt x="409" y="490"/>
                  </a:lnTo>
                  <a:lnTo>
                    <a:pt x="412" y="489"/>
                  </a:lnTo>
                  <a:lnTo>
                    <a:pt x="414" y="485"/>
                  </a:lnTo>
                  <a:lnTo>
                    <a:pt x="417" y="483"/>
                  </a:lnTo>
                  <a:lnTo>
                    <a:pt x="419" y="481"/>
                  </a:lnTo>
                  <a:lnTo>
                    <a:pt x="422" y="477"/>
                  </a:lnTo>
                  <a:lnTo>
                    <a:pt x="422" y="476"/>
                  </a:lnTo>
                  <a:lnTo>
                    <a:pt x="424" y="475"/>
                  </a:lnTo>
                  <a:lnTo>
                    <a:pt x="433" y="468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0"/>
                  </a:lnTo>
                  <a:lnTo>
                    <a:pt x="439" y="459"/>
                  </a:lnTo>
                  <a:lnTo>
                    <a:pt x="446" y="458"/>
                  </a:lnTo>
                  <a:lnTo>
                    <a:pt x="452" y="455"/>
                  </a:lnTo>
                  <a:lnTo>
                    <a:pt x="453" y="455"/>
                  </a:lnTo>
                  <a:lnTo>
                    <a:pt x="460" y="453"/>
                  </a:lnTo>
                  <a:lnTo>
                    <a:pt x="474" y="452"/>
                  </a:lnTo>
                  <a:lnTo>
                    <a:pt x="477" y="451"/>
                  </a:lnTo>
                  <a:lnTo>
                    <a:pt x="478" y="451"/>
                  </a:lnTo>
                  <a:lnTo>
                    <a:pt x="479" y="450"/>
                  </a:lnTo>
                  <a:lnTo>
                    <a:pt x="480" y="450"/>
                  </a:lnTo>
                  <a:lnTo>
                    <a:pt x="482" y="449"/>
                  </a:lnTo>
                  <a:lnTo>
                    <a:pt x="485" y="449"/>
                  </a:lnTo>
                  <a:lnTo>
                    <a:pt x="487" y="449"/>
                  </a:lnTo>
                  <a:lnTo>
                    <a:pt x="496" y="445"/>
                  </a:lnTo>
                  <a:lnTo>
                    <a:pt x="503" y="444"/>
                  </a:lnTo>
                  <a:lnTo>
                    <a:pt x="505" y="443"/>
                  </a:lnTo>
                  <a:lnTo>
                    <a:pt x="511" y="446"/>
                  </a:lnTo>
                  <a:lnTo>
                    <a:pt x="519" y="447"/>
                  </a:lnTo>
                  <a:lnTo>
                    <a:pt x="520" y="449"/>
                  </a:lnTo>
                  <a:lnTo>
                    <a:pt x="523" y="449"/>
                  </a:lnTo>
                  <a:lnTo>
                    <a:pt x="524" y="449"/>
                  </a:lnTo>
                  <a:lnTo>
                    <a:pt x="524" y="451"/>
                  </a:lnTo>
                  <a:lnTo>
                    <a:pt x="524" y="453"/>
                  </a:lnTo>
                  <a:lnTo>
                    <a:pt x="529" y="455"/>
                  </a:lnTo>
                  <a:lnTo>
                    <a:pt x="529" y="456"/>
                  </a:lnTo>
                  <a:lnTo>
                    <a:pt x="531" y="458"/>
                  </a:lnTo>
                  <a:lnTo>
                    <a:pt x="531" y="459"/>
                  </a:lnTo>
                  <a:lnTo>
                    <a:pt x="546" y="459"/>
                  </a:lnTo>
                  <a:lnTo>
                    <a:pt x="551" y="458"/>
                  </a:lnTo>
                  <a:lnTo>
                    <a:pt x="552" y="458"/>
                  </a:lnTo>
                  <a:lnTo>
                    <a:pt x="554" y="462"/>
                  </a:lnTo>
                  <a:lnTo>
                    <a:pt x="557" y="466"/>
                  </a:lnTo>
                  <a:lnTo>
                    <a:pt x="562" y="465"/>
                  </a:lnTo>
                  <a:lnTo>
                    <a:pt x="567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7" y="477"/>
                  </a:lnTo>
                  <a:lnTo>
                    <a:pt x="580" y="478"/>
                  </a:lnTo>
                  <a:lnTo>
                    <a:pt x="594" y="485"/>
                  </a:lnTo>
                  <a:lnTo>
                    <a:pt x="609" y="488"/>
                  </a:lnTo>
                  <a:lnTo>
                    <a:pt x="621" y="488"/>
                  </a:lnTo>
                  <a:lnTo>
                    <a:pt x="621" y="486"/>
                  </a:lnTo>
                  <a:lnTo>
                    <a:pt x="621" y="485"/>
                  </a:lnTo>
                  <a:lnTo>
                    <a:pt x="621" y="484"/>
                  </a:lnTo>
                  <a:lnTo>
                    <a:pt x="621" y="483"/>
                  </a:lnTo>
                  <a:lnTo>
                    <a:pt x="622" y="482"/>
                  </a:lnTo>
                  <a:lnTo>
                    <a:pt x="621" y="481"/>
                  </a:lnTo>
                  <a:lnTo>
                    <a:pt x="622" y="481"/>
                  </a:lnTo>
                  <a:lnTo>
                    <a:pt x="622" y="479"/>
                  </a:lnTo>
                  <a:lnTo>
                    <a:pt x="623" y="475"/>
                  </a:lnTo>
                  <a:lnTo>
                    <a:pt x="623" y="473"/>
                  </a:lnTo>
                  <a:lnTo>
                    <a:pt x="626" y="470"/>
                  </a:lnTo>
                  <a:lnTo>
                    <a:pt x="626" y="468"/>
                  </a:lnTo>
                  <a:lnTo>
                    <a:pt x="627" y="465"/>
                  </a:lnTo>
                  <a:lnTo>
                    <a:pt x="627" y="463"/>
                  </a:lnTo>
                  <a:lnTo>
                    <a:pt x="628" y="462"/>
                  </a:lnTo>
                  <a:lnTo>
                    <a:pt x="628" y="460"/>
                  </a:lnTo>
                  <a:lnTo>
                    <a:pt x="627" y="455"/>
                  </a:lnTo>
                  <a:lnTo>
                    <a:pt x="626" y="447"/>
                  </a:lnTo>
                  <a:lnTo>
                    <a:pt x="624" y="445"/>
                  </a:lnTo>
                  <a:lnTo>
                    <a:pt x="626" y="444"/>
                  </a:lnTo>
                  <a:lnTo>
                    <a:pt x="627" y="443"/>
                  </a:lnTo>
                  <a:lnTo>
                    <a:pt x="628" y="444"/>
                  </a:lnTo>
                  <a:lnTo>
                    <a:pt x="628" y="443"/>
                  </a:lnTo>
                  <a:lnTo>
                    <a:pt x="628" y="442"/>
                  </a:lnTo>
                  <a:lnTo>
                    <a:pt x="628" y="440"/>
                  </a:lnTo>
                  <a:lnTo>
                    <a:pt x="627" y="437"/>
                  </a:lnTo>
                  <a:lnTo>
                    <a:pt x="626" y="434"/>
                  </a:lnTo>
                  <a:lnTo>
                    <a:pt x="624" y="433"/>
                  </a:lnTo>
                  <a:lnTo>
                    <a:pt x="624" y="430"/>
                  </a:lnTo>
                  <a:lnTo>
                    <a:pt x="626" y="427"/>
                  </a:lnTo>
                  <a:lnTo>
                    <a:pt x="626" y="426"/>
                  </a:lnTo>
                  <a:lnTo>
                    <a:pt x="627" y="425"/>
                  </a:lnTo>
                  <a:lnTo>
                    <a:pt x="628" y="424"/>
                  </a:lnTo>
                  <a:lnTo>
                    <a:pt x="629" y="424"/>
                  </a:lnTo>
                  <a:lnTo>
                    <a:pt x="629" y="425"/>
                  </a:lnTo>
                  <a:lnTo>
                    <a:pt x="630" y="423"/>
                  </a:lnTo>
                  <a:lnTo>
                    <a:pt x="630" y="420"/>
                  </a:lnTo>
                  <a:lnTo>
                    <a:pt x="637" y="412"/>
                  </a:lnTo>
                  <a:lnTo>
                    <a:pt x="640" y="410"/>
                  </a:lnTo>
                  <a:lnTo>
                    <a:pt x="646" y="400"/>
                  </a:lnTo>
                  <a:lnTo>
                    <a:pt x="646" y="399"/>
                  </a:lnTo>
                  <a:lnTo>
                    <a:pt x="645" y="400"/>
                  </a:lnTo>
                  <a:lnTo>
                    <a:pt x="642" y="401"/>
                  </a:lnTo>
                  <a:lnTo>
                    <a:pt x="641" y="401"/>
                  </a:lnTo>
                  <a:lnTo>
                    <a:pt x="640" y="403"/>
                  </a:lnTo>
                  <a:lnTo>
                    <a:pt x="637" y="406"/>
                  </a:lnTo>
                  <a:lnTo>
                    <a:pt x="637" y="407"/>
                  </a:lnTo>
                  <a:lnTo>
                    <a:pt x="636" y="408"/>
                  </a:lnTo>
                  <a:lnTo>
                    <a:pt x="636" y="411"/>
                  </a:lnTo>
                  <a:lnTo>
                    <a:pt x="635" y="412"/>
                  </a:lnTo>
                  <a:lnTo>
                    <a:pt x="635" y="413"/>
                  </a:lnTo>
                  <a:lnTo>
                    <a:pt x="634" y="412"/>
                  </a:lnTo>
                  <a:lnTo>
                    <a:pt x="634" y="411"/>
                  </a:lnTo>
                  <a:lnTo>
                    <a:pt x="634" y="407"/>
                  </a:lnTo>
                  <a:lnTo>
                    <a:pt x="635" y="405"/>
                  </a:lnTo>
                  <a:lnTo>
                    <a:pt x="636" y="404"/>
                  </a:lnTo>
                  <a:lnTo>
                    <a:pt x="635" y="403"/>
                  </a:lnTo>
                  <a:lnTo>
                    <a:pt x="634" y="401"/>
                  </a:lnTo>
                  <a:lnTo>
                    <a:pt x="634" y="403"/>
                  </a:lnTo>
                  <a:lnTo>
                    <a:pt x="633" y="403"/>
                  </a:lnTo>
                  <a:lnTo>
                    <a:pt x="633" y="401"/>
                  </a:lnTo>
                  <a:lnTo>
                    <a:pt x="634" y="400"/>
                  </a:lnTo>
                  <a:lnTo>
                    <a:pt x="637" y="399"/>
                  </a:lnTo>
                  <a:lnTo>
                    <a:pt x="636" y="399"/>
                  </a:lnTo>
                  <a:lnTo>
                    <a:pt x="635" y="399"/>
                  </a:lnTo>
                  <a:lnTo>
                    <a:pt x="635" y="398"/>
                  </a:lnTo>
                  <a:lnTo>
                    <a:pt x="635" y="397"/>
                  </a:lnTo>
                  <a:lnTo>
                    <a:pt x="634" y="397"/>
                  </a:lnTo>
                  <a:lnTo>
                    <a:pt x="635" y="395"/>
                  </a:lnTo>
                  <a:lnTo>
                    <a:pt x="635" y="394"/>
                  </a:lnTo>
                  <a:lnTo>
                    <a:pt x="636" y="394"/>
                  </a:lnTo>
                  <a:lnTo>
                    <a:pt x="637" y="394"/>
                  </a:lnTo>
                  <a:lnTo>
                    <a:pt x="637" y="395"/>
                  </a:lnTo>
                  <a:lnTo>
                    <a:pt x="636" y="398"/>
                  </a:lnTo>
                  <a:lnTo>
                    <a:pt x="637" y="397"/>
                  </a:lnTo>
                  <a:lnTo>
                    <a:pt x="640" y="395"/>
                  </a:lnTo>
                  <a:lnTo>
                    <a:pt x="641" y="394"/>
                  </a:lnTo>
                  <a:lnTo>
                    <a:pt x="643" y="392"/>
                  </a:lnTo>
                  <a:lnTo>
                    <a:pt x="645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8" y="391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9" y="388"/>
                  </a:lnTo>
                  <a:lnTo>
                    <a:pt x="650" y="390"/>
                  </a:lnTo>
                  <a:lnTo>
                    <a:pt x="650" y="392"/>
                  </a:lnTo>
                  <a:lnTo>
                    <a:pt x="649" y="392"/>
                  </a:lnTo>
                  <a:lnTo>
                    <a:pt x="648" y="394"/>
                  </a:lnTo>
                  <a:lnTo>
                    <a:pt x="649" y="394"/>
                  </a:lnTo>
                  <a:lnTo>
                    <a:pt x="650" y="392"/>
                  </a:lnTo>
                  <a:lnTo>
                    <a:pt x="652" y="391"/>
                  </a:lnTo>
                  <a:lnTo>
                    <a:pt x="652" y="390"/>
                  </a:lnTo>
                  <a:lnTo>
                    <a:pt x="650" y="388"/>
                  </a:lnTo>
                  <a:lnTo>
                    <a:pt x="645" y="386"/>
                  </a:lnTo>
                  <a:lnTo>
                    <a:pt x="646" y="388"/>
                  </a:lnTo>
                  <a:lnTo>
                    <a:pt x="645" y="391"/>
                  </a:lnTo>
                  <a:lnTo>
                    <a:pt x="642" y="392"/>
                  </a:lnTo>
                  <a:lnTo>
                    <a:pt x="641" y="392"/>
                  </a:lnTo>
                  <a:lnTo>
                    <a:pt x="637" y="393"/>
                  </a:lnTo>
                  <a:lnTo>
                    <a:pt x="636" y="393"/>
                  </a:lnTo>
                  <a:lnTo>
                    <a:pt x="636" y="392"/>
                  </a:lnTo>
                  <a:lnTo>
                    <a:pt x="637" y="391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7" y="390"/>
                  </a:lnTo>
                  <a:lnTo>
                    <a:pt x="637" y="387"/>
                  </a:lnTo>
                  <a:lnTo>
                    <a:pt x="637" y="386"/>
                  </a:lnTo>
                  <a:lnTo>
                    <a:pt x="637" y="385"/>
                  </a:lnTo>
                  <a:lnTo>
                    <a:pt x="642" y="382"/>
                  </a:lnTo>
                  <a:lnTo>
                    <a:pt x="643" y="382"/>
                  </a:lnTo>
                  <a:lnTo>
                    <a:pt x="647" y="382"/>
                  </a:lnTo>
                  <a:lnTo>
                    <a:pt x="647" y="381"/>
                  </a:lnTo>
                  <a:lnTo>
                    <a:pt x="648" y="381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48" y="377"/>
                  </a:lnTo>
                  <a:lnTo>
                    <a:pt x="647" y="377"/>
                  </a:lnTo>
                  <a:lnTo>
                    <a:pt x="647" y="375"/>
                  </a:lnTo>
                  <a:lnTo>
                    <a:pt x="648" y="375"/>
                  </a:lnTo>
                  <a:lnTo>
                    <a:pt x="649" y="374"/>
                  </a:lnTo>
                  <a:lnTo>
                    <a:pt x="645" y="371"/>
                  </a:lnTo>
                  <a:lnTo>
                    <a:pt x="643" y="370"/>
                  </a:lnTo>
                  <a:lnTo>
                    <a:pt x="642" y="370"/>
                  </a:lnTo>
                  <a:lnTo>
                    <a:pt x="642" y="368"/>
                  </a:lnTo>
                  <a:lnTo>
                    <a:pt x="642" y="367"/>
                  </a:lnTo>
                  <a:lnTo>
                    <a:pt x="642" y="366"/>
                  </a:lnTo>
                  <a:lnTo>
                    <a:pt x="643" y="366"/>
                  </a:lnTo>
                  <a:lnTo>
                    <a:pt x="642" y="365"/>
                  </a:lnTo>
                  <a:lnTo>
                    <a:pt x="642" y="364"/>
                  </a:lnTo>
                  <a:lnTo>
                    <a:pt x="642" y="362"/>
                  </a:lnTo>
                  <a:lnTo>
                    <a:pt x="643" y="361"/>
                  </a:lnTo>
                  <a:lnTo>
                    <a:pt x="646" y="359"/>
                  </a:lnTo>
                  <a:lnTo>
                    <a:pt x="647" y="359"/>
                  </a:lnTo>
                  <a:lnTo>
                    <a:pt x="648" y="359"/>
                  </a:lnTo>
                  <a:lnTo>
                    <a:pt x="649" y="358"/>
                  </a:lnTo>
                  <a:lnTo>
                    <a:pt x="649" y="357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5"/>
                  </a:lnTo>
                  <a:lnTo>
                    <a:pt x="654" y="357"/>
                  </a:lnTo>
                  <a:lnTo>
                    <a:pt x="656" y="357"/>
                  </a:lnTo>
                  <a:lnTo>
                    <a:pt x="660" y="359"/>
                  </a:lnTo>
                  <a:lnTo>
                    <a:pt x="661" y="360"/>
                  </a:lnTo>
                  <a:lnTo>
                    <a:pt x="660" y="361"/>
                  </a:lnTo>
                  <a:lnTo>
                    <a:pt x="656" y="362"/>
                  </a:lnTo>
                  <a:lnTo>
                    <a:pt x="655" y="364"/>
                  </a:lnTo>
                  <a:lnTo>
                    <a:pt x="656" y="371"/>
                  </a:lnTo>
                  <a:lnTo>
                    <a:pt x="656" y="372"/>
                  </a:lnTo>
                  <a:lnTo>
                    <a:pt x="658" y="374"/>
                  </a:lnTo>
                  <a:lnTo>
                    <a:pt x="658" y="373"/>
                  </a:lnTo>
                  <a:lnTo>
                    <a:pt x="659" y="373"/>
                  </a:lnTo>
                  <a:lnTo>
                    <a:pt x="660" y="373"/>
                  </a:lnTo>
                  <a:lnTo>
                    <a:pt x="660" y="372"/>
                  </a:lnTo>
                  <a:lnTo>
                    <a:pt x="660" y="371"/>
                  </a:lnTo>
                  <a:lnTo>
                    <a:pt x="660" y="370"/>
                  </a:lnTo>
                  <a:lnTo>
                    <a:pt x="662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3" y="377"/>
                  </a:lnTo>
                  <a:lnTo>
                    <a:pt x="662" y="379"/>
                  </a:lnTo>
                  <a:lnTo>
                    <a:pt x="660" y="380"/>
                  </a:lnTo>
                  <a:lnTo>
                    <a:pt x="656" y="381"/>
                  </a:lnTo>
                  <a:lnTo>
                    <a:pt x="654" y="382"/>
                  </a:lnTo>
                  <a:lnTo>
                    <a:pt x="652" y="382"/>
                  </a:lnTo>
                  <a:lnTo>
                    <a:pt x="650" y="384"/>
                  </a:lnTo>
                  <a:lnTo>
                    <a:pt x="650" y="385"/>
                  </a:lnTo>
                  <a:lnTo>
                    <a:pt x="652" y="387"/>
                  </a:lnTo>
                  <a:lnTo>
                    <a:pt x="652" y="388"/>
                  </a:lnTo>
                  <a:lnTo>
                    <a:pt x="653" y="390"/>
                  </a:lnTo>
                  <a:lnTo>
                    <a:pt x="654" y="387"/>
                  </a:lnTo>
                  <a:lnTo>
                    <a:pt x="656" y="385"/>
                  </a:lnTo>
                  <a:lnTo>
                    <a:pt x="665" y="379"/>
                  </a:lnTo>
                  <a:lnTo>
                    <a:pt x="666" y="378"/>
                  </a:lnTo>
                  <a:lnTo>
                    <a:pt x="675" y="378"/>
                  </a:lnTo>
                  <a:lnTo>
                    <a:pt x="691" y="375"/>
                  </a:lnTo>
                  <a:lnTo>
                    <a:pt x="692" y="375"/>
                  </a:lnTo>
                  <a:lnTo>
                    <a:pt x="693" y="374"/>
                  </a:lnTo>
                  <a:lnTo>
                    <a:pt x="694" y="375"/>
                  </a:lnTo>
                  <a:lnTo>
                    <a:pt x="694" y="374"/>
                  </a:lnTo>
                  <a:lnTo>
                    <a:pt x="695" y="373"/>
                  </a:lnTo>
                  <a:lnTo>
                    <a:pt x="697" y="373"/>
                  </a:lnTo>
                  <a:lnTo>
                    <a:pt x="697" y="372"/>
                  </a:lnTo>
                  <a:lnTo>
                    <a:pt x="698" y="372"/>
                  </a:lnTo>
                  <a:lnTo>
                    <a:pt x="698" y="371"/>
                  </a:lnTo>
                  <a:lnTo>
                    <a:pt x="697" y="368"/>
                  </a:lnTo>
                  <a:lnTo>
                    <a:pt x="699" y="366"/>
                  </a:lnTo>
                  <a:lnTo>
                    <a:pt x="699" y="364"/>
                  </a:lnTo>
                  <a:lnTo>
                    <a:pt x="699" y="364"/>
                  </a:lnTo>
                  <a:lnTo>
                    <a:pt x="699" y="361"/>
                  </a:lnTo>
                  <a:lnTo>
                    <a:pt x="699" y="360"/>
                  </a:lnTo>
                  <a:lnTo>
                    <a:pt x="700" y="359"/>
                  </a:lnTo>
                  <a:lnTo>
                    <a:pt x="700" y="355"/>
                  </a:lnTo>
                  <a:lnTo>
                    <a:pt x="701" y="353"/>
                  </a:lnTo>
                  <a:lnTo>
                    <a:pt x="701" y="344"/>
                  </a:lnTo>
                  <a:lnTo>
                    <a:pt x="702" y="341"/>
                  </a:lnTo>
                  <a:lnTo>
                    <a:pt x="705" y="339"/>
                  </a:lnTo>
                  <a:lnTo>
                    <a:pt x="702" y="339"/>
                  </a:lnTo>
                  <a:lnTo>
                    <a:pt x="700" y="338"/>
                  </a:lnTo>
                  <a:lnTo>
                    <a:pt x="700" y="335"/>
                  </a:lnTo>
                  <a:lnTo>
                    <a:pt x="699" y="335"/>
                  </a:lnTo>
                  <a:lnTo>
                    <a:pt x="699" y="334"/>
                  </a:lnTo>
                  <a:lnTo>
                    <a:pt x="700" y="334"/>
                  </a:lnTo>
                  <a:lnTo>
                    <a:pt x="701" y="334"/>
                  </a:lnTo>
                  <a:lnTo>
                    <a:pt x="701" y="333"/>
                  </a:lnTo>
                  <a:lnTo>
                    <a:pt x="701" y="33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1">
              <a:extLst>
                <a:ext uri="{FF2B5EF4-FFF2-40B4-BE49-F238E27FC236}">
                  <a16:creationId xmlns:a16="http://schemas.microsoft.com/office/drawing/2014/main" id="{82BA4EE5-9AF9-A8AC-F703-D0E7F659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795338"/>
              <a:ext cx="887413" cy="1778000"/>
            </a:xfrm>
            <a:custGeom>
              <a:avLst/>
              <a:gdLst>
                <a:gd name="T0" fmla="*/ 5 w 559"/>
                <a:gd name="T1" fmla="*/ 188 h 1120"/>
                <a:gd name="T2" fmla="*/ 22 w 559"/>
                <a:gd name="T3" fmla="*/ 221 h 1120"/>
                <a:gd name="T4" fmla="*/ 3 w 559"/>
                <a:gd name="T5" fmla="*/ 304 h 1120"/>
                <a:gd name="T6" fmla="*/ 32 w 559"/>
                <a:gd name="T7" fmla="*/ 284 h 1120"/>
                <a:gd name="T8" fmla="*/ 23 w 559"/>
                <a:gd name="T9" fmla="*/ 310 h 1120"/>
                <a:gd name="T10" fmla="*/ 13 w 559"/>
                <a:gd name="T11" fmla="*/ 359 h 1120"/>
                <a:gd name="T12" fmla="*/ 17 w 559"/>
                <a:gd name="T13" fmla="*/ 398 h 1120"/>
                <a:gd name="T14" fmla="*/ 20 w 559"/>
                <a:gd name="T15" fmla="*/ 423 h 1120"/>
                <a:gd name="T16" fmla="*/ 52 w 559"/>
                <a:gd name="T17" fmla="*/ 338 h 1120"/>
                <a:gd name="T18" fmla="*/ 50 w 559"/>
                <a:gd name="T19" fmla="*/ 378 h 1120"/>
                <a:gd name="T20" fmla="*/ 69 w 559"/>
                <a:gd name="T21" fmla="*/ 372 h 1120"/>
                <a:gd name="T22" fmla="*/ 83 w 559"/>
                <a:gd name="T23" fmla="*/ 441 h 1120"/>
                <a:gd name="T24" fmla="*/ 40 w 559"/>
                <a:gd name="T25" fmla="*/ 508 h 1120"/>
                <a:gd name="T26" fmla="*/ 95 w 559"/>
                <a:gd name="T27" fmla="*/ 541 h 1120"/>
                <a:gd name="T28" fmla="*/ 128 w 559"/>
                <a:gd name="T29" fmla="*/ 533 h 1120"/>
                <a:gd name="T30" fmla="*/ 182 w 559"/>
                <a:gd name="T31" fmla="*/ 509 h 1120"/>
                <a:gd name="T32" fmla="*/ 187 w 559"/>
                <a:gd name="T33" fmla="*/ 598 h 1120"/>
                <a:gd name="T34" fmla="*/ 219 w 559"/>
                <a:gd name="T35" fmla="*/ 615 h 1120"/>
                <a:gd name="T36" fmla="*/ 226 w 559"/>
                <a:gd name="T37" fmla="*/ 713 h 1120"/>
                <a:gd name="T38" fmla="*/ 141 w 559"/>
                <a:gd name="T39" fmla="*/ 714 h 1120"/>
                <a:gd name="T40" fmla="*/ 81 w 559"/>
                <a:gd name="T41" fmla="*/ 781 h 1120"/>
                <a:gd name="T42" fmla="*/ 124 w 559"/>
                <a:gd name="T43" fmla="*/ 795 h 1120"/>
                <a:gd name="T44" fmla="*/ 66 w 559"/>
                <a:gd name="T45" fmla="*/ 874 h 1120"/>
                <a:gd name="T46" fmla="*/ 36 w 559"/>
                <a:gd name="T47" fmla="*/ 910 h 1120"/>
                <a:gd name="T48" fmla="*/ 64 w 559"/>
                <a:gd name="T49" fmla="*/ 922 h 1120"/>
                <a:gd name="T50" fmla="*/ 115 w 559"/>
                <a:gd name="T51" fmla="*/ 923 h 1120"/>
                <a:gd name="T52" fmla="*/ 148 w 559"/>
                <a:gd name="T53" fmla="*/ 937 h 1120"/>
                <a:gd name="T54" fmla="*/ 247 w 559"/>
                <a:gd name="T55" fmla="*/ 908 h 1120"/>
                <a:gd name="T56" fmla="*/ 174 w 559"/>
                <a:gd name="T57" fmla="*/ 976 h 1120"/>
                <a:gd name="T58" fmla="*/ 74 w 559"/>
                <a:gd name="T59" fmla="*/ 1036 h 1120"/>
                <a:gd name="T60" fmla="*/ 24 w 559"/>
                <a:gd name="T61" fmla="*/ 1092 h 1120"/>
                <a:gd name="T62" fmla="*/ 50 w 559"/>
                <a:gd name="T63" fmla="*/ 1111 h 1120"/>
                <a:gd name="T64" fmla="*/ 101 w 559"/>
                <a:gd name="T65" fmla="*/ 1073 h 1120"/>
                <a:gd name="T66" fmla="*/ 128 w 559"/>
                <a:gd name="T67" fmla="*/ 1079 h 1120"/>
                <a:gd name="T68" fmla="*/ 173 w 559"/>
                <a:gd name="T69" fmla="*/ 1043 h 1120"/>
                <a:gd name="T70" fmla="*/ 280 w 559"/>
                <a:gd name="T71" fmla="*/ 1036 h 1120"/>
                <a:gd name="T72" fmla="*/ 319 w 559"/>
                <a:gd name="T73" fmla="*/ 1009 h 1120"/>
                <a:gd name="T74" fmla="*/ 371 w 559"/>
                <a:gd name="T75" fmla="*/ 1026 h 1120"/>
                <a:gd name="T76" fmla="*/ 532 w 559"/>
                <a:gd name="T77" fmla="*/ 967 h 1120"/>
                <a:gd name="T78" fmla="*/ 470 w 559"/>
                <a:gd name="T79" fmla="*/ 936 h 1120"/>
                <a:gd name="T80" fmla="*/ 494 w 559"/>
                <a:gd name="T81" fmla="*/ 905 h 1120"/>
                <a:gd name="T82" fmla="*/ 537 w 559"/>
                <a:gd name="T83" fmla="*/ 873 h 1120"/>
                <a:gd name="T84" fmla="*/ 462 w 559"/>
                <a:gd name="T85" fmla="*/ 766 h 1120"/>
                <a:gd name="T86" fmla="*/ 437 w 559"/>
                <a:gd name="T87" fmla="*/ 696 h 1120"/>
                <a:gd name="T88" fmla="*/ 437 w 559"/>
                <a:gd name="T89" fmla="*/ 684 h 1120"/>
                <a:gd name="T90" fmla="*/ 339 w 559"/>
                <a:gd name="T91" fmla="*/ 552 h 1120"/>
                <a:gd name="T92" fmla="*/ 311 w 559"/>
                <a:gd name="T93" fmla="*/ 467 h 1120"/>
                <a:gd name="T94" fmla="*/ 267 w 559"/>
                <a:gd name="T95" fmla="*/ 382 h 1120"/>
                <a:gd name="T96" fmla="*/ 146 w 559"/>
                <a:gd name="T97" fmla="*/ 359 h 1120"/>
                <a:gd name="T98" fmla="*/ 218 w 559"/>
                <a:gd name="T99" fmla="*/ 311 h 1120"/>
                <a:gd name="T100" fmla="*/ 260 w 559"/>
                <a:gd name="T101" fmla="*/ 254 h 1120"/>
                <a:gd name="T102" fmla="*/ 260 w 559"/>
                <a:gd name="T103" fmla="*/ 141 h 1120"/>
                <a:gd name="T104" fmla="*/ 159 w 559"/>
                <a:gd name="T105" fmla="*/ 147 h 1120"/>
                <a:gd name="T106" fmla="*/ 116 w 559"/>
                <a:gd name="T107" fmla="*/ 143 h 1120"/>
                <a:gd name="T108" fmla="*/ 118 w 559"/>
                <a:gd name="T109" fmla="*/ 121 h 1120"/>
                <a:gd name="T110" fmla="*/ 143 w 559"/>
                <a:gd name="T111" fmla="*/ 89 h 1120"/>
                <a:gd name="T112" fmla="*/ 176 w 559"/>
                <a:gd name="T113" fmla="*/ 7 h 1120"/>
                <a:gd name="T114" fmla="*/ 97 w 559"/>
                <a:gd name="T115" fmla="*/ 21 h 1120"/>
                <a:gd name="T116" fmla="*/ 52 w 559"/>
                <a:gd name="T117" fmla="*/ 20 h 1120"/>
                <a:gd name="T118" fmla="*/ 59 w 559"/>
                <a:gd name="T119" fmla="*/ 65 h 1120"/>
                <a:gd name="T120" fmla="*/ 24 w 559"/>
                <a:gd name="T121" fmla="*/ 90 h 1120"/>
                <a:gd name="T122" fmla="*/ 24 w 559"/>
                <a:gd name="T123" fmla="*/ 11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1120">
                  <a:moveTo>
                    <a:pt x="1" y="135"/>
                  </a:moveTo>
                  <a:lnTo>
                    <a:pt x="1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1" y="140"/>
                  </a:lnTo>
                  <a:lnTo>
                    <a:pt x="0" y="140"/>
                  </a:lnTo>
                  <a:lnTo>
                    <a:pt x="0" y="155"/>
                  </a:lnTo>
                  <a:lnTo>
                    <a:pt x="4" y="156"/>
                  </a:lnTo>
                  <a:lnTo>
                    <a:pt x="3" y="157"/>
                  </a:lnTo>
                  <a:lnTo>
                    <a:pt x="5" y="161"/>
                  </a:lnTo>
                  <a:lnTo>
                    <a:pt x="7" y="158"/>
                  </a:lnTo>
                  <a:lnTo>
                    <a:pt x="11" y="158"/>
                  </a:lnTo>
                  <a:lnTo>
                    <a:pt x="14" y="158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5" y="162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4" y="163"/>
                  </a:lnTo>
                  <a:lnTo>
                    <a:pt x="3" y="163"/>
                  </a:lnTo>
                  <a:lnTo>
                    <a:pt x="1" y="161"/>
                  </a:lnTo>
                  <a:lnTo>
                    <a:pt x="0" y="162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6" y="180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6" y="184"/>
                  </a:lnTo>
                  <a:lnTo>
                    <a:pt x="9" y="184"/>
                  </a:lnTo>
                  <a:lnTo>
                    <a:pt x="11" y="186"/>
                  </a:lnTo>
                  <a:lnTo>
                    <a:pt x="12" y="186"/>
                  </a:lnTo>
                  <a:lnTo>
                    <a:pt x="14" y="184"/>
                  </a:lnTo>
                  <a:lnTo>
                    <a:pt x="18" y="179"/>
                  </a:lnTo>
                  <a:lnTo>
                    <a:pt x="20" y="177"/>
                  </a:lnTo>
                  <a:lnTo>
                    <a:pt x="22" y="177"/>
                  </a:lnTo>
                  <a:lnTo>
                    <a:pt x="20" y="181"/>
                  </a:lnTo>
                  <a:lnTo>
                    <a:pt x="17" y="184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8"/>
                  </a:lnTo>
                  <a:lnTo>
                    <a:pt x="4" y="188"/>
                  </a:lnTo>
                  <a:lnTo>
                    <a:pt x="3" y="189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96"/>
                  </a:lnTo>
                  <a:lnTo>
                    <a:pt x="6" y="196"/>
                  </a:lnTo>
                  <a:lnTo>
                    <a:pt x="10" y="196"/>
                  </a:lnTo>
                  <a:lnTo>
                    <a:pt x="11" y="196"/>
                  </a:lnTo>
                  <a:lnTo>
                    <a:pt x="13" y="196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20" y="192"/>
                  </a:lnTo>
                  <a:lnTo>
                    <a:pt x="22" y="192"/>
                  </a:lnTo>
                  <a:lnTo>
                    <a:pt x="22" y="193"/>
                  </a:lnTo>
                  <a:lnTo>
                    <a:pt x="20" y="194"/>
                  </a:lnTo>
                  <a:lnTo>
                    <a:pt x="18" y="196"/>
                  </a:lnTo>
                  <a:lnTo>
                    <a:pt x="17" y="196"/>
                  </a:lnTo>
                  <a:lnTo>
                    <a:pt x="18" y="197"/>
                  </a:lnTo>
                  <a:lnTo>
                    <a:pt x="19" y="199"/>
                  </a:lnTo>
                  <a:lnTo>
                    <a:pt x="20" y="201"/>
                  </a:lnTo>
                  <a:lnTo>
                    <a:pt x="22" y="202"/>
                  </a:lnTo>
                  <a:lnTo>
                    <a:pt x="25" y="202"/>
                  </a:lnTo>
                  <a:lnTo>
                    <a:pt x="25" y="203"/>
                  </a:lnTo>
                  <a:lnTo>
                    <a:pt x="22" y="205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6" y="203"/>
                  </a:lnTo>
                  <a:lnTo>
                    <a:pt x="7" y="206"/>
                  </a:lnTo>
                  <a:lnTo>
                    <a:pt x="6" y="208"/>
                  </a:lnTo>
                  <a:lnTo>
                    <a:pt x="4" y="212"/>
                  </a:lnTo>
                  <a:lnTo>
                    <a:pt x="4" y="214"/>
                  </a:lnTo>
                  <a:lnTo>
                    <a:pt x="4" y="215"/>
                  </a:lnTo>
                  <a:lnTo>
                    <a:pt x="11" y="217"/>
                  </a:lnTo>
                  <a:lnTo>
                    <a:pt x="12" y="219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24" y="219"/>
                  </a:lnTo>
                  <a:lnTo>
                    <a:pt x="25" y="220"/>
                  </a:lnTo>
                  <a:lnTo>
                    <a:pt x="25" y="221"/>
                  </a:lnTo>
                  <a:lnTo>
                    <a:pt x="24" y="221"/>
                  </a:lnTo>
                  <a:lnTo>
                    <a:pt x="23" y="221"/>
                  </a:lnTo>
                  <a:lnTo>
                    <a:pt x="22" y="221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11" y="221"/>
                  </a:lnTo>
                  <a:lnTo>
                    <a:pt x="9" y="219"/>
                  </a:lnTo>
                  <a:lnTo>
                    <a:pt x="6" y="217"/>
                  </a:lnTo>
                  <a:lnTo>
                    <a:pt x="5" y="219"/>
                  </a:lnTo>
                  <a:lnTo>
                    <a:pt x="4" y="220"/>
                  </a:lnTo>
                  <a:lnTo>
                    <a:pt x="1" y="219"/>
                  </a:lnTo>
                  <a:lnTo>
                    <a:pt x="0" y="22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4" y="230"/>
                  </a:lnTo>
                  <a:lnTo>
                    <a:pt x="3" y="232"/>
                  </a:lnTo>
                  <a:lnTo>
                    <a:pt x="3" y="234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5"/>
                  </a:lnTo>
                  <a:lnTo>
                    <a:pt x="12" y="236"/>
                  </a:lnTo>
                  <a:lnTo>
                    <a:pt x="13" y="236"/>
                  </a:lnTo>
                  <a:lnTo>
                    <a:pt x="14" y="235"/>
                  </a:lnTo>
                  <a:lnTo>
                    <a:pt x="16" y="235"/>
                  </a:lnTo>
                  <a:lnTo>
                    <a:pt x="12" y="238"/>
                  </a:lnTo>
                  <a:lnTo>
                    <a:pt x="7" y="239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6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3" y="253"/>
                  </a:lnTo>
                  <a:lnTo>
                    <a:pt x="4" y="253"/>
                  </a:lnTo>
                  <a:lnTo>
                    <a:pt x="5" y="253"/>
                  </a:lnTo>
                  <a:lnTo>
                    <a:pt x="3" y="255"/>
                  </a:lnTo>
                  <a:lnTo>
                    <a:pt x="0" y="256"/>
                  </a:lnTo>
                  <a:lnTo>
                    <a:pt x="0" y="274"/>
                  </a:lnTo>
                  <a:lnTo>
                    <a:pt x="1" y="275"/>
                  </a:lnTo>
                  <a:lnTo>
                    <a:pt x="5" y="278"/>
                  </a:lnTo>
                  <a:lnTo>
                    <a:pt x="6" y="278"/>
                  </a:lnTo>
                  <a:lnTo>
                    <a:pt x="14" y="278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6" y="279"/>
                  </a:lnTo>
                  <a:lnTo>
                    <a:pt x="4" y="279"/>
                  </a:lnTo>
                  <a:lnTo>
                    <a:pt x="0" y="277"/>
                  </a:lnTo>
                  <a:lnTo>
                    <a:pt x="0" y="301"/>
                  </a:lnTo>
                  <a:lnTo>
                    <a:pt x="1" y="301"/>
                  </a:lnTo>
                  <a:lnTo>
                    <a:pt x="3" y="301"/>
                  </a:lnTo>
                  <a:lnTo>
                    <a:pt x="3" y="304"/>
                  </a:lnTo>
                  <a:lnTo>
                    <a:pt x="4" y="304"/>
                  </a:lnTo>
                  <a:lnTo>
                    <a:pt x="10" y="300"/>
                  </a:lnTo>
                  <a:lnTo>
                    <a:pt x="14" y="293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6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7" y="280"/>
                  </a:lnTo>
                  <a:lnTo>
                    <a:pt x="27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1" y="275"/>
                  </a:lnTo>
                  <a:lnTo>
                    <a:pt x="32" y="275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7"/>
                  </a:lnTo>
                  <a:lnTo>
                    <a:pt x="39" y="267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2" y="264"/>
                  </a:lnTo>
                  <a:lnTo>
                    <a:pt x="45" y="260"/>
                  </a:lnTo>
                  <a:lnTo>
                    <a:pt x="44" y="262"/>
                  </a:lnTo>
                  <a:lnTo>
                    <a:pt x="43" y="265"/>
                  </a:lnTo>
                  <a:lnTo>
                    <a:pt x="38" y="271"/>
                  </a:lnTo>
                  <a:lnTo>
                    <a:pt x="37" y="272"/>
                  </a:lnTo>
                  <a:lnTo>
                    <a:pt x="37" y="273"/>
                  </a:lnTo>
                  <a:lnTo>
                    <a:pt x="37" y="274"/>
                  </a:lnTo>
                  <a:lnTo>
                    <a:pt x="43" y="278"/>
                  </a:lnTo>
                  <a:lnTo>
                    <a:pt x="56" y="274"/>
                  </a:lnTo>
                  <a:lnTo>
                    <a:pt x="53" y="275"/>
                  </a:lnTo>
                  <a:lnTo>
                    <a:pt x="48" y="277"/>
                  </a:lnTo>
                  <a:lnTo>
                    <a:pt x="45" y="279"/>
                  </a:lnTo>
                  <a:lnTo>
                    <a:pt x="43" y="279"/>
                  </a:lnTo>
                  <a:lnTo>
                    <a:pt x="39" y="278"/>
                  </a:lnTo>
                  <a:lnTo>
                    <a:pt x="38" y="278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2" y="280"/>
                  </a:lnTo>
                  <a:lnTo>
                    <a:pt x="31" y="281"/>
                  </a:lnTo>
                  <a:lnTo>
                    <a:pt x="30" y="281"/>
                  </a:lnTo>
                  <a:lnTo>
                    <a:pt x="30" y="282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1" y="285"/>
                  </a:lnTo>
                  <a:lnTo>
                    <a:pt x="27" y="288"/>
                  </a:lnTo>
                  <a:lnTo>
                    <a:pt x="26" y="293"/>
                  </a:lnTo>
                  <a:lnTo>
                    <a:pt x="26" y="294"/>
                  </a:lnTo>
                  <a:lnTo>
                    <a:pt x="25" y="295"/>
                  </a:lnTo>
                  <a:lnTo>
                    <a:pt x="24" y="297"/>
                  </a:lnTo>
                  <a:lnTo>
                    <a:pt x="24" y="298"/>
                  </a:lnTo>
                  <a:lnTo>
                    <a:pt x="25" y="298"/>
                  </a:lnTo>
                  <a:lnTo>
                    <a:pt x="26" y="299"/>
                  </a:lnTo>
                  <a:lnTo>
                    <a:pt x="27" y="299"/>
                  </a:lnTo>
                  <a:lnTo>
                    <a:pt x="27" y="299"/>
                  </a:lnTo>
                  <a:lnTo>
                    <a:pt x="29" y="298"/>
                  </a:lnTo>
                  <a:lnTo>
                    <a:pt x="30" y="298"/>
                  </a:lnTo>
                  <a:lnTo>
                    <a:pt x="31" y="297"/>
                  </a:lnTo>
                  <a:lnTo>
                    <a:pt x="32" y="297"/>
                  </a:lnTo>
                  <a:lnTo>
                    <a:pt x="33" y="297"/>
                  </a:lnTo>
                  <a:lnTo>
                    <a:pt x="36" y="294"/>
                  </a:lnTo>
                  <a:lnTo>
                    <a:pt x="36" y="295"/>
                  </a:lnTo>
                  <a:lnTo>
                    <a:pt x="35" y="297"/>
                  </a:lnTo>
                  <a:lnTo>
                    <a:pt x="32" y="298"/>
                  </a:lnTo>
                  <a:lnTo>
                    <a:pt x="29" y="300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0" y="307"/>
                  </a:lnTo>
                  <a:lnTo>
                    <a:pt x="20" y="308"/>
                  </a:lnTo>
                  <a:lnTo>
                    <a:pt x="23" y="305"/>
                  </a:lnTo>
                  <a:lnTo>
                    <a:pt x="23" y="304"/>
                  </a:lnTo>
                  <a:lnTo>
                    <a:pt x="24" y="304"/>
                  </a:lnTo>
                  <a:lnTo>
                    <a:pt x="25" y="308"/>
                  </a:lnTo>
                  <a:lnTo>
                    <a:pt x="26" y="310"/>
                  </a:lnTo>
                  <a:lnTo>
                    <a:pt x="27" y="307"/>
                  </a:lnTo>
                  <a:lnTo>
                    <a:pt x="36" y="310"/>
                  </a:lnTo>
                  <a:lnTo>
                    <a:pt x="39" y="308"/>
                  </a:lnTo>
                  <a:lnTo>
                    <a:pt x="40" y="308"/>
                  </a:lnTo>
                  <a:lnTo>
                    <a:pt x="42" y="305"/>
                  </a:lnTo>
                  <a:lnTo>
                    <a:pt x="45" y="303"/>
                  </a:lnTo>
                  <a:lnTo>
                    <a:pt x="46" y="300"/>
                  </a:lnTo>
                  <a:lnTo>
                    <a:pt x="48" y="298"/>
                  </a:lnTo>
                  <a:lnTo>
                    <a:pt x="49" y="295"/>
                  </a:lnTo>
                  <a:lnTo>
                    <a:pt x="50" y="294"/>
                  </a:lnTo>
                  <a:lnTo>
                    <a:pt x="49" y="297"/>
                  </a:lnTo>
                  <a:lnTo>
                    <a:pt x="46" y="303"/>
                  </a:lnTo>
                  <a:lnTo>
                    <a:pt x="40" y="310"/>
                  </a:lnTo>
                  <a:lnTo>
                    <a:pt x="39" y="310"/>
                  </a:lnTo>
                  <a:lnTo>
                    <a:pt x="36" y="311"/>
                  </a:lnTo>
                  <a:lnTo>
                    <a:pt x="30" y="310"/>
                  </a:lnTo>
                  <a:lnTo>
                    <a:pt x="23" y="310"/>
                  </a:lnTo>
                  <a:lnTo>
                    <a:pt x="20" y="311"/>
                  </a:lnTo>
                  <a:lnTo>
                    <a:pt x="19" y="313"/>
                  </a:lnTo>
                  <a:lnTo>
                    <a:pt x="19" y="314"/>
                  </a:lnTo>
                  <a:lnTo>
                    <a:pt x="18" y="316"/>
                  </a:lnTo>
                  <a:lnTo>
                    <a:pt x="17" y="317"/>
                  </a:lnTo>
                  <a:lnTo>
                    <a:pt x="16" y="318"/>
                  </a:lnTo>
                  <a:lnTo>
                    <a:pt x="14" y="323"/>
                  </a:lnTo>
                  <a:lnTo>
                    <a:pt x="16" y="323"/>
                  </a:lnTo>
                  <a:lnTo>
                    <a:pt x="19" y="321"/>
                  </a:lnTo>
                  <a:lnTo>
                    <a:pt x="22" y="321"/>
                  </a:lnTo>
                  <a:lnTo>
                    <a:pt x="22" y="323"/>
                  </a:lnTo>
                  <a:lnTo>
                    <a:pt x="18" y="324"/>
                  </a:lnTo>
                  <a:lnTo>
                    <a:pt x="16" y="324"/>
                  </a:lnTo>
                  <a:lnTo>
                    <a:pt x="14" y="323"/>
                  </a:lnTo>
                  <a:lnTo>
                    <a:pt x="12" y="325"/>
                  </a:lnTo>
                  <a:lnTo>
                    <a:pt x="12" y="326"/>
                  </a:lnTo>
                  <a:lnTo>
                    <a:pt x="11" y="332"/>
                  </a:lnTo>
                  <a:lnTo>
                    <a:pt x="10" y="334"/>
                  </a:lnTo>
                  <a:lnTo>
                    <a:pt x="10" y="337"/>
                  </a:lnTo>
                  <a:lnTo>
                    <a:pt x="10" y="338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3" y="336"/>
                  </a:lnTo>
                  <a:lnTo>
                    <a:pt x="17" y="334"/>
                  </a:lnTo>
                  <a:lnTo>
                    <a:pt x="17" y="336"/>
                  </a:lnTo>
                  <a:lnTo>
                    <a:pt x="18" y="336"/>
                  </a:lnTo>
                  <a:lnTo>
                    <a:pt x="18" y="337"/>
                  </a:lnTo>
                  <a:lnTo>
                    <a:pt x="17" y="338"/>
                  </a:lnTo>
                  <a:lnTo>
                    <a:pt x="16" y="338"/>
                  </a:lnTo>
                  <a:lnTo>
                    <a:pt x="13" y="338"/>
                  </a:lnTo>
                  <a:lnTo>
                    <a:pt x="13" y="339"/>
                  </a:lnTo>
                  <a:lnTo>
                    <a:pt x="13" y="342"/>
                  </a:lnTo>
                  <a:lnTo>
                    <a:pt x="12" y="344"/>
                  </a:lnTo>
                  <a:lnTo>
                    <a:pt x="11" y="346"/>
                  </a:lnTo>
                  <a:lnTo>
                    <a:pt x="10" y="349"/>
                  </a:lnTo>
                  <a:lnTo>
                    <a:pt x="9" y="352"/>
                  </a:lnTo>
                  <a:lnTo>
                    <a:pt x="11" y="350"/>
                  </a:lnTo>
                  <a:lnTo>
                    <a:pt x="12" y="347"/>
                  </a:lnTo>
                  <a:lnTo>
                    <a:pt x="14" y="346"/>
                  </a:lnTo>
                  <a:lnTo>
                    <a:pt x="17" y="345"/>
                  </a:lnTo>
                  <a:lnTo>
                    <a:pt x="16" y="347"/>
                  </a:lnTo>
                  <a:lnTo>
                    <a:pt x="16" y="349"/>
                  </a:lnTo>
                  <a:lnTo>
                    <a:pt x="13" y="352"/>
                  </a:lnTo>
                  <a:lnTo>
                    <a:pt x="13" y="353"/>
                  </a:lnTo>
                  <a:lnTo>
                    <a:pt x="13" y="355"/>
                  </a:lnTo>
                  <a:lnTo>
                    <a:pt x="13" y="357"/>
                  </a:lnTo>
                  <a:lnTo>
                    <a:pt x="14" y="357"/>
                  </a:lnTo>
                  <a:lnTo>
                    <a:pt x="14" y="358"/>
                  </a:lnTo>
                  <a:lnTo>
                    <a:pt x="14" y="359"/>
                  </a:lnTo>
                  <a:lnTo>
                    <a:pt x="13" y="359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1" y="358"/>
                  </a:lnTo>
                  <a:lnTo>
                    <a:pt x="11" y="359"/>
                  </a:lnTo>
                  <a:lnTo>
                    <a:pt x="5" y="366"/>
                  </a:lnTo>
                  <a:lnTo>
                    <a:pt x="3" y="372"/>
                  </a:lnTo>
                  <a:lnTo>
                    <a:pt x="1" y="376"/>
                  </a:lnTo>
                  <a:lnTo>
                    <a:pt x="1" y="377"/>
                  </a:lnTo>
                  <a:lnTo>
                    <a:pt x="1" y="378"/>
                  </a:lnTo>
                  <a:lnTo>
                    <a:pt x="1" y="379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4" y="376"/>
                  </a:lnTo>
                  <a:lnTo>
                    <a:pt x="4" y="373"/>
                  </a:lnTo>
                  <a:lnTo>
                    <a:pt x="7" y="369"/>
                  </a:lnTo>
                  <a:lnTo>
                    <a:pt x="7" y="366"/>
                  </a:lnTo>
                  <a:lnTo>
                    <a:pt x="9" y="366"/>
                  </a:lnTo>
                  <a:lnTo>
                    <a:pt x="10" y="366"/>
                  </a:lnTo>
                  <a:lnTo>
                    <a:pt x="11" y="365"/>
                  </a:lnTo>
                  <a:lnTo>
                    <a:pt x="12" y="366"/>
                  </a:lnTo>
                  <a:lnTo>
                    <a:pt x="11" y="366"/>
                  </a:lnTo>
                  <a:lnTo>
                    <a:pt x="11" y="366"/>
                  </a:lnTo>
                  <a:lnTo>
                    <a:pt x="11" y="369"/>
                  </a:lnTo>
                  <a:lnTo>
                    <a:pt x="3" y="382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4" y="385"/>
                  </a:lnTo>
                  <a:lnTo>
                    <a:pt x="5" y="384"/>
                  </a:lnTo>
                  <a:lnTo>
                    <a:pt x="7" y="383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1" y="381"/>
                  </a:lnTo>
                  <a:lnTo>
                    <a:pt x="10" y="382"/>
                  </a:lnTo>
                  <a:lnTo>
                    <a:pt x="9" y="384"/>
                  </a:lnTo>
                  <a:lnTo>
                    <a:pt x="7" y="385"/>
                  </a:lnTo>
                  <a:lnTo>
                    <a:pt x="7" y="386"/>
                  </a:lnTo>
                  <a:lnTo>
                    <a:pt x="4" y="391"/>
                  </a:lnTo>
                  <a:lnTo>
                    <a:pt x="4" y="392"/>
                  </a:lnTo>
                  <a:lnTo>
                    <a:pt x="4" y="395"/>
                  </a:lnTo>
                  <a:lnTo>
                    <a:pt x="5" y="397"/>
                  </a:lnTo>
                  <a:lnTo>
                    <a:pt x="6" y="398"/>
                  </a:lnTo>
                  <a:lnTo>
                    <a:pt x="7" y="399"/>
                  </a:lnTo>
                  <a:lnTo>
                    <a:pt x="9" y="399"/>
                  </a:lnTo>
                  <a:lnTo>
                    <a:pt x="9" y="402"/>
                  </a:lnTo>
                  <a:lnTo>
                    <a:pt x="10" y="402"/>
                  </a:lnTo>
                  <a:lnTo>
                    <a:pt x="11" y="401"/>
                  </a:lnTo>
                  <a:lnTo>
                    <a:pt x="13" y="399"/>
                  </a:lnTo>
                  <a:lnTo>
                    <a:pt x="20" y="391"/>
                  </a:lnTo>
                  <a:lnTo>
                    <a:pt x="19" y="395"/>
                  </a:lnTo>
                  <a:lnTo>
                    <a:pt x="17" y="398"/>
                  </a:lnTo>
                  <a:lnTo>
                    <a:pt x="14" y="401"/>
                  </a:lnTo>
                  <a:lnTo>
                    <a:pt x="12" y="402"/>
                  </a:lnTo>
                  <a:lnTo>
                    <a:pt x="11" y="403"/>
                  </a:lnTo>
                  <a:lnTo>
                    <a:pt x="10" y="404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7" y="410"/>
                  </a:lnTo>
                  <a:lnTo>
                    <a:pt x="4" y="414"/>
                  </a:lnTo>
                  <a:lnTo>
                    <a:pt x="4" y="416"/>
                  </a:lnTo>
                  <a:lnTo>
                    <a:pt x="4" y="418"/>
                  </a:lnTo>
                  <a:lnTo>
                    <a:pt x="3" y="423"/>
                  </a:lnTo>
                  <a:lnTo>
                    <a:pt x="0" y="427"/>
                  </a:lnTo>
                  <a:lnTo>
                    <a:pt x="0" y="428"/>
                  </a:lnTo>
                  <a:lnTo>
                    <a:pt x="0" y="429"/>
                  </a:lnTo>
                  <a:lnTo>
                    <a:pt x="1" y="430"/>
                  </a:lnTo>
                  <a:lnTo>
                    <a:pt x="1" y="431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3" y="462"/>
                  </a:lnTo>
                  <a:lnTo>
                    <a:pt x="4" y="461"/>
                  </a:lnTo>
                  <a:lnTo>
                    <a:pt x="6" y="462"/>
                  </a:lnTo>
                  <a:lnTo>
                    <a:pt x="9" y="462"/>
                  </a:lnTo>
                  <a:lnTo>
                    <a:pt x="10" y="461"/>
                  </a:lnTo>
                  <a:lnTo>
                    <a:pt x="12" y="460"/>
                  </a:lnTo>
                  <a:lnTo>
                    <a:pt x="13" y="459"/>
                  </a:lnTo>
                  <a:lnTo>
                    <a:pt x="16" y="455"/>
                  </a:lnTo>
                  <a:lnTo>
                    <a:pt x="16" y="453"/>
                  </a:lnTo>
                  <a:lnTo>
                    <a:pt x="16" y="453"/>
                  </a:lnTo>
                  <a:lnTo>
                    <a:pt x="14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1" y="448"/>
                  </a:lnTo>
                  <a:lnTo>
                    <a:pt x="11" y="447"/>
                  </a:lnTo>
                  <a:lnTo>
                    <a:pt x="12" y="446"/>
                  </a:lnTo>
                  <a:lnTo>
                    <a:pt x="13" y="443"/>
                  </a:lnTo>
                  <a:lnTo>
                    <a:pt x="16" y="440"/>
                  </a:lnTo>
                  <a:lnTo>
                    <a:pt x="16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5"/>
                  </a:lnTo>
                  <a:lnTo>
                    <a:pt x="17" y="433"/>
                  </a:lnTo>
                  <a:lnTo>
                    <a:pt x="19" y="430"/>
                  </a:lnTo>
                  <a:lnTo>
                    <a:pt x="18" y="428"/>
                  </a:lnTo>
                  <a:lnTo>
                    <a:pt x="19" y="427"/>
                  </a:lnTo>
                  <a:lnTo>
                    <a:pt x="20" y="425"/>
                  </a:lnTo>
                  <a:lnTo>
                    <a:pt x="20" y="424"/>
                  </a:lnTo>
                  <a:lnTo>
                    <a:pt x="20" y="423"/>
                  </a:lnTo>
                  <a:lnTo>
                    <a:pt x="19" y="423"/>
                  </a:lnTo>
                  <a:lnTo>
                    <a:pt x="19" y="420"/>
                  </a:lnTo>
                  <a:lnTo>
                    <a:pt x="18" y="420"/>
                  </a:lnTo>
                  <a:lnTo>
                    <a:pt x="18" y="418"/>
                  </a:lnTo>
                  <a:lnTo>
                    <a:pt x="20" y="417"/>
                  </a:lnTo>
                  <a:lnTo>
                    <a:pt x="20" y="416"/>
                  </a:lnTo>
                  <a:lnTo>
                    <a:pt x="20" y="414"/>
                  </a:lnTo>
                  <a:lnTo>
                    <a:pt x="20" y="412"/>
                  </a:lnTo>
                  <a:lnTo>
                    <a:pt x="20" y="410"/>
                  </a:lnTo>
                  <a:lnTo>
                    <a:pt x="22" y="409"/>
                  </a:lnTo>
                  <a:lnTo>
                    <a:pt x="23" y="408"/>
                  </a:lnTo>
                  <a:lnTo>
                    <a:pt x="26" y="403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30" y="399"/>
                  </a:lnTo>
                  <a:lnTo>
                    <a:pt x="30" y="396"/>
                  </a:lnTo>
                  <a:lnTo>
                    <a:pt x="27" y="394"/>
                  </a:lnTo>
                  <a:lnTo>
                    <a:pt x="25" y="389"/>
                  </a:lnTo>
                  <a:lnTo>
                    <a:pt x="25" y="388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4" y="384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1"/>
                  </a:lnTo>
                  <a:lnTo>
                    <a:pt x="23" y="377"/>
                  </a:lnTo>
                  <a:lnTo>
                    <a:pt x="22" y="377"/>
                  </a:lnTo>
                  <a:lnTo>
                    <a:pt x="20" y="376"/>
                  </a:lnTo>
                  <a:lnTo>
                    <a:pt x="22" y="369"/>
                  </a:lnTo>
                  <a:lnTo>
                    <a:pt x="22" y="368"/>
                  </a:lnTo>
                  <a:lnTo>
                    <a:pt x="22" y="366"/>
                  </a:lnTo>
                  <a:lnTo>
                    <a:pt x="23" y="366"/>
                  </a:lnTo>
                  <a:lnTo>
                    <a:pt x="23" y="368"/>
                  </a:lnTo>
                  <a:lnTo>
                    <a:pt x="23" y="369"/>
                  </a:lnTo>
                  <a:lnTo>
                    <a:pt x="24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27" y="368"/>
                  </a:lnTo>
                  <a:lnTo>
                    <a:pt x="27" y="366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7" y="353"/>
                  </a:lnTo>
                  <a:lnTo>
                    <a:pt x="46" y="347"/>
                  </a:lnTo>
                  <a:lnTo>
                    <a:pt x="48" y="346"/>
                  </a:lnTo>
                  <a:lnTo>
                    <a:pt x="49" y="342"/>
                  </a:lnTo>
                  <a:lnTo>
                    <a:pt x="50" y="339"/>
                  </a:lnTo>
                  <a:lnTo>
                    <a:pt x="51" y="338"/>
                  </a:lnTo>
                  <a:lnTo>
                    <a:pt x="52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8" y="334"/>
                  </a:lnTo>
                  <a:lnTo>
                    <a:pt x="61" y="333"/>
                  </a:lnTo>
                  <a:lnTo>
                    <a:pt x="58" y="337"/>
                  </a:lnTo>
                  <a:lnTo>
                    <a:pt x="56" y="338"/>
                  </a:lnTo>
                  <a:lnTo>
                    <a:pt x="53" y="339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48" y="350"/>
                  </a:lnTo>
                  <a:lnTo>
                    <a:pt x="46" y="350"/>
                  </a:lnTo>
                  <a:lnTo>
                    <a:pt x="44" y="352"/>
                  </a:lnTo>
                  <a:lnTo>
                    <a:pt x="39" y="355"/>
                  </a:lnTo>
                  <a:lnTo>
                    <a:pt x="31" y="369"/>
                  </a:lnTo>
                  <a:lnTo>
                    <a:pt x="29" y="371"/>
                  </a:lnTo>
                  <a:lnTo>
                    <a:pt x="30" y="375"/>
                  </a:lnTo>
                  <a:lnTo>
                    <a:pt x="30" y="376"/>
                  </a:lnTo>
                  <a:lnTo>
                    <a:pt x="30" y="377"/>
                  </a:lnTo>
                  <a:lnTo>
                    <a:pt x="29" y="378"/>
                  </a:lnTo>
                  <a:lnTo>
                    <a:pt x="29" y="379"/>
                  </a:lnTo>
                  <a:lnTo>
                    <a:pt x="29" y="382"/>
                  </a:lnTo>
                  <a:lnTo>
                    <a:pt x="29" y="383"/>
                  </a:lnTo>
                  <a:lnTo>
                    <a:pt x="29" y="384"/>
                  </a:lnTo>
                  <a:lnTo>
                    <a:pt x="30" y="385"/>
                  </a:lnTo>
                  <a:lnTo>
                    <a:pt x="31" y="386"/>
                  </a:lnTo>
                  <a:lnTo>
                    <a:pt x="31" y="390"/>
                  </a:lnTo>
                  <a:lnTo>
                    <a:pt x="32" y="390"/>
                  </a:lnTo>
                  <a:lnTo>
                    <a:pt x="35" y="391"/>
                  </a:lnTo>
                  <a:lnTo>
                    <a:pt x="38" y="394"/>
                  </a:lnTo>
                  <a:lnTo>
                    <a:pt x="39" y="394"/>
                  </a:lnTo>
                  <a:lnTo>
                    <a:pt x="39" y="391"/>
                  </a:lnTo>
                  <a:lnTo>
                    <a:pt x="38" y="389"/>
                  </a:lnTo>
                  <a:lnTo>
                    <a:pt x="36" y="385"/>
                  </a:lnTo>
                  <a:lnTo>
                    <a:pt x="38" y="382"/>
                  </a:lnTo>
                  <a:lnTo>
                    <a:pt x="39" y="381"/>
                  </a:lnTo>
                  <a:lnTo>
                    <a:pt x="39" y="379"/>
                  </a:lnTo>
                  <a:lnTo>
                    <a:pt x="39" y="377"/>
                  </a:lnTo>
                  <a:lnTo>
                    <a:pt x="40" y="376"/>
                  </a:lnTo>
                  <a:lnTo>
                    <a:pt x="40" y="377"/>
                  </a:lnTo>
                  <a:lnTo>
                    <a:pt x="42" y="379"/>
                  </a:lnTo>
                  <a:lnTo>
                    <a:pt x="46" y="383"/>
                  </a:lnTo>
                  <a:lnTo>
                    <a:pt x="49" y="384"/>
                  </a:lnTo>
                  <a:lnTo>
                    <a:pt x="49" y="383"/>
                  </a:lnTo>
                  <a:lnTo>
                    <a:pt x="49" y="379"/>
                  </a:lnTo>
                  <a:lnTo>
                    <a:pt x="45" y="372"/>
                  </a:lnTo>
                  <a:lnTo>
                    <a:pt x="44" y="370"/>
                  </a:lnTo>
                  <a:lnTo>
                    <a:pt x="45" y="369"/>
                  </a:lnTo>
                  <a:lnTo>
                    <a:pt x="46" y="370"/>
                  </a:lnTo>
                  <a:lnTo>
                    <a:pt x="46" y="371"/>
                  </a:lnTo>
                  <a:lnTo>
                    <a:pt x="50" y="376"/>
                  </a:lnTo>
                  <a:lnTo>
                    <a:pt x="50" y="378"/>
                  </a:lnTo>
                  <a:lnTo>
                    <a:pt x="51" y="383"/>
                  </a:lnTo>
                  <a:lnTo>
                    <a:pt x="52" y="386"/>
                  </a:lnTo>
                  <a:lnTo>
                    <a:pt x="53" y="388"/>
                  </a:lnTo>
                  <a:lnTo>
                    <a:pt x="56" y="388"/>
                  </a:lnTo>
                  <a:lnTo>
                    <a:pt x="56" y="386"/>
                  </a:lnTo>
                  <a:lnTo>
                    <a:pt x="57" y="385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1"/>
                  </a:lnTo>
                  <a:lnTo>
                    <a:pt x="58" y="379"/>
                  </a:lnTo>
                  <a:lnTo>
                    <a:pt x="59" y="378"/>
                  </a:lnTo>
                  <a:lnTo>
                    <a:pt x="61" y="377"/>
                  </a:lnTo>
                  <a:lnTo>
                    <a:pt x="61" y="376"/>
                  </a:lnTo>
                  <a:lnTo>
                    <a:pt x="61" y="373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1" y="372"/>
                  </a:lnTo>
                  <a:lnTo>
                    <a:pt x="62" y="371"/>
                  </a:lnTo>
                  <a:lnTo>
                    <a:pt x="62" y="370"/>
                  </a:lnTo>
                  <a:lnTo>
                    <a:pt x="62" y="368"/>
                  </a:lnTo>
                  <a:lnTo>
                    <a:pt x="62" y="366"/>
                  </a:lnTo>
                  <a:lnTo>
                    <a:pt x="62" y="364"/>
                  </a:lnTo>
                  <a:lnTo>
                    <a:pt x="62" y="363"/>
                  </a:lnTo>
                  <a:lnTo>
                    <a:pt x="63" y="363"/>
                  </a:lnTo>
                  <a:lnTo>
                    <a:pt x="63" y="360"/>
                  </a:lnTo>
                  <a:lnTo>
                    <a:pt x="62" y="356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1" y="346"/>
                  </a:lnTo>
                  <a:lnTo>
                    <a:pt x="62" y="347"/>
                  </a:lnTo>
                  <a:lnTo>
                    <a:pt x="63" y="349"/>
                  </a:lnTo>
                  <a:lnTo>
                    <a:pt x="63" y="350"/>
                  </a:lnTo>
                  <a:lnTo>
                    <a:pt x="63" y="355"/>
                  </a:lnTo>
                  <a:lnTo>
                    <a:pt x="64" y="356"/>
                  </a:lnTo>
                  <a:lnTo>
                    <a:pt x="65" y="356"/>
                  </a:lnTo>
                  <a:lnTo>
                    <a:pt x="66" y="355"/>
                  </a:lnTo>
                  <a:lnTo>
                    <a:pt x="71" y="345"/>
                  </a:lnTo>
                  <a:lnTo>
                    <a:pt x="72" y="343"/>
                  </a:lnTo>
                  <a:lnTo>
                    <a:pt x="74" y="343"/>
                  </a:lnTo>
                  <a:lnTo>
                    <a:pt x="72" y="345"/>
                  </a:lnTo>
                  <a:lnTo>
                    <a:pt x="68" y="355"/>
                  </a:lnTo>
                  <a:lnTo>
                    <a:pt x="64" y="362"/>
                  </a:lnTo>
                  <a:lnTo>
                    <a:pt x="64" y="363"/>
                  </a:lnTo>
                  <a:lnTo>
                    <a:pt x="64" y="368"/>
                  </a:lnTo>
                  <a:lnTo>
                    <a:pt x="64" y="370"/>
                  </a:lnTo>
                  <a:lnTo>
                    <a:pt x="65" y="372"/>
                  </a:lnTo>
                  <a:lnTo>
                    <a:pt x="68" y="372"/>
                  </a:lnTo>
                  <a:lnTo>
                    <a:pt x="69" y="372"/>
                  </a:lnTo>
                  <a:lnTo>
                    <a:pt x="70" y="372"/>
                  </a:lnTo>
                  <a:lnTo>
                    <a:pt x="71" y="371"/>
                  </a:lnTo>
                  <a:lnTo>
                    <a:pt x="70" y="369"/>
                  </a:lnTo>
                  <a:lnTo>
                    <a:pt x="66" y="364"/>
                  </a:lnTo>
                  <a:lnTo>
                    <a:pt x="66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9" y="365"/>
                  </a:lnTo>
                  <a:lnTo>
                    <a:pt x="70" y="366"/>
                  </a:lnTo>
                  <a:lnTo>
                    <a:pt x="71" y="368"/>
                  </a:lnTo>
                  <a:lnTo>
                    <a:pt x="72" y="369"/>
                  </a:lnTo>
                  <a:lnTo>
                    <a:pt x="75" y="370"/>
                  </a:lnTo>
                  <a:lnTo>
                    <a:pt x="79" y="376"/>
                  </a:lnTo>
                  <a:lnTo>
                    <a:pt x="83" y="377"/>
                  </a:lnTo>
                  <a:lnTo>
                    <a:pt x="84" y="378"/>
                  </a:lnTo>
                  <a:lnTo>
                    <a:pt x="92" y="381"/>
                  </a:lnTo>
                  <a:lnTo>
                    <a:pt x="91" y="382"/>
                  </a:lnTo>
                  <a:lnTo>
                    <a:pt x="79" y="379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0" y="376"/>
                  </a:lnTo>
                  <a:lnTo>
                    <a:pt x="68" y="376"/>
                  </a:lnTo>
                  <a:lnTo>
                    <a:pt x="65" y="377"/>
                  </a:lnTo>
                  <a:lnTo>
                    <a:pt x="64" y="379"/>
                  </a:lnTo>
                  <a:lnTo>
                    <a:pt x="63" y="382"/>
                  </a:lnTo>
                  <a:lnTo>
                    <a:pt x="62" y="385"/>
                  </a:lnTo>
                  <a:lnTo>
                    <a:pt x="63" y="389"/>
                  </a:lnTo>
                  <a:lnTo>
                    <a:pt x="63" y="395"/>
                  </a:lnTo>
                  <a:lnTo>
                    <a:pt x="63" y="395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3"/>
                  </a:lnTo>
                  <a:lnTo>
                    <a:pt x="63" y="405"/>
                  </a:lnTo>
                  <a:lnTo>
                    <a:pt x="61" y="409"/>
                  </a:lnTo>
                  <a:lnTo>
                    <a:pt x="62" y="411"/>
                  </a:lnTo>
                  <a:lnTo>
                    <a:pt x="64" y="414"/>
                  </a:lnTo>
                  <a:lnTo>
                    <a:pt x="69" y="417"/>
                  </a:lnTo>
                  <a:lnTo>
                    <a:pt x="69" y="418"/>
                  </a:lnTo>
                  <a:lnTo>
                    <a:pt x="68" y="420"/>
                  </a:lnTo>
                  <a:lnTo>
                    <a:pt x="69" y="420"/>
                  </a:lnTo>
                  <a:lnTo>
                    <a:pt x="71" y="420"/>
                  </a:lnTo>
                  <a:lnTo>
                    <a:pt x="76" y="422"/>
                  </a:lnTo>
                  <a:lnTo>
                    <a:pt x="78" y="423"/>
                  </a:lnTo>
                  <a:lnTo>
                    <a:pt x="79" y="425"/>
                  </a:lnTo>
                  <a:lnTo>
                    <a:pt x="79" y="428"/>
                  </a:lnTo>
                  <a:lnTo>
                    <a:pt x="78" y="430"/>
                  </a:lnTo>
                  <a:lnTo>
                    <a:pt x="81" y="431"/>
                  </a:lnTo>
                  <a:lnTo>
                    <a:pt x="83" y="434"/>
                  </a:lnTo>
                  <a:lnTo>
                    <a:pt x="83" y="437"/>
                  </a:lnTo>
                  <a:lnTo>
                    <a:pt x="83" y="441"/>
                  </a:lnTo>
                  <a:lnTo>
                    <a:pt x="81" y="444"/>
                  </a:lnTo>
                  <a:lnTo>
                    <a:pt x="76" y="447"/>
                  </a:lnTo>
                  <a:lnTo>
                    <a:pt x="74" y="449"/>
                  </a:lnTo>
                  <a:lnTo>
                    <a:pt x="72" y="450"/>
                  </a:lnTo>
                  <a:lnTo>
                    <a:pt x="72" y="453"/>
                  </a:lnTo>
                  <a:lnTo>
                    <a:pt x="71" y="454"/>
                  </a:lnTo>
                  <a:lnTo>
                    <a:pt x="70" y="455"/>
                  </a:lnTo>
                  <a:lnTo>
                    <a:pt x="66" y="459"/>
                  </a:lnTo>
                  <a:lnTo>
                    <a:pt x="66" y="460"/>
                  </a:lnTo>
                  <a:lnTo>
                    <a:pt x="66" y="461"/>
                  </a:lnTo>
                  <a:lnTo>
                    <a:pt x="66" y="463"/>
                  </a:lnTo>
                  <a:lnTo>
                    <a:pt x="66" y="466"/>
                  </a:lnTo>
                  <a:lnTo>
                    <a:pt x="66" y="467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4" y="473"/>
                  </a:lnTo>
                  <a:lnTo>
                    <a:pt x="64" y="474"/>
                  </a:lnTo>
                  <a:lnTo>
                    <a:pt x="63" y="474"/>
                  </a:lnTo>
                  <a:lnTo>
                    <a:pt x="58" y="481"/>
                  </a:lnTo>
                  <a:lnTo>
                    <a:pt x="56" y="482"/>
                  </a:lnTo>
                  <a:lnTo>
                    <a:pt x="55" y="483"/>
                  </a:lnTo>
                  <a:lnTo>
                    <a:pt x="53" y="486"/>
                  </a:lnTo>
                  <a:lnTo>
                    <a:pt x="53" y="489"/>
                  </a:lnTo>
                  <a:lnTo>
                    <a:pt x="53" y="490"/>
                  </a:lnTo>
                  <a:lnTo>
                    <a:pt x="51" y="494"/>
                  </a:lnTo>
                  <a:lnTo>
                    <a:pt x="51" y="495"/>
                  </a:lnTo>
                  <a:lnTo>
                    <a:pt x="51" y="496"/>
                  </a:lnTo>
                  <a:lnTo>
                    <a:pt x="51" y="499"/>
                  </a:lnTo>
                  <a:lnTo>
                    <a:pt x="51" y="501"/>
                  </a:lnTo>
                  <a:lnTo>
                    <a:pt x="52" y="503"/>
                  </a:lnTo>
                  <a:lnTo>
                    <a:pt x="52" y="505"/>
                  </a:lnTo>
                  <a:lnTo>
                    <a:pt x="53" y="506"/>
                  </a:lnTo>
                  <a:lnTo>
                    <a:pt x="56" y="511"/>
                  </a:lnTo>
                  <a:lnTo>
                    <a:pt x="56" y="512"/>
                  </a:lnTo>
                  <a:lnTo>
                    <a:pt x="53" y="514"/>
                  </a:lnTo>
                  <a:lnTo>
                    <a:pt x="52" y="513"/>
                  </a:lnTo>
                  <a:lnTo>
                    <a:pt x="51" y="512"/>
                  </a:lnTo>
                  <a:lnTo>
                    <a:pt x="50" y="511"/>
                  </a:lnTo>
                  <a:lnTo>
                    <a:pt x="50" y="509"/>
                  </a:lnTo>
                  <a:lnTo>
                    <a:pt x="50" y="507"/>
                  </a:lnTo>
                  <a:lnTo>
                    <a:pt x="50" y="506"/>
                  </a:lnTo>
                  <a:lnTo>
                    <a:pt x="50" y="505"/>
                  </a:lnTo>
                  <a:lnTo>
                    <a:pt x="49" y="503"/>
                  </a:lnTo>
                  <a:lnTo>
                    <a:pt x="48" y="501"/>
                  </a:lnTo>
                  <a:lnTo>
                    <a:pt x="46" y="499"/>
                  </a:lnTo>
                  <a:lnTo>
                    <a:pt x="45" y="500"/>
                  </a:lnTo>
                  <a:lnTo>
                    <a:pt x="44" y="500"/>
                  </a:lnTo>
                  <a:lnTo>
                    <a:pt x="43" y="500"/>
                  </a:lnTo>
                  <a:lnTo>
                    <a:pt x="42" y="501"/>
                  </a:lnTo>
                  <a:lnTo>
                    <a:pt x="42" y="503"/>
                  </a:lnTo>
                  <a:lnTo>
                    <a:pt x="40" y="508"/>
                  </a:lnTo>
                  <a:lnTo>
                    <a:pt x="42" y="513"/>
                  </a:lnTo>
                  <a:lnTo>
                    <a:pt x="43" y="518"/>
                  </a:lnTo>
                  <a:lnTo>
                    <a:pt x="45" y="522"/>
                  </a:lnTo>
                  <a:lnTo>
                    <a:pt x="52" y="531"/>
                  </a:lnTo>
                  <a:lnTo>
                    <a:pt x="53" y="532"/>
                  </a:lnTo>
                  <a:lnTo>
                    <a:pt x="55" y="532"/>
                  </a:lnTo>
                  <a:lnTo>
                    <a:pt x="56" y="534"/>
                  </a:lnTo>
                  <a:lnTo>
                    <a:pt x="56" y="535"/>
                  </a:lnTo>
                  <a:lnTo>
                    <a:pt x="56" y="537"/>
                  </a:lnTo>
                  <a:lnTo>
                    <a:pt x="56" y="538"/>
                  </a:lnTo>
                  <a:lnTo>
                    <a:pt x="57" y="538"/>
                  </a:lnTo>
                  <a:lnTo>
                    <a:pt x="57" y="538"/>
                  </a:lnTo>
                  <a:lnTo>
                    <a:pt x="57" y="539"/>
                  </a:lnTo>
                  <a:lnTo>
                    <a:pt x="57" y="540"/>
                  </a:lnTo>
                  <a:lnTo>
                    <a:pt x="58" y="540"/>
                  </a:lnTo>
                  <a:lnTo>
                    <a:pt x="57" y="541"/>
                  </a:lnTo>
                  <a:lnTo>
                    <a:pt x="57" y="544"/>
                  </a:lnTo>
                  <a:lnTo>
                    <a:pt x="57" y="546"/>
                  </a:lnTo>
                  <a:lnTo>
                    <a:pt x="58" y="547"/>
                  </a:lnTo>
                  <a:lnTo>
                    <a:pt x="59" y="547"/>
                  </a:lnTo>
                  <a:lnTo>
                    <a:pt x="63" y="550"/>
                  </a:lnTo>
                  <a:lnTo>
                    <a:pt x="65" y="550"/>
                  </a:lnTo>
                  <a:lnTo>
                    <a:pt x="64" y="547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4" y="542"/>
                  </a:lnTo>
                  <a:lnTo>
                    <a:pt x="62" y="540"/>
                  </a:lnTo>
                  <a:lnTo>
                    <a:pt x="61" y="538"/>
                  </a:lnTo>
                  <a:lnTo>
                    <a:pt x="59" y="535"/>
                  </a:lnTo>
                  <a:lnTo>
                    <a:pt x="59" y="533"/>
                  </a:lnTo>
                  <a:lnTo>
                    <a:pt x="58" y="533"/>
                  </a:lnTo>
                  <a:lnTo>
                    <a:pt x="58" y="532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8" y="526"/>
                  </a:lnTo>
                  <a:lnTo>
                    <a:pt x="58" y="525"/>
                  </a:lnTo>
                  <a:lnTo>
                    <a:pt x="59" y="524"/>
                  </a:lnTo>
                  <a:lnTo>
                    <a:pt x="62" y="521"/>
                  </a:lnTo>
                  <a:lnTo>
                    <a:pt x="63" y="520"/>
                  </a:lnTo>
                  <a:lnTo>
                    <a:pt x="65" y="520"/>
                  </a:lnTo>
                  <a:lnTo>
                    <a:pt x="68" y="519"/>
                  </a:lnTo>
                  <a:lnTo>
                    <a:pt x="69" y="520"/>
                  </a:lnTo>
                  <a:lnTo>
                    <a:pt x="71" y="524"/>
                  </a:lnTo>
                  <a:lnTo>
                    <a:pt x="72" y="525"/>
                  </a:lnTo>
                  <a:lnTo>
                    <a:pt x="76" y="526"/>
                  </a:lnTo>
                  <a:lnTo>
                    <a:pt x="84" y="532"/>
                  </a:lnTo>
                  <a:lnTo>
                    <a:pt x="87" y="534"/>
                  </a:lnTo>
                  <a:lnTo>
                    <a:pt x="91" y="540"/>
                  </a:lnTo>
                  <a:lnTo>
                    <a:pt x="95" y="540"/>
                  </a:lnTo>
                  <a:lnTo>
                    <a:pt x="95" y="541"/>
                  </a:lnTo>
                  <a:lnTo>
                    <a:pt x="97" y="542"/>
                  </a:lnTo>
                  <a:lnTo>
                    <a:pt x="98" y="544"/>
                  </a:lnTo>
                  <a:lnTo>
                    <a:pt x="101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3" y="540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3" y="534"/>
                  </a:lnTo>
                  <a:lnTo>
                    <a:pt x="103" y="532"/>
                  </a:lnTo>
                  <a:lnTo>
                    <a:pt x="103" y="531"/>
                  </a:lnTo>
                  <a:lnTo>
                    <a:pt x="103" y="529"/>
                  </a:lnTo>
                  <a:lnTo>
                    <a:pt x="103" y="527"/>
                  </a:lnTo>
                  <a:lnTo>
                    <a:pt x="102" y="526"/>
                  </a:lnTo>
                  <a:lnTo>
                    <a:pt x="101" y="525"/>
                  </a:lnTo>
                  <a:lnTo>
                    <a:pt x="99" y="525"/>
                  </a:lnTo>
                  <a:lnTo>
                    <a:pt x="98" y="525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7" y="518"/>
                  </a:lnTo>
                  <a:lnTo>
                    <a:pt x="98" y="516"/>
                  </a:lnTo>
                  <a:lnTo>
                    <a:pt x="98" y="514"/>
                  </a:lnTo>
                  <a:lnTo>
                    <a:pt x="99" y="514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2" y="519"/>
                  </a:lnTo>
                  <a:lnTo>
                    <a:pt x="103" y="520"/>
                  </a:lnTo>
                  <a:lnTo>
                    <a:pt x="109" y="524"/>
                  </a:lnTo>
                  <a:lnTo>
                    <a:pt x="110" y="524"/>
                  </a:lnTo>
                  <a:lnTo>
                    <a:pt x="111" y="522"/>
                  </a:lnTo>
                  <a:lnTo>
                    <a:pt x="112" y="520"/>
                  </a:lnTo>
                  <a:lnTo>
                    <a:pt x="114" y="520"/>
                  </a:lnTo>
                  <a:lnTo>
                    <a:pt x="112" y="525"/>
                  </a:lnTo>
                  <a:lnTo>
                    <a:pt x="116" y="529"/>
                  </a:lnTo>
                  <a:lnTo>
                    <a:pt x="120" y="532"/>
                  </a:lnTo>
                  <a:lnTo>
                    <a:pt x="123" y="532"/>
                  </a:lnTo>
                  <a:lnTo>
                    <a:pt x="122" y="529"/>
                  </a:lnTo>
                  <a:lnTo>
                    <a:pt x="122" y="527"/>
                  </a:lnTo>
                  <a:lnTo>
                    <a:pt x="123" y="525"/>
                  </a:lnTo>
                  <a:lnTo>
                    <a:pt x="124" y="525"/>
                  </a:lnTo>
                  <a:lnTo>
                    <a:pt x="125" y="525"/>
                  </a:lnTo>
                  <a:lnTo>
                    <a:pt x="125" y="527"/>
                  </a:lnTo>
                  <a:lnTo>
                    <a:pt x="125" y="528"/>
                  </a:lnTo>
                  <a:lnTo>
                    <a:pt x="125" y="529"/>
                  </a:lnTo>
                  <a:lnTo>
                    <a:pt x="125" y="531"/>
                  </a:lnTo>
                  <a:lnTo>
                    <a:pt x="125" y="532"/>
                  </a:lnTo>
                  <a:lnTo>
                    <a:pt x="125" y="533"/>
                  </a:lnTo>
                  <a:lnTo>
                    <a:pt x="128" y="533"/>
                  </a:lnTo>
                  <a:lnTo>
                    <a:pt x="131" y="532"/>
                  </a:lnTo>
                  <a:lnTo>
                    <a:pt x="138" y="527"/>
                  </a:lnTo>
                  <a:lnTo>
                    <a:pt x="141" y="526"/>
                  </a:lnTo>
                  <a:lnTo>
                    <a:pt x="142" y="525"/>
                  </a:lnTo>
                  <a:lnTo>
                    <a:pt x="140" y="522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20"/>
                  </a:lnTo>
                  <a:lnTo>
                    <a:pt x="141" y="519"/>
                  </a:lnTo>
                  <a:lnTo>
                    <a:pt x="142" y="516"/>
                  </a:lnTo>
                  <a:lnTo>
                    <a:pt x="142" y="518"/>
                  </a:lnTo>
                  <a:lnTo>
                    <a:pt x="141" y="520"/>
                  </a:lnTo>
                  <a:lnTo>
                    <a:pt x="142" y="521"/>
                  </a:lnTo>
                  <a:lnTo>
                    <a:pt x="143" y="520"/>
                  </a:lnTo>
                  <a:lnTo>
                    <a:pt x="148" y="520"/>
                  </a:lnTo>
                  <a:lnTo>
                    <a:pt x="150" y="518"/>
                  </a:lnTo>
                  <a:lnTo>
                    <a:pt x="151" y="518"/>
                  </a:lnTo>
                  <a:lnTo>
                    <a:pt x="159" y="518"/>
                  </a:lnTo>
                  <a:lnTo>
                    <a:pt x="161" y="518"/>
                  </a:lnTo>
                  <a:lnTo>
                    <a:pt x="161" y="515"/>
                  </a:lnTo>
                  <a:lnTo>
                    <a:pt x="161" y="513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0" y="507"/>
                  </a:lnTo>
                  <a:lnTo>
                    <a:pt x="161" y="503"/>
                  </a:lnTo>
                  <a:lnTo>
                    <a:pt x="163" y="505"/>
                  </a:lnTo>
                  <a:lnTo>
                    <a:pt x="164" y="506"/>
                  </a:lnTo>
                  <a:lnTo>
                    <a:pt x="166" y="505"/>
                  </a:lnTo>
                  <a:lnTo>
                    <a:pt x="166" y="503"/>
                  </a:lnTo>
                  <a:lnTo>
                    <a:pt x="167" y="503"/>
                  </a:lnTo>
                  <a:lnTo>
                    <a:pt x="168" y="503"/>
                  </a:lnTo>
                  <a:lnTo>
                    <a:pt x="169" y="505"/>
                  </a:lnTo>
                  <a:lnTo>
                    <a:pt x="169" y="505"/>
                  </a:lnTo>
                  <a:lnTo>
                    <a:pt x="194" y="507"/>
                  </a:lnTo>
                  <a:lnTo>
                    <a:pt x="200" y="505"/>
                  </a:lnTo>
                  <a:lnTo>
                    <a:pt x="201" y="506"/>
                  </a:lnTo>
                  <a:lnTo>
                    <a:pt x="201" y="507"/>
                  </a:lnTo>
                  <a:lnTo>
                    <a:pt x="200" y="506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8"/>
                  </a:lnTo>
                  <a:lnTo>
                    <a:pt x="201" y="508"/>
                  </a:lnTo>
                  <a:lnTo>
                    <a:pt x="200" y="509"/>
                  </a:lnTo>
                  <a:lnTo>
                    <a:pt x="195" y="511"/>
                  </a:lnTo>
                  <a:lnTo>
                    <a:pt x="193" y="511"/>
                  </a:lnTo>
                  <a:lnTo>
                    <a:pt x="190" y="509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8" y="508"/>
                  </a:lnTo>
                  <a:lnTo>
                    <a:pt x="183" y="509"/>
                  </a:lnTo>
                  <a:lnTo>
                    <a:pt x="182" y="509"/>
                  </a:lnTo>
                  <a:lnTo>
                    <a:pt x="180" y="512"/>
                  </a:lnTo>
                  <a:lnTo>
                    <a:pt x="183" y="514"/>
                  </a:lnTo>
                  <a:lnTo>
                    <a:pt x="185" y="515"/>
                  </a:lnTo>
                  <a:lnTo>
                    <a:pt x="181" y="516"/>
                  </a:lnTo>
                  <a:lnTo>
                    <a:pt x="180" y="516"/>
                  </a:lnTo>
                  <a:lnTo>
                    <a:pt x="179" y="515"/>
                  </a:lnTo>
                  <a:lnTo>
                    <a:pt x="177" y="514"/>
                  </a:lnTo>
                  <a:lnTo>
                    <a:pt x="176" y="515"/>
                  </a:lnTo>
                  <a:lnTo>
                    <a:pt x="174" y="518"/>
                  </a:lnTo>
                  <a:lnTo>
                    <a:pt x="173" y="521"/>
                  </a:lnTo>
                  <a:lnTo>
                    <a:pt x="170" y="528"/>
                  </a:lnTo>
                  <a:lnTo>
                    <a:pt x="170" y="531"/>
                  </a:lnTo>
                  <a:lnTo>
                    <a:pt x="170" y="533"/>
                  </a:lnTo>
                  <a:lnTo>
                    <a:pt x="169" y="535"/>
                  </a:lnTo>
                  <a:lnTo>
                    <a:pt x="169" y="537"/>
                  </a:lnTo>
                  <a:lnTo>
                    <a:pt x="168" y="538"/>
                  </a:lnTo>
                  <a:lnTo>
                    <a:pt x="167" y="538"/>
                  </a:lnTo>
                  <a:lnTo>
                    <a:pt x="166" y="538"/>
                  </a:lnTo>
                  <a:lnTo>
                    <a:pt x="166" y="539"/>
                  </a:lnTo>
                  <a:lnTo>
                    <a:pt x="164" y="542"/>
                  </a:lnTo>
                  <a:lnTo>
                    <a:pt x="162" y="548"/>
                  </a:lnTo>
                  <a:lnTo>
                    <a:pt x="160" y="559"/>
                  </a:lnTo>
                  <a:lnTo>
                    <a:pt x="159" y="564"/>
                  </a:lnTo>
                  <a:lnTo>
                    <a:pt x="157" y="564"/>
                  </a:lnTo>
                  <a:lnTo>
                    <a:pt x="157" y="565"/>
                  </a:lnTo>
                  <a:lnTo>
                    <a:pt x="156" y="566"/>
                  </a:lnTo>
                  <a:lnTo>
                    <a:pt x="157" y="566"/>
                  </a:lnTo>
                  <a:lnTo>
                    <a:pt x="157" y="567"/>
                  </a:lnTo>
                  <a:lnTo>
                    <a:pt x="159" y="568"/>
                  </a:lnTo>
                  <a:lnTo>
                    <a:pt x="160" y="568"/>
                  </a:lnTo>
                  <a:lnTo>
                    <a:pt x="167" y="579"/>
                  </a:lnTo>
                  <a:lnTo>
                    <a:pt x="169" y="580"/>
                  </a:lnTo>
                  <a:lnTo>
                    <a:pt x="170" y="586"/>
                  </a:lnTo>
                  <a:lnTo>
                    <a:pt x="172" y="587"/>
                  </a:lnTo>
                  <a:lnTo>
                    <a:pt x="173" y="587"/>
                  </a:lnTo>
                  <a:lnTo>
                    <a:pt x="173" y="589"/>
                  </a:lnTo>
                  <a:lnTo>
                    <a:pt x="173" y="591"/>
                  </a:lnTo>
                  <a:lnTo>
                    <a:pt x="173" y="592"/>
                  </a:lnTo>
                  <a:lnTo>
                    <a:pt x="173" y="593"/>
                  </a:lnTo>
                  <a:lnTo>
                    <a:pt x="173" y="594"/>
                  </a:lnTo>
                  <a:lnTo>
                    <a:pt x="174" y="597"/>
                  </a:lnTo>
                  <a:lnTo>
                    <a:pt x="176" y="599"/>
                  </a:lnTo>
                  <a:lnTo>
                    <a:pt x="179" y="605"/>
                  </a:lnTo>
                  <a:lnTo>
                    <a:pt x="181" y="606"/>
                  </a:lnTo>
                  <a:lnTo>
                    <a:pt x="182" y="605"/>
                  </a:lnTo>
                  <a:lnTo>
                    <a:pt x="183" y="605"/>
                  </a:lnTo>
                  <a:lnTo>
                    <a:pt x="186" y="605"/>
                  </a:lnTo>
                  <a:lnTo>
                    <a:pt x="187" y="605"/>
                  </a:lnTo>
                  <a:lnTo>
                    <a:pt x="186" y="603"/>
                  </a:lnTo>
                  <a:lnTo>
                    <a:pt x="187" y="599"/>
                  </a:lnTo>
                  <a:lnTo>
                    <a:pt x="187" y="598"/>
                  </a:lnTo>
                  <a:lnTo>
                    <a:pt x="188" y="597"/>
                  </a:lnTo>
                  <a:lnTo>
                    <a:pt x="188" y="599"/>
                  </a:lnTo>
                  <a:lnTo>
                    <a:pt x="188" y="604"/>
                  </a:lnTo>
                  <a:lnTo>
                    <a:pt x="188" y="607"/>
                  </a:lnTo>
                  <a:lnTo>
                    <a:pt x="185" y="609"/>
                  </a:lnTo>
                  <a:lnTo>
                    <a:pt x="185" y="610"/>
                  </a:lnTo>
                  <a:lnTo>
                    <a:pt x="186" y="611"/>
                  </a:lnTo>
                  <a:lnTo>
                    <a:pt x="187" y="612"/>
                  </a:lnTo>
                  <a:lnTo>
                    <a:pt x="186" y="615"/>
                  </a:lnTo>
                  <a:lnTo>
                    <a:pt x="186" y="617"/>
                  </a:lnTo>
                  <a:lnTo>
                    <a:pt x="187" y="618"/>
                  </a:lnTo>
                  <a:lnTo>
                    <a:pt x="188" y="618"/>
                  </a:lnTo>
                  <a:lnTo>
                    <a:pt x="189" y="618"/>
                  </a:lnTo>
                  <a:lnTo>
                    <a:pt x="190" y="619"/>
                  </a:lnTo>
                  <a:lnTo>
                    <a:pt x="193" y="623"/>
                  </a:lnTo>
                  <a:lnTo>
                    <a:pt x="193" y="622"/>
                  </a:lnTo>
                  <a:lnTo>
                    <a:pt x="193" y="620"/>
                  </a:lnTo>
                  <a:lnTo>
                    <a:pt x="193" y="618"/>
                  </a:lnTo>
                  <a:lnTo>
                    <a:pt x="195" y="617"/>
                  </a:lnTo>
                  <a:lnTo>
                    <a:pt x="196" y="616"/>
                  </a:lnTo>
                  <a:lnTo>
                    <a:pt x="198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9" y="607"/>
                  </a:lnTo>
                  <a:lnTo>
                    <a:pt x="200" y="606"/>
                  </a:lnTo>
                  <a:lnTo>
                    <a:pt x="200" y="604"/>
                  </a:lnTo>
                  <a:lnTo>
                    <a:pt x="200" y="603"/>
                  </a:lnTo>
                  <a:lnTo>
                    <a:pt x="200" y="602"/>
                  </a:lnTo>
                  <a:lnTo>
                    <a:pt x="201" y="603"/>
                  </a:lnTo>
                  <a:lnTo>
                    <a:pt x="202" y="604"/>
                  </a:lnTo>
                  <a:lnTo>
                    <a:pt x="202" y="605"/>
                  </a:lnTo>
                  <a:lnTo>
                    <a:pt x="202" y="606"/>
                  </a:lnTo>
                  <a:lnTo>
                    <a:pt x="202" y="609"/>
                  </a:lnTo>
                  <a:lnTo>
                    <a:pt x="203" y="611"/>
                  </a:lnTo>
                  <a:lnTo>
                    <a:pt x="205" y="611"/>
                  </a:lnTo>
                  <a:lnTo>
                    <a:pt x="208" y="611"/>
                  </a:lnTo>
                  <a:lnTo>
                    <a:pt x="209" y="610"/>
                  </a:lnTo>
                  <a:lnTo>
                    <a:pt x="211" y="609"/>
                  </a:lnTo>
                  <a:lnTo>
                    <a:pt x="211" y="606"/>
                  </a:lnTo>
                  <a:lnTo>
                    <a:pt x="212" y="605"/>
                  </a:lnTo>
                  <a:lnTo>
                    <a:pt x="215" y="604"/>
                  </a:lnTo>
                  <a:lnTo>
                    <a:pt x="218" y="603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8" y="604"/>
                  </a:lnTo>
                  <a:lnTo>
                    <a:pt x="216" y="605"/>
                  </a:lnTo>
                  <a:lnTo>
                    <a:pt x="214" y="606"/>
                  </a:lnTo>
                  <a:lnTo>
                    <a:pt x="215" y="607"/>
                  </a:lnTo>
                  <a:lnTo>
                    <a:pt x="216" y="610"/>
                  </a:lnTo>
                  <a:lnTo>
                    <a:pt x="218" y="613"/>
                  </a:lnTo>
                  <a:lnTo>
                    <a:pt x="219" y="615"/>
                  </a:lnTo>
                  <a:lnTo>
                    <a:pt x="218" y="618"/>
                  </a:lnTo>
                  <a:lnTo>
                    <a:pt x="216" y="620"/>
                  </a:lnTo>
                  <a:lnTo>
                    <a:pt x="214" y="620"/>
                  </a:lnTo>
                  <a:lnTo>
                    <a:pt x="213" y="622"/>
                  </a:lnTo>
                  <a:lnTo>
                    <a:pt x="212" y="624"/>
                  </a:lnTo>
                  <a:lnTo>
                    <a:pt x="211" y="624"/>
                  </a:lnTo>
                  <a:lnTo>
                    <a:pt x="211" y="625"/>
                  </a:lnTo>
                  <a:lnTo>
                    <a:pt x="209" y="626"/>
                  </a:lnTo>
                  <a:lnTo>
                    <a:pt x="211" y="630"/>
                  </a:lnTo>
                  <a:lnTo>
                    <a:pt x="212" y="630"/>
                  </a:lnTo>
                  <a:lnTo>
                    <a:pt x="214" y="630"/>
                  </a:lnTo>
                  <a:lnTo>
                    <a:pt x="215" y="630"/>
                  </a:lnTo>
                  <a:lnTo>
                    <a:pt x="216" y="629"/>
                  </a:lnTo>
                  <a:lnTo>
                    <a:pt x="216" y="630"/>
                  </a:lnTo>
                  <a:lnTo>
                    <a:pt x="213" y="633"/>
                  </a:lnTo>
                  <a:lnTo>
                    <a:pt x="214" y="635"/>
                  </a:lnTo>
                  <a:lnTo>
                    <a:pt x="213" y="636"/>
                  </a:lnTo>
                  <a:lnTo>
                    <a:pt x="212" y="637"/>
                  </a:lnTo>
                  <a:lnTo>
                    <a:pt x="211" y="637"/>
                  </a:lnTo>
                  <a:lnTo>
                    <a:pt x="209" y="637"/>
                  </a:lnTo>
                  <a:lnTo>
                    <a:pt x="202" y="639"/>
                  </a:lnTo>
                  <a:lnTo>
                    <a:pt x="200" y="641"/>
                  </a:lnTo>
                  <a:lnTo>
                    <a:pt x="199" y="643"/>
                  </a:lnTo>
                  <a:lnTo>
                    <a:pt x="200" y="646"/>
                  </a:lnTo>
                  <a:lnTo>
                    <a:pt x="199" y="655"/>
                  </a:lnTo>
                  <a:lnTo>
                    <a:pt x="200" y="659"/>
                  </a:lnTo>
                  <a:lnTo>
                    <a:pt x="201" y="663"/>
                  </a:lnTo>
                  <a:lnTo>
                    <a:pt x="205" y="664"/>
                  </a:lnTo>
                  <a:lnTo>
                    <a:pt x="211" y="664"/>
                  </a:lnTo>
                  <a:lnTo>
                    <a:pt x="211" y="665"/>
                  </a:lnTo>
                  <a:lnTo>
                    <a:pt x="207" y="668"/>
                  </a:lnTo>
                  <a:lnTo>
                    <a:pt x="206" y="669"/>
                  </a:lnTo>
                  <a:lnTo>
                    <a:pt x="206" y="670"/>
                  </a:lnTo>
                  <a:lnTo>
                    <a:pt x="201" y="675"/>
                  </a:lnTo>
                  <a:lnTo>
                    <a:pt x="198" y="682"/>
                  </a:lnTo>
                  <a:lnTo>
                    <a:pt x="196" y="684"/>
                  </a:lnTo>
                  <a:lnTo>
                    <a:pt x="196" y="687"/>
                  </a:lnTo>
                  <a:lnTo>
                    <a:pt x="196" y="688"/>
                  </a:lnTo>
                  <a:lnTo>
                    <a:pt x="205" y="708"/>
                  </a:lnTo>
                  <a:lnTo>
                    <a:pt x="207" y="709"/>
                  </a:lnTo>
                  <a:lnTo>
                    <a:pt x="209" y="713"/>
                  </a:lnTo>
                  <a:lnTo>
                    <a:pt x="212" y="714"/>
                  </a:lnTo>
                  <a:lnTo>
                    <a:pt x="215" y="715"/>
                  </a:lnTo>
                  <a:lnTo>
                    <a:pt x="218" y="716"/>
                  </a:lnTo>
                  <a:lnTo>
                    <a:pt x="219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3"/>
                  </a:lnTo>
                  <a:lnTo>
                    <a:pt x="226" y="711"/>
                  </a:lnTo>
                  <a:lnTo>
                    <a:pt x="226" y="711"/>
                  </a:lnTo>
                  <a:lnTo>
                    <a:pt x="226" y="713"/>
                  </a:lnTo>
                  <a:lnTo>
                    <a:pt x="225" y="713"/>
                  </a:lnTo>
                  <a:lnTo>
                    <a:pt x="224" y="713"/>
                  </a:lnTo>
                  <a:lnTo>
                    <a:pt x="224" y="714"/>
                  </a:lnTo>
                  <a:lnTo>
                    <a:pt x="222" y="715"/>
                  </a:lnTo>
                  <a:lnTo>
                    <a:pt x="222" y="716"/>
                  </a:lnTo>
                  <a:lnTo>
                    <a:pt x="222" y="717"/>
                  </a:lnTo>
                  <a:lnTo>
                    <a:pt x="221" y="718"/>
                  </a:lnTo>
                  <a:lnTo>
                    <a:pt x="220" y="718"/>
                  </a:lnTo>
                  <a:lnTo>
                    <a:pt x="219" y="718"/>
                  </a:lnTo>
                  <a:lnTo>
                    <a:pt x="218" y="718"/>
                  </a:lnTo>
                  <a:lnTo>
                    <a:pt x="216" y="718"/>
                  </a:lnTo>
                  <a:lnTo>
                    <a:pt x="215" y="718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1" y="720"/>
                  </a:lnTo>
                  <a:lnTo>
                    <a:pt x="208" y="717"/>
                  </a:lnTo>
                  <a:lnTo>
                    <a:pt x="207" y="715"/>
                  </a:lnTo>
                  <a:lnTo>
                    <a:pt x="202" y="704"/>
                  </a:lnTo>
                  <a:lnTo>
                    <a:pt x="200" y="702"/>
                  </a:lnTo>
                  <a:lnTo>
                    <a:pt x="199" y="702"/>
                  </a:lnTo>
                  <a:lnTo>
                    <a:pt x="198" y="704"/>
                  </a:lnTo>
                  <a:lnTo>
                    <a:pt x="195" y="705"/>
                  </a:lnTo>
                  <a:lnTo>
                    <a:pt x="192" y="705"/>
                  </a:lnTo>
                  <a:lnTo>
                    <a:pt x="190" y="707"/>
                  </a:lnTo>
                  <a:lnTo>
                    <a:pt x="190" y="708"/>
                  </a:lnTo>
                  <a:lnTo>
                    <a:pt x="190" y="709"/>
                  </a:lnTo>
                  <a:lnTo>
                    <a:pt x="192" y="710"/>
                  </a:lnTo>
                  <a:lnTo>
                    <a:pt x="194" y="714"/>
                  </a:lnTo>
                  <a:lnTo>
                    <a:pt x="195" y="718"/>
                  </a:lnTo>
                  <a:lnTo>
                    <a:pt x="198" y="721"/>
                  </a:lnTo>
                  <a:lnTo>
                    <a:pt x="198" y="722"/>
                  </a:lnTo>
                  <a:lnTo>
                    <a:pt x="198" y="724"/>
                  </a:lnTo>
                  <a:lnTo>
                    <a:pt x="198" y="727"/>
                  </a:lnTo>
                  <a:lnTo>
                    <a:pt x="196" y="724"/>
                  </a:lnTo>
                  <a:lnTo>
                    <a:pt x="195" y="723"/>
                  </a:lnTo>
                  <a:lnTo>
                    <a:pt x="185" y="717"/>
                  </a:lnTo>
                  <a:lnTo>
                    <a:pt x="185" y="716"/>
                  </a:lnTo>
                  <a:lnTo>
                    <a:pt x="183" y="715"/>
                  </a:lnTo>
                  <a:lnTo>
                    <a:pt x="182" y="714"/>
                  </a:lnTo>
                  <a:lnTo>
                    <a:pt x="179" y="711"/>
                  </a:lnTo>
                  <a:lnTo>
                    <a:pt x="175" y="713"/>
                  </a:lnTo>
                  <a:lnTo>
                    <a:pt x="162" y="720"/>
                  </a:lnTo>
                  <a:lnTo>
                    <a:pt x="159" y="720"/>
                  </a:lnTo>
                  <a:lnTo>
                    <a:pt x="150" y="721"/>
                  </a:lnTo>
                  <a:lnTo>
                    <a:pt x="149" y="720"/>
                  </a:lnTo>
                  <a:lnTo>
                    <a:pt x="148" y="717"/>
                  </a:lnTo>
                  <a:lnTo>
                    <a:pt x="146" y="716"/>
                  </a:lnTo>
                  <a:lnTo>
                    <a:pt x="144" y="716"/>
                  </a:lnTo>
                  <a:lnTo>
                    <a:pt x="143" y="716"/>
                  </a:lnTo>
                  <a:lnTo>
                    <a:pt x="142" y="715"/>
                  </a:lnTo>
                  <a:lnTo>
                    <a:pt x="141" y="714"/>
                  </a:lnTo>
                  <a:lnTo>
                    <a:pt x="140" y="714"/>
                  </a:lnTo>
                  <a:lnTo>
                    <a:pt x="138" y="714"/>
                  </a:lnTo>
                  <a:lnTo>
                    <a:pt x="140" y="715"/>
                  </a:lnTo>
                  <a:lnTo>
                    <a:pt x="141" y="717"/>
                  </a:lnTo>
                  <a:lnTo>
                    <a:pt x="141" y="720"/>
                  </a:lnTo>
                  <a:lnTo>
                    <a:pt x="140" y="720"/>
                  </a:lnTo>
                  <a:lnTo>
                    <a:pt x="131" y="723"/>
                  </a:lnTo>
                  <a:lnTo>
                    <a:pt x="128" y="726"/>
                  </a:lnTo>
                  <a:lnTo>
                    <a:pt x="127" y="727"/>
                  </a:lnTo>
                  <a:lnTo>
                    <a:pt x="125" y="727"/>
                  </a:lnTo>
                  <a:lnTo>
                    <a:pt x="124" y="728"/>
                  </a:lnTo>
                  <a:lnTo>
                    <a:pt x="123" y="728"/>
                  </a:lnTo>
                  <a:lnTo>
                    <a:pt x="123" y="727"/>
                  </a:lnTo>
                  <a:lnTo>
                    <a:pt x="122" y="727"/>
                  </a:lnTo>
                  <a:lnTo>
                    <a:pt x="120" y="727"/>
                  </a:lnTo>
                  <a:lnTo>
                    <a:pt x="117" y="728"/>
                  </a:lnTo>
                  <a:lnTo>
                    <a:pt x="115" y="729"/>
                  </a:lnTo>
                  <a:lnTo>
                    <a:pt x="114" y="731"/>
                  </a:lnTo>
                  <a:lnTo>
                    <a:pt x="112" y="735"/>
                  </a:lnTo>
                  <a:lnTo>
                    <a:pt x="112" y="736"/>
                  </a:lnTo>
                  <a:lnTo>
                    <a:pt x="110" y="736"/>
                  </a:lnTo>
                  <a:lnTo>
                    <a:pt x="107" y="740"/>
                  </a:lnTo>
                  <a:lnTo>
                    <a:pt x="107" y="741"/>
                  </a:lnTo>
                  <a:lnTo>
                    <a:pt x="107" y="742"/>
                  </a:lnTo>
                  <a:lnTo>
                    <a:pt x="105" y="743"/>
                  </a:lnTo>
                  <a:lnTo>
                    <a:pt x="105" y="742"/>
                  </a:lnTo>
                  <a:lnTo>
                    <a:pt x="105" y="741"/>
                  </a:lnTo>
                  <a:lnTo>
                    <a:pt x="104" y="741"/>
                  </a:lnTo>
                  <a:lnTo>
                    <a:pt x="104" y="742"/>
                  </a:lnTo>
                  <a:lnTo>
                    <a:pt x="103" y="743"/>
                  </a:lnTo>
                  <a:lnTo>
                    <a:pt x="103" y="748"/>
                  </a:lnTo>
                  <a:lnTo>
                    <a:pt x="103" y="750"/>
                  </a:lnTo>
                  <a:lnTo>
                    <a:pt x="103" y="753"/>
                  </a:lnTo>
                  <a:lnTo>
                    <a:pt x="97" y="756"/>
                  </a:lnTo>
                  <a:lnTo>
                    <a:pt x="96" y="759"/>
                  </a:lnTo>
                  <a:lnTo>
                    <a:pt x="90" y="763"/>
                  </a:lnTo>
                  <a:lnTo>
                    <a:pt x="88" y="765"/>
                  </a:lnTo>
                  <a:lnTo>
                    <a:pt x="87" y="765"/>
                  </a:lnTo>
                  <a:lnTo>
                    <a:pt x="85" y="765"/>
                  </a:lnTo>
                  <a:lnTo>
                    <a:pt x="84" y="765"/>
                  </a:lnTo>
                  <a:lnTo>
                    <a:pt x="75" y="776"/>
                  </a:lnTo>
                  <a:lnTo>
                    <a:pt x="74" y="779"/>
                  </a:lnTo>
                  <a:lnTo>
                    <a:pt x="72" y="780"/>
                  </a:lnTo>
                  <a:lnTo>
                    <a:pt x="74" y="780"/>
                  </a:lnTo>
                  <a:lnTo>
                    <a:pt x="74" y="781"/>
                  </a:lnTo>
                  <a:lnTo>
                    <a:pt x="72" y="782"/>
                  </a:lnTo>
                  <a:lnTo>
                    <a:pt x="74" y="783"/>
                  </a:lnTo>
                  <a:lnTo>
                    <a:pt x="75" y="782"/>
                  </a:lnTo>
                  <a:lnTo>
                    <a:pt x="76" y="781"/>
                  </a:lnTo>
                  <a:lnTo>
                    <a:pt x="77" y="780"/>
                  </a:lnTo>
                  <a:lnTo>
                    <a:pt x="81" y="781"/>
                  </a:lnTo>
                  <a:lnTo>
                    <a:pt x="83" y="780"/>
                  </a:lnTo>
                  <a:lnTo>
                    <a:pt x="84" y="780"/>
                  </a:lnTo>
                  <a:lnTo>
                    <a:pt x="84" y="779"/>
                  </a:lnTo>
                  <a:lnTo>
                    <a:pt x="84" y="779"/>
                  </a:lnTo>
                  <a:lnTo>
                    <a:pt x="85" y="779"/>
                  </a:lnTo>
                  <a:lnTo>
                    <a:pt x="87" y="780"/>
                  </a:lnTo>
                  <a:lnTo>
                    <a:pt x="88" y="781"/>
                  </a:lnTo>
                  <a:lnTo>
                    <a:pt x="89" y="782"/>
                  </a:lnTo>
                  <a:lnTo>
                    <a:pt x="90" y="782"/>
                  </a:lnTo>
                  <a:lnTo>
                    <a:pt x="91" y="782"/>
                  </a:lnTo>
                  <a:lnTo>
                    <a:pt x="91" y="781"/>
                  </a:lnTo>
                  <a:lnTo>
                    <a:pt x="92" y="780"/>
                  </a:lnTo>
                  <a:lnTo>
                    <a:pt x="91" y="779"/>
                  </a:lnTo>
                  <a:lnTo>
                    <a:pt x="91" y="778"/>
                  </a:lnTo>
                  <a:lnTo>
                    <a:pt x="92" y="776"/>
                  </a:lnTo>
                  <a:lnTo>
                    <a:pt x="94" y="775"/>
                  </a:lnTo>
                  <a:lnTo>
                    <a:pt x="92" y="774"/>
                  </a:lnTo>
                  <a:lnTo>
                    <a:pt x="96" y="772"/>
                  </a:lnTo>
                  <a:lnTo>
                    <a:pt x="97" y="769"/>
                  </a:lnTo>
                  <a:lnTo>
                    <a:pt x="98" y="769"/>
                  </a:lnTo>
                  <a:lnTo>
                    <a:pt x="104" y="769"/>
                  </a:lnTo>
                  <a:lnTo>
                    <a:pt x="105" y="768"/>
                  </a:lnTo>
                  <a:lnTo>
                    <a:pt x="107" y="767"/>
                  </a:lnTo>
                  <a:lnTo>
                    <a:pt x="112" y="766"/>
                  </a:lnTo>
                  <a:lnTo>
                    <a:pt x="116" y="766"/>
                  </a:lnTo>
                  <a:lnTo>
                    <a:pt x="118" y="766"/>
                  </a:lnTo>
                  <a:lnTo>
                    <a:pt x="120" y="765"/>
                  </a:lnTo>
                  <a:lnTo>
                    <a:pt x="121" y="766"/>
                  </a:lnTo>
                  <a:lnTo>
                    <a:pt x="122" y="766"/>
                  </a:lnTo>
                  <a:lnTo>
                    <a:pt x="123" y="765"/>
                  </a:lnTo>
                  <a:lnTo>
                    <a:pt x="123" y="766"/>
                  </a:lnTo>
                  <a:lnTo>
                    <a:pt x="124" y="766"/>
                  </a:lnTo>
                  <a:lnTo>
                    <a:pt x="120" y="769"/>
                  </a:lnTo>
                  <a:lnTo>
                    <a:pt x="118" y="770"/>
                  </a:lnTo>
                  <a:lnTo>
                    <a:pt x="118" y="772"/>
                  </a:lnTo>
                  <a:lnTo>
                    <a:pt x="120" y="773"/>
                  </a:lnTo>
                  <a:lnTo>
                    <a:pt x="120" y="775"/>
                  </a:lnTo>
                  <a:lnTo>
                    <a:pt x="120" y="776"/>
                  </a:lnTo>
                  <a:lnTo>
                    <a:pt x="120" y="778"/>
                  </a:lnTo>
                  <a:lnTo>
                    <a:pt x="117" y="779"/>
                  </a:lnTo>
                  <a:lnTo>
                    <a:pt x="118" y="780"/>
                  </a:lnTo>
                  <a:lnTo>
                    <a:pt x="120" y="783"/>
                  </a:lnTo>
                  <a:lnTo>
                    <a:pt x="125" y="791"/>
                  </a:lnTo>
                  <a:lnTo>
                    <a:pt x="127" y="791"/>
                  </a:lnTo>
                  <a:lnTo>
                    <a:pt x="128" y="789"/>
                  </a:lnTo>
                  <a:lnTo>
                    <a:pt x="130" y="789"/>
                  </a:lnTo>
                  <a:lnTo>
                    <a:pt x="129" y="791"/>
                  </a:lnTo>
                  <a:lnTo>
                    <a:pt x="125" y="793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5"/>
                  </a:lnTo>
                  <a:lnTo>
                    <a:pt x="122" y="796"/>
                  </a:lnTo>
                  <a:lnTo>
                    <a:pt x="121" y="799"/>
                  </a:lnTo>
                  <a:lnTo>
                    <a:pt x="120" y="801"/>
                  </a:lnTo>
                  <a:lnTo>
                    <a:pt x="120" y="805"/>
                  </a:lnTo>
                  <a:lnTo>
                    <a:pt x="121" y="807"/>
                  </a:lnTo>
                  <a:lnTo>
                    <a:pt x="124" y="812"/>
                  </a:lnTo>
                  <a:lnTo>
                    <a:pt x="125" y="813"/>
                  </a:lnTo>
                  <a:lnTo>
                    <a:pt x="127" y="812"/>
                  </a:lnTo>
                  <a:lnTo>
                    <a:pt x="131" y="811"/>
                  </a:lnTo>
                  <a:lnTo>
                    <a:pt x="134" y="811"/>
                  </a:lnTo>
                  <a:lnTo>
                    <a:pt x="134" y="812"/>
                  </a:lnTo>
                  <a:lnTo>
                    <a:pt x="129" y="815"/>
                  </a:lnTo>
                  <a:lnTo>
                    <a:pt x="128" y="815"/>
                  </a:lnTo>
                  <a:lnTo>
                    <a:pt x="127" y="815"/>
                  </a:lnTo>
                  <a:lnTo>
                    <a:pt x="125" y="814"/>
                  </a:lnTo>
                  <a:lnTo>
                    <a:pt x="124" y="814"/>
                  </a:lnTo>
                  <a:lnTo>
                    <a:pt x="124" y="815"/>
                  </a:lnTo>
                  <a:lnTo>
                    <a:pt x="124" y="817"/>
                  </a:lnTo>
                  <a:lnTo>
                    <a:pt x="124" y="819"/>
                  </a:lnTo>
                  <a:lnTo>
                    <a:pt x="124" y="820"/>
                  </a:lnTo>
                  <a:lnTo>
                    <a:pt x="124" y="821"/>
                  </a:lnTo>
                  <a:lnTo>
                    <a:pt x="123" y="822"/>
                  </a:lnTo>
                  <a:lnTo>
                    <a:pt x="122" y="826"/>
                  </a:lnTo>
                  <a:lnTo>
                    <a:pt x="122" y="831"/>
                  </a:lnTo>
                  <a:lnTo>
                    <a:pt x="121" y="834"/>
                  </a:lnTo>
                  <a:lnTo>
                    <a:pt x="118" y="839"/>
                  </a:lnTo>
                  <a:lnTo>
                    <a:pt x="114" y="845"/>
                  </a:lnTo>
                  <a:lnTo>
                    <a:pt x="105" y="852"/>
                  </a:lnTo>
                  <a:lnTo>
                    <a:pt x="104" y="852"/>
                  </a:lnTo>
                  <a:lnTo>
                    <a:pt x="103" y="852"/>
                  </a:lnTo>
                  <a:lnTo>
                    <a:pt x="102" y="853"/>
                  </a:lnTo>
                  <a:lnTo>
                    <a:pt x="101" y="853"/>
                  </a:lnTo>
                  <a:lnTo>
                    <a:pt x="98" y="857"/>
                  </a:lnTo>
                  <a:lnTo>
                    <a:pt x="96" y="858"/>
                  </a:lnTo>
                  <a:lnTo>
                    <a:pt x="95" y="859"/>
                  </a:lnTo>
                  <a:lnTo>
                    <a:pt x="92" y="859"/>
                  </a:lnTo>
                  <a:lnTo>
                    <a:pt x="92" y="860"/>
                  </a:lnTo>
                  <a:lnTo>
                    <a:pt x="91" y="861"/>
                  </a:lnTo>
                  <a:lnTo>
                    <a:pt x="90" y="861"/>
                  </a:lnTo>
                  <a:lnTo>
                    <a:pt x="82" y="861"/>
                  </a:lnTo>
                  <a:lnTo>
                    <a:pt x="79" y="863"/>
                  </a:lnTo>
                  <a:lnTo>
                    <a:pt x="79" y="867"/>
                  </a:lnTo>
                  <a:lnTo>
                    <a:pt x="77" y="865"/>
                  </a:lnTo>
                  <a:lnTo>
                    <a:pt x="76" y="865"/>
                  </a:lnTo>
                  <a:lnTo>
                    <a:pt x="74" y="866"/>
                  </a:lnTo>
                  <a:lnTo>
                    <a:pt x="72" y="870"/>
                  </a:lnTo>
                  <a:lnTo>
                    <a:pt x="71" y="871"/>
                  </a:lnTo>
                  <a:lnTo>
                    <a:pt x="70" y="872"/>
                  </a:lnTo>
                  <a:lnTo>
                    <a:pt x="66" y="872"/>
                  </a:lnTo>
                  <a:lnTo>
                    <a:pt x="66" y="873"/>
                  </a:lnTo>
                  <a:lnTo>
                    <a:pt x="66" y="874"/>
                  </a:lnTo>
                  <a:lnTo>
                    <a:pt x="66" y="876"/>
                  </a:lnTo>
                  <a:lnTo>
                    <a:pt x="66" y="877"/>
                  </a:lnTo>
                  <a:lnTo>
                    <a:pt x="64" y="877"/>
                  </a:lnTo>
                  <a:lnTo>
                    <a:pt x="62" y="876"/>
                  </a:lnTo>
                  <a:lnTo>
                    <a:pt x="61" y="876"/>
                  </a:lnTo>
                  <a:lnTo>
                    <a:pt x="61" y="877"/>
                  </a:lnTo>
                  <a:lnTo>
                    <a:pt x="58" y="878"/>
                  </a:lnTo>
                  <a:lnTo>
                    <a:pt x="57" y="878"/>
                  </a:lnTo>
                  <a:lnTo>
                    <a:pt x="53" y="876"/>
                  </a:lnTo>
                  <a:lnTo>
                    <a:pt x="51" y="876"/>
                  </a:lnTo>
                  <a:lnTo>
                    <a:pt x="50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79"/>
                  </a:lnTo>
                  <a:lnTo>
                    <a:pt x="49" y="882"/>
                  </a:lnTo>
                  <a:lnTo>
                    <a:pt x="45" y="883"/>
                  </a:lnTo>
                  <a:lnTo>
                    <a:pt x="43" y="884"/>
                  </a:lnTo>
                  <a:lnTo>
                    <a:pt x="40" y="885"/>
                  </a:lnTo>
                  <a:lnTo>
                    <a:pt x="39" y="885"/>
                  </a:lnTo>
                  <a:lnTo>
                    <a:pt x="37" y="887"/>
                  </a:lnTo>
                  <a:lnTo>
                    <a:pt x="36" y="889"/>
                  </a:lnTo>
                  <a:lnTo>
                    <a:pt x="32" y="889"/>
                  </a:lnTo>
                  <a:lnTo>
                    <a:pt x="32" y="890"/>
                  </a:lnTo>
                  <a:lnTo>
                    <a:pt x="32" y="891"/>
                  </a:lnTo>
                  <a:lnTo>
                    <a:pt x="32" y="892"/>
                  </a:lnTo>
                  <a:lnTo>
                    <a:pt x="31" y="892"/>
                  </a:lnTo>
                  <a:lnTo>
                    <a:pt x="32" y="893"/>
                  </a:lnTo>
                  <a:lnTo>
                    <a:pt x="32" y="895"/>
                  </a:lnTo>
                  <a:lnTo>
                    <a:pt x="31" y="895"/>
                  </a:lnTo>
                  <a:lnTo>
                    <a:pt x="31" y="896"/>
                  </a:lnTo>
                  <a:lnTo>
                    <a:pt x="32" y="896"/>
                  </a:lnTo>
                  <a:lnTo>
                    <a:pt x="37" y="895"/>
                  </a:lnTo>
                  <a:lnTo>
                    <a:pt x="38" y="893"/>
                  </a:lnTo>
                  <a:lnTo>
                    <a:pt x="39" y="895"/>
                  </a:lnTo>
                  <a:lnTo>
                    <a:pt x="43" y="895"/>
                  </a:lnTo>
                  <a:lnTo>
                    <a:pt x="44" y="896"/>
                  </a:lnTo>
                  <a:lnTo>
                    <a:pt x="45" y="896"/>
                  </a:lnTo>
                  <a:lnTo>
                    <a:pt x="46" y="898"/>
                  </a:lnTo>
                  <a:lnTo>
                    <a:pt x="46" y="899"/>
                  </a:lnTo>
                  <a:lnTo>
                    <a:pt x="46" y="902"/>
                  </a:lnTo>
                  <a:lnTo>
                    <a:pt x="46" y="905"/>
                  </a:lnTo>
                  <a:lnTo>
                    <a:pt x="46" y="906"/>
                  </a:lnTo>
                  <a:lnTo>
                    <a:pt x="45" y="908"/>
                  </a:lnTo>
                  <a:lnTo>
                    <a:pt x="44" y="908"/>
                  </a:lnTo>
                  <a:lnTo>
                    <a:pt x="42" y="908"/>
                  </a:lnTo>
                  <a:lnTo>
                    <a:pt x="40" y="909"/>
                  </a:lnTo>
                  <a:lnTo>
                    <a:pt x="39" y="910"/>
                  </a:lnTo>
                  <a:lnTo>
                    <a:pt x="38" y="910"/>
                  </a:lnTo>
                  <a:lnTo>
                    <a:pt x="37" y="910"/>
                  </a:lnTo>
                  <a:lnTo>
                    <a:pt x="36" y="910"/>
                  </a:lnTo>
                  <a:lnTo>
                    <a:pt x="37" y="911"/>
                  </a:lnTo>
                  <a:lnTo>
                    <a:pt x="40" y="913"/>
                  </a:lnTo>
                  <a:lnTo>
                    <a:pt x="40" y="915"/>
                  </a:lnTo>
                  <a:lnTo>
                    <a:pt x="40" y="916"/>
                  </a:lnTo>
                  <a:lnTo>
                    <a:pt x="42" y="916"/>
                  </a:lnTo>
                  <a:lnTo>
                    <a:pt x="43" y="915"/>
                  </a:lnTo>
                  <a:lnTo>
                    <a:pt x="42" y="912"/>
                  </a:lnTo>
                  <a:lnTo>
                    <a:pt x="44" y="912"/>
                  </a:lnTo>
                  <a:lnTo>
                    <a:pt x="55" y="913"/>
                  </a:lnTo>
                  <a:lnTo>
                    <a:pt x="56" y="913"/>
                  </a:lnTo>
                  <a:lnTo>
                    <a:pt x="61" y="912"/>
                  </a:lnTo>
                  <a:lnTo>
                    <a:pt x="62" y="911"/>
                  </a:lnTo>
                  <a:lnTo>
                    <a:pt x="62" y="910"/>
                  </a:lnTo>
                  <a:lnTo>
                    <a:pt x="61" y="909"/>
                  </a:lnTo>
                  <a:lnTo>
                    <a:pt x="62" y="908"/>
                  </a:lnTo>
                  <a:lnTo>
                    <a:pt x="62" y="906"/>
                  </a:lnTo>
                  <a:lnTo>
                    <a:pt x="61" y="906"/>
                  </a:lnTo>
                  <a:lnTo>
                    <a:pt x="59" y="906"/>
                  </a:lnTo>
                  <a:lnTo>
                    <a:pt x="59" y="905"/>
                  </a:lnTo>
                  <a:lnTo>
                    <a:pt x="64" y="905"/>
                  </a:lnTo>
                  <a:lnTo>
                    <a:pt x="66" y="904"/>
                  </a:lnTo>
                  <a:lnTo>
                    <a:pt x="68" y="904"/>
                  </a:lnTo>
                  <a:lnTo>
                    <a:pt x="68" y="905"/>
                  </a:lnTo>
                  <a:lnTo>
                    <a:pt x="64" y="905"/>
                  </a:lnTo>
                  <a:lnTo>
                    <a:pt x="63" y="908"/>
                  </a:lnTo>
                  <a:lnTo>
                    <a:pt x="64" y="910"/>
                  </a:lnTo>
                  <a:lnTo>
                    <a:pt x="66" y="912"/>
                  </a:lnTo>
                  <a:lnTo>
                    <a:pt x="65" y="912"/>
                  </a:lnTo>
                  <a:lnTo>
                    <a:pt x="64" y="912"/>
                  </a:lnTo>
                  <a:lnTo>
                    <a:pt x="62" y="913"/>
                  </a:lnTo>
                  <a:lnTo>
                    <a:pt x="58" y="915"/>
                  </a:lnTo>
                  <a:lnTo>
                    <a:pt x="56" y="916"/>
                  </a:lnTo>
                  <a:lnTo>
                    <a:pt x="56" y="916"/>
                  </a:lnTo>
                  <a:lnTo>
                    <a:pt x="55" y="916"/>
                  </a:lnTo>
                  <a:lnTo>
                    <a:pt x="52" y="916"/>
                  </a:lnTo>
                  <a:lnTo>
                    <a:pt x="52" y="917"/>
                  </a:lnTo>
                  <a:lnTo>
                    <a:pt x="46" y="916"/>
                  </a:lnTo>
                  <a:lnTo>
                    <a:pt x="45" y="917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2" y="923"/>
                  </a:lnTo>
                  <a:lnTo>
                    <a:pt x="51" y="924"/>
                  </a:lnTo>
                  <a:lnTo>
                    <a:pt x="53" y="925"/>
                  </a:lnTo>
                  <a:lnTo>
                    <a:pt x="57" y="926"/>
                  </a:lnTo>
                  <a:lnTo>
                    <a:pt x="58" y="928"/>
                  </a:lnTo>
                  <a:lnTo>
                    <a:pt x="59" y="928"/>
                  </a:lnTo>
                  <a:lnTo>
                    <a:pt x="59" y="926"/>
                  </a:lnTo>
                  <a:lnTo>
                    <a:pt x="62" y="925"/>
                  </a:lnTo>
                  <a:lnTo>
                    <a:pt x="62" y="924"/>
                  </a:lnTo>
                  <a:lnTo>
                    <a:pt x="63" y="923"/>
                  </a:lnTo>
                  <a:lnTo>
                    <a:pt x="64" y="922"/>
                  </a:lnTo>
                  <a:lnTo>
                    <a:pt x="65" y="922"/>
                  </a:lnTo>
                  <a:lnTo>
                    <a:pt x="72" y="922"/>
                  </a:lnTo>
                  <a:lnTo>
                    <a:pt x="74" y="921"/>
                  </a:lnTo>
                  <a:lnTo>
                    <a:pt x="75" y="919"/>
                  </a:lnTo>
                  <a:lnTo>
                    <a:pt x="76" y="921"/>
                  </a:lnTo>
                  <a:lnTo>
                    <a:pt x="77" y="917"/>
                  </a:lnTo>
                  <a:lnTo>
                    <a:pt x="78" y="916"/>
                  </a:lnTo>
                  <a:lnTo>
                    <a:pt x="78" y="912"/>
                  </a:lnTo>
                  <a:lnTo>
                    <a:pt x="82" y="911"/>
                  </a:lnTo>
                  <a:lnTo>
                    <a:pt x="82" y="910"/>
                  </a:lnTo>
                  <a:lnTo>
                    <a:pt x="84" y="910"/>
                  </a:lnTo>
                  <a:lnTo>
                    <a:pt x="85" y="910"/>
                  </a:lnTo>
                  <a:lnTo>
                    <a:pt x="91" y="910"/>
                  </a:lnTo>
                  <a:lnTo>
                    <a:pt x="95" y="910"/>
                  </a:lnTo>
                  <a:lnTo>
                    <a:pt x="97" y="909"/>
                  </a:lnTo>
                  <a:lnTo>
                    <a:pt x="96" y="908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7" y="906"/>
                  </a:lnTo>
                  <a:lnTo>
                    <a:pt x="98" y="908"/>
                  </a:lnTo>
                  <a:lnTo>
                    <a:pt x="99" y="908"/>
                  </a:lnTo>
                  <a:lnTo>
                    <a:pt x="101" y="906"/>
                  </a:lnTo>
                  <a:lnTo>
                    <a:pt x="102" y="905"/>
                  </a:lnTo>
                  <a:lnTo>
                    <a:pt x="102" y="904"/>
                  </a:lnTo>
                  <a:lnTo>
                    <a:pt x="103" y="905"/>
                  </a:lnTo>
                  <a:lnTo>
                    <a:pt x="103" y="906"/>
                  </a:lnTo>
                  <a:lnTo>
                    <a:pt x="102" y="908"/>
                  </a:lnTo>
                  <a:lnTo>
                    <a:pt x="102" y="908"/>
                  </a:lnTo>
                  <a:lnTo>
                    <a:pt x="102" y="909"/>
                  </a:lnTo>
                  <a:lnTo>
                    <a:pt x="103" y="910"/>
                  </a:lnTo>
                  <a:lnTo>
                    <a:pt x="104" y="910"/>
                  </a:lnTo>
                  <a:lnTo>
                    <a:pt x="107" y="910"/>
                  </a:lnTo>
                  <a:lnTo>
                    <a:pt x="105" y="911"/>
                  </a:lnTo>
                  <a:lnTo>
                    <a:pt x="104" y="911"/>
                  </a:lnTo>
                  <a:lnTo>
                    <a:pt x="101" y="911"/>
                  </a:lnTo>
                  <a:lnTo>
                    <a:pt x="102" y="913"/>
                  </a:lnTo>
                  <a:lnTo>
                    <a:pt x="104" y="916"/>
                  </a:lnTo>
                  <a:lnTo>
                    <a:pt x="105" y="917"/>
                  </a:lnTo>
                  <a:lnTo>
                    <a:pt x="108" y="918"/>
                  </a:lnTo>
                  <a:lnTo>
                    <a:pt x="112" y="917"/>
                  </a:lnTo>
                  <a:lnTo>
                    <a:pt x="114" y="916"/>
                  </a:lnTo>
                  <a:lnTo>
                    <a:pt x="117" y="918"/>
                  </a:lnTo>
                  <a:lnTo>
                    <a:pt x="121" y="919"/>
                  </a:lnTo>
                  <a:lnTo>
                    <a:pt x="122" y="919"/>
                  </a:lnTo>
                  <a:lnTo>
                    <a:pt x="122" y="918"/>
                  </a:lnTo>
                  <a:lnTo>
                    <a:pt x="123" y="917"/>
                  </a:lnTo>
                  <a:lnTo>
                    <a:pt x="123" y="918"/>
                  </a:lnTo>
                  <a:lnTo>
                    <a:pt x="123" y="919"/>
                  </a:lnTo>
                  <a:lnTo>
                    <a:pt x="122" y="922"/>
                  </a:lnTo>
                  <a:lnTo>
                    <a:pt x="118" y="923"/>
                  </a:lnTo>
                  <a:lnTo>
                    <a:pt x="115" y="923"/>
                  </a:lnTo>
                  <a:lnTo>
                    <a:pt x="112" y="924"/>
                  </a:lnTo>
                  <a:lnTo>
                    <a:pt x="112" y="924"/>
                  </a:lnTo>
                  <a:lnTo>
                    <a:pt x="112" y="923"/>
                  </a:lnTo>
                  <a:lnTo>
                    <a:pt x="112" y="922"/>
                  </a:lnTo>
                  <a:lnTo>
                    <a:pt x="111" y="922"/>
                  </a:lnTo>
                  <a:lnTo>
                    <a:pt x="110" y="924"/>
                  </a:lnTo>
                  <a:lnTo>
                    <a:pt x="108" y="925"/>
                  </a:lnTo>
                  <a:lnTo>
                    <a:pt x="108" y="926"/>
                  </a:lnTo>
                  <a:lnTo>
                    <a:pt x="109" y="929"/>
                  </a:lnTo>
                  <a:lnTo>
                    <a:pt x="109" y="930"/>
                  </a:lnTo>
                  <a:lnTo>
                    <a:pt x="108" y="931"/>
                  </a:lnTo>
                  <a:lnTo>
                    <a:pt x="108" y="932"/>
                  </a:lnTo>
                  <a:lnTo>
                    <a:pt x="109" y="932"/>
                  </a:lnTo>
                  <a:lnTo>
                    <a:pt x="112" y="935"/>
                  </a:lnTo>
                  <a:lnTo>
                    <a:pt x="114" y="935"/>
                  </a:lnTo>
                  <a:lnTo>
                    <a:pt x="114" y="934"/>
                  </a:lnTo>
                  <a:lnTo>
                    <a:pt x="115" y="934"/>
                  </a:lnTo>
                  <a:lnTo>
                    <a:pt x="116" y="935"/>
                  </a:lnTo>
                  <a:lnTo>
                    <a:pt x="117" y="934"/>
                  </a:lnTo>
                  <a:lnTo>
                    <a:pt x="118" y="932"/>
                  </a:lnTo>
                  <a:lnTo>
                    <a:pt x="118" y="931"/>
                  </a:lnTo>
                  <a:lnTo>
                    <a:pt x="120" y="931"/>
                  </a:lnTo>
                  <a:lnTo>
                    <a:pt x="121" y="931"/>
                  </a:lnTo>
                  <a:lnTo>
                    <a:pt x="122" y="932"/>
                  </a:lnTo>
                  <a:lnTo>
                    <a:pt x="123" y="932"/>
                  </a:lnTo>
                  <a:lnTo>
                    <a:pt x="124" y="932"/>
                  </a:lnTo>
                  <a:lnTo>
                    <a:pt x="124" y="931"/>
                  </a:lnTo>
                  <a:lnTo>
                    <a:pt x="125" y="931"/>
                  </a:lnTo>
                  <a:lnTo>
                    <a:pt x="127" y="931"/>
                  </a:lnTo>
                  <a:lnTo>
                    <a:pt x="127" y="932"/>
                  </a:lnTo>
                  <a:lnTo>
                    <a:pt x="128" y="932"/>
                  </a:lnTo>
                  <a:lnTo>
                    <a:pt x="128" y="931"/>
                  </a:lnTo>
                  <a:lnTo>
                    <a:pt x="130" y="931"/>
                  </a:lnTo>
                  <a:lnTo>
                    <a:pt x="130" y="930"/>
                  </a:lnTo>
                  <a:lnTo>
                    <a:pt x="129" y="928"/>
                  </a:lnTo>
                  <a:lnTo>
                    <a:pt x="129" y="926"/>
                  </a:lnTo>
                  <a:lnTo>
                    <a:pt x="130" y="926"/>
                  </a:lnTo>
                  <a:lnTo>
                    <a:pt x="131" y="925"/>
                  </a:lnTo>
                  <a:lnTo>
                    <a:pt x="133" y="925"/>
                  </a:lnTo>
                  <a:lnTo>
                    <a:pt x="138" y="924"/>
                  </a:lnTo>
                  <a:lnTo>
                    <a:pt x="141" y="924"/>
                  </a:lnTo>
                  <a:lnTo>
                    <a:pt x="141" y="925"/>
                  </a:lnTo>
                  <a:lnTo>
                    <a:pt x="142" y="928"/>
                  </a:lnTo>
                  <a:lnTo>
                    <a:pt x="143" y="929"/>
                  </a:lnTo>
                  <a:lnTo>
                    <a:pt x="144" y="929"/>
                  </a:lnTo>
                  <a:lnTo>
                    <a:pt x="144" y="930"/>
                  </a:lnTo>
                  <a:lnTo>
                    <a:pt x="146" y="931"/>
                  </a:lnTo>
                  <a:lnTo>
                    <a:pt x="147" y="934"/>
                  </a:lnTo>
                  <a:lnTo>
                    <a:pt x="147" y="936"/>
                  </a:lnTo>
                  <a:lnTo>
                    <a:pt x="148" y="936"/>
                  </a:lnTo>
                  <a:lnTo>
                    <a:pt x="148" y="937"/>
                  </a:lnTo>
                  <a:lnTo>
                    <a:pt x="148" y="938"/>
                  </a:lnTo>
                  <a:lnTo>
                    <a:pt x="148" y="939"/>
                  </a:lnTo>
                  <a:lnTo>
                    <a:pt x="150" y="941"/>
                  </a:lnTo>
                  <a:lnTo>
                    <a:pt x="151" y="942"/>
                  </a:lnTo>
                  <a:lnTo>
                    <a:pt x="153" y="942"/>
                  </a:lnTo>
                  <a:lnTo>
                    <a:pt x="154" y="942"/>
                  </a:lnTo>
                  <a:lnTo>
                    <a:pt x="159" y="945"/>
                  </a:lnTo>
                  <a:lnTo>
                    <a:pt x="161" y="948"/>
                  </a:lnTo>
                  <a:lnTo>
                    <a:pt x="162" y="950"/>
                  </a:lnTo>
                  <a:lnTo>
                    <a:pt x="163" y="951"/>
                  </a:lnTo>
                  <a:lnTo>
                    <a:pt x="182" y="952"/>
                  </a:lnTo>
                  <a:lnTo>
                    <a:pt x="187" y="950"/>
                  </a:lnTo>
                  <a:lnTo>
                    <a:pt x="188" y="950"/>
                  </a:lnTo>
                  <a:lnTo>
                    <a:pt x="190" y="951"/>
                  </a:lnTo>
                  <a:lnTo>
                    <a:pt x="192" y="950"/>
                  </a:lnTo>
                  <a:lnTo>
                    <a:pt x="192" y="947"/>
                  </a:lnTo>
                  <a:lnTo>
                    <a:pt x="190" y="944"/>
                  </a:lnTo>
                  <a:lnTo>
                    <a:pt x="192" y="944"/>
                  </a:lnTo>
                  <a:lnTo>
                    <a:pt x="193" y="944"/>
                  </a:lnTo>
                  <a:lnTo>
                    <a:pt x="193" y="943"/>
                  </a:lnTo>
                  <a:lnTo>
                    <a:pt x="194" y="943"/>
                  </a:lnTo>
                  <a:lnTo>
                    <a:pt x="194" y="942"/>
                  </a:lnTo>
                  <a:lnTo>
                    <a:pt x="194" y="941"/>
                  </a:lnTo>
                  <a:lnTo>
                    <a:pt x="196" y="938"/>
                  </a:lnTo>
                  <a:lnTo>
                    <a:pt x="198" y="938"/>
                  </a:lnTo>
                  <a:lnTo>
                    <a:pt x="198" y="937"/>
                  </a:lnTo>
                  <a:lnTo>
                    <a:pt x="202" y="936"/>
                  </a:lnTo>
                  <a:lnTo>
                    <a:pt x="202" y="935"/>
                  </a:lnTo>
                  <a:lnTo>
                    <a:pt x="205" y="932"/>
                  </a:lnTo>
                  <a:lnTo>
                    <a:pt x="205" y="931"/>
                  </a:lnTo>
                  <a:lnTo>
                    <a:pt x="206" y="932"/>
                  </a:lnTo>
                  <a:lnTo>
                    <a:pt x="206" y="934"/>
                  </a:lnTo>
                  <a:lnTo>
                    <a:pt x="207" y="934"/>
                  </a:lnTo>
                  <a:lnTo>
                    <a:pt x="208" y="935"/>
                  </a:lnTo>
                  <a:lnTo>
                    <a:pt x="214" y="934"/>
                  </a:lnTo>
                  <a:lnTo>
                    <a:pt x="218" y="932"/>
                  </a:lnTo>
                  <a:lnTo>
                    <a:pt x="219" y="931"/>
                  </a:lnTo>
                  <a:lnTo>
                    <a:pt x="222" y="930"/>
                  </a:lnTo>
                  <a:lnTo>
                    <a:pt x="226" y="929"/>
                  </a:lnTo>
                  <a:lnTo>
                    <a:pt x="226" y="928"/>
                  </a:lnTo>
                  <a:lnTo>
                    <a:pt x="228" y="925"/>
                  </a:lnTo>
                  <a:lnTo>
                    <a:pt x="233" y="919"/>
                  </a:lnTo>
                  <a:lnTo>
                    <a:pt x="234" y="918"/>
                  </a:lnTo>
                  <a:lnTo>
                    <a:pt x="234" y="917"/>
                  </a:lnTo>
                  <a:lnTo>
                    <a:pt x="239" y="913"/>
                  </a:lnTo>
                  <a:lnTo>
                    <a:pt x="240" y="912"/>
                  </a:lnTo>
                  <a:lnTo>
                    <a:pt x="241" y="911"/>
                  </a:lnTo>
                  <a:lnTo>
                    <a:pt x="242" y="909"/>
                  </a:lnTo>
                  <a:lnTo>
                    <a:pt x="244" y="909"/>
                  </a:lnTo>
                  <a:lnTo>
                    <a:pt x="245" y="909"/>
                  </a:lnTo>
                  <a:lnTo>
                    <a:pt x="247" y="908"/>
                  </a:lnTo>
                  <a:lnTo>
                    <a:pt x="248" y="908"/>
                  </a:lnTo>
                  <a:lnTo>
                    <a:pt x="248" y="905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0" y="909"/>
                  </a:lnTo>
                  <a:lnTo>
                    <a:pt x="248" y="910"/>
                  </a:lnTo>
                  <a:lnTo>
                    <a:pt x="245" y="911"/>
                  </a:lnTo>
                  <a:lnTo>
                    <a:pt x="244" y="911"/>
                  </a:lnTo>
                  <a:lnTo>
                    <a:pt x="241" y="915"/>
                  </a:lnTo>
                  <a:lnTo>
                    <a:pt x="237" y="919"/>
                  </a:lnTo>
                  <a:lnTo>
                    <a:pt x="237" y="921"/>
                  </a:lnTo>
                  <a:lnTo>
                    <a:pt x="235" y="922"/>
                  </a:lnTo>
                  <a:lnTo>
                    <a:pt x="235" y="923"/>
                  </a:lnTo>
                  <a:lnTo>
                    <a:pt x="235" y="924"/>
                  </a:lnTo>
                  <a:lnTo>
                    <a:pt x="234" y="925"/>
                  </a:lnTo>
                  <a:lnTo>
                    <a:pt x="233" y="925"/>
                  </a:lnTo>
                  <a:lnTo>
                    <a:pt x="233" y="926"/>
                  </a:lnTo>
                  <a:lnTo>
                    <a:pt x="226" y="937"/>
                  </a:lnTo>
                  <a:lnTo>
                    <a:pt x="225" y="938"/>
                  </a:lnTo>
                  <a:lnTo>
                    <a:pt x="224" y="939"/>
                  </a:lnTo>
                  <a:lnTo>
                    <a:pt x="222" y="939"/>
                  </a:lnTo>
                  <a:lnTo>
                    <a:pt x="220" y="939"/>
                  </a:lnTo>
                  <a:lnTo>
                    <a:pt x="219" y="941"/>
                  </a:lnTo>
                  <a:lnTo>
                    <a:pt x="218" y="942"/>
                  </a:lnTo>
                  <a:lnTo>
                    <a:pt x="212" y="949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5" y="952"/>
                  </a:lnTo>
                  <a:lnTo>
                    <a:pt x="206" y="954"/>
                  </a:lnTo>
                  <a:lnTo>
                    <a:pt x="206" y="955"/>
                  </a:lnTo>
                  <a:lnTo>
                    <a:pt x="205" y="956"/>
                  </a:lnTo>
                  <a:lnTo>
                    <a:pt x="205" y="957"/>
                  </a:lnTo>
                  <a:lnTo>
                    <a:pt x="205" y="960"/>
                  </a:lnTo>
                  <a:lnTo>
                    <a:pt x="203" y="961"/>
                  </a:lnTo>
                  <a:lnTo>
                    <a:pt x="201" y="961"/>
                  </a:lnTo>
                  <a:lnTo>
                    <a:pt x="202" y="962"/>
                  </a:lnTo>
                  <a:lnTo>
                    <a:pt x="202" y="964"/>
                  </a:lnTo>
                  <a:lnTo>
                    <a:pt x="202" y="968"/>
                  </a:lnTo>
                  <a:lnTo>
                    <a:pt x="202" y="969"/>
                  </a:lnTo>
                  <a:lnTo>
                    <a:pt x="203" y="970"/>
                  </a:lnTo>
                  <a:lnTo>
                    <a:pt x="203" y="973"/>
                  </a:lnTo>
                  <a:lnTo>
                    <a:pt x="202" y="973"/>
                  </a:lnTo>
                  <a:lnTo>
                    <a:pt x="201" y="975"/>
                  </a:lnTo>
                  <a:lnTo>
                    <a:pt x="200" y="975"/>
                  </a:lnTo>
                  <a:lnTo>
                    <a:pt x="201" y="973"/>
                  </a:lnTo>
                  <a:lnTo>
                    <a:pt x="199" y="974"/>
                  </a:lnTo>
                  <a:lnTo>
                    <a:pt x="196" y="974"/>
                  </a:lnTo>
                  <a:lnTo>
                    <a:pt x="192" y="974"/>
                  </a:lnTo>
                  <a:lnTo>
                    <a:pt x="189" y="974"/>
                  </a:lnTo>
                  <a:lnTo>
                    <a:pt x="183" y="976"/>
                  </a:lnTo>
                  <a:lnTo>
                    <a:pt x="174" y="976"/>
                  </a:lnTo>
                  <a:lnTo>
                    <a:pt x="173" y="976"/>
                  </a:lnTo>
                  <a:lnTo>
                    <a:pt x="170" y="974"/>
                  </a:lnTo>
                  <a:lnTo>
                    <a:pt x="162" y="971"/>
                  </a:lnTo>
                  <a:lnTo>
                    <a:pt x="156" y="971"/>
                  </a:lnTo>
                  <a:lnTo>
                    <a:pt x="146" y="969"/>
                  </a:lnTo>
                  <a:lnTo>
                    <a:pt x="144" y="969"/>
                  </a:lnTo>
                  <a:lnTo>
                    <a:pt x="142" y="970"/>
                  </a:lnTo>
                  <a:lnTo>
                    <a:pt x="141" y="970"/>
                  </a:lnTo>
                  <a:lnTo>
                    <a:pt x="136" y="970"/>
                  </a:lnTo>
                  <a:lnTo>
                    <a:pt x="135" y="970"/>
                  </a:lnTo>
                  <a:lnTo>
                    <a:pt x="131" y="971"/>
                  </a:lnTo>
                  <a:lnTo>
                    <a:pt x="117" y="973"/>
                  </a:lnTo>
                  <a:lnTo>
                    <a:pt x="112" y="975"/>
                  </a:lnTo>
                  <a:lnTo>
                    <a:pt x="112" y="976"/>
                  </a:lnTo>
                  <a:lnTo>
                    <a:pt x="112" y="977"/>
                  </a:lnTo>
                  <a:lnTo>
                    <a:pt x="112" y="978"/>
                  </a:lnTo>
                  <a:lnTo>
                    <a:pt x="112" y="980"/>
                  </a:lnTo>
                  <a:lnTo>
                    <a:pt x="112" y="981"/>
                  </a:lnTo>
                  <a:lnTo>
                    <a:pt x="112" y="981"/>
                  </a:lnTo>
                  <a:lnTo>
                    <a:pt x="110" y="981"/>
                  </a:lnTo>
                  <a:lnTo>
                    <a:pt x="111" y="982"/>
                  </a:lnTo>
                  <a:lnTo>
                    <a:pt x="112" y="983"/>
                  </a:lnTo>
                  <a:lnTo>
                    <a:pt x="112" y="984"/>
                  </a:lnTo>
                  <a:lnTo>
                    <a:pt x="112" y="986"/>
                  </a:lnTo>
                  <a:lnTo>
                    <a:pt x="112" y="989"/>
                  </a:lnTo>
                  <a:lnTo>
                    <a:pt x="112" y="990"/>
                  </a:lnTo>
                  <a:lnTo>
                    <a:pt x="112" y="991"/>
                  </a:lnTo>
                  <a:lnTo>
                    <a:pt x="112" y="993"/>
                  </a:lnTo>
                  <a:lnTo>
                    <a:pt x="107" y="997"/>
                  </a:lnTo>
                  <a:lnTo>
                    <a:pt x="105" y="999"/>
                  </a:lnTo>
                  <a:lnTo>
                    <a:pt x="104" y="999"/>
                  </a:lnTo>
                  <a:lnTo>
                    <a:pt x="99" y="999"/>
                  </a:lnTo>
                  <a:lnTo>
                    <a:pt x="98" y="997"/>
                  </a:lnTo>
                  <a:lnTo>
                    <a:pt x="97" y="996"/>
                  </a:lnTo>
                  <a:lnTo>
                    <a:pt x="96" y="996"/>
                  </a:lnTo>
                  <a:lnTo>
                    <a:pt x="89" y="996"/>
                  </a:lnTo>
                  <a:lnTo>
                    <a:pt x="89" y="997"/>
                  </a:lnTo>
                  <a:lnTo>
                    <a:pt x="89" y="999"/>
                  </a:lnTo>
                  <a:lnTo>
                    <a:pt x="89" y="1001"/>
                  </a:lnTo>
                  <a:lnTo>
                    <a:pt x="90" y="1001"/>
                  </a:lnTo>
                  <a:lnTo>
                    <a:pt x="89" y="1004"/>
                  </a:lnTo>
                  <a:lnTo>
                    <a:pt x="88" y="1006"/>
                  </a:lnTo>
                  <a:lnTo>
                    <a:pt x="88" y="1010"/>
                  </a:lnTo>
                  <a:lnTo>
                    <a:pt x="88" y="1021"/>
                  </a:lnTo>
                  <a:lnTo>
                    <a:pt x="85" y="1025"/>
                  </a:lnTo>
                  <a:lnTo>
                    <a:pt x="83" y="1027"/>
                  </a:lnTo>
                  <a:lnTo>
                    <a:pt x="82" y="1029"/>
                  </a:lnTo>
                  <a:lnTo>
                    <a:pt x="82" y="1030"/>
                  </a:lnTo>
                  <a:lnTo>
                    <a:pt x="81" y="1033"/>
                  </a:lnTo>
                  <a:lnTo>
                    <a:pt x="75" y="1038"/>
                  </a:lnTo>
                  <a:lnTo>
                    <a:pt x="74" y="1036"/>
                  </a:lnTo>
                  <a:lnTo>
                    <a:pt x="74" y="1038"/>
                  </a:lnTo>
                  <a:lnTo>
                    <a:pt x="72" y="1039"/>
                  </a:lnTo>
                  <a:lnTo>
                    <a:pt x="74" y="1041"/>
                  </a:lnTo>
                  <a:lnTo>
                    <a:pt x="72" y="1042"/>
                  </a:lnTo>
                  <a:lnTo>
                    <a:pt x="71" y="1045"/>
                  </a:lnTo>
                  <a:lnTo>
                    <a:pt x="70" y="1047"/>
                  </a:lnTo>
                  <a:lnTo>
                    <a:pt x="68" y="1047"/>
                  </a:lnTo>
                  <a:lnTo>
                    <a:pt x="62" y="1048"/>
                  </a:lnTo>
                  <a:lnTo>
                    <a:pt x="61" y="1047"/>
                  </a:lnTo>
                  <a:lnTo>
                    <a:pt x="61" y="1048"/>
                  </a:lnTo>
                  <a:lnTo>
                    <a:pt x="61" y="1049"/>
                  </a:lnTo>
                  <a:lnTo>
                    <a:pt x="61" y="1049"/>
                  </a:lnTo>
                  <a:lnTo>
                    <a:pt x="59" y="1051"/>
                  </a:lnTo>
                  <a:lnTo>
                    <a:pt x="61" y="1052"/>
                  </a:lnTo>
                  <a:lnTo>
                    <a:pt x="64" y="1053"/>
                  </a:lnTo>
                  <a:lnTo>
                    <a:pt x="65" y="1054"/>
                  </a:lnTo>
                  <a:lnTo>
                    <a:pt x="66" y="1055"/>
                  </a:lnTo>
                  <a:lnTo>
                    <a:pt x="64" y="1055"/>
                  </a:lnTo>
                  <a:lnTo>
                    <a:pt x="62" y="1054"/>
                  </a:lnTo>
                  <a:lnTo>
                    <a:pt x="61" y="1054"/>
                  </a:lnTo>
                  <a:lnTo>
                    <a:pt x="59" y="1054"/>
                  </a:lnTo>
                  <a:lnTo>
                    <a:pt x="59" y="1053"/>
                  </a:lnTo>
                  <a:lnTo>
                    <a:pt x="58" y="1052"/>
                  </a:lnTo>
                  <a:lnTo>
                    <a:pt x="58" y="1051"/>
                  </a:lnTo>
                  <a:lnTo>
                    <a:pt x="58" y="1049"/>
                  </a:lnTo>
                  <a:lnTo>
                    <a:pt x="57" y="1049"/>
                  </a:lnTo>
                  <a:lnTo>
                    <a:pt x="56" y="1051"/>
                  </a:lnTo>
                  <a:lnTo>
                    <a:pt x="56" y="1052"/>
                  </a:lnTo>
                  <a:lnTo>
                    <a:pt x="56" y="1052"/>
                  </a:lnTo>
                  <a:lnTo>
                    <a:pt x="53" y="1053"/>
                  </a:lnTo>
                  <a:lnTo>
                    <a:pt x="53" y="1054"/>
                  </a:lnTo>
                  <a:lnTo>
                    <a:pt x="52" y="1056"/>
                  </a:lnTo>
                  <a:lnTo>
                    <a:pt x="52" y="1059"/>
                  </a:lnTo>
                  <a:lnTo>
                    <a:pt x="52" y="1064"/>
                  </a:lnTo>
                  <a:lnTo>
                    <a:pt x="51" y="1065"/>
                  </a:lnTo>
                  <a:lnTo>
                    <a:pt x="51" y="1066"/>
                  </a:lnTo>
                  <a:lnTo>
                    <a:pt x="45" y="1068"/>
                  </a:lnTo>
                  <a:lnTo>
                    <a:pt x="44" y="1068"/>
                  </a:lnTo>
                  <a:lnTo>
                    <a:pt x="43" y="1069"/>
                  </a:lnTo>
                  <a:lnTo>
                    <a:pt x="44" y="1072"/>
                  </a:lnTo>
                  <a:lnTo>
                    <a:pt x="44" y="1073"/>
                  </a:lnTo>
                  <a:lnTo>
                    <a:pt x="44" y="1075"/>
                  </a:lnTo>
                  <a:lnTo>
                    <a:pt x="43" y="1075"/>
                  </a:lnTo>
                  <a:lnTo>
                    <a:pt x="39" y="1078"/>
                  </a:lnTo>
                  <a:lnTo>
                    <a:pt x="31" y="1086"/>
                  </a:lnTo>
                  <a:lnTo>
                    <a:pt x="27" y="1087"/>
                  </a:lnTo>
                  <a:lnTo>
                    <a:pt x="26" y="1087"/>
                  </a:lnTo>
                  <a:lnTo>
                    <a:pt x="25" y="1088"/>
                  </a:lnTo>
                  <a:lnTo>
                    <a:pt x="25" y="1090"/>
                  </a:lnTo>
                  <a:lnTo>
                    <a:pt x="25" y="1091"/>
                  </a:lnTo>
                  <a:lnTo>
                    <a:pt x="24" y="1092"/>
                  </a:lnTo>
                  <a:lnTo>
                    <a:pt x="23" y="1093"/>
                  </a:lnTo>
                  <a:lnTo>
                    <a:pt x="20" y="1092"/>
                  </a:lnTo>
                  <a:lnTo>
                    <a:pt x="18" y="1090"/>
                  </a:lnTo>
                  <a:lnTo>
                    <a:pt x="17" y="1090"/>
                  </a:lnTo>
                  <a:lnTo>
                    <a:pt x="13" y="1092"/>
                  </a:lnTo>
                  <a:lnTo>
                    <a:pt x="11" y="1093"/>
                  </a:lnTo>
                  <a:lnTo>
                    <a:pt x="6" y="1095"/>
                  </a:lnTo>
                  <a:lnTo>
                    <a:pt x="4" y="1097"/>
                  </a:lnTo>
                  <a:lnTo>
                    <a:pt x="3" y="1097"/>
                  </a:lnTo>
                  <a:lnTo>
                    <a:pt x="1" y="1100"/>
                  </a:lnTo>
                  <a:lnTo>
                    <a:pt x="1" y="1101"/>
                  </a:lnTo>
                  <a:lnTo>
                    <a:pt x="1" y="1104"/>
                  </a:lnTo>
                  <a:lnTo>
                    <a:pt x="1" y="1105"/>
                  </a:lnTo>
                  <a:lnTo>
                    <a:pt x="3" y="1105"/>
                  </a:lnTo>
                  <a:lnTo>
                    <a:pt x="3" y="1106"/>
                  </a:lnTo>
                  <a:lnTo>
                    <a:pt x="1" y="1106"/>
                  </a:lnTo>
                  <a:lnTo>
                    <a:pt x="0" y="1106"/>
                  </a:lnTo>
                  <a:lnTo>
                    <a:pt x="1" y="1110"/>
                  </a:lnTo>
                  <a:lnTo>
                    <a:pt x="4" y="1111"/>
                  </a:lnTo>
                  <a:lnTo>
                    <a:pt x="9" y="1110"/>
                  </a:lnTo>
                  <a:lnTo>
                    <a:pt x="11" y="1108"/>
                  </a:lnTo>
                  <a:lnTo>
                    <a:pt x="12" y="1108"/>
                  </a:lnTo>
                  <a:lnTo>
                    <a:pt x="13" y="1107"/>
                  </a:lnTo>
                  <a:lnTo>
                    <a:pt x="14" y="1106"/>
                  </a:lnTo>
                  <a:lnTo>
                    <a:pt x="14" y="1105"/>
                  </a:lnTo>
                  <a:lnTo>
                    <a:pt x="14" y="1103"/>
                  </a:lnTo>
                  <a:lnTo>
                    <a:pt x="16" y="1101"/>
                  </a:lnTo>
                  <a:lnTo>
                    <a:pt x="18" y="1101"/>
                  </a:lnTo>
                  <a:lnTo>
                    <a:pt x="19" y="1101"/>
                  </a:lnTo>
                  <a:lnTo>
                    <a:pt x="20" y="1101"/>
                  </a:lnTo>
                  <a:lnTo>
                    <a:pt x="23" y="1103"/>
                  </a:lnTo>
                  <a:lnTo>
                    <a:pt x="26" y="1104"/>
                  </a:lnTo>
                  <a:lnTo>
                    <a:pt x="30" y="1106"/>
                  </a:lnTo>
                  <a:lnTo>
                    <a:pt x="31" y="1106"/>
                  </a:lnTo>
                  <a:lnTo>
                    <a:pt x="32" y="1107"/>
                  </a:lnTo>
                  <a:lnTo>
                    <a:pt x="35" y="1111"/>
                  </a:lnTo>
                  <a:lnTo>
                    <a:pt x="36" y="1112"/>
                  </a:lnTo>
                  <a:lnTo>
                    <a:pt x="36" y="1113"/>
                  </a:lnTo>
                  <a:lnTo>
                    <a:pt x="36" y="1114"/>
                  </a:lnTo>
                  <a:lnTo>
                    <a:pt x="36" y="1116"/>
                  </a:lnTo>
                  <a:lnTo>
                    <a:pt x="36" y="1117"/>
                  </a:lnTo>
                  <a:lnTo>
                    <a:pt x="37" y="1117"/>
                  </a:lnTo>
                  <a:lnTo>
                    <a:pt x="38" y="1119"/>
                  </a:lnTo>
                  <a:lnTo>
                    <a:pt x="39" y="1120"/>
                  </a:lnTo>
                  <a:lnTo>
                    <a:pt x="40" y="1120"/>
                  </a:lnTo>
                  <a:lnTo>
                    <a:pt x="42" y="1117"/>
                  </a:lnTo>
                  <a:lnTo>
                    <a:pt x="44" y="1114"/>
                  </a:lnTo>
                  <a:lnTo>
                    <a:pt x="45" y="1113"/>
                  </a:lnTo>
                  <a:lnTo>
                    <a:pt x="46" y="1114"/>
                  </a:lnTo>
                  <a:lnTo>
                    <a:pt x="48" y="1114"/>
                  </a:lnTo>
                  <a:lnTo>
                    <a:pt x="50" y="1111"/>
                  </a:lnTo>
                  <a:lnTo>
                    <a:pt x="51" y="1108"/>
                  </a:lnTo>
                  <a:lnTo>
                    <a:pt x="50" y="1107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48" y="1106"/>
                  </a:lnTo>
                  <a:lnTo>
                    <a:pt x="46" y="1105"/>
                  </a:lnTo>
                  <a:lnTo>
                    <a:pt x="45" y="1105"/>
                  </a:lnTo>
                  <a:lnTo>
                    <a:pt x="48" y="1104"/>
                  </a:lnTo>
                  <a:lnTo>
                    <a:pt x="49" y="1104"/>
                  </a:lnTo>
                  <a:lnTo>
                    <a:pt x="49" y="1103"/>
                  </a:lnTo>
                  <a:lnTo>
                    <a:pt x="49" y="1101"/>
                  </a:lnTo>
                  <a:lnTo>
                    <a:pt x="49" y="1100"/>
                  </a:lnTo>
                  <a:lnTo>
                    <a:pt x="50" y="1100"/>
                  </a:lnTo>
                  <a:lnTo>
                    <a:pt x="50" y="1099"/>
                  </a:lnTo>
                  <a:lnTo>
                    <a:pt x="51" y="1099"/>
                  </a:lnTo>
                  <a:lnTo>
                    <a:pt x="50" y="1098"/>
                  </a:lnTo>
                  <a:lnTo>
                    <a:pt x="50" y="1097"/>
                  </a:lnTo>
                  <a:lnTo>
                    <a:pt x="51" y="1095"/>
                  </a:lnTo>
                  <a:lnTo>
                    <a:pt x="51" y="1094"/>
                  </a:lnTo>
                  <a:lnTo>
                    <a:pt x="51" y="1093"/>
                  </a:lnTo>
                  <a:lnTo>
                    <a:pt x="52" y="1093"/>
                  </a:lnTo>
                  <a:lnTo>
                    <a:pt x="53" y="1093"/>
                  </a:lnTo>
                  <a:lnTo>
                    <a:pt x="53" y="1098"/>
                  </a:lnTo>
                  <a:lnTo>
                    <a:pt x="55" y="1099"/>
                  </a:lnTo>
                  <a:lnTo>
                    <a:pt x="57" y="1093"/>
                  </a:lnTo>
                  <a:lnTo>
                    <a:pt x="58" y="1093"/>
                  </a:lnTo>
                  <a:lnTo>
                    <a:pt x="62" y="1092"/>
                  </a:lnTo>
                  <a:lnTo>
                    <a:pt x="63" y="1091"/>
                  </a:lnTo>
                  <a:lnTo>
                    <a:pt x="64" y="1088"/>
                  </a:lnTo>
                  <a:lnTo>
                    <a:pt x="65" y="1088"/>
                  </a:lnTo>
                  <a:lnTo>
                    <a:pt x="69" y="1088"/>
                  </a:lnTo>
                  <a:lnTo>
                    <a:pt x="70" y="1088"/>
                  </a:lnTo>
                  <a:lnTo>
                    <a:pt x="70" y="1087"/>
                  </a:lnTo>
                  <a:lnTo>
                    <a:pt x="71" y="1085"/>
                  </a:lnTo>
                  <a:lnTo>
                    <a:pt x="71" y="1084"/>
                  </a:lnTo>
                  <a:lnTo>
                    <a:pt x="71" y="1082"/>
                  </a:lnTo>
                  <a:lnTo>
                    <a:pt x="71" y="1081"/>
                  </a:lnTo>
                  <a:lnTo>
                    <a:pt x="72" y="1080"/>
                  </a:lnTo>
                  <a:lnTo>
                    <a:pt x="72" y="1079"/>
                  </a:lnTo>
                  <a:lnTo>
                    <a:pt x="72" y="1078"/>
                  </a:lnTo>
                  <a:lnTo>
                    <a:pt x="74" y="1078"/>
                  </a:lnTo>
                  <a:lnTo>
                    <a:pt x="75" y="1078"/>
                  </a:lnTo>
                  <a:lnTo>
                    <a:pt x="76" y="1078"/>
                  </a:lnTo>
                  <a:lnTo>
                    <a:pt x="77" y="1077"/>
                  </a:lnTo>
                  <a:lnTo>
                    <a:pt x="78" y="1077"/>
                  </a:lnTo>
                  <a:lnTo>
                    <a:pt x="79" y="1079"/>
                  </a:lnTo>
                  <a:lnTo>
                    <a:pt x="79" y="1078"/>
                  </a:lnTo>
                  <a:lnTo>
                    <a:pt x="81" y="1078"/>
                  </a:lnTo>
                  <a:lnTo>
                    <a:pt x="91" y="1078"/>
                  </a:lnTo>
                  <a:lnTo>
                    <a:pt x="95" y="1077"/>
                  </a:lnTo>
                  <a:lnTo>
                    <a:pt x="101" y="1073"/>
                  </a:lnTo>
                  <a:lnTo>
                    <a:pt x="104" y="1073"/>
                  </a:lnTo>
                  <a:lnTo>
                    <a:pt x="110" y="1074"/>
                  </a:lnTo>
                  <a:lnTo>
                    <a:pt x="112" y="1075"/>
                  </a:lnTo>
                  <a:lnTo>
                    <a:pt x="112" y="1078"/>
                  </a:lnTo>
                  <a:lnTo>
                    <a:pt x="112" y="1078"/>
                  </a:lnTo>
                  <a:lnTo>
                    <a:pt x="114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4" y="1075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4"/>
                  </a:lnTo>
                  <a:lnTo>
                    <a:pt x="112" y="1073"/>
                  </a:lnTo>
                  <a:lnTo>
                    <a:pt x="112" y="1074"/>
                  </a:lnTo>
                  <a:lnTo>
                    <a:pt x="112" y="1073"/>
                  </a:lnTo>
                  <a:lnTo>
                    <a:pt x="114" y="1072"/>
                  </a:lnTo>
                  <a:lnTo>
                    <a:pt x="112" y="1071"/>
                  </a:lnTo>
                  <a:lnTo>
                    <a:pt x="109" y="1072"/>
                  </a:lnTo>
                  <a:lnTo>
                    <a:pt x="108" y="1069"/>
                  </a:lnTo>
                  <a:lnTo>
                    <a:pt x="111" y="1069"/>
                  </a:lnTo>
                  <a:lnTo>
                    <a:pt x="112" y="1069"/>
                  </a:lnTo>
                  <a:lnTo>
                    <a:pt x="112" y="1068"/>
                  </a:lnTo>
                  <a:lnTo>
                    <a:pt x="112" y="1067"/>
                  </a:lnTo>
                  <a:lnTo>
                    <a:pt x="112" y="1066"/>
                  </a:lnTo>
                  <a:lnTo>
                    <a:pt x="112" y="1066"/>
                  </a:lnTo>
                  <a:lnTo>
                    <a:pt x="112" y="1065"/>
                  </a:lnTo>
                  <a:lnTo>
                    <a:pt x="112" y="1065"/>
                  </a:lnTo>
                  <a:lnTo>
                    <a:pt x="114" y="1064"/>
                  </a:lnTo>
                  <a:lnTo>
                    <a:pt x="114" y="1062"/>
                  </a:lnTo>
                  <a:lnTo>
                    <a:pt x="115" y="1062"/>
                  </a:lnTo>
                  <a:lnTo>
                    <a:pt x="117" y="1062"/>
                  </a:lnTo>
                  <a:lnTo>
                    <a:pt x="116" y="1064"/>
                  </a:lnTo>
                  <a:lnTo>
                    <a:pt x="115" y="1066"/>
                  </a:lnTo>
                  <a:lnTo>
                    <a:pt x="114" y="1067"/>
                  </a:lnTo>
                  <a:lnTo>
                    <a:pt x="115" y="1069"/>
                  </a:lnTo>
                  <a:lnTo>
                    <a:pt x="116" y="1071"/>
                  </a:lnTo>
                  <a:lnTo>
                    <a:pt x="116" y="1072"/>
                  </a:lnTo>
                  <a:lnTo>
                    <a:pt x="117" y="1073"/>
                  </a:lnTo>
                  <a:lnTo>
                    <a:pt x="118" y="1073"/>
                  </a:lnTo>
                  <a:lnTo>
                    <a:pt x="121" y="1073"/>
                  </a:lnTo>
                  <a:lnTo>
                    <a:pt x="120" y="1075"/>
                  </a:lnTo>
                  <a:lnTo>
                    <a:pt x="121" y="1077"/>
                  </a:lnTo>
                  <a:lnTo>
                    <a:pt x="122" y="1078"/>
                  </a:lnTo>
                  <a:lnTo>
                    <a:pt x="124" y="1078"/>
                  </a:lnTo>
                  <a:lnTo>
                    <a:pt x="124" y="1079"/>
                  </a:lnTo>
                  <a:lnTo>
                    <a:pt x="123" y="1079"/>
                  </a:lnTo>
                  <a:lnTo>
                    <a:pt x="124" y="1080"/>
                  </a:lnTo>
                  <a:lnTo>
                    <a:pt x="125" y="1081"/>
                  </a:lnTo>
                  <a:lnTo>
                    <a:pt x="127" y="1081"/>
                  </a:lnTo>
                  <a:lnTo>
                    <a:pt x="127" y="1080"/>
                  </a:lnTo>
                  <a:lnTo>
                    <a:pt x="128" y="1079"/>
                  </a:lnTo>
                  <a:lnTo>
                    <a:pt x="129" y="1079"/>
                  </a:lnTo>
                  <a:lnTo>
                    <a:pt x="131" y="1078"/>
                  </a:lnTo>
                  <a:lnTo>
                    <a:pt x="133" y="1078"/>
                  </a:lnTo>
                  <a:lnTo>
                    <a:pt x="138" y="1082"/>
                  </a:lnTo>
                  <a:lnTo>
                    <a:pt x="141" y="1088"/>
                  </a:lnTo>
                  <a:lnTo>
                    <a:pt x="144" y="1091"/>
                  </a:lnTo>
                  <a:lnTo>
                    <a:pt x="146" y="1090"/>
                  </a:lnTo>
                  <a:lnTo>
                    <a:pt x="147" y="1090"/>
                  </a:lnTo>
                  <a:lnTo>
                    <a:pt x="148" y="1091"/>
                  </a:lnTo>
                  <a:lnTo>
                    <a:pt x="150" y="1091"/>
                  </a:lnTo>
                  <a:lnTo>
                    <a:pt x="151" y="1091"/>
                  </a:lnTo>
                  <a:lnTo>
                    <a:pt x="154" y="1090"/>
                  </a:lnTo>
                  <a:lnTo>
                    <a:pt x="155" y="1090"/>
                  </a:lnTo>
                  <a:lnTo>
                    <a:pt x="155" y="1086"/>
                  </a:lnTo>
                  <a:lnTo>
                    <a:pt x="155" y="1084"/>
                  </a:lnTo>
                  <a:lnTo>
                    <a:pt x="156" y="1081"/>
                  </a:lnTo>
                  <a:lnTo>
                    <a:pt x="156" y="1079"/>
                  </a:lnTo>
                  <a:lnTo>
                    <a:pt x="157" y="1078"/>
                  </a:lnTo>
                  <a:lnTo>
                    <a:pt x="159" y="1078"/>
                  </a:lnTo>
                  <a:lnTo>
                    <a:pt x="161" y="1078"/>
                  </a:lnTo>
                  <a:lnTo>
                    <a:pt x="161" y="1074"/>
                  </a:lnTo>
                  <a:lnTo>
                    <a:pt x="162" y="1075"/>
                  </a:lnTo>
                  <a:lnTo>
                    <a:pt x="163" y="1077"/>
                  </a:lnTo>
                  <a:lnTo>
                    <a:pt x="164" y="1075"/>
                  </a:lnTo>
                  <a:lnTo>
                    <a:pt x="166" y="1072"/>
                  </a:lnTo>
                  <a:lnTo>
                    <a:pt x="167" y="1072"/>
                  </a:lnTo>
                  <a:lnTo>
                    <a:pt x="167" y="1071"/>
                  </a:lnTo>
                  <a:lnTo>
                    <a:pt x="168" y="1068"/>
                  </a:lnTo>
                  <a:lnTo>
                    <a:pt x="164" y="1068"/>
                  </a:lnTo>
                  <a:lnTo>
                    <a:pt x="163" y="1067"/>
                  </a:lnTo>
                  <a:lnTo>
                    <a:pt x="162" y="1066"/>
                  </a:lnTo>
                  <a:lnTo>
                    <a:pt x="163" y="1064"/>
                  </a:lnTo>
                  <a:lnTo>
                    <a:pt x="164" y="1062"/>
                  </a:lnTo>
                  <a:lnTo>
                    <a:pt x="166" y="1062"/>
                  </a:lnTo>
                  <a:lnTo>
                    <a:pt x="168" y="1062"/>
                  </a:lnTo>
                  <a:lnTo>
                    <a:pt x="167" y="1056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8" y="1049"/>
                  </a:lnTo>
                  <a:lnTo>
                    <a:pt x="169" y="1048"/>
                  </a:lnTo>
                  <a:lnTo>
                    <a:pt x="169" y="1046"/>
                  </a:lnTo>
                  <a:lnTo>
                    <a:pt x="170" y="1045"/>
                  </a:lnTo>
                  <a:lnTo>
                    <a:pt x="170" y="1043"/>
                  </a:lnTo>
                  <a:lnTo>
                    <a:pt x="169" y="1039"/>
                  </a:lnTo>
                  <a:lnTo>
                    <a:pt x="169" y="1038"/>
                  </a:lnTo>
                  <a:lnTo>
                    <a:pt x="169" y="1036"/>
                  </a:lnTo>
                  <a:lnTo>
                    <a:pt x="169" y="1036"/>
                  </a:lnTo>
                  <a:lnTo>
                    <a:pt x="169" y="1038"/>
                  </a:lnTo>
                  <a:lnTo>
                    <a:pt x="170" y="1041"/>
                  </a:lnTo>
                  <a:lnTo>
                    <a:pt x="172" y="1042"/>
                  </a:lnTo>
                  <a:lnTo>
                    <a:pt x="173" y="1043"/>
                  </a:lnTo>
                  <a:lnTo>
                    <a:pt x="174" y="1043"/>
                  </a:lnTo>
                  <a:lnTo>
                    <a:pt x="176" y="1043"/>
                  </a:lnTo>
                  <a:lnTo>
                    <a:pt x="181" y="1041"/>
                  </a:lnTo>
                  <a:lnTo>
                    <a:pt x="182" y="1040"/>
                  </a:lnTo>
                  <a:lnTo>
                    <a:pt x="183" y="1039"/>
                  </a:lnTo>
                  <a:lnTo>
                    <a:pt x="185" y="1038"/>
                  </a:lnTo>
                  <a:lnTo>
                    <a:pt x="187" y="1036"/>
                  </a:lnTo>
                  <a:lnTo>
                    <a:pt x="190" y="1035"/>
                  </a:lnTo>
                  <a:lnTo>
                    <a:pt x="192" y="1035"/>
                  </a:lnTo>
                  <a:lnTo>
                    <a:pt x="193" y="1035"/>
                  </a:lnTo>
                  <a:lnTo>
                    <a:pt x="194" y="1035"/>
                  </a:lnTo>
                  <a:lnTo>
                    <a:pt x="195" y="1035"/>
                  </a:lnTo>
                  <a:lnTo>
                    <a:pt x="196" y="1034"/>
                  </a:lnTo>
                  <a:lnTo>
                    <a:pt x="198" y="1034"/>
                  </a:lnTo>
                  <a:lnTo>
                    <a:pt x="198" y="1033"/>
                  </a:lnTo>
                  <a:lnTo>
                    <a:pt x="199" y="1032"/>
                  </a:lnTo>
                  <a:lnTo>
                    <a:pt x="201" y="1033"/>
                  </a:lnTo>
                  <a:lnTo>
                    <a:pt x="203" y="1033"/>
                  </a:lnTo>
                  <a:lnTo>
                    <a:pt x="206" y="1030"/>
                  </a:lnTo>
                  <a:lnTo>
                    <a:pt x="207" y="1030"/>
                  </a:lnTo>
                  <a:lnTo>
                    <a:pt x="212" y="1029"/>
                  </a:lnTo>
                  <a:lnTo>
                    <a:pt x="214" y="1029"/>
                  </a:lnTo>
                  <a:lnTo>
                    <a:pt x="226" y="1035"/>
                  </a:lnTo>
                  <a:lnTo>
                    <a:pt x="242" y="1047"/>
                  </a:lnTo>
                  <a:lnTo>
                    <a:pt x="244" y="1049"/>
                  </a:lnTo>
                  <a:lnTo>
                    <a:pt x="244" y="1054"/>
                  </a:lnTo>
                  <a:lnTo>
                    <a:pt x="245" y="1054"/>
                  </a:lnTo>
                  <a:lnTo>
                    <a:pt x="246" y="1052"/>
                  </a:lnTo>
                  <a:lnTo>
                    <a:pt x="246" y="1051"/>
                  </a:lnTo>
                  <a:lnTo>
                    <a:pt x="246" y="1049"/>
                  </a:lnTo>
                  <a:lnTo>
                    <a:pt x="245" y="1049"/>
                  </a:lnTo>
                  <a:lnTo>
                    <a:pt x="244" y="1048"/>
                  </a:lnTo>
                  <a:lnTo>
                    <a:pt x="244" y="1046"/>
                  </a:lnTo>
                  <a:lnTo>
                    <a:pt x="245" y="1042"/>
                  </a:lnTo>
                  <a:lnTo>
                    <a:pt x="246" y="1041"/>
                  </a:lnTo>
                  <a:lnTo>
                    <a:pt x="248" y="1041"/>
                  </a:lnTo>
                  <a:lnTo>
                    <a:pt x="251" y="1040"/>
                  </a:lnTo>
                  <a:lnTo>
                    <a:pt x="253" y="1042"/>
                  </a:lnTo>
                  <a:lnTo>
                    <a:pt x="266" y="1043"/>
                  </a:lnTo>
                  <a:lnTo>
                    <a:pt x="272" y="1046"/>
                  </a:lnTo>
                  <a:lnTo>
                    <a:pt x="273" y="1047"/>
                  </a:lnTo>
                  <a:lnTo>
                    <a:pt x="280" y="1047"/>
                  </a:lnTo>
                  <a:lnTo>
                    <a:pt x="281" y="1046"/>
                  </a:lnTo>
                  <a:lnTo>
                    <a:pt x="281" y="1043"/>
                  </a:lnTo>
                  <a:lnTo>
                    <a:pt x="283" y="1041"/>
                  </a:lnTo>
                  <a:lnTo>
                    <a:pt x="283" y="1040"/>
                  </a:lnTo>
                  <a:lnTo>
                    <a:pt x="283" y="1040"/>
                  </a:lnTo>
                  <a:lnTo>
                    <a:pt x="283" y="1038"/>
                  </a:lnTo>
                  <a:lnTo>
                    <a:pt x="283" y="1036"/>
                  </a:lnTo>
                  <a:lnTo>
                    <a:pt x="281" y="1036"/>
                  </a:lnTo>
                  <a:lnTo>
                    <a:pt x="280" y="1036"/>
                  </a:lnTo>
                  <a:lnTo>
                    <a:pt x="278" y="1036"/>
                  </a:lnTo>
                  <a:lnTo>
                    <a:pt x="278" y="1035"/>
                  </a:lnTo>
                  <a:lnTo>
                    <a:pt x="276" y="1032"/>
                  </a:lnTo>
                  <a:lnTo>
                    <a:pt x="274" y="1033"/>
                  </a:lnTo>
                  <a:lnTo>
                    <a:pt x="274" y="1034"/>
                  </a:lnTo>
                  <a:lnTo>
                    <a:pt x="273" y="1034"/>
                  </a:lnTo>
                  <a:lnTo>
                    <a:pt x="272" y="1034"/>
                  </a:lnTo>
                  <a:lnTo>
                    <a:pt x="274" y="1029"/>
                  </a:lnTo>
                  <a:lnTo>
                    <a:pt x="276" y="1029"/>
                  </a:lnTo>
                  <a:lnTo>
                    <a:pt x="277" y="1030"/>
                  </a:lnTo>
                  <a:lnTo>
                    <a:pt x="277" y="1032"/>
                  </a:lnTo>
                  <a:lnTo>
                    <a:pt x="278" y="1032"/>
                  </a:lnTo>
                  <a:lnTo>
                    <a:pt x="279" y="1032"/>
                  </a:lnTo>
                  <a:lnTo>
                    <a:pt x="283" y="1032"/>
                  </a:lnTo>
                  <a:lnTo>
                    <a:pt x="283" y="1033"/>
                  </a:lnTo>
                  <a:lnTo>
                    <a:pt x="283" y="1034"/>
                  </a:lnTo>
                  <a:lnTo>
                    <a:pt x="283" y="1035"/>
                  </a:lnTo>
                  <a:lnTo>
                    <a:pt x="283" y="1034"/>
                  </a:lnTo>
                  <a:lnTo>
                    <a:pt x="284" y="1033"/>
                  </a:lnTo>
                  <a:lnTo>
                    <a:pt x="285" y="1032"/>
                  </a:lnTo>
                  <a:lnTo>
                    <a:pt x="287" y="1030"/>
                  </a:lnTo>
                  <a:lnTo>
                    <a:pt x="289" y="1030"/>
                  </a:lnTo>
                  <a:lnTo>
                    <a:pt x="290" y="1030"/>
                  </a:lnTo>
                  <a:lnTo>
                    <a:pt x="293" y="1030"/>
                  </a:lnTo>
                  <a:lnTo>
                    <a:pt x="296" y="1032"/>
                  </a:lnTo>
                  <a:lnTo>
                    <a:pt x="297" y="1030"/>
                  </a:lnTo>
                  <a:lnTo>
                    <a:pt x="299" y="1029"/>
                  </a:lnTo>
                  <a:lnTo>
                    <a:pt x="302" y="1029"/>
                  </a:lnTo>
                  <a:lnTo>
                    <a:pt x="303" y="1029"/>
                  </a:lnTo>
                  <a:lnTo>
                    <a:pt x="309" y="1030"/>
                  </a:lnTo>
                  <a:lnTo>
                    <a:pt x="310" y="1032"/>
                  </a:lnTo>
                  <a:lnTo>
                    <a:pt x="311" y="1032"/>
                  </a:lnTo>
                  <a:lnTo>
                    <a:pt x="311" y="1032"/>
                  </a:lnTo>
                  <a:lnTo>
                    <a:pt x="311" y="1030"/>
                  </a:lnTo>
                  <a:lnTo>
                    <a:pt x="313" y="1027"/>
                  </a:lnTo>
                  <a:lnTo>
                    <a:pt x="316" y="1027"/>
                  </a:lnTo>
                  <a:lnTo>
                    <a:pt x="317" y="1026"/>
                  </a:lnTo>
                  <a:lnTo>
                    <a:pt x="319" y="1026"/>
                  </a:lnTo>
                  <a:lnTo>
                    <a:pt x="323" y="1025"/>
                  </a:lnTo>
                  <a:lnTo>
                    <a:pt x="323" y="1023"/>
                  </a:lnTo>
                  <a:lnTo>
                    <a:pt x="322" y="1023"/>
                  </a:lnTo>
                  <a:lnTo>
                    <a:pt x="323" y="1022"/>
                  </a:lnTo>
                  <a:lnTo>
                    <a:pt x="327" y="1022"/>
                  </a:lnTo>
                  <a:lnTo>
                    <a:pt x="329" y="1021"/>
                  </a:lnTo>
                  <a:lnTo>
                    <a:pt x="330" y="1021"/>
                  </a:lnTo>
                  <a:lnTo>
                    <a:pt x="329" y="1020"/>
                  </a:lnTo>
                  <a:lnTo>
                    <a:pt x="323" y="1013"/>
                  </a:lnTo>
                  <a:lnTo>
                    <a:pt x="320" y="1010"/>
                  </a:lnTo>
                  <a:lnTo>
                    <a:pt x="318" y="1009"/>
                  </a:lnTo>
                  <a:lnTo>
                    <a:pt x="318" y="1008"/>
                  </a:lnTo>
                  <a:lnTo>
                    <a:pt x="319" y="1009"/>
                  </a:lnTo>
                  <a:lnTo>
                    <a:pt x="327" y="1014"/>
                  </a:lnTo>
                  <a:lnTo>
                    <a:pt x="329" y="1016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1"/>
                  </a:lnTo>
                  <a:lnTo>
                    <a:pt x="338" y="1021"/>
                  </a:lnTo>
                  <a:lnTo>
                    <a:pt x="339" y="1022"/>
                  </a:lnTo>
                  <a:lnTo>
                    <a:pt x="339" y="1023"/>
                  </a:lnTo>
                  <a:lnTo>
                    <a:pt x="340" y="1023"/>
                  </a:lnTo>
                  <a:lnTo>
                    <a:pt x="342" y="1023"/>
                  </a:lnTo>
                  <a:lnTo>
                    <a:pt x="343" y="1023"/>
                  </a:lnTo>
                  <a:lnTo>
                    <a:pt x="343" y="1022"/>
                  </a:lnTo>
                  <a:lnTo>
                    <a:pt x="343" y="1021"/>
                  </a:lnTo>
                  <a:lnTo>
                    <a:pt x="343" y="1020"/>
                  </a:lnTo>
                  <a:lnTo>
                    <a:pt x="339" y="1017"/>
                  </a:lnTo>
                  <a:lnTo>
                    <a:pt x="340" y="1017"/>
                  </a:lnTo>
                  <a:lnTo>
                    <a:pt x="346" y="1016"/>
                  </a:lnTo>
                  <a:lnTo>
                    <a:pt x="348" y="1017"/>
                  </a:lnTo>
                  <a:lnTo>
                    <a:pt x="346" y="1019"/>
                  </a:lnTo>
                  <a:lnTo>
                    <a:pt x="345" y="1021"/>
                  </a:lnTo>
                  <a:lnTo>
                    <a:pt x="345" y="1022"/>
                  </a:lnTo>
                  <a:lnTo>
                    <a:pt x="346" y="1023"/>
                  </a:lnTo>
                  <a:lnTo>
                    <a:pt x="349" y="1023"/>
                  </a:lnTo>
                  <a:lnTo>
                    <a:pt x="349" y="1021"/>
                  </a:lnTo>
                  <a:lnTo>
                    <a:pt x="350" y="1020"/>
                  </a:lnTo>
                  <a:lnTo>
                    <a:pt x="351" y="1017"/>
                  </a:lnTo>
                  <a:lnTo>
                    <a:pt x="352" y="1017"/>
                  </a:lnTo>
                  <a:lnTo>
                    <a:pt x="353" y="1017"/>
                  </a:lnTo>
                  <a:lnTo>
                    <a:pt x="355" y="1017"/>
                  </a:lnTo>
                  <a:lnTo>
                    <a:pt x="357" y="1017"/>
                  </a:lnTo>
                  <a:lnTo>
                    <a:pt x="358" y="1017"/>
                  </a:lnTo>
                  <a:lnTo>
                    <a:pt x="359" y="1019"/>
                  </a:lnTo>
                  <a:lnTo>
                    <a:pt x="358" y="1020"/>
                  </a:lnTo>
                  <a:lnTo>
                    <a:pt x="359" y="1020"/>
                  </a:lnTo>
                  <a:lnTo>
                    <a:pt x="361" y="1019"/>
                  </a:lnTo>
                  <a:lnTo>
                    <a:pt x="361" y="1020"/>
                  </a:lnTo>
                  <a:lnTo>
                    <a:pt x="363" y="1021"/>
                  </a:lnTo>
                  <a:lnTo>
                    <a:pt x="363" y="1021"/>
                  </a:lnTo>
                  <a:lnTo>
                    <a:pt x="361" y="1022"/>
                  </a:lnTo>
                  <a:lnTo>
                    <a:pt x="359" y="1023"/>
                  </a:lnTo>
                  <a:lnTo>
                    <a:pt x="359" y="1025"/>
                  </a:lnTo>
                  <a:lnTo>
                    <a:pt x="361" y="1025"/>
                  </a:lnTo>
                  <a:lnTo>
                    <a:pt x="368" y="1029"/>
                  </a:lnTo>
                  <a:lnTo>
                    <a:pt x="368" y="1030"/>
                  </a:lnTo>
                  <a:lnTo>
                    <a:pt x="369" y="1029"/>
                  </a:lnTo>
                  <a:lnTo>
                    <a:pt x="370" y="1028"/>
                  </a:lnTo>
                  <a:lnTo>
                    <a:pt x="369" y="1026"/>
                  </a:lnTo>
                  <a:lnTo>
                    <a:pt x="370" y="1025"/>
                  </a:lnTo>
                  <a:lnTo>
                    <a:pt x="371" y="1025"/>
                  </a:lnTo>
                  <a:lnTo>
                    <a:pt x="371" y="1026"/>
                  </a:lnTo>
                  <a:lnTo>
                    <a:pt x="372" y="1026"/>
                  </a:lnTo>
                  <a:lnTo>
                    <a:pt x="385" y="1021"/>
                  </a:lnTo>
                  <a:lnTo>
                    <a:pt x="397" y="1021"/>
                  </a:lnTo>
                  <a:lnTo>
                    <a:pt x="407" y="1019"/>
                  </a:lnTo>
                  <a:lnTo>
                    <a:pt x="410" y="1020"/>
                  </a:lnTo>
                  <a:lnTo>
                    <a:pt x="411" y="1019"/>
                  </a:lnTo>
                  <a:lnTo>
                    <a:pt x="415" y="1019"/>
                  </a:lnTo>
                  <a:lnTo>
                    <a:pt x="428" y="1023"/>
                  </a:lnTo>
                  <a:lnTo>
                    <a:pt x="429" y="1023"/>
                  </a:lnTo>
                  <a:lnTo>
                    <a:pt x="433" y="1025"/>
                  </a:lnTo>
                  <a:lnTo>
                    <a:pt x="434" y="1025"/>
                  </a:lnTo>
                  <a:lnTo>
                    <a:pt x="435" y="1026"/>
                  </a:lnTo>
                  <a:lnTo>
                    <a:pt x="436" y="1027"/>
                  </a:lnTo>
                  <a:lnTo>
                    <a:pt x="439" y="1027"/>
                  </a:lnTo>
                  <a:lnTo>
                    <a:pt x="440" y="1027"/>
                  </a:lnTo>
                  <a:lnTo>
                    <a:pt x="443" y="1028"/>
                  </a:lnTo>
                  <a:lnTo>
                    <a:pt x="444" y="1028"/>
                  </a:lnTo>
                  <a:lnTo>
                    <a:pt x="448" y="1028"/>
                  </a:lnTo>
                  <a:lnTo>
                    <a:pt x="450" y="1023"/>
                  </a:lnTo>
                  <a:lnTo>
                    <a:pt x="453" y="1022"/>
                  </a:lnTo>
                  <a:lnTo>
                    <a:pt x="453" y="1021"/>
                  </a:lnTo>
                  <a:lnTo>
                    <a:pt x="454" y="1020"/>
                  </a:lnTo>
                  <a:lnTo>
                    <a:pt x="454" y="1021"/>
                  </a:lnTo>
                  <a:lnTo>
                    <a:pt x="457" y="1019"/>
                  </a:lnTo>
                  <a:lnTo>
                    <a:pt x="474" y="1015"/>
                  </a:lnTo>
                  <a:lnTo>
                    <a:pt x="478" y="1014"/>
                  </a:lnTo>
                  <a:lnTo>
                    <a:pt x="483" y="1007"/>
                  </a:lnTo>
                  <a:lnTo>
                    <a:pt x="487" y="1006"/>
                  </a:lnTo>
                  <a:lnTo>
                    <a:pt x="492" y="1007"/>
                  </a:lnTo>
                  <a:lnTo>
                    <a:pt x="498" y="1009"/>
                  </a:lnTo>
                  <a:lnTo>
                    <a:pt x="500" y="1008"/>
                  </a:lnTo>
                  <a:lnTo>
                    <a:pt x="500" y="1003"/>
                  </a:lnTo>
                  <a:lnTo>
                    <a:pt x="500" y="1000"/>
                  </a:lnTo>
                  <a:lnTo>
                    <a:pt x="500" y="999"/>
                  </a:lnTo>
                  <a:lnTo>
                    <a:pt x="505" y="993"/>
                  </a:lnTo>
                  <a:lnTo>
                    <a:pt x="507" y="991"/>
                  </a:lnTo>
                  <a:lnTo>
                    <a:pt x="508" y="990"/>
                  </a:lnTo>
                  <a:lnTo>
                    <a:pt x="509" y="990"/>
                  </a:lnTo>
                  <a:lnTo>
                    <a:pt x="514" y="990"/>
                  </a:lnTo>
                  <a:lnTo>
                    <a:pt x="515" y="989"/>
                  </a:lnTo>
                  <a:lnTo>
                    <a:pt x="517" y="988"/>
                  </a:lnTo>
                  <a:lnTo>
                    <a:pt x="518" y="987"/>
                  </a:lnTo>
                  <a:lnTo>
                    <a:pt x="519" y="987"/>
                  </a:lnTo>
                  <a:lnTo>
                    <a:pt x="520" y="987"/>
                  </a:lnTo>
                  <a:lnTo>
                    <a:pt x="521" y="987"/>
                  </a:lnTo>
                  <a:lnTo>
                    <a:pt x="524" y="984"/>
                  </a:lnTo>
                  <a:lnTo>
                    <a:pt x="528" y="983"/>
                  </a:lnTo>
                  <a:lnTo>
                    <a:pt x="531" y="981"/>
                  </a:lnTo>
                  <a:lnTo>
                    <a:pt x="532" y="976"/>
                  </a:lnTo>
                  <a:lnTo>
                    <a:pt x="533" y="971"/>
                  </a:lnTo>
                  <a:lnTo>
                    <a:pt x="532" y="967"/>
                  </a:lnTo>
                  <a:lnTo>
                    <a:pt x="531" y="964"/>
                  </a:lnTo>
                  <a:lnTo>
                    <a:pt x="531" y="963"/>
                  </a:lnTo>
                  <a:lnTo>
                    <a:pt x="531" y="960"/>
                  </a:lnTo>
                  <a:lnTo>
                    <a:pt x="533" y="960"/>
                  </a:lnTo>
                  <a:lnTo>
                    <a:pt x="534" y="960"/>
                  </a:lnTo>
                  <a:lnTo>
                    <a:pt x="534" y="958"/>
                  </a:lnTo>
                  <a:lnTo>
                    <a:pt x="535" y="957"/>
                  </a:lnTo>
                  <a:lnTo>
                    <a:pt x="535" y="952"/>
                  </a:lnTo>
                  <a:lnTo>
                    <a:pt x="534" y="951"/>
                  </a:lnTo>
                  <a:lnTo>
                    <a:pt x="508" y="954"/>
                  </a:lnTo>
                  <a:lnTo>
                    <a:pt x="500" y="957"/>
                  </a:lnTo>
                  <a:lnTo>
                    <a:pt x="483" y="955"/>
                  </a:lnTo>
                  <a:lnTo>
                    <a:pt x="482" y="952"/>
                  </a:lnTo>
                  <a:lnTo>
                    <a:pt x="481" y="950"/>
                  </a:lnTo>
                  <a:lnTo>
                    <a:pt x="481" y="949"/>
                  </a:lnTo>
                  <a:lnTo>
                    <a:pt x="480" y="949"/>
                  </a:lnTo>
                  <a:lnTo>
                    <a:pt x="480" y="950"/>
                  </a:lnTo>
                  <a:lnTo>
                    <a:pt x="480" y="951"/>
                  </a:lnTo>
                  <a:lnTo>
                    <a:pt x="480" y="952"/>
                  </a:lnTo>
                  <a:lnTo>
                    <a:pt x="478" y="952"/>
                  </a:lnTo>
                  <a:lnTo>
                    <a:pt x="472" y="952"/>
                  </a:lnTo>
                  <a:lnTo>
                    <a:pt x="470" y="951"/>
                  </a:lnTo>
                  <a:lnTo>
                    <a:pt x="469" y="951"/>
                  </a:lnTo>
                  <a:lnTo>
                    <a:pt x="469" y="950"/>
                  </a:lnTo>
                  <a:lnTo>
                    <a:pt x="469" y="949"/>
                  </a:lnTo>
                  <a:lnTo>
                    <a:pt x="470" y="949"/>
                  </a:lnTo>
                  <a:lnTo>
                    <a:pt x="473" y="948"/>
                  </a:lnTo>
                  <a:lnTo>
                    <a:pt x="475" y="945"/>
                  </a:lnTo>
                  <a:lnTo>
                    <a:pt x="476" y="945"/>
                  </a:lnTo>
                  <a:lnTo>
                    <a:pt x="480" y="945"/>
                  </a:lnTo>
                  <a:lnTo>
                    <a:pt x="480" y="945"/>
                  </a:lnTo>
                  <a:lnTo>
                    <a:pt x="481" y="945"/>
                  </a:lnTo>
                  <a:lnTo>
                    <a:pt x="481" y="944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67" y="939"/>
                  </a:lnTo>
                  <a:lnTo>
                    <a:pt x="462" y="941"/>
                  </a:lnTo>
                  <a:lnTo>
                    <a:pt x="462" y="942"/>
                  </a:lnTo>
                  <a:lnTo>
                    <a:pt x="461" y="942"/>
                  </a:lnTo>
                  <a:lnTo>
                    <a:pt x="461" y="943"/>
                  </a:lnTo>
                  <a:lnTo>
                    <a:pt x="455" y="944"/>
                  </a:lnTo>
                  <a:lnTo>
                    <a:pt x="456" y="943"/>
                  </a:lnTo>
                  <a:lnTo>
                    <a:pt x="457" y="943"/>
                  </a:lnTo>
                  <a:lnTo>
                    <a:pt x="459" y="943"/>
                  </a:lnTo>
                  <a:lnTo>
                    <a:pt x="460" y="942"/>
                  </a:lnTo>
                  <a:lnTo>
                    <a:pt x="461" y="939"/>
                  </a:lnTo>
                  <a:lnTo>
                    <a:pt x="461" y="938"/>
                  </a:lnTo>
                  <a:lnTo>
                    <a:pt x="467" y="936"/>
                  </a:lnTo>
                  <a:lnTo>
                    <a:pt x="468" y="936"/>
                  </a:lnTo>
                  <a:lnTo>
                    <a:pt x="469" y="937"/>
                  </a:lnTo>
                  <a:lnTo>
                    <a:pt x="470" y="936"/>
                  </a:lnTo>
                  <a:lnTo>
                    <a:pt x="472" y="936"/>
                  </a:lnTo>
                  <a:lnTo>
                    <a:pt x="473" y="936"/>
                  </a:lnTo>
                  <a:lnTo>
                    <a:pt x="474" y="936"/>
                  </a:lnTo>
                  <a:lnTo>
                    <a:pt x="475" y="936"/>
                  </a:lnTo>
                  <a:lnTo>
                    <a:pt x="475" y="935"/>
                  </a:lnTo>
                  <a:lnTo>
                    <a:pt x="476" y="935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85" y="936"/>
                  </a:lnTo>
                  <a:lnTo>
                    <a:pt x="488" y="935"/>
                  </a:lnTo>
                  <a:lnTo>
                    <a:pt x="489" y="935"/>
                  </a:lnTo>
                  <a:lnTo>
                    <a:pt x="492" y="932"/>
                  </a:lnTo>
                  <a:lnTo>
                    <a:pt x="496" y="929"/>
                  </a:lnTo>
                  <a:lnTo>
                    <a:pt x="499" y="925"/>
                  </a:lnTo>
                  <a:lnTo>
                    <a:pt x="498" y="924"/>
                  </a:lnTo>
                  <a:lnTo>
                    <a:pt x="495" y="924"/>
                  </a:lnTo>
                  <a:lnTo>
                    <a:pt x="496" y="923"/>
                  </a:lnTo>
                  <a:lnTo>
                    <a:pt x="498" y="923"/>
                  </a:lnTo>
                  <a:lnTo>
                    <a:pt x="498" y="922"/>
                  </a:lnTo>
                  <a:lnTo>
                    <a:pt x="498" y="919"/>
                  </a:lnTo>
                  <a:lnTo>
                    <a:pt x="498" y="918"/>
                  </a:lnTo>
                  <a:lnTo>
                    <a:pt x="499" y="917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498" y="913"/>
                  </a:lnTo>
                  <a:lnTo>
                    <a:pt x="498" y="912"/>
                  </a:lnTo>
                  <a:lnTo>
                    <a:pt x="498" y="911"/>
                  </a:lnTo>
                  <a:lnTo>
                    <a:pt x="498" y="910"/>
                  </a:lnTo>
                  <a:lnTo>
                    <a:pt x="496" y="909"/>
                  </a:lnTo>
                  <a:lnTo>
                    <a:pt x="495" y="910"/>
                  </a:lnTo>
                  <a:lnTo>
                    <a:pt x="493" y="911"/>
                  </a:lnTo>
                  <a:lnTo>
                    <a:pt x="491" y="912"/>
                  </a:lnTo>
                  <a:lnTo>
                    <a:pt x="486" y="913"/>
                  </a:lnTo>
                  <a:lnTo>
                    <a:pt x="483" y="916"/>
                  </a:lnTo>
                  <a:lnTo>
                    <a:pt x="482" y="913"/>
                  </a:lnTo>
                  <a:lnTo>
                    <a:pt x="481" y="912"/>
                  </a:lnTo>
                  <a:lnTo>
                    <a:pt x="480" y="912"/>
                  </a:lnTo>
                  <a:lnTo>
                    <a:pt x="480" y="912"/>
                  </a:lnTo>
                  <a:lnTo>
                    <a:pt x="480" y="911"/>
                  </a:lnTo>
                  <a:lnTo>
                    <a:pt x="483" y="910"/>
                  </a:lnTo>
                  <a:lnTo>
                    <a:pt x="486" y="910"/>
                  </a:lnTo>
                  <a:lnTo>
                    <a:pt x="487" y="910"/>
                  </a:lnTo>
                  <a:lnTo>
                    <a:pt x="488" y="910"/>
                  </a:lnTo>
                  <a:lnTo>
                    <a:pt x="489" y="910"/>
                  </a:lnTo>
                  <a:lnTo>
                    <a:pt x="491" y="910"/>
                  </a:lnTo>
                  <a:lnTo>
                    <a:pt x="492" y="909"/>
                  </a:lnTo>
                  <a:lnTo>
                    <a:pt x="493" y="908"/>
                  </a:lnTo>
                  <a:lnTo>
                    <a:pt x="493" y="908"/>
                  </a:lnTo>
                  <a:lnTo>
                    <a:pt x="493" y="906"/>
                  </a:lnTo>
                  <a:lnTo>
                    <a:pt x="493" y="905"/>
                  </a:lnTo>
                  <a:lnTo>
                    <a:pt x="494" y="905"/>
                  </a:lnTo>
                  <a:lnTo>
                    <a:pt x="496" y="903"/>
                  </a:lnTo>
                  <a:lnTo>
                    <a:pt x="499" y="902"/>
                  </a:lnTo>
                  <a:lnTo>
                    <a:pt x="500" y="900"/>
                  </a:lnTo>
                  <a:lnTo>
                    <a:pt x="500" y="898"/>
                  </a:lnTo>
                  <a:lnTo>
                    <a:pt x="501" y="899"/>
                  </a:lnTo>
                  <a:lnTo>
                    <a:pt x="504" y="903"/>
                  </a:lnTo>
                  <a:lnTo>
                    <a:pt x="505" y="905"/>
                  </a:lnTo>
                  <a:lnTo>
                    <a:pt x="506" y="906"/>
                  </a:lnTo>
                  <a:lnTo>
                    <a:pt x="507" y="906"/>
                  </a:lnTo>
                  <a:lnTo>
                    <a:pt x="512" y="905"/>
                  </a:lnTo>
                  <a:lnTo>
                    <a:pt x="514" y="904"/>
                  </a:lnTo>
                  <a:lnTo>
                    <a:pt x="518" y="902"/>
                  </a:lnTo>
                  <a:lnTo>
                    <a:pt x="522" y="898"/>
                  </a:lnTo>
                  <a:lnTo>
                    <a:pt x="524" y="896"/>
                  </a:lnTo>
                  <a:lnTo>
                    <a:pt x="524" y="893"/>
                  </a:lnTo>
                  <a:lnTo>
                    <a:pt x="522" y="893"/>
                  </a:lnTo>
                  <a:lnTo>
                    <a:pt x="522" y="895"/>
                  </a:lnTo>
                  <a:lnTo>
                    <a:pt x="521" y="896"/>
                  </a:lnTo>
                  <a:lnTo>
                    <a:pt x="519" y="895"/>
                  </a:lnTo>
                  <a:lnTo>
                    <a:pt x="518" y="895"/>
                  </a:lnTo>
                  <a:lnTo>
                    <a:pt x="517" y="893"/>
                  </a:lnTo>
                  <a:lnTo>
                    <a:pt x="522" y="887"/>
                  </a:lnTo>
                  <a:lnTo>
                    <a:pt x="522" y="885"/>
                  </a:lnTo>
                  <a:lnTo>
                    <a:pt x="521" y="885"/>
                  </a:lnTo>
                  <a:lnTo>
                    <a:pt x="508" y="885"/>
                  </a:lnTo>
                  <a:lnTo>
                    <a:pt x="507" y="884"/>
                  </a:lnTo>
                  <a:lnTo>
                    <a:pt x="508" y="884"/>
                  </a:lnTo>
                  <a:lnTo>
                    <a:pt x="512" y="883"/>
                  </a:lnTo>
                  <a:lnTo>
                    <a:pt x="514" y="883"/>
                  </a:lnTo>
                  <a:lnTo>
                    <a:pt x="515" y="884"/>
                  </a:lnTo>
                  <a:lnTo>
                    <a:pt x="517" y="884"/>
                  </a:lnTo>
                  <a:lnTo>
                    <a:pt x="518" y="884"/>
                  </a:lnTo>
                  <a:lnTo>
                    <a:pt x="520" y="883"/>
                  </a:lnTo>
                  <a:lnTo>
                    <a:pt x="522" y="884"/>
                  </a:lnTo>
                  <a:lnTo>
                    <a:pt x="522" y="883"/>
                  </a:lnTo>
                  <a:lnTo>
                    <a:pt x="522" y="880"/>
                  </a:lnTo>
                  <a:lnTo>
                    <a:pt x="521" y="880"/>
                  </a:lnTo>
                  <a:lnTo>
                    <a:pt x="518" y="879"/>
                  </a:lnTo>
                  <a:lnTo>
                    <a:pt x="517" y="879"/>
                  </a:lnTo>
                  <a:lnTo>
                    <a:pt x="513" y="877"/>
                  </a:lnTo>
                  <a:lnTo>
                    <a:pt x="513" y="876"/>
                  </a:lnTo>
                  <a:lnTo>
                    <a:pt x="515" y="876"/>
                  </a:lnTo>
                  <a:lnTo>
                    <a:pt x="519" y="879"/>
                  </a:lnTo>
                  <a:lnTo>
                    <a:pt x="521" y="879"/>
                  </a:lnTo>
                  <a:lnTo>
                    <a:pt x="527" y="885"/>
                  </a:lnTo>
                  <a:lnTo>
                    <a:pt x="528" y="884"/>
                  </a:lnTo>
                  <a:lnTo>
                    <a:pt x="534" y="879"/>
                  </a:lnTo>
                  <a:lnTo>
                    <a:pt x="535" y="876"/>
                  </a:lnTo>
                  <a:lnTo>
                    <a:pt x="537" y="876"/>
                  </a:lnTo>
                  <a:lnTo>
                    <a:pt x="537" y="874"/>
                  </a:lnTo>
                  <a:lnTo>
                    <a:pt x="537" y="873"/>
                  </a:lnTo>
                  <a:lnTo>
                    <a:pt x="537" y="872"/>
                  </a:lnTo>
                  <a:lnTo>
                    <a:pt x="538" y="873"/>
                  </a:lnTo>
                  <a:lnTo>
                    <a:pt x="539" y="871"/>
                  </a:lnTo>
                  <a:lnTo>
                    <a:pt x="545" y="869"/>
                  </a:lnTo>
                  <a:lnTo>
                    <a:pt x="546" y="866"/>
                  </a:lnTo>
                  <a:lnTo>
                    <a:pt x="546" y="863"/>
                  </a:lnTo>
                  <a:lnTo>
                    <a:pt x="547" y="860"/>
                  </a:lnTo>
                  <a:lnTo>
                    <a:pt x="548" y="857"/>
                  </a:lnTo>
                  <a:lnTo>
                    <a:pt x="548" y="854"/>
                  </a:lnTo>
                  <a:lnTo>
                    <a:pt x="548" y="850"/>
                  </a:lnTo>
                  <a:lnTo>
                    <a:pt x="548" y="846"/>
                  </a:lnTo>
                  <a:lnTo>
                    <a:pt x="550" y="845"/>
                  </a:lnTo>
                  <a:lnTo>
                    <a:pt x="551" y="844"/>
                  </a:lnTo>
                  <a:lnTo>
                    <a:pt x="553" y="839"/>
                  </a:lnTo>
                  <a:lnTo>
                    <a:pt x="557" y="830"/>
                  </a:lnTo>
                  <a:lnTo>
                    <a:pt x="557" y="828"/>
                  </a:lnTo>
                  <a:lnTo>
                    <a:pt x="557" y="827"/>
                  </a:lnTo>
                  <a:lnTo>
                    <a:pt x="558" y="822"/>
                  </a:lnTo>
                  <a:lnTo>
                    <a:pt x="559" y="821"/>
                  </a:lnTo>
                  <a:lnTo>
                    <a:pt x="559" y="820"/>
                  </a:lnTo>
                  <a:lnTo>
                    <a:pt x="558" y="814"/>
                  </a:lnTo>
                  <a:lnTo>
                    <a:pt x="558" y="809"/>
                  </a:lnTo>
                  <a:lnTo>
                    <a:pt x="558" y="807"/>
                  </a:lnTo>
                  <a:lnTo>
                    <a:pt x="557" y="805"/>
                  </a:lnTo>
                  <a:lnTo>
                    <a:pt x="558" y="802"/>
                  </a:lnTo>
                  <a:lnTo>
                    <a:pt x="557" y="799"/>
                  </a:lnTo>
                  <a:lnTo>
                    <a:pt x="556" y="794"/>
                  </a:lnTo>
                  <a:lnTo>
                    <a:pt x="554" y="789"/>
                  </a:lnTo>
                  <a:lnTo>
                    <a:pt x="552" y="787"/>
                  </a:lnTo>
                  <a:lnTo>
                    <a:pt x="550" y="783"/>
                  </a:lnTo>
                  <a:lnTo>
                    <a:pt x="532" y="769"/>
                  </a:lnTo>
                  <a:lnTo>
                    <a:pt x="522" y="765"/>
                  </a:lnTo>
                  <a:lnTo>
                    <a:pt x="500" y="760"/>
                  </a:lnTo>
                  <a:lnTo>
                    <a:pt x="501" y="761"/>
                  </a:lnTo>
                  <a:lnTo>
                    <a:pt x="502" y="761"/>
                  </a:lnTo>
                  <a:lnTo>
                    <a:pt x="504" y="761"/>
                  </a:lnTo>
                  <a:lnTo>
                    <a:pt x="500" y="763"/>
                  </a:lnTo>
                  <a:lnTo>
                    <a:pt x="496" y="762"/>
                  </a:lnTo>
                  <a:lnTo>
                    <a:pt x="493" y="760"/>
                  </a:lnTo>
                  <a:lnTo>
                    <a:pt x="489" y="760"/>
                  </a:lnTo>
                  <a:lnTo>
                    <a:pt x="482" y="760"/>
                  </a:lnTo>
                  <a:lnTo>
                    <a:pt x="481" y="759"/>
                  </a:lnTo>
                  <a:lnTo>
                    <a:pt x="480" y="759"/>
                  </a:lnTo>
                  <a:lnTo>
                    <a:pt x="479" y="757"/>
                  </a:lnTo>
                  <a:lnTo>
                    <a:pt x="478" y="759"/>
                  </a:lnTo>
                  <a:lnTo>
                    <a:pt x="478" y="760"/>
                  </a:lnTo>
                  <a:lnTo>
                    <a:pt x="474" y="760"/>
                  </a:lnTo>
                  <a:lnTo>
                    <a:pt x="469" y="760"/>
                  </a:lnTo>
                  <a:lnTo>
                    <a:pt x="466" y="762"/>
                  </a:lnTo>
                  <a:lnTo>
                    <a:pt x="463" y="765"/>
                  </a:lnTo>
                  <a:lnTo>
                    <a:pt x="462" y="766"/>
                  </a:lnTo>
                  <a:lnTo>
                    <a:pt x="461" y="769"/>
                  </a:lnTo>
                  <a:lnTo>
                    <a:pt x="460" y="773"/>
                  </a:lnTo>
                  <a:lnTo>
                    <a:pt x="460" y="775"/>
                  </a:lnTo>
                  <a:lnTo>
                    <a:pt x="459" y="778"/>
                  </a:lnTo>
                  <a:lnTo>
                    <a:pt x="456" y="780"/>
                  </a:lnTo>
                  <a:lnTo>
                    <a:pt x="455" y="782"/>
                  </a:lnTo>
                  <a:lnTo>
                    <a:pt x="455" y="783"/>
                  </a:lnTo>
                  <a:lnTo>
                    <a:pt x="455" y="785"/>
                  </a:lnTo>
                  <a:lnTo>
                    <a:pt x="454" y="785"/>
                  </a:lnTo>
                  <a:lnTo>
                    <a:pt x="453" y="781"/>
                  </a:lnTo>
                  <a:lnTo>
                    <a:pt x="452" y="780"/>
                  </a:lnTo>
                  <a:lnTo>
                    <a:pt x="449" y="780"/>
                  </a:lnTo>
                  <a:lnTo>
                    <a:pt x="447" y="780"/>
                  </a:lnTo>
                  <a:lnTo>
                    <a:pt x="446" y="781"/>
                  </a:lnTo>
                  <a:lnTo>
                    <a:pt x="444" y="779"/>
                  </a:lnTo>
                  <a:lnTo>
                    <a:pt x="440" y="773"/>
                  </a:lnTo>
                  <a:lnTo>
                    <a:pt x="439" y="772"/>
                  </a:lnTo>
                  <a:lnTo>
                    <a:pt x="437" y="772"/>
                  </a:lnTo>
                  <a:lnTo>
                    <a:pt x="435" y="769"/>
                  </a:lnTo>
                  <a:lnTo>
                    <a:pt x="434" y="769"/>
                  </a:lnTo>
                  <a:lnTo>
                    <a:pt x="430" y="770"/>
                  </a:lnTo>
                  <a:lnTo>
                    <a:pt x="428" y="769"/>
                  </a:lnTo>
                  <a:lnTo>
                    <a:pt x="428" y="768"/>
                  </a:lnTo>
                  <a:lnTo>
                    <a:pt x="429" y="767"/>
                  </a:lnTo>
                  <a:lnTo>
                    <a:pt x="430" y="766"/>
                  </a:lnTo>
                  <a:lnTo>
                    <a:pt x="431" y="765"/>
                  </a:lnTo>
                  <a:lnTo>
                    <a:pt x="433" y="765"/>
                  </a:lnTo>
                  <a:lnTo>
                    <a:pt x="440" y="755"/>
                  </a:lnTo>
                  <a:lnTo>
                    <a:pt x="441" y="754"/>
                  </a:lnTo>
                  <a:lnTo>
                    <a:pt x="442" y="754"/>
                  </a:lnTo>
                  <a:lnTo>
                    <a:pt x="449" y="747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2" y="746"/>
                  </a:lnTo>
                  <a:lnTo>
                    <a:pt x="452" y="744"/>
                  </a:lnTo>
                  <a:lnTo>
                    <a:pt x="453" y="737"/>
                  </a:lnTo>
                  <a:lnTo>
                    <a:pt x="453" y="733"/>
                  </a:lnTo>
                  <a:lnTo>
                    <a:pt x="453" y="728"/>
                  </a:lnTo>
                  <a:lnTo>
                    <a:pt x="447" y="710"/>
                  </a:lnTo>
                  <a:lnTo>
                    <a:pt x="447" y="709"/>
                  </a:lnTo>
                  <a:lnTo>
                    <a:pt x="446" y="708"/>
                  </a:lnTo>
                  <a:lnTo>
                    <a:pt x="444" y="707"/>
                  </a:lnTo>
                  <a:lnTo>
                    <a:pt x="443" y="705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41" y="702"/>
                  </a:lnTo>
                  <a:lnTo>
                    <a:pt x="440" y="701"/>
                  </a:lnTo>
                  <a:lnTo>
                    <a:pt x="440" y="700"/>
                  </a:lnTo>
                  <a:lnTo>
                    <a:pt x="440" y="698"/>
                  </a:lnTo>
                  <a:lnTo>
                    <a:pt x="439" y="697"/>
                  </a:lnTo>
                  <a:lnTo>
                    <a:pt x="437" y="696"/>
                  </a:lnTo>
                  <a:lnTo>
                    <a:pt x="436" y="696"/>
                  </a:lnTo>
                  <a:lnTo>
                    <a:pt x="434" y="695"/>
                  </a:lnTo>
                  <a:lnTo>
                    <a:pt x="427" y="689"/>
                  </a:lnTo>
                  <a:lnTo>
                    <a:pt x="423" y="684"/>
                  </a:lnTo>
                  <a:lnTo>
                    <a:pt x="423" y="684"/>
                  </a:lnTo>
                  <a:lnTo>
                    <a:pt x="421" y="684"/>
                  </a:lnTo>
                  <a:lnTo>
                    <a:pt x="420" y="683"/>
                  </a:lnTo>
                  <a:lnTo>
                    <a:pt x="417" y="680"/>
                  </a:lnTo>
                  <a:lnTo>
                    <a:pt x="414" y="680"/>
                  </a:lnTo>
                  <a:lnTo>
                    <a:pt x="408" y="670"/>
                  </a:lnTo>
                  <a:lnTo>
                    <a:pt x="407" y="668"/>
                  </a:lnTo>
                  <a:lnTo>
                    <a:pt x="404" y="667"/>
                  </a:lnTo>
                  <a:lnTo>
                    <a:pt x="391" y="670"/>
                  </a:lnTo>
                  <a:lnTo>
                    <a:pt x="389" y="671"/>
                  </a:lnTo>
                  <a:lnTo>
                    <a:pt x="388" y="671"/>
                  </a:lnTo>
                  <a:lnTo>
                    <a:pt x="387" y="671"/>
                  </a:lnTo>
                  <a:lnTo>
                    <a:pt x="387" y="670"/>
                  </a:lnTo>
                  <a:lnTo>
                    <a:pt x="383" y="668"/>
                  </a:lnTo>
                  <a:lnTo>
                    <a:pt x="381" y="668"/>
                  </a:lnTo>
                  <a:lnTo>
                    <a:pt x="378" y="668"/>
                  </a:lnTo>
                  <a:lnTo>
                    <a:pt x="377" y="669"/>
                  </a:lnTo>
                  <a:lnTo>
                    <a:pt x="376" y="670"/>
                  </a:lnTo>
                  <a:lnTo>
                    <a:pt x="375" y="670"/>
                  </a:lnTo>
                  <a:lnTo>
                    <a:pt x="374" y="669"/>
                  </a:lnTo>
                  <a:lnTo>
                    <a:pt x="372" y="669"/>
                  </a:lnTo>
                  <a:lnTo>
                    <a:pt x="378" y="665"/>
                  </a:lnTo>
                  <a:lnTo>
                    <a:pt x="379" y="664"/>
                  </a:lnTo>
                  <a:lnTo>
                    <a:pt x="384" y="665"/>
                  </a:lnTo>
                  <a:lnTo>
                    <a:pt x="387" y="668"/>
                  </a:lnTo>
                  <a:lnTo>
                    <a:pt x="389" y="667"/>
                  </a:lnTo>
                  <a:lnTo>
                    <a:pt x="394" y="667"/>
                  </a:lnTo>
                  <a:lnTo>
                    <a:pt x="395" y="667"/>
                  </a:lnTo>
                  <a:lnTo>
                    <a:pt x="404" y="663"/>
                  </a:lnTo>
                  <a:lnTo>
                    <a:pt x="405" y="664"/>
                  </a:lnTo>
                  <a:lnTo>
                    <a:pt x="408" y="664"/>
                  </a:lnTo>
                  <a:lnTo>
                    <a:pt x="410" y="667"/>
                  </a:lnTo>
                  <a:lnTo>
                    <a:pt x="417" y="676"/>
                  </a:lnTo>
                  <a:lnTo>
                    <a:pt x="420" y="677"/>
                  </a:lnTo>
                  <a:lnTo>
                    <a:pt x="421" y="678"/>
                  </a:lnTo>
                  <a:lnTo>
                    <a:pt x="422" y="678"/>
                  </a:lnTo>
                  <a:lnTo>
                    <a:pt x="423" y="678"/>
                  </a:lnTo>
                  <a:lnTo>
                    <a:pt x="424" y="678"/>
                  </a:lnTo>
                  <a:lnTo>
                    <a:pt x="428" y="676"/>
                  </a:lnTo>
                  <a:lnTo>
                    <a:pt x="429" y="676"/>
                  </a:lnTo>
                  <a:lnTo>
                    <a:pt x="431" y="676"/>
                  </a:lnTo>
                  <a:lnTo>
                    <a:pt x="435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7" y="682"/>
                  </a:lnTo>
                  <a:lnTo>
                    <a:pt x="435" y="685"/>
                  </a:lnTo>
                  <a:lnTo>
                    <a:pt x="437" y="684"/>
                  </a:lnTo>
                  <a:lnTo>
                    <a:pt x="439" y="680"/>
                  </a:lnTo>
                  <a:lnTo>
                    <a:pt x="437" y="676"/>
                  </a:lnTo>
                  <a:lnTo>
                    <a:pt x="423" y="656"/>
                  </a:lnTo>
                  <a:lnTo>
                    <a:pt x="416" y="644"/>
                  </a:lnTo>
                  <a:lnTo>
                    <a:pt x="415" y="639"/>
                  </a:lnTo>
                  <a:lnTo>
                    <a:pt x="413" y="631"/>
                  </a:lnTo>
                  <a:lnTo>
                    <a:pt x="411" y="628"/>
                  </a:lnTo>
                  <a:lnTo>
                    <a:pt x="413" y="623"/>
                  </a:lnTo>
                  <a:lnTo>
                    <a:pt x="415" y="620"/>
                  </a:lnTo>
                  <a:lnTo>
                    <a:pt x="422" y="617"/>
                  </a:lnTo>
                  <a:lnTo>
                    <a:pt x="420" y="615"/>
                  </a:lnTo>
                  <a:lnTo>
                    <a:pt x="410" y="610"/>
                  </a:lnTo>
                  <a:lnTo>
                    <a:pt x="408" y="609"/>
                  </a:lnTo>
                  <a:lnTo>
                    <a:pt x="408" y="607"/>
                  </a:lnTo>
                  <a:lnTo>
                    <a:pt x="407" y="604"/>
                  </a:lnTo>
                  <a:lnTo>
                    <a:pt x="407" y="603"/>
                  </a:lnTo>
                  <a:lnTo>
                    <a:pt x="404" y="602"/>
                  </a:lnTo>
                  <a:lnTo>
                    <a:pt x="404" y="600"/>
                  </a:lnTo>
                  <a:lnTo>
                    <a:pt x="403" y="600"/>
                  </a:lnTo>
                  <a:lnTo>
                    <a:pt x="400" y="599"/>
                  </a:lnTo>
                  <a:lnTo>
                    <a:pt x="397" y="597"/>
                  </a:lnTo>
                  <a:lnTo>
                    <a:pt x="397" y="596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6" y="594"/>
                  </a:lnTo>
                  <a:lnTo>
                    <a:pt x="396" y="593"/>
                  </a:lnTo>
                  <a:lnTo>
                    <a:pt x="396" y="592"/>
                  </a:lnTo>
                  <a:lnTo>
                    <a:pt x="396" y="590"/>
                  </a:lnTo>
                  <a:lnTo>
                    <a:pt x="395" y="586"/>
                  </a:lnTo>
                  <a:lnTo>
                    <a:pt x="395" y="584"/>
                  </a:lnTo>
                  <a:lnTo>
                    <a:pt x="394" y="581"/>
                  </a:lnTo>
                  <a:lnTo>
                    <a:pt x="392" y="580"/>
                  </a:lnTo>
                  <a:lnTo>
                    <a:pt x="390" y="578"/>
                  </a:lnTo>
                  <a:lnTo>
                    <a:pt x="389" y="577"/>
                  </a:lnTo>
                  <a:lnTo>
                    <a:pt x="389" y="576"/>
                  </a:lnTo>
                  <a:lnTo>
                    <a:pt x="389" y="574"/>
                  </a:lnTo>
                  <a:lnTo>
                    <a:pt x="389" y="573"/>
                  </a:lnTo>
                  <a:lnTo>
                    <a:pt x="388" y="572"/>
                  </a:lnTo>
                  <a:lnTo>
                    <a:pt x="385" y="570"/>
                  </a:lnTo>
                  <a:lnTo>
                    <a:pt x="368" y="559"/>
                  </a:lnTo>
                  <a:lnTo>
                    <a:pt x="353" y="554"/>
                  </a:lnTo>
                  <a:lnTo>
                    <a:pt x="350" y="552"/>
                  </a:lnTo>
                  <a:lnTo>
                    <a:pt x="346" y="552"/>
                  </a:lnTo>
                  <a:lnTo>
                    <a:pt x="344" y="551"/>
                  </a:lnTo>
                  <a:lnTo>
                    <a:pt x="343" y="550"/>
                  </a:lnTo>
                  <a:lnTo>
                    <a:pt x="342" y="548"/>
                  </a:lnTo>
                  <a:lnTo>
                    <a:pt x="342" y="552"/>
                  </a:lnTo>
                  <a:lnTo>
                    <a:pt x="340" y="552"/>
                  </a:lnTo>
                  <a:lnTo>
                    <a:pt x="339" y="552"/>
                  </a:lnTo>
                  <a:lnTo>
                    <a:pt x="339" y="551"/>
                  </a:lnTo>
                  <a:lnTo>
                    <a:pt x="339" y="552"/>
                  </a:lnTo>
                  <a:lnTo>
                    <a:pt x="338" y="551"/>
                  </a:lnTo>
                  <a:lnTo>
                    <a:pt x="338" y="550"/>
                  </a:lnTo>
                  <a:lnTo>
                    <a:pt x="339" y="548"/>
                  </a:lnTo>
                  <a:lnTo>
                    <a:pt x="339" y="548"/>
                  </a:lnTo>
                  <a:lnTo>
                    <a:pt x="339" y="547"/>
                  </a:lnTo>
                  <a:lnTo>
                    <a:pt x="339" y="546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7" y="539"/>
                  </a:lnTo>
                  <a:lnTo>
                    <a:pt x="335" y="538"/>
                  </a:lnTo>
                  <a:lnTo>
                    <a:pt x="332" y="535"/>
                  </a:lnTo>
                  <a:lnTo>
                    <a:pt x="331" y="531"/>
                  </a:lnTo>
                  <a:lnTo>
                    <a:pt x="326" y="514"/>
                  </a:lnTo>
                  <a:lnTo>
                    <a:pt x="326" y="513"/>
                  </a:lnTo>
                  <a:lnTo>
                    <a:pt x="325" y="512"/>
                  </a:lnTo>
                  <a:lnTo>
                    <a:pt x="325" y="509"/>
                  </a:lnTo>
                  <a:lnTo>
                    <a:pt x="325" y="508"/>
                  </a:lnTo>
                  <a:lnTo>
                    <a:pt x="326" y="508"/>
                  </a:lnTo>
                  <a:lnTo>
                    <a:pt x="325" y="507"/>
                  </a:lnTo>
                  <a:lnTo>
                    <a:pt x="325" y="506"/>
                  </a:lnTo>
                  <a:lnTo>
                    <a:pt x="323" y="503"/>
                  </a:lnTo>
                  <a:lnTo>
                    <a:pt x="322" y="502"/>
                  </a:lnTo>
                  <a:lnTo>
                    <a:pt x="322" y="501"/>
                  </a:lnTo>
                  <a:lnTo>
                    <a:pt x="320" y="499"/>
                  </a:lnTo>
                  <a:lnTo>
                    <a:pt x="320" y="498"/>
                  </a:lnTo>
                  <a:lnTo>
                    <a:pt x="319" y="496"/>
                  </a:lnTo>
                  <a:lnTo>
                    <a:pt x="318" y="493"/>
                  </a:lnTo>
                  <a:lnTo>
                    <a:pt x="318" y="492"/>
                  </a:lnTo>
                  <a:lnTo>
                    <a:pt x="317" y="492"/>
                  </a:lnTo>
                  <a:lnTo>
                    <a:pt x="317" y="490"/>
                  </a:lnTo>
                  <a:lnTo>
                    <a:pt x="316" y="490"/>
                  </a:lnTo>
                  <a:lnTo>
                    <a:pt x="316" y="487"/>
                  </a:lnTo>
                  <a:lnTo>
                    <a:pt x="316" y="485"/>
                  </a:lnTo>
                  <a:lnTo>
                    <a:pt x="315" y="483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0"/>
                  </a:lnTo>
                  <a:lnTo>
                    <a:pt x="315" y="479"/>
                  </a:lnTo>
                  <a:lnTo>
                    <a:pt x="315" y="477"/>
                  </a:lnTo>
                  <a:lnTo>
                    <a:pt x="313" y="476"/>
                  </a:lnTo>
                  <a:lnTo>
                    <a:pt x="313" y="475"/>
                  </a:lnTo>
                  <a:lnTo>
                    <a:pt x="313" y="474"/>
                  </a:lnTo>
                  <a:lnTo>
                    <a:pt x="313" y="473"/>
                  </a:lnTo>
                  <a:lnTo>
                    <a:pt x="312" y="470"/>
                  </a:lnTo>
                  <a:lnTo>
                    <a:pt x="311" y="469"/>
                  </a:lnTo>
                  <a:lnTo>
                    <a:pt x="311" y="468"/>
                  </a:lnTo>
                  <a:lnTo>
                    <a:pt x="311" y="467"/>
                  </a:lnTo>
                  <a:lnTo>
                    <a:pt x="311" y="466"/>
                  </a:lnTo>
                  <a:lnTo>
                    <a:pt x="311" y="464"/>
                  </a:lnTo>
                  <a:lnTo>
                    <a:pt x="311" y="463"/>
                  </a:lnTo>
                  <a:lnTo>
                    <a:pt x="311" y="462"/>
                  </a:lnTo>
                  <a:lnTo>
                    <a:pt x="311" y="461"/>
                  </a:lnTo>
                  <a:lnTo>
                    <a:pt x="311" y="459"/>
                  </a:lnTo>
                  <a:lnTo>
                    <a:pt x="310" y="455"/>
                  </a:lnTo>
                  <a:lnTo>
                    <a:pt x="310" y="453"/>
                  </a:lnTo>
                  <a:lnTo>
                    <a:pt x="310" y="453"/>
                  </a:lnTo>
                  <a:lnTo>
                    <a:pt x="310" y="451"/>
                  </a:lnTo>
                  <a:lnTo>
                    <a:pt x="310" y="449"/>
                  </a:lnTo>
                  <a:lnTo>
                    <a:pt x="310" y="448"/>
                  </a:lnTo>
                  <a:lnTo>
                    <a:pt x="310" y="438"/>
                  </a:lnTo>
                  <a:lnTo>
                    <a:pt x="310" y="437"/>
                  </a:lnTo>
                  <a:lnTo>
                    <a:pt x="309" y="437"/>
                  </a:lnTo>
                  <a:lnTo>
                    <a:pt x="307" y="436"/>
                  </a:lnTo>
                  <a:lnTo>
                    <a:pt x="309" y="435"/>
                  </a:lnTo>
                  <a:lnTo>
                    <a:pt x="309" y="434"/>
                  </a:lnTo>
                  <a:lnTo>
                    <a:pt x="306" y="433"/>
                  </a:lnTo>
                  <a:lnTo>
                    <a:pt x="306" y="431"/>
                  </a:lnTo>
                  <a:lnTo>
                    <a:pt x="306" y="430"/>
                  </a:lnTo>
                  <a:lnTo>
                    <a:pt x="307" y="430"/>
                  </a:lnTo>
                  <a:lnTo>
                    <a:pt x="306" y="429"/>
                  </a:lnTo>
                  <a:lnTo>
                    <a:pt x="306" y="428"/>
                  </a:lnTo>
                  <a:lnTo>
                    <a:pt x="305" y="427"/>
                  </a:lnTo>
                  <a:lnTo>
                    <a:pt x="306" y="425"/>
                  </a:lnTo>
                  <a:lnTo>
                    <a:pt x="300" y="422"/>
                  </a:lnTo>
                  <a:lnTo>
                    <a:pt x="299" y="422"/>
                  </a:lnTo>
                  <a:lnTo>
                    <a:pt x="297" y="423"/>
                  </a:lnTo>
                  <a:lnTo>
                    <a:pt x="296" y="422"/>
                  </a:lnTo>
                  <a:lnTo>
                    <a:pt x="297" y="422"/>
                  </a:lnTo>
                  <a:lnTo>
                    <a:pt x="297" y="420"/>
                  </a:lnTo>
                  <a:lnTo>
                    <a:pt x="296" y="418"/>
                  </a:lnTo>
                  <a:lnTo>
                    <a:pt x="294" y="418"/>
                  </a:lnTo>
                  <a:lnTo>
                    <a:pt x="293" y="418"/>
                  </a:lnTo>
                  <a:lnTo>
                    <a:pt x="292" y="420"/>
                  </a:lnTo>
                  <a:lnTo>
                    <a:pt x="291" y="420"/>
                  </a:lnTo>
                  <a:lnTo>
                    <a:pt x="291" y="418"/>
                  </a:lnTo>
                  <a:lnTo>
                    <a:pt x="291" y="417"/>
                  </a:lnTo>
                  <a:lnTo>
                    <a:pt x="289" y="416"/>
                  </a:lnTo>
                  <a:lnTo>
                    <a:pt x="289" y="415"/>
                  </a:lnTo>
                  <a:lnTo>
                    <a:pt x="287" y="411"/>
                  </a:lnTo>
                  <a:lnTo>
                    <a:pt x="278" y="398"/>
                  </a:lnTo>
                  <a:lnTo>
                    <a:pt x="277" y="396"/>
                  </a:lnTo>
                  <a:lnTo>
                    <a:pt x="272" y="388"/>
                  </a:lnTo>
                  <a:lnTo>
                    <a:pt x="271" y="386"/>
                  </a:lnTo>
                  <a:lnTo>
                    <a:pt x="270" y="385"/>
                  </a:lnTo>
                  <a:lnTo>
                    <a:pt x="268" y="385"/>
                  </a:lnTo>
                  <a:lnTo>
                    <a:pt x="268" y="384"/>
                  </a:lnTo>
                  <a:lnTo>
                    <a:pt x="268" y="383"/>
                  </a:lnTo>
                  <a:lnTo>
                    <a:pt x="267" y="382"/>
                  </a:lnTo>
                  <a:lnTo>
                    <a:pt x="254" y="379"/>
                  </a:lnTo>
                  <a:lnTo>
                    <a:pt x="252" y="377"/>
                  </a:lnTo>
                  <a:lnTo>
                    <a:pt x="247" y="373"/>
                  </a:lnTo>
                  <a:lnTo>
                    <a:pt x="245" y="372"/>
                  </a:lnTo>
                  <a:lnTo>
                    <a:pt x="241" y="370"/>
                  </a:lnTo>
                  <a:lnTo>
                    <a:pt x="240" y="369"/>
                  </a:lnTo>
                  <a:lnTo>
                    <a:pt x="239" y="370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5" y="370"/>
                  </a:lnTo>
                  <a:lnTo>
                    <a:pt x="234" y="370"/>
                  </a:lnTo>
                  <a:lnTo>
                    <a:pt x="235" y="369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2" y="364"/>
                  </a:lnTo>
                  <a:lnTo>
                    <a:pt x="231" y="363"/>
                  </a:lnTo>
                  <a:lnTo>
                    <a:pt x="219" y="363"/>
                  </a:lnTo>
                  <a:lnTo>
                    <a:pt x="216" y="363"/>
                  </a:lnTo>
                  <a:lnTo>
                    <a:pt x="214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11" y="371"/>
                  </a:lnTo>
                  <a:lnTo>
                    <a:pt x="209" y="372"/>
                  </a:lnTo>
                  <a:lnTo>
                    <a:pt x="208" y="375"/>
                  </a:lnTo>
                  <a:lnTo>
                    <a:pt x="202" y="377"/>
                  </a:lnTo>
                  <a:lnTo>
                    <a:pt x="198" y="377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5" y="375"/>
                  </a:lnTo>
                  <a:lnTo>
                    <a:pt x="181" y="373"/>
                  </a:lnTo>
                  <a:lnTo>
                    <a:pt x="180" y="372"/>
                  </a:lnTo>
                  <a:lnTo>
                    <a:pt x="179" y="371"/>
                  </a:lnTo>
                  <a:lnTo>
                    <a:pt x="177" y="371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61" y="368"/>
                  </a:lnTo>
                  <a:lnTo>
                    <a:pt x="159" y="368"/>
                  </a:lnTo>
                  <a:lnTo>
                    <a:pt x="155" y="369"/>
                  </a:lnTo>
                  <a:lnTo>
                    <a:pt x="154" y="369"/>
                  </a:lnTo>
                  <a:lnTo>
                    <a:pt x="153" y="368"/>
                  </a:lnTo>
                  <a:lnTo>
                    <a:pt x="153" y="366"/>
                  </a:lnTo>
                  <a:lnTo>
                    <a:pt x="151" y="366"/>
                  </a:lnTo>
                  <a:lnTo>
                    <a:pt x="150" y="366"/>
                  </a:lnTo>
                  <a:lnTo>
                    <a:pt x="149" y="366"/>
                  </a:lnTo>
                  <a:lnTo>
                    <a:pt x="149" y="366"/>
                  </a:lnTo>
                  <a:lnTo>
                    <a:pt x="147" y="362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1" y="357"/>
                  </a:lnTo>
                  <a:lnTo>
                    <a:pt x="141" y="356"/>
                  </a:lnTo>
                  <a:lnTo>
                    <a:pt x="142" y="356"/>
                  </a:lnTo>
                  <a:lnTo>
                    <a:pt x="143" y="357"/>
                  </a:lnTo>
                  <a:lnTo>
                    <a:pt x="144" y="358"/>
                  </a:lnTo>
                  <a:lnTo>
                    <a:pt x="148" y="362"/>
                  </a:lnTo>
                  <a:lnTo>
                    <a:pt x="150" y="363"/>
                  </a:lnTo>
                  <a:lnTo>
                    <a:pt x="154" y="364"/>
                  </a:lnTo>
                  <a:lnTo>
                    <a:pt x="161" y="364"/>
                  </a:lnTo>
                  <a:lnTo>
                    <a:pt x="172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5" y="364"/>
                  </a:lnTo>
                  <a:lnTo>
                    <a:pt x="190" y="363"/>
                  </a:lnTo>
                  <a:lnTo>
                    <a:pt x="192" y="363"/>
                  </a:lnTo>
                  <a:lnTo>
                    <a:pt x="193" y="360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6" y="353"/>
                  </a:lnTo>
                  <a:lnTo>
                    <a:pt x="198" y="353"/>
                  </a:lnTo>
                  <a:lnTo>
                    <a:pt x="200" y="347"/>
                  </a:lnTo>
                  <a:lnTo>
                    <a:pt x="205" y="345"/>
                  </a:lnTo>
                  <a:lnTo>
                    <a:pt x="205" y="344"/>
                  </a:lnTo>
                  <a:lnTo>
                    <a:pt x="206" y="343"/>
                  </a:lnTo>
                  <a:lnTo>
                    <a:pt x="208" y="342"/>
                  </a:lnTo>
                  <a:lnTo>
                    <a:pt x="212" y="343"/>
                  </a:lnTo>
                  <a:lnTo>
                    <a:pt x="216" y="345"/>
                  </a:lnTo>
                  <a:lnTo>
                    <a:pt x="219" y="345"/>
                  </a:lnTo>
                  <a:lnTo>
                    <a:pt x="220" y="345"/>
                  </a:lnTo>
                  <a:lnTo>
                    <a:pt x="225" y="342"/>
                  </a:lnTo>
                  <a:lnTo>
                    <a:pt x="227" y="340"/>
                  </a:lnTo>
                  <a:lnTo>
                    <a:pt x="229" y="339"/>
                  </a:lnTo>
                  <a:lnTo>
                    <a:pt x="231" y="338"/>
                  </a:lnTo>
                  <a:lnTo>
                    <a:pt x="235" y="333"/>
                  </a:lnTo>
                  <a:lnTo>
                    <a:pt x="232" y="331"/>
                  </a:lnTo>
                  <a:lnTo>
                    <a:pt x="232" y="330"/>
                  </a:lnTo>
                  <a:lnTo>
                    <a:pt x="228" y="327"/>
                  </a:lnTo>
                  <a:lnTo>
                    <a:pt x="227" y="326"/>
                  </a:lnTo>
                  <a:lnTo>
                    <a:pt x="221" y="326"/>
                  </a:lnTo>
                  <a:lnTo>
                    <a:pt x="221" y="325"/>
                  </a:lnTo>
                  <a:lnTo>
                    <a:pt x="220" y="325"/>
                  </a:lnTo>
                  <a:lnTo>
                    <a:pt x="219" y="324"/>
                  </a:lnTo>
                  <a:lnTo>
                    <a:pt x="218" y="321"/>
                  </a:lnTo>
                  <a:lnTo>
                    <a:pt x="215" y="321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9" y="316"/>
                  </a:lnTo>
                  <a:lnTo>
                    <a:pt x="219" y="313"/>
                  </a:lnTo>
                  <a:lnTo>
                    <a:pt x="218" y="311"/>
                  </a:lnTo>
                  <a:lnTo>
                    <a:pt x="215" y="311"/>
                  </a:lnTo>
                  <a:lnTo>
                    <a:pt x="213" y="310"/>
                  </a:lnTo>
                  <a:lnTo>
                    <a:pt x="212" y="310"/>
                  </a:lnTo>
                  <a:lnTo>
                    <a:pt x="211" y="310"/>
                  </a:lnTo>
                  <a:lnTo>
                    <a:pt x="208" y="310"/>
                  </a:lnTo>
                  <a:lnTo>
                    <a:pt x="208" y="311"/>
                  </a:lnTo>
                  <a:lnTo>
                    <a:pt x="207" y="312"/>
                  </a:lnTo>
                  <a:lnTo>
                    <a:pt x="193" y="320"/>
                  </a:lnTo>
                  <a:lnTo>
                    <a:pt x="189" y="320"/>
                  </a:lnTo>
                  <a:lnTo>
                    <a:pt x="187" y="323"/>
                  </a:lnTo>
                  <a:lnTo>
                    <a:pt x="185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80" y="321"/>
                  </a:lnTo>
                  <a:lnTo>
                    <a:pt x="182" y="323"/>
                  </a:lnTo>
                  <a:lnTo>
                    <a:pt x="186" y="321"/>
                  </a:lnTo>
                  <a:lnTo>
                    <a:pt x="194" y="313"/>
                  </a:lnTo>
                  <a:lnTo>
                    <a:pt x="196" y="311"/>
                  </a:lnTo>
                  <a:lnTo>
                    <a:pt x="199" y="310"/>
                  </a:lnTo>
                  <a:lnTo>
                    <a:pt x="218" y="307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4" y="308"/>
                  </a:lnTo>
                  <a:lnTo>
                    <a:pt x="225" y="308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8" y="301"/>
                  </a:lnTo>
                  <a:lnTo>
                    <a:pt x="229" y="300"/>
                  </a:lnTo>
                  <a:lnTo>
                    <a:pt x="232" y="298"/>
                  </a:lnTo>
                  <a:lnTo>
                    <a:pt x="239" y="292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2" y="287"/>
                  </a:lnTo>
                  <a:lnTo>
                    <a:pt x="242" y="286"/>
                  </a:lnTo>
                  <a:lnTo>
                    <a:pt x="242" y="285"/>
                  </a:lnTo>
                  <a:lnTo>
                    <a:pt x="242" y="284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4" y="280"/>
                  </a:lnTo>
                  <a:lnTo>
                    <a:pt x="245" y="278"/>
                  </a:lnTo>
                  <a:lnTo>
                    <a:pt x="246" y="272"/>
                  </a:lnTo>
                  <a:lnTo>
                    <a:pt x="246" y="271"/>
                  </a:lnTo>
                  <a:lnTo>
                    <a:pt x="247" y="269"/>
                  </a:lnTo>
                  <a:lnTo>
                    <a:pt x="248" y="268"/>
                  </a:lnTo>
                  <a:lnTo>
                    <a:pt x="250" y="267"/>
                  </a:lnTo>
                  <a:lnTo>
                    <a:pt x="253" y="264"/>
                  </a:lnTo>
                  <a:lnTo>
                    <a:pt x="254" y="262"/>
                  </a:lnTo>
                  <a:lnTo>
                    <a:pt x="255" y="259"/>
                  </a:lnTo>
                  <a:lnTo>
                    <a:pt x="258" y="256"/>
                  </a:lnTo>
                  <a:lnTo>
                    <a:pt x="260" y="254"/>
                  </a:lnTo>
                  <a:lnTo>
                    <a:pt x="261" y="253"/>
                  </a:lnTo>
                  <a:lnTo>
                    <a:pt x="263" y="251"/>
                  </a:lnTo>
                  <a:lnTo>
                    <a:pt x="264" y="248"/>
                  </a:lnTo>
                  <a:lnTo>
                    <a:pt x="264" y="247"/>
                  </a:lnTo>
                  <a:lnTo>
                    <a:pt x="264" y="246"/>
                  </a:lnTo>
                  <a:lnTo>
                    <a:pt x="264" y="245"/>
                  </a:lnTo>
                  <a:lnTo>
                    <a:pt x="264" y="243"/>
                  </a:lnTo>
                  <a:lnTo>
                    <a:pt x="263" y="242"/>
                  </a:lnTo>
                  <a:lnTo>
                    <a:pt x="264" y="238"/>
                  </a:lnTo>
                  <a:lnTo>
                    <a:pt x="266" y="233"/>
                  </a:lnTo>
                  <a:lnTo>
                    <a:pt x="273" y="222"/>
                  </a:lnTo>
                  <a:lnTo>
                    <a:pt x="274" y="220"/>
                  </a:lnTo>
                  <a:lnTo>
                    <a:pt x="274" y="219"/>
                  </a:lnTo>
                  <a:lnTo>
                    <a:pt x="273" y="217"/>
                  </a:lnTo>
                  <a:lnTo>
                    <a:pt x="273" y="214"/>
                  </a:lnTo>
                  <a:lnTo>
                    <a:pt x="273" y="212"/>
                  </a:lnTo>
                  <a:lnTo>
                    <a:pt x="276" y="205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9" y="181"/>
                  </a:lnTo>
                  <a:lnTo>
                    <a:pt x="290" y="179"/>
                  </a:lnTo>
                  <a:lnTo>
                    <a:pt x="291" y="176"/>
                  </a:lnTo>
                  <a:lnTo>
                    <a:pt x="293" y="173"/>
                  </a:lnTo>
                  <a:lnTo>
                    <a:pt x="296" y="170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3" y="162"/>
                  </a:lnTo>
                  <a:lnTo>
                    <a:pt x="293" y="161"/>
                  </a:lnTo>
                  <a:lnTo>
                    <a:pt x="292" y="158"/>
                  </a:lnTo>
                  <a:lnTo>
                    <a:pt x="292" y="156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84" y="143"/>
                  </a:lnTo>
                  <a:lnTo>
                    <a:pt x="283" y="141"/>
                  </a:lnTo>
                  <a:lnTo>
                    <a:pt x="283" y="141"/>
                  </a:lnTo>
                  <a:lnTo>
                    <a:pt x="281" y="142"/>
                  </a:lnTo>
                  <a:lnTo>
                    <a:pt x="280" y="142"/>
                  </a:lnTo>
                  <a:lnTo>
                    <a:pt x="280" y="141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38"/>
                  </a:lnTo>
                  <a:lnTo>
                    <a:pt x="270" y="138"/>
                  </a:lnTo>
                  <a:lnTo>
                    <a:pt x="268" y="138"/>
                  </a:lnTo>
                  <a:lnTo>
                    <a:pt x="264" y="141"/>
                  </a:lnTo>
                  <a:lnTo>
                    <a:pt x="263" y="142"/>
                  </a:lnTo>
                  <a:lnTo>
                    <a:pt x="260" y="141"/>
                  </a:lnTo>
                  <a:lnTo>
                    <a:pt x="258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4" y="142"/>
                  </a:lnTo>
                  <a:lnTo>
                    <a:pt x="253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0" y="142"/>
                  </a:lnTo>
                  <a:lnTo>
                    <a:pt x="248" y="143"/>
                  </a:lnTo>
                  <a:lnTo>
                    <a:pt x="248" y="142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0" y="141"/>
                  </a:lnTo>
                  <a:lnTo>
                    <a:pt x="239" y="142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5" y="141"/>
                  </a:lnTo>
                  <a:lnTo>
                    <a:pt x="228" y="140"/>
                  </a:lnTo>
                  <a:lnTo>
                    <a:pt x="226" y="140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4" y="140"/>
                  </a:lnTo>
                  <a:lnTo>
                    <a:pt x="222" y="140"/>
                  </a:lnTo>
                  <a:lnTo>
                    <a:pt x="222" y="138"/>
                  </a:lnTo>
                  <a:lnTo>
                    <a:pt x="209" y="138"/>
                  </a:lnTo>
                  <a:lnTo>
                    <a:pt x="208" y="140"/>
                  </a:lnTo>
                  <a:lnTo>
                    <a:pt x="203" y="142"/>
                  </a:lnTo>
                  <a:lnTo>
                    <a:pt x="201" y="143"/>
                  </a:lnTo>
                  <a:lnTo>
                    <a:pt x="198" y="142"/>
                  </a:lnTo>
                  <a:lnTo>
                    <a:pt x="188" y="140"/>
                  </a:lnTo>
                  <a:lnTo>
                    <a:pt x="182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69" y="137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59" y="143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5" y="147"/>
                  </a:lnTo>
                  <a:lnTo>
                    <a:pt x="156" y="145"/>
                  </a:lnTo>
                  <a:lnTo>
                    <a:pt x="157" y="143"/>
                  </a:lnTo>
                  <a:lnTo>
                    <a:pt x="153" y="144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31" y="154"/>
                  </a:lnTo>
                  <a:lnTo>
                    <a:pt x="124" y="155"/>
                  </a:lnTo>
                  <a:lnTo>
                    <a:pt x="123" y="155"/>
                  </a:lnTo>
                  <a:lnTo>
                    <a:pt x="125" y="157"/>
                  </a:lnTo>
                  <a:lnTo>
                    <a:pt x="127" y="158"/>
                  </a:lnTo>
                  <a:lnTo>
                    <a:pt x="125" y="160"/>
                  </a:lnTo>
                  <a:lnTo>
                    <a:pt x="124" y="160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0" y="164"/>
                  </a:lnTo>
                  <a:lnTo>
                    <a:pt x="117" y="164"/>
                  </a:lnTo>
                  <a:lnTo>
                    <a:pt x="117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2" y="164"/>
                  </a:lnTo>
                  <a:lnTo>
                    <a:pt x="112" y="162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12" y="160"/>
                  </a:lnTo>
                  <a:lnTo>
                    <a:pt x="115" y="160"/>
                  </a:lnTo>
                  <a:lnTo>
                    <a:pt x="115" y="158"/>
                  </a:lnTo>
                  <a:lnTo>
                    <a:pt x="116" y="157"/>
                  </a:lnTo>
                  <a:lnTo>
                    <a:pt x="117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0" y="155"/>
                  </a:lnTo>
                  <a:lnTo>
                    <a:pt x="120" y="154"/>
                  </a:lnTo>
                  <a:lnTo>
                    <a:pt x="123" y="149"/>
                  </a:lnTo>
                  <a:lnTo>
                    <a:pt x="125" y="148"/>
                  </a:lnTo>
                  <a:lnTo>
                    <a:pt x="127" y="144"/>
                  </a:lnTo>
                  <a:lnTo>
                    <a:pt x="129" y="142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4" y="142"/>
                  </a:lnTo>
                  <a:lnTo>
                    <a:pt x="123" y="143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6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1" y="143"/>
                  </a:lnTo>
                  <a:lnTo>
                    <a:pt x="108" y="147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3" y="151"/>
                  </a:lnTo>
                  <a:lnTo>
                    <a:pt x="102" y="153"/>
                  </a:lnTo>
                  <a:lnTo>
                    <a:pt x="101" y="154"/>
                  </a:lnTo>
                  <a:lnTo>
                    <a:pt x="98" y="155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98" y="153"/>
                  </a:lnTo>
                  <a:lnTo>
                    <a:pt x="99" y="151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7" y="144"/>
                  </a:lnTo>
                  <a:lnTo>
                    <a:pt x="107" y="143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10" y="141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0"/>
                  </a:lnTo>
                  <a:lnTo>
                    <a:pt x="123" y="135"/>
                  </a:lnTo>
                  <a:lnTo>
                    <a:pt x="125" y="134"/>
                  </a:lnTo>
                  <a:lnTo>
                    <a:pt x="128" y="136"/>
                  </a:lnTo>
                  <a:lnTo>
                    <a:pt x="127" y="138"/>
                  </a:lnTo>
                  <a:lnTo>
                    <a:pt x="128" y="140"/>
                  </a:lnTo>
                  <a:lnTo>
                    <a:pt x="129" y="140"/>
                  </a:lnTo>
                  <a:lnTo>
                    <a:pt x="130" y="140"/>
                  </a:lnTo>
                  <a:lnTo>
                    <a:pt x="131" y="138"/>
                  </a:lnTo>
                  <a:lnTo>
                    <a:pt x="133" y="136"/>
                  </a:lnTo>
                  <a:lnTo>
                    <a:pt x="135" y="134"/>
                  </a:lnTo>
                  <a:lnTo>
                    <a:pt x="144" y="121"/>
                  </a:lnTo>
                  <a:lnTo>
                    <a:pt x="144" y="119"/>
                  </a:lnTo>
                  <a:lnTo>
                    <a:pt x="146" y="117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2" y="116"/>
                  </a:lnTo>
                  <a:lnTo>
                    <a:pt x="141" y="119"/>
                  </a:lnTo>
                  <a:lnTo>
                    <a:pt x="138" y="122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3" y="119"/>
                  </a:lnTo>
                  <a:lnTo>
                    <a:pt x="130" y="118"/>
                  </a:lnTo>
                  <a:lnTo>
                    <a:pt x="125" y="122"/>
                  </a:lnTo>
                  <a:lnTo>
                    <a:pt x="123" y="122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6" y="119"/>
                  </a:lnTo>
                  <a:lnTo>
                    <a:pt x="115" y="117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9" y="118"/>
                  </a:lnTo>
                  <a:lnTo>
                    <a:pt x="107" y="117"/>
                  </a:lnTo>
                  <a:lnTo>
                    <a:pt x="104" y="115"/>
                  </a:lnTo>
                  <a:lnTo>
                    <a:pt x="99" y="110"/>
                  </a:lnTo>
                  <a:lnTo>
                    <a:pt x="102" y="110"/>
                  </a:lnTo>
                  <a:lnTo>
                    <a:pt x="103" y="111"/>
                  </a:lnTo>
                  <a:lnTo>
                    <a:pt x="105" y="115"/>
                  </a:lnTo>
                  <a:lnTo>
                    <a:pt x="107" y="116"/>
                  </a:lnTo>
                  <a:lnTo>
                    <a:pt x="112" y="114"/>
                  </a:lnTo>
                  <a:lnTo>
                    <a:pt x="115" y="115"/>
                  </a:lnTo>
                  <a:lnTo>
                    <a:pt x="118" y="117"/>
                  </a:lnTo>
                  <a:lnTo>
                    <a:pt x="121" y="117"/>
                  </a:lnTo>
                  <a:lnTo>
                    <a:pt x="122" y="116"/>
                  </a:lnTo>
                  <a:lnTo>
                    <a:pt x="123" y="115"/>
                  </a:lnTo>
                  <a:lnTo>
                    <a:pt x="123" y="114"/>
                  </a:lnTo>
                  <a:lnTo>
                    <a:pt x="124" y="114"/>
                  </a:lnTo>
                  <a:lnTo>
                    <a:pt x="127" y="115"/>
                  </a:lnTo>
                  <a:lnTo>
                    <a:pt x="128" y="115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30" y="110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7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2" y="104"/>
                  </a:lnTo>
                  <a:lnTo>
                    <a:pt x="122" y="103"/>
                  </a:lnTo>
                  <a:lnTo>
                    <a:pt x="123" y="102"/>
                  </a:lnTo>
                  <a:lnTo>
                    <a:pt x="124" y="103"/>
                  </a:lnTo>
                  <a:lnTo>
                    <a:pt x="127" y="103"/>
                  </a:lnTo>
                  <a:lnTo>
                    <a:pt x="128" y="104"/>
                  </a:lnTo>
                  <a:lnTo>
                    <a:pt x="128" y="105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30" y="103"/>
                  </a:lnTo>
                  <a:lnTo>
                    <a:pt x="130" y="102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97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43" y="89"/>
                  </a:lnTo>
                  <a:lnTo>
                    <a:pt x="148" y="86"/>
                  </a:lnTo>
                  <a:lnTo>
                    <a:pt x="166" y="73"/>
                  </a:lnTo>
                  <a:lnTo>
                    <a:pt x="169" y="70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70" y="63"/>
                  </a:lnTo>
                  <a:lnTo>
                    <a:pt x="174" y="59"/>
                  </a:lnTo>
                  <a:lnTo>
                    <a:pt x="177" y="57"/>
                  </a:lnTo>
                  <a:lnTo>
                    <a:pt x="185" y="54"/>
                  </a:lnTo>
                  <a:lnTo>
                    <a:pt x="187" y="53"/>
                  </a:lnTo>
                  <a:lnTo>
                    <a:pt x="190" y="51"/>
                  </a:lnTo>
                  <a:lnTo>
                    <a:pt x="194" y="45"/>
                  </a:lnTo>
                  <a:lnTo>
                    <a:pt x="198" y="38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9" y="32"/>
                  </a:lnTo>
                  <a:lnTo>
                    <a:pt x="199" y="30"/>
                  </a:lnTo>
                  <a:lnTo>
                    <a:pt x="199" y="28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6" y="28"/>
                  </a:lnTo>
                  <a:lnTo>
                    <a:pt x="195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8" y="19"/>
                  </a:lnTo>
                  <a:lnTo>
                    <a:pt x="198" y="18"/>
                  </a:lnTo>
                  <a:lnTo>
                    <a:pt x="199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1" y="8"/>
                  </a:lnTo>
                  <a:lnTo>
                    <a:pt x="202" y="5"/>
                  </a:lnTo>
                  <a:lnTo>
                    <a:pt x="199" y="5"/>
                  </a:lnTo>
                  <a:lnTo>
                    <a:pt x="195" y="5"/>
                  </a:lnTo>
                  <a:lnTo>
                    <a:pt x="193" y="5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0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7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6" y="7"/>
                  </a:lnTo>
                  <a:lnTo>
                    <a:pt x="177" y="8"/>
                  </a:lnTo>
                  <a:lnTo>
                    <a:pt x="176" y="11"/>
                  </a:lnTo>
                  <a:lnTo>
                    <a:pt x="174" y="12"/>
                  </a:lnTo>
                  <a:lnTo>
                    <a:pt x="169" y="10"/>
                  </a:lnTo>
                  <a:lnTo>
                    <a:pt x="167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3" y="8"/>
                  </a:lnTo>
                  <a:lnTo>
                    <a:pt x="162" y="7"/>
                  </a:lnTo>
                  <a:lnTo>
                    <a:pt x="160" y="7"/>
                  </a:lnTo>
                  <a:lnTo>
                    <a:pt x="154" y="8"/>
                  </a:lnTo>
                  <a:lnTo>
                    <a:pt x="151" y="10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37" y="17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3"/>
                  </a:lnTo>
                  <a:lnTo>
                    <a:pt x="124" y="15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1" y="21"/>
                  </a:lnTo>
                  <a:lnTo>
                    <a:pt x="112" y="23"/>
                  </a:lnTo>
                  <a:lnTo>
                    <a:pt x="110" y="23"/>
                  </a:lnTo>
                  <a:lnTo>
                    <a:pt x="108" y="20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3" y="20"/>
                  </a:lnTo>
                  <a:lnTo>
                    <a:pt x="101" y="23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31"/>
                  </a:lnTo>
                  <a:lnTo>
                    <a:pt x="94" y="32"/>
                  </a:lnTo>
                  <a:lnTo>
                    <a:pt x="91" y="33"/>
                  </a:lnTo>
                  <a:lnTo>
                    <a:pt x="94" y="30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7" y="23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0" y="15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4" y="18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5" y="28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8" y="17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6" y="11"/>
                  </a:lnTo>
                  <a:lnTo>
                    <a:pt x="65" y="10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53" y="33"/>
                  </a:lnTo>
                  <a:lnTo>
                    <a:pt x="51" y="32"/>
                  </a:lnTo>
                  <a:lnTo>
                    <a:pt x="46" y="34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3" y="41"/>
                  </a:lnTo>
                  <a:lnTo>
                    <a:pt x="51" y="41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43" y="51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8" y="57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6" y="60"/>
                  </a:lnTo>
                  <a:lnTo>
                    <a:pt x="57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5" y="62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2" y="73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3" y="77"/>
                  </a:lnTo>
                  <a:lnTo>
                    <a:pt x="32" y="78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6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6"/>
                  </a:lnTo>
                  <a:lnTo>
                    <a:pt x="26" y="83"/>
                  </a:lnTo>
                  <a:lnTo>
                    <a:pt x="23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4" y="90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3"/>
                  </a:lnTo>
                  <a:lnTo>
                    <a:pt x="27" y="95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8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9"/>
                  </a:lnTo>
                  <a:lnTo>
                    <a:pt x="48" y="115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8" y="118"/>
                  </a:lnTo>
                  <a:lnTo>
                    <a:pt x="45" y="115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8" y="111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0" y="109"/>
                  </a:lnTo>
                  <a:lnTo>
                    <a:pt x="27" y="106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0" y="111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7" y="116"/>
                  </a:lnTo>
                  <a:lnTo>
                    <a:pt x="38" y="118"/>
                  </a:lnTo>
                  <a:lnTo>
                    <a:pt x="32" y="116"/>
                  </a:lnTo>
                  <a:lnTo>
                    <a:pt x="30" y="114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11"/>
                  </a:lnTo>
                  <a:lnTo>
                    <a:pt x="22" y="115"/>
                  </a:lnTo>
                  <a:lnTo>
                    <a:pt x="20" y="116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6" y="115"/>
                  </a:lnTo>
                  <a:lnTo>
                    <a:pt x="13" y="112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0" y="109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6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6" y="115"/>
                  </a:lnTo>
                  <a:lnTo>
                    <a:pt x="10" y="118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5" y="125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0" y="135"/>
                  </a:lnTo>
                  <a:lnTo>
                    <a:pt x="1" y="13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7">
              <a:extLst>
                <a:ext uri="{FF2B5EF4-FFF2-40B4-BE49-F238E27FC236}">
                  <a16:creationId xmlns:a16="http://schemas.microsoft.com/office/drawing/2014/main" id="{F03FC63D-7246-7345-A1E4-3C490260B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0864" y="3089275"/>
              <a:ext cx="1411288" cy="1474788"/>
            </a:xfrm>
            <a:custGeom>
              <a:avLst/>
              <a:gdLst>
                <a:gd name="T0" fmla="*/ 512 w 889"/>
                <a:gd name="T1" fmla="*/ 117 h 929"/>
                <a:gd name="T2" fmla="*/ 505 w 889"/>
                <a:gd name="T3" fmla="*/ 86 h 929"/>
                <a:gd name="T4" fmla="*/ 498 w 889"/>
                <a:gd name="T5" fmla="*/ 58 h 929"/>
                <a:gd name="T6" fmla="*/ 423 w 889"/>
                <a:gd name="T7" fmla="*/ 32 h 929"/>
                <a:gd name="T8" fmla="*/ 413 w 889"/>
                <a:gd name="T9" fmla="*/ 0 h 929"/>
                <a:gd name="T10" fmla="*/ 346 w 889"/>
                <a:gd name="T11" fmla="*/ 11 h 929"/>
                <a:gd name="T12" fmla="*/ 310 w 889"/>
                <a:gd name="T13" fmla="*/ 29 h 929"/>
                <a:gd name="T14" fmla="*/ 289 w 889"/>
                <a:gd name="T15" fmla="*/ 55 h 929"/>
                <a:gd name="T16" fmla="*/ 256 w 889"/>
                <a:gd name="T17" fmla="*/ 69 h 929"/>
                <a:gd name="T18" fmla="*/ 247 w 889"/>
                <a:gd name="T19" fmla="*/ 77 h 929"/>
                <a:gd name="T20" fmla="*/ 208 w 889"/>
                <a:gd name="T21" fmla="*/ 66 h 929"/>
                <a:gd name="T22" fmla="*/ 183 w 889"/>
                <a:gd name="T23" fmla="*/ 105 h 929"/>
                <a:gd name="T24" fmla="*/ 173 w 889"/>
                <a:gd name="T25" fmla="*/ 128 h 929"/>
                <a:gd name="T26" fmla="*/ 137 w 889"/>
                <a:gd name="T27" fmla="*/ 91 h 929"/>
                <a:gd name="T28" fmla="*/ 113 w 889"/>
                <a:gd name="T29" fmla="*/ 91 h 929"/>
                <a:gd name="T30" fmla="*/ 82 w 889"/>
                <a:gd name="T31" fmla="*/ 124 h 929"/>
                <a:gd name="T32" fmla="*/ 23 w 889"/>
                <a:gd name="T33" fmla="*/ 134 h 929"/>
                <a:gd name="T34" fmla="*/ 29 w 889"/>
                <a:gd name="T35" fmla="*/ 169 h 929"/>
                <a:gd name="T36" fmla="*/ 20 w 889"/>
                <a:gd name="T37" fmla="*/ 205 h 929"/>
                <a:gd name="T38" fmla="*/ 12 w 889"/>
                <a:gd name="T39" fmla="*/ 233 h 929"/>
                <a:gd name="T40" fmla="*/ 18 w 889"/>
                <a:gd name="T41" fmla="*/ 275 h 929"/>
                <a:gd name="T42" fmla="*/ 52 w 889"/>
                <a:gd name="T43" fmla="*/ 312 h 929"/>
                <a:gd name="T44" fmla="*/ 68 w 889"/>
                <a:gd name="T45" fmla="*/ 349 h 929"/>
                <a:gd name="T46" fmla="*/ 131 w 889"/>
                <a:gd name="T47" fmla="*/ 310 h 929"/>
                <a:gd name="T48" fmla="*/ 176 w 889"/>
                <a:gd name="T49" fmla="*/ 287 h 929"/>
                <a:gd name="T50" fmla="*/ 230 w 889"/>
                <a:gd name="T51" fmla="*/ 313 h 929"/>
                <a:gd name="T52" fmla="*/ 254 w 889"/>
                <a:gd name="T53" fmla="*/ 323 h 929"/>
                <a:gd name="T54" fmla="*/ 290 w 889"/>
                <a:gd name="T55" fmla="*/ 431 h 929"/>
                <a:gd name="T56" fmla="*/ 334 w 889"/>
                <a:gd name="T57" fmla="*/ 468 h 929"/>
                <a:gd name="T58" fmla="*/ 344 w 889"/>
                <a:gd name="T59" fmla="*/ 491 h 929"/>
                <a:gd name="T60" fmla="*/ 400 w 889"/>
                <a:gd name="T61" fmla="*/ 530 h 929"/>
                <a:gd name="T62" fmla="*/ 452 w 889"/>
                <a:gd name="T63" fmla="*/ 585 h 929"/>
                <a:gd name="T64" fmla="*/ 521 w 889"/>
                <a:gd name="T65" fmla="*/ 611 h 929"/>
                <a:gd name="T66" fmla="*/ 559 w 889"/>
                <a:gd name="T67" fmla="*/ 648 h 929"/>
                <a:gd name="T68" fmla="*/ 579 w 889"/>
                <a:gd name="T69" fmla="*/ 668 h 929"/>
                <a:gd name="T70" fmla="*/ 624 w 889"/>
                <a:gd name="T71" fmla="*/ 696 h 929"/>
                <a:gd name="T72" fmla="*/ 647 w 889"/>
                <a:gd name="T73" fmla="*/ 727 h 929"/>
                <a:gd name="T74" fmla="*/ 686 w 889"/>
                <a:gd name="T75" fmla="*/ 749 h 929"/>
                <a:gd name="T76" fmla="*/ 710 w 889"/>
                <a:gd name="T77" fmla="*/ 853 h 929"/>
                <a:gd name="T78" fmla="*/ 673 w 889"/>
                <a:gd name="T79" fmla="*/ 912 h 929"/>
                <a:gd name="T80" fmla="*/ 739 w 889"/>
                <a:gd name="T81" fmla="*/ 885 h 929"/>
                <a:gd name="T82" fmla="*/ 782 w 889"/>
                <a:gd name="T83" fmla="*/ 833 h 929"/>
                <a:gd name="T84" fmla="*/ 777 w 889"/>
                <a:gd name="T85" fmla="*/ 779 h 929"/>
                <a:gd name="T86" fmla="*/ 746 w 889"/>
                <a:gd name="T87" fmla="*/ 726 h 929"/>
                <a:gd name="T88" fmla="*/ 798 w 889"/>
                <a:gd name="T89" fmla="*/ 684 h 929"/>
                <a:gd name="T90" fmla="*/ 845 w 889"/>
                <a:gd name="T91" fmla="*/ 713 h 929"/>
                <a:gd name="T92" fmla="*/ 876 w 889"/>
                <a:gd name="T93" fmla="*/ 749 h 929"/>
                <a:gd name="T94" fmla="*/ 870 w 889"/>
                <a:gd name="T95" fmla="*/ 688 h 929"/>
                <a:gd name="T96" fmla="*/ 791 w 889"/>
                <a:gd name="T97" fmla="*/ 629 h 929"/>
                <a:gd name="T98" fmla="*/ 713 w 889"/>
                <a:gd name="T99" fmla="*/ 557 h 929"/>
                <a:gd name="T100" fmla="*/ 623 w 889"/>
                <a:gd name="T101" fmla="*/ 530 h 929"/>
                <a:gd name="T102" fmla="*/ 543 w 889"/>
                <a:gd name="T103" fmla="*/ 430 h 929"/>
                <a:gd name="T104" fmla="*/ 473 w 889"/>
                <a:gd name="T105" fmla="*/ 339 h 929"/>
                <a:gd name="T106" fmla="*/ 424 w 889"/>
                <a:gd name="T107" fmla="*/ 264 h 929"/>
                <a:gd name="T108" fmla="*/ 436 w 889"/>
                <a:gd name="T109" fmla="*/ 233 h 929"/>
                <a:gd name="T110" fmla="*/ 433 w 889"/>
                <a:gd name="T111" fmla="*/ 218 h 929"/>
                <a:gd name="T112" fmla="*/ 419 w 889"/>
                <a:gd name="T113" fmla="*/ 195 h 929"/>
                <a:gd name="T114" fmla="*/ 423 w 889"/>
                <a:gd name="T115" fmla="*/ 174 h 929"/>
                <a:gd name="T116" fmla="*/ 443 w 889"/>
                <a:gd name="T117" fmla="*/ 168 h 929"/>
                <a:gd name="T118" fmla="*/ 484 w 889"/>
                <a:gd name="T119" fmla="*/ 155 h 929"/>
                <a:gd name="T120" fmla="*/ 510 w 889"/>
                <a:gd name="T121" fmla="*/ 148 h 929"/>
                <a:gd name="T122" fmla="*/ 534 w 889"/>
                <a:gd name="T123" fmla="*/ 159 h 929"/>
                <a:gd name="T124" fmla="*/ 430 w 889"/>
                <a:gd name="T125" fmla="*/ 221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9" h="929">
                  <a:moveTo>
                    <a:pt x="537" y="162"/>
                  </a:moveTo>
                  <a:lnTo>
                    <a:pt x="540" y="161"/>
                  </a:lnTo>
                  <a:lnTo>
                    <a:pt x="543" y="160"/>
                  </a:lnTo>
                  <a:lnTo>
                    <a:pt x="544" y="157"/>
                  </a:lnTo>
                  <a:lnTo>
                    <a:pt x="545" y="156"/>
                  </a:lnTo>
                  <a:lnTo>
                    <a:pt x="544" y="156"/>
                  </a:lnTo>
                  <a:lnTo>
                    <a:pt x="543" y="155"/>
                  </a:lnTo>
                  <a:lnTo>
                    <a:pt x="541" y="154"/>
                  </a:lnTo>
                  <a:lnTo>
                    <a:pt x="536" y="146"/>
                  </a:lnTo>
                  <a:lnTo>
                    <a:pt x="530" y="142"/>
                  </a:lnTo>
                  <a:lnTo>
                    <a:pt x="526" y="140"/>
                  </a:lnTo>
                  <a:lnTo>
                    <a:pt x="525" y="140"/>
                  </a:lnTo>
                  <a:lnTo>
                    <a:pt x="524" y="138"/>
                  </a:lnTo>
                  <a:lnTo>
                    <a:pt x="521" y="137"/>
                  </a:lnTo>
                  <a:lnTo>
                    <a:pt x="520" y="136"/>
                  </a:lnTo>
                  <a:lnTo>
                    <a:pt x="520" y="135"/>
                  </a:lnTo>
                  <a:lnTo>
                    <a:pt x="520" y="131"/>
                  </a:lnTo>
                  <a:lnTo>
                    <a:pt x="523" y="127"/>
                  </a:lnTo>
                  <a:lnTo>
                    <a:pt x="524" y="124"/>
                  </a:lnTo>
                  <a:lnTo>
                    <a:pt x="524" y="122"/>
                  </a:lnTo>
                  <a:lnTo>
                    <a:pt x="524" y="120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0" y="118"/>
                  </a:lnTo>
                  <a:lnTo>
                    <a:pt x="518" y="120"/>
                  </a:lnTo>
                  <a:lnTo>
                    <a:pt x="515" y="120"/>
                  </a:lnTo>
                  <a:lnTo>
                    <a:pt x="513" y="117"/>
                  </a:lnTo>
                  <a:lnTo>
                    <a:pt x="512" y="117"/>
                  </a:lnTo>
                  <a:lnTo>
                    <a:pt x="513" y="116"/>
                  </a:lnTo>
                  <a:lnTo>
                    <a:pt x="514" y="115"/>
                  </a:lnTo>
                  <a:lnTo>
                    <a:pt x="514" y="114"/>
                  </a:lnTo>
                  <a:lnTo>
                    <a:pt x="513" y="112"/>
                  </a:lnTo>
                  <a:lnTo>
                    <a:pt x="515" y="110"/>
                  </a:lnTo>
                  <a:lnTo>
                    <a:pt x="517" y="109"/>
                  </a:lnTo>
                  <a:lnTo>
                    <a:pt x="524" y="103"/>
                  </a:lnTo>
                  <a:lnTo>
                    <a:pt x="525" y="99"/>
                  </a:lnTo>
                  <a:lnTo>
                    <a:pt x="525" y="98"/>
                  </a:lnTo>
                  <a:lnTo>
                    <a:pt x="525" y="97"/>
                  </a:lnTo>
                  <a:lnTo>
                    <a:pt x="524" y="97"/>
                  </a:lnTo>
                  <a:lnTo>
                    <a:pt x="524" y="97"/>
                  </a:lnTo>
                  <a:lnTo>
                    <a:pt x="521" y="97"/>
                  </a:lnTo>
                  <a:lnTo>
                    <a:pt x="519" y="97"/>
                  </a:lnTo>
                  <a:lnTo>
                    <a:pt x="518" y="95"/>
                  </a:lnTo>
                  <a:lnTo>
                    <a:pt x="515" y="94"/>
                  </a:lnTo>
                  <a:lnTo>
                    <a:pt x="513" y="94"/>
                  </a:lnTo>
                  <a:lnTo>
                    <a:pt x="513" y="92"/>
                  </a:lnTo>
                  <a:lnTo>
                    <a:pt x="511" y="92"/>
                  </a:lnTo>
                  <a:lnTo>
                    <a:pt x="510" y="92"/>
                  </a:lnTo>
                  <a:lnTo>
                    <a:pt x="510" y="94"/>
                  </a:lnTo>
                  <a:lnTo>
                    <a:pt x="508" y="95"/>
                  </a:lnTo>
                  <a:lnTo>
                    <a:pt x="507" y="94"/>
                  </a:lnTo>
                  <a:lnTo>
                    <a:pt x="507" y="91"/>
                  </a:lnTo>
                  <a:lnTo>
                    <a:pt x="506" y="90"/>
                  </a:lnTo>
                  <a:lnTo>
                    <a:pt x="506" y="89"/>
                  </a:lnTo>
                  <a:lnTo>
                    <a:pt x="505" y="88"/>
                  </a:lnTo>
                  <a:lnTo>
                    <a:pt x="505" y="86"/>
                  </a:lnTo>
                  <a:lnTo>
                    <a:pt x="506" y="85"/>
                  </a:lnTo>
                  <a:lnTo>
                    <a:pt x="507" y="84"/>
                  </a:lnTo>
                  <a:lnTo>
                    <a:pt x="508" y="83"/>
                  </a:lnTo>
                  <a:lnTo>
                    <a:pt x="510" y="81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8"/>
                  </a:lnTo>
                  <a:lnTo>
                    <a:pt x="514" y="77"/>
                  </a:lnTo>
                  <a:lnTo>
                    <a:pt x="518" y="75"/>
                  </a:lnTo>
                  <a:lnTo>
                    <a:pt x="519" y="73"/>
                  </a:lnTo>
                  <a:lnTo>
                    <a:pt x="521" y="71"/>
                  </a:lnTo>
                  <a:lnTo>
                    <a:pt x="523" y="69"/>
                  </a:lnTo>
                  <a:lnTo>
                    <a:pt x="524" y="69"/>
                  </a:lnTo>
                  <a:lnTo>
                    <a:pt x="526" y="69"/>
                  </a:lnTo>
                  <a:lnTo>
                    <a:pt x="527" y="68"/>
                  </a:lnTo>
                  <a:lnTo>
                    <a:pt x="528" y="66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0"/>
                  </a:lnTo>
                  <a:lnTo>
                    <a:pt x="527" y="60"/>
                  </a:lnTo>
                  <a:lnTo>
                    <a:pt x="519" y="58"/>
                  </a:lnTo>
                  <a:lnTo>
                    <a:pt x="515" y="58"/>
                  </a:lnTo>
                  <a:lnTo>
                    <a:pt x="514" y="57"/>
                  </a:lnTo>
                  <a:lnTo>
                    <a:pt x="513" y="57"/>
                  </a:lnTo>
                  <a:lnTo>
                    <a:pt x="508" y="57"/>
                  </a:lnTo>
                  <a:lnTo>
                    <a:pt x="505" y="56"/>
                  </a:lnTo>
                  <a:lnTo>
                    <a:pt x="498" y="58"/>
                  </a:lnTo>
                  <a:lnTo>
                    <a:pt x="495" y="58"/>
                  </a:lnTo>
                  <a:lnTo>
                    <a:pt x="494" y="57"/>
                  </a:lnTo>
                  <a:lnTo>
                    <a:pt x="488" y="55"/>
                  </a:lnTo>
                  <a:lnTo>
                    <a:pt x="482" y="52"/>
                  </a:lnTo>
                  <a:lnTo>
                    <a:pt x="466" y="51"/>
                  </a:lnTo>
                  <a:lnTo>
                    <a:pt x="461" y="49"/>
                  </a:lnTo>
                  <a:lnTo>
                    <a:pt x="459" y="47"/>
                  </a:lnTo>
                  <a:lnTo>
                    <a:pt x="458" y="47"/>
                  </a:lnTo>
                  <a:lnTo>
                    <a:pt x="456" y="49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4" y="46"/>
                  </a:lnTo>
                  <a:lnTo>
                    <a:pt x="453" y="46"/>
                  </a:lnTo>
                  <a:lnTo>
                    <a:pt x="449" y="46"/>
                  </a:lnTo>
                  <a:lnTo>
                    <a:pt x="445" y="46"/>
                  </a:lnTo>
                  <a:lnTo>
                    <a:pt x="443" y="46"/>
                  </a:lnTo>
                  <a:lnTo>
                    <a:pt x="442" y="46"/>
                  </a:lnTo>
                  <a:lnTo>
                    <a:pt x="440" y="44"/>
                  </a:lnTo>
                  <a:lnTo>
                    <a:pt x="439" y="44"/>
                  </a:lnTo>
                  <a:lnTo>
                    <a:pt x="436" y="44"/>
                  </a:lnTo>
                  <a:lnTo>
                    <a:pt x="434" y="43"/>
                  </a:lnTo>
                  <a:lnTo>
                    <a:pt x="430" y="40"/>
                  </a:lnTo>
                  <a:lnTo>
                    <a:pt x="429" y="36"/>
                  </a:lnTo>
                  <a:lnTo>
                    <a:pt x="429" y="33"/>
                  </a:lnTo>
                  <a:lnTo>
                    <a:pt x="427" y="33"/>
                  </a:lnTo>
                  <a:lnTo>
                    <a:pt x="426" y="32"/>
                  </a:lnTo>
                  <a:lnTo>
                    <a:pt x="424" y="32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3" y="30"/>
                  </a:lnTo>
                  <a:lnTo>
                    <a:pt x="423" y="29"/>
                  </a:lnTo>
                  <a:lnTo>
                    <a:pt x="423" y="27"/>
                  </a:lnTo>
                  <a:lnTo>
                    <a:pt x="423" y="26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7" y="21"/>
                  </a:lnTo>
                  <a:lnTo>
                    <a:pt x="416" y="21"/>
                  </a:lnTo>
                  <a:lnTo>
                    <a:pt x="416" y="20"/>
                  </a:lnTo>
                  <a:lnTo>
                    <a:pt x="415" y="19"/>
                  </a:lnTo>
                  <a:lnTo>
                    <a:pt x="413" y="19"/>
                  </a:lnTo>
                  <a:lnTo>
                    <a:pt x="411" y="19"/>
                  </a:lnTo>
                  <a:lnTo>
                    <a:pt x="413" y="18"/>
                  </a:lnTo>
                  <a:lnTo>
                    <a:pt x="413" y="17"/>
                  </a:lnTo>
                  <a:lnTo>
                    <a:pt x="413" y="16"/>
                  </a:lnTo>
                  <a:lnTo>
                    <a:pt x="411" y="14"/>
                  </a:lnTo>
                  <a:lnTo>
                    <a:pt x="411" y="12"/>
                  </a:lnTo>
                  <a:lnTo>
                    <a:pt x="411" y="10"/>
                  </a:lnTo>
                  <a:lnTo>
                    <a:pt x="410" y="8"/>
                  </a:lnTo>
                  <a:lnTo>
                    <a:pt x="411" y="7"/>
                  </a:lnTo>
                  <a:lnTo>
                    <a:pt x="416" y="5"/>
                  </a:lnTo>
                  <a:lnTo>
                    <a:pt x="417" y="3"/>
                  </a:lnTo>
                  <a:lnTo>
                    <a:pt x="417" y="1"/>
                  </a:lnTo>
                  <a:lnTo>
                    <a:pt x="417" y="0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4" y="4"/>
                  </a:lnTo>
                  <a:lnTo>
                    <a:pt x="398" y="4"/>
                  </a:lnTo>
                  <a:lnTo>
                    <a:pt x="395" y="5"/>
                  </a:lnTo>
                  <a:lnTo>
                    <a:pt x="393" y="7"/>
                  </a:lnTo>
                  <a:lnTo>
                    <a:pt x="389" y="8"/>
                  </a:lnTo>
                  <a:lnTo>
                    <a:pt x="385" y="10"/>
                  </a:lnTo>
                  <a:lnTo>
                    <a:pt x="383" y="11"/>
                  </a:lnTo>
                  <a:lnTo>
                    <a:pt x="383" y="12"/>
                  </a:lnTo>
                  <a:lnTo>
                    <a:pt x="382" y="11"/>
                  </a:lnTo>
                  <a:lnTo>
                    <a:pt x="380" y="10"/>
                  </a:lnTo>
                  <a:lnTo>
                    <a:pt x="378" y="8"/>
                  </a:lnTo>
                  <a:lnTo>
                    <a:pt x="377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8"/>
                  </a:lnTo>
                  <a:lnTo>
                    <a:pt x="368" y="10"/>
                  </a:lnTo>
                  <a:lnTo>
                    <a:pt x="367" y="10"/>
                  </a:lnTo>
                  <a:lnTo>
                    <a:pt x="367" y="8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2" y="8"/>
                  </a:lnTo>
                  <a:lnTo>
                    <a:pt x="358" y="12"/>
                  </a:lnTo>
                  <a:lnTo>
                    <a:pt x="356" y="12"/>
                  </a:lnTo>
                  <a:lnTo>
                    <a:pt x="354" y="11"/>
                  </a:lnTo>
                  <a:lnTo>
                    <a:pt x="352" y="10"/>
                  </a:lnTo>
                  <a:lnTo>
                    <a:pt x="346" y="11"/>
                  </a:lnTo>
                  <a:lnTo>
                    <a:pt x="342" y="12"/>
                  </a:lnTo>
                  <a:lnTo>
                    <a:pt x="341" y="13"/>
                  </a:lnTo>
                  <a:lnTo>
                    <a:pt x="335" y="18"/>
                  </a:lnTo>
                  <a:lnTo>
                    <a:pt x="335" y="19"/>
                  </a:lnTo>
                  <a:lnTo>
                    <a:pt x="334" y="24"/>
                  </a:lnTo>
                  <a:lnTo>
                    <a:pt x="332" y="27"/>
                  </a:lnTo>
                  <a:lnTo>
                    <a:pt x="332" y="29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9" y="32"/>
                  </a:lnTo>
                  <a:lnTo>
                    <a:pt x="328" y="33"/>
                  </a:lnTo>
                  <a:lnTo>
                    <a:pt x="326" y="33"/>
                  </a:lnTo>
                  <a:lnTo>
                    <a:pt x="325" y="33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7" y="32"/>
                  </a:lnTo>
                  <a:lnTo>
                    <a:pt x="316" y="32"/>
                  </a:lnTo>
                  <a:lnTo>
                    <a:pt x="313" y="32"/>
                  </a:lnTo>
                  <a:lnTo>
                    <a:pt x="311" y="32"/>
                  </a:lnTo>
                  <a:lnTo>
                    <a:pt x="310" y="32"/>
                  </a:lnTo>
                  <a:lnTo>
                    <a:pt x="309" y="32"/>
                  </a:lnTo>
                  <a:lnTo>
                    <a:pt x="308" y="32"/>
                  </a:lnTo>
                  <a:lnTo>
                    <a:pt x="308" y="31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09" y="27"/>
                  </a:lnTo>
                  <a:lnTo>
                    <a:pt x="303" y="24"/>
                  </a:lnTo>
                  <a:lnTo>
                    <a:pt x="302" y="24"/>
                  </a:lnTo>
                  <a:lnTo>
                    <a:pt x="300" y="24"/>
                  </a:lnTo>
                  <a:lnTo>
                    <a:pt x="293" y="26"/>
                  </a:lnTo>
                  <a:lnTo>
                    <a:pt x="290" y="26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87" y="29"/>
                  </a:lnTo>
                  <a:lnTo>
                    <a:pt x="286" y="29"/>
                  </a:lnTo>
                  <a:lnTo>
                    <a:pt x="285" y="31"/>
                  </a:lnTo>
                  <a:lnTo>
                    <a:pt x="285" y="32"/>
                  </a:lnTo>
                  <a:lnTo>
                    <a:pt x="286" y="33"/>
                  </a:lnTo>
                  <a:lnTo>
                    <a:pt x="286" y="34"/>
                  </a:lnTo>
                  <a:lnTo>
                    <a:pt x="285" y="36"/>
                  </a:lnTo>
                  <a:lnTo>
                    <a:pt x="284" y="37"/>
                  </a:lnTo>
                  <a:lnTo>
                    <a:pt x="284" y="38"/>
                  </a:lnTo>
                  <a:lnTo>
                    <a:pt x="284" y="39"/>
                  </a:lnTo>
                  <a:lnTo>
                    <a:pt x="283" y="42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4"/>
                  </a:lnTo>
                  <a:lnTo>
                    <a:pt x="282" y="46"/>
                  </a:lnTo>
                  <a:lnTo>
                    <a:pt x="284" y="47"/>
                  </a:lnTo>
                  <a:lnTo>
                    <a:pt x="286" y="49"/>
                  </a:lnTo>
                  <a:lnTo>
                    <a:pt x="289" y="50"/>
                  </a:lnTo>
                  <a:lnTo>
                    <a:pt x="289" y="52"/>
                  </a:lnTo>
                  <a:lnTo>
                    <a:pt x="289" y="55"/>
                  </a:lnTo>
                  <a:lnTo>
                    <a:pt x="289" y="58"/>
                  </a:lnTo>
                  <a:lnTo>
                    <a:pt x="287" y="58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0" y="58"/>
                  </a:lnTo>
                  <a:lnTo>
                    <a:pt x="278" y="58"/>
                  </a:lnTo>
                  <a:lnTo>
                    <a:pt x="277" y="58"/>
                  </a:lnTo>
                  <a:lnTo>
                    <a:pt x="276" y="58"/>
                  </a:lnTo>
                  <a:lnTo>
                    <a:pt x="276" y="57"/>
                  </a:lnTo>
                  <a:lnTo>
                    <a:pt x="274" y="57"/>
                  </a:lnTo>
                  <a:lnTo>
                    <a:pt x="274" y="56"/>
                  </a:lnTo>
                  <a:lnTo>
                    <a:pt x="271" y="56"/>
                  </a:lnTo>
                  <a:lnTo>
                    <a:pt x="271" y="55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0" y="50"/>
                  </a:lnTo>
                  <a:lnTo>
                    <a:pt x="269" y="50"/>
                  </a:lnTo>
                  <a:lnTo>
                    <a:pt x="261" y="51"/>
                  </a:lnTo>
                  <a:lnTo>
                    <a:pt x="260" y="52"/>
                  </a:lnTo>
                  <a:lnTo>
                    <a:pt x="259" y="57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7" y="62"/>
                  </a:lnTo>
                  <a:lnTo>
                    <a:pt x="256" y="63"/>
                  </a:lnTo>
                  <a:lnTo>
                    <a:pt x="256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6" y="69"/>
                  </a:lnTo>
                  <a:lnTo>
                    <a:pt x="257" y="70"/>
                  </a:lnTo>
                  <a:lnTo>
                    <a:pt x="259" y="71"/>
                  </a:lnTo>
                  <a:lnTo>
                    <a:pt x="263" y="71"/>
                  </a:lnTo>
                  <a:lnTo>
                    <a:pt x="264" y="72"/>
                  </a:lnTo>
                  <a:lnTo>
                    <a:pt x="265" y="73"/>
                  </a:lnTo>
                  <a:lnTo>
                    <a:pt x="264" y="76"/>
                  </a:lnTo>
                  <a:lnTo>
                    <a:pt x="264" y="77"/>
                  </a:lnTo>
                  <a:lnTo>
                    <a:pt x="261" y="78"/>
                  </a:lnTo>
                  <a:lnTo>
                    <a:pt x="261" y="79"/>
                  </a:lnTo>
                  <a:lnTo>
                    <a:pt x="261" y="81"/>
                  </a:lnTo>
                  <a:lnTo>
                    <a:pt x="261" y="82"/>
                  </a:lnTo>
                  <a:lnTo>
                    <a:pt x="261" y="83"/>
                  </a:lnTo>
                  <a:lnTo>
                    <a:pt x="261" y="84"/>
                  </a:lnTo>
                  <a:lnTo>
                    <a:pt x="265" y="88"/>
                  </a:lnTo>
                  <a:lnTo>
                    <a:pt x="266" y="89"/>
                  </a:lnTo>
                  <a:lnTo>
                    <a:pt x="265" y="90"/>
                  </a:lnTo>
                  <a:lnTo>
                    <a:pt x="263" y="91"/>
                  </a:lnTo>
                  <a:lnTo>
                    <a:pt x="259" y="92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9"/>
                  </a:lnTo>
                  <a:lnTo>
                    <a:pt x="253" y="86"/>
                  </a:lnTo>
                  <a:lnTo>
                    <a:pt x="252" y="85"/>
                  </a:lnTo>
                  <a:lnTo>
                    <a:pt x="252" y="83"/>
                  </a:lnTo>
                  <a:lnTo>
                    <a:pt x="252" y="81"/>
                  </a:lnTo>
                  <a:lnTo>
                    <a:pt x="251" y="78"/>
                  </a:lnTo>
                  <a:lnTo>
                    <a:pt x="248" y="77"/>
                  </a:lnTo>
                  <a:lnTo>
                    <a:pt x="247" y="77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39" y="81"/>
                  </a:lnTo>
                  <a:lnTo>
                    <a:pt x="237" y="81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2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0" y="86"/>
                  </a:lnTo>
                  <a:lnTo>
                    <a:pt x="221" y="86"/>
                  </a:lnTo>
                  <a:lnTo>
                    <a:pt x="219" y="85"/>
                  </a:lnTo>
                  <a:lnTo>
                    <a:pt x="218" y="84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2" y="77"/>
                  </a:lnTo>
                  <a:lnTo>
                    <a:pt x="212" y="76"/>
                  </a:lnTo>
                  <a:lnTo>
                    <a:pt x="212" y="75"/>
                  </a:lnTo>
                  <a:lnTo>
                    <a:pt x="212" y="64"/>
                  </a:lnTo>
                  <a:lnTo>
                    <a:pt x="212" y="63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9" y="64"/>
                  </a:lnTo>
                  <a:lnTo>
                    <a:pt x="198" y="66"/>
                  </a:lnTo>
                  <a:lnTo>
                    <a:pt x="196" y="70"/>
                  </a:lnTo>
                  <a:lnTo>
                    <a:pt x="198" y="71"/>
                  </a:lnTo>
                  <a:lnTo>
                    <a:pt x="199" y="72"/>
                  </a:lnTo>
                  <a:lnTo>
                    <a:pt x="199" y="73"/>
                  </a:lnTo>
                  <a:lnTo>
                    <a:pt x="199" y="75"/>
                  </a:lnTo>
                  <a:lnTo>
                    <a:pt x="199" y="76"/>
                  </a:lnTo>
                  <a:lnTo>
                    <a:pt x="200" y="81"/>
                  </a:lnTo>
                  <a:lnTo>
                    <a:pt x="200" y="82"/>
                  </a:lnTo>
                  <a:lnTo>
                    <a:pt x="199" y="84"/>
                  </a:lnTo>
                  <a:lnTo>
                    <a:pt x="198" y="89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3" y="95"/>
                  </a:lnTo>
                  <a:lnTo>
                    <a:pt x="192" y="96"/>
                  </a:lnTo>
                  <a:lnTo>
                    <a:pt x="192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86" y="102"/>
                  </a:lnTo>
                  <a:lnTo>
                    <a:pt x="183" y="104"/>
                  </a:lnTo>
                  <a:lnTo>
                    <a:pt x="183" y="105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3" y="111"/>
                  </a:lnTo>
                  <a:lnTo>
                    <a:pt x="182" y="111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81" y="117"/>
                  </a:lnTo>
                  <a:lnTo>
                    <a:pt x="179" y="120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1" y="125"/>
                  </a:lnTo>
                  <a:lnTo>
                    <a:pt x="183" y="125"/>
                  </a:lnTo>
                  <a:lnTo>
                    <a:pt x="183" y="128"/>
                  </a:lnTo>
                  <a:lnTo>
                    <a:pt x="183" y="129"/>
                  </a:lnTo>
                  <a:lnTo>
                    <a:pt x="182" y="134"/>
                  </a:lnTo>
                  <a:lnTo>
                    <a:pt x="180" y="136"/>
                  </a:lnTo>
                  <a:lnTo>
                    <a:pt x="178" y="136"/>
                  </a:lnTo>
                  <a:lnTo>
                    <a:pt x="175" y="135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2" y="127"/>
                  </a:lnTo>
                  <a:lnTo>
                    <a:pt x="170" y="124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6"/>
                  </a:lnTo>
                  <a:lnTo>
                    <a:pt x="166" y="112"/>
                  </a:lnTo>
                  <a:lnTo>
                    <a:pt x="167" y="110"/>
                  </a:lnTo>
                  <a:lnTo>
                    <a:pt x="165" y="108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7"/>
                  </a:lnTo>
                  <a:lnTo>
                    <a:pt x="159" y="105"/>
                  </a:lnTo>
                  <a:lnTo>
                    <a:pt x="157" y="105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44" y="96"/>
                  </a:lnTo>
                  <a:lnTo>
                    <a:pt x="143" y="95"/>
                  </a:lnTo>
                  <a:lnTo>
                    <a:pt x="141" y="94"/>
                  </a:lnTo>
                  <a:lnTo>
                    <a:pt x="139" y="92"/>
                  </a:lnTo>
                  <a:lnTo>
                    <a:pt x="137" y="91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5"/>
                  </a:lnTo>
                  <a:lnTo>
                    <a:pt x="137" y="79"/>
                  </a:lnTo>
                  <a:lnTo>
                    <a:pt x="137" y="76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3" y="68"/>
                  </a:lnTo>
                  <a:lnTo>
                    <a:pt x="130" y="69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6" y="78"/>
                  </a:lnTo>
                  <a:lnTo>
                    <a:pt x="123" y="79"/>
                  </a:lnTo>
                  <a:lnTo>
                    <a:pt x="120" y="84"/>
                  </a:lnTo>
                  <a:lnTo>
                    <a:pt x="117" y="85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1" y="88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3" y="103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6" y="114"/>
                  </a:lnTo>
                  <a:lnTo>
                    <a:pt x="106" y="115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97" y="118"/>
                  </a:lnTo>
                  <a:lnTo>
                    <a:pt x="96" y="120"/>
                  </a:lnTo>
                  <a:lnTo>
                    <a:pt x="96" y="121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4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2" y="124"/>
                  </a:lnTo>
                  <a:lnTo>
                    <a:pt x="81" y="122"/>
                  </a:lnTo>
                  <a:lnTo>
                    <a:pt x="80" y="121"/>
                  </a:lnTo>
                  <a:lnTo>
                    <a:pt x="78" y="120"/>
                  </a:lnTo>
                  <a:lnTo>
                    <a:pt x="71" y="118"/>
                  </a:lnTo>
                  <a:lnTo>
                    <a:pt x="70" y="118"/>
                  </a:lnTo>
                  <a:lnTo>
                    <a:pt x="69" y="120"/>
                  </a:lnTo>
                  <a:lnTo>
                    <a:pt x="68" y="121"/>
                  </a:lnTo>
                  <a:lnTo>
                    <a:pt x="67" y="122"/>
                  </a:lnTo>
                  <a:lnTo>
                    <a:pt x="64" y="122"/>
                  </a:lnTo>
                  <a:lnTo>
                    <a:pt x="59" y="125"/>
                  </a:lnTo>
                  <a:lnTo>
                    <a:pt x="57" y="127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8" y="128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29" y="129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4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9" y="135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5" y="136"/>
                  </a:lnTo>
                  <a:lnTo>
                    <a:pt x="15" y="137"/>
                  </a:lnTo>
                  <a:lnTo>
                    <a:pt x="15" y="140"/>
                  </a:lnTo>
                  <a:lnTo>
                    <a:pt x="15" y="141"/>
                  </a:lnTo>
                  <a:lnTo>
                    <a:pt x="15" y="143"/>
                  </a:lnTo>
                  <a:lnTo>
                    <a:pt x="15" y="147"/>
                  </a:lnTo>
                  <a:lnTo>
                    <a:pt x="16" y="149"/>
                  </a:lnTo>
                  <a:lnTo>
                    <a:pt x="18" y="150"/>
                  </a:lnTo>
                  <a:lnTo>
                    <a:pt x="20" y="151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6" y="160"/>
                  </a:lnTo>
                  <a:lnTo>
                    <a:pt x="26" y="161"/>
                  </a:lnTo>
                  <a:lnTo>
                    <a:pt x="28" y="162"/>
                  </a:lnTo>
                  <a:lnTo>
                    <a:pt x="28" y="163"/>
                  </a:lnTo>
                  <a:lnTo>
                    <a:pt x="29" y="168"/>
                  </a:lnTo>
                  <a:lnTo>
                    <a:pt x="29" y="169"/>
                  </a:lnTo>
                  <a:lnTo>
                    <a:pt x="32" y="172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76"/>
                  </a:lnTo>
                  <a:lnTo>
                    <a:pt x="39" y="177"/>
                  </a:lnTo>
                  <a:lnTo>
                    <a:pt x="42" y="179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2" y="182"/>
                  </a:lnTo>
                  <a:lnTo>
                    <a:pt x="41" y="186"/>
                  </a:lnTo>
                  <a:lnTo>
                    <a:pt x="38" y="188"/>
                  </a:lnTo>
                  <a:lnTo>
                    <a:pt x="37" y="189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8" y="196"/>
                  </a:lnTo>
                  <a:lnTo>
                    <a:pt x="37" y="198"/>
                  </a:lnTo>
                  <a:lnTo>
                    <a:pt x="35" y="201"/>
                  </a:lnTo>
                  <a:lnTo>
                    <a:pt x="33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8" y="202"/>
                  </a:lnTo>
                  <a:lnTo>
                    <a:pt x="26" y="202"/>
                  </a:lnTo>
                  <a:lnTo>
                    <a:pt x="25" y="203"/>
                  </a:lnTo>
                  <a:lnTo>
                    <a:pt x="24" y="205"/>
                  </a:lnTo>
                  <a:lnTo>
                    <a:pt x="23" y="205"/>
                  </a:lnTo>
                  <a:lnTo>
                    <a:pt x="20" y="205"/>
                  </a:lnTo>
                  <a:lnTo>
                    <a:pt x="20" y="206"/>
                  </a:lnTo>
                  <a:lnTo>
                    <a:pt x="20" y="207"/>
                  </a:lnTo>
                  <a:lnTo>
                    <a:pt x="20" y="208"/>
                  </a:lnTo>
                  <a:lnTo>
                    <a:pt x="18" y="209"/>
                  </a:lnTo>
                  <a:lnTo>
                    <a:pt x="16" y="208"/>
                  </a:lnTo>
                  <a:lnTo>
                    <a:pt x="13" y="207"/>
                  </a:lnTo>
                  <a:lnTo>
                    <a:pt x="11" y="206"/>
                  </a:lnTo>
                  <a:lnTo>
                    <a:pt x="10" y="207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6" y="208"/>
                  </a:lnTo>
                  <a:lnTo>
                    <a:pt x="5" y="208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2" y="211"/>
                  </a:lnTo>
                  <a:lnTo>
                    <a:pt x="0" y="212"/>
                  </a:lnTo>
                  <a:lnTo>
                    <a:pt x="2" y="214"/>
                  </a:lnTo>
                  <a:lnTo>
                    <a:pt x="3" y="215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20"/>
                  </a:lnTo>
                  <a:lnTo>
                    <a:pt x="5" y="220"/>
                  </a:lnTo>
                  <a:lnTo>
                    <a:pt x="7" y="221"/>
                  </a:lnTo>
                  <a:lnTo>
                    <a:pt x="10" y="222"/>
                  </a:lnTo>
                  <a:lnTo>
                    <a:pt x="11" y="226"/>
                  </a:lnTo>
                  <a:lnTo>
                    <a:pt x="10" y="231"/>
                  </a:lnTo>
                  <a:lnTo>
                    <a:pt x="12" y="233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19" y="238"/>
                  </a:lnTo>
                  <a:lnTo>
                    <a:pt x="24" y="238"/>
                  </a:lnTo>
                  <a:lnTo>
                    <a:pt x="25" y="238"/>
                  </a:lnTo>
                  <a:lnTo>
                    <a:pt x="29" y="239"/>
                  </a:lnTo>
                  <a:lnTo>
                    <a:pt x="30" y="241"/>
                  </a:lnTo>
                  <a:lnTo>
                    <a:pt x="31" y="241"/>
                  </a:lnTo>
                  <a:lnTo>
                    <a:pt x="31" y="242"/>
                  </a:lnTo>
                  <a:lnTo>
                    <a:pt x="31" y="244"/>
                  </a:lnTo>
                  <a:lnTo>
                    <a:pt x="30" y="245"/>
                  </a:lnTo>
                  <a:lnTo>
                    <a:pt x="31" y="247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5" y="255"/>
                  </a:lnTo>
                  <a:lnTo>
                    <a:pt x="35" y="257"/>
                  </a:lnTo>
                  <a:lnTo>
                    <a:pt x="33" y="257"/>
                  </a:lnTo>
                  <a:lnTo>
                    <a:pt x="30" y="257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7"/>
                  </a:lnTo>
                  <a:lnTo>
                    <a:pt x="18" y="271"/>
                  </a:lnTo>
                  <a:lnTo>
                    <a:pt x="17" y="272"/>
                  </a:lnTo>
                  <a:lnTo>
                    <a:pt x="18" y="275"/>
                  </a:lnTo>
                  <a:lnTo>
                    <a:pt x="19" y="279"/>
                  </a:lnTo>
                  <a:lnTo>
                    <a:pt x="22" y="281"/>
                  </a:lnTo>
                  <a:lnTo>
                    <a:pt x="24" y="283"/>
                  </a:lnTo>
                  <a:lnTo>
                    <a:pt x="22" y="284"/>
                  </a:lnTo>
                  <a:lnTo>
                    <a:pt x="20" y="285"/>
                  </a:lnTo>
                  <a:lnTo>
                    <a:pt x="20" y="287"/>
                  </a:lnTo>
                  <a:lnTo>
                    <a:pt x="19" y="288"/>
                  </a:lnTo>
                  <a:lnTo>
                    <a:pt x="20" y="290"/>
                  </a:lnTo>
                  <a:lnTo>
                    <a:pt x="22" y="292"/>
                  </a:lnTo>
                  <a:lnTo>
                    <a:pt x="23" y="293"/>
                  </a:lnTo>
                  <a:lnTo>
                    <a:pt x="24" y="296"/>
                  </a:lnTo>
                  <a:lnTo>
                    <a:pt x="24" y="297"/>
                  </a:lnTo>
                  <a:lnTo>
                    <a:pt x="25" y="297"/>
                  </a:lnTo>
                  <a:lnTo>
                    <a:pt x="26" y="298"/>
                  </a:lnTo>
                  <a:lnTo>
                    <a:pt x="28" y="299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8" y="305"/>
                  </a:lnTo>
                  <a:lnTo>
                    <a:pt x="42" y="306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2" y="312"/>
                  </a:lnTo>
                  <a:lnTo>
                    <a:pt x="54" y="313"/>
                  </a:lnTo>
                  <a:lnTo>
                    <a:pt x="54" y="314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8" y="316"/>
                  </a:lnTo>
                  <a:lnTo>
                    <a:pt x="71" y="312"/>
                  </a:lnTo>
                  <a:lnTo>
                    <a:pt x="74" y="312"/>
                  </a:lnTo>
                  <a:lnTo>
                    <a:pt x="76" y="310"/>
                  </a:lnTo>
                  <a:lnTo>
                    <a:pt x="78" y="310"/>
                  </a:lnTo>
                  <a:lnTo>
                    <a:pt x="77" y="313"/>
                  </a:lnTo>
                  <a:lnTo>
                    <a:pt x="78" y="316"/>
                  </a:lnTo>
                  <a:lnTo>
                    <a:pt x="81" y="316"/>
                  </a:lnTo>
                  <a:lnTo>
                    <a:pt x="81" y="318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2"/>
                  </a:lnTo>
                  <a:lnTo>
                    <a:pt x="80" y="323"/>
                  </a:lnTo>
                  <a:lnTo>
                    <a:pt x="78" y="324"/>
                  </a:lnTo>
                  <a:lnTo>
                    <a:pt x="78" y="325"/>
                  </a:lnTo>
                  <a:lnTo>
                    <a:pt x="77" y="327"/>
                  </a:lnTo>
                  <a:lnTo>
                    <a:pt x="77" y="329"/>
                  </a:lnTo>
                  <a:lnTo>
                    <a:pt x="75" y="330"/>
                  </a:lnTo>
                  <a:lnTo>
                    <a:pt x="71" y="333"/>
                  </a:lnTo>
                  <a:lnTo>
                    <a:pt x="71" y="337"/>
                  </a:lnTo>
                  <a:lnTo>
                    <a:pt x="68" y="340"/>
                  </a:lnTo>
                  <a:lnTo>
                    <a:pt x="67" y="343"/>
                  </a:lnTo>
                  <a:lnTo>
                    <a:pt x="67" y="345"/>
                  </a:lnTo>
                  <a:lnTo>
                    <a:pt x="68" y="349"/>
                  </a:lnTo>
                  <a:lnTo>
                    <a:pt x="69" y="349"/>
                  </a:lnTo>
                  <a:lnTo>
                    <a:pt x="70" y="350"/>
                  </a:lnTo>
                  <a:lnTo>
                    <a:pt x="71" y="350"/>
                  </a:lnTo>
                  <a:lnTo>
                    <a:pt x="72" y="349"/>
                  </a:lnTo>
                  <a:lnTo>
                    <a:pt x="82" y="349"/>
                  </a:lnTo>
                  <a:lnTo>
                    <a:pt x="85" y="349"/>
                  </a:lnTo>
                  <a:lnTo>
                    <a:pt x="89" y="346"/>
                  </a:lnTo>
                  <a:lnTo>
                    <a:pt x="101" y="344"/>
                  </a:lnTo>
                  <a:lnTo>
                    <a:pt x="107" y="340"/>
                  </a:lnTo>
                  <a:lnTo>
                    <a:pt x="109" y="339"/>
                  </a:lnTo>
                  <a:lnTo>
                    <a:pt x="110" y="338"/>
                  </a:lnTo>
                  <a:lnTo>
                    <a:pt x="110" y="337"/>
                  </a:lnTo>
                  <a:lnTo>
                    <a:pt x="111" y="337"/>
                  </a:lnTo>
                  <a:lnTo>
                    <a:pt x="114" y="336"/>
                  </a:lnTo>
                  <a:lnTo>
                    <a:pt x="116" y="333"/>
                  </a:lnTo>
                  <a:lnTo>
                    <a:pt x="117" y="332"/>
                  </a:lnTo>
                  <a:lnTo>
                    <a:pt x="116" y="330"/>
                  </a:lnTo>
                  <a:lnTo>
                    <a:pt x="117" y="327"/>
                  </a:lnTo>
                  <a:lnTo>
                    <a:pt x="121" y="323"/>
                  </a:lnTo>
                  <a:lnTo>
                    <a:pt x="122" y="322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2" y="317"/>
                  </a:lnTo>
                  <a:lnTo>
                    <a:pt x="124" y="316"/>
                  </a:lnTo>
                  <a:lnTo>
                    <a:pt x="126" y="314"/>
                  </a:lnTo>
                  <a:lnTo>
                    <a:pt x="127" y="313"/>
                  </a:lnTo>
                  <a:lnTo>
                    <a:pt x="128" y="312"/>
                  </a:lnTo>
                  <a:lnTo>
                    <a:pt x="131" y="310"/>
                  </a:lnTo>
                  <a:lnTo>
                    <a:pt x="134" y="310"/>
                  </a:lnTo>
                  <a:lnTo>
                    <a:pt x="135" y="309"/>
                  </a:lnTo>
                  <a:lnTo>
                    <a:pt x="135" y="307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6" y="303"/>
                  </a:lnTo>
                  <a:lnTo>
                    <a:pt x="137" y="303"/>
                  </a:lnTo>
                  <a:lnTo>
                    <a:pt x="137" y="301"/>
                  </a:lnTo>
                  <a:lnTo>
                    <a:pt x="139" y="300"/>
                  </a:lnTo>
                  <a:lnTo>
                    <a:pt x="137" y="298"/>
                  </a:lnTo>
                  <a:lnTo>
                    <a:pt x="140" y="296"/>
                  </a:lnTo>
                  <a:lnTo>
                    <a:pt x="146" y="292"/>
                  </a:lnTo>
                  <a:lnTo>
                    <a:pt x="147" y="291"/>
                  </a:lnTo>
                  <a:lnTo>
                    <a:pt x="148" y="290"/>
                  </a:lnTo>
                  <a:lnTo>
                    <a:pt x="149" y="290"/>
                  </a:lnTo>
                  <a:lnTo>
                    <a:pt x="154" y="287"/>
                  </a:lnTo>
                  <a:lnTo>
                    <a:pt x="155" y="287"/>
                  </a:lnTo>
                  <a:lnTo>
                    <a:pt x="155" y="287"/>
                  </a:lnTo>
                  <a:lnTo>
                    <a:pt x="156" y="286"/>
                  </a:lnTo>
                  <a:lnTo>
                    <a:pt x="159" y="284"/>
                  </a:lnTo>
                  <a:lnTo>
                    <a:pt x="161" y="284"/>
                  </a:lnTo>
                  <a:lnTo>
                    <a:pt x="166" y="284"/>
                  </a:lnTo>
                  <a:lnTo>
                    <a:pt x="167" y="285"/>
                  </a:lnTo>
                  <a:lnTo>
                    <a:pt x="168" y="285"/>
                  </a:lnTo>
                  <a:lnTo>
                    <a:pt x="169" y="286"/>
                  </a:lnTo>
                  <a:lnTo>
                    <a:pt x="173" y="286"/>
                  </a:lnTo>
                  <a:lnTo>
                    <a:pt x="174" y="286"/>
                  </a:lnTo>
                  <a:lnTo>
                    <a:pt x="176" y="287"/>
                  </a:lnTo>
                  <a:lnTo>
                    <a:pt x="180" y="287"/>
                  </a:lnTo>
                  <a:lnTo>
                    <a:pt x="186" y="288"/>
                  </a:lnTo>
                  <a:lnTo>
                    <a:pt x="188" y="290"/>
                  </a:lnTo>
                  <a:lnTo>
                    <a:pt x="191" y="292"/>
                  </a:lnTo>
                  <a:lnTo>
                    <a:pt x="189" y="293"/>
                  </a:lnTo>
                  <a:lnTo>
                    <a:pt x="192" y="294"/>
                  </a:lnTo>
                  <a:lnTo>
                    <a:pt x="195" y="296"/>
                  </a:lnTo>
                  <a:lnTo>
                    <a:pt x="195" y="294"/>
                  </a:lnTo>
                  <a:lnTo>
                    <a:pt x="195" y="293"/>
                  </a:lnTo>
                  <a:lnTo>
                    <a:pt x="195" y="292"/>
                  </a:lnTo>
                  <a:lnTo>
                    <a:pt x="196" y="291"/>
                  </a:lnTo>
                  <a:lnTo>
                    <a:pt x="199" y="292"/>
                  </a:lnTo>
                  <a:lnTo>
                    <a:pt x="207" y="297"/>
                  </a:lnTo>
                  <a:lnTo>
                    <a:pt x="207" y="299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13" y="303"/>
                  </a:lnTo>
                  <a:lnTo>
                    <a:pt x="214" y="303"/>
                  </a:lnTo>
                  <a:lnTo>
                    <a:pt x="215" y="303"/>
                  </a:lnTo>
                  <a:lnTo>
                    <a:pt x="215" y="304"/>
                  </a:lnTo>
                  <a:lnTo>
                    <a:pt x="217" y="305"/>
                  </a:lnTo>
                  <a:lnTo>
                    <a:pt x="217" y="306"/>
                  </a:lnTo>
                  <a:lnTo>
                    <a:pt x="220" y="307"/>
                  </a:lnTo>
                  <a:lnTo>
                    <a:pt x="221" y="309"/>
                  </a:lnTo>
                  <a:lnTo>
                    <a:pt x="222" y="310"/>
                  </a:lnTo>
                  <a:lnTo>
                    <a:pt x="226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1" y="314"/>
                  </a:lnTo>
                  <a:lnTo>
                    <a:pt x="232" y="316"/>
                  </a:lnTo>
                  <a:lnTo>
                    <a:pt x="233" y="316"/>
                  </a:lnTo>
                  <a:lnTo>
                    <a:pt x="237" y="319"/>
                  </a:lnTo>
                  <a:lnTo>
                    <a:pt x="240" y="320"/>
                  </a:lnTo>
                  <a:lnTo>
                    <a:pt x="240" y="322"/>
                  </a:lnTo>
                  <a:lnTo>
                    <a:pt x="240" y="323"/>
                  </a:lnTo>
                  <a:lnTo>
                    <a:pt x="241" y="324"/>
                  </a:lnTo>
                  <a:lnTo>
                    <a:pt x="241" y="323"/>
                  </a:lnTo>
                  <a:lnTo>
                    <a:pt x="241" y="322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40" y="318"/>
                  </a:lnTo>
                  <a:lnTo>
                    <a:pt x="240" y="317"/>
                  </a:lnTo>
                  <a:lnTo>
                    <a:pt x="241" y="317"/>
                  </a:lnTo>
                  <a:lnTo>
                    <a:pt x="240" y="316"/>
                  </a:lnTo>
                  <a:lnTo>
                    <a:pt x="241" y="316"/>
                  </a:lnTo>
                  <a:lnTo>
                    <a:pt x="244" y="318"/>
                  </a:lnTo>
                  <a:lnTo>
                    <a:pt x="245" y="318"/>
                  </a:lnTo>
                  <a:lnTo>
                    <a:pt x="246" y="319"/>
                  </a:lnTo>
                  <a:lnTo>
                    <a:pt x="248" y="322"/>
                  </a:lnTo>
                  <a:lnTo>
                    <a:pt x="250" y="323"/>
                  </a:lnTo>
                  <a:lnTo>
                    <a:pt x="251" y="323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3" y="322"/>
                  </a:lnTo>
                  <a:lnTo>
                    <a:pt x="254" y="323"/>
                  </a:lnTo>
                  <a:lnTo>
                    <a:pt x="257" y="323"/>
                  </a:lnTo>
                  <a:lnTo>
                    <a:pt x="259" y="325"/>
                  </a:lnTo>
                  <a:lnTo>
                    <a:pt x="260" y="325"/>
                  </a:lnTo>
                  <a:lnTo>
                    <a:pt x="261" y="326"/>
                  </a:lnTo>
                  <a:lnTo>
                    <a:pt x="264" y="330"/>
                  </a:lnTo>
                  <a:lnTo>
                    <a:pt x="267" y="332"/>
                  </a:lnTo>
                  <a:lnTo>
                    <a:pt x="269" y="337"/>
                  </a:lnTo>
                  <a:lnTo>
                    <a:pt x="272" y="344"/>
                  </a:lnTo>
                  <a:lnTo>
                    <a:pt x="273" y="348"/>
                  </a:lnTo>
                  <a:lnTo>
                    <a:pt x="276" y="374"/>
                  </a:lnTo>
                  <a:lnTo>
                    <a:pt x="277" y="379"/>
                  </a:lnTo>
                  <a:lnTo>
                    <a:pt x="278" y="382"/>
                  </a:lnTo>
                  <a:lnTo>
                    <a:pt x="280" y="383"/>
                  </a:lnTo>
                  <a:lnTo>
                    <a:pt x="282" y="384"/>
                  </a:lnTo>
                  <a:lnTo>
                    <a:pt x="286" y="391"/>
                  </a:lnTo>
                  <a:lnTo>
                    <a:pt x="292" y="403"/>
                  </a:lnTo>
                  <a:lnTo>
                    <a:pt x="293" y="405"/>
                  </a:lnTo>
                  <a:lnTo>
                    <a:pt x="295" y="408"/>
                  </a:lnTo>
                  <a:lnTo>
                    <a:pt x="295" y="411"/>
                  </a:lnTo>
                  <a:lnTo>
                    <a:pt x="295" y="414"/>
                  </a:lnTo>
                  <a:lnTo>
                    <a:pt x="295" y="416"/>
                  </a:lnTo>
                  <a:lnTo>
                    <a:pt x="295" y="417"/>
                  </a:lnTo>
                  <a:lnTo>
                    <a:pt x="295" y="420"/>
                  </a:lnTo>
                  <a:lnTo>
                    <a:pt x="295" y="422"/>
                  </a:lnTo>
                  <a:lnTo>
                    <a:pt x="295" y="423"/>
                  </a:lnTo>
                  <a:lnTo>
                    <a:pt x="292" y="429"/>
                  </a:lnTo>
                  <a:lnTo>
                    <a:pt x="292" y="430"/>
                  </a:lnTo>
                  <a:lnTo>
                    <a:pt x="290" y="431"/>
                  </a:lnTo>
                  <a:lnTo>
                    <a:pt x="291" y="436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5" y="435"/>
                  </a:lnTo>
                  <a:lnTo>
                    <a:pt x="297" y="435"/>
                  </a:lnTo>
                  <a:lnTo>
                    <a:pt x="300" y="435"/>
                  </a:lnTo>
                  <a:lnTo>
                    <a:pt x="304" y="435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40"/>
                  </a:lnTo>
                  <a:lnTo>
                    <a:pt x="312" y="441"/>
                  </a:lnTo>
                  <a:lnTo>
                    <a:pt x="311" y="442"/>
                  </a:lnTo>
                  <a:lnTo>
                    <a:pt x="311" y="443"/>
                  </a:lnTo>
                  <a:lnTo>
                    <a:pt x="311" y="446"/>
                  </a:lnTo>
                  <a:lnTo>
                    <a:pt x="311" y="448"/>
                  </a:lnTo>
                  <a:lnTo>
                    <a:pt x="310" y="449"/>
                  </a:lnTo>
                  <a:lnTo>
                    <a:pt x="309" y="450"/>
                  </a:lnTo>
                  <a:lnTo>
                    <a:pt x="321" y="455"/>
                  </a:lnTo>
                  <a:lnTo>
                    <a:pt x="325" y="457"/>
                  </a:lnTo>
                  <a:lnTo>
                    <a:pt x="325" y="459"/>
                  </a:lnTo>
                  <a:lnTo>
                    <a:pt x="326" y="459"/>
                  </a:lnTo>
                  <a:lnTo>
                    <a:pt x="328" y="460"/>
                  </a:lnTo>
                  <a:lnTo>
                    <a:pt x="328" y="461"/>
                  </a:lnTo>
                  <a:lnTo>
                    <a:pt x="328" y="463"/>
                  </a:lnTo>
                  <a:lnTo>
                    <a:pt x="329" y="465"/>
                  </a:lnTo>
                  <a:lnTo>
                    <a:pt x="332" y="467"/>
                  </a:lnTo>
                  <a:lnTo>
                    <a:pt x="334" y="468"/>
                  </a:lnTo>
                  <a:lnTo>
                    <a:pt x="335" y="470"/>
                  </a:lnTo>
                  <a:lnTo>
                    <a:pt x="336" y="470"/>
                  </a:lnTo>
                  <a:lnTo>
                    <a:pt x="336" y="473"/>
                  </a:lnTo>
                  <a:lnTo>
                    <a:pt x="337" y="474"/>
                  </a:lnTo>
                  <a:lnTo>
                    <a:pt x="338" y="475"/>
                  </a:lnTo>
                  <a:lnTo>
                    <a:pt x="339" y="475"/>
                  </a:lnTo>
                  <a:lnTo>
                    <a:pt x="341" y="475"/>
                  </a:lnTo>
                  <a:lnTo>
                    <a:pt x="341" y="478"/>
                  </a:lnTo>
                  <a:lnTo>
                    <a:pt x="343" y="480"/>
                  </a:lnTo>
                  <a:lnTo>
                    <a:pt x="343" y="481"/>
                  </a:lnTo>
                  <a:lnTo>
                    <a:pt x="343" y="483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39" y="487"/>
                  </a:lnTo>
                  <a:lnTo>
                    <a:pt x="337" y="487"/>
                  </a:lnTo>
                  <a:lnTo>
                    <a:pt x="336" y="487"/>
                  </a:lnTo>
                  <a:lnTo>
                    <a:pt x="335" y="488"/>
                  </a:lnTo>
                  <a:lnTo>
                    <a:pt x="335" y="489"/>
                  </a:lnTo>
                  <a:lnTo>
                    <a:pt x="335" y="491"/>
                  </a:lnTo>
                  <a:lnTo>
                    <a:pt x="336" y="492"/>
                  </a:lnTo>
                  <a:lnTo>
                    <a:pt x="338" y="493"/>
                  </a:lnTo>
                  <a:lnTo>
                    <a:pt x="339" y="494"/>
                  </a:lnTo>
                  <a:lnTo>
                    <a:pt x="339" y="495"/>
                  </a:lnTo>
                  <a:lnTo>
                    <a:pt x="341" y="494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3" y="492"/>
                  </a:lnTo>
                  <a:lnTo>
                    <a:pt x="344" y="491"/>
                  </a:lnTo>
                  <a:lnTo>
                    <a:pt x="344" y="489"/>
                  </a:lnTo>
                  <a:lnTo>
                    <a:pt x="345" y="489"/>
                  </a:lnTo>
                  <a:lnTo>
                    <a:pt x="346" y="489"/>
                  </a:lnTo>
                  <a:lnTo>
                    <a:pt x="348" y="489"/>
                  </a:lnTo>
                  <a:lnTo>
                    <a:pt x="354" y="492"/>
                  </a:lnTo>
                  <a:lnTo>
                    <a:pt x="355" y="492"/>
                  </a:lnTo>
                  <a:lnTo>
                    <a:pt x="355" y="491"/>
                  </a:lnTo>
                  <a:lnTo>
                    <a:pt x="356" y="491"/>
                  </a:lnTo>
                  <a:lnTo>
                    <a:pt x="357" y="491"/>
                  </a:lnTo>
                  <a:lnTo>
                    <a:pt x="357" y="492"/>
                  </a:lnTo>
                  <a:lnTo>
                    <a:pt x="359" y="493"/>
                  </a:lnTo>
                  <a:lnTo>
                    <a:pt x="364" y="495"/>
                  </a:lnTo>
                  <a:lnTo>
                    <a:pt x="369" y="496"/>
                  </a:lnTo>
                  <a:lnTo>
                    <a:pt x="378" y="504"/>
                  </a:lnTo>
                  <a:lnTo>
                    <a:pt x="380" y="507"/>
                  </a:lnTo>
                  <a:lnTo>
                    <a:pt x="383" y="515"/>
                  </a:lnTo>
                  <a:lnTo>
                    <a:pt x="383" y="517"/>
                  </a:lnTo>
                  <a:lnTo>
                    <a:pt x="383" y="518"/>
                  </a:lnTo>
                  <a:lnTo>
                    <a:pt x="384" y="519"/>
                  </a:lnTo>
                  <a:lnTo>
                    <a:pt x="385" y="521"/>
                  </a:lnTo>
                  <a:lnTo>
                    <a:pt x="387" y="522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9" y="527"/>
                  </a:lnTo>
                  <a:lnTo>
                    <a:pt x="390" y="528"/>
                  </a:lnTo>
                  <a:lnTo>
                    <a:pt x="397" y="528"/>
                  </a:lnTo>
                  <a:lnTo>
                    <a:pt x="398" y="528"/>
                  </a:lnTo>
                  <a:lnTo>
                    <a:pt x="400" y="530"/>
                  </a:lnTo>
                  <a:lnTo>
                    <a:pt x="401" y="531"/>
                  </a:lnTo>
                  <a:lnTo>
                    <a:pt x="402" y="532"/>
                  </a:lnTo>
                  <a:lnTo>
                    <a:pt x="404" y="533"/>
                  </a:lnTo>
                  <a:lnTo>
                    <a:pt x="406" y="533"/>
                  </a:lnTo>
                  <a:lnTo>
                    <a:pt x="406" y="534"/>
                  </a:lnTo>
                  <a:lnTo>
                    <a:pt x="407" y="535"/>
                  </a:lnTo>
                  <a:lnTo>
                    <a:pt x="407" y="537"/>
                  </a:lnTo>
                  <a:lnTo>
                    <a:pt x="414" y="543"/>
                  </a:lnTo>
                  <a:lnTo>
                    <a:pt x="415" y="544"/>
                  </a:lnTo>
                  <a:lnTo>
                    <a:pt x="417" y="547"/>
                  </a:lnTo>
                  <a:lnTo>
                    <a:pt x="419" y="548"/>
                  </a:lnTo>
                  <a:lnTo>
                    <a:pt x="419" y="551"/>
                  </a:lnTo>
                  <a:lnTo>
                    <a:pt x="419" y="553"/>
                  </a:lnTo>
                  <a:lnTo>
                    <a:pt x="419" y="556"/>
                  </a:lnTo>
                  <a:lnTo>
                    <a:pt x="420" y="557"/>
                  </a:lnTo>
                  <a:lnTo>
                    <a:pt x="421" y="558"/>
                  </a:lnTo>
                  <a:lnTo>
                    <a:pt x="421" y="559"/>
                  </a:lnTo>
                  <a:lnTo>
                    <a:pt x="423" y="559"/>
                  </a:lnTo>
                  <a:lnTo>
                    <a:pt x="424" y="559"/>
                  </a:lnTo>
                  <a:lnTo>
                    <a:pt x="426" y="560"/>
                  </a:lnTo>
                  <a:lnTo>
                    <a:pt x="428" y="561"/>
                  </a:lnTo>
                  <a:lnTo>
                    <a:pt x="429" y="561"/>
                  </a:lnTo>
                  <a:lnTo>
                    <a:pt x="436" y="570"/>
                  </a:lnTo>
                  <a:lnTo>
                    <a:pt x="443" y="577"/>
                  </a:lnTo>
                  <a:lnTo>
                    <a:pt x="449" y="586"/>
                  </a:lnTo>
                  <a:lnTo>
                    <a:pt x="450" y="587"/>
                  </a:lnTo>
                  <a:lnTo>
                    <a:pt x="450" y="586"/>
                  </a:lnTo>
                  <a:lnTo>
                    <a:pt x="452" y="585"/>
                  </a:lnTo>
                  <a:lnTo>
                    <a:pt x="454" y="586"/>
                  </a:lnTo>
                  <a:lnTo>
                    <a:pt x="459" y="590"/>
                  </a:lnTo>
                  <a:lnTo>
                    <a:pt x="460" y="590"/>
                  </a:lnTo>
                  <a:lnTo>
                    <a:pt x="466" y="590"/>
                  </a:lnTo>
                  <a:lnTo>
                    <a:pt x="467" y="591"/>
                  </a:lnTo>
                  <a:lnTo>
                    <a:pt x="469" y="592"/>
                  </a:lnTo>
                  <a:lnTo>
                    <a:pt x="472" y="595"/>
                  </a:lnTo>
                  <a:lnTo>
                    <a:pt x="475" y="599"/>
                  </a:lnTo>
                  <a:lnTo>
                    <a:pt x="476" y="600"/>
                  </a:lnTo>
                  <a:lnTo>
                    <a:pt x="479" y="603"/>
                  </a:lnTo>
                  <a:lnTo>
                    <a:pt x="479" y="604"/>
                  </a:lnTo>
                  <a:lnTo>
                    <a:pt x="480" y="605"/>
                  </a:lnTo>
                  <a:lnTo>
                    <a:pt x="480" y="608"/>
                  </a:lnTo>
                  <a:lnTo>
                    <a:pt x="481" y="609"/>
                  </a:lnTo>
                  <a:lnTo>
                    <a:pt x="482" y="610"/>
                  </a:lnTo>
                  <a:lnTo>
                    <a:pt x="485" y="609"/>
                  </a:lnTo>
                  <a:lnTo>
                    <a:pt x="486" y="606"/>
                  </a:lnTo>
                  <a:lnTo>
                    <a:pt x="489" y="605"/>
                  </a:lnTo>
                  <a:lnTo>
                    <a:pt x="492" y="604"/>
                  </a:lnTo>
                  <a:lnTo>
                    <a:pt x="493" y="603"/>
                  </a:lnTo>
                  <a:lnTo>
                    <a:pt x="499" y="602"/>
                  </a:lnTo>
                  <a:lnTo>
                    <a:pt x="501" y="602"/>
                  </a:lnTo>
                  <a:lnTo>
                    <a:pt x="513" y="608"/>
                  </a:lnTo>
                  <a:lnTo>
                    <a:pt x="515" y="610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21" y="611"/>
                  </a:lnTo>
                  <a:lnTo>
                    <a:pt x="520" y="608"/>
                  </a:lnTo>
                  <a:lnTo>
                    <a:pt x="523" y="606"/>
                  </a:lnTo>
                  <a:lnTo>
                    <a:pt x="526" y="605"/>
                  </a:lnTo>
                  <a:lnTo>
                    <a:pt x="526" y="606"/>
                  </a:lnTo>
                  <a:lnTo>
                    <a:pt x="527" y="606"/>
                  </a:lnTo>
                  <a:lnTo>
                    <a:pt x="530" y="605"/>
                  </a:lnTo>
                  <a:lnTo>
                    <a:pt x="531" y="606"/>
                  </a:lnTo>
                  <a:lnTo>
                    <a:pt x="537" y="611"/>
                  </a:lnTo>
                  <a:lnTo>
                    <a:pt x="541" y="617"/>
                  </a:lnTo>
                  <a:lnTo>
                    <a:pt x="544" y="622"/>
                  </a:lnTo>
                  <a:lnTo>
                    <a:pt x="546" y="625"/>
                  </a:lnTo>
                  <a:lnTo>
                    <a:pt x="546" y="626"/>
                  </a:lnTo>
                  <a:lnTo>
                    <a:pt x="546" y="629"/>
                  </a:lnTo>
                  <a:lnTo>
                    <a:pt x="546" y="629"/>
                  </a:lnTo>
                  <a:lnTo>
                    <a:pt x="547" y="630"/>
                  </a:lnTo>
                  <a:lnTo>
                    <a:pt x="550" y="631"/>
                  </a:lnTo>
                  <a:lnTo>
                    <a:pt x="553" y="639"/>
                  </a:lnTo>
                  <a:lnTo>
                    <a:pt x="554" y="644"/>
                  </a:lnTo>
                  <a:lnTo>
                    <a:pt x="556" y="648"/>
                  </a:lnTo>
                  <a:lnTo>
                    <a:pt x="554" y="652"/>
                  </a:lnTo>
                  <a:lnTo>
                    <a:pt x="556" y="652"/>
                  </a:lnTo>
                  <a:lnTo>
                    <a:pt x="557" y="652"/>
                  </a:lnTo>
                  <a:lnTo>
                    <a:pt x="558" y="654"/>
                  </a:lnTo>
                  <a:lnTo>
                    <a:pt x="558" y="652"/>
                  </a:lnTo>
                  <a:lnTo>
                    <a:pt x="558" y="650"/>
                  </a:lnTo>
                  <a:lnTo>
                    <a:pt x="557" y="649"/>
                  </a:lnTo>
                  <a:lnTo>
                    <a:pt x="558" y="649"/>
                  </a:lnTo>
                  <a:lnTo>
                    <a:pt x="559" y="648"/>
                  </a:lnTo>
                  <a:lnTo>
                    <a:pt x="560" y="649"/>
                  </a:lnTo>
                  <a:lnTo>
                    <a:pt x="562" y="650"/>
                  </a:lnTo>
                  <a:lnTo>
                    <a:pt x="564" y="650"/>
                  </a:lnTo>
                  <a:lnTo>
                    <a:pt x="565" y="651"/>
                  </a:lnTo>
                  <a:lnTo>
                    <a:pt x="567" y="651"/>
                  </a:lnTo>
                  <a:lnTo>
                    <a:pt x="567" y="649"/>
                  </a:lnTo>
                  <a:lnTo>
                    <a:pt x="569" y="649"/>
                  </a:lnTo>
                  <a:lnTo>
                    <a:pt x="571" y="648"/>
                  </a:lnTo>
                  <a:lnTo>
                    <a:pt x="573" y="648"/>
                  </a:lnTo>
                  <a:lnTo>
                    <a:pt x="575" y="648"/>
                  </a:lnTo>
                  <a:lnTo>
                    <a:pt x="576" y="649"/>
                  </a:lnTo>
                  <a:lnTo>
                    <a:pt x="578" y="652"/>
                  </a:lnTo>
                  <a:lnTo>
                    <a:pt x="580" y="654"/>
                  </a:lnTo>
                  <a:lnTo>
                    <a:pt x="580" y="655"/>
                  </a:lnTo>
                  <a:lnTo>
                    <a:pt x="580" y="656"/>
                  </a:lnTo>
                  <a:lnTo>
                    <a:pt x="582" y="656"/>
                  </a:lnTo>
                  <a:lnTo>
                    <a:pt x="583" y="657"/>
                  </a:lnTo>
                  <a:lnTo>
                    <a:pt x="585" y="656"/>
                  </a:lnTo>
                  <a:lnTo>
                    <a:pt x="586" y="657"/>
                  </a:lnTo>
                  <a:lnTo>
                    <a:pt x="587" y="657"/>
                  </a:lnTo>
                  <a:lnTo>
                    <a:pt x="587" y="660"/>
                  </a:lnTo>
                  <a:lnTo>
                    <a:pt x="587" y="661"/>
                  </a:lnTo>
                  <a:lnTo>
                    <a:pt x="585" y="662"/>
                  </a:lnTo>
                  <a:lnTo>
                    <a:pt x="582" y="665"/>
                  </a:lnTo>
                  <a:lnTo>
                    <a:pt x="582" y="667"/>
                  </a:lnTo>
                  <a:lnTo>
                    <a:pt x="580" y="667"/>
                  </a:lnTo>
                  <a:lnTo>
                    <a:pt x="580" y="668"/>
                  </a:lnTo>
                  <a:lnTo>
                    <a:pt x="579" y="668"/>
                  </a:lnTo>
                  <a:lnTo>
                    <a:pt x="578" y="668"/>
                  </a:lnTo>
                  <a:lnTo>
                    <a:pt x="577" y="670"/>
                  </a:lnTo>
                  <a:lnTo>
                    <a:pt x="577" y="673"/>
                  </a:lnTo>
                  <a:lnTo>
                    <a:pt x="578" y="674"/>
                  </a:lnTo>
                  <a:lnTo>
                    <a:pt x="579" y="673"/>
                  </a:lnTo>
                  <a:lnTo>
                    <a:pt x="582" y="670"/>
                  </a:lnTo>
                  <a:lnTo>
                    <a:pt x="583" y="669"/>
                  </a:lnTo>
                  <a:lnTo>
                    <a:pt x="586" y="668"/>
                  </a:lnTo>
                  <a:lnTo>
                    <a:pt x="587" y="668"/>
                  </a:lnTo>
                  <a:lnTo>
                    <a:pt x="590" y="669"/>
                  </a:lnTo>
                  <a:lnTo>
                    <a:pt x="592" y="669"/>
                  </a:lnTo>
                  <a:lnTo>
                    <a:pt x="595" y="669"/>
                  </a:lnTo>
                  <a:lnTo>
                    <a:pt x="598" y="667"/>
                  </a:lnTo>
                  <a:lnTo>
                    <a:pt x="599" y="665"/>
                  </a:lnTo>
                  <a:lnTo>
                    <a:pt x="603" y="667"/>
                  </a:lnTo>
                  <a:lnTo>
                    <a:pt x="604" y="665"/>
                  </a:lnTo>
                  <a:lnTo>
                    <a:pt x="606" y="664"/>
                  </a:lnTo>
                  <a:lnTo>
                    <a:pt x="609" y="663"/>
                  </a:lnTo>
                  <a:lnTo>
                    <a:pt x="610" y="664"/>
                  </a:lnTo>
                  <a:lnTo>
                    <a:pt x="612" y="665"/>
                  </a:lnTo>
                  <a:lnTo>
                    <a:pt x="613" y="668"/>
                  </a:lnTo>
                  <a:lnTo>
                    <a:pt x="616" y="670"/>
                  </a:lnTo>
                  <a:lnTo>
                    <a:pt x="618" y="674"/>
                  </a:lnTo>
                  <a:lnTo>
                    <a:pt x="625" y="687"/>
                  </a:lnTo>
                  <a:lnTo>
                    <a:pt x="626" y="690"/>
                  </a:lnTo>
                  <a:lnTo>
                    <a:pt x="626" y="694"/>
                  </a:lnTo>
                  <a:lnTo>
                    <a:pt x="624" y="695"/>
                  </a:lnTo>
                  <a:lnTo>
                    <a:pt x="624" y="696"/>
                  </a:lnTo>
                  <a:lnTo>
                    <a:pt x="623" y="696"/>
                  </a:lnTo>
                  <a:lnTo>
                    <a:pt x="622" y="696"/>
                  </a:lnTo>
                  <a:lnTo>
                    <a:pt x="622" y="697"/>
                  </a:lnTo>
                  <a:lnTo>
                    <a:pt x="622" y="700"/>
                  </a:lnTo>
                  <a:lnTo>
                    <a:pt x="622" y="702"/>
                  </a:lnTo>
                  <a:lnTo>
                    <a:pt x="619" y="704"/>
                  </a:lnTo>
                  <a:lnTo>
                    <a:pt x="619" y="707"/>
                  </a:lnTo>
                  <a:lnTo>
                    <a:pt x="621" y="707"/>
                  </a:lnTo>
                  <a:lnTo>
                    <a:pt x="622" y="708"/>
                  </a:lnTo>
                  <a:lnTo>
                    <a:pt x="623" y="707"/>
                  </a:lnTo>
                  <a:lnTo>
                    <a:pt x="624" y="708"/>
                  </a:lnTo>
                  <a:lnTo>
                    <a:pt x="625" y="708"/>
                  </a:lnTo>
                  <a:lnTo>
                    <a:pt x="626" y="709"/>
                  </a:lnTo>
                  <a:lnTo>
                    <a:pt x="629" y="712"/>
                  </a:lnTo>
                  <a:lnTo>
                    <a:pt x="630" y="713"/>
                  </a:lnTo>
                  <a:lnTo>
                    <a:pt x="630" y="714"/>
                  </a:lnTo>
                  <a:lnTo>
                    <a:pt x="632" y="714"/>
                  </a:lnTo>
                  <a:lnTo>
                    <a:pt x="635" y="713"/>
                  </a:lnTo>
                  <a:lnTo>
                    <a:pt x="636" y="713"/>
                  </a:lnTo>
                  <a:lnTo>
                    <a:pt x="637" y="714"/>
                  </a:lnTo>
                  <a:lnTo>
                    <a:pt x="641" y="717"/>
                  </a:lnTo>
                  <a:lnTo>
                    <a:pt x="642" y="719"/>
                  </a:lnTo>
                  <a:lnTo>
                    <a:pt x="644" y="720"/>
                  </a:lnTo>
                  <a:lnTo>
                    <a:pt x="647" y="722"/>
                  </a:lnTo>
                  <a:lnTo>
                    <a:pt x="648" y="725"/>
                  </a:lnTo>
                  <a:lnTo>
                    <a:pt x="645" y="726"/>
                  </a:lnTo>
                  <a:lnTo>
                    <a:pt x="645" y="727"/>
                  </a:lnTo>
                  <a:lnTo>
                    <a:pt x="647" y="727"/>
                  </a:lnTo>
                  <a:lnTo>
                    <a:pt x="648" y="727"/>
                  </a:lnTo>
                  <a:lnTo>
                    <a:pt x="649" y="727"/>
                  </a:lnTo>
                  <a:lnTo>
                    <a:pt x="649" y="726"/>
                  </a:lnTo>
                  <a:lnTo>
                    <a:pt x="650" y="726"/>
                  </a:lnTo>
                  <a:lnTo>
                    <a:pt x="652" y="729"/>
                  </a:lnTo>
                  <a:lnTo>
                    <a:pt x="654" y="729"/>
                  </a:lnTo>
                  <a:lnTo>
                    <a:pt x="657" y="730"/>
                  </a:lnTo>
                  <a:lnTo>
                    <a:pt x="658" y="729"/>
                  </a:lnTo>
                  <a:lnTo>
                    <a:pt x="661" y="727"/>
                  </a:lnTo>
                  <a:lnTo>
                    <a:pt x="664" y="725"/>
                  </a:lnTo>
                  <a:lnTo>
                    <a:pt x="665" y="723"/>
                  </a:lnTo>
                  <a:lnTo>
                    <a:pt x="665" y="722"/>
                  </a:lnTo>
                  <a:lnTo>
                    <a:pt x="671" y="722"/>
                  </a:lnTo>
                  <a:lnTo>
                    <a:pt x="673" y="722"/>
                  </a:lnTo>
                  <a:lnTo>
                    <a:pt x="673" y="723"/>
                  </a:lnTo>
                  <a:lnTo>
                    <a:pt x="674" y="723"/>
                  </a:lnTo>
                  <a:lnTo>
                    <a:pt x="675" y="726"/>
                  </a:lnTo>
                  <a:lnTo>
                    <a:pt x="677" y="729"/>
                  </a:lnTo>
                  <a:lnTo>
                    <a:pt x="680" y="732"/>
                  </a:lnTo>
                  <a:lnTo>
                    <a:pt x="681" y="733"/>
                  </a:lnTo>
                  <a:lnTo>
                    <a:pt x="681" y="735"/>
                  </a:lnTo>
                  <a:lnTo>
                    <a:pt x="682" y="736"/>
                  </a:lnTo>
                  <a:lnTo>
                    <a:pt x="684" y="741"/>
                  </a:lnTo>
                  <a:lnTo>
                    <a:pt x="686" y="743"/>
                  </a:lnTo>
                  <a:lnTo>
                    <a:pt x="684" y="746"/>
                  </a:lnTo>
                  <a:lnTo>
                    <a:pt x="684" y="747"/>
                  </a:lnTo>
                  <a:lnTo>
                    <a:pt x="686" y="748"/>
                  </a:lnTo>
                  <a:lnTo>
                    <a:pt x="686" y="749"/>
                  </a:lnTo>
                  <a:lnTo>
                    <a:pt x="687" y="759"/>
                  </a:lnTo>
                  <a:lnTo>
                    <a:pt x="688" y="761"/>
                  </a:lnTo>
                  <a:lnTo>
                    <a:pt x="689" y="763"/>
                  </a:lnTo>
                  <a:lnTo>
                    <a:pt x="690" y="767"/>
                  </a:lnTo>
                  <a:lnTo>
                    <a:pt x="691" y="771"/>
                  </a:lnTo>
                  <a:lnTo>
                    <a:pt x="691" y="772"/>
                  </a:lnTo>
                  <a:lnTo>
                    <a:pt x="693" y="773"/>
                  </a:lnTo>
                  <a:lnTo>
                    <a:pt x="694" y="774"/>
                  </a:lnTo>
                  <a:lnTo>
                    <a:pt x="696" y="776"/>
                  </a:lnTo>
                  <a:lnTo>
                    <a:pt x="697" y="780"/>
                  </a:lnTo>
                  <a:lnTo>
                    <a:pt x="701" y="784"/>
                  </a:lnTo>
                  <a:lnTo>
                    <a:pt x="703" y="793"/>
                  </a:lnTo>
                  <a:lnTo>
                    <a:pt x="704" y="797"/>
                  </a:lnTo>
                  <a:lnTo>
                    <a:pt x="707" y="819"/>
                  </a:lnTo>
                  <a:lnTo>
                    <a:pt x="712" y="828"/>
                  </a:lnTo>
                  <a:lnTo>
                    <a:pt x="713" y="830"/>
                  </a:lnTo>
                  <a:lnTo>
                    <a:pt x="714" y="831"/>
                  </a:lnTo>
                  <a:lnTo>
                    <a:pt x="715" y="831"/>
                  </a:lnTo>
                  <a:lnTo>
                    <a:pt x="716" y="832"/>
                  </a:lnTo>
                  <a:lnTo>
                    <a:pt x="717" y="833"/>
                  </a:lnTo>
                  <a:lnTo>
                    <a:pt x="717" y="836"/>
                  </a:lnTo>
                  <a:lnTo>
                    <a:pt x="719" y="840"/>
                  </a:lnTo>
                  <a:lnTo>
                    <a:pt x="717" y="844"/>
                  </a:lnTo>
                  <a:lnTo>
                    <a:pt x="716" y="847"/>
                  </a:lnTo>
                  <a:lnTo>
                    <a:pt x="715" y="851"/>
                  </a:lnTo>
                  <a:lnTo>
                    <a:pt x="713" y="852"/>
                  </a:lnTo>
                  <a:lnTo>
                    <a:pt x="712" y="853"/>
                  </a:lnTo>
                  <a:lnTo>
                    <a:pt x="710" y="853"/>
                  </a:lnTo>
                  <a:lnTo>
                    <a:pt x="704" y="853"/>
                  </a:lnTo>
                  <a:lnTo>
                    <a:pt x="701" y="853"/>
                  </a:lnTo>
                  <a:lnTo>
                    <a:pt x="699" y="854"/>
                  </a:lnTo>
                  <a:lnTo>
                    <a:pt x="694" y="857"/>
                  </a:lnTo>
                  <a:lnTo>
                    <a:pt x="691" y="858"/>
                  </a:lnTo>
                  <a:lnTo>
                    <a:pt x="690" y="858"/>
                  </a:lnTo>
                  <a:lnTo>
                    <a:pt x="689" y="859"/>
                  </a:lnTo>
                  <a:lnTo>
                    <a:pt x="689" y="860"/>
                  </a:lnTo>
                  <a:lnTo>
                    <a:pt x="689" y="862"/>
                  </a:lnTo>
                  <a:lnTo>
                    <a:pt x="690" y="863"/>
                  </a:lnTo>
                  <a:lnTo>
                    <a:pt x="691" y="864"/>
                  </a:lnTo>
                  <a:lnTo>
                    <a:pt x="694" y="866"/>
                  </a:lnTo>
                  <a:lnTo>
                    <a:pt x="694" y="869"/>
                  </a:lnTo>
                  <a:lnTo>
                    <a:pt x="695" y="872"/>
                  </a:lnTo>
                  <a:lnTo>
                    <a:pt x="694" y="877"/>
                  </a:lnTo>
                  <a:lnTo>
                    <a:pt x="689" y="888"/>
                  </a:lnTo>
                  <a:lnTo>
                    <a:pt x="688" y="892"/>
                  </a:lnTo>
                  <a:lnTo>
                    <a:pt x="687" y="893"/>
                  </a:lnTo>
                  <a:lnTo>
                    <a:pt x="687" y="895"/>
                  </a:lnTo>
                  <a:lnTo>
                    <a:pt x="686" y="895"/>
                  </a:lnTo>
                  <a:lnTo>
                    <a:pt x="677" y="897"/>
                  </a:lnTo>
                  <a:lnTo>
                    <a:pt x="675" y="898"/>
                  </a:lnTo>
                  <a:lnTo>
                    <a:pt x="674" y="901"/>
                  </a:lnTo>
                  <a:lnTo>
                    <a:pt x="674" y="904"/>
                  </a:lnTo>
                  <a:lnTo>
                    <a:pt x="675" y="906"/>
                  </a:lnTo>
                  <a:lnTo>
                    <a:pt x="675" y="909"/>
                  </a:lnTo>
                  <a:lnTo>
                    <a:pt x="674" y="910"/>
                  </a:lnTo>
                  <a:lnTo>
                    <a:pt x="673" y="912"/>
                  </a:lnTo>
                  <a:lnTo>
                    <a:pt x="673" y="914"/>
                  </a:lnTo>
                  <a:lnTo>
                    <a:pt x="674" y="914"/>
                  </a:lnTo>
                  <a:lnTo>
                    <a:pt x="676" y="917"/>
                  </a:lnTo>
                  <a:lnTo>
                    <a:pt x="674" y="918"/>
                  </a:lnTo>
                  <a:lnTo>
                    <a:pt x="674" y="921"/>
                  </a:lnTo>
                  <a:lnTo>
                    <a:pt x="675" y="923"/>
                  </a:lnTo>
                  <a:lnTo>
                    <a:pt x="676" y="924"/>
                  </a:lnTo>
                  <a:lnTo>
                    <a:pt x="677" y="925"/>
                  </a:lnTo>
                  <a:lnTo>
                    <a:pt x="680" y="927"/>
                  </a:lnTo>
                  <a:lnTo>
                    <a:pt x="682" y="928"/>
                  </a:lnTo>
                  <a:lnTo>
                    <a:pt x="683" y="929"/>
                  </a:lnTo>
                  <a:lnTo>
                    <a:pt x="696" y="928"/>
                  </a:lnTo>
                  <a:lnTo>
                    <a:pt x="701" y="929"/>
                  </a:lnTo>
                  <a:lnTo>
                    <a:pt x="702" y="929"/>
                  </a:lnTo>
                  <a:lnTo>
                    <a:pt x="706" y="928"/>
                  </a:lnTo>
                  <a:lnTo>
                    <a:pt x="707" y="928"/>
                  </a:lnTo>
                  <a:lnTo>
                    <a:pt x="708" y="927"/>
                  </a:lnTo>
                  <a:lnTo>
                    <a:pt x="709" y="925"/>
                  </a:lnTo>
                  <a:lnTo>
                    <a:pt x="709" y="924"/>
                  </a:lnTo>
                  <a:lnTo>
                    <a:pt x="710" y="921"/>
                  </a:lnTo>
                  <a:lnTo>
                    <a:pt x="713" y="911"/>
                  </a:lnTo>
                  <a:lnTo>
                    <a:pt x="714" y="909"/>
                  </a:lnTo>
                  <a:lnTo>
                    <a:pt x="723" y="895"/>
                  </a:lnTo>
                  <a:lnTo>
                    <a:pt x="726" y="892"/>
                  </a:lnTo>
                  <a:lnTo>
                    <a:pt x="734" y="889"/>
                  </a:lnTo>
                  <a:lnTo>
                    <a:pt x="736" y="888"/>
                  </a:lnTo>
                  <a:lnTo>
                    <a:pt x="739" y="886"/>
                  </a:lnTo>
                  <a:lnTo>
                    <a:pt x="739" y="885"/>
                  </a:lnTo>
                  <a:lnTo>
                    <a:pt x="740" y="885"/>
                  </a:lnTo>
                  <a:lnTo>
                    <a:pt x="743" y="883"/>
                  </a:lnTo>
                  <a:lnTo>
                    <a:pt x="743" y="882"/>
                  </a:lnTo>
                  <a:lnTo>
                    <a:pt x="745" y="873"/>
                  </a:lnTo>
                  <a:lnTo>
                    <a:pt x="745" y="871"/>
                  </a:lnTo>
                  <a:lnTo>
                    <a:pt x="743" y="865"/>
                  </a:lnTo>
                  <a:lnTo>
                    <a:pt x="742" y="857"/>
                  </a:lnTo>
                  <a:lnTo>
                    <a:pt x="742" y="857"/>
                  </a:lnTo>
                  <a:lnTo>
                    <a:pt x="742" y="856"/>
                  </a:lnTo>
                  <a:lnTo>
                    <a:pt x="741" y="856"/>
                  </a:lnTo>
                  <a:lnTo>
                    <a:pt x="741" y="853"/>
                  </a:lnTo>
                  <a:lnTo>
                    <a:pt x="742" y="851"/>
                  </a:lnTo>
                  <a:lnTo>
                    <a:pt x="743" y="850"/>
                  </a:lnTo>
                  <a:lnTo>
                    <a:pt x="745" y="847"/>
                  </a:lnTo>
                  <a:lnTo>
                    <a:pt x="745" y="846"/>
                  </a:lnTo>
                  <a:lnTo>
                    <a:pt x="747" y="844"/>
                  </a:lnTo>
                  <a:lnTo>
                    <a:pt x="751" y="841"/>
                  </a:lnTo>
                  <a:lnTo>
                    <a:pt x="752" y="840"/>
                  </a:lnTo>
                  <a:lnTo>
                    <a:pt x="755" y="838"/>
                  </a:lnTo>
                  <a:lnTo>
                    <a:pt x="764" y="833"/>
                  </a:lnTo>
                  <a:lnTo>
                    <a:pt x="771" y="832"/>
                  </a:lnTo>
                  <a:lnTo>
                    <a:pt x="773" y="832"/>
                  </a:lnTo>
                  <a:lnTo>
                    <a:pt x="774" y="832"/>
                  </a:lnTo>
                  <a:lnTo>
                    <a:pt x="775" y="833"/>
                  </a:lnTo>
                  <a:lnTo>
                    <a:pt x="778" y="834"/>
                  </a:lnTo>
                  <a:lnTo>
                    <a:pt x="778" y="834"/>
                  </a:lnTo>
                  <a:lnTo>
                    <a:pt x="780" y="833"/>
                  </a:lnTo>
                  <a:lnTo>
                    <a:pt x="782" y="833"/>
                  </a:lnTo>
                  <a:lnTo>
                    <a:pt x="784" y="836"/>
                  </a:lnTo>
                  <a:lnTo>
                    <a:pt x="785" y="833"/>
                  </a:lnTo>
                  <a:lnTo>
                    <a:pt x="786" y="832"/>
                  </a:lnTo>
                  <a:lnTo>
                    <a:pt x="788" y="830"/>
                  </a:lnTo>
                  <a:lnTo>
                    <a:pt x="788" y="828"/>
                  </a:lnTo>
                  <a:lnTo>
                    <a:pt x="788" y="826"/>
                  </a:lnTo>
                  <a:lnTo>
                    <a:pt x="790" y="825"/>
                  </a:lnTo>
                  <a:lnTo>
                    <a:pt x="791" y="824"/>
                  </a:lnTo>
                  <a:lnTo>
                    <a:pt x="790" y="824"/>
                  </a:lnTo>
                  <a:lnTo>
                    <a:pt x="787" y="823"/>
                  </a:lnTo>
                  <a:lnTo>
                    <a:pt x="786" y="821"/>
                  </a:lnTo>
                  <a:lnTo>
                    <a:pt x="785" y="818"/>
                  </a:lnTo>
                  <a:lnTo>
                    <a:pt x="785" y="814"/>
                  </a:lnTo>
                  <a:lnTo>
                    <a:pt x="786" y="808"/>
                  </a:lnTo>
                  <a:lnTo>
                    <a:pt x="786" y="806"/>
                  </a:lnTo>
                  <a:lnTo>
                    <a:pt x="786" y="805"/>
                  </a:lnTo>
                  <a:lnTo>
                    <a:pt x="785" y="802"/>
                  </a:lnTo>
                  <a:lnTo>
                    <a:pt x="784" y="801"/>
                  </a:lnTo>
                  <a:lnTo>
                    <a:pt x="784" y="800"/>
                  </a:lnTo>
                  <a:lnTo>
                    <a:pt x="784" y="800"/>
                  </a:lnTo>
                  <a:lnTo>
                    <a:pt x="785" y="794"/>
                  </a:lnTo>
                  <a:lnTo>
                    <a:pt x="787" y="787"/>
                  </a:lnTo>
                  <a:lnTo>
                    <a:pt x="785" y="787"/>
                  </a:lnTo>
                  <a:lnTo>
                    <a:pt x="782" y="786"/>
                  </a:lnTo>
                  <a:lnTo>
                    <a:pt x="779" y="784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7" y="779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3" y="778"/>
                  </a:lnTo>
                  <a:lnTo>
                    <a:pt x="769" y="775"/>
                  </a:lnTo>
                  <a:lnTo>
                    <a:pt x="765" y="773"/>
                  </a:lnTo>
                  <a:lnTo>
                    <a:pt x="764" y="772"/>
                  </a:lnTo>
                  <a:lnTo>
                    <a:pt x="764" y="772"/>
                  </a:lnTo>
                  <a:lnTo>
                    <a:pt x="762" y="769"/>
                  </a:lnTo>
                  <a:lnTo>
                    <a:pt x="760" y="768"/>
                  </a:lnTo>
                  <a:lnTo>
                    <a:pt x="759" y="768"/>
                  </a:lnTo>
                  <a:lnTo>
                    <a:pt x="756" y="767"/>
                  </a:lnTo>
                  <a:lnTo>
                    <a:pt x="748" y="766"/>
                  </a:lnTo>
                  <a:lnTo>
                    <a:pt x="746" y="765"/>
                  </a:lnTo>
                  <a:lnTo>
                    <a:pt x="742" y="762"/>
                  </a:lnTo>
                  <a:lnTo>
                    <a:pt x="740" y="760"/>
                  </a:lnTo>
                  <a:lnTo>
                    <a:pt x="741" y="758"/>
                  </a:lnTo>
                  <a:lnTo>
                    <a:pt x="741" y="756"/>
                  </a:lnTo>
                  <a:lnTo>
                    <a:pt x="739" y="754"/>
                  </a:lnTo>
                  <a:lnTo>
                    <a:pt x="738" y="752"/>
                  </a:lnTo>
                  <a:lnTo>
                    <a:pt x="738" y="748"/>
                  </a:lnTo>
                  <a:lnTo>
                    <a:pt x="739" y="745"/>
                  </a:lnTo>
                  <a:lnTo>
                    <a:pt x="742" y="741"/>
                  </a:lnTo>
                  <a:lnTo>
                    <a:pt x="746" y="737"/>
                  </a:lnTo>
                  <a:lnTo>
                    <a:pt x="747" y="735"/>
                  </a:lnTo>
                  <a:lnTo>
                    <a:pt x="748" y="734"/>
                  </a:lnTo>
                  <a:lnTo>
                    <a:pt x="748" y="733"/>
                  </a:lnTo>
                  <a:lnTo>
                    <a:pt x="747" y="730"/>
                  </a:lnTo>
                  <a:lnTo>
                    <a:pt x="746" y="726"/>
                  </a:lnTo>
                  <a:lnTo>
                    <a:pt x="746" y="725"/>
                  </a:lnTo>
                  <a:lnTo>
                    <a:pt x="747" y="721"/>
                  </a:lnTo>
                  <a:lnTo>
                    <a:pt x="748" y="719"/>
                  </a:lnTo>
                  <a:lnTo>
                    <a:pt x="749" y="717"/>
                  </a:lnTo>
                  <a:lnTo>
                    <a:pt x="752" y="715"/>
                  </a:lnTo>
                  <a:lnTo>
                    <a:pt x="754" y="712"/>
                  </a:lnTo>
                  <a:lnTo>
                    <a:pt x="755" y="710"/>
                  </a:lnTo>
                  <a:lnTo>
                    <a:pt x="755" y="709"/>
                  </a:lnTo>
                  <a:lnTo>
                    <a:pt x="758" y="703"/>
                  </a:lnTo>
                  <a:lnTo>
                    <a:pt x="759" y="700"/>
                  </a:lnTo>
                  <a:lnTo>
                    <a:pt x="766" y="691"/>
                  </a:lnTo>
                  <a:lnTo>
                    <a:pt x="769" y="687"/>
                  </a:lnTo>
                  <a:lnTo>
                    <a:pt x="774" y="682"/>
                  </a:lnTo>
                  <a:lnTo>
                    <a:pt x="779" y="680"/>
                  </a:lnTo>
                  <a:lnTo>
                    <a:pt x="785" y="680"/>
                  </a:lnTo>
                  <a:lnTo>
                    <a:pt x="787" y="680"/>
                  </a:lnTo>
                  <a:lnTo>
                    <a:pt x="788" y="680"/>
                  </a:lnTo>
                  <a:lnTo>
                    <a:pt x="788" y="681"/>
                  </a:lnTo>
                  <a:lnTo>
                    <a:pt x="788" y="682"/>
                  </a:lnTo>
                  <a:lnTo>
                    <a:pt x="790" y="683"/>
                  </a:lnTo>
                  <a:lnTo>
                    <a:pt x="792" y="682"/>
                  </a:lnTo>
                  <a:lnTo>
                    <a:pt x="793" y="682"/>
                  </a:lnTo>
                  <a:lnTo>
                    <a:pt x="794" y="681"/>
                  </a:lnTo>
                  <a:lnTo>
                    <a:pt x="795" y="682"/>
                  </a:lnTo>
                  <a:lnTo>
                    <a:pt x="799" y="681"/>
                  </a:lnTo>
                  <a:lnTo>
                    <a:pt x="800" y="681"/>
                  </a:lnTo>
                  <a:lnTo>
                    <a:pt x="800" y="683"/>
                  </a:lnTo>
                  <a:lnTo>
                    <a:pt x="798" y="684"/>
                  </a:lnTo>
                  <a:lnTo>
                    <a:pt x="794" y="683"/>
                  </a:lnTo>
                  <a:lnTo>
                    <a:pt x="793" y="683"/>
                  </a:lnTo>
                  <a:lnTo>
                    <a:pt x="794" y="686"/>
                  </a:lnTo>
                  <a:lnTo>
                    <a:pt x="794" y="687"/>
                  </a:lnTo>
                  <a:lnTo>
                    <a:pt x="792" y="687"/>
                  </a:lnTo>
                  <a:lnTo>
                    <a:pt x="791" y="688"/>
                  </a:lnTo>
                  <a:lnTo>
                    <a:pt x="792" y="689"/>
                  </a:lnTo>
                  <a:lnTo>
                    <a:pt x="793" y="690"/>
                  </a:lnTo>
                  <a:lnTo>
                    <a:pt x="798" y="693"/>
                  </a:lnTo>
                  <a:lnTo>
                    <a:pt x="803" y="695"/>
                  </a:lnTo>
                  <a:lnTo>
                    <a:pt x="804" y="695"/>
                  </a:lnTo>
                  <a:lnTo>
                    <a:pt x="805" y="697"/>
                  </a:lnTo>
                  <a:lnTo>
                    <a:pt x="806" y="697"/>
                  </a:lnTo>
                  <a:lnTo>
                    <a:pt x="806" y="697"/>
                  </a:lnTo>
                  <a:lnTo>
                    <a:pt x="807" y="697"/>
                  </a:lnTo>
                  <a:lnTo>
                    <a:pt x="808" y="697"/>
                  </a:lnTo>
                  <a:lnTo>
                    <a:pt x="812" y="700"/>
                  </a:lnTo>
                  <a:lnTo>
                    <a:pt x="813" y="700"/>
                  </a:lnTo>
                  <a:lnTo>
                    <a:pt x="838" y="701"/>
                  </a:lnTo>
                  <a:lnTo>
                    <a:pt x="839" y="702"/>
                  </a:lnTo>
                  <a:lnTo>
                    <a:pt x="844" y="704"/>
                  </a:lnTo>
                  <a:lnTo>
                    <a:pt x="844" y="706"/>
                  </a:lnTo>
                  <a:lnTo>
                    <a:pt x="843" y="706"/>
                  </a:lnTo>
                  <a:lnTo>
                    <a:pt x="844" y="707"/>
                  </a:lnTo>
                  <a:lnTo>
                    <a:pt x="844" y="708"/>
                  </a:lnTo>
                  <a:lnTo>
                    <a:pt x="844" y="709"/>
                  </a:lnTo>
                  <a:lnTo>
                    <a:pt x="844" y="712"/>
                  </a:lnTo>
                  <a:lnTo>
                    <a:pt x="845" y="713"/>
                  </a:lnTo>
                  <a:lnTo>
                    <a:pt x="846" y="714"/>
                  </a:lnTo>
                  <a:lnTo>
                    <a:pt x="847" y="715"/>
                  </a:lnTo>
                  <a:lnTo>
                    <a:pt x="850" y="717"/>
                  </a:lnTo>
                  <a:lnTo>
                    <a:pt x="851" y="720"/>
                  </a:lnTo>
                  <a:lnTo>
                    <a:pt x="851" y="722"/>
                  </a:lnTo>
                  <a:lnTo>
                    <a:pt x="847" y="723"/>
                  </a:lnTo>
                  <a:lnTo>
                    <a:pt x="849" y="725"/>
                  </a:lnTo>
                  <a:lnTo>
                    <a:pt x="851" y="725"/>
                  </a:lnTo>
                  <a:lnTo>
                    <a:pt x="852" y="726"/>
                  </a:lnTo>
                  <a:lnTo>
                    <a:pt x="852" y="727"/>
                  </a:lnTo>
                  <a:lnTo>
                    <a:pt x="852" y="728"/>
                  </a:lnTo>
                  <a:lnTo>
                    <a:pt x="851" y="729"/>
                  </a:lnTo>
                  <a:lnTo>
                    <a:pt x="850" y="729"/>
                  </a:lnTo>
                  <a:lnTo>
                    <a:pt x="850" y="730"/>
                  </a:lnTo>
                  <a:lnTo>
                    <a:pt x="851" y="732"/>
                  </a:lnTo>
                  <a:lnTo>
                    <a:pt x="856" y="739"/>
                  </a:lnTo>
                  <a:lnTo>
                    <a:pt x="857" y="739"/>
                  </a:lnTo>
                  <a:lnTo>
                    <a:pt x="858" y="740"/>
                  </a:lnTo>
                  <a:lnTo>
                    <a:pt x="860" y="741"/>
                  </a:lnTo>
                  <a:lnTo>
                    <a:pt x="863" y="743"/>
                  </a:lnTo>
                  <a:lnTo>
                    <a:pt x="864" y="743"/>
                  </a:lnTo>
                  <a:lnTo>
                    <a:pt x="865" y="745"/>
                  </a:lnTo>
                  <a:lnTo>
                    <a:pt x="866" y="745"/>
                  </a:lnTo>
                  <a:lnTo>
                    <a:pt x="870" y="745"/>
                  </a:lnTo>
                  <a:lnTo>
                    <a:pt x="871" y="746"/>
                  </a:lnTo>
                  <a:lnTo>
                    <a:pt x="875" y="748"/>
                  </a:lnTo>
                  <a:lnTo>
                    <a:pt x="876" y="748"/>
                  </a:lnTo>
                  <a:lnTo>
                    <a:pt x="876" y="749"/>
                  </a:lnTo>
                  <a:lnTo>
                    <a:pt x="878" y="749"/>
                  </a:lnTo>
                  <a:lnTo>
                    <a:pt x="878" y="748"/>
                  </a:lnTo>
                  <a:lnTo>
                    <a:pt x="879" y="747"/>
                  </a:lnTo>
                  <a:lnTo>
                    <a:pt x="879" y="746"/>
                  </a:lnTo>
                  <a:lnTo>
                    <a:pt x="880" y="742"/>
                  </a:lnTo>
                  <a:lnTo>
                    <a:pt x="880" y="741"/>
                  </a:lnTo>
                  <a:lnTo>
                    <a:pt x="879" y="739"/>
                  </a:lnTo>
                  <a:lnTo>
                    <a:pt x="879" y="737"/>
                  </a:lnTo>
                  <a:lnTo>
                    <a:pt x="880" y="735"/>
                  </a:lnTo>
                  <a:lnTo>
                    <a:pt x="880" y="733"/>
                  </a:lnTo>
                  <a:lnTo>
                    <a:pt x="882" y="732"/>
                  </a:lnTo>
                  <a:lnTo>
                    <a:pt x="883" y="727"/>
                  </a:lnTo>
                  <a:lnTo>
                    <a:pt x="885" y="726"/>
                  </a:lnTo>
                  <a:lnTo>
                    <a:pt x="886" y="725"/>
                  </a:lnTo>
                  <a:lnTo>
                    <a:pt x="888" y="721"/>
                  </a:lnTo>
                  <a:lnTo>
                    <a:pt x="889" y="720"/>
                  </a:lnTo>
                  <a:lnTo>
                    <a:pt x="889" y="719"/>
                  </a:lnTo>
                  <a:lnTo>
                    <a:pt x="889" y="717"/>
                  </a:lnTo>
                  <a:lnTo>
                    <a:pt x="889" y="716"/>
                  </a:lnTo>
                  <a:lnTo>
                    <a:pt x="889" y="715"/>
                  </a:lnTo>
                  <a:lnTo>
                    <a:pt x="888" y="715"/>
                  </a:lnTo>
                  <a:lnTo>
                    <a:pt x="883" y="703"/>
                  </a:lnTo>
                  <a:lnTo>
                    <a:pt x="878" y="696"/>
                  </a:lnTo>
                  <a:lnTo>
                    <a:pt x="877" y="696"/>
                  </a:lnTo>
                  <a:lnTo>
                    <a:pt x="876" y="695"/>
                  </a:lnTo>
                  <a:lnTo>
                    <a:pt x="875" y="694"/>
                  </a:lnTo>
                  <a:lnTo>
                    <a:pt x="872" y="690"/>
                  </a:lnTo>
                  <a:lnTo>
                    <a:pt x="870" y="688"/>
                  </a:lnTo>
                  <a:lnTo>
                    <a:pt x="869" y="687"/>
                  </a:lnTo>
                  <a:lnTo>
                    <a:pt x="867" y="686"/>
                  </a:lnTo>
                  <a:lnTo>
                    <a:pt x="865" y="684"/>
                  </a:lnTo>
                  <a:lnTo>
                    <a:pt x="859" y="681"/>
                  </a:lnTo>
                  <a:lnTo>
                    <a:pt x="853" y="675"/>
                  </a:lnTo>
                  <a:lnTo>
                    <a:pt x="853" y="670"/>
                  </a:lnTo>
                  <a:lnTo>
                    <a:pt x="852" y="668"/>
                  </a:lnTo>
                  <a:lnTo>
                    <a:pt x="851" y="668"/>
                  </a:lnTo>
                  <a:lnTo>
                    <a:pt x="851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47" y="667"/>
                  </a:lnTo>
                  <a:lnTo>
                    <a:pt x="847" y="664"/>
                  </a:lnTo>
                  <a:lnTo>
                    <a:pt x="844" y="662"/>
                  </a:lnTo>
                  <a:lnTo>
                    <a:pt x="838" y="661"/>
                  </a:lnTo>
                  <a:lnTo>
                    <a:pt x="832" y="657"/>
                  </a:lnTo>
                  <a:lnTo>
                    <a:pt x="824" y="654"/>
                  </a:lnTo>
                  <a:lnTo>
                    <a:pt x="823" y="654"/>
                  </a:lnTo>
                  <a:lnTo>
                    <a:pt x="817" y="651"/>
                  </a:lnTo>
                  <a:lnTo>
                    <a:pt x="813" y="650"/>
                  </a:lnTo>
                  <a:lnTo>
                    <a:pt x="812" y="649"/>
                  </a:lnTo>
                  <a:lnTo>
                    <a:pt x="811" y="649"/>
                  </a:lnTo>
                  <a:lnTo>
                    <a:pt x="806" y="643"/>
                  </a:lnTo>
                  <a:lnTo>
                    <a:pt x="805" y="641"/>
                  </a:lnTo>
                  <a:lnTo>
                    <a:pt x="803" y="641"/>
                  </a:lnTo>
                  <a:lnTo>
                    <a:pt x="799" y="636"/>
                  </a:lnTo>
                  <a:lnTo>
                    <a:pt x="797" y="634"/>
                  </a:lnTo>
                  <a:lnTo>
                    <a:pt x="791" y="629"/>
                  </a:lnTo>
                  <a:lnTo>
                    <a:pt x="779" y="624"/>
                  </a:lnTo>
                  <a:lnTo>
                    <a:pt x="767" y="619"/>
                  </a:lnTo>
                  <a:lnTo>
                    <a:pt x="766" y="618"/>
                  </a:lnTo>
                  <a:lnTo>
                    <a:pt x="765" y="618"/>
                  </a:lnTo>
                  <a:lnTo>
                    <a:pt x="764" y="617"/>
                  </a:lnTo>
                  <a:lnTo>
                    <a:pt x="746" y="611"/>
                  </a:lnTo>
                  <a:lnTo>
                    <a:pt x="742" y="609"/>
                  </a:lnTo>
                  <a:lnTo>
                    <a:pt x="741" y="608"/>
                  </a:lnTo>
                  <a:lnTo>
                    <a:pt x="740" y="606"/>
                  </a:lnTo>
                  <a:lnTo>
                    <a:pt x="735" y="605"/>
                  </a:lnTo>
                  <a:lnTo>
                    <a:pt x="723" y="599"/>
                  </a:lnTo>
                  <a:lnTo>
                    <a:pt x="709" y="593"/>
                  </a:lnTo>
                  <a:lnTo>
                    <a:pt x="709" y="592"/>
                  </a:lnTo>
                  <a:lnTo>
                    <a:pt x="708" y="591"/>
                  </a:lnTo>
                  <a:lnTo>
                    <a:pt x="702" y="589"/>
                  </a:lnTo>
                  <a:lnTo>
                    <a:pt x="697" y="586"/>
                  </a:lnTo>
                  <a:lnTo>
                    <a:pt x="696" y="584"/>
                  </a:lnTo>
                  <a:lnTo>
                    <a:pt x="694" y="582"/>
                  </a:lnTo>
                  <a:lnTo>
                    <a:pt x="694" y="578"/>
                  </a:lnTo>
                  <a:lnTo>
                    <a:pt x="694" y="573"/>
                  </a:lnTo>
                  <a:lnTo>
                    <a:pt x="694" y="571"/>
                  </a:lnTo>
                  <a:lnTo>
                    <a:pt x="695" y="569"/>
                  </a:lnTo>
                  <a:lnTo>
                    <a:pt x="703" y="564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09" y="558"/>
                  </a:lnTo>
                  <a:lnTo>
                    <a:pt x="710" y="558"/>
                  </a:lnTo>
                  <a:lnTo>
                    <a:pt x="713" y="557"/>
                  </a:lnTo>
                  <a:lnTo>
                    <a:pt x="714" y="556"/>
                  </a:lnTo>
                  <a:lnTo>
                    <a:pt x="715" y="554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0"/>
                  </a:lnTo>
                  <a:lnTo>
                    <a:pt x="715" y="546"/>
                  </a:lnTo>
                  <a:lnTo>
                    <a:pt x="715" y="544"/>
                  </a:lnTo>
                  <a:lnTo>
                    <a:pt x="715" y="544"/>
                  </a:lnTo>
                  <a:lnTo>
                    <a:pt x="714" y="544"/>
                  </a:lnTo>
                  <a:lnTo>
                    <a:pt x="712" y="540"/>
                  </a:lnTo>
                  <a:lnTo>
                    <a:pt x="709" y="540"/>
                  </a:lnTo>
                  <a:lnTo>
                    <a:pt x="709" y="539"/>
                  </a:lnTo>
                  <a:lnTo>
                    <a:pt x="703" y="538"/>
                  </a:lnTo>
                  <a:lnTo>
                    <a:pt x="684" y="540"/>
                  </a:lnTo>
                  <a:lnTo>
                    <a:pt x="671" y="539"/>
                  </a:lnTo>
                  <a:lnTo>
                    <a:pt x="661" y="541"/>
                  </a:lnTo>
                  <a:lnTo>
                    <a:pt x="657" y="541"/>
                  </a:lnTo>
                  <a:lnTo>
                    <a:pt x="648" y="539"/>
                  </a:lnTo>
                  <a:lnTo>
                    <a:pt x="638" y="539"/>
                  </a:lnTo>
                  <a:lnTo>
                    <a:pt x="637" y="539"/>
                  </a:lnTo>
                  <a:lnTo>
                    <a:pt x="636" y="539"/>
                  </a:lnTo>
                  <a:lnTo>
                    <a:pt x="635" y="538"/>
                  </a:lnTo>
                  <a:lnTo>
                    <a:pt x="631" y="535"/>
                  </a:lnTo>
                  <a:lnTo>
                    <a:pt x="630" y="535"/>
                  </a:lnTo>
                  <a:lnTo>
                    <a:pt x="629" y="534"/>
                  </a:lnTo>
                  <a:lnTo>
                    <a:pt x="628" y="532"/>
                  </a:lnTo>
                  <a:lnTo>
                    <a:pt x="626" y="531"/>
                  </a:lnTo>
                  <a:lnTo>
                    <a:pt x="623" y="530"/>
                  </a:lnTo>
                  <a:lnTo>
                    <a:pt x="617" y="528"/>
                  </a:lnTo>
                  <a:lnTo>
                    <a:pt x="613" y="527"/>
                  </a:lnTo>
                  <a:lnTo>
                    <a:pt x="611" y="525"/>
                  </a:lnTo>
                  <a:lnTo>
                    <a:pt x="610" y="524"/>
                  </a:lnTo>
                  <a:lnTo>
                    <a:pt x="609" y="524"/>
                  </a:lnTo>
                  <a:lnTo>
                    <a:pt x="609" y="524"/>
                  </a:lnTo>
                  <a:lnTo>
                    <a:pt x="608" y="524"/>
                  </a:lnTo>
                  <a:lnTo>
                    <a:pt x="606" y="521"/>
                  </a:lnTo>
                  <a:lnTo>
                    <a:pt x="606" y="520"/>
                  </a:lnTo>
                  <a:lnTo>
                    <a:pt x="606" y="515"/>
                  </a:lnTo>
                  <a:lnTo>
                    <a:pt x="605" y="515"/>
                  </a:lnTo>
                  <a:lnTo>
                    <a:pt x="604" y="514"/>
                  </a:lnTo>
                  <a:lnTo>
                    <a:pt x="600" y="513"/>
                  </a:lnTo>
                  <a:lnTo>
                    <a:pt x="597" y="512"/>
                  </a:lnTo>
                  <a:lnTo>
                    <a:pt x="593" y="509"/>
                  </a:lnTo>
                  <a:lnTo>
                    <a:pt x="584" y="500"/>
                  </a:lnTo>
                  <a:lnTo>
                    <a:pt x="580" y="494"/>
                  </a:lnTo>
                  <a:lnTo>
                    <a:pt x="579" y="492"/>
                  </a:lnTo>
                  <a:lnTo>
                    <a:pt x="573" y="488"/>
                  </a:lnTo>
                  <a:lnTo>
                    <a:pt x="569" y="485"/>
                  </a:lnTo>
                  <a:lnTo>
                    <a:pt x="557" y="472"/>
                  </a:lnTo>
                  <a:lnTo>
                    <a:pt x="557" y="470"/>
                  </a:lnTo>
                  <a:lnTo>
                    <a:pt x="557" y="469"/>
                  </a:lnTo>
                  <a:lnTo>
                    <a:pt x="552" y="461"/>
                  </a:lnTo>
                  <a:lnTo>
                    <a:pt x="551" y="459"/>
                  </a:lnTo>
                  <a:lnTo>
                    <a:pt x="549" y="452"/>
                  </a:lnTo>
                  <a:lnTo>
                    <a:pt x="545" y="441"/>
                  </a:lnTo>
                  <a:lnTo>
                    <a:pt x="543" y="430"/>
                  </a:lnTo>
                  <a:lnTo>
                    <a:pt x="541" y="422"/>
                  </a:lnTo>
                  <a:lnTo>
                    <a:pt x="540" y="417"/>
                  </a:lnTo>
                  <a:lnTo>
                    <a:pt x="538" y="413"/>
                  </a:lnTo>
                  <a:lnTo>
                    <a:pt x="537" y="411"/>
                  </a:lnTo>
                  <a:lnTo>
                    <a:pt x="536" y="410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4" y="403"/>
                  </a:lnTo>
                  <a:lnTo>
                    <a:pt x="524" y="376"/>
                  </a:lnTo>
                  <a:lnTo>
                    <a:pt x="524" y="374"/>
                  </a:lnTo>
                  <a:lnTo>
                    <a:pt x="524" y="374"/>
                  </a:lnTo>
                  <a:lnTo>
                    <a:pt x="523" y="372"/>
                  </a:lnTo>
                  <a:lnTo>
                    <a:pt x="521" y="372"/>
                  </a:lnTo>
                  <a:lnTo>
                    <a:pt x="520" y="371"/>
                  </a:lnTo>
                  <a:lnTo>
                    <a:pt x="519" y="370"/>
                  </a:lnTo>
                  <a:lnTo>
                    <a:pt x="518" y="369"/>
                  </a:lnTo>
                  <a:lnTo>
                    <a:pt x="517" y="368"/>
                  </a:lnTo>
                  <a:lnTo>
                    <a:pt x="517" y="366"/>
                  </a:lnTo>
                  <a:lnTo>
                    <a:pt x="515" y="366"/>
                  </a:lnTo>
                  <a:lnTo>
                    <a:pt x="514" y="366"/>
                  </a:lnTo>
                  <a:lnTo>
                    <a:pt x="514" y="368"/>
                  </a:lnTo>
                  <a:lnTo>
                    <a:pt x="513" y="369"/>
                  </a:lnTo>
                  <a:lnTo>
                    <a:pt x="511" y="368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495" y="358"/>
                  </a:lnTo>
                  <a:lnTo>
                    <a:pt x="473" y="339"/>
                  </a:lnTo>
                  <a:lnTo>
                    <a:pt x="473" y="338"/>
                  </a:lnTo>
                  <a:lnTo>
                    <a:pt x="472" y="337"/>
                  </a:lnTo>
                  <a:lnTo>
                    <a:pt x="467" y="335"/>
                  </a:lnTo>
                  <a:lnTo>
                    <a:pt x="465" y="332"/>
                  </a:lnTo>
                  <a:lnTo>
                    <a:pt x="463" y="331"/>
                  </a:lnTo>
                  <a:lnTo>
                    <a:pt x="460" y="331"/>
                  </a:lnTo>
                  <a:lnTo>
                    <a:pt x="456" y="330"/>
                  </a:lnTo>
                  <a:lnTo>
                    <a:pt x="454" y="329"/>
                  </a:lnTo>
                  <a:lnTo>
                    <a:pt x="452" y="327"/>
                  </a:lnTo>
                  <a:lnTo>
                    <a:pt x="450" y="325"/>
                  </a:lnTo>
                  <a:lnTo>
                    <a:pt x="446" y="318"/>
                  </a:lnTo>
                  <a:lnTo>
                    <a:pt x="443" y="318"/>
                  </a:lnTo>
                  <a:lnTo>
                    <a:pt x="441" y="316"/>
                  </a:lnTo>
                  <a:lnTo>
                    <a:pt x="439" y="314"/>
                  </a:lnTo>
                  <a:lnTo>
                    <a:pt x="437" y="311"/>
                  </a:lnTo>
                  <a:lnTo>
                    <a:pt x="434" y="307"/>
                  </a:lnTo>
                  <a:lnTo>
                    <a:pt x="433" y="305"/>
                  </a:lnTo>
                  <a:lnTo>
                    <a:pt x="430" y="301"/>
                  </a:lnTo>
                  <a:lnTo>
                    <a:pt x="429" y="298"/>
                  </a:lnTo>
                  <a:lnTo>
                    <a:pt x="429" y="296"/>
                  </a:lnTo>
                  <a:lnTo>
                    <a:pt x="428" y="293"/>
                  </a:lnTo>
                  <a:lnTo>
                    <a:pt x="427" y="291"/>
                  </a:lnTo>
                  <a:lnTo>
                    <a:pt x="427" y="290"/>
                  </a:lnTo>
                  <a:lnTo>
                    <a:pt x="427" y="287"/>
                  </a:lnTo>
                  <a:lnTo>
                    <a:pt x="424" y="278"/>
                  </a:lnTo>
                  <a:lnTo>
                    <a:pt x="423" y="272"/>
                  </a:lnTo>
                  <a:lnTo>
                    <a:pt x="424" y="265"/>
                  </a:lnTo>
                  <a:lnTo>
                    <a:pt x="424" y="264"/>
                  </a:lnTo>
                  <a:lnTo>
                    <a:pt x="423" y="262"/>
                  </a:lnTo>
                  <a:lnTo>
                    <a:pt x="422" y="261"/>
                  </a:lnTo>
                  <a:lnTo>
                    <a:pt x="422" y="259"/>
                  </a:lnTo>
                  <a:lnTo>
                    <a:pt x="421" y="254"/>
                  </a:lnTo>
                  <a:lnTo>
                    <a:pt x="422" y="249"/>
                  </a:lnTo>
                  <a:lnTo>
                    <a:pt x="423" y="242"/>
                  </a:lnTo>
                  <a:lnTo>
                    <a:pt x="423" y="241"/>
                  </a:lnTo>
                  <a:lnTo>
                    <a:pt x="424" y="240"/>
                  </a:lnTo>
                  <a:lnTo>
                    <a:pt x="426" y="240"/>
                  </a:lnTo>
                  <a:lnTo>
                    <a:pt x="427" y="241"/>
                  </a:lnTo>
                  <a:lnTo>
                    <a:pt x="429" y="242"/>
                  </a:lnTo>
                  <a:lnTo>
                    <a:pt x="429" y="244"/>
                  </a:lnTo>
                  <a:lnTo>
                    <a:pt x="432" y="245"/>
                  </a:lnTo>
                  <a:lnTo>
                    <a:pt x="433" y="245"/>
                  </a:lnTo>
                  <a:lnTo>
                    <a:pt x="434" y="244"/>
                  </a:lnTo>
                  <a:lnTo>
                    <a:pt x="435" y="242"/>
                  </a:lnTo>
                  <a:lnTo>
                    <a:pt x="434" y="242"/>
                  </a:lnTo>
                  <a:lnTo>
                    <a:pt x="434" y="241"/>
                  </a:lnTo>
                  <a:lnTo>
                    <a:pt x="433" y="241"/>
                  </a:lnTo>
                  <a:lnTo>
                    <a:pt x="434" y="240"/>
                  </a:lnTo>
                  <a:lnTo>
                    <a:pt x="434" y="239"/>
                  </a:lnTo>
                  <a:lnTo>
                    <a:pt x="433" y="238"/>
                  </a:lnTo>
                  <a:lnTo>
                    <a:pt x="433" y="237"/>
                  </a:lnTo>
                  <a:lnTo>
                    <a:pt x="434" y="235"/>
                  </a:lnTo>
                  <a:lnTo>
                    <a:pt x="434" y="234"/>
                  </a:lnTo>
                  <a:lnTo>
                    <a:pt x="434" y="233"/>
                  </a:lnTo>
                  <a:lnTo>
                    <a:pt x="435" y="233"/>
                  </a:lnTo>
                  <a:lnTo>
                    <a:pt x="436" y="233"/>
                  </a:lnTo>
                  <a:lnTo>
                    <a:pt x="436" y="234"/>
                  </a:lnTo>
                  <a:lnTo>
                    <a:pt x="436" y="235"/>
                  </a:lnTo>
                  <a:lnTo>
                    <a:pt x="435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6" y="242"/>
                  </a:lnTo>
                  <a:lnTo>
                    <a:pt x="439" y="239"/>
                  </a:lnTo>
                  <a:lnTo>
                    <a:pt x="439" y="238"/>
                  </a:lnTo>
                  <a:lnTo>
                    <a:pt x="439" y="235"/>
                  </a:lnTo>
                  <a:lnTo>
                    <a:pt x="440" y="232"/>
                  </a:lnTo>
                  <a:lnTo>
                    <a:pt x="440" y="231"/>
                  </a:lnTo>
                  <a:lnTo>
                    <a:pt x="441" y="231"/>
                  </a:lnTo>
                  <a:lnTo>
                    <a:pt x="441" y="231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2" y="228"/>
                  </a:lnTo>
                  <a:lnTo>
                    <a:pt x="442" y="227"/>
                  </a:lnTo>
                  <a:lnTo>
                    <a:pt x="442" y="226"/>
                  </a:lnTo>
                  <a:lnTo>
                    <a:pt x="441" y="225"/>
                  </a:lnTo>
                  <a:lnTo>
                    <a:pt x="440" y="225"/>
                  </a:lnTo>
                  <a:lnTo>
                    <a:pt x="439" y="225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6" y="222"/>
                  </a:lnTo>
                  <a:lnTo>
                    <a:pt x="435" y="221"/>
                  </a:lnTo>
                  <a:lnTo>
                    <a:pt x="434" y="220"/>
                  </a:lnTo>
                  <a:lnTo>
                    <a:pt x="434" y="219"/>
                  </a:lnTo>
                  <a:lnTo>
                    <a:pt x="433" y="218"/>
                  </a:lnTo>
                  <a:lnTo>
                    <a:pt x="432" y="218"/>
                  </a:lnTo>
                  <a:lnTo>
                    <a:pt x="432" y="219"/>
                  </a:lnTo>
                  <a:lnTo>
                    <a:pt x="430" y="218"/>
                  </a:lnTo>
                  <a:lnTo>
                    <a:pt x="429" y="216"/>
                  </a:lnTo>
                  <a:lnTo>
                    <a:pt x="428" y="215"/>
                  </a:lnTo>
                  <a:lnTo>
                    <a:pt x="426" y="215"/>
                  </a:lnTo>
                  <a:lnTo>
                    <a:pt x="424" y="214"/>
                  </a:lnTo>
                  <a:lnTo>
                    <a:pt x="426" y="212"/>
                  </a:lnTo>
                  <a:lnTo>
                    <a:pt x="427" y="212"/>
                  </a:lnTo>
                  <a:lnTo>
                    <a:pt x="428" y="213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7" y="203"/>
                  </a:lnTo>
                  <a:lnTo>
                    <a:pt x="426" y="202"/>
                  </a:lnTo>
                  <a:lnTo>
                    <a:pt x="426" y="201"/>
                  </a:lnTo>
                  <a:lnTo>
                    <a:pt x="426" y="200"/>
                  </a:lnTo>
                  <a:lnTo>
                    <a:pt x="424" y="200"/>
                  </a:lnTo>
                  <a:lnTo>
                    <a:pt x="423" y="201"/>
                  </a:lnTo>
                  <a:lnTo>
                    <a:pt x="422" y="202"/>
                  </a:lnTo>
                  <a:lnTo>
                    <a:pt x="423" y="202"/>
                  </a:lnTo>
                  <a:lnTo>
                    <a:pt x="421" y="202"/>
                  </a:lnTo>
                  <a:lnTo>
                    <a:pt x="420" y="202"/>
                  </a:lnTo>
                  <a:lnTo>
                    <a:pt x="420" y="201"/>
                  </a:lnTo>
                  <a:lnTo>
                    <a:pt x="420" y="200"/>
                  </a:lnTo>
                  <a:lnTo>
                    <a:pt x="419" y="199"/>
                  </a:lnTo>
                  <a:lnTo>
                    <a:pt x="419" y="198"/>
                  </a:lnTo>
                  <a:lnTo>
                    <a:pt x="420" y="198"/>
                  </a:lnTo>
                  <a:lnTo>
                    <a:pt x="419" y="195"/>
                  </a:lnTo>
                  <a:lnTo>
                    <a:pt x="420" y="194"/>
                  </a:lnTo>
                  <a:lnTo>
                    <a:pt x="419" y="193"/>
                  </a:lnTo>
                  <a:lnTo>
                    <a:pt x="417" y="192"/>
                  </a:lnTo>
                  <a:lnTo>
                    <a:pt x="417" y="193"/>
                  </a:lnTo>
                  <a:lnTo>
                    <a:pt x="417" y="194"/>
                  </a:lnTo>
                  <a:lnTo>
                    <a:pt x="417" y="196"/>
                  </a:lnTo>
                  <a:lnTo>
                    <a:pt x="416" y="196"/>
                  </a:lnTo>
                  <a:lnTo>
                    <a:pt x="415" y="196"/>
                  </a:lnTo>
                  <a:lnTo>
                    <a:pt x="415" y="194"/>
                  </a:lnTo>
                  <a:lnTo>
                    <a:pt x="414" y="193"/>
                  </a:lnTo>
                  <a:lnTo>
                    <a:pt x="414" y="190"/>
                  </a:lnTo>
                  <a:lnTo>
                    <a:pt x="415" y="190"/>
                  </a:lnTo>
                  <a:lnTo>
                    <a:pt x="416" y="192"/>
                  </a:lnTo>
                  <a:lnTo>
                    <a:pt x="419" y="190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6"/>
                  </a:lnTo>
                  <a:lnTo>
                    <a:pt x="421" y="186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2"/>
                  </a:lnTo>
                  <a:lnTo>
                    <a:pt x="422" y="181"/>
                  </a:lnTo>
                  <a:lnTo>
                    <a:pt x="421" y="181"/>
                  </a:lnTo>
                  <a:lnTo>
                    <a:pt x="421" y="180"/>
                  </a:lnTo>
                  <a:lnTo>
                    <a:pt x="421" y="179"/>
                  </a:lnTo>
                  <a:lnTo>
                    <a:pt x="422" y="177"/>
                  </a:lnTo>
                  <a:lnTo>
                    <a:pt x="422" y="176"/>
                  </a:lnTo>
                  <a:lnTo>
                    <a:pt x="423" y="174"/>
                  </a:lnTo>
                  <a:lnTo>
                    <a:pt x="426" y="172"/>
                  </a:lnTo>
                  <a:lnTo>
                    <a:pt x="429" y="170"/>
                  </a:lnTo>
                  <a:lnTo>
                    <a:pt x="432" y="170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5" y="170"/>
                  </a:lnTo>
                  <a:lnTo>
                    <a:pt x="433" y="169"/>
                  </a:lnTo>
                  <a:lnTo>
                    <a:pt x="432" y="168"/>
                  </a:lnTo>
                  <a:lnTo>
                    <a:pt x="433" y="167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6" y="168"/>
                  </a:lnTo>
                  <a:lnTo>
                    <a:pt x="437" y="166"/>
                  </a:lnTo>
                  <a:lnTo>
                    <a:pt x="439" y="163"/>
                  </a:lnTo>
                  <a:lnTo>
                    <a:pt x="440" y="163"/>
                  </a:lnTo>
                  <a:lnTo>
                    <a:pt x="441" y="164"/>
                  </a:lnTo>
                  <a:lnTo>
                    <a:pt x="441" y="166"/>
                  </a:lnTo>
                  <a:lnTo>
                    <a:pt x="442" y="167"/>
                  </a:lnTo>
                  <a:lnTo>
                    <a:pt x="443" y="167"/>
                  </a:lnTo>
                  <a:lnTo>
                    <a:pt x="445" y="166"/>
                  </a:lnTo>
                  <a:lnTo>
                    <a:pt x="446" y="164"/>
                  </a:lnTo>
                  <a:lnTo>
                    <a:pt x="446" y="167"/>
                  </a:lnTo>
                  <a:lnTo>
                    <a:pt x="445" y="167"/>
                  </a:lnTo>
                  <a:lnTo>
                    <a:pt x="443" y="168"/>
                  </a:lnTo>
                  <a:lnTo>
                    <a:pt x="442" y="168"/>
                  </a:lnTo>
                  <a:lnTo>
                    <a:pt x="441" y="169"/>
                  </a:lnTo>
                  <a:lnTo>
                    <a:pt x="441" y="170"/>
                  </a:lnTo>
                  <a:lnTo>
                    <a:pt x="441" y="172"/>
                  </a:lnTo>
                  <a:lnTo>
                    <a:pt x="440" y="172"/>
                  </a:lnTo>
                  <a:lnTo>
                    <a:pt x="440" y="170"/>
                  </a:lnTo>
                  <a:lnTo>
                    <a:pt x="439" y="170"/>
                  </a:lnTo>
                  <a:lnTo>
                    <a:pt x="439" y="170"/>
                  </a:lnTo>
                  <a:lnTo>
                    <a:pt x="439" y="172"/>
                  </a:lnTo>
                  <a:lnTo>
                    <a:pt x="439" y="173"/>
                  </a:lnTo>
                  <a:lnTo>
                    <a:pt x="437" y="172"/>
                  </a:lnTo>
                  <a:lnTo>
                    <a:pt x="436" y="173"/>
                  </a:lnTo>
                  <a:lnTo>
                    <a:pt x="435" y="173"/>
                  </a:lnTo>
                  <a:lnTo>
                    <a:pt x="436" y="174"/>
                  </a:lnTo>
                  <a:lnTo>
                    <a:pt x="435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7" y="175"/>
                  </a:lnTo>
                  <a:lnTo>
                    <a:pt x="439" y="174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8" y="172"/>
                  </a:lnTo>
                  <a:lnTo>
                    <a:pt x="461" y="164"/>
                  </a:lnTo>
                  <a:lnTo>
                    <a:pt x="473" y="156"/>
                  </a:lnTo>
                  <a:lnTo>
                    <a:pt x="476" y="156"/>
                  </a:lnTo>
                  <a:lnTo>
                    <a:pt x="482" y="156"/>
                  </a:lnTo>
                  <a:lnTo>
                    <a:pt x="484" y="155"/>
                  </a:lnTo>
                  <a:lnTo>
                    <a:pt x="485" y="154"/>
                  </a:lnTo>
                  <a:lnTo>
                    <a:pt x="486" y="153"/>
                  </a:lnTo>
                  <a:lnTo>
                    <a:pt x="488" y="150"/>
                  </a:lnTo>
                  <a:lnTo>
                    <a:pt x="489" y="148"/>
                  </a:lnTo>
                  <a:lnTo>
                    <a:pt x="486" y="149"/>
                  </a:lnTo>
                  <a:lnTo>
                    <a:pt x="485" y="150"/>
                  </a:lnTo>
                  <a:lnTo>
                    <a:pt x="484" y="149"/>
                  </a:lnTo>
                  <a:lnTo>
                    <a:pt x="482" y="147"/>
                  </a:lnTo>
                  <a:lnTo>
                    <a:pt x="484" y="146"/>
                  </a:lnTo>
                  <a:lnTo>
                    <a:pt x="485" y="146"/>
                  </a:lnTo>
                  <a:lnTo>
                    <a:pt x="487" y="146"/>
                  </a:lnTo>
                  <a:lnTo>
                    <a:pt x="487" y="144"/>
                  </a:lnTo>
                  <a:lnTo>
                    <a:pt x="486" y="144"/>
                  </a:lnTo>
                  <a:lnTo>
                    <a:pt x="486" y="143"/>
                  </a:lnTo>
                  <a:lnTo>
                    <a:pt x="486" y="142"/>
                  </a:lnTo>
                  <a:lnTo>
                    <a:pt x="487" y="142"/>
                  </a:lnTo>
                  <a:lnTo>
                    <a:pt x="488" y="143"/>
                  </a:lnTo>
                  <a:lnTo>
                    <a:pt x="489" y="144"/>
                  </a:lnTo>
                  <a:lnTo>
                    <a:pt x="489" y="143"/>
                  </a:lnTo>
                  <a:lnTo>
                    <a:pt x="491" y="142"/>
                  </a:lnTo>
                  <a:lnTo>
                    <a:pt x="493" y="141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504" y="146"/>
                  </a:lnTo>
                  <a:lnTo>
                    <a:pt x="505" y="144"/>
                  </a:lnTo>
                  <a:lnTo>
                    <a:pt x="506" y="146"/>
                  </a:lnTo>
                  <a:lnTo>
                    <a:pt x="510" y="146"/>
                  </a:lnTo>
                  <a:lnTo>
                    <a:pt x="510" y="148"/>
                  </a:lnTo>
                  <a:lnTo>
                    <a:pt x="510" y="149"/>
                  </a:lnTo>
                  <a:lnTo>
                    <a:pt x="508" y="149"/>
                  </a:lnTo>
                  <a:lnTo>
                    <a:pt x="506" y="150"/>
                  </a:lnTo>
                  <a:lnTo>
                    <a:pt x="507" y="151"/>
                  </a:lnTo>
                  <a:lnTo>
                    <a:pt x="510" y="150"/>
                  </a:lnTo>
                  <a:lnTo>
                    <a:pt x="511" y="149"/>
                  </a:lnTo>
                  <a:lnTo>
                    <a:pt x="513" y="148"/>
                  </a:lnTo>
                  <a:lnTo>
                    <a:pt x="515" y="147"/>
                  </a:lnTo>
                  <a:lnTo>
                    <a:pt x="517" y="146"/>
                  </a:lnTo>
                  <a:lnTo>
                    <a:pt x="519" y="146"/>
                  </a:lnTo>
                  <a:lnTo>
                    <a:pt x="517" y="146"/>
                  </a:lnTo>
                  <a:lnTo>
                    <a:pt x="517" y="143"/>
                  </a:lnTo>
                  <a:lnTo>
                    <a:pt x="518" y="141"/>
                  </a:lnTo>
                  <a:lnTo>
                    <a:pt x="519" y="140"/>
                  </a:lnTo>
                  <a:lnTo>
                    <a:pt x="520" y="140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31" y="148"/>
                  </a:lnTo>
                  <a:lnTo>
                    <a:pt x="532" y="149"/>
                  </a:lnTo>
                  <a:lnTo>
                    <a:pt x="533" y="151"/>
                  </a:lnTo>
                  <a:lnTo>
                    <a:pt x="534" y="154"/>
                  </a:lnTo>
                  <a:lnTo>
                    <a:pt x="532" y="154"/>
                  </a:lnTo>
                  <a:lnTo>
                    <a:pt x="536" y="156"/>
                  </a:lnTo>
                  <a:lnTo>
                    <a:pt x="536" y="157"/>
                  </a:lnTo>
                  <a:lnTo>
                    <a:pt x="537" y="157"/>
                  </a:lnTo>
                  <a:lnTo>
                    <a:pt x="538" y="159"/>
                  </a:lnTo>
                  <a:lnTo>
                    <a:pt x="536" y="159"/>
                  </a:lnTo>
                  <a:lnTo>
                    <a:pt x="534" y="159"/>
                  </a:lnTo>
                  <a:lnTo>
                    <a:pt x="532" y="159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4" y="160"/>
                  </a:lnTo>
                  <a:lnTo>
                    <a:pt x="537" y="162"/>
                  </a:lnTo>
                  <a:close/>
                  <a:moveTo>
                    <a:pt x="433" y="333"/>
                  </a:moveTo>
                  <a:lnTo>
                    <a:pt x="434" y="332"/>
                  </a:lnTo>
                  <a:lnTo>
                    <a:pt x="435" y="331"/>
                  </a:lnTo>
                  <a:lnTo>
                    <a:pt x="437" y="330"/>
                  </a:lnTo>
                  <a:lnTo>
                    <a:pt x="439" y="330"/>
                  </a:lnTo>
                  <a:lnTo>
                    <a:pt x="439" y="331"/>
                  </a:lnTo>
                  <a:lnTo>
                    <a:pt x="439" y="332"/>
                  </a:lnTo>
                  <a:lnTo>
                    <a:pt x="439" y="335"/>
                  </a:lnTo>
                  <a:lnTo>
                    <a:pt x="439" y="336"/>
                  </a:lnTo>
                  <a:lnTo>
                    <a:pt x="439" y="336"/>
                  </a:lnTo>
                  <a:lnTo>
                    <a:pt x="439" y="337"/>
                  </a:lnTo>
                  <a:lnTo>
                    <a:pt x="437" y="339"/>
                  </a:lnTo>
                  <a:lnTo>
                    <a:pt x="435" y="339"/>
                  </a:lnTo>
                  <a:lnTo>
                    <a:pt x="433" y="338"/>
                  </a:lnTo>
                  <a:lnTo>
                    <a:pt x="432" y="336"/>
                  </a:lnTo>
                  <a:lnTo>
                    <a:pt x="433" y="333"/>
                  </a:lnTo>
                  <a:close/>
                  <a:moveTo>
                    <a:pt x="430" y="221"/>
                  </a:moveTo>
                  <a:lnTo>
                    <a:pt x="430" y="220"/>
                  </a:lnTo>
                  <a:lnTo>
                    <a:pt x="432" y="220"/>
                  </a:lnTo>
                  <a:lnTo>
                    <a:pt x="432" y="221"/>
                  </a:lnTo>
                  <a:lnTo>
                    <a:pt x="430" y="222"/>
                  </a:lnTo>
                  <a:lnTo>
                    <a:pt x="429" y="221"/>
                  </a:lnTo>
                  <a:lnTo>
                    <a:pt x="430" y="2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6">
              <a:extLst>
                <a:ext uri="{FF2B5EF4-FFF2-40B4-BE49-F238E27FC236}">
                  <a16:creationId xmlns:a16="http://schemas.microsoft.com/office/drawing/2014/main" id="{FFF30066-766E-D282-D04F-DC56945C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4687888"/>
              <a:ext cx="1011238" cy="163513"/>
            </a:xfrm>
            <a:custGeom>
              <a:avLst/>
              <a:gdLst>
                <a:gd name="T0" fmla="*/ 611 w 637"/>
                <a:gd name="T1" fmla="*/ 83 h 103"/>
                <a:gd name="T2" fmla="*/ 615 w 637"/>
                <a:gd name="T3" fmla="*/ 61 h 103"/>
                <a:gd name="T4" fmla="*/ 601 w 637"/>
                <a:gd name="T5" fmla="*/ 55 h 103"/>
                <a:gd name="T6" fmla="*/ 620 w 637"/>
                <a:gd name="T7" fmla="*/ 40 h 103"/>
                <a:gd name="T8" fmla="*/ 621 w 637"/>
                <a:gd name="T9" fmla="*/ 27 h 103"/>
                <a:gd name="T10" fmla="*/ 637 w 637"/>
                <a:gd name="T11" fmla="*/ 22 h 103"/>
                <a:gd name="T12" fmla="*/ 620 w 637"/>
                <a:gd name="T13" fmla="*/ 18 h 103"/>
                <a:gd name="T14" fmla="*/ 611 w 637"/>
                <a:gd name="T15" fmla="*/ 16 h 103"/>
                <a:gd name="T16" fmla="*/ 592 w 637"/>
                <a:gd name="T17" fmla="*/ 20 h 103"/>
                <a:gd name="T18" fmla="*/ 572 w 637"/>
                <a:gd name="T19" fmla="*/ 15 h 103"/>
                <a:gd name="T20" fmla="*/ 571 w 637"/>
                <a:gd name="T21" fmla="*/ 12 h 103"/>
                <a:gd name="T22" fmla="*/ 561 w 637"/>
                <a:gd name="T23" fmla="*/ 11 h 103"/>
                <a:gd name="T24" fmla="*/ 548 w 637"/>
                <a:gd name="T25" fmla="*/ 5 h 103"/>
                <a:gd name="T26" fmla="*/ 543 w 637"/>
                <a:gd name="T27" fmla="*/ 1 h 103"/>
                <a:gd name="T28" fmla="*/ 534 w 637"/>
                <a:gd name="T29" fmla="*/ 2 h 103"/>
                <a:gd name="T30" fmla="*/ 528 w 637"/>
                <a:gd name="T31" fmla="*/ 0 h 103"/>
                <a:gd name="T32" fmla="*/ 533 w 637"/>
                <a:gd name="T33" fmla="*/ 11 h 103"/>
                <a:gd name="T34" fmla="*/ 522 w 637"/>
                <a:gd name="T35" fmla="*/ 16 h 103"/>
                <a:gd name="T36" fmla="*/ 504 w 637"/>
                <a:gd name="T37" fmla="*/ 18 h 103"/>
                <a:gd name="T38" fmla="*/ 490 w 637"/>
                <a:gd name="T39" fmla="*/ 13 h 103"/>
                <a:gd name="T40" fmla="*/ 482 w 637"/>
                <a:gd name="T41" fmla="*/ 6 h 103"/>
                <a:gd name="T42" fmla="*/ 477 w 637"/>
                <a:gd name="T43" fmla="*/ 1 h 103"/>
                <a:gd name="T44" fmla="*/ 463 w 637"/>
                <a:gd name="T45" fmla="*/ 3 h 103"/>
                <a:gd name="T46" fmla="*/ 458 w 637"/>
                <a:gd name="T47" fmla="*/ 14 h 103"/>
                <a:gd name="T48" fmla="*/ 422 w 637"/>
                <a:gd name="T49" fmla="*/ 24 h 103"/>
                <a:gd name="T50" fmla="*/ 410 w 637"/>
                <a:gd name="T51" fmla="*/ 29 h 103"/>
                <a:gd name="T52" fmla="*/ 400 w 637"/>
                <a:gd name="T53" fmla="*/ 39 h 103"/>
                <a:gd name="T54" fmla="*/ 385 w 637"/>
                <a:gd name="T55" fmla="*/ 42 h 103"/>
                <a:gd name="T56" fmla="*/ 371 w 637"/>
                <a:gd name="T57" fmla="*/ 28 h 103"/>
                <a:gd name="T58" fmla="*/ 365 w 637"/>
                <a:gd name="T59" fmla="*/ 26 h 103"/>
                <a:gd name="T60" fmla="*/ 349 w 637"/>
                <a:gd name="T61" fmla="*/ 19 h 103"/>
                <a:gd name="T62" fmla="*/ 330 w 637"/>
                <a:gd name="T63" fmla="*/ 20 h 103"/>
                <a:gd name="T64" fmla="*/ 314 w 637"/>
                <a:gd name="T65" fmla="*/ 19 h 103"/>
                <a:gd name="T66" fmla="*/ 306 w 637"/>
                <a:gd name="T67" fmla="*/ 19 h 103"/>
                <a:gd name="T68" fmla="*/ 294 w 637"/>
                <a:gd name="T69" fmla="*/ 19 h 103"/>
                <a:gd name="T70" fmla="*/ 281 w 637"/>
                <a:gd name="T71" fmla="*/ 16 h 103"/>
                <a:gd name="T72" fmla="*/ 261 w 637"/>
                <a:gd name="T73" fmla="*/ 26 h 103"/>
                <a:gd name="T74" fmla="*/ 250 w 637"/>
                <a:gd name="T75" fmla="*/ 29 h 103"/>
                <a:gd name="T76" fmla="*/ 233 w 637"/>
                <a:gd name="T77" fmla="*/ 29 h 103"/>
                <a:gd name="T78" fmla="*/ 219 w 637"/>
                <a:gd name="T79" fmla="*/ 27 h 103"/>
                <a:gd name="T80" fmla="*/ 204 w 637"/>
                <a:gd name="T81" fmla="*/ 33 h 103"/>
                <a:gd name="T82" fmla="*/ 176 w 637"/>
                <a:gd name="T83" fmla="*/ 47 h 103"/>
                <a:gd name="T84" fmla="*/ 170 w 637"/>
                <a:gd name="T85" fmla="*/ 44 h 103"/>
                <a:gd name="T86" fmla="*/ 139 w 637"/>
                <a:gd name="T87" fmla="*/ 50 h 103"/>
                <a:gd name="T88" fmla="*/ 124 w 637"/>
                <a:gd name="T89" fmla="*/ 50 h 103"/>
                <a:gd name="T90" fmla="*/ 105 w 637"/>
                <a:gd name="T91" fmla="*/ 51 h 103"/>
                <a:gd name="T92" fmla="*/ 93 w 637"/>
                <a:gd name="T93" fmla="*/ 51 h 103"/>
                <a:gd name="T94" fmla="*/ 77 w 637"/>
                <a:gd name="T95" fmla="*/ 55 h 103"/>
                <a:gd name="T96" fmla="*/ 63 w 637"/>
                <a:gd name="T97" fmla="*/ 60 h 103"/>
                <a:gd name="T98" fmla="*/ 57 w 637"/>
                <a:gd name="T99" fmla="*/ 66 h 103"/>
                <a:gd name="T100" fmla="*/ 40 w 637"/>
                <a:gd name="T101" fmla="*/ 71 h 103"/>
                <a:gd name="T102" fmla="*/ 27 w 637"/>
                <a:gd name="T103" fmla="*/ 79 h 103"/>
                <a:gd name="T104" fmla="*/ 17 w 637"/>
                <a:gd name="T105" fmla="*/ 83 h 103"/>
                <a:gd name="T106" fmla="*/ 8 w 637"/>
                <a:gd name="T107" fmla="*/ 91 h 103"/>
                <a:gd name="T108" fmla="*/ 1 w 637"/>
                <a:gd name="T10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7" h="103">
                  <a:moveTo>
                    <a:pt x="611" y="91"/>
                  </a:moveTo>
                  <a:lnTo>
                    <a:pt x="611" y="90"/>
                  </a:lnTo>
                  <a:lnTo>
                    <a:pt x="612" y="87"/>
                  </a:lnTo>
                  <a:lnTo>
                    <a:pt x="612" y="86"/>
                  </a:lnTo>
                  <a:lnTo>
                    <a:pt x="611" y="84"/>
                  </a:lnTo>
                  <a:lnTo>
                    <a:pt x="611" y="83"/>
                  </a:lnTo>
                  <a:lnTo>
                    <a:pt x="611" y="78"/>
                  </a:lnTo>
                  <a:lnTo>
                    <a:pt x="614" y="70"/>
                  </a:lnTo>
                  <a:lnTo>
                    <a:pt x="614" y="68"/>
                  </a:lnTo>
                  <a:lnTo>
                    <a:pt x="615" y="67"/>
                  </a:lnTo>
                  <a:lnTo>
                    <a:pt x="615" y="64"/>
                  </a:lnTo>
                  <a:lnTo>
                    <a:pt x="615" y="61"/>
                  </a:lnTo>
                  <a:lnTo>
                    <a:pt x="614" y="60"/>
                  </a:lnTo>
                  <a:lnTo>
                    <a:pt x="613" y="59"/>
                  </a:lnTo>
                  <a:lnTo>
                    <a:pt x="612" y="59"/>
                  </a:lnTo>
                  <a:lnTo>
                    <a:pt x="611" y="58"/>
                  </a:lnTo>
                  <a:lnTo>
                    <a:pt x="605" y="57"/>
                  </a:lnTo>
                  <a:lnTo>
                    <a:pt x="601" y="55"/>
                  </a:lnTo>
                  <a:lnTo>
                    <a:pt x="601" y="52"/>
                  </a:lnTo>
                  <a:lnTo>
                    <a:pt x="604" y="50"/>
                  </a:lnTo>
                  <a:lnTo>
                    <a:pt x="606" y="50"/>
                  </a:lnTo>
                  <a:lnTo>
                    <a:pt x="611" y="48"/>
                  </a:lnTo>
                  <a:lnTo>
                    <a:pt x="619" y="42"/>
                  </a:lnTo>
                  <a:lnTo>
                    <a:pt x="620" y="40"/>
                  </a:lnTo>
                  <a:lnTo>
                    <a:pt x="623" y="37"/>
                  </a:lnTo>
                  <a:lnTo>
                    <a:pt x="623" y="33"/>
                  </a:lnTo>
                  <a:lnTo>
                    <a:pt x="621" y="32"/>
                  </a:lnTo>
                  <a:lnTo>
                    <a:pt x="619" y="29"/>
                  </a:lnTo>
                  <a:lnTo>
                    <a:pt x="619" y="28"/>
                  </a:lnTo>
                  <a:lnTo>
                    <a:pt x="621" y="27"/>
                  </a:lnTo>
                  <a:lnTo>
                    <a:pt x="625" y="27"/>
                  </a:lnTo>
                  <a:lnTo>
                    <a:pt x="627" y="27"/>
                  </a:lnTo>
                  <a:lnTo>
                    <a:pt x="630" y="27"/>
                  </a:lnTo>
                  <a:lnTo>
                    <a:pt x="636" y="25"/>
                  </a:lnTo>
                  <a:lnTo>
                    <a:pt x="637" y="24"/>
                  </a:lnTo>
                  <a:lnTo>
                    <a:pt x="637" y="22"/>
                  </a:lnTo>
                  <a:lnTo>
                    <a:pt x="634" y="19"/>
                  </a:lnTo>
                  <a:lnTo>
                    <a:pt x="634" y="18"/>
                  </a:lnTo>
                  <a:lnTo>
                    <a:pt x="634" y="14"/>
                  </a:lnTo>
                  <a:lnTo>
                    <a:pt x="626" y="18"/>
                  </a:lnTo>
                  <a:lnTo>
                    <a:pt x="623" y="19"/>
                  </a:lnTo>
                  <a:lnTo>
                    <a:pt x="620" y="18"/>
                  </a:lnTo>
                  <a:lnTo>
                    <a:pt x="619" y="18"/>
                  </a:lnTo>
                  <a:lnTo>
                    <a:pt x="618" y="16"/>
                  </a:lnTo>
                  <a:lnTo>
                    <a:pt x="617" y="16"/>
                  </a:lnTo>
                  <a:lnTo>
                    <a:pt x="614" y="16"/>
                  </a:lnTo>
                  <a:lnTo>
                    <a:pt x="613" y="15"/>
                  </a:lnTo>
                  <a:lnTo>
                    <a:pt x="611" y="16"/>
                  </a:lnTo>
                  <a:lnTo>
                    <a:pt x="610" y="15"/>
                  </a:lnTo>
                  <a:lnTo>
                    <a:pt x="608" y="14"/>
                  </a:lnTo>
                  <a:lnTo>
                    <a:pt x="606" y="13"/>
                  </a:lnTo>
                  <a:lnTo>
                    <a:pt x="595" y="19"/>
                  </a:lnTo>
                  <a:lnTo>
                    <a:pt x="594" y="20"/>
                  </a:lnTo>
                  <a:lnTo>
                    <a:pt x="592" y="20"/>
                  </a:lnTo>
                  <a:lnTo>
                    <a:pt x="582" y="22"/>
                  </a:lnTo>
                  <a:lnTo>
                    <a:pt x="579" y="21"/>
                  </a:lnTo>
                  <a:lnTo>
                    <a:pt x="575" y="21"/>
                  </a:lnTo>
                  <a:lnTo>
                    <a:pt x="572" y="19"/>
                  </a:lnTo>
                  <a:lnTo>
                    <a:pt x="573" y="16"/>
                  </a:lnTo>
                  <a:lnTo>
                    <a:pt x="572" y="15"/>
                  </a:lnTo>
                  <a:lnTo>
                    <a:pt x="572" y="13"/>
                  </a:lnTo>
                  <a:lnTo>
                    <a:pt x="573" y="12"/>
                  </a:lnTo>
                  <a:lnTo>
                    <a:pt x="574" y="9"/>
                  </a:lnTo>
                  <a:lnTo>
                    <a:pt x="573" y="11"/>
                  </a:lnTo>
                  <a:lnTo>
                    <a:pt x="572" y="12"/>
                  </a:lnTo>
                  <a:lnTo>
                    <a:pt x="571" y="12"/>
                  </a:lnTo>
                  <a:lnTo>
                    <a:pt x="567" y="12"/>
                  </a:lnTo>
                  <a:lnTo>
                    <a:pt x="566" y="11"/>
                  </a:lnTo>
                  <a:lnTo>
                    <a:pt x="565" y="11"/>
                  </a:lnTo>
                  <a:lnTo>
                    <a:pt x="564" y="9"/>
                  </a:lnTo>
                  <a:lnTo>
                    <a:pt x="562" y="11"/>
                  </a:lnTo>
                  <a:lnTo>
                    <a:pt x="561" y="11"/>
                  </a:lnTo>
                  <a:lnTo>
                    <a:pt x="558" y="9"/>
                  </a:lnTo>
                  <a:lnTo>
                    <a:pt x="555" y="8"/>
                  </a:lnTo>
                  <a:lnTo>
                    <a:pt x="554" y="6"/>
                  </a:lnTo>
                  <a:lnTo>
                    <a:pt x="551" y="3"/>
                  </a:lnTo>
                  <a:lnTo>
                    <a:pt x="549" y="3"/>
                  </a:lnTo>
                  <a:lnTo>
                    <a:pt x="548" y="5"/>
                  </a:lnTo>
                  <a:lnTo>
                    <a:pt x="547" y="3"/>
                  </a:lnTo>
                  <a:lnTo>
                    <a:pt x="546" y="3"/>
                  </a:lnTo>
                  <a:lnTo>
                    <a:pt x="545" y="3"/>
                  </a:lnTo>
                  <a:lnTo>
                    <a:pt x="543" y="3"/>
                  </a:lnTo>
                  <a:lnTo>
                    <a:pt x="543" y="2"/>
                  </a:lnTo>
                  <a:lnTo>
                    <a:pt x="543" y="1"/>
                  </a:lnTo>
                  <a:lnTo>
                    <a:pt x="542" y="1"/>
                  </a:lnTo>
                  <a:lnTo>
                    <a:pt x="540" y="2"/>
                  </a:lnTo>
                  <a:lnTo>
                    <a:pt x="539" y="2"/>
                  </a:lnTo>
                  <a:lnTo>
                    <a:pt x="536" y="1"/>
                  </a:lnTo>
                  <a:lnTo>
                    <a:pt x="535" y="1"/>
                  </a:lnTo>
                  <a:lnTo>
                    <a:pt x="534" y="2"/>
                  </a:lnTo>
                  <a:lnTo>
                    <a:pt x="534" y="1"/>
                  </a:lnTo>
                  <a:lnTo>
                    <a:pt x="533" y="1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9" y="0"/>
                  </a:lnTo>
                  <a:lnTo>
                    <a:pt x="528" y="0"/>
                  </a:lnTo>
                  <a:lnTo>
                    <a:pt x="527" y="1"/>
                  </a:lnTo>
                  <a:lnTo>
                    <a:pt x="529" y="3"/>
                  </a:lnTo>
                  <a:lnTo>
                    <a:pt x="533" y="7"/>
                  </a:lnTo>
                  <a:lnTo>
                    <a:pt x="533" y="8"/>
                  </a:lnTo>
                  <a:lnTo>
                    <a:pt x="533" y="9"/>
                  </a:lnTo>
                  <a:lnTo>
                    <a:pt x="533" y="11"/>
                  </a:lnTo>
                  <a:lnTo>
                    <a:pt x="532" y="12"/>
                  </a:lnTo>
                  <a:lnTo>
                    <a:pt x="530" y="13"/>
                  </a:lnTo>
                  <a:lnTo>
                    <a:pt x="527" y="15"/>
                  </a:lnTo>
                  <a:lnTo>
                    <a:pt x="527" y="16"/>
                  </a:lnTo>
                  <a:lnTo>
                    <a:pt x="525" y="16"/>
                  </a:lnTo>
                  <a:lnTo>
                    <a:pt x="522" y="16"/>
                  </a:lnTo>
                  <a:lnTo>
                    <a:pt x="521" y="16"/>
                  </a:lnTo>
                  <a:lnTo>
                    <a:pt x="520" y="18"/>
                  </a:lnTo>
                  <a:lnTo>
                    <a:pt x="513" y="19"/>
                  </a:lnTo>
                  <a:lnTo>
                    <a:pt x="510" y="19"/>
                  </a:lnTo>
                  <a:lnTo>
                    <a:pt x="507" y="19"/>
                  </a:lnTo>
                  <a:lnTo>
                    <a:pt x="504" y="18"/>
                  </a:lnTo>
                  <a:lnTo>
                    <a:pt x="504" y="16"/>
                  </a:lnTo>
                  <a:lnTo>
                    <a:pt x="504" y="15"/>
                  </a:lnTo>
                  <a:lnTo>
                    <a:pt x="503" y="14"/>
                  </a:lnTo>
                  <a:lnTo>
                    <a:pt x="501" y="14"/>
                  </a:lnTo>
                  <a:lnTo>
                    <a:pt x="501" y="13"/>
                  </a:lnTo>
                  <a:lnTo>
                    <a:pt x="490" y="13"/>
                  </a:lnTo>
                  <a:lnTo>
                    <a:pt x="488" y="12"/>
                  </a:lnTo>
                  <a:lnTo>
                    <a:pt x="487" y="12"/>
                  </a:lnTo>
                  <a:lnTo>
                    <a:pt x="486" y="11"/>
                  </a:lnTo>
                  <a:lnTo>
                    <a:pt x="484" y="12"/>
                  </a:lnTo>
                  <a:lnTo>
                    <a:pt x="483" y="9"/>
                  </a:lnTo>
                  <a:lnTo>
                    <a:pt x="482" y="6"/>
                  </a:lnTo>
                  <a:lnTo>
                    <a:pt x="481" y="6"/>
                  </a:lnTo>
                  <a:lnTo>
                    <a:pt x="481" y="5"/>
                  </a:lnTo>
                  <a:lnTo>
                    <a:pt x="480" y="5"/>
                  </a:lnTo>
                  <a:lnTo>
                    <a:pt x="480" y="3"/>
                  </a:lnTo>
                  <a:lnTo>
                    <a:pt x="480" y="2"/>
                  </a:lnTo>
                  <a:lnTo>
                    <a:pt x="477" y="1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68" y="1"/>
                  </a:lnTo>
                  <a:lnTo>
                    <a:pt x="465" y="2"/>
                  </a:lnTo>
                  <a:lnTo>
                    <a:pt x="464" y="2"/>
                  </a:lnTo>
                  <a:lnTo>
                    <a:pt x="463" y="3"/>
                  </a:lnTo>
                  <a:lnTo>
                    <a:pt x="461" y="6"/>
                  </a:lnTo>
                  <a:lnTo>
                    <a:pt x="460" y="7"/>
                  </a:lnTo>
                  <a:lnTo>
                    <a:pt x="458" y="9"/>
                  </a:lnTo>
                  <a:lnTo>
                    <a:pt x="458" y="11"/>
                  </a:lnTo>
                  <a:lnTo>
                    <a:pt x="460" y="12"/>
                  </a:lnTo>
                  <a:lnTo>
                    <a:pt x="458" y="14"/>
                  </a:lnTo>
                  <a:lnTo>
                    <a:pt x="457" y="16"/>
                  </a:lnTo>
                  <a:lnTo>
                    <a:pt x="454" y="18"/>
                  </a:lnTo>
                  <a:lnTo>
                    <a:pt x="442" y="21"/>
                  </a:lnTo>
                  <a:lnTo>
                    <a:pt x="430" y="25"/>
                  </a:lnTo>
                  <a:lnTo>
                    <a:pt x="426" y="25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7" y="25"/>
                  </a:lnTo>
                  <a:lnTo>
                    <a:pt x="415" y="27"/>
                  </a:lnTo>
                  <a:lnTo>
                    <a:pt x="413" y="28"/>
                  </a:lnTo>
                  <a:lnTo>
                    <a:pt x="411" y="28"/>
                  </a:lnTo>
                  <a:lnTo>
                    <a:pt x="410" y="29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6" y="35"/>
                  </a:lnTo>
                  <a:lnTo>
                    <a:pt x="405" y="37"/>
                  </a:lnTo>
                  <a:lnTo>
                    <a:pt x="402" y="38"/>
                  </a:lnTo>
                  <a:lnTo>
                    <a:pt x="400" y="39"/>
                  </a:lnTo>
                  <a:lnTo>
                    <a:pt x="400" y="40"/>
                  </a:lnTo>
                  <a:lnTo>
                    <a:pt x="399" y="40"/>
                  </a:lnTo>
                  <a:lnTo>
                    <a:pt x="397" y="40"/>
                  </a:lnTo>
                  <a:lnTo>
                    <a:pt x="392" y="41"/>
                  </a:lnTo>
                  <a:lnTo>
                    <a:pt x="387" y="42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74" y="37"/>
                  </a:lnTo>
                  <a:lnTo>
                    <a:pt x="372" y="35"/>
                  </a:lnTo>
                  <a:lnTo>
                    <a:pt x="371" y="33"/>
                  </a:lnTo>
                  <a:lnTo>
                    <a:pt x="373" y="28"/>
                  </a:lnTo>
                  <a:lnTo>
                    <a:pt x="371" y="28"/>
                  </a:lnTo>
                  <a:lnTo>
                    <a:pt x="370" y="28"/>
                  </a:lnTo>
                  <a:lnTo>
                    <a:pt x="369" y="28"/>
                  </a:lnTo>
                  <a:lnTo>
                    <a:pt x="367" y="27"/>
                  </a:lnTo>
                  <a:lnTo>
                    <a:pt x="366" y="27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5"/>
                  </a:lnTo>
                  <a:lnTo>
                    <a:pt x="363" y="25"/>
                  </a:lnTo>
                  <a:lnTo>
                    <a:pt x="360" y="24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3" y="19"/>
                  </a:lnTo>
                  <a:lnTo>
                    <a:pt x="337" y="19"/>
                  </a:lnTo>
                  <a:lnTo>
                    <a:pt x="334" y="19"/>
                  </a:lnTo>
                  <a:lnTo>
                    <a:pt x="333" y="19"/>
                  </a:lnTo>
                  <a:lnTo>
                    <a:pt x="331" y="20"/>
                  </a:lnTo>
                  <a:lnTo>
                    <a:pt x="330" y="20"/>
                  </a:lnTo>
                  <a:lnTo>
                    <a:pt x="328" y="20"/>
                  </a:lnTo>
                  <a:lnTo>
                    <a:pt x="327" y="19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9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7" y="19"/>
                  </a:lnTo>
                  <a:lnTo>
                    <a:pt x="284" y="18"/>
                  </a:lnTo>
                  <a:lnTo>
                    <a:pt x="281" y="16"/>
                  </a:lnTo>
                  <a:lnTo>
                    <a:pt x="278" y="18"/>
                  </a:lnTo>
                  <a:lnTo>
                    <a:pt x="272" y="19"/>
                  </a:lnTo>
                  <a:lnTo>
                    <a:pt x="269" y="21"/>
                  </a:lnTo>
                  <a:lnTo>
                    <a:pt x="265" y="25"/>
                  </a:lnTo>
                  <a:lnTo>
                    <a:pt x="262" y="26"/>
                  </a:lnTo>
                  <a:lnTo>
                    <a:pt x="261" y="26"/>
                  </a:lnTo>
                  <a:lnTo>
                    <a:pt x="259" y="26"/>
                  </a:lnTo>
                  <a:lnTo>
                    <a:pt x="258" y="27"/>
                  </a:lnTo>
                  <a:lnTo>
                    <a:pt x="256" y="28"/>
                  </a:lnTo>
                  <a:lnTo>
                    <a:pt x="254" y="28"/>
                  </a:lnTo>
                  <a:lnTo>
                    <a:pt x="252" y="29"/>
                  </a:lnTo>
                  <a:lnTo>
                    <a:pt x="250" y="29"/>
                  </a:lnTo>
                  <a:lnTo>
                    <a:pt x="242" y="28"/>
                  </a:lnTo>
                  <a:lnTo>
                    <a:pt x="239" y="28"/>
                  </a:lnTo>
                  <a:lnTo>
                    <a:pt x="234" y="26"/>
                  </a:lnTo>
                  <a:lnTo>
                    <a:pt x="233" y="26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2" y="31"/>
                  </a:lnTo>
                  <a:lnTo>
                    <a:pt x="229" y="33"/>
                  </a:lnTo>
                  <a:lnTo>
                    <a:pt x="226" y="33"/>
                  </a:lnTo>
                  <a:lnTo>
                    <a:pt x="223" y="32"/>
                  </a:lnTo>
                  <a:lnTo>
                    <a:pt x="221" y="29"/>
                  </a:lnTo>
                  <a:lnTo>
                    <a:pt x="219" y="27"/>
                  </a:lnTo>
                  <a:lnTo>
                    <a:pt x="216" y="26"/>
                  </a:lnTo>
                  <a:lnTo>
                    <a:pt x="215" y="26"/>
                  </a:lnTo>
                  <a:lnTo>
                    <a:pt x="211" y="26"/>
                  </a:lnTo>
                  <a:lnTo>
                    <a:pt x="207" y="29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2" y="35"/>
                  </a:lnTo>
                  <a:lnTo>
                    <a:pt x="201" y="38"/>
                  </a:lnTo>
                  <a:lnTo>
                    <a:pt x="195" y="40"/>
                  </a:lnTo>
                  <a:lnTo>
                    <a:pt x="188" y="46"/>
                  </a:lnTo>
                  <a:lnTo>
                    <a:pt x="187" y="47"/>
                  </a:lnTo>
                  <a:lnTo>
                    <a:pt x="176" y="47"/>
                  </a:lnTo>
                  <a:lnTo>
                    <a:pt x="175" y="47"/>
                  </a:lnTo>
                  <a:lnTo>
                    <a:pt x="174" y="47"/>
                  </a:lnTo>
                  <a:lnTo>
                    <a:pt x="172" y="47"/>
                  </a:lnTo>
                  <a:lnTo>
                    <a:pt x="171" y="46"/>
                  </a:lnTo>
                  <a:lnTo>
                    <a:pt x="171" y="45"/>
                  </a:lnTo>
                  <a:lnTo>
                    <a:pt x="170" y="44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4" y="44"/>
                  </a:lnTo>
                  <a:lnTo>
                    <a:pt x="145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5" y="50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2" y="50"/>
                  </a:lnTo>
                  <a:lnTo>
                    <a:pt x="121" y="51"/>
                  </a:lnTo>
                  <a:lnTo>
                    <a:pt x="119" y="51"/>
                  </a:lnTo>
                  <a:lnTo>
                    <a:pt x="105" y="51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3" y="51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0" y="54"/>
                  </a:lnTo>
                  <a:lnTo>
                    <a:pt x="77" y="55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7" y="58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2" y="68"/>
                  </a:lnTo>
                  <a:lnTo>
                    <a:pt x="50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9" y="72"/>
                  </a:lnTo>
                  <a:lnTo>
                    <a:pt x="38" y="73"/>
                  </a:lnTo>
                  <a:lnTo>
                    <a:pt x="37" y="74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7" y="79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5" y="87"/>
                  </a:lnTo>
                  <a:lnTo>
                    <a:pt x="14" y="89"/>
                  </a:lnTo>
                  <a:lnTo>
                    <a:pt x="8" y="91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2" y="97"/>
                  </a:lnTo>
                  <a:lnTo>
                    <a:pt x="1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610" y="103"/>
                  </a:lnTo>
                  <a:lnTo>
                    <a:pt x="610" y="98"/>
                  </a:lnTo>
                  <a:lnTo>
                    <a:pt x="611" y="9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1">
              <a:extLst>
                <a:ext uri="{FF2B5EF4-FFF2-40B4-BE49-F238E27FC236}">
                  <a16:creationId xmlns:a16="http://schemas.microsoft.com/office/drawing/2014/main" id="{476B272C-E59B-733F-0551-99D8F6B8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3678238"/>
              <a:ext cx="1071563" cy="1171575"/>
            </a:xfrm>
            <a:custGeom>
              <a:avLst/>
              <a:gdLst>
                <a:gd name="T0" fmla="*/ 639 w 675"/>
                <a:gd name="T1" fmla="*/ 116 h 738"/>
                <a:gd name="T2" fmla="*/ 618 w 675"/>
                <a:gd name="T3" fmla="*/ 125 h 738"/>
                <a:gd name="T4" fmla="*/ 594 w 675"/>
                <a:gd name="T5" fmla="*/ 117 h 738"/>
                <a:gd name="T6" fmla="*/ 572 w 675"/>
                <a:gd name="T7" fmla="*/ 118 h 738"/>
                <a:gd name="T8" fmla="*/ 543 w 675"/>
                <a:gd name="T9" fmla="*/ 116 h 738"/>
                <a:gd name="T10" fmla="*/ 534 w 675"/>
                <a:gd name="T11" fmla="*/ 104 h 738"/>
                <a:gd name="T12" fmla="*/ 512 w 675"/>
                <a:gd name="T13" fmla="*/ 88 h 738"/>
                <a:gd name="T14" fmla="*/ 487 w 675"/>
                <a:gd name="T15" fmla="*/ 77 h 738"/>
                <a:gd name="T16" fmla="*/ 476 w 675"/>
                <a:gd name="T17" fmla="*/ 88 h 738"/>
                <a:gd name="T18" fmla="*/ 452 w 675"/>
                <a:gd name="T19" fmla="*/ 90 h 738"/>
                <a:gd name="T20" fmla="*/ 418 w 675"/>
                <a:gd name="T21" fmla="*/ 88 h 738"/>
                <a:gd name="T22" fmla="*/ 401 w 675"/>
                <a:gd name="T23" fmla="*/ 77 h 738"/>
                <a:gd name="T24" fmla="*/ 378 w 675"/>
                <a:gd name="T25" fmla="*/ 75 h 738"/>
                <a:gd name="T26" fmla="*/ 350 w 675"/>
                <a:gd name="T27" fmla="*/ 60 h 738"/>
                <a:gd name="T28" fmla="*/ 329 w 675"/>
                <a:gd name="T29" fmla="*/ 49 h 738"/>
                <a:gd name="T30" fmla="*/ 323 w 675"/>
                <a:gd name="T31" fmla="*/ 38 h 738"/>
                <a:gd name="T32" fmla="*/ 305 w 675"/>
                <a:gd name="T33" fmla="*/ 33 h 738"/>
                <a:gd name="T34" fmla="*/ 293 w 675"/>
                <a:gd name="T35" fmla="*/ 21 h 738"/>
                <a:gd name="T36" fmla="*/ 279 w 675"/>
                <a:gd name="T37" fmla="*/ 26 h 738"/>
                <a:gd name="T38" fmla="*/ 242 w 675"/>
                <a:gd name="T39" fmla="*/ 21 h 738"/>
                <a:gd name="T40" fmla="*/ 222 w 675"/>
                <a:gd name="T41" fmla="*/ 13 h 738"/>
                <a:gd name="T42" fmla="*/ 201 w 675"/>
                <a:gd name="T43" fmla="*/ 24 h 738"/>
                <a:gd name="T44" fmla="*/ 174 w 675"/>
                <a:gd name="T45" fmla="*/ 17 h 738"/>
                <a:gd name="T46" fmla="*/ 172 w 675"/>
                <a:gd name="T47" fmla="*/ 12 h 738"/>
                <a:gd name="T48" fmla="*/ 149 w 675"/>
                <a:gd name="T49" fmla="*/ 12 h 738"/>
                <a:gd name="T50" fmla="*/ 146 w 675"/>
                <a:gd name="T51" fmla="*/ 11 h 738"/>
                <a:gd name="T52" fmla="*/ 127 w 675"/>
                <a:gd name="T53" fmla="*/ 14 h 738"/>
                <a:gd name="T54" fmla="*/ 72 w 675"/>
                <a:gd name="T55" fmla="*/ 17 h 738"/>
                <a:gd name="T56" fmla="*/ 32 w 675"/>
                <a:gd name="T57" fmla="*/ 4 h 738"/>
                <a:gd name="T58" fmla="*/ 3 w 675"/>
                <a:gd name="T59" fmla="*/ 1 h 738"/>
                <a:gd name="T60" fmla="*/ 23 w 675"/>
                <a:gd name="T61" fmla="*/ 730 h 738"/>
                <a:gd name="T62" fmla="*/ 30 w 675"/>
                <a:gd name="T63" fmla="*/ 719 h 738"/>
                <a:gd name="T64" fmla="*/ 45 w 675"/>
                <a:gd name="T65" fmla="*/ 699 h 738"/>
                <a:gd name="T66" fmla="*/ 90 w 675"/>
                <a:gd name="T67" fmla="*/ 684 h 738"/>
                <a:gd name="T68" fmla="*/ 137 w 675"/>
                <a:gd name="T69" fmla="*/ 669 h 738"/>
                <a:gd name="T70" fmla="*/ 176 w 675"/>
                <a:gd name="T71" fmla="*/ 670 h 738"/>
                <a:gd name="T72" fmla="*/ 220 w 675"/>
                <a:gd name="T73" fmla="*/ 674 h 738"/>
                <a:gd name="T74" fmla="*/ 246 w 675"/>
                <a:gd name="T75" fmla="*/ 662 h 738"/>
                <a:gd name="T76" fmla="*/ 272 w 675"/>
                <a:gd name="T77" fmla="*/ 665 h 738"/>
                <a:gd name="T78" fmla="*/ 285 w 675"/>
                <a:gd name="T79" fmla="*/ 650 h 738"/>
                <a:gd name="T80" fmla="*/ 303 w 675"/>
                <a:gd name="T81" fmla="*/ 611 h 738"/>
                <a:gd name="T82" fmla="*/ 319 w 675"/>
                <a:gd name="T83" fmla="*/ 599 h 738"/>
                <a:gd name="T84" fmla="*/ 344 w 675"/>
                <a:gd name="T85" fmla="*/ 593 h 738"/>
                <a:gd name="T86" fmla="*/ 370 w 675"/>
                <a:gd name="T87" fmla="*/ 589 h 738"/>
                <a:gd name="T88" fmla="*/ 364 w 675"/>
                <a:gd name="T89" fmla="*/ 574 h 738"/>
                <a:gd name="T90" fmla="*/ 378 w 675"/>
                <a:gd name="T91" fmla="*/ 543 h 738"/>
                <a:gd name="T92" fmla="*/ 394 w 675"/>
                <a:gd name="T93" fmla="*/ 515 h 738"/>
                <a:gd name="T94" fmla="*/ 422 w 675"/>
                <a:gd name="T95" fmla="*/ 499 h 738"/>
                <a:gd name="T96" fmla="*/ 435 w 675"/>
                <a:gd name="T97" fmla="*/ 486 h 738"/>
                <a:gd name="T98" fmla="*/ 441 w 675"/>
                <a:gd name="T99" fmla="*/ 474 h 738"/>
                <a:gd name="T100" fmla="*/ 409 w 675"/>
                <a:gd name="T101" fmla="*/ 439 h 738"/>
                <a:gd name="T102" fmla="*/ 409 w 675"/>
                <a:gd name="T103" fmla="*/ 395 h 738"/>
                <a:gd name="T104" fmla="*/ 450 w 675"/>
                <a:gd name="T105" fmla="*/ 335 h 738"/>
                <a:gd name="T106" fmla="*/ 479 w 675"/>
                <a:gd name="T107" fmla="*/ 297 h 738"/>
                <a:gd name="T108" fmla="*/ 492 w 675"/>
                <a:gd name="T109" fmla="*/ 289 h 738"/>
                <a:gd name="T110" fmla="*/ 501 w 675"/>
                <a:gd name="T111" fmla="*/ 257 h 738"/>
                <a:gd name="T112" fmla="*/ 566 w 675"/>
                <a:gd name="T113" fmla="*/ 237 h 738"/>
                <a:gd name="T114" fmla="*/ 635 w 675"/>
                <a:gd name="T115" fmla="*/ 196 h 738"/>
                <a:gd name="T116" fmla="*/ 664 w 675"/>
                <a:gd name="T117" fmla="*/ 173 h 738"/>
                <a:gd name="T118" fmla="*/ 661 w 675"/>
                <a:gd name="T119" fmla="*/ 148 h 738"/>
                <a:gd name="T120" fmla="*/ 674 w 675"/>
                <a:gd name="T121" fmla="*/ 133 h 738"/>
                <a:gd name="T122" fmla="*/ 659 w 675"/>
                <a:gd name="T123" fmla="*/ 11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738">
                  <a:moveTo>
                    <a:pt x="659" y="117"/>
                  </a:moveTo>
                  <a:lnTo>
                    <a:pt x="657" y="117"/>
                  </a:lnTo>
                  <a:lnTo>
                    <a:pt x="656" y="117"/>
                  </a:lnTo>
                  <a:lnTo>
                    <a:pt x="655" y="116"/>
                  </a:lnTo>
                  <a:lnTo>
                    <a:pt x="654" y="116"/>
                  </a:lnTo>
                  <a:lnTo>
                    <a:pt x="654" y="116"/>
                  </a:lnTo>
                  <a:lnTo>
                    <a:pt x="652" y="115"/>
                  </a:lnTo>
                  <a:lnTo>
                    <a:pt x="650" y="115"/>
                  </a:lnTo>
                  <a:lnTo>
                    <a:pt x="650" y="114"/>
                  </a:lnTo>
                  <a:lnTo>
                    <a:pt x="649" y="115"/>
                  </a:lnTo>
                  <a:lnTo>
                    <a:pt x="646" y="114"/>
                  </a:lnTo>
                  <a:lnTo>
                    <a:pt x="644" y="116"/>
                  </a:lnTo>
                  <a:lnTo>
                    <a:pt x="643" y="116"/>
                  </a:lnTo>
                  <a:lnTo>
                    <a:pt x="642" y="116"/>
                  </a:lnTo>
                  <a:lnTo>
                    <a:pt x="639" y="116"/>
                  </a:lnTo>
                  <a:lnTo>
                    <a:pt x="638" y="116"/>
                  </a:lnTo>
                  <a:lnTo>
                    <a:pt x="636" y="118"/>
                  </a:lnTo>
                  <a:lnTo>
                    <a:pt x="635" y="120"/>
                  </a:lnTo>
                  <a:lnTo>
                    <a:pt x="633" y="120"/>
                  </a:lnTo>
                  <a:lnTo>
                    <a:pt x="630" y="118"/>
                  </a:lnTo>
                  <a:lnTo>
                    <a:pt x="629" y="118"/>
                  </a:lnTo>
                  <a:lnTo>
                    <a:pt x="628" y="120"/>
                  </a:lnTo>
                  <a:lnTo>
                    <a:pt x="624" y="122"/>
                  </a:lnTo>
                  <a:lnTo>
                    <a:pt x="624" y="123"/>
                  </a:lnTo>
                  <a:lnTo>
                    <a:pt x="624" y="125"/>
                  </a:lnTo>
                  <a:lnTo>
                    <a:pt x="625" y="127"/>
                  </a:lnTo>
                  <a:lnTo>
                    <a:pt x="623" y="127"/>
                  </a:lnTo>
                  <a:lnTo>
                    <a:pt x="622" y="127"/>
                  </a:lnTo>
                  <a:lnTo>
                    <a:pt x="619" y="125"/>
                  </a:lnTo>
                  <a:lnTo>
                    <a:pt x="618" y="125"/>
                  </a:lnTo>
                  <a:lnTo>
                    <a:pt x="617" y="125"/>
                  </a:lnTo>
                  <a:lnTo>
                    <a:pt x="617" y="128"/>
                  </a:lnTo>
                  <a:lnTo>
                    <a:pt x="616" y="128"/>
                  </a:lnTo>
                  <a:lnTo>
                    <a:pt x="615" y="128"/>
                  </a:lnTo>
                  <a:lnTo>
                    <a:pt x="612" y="127"/>
                  </a:lnTo>
                  <a:lnTo>
                    <a:pt x="611" y="127"/>
                  </a:lnTo>
                  <a:lnTo>
                    <a:pt x="610" y="125"/>
                  </a:lnTo>
                  <a:lnTo>
                    <a:pt x="609" y="123"/>
                  </a:lnTo>
                  <a:lnTo>
                    <a:pt x="607" y="122"/>
                  </a:lnTo>
                  <a:lnTo>
                    <a:pt x="606" y="122"/>
                  </a:lnTo>
                  <a:lnTo>
                    <a:pt x="604" y="122"/>
                  </a:lnTo>
                  <a:lnTo>
                    <a:pt x="599" y="120"/>
                  </a:lnTo>
                  <a:lnTo>
                    <a:pt x="599" y="118"/>
                  </a:lnTo>
                  <a:lnTo>
                    <a:pt x="597" y="117"/>
                  </a:lnTo>
                  <a:lnTo>
                    <a:pt x="594" y="117"/>
                  </a:lnTo>
                  <a:lnTo>
                    <a:pt x="591" y="120"/>
                  </a:lnTo>
                  <a:lnTo>
                    <a:pt x="587" y="118"/>
                  </a:lnTo>
                  <a:lnTo>
                    <a:pt x="585" y="120"/>
                  </a:lnTo>
                  <a:lnTo>
                    <a:pt x="585" y="121"/>
                  </a:lnTo>
                  <a:lnTo>
                    <a:pt x="584" y="122"/>
                  </a:lnTo>
                  <a:lnTo>
                    <a:pt x="583" y="123"/>
                  </a:lnTo>
                  <a:lnTo>
                    <a:pt x="581" y="124"/>
                  </a:lnTo>
                  <a:lnTo>
                    <a:pt x="580" y="125"/>
                  </a:lnTo>
                  <a:lnTo>
                    <a:pt x="579" y="125"/>
                  </a:lnTo>
                  <a:lnTo>
                    <a:pt x="577" y="125"/>
                  </a:lnTo>
                  <a:lnTo>
                    <a:pt x="576" y="125"/>
                  </a:lnTo>
                  <a:lnTo>
                    <a:pt x="574" y="125"/>
                  </a:lnTo>
                  <a:lnTo>
                    <a:pt x="573" y="124"/>
                  </a:lnTo>
                  <a:lnTo>
                    <a:pt x="573" y="122"/>
                  </a:lnTo>
                  <a:lnTo>
                    <a:pt x="572" y="118"/>
                  </a:lnTo>
                  <a:lnTo>
                    <a:pt x="571" y="116"/>
                  </a:lnTo>
                  <a:lnTo>
                    <a:pt x="570" y="116"/>
                  </a:lnTo>
                  <a:lnTo>
                    <a:pt x="568" y="116"/>
                  </a:lnTo>
                  <a:lnTo>
                    <a:pt x="566" y="116"/>
                  </a:lnTo>
                  <a:lnTo>
                    <a:pt x="563" y="114"/>
                  </a:lnTo>
                  <a:lnTo>
                    <a:pt x="561" y="112"/>
                  </a:lnTo>
                  <a:lnTo>
                    <a:pt x="557" y="112"/>
                  </a:lnTo>
                  <a:lnTo>
                    <a:pt x="556" y="111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1"/>
                  </a:lnTo>
                  <a:lnTo>
                    <a:pt x="550" y="115"/>
                  </a:lnTo>
                  <a:lnTo>
                    <a:pt x="547" y="116"/>
                  </a:lnTo>
                  <a:lnTo>
                    <a:pt x="543" y="116"/>
                  </a:lnTo>
                  <a:lnTo>
                    <a:pt x="541" y="116"/>
                  </a:lnTo>
                  <a:lnTo>
                    <a:pt x="541" y="117"/>
                  </a:lnTo>
                  <a:lnTo>
                    <a:pt x="540" y="117"/>
                  </a:lnTo>
                  <a:lnTo>
                    <a:pt x="539" y="117"/>
                  </a:lnTo>
                  <a:lnTo>
                    <a:pt x="535" y="116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3" y="112"/>
                  </a:lnTo>
                  <a:lnTo>
                    <a:pt x="534" y="111"/>
                  </a:lnTo>
                  <a:lnTo>
                    <a:pt x="535" y="110"/>
                  </a:lnTo>
                  <a:lnTo>
                    <a:pt x="535" y="109"/>
                  </a:lnTo>
                  <a:lnTo>
                    <a:pt x="534" y="108"/>
                  </a:lnTo>
                  <a:lnTo>
                    <a:pt x="533" y="108"/>
                  </a:lnTo>
                  <a:lnTo>
                    <a:pt x="533" y="107"/>
                  </a:lnTo>
                  <a:lnTo>
                    <a:pt x="534" y="104"/>
                  </a:lnTo>
                  <a:lnTo>
                    <a:pt x="533" y="103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3" y="99"/>
                  </a:lnTo>
                  <a:lnTo>
                    <a:pt x="532" y="96"/>
                  </a:lnTo>
                  <a:lnTo>
                    <a:pt x="531" y="94"/>
                  </a:lnTo>
                  <a:lnTo>
                    <a:pt x="530" y="91"/>
                  </a:lnTo>
                  <a:lnTo>
                    <a:pt x="528" y="91"/>
                  </a:lnTo>
                  <a:lnTo>
                    <a:pt x="527" y="91"/>
                  </a:lnTo>
                  <a:lnTo>
                    <a:pt x="527" y="90"/>
                  </a:lnTo>
                  <a:lnTo>
                    <a:pt x="527" y="89"/>
                  </a:lnTo>
                  <a:lnTo>
                    <a:pt x="526" y="89"/>
                  </a:lnTo>
                  <a:lnTo>
                    <a:pt x="517" y="89"/>
                  </a:lnTo>
                  <a:lnTo>
                    <a:pt x="513" y="89"/>
                  </a:lnTo>
                  <a:lnTo>
                    <a:pt x="512" y="88"/>
                  </a:lnTo>
                  <a:lnTo>
                    <a:pt x="511" y="88"/>
                  </a:lnTo>
                  <a:lnTo>
                    <a:pt x="509" y="86"/>
                  </a:lnTo>
                  <a:lnTo>
                    <a:pt x="509" y="84"/>
                  </a:lnTo>
                  <a:lnTo>
                    <a:pt x="508" y="83"/>
                  </a:lnTo>
                  <a:lnTo>
                    <a:pt x="507" y="83"/>
                  </a:lnTo>
                  <a:lnTo>
                    <a:pt x="501" y="83"/>
                  </a:lnTo>
                  <a:lnTo>
                    <a:pt x="500" y="82"/>
                  </a:lnTo>
                  <a:lnTo>
                    <a:pt x="499" y="81"/>
                  </a:lnTo>
                  <a:lnTo>
                    <a:pt x="498" y="81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4" y="81"/>
                  </a:lnTo>
                  <a:lnTo>
                    <a:pt x="493" y="79"/>
                  </a:lnTo>
                  <a:lnTo>
                    <a:pt x="491" y="79"/>
                  </a:lnTo>
                  <a:lnTo>
                    <a:pt x="487" y="77"/>
                  </a:lnTo>
                  <a:lnTo>
                    <a:pt x="486" y="77"/>
                  </a:lnTo>
                  <a:lnTo>
                    <a:pt x="485" y="77"/>
                  </a:lnTo>
                  <a:lnTo>
                    <a:pt x="483" y="77"/>
                  </a:lnTo>
                  <a:lnTo>
                    <a:pt x="481" y="76"/>
                  </a:lnTo>
                  <a:lnTo>
                    <a:pt x="480" y="76"/>
                  </a:lnTo>
                  <a:lnTo>
                    <a:pt x="479" y="76"/>
                  </a:lnTo>
                  <a:lnTo>
                    <a:pt x="476" y="76"/>
                  </a:lnTo>
                  <a:lnTo>
                    <a:pt x="476" y="78"/>
                  </a:lnTo>
                  <a:lnTo>
                    <a:pt x="476" y="81"/>
                  </a:lnTo>
                  <a:lnTo>
                    <a:pt x="475" y="83"/>
                  </a:lnTo>
                  <a:lnTo>
                    <a:pt x="476" y="84"/>
                  </a:lnTo>
                  <a:lnTo>
                    <a:pt x="475" y="85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8"/>
                  </a:lnTo>
                  <a:lnTo>
                    <a:pt x="478" y="88"/>
                  </a:lnTo>
                  <a:lnTo>
                    <a:pt x="478" y="90"/>
                  </a:lnTo>
                  <a:lnTo>
                    <a:pt x="476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63" y="91"/>
                  </a:lnTo>
                  <a:lnTo>
                    <a:pt x="462" y="91"/>
                  </a:lnTo>
                  <a:lnTo>
                    <a:pt x="459" y="91"/>
                  </a:lnTo>
                  <a:lnTo>
                    <a:pt x="457" y="91"/>
                  </a:lnTo>
                  <a:lnTo>
                    <a:pt x="456" y="91"/>
                  </a:lnTo>
                  <a:lnTo>
                    <a:pt x="455" y="91"/>
                  </a:lnTo>
                  <a:lnTo>
                    <a:pt x="455" y="90"/>
                  </a:lnTo>
                  <a:lnTo>
                    <a:pt x="453" y="88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49" y="92"/>
                  </a:lnTo>
                  <a:lnTo>
                    <a:pt x="448" y="94"/>
                  </a:lnTo>
                  <a:lnTo>
                    <a:pt x="447" y="91"/>
                  </a:lnTo>
                  <a:lnTo>
                    <a:pt x="446" y="89"/>
                  </a:lnTo>
                  <a:lnTo>
                    <a:pt x="444" y="88"/>
                  </a:lnTo>
                  <a:lnTo>
                    <a:pt x="440" y="88"/>
                  </a:lnTo>
                  <a:lnTo>
                    <a:pt x="439" y="88"/>
                  </a:lnTo>
                  <a:lnTo>
                    <a:pt x="437" y="88"/>
                  </a:lnTo>
                  <a:lnTo>
                    <a:pt x="433" y="89"/>
                  </a:lnTo>
                  <a:lnTo>
                    <a:pt x="427" y="91"/>
                  </a:lnTo>
                  <a:lnTo>
                    <a:pt x="423" y="91"/>
                  </a:lnTo>
                  <a:lnTo>
                    <a:pt x="422" y="90"/>
                  </a:lnTo>
                  <a:lnTo>
                    <a:pt x="421" y="89"/>
                  </a:lnTo>
                  <a:lnTo>
                    <a:pt x="420" y="8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16" y="86"/>
                  </a:lnTo>
                  <a:lnTo>
                    <a:pt x="416" y="84"/>
                  </a:lnTo>
                  <a:lnTo>
                    <a:pt x="415" y="83"/>
                  </a:lnTo>
                  <a:lnTo>
                    <a:pt x="415" y="81"/>
                  </a:lnTo>
                  <a:lnTo>
                    <a:pt x="414" y="82"/>
                  </a:lnTo>
                  <a:lnTo>
                    <a:pt x="411" y="82"/>
                  </a:lnTo>
                  <a:lnTo>
                    <a:pt x="410" y="82"/>
                  </a:lnTo>
                  <a:lnTo>
                    <a:pt x="409" y="79"/>
                  </a:lnTo>
                  <a:lnTo>
                    <a:pt x="404" y="77"/>
                  </a:lnTo>
                  <a:lnTo>
                    <a:pt x="403" y="76"/>
                  </a:lnTo>
                  <a:lnTo>
                    <a:pt x="402" y="77"/>
                  </a:lnTo>
                  <a:lnTo>
                    <a:pt x="402" y="78"/>
                  </a:lnTo>
                  <a:lnTo>
                    <a:pt x="401" y="78"/>
                  </a:lnTo>
                  <a:lnTo>
                    <a:pt x="401" y="77"/>
                  </a:lnTo>
                  <a:lnTo>
                    <a:pt x="397" y="81"/>
                  </a:lnTo>
                  <a:lnTo>
                    <a:pt x="395" y="82"/>
                  </a:lnTo>
                  <a:lnTo>
                    <a:pt x="394" y="82"/>
                  </a:lnTo>
                  <a:lnTo>
                    <a:pt x="390" y="79"/>
                  </a:lnTo>
                  <a:lnTo>
                    <a:pt x="388" y="79"/>
                  </a:lnTo>
                  <a:lnTo>
                    <a:pt x="388" y="82"/>
                  </a:lnTo>
                  <a:lnTo>
                    <a:pt x="387" y="82"/>
                  </a:lnTo>
                  <a:lnTo>
                    <a:pt x="385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3" y="81"/>
                  </a:lnTo>
                  <a:lnTo>
                    <a:pt x="382" y="81"/>
                  </a:lnTo>
                  <a:lnTo>
                    <a:pt x="382" y="79"/>
                  </a:lnTo>
                  <a:lnTo>
                    <a:pt x="378" y="75"/>
                  </a:lnTo>
                  <a:lnTo>
                    <a:pt x="377" y="73"/>
                  </a:lnTo>
                  <a:lnTo>
                    <a:pt x="375" y="72"/>
                  </a:lnTo>
                  <a:lnTo>
                    <a:pt x="374" y="72"/>
                  </a:lnTo>
                  <a:lnTo>
                    <a:pt x="372" y="72"/>
                  </a:lnTo>
                  <a:lnTo>
                    <a:pt x="371" y="71"/>
                  </a:lnTo>
                  <a:lnTo>
                    <a:pt x="371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5"/>
                  </a:lnTo>
                  <a:lnTo>
                    <a:pt x="368" y="64"/>
                  </a:lnTo>
                  <a:lnTo>
                    <a:pt x="363" y="65"/>
                  </a:lnTo>
                  <a:lnTo>
                    <a:pt x="357" y="65"/>
                  </a:lnTo>
                  <a:lnTo>
                    <a:pt x="355" y="64"/>
                  </a:lnTo>
                  <a:lnTo>
                    <a:pt x="351" y="62"/>
                  </a:lnTo>
                  <a:lnTo>
                    <a:pt x="350" y="60"/>
                  </a:lnTo>
                  <a:lnTo>
                    <a:pt x="349" y="60"/>
                  </a:lnTo>
                  <a:lnTo>
                    <a:pt x="346" y="60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0" y="59"/>
                  </a:lnTo>
                  <a:lnTo>
                    <a:pt x="339" y="58"/>
                  </a:lnTo>
                  <a:lnTo>
                    <a:pt x="337" y="56"/>
                  </a:lnTo>
                  <a:lnTo>
                    <a:pt x="332" y="56"/>
                  </a:lnTo>
                  <a:lnTo>
                    <a:pt x="331" y="55"/>
                  </a:lnTo>
                  <a:lnTo>
                    <a:pt x="330" y="53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6" y="51"/>
                  </a:lnTo>
                  <a:lnTo>
                    <a:pt x="326" y="52"/>
                  </a:lnTo>
                  <a:lnTo>
                    <a:pt x="326" y="56"/>
                  </a:lnTo>
                  <a:lnTo>
                    <a:pt x="325" y="57"/>
                  </a:lnTo>
                  <a:lnTo>
                    <a:pt x="324" y="57"/>
                  </a:lnTo>
                  <a:lnTo>
                    <a:pt x="322" y="57"/>
                  </a:lnTo>
                  <a:lnTo>
                    <a:pt x="320" y="57"/>
                  </a:lnTo>
                  <a:lnTo>
                    <a:pt x="318" y="56"/>
                  </a:lnTo>
                  <a:lnTo>
                    <a:pt x="317" y="53"/>
                  </a:lnTo>
                  <a:lnTo>
                    <a:pt x="316" y="52"/>
                  </a:lnTo>
                  <a:lnTo>
                    <a:pt x="317" y="51"/>
                  </a:lnTo>
                  <a:lnTo>
                    <a:pt x="319" y="47"/>
                  </a:lnTo>
                  <a:lnTo>
                    <a:pt x="320" y="46"/>
                  </a:lnTo>
                  <a:lnTo>
                    <a:pt x="322" y="43"/>
                  </a:lnTo>
                  <a:lnTo>
                    <a:pt x="323" y="38"/>
                  </a:lnTo>
                  <a:lnTo>
                    <a:pt x="323" y="34"/>
                  </a:lnTo>
                  <a:lnTo>
                    <a:pt x="320" y="32"/>
                  </a:lnTo>
                  <a:lnTo>
                    <a:pt x="319" y="32"/>
                  </a:lnTo>
                  <a:lnTo>
                    <a:pt x="318" y="32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0" y="32"/>
                  </a:lnTo>
                  <a:lnTo>
                    <a:pt x="310" y="33"/>
                  </a:lnTo>
                  <a:lnTo>
                    <a:pt x="309" y="34"/>
                  </a:lnTo>
                  <a:lnTo>
                    <a:pt x="307" y="34"/>
                  </a:lnTo>
                  <a:lnTo>
                    <a:pt x="306" y="34"/>
                  </a:lnTo>
                  <a:lnTo>
                    <a:pt x="306" y="33"/>
                  </a:lnTo>
                  <a:lnTo>
                    <a:pt x="305" y="33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4" y="30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0" y="30"/>
                  </a:lnTo>
                  <a:lnTo>
                    <a:pt x="299" y="30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0"/>
                  </a:lnTo>
                  <a:lnTo>
                    <a:pt x="297" y="27"/>
                  </a:lnTo>
                  <a:lnTo>
                    <a:pt x="296" y="26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3" y="21"/>
                  </a:lnTo>
                  <a:lnTo>
                    <a:pt x="293" y="20"/>
                  </a:lnTo>
                  <a:lnTo>
                    <a:pt x="292" y="19"/>
                  </a:lnTo>
                  <a:lnTo>
                    <a:pt x="290" y="21"/>
                  </a:lnTo>
                  <a:lnTo>
                    <a:pt x="286" y="24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4" y="26"/>
                  </a:lnTo>
                  <a:lnTo>
                    <a:pt x="285" y="26"/>
                  </a:lnTo>
                  <a:lnTo>
                    <a:pt x="284" y="27"/>
                  </a:lnTo>
                  <a:lnTo>
                    <a:pt x="283" y="27"/>
                  </a:lnTo>
                  <a:lnTo>
                    <a:pt x="283" y="26"/>
                  </a:lnTo>
                  <a:lnTo>
                    <a:pt x="283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79" y="26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68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5" y="30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60" y="29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1" y="27"/>
                  </a:lnTo>
                  <a:lnTo>
                    <a:pt x="244" y="24"/>
                  </a:lnTo>
                  <a:lnTo>
                    <a:pt x="242" y="21"/>
                  </a:lnTo>
                  <a:lnTo>
                    <a:pt x="240" y="21"/>
                  </a:lnTo>
                  <a:lnTo>
                    <a:pt x="237" y="20"/>
                  </a:lnTo>
                  <a:lnTo>
                    <a:pt x="233" y="19"/>
                  </a:lnTo>
                  <a:lnTo>
                    <a:pt x="231" y="18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1"/>
                  </a:lnTo>
                  <a:lnTo>
                    <a:pt x="226" y="20"/>
                  </a:lnTo>
                  <a:lnTo>
                    <a:pt x="226" y="18"/>
                  </a:lnTo>
                  <a:lnTo>
                    <a:pt x="226" y="17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4" y="14"/>
                  </a:lnTo>
                  <a:lnTo>
                    <a:pt x="211" y="14"/>
                  </a:lnTo>
                  <a:lnTo>
                    <a:pt x="208" y="14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3" y="19"/>
                  </a:lnTo>
                  <a:lnTo>
                    <a:pt x="202" y="20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201" y="24"/>
                  </a:lnTo>
                  <a:lnTo>
                    <a:pt x="202" y="26"/>
                  </a:lnTo>
                  <a:lnTo>
                    <a:pt x="202" y="27"/>
                  </a:lnTo>
                  <a:lnTo>
                    <a:pt x="199" y="24"/>
                  </a:lnTo>
                  <a:lnTo>
                    <a:pt x="198" y="23"/>
                  </a:lnTo>
                  <a:lnTo>
                    <a:pt x="195" y="24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9" y="20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79" y="18"/>
                  </a:lnTo>
                  <a:lnTo>
                    <a:pt x="175" y="17"/>
                  </a:lnTo>
                  <a:lnTo>
                    <a:pt x="174" y="17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69" y="17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8" y="14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2" y="12"/>
                  </a:lnTo>
                  <a:lnTo>
                    <a:pt x="170" y="12"/>
                  </a:lnTo>
                  <a:lnTo>
                    <a:pt x="170" y="11"/>
                  </a:lnTo>
                  <a:lnTo>
                    <a:pt x="167" y="11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3" y="8"/>
                  </a:lnTo>
                  <a:lnTo>
                    <a:pt x="162" y="8"/>
                  </a:lnTo>
                  <a:lnTo>
                    <a:pt x="162" y="6"/>
                  </a:lnTo>
                  <a:lnTo>
                    <a:pt x="161" y="6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1"/>
                  </a:lnTo>
                  <a:lnTo>
                    <a:pt x="149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6" y="13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2" y="17"/>
                  </a:lnTo>
                  <a:lnTo>
                    <a:pt x="141" y="17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6" y="11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4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4"/>
                  </a:lnTo>
                  <a:lnTo>
                    <a:pt x="129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3" y="14"/>
                  </a:lnTo>
                  <a:lnTo>
                    <a:pt x="122" y="16"/>
                  </a:lnTo>
                  <a:lnTo>
                    <a:pt x="116" y="17"/>
                  </a:lnTo>
                  <a:lnTo>
                    <a:pt x="115" y="18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75" y="17"/>
                  </a:lnTo>
                  <a:lnTo>
                    <a:pt x="72" y="17"/>
                  </a:lnTo>
                  <a:lnTo>
                    <a:pt x="66" y="13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732"/>
                  </a:lnTo>
                  <a:lnTo>
                    <a:pt x="3" y="732"/>
                  </a:lnTo>
                  <a:lnTo>
                    <a:pt x="4" y="733"/>
                  </a:lnTo>
                  <a:lnTo>
                    <a:pt x="7" y="734"/>
                  </a:lnTo>
                  <a:lnTo>
                    <a:pt x="9" y="738"/>
                  </a:lnTo>
                  <a:lnTo>
                    <a:pt x="11" y="736"/>
                  </a:lnTo>
                  <a:lnTo>
                    <a:pt x="12" y="735"/>
                  </a:lnTo>
                  <a:lnTo>
                    <a:pt x="20" y="733"/>
                  </a:lnTo>
                  <a:lnTo>
                    <a:pt x="22" y="733"/>
                  </a:lnTo>
                  <a:lnTo>
                    <a:pt x="22" y="732"/>
                  </a:lnTo>
                  <a:lnTo>
                    <a:pt x="23" y="732"/>
                  </a:lnTo>
                  <a:lnTo>
                    <a:pt x="23" y="730"/>
                  </a:lnTo>
                  <a:lnTo>
                    <a:pt x="23" y="729"/>
                  </a:lnTo>
                  <a:lnTo>
                    <a:pt x="23" y="728"/>
                  </a:lnTo>
                  <a:lnTo>
                    <a:pt x="22" y="727"/>
                  </a:lnTo>
                  <a:lnTo>
                    <a:pt x="23" y="726"/>
                  </a:lnTo>
                  <a:lnTo>
                    <a:pt x="22" y="725"/>
                  </a:lnTo>
                  <a:lnTo>
                    <a:pt x="22" y="723"/>
                  </a:lnTo>
                  <a:lnTo>
                    <a:pt x="23" y="722"/>
                  </a:lnTo>
                  <a:lnTo>
                    <a:pt x="23" y="721"/>
                  </a:lnTo>
                  <a:lnTo>
                    <a:pt x="25" y="721"/>
                  </a:lnTo>
                  <a:lnTo>
                    <a:pt x="26" y="721"/>
                  </a:lnTo>
                  <a:lnTo>
                    <a:pt x="27" y="722"/>
                  </a:lnTo>
                  <a:lnTo>
                    <a:pt x="27" y="725"/>
                  </a:lnTo>
                  <a:lnTo>
                    <a:pt x="29" y="725"/>
                  </a:lnTo>
                  <a:lnTo>
                    <a:pt x="29" y="720"/>
                  </a:lnTo>
                  <a:lnTo>
                    <a:pt x="30" y="719"/>
                  </a:lnTo>
                  <a:lnTo>
                    <a:pt x="32" y="714"/>
                  </a:lnTo>
                  <a:lnTo>
                    <a:pt x="33" y="714"/>
                  </a:lnTo>
                  <a:lnTo>
                    <a:pt x="32" y="713"/>
                  </a:lnTo>
                  <a:lnTo>
                    <a:pt x="33" y="712"/>
                  </a:lnTo>
                  <a:lnTo>
                    <a:pt x="35" y="712"/>
                  </a:lnTo>
                  <a:lnTo>
                    <a:pt x="35" y="710"/>
                  </a:lnTo>
                  <a:lnTo>
                    <a:pt x="36" y="710"/>
                  </a:lnTo>
                  <a:lnTo>
                    <a:pt x="36" y="709"/>
                  </a:lnTo>
                  <a:lnTo>
                    <a:pt x="37" y="706"/>
                  </a:lnTo>
                  <a:lnTo>
                    <a:pt x="37" y="704"/>
                  </a:lnTo>
                  <a:lnTo>
                    <a:pt x="39" y="701"/>
                  </a:lnTo>
                  <a:lnTo>
                    <a:pt x="40" y="700"/>
                  </a:lnTo>
                  <a:lnTo>
                    <a:pt x="42" y="699"/>
                  </a:lnTo>
                  <a:lnTo>
                    <a:pt x="43" y="699"/>
                  </a:lnTo>
                  <a:lnTo>
                    <a:pt x="45" y="699"/>
                  </a:lnTo>
                  <a:lnTo>
                    <a:pt x="46" y="697"/>
                  </a:lnTo>
                  <a:lnTo>
                    <a:pt x="50" y="695"/>
                  </a:lnTo>
                  <a:lnTo>
                    <a:pt x="56" y="695"/>
                  </a:lnTo>
                  <a:lnTo>
                    <a:pt x="59" y="691"/>
                  </a:lnTo>
                  <a:lnTo>
                    <a:pt x="61" y="690"/>
                  </a:lnTo>
                  <a:lnTo>
                    <a:pt x="62" y="690"/>
                  </a:lnTo>
                  <a:lnTo>
                    <a:pt x="63" y="690"/>
                  </a:lnTo>
                  <a:lnTo>
                    <a:pt x="72" y="691"/>
                  </a:lnTo>
                  <a:lnTo>
                    <a:pt x="76" y="691"/>
                  </a:lnTo>
                  <a:lnTo>
                    <a:pt x="78" y="690"/>
                  </a:lnTo>
                  <a:lnTo>
                    <a:pt x="81" y="690"/>
                  </a:lnTo>
                  <a:lnTo>
                    <a:pt x="81" y="689"/>
                  </a:lnTo>
                  <a:lnTo>
                    <a:pt x="84" y="688"/>
                  </a:lnTo>
                  <a:lnTo>
                    <a:pt x="84" y="684"/>
                  </a:lnTo>
                  <a:lnTo>
                    <a:pt x="90" y="684"/>
                  </a:lnTo>
                  <a:lnTo>
                    <a:pt x="91" y="681"/>
                  </a:lnTo>
                  <a:lnTo>
                    <a:pt x="92" y="678"/>
                  </a:lnTo>
                  <a:lnTo>
                    <a:pt x="92" y="677"/>
                  </a:lnTo>
                  <a:lnTo>
                    <a:pt x="94" y="676"/>
                  </a:lnTo>
                  <a:lnTo>
                    <a:pt x="95" y="675"/>
                  </a:lnTo>
                  <a:lnTo>
                    <a:pt x="97" y="671"/>
                  </a:lnTo>
                  <a:lnTo>
                    <a:pt x="97" y="670"/>
                  </a:lnTo>
                  <a:lnTo>
                    <a:pt x="99" y="670"/>
                  </a:lnTo>
                  <a:lnTo>
                    <a:pt x="112" y="671"/>
                  </a:lnTo>
                  <a:lnTo>
                    <a:pt x="114" y="671"/>
                  </a:lnTo>
                  <a:lnTo>
                    <a:pt x="121" y="670"/>
                  </a:lnTo>
                  <a:lnTo>
                    <a:pt x="123" y="668"/>
                  </a:lnTo>
                  <a:lnTo>
                    <a:pt x="124" y="668"/>
                  </a:lnTo>
                  <a:lnTo>
                    <a:pt x="133" y="670"/>
                  </a:lnTo>
                  <a:lnTo>
                    <a:pt x="137" y="669"/>
                  </a:lnTo>
                  <a:lnTo>
                    <a:pt x="141" y="668"/>
                  </a:lnTo>
                  <a:lnTo>
                    <a:pt x="143" y="669"/>
                  </a:lnTo>
                  <a:lnTo>
                    <a:pt x="149" y="670"/>
                  </a:lnTo>
                  <a:lnTo>
                    <a:pt x="153" y="670"/>
                  </a:lnTo>
                  <a:lnTo>
                    <a:pt x="154" y="669"/>
                  </a:lnTo>
                  <a:lnTo>
                    <a:pt x="156" y="669"/>
                  </a:lnTo>
                  <a:lnTo>
                    <a:pt x="159" y="669"/>
                  </a:lnTo>
                  <a:lnTo>
                    <a:pt x="160" y="670"/>
                  </a:lnTo>
                  <a:lnTo>
                    <a:pt x="163" y="671"/>
                  </a:lnTo>
                  <a:lnTo>
                    <a:pt x="164" y="671"/>
                  </a:lnTo>
                  <a:lnTo>
                    <a:pt x="166" y="670"/>
                  </a:lnTo>
                  <a:lnTo>
                    <a:pt x="168" y="673"/>
                  </a:lnTo>
                  <a:lnTo>
                    <a:pt x="173" y="673"/>
                  </a:lnTo>
                  <a:lnTo>
                    <a:pt x="175" y="671"/>
                  </a:lnTo>
                  <a:lnTo>
                    <a:pt x="176" y="670"/>
                  </a:lnTo>
                  <a:lnTo>
                    <a:pt x="177" y="669"/>
                  </a:lnTo>
                  <a:lnTo>
                    <a:pt x="179" y="668"/>
                  </a:lnTo>
                  <a:lnTo>
                    <a:pt x="187" y="668"/>
                  </a:lnTo>
                  <a:lnTo>
                    <a:pt x="193" y="668"/>
                  </a:lnTo>
                  <a:lnTo>
                    <a:pt x="198" y="668"/>
                  </a:lnTo>
                  <a:lnTo>
                    <a:pt x="205" y="669"/>
                  </a:lnTo>
                  <a:lnTo>
                    <a:pt x="208" y="668"/>
                  </a:lnTo>
                  <a:lnTo>
                    <a:pt x="209" y="668"/>
                  </a:lnTo>
                  <a:lnTo>
                    <a:pt x="212" y="669"/>
                  </a:lnTo>
                  <a:lnTo>
                    <a:pt x="214" y="673"/>
                  </a:lnTo>
                  <a:lnTo>
                    <a:pt x="215" y="673"/>
                  </a:lnTo>
                  <a:lnTo>
                    <a:pt x="216" y="671"/>
                  </a:lnTo>
                  <a:lnTo>
                    <a:pt x="218" y="671"/>
                  </a:lnTo>
                  <a:lnTo>
                    <a:pt x="219" y="671"/>
                  </a:lnTo>
                  <a:lnTo>
                    <a:pt x="220" y="674"/>
                  </a:lnTo>
                  <a:lnTo>
                    <a:pt x="222" y="675"/>
                  </a:lnTo>
                  <a:lnTo>
                    <a:pt x="224" y="674"/>
                  </a:lnTo>
                  <a:lnTo>
                    <a:pt x="225" y="675"/>
                  </a:lnTo>
                  <a:lnTo>
                    <a:pt x="227" y="674"/>
                  </a:lnTo>
                  <a:lnTo>
                    <a:pt x="228" y="673"/>
                  </a:lnTo>
                  <a:lnTo>
                    <a:pt x="229" y="673"/>
                  </a:lnTo>
                  <a:lnTo>
                    <a:pt x="229" y="671"/>
                  </a:lnTo>
                  <a:lnTo>
                    <a:pt x="232" y="670"/>
                  </a:lnTo>
                  <a:lnTo>
                    <a:pt x="233" y="665"/>
                  </a:lnTo>
                  <a:lnTo>
                    <a:pt x="235" y="662"/>
                  </a:lnTo>
                  <a:lnTo>
                    <a:pt x="237" y="661"/>
                  </a:lnTo>
                  <a:lnTo>
                    <a:pt x="242" y="660"/>
                  </a:lnTo>
                  <a:lnTo>
                    <a:pt x="244" y="661"/>
                  </a:lnTo>
                  <a:lnTo>
                    <a:pt x="245" y="661"/>
                  </a:lnTo>
                  <a:lnTo>
                    <a:pt x="246" y="662"/>
                  </a:lnTo>
                  <a:lnTo>
                    <a:pt x="247" y="661"/>
                  </a:lnTo>
                  <a:lnTo>
                    <a:pt x="251" y="660"/>
                  </a:lnTo>
                  <a:lnTo>
                    <a:pt x="252" y="660"/>
                  </a:lnTo>
                  <a:lnTo>
                    <a:pt x="253" y="660"/>
                  </a:lnTo>
                  <a:lnTo>
                    <a:pt x="254" y="661"/>
                  </a:lnTo>
                  <a:lnTo>
                    <a:pt x="257" y="662"/>
                  </a:lnTo>
                  <a:lnTo>
                    <a:pt x="259" y="664"/>
                  </a:lnTo>
                  <a:lnTo>
                    <a:pt x="260" y="667"/>
                  </a:lnTo>
                  <a:lnTo>
                    <a:pt x="263" y="669"/>
                  </a:lnTo>
                  <a:lnTo>
                    <a:pt x="266" y="670"/>
                  </a:lnTo>
                  <a:lnTo>
                    <a:pt x="267" y="670"/>
                  </a:lnTo>
                  <a:lnTo>
                    <a:pt x="268" y="669"/>
                  </a:lnTo>
                  <a:lnTo>
                    <a:pt x="270" y="668"/>
                  </a:lnTo>
                  <a:lnTo>
                    <a:pt x="271" y="667"/>
                  </a:lnTo>
                  <a:lnTo>
                    <a:pt x="272" y="665"/>
                  </a:lnTo>
                  <a:lnTo>
                    <a:pt x="273" y="665"/>
                  </a:lnTo>
                  <a:lnTo>
                    <a:pt x="273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6" y="661"/>
                  </a:lnTo>
                  <a:lnTo>
                    <a:pt x="277" y="660"/>
                  </a:lnTo>
                  <a:lnTo>
                    <a:pt x="278" y="658"/>
                  </a:lnTo>
                  <a:lnTo>
                    <a:pt x="278" y="656"/>
                  </a:lnTo>
                  <a:lnTo>
                    <a:pt x="279" y="655"/>
                  </a:lnTo>
                  <a:lnTo>
                    <a:pt x="283" y="652"/>
                  </a:lnTo>
                  <a:lnTo>
                    <a:pt x="283" y="651"/>
                  </a:lnTo>
                  <a:lnTo>
                    <a:pt x="283" y="651"/>
                  </a:lnTo>
                  <a:lnTo>
                    <a:pt x="284" y="651"/>
                  </a:lnTo>
                  <a:lnTo>
                    <a:pt x="285" y="651"/>
                  </a:lnTo>
                  <a:lnTo>
                    <a:pt x="285" y="650"/>
                  </a:lnTo>
                  <a:lnTo>
                    <a:pt x="285" y="649"/>
                  </a:lnTo>
                  <a:lnTo>
                    <a:pt x="285" y="648"/>
                  </a:lnTo>
                  <a:lnTo>
                    <a:pt x="285" y="647"/>
                  </a:lnTo>
                  <a:lnTo>
                    <a:pt x="285" y="645"/>
                  </a:lnTo>
                  <a:lnTo>
                    <a:pt x="286" y="643"/>
                  </a:lnTo>
                  <a:lnTo>
                    <a:pt x="289" y="637"/>
                  </a:lnTo>
                  <a:lnTo>
                    <a:pt x="289" y="635"/>
                  </a:lnTo>
                  <a:lnTo>
                    <a:pt x="290" y="632"/>
                  </a:lnTo>
                  <a:lnTo>
                    <a:pt x="291" y="629"/>
                  </a:lnTo>
                  <a:lnTo>
                    <a:pt x="292" y="625"/>
                  </a:lnTo>
                  <a:lnTo>
                    <a:pt x="294" y="623"/>
                  </a:lnTo>
                  <a:lnTo>
                    <a:pt x="298" y="618"/>
                  </a:lnTo>
                  <a:lnTo>
                    <a:pt x="300" y="615"/>
                  </a:lnTo>
                  <a:lnTo>
                    <a:pt x="302" y="613"/>
                  </a:lnTo>
                  <a:lnTo>
                    <a:pt x="303" y="611"/>
                  </a:lnTo>
                  <a:lnTo>
                    <a:pt x="303" y="610"/>
                  </a:lnTo>
                  <a:lnTo>
                    <a:pt x="304" y="611"/>
                  </a:lnTo>
                  <a:lnTo>
                    <a:pt x="305" y="610"/>
                  </a:lnTo>
                  <a:lnTo>
                    <a:pt x="305" y="609"/>
                  </a:lnTo>
                  <a:lnTo>
                    <a:pt x="307" y="608"/>
                  </a:lnTo>
                  <a:lnTo>
                    <a:pt x="311" y="606"/>
                  </a:lnTo>
                  <a:lnTo>
                    <a:pt x="311" y="605"/>
                  </a:lnTo>
                  <a:lnTo>
                    <a:pt x="312" y="605"/>
                  </a:lnTo>
                  <a:lnTo>
                    <a:pt x="313" y="604"/>
                  </a:lnTo>
                  <a:lnTo>
                    <a:pt x="315" y="604"/>
                  </a:lnTo>
                  <a:lnTo>
                    <a:pt x="316" y="604"/>
                  </a:lnTo>
                  <a:lnTo>
                    <a:pt x="316" y="603"/>
                  </a:lnTo>
                  <a:lnTo>
                    <a:pt x="317" y="599"/>
                  </a:lnTo>
                  <a:lnTo>
                    <a:pt x="318" y="599"/>
                  </a:lnTo>
                  <a:lnTo>
                    <a:pt x="319" y="599"/>
                  </a:lnTo>
                  <a:lnTo>
                    <a:pt x="320" y="598"/>
                  </a:lnTo>
                  <a:lnTo>
                    <a:pt x="322" y="598"/>
                  </a:lnTo>
                  <a:lnTo>
                    <a:pt x="325" y="595"/>
                  </a:lnTo>
                  <a:lnTo>
                    <a:pt x="326" y="593"/>
                  </a:lnTo>
                  <a:lnTo>
                    <a:pt x="329" y="592"/>
                  </a:lnTo>
                  <a:lnTo>
                    <a:pt x="331" y="592"/>
                  </a:lnTo>
                  <a:lnTo>
                    <a:pt x="333" y="592"/>
                  </a:lnTo>
                  <a:lnTo>
                    <a:pt x="335" y="591"/>
                  </a:lnTo>
                  <a:lnTo>
                    <a:pt x="336" y="591"/>
                  </a:lnTo>
                  <a:lnTo>
                    <a:pt x="338" y="592"/>
                  </a:lnTo>
                  <a:lnTo>
                    <a:pt x="339" y="592"/>
                  </a:lnTo>
                  <a:lnTo>
                    <a:pt x="339" y="593"/>
                  </a:lnTo>
                  <a:lnTo>
                    <a:pt x="342" y="595"/>
                  </a:lnTo>
                  <a:lnTo>
                    <a:pt x="344" y="595"/>
                  </a:lnTo>
                  <a:lnTo>
                    <a:pt x="344" y="593"/>
                  </a:lnTo>
                  <a:lnTo>
                    <a:pt x="343" y="592"/>
                  </a:lnTo>
                  <a:lnTo>
                    <a:pt x="344" y="591"/>
                  </a:lnTo>
                  <a:lnTo>
                    <a:pt x="345" y="591"/>
                  </a:lnTo>
                  <a:lnTo>
                    <a:pt x="346" y="590"/>
                  </a:lnTo>
                  <a:lnTo>
                    <a:pt x="348" y="590"/>
                  </a:lnTo>
                  <a:lnTo>
                    <a:pt x="352" y="590"/>
                  </a:lnTo>
                  <a:lnTo>
                    <a:pt x="355" y="591"/>
                  </a:lnTo>
                  <a:lnTo>
                    <a:pt x="358" y="592"/>
                  </a:lnTo>
                  <a:lnTo>
                    <a:pt x="361" y="591"/>
                  </a:lnTo>
                  <a:lnTo>
                    <a:pt x="362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8" y="590"/>
                  </a:lnTo>
                  <a:lnTo>
                    <a:pt x="368" y="590"/>
                  </a:lnTo>
                  <a:lnTo>
                    <a:pt x="370" y="589"/>
                  </a:lnTo>
                  <a:lnTo>
                    <a:pt x="370" y="587"/>
                  </a:lnTo>
                  <a:lnTo>
                    <a:pt x="371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5" y="586"/>
                  </a:lnTo>
                  <a:lnTo>
                    <a:pt x="375" y="585"/>
                  </a:lnTo>
                  <a:lnTo>
                    <a:pt x="374" y="584"/>
                  </a:lnTo>
                  <a:lnTo>
                    <a:pt x="372" y="584"/>
                  </a:lnTo>
                  <a:lnTo>
                    <a:pt x="372" y="585"/>
                  </a:lnTo>
                  <a:lnTo>
                    <a:pt x="370" y="584"/>
                  </a:lnTo>
                  <a:lnTo>
                    <a:pt x="369" y="584"/>
                  </a:lnTo>
                  <a:lnTo>
                    <a:pt x="368" y="582"/>
                  </a:lnTo>
                  <a:lnTo>
                    <a:pt x="366" y="580"/>
                  </a:lnTo>
                  <a:lnTo>
                    <a:pt x="364" y="577"/>
                  </a:lnTo>
                  <a:lnTo>
                    <a:pt x="364" y="574"/>
                  </a:lnTo>
                  <a:lnTo>
                    <a:pt x="364" y="573"/>
                  </a:lnTo>
                  <a:lnTo>
                    <a:pt x="366" y="572"/>
                  </a:lnTo>
                  <a:lnTo>
                    <a:pt x="368" y="572"/>
                  </a:lnTo>
                  <a:lnTo>
                    <a:pt x="368" y="567"/>
                  </a:lnTo>
                  <a:lnTo>
                    <a:pt x="370" y="571"/>
                  </a:lnTo>
                  <a:lnTo>
                    <a:pt x="370" y="570"/>
                  </a:lnTo>
                  <a:lnTo>
                    <a:pt x="370" y="565"/>
                  </a:lnTo>
                  <a:lnTo>
                    <a:pt x="370" y="564"/>
                  </a:lnTo>
                  <a:lnTo>
                    <a:pt x="374" y="556"/>
                  </a:lnTo>
                  <a:lnTo>
                    <a:pt x="374" y="554"/>
                  </a:lnTo>
                  <a:lnTo>
                    <a:pt x="376" y="553"/>
                  </a:lnTo>
                  <a:lnTo>
                    <a:pt x="377" y="552"/>
                  </a:lnTo>
                  <a:lnTo>
                    <a:pt x="378" y="551"/>
                  </a:lnTo>
                  <a:lnTo>
                    <a:pt x="378" y="550"/>
                  </a:lnTo>
                  <a:lnTo>
                    <a:pt x="378" y="543"/>
                  </a:lnTo>
                  <a:lnTo>
                    <a:pt x="379" y="540"/>
                  </a:lnTo>
                  <a:lnTo>
                    <a:pt x="379" y="539"/>
                  </a:lnTo>
                  <a:lnTo>
                    <a:pt x="379" y="537"/>
                  </a:lnTo>
                  <a:lnTo>
                    <a:pt x="381" y="535"/>
                  </a:lnTo>
                  <a:lnTo>
                    <a:pt x="382" y="534"/>
                  </a:lnTo>
                  <a:lnTo>
                    <a:pt x="383" y="533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9" y="532"/>
                  </a:lnTo>
                  <a:lnTo>
                    <a:pt x="390" y="531"/>
                  </a:lnTo>
                  <a:lnTo>
                    <a:pt x="389" y="522"/>
                  </a:lnTo>
                  <a:lnTo>
                    <a:pt x="390" y="518"/>
                  </a:lnTo>
                  <a:lnTo>
                    <a:pt x="392" y="518"/>
                  </a:lnTo>
                  <a:lnTo>
                    <a:pt x="392" y="517"/>
                  </a:lnTo>
                  <a:lnTo>
                    <a:pt x="394" y="515"/>
                  </a:lnTo>
                  <a:lnTo>
                    <a:pt x="395" y="515"/>
                  </a:lnTo>
                  <a:lnTo>
                    <a:pt x="396" y="515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7" y="512"/>
                  </a:lnTo>
                  <a:lnTo>
                    <a:pt x="400" y="508"/>
                  </a:lnTo>
                  <a:lnTo>
                    <a:pt x="401" y="508"/>
                  </a:lnTo>
                  <a:lnTo>
                    <a:pt x="401" y="507"/>
                  </a:lnTo>
                  <a:lnTo>
                    <a:pt x="402" y="506"/>
                  </a:lnTo>
                  <a:lnTo>
                    <a:pt x="410" y="504"/>
                  </a:lnTo>
                  <a:lnTo>
                    <a:pt x="413" y="501"/>
                  </a:lnTo>
                  <a:lnTo>
                    <a:pt x="414" y="500"/>
                  </a:lnTo>
                  <a:lnTo>
                    <a:pt x="417" y="500"/>
                  </a:lnTo>
                  <a:lnTo>
                    <a:pt x="421" y="500"/>
                  </a:lnTo>
                  <a:lnTo>
                    <a:pt x="422" y="499"/>
                  </a:lnTo>
                  <a:lnTo>
                    <a:pt x="423" y="498"/>
                  </a:lnTo>
                  <a:lnTo>
                    <a:pt x="423" y="496"/>
                  </a:lnTo>
                  <a:lnTo>
                    <a:pt x="423" y="495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4" y="492"/>
                  </a:lnTo>
                  <a:lnTo>
                    <a:pt x="426" y="491"/>
                  </a:lnTo>
                  <a:lnTo>
                    <a:pt x="428" y="491"/>
                  </a:lnTo>
                  <a:lnTo>
                    <a:pt x="429" y="491"/>
                  </a:lnTo>
                  <a:lnTo>
                    <a:pt x="430" y="491"/>
                  </a:lnTo>
                  <a:lnTo>
                    <a:pt x="431" y="489"/>
                  </a:lnTo>
                  <a:lnTo>
                    <a:pt x="433" y="491"/>
                  </a:lnTo>
                  <a:lnTo>
                    <a:pt x="433" y="488"/>
                  </a:lnTo>
                  <a:lnTo>
                    <a:pt x="434" y="487"/>
                  </a:lnTo>
                  <a:lnTo>
                    <a:pt x="435" y="486"/>
                  </a:lnTo>
                  <a:lnTo>
                    <a:pt x="436" y="486"/>
                  </a:lnTo>
                  <a:lnTo>
                    <a:pt x="439" y="486"/>
                  </a:lnTo>
                  <a:lnTo>
                    <a:pt x="440" y="483"/>
                  </a:lnTo>
                  <a:lnTo>
                    <a:pt x="441" y="482"/>
                  </a:lnTo>
                  <a:lnTo>
                    <a:pt x="442" y="481"/>
                  </a:lnTo>
                  <a:lnTo>
                    <a:pt x="443" y="481"/>
                  </a:lnTo>
                  <a:lnTo>
                    <a:pt x="444" y="481"/>
                  </a:lnTo>
                  <a:lnTo>
                    <a:pt x="444" y="480"/>
                  </a:lnTo>
                  <a:lnTo>
                    <a:pt x="444" y="479"/>
                  </a:lnTo>
                  <a:lnTo>
                    <a:pt x="444" y="478"/>
                  </a:lnTo>
                  <a:lnTo>
                    <a:pt x="443" y="478"/>
                  </a:lnTo>
                  <a:lnTo>
                    <a:pt x="442" y="476"/>
                  </a:lnTo>
                  <a:lnTo>
                    <a:pt x="441" y="475"/>
                  </a:lnTo>
                  <a:lnTo>
                    <a:pt x="440" y="475"/>
                  </a:lnTo>
                  <a:lnTo>
                    <a:pt x="441" y="474"/>
                  </a:lnTo>
                  <a:lnTo>
                    <a:pt x="439" y="472"/>
                  </a:lnTo>
                  <a:lnTo>
                    <a:pt x="435" y="469"/>
                  </a:lnTo>
                  <a:lnTo>
                    <a:pt x="431" y="468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3" y="463"/>
                  </a:lnTo>
                  <a:lnTo>
                    <a:pt x="420" y="461"/>
                  </a:lnTo>
                  <a:lnTo>
                    <a:pt x="418" y="460"/>
                  </a:lnTo>
                  <a:lnTo>
                    <a:pt x="416" y="455"/>
                  </a:lnTo>
                  <a:lnTo>
                    <a:pt x="414" y="452"/>
                  </a:lnTo>
                  <a:lnTo>
                    <a:pt x="411" y="448"/>
                  </a:lnTo>
                  <a:lnTo>
                    <a:pt x="410" y="444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10" y="439"/>
                  </a:lnTo>
                  <a:lnTo>
                    <a:pt x="411" y="437"/>
                  </a:lnTo>
                  <a:lnTo>
                    <a:pt x="410" y="436"/>
                  </a:lnTo>
                  <a:lnTo>
                    <a:pt x="409" y="434"/>
                  </a:lnTo>
                  <a:lnTo>
                    <a:pt x="404" y="424"/>
                  </a:lnTo>
                  <a:lnTo>
                    <a:pt x="403" y="418"/>
                  </a:lnTo>
                  <a:lnTo>
                    <a:pt x="403" y="414"/>
                  </a:lnTo>
                  <a:lnTo>
                    <a:pt x="402" y="409"/>
                  </a:lnTo>
                  <a:lnTo>
                    <a:pt x="403" y="405"/>
                  </a:lnTo>
                  <a:lnTo>
                    <a:pt x="403" y="403"/>
                  </a:lnTo>
                  <a:lnTo>
                    <a:pt x="407" y="401"/>
                  </a:lnTo>
                  <a:lnTo>
                    <a:pt x="407" y="400"/>
                  </a:lnTo>
                  <a:lnTo>
                    <a:pt x="407" y="398"/>
                  </a:lnTo>
                  <a:lnTo>
                    <a:pt x="408" y="396"/>
                  </a:lnTo>
                  <a:lnTo>
                    <a:pt x="409" y="395"/>
                  </a:lnTo>
                  <a:lnTo>
                    <a:pt x="411" y="392"/>
                  </a:lnTo>
                  <a:lnTo>
                    <a:pt x="411" y="391"/>
                  </a:lnTo>
                  <a:lnTo>
                    <a:pt x="413" y="390"/>
                  </a:lnTo>
                  <a:lnTo>
                    <a:pt x="413" y="388"/>
                  </a:lnTo>
                  <a:lnTo>
                    <a:pt x="413" y="387"/>
                  </a:lnTo>
                  <a:lnTo>
                    <a:pt x="421" y="372"/>
                  </a:lnTo>
                  <a:lnTo>
                    <a:pt x="424" y="369"/>
                  </a:lnTo>
                  <a:lnTo>
                    <a:pt x="427" y="365"/>
                  </a:lnTo>
                  <a:lnTo>
                    <a:pt x="430" y="358"/>
                  </a:lnTo>
                  <a:lnTo>
                    <a:pt x="431" y="356"/>
                  </a:lnTo>
                  <a:lnTo>
                    <a:pt x="436" y="352"/>
                  </a:lnTo>
                  <a:lnTo>
                    <a:pt x="439" y="351"/>
                  </a:lnTo>
                  <a:lnTo>
                    <a:pt x="443" y="343"/>
                  </a:lnTo>
                  <a:lnTo>
                    <a:pt x="447" y="338"/>
                  </a:lnTo>
                  <a:lnTo>
                    <a:pt x="450" y="335"/>
                  </a:lnTo>
                  <a:lnTo>
                    <a:pt x="452" y="333"/>
                  </a:lnTo>
                  <a:lnTo>
                    <a:pt x="452" y="332"/>
                  </a:lnTo>
                  <a:lnTo>
                    <a:pt x="453" y="331"/>
                  </a:lnTo>
                  <a:lnTo>
                    <a:pt x="459" y="320"/>
                  </a:lnTo>
                  <a:lnTo>
                    <a:pt x="460" y="318"/>
                  </a:lnTo>
                  <a:lnTo>
                    <a:pt x="461" y="316"/>
                  </a:lnTo>
                  <a:lnTo>
                    <a:pt x="462" y="316"/>
                  </a:lnTo>
                  <a:lnTo>
                    <a:pt x="463" y="313"/>
                  </a:lnTo>
                  <a:lnTo>
                    <a:pt x="465" y="312"/>
                  </a:lnTo>
                  <a:lnTo>
                    <a:pt x="466" y="309"/>
                  </a:lnTo>
                  <a:lnTo>
                    <a:pt x="468" y="303"/>
                  </a:lnTo>
                  <a:lnTo>
                    <a:pt x="469" y="300"/>
                  </a:lnTo>
                  <a:lnTo>
                    <a:pt x="470" y="299"/>
                  </a:lnTo>
                  <a:lnTo>
                    <a:pt x="472" y="298"/>
                  </a:lnTo>
                  <a:lnTo>
                    <a:pt x="479" y="297"/>
                  </a:lnTo>
                  <a:lnTo>
                    <a:pt x="480" y="296"/>
                  </a:lnTo>
                  <a:lnTo>
                    <a:pt x="481" y="297"/>
                  </a:lnTo>
                  <a:lnTo>
                    <a:pt x="480" y="300"/>
                  </a:lnTo>
                  <a:lnTo>
                    <a:pt x="478" y="303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4" y="305"/>
                  </a:lnTo>
                  <a:lnTo>
                    <a:pt x="476" y="304"/>
                  </a:lnTo>
                  <a:lnTo>
                    <a:pt x="479" y="304"/>
                  </a:lnTo>
                  <a:lnTo>
                    <a:pt x="480" y="302"/>
                  </a:lnTo>
                  <a:lnTo>
                    <a:pt x="483" y="296"/>
                  </a:lnTo>
                  <a:lnTo>
                    <a:pt x="486" y="293"/>
                  </a:lnTo>
                  <a:lnTo>
                    <a:pt x="491" y="292"/>
                  </a:lnTo>
                  <a:lnTo>
                    <a:pt x="491" y="291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1" y="286"/>
                  </a:lnTo>
                  <a:lnTo>
                    <a:pt x="489" y="286"/>
                  </a:lnTo>
                  <a:lnTo>
                    <a:pt x="488" y="286"/>
                  </a:lnTo>
                  <a:lnTo>
                    <a:pt x="486" y="284"/>
                  </a:lnTo>
                  <a:lnTo>
                    <a:pt x="485" y="283"/>
                  </a:lnTo>
                  <a:lnTo>
                    <a:pt x="483" y="283"/>
                  </a:lnTo>
                  <a:lnTo>
                    <a:pt x="483" y="284"/>
                  </a:lnTo>
                  <a:lnTo>
                    <a:pt x="482" y="284"/>
                  </a:lnTo>
                  <a:lnTo>
                    <a:pt x="480" y="284"/>
                  </a:lnTo>
                  <a:lnTo>
                    <a:pt x="480" y="281"/>
                  </a:lnTo>
                  <a:lnTo>
                    <a:pt x="480" y="279"/>
                  </a:lnTo>
                  <a:lnTo>
                    <a:pt x="488" y="271"/>
                  </a:lnTo>
                  <a:lnTo>
                    <a:pt x="493" y="265"/>
                  </a:lnTo>
                  <a:lnTo>
                    <a:pt x="501" y="257"/>
                  </a:lnTo>
                  <a:lnTo>
                    <a:pt x="504" y="255"/>
                  </a:lnTo>
                  <a:lnTo>
                    <a:pt x="506" y="254"/>
                  </a:lnTo>
                  <a:lnTo>
                    <a:pt x="508" y="254"/>
                  </a:lnTo>
                  <a:lnTo>
                    <a:pt x="512" y="254"/>
                  </a:lnTo>
                  <a:lnTo>
                    <a:pt x="513" y="254"/>
                  </a:lnTo>
                  <a:lnTo>
                    <a:pt x="514" y="255"/>
                  </a:lnTo>
                  <a:lnTo>
                    <a:pt x="515" y="254"/>
                  </a:lnTo>
                  <a:lnTo>
                    <a:pt x="515" y="253"/>
                  </a:lnTo>
                  <a:lnTo>
                    <a:pt x="518" y="251"/>
                  </a:lnTo>
                  <a:lnTo>
                    <a:pt x="524" y="250"/>
                  </a:lnTo>
                  <a:lnTo>
                    <a:pt x="541" y="242"/>
                  </a:lnTo>
                  <a:lnTo>
                    <a:pt x="548" y="241"/>
                  </a:lnTo>
                  <a:lnTo>
                    <a:pt x="564" y="237"/>
                  </a:lnTo>
                  <a:lnTo>
                    <a:pt x="565" y="237"/>
                  </a:lnTo>
                  <a:lnTo>
                    <a:pt x="566" y="237"/>
                  </a:lnTo>
                  <a:lnTo>
                    <a:pt x="567" y="235"/>
                  </a:lnTo>
                  <a:lnTo>
                    <a:pt x="572" y="234"/>
                  </a:lnTo>
                  <a:lnTo>
                    <a:pt x="578" y="234"/>
                  </a:lnTo>
                  <a:lnTo>
                    <a:pt x="581" y="233"/>
                  </a:lnTo>
                  <a:lnTo>
                    <a:pt x="586" y="229"/>
                  </a:lnTo>
                  <a:lnTo>
                    <a:pt x="589" y="228"/>
                  </a:lnTo>
                  <a:lnTo>
                    <a:pt x="591" y="226"/>
                  </a:lnTo>
                  <a:lnTo>
                    <a:pt x="593" y="219"/>
                  </a:lnTo>
                  <a:lnTo>
                    <a:pt x="596" y="216"/>
                  </a:lnTo>
                  <a:lnTo>
                    <a:pt x="598" y="214"/>
                  </a:lnTo>
                  <a:lnTo>
                    <a:pt x="604" y="212"/>
                  </a:lnTo>
                  <a:lnTo>
                    <a:pt x="609" y="208"/>
                  </a:lnTo>
                  <a:lnTo>
                    <a:pt x="610" y="207"/>
                  </a:lnTo>
                  <a:lnTo>
                    <a:pt x="624" y="201"/>
                  </a:lnTo>
                  <a:lnTo>
                    <a:pt x="635" y="196"/>
                  </a:lnTo>
                  <a:lnTo>
                    <a:pt x="636" y="194"/>
                  </a:lnTo>
                  <a:lnTo>
                    <a:pt x="637" y="194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6" y="177"/>
                  </a:lnTo>
                  <a:lnTo>
                    <a:pt x="659" y="176"/>
                  </a:lnTo>
                  <a:lnTo>
                    <a:pt x="662" y="176"/>
                  </a:lnTo>
                  <a:lnTo>
                    <a:pt x="664" y="173"/>
                  </a:lnTo>
                  <a:lnTo>
                    <a:pt x="665" y="173"/>
                  </a:lnTo>
                  <a:lnTo>
                    <a:pt x="667" y="170"/>
                  </a:lnTo>
                  <a:lnTo>
                    <a:pt x="669" y="167"/>
                  </a:lnTo>
                  <a:lnTo>
                    <a:pt x="669" y="164"/>
                  </a:lnTo>
                  <a:lnTo>
                    <a:pt x="668" y="163"/>
                  </a:lnTo>
                  <a:lnTo>
                    <a:pt x="667" y="162"/>
                  </a:lnTo>
                  <a:lnTo>
                    <a:pt x="667" y="161"/>
                  </a:lnTo>
                  <a:lnTo>
                    <a:pt x="667" y="160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7" y="155"/>
                  </a:lnTo>
                  <a:lnTo>
                    <a:pt x="667" y="154"/>
                  </a:lnTo>
                  <a:lnTo>
                    <a:pt x="665" y="151"/>
                  </a:lnTo>
                  <a:lnTo>
                    <a:pt x="664" y="149"/>
                  </a:lnTo>
                  <a:lnTo>
                    <a:pt x="661" y="148"/>
                  </a:lnTo>
                  <a:lnTo>
                    <a:pt x="659" y="147"/>
                  </a:lnTo>
                  <a:lnTo>
                    <a:pt x="659" y="144"/>
                  </a:lnTo>
                  <a:lnTo>
                    <a:pt x="659" y="143"/>
                  </a:lnTo>
                  <a:lnTo>
                    <a:pt x="659" y="140"/>
                  </a:lnTo>
                  <a:lnTo>
                    <a:pt x="661" y="137"/>
                  </a:lnTo>
                  <a:lnTo>
                    <a:pt x="662" y="135"/>
                  </a:lnTo>
                  <a:lnTo>
                    <a:pt x="663" y="135"/>
                  </a:lnTo>
                  <a:lnTo>
                    <a:pt x="664" y="136"/>
                  </a:lnTo>
                  <a:lnTo>
                    <a:pt x="667" y="137"/>
                  </a:lnTo>
                  <a:lnTo>
                    <a:pt x="670" y="136"/>
                  </a:lnTo>
                  <a:lnTo>
                    <a:pt x="671" y="137"/>
                  </a:lnTo>
                  <a:lnTo>
                    <a:pt x="671" y="136"/>
                  </a:lnTo>
                  <a:lnTo>
                    <a:pt x="672" y="135"/>
                  </a:lnTo>
                  <a:lnTo>
                    <a:pt x="672" y="133"/>
                  </a:lnTo>
                  <a:lnTo>
                    <a:pt x="674" y="133"/>
                  </a:lnTo>
                  <a:lnTo>
                    <a:pt x="675" y="128"/>
                  </a:lnTo>
                  <a:lnTo>
                    <a:pt x="674" y="127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70" y="127"/>
                  </a:lnTo>
                  <a:lnTo>
                    <a:pt x="668" y="127"/>
                  </a:lnTo>
                  <a:lnTo>
                    <a:pt x="667" y="127"/>
                  </a:lnTo>
                  <a:lnTo>
                    <a:pt x="665" y="125"/>
                  </a:lnTo>
                  <a:lnTo>
                    <a:pt x="664" y="124"/>
                  </a:lnTo>
                  <a:lnTo>
                    <a:pt x="664" y="122"/>
                  </a:lnTo>
                  <a:lnTo>
                    <a:pt x="663" y="121"/>
                  </a:lnTo>
                  <a:lnTo>
                    <a:pt x="664" y="118"/>
                  </a:lnTo>
                  <a:lnTo>
                    <a:pt x="664" y="117"/>
                  </a:lnTo>
                  <a:lnTo>
                    <a:pt x="661" y="117"/>
                  </a:lnTo>
                  <a:lnTo>
                    <a:pt x="659" y="1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19">
              <a:extLst>
                <a:ext uri="{FF2B5EF4-FFF2-40B4-BE49-F238E27FC236}">
                  <a16:creationId xmlns:a16="http://schemas.microsoft.com/office/drawing/2014/main" id="{1214D4BD-6615-883D-FBFB-07A33DC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9" y="3244850"/>
              <a:ext cx="488950" cy="712788"/>
            </a:xfrm>
            <a:custGeom>
              <a:avLst/>
              <a:gdLst>
                <a:gd name="T0" fmla="*/ 68 w 308"/>
                <a:gd name="T1" fmla="*/ 5 h 449"/>
                <a:gd name="T2" fmla="*/ 46 w 308"/>
                <a:gd name="T3" fmla="*/ 9 h 449"/>
                <a:gd name="T4" fmla="*/ 33 w 308"/>
                <a:gd name="T5" fmla="*/ 19 h 449"/>
                <a:gd name="T6" fmla="*/ 9 w 308"/>
                <a:gd name="T7" fmla="*/ 24 h 449"/>
                <a:gd name="T8" fmla="*/ 3 w 308"/>
                <a:gd name="T9" fmla="*/ 35 h 449"/>
                <a:gd name="T10" fmla="*/ 8 w 308"/>
                <a:gd name="T11" fmla="*/ 52 h 449"/>
                <a:gd name="T12" fmla="*/ 10 w 308"/>
                <a:gd name="T13" fmla="*/ 66 h 449"/>
                <a:gd name="T14" fmla="*/ 10 w 308"/>
                <a:gd name="T15" fmla="*/ 78 h 449"/>
                <a:gd name="T16" fmla="*/ 18 w 308"/>
                <a:gd name="T17" fmla="*/ 90 h 449"/>
                <a:gd name="T18" fmla="*/ 34 w 308"/>
                <a:gd name="T19" fmla="*/ 107 h 449"/>
                <a:gd name="T20" fmla="*/ 15 w 308"/>
                <a:gd name="T21" fmla="*/ 109 h 449"/>
                <a:gd name="T22" fmla="*/ 17 w 308"/>
                <a:gd name="T23" fmla="*/ 127 h 449"/>
                <a:gd name="T24" fmla="*/ 11 w 308"/>
                <a:gd name="T25" fmla="*/ 133 h 449"/>
                <a:gd name="T26" fmla="*/ 29 w 308"/>
                <a:gd name="T27" fmla="*/ 134 h 449"/>
                <a:gd name="T28" fmla="*/ 37 w 308"/>
                <a:gd name="T29" fmla="*/ 141 h 449"/>
                <a:gd name="T30" fmla="*/ 24 w 308"/>
                <a:gd name="T31" fmla="*/ 173 h 449"/>
                <a:gd name="T32" fmla="*/ 23 w 308"/>
                <a:gd name="T33" fmla="*/ 199 h 449"/>
                <a:gd name="T34" fmla="*/ 42 w 308"/>
                <a:gd name="T35" fmla="*/ 214 h 449"/>
                <a:gd name="T36" fmla="*/ 55 w 308"/>
                <a:gd name="T37" fmla="*/ 224 h 449"/>
                <a:gd name="T38" fmla="*/ 35 w 308"/>
                <a:gd name="T39" fmla="*/ 231 h 449"/>
                <a:gd name="T40" fmla="*/ 37 w 308"/>
                <a:gd name="T41" fmla="*/ 247 h 449"/>
                <a:gd name="T42" fmla="*/ 42 w 308"/>
                <a:gd name="T43" fmla="*/ 276 h 449"/>
                <a:gd name="T44" fmla="*/ 29 w 308"/>
                <a:gd name="T45" fmla="*/ 274 h 449"/>
                <a:gd name="T46" fmla="*/ 48 w 308"/>
                <a:gd name="T47" fmla="*/ 306 h 449"/>
                <a:gd name="T48" fmla="*/ 70 w 308"/>
                <a:gd name="T49" fmla="*/ 324 h 449"/>
                <a:gd name="T50" fmla="*/ 94 w 308"/>
                <a:gd name="T51" fmla="*/ 335 h 449"/>
                <a:gd name="T52" fmla="*/ 101 w 308"/>
                <a:gd name="T53" fmla="*/ 356 h 449"/>
                <a:gd name="T54" fmla="*/ 92 w 308"/>
                <a:gd name="T55" fmla="*/ 370 h 449"/>
                <a:gd name="T56" fmla="*/ 100 w 308"/>
                <a:gd name="T57" fmla="*/ 394 h 449"/>
                <a:gd name="T58" fmla="*/ 122 w 308"/>
                <a:gd name="T59" fmla="*/ 413 h 449"/>
                <a:gd name="T60" fmla="*/ 127 w 308"/>
                <a:gd name="T61" fmla="*/ 445 h 449"/>
                <a:gd name="T62" fmla="*/ 140 w 308"/>
                <a:gd name="T63" fmla="*/ 447 h 449"/>
                <a:gd name="T64" fmla="*/ 160 w 308"/>
                <a:gd name="T65" fmla="*/ 420 h 449"/>
                <a:gd name="T66" fmla="*/ 181 w 308"/>
                <a:gd name="T67" fmla="*/ 423 h 449"/>
                <a:gd name="T68" fmla="*/ 192 w 308"/>
                <a:gd name="T69" fmla="*/ 409 h 449"/>
                <a:gd name="T70" fmla="*/ 212 w 308"/>
                <a:gd name="T71" fmla="*/ 408 h 449"/>
                <a:gd name="T72" fmla="*/ 242 w 308"/>
                <a:gd name="T73" fmla="*/ 403 h 449"/>
                <a:gd name="T74" fmla="*/ 267 w 308"/>
                <a:gd name="T75" fmla="*/ 400 h 449"/>
                <a:gd name="T76" fmla="*/ 267 w 308"/>
                <a:gd name="T77" fmla="*/ 376 h 449"/>
                <a:gd name="T78" fmla="*/ 265 w 308"/>
                <a:gd name="T79" fmla="*/ 352 h 449"/>
                <a:gd name="T80" fmla="*/ 278 w 308"/>
                <a:gd name="T81" fmla="*/ 344 h 449"/>
                <a:gd name="T82" fmla="*/ 301 w 308"/>
                <a:gd name="T83" fmla="*/ 329 h 449"/>
                <a:gd name="T84" fmla="*/ 301 w 308"/>
                <a:gd name="T85" fmla="*/ 310 h 449"/>
                <a:gd name="T86" fmla="*/ 284 w 308"/>
                <a:gd name="T87" fmla="*/ 292 h 449"/>
                <a:gd name="T88" fmla="*/ 270 w 308"/>
                <a:gd name="T89" fmla="*/ 272 h 449"/>
                <a:gd name="T90" fmla="*/ 261 w 308"/>
                <a:gd name="T91" fmla="*/ 252 h 449"/>
                <a:gd name="T92" fmla="*/ 269 w 308"/>
                <a:gd name="T93" fmla="*/ 228 h 449"/>
                <a:gd name="T94" fmla="*/ 280 w 308"/>
                <a:gd name="T95" fmla="*/ 216 h 449"/>
                <a:gd name="T96" fmla="*/ 278 w 308"/>
                <a:gd name="T97" fmla="*/ 195 h 449"/>
                <a:gd name="T98" fmla="*/ 276 w 308"/>
                <a:gd name="T99" fmla="*/ 176 h 449"/>
                <a:gd name="T100" fmla="*/ 291 w 308"/>
                <a:gd name="T101" fmla="*/ 169 h 449"/>
                <a:gd name="T102" fmla="*/ 257 w 308"/>
                <a:gd name="T103" fmla="*/ 160 h 449"/>
                <a:gd name="T104" fmla="*/ 237 w 308"/>
                <a:gd name="T105" fmla="*/ 168 h 449"/>
                <a:gd name="T106" fmla="*/ 205 w 308"/>
                <a:gd name="T107" fmla="*/ 154 h 449"/>
                <a:gd name="T108" fmla="*/ 187 w 308"/>
                <a:gd name="T109" fmla="*/ 140 h 449"/>
                <a:gd name="T110" fmla="*/ 189 w 308"/>
                <a:gd name="T111" fmla="*/ 128 h 449"/>
                <a:gd name="T112" fmla="*/ 192 w 308"/>
                <a:gd name="T113" fmla="*/ 120 h 449"/>
                <a:gd name="T114" fmla="*/ 192 w 308"/>
                <a:gd name="T115" fmla="*/ 105 h 449"/>
                <a:gd name="T116" fmla="*/ 166 w 308"/>
                <a:gd name="T117" fmla="*/ 94 h 449"/>
                <a:gd name="T118" fmla="*/ 144 w 308"/>
                <a:gd name="T119" fmla="*/ 72 h 449"/>
                <a:gd name="T120" fmla="*/ 144 w 308"/>
                <a:gd name="T121" fmla="*/ 45 h 449"/>
                <a:gd name="T122" fmla="*/ 133 w 308"/>
                <a:gd name="T123" fmla="*/ 38 h 449"/>
                <a:gd name="T124" fmla="*/ 109 w 308"/>
                <a:gd name="T125" fmla="*/ 1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449">
                  <a:moveTo>
                    <a:pt x="98" y="3"/>
                  </a:moveTo>
                  <a:lnTo>
                    <a:pt x="96" y="4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2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6" y="1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6" y="3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2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6" y="74"/>
                  </a:lnTo>
                  <a:lnTo>
                    <a:pt x="11" y="74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79"/>
                  </a:lnTo>
                  <a:lnTo>
                    <a:pt x="13" y="81"/>
                  </a:lnTo>
                  <a:lnTo>
                    <a:pt x="13" y="83"/>
                  </a:lnTo>
                  <a:lnTo>
                    <a:pt x="10" y="8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1" y="88"/>
                  </a:lnTo>
                  <a:lnTo>
                    <a:pt x="13" y="89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23" y="96"/>
                  </a:lnTo>
                  <a:lnTo>
                    <a:pt x="26" y="97"/>
                  </a:lnTo>
                  <a:lnTo>
                    <a:pt x="30" y="100"/>
                  </a:lnTo>
                  <a:lnTo>
                    <a:pt x="33" y="101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0" y="107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2" y="108"/>
                  </a:lnTo>
                  <a:lnTo>
                    <a:pt x="21" y="109"/>
                  </a:lnTo>
                  <a:lnTo>
                    <a:pt x="20" y="110"/>
                  </a:lnTo>
                  <a:lnTo>
                    <a:pt x="15" y="109"/>
                  </a:lnTo>
                  <a:lnTo>
                    <a:pt x="14" y="110"/>
                  </a:lnTo>
                  <a:lnTo>
                    <a:pt x="14" y="111"/>
                  </a:lnTo>
                  <a:lnTo>
                    <a:pt x="15" y="113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7" y="124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8"/>
                  </a:lnTo>
                  <a:lnTo>
                    <a:pt x="18" y="129"/>
                  </a:lnTo>
                  <a:lnTo>
                    <a:pt x="20" y="128"/>
                  </a:lnTo>
                  <a:lnTo>
                    <a:pt x="21" y="129"/>
                  </a:lnTo>
                  <a:lnTo>
                    <a:pt x="21" y="130"/>
                  </a:lnTo>
                  <a:lnTo>
                    <a:pt x="20" y="131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5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1" y="140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7" y="135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3" y="135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9" y="137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5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3" y="159"/>
                  </a:lnTo>
                  <a:lnTo>
                    <a:pt x="31" y="159"/>
                  </a:lnTo>
                  <a:lnTo>
                    <a:pt x="31" y="160"/>
                  </a:lnTo>
                  <a:lnTo>
                    <a:pt x="30" y="162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6" y="169"/>
                  </a:lnTo>
                  <a:lnTo>
                    <a:pt x="24" y="170"/>
                  </a:lnTo>
                  <a:lnTo>
                    <a:pt x="26" y="172"/>
                  </a:lnTo>
                  <a:lnTo>
                    <a:pt x="24" y="173"/>
                  </a:lnTo>
                  <a:lnTo>
                    <a:pt x="24" y="174"/>
                  </a:lnTo>
                  <a:lnTo>
                    <a:pt x="23" y="175"/>
                  </a:lnTo>
                  <a:lnTo>
                    <a:pt x="21" y="176"/>
                  </a:lnTo>
                  <a:lnTo>
                    <a:pt x="21" y="177"/>
                  </a:lnTo>
                  <a:lnTo>
                    <a:pt x="22" y="182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8" y="189"/>
                  </a:lnTo>
                  <a:lnTo>
                    <a:pt x="18" y="192"/>
                  </a:lnTo>
                  <a:lnTo>
                    <a:pt x="20" y="194"/>
                  </a:lnTo>
                  <a:lnTo>
                    <a:pt x="21" y="198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8" y="201"/>
                  </a:lnTo>
                  <a:lnTo>
                    <a:pt x="29" y="201"/>
                  </a:lnTo>
                  <a:lnTo>
                    <a:pt x="30" y="201"/>
                  </a:lnTo>
                  <a:lnTo>
                    <a:pt x="31" y="202"/>
                  </a:lnTo>
                  <a:lnTo>
                    <a:pt x="34" y="201"/>
                  </a:lnTo>
                  <a:lnTo>
                    <a:pt x="35" y="202"/>
                  </a:lnTo>
                  <a:lnTo>
                    <a:pt x="36" y="205"/>
                  </a:lnTo>
                  <a:lnTo>
                    <a:pt x="36" y="207"/>
                  </a:lnTo>
                  <a:lnTo>
                    <a:pt x="37" y="209"/>
                  </a:lnTo>
                  <a:lnTo>
                    <a:pt x="37" y="211"/>
                  </a:lnTo>
                  <a:lnTo>
                    <a:pt x="39" y="212"/>
                  </a:lnTo>
                  <a:lnTo>
                    <a:pt x="42" y="214"/>
                  </a:lnTo>
                  <a:lnTo>
                    <a:pt x="43" y="215"/>
                  </a:lnTo>
                  <a:lnTo>
                    <a:pt x="44" y="215"/>
                  </a:lnTo>
                  <a:lnTo>
                    <a:pt x="44" y="214"/>
                  </a:lnTo>
                  <a:lnTo>
                    <a:pt x="46" y="214"/>
                  </a:lnTo>
                  <a:lnTo>
                    <a:pt x="46" y="215"/>
                  </a:lnTo>
                  <a:lnTo>
                    <a:pt x="47" y="218"/>
                  </a:lnTo>
                  <a:lnTo>
                    <a:pt x="48" y="218"/>
                  </a:lnTo>
                  <a:lnTo>
                    <a:pt x="49" y="220"/>
                  </a:lnTo>
                  <a:lnTo>
                    <a:pt x="50" y="220"/>
                  </a:lnTo>
                  <a:lnTo>
                    <a:pt x="53" y="222"/>
                  </a:lnTo>
                  <a:lnTo>
                    <a:pt x="54" y="224"/>
                  </a:lnTo>
                  <a:lnTo>
                    <a:pt x="54" y="225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6"/>
                  </a:lnTo>
                  <a:lnTo>
                    <a:pt x="56" y="228"/>
                  </a:lnTo>
                  <a:lnTo>
                    <a:pt x="55" y="229"/>
                  </a:lnTo>
                  <a:lnTo>
                    <a:pt x="53" y="232"/>
                  </a:lnTo>
                  <a:lnTo>
                    <a:pt x="50" y="232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0" y="232"/>
                  </a:lnTo>
                  <a:lnTo>
                    <a:pt x="39" y="233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4" y="228"/>
                  </a:lnTo>
                  <a:lnTo>
                    <a:pt x="33" y="228"/>
                  </a:lnTo>
                  <a:lnTo>
                    <a:pt x="31" y="228"/>
                  </a:lnTo>
                  <a:lnTo>
                    <a:pt x="30" y="229"/>
                  </a:lnTo>
                  <a:lnTo>
                    <a:pt x="29" y="229"/>
                  </a:lnTo>
                  <a:lnTo>
                    <a:pt x="29" y="231"/>
                  </a:lnTo>
                  <a:lnTo>
                    <a:pt x="29" y="232"/>
                  </a:lnTo>
                  <a:lnTo>
                    <a:pt x="29" y="233"/>
                  </a:lnTo>
                  <a:lnTo>
                    <a:pt x="28" y="234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40"/>
                  </a:lnTo>
                  <a:lnTo>
                    <a:pt x="37" y="247"/>
                  </a:lnTo>
                  <a:lnTo>
                    <a:pt x="46" y="254"/>
                  </a:lnTo>
                  <a:lnTo>
                    <a:pt x="47" y="258"/>
                  </a:lnTo>
                  <a:lnTo>
                    <a:pt x="48" y="264"/>
                  </a:lnTo>
                  <a:lnTo>
                    <a:pt x="49" y="266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1"/>
                  </a:lnTo>
                  <a:lnTo>
                    <a:pt x="47" y="273"/>
                  </a:lnTo>
                  <a:lnTo>
                    <a:pt x="47" y="274"/>
                  </a:lnTo>
                  <a:lnTo>
                    <a:pt x="48" y="276"/>
                  </a:lnTo>
                  <a:lnTo>
                    <a:pt x="47" y="276"/>
                  </a:lnTo>
                  <a:lnTo>
                    <a:pt x="43" y="274"/>
                  </a:lnTo>
                  <a:lnTo>
                    <a:pt x="42" y="276"/>
                  </a:lnTo>
                  <a:lnTo>
                    <a:pt x="41" y="277"/>
                  </a:lnTo>
                  <a:lnTo>
                    <a:pt x="41" y="276"/>
                  </a:lnTo>
                  <a:lnTo>
                    <a:pt x="40" y="276"/>
                  </a:lnTo>
                  <a:lnTo>
                    <a:pt x="39" y="273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71"/>
                  </a:lnTo>
                  <a:lnTo>
                    <a:pt x="34" y="272"/>
                  </a:lnTo>
                  <a:lnTo>
                    <a:pt x="34" y="273"/>
                  </a:lnTo>
                  <a:lnTo>
                    <a:pt x="33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29" y="274"/>
                  </a:lnTo>
                  <a:lnTo>
                    <a:pt x="28" y="276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6" y="286"/>
                  </a:lnTo>
                  <a:lnTo>
                    <a:pt x="28" y="287"/>
                  </a:lnTo>
                  <a:lnTo>
                    <a:pt x="37" y="292"/>
                  </a:lnTo>
                  <a:lnTo>
                    <a:pt x="39" y="293"/>
                  </a:lnTo>
                  <a:lnTo>
                    <a:pt x="41" y="298"/>
                  </a:lnTo>
                  <a:lnTo>
                    <a:pt x="46" y="303"/>
                  </a:lnTo>
                  <a:lnTo>
                    <a:pt x="47" y="304"/>
                  </a:lnTo>
                  <a:lnTo>
                    <a:pt x="48" y="306"/>
                  </a:lnTo>
                  <a:lnTo>
                    <a:pt x="49" y="307"/>
                  </a:lnTo>
                  <a:lnTo>
                    <a:pt x="52" y="310"/>
                  </a:lnTo>
                  <a:lnTo>
                    <a:pt x="54" y="313"/>
                  </a:lnTo>
                  <a:lnTo>
                    <a:pt x="56" y="315"/>
                  </a:lnTo>
                  <a:lnTo>
                    <a:pt x="57" y="316"/>
                  </a:lnTo>
                  <a:lnTo>
                    <a:pt x="61" y="317"/>
                  </a:lnTo>
                  <a:lnTo>
                    <a:pt x="62" y="317"/>
                  </a:lnTo>
                  <a:lnTo>
                    <a:pt x="62" y="316"/>
                  </a:lnTo>
                  <a:lnTo>
                    <a:pt x="63" y="316"/>
                  </a:lnTo>
                  <a:lnTo>
                    <a:pt x="66" y="320"/>
                  </a:lnTo>
                  <a:lnTo>
                    <a:pt x="67" y="322"/>
                  </a:lnTo>
                  <a:lnTo>
                    <a:pt x="69" y="323"/>
                  </a:lnTo>
                  <a:lnTo>
                    <a:pt x="70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3"/>
                  </a:lnTo>
                  <a:lnTo>
                    <a:pt x="79" y="322"/>
                  </a:lnTo>
                  <a:lnTo>
                    <a:pt x="79" y="320"/>
                  </a:lnTo>
                  <a:lnTo>
                    <a:pt x="80" y="322"/>
                  </a:lnTo>
                  <a:lnTo>
                    <a:pt x="81" y="322"/>
                  </a:lnTo>
                  <a:lnTo>
                    <a:pt x="81" y="323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87" y="329"/>
                  </a:lnTo>
                  <a:lnTo>
                    <a:pt x="91" y="331"/>
                  </a:lnTo>
                  <a:lnTo>
                    <a:pt x="94" y="335"/>
                  </a:lnTo>
                  <a:lnTo>
                    <a:pt x="95" y="336"/>
                  </a:lnTo>
                  <a:lnTo>
                    <a:pt x="100" y="336"/>
                  </a:lnTo>
                  <a:lnTo>
                    <a:pt x="102" y="337"/>
                  </a:lnTo>
                  <a:lnTo>
                    <a:pt x="106" y="339"/>
                  </a:lnTo>
                  <a:lnTo>
                    <a:pt x="111" y="342"/>
                  </a:lnTo>
                  <a:lnTo>
                    <a:pt x="112" y="344"/>
                  </a:lnTo>
                  <a:lnTo>
                    <a:pt x="112" y="346"/>
                  </a:lnTo>
                  <a:lnTo>
                    <a:pt x="112" y="350"/>
                  </a:lnTo>
                  <a:lnTo>
                    <a:pt x="105" y="351"/>
                  </a:lnTo>
                  <a:lnTo>
                    <a:pt x="102" y="352"/>
                  </a:lnTo>
                  <a:lnTo>
                    <a:pt x="101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99" y="359"/>
                  </a:lnTo>
                  <a:lnTo>
                    <a:pt x="96" y="358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1" y="357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8" y="361"/>
                  </a:lnTo>
                  <a:lnTo>
                    <a:pt x="88" y="362"/>
                  </a:lnTo>
                  <a:lnTo>
                    <a:pt x="92" y="367"/>
                  </a:lnTo>
                  <a:lnTo>
                    <a:pt x="93" y="368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1" y="375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80"/>
                  </a:lnTo>
                  <a:lnTo>
                    <a:pt x="92" y="381"/>
                  </a:lnTo>
                  <a:lnTo>
                    <a:pt x="95" y="383"/>
                  </a:lnTo>
                  <a:lnTo>
                    <a:pt x="96" y="384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0" y="391"/>
                  </a:lnTo>
                  <a:lnTo>
                    <a:pt x="100" y="393"/>
                  </a:lnTo>
                  <a:lnTo>
                    <a:pt x="100" y="394"/>
                  </a:lnTo>
                  <a:lnTo>
                    <a:pt x="100" y="395"/>
                  </a:lnTo>
                  <a:lnTo>
                    <a:pt x="101" y="396"/>
                  </a:lnTo>
                  <a:lnTo>
                    <a:pt x="101" y="397"/>
                  </a:lnTo>
                  <a:lnTo>
                    <a:pt x="101" y="398"/>
                  </a:lnTo>
                  <a:lnTo>
                    <a:pt x="101" y="400"/>
                  </a:lnTo>
                  <a:lnTo>
                    <a:pt x="102" y="401"/>
                  </a:lnTo>
                  <a:lnTo>
                    <a:pt x="104" y="402"/>
                  </a:lnTo>
                  <a:lnTo>
                    <a:pt x="109" y="402"/>
                  </a:lnTo>
                  <a:lnTo>
                    <a:pt x="111" y="402"/>
                  </a:lnTo>
                  <a:lnTo>
                    <a:pt x="119" y="409"/>
                  </a:lnTo>
                  <a:lnTo>
                    <a:pt x="120" y="410"/>
                  </a:lnTo>
                  <a:lnTo>
                    <a:pt x="121" y="411"/>
                  </a:lnTo>
                  <a:lnTo>
                    <a:pt x="122" y="413"/>
                  </a:lnTo>
                  <a:lnTo>
                    <a:pt x="125" y="419"/>
                  </a:lnTo>
                  <a:lnTo>
                    <a:pt x="126" y="421"/>
                  </a:lnTo>
                  <a:lnTo>
                    <a:pt x="126" y="423"/>
                  </a:lnTo>
                  <a:lnTo>
                    <a:pt x="126" y="427"/>
                  </a:lnTo>
                  <a:lnTo>
                    <a:pt x="127" y="428"/>
                  </a:lnTo>
                  <a:lnTo>
                    <a:pt x="130" y="435"/>
                  </a:lnTo>
                  <a:lnTo>
                    <a:pt x="130" y="436"/>
                  </a:lnTo>
                  <a:lnTo>
                    <a:pt x="130" y="439"/>
                  </a:lnTo>
                  <a:lnTo>
                    <a:pt x="130" y="440"/>
                  </a:lnTo>
                  <a:lnTo>
                    <a:pt x="130" y="441"/>
                  </a:lnTo>
                  <a:lnTo>
                    <a:pt x="128" y="442"/>
                  </a:lnTo>
                  <a:lnTo>
                    <a:pt x="127" y="443"/>
                  </a:lnTo>
                  <a:lnTo>
                    <a:pt x="127" y="445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30" y="448"/>
                  </a:lnTo>
                  <a:lnTo>
                    <a:pt x="131" y="448"/>
                  </a:lnTo>
                  <a:lnTo>
                    <a:pt x="132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7" y="449"/>
                  </a:lnTo>
                  <a:lnTo>
                    <a:pt x="138" y="448"/>
                  </a:lnTo>
                  <a:lnTo>
                    <a:pt x="139" y="448"/>
                  </a:lnTo>
                  <a:lnTo>
                    <a:pt x="140" y="447"/>
                  </a:lnTo>
                  <a:lnTo>
                    <a:pt x="141" y="446"/>
                  </a:lnTo>
                  <a:lnTo>
                    <a:pt x="141" y="443"/>
                  </a:lnTo>
                  <a:lnTo>
                    <a:pt x="142" y="441"/>
                  </a:lnTo>
                  <a:lnTo>
                    <a:pt x="141" y="440"/>
                  </a:lnTo>
                  <a:lnTo>
                    <a:pt x="141" y="437"/>
                  </a:lnTo>
                  <a:lnTo>
                    <a:pt x="141" y="435"/>
                  </a:lnTo>
                  <a:lnTo>
                    <a:pt x="142" y="429"/>
                  </a:lnTo>
                  <a:lnTo>
                    <a:pt x="142" y="427"/>
                  </a:lnTo>
                  <a:lnTo>
                    <a:pt x="145" y="426"/>
                  </a:lnTo>
                  <a:lnTo>
                    <a:pt x="146" y="424"/>
                  </a:lnTo>
                  <a:lnTo>
                    <a:pt x="152" y="422"/>
                  </a:lnTo>
                  <a:lnTo>
                    <a:pt x="158" y="420"/>
                  </a:lnTo>
                  <a:lnTo>
                    <a:pt x="160" y="420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67" y="415"/>
                  </a:lnTo>
                  <a:lnTo>
                    <a:pt x="168" y="415"/>
                  </a:lnTo>
                  <a:lnTo>
                    <a:pt x="170" y="415"/>
                  </a:lnTo>
                  <a:lnTo>
                    <a:pt x="173" y="417"/>
                  </a:lnTo>
                  <a:lnTo>
                    <a:pt x="176" y="420"/>
                  </a:lnTo>
                  <a:lnTo>
                    <a:pt x="176" y="421"/>
                  </a:lnTo>
                  <a:lnTo>
                    <a:pt x="177" y="423"/>
                  </a:lnTo>
                  <a:lnTo>
                    <a:pt x="178" y="424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3" y="423"/>
                  </a:lnTo>
                  <a:lnTo>
                    <a:pt x="181" y="421"/>
                  </a:lnTo>
                  <a:lnTo>
                    <a:pt x="181" y="420"/>
                  </a:lnTo>
                  <a:lnTo>
                    <a:pt x="181" y="419"/>
                  </a:lnTo>
                  <a:lnTo>
                    <a:pt x="186" y="413"/>
                  </a:lnTo>
                  <a:lnTo>
                    <a:pt x="187" y="411"/>
                  </a:lnTo>
                  <a:lnTo>
                    <a:pt x="189" y="411"/>
                  </a:lnTo>
                  <a:lnTo>
                    <a:pt x="191" y="413"/>
                  </a:lnTo>
                  <a:lnTo>
                    <a:pt x="192" y="413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91" y="410"/>
                  </a:lnTo>
                  <a:lnTo>
                    <a:pt x="192" y="409"/>
                  </a:lnTo>
                  <a:lnTo>
                    <a:pt x="193" y="409"/>
                  </a:lnTo>
                  <a:lnTo>
                    <a:pt x="194" y="410"/>
                  </a:lnTo>
                  <a:lnTo>
                    <a:pt x="196" y="410"/>
                  </a:lnTo>
                  <a:lnTo>
                    <a:pt x="196" y="409"/>
                  </a:lnTo>
                  <a:lnTo>
                    <a:pt x="198" y="410"/>
                  </a:lnTo>
                  <a:lnTo>
                    <a:pt x="199" y="410"/>
                  </a:lnTo>
                  <a:lnTo>
                    <a:pt x="203" y="409"/>
                  </a:lnTo>
                  <a:lnTo>
                    <a:pt x="204" y="410"/>
                  </a:lnTo>
                  <a:lnTo>
                    <a:pt x="206" y="410"/>
                  </a:lnTo>
                  <a:lnTo>
                    <a:pt x="209" y="410"/>
                  </a:lnTo>
                  <a:lnTo>
                    <a:pt x="210" y="410"/>
                  </a:lnTo>
                  <a:lnTo>
                    <a:pt x="211" y="410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20" y="403"/>
                  </a:lnTo>
                  <a:lnTo>
                    <a:pt x="223" y="403"/>
                  </a:lnTo>
                  <a:lnTo>
                    <a:pt x="225" y="403"/>
                  </a:lnTo>
                  <a:lnTo>
                    <a:pt x="226" y="403"/>
                  </a:lnTo>
                  <a:lnTo>
                    <a:pt x="229" y="401"/>
                  </a:lnTo>
                  <a:lnTo>
                    <a:pt x="230" y="400"/>
                  </a:lnTo>
                  <a:lnTo>
                    <a:pt x="231" y="401"/>
                  </a:lnTo>
                  <a:lnTo>
                    <a:pt x="233" y="402"/>
                  </a:lnTo>
                  <a:lnTo>
                    <a:pt x="236" y="403"/>
                  </a:lnTo>
                  <a:lnTo>
                    <a:pt x="237" y="403"/>
                  </a:lnTo>
                  <a:lnTo>
                    <a:pt x="238" y="403"/>
                  </a:lnTo>
                  <a:lnTo>
                    <a:pt x="242" y="403"/>
                  </a:lnTo>
                  <a:lnTo>
                    <a:pt x="252" y="398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6" y="400"/>
                  </a:lnTo>
                  <a:lnTo>
                    <a:pt x="257" y="401"/>
                  </a:lnTo>
                  <a:lnTo>
                    <a:pt x="258" y="402"/>
                  </a:lnTo>
                  <a:lnTo>
                    <a:pt x="259" y="402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4" y="402"/>
                  </a:lnTo>
                  <a:lnTo>
                    <a:pt x="265" y="401"/>
                  </a:lnTo>
                  <a:lnTo>
                    <a:pt x="267" y="400"/>
                  </a:lnTo>
                  <a:lnTo>
                    <a:pt x="268" y="396"/>
                  </a:lnTo>
                  <a:lnTo>
                    <a:pt x="269" y="394"/>
                  </a:lnTo>
                  <a:lnTo>
                    <a:pt x="270" y="394"/>
                  </a:lnTo>
                  <a:lnTo>
                    <a:pt x="271" y="394"/>
                  </a:lnTo>
                  <a:lnTo>
                    <a:pt x="272" y="393"/>
                  </a:lnTo>
                  <a:lnTo>
                    <a:pt x="274" y="391"/>
                  </a:lnTo>
                  <a:lnTo>
                    <a:pt x="274" y="388"/>
                  </a:lnTo>
                  <a:lnTo>
                    <a:pt x="275" y="387"/>
                  </a:lnTo>
                  <a:lnTo>
                    <a:pt x="274" y="384"/>
                  </a:lnTo>
                  <a:lnTo>
                    <a:pt x="274" y="383"/>
                  </a:lnTo>
                  <a:lnTo>
                    <a:pt x="272" y="382"/>
                  </a:lnTo>
                  <a:lnTo>
                    <a:pt x="270" y="380"/>
                  </a:lnTo>
                  <a:lnTo>
                    <a:pt x="267" y="376"/>
                  </a:lnTo>
                  <a:lnTo>
                    <a:pt x="265" y="376"/>
                  </a:lnTo>
                  <a:lnTo>
                    <a:pt x="267" y="374"/>
                  </a:lnTo>
                  <a:lnTo>
                    <a:pt x="267" y="370"/>
                  </a:lnTo>
                  <a:lnTo>
                    <a:pt x="268" y="369"/>
                  </a:lnTo>
                  <a:lnTo>
                    <a:pt x="268" y="367"/>
                  </a:lnTo>
                  <a:lnTo>
                    <a:pt x="268" y="364"/>
                  </a:lnTo>
                  <a:lnTo>
                    <a:pt x="269" y="361"/>
                  </a:lnTo>
                  <a:lnTo>
                    <a:pt x="270" y="361"/>
                  </a:lnTo>
                  <a:lnTo>
                    <a:pt x="270" y="359"/>
                  </a:lnTo>
                  <a:lnTo>
                    <a:pt x="269" y="358"/>
                  </a:lnTo>
                  <a:lnTo>
                    <a:pt x="268" y="357"/>
                  </a:lnTo>
                  <a:lnTo>
                    <a:pt x="267" y="352"/>
                  </a:lnTo>
                  <a:lnTo>
                    <a:pt x="265" y="352"/>
                  </a:lnTo>
                  <a:lnTo>
                    <a:pt x="267" y="352"/>
                  </a:lnTo>
                  <a:lnTo>
                    <a:pt x="267" y="351"/>
                  </a:lnTo>
                  <a:lnTo>
                    <a:pt x="268" y="350"/>
                  </a:lnTo>
                  <a:lnTo>
                    <a:pt x="269" y="349"/>
                  </a:lnTo>
                  <a:lnTo>
                    <a:pt x="270" y="349"/>
                  </a:lnTo>
                  <a:lnTo>
                    <a:pt x="271" y="346"/>
                  </a:lnTo>
                  <a:lnTo>
                    <a:pt x="272" y="346"/>
                  </a:lnTo>
                  <a:lnTo>
                    <a:pt x="274" y="346"/>
                  </a:lnTo>
                  <a:lnTo>
                    <a:pt x="275" y="346"/>
                  </a:lnTo>
                  <a:lnTo>
                    <a:pt x="275" y="345"/>
                  </a:lnTo>
                  <a:lnTo>
                    <a:pt x="276" y="345"/>
                  </a:lnTo>
                  <a:lnTo>
                    <a:pt x="277" y="344"/>
                  </a:lnTo>
                  <a:lnTo>
                    <a:pt x="278" y="344"/>
                  </a:lnTo>
                  <a:lnTo>
                    <a:pt x="284" y="345"/>
                  </a:lnTo>
                  <a:lnTo>
                    <a:pt x="287" y="345"/>
                  </a:lnTo>
                  <a:lnTo>
                    <a:pt x="289" y="344"/>
                  </a:lnTo>
                  <a:lnTo>
                    <a:pt x="289" y="343"/>
                  </a:lnTo>
                  <a:lnTo>
                    <a:pt x="289" y="342"/>
                  </a:lnTo>
                  <a:lnTo>
                    <a:pt x="291" y="337"/>
                  </a:lnTo>
                  <a:lnTo>
                    <a:pt x="291" y="335"/>
                  </a:lnTo>
                  <a:lnTo>
                    <a:pt x="293" y="333"/>
                  </a:lnTo>
                  <a:lnTo>
                    <a:pt x="295" y="333"/>
                  </a:lnTo>
                  <a:lnTo>
                    <a:pt x="296" y="332"/>
                  </a:lnTo>
                  <a:lnTo>
                    <a:pt x="297" y="332"/>
                  </a:lnTo>
                  <a:lnTo>
                    <a:pt x="301" y="330"/>
                  </a:lnTo>
                  <a:lnTo>
                    <a:pt x="301" y="329"/>
                  </a:lnTo>
                  <a:lnTo>
                    <a:pt x="301" y="326"/>
                  </a:lnTo>
                  <a:lnTo>
                    <a:pt x="302" y="326"/>
                  </a:lnTo>
                  <a:lnTo>
                    <a:pt x="302" y="325"/>
                  </a:lnTo>
                  <a:lnTo>
                    <a:pt x="303" y="325"/>
                  </a:lnTo>
                  <a:lnTo>
                    <a:pt x="304" y="324"/>
                  </a:lnTo>
                  <a:lnTo>
                    <a:pt x="306" y="322"/>
                  </a:lnTo>
                  <a:lnTo>
                    <a:pt x="307" y="318"/>
                  </a:lnTo>
                  <a:lnTo>
                    <a:pt x="308" y="315"/>
                  </a:lnTo>
                  <a:lnTo>
                    <a:pt x="308" y="313"/>
                  </a:lnTo>
                  <a:lnTo>
                    <a:pt x="308" y="312"/>
                  </a:lnTo>
                  <a:lnTo>
                    <a:pt x="307" y="312"/>
                  </a:lnTo>
                  <a:lnTo>
                    <a:pt x="303" y="311"/>
                  </a:lnTo>
                  <a:lnTo>
                    <a:pt x="301" y="310"/>
                  </a:lnTo>
                  <a:lnTo>
                    <a:pt x="301" y="309"/>
                  </a:lnTo>
                  <a:lnTo>
                    <a:pt x="298" y="306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5" y="302"/>
                  </a:lnTo>
                  <a:lnTo>
                    <a:pt x="295" y="300"/>
                  </a:lnTo>
                  <a:lnTo>
                    <a:pt x="294" y="299"/>
                  </a:lnTo>
                  <a:lnTo>
                    <a:pt x="289" y="294"/>
                  </a:lnTo>
                  <a:lnTo>
                    <a:pt x="289" y="293"/>
                  </a:lnTo>
                  <a:lnTo>
                    <a:pt x="288" y="292"/>
                  </a:lnTo>
                  <a:lnTo>
                    <a:pt x="287" y="292"/>
                  </a:lnTo>
                  <a:lnTo>
                    <a:pt x="285" y="292"/>
                  </a:lnTo>
                  <a:lnTo>
                    <a:pt x="284" y="292"/>
                  </a:lnTo>
                  <a:lnTo>
                    <a:pt x="283" y="290"/>
                  </a:lnTo>
                  <a:lnTo>
                    <a:pt x="282" y="289"/>
                  </a:lnTo>
                  <a:lnTo>
                    <a:pt x="280" y="289"/>
                  </a:lnTo>
                  <a:lnTo>
                    <a:pt x="278" y="289"/>
                  </a:lnTo>
                  <a:lnTo>
                    <a:pt x="277" y="286"/>
                  </a:lnTo>
                  <a:lnTo>
                    <a:pt x="274" y="285"/>
                  </a:lnTo>
                  <a:lnTo>
                    <a:pt x="274" y="284"/>
                  </a:lnTo>
                  <a:lnTo>
                    <a:pt x="272" y="281"/>
                  </a:lnTo>
                  <a:lnTo>
                    <a:pt x="271" y="277"/>
                  </a:lnTo>
                  <a:lnTo>
                    <a:pt x="270" y="276"/>
                  </a:lnTo>
                  <a:lnTo>
                    <a:pt x="270" y="274"/>
                  </a:lnTo>
                  <a:lnTo>
                    <a:pt x="270" y="273"/>
                  </a:lnTo>
                  <a:lnTo>
                    <a:pt x="270" y="272"/>
                  </a:lnTo>
                  <a:lnTo>
                    <a:pt x="270" y="271"/>
                  </a:lnTo>
                  <a:lnTo>
                    <a:pt x="270" y="267"/>
                  </a:lnTo>
                  <a:lnTo>
                    <a:pt x="269" y="266"/>
                  </a:lnTo>
                  <a:lnTo>
                    <a:pt x="268" y="266"/>
                  </a:lnTo>
                  <a:lnTo>
                    <a:pt x="265" y="265"/>
                  </a:lnTo>
                  <a:lnTo>
                    <a:pt x="265" y="264"/>
                  </a:lnTo>
                  <a:lnTo>
                    <a:pt x="264" y="263"/>
                  </a:lnTo>
                  <a:lnTo>
                    <a:pt x="264" y="261"/>
                  </a:lnTo>
                  <a:lnTo>
                    <a:pt x="263" y="259"/>
                  </a:lnTo>
                  <a:lnTo>
                    <a:pt x="263" y="258"/>
                  </a:lnTo>
                  <a:lnTo>
                    <a:pt x="263" y="255"/>
                  </a:lnTo>
                  <a:lnTo>
                    <a:pt x="263" y="254"/>
                  </a:lnTo>
                  <a:lnTo>
                    <a:pt x="261" y="252"/>
                  </a:lnTo>
                  <a:lnTo>
                    <a:pt x="261" y="250"/>
                  </a:lnTo>
                  <a:lnTo>
                    <a:pt x="261" y="247"/>
                  </a:lnTo>
                  <a:lnTo>
                    <a:pt x="262" y="246"/>
                  </a:lnTo>
                  <a:lnTo>
                    <a:pt x="262" y="242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37"/>
                  </a:lnTo>
                  <a:lnTo>
                    <a:pt x="264" y="235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5" y="229"/>
                  </a:lnTo>
                  <a:lnTo>
                    <a:pt x="267" y="228"/>
                  </a:lnTo>
                  <a:lnTo>
                    <a:pt x="269" y="228"/>
                  </a:lnTo>
                  <a:lnTo>
                    <a:pt x="270" y="227"/>
                  </a:lnTo>
                  <a:lnTo>
                    <a:pt x="272" y="227"/>
                  </a:lnTo>
                  <a:lnTo>
                    <a:pt x="272" y="226"/>
                  </a:lnTo>
                  <a:lnTo>
                    <a:pt x="274" y="225"/>
                  </a:lnTo>
                  <a:lnTo>
                    <a:pt x="275" y="224"/>
                  </a:lnTo>
                  <a:lnTo>
                    <a:pt x="276" y="224"/>
                  </a:lnTo>
                  <a:lnTo>
                    <a:pt x="277" y="224"/>
                  </a:lnTo>
                  <a:lnTo>
                    <a:pt x="278" y="222"/>
                  </a:lnTo>
                  <a:lnTo>
                    <a:pt x="280" y="221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1" y="214"/>
                  </a:lnTo>
                  <a:lnTo>
                    <a:pt x="280" y="214"/>
                  </a:lnTo>
                  <a:lnTo>
                    <a:pt x="280" y="213"/>
                  </a:lnTo>
                  <a:lnTo>
                    <a:pt x="280" y="212"/>
                  </a:lnTo>
                  <a:lnTo>
                    <a:pt x="282" y="211"/>
                  </a:lnTo>
                  <a:lnTo>
                    <a:pt x="283" y="208"/>
                  </a:lnTo>
                  <a:lnTo>
                    <a:pt x="287" y="206"/>
                  </a:lnTo>
                  <a:lnTo>
                    <a:pt x="287" y="205"/>
                  </a:lnTo>
                  <a:lnTo>
                    <a:pt x="287" y="200"/>
                  </a:lnTo>
                  <a:lnTo>
                    <a:pt x="285" y="198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5"/>
                  </a:lnTo>
                  <a:lnTo>
                    <a:pt x="276" y="193"/>
                  </a:lnTo>
                  <a:lnTo>
                    <a:pt x="274" y="190"/>
                  </a:lnTo>
                  <a:lnTo>
                    <a:pt x="272" y="188"/>
                  </a:lnTo>
                  <a:lnTo>
                    <a:pt x="272" y="186"/>
                  </a:lnTo>
                  <a:lnTo>
                    <a:pt x="272" y="185"/>
                  </a:lnTo>
                  <a:lnTo>
                    <a:pt x="271" y="185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0" y="177"/>
                  </a:lnTo>
                  <a:lnTo>
                    <a:pt x="271" y="177"/>
                  </a:lnTo>
                  <a:lnTo>
                    <a:pt x="275" y="177"/>
                  </a:lnTo>
                  <a:lnTo>
                    <a:pt x="276" y="176"/>
                  </a:lnTo>
                  <a:lnTo>
                    <a:pt x="276" y="175"/>
                  </a:lnTo>
                  <a:lnTo>
                    <a:pt x="276" y="174"/>
                  </a:lnTo>
                  <a:lnTo>
                    <a:pt x="277" y="172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1" y="170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3"/>
                  </a:lnTo>
                  <a:lnTo>
                    <a:pt x="289" y="173"/>
                  </a:lnTo>
                  <a:lnTo>
                    <a:pt x="290" y="170"/>
                  </a:lnTo>
                  <a:lnTo>
                    <a:pt x="291" y="169"/>
                  </a:lnTo>
                  <a:lnTo>
                    <a:pt x="288" y="164"/>
                  </a:lnTo>
                  <a:lnTo>
                    <a:pt x="287" y="163"/>
                  </a:lnTo>
                  <a:lnTo>
                    <a:pt x="281" y="163"/>
                  </a:lnTo>
                  <a:lnTo>
                    <a:pt x="278" y="162"/>
                  </a:lnTo>
                  <a:lnTo>
                    <a:pt x="276" y="161"/>
                  </a:lnTo>
                  <a:lnTo>
                    <a:pt x="270" y="155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5" y="154"/>
                  </a:lnTo>
                  <a:lnTo>
                    <a:pt x="262" y="157"/>
                  </a:lnTo>
                  <a:lnTo>
                    <a:pt x="261" y="159"/>
                  </a:lnTo>
                  <a:lnTo>
                    <a:pt x="258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49" y="176"/>
                  </a:lnTo>
                  <a:lnTo>
                    <a:pt x="248" y="177"/>
                  </a:lnTo>
                  <a:lnTo>
                    <a:pt x="245" y="177"/>
                  </a:lnTo>
                  <a:lnTo>
                    <a:pt x="244" y="177"/>
                  </a:lnTo>
                  <a:lnTo>
                    <a:pt x="242" y="176"/>
                  </a:lnTo>
                  <a:lnTo>
                    <a:pt x="241" y="175"/>
                  </a:lnTo>
                  <a:lnTo>
                    <a:pt x="239" y="173"/>
                  </a:lnTo>
                  <a:lnTo>
                    <a:pt x="239" y="172"/>
                  </a:lnTo>
                  <a:lnTo>
                    <a:pt x="238" y="172"/>
                  </a:lnTo>
                  <a:lnTo>
                    <a:pt x="237" y="170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5" y="161"/>
                  </a:lnTo>
                  <a:lnTo>
                    <a:pt x="233" y="161"/>
                  </a:lnTo>
                  <a:lnTo>
                    <a:pt x="232" y="161"/>
                  </a:lnTo>
                  <a:lnTo>
                    <a:pt x="225" y="157"/>
                  </a:lnTo>
                  <a:lnTo>
                    <a:pt x="224" y="157"/>
                  </a:lnTo>
                  <a:lnTo>
                    <a:pt x="223" y="157"/>
                  </a:lnTo>
                  <a:lnTo>
                    <a:pt x="219" y="159"/>
                  </a:lnTo>
                  <a:lnTo>
                    <a:pt x="216" y="160"/>
                  </a:lnTo>
                  <a:lnTo>
                    <a:pt x="212" y="160"/>
                  </a:lnTo>
                  <a:lnTo>
                    <a:pt x="209" y="159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4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2" y="148"/>
                  </a:lnTo>
                  <a:lnTo>
                    <a:pt x="197" y="149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4"/>
                  </a:lnTo>
                  <a:lnTo>
                    <a:pt x="186" y="143"/>
                  </a:lnTo>
                  <a:lnTo>
                    <a:pt x="185" y="143"/>
                  </a:lnTo>
                  <a:lnTo>
                    <a:pt x="185" y="141"/>
                  </a:lnTo>
                  <a:lnTo>
                    <a:pt x="186" y="140"/>
                  </a:lnTo>
                  <a:lnTo>
                    <a:pt x="187" y="140"/>
                  </a:lnTo>
                  <a:lnTo>
                    <a:pt x="190" y="139"/>
                  </a:lnTo>
                  <a:lnTo>
                    <a:pt x="194" y="139"/>
                  </a:lnTo>
                  <a:lnTo>
                    <a:pt x="196" y="139"/>
                  </a:lnTo>
                  <a:lnTo>
                    <a:pt x="199" y="137"/>
                  </a:lnTo>
                  <a:lnTo>
                    <a:pt x="200" y="136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9" y="133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1" y="130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2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2" y="120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7"/>
                  </a:lnTo>
                  <a:lnTo>
                    <a:pt x="193" y="116"/>
                  </a:lnTo>
                  <a:lnTo>
                    <a:pt x="193" y="115"/>
                  </a:lnTo>
                  <a:lnTo>
                    <a:pt x="194" y="114"/>
                  </a:lnTo>
                  <a:lnTo>
                    <a:pt x="196" y="114"/>
                  </a:lnTo>
                  <a:lnTo>
                    <a:pt x="197" y="113"/>
                  </a:lnTo>
                  <a:lnTo>
                    <a:pt x="197" y="111"/>
                  </a:lnTo>
                  <a:lnTo>
                    <a:pt x="197" y="110"/>
                  </a:lnTo>
                  <a:lnTo>
                    <a:pt x="197" y="109"/>
                  </a:lnTo>
                  <a:lnTo>
                    <a:pt x="194" y="107"/>
                  </a:lnTo>
                  <a:lnTo>
                    <a:pt x="192" y="105"/>
                  </a:lnTo>
                  <a:lnTo>
                    <a:pt x="190" y="104"/>
                  </a:lnTo>
                  <a:lnTo>
                    <a:pt x="181" y="102"/>
                  </a:lnTo>
                  <a:lnTo>
                    <a:pt x="179" y="102"/>
                  </a:lnTo>
                  <a:lnTo>
                    <a:pt x="177" y="102"/>
                  </a:lnTo>
                  <a:lnTo>
                    <a:pt x="176" y="100"/>
                  </a:lnTo>
                  <a:lnTo>
                    <a:pt x="174" y="98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5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1" y="91"/>
                  </a:lnTo>
                  <a:lnTo>
                    <a:pt x="158" y="90"/>
                  </a:lnTo>
                  <a:lnTo>
                    <a:pt x="157" y="89"/>
                  </a:lnTo>
                  <a:lnTo>
                    <a:pt x="154" y="85"/>
                  </a:lnTo>
                  <a:lnTo>
                    <a:pt x="150" y="81"/>
                  </a:lnTo>
                  <a:lnTo>
                    <a:pt x="147" y="77"/>
                  </a:lnTo>
                  <a:lnTo>
                    <a:pt x="147" y="76"/>
                  </a:lnTo>
                  <a:lnTo>
                    <a:pt x="146" y="76"/>
                  </a:lnTo>
                  <a:lnTo>
                    <a:pt x="144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4" y="72"/>
                  </a:lnTo>
                  <a:lnTo>
                    <a:pt x="145" y="71"/>
                  </a:lnTo>
                  <a:lnTo>
                    <a:pt x="146" y="70"/>
                  </a:lnTo>
                  <a:lnTo>
                    <a:pt x="145" y="66"/>
                  </a:lnTo>
                  <a:lnTo>
                    <a:pt x="142" y="63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45" y="46"/>
                  </a:lnTo>
                  <a:lnTo>
                    <a:pt x="144" y="45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8" y="48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3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2" y="37"/>
                  </a:lnTo>
                  <a:lnTo>
                    <a:pt x="131" y="36"/>
                  </a:lnTo>
                  <a:lnTo>
                    <a:pt x="128" y="31"/>
                  </a:lnTo>
                  <a:lnTo>
                    <a:pt x="127" y="30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3" y="22"/>
                  </a:lnTo>
                  <a:lnTo>
                    <a:pt x="112" y="20"/>
                  </a:lnTo>
                  <a:lnTo>
                    <a:pt x="111" y="19"/>
                  </a:lnTo>
                  <a:lnTo>
                    <a:pt x="109" y="16"/>
                  </a:lnTo>
                  <a:lnTo>
                    <a:pt x="108" y="13"/>
                  </a:lnTo>
                  <a:lnTo>
                    <a:pt x="104" y="7"/>
                  </a:lnTo>
                  <a:lnTo>
                    <a:pt x="99" y="4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515">
              <a:extLst>
                <a:ext uri="{FF2B5EF4-FFF2-40B4-BE49-F238E27FC236}">
                  <a16:creationId xmlns:a16="http://schemas.microsoft.com/office/drawing/2014/main" id="{EE7B1394-00CE-B501-E402-79F13D80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4" y="3973513"/>
              <a:ext cx="784225" cy="817563"/>
            </a:xfrm>
            <a:custGeom>
              <a:avLst/>
              <a:gdLst>
                <a:gd name="T0" fmla="*/ 472 w 494"/>
                <a:gd name="T1" fmla="*/ 64 h 515"/>
                <a:gd name="T2" fmla="*/ 491 w 494"/>
                <a:gd name="T3" fmla="*/ 14 h 515"/>
                <a:gd name="T4" fmla="*/ 457 w 494"/>
                <a:gd name="T5" fmla="*/ 17 h 515"/>
                <a:gd name="T6" fmla="*/ 426 w 494"/>
                <a:gd name="T7" fmla="*/ 43 h 515"/>
                <a:gd name="T8" fmla="*/ 349 w 494"/>
                <a:gd name="T9" fmla="*/ 34 h 515"/>
                <a:gd name="T10" fmla="*/ 313 w 494"/>
                <a:gd name="T11" fmla="*/ 20 h 515"/>
                <a:gd name="T12" fmla="*/ 254 w 494"/>
                <a:gd name="T13" fmla="*/ 35 h 515"/>
                <a:gd name="T14" fmla="*/ 196 w 494"/>
                <a:gd name="T15" fmla="*/ 58 h 515"/>
                <a:gd name="T16" fmla="*/ 144 w 494"/>
                <a:gd name="T17" fmla="*/ 64 h 515"/>
                <a:gd name="T18" fmla="*/ 95 w 494"/>
                <a:gd name="T19" fmla="*/ 88 h 515"/>
                <a:gd name="T20" fmla="*/ 61 w 494"/>
                <a:gd name="T21" fmla="*/ 127 h 515"/>
                <a:gd name="T22" fmla="*/ 34 w 494"/>
                <a:gd name="T23" fmla="*/ 166 h 515"/>
                <a:gd name="T24" fmla="*/ 15 w 494"/>
                <a:gd name="T25" fmla="*/ 205 h 515"/>
                <a:gd name="T26" fmla="*/ 15 w 494"/>
                <a:gd name="T27" fmla="*/ 219 h 515"/>
                <a:gd name="T28" fmla="*/ 34 w 494"/>
                <a:gd name="T29" fmla="*/ 245 h 515"/>
                <a:gd name="T30" fmla="*/ 58 w 494"/>
                <a:gd name="T31" fmla="*/ 266 h 515"/>
                <a:gd name="T32" fmla="*/ 78 w 494"/>
                <a:gd name="T33" fmla="*/ 266 h 515"/>
                <a:gd name="T34" fmla="*/ 72 w 494"/>
                <a:gd name="T35" fmla="*/ 274 h 515"/>
                <a:gd name="T36" fmla="*/ 56 w 494"/>
                <a:gd name="T37" fmla="*/ 292 h 515"/>
                <a:gd name="T38" fmla="*/ 82 w 494"/>
                <a:gd name="T39" fmla="*/ 322 h 515"/>
                <a:gd name="T40" fmla="*/ 91 w 494"/>
                <a:gd name="T41" fmla="*/ 333 h 515"/>
                <a:gd name="T42" fmla="*/ 110 w 494"/>
                <a:gd name="T43" fmla="*/ 333 h 515"/>
                <a:gd name="T44" fmla="*/ 162 w 494"/>
                <a:gd name="T45" fmla="*/ 333 h 515"/>
                <a:gd name="T46" fmla="*/ 192 w 494"/>
                <a:gd name="T47" fmla="*/ 336 h 515"/>
                <a:gd name="T48" fmla="*/ 220 w 494"/>
                <a:gd name="T49" fmla="*/ 345 h 515"/>
                <a:gd name="T50" fmla="*/ 218 w 494"/>
                <a:gd name="T51" fmla="*/ 357 h 515"/>
                <a:gd name="T52" fmla="*/ 173 w 494"/>
                <a:gd name="T53" fmla="*/ 348 h 515"/>
                <a:gd name="T54" fmla="*/ 120 w 494"/>
                <a:gd name="T55" fmla="*/ 351 h 515"/>
                <a:gd name="T56" fmla="*/ 91 w 494"/>
                <a:gd name="T57" fmla="*/ 383 h 515"/>
                <a:gd name="T58" fmla="*/ 123 w 494"/>
                <a:gd name="T59" fmla="*/ 459 h 515"/>
                <a:gd name="T60" fmla="*/ 143 w 494"/>
                <a:gd name="T61" fmla="*/ 471 h 515"/>
                <a:gd name="T62" fmla="*/ 176 w 494"/>
                <a:gd name="T63" fmla="*/ 495 h 515"/>
                <a:gd name="T64" fmla="*/ 186 w 494"/>
                <a:gd name="T65" fmla="*/ 496 h 515"/>
                <a:gd name="T66" fmla="*/ 214 w 494"/>
                <a:gd name="T67" fmla="*/ 494 h 515"/>
                <a:gd name="T68" fmla="*/ 227 w 494"/>
                <a:gd name="T69" fmla="*/ 491 h 515"/>
                <a:gd name="T70" fmla="*/ 224 w 494"/>
                <a:gd name="T71" fmla="*/ 459 h 515"/>
                <a:gd name="T72" fmla="*/ 204 w 494"/>
                <a:gd name="T73" fmla="*/ 417 h 515"/>
                <a:gd name="T74" fmla="*/ 227 w 494"/>
                <a:gd name="T75" fmla="*/ 414 h 515"/>
                <a:gd name="T76" fmla="*/ 243 w 494"/>
                <a:gd name="T77" fmla="*/ 426 h 515"/>
                <a:gd name="T78" fmla="*/ 253 w 494"/>
                <a:gd name="T79" fmla="*/ 399 h 515"/>
                <a:gd name="T80" fmla="*/ 234 w 494"/>
                <a:gd name="T81" fmla="*/ 381 h 515"/>
                <a:gd name="T82" fmla="*/ 264 w 494"/>
                <a:gd name="T83" fmla="*/ 366 h 515"/>
                <a:gd name="T84" fmla="*/ 295 w 494"/>
                <a:gd name="T85" fmla="*/ 396 h 515"/>
                <a:gd name="T86" fmla="*/ 300 w 494"/>
                <a:gd name="T87" fmla="*/ 365 h 515"/>
                <a:gd name="T88" fmla="*/ 267 w 494"/>
                <a:gd name="T89" fmla="*/ 323 h 515"/>
                <a:gd name="T90" fmla="*/ 236 w 494"/>
                <a:gd name="T91" fmla="*/ 300 h 515"/>
                <a:gd name="T92" fmla="*/ 192 w 494"/>
                <a:gd name="T93" fmla="*/ 286 h 515"/>
                <a:gd name="T94" fmla="*/ 218 w 494"/>
                <a:gd name="T95" fmla="*/ 275 h 515"/>
                <a:gd name="T96" fmla="*/ 214 w 494"/>
                <a:gd name="T97" fmla="*/ 251 h 515"/>
                <a:gd name="T98" fmla="*/ 236 w 494"/>
                <a:gd name="T99" fmla="*/ 254 h 515"/>
                <a:gd name="T100" fmla="*/ 231 w 494"/>
                <a:gd name="T101" fmla="*/ 224 h 515"/>
                <a:gd name="T102" fmla="*/ 190 w 494"/>
                <a:gd name="T103" fmla="*/ 158 h 515"/>
                <a:gd name="T104" fmla="*/ 203 w 494"/>
                <a:gd name="T105" fmla="*/ 118 h 515"/>
                <a:gd name="T106" fmla="*/ 221 w 494"/>
                <a:gd name="T107" fmla="*/ 136 h 515"/>
                <a:gd name="T108" fmla="*/ 277 w 494"/>
                <a:gd name="T109" fmla="*/ 179 h 515"/>
                <a:gd name="T110" fmla="*/ 285 w 494"/>
                <a:gd name="T111" fmla="*/ 171 h 515"/>
                <a:gd name="T112" fmla="*/ 296 w 494"/>
                <a:gd name="T113" fmla="*/ 159 h 515"/>
                <a:gd name="T114" fmla="*/ 314 w 494"/>
                <a:gd name="T115" fmla="*/ 152 h 515"/>
                <a:gd name="T116" fmla="*/ 294 w 494"/>
                <a:gd name="T117" fmla="*/ 134 h 515"/>
                <a:gd name="T118" fmla="*/ 303 w 494"/>
                <a:gd name="T119" fmla="*/ 101 h 515"/>
                <a:gd name="T120" fmla="*/ 351 w 494"/>
                <a:gd name="T121" fmla="*/ 90 h 515"/>
                <a:gd name="T122" fmla="*/ 409 w 494"/>
                <a:gd name="T123" fmla="*/ 85 h 515"/>
                <a:gd name="T124" fmla="*/ 450 w 494"/>
                <a:gd name="T125" fmla="*/ 99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" h="515">
                  <a:moveTo>
                    <a:pt x="456" y="100"/>
                  </a:moveTo>
                  <a:lnTo>
                    <a:pt x="457" y="98"/>
                  </a:lnTo>
                  <a:lnTo>
                    <a:pt x="457" y="95"/>
                  </a:lnTo>
                  <a:lnTo>
                    <a:pt x="458" y="93"/>
                  </a:lnTo>
                  <a:lnTo>
                    <a:pt x="462" y="90"/>
                  </a:lnTo>
                  <a:lnTo>
                    <a:pt x="462" y="88"/>
                  </a:lnTo>
                  <a:lnTo>
                    <a:pt x="462" y="87"/>
                  </a:lnTo>
                  <a:lnTo>
                    <a:pt x="462" y="86"/>
                  </a:lnTo>
                  <a:lnTo>
                    <a:pt x="463" y="86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6"/>
                  </a:lnTo>
                  <a:lnTo>
                    <a:pt x="465" y="85"/>
                  </a:lnTo>
                  <a:lnTo>
                    <a:pt x="466" y="82"/>
                  </a:lnTo>
                  <a:lnTo>
                    <a:pt x="468" y="84"/>
                  </a:lnTo>
                  <a:lnTo>
                    <a:pt x="469" y="84"/>
                  </a:lnTo>
                  <a:lnTo>
                    <a:pt x="469" y="82"/>
                  </a:lnTo>
                  <a:lnTo>
                    <a:pt x="469" y="81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79"/>
                  </a:lnTo>
                  <a:lnTo>
                    <a:pt x="474" y="78"/>
                  </a:lnTo>
                  <a:lnTo>
                    <a:pt x="472" y="77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2" y="74"/>
                  </a:lnTo>
                  <a:lnTo>
                    <a:pt x="474" y="74"/>
                  </a:lnTo>
                  <a:lnTo>
                    <a:pt x="475" y="73"/>
                  </a:lnTo>
                  <a:lnTo>
                    <a:pt x="475" y="72"/>
                  </a:lnTo>
                  <a:lnTo>
                    <a:pt x="475" y="72"/>
                  </a:lnTo>
                  <a:lnTo>
                    <a:pt x="472" y="71"/>
                  </a:lnTo>
                  <a:lnTo>
                    <a:pt x="472" y="69"/>
                  </a:lnTo>
                  <a:lnTo>
                    <a:pt x="471" y="67"/>
                  </a:lnTo>
                  <a:lnTo>
                    <a:pt x="471" y="66"/>
                  </a:lnTo>
                  <a:lnTo>
                    <a:pt x="472" y="64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70" y="61"/>
                  </a:lnTo>
                  <a:lnTo>
                    <a:pt x="472" y="60"/>
                  </a:lnTo>
                  <a:lnTo>
                    <a:pt x="471" y="58"/>
                  </a:lnTo>
                  <a:lnTo>
                    <a:pt x="471" y="56"/>
                  </a:lnTo>
                  <a:lnTo>
                    <a:pt x="471" y="54"/>
                  </a:lnTo>
                  <a:lnTo>
                    <a:pt x="472" y="52"/>
                  </a:lnTo>
                  <a:lnTo>
                    <a:pt x="471" y="49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9" y="46"/>
                  </a:lnTo>
                  <a:lnTo>
                    <a:pt x="482" y="45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7" y="40"/>
                  </a:lnTo>
                  <a:lnTo>
                    <a:pt x="488" y="41"/>
                  </a:lnTo>
                  <a:lnTo>
                    <a:pt x="489" y="42"/>
                  </a:lnTo>
                  <a:lnTo>
                    <a:pt x="490" y="42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4" y="40"/>
                  </a:lnTo>
                  <a:lnTo>
                    <a:pt x="494" y="38"/>
                  </a:lnTo>
                  <a:lnTo>
                    <a:pt x="494" y="35"/>
                  </a:lnTo>
                  <a:lnTo>
                    <a:pt x="494" y="33"/>
                  </a:lnTo>
                  <a:lnTo>
                    <a:pt x="492" y="28"/>
                  </a:lnTo>
                  <a:lnTo>
                    <a:pt x="492" y="25"/>
                  </a:lnTo>
                  <a:lnTo>
                    <a:pt x="491" y="22"/>
                  </a:lnTo>
                  <a:lnTo>
                    <a:pt x="491" y="21"/>
                  </a:lnTo>
                  <a:lnTo>
                    <a:pt x="491" y="20"/>
                  </a:lnTo>
                  <a:lnTo>
                    <a:pt x="491" y="17"/>
                  </a:lnTo>
                  <a:lnTo>
                    <a:pt x="491" y="16"/>
                  </a:lnTo>
                  <a:lnTo>
                    <a:pt x="491" y="15"/>
                  </a:lnTo>
                  <a:lnTo>
                    <a:pt x="491" y="15"/>
                  </a:lnTo>
                  <a:lnTo>
                    <a:pt x="491" y="14"/>
                  </a:lnTo>
                  <a:lnTo>
                    <a:pt x="489" y="15"/>
                  </a:lnTo>
                  <a:lnTo>
                    <a:pt x="489" y="15"/>
                  </a:lnTo>
                  <a:lnTo>
                    <a:pt x="485" y="14"/>
                  </a:lnTo>
                  <a:lnTo>
                    <a:pt x="482" y="10"/>
                  </a:lnTo>
                  <a:lnTo>
                    <a:pt x="483" y="9"/>
                  </a:lnTo>
                  <a:lnTo>
                    <a:pt x="483" y="8"/>
                  </a:lnTo>
                  <a:lnTo>
                    <a:pt x="482" y="7"/>
                  </a:lnTo>
                  <a:lnTo>
                    <a:pt x="481" y="7"/>
                  </a:lnTo>
                  <a:lnTo>
                    <a:pt x="477" y="6"/>
                  </a:lnTo>
                  <a:lnTo>
                    <a:pt x="475" y="4"/>
                  </a:lnTo>
                  <a:lnTo>
                    <a:pt x="474" y="3"/>
                  </a:lnTo>
                  <a:lnTo>
                    <a:pt x="471" y="3"/>
                  </a:lnTo>
                  <a:lnTo>
                    <a:pt x="469" y="4"/>
                  </a:lnTo>
                  <a:lnTo>
                    <a:pt x="466" y="3"/>
                  </a:lnTo>
                  <a:lnTo>
                    <a:pt x="464" y="1"/>
                  </a:lnTo>
                  <a:lnTo>
                    <a:pt x="463" y="0"/>
                  </a:lnTo>
                  <a:lnTo>
                    <a:pt x="462" y="0"/>
                  </a:lnTo>
                  <a:lnTo>
                    <a:pt x="461" y="2"/>
                  </a:lnTo>
                  <a:lnTo>
                    <a:pt x="457" y="2"/>
                  </a:lnTo>
                  <a:lnTo>
                    <a:pt x="456" y="2"/>
                  </a:lnTo>
                  <a:lnTo>
                    <a:pt x="453" y="4"/>
                  </a:lnTo>
                  <a:lnTo>
                    <a:pt x="452" y="4"/>
                  </a:lnTo>
                  <a:lnTo>
                    <a:pt x="451" y="4"/>
                  </a:lnTo>
                  <a:lnTo>
                    <a:pt x="451" y="7"/>
                  </a:lnTo>
                  <a:lnTo>
                    <a:pt x="451" y="8"/>
                  </a:lnTo>
                  <a:lnTo>
                    <a:pt x="451" y="9"/>
                  </a:lnTo>
                  <a:lnTo>
                    <a:pt x="451" y="10"/>
                  </a:lnTo>
                  <a:lnTo>
                    <a:pt x="451" y="12"/>
                  </a:lnTo>
                  <a:lnTo>
                    <a:pt x="452" y="12"/>
                  </a:lnTo>
                  <a:lnTo>
                    <a:pt x="453" y="13"/>
                  </a:lnTo>
                  <a:lnTo>
                    <a:pt x="455" y="13"/>
                  </a:lnTo>
                  <a:lnTo>
                    <a:pt x="456" y="14"/>
                  </a:lnTo>
                  <a:lnTo>
                    <a:pt x="456" y="15"/>
                  </a:lnTo>
                  <a:lnTo>
                    <a:pt x="457" y="16"/>
                  </a:lnTo>
                  <a:lnTo>
                    <a:pt x="457" y="17"/>
                  </a:lnTo>
                  <a:lnTo>
                    <a:pt x="457" y="19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3"/>
                  </a:lnTo>
                  <a:lnTo>
                    <a:pt x="458" y="25"/>
                  </a:lnTo>
                  <a:lnTo>
                    <a:pt x="458" y="26"/>
                  </a:lnTo>
                  <a:lnTo>
                    <a:pt x="457" y="26"/>
                  </a:lnTo>
                  <a:lnTo>
                    <a:pt x="457" y="27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59" y="32"/>
                  </a:lnTo>
                  <a:lnTo>
                    <a:pt x="458" y="32"/>
                  </a:lnTo>
                  <a:lnTo>
                    <a:pt x="458" y="33"/>
                  </a:lnTo>
                  <a:lnTo>
                    <a:pt x="457" y="35"/>
                  </a:lnTo>
                  <a:lnTo>
                    <a:pt x="457" y="38"/>
                  </a:lnTo>
                  <a:lnTo>
                    <a:pt x="456" y="40"/>
                  </a:lnTo>
                  <a:lnTo>
                    <a:pt x="455" y="40"/>
                  </a:lnTo>
                  <a:lnTo>
                    <a:pt x="449" y="41"/>
                  </a:lnTo>
                  <a:lnTo>
                    <a:pt x="448" y="41"/>
                  </a:lnTo>
                  <a:lnTo>
                    <a:pt x="445" y="43"/>
                  </a:lnTo>
                  <a:lnTo>
                    <a:pt x="444" y="43"/>
                  </a:lnTo>
                  <a:lnTo>
                    <a:pt x="443" y="43"/>
                  </a:lnTo>
                  <a:lnTo>
                    <a:pt x="442" y="43"/>
                  </a:lnTo>
                  <a:lnTo>
                    <a:pt x="440" y="43"/>
                  </a:lnTo>
                  <a:lnTo>
                    <a:pt x="439" y="43"/>
                  </a:lnTo>
                  <a:lnTo>
                    <a:pt x="438" y="43"/>
                  </a:lnTo>
                  <a:lnTo>
                    <a:pt x="436" y="43"/>
                  </a:lnTo>
                  <a:lnTo>
                    <a:pt x="433" y="42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29" y="43"/>
                  </a:lnTo>
                  <a:lnTo>
                    <a:pt x="427" y="43"/>
                  </a:lnTo>
                  <a:lnTo>
                    <a:pt x="426" y="43"/>
                  </a:lnTo>
                  <a:lnTo>
                    <a:pt x="425" y="43"/>
                  </a:lnTo>
                  <a:lnTo>
                    <a:pt x="425" y="45"/>
                  </a:lnTo>
                  <a:lnTo>
                    <a:pt x="424" y="45"/>
                  </a:lnTo>
                  <a:lnTo>
                    <a:pt x="423" y="45"/>
                  </a:lnTo>
                  <a:lnTo>
                    <a:pt x="420" y="43"/>
                  </a:lnTo>
                  <a:lnTo>
                    <a:pt x="413" y="43"/>
                  </a:lnTo>
                  <a:lnTo>
                    <a:pt x="412" y="43"/>
                  </a:lnTo>
                  <a:lnTo>
                    <a:pt x="411" y="45"/>
                  </a:lnTo>
                  <a:lnTo>
                    <a:pt x="411" y="46"/>
                  </a:lnTo>
                  <a:lnTo>
                    <a:pt x="410" y="46"/>
                  </a:lnTo>
                  <a:lnTo>
                    <a:pt x="409" y="46"/>
                  </a:lnTo>
                  <a:lnTo>
                    <a:pt x="407" y="46"/>
                  </a:lnTo>
                  <a:lnTo>
                    <a:pt x="405" y="46"/>
                  </a:lnTo>
                  <a:lnTo>
                    <a:pt x="393" y="51"/>
                  </a:lnTo>
                  <a:lnTo>
                    <a:pt x="392" y="51"/>
                  </a:lnTo>
                  <a:lnTo>
                    <a:pt x="390" y="51"/>
                  </a:lnTo>
                  <a:lnTo>
                    <a:pt x="388" y="49"/>
                  </a:lnTo>
                  <a:lnTo>
                    <a:pt x="385" y="45"/>
                  </a:lnTo>
                  <a:lnTo>
                    <a:pt x="384" y="43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79" y="41"/>
                  </a:lnTo>
                  <a:lnTo>
                    <a:pt x="378" y="42"/>
                  </a:lnTo>
                  <a:lnTo>
                    <a:pt x="366" y="36"/>
                  </a:lnTo>
                  <a:lnTo>
                    <a:pt x="364" y="35"/>
                  </a:lnTo>
                  <a:lnTo>
                    <a:pt x="362" y="35"/>
                  </a:lnTo>
                  <a:lnTo>
                    <a:pt x="360" y="35"/>
                  </a:lnTo>
                  <a:lnTo>
                    <a:pt x="358" y="36"/>
                  </a:lnTo>
                  <a:lnTo>
                    <a:pt x="358" y="38"/>
                  </a:lnTo>
                  <a:lnTo>
                    <a:pt x="358" y="39"/>
                  </a:lnTo>
                  <a:lnTo>
                    <a:pt x="357" y="41"/>
                  </a:lnTo>
                  <a:lnTo>
                    <a:pt x="355" y="40"/>
                  </a:lnTo>
                  <a:lnTo>
                    <a:pt x="353" y="39"/>
                  </a:lnTo>
                  <a:lnTo>
                    <a:pt x="351" y="35"/>
                  </a:lnTo>
                  <a:lnTo>
                    <a:pt x="349" y="34"/>
                  </a:lnTo>
                  <a:lnTo>
                    <a:pt x="348" y="34"/>
                  </a:lnTo>
                  <a:lnTo>
                    <a:pt x="346" y="33"/>
                  </a:lnTo>
                  <a:lnTo>
                    <a:pt x="345" y="33"/>
                  </a:lnTo>
                  <a:lnTo>
                    <a:pt x="345" y="32"/>
                  </a:lnTo>
                  <a:lnTo>
                    <a:pt x="344" y="33"/>
                  </a:lnTo>
                  <a:lnTo>
                    <a:pt x="342" y="32"/>
                  </a:lnTo>
                  <a:lnTo>
                    <a:pt x="341" y="30"/>
                  </a:lnTo>
                  <a:lnTo>
                    <a:pt x="341" y="29"/>
                  </a:lnTo>
                  <a:lnTo>
                    <a:pt x="341" y="28"/>
                  </a:lnTo>
                  <a:lnTo>
                    <a:pt x="340" y="28"/>
                  </a:lnTo>
                  <a:lnTo>
                    <a:pt x="340" y="27"/>
                  </a:lnTo>
                  <a:lnTo>
                    <a:pt x="339" y="27"/>
                  </a:lnTo>
                  <a:lnTo>
                    <a:pt x="339" y="26"/>
                  </a:lnTo>
                  <a:lnTo>
                    <a:pt x="339" y="22"/>
                  </a:lnTo>
                  <a:lnTo>
                    <a:pt x="338" y="20"/>
                  </a:lnTo>
                  <a:lnTo>
                    <a:pt x="335" y="19"/>
                  </a:lnTo>
                  <a:lnTo>
                    <a:pt x="334" y="19"/>
                  </a:lnTo>
                  <a:lnTo>
                    <a:pt x="332" y="20"/>
                  </a:lnTo>
                  <a:lnTo>
                    <a:pt x="331" y="22"/>
                  </a:lnTo>
                  <a:lnTo>
                    <a:pt x="329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3" y="22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0" y="22"/>
                  </a:lnTo>
                  <a:lnTo>
                    <a:pt x="320" y="23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19" y="21"/>
                  </a:lnTo>
                  <a:lnTo>
                    <a:pt x="316" y="20"/>
                  </a:lnTo>
                  <a:lnTo>
                    <a:pt x="316" y="19"/>
                  </a:lnTo>
                  <a:lnTo>
                    <a:pt x="315" y="19"/>
                  </a:lnTo>
                  <a:lnTo>
                    <a:pt x="314" y="19"/>
                  </a:lnTo>
                  <a:lnTo>
                    <a:pt x="313" y="20"/>
                  </a:lnTo>
                  <a:lnTo>
                    <a:pt x="312" y="21"/>
                  </a:lnTo>
                  <a:lnTo>
                    <a:pt x="310" y="23"/>
                  </a:lnTo>
                  <a:lnTo>
                    <a:pt x="309" y="23"/>
                  </a:lnTo>
                  <a:lnTo>
                    <a:pt x="309" y="22"/>
                  </a:lnTo>
                  <a:lnTo>
                    <a:pt x="307" y="21"/>
                  </a:lnTo>
                  <a:lnTo>
                    <a:pt x="303" y="21"/>
                  </a:lnTo>
                  <a:lnTo>
                    <a:pt x="301" y="22"/>
                  </a:lnTo>
                  <a:lnTo>
                    <a:pt x="301" y="26"/>
                  </a:lnTo>
                  <a:lnTo>
                    <a:pt x="301" y="28"/>
                  </a:lnTo>
                  <a:lnTo>
                    <a:pt x="301" y="29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6" y="29"/>
                  </a:lnTo>
                  <a:lnTo>
                    <a:pt x="295" y="32"/>
                  </a:lnTo>
                  <a:lnTo>
                    <a:pt x="294" y="32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8" y="30"/>
                  </a:lnTo>
                  <a:lnTo>
                    <a:pt x="287" y="30"/>
                  </a:lnTo>
                  <a:lnTo>
                    <a:pt x="286" y="32"/>
                  </a:lnTo>
                  <a:lnTo>
                    <a:pt x="283" y="32"/>
                  </a:lnTo>
                  <a:lnTo>
                    <a:pt x="282" y="32"/>
                  </a:lnTo>
                  <a:lnTo>
                    <a:pt x="281" y="32"/>
                  </a:lnTo>
                  <a:lnTo>
                    <a:pt x="280" y="35"/>
                  </a:lnTo>
                  <a:lnTo>
                    <a:pt x="279" y="35"/>
                  </a:lnTo>
                  <a:lnTo>
                    <a:pt x="276" y="35"/>
                  </a:lnTo>
                  <a:lnTo>
                    <a:pt x="273" y="35"/>
                  </a:lnTo>
                  <a:lnTo>
                    <a:pt x="272" y="35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6" y="38"/>
                  </a:lnTo>
                  <a:lnTo>
                    <a:pt x="261" y="35"/>
                  </a:lnTo>
                  <a:lnTo>
                    <a:pt x="254" y="35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9" y="38"/>
                  </a:lnTo>
                  <a:lnTo>
                    <a:pt x="248" y="39"/>
                  </a:lnTo>
                  <a:lnTo>
                    <a:pt x="247" y="38"/>
                  </a:lnTo>
                  <a:lnTo>
                    <a:pt x="246" y="36"/>
                  </a:lnTo>
                  <a:lnTo>
                    <a:pt x="244" y="35"/>
                  </a:lnTo>
                  <a:lnTo>
                    <a:pt x="243" y="35"/>
                  </a:lnTo>
                  <a:lnTo>
                    <a:pt x="241" y="36"/>
                  </a:lnTo>
                  <a:lnTo>
                    <a:pt x="240" y="38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7" y="42"/>
                  </a:lnTo>
                  <a:lnTo>
                    <a:pt x="236" y="43"/>
                  </a:lnTo>
                  <a:lnTo>
                    <a:pt x="235" y="43"/>
                  </a:lnTo>
                  <a:lnTo>
                    <a:pt x="231" y="43"/>
                  </a:lnTo>
                  <a:lnTo>
                    <a:pt x="217" y="42"/>
                  </a:lnTo>
                  <a:lnTo>
                    <a:pt x="210" y="41"/>
                  </a:lnTo>
                  <a:lnTo>
                    <a:pt x="208" y="41"/>
                  </a:lnTo>
                  <a:lnTo>
                    <a:pt x="207" y="42"/>
                  </a:lnTo>
                  <a:lnTo>
                    <a:pt x="205" y="43"/>
                  </a:lnTo>
                  <a:lnTo>
                    <a:pt x="204" y="43"/>
                  </a:lnTo>
                  <a:lnTo>
                    <a:pt x="203" y="46"/>
                  </a:lnTo>
                  <a:lnTo>
                    <a:pt x="203" y="54"/>
                  </a:lnTo>
                  <a:lnTo>
                    <a:pt x="203" y="58"/>
                  </a:lnTo>
                  <a:lnTo>
                    <a:pt x="203" y="60"/>
                  </a:lnTo>
                  <a:lnTo>
                    <a:pt x="202" y="61"/>
                  </a:lnTo>
                  <a:lnTo>
                    <a:pt x="201" y="60"/>
                  </a:lnTo>
                  <a:lnTo>
                    <a:pt x="199" y="59"/>
                  </a:lnTo>
                  <a:lnTo>
                    <a:pt x="198" y="59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8"/>
                  </a:lnTo>
                  <a:lnTo>
                    <a:pt x="196" y="59"/>
                  </a:lnTo>
                  <a:lnTo>
                    <a:pt x="196" y="60"/>
                  </a:lnTo>
                  <a:lnTo>
                    <a:pt x="194" y="61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0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3" y="64"/>
                  </a:lnTo>
                  <a:lnTo>
                    <a:pt x="182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6" y="61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69" y="60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2" y="59"/>
                  </a:lnTo>
                  <a:lnTo>
                    <a:pt x="160" y="60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0" y="61"/>
                  </a:lnTo>
                  <a:lnTo>
                    <a:pt x="146" y="62"/>
                  </a:lnTo>
                  <a:lnTo>
                    <a:pt x="144" y="64"/>
                  </a:lnTo>
                  <a:lnTo>
                    <a:pt x="144" y="65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2"/>
                  </a:lnTo>
                  <a:lnTo>
                    <a:pt x="137" y="73"/>
                  </a:lnTo>
                  <a:lnTo>
                    <a:pt x="136" y="74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5" y="81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19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06" y="84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99" y="87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2" y="90"/>
                  </a:lnTo>
                  <a:lnTo>
                    <a:pt x="71" y="90"/>
                  </a:lnTo>
                  <a:lnTo>
                    <a:pt x="72" y="94"/>
                  </a:lnTo>
                  <a:lnTo>
                    <a:pt x="71" y="97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3" y="103"/>
                  </a:lnTo>
                  <a:lnTo>
                    <a:pt x="75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2"/>
                  </a:lnTo>
                  <a:lnTo>
                    <a:pt x="75" y="116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2" y="121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6"/>
                  </a:lnTo>
                  <a:lnTo>
                    <a:pt x="69" y="127"/>
                  </a:lnTo>
                  <a:lnTo>
                    <a:pt x="67" y="129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8" y="137"/>
                  </a:lnTo>
                  <a:lnTo>
                    <a:pt x="56" y="138"/>
                  </a:lnTo>
                  <a:lnTo>
                    <a:pt x="56" y="139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3" y="144"/>
                  </a:lnTo>
                  <a:lnTo>
                    <a:pt x="52" y="145"/>
                  </a:lnTo>
                  <a:lnTo>
                    <a:pt x="52" y="147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1" y="155"/>
                  </a:lnTo>
                  <a:lnTo>
                    <a:pt x="49" y="155"/>
                  </a:lnTo>
                  <a:lnTo>
                    <a:pt x="48" y="156"/>
                  </a:lnTo>
                  <a:lnTo>
                    <a:pt x="49" y="157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8" y="163"/>
                  </a:lnTo>
                  <a:lnTo>
                    <a:pt x="47" y="164"/>
                  </a:lnTo>
                  <a:lnTo>
                    <a:pt x="45" y="164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6" y="165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1" y="166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7" y="173"/>
                  </a:lnTo>
                  <a:lnTo>
                    <a:pt x="22" y="173"/>
                  </a:lnTo>
                  <a:lnTo>
                    <a:pt x="22" y="175"/>
                  </a:lnTo>
                  <a:lnTo>
                    <a:pt x="23" y="180"/>
                  </a:lnTo>
                  <a:lnTo>
                    <a:pt x="23" y="182"/>
                  </a:lnTo>
                  <a:lnTo>
                    <a:pt x="26" y="183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2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20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2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3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5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4" y="208"/>
                  </a:lnTo>
                  <a:lnTo>
                    <a:pt x="13" y="208"/>
                  </a:lnTo>
                  <a:lnTo>
                    <a:pt x="12" y="208"/>
                  </a:lnTo>
                  <a:lnTo>
                    <a:pt x="9" y="205"/>
                  </a:lnTo>
                  <a:lnTo>
                    <a:pt x="6" y="203"/>
                  </a:lnTo>
                  <a:lnTo>
                    <a:pt x="3" y="203"/>
                  </a:lnTo>
                  <a:lnTo>
                    <a:pt x="1" y="202"/>
                  </a:lnTo>
                  <a:lnTo>
                    <a:pt x="0" y="203"/>
                  </a:lnTo>
                  <a:lnTo>
                    <a:pt x="1" y="203"/>
                  </a:lnTo>
                  <a:lnTo>
                    <a:pt x="3" y="204"/>
                  </a:lnTo>
                  <a:lnTo>
                    <a:pt x="6" y="204"/>
                  </a:lnTo>
                  <a:lnTo>
                    <a:pt x="6" y="205"/>
                  </a:lnTo>
                  <a:lnTo>
                    <a:pt x="7" y="205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0" y="208"/>
                  </a:lnTo>
                  <a:lnTo>
                    <a:pt x="12" y="209"/>
                  </a:lnTo>
                  <a:lnTo>
                    <a:pt x="13" y="209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2"/>
                  </a:lnTo>
                  <a:lnTo>
                    <a:pt x="12" y="214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9" y="217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8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9" y="224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6" y="227"/>
                  </a:lnTo>
                  <a:lnTo>
                    <a:pt x="15" y="227"/>
                  </a:lnTo>
                  <a:lnTo>
                    <a:pt x="16" y="228"/>
                  </a:lnTo>
                  <a:lnTo>
                    <a:pt x="16" y="229"/>
                  </a:lnTo>
                  <a:lnTo>
                    <a:pt x="18" y="230"/>
                  </a:lnTo>
                  <a:lnTo>
                    <a:pt x="16" y="230"/>
                  </a:lnTo>
                  <a:lnTo>
                    <a:pt x="16" y="231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4"/>
                  </a:lnTo>
                  <a:lnTo>
                    <a:pt x="21" y="235"/>
                  </a:lnTo>
                  <a:lnTo>
                    <a:pt x="21" y="237"/>
                  </a:lnTo>
                  <a:lnTo>
                    <a:pt x="23" y="241"/>
                  </a:lnTo>
                  <a:lnTo>
                    <a:pt x="27" y="242"/>
                  </a:lnTo>
                  <a:lnTo>
                    <a:pt x="29" y="241"/>
                  </a:lnTo>
                  <a:lnTo>
                    <a:pt x="31" y="242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3" y="243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4" y="244"/>
                  </a:lnTo>
                  <a:lnTo>
                    <a:pt x="34" y="245"/>
                  </a:lnTo>
                  <a:lnTo>
                    <a:pt x="35" y="247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8" y="250"/>
                  </a:lnTo>
                  <a:lnTo>
                    <a:pt x="44" y="257"/>
                  </a:lnTo>
                  <a:lnTo>
                    <a:pt x="46" y="260"/>
                  </a:lnTo>
                  <a:lnTo>
                    <a:pt x="48" y="261"/>
                  </a:lnTo>
                  <a:lnTo>
                    <a:pt x="51" y="262"/>
                  </a:lnTo>
                  <a:lnTo>
                    <a:pt x="52" y="264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2" y="270"/>
                  </a:lnTo>
                  <a:lnTo>
                    <a:pt x="53" y="271"/>
                  </a:lnTo>
                  <a:lnTo>
                    <a:pt x="53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4" y="274"/>
                  </a:lnTo>
                  <a:lnTo>
                    <a:pt x="55" y="273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8" y="271"/>
                  </a:lnTo>
                  <a:lnTo>
                    <a:pt x="60" y="271"/>
                  </a:lnTo>
                  <a:lnTo>
                    <a:pt x="61" y="273"/>
                  </a:lnTo>
                  <a:lnTo>
                    <a:pt x="61" y="273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0" y="271"/>
                  </a:lnTo>
                  <a:lnTo>
                    <a:pt x="56" y="268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6" y="268"/>
                  </a:lnTo>
                  <a:lnTo>
                    <a:pt x="56" y="267"/>
                  </a:lnTo>
                  <a:lnTo>
                    <a:pt x="56" y="266"/>
                  </a:lnTo>
                  <a:lnTo>
                    <a:pt x="58" y="266"/>
                  </a:lnTo>
                  <a:lnTo>
                    <a:pt x="59" y="264"/>
                  </a:lnTo>
                  <a:lnTo>
                    <a:pt x="59" y="263"/>
                  </a:lnTo>
                  <a:lnTo>
                    <a:pt x="59" y="262"/>
                  </a:lnTo>
                  <a:lnTo>
                    <a:pt x="58" y="261"/>
                  </a:lnTo>
                  <a:lnTo>
                    <a:pt x="59" y="261"/>
                  </a:lnTo>
                  <a:lnTo>
                    <a:pt x="59" y="260"/>
                  </a:lnTo>
                  <a:lnTo>
                    <a:pt x="60" y="260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61"/>
                  </a:lnTo>
                  <a:lnTo>
                    <a:pt x="61" y="262"/>
                  </a:lnTo>
                  <a:lnTo>
                    <a:pt x="61" y="262"/>
                  </a:lnTo>
                  <a:lnTo>
                    <a:pt x="62" y="262"/>
                  </a:lnTo>
                  <a:lnTo>
                    <a:pt x="62" y="263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4" y="264"/>
                  </a:lnTo>
                  <a:lnTo>
                    <a:pt x="65" y="263"/>
                  </a:lnTo>
                  <a:lnTo>
                    <a:pt x="66" y="262"/>
                  </a:lnTo>
                  <a:lnTo>
                    <a:pt x="67" y="263"/>
                  </a:lnTo>
                  <a:lnTo>
                    <a:pt x="68" y="263"/>
                  </a:lnTo>
                  <a:lnTo>
                    <a:pt x="69" y="263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9" y="266"/>
                  </a:lnTo>
                  <a:lnTo>
                    <a:pt x="71" y="267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2" y="267"/>
                  </a:lnTo>
                  <a:lnTo>
                    <a:pt x="73" y="267"/>
                  </a:lnTo>
                  <a:lnTo>
                    <a:pt x="74" y="268"/>
                  </a:lnTo>
                  <a:lnTo>
                    <a:pt x="79" y="269"/>
                  </a:lnTo>
                  <a:lnTo>
                    <a:pt x="77" y="268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80" y="266"/>
                  </a:lnTo>
                  <a:lnTo>
                    <a:pt x="80" y="264"/>
                  </a:lnTo>
                  <a:lnTo>
                    <a:pt x="80" y="263"/>
                  </a:lnTo>
                  <a:lnTo>
                    <a:pt x="85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3"/>
                  </a:lnTo>
                  <a:lnTo>
                    <a:pt x="85" y="275"/>
                  </a:lnTo>
                  <a:lnTo>
                    <a:pt x="86" y="277"/>
                  </a:lnTo>
                  <a:lnTo>
                    <a:pt x="87" y="277"/>
                  </a:lnTo>
                  <a:lnTo>
                    <a:pt x="87" y="279"/>
                  </a:lnTo>
                  <a:lnTo>
                    <a:pt x="87" y="280"/>
                  </a:lnTo>
                  <a:lnTo>
                    <a:pt x="88" y="280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7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81" y="280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7" y="280"/>
                  </a:lnTo>
                  <a:lnTo>
                    <a:pt x="75" y="279"/>
                  </a:lnTo>
                  <a:lnTo>
                    <a:pt x="75" y="277"/>
                  </a:lnTo>
                  <a:lnTo>
                    <a:pt x="77" y="276"/>
                  </a:lnTo>
                  <a:lnTo>
                    <a:pt x="75" y="275"/>
                  </a:lnTo>
                  <a:lnTo>
                    <a:pt x="74" y="275"/>
                  </a:lnTo>
                  <a:lnTo>
                    <a:pt x="73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8" y="273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6" y="276"/>
                  </a:lnTo>
                  <a:lnTo>
                    <a:pt x="65" y="276"/>
                  </a:lnTo>
                  <a:lnTo>
                    <a:pt x="64" y="276"/>
                  </a:lnTo>
                  <a:lnTo>
                    <a:pt x="64" y="275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2" y="273"/>
                  </a:lnTo>
                  <a:lnTo>
                    <a:pt x="62" y="274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5"/>
                  </a:lnTo>
                  <a:lnTo>
                    <a:pt x="56" y="276"/>
                  </a:lnTo>
                  <a:lnTo>
                    <a:pt x="56" y="277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2"/>
                  </a:lnTo>
                  <a:lnTo>
                    <a:pt x="59" y="282"/>
                  </a:lnTo>
                  <a:lnTo>
                    <a:pt x="56" y="282"/>
                  </a:lnTo>
                  <a:lnTo>
                    <a:pt x="55" y="283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4" y="288"/>
                  </a:lnTo>
                  <a:lnTo>
                    <a:pt x="56" y="290"/>
                  </a:lnTo>
                  <a:lnTo>
                    <a:pt x="56" y="292"/>
                  </a:lnTo>
                  <a:lnTo>
                    <a:pt x="58" y="292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61" y="292"/>
                  </a:lnTo>
                  <a:lnTo>
                    <a:pt x="61" y="289"/>
                  </a:lnTo>
                  <a:lnTo>
                    <a:pt x="62" y="288"/>
                  </a:lnTo>
                  <a:lnTo>
                    <a:pt x="64" y="289"/>
                  </a:lnTo>
                  <a:lnTo>
                    <a:pt x="65" y="290"/>
                  </a:lnTo>
                  <a:lnTo>
                    <a:pt x="67" y="299"/>
                  </a:lnTo>
                  <a:lnTo>
                    <a:pt x="67" y="300"/>
                  </a:lnTo>
                  <a:lnTo>
                    <a:pt x="68" y="300"/>
                  </a:lnTo>
                  <a:lnTo>
                    <a:pt x="69" y="300"/>
                  </a:lnTo>
                  <a:lnTo>
                    <a:pt x="72" y="300"/>
                  </a:lnTo>
                  <a:lnTo>
                    <a:pt x="73" y="301"/>
                  </a:lnTo>
                  <a:lnTo>
                    <a:pt x="74" y="305"/>
                  </a:lnTo>
                  <a:lnTo>
                    <a:pt x="75" y="307"/>
                  </a:lnTo>
                  <a:lnTo>
                    <a:pt x="75" y="308"/>
                  </a:lnTo>
                  <a:lnTo>
                    <a:pt x="75" y="313"/>
                  </a:lnTo>
                  <a:lnTo>
                    <a:pt x="75" y="314"/>
                  </a:lnTo>
                  <a:lnTo>
                    <a:pt x="77" y="315"/>
                  </a:lnTo>
                  <a:lnTo>
                    <a:pt x="77" y="316"/>
                  </a:lnTo>
                  <a:lnTo>
                    <a:pt x="78" y="316"/>
                  </a:lnTo>
                  <a:lnTo>
                    <a:pt x="79" y="315"/>
                  </a:lnTo>
                  <a:lnTo>
                    <a:pt x="80" y="314"/>
                  </a:lnTo>
                  <a:lnTo>
                    <a:pt x="81" y="314"/>
                  </a:lnTo>
                  <a:lnTo>
                    <a:pt x="81" y="315"/>
                  </a:lnTo>
                  <a:lnTo>
                    <a:pt x="80" y="318"/>
                  </a:lnTo>
                  <a:lnTo>
                    <a:pt x="80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1"/>
                  </a:lnTo>
                  <a:lnTo>
                    <a:pt x="82" y="322"/>
                  </a:lnTo>
                  <a:lnTo>
                    <a:pt x="82" y="323"/>
                  </a:lnTo>
                  <a:lnTo>
                    <a:pt x="84" y="323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81" y="327"/>
                  </a:lnTo>
                  <a:lnTo>
                    <a:pt x="82" y="327"/>
                  </a:lnTo>
                  <a:lnTo>
                    <a:pt x="82" y="326"/>
                  </a:lnTo>
                  <a:lnTo>
                    <a:pt x="84" y="326"/>
                  </a:lnTo>
                  <a:lnTo>
                    <a:pt x="85" y="327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2" y="328"/>
                  </a:lnTo>
                  <a:lnTo>
                    <a:pt x="82" y="329"/>
                  </a:lnTo>
                  <a:lnTo>
                    <a:pt x="82" y="331"/>
                  </a:lnTo>
                  <a:lnTo>
                    <a:pt x="81" y="331"/>
                  </a:lnTo>
                  <a:lnTo>
                    <a:pt x="80" y="332"/>
                  </a:lnTo>
                  <a:lnTo>
                    <a:pt x="81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85" y="334"/>
                  </a:lnTo>
                  <a:lnTo>
                    <a:pt x="86" y="335"/>
                  </a:lnTo>
                  <a:lnTo>
                    <a:pt x="87" y="335"/>
                  </a:lnTo>
                  <a:lnTo>
                    <a:pt x="87" y="334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88" y="333"/>
                  </a:lnTo>
                  <a:lnTo>
                    <a:pt x="88" y="332"/>
                  </a:lnTo>
                  <a:lnTo>
                    <a:pt x="90" y="332"/>
                  </a:lnTo>
                  <a:lnTo>
                    <a:pt x="90" y="333"/>
                  </a:lnTo>
                  <a:lnTo>
                    <a:pt x="90" y="333"/>
                  </a:lnTo>
                  <a:lnTo>
                    <a:pt x="91" y="333"/>
                  </a:lnTo>
                  <a:lnTo>
                    <a:pt x="92" y="332"/>
                  </a:lnTo>
                  <a:lnTo>
                    <a:pt x="93" y="332"/>
                  </a:lnTo>
                  <a:lnTo>
                    <a:pt x="94" y="331"/>
                  </a:lnTo>
                  <a:lnTo>
                    <a:pt x="93" y="331"/>
                  </a:lnTo>
                  <a:lnTo>
                    <a:pt x="93" y="329"/>
                  </a:lnTo>
                  <a:lnTo>
                    <a:pt x="94" y="329"/>
                  </a:lnTo>
                  <a:lnTo>
                    <a:pt x="95" y="329"/>
                  </a:lnTo>
                  <a:lnTo>
                    <a:pt x="95" y="328"/>
                  </a:lnTo>
                  <a:lnTo>
                    <a:pt x="98" y="328"/>
                  </a:lnTo>
                  <a:lnTo>
                    <a:pt x="99" y="327"/>
                  </a:lnTo>
                  <a:lnTo>
                    <a:pt x="99" y="326"/>
                  </a:lnTo>
                  <a:lnTo>
                    <a:pt x="99" y="325"/>
                  </a:lnTo>
                  <a:lnTo>
                    <a:pt x="99" y="323"/>
                  </a:lnTo>
                  <a:lnTo>
                    <a:pt x="100" y="323"/>
                  </a:lnTo>
                  <a:lnTo>
                    <a:pt x="97" y="319"/>
                  </a:lnTo>
                  <a:lnTo>
                    <a:pt x="97" y="318"/>
                  </a:lnTo>
                  <a:lnTo>
                    <a:pt x="98" y="318"/>
                  </a:lnTo>
                  <a:lnTo>
                    <a:pt x="99" y="319"/>
                  </a:lnTo>
                  <a:lnTo>
                    <a:pt x="100" y="320"/>
                  </a:lnTo>
                  <a:lnTo>
                    <a:pt x="101" y="326"/>
                  </a:lnTo>
                  <a:lnTo>
                    <a:pt x="103" y="327"/>
                  </a:lnTo>
                  <a:lnTo>
                    <a:pt x="104" y="327"/>
                  </a:lnTo>
                  <a:lnTo>
                    <a:pt x="105" y="328"/>
                  </a:lnTo>
                  <a:lnTo>
                    <a:pt x="106" y="328"/>
                  </a:lnTo>
                  <a:lnTo>
                    <a:pt x="105" y="329"/>
                  </a:lnTo>
                  <a:lnTo>
                    <a:pt x="106" y="329"/>
                  </a:lnTo>
                  <a:lnTo>
                    <a:pt x="107" y="328"/>
                  </a:lnTo>
                  <a:lnTo>
                    <a:pt x="107" y="329"/>
                  </a:lnTo>
                  <a:lnTo>
                    <a:pt x="108" y="329"/>
                  </a:lnTo>
                  <a:lnTo>
                    <a:pt x="110" y="328"/>
                  </a:lnTo>
                  <a:lnTo>
                    <a:pt x="110" y="331"/>
                  </a:lnTo>
                  <a:lnTo>
                    <a:pt x="110" y="332"/>
                  </a:lnTo>
                  <a:lnTo>
                    <a:pt x="111" y="332"/>
                  </a:lnTo>
                  <a:lnTo>
                    <a:pt x="111" y="333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4"/>
                  </a:lnTo>
                  <a:lnTo>
                    <a:pt x="118" y="331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7" y="331"/>
                  </a:lnTo>
                  <a:lnTo>
                    <a:pt x="130" y="332"/>
                  </a:lnTo>
                  <a:lnTo>
                    <a:pt x="131" y="333"/>
                  </a:lnTo>
                  <a:lnTo>
                    <a:pt x="132" y="331"/>
                  </a:lnTo>
                  <a:lnTo>
                    <a:pt x="132" y="329"/>
                  </a:lnTo>
                  <a:lnTo>
                    <a:pt x="136" y="327"/>
                  </a:lnTo>
                  <a:lnTo>
                    <a:pt x="137" y="327"/>
                  </a:lnTo>
                  <a:lnTo>
                    <a:pt x="138" y="328"/>
                  </a:lnTo>
                  <a:lnTo>
                    <a:pt x="138" y="328"/>
                  </a:lnTo>
                  <a:lnTo>
                    <a:pt x="139" y="328"/>
                  </a:lnTo>
                  <a:lnTo>
                    <a:pt x="140" y="328"/>
                  </a:lnTo>
                  <a:lnTo>
                    <a:pt x="144" y="327"/>
                  </a:lnTo>
                  <a:lnTo>
                    <a:pt x="146" y="326"/>
                  </a:lnTo>
                  <a:lnTo>
                    <a:pt x="147" y="326"/>
                  </a:lnTo>
                  <a:lnTo>
                    <a:pt x="149" y="328"/>
                  </a:lnTo>
                  <a:lnTo>
                    <a:pt x="150" y="327"/>
                  </a:lnTo>
                  <a:lnTo>
                    <a:pt x="152" y="327"/>
                  </a:lnTo>
                  <a:lnTo>
                    <a:pt x="156" y="328"/>
                  </a:lnTo>
                  <a:lnTo>
                    <a:pt x="158" y="328"/>
                  </a:lnTo>
                  <a:lnTo>
                    <a:pt x="159" y="329"/>
                  </a:lnTo>
                  <a:lnTo>
                    <a:pt x="159" y="331"/>
                  </a:lnTo>
                  <a:lnTo>
                    <a:pt x="160" y="331"/>
                  </a:lnTo>
                  <a:lnTo>
                    <a:pt x="162" y="331"/>
                  </a:lnTo>
                  <a:lnTo>
                    <a:pt x="162" y="332"/>
                  </a:lnTo>
                  <a:lnTo>
                    <a:pt x="162" y="333"/>
                  </a:lnTo>
                  <a:lnTo>
                    <a:pt x="163" y="334"/>
                  </a:lnTo>
                  <a:lnTo>
                    <a:pt x="163" y="332"/>
                  </a:lnTo>
                  <a:lnTo>
                    <a:pt x="164" y="331"/>
                  </a:lnTo>
                  <a:lnTo>
                    <a:pt x="165" y="329"/>
                  </a:lnTo>
                  <a:lnTo>
                    <a:pt x="166" y="331"/>
                  </a:lnTo>
                  <a:lnTo>
                    <a:pt x="168" y="329"/>
                  </a:lnTo>
                  <a:lnTo>
                    <a:pt x="169" y="331"/>
                  </a:lnTo>
                  <a:lnTo>
                    <a:pt x="170" y="331"/>
                  </a:lnTo>
                  <a:lnTo>
                    <a:pt x="170" y="332"/>
                  </a:lnTo>
                  <a:lnTo>
                    <a:pt x="173" y="331"/>
                  </a:lnTo>
                  <a:lnTo>
                    <a:pt x="175" y="332"/>
                  </a:lnTo>
                  <a:lnTo>
                    <a:pt x="176" y="332"/>
                  </a:lnTo>
                  <a:lnTo>
                    <a:pt x="177" y="332"/>
                  </a:lnTo>
                  <a:lnTo>
                    <a:pt x="177" y="331"/>
                  </a:lnTo>
                  <a:lnTo>
                    <a:pt x="177" y="329"/>
                  </a:lnTo>
                  <a:lnTo>
                    <a:pt x="178" y="328"/>
                  </a:lnTo>
                  <a:lnTo>
                    <a:pt x="177" y="328"/>
                  </a:lnTo>
                  <a:lnTo>
                    <a:pt x="177" y="328"/>
                  </a:lnTo>
                  <a:lnTo>
                    <a:pt x="176" y="328"/>
                  </a:lnTo>
                  <a:lnTo>
                    <a:pt x="177" y="327"/>
                  </a:lnTo>
                  <a:lnTo>
                    <a:pt x="178" y="326"/>
                  </a:lnTo>
                  <a:lnTo>
                    <a:pt x="178" y="325"/>
                  </a:lnTo>
                  <a:lnTo>
                    <a:pt x="178" y="322"/>
                  </a:lnTo>
                  <a:lnTo>
                    <a:pt x="182" y="325"/>
                  </a:lnTo>
                  <a:lnTo>
                    <a:pt x="183" y="325"/>
                  </a:lnTo>
                  <a:lnTo>
                    <a:pt x="184" y="327"/>
                  </a:lnTo>
                  <a:lnTo>
                    <a:pt x="188" y="331"/>
                  </a:lnTo>
                  <a:lnTo>
                    <a:pt x="189" y="332"/>
                  </a:lnTo>
                  <a:lnTo>
                    <a:pt x="188" y="333"/>
                  </a:lnTo>
                  <a:lnTo>
                    <a:pt x="188" y="334"/>
                  </a:lnTo>
                  <a:lnTo>
                    <a:pt x="189" y="334"/>
                  </a:lnTo>
                  <a:lnTo>
                    <a:pt x="189" y="335"/>
                  </a:lnTo>
                  <a:lnTo>
                    <a:pt x="190" y="336"/>
                  </a:lnTo>
                  <a:lnTo>
                    <a:pt x="191" y="336"/>
                  </a:lnTo>
                  <a:lnTo>
                    <a:pt x="192" y="336"/>
                  </a:lnTo>
                  <a:lnTo>
                    <a:pt x="194" y="335"/>
                  </a:lnTo>
                  <a:lnTo>
                    <a:pt x="194" y="334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2"/>
                  </a:lnTo>
                  <a:lnTo>
                    <a:pt x="194" y="331"/>
                  </a:lnTo>
                  <a:lnTo>
                    <a:pt x="195" y="329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6" y="328"/>
                  </a:lnTo>
                  <a:lnTo>
                    <a:pt x="197" y="328"/>
                  </a:lnTo>
                  <a:lnTo>
                    <a:pt x="199" y="328"/>
                  </a:lnTo>
                  <a:lnTo>
                    <a:pt x="199" y="329"/>
                  </a:lnTo>
                  <a:lnTo>
                    <a:pt x="199" y="332"/>
                  </a:lnTo>
                  <a:lnTo>
                    <a:pt x="201" y="334"/>
                  </a:lnTo>
                  <a:lnTo>
                    <a:pt x="202" y="334"/>
                  </a:lnTo>
                  <a:lnTo>
                    <a:pt x="203" y="335"/>
                  </a:lnTo>
                  <a:lnTo>
                    <a:pt x="203" y="336"/>
                  </a:lnTo>
                  <a:lnTo>
                    <a:pt x="207" y="336"/>
                  </a:lnTo>
                  <a:lnTo>
                    <a:pt x="208" y="338"/>
                  </a:lnTo>
                  <a:lnTo>
                    <a:pt x="207" y="339"/>
                  </a:lnTo>
                  <a:lnTo>
                    <a:pt x="205" y="340"/>
                  </a:lnTo>
                  <a:lnTo>
                    <a:pt x="205" y="341"/>
                  </a:lnTo>
                  <a:lnTo>
                    <a:pt x="208" y="344"/>
                  </a:lnTo>
                  <a:lnTo>
                    <a:pt x="209" y="342"/>
                  </a:lnTo>
                  <a:lnTo>
                    <a:pt x="212" y="342"/>
                  </a:lnTo>
                  <a:lnTo>
                    <a:pt x="214" y="341"/>
                  </a:lnTo>
                  <a:lnTo>
                    <a:pt x="214" y="342"/>
                  </a:lnTo>
                  <a:lnTo>
                    <a:pt x="214" y="344"/>
                  </a:lnTo>
                  <a:lnTo>
                    <a:pt x="215" y="341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0" y="345"/>
                  </a:lnTo>
                  <a:lnTo>
                    <a:pt x="218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4"/>
                  </a:lnTo>
                  <a:lnTo>
                    <a:pt x="224" y="344"/>
                  </a:lnTo>
                  <a:lnTo>
                    <a:pt x="225" y="344"/>
                  </a:lnTo>
                  <a:lnTo>
                    <a:pt x="227" y="345"/>
                  </a:lnTo>
                  <a:lnTo>
                    <a:pt x="228" y="346"/>
                  </a:lnTo>
                  <a:lnTo>
                    <a:pt x="225" y="346"/>
                  </a:lnTo>
                  <a:lnTo>
                    <a:pt x="225" y="347"/>
                  </a:lnTo>
                  <a:lnTo>
                    <a:pt x="229" y="347"/>
                  </a:lnTo>
                  <a:lnTo>
                    <a:pt x="231" y="345"/>
                  </a:lnTo>
                  <a:lnTo>
                    <a:pt x="231" y="345"/>
                  </a:lnTo>
                  <a:lnTo>
                    <a:pt x="234" y="347"/>
                  </a:lnTo>
                  <a:lnTo>
                    <a:pt x="233" y="348"/>
                  </a:lnTo>
                  <a:lnTo>
                    <a:pt x="234" y="349"/>
                  </a:lnTo>
                  <a:lnTo>
                    <a:pt x="238" y="349"/>
                  </a:lnTo>
                  <a:lnTo>
                    <a:pt x="240" y="349"/>
                  </a:lnTo>
                  <a:lnTo>
                    <a:pt x="240" y="351"/>
                  </a:lnTo>
                  <a:lnTo>
                    <a:pt x="238" y="351"/>
                  </a:lnTo>
                  <a:lnTo>
                    <a:pt x="237" y="351"/>
                  </a:lnTo>
                  <a:lnTo>
                    <a:pt x="236" y="351"/>
                  </a:lnTo>
                  <a:lnTo>
                    <a:pt x="236" y="352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8" y="354"/>
                  </a:lnTo>
                  <a:lnTo>
                    <a:pt x="238" y="355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1" y="358"/>
                  </a:lnTo>
                  <a:lnTo>
                    <a:pt x="229" y="359"/>
                  </a:lnTo>
                  <a:lnTo>
                    <a:pt x="227" y="358"/>
                  </a:lnTo>
                  <a:lnTo>
                    <a:pt x="224" y="358"/>
                  </a:lnTo>
                  <a:lnTo>
                    <a:pt x="221" y="357"/>
                  </a:lnTo>
                  <a:lnTo>
                    <a:pt x="218" y="357"/>
                  </a:lnTo>
                  <a:lnTo>
                    <a:pt x="216" y="359"/>
                  </a:lnTo>
                  <a:lnTo>
                    <a:pt x="215" y="359"/>
                  </a:lnTo>
                  <a:lnTo>
                    <a:pt x="214" y="359"/>
                  </a:lnTo>
                  <a:lnTo>
                    <a:pt x="212" y="361"/>
                  </a:lnTo>
                  <a:lnTo>
                    <a:pt x="214" y="361"/>
                  </a:lnTo>
                  <a:lnTo>
                    <a:pt x="215" y="361"/>
                  </a:lnTo>
                  <a:lnTo>
                    <a:pt x="216" y="361"/>
                  </a:lnTo>
                  <a:lnTo>
                    <a:pt x="217" y="364"/>
                  </a:lnTo>
                  <a:lnTo>
                    <a:pt x="218" y="364"/>
                  </a:lnTo>
                  <a:lnTo>
                    <a:pt x="220" y="364"/>
                  </a:lnTo>
                  <a:lnTo>
                    <a:pt x="221" y="365"/>
                  </a:lnTo>
                  <a:lnTo>
                    <a:pt x="222" y="366"/>
                  </a:lnTo>
                  <a:lnTo>
                    <a:pt x="221" y="367"/>
                  </a:lnTo>
                  <a:lnTo>
                    <a:pt x="220" y="370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2" y="371"/>
                  </a:lnTo>
                  <a:lnTo>
                    <a:pt x="211" y="370"/>
                  </a:lnTo>
                  <a:lnTo>
                    <a:pt x="209" y="367"/>
                  </a:lnTo>
                  <a:lnTo>
                    <a:pt x="208" y="367"/>
                  </a:lnTo>
                  <a:lnTo>
                    <a:pt x="208" y="366"/>
                  </a:lnTo>
                  <a:lnTo>
                    <a:pt x="207" y="364"/>
                  </a:lnTo>
                  <a:lnTo>
                    <a:pt x="201" y="359"/>
                  </a:lnTo>
                  <a:lnTo>
                    <a:pt x="199" y="358"/>
                  </a:lnTo>
                  <a:lnTo>
                    <a:pt x="195" y="357"/>
                  </a:lnTo>
                  <a:lnTo>
                    <a:pt x="186" y="353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8" y="352"/>
                  </a:lnTo>
                  <a:lnTo>
                    <a:pt x="177" y="351"/>
                  </a:lnTo>
                  <a:lnTo>
                    <a:pt x="175" y="349"/>
                  </a:lnTo>
                  <a:lnTo>
                    <a:pt x="175" y="348"/>
                  </a:lnTo>
                  <a:lnTo>
                    <a:pt x="173" y="348"/>
                  </a:lnTo>
                  <a:lnTo>
                    <a:pt x="172" y="348"/>
                  </a:lnTo>
                  <a:lnTo>
                    <a:pt x="171" y="348"/>
                  </a:lnTo>
                  <a:lnTo>
                    <a:pt x="168" y="347"/>
                  </a:lnTo>
                  <a:lnTo>
                    <a:pt x="165" y="347"/>
                  </a:lnTo>
                  <a:lnTo>
                    <a:pt x="164" y="346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59" y="341"/>
                  </a:lnTo>
                  <a:lnTo>
                    <a:pt x="158" y="340"/>
                  </a:lnTo>
                  <a:lnTo>
                    <a:pt x="157" y="340"/>
                  </a:lnTo>
                  <a:lnTo>
                    <a:pt x="157" y="339"/>
                  </a:lnTo>
                  <a:lnTo>
                    <a:pt x="156" y="340"/>
                  </a:lnTo>
                  <a:lnTo>
                    <a:pt x="155" y="340"/>
                  </a:lnTo>
                  <a:lnTo>
                    <a:pt x="152" y="339"/>
                  </a:lnTo>
                  <a:lnTo>
                    <a:pt x="151" y="338"/>
                  </a:lnTo>
                  <a:lnTo>
                    <a:pt x="150" y="336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49" y="334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5" y="333"/>
                  </a:lnTo>
                  <a:lnTo>
                    <a:pt x="144" y="333"/>
                  </a:lnTo>
                  <a:lnTo>
                    <a:pt x="143" y="333"/>
                  </a:lnTo>
                  <a:lnTo>
                    <a:pt x="138" y="332"/>
                  </a:lnTo>
                  <a:lnTo>
                    <a:pt x="137" y="333"/>
                  </a:lnTo>
                  <a:lnTo>
                    <a:pt x="131" y="336"/>
                  </a:lnTo>
                  <a:lnTo>
                    <a:pt x="129" y="339"/>
                  </a:lnTo>
                  <a:lnTo>
                    <a:pt x="126" y="345"/>
                  </a:lnTo>
                  <a:lnTo>
                    <a:pt x="124" y="348"/>
                  </a:lnTo>
                  <a:lnTo>
                    <a:pt x="121" y="349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3" y="349"/>
                  </a:lnTo>
                  <a:lnTo>
                    <a:pt x="110" y="346"/>
                  </a:lnTo>
                  <a:lnTo>
                    <a:pt x="108" y="346"/>
                  </a:lnTo>
                  <a:lnTo>
                    <a:pt x="107" y="346"/>
                  </a:lnTo>
                  <a:lnTo>
                    <a:pt x="105" y="346"/>
                  </a:lnTo>
                  <a:lnTo>
                    <a:pt x="105" y="347"/>
                  </a:lnTo>
                  <a:lnTo>
                    <a:pt x="104" y="346"/>
                  </a:lnTo>
                  <a:lnTo>
                    <a:pt x="103" y="345"/>
                  </a:lnTo>
                  <a:lnTo>
                    <a:pt x="101" y="344"/>
                  </a:lnTo>
                  <a:lnTo>
                    <a:pt x="101" y="345"/>
                  </a:lnTo>
                  <a:lnTo>
                    <a:pt x="101" y="351"/>
                  </a:lnTo>
                  <a:lnTo>
                    <a:pt x="101" y="353"/>
                  </a:lnTo>
                  <a:lnTo>
                    <a:pt x="98" y="357"/>
                  </a:lnTo>
                  <a:lnTo>
                    <a:pt x="98" y="358"/>
                  </a:lnTo>
                  <a:lnTo>
                    <a:pt x="94" y="362"/>
                  </a:lnTo>
                  <a:lnTo>
                    <a:pt x="95" y="362"/>
                  </a:lnTo>
                  <a:lnTo>
                    <a:pt x="95" y="361"/>
                  </a:lnTo>
                  <a:lnTo>
                    <a:pt x="97" y="361"/>
                  </a:lnTo>
                  <a:lnTo>
                    <a:pt x="98" y="361"/>
                  </a:lnTo>
                  <a:lnTo>
                    <a:pt x="98" y="362"/>
                  </a:lnTo>
                  <a:lnTo>
                    <a:pt x="97" y="362"/>
                  </a:lnTo>
                  <a:lnTo>
                    <a:pt x="97" y="364"/>
                  </a:lnTo>
                  <a:lnTo>
                    <a:pt x="95" y="365"/>
                  </a:lnTo>
                  <a:lnTo>
                    <a:pt x="94" y="364"/>
                  </a:lnTo>
                  <a:lnTo>
                    <a:pt x="92" y="367"/>
                  </a:lnTo>
                  <a:lnTo>
                    <a:pt x="90" y="370"/>
                  </a:lnTo>
                  <a:lnTo>
                    <a:pt x="87" y="371"/>
                  </a:lnTo>
                  <a:lnTo>
                    <a:pt x="85" y="370"/>
                  </a:lnTo>
                  <a:lnTo>
                    <a:pt x="84" y="370"/>
                  </a:lnTo>
                  <a:lnTo>
                    <a:pt x="82" y="377"/>
                  </a:lnTo>
                  <a:lnTo>
                    <a:pt x="82" y="379"/>
                  </a:lnTo>
                  <a:lnTo>
                    <a:pt x="82" y="380"/>
                  </a:lnTo>
                  <a:lnTo>
                    <a:pt x="84" y="380"/>
                  </a:lnTo>
                  <a:lnTo>
                    <a:pt x="91" y="383"/>
                  </a:lnTo>
                  <a:lnTo>
                    <a:pt x="94" y="385"/>
                  </a:lnTo>
                  <a:lnTo>
                    <a:pt x="95" y="386"/>
                  </a:lnTo>
                  <a:lnTo>
                    <a:pt x="97" y="390"/>
                  </a:lnTo>
                  <a:lnTo>
                    <a:pt x="97" y="392"/>
                  </a:lnTo>
                  <a:lnTo>
                    <a:pt x="97" y="393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7" y="397"/>
                  </a:lnTo>
                  <a:lnTo>
                    <a:pt x="97" y="398"/>
                  </a:lnTo>
                  <a:lnTo>
                    <a:pt x="97" y="399"/>
                  </a:lnTo>
                  <a:lnTo>
                    <a:pt x="98" y="399"/>
                  </a:lnTo>
                  <a:lnTo>
                    <a:pt x="98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5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8" y="401"/>
                  </a:lnTo>
                  <a:lnTo>
                    <a:pt x="116" y="406"/>
                  </a:lnTo>
                  <a:lnTo>
                    <a:pt x="117" y="407"/>
                  </a:lnTo>
                  <a:lnTo>
                    <a:pt x="119" y="412"/>
                  </a:lnTo>
                  <a:lnTo>
                    <a:pt x="124" y="422"/>
                  </a:lnTo>
                  <a:lnTo>
                    <a:pt x="125" y="423"/>
                  </a:lnTo>
                  <a:lnTo>
                    <a:pt x="125" y="425"/>
                  </a:lnTo>
                  <a:lnTo>
                    <a:pt x="125" y="429"/>
                  </a:lnTo>
                  <a:lnTo>
                    <a:pt x="125" y="432"/>
                  </a:lnTo>
                  <a:lnTo>
                    <a:pt x="123" y="435"/>
                  </a:lnTo>
                  <a:lnTo>
                    <a:pt x="118" y="438"/>
                  </a:lnTo>
                  <a:lnTo>
                    <a:pt x="117" y="442"/>
                  </a:lnTo>
                  <a:lnTo>
                    <a:pt x="117" y="444"/>
                  </a:lnTo>
                  <a:lnTo>
                    <a:pt x="117" y="448"/>
                  </a:lnTo>
                  <a:lnTo>
                    <a:pt x="118" y="451"/>
                  </a:lnTo>
                  <a:lnTo>
                    <a:pt x="118" y="455"/>
                  </a:lnTo>
                  <a:lnTo>
                    <a:pt x="120" y="457"/>
                  </a:lnTo>
                  <a:lnTo>
                    <a:pt x="123" y="459"/>
                  </a:lnTo>
                  <a:lnTo>
                    <a:pt x="123" y="463"/>
                  </a:lnTo>
                  <a:lnTo>
                    <a:pt x="124" y="462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6" y="463"/>
                  </a:lnTo>
                  <a:lnTo>
                    <a:pt x="126" y="464"/>
                  </a:lnTo>
                  <a:lnTo>
                    <a:pt x="126" y="466"/>
                  </a:lnTo>
                  <a:lnTo>
                    <a:pt x="125" y="469"/>
                  </a:lnTo>
                  <a:lnTo>
                    <a:pt x="125" y="471"/>
                  </a:lnTo>
                  <a:lnTo>
                    <a:pt x="125" y="471"/>
                  </a:lnTo>
                  <a:lnTo>
                    <a:pt x="125" y="472"/>
                  </a:lnTo>
                  <a:lnTo>
                    <a:pt x="126" y="474"/>
                  </a:lnTo>
                  <a:lnTo>
                    <a:pt x="126" y="475"/>
                  </a:lnTo>
                  <a:lnTo>
                    <a:pt x="127" y="475"/>
                  </a:lnTo>
                  <a:lnTo>
                    <a:pt x="129" y="476"/>
                  </a:lnTo>
                  <a:lnTo>
                    <a:pt x="130" y="476"/>
                  </a:lnTo>
                  <a:lnTo>
                    <a:pt x="131" y="477"/>
                  </a:lnTo>
                  <a:lnTo>
                    <a:pt x="133" y="476"/>
                  </a:lnTo>
                  <a:lnTo>
                    <a:pt x="134" y="476"/>
                  </a:lnTo>
                  <a:lnTo>
                    <a:pt x="136" y="476"/>
                  </a:lnTo>
                  <a:lnTo>
                    <a:pt x="138" y="481"/>
                  </a:lnTo>
                  <a:lnTo>
                    <a:pt x="138" y="482"/>
                  </a:lnTo>
                  <a:lnTo>
                    <a:pt x="139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4" y="481"/>
                  </a:lnTo>
                  <a:lnTo>
                    <a:pt x="145" y="479"/>
                  </a:lnTo>
                  <a:lnTo>
                    <a:pt x="144" y="478"/>
                  </a:lnTo>
                  <a:lnTo>
                    <a:pt x="145" y="478"/>
                  </a:lnTo>
                  <a:lnTo>
                    <a:pt x="146" y="477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4"/>
                  </a:lnTo>
                  <a:lnTo>
                    <a:pt x="144" y="472"/>
                  </a:lnTo>
                  <a:lnTo>
                    <a:pt x="143" y="471"/>
                  </a:lnTo>
                  <a:lnTo>
                    <a:pt x="143" y="47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5" y="459"/>
                  </a:lnTo>
                  <a:lnTo>
                    <a:pt x="145" y="458"/>
                  </a:lnTo>
                  <a:lnTo>
                    <a:pt x="147" y="457"/>
                  </a:lnTo>
                  <a:lnTo>
                    <a:pt x="150" y="456"/>
                  </a:lnTo>
                  <a:lnTo>
                    <a:pt x="152" y="456"/>
                  </a:lnTo>
                  <a:lnTo>
                    <a:pt x="155" y="456"/>
                  </a:lnTo>
                  <a:lnTo>
                    <a:pt x="160" y="457"/>
                  </a:lnTo>
                  <a:lnTo>
                    <a:pt x="160" y="461"/>
                  </a:lnTo>
                  <a:lnTo>
                    <a:pt x="159" y="462"/>
                  </a:lnTo>
                  <a:lnTo>
                    <a:pt x="159" y="463"/>
                  </a:lnTo>
                  <a:lnTo>
                    <a:pt x="159" y="464"/>
                  </a:lnTo>
                  <a:lnTo>
                    <a:pt x="159" y="465"/>
                  </a:lnTo>
                  <a:lnTo>
                    <a:pt x="158" y="465"/>
                  </a:lnTo>
                  <a:lnTo>
                    <a:pt x="159" y="466"/>
                  </a:lnTo>
                  <a:lnTo>
                    <a:pt x="159" y="468"/>
                  </a:lnTo>
                  <a:lnTo>
                    <a:pt x="162" y="469"/>
                  </a:lnTo>
                  <a:lnTo>
                    <a:pt x="164" y="468"/>
                  </a:lnTo>
                  <a:lnTo>
                    <a:pt x="165" y="469"/>
                  </a:lnTo>
                  <a:lnTo>
                    <a:pt x="171" y="475"/>
                  </a:lnTo>
                  <a:lnTo>
                    <a:pt x="172" y="477"/>
                  </a:lnTo>
                  <a:lnTo>
                    <a:pt x="172" y="479"/>
                  </a:lnTo>
                  <a:lnTo>
                    <a:pt x="173" y="481"/>
                  </a:lnTo>
                  <a:lnTo>
                    <a:pt x="175" y="484"/>
                  </a:lnTo>
                  <a:lnTo>
                    <a:pt x="175" y="487"/>
                  </a:lnTo>
                  <a:lnTo>
                    <a:pt x="177" y="487"/>
                  </a:lnTo>
                  <a:lnTo>
                    <a:pt x="176" y="489"/>
                  </a:lnTo>
                  <a:lnTo>
                    <a:pt x="176" y="491"/>
                  </a:lnTo>
                  <a:lnTo>
                    <a:pt x="177" y="491"/>
                  </a:lnTo>
                  <a:lnTo>
                    <a:pt x="177" y="492"/>
                  </a:lnTo>
                  <a:lnTo>
                    <a:pt x="176" y="492"/>
                  </a:lnTo>
                  <a:lnTo>
                    <a:pt x="176" y="494"/>
                  </a:lnTo>
                  <a:lnTo>
                    <a:pt x="176" y="495"/>
                  </a:lnTo>
                  <a:lnTo>
                    <a:pt x="176" y="496"/>
                  </a:lnTo>
                  <a:lnTo>
                    <a:pt x="177" y="496"/>
                  </a:lnTo>
                  <a:lnTo>
                    <a:pt x="176" y="497"/>
                  </a:lnTo>
                  <a:lnTo>
                    <a:pt x="176" y="498"/>
                  </a:lnTo>
                  <a:lnTo>
                    <a:pt x="177" y="500"/>
                  </a:lnTo>
                  <a:lnTo>
                    <a:pt x="177" y="500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6" y="505"/>
                  </a:lnTo>
                  <a:lnTo>
                    <a:pt x="177" y="507"/>
                  </a:lnTo>
                  <a:lnTo>
                    <a:pt x="178" y="507"/>
                  </a:lnTo>
                  <a:lnTo>
                    <a:pt x="179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4" y="511"/>
                  </a:lnTo>
                  <a:lnTo>
                    <a:pt x="184" y="513"/>
                  </a:lnTo>
                  <a:lnTo>
                    <a:pt x="184" y="514"/>
                  </a:lnTo>
                  <a:lnTo>
                    <a:pt x="185" y="515"/>
                  </a:lnTo>
                  <a:lnTo>
                    <a:pt x="185" y="514"/>
                  </a:lnTo>
                  <a:lnTo>
                    <a:pt x="186" y="514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10"/>
                  </a:lnTo>
                  <a:lnTo>
                    <a:pt x="186" y="509"/>
                  </a:lnTo>
                  <a:lnTo>
                    <a:pt x="186" y="508"/>
                  </a:lnTo>
                  <a:lnTo>
                    <a:pt x="185" y="504"/>
                  </a:lnTo>
                  <a:lnTo>
                    <a:pt x="184" y="502"/>
                  </a:lnTo>
                  <a:lnTo>
                    <a:pt x="184" y="501"/>
                  </a:lnTo>
                  <a:lnTo>
                    <a:pt x="184" y="496"/>
                  </a:lnTo>
                  <a:lnTo>
                    <a:pt x="185" y="495"/>
                  </a:lnTo>
                  <a:lnTo>
                    <a:pt x="186" y="494"/>
                  </a:lnTo>
                  <a:lnTo>
                    <a:pt x="186" y="496"/>
                  </a:lnTo>
                  <a:lnTo>
                    <a:pt x="188" y="495"/>
                  </a:lnTo>
                  <a:lnTo>
                    <a:pt x="188" y="494"/>
                  </a:lnTo>
                  <a:lnTo>
                    <a:pt x="186" y="492"/>
                  </a:lnTo>
                  <a:lnTo>
                    <a:pt x="186" y="491"/>
                  </a:lnTo>
                  <a:lnTo>
                    <a:pt x="186" y="490"/>
                  </a:lnTo>
                  <a:lnTo>
                    <a:pt x="188" y="489"/>
                  </a:lnTo>
                  <a:lnTo>
                    <a:pt x="189" y="489"/>
                  </a:lnTo>
                  <a:lnTo>
                    <a:pt x="189" y="490"/>
                  </a:lnTo>
                  <a:lnTo>
                    <a:pt x="189" y="491"/>
                  </a:lnTo>
                  <a:lnTo>
                    <a:pt x="190" y="491"/>
                  </a:lnTo>
                  <a:lnTo>
                    <a:pt x="190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9" y="485"/>
                  </a:lnTo>
                  <a:lnTo>
                    <a:pt x="189" y="484"/>
                  </a:lnTo>
                  <a:lnTo>
                    <a:pt x="192" y="483"/>
                  </a:lnTo>
                  <a:lnTo>
                    <a:pt x="191" y="478"/>
                  </a:lnTo>
                  <a:lnTo>
                    <a:pt x="195" y="477"/>
                  </a:lnTo>
                  <a:lnTo>
                    <a:pt x="201" y="476"/>
                  </a:lnTo>
                  <a:lnTo>
                    <a:pt x="203" y="476"/>
                  </a:lnTo>
                  <a:lnTo>
                    <a:pt x="205" y="477"/>
                  </a:lnTo>
                  <a:lnTo>
                    <a:pt x="207" y="477"/>
                  </a:lnTo>
                  <a:lnTo>
                    <a:pt x="208" y="479"/>
                  </a:lnTo>
                  <a:lnTo>
                    <a:pt x="209" y="483"/>
                  </a:lnTo>
                  <a:lnTo>
                    <a:pt x="209" y="485"/>
                  </a:lnTo>
                  <a:lnTo>
                    <a:pt x="209" y="487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10" y="489"/>
                  </a:lnTo>
                  <a:lnTo>
                    <a:pt x="210" y="488"/>
                  </a:lnTo>
                  <a:lnTo>
                    <a:pt x="211" y="488"/>
                  </a:lnTo>
                  <a:lnTo>
                    <a:pt x="215" y="491"/>
                  </a:lnTo>
                  <a:lnTo>
                    <a:pt x="215" y="492"/>
                  </a:lnTo>
                  <a:lnTo>
                    <a:pt x="214" y="494"/>
                  </a:lnTo>
                  <a:lnTo>
                    <a:pt x="217" y="496"/>
                  </a:lnTo>
                  <a:lnTo>
                    <a:pt x="218" y="497"/>
                  </a:lnTo>
                  <a:lnTo>
                    <a:pt x="221" y="501"/>
                  </a:lnTo>
                  <a:lnTo>
                    <a:pt x="221" y="502"/>
                  </a:lnTo>
                  <a:lnTo>
                    <a:pt x="221" y="503"/>
                  </a:lnTo>
                  <a:lnTo>
                    <a:pt x="223" y="503"/>
                  </a:lnTo>
                  <a:lnTo>
                    <a:pt x="227" y="502"/>
                  </a:lnTo>
                  <a:lnTo>
                    <a:pt x="228" y="503"/>
                  </a:lnTo>
                  <a:lnTo>
                    <a:pt x="228" y="504"/>
                  </a:lnTo>
                  <a:lnTo>
                    <a:pt x="229" y="505"/>
                  </a:lnTo>
                  <a:lnTo>
                    <a:pt x="229" y="507"/>
                  </a:lnTo>
                  <a:lnTo>
                    <a:pt x="229" y="508"/>
                  </a:lnTo>
                  <a:lnTo>
                    <a:pt x="230" y="509"/>
                  </a:lnTo>
                  <a:lnTo>
                    <a:pt x="230" y="510"/>
                  </a:lnTo>
                  <a:lnTo>
                    <a:pt x="233" y="511"/>
                  </a:lnTo>
                  <a:lnTo>
                    <a:pt x="234" y="511"/>
                  </a:lnTo>
                  <a:lnTo>
                    <a:pt x="235" y="510"/>
                  </a:lnTo>
                  <a:lnTo>
                    <a:pt x="237" y="511"/>
                  </a:lnTo>
                  <a:lnTo>
                    <a:pt x="238" y="509"/>
                  </a:lnTo>
                  <a:lnTo>
                    <a:pt x="236" y="508"/>
                  </a:lnTo>
                  <a:lnTo>
                    <a:pt x="234" y="505"/>
                  </a:lnTo>
                  <a:lnTo>
                    <a:pt x="233" y="504"/>
                  </a:lnTo>
                  <a:lnTo>
                    <a:pt x="234" y="503"/>
                  </a:lnTo>
                  <a:lnTo>
                    <a:pt x="233" y="502"/>
                  </a:lnTo>
                  <a:lnTo>
                    <a:pt x="234" y="502"/>
                  </a:lnTo>
                  <a:lnTo>
                    <a:pt x="234" y="501"/>
                  </a:lnTo>
                  <a:lnTo>
                    <a:pt x="233" y="501"/>
                  </a:lnTo>
                  <a:lnTo>
                    <a:pt x="233" y="500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30" y="498"/>
                  </a:lnTo>
                  <a:lnTo>
                    <a:pt x="229" y="498"/>
                  </a:lnTo>
                  <a:lnTo>
                    <a:pt x="229" y="497"/>
                  </a:lnTo>
                  <a:lnTo>
                    <a:pt x="228" y="494"/>
                  </a:lnTo>
                  <a:lnTo>
                    <a:pt x="227" y="491"/>
                  </a:lnTo>
                  <a:lnTo>
                    <a:pt x="225" y="489"/>
                  </a:lnTo>
                  <a:lnTo>
                    <a:pt x="228" y="488"/>
                  </a:lnTo>
                  <a:lnTo>
                    <a:pt x="225" y="488"/>
                  </a:lnTo>
                  <a:lnTo>
                    <a:pt x="225" y="487"/>
                  </a:lnTo>
                  <a:lnTo>
                    <a:pt x="227" y="487"/>
                  </a:lnTo>
                  <a:lnTo>
                    <a:pt x="225" y="485"/>
                  </a:lnTo>
                  <a:lnTo>
                    <a:pt x="225" y="484"/>
                  </a:lnTo>
                  <a:lnTo>
                    <a:pt x="227" y="483"/>
                  </a:lnTo>
                  <a:lnTo>
                    <a:pt x="228" y="482"/>
                  </a:lnTo>
                  <a:lnTo>
                    <a:pt x="228" y="483"/>
                  </a:lnTo>
                  <a:lnTo>
                    <a:pt x="229" y="483"/>
                  </a:lnTo>
                  <a:lnTo>
                    <a:pt x="230" y="483"/>
                  </a:lnTo>
                  <a:lnTo>
                    <a:pt x="230" y="482"/>
                  </a:lnTo>
                  <a:lnTo>
                    <a:pt x="230" y="481"/>
                  </a:lnTo>
                  <a:lnTo>
                    <a:pt x="231" y="481"/>
                  </a:lnTo>
                  <a:lnTo>
                    <a:pt x="231" y="479"/>
                  </a:lnTo>
                  <a:lnTo>
                    <a:pt x="231" y="478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29" y="478"/>
                  </a:lnTo>
                  <a:lnTo>
                    <a:pt x="229" y="477"/>
                  </a:lnTo>
                  <a:lnTo>
                    <a:pt x="230" y="477"/>
                  </a:lnTo>
                  <a:lnTo>
                    <a:pt x="230" y="476"/>
                  </a:lnTo>
                  <a:lnTo>
                    <a:pt x="230" y="475"/>
                  </a:lnTo>
                  <a:lnTo>
                    <a:pt x="230" y="474"/>
                  </a:lnTo>
                  <a:lnTo>
                    <a:pt x="228" y="472"/>
                  </a:lnTo>
                  <a:lnTo>
                    <a:pt x="227" y="471"/>
                  </a:lnTo>
                  <a:lnTo>
                    <a:pt x="227" y="470"/>
                  </a:lnTo>
                  <a:lnTo>
                    <a:pt x="225" y="466"/>
                  </a:lnTo>
                  <a:lnTo>
                    <a:pt x="224" y="464"/>
                  </a:lnTo>
                  <a:lnTo>
                    <a:pt x="224" y="463"/>
                  </a:lnTo>
                  <a:lnTo>
                    <a:pt x="224" y="462"/>
                  </a:lnTo>
                  <a:lnTo>
                    <a:pt x="223" y="462"/>
                  </a:lnTo>
                  <a:lnTo>
                    <a:pt x="223" y="461"/>
                  </a:lnTo>
                  <a:lnTo>
                    <a:pt x="224" y="459"/>
                  </a:lnTo>
                  <a:lnTo>
                    <a:pt x="224" y="458"/>
                  </a:lnTo>
                  <a:lnTo>
                    <a:pt x="223" y="457"/>
                  </a:lnTo>
                  <a:lnTo>
                    <a:pt x="223" y="456"/>
                  </a:lnTo>
                  <a:lnTo>
                    <a:pt x="221" y="452"/>
                  </a:lnTo>
                  <a:lnTo>
                    <a:pt x="221" y="451"/>
                  </a:lnTo>
                  <a:lnTo>
                    <a:pt x="222" y="451"/>
                  </a:lnTo>
                  <a:lnTo>
                    <a:pt x="221" y="450"/>
                  </a:lnTo>
                  <a:lnTo>
                    <a:pt x="220" y="450"/>
                  </a:lnTo>
                  <a:lnTo>
                    <a:pt x="221" y="449"/>
                  </a:lnTo>
                  <a:lnTo>
                    <a:pt x="220" y="449"/>
                  </a:lnTo>
                  <a:lnTo>
                    <a:pt x="221" y="448"/>
                  </a:lnTo>
                  <a:lnTo>
                    <a:pt x="220" y="448"/>
                  </a:lnTo>
                  <a:lnTo>
                    <a:pt x="220" y="446"/>
                  </a:lnTo>
                  <a:lnTo>
                    <a:pt x="218" y="448"/>
                  </a:lnTo>
                  <a:lnTo>
                    <a:pt x="217" y="448"/>
                  </a:lnTo>
                  <a:lnTo>
                    <a:pt x="216" y="446"/>
                  </a:lnTo>
                  <a:lnTo>
                    <a:pt x="215" y="445"/>
                  </a:lnTo>
                  <a:lnTo>
                    <a:pt x="215" y="443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40"/>
                  </a:lnTo>
                  <a:lnTo>
                    <a:pt x="215" y="439"/>
                  </a:lnTo>
                  <a:lnTo>
                    <a:pt x="212" y="435"/>
                  </a:lnTo>
                  <a:lnTo>
                    <a:pt x="212" y="433"/>
                  </a:lnTo>
                  <a:lnTo>
                    <a:pt x="210" y="430"/>
                  </a:lnTo>
                  <a:lnTo>
                    <a:pt x="209" y="429"/>
                  </a:lnTo>
                  <a:lnTo>
                    <a:pt x="210" y="429"/>
                  </a:lnTo>
                  <a:lnTo>
                    <a:pt x="210" y="427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4" y="422"/>
                  </a:lnTo>
                  <a:lnTo>
                    <a:pt x="204" y="420"/>
                  </a:lnTo>
                  <a:lnTo>
                    <a:pt x="205" y="419"/>
                  </a:lnTo>
                  <a:lnTo>
                    <a:pt x="205" y="418"/>
                  </a:lnTo>
                  <a:lnTo>
                    <a:pt x="204" y="417"/>
                  </a:lnTo>
                  <a:lnTo>
                    <a:pt x="204" y="414"/>
                  </a:lnTo>
                  <a:lnTo>
                    <a:pt x="203" y="413"/>
                  </a:lnTo>
                  <a:lnTo>
                    <a:pt x="203" y="413"/>
                  </a:lnTo>
                  <a:lnTo>
                    <a:pt x="203" y="412"/>
                  </a:lnTo>
                  <a:lnTo>
                    <a:pt x="203" y="411"/>
                  </a:lnTo>
                  <a:lnTo>
                    <a:pt x="203" y="410"/>
                  </a:lnTo>
                  <a:lnTo>
                    <a:pt x="203" y="409"/>
                  </a:lnTo>
                  <a:lnTo>
                    <a:pt x="203" y="406"/>
                  </a:lnTo>
                  <a:lnTo>
                    <a:pt x="203" y="404"/>
                  </a:lnTo>
                  <a:lnTo>
                    <a:pt x="204" y="404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08" y="405"/>
                  </a:lnTo>
                  <a:lnTo>
                    <a:pt x="208" y="406"/>
                  </a:lnTo>
                  <a:lnTo>
                    <a:pt x="209" y="407"/>
                  </a:lnTo>
                  <a:lnTo>
                    <a:pt x="210" y="407"/>
                  </a:lnTo>
                  <a:lnTo>
                    <a:pt x="209" y="409"/>
                  </a:lnTo>
                  <a:lnTo>
                    <a:pt x="211" y="410"/>
                  </a:lnTo>
                  <a:lnTo>
                    <a:pt x="212" y="411"/>
                  </a:lnTo>
                  <a:lnTo>
                    <a:pt x="214" y="410"/>
                  </a:lnTo>
                  <a:lnTo>
                    <a:pt x="215" y="409"/>
                  </a:lnTo>
                  <a:lnTo>
                    <a:pt x="216" y="409"/>
                  </a:lnTo>
                  <a:lnTo>
                    <a:pt x="217" y="410"/>
                  </a:lnTo>
                  <a:lnTo>
                    <a:pt x="217" y="409"/>
                  </a:lnTo>
                  <a:lnTo>
                    <a:pt x="218" y="409"/>
                  </a:lnTo>
                  <a:lnTo>
                    <a:pt x="218" y="410"/>
                  </a:lnTo>
                  <a:lnTo>
                    <a:pt x="220" y="410"/>
                  </a:lnTo>
                  <a:lnTo>
                    <a:pt x="221" y="410"/>
                  </a:lnTo>
                  <a:lnTo>
                    <a:pt x="222" y="411"/>
                  </a:lnTo>
                  <a:lnTo>
                    <a:pt x="223" y="412"/>
                  </a:lnTo>
                  <a:lnTo>
                    <a:pt x="224" y="414"/>
                  </a:lnTo>
                  <a:lnTo>
                    <a:pt x="225" y="413"/>
                  </a:lnTo>
                  <a:lnTo>
                    <a:pt x="227" y="413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8" y="416"/>
                  </a:lnTo>
                  <a:lnTo>
                    <a:pt x="231" y="414"/>
                  </a:lnTo>
                  <a:lnTo>
                    <a:pt x="231" y="416"/>
                  </a:lnTo>
                  <a:lnTo>
                    <a:pt x="233" y="416"/>
                  </a:lnTo>
                  <a:lnTo>
                    <a:pt x="233" y="417"/>
                  </a:lnTo>
                  <a:lnTo>
                    <a:pt x="233" y="418"/>
                  </a:lnTo>
                  <a:lnTo>
                    <a:pt x="233" y="419"/>
                  </a:lnTo>
                  <a:lnTo>
                    <a:pt x="231" y="418"/>
                  </a:lnTo>
                  <a:lnTo>
                    <a:pt x="231" y="420"/>
                  </a:lnTo>
                  <a:lnTo>
                    <a:pt x="231" y="422"/>
                  </a:lnTo>
                  <a:lnTo>
                    <a:pt x="230" y="422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29" y="425"/>
                  </a:lnTo>
                  <a:lnTo>
                    <a:pt x="230" y="426"/>
                  </a:lnTo>
                  <a:lnTo>
                    <a:pt x="230" y="425"/>
                  </a:lnTo>
                  <a:lnTo>
                    <a:pt x="231" y="425"/>
                  </a:lnTo>
                  <a:lnTo>
                    <a:pt x="231" y="426"/>
                  </a:lnTo>
                  <a:lnTo>
                    <a:pt x="233" y="426"/>
                  </a:lnTo>
                  <a:lnTo>
                    <a:pt x="233" y="427"/>
                  </a:lnTo>
                  <a:lnTo>
                    <a:pt x="231" y="427"/>
                  </a:lnTo>
                  <a:lnTo>
                    <a:pt x="231" y="429"/>
                  </a:lnTo>
                  <a:lnTo>
                    <a:pt x="233" y="429"/>
                  </a:lnTo>
                  <a:lnTo>
                    <a:pt x="233" y="430"/>
                  </a:lnTo>
                  <a:lnTo>
                    <a:pt x="234" y="430"/>
                  </a:lnTo>
                  <a:lnTo>
                    <a:pt x="235" y="431"/>
                  </a:lnTo>
                  <a:lnTo>
                    <a:pt x="236" y="431"/>
                  </a:lnTo>
                  <a:lnTo>
                    <a:pt x="238" y="430"/>
                  </a:lnTo>
                  <a:lnTo>
                    <a:pt x="237" y="429"/>
                  </a:lnTo>
                  <a:lnTo>
                    <a:pt x="236" y="427"/>
                  </a:lnTo>
                  <a:lnTo>
                    <a:pt x="236" y="426"/>
                  </a:lnTo>
                  <a:lnTo>
                    <a:pt x="238" y="426"/>
                  </a:lnTo>
                  <a:lnTo>
                    <a:pt x="241" y="426"/>
                  </a:lnTo>
                  <a:lnTo>
                    <a:pt x="242" y="426"/>
                  </a:lnTo>
                  <a:lnTo>
                    <a:pt x="243" y="426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0" y="423"/>
                  </a:lnTo>
                  <a:lnTo>
                    <a:pt x="243" y="422"/>
                  </a:lnTo>
                  <a:lnTo>
                    <a:pt x="242" y="420"/>
                  </a:lnTo>
                  <a:lnTo>
                    <a:pt x="243" y="420"/>
                  </a:lnTo>
                  <a:lnTo>
                    <a:pt x="247" y="422"/>
                  </a:lnTo>
                  <a:lnTo>
                    <a:pt x="247" y="420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6" y="419"/>
                  </a:lnTo>
                  <a:lnTo>
                    <a:pt x="257" y="419"/>
                  </a:lnTo>
                  <a:lnTo>
                    <a:pt x="260" y="418"/>
                  </a:lnTo>
                  <a:lnTo>
                    <a:pt x="262" y="417"/>
                  </a:lnTo>
                  <a:lnTo>
                    <a:pt x="261" y="416"/>
                  </a:lnTo>
                  <a:lnTo>
                    <a:pt x="262" y="414"/>
                  </a:lnTo>
                  <a:lnTo>
                    <a:pt x="260" y="413"/>
                  </a:lnTo>
                  <a:lnTo>
                    <a:pt x="257" y="412"/>
                  </a:lnTo>
                  <a:lnTo>
                    <a:pt x="256" y="411"/>
                  </a:lnTo>
                  <a:lnTo>
                    <a:pt x="254" y="411"/>
                  </a:lnTo>
                  <a:lnTo>
                    <a:pt x="253" y="411"/>
                  </a:lnTo>
                  <a:lnTo>
                    <a:pt x="253" y="410"/>
                  </a:lnTo>
                  <a:lnTo>
                    <a:pt x="254" y="410"/>
                  </a:lnTo>
                  <a:lnTo>
                    <a:pt x="255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3" y="409"/>
                  </a:lnTo>
                  <a:lnTo>
                    <a:pt x="251" y="407"/>
                  </a:lnTo>
                  <a:lnTo>
                    <a:pt x="251" y="406"/>
                  </a:lnTo>
                  <a:lnTo>
                    <a:pt x="253" y="405"/>
                  </a:lnTo>
                  <a:lnTo>
                    <a:pt x="254" y="403"/>
                  </a:lnTo>
                  <a:lnTo>
                    <a:pt x="254" y="400"/>
                  </a:lnTo>
                  <a:lnTo>
                    <a:pt x="253" y="399"/>
                  </a:lnTo>
                  <a:lnTo>
                    <a:pt x="249" y="399"/>
                  </a:lnTo>
                  <a:lnTo>
                    <a:pt x="248" y="399"/>
                  </a:lnTo>
                  <a:lnTo>
                    <a:pt x="247" y="400"/>
                  </a:lnTo>
                  <a:lnTo>
                    <a:pt x="247" y="401"/>
                  </a:lnTo>
                  <a:lnTo>
                    <a:pt x="249" y="403"/>
                  </a:lnTo>
                  <a:lnTo>
                    <a:pt x="250" y="405"/>
                  </a:lnTo>
                  <a:lnTo>
                    <a:pt x="250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1" y="404"/>
                  </a:lnTo>
                  <a:lnTo>
                    <a:pt x="240" y="404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5" y="400"/>
                  </a:lnTo>
                  <a:lnTo>
                    <a:pt x="235" y="398"/>
                  </a:lnTo>
                  <a:lnTo>
                    <a:pt x="236" y="398"/>
                  </a:lnTo>
                  <a:lnTo>
                    <a:pt x="235" y="396"/>
                  </a:lnTo>
                  <a:lnTo>
                    <a:pt x="235" y="394"/>
                  </a:lnTo>
                  <a:lnTo>
                    <a:pt x="235" y="393"/>
                  </a:lnTo>
                  <a:lnTo>
                    <a:pt x="236" y="391"/>
                  </a:lnTo>
                  <a:lnTo>
                    <a:pt x="235" y="391"/>
                  </a:lnTo>
                  <a:lnTo>
                    <a:pt x="234" y="390"/>
                  </a:lnTo>
                  <a:lnTo>
                    <a:pt x="231" y="388"/>
                  </a:lnTo>
                  <a:lnTo>
                    <a:pt x="231" y="387"/>
                  </a:lnTo>
                  <a:lnTo>
                    <a:pt x="233" y="387"/>
                  </a:lnTo>
                  <a:lnTo>
                    <a:pt x="234" y="386"/>
                  </a:lnTo>
                  <a:lnTo>
                    <a:pt x="235" y="386"/>
                  </a:lnTo>
                  <a:lnTo>
                    <a:pt x="236" y="385"/>
                  </a:lnTo>
                  <a:lnTo>
                    <a:pt x="236" y="385"/>
                  </a:lnTo>
                  <a:lnTo>
                    <a:pt x="236" y="384"/>
                  </a:lnTo>
                  <a:lnTo>
                    <a:pt x="236" y="383"/>
                  </a:lnTo>
                  <a:lnTo>
                    <a:pt x="235" y="383"/>
                  </a:lnTo>
                  <a:lnTo>
                    <a:pt x="234" y="381"/>
                  </a:lnTo>
                  <a:lnTo>
                    <a:pt x="231" y="379"/>
                  </a:lnTo>
                  <a:lnTo>
                    <a:pt x="231" y="380"/>
                  </a:lnTo>
                  <a:lnTo>
                    <a:pt x="229" y="380"/>
                  </a:lnTo>
                  <a:lnTo>
                    <a:pt x="227" y="380"/>
                  </a:lnTo>
                  <a:lnTo>
                    <a:pt x="225" y="379"/>
                  </a:lnTo>
                  <a:lnTo>
                    <a:pt x="224" y="379"/>
                  </a:lnTo>
                  <a:lnTo>
                    <a:pt x="223" y="378"/>
                  </a:lnTo>
                  <a:lnTo>
                    <a:pt x="223" y="375"/>
                  </a:lnTo>
                  <a:lnTo>
                    <a:pt x="224" y="374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5" y="372"/>
                  </a:lnTo>
                  <a:lnTo>
                    <a:pt x="227" y="372"/>
                  </a:lnTo>
                  <a:lnTo>
                    <a:pt x="228" y="372"/>
                  </a:lnTo>
                  <a:lnTo>
                    <a:pt x="230" y="373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7" y="368"/>
                  </a:lnTo>
                  <a:lnTo>
                    <a:pt x="240" y="367"/>
                  </a:lnTo>
                  <a:lnTo>
                    <a:pt x="248" y="366"/>
                  </a:lnTo>
                  <a:lnTo>
                    <a:pt x="254" y="367"/>
                  </a:lnTo>
                  <a:lnTo>
                    <a:pt x="255" y="366"/>
                  </a:lnTo>
                  <a:lnTo>
                    <a:pt x="253" y="366"/>
                  </a:lnTo>
                  <a:lnTo>
                    <a:pt x="254" y="365"/>
                  </a:lnTo>
                  <a:lnTo>
                    <a:pt x="257" y="362"/>
                  </a:lnTo>
                  <a:lnTo>
                    <a:pt x="257" y="361"/>
                  </a:lnTo>
                  <a:lnTo>
                    <a:pt x="259" y="361"/>
                  </a:lnTo>
                  <a:lnTo>
                    <a:pt x="260" y="361"/>
                  </a:lnTo>
                  <a:lnTo>
                    <a:pt x="261" y="360"/>
                  </a:lnTo>
                  <a:lnTo>
                    <a:pt x="264" y="360"/>
                  </a:lnTo>
                  <a:lnTo>
                    <a:pt x="266" y="360"/>
                  </a:lnTo>
                  <a:lnTo>
                    <a:pt x="267" y="360"/>
                  </a:lnTo>
                  <a:lnTo>
                    <a:pt x="268" y="362"/>
                  </a:lnTo>
                  <a:lnTo>
                    <a:pt x="267" y="364"/>
                  </a:lnTo>
                  <a:lnTo>
                    <a:pt x="264" y="366"/>
                  </a:lnTo>
                  <a:lnTo>
                    <a:pt x="264" y="367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69" y="368"/>
                  </a:lnTo>
                  <a:lnTo>
                    <a:pt x="269" y="370"/>
                  </a:lnTo>
                  <a:lnTo>
                    <a:pt x="270" y="370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3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5" y="372"/>
                  </a:lnTo>
                  <a:lnTo>
                    <a:pt x="279" y="377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1" y="381"/>
                  </a:lnTo>
                  <a:lnTo>
                    <a:pt x="280" y="383"/>
                  </a:lnTo>
                  <a:lnTo>
                    <a:pt x="281" y="383"/>
                  </a:lnTo>
                  <a:lnTo>
                    <a:pt x="281" y="384"/>
                  </a:lnTo>
                  <a:lnTo>
                    <a:pt x="282" y="383"/>
                  </a:lnTo>
                  <a:lnTo>
                    <a:pt x="283" y="384"/>
                  </a:lnTo>
                  <a:lnTo>
                    <a:pt x="285" y="381"/>
                  </a:lnTo>
                  <a:lnTo>
                    <a:pt x="286" y="383"/>
                  </a:lnTo>
                  <a:lnTo>
                    <a:pt x="287" y="383"/>
                  </a:lnTo>
                  <a:lnTo>
                    <a:pt x="288" y="384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0" y="385"/>
                  </a:lnTo>
                  <a:lnTo>
                    <a:pt x="290" y="388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3" y="393"/>
                  </a:lnTo>
                  <a:lnTo>
                    <a:pt x="294" y="394"/>
                  </a:lnTo>
                  <a:lnTo>
                    <a:pt x="295" y="396"/>
                  </a:lnTo>
                  <a:lnTo>
                    <a:pt x="296" y="396"/>
                  </a:lnTo>
                  <a:lnTo>
                    <a:pt x="299" y="397"/>
                  </a:lnTo>
                  <a:lnTo>
                    <a:pt x="300" y="398"/>
                  </a:lnTo>
                  <a:lnTo>
                    <a:pt x="301" y="396"/>
                  </a:lnTo>
                  <a:lnTo>
                    <a:pt x="302" y="394"/>
                  </a:lnTo>
                  <a:lnTo>
                    <a:pt x="303" y="393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2" y="391"/>
                  </a:lnTo>
                  <a:lnTo>
                    <a:pt x="303" y="391"/>
                  </a:lnTo>
                  <a:lnTo>
                    <a:pt x="303" y="390"/>
                  </a:lnTo>
                  <a:lnTo>
                    <a:pt x="302" y="390"/>
                  </a:lnTo>
                  <a:lnTo>
                    <a:pt x="303" y="387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5" y="384"/>
                  </a:lnTo>
                  <a:lnTo>
                    <a:pt x="303" y="383"/>
                  </a:lnTo>
                  <a:lnTo>
                    <a:pt x="301" y="381"/>
                  </a:lnTo>
                  <a:lnTo>
                    <a:pt x="302" y="381"/>
                  </a:lnTo>
                  <a:lnTo>
                    <a:pt x="302" y="380"/>
                  </a:lnTo>
                  <a:lnTo>
                    <a:pt x="302" y="379"/>
                  </a:lnTo>
                  <a:lnTo>
                    <a:pt x="302" y="378"/>
                  </a:lnTo>
                  <a:lnTo>
                    <a:pt x="301" y="377"/>
                  </a:lnTo>
                  <a:lnTo>
                    <a:pt x="300" y="377"/>
                  </a:lnTo>
                  <a:lnTo>
                    <a:pt x="299" y="375"/>
                  </a:lnTo>
                  <a:lnTo>
                    <a:pt x="301" y="374"/>
                  </a:lnTo>
                  <a:lnTo>
                    <a:pt x="301" y="373"/>
                  </a:lnTo>
                  <a:lnTo>
                    <a:pt x="300" y="372"/>
                  </a:lnTo>
                  <a:lnTo>
                    <a:pt x="299" y="372"/>
                  </a:lnTo>
                  <a:lnTo>
                    <a:pt x="299" y="371"/>
                  </a:lnTo>
                  <a:lnTo>
                    <a:pt x="299" y="370"/>
                  </a:lnTo>
                  <a:lnTo>
                    <a:pt x="299" y="368"/>
                  </a:lnTo>
                  <a:lnTo>
                    <a:pt x="299" y="367"/>
                  </a:lnTo>
                  <a:lnTo>
                    <a:pt x="299" y="366"/>
                  </a:lnTo>
                  <a:lnTo>
                    <a:pt x="300" y="365"/>
                  </a:lnTo>
                  <a:lnTo>
                    <a:pt x="300" y="364"/>
                  </a:lnTo>
                  <a:lnTo>
                    <a:pt x="300" y="362"/>
                  </a:lnTo>
                  <a:lnTo>
                    <a:pt x="299" y="361"/>
                  </a:lnTo>
                  <a:lnTo>
                    <a:pt x="299" y="360"/>
                  </a:lnTo>
                  <a:lnTo>
                    <a:pt x="297" y="359"/>
                  </a:lnTo>
                  <a:lnTo>
                    <a:pt x="296" y="355"/>
                  </a:lnTo>
                  <a:lnTo>
                    <a:pt x="296" y="353"/>
                  </a:lnTo>
                  <a:lnTo>
                    <a:pt x="300" y="352"/>
                  </a:lnTo>
                  <a:lnTo>
                    <a:pt x="301" y="351"/>
                  </a:lnTo>
                  <a:lnTo>
                    <a:pt x="302" y="353"/>
                  </a:lnTo>
                  <a:lnTo>
                    <a:pt x="302" y="352"/>
                  </a:lnTo>
                  <a:lnTo>
                    <a:pt x="302" y="351"/>
                  </a:lnTo>
                  <a:lnTo>
                    <a:pt x="303" y="349"/>
                  </a:lnTo>
                  <a:lnTo>
                    <a:pt x="303" y="348"/>
                  </a:lnTo>
                  <a:lnTo>
                    <a:pt x="302" y="347"/>
                  </a:lnTo>
                  <a:lnTo>
                    <a:pt x="303" y="347"/>
                  </a:lnTo>
                  <a:lnTo>
                    <a:pt x="303" y="346"/>
                  </a:lnTo>
                  <a:lnTo>
                    <a:pt x="302" y="345"/>
                  </a:lnTo>
                  <a:lnTo>
                    <a:pt x="301" y="345"/>
                  </a:lnTo>
                  <a:lnTo>
                    <a:pt x="301" y="344"/>
                  </a:lnTo>
                  <a:lnTo>
                    <a:pt x="300" y="344"/>
                  </a:lnTo>
                  <a:lnTo>
                    <a:pt x="296" y="340"/>
                  </a:lnTo>
                  <a:lnTo>
                    <a:pt x="295" y="338"/>
                  </a:lnTo>
                  <a:lnTo>
                    <a:pt x="294" y="336"/>
                  </a:lnTo>
                  <a:lnTo>
                    <a:pt x="293" y="336"/>
                  </a:lnTo>
                  <a:lnTo>
                    <a:pt x="290" y="336"/>
                  </a:lnTo>
                  <a:lnTo>
                    <a:pt x="285" y="333"/>
                  </a:lnTo>
                  <a:lnTo>
                    <a:pt x="283" y="333"/>
                  </a:lnTo>
                  <a:lnTo>
                    <a:pt x="282" y="332"/>
                  </a:lnTo>
                  <a:lnTo>
                    <a:pt x="277" y="332"/>
                  </a:lnTo>
                  <a:lnTo>
                    <a:pt x="276" y="332"/>
                  </a:lnTo>
                  <a:lnTo>
                    <a:pt x="273" y="331"/>
                  </a:lnTo>
                  <a:lnTo>
                    <a:pt x="269" y="326"/>
                  </a:lnTo>
                  <a:lnTo>
                    <a:pt x="267" y="325"/>
                  </a:lnTo>
                  <a:lnTo>
                    <a:pt x="267" y="323"/>
                  </a:lnTo>
                  <a:lnTo>
                    <a:pt x="268" y="323"/>
                  </a:lnTo>
                  <a:lnTo>
                    <a:pt x="267" y="322"/>
                  </a:lnTo>
                  <a:lnTo>
                    <a:pt x="266" y="322"/>
                  </a:lnTo>
                  <a:lnTo>
                    <a:pt x="266" y="321"/>
                  </a:lnTo>
                  <a:lnTo>
                    <a:pt x="268" y="320"/>
                  </a:lnTo>
                  <a:lnTo>
                    <a:pt x="264" y="318"/>
                  </a:lnTo>
                  <a:lnTo>
                    <a:pt x="263" y="316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55" y="316"/>
                  </a:lnTo>
                  <a:lnTo>
                    <a:pt x="249" y="318"/>
                  </a:lnTo>
                  <a:lnTo>
                    <a:pt x="248" y="316"/>
                  </a:lnTo>
                  <a:lnTo>
                    <a:pt x="248" y="315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1" y="314"/>
                  </a:lnTo>
                  <a:lnTo>
                    <a:pt x="250" y="313"/>
                  </a:lnTo>
                  <a:lnTo>
                    <a:pt x="249" y="313"/>
                  </a:lnTo>
                  <a:lnTo>
                    <a:pt x="248" y="312"/>
                  </a:lnTo>
                  <a:lnTo>
                    <a:pt x="247" y="310"/>
                  </a:lnTo>
                  <a:lnTo>
                    <a:pt x="246" y="310"/>
                  </a:lnTo>
                  <a:lnTo>
                    <a:pt x="244" y="312"/>
                  </a:lnTo>
                  <a:lnTo>
                    <a:pt x="244" y="309"/>
                  </a:lnTo>
                  <a:lnTo>
                    <a:pt x="246" y="308"/>
                  </a:lnTo>
                  <a:lnTo>
                    <a:pt x="247" y="308"/>
                  </a:lnTo>
                  <a:lnTo>
                    <a:pt x="248" y="307"/>
                  </a:lnTo>
                  <a:lnTo>
                    <a:pt x="248" y="306"/>
                  </a:lnTo>
                  <a:lnTo>
                    <a:pt x="248" y="305"/>
                  </a:lnTo>
                  <a:lnTo>
                    <a:pt x="247" y="303"/>
                  </a:lnTo>
                  <a:lnTo>
                    <a:pt x="246" y="302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8" y="300"/>
                  </a:lnTo>
                  <a:lnTo>
                    <a:pt x="236" y="300"/>
                  </a:lnTo>
                  <a:lnTo>
                    <a:pt x="235" y="300"/>
                  </a:lnTo>
                  <a:lnTo>
                    <a:pt x="236" y="300"/>
                  </a:lnTo>
                  <a:lnTo>
                    <a:pt x="237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3"/>
                  </a:lnTo>
                  <a:lnTo>
                    <a:pt x="231" y="303"/>
                  </a:lnTo>
                  <a:lnTo>
                    <a:pt x="231" y="303"/>
                  </a:lnTo>
                  <a:lnTo>
                    <a:pt x="230" y="302"/>
                  </a:lnTo>
                  <a:lnTo>
                    <a:pt x="228" y="296"/>
                  </a:lnTo>
                  <a:lnTo>
                    <a:pt x="227" y="294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20" y="293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5" y="292"/>
                  </a:lnTo>
                  <a:lnTo>
                    <a:pt x="212" y="293"/>
                  </a:lnTo>
                  <a:lnTo>
                    <a:pt x="212" y="292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09" y="289"/>
                  </a:lnTo>
                  <a:lnTo>
                    <a:pt x="208" y="289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4" y="289"/>
                  </a:lnTo>
                  <a:lnTo>
                    <a:pt x="203" y="287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197" y="286"/>
                  </a:lnTo>
                  <a:lnTo>
                    <a:pt x="196" y="284"/>
                  </a:lnTo>
                  <a:lnTo>
                    <a:pt x="195" y="286"/>
                  </a:lnTo>
                  <a:lnTo>
                    <a:pt x="194" y="286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90" y="283"/>
                  </a:lnTo>
                  <a:lnTo>
                    <a:pt x="191" y="283"/>
                  </a:lnTo>
                  <a:lnTo>
                    <a:pt x="191" y="282"/>
                  </a:lnTo>
                  <a:lnTo>
                    <a:pt x="188" y="283"/>
                  </a:lnTo>
                  <a:lnTo>
                    <a:pt x="188" y="280"/>
                  </a:lnTo>
                  <a:lnTo>
                    <a:pt x="189" y="281"/>
                  </a:lnTo>
                  <a:lnTo>
                    <a:pt x="189" y="280"/>
                  </a:lnTo>
                  <a:lnTo>
                    <a:pt x="190" y="280"/>
                  </a:lnTo>
                  <a:lnTo>
                    <a:pt x="191" y="280"/>
                  </a:lnTo>
                  <a:lnTo>
                    <a:pt x="192" y="280"/>
                  </a:lnTo>
                  <a:lnTo>
                    <a:pt x="192" y="279"/>
                  </a:lnTo>
                  <a:lnTo>
                    <a:pt x="194" y="279"/>
                  </a:lnTo>
                  <a:lnTo>
                    <a:pt x="195" y="277"/>
                  </a:lnTo>
                  <a:lnTo>
                    <a:pt x="198" y="279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1" y="281"/>
                  </a:lnTo>
                  <a:lnTo>
                    <a:pt x="202" y="280"/>
                  </a:lnTo>
                  <a:lnTo>
                    <a:pt x="203" y="280"/>
                  </a:lnTo>
                  <a:lnTo>
                    <a:pt x="203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10" y="280"/>
                  </a:lnTo>
                  <a:lnTo>
                    <a:pt x="210" y="279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6"/>
                  </a:lnTo>
                  <a:lnTo>
                    <a:pt x="217" y="275"/>
                  </a:lnTo>
                  <a:lnTo>
                    <a:pt x="218" y="275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3" y="271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24" y="269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8" y="267"/>
                  </a:lnTo>
                  <a:lnTo>
                    <a:pt x="229" y="266"/>
                  </a:lnTo>
                  <a:lnTo>
                    <a:pt x="227" y="266"/>
                  </a:lnTo>
                  <a:lnTo>
                    <a:pt x="224" y="267"/>
                  </a:lnTo>
                  <a:lnTo>
                    <a:pt x="221" y="269"/>
                  </a:lnTo>
                  <a:lnTo>
                    <a:pt x="220" y="267"/>
                  </a:lnTo>
                  <a:lnTo>
                    <a:pt x="221" y="267"/>
                  </a:lnTo>
                  <a:lnTo>
                    <a:pt x="223" y="264"/>
                  </a:lnTo>
                  <a:lnTo>
                    <a:pt x="223" y="263"/>
                  </a:lnTo>
                  <a:lnTo>
                    <a:pt x="222" y="261"/>
                  </a:lnTo>
                  <a:lnTo>
                    <a:pt x="221" y="260"/>
                  </a:lnTo>
                  <a:lnTo>
                    <a:pt x="221" y="257"/>
                  </a:lnTo>
                  <a:lnTo>
                    <a:pt x="218" y="256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1"/>
                  </a:lnTo>
                  <a:lnTo>
                    <a:pt x="215" y="253"/>
                  </a:lnTo>
                  <a:lnTo>
                    <a:pt x="215" y="251"/>
                  </a:lnTo>
                  <a:lnTo>
                    <a:pt x="214" y="250"/>
                  </a:lnTo>
                  <a:lnTo>
                    <a:pt x="214" y="251"/>
                  </a:lnTo>
                  <a:lnTo>
                    <a:pt x="214" y="253"/>
                  </a:lnTo>
                  <a:lnTo>
                    <a:pt x="212" y="254"/>
                  </a:lnTo>
                  <a:lnTo>
                    <a:pt x="210" y="248"/>
                  </a:lnTo>
                  <a:lnTo>
                    <a:pt x="210" y="247"/>
                  </a:lnTo>
                  <a:lnTo>
                    <a:pt x="210" y="243"/>
                  </a:lnTo>
                  <a:lnTo>
                    <a:pt x="211" y="242"/>
                  </a:lnTo>
                  <a:lnTo>
                    <a:pt x="214" y="241"/>
                  </a:lnTo>
                  <a:lnTo>
                    <a:pt x="217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7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3" y="236"/>
                  </a:lnTo>
                  <a:lnTo>
                    <a:pt x="224" y="237"/>
                  </a:lnTo>
                  <a:lnTo>
                    <a:pt x="224" y="238"/>
                  </a:lnTo>
                  <a:lnTo>
                    <a:pt x="225" y="240"/>
                  </a:lnTo>
                  <a:lnTo>
                    <a:pt x="231" y="240"/>
                  </a:lnTo>
                  <a:lnTo>
                    <a:pt x="231" y="240"/>
                  </a:lnTo>
                  <a:lnTo>
                    <a:pt x="233" y="241"/>
                  </a:lnTo>
                  <a:lnTo>
                    <a:pt x="234" y="242"/>
                  </a:lnTo>
                  <a:lnTo>
                    <a:pt x="235" y="243"/>
                  </a:lnTo>
                  <a:lnTo>
                    <a:pt x="236" y="244"/>
                  </a:lnTo>
                  <a:lnTo>
                    <a:pt x="236" y="247"/>
                  </a:lnTo>
                  <a:lnTo>
                    <a:pt x="236" y="248"/>
                  </a:lnTo>
                  <a:lnTo>
                    <a:pt x="238" y="250"/>
                  </a:lnTo>
                  <a:lnTo>
                    <a:pt x="238" y="251"/>
                  </a:lnTo>
                  <a:lnTo>
                    <a:pt x="238" y="253"/>
                  </a:lnTo>
                  <a:lnTo>
                    <a:pt x="238" y="254"/>
                  </a:lnTo>
                  <a:lnTo>
                    <a:pt x="237" y="255"/>
                  </a:lnTo>
                  <a:lnTo>
                    <a:pt x="237" y="254"/>
                  </a:lnTo>
                  <a:lnTo>
                    <a:pt x="236" y="254"/>
                  </a:lnTo>
                  <a:lnTo>
                    <a:pt x="236" y="255"/>
                  </a:lnTo>
                  <a:lnTo>
                    <a:pt x="235" y="256"/>
                  </a:lnTo>
                  <a:lnTo>
                    <a:pt x="231" y="260"/>
                  </a:lnTo>
                  <a:lnTo>
                    <a:pt x="231" y="255"/>
                  </a:lnTo>
                  <a:lnTo>
                    <a:pt x="231" y="254"/>
                  </a:lnTo>
                  <a:lnTo>
                    <a:pt x="230" y="255"/>
                  </a:lnTo>
                  <a:lnTo>
                    <a:pt x="229" y="256"/>
                  </a:lnTo>
                  <a:lnTo>
                    <a:pt x="229" y="257"/>
                  </a:lnTo>
                  <a:lnTo>
                    <a:pt x="228" y="258"/>
                  </a:lnTo>
                  <a:lnTo>
                    <a:pt x="228" y="260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3" y="261"/>
                  </a:lnTo>
                  <a:lnTo>
                    <a:pt x="234" y="260"/>
                  </a:lnTo>
                  <a:lnTo>
                    <a:pt x="235" y="260"/>
                  </a:lnTo>
                  <a:lnTo>
                    <a:pt x="237" y="258"/>
                  </a:lnTo>
                  <a:lnTo>
                    <a:pt x="238" y="260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7"/>
                  </a:lnTo>
                  <a:lnTo>
                    <a:pt x="238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6" y="255"/>
                  </a:lnTo>
                  <a:lnTo>
                    <a:pt x="248" y="253"/>
                  </a:lnTo>
                  <a:lnTo>
                    <a:pt x="249" y="251"/>
                  </a:lnTo>
                  <a:lnTo>
                    <a:pt x="249" y="250"/>
                  </a:lnTo>
                  <a:lnTo>
                    <a:pt x="244" y="243"/>
                  </a:lnTo>
                  <a:lnTo>
                    <a:pt x="243" y="238"/>
                  </a:lnTo>
                  <a:lnTo>
                    <a:pt x="240" y="235"/>
                  </a:lnTo>
                  <a:lnTo>
                    <a:pt x="238" y="232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0" y="221"/>
                  </a:lnTo>
                  <a:lnTo>
                    <a:pt x="228" y="218"/>
                  </a:lnTo>
                  <a:lnTo>
                    <a:pt x="224" y="216"/>
                  </a:lnTo>
                  <a:lnTo>
                    <a:pt x="220" y="215"/>
                  </a:lnTo>
                  <a:lnTo>
                    <a:pt x="218" y="214"/>
                  </a:lnTo>
                  <a:lnTo>
                    <a:pt x="217" y="212"/>
                  </a:lnTo>
                  <a:lnTo>
                    <a:pt x="216" y="206"/>
                  </a:lnTo>
                  <a:lnTo>
                    <a:pt x="214" y="201"/>
                  </a:lnTo>
                  <a:lnTo>
                    <a:pt x="212" y="198"/>
                  </a:lnTo>
                  <a:lnTo>
                    <a:pt x="212" y="196"/>
                  </a:lnTo>
                  <a:lnTo>
                    <a:pt x="212" y="195"/>
                  </a:lnTo>
                  <a:lnTo>
                    <a:pt x="211" y="192"/>
                  </a:lnTo>
                  <a:lnTo>
                    <a:pt x="211" y="191"/>
                  </a:lnTo>
                  <a:lnTo>
                    <a:pt x="209" y="189"/>
                  </a:lnTo>
                  <a:lnTo>
                    <a:pt x="208" y="188"/>
                  </a:lnTo>
                  <a:lnTo>
                    <a:pt x="207" y="186"/>
                  </a:lnTo>
                  <a:lnTo>
                    <a:pt x="203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1" y="177"/>
                  </a:lnTo>
                  <a:lnTo>
                    <a:pt x="201" y="176"/>
                  </a:lnTo>
                  <a:lnTo>
                    <a:pt x="198" y="176"/>
                  </a:lnTo>
                  <a:lnTo>
                    <a:pt x="198" y="175"/>
                  </a:lnTo>
                  <a:lnTo>
                    <a:pt x="197" y="175"/>
                  </a:lnTo>
                  <a:lnTo>
                    <a:pt x="194" y="171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1" y="166"/>
                  </a:lnTo>
                  <a:lnTo>
                    <a:pt x="191" y="164"/>
                  </a:lnTo>
                  <a:lnTo>
                    <a:pt x="191" y="162"/>
                  </a:lnTo>
                  <a:lnTo>
                    <a:pt x="190" y="159"/>
                  </a:lnTo>
                  <a:lnTo>
                    <a:pt x="190" y="158"/>
                  </a:lnTo>
                  <a:lnTo>
                    <a:pt x="190" y="157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5" y="143"/>
                  </a:lnTo>
                  <a:lnTo>
                    <a:pt x="197" y="139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4"/>
                  </a:lnTo>
                  <a:lnTo>
                    <a:pt x="196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2" y="129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6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4" y="121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10" y="117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2" y="113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5" y="110"/>
                  </a:lnTo>
                  <a:lnTo>
                    <a:pt x="216" y="110"/>
                  </a:lnTo>
                  <a:lnTo>
                    <a:pt x="218" y="111"/>
                  </a:lnTo>
                  <a:lnTo>
                    <a:pt x="220" y="113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22" y="120"/>
                  </a:lnTo>
                  <a:lnTo>
                    <a:pt x="221" y="120"/>
                  </a:lnTo>
                  <a:lnTo>
                    <a:pt x="220" y="121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1" y="123"/>
                  </a:lnTo>
                  <a:lnTo>
                    <a:pt x="209" y="124"/>
                  </a:lnTo>
                  <a:lnTo>
                    <a:pt x="210" y="125"/>
                  </a:lnTo>
                  <a:lnTo>
                    <a:pt x="212" y="129"/>
                  </a:lnTo>
                  <a:lnTo>
                    <a:pt x="212" y="130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20" y="134"/>
                  </a:lnTo>
                  <a:lnTo>
                    <a:pt x="221" y="136"/>
                  </a:lnTo>
                  <a:lnTo>
                    <a:pt x="224" y="138"/>
                  </a:lnTo>
                  <a:lnTo>
                    <a:pt x="225" y="140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30" y="143"/>
                  </a:lnTo>
                  <a:lnTo>
                    <a:pt x="231" y="143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6"/>
                  </a:lnTo>
                  <a:lnTo>
                    <a:pt x="237" y="146"/>
                  </a:lnTo>
                  <a:lnTo>
                    <a:pt x="241" y="147"/>
                  </a:lnTo>
                  <a:lnTo>
                    <a:pt x="242" y="149"/>
                  </a:lnTo>
                  <a:lnTo>
                    <a:pt x="246" y="150"/>
                  </a:lnTo>
                  <a:lnTo>
                    <a:pt x="247" y="152"/>
                  </a:lnTo>
                  <a:lnTo>
                    <a:pt x="248" y="156"/>
                  </a:lnTo>
                  <a:lnTo>
                    <a:pt x="247" y="159"/>
                  </a:lnTo>
                  <a:lnTo>
                    <a:pt x="246" y="162"/>
                  </a:lnTo>
                  <a:lnTo>
                    <a:pt x="247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50" y="170"/>
                  </a:lnTo>
                  <a:lnTo>
                    <a:pt x="251" y="171"/>
                  </a:lnTo>
                  <a:lnTo>
                    <a:pt x="251" y="172"/>
                  </a:lnTo>
                  <a:lnTo>
                    <a:pt x="251" y="173"/>
                  </a:lnTo>
                  <a:lnTo>
                    <a:pt x="250" y="176"/>
                  </a:lnTo>
                  <a:lnTo>
                    <a:pt x="250" y="177"/>
                  </a:lnTo>
                  <a:lnTo>
                    <a:pt x="251" y="176"/>
                  </a:lnTo>
                  <a:lnTo>
                    <a:pt x="257" y="175"/>
                  </a:lnTo>
                  <a:lnTo>
                    <a:pt x="259" y="176"/>
                  </a:lnTo>
                  <a:lnTo>
                    <a:pt x="269" y="180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9" y="180"/>
                  </a:lnTo>
                  <a:lnTo>
                    <a:pt x="279" y="179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5" y="178"/>
                  </a:lnTo>
                  <a:lnTo>
                    <a:pt x="274" y="178"/>
                  </a:lnTo>
                  <a:lnTo>
                    <a:pt x="274" y="177"/>
                  </a:lnTo>
                  <a:lnTo>
                    <a:pt x="273" y="176"/>
                  </a:lnTo>
                  <a:lnTo>
                    <a:pt x="273" y="175"/>
                  </a:lnTo>
                  <a:lnTo>
                    <a:pt x="268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5" y="159"/>
                  </a:lnTo>
                  <a:lnTo>
                    <a:pt x="254" y="158"/>
                  </a:lnTo>
                  <a:lnTo>
                    <a:pt x="253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6"/>
                  </a:lnTo>
                  <a:lnTo>
                    <a:pt x="249" y="155"/>
                  </a:lnTo>
                  <a:lnTo>
                    <a:pt x="248" y="152"/>
                  </a:lnTo>
                  <a:lnTo>
                    <a:pt x="249" y="151"/>
                  </a:lnTo>
                  <a:lnTo>
                    <a:pt x="250" y="147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60" y="146"/>
                  </a:lnTo>
                  <a:lnTo>
                    <a:pt x="263" y="149"/>
                  </a:lnTo>
                  <a:lnTo>
                    <a:pt x="269" y="150"/>
                  </a:lnTo>
                  <a:lnTo>
                    <a:pt x="270" y="150"/>
                  </a:lnTo>
                  <a:lnTo>
                    <a:pt x="274" y="152"/>
                  </a:lnTo>
                  <a:lnTo>
                    <a:pt x="280" y="159"/>
                  </a:lnTo>
                  <a:lnTo>
                    <a:pt x="281" y="160"/>
                  </a:lnTo>
                  <a:lnTo>
                    <a:pt x="281" y="162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5" y="171"/>
                  </a:lnTo>
                  <a:lnTo>
                    <a:pt x="285" y="170"/>
                  </a:lnTo>
                  <a:lnTo>
                    <a:pt x="286" y="170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8" y="172"/>
                  </a:lnTo>
                  <a:lnTo>
                    <a:pt x="290" y="173"/>
                  </a:lnTo>
                  <a:lnTo>
                    <a:pt x="289" y="175"/>
                  </a:lnTo>
                  <a:lnTo>
                    <a:pt x="289" y="176"/>
                  </a:lnTo>
                  <a:lnTo>
                    <a:pt x="290" y="176"/>
                  </a:lnTo>
                  <a:lnTo>
                    <a:pt x="290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2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5" y="176"/>
                  </a:lnTo>
                  <a:lnTo>
                    <a:pt x="296" y="176"/>
                  </a:lnTo>
                  <a:lnTo>
                    <a:pt x="297" y="175"/>
                  </a:lnTo>
                  <a:lnTo>
                    <a:pt x="296" y="173"/>
                  </a:lnTo>
                  <a:lnTo>
                    <a:pt x="296" y="172"/>
                  </a:lnTo>
                  <a:lnTo>
                    <a:pt x="299" y="171"/>
                  </a:lnTo>
                  <a:lnTo>
                    <a:pt x="299" y="170"/>
                  </a:lnTo>
                  <a:lnTo>
                    <a:pt x="299" y="169"/>
                  </a:lnTo>
                  <a:lnTo>
                    <a:pt x="297" y="169"/>
                  </a:lnTo>
                  <a:lnTo>
                    <a:pt x="296" y="169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7" y="166"/>
                  </a:lnTo>
                  <a:lnTo>
                    <a:pt x="297" y="165"/>
                  </a:lnTo>
                  <a:lnTo>
                    <a:pt x="296" y="164"/>
                  </a:lnTo>
                  <a:lnTo>
                    <a:pt x="295" y="164"/>
                  </a:lnTo>
                  <a:lnTo>
                    <a:pt x="295" y="163"/>
                  </a:lnTo>
                  <a:lnTo>
                    <a:pt x="296" y="162"/>
                  </a:lnTo>
                  <a:lnTo>
                    <a:pt x="296" y="160"/>
                  </a:lnTo>
                  <a:lnTo>
                    <a:pt x="296" y="159"/>
                  </a:lnTo>
                  <a:lnTo>
                    <a:pt x="293" y="158"/>
                  </a:lnTo>
                  <a:lnTo>
                    <a:pt x="292" y="158"/>
                  </a:lnTo>
                  <a:lnTo>
                    <a:pt x="290" y="157"/>
                  </a:lnTo>
                  <a:lnTo>
                    <a:pt x="289" y="157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3" y="153"/>
                  </a:lnTo>
                  <a:lnTo>
                    <a:pt x="282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80" y="150"/>
                  </a:lnTo>
                  <a:lnTo>
                    <a:pt x="277" y="149"/>
                  </a:lnTo>
                  <a:lnTo>
                    <a:pt x="276" y="147"/>
                  </a:lnTo>
                  <a:lnTo>
                    <a:pt x="275" y="144"/>
                  </a:lnTo>
                  <a:lnTo>
                    <a:pt x="275" y="143"/>
                  </a:lnTo>
                  <a:lnTo>
                    <a:pt x="275" y="140"/>
                  </a:lnTo>
                  <a:lnTo>
                    <a:pt x="276" y="139"/>
                  </a:lnTo>
                  <a:lnTo>
                    <a:pt x="277" y="139"/>
                  </a:lnTo>
                  <a:lnTo>
                    <a:pt x="277" y="138"/>
                  </a:lnTo>
                  <a:lnTo>
                    <a:pt x="277" y="137"/>
                  </a:lnTo>
                  <a:lnTo>
                    <a:pt x="280" y="138"/>
                  </a:lnTo>
                  <a:lnTo>
                    <a:pt x="282" y="138"/>
                  </a:lnTo>
                  <a:lnTo>
                    <a:pt x="286" y="136"/>
                  </a:lnTo>
                  <a:lnTo>
                    <a:pt x="287" y="136"/>
                  </a:lnTo>
                  <a:lnTo>
                    <a:pt x="288" y="137"/>
                  </a:lnTo>
                  <a:lnTo>
                    <a:pt x="292" y="137"/>
                  </a:lnTo>
                  <a:lnTo>
                    <a:pt x="293" y="137"/>
                  </a:lnTo>
                  <a:lnTo>
                    <a:pt x="294" y="138"/>
                  </a:lnTo>
                  <a:lnTo>
                    <a:pt x="297" y="140"/>
                  </a:lnTo>
                  <a:lnTo>
                    <a:pt x="299" y="143"/>
                  </a:lnTo>
                  <a:lnTo>
                    <a:pt x="301" y="143"/>
                  </a:lnTo>
                  <a:lnTo>
                    <a:pt x="307" y="144"/>
                  </a:lnTo>
                  <a:lnTo>
                    <a:pt x="310" y="146"/>
                  </a:lnTo>
                  <a:lnTo>
                    <a:pt x="313" y="149"/>
                  </a:lnTo>
                  <a:lnTo>
                    <a:pt x="314" y="152"/>
                  </a:lnTo>
                  <a:lnTo>
                    <a:pt x="316" y="155"/>
                  </a:lnTo>
                  <a:lnTo>
                    <a:pt x="316" y="156"/>
                  </a:lnTo>
                  <a:lnTo>
                    <a:pt x="318" y="157"/>
                  </a:lnTo>
                  <a:lnTo>
                    <a:pt x="319" y="158"/>
                  </a:lnTo>
                  <a:lnTo>
                    <a:pt x="319" y="158"/>
                  </a:lnTo>
                  <a:lnTo>
                    <a:pt x="320" y="159"/>
                  </a:lnTo>
                  <a:lnTo>
                    <a:pt x="321" y="160"/>
                  </a:lnTo>
                  <a:lnTo>
                    <a:pt x="325" y="159"/>
                  </a:lnTo>
                  <a:lnTo>
                    <a:pt x="327" y="158"/>
                  </a:lnTo>
                  <a:lnTo>
                    <a:pt x="326" y="156"/>
                  </a:lnTo>
                  <a:lnTo>
                    <a:pt x="321" y="151"/>
                  </a:lnTo>
                  <a:lnTo>
                    <a:pt x="316" y="144"/>
                  </a:lnTo>
                  <a:lnTo>
                    <a:pt x="315" y="142"/>
                  </a:lnTo>
                  <a:lnTo>
                    <a:pt x="313" y="142"/>
                  </a:lnTo>
                  <a:lnTo>
                    <a:pt x="313" y="140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08" y="137"/>
                  </a:lnTo>
                  <a:lnTo>
                    <a:pt x="307" y="137"/>
                  </a:lnTo>
                  <a:lnTo>
                    <a:pt x="306" y="138"/>
                  </a:lnTo>
                  <a:lnTo>
                    <a:pt x="305" y="137"/>
                  </a:lnTo>
                  <a:lnTo>
                    <a:pt x="302" y="136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9" y="130"/>
                  </a:lnTo>
                  <a:lnTo>
                    <a:pt x="297" y="130"/>
                  </a:lnTo>
                  <a:lnTo>
                    <a:pt x="296" y="130"/>
                  </a:lnTo>
                  <a:lnTo>
                    <a:pt x="297" y="132"/>
                  </a:lnTo>
                  <a:lnTo>
                    <a:pt x="299" y="133"/>
                  </a:lnTo>
                  <a:lnTo>
                    <a:pt x="299" y="134"/>
                  </a:lnTo>
                  <a:lnTo>
                    <a:pt x="297" y="134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4"/>
                  </a:lnTo>
                  <a:lnTo>
                    <a:pt x="290" y="134"/>
                  </a:lnTo>
                  <a:lnTo>
                    <a:pt x="290" y="133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6" y="129"/>
                  </a:lnTo>
                  <a:lnTo>
                    <a:pt x="285" y="125"/>
                  </a:lnTo>
                  <a:lnTo>
                    <a:pt x="285" y="124"/>
                  </a:lnTo>
                  <a:lnTo>
                    <a:pt x="286" y="123"/>
                  </a:lnTo>
                  <a:lnTo>
                    <a:pt x="290" y="121"/>
                  </a:lnTo>
                  <a:lnTo>
                    <a:pt x="290" y="120"/>
                  </a:lnTo>
                  <a:lnTo>
                    <a:pt x="289" y="119"/>
                  </a:lnTo>
                  <a:lnTo>
                    <a:pt x="289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7" y="118"/>
                  </a:lnTo>
                  <a:lnTo>
                    <a:pt x="286" y="118"/>
                  </a:lnTo>
                  <a:lnTo>
                    <a:pt x="283" y="116"/>
                  </a:lnTo>
                  <a:lnTo>
                    <a:pt x="282" y="116"/>
                  </a:lnTo>
                  <a:lnTo>
                    <a:pt x="282" y="113"/>
                  </a:lnTo>
                  <a:lnTo>
                    <a:pt x="281" y="111"/>
                  </a:lnTo>
                  <a:lnTo>
                    <a:pt x="280" y="110"/>
                  </a:lnTo>
                  <a:lnTo>
                    <a:pt x="279" y="108"/>
                  </a:lnTo>
                  <a:lnTo>
                    <a:pt x="276" y="108"/>
                  </a:lnTo>
                  <a:lnTo>
                    <a:pt x="275" y="106"/>
                  </a:lnTo>
                  <a:lnTo>
                    <a:pt x="275" y="104"/>
                  </a:lnTo>
                  <a:lnTo>
                    <a:pt x="275" y="101"/>
                  </a:lnTo>
                  <a:lnTo>
                    <a:pt x="276" y="100"/>
                  </a:lnTo>
                  <a:lnTo>
                    <a:pt x="277" y="99"/>
                  </a:lnTo>
                  <a:lnTo>
                    <a:pt x="280" y="98"/>
                  </a:lnTo>
                  <a:lnTo>
                    <a:pt x="283" y="97"/>
                  </a:lnTo>
                  <a:lnTo>
                    <a:pt x="287" y="97"/>
                  </a:lnTo>
                  <a:lnTo>
                    <a:pt x="288" y="97"/>
                  </a:lnTo>
                  <a:lnTo>
                    <a:pt x="296" y="100"/>
                  </a:lnTo>
                  <a:lnTo>
                    <a:pt x="300" y="101"/>
                  </a:lnTo>
                  <a:lnTo>
                    <a:pt x="303" y="101"/>
                  </a:lnTo>
                  <a:lnTo>
                    <a:pt x="306" y="101"/>
                  </a:lnTo>
                  <a:lnTo>
                    <a:pt x="314" y="98"/>
                  </a:lnTo>
                  <a:lnTo>
                    <a:pt x="322" y="92"/>
                  </a:lnTo>
                  <a:lnTo>
                    <a:pt x="322" y="91"/>
                  </a:lnTo>
                  <a:lnTo>
                    <a:pt x="321" y="91"/>
                  </a:lnTo>
                  <a:lnTo>
                    <a:pt x="320" y="91"/>
                  </a:lnTo>
                  <a:lnTo>
                    <a:pt x="320" y="90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5" y="82"/>
                  </a:lnTo>
                  <a:lnTo>
                    <a:pt x="327" y="80"/>
                  </a:lnTo>
                  <a:lnTo>
                    <a:pt x="328" y="80"/>
                  </a:lnTo>
                  <a:lnTo>
                    <a:pt x="331" y="79"/>
                  </a:lnTo>
                  <a:lnTo>
                    <a:pt x="332" y="80"/>
                  </a:lnTo>
                  <a:lnTo>
                    <a:pt x="333" y="79"/>
                  </a:lnTo>
                  <a:lnTo>
                    <a:pt x="334" y="79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6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1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4"/>
                  </a:lnTo>
                  <a:lnTo>
                    <a:pt x="344" y="86"/>
                  </a:lnTo>
                  <a:lnTo>
                    <a:pt x="345" y="87"/>
                  </a:lnTo>
                  <a:lnTo>
                    <a:pt x="345" y="88"/>
                  </a:lnTo>
                  <a:lnTo>
                    <a:pt x="345" y="88"/>
                  </a:lnTo>
                  <a:lnTo>
                    <a:pt x="347" y="86"/>
                  </a:lnTo>
                  <a:lnTo>
                    <a:pt x="349" y="88"/>
                  </a:lnTo>
                  <a:lnTo>
                    <a:pt x="348" y="88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88"/>
                  </a:lnTo>
                  <a:lnTo>
                    <a:pt x="358" y="90"/>
                  </a:lnTo>
                  <a:lnTo>
                    <a:pt x="360" y="87"/>
                  </a:lnTo>
                  <a:lnTo>
                    <a:pt x="362" y="84"/>
                  </a:lnTo>
                  <a:lnTo>
                    <a:pt x="365" y="82"/>
                  </a:lnTo>
                  <a:lnTo>
                    <a:pt x="366" y="81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2" y="79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3" y="77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5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4"/>
                  </a:lnTo>
                  <a:lnTo>
                    <a:pt x="384" y="74"/>
                  </a:lnTo>
                  <a:lnTo>
                    <a:pt x="383" y="75"/>
                  </a:lnTo>
                  <a:lnTo>
                    <a:pt x="383" y="77"/>
                  </a:lnTo>
                  <a:lnTo>
                    <a:pt x="381" y="78"/>
                  </a:lnTo>
                  <a:lnTo>
                    <a:pt x="383" y="78"/>
                  </a:lnTo>
                  <a:lnTo>
                    <a:pt x="384" y="79"/>
                  </a:lnTo>
                  <a:lnTo>
                    <a:pt x="386" y="80"/>
                  </a:lnTo>
                  <a:lnTo>
                    <a:pt x="392" y="81"/>
                  </a:lnTo>
                  <a:lnTo>
                    <a:pt x="394" y="79"/>
                  </a:lnTo>
                  <a:lnTo>
                    <a:pt x="398" y="80"/>
                  </a:lnTo>
                  <a:lnTo>
                    <a:pt x="400" y="82"/>
                  </a:lnTo>
                  <a:lnTo>
                    <a:pt x="403" y="84"/>
                  </a:lnTo>
                  <a:lnTo>
                    <a:pt x="404" y="84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6"/>
                  </a:lnTo>
                  <a:lnTo>
                    <a:pt x="412" y="87"/>
                  </a:lnTo>
                  <a:lnTo>
                    <a:pt x="413" y="87"/>
                  </a:lnTo>
                  <a:lnTo>
                    <a:pt x="414" y="88"/>
                  </a:lnTo>
                  <a:lnTo>
                    <a:pt x="417" y="87"/>
                  </a:lnTo>
                  <a:lnTo>
                    <a:pt x="420" y="87"/>
                  </a:lnTo>
                  <a:lnTo>
                    <a:pt x="424" y="88"/>
                  </a:lnTo>
                  <a:lnTo>
                    <a:pt x="427" y="90"/>
                  </a:lnTo>
                  <a:lnTo>
                    <a:pt x="431" y="88"/>
                  </a:lnTo>
                  <a:lnTo>
                    <a:pt x="432" y="88"/>
                  </a:lnTo>
                  <a:lnTo>
                    <a:pt x="433" y="90"/>
                  </a:lnTo>
                  <a:lnTo>
                    <a:pt x="438" y="90"/>
                  </a:lnTo>
                  <a:lnTo>
                    <a:pt x="439" y="90"/>
                  </a:lnTo>
                  <a:lnTo>
                    <a:pt x="440" y="90"/>
                  </a:lnTo>
                  <a:lnTo>
                    <a:pt x="443" y="90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8" y="93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8" y="91"/>
                  </a:lnTo>
                  <a:lnTo>
                    <a:pt x="448" y="92"/>
                  </a:lnTo>
                  <a:lnTo>
                    <a:pt x="449" y="92"/>
                  </a:lnTo>
                  <a:lnTo>
                    <a:pt x="450" y="91"/>
                  </a:lnTo>
                  <a:lnTo>
                    <a:pt x="451" y="92"/>
                  </a:lnTo>
                  <a:lnTo>
                    <a:pt x="451" y="93"/>
                  </a:lnTo>
                  <a:lnTo>
                    <a:pt x="450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8" y="94"/>
                  </a:lnTo>
                  <a:lnTo>
                    <a:pt x="449" y="95"/>
                  </a:lnTo>
                  <a:lnTo>
                    <a:pt x="450" y="97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0" y="100"/>
                  </a:lnTo>
                  <a:lnTo>
                    <a:pt x="453" y="100"/>
                  </a:lnTo>
                  <a:lnTo>
                    <a:pt x="456" y="10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632">
              <a:extLst>
                <a:ext uri="{FF2B5EF4-FFF2-40B4-BE49-F238E27FC236}">
                  <a16:creationId xmlns:a16="http://schemas.microsoft.com/office/drawing/2014/main" id="{110BE0A1-1299-350D-5332-2A30EA0D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6" y="3571875"/>
              <a:ext cx="739775" cy="482600"/>
            </a:xfrm>
            <a:custGeom>
              <a:avLst/>
              <a:gdLst>
                <a:gd name="T0" fmla="*/ 389 w 466"/>
                <a:gd name="T1" fmla="*/ 22 h 304"/>
                <a:gd name="T2" fmla="*/ 348 w 466"/>
                <a:gd name="T3" fmla="*/ 6 h 304"/>
                <a:gd name="T4" fmla="*/ 296 w 466"/>
                <a:gd name="T5" fmla="*/ 18 h 304"/>
                <a:gd name="T6" fmla="*/ 260 w 466"/>
                <a:gd name="T7" fmla="*/ 46 h 304"/>
                <a:gd name="T8" fmla="*/ 234 w 466"/>
                <a:gd name="T9" fmla="*/ 58 h 304"/>
                <a:gd name="T10" fmla="*/ 195 w 466"/>
                <a:gd name="T11" fmla="*/ 49 h 304"/>
                <a:gd name="T12" fmla="*/ 104 w 466"/>
                <a:gd name="T13" fmla="*/ 41 h 304"/>
                <a:gd name="T14" fmla="*/ 42 w 466"/>
                <a:gd name="T15" fmla="*/ 41 h 304"/>
                <a:gd name="T16" fmla="*/ 52 w 466"/>
                <a:gd name="T17" fmla="*/ 18 h 304"/>
                <a:gd name="T18" fmla="*/ 20 w 466"/>
                <a:gd name="T19" fmla="*/ 8 h 304"/>
                <a:gd name="T20" fmla="*/ 11 w 466"/>
                <a:gd name="T21" fmla="*/ 21 h 304"/>
                <a:gd name="T22" fmla="*/ 1 w 466"/>
                <a:gd name="T23" fmla="*/ 40 h 304"/>
                <a:gd name="T24" fmla="*/ 7 w 466"/>
                <a:gd name="T25" fmla="*/ 60 h 304"/>
                <a:gd name="T26" fmla="*/ 16 w 466"/>
                <a:gd name="T27" fmla="*/ 80 h 304"/>
                <a:gd name="T28" fmla="*/ 34 w 466"/>
                <a:gd name="T29" fmla="*/ 94 h 304"/>
                <a:gd name="T30" fmla="*/ 46 w 466"/>
                <a:gd name="T31" fmla="*/ 112 h 304"/>
                <a:gd name="T32" fmla="*/ 32 w 466"/>
                <a:gd name="T33" fmla="*/ 127 h 304"/>
                <a:gd name="T34" fmla="*/ 14 w 466"/>
                <a:gd name="T35" fmla="*/ 140 h 304"/>
                <a:gd name="T36" fmla="*/ 9 w 466"/>
                <a:gd name="T37" fmla="*/ 155 h 304"/>
                <a:gd name="T38" fmla="*/ 13 w 466"/>
                <a:gd name="T39" fmla="*/ 178 h 304"/>
                <a:gd name="T40" fmla="*/ 0 w 466"/>
                <a:gd name="T41" fmla="*/ 196 h 304"/>
                <a:gd name="T42" fmla="*/ 28 w 466"/>
                <a:gd name="T43" fmla="*/ 223 h 304"/>
                <a:gd name="T44" fmla="*/ 37 w 466"/>
                <a:gd name="T45" fmla="*/ 231 h 304"/>
                <a:gd name="T46" fmla="*/ 47 w 466"/>
                <a:gd name="T47" fmla="*/ 252 h 304"/>
                <a:gd name="T48" fmla="*/ 43 w 466"/>
                <a:gd name="T49" fmla="*/ 268 h 304"/>
                <a:gd name="T50" fmla="*/ 45 w 466"/>
                <a:gd name="T51" fmla="*/ 292 h 304"/>
                <a:gd name="T52" fmla="*/ 69 w 466"/>
                <a:gd name="T53" fmla="*/ 288 h 304"/>
                <a:gd name="T54" fmla="*/ 97 w 466"/>
                <a:gd name="T55" fmla="*/ 288 h 304"/>
                <a:gd name="T56" fmla="*/ 115 w 466"/>
                <a:gd name="T57" fmla="*/ 281 h 304"/>
                <a:gd name="T58" fmla="*/ 128 w 466"/>
                <a:gd name="T59" fmla="*/ 274 h 304"/>
                <a:gd name="T60" fmla="*/ 144 w 466"/>
                <a:gd name="T61" fmla="*/ 275 h 304"/>
                <a:gd name="T62" fmla="*/ 159 w 466"/>
                <a:gd name="T63" fmla="*/ 272 h 304"/>
                <a:gd name="T64" fmla="*/ 169 w 466"/>
                <a:gd name="T65" fmla="*/ 286 h 304"/>
                <a:gd name="T66" fmla="*/ 183 w 466"/>
                <a:gd name="T67" fmla="*/ 289 h 304"/>
                <a:gd name="T68" fmla="*/ 215 w 466"/>
                <a:gd name="T69" fmla="*/ 304 h 304"/>
                <a:gd name="T70" fmla="*/ 248 w 466"/>
                <a:gd name="T71" fmla="*/ 298 h 304"/>
                <a:gd name="T72" fmla="*/ 264 w 466"/>
                <a:gd name="T73" fmla="*/ 296 h 304"/>
                <a:gd name="T74" fmla="*/ 283 w 466"/>
                <a:gd name="T75" fmla="*/ 286 h 304"/>
                <a:gd name="T76" fmla="*/ 282 w 466"/>
                <a:gd name="T77" fmla="*/ 273 h 304"/>
                <a:gd name="T78" fmla="*/ 276 w 466"/>
                <a:gd name="T79" fmla="*/ 262 h 304"/>
                <a:gd name="T80" fmla="*/ 291 w 466"/>
                <a:gd name="T81" fmla="*/ 256 h 304"/>
                <a:gd name="T82" fmla="*/ 313 w 466"/>
                <a:gd name="T83" fmla="*/ 240 h 304"/>
                <a:gd name="T84" fmla="*/ 329 w 466"/>
                <a:gd name="T85" fmla="*/ 230 h 304"/>
                <a:gd name="T86" fmla="*/ 342 w 466"/>
                <a:gd name="T87" fmla="*/ 228 h 304"/>
                <a:gd name="T88" fmla="*/ 358 w 466"/>
                <a:gd name="T89" fmla="*/ 222 h 304"/>
                <a:gd name="T90" fmla="*/ 385 w 466"/>
                <a:gd name="T91" fmla="*/ 235 h 304"/>
                <a:gd name="T92" fmla="*/ 397 w 466"/>
                <a:gd name="T93" fmla="*/ 231 h 304"/>
                <a:gd name="T94" fmla="*/ 410 w 466"/>
                <a:gd name="T95" fmla="*/ 228 h 304"/>
                <a:gd name="T96" fmla="*/ 420 w 466"/>
                <a:gd name="T97" fmla="*/ 223 h 304"/>
                <a:gd name="T98" fmla="*/ 407 w 466"/>
                <a:gd name="T99" fmla="*/ 207 h 304"/>
                <a:gd name="T100" fmla="*/ 400 w 466"/>
                <a:gd name="T101" fmla="*/ 194 h 304"/>
                <a:gd name="T102" fmla="*/ 395 w 466"/>
                <a:gd name="T103" fmla="*/ 185 h 304"/>
                <a:gd name="T104" fmla="*/ 385 w 466"/>
                <a:gd name="T105" fmla="*/ 183 h 304"/>
                <a:gd name="T106" fmla="*/ 382 w 466"/>
                <a:gd name="T107" fmla="*/ 177 h 304"/>
                <a:gd name="T108" fmla="*/ 401 w 466"/>
                <a:gd name="T109" fmla="*/ 161 h 304"/>
                <a:gd name="T110" fmla="*/ 413 w 466"/>
                <a:gd name="T111" fmla="*/ 149 h 304"/>
                <a:gd name="T112" fmla="*/ 414 w 466"/>
                <a:gd name="T113" fmla="*/ 122 h 304"/>
                <a:gd name="T114" fmla="*/ 427 w 466"/>
                <a:gd name="T115" fmla="*/ 91 h 304"/>
                <a:gd name="T116" fmla="*/ 452 w 466"/>
                <a:gd name="T117" fmla="*/ 86 h 304"/>
                <a:gd name="T118" fmla="*/ 466 w 466"/>
                <a:gd name="T119" fmla="*/ 7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6" h="304">
                  <a:moveTo>
                    <a:pt x="437" y="48"/>
                  </a:moveTo>
                  <a:lnTo>
                    <a:pt x="423" y="41"/>
                  </a:lnTo>
                  <a:lnTo>
                    <a:pt x="420" y="40"/>
                  </a:lnTo>
                  <a:lnTo>
                    <a:pt x="417" y="28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5" y="28"/>
                  </a:lnTo>
                  <a:lnTo>
                    <a:pt x="400" y="29"/>
                  </a:lnTo>
                  <a:lnTo>
                    <a:pt x="397" y="25"/>
                  </a:lnTo>
                  <a:lnTo>
                    <a:pt x="395" y="21"/>
                  </a:lnTo>
                  <a:lnTo>
                    <a:pt x="394" y="21"/>
                  </a:lnTo>
                  <a:lnTo>
                    <a:pt x="389" y="22"/>
                  </a:lnTo>
                  <a:lnTo>
                    <a:pt x="374" y="22"/>
                  </a:lnTo>
                  <a:lnTo>
                    <a:pt x="374" y="21"/>
                  </a:lnTo>
                  <a:lnTo>
                    <a:pt x="372" y="19"/>
                  </a:lnTo>
                  <a:lnTo>
                    <a:pt x="372" y="18"/>
                  </a:lnTo>
                  <a:lnTo>
                    <a:pt x="367" y="16"/>
                  </a:lnTo>
                  <a:lnTo>
                    <a:pt x="367" y="14"/>
                  </a:lnTo>
                  <a:lnTo>
                    <a:pt x="367" y="12"/>
                  </a:lnTo>
                  <a:lnTo>
                    <a:pt x="366" y="12"/>
                  </a:lnTo>
                  <a:lnTo>
                    <a:pt x="363" y="12"/>
                  </a:lnTo>
                  <a:lnTo>
                    <a:pt x="362" y="10"/>
                  </a:lnTo>
                  <a:lnTo>
                    <a:pt x="354" y="9"/>
                  </a:lnTo>
                  <a:lnTo>
                    <a:pt x="348" y="6"/>
                  </a:lnTo>
                  <a:lnTo>
                    <a:pt x="346" y="7"/>
                  </a:lnTo>
                  <a:lnTo>
                    <a:pt x="339" y="8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5" y="12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21" y="14"/>
                  </a:lnTo>
                  <a:lnTo>
                    <a:pt x="320" y="14"/>
                  </a:lnTo>
                  <a:lnTo>
                    <a:pt x="317" y="15"/>
                  </a:lnTo>
                  <a:lnTo>
                    <a:pt x="303" y="16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89" y="21"/>
                  </a:lnTo>
                  <a:lnTo>
                    <a:pt x="282" y="22"/>
                  </a:lnTo>
                  <a:lnTo>
                    <a:pt x="281" y="23"/>
                  </a:lnTo>
                  <a:lnTo>
                    <a:pt x="278" y="27"/>
                  </a:lnTo>
                  <a:lnTo>
                    <a:pt x="276" y="29"/>
                  </a:lnTo>
                  <a:lnTo>
                    <a:pt x="276" y="31"/>
                  </a:lnTo>
                  <a:lnTo>
                    <a:pt x="267" y="38"/>
                  </a:lnTo>
                  <a:lnTo>
                    <a:pt x="265" y="39"/>
                  </a:lnTo>
                  <a:lnTo>
                    <a:pt x="265" y="40"/>
                  </a:lnTo>
                  <a:lnTo>
                    <a:pt x="262" y="44"/>
                  </a:lnTo>
                  <a:lnTo>
                    <a:pt x="260" y="46"/>
                  </a:lnTo>
                  <a:lnTo>
                    <a:pt x="257" y="48"/>
                  </a:lnTo>
                  <a:lnTo>
                    <a:pt x="255" y="52"/>
                  </a:lnTo>
                  <a:lnTo>
                    <a:pt x="252" y="53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5" y="55"/>
                  </a:lnTo>
                  <a:lnTo>
                    <a:pt x="243" y="57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8" y="58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32" y="58"/>
                  </a:lnTo>
                  <a:lnTo>
                    <a:pt x="231" y="59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22" y="58"/>
                  </a:lnTo>
                  <a:lnTo>
                    <a:pt x="219" y="57"/>
                  </a:lnTo>
                  <a:lnTo>
                    <a:pt x="218" y="55"/>
                  </a:lnTo>
                  <a:lnTo>
                    <a:pt x="216" y="54"/>
                  </a:lnTo>
                  <a:lnTo>
                    <a:pt x="213" y="54"/>
                  </a:lnTo>
                  <a:lnTo>
                    <a:pt x="203" y="53"/>
                  </a:lnTo>
                  <a:lnTo>
                    <a:pt x="195" y="49"/>
                  </a:lnTo>
                  <a:lnTo>
                    <a:pt x="178" y="51"/>
                  </a:lnTo>
                  <a:lnTo>
                    <a:pt x="174" y="51"/>
                  </a:lnTo>
                  <a:lnTo>
                    <a:pt x="171" y="49"/>
                  </a:lnTo>
                  <a:lnTo>
                    <a:pt x="160" y="45"/>
                  </a:lnTo>
                  <a:lnTo>
                    <a:pt x="158" y="44"/>
                  </a:lnTo>
                  <a:lnTo>
                    <a:pt x="154" y="45"/>
                  </a:lnTo>
                  <a:lnTo>
                    <a:pt x="151" y="48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34" y="49"/>
                  </a:lnTo>
                  <a:lnTo>
                    <a:pt x="108" y="42"/>
                  </a:lnTo>
                  <a:lnTo>
                    <a:pt x="104" y="41"/>
                  </a:lnTo>
                  <a:lnTo>
                    <a:pt x="102" y="40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85" y="36"/>
                  </a:lnTo>
                  <a:lnTo>
                    <a:pt x="73" y="36"/>
                  </a:lnTo>
                  <a:lnTo>
                    <a:pt x="66" y="36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3" y="41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6" y="35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9" y="13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6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10" y="71"/>
                  </a:lnTo>
                  <a:lnTo>
                    <a:pt x="11" y="75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6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7" y="100"/>
                  </a:lnTo>
                  <a:lnTo>
                    <a:pt x="40" y="103"/>
                  </a:lnTo>
                  <a:lnTo>
                    <a:pt x="40" y="104"/>
                  </a:lnTo>
                  <a:lnTo>
                    <a:pt x="42" y="105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7"/>
                  </a:lnTo>
                  <a:lnTo>
                    <a:pt x="47" y="109"/>
                  </a:lnTo>
                  <a:lnTo>
                    <a:pt x="46" y="112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4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0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6" y="139"/>
                  </a:lnTo>
                  <a:lnTo>
                    <a:pt x="23" y="139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43"/>
                  </a:lnTo>
                  <a:lnTo>
                    <a:pt x="8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7" y="151"/>
                  </a:lnTo>
                  <a:lnTo>
                    <a:pt x="8" y="152"/>
                  </a:lnTo>
                  <a:lnTo>
                    <a:pt x="9" y="153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7" y="158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9" y="174"/>
                  </a:lnTo>
                  <a:lnTo>
                    <a:pt x="11" y="176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7"/>
                  </a:lnTo>
                  <a:lnTo>
                    <a:pt x="10" y="188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4" y="195"/>
                  </a:lnTo>
                  <a:lnTo>
                    <a:pt x="3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7" y="207"/>
                  </a:lnTo>
                  <a:lnTo>
                    <a:pt x="9" y="209"/>
                  </a:lnTo>
                  <a:lnTo>
                    <a:pt x="10" y="211"/>
                  </a:lnTo>
                  <a:lnTo>
                    <a:pt x="11" y="213"/>
                  </a:lnTo>
                  <a:lnTo>
                    <a:pt x="13" y="215"/>
                  </a:lnTo>
                  <a:lnTo>
                    <a:pt x="20" y="220"/>
                  </a:lnTo>
                  <a:lnTo>
                    <a:pt x="21" y="220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4"/>
                  </a:lnTo>
                  <a:lnTo>
                    <a:pt x="32" y="226"/>
                  </a:lnTo>
                  <a:lnTo>
                    <a:pt x="33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6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7" y="230"/>
                  </a:lnTo>
                  <a:lnTo>
                    <a:pt x="37" y="231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1" y="242"/>
                  </a:lnTo>
                  <a:lnTo>
                    <a:pt x="42" y="246"/>
                  </a:lnTo>
                  <a:lnTo>
                    <a:pt x="43" y="250"/>
                  </a:lnTo>
                  <a:lnTo>
                    <a:pt x="45" y="250"/>
                  </a:lnTo>
                  <a:lnTo>
                    <a:pt x="45" y="252"/>
                  </a:lnTo>
                  <a:lnTo>
                    <a:pt x="47" y="252"/>
                  </a:lnTo>
                  <a:lnTo>
                    <a:pt x="48" y="252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48" y="259"/>
                  </a:lnTo>
                  <a:lnTo>
                    <a:pt x="47" y="261"/>
                  </a:lnTo>
                  <a:lnTo>
                    <a:pt x="47" y="262"/>
                  </a:lnTo>
                  <a:lnTo>
                    <a:pt x="46" y="263"/>
                  </a:lnTo>
                  <a:lnTo>
                    <a:pt x="45" y="265"/>
                  </a:lnTo>
                  <a:lnTo>
                    <a:pt x="43" y="265"/>
                  </a:lnTo>
                  <a:lnTo>
                    <a:pt x="43" y="266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9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43" y="274"/>
                  </a:lnTo>
                  <a:lnTo>
                    <a:pt x="43" y="275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5" y="285"/>
                  </a:lnTo>
                  <a:lnTo>
                    <a:pt x="43" y="286"/>
                  </a:lnTo>
                  <a:lnTo>
                    <a:pt x="43" y="287"/>
                  </a:lnTo>
                  <a:lnTo>
                    <a:pt x="43" y="289"/>
                  </a:lnTo>
                  <a:lnTo>
                    <a:pt x="45" y="292"/>
                  </a:lnTo>
                  <a:lnTo>
                    <a:pt x="43" y="293"/>
                  </a:lnTo>
                  <a:lnTo>
                    <a:pt x="42" y="295"/>
                  </a:lnTo>
                  <a:lnTo>
                    <a:pt x="56" y="296"/>
                  </a:lnTo>
                  <a:lnTo>
                    <a:pt x="60" y="296"/>
                  </a:lnTo>
                  <a:lnTo>
                    <a:pt x="61" y="296"/>
                  </a:lnTo>
                  <a:lnTo>
                    <a:pt x="62" y="295"/>
                  </a:lnTo>
                  <a:lnTo>
                    <a:pt x="63" y="294"/>
                  </a:lnTo>
                  <a:lnTo>
                    <a:pt x="63" y="292"/>
                  </a:lnTo>
                  <a:lnTo>
                    <a:pt x="65" y="291"/>
                  </a:lnTo>
                  <a:lnTo>
                    <a:pt x="66" y="289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1" y="289"/>
                  </a:lnTo>
                  <a:lnTo>
                    <a:pt x="72" y="291"/>
                  </a:lnTo>
                  <a:lnTo>
                    <a:pt x="73" y="292"/>
                  </a:lnTo>
                  <a:lnTo>
                    <a:pt x="74" y="291"/>
                  </a:lnTo>
                  <a:lnTo>
                    <a:pt x="75" y="291"/>
                  </a:lnTo>
                  <a:lnTo>
                    <a:pt x="78" y="288"/>
                  </a:lnTo>
                  <a:lnTo>
                    <a:pt x="79" y="288"/>
                  </a:lnTo>
                  <a:lnTo>
                    <a:pt x="86" y="288"/>
                  </a:lnTo>
                  <a:lnTo>
                    <a:pt x="91" y="291"/>
                  </a:lnTo>
                  <a:lnTo>
                    <a:pt x="93" y="291"/>
                  </a:lnTo>
                  <a:lnTo>
                    <a:pt x="94" y="291"/>
                  </a:lnTo>
                  <a:lnTo>
                    <a:pt x="97" y="288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8"/>
                  </a:lnTo>
                  <a:lnTo>
                    <a:pt x="105" y="288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5"/>
                  </a:lnTo>
                  <a:lnTo>
                    <a:pt x="111" y="285"/>
                  </a:lnTo>
                  <a:lnTo>
                    <a:pt x="112" y="283"/>
                  </a:lnTo>
                  <a:lnTo>
                    <a:pt x="113" y="283"/>
                  </a:lnTo>
                  <a:lnTo>
                    <a:pt x="114" y="281"/>
                  </a:lnTo>
                  <a:lnTo>
                    <a:pt x="115" y="281"/>
                  </a:lnTo>
                  <a:lnTo>
                    <a:pt x="119" y="285"/>
                  </a:lnTo>
                  <a:lnTo>
                    <a:pt x="120" y="285"/>
                  </a:lnTo>
                  <a:lnTo>
                    <a:pt x="121" y="282"/>
                  </a:lnTo>
                  <a:lnTo>
                    <a:pt x="122" y="282"/>
                  </a:lnTo>
                  <a:lnTo>
                    <a:pt x="122" y="281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6" y="282"/>
                  </a:lnTo>
                  <a:lnTo>
                    <a:pt x="126" y="281"/>
                  </a:lnTo>
                  <a:lnTo>
                    <a:pt x="126" y="279"/>
                  </a:lnTo>
                  <a:lnTo>
                    <a:pt x="126" y="275"/>
                  </a:lnTo>
                  <a:lnTo>
                    <a:pt x="128" y="274"/>
                  </a:lnTo>
                  <a:lnTo>
                    <a:pt x="132" y="274"/>
                  </a:lnTo>
                  <a:lnTo>
                    <a:pt x="134" y="275"/>
                  </a:lnTo>
                  <a:lnTo>
                    <a:pt x="134" y="276"/>
                  </a:lnTo>
                  <a:lnTo>
                    <a:pt x="135" y="276"/>
                  </a:lnTo>
                  <a:lnTo>
                    <a:pt x="137" y="274"/>
                  </a:lnTo>
                  <a:lnTo>
                    <a:pt x="138" y="273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1" y="272"/>
                  </a:lnTo>
                  <a:lnTo>
                    <a:pt x="141" y="273"/>
                  </a:lnTo>
                  <a:lnTo>
                    <a:pt x="144" y="274"/>
                  </a:lnTo>
                  <a:lnTo>
                    <a:pt x="144" y="275"/>
                  </a:lnTo>
                  <a:lnTo>
                    <a:pt x="144" y="276"/>
                  </a:lnTo>
                  <a:lnTo>
                    <a:pt x="145" y="276"/>
                  </a:lnTo>
                  <a:lnTo>
                    <a:pt x="145" y="275"/>
                  </a:lnTo>
                  <a:lnTo>
                    <a:pt x="146" y="275"/>
                  </a:lnTo>
                  <a:lnTo>
                    <a:pt x="148" y="276"/>
                  </a:lnTo>
                  <a:lnTo>
                    <a:pt x="148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6" y="275"/>
                  </a:lnTo>
                  <a:lnTo>
                    <a:pt x="157" y="273"/>
                  </a:lnTo>
                  <a:lnTo>
                    <a:pt x="159" y="272"/>
                  </a:lnTo>
                  <a:lnTo>
                    <a:pt x="160" y="272"/>
                  </a:lnTo>
                  <a:lnTo>
                    <a:pt x="163" y="273"/>
                  </a:lnTo>
                  <a:lnTo>
                    <a:pt x="164" y="275"/>
                  </a:lnTo>
                  <a:lnTo>
                    <a:pt x="164" y="279"/>
                  </a:lnTo>
                  <a:lnTo>
                    <a:pt x="164" y="280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6" y="281"/>
                  </a:lnTo>
                  <a:lnTo>
                    <a:pt x="166" y="282"/>
                  </a:lnTo>
                  <a:lnTo>
                    <a:pt x="166" y="283"/>
                  </a:lnTo>
                  <a:lnTo>
                    <a:pt x="167" y="285"/>
                  </a:lnTo>
                  <a:lnTo>
                    <a:pt x="169" y="286"/>
                  </a:lnTo>
                  <a:lnTo>
                    <a:pt x="170" y="285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7"/>
                  </a:lnTo>
                  <a:lnTo>
                    <a:pt x="174" y="287"/>
                  </a:lnTo>
                  <a:lnTo>
                    <a:pt x="176" y="288"/>
                  </a:lnTo>
                  <a:lnTo>
                    <a:pt x="178" y="292"/>
                  </a:lnTo>
                  <a:lnTo>
                    <a:pt x="180" y="293"/>
                  </a:lnTo>
                  <a:lnTo>
                    <a:pt x="182" y="294"/>
                  </a:lnTo>
                  <a:lnTo>
                    <a:pt x="183" y="292"/>
                  </a:lnTo>
                  <a:lnTo>
                    <a:pt x="183" y="291"/>
                  </a:lnTo>
                  <a:lnTo>
                    <a:pt x="183" y="289"/>
                  </a:lnTo>
                  <a:lnTo>
                    <a:pt x="185" y="288"/>
                  </a:lnTo>
                  <a:lnTo>
                    <a:pt x="187" y="288"/>
                  </a:lnTo>
                  <a:lnTo>
                    <a:pt x="189" y="288"/>
                  </a:lnTo>
                  <a:lnTo>
                    <a:pt x="191" y="289"/>
                  </a:lnTo>
                  <a:lnTo>
                    <a:pt x="203" y="295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6"/>
                  </a:lnTo>
                  <a:lnTo>
                    <a:pt x="209" y="296"/>
                  </a:lnTo>
                  <a:lnTo>
                    <a:pt x="210" y="298"/>
                  </a:lnTo>
                  <a:lnTo>
                    <a:pt x="213" y="302"/>
                  </a:lnTo>
                  <a:lnTo>
                    <a:pt x="215" y="304"/>
                  </a:lnTo>
                  <a:lnTo>
                    <a:pt x="217" y="304"/>
                  </a:lnTo>
                  <a:lnTo>
                    <a:pt x="218" y="304"/>
                  </a:lnTo>
                  <a:lnTo>
                    <a:pt x="230" y="299"/>
                  </a:lnTo>
                  <a:lnTo>
                    <a:pt x="232" y="299"/>
                  </a:lnTo>
                  <a:lnTo>
                    <a:pt x="234" y="299"/>
                  </a:lnTo>
                  <a:lnTo>
                    <a:pt x="235" y="299"/>
                  </a:lnTo>
                  <a:lnTo>
                    <a:pt x="236" y="299"/>
                  </a:lnTo>
                  <a:lnTo>
                    <a:pt x="236" y="298"/>
                  </a:lnTo>
                  <a:lnTo>
                    <a:pt x="237" y="296"/>
                  </a:lnTo>
                  <a:lnTo>
                    <a:pt x="238" y="296"/>
                  </a:lnTo>
                  <a:lnTo>
                    <a:pt x="245" y="296"/>
                  </a:lnTo>
                  <a:lnTo>
                    <a:pt x="248" y="298"/>
                  </a:lnTo>
                  <a:lnTo>
                    <a:pt x="249" y="298"/>
                  </a:lnTo>
                  <a:lnTo>
                    <a:pt x="250" y="298"/>
                  </a:lnTo>
                  <a:lnTo>
                    <a:pt x="250" y="296"/>
                  </a:lnTo>
                  <a:lnTo>
                    <a:pt x="251" y="296"/>
                  </a:lnTo>
                  <a:lnTo>
                    <a:pt x="252" y="296"/>
                  </a:lnTo>
                  <a:lnTo>
                    <a:pt x="254" y="296"/>
                  </a:lnTo>
                  <a:lnTo>
                    <a:pt x="256" y="294"/>
                  </a:lnTo>
                  <a:lnTo>
                    <a:pt x="257" y="294"/>
                  </a:lnTo>
                  <a:lnTo>
                    <a:pt x="258" y="295"/>
                  </a:lnTo>
                  <a:lnTo>
                    <a:pt x="261" y="296"/>
                  </a:lnTo>
                  <a:lnTo>
                    <a:pt x="263" y="296"/>
                  </a:lnTo>
                  <a:lnTo>
                    <a:pt x="264" y="296"/>
                  </a:lnTo>
                  <a:lnTo>
                    <a:pt x="265" y="296"/>
                  </a:lnTo>
                  <a:lnTo>
                    <a:pt x="267" y="296"/>
                  </a:lnTo>
                  <a:lnTo>
                    <a:pt x="268" y="296"/>
                  </a:lnTo>
                  <a:lnTo>
                    <a:pt x="269" y="296"/>
                  </a:lnTo>
                  <a:lnTo>
                    <a:pt x="270" y="296"/>
                  </a:lnTo>
                  <a:lnTo>
                    <a:pt x="273" y="294"/>
                  </a:lnTo>
                  <a:lnTo>
                    <a:pt x="274" y="294"/>
                  </a:lnTo>
                  <a:lnTo>
                    <a:pt x="280" y="293"/>
                  </a:lnTo>
                  <a:lnTo>
                    <a:pt x="281" y="293"/>
                  </a:lnTo>
                  <a:lnTo>
                    <a:pt x="282" y="291"/>
                  </a:lnTo>
                  <a:lnTo>
                    <a:pt x="282" y="288"/>
                  </a:lnTo>
                  <a:lnTo>
                    <a:pt x="283" y="286"/>
                  </a:lnTo>
                  <a:lnTo>
                    <a:pt x="283" y="285"/>
                  </a:lnTo>
                  <a:lnTo>
                    <a:pt x="284" y="285"/>
                  </a:lnTo>
                  <a:lnTo>
                    <a:pt x="284" y="283"/>
                  </a:lnTo>
                  <a:lnTo>
                    <a:pt x="283" y="282"/>
                  </a:lnTo>
                  <a:lnTo>
                    <a:pt x="282" y="280"/>
                  </a:lnTo>
                  <a:lnTo>
                    <a:pt x="282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3" y="276"/>
                  </a:lnTo>
                  <a:lnTo>
                    <a:pt x="283" y="275"/>
                  </a:lnTo>
                  <a:lnTo>
                    <a:pt x="283" y="273"/>
                  </a:lnTo>
                  <a:lnTo>
                    <a:pt x="282" y="273"/>
                  </a:lnTo>
                  <a:lnTo>
                    <a:pt x="282" y="273"/>
                  </a:lnTo>
                  <a:lnTo>
                    <a:pt x="282" y="272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1" y="268"/>
                  </a:lnTo>
                  <a:lnTo>
                    <a:pt x="281" y="267"/>
                  </a:lnTo>
                  <a:lnTo>
                    <a:pt x="280" y="266"/>
                  </a:lnTo>
                  <a:lnTo>
                    <a:pt x="278" y="266"/>
                  </a:lnTo>
                  <a:lnTo>
                    <a:pt x="277" y="265"/>
                  </a:lnTo>
                  <a:lnTo>
                    <a:pt x="276" y="265"/>
                  </a:lnTo>
                  <a:lnTo>
                    <a:pt x="276" y="263"/>
                  </a:lnTo>
                  <a:lnTo>
                    <a:pt x="276" y="262"/>
                  </a:lnTo>
                  <a:lnTo>
                    <a:pt x="276" y="261"/>
                  </a:lnTo>
                  <a:lnTo>
                    <a:pt x="276" y="260"/>
                  </a:lnTo>
                  <a:lnTo>
                    <a:pt x="276" y="257"/>
                  </a:lnTo>
                  <a:lnTo>
                    <a:pt x="277" y="257"/>
                  </a:lnTo>
                  <a:lnTo>
                    <a:pt x="278" y="257"/>
                  </a:lnTo>
                  <a:lnTo>
                    <a:pt x="281" y="255"/>
                  </a:lnTo>
                  <a:lnTo>
                    <a:pt x="282" y="255"/>
                  </a:lnTo>
                  <a:lnTo>
                    <a:pt x="286" y="255"/>
                  </a:lnTo>
                  <a:lnTo>
                    <a:pt x="287" y="253"/>
                  </a:lnTo>
                  <a:lnTo>
                    <a:pt x="288" y="253"/>
                  </a:lnTo>
                  <a:lnTo>
                    <a:pt x="289" y="254"/>
                  </a:lnTo>
                  <a:lnTo>
                    <a:pt x="291" y="256"/>
                  </a:lnTo>
                  <a:lnTo>
                    <a:pt x="294" y="257"/>
                  </a:lnTo>
                  <a:lnTo>
                    <a:pt x="296" y="256"/>
                  </a:lnTo>
                  <a:lnTo>
                    <a:pt x="296" y="255"/>
                  </a:lnTo>
                  <a:lnTo>
                    <a:pt x="295" y="254"/>
                  </a:lnTo>
                  <a:lnTo>
                    <a:pt x="295" y="252"/>
                  </a:lnTo>
                  <a:lnTo>
                    <a:pt x="296" y="249"/>
                  </a:lnTo>
                  <a:lnTo>
                    <a:pt x="300" y="246"/>
                  </a:lnTo>
                  <a:lnTo>
                    <a:pt x="308" y="247"/>
                  </a:lnTo>
                  <a:lnTo>
                    <a:pt x="310" y="246"/>
                  </a:lnTo>
                  <a:lnTo>
                    <a:pt x="312" y="243"/>
                  </a:lnTo>
                  <a:lnTo>
                    <a:pt x="312" y="242"/>
                  </a:lnTo>
                  <a:lnTo>
                    <a:pt x="313" y="240"/>
                  </a:lnTo>
                  <a:lnTo>
                    <a:pt x="313" y="240"/>
                  </a:lnTo>
                  <a:lnTo>
                    <a:pt x="313" y="239"/>
                  </a:lnTo>
                  <a:lnTo>
                    <a:pt x="313" y="237"/>
                  </a:lnTo>
                  <a:lnTo>
                    <a:pt x="312" y="236"/>
                  </a:lnTo>
                  <a:lnTo>
                    <a:pt x="313" y="235"/>
                  </a:lnTo>
                  <a:lnTo>
                    <a:pt x="315" y="233"/>
                  </a:lnTo>
                  <a:lnTo>
                    <a:pt x="316" y="231"/>
                  </a:lnTo>
                  <a:lnTo>
                    <a:pt x="317" y="231"/>
                  </a:lnTo>
                  <a:lnTo>
                    <a:pt x="326" y="233"/>
                  </a:lnTo>
                  <a:lnTo>
                    <a:pt x="327" y="233"/>
                  </a:lnTo>
                  <a:lnTo>
                    <a:pt x="328" y="231"/>
                  </a:lnTo>
                  <a:lnTo>
                    <a:pt x="329" y="230"/>
                  </a:lnTo>
                  <a:lnTo>
                    <a:pt x="330" y="230"/>
                  </a:lnTo>
                  <a:lnTo>
                    <a:pt x="333" y="231"/>
                  </a:lnTo>
                  <a:lnTo>
                    <a:pt x="334" y="231"/>
                  </a:lnTo>
                  <a:lnTo>
                    <a:pt x="335" y="230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28"/>
                  </a:lnTo>
                  <a:lnTo>
                    <a:pt x="342" y="228"/>
                  </a:lnTo>
                  <a:lnTo>
                    <a:pt x="342" y="226"/>
                  </a:lnTo>
                  <a:lnTo>
                    <a:pt x="343" y="226"/>
                  </a:lnTo>
                  <a:lnTo>
                    <a:pt x="345" y="224"/>
                  </a:lnTo>
                  <a:lnTo>
                    <a:pt x="346" y="223"/>
                  </a:lnTo>
                  <a:lnTo>
                    <a:pt x="348" y="221"/>
                  </a:lnTo>
                  <a:lnTo>
                    <a:pt x="349" y="220"/>
                  </a:lnTo>
                  <a:lnTo>
                    <a:pt x="350" y="220"/>
                  </a:lnTo>
                  <a:lnTo>
                    <a:pt x="353" y="220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8" y="222"/>
                  </a:lnTo>
                  <a:lnTo>
                    <a:pt x="360" y="222"/>
                  </a:lnTo>
                  <a:lnTo>
                    <a:pt x="360" y="221"/>
                  </a:lnTo>
                  <a:lnTo>
                    <a:pt x="362" y="218"/>
                  </a:lnTo>
                  <a:lnTo>
                    <a:pt x="365" y="217"/>
                  </a:lnTo>
                  <a:lnTo>
                    <a:pt x="367" y="218"/>
                  </a:lnTo>
                  <a:lnTo>
                    <a:pt x="368" y="220"/>
                  </a:lnTo>
                  <a:lnTo>
                    <a:pt x="371" y="222"/>
                  </a:lnTo>
                  <a:lnTo>
                    <a:pt x="374" y="227"/>
                  </a:lnTo>
                  <a:lnTo>
                    <a:pt x="375" y="229"/>
                  </a:lnTo>
                  <a:lnTo>
                    <a:pt x="378" y="230"/>
                  </a:lnTo>
                  <a:lnTo>
                    <a:pt x="384" y="234"/>
                  </a:lnTo>
                  <a:lnTo>
                    <a:pt x="385" y="235"/>
                  </a:lnTo>
                  <a:lnTo>
                    <a:pt x="386" y="237"/>
                  </a:lnTo>
                  <a:lnTo>
                    <a:pt x="387" y="239"/>
                  </a:lnTo>
                  <a:lnTo>
                    <a:pt x="388" y="237"/>
                  </a:lnTo>
                  <a:lnTo>
                    <a:pt x="388" y="236"/>
                  </a:lnTo>
                  <a:lnTo>
                    <a:pt x="387" y="236"/>
                  </a:lnTo>
                  <a:lnTo>
                    <a:pt x="389" y="235"/>
                  </a:lnTo>
                  <a:lnTo>
                    <a:pt x="391" y="234"/>
                  </a:lnTo>
                  <a:lnTo>
                    <a:pt x="391" y="235"/>
                  </a:lnTo>
                  <a:lnTo>
                    <a:pt x="392" y="235"/>
                  </a:lnTo>
                  <a:lnTo>
                    <a:pt x="392" y="234"/>
                  </a:lnTo>
                  <a:lnTo>
                    <a:pt x="392" y="233"/>
                  </a:lnTo>
                  <a:lnTo>
                    <a:pt x="397" y="231"/>
                  </a:lnTo>
                  <a:lnTo>
                    <a:pt x="400" y="231"/>
                  </a:lnTo>
                  <a:lnTo>
                    <a:pt x="404" y="234"/>
                  </a:lnTo>
                  <a:lnTo>
                    <a:pt x="405" y="234"/>
                  </a:lnTo>
                  <a:lnTo>
                    <a:pt x="406" y="234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6" y="229"/>
                  </a:lnTo>
                  <a:lnTo>
                    <a:pt x="407" y="229"/>
                  </a:lnTo>
                  <a:lnTo>
                    <a:pt x="410" y="228"/>
                  </a:lnTo>
                  <a:lnTo>
                    <a:pt x="412" y="229"/>
                  </a:lnTo>
                  <a:lnTo>
                    <a:pt x="414" y="230"/>
                  </a:lnTo>
                  <a:lnTo>
                    <a:pt x="419" y="230"/>
                  </a:lnTo>
                  <a:lnTo>
                    <a:pt x="420" y="230"/>
                  </a:lnTo>
                  <a:lnTo>
                    <a:pt x="423" y="231"/>
                  </a:lnTo>
                  <a:lnTo>
                    <a:pt x="423" y="230"/>
                  </a:lnTo>
                  <a:lnTo>
                    <a:pt x="423" y="229"/>
                  </a:lnTo>
                  <a:lnTo>
                    <a:pt x="423" y="227"/>
                  </a:lnTo>
                  <a:lnTo>
                    <a:pt x="423" y="226"/>
                  </a:lnTo>
                  <a:lnTo>
                    <a:pt x="421" y="224"/>
                  </a:lnTo>
                  <a:lnTo>
                    <a:pt x="421" y="223"/>
                  </a:lnTo>
                  <a:lnTo>
                    <a:pt x="420" y="223"/>
                  </a:lnTo>
                  <a:lnTo>
                    <a:pt x="420" y="222"/>
                  </a:lnTo>
                  <a:lnTo>
                    <a:pt x="420" y="221"/>
                  </a:lnTo>
                  <a:lnTo>
                    <a:pt x="419" y="220"/>
                  </a:lnTo>
                  <a:lnTo>
                    <a:pt x="418" y="218"/>
                  </a:lnTo>
                  <a:lnTo>
                    <a:pt x="414" y="215"/>
                  </a:lnTo>
                  <a:lnTo>
                    <a:pt x="412" y="213"/>
                  </a:lnTo>
                  <a:lnTo>
                    <a:pt x="412" y="211"/>
                  </a:lnTo>
                  <a:lnTo>
                    <a:pt x="410" y="211"/>
                  </a:lnTo>
                  <a:lnTo>
                    <a:pt x="410" y="210"/>
                  </a:lnTo>
                  <a:lnTo>
                    <a:pt x="408" y="209"/>
                  </a:lnTo>
                  <a:lnTo>
                    <a:pt x="407" y="208"/>
                  </a:lnTo>
                  <a:lnTo>
                    <a:pt x="407" y="207"/>
                  </a:lnTo>
                  <a:lnTo>
                    <a:pt x="406" y="207"/>
                  </a:lnTo>
                  <a:lnTo>
                    <a:pt x="404" y="204"/>
                  </a:lnTo>
                  <a:lnTo>
                    <a:pt x="402" y="202"/>
                  </a:lnTo>
                  <a:lnTo>
                    <a:pt x="402" y="201"/>
                  </a:lnTo>
                  <a:lnTo>
                    <a:pt x="402" y="198"/>
                  </a:lnTo>
                  <a:lnTo>
                    <a:pt x="405" y="197"/>
                  </a:lnTo>
                  <a:lnTo>
                    <a:pt x="404" y="196"/>
                  </a:lnTo>
                  <a:lnTo>
                    <a:pt x="404" y="195"/>
                  </a:lnTo>
                  <a:lnTo>
                    <a:pt x="404" y="194"/>
                  </a:lnTo>
                  <a:lnTo>
                    <a:pt x="402" y="194"/>
                  </a:lnTo>
                  <a:lnTo>
                    <a:pt x="401" y="194"/>
                  </a:lnTo>
                  <a:lnTo>
                    <a:pt x="400" y="194"/>
                  </a:lnTo>
                  <a:lnTo>
                    <a:pt x="399" y="192"/>
                  </a:lnTo>
                  <a:lnTo>
                    <a:pt x="399" y="191"/>
                  </a:lnTo>
                  <a:lnTo>
                    <a:pt x="399" y="190"/>
                  </a:lnTo>
                  <a:lnTo>
                    <a:pt x="399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8" y="185"/>
                  </a:lnTo>
                  <a:lnTo>
                    <a:pt x="398" y="184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4" y="184"/>
                  </a:lnTo>
                  <a:lnTo>
                    <a:pt x="394" y="183"/>
                  </a:lnTo>
                  <a:lnTo>
                    <a:pt x="394" y="182"/>
                  </a:lnTo>
                  <a:lnTo>
                    <a:pt x="393" y="183"/>
                  </a:lnTo>
                  <a:lnTo>
                    <a:pt x="392" y="183"/>
                  </a:lnTo>
                  <a:lnTo>
                    <a:pt x="391" y="183"/>
                  </a:lnTo>
                  <a:lnTo>
                    <a:pt x="389" y="182"/>
                  </a:lnTo>
                  <a:lnTo>
                    <a:pt x="388" y="183"/>
                  </a:lnTo>
                  <a:lnTo>
                    <a:pt x="387" y="182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5" y="183"/>
                  </a:lnTo>
                  <a:lnTo>
                    <a:pt x="384" y="183"/>
                  </a:lnTo>
                  <a:lnTo>
                    <a:pt x="381" y="182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80" y="183"/>
                  </a:lnTo>
                  <a:lnTo>
                    <a:pt x="381" y="183"/>
                  </a:lnTo>
                  <a:lnTo>
                    <a:pt x="380" y="182"/>
                  </a:lnTo>
                  <a:lnTo>
                    <a:pt x="380" y="179"/>
                  </a:lnTo>
                  <a:lnTo>
                    <a:pt x="381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4" y="175"/>
                  </a:lnTo>
                  <a:lnTo>
                    <a:pt x="385" y="172"/>
                  </a:lnTo>
                  <a:lnTo>
                    <a:pt x="387" y="171"/>
                  </a:lnTo>
                  <a:lnTo>
                    <a:pt x="394" y="171"/>
                  </a:lnTo>
                  <a:lnTo>
                    <a:pt x="395" y="171"/>
                  </a:lnTo>
                  <a:lnTo>
                    <a:pt x="394" y="170"/>
                  </a:lnTo>
                  <a:lnTo>
                    <a:pt x="394" y="168"/>
                  </a:lnTo>
                  <a:lnTo>
                    <a:pt x="393" y="164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9" y="162"/>
                  </a:lnTo>
                  <a:lnTo>
                    <a:pt x="401" y="161"/>
                  </a:lnTo>
                  <a:lnTo>
                    <a:pt x="400" y="161"/>
                  </a:lnTo>
                  <a:lnTo>
                    <a:pt x="399" y="159"/>
                  </a:lnTo>
                  <a:lnTo>
                    <a:pt x="399" y="158"/>
                  </a:lnTo>
                  <a:lnTo>
                    <a:pt x="399" y="157"/>
                  </a:lnTo>
                  <a:lnTo>
                    <a:pt x="400" y="156"/>
                  </a:lnTo>
                  <a:lnTo>
                    <a:pt x="401" y="155"/>
                  </a:lnTo>
                  <a:lnTo>
                    <a:pt x="405" y="155"/>
                  </a:lnTo>
                  <a:lnTo>
                    <a:pt x="408" y="156"/>
                  </a:lnTo>
                  <a:lnTo>
                    <a:pt x="413" y="156"/>
                  </a:lnTo>
                  <a:lnTo>
                    <a:pt x="413" y="155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6"/>
                  </a:lnTo>
                  <a:lnTo>
                    <a:pt x="412" y="144"/>
                  </a:lnTo>
                  <a:lnTo>
                    <a:pt x="412" y="143"/>
                  </a:lnTo>
                  <a:lnTo>
                    <a:pt x="414" y="142"/>
                  </a:lnTo>
                  <a:lnTo>
                    <a:pt x="413" y="139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2" y="126"/>
                  </a:lnTo>
                  <a:lnTo>
                    <a:pt x="412" y="124"/>
                  </a:lnTo>
                  <a:lnTo>
                    <a:pt x="413" y="123"/>
                  </a:lnTo>
                  <a:lnTo>
                    <a:pt x="413" y="122"/>
                  </a:lnTo>
                  <a:lnTo>
                    <a:pt x="414" y="122"/>
                  </a:lnTo>
                  <a:lnTo>
                    <a:pt x="414" y="120"/>
                  </a:lnTo>
                  <a:lnTo>
                    <a:pt x="415" y="116"/>
                  </a:lnTo>
                  <a:lnTo>
                    <a:pt x="417" y="111"/>
                  </a:lnTo>
                  <a:lnTo>
                    <a:pt x="417" y="110"/>
                  </a:lnTo>
                  <a:lnTo>
                    <a:pt x="417" y="109"/>
                  </a:lnTo>
                  <a:lnTo>
                    <a:pt x="414" y="106"/>
                  </a:lnTo>
                  <a:lnTo>
                    <a:pt x="415" y="106"/>
                  </a:lnTo>
                  <a:lnTo>
                    <a:pt x="415" y="105"/>
                  </a:lnTo>
                  <a:lnTo>
                    <a:pt x="421" y="104"/>
                  </a:lnTo>
                  <a:lnTo>
                    <a:pt x="423" y="103"/>
                  </a:lnTo>
                  <a:lnTo>
                    <a:pt x="424" y="100"/>
                  </a:lnTo>
                  <a:lnTo>
                    <a:pt x="427" y="91"/>
                  </a:lnTo>
                  <a:lnTo>
                    <a:pt x="427" y="90"/>
                  </a:lnTo>
                  <a:lnTo>
                    <a:pt x="430" y="87"/>
                  </a:lnTo>
                  <a:lnTo>
                    <a:pt x="432" y="85"/>
                  </a:lnTo>
                  <a:lnTo>
                    <a:pt x="434" y="85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4" y="84"/>
                  </a:lnTo>
                  <a:lnTo>
                    <a:pt x="445" y="83"/>
                  </a:lnTo>
                  <a:lnTo>
                    <a:pt x="449" y="84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2" y="86"/>
                  </a:lnTo>
                  <a:lnTo>
                    <a:pt x="454" y="88"/>
                  </a:lnTo>
                  <a:lnTo>
                    <a:pt x="456" y="90"/>
                  </a:lnTo>
                  <a:lnTo>
                    <a:pt x="456" y="87"/>
                  </a:lnTo>
                  <a:lnTo>
                    <a:pt x="456" y="86"/>
                  </a:lnTo>
                  <a:lnTo>
                    <a:pt x="457" y="85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3" y="80"/>
                  </a:lnTo>
                  <a:lnTo>
                    <a:pt x="464" y="78"/>
                  </a:lnTo>
                  <a:lnTo>
                    <a:pt x="465" y="74"/>
                  </a:lnTo>
                  <a:lnTo>
                    <a:pt x="466" y="71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4" y="68"/>
                  </a:lnTo>
                  <a:lnTo>
                    <a:pt x="464" y="66"/>
                  </a:lnTo>
                  <a:lnTo>
                    <a:pt x="464" y="65"/>
                  </a:lnTo>
                  <a:lnTo>
                    <a:pt x="464" y="52"/>
                  </a:lnTo>
                  <a:lnTo>
                    <a:pt x="464" y="51"/>
                  </a:lnTo>
                  <a:lnTo>
                    <a:pt x="452" y="51"/>
                  </a:lnTo>
                  <a:lnTo>
                    <a:pt x="437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58">
              <a:extLst>
                <a:ext uri="{FF2B5EF4-FFF2-40B4-BE49-F238E27FC236}">
                  <a16:creationId xmlns:a16="http://schemas.microsoft.com/office/drawing/2014/main" id="{02E531C3-743F-B2C0-16CE-C70C5C90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2840038"/>
              <a:ext cx="417513" cy="525463"/>
            </a:xfrm>
            <a:custGeom>
              <a:avLst/>
              <a:gdLst>
                <a:gd name="T0" fmla="*/ 19 w 263"/>
                <a:gd name="T1" fmla="*/ 28 h 331"/>
                <a:gd name="T2" fmla="*/ 29 w 263"/>
                <a:gd name="T3" fmla="*/ 37 h 331"/>
                <a:gd name="T4" fmla="*/ 31 w 263"/>
                <a:gd name="T5" fmla="*/ 44 h 331"/>
                <a:gd name="T6" fmla="*/ 41 w 263"/>
                <a:gd name="T7" fmla="*/ 57 h 331"/>
                <a:gd name="T8" fmla="*/ 42 w 263"/>
                <a:gd name="T9" fmla="*/ 65 h 331"/>
                <a:gd name="T10" fmla="*/ 49 w 263"/>
                <a:gd name="T11" fmla="*/ 79 h 331"/>
                <a:gd name="T12" fmla="*/ 50 w 263"/>
                <a:gd name="T13" fmla="*/ 90 h 331"/>
                <a:gd name="T14" fmla="*/ 63 w 263"/>
                <a:gd name="T15" fmla="*/ 106 h 331"/>
                <a:gd name="T16" fmla="*/ 72 w 263"/>
                <a:gd name="T17" fmla="*/ 115 h 331"/>
                <a:gd name="T18" fmla="*/ 77 w 263"/>
                <a:gd name="T19" fmla="*/ 131 h 331"/>
                <a:gd name="T20" fmla="*/ 88 w 263"/>
                <a:gd name="T21" fmla="*/ 143 h 331"/>
                <a:gd name="T22" fmla="*/ 96 w 263"/>
                <a:gd name="T23" fmla="*/ 157 h 331"/>
                <a:gd name="T24" fmla="*/ 109 w 263"/>
                <a:gd name="T25" fmla="*/ 169 h 331"/>
                <a:gd name="T26" fmla="*/ 113 w 263"/>
                <a:gd name="T27" fmla="*/ 183 h 331"/>
                <a:gd name="T28" fmla="*/ 121 w 263"/>
                <a:gd name="T29" fmla="*/ 212 h 331"/>
                <a:gd name="T30" fmla="*/ 122 w 263"/>
                <a:gd name="T31" fmla="*/ 228 h 331"/>
                <a:gd name="T32" fmla="*/ 119 w 263"/>
                <a:gd name="T33" fmla="*/ 241 h 331"/>
                <a:gd name="T34" fmla="*/ 111 w 263"/>
                <a:gd name="T35" fmla="*/ 248 h 331"/>
                <a:gd name="T36" fmla="*/ 110 w 263"/>
                <a:gd name="T37" fmla="*/ 266 h 331"/>
                <a:gd name="T38" fmla="*/ 113 w 263"/>
                <a:gd name="T39" fmla="*/ 282 h 331"/>
                <a:gd name="T40" fmla="*/ 115 w 263"/>
                <a:gd name="T41" fmla="*/ 299 h 331"/>
                <a:gd name="T42" fmla="*/ 108 w 263"/>
                <a:gd name="T43" fmla="*/ 318 h 331"/>
                <a:gd name="T44" fmla="*/ 120 w 263"/>
                <a:gd name="T45" fmla="*/ 330 h 331"/>
                <a:gd name="T46" fmla="*/ 143 w 263"/>
                <a:gd name="T47" fmla="*/ 319 h 331"/>
                <a:gd name="T48" fmla="*/ 142 w 263"/>
                <a:gd name="T49" fmla="*/ 305 h 331"/>
                <a:gd name="T50" fmla="*/ 154 w 263"/>
                <a:gd name="T51" fmla="*/ 294 h 331"/>
                <a:gd name="T52" fmla="*/ 173 w 263"/>
                <a:gd name="T53" fmla="*/ 274 h 331"/>
                <a:gd name="T54" fmla="*/ 178 w 263"/>
                <a:gd name="T55" fmla="*/ 249 h 331"/>
                <a:gd name="T56" fmla="*/ 174 w 263"/>
                <a:gd name="T57" fmla="*/ 225 h 331"/>
                <a:gd name="T58" fmla="*/ 193 w 263"/>
                <a:gd name="T59" fmla="*/ 232 h 331"/>
                <a:gd name="T60" fmla="*/ 200 w 263"/>
                <a:gd name="T61" fmla="*/ 225 h 331"/>
                <a:gd name="T62" fmla="*/ 215 w 263"/>
                <a:gd name="T63" fmla="*/ 222 h 331"/>
                <a:gd name="T64" fmla="*/ 220 w 263"/>
                <a:gd name="T65" fmla="*/ 233 h 331"/>
                <a:gd name="T66" fmla="*/ 231 w 263"/>
                <a:gd name="T67" fmla="*/ 228 h 331"/>
                <a:gd name="T68" fmla="*/ 241 w 263"/>
                <a:gd name="T69" fmla="*/ 238 h 331"/>
                <a:gd name="T70" fmla="*/ 259 w 263"/>
                <a:gd name="T71" fmla="*/ 228 h 331"/>
                <a:gd name="T72" fmla="*/ 250 w 263"/>
                <a:gd name="T73" fmla="*/ 220 h 331"/>
                <a:gd name="T74" fmla="*/ 249 w 263"/>
                <a:gd name="T75" fmla="*/ 207 h 331"/>
                <a:gd name="T76" fmla="*/ 249 w 263"/>
                <a:gd name="T77" fmla="*/ 187 h 331"/>
                <a:gd name="T78" fmla="*/ 233 w 263"/>
                <a:gd name="T79" fmla="*/ 181 h 331"/>
                <a:gd name="T80" fmla="*/ 220 w 263"/>
                <a:gd name="T81" fmla="*/ 170 h 331"/>
                <a:gd name="T82" fmla="*/ 220 w 263"/>
                <a:gd name="T83" fmla="*/ 156 h 331"/>
                <a:gd name="T84" fmla="*/ 219 w 263"/>
                <a:gd name="T85" fmla="*/ 152 h 331"/>
                <a:gd name="T86" fmla="*/ 219 w 263"/>
                <a:gd name="T87" fmla="*/ 129 h 331"/>
                <a:gd name="T88" fmla="*/ 208 w 263"/>
                <a:gd name="T89" fmla="*/ 134 h 331"/>
                <a:gd name="T90" fmla="*/ 200 w 263"/>
                <a:gd name="T91" fmla="*/ 123 h 331"/>
                <a:gd name="T92" fmla="*/ 189 w 263"/>
                <a:gd name="T93" fmla="*/ 112 h 331"/>
                <a:gd name="T94" fmla="*/ 195 w 263"/>
                <a:gd name="T95" fmla="*/ 82 h 331"/>
                <a:gd name="T96" fmla="*/ 195 w 263"/>
                <a:gd name="T97" fmla="*/ 70 h 331"/>
                <a:gd name="T98" fmla="*/ 184 w 263"/>
                <a:gd name="T99" fmla="*/ 58 h 331"/>
                <a:gd name="T100" fmla="*/ 166 w 263"/>
                <a:gd name="T101" fmla="*/ 52 h 331"/>
                <a:gd name="T102" fmla="*/ 147 w 263"/>
                <a:gd name="T103" fmla="*/ 38 h 331"/>
                <a:gd name="T104" fmla="*/ 136 w 263"/>
                <a:gd name="T105" fmla="*/ 46 h 331"/>
                <a:gd name="T106" fmla="*/ 129 w 263"/>
                <a:gd name="T107" fmla="*/ 41 h 331"/>
                <a:gd name="T108" fmla="*/ 129 w 263"/>
                <a:gd name="T109" fmla="*/ 28 h 331"/>
                <a:gd name="T110" fmla="*/ 116 w 263"/>
                <a:gd name="T111" fmla="*/ 26 h 331"/>
                <a:gd name="T112" fmla="*/ 102 w 263"/>
                <a:gd name="T113" fmla="*/ 18 h 331"/>
                <a:gd name="T114" fmla="*/ 75 w 263"/>
                <a:gd name="T115" fmla="*/ 4 h 331"/>
                <a:gd name="T116" fmla="*/ 56 w 263"/>
                <a:gd name="T117" fmla="*/ 7 h 331"/>
                <a:gd name="T118" fmla="*/ 31 w 263"/>
                <a:gd name="T119" fmla="*/ 12 h 331"/>
                <a:gd name="T120" fmla="*/ 18 w 263"/>
                <a:gd name="T121" fmla="*/ 12 h 331"/>
                <a:gd name="T122" fmla="*/ 13 w 263"/>
                <a:gd name="T123" fmla="*/ 20 h 331"/>
                <a:gd name="T124" fmla="*/ 4 w 263"/>
                <a:gd name="T125" fmla="*/ 2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331">
                  <a:moveTo>
                    <a:pt x="6" y="24"/>
                  </a:move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2" y="27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3"/>
                  </a:lnTo>
                  <a:lnTo>
                    <a:pt x="25" y="34"/>
                  </a:lnTo>
                  <a:lnTo>
                    <a:pt x="26" y="35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9" y="40"/>
                  </a:lnTo>
                  <a:lnTo>
                    <a:pt x="30" y="41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3" y="61"/>
                  </a:lnTo>
                  <a:lnTo>
                    <a:pt x="43" y="63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4" y="66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4"/>
                  </a:lnTo>
                  <a:lnTo>
                    <a:pt x="46" y="76"/>
                  </a:lnTo>
                  <a:lnTo>
                    <a:pt x="48" y="78"/>
                  </a:lnTo>
                  <a:lnTo>
                    <a:pt x="49" y="79"/>
                  </a:lnTo>
                  <a:lnTo>
                    <a:pt x="49" y="80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1" y="102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2" y="106"/>
                  </a:lnTo>
                  <a:lnTo>
                    <a:pt x="63" y="106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3"/>
                  </a:lnTo>
                  <a:lnTo>
                    <a:pt x="71" y="113"/>
                  </a:lnTo>
                  <a:lnTo>
                    <a:pt x="72" y="115"/>
                  </a:lnTo>
                  <a:lnTo>
                    <a:pt x="74" y="116"/>
                  </a:lnTo>
                  <a:lnTo>
                    <a:pt x="72" y="117"/>
                  </a:lnTo>
                  <a:lnTo>
                    <a:pt x="71" y="118"/>
                  </a:lnTo>
                  <a:lnTo>
                    <a:pt x="71" y="119"/>
                  </a:lnTo>
                  <a:lnTo>
                    <a:pt x="72" y="121"/>
                  </a:lnTo>
                  <a:lnTo>
                    <a:pt x="72" y="124"/>
                  </a:lnTo>
                  <a:lnTo>
                    <a:pt x="74" y="125"/>
                  </a:lnTo>
                  <a:lnTo>
                    <a:pt x="75" y="126"/>
                  </a:lnTo>
                  <a:lnTo>
                    <a:pt x="76" y="131"/>
                  </a:lnTo>
                  <a:lnTo>
                    <a:pt x="77" y="131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41"/>
                  </a:lnTo>
                  <a:lnTo>
                    <a:pt x="88" y="143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9"/>
                  </a:lnTo>
                  <a:lnTo>
                    <a:pt x="89" y="150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6" y="157"/>
                  </a:lnTo>
                  <a:lnTo>
                    <a:pt x="98" y="158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1" y="161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7" y="162"/>
                  </a:lnTo>
                  <a:lnTo>
                    <a:pt x="107" y="163"/>
                  </a:lnTo>
                  <a:lnTo>
                    <a:pt x="108" y="167"/>
                  </a:lnTo>
                  <a:lnTo>
                    <a:pt x="109" y="169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11" y="175"/>
                  </a:lnTo>
                  <a:lnTo>
                    <a:pt x="110" y="176"/>
                  </a:lnTo>
                  <a:lnTo>
                    <a:pt x="111" y="177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3" y="181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3" y="184"/>
                  </a:lnTo>
                  <a:lnTo>
                    <a:pt x="114" y="187"/>
                  </a:lnTo>
                  <a:lnTo>
                    <a:pt x="117" y="191"/>
                  </a:lnTo>
                  <a:lnTo>
                    <a:pt x="117" y="194"/>
                  </a:lnTo>
                  <a:lnTo>
                    <a:pt x="121" y="202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1" y="212"/>
                  </a:lnTo>
                  <a:lnTo>
                    <a:pt x="121" y="213"/>
                  </a:lnTo>
                  <a:lnTo>
                    <a:pt x="121" y="215"/>
                  </a:lnTo>
                  <a:lnTo>
                    <a:pt x="120" y="216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3"/>
                  </a:lnTo>
                  <a:lnTo>
                    <a:pt x="122" y="227"/>
                  </a:lnTo>
                  <a:lnTo>
                    <a:pt x="122" y="228"/>
                  </a:lnTo>
                  <a:lnTo>
                    <a:pt x="121" y="229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0" y="232"/>
                  </a:lnTo>
                  <a:lnTo>
                    <a:pt x="120" y="235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9" y="240"/>
                  </a:lnTo>
                  <a:lnTo>
                    <a:pt x="119" y="241"/>
                  </a:lnTo>
                  <a:lnTo>
                    <a:pt x="117" y="241"/>
                  </a:lnTo>
                  <a:lnTo>
                    <a:pt x="117" y="243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14" y="247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1" y="248"/>
                  </a:lnTo>
                  <a:lnTo>
                    <a:pt x="111" y="249"/>
                  </a:lnTo>
                  <a:lnTo>
                    <a:pt x="113" y="252"/>
                  </a:lnTo>
                  <a:lnTo>
                    <a:pt x="114" y="252"/>
                  </a:lnTo>
                  <a:lnTo>
                    <a:pt x="114" y="253"/>
                  </a:lnTo>
                  <a:lnTo>
                    <a:pt x="114" y="254"/>
                  </a:lnTo>
                  <a:lnTo>
                    <a:pt x="114" y="256"/>
                  </a:lnTo>
                  <a:lnTo>
                    <a:pt x="113" y="259"/>
                  </a:lnTo>
                  <a:lnTo>
                    <a:pt x="111" y="264"/>
                  </a:lnTo>
                  <a:lnTo>
                    <a:pt x="111" y="266"/>
                  </a:lnTo>
                  <a:lnTo>
                    <a:pt x="110" y="266"/>
                  </a:lnTo>
                  <a:lnTo>
                    <a:pt x="110" y="267"/>
                  </a:lnTo>
                  <a:lnTo>
                    <a:pt x="110" y="268"/>
                  </a:lnTo>
                  <a:lnTo>
                    <a:pt x="109" y="272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1" y="279"/>
                  </a:lnTo>
                  <a:lnTo>
                    <a:pt x="111" y="280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82"/>
                  </a:lnTo>
                  <a:lnTo>
                    <a:pt x="113" y="284"/>
                  </a:lnTo>
                  <a:lnTo>
                    <a:pt x="113" y="285"/>
                  </a:lnTo>
                  <a:lnTo>
                    <a:pt x="113" y="286"/>
                  </a:lnTo>
                  <a:lnTo>
                    <a:pt x="113" y="287"/>
                  </a:lnTo>
                  <a:lnTo>
                    <a:pt x="114" y="287"/>
                  </a:lnTo>
                  <a:lnTo>
                    <a:pt x="113" y="288"/>
                  </a:lnTo>
                  <a:lnTo>
                    <a:pt x="111" y="290"/>
                  </a:lnTo>
                  <a:lnTo>
                    <a:pt x="111" y="293"/>
                  </a:lnTo>
                  <a:lnTo>
                    <a:pt x="113" y="297"/>
                  </a:lnTo>
                  <a:lnTo>
                    <a:pt x="115" y="299"/>
                  </a:lnTo>
                  <a:lnTo>
                    <a:pt x="115" y="300"/>
                  </a:lnTo>
                  <a:lnTo>
                    <a:pt x="116" y="310"/>
                  </a:lnTo>
                  <a:lnTo>
                    <a:pt x="116" y="312"/>
                  </a:lnTo>
                  <a:lnTo>
                    <a:pt x="116" y="313"/>
                  </a:lnTo>
                  <a:lnTo>
                    <a:pt x="115" y="313"/>
                  </a:lnTo>
                  <a:lnTo>
                    <a:pt x="113" y="313"/>
                  </a:lnTo>
                  <a:lnTo>
                    <a:pt x="111" y="314"/>
                  </a:lnTo>
                  <a:lnTo>
                    <a:pt x="110" y="316"/>
                  </a:lnTo>
                  <a:lnTo>
                    <a:pt x="109" y="317"/>
                  </a:lnTo>
                  <a:lnTo>
                    <a:pt x="108" y="318"/>
                  </a:lnTo>
                  <a:lnTo>
                    <a:pt x="113" y="320"/>
                  </a:lnTo>
                  <a:lnTo>
                    <a:pt x="114" y="321"/>
                  </a:lnTo>
                  <a:lnTo>
                    <a:pt x="115" y="324"/>
                  </a:lnTo>
                  <a:lnTo>
                    <a:pt x="116" y="324"/>
                  </a:lnTo>
                  <a:lnTo>
                    <a:pt x="116" y="325"/>
                  </a:lnTo>
                  <a:lnTo>
                    <a:pt x="116" y="329"/>
                  </a:lnTo>
                  <a:lnTo>
                    <a:pt x="116" y="330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0" y="330"/>
                  </a:lnTo>
                  <a:lnTo>
                    <a:pt x="120" y="329"/>
                  </a:lnTo>
                  <a:lnTo>
                    <a:pt x="124" y="325"/>
                  </a:lnTo>
                  <a:lnTo>
                    <a:pt x="129" y="326"/>
                  </a:lnTo>
                  <a:lnTo>
                    <a:pt x="135" y="327"/>
                  </a:lnTo>
                  <a:lnTo>
                    <a:pt x="140" y="327"/>
                  </a:lnTo>
                  <a:lnTo>
                    <a:pt x="141" y="327"/>
                  </a:lnTo>
                  <a:lnTo>
                    <a:pt x="141" y="325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3" y="319"/>
                  </a:lnTo>
                  <a:lnTo>
                    <a:pt x="142" y="318"/>
                  </a:lnTo>
                  <a:lnTo>
                    <a:pt x="142" y="316"/>
                  </a:lnTo>
                  <a:lnTo>
                    <a:pt x="142" y="314"/>
                  </a:lnTo>
                  <a:lnTo>
                    <a:pt x="142" y="313"/>
                  </a:lnTo>
                  <a:lnTo>
                    <a:pt x="141" y="312"/>
                  </a:lnTo>
                  <a:lnTo>
                    <a:pt x="140" y="311"/>
                  </a:lnTo>
                  <a:lnTo>
                    <a:pt x="139" y="311"/>
                  </a:lnTo>
                  <a:lnTo>
                    <a:pt x="140" y="308"/>
                  </a:lnTo>
                  <a:lnTo>
                    <a:pt x="141" y="306"/>
                  </a:lnTo>
                  <a:lnTo>
                    <a:pt x="142" y="305"/>
                  </a:lnTo>
                  <a:lnTo>
                    <a:pt x="143" y="305"/>
                  </a:lnTo>
                  <a:lnTo>
                    <a:pt x="146" y="304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7" y="300"/>
                  </a:lnTo>
                  <a:lnTo>
                    <a:pt x="152" y="299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4" y="295"/>
                  </a:lnTo>
                  <a:lnTo>
                    <a:pt x="154" y="294"/>
                  </a:lnTo>
                  <a:lnTo>
                    <a:pt x="156" y="293"/>
                  </a:lnTo>
                  <a:lnTo>
                    <a:pt x="159" y="292"/>
                  </a:lnTo>
                  <a:lnTo>
                    <a:pt x="160" y="290"/>
                  </a:lnTo>
                  <a:lnTo>
                    <a:pt x="160" y="288"/>
                  </a:lnTo>
                  <a:lnTo>
                    <a:pt x="160" y="286"/>
                  </a:lnTo>
                  <a:lnTo>
                    <a:pt x="159" y="282"/>
                  </a:lnTo>
                  <a:lnTo>
                    <a:pt x="159" y="280"/>
                  </a:lnTo>
                  <a:lnTo>
                    <a:pt x="160" y="279"/>
                  </a:lnTo>
                  <a:lnTo>
                    <a:pt x="161" y="278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2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4" y="262"/>
                  </a:lnTo>
                  <a:lnTo>
                    <a:pt x="176" y="260"/>
                  </a:lnTo>
                  <a:lnTo>
                    <a:pt x="179" y="256"/>
                  </a:lnTo>
                  <a:lnTo>
                    <a:pt x="180" y="254"/>
                  </a:lnTo>
                  <a:lnTo>
                    <a:pt x="179" y="252"/>
                  </a:lnTo>
                  <a:lnTo>
                    <a:pt x="178" y="249"/>
                  </a:lnTo>
                  <a:lnTo>
                    <a:pt x="174" y="247"/>
                  </a:lnTo>
                  <a:lnTo>
                    <a:pt x="173" y="246"/>
                  </a:lnTo>
                  <a:lnTo>
                    <a:pt x="173" y="245"/>
                  </a:lnTo>
                  <a:lnTo>
                    <a:pt x="174" y="243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3" y="234"/>
                  </a:lnTo>
                  <a:lnTo>
                    <a:pt x="172" y="230"/>
                  </a:lnTo>
                  <a:lnTo>
                    <a:pt x="173" y="227"/>
                  </a:lnTo>
                  <a:lnTo>
                    <a:pt x="174" y="225"/>
                  </a:lnTo>
                  <a:lnTo>
                    <a:pt x="180" y="221"/>
                  </a:lnTo>
                  <a:lnTo>
                    <a:pt x="182" y="220"/>
                  </a:lnTo>
                  <a:lnTo>
                    <a:pt x="185" y="219"/>
                  </a:lnTo>
                  <a:lnTo>
                    <a:pt x="191" y="216"/>
                  </a:lnTo>
                  <a:lnTo>
                    <a:pt x="192" y="216"/>
                  </a:lnTo>
                  <a:lnTo>
                    <a:pt x="193" y="217"/>
                  </a:lnTo>
                  <a:lnTo>
                    <a:pt x="193" y="220"/>
                  </a:lnTo>
                  <a:lnTo>
                    <a:pt x="193" y="229"/>
                  </a:lnTo>
                  <a:lnTo>
                    <a:pt x="193" y="230"/>
                  </a:lnTo>
                  <a:lnTo>
                    <a:pt x="193" y="232"/>
                  </a:lnTo>
                  <a:lnTo>
                    <a:pt x="192" y="233"/>
                  </a:lnTo>
                  <a:lnTo>
                    <a:pt x="192" y="234"/>
                  </a:lnTo>
                  <a:lnTo>
                    <a:pt x="193" y="235"/>
                  </a:lnTo>
                  <a:lnTo>
                    <a:pt x="194" y="234"/>
                  </a:lnTo>
                  <a:lnTo>
                    <a:pt x="198" y="232"/>
                  </a:lnTo>
                  <a:lnTo>
                    <a:pt x="199" y="232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7"/>
                  </a:lnTo>
                  <a:lnTo>
                    <a:pt x="200" y="225"/>
                  </a:lnTo>
                  <a:lnTo>
                    <a:pt x="201" y="222"/>
                  </a:lnTo>
                  <a:lnTo>
                    <a:pt x="202" y="223"/>
                  </a:lnTo>
                  <a:lnTo>
                    <a:pt x="204" y="227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10" y="223"/>
                  </a:lnTo>
                  <a:lnTo>
                    <a:pt x="211" y="222"/>
                  </a:lnTo>
                  <a:lnTo>
                    <a:pt x="213" y="221"/>
                  </a:lnTo>
                  <a:lnTo>
                    <a:pt x="214" y="221"/>
                  </a:lnTo>
                  <a:lnTo>
                    <a:pt x="215" y="222"/>
                  </a:lnTo>
                  <a:lnTo>
                    <a:pt x="215" y="223"/>
                  </a:lnTo>
                  <a:lnTo>
                    <a:pt x="214" y="225"/>
                  </a:lnTo>
                  <a:lnTo>
                    <a:pt x="214" y="226"/>
                  </a:lnTo>
                  <a:lnTo>
                    <a:pt x="214" y="227"/>
                  </a:lnTo>
                  <a:lnTo>
                    <a:pt x="214" y="228"/>
                  </a:lnTo>
                  <a:lnTo>
                    <a:pt x="215" y="228"/>
                  </a:lnTo>
                  <a:lnTo>
                    <a:pt x="218" y="229"/>
                  </a:lnTo>
                  <a:lnTo>
                    <a:pt x="219" y="229"/>
                  </a:lnTo>
                  <a:lnTo>
                    <a:pt x="220" y="230"/>
                  </a:lnTo>
                  <a:lnTo>
                    <a:pt x="220" y="233"/>
                  </a:lnTo>
                  <a:lnTo>
                    <a:pt x="221" y="234"/>
                  </a:lnTo>
                  <a:lnTo>
                    <a:pt x="223" y="235"/>
                  </a:lnTo>
                  <a:lnTo>
                    <a:pt x="224" y="235"/>
                  </a:lnTo>
                  <a:lnTo>
                    <a:pt x="225" y="235"/>
                  </a:lnTo>
                  <a:lnTo>
                    <a:pt x="226" y="234"/>
                  </a:lnTo>
                  <a:lnTo>
                    <a:pt x="227" y="232"/>
                  </a:lnTo>
                  <a:lnTo>
                    <a:pt x="226" y="229"/>
                  </a:lnTo>
                  <a:lnTo>
                    <a:pt x="227" y="228"/>
                  </a:lnTo>
                  <a:lnTo>
                    <a:pt x="230" y="228"/>
                  </a:lnTo>
                  <a:lnTo>
                    <a:pt x="231" y="228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7" y="228"/>
                  </a:lnTo>
                  <a:lnTo>
                    <a:pt x="238" y="230"/>
                  </a:lnTo>
                  <a:lnTo>
                    <a:pt x="239" y="232"/>
                  </a:lnTo>
                  <a:lnTo>
                    <a:pt x="239" y="233"/>
                  </a:lnTo>
                  <a:lnTo>
                    <a:pt x="239" y="235"/>
                  </a:lnTo>
                  <a:lnTo>
                    <a:pt x="239" y="236"/>
                  </a:lnTo>
                  <a:lnTo>
                    <a:pt x="240" y="238"/>
                  </a:lnTo>
                  <a:lnTo>
                    <a:pt x="241" y="238"/>
                  </a:lnTo>
                  <a:lnTo>
                    <a:pt x="245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56" y="234"/>
                  </a:lnTo>
                  <a:lnTo>
                    <a:pt x="259" y="234"/>
                  </a:lnTo>
                  <a:lnTo>
                    <a:pt x="260" y="232"/>
                  </a:lnTo>
                  <a:lnTo>
                    <a:pt x="263" y="228"/>
                  </a:lnTo>
                  <a:lnTo>
                    <a:pt x="262" y="228"/>
                  </a:lnTo>
                  <a:lnTo>
                    <a:pt x="260" y="227"/>
                  </a:lnTo>
                  <a:lnTo>
                    <a:pt x="259" y="228"/>
                  </a:lnTo>
                  <a:lnTo>
                    <a:pt x="258" y="228"/>
                  </a:lnTo>
                  <a:lnTo>
                    <a:pt x="257" y="227"/>
                  </a:lnTo>
                  <a:lnTo>
                    <a:pt x="253" y="223"/>
                  </a:lnTo>
                  <a:lnTo>
                    <a:pt x="254" y="223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2" y="220"/>
                  </a:lnTo>
                  <a:lnTo>
                    <a:pt x="251" y="220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7" y="215"/>
                  </a:lnTo>
                  <a:lnTo>
                    <a:pt x="249" y="214"/>
                  </a:lnTo>
                  <a:lnTo>
                    <a:pt x="249" y="212"/>
                  </a:lnTo>
                  <a:lnTo>
                    <a:pt x="249" y="210"/>
                  </a:lnTo>
                  <a:lnTo>
                    <a:pt x="249" y="208"/>
                  </a:lnTo>
                  <a:lnTo>
                    <a:pt x="249" y="207"/>
                  </a:lnTo>
                  <a:lnTo>
                    <a:pt x="249" y="206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49" y="202"/>
                  </a:lnTo>
                  <a:lnTo>
                    <a:pt x="249" y="195"/>
                  </a:lnTo>
                  <a:lnTo>
                    <a:pt x="249" y="193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5" y="187"/>
                  </a:lnTo>
                  <a:lnTo>
                    <a:pt x="244" y="184"/>
                  </a:lnTo>
                  <a:lnTo>
                    <a:pt x="244" y="183"/>
                  </a:lnTo>
                  <a:lnTo>
                    <a:pt x="241" y="182"/>
                  </a:lnTo>
                  <a:lnTo>
                    <a:pt x="239" y="182"/>
                  </a:lnTo>
                  <a:lnTo>
                    <a:pt x="237" y="182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2" y="177"/>
                  </a:lnTo>
                  <a:lnTo>
                    <a:pt x="230" y="176"/>
                  </a:lnTo>
                  <a:lnTo>
                    <a:pt x="228" y="176"/>
                  </a:lnTo>
                  <a:lnTo>
                    <a:pt x="226" y="175"/>
                  </a:lnTo>
                  <a:lnTo>
                    <a:pt x="225" y="175"/>
                  </a:lnTo>
                  <a:lnTo>
                    <a:pt x="224" y="173"/>
                  </a:lnTo>
                  <a:lnTo>
                    <a:pt x="223" y="173"/>
                  </a:lnTo>
                  <a:lnTo>
                    <a:pt x="220" y="173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4"/>
                  </a:lnTo>
                  <a:lnTo>
                    <a:pt x="221" y="163"/>
                  </a:lnTo>
                  <a:lnTo>
                    <a:pt x="223" y="162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19" y="157"/>
                  </a:lnTo>
                  <a:lnTo>
                    <a:pt x="219" y="158"/>
                  </a:lnTo>
                  <a:lnTo>
                    <a:pt x="218" y="160"/>
                  </a:lnTo>
                  <a:lnTo>
                    <a:pt x="217" y="158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4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1"/>
                  </a:lnTo>
                  <a:lnTo>
                    <a:pt x="220" y="148"/>
                  </a:lnTo>
                  <a:lnTo>
                    <a:pt x="219" y="142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1" y="134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4" y="129"/>
                  </a:lnTo>
                  <a:lnTo>
                    <a:pt x="214" y="131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2" y="134"/>
                  </a:lnTo>
                  <a:lnTo>
                    <a:pt x="211" y="135"/>
                  </a:lnTo>
                  <a:lnTo>
                    <a:pt x="210" y="135"/>
                  </a:lnTo>
                  <a:lnTo>
                    <a:pt x="208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6" y="129"/>
                  </a:lnTo>
                  <a:lnTo>
                    <a:pt x="205" y="128"/>
                  </a:lnTo>
                  <a:lnTo>
                    <a:pt x="204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4"/>
                  </a:lnTo>
                  <a:lnTo>
                    <a:pt x="200" y="123"/>
                  </a:lnTo>
                  <a:lnTo>
                    <a:pt x="200" y="122"/>
                  </a:lnTo>
                  <a:lnTo>
                    <a:pt x="199" y="121"/>
                  </a:lnTo>
                  <a:lnTo>
                    <a:pt x="197" y="119"/>
                  </a:lnTo>
                  <a:lnTo>
                    <a:pt x="195" y="117"/>
                  </a:lnTo>
                  <a:lnTo>
                    <a:pt x="194" y="116"/>
                  </a:lnTo>
                  <a:lnTo>
                    <a:pt x="193" y="117"/>
                  </a:lnTo>
                  <a:lnTo>
                    <a:pt x="192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06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2" y="98"/>
                  </a:lnTo>
                  <a:lnTo>
                    <a:pt x="192" y="95"/>
                  </a:lnTo>
                  <a:lnTo>
                    <a:pt x="192" y="90"/>
                  </a:lnTo>
                  <a:lnTo>
                    <a:pt x="193" y="86"/>
                  </a:lnTo>
                  <a:lnTo>
                    <a:pt x="195" y="84"/>
                  </a:lnTo>
                  <a:lnTo>
                    <a:pt x="195" y="82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2" y="74"/>
                  </a:lnTo>
                  <a:lnTo>
                    <a:pt x="193" y="74"/>
                  </a:lnTo>
                  <a:lnTo>
                    <a:pt x="194" y="73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1" y="66"/>
                  </a:lnTo>
                  <a:lnTo>
                    <a:pt x="191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8" y="58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4" y="58"/>
                  </a:lnTo>
                  <a:lnTo>
                    <a:pt x="180" y="63"/>
                  </a:lnTo>
                  <a:lnTo>
                    <a:pt x="176" y="64"/>
                  </a:lnTo>
                  <a:lnTo>
                    <a:pt x="174" y="63"/>
                  </a:lnTo>
                  <a:lnTo>
                    <a:pt x="173" y="61"/>
                  </a:lnTo>
                  <a:lnTo>
                    <a:pt x="172" y="60"/>
                  </a:lnTo>
                  <a:lnTo>
                    <a:pt x="169" y="58"/>
                  </a:lnTo>
                  <a:lnTo>
                    <a:pt x="168" y="54"/>
                  </a:lnTo>
                  <a:lnTo>
                    <a:pt x="167" y="54"/>
                  </a:lnTo>
                  <a:lnTo>
                    <a:pt x="166" y="53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3" y="46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3" y="43"/>
                  </a:lnTo>
                  <a:lnTo>
                    <a:pt x="162" y="41"/>
                  </a:lnTo>
                  <a:lnTo>
                    <a:pt x="159" y="41"/>
                  </a:lnTo>
                  <a:lnTo>
                    <a:pt x="154" y="41"/>
                  </a:lnTo>
                  <a:lnTo>
                    <a:pt x="147" y="38"/>
                  </a:lnTo>
                  <a:lnTo>
                    <a:pt x="145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41" y="44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7"/>
                  </a:lnTo>
                  <a:lnTo>
                    <a:pt x="139" y="47"/>
                  </a:lnTo>
                  <a:lnTo>
                    <a:pt x="137" y="46"/>
                  </a:lnTo>
                  <a:lnTo>
                    <a:pt x="136" y="46"/>
                  </a:lnTo>
                  <a:lnTo>
                    <a:pt x="135" y="41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3" y="37"/>
                  </a:lnTo>
                  <a:lnTo>
                    <a:pt x="133" y="38"/>
                  </a:lnTo>
                  <a:lnTo>
                    <a:pt x="132" y="40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8" y="37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0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16" y="26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0" y="28"/>
                  </a:lnTo>
                  <a:lnTo>
                    <a:pt x="109" y="27"/>
                  </a:lnTo>
                  <a:lnTo>
                    <a:pt x="110" y="22"/>
                  </a:lnTo>
                  <a:lnTo>
                    <a:pt x="110" y="21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5"/>
                  </a:lnTo>
                  <a:lnTo>
                    <a:pt x="61" y="8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1" y="8"/>
                  </a:lnTo>
                  <a:lnTo>
                    <a:pt x="49" y="13"/>
                  </a:lnTo>
                  <a:lnTo>
                    <a:pt x="48" y="14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5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4" y="24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161">
              <a:extLst>
                <a:ext uri="{FF2B5EF4-FFF2-40B4-BE49-F238E27FC236}">
                  <a16:creationId xmlns:a16="http://schemas.microsoft.com/office/drawing/2014/main" id="{996BD1AE-ED2F-2B4B-CAFA-59B7BA85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9" y="1289050"/>
              <a:ext cx="681038" cy="530225"/>
            </a:xfrm>
            <a:custGeom>
              <a:avLst/>
              <a:gdLst>
                <a:gd name="T0" fmla="*/ 51 w 429"/>
                <a:gd name="T1" fmla="*/ 174 h 334"/>
                <a:gd name="T2" fmla="*/ 68 w 429"/>
                <a:gd name="T3" fmla="*/ 179 h 334"/>
                <a:gd name="T4" fmla="*/ 79 w 429"/>
                <a:gd name="T5" fmla="*/ 187 h 334"/>
                <a:gd name="T6" fmla="*/ 113 w 429"/>
                <a:gd name="T7" fmla="*/ 183 h 334"/>
                <a:gd name="T8" fmla="*/ 125 w 429"/>
                <a:gd name="T9" fmla="*/ 198 h 334"/>
                <a:gd name="T10" fmla="*/ 132 w 429"/>
                <a:gd name="T11" fmla="*/ 208 h 334"/>
                <a:gd name="T12" fmla="*/ 126 w 429"/>
                <a:gd name="T13" fmla="*/ 227 h 334"/>
                <a:gd name="T14" fmla="*/ 124 w 429"/>
                <a:gd name="T15" fmla="*/ 237 h 334"/>
                <a:gd name="T16" fmla="*/ 129 w 429"/>
                <a:gd name="T17" fmla="*/ 273 h 334"/>
                <a:gd name="T18" fmla="*/ 144 w 429"/>
                <a:gd name="T19" fmla="*/ 273 h 334"/>
                <a:gd name="T20" fmla="*/ 151 w 429"/>
                <a:gd name="T21" fmla="*/ 282 h 334"/>
                <a:gd name="T22" fmla="*/ 171 w 429"/>
                <a:gd name="T23" fmla="*/ 292 h 334"/>
                <a:gd name="T24" fmla="*/ 181 w 429"/>
                <a:gd name="T25" fmla="*/ 302 h 334"/>
                <a:gd name="T26" fmla="*/ 179 w 429"/>
                <a:gd name="T27" fmla="*/ 320 h 334"/>
                <a:gd name="T28" fmla="*/ 191 w 429"/>
                <a:gd name="T29" fmla="*/ 333 h 334"/>
                <a:gd name="T30" fmla="*/ 212 w 429"/>
                <a:gd name="T31" fmla="*/ 326 h 334"/>
                <a:gd name="T32" fmla="*/ 232 w 429"/>
                <a:gd name="T33" fmla="*/ 325 h 334"/>
                <a:gd name="T34" fmla="*/ 248 w 429"/>
                <a:gd name="T35" fmla="*/ 334 h 334"/>
                <a:gd name="T36" fmla="*/ 271 w 429"/>
                <a:gd name="T37" fmla="*/ 324 h 334"/>
                <a:gd name="T38" fmla="*/ 279 w 429"/>
                <a:gd name="T39" fmla="*/ 311 h 334"/>
                <a:gd name="T40" fmla="*/ 283 w 429"/>
                <a:gd name="T41" fmla="*/ 301 h 334"/>
                <a:gd name="T42" fmla="*/ 308 w 429"/>
                <a:gd name="T43" fmla="*/ 288 h 334"/>
                <a:gd name="T44" fmla="*/ 329 w 429"/>
                <a:gd name="T45" fmla="*/ 282 h 334"/>
                <a:gd name="T46" fmla="*/ 331 w 429"/>
                <a:gd name="T47" fmla="*/ 296 h 334"/>
                <a:gd name="T48" fmla="*/ 346 w 429"/>
                <a:gd name="T49" fmla="*/ 301 h 334"/>
                <a:gd name="T50" fmla="*/ 352 w 429"/>
                <a:gd name="T51" fmla="*/ 288 h 334"/>
                <a:gd name="T52" fmla="*/ 347 w 429"/>
                <a:gd name="T53" fmla="*/ 281 h 334"/>
                <a:gd name="T54" fmla="*/ 334 w 429"/>
                <a:gd name="T55" fmla="*/ 276 h 334"/>
                <a:gd name="T56" fmla="*/ 342 w 429"/>
                <a:gd name="T57" fmla="*/ 254 h 334"/>
                <a:gd name="T58" fmla="*/ 347 w 429"/>
                <a:gd name="T59" fmla="*/ 233 h 334"/>
                <a:gd name="T60" fmla="*/ 351 w 429"/>
                <a:gd name="T61" fmla="*/ 217 h 334"/>
                <a:gd name="T62" fmla="*/ 353 w 429"/>
                <a:gd name="T63" fmla="*/ 207 h 334"/>
                <a:gd name="T64" fmla="*/ 364 w 429"/>
                <a:gd name="T65" fmla="*/ 198 h 334"/>
                <a:gd name="T66" fmla="*/ 385 w 429"/>
                <a:gd name="T67" fmla="*/ 184 h 334"/>
                <a:gd name="T68" fmla="*/ 401 w 429"/>
                <a:gd name="T69" fmla="*/ 175 h 334"/>
                <a:gd name="T70" fmla="*/ 414 w 429"/>
                <a:gd name="T71" fmla="*/ 174 h 334"/>
                <a:gd name="T72" fmla="*/ 426 w 429"/>
                <a:gd name="T73" fmla="*/ 159 h 334"/>
                <a:gd name="T74" fmla="*/ 404 w 429"/>
                <a:gd name="T75" fmla="*/ 149 h 334"/>
                <a:gd name="T76" fmla="*/ 409 w 429"/>
                <a:gd name="T77" fmla="*/ 131 h 334"/>
                <a:gd name="T78" fmla="*/ 413 w 429"/>
                <a:gd name="T79" fmla="*/ 111 h 334"/>
                <a:gd name="T80" fmla="*/ 384 w 429"/>
                <a:gd name="T81" fmla="*/ 83 h 334"/>
                <a:gd name="T82" fmla="*/ 347 w 429"/>
                <a:gd name="T83" fmla="*/ 49 h 334"/>
                <a:gd name="T84" fmla="*/ 333 w 429"/>
                <a:gd name="T85" fmla="*/ 39 h 334"/>
                <a:gd name="T86" fmla="*/ 294 w 429"/>
                <a:gd name="T87" fmla="*/ 21 h 334"/>
                <a:gd name="T88" fmla="*/ 283 w 429"/>
                <a:gd name="T89" fmla="*/ 2 h 334"/>
                <a:gd name="T90" fmla="*/ 267 w 429"/>
                <a:gd name="T91" fmla="*/ 12 h 334"/>
                <a:gd name="T92" fmla="*/ 241 w 429"/>
                <a:gd name="T93" fmla="*/ 20 h 334"/>
                <a:gd name="T94" fmla="*/ 202 w 429"/>
                <a:gd name="T95" fmla="*/ 16 h 334"/>
                <a:gd name="T96" fmla="*/ 183 w 429"/>
                <a:gd name="T97" fmla="*/ 15 h 334"/>
                <a:gd name="T98" fmla="*/ 153 w 429"/>
                <a:gd name="T99" fmla="*/ 18 h 334"/>
                <a:gd name="T100" fmla="*/ 132 w 429"/>
                <a:gd name="T101" fmla="*/ 8 h 334"/>
                <a:gd name="T102" fmla="*/ 85 w 429"/>
                <a:gd name="T103" fmla="*/ 6 h 334"/>
                <a:gd name="T104" fmla="*/ 38 w 429"/>
                <a:gd name="T105" fmla="*/ 20 h 334"/>
                <a:gd name="T106" fmla="*/ 12 w 429"/>
                <a:gd name="T107" fmla="*/ 42 h 334"/>
                <a:gd name="T108" fmla="*/ 0 w 429"/>
                <a:gd name="T109" fmla="*/ 67 h 334"/>
                <a:gd name="T110" fmla="*/ 3 w 429"/>
                <a:gd name="T111" fmla="*/ 94 h 334"/>
                <a:gd name="T112" fmla="*/ 12 w 429"/>
                <a:gd name="T113" fmla="*/ 117 h 334"/>
                <a:gd name="T114" fmla="*/ 14 w 429"/>
                <a:gd name="T115" fmla="*/ 133 h 334"/>
                <a:gd name="T116" fmla="*/ 15 w 429"/>
                <a:gd name="T117" fmla="*/ 145 h 334"/>
                <a:gd name="T118" fmla="*/ 15 w 429"/>
                <a:gd name="T119" fmla="*/ 15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334">
                  <a:moveTo>
                    <a:pt x="23" y="153"/>
                  </a:moveTo>
                  <a:lnTo>
                    <a:pt x="26" y="156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40" y="166"/>
                  </a:lnTo>
                  <a:lnTo>
                    <a:pt x="43" y="168"/>
                  </a:lnTo>
                  <a:lnTo>
                    <a:pt x="49" y="171"/>
                  </a:lnTo>
                  <a:lnTo>
                    <a:pt x="51" y="174"/>
                  </a:lnTo>
                  <a:lnTo>
                    <a:pt x="52" y="175"/>
                  </a:lnTo>
                  <a:lnTo>
                    <a:pt x="58" y="176"/>
                  </a:lnTo>
                  <a:lnTo>
                    <a:pt x="60" y="178"/>
                  </a:lnTo>
                  <a:lnTo>
                    <a:pt x="61" y="178"/>
                  </a:lnTo>
                  <a:lnTo>
                    <a:pt x="64" y="179"/>
                  </a:lnTo>
                  <a:lnTo>
                    <a:pt x="66" y="181"/>
                  </a:lnTo>
                  <a:lnTo>
                    <a:pt x="67" y="181"/>
                  </a:lnTo>
                  <a:lnTo>
                    <a:pt x="68" y="179"/>
                  </a:lnTo>
                  <a:lnTo>
                    <a:pt x="71" y="179"/>
                  </a:lnTo>
                  <a:lnTo>
                    <a:pt x="72" y="181"/>
                  </a:lnTo>
                  <a:lnTo>
                    <a:pt x="72" y="183"/>
                  </a:lnTo>
                  <a:lnTo>
                    <a:pt x="72" y="185"/>
                  </a:lnTo>
                  <a:lnTo>
                    <a:pt x="74" y="187"/>
                  </a:lnTo>
                  <a:lnTo>
                    <a:pt x="75" y="188"/>
                  </a:lnTo>
                  <a:lnTo>
                    <a:pt x="78" y="188"/>
                  </a:lnTo>
                  <a:lnTo>
                    <a:pt x="79" y="187"/>
                  </a:lnTo>
                  <a:lnTo>
                    <a:pt x="80" y="185"/>
                  </a:lnTo>
                  <a:lnTo>
                    <a:pt x="81" y="184"/>
                  </a:lnTo>
                  <a:lnTo>
                    <a:pt x="90" y="182"/>
                  </a:lnTo>
                  <a:lnTo>
                    <a:pt x="91" y="182"/>
                  </a:lnTo>
                  <a:lnTo>
                    <a:pt x="103" y="184"/>
                  </a:lnTo>
                  <a:lnTo>
                    <a:pt x="111" y="182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4" y="184"/>
                  </a:lnTo>
                  <a:lnTo>
                    <a:pt x="114" y="187"/>
                  </a:lnTo>
                  <a:lnTo>
                    <a:pt x="116" y="192"/>
                  </a:lnTo>
                  <a:lnTo>
                    <a:pt x="117" y="196"/>
                  </a:lnTo>
                  <a:lnTo>
                    <a:pt x="118" y="197"/>
                  </a:lnTo>
                  <a:lnTo>
                    <a:pt x="119" y="198"/>
                  </a:lnTo>
                  <a:lnTo>
                    <a:pt x="124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200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6" y="203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2" y="208"/>
                  </a:lnTo>
                  <a:lnTo>
                    <a:pt x="133" y="213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2" y="221"/>
                  </a:lnTo>
                  <a:lnTo>
                    <a:pt x="131" y="222"/>
                  </a:lnTo>
                  <a:lnTo>
                    <a:pt x="129" y="223"/>
                  </a:lnTo>
                  <a:lnTo>
                    <a:pt x="127" y="226"/>
                  </a:lnTo>
                  <a:lnTo>
                    <a:pt x="126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8"/>
                  </a:lnTo>
                  <a:lnTo>
                    <a:pt x="125" y="229"/>
                  </a:lnTo>
                  <a:lnTo>
                    <a:pt x="124" y="231"/>
                  </a:lnTo>
                  <a:lnTo>
                    <a:pt x="124" y="233"/>
                  </a:lnTo>
                  <a:lnTo>
                    <a:pt x="124" y="234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1" y="247"/>
                  </a:lnTo>
                  <a:lnTo>
                    <a:pt x="121" y="256"/>
                  </a:lnTo>
                  <a:lnTo>
                    <a:pt x="121" y="261"/>
                  </a:lnTo>
                  <a:lnTo>
                    <a:pt x="124" y="266"/>
                  </a:lnTo>
                  <a:lnTo>
                    <a:pt x="127" y="274"/>
                  </a:lnTo>
                  <a:lnTo>
                    <a:pt x="129" y="273"/>
                  </a:lnTo>
                  <a:lnTo>
                    <a:pt x="131" y="269"/>
                  </a:lnTo>
                  <a:lnTo>
                    <a:pt x="133" y="268"/>
                  </a:lnTo>
                  <a:lnTo>
                    <a:pt x="134" y="269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2" y="270"/>
                  </a:lnTo>
                  <a:lnTo>
                    <a:pt x="143" y="272"/>
                  </a:lnTo>
                  <a:lnTo>
                    <a:pt x="144" y="273"/>
                  </a:lnTo>
                  <a:lnTo>
                    <a:pt x="144" y="274"/>
                  </a:lnTo>
                  <a:lnTo>
                    <a:pt x="145" y="275"/>
                  </a:lnTo>
                  <a:lnTo>
                    <a:pt x="149" y="276"/>
                  </a:lnTo>
                  <a:lnTo>
                    <a:pt x="149" y="278"/>
                  </a:lnTo>
                  <a:lnTo>
                    <a:pt x="147" y="280"/>
                  </a:lnTo>
                  <a:lnTo>
                    <a:pt x="147" y="281"/>
                  </a:lnTo>
                  <a:lnTo>
                    <a:pt x="149" y="282"/>
                  </a:lnTo>
                  <a:lnTo>
                    <a:pt x="151" y="282"/>
                  </a:lnTo>
                  <a:lnTo>
                    <a:pt x="153" y="282"/>
                  </a:lnTo>
                  <a:lnTo>
                    <a:pt x="153" y="281"/>
                  </a:lnTo>
                  <a:lnTo>
                    <a:pt x="155" y="282"/>
                  </a:lnTo>
                  <a:lnTo>
                    <a:pt x="159" y="285"/>
                  </a:lnTo>
                  <a:lnTo>
                    <a:pt x="163" y="287"/>
                  </a:lnTo>
                  <a:lnTo>
                    <a:pt x="169" y="289"/>
                  </a:lnTo>
                  <a:lnTo>
                    <a:pt x="170" y="291"/>
                  </a:lnTo>
                  <a:lnTo>
                    <a:pt x="171" y="292"/>
                  </a:lnTo>
                  <a:lnTo>
                    <a:pt x="172" y="293"/>
                  </a:lnTo>
                  <a:lnTo>
                    <a:pt x="173" y="295"/>
                  </a:lnTo>
                  <a:lnTo>
                    <a:pt x="175" y="296"/>
                  </a:lnTo>
                  <a:lnTo>
                    <a:pt x="176" y="298"/>
                  </a:lnTo>
                  <a:lnTo>
                    <a:pt x="177" y="298"/>
                  </a:lnTo>
                  <a:lnTo>
                    <a:pt x="178" y="298"/>
                  </a:lnTo>
                  <a:lnTo>
                    <a:pt x="179" y="300"/>
                  </a:lnTo>
                  <a:lnTo>
                    <a:pt x="181" y="302"/>
                  </a:lnTo>
                  <a:lnTo>
                    <a:pt x="181" y="306"/>
                  </a:lnTo>
                  <a:lnTo>
                    <a:pt x="182" y="308"/>
                  </a:lnTo>
                  <a:lnTo>
                    <a:pt x="182" y="313"/>
                  </a:lnTo>
                  <a:lnTo>
                    <a:pt x="182" y="317"/>
                  </a:lnTo>
                  <a:lnTo>
                    <a:pt x="182" y="319"/>
                  </a:lnTo>
                  <a:lnTo>
                    <a:pt x="181" y="319"/>
                  </a:lnTo>
                  <a:lnTo>
                    <a:pt x="181" y="320"/>
                  </a:lnTo>
                  <a:lnTo>
                    <a:pt x="179" y="320"/>
                  </a:lnTo>
                  <a:lnTo>
                    <a:pt x="179" y="322"/>
                  </a:lnTo>
                  <a:lnTo>
                    <a:pt x="181" y="324"/>
                  </a:lnTo>
                  <a:lnTo>
                    <a:pt x="182" y="325"/>
                  </a:lnTo>
                  <a:lnTo>
                    <a:pt x="182" y="326"/>
                  </a:lnTo>
                  <a:lnTo>
                    <a:pt x="182" y="327"/>
                  </a:lnTo>
                  <a:lnTo>
                    <a:pt x="183" y="328"/>
                  </a:lnTo>
                  <a:lnTo>
                    <a:pt x="190" y="332"/>
                  </a:lnTo>
                  <a:lnTo>
                    <a:pt x="191" y="333"/>
                  </a:lnTo>
                  <a:lnTo>
                    <a:pt x="192" y="333"/>
                  </a:lnTo>
                  <a:lnTo>
                    <a:pt x="197" y="331"/>
                  </a:lnTo>
                  <a:lnTo>
                    <a:pt x="202" y="331"/>
                  </a:lnTo>
                  <a:lnTo>
                    <a:pt x="203" y="330"/>
                  </a:lnTo>
                  <a:lnTo>
                    <a:pt x="204" y="330"/>
                  </a:lnTo>
                  <a:lnTo>
                    <a:pt x="207" y="330"/>
                  </a:lnTo>
                  <a:lnTo>
                    <a:pt x="208" y="330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5" y="327"/>
                  </a:lnTo>
                  <a:lnTo>
                    <a:pt x="217" y="328"/>
                  </a:lnTo>
                  <a:lnTo>
                    <a:pt x="218" y="328"/>
                  </a:lnTo>
                  <a:lnTo>
                    <a:pt x="223" y="328"/>
                  </a:lnTo>
                  <a:lnTo>
                    <a:pt x="225" y="328"/>
                  </a:lnTo>
                  <a:lnTo>
                    <a:pt x="230" y="325"/>
                  </a:lnTo>
                  <a:lnTo>
                    <a:pt x="232" y="325"/>
                  </a:lnTo>
                  <a:lnTo>
                    <a:pt x="235" y="326"/>
                  </a:lnTo>
                  <a:lnTo>
                    <a:pt x="237" y="328"/>
                  </a:lnTo>
                  <a:lnTo>
                    <a:pt x="238" y="332"/>
                  </a:lnTo>
                  <a:lnTo>
                    <a:pt x="238" y="333"/>
                  </a:lnTo>
                  <a:lnTo>
                    <a:pt x="240" y="334"/>
                  </a:lnTo>
                  <a:lnTo>
                    <a:pt x="242" y="333"/>
                  </a:lnTo>
                  <a:lnTo>
                    <a:pt x="244" y="334"/>
                  </a:lnTo>
                  <a:lnTo>
                    <a:pt x="248" y="334"/>
                  </a:lnTo>
                  <a:lnTo>
                    <a:pt x="250" y="333"/>
                  </a:lnTo>
                  <a:lnTo>
                    <a:pt x="260" y="325"/>
                  </a:lnTo>
                  <a:lnTo>
                    <a:pt x="263" y="322"/>
                  </a:lnTo>
                  <a:lnTo>
                    <a:pt x="267" y="321"/>
                  </a:lnTo>
                  <a:lnTo>
                    <a:pt x="269" y="320"/>
                  </a:lnTo>
                  <a:lnTo>
                    <a:pt x="270" y="320"/>
                  </a:lnTo>
                  <a:lnTo>
                    <a:pt x="270" y="322"/>
                  </a:lnTo>
                  <a:lnTo>
                    <a:pt x="271" y="324"/>
                  </a:lnTo>
                  <a:lnTo>
                    <a:pt x="274" y="325"/>
                  </a:lnTo>
                  <a:lnTo>
                    <a:pt x="279" y="324"/>
                  </a:lnTo>
                  <a:lnTo>
                    <a:pt x="280" y="322"/>
                  </a:lnTo>
                  <a:lnTo>
                    <a:pt x="281" y="320"/>
                  </a:lnTo>
                  <a:lnTo>
                    <a:pt x="281" y="317"/>
                  </a:lnTo>
                  <a:lnTo>
                    <a:pt x="280" y="314"/>
                  </a:lnTo>
                  <a:lnTo>
                    <a:pt x="279" y="312"/>
                  </a:lnTo>
                  <a:lnTo>
                    <a:pt x="279" y="311"/>
                  </a:lnTo>
                  <a:lnTo>
                    <a:pt x="277" y="308"/>
                  </a:lnTo>
                  <a:lnTo>
                    <a:pt x="279" y="308"/>
                  </a:lnTo>
                  <a:lnTo>
                    <a:pt x="279" y="307"/>
                  </a:lnTo>
                  <a:lnTo>
                    <a:pt x="281" y="306"/>
                  </a:lnTo>
                  <a:lnTo>
                    <a:pt x="281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3" y="301"/>
                  </a:lnTo>
                  <a:lnTo>
                    <a:pt x="287" y="301"/>
                  </a:lnTo>
                  <a:lnTo>
                    <a:pt x="290" y="301"/>
                  </a:lnTo>
                  <a:lnTo>
                    <a:pt x="295" y="304"/>
                  </a:lnTo>
                  <a:lnTo>
                    <a:pt x="299" y="304"/>
                  </a:lnTo>
                  <a:lnTo>
                    <a:pt x="302" y="301"/>
                  </a:lnTo>
                  <a:lnTo>
                    <a:pt x="306" y="298"/>
                  </a:lnTo>
                  <a:lnTo>
                    <a:pt x="307" y="294"/>
                  </a:lnTo>
                  <a:lnTo>
                    <a:pt x="308" y="288"/>
                  </a:lnTo>
                  <a:lnTo>
                    <a:pt x="309" y="287"/>
                  </a:lnTo>
                  <a:lnTo>
                    <a:pt x="310" y="286"/>
                  </a:lnTo>
                  <a:lnTo>
                    <a:pt x="316" y="288"/>
                  </a:lnTo>
                  <a:lnTo>
                    <a:pt x="322" y="288"/>
                  </a:lnTo>
                  <a:lnTo>
                    <a:pt x="323" y="287"/>
                  </a:lnTo>
                  <a:lnTo>
                    <a:pt x="326" y="283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29" y="283"/>
                  </a:lnTo>
                  <a:lnTo>
                    <a:pt x="335" y="291"/>
                  </a:lnTo>
                  <a:lnTo>
                    <a:pt x="333" y="291"/>
                  </a:lnTo>
                  <a:lnTo>
                    <a:pt x="332" y="292"/>
                  </a:lnTo>
                  <a:lnTo>
                    <a:pt x="332" y="293"/>
                  </a:lnTo>
                  <a:lnTo>
                    <a:pt x="333" y="294"/>
                  </a:lnTo>
                  <a:lnTo>
                    <a:pt x="333" y="295"/>
                  </a:lnTo>
                  <a:lnTo>
                    <a:pt x="331" y="296"/>
                  </a:lnTo>
                  <a:lnTo>
                    <a:pt x="331" y="298"/>
                  </a:lnTo>
                  <a:lnTo>
                    <a:pt x="331" y="300"/>
                  </a:lnTo>
                  <a:lnTo>
                    <a:pt x="333" y="301"/>
                  </a:lnTo>
                  <a:lnTo>
                    <a:pt x="334" y="302"/>
                  </a:lnTo>
                  <a:lnTo>
                    <a:pt x="341" y="304"/>
                  </a:lnTo>
                  <a:lnTo>
                    <a:pt x="344" y="304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9" y="301"/>
                  </a:lnTo>
                  <a:lnTo>
                    <a:pt x="351" y="300"/>
                  </a:lnTo>
                  <a:lnTo>
                    <a:pt x="351" y="298"/>
                  </a:lnTo>
                  <a:lnTo>
                    <a:pt x="351" y="292"/>
                  </a:lnTo>
                  <a:lnTo>
                    <a:pt x="352" y="292"/>
                  </a:lnTo>
                  <a:lnTo>
                    <a:pt x="352" y="289"/>
                  </a:lnTo>
                  <a:lnTo>
                    <a:pt x="353" y="289"/>
                  </a:lnTo>
                  <a:lnTo>
                    <a:pt x="352" y="288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1" y="285"/>
                  </a:lnTo>
                  <a:lnTo>
                    <a:pt x="351" y="283"/>
                  </a:lnTo>
                  <a:lnTo>
                    <a:pt x="349" y="283"/>
                  </a:lnTo>
                  <a:lnTo>
                    <a:pt x="348" y="283"/>
                  </a:lnTo>
                  <a:lnTo>
                    <a:pt x="348" y="283"/>
                  </a:lnTo>
                  <a:lnTo>
                    <a:pt x="347" y="281"/>
                  </a:lnTo>
                  <a:lnTo>
                    <a:pt x="347" y="280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0" y="281"/>
                  </a:lnTo>
                  <a:lnTo>
                    <a:pt x="336" y="281"/>
                  </a:lnTo>
                  <a:lnTo>
                    <a:pt x="334" y="281"/>
                  </a:lnTo>
                  <a:lnTo>
                    <a:pt x="333" y="279"/>
                  </a:lnTo>
                  <a:lnTo>
                    <a:pt x="334" y="276"/>
                  </a:lnTo>
                  <a:lnTo>
                    <a:pt x="335" y="273"/>
                  </a:lnTo>
                  <a:lnTo>
                    <a:pt x="339" y="268"/>
                  </a:lnTo>
                  <a:lnTo>
                    <a:pt x="340" y="266"/>
                  </a:lnTo>
                  <a:lnTo>
                    <a:pt x="340" y="263"/>
                  </a:lnTo>
                  <a:lnTo>
                    <a:pt x="340" y="261"/>
                  </a:lnTo>
                  <a:lnTo>
                    <a:pt x="340" y="257"/>
                  </a:lnTo>
                  <a:lnTo>
                    <a:pt x="341" y="255"/>
                  </a:lnTo>
                  <a:lnTo>
                    <a:pt x="342" y="254"/>
                  </a:lnTo>
                  <a:lnTo>
                    <a:pt x="347" y="250"/>
                  </a:lnTo>
                  <a:lnTo>
                    <a:pt x="348" y="249"/>
                  </a:lnTo>
                  <a:lnTo>
                    <a:pt x="349" y="247"/>
                  </a:lnTo>
                  <a:lnTo>
                    <a:pt x="351" y="244"/>
                  </a:lnTo>
                  <a:lnTo>
                    <a:pt x="349" y="242"/>
                  </a:lnTo>
                  <a:lnTo>
                    <a:pt x="348" y="237"/>
                  </a:lnTo>
                  <a:lnTo>
                    <a:pt x="347" y="235"/>
                  </a:lnTo>
                  <a:lnTo>
                    <a:pt x="347" y="233"/>
                  </a:lnTo>
                  <a:lnTo>
                    <a:pt x="348" y="231"/>
                  </a:lnTo>
                  <a:lnTo>
                    <a:pt x="348" y="230"/>
                  </a:lnTo>
                  <a:lnTo>
                    <a:pt x="348" y="229"/>
                  </a:lnTo>
                  <a:lnTo>
                    <a:pt x="348" y="228"/>
                  </a:lnTo>
                  <a:lnTo>
                    <a:pt x="348" y="222"/>
                  </a:lnTo>
                  <a:lnTo>
                    <a:pt x="348" y="220"/>
                  </a:lnTo>
                  <a:lnTo>
                    <a:pt x="349" y="218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2" y="217"/>
                  </a:lnTo>
                  <a:lnTo>
                    <a:pt x="352" y="216"/>
                  </a:lnTo>
                  <a:lnTo>
                    <a:pt x="352" y="215"/>
                  </a:lnTo>
                  <a:lnTo>
                    <a:pt x="352" y="211"/>
                  </a:lnTo>
                  <a:lnTo>
                    <a:pt x="351" y="210"/>
                  </a:lnTo>
                  <a:lnTo>
                    <a:pt x="352" y="208"/>
                  </a:lnTo>
                  <a:lnTo>
                    <a:pt x="353" y="207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2"/>
                  </a:lnTo>
                  <a:lnTo>
                    <a:pt x="358" y="201"/>
                  </a:lnTo>
                  <a:lnTo>
                    <a:pt x="358" y="200"/>
                  </a:lnTo>
                  <a:lnTo>
                    <a:pt x="359" y="198"/>
                  </a:lnTo>
                  <a:lnTo>
                    <a:pt x="361" y="198"/>
                  </a:lnTo>
                  <a:lnTo>
                    <a:pt x="364" y="198"/>
                  </a:lnTo>
                  <a:lnTo>
                    <a:pt x="366" y="198"/>
                  </a:lnTo>
                  <a:lnTo>
                    <a:pt x="367" y="198"/>
                  </a:lnTo>
                  <a:lnTo>
                    <a:pt x="377" y="197"/>
                  </a:lnTo>
                  <a:lnTo>
                    <a:pt x="379" y="196"/>
                  </a:lnTo>
                  <a:lnTo>
                    <a:pt x="380" y="195"/>
                  </a:lnTo>
                  <a:lnTo>
                    <a:pt x="381" y="192"/>
                  </a:lnTo>
                  <a:lnTo>
                    <a:pt x="383" y="190"/>
                  </a:lnTo>
                  <a:lnTo>
                    <a:pt x="385" y="184"/>
                  </a:lnTo>
                  <a:lnTo>
                    <a:pt x="386" y="183"/>
                  </a:lnTo>
                  <a:lnTo>
                    <a:pt x="386" y="182"/>
                  </a:lnTo>
                  <a:lnTo>
                    <a:pt x="386" y="178"/>
                  </a:lnTo>
                  <a:lnTo>
                    <a:pt x="386" y="176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400" y="175"/>
                  </a:lnTo>
                  <a:lnTo>
                    <a:pt x="401" y="175"/>
                  </a:lnTo>
                  <a:lnTo>
                    <a:pt x="401" y="174"/>
                  </a:lnTo>
                  <a:lnTo>
                    <a:pt x="403" y="174"/>
                  </a:lnTo>
                  <a:lnTo>
                    <a:pt x="403" y="172"/>
                  </a:lnTo>
                  <a:lnTo>
                    <a:pt x="404" y="172"/>
                  </a:lnTo>
                  <a:lnTo>
                    <a:pt x="405" y="172"/>
                  </a:lnTo>
                  <a:lnTo>
                    <a:pt x="411" y="176"/>
                  </a:lnTo>
                  <a:lnTo>
                    <a:pt x="413" y="175"/>
                  </a:lnTo>
                  <a:lnTo>
                    <a:pt x="414" y="174"/>
                  </a:lnTo>
                  <a:lnTo>
                    <a:pt x="416" y="170"/>
                  </a:lnTo>
                  <a:lnTo>
                    <a:pt x="416" y="166"/>
                  </a:lnTo>
                  <a:lnTo>
                    <a:pt x="417" y="165"/>
                  </a:lnTo>
                  <a:lnTo>
                    <a:pt x="418" y="163"/>
                  </a:lnTo>
                  <a:lnTo>
                    <a:pt x="420" y="162"/>
                  </a:lnTo>
                  <a:lnTo>
                    <a:pt x="422" y="161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27" y="158"/>
                  </a:lnTo>
                  <a:lnTo>
                    <a:pt x="429" y="156"/>
                  </a:lnTo>
                  <a:lnTo>
                    <a:pt x="427" y="153"/>
                  </a:lnTo>
                  <a:lnTo>
                    <a:pt x="426" y="152"/>
                  </a:lnTo>
                  <a:lnTo>
                    <a:pt x="413" y="150"/>
                  </a:lnTo>
                  <a:lnTo>
                    <a:pt x="409" y="151"/>
                  </a:lnTo>
                  <a:lnTo>
                    <a:pt x="407" y="151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3" y="146"/>
                  </a:lnTo>
                  <a:lnTo>
                    <a:pt x="403" y="144"/>
                  </a:lnTo>
                  <a:lnTo>
                    <a:pt x="405" y="142"/>
                  </a:lnTo>
                  <a:lnTo>
                    <a:pt x="405" y="140"/>
                  </a:lnTo>
                  <a:lnTo>
                    <a:pt x="406" y="136"/>
                  </a:lnTo>
                  <a:lnTo>
                    <a:pt x="407" y="135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7" y="126"/>
                  </a:lnTo>
                  <a:lnTo>
                    <a:pt x="407" y="124"/>
                  </a:lnTo>
                  <a:lnTo>
                    <a:pt x="410" y="122"/>
                  </a:lnTo>
                  <a:lnTo>
                    <a:pt x="411" y="119"/>
                  </a:lnTo>
                  <a:lnTo>
                    <a:pt x="413" y="117"/>
                  </a:lnTo>
                  <a:lnTo>
                    <a:pt x="413" y="113"/>
                  </a:lnTo>
                  <a:lnTo>
                    <a:pt x="413" y="111"/>
                  </a:lnTo>
                  <a:lnTo>
                    <a:pt x="413" y="107"/>
                  </a:lnTo>
                  <a:lnTo>
                    <a:pt x="413" y="104"/>
                  </a:lnTo>
                  <a:lnTo>
                    <a:pt x="409" y="104"/>
                  </a:lnTo>
                  <a:lnTo>
                    <a:pt x="405" y="103"/>
                  </a:lnTo>
                  <a:lnTo>
                    <a:pt x="394" y="97"/>
                  </a:lnTo>
                  <a:lnTo>
                    <a:pt x="390" y="93"/>
                  </a:lnTo>
                  <a:lnTo>
                    <a:pt x="385" y="86"/>
                  </a:lnTo>
                  <a:lnTo>
                    <a:pt x="384" y="83"/>
                  </a:lnTo>
                  <a:lnTo>
                    <a:pt x="381" y="80"/>
                  </a:lnTo>
                  <a:lnTo>
                    <a:pt x="375" y="73"/>
                  </a:lnTo>
                  <a:lnTo>
                    <a:pt x="371" y="68"/>
                  </a:lnTo>
                  <a:lnTo>
                    <a:pt x="366" y="65"/>
                  </a:lnTo>
                  <a:lnTo>
                    <a:pt x="359" y="60"/>
                  </a:lnTo>
                  <a:lnTo>
                    <a:pt x="353" y="54"/>
                  </a:lnTo>
                  <a:lnTo>
                    <a:pt x="351" y="52"/>
                  </a:lnTo>
                  <a:lnTo>
                    <a:pt x="347" y="49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5" y="42"/>
                  </a:lnTo>
                  <a:lnTo>
                    <a:pt x="344" y="41"/>
                  </a:lnTo>
                  <a:lnTo>
                    <a:pt x="342" y="40"/>
                  </a:lnTo>
                  <a:lnTo>
                    <a:pt x="338" y="41"/>
                  </a:lnTo>
                  <a:lnTo>
                    <a:pt x="336" y="40"/>
                  </a:lnTo>
                  <a:lnTo>
                    <a:pt x="333" y="39"/>
                  </a:lnTo>
                  <a:lnTo>
                    <a:pt x="328" y="40"/>
                  </a:lnTo>
                  <a:lnTo>
                    <a:pt x="321" y="38"/>
                  </a:lnTo>
                  <a:lnTo>
                    <a:pt x="302" y="35"/>
                  </a:lnTo>
                  <a:lnTo>
                    <a:pt x="299" y="33"/>
                  </a:lnTo>
                  <a:lnTo>
                    <a:pt x="297" y="28"/>
                  </a:lnTo>
                  <a:lnTo>
                    <a:pt x="295" y="25"/>
                  </a:lnTo>
                  <a:lnTo>
                    <a:pt x="295" y="23"/>
                  </a:lnTo>
                  <a:lnTo>
                    <a:pt x="294" y="21"/>
                  </a:lnTo>
                  <a:lnTo>
                    <a:pt x="293" y="20"/>
                  </a:lnTo>
                  <a:lnTo>
                    <a:pt x="292" y="16"/>
                  </a:lnTo>
                  <a:lnTo>
                    <a:pt x="289" y="8"/>
                  </a:lnTo>
                  <a:lnTo>
                    <a:pt x="288" y="2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283" y="1"/>
                  </a:lnTo>
                  <a:lnTo>
                    <a:pt x="283" y="2"/>
                  </a:lnTo>
                  <a:lnTo>
                    <a:pt x="283" y="3"/>
                  </a:lnTo>
                  <a:lnTo>
                    <a:pt x="283" y="5"/>
                  </a:lnTo>
                  <a:lnTo>
                    <a:pt x="282" y="5"/>
                  </a:lnTo>
                  <a:lnTo>
                    <a:pt x="281" y="5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70" y="9"/>
                  </a:lnTo>
                  <a:lnTo>
                    <a:pt x="267" y="12"/>
                  </a:lnTo>
                  <a:lnTo>
                    <a:pt x="262" y="20"/>
                  </a:lnTo>
                  <a:lnTo>
                    <a:pt x="260" y="21"/>
                  </a:lnTo>
                  <a:lnTo>
                    <a:pt x="256" y="23"/>
                  </a:lnTo>
                  <a:lnTo>
                    <a:pt x="253" y="25"/>
                  </a:lnTo>
                  <a:lnTo>
                    <a:pt x="250" y="25"/>
                  </a:lnTo>
                  <a:lnTo>
                    <a:pt x="245" y="21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8" y="25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10" y="15"/>
                  </a:lnTo>
                  <a:lnTo>
                    <a:pt x="207" y="15"/>
                  </a:lnTo>
                  <a:lnTo>
                    <a:pt x="202" y="16"/>
                  </a:lnTo>
                  <a:lnTo>
                    <a:pt x="199" y="15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198" y="12"/>
                  </a:lnTo>
                  <a:lnTo>
                    <a:pt x="196" y="13"/>
                  </a:lnTo>
                  <a:lnTo>
                    <a:pt x="190" y="12"/>
                  </a:lnTo>
                  <a:lnTo>
                    <a:pt x="188" y="13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73" y="12"/>
                  </a:lnTo>
                  <a:lnTo>
                    <a:pt x="169" y="9"/>
                  </a:lnTo>
                  <a:lnTo>
                    <a:pt x="166" y="9"/>
                  </a:lnTo>
                  <a:lnTo>
                    <a:pt x="158" y="12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3" y="18"/>
                  </a:lnTo>
                  <a:lnTo>
                    <a:pt x="150" y="19"/>
                  </a:lnTo>
                  <a:lnTo>
                    <a:pt x="146" y="16"/>
                  </a:lnTo>
                  <a:lnTo>
                    <a:pt x="144" y="9"/>
                  </a:lnTo>
                  <a:lnTo>
                    <a:pt x="142" y="6"/>
                  </a:lnTo>
                  <a:lnTo>
                    <a:pt x="139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8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19" y="12"/>
                  </a:lnTo>
                  <a:lnTo>
                    <a:pt x="116" y="8"/>
                  </a:lnTo>
                  <a:lnTo>
                    <a:pt x="113" y="7"/>
                  </a:lnTo>
                  <a:lnTo>
                    <a:pt x="108" y="6"/>
                  </a:lnTo>
                  <a:lnTo>
                    <a:pt x="87" y="7"/>
                  </a:lnTo>
                  <a:lnTo>
                    <a:pt x="85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47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3" y="38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3" y="49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8" y="105"/>
                  </a:lnTo>
                  <a:lnTo>
                    <a:pt x="8" y="107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3" y="129"/>
                  </a:lnTo>
                  <a:lnTo>
                    <a:pt x="14" y="133"/>
                  </a:lnTo>
                  <a:lnTo>
                    <a:pt x="14" y="137"/>
                  </a:lnTo>
                  <a:lnTo>
                    <a:pt x="13" y="138"/>
                  </a:lnTo>
                  <a:lnTo>
                    <a:pt x="12" y="139"/>
                  </a:lnTo>
                  <a:lnTo>
                    <a:pt x="10" y="145"/>
                  </a:lnTo>
                  <a:lnTo>
                    <a:pt x="10" y="146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5" y="148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7" y="151"/>
                  </a:lnTo>
                  <a:lnTo>
                    <a:pt x="17" y="152"/>
                  </a:lnTo>
                  <a:lnTo>
                    <a:pt x="16" y="153"/>
                  </a:lnTo>
                  <a:lnTo>
                    <a:pt x="15" y="155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22" y="153"/>
                  </a:lnTo>
                  <a:lnTo>
                    <a:pt x="23" y="1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207">
              <a:extLst>
                <a:ext uri="{FF2B5EF4-FFF2-40B4-BE49-F238E27FC236}">
                  <a16:creationId xmlns:a16="http://schemas.microsoft.com/office/drawing/2014/main" id="{4DAC7132-F386-B69C-C536-8F523B02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9" y="565150"/>
              <a:ext cx="563563" cy="490538"/>
            </a:xfrm>
            <a:custGeom>
              <a:avLst/>
              <a:gdLst>
                <a:gd name="T0" fmla="*/ 91 w 355"/>
                <a:gd name="T1" fmla="*/ 250 h 309"/>
                <a:gd name="T2" fmla="*/ 107 w 355"/>
                <a:gd name="T3" fmla="*/ 243 h 309"/>
                <a:gd name="T4" fmla="*/ 131 w 355"/>
                <a:gd name="T5" fmla="*/ 233 h 309"/>
                <a:gd name="T6" fmla="*/ 137 w 355"/>
                <a:gd name="T7" fmla="*/ 234 h 309"/>
                <a:gd name="T8" fmla="*/ 145 w 355"/>
                <a:gd name="T9" fmla="*/ 236 h 309"/>
                <a:gd name="T10" fmla="*/ 162 w 355"/>
                <a:gd name="T11" fmla="*/ 254 h 309"/>
                <a:gd name="T12" fmla="*/ 175 w 355"/>
                <a:gd name="T13" fmla="*/ 260 h 309"/>
                <a:gd name="T14" fmla="*/ 195 w 355"/>
                <a:gd name="T15" fmla="*/ 274 h 309"/>
                <a:gd name="T16" fmla="*/ 229 w 355"/>
                <a:gd name="T17" fmla="*/ 308 h 309"/>
                <a:gd name="T18" fmla="*/ 237 w 355"/>
                <a:gd name="T19" fmla="*/ 307 h 309"/>
                <a:gd name="T20" fmla="*/ 256 w 355"/>
                <a:gd name="T21" fmla="*/ 296 h 309"/>
                <a:gd name="T22" fmla="*/ 267 w 355"/>
                <a:gd name="T23" fmla="*/ 298 h 309"/>
                <a:gd name="T24" fmla="*/ 292 w 355"/>
                <a:gd name="T25" fmla="*/ 302 h 309"/>
                <a:gd name="T26" fmla="*/ 295 w 355"/>
                <a:gd name="T27" fmla="*/ 290 h 309"/>
                <a:gd name="T28" fmla="*/ 305 w 355"/>
                <a:gd name="T29" fmla="*/ 276 h 309"/>
                <a:gd name="T30" fmla="*/ 323 w 355"/>
                <a:gd name="T31" fmla="*/ 264 h 309"/>
                <a:gd name="T32" fmla="*/ 318 w 355"/>
                <a:gd name="T33" fmla="*/ 247 h 309"/>
                <a:gd name="T34" fmla="*/ 306 w 355"/>
                <a:gd name="T35" fmla="*/ 214 h 309"/>
                <a:gd name="T36" fmla="*/ 301 w 355"/>
                <a:gd name="T37" fmla="*/ 125 h 309"/>
                <a:gd name="T38" fmla="*/ 333 w 355"/>
                <a:gd name="T39" fmla="*/ 65 h 309"/>
                <a:gd name="T40" fmla="*/ 345 w 355"/>
                <a:gd name="T41" fmla="*/ 49 h 309"/>
                <a:gd name="T42" fmla="*/ 349 w 355"/>
                <a:gd name="T43" fmla="*/ 34 h 309"/>
                <a:gd name="T44" fmla="*/ 309 w 355"/>
                <a:gd name="T45" fmla="*/ 35 h 309"/>
                <a:gd name="T46" fmla="*/ 248 w 355"/>
                <a:gd name="T47" fmla="*/ 22 h 309"/>
                <a:gd name="T48" fmla="*/ 228 w 355"/>
                <a:gd name="T49" fmla="*/ 20 h 309"/>
                <a:gd name="T50" fmla="*/ 194 w 355"/>
                <a:gd name="T51" fmla="*/ 6 h 309"/>
                <a:gd name="T52" fmla="*/ 185 w 355"/>
                <a:gd name="T53" fmla="*/ 7 h 309"/>
                <a:gd name="T54" fmla="*/ 176 w 355"/>
                <a:gd name="T55" fmla="*/ 9 h 309"/>
                <a:gd name="T56" fmla="*/ 170 w 355"/>
                <a:gd name="T57" fmla="*/ 8 h 309"/>
                <a:gd name="T58" fmla="*/ 159 w 355"/>
                <a:gd name="T59" fmla="*/ 8 h 309"/>
                <a:gd name="T60" fmla="*/ 158 w 355"/>
                <a:gd name="T61" fmla="*/ 20 h 309"/>
                <a:gd name="T62" fmla="*/ 127 w 355"/>
                <a:gd name="T63" fmla="*/ 20 h 309"/>
                <a:gd name="T64" fmla="*/ 106 w 355"/>
                <a:gd name="T65" fmla="*/ 17 h 309"/>
                <a:gd name="T66" fmla="*/ 104 w 355"/>
                <a:gd name="T67" fmla="*/ 25 h 309"/>
                <a:gd name="T68" fmla="*/ 97 w 355"/>
                <a:gd name="T69" fmla="*/ 29 h 309"/>
                <a:gd name="T70" fmla="*/ 91 w 355"/>
                <a:gd name="T71" fmla="*/ 30 h 309"/>
                <a:gd name="T72" fmla="*/ 82 w 355"/>
                <a:gd name="T73" fmla="*/ 33 h 309"/>
                <a:gd name="T74" fmla="*/ 66 w 355"/>
                <a:gd name="T75" fmla="*/ 38 h 309"/>
                <a:gd name="T76" fmla="*/ 52 w 355"/>
                <a:gd name="T77" fmla="*/ 42 h 309"/>
                <a:gd name="T78" fmla="*/ 52 w 355"/>
                <a:gd name="T79" fmla="*/ 56 h 309"/>
                <a:gd name="T80" fmla="*/ 23 w 355"/>
                <a:gd name="T81" fmla="*/ 60 h 309"/>
                <a:gd name="T82" fmla="*/ 15 w 355"/>
                <a:gd name="T83" fmla="*/ 64 h 309"/>
                <a:gd name="T84" fmla="*/ 6 w 355"/>
                <a:gd name="T85" fmla="*/ 86 h 309"/>
                <a:gd name="T86" fmla="*/ 8 w 355"/>
                <a:gd name="T87" fmla="*/ 101 h 309"/>
                <a:gd name="T88" fmla="*/ 15 w 355"/>
                <a:gd name="T89" fmla="*/ 97 h 309"/>
                <a:gd name="T90" fmla="*/ 15 w 355"/>
                <a:gd name="T91" fmla="*/ 103 h 309"/>
                <a:gd name="T92" fmla="*/ 1 w 355"/>
                <a:gd name="T93" fmla="*/ 112 h 309"/>
                <a:gd name="T94" fmla="*/ 6 w 355"/>
                <a:gd name="T95" fmla="*/ 131 h 309"/>
                <a:gd name="T96" fmla="*/ 26 w 355"/>
                <a:gd name="T97" fmla="*/ 130 h 309"/>
                <a:gd name="T98" fmla="*/ 27 w 355"/>
                <a:gd name="T99" fmla="*/ 133 h 309"/>
                <a:gd name="T100" fmla="*/ 21 w 355"/>
                <a:gd name="T101" fmla="*/ 134 h 309"/>
                <a:gd name="T102" fmla="*/ 9 w 355"/>
                <a:gd name="T103" fmla="*/ 142 h 309"/>
                <a:gd name="T104" fmla="*/ 7 w 355"/>
                <a:gd name="T105" fmla="*/ 157 h 309"/>
                <a:gd name="T106" fmla="*/ 10 w 355"/>
                <a:gd name="T107" fmla="*/ 162 h 309"/>
                <a:gd name="T108" fmla="*/ 20 w 355"/>
                <a:gd name="T109" fmla="*/ 175 h 309"/>
                <a:gd name="T110" fmla="*/ 23 w 355"/>
                <a:gd name="T111" fmla="*/ 190 h 309"/>
                <a:gd name="T112" fmla="*/ 31 w 355"/>
                <a:gd name="T113" fmla="*/ 191 h 309"/>
                <a:gd name="T114" fmla="*/ 51 w 355"/>
                <a:gd name="T115" fmla="*/ 207 h 309"/>
                <a:gd name="T116" fmla="*/ 62 w 355"/>
                <a:gd name="T117" fmla="*/ 201 h 309"/>
                <a:gd name="T118" fmla="*/ 73 w 355"/>
                <a:gd name="T119" fmla="*/ 185 h 309"/>
                <a:gd name="T120" fmla="*/ 79 w 355"/>
                <a:gd name="T121" fmla="*/ 208 h 309"/>
                <a:gd name="T122" fmla="*/ 78 w 355"/>
                <a:gd name="T123" fmla="*/ 225 h 309"/>
                <a:gd name="T124" fmla="*/ 67 w 355"/>
                <a:gd name="T125" fmla="*/ 2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5" h="309">
                  <a:moveTo>
                    <a:pt x="72" y="261"/>
                  </a:moveTo>
                  <a:lnTo>
                    <a:pt x="73" y="260"/>
                  </a:lnTo>
                  <a:lnTo>
                    <a:pt x="74" y="259"/>
                  </a:lnTo>
                  <a:lnTo>
                    <a:pt x="75" y="256"/>
                  </a:lnTo>
                  <a:lnTo>
                    <a:pt x="77" y="255"/>
                  </a:lnTo>
                  <a:lnTo>
                    <a:pt x="80" y="254"/>
                  </a:lnTo>
                  <a:lnTo>
                    <a:pt x="84" y="249"/>
                  </a:lnTo>
                  <a:lnTo>
                    <a:pt x="85" y="249"/>
                  </a:lnTo>
                  <a:lnTo>
                    <a:pt x="91" y="250"/>
                  </a:lnTo>
                  <a:lnTo>
                    <a:pt x="94" y="249"/>
                  </a:lnTo>
                  <a:lnTo>
                    <a:pt x="95" y="248"/>
                  </a:lnTo>
                  <a:lnTo>
                    <a:pt x="97" y="244"/>
                  </a:lnTo>
                  <a:lnTo>
                    <a:pt x="98" y="243"/>
                  </a:lnTo>
                  <a:lnTo>
                    <a:pt x="100" y="243"/>
                  </a:lnTo>
                  <a:lnTo>
                    <a:pt x="103" y="244"/>
                  </a:lnTo>
                  <a:lnTo>
                    <a:pt x="105" y="246"/>
                  </a:lnTo>
                  <a:lnTo>
                    <a:pt x="105" y="244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14" y="241"/>
                  </a:lnTo>
                  <a:lnTo>
                    <a:pt x="117" y="240"/>
                  </a:lnTo>
                  <a:lnTo>
                    <a:pt x="120" y="235"/>
                  </a:lnTo>
                  <a:lnTo>
                    <a:pt x="121" y="234"/>
                  </a:lnTo>
                  <a:lnTo>
                    <a:pt x="123" y="233"/>
                  </a:lnTo>
                  <a:lnTo>
                    <a:pt x="125" y="231"/>
                  </a:lnTo>
                  <a:lnTo>
                    <a:pt x="129" y="231"/>
                  </a:lnTo>
                  <a:lnTo>
                    <a:pt x="131" y="233"/>
                  </a:lnTo>
                  <a:lnTo>
                    <a:pt x="132" y="236"/>
                  </a:lnTo>
                  <a:lnTo>
                    <a:pt x="132" y="240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6" y="243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38"/>
                  </a:lnTo>
                  <a:lnTo>
                    <a:pt x="137" y="234"/>
                  </a:lnTo>
                  <a:lnTo>
                    <a:pt x="137" y="231"/>
                  </a:lnTo>
                  <a:lnTo>
                    <a:pt x="138" y="230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3" y="236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52" y="244"/>
                  </a:lnTo>
                  <a:lnTo>
                    <a:pt x="155" y="246"/>
                  </a:lnTo>
                  <a:lnTo>
                    <a:pt x="158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9" y="250"/>
                  </a:lnTo>
                  <a:lnTo>
                    <a:pt x="159" y="251"/>
                  </a:lnTo>
                  <a:lnTo>
                    <a:pt x="162" y="254"/>
                  </a:lnTo>
                  <a:lnTo>
                    <a:pt x="163" y="255"/>
                  </a:lnTo>
                  <a:lnTo>
                    <a:pt x="165" y="255"/>
                  </a:lnTo>
                  <a:lnTo>
                    <a:pt x="166" y="255"/>
                  </a:lnTo>
                  <a:lnTo>
                    <a:pt x="171" y="253"/>
                  </a:lnTo>
                  <a:lnTo>
                    <a:pt x="172" y="253"/>
                  </a:lnTo>
                  <a:lnTo>
                    <a:pt x="173" y="253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7" y="261"/>
                  </a:lnTo>
                  <a:lnTo>
                    <a:pt x="194" y="263"/>
                  </a:lnTo>
                  <a:lnTo>
                    <a:pt x="195" y="264"/>
                  </a:lnTo>
                  <a:lnTo>
                    <a:pt x="195" y="266"/>
                  </a:lnTo>
                  <a:lnTo>
                    <a:pt x="195" y="267"/>
                  </a:lnTo>
                  <a:lnTo>
                    <a:pt x="194" y="267"/>
                  </a:lnTo>
                  <a:lnTo>
                    <a:pt x="194" y="269"/>
                  </a:lnTo>
                  <a:lnTo>
                    <a:pt x="194" y="272"/>
                  </a:lnTo>
                  <a:lnTo>
                    <a:pt x="195" y="274"/>
                  </a:lnTo>
                  <a:lnTo>
                    <a:pt x="203" y="281"/>
                  </a:lnTo>
                  <a:lnTo>
                    <a:pt x="205" y="283"/>
                  </a:lnTo>
                  <a:lnTo>
                    <a:pt x="212" y="294"/>
                  </a:lnTo>
                  <a:lnTo>
                    <a:pt x="215" y="298"/>
                  </a:lnTo>
                  <a:lnTo>
                    <a:pt x="218" y="300"/>
                  </a:lnTo>
                  <a:lnTo>
                    <a:pt x="220" y="300"/>
                  </a:lnTo>
                  <a:lnTo>
                    <a:pt x="225" y="303"/>
                  </a:lnTo>
                  <a:lnTo>
                    <a:pt x="227" y="305"/>
                  </a:lnTo>
                  <a:lnTo>
                    <a:pt x="229" y="308"/>
                  </a:lnTo>
                  <a:lnTo>
                    <a:pt x="230" y="309"/>
                  </a:lnTo>
                  <a:lnTo>
                    <a:pt x="231" y="309"/>
                  </a:lnTo>
                  <a:lnTo>
                    <a:pt x="231" y="308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5" y="309"/>
                  </a:lnTo>
                  <a:lnTo>
                    <a:pt x="236" y="309"/>
                  </a:lnTo>
                  <a:lnTo>
                    <a:pt x="237" y="308"/>
                  </a:lnTo>
                  <a:lnTo>
                    <a:pt x="237" y="307"/>
                  </a:lnTo>
                  <a:lnTo>
                    <a:pt x="237" y="306"/>
                  </a:lnTo>
                  <a:lnTo>
                    <a:pt x="240" y="305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51" y="302"/>
                  </a:lnTo>
                  <a:lnTo>
                    <a:pt x="253" y="302"/>
                  </a:lnTo>
                  <a:lnTo>
                    <a:pt x="254" y="300"/>
                  </a:lnTo>
                  <a:lnTo>
                    <a:pt x="255" y="299"/>
                  </a:lnTo>
                  <a:lnTo>
                    <a:pt x="256" y="296"/>
                  </a:lnTo>
                  <a:lnTo>
                    <a:pt x="257" y="294"/>
                  </a:lnTo>
                  <a:lnTo>
                    <a:pt x="259" y="294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5"/>
                  </a:lnTo>
                  <a:lnTo>
                    <a:pt x="262" y="295"/>
                  </a:lnTo>
                  <a:lnTo>
                    <a:pt x="263" y="295"/>
                  </a:lnTo>
                  <a:lnTo>
                    <a:pt x="266" y="296"/>
                  </a:lnTo>
                  <a:lnTo>
                    <a:pt x="267" y="298"/>
                  </a:lnTo>
                  <a:lnTo>
                    <a:pt x="270" y="302"/>
                  </a:lnTo>
                  <a:lnTo>
                    <a:pt x="271" y="303"/>
                  </a:lnTo>
                  <a:lnTo>
                    <a:pt x="274" y="305"/>
                  </a:lnTo>
                  <a:lnTo>
                    <a:pt x="280" y="306"/>
                  </a:lnTo>
                  <a:lnTo>
                    <a:pt x="290" y="309"/>
                  </a:lnTo>
                  <a:lnTo>
                    <a:pt x="293" y="308"/>
                  </a:lnTo>
                  <a:lnTo>
                    <a:pt x="293" y="307"/>
                  </a:lnTo>
                  <a:lnTo>
                    <a:pt x="292" y="305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4" y="299"/>
                  </a:lnTo>
                  <a:lnTo>
                    <a:pt x="295" y="298"/>
                  </a:lnTo>
                  <a:lnTo>
                    <a:pt x="295" y="296"/>
                  </a:lnTo>
                  <a:lnTo>
                    <a:pt x="296" y="294"/>
                  </a:lnTo>
                  <a:lnTo>
                    <a:pt x="295" y="293"/>
                  </a:lnTo>
                  <a:lnTo>
                    <a:pt x="295" y="290"/>
                  </a:lnTo>
                  <a:lnTo>
                    <a:pt x="295" y="289"/>
                  </a:lnTo>
                  <a:lnTo>
                    <a:pt x="295" y="288"/>
                  </a:lnTo>
                  <a:lnTo>
                    <a:pt x="295" y="287"/>
                  </a:lnTo>
                  <a:lnTo>
                    <a:pt x="296" y="286"/>
                  </a:lnTo>
                  <a:lnTo>
                    <a:pt x="297" y="285"/>
                  </a:lnTo>
                  <a:lnTo>
                    <a:pt x="303" y="283"/>
                  </a:lnTo>
                  <a:lnTo>
                    <a:pt x="306" y="282"/>
                  </a:lnTo>
                  <a:lnTo>
                    <a:pt x="306" y="280"/>
                  </a:lnTo>
                  <a:lnTo>
                    <a:pt x="305" y="276"/>
                  </a:lnTo>
                  <a:lnTo>
                    <a:pt x="305" y="274"/>
                  </a:lnTo>
                  <a:lnTo>
                    <a:pt x="306" y="273"/>
                  </a:lnTo>
                  <a:lnTo>
                    <a:pt x="307" y="272"/>
                  </a:lnTo>
                  <a:lnTo>
                    <a:pt x="309" y="270"/>
                  </a:lnTo>
                  <a:lnTo>
                    <a:pt x="307" y="269"/>
                  </a:lnTo>
                  <a:lnTo>
                    <a:pt x="308" y="268"/>
                  </a:lnTo>
                  <a:lnTo>
                    <a:pt x="309" y="268"/>
                  </a:lnTo>
                  <a:lnTo>
                    <a:pt x="319" y="266"/>
                  </a:lnTo>
                  <a:lnTo>
                    <a:pt x="323" y="264"/>
                  </a:lnTo>
                  <a:lnTo>
                    <a:pt x="326" y="263"/>
                  </a:lnTo>
                  <a:lnTo>
                    <a:pt x="327" y="261"/>
                  </a:lnTo>
                  <a:lnTo>
                    <a:pt x="326" y="257"/>
                  </a:lnTo>
                  <a:lnTo>
                    <a:pt x="325" y="256"/>
                  </a:lnTo>
                  <a:lnTo>
                    <a:pt x="316" y="254"/>
                  </a:lnTo>
                  <a:lnTo>
                    <a:pt x="316" y="251"/>
                  </a:lnTo>
                  <a:lnTo>
                    <a:pt x="316" y="250"/>
                  </a:lnTo>
                  <a:lnTo>
                    <a:pt x="316" y="248"/>
                  </a:lnTo>
                  <a:lnTo>
                    <a:pt x="318" y="247"/>
                  </a:lnTo>
                  <a:lnTo>
                    <a:pt x="316" y="243"/>
                  </a:lnTo>
                  <a:lnTo>
                    <a:pt x="316" y="242"/>
                  </a:lnTo>
                  <a:lnTo>
                    <a:pt x="315" y="241"/>
                  </a:lnTo>
                  <a:lnTo>
                    <a:pt x="315" y="237"/>
                  </a:lnTo>
                  <a:lnTo>
                    <a:pt x="315" y="233"/>
                  </a:lnTo>
                  <a:lnTo>
                    <a:pt x="315" y="229"/>
                  </a:lnTo>
                  <a:lnTo>
                    <a:pt x="310" y="224"/>
                  </a:lnTo>
                  <a:lnTo>
                    <a:pt x="308" y="217"/>
                  </a:lnTo>
                  <a:lnTo>
                    <a:pt x="306" y="214"/>
                  </a:lnTo>
                  <a:lnTo>
                    <a:pt x="305" y="210"/>
                  </a:lnTo>
                  <a:lnTo>
                    <a:pt x="303" y="203"/>
                  </a:lnTo>
                  <a:lnTo>
                    <a:pt x="305" y="197"/>
                  </a:lnTo>
                  <a:lnTo>
                    <a:pt x="309" y="185"/>
                  </a:lnTo>
                  <a:lnTo>
                    <a:pt x="305" y="166"/>
                  </a:lnTo>
                  <a:lnTo>
                    <a:pt x="301" y="147"/>
                  </a:lnTo>
                  <a:lnTo>
                    <a:pt x="299" y="142"/>
                  </a:lnTo>
                  <a:lnTo>
                    <a:pt x="297" y="134"/>
                  </a:lnTo>
                  <a:lnTo>
                    <a:pt x="301" y="125"/>
                  </a:lnTo>
                  <a:lnTo>
                    <a:pt x="303" y="117"/>
                  </a:lnTo>
                  <a:lnTo>
                    <a:pt x="313" y="108"/>
                  </a:lnTo>
                  <a:lnTo>
                    <a:pt x="319" y="103"/>
                  </a:lnTo>
                  <a:lnTo>
                    <a:pt x="320" y="100"/>
                  </a:lnTo>
                  <a:lnTo>
                    <a:pt x="321" y="97"/>
                  </a:lnTo>
                  <a:lnTo>
                    <a:pt x="325" y="91"/>
                  </a:lnTo>
                  <a:lnTo>
                    <a:pt x="326" y="87"/>
                  </a:lnTo>
                  <a:lnTo>
                    <a:pt x="331" y="75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3" y="58"/>
                  </a:lnTo>
                  <a:lnTo>
                    <a:pt x="335" y="56"/>
                  </a:lnTo>
                  <a:lnTo>
                    <a:pt x="339" y="55"/>
                  </a:lnTo>
                  <a:lnTo>
                    <a:pt x="347" y="55"/>
                  </a:lnTo>
                  <a:lnTo>
                    <a:pt x="348" y="53"/>
                  </a:lnTo>
                  <a:lnTo>
                    <a:pt x="347" y="53"/>
                  </a:lnTo>
                  <a:lnTo>
                    <a:pt x="342" y="51"/>
                  </a:lnTo>
                  <a:lnTo>
                    <a:pt x="345" y="49"/>
                  </a:lnTo>
                  <a:lnTo>
                    <a:pt x="349" y="49"/>
                  </a:lnTo>
                  <a:lnTo>
                    <a:pt x="353" y="46"/>
                  </a:lnTo>
                  <a:lnTo>
                    <a:pt x="355" y="47"/>
                  </a:lnTo>
                  <a:lnTo>
                    <a:pt x="355" y="45"/>
                  </a:lnTo>
                  <a:lnTo>
                    <a:pt x="354" y="43"/>
                  </a:lnTo>
                  <a:lnTo>
                    <a:pt x="353" y="41"/>
                  </a:lnTo>
                  <a:lnTo>
                    <a:pt x="352" y="40"/>
                  </a:lnTo>
                  <a:lnTo>
                    <a:pt x="351" y="39"/>
                  </a:lnTo>
                  <a:lnTo>
                    <a:pt x="349" y="34"/>
                  </a:lnTo>
                  <a:lnTo>
                    <a:pt x="347" y="33"/>
                  </a:lnTo>
                  <a:lnTo>
                    <a:pt x="345" y="30"/>
                  </a:lnTo>
                  <a:lnTo>
                    <a:pt x="344" y="28"/>
                  </a:lnTo>
                  <a:lnTo>
                    <a:pt x="341" y="33"/>
                  </a:lnTo>
                  <a:lnTo>
                    <a:pt x="339" y="36"/>
                  </a:lnTo>
                  <a:lnTo>
                    <a:pt x="335" y="39"/>
                  </a:lnTo>
                  <a:lnTo>
                    <a:pt x="333" y="39"/>
                  </a:lnTo>
                  <a:lnTo>
                    <a:pt x="320" y="36"/>
                  </a:lnTo>
                  <a:lnTo>
                    <a:pt x="309" y="35"/>
                  </a:lnTo>
                  <a:lnTo>
                    <a:pt x="297" y="33"/>
                  </a:lnTo>
                  <a:lnTo>
                    <a:pt x="288" y="33"/>
                  </a:lnTo>
                  <a:lnTo>
                    <a:pt x="276" y="34"/>
                  </a:lnTo>
                  <a:lnTo>
                    <a:pt x="262" y="33"/>
                  </a:lnTo>
                  <a:lnTo>
                    <a:pt x="261" y="32"/>
                  </a:lnTo>
                  <a:lnTo>
                    <a:pt x="259" y="30"/>
                  </a:lnTo>
                  <a:lnTo>
                    <a:pt x="255" y="29"/>
                  </a:lnTo>
                  <a:lnTo>
                    <a:pt x="251" y="26"/>
                  </a:lnTo>
                  <a:lnTo>
                    <a:pt x="248" y="22"/>
                  </a:lnTo>
                  <a:lnTo>
                    <a:pt x="246" y="20"/>
                  </a:lnTo>
                  <a:lnTo>
                    <a:pt x="242" y="19"/>
                  </a:lnTo>
                  <a:lnTo>
                    <a:pt x="240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3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8" y="20"/>
                  </a:lnTo>
                  <a:lnTo>
                    <a:pt x="223" y="16"/>
                  </a:lnTo>
                  <a:lnTo>
                    <a:pt x="218" y="15"/>
                  </a:lnTo>
                  <a:lnTo>
                    <a:pt x="215" y="14"/>
                  </a:lnTo>
                  <a:lnTo>
                    <a:pt x="214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8" y="10"/>
                  </a:lnTo>
                  <a:lnTo>
                    <a:pt x="196" y="8"/>
                  </a:lnTo>
                  <a:lnTo>
                    <a:pt x="194" y="6"/>
                  </a:lnTo>
                  <a:lnTo>
                    <a:pt x="192" y="6"/>
                  </a:lnTo>
                  <a:lnTo>
                    <a:pt x="191" y="6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0" y="10"/>
                  </a:lnTo>
                  <a:lnTo>
                    <a:pt x="190" y="12"/>
                  </a:lnTo>
                  <a:lnTo>
                    <a:pt x="189" y="12"/>
                  </a:lnTo>
                  <a:lnTo>
                    <a:pt x="188" y="10"/>
                  </a:lnTo>
                  <a:lnTo>
                    <a:pt x="185" y="7"/>
                  </a:lnTo>
                  <a:lnTo>
                    <a:pt x="184" y="6"/>
                  </a:lnTo>
                  <a:lnTo>
                    <a:pt x="183" y="10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4"/>
                  </a:lnTo>
                  <a:lnTo>
                    <a:pt x="177" y="13"/>
                  </a:lnTo>
                  <a:lnTo>
                    <a:pt x="176" y="9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2" y="1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1" y="10"/>
                  </a:lnTo>
                  <a:lnTo>
                    <a:pt x="172" y="13"/>
                  </a:lnTo>
                  <a:lnTo>
                    <a:pt x="171" y="16"/>
                  </a:lnTo>
                  <a:lnTo>
                    <a:pt x="169" y="16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3" y="10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1"/>
                  </a:lnTo>
                  <a:lnTo>
                    <a:pt x="155" y="0"/>
                  </a:lnTo>
                  <a:lnTo>
                    <a:pt x="153" y="3"/>
                  </a:lnTo>
                  <a:lnTo>
                    <a:pt x="153" y="9"/>
                  </a:lnTo>
                  <a:lnTo>
                    <a:pt x="155" y="15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58" y="20"/>
                  </a:lnTo>
                  <a:lnTo>
                    <a:pt x="158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5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7" y="20"/>
                  </a:lnTo>
                  <a:lnTo>
                    <a:pt x="126" y="22"/>
                  </a:lnTo>
                  <a:lnTo>
                    <a:pt x="126" y="26"/>
                  </a:lnTo>
                  <a:lnTo>
                    <a:pt x="125" y="27"/>
                  </a:lnTo>
                  <a:lnTo>
                    <a:pt x="124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3" y="25"/>
                  </a:lnTo>
                  <a:lnTo>
                    <a:pt x="112" y="25"/>
                  </a:lnTo>
                  <a:lnTo>
                    <a:pt x="106" y="17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1" y="23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99" y="33"/>
                  </a:lnTo>
                  <a:lnTo>
                    <a:pt x="98" y="32"/>
                  </a:lnTo>
                  <a:lnTo>
                    <a:pt x="97" y="29"/>
                  </a:lnTo>
                  <a:lnTo>
                    <a:pt x="95" y="28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86" y="32"/>
                  </a:lnTo>
                  <a:lnTo>
                    <a:pt x="85" y="30"/>
                  </a:lnTo>
                  <a:lnTo>
                    <a:pt x="84" y="32"/>
                  </a:lnTo>
                  <a:lnTo>
                    <a:pt x="82" y="33"/>
                  </a:lnTo>
                  <a:lnTo>
                    <a:pt x="81" y="34"/>
                  </a:lnTo>
                  <a:lnTo>
                    <a:pt x="79" y="33"/>
                  </a:lnTo>
                  <a:lnTo>
                    <a:pt x="77" y="29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5"/>
                  </a:lnTo>
                  <a:lnTo>
                    <a:pt x="66" y="38"/>
                  </a:lnTo>
                  <a:lnTo>
                    <a:pt x="64" y="39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5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6" y="47"/>
                  </a:lnTo>
                  <a:lnTo>
                    <a:pt x="52" y="42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6" y="47"/>
                  </a:lnTo>
                  <a:lnTo>
                    <a:pt x="51" y="54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6" y="56"/>
                  </a:lnTo>
                  <a:lnTo>
                    <a:pt x="42" y="56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5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5" y="62"/>
                  </a:lnTo>
                  <a:lnTo>
                    <a:pt x="15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8"/>
                  </a:lnTo>
                  <a:lnTo>
                    <a:pt x="6" y="74"/>
                  </a:lnTo>
                  <a:lnTo>
                    <a:pt x="7" y="81"/>
                  </a:lnTo>
                  <a:lnTo>
                    <a:pt x="7" y="87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2" y="95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5" y="100"/>
                  </a:lnTo>
                  <a:lnTo>
                    <a:pt x="8" y="101"/>
                  </a:lnTo>
                  <a:lnTo>
                    <a:pt x="9" y="103"/>
                  </a:lnTo>
                  <a:lnTo>
                    <a:pt x="9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7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0" y="91"/>
                  </a:lnTo>
                  <a:lnTo>
                    <a:pt x="13" y="92"/>
                  </a:lnTo>
                  <a:lnTo>
                    <a:pt x="14" y="94"/>
                  </a:lnTo>
                  <a:lnTo>
                    <a:pt x="15" y="97"/>
                  </a:lnTo>
                  <a:lnTo>
                    <a:pt x="15" y="100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3" y="116"/>
                  </a:lnTo>
                  <a:lnTo>
                    <a:pt x="5" y="118"/>
                  </a:lnTo>
                  <a:lnTo>
                    <a:pt x="8" y="125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7"/>
                  </a:lnTo>
                  <a:lnTo>
                    <a:pt x="1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0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20" y="129"/>
                  </a:lnTo>
                  <a:lnTo>
                    <a:pt x="22" y="127"/>
                  </a:lnTo>
                  <a:lnTo>
                    <a:pt x="25" y="129"/>
                  </a:lnTo>
                  <a:lnTo>
                    <a:pt x="26" y="130"/>
                  </a:lnTo>
                  <a:lnTo>
                    <a:pt x="28" y="127"/>
                  </a:lnTo>
                  <a:lnTo>
                    <a:pt x="31" y="127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3" y="132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8" y="131"/>
                  </a:lnTo>
                  <a:lnTo>
                    <a:pt x="27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29" y="136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2" y="136"/>
                  </a:lnTo>
                  <a:lnTo>
                    <a:pt x="21" y="134"/>
                  </a:lnTo>
                  <a:lnTo>
                    <a:pt x="19" y="136"/>
                  </a:lnTo>
                  <a:lnTo>
                    <a:pt x="15" y="137"/>
                  </a:lnTo>
                  <a:lnTo>
                    <a:pt x="13" y="137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5"/>
                  </a:lnTo>
                  <a:lnTo>
                    <a:pt x="6" y="150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6" y="162"/>
                  </a:lnTo>
                  <a:lnTo>
                    <a:pt x="7" y="163"/>
                  </a:lnTo>
                  <a:lnTo>
                    <a:pt x="8" y="163"/>
                  </a:lnTo>
                  <a:lnTo>
                    <a:pt x="8" y="160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0" y="162"/>
                  </a:lnTo>
                  <a:lnTo>
                    <a:pt x="12" y="164"/>
                  </a:lnTo>
                  <a:lnTo>
                    <a:pt x="13" y="165"/>
                  </a:lnTo>
                  <a:lnTo>
                    <a:pt x="14" y="166"/>
                  </a:lnTo>
                  <a:lnTo>
                    <a:pt x="15" y="168"/>
                  </a:lnTo>
                  <a:lnTo>
                    <a:pt x="16" y="168"/>
                  </a:lnTo>
                  <a:lnTo>
                    <a:pt x="19" y="166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0" y="175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0" y="182"/>
                  </a:lnTo>
                  <a:lnTo>
                    <a:pt x="21" y="183"/>
                  </a:lnTo>
                  <a:lnTo>
                    <a:pt x="22" y="184"/>
                  </a:lnTo>
                  <a:lnTo>
                    <a:pt x="22" y="185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6" y="194"/>
                  </a:lnTo>
                  <a:lnTo>
                    <a:pt x="27" y="192"/>
                  </a:lnTo>
                  <a:lnTo>
                    <a:pt x="27" y="191"/>
                  </a:lnTo>
                  <a:lnTo>
                    <a:pt x="28" y="192"/>
                  </a:lnTo>
                  <a:lnTo>
                    <a:pt x="29" y="192"/>
                  </a:lnTo>
                  <a:lnTo>
                    <a:pt x="31" y="192"/>
                  </a:lnTo>
                  <a:lnTo>
                    <a:pt x="31" y="191"/>
                  </a:lnTo>
                  <a:lnTo>
                    <a:pt x="32" y="192"/>
                  </a:lnTo>
                  <a:lnTo>
                    <a:pt x="33" y="194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42" y="197"/>
                  </a:lnTo>
                  <a:lnTo>
                    <a:pt x="43" y="198"/>
                  </a:lnTo>
                  <a:lnTo>
                    <a:pt x="47" y="202"/>
                  </a:lnTo>
                  <a:lnTo>
                    <a:pt x="49" y="205"/>
                  </a:lnTo>
                  <a:lnTo>
                    <a:pt x="51" y="207"/>
                  </a:lnTo>
                  <a:lnTo>
                    <a:pt x="52" y="208"/>
                  </a:lnTo>
                  <a:lnTo>
                    <a:pt x="53" y="207"/>
                  </a:lnTo>
                  <a:lnTo>
                    <a:pt x="54" y="203"/>
                  </a:lnTo>
                  <a:lnTo>
                    <a:pt x="55" y="202"/>
                  </a:lnTo>
                  <a:lnTo>
                    <a:pt x="56" y="202"/>
                  </a:lnTo>
                  <a:lnTo>
                    <a:pt x="60" y="203"/>
                  </a:lnTo>
                  <a:lnTo>
                    <a:pt x="61" y="203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5" y="197"/>
                  </a:lnTo>
                  <a:lnTo>
                    <a:pt x="65" y="196"/>
                  </a:lnTo>
                  <a:lnTo>
                    <a:pt x="65" y="194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7" y="186"/>
                  </a:lnTo>
                  <a:lnTo>
                    <a:pt x="84" y="192"/>
                  </a:lnTo>
                  <a:lnTo>
                    <a:pt x="85" y="195"/>
                  </a:lnTo>
                  <a:lnTo>
                    <a:pt x="86" y="198"/>
                  </a:lnTo>
                  <a:lnTo>
                    <a:pt x="85" y="201"/>
                  </a:lnTo>
                  <a:lnTo>
                    <a:pt x="82" y="202"/>
                  </a:lnTo>
                  <a:lnTo>
                    <a:pt x="80" y="204"/>
                  </a:lnTo>
                  <a:lnTo>
                    <a:pt x="79" y="205"/>
                  </a:lnTo>
                  <a:lnTo>
                    <a:pt x="79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8" y="214"/>
                  </a:lnTo>
                  <a:lnTo>
                    <a:pt x="78" y="216"/>
                  </a:lnTo>
                  <a:lnTo>
                    <a:pt x="78" y="217"/>
                  </a:lnTo>
                  <a:lnTo>
                    <a:pt x="79" y="218"/>
                  </a:lnTo>
                  <a:lnTo>
                    <a:pt x="79" y="220"/>
                  </a:lnTo>
                  <a:lnTo>
                    <a:pt x="79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7" y="234"/>
                  </a:lnTo>
                  <a:lnTo>
                    <a:pt x="73" y="238"/>
                  </a:lnTo>
                  <a:lnTo>
                    <a:pt x="72" y="244"/>
                  </a:lnTo>
                  <a:lnTo>
                    <a:pt x="68" y="253"/>
                  </a:lnTo>
                  <a:lnTo>
                    <a:pt x="68" y="255"/>
                  </a:lnTo>
                  <a:lnTo>
                    <a:pt x="67" y="256"/>
                  </a:lnTo>
                  <a:lnTo>
                    <a:pt x="67" y="257"/>
                  </a:lnTo>
                  <a:lnTo>
                    <a:pt x="67" y="259"/>
                  </a:lnTo>
                  <a:lnTo>
                    <a:pt x="66" y="260"/>
                  </a:lnTo>
                  <a:lnTo>
                    <a:pt x="69" y="261"/>
                  </a:lnTo>
                  <a:lnTo>
                    <a:pt x="72" y="26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216">
              <a:extLst>
                <a:ext uri="{FF2B5EF4-FFF2-40B4-BE49-F238E27FC236}">
                  <a16:creationId xmlns:a16="http://schemas.microsoft.com/office/drawing/2014/main" id="{8C0021F5-A0D5-2CCE-0FA8-3059BCB71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4" y="930275"/>
              <a:ext cx="857250" cy="523875"/>
            </a:xfrm>
            <a:custGeom>
              <a:avLst/>
              <a:gdLst>
                <a:gd name="T0" fmla="*/ 28 w 540"/>
                <a:gd name="T1" fmla="*/ 254 h 330"/>
                <a:gd name="T2" fmla="*/ 87 w 540"/>
                <a:gd name="T3" fmla="*/ 229 h 330"/>
                <a:gd name="T4" fmla="*/ 127 w 540"/>
                <a:gd name="T5" fmla="*/ 239 h 330"/>
                <a:gd name="T6" fmla="*/ 159 w 540"/>
                <a:gd name="T7" fmla="*/ 244 h 330"/>
                <a:gd name="T8" fmla="*/ 194 w 540"/>
                <a:gd name="T9" fmla="*/ 239 h 330"/>
                <a:gd name="T10" fmla="*/ 216 w 540"/>
                <a:gd name="T11" fmla="*/ 241 h 330"/>
                <a:gd name="T12" fmla="*/ 256 w 540"/>
                <a:gd name="T13" fmla="*/ 251 h 330"/>
                <a:gd name="T14" fmla="*/ 287 w 540"/>
                <a:gd name="T15" fmla="*/ 231 h 330"/>
                <a:gd name="T16" fmla="*/ 295 w 540"/>
                <a:gd name="T17" fmla="*/ 234 h 330"/>
                <a:gd name="T18" fmla="*/ 327 w 540"/>
                <a:gd name="T19" fmla="*/ 264 h 330"/>
                <a:gd name="T20" fmla="*/ 352 w 540"/>
                <a:gd name="T21" fmla="*/ 274 h 330"/>
                <a:gd name="T22" fmla="*/ 390 w 540"/>
                <a:gd name="T23" fmla="*/ 309 h 330"/>
                <a:gd name="T24" fmla="*/ 424 w 540"/>
                <a:gd name="T25" fmla="*/ 326 h 330"/>
                <a:gd name="T26" fmla="*/ 457 w 540"/>
                <a:gd name="T27" fmla="*/ 307 h 330"/>
                <a:gd name="T28" fmla="*/ 479 w 540"/>
                <a:gd name="T29" fmla="*/ 311 h 330"/>
                <a:gd name="T30" fmla="*/ 507 w 540"/>
                <a:gd name="T31" fmla="*/ 286 h 330"/>
                <a:gd name="T32" fmla="*/ 523 w 540"/>
                <a:gd name="T33" fmla="*/ 270 h 330"/>
                <a:gd name="T34" fmla="*/ 539 w 540"/>
                <a:gd name="T35" fmla="*/ 254 h 330"/>
                <a:gd name="T36" fmla="*/ 536 w 540"/>
                <a:gd name="T37" fmla="*/ 228 h 330"/>
                <a:gd name="T38" fmla="*/ 533 w 540"/>
                <a:gd name="T39" fmla="*/ 212 h 330"/>
                <a:gd name="T40" fmla="*/ 514 w 540"/>
                <a:gd name="T41" fmla="*/ 186 h 330"/>
                <a:gd name="T42" fmla="*/ 504 w 540"/>
                <a:gd name="T43" fmla="*/ 168 h 330"/>
                <a:gd name="T44" fmla="*/ 503 w 540"/>
                <a:gd name="T45" fmla="*/ 149 h 330"/>
                <a:gd name="T46" fmla="*/ 510 w 540"/>
                <a:gd name="T47" fmla="*/ 129 h 330"/>
                <a:gd name="T48" fmla="*/ 497 w 540"/>
                <a:gd name="T49" fmla="*/ 97 h 330"/>
                <a:gd name="T50" fmla="*/ 462 w 540"/>
                <a:gd name="T51" fmla="*/ 76 h 330"/>
                <a:gd name="T52" fmla="*/ 442 w 540"/>
                <a:gd name="T53" fmla="*/ 65 h 330"/>
                <a:gd name="T54" fmla="*/ 426 w 540"/>
                <a:gd name="T55" fmla="*/ 72 h 330"/>
                <a:gd name="T56" fmla="*/ 415 w 540"/>
                <a:gd name="T57" fmla="*/ 78 h 330"/>
                <a:gd name="T58" fmla="*/ 397 w 540"/>
                <a:gd name="T59" fmla="*/ 68 h 330"/>
                <a:gd name="T60" fmla="*/ 377 w 540"/>
                <a:gd name="T61" fmla="*/ 36 h 330"/>
                <a:gd name="T62" fmla="*/ 353 w 540"/>
                <a:gd name="T63" fmla="*/ 23 h 330"/>
                <a:gd name="T64" fmla="*/ 340 w 540"/>
                <a:gd name="T65" fmla="*/ 17 h 330"/>
                <a:gd name="T66" fmla="*/ 322 w 540"/>
                <a:gd name="T67" fmla="*/ 3 h 330"/>
                <a:gd name="T68" fmla="*/ 316 w 540"/>
                <a:gd name="T69" fmla="*/ 13 h 330"/>
                <a:gd name="T70" fmla="*/ 302 w 540"/>
                <a:gd name="T71" fmla="*/ 5 h 330"/>
                <a:gd name="T72" fmla="*/ 280 w 540"/>
                <a:gd name="T73" fmla="*/ 13 h 330"/>
                <a:gd name="T74" fmla="*/ 257 w 540"/>
                <a:gd name="T75" fmla="*/ 26 h 330"/>
                <a:gd name="T76" fmla="*/ 247 w 540"/>
                <a:gd name="T77" fmla="*/ 38 h 330"/>
                <a:gd name="T78" fmla="*/ 253 w 540"/>
                <a:gd name="T79" fmla="*/ 77 h 330"/>
                <a:gd name="T80" fmla="*/ 247 w 540"/>
                <a:gd name="T81" fmla="*/ 125 h 330"/>
                <a:gd name="T82" fmla="*/ 228 w 540"/>
                <a:gd name="T83" fmla="*/ 141 h 330"/>
                <a:gd name="T84" fmla="*/ 195 w 540"/>
                <a:gd name="T85" fmla="*/ 154 h 330"/>
                <a:gd name="T86" fmla="*/ 170 w 540"/>
                <a:gd name="T87" fmla="*/ 135 h 330"/>
                <a:gd name="T88" fmla="*/ 161 w 540"/>
                <a:gd name="T89" fmla="*/ 103 h 330"/>
                <a:gd name="T90" fmla="*/ 126 w 540"/>
                <a:gd name="T91" fmla="*/ 70 h 330"/>
                <a:gd name="T92" fmla="*/ 118 w 540"/>
                <a:gd name="T93" fmla="*/ 46 h 330"/>
                <a:gd name="T94" fmla="*/ 46 w 540"/>
                <a:gd name="T95" fmla="*/ 90 h 330"/>
                <a:gd name="T96" fmla="*/ 33 w 540"/>
                <a:gd name="T97" fmla="*/ 125 h 330"/>
                <a:gd name="T98" fmla="*/ 28 w 540"/>
                <a:gd name="T99" fmla="*/ 151 h 330"/>
                <a:gd name="T100" fmla="*/ 6 w 540"/>
                <a:gd name="T101" fmla="*/ 174 h 330"/>
                <a:gd name="T102" fmla="*/ 1 w 540"/>
                <a:gd name="T103" fmla="*/ 213 h 330"/>
                <a:gd name="T104" fmla="*/ 7 w 540"/>
                <a:gd name="T105" fmla="*/ 222 h 330"/>
                <a:gd name="T106" fmla="*/ 6 w 540"/>
                <a:gd name="T107" fmla="*/ 228 h 330"/>
                <a:gd name="T108" fmla="*/ 2 w 540"/>
                <a:gd name="T109" fmla="*/ 218 h 330"/>
                <a:gd name="T110" fmla="*/ 0 w 540"/>
                <a:gd name="T111" fmla="*/ 233 h 330"/>
                <a:gd name="T112" fmla="*/ 1 w 540"/>
                <a:gd name="T113" fmla="*/ 25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330">
                  <a:moveTo>
                    <a:pt x="14" y="275"/>
                  </a:moveTo>
                  <a:lnTo>
                    <a:pt x="16" y="274"/>
                  </a:lnTo>
                  <a:lnTo>
                    <a:pt x="18" y="272"/>
                  </a:lnTo>
                  <a:lnTo>
                    <a:pt x="18" y="268"/>
                  </a:lnTo>
                  <a:lnTo>
                    <a:pt x="19" y="264"/>
                  </a:lnTo>
                  <a:lnTo>
                    <a:pt x="20" y="260"/>
                  </a:lnTo>
                  <a:lnTo>
                    <a:pt x="23" y="258"/>
                  </a:lnTo>
                  <a:lnTo>
                    <a:pt x="26" y="255"/>
                  </a:lnTo>
                  <a:lnTo>
                    <a:pt x="28" y="254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44" y="246"/>
                  </a:lnTo>
                  <a:lnTo>
                    <a:pt x="46" y="245"/>
                  </a:lnTo>
                  <a:lnTo>
                    <a:pt x="53" y="245"/>
                  </a:lnTo>
                  <a:lnTo>
                    <a:pt x="74" y="234"/>
                  </a:lnTo>
                  <a:lnTo>
                    <a:pt x="74" y="233"/>
                  </a:lnTo>
                  <a:lnTo>
                    <a:pt x="84" y="229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91" y="232"/>
                  </a:lnTo>
                  <a:lnTo>
                    <a:pt x="93" y="233"/>
                  </a:lnTo>
                  <a:lnTo>
                    <a:pt x="114" y="232"/>
                  </a:lnTo>
                  <a:lnTo>
                    <a:pt x="119" y="233"/>
                  </a:lnTo>
                  <a:lnTo>
                    <a:pt x="122" y="234"/>
                  </a:lnTo>
                  <a:lnTo>
                    <a:pt x="125" y="238"/>
                  </a:lnTo>
                  <a:lnTo>
                    <a:pt x="126" y="239"/>
                  </a:lnTo>
                  <a:lnTo>
                    <a:pt x="127" y="239"/>
                  </a:lnTo>
                  <a:lnTo>
                    <a:pt x="138" y="234"/>
                  </a:lnTo>
                  <a:lnTo>
                    <a:pt x="140" y="232"/>
                  </a:lnTo>
                  <a:lnTo>
                    <a:pt x="143" y="231"/>
                  </a:lnTo>
                  <a:lnTo>
                    <a:pt x="145" y="229"/>
                  </a:lnTo>
                  <a:lnTo>
                    <a:pt x="148" y="232"/>
                  </a:lnTo>
                  <a:lnTo>
                    <a:pt x="150" y="235"/>
                  </a:lnTo>
                  <a:lnTo>
                    <a:pt x="152" y="242"/>
                  </a:lnTo>
                  <a:lnTo>
                    <a:pt x="156" y="245"/>
                  </a:lnTo>
                  <a:lnTo>
                    <a:pt x="159" y="244"/>
                  </a:lnTo>
                  <a:lnTo>
                    <a:pt x="163" y="240"/>
                  </a:lnTo>
                  <a:lnTo>
                    <a:pt x="162" y="239"/>
                  </a:lnTo>
                  <a:lnTo>
                    <a:pt x="164" y="238"/>
                  </a:lnTo>
                  <a:lnTo>
                    <a:pt x="172" y="235"/>
                  </a:lnTo>
                  <a:lnTo>
                    <a:pt x="175" y="235"/>
                  </a:lnTo>
                  <a:lnTo>
                    <a:pt x="179" y="238"/>
                  </a:lnTo>
                  <a:lnTo>
                    <a:pt x="188" y="241"/>
                  </a:lnTo>
                  <a:lnTo>
                    <a:pt x="189" y="241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202" y="239"/>
                  </a:lnTo>
                  <a:lnTo>
                    <a:pt x="204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8" y="242"/>
                  </a:lnTo>
                  <a:lnTo>
                    <a:pt x="213" y="241"/>
                  </a:lnTo>
                  <a:lnTo>
                    <a:pt x="216" y="241"/>
                  </a:lnTo>
                  <a:lnTo>
                    <a:pt x="224" y="244"/>
                  </a:lnTo>
                  <a:lnTo>
                    <a:pt x="231" y="249"/>
                  </a:lnTo>
                  <a:lnTo>
                    <a:pt x="234" y="251"/>
                  </a:lnTo>
                  <a:lnTo>
                    <a:pt x="236" y="252"/>
                  </a:lnTo>
                  <a:lnTo>
                    <a:pt x="238" y="251"/>
                  </a:lnTo>
                  <a:lnTo>
                    <a:pt x="247" y="246"/>
                  </a:lnTo>
                  <a:lnTo>
                    <a:pt x="249" y="246"/>
                  </a:lnTo>
                  <a:lnTo>
                    <a:pt x="251" y="247"/>
                  </a:lnTo>
                  <a:lnTo>
                    <a:pt x="256" y="251"/>
                  </a:lnTo>
                  <a:lnTo>
                    <a:pt x="259" y="251"/>
                  </a:lnTo>
                  <a:lnTo>
                    <a:pt x="262" y="249"/>
                  </a:lnTo>
                  <a:lnTo>
                    <a:pt x="266" y="247"/>
                  </a:lnTo>
                  <a:lnTo>
                    <a:pt x="268" y="246"/>
                  </a:lnTo>
                  <a:lnTo>
                    <a:pt x="273" y="238"/>
                  </a:lnTo>
                  <a:lnTo>
                    <a:pt x="276" y="235"/>
                  </a:lnTo>
                  <a:lnTo>
                    <a:pt x="279" y="234"/>
                  </a:lnTo>
                  <a:lnTo>
                    <a:pt x="286" y="231"/>
                  </a:lnTo>
                  <a:lnTo>
                    <a:pt x="287" y="231"/>
                  </a:lnTo>
                  <a:lnTo>
                    <a:pt x="288" y="231"/>
                  </a:lnTo>
                  <a:lnTo>
                    <a:pt x="289" y="231"/>
                  </a:lnTo>
                  <a:lnTo>
                    <a:pt x="289" y="229"/>
                  </a:lnTo>
                  <a:lnTo>
                    <a:pt x="289" y="228"/>
                  </a:lnTo>
                  <a:lnTo>
                    <a:pt x="289" y="227"/>
                  </a:lnTo>
                  <a:lnTo>
                    <a:pt x="290" y="226"/>
                  </a:lnTo>
                  <a:lnTo>
                    <a:pt x="293" y="226"/>
                  </a:lnTo>
                  <a:lnTo>
                    <a:pt x="294" y="228"/>
                  </a:lnTo>
                  <a:lnTo>
                    <a:pt x="295" y="234"/>
                  </a:lnTo>
                  <a:lnTo>
                    <a:pt x="298" y="242"/>
                  </a:lnTo>
                  <a:lnTo>
                    <a:pt x="299" y="246"/>
                  </a:lnTo>
                  <a:lnTo>
                    <a:pt x="300" y="247"/>
                  </a:lnTo>
                  <a:lnTo>
                    <a:pt x="301" y="249"/>
                  </a:lnTo>
                  <a:lnTo>
                    <a:pt x="301" y="251"/>
                  </a:lnTo>
                  <a:lnTo>
                    <a:pt x="303" y="254"/>
                  </a:lnTo>
                  <a:lnTo>
                    <a:pt x="305" y="259"/>
                  </a:lnTo>
                  <a:lnTo>
                    <a:pt x="308" y="261"/>
                  </a:lnTo>
                  <a:lnTo>
                    <a:pt x="327" y="264"/>
                  </a:lnTo>
                  <a:lnTo>
                    <a:pt x="334" y="266"/>
                  </a:lnTo>
                  <a:lnTo>
                    <a:pt x="339" y="265"/>
                  </a:lnTo>
                  <a:lnTo>
                    <a:pt x="342" y="266"/>
                  </a:lnTo>
                  <a:lnTo>
                    <a:pt x="344" y="267"/>
                  </a:lnTo>
                  <a:lnTo>
                    <a:pt x="348" y="266"/>
                  </a:lnTo>
                  <a:lnTo>
                    <a:pt x="350" y="267"/>
                  </a:lnTo>
                  <a:lnTo>
                    <a:pt x="351" y="268"/>
                  </a:lnTo>
                  <a:lnTo>
                    <a:pt x="352" y="273"/>
                  </a:lnTo>
                  <a:lnTo>
                    <a:pt x="352" y="274"/>
                  </a:lnTo>
                  <a:lnTo>
                    <a:pt x="353" y="275"/>
                  </a:lnTo>
                  <a:lnTo>
                    <a:pt x="357" y="278"/>
                  </a:lnTo>
                  <a:lnTo>
                    <a:pt x="359" y="280"/>
                  </a:lnTo>
                  <a:lnTo>
                    <a:pt x="365" y="286"/>
                  </a:lnTo>
                  <a:lnTo>
                    <a:pt x="372" y="291"/>
                  </a:lnTo>
                  <a:lnTo>
                    <a:pt x="377" y="294"/>
                  </a:lnTo>
                  <a:lnTo>
                    <a:pt x="381" y="299"/>
                  </a:lnTo>
                  <a:lnTo>
                    <a:pt x="387" y="306"/>
                  </a:lnTo>
                  <a:lnTo>
                    <a:pt x="390" y="309"/>
                  </a:lnTo>
                  <a:lnTo>
                    <a:pt x="391" y="312"/>
                  </a:lnTo>
                  <a:lnTo>
                    <a:pt x="396" y="319"/>
                  </a:lnTo>
                  <a:lnTo>
                    <a:pt x="400" y="323"/>
                  </a:lnTo>
                  <a:lnTo>
                    <a:pt x="411" y="329"/>
                  </a:lnTo>
                  <a:lnTo>
                    <a:pt x="415" y="330"/>
                  </a:lnTo>
                  <a:lnTo>
                    <a:pt x="419" y="330"/>
                  </a:lnTo>
                  <a:lnTo>
                    <a:pt x="420" y="327"/>
                  </a:lnTo>
                  <a:lnTo>
                    <a:pt x="423" y="326"/>
                  </a:lnTo>
                  <a:lnTo>
                    <a:pt x="424" y="326"/>
                  </a:lnTo>
                  <a:lnTo>
                    <a:pt x="429" y="327"/>
                  </a:lnTo>
                  <a:lnTo>
                    <a:pt x="430" y="327"/>
                  </a:lnTo>
                  <a:lnTo>
                    <a:pt x="437" y="325"/>
                  </a:lnTo>
                  <a:lnTo>
                    <a:pt x="438" y="323"/>
                  </a:lnTo>
                  <a:lnTo>
                    <a:pt x="442" y="314"/>
                  </a:lnTo>
                  <a:lnTo>
                    <a:pt x="445" y="310"/>
                  </a:lnTo>
                  <a:lnTo>
                    <a:pt x="448" y="310"/>
                  </a:lnTo>
                  <a:lnTo>
                    <a:pt x="448" y="309"/>
                  </a:lnTo>
                  <a:lnTo>
                    <a:pt x="457" y="307"/>
                  </a:lnTo>
                  <a:lnTo>
                    <a:pt x="461" y="309"/>
                  </a:lnTo>
                  <a:lnTo>
                    <a:pt x="463" y="310"/>
                  </a:lnTo>
                  <a:lnTo>
                    <a:pt x="468" y="312"/>
                  </a:lnTo>
                  <a:lnTo>
                    <a:pt x="469" y="313"/>
                  </a:lnTo>
                  <a:lnTo>
                    <a:pt x="470" y="313"/>
                  </a:lnTo>
                  <a:lnTo>
                    <a:pt x="474" y="310"/>
                  </a:lnTo>
                  <a:lnTo>
                    <a:pt x="475" y="309"/>
                  </a:lnTo>
                  <a:lnTo>
                    <a:pt x="477" y="310"/>
                  </a:lnTo>
                  <a:lnTo>
                    <a:pt x="479" y="311"/>
                  </a:lnTo>
                  <a:lnTo>
                    <a:pt x="482" y="312"/>
                  </a:lnTo>
                  <a:lnTo>
                    <a:pt x="491" y="313"/>
                  </a:lnTo>
                  <a:lnTo>
                    <a:pt x="494" y="312"/>
                  </a:lnTo>
                  <a:lnTo>
                    <a:pt x="495" y="310"/>
                  </a:lnTo>
                  <a:lnTo>
                    <a:pt x="495" y="309"/>
                  </a:lnTo>
                  <a:lnTo>
                    <a:pt x="496" y="301"/>
                  </a:lnTo>
                  <a:lnTo>
                    <a:pt x="498" y="296"/>
                  </a:lnTo>
                  <a:lnTo>
                    <a:pt x="504" y="291"/>
                  </a:lnTo>
                  <a:lnTo>
                    <a:pt x="507" y="286"/>
                  </a:lnTo>
                  <a:lnTo>
                    <a:pt x="508" y="283"/>
                  </a:lnTo>
                  <a:lnTo>
                    <a:pt x="510" y="281"/>
                  </a:lnTo>
                  <a:lnTo>
                    <a:pt x="515" y="278"/>
                  </a:lnTo>
                  <a:lnTo>
                    <a:pt x="516" y="275"/>
                  </a:lnTo>
                  <a:lnTo>
                    <a:pt x="516" y="274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3" y="270"/>
                  </a:lnTo>
                  <a:lnTo>
                    <a:pt x="526" y="268"/>
                  </a:lnTo>
                  <a:lnTo>
                    <a:pt x="527" y="267"/>
                  </a:lnTo>
                  <a:lnTo>
                    <a:pt x="528" y="266"/>
                  </a:lnTo>
                  <a:lnTo>
                    <a:pt x="531" y="265"/>
                  </a:lnTo>
                  <a:lnTo>
                    <a:pt x="535" y="266"/>
                  </a:lnTo>
                  <a:lnTo>
                    <a:pt x="536" y="264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9" y="254"/>
                  </a:lnTo>
                  <a:lnTo>
                    <a:pt x="539" y="253"/>
                  </a:lnTo>
                  <a:lnTo>
                    <a:pt x="540" y="253"/>
                  </a:lnTo>
                  <a:lnTo>
                    <a:pt x="540" y="252"/>
                  </a:lnTo>
                  <a:lnTo>
                    <a:pt x="540" y="249"/>
                  </a:lnTo>
                  <a:lnTo>
                    <a:pt x="540" y="248"/>
                  </a:lnTo>
                  <a:lnTo>
                    <a:pt x="536" y="239"/>
                  </a:lnTo>
                  <a:lnTo>
                    <a:pt x="536" y="235"/>
                  </a:lnTo>
                  <a:lnTo>
                    <a:pt x="536" y="233"/>
                  </a:lnTo>
                  <a:lnTo>
                    <a:pt x="536" y="228"/>
                  </a:lnTo>
                  <a:lnTo>
                    <a:pt x="536" y="226"/>
                  </a:lnTo>
                  <a:lnTo>
                    <a:pt x="535" y="225"/>
                  </a:lnTo>
                  <a:lnTo>
                    <a:pt x="531" y="221"/>
                  </a:lnTo>
                  <a:lnTo>
                    <a:pt x="530" y="220"/>
                  </a:lnTo>
                  <a:lnTo>
                    <a:pt x="530" y="219"/>
                  </a:lnTo>
                  <a:lnTo>
                    <a:pt x="530" y="216"/>
                  </a:lnTo>
                  <a:lnTo>
                    <a:pt x="533" y="215"/>
                  </a:lnTo>
                  <a:lnTo>
                    <a:pt x="534" y="214"/>
                  </a:lnTo>
                  <a:lnTo>
                    <a:pt x="533" y="212"/>
                  </a:lnTo>
                  <a:lnTo>
                    <a:pt x="531" y="210"/>
                  </a:lnTo>
                  <a:lnTo>
                    <a:pt x="527" y="208"/>
                  </a:lnTo>
                  <a:lnTo>
                    <a:pt x="526" y="207"/>
                  </a:lnTo>
                  <a:lnTo>
                    <a:pt x="524" y="205"/>
                  </a:lnTo>
                  <a:lnTo>
                    <a:pt x="523" y="201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15" y="188"/>
                  </a:lnTo>
                  <a:lnTo>
                    <a:pt x="514" y="186"/>
                  </a:lnTo>
                  <a:lnTo>
                    <a:pt x="515" y="183"/>
                  </a:lnTo>
                  <a:lnTo>
                    <a:pt x="516" y="180"/>
                  </a:lnTo>
                  <a:lnTo>
                    <a:pt x="518" y="176"/>
                  </a:lnTo>
                  <a:lnTo>
                    <a:pt x="517" y="175"/>
                  </a:lnTo>
                  <a:lnTo>
                    <a:pt x="516" y="174"/>
                  </a:lnTo>
                  <a:lnTo>
                    <a:pt x="513" y="170"/>
                  </a:lnTo>
                  <a:lnTo>
                    <a:pt x="511" y="168"/>
                  </a:lnTo>
                  <a:lnTo>
                    <a:pt x="508" y="168"/>
                  </a:lnTo>
                  <a:lnTo>
                    <a:pt x="504" y="168"/>
                  </a:lnTo>
                  <a:lnTo>
                    <a:pt x="498" y="171"/>
                  </a:lnTo>
                  <a:lnTo>
                    <a:pt x="498" y="171"/>
                  </a:lnTo>
                  <a:lnTo>
                    <a:pt x="496" y="171"/>
                  </a:lnTo>
                  <a:lnTo>
                    <a:pt x="498" y="168"/>
                  </a:lnTo>
                  <a:lnTo>
                    <a:pt x="502" y="156"/>
                  </a:lnTo>
                  <a:lnTo>
                    <a:pt x="502" y="155"/>
                  </a:lnTo>
                  <a:lnTo>
                    <a:pt x="503" y="151"/>
                  </a:lnTo>
                  <a:lnTo>
                    <a:pt x="503" y="150"/>
                  </a:lnTo>
                  <a:lnTo>
                    <a:pt x="503" y="149"/>
                  </a:lnTo>
                  <a:lnTo>
                    <a:pt x="504" y="145"/>
                  </a:lnTo>
                  <a:lnTo>
                    <a:pt x="505" y="144"/>
                  </a:lnTo>
                  <a:lnTo>
                    <a:pt x="504" y="141"/>
                  </a:lnTo>
                  <a:lnTo>
                    <a:pt x="503" y="140"/>
                  </a:lnTo>
                  <a:lnTo>
                    <a:pt x="501" y="140"/>
                  </a:lnTo>
                  <a:lnTo>
                    <a:pt x="500" y="136"/>
                  </a:lnTo>
                  <a:lnTo>
                    <a:pt x="501" y="135"/>
                  </a:lnTo>
                  <a:lnTo>
                    <a:pt x="508" y="131"/>
                  </a:lnTo>
                  <a:lnTo>
                    <a:pt x="510" y="129"/>
                  </a:lnTo>
                  <a:lnTo>
                    <a:pt x="511" y="125"/>
                  </a:lnTo>
                  <a:lnTo>
                    <a:pt x="511" y="121"/>
                  </a:lnTo>
                  <a:lnTo>
                    <a:pt x="513" y="114"/>
                  </a:lnTo>
                  <a:lnTo>
                    <a:pt x="511" y="111"/>
                  </a:lnTo>
                  <a:lnTo>
                    <a:pt x="511" y="109"/>
                  </a:lnTo>
                  <a:lnTo>
                    <a:pt x="509" y="108"/>
                  </a:lnTo>
                  <a:lnTo>
                    <a:pt x="502" y="103"/>
                  </a:lnTo>
                  <a:lnTo>
                    <a:pt x="501" y="102"/>
                  </a:lnTo>
                  <a:lnTo>
                    <a:pt x="497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8" y="89"/>
                  </a:lnTo>
                  <a:lnTo>
                    <a:pt x="489" y="85"/>
                  </a:lnTo>
                  <a:lnTo>
                    <a:pt x="489" y="83"/>
                  </a:lnTo>
                  <a:lnTo>
                    <a:pt x="489" y="78"/>
                  </a:lnTo>
                  <a:lnTo>
                    <a:pt x="475" y="78"/>
                  </a:lnTo>
                  <a:lnTo>
                    <a:pt x="472" y="79"/>
                  </a:lnTo>
                  <a:lnTo>
                    <a:pt x="462" y="76"/>
                  </a:lnTo>
                  <a:lnTo>
                    <a:pt x="456" y="75"/>
                  </a:lnTo>
                  <a:lnTo>
                    <a:pt x="453" y="73"/>
                  </a:lnTo>
                  <a:lnTo>
                    <a:pt x="452" y="72"/>
                  </a:lnTo>
                  <a:lnTo>
                    <a:pt x="449" y="68"/>
                  </a:lnTo>
                  <a:lnTo>
                    <a:pt x="448" y="66"/>
                  </a:lnTo>
                  <a:lnTo>
                    <a:pt x="445" y="65"/>
                  </a:lnTo>
                  <a:lnTo>
                    <a:pt x="444" y="65"/>
                  </a:lnTo>
                  <a:lnTo>
                    <a:pt x="442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4"/>
                  </a:lnTo>
                  <a:lnTo>
                    <a:pt x="439" y="64"/>
                  </a:lnTo>
                  <a:lnTo>
                    <a:pt x="438" y="66"/>
                  </a:lnTo>
                  <a:lnTo>
                    <a:pt x="437" y="69"/>
                  </a:lnTo>
                  <a:lnTo>
                    <a:pt x="436" y="70"/>
                  </a:lnTo>
                  <a:lnTo>
                    <a:pt x="435" y="72"/>
                  </a:lnTo>
                  <a:lnTo>
                    <a:pt x="433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2" y="75"/>
                  </a:lnTo>
                  <a:lnTo>
                    <a:pt x="419" y="76"/>
                  </a:lnTo>
                  <a:lnTo>
                    <a:pt x="419" y="77"/>
                  </a:lnTo>
                  <a:lnTo>
                    <a:pt x="419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6" y="78"/>
                  </a:lnTo>
                  <a:lnTo>
                    <a:pt x="415" y="78"/>
                  </a:lnTo>
                  <a:lnTo>
                    <a:pt x="413" y="78"/>
                  </a:lnTo>
                  <a:lnTo>
                    <a:pt x="413" y="79"/>
                  </a:lnTo>
                  <a:lnTo>
                    <a:pt x="412" y="79"/>
                  </a:lnTo>
                  <a:lnTo>
                    <a:pt x="411" y="78"/>
                  </a:lnTo>
                  <a:lnTo>
                    <a:pt x="409" y="75"/>
                  </a:lnTo>
                  <a:lnTo>
                    <a:pt x="407" y="73"/>
                  </a:lnTo>
                  <a:lnTo>
                    <a:pt x="402" y="70"/>
                  </a:lnTo>
                  <a:lnTo>
                    <a:pt x="400" y="70"/>
                  </a:lnTo>
                  <a:lnTo>
                    <a:pt x="397" y="68"/>
                  </a:lnTo>
                  <a:lnTo>
                    <a:pt x="394" y="64"/>
                  </a:lnTo>
                  <a:lnTo>
                    <a:pt x="387" y="53"/>
                  </a:lnTo>
                  <a:lnTo>
                    <a:pt x="385" y="51"/>
                  </a:lnTo>
                  <a:lnTo>
                    <a:pt x="377" y="44"/>
                  </a:lnTo>
                  <a:lnTo>
                    <a:pt x="376" y="42"/>
                  </a:lnTo>
                  <a:lnTo>
                    <a:pt x="376" y="39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6"/>
                  </a:lnTo>
                  <a:lnTo>
                    <a:pt x="377" y="34"/>
                  </a:lnTo>
                  <a:lnTo>
                    <a:pt x="376" y="33"/>
                  </a:lnTo>
                  <a:lnTo>
                    <a:pt x="359" y="31"/>
                  </a:lnTo>
                  <a:lnTo>
                    <a:pt x="357" y="30"/>
                  </a:lnTo>
                  <a:lnTo>
                    <a:pt x="357" y="26"/>
                  </a:lnTo>
                  <a:lnTo>
                    <a:pt x="357" y="25"/>
                  </a:lnTo>
                  <a:lnTo>
                    <a:pt x="355" y="23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48" y="25"/>
                  </a:lnTo>
                  <a:lnTo>
                    <a:pt x="347" y="25"/>
                  </a:lnTo>
                  <a:lnTo>
                    <a:pt x="345" y="25"/>
                  </a:lnTo>
                  <a:lnTo>
                    <a:pt x="344" y="24"/>
                  </a:lnTo>
                  <a:lnTo>
                    <a:pt x="341" y="21"/>
                  </a:lnTo>
                  <a:lnTo>
                    <a:pt x="341" y="20"/>
                  </a:lnTo>
                  <a:lnTo>
                    <a:pt x="341" y="19"/>
                  </a:lnTo>
                  <a:lnTo>
                    <a:pt x="341" y="18"/>
                  </a:lnTo>
                  <a:lnTo>
                    <a:pt x="340" y="17"/>
                  </a:lnTo>
                  <a:lnTo>
                    <a:pt x="337" y="16"/>
                  </a:lnTo>
                  <a:lnTo>
                    <a:pt x="334" y="14"/>
                  </a:lnTo>
                  <a:lnTo>
                    <a:pt x="329" y="8"/>
                  </a:lnTo>
                  <a:lnTo>
                    <a:pt x="327" y="6"/>
                  </a:lnTo>
                  <a:lnTo>
                    <a:pt x="326" y="6"/>
                  </a:lnTo>
                  <a:lnTo>
                    <a:pt x="326" y="7"/>
                  </a:lnTo>
                  <a:lnTo>
                    <a:pt x="325" y="6"/>
                  </a:lnTo>
                  <a:lnTo>
                    <a:pt x="324" y="3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20" y="0"/>
                  </a:lnTo>
                  <a:lnTo>
                    <a:pt x="319" y="1"/>
                  </a:lnTo>
                  <a:lnTo>
                    <a:pt x="319" y="4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20" y="12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5" y="13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3" y="3"/>
                  </a:lnTo>
                  <a:lnTo>
                    <a:pt x="311" y="1"/>
                  </a:lnTo>
                  <a:lnTo>
                    <a:pt x="307" y="1"/>
                  </a:lnTo>
                  <a:lnTo>
                    <a:pt x="305" y="3"/>
                  </a:lnTo>
                  <a:lnTo>
                    <a:pt x="303" y="4"/>
                  </a:lnTo>
                  <a:lnTo>
                    <a:pt x="302" y="5"/>
                  </a:lnTo>
                  <a:lnTo>
                    <a:pt x="299" y="10"/>
                  </a:lnTo>
                  <a:lnTo>
                    <a:pt x="296" y="11"/>
                  </a:lnTo>
                  <a:lnTo>
                    <a:pt x="290" y="12"/>
                  </a:lnTo>
                  <a:lnTo>
                    <a:pt x="289" y="13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5" y="14"/>
                  </a:lnTo>
                  <a:lnTo>
                    <a:pt x="282" y="13"/>
                  </a:lnTo>
                  <a:lnTo>
                    <a:pt x="280" y="13"/>
                  </a:lnTo>
                  <a:lnTo>
                    <a:pt x="279" y="14"/>
                  </a:lnTo>
                  <a:lnTo>
                    <a:pt x="277" y="18"/>
                  </a:lnTo>
                  <a:lnTo>
                    <a:pt x="276" y="19"/>
                  </a:lnTo>
                  <a:lnTo>
                    <a:pt x="273" y="20"/>
                  </a:lnTo>
                  <a:lnTo>
                    <a:pt x="267" y="19"/>
                  </a:lnTo>
                  <a:lnTo>
                    <a:pt x="266" y="19"/>
                  </a:lnTo>
                  <a:lnTo>
                    <a:pt x="262" y="24"/>
                  </a:lnTo>
                  <a:lnTo>
                    <a:pt x="259" y="25"/>
                  </a:lnTo>
                  <a:lnTo>
                    <a:pt x="257" y="26"/>
                  </a:lnTo>
                  <a:lnTo>
                    <a:pt x="256" y="29"/>
                  </a:lnTo>
                  <a:lnTo>
                    <a:pt x="255" y="30"/>
                  </a:lnTo>
                  <a:lnTo>
                    <a:pt x="254" y="31"/>
                  </a:lnTo>
                  <a:lnTo>
                    <a:pt x="251" y="31"/>
                  </a:lnTo>
                  <a:lnTo>
                    <a:pt x="248" y="30"/>
                  </a:lnTo>
                  <a:lnTo>
                    <a:pt x="247" y="31"/>
                  </a:lnTo>
                  <a:lnTo>
                    <a:pt x="247" y="33"/>
                  </a:lnTo>
                  <a:lnTo>
                    <a:pt x="247" y="34"/>
                  </a:lnTo>
                  <a:lnTo>
                    <a:pt x="247" y="38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9" y="51"/>
                  </a:lnTo>
                  <a:lnTo>
                    <a:pt x="251" y="56"/>
                  </a:lnTo>
                  <a:lnTo>
                    <a:pt x="253" y="57"/>
                  </a:lnTo>
                  <a:lnTo>
                    <a:pt x="254" y="65"/>
                  </a:lnTo>
                  <a:lnTo>
                    <a:pt x="253" y="71"/>
                  </a:lnTo>
                  <a:lnTo>
                    <a:pt x="253" y="75"/>
                  </a:lnTo>
                  <a:lnTo>
                    <a:pt x="253" y="77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4" y="85"/>
                  </a:lnTo>
                  <a:lnTo>
                    <a:pt x="256" y="103"/>
                  </a:lnTo>
                  <a:lnTo>
                    <a:pt x="256" y="110"/>
                  </a:lnTo>
                  <a:lnTo>
                    <a:pt x="255" y="115"/>
                  </a:lnTo>
                  <a:lnTo>
                    <a:pt x="254" y="118"/>
                  </a:lnTo>
                  <a:lnTo>
                    <a:pt x="248" y="124"/>
                  </a:lnTo>
                  <a:lnTo>
                    <a:pt x="247" y="125"/>
                  </a:lnTo>
                  <a:lnTo>
                    <a:pt x="246" y="127"/>
                  </a:lnTo>
                  <a:lnTo>
                    <a:pt x="246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2" y="131"/>
                  </a:lnTo>
                  <a:lnTo>
                    <a:pt x="242" y="134"/>
                  </a:lnTo>
                  <a:lnTo>
                    <a:pt x="234" y="138"/>
                  </a:lnTo>
                  <a:lnTo>
                    <a:pt x="231" y="140"/>
                  </a:lnTo>
                  <a:lnTo>
                    <a:pt x="228" y="141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4" y="145"/>
                  </a:lnTo>
                  <a:lnTo>
                    <a:pt x="222" y="148"/>
                  </a:lnTo>
                  <a:lnTo>
                    <a:pt x="220" y="149"/>
                  </a:lnTo>
                  <a:lnTo>
                    <a:pt x="216" y="151"/>
                  </a:lnTo>
                  <a:lnTo>
                    <a:pt x="203" y="155"/>
                  </a:lnTo>
                  <a:lnTo>
                    <a:pt x="198" y="155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89" y="147"/>
                  </a:lnTo>
                  <a:lnTo>
                    <a:pt x="189" y="145"/>
                  </a:lnTo>
                  <a:lnTo>
                    <a:pt x="183" y="144"/>
                  </a:lnTo>
                  <a:lnTo>
                    <a:pt x="177" y="142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7"/>
                  </a:lnTo>
                  <a:lnTo>
                    <a:pt x="170" y="135"/>
                  </a:lnTo>
                  <a:lnTo>
                    <a:pt x="168" y="122"/>
                  </a:lnTo>
                  <a:lnTo>
                    <a:pt x="166" y="121"/>
                  </a:lnTo>
                  <a:lnTo>
                    <a:pt x="165" y="120"/>
                  </a:lnTo>
                  <a:lnTo>
                    <a:pt x="165" y="117"/>
                  </a:lnTo>
                  <a:lnTo>
                    <a:pt x="164" y="111"/>
                  </a:lnTo>
                  <a:lnTo>
                    <a:pt x="164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3" y="96"/>
                  </a:lnTo>
                  <a:lnTo>
                    <a:pt x="148" y="90"/>
                  </a:lnTo>
                  <a:lnTo>
                    <a:pt x="142" y="84"/>
                  </a:lnTo>
                  <a:lnTo>
                    <a:pt x="126" y="70"/>
                  </a:lnTo>
                  <a:lnTo>
                    <a:pt x="122" y="63"/>
                  </a:lnTo>
                  <a:lnTo>
                    <a:pt x="120" y="62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2" y="47"/>
                  </a:lnTo>
                  <a:lnTo>
                    <a:pt x="122" y="46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6" y="47"/>
                  </a:lnTo>
                  <a:lnTo>
                    <a:pt x="112" y="47"/>
                  </a:lnTo>
                  <a:lnTo>
                    <a:pt x="91" y="59"/>
                  </a:lnTo>
                  <a:lnTo>
                    <a:pt x="75" y="68"/>
                  </a:lnTo>
                  <a:lnTo>
                    <a:pt x="74" y="69"/>
                  </a:lnTo>
                  <a:lnTo>
                    <a:pt x="59" y="70"/>
                  </a:lnTo>
                  <a:lnTo>
                    <a:pt x="57" y="71"/>
                  </a:lnTo>
                  <a:lnTo>
                    <a:pt x="54" y="73"/>
                  </a:lnTo>
                  <a:lnTo>
                    <a:pt x="46" y="90"/>
                  </a:lnTo>
                  <a:lnTo>
                    <a:pt x="41" y="97"/>
                  </a:lnTo>
                  <a:lnTo>
                    <a:pt x="38" y="105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4" y="109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6"/>
                  </a:lnTo>
                  <a:lnTo>
                    <a:pt x="33" y="125"/>
                  </a:lnTo>
                  <a:lnTo>
                    <a:pt x="33" y="127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2" y="144"/>
                  </a:lnTo>
                  <a:lnTo>
                    <a:pt x="31" y="149"/>
                  </a:lnTo>
                  <a:lnTo>
                    <a:pt x="28" y="151"/>
                  </a:lnTo>
                  <a:lnTo>
                    <a:pt x="26" y="154"/>
                  </a:lnTo>
                  <a:lnTo>
                    <a:pt x="23" y="156"/>
                  </a:lnTo>
                  <a:lnTo>
                    <a:pt x="22" y="157"/>
                  </a:lnTo>
                  <a:lnTo>
                    <a:pt x="20" y="162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3" y="168"/>
                  </a:lnTo>
                  <a:lnTo>
                    <a:pt x="7" y="171"/>
                  </a:lnTo>
                  <a:lnTo>
                    <a:pt x="6" y="174"/>
                  </a:lnTo>
                  <a:lnTo>
                    <a:pt x="6" y="176"/>
                  </a:lnTo>
                  <a:lnTo>
                    <a:pt x="7" y="179"/>
                  </a:lnTo>
                  <a:lnTo>
                    <a:pt x="7" y="181"/>
                  </a:lnTo>
                  <a:lnTo>
                    <a:pt x="7" y="193"/>
                  </a:lnTo>
                  <a:lnTo>
                    <a:pt x="6" y="196"/>
                  </a:lnTo>
                  <a:lnTo>
                    <a:pt x="2" y="205"/>
                  </a:lnTo>
                  <a:lnTo>
                    <a:pt x="2" y="210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7" y="219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3"/>
                  </a:lnTo>
                  <a:lnTo>
                    <a:pt x="7" y="225"/>
                  </a:lnTo>
                  <a:lnTo>
                    <a:pt x="7" y="226"/>
                  </a:lnTo>
                  <a:lnTo>
                    <a:pt x="7" y="228"/>
                  </a:lnTo>
                  <a:lnTo>
                    <a:pt x="8" y="232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5" y="231"/>
                  </a:lnTo>
                  <a:lnTo>
                    <a:pt x="6" y="228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6" y="223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20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8"/>
                  </a:lnTo>
                  <a:lnTo>
                    <a:pt x="1" y="229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1" y="247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1" y="257"/>
                  </a:lnTo>
                  <a:lnTo>
                    <a:pt x="5" y="266"/>
                  </a:lnTo>
                  <a:lnTo>
                    <a:pt x="6" y="271"/>
                  </a:lnTo>
                  <a:lnTo>
                    <a:pt x="6" y="275"/>
                  </a:lnTo>
                  <a:lnTo>
                    <a:pt x="6" y="277"/>
                  </a:lnTo>
                  <a:lnTo>
                    <a:pt x="9" y="275"/>
                  </a:lnTo>
                  <a:lnTo>
                    <a:pt x="14" y="2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228">
              <a:extLst>
                <a:ext uri="{FF2B5EF4-FFF2-40B4-BE49-F238E27FC236}">
                  <a16:creationId xmlns:a16="http://schemas.microsoft.com/office/drawing/2014/main" id="{0E6C7D38-FA4E-A73E-5608-B6ABA75B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26" y="219075"/>
              <a:ext cx="925513" cy="731838"/>
            </a:xfrm>
            <a:custGeom>
              <a:avLst/>
              <a:gdLst>
                <a:gd name="T0" fmla="*/ 521 w 583"/>
                <a:gd name="T1" fmla="*/ 204 h 461"/>
                <a:gd name="T2" fmla="*/ 572 w 583"/>
                <a:gd name="T3" fmla="*/ 92 h 461"/>
                <a:gd name="T4" fmla="*/ 156 w 583"/>
                <a:gd name="T5" fmla="*/ 3 h 461"/>
                <a:gd name="T6" fmla="*/ 156 w 583"/>
                <a:gd name="T7" fmla="*/ 18 h 461"/>
                <a:gd name="T8" fmla="*/ 106 w 583"/>
                <a:gd name="T9" fmla="*/ 7 h 461"/>
                <a:gd name="T10" fmla="*/ 54 w 583"/>
                <a:gd name="T11" fmla="*/ 4 h 461"/>
                <a:gd name="T12" fmla="*/ 7 w 583"/>
                <a:gd name="T13" fmla="*/ 11 h 461"/>
                <a:gd name="T14" fmla="*/ 6 w 583"/>
                <a:gd name="T15" fmla="*/ 29 h 461"/>
                <a:gd name="T16" fmla="*/ 46 w 583"/>
                <a:gd name="T17" fmla="*/ 38 h 461"/>
                <a:gd name="T18" fmla="*/ 37 w 583"/>
                <a:gd name="T19" fmla="*/ 68 h 461"/>
                <a:gd name="T20" fmla="*/ 2 w 583"/>
                <a:gd name="T21" fmla="*/ 48 h 461"/>
                <a:gd name="T22" fmla="*/ 46 w 583"/>
                <a:gd name="T23" fmla="*/ 74 h 461"/>
                <a:gd name="T24" fmla="*/ 58 w 583"/>
                <a:gd name="T25" fmla="*/ 100 h 461"/>
                <a:gd name="T26" fmla="*/ 21 w 583"/>
                <a:gd name="T27" fmla="*/ 120 h 461"/>
                <a:gd name="T28" fmla="*/ 38 w 583"/>
                <a:gd name="T29" fmla="*/ 146 h 461"/>
                <a:gd name="T30" fmla="*/ 52 w 583"/>
                <a:gd name="T31" fmla="*/ 128 h 461"/>
                <a:gd name="T32" fmla="*/ 65 w 583"/>
                <a:gd name="T33" fmla="*/ 137 h 461"/>
                <a:gd name="T34" fmla="*/ 62 w 583"/>
                <a:gd name="T35" fmla="*/ 170 h 461"/>
                <a:gd name="T36" fmla="*/ 92 w 583"/>
                <a:gd name="T37" fmla="*/ 127 h 461"/>
                <a:gd name="T38" fmla="*/ 105 w 583"/>
                <a:gd name="T39" fmla="*/ 110 h 461"/>
                <a:gd name="T40" fmla="*/ 150 w 583"/>
                <a:gd name="T41" fmla="*/ 90 h 461"/>
                <a:gd name="T42" fmla="*/ 118 w 583"/>
                <a:gd name="T43" fmla="*/ 149 h 461"/>
                <a:gd name="T44" fmla="*/ 97 w 583"/>
                <a:gd name="T45" fmla="*/ 127 h 461"/>
                <a:gd name="T46" fmla="*/ 79 w 583"/>
                <a:gd name="T47" fmla="*/ 175 h 461"/>
                <a:gd name="T48" fmla="*/ 77 w 583"/>
                <a:gd name="T49" fmla="*/ 191 h 461"/>
                <a:gd name="T50" fmla="*/ 75 w 583"/>
                <a:gd name="T51" fmla="*/ 206 h 461"/>
                <a:gd name="T52" fmla="*/ 57 w 583"/>
                <a:gd name="T53" fmla="*/ 218 h 461"/>
                <a:gd name="T54" fmla="*/ 43 w 583"/>
                <a:gd name="T55" fmla="*/ 233 h 461"/>
                <a:gd name="T56" fmla="*/ 27 w 583"/>
                <a:gd name="T57" fmla="*/ 228 h 461"/>
                <a:gd name="T58" fmla="*/ 33 w 583"/>
                <a:gd name="T59" fmla="*/ 272 h 461"/>
                <a:gd name="T60" fmla="*/ 53 w 583"/>
                <a:gd name="T61" fmla="*/ 265 h 461"/>
                <a:gd name="T62" fmla="*/ 54 w 583"/>
                <a:gd name="T63" fmla="*/ 257 h 461"/>
                <a:gd name="T64" fmla="*/ 72 w 583"/>
                <a:gd name="T65" fmla="*/ 256 h 461"/>
                <a:gd name="T66" fmla="*/ 98 w 583"/>
                <a:gd name="T67" fmla="*/ 237 h 461"/>
                <a:gd name="T68" fmla="*/ 92 w 583"/>
                <a:gd name="T69" fmla="*/ 254 h 461"/>
                <a:gd name="T70" fmla="*/ 96 w 583"/>
                <a:gd name="T71" fmla="*/ 267 h 461"/>
                <a:gd name="T72" fmla="*/ 72 w 583"/>
                <a:gd name="T73" fmla="*/ 303 h 461"/>
                <a:gd name="T74" fmla="*/ 85 w 583"/>
                <a:gd name="T75" fmla="*/ 330 h 461"/>
                <a:gd name="T76" fmla="*/ 59 w 583"/>
                <a:gd name="T77" fmla="*/ 321 h 461"/>
                <a:gd name="T78" fmla="*/ 47 w 583"/>
                <a:gd name="T79" fmla="*/ 334 h 461"/>
                <a:gd name="T80" fmla="*/ 78 w 583"/>
                <a:gd name="T81" fmla="*/ 397 h 461"/>
                <a:gd name="T82" fmla="*/ 134 w 583"/>
                <a:gd name="T83" fmla="*/ 416 h 461"/>
                <a:gd name="T84" fmla="*/ 127 w 583"/>
                <a:gd name="T85" fmla="*/ 449 h 461"/>
                <a:gd name="T86" fmla="*/ 148 w 583"/>
                <a:gd name="T87" fmla="*/ 441 h 461"/>
                <a:gd name="T88" fmla="*/ 161 w 583"/>
                <a:gd name="T89" fmla="*/ 448 h 461"/>
                <a:gd name="T90" fmla="*/ 174 w 583"/>
                <a:gd name="T91" fmla="*/ 453 h 461"/>
                <a:gd name="T92" fmla="*/ 233 w 583"/>
                <a:gd name="T93" fmla="*/ 430 h 461"/>
                <a:gd name="T94" fmla="*/ 252 w 583"/>
                <a:gd name="T95" fmla="*/ 428 h 461"/>
                <a:gd name="T96" fmla="*/ 280 w 583"/>
                <a:gd name="T97" fmla="*/ 407 h 461"/>
                <a:gd name="T98" fmla="*/ 316 w 583"/>
                <a:gd name="T99" fmla="*/ 368 h 461"/>
                <a:gd name="T100" fmla="*/ 333 w 583"/>
                <a:gd name="T101" fmla="*/ 347 h 461"/>
                <a:gd name="T102" fmla="*/ 339 w 583"/>
                <a:gd name="T103" fmla="*/ 331 h 461"/>
                <a:gd name="T104" fmla="*/ 349 w 583"/>
                <a:gd name="T105" fmla="*/ 300 h 461"/>
                <a:gd name="T106" fmla="*/ 366 w 583"/>
                <a:gd name="T107" fmla="*/ 323 h 461"/>
                <a:gd name="T108" fmla="*/ 395 w 583"/>
                <a:gd name="T109" fmla="*/ 300 h 461"/>
                <a:gd name="T110" fmla="*/ 414 w 583"/>
                <a:gd name="T111" fmla="*/ 280 h 461"/>
                <a:gd name="T112" fmla="*/ 407 w 583"/>
                <a:gd name="T113" fmla="*/ 220 h 461"/>
                <a:gd name="T114" fmla="*/ 424 w 583"/>
                <a:gd name="T115" fmla="*/ 228 h 461"/>
                <a:gd name="T116" fmla="*/ 435 w 583"/>
                <a:gd name="T117" fmla="*/ 187 h 461"/>
                <a:gd name="T118" fmla="*/ 430 w 583"/>
                <a:gd name="T119" fmla="*/ 248 h 461"/>
                <a:gd name="T120" fmla="*/ 434 w 583"/>
                <a:gd name="T121" fmla="*/ 277 h 461"/>
                <a:gd name="T122" fmla="*/ 454 w 583"/>
                <a:gd name="T123" fmla="*/ 293 h 461"/>
                <a:gd name="T124" fmla="*/ 479 w 583"/>
                <a:gd name="T125" fmla="*/ 30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3" h="461">
                  <a:moveTo>
                    <a:pt x="487" y="331"/>
                  </a:moveTo>
                  <a:lnTo>
                    <a:pt x="489" y="332"/>
                  </a:lnTo>
                  <a:lnTo>
                    <a:pt x="494" y="334"/>
                  </a:lnTo>
                  <a:lnTo>
                    <a:pt x="499" y="331"/>
                  </a:lnTo>
                  <a:lnTo>
                    <a:pt x="503" y="329"/>
                  </a:lnTo>
                  <a:lnTo>
                    <a:pt x="506" y="321"/>
                  </a:lnTo>
                  <a:lnTo>
                    <a:pt x="506" y="317"/>
                  </a:lnTo>
                  <a:lnTo>
                    <a:pt x="507" y="313"/>
                  </a:lnTo>
                  <a:lnTo>
                    <a:pt x="508" y="306"/>
                  </a:lnTo>
                  <a:lnTo>
                    <a:pt x="508" y="303"/>
                  </a:lnTo>
                  <a:lnTo>
                    <a:pt x="508" y="297"/>
                  </a:lnTo>
                  <a:lnTo>
                    <a:pt x="510" y="287"/>
                  </a:lnTo>
                  <a:lnTo>
                    <a:pt x="512" y="285"/>
                  </a:lnTo>
                  <a:lnTo>
                    <a:pt x="513" y="283"/>
                  </a:lnTo>
                  <a:lnTo>
                    <a:pt x="514" y="280"/>
                  </a:lnTo>
                  <a:lnTo>
                    <a:pt x="514" y="277"/>
                  </a:lnTo>
                  <a:lnTo>
                    <a:pt x="513" y="274"/>
                  </a:lnTo>
                  <a:lnTo>
                    <a:pt x="512" y="265"/>
                  </a:lnTo>
                  <a:lnTo>
                    <a:pt x="505" y="235"/>
                  </a:lnTo>
                  <a:lnTo>
                    <a:pt x="503" y="232"/>
                  </a:lnTo>
                  <a:lnTo>
                    <a:pt x="505" y="228"/>
                  </a:lnTo>
                  <a:lnTo>
                    <a:pt x="506" y="226"/>
                  </a:lnTo>
                  <a:lnTo>
                    <a:pt x="515" y="220"/>
                  </a:lnTo>
                  <a:lnTo>
                    <a:pt x="516" y="218"/>
                  </a:lnTo>
                  <a:lnTo>
                    <a:pt x="520" y="214"/>
                  </a:lnTo>
                  <a:lnTo>
                    <a:pt x="520" y="213"/>
                  </a:lnTo>
                  <a:lnTo>
                    <a:pt x="520" y="209"/>
                  </a:lnTo>
                  <a:lnTo>
                    <a:pt x="521" y="204"/>
                  </a:lnTo>
                  <a:lnTo>
                    <a:pt x="521" y="201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6" y="195"/>
                  </a:lnTo>
                  <a:lnTo>
                    <a:pt x="516" y="193"/>
                  </a:lnTo>
                  <a:lnTo>
                    <a:pt x="516" y="189"/>
                  </a:lnTo>
                  <a:lnTo>
                    <a:pt x="519" y="187"/>
                  </a:lnTo>
                  <a:lnTo>
                    <a:pt x="520" y="186"/>
                  </a:lnTo>
                  <a:lnTo>
                    <a:pt x="523" y="185"/>
                  </a:lnTo>
                  <a:lnTo>
                    <a:pt x="535" y="186"/>
                  </a:lnTo>
                  <a:lnTo>
                    <a:pt x="538" y="186"/>
                  </a:lnTo>
                  <a:lnTo>
                    <a:pt x="549" y="176"/>
                  </a:lnTo>
                  <a:lnTo>
                    <a:pt x="561" y="162"/>
                  </a:lnTo>
                  <a:lnTo>
                    <a:pt x="564" y="159"/>
                  </a:lnTo>
                  <a:lnTo>
                    <a:pt x="566" y="153"/>
                  </a:lnTo>
                  <a:lnTo>
                    <a:pt x="566" y="146"/>
                  </a:lnTo>
                  <a:lnTo>
                    <a:pt x="566" y="140"/>
                  </a:lnTo>
                  <a:lnTo>
                    <a:pt x="565" y="131"/>
                  </a:lnTo>
                  <a:lnTo>
                    <a:pt x="564" y="126"/>
                  </a:lnTo>
                  <a:lnTo>
                    <a:pt x="564" y="123"/>
                  </a:lnTo>
                  <a:lnTo>
                    <a:pt x="565" y="121"/>
                  </a:lnTo>
                  <a:lnTo>
                    <a:pt x="570" y="116"/>
                  </a:lnTo>
                  <a:lnTo>
                    <a:pt x="571" y="114"/>
                  </a:lnTo>
                  <a:lnTo>
                    <a:pt x="572" y="110"/>
                  </a:lnTo>
                  <a:lnTo>
                    <a:pt x="573" y="107"/>
                  </a:lnTo>
                  <a:lnTo>
                    <a:pt x="573" y="102"/>
                  </a:lnTo>
                  <a:lnTo>
                    <a:pt x="573" y="97"/>
                  </a:lnTo>
                  <a:lnTo>
                    <a:pt x="572" y="92"/>
                  </a:lnTo>
                  <a:lnTo>
                    <a:pt x="564" y="71"/>
                  </a:lnTo>
                  <a:lnTo>
                    <a:pt x="557" y="56"/>
                  </a:lnTo>
                  <a:lnTo>
                    <a:pt x="554" y="50"/>
                  </a:lnTo>
                  <a:lnTo>
                    <a:pt x="553" y="45"/>
                  </a:lnTo>
                  <a:lnTo>
                    <a:pt x="552" y="33"/>
                  </a:lnTo>
                  <a:lnTo>
                    <a:pt x="549" y="29"/>
                  </a:lnTo>
                  <a:lnTo>
                    <a:pt x="547" y="20"/>
                  </a:lnTo>
                  <a:lnTo>
                    <a:pt x="547" y="18"/>
                  </a:lnTo>
                  <a:lnTo>
                    <a:pt x="548" y="17"/>
                  </a:lnTo>
                  <a:lnTo>
                    <a:pt x="566" y="11"/>
                  </a:lnTo>
                  <a:lnTo>
                    <a:pt x="570" y="11"/>
                  </a:lnTo>
                  <a:lnTo>
                    <a:pt x="579" y="12"/>
                  </a:lnTo>
                  <a:lnTo>
                    <a:pt x="580" y="11"/>
                  </a:lnTo>
                  <a:lnTo>
                    <a:pt x="581" y="10"/>
                  </a:lnTo>
                  <a:lnTo>
                    <a:pt x="581" y="9"/>
                  </a:lnTo>
                  <a:lnTo>
                    <a:pt x="583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3"/>
                  </a:lnTo>
                  <a:lnTo>
                    <a:pt x="183" y="3"/>
                  </a:lnTo>
                  <a:lnTo>
                    <a:pt x="181" y="2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60" y="2"/>
                  </a:lnTo>
                  <a:lnTo>
                    <a:pt x="156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6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30"/>
                  </a:lnTo>
                  <a:lnTo>
                    <a:pt x="168" y="35"/>
                  </a:lnTo>
                  <a:lnTo>
                    <a:pt x="166" y="38"/>
                  </a:lnTo>
                  <a:lnTo>
                    <a:pt x="163" y="39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4" y="28"/>
                  </a:lnTo>
                  <a:lnTo>
                    <a:pt x="160" y="24"/>
                  </a:lnTo>
                  <a:lnTo>
                    <a:pt x="156" y="23"/>
                  </a:lnTo>
                  <a:lnTo>
                    <a:pt x="153" y="23"/>
                  </a:lnTo>
                  <a:lnTo>
                    <a:pt x="145" y="28"/>
                  </a:lnTo>
                  <a:lnTo>
                    <a:pt x="150" y="22"/>
                  </a:lnTo>
                  <a:lnTo>
                    <a:pt x="153" y="20"/>
                  </a:lnTo>
                  <a:lnTo>
                    <a:pt x="154" y="19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5" y="15"/>
                  </a:lnTo>
                  <a:lnTo>
                    <a:pt x="154" y="11"/>
                  </a:lnTo>
                  <a:lnTo>
                    <a:pt x="153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2" y="6"/>
                  </a:lnTo>
                  <a:lnTo>
                    <a:pt x="111" y="7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2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6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3" y="9"/>
                  </a:lnTo>
                  <a:lnTo>
                    <a:pt x="102" y="11"/>
                  </a:lnTo>
                  <a:lnTo>
                    <a:pt x="98" y="11"/>
                  </a:lnTo>
                  <a:lnTo>
                    <a:pt x="101" y="10"/>
                  </a:lnTo>
                  <a:lnTo>
                    <a:pt x="101" y="6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70" y="0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6" y="6"/>
                  </a:lnTo>
                  <a:lnTo>
                    <a:pt x="65" y="7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5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8" y="3"/>
                  </a:lnTo>
                  <a:lnTo>
                    <a:pt x="56" y="5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1" y="9"/>
                  </a:lnTo>
                  <a:lnTo>
                    <a:pt x="17" y="6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3" y="28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8" y="36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0" y="45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0" y="43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4" y="37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32" y="57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4" y="63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8" y="69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7" y="74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4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6" y="61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6" y="49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5" y="51"/>
                  </a:lnTo>
                  <a:lnTo>
                    <a:pt x="8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18" y="72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8" y="77"/>
                  </a:lnTo>
                  <a:lnTo>
                    <a:pt x="20" y="80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28" y="85"/>
                  </a:lnTo>
                  <a:lnTo>
                    <a:pt x="33" y="82"/>
                  </a:lnTo>
                  <a:lnTo>
                    <a:pt x="39" y="77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5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3"/>
                  </a:lnTo>
                  <a:lnTo>
                    <a:pt x="62" y="62"/>
                  </a:lnTo>
                  <a:lnTo>
                    <a:pt x="60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2" y="71"/>
                  </a:lnTo>
                  <a:lnTo>
                    <a:pt x="59" y="74"/>
                  </a:lnTo>
                  <a:lnTo>
                    <a:pt x="58" y="78"/>
                  </a:lnTo>
                  <a:lnTo>
                    <a:pt x="58" y="85"/>
                  </a:lnTo>
                  <a:lnTo>
                    <a:pt x="58" y="90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58" y="100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2" y="107"/>
                  </a:lnTo>
                  <a:lnTo>
                    <a:pt x="49" y="107"/>
                  </a:lnTo>
                  <a:lnTo>
                    <a:pt x="45" y="107"/>
                  </a:lnTo>
                  <a:lnTo>
                    <a:pt x="41" y="104"/>
                  </a:lnTo>
                  <a:lnTo>
                    <a:pt x="39" y="103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1" y="92"/>
                  </a:lnTo>
                  <a:lnTo>
                    <a:pt x="28" y="90"/>
                  </a:lnTo>
                  <a:lnTo>
                    <a:pt x="26" y="91"/>
                  </a:lnTo>
                  <a:lnTo>
                    <a:pt x="24" y="96"/>
                  </a:lnTo>
                  <a:lnTo>
                    <a:pt x="24" y="100"/>
                  </a:lnTo>
                  <a:lnTo>
                    <a:pt x="26" y="103"/>
                  </a:lnTo>
                  <a:lnTo>
                    <a:pt x="25" y="104"/>
                  </a:lnTo>
                  <a:lnTo>
                    <a:pt x="26" y="109"/>
                  </a:lnTo>
                  <a:lnTo>
                    <a:pt x="27" y="110"/>
                  </a:lnTo>
                  <a:lnTo>
                    <a:pt x="26" y="111"/>
                  </a:lnTo>
                  <a:lnTo>
                    <a:pt x="19" y="111"/>
                  </a:lnTo>
                  <a:lnTo>
                    <a:pt x="17" y="115"/>
                  </a:lnTo>
                  <a:lnTo>
                    <a:pt x="17" y="117"/>
                  </a:lnTo>
                  <a:lnTo>
                    <a:pt x="17" y="118"/>
                  </a:lnTo>
                  <a:lnTo>
                    <a:pt x="18" y="118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9" y="128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30" y="136"/>
                  </a:lnTo>
                  <a:lnTo>
                    <a:pt x="32" y="137"/>
                  </a:lnTo>
                  <a:lnTo>
                    <a:pt x="30" y="139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2" y="147"/>
                  </a:lnTo>
                  <a:lnTo>
                    <a:pt x="34" y="148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4"/>
                  </a:lnTo>
                  <a:lnTo>
                    <a:pt x="41" y="142"/>
                  </a:lnTo>
                  <a:lnTo>
                    <a:pt x="45" y="137"/>
                  </a:lnTo>
                  <a:lnTo>
                    <a:pt x="46" y="135"/>
                  </a:lnTo>
                  <a:lnTo>
                    <a:pt x="49" y="128"/>
                  </a:lnTo>
                  <a:lnTo>
                    <a:pt x="50" y="127"/>
                  </a:lnTo>
                  <a:lnTo>
                    <a:pt x="50" y="123"/>
                  </a:lnTo>
                  <a:lnTo>
                    <a:pt x="51" y="120"/>
                  </a:lnTo>
                  <a:lnTo>
                    <a:pt x="52" y="116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6" y="114"/>
                  </a:lnTo>
                  <a:lnTo>
                    <a:pt x="57" y="114"/>
                  </a:lnTo>
                  <a:lnTo>
                    <a:pt x="58" y="113"/>
                  </a:lnTo>
                  <a:lnTo>
                    <a:pt x="59" y="111"/>
                  </a:lnTo>
                  <a:lnTo>
                    <a:pt x="60" y="110"/>
                  </a:lnTo>
                  <a:lnTo>
                    <a:pt x="60" y="113"/>
                  </a:lnTo>
                  <a:lnTo>
                    <a:pt x="59" y="114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3" y="129"/>
                  </a:lnTo>
                  <a:lnTo>
                    <a:pt x="54" y="130"/>
                  </a:lnTo>
                  <a:lnTo>
                    <a:pt x="53" y="133"/>
                  </a:lnTo>
                  <a:lnTo>
                    <a:pt x="51" y="135"/>
                  </a:lnTo>
                  <a:lnTo>
                    <a:pt x="53" y="134"/>
                  </a:lnTo>
                  <a:lnTo>
                    <a:pt x="58" y="134"/>
                  </a:lnTo>
                  <a:lnTo>
                    <a:pt x="58" y="135"/>
                  </a:lnTo>
                  <a:lnTo>
                    <a:pt x="56" y="135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40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49" y="144"/>
                  </a:lnTo>
                  <a:lnTo>
                    <a:pt x="47" y="146"/>
                  </a:lnTo>
                  <a:lnTo>
                    <a:pt x="47" y="147"/>
                  </a:lnTo>
                  <a:lnTo>
                    <a:pt x="49" y="149"/>
                  </a:lnTo>
                  <a:lnTo>
                    <a:pt x="51" y="149"/>
                  </a:lnTo>
                  <a:lnTo>
                    <a:pt x="52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7" y="141"/>
                  </a:lnTo>
                  <a:lnTo>
                    <a:pt x="59" y="140"/>
                  </a:lnTo>
                  <a:lnTo>
                    <a:pt x="63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59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60" y="150"/>
                  </a:lnTo>
                  <a:lnTo>
                    <a:pt x="59" y="153"/>
                  </a:lnTo>
                  <a:lnTo>
                    <a:pt x="58" y="154"/>
                  </a:lnTo>
                  <a:lnTo>
                    <a:pt x="58" y="155"/>
                  </a:lnTo>
                  <a:lnTo>
                    <a:pt x="59" y="156"/>
                  </a:lnTo>
                  <a:lnTo>
                    <a:pt x="59" y="157"/>
                  </a:lnTo>
                  <a:lnTo>
                    <a:pt x="60" y="159"/>
                  </a:lnTo>
                  <a:lnTo>
                    <a:pt x="62" y="157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9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0" y="161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8" y="168"/>
                  </a:lnTo>
                  <a:lnTo>
                    <a:pt x="60" y="170"/>
                  </a:lnTo>
                  <a:lnTo>
                    <a:pt x="62" y="170"/>
                  </a:lnTo>
                  <a:lnTo>
                    <a:pt x="64" y="166"/>
                  </a:lnTo>
                  <a:lnTo>
                    <a:pt x="65" y="167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7" y="168"/>
                  </a:lnTo>
                  <a:lnTo>
                    <a:pt x="70" y="166"/>
                  </a:lnTo>
                  <a:lnTo>
                    <a:pt x="71" y="162"/>
                  </a:lnTo>
                  <a:lnTo>
                    <a:pt x="71" y="157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5" y="144"/>
                  </a:lnTo>
                  <a:lnTo>
                    <a:pt x="76" y="141"/>
                  </a:lnTo>
                  <a:lnTo>
                    <a:pt x="78" y="137"/>
                  </a:lnTo>
                  <a:lnTo>
                    <a:pt x="79" y="134"/>
                  </a:lnTo>
                  <a:lnTo>
                    <a:pt x="80" y="133"/>
                  </a:lnTo>
                  <a:lnTo>
                    <a:pt x="80" y="130"/>
                  </a:lnTo>
                  <a:lnTo>
                    <a:pt x="83" y="129"/>
                  </a:lnTo>
                  <a:lnTo>
                    <a:pt x="83" y="130"/>
                  </a:lnTo>
                  <a:lnTo>
                    <a:pt x="86" y="133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1" y="133"/>
                  </a:lnTo>
                  <a:lnTo>
                    <a:pt x="91" y="130"/>
                  </a:lnTo>
                  <a:lnTo>
                    <a:pt x="92" y="127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3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5" y="113"/>
                  </a:lnTo>
                  <a:lnTo>
                    <a:pt x="97" y="114"/>
                  </a:lnTo>
                  <a:lnTo>
                    <a:pt x="98" y="113"/>
                  </a:lnTo>
                  <a:lnTo>
                    <a:pt x="98" y="111"/>
                  </a:lnTo>
                  <a:lnTo>
                    <a:pt x="98" y="110"/>
                  </a:lnTo>
                  <a:lnTo>
                    <a:pt x="96" y="109"/>
                  </a:lnTo>
                  <a:lnTo>
                    <a:pt x="95" y="104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5" y="101"/>
                  </a:lnTo>
                  <a:lnTo>
                    <a:pt x="96" y="104"/>
                  </a:lnTo>
                  <a:lnTo>
                    <a:pt x="97" y="108"/>
                  </a:lnTo>
                  <a:lnTo>
                    <a:pt x="99" y="110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5" y="110"/>
                  </a:lnTo>
                  <a:lnTo>
                    <a:pt x="109" y="105"/>
                  </a:lnTo>
                  <a:lnTo>
                    <a:pt x="111" y="104"/>
                  </a:lnTo>
                  <a:lnTo>
                    <a:pt x="112" y="104"/>
                  </a:lnTo>
                  <a:lnTo>
                    <a:pt x="116" y="103"/>
                  </a:lnTo>
                  <a:lnTo>
                    <a:pt x="118" y="103"/>
                  </a:lnTo>
                  <a:lnTo>
                    <a:pt x="122" y="101"/>
                  </a:lnTo>
                  <a:lnTo>
                    <a:pt x="129" y="92"/>
                  </a:lnTo>
                  <a:lnTo>
                    <a:pt x="132" y="91"/>
                  </a:lnTo>
                  <a:lnTo>
                    <a:pt x="131" y="95"/>
                  </a:lnTo>
                  <a:lnTo>
                    <a:pt x="125" y="101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1" y="103"/>
                  </a:lnTo>
                  <a:lnTo>
                    <a:pt x="136" y="100"/>
                  </a:lnTo>
                  <a:lnTo>
                    <a:pt x="138" y="97"/>
                  </a:lnTo>
                  <a:lnTo>
                    <a:pt x="143" y="96"/>
                  </a:lnTo>
                  <a:lnTo>
                    <a:pt x="144" y="95"/>
                  </a:lnTo>
                  <a:lnTo>
                    <a:pt x="147" y="90"/>
                  </a:lnTo>
                  <a:lnTo>
                    <a:pt x="149" y="87"/>
                  </a:lnTo>
                  <a:lnTo>
                    <a:pt x="151" y="83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3" y="89"/>
                  </a:lnTo>
                  <a:lnTo>
                    <a:pt x="151" y="89"/>
                  </a:lnTo>
                  <a:lnTo>
                    <a:pt x="150" y="89"/>
                  </a:lnTo>
                  <a:lnTo>
                    <a:pt x="150" y="90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63" y="94"/>
                  </a:lnTo>
                  <a:lnTo>
                    <a:pt x="161" y="98"/>
                  </a:lnTo>
                  <a:lnTo>
                    <a:pt x="157" y="98"/>
                  </a:lnTo>
                  <a:lnTo>
                    <a:pt x="150" y="96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8" y="102"/>
                  </a:lnTo>
                  <a:lnTo>
                    <a:pt x="137" y="103"/>
                  </a:lnTo>
                  <a:lnTo>
                    <a:pt x="135" y="108"/>
                  </a:lnTo>
                  <a:lnTo>
                    <a:pt x="134" y="109"/>
                  </a:lnTo>
                  <a:lnTo>
                    <a:pt x="131" y="111"/>
                  </a:lnTo>
                  <a:lnTo>
                    <a:pt x="130" y="113"/>
                  </a:lnTo>
                  <a:lnTo>
                    <a:pt x="128" y="116"/>
                  </a:lnTo>
                  <a:lnTo>
                    <a:pt x="125" y="126"/>
                  </a:lnTo>
                  <a:lnTo>
                    <a:pt x="123" y="129"/>
                  </a:lnTo>
                  <a:lnTo>
                    <a:pt x="124" y="133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42"/>
                  </a:lnTo>
                  <a:lnTo>
                    <a:pt x="119" y="146"/>
                  </a:lnTo>
                  <a:lnTo>
                    <a:pt x="119" y="149"/>
                  </a:lnTo>
                  <a:lnTo>
                    <a:pt x="119" y="159"/>
                  </a:lnTo>
                  <a:lnTo>
                    <a:pt x="118" y="154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2"/>
                  </a:lnTo>
                  <a:lnTo>
                    <a:pt x="119" y="131"/>
                  </a:lnTo>
                  <a:lnTo>
                    <a:pt x="121" y="129"/>
                  </a:lnTo>
                  <a:lnTo>
                    <a:pt x="123" y="126"/>
                  </a:lnTo>
                  <a:lnTo>
                    <a:pt x="124" y="124"/>
                  </a:lnTo>
                  <a:lnTo>
                    <a:pt x="123" y="121"/>
                  </a:lnTo>
                  <a:lnTo>
                    <a:pt x="124" y="115"/>
                  </a:lnTo>
                  <a:lnTo>
                    <a:pt x="129" y="107"/>
                  </a:lnTo>
                  <a:lnTo>
                    <a:pt x="123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6" y="107"/>
                  </a:lnTo>
                  <a:lnTo>
                    <a:pt x="114" y="111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8" y="115"/>
                  </a:lnTo>
                  <a:lnTo>
                    <a:pt x="106" y="115"/>
                  </a:lnTo>
                  <a:lnTo>
                    <a:pt x="106" y="116"/>
                  </a:lnTo>
                  <a:lnTo>
                    <a:pt x="106" y="117"/>
                  </a:lnTo>
                  <a:lnTo>
                    <a:pt x="106" y="118"/>
                  </a:lnTo>
                  <a:lnTo>
                    <a:pt x="105" y="118"/>
                  </a:lnTo>
                  <a:lnTo>
                    <a:pt x="104" y="120"/>
                  </a:lnTo>
                  <a:lnTo>
                    <a:pt x="102" y="122"/>
                  </a:lnTo>
                  <a:lnTo>
                    <a:pt x="102" y="123"/>
                  </a:lnTo>
                  <a:lnTo>
                    <a:pt x="101" y="124"/>
                  </a:lnTo>
                  <a:lnTo>
                    <a:pt x="96" y="126"/>
                  </a:lnTo>
                  <a:lnTo>
                    <a:pt x="97" y="127"/>
                  </a:lnTo>
                  <a:lnTo>
                    <a:pt x="96" y="129"/>
                  </a:lnTo>
                  <a:lnTo>
                    <a:pt x="93" y="131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86" y="144"/>
                  </a:lnTo>
                  <a:lnTo>
                    <a:pt x="89" y="150"/>
                  </a:lnTo>
                  <a:lnTo>
                    <a:pt x="88" y="154"/>
                  </a:lnTo>
                  <a:lnTo>
                    <a:pt x="90" y="154"/>
                  </a:lnTo>
                  <a:lnTo>
                    <a:pt x="92" y="153"/>
                  </a:lnTo>
                  <a:lnTo>
                    <a:pt x="96" y="152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8" y="147"/>
                  </a:lnTo>
                  <a:lnTo>
                    <a:pt x="99" y="146"/>
                  </a:lnTo>
                  <a:lnTo>
                    <a:pt x="101" y="147"/>
                  </a:lnTo>
                  <a:lnTo>
                    <a:pt x="101" y="149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3" y="152"/>
                  </a:lnTo>
                  <a:lnTo>
                    <a:pt x="88" y="156"/>
                  </a:lnTo>
                  <a:lnTo>
                    <a:pt x="82" y="161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3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0" y="178"/>
                  </a:lnTo>
                  <a:lnTo>
                    <a:pt x="67" y="179"/>
                  </a:lnTo>
                  <a:lnTo>
                    <a:pt x="64" y="180"/>
                  </a:lnTo>
                  <a:lnTo>
                    <a:pt x="60" y="183"/>
                  </a:lnTo>
                  <a:lnTo>
                    <a:pt x="62" y="188"/>
                  </a:lnTo>
                  <a:lnTo>
                    <a:pt x="58" y="189"/>
                  </a:lnTo>
                  <a:lnTo>
                    <a:pt x="56" y="191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7" y="193"/>
                  </a:lnTo>
                  <a:lnTo>
                    <a:pt x="58" y="192"/>
                  </a:lnTo>
                  <a:lnTo>
                    <a:pt x="59" y="191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5"/>
                  </a:lnTo>
                  <a:lnTo>
                    <a:pt x="63" y="196"/>
                  </a:lnTo>
                  <a:lnTo>
                    <a:pt x="65" y="201"/>
                  </a:lnTo>
                  <a:lnTo>
                    <a:pt x="66" y="202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5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8" y="192"/>
                  </a:lnTo>
                  <a:lnTo>
                    <a:pt x="78" y="193"/>
                  </a:lnTo>
                  <a:lnTo>
                    <a:pt x="78" y="196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6" y="200"/>
                  </a:lnTo>
                  <a:lnTo>
                    <a:pt x="76" y="202"/>
                  </a:lnTo>
                  <a:lnTo>
                    <a:pt x="77" y="205"/>
                  </a:lnTo>
                  <a:lnTo>
                    <a:pt x="78" y="206"/>
                  </a:lnTo>
                  <a:lnTo>
                    <a:pt x="82" y="206"/>
                  </a:lnTo>
                  <a:lnTo>
                    <a:pt x="83" y="206"/>
                  </a:lnTo>
                  <a:lnTo>
                    <a:pt x="83" y="205"/>
                  </a:lnTo>
                  <a:lnTo>
                    <a:pt x="90" y="199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03" y="193"/>
                  </a:lnTo>
                  <a:lnTo>
                    <a:pt x="97" y="195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5" y="199"/>
                  </a:lnTo>
                  <a:lnTo>
                    <a:pt x="93" y="199"/>
                  </a:lnTo>
                  <a:lnTo>
                    <a:pt x="92" y="200"/>
                  </a:lnTo>
                  <a:lnTo>
                    <a:pt x="83" y="208"/>
                  </a:lnTo>
                  <a:lnTo>
                    <a:pt x="80" y="209"/>
                  </a:lnTo>
                  <a:lnTo>
                    <a:pt x="76" y="208"/>
                  </a:lnTo>
                  <a:lnTo>
                    <a:pt x="76" y="207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66" y="211"/>
                  </a:lnTo>
                  <a:lnTo>
                    <a:pt x="66" y="212"/>
                  </a:lnTo>
                  <a:lnTo>
                    <a:pt x="65" y="213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3" y="219"/>
                  </a:lnTo>
                  <a:lnTo>
                    <a:pt x="65" y="220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67" y="220"/>
                  </a:lnTo>
                  <a:lnTo>
                    <a:pt x="65" y="220"/>
                  </a:lnTo>
                  <a:lnTo>
                    <a:pt x="63" y="222"/>
                  </a:lnTo>
                  <a:lnTo>
                    <a:pt x="63" y="224"/>
                  </a:lnTo>
                  <a:lnTo>
                    <a:pt x="63" y="226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59" y="228"/>
                  </a:lnTo>
                  <a:lnTo>
                    <a:pt x="60" y="225"/>
                  </a:lnTo>
                  <a:lnTo>
                    <a:pt x="60" y="221"/>
                  </a:lnTo>
                  <a:lnTo>
                    <a:pt x="59" y="219"/>
                  </a:lnTo>
                  <a:lnTo>
                    <a:pt x="57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8"/>
                  </a:lnTo>
                  <a:lnTo>
                    <a:pt x="47" y="219"/>
                  </a:lnTo>
                  <a:lnTo>
                    <a:pt x="46" y="222"/>
                  </a:lnTo>
                  <a:lnTo>
                    <a:pt x="45" y="226"/>
                  </a:lnTo>
                  <a:lnTo>
                    <a:pt x="45" y="228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5" y="237"/>
                  </a:lnTo>
                  <a:lnTo>
                    <a:pt x="45" y="238"/>
                  </a:lnTo>
                  <a:lnTo>
                    <a:pt x="44" y="239"/>
                  </a:lnTo>
                  <a:lnTo>
                    <a:pt x="39" y="241"/>
                  </a:lnTo>
                  <a:lnTo>
                    <a:pt x="38" y="243"/>
                  </a:lnTo>
                  <a:lnTo>
                    <a:pt x="38" y="244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3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7"/>
                  </a:lnTo>
                  <a:lnTo>
                    <a:pt x="41" y="226"/>
                  </a:lnTo>
                  <a:lnTo>
                    <a:pt x="43" y="224"/>
                  </a:lnTo>
                  <a:lnTo>
                    <a:pt x="44" y="221"/>
                  </a:lnTo>
                  <a:lnTo>
                    <a:pt x="44" y="218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3" y="212"/>
                  </a:lnTo>
                  <a:lnTo>
                    <a:pt x="41" y="211"/>
                  </a:lnTo>
                  <a:lnTo>
                    <a:pt x="39" y="213"/>
                  </a:lnTo>
                  <a:lnTo>
                    <a:pt x="37" y="217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7" y="221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6" y="228"/>
                  </a:lnTo>
                  <a:lnTo>
                    <a:pt x="36" y="224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1" y="221"/>
                  </a:lnTo>
                  <a:lnTo>
                    <a:pt x="30" y="224"/>
                  </a:lnTo>
                  <a:lnTo>
                    <a:pt x="28" y="225"/>
                  </a:lnTo>
                  <a:lnTo>
                    <a:pt x="27" y="228"/>
                  </a:lnTo>
                  <a:lnTo>
                    <a:pt x="24" y="235"/>
                  </a:lnTo>
                  <a:lnTo>
                    <a:pt x="23" y="237"/>
                  </a:lnTo>
                  <a:lnTo>
                    <a:pt x="21" y="238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0" y="241"/>
                  </a:lnTo>
                  <a:lnTo>
                    <a:pt x="20" y="243"/>
                  </a:lnTo>
                  <a:lnTo>
                    <a:pt x="20" y="244"/>
                  </a:lnTo>
                  <a:lnTo>
                    <a:pt x="20" y="245"/>
                  </a:lnTo>
                  <a:lnTo>
                    <a:pt x="20" y="248"/>
                  </a:lnTo>
                  <a:lnTo>
                    <a:pt x="21" y="252"/>
                  </a:lnTo>
                  <a:lnTo>
                    <a:pt x="21" y="254"/>
                  </a:lnTo>
                  <a:lnTo>
                    <a:pt x="24" y="254"/>
                  </a:lnTo>
                  <a:lnTo>
                    <a:pt x="27" y="267"/>
                  </a:lnTo>
                  <a:lnTo>
                    <a:pt x="31" y="265"/>
                  </a:lnTo>
                  <a:lnTo>
                    <a:pt x="30" y="265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7"/>
                  </a:lnTo>
                  <a:lnTo>
                    <a:pt x="32" y="258"/>
                  </a:lnTo>
                  <a:lnTo>
                    <a:pt x="32" y="260"/>
                  </a:lnTo>
                  <a:lnTo>
                    <a:pt x="32" y="264"/>
                  </a:lnTo>
                  <a:lnTo>
                    <a:pt x="32" y="265"/>
                  </a:lnTo>
                  <a:lnTo>
                    <a:pt x="33" y="267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65"/>
                  </a:lnTo>
                  <a:lnTo>
                    <a:pt x="36" y="261"/>
                  </a:lnTo>
                  <a:lnTo>
                    <a:pt x="37" y="259"/>
                  </a:lnTo>
                  <a:lnTo>
                    <a:pt x="38" y="258"/>
                  </a:lnTo>
                  <a:lnTo>
                    <a:pt x="39" y="259"/>
                  </a:lnTo>
                  <a:lnTo>
                    <a:pt x="39" y="263"/>
                  </a:lnTo>
                  <a:lnTo>
                    <a:pt x="38" y="266"/>
                  </a:lnTo>
                  <a:lnTo>
                    <a:pt x="38" y="269"/>
                  </a:lnTo>
                  <a:lnTo>
                    <a:pt x="38" y="272"/>
                  </a:lnTo>
                  <a:lnTo>
                    <a:pt x="40" y="274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6" y="274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50" y="269"/>
                  </a:lnTo>
                  <a:lnTo>
                    <a:pt x="50" y="263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50" y="256"/>
                  </a:lnTo>
                  <a:lnTo>
                    <a:pt x="52" y="260"/>
                  </a:lnTo>
                  <a:lnTo>
                    <a:pt x="53" y="265"/>
                  </a:lnTo>
                  <a:lnTo>
                    <a:pt x="54" y="269"/>
                  </a:lnTo>
                  <a:lnTo>
                    <a:pt x="54" y="270"/>
                  </a:lnTo>
                  <a:lnTo>
                    <a:pt x="53" y="270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4"/>
                  </a:lnTo>
                  <a:lnTo>
                    <a:pt x="53" y="274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7" y="272"/>
                  </a:lnTo>
                  <a:lnTo>
                    <a:pt x="57" y="271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3" y="266"/>
                  </a:lnTo>
                  <a:lnTo>
                    <a:pt x="64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3"/>
                  </a:lnTo>
                  <a:lnTo>
                    <a:pt x="70" y="260"/>
                  </a:lnTo>
                  <a:lnTo>
                    <a:pt x="66" y="256"/>
                  </a:lnTo>
                  <a:lnTo>
                    <a:pt x="64" y="254"/>
                  </a:lnTo>
                  <a:lnTo>
                    <a:pt x="63" y="253"/>
                  </a:lnTo>
                  <a:lnTo>
                    <a:pt x="60" y="254"/>
                  </a:lnTo>
                  <a:lnTo>
                    <a:pt x="54" y="258"/>
                  </a:lnTo>
                  <a:lnTo>
                    <a:pt x="54" y="257"/>
                  </a:lnTo>
                  <a:lnTo>
                    <a:pt x="58" y="254"/>
                  </a:lnTo>
                  <a:lnTo>
                    <a:pt x="59" y="251"/>
                  </a:lnTo>
                  <a:lnTo>
                    <a:pt x="62" y="252"/>
                  </a:lnTo>
                  <a:lnTo>
                    <a:pt x="64" y="251"/>
                  </a:lnTo>
                  <a:lnTo>
                    <a:pt x="65" y="248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4" y="240"/>
                  </a:lnTo>
                  <a:lnTo>
                    <a:pt x="65" y="240"/>
                  </a:lnTo>
                  <a:lnTo>
                    <a:pt x="66" y="238"/>
                  </a:lnTo>
                  <a:lnTo>
                    <a:pt x="67" y="238"/>
                  </a:lnTo>
                  <a:lnTo>
                    <a:pt x="67" y="239"/>
                  </a:lnTo>
                  <a:lnTo>
                    <a:pt x="69" y="243"/>
                  </a:lnTo>
                  <a:lnTo>
                    <a:pt x="70" y="243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3" y="246"/>
                  </a:lnTo>
                  <a:lnTo>
                    <a:pt x="83" y="247"/>
                  </a:lnTo>
                  <a:lnTo>
                    <a:pt x="85" y="246"/>
                  </a:lnTo>
                  <a:lnTo>
                    <a:pt x="88" y="245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76" y="251"/>
                  </a:lnTo>
                  <a:lnTo>
                    <a:pt x="72" y="251"/>
                  </a:lnTo>
                  <a:lnTo>
                    <a:pt x="72" y="253"/>
                  </a:lnTo>
                  <a:lnTo>
                    <a:pt x="72" y="254"/>
                  </a:lnTo>
                  <a:lnTo>
                    <a:pt x="72" y="256"/>
                  </a:lnTo>
                  <a:lnTo>
                    <a:pt x="72" y="258"/>
                  </a:lnTo>
                  <a:lnTo>
                    <a:pt x="72" y="259"/>
                  </a:lnTo>
                  <a:lnTo>
                    <a:pt x="73" y="260"/>
                  </a:lnTo>
                  <a:lnTo>
                    <a:pt x="75" y="261"/>
                  </a:lnTo>
                  <a:lnTo>
                    <a:pt x="75" y="263"/>
                  </a:lnTo>
                  <a:lnTo>
                    <a:pt x="76" y="265"/>
                  </a:lnTo>
                  <a:lnTo>
                    <a:pt x="77" y="265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8"/>
                  </a:lnTo>
                  <a:lnTo>
                    <a:pt x="78" y="257"/>
                  </a:lnTo>
                  <a:lnTo>
                    <a:pt x="79" y="257"/>
                  </a:lnTo>
                  <a:lnTo>
                    <a:pt x="80" y="256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2" y="257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6" y="256"/>
                  </a:lnTo>
                  <a:lnTo>
                    <a:pt x="88" y="253"/>
                  </a:lnTo>
                  <a:lnTo>
                    <a:pt x="91" y="251"/>
                  </a:lnTo>
                  <a:lnTo>
                    <a:pt x="92" y="250"/>
                  </a:lnTo>
                  <a:lnTo>
                    <a:pt x="92" y="248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7"/>
                  </a:lnTo>
                  <a:lnTo>
                    <a:pt x="99" y="234"/>
                  </a:lnTo>
                  <a:lnTo>
                    <a:pt x="99" y="233"/>
                  </a:lnTo>
                  <a:lnTo>
                    <a:pt x="99" y="230"/>
                  </a:lnTo>
                  <a:lnTo>
                    <a:pt x="101" y="225"/>
                  </a:lnTo>
                  <a:lnTo>
                    <a:pt x="102" y="221"/>
                  </a:lnTo>
                  <a:lnTo>
                    <a:pt x="104" y="220"/>
                  </a:lnTo>
                  <a:lnTo>
                    <a:pt x="103" y="222"/>
                  </a:lnTo>
                  <a:lnTo>
                    <a:pt x="103" y="225"/>
                  </a:lnTo>
                  <a:lnTo>
                    <a:pt x="102" y="227"/>
                  </a:lnTo>
                  <a:lnTo>
                    <a:pt x="102" y="231"/>
                  </a:lnTo>
                  <a:lnTo>
                    <a:pt x="102" y="233"/>
                  </a:lnTo>
                  <a:lnTo>
                    <a:pt x="101" y="235"/>
                  </a:lnTo>
                  <a:lnTo>
                    <a:pt x="99" y="238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18" y="233"/>
                  </a:lnTo>
                  <a:lnTo>
                    <a:pt x="121" y="235"/>
                  </a:lnTo>
                  <a:lnTo>
                    <a:pt x="112" y="237"/>
                  </a:lnTo>
                  <a:lnTo>
                    <a:pt x="98" y="243"/>
                  </a:lnTo>
                  <a:lnTo>
                    <a:pt x="97" y="245"/>
                  </a:lnTo>
                  <a:lnTo>
                    <a:pt x="97" y="246"/>
                  </a:lnTo>
                  <a:lnTo>
                    <a:pt x="97" y="248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5" y="253"/>
                  </a:lnTo>
                  <a:lnTo>
                    <a:pt x="93" y="252"/>
                  </a:lnTo>
                  <a:lnTo>
                    <a:pt x="92" y="254"/>
                  </a:lnTo>
                  <a:lnTo>
                    <a:pt x="90" y="256"/>
                  </a:lnTo>
                  <a:lnTo>
                    <a:pt x="86" y="258"/>
                  </a:lnTo>
                  <a:lnTo>
                    <a:pt x="84" y="260"/>
                  </a:lnTo>
                  <a:lnTo>
                    <a:pt x="83" y="261"/>
                  </a:lnTo>
                  <a:lnTo>
                    <a:pt x="83" y="263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6"/>
                  </a:lnTo>
                  <a:lnTo>
                    <a:pt x="80" y="267"/>
                  </a:lnTo>
                  <a:lnTo>
                    <a:pt x="80" y="269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5" y="269"/>
                  </a:lnTo>
                  <a:lnTo>
                    <a:pt x="86" y="270"/>
                  </a:lnTo>
                  <a:lnTo>
                    <a:pt x="88" y="271"/>
                  </a:lnTo>
                  <a:lnTo>
                    <a:pt x="89" y="271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1" y="267"/>
                  </a:lnTo>
                  <a:lnTo>
                    <a:pt x="92" y="269"/>
                  </a:lnTo>
                  <a:lnTo>
                    <a:pt x="92" y="270"/>
                  </a:lnTo>
                  <a:lnTo>
                    <a:pt x="93" y="271"/>
                  </a:lnTo>
                  <a:lnTo>
                    <a:pt x="95" y="270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7" y="269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86" y="272"/>
                  </a:lnTo>
                  <a:lnTo>
                    <a:pt x="89" y="277"/>
                  </a:lnTo>
                  <a:lnTo>
                    <a:pt x="92" y="278"/>
                  </a:lnTo>
                  <a:lnTo>
                    <a:pt x="96" y="276"/>
                  </a:lnTo>
                  <a:lnTo>
                    <a:pt x="104" y="270"/>
                  </a:lnTo>
                  <a:lnTo>
                    <a:pt x="106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09" y="271"/>
                  </a:lnTo>
                  <a:lnTo>
                    <a:pt x="105" y="271"/>
                  </a:lnTo>
                  <a:lnTo>
                    <a:pt x="99" y="276"/>
                  </a:lnTo>
                  <a:lnTo>
                    <a:pt x="93" y="278"/>
                  </a:lnTo>
                  <a:lnTo>
                    <a:pt x="90" y="283"/>
                  </a:lnTo>
                  <a:lnTo>
                    <a:pt x="86" y="285"/>
                  </a:lnTo>
                  <a:lnTo>
                    <a:pt x="85" y="286"/>
                  </a:lnTo>
                  <a:lnTo>
                    <a:pt x="83" y="291"/>
                  </a:lnTo>
                  <a:lnTo>
                    <a:pt x="82" y="296"/>
                  </a:lnTo>
                  <a:lnTo>
                    <a:pt x="83" y="296"/>
                  </a:lnTo>
                  <a:lnTo>
                    <a:pt x="86" y="295"/>
                  </a:lnTo>
                  <a:lnTo>
                    <a:pt x="90" y="296"/>
                  </a:lnTo>
                  <a:lnTo>
                    <a:pt x="89" y="297"/>
                  </a:lnTo>
                  <a:lnTo>
                    <a:pt x="84" y="298"/>
                  </a:lnTo>
                  <a:lnTo>
                    <a:pt x="83" y="299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1" y="304"/>
                  </a:lnTo>
                  <a:lnTo>
                    <a:pt x="71" y="306"/>
                  </a:lnTo>
                  <a:lnTo>
                    <a:pt x="72" y="310"/>
                  </a:lnTo>
                  <a:lnTo>
                    <a:pt x="75" y="312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80" y="313"/>
                  </a:lnTo>
                  <a:lnTo>
                    <a:pt x="82" y="313"/>
                  </a:lnTo>
                  <a:lnTo>
                    <a:pt x="83" y="313"/>
                  </a:lnTo>
                  <a:lnTo>
                    <a:pt x="83" y="316"/>
                  </a:lnTo>
                  <a:lnTo>
                    <a:pt x="84" y="317"/>
                  </a:lnTo>
                  <a:lnTo>
                    <a:pt x="83" y="318"/>
                  </a:lnTo>
                  <a:lnTo>
                    <a:pt x="82" y="318"/>
                  </a:lnTo>
                  <a:lnTo>
                    <a:pt x="79" y="319"/>
                  </a:lnTo>
                  <a:lnTo>
                    <a:pt x="79" y="322"/>
                  </a:lnTo>
                  <a:lnTo>
                    <a:pt x="79" y="324"/>
                  </a:lnTo>
                  <a:lnTo>
                    <a:pt x="83" y="331"/>
                  </a:lnTo>
                  <a:lnTo>
                    <a:pt x="90" y="319"/>
                  </a:lnTo>
                  <a:lnTo>
                    <a:pt x="92" y="317"/>
                  </a:lnTo>
                  <a:lnTo>
                    <a:pt x="103" y="315"/>
                  </a:lnTo>
                  <a:lnTo>
                    <a:pt x="108" y="312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95" y="319"/>
                  </a:lnTo>
                  <a:lnTo>
                    <a:pt x="90" y="323"/>
                  </a:lnTo>
                  <a:lnTo>
                    <a:pt x="88" y="324"/>
                  </a:lnTo>
                  <a:lnTo>
                    <a:pt x="86" y="328"/>
                  </a:lnTo>
                  <a:lnTo>
                    <a:pt x="85" y="330"/>
                  </a:lnTo>
                  <a:lnTo>
                    <a:pt x="84" y="331"/>
                  </a:lnTo>
                  <a:lnTo>
                    <a:pt x="85" y="332"/>
                  </a:lnTo>
                  <a:lnTo>
                    <a:pt x="86" y="335"/>
                  </a:lnTo>
                  <a:lnTo>
                    <a:pt x="88" y="337"/>
                  </a:lnTo>
                  <a:lnTo>
                    <a:pt x="89" y="337"/>
                  </a:lnTo>
                  <a:lnTo>
                    <a:pt x="96" y="338"/>
                  </a:lnTo>
                  <a:lnTo>
                    <a:pt x="98" y="339"/>
                  </a:lnTo>
                  <a:lnTo>
                    <a:pt x="90" y="339"/>
                  </a:lnTo>
                  <a:lnTo>
                    <a:pt x="88" y="338"/>
                  </a:lnTo>
                  <a:lnTo>
                    <a:pt x="79" y="331"/>
                  </a:lnTo>
                  <a:lnTo>
                    <a:pt x="78" y="330"/>
                  </a:lnTo>
                  <a:lnTo>
                    <a:pt x="76" y="326"/>
                  </a:lnTo>
                  <a:lnTo>
                    <a:pt x="75" y="325"/>
                  </a:lnTo>
                  <a:lnTo>
                    <a:pt x="72" y="323"/>
                  </a:lnTo>
                  <a:lnTo>
                    <a:pt x="71" y="322"/>
                  </a:lnTo>
                  <a:lnTo>
                    <a:pt x="70" y="322"/>
                  </a:lnTo>
                  <a:lnTo>
                    <a:pt x="67" y="322"/>
                  </a:lnTo>
                  <a:lnTo>
                    <a:pt x="67" y="323"/>
                  </a:lnTo>
                  <a:lnTo>
                    <a:pt x="67" y="325"/>
                  </a:lnTo>
                  <a:lnTo>
                    <a:pt x="67" y="326"/>
                  </a:lnTo>
                  <a:lnTo>
                    <a:pt x="65" y="328"/>
                  </a:lnTo>
                  <a:lnTo>
                    <a:pt x="62" y="326"/>
                  </a:lnTo>
                  <a:lnTo>
                    <a:pt x="60" y="328"/>
                  </a:lnTo>
                  <a:lnTo>
                    <a:pt x="59" y="336"/>
                  </a:lnTo>
                  <a:lnTo>
                    <a:pt x="58" y="332"/>
                  </a:lnTo>
                  <a:lnTo>
                    <a:pt x="58" y="329"/>
                  </a:lnTo>
                  <a:lnTo>
                    <a:pt x="58" y="324"/>
                  </a:lnTo>
                  <a:lnTo>
                    <a:pt x="59" y="321"/>
                  </a:lnTo>
                  <a:lnTo>
                    <a:pt x="47" y="311"/>
                  </a:lnTo>
                  <a:lnTo>
                    <a:pt x="46" y="316"/>
                  </a:lnTo>
                  <a:lnTo>
                    <a:pt x="46" y="317"/>
                  </a:lnTo>
                  <a:lnTo>
                    <a:pt x="45" y="318"/>
                  </a:lnTo>
                  <a:lnTo>
                    <a:pt x="46" y="319"/>
                  </a:lnTo>
                  <a:lnTo>
                    <a:pt x="50" y="318"/>
                  </a:lnTo>
                  <a:lnTo>
                    <a:pt x="51" y="321"/>
                  </a:lnTo>
                  <a:lnTo>
                    <a:pt x="50" y="319"/>
                  </a:lnTo>
                  <a:lnTo>
                    <a:pt x="49" y="319"/>
                  </a:lnTo>
                  <a:lnTo>
                    <a:pt x="49" y="321"/>
                  </a:lnTo>
                  <a:lnTo>
                    <a:pt x="47" y="322"/>
                  </a:lnTo>
                  <a:lnTo>
                    <a:pt x="51" y="324"/>
                  </a:lnTo>
                  <a:lnTo>
                    <a:pt x="52" y="326"/>
                  </a:lnTo>
                  <a:lnTo>
                    <a:pt x="53" y="328"/>
                  </a:lnTo>
                  <a:lnTo>
                    <a:pt x="52" y="331"/>
                  </a:lnTo>
                  <a:lnTo>
                    <a:pt x="51" y="330"/>
                  </a:lnTo>
                  <a:lnTo>
                    <a:pt x="49" y="325"/>
                  </a:lnTo>
                  <a:lnTo>
                    <a:pt x="47" y="325"/>
                  </a:lnTo>
                  <a:lnTo>
                    <a:pt x="47" y="324"/>
                  </a:lnTo>
                  <a:lnTo>
                    <a:pt x="46" y="323"/>
                  </a:lnTo>
                  <a:lnTo>
                    <a:pt x="46" y="325"/>
                  </a:lnTo>
                  <a:lnTo>
                    <a:pt x="46" y="326"/>
                  </a:lnTo>
                  <a:lnTo>
                    <a:pt x="47" y="329"/>
                  </a:lnTo>
                  <a:lnTo>
                    <a:pt x="47" y="330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6" y="335"/>
                  </a:lnTo>
                  <a:lnTo>
                    <a:pt x="46" y="336"/>
                  </a:lnTo>
                  <a:lnTo>
                    <a:pt x="46" y="337"/>
                  </a:lnTo>
                  <a:lnTo>
                    <a:pt x="46" y="341"/>
                  </a:lnTo>
                  <a:lnTo>
                    <a:pt x="46" y="343"/>
                  </a:lnTo>
                  <a:lnTo>
                    <a:pt x="46" y="345"/>
                  </a:lnTo>
                  <a:lnTo>
                    <a:pt x="45" y="348"/>
                  </a:lnTo>
                  <a:lnTo>
                    <a:pt x="43" y="351"/>
                  </a:lnTo>
                  <a:lnTo>
                    <a:pt x="41" y="352"/>
                  </a:lnTo>
                  <a:lnTo>
                    <a:pt x="44" y="356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7" y="364"/>
                  </a:lnTo>
                  <a:lnTo>
                    <a:pt x="49" y="370"/>
                  </a:lnTo>
                  <a:lnTo>
                    <a:pt x="52" y="375"/>
                  </a:lnTo>
                  <a:lnTo>
                    <a:pt x="54" y="380"/>
                  </a:lnTo>
                  <a:lnTo>
                    <a:pt x="54" y="382"/>
                  </a:lnTo>
                  <a:lnTo>
                    <a:pt x="58" y="387"/>
                  </a:lnTo>
                  <a:lnTo>
                    <a:pt x="62" y="386"/>
                  </a:lnTo>
                  <a:lnTo>
                    <a:pt x="64" y="387"/>
                  </a:lnTo>
                  <a:lnTo>
                    <a:pt x="65" y="390"/>
                  </a:lnTo>
                  <a:lnTo>
                    <a:pt x="69" y="391"/>
                  </a:lnTo>
                  <a:lnTo>
                    <a:pt x="76" y="390"/>
                  </a:lnTo>
                  <a:lnTo>
                    <a:pt x="78" y="391"/>
                  </a:lnTo>
                  <a:lnTo>
                    <a:pt x="78" y="393"/>
                  </a:lnTo>
                  <a:lnTo>
                    <a:pt x="78" y="394"/>
                  </a:lnTo>
                  <a:lnTo>
                    <a:pt x="78" y="396"/>
                  </a:lnTo>
                  <a:lnTo>
                    <a:pt x="78" y="397"/>
                  </a:lnTo>
                  <a:lnTo>
                    <a:pt x="79" y="400"/>
                  </a:lnTo>
                  <a:lnTo>
                    <a:pt x="79" y="401"/>
                  </a:lnTo>
                  <a:lnTo>
                    <a:pt x="79" y="402"/>
                  </a:lnTo>
                  <a:lnTo>
                    <a:pt x="82" y="404"/>
                  </a:lnTo>
                  <a:lnTo>
                    <a:pt x="82" y="406"/>
                  </a:lnTo>
                  <a:lnTo>
                    <a:pt x="83" y="406"/>
                  </a:lnTo>
                  <a:lnTo>
                    <a:pt x="84" y="406"/>
                  </a:lnTo>
                  <a:lnTo>
                    <a:pt x="85" y="407"/>
                  </a:lnTo>
                  <a:lnTo>
                    <a:pt x="86" y="409"/>
                  </a:lnTo>
                  <a:lnTo>
                    <a:pt x="91" y="412"/>
                  </a:lnTo>
                  <a:lnTo>
                    <a:pt x="96" y="413"/>
                  </a:lnTo>
                  <a:lnTo>
                    <a:pt x="97" y="414"/>
                  </a:lnTo>
                  <a:lnTo>
                    <a:pt x="98" y="414"/>
                  </a:lnTo>
                  <a:lnTo>
                    <a:pt x="99" y="415"/>
                  </a:lnTo>
                  <a:lnTo>
                    <a:pt x="101" y="415"/>
                  </a:lnTo>
                  <a:lnTo>
                    <a:pt x="102" y="416"/>
                  </a:lnTo>
                  <a:lnTo>
                    <a:pt x="103" y="416"/>
                  </a:lnTo>
                  <a:lnTo>
                    <a:pt x="106" y="419"/>
                  </a:lnTo>
                  <a:lnTo>
                    <a:pt x="111" y="421"/>
                  </a:lnTo>
                  <a:lnTo>
                    <a:pt x="117" y="422"/>
                  </a:lnTo>
                  <a:lnTo>
                    <a:pt x="122" y="425"/>
                  </a:lnTo>
                  <a:lnTo>
                    <a:pt x="128" y="425"/>
                  </a:lnTo>
                  <a:lnTo>
                    <a:pt x="127" y="422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30" y="414"/>
                  </a:lnTo>
                  <a:lnTo>
                    <a:pt x="132" y="414"/>
                  </a:lnTo>
                  <a:lnTo>
                    <a:pt x="134" y="416"/>
                  </a:lnTo>
                  <a:lnTo>
                    <a:pt x="132" y="417"/>
                  </a:lnTo>
                  <a:lnTo>
                    <a:pt x="131" y="416"/>
                  </a:lnTo>
                  <a:lnTo>
                    <a:pt x="130" y="416"/>
                  </a:lnTo>
                  <a:lnTo>
                    <a:pt x="129" y="417"/>
                  </a:lnTo>
                  <a:lnTo>
                    <a:pt x="128" y="420"/>
                  </a:lnTo>
                  <a:lnTo>
                    <a:pt x="129" y="422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2" y="428"/>
                  </a:lnTo>
                  <a:lnTo>
                    <a:pt x="137" y="423"/>
                  </a:lnTo>
                  <a:lnTo>
                    <a:pt x="140" y="421"/>
                  </a:lnTo>
                  <a:lnTo>
                    <a:pt x="142" y="420"/>
                  </a:lnTo>
                  <a:lnTo>
                    <a:pt x="143" y="421"/>
                  </a:lnTo>
                  <a:lnTo>
                    <a:pt x="138" y="425"/>
                  </a:lnTo>
                  <a:lnTo>
                    <a:pt x="135" y="428"/>
                  </a:lnTo>
                  <a:lnTo>
                    <a:pt x="131" y="430"/>
                  </a:lnTo>
                  <a:lnTo>
                    <a:pt x="130" y="433"/>
                  </a:lnTo>
                  <a:lnTo>
                    <a:pt x="131" y="434"/>
                  </a:lnTo>
                  <a:lnTo>
                    <a:pt x="129" y="435"/>
                  </a:lnTo>
                  <a:lnTo>
                    <a:pt x="125" y="435"/>
                  </a:lnTo>
                  <a:lnTo>
                    <a:pt x="124" y="436"/>
                  </a:lnTo>
                  <a:lnTo>
                    <a:pt x="124" y="439"/>
                  </a:lnTo>
                  <a:lnTo>
                    <a:pt x="123" y="441"/>
                  </a:lnTo>
                  <a:lnTo>
                    <a:pt x="122" y="442"/>
                  </a:lnTo>
                  <a:lnTo>
                    <a:pt x="119" y="443"/>
                  </a:lnTo>
                  <a:lnTo>
                    <a:pt x="121" y="445"/>
                  </a:lnTo>
                  <a:lnTo>
                    <a:pt x="125" y="448"/>
                  </a:lnTo>
                  <a:lnTo>
                    <a:pt x="127" y="449"/>
                  </a:lnTo>
                  <a:lnTo>
                    <a:pt x="135" y="449"/>
                  </a:lnTo>
                  <a:lnTo>
                    <a:pt x="136" y="451"/>
                  </a:lnTo>
                  <a:lnTo>
                    <a:pt x="137" y="451"/>
                  </a:lnTo>
                  <a:lnTo>
                    <a:pt x="138" y="451"/>
                  </a:lnTo>
                  <a:lnTo>
                    <a:pt x="140" y="451"/>
                  </a:lnTo>
                  <a:lnTo>
                    <a:pt x="140" y="449"/>
                  </a:lnTo>
                  <a:lnTo>
                    <a:pt x="138" y="448"/>
                  </a:lnTo>
                  <a:lnTo>
                    <a:pt x="137" y="447"/>
                  </a:lnTo>
                  <a:lnTo>
                    <a:pt x="136" y="446"/>
                  </a:lnTo>
                  <a:lnTo>
                    <a:pt x="135" y="445"/>
                  </a:lnTo>
                  <a:lnTo>
                    <a:pt x="135" y="445"/>
                  </a:lnTo>
                  <a:lnTo>
                    <a:pt x="134" y="443"/>
                  </a:lnTo>
                  <a:lnTo>
                    <a:pt x="132" y="443"/>
                  </a:lnTo>
                  <a:lnTo>
                    <a:pt x="134" y="441"/>
                  </a:lnTo>
                  <a:lnTo>
                    <a:pt x="135" y="433"/>
                  </a:lnTo>
                  <a:lnTo>
                    <a:pt x="135" y="435"/>
                  </a:lnTo>
                  <a:lnTo>
                    <a:pt x="135" y="438"/>
                  </a:lnTo>
                  <a:lnTo>
                    <a:pt x="135" y="440"/>
                  </a:lnTo>
                  <a:lnTo>
                    <a:pt x="135" y="441"/>
                  </a:lnTo>
                  <a:lnTo>
                    <a:pt x="136" y="443"/>
                  </a:lnTo>
                  <a:lnTo>
                    <a:pt x="137" y="443"/>
                  </a:lnTo>
                  <a:lnTo>
                    <a:pt x="141" y="443"/>
                  </a:lnTo>
                  <a:lnTo>
                    <a:pt x="141" y="442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43" y="439"/>
                  </a:lnTo>
                  <a:lnTo>
                    <a:pt x="145" y="441"/>
                  </a:lnTo>
                  <a:lnTo>
                    <a:pt x="148" y="441"/>
                  </a:lnTo>
                  <a:lnTo>
                    <a:pt x="153" y="440"/>
                  </a:lnTo>
                  <a:lnTo>
                    <a:pt x="155" y="440"/>
                  </a:lnTo>
                  <a:lnTo>
                    <a:pt x="154" y="442"/>
                  </a:lnTo>
                  <a:lnTo>
                    <a:pt x="151" y="443"/>
                  </a:lnTo>
                  <a:lnTo>
                    <a:pt x="145" y="443"/>
                  </a:lnTo>
                  <a:lnTo>
                    <a:pt x="143" y="443"/>
                  </a:lnTo>
                  <a:lnTo>
                    <a:pt x="140" y="445"/>
                  </a:lnTo>
                  <a:lnTo>
                    <a:pt x="141" y="446"/>
                  </a:lnTo>
                  <a:lnTo>
                    <a:pt x="142" y="447"/>
                  </a:lnTo>
                  <a:lnTo>
                    <a:pt x="143" y="448"/>
                  </a:lnTo>
                  <a:lnTo>
                    <a:pt x="144" y="448"/>
                  </a:lnTo>
                  <a:lnTo>
                    <a:pt x="145" y="447"/>
                  </a:lnTo>
                  <a:lnTo>
                    <a:pt x="147" y="446"/>
                  </a:lnTo>
                  <a:lnTo>
                    <a:pt x="148" y="445"/>
                  </a:lnTo>
                  <a:lnTo>
                    <a:pt x="149" y="447"/>
                  </a:lnTo>
                  <a:lnTo>
                    <a:pt x="148" y="448"/>
                  </a:lnTo>
                  <a:lnTo>
                    <a:pt x="148" y="451"/>
                  </a:lnTo>
                  <a:lnTo>
                    <a:pt x="148" y="452"/>
                  </a:lnTo>
                  <a:lnTo>
                    <a:pt x="149" y="451"/>
                  </a:lnTo>
                  <a:lnTo>
                    <a:pt x="154" y="445"/>
                  </a:lnTo>
                  <a:lnTo>
                    <a:pt x="155" y="445"/>
                  </a:lnTo>
                  <a:lnTo>
                    <a:pt x="154" y="447"/>
                  </a:lnTo>
                  <a:lnTo>
                    <a:pt x="151" y="451"/>
                  </a:lnTo>
                  <a:lnTo>
                    <a:pt x="150" y="453"/>
                  </a:lnTo>
                  <a:lnTo>
                    <a:pt x="153" y="453"/>
                  </a:lnTo>
                  <a:lnTo>
                    <a:pt x="158" y="451"/>
                  </a:lnTo>
                  <a:lnTo>
                    <a:pt x="160" y="449"/>
                  </a:lnTo>
                  <a:lnTo>
                    <a:pt x="161" y="448"/>
                  </a:lnTo>
                  <a:lnTo>
                    <a:pt x="166" y="446"/>
                  </a:lnTo>
                  <a:lnTo>
                    <a:pt x="167" y="445"/>
                  </a:lnTo>
                  <a:lnTo>
                    <a:pt x="167" y="446"/>
                  </a:lnTo>
                  <a:lnTo>
                    <a:pt x="166" y="447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2" y="449"/>
                  </a:lnTo>
                  <a:lnTo>
                    <a:pt x="161" y="451"/>
                  </a:lnTo>
                  <a:lnTo>
                    <a:pt x="160" y="452"/>
                  </a:lnTo>
                  <a:lnTo>
                    <a:pt x="157" y="453"/>
                  </a:lnTo>
                  <a:lnTo>
                    <a:pt x="155" y="455"/>
                  </a:lnTo>
                  <a:lnTo>
                    <a:pt x="156" y="458"/>
                  </a:lnTo>
                  <a:lnTo>
                    <a:pt x="155" y="460"/>
                  </a:lnTo>
                  <a:lnTo>
                    <a:pt x="156" y="461"/>
                  </a:lnTo>
                  <a:lnTo>
                    <a:pt x="157" y="460"/>
                  </a:lnTo>
                  <a:lnTo>
                    <a:pt x="160" y="459"/>
                  </a:lnTo>
                  <a:lnTo>
                    <a:pt x="161" y="459"/>
                  </a:lnTo>
                  <a:lnTo>
                    <a:pt x="161" y="458"/>
                  </a:lnTo>
                  <a:lnTo>
                    <a:pt x="161" y="456"/>
                  </a:lnTo>
                  <a:lnTo>
                    <a:pt x="161" y="455"/>
                  </a:lnTo>
                  <a:lnTo>
                    <a:pt x="162" y="454"/>
                  </a:lnTo>
                  <a:lnTo>
                    <a:pt x="167" y="452"/>
                  </a:lnTo>
                  <a:lnTo>
                    <a:pt x="168" y="453"/>
                  </a:lnTo>
                  <a:lnTo>
                    <a:pt x="168" y="455"/>
                  </a:lnTo>
                  <a:lnTo>
                    <a:pt x="169" y="453"/>
                  </a:lnTo>
                  <a:lnTo>
                    <a:pt x="174" y="451"/>
                  </a:lnTo>
                  <a:lnTo>
                    <a:pt x="174" y="453"/>
                  </a:lnTo>
                  <a:lnTo>
                    <a:pt x="175" y="454"/>
                  </a:lnTo>
                  <a:lnTo>
                    <a:pt x="184" y="456"/>
                  </a:lnTo>
                  <a:lnTo>
                    <a:pt x="197" y="456"/>
                  </a:lnTo>
                  <a:lnTo>
                    <a:pt x="197" y="455"/>
                  </a:lnTo>
                  <a:lnTo>
                    <a:pt x="197" y="453"/>
                  </a:lnTo>
                  <a:lnTo>
                    <a:pt x="199" y="455"/>
                  </a:lnTo>
                  <a:lnTo>
                    <a:pt x="201" y="456"/>
                  </a:lnTo>
                  <a:lnTo>
                    <a:pt x="202" y="455"/>
                  </a:lnTo>
                  <a:lnTo>
                    <a:pt x="201" y="452"/>
                  </a:lnTo>
                  <a:lnTo>
                    <a:pt x="202" y="453"/>
                  </a:lnTo>
                  <a:lnTo>
                    <a:pt x="203" y="453"/>
                  </a:lnTo>
                  <a:lnTo>
                    <a:pt x="205" y="453"/>
                  </a:lnTo>
                  <a:lnTo>
                    <a:pt x="203" y="451"/>
                  </a:lnTo>
                  <a:lnTo>
                    <a:pt x="205" y="449"/>
                  </a:lnTo>
                  <a:lnTo>
                    <a:pt x="207" y="451"/>
                  </a:lnTo>
                  <a:lnTo>
                    <a:pt x="208" y="451"/>
                  </a:lnTo>
                  <a:lnTo>
                    <a:pt x="212" y="449"/>
                  </a:lnTo>
                  <a:lnTo>
                    <a:pt x="223" y="447"/>
                  </a:lnTo>
                  <a:lnTo>
                    <a:pt x="226" y="446"/>
                  </a:lnTo>
                  <a:lnTo>
                    <a:pt x="225" y="445"/>
                  </a:lnTo>
                  <a:lnTo>
                    <a:pt x="226" y="442"/>
                  </a:lnTo>
                  <a:lnTo>
                    <a:pt x="231" y="440"/>
                  </a:lnTo>
                  <a:lnTo>
                    <a:pt x="231" y="436"/>
                  </a:lnTo>
                  <a:lnTo>
                    <a:pt x="232" y="434"/>
                  </a:lnTo>
                  <a:lnTo>
                    <a:pt x="231" y="430"/>
                  </a:lnTo>
                  <a:lnTo>
                    <a:pt x="229" y="428"/>
                  </a:lnTo>
                  <a:lnTo>
                    <a:pt x="232" y="428"/>
                  </a:lnTo>
                  <a:lnTo>
                    <a:pt x="233" y="430"/>
                  </a:lnTo>
                  <a:lnTo>
                    <a:pt x="234" y="435"/>
                  </a:lnTo>
                  <a:lnTo>
                    <a:pt x="235" y="438"/>
                  </a:lnTo>
                  <a:lnTo>
                    <a:pt x="234" y="439"/>
                  </a:lnTo>
                  <a:lnTo>
                    <a:pt x="232" y="440"/>
                  </a:lnTo>
                  <a:lnTo>
                    <a:pt x="232" y="441"/>
                  </a:lnTo>
                  <a:lnTo>
                    <a:pt x="233" y="443"/>
                  </a:lnTo>
                  <a:lnTo>
                    <a:pt x="233" y="445"/>
                  </a:lnTo>
                  <a:lnTo>
                    <a:pt x="234" y="445"/>
                  </a:lnTo>
                  <a:lnTo>
                    <a:pt x="236" y="445"/>
                  </a:lnTo>
                  <a:lnTo>
                    <a:pt x="238" y="445"/>
                  </a:lnTo>
                  <a:lnTo>
                    <a:pt x="239" y="445"/>
                  </a:lnTo>
                  <a:lnTo>
                    <a:pt x="240" y="443"/>
                  </a:lnTo>
                  <a:lnTo>
                    <a:pt x="241" y="440"/>
                  </a:lnTo>
                  <a:lnTo>
                    <a:pt x="242" y="439"/>
                  </a:lnTo>
                  <a:lnTo>
                    <a:pt x="243" y="441"/>
                  </a:lnTo>
                  <a:lnTo>
                    <a:pt x="245" y="442"/>
                  </a:lnTo>
                  <a:lnTo>
                    <a:pt x="247" y="441"/>
                  </a:lnTo>
                  <a:lnTo>
                    <a:pt x="247" y="440"/>
                  </a:lnTo>
                  <a:lnTo>
                    <a:pt x="247" y="439"/>
                  </a:lnTo>
                  <a:lnTo>
                    <a:pt x="247" y="438"/>
                  </a:lnTo>
                  <a:lnTo>
                    <a:pt x="247" y="436"/>
                  </a:lnTo>
                  <a:lnTo>
                    <a:pt x="248" y="435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49" y="432"/>
                  </a:lnTo>
                  <a:lnTo>
                    <a:pt x="249" y="430"/>
                  </a:lnTo>
                  <a:lnTo>
                    <a:pt x="252" y="429"/>
                  </a:lnTo>
                  <a:lnTo>
                    <a:pt x="252" y="428"/>
                  </a:lnTo>
                  <a:lnTo>
                    <a:pt x="253" y="428"/>
                  </a:lnTo>
                  <a:lnTo>
                    <a:pt x="255" y="426"/>
                  </a:lnTo>
                  <a:lnTo>
                    <a:pt x="255" y="425"/>
                  </a:lnTo>
                  <a:lnTo>
                    <a:pt x="259" y="426"/>
                  </a:lnTo>
                  <a:lnTo>
                    <a:pt x="260" y="425"/>
                  </a:lnTo>
                  <a:lnTo>
                    <a:pt x="260" y="423"/>
                  </a:lnTo>
                  <a:lnTo>
                    <a:pt x="259" y="422"/>
                  </a:lnTo>
                  <a:lnTo>
                    <a:pt x="260" y="421"/>
                  </a:lnTo>
                  <a:lnTo>
                    <a:pt x="261" y="421"/>
                  </a:lnTo>
                  <a:lnTo>
                    <a:pt x="262" y="423"/>
                  </a:lnTo>
                  <a:lnTo>
                    <a:pt x="264" y="422"/>
                  </a:lnTo>
                  <a:lnTo>
                    <a:pt x="266" y="422"/>
                  </a:lnTo>
                  <a:lnTo>
                    <a:pt x="267" y="423"/>
                  </a:lnTo>
                  <a:lnTo>
                    <a:pt x="268" y="421"/>
                  </a:lnTo>
                  <a:lnTo>
                    <a:pt x="267" y="419"/>
                  </a:lnTo>
                  <a:lnTo>
                    <a:pt x="268" y="417"/>
                  </a:lnTo>
                  <a:lnTo>
                    <a:pt x="271" y="416"/>
                  </a:lnTo>
                  <a:lnTo>
                    <a:pt x="273" y="410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5" y="413"/>
                  </a:lnTo>
                  <a:lnTo>
                    <a:pt x="277" y="412"/>
                  </a:lnTo>
                  <a:lnTo>
                    <a:pt x="277" y="410"/>
                  </a:lnTo>
                  <a:lnTo>
                    <a:pt x="278" y="409"/>
                  </a:lnTo>
                  <a:lnTo>
                    <a:pt x="278" y="408"/>
                  </a:lnTo>
                  <a:lnTo>
                    <a:pt x="279" y="408"/>
                  </a:lnTo>
                  <a:lnTo>
                    <a:pt x="280" y="408"/>
                  </a:lnTo>
                  <a:lnTo>
                    <a:pt x="280" y="407"/>
                  </a:lnTo>
                  <a:lnTo>
                    <a:pt x="282" y="406"/>
                  </a:lnTo>
                  <a:lnTo>
                    <a:pt x="282" y="404"/>
                  </a:lnTo>
                  <a:lnTo>
                    <a:pt x="284" y="402"/>
                  </a:lnTo>
                  <a:lnTo>
                    <a:pt x="285" y="401"/>
                  </a:lnTo>
                  <a:lnTo>
                    <a:pt x="286" y="399"/>
                  </a:lnTo>
                  <a:lnTo>
                    <a:pt x="287" y="397"/>
                  </a:lnTo>
                  <a:lnTo>
                    <a:pt x="288" y="397"/>
                  </a:lnTo>
                  <a:lnTo>
                    <a:pt x="291" y="395"/>
                  </a:lnTo>
                  <a:lnTo>
                    <a:pt x="293" y="393"/>
                  </a:lnTo>
                  <a:lnTo>
                    <a:pt x="298" y="388"/>
                  </a:lnTo>
                  <a:lnTo>
                    <a:pt x="299" y="387"/>
                  </a:lnTo>
                  <a:lnTo>
                    <a:pt x="300" y="386"/>
                  </a:lnTo>
                  <a:lnTo>
                    <a:pt x="300" y="382"/>
                  </a:lnTo>
                  <a:lnTo>
                    <a:pt x="300" y="378"/>
                  </a:lnTo>
                  <a:lnTo>
                    <a:pt x="300" y="377"/>
                  </a:lnTo>
                  <a:lnTo>
                    <a:pt x="300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9" y="374"/>
                  </a:lnTo>
                  <a:lnTo>
                    <a:pt x="300" y="375"/>
                  </a:lnTo>
                  <a:lnTo>
                    <a:pt x="301" y="375"/>
                  </a:lnTo>
                  <a:lnTo>
                    <a:pt x="301" y="376"/>
                  </a:lnTo>
                  <a:lnTo>
                    <a:pt x="303" y="376"/>
                  </a:lnTo>
                  <a:lnTo>
                    <a:pt x="304" y="376"/>
                  </a:lnTo>
                  <a:lnTo>
                    <a:pt x="304" y="375"/>
                  </a:lnTo>
                  <a:lnTo>
                    <a:pt x="307" y="375"/>
                  </a:lnTo>
                  <a:lnTo>
                    <a:pt x="311" y="373"/>
                  </a:lnTo>
                  <a:lnTo>
                    <a:pt x="316" y="368"/>
                  </a:lnTo>
                  <a:lnTo>
                    <a:pt x="318" y="364"/>
                  </a:lnTo>
                  <a:lnTo>
                    <a:pt x="319" y="363"/>
                  </a:lnTo>
                  <a:lnTo>
                    <a:pt x="318" y="362"/>
                  </a:lnTo>
                  <a:lnTo>
                    <a:pt x="316" y="361"/>
                  </a:lnTo>
                  <a:lnTo>
                    <a:pt x="311" y="362"/>
                  </a:lnTo>
                  <a:lnTo>
                    <a:pt x="308" y="362"/>
                  </a:lnTo>
                  <a:lnTo>
                    <a:pt x="311" y="361"/>
                  </a:lnTo>
                  <a:lnTo>
                    <a:pt x="316" y="361"/>
                  </a:lnTo>
                  <a:lnTo>
                    <a:pt x="318" y="361"/>
                  </a:lnTo>
                  <a:lnTo>
                    <a:pt x="320" y="360"/>
                  </a:lnTo>
                  <a:lnTo>
                    <a:pt x="320" y="357"/>
                  </a:lnTo>
                  <a:lnTo>
                    <a:pt x="311" y="355"/>
                  </a:lnTo>
                  <a:lnTo>
                    <a:pt x="312" y="356"/>
                  </a:lnTo>
                  <a:lnTo>
                    <a:pt x="317" y="358"/>
                  </a:lnTo>
                  <a:lnTo>
                    <a:pt x="314" y="360"/>
                  </a:lnTo>
                  <a:lnTo>
                    <a:pt x="308" y="357"/>
                  </a:lnTo>
                  <a:lnTo>
                    <a:pt x="308" y="356"/>
                  </a:lnTo>
                  <a:lnTo>
                    <a:pt x="308" y="355"/>
                  </a:lnTo>
                  <a:lnTo>
                    <a:pt x="310" y="354"/>
                  </a:lnTo>
                  <a:lnTo>
                    <a:pt x="323" y="356"/>
                  </a:lnTo>
                  <a:lnTo>
                    <a:pt x="327" y="355"/>
                  </a:lnTo>
                  <a:lnTo>
                    <a:pt x="330" y="352"/>
                  </a:lnTo>
                  <a:lnTo>
                    <a:pt x="331" y="351"/>
                  </a:lnTo>
                  <a:lnTo>
                    <a:pt x="332" y="349"/>
                  </a:lnTo>
                  <a:lnTo>
                    <a:pt x="334" y="348"/>
                  </a:lnTo>
                  <a:lnTo>
                    <a:pt x="336" y="347"/>
                  </a:lnTo>
                  <a:lnTo>
                    <a:pt x="336" y="345"/>
                  </a:lnTo>
                  <a:lnTo>
                    <a:pt x="333" y="347"/>
                  </a:lnTo>
                  <a:lnTo>
                    <a:pt x="332" y="347"/>
                  </a:lnTo>
                  <a:lnTo>
                    <a:pt x="333" y="345"/>
                  </a:lnTo>
                  <a:lnTo>
                    <a:pt x="337" y="343"/>
                  </a:lnTo>
                  <a:lnTo>
                    <a:pt x="337" y="341"/>
                  </a:lnTo>
                  <a:lnTo>
                    <a:pt x="337" y="339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1" y="339"/>
                  </a:lnTo>
                  <a:lnTo>
                    <a:pt x="329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6" y="336"/>
                  </a:lnTo>
                  <a:lnTo>
                    <a:pt x="326" y="334"/>
                  </a:lnTo>
                  <a:lnTo>
                    <a:pt x="329" y="336"/>
                  </a:lnTo>
                  <a:lnTo>
                    <a:pt x="330" y="336"/>
                  </a:lnTo>
                  <a:lnTo>
                    <a:pt x="333" y="336"/>
                  </a:lnTo>
                  <a:lnTo>
                    <a:pt x="333" y="335"/>
                  </a:lnTo>
                  <a:lnTo>
                    <a:pt x="334" y="335"/>
                  </a:lnTo>
                  <a:lnTo>
                    <a:pt x="334" y="334"/>
                  </a:lnTo>
                  <a:lnTo>
                    <a:pt x="334" y="332"/>
                  </a:lnTo>
                  <a:lnTo>
                    <a:pt x="333" y="332"/>
                  </a:lnTo>
                  <a:lnTo>
                    <a:pt x="331" y="334"/>
                  </a:lnTo>
                  <a:lnTo>
                    <a:pt x="332" y="331"/>
                  </a:lnTo>
                  <a:lnTo>
                    <a:pt x="334" y="331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8" y="331"/>
                  </a:lnTo>
                  <a:lnTo>
                    <a:pt x="339" y="331"/>
                  </a:lnTo>
                  <a:lnTo>
                    <a:pt x="342" y="331"/>
                  </a:lnTo>
                  <a:lnTo>
                    <a:pt x="343" y="331"/>
                  </a:lnTo>
                  <a:lnTo>
                    <a:pt x="342" y="330"/>
                  </a:lnTo>
                  <a:lnTo>
                    <a:pt x="339" y="328"/>
                  </a:lnTo>
                  <a:lnTo>
                    <a:pt x="347" y="329"/>
                  </a:lnTo>
                  <a:lnTo>
                    <a:pt x="350" y="328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3" y="323"/>
                  </a:lnTo>
                  <a:lnTo>
                    <a:pt x="356" y="323"/>
                  </a:lnTo>
                  <a:lnTo>
                    <a:pt x="356" y="322"/>
                  </a:lnTo>
                  <a:lnTo>
                    <a:pt x="355" y="321"/>
                  </a:lnTo>
                  <a:lnTo>
                    <a:pt x="353" y="321"/>
                  </a:lnTo>
                  <a:lnTo>
                    <a:pt x="353" y="319"/>
                  </a:lnTo>
                  <a:lnTo>
                    <a:pt x="356" y="319"/>
                  </a:lnTo>
                  <a:lnTo>
                    <a:pt x="356" y="318"/>
                  </a:lnTo>
                  <a:lnTo>
                    <a:pt x="357" y="317"/>
                  </a:lnTo>
                  <a:lnTo>
                    <a:pt x="357" y="318"/>
                  </a:lnTo>
                  <a:lnTo>
                    <a:pt x="358" y="318"/>
                  </a:lnTo>
                  <a:lnTo>
                    <a:pt x="358" y="319"/>
                  </a:lnTo>
                  <a:lnTo>
                    <a:pt x="359" y="315"/>
                  </a:lnTo>
                  <a:lnTo>
                    <a:pt x="356" y="312"/>
                  </a:lnTo>
                  <a:lnTo>
                    <a:pt x="353" y="311"/>
                  </a:lnTo>
                  <a:lnTo>
                    <a:pt x="351" y="309"/>
                  </a:lnTo>
                  <a:lnTo>
                    <a:pt x="351" y="305"/>
                  </a:lnTo>
                  <a:lnTo>
                    <a:pt x="346" y="303"/>
                  </a:lnTo>
                  <a:lnTo>
                    <a:pt x="344" y="299"/>
                  </a:lnTo>
                  <a:lnTo>
                    <a:pt x="349" y="300"/>
                  </a:lnTo>
                  <a:lnTo>
                    <a:pt x="351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1" y="302"/>
                  </a:lnTo>
                  <a:lnTo>
                    <a:pt x="352" y="303"/>
                  </a:lnTo>
                  <a:lnTo>
                    <a:pt x="352" y="303"/>
                  </a:lnTo>
                  <a:lnTo>
                    <a:pt x="352" y="304"/>
                  </a:lnTo>
                  <a:lnTo>
                    <a:pt x="352" y="305"/>
                  </a:lnTo>
                  <a:lnTo>
                    <a:pt x="353" y="309"/>
                  </a:lnTo>
                  <a:lnTo>
                    <a:pt x="355" y="309"/>
                  </a:lnTo>
                  <a:lnTo>
                    <a:pt x="356" y="310"/>
                  </a:lnTo>
                  <a:lnTo>
                    <a:pt x="356" y="308"/>
                  </a:lnTo>
                  <a:lnTo>
                    <a:pt x="356" y="305"/>
                  </a:lnTo>
                  <a:lnTo>
                    <a:pt x="356" y="303"/>
                  </a:lnTo>
                  <a:lnTo>
                    <a:pt x="357" y="304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8" y="308"/>
                  </a:lnTo>
                  <a:lnTo>
                    <a:pt x="360" y="311"/>
                  </a:lnTo>
                  <a:lnTo>
                    <a:pt x="362" y="312"/>
                  </a:lnTo>
                  <a:lnTo>
                    <a:pt x="362" y="309"/>
                  </a:lnTo>
                  <a:lnTo>
                    <a:pt x="363" y="309"/>
                  </a:lnTo>
                  <a:lnTo>
                    <a:pt x="365" y="313"/>
                  </a:lnTo>
                  <a:lnTo>
                    <a:pt x="366" y="316"/>
                  </a:lnTo>
                  <a:lnTo>
                    <a:pt x="366" y="318"/>
                  </a:lnTo>
                  <a:lnTo>
                    <a:pt x="366" y="321"/>
                  </a:lnTo>
                  <a:lnTo>
                    <a:pt x="365" y="322"/>
                  </a:lnTo>
                  <a:lnTo>
                    <a:pt x="366" y="323"/>
                  </a:lnTo>
                  <a:lnTo>
                    <a:pt x="376" y="323"/>
                  </a:lnTo>
                  <a:lnTo>
                    <a:pt x="377" y="323"/>
                  </a:lnTo>
                  <a:lnTo>
                    <a:pt x="379" y="321"/>
                  </a:lnTo>
                  <a:lnTo>
                    <a:pt x="382" y="318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3"/>
                  </a:lnTo>
                  <a:lnTo>
                    <a:pt x="383" y="315"/>
                  </a:lnTo>
                  <a:lnTo>
                    <a:pt x="385" y="313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90" y="309"/>
                  </a:lnTo>
                  <a:lnTo>
                    <a:pt x="391" y="309"/>
                  </a:lnTo>
                  <a:lnTo>
                    <a:pt x="392" y="311"/>
                  </a:lnTo>
                  <a:lnTo>
                    <a:pt x="391" y="312"/>
                  </a:lnTo>
                  <a:lnTo>
                    <a:pt x="389" y="315"/>
                  </a:lnTo>
                  <a:lnTo>
                    <a:pt x="388" y="316"/>
                  </a:lnTo>
                  <a:lnTo>
                    <a:pt x="390" y="317"/>
                  </a:lnTo>
                  <a:lnTo>
                    <a:pt x="392" y="316"/>
                  </a:lnTo>
                  <a:lnTo>
                    <a:pt x="394" y="315"/>
                  </a:lnTo>
                  <a:lnTo>
                    <a:pt x="395" y="312"/>
                  </a:lnTo>
                  <a:lnTo>
                    <a:pt x="396" y="311"/>
                  </a:lnTo>
                  <a:lnTo>
                    <a:pt x="395" y="309"/>
                  </a:lnTo>
                  <a:lnTo>
                    <a:pt x="395" y="308"/>
                  </a:lnTo>
                  <a:lnTo>
                    <a:pt x="394" y="306"/>
                  </a:lnTo>
                  <a:lnTo>
                    <a:pt x="394" y="305"/>
                  </a:lnTo>
                  <a:lnTo>
                    <a:pt x="395" y="303"/>
                  </a:lnTo>
                  <a:lnTo>
                    <a:pt x="395" y="300"/>
                  </a:lnTo>
                  <a:lnTo>
                    <a:pt x="396" y="300"/>
                  </a:lnTo>
                  <a:lnTo>
                    <a:pt x="398" y="309"/>
                  </a:lnTo>
                  <a:lnTo>
                    <a:pt x="398" y="303"/>
                  </a:lnTo>
                  <a:lnTo>
                    <a:pt x="398" y="300"/>
                  </a:lnTo>
                  <a:lnTo>
                    <a:pt x="399" y="303"/>
                  </a:lnTo>
                  <a:lnTo>
                    <a:pt x="399" y="304"/>
                  </a:lnTo>
                  <a:lnTo>
                    <a:pt x="401" y="306"/>
                  </a:lnTo>
                  <a:lnTo>
                    <a:pt x="402" y="308"/>
                  </a:lnTo>
                  <a:lnTo>
                    <a:pt x="401" y="304"/>
                  </a:lnTo>
                  <a:lnTo>
                    <a:pt x="399" y="300"/>
                  </a:lnTo>
                  <a:lnTo>
                    <a:pt x="401" y="298"/>
                  </a:lnTo>
                  <a:lnTo>
                    <a:pt x="402" y="298"/>
                  </a:lnTo>
                  <a:lnTo>
                    <a:pt x="402" y="297"/>
                  </a:lnTo>
                  <a:lnTo>
                    <a:pt x="402" y="293"/>
                  </a:lnTo>
                  <a:lnTo>
                    <a:pt x="402" y="291"/>
                  </a:lnTo>
                  <a:lnTo>
                    <a:pt x="403" y="287"/>
                  </a:lnTo>
                  <a:lnTo>
                    <a:pt x="403" y="286"/>
                  </a:lnTo>
                  <a:lnTo>
                    <a:pt x="404" y="285"/>
                  </a:lnTo>
                  <a:lnTo>
                    <a:pt x="405" y="285"/>
                  </a:lnTo>
                  <a:lnTo>
                    <a:pt x="405" y="284"/>
                  </a:lnTo>
                  <a:lnTo>
                    <a:pt x="405" y="282"/>
                  </a:lnTo>
                  <a:lnTo>
                    <a:pt x="405" y="280"/>
                  </a:lnTo>
                  <a:lnTo>
                    <a:pt x="405" y="278"/>
                  </a:lnTo>
                  <a:lnTo>
                    <a:pt x="405" y="277"/>
                  </a:lnTo>
                  <a:lnTo>
                    <a:pt x="407" y="277"/>
                  </a:lnTo>
                  <a:lnTo>
                    <a:pt x="410" y="278"/>
                  </a:lnTo>
                  <a:lnTo>
                    <a:pt x="412" y="280"/>
                  </a:lnTo>
                  <a:lnTo>
                    <a:pt x="414" y="280"/>
                  </a:lnTo>
                  <a:lnTo>
                    <a:pt x="415" y="277"/>
                  </a:lnTo>
                  <a:lnTo>
                    <a:pt x="416" y="274"/>
                  </a:lnTo>
                  <a:lnTo>
                    <a:pt x="417" y="274"/>
                  </a:lnTo>
                  <a:lnTo>
                    <a:pt x="417" y="273"/>
                  </a:lnTo>
                  <a:lnTo>
                    <a:pt x="416" y="271"/>
                  </a:lnTo>
                  <a:lnTo>
                    <a:pt x="414" y="269"/>
                  </a:lnTo>
                  <a:lnTo>
                    <a:pt x="412" y="266"/>
                  </a:lnTo>
                  <a:lnTo>
                    <a:pt x="412" y="264"/>
                  </a:lnTo>
                  <a:lnTo>
                    <a:pt x="415" y="259"/>
                  </a:lnTo>
                  <a:lnTo>
                    <a:pt x="415" y="257"/>
                  </a:lnTo>
                  <a:lnTo>
                    <a:pt x="415" y="254"/>
                  </a:lnTo>
                  <a:lnTo>
                    <a:pt x="414" y="252"/>
                  </a:lnTo>
                  <a:lnTo>
                    <a:pt x="407" y="250"/>
                  </a:lnTo>
                  <a:lnTo>
                    <a:pt x="403" y="245"/>
                  </a:lnTo>
                  <a:lnTo>
                    <a:pt x="402" y="244"/>
                  </a:lnTo>
                  <a:lnTo>
                    <a:pt x="401" y="243"/>
                  </a:lnTo>
                  <a:lnTo>
                    <a:pt x="398" y="240"/>
                  </a:lnTo>
                  <a:lnTo>
                    <a:pt x="397" y="238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3" y="239"/>
                  </a:lnTo>
                  <a:lnTo>
                    <a:pt x="405" y="240"/>
                  </a:lnTo>
                  <a:lnTo>
                    <a:pt x="408" y="239"/>
                  </a:lnTo>
                  <a:lnTo>
                    <a:pt x="408" y="235"/>
                  </a:lnTo>
                  <a:lnTo>
                    <a:pt x="408" y="231"/>
                  </a:lnTo>
                  <a:lnTo>
                    <a:pt x="408" y="227"/>
                  </a:lnTo>
                  <a:lnTo>
                    <a:pt x="408" y="224"/>
                  </a:lnTo>
                  <a:lnTo>
                    <a:pt x="407" y="220"/>
                  </a:lnTo>
                  <a:lnTo>
                    <a:pt x="405" y="218"/>
                  </a:lnTo>
                  <a:lnTo>
                    <a:pt x="401" y="217"/>
                  </a:lnTo>
                  <a:lnTo>
                    <a:pt x="399" y="215"/>
                  </a:lnTo>
                  <a:lnTo>
                    <a:pt x="398" y="215"/>
                  </a:lnTo>
                  <a:lnTo>
                    <a:pt x="397" y="214"/>
                  </a:lnTo>
                  <a:lnTo>
                    <a:pt x="396" y="212"/>
                  </a:lnTo>
                  <a:lnTo>
                    <a:pt x="395" y="211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401" y="209"/>
                  </a:lnTo>
                  <a:lnTo>
                    <a:pt x="403" y="213"/>
                  </a:lnTo>
                  <a:lnTo>
                    <a:pt x="404" y="213"/>
                  </a:lnTo>
                  <a:lnTo>
                    <a:pt x="405" y="213"/>
                  </a:lnTo>
                  <a:lnTo>
                    <a:pt x="407" y="214"/>
                  </a:lnTo>
                  <a:lnTo>
                    <a:pt x="409" y="217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10" y="219"/>
                  </a:lnTo>
                  <a:lnTo>
                    <a:pt x="410" y="222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10" y="237"/>
                  </a:lnTo>
                  <a:lnTo>
                    <a:pt x="410" y="239"/>
                  </a:lnTo>
                  <a:lnTo>
                    <a:pt x="411" y="241"/>
                  </a:lnTo>
                  <a:lnTo>
                    <a:pt x="415" y="243"/>
                  </a:lnTo>
                  <a:lnTo>
                    <a:pt x="420" y="239"/>
                  </a:lnTo>
                  <a:lnTo>
                    <a:pt x="422" y="233"/>
                  </a:lnTo>
                  <a:lnTo>
                    <a:pt x="424" y="228"/>
                  </a:lnTo>
                  <a:lnTo>
                    <a:pt x="424" y="226"/>
                  </a:lnTo>
                  <a:lnTo>
                    <a:pt x="423" y="222"/>
                  </a:lnTo>
                  <a:lnTo>
                    <a:pt x="422" y="219"/>
                  </a:lnTo>
                  <a:lnTo>
                    <a:pt x="422" y="218"/>
                  </a:lnTo>
                  <a:lnTo>
                    <a:pt x="420" y="218"/>
                  </a:lnTo>
                  <a:lnTo>
                    <a:pt x="418" y="217"/>
                  </a:lnTo>
                  <a:lnTo>
                    <a:pt x="417" y="213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5" y="201"/>
                  </a:lnTo>
                  <a:lnTo>
                    <a:pt x="415" y="199"/>
                  </a:lnTo>
                  <a:lnTo>
                    <a:pt x="416" y="196"/>
                  </a:lnTo>
                  <a:lnTo>
                    <a:pt x="416" y="194"/>
                  </a:lnTo>
                  <a:lnTo>
                    <a:pt x="415" y="193"/>
                  </a:lnTo>
                  <a:lnTo>
                    <a:pt x="415" y="192"/>
                  </a:lnTo>
                  <a:lnTo>
                    <a:pt x="417" y="189"/>
                  </a:lnTo>
                  <a:lnTo>
                    <a:pt x="418" y="188"/>
                  </a:lnTo>
                  <a:lnTo>
                    <a:pt x="421" y="187"/>
                  </a:lnTo>
                  <a:lnTo>
                    <a:pt x="423" y="188"/>
                  </a:lnTo>
                  <a:lnTo>
                    <a:pt x="423" y="187"/>
                  </a:lnTo>
                  <a:lnTo>
                    <a:pt x="424" y="186"/>
                  </a:lnTo>
                  <a:lnTo>
                    <a:pt x="428" y="187"/>
                  </a:lnTo>
                  <a:lnTo>
                    <a:pt x="429" y="186"/>
                  </a:lnTo>
                  <a:lnTo>
                    <a:pt x="429" y="185"/>
                  </a:lnTo>
                  <a:lnTo>
                    <a:pt x="430" y="183"/>
                  </a:lnTo>
                  <a:lnTo>
                    <a:pt x="431" y="185"/>
                  </a:lnTo>
                  <a:lnTo>
                    <a:pt x="434" y="186"/>
                  </a:lnTo>
                  <a:lnTo>
                    <a:pt x="435" y="187"/>
                  </a:lnTo>
                  <a:lnTo>
                    <a:pt x="434" y="188"/>
                  </a:lnTo>
                  <a:lnTo>
                    <a:pt x="435" y="192"/>
                  </a:lnTo>
                  <a:lnTo>
                    <a:pt x="435" y="198"/>
                  </a:lnTo>
                  <a:lnTo>
                    <a:pt x="433" y="204"/>
                  </a:lnTo>
                  <a:lnTo>
                    <a:pt x="433" y="209"/>
                  </a:lnTo>
                  <a:lnTo>
                    <a:pt x="430" y="202"/>
                  </a:lnTo>
                  <a:lnTo>
                    <a:pt x="429" y="195"/>
                  </a:lnTo>
                  <a:lnTo>
                    <a:pt x="428" y="191"/>
                  </a:lnTo>
                  <a:lnTo>
                    <a:pt x="424" y="194"/>
                  </a:lnTo>
                  <a:lnTo>
                    <a:pt x="423" y="198"/>
                  </a:lnTo>
                  <a:lnTo>
                    <a:pt x="422" y="205"/>
                  </a:lnTo>
                  <a:lnTo>
                    <a:pt x="422" y="207"/>
                  </a:lnTo>
                  <a:lnTo>
                    <a:pt x="421" y="211"/>
                  </a:lnTo>
                  <a:lnTo>
                    <a:pt x="422" y="215"/>
                  </a:lnTo>
                  <a:lnTo>
                    <a:pt x="423" y="218"/>
                  </a:lnTo>
                  <a:lnTo>
                    <a:pt x="424" y="215"/>
                  </a:lnTo>
                  <a:lnTo>
                    <a:pt x="424" y="219"/>
                  </a:lnTo>
                  <a:lnTo>
                    <a:pt x="425" y="224"/>
                  </a:lnTo>
                  <a:lnTo>
                    <a:pt x="427" y="226"/>
                  </a:lnTo>
                  <a:lnTo>
                    <a:pt x="428" y="230"/>
                  </a:lnTo>
                  <a:lnTo>
                    <a:pt x="427" y="233"/>
                  </a:lnTo>
                  <a:lnTo>
                    <a:pt x="427" y="237"/>
                  </a:lnTo>
                  <a:lnTo>
                    <a:pt x="427" y="240"/>
                  </a:lnTo>
                  <a:lnTo>
                    <a:pt x="428" y="244"/>
                  </a:lnTo>
                  <a:lnTo>
                    <a:pt x="429" y="245"/>
                  </a:lnTo>
                  <a:lnTo>
                    <a:pt x="429" y="246"/>
                  </a:lnTo>
                  <a:lnTo>
                    <a:pt x="430" y="246"/>
                  </a:lnTo>
                  <a:lnTo>
                    <a:pt x="430" y="248"/>
                  </a:lnTo>
                  <a:lnTo>
                    <a:pt x="430" y="251"/>
                  </a:lnTo>
                  <a:lnTo>
                    <a:pt x="429" y="252"/>
                  </a:lnTo>
                  <a:lnTo>
                    <a:pt x="428" y="253"/>
                  </a:lnTo>
                  <a:lnTo>
                    <a:pt x="427" y="252"/>
                  </a:lnTo>
                  <a:lnTo>
                    <a:pt x="428" y="247"/>
                  </a:lnTo>
                  <a:lnTo>
                    <a:pt x="428" y="246"/>
                  </a:lnTo>
                  <a:lnTo>
                    <a:pt x="428" y="245"/>
                  </a:lnTo>
                  <a:lnTo>
                    <a:pt x="427" y="245"/>
                  </a:lnTo>
                  <a:lnTo>
                    <a:pt x="425" y="246"/>
                  </a:lnTo>
                  <a:lnTo>
                    <a:pt x="423" y="251"/>
                  </a:lnTo>
                  <a:lnTo>
                    <a:pt x="422" y="253"/>
                  </a:lnTo>
                  <a:lnTo>
                    <a:pt x="423" y="254"/>
                  </a:lnTo>
                  <a:lnTo>
                    <a:pt x="425" y="256"/>
                  </a:lnTo>
                  <a:lnTo>
                    <a:pt x="427" y="257"/>
                  </a:lnTo>
                  <a:lnTo>
                    <a:pt x="428" y="258"/>
                  </a:lnTo>
                  <a:lnTo>
                    <a:pt x="428" y="260"/>
                  </a:lnTo>
                  <a:lnTo>
                    <a:pt x="427" y="263"/>
                  </a:lnTo>
                  <a:lnTo>
                    <a:pt x="428" y="265"/>
                  </a:lnTo>
                  <a:lnTo>
                    <a:pt x="428" y="269"/>
                  </a:lnTo>
                  <a:lnTo>
                    <a:pt x="429" y="271"/>
                  </a:lnTo>
                  <a:lnTo>
                    <a:pt x="431" y="272"/>
                  </a:lnTo>
                  <a:lnTo>
                    <a:pt x="433" y="270"/>
                  </a:lnTo>
                  <a:lnTo>
                    <a:pt x="434" y="269"/>
                  </a:lnTo>
                  <a:lnTo>
                    <a:pt x="435" y="270"/>
                  </a:lnTo>
                  <a:lnTo>
                    <a:pt x="436" y="271"/>
                  </a:lnTo>
                  <a:lnTo>
                    <a:pt x="437" y="272"/>
                  </a:lnTo>
                  <a:lnTo>
                    <a:pt x="436" y="274"/>
                  </a:lnTo>
                  <a:lnTo>
                    <a:pt x="434" y="277"/>
                  </a:lnTo>
                  <a:lnTo>
                    <a:pt x="434" y="282"/>
                  </a:lnTo>
                  <a:lnTo>
                    <a:pt x="434" y="285"/>
                  </a:lnTo>
                  <a:lnTo>
                    <a:pt x="435" y="284"/>
                  </a:lnTo>
                  <a:lnTo>
                    <a:pt x="436" y="280"/>
                  </a:lnTo>
                  <a:lnTo>
                    <a:pt x="436" y="283"/>
                  </a:lnTo>
                  <a:lnTo>
                    <a:pt x="437" y="286"/>
                  </a:lnTo>
                  <a:lnTo>
                    <a:pt x="437" y="290"/>
                  </a:lnTo>
                  <a:lnTo>
                    <a:pt x="438" y="290"/>
                  </a:lnTo>
                  <a:lnTo>
                    <a:pt x="441" y="293"/>
                  </a:lnTo>
                  <a:lnTo>
                    <a:pt x="442" y="293"/>
                  </a:lnTo>
                  <a:lnTo>
                    <a:pt x="442" y="292"/>
                  </a:lnTo>
                  <a:lnTo>
                    <a:pt x="442" y="291"/>
                  </a:lnTo>
                  <a:lnTo>
                    <a:pt x="443" y="290"/>
                  </a:lnTo>
                  <a:lnTo>
                    <a:pt x="444" y="290"/>
                  </a:lnTo>
                  <a:lnTo>
                    <a:pt x="446" y="290"/>
                  </a:lnTo>
                  <a:lnTo>
                    <a:pt x="447" y="289"/>
                  </a:lnTo>
                  <a:lnTo>
                    <a:pt x="447" y="291"/>
                  </a:lnTo>
                  <a:lnTo>
                    <a:pt x="447" y="293"/>
                  </a:lnTo>
                  <a:lnTo>
                    <a:pt x="447" y="296"/>
                  </a:lnTo>
                  <a:lnTo>
                    <a:pt x="448" y="297"/>
                  </a:lnTo>
                  <a:lnTo>
                    <a:pt x="449" y="297"/>
                  </a:lnTo>
                  <a:lnTo>
                    <a:pt x="450" y="296"/>
                  </a:lnTo>
                  <a:lnTo>
                    <a:pt x="450" y="293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3" y="291"/>
                  </a:lnTo>
                  <a:lnTo>
                    <a:pt x="453" y="292"/>
                  </a:lnTo>
                  <a:lnTo>
                    <a:pt x="454" y="293"/>
                  </a:lnTo>
                  <a:lnTo>
                    <a:pt x="455" y="295"/>
                  </a:lnTo>
                  <a:lnTo>
                    <a:pt x="456" y="296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1" y="298"/>
                  </a:lnTo>
                  <a:lnTo>
                    <a:pt x="461" y="296"/>
                  </a:lnTo>
                  <a:lnTo>
                    <a:pt x="462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4" y="293"/>
                  </a:lnTo>
                  <a:lnTo>
                    <a:pt x="464" y="291"/>
                  </a:lnTo>
                  <a:lnTo>
                    <a:pt x="463" y="290"/>
                  </a:lnTo>
                  <a:lnTo>
                    <a:pt x="466" y="289"/>
                  </a:lnTo>
                  <a:lnTo>
                    <a:pt x="467" y="289"/>
                  </a:lnTo>
                  <a:lnTo>
                    <a:pt x="467" y="290"/>
                  </a:lnTo>
                  <a:lnTo>
                    <a:pt x="467" y="291"/>
                  </a:lnTo>
                  <a:lnTo>
                    <a:pt x="467" y="292"/>
                  </a:lnTo>
                  <a:lnTo>
                    <a:pt x="467" y="293"/>
                  </a:lnTo>
                  <a:lnTo>
                    <a:pt x="468" y="295"/>
                  </a:lnTo>
                  <a:lnTo>
                    <a:pt x="469" y="295"/>
                  </a:lnTo>
                  <a:lnTo>
                    <a:pt x="469" y="296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6" y="298"/>
                  </a:lnTo>
                  <a:lnTo>
                    <a:pt x="467" y="300"/>
                  </a:lnTo>
                  <a:lnTo>
                    <a:pt x="469" y="302"/>
                  </a:lnTo>
                  <a:lnTo>
                    <a:pt x="477" y="300"/>
                  </a:lnTo>
                  <a:lnTo>
                    <a:pt x="479" y="302"/>
                  </a:lnTo>
                  <a:lnTo>
                    <a:pt x="481" y="303"/>
                  </a:lnTo>
                  <a:lnTo>
                    <a:pt x="482" y="304"/>
                  </a:lnTo>
                  <a:lnTo>
                    <a:pt x="482" y="306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6" y="317"/>
                  </a:lnTo>
                  <a:lnTo>
                    <a:pt x="486" y="318"/>
                  </a:lnTo>
                  <a:lnTo>
                    <a:pt x="487" y="323"/>
                  </a:lnTo>
                  <a:lnTo>
                    <a:pt x="487" y="3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06">
              <a:extLst>
                <a:ext uri="{FF2B5EF4-FFF2-40B4-BE49-F238E27FC236}">
                  <a16:creationId xmlns:a16="http://schemas.microsoft.com/office/drawing/2014/main" id="{74462B5E-45F5-7195-0FC5-53415C77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219075"/>
              <a:ext cx="895350" cy="314325"/>
            </a:xfrm>
            <a:custGeom>
              <a:avLst/>
              <a:gdLst>
                <a:gd name="T0" fmla="*/ 557 w 564"/>
                <a:gd name="T1" fmla="*/ 9 h 198"/>
                <a:gd name="T2" fmla="*/ 6 w 564"/>
                <a:gd name="T3" fmla="*/ 10 h 198"/>
                <a:gd name="T4" fmla="*/ 4 w 564"/>
                <a:gd name="T5" fmla="*/ 18 h 198"/>
                <a:gd name="T6" fmla="*/ 8 w 564"/>
                <a:gd name="T7" fmla="*/ 31 h 198"/>
                <a:gd name="T8" fmla="*/ 4 w 564"/>
                <a:gd name="T9" fmla="*/ 43 h 198"/>
                <a:gd name="T10" fmla="*/ 9 w 564"/>
                <a:gd name="T11" fmla="*/ 55 h 198"/>
                <a:gd name="T12" fmla="*/ 11 w 564"/>
                <a:gd name="T13" fmla="*/ 68 h 198"/>
                <a:gd name="T14" fmla="*/ 10 w 564"/>
                <a:gd name="T15" fmla="*/ 81 h 198"/>
                <a:gd name="T16" fmla="*/ 22 w 564"/>
                <a:gd name="T17" fmla="*/ 90 h 198"/>
                <a:gd name="T18" fmla="*/ 28 w 564"/>
                <a:gd name="T19" fmla="*/ 84 h 198"/>
                <a:gd name="T20" fmla="*/ 39 w 564"/>
                <a:gd name="T21" fmla="*/ 85 h 198"/>
                <a:gd name="T22" fmla="*/ 47 w 564"/>
                <a:gd name="T23" fmla="*/ 90 h 198"/>
                <a:gd name="T24" fmla="*/ 55 w 564"/>
                <a:gd name="T25" fmla="*/ 101 h 198"/>
                <a:gd name="T26" fmla="*/ 75 w 564"/>
                <a:gd name="T27" fmla="*/ 111 h 198"/>
                <a:gd name="T28" fmla="*/ 94 w 564"/>
                <a:gd name="T29" fmla="*/ 122 h 198"/>
                <a:gd name="T30" fmla="*/ 102 w 564"/>
                <a:gd name="T31" fmla="*/ 128 h 198"/>
                <a:gd name="T32" fmla="*/ 123 w 564"/>
                <a:gd name="T33" fmla="*/ 122 h 198"/>
                <a:gd name="T34" fmla="*/ 129 w 564"/>
                <a:gd name="T35" fmla="*/ 129 h 198"/>
                <a:gd name="T36" fmla="*/ 126 w 564"/>
                <a:gd name="T37" fmla="*/ 154 h 198"/>
                <a:gd name="T38" fmla="*/ 117 w 564"/>
                <a:gd name="T39" fmla="*/ 159 h 198"/>
                <a:gd name="T40" fmla="*/ 129 w 564"/>
                <a:gd name="T41" fmla="*/ 150 h 198"/>
                <a:gd name="T42" fmla="*/ 147 w 564"/>
                <a:gd name="T43" fmla="*/ 163 h 198"/>
                <a:gd name="T44" fmla="*/ 140 w 564"/>
                <a:gd name="T45" fmla="*/ 180 h 198"/>
                <a:gd name="T46" fmla="*/ 151 w 564"/>
                <a:gd name="T47" fmla="*/ 176 h 198"/>
                <a:gd name="T48" fmla="*/ 123 w 564"/>
                <a:gd name="T49" fmla="*/ 193 h 198"/>
                <a:gd name="T50" fmla="*/ 145 w 564"/>
                <a:gd name="T51" fmla="*/ 189 h 198"/>
                <a:gd name="T52" fmla="*/ 164 w 564"/>
                <a:gd name="T53" fmla="*/ 165 h 198"/>
                <a:gd name="T54" fmla="*/ 165 w 564"/>
                <a:gd name="T55" fmla="*/ 167 h 198"/>
                <a:gd name="T56" fmla="*/ 188 w 564"/>
                <a:gd name="T57" fmla="*/ 176 h 198"/>
                <a:gd name="T58" fmla="*/ 205 w 564"/>
                <a:gd name="T59" fmla="*/ 168 h 198"/>
                <a:gd name="T60" fmla="*/ 221 w 564"/>
                <a:gd name="T61" fmla="*/ 163 h 198"/>
                <a:gd name="T62" fmla="*/ 227 w 564"/>
                <a:gd name="T63" fmla="*/ 166 h 198"/>
                <a:gd name="T64" fmla="*/ 233 w 564"/>
                <a:gd name="T65" fmla="*/ 170 h 198"/>
                <a:gd name="T66" fmla="*/ 245 w 564"/>
                <a:gd name="T67" fmla="*/ 154 h 198"/>
                <a:gd name="T68" fmla="*/ 251 w 564"/>
                <a:gd name="T69" fmla="*/ 154 h 198"/>
                <a:gd name="T70" fmla="*/ 263 w 564"/>
                <a:gd name="T71" fmla="*/ 141 h 198"/>
                <a:gd name="T72" fmla="*/ 278 w 564"/>
                <a:gd name="T73" fmla="*/ 140 h 198"/>
                <a:gd name="T74" fmla="*/ 284 w 564"/>
                <a:gd name="T75" fmla="*/ 142 h 198"/>
                <a:gd name="T76" fmla="*/ 291 w 564"/>
                <a:gd name="T77" fmla="*/ 135 h 198"/>
                <a:gd name="T78" fmla="*/ 315 w 564"/>
                <a:gd name="T79" fmla="*/ 133 h 198"/>
                <a:gd name="T80" fmla="*/ 324 w 564"/>
                <a:gd name="T81" fmla="*/ 117 h 198"/>
                <a:gd name="T82" fmla="*/ 332 w 564"/>
                <a:gd name="T83" fmla="*/ 133 h 198"/>
                <a:gd name="T84" fmla="*/ 340 w 564"/>
                <a:gd name="T85" fmla="*/ 127 h 198"/>
                <a:gd name="T86" fmla="*/ 344 w 564"/>
                <a:gd name="T87" fmla="*/ 118 h 198"/>
                <a:gd name="T88" fmla="*/ 353 w 564"/>
                <a:gd name="T89" fmla="*/ 115 h 198"/>
                <a:gd name="T90" fmla="*/ 354 w 564"/>
                <a:gd name="T91" fmla="*/ 113 h 198"/>
                <a:gd name="T92" fmla="*/ 345 w 564"/>
                <a:gd name="T93" fmla="*/ 97 h 198"/>
                <a:gd name="T94" fmla="*/ 369 w 564"/>
                <a:gd name="T95" fmla="*/ 103 h 198"/>
                <a:gd name="T96" fmla="*/ 379 w 564"/>
                <a:gd name="T97" fmla="*/ 110 h 198"/>
                <a:gd name="T98" fmla="*/ 386 w 564"/>
                <a:gd name="T99" fmla="*/ 98 h 198"/>
                <a:gd name="T100" fmla="*/ 394 w 564"/>
                <a:gd name="T101" fmla="*/ 82 h 198"/>
                <a:gd name="T102" fmla="*/ 394 w 564"/>
                <a:gd name="T103" fmla="*/ 103 h 198"/>
                <a:gd name="T104" fmla="*/ 407 w 564"/>
                <a:gd name="T105" fmla="*/ 101 h 198"/>
                <a:gd name="T106" fmla="*/ 422 w 564"/>
                <a:gd name="T107" fmla="*/ 103 h 198"/>
                <a:gd name="T108" fmla="*/ 428 w 564"/>
                <a:gd name="T109" fmla="*/ 88 h 198"/>
                <a:gd name="T110" fmla="*/ 440 w 564"/>
                <a:gd name="T111" fmla="*/ 92 h 198"/>
                <a:gd name="T112" fmla="*/ 443 w 564"/>
                <a:gd name="T113" fmla="*/ 91 h 198"/>
                <a:gd name="T114" fmla="*/ 462 w 564"/>
                <a:gd name="T115" fmla="*/ 96 h 198"/>
                <a:gd name="T116" fmla="*/ 474 w 564"/>
                <a:gd name="T117" fmla="*/ 91 h 198"/>
                <a:gd name="T118" fmla="*/ 481 w 564"/>
                <a:gd name="T119" fmla="*/ 90 h 198"/>
                <a:gd name="T120" fmla="*/ 500 w 564"/>
                <a:gd name="T12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4" h="198">
                  <a:moveTo>
                    <a:pt x="500" y="72"/>
                  </a:moveTo>
                  <a:lnTo>
                    <a:pt x="501" y="70"/>
                  </a:lnTo>
                  <a:lnTo>
                    <a:pt x="512" y="55"/>
                  </a:lnTo>
                  <a:lnTo>
                    <a:pt x="519" y="50"/>
                  </a:lnTo>
                  <a:lnTo>
                    <a:pt x="526" y="41"/>
                  </a:lnTo>
                  <a:lnTo>
                    <a:pt x="537" y="29"/>
                  </a:lnTo>
                  <a:lnTo>
                    <a:pt x="540" y="25"/>
                  </a:lnTo>
                  <a:lnTo>
                    <a:pt x="546" y="24"/>
                  </a:lnTo>
                  <a:lnTo>
                    <a:pt x="550" y="19"/>
                  </a:lnTo>
                  <a:lnTo>
                    <a:pt x="551" y="17"/>
                  </a:lnTo>
                  <a:lnTo>
                    <a:pt x="552" y="15"/>
                  </a:lnTo>
                  <a:lnTo>
                    <a:pt x="557" y="9"/>
                  </a:lnTo>
                  <a:lnTo>
                    <a:pt x="559" y="5"/>
                  </a:lnTo>
                  <a:lnTo>
                    <a:pt x="560" y="4"/>
                  </a:lnTo>
                  <a:lnTo>
                    <a:pt x="564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5" y="78"/>
                  </a:lnTo>
                  <a:lnTo>
                    <a:pt x="13" y="78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0" y="81"/>
                  </a:lnTo>
                  <a:lnTo>
                    <a:pt x="10" y="82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22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8" y="94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9" y="83"/>
                  </a:lnTo>
                  <a:lnTo>
                    <a:pt x="34" y="82"/>
                  </a:lnTo>
                  <a:lnTo>
                    <a:pt x="35" y="81"/>
                  </a:lnTo>
                  <a:lnTo>
                    <a:pt x="37" y="78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8"/>
                  </a:lnTo>
                  <a:lnTo>
                    <a:pt x="41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9" y="88"/>
                  </a:lnTo>
                  <a:lnTo>
                    <a:pt x="38" y="91"/>
                  </a:lnTo>
                  <a:lnTo>
                    <a:pt x="38" y="96"/>
                  </a:lnTo>
                  <a:lnTo>
                    <a:pt x="37" y="98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4" y="98"/>
                  </a:lnTo>
                  <a:lnTo>
                    <a:pt x="42" y="95"/>
                  </a:lnTo>
                  <a:lnTo>
                    <a:pt x="42" y="92"/>
                  </a:lnTo>
                  <a:lnTo>
                    <a:pt x="43" y="91"/>
                  </a:lnTo>
                  <a:lnTo>
                    <a:pt x="44" y="90"/>
                  </a:lnTo>
                  <a:lnTo>
                    <a:pt x="47" y="90"/>
                  </a:lnTo>
                  <a:lnTo>
                    <a:pt x="49" y="91"/>
                  </a:lnTo>
                  <a:lnTo>
                    <a:pt x="50" y="91"/>
                  </a:lnTo>
                  <a:lnTo>
                    <a:pt x="50" y="92"/>
                  </a:lnTo>
                  <a:lnTo>
                    <a:pt x="49" y="95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5" y="101"/>
                  </a:lnTo>
                  <a:lnTo>
                    <a:pt x="55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60" y="103"/>
                  </a:lnTo>
                  <a:lnTo>
                    <a:pt x="61" y="101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7" y="104"/>
                  </a:lnTo>
                  <a:lnTo>
                    <a:pt x="73" y="109"/>
                  </a:lnTo>
                  <a:lnTo>
                    <a:pt x="75" y="111"/>
                  </a:lnTo>
                  <a:lnTo>
                    <a:pt x="76" y="113"/>
                  </a:lnTo>
                  <a:lnTo>
                    <a:pt x="78" y="113"/>
                  </a:lnTo>
                  <a:lnTo>
                    <a:pt x="89" y="109"/>
                  </a:lnTo>
                  <a:lnTo>
                    <a:pt x="88" y="114"/>
                  </a:lnTo>
                  <a:lnTo>
                    <a:pt x="94" y="114"/>
                  </a:lnTo>
                  <a:lnTo>
                    <a:pt x="97" y="114"/>
                  </a:lnTo>
                  <a:lnTo>
                    <a:pt x="100" y="109"/>
                  </a:lnTo>
                  <a:lnTo>
                    <a:pt x="101" y="111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4" y="120"/>
                  </a:lnTo>
                  <a:lnTo>
                    <a:pt x="94" y="122"/>
                  </a:lnTo>
                  <a:lnTo>
                    <a:pt x="91" y="124"/>
                  </a:lnTo>
                  <a:lnTo>
                    <a:pt x="89" y="128"/>
                  </a:lnTo>
                  <a:lnTo>
                    <a:pt x="88" y="129"/>
                  </a:lnTo>
                  <a:lnTo>
                    <a:pt x="88" y="130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91" y="133"/>
                  </a:lnTo>
                  <a:lnTo>
                    <a:pt x="93" y="133"/>
                  </a:lnTo>
                  <a:lnTo>
                    <a:pt x="96" y="130"/>
                  </a:lnTo>
                  <a:lnTo>
                    <a:pt x="99" y="129"/>
                  </a:lnTo>
                  <a:lnTo>
                    <a:pt x="102" y="128"/>
                  </a:lnTo>
                  <a:lnTo>
                    <a:pt x="99" y="130"/>
                  </a:lnTo>
                  <a:lnTo>
                    <a:pt x="97" y="131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7" y="135"/>
                  </a:lnTo>
                  <a:lnTo>
                    <a:pt x="94" y="137"/>
                  </a:lnTo>
                  <a:lnTo>
                    <a:pt x="93" y="139"/>
                  </a:lnTo>
                  <a:lnTo>
                    <a:pt x="95" y="139"/>
                  </a:lnTo>
                  <a:lnTo>
                    <a:pt x="100" y="136"/>
                  </a:lnTo>
                  <a:lnTo>
                    <a:pt x="108" y="134"/>
                  </a:lnTo>
                  <a:lnTo>
                    <a:pt x="119" y="124"/>
                  </a:lnTo>
                  <a:lnTo>
                    <a:pt x="123" y="122"/>
                  </a:lnTo>
                  <a:lnTo>
                    <a:pt x="128" y="124"/>
                  </a:lnTo>
                  <a:lnTo>
                    <a:pt x="129" y="121"/>
                  </a:lnTo>
                  <a:lnTo>
                    <a:pt x="130" y="118"/>
                  </a:lnTo>
                  <a:lnTo>
                    <a:pt x="133" y="116"/>
                  </a:lnTo>
                  <a:lnTo>
                    <a:pt x="134" y="116"/>
                  </a:lnTo>
                  <a:lnTo>
                    <a:pt x="135" y="118"/>
                  </a:lnTo>
                  <a:lnTo>
                    <a:pt x="134" y="120"/>
                  </a:lnTo>
                  <a:lnTo>
                    <a:pt x="132" y="121"/>
                  </a:lnTo>
                  <a:lnTo>
                    <a:pt x="132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3" y="133"/>
                  </a:lnTo>
                  <a:lnTo>
                    <a:pt x="122" y="135"/>
                  </a:lnTo>
                  <a:lnTo>
                    <a:pt x="117" y="142"/>
                  </a:lnTo>
                  <a:lnTo>
                    <a:pt x="119" y="143"/>
                  </a:lnTo>
                  <a:lnTo>
                    <a:pt x="120" y="144"/>
                  </a:lnTo>
                  <a:lnTo>
                    <a:pt x="120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9" y="154"/>
                  </a:lnTo>
                  <a:lnTo>
                    <a:pt x="117" y="155"/>
                  </a:lnTo>
                  <a:lnTo>
                    <a:pt x="117" y="156"/>
                  </a:lnTo>
                  <a:lnTo>
                    <a:pt x="116" y="157"/>
                  </a:lnTo>
                  <a:lnTo>
                    <a:pt x="117" y="159"/>
                  </a:lnTo>
                  <a:lnTo>
                    <a:pt x="119" y="159"/>
                  </a:lnTo>
                  <a:lnTo>
                    <a:pt x="121" y="159"/>
                  </a:lnTo>
                  <a:lnTo>
                    <a:pt x="122" y="157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7" y="155"/>
                  </a:lnTo>
                  <a:lnTo>
                    <a:pt x="128" y="155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30" y="149"/>
                  </a:lnTo>
                  <a:lnTo>
                    <a:pt x="132" y="152"/>
                  </a:lnTo>
                  <a:lnTo>
                    <a:pt x="129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9" y="161"/>
                  </a:lnTo>
                  <a:lnTo>
                    <a:pt x="132" y="162"/>
                  </a:lnTo>
                  <a:lnTo>
                    <a:pt x="133" y="163"/>
                  </a:lnTo>
                  <a:lnTo>
                    <a:pt x="136" y="163"/>
                  </a:lnTo>
                  <a:lnTo>
                    <a:pt x="143" y="162"/>
                  </a:lnTo>
                  <a:lnTo>
                    <a:pt x="147" y="163"/>
                  </a:lnTo>
                  <a:lnTo>
                    <a:pt x="146" y="165"/>
                  </a:lnTo>
                  <a:lnTo>
                    <a:pt x="145" y="168"/>
                  </a:lnTo>
                  <a:lnTo>
                    <a:pt x="143" y="170"/>
                  </a:lnTo>
                  <a:lnTo>
                    <a:pt x="138" y="172"/>
                  </a:lnTo>
                  <a:lnTo>
                    <a:pt x="136" y="174"/>
                  </a:lnTo>
                  <a:lnTo>
                    <a:pt x="136" y="174"/>
                  </a:lnTo>
                  <a:lnTo>
                    <a:pt x="136" y="179"/>
                  </a:lnTo>
                  <a:lnTo>
                    <a:pt x="136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8" y="179"/>
                  </a:lnTo>
                  <a:lnTo>
                    <a:pt x="140" y="180"/>
                  </a:lnTo>
                  <a:lnTo>
                    <a:pt x="140" y="179"/>
                  </a:lnTo>
                  <a:lnTo>
                    <a:pt x="141" y="178"/>
                  </a:lnTo>
                  <a:lnTo>
                    <a:pt x="142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47" y="178"/>
                  </a:lnTo>
                  <a:lnTo>
                    <a:pt x="152" y="166"/>
                  </a:lnTo>
                  <a:lnTo>
                    <a:pt x="153" y="165"/>
                  </a:lnTo>
                  <a:lnTo>
                    <a:pt x="153" y="168"/>
                  </a:lnTo>
                  <a:lnTo>
                    <a:pt x="152" y="173"/>
                  </a:lnTo>
                  <a:lnTo>
                    <a:pt x="151" y="176"/>
                  </a:lnTo>
                  <a:lnTo>
                    <a:pt x="148" y="180"/>
                  </a:lnTo>
                  <a:lnTo>
                    <a:pt x="146" y="181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0" y="182"/>
                  </a:lnTo>
                  <a:lnTo>
                    <a:pt x="140" y="183"/>
                  </a:lnTo>
                  <a:lnTo>
                    <a:pt x="140" y="187"/>
                  </a:lnTo>
                  <a:lnTo>
                    <a:pt x="138" y="187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3" y="193"/>
                  </a:lnTo>
                  <a:lnTo>
                    <a:pt x="121" y="196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6" y="196"/>
                  </a:lnTo>
                  <a:lnTo>
                    <a:pt x="127" y="195"/>
                  </a:lnTo>
                  <a:lnTo>
                    <a:pt x="129" y="195"/>
                  </a:lnTo>
                  <a:lnTo>
                    <a:pt x="134" y="196"/>
                  </a:lnTo>
                  <a:lnTo>
                    <a:pt x="134" y="195"/>
                  </a:lnTo>
                  <a:lnTo>
                    <a:pt x="147" y="193"/>
                  </a:lnTo>
                  <a:lnTo>
                    <a:pt x="147" y="192"/>
                  </a:lnTo>
                  <a:lnTo>
                    <a:pt x="146" y="192"/>
                  </a:lnTo>
                  <a:lnTo>
                    <a:pt x="145" y="189"/>
                  </a:lnTo>
                  <a:lnTo>
                    <a:pt x="145" y="187"/>
                  </a:lnTo>
                  <a:lnTo>
                    <a:pt x="146" y="186"/>
                  </a:lnTo>
                  <a:lnTo>
                    <a:pt x="153" y="181"/>
                  </a:lnTo>
                  <a:lnTo>
                    <a:pt x="155" y="178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2" y="167"/>
                  </a:lnTo>
                  <a:lnTo>
                    <a:pt x="162" y="166"/>
                  </a:lnTo>
                  <a:lnTo>
                    <a:pt x="164" y="165"/>
                  </a:lnTo>
                  <a:lnTo>
                    <a:pt x="165" y="165"/>
                  </a:lnTo>
                  <a:lnTo>
                    <a:pt x="165" y="162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6" y="160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8" y="165"/>
                  </a:lnTo>
                  <a:lnTo>
                    <a:pt x="167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1" y="174"/>
                  </a:lnTo>
                  <a:lnTo>
                    <a:pt x="160" y="176"/>
                  </a:lnTo>
                  <a:lnTo>
                    <a:pt x="162" y="176"/>
                  </a:lnTo>
                  <a:lnTo>
                    <a:pt x="165" y="174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2" y="174"/>
                  </a:lnTo>
                  <a:lnTo>
                    <a:pt x="172" y="175"/>
                  </a:lnTo>
                  <a:lnTo>
                    <a:pt x="173" y="176"/>
                  </a:lnTo>
                  <a:lnTo>
                    <a:pt x="186" y="174"/>
                  </a:lnTo>
                  <a:lnTo>
                    <a:pt x="188" y="176"/>
                  </a:lnTo>
                  <a:lnTo>
                    <a:pt x="193" y="170"/>
                  </a:lnTo>
                  <a:lnTo>
                    <a:pt x="198" y="169"/>
                  </a:lnTo>
                  <a:lnTo>
                    <a:pt x="199" y="169"/>
                  </a:lnTo>
                  <a:lnTo>
                    <a:pt x="200" y="168"/>
                  </a:lnTo>
                  <a:lnTo>
                    <a:pt x="201" y="166"/>
                  </a:lnTo>
                  <a:lnTo>
                    <a:pt x="201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5"/>
                  </a:lnTo>
                  <a:lnTo>
                    <a:pt x="202" y="167"/>
                  </a:lnTo>
                  <a:lnTo>
                    <a:pt x="204" y="168"/>
                  </a:lnTo>
                  <a:lnTo>
                    <a:pt x="205" y="168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11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4" y="165"/>
                  </a:lnTo>
                  <a:lnTo>
                    <a:pt x="214" y="163"/>
                  </a:lnTo>
                  <a:lnTo>
                    <a:pt x="217" y="162"/>
                  </a:lnTo>
                  <a:lnTo>
                    <a:pt x="218" y="162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28" y="165"/>
                  </a:lnTo>
                  <a:lnTo>
                    <a:pt x="228" y="166"/>
                  </a:lnTo>
                  <a:lnTo>
                    <a:pt x="227" y="166"/>
                  </a:lnTo>
                  <a:lnTo>
                    <a:pt x="226" y="167"/>
                  </a:lnTo>
                  <a:lnTo>
                    <a:pt x="225" y="170"/>
                  </a:lnTo>
                  <a:lnTo>
                    <a:pt x="227" y="169"/>
                  </a:lnTo>
                  <a:lnTo>
                    <a:pt x="228" y="167"/>
                  </a:lnTo>
                  <a:lnTo>
                    <a:pt x="230" y="166"/>
                  </a:lnTo>
                  <a:lnTo>
                    <a:pt x="231" y="169"/>
                  </a:lnTo>
                  <a:lnTo>
                    <a:pt x="234" y="165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7" y="163"/>
                  </a:lnTo>
                  <a:lnTo>
                    <a:pt x="234" y="169"/>
                  </a:lnTo>
                  <a:lnTo>
                    <a:pt x="233" y="170"/>
                  </a:lnTo>
                  <a:lnTo>
                    <a:pt x="236" y="170"/>
                  </a:lnTo>
                  <a:lnTo>
                    <a:pt x="238" y="170"/>
                  </a:lnTo>
                  <a:lnTo>
                    <a:pt x="239" y="169"/>
                  </a:lnTo>
                  <a:lnTo>
                    <a:pt x="243" y="165"/>
                  </a:lnTo>
                  <a:lnTo>
                    <a:pt x="247" y="161"/>
                  </a:lnTo>
                  <a:lnTo>
                    <a:pt x="246" y="160"/>
                  </a:lnTo>
                  <a:lnTo>
                    <a:pt x="247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5" y="154"/>
                  </a:lnTo>
                  <a:lnTo>
                    <a:pt x="246" y="154"/>
                  </a:lnTo>
                  <a:lnTo>
                    <a:pt x="247" y="153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6" y="149"/>
                  </a:lnTo>
                  <a:lnTo>
                    <a:pt x="245" y="149"/>
                  </a:lnTo>
                  <a:lnTo>
                    <a:pt x="244" y="147"/>
                  </a:lnTo>
                  <a:lnTo>
                    <a:pt x="245" y="147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3" y="150"/>
                  </a:lnTo>
                  <a:lnTo>
                    <a:pt x="256" y="149"/>
                  </a:lnTo>
                  <a:lnTo>
                    <a:pt x="260" y="149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3" y="141"/>
                  </a:lnTo>
                  <a:lnTo>
                    <a:pt x="265" y="141"/>
                  </a:lnTo>
                  <a:lnTo>
                    <a:pt x="267" y="143"/>
                  </a:lnTo>
                  <a:lnTo>
                    <a:pt x="267" y="146"/>
                  </a:lnTo>
                  <a:lnTo>
                    <a:pt x="265" y="147"/>
                  </a:lnTo>
                  <a:lnTo>
                    <a:pt x="266" y="148"/>
                  </a:lnTo>
                  <a:lnTo>
                    <a:pt x="267" y="149"/>
                  </a:lnTo>
                  <a:lnTo>
                    <a:pt x="273" y="148"/>
                  </a:lnTo>
                  <a:lnTo>
                    <a:pt x="275" y="147"/>
                  </a:lnTo>
                  <a:lnTo>
                    <a:pt x="277" y="140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77" y="144"/>
                  </a:lnTo>
                  <a:lnTo>
                    <a:pt x="277" y="146"/>
                  </a:lnTo>
                  <a:lnTo>
                    <a:pt x="277" y="147"/>
                  </a:lnTo>
                  <a:lnTo>
                    <a:pt x="279" y="148"/>
                  </a:lnTo>
                  <a:lnTo>
                    <a:pt x="280" y="147"/>
                  </a:lnTo>
                  <a:lnTo>
                    <a:pt x="282" y="147"/>
                  </a:lnTo>
                  <a:lnTo>
                    <a:pt x="282" y="146"/>
                  </a:lnTo>
                  <a:lnTo>
                    <a:pt x="280" y="144"/>
                  </a:lnTo>
                  <a:lnTo>
                    <a:pt x="282" y="143"/>
                  </a:lnTo>
                  <a:lnTo>
                    <a:pt x="284" y="141"/>
                  </a:lnTo>
                  <a:lnTo>
                    <a:pt x="284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90" y="142"/>
                  </a:lnTo>
                  <a:lnTo>
                    <a:pt x="292" y="141"/>
                  </a:lnTo>
                  <a:lnTo>
                    <a:pt x="291" y="140"/>
                  </a:lnTo>
                  <a:lnTo>
                    <a:pt x="292" y="139"/>
                  </a:lnTo>
                  <a:lnTo>
                    <a:pt x="291" y="137"/>
                  </a:lnTo>
                  <a:lnTo>
                    <a:pt x="289" y="136"/>
                  </a:lnTo>
                  <a:lnTo>
                    <a:pt x="289" y="135"/>
                  </a:lnTo>
                  <a:lnTo>
                    <a:pt x="290" y="136"/>
                  </a:lnTo>
                  <a:lnTo>
                    <a:pt x="291" y="136"/>
                  </a:lnTo>
                  <a:lnTo>
                    <a:pt x="291" y="135"/>
                  </a:lnTo>
                  <a:lnTo>
                    <a:pt x="291" y="134"/>
                  </a:lnTo>
                  <a:lnTo>
                    <a:pt x="291" y="133"/>
                  </a:lnTo>
                  <a:lnTo>
                    <a:pt x="292" y="133"/>
                  </a:lnTo>
                  <a:lnTo>
                    <a:pt x="299" y="133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4" y="130"/>
                  </a:lnTo>
                  <a:lnTo>
                    <a:pt x="305" y="131"/>
                  </a:lnTo>
                  <a:lnTo>
                    <a:pt x="304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6" y="133"/>
                  </a:lnTo>
                  <a:lnTo>
                    <a:pt x="316" y="129"/>
                  </a:lnTo>
                  <a:lnTo>
                    <a:pt x="317" y="129"/>
                  </a:lnTo>
                  <a:lnTo>
                    <a:pt x="317" y="128"/>
                  </a:lnTo>
                  <a:lnTo>
                    <a:pt x="318" y="127"/>
                  </a:lnTo>
                  <a:lnTo>
                    <a:pt x="318" y="124"/>
                  </a:lnTo>
                  <a:lnTo>
                    <a:pt x="317" y="122"/>
                  </a:lnTo>
                  <a:lnTo>
                    <a:pt x="316" y="122"/>
                  </a:lnTo>
                  <a:lnTo>
                    <a:pt x="316" y="121"/>
                  </a:lnTo>
                  <a:lnTo>
                    <a:pt x="322" y="120"/>
                  </a:lnTo>
                  <a:lnTo>
                    <a:pt x="324" y="117"/>
                  </a:lnTo>
                  <a:lnTo>
                    <a:pt x="325" y="116"/>
                  </a:lnTo>
                  <a:lnTo>
                    <a:pt x="328" y="115"/>
                  </a:lnTo>
                  <a:lnTo>
                    <a:pt x="329" y="115"/>
                  </a:lnTo>
                  <a:lnTo>
                    <a:pt x="330" y="118"/>
                  </a:lnTo>
                  <a:lnTo>
                    <a:pt x="325" y="118"/>
                  </a:lnTo>
                  <a:lnTo>
                    <a:pt x="325" y="120"/>
                  </a:lnTo>
                  <a:lnTo>
                    <a:pt x="328" y="121"/>
                  </a:lnTo>
                  <a:lnTo>
                    <a:pt x="327" y="122"/>
                  </a:lnTo>
                  <a:lnTo>
                    <a:pt x="325" y="123"/>
                  </a:lnTo>
                  <a:lnTo>
                    <a:pt x="325" y="126"/>
                  </a:lnTo>
                  <a:lnTo>
                    <a:pt x="327" y="127"/>
                  </a:lnTo>
                  <a:lnTo>
                    <a:pt x="332" y="133"/>
                  </a:lnTo>
                  <a:lnTo>
                    <a:pt x="334" y="134"/>
                  </a:lnTo>
                  <a:lnTo>
                    <a:pt x="335" y="133"/>
                  </a:lnTo>
                  <a:lnTo>
                    <a:pt x="335" y="133"/>
                  </a:lnTo>
                  <a:lnTo>
                    <a:pt x="340" y="130"/>
                  </a:lnTo>
                  <a:lnTo>
                    <a:pt x="335" y="128"/>
                  </a:lnTo>
                  <a:lnTo>
                    <a:pt x="334" y="126"/>
                  </a:lnTo>
                  <a:lnTo>
                    <a:pt x="332" y="123"/>
                  </a:lnTo>
                  <a:lnTo>
                    <a:pt x="334" y="122"/>
                  </a:lnTo>
                  <a:lnTo>
                    <a:pt x="334" y="123"/>
                  </a:lnTo>
                  <a:lnTo>
                    <a:pt x="336" y="127"/>
                  </a:lnTo>
                  <a:lnTo>
                    <a:pt x="338" y="127"/>
                  </a:lnTo>
                  <a:lnTo>
                    <a:pt x="340" y="127"/>
                  </a:lnTo>
                  <a:lnTo>
                    <a:pt x="341" y="128"/>
                  </a:lnTo>
                  <a:lnTo>
                    <a:pt x="342" y="129"/>
                  </a:lnTo>
                  <a:lnTo>
                    <a:pt x="342" y="130"/>
                  </a:lnTo>
                  <a:lnTo>
                    <a:pt x="343" y="131"/>
                  </a:lnTo>
                  <a:lnTo>
                    <a:pt x="344" y="133"/>
                  </a:lnTo>
                  <a:lnTo>
                    <a:pt x="344" y="133"/>
                  </a:lnTo>
                  <a:lnTo>
                    <a:pt x="347" y="133"/>
                  </a:lnTo>
                  <a:lnTo>
                    <a:pt x="345" y="130"/>
                  </a:lnTo>
                  <a:lnTo>
                    <a:pt x="343" y="127"/>
                  </a:lnTo>
                  <a:lnTo>
                    <a:pt x="343" y="124"/>
                  </a:lnTo>
                  <a:lnTo>
                    <a:pt x="343" y="122"/>
                  </a:lnTo>
                  <a:lnTo>
                    <a:pt x="344" y="118"/>
                  </a:lnTo>
                  <a:lnTo>
                    <a:pt x="345" y="116"/>
                  </a:lnTo>
                  <a:lnTo>
                    <a:pt x="344" y="115"/>
                  </a:lnTo>
                  <a:lnTo>
                    <a:pt x="342" y="113"/>
                  </a:lnTo>
                  <a:lnTo>
                    <a:pt x="340" y="109"/>
                  </a:lnTo>
                  <a:lnTo>
                    <a:pt x="342" y="110"/>
                  </a:lnTo>
                  <a:lnTo>
                    <a:pt x="343" y="111"/>
                  </a:lnTo>
                  <a:lnTo>
                    <a:pt x="348" y="116"/>
                  </a:lnTo>
                  <a:lnTo>
                    <a:pt x="349" y="116"/>
                  </a:lnTo>
                  <a:lnTo>
                    <a:pt x="350" y="116"/>
                  </a:lnTo>
                  <a:lnTo>
                    <a:pt x="350" y="115"/>
                  </a:lnTo>
                  <a:lnTo>
                    <a:pt x="351" y="115"/>
                  </a:lnTo>
                  <a:lnTo>
                    <a:pt x="353" y="115"/>
                  </a:lnTo>
                  <a:lnTo>
                    <a:pt x="351" y="116"/>
                  </a:lnTo>
                  <a:lnTo>
                    <a:pt x="355" y="122"/>
                  </a:lnTo>
                  <a:lnTo>
                    <a:pt x="355" y="126"/>
                  </a:lnTo>
                  <a:lnTo>
                    <a:pt x="358" y="124"/>
                  </a:lnTo>
                  <a:lnTo>
                    <a:pt x="360" y="123"/>
                  </a:lnTo>
                  <a:lnTo>
                    <a:pt x="360" y="121"/>
                  </a:lnTo>
                  <a:lnTo>
                    <a:pt x="361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8" y="117"/>
                  </a:lnTo>
                  <a:lnTo>
                    <a:pt x="356" y="115"/>
                  </a:lnTo>
                  <a:lnTo>
                    <a:pt x="354" y="113"/>
                  </a:lnTo>
                  <a:lnTo>
                    <a:pt x="353" y="111"/>
                  </a:lnTo>
                  <a:lnTo>
                    <a:pt x="353" y="109"/>
                  </a:lnTo>
                  <a:lnTo>
                    <a:pt x="354" y="109"/>
                  </a:lnTo>
                  <a:lnTo>
                    <a:pt x="355" y="109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4" y="104"/>
                  </a:lnTo>
                  <a:lnTo>
                    <a:pt x="353" y="103"/>
                  </a:lnTo>
                  <a:lnTo>
                    <a:pt x="350" y="102"/>
                  </a:lnTo>
                  <a:lnTo>
                    <a:pt x="350" y="101"/>
                  </a:lnTo>
                  <a:lnTo>
                    <a:pt x="345" y="98"/>
                  </a:lnTo>
                  <a:lnTo>
                    <a:pt x="345" y="97"/>
                  </a:lnTo>
                  <a:lnTo>
                    <a:pt x="348" y="97"/>
                  </a:lnTo>
                  <a:lnTo>
                    <a:pt x="350" y="98"/>
                  </a:lnTo>
                  <a:lnTo>
                    <a:pt x="353" y="101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60" y="105"/>
                  </a:lnTo>
                  <a:lnTo>
                    <a:pt x="362" y="109"/>
                  </a:lnTo>
                  <a:lnTo>
                    <a:pt x="362" y="110"/>
                  </a:lnTo>
                  <a:lnTo>
                    <a:pt x="364" y="108"/>
                  </a:lnTo>
                  <a:lnTo>
                    <a:pt x="371" y="109"/>
                  </a:lnTo>
                  <a:lnTo>
                    <a:pt x="369" y="105"/>
                  </a:lnTo>
                  <a:lnTo>
                    <a:pt x="369" y="103"/>
                  </a:lnTo>
                  <a:lnTo>
                    <a:pt x="369" y="103"/>
                  </a:lnTo>
                  <a:lnTo>
                    <a:pt x="370" y="103"/>
                  </a:lnTo>
                  <a:lnTo>
                    <a:pt x="371" y="103"/>
                  </a:lnTo>
                  <a:lnTo>
                    <a:pt x="373" y="104"/>
                  </a:lnTo>
                  <a:lnTo>
                    <a:pt x="374" y="105"/>
                  </a:lnTo>
                  <a:lnTo>
                    <a:pt x="374" y="107"/>
                  </a:lnTo>
                  <a:lnTo>
                    <a:pt x="375" y="109"/>
                  </a:lnTo>
                  <a:lnTo>
                    <a:pt x="376" y="113"/>
                  </a:lnTo>
                  <a:lnTo>
                    <a:pt x="377" y="114"/>
                  </a:lnTo>
                  <a:lnTo>
                    <a:pt x="377" y="113"/>
                  </a:lnTo>
                  <a:lnTo>
                    <a:pt x="377" y="111"/>
                  </a:lnTo>
                  <a:lnTo>
                    <a:pt x="379" y="110"/>
                  </a:lnTo>
                  <a:lnTo>
                    <a:pt x="380" y="110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2" y="109"/>
                  </a:lnTo>
                  <a:lnTo>
                    <a:pt x="383" y="110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8" y="103"/>
                  </a:lnTo>
                  <a:lnTo>
                    <a:pt x="386" y="98"/>
                  </a:lnTo>
                  <a:lnTo>
                    <a:pt x="387" y="94"/>
                  </a:lnTo>
                  <a:lnTo>
                    <a:pt x="393" y="81"/>
                  </a:lnTo>
                  <a:lnTo>
                    <a:pt x="395" y="75"/>
                  </a:lnTo>
                  <a:lnTo>
                    <a:pt x="397" y="74"/>
                  </a:lnTo>
                  <a:lnTo>
                    <a:pt x="401" y="72"/>
                  </a:lnTo>
                  <a:lnTo>
                    <a:pt x="403" y="74"/>
                  </a:lnTo>
                  <a:lnTo>
                    <a:pt x="407" y="77"/>
                  </a:lnTo>
                  <a:lnTo>
                    <a:pt x="408" y="83"/>
                  </a:lnTo>
                  <a:lnTo>
                    <a:pt x="401" y="78"/>
                  </a:lnTo>
                  <a:lnTo>
                    <a:pt x="399" y="77"/>
                  </a:lnTo>
                  <a:lnTo>
                    <a:pt x="395" y="81"/>
                  </a:lnTo>
                  <a:lnTo>
                    <a:pt x="394" y="82"/>
                  </a:lnTo>
                  <a:lnTo>
                    <a:pt x="394" y="83"/>
                  </a:lnTo>
                  <a:lnTo>
                    <a:pt x="394" y="87"/>
                  </a:lnTo>
                  <a:lnTo>
                    <a:pt x="393" y="88"/>
                  </a:lnTo>
                  <a:lnTo>
                    <a:pt x="392" y="92"/>
                  </a:lnTo>
                  <a:lnTo>
                    <a:pt x="390" y="94"/>
                  </a:lnTo>
                  <a:lnTo>
                    <a:pt x="389" y="95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9" y="102"/>
                  </a:lnTo>
                  <a:lnTo>
                    <a:pt x="390" y="103"/>
                  </a:lnTo>
                  <a:lnTo>
                    <a:pt x="393" y="104"/>
                  </a:lnTo>
                  <a:lnTo>
                    <a:pt x="394" y="103"/>
                  </a:lnTo>
                  <a:lnTo>
                    <a:pt x="394" y="103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9" y="103"/>
                  </a:lnTo>
                  <a:lnTo>
                    <a:pt x="400" y="103"/>
                  </a:lnTo>
                  <a:lnTo>
                    <a:pt x="401" y="105"/>
                  </a:lnTo>
                  <a:lnTo>
                    <a:pt x="403" y="107"/>
                  </a:lnTo>
                  <a:lnTo>
                    <a:pt x="405" y="107"/>
                  </a:lnTo>
                  <a:lnTo>
                    <a:pt x="405" y="105"/>
                  </a:lnTo>
                  <a:lnTo>
                    <a:pt x="407" y="104"/>
                  </a:lnTo>
                  <a:lnTo>
                    <a:pt x="407" y="103"/>
                  </a:lnTo>
                  <a:lnTo>
                    <a:pt x="407" y="101"/>
                  </a:lnTo>
                  <a:lnTo>
                    <a:pt x="407" y="100"/>
                  </a:lnTo>
                  <a:lnTo>
                    <a:pt x="408" y="98"/>
                  </a:lnTo>
                  <a:lnTo>
                    <a:pt x="409" y="97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2" y="100"/>
                  </a:lnTo>
                  <a:lnTo>
                    <a:pt x="412" y="101"/>
                  </a:lnTo>
                  <a:lnTo>
                    <a:pt x="412" y="102"/>
                  </a:lnTo>
                  <a:lnTo>
                    <a:pt x="414" y="102"/>
                  </a:lnTo>
                  <a:lnTo>
                    <a:pt x="420" y="98"/>
                  </a:lnTo>
                  <a:lnTo>
                    <a:pt x="420" y="100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2"/>
                  </a:lnTo>
                  <a:lnTo>
                    <a:pt x="422" y="100"/>
                  </a:lnTo>
                  <a:lnTo>
                    <a:pt x="421" y="97"/>
                  </a:lnTo>
                  <a:lnTo>
                    <a:pt x="425" y="97"/>
                  </a:lnTo>
                  <a:lnTo>
                    <a:pt x="426" y="97"/>
                  </a:lnTo>
                  <a:lnTo>
                    <a:pt x="427" y="94"/>
                  </a:lnTo>
                  <a:lnTo>
                    <a:pt x="428" y="92"/>
                  </a:lnTo>
                  <a:lnTo>
                    <a:pt x="428" y="91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9" y="88"/>
                  </a:lnTo>
                  <a:lnTo>
                    <a:pt x="430" y="88"/>
                  </a:lnTo>
                  <a:lnTo>
                    <a:pt x="432" y="90"/>
                  </a:lnTo>
                  <a:lnTo>
                    <a:pt x="433" y="91"/>
                  </a:lnTo>
                  <a:lnTo>
                    <a:pt x="433" y="90"/>
                  </a:lnTo>
                  <a:lnTo>
                    <a:pt x="434" y="88"/>
                  </a:lnTo>
                  <a:lnTo>
                    <a:pt x="435" y="88"/>
                  </a:lnTo>
                  <a:lnTo>
                    <a:pt x="436" y="90"/>
                  </a:lnTo>
                  <a:lnTo>
                    <a:pt x="438" y="91"/>
                  </a:lnTo>
                  <a:lnTo>
                    <a:pt x="439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1" y="91"/>
                  </a:lnTo>
                  <a:lnTo>
                    <a:pt x="441" y="89"/>
                  </a:lnTo>
                  <a:lnTo>
                    <a:pt x="440" y="87"/>
                  </a:lnTo>
                  <a:lnTo>
                    <a:pt x="440" y="84"/>
                  </a:lnTo>
                  <a:lnTo>
                    <a:pt x="441" y="82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2" y="85"/>
                  </a:lnTo>
                  <a:lnTo>
                    <a:pt x="447" y="89"/>
                  </a:lnTo>
                  <a:lnTo>
                    <a:pt x="448" y="91"/>
                  </a:lnTo>
                  <a:lnTo>
                    <a:pt x="446" y="90"/>
                  </a:lnTo>
                  <a:lnTo>
                    <a:pt x="443" y="91"/>
                  </a:lnTo>
                  <a:lnTo>
                    <a:pt x="443" y="92"/>
                  </a:lnTo>
                  <a:lnTo>
                    <a:pt x="446" y="94"/>
                  </a:lnTo>
                  <a:lnTo>
                    <a:pt x="451" y="94"/>
                  </a:lnTo>
                  <a:lnTo>
                    <a:pt x="453" y="95"/>
                  </a:lnTo>
                  <a:lnTo>
                    <a:pt x="460" y="101"/>
                  </a:lnTo>
                  <a:lnTo>
                    <a:pt x="464" y="102"/>
                  </a:lnTo>
                  <a:lnTo>
                    <a:pt x="464" y="101"/>
                  </a:lnTo>
                  <a:lnTo>
                    <a:pt x="464" y="100"/>
                  </a:lnTo>
                  <a:lnTo>
                    <a:pt x="462" y="98"/>
                  </a:lnTo>
                  <a:lnTo>
                    <a:pt x="461" y="98"/>
                  </a:lnTo>
                  <a:lnTo>
                    <a:pt x="462" y="97"/>
                  </a:lnTo>
                  <a:lnTo>
                    <a:pt x="462" y="96"/>
                  </a:lnTo>
                  <a:lnTo>
                    <a:pt x="464" y="96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1" y="94"/>
                  </a:lnTo>
                  <a:lnTo>
                    <a:pt x="465" y="92"/>
                  </a:lnTo>
                  <a:lnTo>
                    <a:pt x="471" y="98"/>
                  </a:lnTo>
                  <a:lnTo>
                    <a:pt x="474" y="100"/>
                  </a:lnTo>
                  <a:lnTo>
                    <a:pt x="473" y="97"/>
                  </a:lnTo>
                  <a:lnTo>
                    <a:pt x="472" y="96"/>
                  </a:lnTo>
                  <a:lnTo>
                    <a:pt x="472" y="95"/>
                  </a:lnTo>
                  <a:lnTo>
                    <a:pt x="473" y="92"/>
                  </a:lnTo>
                  <a:lnTo>
                    <a:pt x="474" y="91"/>
                  </a:lnTo>
                  <a:lnTo>
                    <a:pt x="475" y="91"/>
                  </a:lnTo>
                  <a:lnTo>
                    <a:pt x="478" y="91"/>
                  </a:lnTo>
                  <a:lnTo>
                    <a:pt x="477" y="94"/>
                  </a:lnTo>
                  <a:lnTo>
                    <a:pt x="475" y="95"/>
                  </a:lnTo>
                  <a:lnTo>
                    <a:pt x="474" y="96"/>
                  </a:lnTo>
                  <a:lnTo>
                    <a:pt x="479" y="97"/>
                  </a:lnTo>
                  <a:lnTo>
                    <a:pt x="482" y="94"/>
                  </a:lnTo>
                  <a:lnTo>
                    <a:pt x="481" y="94"/>
                  </a:lnTo>
                  <a:lnTo>
                    <a:pt x="480" y="92"/>
                  </a:lnTo>
                  <a:lnTo>
                    <a:pt x="481" y="92"/>
                  </a:lnTo>
                  <a:lnTo>
                    <a:pt x="482" y="91"/>
                  </a:lnTo>
                  <a:lnTo>
                    <a:pt x="481" y="90"/>
                  </a:lnTo>
                  <a:lnTo>
                    <a:pt x="480" y="88"/>
                  </a:lnTo>
                  <a:lnTo>
                    <a:pt x="481" y="87"/>
                  </a:lnTo>
                  <a:lnTo>
                    <a:pt x="482" y="85"/>
                  </a:lnTo>
                  <a:lnTo>
                    <a:pt x="481" y="85"/>
                  </a:lnTo>
                  <a:lnTo>
                    <a:pt x="481" y="84"/>
                  </a:lnTo>
                  <a:lnTo>
                    <a:pt x="481" y="83"/>
                  </a:lnTo>
                  <a:lnTo>
                    <a:pt x="482" y="82"/>
                  </a:lnTo>
                  <a:lnTo>
                    <a:pt x="484" y="83"/>
                  </a:lnTo>
                  <a:lnTo>
                    <a:pt x="485" y="85"/>
                  </a:lnTo>
                  <a:lnTo>
                    <a:pt x="486" y="87"/>
                  </a:lnTo>
                  <a:lnTo>
                    <a:pt x="493" y="78"/>
                  </a:lnTo>
                  <a:lnTo>
                    <a:pt x="500" y="7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10">
              <a:extLst>
                <a:ext uri="{FF2B5EF4-FFF2-40B4-BE49-F238E27FC236}">
                  <a16:creationId xmlns:a16="http://schemas.microsoft.com/office/drawing/2014/main" id="{10288AFC-F477-EDE2-869D-8B4ABDE9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1" y="2284413"/>
              <a:ext cx="455613" cy="373063"/>
            </a:xfrm>
            <a:custGeom>
              <a:avLst/>
              <a:gdLst>
                <a:gd name="T0" fmla="*/ 6 w 287"/>
                <a:gd name="T1" fmla="*/ 76 h 235"/>
                <a:gd name="T2" fmla="*/ 10 w 287"/>
                <a:gd name="T3" fmla="*/ 83 h 235"/>
                <a:gd name="T4" fmla="*/ 27 w 287"/>
                <a:gd name="T5" fmla="*/ 96 h 235"/>
                <a:gd name="T6" fmla="*/ 47 w 287"/>
                <a:gd name="T7" fmla="*/ 90 h 235"/>
                <a:gd name="T8" fmla="*/ 53 w 287"/>
                <a:gd name="T9" fmla="*/ 104 h 235"/>
                <a:gd name="T10" fmla="*/ 66 w 287"/>
                <a:gd name="T11" fmla="*/ 118 h 235"/>
                <a:gd name="T12" fmla="*/ 77 w 287"/>
                <a:gd name="T13" fmla="*/ 121 h 235"/>
                <a:gd name="T14" fmla="*/ 88 w 287"/>
                <a:gd name="T15" fmla="*/ 142 h 235"/>
                <a:gd name="T16" fmla="*/ 101 w 287"/>
                <a:gd name="T17" fmla="*/ 140 h 235"/>
                <a:gd name="T18" fmla="*/ 119 w 287"/>
                <a:gd name="T19" fmla="*/ 148 h 235"/>
                <a:gd name="T20" fmla="*/ 124 w 287"/>
                <a:gd name="T21" fmla="*/ 150 h 235"/>
                <a:gd name="T22" fmla="*/ 123 w 287"/>
                <a:gd name="T23" fmla="*/ 163 h 235"/>
                <a:gd name="T24" fmla="*/ 119 w 287"/>
                <a:gd name="T25" fmla="*/ 175 h 235"/>
                <a:gd name="T26" fmla="*/ 142 w 287"/>
                <a:gd name="T27" fmla="*/ 186 h 235"/>
                <a:gd name="T28" fmla="*/ 160 w 287"/>
                <a:gd name="T29" fmla="*/ 170 h 235"/>
                <a:gd name="T30" fmla="*/ 175 w 287"/>
                <a:gd name="T31" fmla="*/ 161 h 235"/>
                <a:gd name="T32" fmla="*/ 171 w 287"/>
                <a:gd name="T33" fmla="*/ 173 h 235"/>
                <a:gd name="T34" fmla="*/ 173 w 287"/>
                <a:gd name="T35" fmla="*/ 193 h 235"/>
                <a:gd name="T36" fmla="*/ 177 w 287"/>
                <a:gd name="T37" fmla="*/ 202 h 235"/>
                <a:gd name="T38" fmla="*/ 196 w 287"/>
                <a:gd name="T39" fmla="*/ 213 h 235"/>
                <a:gd name="T40" fmla="*/ 205 w 287"/>
                <a:gd name="T41" fmla="*/ 221 h 235"/>
                <a:gd name="T42" fmla="*/ 217 w 287"/>
                <a:gd name="T43" fmla="*/ 230 h 235"/>
                <a:gd name="T44" fmla="*/ 225 w 287"/>
                <a:gd name="T45" fmla="*/ 232 h 235"/>
                <a:gd name="T46" fmla="*/ 235 w 287"/>
                <a:gd name="T47" fmla="*/ 231 h 235"/>
                <a:gd name="T48" fmla="*/ 247 w 287"/>
                <a:gd name="T49" fmla="*/ 228 h 235"/>
                <a:gd name="T50" fmla="*/ 250 w 287"/>
                <a:gd name="T51" fmla="*/ 218 h 235"/>
                <a:gd name="T52" fmla="*/ 247 w 287"/>
                <a:gd name="T53" fmla="*/ 211 h 235"/>
                <a:gd name="T54" fmla="*/ 240 w 287"/>
                <a:gd name="T55" fmla="*/ 202 h 235"/>
                <a:gd name="T56" fmla="*/ 240 w 287"/>
                <a:gd name="T57" fmla="*/ 194 h 235"/>
                <a:gd name="T58" fmla="*/ 244 w 287"/>
                <a:gd name="T59" fmla="*/ 180 h 235"/>
                <a:gd name="T60" fmla="*/ 247 w 287"/>
                <a:gd name="T61" fmla="*/ 170 h 235"/>
                <a:gd name="T62" fmla="*/ 255 w 287"/>
                <a:gd name="T63" fmla="*/ 161 h 235"/>
                <a:gd name="T64" fmla="*/ 263 w 287"/>
                <a:gd name="T65" fmla="*/ 161 h 235"/>
                <a:gd name="T66" fmla="*/ 268 w 287"/>
                <a:gd name="T67" fmla="*/ 162 h 235"/>
                <a:gd name="T68" fmla="*/ 269 w 287"/>
                <a:gd name="T69" fmla="*/ 153 h 235"/>
                <a:gd name="T70" fmla="*/ 280 w 287"/>
                <a:gd name="T71" fmla="*/ 143 h 235"/>
                <a:gd name="T72" fmla="*/ 287 w 287"/>
                <a:gd name="T73" fmla="*/ 140 h 235"/>
                <a:gd name="T74" fmla="*/ 283 w 287"/>
                <a:gd name="T75" fmla="*/ 123 h 235"/>
                <a:gd name="T76" fmla="*/ 273 w 287"/>
                <a:gd name="T77" fmla="*/ 118 h 235"/>
                <a:gd name="T78" fmla="*/ 276 w 287"/>
                <a:gd name="T79" fmla="*/ 109 h 235"/>
                <a:gd name="T80" fmla="*/ 263 w 287"/>
                <a:gd name="T81" fmla="*/ 94 h 235"/>
                <a:gd name="T82" fmla="*/ 250 w 287"/>
                <a:gd name="T83" fmla="*/ 90 h 235"/>
                <a:gd name="T84" fmla="*/ 236 w 287"/>
                <a:gd name="T85" fmla="*/ 89 h 235"/>
                <a:gd name="T86" fmla="*/ 235 w 287"/>
                <a:gd name="T87" fmla="*/ 72 h 235"/>
                <a:gd name="T88" fmla="*/ 242 w 287"/>
                <a:gd name="T89" fmla="*/ 57 h 235"/>
                <a:gd name="T90" fmla="*/ 244 w 287"/>
                <a:gd name="T91" fmla="*/ 50 h 235"/>
                <a:gd name="T92" fmla="*/ 241 w 287"/>
                <a:gd name="T93" fmla="*/ 42 h 235"/>
                <a:gd name="T94" fmla="*/ 225 w 287"/>
                <a:gd name="T95" fmla="*/ 35 h 235"/>
                <a:gd name="T96" fmla="*/ 204 w 287"/>
                <a:gd name="T97" fmla="*/ 29 h 235"/>
                <a:gd name="T98" fmla="*/ 193 w 287"/>
                <a:gd name="T99" fmla="*/ 23 h 235"/>
                <a:gd name="T100" fmla="*/ 186 w 287"/>
                <a:gd name="T101" fmla="*/ 4 h 235"/>
                <a:gd name="T102" fmla="*/ 175 w 287"/>
                <a:gd name="T103" fmla="*/ 12 h 235"/>
                <a:gd name="T104" fmla="*/ 171 w 287"/>
                <a:gd name="T105" fmla="*/ 4 h 235"/>
                <a:gd name="T106" fmla="*/ 155 w 287"/>
                <a:gd name="T107" fmla="*/ 11 h 235"/>
                <a:gd name="T108" fmla="*/ 146 w 287"/>
                <a:gd name="T109" fmla="*/ 4 h 235"/>
                <a:gd name="T110" fmla="*/ 140 w 287"/>
                <a:gd name="T111" fmla="*/ 16 h 235"/>
                <a:gd name="T112" fmla="*/ 131 w 287"/>
                <a:gd name="T113" fmla="*/ 20 h 235"/>
                <a:gd name="T114" fmla="*/ 131 w 287"/>
                <a:gd name="T115" fmla="*/ 25 h 235"/>
                <a:gd name="T116" fmla="*/ 119 w 287"/>
                <a:gd name="T117" fmla="*/ 27 h 235"/>
                <a:gd name="T118" fmla="*/ 91 w 287"/>
                <a:gd name="T119" fmla="*/ 29 h 235"/>
                <a:gd name="T120" fmla="*/ 72 w 287"/>
                <a:gd name="T121" fmla="*/ 30 h 235"/>
                <a:gd name="T122" fmla="*/ 62 w 287"/>
                <a:gd name="T123" fmla="*/ 20 h 235"/>
                <a:gd name="T124" fmla="*/ 2 w 287"/>
                <a:gd name="T125" fmla="*/ 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35">
                  <a:moveTo>
                    <a:pt x="2" y="57"/>
                  </a:moveTo>
                  <a:lnTo>
                    <a:pt x="2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6" y="76"/>
                  </a:lnTo>
                  <a:lnTo>
                    <a:pt x="6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3" y="85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7" y="91"/>
                  </a:lnTo>
                  <a:lnTo>
                    <a:pt x="19" y="92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42" y="85"/>
                  </a:lnTo>
                  <a:lnTo>
                    <a:pt x="45" y="87"/>
                  </a:lnTo>
                  <a:lnTo>
                    <a:pt x="46" y="88"/>
                  </a:lnTo>
                  <a:lnTo>
                    <a:pt x="47" y="90"/>
                  </a:lnTo>
                  <a:lnTo>
                    <a:pt x="48" y="91"/>
                  </a:lnTo>
                  <a:lnTo>
                    <a:pt x="49" y="94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2" y="95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2" y="101"/>
                  </a:lnTo>
                  <a:lnTo>
                    <a:pt x="53" y="104"/>
                  </a:lnTo>
                  <a:lnTo>
                    <a:pt x="55" y="111"/>
                  </a:lnTo>
                  <a:lnTo>
                    <a:pt x="55" y="115"/>
                  </a:lnTo>
                  <a:lnTo>
                    <a:pt x="55" y="116"/>
                  </a:lnTo>
                  <a:lnTo>
                    <a:pt x="56" y="117"/>
                  </a:lnTo>
                  <a:lnTo>
                    <a:pt x="58" y="118"/>
                  </a:lnTo>
                  <a:lnTo>
                    <a:pt x="61" y="120"/>
                  </a:lnTo>
                  <a:lnTo>
                    <a:pt x="62" y="121"/>
                  </a:lnTo>
                  <a:lnTo>
                    <a:pt x="64" y="120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1" y="120"/>
                  </a:lnTo>
                  <a:lnTo>
                    <a:pt x="72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2"/>
                  </a:lnTo>
                  <a:lnTo>
                    <a:pt x="82" y="123"/>
                  </a:lnTo>
                  <a:lnTo>
                    <a:pt x="84" y="126"/>
                  </a:lnTo>
                  <a:lnTo>
                    <a:pt x="84" y="130"/>
                  </a:lnTo>
                  <a:lnTo>
                    <a:pt x="84" y="136"/>
                  </a:lnTo>
                  <a:lnTo>
                    <a:pt x="85" y="140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91" y="139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4" y="140"/>
                  </a:lnTo>
                  <a:lnTo>
                    <a:pt x="108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4" y="141"/>
                  </a:lnTo>
                  <a:lnTo>
                    <a:pt x="116" y="142"/>
                  </a:lnTo>
                  <a:lnTo>
                    <a:pt x="117" y="143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1" y="146"/>
                  </a:lnTo>
                  <a:lnTo>
                    <a:pt x="123" y="147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1" y="152"/>
                  </a:lnTo>
                  <a:lnTo>
                    <a:pt x="120" y="153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5" y="169"/>
                  </a:lnTo>
                  <a:lnTo>
                    <a:pt x="125" y="170"/>
                  </a:lnTo>
                  <a:lnTo>
                    <a:pt x="123" y="172"/>
                  </a:lnTo>
                  <a:lnTo>
                    <a:pt x="121" y="173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9" y="175"/>
                  </a:lnTo>
                  <a:lnTo>
                    <a:pt x="119" y="176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9" y="181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5" y="183"/>
                  </a:lnTo>
                  <a:lnTo>
                    <a:pt x="130" y="182"/>
                  </a:lnTo>
                  <a:lnTo>
                    <a:pt x="142" y="186"/>
                  </a:lnTo>
                  <a:lnTo>
                    <a:pt x="143" y="186"/>
                  </a:lnTo>
                  <a:lnTo>
                    <a:pt x="145" y="186"/>
                  </a:lnTo>
                  <a:lnTo>
                    <a:pt x="155" y="180"/>
                  </a:lnTo>
                  <a:lnTo>
                    <a:pt x="157" y="180"/>
                  </a:lnTo>
                  <a:lnTo>
                    <a:pt x="158" y="179"/>
                  </a:lnTo>
                  <a:lnTo>
                    <a:pt x="159" y="178"/>
                  </a:lnTo>
                  <a:lnTo>
                    <a:pt x="159" y="175"/>
                  </a:lnTo>
                  <a:lnTo>
                    <a:pt x="160" y="172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59" y="169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9" y="160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2" y="161"/>
                  </a:lnTo>
                  <a:lnTo>
                    <a:pt x="175" y="161"/>
                  </a:lnTo>
                  <a:lnTo>
                    <a:pt x="175" y="162"/>
                  </a:lnTo>
                  <a:lnTo>
                    <a:pt x="175" y="163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1" y="169"/>
                  </a:lnTo>
                  <a:lnTo>
                    <a:pt x="171" y="170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5"/>
                  </a:lnTo>
                  <a:lnTo>
                    <a:pt x="173" y="186"/>
                  </a:lnTo>
                  <a:lnTo>
                    <a:pt x="175" y="188"/>
                  </a:lnTo>
                  <a:lnTo>
                    <a:pt x="175" y="189"/>
                  </a:lnTo>
                  <a:lnTo>
                    <a:pt x="175" y="191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3" y="194"/>
                  </a:lnTo>
                  <a:lnTo>
                    <a:pt x="172" y="194"/>
                  </a:lnTo>
                  <a:lnTo>
                    <a:pt x="172" y="195"/>
                  </a:lnTo>
                  <a:lnTo>
                    <a:pt x="172" y="196"/>
                  </a:lnTo>
                  <a:lnTo>
                    <a:pt x="173" y="198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1"/>
                  </a:lnTo>
                  <a:lnTo>
                    <a:pt x="182" y="201"/>
                  </a:lnTo>
                  <a:lnTo>
                    <a:pt x="183" y="201"/>
                  </a:lnTo>
                  <a:lnTo>
                    <a:pt x="186" y="205"/>
                  </a:lnTo>
                  <a:lnTo>
                    <a:pt x="188" y="206"/>
                  </a:lnTo>
                  <a:lnTo>
                    <a:pt x="190" y="206"/>
                  </a:lnTo>
                  <a:lnTo>
                    <a:pt x="191" y="207"/>
                  </a:lnTo>
                  <a:lnTo>
                    <a:pt x="195" y="212"/>
                  </a:lnTo>
                  <a:lnTo>
                    <a:pt x="196" y="213"/>
                  </a:lnTo>
                  <a:lnTo>
                    <a:pt x="197" y="214"/>
                  </a:lnTo>
                  <a:lnTo>
                    <a:pt x="198" y="214"/>
                  </a:lnTo>
                  <a:lnTo>
                    <a:pt x="202" y="213"/>
                  </a:lnTo>
                  <a:lnTo>
                    <a:pt x="204" y="213"/>
                  </a:lnTo>
                  <a:lnTo>
                    <a:pt x="204" y="215"/>
                  </a:lnTo>
                  <a:lnTo>
                    <a:pt x="205" y="217"/>
                  </a:lnTo>
                  <a:lnTo>
                    <a:pt x="206" y="219"/>
                  </a:lnTo>
                  <a:lnTo>
                    <a:pt x="205" y="220"/>
                  </a:lnTo>
                  <a:lnTo>
                    <a:pt x="205" y="221"/>
                  </a:lnTo>
                  <a:lnTo>
                    <a:pt x="205" y="222"/>
                  </a:lnTo>
                  <a:lnTo>
                    <a:pt x="206" y="224"/>
                  </a:lnTo>
                  <a:lnTo>
                    <a:pt x="208" y="222"/>
                  </a:lnTo>
                  <a:lnTo>
                    <a:pt x="209" y="221"/>
                  </a:lnTo>
                  <a:lnTo>
                    <a:pt x="210" y="222"/>
                  </a:lnTo>
                  <a:lnTo>
                    <a:pt x="212" y="222"/>
                  </a:lnTo>
                  <a:lnTo>
                    <a:pt x="212" y="224"/>
                  </a:lnTo>
                  <a:lnTo>
                    <a:pt x="214" y="224"/>
                  </a:lnTo>
                  <a:lnTo>
                    <a:pt x="217" y="230"/>
                  </a:lnTo>
                  <a:lnTo>
                    <a:pt x="218" y="231"/>
                  </a:lnTo>
                  <a:lnTo>
                    <a:pt x="218" y="232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8" y="235"/>
                  </a:lnTo>
                  <a:lnTo>
                    <a:pt x="219" y="235"/>
                  </a:lnTo>
                  <a:lnTo>
                    <a:pt x="222" y="234"/>
                  </a:lnTo>
                  <a:lnTo>
                    <a:pt x="224" y="233"/>
                  </a:lnTo>
                  <a:lnTo>
                    <a:pt x="225" y="232"/>
                  </a:lnTo>
                  <a:lnTo>
                    <a:pt x="228" y="233"/>
                  </a:lnTo>
                  <a:lnTo>
                    <a:pt x="228" y="234"/>
                  </a:lnTo>
                  <a:lnTo>
                    <a:pt x="229" y="233"/>
                  </a:lnTo>
                  <a:lnTo>
                    <a:pt x="230" y="233"/>
                  </a:lnTo>
                  <a:lnTo>
                    <a:pt x="230" y="232"/>
                  </a:lnTo>
                  <a:lnTo>
                    <a:pt x="231" y="231"/>
                  </a:lnTo>
                  <a:lnTo>
                    <a:pt x="232" y="230"/>
                  </a:lnTo>
                  <a:lnTo>
                    <a:pt x="234" y="231"/>
                  </a:lnTo>
                  <a:lnTo>
                    <a:pt x="235" y="231"/>
                  </a:lnTo>
                  <a:lnTo>
                    <a:pt x="236" y="232"/>
                  </a:lnTo>
                  <a:lnTo>
                    <a:pt x="237" y="231"/>
                  </a:lnTo>
                  <a:lnTo>
                    <a:pt x="238" y="230"/>
                  </a:lnTo>
                  <a:lnTo>
                    <a:pt x="240" y="230"/>
                  </a:lnTo>
                  <a:lnTo>
                    <a:pt x="241" y="230"/>
                  </a:lnTo>
                  <a:lnTo>
                    <a:pt x="242" y="231"/>
                  </a:lnTo>
                  <a:lnTo>
                    <a:pt x="243" y="231"/>
                  </a:lnTo>
                  <a:lnTo>
                    <a:pt x="244" y="230"/>
                  </a:lnTo>
                  <a:lnTo>
                    <a:pt x="247" y="228"/>
                  </a:lnTo>
                  <a:lnTo>
                    <a:pt x="247" y="226"/>
                  </a:lnTo>
                  <a:lnTo>
                    <a:pt x="245" y="226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1"/>
                  </a:lnTo>
                  <a:lnTo>
                    <a:pt x="249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50" y="218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7" y="215"/>
                  </a:lnTo>
                  <a:lnTo>
                    <a:pt x="247" y="214"/>
                  </a:lnTo>
                  <a:lnTo>
                    <a:pt x="248" y="213"/>
                  </a:lnTo>
                  <a:lnTo>
                    <a:pt x="248" y="212"/>
                  </a:lnTo>
                  <a:lnTo>
                    <a:pt x="248" y="211"/>
                  </a:lnTo>
                  <a:lnTo>
                    <a:pt x="247" y="211"/>
                  </a:lnTo>
                  <a:lnTo>
                    <a:pt x="245" y="211"/>
                  </a:lnTo>
                  <a:lnTo>
                    <a:pt x="244" y="211"/>
                  </a:lnTo>
                  <a:lnTo>
                    <a:pt x="244" y="209"/>
                  </a:lnTo>
                  <a:lnTo>
                    <a:pt x="244" y="208"/>
                  </a:lnTo>
                  <a:lnTo>
                    <a:pt x="244" y="207"/>
                  </a:lnTo>
                  <a:lnTo>
                    <a:pt x="242" y="204"/>
                  </a:lnTo>
                  <a:lnTo>
                    <a:pt x="242" y="202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37" y="199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38" y="196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40" y="194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40" y="186"/>
                  </a:lnTo>
                  <a:lnTo>
                    <a:pt x="241" y="185"/>
                  </a:lnTo>
                  <a:lnTo>
                    <a:pt x="241" y="183"/>
                  </a:lnTo>
                  <a:lnTo>
                    <a:pt x="242" y="182"/>
                  </a:lnTo>
                  <a:lnTo>
                    <a:pt x="243" y="182"/>
                  </a:lnTo>
                  <a:lnTo>
                    <a:pt x="244" y="180"/>
                  </a:lnTo>
                  <a:lnTo>
                    <a:pt x="243" y="179"/>
                  </a:lnTo>
                  <a:lnTo>
                    <a:pt x="244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7" y="175"/>
                  </a:lnTo>
                  <a:lnTo>
                    <a:pt x="247" y="174"/>
                  </a:lnTo>
                  <a:lnTo>
                    <a:pt x="247" y="173"/>
                  </a:lnTo>
                  <a:lnTo>
                    <a:pt x="247" y="172"/>
                  </a:lnTo>
                  <a:lnTo>
                    <a:pt x="247" y="170"/>
                  </a:lnTo>
                  <a:lnTo>
                    <a:pt x="248" y="170"/>
                  </a:lnTo>
                  <a:lnTo>
                    <a:pt x="249" y="169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6"/>
                  </a:lnTo>
                  <a:lnTo>
                    <a:pt x="254" y="165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8" y="157"/>
                  </a:lnTo>
                  <a:lnTo>
                    <a:pt x="260" y="159"/>
                  </a:lnTo>
                  <a:lnTo>
                    <a:pt x="260" y="160"/>
                  </a:lnTo>
                  <a:lnTo>
                    <a:pt x="261" y="161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3" y="160"/>
                  </a:lnTo>
                  <a:lnTo>
                    <a:pt x="264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5"/>
                  </a:lnTo>
                  <a:lnTo>
                    <a:pt x="268" y="163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59"/>
                  </a:lnTo>
                  <a:lnTo>
                    <a:pt x="268" y="159"/>
                  </a:lnTo>
                  <a:lnTo>
                    <a:pt x="269" y="159"/>
                  </a:lnTo>
                  <a:lnTo>
                    <a:pt x="270" y="157"/>
                  </a:lnTo>
                  <a:lnTo>
                    <a:pt x="270" y="156"/>
                  </a:lnTo>
                  <a:lnTo>
                    <a:pt x="270" y="155"/>
                  </a:lnTo>
                  <a:lnTo>
                    <a:pt x="270" y="154"/>
                  </a:lnTo>
                  <a:lnTo>
                    <a:pt x="269" y="153"/>
                  </a:lnTo>
                  <a:lnTo>
                    <a:pt x="270" y="152"/>
                  </a:lnTo>
                  <a:lnTo>
                    <a:pt x="271" y="150"/>
                  </a:lnTo>
                  <a:lnTo>
                    <a:pt x="273" y="149"/>
                  </a:lnTo>
                  <a:lnTo>
                    <a:pt x="274" y="148"/>
                  </a:lnTo>
                  <a:lnTo>
                    <a:pt x="277" y="148"/>
                  </a:lnTo>
                  <a:lnTo>
                    <a:pt x="279" y="147"/>
                  </a:lnTo>
                  <a:lnTo>
                    <a:pt x="279" y="146"/>
                  </a:lnTo>
                  <a:lnTo>
                    <a:pt x="279" y="144"/>
                  </a:lnTo>
                  <a:lnTo>
                    <a:pt x="280" y="143"/>
                  </a:lnTo>
                  <a:lnTo>
                    <a:pt x="280" y="142"/>
                  </a:lnTo>
                  <a:lnTo>
                    <a:pt x="281" y="141"/>
                  </a:lnTo>
                  <a:lnTo>
                    <a:pt x="282" y="141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3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3" y="126"/>
                  </a:lnTo>
                  <a:lnTo>
                    <a:pt x="283" y="124"/>
                  </a:lnTo>
                  <a:lnTo>
                    <a:pt x="283" y="123"/>
                  </a:lnTo>
                  <a:lnTo>
                    <a:pt x="283" y="122"/>
                  </a:lnTo>
                  <a:lnTo>
                    <a:pt x="284" y="122"/>
                  </a:lnTo>
                  <a:lnTo>
                    <a:pt x="282" y="121"/>
                  </a:lnTo>
                  <a:lnTo>
                    <a:pt x="280" y="121"/>
                  </a:lnTo>
                  <a:lnTo>
                    <a:pt x="279" y="120"/>
                  </a:lnTo>
                  <a:lnTo>
                    <a:pt x="277" y="120"/>
                  </a:lnTo>
                  <a:lnTo>
                    <a:pt x="275" y="121"/>
                  </a:lnTo>
                  <a:lnTo>
                    <a:pt x="274" y="121"/>
                  </a:lnTo>
                  <a:lnTo>
                    <a:pt x="273" y="118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0" y="114"/>
                  </a:lnTo>
                  <a:lnTo>
                    <a:pt x="271" y="111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7" y="108"/>
                  </a:lnTo>
                  <a:lnTo>
                    <a:pt x="277" y="107"/>
                  </a:lnTo>
                  <a:lnTo>
                    <a:pt x="271" y="107"/>
                  </a:lnTo>
                  <a:lnTo>
                    <a:pt x="270" y="105"/>
                  </a:lnTo>
                  <a:lnTo>
                    <a:pt x="269" y="103"/>
                  </a:lnTo>
                  <a:lnTo>
                    <a:pt x="270" y="103"/>
                  </a:lnTo>
                  <a:lnTo>
                    <a:pt x="266" y="96"/>
                  </a:lnTo>
                  <a:lnTo>
                    <a:pt x="264" y="94"/>
                  </a:lnTo>
                  <a:lnTo>
                    <a:pt x="263" y="94"/>
                  </a:lnTo>
                  <a:lnTo>
                    <a:pt x="261" y="95"/>
                  </a:lnTo>
                  <a:lnTo>
                    <a:pt x="260" y="95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60" y="91"/>
                  </a:lnTo>
                  <a:lnTo>
                    <a:pt x="258" y="90"/>
                  </a:lnTo>
                  <a:lnTo>
                    <a:pt x="257" y="90"/>
                  </a:lnTo>
                  <a:lnTo>
                    <a:pt x="251" y="90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43" y="89"/>
                  </a:lnTo>
                  <a:lnTo>
                    <a:pt x="242" y="89"/>
                  </a:lnTo>
                  <a:lnTo>
                    <a:pt x="241" y="87"/>
                  </a:lnTo>
                  <a:lnTo>
                    <a:pt x="240" y="87"/>
                  </a:lnTo>
                  <a:lnTo>
                    <a:pt x="240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6" y="89"/>
                  </a:lnTo>
                  <a:lnTo>
                    <a:pt x="235" y="89"/>
                  </a:lnTo>
                  <a:lnTo>
                    <a:pt x="236" y="85"/>
                  </a:lnTo>
                  <a:lnTo>
                    <a:pt x="236" y="84"/>
                  </a:lnTo>
                  <a:lnTo>
                    <a:pt x="235" y="84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31" y="81"/>
                  </a:lnTo>
                  <a:lnTo>
                    <a:pt x="231" y="78"/>
                  </a:lnTo>
                  <a:lnTo>
                    <a:pt x="235" y="72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8" y="70"/>
                  </a:lnTo>
                  <a:lnTo>
                    <a:pt x="240" y="66"/>
                  </a:lnTo>
                  <a:lnTo>
                    <a:pt x="241" y="65"/>
                  </a:lnTo>
                  <a:lnTo>
                    <a:pt x="240" y="64"/>
                  </a:lnTo>
                  <a:lnTo>
                    <a:pt x="237" y="65"/>
                  </a:lnTo>
                  <a:lnTo>
                    <a:pt x="241" y="61"/>
                  </a:lnTo>
                  <a:lnTo>
                    <a:pt x="242" y="57"/>
                  </a:lnTo>
                  <a:lnTo>
                    <a:pt x="241" y="56"/>
                  </a:lnTo>
                  <a:lnTo>
                    <a:pt x="241" y="55"/>
                  </a:lnTo>
                  <a:lnTo>
                    <a:pt x="241" y="55"/>
                  </a:lnTo>
                  <a:lnTo>
                    <a:pt x="242" y="53"/>
                  </a:lnTo>
                  <a:lnTo>
                    <a:pt x="243" y="55"/>
                  </a:lnTo>
                  <a:lnTo>
                    <a:pt x="243" y="53"/>
                  </a:lnTo>
                  <a:lnTo>
                    <a:pt x="244" y="52"/>
                  </a:lnTo>
                  <a:lnTo>
                    <a:pt x="244" y="51"/>
                  </a:lnTo>
                  <a:lnTo>
                    <a:pt x="244" y="50"/>
                  </a:lnTo>
                  <a:lnTo>
                    <a:pt x="245" y="49"/>
                  </a:lnTo>
                  <a:lnTo>
                    <a:pt x="247" y="49"/>
                  </a:lnTo>
                  <a:lnTo>
                    <a:pt x="245" y="46"/>
                  </a:lnTo>
                  <a:lnTo>
                    <a:pt x="245" y="45"/>
                  </a:lnTo>
                  <a:lnTo>
                    <a:pt x="247" y="44"/>
                  </a:lnTo>
                  <a:lnTo>
                    <a:pt x="245" y="42"/>
                  </a:lnTo>
                  <a:lnTo>
                    <a:pt x="244" y="42"/>
                  </a:lnTo>
                  <a:lnTo>
                    <a:pt x="242" y="43"/>
                  </a:lnTo>
                  <a:lnTo>
                    <a:pt x="241" y="42"/>
                  </a:lnTo>
                  <a:lnTo>
                    <a:pt x="240" y="39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9"/>
                  </a:lnTo>
                  <a:lnTo>
                    <a:pt x="232" y="39"/>
                  </a:lnTo>
                  <a:lnTo>
                    <a:pt x="232" y="38"/>
                  </a:lnTo>
                  <a:lnTo>
                    <a:pt x="231" y="37"/>
                  </a:lnTo>
                  <a:lnTo>
                    <a:pt x="227" y="36"/>
                  </a:lnTo>
                  <a:lnTo>
                    <a:pt x="225" y="35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3" y="27"/>
                  </a:lnTo>
                  <a:lnTo>
                    <a:pt x="221" y="26"/>
                  </a:lnTo>
                  <a:lnTo>
                    <a:pt x="219" y="26"/>
                  </a:lnTo>
                  <a:lnTo>
                    <a:pt x="217" y="26"/>
                  </a:lnTo>
                  <a:lnTo>
                    <a:pt x="215" y="29"/>
                  </a:lnTo>
                  <a:lnTo>
                    <a:pt x="212" y="30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2" y="30"/>
                  </a:lnTo>
                  <a:lnTo>
                    <a:pt x="201" y="30"/>
                  </a:lnTo>
                  <a:lnTo>
                    <a:pt x="201" y="26"/>
                  </a:lnTo>
                  <a:lnTo>
                    <a:pt x="199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3" y="24"/>
                  </a:lnTo>
                  <a:lnTo>
                    <a:pt x="193" y="23"/>
                  </a:lnTo>
                  <a:lnTo>
                    <a:pt x="192" y="20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2"/>
                  </a:lnTo>
                  <a:lnTo>
                    <a:pt x="190" y="10"/>
                  </a:lnTo>
                  <a:lnTo>
                    <a:pt x="190" y="9"/>
                  </a:lnTo>
                  <a:lnTo>
                    <a:pt x="189" y="5"/>
                  </a:lnTo>
                  <a:lnTo>
                    <a:pt x="186" y="4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4" y="5"/>
                  </a:lnTo>
                  <a:lnTo>
                    <a:pt x="183" y="7"/>
                  </a:lnTo>
                  <a:lnTo>
                    <a:pt x="182" y="9"/>
                  </a:lnTo>
                  <a:lnTo>
                    <a:pt x="180" y="11"/>
                  </a:lnTo>
                  <a:lnTo>
                    <a:pt x="178" y="13"/>
                  </a:lnTo>
                  <a:lnTo>
                    <a:pt x="177" y="14"/>
                  </a:lnTo>
                  <a:lnTo>
                    <a:pt x="175" y="12"/>
                  </a:lnTo>
                  <a:lnTo>
                    <a:pt x="173" y="12"/>
                  </a:lnTo>
                  <a:lnTo>
                    <a:pt x="169" y="12"/>
                  </a:lnTo>
                  <a:lnTo>
                    <a:pt x="166" y="11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1" y="9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4"/>
                  </a:lnTo>
                  <a:lnTo>
                    <a:pt x="171" y="3"/>
                  </a:lnTo>
                  <a:lnTo>
                    <a:pt x="169" y="1"/>
                  </a:lnTo>
                  <a:lnTo>
                    <a:pt x="168" y="1"/>
                  </a:lnTo>
                  <a:lnTo>
                    <a:pt x="166" y="0"/>
                  </a:lnTo>
                  <a:lnTo>
                    <a:pt x="164" y="3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2" y="10"/>
                  </a:lnTo>
                  <a:lnTo>
                    <a:pt x="150" y="11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9" y="6"/>
                  </a:lnTo>
                  <a:lnTo>
                    <a:pt x="149" y="5"/>
                  </a:lnTo>
                  <a:lnTo>
                    <a:pt x="149" y="4"/>
                  </a:lnTo>
                  <a:lnTo>
                    <a:pt x="147" y="3"/>
                  </a:lnTo>
                  <a:lnTo>
                    <a:pt x="146" y="4"/>
                  </a:lnTo>
                  <a:lnTo>
                    <a:pt x="142" y="5"/>
                  </a:lnTo>
                  <a:lnTo>
                    <a:pt x="138" y="7"/>
                  </a:lnTo>
                  <a:lnTo>
                    <a:pt x="139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9" y="13"/>
                  </a:lnTo>
                  <a:lnTo>
                    <a:pt x="140" y="14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2" y="25"/>
                  </a:lnTo>
                  <a:lnTo>
                    <a:pt x="134" y="26"/>
                  </a:lnTo>
                  <a:lnTo>
                    <a:pt x="133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9" y="22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6" y="17"/>
                  </a:lnTo>
                  <a:lnTo>
                    <a:pt x="125" y="20"/>
                  </a:lnTo>
                  <a:lnTo>
                    <a:pt x="125" y="22"/>
                  </a:lnTo>
                  <a:lnTo>
                    <a:pt x="121" y="26"/>
                  </a:lnTo>
                  <a:lnTo>
                    <a:pt x="119" y="27"/>
                  </a:lnTo>
                  <a:lnTo>
                    <a:pt x="110" y="32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94" y="36"/>
                  </a:lnTo>
                  <a:lnTo>
                    <a:pt x="93" y="35"/>
                  </a:lnTo>
                  <a:lnTo>
                    <a:pt x="93" y="32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82" y="26"/>
                  </a:lnTo>
                  <a:lnTo>
                    <a:pt x="80" y="26"/>
                  </a:lnTo>
                  <a:lnTo>
                    <a:pt x="79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0"/>
                  </a:lnTo>
                  <a:lnTo>
                    <a:pt x="61" y="16"/>
                  </a:lnTo>
                  <a:lnTo>
                    <a:pt x="43" y="22"/>
                  </a:lnTo>
                  <a:lnTo>
                    <a:pt x="29" y="31"/>
                  </a:lnTo>
                  <a:lnTo>
                    <a:pt x="14" y="40"/>
                  </a:lnTo>
                  <a:lnTo>
                    <a:pt x="4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12">
              <a:extLst>
                <a:ext uri="{FF2B5EF4-FFF2-40B4-BE49-F238E27FC236}">
                  <a16:creationId xmlns:a16="http://schemas.microsoft.com/office/drawing/2014/main" id="{3D82DFEA-CE3C-D45E-9B23-BB779BD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3679825"/>
              <a:ext cx="458788" cy="396875"/>
            </a:xfrm>
            <a:custGeom>
              <a:avLst/>
              <a:gdLst>
                <a:gd name="T0" fmla="*/ 129 w 289"/>
                <a:gd name="T1" fmla="*/ 212 h 250"/>
                <a:gd name="T2" fmla="*/ 135 w 289"/>
                <a:gd name="T3" fmla="*/ 218 h 250"/>
                <a:gd name="T4" fmla="*/ 143 w 289"/>
                <a:gd name="T5" fmla="*/ 211 h 250"/>
                <a:gd name="T6" fmla="*/ 156 w 289"/>
                <a:gd name="T7" fmla="*/ 210 h 250"/>
                <a:gd name="T8" fmla="*/ 164 w 289"/>
                <a:gd name="T9" fmla="*/ 211 h 250"/>
                <a:gd name="T10" fmla="*/ 185 w 289"/>
                <a:gd name="T11" fmla="*/ 217 h 250"/>
                <a:gd name="T12" fmla="*/ 191 w 289"/>
                <a:gd name="T13" fmla="*/ 208 h 250"/>
                <a:gd name="T14" fmla="*/ 200 w 289"/>
                <a:gd name="T15" fmla="*/ 200 h 250"/>
                <a:gd name="T16" fmla="*/ 211 w 289"/>
                <a:gd name="T17" fmla="*/ 206 h 250"/>
                <a:gd name="T18" fmla="*/ 212 w 289"/>
                <a:gd name="T19" fmla="*/ 212 h 250"/>
                <a:gd name="T20" fmla="*/ 215 w 289"/>
                <a:gd name="T21" fmla="*/ 212 h 250"/>
                <a:gd name="T22" fmla="*/ 221 w 289"/>
                <a:gd name="T23" fmla="*/ 215 h 250"/>
                <a:gd name="T24" fmla="*/ 234 w 289"/>
                <a:gd name="T25" fmla="*/ 228 h 250"/>
                <a:gd name="T26" fmla="*/ 233 w 289"/>
                <a:gd name="T27" fmla="*/ 234 h 250"/>
                <a:gd name="T28" fmla="*/ 241 w 289"/>
                <a:gd name="T29" fmla="*/ 241 h 250"/>
                <a:gd name="T30" fmla="*/ 256 w 289"/>
                <a:gd name="T31" fmla="*/ 243 h 250"/>
                <a:gd name="T32" fmla="*/ 260 w 289"/>
                <a:gd name="T33" fmla="*/ 250 h 250"/>
                <a:gd name="T34" fmla="*/ 283 w 289"/>
                <a:gd name="T35" fmla="*/ 249 h 250"/>
                <a:gd name="T36" fmla="*/ 284 w 289"/>
                <a:gd name="T37" fmla="*/ 101 h 250"/>
                <a:gd name="T38" fmla="*/ 284 w 289"/>
                <a:gd name="T39" fmla="*/ 89 h 250"/>
                <a:gd name="T40" fmla="*/ 275 w 289"/>
                <a:gd name="T41" fmla="*/ 82 h 250"/>
                <a:gd name="T42" fmla="*/ 262 w 289"/>
                <a:gd name="T43" fmla="*/ 72 h 250"/>
                <a:gd name="T44" fmla="*/ 228 w 289"/>
                <a:gd name="T45" fmla="*/ 57 h 250"/>
                <a:gd name="T46" fmla="*/ 225 w 289"/>
                <a:gd name="T47" fmla="*/ 49 h 250"/>
                <a:gd name="T48" fmla="*/ 210 w 289"/>
                <a:gd name="T49" fmla="*/ 41 h 250"/>
                <a:gd name="T50" fmla="*/ 198 w 289"/>
                <a:gd name="T51" fmla="*/ 44 h 250"/>
                <a:gd name="T52" fmla="*/ 186 w 289"/>
                <a:gd name="T53" fmla="*/ 38 h 250"/>
                <a:gd name="T54" fmla="*/ 156 w 289"/>
                <a:gd name="T55" fmla="*/ 39 h 250"/>
                <a:gd name="T56" fmla="*/ 145 w 289"/>
                <a:gd name="T57" fmla="*/ 37 h 250"/>
                <a:gd name="T58" fmla="*/ 128 w 289"/>
                <a:gd name="T59" fmla="*/ 36 h 250"/>
                <a:gd name="T60" fmla="*/ 112 w 289"/>
                <a:gd name="T61" fmla="*/ 30 h 250"/>
                <a:gd name="T62" fmla="*/ 104 w 289"/>
                <a:gd name="T63" fmla="*/ 25 h 250"/>
                <a:gd name="T64" fmla="*/ 89 w 289"/>
                <a:gd name="T65" fmla="*/ 20 h 250"/>
                <a:gd name="T66" fmla="*/ 64 w 289"/>
                <a:gd name="T67" fmla="*/ 11 h 250"/>
                <a:gd name="T68" fmla="*/ 47 w 289"/>
                <a:gd name="T69" fmla="*/ 4 h 250"/>
                <a:gd name="T70" fmla="*/ 15 w 289"/>
                <a:gd name="T71" fmla="*/ 0 h 250"/>
                <a:gd name="T72" fmla="*/ 0 w 289"/>
                <a:gd name="T73" fmla="*/ 19 h 250"/>
                <a:gd name="T74" fmla="*/ 12 w 289"/>
                <a:gd name="T75" fmla="*/ 24 h 250"/>
                <a:gd name="T76" fmla="*/ 22 w 289"/>
                <a:gd name="T77" fmla="*/ 33 h 250"/>
                <a:gd name="T78" fmla="*/ 25 w 289"/>
                <a:gd name="T79" fmla="*/ 44 h 250"/>
                <a:gd name="T80" fmla="*/ 39 w 289"/>
                <a:gd name="T81" fmla="*/ 45 h 250"/>
                <a:gd name="T82" fmla="*/ 44 w 289"/>
                <a:gd name="T83" fmla="*/ 50 h 250"/>
                <a:gd name="T84" fmla="*/ 60 w 289"/>
                <a:gd name="T85" fmla="*/ 50 h 250"/>
                <a:gd name="T86" fmla="*/ 69 w 289"/>
                <a:gd name="T87" fmla="*/ 57 h 250"/>
                <a:gd name="T88" fmla="*/ 78 w 289"/>
                <a:gd name="T89" fmla="*/ 62 h 250"/>
                <a:gd name="T90" fmla="*/ 89 w 289"/>
                <a:gd name="T91" fmla="*/ 81 h 250"/>
                <a:gd name="T92" fmla="*/ 97 w 289"/>
                <a:gd name="T93" fmla="*/ 81 h 250"/>
                <a:gd name="T94" fmla="*/ 110 w 289"/>
                <a:gd name="T95" fmla="*/ 88 h 250"/>
                <a:gd name="T96" fmla="*/ 117 w 289"/>
                <a:gd name="T97" fmla="*/ 121 h 250"/>
                <a:gd name="T98" fmla="*/ 126 w 289"/>
                <a:gd name="T99" fmla="*/ 146 h 250"/>
                <a:gd name="T100" fmla="*/ 132 w 289"/>
                <a:gd name="T101" fmla="*/ 160 h 250"/>
                <a:gd name="T102" fmla="*/ 133 w 289"/>
                <a:gd name="T103" fmla="*/ 178 h 250"/>
                <a:gd name="T104" fmla="*/ 130 w 289"/>
                <a:gd name="T105" fmla="*/ 184 h 250"/>
                <a:gd name="T106" fmla="*/ 120 w 289"/>
                <a:gd name="T107" fmla="*/ 20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50">
                  <a:moveTo>
                    <a:pt x="125" y="212"/>
                  </a:move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29" y="212"/>
                  </a:lnTo>
                  <a:lnTo>
                    <a:pt x="129" y="213"/>
                  </a:lnTo>
                  <a:lnTo>
                    <a:pt x="129" y="214"/>
                  </a:lnTo>
                  <a:lnTo>
                    <a:pt x="132" y="214"/>
                  </a:lnTo>
                  <a:lnTo>
                    <a:pt x="133" y="214"/>
                  </a:lnTo>
                  <a:lnTo>
                    <a:pt x="135" y="218"/>
                  </a:lnTo>
                  <a:lnTo>
                    <a:pt x="136" y="218"/>
                  </a:lnTo>
                  <a:lnTo>
                    <a:pt x="138" y="218"/>
                  </a:lnTo>
                  <a:lnTo>
                    <a:pt x="140" y="214"/>
                  </a:lnTo>
                  <a:lnTo>
                    <a:pt x="142" y="211"/>
                  </a:lnTo>
                  <a:lnTo>
                    <a:pt x="143" y="211"/>
                  </a:lnTo>
                  <a:lnTo>
                    <a:pt x="147" y="210"/>
                  </a:lnTo>
                  <a:lnTo>
                    <a:pt x="153" y="211"/>
                  </a:lnTo>
                  <a:lnTo>
                    <a:pt x="155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8" y="210"/>
                  </a:lnTo>
                  <a:lnTo>
                    <a:pt x="159" y="211"/>
                  </a:lnTo>
                  <a:lnTo>
                    <a:pt x="161" y="210"/>
                  </a:lnTo>
                  <a:lnTo>
                    <a:pt x="162" y="210"/>
                  </a:lnTo>
                  <a:lnTo>
                    <a:pt x="164" y="211"/>
                  </a:lnTo>
                  <a:lnTo>
                    <a:pt x="165" y="212"/>
                  </a:lnTo>
                  <a:lnTo>
                    <a:pt x="166" y="212"/>
                  </a:lnTo>
                  <a:lnTo>
                    <a:pt x="171" y="212"/>
                  </a:lnTo>
                  <a:lnTo>
                    <a:pt x="184" y="217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6" y="215"/>
                  </a:lnTo>
                  <a:lnTo>
                    <a:pt x="188" y="212"/>
                  </a:lnTo>
                  <a:lnTo>
                    <a:pt x="191" y="211"/>
                  </a:lnTo>
                  <a:lnTo>
                    <a:pt x="191" y="208"/>
                  </a:lnTo>
                  <a:lnTo>
                    <a:pt x="192" y="205"/>
                  </a:lnTo>
                  <a:lnTo>
                    <a:pt x="193" y="202"/>
                  </a:lnTo>
                  <a:lnTo>
                    <a:pt x="194" y="201"/>
                  </a:lnTo>
                  <a:lnTo>
                    <a:pt x="195" y="201"/>
                  </a:lnTo>
                  <a:lnTo>
                    <a:pt x="200" y="200"/>
                  </a:lnTo>
                  <a:lnTo>
                    <a:pt x="211" y="201"/>
                  </a:lnTo>
                  <a:lnTo>
                    <a:pt x="212" y="202"/>
                  </a:lnTo>
                  <a:lnTo>
                    <a:pt x="212" y="204"/>
                  </a:lnTo>
                  <a:lnTo>
                    <a:pt x="211" y="205"/>
                  </a:lnTo>
                  <a:lnTo>
                    <a:pt x="211" y="206"/>
                  </a:lnTo>
                  <a:lnTo>
                    <a:pt x="211" y="207"/>
                  </a:lnTo>
                  <a:lnTo>
                    <a:pt x="208" y="208"/>
                  </a:lnTo>
                  <a:lnTo>
                    <a:pt x="208" y="210"/>
                  </a:lnTo>
                  <a:lnTo>
                    <a:pt x="210" y="211"/>
                  </a:lnTo>
                  <a:lnTo>
                    <a:pt x="212" y="212"/>
                  </a:lnTo>
                  <a:lnTo>
                    <a:pt x="213" y="213"/>
                  </a:lnTo>
                  <a:lnTo>
                    <a:pt x="214" y="211"/>
                  </a:lnTo>
                  <a:lnTo>
                    <a:pt x="214" y="210"/>
                  </a:lnTo>
                  <a:lnTo>
                    <a:pt x="215" y="211"/>
                  </a:lnTo>
                  <a:lnTo>
                    <a:pt x="215" y="212"/>
                  </a:lnTo>
                  <a:lnTo>
                    <a:pt x="217" y="213"/>
                  </a:lnTo>
                  <a:lnTo>
                    <a:pt x="219" y="214"/>
                  </a:lnTo>
                  <a:lnTo>
                    <a:pt x="220" y="214"/>
                  </a:lnTo>
                  <a:lnTo>
                    <a:pt x="220" y="215"/>
                  </a:lnTo>
                  <a:lnTo>
                    <a:pt x="221" y="215"/>
                  </a:lnTo>
                  <a:lnTo>
                    <a:pt x="221" y="217"/>
                  </a:lnTo>
                  <a:lnTo>
                    <a:pt x="224" y="220"/>
                  </a:lnTo>
                  <a:lnTo>
                    <a:pt x="225" y="221"/>
                  </a:lnTo>
                  <a:lnTo>
                    <a:pt x="231" y="226"/>
                  </a:lnTo>
                  <a:lnTo>
                    <a:pt x="234" y="228"/>
                  </a:lnTo>
                  <a:lnTo>
                    <a:pt x="237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7" y="232"/>
                  </a:lnTo>
                  <a:lnTo>
                    <a:pt x="233" y="234"/>
                  </a:lnTo>
                  <a:lnTo>
                    <a:pt x="236" y="236"/>
                  </a:lnTo>
                  <a:lnTo>
                    <a:pt x="237" y="236"/>
                  </a:lnTo>
                  <a:lnTo>
                    <a:pt x="238" y="236"/>
                  </a:lnTo>
                  <a:lnTo>
                    <a:pt x="240" y="237"/>
                  </a:lnTo>
                  <a:lnTo>
                    <a:pt x="241" y="241"/>
                  </a:lnTo>
                  <a:lnTo>
                    <a:pt x="241" y="243"/>
                  </a:lnTo>
                  <a:lnTo>
                    <a:pt x="249" y="240"/>
                  </a:lnTo>
                  <a:lnTo>
                    <a:pt x="251" y="240"/>
                  </a:lnTo>
                  <a:lnTo>
                    <a:pt x="253" y="241"/>
                  </a:lnTo>
                  <a:lnTo>
                    <a:pt x="256" y="243"/>
                  </a:lnTo>
                  <a:lnTo>
                    <a:pt x="258" y="244"/>
                  </a:lnTo>
                  <a:lnTo>
                    <a:pt x="259" y="246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5" y="247"/>
                  </a:lnTo>
                  <a:lnTo>
                    <a:pt x="267" y="247"/>
                  </a:lnTo>
                  <a:lnTo>
                    <a:pt x="279" y="250"/>
                  </a:lnTo>
                  <a:lnTo>
                    <a:pt x="282" y="249"/>
                  </a:lnTo>
                  <a:lnTo>
                    <a:pt x="283" y="249"/>
                  </a:lnTo>
                  <a:lnTo>
                    <a:pt x="286" y="245"/>
                  </a:lnTo>
                  <a:lnTo>
                    <a:pt x="289" y="244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4" y="101"/>
                  </a:lnTo>
                  <a:lnTo>
                    <a:pt x="280" y="100"/>
                  </a:lnTo>
                  <a:lnTo>
                    <a:pt x="279" y="97"/>
                  </a:lnTo>
                  <a:lnTo>
                    <a:pt x="279" y="94"/>
                  </a:lnTo>
                  <a:lnTo>
                    <a:pt x="282" y="91"/>
                  </a:lnTo>
                  <a:lnTo>
                    <a:pt x="284" y="89"/>
                  </a:lnTo>
                  <a:lnTo>
                    <a:pt x="285" y="87"/>
                  </a:lnTo>
                  <a:lnTo>
                    <a:pt x="285" y="85"/>
                  </a:lnTo>
                  <a:lnTo>
                    <a:pt x="284" y="84"/>
                  </a:lnTo>
                  <a:lnTo>
                    <a:pt x="282" y="83"/>
                  </a:lnTo>
                  <a:lnTo>
                    <a:pt x="275" y="82"/>
                  </a:lnTo>
                  <a:lnTo>
                    <a:pt x="272" y="81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64" y="72"/>
                  </a:lnTo>
                  <a:lnTo>
                    <a:pt x="262" y="72"/>
                  </a:lnTo>
                  <a:lnTo>
                    <a:pt x="253" y="70"/>
                  </a:lnTo>
                  <a:lnTo>
                    <a:pt x="240" y="65"/>
                  </a:lnTo>
                  <a:lnTo>
                    <a:pt x="239" y="65"/>
                  </a:lnTo>
                  <a:lnTo>
                    <a:pt x="237" y="64"/>
                  </a:lnTo>
                  <a:lnTo>
                    <a:pt x="228" y="57"/>
                  </a:lnTo>
                  <a:lnTo>
                    <a:pt x="225" y="55"/>
                  </a:lnTo>
                  <a:lnTo>
                    <a:pt x="224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9"/>
                  </a:lnTo>
                  <a:lnTo>
                    <a:pt x="219" y="46"/>
                  </a:lnTo>
                  <a:lnTo>
                    <a:pt x="217" y="45"/>
                  </a:lnTo>
                  <a:lnTo>
                    <a:pt x="214" y="43"/>
                  </a:lnTo>
                  <a:lnTo>
                    <a:pt x="213" y="42"/>
                  </a:lnTo>
                  <a:lnTo>
                    <a:pt x="210" y="41"/>
                  </a:lnTo>
                  <a:lnTo>
                    <a:pt x="207" y="41"/>
                  </a:lnTo>
                  <a:lnTo>
                    <a:pt x="204" y="42"/>
                  </a:lnTo>
                  <a:lnTo>
                    <a:pt x="201" y="42"/>
                  </a:lnTo>
                  <a:lnTo>
                    <a:pt x="200" y="43"/>
                  </a:lnTo>
                  <a:lnTo>
                    <a:pt x="198" y="44"/>
                  </a:lnTo>
                  <a:lnTo>
                    <a:pt x="197" y="45"/>
                  </a:lnTo>
                  <a:lnTo>
                    <a:pt x="195" y="44"/>
                  </a:lnTo>
                  <a:lnTo>
                    <a:pt x="191" y="42"/>
                  </a:lnTo>
                  <a:lnTo>
                    <a:pt x="188" y="41"/>
                  </a:lnTo>
                  <a:lnTo>
                    <a:pt x="186" y="38"/>
                  </a:lnTo>
                  <a:lnTo>
                    <a:pt x="182" y="35"/>
                  </a:lnTo>
                  <a:lnTo>
                    <a:pt x="178" y="35"/>
                  </a:lnTo>
                  <a:lnTo>
                    <a:pt x="165" y="36"/>
                  </a:lnTo>
                  <a:lnTo>
                    <a:pt x="162" y="36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2" y="41"/>
                  </a:lnTo>
                  <a:lnTo>
                    <a:pt x="149" y="39"/>
                  </a:lnTo>
                  <a:lnTo>
                    <a:pt x="147" y="38"/>
                  </a:lnTo>
                  <a:lnTo>
                    <a:pt x="145" y="37"/>
                  </a:lnTo>
                  <a:lnTo>
                    <a:pt x="142" y="37"/>
                  </a:lnTo>
                  <a:lnTo>
                    <a:pt x="138" y="38"/>
                  </a:lnTo>
                  <a:lnTo>
                    <a:pt x="134" y="38"/>
                  </a:lnTo>
                  <a:lnTo>
                    <a:pt x="129" y="36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17" y="36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2" y="24"/>
                  </a:lnTo>
                  <a:lnTo>
                    <a:pt x="97" y="25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67" y="12"/>
                  </a:lnTo>
                  <a:lnTo>
                    <a:pt x="64" y="11"/>
                  </a:lnTo>
                  <a:lnTo>
                    <a:pt x="57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7" y="4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6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60" y="50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1" y="59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62"/>
                  </a:lnTo>
                  <a:lnTo>
                    <a:pt x="82" y="68"/>
                  </a:lnTo>
                  <a:lnTo>
                    <a:pt x="83" y="75"/>
                  </a:lnTo>
                  <a:lnTo>
                    <a:pt x="87" y="80"/>
                  </a:lnTo>
                  <a:lnTo>
                    <a:pt x="88" y="81"/>
                  </a:lnTo>
                  <a:lnTo>
                    <a:pt x="89" y="81"/>
                  </a:lnTo>
                  <a:lnTo>
                    <a:pt x="90" y="80"/>
                  </a:lnTo>
                  <a:lnTo>
                    <a:pt x="91" y="78"/>
                  </a:lnTo>
                  <a:lnTo>
                    <a:pt x="93" y="80"/>
                  </a:lnTo>
                  <a:lnTo>
                    <a:pt x="95" y="80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4" y="84"/>
                  </a:lnTo>
                  <a:lnTo>
                    <a:pt x="108" y="85"/>
                  </a:lnTo>
                  <a:lnTo>
                    <a:pt x="110" y="88"/>
                  </a:lnTo>
                  <a:lnTo>
                    <a:pt x="112" y="91"/>
                  </a:lnTo>
                  <a:lnTo>
                    <a:pt x="113" y="95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20" y="123"/>
                  </a:lnTo>
                  <a:lnTo>
                    <a:pt x="121" y="124"/>
                  </a:lnTo>
                  <a:lnTo>
                    <a:pt x="125" y="139"/>
                  </a:lnTo>
                  <a:lnTo>
                    <a:pt x="126" y="143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7" y="149"/>
                  </a:lnTo>
                  <a:lnTo>
                    <a:pt x="128" y="149"/>
                  </a:lnTo>
                  <a:lnTo>
                    <a:pt x="129" y="154"/>
                  </a:lnTo>
                  <a:lnTo>
                    <a:pt x="132" y="160"/>
                  </a:lnTo>
                  <a:lnTo>
                    <a:pt x="133" y="161"/>
                  </a:lnTo>
                  <a:lnTo>
                    <a:pt x="133" y="163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3" y="178"/>
                  </a:lnTo>
                  <a:lnTo>
                    <a:pt x="133" y="179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28" y="191"/>
                  </a:lnTo>
                  <a:lnTo>
                    <a:pt x="127" y="194"/>
                  </a:lnTo>
                  <a:lnTo>
                    <a:pt x="122" y="197"/>
                  </a:lnTo>
                  <a:lnTo>
                    <a:pt x="120" y="200"/>
                  </a:lnTo>
                  <a:lnTo>
                    <a:pt x="115" y="208"/>
                  </a:lnTo>
                  <a:lnTo>
                    <a:pt x="123" y="212"/>
                  </a:lnTo>
                  <a:lnTo>
                    <a:pt x="125" y="2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75">
              <a:extLst>
                <a:ext uri="{FF2B5EF4-FFF2-40B4-BE49-F238E27FC236}">
                  <a16:creationId xmlns:a16="http://schemas.microsoft.com/office/drawing/2014/main" id="{4F880F0F-0E9A-7750-7084-13E1D4D3D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076" y="1003300"/>
              <a:ext cx="339725" cy="630238"/>
            </a:xfrm>
            <a:custGeom>
              <a:avLst/>
              <a:gdLst>
                <a:gd name="T0" fmla="*/ 94 w 214"/>
                <a:gd name="T1" fmla="*/ 396 h 397"/>
                <a:gd name="T2" fmla="*/ 111 w 214"/>
                <a:gd name="T3" fmla="*/ 381 h 397"/>
                <a:gd name="T4" fmla="*/ 123 w 214"/>
                <a:gd name="T5" fmla="*/ 394 h 397"/>
                <a:gd name="T6" fmla="*/ 123 w 214"/>
                <a:gd name="T7" fmla="*/ 374 h 397"/>
                <a:gd name="T8" fmla="*/ 101 w 214"/>
                <a:gd name="T9" fmla="*/ 365 h 397"/>
                <a:gd name="T10" fmla="*/ 104 w 214"/>
                <a:gd name="T11" fmla="*/ 351 h 397"/>
                <a:gd name="T12" fmla="*/ 120 w 214"/>
                <a:gd name="T13" fmla="*/ 343 h 397"/>
                <a:gd name="T14" fmla="*/ 113 w 214"/>
                <a:gd name="T15" fmla="*/ 322 h 397"/>
                <a:gd name="T16" fmla="*/ 108 w 214"/>
                <a:gd name="T17" fmla="*/ 307 h 397"/>
                <a:gd name="T18" fmla="*/ 122 w 214"/>
                <a:gd name="T19" fmla="*/ 297 h 397"/>
                <a:gd name="T20" fmla="*/ 109 w 214"/>
                <a:gd name="T21" fmla="*/ 278 h 397"/>
                <a:gd name="T22" fmla="*/ 145 w 214"/>
                <a:gd name="T23" fmla="*/ 274 h 397"/>
                <a:gd name="T24" fmla="*/ 141 w 214"/>
                <a:gd name="T25" fmla="*/ 259 h 397"/>
                <a:gd name="T26" fmla="*/ 158 w 214"/>
                <a:gd name="T27" fmla="*/ 261 h 397"/>
                <a:gd name="T28" fmla="*/ 161 w 214"/>
                <a:gd name="T29" fmla="*/ 241 h 397"/>
                <a:gd name="T30" fmla="*/ 166 w 214"/>
                <a:gd name="T31" fmla="*/ 211 h 397"/>
                <a:gd name="T32" fmla="*/ 179 w 214"/>
                <a:gd name="T33" fmla="*/ 208 h 397"/>
                <a:gd name="T34" fmla="*/ 181 w 214"/>
                <a:gd name="T35" fmla="*/ 216 h 397"/>
                <a:gd name="T36" fmla="*/ 185 w 214"/>
                <a:gd name="T37" fmla="*/ 215 h 397"/>
                <a:gd name="T38" fmla="*/ 198 w 214"/>
                <a:gd name="T39" fmla="*/ 219 h 397"/>
                <a:gd name="T40" fmla="*/ 208 w 214"/>
                <a:gd name="T41" fmla="*/ 170 h 397"/>
                <a:gd name="T42" fmla="*/ 160 w 214"/>
                <a:gd name="T43" fmla="*/ 166 h 397"/>
                <a:gd name="T44" fmla="*/ 169 w 214"/>
                <a:gd name="T45" fmla="*/ 151 h 397"/>
                <a:gd name="T46" fmla="*/ 152 w 214"/>
                <a:gd name="T47" fmla="*/ 148 h 397"/>
                <a:gd name="T48" fmla="*/ 145 w 214"/>
                <a:gd name="T49" fmla="*/ 148 h 397"/>
                <a:gd name="T50" fmla="*/ 166 w 214"/>
                <a:gd name="T51" fmla="*/ 144 h 397"/>
                <a:gd name="T52" fmla="*/ 163 w 214"/>
                <a:gd name="T53" fmla="*/ 109 h 397"/>
                <a:gd name="T54" fmla="*/ 182 w 214"/>
                <a:gd name="T55" fmla="*/ 74 h 397"/>
                <a:gd name="T56" fmla="*/ 186 w 214"/>
                <a:gd name="T57" fmla="*/ 1 h 397"/>
                <a:gd name="T58" fmla="*/ 110 w 214"/>
                <a:gd name="T59" fmla="*/ 71 h 397"/>
                <a:gd name="T60" fmla="*/ 31 w 214"/>
                <a:gd name="T61" fmla="*/ 99 h 397"/>
                <a:gd name="T62" fmla="*/ 24 w 214"/>
                <a:gd name="T63" fmla="*/ 149 h 397"/>
                <a:gd name="T64" fmla="*/ 38 w 214"/>
                <a:gd name="T65" fmla="*/ 151 h 397"/>
                <a:gd name="T66" fmla="*/ 29 w 214"/>
                <a:gd name="T67" fmla="*/ 146 h 397"/>
                <a:gd name="T68" fmla="*/ 31 w 214"/>
                <a:gd name="T69" fmla="*/ 131 h 397"/>
                <a:gd name="T70" fmla="*/ 44 w 214"/>
                <a:gd name="T71" fmla="*/ 111 h 397"/>
                <a:gd name="T72" fmla="*/ 65 w 214"/>
                <a:gd name="T73" fmla="*/ 103 h 397"/>
                <a:gd name="T74" fmla="*/ 88 w 214"/>
                <a:gd name="T75" fmla="*/ 104 h 397"/>
                <a:gd name="T76" fmla="*/ 136 w 214"/>
                <a:gd name="T77" fmla="*/ 96 h 397"/>
                <a:gd name="T78" fmla="*/ 111 w 214"/>
                <a:gd name="T79" fmla="*/ 104 h 397"/>
                <a:gd name="T80" fmla="*/ 83 w 214"/>
                <a:gd name="T81" fmla="*/ 122 h 397"/>
                <a:gd name="T82" fmla="*/ 85 w 214"/>
                <a:gd name="T83" fmla="*/ 143 h 397"/>
                <a:gd name="T84" fmla="*/ 90 w 214"/>
                <a:gd name="T85" fmla="*/ 163 h 397"/>
                <a:gd name="T86" fmla="*/ 89 w 214"/>
                <a:gd name="T87" fmla="*/ 164 h 397"/>
                <a:gd name="T88" fmla="*/ 80 w 214"/>
                <a:gd name="T89" fmla="*/ 150 h 397"/>
                <a:gd name="T90" fmla="*/ 72 w 214"/>
                <a:gd name="T91" fmla="*/ 162 h 397"/>
                <a:gd name="T92" fmla="*/ 77 w 214"/>
                <a:gd name="T93" fmla="*/ 136 h 397"/>
                <a:gd name="T94" fmla="*/ 59 w 214"/>
                <a:gd name="T95" fmla="*/ 136 h 397"/>
                <a:gd name="T96" fmla="*/ 45 w 214"/>
                <a:gd name="T97" fmla="*/ 157 h 397"/>
                <a:gd name="T98" fmla="*/ 49 w 214"/>
                <a:gd name="T99" fmla="*/ 174 h 397"/>
                <a:gd name="T100" fmla="*/ 33 w 214"/>
                <a:gd name="T101" fmla="*/ 166 h 397"/>
                <a:gd name="T102" fmla="*/ 16 w 214"/>
                <a:gd name="T103" fmla="*/ 160 h 397"/>
                <a:gd name="T104" fmla="*/ 10 w 214"/>
                <a:gd name="T105" fmla="*/ 144 h 397"/>
                <a:gd name="T106" fmla="*/ 4 w 214"/>
                <a:gd name="T107" fmla="*/ 240 h 397"/>
                <a:gd name="T108" fmla="*/ 22 w 214"/>
                <a:gd name="T109" fmla="*/ 247 h 397"/>
                <a:gd name="T110" fmla="*/ 9 w 214"/>
                <a:gd name="T111" fmla="*/ 257 h 397"/>
                <a:gd name="T112" fmla="*/ 0 w 214"/>
                <a:gd name="T113" fmla="*/ 299 h 397"/>
                <a:gd name="T114" fmla="*/ 15 w 214"/>
                <a:gd name="T115" fmla="*/ 294 h 397"/>
                <a:gd name="T116" fmla="*/ 42 w 214"/>
                <a:gd name="T117" fmla="*/ 319 h 397"/>
                <a:gd name="T118" fmla="*/ 43 w 214"/>
                <a:gd name="T119" fmla="*/ 361 h 397"/>
                <a:gd name="T120" fmla="*/ 150 w 214"/>
                <a:gd name="T121" fmla="*/ 9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397">
                  <a:moveTo>
                    <a:pt x="48" y="385"/>
                  </a:moveTo>
                  <a:lnTo>
                    <a:pt x="54" y="383"/>
                  </a:lnTo>
                  <a:lnTo>
                    <a:pt x="55" y="383"/>
                  </a:lnTo>
                  <a:lnTo>
                    <a:pt x="61" y="384"/>
                  </a:lnTo>
                  <a:lnTo>
                    <a:pt x="68" y="387"/>
                  </a:lnTo>
                  <a:lnTo>
                    <a:pt x="83" y="390"/>
                  </a:lnTo>
                  <a:lnTo>
                    <a:pt x="84" y="391"/>
                  </a:lnTo>
                  <a:lnTo>
                    <a:pt x="84" y="393"/>
                  </a:lnTo>
                  <a:lnTo>
                    <a:pt x="84" y="395"/>
                  </a:lnTo>
                  <a:lnTo>
                    <a:pt x="85" y="396"/>
                  </a:lnTo>
                  <a:lnTo>
                    <a:pt x="87" y="397"/>
                  </a:lnTo>
                  <a:lnTo>
                    <a:pt x="93" y="397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6"/>
                  </a:lnTo>
                  <a:lnTo>
                    <a:pt x="96" y="395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101" y="396"/>
                  </a:lnTo>
                  <a:lnTo>
                    <a:pt x="101" y="394"/>
                  </a:lnTo>
                  <a:lnTo>
                    <a:pt x="102" y="391"/>
                  </a:lnTo>
                  <a:lnTo>
                    <a:pt x="104" y="389"/>
                  </a:lnTo>
                  <a:lnTo>
                    <a:pt x="107" y="387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5"/>
                  </a:lnTo>
                  <a:lnTo>
                    <a:pt x="110" y="384"/>
                  </a:lnTo>
                  <a:lnTo>
                    <a:pt x="111" y="381"/>
                  </a:lnTo>
                  <a:lnTo>
                    <a:pt x="114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4" y="383"/>
                  </a:lnTo>
                  <a:lnTo>
                    <a:pt x="114" y="384"/>
                  </a:lnTo>
                  <a:lnTo>
                    <a:pt x="115" y="387"/>
                  </a:lnTo>
                  <a:lnTo>
                    <a:pt x="115" y="388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7" y="390"/>
                  </a:lnTo>
                  <a:lnTo>
                    <a:pt x="121" y="389"/>
                  </a:lnTo>
                  <a:lnTo>
                    <a:pt x="121" y="390"/>
                  </a:lnTo>
                  <a:lnTo>
                    <a:pt x="122" y="393"/>
                  </a:lnTo>
                  <a:lnTo>
                    <a:pt x="123" y="394"/>
                  </a:lnTo>
                  <a:lnTo>
                    <a:pt x="124" y="393"/>
                  </a:lnTo>
                  <a:lnTo>
                    <a:pt x="124" y="391"/>
                  </a:lnTo>
                  <a:lnTo>
                    <a:pt x="124" y="390"/>
                  </a:lnTo>
                  <a:lnTo>
                    <a:pt x="124" y="389"/>
                  </a:lnTo>
                  <a:lnTo>
                    <a:pt x="123" y="388"/>
                  </a:lnTo>
                  <a:lnTo>
                    <a:pt x="123" y="387"/>
                  </a:lnTo>
                  <a:lnTo>
                    <a:pt x="122" y="387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3" y="385"/>
                  </a:lnTo>
                  <a:lnTo>
                    <a:pt x="124" y="384"/>
                  </a:lnTo>
                  <a:lnTo>
                    <a:pt x="126" y="384"/>
                  </a:lnTo>
                  <a:lnTo>
                    <a:pt x="126" y="383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2" y="371"/>
                  </a:lnTo>
                  <a:lnTo>
                    <a:pt x="117" y="370"/>
                  </a:lnTo>
                  <a:lnTo>
                    <a:pt x="116" y="369"/>
                  </a:lnTo>
                  <a:lnTo>
                    <a:pt x="113" y="365"/>
                  </a:lnTo>
                  <a:lnTo>
                    <a:pt x="111" y="364"/>
                  </a:lnTo>
                  <a:lnTo>
                    <a:pt x="110" y="365"/>
                  </a:lnTo>
                  <a:lnTo>
                    <a:pt x="109" y="367"/>
                  </a:lnTo>
                  <a:lnTo>
                    <a:pt x="108" y="367"/>
                  </a:lnTo>
                  <a:lnTo>
                    <a:pt x="106" y="367"/>
                  </a:lnTo>
                  <a:lnTo>
                    <a:pt x="102" y="369"/>
                  </a:lnTo>
                  <a:lnTo>
                    <a:pt x="101" y="369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104" y="364"/>
                  </a:lnTo>
                  <a:lnTo>
                    <a:pt x="107" y="364"/>
                  </a:lnTo>
                  <a:lnTo>
                    <a:pt x="108" y="363"/>
                  </a:lnTo>
                  <a:lnTo>
                    <a:pt x="110" y="359"/>
                  </a:lnTo>
                  <a:lnTo>
                    <a:pt x="108" y="357"/>
                  </a:lnTo>
                  <a:lnTo>
                    <a:pt x="107" y="356"/>
                  </a:lnTo>
                  <a:lnTo>
                    <a:pt x="106" y="356"/>
                  </a:lnTo>
                  <a:lnTo>
                    <a:pt x="103" y="355"/>
                  </a:lnTo>
                  <a:lnTo>
                    <a:pt x="102" y="355"/>
                  </a:lnTo>
                  <a:lnTo>
                    <a:pt x="103" y="354"/>
                  </a:lnTo>
                  <a:lnTo>
                    <a:pt x="106" y="354"/>
                  </a:lnTo>
                  <a:lnTo>
                    <a:pt x="106" y="352"/>
                  </a:lnTo>
                  <a:lnTo>
                    <a:pt x="104" y="352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6" y="350"/>
                  </a:lnTo>
                  <a:lnTo>
                    <a:pt x="107" y="350"/>
                  </a:lnTo>
                  <a:lnTo>
                    <a:pt x="109" y="349"/>
                  </a:lnTo>
                  <a:lnTo>
                    <a:pt x="109" y="348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11" y="346"/>
                  </a:lnTo>
                  <a:lnTo>
                    <a:pt x="116" y="348"/>
                  </a:lnTo>
                  <a:lnTo>
                    <a:pt x="117" y="346"/>
                  </a:lnTo>
                  <a:lnTo>
                    <a:pt x="119" y="346"/>
                  </a:lnTo>
                  <a:lnTo>
                    <a:pt x="120" y="346"/>
                  </a:lnTo>
                  <a:lnTo>
                    <a:pt x="120" y="345"/>
                  </a:lnTo>
                  <a:lnTo>
                    <a:pt x="120" y="343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7"/>
                  </a:lnTo>
                  <a:lnTo>
                    <a:pt x="120" y="336"/>
                  </a:lnTo>
                  <a:lnTo>
                    <a:pt x="116" y="330"/>
                  </a:lnTo>
                  <a:lnTo>
                    <a:pt x="115" y="330"/>
                  </a:lnTo>
                  <a:lnTo>
                    <a:pt x="115" y="329"/>
                  </a:lnTo>
                  <a:lnTo>
                    <a:pt x="116" y="328"/>
                  </a:lnTo>
                  <a:lnTo>
                    <a:pt x="116" y="326"/>
                  </a:lnTo>
                  <a:lnTo>
                    <a:pt x="115" y="325"/>
                  </a:lnTo>
                  <a:lnTo>
                    <a:pt x="115" y="324"/>
                  </a:lnTo>
                  <a:lnTo>
                    <a:pt x="113" y="323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0"/>
                  </a:lnTo>
                  <a:lnTo>
                    <a:pt x="113" y="319"/>
                  </a:lnTo>
                  <a:lnTo>
                    <a:pt x="113" y="317"/>
                  </a:lnTo>
                  <a:lnTo>
                    <a:pt x="111" y="316"/>
                  </a:lnTo>
                  <a:lnTo>
                    <a:pt x="113" y="315"/>
                  </a:lnTo>
                  <a:lnTo>
                    <a:pt x="116" y="315"/>
                  </a:lnTo>
                  <a:lnTo>
                    <a:pt x="116" y="313"/>
                  </a:lnTo>
                  <a:lnTo>
                    <a:pt x="117" y="312"/>
                  </a:lnTo>
                  <a:lnTo>
                    <a:pt x="117" y="310"/>
                  </a:lnTo>
                  <a:lnTo>
                    <a:pt x="117" y="309"/>
                  </a:lnTo>
                  <a:lnTo>
                    <a:pt x="113" y="306"/>
                  </a:lnTo>
                  <a:lnTo>
                    <a:pt x="111" y="307"/>
                  </a:lnTo>
                  <a:lnTo>
                    <a:pt x="108" y="307"/>
                  </a:lnTo>
                  <a:lnTo>
                    <a:pt x="107" y="309"/>
                  </a:lnTo>
                  <a:lnTo>
                    <a:pt x="104" y="307"/>
                  </a:lnTo>
                  <a:lnTo>
                    <a:pt x="107" y="306"/>
                  </a:lnTo>
                  <a:lnTo>
                    <a:pt x="109" y="305"/>
                  </a:lnTo>
                  <a:lnTo>
                    <a:pt x="110" y="304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21" y="300"/>
                  </a:lnTo>
                  <a:lnTo>
                    <a:pt x="121" y="299"/>
                  </a:lnTo>
                  <a:lnTo>
                    <a:pt x="122" y="298"/>
                  </a:lnTo>
                  <a:lnTo>
                    <a:pt x="122" y="297"/>
                  </a:lnTo>
                  <a:lnTo>
                    <a:pt x="124" y="297"/>
                  </a:lnTo>
                  <a:lnTo>
                    <a:pt x="126" y="296"/>
                  </a:lnTo>
                  <a:lnTo>
                    <a:pt x="127" y="293"/>
                  </a:lnTo>
                  <a:lnTo>
                    <a:pt x="130" y="291"/>
                  </a:lnTo>
                  <a:lnTo>
                    <a:pt x="132" y="290"/>
                  </a:lnTo>
                  <a:lnTo>
                    <a:pt x="126" y="290"/>
                  </a:lnTo>
                  <a:lnTo>
                    <a:pt x="123" y="289"/>
                  </a:lnTo>
                  <a:lnTo>
                    <a:pt x="122" y="286"/>
                  </a:lnTo>
                  <a:lnTo>
                    <a:pt x="121" y="285"/>
                  </a:lnTo>
                  <a:lnTo>
                    <a:pt x="117" y="280"/>
                  </a:lnTo>
                  <a:lnTo>
                    <a:pt x="116" y="280"/>
                  </a:lnTo>
                  <a:lnTo>
                    <a:pt x="110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10" y="277"/>
                  </a:lnTo>
                  <a:lnTo>
                    <a:pt x="111" y="278"/>
                  </a:lnTo>
                  <a:lnTo>
                    <a:pt x="120" y="278"/>
                  </a:lnTo>
                  <a:lnTo>
                    <a:pt x="120" y="279"/>
                  </a:lnTo>
                  <a:lnTo>
                    <a:pt x="123" y="281"/>
                  </a:lnTo>
                  <a:lnTo>
                    <a:pt x="128" y="283"/>
                  </a:lnTo>
                  <a:lnTo>
                    <a:pt x="129" y="283"/>
                  </a:lnTo>
                  <a:lnTo>
                    <a:pt x="133" y="280"/>
                  </a:lnTo>
                  <a:lnTo>
                    <a:pt x="141" y="278"/>
                  </a:lnTo>
                  <a:lnTo>
                    <a:pt x="143" y="279"/>
                  </a:lnTo>
                  <a:lnTo>
                    <a:pt x="143" y="278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5" y="274"/>
                  </a:lnTo>
                  <a:lnTo>
                    <a:pt x="147" y="273"/>
                  </a:lnTo>
                  <a:lnTo>
                    <a:pt x="147" y="272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5" y="271"/>
                  </a:lnTo>
                  <a:lnTo>
                    <a:pt x="145" y="268"/>
                  </a:lnTo>
                  <a:lnTo>
                    <a:pt x="146" y="265"/>
                  </a:lnTo>
                  <a:lnTo>
                    <a:pt x="147" y="264"/>
                  </a:lnTo>
                  <a:lnTo>
                    <a:pt x="146" y="264"/>
                  </a:lnTo>
                  <a:lnTo>
                    <a:pt x="134" y="261"/>
                  </a:lnTo>
                  <a:lnTo>
                    <a:pt x="133" y="260"/>
                  </a:lnTo>
                  <a:lnTo>
                    <a:pt x="134" y="259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58"/>
                  </a:lnTo>
                  <a:lnTo>
                    <a:pt x="141" y="257"/>
                  </a:lnTo>
                  <a:lnTo>
                    <a:pt x="142" y="257"/>
                  </a:lnTo>
                  <a:lnTo>
                    <a:pt x="143" y="255"/>
                  </a:lnTo>
                  <a:lnTo>
                    <a:pt x="150" y="255"/>
                  </a:lnTo>
                  <a:lnTo>
                    <a:pt x="152" y="255"/>
                  </a:lnTo>
                  <a:lnTo>
                    <a:pt x="153" y="257"/>
                  </a:lnTo>
                  <a:lnTo>
                    <a:pt x="153" y="258"/>
                  </a:lnTo>
                  <a:lnTo>
                    <a:pt x="153" y="259"/>
                  </a:lnTo>
                  <a:lnTo>
                    <a:pt x="153" y="260"/>
                  </a:lnTo>
                  <a:lnTo>
                    <a:pt x="154" y="261"/>
                  </a:lnTo>
                  <a:lnTo>
                    <a:pt x="155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3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1" y="248"/>
                  </a:lnTo>
                  <a:lnTo>
                    <a:pt x="161" y="246"/>
                  </a:lnTo>
                  <a:lnTo>
                    <a:pt x="161" y="242"/>
                  </a:lnTo>
                  <a:lnTo>
                    <a:pt x="161" y="241"/>
                  </a:lnTo>
                  <a:lnTo>
                    <a:pt x="163" y="237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60" y="237"/>
                  </a:lnTo>
                  <a:lnTo>
                    <a:pt x="161" y="235"/>
                  </a:lnTo>
                  <a:lnTo>
                    <a:pt x="162" y="233"/>
                  </a:lnTo>
                  <a:lnTo>
                    <a:pt x="162" y="229"/>
                  </a:lnTo>
                  <a:lnTo>
                    <a:pt x="162" y="226"/>
                  </a:lnTo>
                  <a:lnTo>
                    <a:pt x="161" y="224"/>
                  </a:lnTo>
                  <a:lnTo>
                    <a:pt x="159" y="221"/>
                  </a:lnTo>
                  <a:lnTo>
                    <a:pt x="159" y="220"/>
                  </a:lnTo>
                  <a:lnTo>
                    <a:pt x="160" y="216"/>
                  </a:lnTo>
                  <a:lnTo>
                    <a:pt x="161" y="214"/>
                  </a:lnTo>
                  <a:lnTo>
                    <a:pt x="166" y="211"/>
                  </a:lnTo>
                  <a:lnTo>
                    <a:pt x="168" y="208"/>
                  </a:lnTo>
                  <a:lnTo>
                    <a:pt x="169" y="205"/>
                  </a:lnTo>
                  <a:lnTo>
                    <a:pt x="171" y="203"/>
                  </a:lnTo>
                  <a:lnTo>
                    <a:pt x="172" y="203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4" y="201"/>
                  </a:lnTo>
                  <a:lnTo>
                    <a:pt x="176" y="200"/>
                  </a:lnTo>
                  <a:lnTo>
                    <a:pt x="178" y="201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81" y="202"/>
                  </a:lnTo>
                  <a:lnTo>
                    <a:pt x="179" y="207"/>
                  </a:lnTo>
                  <a:lnTo>
                    <a:pt x="179" y="208"/>
                  </a:lnTo>
                  <a:lnTo>
                    <a:pt x="180" y="211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6" y="211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1" y="212"/>
                  </a:lnTo>
                  <a:lnTo>
                    <a:pt x="169" y="212"/>
                  </a:lnTo>
                  <a:lnTo>
                    <a:pt x="171" y="214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6"/>
                  </a:lnTo>
                  <a:lnTo>
                    <a:pt x="178" y="215"/>
                  </a:lnTo>
                  <a:lnTo>
                    <a:pt x="181" y="216"/>
                  </a:lnTo>
                  <a:lnTo>
                    <a:pt x="182" y="218"/>
                  </a:lnTo>
                  <a:lnTo>
                    <a:pt x="182" y="219"/>
                  </a:lnTo>
                  <a:lnTo>
                    <a:pt x="181" y="219"/>
                  </a:lnTo>
                  <a:lnTo>
                    <a:pt x="180" y="220"/>
                  </a:lnTo>
                  <a:lnTo>
                    <a:pt x="180" y="221"/>
                  </a:lnTo>
                  <a:lnTo>
                    <a:pt x="180" y="222"/>
                  </a:lnTo>
                  <a:lnTo>
                    <a:pt x="181" y="225"/>
                  </a:lnTo>
                  <a:lnTo>
                    <a:pt x="182" y="226"/>
                  </a:lnTo>
                  <a:lnTo>
                    <a:pt x="185" y="226"/>
                  </a:lnTo>
                  <a:lnTo>
                    <a:pt x="186" y="226"/>
                  </a:lnTo>
                  <a:lnTo>
                    <a:pt x="186" y="225"/>
                  </a:lnTo>
                  <a:lnTo>
                    <a:pt x="186" y="222"/>
                  </a:lnTo>
                  <a:lnTo>
                    <a:pt x="185" y="219"/>
                  </a:lnTo>
                  <a:lnTo>
                    <a:pt x="185" y="215"/>
                  </a:lnTo>
                  <a:lnTo>
                    <a:pt x="186" y="213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1" y="208"/>
                  </a:lnTo>
                  <a:lnTo>
                    <a:pt x="192" y="208"/>
                  </a:lnTo>
                  <a:lnTo>
                    <a:pt x="193" y="208"/>
                  </a:lnTo>
                  <a:lnTo>
                    <a:pt x="194" y="209"/>
                  </a:lnTo>
                  <a:lnTo>
                    <a:pt x="194" y="212"/>
                  </a:lnTo>
                  <a:lnTo>
                    <a:pt x="194" y="213"/>
                  </a:lnTo>
                  <a:lnTo>
                    <a:pt x="193" y="214"/>
                  </a:lnTo>
                  <a:lnTo>
                    <a:pt x="191" y="214"/>
                  </a:lnTo>
                  <a:lnTo>
                    <a:pt x="193" y="218"/>
                  </a:lnTo>
                  <a:lnTo>
                    <a:pt x="195" y="219"/>
                  </a:lnTo>
                  <a:lnTo>
                    <a:pt x="198" y="219"/>
                  </a:lnTo>
                  <a:lnTo>
                    <a:pt x="199" y="214"/>
                  </a:lnTo>
                  <a:lnTo>
                    <a:pt x="199" y="211"/>
                  </a:lnTo>
                  <a:lnTo>
                    <a:pt x="199" y="208"/>
                  </a:lnTo>
                  <a:lnTo>
                    <a:pt x="200" y="207"/>
                  </a:lnTo>
                  <a:lnTo>
                    <a:pt x="204" y="205"/>
                  </a:lnTo>
                  <a:lnTo>
                    <a:pt x="211" y="195"/>
                  </a:lnTo>
                  <a:lnTo>
                    <a:pt x="212" y="192"/>
                  </a:lnTo>
                  <a:lnTo>
                    <a:pt x="212" y="188"/>
                  </a:lnTo>
                  <a:lnTo>
                    <a:pt x="213" y="185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4" y="179"/>
                  </a:lnTo>
                  <a:lnTo>
                    <a:pt x="211" y="175"/>
                  </a:lnTo>
                  <a:lnTo>
                    <a:pt x="208" y="170"/>
                  </a:lnTo>
                  <a:lnTo>
                    <a:pt x="207" y="169"/>
                  </a:lnTo>
                  <a:lnTo>
                    <a:pt x="205" y="168"/>
                  </a:lnTo>
                  <a:lnTo>
                    <a:pt x="201" y="168"/>
                  </a:lnTo>
                  <a:lnTo>
                    <a:pt x="185" y="170"/>
                  </a:lnTo>
                  <a:lnTo>
                    <a:pt x="178" y="169"/>
                  </a:lnTo>
                  <a:lnTo>
                    <a:pt x="172" y="167"/>
                  </a:lnTo>
                  <a:lnTo>
                    <a:pt x="171" y="164"/>
                  </a:lnTo>
                  <a:lnTo>
                    <a:pt x="169" y="164"/>
                  </a:lnTo>
                  <a:lnTo>
                    <a:pt x="169" y="163"/>
                  </a:lnTo>
                  <a:lnTo>
                    <a:pt x="169" y="160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3" y="162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9" y="170"/>
                  </a:lnTo>
                  <a:lnTo>
                    <a:pt x="159" y="176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70"/>
                  </a:lnTo>
                  <a:lnTo>
                    <a:pt x="158" y="169"/>
                  </a:lnTo>
                  <a:lnTo>
                    <a:pt x="159" y="164"/>
                  </a:lnTo>
                  <a:lnTo>
                    <a:pt x="162" y="160"/>
                  </a:lnTo>
                  <a:lnTo>
                    <a:pt x="168" y="156"/>
                  </a:lnTo>
                  <a:lnTo>
                    <a:pt x="169" y="151"/>
                  </a:lnTo>
                  <a:lnTo>
                    <a:pt x="169" y="148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7"/>
                  </a:lnTo>
                  <a:lnTo>
                    <a:pt x="160" y="147"/>
                  </a:lnTo>
                  <a:lnTo>
                    <a:pt x="158" y="147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8" y="144"/>
                  </a:lnTo>
                  <a:lnTo>
                    <a:pt x="154" y="143"/>
                  </a:lnTo>
                  <a:lnTo>
                    <a:pt x="153" y="144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48" y="148"/>
                  </a:lnTo>
                  <a:lnTo>
                    <a:pt x="148" y="147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3" y="150"/>
                  </a:lnTo>
                  <a:lnTo>
                    <a:pt x="132" y="154"/>
                  </a:lnTo>
                  <a:lnTo>
                    <a:pt x="129" y="153"/>
                  </a:lnTo>
                  <a:lnTo>
                    <a:pt x="129" y="151"/>
                  </a:lnTo>
                  <a:lnTo>
                    <a:pt x="139" y="150"/>
                  </a:lnTo>
                  <a:lnTo>
                    <a:pt x="142" y="149"/>
                  </a:lnTo>
                  <a:lnTo>
                    <a:pt x="145" y="148"/>
                  </a:lnTo>
                  <a:lnTo>
                    <a:pt x="147" y="146"/>
                  </a:lnTo>
                  <a:lnTo>
                    <a:pt x="148" y="146"/>
                  </a:lnTo>
                  <a:lnTo>
                    <a:pt x="149" y="146"/>
                  </a:lnTo>
                  <a:lnTo>
                    <a:pt x="150" y="144"/>
                  </a:lnTo>
                  <a:lnTo>
                    <a:pt x="152" y="143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8" y="144"/>
                  </a:lnTo>
                  <a:lnTo>
                    <a:pt x="158" y="146"/>
                  </a:lnTo>
                  <a:lnTo>
                    <a:pt x="159" y="144"/>
                  </a:lnTo>
                  <a:lnTo>
                    <a:pt x="160" y="143"/>
                  </a:lnTo>
                  <a:lnTo>
                    <a:pt x="163" y="143"/>
                  </a:lnTo>
                  <a:lnTo>
                    <a:pt x="165" y="143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7" y="142"/>
                  </a:lnTo>
                  <a:lnTo>
                    <a:pt x="167" y="141"/>
                  </a:lnTo>
                  <a:lnTo>
                    <a:pt x="165" y="135"/>
                  </a:lnTo>
                  <a:lnTo>
                    <a:pt x="163" y="131"/>
                  </a:lnTo>
                  <a:lnTo>
                    <a:pt x="163" y="125"/>
                  </a:lnTo>
                  <a:lnTo>
                    <a:pt x="162" y="120"/>
                  </a:lnTo>
                  <a:lnTo>
                    <a:pt x="162" y="117"/>
                  </a:lnTo>
                  <a:lnTo>
                    <a:pt x="162" y="116"/>
                  </a:lnTo>
                  <a:lnTo>
                    <a:pt x="163" y="112"/>
                  </a:lnTo>
                  <a:lnTo>
                    <a:pt x="163" y="110"/>
                  </a:lnTo>
                  <a:lnTo>
                    <a:pt x="163" y="109"/>
                  </a:lnTo>
                  <a:lnTo>
                    <a:pt x="166" y="107"/>
                  </a:lnTo>
                  <a:lnTo>
                    <a:pt x="165" y="105"/>
                  </a:lnTo>
                  <a:lnTo>
                    <a:pt x="161" y="105"/>
                  </a:lnTo>
                  <a:lnTo>
                    <a:pt x="162" y="104"/>
                  </a:lnTo>
                  <a:lnTo>
                    <a:pt x="167" y="104"/>
                  </a:lnTo>
                  <a:lnTo>
                    <a:pt x="168" y="104"/>
                  </a:lnTo>
                  <a:lnTo>
                    <a:pt x="168" y="103"/>
                  </a:lnTo>
                  <a:lnTo>
                    <a:pt x="169" y="101"/>
                  </a:lnTo>
                  <a:lnTo>
                    <a:pt x="172" y="94"/>
                  </a:lnTo>
                  <a:lnTo>
                    <a:pt x="173" y="89"/>
                  </a:lnTo>
                  <a:lnTo>
                    <a:pt x="174" y="85"/>
                  </a:lnTo>
                  <a:lnTo>
                    <a:pt x="176" y="79"/>
                  </a:lnTo>
                  <a:lnTo>
                    <a:pt x="178" y="77"/>
                  </a:lnTo>
                  <a:lnTo>
                    <a:pt x="182" y="74"/>
                  </a:lnTo>
                  <a:lnTo>
                    <a:pt x="184" y="71"/>
                  </a:lnTo>
                  <a:lnTo>
                    <a:pt x="182" y="58"/>
                  </a:lnTo>
                  <a:lnTo>
                    <a:pt x="182" y="51"/>
                  </a:lnTo>
                  <a:lnTo>
                    <a:pt x="184" y="44"/>
                  </a:lnTo>
                  <a:lnTo>
                    <a:pt x="181" y="37"/>
                  </a:lnTo>
                  <a:lnTo>
                    <a:pt x="178" y="32"/>
                  </a:lnTo>
                  <a:lnTo>
                    <a:pt x="175" y="26"/>
                  </a:lnTo>
                  <a:lnTo>
                    <a:pt x="178" y="17"/>
                  </a:lnTo>
                  <a:lnTo>
                    <a:pt x="184" y="9"/>
                  </a:lnTo>
                  <a:lnTo>
                    <a:pt x="187" y="5"/>
                  </a:lnTo>
                  <a:lnTo>
                    <a:pt x="191" y="3"/>
                  </a:lnTo>
                  <a:lnTo>
                    <a:pt x="189" y="1"/>
                  </a:lnTo>
                  <a:lnTo>
                    <a:pt x="187" y="0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79" y="6"/>
                  </a:lnTo>
                  <a:lnTo>
                    <a:pt x="169" y="14"/>
                  </a:lnTo>
                  <a:lnTo>
                    <a:pt x="163" y="18"/>
                  </a:lnTo>
                  <a:lnTo>
                    <a:pt x="158" y="22"/>
                  </a:lnTo>
                  <a:lnTo>
                    <a:pt x="152" y="23"/>
                  </a:lnTo>
                  <a:lnTo>
                    <a:pt x="145" y="22"/>
                  </a:lnTo>
                  <a:lnTo>
                    <a:pt x="140" y="23"/>
                  </a:lnTo>
                  <a:lnTo>
                    <a:pt x="139" y="25"/>
                  </a:lnTo>
                  <a:lnTo>
                    <a:pt x="137" y="26"/>
                  </a:lnTo>
                  <a:lnTo>
                    <a:pt x="135" y="31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10" y="71"/>
                  </a:lnTo>
                  <a:lnTo>
                    <a:pt x="104" y="77"/>
                  </a:lnTo>
                  <a:lnTo>
                    <a:pt x="100" y="82"/>
                  </a:lnTo>
                  <a:lnTo>
                    <a:pt x="93" y="84"/>
                  </a:lnTo>
                  <a:lnTo>
                    <a:pt x="85" y="85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38" y="90"/>
                  </a:lnTo>
                  <a:lnTo>
                    <a:pt x="31" y="99"/>
                  </a:lnTo>
                  <a:lnTo>
                    <a:pt x="28" y="104"/>
                  </a:lnTo>
                  <a:lnTo>
                    <a:pt x="15" y="125"/>
                  </a:lnTo>
                  <a:lnTo>
                    <a:pt x="12" y="130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7"/>
                  </a:lnTo>
                  <a:lnTo>
                    <a:pt x="17" y="142"/>
                  </a:lnTo>
                  <a:lnTo>
                    <a:pt x="18" y="144"/>
                  </a:lnTo>
                  <a:lnTo>
                    <a:pt x="19" y="147"/>
                  </a:lnTo>
                  <a:lnTo>
                    <a:pt x="22" y="148"/>
                  </a:lnTo>
                  <a:lnTo>
                    <a:pt x="23" y="149"/>
                  </a:lnTo>
                  <a:lnTo>
                    <a:pt x="24" y="149"/>
                  </a:lnTo>
                  <a:lnTo>
                    <a:pt x="26" y="150"/>
                  </a:lnTo>
                  <a:lnTo>
                    <a:pt x="29" y="151"/>
                  </a:lnTo>
                  <a:lnTo>
                    <a:pt x="29" y="154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8" y="156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29" y="148"/>
                  </a:lnTo>
                  <a:lnTo>
                    <a:pt x="28" y="147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30" y="147"/>
                  </a:lnTo>
                  <a:lnTo>
                    <a:pt x="31" y="147"/>
                  </a:lnTo>
                  <a:lnTo>
                    <a:pt x="32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0" y="138"/>
                  </a:lnTo>
                  <a:lnTo>
                    <a:pt x="30" y="134"/>
                  </a:lnTo>
                  <a:lnTo>
                    <a:pt x="30" y="133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9" y="122"/>
                  </a:lnTo>
                  <a:lnTo>
                    <a:pt x="41" y="120"/>
                  </a:lnTo>
                  <a:lnTo>
                    <a:pt x="42" y="117"/>
                  </a:lnTo>
                  <a:lnTo>
                    <a:pt x="43" y="116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4" y="111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0" y="110"/>
                  </a:lnTo>
                  <a:lnTo>
                    <a:pt x="54" y="109"/>
                  </a:lnTo>
                  <a:lnTo>
                    <a:pt x="57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8" y="103"/>
                  </a:lnTo>
                  <a:lnTo>
                    <a:pt x="61" y="104"/>
                  </a:lnTo>
                  <a:lnTo>
                    <a:pt x="61" y="107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7" y="102"/>
                  </a:lnTo>
                  <a:lnTo>
                    <a:pt x="69" y="101"/>
                  </a:lnTo>
                  <a:lnTo>
                    <a:pt x="70" y="99"/>
                  </a:lnTo>
                  <a:lnTo>
                    <a:pt x="71" y="101"/>
                  </a:lnTo>
                  <a:lnTo>
                    <a:pt x="70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4" y="99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6" y="96"/>
                  </a:lnTo>
                  <a:lnTo>
                    <a:pt x="85" y="103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104" y="97"/>
                  </a:lnTo>
                  <a:lnTo>
                    <a:pt x="111" y="97"/>
                  </a:lnTo>
                  <a:lnTo>
                    <a:pt x="115" y="96"/>
                  </a:lnTo>
                  <a:lnTo>
                    <a:pt x="117" y="94"/>
                  </a:lnTo>
                  <a:lnTo>
                    <a:pt x="119" y="94"/>
                  </a:lnTo>
                  <a:lnTo>
                    <a:pt x="120" y="95"/>
                  </a:lnTo>
                  <a:lnTo>
                    <a:pt x="122" y="96"/>
                  </a:lnTo>
                  <a:lnTo>
                    <a:pt x="123" y="95"/>
                  </a:lnTo>
                  <a:lnTo>
                    <a:pt x="124" y="94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29" y="92"/>
                  </a:lnTo>
                  <a:lnTo>
                    <a:pt x="132" y="92"/>
                  </a:lnTo>
                  <a:lnTo>
                    <a:pt x="136" y="96"/>
                  </a:lnTo>
                  <a:lnTo>
                    <a:pt x="129" y="97"/>
                  </a:lnTo>
                  <a:lnTo>
                    <a:pt x="126" y="96"/>
                  </a:lnTo>
                  <a:lnTo>
                    <a:pt x="123" y="97"/>
                  </a:lnTo>
                  <a:lnTo>
                    <a:pt x="120" y="98"/>
                  </a:lnTo>
                  <a:lnTo>
                    <a:pt x="119" y="101"/>
                  </a:lnTo>
                  <a:lnTo>
                    <a:pt x="117" y="103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09"/>
                  </a:lnTo>
                  <a:lnTo>
                    <a:pt x="111" y="108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1" y="105"/>
                  </a:lnTo>
                  <a:lnTo>
                    <a:pt x="111" y="104"/>
                  </a:lnTo>
                  <a:lnTo>
                    <a:pt x="103" y="101"/>
                  </a:lnTo>
                  <a:lnTo>
                    <a:pt x="101" y="101"/>
                  </a:lnTo>
                  <a:lnTo>
                    <a:pt x="90" y="104"/>
                  </a:lnTo>
                  <a:lnTo>
                    <a:pt x="90" y="105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08"/>
                  </a:lnTo>
                  <a:lnTo>
                    <a:pt x="84" y="110"/>
                  </a:lnTo>
                  <a:lnTo>
                    <a:pt x="83" y="112"/>
                  </a:lnTo>
                  <a:lnTo>
                    <a:pt x="82" y="116"/>
                  </a:lnTo>
                  <a:lnTo>
                    <a:pt x="80" y="120"/>
                  </a:lnTo>
                  <a:lnTo>
                    <a:pt x="82" y="121"/>
                  </a:lnTo>
                  <a:lnTo>
                    <a:pt x="83" y="122"/>
                  </a:lnTo>
                  <a:lnTo>
                    <a:pt x="84" y="123"/>
                  </a:lnTo>
                  <a:lnTo>
                    <a:pt x="84" y="124"/>
                  </a:lnTo>
                  <a:lnTo>
                    <a:pt x="83" y="125"/>
                  </a:lnTo>
                  <a:lnTo>
                    <a:pt x="82" y="128"/>
                  </a:lnTo>
                  <a:lnTo>
                    <a:pt x="81" y="129"/>
                  </a:lnTo>
                  <a:lnTo>
                    <a:pt x="81" y="130"/>
                  </a:lnTo>
                  <a:lnTo>
                    <a:pt x="82" y="133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3" y="136"/>
                  </a:lnTo>
                  <a:lnTo>
                    <a:pt x="84" y="137"/>
                  </a:lnTo>
                  <a:lnTo>
                    <a:pt x="87" y="138"/>
                  </a:lnTo>
                  <a:lnTo>
                    <a:pt x="85" y="141"/>
                  </a:lnTo>
                  <a:lnTo>
                    <a:pt x="85" y="143"/>
                  </a:lnTo>
                  <a:lnTo>
                    <a:pt x="82" y="146"/>
                  </a:lnTo>
                  <a:lnTo>
                    <a:pt x="81" y="147"/>
                  </a:lnTo>
                  <a:lnTo>
                    <a:pt x="81" y="149"/>
                  </a:lnTo>
                  <a:lnTo>
                    <a:pt x="83" y="149"/>
                  </a:lnTo>
                  <a:lnTo>
                    <a:pt x="84" y="148"/>
                  </a:lnTo>
                  <a:lnTo>
                    <a:pt x="85" y="147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7"/>
                  </a:lnTo>
                  <a:lnTo>
                    <a:pt x="93" y="150"/>
                  </a:lnTo>
                  <a:lnTo>
                    <a:pt x="93" y="153"/>
                  </a:lnTo>
                  <a:lnTo>
                    <a:pt x="91" y="157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3" y="164"/>
                  </a:lnTo>
                  <a:lnTo>
                    <a:pt x="95" y="162"/>
                  </a:lnTo>
                  <a:lnTo>
                    <a:pt x="96" y="163"/>
                  </a:lnTo>
                  <a:lnTo>
                    <a:pt x="96" y="166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3" y="168"/>
                  </a:lnTo>
                  <a:lnTo>
                    <a:pt x="91" y="168"/>
                  </a:lnTo>
                  <a:lnTo>
                    <a:pt x="91" y="167"/>
                  </a:lnTo>
                  <a:lnTo>
                    <a:pt x="89" y="166"/>
                  </a:lnTo>
                  <a:lnTo>
                    <a:pt x="89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8" y="160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89" y="154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1" y="154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6" y="157"/>
                  </a:lnTo>
                  <a:lnTo>
                    <a:pt x="75" y="162"/>
                  </a:lnTo>
                  <a:lnTo>
                    <a:pt x="74" y="163"/>
                  </a:lnTo>
                  <a:lnTo>
                    <a:pt x="72" y="163"/>
                  </a:lnTo>
                  <a:lnTo>
                    <a:pt x="72" y="162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2" y="154"/>
                  </a:lnTo>
                  <a:lnTo>
                    <a:pt x="74" y="15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8" y="146"/>
                  </a:lnTo>
                  <a:lnTo>
                    <a:pt x="81" y="144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78" y="138"/>
                  </a:lnTo>
                  <a:lnTo>
                    <a:pt x="77" y="136"/>
                  </a:lnTo>
                  <a:lnTo>
                    <a:pt x="76" y="134"/>
                  </a:lnTo>
                  <a:lnTo>
                    <a:pt x="76" y="131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1" y="131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7" y="130"/>
                  </a:lnTo>
                  <a:lnTo>
                    <a:pt x="65" y="131"/>
                  </a:lnTo>
                  <a:lnTo>
                    <a:pt x="62" y="135"/>
                  </a:lnTo>
                  <a:lnTo>
                    <a:pt x="59" y="136"/>
                  </a:lnTo>
                  <a:lnTo>
                    <a:pt x="58" y="137"/>
                  </a:lnTo>
                  <a:lnTo>
                    <a:pt x="57" y="140"/>
                  </a:lnTo>
                  <a:lnTo>
                    <a:pt x="56" y="142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2" y="144"/>
                  </a:lnTo>
                  <a:lnTo>
                    <a:pt x="58" y="144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49" y="154"/>
                  </a:lnTo>
                  <a:lnTo>
                    <a:pt x="45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6" y="161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0" y="163"/>
                  </a:lnTo>
                  <a:lnTo>
                    <a:pt x="50" y="164"/>
                  </a:lnTo>
                  <a:lnTo>
                    <a:pt x="49" y="166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9" y="172"/>
                  </a:lnTo>
                  <a:lnTo>
                    <a:pt x="49" y="173"/>
                  </a:lnTo>
                  <a:lnTo>
                    <a:pt x="49" y="174"/>
                  </a:lnTo>
                  <a:lnTo>
                    <a:pt x="48" y="175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5"/>
                  </a:lnTo>
                  <a:lnTo>
                    <a:pt x="41" y="174"/>
                  </a:lnTo>
                  <a:lnTo>
                    <a:pt x="39" y="173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8" y="168"/>
                  </a:lnTo>
                  <a:lnTo>
                    <a:pt x="36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2" y="167"/>
                  </a:lnTo>
                  <a:lnTo>
                    <a:pt x="29" y="163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7" y="164"/>
                  </a:lnTo>
                  <a:lnTo>
                    <a:pt x="16" y="166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4"/>
                  </a:lnTo>
                  <a:lnTo>
                    <a:pt x="10" y="154"/>
                  </a:lnTo>
                  <a:lnTo>
                    <a:pt x="9" y="153"/>
                  </a:lnTo>
                  <a:lnTo>
                    <a:pt x="9" y="151"/>
                  </a:lnTo>
                  <a:lnTo>
                    <a:pt x="10" y="150"/>
                  </a:lnTo>
                  <a:lnTo>
                    <a:pt x="11" y="147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7" y="149"/>
                  </a:lnTo>
                  <a:lnTo>
                    <a:pt x="4" y="161"/>
                  </a:lnTo>
                  <a:lnTo>
                    <a:pt x="3" y="163"/>
                  </a:lnTo>
                  <a:lnTo>
                    <a:pt x="3" y="166"/>
                  </a:lnTo>
                  <a:lnTo>
                    <a:pt x="4" y="212"/>
                  </a:lnTo>
                  <a:lnTo>
                    <a:pt x="4" y="215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2" y="235"/>
                  </a:lnTo>
                  <a:lnTo>
                    <a:pt x="2" y="238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4" y="240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26"/>
                  </a:lnTo>
                  <a:lnTo>
                    <a:pt x="5" y="225"/>
                  </a:lnTo>
                  <a:lnTo>
                    <a:pt x="6" y="225"/>
                  </a:lnTo>
                  <a:lnTo>
                    <a:pt x="12" y="228"/>
                  </a:lnTo>
                  <a:lnTo>
                    <a:pt x="16" y="229"/>
                  </a:lnTo>
                  <a:lnTo>
                    <a:pt x="16" y="233"/>
                  </a:lnTo>
                  <a:lnTo>
                    <a:pt x="17" y="237"/>
                  </a:lnTo>
                  <a:lnTo>
                    <a:pt x="17" y="241"/>
                  </a:lnTo>
                  <a:lnTo>
                    <a:pt x="19" y="245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3" y="252"/>
                  </a:lnTo>
                  <a:lnTo>
                    <a:pt x="22" y="254"/>
                  </a:lnTo>
                  <a:lnTo>
                    <a:pt x="19" y="257"/>
                  </a:lnTo>
                  <a:lnTo>
                    <a:pt x="16" y="260"/>
                  </a:lnTo>
                  <a:lnTo>
                    <a:pt x="16" y="260"/>
                  </a:lnTo>
                  <a:lnTo>
                    <a:pt x="12" y="264"/>
                  </a:lnTo>
                  <a:lnTo>
                    <a:pt x="9" y="264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7" y="253"/>
                  </a:lnTo>
                  <a:lnTo>
                    <a:pt x="5" y="242"/>
                  </a:lnTo>
                  <a:lnTo>
                    <a:pt x="4" y="241"/>
                  </a:lnTo>
                  <a:lnTo>
                    <a:pt x="4" y="240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7" y="270"/>
                  </a:lnTo>
                  <a:lnTo>
                    <a:pt x="7" y="276"/>
                  </a:lnTo>
                  <a:lnTo>
                    <a:pt x="6" y="281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9"/>
                  </a:lnTo>
                  <a:lnTo>
                    <a:pt x="2" y="300"/>
                  </a:lnTo>
                  <a:lnTo>
                    <a:pt x="6" y="302"/>
                  </a:lnTo>
                  <a:lnTo>
                    <a:pt x="9" y="303"/>
                  </a:lnTo>
                  <a:lnTo>
                    <a:pt x="17" y="310"/>
                  </a:lnTo>
                  <a:lnTo>
                    <a:pt x="17" y="307"/>
                  </a:lnTo>
                  <a:lnTo>
                    <a:pt x="16" y="305"/>
                  </a:lnTo>
                  <a:lnTo>
                    <a:pt x="15" y="304"/>
                  </a:lnTo>
                  <a:lnTo>
                    <a:pt x="12" y="304"/>
                  </a:lnTo>
                  <a:lnTo>
                    <a:pt x="13" y="302"/>
                  </a:lnTo>
                  <a:lnTo>
                    <a:pt x="15" y="302"/>
                  </a:lnTo>
                  <a:lnTo>
                    <a:pt x="12" y="299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5" y="294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23" y="307"/>
                  </a:lnTo>
                  <a:lnTo>
                    <a:pt x="26" y="311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8" y="312"/>
                  </a:lnTo>
                  <a:lnTo>
                    <a:pt x="41" y="315"/>
                  </a:lnTo>
                  <a:lnTo>
                    <a:pt x="42" y="317"/>
                  </a:lnTo>
                  <a:lnTo>
                    <a:pt x="42" y="319"/>
                  </a:lnTo>
                  <a:lnTo>
                    <a:pt x="43" y="325"/>
                  </a:lnTo>
                  <a:lnTo>
                    <a:pt x="43" y="329"/>
                  </a:lnTo>
                  <a:lnTo>
                    <a:pt x="43" y="330"/>
                  </a:lnTo>
                  <a:lnTo>
                    <a:pt x="43" y="331"/>
                  </a:lnTo>
                  <a:lnTo>
                    <a:pt x="43" y="333"/>
                  </a:lnTo>
                  <a:lnTo>
                    <a:pt x="43" y="335"/>
                  </a:lnTo>
                  <a:lnTo>
                    <a:pt x="43" y="341"/>
                  </a:lnTo>
                  <a:lnTo>
                    <a:pt x="44" y="346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4" y="354"/>
                  </a:lnTo>
                  <a:lnTo>
                    <a:pt x="44" y="357"/>
                  </a:lnTo>
                  <a:lnTo>
                    <a:pt x="43" y="361"/>
                  </a:lnTo>
                  <a:lnTo>
                    <a:pt x="42" y="364"/>
                  </a:lnTo>
                  <a:lnTo>
                    <a:pt x="42" y="369"/>
                  </a:lnTo>
                  <a:lnTo>
                    <a:pt x="43" y="371"/>
                  </a:lnTo>
                  <a:lnTo>
                    <a:pt x="44" y="375"/>
                  </a:lnTo>
                  <a:lnTo>
                    <a:pt x="44" y="378"/>
                  </a:lnTo>
                  <a:lnTo>
                    <a:pt x="43" y="381"/>
                  </a:lnTo>
                  <a:lnTo>
                    <a:pt x="44" y="382"/>
                  </a:lnTo>
                  <a:lnTo>
                    <a:pt x="43" y="384"/>
                  </a:lnTo>
                  <a:lnTo>
                    <a:pt x="45" y="385"/>
                  </a:lnTo>
                  <a:lnTo>
                    <a:pt x="48" y="385"/>
                  </a:lnTo>
                  <a:close/>
                  <a:moveTo>
                    <a:pt x="142" y="92"/>
                  </a:moveTo>
                  <a:lnTo>
                    <a:pt x="145" y="92"/>
                  </a:lnTo>
                  <a:lnTo>
                    <a:pt x="147" y="95"/>
                  </a:lnTo>
                  <a:lnTo>
                    <a:pt x="150" y="96"/>
                  </a:lnTo>
                  <a:lnTo>
                    <a:pt x="155" y="101"/>
                  </a:lnTo>
                  <a:lnTo>
                    <a:pt x="160" y="105"/>
                  </a:lnTo>
                  <a:lnTo>
                    <a:pt x="159" y="105"/>
                  </a:lnTo>
                  <a:lnTo>
                    <a:pt x="158" y="105"/>
                  </a:lnTo>
                  <a:lnTo>
                    <a:pt x="155" y="102"/>
                  </a:lnTo>
                  <a:lnTo>
                    <a:pt x="152" y="101"/>
                  </a:lnTo>
                  <a:lnTo>
                    <a:pt x="145" y="94"/>
                  </a:lnTo>
                  <a:lnTo>
                    <a:pt x="143" y="94"/>
                  </a:lnTo>
                  <a:lnTo>
                    <a:pt x="141" y="94"/>
                  </a:lnTo>
                  <a:lnTo>
                    <a:pt x="142" y="9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82">
              <a:extLst>
                <a:ext uri="{FF2B5EF4-FFF2-40B4-BE49-F238E27FC236}">
                  <a16:creationId xmlns:a16="http://schemas.microsoft.com/office/drawing/2014/main" id="{872EC5EB-5BB8-C624-2C8E-FBB9BFDE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801" y="1903413"/>
              <a:ext cx="442913" cy="523875"/>
            </a:xfrm>
            <a:custGeom>
              <a:avLst/>
              <a:gdLst>
                <a:gd name="T0" fmla="*/ 70 w 279"/>
                <a:gd name="T1" fmla="*/ 251 h 330"/>
                <a:gd name="T2" fmla="*/ 81 w 279"/>
                <a:gd name="T3" fmla="*/ 246 h 330"/>
                <a:gd name="T4" fmla="*/ 96 w 279"/>
                <a:gd name="T5" fmla="*/ 243 h 330"/>
                <a:gd name="T6" fmla="*/ 103 w 279"/>
                <a:gd name="T7" fmla="*/ 251 h 330"/>
                <a:gd name="T8" fmla="*/ 114 w 279"/>
                <a:gd name="T9" fmla="*/ 249 h 330"/>
                <a:gd name="T10" fmla="*/ 121 w 279"/>
                <a:gd name="T11" fmla="*/ 252 h 330"/>
                <a:gd name="T12" fmla="*/ 131 w 279"/>
                <a:gd name="T13" fmla="*/ 264 h 330"/>
                <a:gd name="T14" fmla="*/ 151 w 279"/>
                <a:gd name="T15" fmla="*/ 266 h 330"/>
                <a:gd name="T16" fmla="*/ 164 w 279"/>
                <a:gd name="T17" fmla="*/ 279 h 330"/>
                <a:gd name="T18" fmla="*/ 179 w 279"/>
                <a:gd name="T19" fmla="*/ 284 h 330"/>
                <a:gd name="T20" fmla="*/ 175 w 279"/>
                <a:gd name="T21" fmla="*/ 295 h 330"/>
                <a:gd name="T22" fmla="*/ 173 w 279"/>
                <a:gd name="T23" fmla="*/ 305 h 330"/>
                <a:gd name="T24" fmla="*/ 164 w 279"/>
                <a:gd name="T25" fmla="*/ 323 h 330"/>
                <a:gd name="T26" fmla="*/ 172 w 279"/>
                <a:gd name="T27" fmla="*/ 327 h 330"/>
                <a:gd name="T28" fmla="*/ 190 w 279"/>
                <a:gd name="T29" fmla="*/ 328 h 330"/>
                <a:gd name="T30" fmla="*/ 192 w 279"/>
                <a:gd name="T31" fmla="*/ 319 h 330"/>
                <a:gd name="T32" fmla="*/ 195 w 279"/>
                <a:gd name="T33" fmla="*/ 311 h 330"/>
                <a:gd name="T34" fmla="*/ 188 w 279"/>
                <a:gd name="T35" fmla="*/ 304 h 330"/>
                <a:gd name="T36" fmla="*/ 182 w 279"/>
                <a:gd name="T37" fmla="*/ 295 h 330"/>
                <a:gd name="T38" fmla="*/ 200 w 279"/>
                <a:gd name="T39" fmla="*/ 284 h 330"/>
                <a:gd name="T40" fmla="*/ 194 w 279"/>
                <a:gd name="T41" fmla="*/ 275 h 330"/>
                <a:gd name="T42" fmla="*/ 206 w 279"/>
                <a:gd name="T43" fmla="*/ 256 h 330"/>
                <a:gd name="T44" fmla="*/ 196 w 279"/>
                <a:gd name="T45" fmla="*/ 230 h 330"/>
                <a:gd name="T46" fmla="*/ 189 w 279"/>
                <a:gd name="T47" fmla="*/ 213 h 330"/>
                <a:gd name="T48" fmla="*/ 190 w 279"/>
                <a:gd name="T49" fmla="*/ 201 h 330"/>
                <a:gd name="T50" fmla="*/ 198 w 279"/>
                <a:gd name="T51" fmla="*/ 195 h 330"/>
                <a:gd name="T52" fmla="*/ 212 w 279"/>
                <a:gd name="T53" fmla="*/ 199 h 330"/>
                <a:gd name="T54" fmla="*/ 226 w 279"/>
                <a:gd name="T55" fmla="*/ 199 h 330"/>
                <a:gd name="T56" fmla="*/ 251 w 279"/>
                <a:gd name="T57" fmla="*/ 184 h 330"/>
                <a:gd name="T58" fmla="*/ 242 w 279"/>
                <a:gd name="T59" fmla="*/ 173 h 330"/>
                <a:gd name="T60" fmla="*/ 254 w 279"/>
                <a:gd name="T61" fmla="*/ 162 h 330"/>
                <a:gd name="T62" fmla="*/ 266 w 279"/>
                <a:gd name="T63" fmla="*/ 146 h 330"/>
                <a:gd name="T64" fmla="*/ 258 w 279"/>
                <a:gd name="T65" fmla="*/ 128 h 330"/>
                <a:gd name="T66" fmla="*/ 241 w 279"/>
                <a:gd name="T67" fmla="*/ 115 h 330"/>
                <a:gd name="T68" fmla="*/ 246 w 279"/>
                <a:gd name="T69" fmla="*/ 103 h 330"/>
                <a:gd name="T70" fmla="*/ 270 w 279"/>
                <a:gd name="T71" fmla="*/ 84 h 330"/>
                <a:gd name="T72" fmla="*/ 278 w 279"/>
                <a:gd name="T73" fmla="*/ 43 h 330"/>
                <a:gd name="T74" fmla="*/ 278 w 279"/>
                <a:gd name="T75" fmla="*/ 28 h 330"/>
                <a:gd name="T76" fmla="*/ 267 w 279"/>
                <a:gd name="T77" fmla="*/ 19 h 330"/>
                <a:gd name="T78" fmla="*/ 252 w 279"/>
                <a:gd name="T79" fmla="*/ 3 h 330"/>
                <a:gd name="T80" fmla="*/ 196 w 279"/>
                <a:gd name="T81" fmla="*/ 7 h 330"/>
                <a:gd name="T82" fmla="*/ 159 w 279"/>
                <a:gd name="T83" fmla="*/ 22 h 330"/>
                <a:gd name="T84" fmla="*/ 142 w 279"/>
                <a:gd name="T85" fmla="*/ 46 h 330"/>
                <a:gd name="T86" fmla="*/ 109 w 279"/>
                <a:gd name="T87" fmla="*/ 69 h 330"/>
                <a:gd name="T88" fmla="*/ 96 w 279"/>
                <a:gd name="T89" fmla="*/ 68 h 330"/>
                <a:gd name="T90" fmla="*/ 84 w 279"/>
                <a:gd name="T91" fmla="*/ 123 h 330"/>
                <a:gd name="T92" fmla="*/ 43 w 279"/>
                <a:gd name="T93" fmla="*/ 181 h 330"/>
                <a:gd name="T94" fmla="*/ 48 w 279"/>
                <a:gd name="T95" fmla="*/ 199 h 330"/>
                <a:gd name="T96" fmla="*/ 33 w 279"/>
                <a:gd name="T97" fmla="*/ 201 h 330"/>
                <a:gd name="T98" fmla="*/ 44 w 279"/>
                <a:gd name="T99" fmla="*/ 207 h 330"/>
                <a:gd name="T100" fmla="*/ 50 w 279"/>
                <a:gd name="T101" fmla="*/ 220 h 330"/>
                <a:gd name="T102" fmla="*/ 56 w 279"/>
                <a:gd name="T103" fmla="*/ 227 h 330"/>
                <a:gd name="T104" fmla="*/ 49 w 279"/>
                <a:gd name="T105" fmla="*/ 237 h 330"/>
                <a:gd name="T106" fmla="*/ 64 w 279"/>
                <a:gd name="T107" fmla="*/ 244 h 330"/>
                <a:gd name="T108" fmla="*/ 48 w 279"/>
                <a:gd name="T109" fmla="*/ 241 h 330"/>
                <a:gd name="T110" fmla="*/ 32 w 279"/>
                <a:gd name="T111" fmla="*/ 230 h 330"/>
                <a:gd name="T112" fmla="*/ 4 w 279"/>
                <a:gd name="T113" fmla="*/ 240 h 330"/>
                <a:gd name="T114" fmla="*/ 22 w 279"/>
                <a:gd name="T115" fmla="*/ 249 h 330"/>
                <a:gd name="T116" fmla="*/ 37 w 279"/>
                <a:gd name="T117" fmla="*/ 246 h 330"/>
                <a:gd name="T118" fmla="*/ 58 w 279"/>
                <a:gd name="T119" fmla="*/ 2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30">
                  <a:moveTo>
                    <a:pt x="65" y="258"/>
                  </a:moveTo>
                  <a:lnTo>
                    <a:pt x="68" y="259"/>
                  </a:lnTo>
                  <a:lnTo>
                    <a:pt x="71" y="259"/>
                  </a:lnTo>
                  <a:lnTo>
                    <a:pt x="72" y="258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70" y="252"/>
                  </a:lnTo>
                  <a:lnTo>
                    <a:pt x="70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0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6"/>
                  </a:lnTo>
                  <a:lnTo>
                    <a:pt x="79" y="249"/>
                  </a:lnTo>
                  <a:lnTo>
                    <a:pt x="79" y="250"/>
                  </a:lnTo>
                  <a:lnTo>
                    <a:pt x="82" y="251"/>
                  </a:lnTo>
                  <a:lnTo>
                    <a:pt x="84" y="250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89" y="250"/>
                  </a:lnTo>
                  <a:lnTo>
                    <a:pt x="90" y="250"/>
                  </a:lnTo>
                  <a:lnTo>
                    <a:pt x="96" y="243"/>
                  </a:lnTo>
                  <a:lnTo>
                    <a:pt x="98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3" y="243"/>
                  </a:lnTo>
                  <a:lnTo>
                    <a:pt x="103" y="244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3" y="251"/>
                  </a:lnTo>
                  <a:lnTo>
                    <a:pt x="100" y="250"/>
                  </a:lnTo>
                  <a:lnTo>
                    <a:pt x="98" y="251"/>
                  </a:lnTo>
                  <a:lnTo>
                    <a:pt x="101" y="252"/>
                  </a:lnTo>
                  <a:lnTo>
                    <a:pt x="105" y="252"/>
                  </a:lnTo>
                  <a:lnTo>
                    <a:pt x="107" y="252"/>
                  </a:lnTo>
                  <a:lnTo>
                    <a:pt x="109" y="254"/>
                  </a:lnTo>
                  <a:lnTo>
                    <a:pt x="110" y="253"/>
                  </a:lnTo>
                  <a:lnTo>
                    <a:pt x="112" y="251"/>
                  </a:lnTo>
                  <a:lnTo>
                    <a:pt x="114" y="249"/>
                  </a:lnTo>
                  <a:lnTo>
                    <a:pt x="115" y="247"/>
                  </a:lnTo>
                  <a:lnTo>
                    <a:pt x="116" y="245"/>
                  </a:lnTo>
                  <a:lnTo>
                    <a:pt x="116" y="244"/>
                  </a:lnTo>
                  <a:lnTo>
                    <a:pt x="117" y="244"/>
                  </a:lnTo>
                  <a:lnTo>
                    <a:pt x="118" y="244"/>
                  </a:lnTo>
                  <a:lnTo>
                    <a:pt x="121" y="245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1" y="252"/>
                  </a:lnTo>
                  <a:lnTo>
                    <a:pt x="121" y="254"/>
                  </a:lnTo>
                  <a:lnTo>
                    <a:pt x="121" y="256"/>
                  </a:lnTo>
                  <a:lnTo>
                    <a:pt x="124" y="259"/>
                  </a:lnTo>
                  <a:lnTo>
                    <a:pt x="124" y="260"/>
                  </a:lnTo>
                  <a:lnTo>
                    <a:pt x="125" y="263"/>
                  </a:lnTo>
                  <a:lnTo>
                    <a:pt x="125" y="264"/>
                  </a:lnTo>
                  <a:lnTo>
                    <a:pt x="127" y="264"/>
                  </a:lnTo>
                  <a:lnTo>
                    <a:pt x="130" y="264"/>
                  </a:lnTo>
                  <a:lnTo>
                    <a:pt x="131" y="264"/>
                  </a:lnTo>
                  <a:lnTo>
                    <a:pt x="133" y="266"/>
                  </a:lnTo>
                  <a:lnTo>
                    <a:pt x="133" y="270"/>
                  </a:lnTo>
                  <a:lnTo>
                    <a:pt x="134" y="270"/>
                  </a:lnTo>
                  <a:lnTo>
                    <a:pt x="135" y="270"/>
                  </a:lnTo>
                  <a:lnTo>
                    <a:pt x="136" y="269"/>
                  </a:lnTo>
                  <a:lnTo>
                    <a:pt x="144" y="270"/>
                  </a:lnTo>
                  <a:lnTo>
                    <a:pt x="147" y="269"/>
                  </a:lnTo>
                  <a:lnTo>
                    <a:pt x="149" y="266"/>
                  </a:lnTo>
                  <a:lnTo>
                    <a:pt x="151" y="266"/>
                  </a:lnTo>
                  <a:lnTo>
                    <a:pt x="153" y="266"/>
                  </a:lnTo>
                  <a:lnTo>
                    <a:pt x="155" y="267"/>
                  </a:lnTo>
                  <a:lnTo>
                    <a:pt x="156" y="269"/>
                  </a:lnTo>
                  <a:lnTo>
                    <a:pt x="156" y="271"/>
                  </a:lnTo>
                  <a:lnTo>
                    <a:pt x="157" y="275"/>
                  </a:lnTo>
                  <a:lnTo>
                    <a:pt x="159" y="276"/>
                  </a:lnTo>
                  <a:lnTo>
                    <a:pt x="163" y="277"/>
                  </a:lnTo>
                  <a:lnTo>
                    <a:pt x="164" y="278"/>
                  </a:lnTo>
                  <a:lnTo>
                    <a:pt x="164" y="279"/>
                  </a:lnTo>
                  <a:lnTo>
                    <a:pt x="166" y="279"/>
                  </a:lnTo>
                  <a:lnTo>
                    <a:pt x="169" y="278"/>
                  </a:lnTo>
                  <a:lnTo>
                    <a:pt x="170" y="278"/>
                  </a:lnTo>
                  <a:lnTo>
                    <a:pt x="172" y="279"/>
                  </a:lnTo>
                  <a:lnTo>
                    <a:pt x="173" y="282"/>
                  </a:lnTo>
                  <a:lnTo>
                    <a:pt x="174" y="283"/>
                  </a:lnTo>
                  <a:lnTo>
                    <a:pt x="176" y="282"/>
                  </a:lnTo>
                  <a:lnTo>
                    <a:pt x="177" y="282"/>
                  </a:lnTo>
                  <a:lnTo>
                    <a:pt x="179" y="284"/>
                  </a:lnTo>
                  <a:lnTo>
                    <a:pt x="177" y="285"/>
                  </a:lnTo>
                  <a:lnTo>
                    <a:pt x="177" y="286"/>
                  </a:lnTo>
                  <a:lnTo>
                    <a:pt x="179" y="289"/>
                  </a:lnTo>
                  <a:lnTo>
                    <a:pt x="177" y="289"/>
                  </a:lnTo>
                  <a:lnTo>
                    <a:pt x="176" y="290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4" y="293"/>
                  </a:lnTo>
                  <a:lnTo>
                    <a:pt x="173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4" y="297"/>
                  </a:lnTo>
                  <a:lnTo>
                    <a:pt x="173" y="301"/>
                  </a:lnTo>
                  <a:lnTo>
                    <a:pt x="169" y="305"/>
                  </a:lnTo>
                  <a:lnTo>
                    <a:pt x="172" y="304"/>
                  </a:lnTo>
                  <a:lnTo>
                    <a:pt x="173" y="305"/>
                  </a:lnTo>
                  <a:lnTo>
                    <a:pt x="172" y="306"/>
                  </a:lnTo>
                  <a:lnTo>
                    <a:pt x="170" y="310"/>
                  </a:lnTo>
                  <a:lnTo>
                    <a:pt x="169" y="311"/>
                  </a:lnTo>
                  <a:lnTo>
                    <a:pt x="168" y="311"/>
                  </a:lnTo>
                  <a:lnTo>
                    <a:pt x="167" y="312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4" y="323"/>
                  </a:lnTo>
                  <a:lnTo>
                    <a:pt x="164" y="323"/>
                  </a:lnTo>
                  <a:lnTo>
                    <a:pt x="167" y="32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9"/>
                  </a:lnTo>
                  <a:lnTo>
                    <a:pt x="168" y="329"/>
                  </a:lnTo>
                  <a:lnTo>
                    <a:pt x="169" y="329"/>
                  </a:lnTo>
                  <a:lnTo>
                    <a:pt x="170" y="329"/>
                  </a:lnTo>
                  <a:lnTo>
                    <a:pt x="172" y="328"/>
                  </a:lnTo>
                  <a:lnTo>
                    <a:pt x="172" y="327"/>
                  </a:lnTo>
                  <a:lnTo>
                    <a:pt x="173" y="327"/>
                  </a:lnTo>
                  <a:lnTo>
                    <a:pt x="174" y="329"/>
                  </a:lnTo>
                  <a:lnTo>
                    <a:pt x="175" y="329"/>
                  </a:lnTo>
                  <a:lnTo>
                    <a:pt x="182" y="329"/>
                  </a:lnTo>
                  <a:lnTo>
                    <a:pt x="182" y="330"/>
                  </a:lnTo>
                  <a:lnTo>
                    <a:pt x="183" y="330"/>
                  </a:lnTo>
                  <a:lnTo>
                    <a:pt x="189" y="330"/>
                  </a:lnTo>
                  <a:lnTo>
                    <a:pt x="190" y="330"/>
                  </a:lnTo>
                  <a:lnTo>
                    <a:pt x="190" y="328"/>
                  </a:lnTo>
                  <a:lnTo>
                    <a:pt x="189" y="327"/>
                  </a:lnTo>
                  <a:lnTo>
                    <a:pt x="189" y="325"/>
                  </a:lnTo>
                  <a:lnTo>
                    <a:pt x="188" y="324"/>
                  </a:lnTo>
                  <a:lnTo>
                    <a:pt x="189" y="324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2" y="322"/>
                  </a:lnTo>
                  <a:lnTo>
                    <a:pt x="192" y="321"/>
                  </a:lnTo>
                  <a:lnTo>
                    <a:pt x="192" y="319"/>
                  </a:lnTo>
                  <a:lnTo>
                    <a:pt x="193" y="319"/>
                  </a:lnTo>
                  <a:lnTo>
                    <a:pt x="194" y="319"/>
                  </a:lnTo>
                  <a:lnTo>
                    <a:pt x="194" y="318"/>
                  </a:lnTo>
                  <a:lnTo>
                    <a:pt x="195" y="317"/>
                  </a:lnTo>
                  <a:lnTo>
                    <a:pt x="195" y="316"/>
                  </a:lnTo>
                  <a:lnTo>
                    <a:pt x="194" y="314"/>
                  </a:lnTo>
                  <a:lnTo>
                    <a:pt x="194" y="312"/>
                  </a:lnTo>
                  <a:lnTo>
                    <a:pt x="195" y="312"/>
                  </a:lnTo>
                  <a:lnTo>
                    <a:pt x="195" y="311"/>
                  </a:lnTo>
                  <a:lnTo>
                    <a:pt x="193" y="311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2" y="304"/>
                  </a:lnTo>
                  <a:lnTo>
                    <a:pt x="192" y="303"/>
                  </a:lnTo>
                  <a:lnTo>
                    <a:pt x="188" y="304"/>
                  </a:lnTo>
                  <a:lnTo>
                    <a:pt x="187" y="303"/>
                  </a:lnTo>
                  <a:lnTo>
                    <a:pt x="186" y="303"/>
                  </a:lnTo>
                  <a:lnTo>
                    <a:pt x="185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2"/>
                  </a:lnTo>
                  <a:lnTo>
                    <a:pt x="180" y="298"/>
                  </a:lnTo>
                  <a:lnTo>
                    <a:pt x="180" y="295"/>
                  </a:lnTo>
                  <a:lnTo>
                    <a:pt x="182" y="295"/>
                  </a:lnTo>
                  <a:lnTo>
                    <a:pt x="183" y="295"/>
                  </a:lnTo>
                  <a:lnTo>
                    <a:pt x="183" y="296"/>
                  </a:lnTo>
                  <a:lnTo>
                    <a:pt x="185" y="297"/>
                  </a:lnTo>
                  <a:lnTo>
                    <a:pt x="186" y="296"/>
                  </a:lnTo>
                  <a:lnTo>
                    <a:pt x="187" y="295"/>
                  </a:lnTo>
                  <a:lnTo>
                    <a:pt x="189" y="293"/>
                  </a:lnTo>
                  <a:lnTo>
                    <a:pt x="189" y="292"/>
                  </a:lnTo>
                  <a:lnTo>
                    <a:pt x="195" y="286"/>
                  </a:lnTo>
                  <a:lnTo>
                    <a:pt x="200" y="284"/>
                  </a:lnTo>
                  <a:lnTo>
                    <a:pt x="201" y="283"/>
                  </a:lnTo>
                  <a:lnTo>
                    <a:pt x="200" y="280"/>
                  </a:lnTo>
                  <a:lnTo>
                    <a:pt x="201" y="279"/>
                  </a:lnTo>
                  <a:lnTo>
                    <a:pt x="202" y="279"/>
                  </a:lnTo>
                  <a:lnTo>
                    <a:pt x="200" y="278"/>
                  </a:lnTo>
                  <a:lnTo>
                    <a:pt x="196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4" y="275"/>
                  </a:lnTo>
                  <a:lnTo>
                    <a:pt x="195" y="272"/>
                  </a:lnTo>
                  <a:lnTo>
                    <a:pt x="195" y="271"/>
                  </a:lnTo>
                  <a:lnTo>
                    <a:pt x="198" y="270"/>
                  </a:lnTo>
                  <a:lnTo>
                    <a:pt x="201" y="263"/>
                  </a:lnTo>
                  <a:lnTo>
                    <a:pt x="202" y="263"/>
                  </a:lnTo>
                  <a:lnTo>
                    <a:pt x="205" y="260"/>
                  </a:lnTo>
                  <a:lnTo>
                    <a:pt x="205" y="259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4"/>
                  </a:lnTo>
                  <a:lnTo>
                    <a:pt x="205" y="253"/>
                  </a:lnTo>
                  <a:lnTo>
                    <a:pt x="205" y="251"/>
                  </a:lnTo>
                  <a:lnTo>
                    <a:pt x="206" y="249"/>
                  </a:lnTo>
                  <a:lnTo>
                    <a:pt x="206" y="245"/>
                  </a:lnTo>
                  <a:lnTo>
                    <a:pt x="206" y="244"/>
                  </a:lnTo>
                  <a:lnTo>
                    <a:pt x="205" y="239"/>
                  </a:lnTo>
                  <a:lnTo>
                    <a:pt x="202" y="237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6"/>
                  </a:lnTo>
                  <a:lnTo>
                    <a:pt x="198" y="224"/>
                  </a:lnTo>
                  <a:lnTo>
                    <a:pt x="193" y="221"/>
                  </a:lnTo>
                  <a:lnTo>
                    <a:pt x="192" y="219"/>
                  </a:lnTo>
                  <a:lnTo>
                    <a:pt x="193" y="215"/>
                  </a:lnTo>
                  <a:lnTo>
                    <a:pt x="192" y="214"/>
                  </a:lnTo>
                  <a:lnTo>
                    <a:pt x="190" y="213"/>
                  </a:lnTo>
                  <a:lnTo>
                    <a:pt x="189" y="213"/>
                  </a:lnTo>
                  <a:lnTo>
                    <a:pt x="187" y="213"/>
                  </a:lnTo>
                  <a:lnTo>
                    <a:pt x="187" y="211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6" y="204"/>
                  </a:lnTo>
                  <a:lnTo>
                    <a:pt x="187" y="202"/>
                  </a:lnTo>
                  <a:lnTo>
                    <a:pt x="190" y="201"/>
                  </a:lnTo>
                  <a:lnTo>
                    <a:pt x="192" y="201"/>
                  </a:lnTo>
                  <a:lnTo>
                    <a:pt x="193" y="200"/>
                  </a:lnTo>
                  <a:lnTo>
                    <a:pt x="193" y="199"/>
                  </a:lnTo>
                  <a:lnTo>
                    <a:pt x="196" y="199"/>
                  </a:lnTo>
                  <a:lnTo>
                    <a:pt x="199" y="199"/>
                  </a:lnTo>
                  <a:lnTo>
                    <a:pt x="201" y="200"/>
                  </a:lnTo>
                  <a:lnTo>
                    <a:pt x="202" y="200"/>
                  </a:lnTo>
                  <a:lnTo>
                    <a:pt x="201" y="198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3"/>
                  </a:lnTo>
                  <a:lnTo>
                    <a:pt x="202" y="194"/>
                  </a:lnTo>
                  <a:lnTo>
                    <a:pt x="205" y="197"/>
                  </a:lnTo>
                  <a:lnTo>
                    <a:pt x="207" y="198"/>
                  </a:lnTo>
                  <a:lnTo>
                    <a:pt x="209" y="197"/>
                  </a:lnTo>
                  <a:lnTo>
                    <a:pt x="211" y="197"/>
                  </a:lnTo>
                  <a:lnTo>
                    <a:pt x="211" y="198"/>
                  </a:lnTo>
                  <a:lnTo>
                    <a:pt x="212" y="199"/>
                  </a:lnTo>
                  <a:lnTo>
                    <a:pt x="215" y="200"/>
                  </a:lnTo>
                  <a:lnTo>
                    <a:pt x="216" y="200"/>
                  </a:lnTo>
                  <a:lnTo>
                    <a:pt x="216" y="202"/>
                  </a:lnTo>
                  <a:lnTo>
                    <a:pt x="220" y="201"/>
                  </a:lnTo>
                  <a:lnTo>
                    <a:pt x="220" y="200"/>
                  </a:lnTo>
                  <a:lnTo>
                    <a:pt x="219" y="198"/>
                  </a:lnTo>
                  <a:lnTo>
                    <a:pt x="224" y="199"/>
                  </a:lnTo>
                  <a:lnTo>
                    <a:pt x="225" y="199"/>
                  </a:lnTo>
                  <a:lnTo>
                    <a:pt x="226" y="199"/>
                  </a:lnTo>
                  <a:lnTo>
                    <a:pt x="229" y="195"/>
                  </a:lnTo>
                  <a:lnTo>
                    <a:pt x="238" y="193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8" y="189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1" y="185"/>
                  </a:lnTo>
                  <a:lnTo>
                    <a:pt x="251" y="184"/>
                  </a:lnTo>
                  <a:lnTo>
                    <a:pt x="251" y="182"/>
                  </a:lnTo>
                  <a:lnTo>
                    <a:pt x="250" y="182"/>
                  </a:lnTo>
                  <a:lnTo>
                    <a:pt x="250" y="181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1" y="176"/>
                  </a:lnTo>
                  <a:lnTo>
                    <a:pt x="241" y="175"/>
                  </a:lnTo>
                  <a:lnTo>
                    <a:pt x="241" y="174"/>
                  </a:lnTo>
                  <a:lnTo>
                    <a:pt x="242" y="173"/>
                  </a:lnTo>
                  <a:lnTo>
                    <a:pt x="244" y="173"/>
                  </a:lnTo>
                  <a:lnTo>
                    <a:pt x="245" y="172"/>
                  </a:lnTo>
                  <a:lnTo>
                    <a:pt x="245" y="171"/>
                  </a:lnTo>
                  <a:lnTo>
                    <a:pt x="246" y="169"/>
                  </a:lnTo>
                  <a:lnTo>
                    <a:pt x="247" y="168"/>
                  </a:lnTo>
                  <a:lnTo>
                    <a:pt x="248" y="167"/>
                  </a:lnTo>
                  <a:lnTo>
                    <a:pt x="252" y="167"/>
                  </a:lnTo>
                  <a:lnTo>
                    <a:pt x="253" y="166"/>
                  </a:lnTo>
                  <a:lnTo>
                    <a:pt x="254" y="162"/>
                  </a:lnTo>
                  <a:lnTo>
                    <a:pt x="257" y="161"/>
                  </a:lnTo>
                  <a:lnTo>
                    <a:pt x="260" y="160"/>
                  </a:lnTo>
                  <a:lnTo>
                    <a:pt x="261" y="158"/>
                  </a:lnTo>
                  <a:lnTo>
                    <a:pt x="263" y="155"/>
                  </a:lnTo>
                  <a:lnTo>
                    <a:pt x="264" y="154"/>
                  </a:lnTo>
                  <a:lnTo>
                    <a:pt x="267" y="153"/>
                  </a:lnTo>
                  <a:lnTo>
                    <a:pt x="267" y="152"/>
                  </a:lnTo>
                  <a:lnTo>
                    <a:pt x="266" y="148"/>
                  </a:lnTo>
                  <a:lnTo>
                    <a:pt x="266" y="146"/>
                  </a:lnTo>
                  <a:lnTo>
                    <a:pt x="267" y="145"/>
                  </a:lnTo>
                  <a:lnTo>
                    <a:pt x="268" y="141"/>
                  </a:lnTo>
                  <a:lnTo>
                    <a:pt x="268" y="136"/>
                  </a:lnTo>
                  <a:lnTo>
                    <a:pt x="268" y="133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7"/>
                  </a:lnTo>
                  <a:lnTo>
                    <a:pt x="259" y="128"/>
                  </a:lnTo>
                  <a:lnTo>
                    <a:pt x="258" y="128"/>
                  </a:lnTo>
                  <a:lnTo>
                    <a:pt x="255" y="127"/>
                  </a:lnTo>
                  <a:lnTo>
                    <a:pt x="251" y="126"/>
                  </a:lnTo>
                  <a:lnTo>
                    <a:pt x="246" y="124"/>
                  </a:lnTo>
                  <a:lnTo>
                    <a:pt x="245" y="124"/>
                  </a:lnTo>
                  <a:lnTo>
                    <a:pt x="242" y="123"/>
                  </a:lnTo>
                  <a:lnTo>
                    <a:pt x="242" y="121"/>
                  </a:lnTo>
                  <a:lnTo>
                    <a:pt x="242" y="119"/>
                  </a:lnTo>
                  <a:lnTo>
                    <a:pt x="241" y="116"/>
                  </a:lnTo>
                  <a:lnTo>
                    <a:pt x="241" y="115"/>
                  </a:lnTo>
                  <a:lnTo>
                    <a:pt x="242" y="115"/>
                  </a:lnTo>
                  <a:lnTo>
                    <a:pt x="246" y="113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4" y="108"/>
                  </a:lnTo>
                  <a:lnTo>
                    <a:pt x="244" y="107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8" y="102"/>
                  </a:lnTo>
                  <a:lnTo>
                    <a:pt x="254" y="102"/>
                  </a:lnTo>
                  <a:lnTo>
                    <a:pt x="259" y="103"/>
                  </a:lnTo>
                  <a:lnTo>
                    <a:pt x="263" y="103"/>
                  </a:lnTo>
                  <a:lnTo>
                    <a:pt x="264" y="103"/>
                  </a:lnTo>
                  <a:lnTo>
                    <a:pt x="266" y="104"/>
                  </a:lnTo>
                  <a:lnTo>
                    <a:pt x="268" y="101"/>
                  </a:lnTo>
                  <a:lnTo>
                    <a:pt x="268" y="97"/>
                  </a:lnTo>
                  <a:lnTo>
                    <a:pt x="270" y="84"/>
                  </a:lnTo>
                  <a:lnTo>
                    <a:pt x="270" y="80"/>
                  </a:lnTo>
                  <a:lnTo>
                    <a:pt x="271" y="77"/>
                  </a:lnTo>
                  <a:lnTo>
                    <a:pt x="272" y="76"/>
                  </a:lnTo>
                  <a:lnTo>
                    <a:pt x="278" y="67"/>
                  </a:lnTo>
                  <a:lnTo>
                    <a:pt x="278" y="63"/>
                  </a:lnTo>
                  <a:lnTo>
                    <a:pt x="279" y="58"/>
                  </a:lnTo>
                  <a:lnTo>
                    <a:pt x="279" y="54"/>
                  </a:lnTo>
                  <a:lnTo>
                    <a:pt x="278" y="44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8" y="41"/>
                  </a:lnTo>
                  <a:lnTo>
                    <a:pt x="278" y="39"/>
                  </a:lnTo>
                  <a:lnTo>
                    <a:pt x="279" y="38"/>
                  </a:lnTo>
                  <a:lnTo>
                    <a:pt x="279" y="36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28"/>
                  </a:lnTo>
                  <a:lnTo>
                    <a:pt x="278" y="28"/>
                  </a:lnTo>
                  <a:lnTo>
                    <a:pt x="274" y="26"/>
                  </a:lnTo>
                  <a:lnTo>
                    <a:pt x="272" y="25"/>
                  </a:lnTo>
                  <a:lnTo>
                    <a:pt x="271" y="23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0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7" y="19"/>
                  </a:lnTo>
                  <a:lnTo>
                    <a:pt x="264" y="18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8" y="13"/>
                  </a:lnTo>
                  <a:lnTo>
                    <a:pt x="255" y="4"/>
                  </a:lnTo>
                  <a:lnTo>
                    <a:pt x="253" y="3"/>
                  </a:lnTo>
                  <a:lnTo>
                    <a:pt x="252" y="3"/>
                  </a:lnTo>
                  <a:lnTo>
                    <a:pt x="246" y="0"/>
                  </a:lnTo>
                  <a:lnTo>
                    <a:pt x="227" y="4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7"/>
                  </a:lnTo>
                  <a:lnTo>
                    <a:pt x="205" y="7"/>
                  </a:lnTo>
                  <a:lnTo>
                    <a:pt x="196" y="7"/>
                  </a:lnTo>
                  <a:lnTo>
                    <a:pt x="189" y="7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80" y="12"/>
                  </a:lnTo>
                  <a:lnTo>
                    <a:pt x="167" y="17"/>
                  </a:lnTo>
                  <a:lnTo>
                    <a:pt x="164" y="19"/>
                  </a:lnTo>
                  <a:lnTo>
                    <a:pt x="162" y="19"/>
                  </a:lnTo>
                  <a:lnTo>
                    <a:pt x="161" y="20"/>
                  </a:lnTo>
                  <a:lnTo>
                    <a:pt x="159" y="22"/>
                  </a:lnTo>
                  <a:lnTo>
                    <a:pt x="157" y="24"/>
                  </a:lnTo>
                  <a:lnTo>
                    <a:pt x="156" y="25"/>
                  </a:lnTo>
                  <a:lnTo>
                    <a:pt x="154" y="26"/>
                  </a:lnTo>
                  <a:lnTo>
                    <a:pt x="153" y="28"/>
                  </a:lnTo>
                  <a:lnTo>
                    <a:pt x="149" y="31"/>
                  </a:lnTo>
                  <a:lnTo>
                    <a:pt x="148" y="35"/>
                  </a:lnTo>
                  <a:lnTo>
                    <a:pt x="146" y="43"/>
                  </a:lnTo>
                  <a:lnTo>
                    <a:pt x="144" y="45"/>
                  </a:lnTo>
                  <a:lnTo>
                    <a:pt x="142" y="46"/>
                  </a:lnTo>
                  <a:lnTo>
                    <a:pt x="138" y="48"/>
                  </a:lnTo>
                  <a:lnTo>
                    <a:pt x="137" y="49"/>
                  </a:lnTo>
                  <a:lnTo>
                    <a:pt x="136" y="50"/>
                  </a:lnTo>
                  <a:lnTo>
                    <a:pt x="122" y="64"/>
                  </a:lnTo>
                  <a:lnTo>
                    <a:pt x="118" y="65"/>
                  </a:lnTo>
                  <a:lnTo>
                    <a:pt x="116" y="67"/>
                  </a:lnTo>
                  <a:lnTo>
                    <a:pt x="114" y="67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2" y="67"/>
                  </a:lnTo>
                  <a:lnTo>
                    <a:pt x="103" y="63"/>
                  </a:lnTo>
                  <a:lnTo>
                    <a:pt x="102" y="63"/>
                  </a:lnTo>
                  <a:lnTo>
                    <a:pt x="97" y="63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5" y="70"/>
                  </a:lnTo>
                  <a:lnTo>
                    <a:pt x="95" y="75"/>
                  </a:lnTo>
                  <a:lnTo>
                    <a:pt x="91" y="83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89" y="96"/>
                  </a:lnTo>
                  <a:lnTo>
                    <a:pt x="85" y="120"/>
                  </a:lnTo>
                  <a:lnTo>
                    <a:pt x="84" y="122"/>
                  </a:lnTo>
                  <a:lnTo>
                    <a:pt x="84" y="123"/>
                  </a:lnTo>
                  <a:lnTo>
                    <a:pt x="83" y="126"/>
                  </a:lnTo>
                  <a:lnTo>
                    <a:pt x="79" y="140"/>
                  </a:lnTo>
                  <a:lnTo>
                    <a:pt x="72" y="153"/>
                  </a:lnTo>
                  <a:lnTo>
                    <a:pt x="63" y="167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4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3" y="185"/>
                  </a:lnTo>
                  <a:lnTo>
                    <a:pt x="45" y="189"/>
                  </a:lnTo>
                  <a:lnTo>
                    <a:pt x="45" y="192"/>
                  </a:lnTo>
                  <a:lnTo>
                    <a:pt x="44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8" y="199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201"/>
                  </a:lnTo>
                  <a:lnTo>
                    <a:pt x="45" y="201"/>
                  </a:lnTo>
                  <a:lnTo>
                    <a:pt x="43" y="200"/>
                  </a:lnTo>
                  <a:lnTo>
                    <a:pt x="40" y="199"/>
                  </a:lnTo>
                  <a:lnTo>
                    <a:pt x="39" y="199"/>
                  </a:lnTo>
                  <a:lnTo>
                    <a:pt x="38" y="200"/>
                  </a:lnTo>
                  <a:lnTo>
                    <a:pt x="33" y="201"/>
                  </a:lnTo>
                  <a:lnTo>
                    <a:pt x="31" y="204"/>
                  </a:lnTo>
                  <a:lnTo>
                    <a:pt x="32" y="207"/>
                  </a:lnTo>
                  <a:lnTo>
                    <a:pt x="33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39" y="205"/>
                  </a:lnTo>
                  <a:lnTo>
                    <a:pt x="40" y="204"/>
                  </a:lnTo>
                  <a:lnTo>
                    <a:pt x="43" y="206"/>
                  </a:lnTo>
                  <a:lnTo>
                    <a:pt x="44" y="207"/>
                  </a:lnTo>
                  <a:lnTo>
                    <a:pt x="45" y="210"/>
                  </a:lnTo>
                  <a:lnTo>
                    <a:pt x="46" y="213"/>
                  </a:lnTo>
                  <a:lnTo>
                    <a:pt x="48" y="214"/>
                  </a:lnTo>
                  <a:lnTo>
                    <a:pt x="51" y="217"/>
                  </a:lnTo>
                  <a:lnTo>
                    <a:pt x="53" y="218"/>
                  </a:lnTo>
                  <a:lnTo>
                    <a:pt x="55" y="218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50" y="221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1" y="225"/>
                  </a:lnTo>
                  <a:lnTo>
                    <a:pt x="51" y="226"/>
                  </a:lnTo>
                  <a:lnTo>
                    <a:pt x="51" y="226"/>
                  </a:lnTo>
                  <a:lnTo>
                    <a:pt x="52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7" y="231"/>
                  </a:lnTo>
                  <a:lnTo>
                    <a:pt x="55" y="228"/>
                  </a:lnTo>
                  <a:lnTo>
                    <a:pt x="52" y="228"/>
                  </a:lnTo>
                  <a:lnTo>
                    <a:pt x="46" y="227"/>
                  </a:lnTo>
                  <a:lnTo>
                    <a:pt x="45" y="228"/>
                  </a:lnTo>
                  <a:lnTo>
                    <a:pt x="40" y="231"/>
                  </a:lnTo>
                  <a:lnTo>
                    <a:pt x="46" y="236"/>
                  </a:lnTo>
                  <a:lnTo>
                    <a:pt x="49" y="237"/>
                  </a:lnTo>
                  <a:lnTo>
                    <a:pt x="50" y="238"/>
                  </a:lnTo>
                  <a:lnTo>
                    <a:pt x="51" y="237"/>
                  </a:lnTo>
                  <a:lnTo>
                    <a:pt x="52" y="237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62" y="239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58" y="247"/>
                  </a:lnTo>
                  <a:lnTo>
                    <a:pt x="56" y="247"/>
                  </a:lnTo>
                  <a:lnTo>
                    <a:pt x="55" y="247"/>
                  </a:lnTo>
                  <a:lnTo>
                    <a:pt x="51" y="247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8" y="241"/>
                  </a:lnTo>
                  <a:lnTo>
                    <a:pt x="46" y="239"/>
                  </a:lnTo>
                  <a:lnTo>
                    <a:pt x="43" y="238"/>
                  </a:lnTo>
                  <a:lnTo>
                    <a:pt x="39" y="237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3" y="231"/>
                  </a:lnTo>
                  <a:lnTo>
                    <a:pt x="32" y="230"/>
                  </a:lnTo>
                  <a:lnTo>
                    <a:pt x="31" y="228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9" y="230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1" y="238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5" y="244"/>
                  </a:lnTo>
                  <a:lnTo>
                    <a:pt x="6" y="245"/>
                  </a:lnTo>
                  <a:lnTo>
                    <a:pt x="9" y="246"/>
                  </a:lnTo>
                  <a:lnTo>
                    <a:pt x="12" y="247"/>
                  </a:lnTo>
                  <a:lnTo>
                    <a:pt x="14" y="247"/>
                  </a:lnTo>
                  <a:lnTo>
                    <a:pt x="18" y="246"/>
                  </a:lnTo>
                  <a:lnTo>
                    <a:pt x="19" y="246"/>
                  </a:lnTo>
                  <a:lnTo>
                    <a:pt x="22" y="249"/>
                  </a:lnTo>
                  <a:lnTo>
                    <a:pt x="25" y="251"/>
                  </a:lnTo>
                  <a:lnTo>
                    <a:pt x="27" y="253"/>
                  </a:lnTo>
                  <a:lnTo>
                    <a:pt x="29" y="254"/>
                  </a:lnTo>
                  <a:lnTo>
                    <a:pt x="29" y="253"/>
                  </a:lnTo>
                  <a:lnTo>
                    <a:pt x="30" y="253"/>
                  </a:lnTo>
                  <a:lnTo>
                    <a:pt x="33" y="253"/>
                  </a:lnTo>
                  <a:lnTo>
                    <a:pt x="35" y="252"/>
                  </a:lnTo>
                  <a:lnTo>
                    <a:pt x="35" y="251"/>
                  </a:lnTo>
                  <a:lnTo>
                    <a:pt x="37" y="246"/>
                  </a:lnTo>
                  <a:lnTo>
                    <a:pt x="38" y="246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2"/>
                  </a:lnTo>
                  <a:lnTo>
                    <a:pt x="56" y="252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61" y="257"/>
                  </a:lnTo>
                  <a:lnTo>
                    <a:pt x="63" y="257"/>
                  </a:lnTo>
                  <a:lnTo>
                    <a:pt x="65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655">
              <a:extLst>
                <a:ext uri="{FF2B5EF4-FFF2-40B4-BE49-F238E27FC236}">
                  <a16:creationId xmlns:a16="http://schemas.microsoft.com/office/drawing/2014/main" id="{D92A8757-17B6-C6EA-52CF-30FAC761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97250"/>
              <a:ext cx="461963" cy="446088"/>
            </a:xfrm>
            <a:custGeom>
              <a:avLst/>
              <a:gdLst>
                <a:gd name="T0" fmla="*/ 157 w 291"/>
                <a:gd name="T1" fmla="*/ 248 h 281"/>
                <a:gd name="T2" fmla="*/ 174 w 291"/>
                <a:gd name="T3" fmla="*/ 265 h 281"/>
                <a:gd name="T4" fmla="*/ 204 w 291"/>
                <a:gd name="T5" fmla="*/ 281 h 281"/>
                <a:gd name="T6" fmla="*/ 211 w 291"/>
                <a:gd name="T7" fmla="*/ 275 h 281"/>
                <a:gd name="T8" fmla="*/ 204 w 291"/>
                <a:gd name="T9" fmla="*/ 255 h 281"/>
                <a:gd name="T10" fmla="*/ 204 w 291"/>
                <a:gd name="T11" fmla="*/ 237 h 281"/>
                <a:gd name="T12" fmla="*/ 222 w 291"/>
                <a:gd name="T13" fmla="*/ 214 h 281"/>
                <a:gd name="T14" fmla="*/ 239 w 291"/>
                <a:gd name="T15" fmla="*/ 202 h 281"/>
                <a:gd name="T16" fmla="*/ 247 w 291"/>
                <a:gd name="T17" fmla="*/ 207 h 281"/>
                <a:gd name="T18" fmla="*/ 241 w 291"/>
                <a:gd name="T19" fmla="*/ 190 h 281"/>
                <a:gd name="T20" fmla="*/ 239 w 291"/>
                <a:gd name="T21" fmla="*/ 183 h 281"/>
                <a:gd name="T22" fmla="*/ 252 w 291"/>
                <a:gd name="T23" fmla="*/ 184 h 281"/>
                <a:gd name="T24" fmla="*/ 267 w 291"/>
                <a:gd name="T25" fmla="*/ 177 h 281"/>
                <a:gd name="T26" fmla="*/ 275 w 291"/>
                <a:gd name="T27" fmla="*/ 181 h 281"/>
                <a:gd name="T28" fmla="*/ 281 w 291"/>
                <a:gd name="T29" fmla="*/ 172 h 281"/>
                <a:gd name="T30" fmla="*/ 262 w 291"/>
                <a:gd name="T31" fmla="*/ 138 h 281"/>
                <a:gd name="T32" fmla="*/ 269 w 291"/>
                <a:gd name="T33" fmla="*/ 135 h 281"/>
                <a:gd name="T34" fmla="*/ 289 w 291"/>
                <a:gd name="T35" fmla="*/ 133 h 281"/>
                <a:gd name="T36" fmla="*/ 283 w 291"/>
                <a:gd name="T37" fmla="*/ 124 h 281"/>
                <a:gd name="T38" fmla="*/ 273 w 291"/>
                <a:gd name="T39" fmla="*/ 116 h 281"/>
                <a:gd name="T40" fmla="*/ 263 w 291"/>
                <a:gd name="T41" fmla="*/ 105 h 281"/>
                <a:gd name="T42" fmla="*/ 255 w 291"/>
                <a:gd name="T43" fmla="*/ 91 h 281"/>
                <a:gd name="T44" fmla="*/ 258 w 291"/>
                <a:gd name="T45" fmla="*/ 74 h 281"/>
                <a:gd name="T46" fmla="*/ 268 w 291"/>
                <a:gd name="T47" fmla="*/ 59 h 281"/>
                <a:gd name="T48" fmla="*/ 270 w 291"/>
                <a:gd name="T49" fmla="*/ 39 h 281"/>
                <a:gd name="T50" fmla="*/ 260 w 291"/>
                <a:gd name="T51" fmla="*/ 39 h 281"/>
                <a:gd name="T52" fmla="*/ 237 w 291"/>
                <a:gd name="T53" fmla="*/ 44 h 281"/>
                <a:gd name="T54" fmla="*/ 230 w 291"/>
                <a:gd name="T55" fmla="*/ 31 h 281"/>
                <a:gd name="T56" fmla="*/ 219 w 291"/>
                <a:gd name="T57" fmla="*/ 20 h 281"/>
                <a:gd name="T58" fmla="*/ 212 w 291"/>
                <a:gd name="T59" fmla="*/ 20 h 281"/>
                <a:gd name="T60" fmla="*/ 205 w 291"/>
                <a:gd name="T61" fmla="*/ 21 h 281"/>
                <a:gd name="T62" fmla="*/ 185 w 291"/>
                <a:gd name="T63" fmla="*/ 13 h 281"/>
                <a:gd name="T64" fmla="*/ 179 w 291"/>
                <a:gd name="T65" fmla="*/ 19 h 281"/>
                <a:gd name="T66" fmla="*/ 160 w 291"/>
                <a:gd name="T67" fmla="*/ 21 h 281"/>
                <a:gd name="T68" fmla="*/ 140 w 291"/>
                <a:gd name="T69" fmla="*/ 15 h 281"/>
                <a:gd name="T70" fmla="*/ 130 w 291"/>
                <a:gd name="T71" fmla="*/ 13 h 281"/>
                <a:gd name="T72" fmla="*/ 115 w 291"/>
                <a:gd name="T73" fmla="*/ 8 h 281"/>
                <a:gd name="T74" fmla="*/ 98 w 291"/>
                <a:gd name="T75" fmla="*/ 7 h 281"/>
                <a:gd name="T76" fmla="*/ 94 w 291"/>
                <a:gd name="T77" fmla="*/ 5 h 281"/>
                <a:gd name="T78" fmla="*/ 86 w 291"/>
                <a:gd name="T79" fmla="*/ 4 h 281"/>
                <a:gd name="T80" fmla="*/ 66 w 291"/>
                <a:gd name="T81" fmla="*/ 7 h 281"/>
                <a:gd name="T82" fmla="*/ 49 w 291"/>
                <a:gd name="T83" fmla="*/ 20 h 281"/>
                <a:gd name="T84" fmla="*/ 30 w 291"/>
                <a:gd name="T85" fmla="*/ 19 h 281"/>
                <a:gd name="T86" fmla="*/ 19 w 291"/>
                <a:gd name="T87" fmla="*/ 7 h 281"/>
                <a:gd name="T88" fmla="*/ 3 w 291"/>
                <a:gd name="T89" fmla="*/ 25 h 281"/>
                <a:gd name="T90" fmla="*/ 3 w 291"/>
                <a:gd name="T91" fmla="*/ 44 h 281"/>
                <a:gd name="T92" fmla="*/ 3 w 291"/>
                <a:gd name="T93" fmla="*/ 58 h 281"/>
                <a:gd name="T94" fmla="*/ 11 w 291"/>
                <a:gd name="T95" fmla="*/ 59 h 281"/>
                <a:gd name="T96" fmla="*/ 17 w 291"/>
                <a:gd name="T97" fmla="*/ 65 h 281"/>
                <a:gd name="T98" fmla="*/ 23 w 291"/>
                <a:gd name="T99" fmla="*/ 74 h 281"/>
                <a:gd name="T100" fmla="*/ 30 w 291"/>
                <a:gd name="T101" fmla="*/ 84 h 281"/>
                <a:gd name="T102" fmla="*/ 36 w 291"/>
                <a:gd name="T103" fmla="*/ 99 h 281"/>
                <a:gd name="T104" fmla="*/ 42 w 291"/>
                <a:gd name="T105" fmla="*/ 120 h 281"/>
                <a:gd name="T106" fmla="*/ 53 w 291"/>
                <a:gd name="T107" fmla="*/ 131 h 281"/>
                <a:gd name="T108" fmla="*/ 72 w 291"/>
                <a:gd name="T109" fmla="*/ 151 h 281"/>
                <a:gd name="T110" fmla="*/ 101 w 291"/>
                <a:gd name="T111" fmla="*/ 184 h 281"/>
                <a:gd name="T112" fmla="*/ 125 w 291"/>
                <a:gd name="T113" fmla="*/ 214 h 281"/>
                <a:gd name="T114" fmla="*/ 143 w 291"/>
                <a:gd name="T115" fmla="*/ 233 h 281"/>
                <a:gd name="T116" fmla="*/ 138 w 291"/>
                <a:gd name="T117" fmla="*/ 24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81">
                  <a:moveTo>
                    <a:pt x="146" y="245"/>
                  </a:moveTo>
                  <a:lnTo>
                    <a:pt x="148" y="245"/>
                  </a:lnTo>
                  <a:lnTo>
                    <a:pt x="150" y="245"/>
                  </a:lnTo>
                  <a:lnTo>
                    <a:pt x="153" y="247"/>
                  </a:lnTo>
                  <a:lnTo>
                    <a:pt x="154" y="247"/>
                  </a:lnTo>
                  <a:lnTo>
                    <a:pt x="154" y="246"/>
                  </a:lnTo>
                  <a:lnTo>
                    <a:pt x="156" y="246"/>
                  </a:lnTo>
                  <a:lnTo>
                    <a:pt x="157" y="247"/>
                  </a:lnTo>
                  <a:lnTo>
                    <a:pt x="157" y="248"/>
                  </a:lnTo>
                  <a:lnTo>
                    <a:pt x="157" y="250"/>
                  </a:lnTo>
                  <a:lnTo>
                    <a:pt x="157" y="252"/>
                  </a:lnTo>
                  <a:lnTo>
                    <a:pt x="159" y="255"/>
                  </a:lnTo>
                  <a:lnTo>
                    <a:pt x="160" y="256"/>
                  </a:lnTo>
                  <a:lnTo>
                    <a:pt x="163" y="256"/>
                  </a:lnTo>
                  <a:lnTo>
                    <a:pt x="165" y="259"/>
                  </a:lnTo>
                  <a:lnTo>
                    <a:pt x="169" y="262"/>
                  </a:lnTo>
                  <a:lnTo>
                    <a:pt x="170" y="263"/>
                  </a:lnTo>
                  <a:lnTo>
                    <a:pt x="174" y="265"/>
                  </a:lnTo>
                  <a:lnTo>
                    <a:pt x="186" y="274"/>
                  </a:lnTo>
                  <a:lnTo>
                    <a:pt x="189" y="275"/>
                  </a:lnTo>
                  <a:lnTo>
                    <a:pt x="193" y="278"/>
                  </a:lnTo>
                  <a:lnTo>
                    <a:pt x="196" y="278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2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5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06" y="279"/>
                  </a:lnTo>
                  <a:lnTo>
                    <a:pt x="209" y="278"/>
                  </a:lnTo>
                  <a:lnTo>
                    <a:pt x="209" y="276"/>
                  </a:lnTo>
                  <a:lnTo>
                    <a:pt x="211" y="275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8" y="265"/>
                  </a:lnTo>
                  <a:lnTo>
                    <a:pt x="205" y="261"/>
                  </a:lnTo>
                  <a:lnTo>
                    <a:pt x="204" y="258"/>
                  </a:lnTo>
                  <a:lnTo>
                    <a:pt x="204" y="255"/>
                  </a:lnTo>
                  <a:lnTo>
                    <a:pt x="204" y="254"/>
                  </a:lnTo>
                  <a:lnTo>
                    <a:pt x="204" y="253"/>
                  </a:lnTo>
                  <a:lnTo>
                    <a:pt x="205" y="252"/>
                  </a:lnTo>
                  <a:lnTo>
                    <a:pt x="206" y="250"/>
                  </a:lnTo>
                  <a:lnTo>
                    <a:pt x="205" y="249"/>
                  </a:lnTo>
                  <a:lnTo>
                    <a:pt x="204" y="245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4" y="237"/>
                  </a:lnTo>
                  <a:lnTo>
                    <a:pt x="206" y="236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7" y="235"/>
                  </a:lnTo>
                  <a:lnTo>
                    <a:pt x="216" y="227"/>
                  </a:lnTo>
                  <a:lnTo>
                    <a:pt x="216" y="224"/>
                  </a:lnTo>
                  <a:lnTo>
                    <a:pt x="217" y="221"/>
                  </a:lnTo>
                  <a:lnTo>
                    <a:pt x="218" y="219"/>
                  </a:lnTo>
                  <a:lnTo>
                    <a:pt x="222" y="214"/>
                  </a:lnTo>
                  <a:lnTo>
                    <a:pt x="219" y="213"/>
                  </a:lnTo>
                  <a:lnTo>
                    <a:pt x="221" y="210"/>
                  </a:lnTo>
                  <a:lnTo>
                    <a:pt x="231" y="204"/>
                  </a:lnTo>
                  <a:lnTo>
                    <a:pt x="232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4" y="202"/>
                  </a:lnTo>
                  <a:lnTo>
                    <a:pt x="238" y="201"/>
                  </a:lnTo>
                  <a:lnTo>
                    <a:pt x="239" y="202"/>
                  </a:lnTo>
                  <a:lnTo>
                    <a:pt x="241" y="203"/>
                  </a:lnTo>
                  <a:lnTo>
                    <a:pt x="241" y="204"/>
                  </a:lnTo>
                  <a:lnTo>
                    <a:pt x="241" y="206"/>
                  </a:lnTo>
                  <a:lnTo>
                    <a:pt x="242" y="207"/>
                  </a:lnTo>
                  <a:lnTo>
                    <a:pt x="242" y="208"/>
                  </a:lnTo>
                  <a:lnTo>
                    <a:pt x="243" y="208"/>
                  </a:lnTo>
                  <a:lnTo>
                    <a:pt x="244" y="208"/>
                  </a:lnTo>
                  <a:lnTo>
                    <a:pt x="245" y="208"/>
                  </a:lnTo>
                  <a:lnTo>
                    <a:pt x="247" y="207"/>
                  </a:lnTo>
                  <a:lnTo>
                    <a:pt x="248" y="207"/>
                  </a:lnTo>
                  <a:lnTo>
                    <a:pt x="249" y="206"/>
                  </a:lnTo>
                  <a:lnTo>
                    <a:pt x="250" y="206"/>
                  </a:lnTo>
                  <a:lnTo>
                    <a:pt x="248" y="201"/>
                  </a:lnTo>
                  <a:lnTo>
                    <a:pt x="245" y="195"/>
                  </a:lnTo>
                  <a:lnTo>
                    <a:pt x="243" y="191"/>
                  </a:lnTo>
                  <a:lnTo>
                    <a:pt x="242" y="190"/>
                  </a:lnTo>
                  <a:lnTo>
                    <a:pt x="241" y="191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39" y="188"/>
                  </a:lnTo>
                  <a:lnTo>
                    <a:pt x="239" y="187"/>
                  </a:lnTo>
                  <a:lnTo>
                    <a:pt x="239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9" y="184"/>
                  </a:lnTo>
                  <a:lnTo>
                    <a:pt x="239" y="183"/>
                  </a:lnTo>
                  <a:lnTo>
                    <a:pt x="242" y="181"/>
                  </a:lnTo>
                  <a:lnTo>
                    <a:pt x="243" y="181"/>
                  </a:lnTo>
                  <a:lnTo>
                    <a:pt x="244" y="180"/>
                  </a:lnTo>
                  <a:lnTo>
                    <a:pt x="245" y="181"/>
                  </a:lnTo>
                  <a:lnTo>
                    <a:pt x="247" y="183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4" y="182"/>
                  </a:lnTo>
                  <a:lnTo>
                    <a:pt x="256" y="181"/>
                  </a:lnTo>
                  <a:lnTo>
                    <a:pt x="260" y="182"/>
                  </a:lnTo>
                  <a:lnTo>
                    <a:pt x="262" y="182"/>
                  </a:lnTo>
                  <a:lnTo>
                    <a:pt x="262" y="180"/>
                  </a:lnTo>
                  <a:lnTo>
                    <a:pt x="263" y="178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5"/>
                  </a:lnTo>
                  <a:lnTo>
                    <a:pt x="271" y="176"/>
                  </a:lnTo>
                  <a:lnTo>
                    <a:pt x="273" y="177"/>
                  </a:lnTo>
                  <a:lnTo>
                    <a:pt x="274" y="180"/>
                  </a:lnTo>
                  <a:lnTo>
                    <a:pt x="275" y="180"/>
                  </a:lnTo>
                  <a:lnTo>
                    <a:pt x="275" y="181"/>
                  </a:lnTo>
                  <a:lnTo>
                    <a:pt x="276" y="180"/>
                  </a:lnTo>
                  <a:lnTo>
                    <a:pt x="277" y="178"/>
                  </a:lnTo>
                  <a:lnTo>
                    <a:pt x="281" y="180"/>
                  </a:lnTo>
                  <a:lnTo>
                    <a:pt x="282" y="180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5"/>
                  </a:lnTo>
                  <a:lnTo>
                    <a:pt x="281" y="174"/>
                  </a:lnTo>
                  <a:lnTo>
                    <a:pt x="281" y="172"/>
                  </a:lnTo>
                  <a:lnTo>
                    <a:pt x="283" y="170"/>
                  </a:lnTo>
                  <a:lnTo>
                    <a:pt x="282" y="168"/>
                  </a:lnTo>
                  <a:lnTo>
                    <a:pt x="281" y="162"/>
                  </a:lnTo>
                  <a:lnTo>
                    <a:pt x="280" y="158"/>
                  </a:lnTo>
                  <a:lnTo>
                    <a:pt x="271" y="151"/>
                  </a:lnTo>
                  <a:lnTo>
                    <a:pt x="268" y="144"/>
                  </a:lnTo>
                  <a:lnTo>
                    <a:pt x="265" y="141"/>
                  </a:lnTo>
                  <a:lnTo>
                    <a:pt x="263" y="139"/>
                  </a:lnTo>
                  <a:lnTo>
                    <a:pt x="262" y="138"/>
                  </a:lnTo>
                  <a:lnTo>
                    <a:pt x="263" y="137"/>
                  </a:lnTo>
                  <a:lnTo>
                    <a:pt x="263" y="136"/>
                  </a:lnTo>
                  <a:lnTo>
                    <a:pt x="263" y="135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5" y="132"/>
                  </a:lnTo>
                  <a:lnTo>
                    <a:pt x="267" y="132"/>
                  </a:lnTo>
                  <a:lnTo>
                    <a:pt x="268" y="132"/>
                  </a:lnTo>
                  <a:lnTo>
                    <a:pt x="269" y="135"/>
                  </a:lnTo>
                  <a:lnTo>
                    <a:pt x="270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4" y="136"/>
                  </a:lnTo>
                  <a:lnTo>
                    <a:pt x="278" y="136"/>
                  </a:lnTo>
                  <a:lnTo>
                    <a:pt x="282" y="136"/>
                  </a:lnTo>
                  <a:lnTo>
                    <a:pt x="284" y="136"/>
                  </a:lnTo>
                  <a:lnTo>
                    <a:pt x="287" y="136"/>
                  </a:lnTo>
                  <a:lnTo>
                    <a:pt x="289" y="133"/>
                  </a:lnTo>
                  <a:lnTo>
                    <a:pt x="290" y="132"/>
                  </a:lnTo>
                  <a:lnTo>
                    <a:pt x="291" y="130"/>
                  </a:lnTo>
                  <a:lnTo>
                    <a:pt x="290" y="128"/>
                  </a:lnTo>
                  <a:lnTo>
                    <a:pt x="289" y="128"/>
                  </a:lnTo>
                  <a:lnTo>
                    <a:pt x="288" y="129"/>
                  </a:lnTo>
                  <a:lnTo>
                    <a:pt x="288" y="128"/>
                  </a:lnTo>
                  <a:lnTo>
                    <a:pt x="287" y="126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2"/>
                  </a:lnTo>
                  <a:lnTo>
                    <a:pt x="281" y="122"/>
                  </a:lnTo>
                  <a:lnTo>
                    <a:pt x="280" y="119"/>
                  </a:lnTo>
                  <a:lnTo>
                    <a:pt x="280" y="118"/>
                  </a:lnTo>
                  <a:lnTo>
                    <a:pt x="278" y="118"/>
                  </a:lnTo>
                  <a:lnTo>
                    <a:pt x="278" y="119"/>
                  </a:lnTo>
                  <a:lnTo>
                    <a:pt x="277" y="119"/>
                  </a:lnTo>
                  <a:lnTo>
                    <a:pt x="276" y="118"/>
                  </a:lnTo>
                  <a:lnTo>
                    <a:pt x="273" y="116"/>
                  </a:lnTo>
                  <a:lnTo>
                    <a:pt x="271" y="115"/>
                  </a:lnTo>
                  <a:lnTo>
                    <a:pt x="271" y="113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69" y="106"/>
                  </a:lnTo>
                  <a:lnTo>
                    <a:pt x="268" y="105"/>
                  </a:lnTo>
                  <a:lnTo>
                    <a:pt x="265" y="106"/>
                  </a:lnTo>
                  <a:lnTo>
                    <a:pt x="264" y="105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58" y="104"/>
                  </a:lnTo>
                  <a:lnTo>
                    <a:pt x="257" y="103"/>
                  </a:lnTo>
                  <a:lnTo>
                    <a:pt x="255" y="102"/>
                  </a:lnTo>
                  <a:lnTo>
                    <a:pt x="254" y="98"/>
                  </a:lnTo>
                  <a:lnTo>
                    <a:pt x="252" y="96"/>
                  </a:lnTo>
                  <a:lnTo>
                    <a:pt x="252" y="93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6" y="90"/>
                  </a:lnTo>
                  <a:lnTo>
                    <a:pt x="256" y="86"/>
                  </a:lnTo>
                  <a:lnTo>
                    <a:pt x="255" y="81"/>
                  </a:lnTo>
                  <a:lnTo>
                    <a:pt x="255" y="80"/>
                  </a:lnTo>
                  <a:lnTo>
                    <a:pt x="257" y="79"/>
                  </a:lnTo>
                  <a:lnTo>
                    <a:pt x="258" y="78"/>
                  </a:lnTo>
                  <a:lnTo>
                    <a:pt x="258" y="77"/>
                  </a:lnTo>
                  <a:lnTo>
                    <a:pt x="260" y="76"/>
                  </a:lnTo>
                  <a:lnTo>
                    <a:pt x="258" y="74"/>
                  </a:lnTo>
                  <a:lnTo>
                    <a:pt x="260" y="73"/>
                  </a:lnTo>
                  <a:lnTo>
                    <a:pt x="261" y="73"/>
                  </a:lnTo>
                  <a:lnTo>
                    <a:pt x="261" y="72"/>
                  </a:lnTo>
                  <a:lnTo>
                    <a:pt x="264" y="66"/>
                  </a:lnTo>
                  <a:lnTo>
                    <a:pt x="265" y="64"/>
                  </a:lnTo>
                  <a:lnTo>
                    <a:pt x="265" y="63"/>
                  </a:lnTo>
                  <a:lnTo>
                    <a:pt x="267" y="63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9" y="58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73" y="44"/>
                  </a:lnTo>
                  <a:lnTo>
                    <a:pt x="273" y="43"/>
                  </a:lnTo>
                  <a:lnTo>
                    <a:pt x="273" y="41"/>
                  </a:lnTo>
                  <a:lnTo>
                    <a:pt x="271" y="41"/>
                  </a:lnTo>
                  <a:lnTo>
                    <a:pt x="271" y="40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69" y="39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3" y="38"/>
                  </a:lnTo>
                  <a:lnTo>
                    <a:pt x="262" y="38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60" y="38"/>
                  </a:lnTo>
                  <a:lnTo>
                    <a:pt x="260" y="37"/>
                  </a:lnTo>
                  <a:lnTo>
                    <a:pt x="258" y="37"/>
                  </a:lnTo>
                  <a:lnTo>
                    <a:pt x="251" y="41"/>
                  </a:lnTo>
                  <a:lnTo>
                    <a:pt x="250" y="43"/>
                  </a:lnTo>
                  <a:lnTo>
                    <a:pt x="248" y="43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7" y="44"/>
                  </a:lnTo>
                  <a:lnTo>
                    <a:pt x="235" y="43"/>
                  </a:lnTo>
                  <a:lnTo>
                    <a:pt x="234" y="43"/>
                  </a:lnTo>
                  <a:lnTo>
                    <a:pt x="231" y="41"/>
                  </a:lnTo>
                  <a:lnTo>
                    <a:pt x="229" y="38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30" y="33"/>
                  </a:lnTo>
                  <a:lnTo>
                    <a:pt x="230" y="32"/>
                  </a:lnTo>
                  <a:lnTo>
                    <a:pt x="230" y="31"/>
                  </a:lnTo>
                  <a:lnTo>
                    <a:pt x="230" y="30"/>
                  </a:lnTo>
                  <a:lnTo>
                    <a:pt x="229" y="30"/>
                  </a:lnTo>
                  <a:lnTo>
                    <a:pt x="229" y="28"/>
                  </a:lnTo>
                  <a:lnTo>
                    <a:pt x="226" y="28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2" y="21"/>
                  </a:lnTo>
                  <a:lnTo>
                    <a:pt x="221" y="20"/>
                  </a:lnTo>
                  <a:lnTo>
                    <a:pt x="219" y="20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8" y="22"/>
                  </a:lnTo>
                  <a:lnTo>
                    <a:pt x="217" y="21"/>
                  </a:lnTo>
                  <a:lnTo>
                    <a:pt x="216" y="19"/>
                  </a:lnTo>
                  <a:lnTo>
                    <a:pt x="215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1" y="19"/>
                  </a:lnTo>
                  <a:lnTo>
                    <a:pt x="211" y="20"/>
                  </a:lnTo>
                  <a:lnTo>
                    <a:pt x="211" y="21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9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5" y="21"/>
                  </a:lnTo>
                  <a:lnTo>
                    <a:pt x="204" y="20"/>
                  </a:lnTo>
                  <a:lnTo>
                    <a:pt x="203" y="19"/>
                  </a:lnTo>
                  <a:lnTo>
                    <a:pt x="202" y="18"/>
                  </a:lnTo>
                  <a:lnTo>
                    <a:pt x="199" y="17"/>
                  </a:lnTo>
                  <a:lnTo>
                    <a:pt x="195" y="17"/>
                  </a:lnTo>
                  <a:lnTo>
                    <a:pt x="193" y="15"/>
                  </a:lnTo>
                  <a:lnTo>
                    <a:pt x="190" y="13"/>
                  </a:lnTo>
                  <a:lnTo>
                    <a:pt x="187" y="12"/>
                  </a:lnTo>
                  <a:lnTo>
                    <a:pt x="185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3" y="19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7" y="18"/>
                  </a:lnTo>
                  <a:lnTo>
                    <a:pt x="173" y="14"/>
                  </a:lnTo>
                  <a:lnTo>
                    <a:pt x="172" y="13"/>
                  </a:lnTo>
                  <a:lnTo>
                    <a:pt x="171" y="13"/>
                  </a:lnTo>
                  <a:lnTo>
                    <a:pt x="170" y="14"/>
                  </a:lnTo>
                  <a:lnTo>
                    <a:pt x="165" y="20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4" y="20"/>
                  </a:lnTo>
                  <a:lnTo>
                    <a:pt x="151" y="15"/>
                  </a:lnTo>
                  <a:lnTo>
                    <a:pt x="150" y="13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0" y="15"/>
                  </a:lnTo>
                  <a:lnTo>
                    <a:pt x="138" y="17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1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30" y="14"/>
                  </a:lnTo>
                  <a:lnTo>
                    <a:pt x="130" y="13"/>
                  </a:lnTo>
                  <a:lnTo>
                    <a:pt x="128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3"/>
                  </a:lnTo>
                  <a:lnTo>
                    <a:pt x="120" y="12"/>
                  </a:lnTo>
                  <a:lnTo>
                    <a:pt x="119" y="11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5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1" y="0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5"/>
                  </a:lnTo>
                  <a:lnTo>
                    <a:pt x="85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66" y="7"/>
                  </a:lnTo>
                  <a:lnTo>
                    <a:pt x="61" y="6"/>
                  </a:lnTo>
                  <a:lnTo>
                    <a:pt x="58" y="8"/>
                  </a:lnTo>
                  <a:lnTo>
                    <a:pt x="55" y="13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0" y="19"/>
                  </a:lnTo>
                  <a:lnTo>
                    <a:pt x="29" y="18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9" y="67"/>
                  </a:lnTo>
                  <a:lnTo>
                    <a:pt x="20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6" y="99"/>
                  </a:lnTo>
                  <a:lnTo>
                    <a:pt x="36" y="100"/>
                  </a:lnTo>
                  <a:lnTo>
                    <a:pt x="35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7"/>
                  </a:lnTo>
                  <a:lnTo>
                    <a:pt x="37" y="112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2" y="120"/>
                  </a:lnTo>
                  <a:lnTo>
                    <a:pt x="43" y="123"/>
                  </a:lnTo>
                  <a:lnTo>
                    <a:pt x="45" y="125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8" y="128"/>
                  </a:lnTo>
                  <a:lnTo>
                    <a:pt x="49" y="128"/>
                  </a:lnTo>
                  <a:lnTo>
                    <a:pt x="52" y="128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4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3" y="141"/>
                  </a:lnTo>
                  <a:lnTo>
                    <a:pt x="67" y="144"/>
                  </a:lnTo>
                  <a:lnTo>
                    <a:pt x="69" y="148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4"/>
                  </a:lnTo>
                  <a:lnTo>
                    <a:pt x="73" y="156"/>
                  </a:lnTo>
                  <a:lnTo>
                    <a:pt x="74" y="157"/>
                  </a:lnTo>
                  <a:lnTo>
                    <a:pt x="82" y="164"/>
                  </a:lnTo>
                  <a:lnTo>
                    <a:pt x="95" y="177"/>
                  </a:lnTo>
                  <a:lnTo>
                    <a:pt x="98" y="180"/>
                  </a:lnTo>
                  <a:lnTo>
                    <a:pt x="100" y="182"/>
                  </a:lnTo>
                  <a:lnTo>
                    <a:pt x="101" y="184"/>
                  </a:lnTo>
                  <a:lnTo>
                    <a:pt x="106" y="187"/>
                  </a:lnTo>
                  <a:lnTo>
                    <a:pt x="113" y="188"/>
                  </a:lnTo>
                  <a:lnTo>
                    <a:pt x="117" y="189"/>
                  </a:lnTo>
                  <a:lnTo>
                    <a:pt x="118" y="191"/>
                  </a:lnTo>
                  <a:lnTo>
                    <a:pt x="115" y="201"/>
                  </a:lnTo>
                  <a:lnTo>
                    <a:pt x="118" y="207"/>
                  </a:lnTo>
                  <a:lnTo>
                    <a:pt x="120" y="209"/>
                  </a:lnTo>
                  <a:lnTo>
                    <a:pt x="124" y="213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7" y="220"/>
                  </a:lnTo>
                  <a:lnTo>
                    <a:pt x="128" y="221"/>
                  </a:lnTo>
                  <a:lnTo>
                    <a:pt x="128" y="222"/>
                  </a:lnTo>
                  <a:lnTo>
                    <a:pt x="139" y="229"/>
                  </a:lnTo>
                  <a:lnTo>
                    <a:pt x="140" y="229"/>
                  </a:lnTo>
                  <a:lnTo>
                    <a:pt x="143" y="233"/>
                  </a:lnTo>
                  <a:lnTo>
                    <a:pt x="145" y="236"/>
                  </a:lnTo>
                  <a:lnTo>
                    <a:pt x="145" y="237"/>
                  </a:lnTo>
                  <a:lnTo>
                    <a:pt x="145" y="240"/>
                  </a:lnTo>
                  <a:lnTo>
                    <a:pt x="143" y="241"/>
                  </a:lnTo>
                  <a:lnTo>
                    <a:pt x="139" y="242"/>
                  </a:lnTo>
                  <a:lnTo>
                    <a:pt x="140" y="243"/>
                  </a:lnTo>
                  <a:lnTo>
                    <a:pt x="141" y="245"/>
                  </a:lnTo>
                  <a:lnTo>
                    <a:pt x="140" y="245"/>
                  </a:lnTo>
                  <a:lnTo>
                    <a:pt x="138" y="243"/>
                  </a:lnTo>
                  <a:lnTo>
                    <a:pt x="137" y="243"/>
                  </a:lnTo>
                  <a:lnTo>
                    <a:pt x="145" y="248"/>
                  </a:lnTo>
                  <a:lnTo>
                    <a:pt x="146" y="246"/>
                  </a:lnTo>
                  <a:lnTo>
                    <a:pt x="146" y="2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39">
              <a:extLst>
                <a:ext uri="{FF2B5EF4-FFF2-40B4-BE49-F238E27FC236}">
                  <a16:creationId xmlns:a16="http://schemas.microsoft.com/office/drawing/2014/main" id="{0821D3FD-B093-7789-EB8C-6F9442B2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9" y="3770313"/>
              <a:ext cx="119063" cy="265113"/>
            </a:xfrm>
            <a:custGeom>
              <a:avLst/>
              <a:gdLst>
                <a:gd name="T0" fmla="*/ 3 w 75"/>
                <a:gd name="T1" fmla="*/ 79 h 167"/>
                <a:gd name="T2" fmla="*/ 1 w 75"/>
                <a:gd name="T3" fmla="*/ 83 h 167"/>
                <a:gd name="T4" fmla="*/ 3 w 75"/>
                <a:gd name="T5" fmla="*/ 86 h 167"/>
                <a:gd name="T6" fmla="*/ 8 w 75"/>
                <a:gd name="T7" fmla="*/ 90 h 167"/>
                <a:gd name="T8" fmla="*/ 13 w 75"/>
                <a:gd name="T9" fmla="*/ 96 h 167"/>
                <a:gd name="T10" fmla="*/ 9 w 75"/>
                <a:gd name="T11" fmla="*/ 101 h 167"/>
                <a:gd name="T12" fmla="*/ 3 w 75"/>
                <a:gd name="T13" fmla="*/ 106 h 167"/>
                <a:gd name="T14" fmla="*/ 8 w 75"/>
                <a:gd name="T15" fmla="*/ 112 h 167"/>
                <a:gd name="T16" fmla="*/ 17 w 75"/>
                <a:gd name="T17" fmla="*/ 111 h 167"/>
                <a:gd name="T18" fmla="*/ 17 w 75"/>
                <a:gd name="T19" fmla="*/ 116 h 167"/>
                <a:gd name="T20" fmla="*/ 17 w 75"/>
                <a:gd name="T21" fmla="*/ 121 h 167"/>
                <a:gd name="T22" fmla="*/ 11 w 75"/>
                <a:gd name="T23" fmla="*/ 125 h 167"/>
                <a:gd name="T24" fmla="*/ 10 w 75"/>
                <a:gd name="T25" fmla="*/ 130 h 167"/>
                <a:gd name="T26" fmla="*/ 19 w 75"/>
                <a:gd name="T27" fmla="*/ 132 h 167"/>
                <a:gd name="T28" fmla="*/ 24 w 75"/>
                <a:gd name="T29" fmla="*/ 136 h 167"/>
                <a:gd name="T30" fmla="*/ 17 w 75"/>
                <a:gd name="T31" fmla="*/ 143 h 167"/>
                <a:gd name="T32" fmla="*/ 20 w 75"/>
                <a:gd name="T33" fmla="*/ 148 h 167"/>
                <a:gd name="T34" fmla="*/ 23 w 75"/>
                <a:gd name="T35" fmla="*/ 150 h 167"/>
                <a:gd name="T36" fmla="*/ 30 w 75"/>
                <a:gd name="T37" fmla="*/ 154 h 167"/>
                <a:gd name="T38" fmla="*/ 36 w 75"/>
                <a:gd name="T39" fmla="*/ 156 h 167"/>
                <a:gd name="T40" fmla="*/ 42 w 75"/>
                <a:gd name="T41" fmla="*/ 160 h 167"/>
                <a:gd name="T42" fmla="*/ 48 w 75"/>
                <a:gd name="T43" fmla="*/ 167 h 167"/>
                <a:gd name="T44" fmla="*/ 50 w 75"/>
                <a:gd name="T45" fmla="*/ 161 h 167"/>
                <a:gd name="T46" fmla="*/ 53 w 75"/>
                <a:gd name="T47" fmla="*/ 156 h 167"/>
                <a:gd name="T48" fmla="*/ 53 w 75"/>
                <a:gd name="T49" fmla="*/ 153 h 167"/>
                <a:gd name="T50" fmla="*/ 55 w 75"/>
                <a:gd name="T51" fmla="*/ 147 h 167"/>
                <a:gd name="T52" fmla="*/ 59 w 75"/>
                <a:gd name="T53" fmla="*/ 143 h 167"/>
                <a:gd name="T54" fmla="*/ 55 w 75"/>
                <a:gd name="T55" fmla="*/ 141 h 167"/>
                <a:gd name="T56" fmla="*/ 60 w 75"/>
                <a:gd name="T57" fmla="*/ 140 h 167"/>
                <a:gd name="T58" fmla="*/ 61 w 75"/>
                <a:gd name="T59" fmla="*/ 135 h 167"/>
                <a:gd name="T60" fmla="*/ 63 w 75"/>
                <a:gd name="T61" fmla="*/ 108 h 167"/>
                <a:gd name="T62" fmla="*/ 74 w 75"/>
                <a:gd name="T63" fmla="*/ 92 h 167"/>
                <a:gd name="T64" fmla="*/ 75 w 75"/>
                <a:gd name="T65" fmla="*/ 73 h 167"/>
                <a:gd name="T66" fmla="*/ 73 w 75"/>
                <a:gd name="T67" fmla="*/ 60 h 167"/>
                <a:gd name="T68" fmla="*/ 72 w 75"/>
                <a:gd name="T69" fmla="*/ 44 h 167"/>
                <a:gd name="T70" fmla="*/ 68 w 75"/>
                <a:gd name="T71" fmla="*/ 45 h 167"/>
                <a:gd name="T72" fmla="*/ 67 w 75"/>
                <a:gd name="T73" fmla="*/ 39 h 167"/>
                <a:gd name="T74" fmla="*/ 66 w 75"/>
                <a:gd name="T75" fmla="*/ 31 h 167"/>
                <a:gd name="T76" fmla="*/ 67 w 75"/>
                <a:gd name="T77" fmla="*/ 5 h 167"/>
                <a:gd name="T78" fmla="*/ 63 w 75"/>
                <a:gd name="T79" fmla="*/ 1 h 167"/>
                <a:gd name="T80" fmla="*/ 60 w 75"/>
                <a:gd name="T81" fmla="*/ 7 h 167"/>
                <a:gd name="T82" fmla="*/ 59 w 75"/>
                <a:gd name="T83" fmla="*/ 15 h 167"/>
                <a:gd name="T84" fmla="*/ 59 w 75"/>
                <a:gd name="T85" fmla="*/ 27 h 167"/>
                <a:gd name="T86" fmla="*/ 47 w 75"/>
                <a:gd name="T87" fmla="*/ 30 h 167"/>
                <a:gd name="T88" fmla="*/ 37 w 75"/>
                <a:gd name="T89" fmla="*/ 36 h 167"/>
                <a:gd name="T90" fmla="*/ 19 w 75"/>
                <a:gd name="T91" fmla="*/ 44 h 167"/>
                <a:gd name="T92" fmla="*/ 14 w 75"/>
                <a:gd name="T93" fmla="*/ 45 h 167"/>
                <a:gd name="T94" fmla="*/ 10 w 75"/>
                <a:gd name="T95" fmla="*/ 50 h 167"/>
                <a:gd name="T96" fmla="*/ 9 w 75"/>
                <a:gd name="T97" fmla="*/ 56 h 167"/>
                <a:gd name="T98" fmla="*/ 6 w 75"/>
                <a:gd name="T99" fmla="*/ 60 h 167"/>
                <a:gd name="T100" fmla="*/ 2 w 75"/>
                <a:gd name="T101" fmla="*/ 64 h 167"/>
                <a:gd name="T102" fmla="*/ 1 w 75"/>
                <a:gd name="T103" fmla="*/ 67 h 167"/>
                <a:gd name="T104" fmla="*/ 3 w 75"/>
                <a:gd name="T105" fmla="*/ 71 h 167"/>
                <a:gd name="T106" fmla="*/ 9 w 75"/>
                <a:gd name="T107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167">
                  <a:moveTo>
                    <a:pt x="9" y="76"/>
                  </a:moveTo>
                  <a:lnTo>
                    <a:pt x="9" y="77"/>
                  </a:lnTo>
                  <a:lnTo>
                    <a:pt x="8" y="77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0" y="92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4" y="97"/>
                  </a:lnTo>
                  <a:lnTo>
                    <a:pt x="14" y="98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9" y="101"/>
                  </a:lnTo>
                  <a:lnTo>
                    <a:pt x="9" y="102"/>
                  </a:lnTo>
                  <a:lnTo>
                    <a:pt x="8" y="103"/>
                  </a:lnTo>
                  <a:lnTo>
                    <a:pt x="9" y="103"/>
                  </a:lnTo>
                  <a:lnTo>
                    <a:pt x="8" y="105"/>
                  </a:lnTo>
                  <a:lnTo>
                    <a:pt x="7" y="106"/>
                  </a:lnTo>
                  <a:lnTo>
                    <a:pt x="3" y="106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11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7" y="112"/>
                  </a:lnTo>
                  <a:lnTo>
                    <a:pt x="19" y="112"/>
                  </a:lnTo>
                  <a:lnTo>
                    <a:pt x="19" y="114"/>
                  </a:lnTo>
                  <a:lnTo>
                    <a:pt x="17" y="115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7"/>
                  </a:lnTo>
                  <a:lnTo>
                    <a:pt x="14" y="118"/>
                  </a:lnTo>
                  <a:lnTo>
                    <a:pt x="15" y="118"/>
                  </a:lnTo>
                  <a:lnTo>
                    <a:pt x="16" y="118"/>
                  </a:lnTo>
                  <a:lnTo>
                    <a:pt x="16" y="119"/>
                  </a:lnTo>
                  <a:lnTo>
                    <a:pt x="17" y="121"/>
                  </a:lnTo>
                  <a:lnTo>
                    <a:pt x="14" y="122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3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11" y="130"/>
                  </a:lnTo>
                  <a:lnTo>
                    <a:pt x="15" y="129"/>
                  </a:lnTo>
                  <a:lnTo>
                    <a:pt x="17" y="129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9" y="132"/>
                  </a:lnTo>
                  <a:lnTo>
                    <a:pt x="21" y="132"/>
                  </a:lnTo>
                  <a:lnTo>
                    <a:pt x="26" y="134"/>
                  </a:lnTo>
                  <a:lnTo>
                    <a:pt x="28" y="134"/>
                  </a:lnTo>
                  <a:lnTo>
                    <a:pt x="27" y="135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7"/>
                  </a:lnTo>
                  <a:lnTo>
                    <a:pt x="23" y="138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6" y="143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7"/>
                  </a:lnTo>
                  <a:lnTo>
                    <a:pt x="19" y="148"/>
                  </a:lnTo>
                  <a:lnTo>
                    <a:pt x="20" y="148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23" y="150"/>
                  </a:lnTo>
                  <a:lnTo>
                    <a:pt x="24" y="150"/>
                  </a:lnTo>
                  <a:lnTo>
                    <a:pt x="24" y="151"/>
                  </a:lnTo>
                  <a:lnTo>
                    <a:pt x="27" y="153"/>
                  </a:lnTo>
                  <a:lnTo>
                    <a:pt x="28" y="154"/>
                  </a:lnTo>
                  <a:lnTo>
                    <a:pt x="29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5"/>
                  </a:lnTo>
                  <a:lnTo>
                    <a:pt x="39" y="155"/>
                  </a:lnTo>
                  <a:lnTo>
                    <a:pt x="37" y="156"/>
                  </a:lnTo>
                  <a:lnTo>
                    <a:pt x="39" y="157"/>
                  </a:lnTo>
                  <a:lnTo>
                    <a:pt x="41" y="158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5" y="164"/>
                  </a:lnTo>
                  <a:lnTo>
                    <a:pt x="46" y="164"/>
                  </a:lnTo>
                  <a:lnTo>
                    <a:pt x="48" y="167"/>
                  </a:lnTo>
                  <a:lnTo>
                    <a:pt x="49" y="166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0" y="161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8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3" y="153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59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9" y="141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1" y="136"/>
                  </a:lnTo>
                  <a:lnTo>
                    <a:pt x="61" y="135"/>
                  </a:lnTo>
                  <a:lnTo>
                    <a:pt x="62" y="134"/>
                  </a:lnTo>
                  <a:lnTo>
                    <a:pt x="63" y="132"/>
                  </a:lnTo>
                  <a:lnTo>
                    <a:pt x="63" y="125"/>
                  </a:lnTo>
                  <a:lnTo>
                    <a:pt x="63" y="118"/>
                  </a:lnTo>
                  <a:lnTo>
                    <a:pt x="63" y="111"/>
                  </a:lnTo>
                  <a:lnTo>
                    <a:pt x="63" y="108"/>
                  </a:lnTo>
                  <a:lnTo>
                    <a:pt x="65" y="106"/>
                  </a:lnTo>
                  <a:lnTo>
                    <a:pt x="66" y="105"/>
                  </a:lnTo>
                  <a:lnTo>
                    <a:pt x="69" y="98"/>
                  </a:lnTo>
                  <a:lnTo>
                    <a:pt x="71" y="96"/>
                  </a:lnTo>
                  <a:lnTo>
                    <a:pt x="72" y="95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5" y="73"/>
                  </a:lnTo>
                  <a:lnTo>
                    <a:pt x="74" y="71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3" y="63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73" y="49"/>
                  </a:lnTo>
                  <a:lnTo>
                    <a:pt x="72" y="46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8" y="23"/>
                  </a:lnTo>
                  <a:lnTo>
                    <a:pt x="69" y="19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4"/>
                  </a:lnTo>
                  <a:lnTo>
                    <a:pt x="59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8" y="30"/>
                  </a:lnTo>
                  <a:lnTo>
                    <a:pt x="55" y="34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0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7" y="69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67">
              <a:extLst>
                <a:ext uri="{FF2B5EF4-FFF2-40B4-BE49-F238E27FC236}">
                  <a16:creationId xmlns:a16="http://schemas.microsoft.com/office/drawing/2014/main" id="{A4235646-0A39-4C36-0243-C74A89D0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9" y="1531938"/>
              <a:ext cx="382588" cy="195263"/>
            </a:xfrm>
            <a:custGeom>
              <a:avLst/>
              <a:gdLst>
                <a:gd name="T0" fmla="*/ 27 w 241"/>
                <a:gd name="T1" fmla="*/ 112 h 123"/>
                <a:gd name="T2" fmla="*/ 98 w 241"/>
                <a:gd name="T3" fmla="*/ 116 h 123"/>
                <a:gd name="T4" fmla="*/ 177 w 241"/>
                <a:gd name="T5" fmla="*/ 120 h 123"/>
                <a:gd name="T6" fmla="*/ 231 w 241"/>
                <a:gd name="T7" fmla="*/ 123 h 123"/>
                <a:gd name="T8" fmla="*/ 229 w 241"/>
                <a:gd name="T9" fmla="*/ 108 h 123"/>
                <a:gd name="T10" fmla="*/ 232 w 241"/>
                <a:gd name="T11" fmla="*/ 88 h 123"/>
                <a:gd name="T12" fmla="*/ 232 w 241"/>
                <a:gd name="T13" fmla="*/ 81 h 123"/>
                <a:gd name="T14" fmla="*/ 233 w 241"/>
                <a:gd name="T15" fmla="*/ 76 h 123"/>
                <a:gd name="T16" fmla="*/ 233 w 241"/>
                <a:gd name="T17" fmla="*/ 74 h 123"/>
                <a:gd name="T18" fmla="*/ 237 w 241"/>
                <a:gd name="T19" fmla="*/ 70 h 123"/>
                <a:gd name="T20" fmla="*/ 241 w 241"/>
                <a:gd name="T21" fmla="*/ 65 h 123"/>
                <a:gd name="T22" fmla="*/ 240 w 241"/>
                <a:gd name="T23" fmla="*/ 55 h 123"/>
                <a:gd name="T24" fmla="*/ 234 w 241"/>
                <a:gd name="T25" fmla="*/ 50 h 123"/>
                <a:gd name="T26" fmla="*/ 233 w 241"/>
                <a:gd name="T27" fmla="*/ 47 h 123"/>
                <a:gd name="T28" fmla="*/ 232 w 241"/>
                <a:gd name="T29" fmla="*/ 45 h 123"/>
                <a:gd name="T30" fmla="*/ 225 w 241"/>
                <a:gd name="T31" fmla="*/ 43 h 123"/>
                <a:gd name="T32" fmla="*/ 222 w 241"/>
                <a:gd name="T33" fmla="*/ 31 h 123"/>
                <a:gd name="T34" fmla="*/ 219 w 241"/>
                <a:gd name="T35" fmla="*/ 29 h 123"/>
                <a:gd name="T36" fmla="*/ 198 w 241"/>
                <a:gd name="T37" fmla="*/ 29 h 123"/>
                <a:gd name="T38" fmla="*/ 187 w 241"/>
                <a:gd name="T39" fmla="*/ 34 h 123"/>
                <a:gd name="T40" fmla="*/ 182 w 241"/>
                <a:gd name="T41" fmla="*/ 34 h 123"/>
                <a:gd name="T42" fmla="*/ 180 w 241"/>
                <a:gd name="T43" fmla="*/ 28 h 123"/>
                <a:gd name="T44" fmla="*/ 175 w 241"/>
                <a:gd name="T45" fmla="*/ 28 h 123"/>
                <a:gd name="T46" fmla="*/ 169 w 241"/>
                <a:gd name="T47" fmla="*/ 25 h 123"/>
                <a:gd name="T48" fmla="*/ 160 w 241"/>
                <a:gd name="T49" fmla="*/ 22 h 123"/>
                <a:gd name="T50" fmla="*/ 151 w 241"/>
                <a:gd name="T51" fmla="*/ 15 h 123"/>
                <a:gd name="T52" fmla="*/ 138 w 241"/>
                <a:gd name="T53" fmla="*/ 11 h 123"/>
                <a:gd name="T54" fmla="*/ 130 w 241"/>
                <a:gd name="T55" fmla="*/ 0 h 123"/>
                <a:gd name="T56" fmla="*/ 124 w 241"/>
                <a:gd name="T57" fmla="*/ 8 h 123"/>
                <a:gd name="T58" fmla="*/ 123 w 241"/>
                <a:gd name="T59" fmla="*/ 12 h 123"/>
                <a:gd name="T60" fmla="*/ 120 w 241"/>
                <a:gd name="T61" fmla="*/ 12 h 123"/>
                <a:gd name="T62" fmla="*/ 118 w 241"/>
                <a:gd name="T63" fmla="*/ 11 h 123"/>
                <a:gd name="T64" fmla="*/ 118 w 241"/>
                <a:gd name="T65" fmla="*/ 17 h 123"/>
                <a:gd name="T66" fmla="*/ 120 w 241"/>
                <a:gd name="T67" fmla="*/ 21 h 123"/>
                <a:gd name="T68" fmla="*/ 122 w 241"/>
                <a:gd name="T69" fmla="*/ 44 h 123"/>
                <a:gd name="T70" fmla="*/ 112 w 241"/>
                <a:gd name="T71" fmla="*/ 49 h 123"/>
                <a:gd name="T72" fmla="*/ 110 w 241"/>
                <a:gd name="T73" fmla="*/ 51 h 123"/>
                <a:gd name="T74" fmla="*/ 108 w 241"/>
                <a:gd name="T75" fmla="*/ 49 h 123"/>
                <a:gd name="T76" fmla="*/ 94 w 241"/>
                <a:gd name="T77" fmla="*/ 49 h 123"/>
                <a:gd name="T78" fmla="*/ 72 w 241"/>
                <a:gd name="T79" fmla="*/ 45 h 123"/>
                <a:gd name="T80" fmla="*/ 70 w 241"/>
                <a:gd name="T81" fmla="*/ 45 h 123"/>
                <a:gd name="T82" fmla="*/ 69 w 241"/>
                <a:gd name="T83" fmla="*/ 42 h 123"/>
                <a:gd name="T84" fmla="*/ 81 w 241"/>
                <a:gd name="T85" fmla="*/ 31 h 123"/>
                <a:gd name="T86" fmla="*/ 91 w 241"/>
                <a:gd name="T87" fmla="*/ 18 h 123"/>
                <a:gd name="T88" fmla="*/ 95 w 241"/>
                <a:gd name="T89" fmla="*/ 13 h 123"/>
                <a:gd name="T90" fmla="*/ 96 w 241"/>
                <a:gd name="T91" fmla="*/ 10 h 123"/>
                <a:gd name="T92" fmla="*/ 99 w 241"/>
                <a:gd name="T93" fmla="*/ 8 h 123"/>
                <a:gd name="T94" fmla="*/ 103 w 241"/>
                <a:gd name="T95" fmla="*/ 3 h 123"/>
                <a:gd name="T96" fmla="*/ 90 w 241"/>
                <a:gd name="T97" fmla="*/ 16 h 123"/>
                <a:gd name="T98" fmla="*/ 61 w 241"/>
                <a:gd name="T99" fmla="*/ 45 h 123"/>
                <a:gd name="T100" fmla="*/ 39 w 241"/>
                <a:gd name="T101" fmla="*/ 45 h 123"/>
                <a:gd name="T102" fmla="*/ 31 w 241"/>
                <a:gd name="T103" fmla="*/ 45 h 123"/>
                <a:gd name="T104" fmla="*/ 26 w 241"/>
                <a:gd name="T105" fmla="*/ 45 h 123"/>
                <a:gd name="T106" fmla="*/ 24 w 241"/>
                <a:gd name="T107" fmla="*/ 52 h 123"/>
                <a:gd name="T108" fmla="*/ 26 w 241"/>
                <a:gd name="T109" fmla="*/ 62 h 123"/>
                <a:gd name="T110" fmla="*/ 26 w 241"/>
                <a:gd name="T111" fmla="*/ 70 h 123"/>
                <a:gd name="T112" fmla="*/ 23 w 241"/>
                <a:gd name="T113" fmla="*/ 77 h 123"/>
                <a:gd name="T114" fmla="*/ 22 w 241"/>
                <a:gd name="T115" fmla="*/ 82 h 123"/>
                <a:gd name="T116" fmla="*/ 9 w 241"/>
                <a:gd name="T117" fmla="*/ 100 h 123"/>
                <a:gd name="T118" fmla="*/ 0 w 241"/>
                <a:gd name="T119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123">
                  <a:moveTo>
                    <a:pt x="6" y="110"/>
                  </a:moveTo>
                  <a:lnTo>
                    <a:pt x="11" y="112"/>
                  </a:lnTo>
                  <a:lnTo>
                    <a:pt x="27" y="112"/>
                  </a:lnTo>
                  <a:lnTo>
                    <a:pt x="56" y="114"/>
                  </a:lnTo>
                  <a:lnTo>
                    <a:pt x="77" y="115"/>
                  </a:lnTo>
                  <a:lnTo>
                    <a:pt x="98" y="116"/>
                  </a:lnTo>
                  <a:lnTo>
                    <a:pt x="125" y="117"/>
                  </a:lnTo>
                  <a:lnTo>
                    <a:pt x="157" y="120"/>
                  </a:lnTo>
                  <a:lnTo>
                    <a:pt x="177" y="120"/>
                  </a:lnTo>
                  <a:lnTo>
                    <a:pt x="200" y="121"/>
                  </a:lnTo>
                  <a:lnTo>
                    <a:pt x="216" y="122"/>
                  </a:lnTo>
                  <a:lnTo>
                    <a:pt x="231" y="123"/>
                  </a:lnTo>
                  <a:lnTo>
                    <a:pt x="235" y="121"/>
                  </a:lnTo>
                  <a:lnTo>
                    <a:pt x="232" y="113"/>
                  </a:lnTo>
                  <a:lnTo>
                    <a:pt x="229" y="108"/>
                  </a:lnTo>
                  <a:lnTo>
                    <a:pt x="229" y="103"/>
                  </a:lnTo>
                  <a:lnTo>
                    <a:pt x="229" y="94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4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2" y="78"/>
                  </a:lnTo>
                  <a:lnTo>
                    <a:pt x="233" y="76"/>
                  </a:lnTo>
                  <a:lnTo>
                    <a:pt x="233" y="75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74"/>
                  </a:lnTo>
                  <a:lnTo>
                    <a:pt x="235" y="73"/>
                  </a:lnTo>
                  <a:lnTo>
                    <a:pt x="237" y="70"/>
                  </a:lnTo>
                  <a:lnTo>
                    <a:pt x="239" y="69"/>
                  </a:lnTo>
                  <a:lnTo>
                    <a:pt x="240" y="68"/>
                  </a:lnTo>
                  <a:lnTo>
                    <a:pt x="241" y="65"/>
                  </a:lnTo>
                  <a:lnTo>
                    <a:pt x="241" y="63"/>
                  </a:lnTo>
                  <a:lnTo>
                    <a:pt x="241" y="60"/>
                  </a:lnTo>
                  <a:lnTo>
                    <a:pt x="240" y="55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4" y="50"/>
                  </a:lnTo>
                  <a:lnTo>
                    <a:pt x="233" y="49"/>
                  </a:lnTo>
                  <a:lnTo>
                    <a:pt x="234" y="47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2" y="45"/>
                  </a:lnTo>
                  <a:lnTo>
                    <a:pt x="227" y="45"/>
                  </a:lnTo>
                  <a:lnTo>
                    <a:pt x="226" y="44"/>
                  </a:lnTo>
                  <a:lnTo>
                    <a:pt x="225" y="43"/>
                  </a:lnTo>
                  <a:lnTo>
                    <a:pt x="224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30"/>
                  </a:lnTo>
                  <a:lnTo>
                    <a:pt x="221" y="29"/>
                  </a:lnTo>
                  <a:lnTo>
                    <a:pt x="219" y="29"/>
                  </a:lnTo>
                  <a:lnTo>
                    <a:pt x="211" y="31"/>
                  </a:lnTo>
                  <a:lnTo>
                    <a:pt x="199" y="29"/>
                  </a:lnTo>
                  <a:lnTo>
                    <a:pt x="198" y="29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7" y="34"/>
                  </a:lnTo>
                  <a:lnTo>
                    <a:pt x="186" y="35"/>
                  </a:lnTo>
                  <a:lnTo>
                    <a:pt x="183" y="35"/>
                  </a:lnTo>
                  <a:lnTo>
                    <a:pt x="182" y="34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79" y="26"/>
                  </a:lnTo>
                  <a:lnTo>
                    <a:pt x="176" y="26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2" y="26"/>
                  </a:lnTo>
                  <a:lnTo>
                    <a:pt x="169" y="25"/>
                  </a:lnTo>
                  <a:lnTo>
                    <a:pt x="168" y="25"/>
                  </a:lnTo>
                  <a:lnTo>
                    <a:pt x="166" y="23"/>
                  </a:lnTo>
                  <a:lnTo>
                    <a:pt x="160" y="22"/>
                  </a:lnTo>
                  <a:lnTo>
                    <a:pt x="159" y="21"/>
                  </a:lnTo>
                  <a:lnTo>
                    <a:pt x="157" y="18"/>
                  </a:lnTo>
                  <a:lnTo>
                    <a:pt x="151" y="15"/>
                  </a:lnTo>
                  <a:lnTo>
                    <a:pt x="148" y="13"/>
                  </a:lnTo>
                  <a:lnTo>
                    <a:pt x="142" y="13"/>
                  </a:lnTo>
                  <a:lnTo>
                    <a:pt x="138" y="11"/>
                  </a:lnTo>
                  <a:lnTo>
                    <a:pt x="134" y="3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3" y="6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2" y="12"/>
                  </a:lnTo>
                  <a:lnTo>
                    <a:pt x="121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8" y="19"/>
                  </a:lnTo>
                  <a:lnTo>
                    <a:pt x="120" y="21"/>
                  </a:lnTo>
                  <a:lnTo>
                    <a:pt x="120" y="37"/>
                  </a:lnTo>
                  <a:lnTo>
                    <a:pt x="121" y="41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18" y="48"/>
                  </a:lnTo>
                  <a:lnTo>
                    <a:pt x="112" y="4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0" y="51"/>
                  </a:lnTo>
                  <a:lnTo>
                    <a:pt x="110" y="50"/>
                  </a:lnTo>
                  <a:lnTo>
                    <a:pt x="109" y="50"/>
                  </a:lnTo>
                  <a:lnTo>
                    <a:pt x="108" y="49"/>
                  </a:lnTo>
                  <a:lnTo>
                    <a:pt x="107" y="50"/>
                  </a:lnTo>
                  <a:lnTo>
                    <a:pt x="102" y="51"/>
                  </a:lnTo>
                  <a:lnTo>
                    <a:pt x="94" y="49"/>
                  </a:lnTo>
                  <a:lnTo>
                    <a:pt x="90" y="45"/>
                  </a:lnTo>
                  <a:lnTo>
                    <a:pt x="86" y="45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1"/>
                  </a:lnTo>
                  <a:lnTo>
                    <a:pt x="81" y="31"/>
                  </a:lnTo>
                  <a:lnTo>
                    <a:pt x="88" y="23"/>
                  </a:lnTo>
                  <a:lnTo>
                    <a:pt x="91" y="19"/>
                  </a:lnTo>
                  <a:lnTo>
                    <a:pt x="91" y="18"/>
                  </a:lnTo>
                  <a:lnTo>
                    <a:pt x="92" y="16"/>
                  </a:lnTo>
                  <a:lnTo>
                    <a:pt x="94" y="15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1" y="5"/>
                  </a:lnTo>
                  <a:lnTo>
                    <a:pt x="103" y="3"/>
                  </a:lnTo>
                  <a:lnTo>
                    <a:pt x="98" y="2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77" y="32"/>
                  </a:lnTo>
                  <a:lnTo>
                    <a:pt x="65" y="42"/>
                  </a:lnTo>
                  <a:lnTo>
                    <a:pt x="61" y="45"/>
                  </a:lnTo>
                  <a:lnTo>
                    <a:pt x="57" y="45"/>
                  </a:lnTo>
                  <a:lnTo>
                    <a:pt x="44" y="44"/>
                  </a:lnTo>
                  <a:lnTo>
                    <a:pt x="39" y="45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4" y="74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2" y="78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0" y="82"/>
                  </a:lnTo>
                  <a:lnTo>
                    <a:pt x="17" y="90"/>
                  </a:lnTo>
                  <a:lnTo>
                    <a:pt x="9" y="100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6" y="1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313">
              <a:extLst>
                <a:ext uri="{FF2B5EF4-FFF2-40B4-BE49-F238E27FC236}">
                  <a16:creationId xmlns:a16="http://schemas.microsoft.com/office/drawing/2014/main" id="{60C22C2C-CCAE-9E45-D244-9F62777D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1" y="3873500"/>
              <a:ext cx="303213" cy="242888"/>
            </a:xfrm>
            <a:custGeom>
              <a:avLst/>
              <a:gdLst>
                <a:gd name="T0" fmla="*/ 136 w 191"/>
                <a:gd name="T1" fmla="*/ 1 h 153"/>
                <a:gd name="T2" fmla="*/ 118 w 191"/>
                <a:gd name="T3" fmla="*/ 7 h 153"/>
                <a:gd name="T4" fmla="*/ 110 w 191"/>
                <a:gd name="T5" fmla="*/ 5 h 153"/>
                <a:gd name="T6" fmla="*/ 94 w 191"/>
                <a:gd name="T7" fmla="*/ 12 h 153"/>
                <a:gd name="T8" fmla="*/ 87 w 191"/>
                <a:gd name="T9" fmla="*/ 14 h 153"/>
                <a:gd name="T10" fmla="*/ 77 w 191"/>
                <a:gd name="T11" fmla="*/ 13 h 153"/>
                <a:gd name="T12" fmla="*/ 72 w 191"/>
                <a:gd name="T13" fmla="*/ 14 h 153"/>
                <a:gd name="T14" fmla="*/ 70 w 191"/>
                <a:gd name="T15" fmla="*/ 15 h 153"/>
                <a:gd name="T16" fmla="*/ 62 w 191"/>
                <a:gd name="T17" fmla="*/ 25 h 153"/>
                <a:gd name="T18" fmla="*/ 58 w 191"/>
                <a:gd name="T19" fmla="*/ 27 h 153"/>
                <a:gd name="T20" fmla="*/ 49 w 191"/>
                <a:gd name="T21" fmla="*/ 19 h 153"/>
                <a:gd name="T22" fmla="*/ 41 w 191"/>
                <a:gd name="T23" fmla="*/ 24 h 153"/>
                <a:gd name="T24" fmla="*/ 23 w 191"/>
                <a:gd name="T25" fmla="*/ 31 h 153"/>
                <a:gd name="T26" fmla="*/ 23 w 191"/>
                <a:gd name="T27" fmla="*/ 45 h 153"/>
                <a:gd name="T28" fmla="*/ 19 w 191"/>
                <a:gd name="T29" fmla="*/ 52 h 153"/>
                <a:gd name="T30" fmla="*/ 14 w 191"/>
                <a:gd name="T31" fmla="*/ 51 h 153"/>
                <a:gd name="T32" fmla="*/ 7 w 191"/>
                <a:gd name="T33" fmla="*/ 51 h 153"/>
                <a:gd name="T34" fmla="*/ 7 w 191"/>
                <a:gd name="T35" fmla="*/ 59 h 153"/>
                <a:gd name="T36" fmla="*/ 5 w 191"/>
                <a:gd name="T37" fmla="*/ 75 h 153"/>
                <a:gd name="T38" fmla="*/ 3 w 191"/>
                <a:gd name="T39" fmla="*/ 82 h 153"/>
                <a:gd name="T40" fmla="*/ 0 w 191"/>
                <a:gd name="T41" fmla="*/ 89 h 153"/>
                <a:gd name="T42" fmla="*/ 2 w 191"/>
                <a:gd name="T43" fmla="*/ 95 h 153"/>
                <a:gd name="T44" fmla="*/ 6 w 191"/>
                <a:gd name="T45" fmla="*/ 98 h 153"/>
                <a:gd name="T46" fmla="*/ 3 w 191"/>
                <a:gd name="T47" fmla="*/ 104 h 153"/>
                <a:gd name="T48" fmla="*/ 5 w 191"/>
                <a:gd name="T49" fmla="*/ 117 h 153"/>
                <a:gd name="T50" fmla="*/ 9 w 191"/>
                <a:gd name="T51" fmla="*/ 129 h 153"/>
                <a:gd name="T52" fmla="*/ 15 w 191"/>
                <a:gd name="T53" fmla="*/ 130 h 153"/>
                <a:gd name="T54" fmla="*/ 21 w 191"/>
                <a:gd name="T55" fmla="*/ 147 h 153"/>
                <a:gd name="T56" fmla="*/ 28 w 191"/>
                <a:gd name="T57" fmla="*/ 144 h 153"/>
                <a:gd name="T58" fmla="*/ 38 w 191"/>
                <a:gd name="T59" fmla="*/ 153 h 153"/>
                <a:gd name="T60" fmla="*/ 60 w 191"/>
                <a:gd name="T61" fmla="*/ 151 h 153"/>
                <a:gd name="T62" fmla="*/ 71 w 191"/>
                <a:gd name="T63" fmla="*/ 147 h 153"/>
                <a:gd name="T64" fmla="*/ 85 w 191"/>
                <a:gd name="T65" fmla="*/ 151 h 153"/>
                <a:gd name="T66" fmla="*/ 90 w 191"/>
                <a:gd name="T67" fmla="*/ 147 h 153"/>
                <a:gd name="T68" fmla="*/ 98 w 191"/>
                <a:gd name="T69" fmla="*/ 144 h 153"/>
                <a:gd name="T70" fmla="*/ 100 w 191"/>
                <a:gd name="T71" fmla="*/ 140 h 153"/>
                <a:gd name="T72" fmla="*/ 109 w 191"/>
                <a:gd name="T73" fmla="*/ 132 h 153"/>
                <a:gd name="T74" fmla="*/ 111 w 191"/>
                <a:gd name="T75" fmla="*/ 128 h 153"/>
                <a:gd name="T76" fmla="*/ 118 w 191"/>
                <a:gd name="T77" fmla="*/ 123 h 153"/>
                <a:gd name="T78" fmla="*/ 125 w 191"/>
                <a:gd name="T79" fmla="*/ 125 h 153"/>
                <a:gd name="T80" fmla="*/ 136 w 191"/>
                <a:gd name="T81" fmla="*/ 123 h 153"/>
                <a:gd name="T82" fmla="*/ 142 w 191"/>
                <a:gd name="T83" fmla="*/ 125 h 153"/>
                <a:gd name="T84" fmla="*/ 149 w 191"/>
                <a:gd name="T85" fmla="*/ 127 h 153"/>
                <a:gd name="T86" fmla="*/ 157 w 191"/>
                <a:gd name="T87" fmla="*/ 127 h 153"/>
                <a:gd name="T88" fmla="*/ 163 w 191"/>
                <a:gd name="T89" fmla="*/ 122 h 153"/>
                <a:gd name="T90" fmla="*/ 165 w 191"/>
                <a:gd name="T91" fmla="*/ 121 h 153"/>
                <a:gd name="T92" fmla="*/ 170 w 191"/>
                <a:gd name="T93" fmla="*/ 123 h 153"/>
                <a:gd name="T94" fmla="*/ 172 w 191"/>
                <a:gd name="T95" fmla="*/ 106 h 153"/>
                <a:gd name="T96" fmla="*/ 185 w 191"/>
                <a:gd name="T97" fmla="*/ 103 h 153"/>
                <a:gd name="T98" fmla="*/ 187 w 191"/>
                <a:gd name="T99" fmla="*/ 95 h 153"/>
                <a:gd name="T100" fmla="*/ 187 w 191"/>
                <a:gd name="T101" fmla="*/ 82 h 153"/>
                <a:gd name="T102" fmla="*/ 185 w 191"/>
                <a:gd name="T103" fmla="*/ 76 h 153"/>
                <a:gd name="T104" fmla="*/ 189 w 191"/>
                <a:gd name="T105" fmla="*/ 71 h 153"/>
                <a:gd name="T106" fmla="*/ 189 w 191"/>
                <a:gd name="T107" fmla="*/ 62 h 153"/>
                <a:gd name="T108" fmla="*/ 183 w 191"/>
                <a:gd name="T109" fmla="*/ 52 h 153"/>
                <a:gd name="T110" fmla="*/ 179 w 191"/>
                <a:gd name="T111" fmla="*/ 46 h 153"/>
                <a:gd name="T112" fmla="*/ 178 w 191"/>
                <a:gd name="T113" fmla="*/ 37 h 153"/>
                <a:gd name="T114" fmla="*/ 174 w 191"/>
                <a:gd name="T115" fmla="*/ 36 h 153"/>
                <a:gd name="T116" fmla="*/ 169 w 191"/>
                <a:gd name="T117" fmla="*/ 33 h 153"/>
                <a:gd name="T118" fmla="*/ 155 w 191"/>
                <a:gd name="T119" fmla="*/ 25 h 153"/>
                <a:gd name="T120" fmla="*/ 142 w 191"/>
                <a:gd name="T121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53">
                  <a:moveTo>
                    <a:pt x="139" y="6"/>
                  </a:moveTo>
                  <a:lnTo>
                    <a:pt x="138" y="5"/>
                  </a:lnTo>
                  <a:lnTo>
                    <a:pt x="137" y="4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3" y="2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7" y="7"/>
                  </a:lnTo>
                  <a:lnTo>
                    <a:pt x="114" y="6"/>
                  </a:lnTo>
                  <a:lnTo>
                    <a:pt x="112" y="5"/>
                  </a:lnTo>
                  <a:lnTo>
                    <a:pt x="111" y="4"/>
                  </a:lnTo>
                  <a:lnTo>
                    <a:pt x="110" y="5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1" y="7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0" y="14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7" y="13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68" y="15"/>
                  </a:lnTo>
                  <a:lnTo>
                    <a:pt x="67" y="17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8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4" y="21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3" y="26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7" y="51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2"/>
                  </a:lnTo>
                  <a:lnTo>
                    <a:pt x="5" y="103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2" y="104"/>
                  </a:lnTo>
                  <a:lnTo>
                    <a:pt x="1" y="106"/>
                  </a:lnTo>
                  <a:lnTo>
                    <a:pt x="2" y="109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7" y="121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2"/>
                  </a:lnTo>
                  <a:lnTo>
                    <a:pt x="18" y="137"/>
                  </a:lnTo>
                  <a:lnTo>
                    <a:pt x="19" y="143"/>
                  </a:lnTo>
                  <a:lnTo>
                    <a:pt x="20" y="145"/>
                  </a:lnTo>
                  <a:lnTo>
                    <a:pt x="21" y="147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32" y="145"/>
                  </a:lnTo>
                  <a:lnTo>
                    <a:pt x="36" y="147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3"/>
                  </a:lnTo>
                  <a:lnTo>
                    <a:pt x="49" y="153"/>
                  </a:lnTo>
                  <a:lnTo>
                    <a:pt x="55" y="150"/>
                  </a:lnTo>
                  <a:lnTo>
                    <a:pt x="57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2" y="151"/>
                  </a:lnTo>
                  <a:lnTo>
                    <a:pt x="65" y="151"/>
                  </a:lnTo>
                  <a:lnTo>
                    <a:pt x="66" y="150"/>
                  </a:lnTo>
                  <a:lnTo>
                    <a:pt x="70" y="148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9" y="147"/>
                  </a:lnTo>
                  <a:lnTo>
                    <a:pt x="79" y="148"/>
                  </a:lnTo>
                  <a:lnTo>
                    <a:pt x="83" y="150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6" y="149"/>
                  </a:lnTo>
                  <a:lnTo>
                    <a:pt x="87" y="148"/>
                  </a:lnTo>
                  <a:lnTo>
                    <a:pt x="88" y="148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92" y="144"/>
                  </a:lnTo>
                  <a:lnTo>
                    <a:pt x="96" y="145"/>
                  </a:lnTo>
                  <a:lnTo>
                    <a:pt x="97" y="145"/>
                  </a:lnTo>
                  <a:lnTo>
                    <a:pt x="98" y="144"/>
                  </a:lnTo>
                  <a:lnTo>
                    <a:pt x="99" y="144"/>
                  </a:lnTo>
                  <a:lnTo>
                    <a:pt x="99" y="143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3" y="137"/>
                  </a:lnTo>
                  <a:lnTo>
                    <a:pt x="104" y="136"/>
                  </a:lnTo>
                  <a:lnTo>
                    <a:pt x="107" y="135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9" y="130"/>
                  </a:lnTo>
                  <a:lnTo>
                    <a:pt x="109" y="129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1" y="127"/>
                  </a:lnTo>
                  <a:lnTo>
                    <a:pt x="113" y="125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3" y="125"/>
                  </a:lnTo>
                  <a:lnTo>
                    <a:pt x="125" y="125"/>
                  </a:lnTo>
                  <a:lnTo>
                    <a:pt x="127" y="123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2" y="122"/>
                  </a:lnTo>
                  <a:lnTo>
                    <a:pt x="136" y="123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7" y="127"/>
                  </a:lnTo>
                  <a:lnTo>
                    <a:pt x="158" y="125"/>
                  </a:lnTo>
                  <a:lnTo>
                    <a:pt x="159" y="125"/>
                  </a:lnTo>
                  <a:lnTo>
                    <a:pt x="161" y="124"/>
                  </a:lnTo>
                  <a:lnTo>
                    <a:pt x="163" y="123"/>
                  </a:lnTo>
                  <a:lnTo>
                    <a:pt x="163" y="122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4" y="119"/>
                  </a:lnTo>
                  <a:lnTo>
                    <a:pt x="165" y="119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2"/>
                  </a:lnTo>
                  <a:lnTo>
                    <a:pt x="168" y="123"/>
                  </a:lnTo>
                  <a:lnTo>
                    <a:pt x="169" y="124"/>
                  </a:lnTo>
                  <a:lnTo>
                    <a:pt x="170" y="123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0" y="109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4" y="105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84" y="105"/>
                  </a:lnTo>
                  <a:lnTo>
                    <a:pt x="185" y="103"/>
                  </a:lnTo>
                  <a:lnTo>
                    <a:pt x="187" y="102"/>
                  </a:lnTo>
                  <a:lnTo>
                    <a:pt x="185" y="99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7" y="95"/>
                  </a:lnTo>
                  <a:lnTo>
                    <a:pt x="187" y="93"/>
                  </a:lnTo>
                  <a:lnTo>
                    <a:pt x="187" y="92"/>
                  </a:lnTo>
                  <a:lnTo>
                    <a:pt x="185" y="85"/>
                  </a:lnTo>
                  <a:lnTo>
                    <a:pt x="185" y="84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5" y="79"/>
                  </a:lnTo>
                  <a:lnTo>
                    <a:pt x="185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7" y="75"/>
                  </a:lnTo>
                  <a:lnTo>
                    <a:pt x="188" y="73"/>
                  </a:lnTo>
                  <a:lnTo>
                    <a:pt x="189" y="72"/>
                  </a:lnTo>
                  <a:lnTo>
                    <a:pt x="189" y="71"/>
                  </a:lnTo>
                  <a:lnTo>
                    <a:pt x="190" y="69"/>
                  </a:lnTo>
                  <a:lnTo>
                    <a:pt x="191" y="66"/>
                  </a:lnTo>
                  <a:lnTo>
                    <a:pt x="191" y="64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7" y="62"/>
                  </a:lnTo>
                  <a:lnTo>
                    <a:pt x="187" y="60"/>
                  </a:lnTo>
                  <a:lnTo>
                    <a:pt x="185" y="60"/>
                  </a:lnTo>
                  <a:lnTo>
                    <a:pt x="184" y="56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0"/>
                  </a:lnTo>
                  <a:lnTo>
                    <a:pt x="181" y="49"/>
                  </a:lnTo>
                  <a:lnTo>
                    <a:pt x="179" y="46"/>
                  </a:lnTo>
                  <a:lnTo>
                    <a:pt x="179" y="44"/>
                  </a:lnTo>
                  <a:lnTo>
                    <a:pt x="179" y="41"/>
                  </a:lnTo>
                  <a:lnTo>
                    <a:pt x="179" y="40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6" y="36"/>
                  </a:lnTo>
                  <a:lnTo>
                    <a:pt x="175" y="36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3"/>
                  </a:lnTo>
                  <a:lnTo>
                    <a:pt x="172" y="33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2"/>
                  </a:lnTo>
                  <a:lnTo>
                    <a:pt x="166" y="32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55" y="25"/>
                  </a:lnTo>
                  <a:lnTo>
                    <a:pt x="153" y="23"/>
                  </a:lnTo>
                  <a:lnTo>
                    <a:pt x="152" y="21"/>
                  </a:lnTo>
                  <a:lnTo>
                    <a:pt x="151" y="19"/>
                  </a:lnTo>
                  <a:lnTo>
                    <a:pt x="149" y="1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318">
              <a:extLst>
                <a:ext uri="{FF2B5EF4-FFF2-40B4-BE49-F238E27FC236}">
                  <a16:creationId xmlns:a16="http://schemas.microsoft.com/office/drawing/2014/main" id="{2ABFF66D-2F88-5F86-C602-6A51AC42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3829050"/>
              <a:ext cx="209550" cy="474663"/>
            </a:xfrm>
            <a:custGeom>
              <a:avLst/>
              <a:gdLst>
                <a:gd name="T0" fmla="*/ 69 w 132"/>
                <a:gd name="T1" fmla="*/ 296 h 299"/>
                <a:gd name="T2" fmla="*/ 77 w 132"/>
                <a:gd name="T3" fmla="*/ 290 h 299"/>
                <a:gd name="T4" fmla="*/ 76 w 132"/>
                <a:gd name="T5" fmla="*/ 282 h 299"/>
                <a:gd name="T6" fmla="*/ 81 w 132"/>
                <a:gd name="T7" fmla="*/ 274 h 299"/>
                <a:gd name="T8" fmla="*/ 84 w 132"/>
                <a:gd name="T9" fmla="*/ 261 h 299"/>
                <a:gd name="T10" fmla="*/ 97 w 132"/>
                <a:gd name="T11" fmla="*/ 257 h 299"/>
                <a:gd name="T12" fmla="*/ 103 w 132"/>
                <a:gd name="T13" fmla="*/ 247 h 299"/>
                <a:gd name="T14" fmla="*/ 109 w 132"/>
                <a:gd name="T15" fmla="*/ 235 h 299"/>
                <a:gd name="T16" fmla="*/ 113 w 132"/>
                <a:gd name="T17" fmla="*/ 223 h 299"/>
                <a:gd name="T18" fmla="*/ 119 w 132"/>
                <a:gd name="T19" fmla="*/ 218 h 299"/>
                <a:gd name="T20" fmla="*/ 126 w 132"/>
                <a:gd name="T21" fmla="*/ 214 h 299"/>
                <a:gd name="T22" fmla="*/ 132 w 132"/>
                <a:gd name="T23" fmla="*/ 203 h 299"/>
                <a:gd name="T24" fmla="*/ 126 w 132"/>
                <a:gd name="T25" fmla="*/ 190 h 299"/>
                <a:gd name="T26" fmla="*/ 120 w 132"/>
                <a:gd name="T27" fmla="*/ 173 h 299"/>
                <a:gd name="T28" fmla="*/ 107 w 132"/>
                <a:gd name="T29" fmla="*/ 171 h 299"/>
                <a:gd name="T30" fmla="*/ 97 w 132"/>
                <a:gd name="T31" fmla="*/ 157 h 299"/>
                <a:gd name="T32" fmla="*/ 89 w 132"/>
                <a:gd name="T33" fmla="*/ 134 h 299"/>
                <a:gd name="T34" fmla="*/ 94 w 132"/>
                <a:gd name="T35" fmla="*/ 125 h 299"/>
                <a:gd name="T36" fmla="*/ 89 w 132"/>
                <a:gd name="T37" fmla="*/ 118 h 299"/>
                <a:gd name="T38" fmla="*/ 94 w 132"/>
                <a:gd name="T39" fmla="*/ 108 h 299"/>
                <a:gd name="T40" fmla="*/ 95 w 132"/>
                <a:gd name="T41" fmla="*/ 87 h 299"/>
                <a:gd name="T42" fmla="*/ 96 w 132"/>
                <a:gd name="T43" fmla="*/ 77 h 299"/>
                <a:gd name="T44" fmla="*/ 96 w 132"/>
                <a:gd name="T45" fmla="*/ 60 h 299"/>
                <a:gd name="T46" fmla="*/ 88 w 132"/>
                <a:gd name="T47" fmla="*/ 41 h 299"/>
                <a:gd name="T48" fmla="*/ 70 w 132"/>
                <a:gd name="T49" fmla="*/ 28 h 299"/>
                <a:gd name="T50" fmla="*/ 64 w 132"/>
                <a:gd name="T51" fmla="*/ 15 h 299"/>
                <a:gd name="T52" fmla="*/ 45 w 132"/>
                <a:gd name="T53" fmla="*/ 16 h 299"/>
                <a:gd name="T54" fmla="*/ 34 w 132"/>
                <a:gd name="T55" fmla="*/ 13 h 299"/>
                <a:gd name="T56" fmla="*/ 34 w 132"/>
                <a:gd name="T57" fmla="*/ 1 h 299"/>
                <a:gd name="T58" fmla="*/ 24 w 132"/>
                <a:gd name="T59" fmla="*/ 13 h 299"/>
                <a:gd name="T60" fmla="*/ 16 w 132"/>
                <a:gd name="T61" fmla="*/ 22 h 299"/>
                <a:gd name="T62" fmla="*/ 0 w 132"/>
                <a:gd name="T63" fmla="*/ 47 h 299"/>
                <a:gd name="T64" fmla="*/ 6 w 132"/>
                <a:gd name="T65" fmla="*/ 59 h 299"/>
                <a:gd name="T66" fmla="*/ 5 w 132"/>
                <a:gd name="T67" fmla="*/ 73 h 299"/>
                <a:gd name="T68" fmla="*/ 13 w 132"/>
                <a:gd name="T69" fmla="*/ 79 h 299"/>
                <a:gd name="T70" fmla="*/ 23 w 132"/>
                <a:gd name="T71" fmla="*/ 94 h 299"/>
                <a:gd name="T72" fmla="*/ 24 w 132"/>
                <a:gd name="T73" fmla="*/ 106 h 299"/>
                <a:gd name="T74" fmla="*/ 17 w 132"/>
                <a:gd name="T75" fmla="*/ 112 h 299"/>
                <a:gd name="T76" fmla="*/ 12 w 132"/>
                <a:gd name="T77" fmla="*/ 125 h 299"/>
                <a:gd name="T78" fmla="*/ 12 w 132"/>
                <a:gd name="T79" fmla="*/ 134 h 299"/>
                <a:gd name="T80" fmla="*/ 15 w 132"/>
                <a:gd name="T81" fmla="*/ 147 h 299"/>
                <a:gd name="T82" fmla="*/ 13 w 132"/>
                <a:gd name="T83" fmla="*/ 156 h 299"/>
                <a:gd name="T84" fmla="*/ 13 w 132"/>
                <a:gd name="T85" fmla="*/ 172 h 299"/>
                <a:gd name="T86" fmla="*/ 13 w 132"/>
                <a:gd name="T87" fmla="*/ 177 h 299"/>
                <a:gd name="T88" fmla="*/ 8 w 132"/>
                <a:gd name="T89" fmla="*/ 175 h 299"/>
                <a:gd name="T90" fmla="*/ 9 w 132"/>
                <a:gd name="T91" fmla="*/ 184 h 299"/>
                <a:gd name="T92" fmla="*/ 3 w 132"/>
                <a:gd name="T93" fmla="*/ 197 h 299"/>
                <a:gd name="T94" fmla="*/ 12 w 132"/>
                <a:gd name="T95" fmla="*/ 208 h 299"/>
                <a:gd name="T96" fmla="*/ 13 w 132"/>
                <a:gd name="T97" fmla="*/ 218 h 299"/>
                <a:gd name="T98" fmla="*/ 10 w 132"/>
                <a:gd name="T99" fmla="*/ 229 h 299"/>
                <a:gd name="T100" fmla="*/ 3 w 132"/>
                <a:gd name="T101" fmla="*/ 222 h 299"/>
                <a:gd name="T102" fmla="*/ 16 w 132"/>
                <a:gd name="T103" fmla="*/ 243 h 299"/>
                <a:gd name="T104" fmla="*/ 35 w 132"/>
                <a:gd name="T105" fmla="*/ 255 h 299"/>
                <a:gd name="T106" fmla="*/ 44 w 132"/>
                <a:gd name="T107" fmla="*/ 259 h 299"/>
                <a:gd name="T108" fmla="*/ 48 w 132"/>
                <a:gd name="T109" fmla="*/ 274 h 299"/>
                <a:gd name="T110" fmla="*/ 56 w 132"/>
                <a:gd name="T111" fmla="*/ 279 h 299"/>
                <a:gd name="T112" fmla="*/ 55 w 132"/>
                <a:gd name="T113" fmla="*/ 29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299">
                  <a:moveTo>
                    <a:pt x="58" y="294"/>
                  </a:moveTo>
                  <a:lnTo>
                    <a:pt x="61" y="294"/>
                  </a:lnTo>
                  <a:lnTo>
                    <a:pt x="64" y="296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69" y="297"/>
                  </a:lnTo>
                  <a:lnTo>
                    <a:pt x="69" y="296"/>
                  </a:lnTo>
                  <a:lnTo>
                    <a:pt x="70" y="296"/>
                  </a:lnTo>
                  <a:lnTo>
                    <a:pt x="71" y="296"/>
                  </a:lnTo>
                  <a:lnTo>
                    <a:pt x="73" y="296"/>
                  </a:lnTo>
                  <a:lnTo>
                    <a:pt x="73" y="294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6" y="292"/>
                  </a:lnTo>
                  <a:lnTo>
                    <a:pt x="77" y="290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5" y="287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6" y="282"/>
                  </a:lnTo>
                  <a:lnTo>
                    <a:pt x="77" y="282"/>
                  </a:lnTo>
                  <a:lnTo>
                    <a:pt x="80" y="283"/>
                  </a:lnTo>
                  <a:lnTo>
                    <a:pt x="81" y="284"/>
                  </a:lnTo>
                  <a:lnTo>
                    <a:pt x="82" y="284"/>
                  </a:lnTo>
                  <a:lnTo>
                    <a:pt x="84" y="283"/>
                  </a:lnTo>
                  <a:lnTo>
                    <a:pt x="84" y="281"/>
                  </a:lnTo>
                  <a:lnTo>
                    <a:pt x="84" y="279"/>
                  </a:lnTo>
                  <a:lnTo>
                    <a:pt x="81" y="274"/>
                  </a:lnTo>
                  <a:lnTo>
                    <a:pt x="78" y="273"/>
                  </a:lnTo>
                  <a:lnTo>
                    <a:pt x="78" y="271"/>
                  </a:lnTo>
                  <a:lnTo>
                    <a:pt x="77" y="266"/>
                  </a:lnTo>
                  <a:lnTo>
                    <a:pt x="77" y="264"/>
                  </a:lnTo>
                  <a:lnTo>
                    <a:pt x="82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4" y="261"/>
                  </a:lnTo>
                  <a:lnTo>
                    <a:pt x="84" y="259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1" y="256"/>
                  </a:lnTo>
                  <a:lnTo>
                    <a:pt x="95" y="257"/>
                  </a:lnTo>
                  <a:lnTo>
                    <a:pt x="97" y="257"/>
                  </a:lnTo>
                  <a:lnTo>
                    <a:pt x="100" y="255"/>
                  </a:lnTo>
                  <a:lnTo>
                    <a:pt x="102" y="255"/>
                  </a:lnTo>
                  <a:lnTo>
                    <a:pt x="103" y="254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6"/>
                  </a:lnTo>
                  <a:lnTo>
                    <a:pt x="108" y="235"/>
                  </a:lnTo>
                  <a:lnTo>
                    <a:pt x="109" y="235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11" y="230"/>
                  </a:lnTo>
                  <a:lnTo>
                    <a:pt x="111" y="229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2"/>
                  </a:lnTo>
                  <a:lnTo>
                    <a:pt x="113" y="221"/>
                  </a:lnTo>
                  <a:lnTo>
                    <a:pt x="115" y="221"/>
                  </a:lnTo>
                  <a:lnTo>
                    <a:pt x="116" y="221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22" y="220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198"/>
                  </a:lnTo>
                  <a:lnTo>
                    <a:pt x="132" y="197"/>
                  </a:lnTo>
                  <a:lnTo>
                    <a:pt x="130" y="196"/>
                  </a:lnTo>
                  <a:lnTo>
                    <a:pt x="128" y="194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0"/>
                  </a:lnTo>
                  <a:lnTo>
                    <a:pt x="124" y="189"/>
                  </a:lnTo>
                  <a:lnTo>
                    <a:pt x="126" y="188"/>
                  </a:lnTo>
                  <a:lnTo>
                    <a:pt x="127" y="185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6" y="176"/>
                  </a:lnTo>
                  <a:lnTo>
                    <a:pt x="124" y="175"/>
                  </a:lnTo>
                  <a:lnTo>
                    <a:pt x="120" y="173"/>
                  </a:lnTo>
                  <a:lnTo>
                    <a:pt x="116" y="172"/>
                  </a:lnTo>
                  <a:lnTo>
                    <a:pt x="116" y="173"/>
                  </a:lnTo>
                  <a:lnTo>
                    <a:pt x="113" y="176"/>
                  </a:lnTo>
                  <a:lnTo>
                    <a:pt x="111" y="176"/>
                  </a:lnTo>
                  <a:lnTo>
                    <a:pt x="110" y="176"/>
                  </a:lnTo>
                  <a:lnTo>
                    <a:pt x="109" y="175"/>
                  </a:lnTo>
                  <a:lnTo>
                    <a:pt x="108" y="173"/>
                  </a:lnTo>
                  <a:lnTo>
                    <a:pt x="107" y="171"/>
                  </a:lnTo>
                  <a:lnTo>
                    <a:pt x="106" y="165"/>
                  </a:lnTo>
                  <a:lnTo>
                    <a:pt x="104" y="160"/>
                  </a:lnTo>
                  <a:lnTo>
                    <a:pt x="103" y="158"/>
                  </a:lnTo>
                  <a:lnTo>
                    <a:pt x="102" y="158"/>
                  </a:lnTo>
                  <a:lnTo>
                    <a:pt x="101" y="158"/>
                  </a:lnTo>
                  <a:lnTo>
                    <a:pt x="100" y="158"/>
                  </a:lnTo>
                  <a:lnTo>
                    <a:pt x="99" y="157"/>
                  </a:lnTo>
                  <a:lnTo>
                    <a:pt x="97" y="157"/>
                  </a:lnTo>
                  <a:lnTo>
                    <a:pt x="96" y="156"/>
                  </a:lnTo>
                  <a:lnTo>
                    <a:pt x="96" y="153"/>
                  </a:lnTo>
                  <a:lnTo>
                    <a:pt x="96" y="151"/>
                  </a:lnTo>
                  <a:lnTo>
                    <a:pt x="95" y="149"/>
                  </a:lnTo>
                  <a:lnTo>
                    <a:pt x="93" y="145"/>
                  </a:lnTo>
                  <a:lnTo>
                    <a:pt x="91" y="142"/>
                  </a:lnTo>
                  <a:lnTo>
                    <a:pt x="90" y="137"/>
                  </a:lnTo>
                  <a:lnTo>
                    <a:pt x="89" y="134"/>
                  </a:lnTo>
                  <a:lnTo>
                    <a:pt x="90" y="132"/>
                  </a:lnTo>
                  <a:lnTo>
                    <a:pt x="91" y="132"/>
                  </a:lnTo>
                  <a:lnTo>
                    <a:pt x="93" y="132"/>
                  </a:lnTo>
                  <a:lnTo>
                    <a:pt x="93" y="131"/>
                  </a:lnTo>
                  <a:lnTo>
                    <a:pt x="94" y="130"/>
                  </a:lnTo>
                  <a:lnTo>
                    <a:pt x="94" y="127"/>
                  </a:lnTo>
                  <a:lnTo>
                    <a:pt x="94" y="126"/>
                  </a:lnTo>
                  <a:lnTo>
                    <a:pt x="94" y="125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90" y="110"/>
                  </a:lnTo>
                  <a:lnTo>
                    <a:pt x="91" y="110"/>
                  </a:lnTo>
                  <a:lnTo>
                    <a:pt x="93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6"/>
                  </a:lnTo>
                  <a:lnTo>
                    <a:pt x="93" y="103"/>
                  </a:lnTo>
                  <a:lnTo>
                    <a:pt x="91" y="100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7" y="74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1"/>
                  </a:lnTo>
                  <a:lnTo>
                    <a:pt x="99" y="68"/>
                  </a:lnTo>
                  <a:lnTo>
                    <a:pt x="99" y="67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3"/>
                  </a:lnTo>
                  <a:lnTo>
                    <a:pt x="94" y="51"/>
                  </a:lnTo>
                  <a:lnTo>
                    <a:pt x="91" y="45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8" y="41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3" y="34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2" y="19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3" y="51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5" y="80"/>
                  </a:lnTo>
                  <a:lnTo>
                    <a:pt x="24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4" y="90"/>
                  </a:lnTo>
                  <a:lnTo>
                    <a:pt x="23" y="88"/>
                  </a:lnTo>
                  <a:lnTo>
                    <a:pt x="23" y="91"/>
                  </a:lnTo>
                  <a:lnTo>
                    <a:pt x="23" y="94"/>
                  </a:lnTo>
                  <a:lnTo>
                    <a:pt x="23" y="98"/>
                  </a:lnTo>
                  <a:lnTo>
                    <a:pt x="22" y="100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6" y="111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7"/>
                  </a:lnTo>
                  <a:lnTo>
                    <a:pt x="16" y="119"/>
                  </a:lnTo>
                  <a:lnTo>
                    <a:pt x="15" y="120"/>
                  </a:lnTo>
                  <a:lnTo>
                    <a:pt x="12" y="121"/>
                  </a:lnTo>
                  <a:lnTo>
                    <a:pt x="12" y="125"/>
                  </a:lnTo>
                  <a:lnTo>
                    <a:pt x="11" y="126"/>
                  </a:lnTo>
                  <a:lnTo>
                    <a:pt x="10" y="126"/>
                  </a:lnTo>
                  <a:lnTo>
                    <a:pt x="9" y="125"/>
                  </a:lnTo>
                  <a:lnTo>
                    <a:pt x="9" y="126"/>
                  </a:lnTo>
                  <a:lnTo>
                    <a:pt x="10" y="127"/>
                  </a:lnTo>
                  <a:lnTo>
                    <a:pt x="10" y="132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6"/>
                  </a:lnTo>
                  <a:lnTo>
                    <a:pt x="18" y="138"/>
                  </a:lnTo>
                  <a:lnTo>
                    <a:pt x="18" y="139"/>
                  </a:lnTo>
                  <a:lnTo>
                    <a:pt x="18" y="142"/>
                  </a:lnTo>
                  <a:lnTo>
                    <a:pt x="15" y="147"/>
                  </a:lnTo>
                  <a:lnTo>
                    <a:pt x="15" y="149"/>
                  </a:lnTo>
                  <a:lnTo>
                    <a:pt x="15" y="150"/>
                  </a:lnTo>
                  <a:lnTo>
                    <a:pt x="15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3" y="164"/>
                  </a:lnTo>
                  <a:lnTo>
                    <a:pt x="15" y="165"/>
                  </a:lnTo>
                  <a:lnTo>
                    <a:pt x="16" y="168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3" y="172"/>
                  </a:lnTo>
                  <a:lnTo>
                    <a:pt x="16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8" y="169"/>
                  </a:lnTo>
                  <a:lnTo>
                    <a:pt x="19" y="171"/>
                  </a:lnTo>
                  <a:lnTo>
                    <a:pt x="19" y="173"/>
                  </a:lnTo>
                  <a:lnTo>
                    <a:pt x="18" y="175"/>
                  </a:lnTo>
                  <a:lnTo>
                    <a:pt x="13" y="177"/>
                  </a:lnTo>
                  <a:lnTo>
                    <a:pt x="12" y="178"/>
                  </a:lnTo>
                  <a:lnTo>
                    <a:pt x="11" y="178"/>
                  </a:lnTo>
                  <a:lnTo>
                    <a:pt x="11" y="176"/>
                  </a:lnTo>
                  <a:lnTo>
                    <a:pt x="12" y="173"/>
                  </a:lnTo>
                  <a:lnTo>
                    <a:pt x="11" y="171"/>
                  </a:lnTo>
                  <a:lnTo>
                    <a:pt x="10" y="173"/>
                  </a:lnTo>
                  <a:lnTo>
                    <a:pt x="9" y="173"/>
                  </a:lnTo>
                  <a:lnTo>
                    <a:pt x="8" y="175"/>
                  </a:lnTo>
                  <a:lnTo>
                    <a:pt x="9" y="176"/>
                  </a:lnTo>
                  <a:lnTo>
                    <a:pt x="10" y="177"/>
                  </a:lnTo>
                  <a:lnTo>
                    <a:pt x="10" y="178"/>
                  </a:lnTo>
                  <a:lnTo>
                    <a:pt x="10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3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6" y="185"/>
                  </a:lnTo>
                  <a:lnTo>
                    <a:pt x="6" y="186"/>
                  </a:lnTo>
                  <a:lnTo>
                    <a:pt x="6" y="192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3" y="199"/>
                  </a:lnTo>
                  <a:lnTo>
                    <a:pt x="3" y="201"/>
                  </a:lnTo>
                  <a:lnTo>
                    <a:pt x="8" y="209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2" y="208"/>
                  </a:lnTo>
                  <a:lnTo>
                    <a:pt x="13" y="210"/>
                  </a:lnTo>
                  <a:lnTo>
                    <a:pt x="13" y="212"/>
                  </a:lnTo>
                  <a:lnTo>
                    <a:pt x="13" y="214"/>
                  </a:lnTo>
                  <a:lnTo>
                    <a:pt x="12" y="215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11" y="216"/>
                  </a:lnTo>
                  <a:lnTo>
                    <a:pt x="13" y="218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5" y="229"/>
                  </a:lnTo>
                  <a:lnTo>
                    <a:pt x="15" y="230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0" y="231"/>
                  </a:lnTo>
                  <a:lnTo>
                    <a:pt x="10" y="229"/>
                  </a:lnTo>
                  <a:lnTo>
                    <a:pt x="10" y="228"/>
                  </a:lnTo>
                  <a:lnTo>
                    <a:pt x="9" y="225"/>
                  </a:lnTo>
                  <a:lnTo>
                    <a:pt x="8" y="224"/>
                  </a:lnTo>
                  <a:lnTo>
                    <a:pt x="5" y="221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2"/>
                  </a:lnTo>
                  <a:lnTo>
                    <a:pt x="3" y="222"/>
                  </a:lnTo>
                  <a:lnTo>
                    <a:pt x="3" y="223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8"/>
                  </a:lnTo>
                  <a:lnTo>
                    <a:pt x="6" y="233"/>
                  </a:lnTo>
                  <a:lnTo>
                    <a:pt x="8" y="234"/>
                  </a:lnTo>
                  <a:lnTo>
                    <a:pt x="8" y="235"/>
                  </a:lnTo>
                  <a:lnTo>
                    <a:pt x="16" y="243"/>
                  </a:lnTo>
                  <a:lnTo>
                    <a:pt x="18" y="246"/>
                  </a:lnTo>
                  <a:lnTo>
                    <a:pt x="22" y="247"/>
                  </a:lnTo>
                  <a:lnTo>
                    <a:pt x="25" y="249"/>
                  </a:lnTo>
                  <a:lnTo>
                    <a:pt x="29" y="250"/>
                  </a:lnTo>
                  <a:lnTo>
                    <a:pt x="32" y="251"/>
                  </a:lnTo>
                  <a:lnTo>
                    <a:pt x="34" y="253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6" y="255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9" y="257"/>
                  </a:lnTo>
                  <a:lnTo>
                    <a:pt x="39" y="259"/>
                  </a:lnTo>
                  <a:lnTo>
                    <a:pt x="41" y="259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4" y="260"/>
                  </a:lnTo>
                  <a:lnTo>
                    <a:pt x="45" y="261"/>
                  </a:lnTo>
                  <a:lnTo>
                    <a:pt x="49" y="268"/>
                  </a:lnTo>
                  <a:lnTo>
                    <a:pt x="50" y="269"/>
                  </a:lnTo>
                  <a:lnTo>
                    <a:pt x="49" y="270"/>
                  </a:lnTo>
                  <a:lnTo>
                    <a:pt x="49" y="271"/>
                  </a:lnTo>
                  <a:lnTo>
                    <a:pt x="48" y="273"/>
                  </a:lnTo>
                  <a:lnTo>
                    <a:pt x="48" y="274"/>
                  </a:lnTo>
                  <a:lnTo>
                    <a:pt x="49" y="274"/>
                  </a:lnTo>
                  <a:lnTo>
                    <a:pt x="50" y="274"/>
                  </a:lnTo>
                  <a:lnTo>
                    <a:pt x="51" y="275"/>
                  </a:lnTo>
                  <a:lnTo>
                    <a:pt x="51" y="276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6" y="277"/>
                  </a:lnTo>
                  <a:lnTo>
                    <a:pt x="56" y="279"/>
                  </a:lnTo>
                  <a:lnTo>
                    <a:pt x="56" y="280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5" y="288"/>
                  </a:lnTo>
                  <a:lnTo>
                    <a:pt x="54" y="290"/>
                  </a:lnTo>
                  <a:lnTo>
                    <a:pt x="54" y="293"/>
                  </a:lnTo>
                  <a:lnTo>
                    <a:pt x="54" y="294"/>
                  </a:lnTo>
                  <a:lnTo>
                    <a:pt x="55" y="294"/>
                  </a:lnTo>
                  <a:lnTo>
                    <a:pt x="56" y="293"/>
                  </a:lnTo>
                  <a:lnTo>
                    <a:pt x="58" y="29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345">
              <a:extLst>
                <a:ext uri="{FF2B5EF4-FFF2-40B4-BE49-F238E27FC236}">
                  <a16:creationId xmlns:a16="http://schemas.microsoft.com/office/drawing/2014/main" id="{3FBE3877-5DD8-1944-530C-61148432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9" y="3916363"/>
              <a:ext cx="363538" cy="323850"/>
            </a:xfrm>
            <a:custGeom>
              <a:avLst/>
              <a:gdLst>
                <a:gd name="T0" fmla="*/ 131 w 229"/>
                <a:gd name="T1" fmla="*/ 13 h 204"/>
                <a:gd name="T2" fmla="*/ 129 w 229"/>
                <a:gd name="T3" fmla="*/ 17 h 204"/>
                <a:gd name="T4" fmla="*/ 116 w 229"/>
                <a:gd name="T5" fmla="*/ 17 h 204"/>
                <a:gd name="T6" fmla="*/ 110 w 229"/>
                <a:gd name="T7" fmla="*/ 18 h 204"/>
                <a:gd name="T8" fmla="*/ 92 w 229"/>
                <a:gd name="T9" fmla="*/ 1 h 204"/>
                <a:gd name="T10" fmla="*/ 80 w 229"/>
                <a:gd name="T11" fmla="*/ 5 h 204"/>
                <a:gd name="T12" fmla="*/ 70 w 229"/>
                <a:gd name="T13" fmla="*/ 7 h 204"/>
                <a:gd name="T14" fmla="*/ 64 w 229"/>
                <a:gd name="T15" fmla="*/ 12 h 204"/>
                <a:gd name="T16" fmla="*/ 55 w 229"/>
                <a:gd name="T17" fmla="*/ 13 h 204"/>
                <a:gd name="T18" fmla="*/ 40 w 229"/>
                <a:gd name="T19" fmla="*/ 16 h 204"/>
                <a:gd name="T20" fmla="*/ 37 w 229"/>
                <a:gd name="T21" fmla="*/ 25 h 204"/>
                <a:gd name="T22" fmla="*/ 20 w 229"/>
                <a:gd name="T23" fmla="*/ 37 h 204"/>
                <a:gd name="T24" fmla="*/ 32 w 229"/>
                <a:gd name="T25" fmla="*/ 43 h 204"/>
                <a:gd name="T26" fmla="*/ 41 w 229"/>
                <a:gd name="T27" fmla="*/ 50 h 204"/>
                <a:gd name="T28" fmla="*/ 41 w 229"/>
                <a:gd name="T29" fmla="*/ 58 h 204"/>
                <a:gd name="T30" fmla="*/ 42 w 229"/>
                <a:gd name="T31" fmla="*/ 77 h 204"/>
                <a:gd name="T32" fmla="*/ 33 w 229"/>
                <a:gd name="T33" fmla="*/ 79 h 204"/>
                <a:gd name="T34" fmla="*/ 21 w 229"/>
                <a:gd name="T35" fmla="*/ 90 h 204"/>
                <a:gd name="T36" fmla="*/ 22 w 229"/>
                <a:gd name="T37" fmla="*/ 100 h 204"/>
                <a:gd name="T38" fmla="*/ 25 w 229"/>
                <a:gd name="T39" fmla="*/ 109 h 204"/>
                <a:gd name="T40" fmla="*/ 22 w 229"/>
                <a:gd name="T41" fmla="*/ 115 h 204"/>
                <a:gd name="T42" fmla="*/ 16 w 229"/>
                <a:gd name="T43" fmla="*/ 118 h 204"/>
                <a:gd name="T44" fmla="*/ 12 w 229"/>
                <a:gd name="T45" fmla="*/ 123 h 204"/>
                <a:gd name="T46" fmla="*/ 7 w 229"/>
                <a:gd name="T47" fmla="*/ 134 h 204"/>
                <a:gd name="T48" fmla="*/ 1 w 229"/>
                <a:gd name="T49" fmla="*/ 143 h 204"/>
                <a:gd name="T50" fmla="*/ 24 w 229"/>
                <a:gd name="T51" fmla="*/ 148 h 204"/>
                <a:gd name="T52" fmla="*/ 33 w 229"/>
                <a:gd name="T53" fmla="*/ 148 h 204"/>
                <a:gd name="T54" fmla="*/ 55 w 229"/>
                <a:gd name="T55" fmla="*/ 143 h 204"/>
                <a:gd name="T56" fmla="*/ 51 w 229"/>
                <a:gd name="T57" fmla="*/ 155 h 204"/>
                <a:gd name="T58" fmla="*/ 37 w 229"/>
                <a:gd name="T59" fmla="*/ 162 h 204"/>
                <a:gd name="T60" fmla="*/ 15 w 229"/>
                <a:gd name="T61" fmla="*/ 174 h 204"/>
                <a:gd name="T62" fmla="*/ 13 w 229"/>
                <a:gd name="T63" fmla="*/ 180 h 204"/>
                <a:gd name="T64" fmla="*/ 12 w 229"/>
                <a:gd name="T65" fmla="*/ 196 h 204"/>
                <a:gd name="T66" fmla="*/ 14 w 229"/>
                <a:gd name="T67" fmla="*/ 202 h 204"/>
                <a:gd name="T68" fmla="*/ 22 w 229"/>
                <a:gd name="T69" fmla="*/ 192 h 204"/>
                <a:gd name="T70" fmla="*/ 32 w 229"/>
                <a:gd name="T71" fmla="*/ 182 h 204"/>
                <a:gd name="T72" fmla="*/ 42 w 229"/>
                <a:gd name="T73" fmla="*/ 172 h 204"/>
                <a:gd name="T74" fmla="*/ 50 w 229"/>
                <a:gd name="T75" fmla="*/ 163 h 204"/>
                <a:gd name="T76" fmla="*/ 67 w 229"/>
                <a:gd name="T77" fmla="*/ 154 h 204"/>
                <a:gd name="T78" fmla="*/ 80 w 229"/>
                <a:gd name="T79" fmla="*/ 148 h 204"/>
                <a:gd name="T80" fmla="*/ 96 w 229"/>
                <a:gd name="T81" fmla="*/ 135 h 204"/>
                <a:gd name="T82" fmla="*/ 129 w 229"/>
                <a:gd name="T83" fmla="*/ 109 h 204"/>
                <a:gd name="T84" fmla="*/ 143 w 229"/>
                <a:gd name="T85" fmla="*/ 111 h 204"/>
                <a:gd name="T86" fmla="*/ 153 w 229"/>
                <a:gd name="T87" fmla="*/ 104 h 204"/>
                <a:gd name="T88" fmla="*/ 164 w 229"/>
                <a:gd name="T89" fmla="*/ 103 h 204"/>
                <a:gd name="T90" fmla="*/ 179 w 229"/>
                <a:gd name="T91" fmla="*/ 108 h 204"/>
                <a:gd name="T92" fmla="*/ 187 w 229"/>
                <a:gd name="T93" fmla="*/ 105 h 204"/>
                <a:gd name="T94" fmla="*/ 190 w 229"/>
                <a:gd name="T95" fmla="*/ 108 h 204"/>
                <a:gd name="T96" fmla="*/ 207 w 229"/>
                <a:gd name="T97" fmla="*/ 114 h 204"/>
                <a:gd name="T98" fmla="*/ 216 w 229"/>
                <a:gd name="T99" fmla="*/ 109 h 204"/>
                <a:gd name="T100" fmla="*/ 220 w 229"/>
                <a:gd name="T101" fmla="*/ 107 h 204"/>
                <a:gd name="T102" fmla="*/ 226 w 229"/>
                <a:gd name="T103" fmla="*/ 98 h 204"/>
                <a:gd name="T104" fmla="*/ 226 w 229"/>
                <a:gd name="T105" fmla="*/ 94 h 204"/>
                <a:gd name="T106" fmla="*/ 223 w 229"/>
                <a:gd name="T107" fmla="*/ 85 h 204"/>
                <a:gd name="T108" fmla="*/ 163 w 229"/>
                <a:gd name="T109" fmla="*/ 58 h 204"/>
                <a:gd name="T110" fmla="*/ 151 w 229"/>
                <a:gd name="T111" fmla="*/ 45 h 204"/>
                <a:gd name="T112" fmla="*/ 149 w 229"/>
                <a:gd name="T113" fmla="*/ 38 h 204"/>
                <a:gd name="T114" fmla="*/ 144 w 229"/>
                <a:gd name="T115" fmla="*/ 23 h 204"/>
                <a:gd name="T116" fmla="*/ 149 w 229"/>
                <a:gd name="T117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04">
                  <a:moveTo>
                    <a:pt x="144" y="13"/>
                  </a:moveTo>
                  <a:lnTo>
                    <a:pt x="139" y="13"/>
                  </a:lnTo>
                  <a:lnTo>
                    <a:pt x="137" y="12"/>
                  </a:lnTo>
                  <a:lnTo>
                    <a:pt x="135" y="11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9" y="17"/>
                  </a:lnTo>
                  <a:lnTo>
                    <a:pt x="125" y="14"/>
                  </a:lnTo>
                  <a:lnTo>
                    <a:pt x="122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4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0"/>
                  </a:lnTo>
                  <a:lnTo>
                    <a:pt x="112" y="22"/>
                  </a:lnTo>
                  <a:lnTo>
                    <a:pt x="111" y="20"/>
                  </a:lnTo>
                  <a:lnTo>
                    <a:pt x="110" y="18"/>
                  </a:lnTo>
                  <a:lnTo>
                    <a:pt x="109" y="17"/>
                  </a:lnTo>
                  <a:lnTo>
                    <a:pt x="103" y="13"/>
                  </a:lnTo>
                  <a:lnTo>
                    <a:pt x="100" y="12"/>
                  </a:lnTo>
                  <a:lnTo>
                    <a:pt x="99" y="10"/>
                  </a:lnTo>
                  <a:lnTo>
                    <a:pt x="96" y="5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0" y="7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60" y="13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6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25" y="29"/>
                  </a:lnTo>
                  <a:lnTo>
                    <a:pt x="21" y="32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5" y="50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7"/>
                  </a:lnTo>
                  <a:lnTo>
                    <a:pt x="37" y="76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81"/>
                  </a:lnTo>
                  <a:lnTo>
                    <a:pt x="29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1" y="85"/>
                  </a:lnTo>
                  <a:lnTo>
                    <a:pt x="22" y="88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4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2" y="111"/>
                  </a:lnTo>
                  <a:lnTo>
                    <a:pt x="22" y="113"/>
                  </a:lnTo>
                  <a:lnTo>
                    <a:pt x="24" y="114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18"/>
                  </a:lnTo>
                  <a:lnTo>
                    <a:pt x="15" y="121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4"/>
                  </a:lnTo>
                  <a:lnTo>
                    <a:pt x="6" y="136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1" y="140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3" y="149"/>
                  </a:lnTo>
                  <a:lnTo>
                    <a:pt x="6" y="149"/>
                  </a:lnTo>
                  <a:lnTo>
                    <a:pt x="19" y="150"/>
                  </a:lnTo>
                  <a:lnTo>
                    <a:pt x="24" y="148"/>
                  </a:lnTo>
                  <a:lnTo>
                    <a:pt x="25" y="148"/>
                  </a:lnTo>
                  <a:lnTo>
                    <a:pt x="27" y="149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5" y="150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50" y="144"/>
                  </a:lnTo>
                  <a:lnTo>
                    <a:pt x="55" y="143"/>
                  </a:lnTo>
                  <a:lnTo>
                    <a:pt x="57" y="144"/>
                  </a:lnTo>
                  <a:lnTo>
                    <a:pt x="59" y="149"/>
                  </a:lnTo>
                  <a:lnTo>
                    <a:pt x="58" y="152"/>
                  </a:lnTo>
                  <a:lnTo>
                    <a:pt x="55" y="154"/>
                  </a:lnTo>
                  <a:lnTo>
                    <a:pt x="53" y="155"/>
                  </a:lnTo>
                  <a:lnTo>
                    <a:pt x="52" y="154"/>
                  </a:lnTo>
                  <a:lnTo>
                    <a:pt x="51" y="155"/>
                  </a:lnTo>
                  <a:lnTo>
                    <a:pt x="48" y="157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60"/>
                  </a:lnTo>
                  <a:lnTo>
                    <a:pt x="37" y="162"/>
                  </a:lnTo>
                  <a:lnTo>
                    <a:pt x="34" y="165"/>
                  </a:lnTo>
                  <a:lnTo>
                    <a:pt x="29" y="166"/>
                  </a:lnTo>
                  <a:lnTo>
                    <a:pt x="26" y="168"/>
                  </a:lnTo>
                  <a:lnTo>
                    <a:pt x="22" y="170"/>
                  </a:lnTo>
                  <a:lnTo>
                    <a:pt x="21" y="173"/>
                  </a:lnTo>
                  <a:lnTo>
                    <a:pt x="19" y="173"/>
                  </a:lnTo>
                  <a:lnTo>
                    <a:pt x="15" y="174"/>
                  </a:lnTo>
                  <a:lnTo>
                    <a:pt x="14" y="175"/>
                  </a:lnTo>
                  <a:lnTo>
                    <a:pt x="13" y="176"/>
                  </a:lnTo>
                  <a:lnTo>
                    <a:pt x="12" y="178"/>
                  </a:lnTo>
                  <a:lnTo>
                    <a:pt x="13" y="178"/>
                  </a:lnTo>
                  <a:lnTo>
                    <a:pt x="14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5" y="181"/>
                  </a:lnTo>
                  <a:lnTo>
                    <a:pt x="16" y="183"/>
                  </a:lnTo>
                  <a:lnTo>
                    <a:pt x="16" y="187"/>
                  </a:lnTo>
                  <a:lnTo>
                    <a:pt x="16" y="191"/>
                  </a:lnTo>
                  <a:lnTo>
                    <a:pt x="13" y="194"/>
                  </a:lnTo>
                  <a:lnTo>
                    <a:pt x="12" y="195"/>
                  </a:lnTo>
                  <a:lnTo>
                    <a:pt x="12" y="196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8" y="201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9" y="204"/>
                  </a:lnTo>
                  <a:lnTo>
                    <a:pt x="14" y="202"/>
                  </a:lnTo>
                  <a:lnTo>
                    <a:pt x="14" y="201"/>
                  </a:lnTo>
                  <a:lnTo>
                    <a:pt x="16" y="199"/>
                  </a:lnTo>
                  <a:lnTo>
                    <a:pt x="20" y="198"/>
                  </a:lnTo>
                  <a:lnTo>
                    <a:pt x="21" y="196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2"/>
                  </a:lnTo>
                  <a:lnTo>
                    <a:pt x="22" y="189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31" y="186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80"/>
                  </a:lnTo>
                  <a:lnTo>
                    <a:pt x="37" y="179"/>
                  </a:lnTo>
                  <a:lnTo>
                    <a:pt x="41" y="175"/>
                  </a:lnTo>
                  <a:lnTo>
                    <a:pt x="42" y="173"/>
                  </a:lnTo>
                  <a:lnTo>
                    <a:pt x="42" y="172"/>
                  </a:lnTo>
                  <a:lnTo>
                    <a:pt x="44" y="170"/>
                  </a:lnTo>
                  <a:lnTo>
                    <a:pt x="44" y="169"/>
                  </a:lnTo>
                  <a:lnTo>
                    <a:pt x="46" y="168"/>
                  </a:lnTo>
                  <a:lnTo>
                    <a:pt x="47" y="167"/>
                  </a:lnTo>
                  <a:lnTo>
                    <a:pt x="47" y="165"/>
                  </a:lnTo>
                  <a:lnTo>
                    <a:pt x="48" y="165"/>
                  </a:lnTo>
                  <a:lnTo>
                    <a:pt x="50" y="163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8" y="160"/>
                  </a:lnTo>
                  <a:lnTo>
                    <a:pt x="60" y="159"/>
                  </a:lnTo>
                  <a:lnTo>
                    <a:pt x="61" y="157"/>
                  </a:lnTo>
                  <a:lnTo>
                    <a:pt x="64" y="155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70" y="154"/>
                  </a:lnTo>
                  <a:lnTo>
                    <a:pt x="71" y="153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7" y="148"/>
                  </a:lnTo>
                  <a:lnTo>
                    <a:pt x="80" y="148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92" y="140"/>
                  </a:lnTo>
                  <a:lnTo>
                    <a:pt x="96" y="135"/>
                  </a:lnTo>
                  <a:lnTo>
                    <a:pt x="103" y="128"/>
                  </a:lnTo>
                  <a:lnTo>
                    <a:pt x="105" y="124"/>
                  </a:lnTo>
                  <a:lnTo>
                    <a:pt x="106" y="116"/>
                  </a:lnTo>
                  <a:lnTo>
                    <a:pt x="109" y="113"/>
                  </a:lnTo>
                  <a:lnTo>
                    <a:pt x="111" y="111"/>
                  </a:lnTo>
                  <a:lnTo>
                    <a:pt x="126" y="109"/>
                  </a:lnTo>
                  <a:lnTo>
                    <a:pt x="129" y="109"/>
                  </a:lnTo>
                  <a:lnTo>
                    <a:pt x="132" y="110"/>
                  </a:lnTo>
                  <a:lnTo>
                    <a:pt x="133" y="110"/>
                  </a:lnTo>
                  <a:lnTo>
                    <a:pt x="135" y="111"/>
                  </a:lnTo>
                  <a:lnTo>
                    <a:pt x="136" y="113"/>
                  </a:lnTo>
                  <a:lnTo>
                    <a:pt x="142" y="113"/>
                  </a:lnTo>
                  <a:lnTo>
                    <a:pt x="143" y="113"/>
                  </a:lnTo>
                  <a:lnTo>
                    <a:pt x="143" y="111"/>
                  </a:lnTo>
                  <a:lnTo>
                    <a:pt x="144" y="110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7"/>
                  </a:lnTo>
                  <a:lnTo>
                    <a:pt x="149" y="107"/>
                  </a:lnTo>
                  <a:lnTo>
                    <a:pt x="149" y="105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1" y="103"/>
                  </a:lnTo>
                  <a:lnTo>
                    <a:pt x="163" y="102"/>
                  </a:lnTo>
                  <a:lnTo>
                    <a:pt x="164" y="103"/>
                  </a:lnTo>
                  <a:lnTo>
                    <a:pt x="165" y="103"/>
                  </a:lnTo>
                  <a:lnTo>
                    <a:pt x="165" y="104"/>
                  </a:lnTo>
                  <a:lnTo>
                    <a:pt x="169" y="104"/>
                  </a:lnTo>
                  <a:lnTo>
                    <a:pt x="171" y="104"/>
                  </a:lnTo>
                  <a:lnTo>
                    <a:pt x="176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84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8" y="109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5" y="102"/>
                  </a:lnTo>
                  <a:lnTo>
                    <a:pt x="187" y="103"/>
                  </a:lnTo>
                  <a:lnTo>
                    <a:pt x="189" y="104"/>
                  </a:lnTo>
                  <a:lnTo>
                    <a:pt x="189" y="107"/>
                  </a:lnTo>
                  <a:lnTo>
                    <a:pt x="189" y="108"/>
                  </a:lnTo>
                  <a:lnTo>
                    <a:pt x="190" y="108"/>
                  </a:lnTo>
                  <a:lnTo>
                    <a:pt x="191" y="109"/>
                  </a:lnTo>
                  <a:lnTo>
                    <a:pt x="190" y="113"/>
                  </a:lnTo>
                  <a:lnTo>
                    <a:pt x="192" y="114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4"/>
                  </a:lnTo>
                  <a:lnTo>
                    <a:pt x="207" y="114"/>
                  </a:lnTo>
                  <a:lnTo>
                    <a:pt x="208" y="114"/>
                  </a:lnTo>
                  <a:lnTo>
                    <a:pt x="208" y="113"/>
                  </a:lnTo>
                  <a:lnTo>
                    <a:pt x="209" y="113"/>
                  </a:lnTo>
                  <a:lnTo>
                    <a:pt x="213" y="111"/>
                  </a:lnTo>
                  <a:lnTo>
                    <a:pt x="214" y="110"/>
                  </a:lnTo>
                  <a:lnTo>
                    <a:pt x="215" y="110"/>
                  </a:lnTo>
                  <a:lnTo>
                    <a:pt x="216" y="109"/>
                  </a:lnTo>
                  <a:lnTo>
                    <a:pt x="217" y="110"/>
                  </a:lnTo>
                  <a:lnTo>
                    <a:pt x="218" y="110"/>
                  </a:lnTo>
                  <a:lnTo>
                    <a:pt x="220" y="110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7"/>
                  </a:lnTo>
                  <a:lnTo>
                    <a:pt x="221" y="107"/>
                  </a:lnTo>
                  <a:lnTo>
                    <a:pt x="222" y="107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4" y="103"/>
                  </a:lnTo>
                  <a:lnTo>
                    <a:pt x="226" y="101"/>
                  </a:lnTo>
                  <a:lnTo>
                    <a:pt x="226" y="98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96"/>
                  </a:lnTo>
                  <a:lnTo>
                    <a:pt x="224" y="95"/>
                  </a:lnTo>
                  <a:lnTo>
                    <a:pt x="223" y="95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7" y="91"/>
                  </a:lnTo>
                  <a:lnTo>
                    <a:pt x="228" y="90"/>
                  </a:lnTo>
                  <a:lnTo>
                    <a:pt x="229" y="87"/>
                  </a:lnTo>
                  <a:lnTo>
                    <a:pt x="228" y="85"/>
                  </a:lnTo>
                  <a:lnTo>
                    <a:pt x="226" y="85"/>
                  </a:lnTo>
                  <a:lnTo>
                    <a:pt x="224" y="84"/>
                  </a:lnTo>
                  <a:lnTo>
                    <a:pt x="223" y="85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1" y="85"/>
                  </a:lnTo>
                  <a:lnTo>
                    <a:pt x="214" y="84"/>
                  </a:lnTo>
                  <a:lnTo>
                    <a:pt x="190" y="74"/>
                  </a:lnTo>
                  <a:lnTo>
                    <a:pt x="175" y="66"/>
                  </a:lnTo>
                  <a:lnTo>
                    <a:pt x="163" y="58"/>
                  </a:lnTo>
                  <a:lnTo>
                    <a:pt x="159" y="55"/>
                  </a:lnTo>
                  <a:lnTo>
                    <a:pt x="157" y="52"/>
                  </a:lnTo>
                  <a:lnTo>
                    <a:pt x="156" y="51"/>
                  </a:lnTo>
                  <a:lnTo>
                    <a:pt x="153" y="50"/>
                  </a:lnTo>
                  <a:lnTo>
                    <a:pt x="152" y="49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2" y="44"/>
                  </a:lnTo>
                  <a:lnTo>
                    <a:pt x="152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49" y="40"/>
                  </a:lnTo>
                  <a:lnTo>
                    <a:pt x="149" y="38"/>
                  </a:lnTo>
                  <a:lnTo>
                    <a:pt x="148" y="33"/>
                  </a:lnTo>
                  <a:lnTo>
                    <a:pt x="146" y="32"/>
                  </a:lnTo>
                  <a:lnTo>
                    <a:pt x="145" y="30"/>
                  </a:lnTo>
                  <a:lnTo>
                    <a:pt x="144" y="29"/>
                  </a:lnTo>
                  <a:lnTo>
                    <a:pt x="144" y="25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2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4"/>
                  </a:lnTo>
                  <a:lnTo>
                    <a:pt x="145" y="13"/>
                  </a:lnTo>
                  <a:lnTo>
                    <a:pt x="144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555">
              <a:extLst>
                <a:ext uri="{FF2B5EF4-FFF2-40B4-BE49-F238E27FC236}">
                  <a16:creationId xmlns:a16="http://schemas.microsoft.com/office/drawing/2014/main" id="{6C921218-1B2C-EF89-7C12-C39FCB94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4049713"/>
              <a:ext cx="198438" cy="371475"/>
            </a:xfrm>
            <a:custGeom>
              <a:avLst/>
              <a:gdLst>
                <a:gd name="T0" fmla="*/ 1 w 125"/>
                <a:gd name="T1" fmla="*/ 66 h 234"/>
                <a:gd name="T2" fmla="*/ 5 w 125"/>
                <a:gd name="T3" fmla="*/ 69 h 234"/>
                <a:gd name="T4" fmla="*/ 15 w 125"/>
                <a:gd name="T5" fmla="*/ 76 h 234"/>
                <a:gd name="T6" fmla="*/ 22 w 125"/>
                <a:gd name="T7" fmla="*/ 92 h 234"/>
                <a:gd name="T8" fmla="*/ 26 w 125"/>
                <a:gd name="T9" fmla="*/ 114 h 234"/>
                <a:gd name="T10" fmla="*/ 19 w 125"/>
                <a:gd name="T11" fmla="*/ 120 h 234"/>
                <a:gd name="T12" fmla="*/ 19 w 125"/>
                <a:gd name="T13" fmla="*/ 130 h 234"/>
                <a:gd name="T14" fmla="*/ 22 w 125"/>
                <a:gd name="T15" fmla="*/ 136 h 234"/>
                <a:gd name="T16" fmla="*/ 31 w 125"/>
                <a:gd name="T17" fmla="*/ 138 h 234"/>
                <a:gd name="T18" fmla="*/ 28 w 125"/>
                <a:gd name="T19" fmla="*/ 148 h 234"/>
                <a:gd name="T20" fmla="*/ 25 w 125"/>
                <a:gd name="T21" fmla="*/ 148 h 234"/>
                <a:gd name="T22" fmla="*/ 24 w 125"/>
                <a:gd name="T23" fmla="*/ 162 h 234"/>
                <a:gd name="T24" fmla="*/ 18 w 125"/>
                <a:gd name="T25" fmla="*/ 176 h 234"/>
                <a:gd name="T26" fmla="*/ 21 w 125"/>
                <a:gd name="T27" fmla="*/ 193 h 234"/>
                <a:gd name="T28" fmla="*/ 19 w 125"/>
                <a:gd name="T29" fmla="*/ 203 h 234"/>
                <a:gd name="T30" fmla="*/ 25 w 125"/>
                <a:gd name="T31" fmla="*/ 209 h 234"/>
                <a:gd name="T32" fmla="*/ 28 w 125"/>
                <a:gd name="T33" fmla="*/ 215 h 234"/>
                <a:gd name="T34" fmla="*/ 34 w 125"/>
                <a:gd name="T35" fmla="*/ 229 h 234"/>
                <a:gd name="T36" fmla="*/ 39 w 125"/>
                <a:gd name="T37" fmla="*/ 232 h 234"/>
                <a:gd name="T38" fmla="*/ 50 w 125"/>
                <a:gd name="T39" fmla="*/ 229 h 234"/>
                <a:gd name="T40" fmla="*/ 65 w 125"/>
                <a:gd name="T41" fmla="*/ 223 h 234"/>
                <a:gd name="T42" fmla="*/ 66 w 125"/>
                <a:gd name="T43" fmla="*/ 209 h 234"/>
                <a:gd name="T44" fmla="*/ 67 w 125"/>
                <a:gd name="T45" fmla="*/ 199 h 234"/>
                <a:gd name="T46" fmla="*/ 70 w 125"/>
                <a:gd name="T47" fmla="*/ 196 h 234"/>
                <a:gd name="T48" fmla="*/ 83 w 125"/>
                <a:gd name="T49" fmla="*/ 199 h 234"/>
                <a:gd name="T50" fmla="*/ 96 w 125"/>
                <a:gd name="T51" fmla="*/ 207 h 234"/>
                <a:gd name="T52" fmla="*/ 102 w 125"/>
                <a:gd name="T53" fmla="*/ 210 h 234"/>
                <a:gd name="T54" fmla="*/ 107 w 125"/>
                <a:gd name="T55" fmla="*/ 202 h 234"/>
                <a:gd name="T56" fmla="*/ 110 w 125"/>
                <a:gd name="T57" fmla="*/ 192 h 234"/>
                <a:gd name="T58" fmla="*/ 113 w 125"/>
                <a:gd name="T59" fmla="*/ 167 h 234"/>
                <a:gd name="T60" fmla="*/ 115 w 125"/>
                <a:gd name="T61" fmla="*/ 151 h 234"/>
                <a:gd name="T62" fmla="*/ 116 w 125"/>
                <a:gd name="T63" fmla="*/ 138 h 234"/>
                <a:gd name="T64" fmla="*/ 118 w 125"/>
                <a:gd name="T65" fmla="*/ 130 h 234"/>
                <a:gd name="T66" fmla="*/ 116 w 125"/>
                <a:gd name="T67" fmla="*/ 112 h 234"/>
                <a:gd name="T68" fmla="*/ 112 w 125"/>
                <a:gd name="T69" fmla="*/ 96 h 234"/>
                <a:gd name="T70" fmla="*/ 123 w 125"/>
                <a:gd name="T71" fmla="*/ 83 h 234"/>
                <a:gd name="T72" fmla="*/ 124 w 125"/>
                <a:gd name="T73" fmla="*/ 70 h 234"/>
                <a:gd name="T74" fmla="*/ 118 w 125"/>
                <a:gd name="T75" fmla="*/ 53 h 234"/>
                <a:gd name="T76" fmla="*/ 116 w 125"/>
                <a:gd name="T77" fmla="*/ 44 h 234"/>
                <a:gd name="T78" fmla="*/ 112 w 125"/>
                <a:gd name="T79" fmla="*/ 38 h 234"/>
                <a:gd name="T80" fmla="*/ 109 w 125"/>
                <a:gd name="T81" fmla="*/ 36 h 234"/>
                <a:gd name="T82" fmla="*/ 106 w 125"/>
                <a:gd name="T83" fmla="*/ 33 h 234"/>
                <a:gd name="T84" fmla="*/ 113 w 125"/>
                <a:gd name="T85" fmla="*/ 27 h 234"/>
                <a:gd name="T86" fmla="*/ 105 w 125"/>
                <a:gd name="T87" fmla="*/ 24 h 234"/>
                <a:gd name="T88" fmla="*/ 105 w 125"/>
                <a:gd name="T89" fmla="*/ 19 h 234"/>
                <a:gd name="T90" fmla="*/ 103 w 125"/>
                <a:gd name="T91" fmla="*/ 12 h 234"/>
                <a:gd name="T92" fmla="*/ 97 w 125"/>
                <a:gd name="T93" fmla="*/ 18 h 234"/>
                <a:gd name="T94" fmla="*/ 97 w 125"/>
                <a:gd name="T95" fmla="*/ 10 h 234"/>
                <a:gd name="T96" fmla="*/ 89 w 125"/>
                <a:gd name="T97" fmla="*/ 7 h 234"/>
                <a:gd name="T98" fmla="*/ 85 w 125"/>
                <a:gd name="T99" fmla="*/ 7 h 234"/>
                <a:gd name="T100" fmla="*/ 78 w 125"/>
                <a:gd name="T101" fmla="*/ 1 h 234"/>
                <a:gd name="T102" fmla="*/ 71 w 125"/>
                <a:gd name="T103" fmla="*/ 13 h 234"/>
                <a:gd name="T104" fmla="*/ 59 w 125"/>
                <a:gd name="T105" fmla="*/ 23 h 234"/>
                <a:gd name="T106" fmla="*/ 45 w 125"/>
                <a:gd name="T107" fmla="*/ 34 h 234"/>
                <a:gd name="T108" fmla="*/ 27 w 125"/>
                <a:gd name="T109" fmla="*/ 44 h 234"/>
                <a:gd name="T110" fmla="*/ 7 w 125"/>
                <a:gd name="T111" fmla="*/ 32 h 234"/>
                <a:gd name="T112" fmla="*/ 3 w 125"/>
                <a:gd name="T113" fmla="*/ 33 h 234"/>
                <a:gd name="T114" fmla="*/ 2 w 125"/>
                <a:gd name="T115" fmla="*/ 5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5" h="234">
                  <a:moveTo>
                    <a:pt x="5" y="58"/>
                  </a:moveTo>
                  <a:lnTo>
                    <a:pt x="3" y="58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5" y="76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0" y="91"/>
                  </a:lnTo>
                  <a:lnTo>
                    <a:pt x="22" y="92"/>
                  </a:lnTo>
                  <a:lnTo>
                    <a:pt x="24" y="94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4" y="104"/>
                  </a:lnTo>
                  <a:lnTo>
                    <a:pt x="24" y="109"/>
                  </a:lnTo>
                  <a:lnTo>
                    <a:pt x="25" y="110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2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1"/>
                  </a:lnTo>
                  <a:lnTo>
                    <a:pt x="18" y="122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0" y="123"/>
                  </a:lnTo>
                  <a:lnTo>
                    <a:pt x="19" y="125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19" y="131"/>
                  </a:lnTo>
                  <a:lnTo>
                    <a:pt x="19" y="132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5"/>
                  </a:lnTo>
                  <a:lnTo>
                    <a:pt x="21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2" y="135"/>
                  </a:lnTo>
                  <a:lnTo>
                    <a:pt x="24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31" y="137"/>
                  </a:lnTo>
                  <a:lnTo>
                    <a:pt x="31" y="138"/>
                  </a:lnTo>
                  <a:lnTo>
                    <a:pt x="32" y="138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1" y="144"/>
                  </a:lnTo>
                  <a:lnTo>
                    <a:pt x="29" y="145"/>
                  </a:lnTo>
                  <a:lnTo>
                    <a:pt x="31" y="145"/>
                  </a:lnTo>
                  <a:lnTo>
                    <a:pt x="29" y="147"/>
                  </a:lnTo>
                  <a:lnTo>
                    <a:pt x="28" y="148"/>
                  </a:lnTo>
                  <a:lnTo>
                    <a:pt x="27" y="150"/>
                  </a:lnTo>
                  <a:lnTo>
                    <a:pt x="27" y="151"/>
                  </a:lnTo>
                  <a:lnTo>
                    <a:pt x="28" y="153"/>
                  </a:lnTo>
                  <a:lnTo>
                    <a:pt x="32" y="154"/>
                  </a:lnTo>
                  <a:lnTo>
                    <a:pt x="29" y="154"/>
                  </a:lnTo>
                  <a:lnTo>
                    <a:pt x="28" y="154"/>
                  </a:lnTo>
                  <a:lnTo>
                    <a:pt x="27" y="153"/>
                  </a:lnTo>
                  <a:lnTo>
                    <a:pt x="25" y="148"/>
                  </a:lnTo>
                  <a:lnTo>
                    <a:pt x="24" y="148"/>
                  </a:lnTo>
                  <a:lnTo>
                    <a:pt x="22" y="148"/>
                  </a:lnTo>
                  <a:lnTo>
                    <a:pt x="22" y="150"/>
                  </a:lnTo>
                  <a:lnTo>
                    <a:pt x="22" y="151"/>
                  </a:lnTo>
                  <a:lnTo>
                    <a:pt x="22" y="153"/>
                  </a:lnTo>
                  <a:lnTo>
                    <a:pt x="22" y="154"/>
                  </a:lnTo>
                  <a:lnTo>
                    <a:pt x="24" y="158"/>
                  </a:lnTo>
                  <a:lnTo>
                    <a:pt x="24" y="162"/>
                  </a:lnTo>
                  <a:lnTo>
                    <a:pt x="25" y="164"/>
                  </a:lnTo>
                  <a:lnTo>
                    <a:pt x="24" y="166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2" y="170"/>
                  </a:lnTo>
                  <a:lnTo>
                    <a:pt x="21" y="171"/>
                  </a:lnTo>
                  <a:lnTo>
                    <a:pt x="19" y="175"/>
                  </a:lnTo>
                  <a:lnTo>
                    <a:pt x="18" y="176"/>
                  </a:lnTo>
                  <a:lnTo>
                    <a:pt x="19" y="176"/>
                  </a:lnTo>
                  <a:lnTo>
                    <a:pt x="20" y="180"/>
                  </a:lnTo>
                  <a:lnTo>
                    <a:pt x="19" y="182"/>
                  </a:lnTo>
                  <a:lnTo>
                    <a:pt x="18" y="184"/>
                  </a:lnTo>
                  <a:lnTo>
                    <a:pt x="18" y="187"/>
                  </a:lnTo>
                  <a:lnTo>
                    <a:pt x="20" y="189"/>
                  </a:lnTo>
                  <a:lnTo>
                    <a:pt x="20" y="190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18" y="197"/>
                  </a:lnTo>
                  <a:lnTo>
                    <a:pt x="16" y="199"/>
                  </a:lnTo>
                  <a:lnTo>
                    <a:pt x="18" y="200"/>
                  </a:lnTo>
                  <a:lnTo>
                    <a:pt x="18" y="201"/>
                  </a:lnTo>
                  <a:lnTo>
                    <a:pt x="19" y="201"/>
                  </a:lnTo>
                  <a:lnTo>
                    <a:pt x="19" y="202"/>
                  </a:lnTo>
                  <a:lnTo>
                    <a:pt x="19" y="203"/>
                  </a:lnTo>
                  <a:lnTo>
                    <a:pt x="20" y="205"/>
                  </a:lnTo>
                  <a:lnTo>
                    <a:pt x="21" y="205"/>
                  </a:lnTo>
                  <a:lnTo>
                    <a:pt x="22" y="205"/>
                  </a:lnTo>
                  <a:lnTo>
                    <a:pt x="22" y="207"/>
                  </a:lnTo>
                  <a:lnTo>
                    <a:pt x="22" y="209"/>
                  </a:lnTo>
                  <a:lnTo>
                    <a:pt x="22" y="210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6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4" y="229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8" y="231"/>
                  </a:lnTo>
                  <a:lnTo>
                    <a:pt x="38" y="232"/>
                  </a:lnTo>
                  <a:lnTo>
                    <a:pt x="38" y="233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2"/>
                  </a:lnTo>
                  <a:lnTo>
                    <a:pt x="40" y="229"/>
                  </a:lnTo>
                  <a:lnTo>
                    <a:pt x="41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6" y="228"/>
                  </a:lnTo>
                  <a:lnTo>
                    <a:pt x="48" y="231"/>
                  </a:lnTo>
                  <a:lnTo>
                    <a:pt x="50" y="232"/>
                  </a:lnTo>
                  <a:lnTo>
                    <a:pt x="50" y="229"/>
                  </a:lnTo>
                  <a:lnTo>
                    <a:pt x="51" y="232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16"/>
                  </a:lnTo>
                  <a:lnTo>
                    <a:pt x="67" y="215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09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7" y="203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7"/>
                  </a:lnTo>
                  <a:lnTo>
                    <a:pt x="66" y="196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70" y="196"/>
                  </a:lnTo>
                  <a:lnTo>
                    <a:pt x="72" y="201"/>
                  </a:lnTo>
                  <a:lnTo>
                    <a:pt x="74" y="202"/>
                  </a:lnTo>
                  <a:lnTo>
                    <a:pt x="77" y="203"/>
                  </a:lnTo>
                  <a:lnTo>
                    <a:pt x="77" y="202"/>
                  </a:lnTo>
                  <a:lnTo>
                    <a:pt x="78" y="201"/>
                  </a:lnTo>
                  <a:lnTo>
                    <a:pt x="79" y="200"/>
                  </a:lnTo>
                  <a:lnTo>
                    <a:pt x="80" y="199"/>
                  </a:lnTo>
                  <a:lnTo>
                    <a:pt x="83" y="199"/>
                  </a:lnTo>
                  <a:lnTo>
                    <a:pt x="85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9" y="201"/>
                  </a:lnTo>
                  <a:lnTo>
                    <a:pt x="90" y="202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6" y="207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100" y="208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6" y="207"/>
                  </a:lnTo>
                  <a:lnTo>
                    <a:pt x="106" y="206"/>
                  </a:lnTo>
                  <a:lnTo>
                    <a:pt x="107" y="203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6" y="201"/>
                  </a:lnTo>
                  <a:lnTo>
                    <a:pt x="106" y="200"/>
                  </a:lnTo>
                  <a:lnTo>
                    <a:pt x="106" y="197"/>
                  </a:lnTo>
                  <a:lnTo>
                    <a:pt x="107" y="195"/>
                  </a:lnTo>
                  <a:lnTo>
                    <a:pt x="110" y="194"/>
                  </a:lnTo>
                  <a:lnTo>
                    <a:pt x="111" y="193"/>
                  </a:lnTo>
                  <a:lnTo>
                    <a:pt x="110" y="192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7"/>
                  </a:lnTo>
                  <a:lnTo>
                    <a:pt x="110" y="183"/>
                  </a:lnTo>
                  <a:lnTo>
                    <a:pt x="112" y="177"/>
                  </a:lnTo>
                  <a:lnTo>
                    <a:pt x="112" y="174"/>
                  </a:lnTo>
                  <a:lnTo>
                    <a:pt x="111" y="173"/>
                  </a:lnTo>
                  <a:lnTo>
                    <a:pt x="113" y="167"/>
                  </a:lnTo>
                  <a:lnTo>
                    <a:pt x="113" y="164"/>
                  </a:lnTo>
                  <a:lnTo>
                    <a:pt x="112" y="160"/>
                  </a:lnTo>
                  <a:lnTo>
                    <a:pt x="113" y="158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3" y="155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5" y="147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6" y="140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7" y="131"/>
                  </a:lnTo>
                  <a:lnTo>
                    <a:pt x="116" y="129"/>
                  </a:lnTo>
                  <a:lnTo>
                    <a:pt x="116" y="125"/>
                  </a:lnTo>
                  <a:lnTo>
                    <a:pt x="119" y="117"/>
                  </a:lnTo>
                  <a:lnTo>
                    <a:pt x="119" y="116"/>
                  </a:lnTo>
                  <a:lnTo>
                    <a:pt x="117" y="115"/>
                  </a:lnTo>
                  <a:lnTo>
                    <a:pt x="116" y="112"/>
                  </a:lnTo>
                  <a:lnTo>
                    <a:pt x="115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1" y="105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2" y="96"/>
                  </a:lnTo>
                  <a:lnTo>
                    <a:pt x="115" y="94"/>
                  </a:lnTo>
                  <a:lnTo>
                    <a:pt x="116" y="92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9" y="88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3" y="83"/>
                  </a:lnTo>
                  <a:lnTo>
                    <a:pt x="124" y="81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0" y="66"/>
                  </a:lnTo>
                  <a:lnTo>
                    <a:pt x="120" y="65"/>
                  </a:lnTo>
                  <a:lnTo>
                    <a:pt x="120" y="59"/>
                  </a:lnTo>
                  <a:lnTo>
                    <a:pt x="120" y="58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5" y="47"/>
                  </a:lnTo>
                  <a:lnTo>
                    <a:pt x="113" y="46"/>
                  </a:lnTo>
                  <a:lnTo>
                    <a:pt x="113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8" y="42"/>
                  </a:lnTo>
                  <a:lnTo>
                    <a:pt x="117" y="42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2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2" y="25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6" y="25"/>
                  </a:lnTo>
                  <a:lnTo>
                    <a:pt x="106" y="24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4" y="18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4" y="14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0" y="12"/>
                  </a:lnTo>
                  <a:lnTo>
                    <a:pt x="99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8" y="16"/>
                  </a:lnTo>
                  <a:lnTo>
                    <a:pt x="97" y="18"/>
                  </a:lnTo>
                  <a:lnTo>
                    <a:pt x="97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91" y="6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81" y="0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7"/>
                  </a:lnTo>
                  <a:lnTo>
                    <a:pt x="63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2" y="30"/>
                  </a:lnTo>
                  <a:lnTo>
                    <a:pt x="51" y="31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11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559">
              <a:extLst>
                <a:ext uri="{FF2B5EF4-FFF2-40B4-BE49-F238E27FC236}">
                  <a16:creationId xmlns:a16="http://schemas.microsoft.com/office/drawing/2014/main" id="{3E0E6A87-66C1-2382-E147-EE46C6F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505325"/>
              <a:ext cx="381000" cy="247650"/>
            </a:xfrm>
            <a:custGeom>
              <a:avLst/>
              <a:gdLst>
                <a:gd name="T0" fmla="*/ 1 w 240"/>
                <a:gd name="T1" fmla="*/ 51 h 156"/>
                <a:gd name="T2" fmla="*/ 4 w 240"/>
                <a:gd name="T3" fmla="*/ 57 h 156"/>
                <a:gd name="T4" fmla="*/ 11 w 240"/>
                <a:gd name="T5" fmla="*/ 63 h 156"/>
                <a:gd name="T6" fmla="*/ 26 w 240"/>
                <a:gd name="T7" fmla="*/ 70 h 156"/>
                <a:gd name="T8" fmla="*/ 43 w 240"/>
                <a:gd name="T9" fmla="*/ 75 h 156"/>
                <a:gd name="T10" fmla="*/ 46 w 240"/>
                <a:gd name="T11" fmla="*/ 77 h 156"/>
                <a:gd name="T12" fmla="*/ 59 w 240"/>
                <a:gd name="T13" fmla="*/ 81 h 156"/>
                <a:gd name="T14" fmla="*/ 64 w 240"/>
                <a:gd name="T15" fmla="*/ 87 h 156"/>
                <a:gd name="T16" fmla="*/ 76 w 240"/>
                <a:gd name="T17" fmla="*/ 96 h 156"/>
                <a:gd name="T18" fmla="*/ 93 w 240"/>
                <a:gd name="T19" fmla="*/ 107 h 156"/>
                <a:gd name="T20" fmla="*/ 110 w 240"/>
                <a:gd name="T21" fmla="*/ 114 h 156"/>
                <a:gd name="T22" fmla="*/ 123 w 240"/>
                <a:gd name="T23" fmla="*/ 113 h 156"/>
                <a:gd name="T24" fmla="*/ 145 w 240"/>
                <a:gd name="T25" fmla="*/ 129 h 156"/>
                <a:gd name="T26" fmla="*/ 162 w 240"/>
                <a:gd name="T27" fmla="*/ 144 h 156"/>
                <a:gd name="T28" fmla="*/ 174 w 240"/>
                <a:gd name="T29" fmla="*/ 152 h 156"/>
                <a:gd name="T30" fmla="*/ 182 w 240"/>
                <a:gd name="T31" fmla="*/ 149 h 156"/>
                <a:gd name="T32" fmla="*/ 193 w 240"/>
                <a:gd name="T33" fmla="*/ 152 h 156"/>
                <a:gd name="T34" fmla="*/ 197 w 240"/>
                <a:gd name="T35" fmla="*/ 155 h 156"/>
                <a:gd name="T36" fmla="*/ 201 w 240"/>
                <a:gd name="T37" fmla="*/ 147 h 156"/>
                <a:gd name="T38" fmla="*/ 203 w 240"/>
                <a:gd name="T39" fmla="*/ 131 h 156"/>
                <a:gd name="T40" fmla="*/ 209 w 240"/>
                <a:gd name="T41" fmla="*/ 127 h 156"/>
                <a:gd name="T42" fmla="*/ 214 w 240"/>
                <a:gd name="T43" fmla="*/ 122 h 156"/>
                <a:gd name="T44" fmla="*/ 215 w 240"/>
                <a:gd name="T45" fmla="*/ 120 h 156"/>
                <a:gd name="T46" fmla="*/ 214 w 240"/>
                <a:gd name="T47" fmla="*/ 115 h 156"/>
                <a:gd name="T48" fmla="*/ 208 w 240"/>
                <a:gd name="T49" fmla="*/ 110 h 156"/>
                <a:gd name="T50" fmla="*/ 207 w 240"/>
                <a:gd name="T51" fmla="*/ 109 h 156"/>
                <a:gd name="T52" fmla="*/ 207 w 240"/>
                <a:gd name="T53" fmla="*/ 101 h 156"/>
                <a:gd name="T54" fmla="*/ 209 w 240"/>
                <a:gd name="T55" fmla="*/ 98 h 156"/>
                <a:gd name="T56" fmla="*/ 200 w 240"/>
                <a:gd name="T57" fmla="*/ 91 h 156"/>
                <a:gd name="T58" fmla="*/ 201 w 240"/>
                <a:gd name="T59" fmla="*/ 75 h 156"/>
                <a:gd name="T60" fmla="*/ 206 w 240"/>
                <a:gd name="T61" fmla="*/ 61 h 156"/>
                <a:gd name="T62" fmla="*/ 207 w 240"/>
                <a:gd name="T63" fmla="*/ 53 h 156"/>
                <a:gd name="T64" fmla="*/ 214 w 240"/>
                <a:gd name="T65" fmla="*/ 43 h 156"/>
                <a:gd name="T66" fmla="*/ 233 w 240"/>
                <a:gd name="T67" fmla="*/ 11 h 156"/>
                <a:gd name="T68" fmla="*/ 239 w 240"/>
                <a:gd name="T69" fmla="*/ 5 h 156"/>
                <a:gd name="T70" fmla="*/ 230 w 240"/>
                <a:gd name="T71" fmla="*/ 1 h 156"/>
                <a:gd name="T72" fmla="*/ 215 w 240"/>
                <a:gd name="T73" fmla="*/ 10 h 156"/>
                <a:gd name="T74" fmla="*/ 209 w 240"/>
                <a:gd name="T75" fmla="*/ 7 h 156"/>
                <a:gd name="T76" fmla="*/ 200 w 240"/>
                <a:gd name="T77" fmla="*/ 17 h 156"/>
                <a:gd name="T78" fmla="*/ 195 w 240"/>
                <a:gd name="T79" fmla="*/ 16 h 156"/>
                <a:gd name="T80" fmla="*/ 187 w 240"/>
                <a:gd name="T81" fmla="*/ 12 h 156"/>
                <a:gd name="T82" fmla="*/ 175 w 240"/>
                <a:gd name="T83" fmla="*/ 14 h 156"/>
                <a:gd name="T84" fmla="*/ 155 w 240"/>
                <a:gd name="T85" fmla="*/ 25 h 156"/>
                <a:gd name="T86" fmla="*/ 137 w 240"/>
                <a:gd name="T87" fmla="*/ 27 h 156"/>
                <a:gd name="T88" fmla="*/ 122 w 240"/>
                <a:gd name="T89" fmla="*/ 26 h 156"/>
                <a:gd name="T90" fmla="*/ 111 w 240"/>
                <a:gd name="T91" fmla="*/ 27 h 156"/>
                <a:gd name="T92" fmla="*/ 97 w 240"/>
                <a:gd name="T93" fmla="*/ 31 h 156"/>
                <a:gd name="T94" fmla="*/ 86 w 240"/>
                <a:gd name="T95" fmla="*/ 25 h 156"/>
                <a:gd name="T96" fmla="*/ 80 w 240"/>
                <a:gd name="T97" fmla="*/ 19 h 156"/>
                <a:gd name="T98" fmla="*/ 66 w 240"/>
                <a:gd name="T99" fmla="*/ 11 h 156"/>
                <a:gd name="T100" fmla="*/ 63 w 240"/>
                <a:gd name="T101" fmla="*/ 10 h 156"/>
                <a:gd name="T102" fmla="*/ 58 w 240"/>
                <a:gd name="T103" fmla="*/ 13 h 156"/>
                <a:gd name="T104" fmla="*/ 50 w 240"/>
                <a:gd name="T105" fmla="*/ 12 h 156"/>
                <a:gd name="T106" fmla="*/ 47 w 240"/>
                <a:gd name="T107" fmla="*/ 19 h 156"/>
                <a:gd name="T108" fmla="*/ 38 w 240"/>
                <a:gd name="T109" fmla="*/ 26 h 156"/>
                <a:gd name="T110" fmla="*/ 30 w 240"/>
                <a:gd name="T111" fmla="*/ 23 h 156"/>
                <a:gd name="T112" fmla="*/ 24 w 240"/>
                <a:gd name="T113" fmla="*/ 12 h 156"/>
                <a:gd name="T114" fmla="*/ 23 w 240"/>
                <a:gd name="T115" fmla="*/ 18 h 156"/>
                <a:gd name="T116" fmla="*/ 17 w 240"/>
                <a:gd name="T117" fmla="*/ 22 h 156"/>
                <a:gd name="T118" fmla="*/ 6 w 240"/>
                <a:gd name="T119" fmla="*/ 26 h 156"/>
                <a:gd name="T120" fmla="*/ 4 w 240"/>
                <a:gd name="T121" fmla="*/ 33 h 156"/>
                <a:gd name="T122" fmla="*/ 4 w 240"/>
                <a:gd name="T123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156">
                  <a:moveTo>
                    <a:pt x="1" y="48"/>
                  </a:moveTo>
                  <a:lnTo>
                    <a:pt x="0" y="48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5" y="69"/>
                  </a:lnTo>
                  <a:lnTo>
                    <a:pt x="17" y="71"/>
                  </a:lnTo>
                  <a:lnTo>
                    <a:pt x="20" y="71"/>
                  </a:lnTo>
                  <a:lnTo>
                    <a:pt x="26" y="70"/>
                  </a:lnTo>
                  <a:lnTo>
                    <a:pt x="32" y="70"/>
                  </a:lnTo>
                  <a:lnTo>
                    <a:pt x="38" y="70"/>
                  </a:lnTo>
                  <a:lnTo>
                    <a:pt x="40" y="71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8" y="79"/>
                  </a:lnTo>
                  <a:lnTo>
                    <a:pt x="59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6" y="89"/>
                  </a:lnTo>
                  <a:lnTo>
                    <a:pt x="70" y="91"/>
                  </a:lnTo>
                  <a:lnTo>
                    <a:pt x="73" y="94"/>
                  </a:lnTo>
                  <a:lnTo>
                    <a:pt x="76" y="96"/>
                  </a:lnTo>
                  <a:lnTo>
                    <a:pt x="79" y="97"/>
                  </a:lnTo>
                  <a:lnTo>
                    <a:pt x="83" y="97"/>
                  </a:lnTo>
                  <a:lnTo>
                    <a:pt x="85" y="98"/>
                  </a:lnTo>
                  <a:lnTo>
                    <a:pt x="88" y="100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8" y="108"/>
                  </a:lnTo>
                  <a:lnTo>
                    <a:pt x="102" y="109"/>
                  </a:lnTo>
                  <a:lnTo>
                    <a:pt x="104" y="110"/>
                  </a:lnTo>
                  <a:lnTo>
                    <a:pt x="110" y="114"/>
                  </a:lnTo>
                  <a:lnTo>
                    <a:pt x="112" y="115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6" y="113"/>
                  </a:lnTo>
                  <a:lnTo>
                    <a:pt x="123" y="113"/>
                  </a:lnTo>
                  <a:lnTo>
                    <a:pt x="127" y="113"/>
                  </a:lnTo>
                  <a:lnTo>
                    <a:pt x="132" y="116"/>
                  </a:lnTo>
                  <a:lnTo>
                    <a:pt x="138" y="120"/>
                  </a:lnTo>
                  <a:lnTo>
                    <a:pt x="145" y="127"/>
                  </a:lnTo>
                  <a:lnTo>
                    <a:pt x="145" y="129"/>
                  </a:lnTo>
                  <a:lnTo>
                    <a:pt x="152" y="141"/>
                  </a:lnTo>
                  <a:lnTo>
                    <a:pt x="154" y="142"/>
                  </a:lnTo>
                  <a:lnTo>
                    <a:pt x="160" y="144"/>
                  </a:lnTo>
                  <a:lnTo>
                    <a:pt x="161" y="143"/>
                  </a:lnTo>
                  <a:lnTo>
                    <a:pt x="162" y="144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8" y="149"/>
                  </a:lnTo>
                  <a:lnTo>
                    <a:pt x="173" y="150"/>
                  </a:lnTo>
                  <a:lnTo>
                    <a:pt x="174" y="152"/>
                  </a:lnTo>
                  <a:lnTo>
                    <a:pt x="174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80" y="149"/>
                  </a:lnTo>
                  <a:lnTo>
                    <a:pt x="182" y="149"/>
                  </a:lnTo>
                  <a:lnTo>
                    <a:pt x="186" y="149"/>
                  </a:lnTo>
                  <a:lnTo>
                    <a:pt x="188" y="152"/>
                  </a:lnTo>
                  <a:lnTo>
                    <a:pt x="190" y="153"/>
                  </a:lnTo>
                  <a:lnTo>
                    <a:pt x="191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4"/>
                  </a:lnTo>
                  <a:lnTo>
                    <a:pt x="197" y="155"/>
                  </a:lnTo>
                  <a:lnTo>
                    <a:pt x="199" y="156"/>
                  </a:lnTo>
                  <a:lnTo>
                    <a:pt x="201" y="155"/>
                  </a:lnTo>
                  <a:lnTo>
                    <a:pt x="202" y="154"/>
                  </a:lnTo>
                  <a:lnTo>
                    <a:pt x="202" y="153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9" y="142"/>
                  </a:lnTo>
                  <a:lnTo>
                    <a:pt x="200" y="141"/>
                  </a:lnTo>
                  <a:lnTo>
                    <a:pt x="200" y="140"/>
                  </a:lnTo>
                  <a:lnTo>
                    <a:pt x="203" y="131"/>
                  </a:lnTo>
                  <a:lnTo>
                    <a:pt x="204" y="129"/>
                  </a:lnTo>
                  <a:lnTo>
                    <a:pt x="206" y="128"/>
                  </a:lnTo>
                  <a:lnTo>
                    <a:pt x="207" y="128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2" y="124"/>
                  </a:lnTo>
                  <a:lnTo>
                    <a:pt x="212" y="123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6" y="123"/>
                  </a:lnTo>
                  <a:lnTo>
                    <a:pt x="216" y="122"/>
                  </a:lnTo>
                  <a:lnTo>
                    <a:pt x="216" y="121"/>
                  </a:lnTo>
                  <a:lnTo>
                    <a:pt x="215" y="120"/>
                  </a:lnTo>
                  <a:lnTo>
                    <a:pt x="213" y="120"/>
                  </a:lnTo>
                  <a:lnTo>
                    <a:pt x="213" y="118"/>
                  </a:lnTo>
                  <a:lnTo>
                    <a:pt x="213" y="117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4" y="114"/>
                  </a:lnTo>
                  <a:lnTo>
                    <a:pt x="213" y="113"/>
                  </a:lnTo>
                  <a:lnTo>
                    <a:pt x="212" y="113"/>
                  </a:lnTo>
                  <a:lnTo>
                    <a:pt x="209" y="113"/>
                  </a:lnTo>
                  <a:lnTo>
                    <a:pt x="208" y="110"/>
                  </a:lnTo>
                  <a:lnTo>
                    <a:pt x="208" y="109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9"/>
                  </a:lnTo>
                  <a:lnTo>
                    <a:pt x="206" y="107"/>
                  </a:lnTo>
                  <a:lnTo>
                    <a:pt x="204" y="104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8" y="102"/>
                  </a:lnTo>
                  <a:lnTo>
                    <a:pt x="209" y="101"/>
                  </a:lnTo>
                  <a:lnTo>
                    <a:pt x="210" y="102"/>
                  </a:lnTo>
                  <a:lnTo>
                    <a:pt x="210" y="100"/>
                  </a:lnTo>
                  <a:lnTo>
                    <a:pt x="209" y="98"/>
                  </a:lnTo>
                  <a:lnTo>
                    <a:pt x="208" y="97"/>
                  </a:lnTo>
                  <a:lnTo>
                    <a:pt x="204" y="96"/>
                  </a:lnTo>
                  <a:lnTo>
                    <a:pt x="201" y="94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0"/>
                  </a:lnTo>
                  <a:lnTo>
                    <a:pt x="199" y="79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1" y="75"/>
                  </a:lnTo>
                  <a:lnTo>
                    <a:pt x="203" y="71"/>
                  </a:lnTo>
                  <a:lnTo>
                    <a:pt x="204" y="66"/>
                  </a:lnTo>
                  <a:lnTo>
                    <a:pt x="204" y="65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7" y="53"/>
                  </a:lnTo>
                  <a:lnTo>
                    <a:pt x="207" y="51"/>
                  </a:lnTo>
                  <a:lnTo>
                    <a:pt x="209" y="50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4" y="43"/>
                  </a:lnTo>
                  <a:lnTo>
                    <a:pt x="221" y="32"/>
                  </a:lnTo>
                  <a:lnTo>
                    <a:pt x="229" y="22"/>
                  </a:lnTo>
                  <a:lnTo>
                    <a:pt x="230" y="17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9"/>
                  </a:lnTo>
                  <a:lnTo>
                    <a:pt x="235" y="6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4"/>
                  </a:lnTo>
                  <a:lnTo>
                    <a:pt x="238" y="3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7" y="4"/>
                  </a:lnTo>
                  <a:lnTo>
                    <a:pt x="225" y="5"/>
                  </a:lnTo>
                  <a:lnTo>
                    <a:pt x="223" y="6"/>
                  </a:lnTo>
                  <a:lnTo>
                    <a:pt x="222" y="7"/>
                  </a:lnTo>
                  <a:lnTo>
                    <a:pt x="215" y="10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9" y="9"/>
                  </a:lnTo>
                  <a:lnTo>
                    <a:pt x="209" y="7"/>
                  </a:lnTo>
                  <a:lnTo>
                    <a:pt x="209" y="6"/>
                  </a:lnTo>
                  <a:lnTo>
                    <a:pt x="207" y="12"/>
                  </a:lnTo>
                  <a:lnTo>
                    <a:pt x="204" y="14"/>
                  </a:lnTo>
                  <a:lnTo>
                    <a:pt x="201" y="17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5" y="16"/>
                  </a:lnTo>
                  <a:lnTo>
                    <a:pt x="193" y="16"/>
                  </a:lnTo>
                  <a:lnTo>
                    <a:pt x="190" y="14"/>
                  </a:lnTo>
                  <a:lnTo>
                    <a:pt x="189" y="14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4" y="12"/>
                  </a:lnTo>
                  <a:lnTo>
                    <a:pt x="183" y="12"/>
                  </a:lnTo>
                  <a:lnTo>
                    <a:pt x="182" y="13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4"/>
                  </a:lnTo>
                  <a:lnTo>
                    <a:pt x="169" y="18"/>
                  </a:lnTo>
                  <a:lnTo>
                    <a:pt x="167" y="20"/>
                  </a:lnTo>
                  <a:lnTo>
                    <a:pt x="164" y="22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9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37" y="27"/>
                  </a:lnTo>
                  <a:lnTo>
                    <a:pt x="128" y="26"/>
                  </a:lnTo>
                  <a:lnTo>
                    <a:pt x="125" y="27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0" y="29"/>
                  </a:lnTo>
                  <a:lnTo>
                    <a:pt x="106" y="30"/>
                  </a:lnTo>
                  <a:lnTo>
                    <a:pt x="103" y="31"/>
                  </a:lnTo>
                  <a:lnTo>
                    <a:pt x="102" y="32"/>
                  </a:lnTo>
                  <a:lnTo>
                    <a:pt x="97" y="31"/>
                  </a:lnTo>
                  <a:lnTo>
                    <a:pt x="96" y="31"/>
                  </a:lnTo>
                  <a:lnTo>
                    <a:pt x="95" y="30"/>
                  </a:lnTo>
                  <a:lnTo>
                    <a:pt x="91" y="29"/>
                  </a:lnTo>
                  <a:lnTo>
                    <a:pt x="89" y="27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0" y="13"/>
                  </a:lnTo>
                  <a:lnTo>
                    <a:pt x="66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9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4" y="13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23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7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2" y="48"/>
                  </a:lnTo>
                  <a:lnTo>
                    <a:pt x="1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15">
              <a:extLst>
                <a:ext uri="{FF2B5EF4-FFF2-40B4-BE49-F238E27FC236}">
                  <a16:creationId xmlns:a16="http://schemas.microsoft.com/office/drawing/2014/main" id="{E996D964-7E8B-B4A2-D938-825CC224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181350"/>
              <a:ext cx="698500" cy="600075"/>
            </a:xfrm>
            <a:custGeom>
              <a:avLst/>
              <a:gdLst>
                <a:gd name="T0" fmla="*/ 283 w 440"/>
                <a:gd name="T1" fmla="*/ 327 h 378"/>
                <a:gd name="T2" fmla="*/ 225 w 440"/>
                <a:gd name="T3" fmla="*/ 272 h 378"/>
                <a:gd name="T4" fmla="*/ 200 w 440"/>
                <a:gd name="T5" fmla="*/ 240 h 378"/>
                <a:gd name="T6" fmla="*/ 195 w 440"/>
                <a:gd name="T7" fmla="*/ 217 h 378"/>
                <a:gd name="T8" fmla="*/ 182 w 440"/>
                <a:gd name="T9" fmla="*/ 200 h 378"/>
                <a:gd name="T10" fmla="*/ 168 w 440"/>
                <a:gd name="T11" fmla="*/ 193 h 378"/>
                <a:gd name="T12" fmla="*/ 169 w 440"/>
                <a:gd name="T13" fmla="*/ 156 h 378"/>
                <a:gd name="T14" fmla="*/ 202 w 440"/>
                <a:gd name="T15" fmla="*/ 162 h 378"/>
                <a:gd name="T16" fmla="*/ 245 w 440"/>
                <a:gd name="T17" fmla="*/ 145 h 378"/>
                <a:gd name="T18" fmla="*/ 258 w 440"/>
                <a:gd name="T19" fmla="*/ 140 h 378"/>
                <a:gd name="T20" fmla="*/ 284 w 440"/>
                <a:gd name="T21" fmla="*/ 147 h 378"/>
                <a:gd name="T22" fmla="*/ 308 w 440"/>
                <a:gd name="T23" fmla="*/ 148 h 378"/>
                <a:gd name="T24" fmla="*/ 345 w 440"/>
                <a:gd name="T25" fmla="*/ 155 h 378"/>
                <a:gd name="T26" fmla="*/ 371 w 440"/>
                <a:gd name="T27" fmla="*/ 158 h 378"/>
                <a:gd name="T28" fmla="*/ 386 w 440"/>
                <a:gd name="T29" fmla="*/ 156 h 378"/>
                <a:gd name="T30" fmla="*/ 408 w 440"/>
                <a:gd name="T31" fmla="*/ 180 h 378"/>
                <a:gd name="T32" fmla="*/ 416 w 440"/>
                <a:gd name="T33" fmla="*/ 166 h 378"/>
                <a:gd name="T34" fmla="*/ 421 w 440"/>
                <a:gd name="T35" fmla="*/ 144 h 378"/>
                <a:gd name="T36" fmla="*/ 417 w 440"/>
                <a:gd name="T37" fmla="*/ 134 h 378"/>
                <a:gd name="T38" fmla="*/ 410 w 440"/>
                <a:gd name="T39" fmla="*/ 114 h 378"/>
                <a:gd name="T40" fmla="*/ 403 w 440"/>
                <a:gd name="T41" fmla="*/ 102 h 378"/>
                <a:gd name="T42" fmla="*/ 402 w 440"/>
                <a:gd name="T43" fmla="*/ 75 h 378"/>
                <a:gd name="T44" fmla="*/ 394 w 440"/>
                <a:gd name="T45" fmla="*/ 71 h 378"/>
                <a:gd name="T46" fmla="*/ 364 w 440"/>
                <a:gd name="T47" fmla="*/ 88 h 378"/>
                <a:gd name="T48" fmla="*/ 325 w 440"/>
                <a:gd name="T49" fmla="*/ 84 h 378"/>
                <a:gd name="T50" fmla="*/ 290 w 440"/>
                <a:gd name="T51" fmla="*/ 63 h 378"/>
                <a:gd name="T52" fmla="*/ 276 w 440"/>
                <a:gd name="T53" fmla="*/ 46 h 378"/>
                <a:gd name="T54" fmla="*/ 250 w 440"/>
                <a:gd name="T55" fmla="*/ 19 h 378"/>
                <a:gd name="T56" fmla="*/ 230 w 440"/>
                <a:gd name="T57" fmla="*/ 8 h 378"/>
                <a:gd name="T58" fmla="*/ 204 w 440"/>
                <a:gd name="T59" fmla="*/ 5 h 378"/>
                <a:gd name="T60" fmla="*/ 194 w 440"/>
                <a:gd name="T61" fmla="*/ 19 h 378"/>
                <a:gd name="T62" fmla="*/ 169 w 440"/>
                <a:gd name="T63" fmla="*/ 34 h 378"/>
                <a:gd name="T64" fmla="*/ 162 w 440"/>
                <a:gd name="T65" fmla="*/ 58 h 378"/>
                <a:gd name="T66" fmla="*/ 149 w 440"/>
                <a:gd name="T67" fmla="*/ 79 h 378"/>
                <a:gd name="T68" fmla="*/ 133 w 440"/>
                <a:gd name="T69" fmla="*/ 92 h 378"/>
                <a:gd name="T70" fmla="*/ 132 w 440"/>
                <a:gd name="T71" fmla="*/ 104 h 378"/>
                <a:gd name="T72" fmla="*/ 110 w 440"/>
                <a:gd name="T73" fmla="*/ 114 h 378"/>
                <a:gd name="T74" fmla="*/ 82 w 440"/>
                <a:gd name="T75" fmla="*/ 99 h 378"/>
                <a:gd name="T76" fmla="*/ 58 w 440"/>
                <a:gd name="T77" fmla="*/ 115 h 378"/>
                <a:gd name="T78" fmla="*/ 31 w 440"/>
                <a:gd name="T79" fmla="*/ 117 h 378"/>
                <a:gd name="T80" fmla="*/ 2 w 440"/>
                <a:gd name="T81" fmla="*/ 117 h 378"/>
                <a:gd name="T82" fmla="*/ 6 w 440"/>
                <a:gd name="T83" fmla="*/ 137 h 378"/>
                <a:gd name="T84" fmla="*/ 13 w 440"/>
                <a:gd name="T85" fmla="*/ 150 h 378"/>
                <a:gd name="T86" fmla="*/ 23 w 440"/>
                <a:gd name="T87" fmla="*/ 177 h 378"/>
                <a:gd name="T88" fmla="*/ 31 w 440"/>
                <a:gd name="T89" fmla="*/ 183 h 378"/>
                <a:gd name="T90" fmla="*/ 38 w 440"/>
                <a:gd name="T91" fmla="*/ 175 h 378"/>
                <a:gd name="T92" fmla="*/ 43 w 440"/>
                <a:gd name="T93" fmla="*/ 167 h 378"/>
                <a:gd name="T94" fmla="*/ 50 w 440"/>
                <a:gd name="T95" fmla="*/ 156 h 378"/>
                <a:gd name="T96" fmla="*/ 78 w 440"/>
                <a:gd name="T97" fmla="*/ 135 h 378"/>
                <a:gd name="T98" fmla="*/ 104 w 440"/>
                <a:gd name="T99" fmla="*/ 173 h 378"/>
                <a:gd name="T100" fmla="*/ 142 w 440"/>
                <a:gd name="T101" fmla="*/ 236 h 378"/>
                <a:gd name="T102" fmla="*/ 133 w 440"/>
                <a:gd name="T103" fmla="*/ 240 h 378"/>
                <a:gd name="T104" fmla="*/ 122 w 440"/>
                <a:gd name="T105" fmla="*/ 246 h 378"/>
                <a:gd name="T106" fmla="*/ 147 w 440"/>
                <a:gd name="T107" fmla="*/ 279 h 378"/>
                <a:gd name="T108" fmla="*/ 171 w 440"/>
                <a:gd name="T109" fmla="*/ 295 h 378"/>
                <a:gd name="T110" fmla="*/ 184 w 440"/>
                <a:gd name="T111" fmla="*/ 307 h 378"/>
                <a:gd name="T112" fmla="*/ 184 w 440"/>
                <a:gd name="T113" fmla="*/ 319 h 378"/>
                <a:gd name="T114" fmla="*/ 208 w 440"/>
                <a:gd name="T115" fmla="*/ 317 h 378"/>
                <a:gd name="T116" fmla="*/ 241 w 440"/>
                <a:gd name="T117" fmla="*/ 330 h 378"/>
                <a:gd name="T118" fmla="*/ 273 w 440"/>
                <a:gd name="T119" fmla="*/ 355 h 378"/>
                <a:gd name="T120" fmla="*/ 297 w 440"/>
                <a:gd name="T121" fmla="*/ 37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" h="378">
                  <a:moveTo>
                    <a:pt x="310" y="376"/>
                  </a:moveTo>
                  <a:lnTo>
                    <a:pt x="310" y="373"/>
                  </a:lnTo>
                  <a:lnTo>
                    <a:pt x="310" y="372"/>
                  </a:lnTo>
                  <a:lnTo>
                    <a:pt x="308" y="369"/>
                  </a:lnTo>
                  <a:lnTo>
                    <a:pt x="305" y="365"/>
                  </a:lnTo>
                  <a:lnTo>
                    <a:pt x="304" y="365"/>
                  </a:lnTo>
                  <a:lnTo>
                    <a:pt x="293" y="358"/>
                  </a:lnTo>
                  <a:lnTo>
                    <a:pt x="293" y="357"/>
                  </a:lnTo>
                  <a:lnTo>
                    <a:pt x="292" y="356"/>
                  </a:lnTo>
                  <a:lnTo>
                    <a:pt x="291" y="353"/>
                  </a:lnTo>
                  <a:lnTo>
                    <a:pt x="291" y="351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5" y="345"/>
                  </a:lnTo>
                  <a:lnTo>
                    <a:pt x="283" y="343"/>
                  </a:lnTo>
                  <a:lnTo>
                    <a:pt x="280" y="337"/>
                  </a:lnTo>
                  <a:lnTo>
                    <a:pt x="283" y="327"/>
                  </a:lnTo>
                  <a:lnTo>
                    <a:pt x="282" y="325"/>
                  </a:lnTo>
                  <a:lnTo>
                    <a:pt x="278" y="324"/>
                  </a:lnTo>
                  <a:lnTo>
                    <a:pt x="271" y="323"/>
                  </a:lnTo>
                  <a:lnTo>
                    <a:pt x="266" y="320"/>
                  </a:lnTo>
                  <a:lnTo>
                    <a:pt x="265" y="318"/>
                  </a:lnTo>
                  <a:lnTo>
                    <a:pt x="263" y="316"/>
                  </a:lnTo>
                  <a:lnTo>
                    <a:pt x="260" y="313"/>
                  </a:lnTo>
                  <a:lnTo>
                    <a:pt x="247" y="300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0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4" y="284"/>
                  </a:lnTo>
                  <a:lnTo>
                    <a:pt x="232" y="280"/>
                  </a:lnTo>
                  <a:lnTo>
                    <a:pt x="228" y="277"/>
                  </a:lnTo>
                  <a:lnTo>
                    <a:pt x="226" y="273"/>
                  </a:lnTo>
                  <a:lnTo>
                    <a:pt x="225" y="272"/>
                  </a:lnTo>
                  <a:lnTo>
                    <a:pt x="224" y="271"/>
                  </a:lnTo>
                  <a:lnTo>
                    <a:pt x="223" y="269"/>
                  </a:lnTo>
                  <a:lnTo>
                    <a:pt x="219" y="268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7" y="264"/>
                  </a:lnTo>
                  <a:lnTo>
                    <a:pt x="214" y="264"/>
                  </a:lnTo>
                  <a:lnTo>
                    <a:pt x="213" y="264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0" y="261"/>
                  </a:lnTo>
                  <a:lnTo>
                    <a:pt x="208" y="259"/>
                  </a:lnTo>
                  <a:lnTo>
                    <a:pt x="207" y="256"/>
                  </a:lnTo>
                  <a:lnTo>
                    <a:pt x="206" y="254"/>
                  </a:lnTo>
                  <a:lnTo>
                    <a:pt x="204" y="251"/>
                  </a:lnTo>
                  <a:lnTo>
                    <a:pt x="202" y="248"/>
                  </a:lnTo>
                  <a:lnTo>
                    <a:pt x="201" y="243"/>
                  </a:lnTo>
                  <a:lnTo>
                    <a:pt x="200" y="240"/>
                  </a:lnTo>
                  <a:lnTo>
                    <a:pt x="200" y="239"/>
                  </a:lnTo>
                  <a:lnTo>
                    <a:pt x="200" y="238"/>
                  </a:lnTo>
                  <a:lnTo>
                    <a:pt x="201" y="236"/>
                  </a:lnTo>
                  <a:lnTo>
                    <a:pt x="201" y="235"/>
                  </a:lnTo>
                  <a:lnTo>
                    <a:pt x="202" y="233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195" y="220"/>
                  </a:lnTo>
                  <a:lnTo>
                    <a:pt x="195" y="217"/>
                  </a:lnTo>
                  <a:lnTo>
                    <a:pt x="195" y="215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4"/>
                  </a:lnTo>
                  <a:lnTo>
                    <a:pt x="187" y="212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07"/>
                  </a:lnTo>
                  <a:lnTo>
                    <a:pt x="188" y="206"/>
                  </a:lnTo>
                  <a:lnTo>
                    <a:pt x="188" y="204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4" y="203"/>
                  </a:lnTo>
                  <a:lnTo>
                    <a:pt x="182" y="201"/>
                  </a:lnTo>
                  <a:lnTo>
                    <a:pt x="182" y="200"/>
                  </a:lnTo>
                  <a:lnTo>
                    <a:pt x="181" y="199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9" y="195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6"/>
                  </a:lnTo>
                  <a:lnTo>
                    <a:pt x="176" y="197"/>
                  </a:lnTo>
                  <a:lnTo>
                    <a:pt x="175" y="197"/>
                  </a:lnTo>
                  <a:lnTo>
                    <a:pt x="174" y="197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1" y="196"/>
                  </a:lnTo>
                  <a:lnTo>
                    <a:pt x="171" y="195"/>
                  </a:lnTo>
                  <a:lnTo>
                    <a:pt x="168" y="194"/>
                  </a:lnTo>
                  <a:lnTo>
                    <a:pt x="168" y="193"/>
                  </a:lnTo>
                  <a:lnTo>
                    <a:pt x="166" y="190"/>
                  </a:lnTo>
                  <a:lnTo>
                    <a:pt x="165" y="188"/>
                  </a:lnTo>
                  <a:lnTo>
                    <a:pt x="165" y="186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68" y="180"/>
                  </a:lnTo>
                  <a:lnTo>
                    <a:pt x="167" y="177"/>
                  </a:lnTo>
                  <a:lnTo>
                    <a:pt x="167" y="175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7" y="171"/>
                  </a:lnTo>
                  <a:lnTo>
                    <a:pt x="168" y="168"/>
                  </a:lnTo>
                  <a:lnTo>
                    <a:pt x="169" y="167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9" y="156"/>
                  </a:lnTo>
                  <a:lnTo>
                    <a:pt x="171" y="155"/>
                  </a:lnTo>
                  <a:lnTo>
                    <a:pt x="171" y="148"/>
                  </a:lnTo>
                  <a:lnTo>
                    <a:pt x="171" y="147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8" y="143"/>
                  </a:lnTo>
                  <a:lnTo>
                    <a:pt x="184" y="143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88" y="145"/>
                  </a:lnTo>
                  <a:lnTo>
                    <a:pt x="191" y="147"/>
                  </a:lnTo>
                  <a:lnTo>
                    <a:pt x="192" y="149"/>
                  </a:lnTo>
                  <a:lnTo>
                    <a:pt x="194" y="154"/>
                  </a:lnTo>
                  <a:lnTo>
                    <a:pt x="195" y="155"/>
                  </a:lnTo>
                  <a:lnTo>
                    <a:pt x="202" y="162"/>
                  </a:lnTo>
                  <a:lnTo>
                    <a:pt x="205" y="163"/>
                  </a:lnTo>
                  <a:lnTo>
                    <a:pt x="206" y="164"/>
                  </a:lnTo>
                  <a:lnTo>
                    <a:pt x="210" y="166"/>
                  </a:lnTo>
                  <a:lnTo>
                    <a:pt x="211" y="166"/>
                  </a:lnTo>
                  <a:lnTo>
                    <a:pt x="212" y="163"/>
                  </a:lnTo>
                  <a:lnTo>
                    <a:pt x="212" y="161"/>
                  </a:lnTo>
                  <a:lnTo>
                    <a:pt x="214" y="157"/>
                  </a:lnTo>
                  <a:lnTo>
                    <a:pt x="214" y="156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51"/>
                  </a:lnTo>
                  <a:lnTo>
                    <a:pt x="220" y="149"/>
                  </a:lnTo>
                  <a:lnTo>
                    <a:pt x="223" y="144"/>
                  </a:lnTo>
                  <a:lnTo>
                    <a:pt x="226" y="142"/>
                  </a:lnTo>
                  <a:lnTo>
                    <a:pt x="231" y="143"/>
                  </a:lnTo>
                  <a:lnTo>
                    <a:pt x="245" y="145"/>
                  </a:lnTo>
                  <a:lnTo>
                    <a:pt x="246" y="145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1" y="141"/>
                  </a:lnTo>
                  <a:lnTo>
                    <a:pt x="251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7" y="140"/>
                  </a:lnTo>
                  <a:lnTo>
                    <a:pt x="257" y="141"/>
                  </a:lnTo>
                  <a:lnTo>
                    <a:pt x="259" y="141"/>
                  </a:lnTo>
                  <a:lnTo>
                    <a:pt x="258" y="140"/>
                  </a:lnTo>
                  <a:lnTo>
                    <a:pt x="259" y="140"/>
                  </a:lnTo>
                  <a:lnTo>
                    <a:pt x="260" y="141"/>
                  </a:lnTo>
                  <a:lnTo>
                    <a:pt x="262" y="142"/>
                  </a:lnTo>
                  <a:lnTo>
                    <a:pt x="262" y="140"/>
                  </a:lnTo>
                  <a:lnTo>
                    <a:pt x="263" y="141"/>
                  </a:lnTo>
                  <a:lnTo>
                    <a:pt x="263" y="142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3" y="142"/>
                  </a:lnTo>
                  <a:lnTo>
                    <a:pt x="264" y="144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5" y="149"/>
                  </a:lnTo>
                  <a:lnTo>
                    <a:pt x="276" y="149"/>
                  </a:lnTo>
                  <a:lnTo>
                    <a:pt x="279" y="149"/>
                  </a:lnTo>
                  <a:lnTo>
                    <a:pt x="279" y="148"/>
                  </a:lnTo>
                  <a:lnTo>
                    <a:pt x="280" y="144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8" y="149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2" y="149"/>
                  </a:lnTo>
                  <a:lnTo>
                    <a:pt x="293" y="148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3" y="151"/>
                  </a:lnTo>
                  <a:lnTo>
                    <a:pt x="295" y="151"/>
                  </a:lnTo>
                  <a:lnTo>
                    <a:pt x="296" y="151"/>
                  </a:lnTo>
                  <a:lnTo>
                    <a:pt x="297" y="150"/>
                  </a:lnTo>
                  <a:lnTo>
                    <a:pt x="297" y="153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5" y="151"/>
                  </a:lnTo>
                  <a:lnTo>
                    <a:pt x="308" y="148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15" y="149"/>
                  </a:lnTo>
                  <a:lnTo>
                    <a:pt x="316" y="151"/>
                  </a:lnTo>
                  <a:lnTo>
                    <a:pt x="319" y="156"/>
                  </a:lnTo>
                  <a:lnTo>
                    <a:pt x="321" y="158"/>
                  </a:lnTo>
                  <a:lnTo>
                    <a:pt x="323" y="158"/>
                  </a:lnTo>
                  <a:lnTo>
                    <a:pt x="325" y="157"/>
                  </a:lnTo>
                  <a:lnTo>
                    <a:pt x="328" y="157"/>
                  </a:lnTo>
                  <a:lnTo>
                    <a:pt x="329" y="157"/>
                  </a:lnTo>
                  <a:lnTo>
                    <a:pt x="330" y="156"/>
                  </a:lnTo>
                  <a:lnTo>
                    <a:pt x="335" y="150"/>
                  </a:lnTo>
                  <a:lnTo>
                    <a:pt x="336" y="149"/>
                  </a:lnTo>
                  <a:lnTo>
                    <a:pt x="337" y="149"/>
                  </a:lnTo>
                  <a:lnTo>
                    <a:pt x="338" y="150"/>
                  </a:lnTo>
                  <a:lnTo>
                    <a:pt x="342" y="154"/>
                  </a:lnTo>
                  <a:lnTo>
                    <a:pt x="344" y="155"/>
                  </a:lnTo>
                  <a:lnTo>
                    <a:pt x="345" y="155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8"/>
                  </a:lnTo>
                  <a:lnTo>
                    <a:pt x="355" y="149"/>
                  </a:lnTo>
                  <a:lnTo>
                    <a:pt x="358" y="151"/>
                  </a:lnTo>
                  <a:lnTo>
                    <a:pt x="360" y="153"/>
                  </a:lnTo>
                  <a:lnTo>
                    <a:pt x="364" y="153"/>
                  </a:lnTo>
                  <a:lnTo>
                    <a:pt x="367" y="154"/>
                  </a:lnTo>
                  <a:lnTo>
                    <a:pt x="368" y="155"/>
                  </a:lnTo>
                  <a:lnTo>
                    <a:pt x="369" y="156"/>
                  </a:lnTo>
                  <a:lnTo>
                    <a:pt x="370" y="157"/>
                  </a:lnTo>
                  <a:lnTo>
                    <a:pt x="371" y="158"/>
                  </a:lnTo>
                  <a:lnTo>
                    <a:pt x="373" y="158"/>
                  </a:lnTo>
                  <a:lnTo>
                    <a:pt x="374" y="160"/>
                  </a:lnTo>
                  <a:lnTo>
                    <a:pt x="376" y="160"/>
                  </a:lnTo>
                  <a:lnTo>
                    <a:pt x="376" y="158"/>
                  </a:lnTo>
                  <a:lnTo>
                    <a:pt x="376" y="157"/>
                  </a:lnTo>
                  <a:lnTo>
                    <a:pt x="376" y="156"/>
                  </a:lnTo>
                  <a:lnTo>
                    <a:pt x="376" y="155"/>
                  </a:lnTo>
                  <a:lnTo>
                    <a:pt x="377" y="156"/>
                  </a:lnTo>
                  <a:lnTo>
                    <a:pt x="378" y="156"/>
                  </a:lnTo>
                  <a:lnTo>
                    <a:pt x="378" y="155"/>
                  </a:lnTo>
                  <a:lnTo>
                    <a:pt x="380" y="155"/>
                  </a:lnTo>
                  <a:lnTo>
                    <a:pt x="381" y="155"/>
                  </a:lnTo>
                  <a:lnTo>
                    <a:pt x="382" y="157"/>
                  </a:lnTo>
                  <a:lnTo>
                    <a:pt x="383" y="158"/>
                  </a:lnTo>
                  <a:lnTo>
                    <a:pt x="384" y="158"/>
                  </a:lnTo>
                  <a:lnTo>
                    <a:pt x="384" y="157"/>
                  </a:lnTo>
                  <a:lnTo>
                    <a:pt x="384" y="156"/>
                  </a:lnTo>
                  <a:lnTo>
                    <a:pt x="386" y="156"/>
                  </a:lnTo>
                  <a:lnTo>
                    <a:pt x="387" y="157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4" y="164"/>
                  </a:lnTo>
                  <a:lnTo>
                    <a:pt x="394" y="166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4" y="174"/>
                  </a:lnTo>
                  <a:lnTo>
                    <a:pt x="396" y="177"/>
                  </a:lnTo>
                  <a:lnTo>
                    <a:pt x="399" y="179"/>
                  </a:lnTo>
                  <a:lnTo>
                    <a:pt x="400" y="179"/>
                  </a:lnTo>
                  <a:lnTo>
                    <a:pt x="402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09" y="176"/>
                  </a:lnTo>
                  <a:lnTo>
                    <a:pt x="409" y="174"/>
                  </a:lnTo>
                  <a:lnTo>
                    <a:pt x="410" y="173"/>
                  </a:lnTo>
                  <a:lnTo>
                    <a:pt x="412" y="173"/>
                  </a:lnTo>
                  <a:lnTo>
                    <a:pt x="414" y="175"/>
                  </a:lnTo>
                  <a:lnTo>
                    <a:pt x="415" y="175"/>
                  </a:lnTo>
                  <a:lnTo>
                    <a:pt x="415" y="174"/>
                  </a:lnTo>
                  <a:lnTo>
                    <a:pt x="416" y="174"/>
                  </a:lnTo>
                  <a:lnTo>
                    <a:pt x="417" y="173"/>
                  </a:lnTo>
                  <a:lnTo>
                    <a:pt x="419" y="171"/>
                  </a:lnTo>
                  <a:lnTo>
                    <a:pt x="420" y="170"/>
                  </a:lnTo>
                  <a:lnTo>
                    <a:pt x="420" y="169"/>
                  </a:lnTo>
                  <a:lnTo>
                    <a:pt x="419" y="168"/>
                  </a:lnTo>
                  <a:lnTo>
                    <a:pt x="417" y="169"/>
                  </a:lnTo>
                  <a:lnTo>
                    <a:pt x="416" y="168"/>
                  </a:lnTo>
                  <a:lnTo>
                    <a:pt x="416" y="167"/>
                  </a:lnTo>
                  <a:lnTo>
                    <a:pt x="416" y="166"/>
                  </a:lnTo>
                  <a:lnTo>
                    <a:pt x="416" y="164"/>
                  </a:lnTo>
                  <a:lnTo>
                    <a:pt x="416" y="163"/>
                  </a:lnTo>
                  <a:lnTo>
                    <a:pt x="416" y="162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5" y="155"/>
                  </a:lnTo>
                  <a:lnTo>
                    <a:pt x="415" y="154"/>
                  </a:lnTo>
                  <a:lnTo>
                    <a:pt x="414" y="154"/>
                  </a:lnTo>
                  <a:lnTo>
                    <a:pt x="414" y="153"/>
                  </a:lnTo>
                  <a:lnTo>
                    <a:pt x="413" y="151"/>
                  </a:lnTo>
                  <a:lnTo>
                    <a:pt x="413" y="150"/>
                  </a:lnTo>
                  <a:lnTo>
                    <a:pt x="414" y="149"/>
                  </a:lnTo>
                  <a:lnTo>
                    <a:pt x="419" y="150"/>
                  </a:lnTo>
                  <a:lnTo>
                    <a:pt x="420" y="149"/>
                  </a:lnTo>
                  <a:lnTo>
                    <a:pt x="421" y="148"/>
                  </a:lnTo>
                  <a:lnTo>
                    <a:pt x="420" y="145"/>
                  </a:lnTo>
                  <a:lnTo>
                    <a:pt x="419" y="144"/>
                  </a:lnTo>
                  <a:lnTo>
                    <a:pt x="421" y="144"/>
                  </a:lnTo>
                  <a:lnTo>
                    <a:pt x="423" y="147"/>
                  </a:lnTo>
                  <a:lnTo>
                    <a:pt x="426" y="148"/>
                  </a:lnTo>
                  <a:lnTo>
                    <a:pt x="427" y="148"/>
                  </a:lnTo>
                  <a:lnTo>
                    <a:pt x="430" y="148"/>
                  </a:lnTo>
                  <a:lnTo>
                    <a:pt x="430" y="147"/>
                  </a:lnTo>
                  <a:lnTo>
                    <a:pt x="432" y="147"/>
                  </a:lnTo>
                  <a:lnTo>
                    <a:pt x="433" y="147"/>
                  </a:lnTo>
                  <a:lnTo>
                    <a:pt x="433" y="148"/>
                  </a:lnTo>
                  <a:lnTo>
                    <a:pt x="439" y="147"/>
                  </a:lnTo>
                  <a:lnTo>
                    <a:pt x="440" y="145"/>
                  </a:lnTo>
                  <a:lnTo>
                    <a:pt x="440" y="144"/>
                  </a:lnTo>
                  <a:lnTo>
                    <a:pt x="439" y="142"/>
                  </a:lnTo>
                  <a:lnTo>
                    <a:pt x="438" y="142"/>
                  </a:lnTo>
                  <a:lnTo>
                    <a:pt x="432" y="141"/>
                  </a:lnTo>
                  <a:lnTo>
                    <a:pt x="429" y="140"/>
                  </a:lnTo>
                  <a:lnTo>
                    <a:pt x="425" y="137"/>
                  </a:lnTo>
                  <a:lnTo>
                    <a:pt x="422" y="136"/>
                  </a:lnTo>
                  <a:lnTo>
                    <a:pt x="417" y="134"/>
                  </a:lnTo>
                  <a:lnTo>
                    <a:pt x="417" y="131"/>
                  </a:lnTo>
                  <a:lnTo>
                    <a:pt x="417" y="130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2" y="129"/>
                  </a:lnTo>
                  <a:lnTo>
                    <a:pt x="410" y="128"/>
                  </a:lnTo>
                  <a:lnTo>
                    <a:pt x="409" y="127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3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0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09" y="116"/>
                  </a:lnTo>
                  <a:lnTo>
                    <a:pt x="410" y="114"/>
                  </a:lnTo>
                  <a:lnTo>
                    <a:pt x="415" y="114"/>
                  </a:lnTo>
                  <a:lnTo>
                    <a:pt x="417" y="111"/>
                  </a:lnTo>
                  <a:lnTo>
                    <a:pt x="416" y="110"/>
                  </a:lnTo>
                  <a:lnTo>
                    <a:pt x="416" y="109"/>
                  </a:lnTo>
                  <a:lnTo>
                    <a:pt x="415" y="109"/>
                  </a:lnTo>
                  <a:lnTo>
                    <a:pt x="414" y="109"/>
                  </a:lnTo>
                  <a:lnTo>
                    <a:pt x="413" y="108"/>
                  </a:lnTo>
                  <a:lnTo>
                    <a:pt x="412" y="106"/>
                  </a:lnTo>
                  <a:lnTo>
                    <a:pt x="410" y="105"/>
                  </a:lnTo>
                  <a:lnTo>
                    <a:pt x="409" y="106"/>
                  </a:lnTo>
                  <a:lnTo>
                    <a:pt x="408" y="106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4" y="109"/>
                  </a:lnTo>
                  <a:lnTo>
                    <a:pt x="404" y="108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3" y="102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7" y="95"/>
                  </a:lnTo>
                  <a:lnTo>
                    <a:pt x="407" y="92"/>
                  </a:lnTo>
                  <a:lnTo>
                    <a:pt x="406" y="91"/>
                  </a:lnTo>
                  <a:lnTo>
                    <a:pt x="404" y="91"/>
                  </a:lnTo>
                  <a:lnTo>
                    <a:pt x="404" y="90"/>
                  </a:lnTo>
                  <a:lnTo>
                    <a:pt x="403" y="89"/>
                  </a:lnTo>
                  <a:lnTo>
                    <a:pt x="403" y="86"/>
                  </a:lnTo>
                  <a:lnTo>
                    <a:pt x="403" y="84"/>
                  </a:lnTo>
                  <a:lnTo>
                    <a:pt x="401" y="82"/>
                  </a:lnTo>
                  <a:lnTo>
                    <a:pt x="400" y="80"/>
                  </a:lnTo>
                  <a:lnTo>
                    <a:pt x="399" y="79"/>
                  </a:lnTo>
                  <a:lnTo>
                    <a:pt x="399" y="78"/>
                  </a:lnTo>
                  <a:lnTo>
                    <a:pt x="400" y="77"/>
                  </a:lnTo>
                  <a:lnTo>
                    <a:pt x="400" y="75"/>
                  </a:lnTo>
                  <a:lnTo>
                    <a:pt x="402" y="75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2" y="71"/>
                  </a:lnTo>
                  <a:lnTo>
                    <a:pt x="401" y="70"/>
                  </a:lnTo>
                  <a:lnTo>
                    <a:pt x="401" y="69"/>
                  </a:lnTo>
                  <a:lnTo>
                    <a:pt x="402" y="69"/>
                  </a:lnTo>
                  <a:lnTo>
                    <a:pt x="403" y="67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1" y="67"/>
                  </a:lnTo>
                  <a:lnTo>
                    <a:pt x="400" y="67"/>
                  </a:lnTo>
                  <a:lnTo>
                    <a:pt x="399" y="67"/>
                  </a:lnTo>
                  <a:lnTo>
                    <a:pt x="397" y="69"/>
                  </a:lnTo>
                  <a:lnTo>
                    <a:pt x="396" y="69"/>
                  </a:lnTo>
                  <a:lnTo>
                    <a:pt x="395" y="67"/>
                  </a:lnTo>
                  <a:lnTo>
                    <a:pt x="395" y="69"/>
                  </a:lnTo>
                  <a:lnTo>
                    <a:pt x="394" y="70"/>
                  </a:lnTo>
                  <a:lnTo>
                    <a:pt x="394" y="71"/>
                  </a:lnTo>
                  <a:lnTo>
                    <a:pt x="393" y="71"/>
                  </a:lnTo>
                  <a:lnTo>
                    <a:pt x="389" y="70"/>
                  </a:lnTo>
                  <a:lnTo>
                    <a:pt x="386" y="69"/>
                  </a:lnTo>
                  <a:lnTo>
                    <a:pt x="384" y="69"/>
                  </a:lnTo>
                  <a:lnTo>
                    <a:pt x="382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80" y="75"/>
                  </a:lnTo>
                  <a:lnTo>
                    <a:pt x="378" y="78"/>
                  </a:lnTo>
                  <a:lnTo>
                    <a:pt x="377" y="79"/>
                  </a:lnTo>
                  <a:lnTo>
                    <a:pt x="375" y="82"/>
                  </a:lnTo>
                  <a:lnTo>
                    <a:pt x="374" y="83"/>
                  </a:lnTo>
                  <a:lnTo>
                    <a:pt x="371" y="82"/>
                  </a:lnTo>
                  <a:lnTo>
                    <a:pt x="370" y="83"/>
                  </a:lnTo>
                  <a:lnTo>
                    <a:pt x="368" y="86"/>
                  </a:lnTo>
                  <a:lnTo>
                    <a:pt x="367" y="88"/>
                  </a:lnTo>
                  <a:lnTo>
                    <a:pt x="365" y="88"/>
                  </a:lnTo>
                  <a:lnTo>
                    <a:pt x="364" y="88"/>
                  </a:lnTo>
                  <a:lnTo>
                    <a:pt x="363" y="85"/>
                  </a:lnTo>
                  <a:lnTo>
                    <a:pt x="362" y="85"/>
                  </a:lnTo>
                  <a:lnTo>
                    <a:pt x="360" y="86"/>
                  </a:lnTo>
                  <a:lnTo>
                    <a:pt x="358" y="86"/>
                  </a:lnTo>
                  <a:lnTo>
                    <a:pt x="357" y="86"/>
                  </a:lnTo>
                  <a:lnTo>
                    <a:pt x="356" y="84"/>
                  </a:lnTo>
                  <a:lnTo>
                    <a:pt x="355" y="84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5" y="83"/>
                  </a:lnTo>
                  <a:lnTo>
                    <a:pt x="344" y="83"/>
                  </a:lnTo>
                  <a:lnTo>
                    <a:pt x="343" y="84"/>
                  </a:lnTo>
                  <a:lnTo>
                    <a:pt x="342" y="84"/>
                  </a:lnTo>
                  <a:lnTo>
                    <a:pt x="334" y="82"/>
                  </a:lnTo>
                  <a:lnTo>
                    <a:pt x="328" y="82"/>
                  </a:lnTo>
                  <a:lnTo>
                    <a:pt x="326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3"/>
                  </a:lnTo>
                  <a:lnTo>
                    <a:pt x="323" y="80"/>
                  </a:lnTo>
                  <a:lnTo>
                    <a:pt x="321" y="79"/>
                  </a:lnTo>
                  <a:lnTo>
                    <a:pt x="312" y="76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10" y="73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05" y="65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2" y="63"/>
                  </a:lnTo>
                  <a:lnTo>
                    <a:pt x="291" y="64"/>
                  </a:lnTo>
                  <a:lnTo>
                    <a:pt x="291" y="65"/>
                  </a:lnTo>
                  <a:lnTo>
                    <a:pt x="291" y="63"/>
                  </a:lnTo>
                  <a:lnTo>
                    <a:pt x="290" y="63"/>
                  </a:lnTo>
                  <a:lnTo>
                    <a:pt x="289" y="63"/>
                  </a:lnTo>
                  <a:lnTo>
                    <a:pt x="286" y="63"/>
                  </a:lnTo>
                  <a:lnTo>
                    <a:pt x="286" y="62"/>
                  </a:lnTo>
                  <a:lnTo>
                    <a:pt x="286" y="60"/>
                  </a:lnTo>
                  <a:lnTo>
                    <a:pt x="285" y="62"/>
                  </a:lnTo>
                  <a:lnTo>
                    <a:pt x="284" y="60"/>
                  </a:lnTo>
                  <a:lnTo>
                    <a:pt x="283" y="60"/>
                  </a:lnTo>
                  <a:lnTo>
                    <a:pt x="283" y="59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4" y="59"/>
                  </a:lnTo>
                  <a:lnTo>
                    <a:pt x="283" y="59"/>
                  </a:lnTo>
                  <a:lnTo>
                    <a:pt x="282" y="58"/>
                  </a:lnTo>
                  <a:lnTo>
                    <a:pt x="280" y="57"/>
                  </a:lnTo>
                  <a:lnTo>
                    <a:pt x="280" y="56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6" y="46"/>
                  </a:lnTo>
                  <a:lnTo>
                    <a:pt x="269" y="46"/>
                  </a:lnTo>
                  <a:lnTo>
                    <a:pt x="267" y="45"/>
                  </a:lnTo>
                  <a:lnTo>
                    <a:pt x="264" y="43"/>
                  </a:lnTo>
                  <a:lnTo>
                    <a:pt x="263" y="41"/>
                  </a:lnTo>
                  <a:lnTo>
                    <a:pt x="263" y="40"/>
                  </a:lnTo>
                  <a:lnTo>
                    <a:pt x="263" y="39"/>
                  </a:lnTo>
                  <a:lnTo>
                    <a:pt x="259" y="36"/>
                  </a:lnTo>
                  <a:lnTo>
                    <a:pt x="258" y="34"/>
                  </a:lnTo>
                  <a:lnTo>
                    <a:pt x="257" y="31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2" y="26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1" y="20"/>
                  </a:lnTo>
                  <a:lnTo>
                    <a:pt x="250" y="20"/>
                  </a:lnTo>
                  <a:lnTo>
                    <a:pt x="250" y="19"/>
                  </a:lnTo>
                  <a:lnTo>
                    <a:pt x="249" y="18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6" y="18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3" y="18"/>
                  </a:lnTo>
                  <a:lnTo>
                    <a:pt x="241" y="15"/>
                  </a:lnTo>
                  <a:lnTo>
                    <a:pt x="239" y="14"/>
                  </a:lnTo>
                  <a:lnTo>
                    <a:pt x="238" y="12"/>
                  </a:lnTo>
                  <a:lnTo>
                    <a:pt x="237" y="11"/>
                  </a:lnTo>
                  <a:lnTo>
                    <a:pt x="234" y="8"/>
                  </a:lnTo>
                  <a:lnTo>
                    <a:pt x="234" y="7"/>
                  </a:lnTo>
                  <a:lnTo>
                    <a:pt x="232" y="7"/>
                  </a:lnTo>
                  <a:lnTo>
                    <a:pt x="232" y="6"/>
                  </a:lnTo>
                  <a:lnTo>
                    <a:pt x="231" y="6"/>
                  </a:lnTo>
                  <a:lnTo>
                    <a:pt x="231" y="7"/>
                  </a:lnTo>
                  <a:lnTo>
                    <a:pt x="230" y="8"/>
                  </a:lnTo>
                  <a:lnTo>
                    <a:pt x="228" y="7"/>
                  </a:lnTo>
                  <a:lnTo>
                    <a:pt x="225" y="5"/>
                  </a:lnTo>
                  <a:lnTo>
                    <a:pt x="223" y="2"/>
                  </a:lnTo>
                  <a:lnTo>
                    <a:pt x="221" y="2"/>
                  </a:lnTo>
                  <a:lnTo>
                    <a:pt x="219" y="2"/>
                  </a:lnTo>
                  <a:lnTo>
                    <a:pt x="218" y="2"/>
                  </a:lnTo>
                  <a:lnTo>
                    <a:pt x="217" y="1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3" y="1"/>
                  </a:lnTo>
                  <a:lnTo>
                    <a:pt x="213" y="0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1"/>
                  </a:lnTo>
                  <a:lnTo>
                    <a:pt x="208" y="2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204" y="5"/>
                  </a:lnTo>
                  <a:lnTo>
                    <a:pt x="204" y="6"/>
                  </a:lnTo>
                  <a:lnTo>
                    <a:pt x="204" y="7"/>
                  </a:lnTo>
                  <a:lnTo>
                    <a:pt x="205" y="8"/>
                  </a:lnTo>
                  <a:lnTo>
                    <a:pt x="205" y="12"/>
                  </a:lnTo>
                  <a:lnTo>
                    <a:pt x="205" y="14"/>
                  </a:lnTo>
                  <a:lnTo>
                    <a:pt x="205" y="15"/>
                  </a:lnTo>
                  <a:lnTo>
                    <a:pt x="206" y="15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2" y="19"/>
                  </a:lnTo>
                  <a:lnTo>
                    <a:pt x="201" y="19"/>
                  </a:lnTo>
                  <a:lnTo>
                    <a:pt x="200" y="19"/>
                  </a:lnTo>
                  <a:lnTo>
                    <a:pt x="198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9"/>
                  </a:lnTo>
                  <a:lnTo>
                    <a:pt x="193" y="19"/>
                  </a:lnTo>
                  <a:lnTo>
                    <a:pt x="191" y="18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1" y="24"/>
                  </a:lnTo>
                  <a:lnTo>
                    <a:pt x="189" y="25"/>
                  </a:lnTo>
                  <a:lnTo>
                    <a:pt x="189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2" y="28"/>
                  </a:lnTo>
                  <a:lnTo>
                    <a:pt x="180" y="30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73" y="31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69" y="34"/>
                  </a:lnTo>
                  <a:lnTo>
                    <a:pt x="168" y="36"/>
                  </a:lnTo>
                  <a:lnTo>
                    <a:pt x="162" y="36"/>
                  </a:lnTo>
                  <a:lnTo>
                    <a:pt x="161" y="36"/>
                  </a:lnTo>
                  <a:lnTo>
                    <a:pt x="159" y="37"/>
                  </a:lnTo>
                  <a:lnTo>
                    <a:pt x="158" y="38"/>
                  </a:lnTo>
                  <a:lnTo>
                    <a:pt x="156" y="40"/>
                  </a:lnTo>
                  <a:lnTo>
                    <a:pt x="155" y="44"/>
                  </a:lnTo>
                  <a:lnTo>
                    <a:pt x="155" y="47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1" y="53"/>
                  </a:lnTo>
                  <a:lnTo>
                    <a:pt x="162" y="53"/>
                  </a:lnTo>
                  <a:lnTo>
                    <a:pt x="163" y="54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2" y="62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1"/>
                  </a:lnTo>
                  <a:lnTo>
                    <a:pt x="161" y="72"/>
                  </a:lnTo>
                  <a:lnTo>
                    <a:pt x="162" y="75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8"/>
                  </a:lnTo>
                  <a:lnTo>
                    <a:pt x="158" y="78"/>
                  </a:lnTo>
                  <a:lnTo>
                    <a:pt x="155" y="78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9" y="79"/>
                  </a:lnTo>
                  <a:lnTo>
                    <a:pt x="148" y="79"/>
                  </a:lnTo>
                  <a:lnTo>
                    <a:pt x="147" y="79"/>
                  </a:lnTo>
                  <a:lnTo>
                    <a:pt x="146" y="79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36" y="86"/>
                  </a:lnTo>
                  <a:lnTo>
                    <a:pt x="134" y="86"/>
                  </a:lnTo>
                  <a:lnTo>
                    <a:pt x="132" y="88"/>
                  </a:lnTo>
                  <a:lnTo>
                    <a:pt x="130" y="88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32" y="91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5" y="93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9" y="96"/>
                  </a:lnTo>
                  <a:lnTo>
                    <a:pt x="140" y="97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1"/>
                  </a:lnTo>
                  <a:lnTo>
                    <a:pt x="132" y="102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3" y="105"/>
                  </a:lnTo>
                  <a:lnTo>
                    <a:pt x="133" y="108"/>
                  </a:lnTo>
                  <a:lnTo>
                    <a:pt x="134" y="110"/>
                  </a:lnTo>
                  <a:lnTo>
                    <a:pt x="135" y="112"/>
                  </a:lnTo>
                  <a:lnTo>
                    <a:pt x="139" y="115"/>
                  </a:lnTo>
                  <a:lnTo>
                    <a:pt x="137" y="116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5" y="117"/>
                  </a:lnTo>
                  <a:lnTo>
                    <a:pt x="133" y="117"/>
                  </a:lnTo>
                  <a:lnTo>
                    <a:pt x="128" y="118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17" y="116"/>
                  </a:lnTo>
                  <a:lnTo>
                    <a:pt x="116" y="115"/>
                  </a:lnTo>
                  <a:lnTo>
                    <a:pt x="113" y="115"/>
                  </a:lnTo>
                  <a:lnTo>
                    <a:pt x="111" y="115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8" y="112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6" y="116"/>
                  </a:lnTo>
                  <a:lnTo>
                    <a:pt x="95" y="114"/>
                  </a:lnTo>
                  <a:lnTo>
                    <a:pt x="89" y="110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5" y="104"/>
                  </a:lnTo>
                  <a:lnTo>
                    <a:pt x="83" y="103"/>
                  </a:lnTo>
                  <a:lnTo>
                    <a:pt x="82" y="102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2" y="96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8"/>
                  </a:lnTo>
                  <a:lnTo>
                    <a:pt x="77" y="99"/>
                  </a:lnTo>
                  <a:lnTo>
                    <a:pt x="75" y="101"/>
                  </a:lnTo>
                  <a:lnTo>
                    <a:pt x="74" y="102"/>
                  </a:lnTo>
                  <a:lnTo>
                    <a:pt x="74" y="104"/>
                  </a:lnTo>
                  <a:lnTo>
                    <a:pt x="74" y="106"/>
                  </a:lnTo>
                  <a:lnTo>
                    <a:pt x="72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8" y="114"/>
                  </a:lnTo>
                  <a:lnTo>
                    <a:pt x="65" y="115"/>
                  </a:lnTo>
                  <a:lnTo>
                    <a:pt x="62" y="116"/>
                  </a:lnTo>
                  <a:lnTo>
                    <a:pt x="58" y="115"/>
                  </a:lnTo>
                  <a:lnTo>
                    <a:pt x="55" y="114"/>
                  </a:lnTo>
                  <a:lnTo>
                    <a:pt x="54" y="114"/>
                  </a:lnTo>
                  <a:lnTo>
                    <a:pt x="51" y="114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44" y="116"/>
                  </a:lnTo>
                  <a:lnTo>
                    <a:pt x="42" y="115"/>
                  </a:lnTo>
                  <a:lnTo>
                    <a:pt x="39" y="114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5" y="116"/>
                  </a:lnTo>
                  <a:lnTo>
                    <a:pt x="31" y="117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21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3" y="118"/>
                  </a:lnTo>
                  <a:lnTo>
                    <a:pt x="19" y="116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2" y="117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3" y="125"/>
                  </a:lnTo>
                  <a:lnTo>
                    <a:pt x="4" y="127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9" y="131"/>
                  </a:lnTo>
                  <a:lnTo>
                    <a:pt x="8" y="132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8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6" y="142"/>
                  </a:lnTo>
                  <a:lnTo>
                    <a:pt x="8" y="143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8" y="150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6" y="151"/>
                  </a:lnTo>
                  <a:lnTo>
                    <a:pt x="10" y="151"/>
                  </a:lnTo>
                  <a:lnTo>
                    <a:pt x="9" y="153"/>
                  </a:lnTo>
                  <a:lnTo>
                    <a:pt x="10" y="155"/>
                  </a:lnTo>
                  <a:lnTo>
                    <a:pt x="9" y="156"/>
                  </a:lnTo>
                  <a:lnTo>
                    <a:pt x="9" y="157"/>
                  </a:lnTo>
                  <a:lnTo>
                    <a:pt x="10" y="158"/>
                  </a:lnTo>
                  <a:lnTo>
                    <a:pt x="11" y="158"/>
                  </a:lnTo>
                  <a:lnTo>
                    <a:pt x="12" y="160"/>
                  </a:lnTo>
                  <a:lnTo>
                    <a:pt x="13" y="161"/>
                  </a:lnTo>
                  <a:lnTo>
                    <a:pt x="17" y="167"/>
                  </a:lnTo>
                  <a:lnTo>
                    <a:pt x="21" y="169"/>
                  </a:lnTo>
                  <a:lnTo>
                    <a:pt x="22" y="173"/>
                  </a:lnTo>
                  <a:lnTo>
                    <a:pt x="23" y="174"/>
                  </a:lnTo>
                  <a:lnTo>
                    <a:pt x="22" y="175"/>
                  </a:lnTo>
                  <a:lnTo>
                    <a:pt x="22" y="176"/>
                  </a:lnTo>
                  <a:lnTo>
                    <a:pt x="23" y="177"/>
                  </a:lnTo>
                  <a:lnTo>
                    <a:pt x="25" y="176"/>
                  </a:lnTo>
                  <a:lnTo>
                    <a:pt x="25" y="179"/>
                  </a:lnTo>
                  <a:lnTo>
                    <a:pt x="24" y="179"/>
                  </a:lnTo>
                  <a:lnTo>
                    <a:pt x="23" y="179"/>
                  </a:lnTo>
                  <a:lnTo>
                    <a:pt x="22" y="177"/>
                  </a:lnTo>
                  <a:lnTo>
                    <a:pt x="21" y="179"/>
                  </a:lnTo>
                  <a:lnTo>
                    <a:pt x="22" y="180"/>
                  </a:lnTo>
                  <a:lnTo>
                    <a:pt x="23" y="180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6" y="181"/>
                  </a:lnTo>
                  <a:lnTo>
                    <a:pt x="25" y="182"/>
                  </a:lnTo>
                  <a:lnTo>
                    <a:pt x="26" y="182"/>
                  </a:lnTo>
                  <a:lnTo>
                    <a:pt x="26" y="183"/>
                  </a:lnTo>
                  <a:lnTo>
                    <a:pt x="29" y="184"/>
                  </a:lnTo>
                  <a:lnTo>
                    <a:pt x="30" y="184"/>
                  </a:lnTo>
                  <a:lnTo>
                    <a:pt x="30" y="183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35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6" y="181"/>
                  </a:lnTo>
                  <a:lnTo>
                    <a:pt x="36" y="180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7" y="177"/>
                  </a:lnTo>
                  <a:lnTo>
                    <a:pt x="37" y="176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0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39" y="166"/>
                  </a:lnTo>
                  <a:lnTo>
                    <a:pt x="39" y="164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2" y="166"/>
                  </a:lnTo>
                  <a:lnTo>
                    <a:pt x="43" y="167"/>
                  </a:lnTo>
                  <a:lnTo>
                    <a:pt x="43" y="168"/>
                  </a:lnTo>
                  <a:lnTo>
                    <a:pt x="42" y="169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3" y="169"/>
                  </a:lnTo>
                  <a:lnTo>
                    <a:pt x="44" y="168"/>
                  </a:lnTo>
                  <a:lnTo>
                    <a:pt x="45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3"/>
                  </a:lnTo>
                  <a:lnTo>
                    <a:pt x="49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0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1"/>
                  </a:lnTo>
                  <a:lnTo>
                    <a:pt x="52" y="151"/>
                  </a:lnTo>
                  <a:lnTo>
                    <a:pt x="55" y="149"/>
                  </a:lnTo>
                  <a:lnTo>
                    <a:pt x="56" y="145"/>
                  </a:lnTo>
                  <a:lnTo>
                    <a:pt x="56" y="138"/>
                  </a:lnTo>
                  <a:lnTo>
                    <a:pt x="57" y="135"/>
                  </a:lnTo>
                  <a:lnTo>
                    <a:pt x="60" y="131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3" y="128"/>
                  </a:lnTo>
                  <a:lnTo>
                    <a:pt x="64" y="129"/>
                  </a:lnTo>
                  <a:lnTo>
                    <a:pt x="67" y="130"/>
                  </a:lnTo>
                  <a:lnTo>
                    <a:pt x="75" y="134"/>
                  </a:lnTo>
                  <a:lnTo>
                    <a:pt x="76" y="135"/>
                  </a:lnTo>
                  <a:lnTo>
                    <a:pt x="77" y="136"/>
                  </a:lnTo>
                  <a:lnTo>
                    <a:pt x="78" y="135"/>
                  </a:lnTo>
                  <a:lnTo>
                    <a:pt x="78" y="134"/>
                  </a:lnTo>
                  <a:lnTo>
                    <a:pt x="77" y="132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0" y="136"/>
                  </a:lnTo>
                  <a:lnTo>
                    <a:pt x="80" y="138"/>
                  </a:lnTo>
                  <a:lnTo>
                    <a:pt x="81" y="140"/>
                  </a:lnTo>
                  <a:lnTo>
                    <a:pt x="82" y="140"/>
                  </a:lnTo>
                  <a:lnTo>
                    <a:pt x="87" y="144"/>
                  </a:lnTo>
                  <a:lnTo>
                    <a:pt x="94" y="150"/>
                  </a:lnTo>
                  <a:lnTo>
                    <a:pt x="98" y="153"/>
                  </a:lnTo>
                  <a:lnTo>
                    <a:pt x="100" y="154"/>
                  </a:lnTo>
                  <a:lnTo>
                    <a:pt x="101" y="155"/>
                  </a:lnTo>
                  <a:lnTo>
                    <a:pt x="101" y="157"/>
                  </a:lnTo>
                  <a:lnTo>
                    <a:pt x="106" y="168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3" y="180"/>
                  </a:lnTo>
                  <a:lnTo>
                    <a:pt x="102" y="182"/>
                  </a:lnTo>
                  <a:lnTo>
                    <a:pt x="103" y="188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9"/>
                  </a:lnTo>
                  <a:lnTo>
                    <a:pt x="111" y="209"/>
                  </a:lnTo>
                  <a:lnTo>
                    <a:pt x="113" y="210"/>
                  </a:lnTo>
                  <a:lnTo>
                    <a:pt x="115" y="213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20" y="216"/>
                  </a:lnTo>
                  <a:lnTo>
                    <a:pt x="122" y="221"/>
                  </a:lnTo>
                  <a:lnTo>
                    <a:pt x="134" y="232"/>
                  </a:lnTo>
                  <a:lnTo>
                    <a:pt x="134" y="233"/>
                  </a:lnTo>
                  <a:lnTo>
                    <a:pt x="142" y="236"/>
                  </a:lnTo>
                  <a:lnTo>
                    <a:pt x="145" y="240"/>
                  </a:lnTo>
                  <a:lnTo>
                    <a:pt x="146" y="240"/>
                  </a:lnTo>
                  <a:lnTo>
                    <a:pt x="150" y="241"/>
                  </a:lnTo>
                  <a:lnTo>
                    <a:pt x="150" y="241"/>
                  </a:lnTo>
                  <a:lnTo>
                    <a:pt x="150" y="242"/>
                  </a:lnTo>
                  <a:lnTo>
                    <a:pt x="149" y="243"/>
                  </a:lnTo>
                  <a:lnTo>
                    <a:pt x="143" y="242"/>
                  </a:lnTo>
                  <a:lnTo>
                    <a:pt x="142" y="241"/>
                  </a:lnTo>
                  <a:lnTo>
                    <a:pt x="136" y="239"/>
                  </a:lnTo>
                  <a:lnTo>
                    <a:pt x="135" y="238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2" y="236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4" y="240"/>
                  </a:lnTo>
                  <a:lnTo>
                    <a:pt x="133" y="240"/>
                  </a:lnTo>
                  <a:lnTo>
                    <a:pt x="134" y="243"/>
                  </a:lnTo>
                  <a:lnTo>
                    <a:pt x="133" y="243"/>
                  </a:lnTo>
                  <a:lnTo>
                    <a:pt x="132" y="243"/>
                  </a:lnTo>
                  <a:lnTo>
                    <a:pt x="130" y="241"/>
                  </a:lnTo>
                  <a:lnTo>
                    <a:pt x="126" y="239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7" y="241"/>
                  </a:lnTo>
                  <a:lnTo>
                    <a:pt x="126" y="243"/>
                  </a:lnTo>
                  <a:lnTo>
                    <a:pt x="124" y="243"/>
                  </a:lnTo>
                  <a:lnTo>
                    <a:pt x="123" y="242"/>
                  </a:lnTo>
                  <a:lnTo>
                    <a:pt x="123" y="241"/>
                  </a:lnTo>
                  <a:lnTo>
                    <a:pt x="122" y="240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2" y="243"/>
                  </a:lnTo>
                  <a:lnTo>
                    <a:pt x="122" y="246"/>
                  </a:lnTo>
                  <a:lnTo>
                    <a:pt x="123" y="248"/>
                  </a:lnTo>
                  <a:lnTo>
                    <a:pt x="122" y="249"/>
                  </a:lnTo>
                  <a:lnTo>
                    <a:pt x="126" y="254"/>
                  </a:lnTo>
                  <a:lnTo>
                    <a:pt x="127" y="255"/>
                  </a:lnTo>
                  <a:lnTo>
                    <a:pt x="127" y="256"/>
                  </a:lnTo>
                  <a:lnTo>
                    <a:pt x="128" y="258"/>
                  </a:lnTo>
                  <a:lnTo>
                    <a:pt x="129" y="258"/>
                  </a:lnTo>
                  <a:lnTo>
                    <a:pt x="133" y="260"/>
                  </a:lnTo>
                  <a:lnTo>
                    <a:pt x="132" y="261"/>
                  </a:lnTo>
                  <a:lnTo>
                    <a:pt x="135" y="265"/>
                  </a:lnTo>
                  <a:lnTo>
                    <a:pt x="137" y="266"/>
                  </a:lnTo>
                  <a:lnTo>
                    <a:pt x="139" y="267"/>
                  </a:lnTo>
                  <a:lnTo>
                    <a:pt x="140" y="271"/>
                  </a:lnTo>
                  <a:lnTo>
                    <a:pt x="145" y="275"/>
                  </a:lnTo>
                  <a:lnTo>
                    <a:pt x="146" y="277"/>
                  </a:lnTo>
                  <a:lnTo>
                    <a:pt x="146" y="278"/>
                  </a:lnTo>
                  <a:lnTo>
                    <a:pt x="147" y="278"/>
                  </a:lnTo>
                  <a:lnTo>
                    <a:pt x="147" y="279"/>
                  </a:lnTo>
                  <a:lnTo>
                    <a:pt x="148" y="279"/>
                  </a:lnTo>
                  <a:lnTo>
                    <a:pt x="149" y="279"/>
                  </a:lnTo>
                  <a:lnTo>
                    <a:pt x="150" y="279"/>
                  </a:lnTo>
                  <a:lnTo>
                    <a:pt x="150" y="280"/>
                  </a:lnTo>
                  <a:lnTo>
                    <a:pt x="152" y="282"/>
                  </a:lnTo>
                  <a:lnTo>
                    <a:pt x="152" y="284"/>
                  </a:lnTo>
                  <a:lnTo>
                    <a:pt x="154" y="285"/>
                  </a:lnTo>
                  <a:lnTo>
                    <a:pt x="159" y="287"/>
                  </a:lnTo>
                  <a:lnTo>
                    <a:pt x="161" y="288"/>
                  </a:lnTo>
                  <a:lnTo>
                    <a:pt x="160" y="288"/>
                  </a:lnTo>
                  <a:lnTo>
                    <a:pt x="158" y="287"/>
                  </a:lnTo>
                  <a:lnTo>
                    <a:pt x="159" y="290"/>
                  </a:lnTo>
                  <a:lnTo>
                    <a:pt x="161" y="290"/>
                  </a:lnTo>
                  <a:lnTo>
                    <a:pt x="162" y="291"/>
                  </a:lnTo>
                  <a:lnTo>
                    <a:pt x="163" y="293"/>
                  </a:lnTo>
                  <a:lnTo>
                    <a:pt x="165" y="294"/>
                  </a:lnTo>
                  <a:lnTo>
                    <a:pt x="169" y="294"/>
                  </a:lnTo>
                  <a:lnTo>
                    <a:pt x="171" y="295"/>
                  </a:lnTo>
                  <a:lnTo>
                    <a:pt x="172" y="295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8" y="300"/>
                  </a:lnTo>
                  <a:lnTo>
                    <a:pt x="178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1" y="301"/>
                  </a:lnTo>
                  <a:lnTo>
                    <a:pt x="182" y="303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2" y="305"/>
                  </a:lnTo>
                  <a:lnTo>
                    <a:pt x="182" y="306"/>
                  </a:lnTo>
                  <a:lnTo>
                    <a:pt x="181" y="306"/>
                  </a:lnTo>
                  <a:lnTo>
                    <a:pt x="180" y="306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81" y="313"/>
                  </a:lnTo>
                  <a:lnTo>
                    <a:pt x="180" y="313"/>
                  </a:lnTo>
                  <a:lnTo>
                    <a:pt x="180" y="314"/>
                  </a:lnTo>
                  <a:lnTo>
                    <a:pt x="181" y="314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2" y="316"/>
                  </a:lnTo>
                  <a:lnTo>
                    <a:pt x="182" y="317"/>
                  </a:lnTo>
                  <a:lnTo>
                    <a:pt x="184" y="317"/>
                  </a:lnTo>
                  <a:lnTo>
                    <a:pt x="185" y="317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2" y="319"/>
                  </a:lnTo>
                  <a:lnTo>
                    <a:pt x="182" y="320"/>
                  </a:lnTo>
                  <a:lnTo>
                    <a:pt x="184" y="320"/>
                  </a:lnTo>
                  <a:lnTo>
                    <a:pt x="186" y="320"/>
                  </a:lnTo>
                  <a:lnTo>
                    <a:pt x="187" y="320"/>
                  </a:lnTo>
                  <a:lnTo>
                    <a:pt x="188" y="321"/>
                  </a:lnTo>
                  <a:lnTo>
                    <a:pt x="189" y="323"/>
                  </a:lnTo>
                  <a:lnTo>
                    <a:pt x="191" y="323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3"/>
                  </a:lnTo>
                  <a:lnTo>
                    <a:pt x="199" y="323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5" y="319"/>
                  </a:lnTo>
                  <a:lnTo>
                    <a:pt x="205" y="318"/>
                  </a:lnTo>
                  <a:lnTo>
                    <a:pt x="206" y="318"/>
                  </a:lnTo>
                  <a:lnTo>
                    <a:pt x="208" y="317"/>
                  </a:lnTo>
                  <a:lnTo>
                    <a:pt x="210" y="316"/>
                  </a:lnTo>
                  <a:lnTo>
                    <a:pt x="211" y="316"/>
                  </a:lnTo>
                  <a:lnTo>
                    <a:pt x="218" y="316"/>
                  </a:lnTo>
                  <a:lnTo>
                    <a:pt x="220" y="317"/>
                  </a:lnTo>
                  <a:lnTo>
                    <a:pt x="221" y="317"/>
                  </a:lnTo>
                  <a:lnTo>
                    <a:pt x="220" y="318"/>
                  </a:lnTo>
                  <a:lnTo>
                    <a:pt x="219" y="319"/>
                  </a:lnTo>
                  <a:lnTo>
                    <a:pt x="217" y="319"/>
                  </a:lnTo>
                  <a:lnTo>
                    <a:pt x="215" y="319"/>
                  </a:lnTo>
                  <a:lnTo>
                    <a:pt x="215" y="320"/>
                  </a:lnTo>
                  <a:lnTo>
                    <a:pt x="221" y="320"/>
                  </a:lnTo>
                  <a:lnTo>
                    <a:pt x="224" y="320"/>
                  </a:lnTo>
                  <a:lnTo>
                    <a:pt x="225" y="320"/>
                  </a:lnTo>
                  <a:lnTo>
                    <a:pt x="226" y="320"/>
                  </a:lnTo>
                  <a:lnTo>
                    <a:pt x="226" y="321"/>
                  </a:lnTo>
                  <a:lnTo>
                    <a:pt x="233" y="326"/>
                  </a:lnTo>
                  <a:lnTo>
                    <a:pt x="238" y="327"/>
                  </a:lnTo>
                  <a:lnTo>
                    <a:pt x="241" y="330"/>
                  </a:lnTo>
                  <a:lnTo>
                    <a:pt x="252" y="331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6" y="334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4" y="346"/>
                  </a:lnTo>
                  <a:lnTo>
                    <a:pt x="265" y="347"/>
                  </a:lnTo>
                  <a:lnTo>
                    <a:pt x="266" y="347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9" y="350"/>
                  </a:lnTo>
                  <a:lnTo>
                    <a:pt x="269" y="351"/>
                  </a:lnTo>
                  <a:lnTo>
                    <a:pt x="270" y="351"/>
                  </a:lnTo>
                  <a:lnTo>
                    <a:pt x="271" y="352"/>
                  </a:lnTo>
                  <a:lnTo>
                    <a:pt x="273" y="355"/>
                  </a:lnTo>
                  <a:lnTo>
                    <a:pt x="285" y="359"/>
                  </a:lnTo>
                  <a:lnTo>
                    <a:pt x="289" y="365"/>
                  </a:lnTo>
                  <a:lnTo>
                    <a:pt x="291" y="368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9"/>
                  </a:lnTo>
                  <a:lnTo>
                    <a:pt x="292" y="370"/>
                  </a:lnTo>
                  <a:lnTo>
                    <a:pt x="293" y="370"/>
                  </a:lnTo>
                  <a:lnTo>
                    <a:pt x="295" y="370"/>
                  </a:lnTo>
                  <a:lnTo>
                    <a:pt x="293" y="371"/>
                  </a:lnTo>
                  <a:lnTo>
                    <a:pt x="295" y="371"/>
                  </a:lnTo>
                  <a:lnTo>
                    <a:pt x="296" y="370"/>
                  </a:lnTo>
                  <a:lnTo>
                    <a:pt x="297" y="370"/>
                  </a:lnTo>
                  <a:lnTo>
                    <a:pt x="298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7" y="373"/>
                  </a:lnTo>
                  <a:lnTo>
                    <a:pt x="297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2" y="377"/>
                  </a:lnTo>
                  <a:lnTo>
                    <a:pt x="304" y="378"/>
                  </a:lnTo>
                  <a:lnTo>
                    <a:pt x="308" y="377"/>
                  </a:lnTo>
                  <a:lnTo>
                    <a:pt x="310" y="3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125">
              <a:extLst>
                <a:ext uri="{FF2B5EF4-FFF2-40B4-BE49-F238E27FC236}">
                  <a16:creationId xmlns:a16="http://schemas.microsoft.com/office/drawing/2014/main" id="{1158E490-3C6C-82F4-6AF1-6F5A3E39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1" y="4654550"/>
              <a:ext cx="722313" cy="196850"/>
            </a:xfrm>
            <a:custGeom>
              <a:avLst/>
              <a:gdLst>
                <a:gd name="T0" fmla="*/ 370 w 455"/>
                <a:gd name="T1" fmla="*/ 117 h 124"/>
                <a:gd name="T2" fmla="*/ 373 w 455"/>
                <a:gd name="T3" fmla="*/ 89 h 124"/>
                <a:gd name="T4" fmla="*/ 383 w 455"/>
                <a:gd name="T5" fmla="*/ 73 h 124"/>
                <a:gd name="T6" fmla="*/ 412 w 455"/>
                <a:gd name="T7" fmla="*/ 67 h 124"/>
                <a:gd name="T8" fmla="*/ 440 w 455"/>
                <a:gd name="T9" fmla="*/ 39 h 124"/>
                <a:gd name="T10" fmla="*/ 455 w 455"/>
                <a:gd name="T11" fmla="*/ 23 h 124"/>
                <a:gd name="T12" fmla="*/ 454 w 455"/>
                <a:gd name="T13" fmla="*/ 20 h 124"/>
                <a:gd name="T14" fmla="*/ 454 w 455"/>
                <a:gd name="T15" fmla="*/ 15 h 124"/>
                <a:gd name="T16" fmla="*/ 454 w 455"/>
                <a:gd name="T17" fmla="*/ 9 h 124"/>
                <a:gd name="T18" fmla="*/ 449 w 455"/>
                <a:gd name="T19" fmla="*/ 6 h 124"/>
                <a:gd name="T20" fmla="*/ 448 w 455"/>
                <a:gd name="T21" fmla="*/ 3 h 124"/>
                <a:gd name="T22" fmla="*/ 443 w 455"/>
                <a:gd name="T23" fmla="*/ 3 h 124"/>
                <a:gd name="T24" fmla="*/ 442 w 455"/>
                <a:gd name="T25" fmla="*/ 0 h 124"/>
                <a:gd name="T26" fmla="*/ 436 w 455"/>
                <a:gd name="T27" fmla="*/ 7 h 124"/>
                <a:gd name="T28" fmla="*/ 419 w 455"/>
                <a:gd name="T29" fmla="*/ 15 h 124"/>
                <a:gd name="T30" fmla="*/ 365 w 455"/>
                <a:gd name="T31" fmla="*/ 23 h 124"/>
                <a:gd name="T32" fmla="*/ 330 w 455"/>
                <a:gd name="T33" fmla="*/ 20 h 124"/>
                <a:gd name="T34" fmla="*/ 313 w 455"/>
                <a:gd name="T35" fmla="*/ 28 h 124"/>
                <a:gd name="T36" fmla="*/ 308 w 455"/>
                <a:gd name="T37" fmla="*/ 29 h 124"/>
                <a:gd name="T38" fmla="*/ 292 w 455"/>
                <a:gd name="T39" fmla="*/ 41 h 124"/>
                <a:gd name="T40" fmla="*/ 284 w 455"/>
                <a:gd name="T41" fmla="*/ 42 h 124"/>
                <a:gd name="T42" fmla="*/ 235 w 455"/>
                <a:gd name="T43" fmla="*/ 59 h 124"/>
                <a:gd name="T44" fmla="*/ 206 w 455"/>
                <a:gd name="T45" fmla="*/ 58 h 124"/>
                <a:gd name="T46" fmla="*/ 188 w 455"/>
                <a:gd name="T47" fmla="*/ 59 h 124"/>
                <a:gd name="T48" fmla="*/ 176 w 455"/>
                <a:gd name="T49" fmla="*/ 53 h 124"/>
                <a:gd name="T50" fmla="*/ 150 w 455"/>
                <a:gd name="T51" fmla="*/ 40 h 124"/>
                <a:gd name="T52" fmla="*/ 137 w 455"/>
                <a:gd name="T53" fmla="*/ 41 h 124"/>
                <a:gd name="T54" fmla="*/ 126 w 455"/>
                <a:gd name="T55" fmla="*/ 46 h 124"/>
                <a:gd name="T56" fmla="*/ 98 w 455"/>
                <a:gd name="T57" fmla="*/ 56 h 124"/>
                <a:gd name="T58" fmla="*/ 72 w 455"/>
                <a:gd name="T59" fmla="*/ 61 h 124"/>
                <a:gd name="T60" fmla="*/ 65 w 455"/>
                <a:gd name="T61" fmla="*/ 63 h 124"/>
                <a:gd name="T62" fmla="*/ 60 w 455"/>
                <a:gd name="T63" fmla="*/ 63 h 124"/>
                <a:gd name="T64" fmla="*/ 57 w 455"/>
                <a:gd name="T65" fmla="*/ 65 h 124"/>
                <a:gd name="T66" fmla="*/ 56 w 455"/>
                <a:gd name="T67" fmla="*/ 59 h 124"/>
                <a:gd name="T68" fmla="*/ 52 w 455"/>
                <a:gd name="T69" fmla="*/ 54 h 124"/>
                <a:gd name="T70" fmla="*/ 48 w 455"/>
                <a:gd name="T71" fmla="*/ 50 h 124"/>
                <a:gd name="T72" fmla="*/ 28 w 455"/>
                <a:gd name="T73" fmla="*/ 46 h 124"/>
                <a:gd name="T74" fmla="*/ 26 w 455"/>
                <a:gd name="T75" fmla="*/ 49 h 124"/>
                <a:gd name="T76" fmla="*/ 24 w 455"/>
                <a:gd name="T77" fmla="*/ 55 h 124"/>
                <a:gd name="T78" fmla="*/ 22 w 455"/>
                <a:gd name="T79" fmla="*/ 61 h 124"/>
                <a:gd name="T80" fmla="*/ 21 w 455"/>
                <a:gd name="T81" fmla="*/ 73 h 124"/>
                <a:gd name="T82" fmla="*/ 19 w 455"/>
                <a:gd name="T83" fmla="*/ 80 h 124"/>
                <a:gd name="T84" fmla="*/ 22 w 455"/>
                <a:gd name="T85" fmla="*/ 86 h 124"/>
                <a:gd name="T86" fmla="*/ 24 w 455"/>
                <a:gd name="T87" fmla="*/ 88 h 124"/>
                <a:gd name="T88" fmla="*/ 22 w 455"/>
                <a:gd name="T89" fmla="*/ 92 h 124"/>
                <a:gd name="T90" fmla="*/ 27 w 455"/>
                <a:gd name="T91" fmla="*/ 93 h 124"/>
                <a:gd name="T92" fmla="*/ 30 w 455"/>
                <a:gd name="T93" fmla="*/ 98 h 124"/>
                <a:gd name="T94" fmla="*/ 30 w 455"/>
                <a:gd name="T95" fmla="*/ 101 h 124"/>
                <a:gd name="T96" fmla="*/ 17 w 455"/>
                <a:gd name="T97" fmla="*/ 101 h 124"/>
                <a:gd name="T98" fmla="*/ 13 w 455"/>
                <a:gd name="T99" fmla="*/ 104 h 124"/>
                <a:gd name="T100" fmla="*/ 8 w 455"/>
                <a:gd name="T101" fmla="*/ 102 h 124"/>
                <a:gd name="T102" fmla="*/ 8 w 455"/>
                <a:gd name="T103" fmla="*/ 104 h 124"/>
                <a:gd name="T104" fmla="*/ 6 w 455"/>
                <a:gd name="T105" fmla="*/ 120 h 124"/>
                <a:gd name="T106" fmla="*/ 1 w 455"/>
                <a:gd name="T107" fmla="*/ 123 h 124"/>
                <a:gd name="T108" fmla="*/ 372 w 455"/>
                <a:gd name="T10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5" h="124">
                  <a:moveTo>
                    <a:pt x="372" y="124"/>
                  </a:moveTo>
                  <a:lnTo>
                    <a:pt x="370" y="119"/>
                  </a:lnTo>
                  <a:lnTo>
                    <a:pt x="370" y="117"/>
                  </a:lnTo>
                  <a:lnTo>
                    <a:pt x="370" y="115"/>
                  </a:lnTo>
                  <a:lnTo>
                    <a:pt x="372" y="93"/>
                  </a:lnTo>
                  <a:lnTo>
                    <a:pt x="373" y="89"/>
                  </a:lnTo>
                  <a:lnTo>
                    <a:pt x="379" y="76"/>
                  </a:lnTo>
                  <a:lnTo>
                    <a:pt x="380" y="74"/>
                  </a:lnTo>
                  <a:lnTo>
                    <a:pt x="383" y="73"/>
                  </a:lnTo>
                  <a:lnTo>
                    <a:pt x="388" y="72"/>
                  </a:lnTo>
                  <a:lnTo>
                    <a:pt x="411" y="68"/>
                  </a:lnTo>
                  <a:lnTo>
                    <a:pt x="412" y="67"/>
                  </a:lnTo>
                  <a:lnTo>
                    <a:pt x="415" y="66"/>
                  </a:lnTo>
                  <a:lnTo>
                    <a:pt x="425" y="54"/>
                  </a:lnTo>
                  <a:lnTo>
                    <a:pt x="440" y="39"/>
                  </a:lnTo>
                  <a:lnTo>
                    <a:pt x="448" y="30"/>
                  </a:lnTo>
                  <a:lnTo>
                    <a:pt x="453" y="26"/>
                  </a:lnTo>
                  <a:lnTo>
                    <a:pt x="455" y="23"/>
                  </a:lnTo>
                  <a:lnTo>
                    <a:pt x="455" y="22"/>
                  </a:lnTo>
                  <a:lnTo>
                    <a:pt x="455" y="21"/>
                  </a:lnTo>
                  <a:lnTo>
                    <a:pt x="454" y="20"/>
                  </a:lnTo>
                  <a:lnTo>
                    <a:pt x="454" y="19"/>
                  </a:lnTo>
                  <a:lnTo>
                    <a:pt x="454" y="16"/>
                  </a:lnTo>
                  <a:lnTo>
                    <a:pt x="454" y="15"/>
                  </a:lnTo>
                  <a:lnTo>
                    <a:pt x="453" y="14"/>
                  </a:lnTo>
                  <a:lnTo>
                    <a:pt x="451" y="13"/>
                  </a:lnTo>
                  <a:lnTo>
                    <a:pt x="454" y="9"/>
                  </a:lnTo>
                  <a:lnTo>
                    <a:pt x="453" y="8"/>
                  </a:lnTo>
                  <a:lnTo>
                    <a:pt x="453" y="7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49" y="3"/>
                  </a:lnTo>
                  <a:lnTo>
                    <a:pt x="448" y="3"/>
                  </a:lnTo>
                  <a:lnTo>
                    <a:pt x="447" y="4"/>
                  </a:lnTo>
                  <a:lnTo>
                    <a:pt x="444" y="3"/>
                  </a:lnTo>
                  <a:lnTo>
                    <a:pt x="443" y="3"/>
                  </a:lnTo>
                  <a:lnTo>
                    <a:pt x="443" y="2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1"/>
                  </a:lnTo>
                  <a:lnTo>
                    <a:pt x="440" y="1"/>
                  </a:lnTo>
                  <a:lnTo>
                    <a:pt x="436" y="7"/>
                  </a:lnTo>
                  <a:lnTo>
                    <a:pt x="431" y="11"/>
                  </a:lnTo>
                  <a:lnTo>
                    <a:pt x="428" y="13"/>
                  </a:lnTo>
                  <a:lnTo>
                    <a:pt x="419" y="15"/>
                  </a:lnTo>
                  <a:lnTo>
                    <a:pt x="388" y="22"/>
                  </a:lnTo>
                  <a:lnTo>
                    <a:pt x="367" y="23"/>
                  </a:lnTo>
                  <a:lnTo>
                    <a:pt x="365" y="23"/>
                  </a:lnTo>
                  <a:lnTo>
                    <a:pt x="362" y="21"/>
                  </a:lnTo>
                  <a:lnTo>
                    <a:pt x="345" y="17"/>
                  </a:lnTo>
                  <a:lnTo>
                    <a:pt x="330" y="20"/>
                  </a:lnTo>
                  <a:lnTo>
                    <a:pt x="326" y="21"/>
                  </a:lnTo>
                  <a:lnTo>
                    <a:pt x="317" y="27"/>
                  </a:lnTo>
                  <a:lnTo>
                    <a:pt x="313" y="28"/>
                  </a:lnTo>
                  <a:lnTo>
                    <a:pt x="312" y="28"/>
                  </a:lnTo>
                  <a:lnTo>
                    <a:pt x="310" y="29"/>
                  </a:lnTo>
                  <a:lnTo>
                    <a:pt x="308" y="29"/>
                  </a:lnTo>
                  <a:lnTo>
                    <a:pt x="307" y="30"/>
                  </a:lnTo>
                  <a:lnTo>
                    <a:pt x="297" y="37"/>
                  </a:lnTo>
                  <a:lnTo>
                    <a:pt x="292" y="41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76" y="47"/>
                  </a:lnTo>
                  <a:lnTo>
                    <a:pt x="260" y="54"/>
                  </a:lnTo>
                  <a:lnTo>
                    <a:pt x="235" y="59"/>
                  </a:lnTo>
                  <a:lnTo>
                    <a:pt x="221" y="61"/>
                  </a:lnTo>
                  <a:lnTo>
                    <a:pt x="216" y="61"/>
                  </a:lnTo>
                  <a:lnTo>
                    <a:pt x="206" y="58"/>
                  </a:lnTo>
                  <a:lnTo>
                    <a:pt x="202" y="58"/>
                  </a:lnTo>
                  <a:lnTo>
                    <a:pt x="200" y="59"/>
                  </a:lnTo>
                  <a:lnTo>
                    <a:pt x="188" y="59"/>
                  </a:lnTo>
                  <a:lnTo>
                    <a:pt x="182" y="59"/>
                  </a:lnTo>
                  <a:lnTo>
                    <a:pt x="178" y="55"/>
                  </a:lnTo>
                  <a:lnTo>
                    <a:pt x="176" y="53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50" y="40"/>
                  </a:lnTo>
                  <a:lnTo>
                    <a:pt x="145" y="39"/>
                  </a:lnTo>
                  <a:lnTo>
                    <a:pt x="143" y="39"/>
                  </a:lnTo>
                  <a:lnTo>
                    <a:pt x="137" y="41"/>
                  </a:lnTo>
                  <a:lnTo>
                    <a:pt x="130" y="45"/>
                  </a:lnTo>
                  <a:lnTo>
                    <a:pt x="129" y="46"/>
                  </a:lnTo>
                  <a:lnTo>
                    <a:pt x="126" y="46"/>
                  </a:lnTo>
                  <a:lnTo>
                    <a:pt x="116" y="52"/>
                  </a:lnTo>
                  <a:lnTo>
                    <a:pt x="103" y="54"/>
                  </a:lnTo>
                  <a:lnTo>
                    <a:pt x="98" y="56"/>
                  </a:lnTo>
                  <a:lnTo>
                    <a:pt x="87" y="63"/>
                  </a:lnTo>
                  <a:lnTo>
                    <a:pt x="84" y="63"/>
                  </a:lnTo>
                  <a:lnTo>
                    <a:pt x="72" y="61"/>
                  </a:lnTo>
                  <a:lnTo>
                    <a:pt x="70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0" y="63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5"/>
                  </a:lnTo>
                  <a:lnTo>
                    <a:pt x="56" y="63"/>
                  </a:lnTo>
                  <a:lnTo>
                    <a:pt x="54" y="62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4" y="55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1" y="50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4" y="59"/>
                  </a:lnTo>
                  <a:lnTo>
                    <a:pt x="22" y="61"/>
                  </a:lnTo>
                  <a:lnTo>
                    <a:pt x="21" y="66"/>
                  </a:lnTo>
                  <a:lnTo>
                    <a:pt x="21" y="69"/>
                  </a:lnTo>
                  <a:lnTo>
                    <a:pt x="21" y="73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0" y="85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89"/>
                  </a:lnTo>
                  <a:lnTo>
                    <a:pt x="24" y="91"/>
                  </a:lnTo>
                  <a:lnTo>
                    <a:pt x="22" y="92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4"/>
                  </a:lnTo>
                  <a:lnTo>
                    <a:pt x="28" y="97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13" y="102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7" y="101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7"/>
                  </a:lnTo>
                  <a:lnTo>
                    <a:pt x="6" y="120"/>
                  </a:lnTo>
                  <a:lnTo>
                    <a:pt x="6" y="124"/>
                  </a:lnTo>
                  <a:lnTo>
                    <a:pt x="5" y="124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372" y="124"/>
                  </a:lnTo>
                  <a:lnTo>
                    <a:pt x="372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379">
              <a:extLst>
                <a:ext uri="{FF2B5EF4-FFF2-40B4-BE49-F238E27FC236}">
                  <a16:creationId xmlns:a16="http://schemas.microsoft.com/office/drawing/2014/main" id="{AEF1EF25-7EF5-2E39-7868-5330346E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1" y="4649788"/>
              <a:ext cx="350838" cy="201613"/>
            </a:xfrm>
            <a:custGeom>
              <a:avLst/>
              <a:gdLst>
                <a:gd name="T0" fmla="*/ 173 w 221"/>
                <a:gd name="T1" fmla="*/ 118 h 127"/>
                <a:gd name="T2" fmla="*/ 174 w 221"/>
                <a:gd name="T3" fmla="*/ 102 h 127"/>
                <a:gd name="T4" fmla="*/ 180 w 221"/>
                <a:gd name="T5" fmla="*/ 89 h 127"/>
                <a:gd name="T6" fmla="*/ 199 w 221"/>
                <a:gd name="T7" fmla="*/ 81 h 127"/>
                <a:gd name="T8" fmla="*/ 213 w 221"/>
                <a:gd name="T9" fmla="*/ 52 h 127"/>
                <a:gd name="T10" fmla="*/ 221 w 221"/>
                <a:gd name="T11" fmla="*/ 45 h 127"/>
                <a:gd name="T12" fmla="*/ 219 w 221"/>
                <a:gd name="T13" fmla="*/ 42 h 127"/>
                <a:gd name="T14" fmla="*/ 218 w 221"/>
                <a:gd name="T15" fmla="*/ 37 h 127"/>
                <a:gd name="T16" fmla="*/ 214 w 221"/>
                <a:gd name="T17" fmla="*/ 31 h 127"/>
                <a:gd name="T18" fmla="*/ 215 w 221"/>
                <a:gd name="T19" fmla="*/ 26 h 127"/>
                <a:gd name="T20" fmla="*/ 209 w 221"/>
                <a:gd name="T21" fmla="*/ 26 h 127"/>
                <a:gd name="T22" fmla="*/ 204 w 221"/>
                <a:gd name="T23" fmla="*/ 30 h 127"/>
                <a:gd name="T24" fmla="*/ 199 w 221"/>
                <a:gd name="T25" fmla="*/ 36 h 127"/>
                <a:gd name="T26" fmla="*/ 192 w 221"/>
                <a:gd name="T27" fmla="*/ 43 h 127"/>
                <a:gd name="T28" fmla="*/ 180 w 221"/>
                <a:gd name="T29" fmla="*/ 45 h 127"/>
                <a:gd name="T30" fmla="*/ 178 w 221"/>
                <a:gd name="T31" fmla="*/ 53 h 127"/>
                <a:gd name="T32" fmla="*/ 168 w 221"/>
                <a:gd name="T33" fmla="*/ 58 h 127"/>
                <a:gd name="T34" fmla="*/ 159 w 221"/>
                <a:gd name="T35" fmla="*/ 53 h 127"/>
                <a:gd name="T36" fmla="*/ 154 w 221"/>
                <a:gd name="T37" fmla="*/ 52 h 127"/>
                <a:gd name="T38" fmla="*/ 152 w 221"/>
                <a:gd name="T39" fmla="*/ 48 h 127"/>
                <a:gd name="T40" fmla="*/ 157 w 221"/>
                <a:gd name="T41" fmla="*/ 46 h 127"/>
                <a:gd name="T42" fmla="*/ 160 w 221"/>
                <a:gd name="T43" fmla="*/ 48 h 127"/>
                <a:gd name="T44" fmla="*/ 162 w 221"/>
                <a:gd name="T45" fmla="*/ 43 h 127"/>
                <a:gd name="T46" fmla="*/ 153 w 221"/>
                <a:gd name="T47" fmla="*/ 35 h 127"/>
                <a:gd name="T48" fmla="*/ 153 w 221"/>
                <a:gd name="T49" fmla="*/ 20 h 127"/>
                <a:gd name="T50" fmla="*/ 147 w 221"/>
                <a:gd name="T51" fmla="*/ 19 h 127"/>
                <a:gd name="T52" fmla="*/ 152 w 221"/>
                <a:gd name="T53" fmla="*/ 16 h 127"/>
                <a:gd name="T54" fmla="*/ 156 w 221"/>
                <a:gd name="T55" fmla="*/ 16 h 127"/>
                <a:gd name="T56" fmla="*/ 142 w 221"/>
                <a:gd name="T57" fmla="*/ 10 h 127"/>
                <a:gd name="T58" fmla="*/ 135 w 221"/>
                <a:gd name="T59" fmla="*/ 10 h 127"/>
                <a:gd name="T60" fmla="*/ 126 w 221"/>
                <a:gd name="T61" fmla="*/ 10 h 127"/>
                <a:gd name="T62" fmla="*/ 126 w 221"/>
                <a:gd name="T63" fmla="*/ 11 h 127"/>
                <a:gd name="T64" fmla="*/ 129 w 221"/>
                <a:gd name="T65" fmla="*/ 17 h 127"/>
                <a:gd name="T66" fmla="*/ 122 w 221"/>
                <a:gd name="T67" fmla="*/ 16 h 127"/>
                <a:gd name="T68" fmla="*/ 123 w 221"/>
                <a:gd name="T69" fmla="*/ 10 h 127"/>
                <a:gd name="T70" fmla="*/ 121 w 221"/>
                <a:gd name="T71" fmla="*/ 1 h 127"/>
                <a:gd name="T72" fmla="*/ 115 w 221"/>
                <a:gd name="T73" fmla="*/ 1 h 127"/>
                <a:gd name="T74" fmla="*/ 107 w 221"/>
                <a:gd name="T75" fmla="*/ 4 h 127"/>
                <a:gd name="T76" fmla="*/ 101 w 221"/>
                <a:gd name="T77" fmla="*/ 6 h 127"/>
                <a:gd name="T78" fmla="*/ 95 w 221"/>
                <a:gd name="T79" fmla="*/ 7 h 127"/>
                <a:gd name="T80" fmla="*/ 88 w 221"/>
                <a:gd name="T81" fmla="*/ 11 h 127"/>
                <a:gd name="T82" fmla="*/ 74 w 221"/>
                <a:gd name="T83" fmla="*/ 16 h 127"/>
                <a:gd name="T84" fmla="*/ 63 w 221"/>
                <a:gd name="T85" fmla="*/ 20 h 127"/>
                <a:gd name="T86" fmla="*/ 55 w 221"/>
                <a:gd name="T87" fmla="*/ 31 h 127"/>
                <a:gd name="T88" fmla="*/ 40 w 221"/>
                <a:gd name="T89" fmla="*/ 36 h 127"/>
                <a:gd name="T90" fmla="*/ 33 w 221"/>
                <a:gd name="T91" fmla="*/ 42 h 127"/>
                <a:gd name="T92" fmla="*/ 35 w 221"/>
                <a:gd name="T93" fmla="*/ 49 h 127"/>
                <a:gd name="T94" fmla="*/ 20 w 221"/>
                <a:gd name="T95" fmla="*/ 51 h 127"/>
                <a:gd name="T96" fmla="*/ 22 w 221"/>
                <a:gd name="T97" fmla="*/ 57 h 127"/>
                <a:gd name="T98" fmla="*/ 10 w 221"/>
                <a:gd name="T99" fmla="*/ 72 h 127"/>
                <a:gd name="T100" fmla="*/ 0 w 221"/>
                <a:gd name="T101" fmla="*/ 79 h 127"/>
                <a:gd name="T102" fmla="*/ 12 w 221"/>
                <a:gd name="T103" fmla="*/ 83 h 127"/>
                <a:gd name="T104" fmla="*/ 14 w 221"/>
                <a:gd name="T105" fmla="*/ 91 h 127"/>
                <a:gd name="T106" fmla="*/ 10 w 221"/>
                <a:gd name="T107" fmla="*/ 107 h 127"/>
                <a:gd name="T108" fmla="*/ 10 w 221"/>
                <a:gd name="T109" fmla="*/ 114 h 127"/>
                <a:gd name="T110" fmla="*/ 175 w 221"/>
                <a:gd name="T1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27">
                  <a:moveTo>
                    <a:pt x="175" y="124"/>
                  </a:moveTo>
                  <a:lnTo>
                    <a:pt x="174" y="123"/>
                  </a:lnTo>
                  <a:lnTo>
                    <a:pt x="174" y="122"/>
                  </a:lnTo>
                  <a:lnTo>
                    <a:pt x="173" y="118"/>
                  </a:lnTo>
                  <a:lnTo>
                    <a:pt x="173" y="115"/>
                  </a:lnTo>
                  <a:lnTo>
                    <a:pt x="173" y="110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5" y="98"/>
                  </a:lnTo>
                  <a:lnTo>
                    <a:pt x="176" y="95"/>
                  </a:lnTo>
                  <a:lnTo>
                    <a:pt x="179" y="90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91" y="85"/>
                  </a:lnTo>
                  <a:lnTo>
                    <a:pt x="196" y="83"/>
                  </a:lnTo>
                  <a:lnTo>
                    <a:pt x="199" y="81"/>
                  </a:lnTo>
                  <a:lnTo>
                    <a:pt x="202" y="71"/>
                  </a:lnTo>
                  <a:lnTo>
                    <a:pt x="208" y="62"/>
                  </a:lnTo>
                  <a:lnTo>
                    <a:pt x="211" y="56"/>
                  </a:lnTo>
                  <a:lnTo>
                    <a:pt x="213" y="52"/>
                  </a:lnTo>
                  <a:lnTo>
                    <a:pt x="217" y="49"/>
                  </a:lnTo>
                  <a:lnTo>
                    <a:pt x="220" y="4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8" y="40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5" y="33"/>
                  </a:lnTo>
                  <a:lnTo>
                    <a:pt x="215" y="32"/>
                  </a:lnTo>
                  <a:lnTo>
                    <a:pt x="214" y="31"/>
                  </a:lnTo>
                  <a:lnTo>
                    <a:pt x="214" y="30"/>
                  </a:lnTo>
                  <a:lnTo>
                    <a:pt x="214" y="29"/>
                  </a:lnTo>
                  <a:lnTo>
                    <a:pt x="215" y="27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3" y="24"/>
                  </a:lnTo>
                  <a:lnTo>
                    <a:pt x="212" y="24"/>
                  </a:lnTo>
                  <a:lnTo>
                    <a:pt x="209" y="26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4" y="29"/>
                  </a:lnTo>
                  <a:lnTo>
                    <a:pt x="204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199" y="36"/>
                  </a:lnTo>
                  <a:lnTo>
                    <a:pt x="199" y="37"/>
                  </a:lnTo>
                  <a:lnTo>
                    <a:pt x="198" y="38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88" y="44"/>
                  </a:lnTo>
                  <a:lnTo>
                    <a:pt x="185" y="45"/>
                  </a:lnTo>
                  <a:lnTo>
                    <a:pt x="181" y="44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79" y="49"/>
                  </a:lnTo>
                  <a:lnTo>
                    <a:pt x="178" y="51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4" y="56"/>
                  </a:lnTo>
                  <a:lnTo>
                    <a:pt x="169" y="58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3" y="58"/>
                  </a:lnTo>
                  <a:lnTo>
                    <a:pt x="161" y="56"/>
                  </a:lnTo>
                  <a:lnTo>
                    <a:pt x="159" y="53"/>
                  </a:lnTo>
                  <a:lnTo>
                    <a:pt x="156" y="50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6" y="48"/>
                  </a:lnTo>
                  <a:lnTo>
                    <a:pt x="157" y="49"/>
                  </a:lnTo>
                  <a:lnTo>
                    <a:pt x="159" y="49"/>
                  </a:lnTo>
                  <a:lnTo>
                    <a:pt x="160" y="48"/>
                  </a:lnTo>
                  <a:lnTo>
                    <a:pt x="160" y="46"/>
                  </a:lnTo>
                  <a:lnTo>
                    <a:pt x="162" y="45"/>
                  </a:lnTo>
                  <a:lnTo>
                    <a:pt x="162" y="44"/>
                  </a:lnTo>
                  <a:lnTo>
                    <a:pt x="162" y="43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6" y="38"/>
                  </a:lnTo>
                  <a:lnTo>
                    <a:pt x="153" y="35"/>
                  </a:lnTo>
                  <a:lnTo>
                    <a:pt x="150" y="30"/>
                  </a:lnTo>
                  <a:lnTo>
                    <a:pt x="150" y="25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2" y="10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6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6"/>
                  </a:lnTo>
                  <a:lnTo>
                    <a:pt x="129" y="17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22" y="16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6" y="7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7" y="4"/>
                  </a:lnTo>
                  <a:lnTo>
                    <a:pt x="104" y="5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6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10"/>
                  </a:lnTo>
                  <a:lnTo>
                    <a:pt x="88" y="11"/>
                  </a:lnTo>
                  <a:lnTo>
                    <a:pt x="78" y="11"/>
                  </a:lnTo>
                  <a:lnTo>
                    <a:pt x="76" y="12"/>
                  </a:lnTo>
                  <a:lnTo>
                    <a:pt x="75" y="14"/>
                  </a:lnTo>
                  <a:lnTo>
                    <a:pt x="74" y="16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3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0" y="51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2" y="61"/>
                  </a:lnTo>
                  <a:lnTo>
                    <a:pt x="19" y="64"/>
                  </a:lnTo>
                  <a:lnTo>
                    <a:pt x="18" y="66"/>
                  </a:lnTo>
                  <a:lnTo>
                    <a:pt x="10" y="72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10" y="82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4" y="91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0" y="102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11" y="110"/>
                  </a:lnTo>
                  <a:lnTo>
                    <a:pt x="11" y="111"/>
                  </a:lnTo>
                  <a:lnTo>
                    <a:pt x="10" y="114"/>
                  </a:lnTo>
                  <a:lnTo>
                    <a:pt x="10" y="115"/>
                  </a:lnTo>
                  <a:lnTo>
                    <a:pt x="9" y="122"/>
                  </a:lnTo>
                  <a:lnTo>
                    <a:pt x="9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5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541">
              <a:extLst>
                <a:ext uri="{FF2B5EF4-FFF2-40B4-BE49-F238E27FC236}">
                  <a16:creationId xmlns:a16="http://schemas.microsoft.com/office/drawing/2014/main" id="{8082CEB9-E000-43E7-5ED1-C40747DE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4645025"/>
              <a:ext cx="309563" cy="206375"/>
            </a:xfrm>
            <a:custGeom>
              <a:avLst/>
              <a:gdLst>
                <a:gd name="T0" fmla="*/ 191 w 195"/>
                <a:gd name="T1" fmla="*/ 17 h 130"/>
                <a:gd name="T2" fmla="*/ 186 w 195"/>
                <a:gd name="T3" fmla="*/ 14 h 130"/>
                <a:gd name="T4" fmla="*/ 177 w 195"/>
                <a:gd name="T5" fmla="*/ 15 h 130"/>
                <a:gd name="T6" fmla="*/ 175 w 195"/>
                <a:gd name="T7" fmla="*/ 14 h 130"/>
                <a:gd name="T8" fmla="*/ 171 w 195"/>
                <a:gd name="T9" fmla="*/ 12 h 130"/>
                <a:gd name="T10" fmla="*/ 168 w 195"/>
                <a:gd name="T11" fmla="*/ 13 h 130"/>
                <a:gd name="T12" fmla="*/ 163 w 195"/>
                <a:gd name="T13" fmla="*/ 9 h 130"/>
                <a:gd name="T14" fmla="*/ 158 w 195"/>
                <a:gd name="T15" fmla="*/ 7 h 130"/>
                <a:gd name="T16" fmla="*/ 155 w 195"/>
                <a:gd name="T17" fmla="*/ 6 h 130"/>
                <a:gd name="T18" fmla="*/ 152 w 195"/>
                <a:gd name="T19" fmla="*/ 7 h 130"/>
                <a:gd name="T20" fmla="*/ 150 w 195"/>
                <a:gd name="T21" fmla="*/ 7 h 130"/>
                <a:gd name="T22" fmla="*/ 140 w 195"/>
                <a:gd name="T23" fmla="*/ 1 h 130"/>
                <a:gd name="T24" fmla="*/ 134 w 195"/>
                <a:gd name="T25" fmla="*/ 2 h 130"/>
                <a:gd name="T26" fmla="*/ 130 w 195"/>
                <a:gd name="T27" fmla="*/ 4 h 130"/>
                <a:gd name="T28" fmla="*/ 123 w 195"/>
                <a:gd name="T29" fmla="*/ 6 h 130"/>
                <a:gd name="T30" fmla="*/ 117 w 195"/>
                <a:gd name="T31" fmla="*/ 2 h 130"/>
                <a:gd name="T32" fmla="*/ 116 w 195"/>
                <a:gd name="T33" fmla="*/ 1 h 130"/>
                <a:gd name="T34" fmla="*/ 114 w 195"/>
                <a:gd name="T35" fmla="*/ 0 h 130"/>
                <a:gd name="T36" fmla="*/ 110 w 195"/>
                <a:gd name="T37" fmla="*/ 2 h 130"/>
                <a:gd name="T38" fmla="*/ 110 w 195"/>
                <a:gd name="T39" fmla="*/ 4 h 130"/>
                <a:gd name="T40" fmla="*/ 99 w 195"/>
                <a:gd name="T41" fmla="*/ 19 h 130"/>
                <a:gd name="T42" fmla="*/ 97 w 195"/>
                <a:gd name="T43" fmla="*/ 22 h 130"/>
                <a:gd name="T44" fmla="*/ 87 w 195"/>
                <a:gd name="T45" fmla="*/ 25 h 130"/>
                <a:gd name="T46" fmla="*/ 84 w 195"/>
                <a:gd name="T47" fmla="*/ 26 h 130"/>
                <a:gd name="T48" fmla="*/ 85 w 195"/>
                <a:gd name="T49" fmla="*/ 28 h 130"/>
                <a:gd name="T50" fmla="*/ 83 w 195"/>
                <a:gd name="T51" fmla="*/ 32 h 130"/>
                <a:gd name="T52" fmla="*/ 70 w 195"/>
                <a:gd name="T53" fmla="*/ 45 h 130"/>
                <a:gd name="T54" fmla="*/ 45 w 195"/>
                <a:gd name="T55" fmla="*/ 72 h 130"/>
                <a:gd name="T56" fmla="*/ 41 w 195"/>
                <a:gd name="T57" fmla="*/ 74 h 130"/>
                <a:gd name="T58" fmla="*/ 13 w 195"/>
                <a:gd name="T59" fmla="*/ 79 h 130"/>
                <a:gd name="T60" fmla="*/ 9 w 195"/>
                <a:gd name="T61" fmla="*/ 82 h 130"/>
                <a:gd name="T62" fmla="*/ 2 w 195"/>
                <a:gd name="T63" fmla="*/ 99 h 130"/>
                <a:gd name="T64" fmla="*/ 0 w 195"/>
                <a:gd name="T65" fmla="*/ 123 h 130"/>
                <a:gd name="T66" fmla="*/ 2 w 195"/>
                <a:gd name="T67" fmla="*/ 130 h 130"/>
                <a:gd name="T68" fmla="*/ 195 w 195"/>
                <a:gd name="T69" fmla="*/ 130 h 130"/>
                <a:gd name="T70" fmla="*/ 194 w 195"/>
                <a:gd name="T71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30">
                  <a:moveTo>
                    <a:pt x="192" y="17"/>
                  </a:moveTo>
                  <a:lnTo>
                    <a:pt x="191" y="17"/>
                  </a:lnTo>
                  <a:lnTo>
                    <a:pt x="189" y="15"/>
                  </a:lnTo>
                  <a:lnTo>
                    <a:pt x="186" y="14"/>
                  </a:lnTo>
                  <a:lnTo>
                    <a:pt x="184" y="14"/>
                  </a:lnTo>
                  <a:lnTo>
                    <a:pt x="177" y="15"/>
                  </a:lnTo>
                  <a:lnTo>
                    <a:pt x="176" y="15"/>
                  </a:lnTo>
                  <a:lnTo>
                    <a:pt x="175" y="14"/>
                  </a:lnTo>
                  <a:lnTo>
                    <a:pt x="172" y="13"/>
                  </a:lnTo>
                  <a:lnTo>
                    <a:pt x="171" y="12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9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2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8" y="1"/>
                  </a:lnTo>
                  <a:lnTo>
                    <a:pt x="134" y="2"/>
                  </a:lnTo>
                  <a:lnTo>
                    <a:pt x="131" y="3"/>
                  </a:lnTo>
                  <a:lnTo>
                    <a:pt x="130" y="4"/>
                  </a:lnTo>
                  <a:lnTo>
                    <a:pt x="126" y="6"/>
                  </a:lnTo>
                  <a:lnTo>
                    <a:pt x="123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99" y="19"/>
                  </a:lnTo>
                  <a:lnTo>
                    <a:pt x="98" y="21"/>
                  </a:lnTo>
                  <a:lnTo>
                    <a:pt x="97" y="22"/>
                  </a:lnTo>
                  <a:lnTo>
                    <a:pt x="91" y="23"/>
                  </a:lnTo>
                  <a:lnTo>
                    <a:pt x="87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3" y="32"/>
                  </a:lnTo>
                  <a:lnTo>
                    <a:pt x="78" y="36"/>
                  </a:lnTo>
                  <a:lnTo>
                    <a:pt x="70" y="45"/>
                  </a:lnTo>
                  <a:lnTo>
                    <a:pt x="55" y="60"/>
                  </a:lnTo>
                  <a:lnTo>
                    <a:pt x="45" y="72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18" y="78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3" y="95"/>
                  </a:lnTo>
                  <a:lnTo>
                    <a:pt x="2" y="9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95" y="130"/>
                  </a:lnTo>
                  <a:lnTo>
                    <a:pt x="195" y="15"/>
                  </a:lnTo>
                  <a:lnTo>
                    <a:pt x="194" y="16"/>
                  </a:lnTo>
                  <a:lnTo>
                    <a:pt x="192" y="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264">
              <a:extLst>
                <a:ext uri="{FF2B5EF4-FFF2-40B4-BE49-F238E27FC236}">
                  <a16:creationId xmlns:a16="http://schemas.microsoft.com/office/drawing/2014/main" id="{6672BCAA-D36A-5C17-E735-E53F5628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9" y="966788"/>
              <a:ext cx="115888" cy="222250"/>
            </a:xfrm>
            <a:custGeom>
              <a:avLst/>
              <a:gdLst>
                <a:gd name="T0" fmla="*/ 60 w 73"/>
                <a:gd name="T1" fmla="*/ 28 h 140"/>
                <a:gd name="T2" fmla="*/ 61 w 73"/>
                <a:gd name="T3" fmla="*/ 23 h 140"/>
                <a:gd name="T4" fmla="*/ 63 w 73"/>
                <a:gd name="T5" fmla="*/ 20 h 140"/>
                <a:gd name="T6" fmla="*/ 65 w 73"/>
                <a:gd name="T7" fmla="*/ 21 h 140"/>
                <a:gd name="T8" fmla="*/ 73 w 73"/>
                <a:gd name="T9" fmla="*/ 13 h 140"/>
                <a:gd name="T10" fmla="*/ 70 w 73"/>
                <a:gd name="T11" fmla="*/ 7 h 140"/>
                <a:gd name="T12" fmla="*/ 67 w 73"/>
                <a:gd name="T13" fmla="*/ 3 h 140"/>
                <a:gd name="T14" fmla="*/ 66 w 73"/>
                <a:gd name="T15" fmla="*/ 2 h 140"/>
                <a:gd name="T16" fmla="*/ 61 w 73"/>
                <a:gd name="T17" fmla="*/ 3 h 140"/>
                <a:gd name="T18" fmla="*/ 60 w 73"/>
                <a:gd name="T19" fmla="*/ 3 h 140"/>
                <a:gd name="T20" fmla="*/ 56 w 73"/>
                <a:gd name="T21" fmla="*/ 1 h 140"/>
                <a:gd name="T22" fmla="*/ 56 w 73"/>
                <a:gd name="T23" fmla="*/ 3 h 140"/>
                <a:gd name="T24" fmla="*/ 53 w 73"/>
                <a:gd name="T25" fmla="*/ 9 h 140"/>
                <a:gd name="T26" fmla="*/ 51 w 73"/>
                <a:gd name="T27" fmla="*/ 10 h 140"/>
                <a:gd name="T28" fmla="*/ 50 w 73"/>
                <a:gd name="T29" fmla="*/ 6 h 140"/>
                <a:gd name="T30" fmla="*/ 47 w 73"/>
                <a:gd name="T31" fmla="*/ 1 h 140"/>
                <a:gd name="T32" fmla="*/ 43 w 73"/>
                <a:gd name="T33" fmla="*/ 1 h 140"/>
                <a:gd name="T34" fmla="*/ 39 w 73"/>
                <a:gd name="T35" fmla="*/ 7 h 140"/>
                <a:gd name="T36" fmla="*/ 37 w 73"/>
                <a:gd name="T37" fmla="*/ 11 h 140"/>
                <a:gd name="T38" fmla="*/ 34 w 73"/>
                <a:gd name="T39" fmla="*/ 11 h 140"/>
                <a:gd name="T40" fmla="*/ 27 w 73"/>
                <a:gd name="T41" fmla="*/ 16 h 140"/>
                <a:gd name="T42" fmla="*/ 2 w 73"/>
                <a:gd name="T43" fmla="*/ 52 h 140"/>
                <a:gd name="T44" fmla="*/ 1 w 73"/>
                <a:gd name="T45" fmla="*/ 63 h 140"/>
                <a:gd name="T46" fmla="*/ 4 w 73"/>
                <a:gd name="T47" fmla="*/ 71 h 140"/>
                <a:gd name="T48" fmla="*/ 5 w 73"/>
                <a:gd name="T49" fmla="*/ 74 h 140"/>
                <a:gd name="T50" fmla="*/ 5 w 73"/>
                <a:gd name="T51" fmla="*/ 76 h 140"/>
                <a:gd name="T52" fmla="*/ 5 w 73"/>
                <a:gd name="T53" fmla="*/ 85 h 140"/>
                <a:gd name="T54" fmla="*/ 0 w 73"/>
                <a:gd name="T55" fmla="*/ 92 h 140"/>
                <a:gd name="T56" fmla="*/ 8 w 73"/>
                <a:gd name="T57" fmla="*/ 109 h 140"/>
                <a:gd name="T58" fmla="*/ 8 w 73"/>
                <a:gd name="T59" fmla="*/ 115 h 140"/>
                <a:gd name="T60" fmla="*/ 7 w 73"/>
                <a:gd name="T61" fmla="*/ 118 h 140"/>
                <a:gd name="T62" fmla="*/ 12 w 73"/>
                <a:gd name="T63" fmla="*/ 117 h 140"/>
                <a:gd name="T64" fmla="*/ 12 w 73"/>
                <a:gd name="T65" fmla="*/ 119 h 140"/>
                <a:gd name="T66" fmla="*/ 8 w 73"/>
                <a:gd name="T67" fmla="*/ 124 h 140"/>
                <a:gd name="T68" fmla="*/ 7 w 73"/>
                <a:gd name="T69" fmla="*/ 128 h 140"/>
                <a:gd name="T70" fmla="*/ 5 w 73"/>
                <a:gd name="T71" fmla="*/ 140 h 140"/>
                <a:gd name="T72" fmla="*/ 15 w 73"/>
                <a:gd name="T73" fmla="*/ 134 h 140"/>
                <a:gd name="T74" fmla="*/ 19 w 73"/>
                <a:gd name="T75" fmla="*/ 128 h 140"/>
                <a:gd name="T76" fmla="*/ 19 w 73"/>
                <a:gd name="T77" fmla="*/ 126 h 140"/>
                <a:gd name="T78" fmla="*/ 18 w 73"/>
                <a:gd name="T79" fmla="*/ 117 h 140"/>
                <a:gd name="T80" fmla="*/ 26 w 73"/>
                <a:gd name="T81" fmla="*/ 111 h 140"/>
                <a:gd name="T82" fmla="*/ 25 w 73"/>
                <a:gd name="T83" fmla="*/ 106 h 140"/>
                <a:gd name="T84" fmla="*/ 34 w 73"/>
                <a:gd name="T85" fmla="*/ 99 h 140"/>
                <a:gd name="T86" fmla="*/ 45 w 73"/>
                <a:gd name="T87" fmla="*/ 94 h 140"/>
                <a:gd name="T88" fmla="*/ 43 w 73"/>
                <a:gd name="T89" fmla="*/ 89 h 140"/>
                <a:gd name="T90" fmla="*/ 43 w 73"/>
                <a:gd name="T91" fmla="*/ 85 h 140"/>
                <a:gd name="T92" fmla="*/ 50 w 73"/>
                <a:gd name="T93" fmla="*/ 78 h 140"/>
                <a:gd name="T94" fmla="*/ 56 w 73"/>
                <a:gd name="T95" fmla="*/ 75 h 140"/>
                <a:gd name="T96" fmla="*/ 60 w 73"/>
                <a:gd name="T97" fmla="*/ 74 h 140"/>
                <a:gd name="T98" fmla="*/ 61 w 73"/>
                <a:gd name="T99" fmla="*/ 69 h 140"/>
                <a:gd name="T100" fmla="*/ 60 w 73"/>
                <a:gd name="T101" fmla="*/ 67 h 140"/>
                <a:gd name="T102" fmla="*/ 58 w 73"/>
                <a:gd name="T103" fmla="*/ 66 h 140"/>
                <a:gd name="T104" fmla="*/ 51 w 73"/>
                <a:gd name="T105" fmla="*/ 66 h 140"/>
                <a:gd name="T106" fmla="*/ 51 w 73"/>
                <a:gd name="T107" fmla="*/ 62 h 140"/>
                <a:gd name="T108" fmla="*/ 50 w 73"/>
                <a:gd name="T109" fmla="*/ 60 h 140"/>
                <a:gd name="T110" fmla="*/ 51 w 73"/>
                <a:gd name="T111" fmla="*/ 54 h 140"/>
                <a:gd name="T112" fmla="*/ 52 w 73"/>
                <a:gd name="T113" fmla="*/ 48 h 140"/>
                <a:gd name="T114" fmla="*/ 50 w 73"/>
                <a:gd name="T115" fmla="*/ 42 h 140"/>
                <a:gd name="T116" fmla="*/ 50 w 73"/>
                <a:gd name="T117" fmla="*/ 39 h 140"/>
                <a:gd name="T118" fmla="*/ 53 w 73"/>
                <a:gd name="T119" fmla="*/ 30 h 140"/>
                <a:gd name="T120" fmla="*/ 53 w 73"/>
                <a:gd name="T121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40">
                  <a:moveTo>
                    <a:pt x="54" y="26"/>
                  </a:moveTo>
                  <a:lnTo>
                    <a:pt x="57" y="28"/>
                  </a:lnTo>
                  <a:lnTo>
                    <a:pt x="60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5" y="21"/>
                  </a:lnTo>
                  <a:lnTo>
                    <a:pt x="65" y="15"/>
                  </a:lnTo>
                  <a:lnTo>
                    <a:pt x="67" y="14"/>
                  </a:lnTo>
                  <a:lnTo>
                    <a:pt x="73" y="13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9"/>
                  </a:lnTo>
                  <a:lnTo>
                    <a:pt x="52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17" y="34"/>
                  </a:lnTo>
                  <a:lnTo>
                    <a:pt x="5" y="48"/>
                  </a:lnTo>
                  <a:lnTo>
                    <a:pt x="2" y="52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1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5" y="95"/>
                  </a:lnTo>
                  <a:lnTo>
                    <a:pt x="6" y="108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4" y="115"/>
                  </a:lnTo>
                  <a:lnTo>
                    <a:pt x="13" y="117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1" y="122"/>
                  </a:lnTo>
                  <a:lnTo>
                    <a:pt x="8" y="124"/>
                  </a:lnTo>
                  <a:lnTo>
                    <a:pt x="7" y="125"/>
                  </a:lnTo>
                  <a:lnTo>
                    <a:pt x="7" y="126"/>
                  </a:lnTo>
                  <a:lnTo>
                    <a:pt x="7" y="128"/>
                  </a:lnTo>
                  <a:lnTo>
                    <a:pt x="7" y="130"/>
                  </a:lnTo>
                  <a:lnTo>
                    <a:pt x="4" y="138"/>
                  </a:lnTo>
                  <a:lnTo>
                    <a:pt x="5" y="140"/>
                  </a:lnTo>
                  <a:lnTo>
                    <a:pt x="7" y="139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9" y="128"/>
                  </a:lnTo>
                  <a:lnTo>
                    <a:pt x="18" y="127"/>
                  </a:lnTo>
                  <a:lnTo>
                    <a:pt x="22" y="127"/>
                  </a:lnTo>
                  <a:lnTo>
                    <a:pt x="19" y="126"/>
                  </a:lnTo>
                  <a:lnTo>
                    <a:pt x="18" y="125"/>
                  </a:lnTo>
                  <a:lnTo>
                    <a:pt x="18" y="122"/>
                  </a:lnTo>
                  <a:lnTo>
                    <a:pt x="18" y="117"/>
                  </a:lnTo>
                  <a:lnTo>
                    <a:pt x="19" y="114"/>
                  </a:lnTo>
                  <a:lnTo>
                    <a:pt x="25" y="112"/>
                  </a:lnTo>
                  <a:lnTo>
                    <a:pt x="26" y="111"/>
                  </a:lnTo>
                  <a:lnTo>
                    <a:pt x="21" y="111"/>
                  </a:lnTo>
                  <a:lnTo>
                    <a:pt x="22" y="108"/>
                  </a:lnTo>
                  <a:lnTo>
                    <a:pt x="25" y="106"/>
                  </a:lnTo>
                  <a:lnTo>
                    <a:pt x="33" y="101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5" y="98"/>
                  </a:lnTo>
                  <a:lnTo>
                    <a:pt x="43" y="95"/>
                  </a:lnTo>
                  <a:lnTo>
                    <a:pt x="45" y="94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1" y="87"/>
                  </a:lnTo>
                  <a:lnTo>
                    <a:pt x="43" y="85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50" y="78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7" y="73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353">
              <a:extLst>
                <a:ext uri="{FF2B5EF4-FFF2-40B4-BE49-F238E27FC236}">
                  <a16:creationId xmlns:a16="http://schemas.microsoft.com/office/drawing/2014/main" id="{6C15661B-7020-AEC3-E3BD-08338498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4067175"/>
              <a:ext cx="49213" cy="173038"/>
            </a:xfrm>
            <a:custGeom>
              <a:avLst/>
              <a:gdLst>
                <a:gd name="T0" fmla="*/ 25 w 31"/>
                <a:gd name="T1" fmla="*/ 5 h 109"/>
                <a:gd name="T2" fmla="*/ 24 w 31"/>
                <a:gd name="T3" fmla="*/ 5 h 109"/>
                <a:gd name="T4" fmla="*/ 21 w 31"/>
                <a:gd name="T5" fmla="*/ 6 h 109"/>
                <a:gd name="T6" fmla="*/ 9 w 31"/>
                <a:gd name="T7" fmla="*/ 3 h 109"/>
                <a:gd name="T8" fmla="*/ 7 w 31"/>
                <a:gd name="T9" fmla="*/ 3 h 109"/>
                <a:gd name="T10" fmla="*/ 2 w 31"/>
                <a:gd name="T11" fmla="*/ 6 h 109"/>
                <a:gd name="T12" fmla="*/ 1 w 31"/>
                <a:gd name="T13" fmla="*/ 6 h 109"/>
                <a:gd name="T14" fmla="*/ 0 w 31"/>
                <a:gd name="T15" fmla="*/ 6 h 109"/>
                <a:gd name="T16" fmla="*/ 0 w 31"/>
                <a:gd name="T17" fmla="*/ 8 h 109"/>
                <a:gd name="T18" fmla="*/ 0 w 31"/>
                <a:gd name="T19" fmla="*/ 10 h 109"/>
                <a:gd name="T20" fmla="*/ 1 w 31"/>
                <a:gd name="T21" fmla="*/ 13 h 109"/>
                <a:gd name="T22" fmla="*/ 4 w 31"/>
                <a:gd name="T23" fmla="*/ 14 h 109"/>
                <a:gd name="T24" fmla="*/ 6 w 31"/>
                <a:gd name="T25" fmla="*/ 14 h 109"/>
                <a:gd name="T26" fmla="*/ 9 w 31"/>
                <a:gd name="T27" fmla="*/ 16 h 109"/>
                <a:gd name="T28" fmla="*/ 12 w 31"/>
                <a:gd name="T29" fmla="*/ 19 h 109"/>
                <a:gd name="T30" fmla="*/ 14 w 31"/>
                <a:gd name="T31" fmla="*/ 22 h 109"/>
                <a:gd name="T32" fmla="*/ 15 w 31"/>
                <a:gd name="T33" fmla="*/ 23 h 109"/>
                <a:gd name="T34" fmla="*/ 15 w 31"/>
                <a:gd name="T35" fmla="*/ 26 h 109"/>
                <a:gd name="T36" fmla="*/ 15 w 31"/>
                <a:gd name="T37" fmla="*/ 28 h 109"/>
                <a:gd name="T38" fmla="*/ 15 w 31"/>
                <a:gd name="T39" fmla="*/ 31 h 109"/>
                <a:gd name="T40" fmla="*/ 17 w 31"/>
                <a:gd name="T41" fmla="*/ 32 h 109"/>
                <a:gd name="T42" fmla="*/ 20 w 31"/>
                <a:gd name="T43" fmla="*/ 38 h 109"/>
                <a:gd name="T44" fmla="*/ 20 w 31"/>
                <a:gd name="T45" fmla="*/ 39 h 109"/>
                <a:gd name="T46" fmla="*/ 21 w 31"/>
                <a:gd name="T47" fmla="*/ 41 h 109"/>
                <a:gd name="T48" fmla="*/ 21 w 31"/>
                <a:gd name="T49" fmla="*/ 47 h 109"/>
                <a:gd name="T50" fmla="*/ 21 w 31"/>
                <a:gd name="T51" fmla="*/ 48 h 109"/>
                <a:gd name="T52" fmla="*/ 19 w 31"/>
                <a:gd name="T53" fmla="*/ 51 h 109"/>
                <a:gd name="T54" fmla="*/ 19 w 31"/>
                <a:gd name="T55" fmla="*/ 52 h 109"/>
                <a:gd name="T56" fmla="*/ 20 w 31"/>
                <a:gd name="T57" fmla="*/ 54 h 109"/>
                <a:gd name="T58" fmla="*/ 17 w 31"/>
                <a:gd name="T59" fmla="*/ 58 h 109"/>
                <a:gd name="T60" fmla="*/ 15 w 31"/>
                <a:gd name="T61" fmla="*/ 60 h 109"/>
                <a:gd name="T62" fmla="*/ 15 w 31"/>
                <a:gd name="T63" fmla="*/ 61 h 109"/>
                <a:gd name="T64" fmla="*/ 14 w 31"/>
                <a:gd name="T65" fmla="*/ 61 h 109"/>
                <a:gd name="T66" fmla="*/ 14 w 31"/>
                <a:gd name="T67" fmla="*/ 62 h 109"/>
                <a:gd name="T68" fmla="*/ 13 w 31"/>
                <a:gd name="T69" fmla="*/ 62 h 109"/>
                <a:gd name="T70" fmla="*/ 12 w 31"/>
                <a:gd name="T71" fmla="*/ 64 h 109"/>
                <a:gd name="T72" fmla="*/ 9 w 31"/>
                <a:gd name="T73" fmla="*/ 67 h 109"/>
                <a:gd name="T74" fmla="*/ 9 w 31"/>
                <a:gd name="T75" fmla="*/ 68 h 109"/>
                <a:gd name="T76" fmla="*/ 12 w 31"/>
                <a:gd name="T77" fmla="*/ 71 h 109"/>
                <a:gd name="T78" fmla="*/ 13 w 31"/>
                <a:gd name="T79" fmla="*/ 72 h 109"/>
                <a:gd name="T80" fmla="*/ 13 w 31"/>
                <a:gd name="T81" fmla="*/ 73 h 109"/>
                <a:gd name="T82" fmla="*/ 12 w 31"/>
                <a:gd name="T83" fmla="*/ 77 h 109"/>
                <a:gd name="T84" fmla="*/ 12 w 31"/>
                <a:gd name="T85" fmla="*/ 78 h 109"/>
                <a:gd name="T86" fmla="*/ 12 w 31"/>
                <a:gd name="T87" fmla="*/ 80 h 109"/>
                <a:gd name="T88" fmla="*/ 12 w 31"/>
                <a:gd name="T89" fmla="*/ 81 h 109"/>
                <a:gd name="T90" fmla="*/ 14 w 31"/>
                <a:gd name="T91" fmla="*/ 84 h 109"/>
                <a:gd name="T92" fmla="*/ 18 w 31"/>
                <a:gd name="T93" fmla="*/ 87 h 109"/>
                <a:gd name="T94" fmla="*/ 18 w 31"/>
                <a:gd name="T95" fmla="*/ 91 h 109"/>
                <a:gd name="T96" fmla="*/ 19 w 31"/>
                <a:gd name="T97" fmla="*/ 91 h 109"/>
                <a:gd name="T98" fmla="*/ 17 w 31"/>
                <a:gd name="T99" fmla="*/ 92 h 109"/>
                <a:gd name="T100" fmla="*/ 18 w 31"/>
                <a:gd name="T101" fmla="*/ 93 h 109"/>
                <a:gd name="T102" fmla="*/ 20 w 31"/>
                <a:gd name="T103" fmla="*/ 97 h 109"/>
                <a:gd name="T104" fmla="*/ 21 w 31"/>
                <a:gd name="T105" fmla="*/ 98 h 109"/>
                <a:gd name="T106" fmla="*/ 20 w 31"/>
                <a:gd name="T107" fmla="*/ 99 h 109"/>
                <a:gd name="T108" fmla="*/ 17 w 31"/>
                <a:gd name="T109" fmla="*/ 99 h 109"/>
                <a:gd name="T110" fmla="*/ 15 w 31"/>
                <a:gd name="T111" fmla="*/ 99 h 109"/>
                <a:gd name="T112" fmla="*/ 17 w 31"/>
                <a:gd name="T113" fmla="*/ 103 h 109"/>
                <a:gd name="T114" fmla="*/ 20 w 31"/>
                <a:gd name="T115" fmla="*/ 105 h 109"/>
                <a:gd name="T116" fmla="*/ 27 w 31"/>
                <a:gd name="T117" fmla="*/ 106 h 109"/>
                <a:gd name="T118" fmla="*/ 31 w 31"/>
                <a:gd name="T119" fmla="*/ 109 h 109"/>
                <a:gd name="T120" fmla="*/ 31 w 31"/>
                <a:gd name="T121" fmla="*/ 0 h 109"/>
                <a:gd name="T122" fmla="*/ 28 w 31"/>
                <a:gd name="T123" fmla="*/ 1 h 109"/>
                <a:gd name="T124" fmla="*/ 25 w 31"/>
                <a:gd name="T125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109">
                  <a:moveTo>
                    <a:pt x="25" y="5"/>
                  </a:moveTo>
                  <a:lnTo>
                    <a:pt x="24" y="5"/>
                  </a:lnTo>
                  <a:lnTo>
                    <a:pt x="21" y="6"/>
                  </a:lnTo>
                  <a:lnTo>
                    <a:pt x="9" y="3"/>
                  </a:lnTo>
                  <a:lnTo>
                    <a:pt x="7" y="3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2" y="19"/>
                  </a:lnTo>
                  <a:lnTo>
                    <a:pt x="14" y="22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7" y="32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12" y="71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7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4" y="84"/>
                  </a:lnTo>
                  <a:lnTo>
                    <a:pt x="18" y="87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7" y="92"/>
                  </a:lnTo>
                  <a:lnTo>
                    <a:pt x="18" y="93"/>
                  </a:lnTo>
                  <a:lnTo>
                    <a:pt x="20" y="97"/>
                  </a:lnTo>
                  <a:lnTo>
                    <a:pt x="21" y="98"/>
                  </a:lnTo>
                  <a:lnTo>
                    <a:pt x="20" y="99"/>
                  </a:lnTo>
                  <a:lnTo>
                    <a:pt x="17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20" y="105"/>
                  </a:lnTo>
                  <a:lnTo>
                    <a:pt x="27" y="106"/>
                  </a:lnTo>
                  <a:lnTo>
                    <a:pt x="31" y="109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66">
              <a:extLst>
                <a:ext uri="{FF2B5EF4-FFF2-40B4-BE49-F238E27FC236}">
                  <a16:creationId xmlns:a16="http://schemas.microsoft.com/office/drawing/2014/main" id="{27C66246-E9A0-27A1-A09D-33E4C70EE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9" y="1465263"/>
              <a:ext cx="136525" cy="122238"/>
            </a:xfrm>
            <a:custGeom>
              <a:avLst/>
              <a:gdLst>
                <a:gd name="T0" fmla="*/ 68 w 86"/>
                <a:gd name="T1" fmla="*/ 72 h 77"/>
                <a:gd name="T2" fmla="*/ 78 w 86"/>
                <a:gd name="T3" fmla="*/ 72 h 77"/>
                <a:gd name="T4" fmla="*/ 80 w 86"/>
                <a:gd name="T5" fmla="*/ 66 h 77"/>
                <a:gd name="T6" fmla="*/ 82 w 86"/>
                <a:gd name="T7" fmla="*/ 59 h 77"/>
                <a:gd name="T8" fmla="*/ 85 w 86"/>
                <a:gd name="T9" fmla="*/ 50 h 77"/>
                <a:gd name="T10" fmla="*/ 82 w 86"/>
                <a:gd name="T11" fmla="*/ 40 h 77"/>
                <a:gd name="T12" fmla="*/ 86 w 86"/>
                <a:gd name="T13" fmla="*/ 40 h 77"/>
                <a:gd name="T14" fmla="*/ 74 w 86"/>
                <a:gd name="T15" fmla="*/ 22 h 77"/>
                <a:gd name="T16" fmla="*/ 67 w 86"/>
                <a:gd name="T17" fmla="*/ 22 h 77"/>
                <a:gd name="T18" fmla="*/ 66 w 86"/>
                <a:gd name="T19" fmla="*/ 22 h 77"/>
                <a:gd name="T20" fmla="*/ 68 w 86"/>
                <a:gd name="T21" fmla="*/ 20 h 77"/>
                <a:gd name="T22" fmla="*/ 79 w 86"/>
                <a:gd name="T23" fmla="*/ 16 h 77"/>
                <a:gd name="T24" fmla="*/ 76 w 86"/>
                <a:gd name="T25" fmla="*/ 12 h 77"/>
                <a:gd name="T26" fmla="*/ 70 w 86"/>
                <a:gd name="T27" fmla="*/ 0 h 77"/>
                <a:gd name="T28" fmla="*/ 69 w 86"/>
                <a:gd name="T29" fmla="*/ 6 h 77"/>
                <a:gd name="T30" fmla="*/ 69 w 86"/>
                <a:gd name="T31" fmla="*/ 11 h 77"/>
                <a:gd name="T32" fmla="*/ 69 w 86"/>
                <a:gd name="T33" fmla="*/ 15 h 77"/>
                <a:gd name="T34" fmla="*/ 61 w 86"/>
                <a:gd name="T35" fmla="*/ 20 h 77"/>
                <a:gd name="T36" fmla="*/ 59 w 86"/>
                <a:gd name="T37" fmla="*/ 16 h 77"/>
                <a:gd name="T38" fmla="*/ 60 w 86"/>
                <a:gd name="T39" fmla="*/ 13 h 77"/>
                <a:gd name="T40" fmla="*/ 62 w 86"/>
                <a:gd name="T41" fmla="*/ 9 h 77"/>
                <a:gd name="T42" fmla="*/ 57 w 86"/>
                <a:gd name="T43" fmla="*/ 8 h 77"/>
                <a:gd name="T44" fmla="*/ 54 w 86"/>
                <a:gd name="T45" fmla="*/ 3 h 77"/>
                <a:gd name="T46" fmla="*/ 46 w 86"/>
                <a:gd name="T47" fmla="*/ 1 h 77"/>
                <a:gd name="T48" fmla="*/ 43 w 86"/>
                <a:gd name="T49" fmla="*/ 1 h 77"/>
                <a:gd name="T50" fmla="*/ 37 w 86"/>
                <a:gd name="T51" fmla="*/ 3 h 77"/>
                <a:gd name="T52" fmla="*/ 11 w 86"/>
                <a:gd name="T53" fmla="*/ 12 h 77"/>
                <a:gd name="T54" fmla="*/ 10 w 86"/>
                <a:gd name="T55" fmla="*/ 8 h 77"/>
                <a:gd name="T56" fmla="*/ 1 w 86"/>
                <a:gd name="T57" fmla="*/ 13 h 77"/>
                <a:gd name="T58" fmla="*/ 10 w 86"/>
                <a:gd name="T59" fmla="*/ 22 h 77"/>
                <a:gd name="T60" fmla="*/ 10 w 86"/>
                <a:gd name="T61" fmla="*/ 27 h 77"/>
                <a:gd name="T62" fmla="*/ 10 w 86"/>
                <a:gd name="T63" fmla="*/ 29 h 77"/>
                <a:gd name="T64" fmla="*/ 10 w 86"/>
                <a:gd name="T65" fmla="*/ 33 h 77"/>
                <a:gd name="T66" fmla="*/ 15 w 86"/>
                <a:gd name="T67" fmla="*/ 34 h 77"/>
                <a:gd name="T68" fmla="*/ 16 w 86"/>
                <a:gd name="T69" fmla="*/ 44 h 77"/>
                <a:gd name="T70" fmla="*/ 15 w 86"/>
                <a:gd name="T71" fmla="*/ 48 h 77"/>
                <a:gd name="T72" fmla="*/ 21 w 86"/>
                <a:gd name="T73" fmla="*/ 52 h 77"/>
                <a:gd name="T74" fmla="*/ 22 w 86"/>
                <a:gd name="T75" fmla="*/ 57 h 77"/>
                <a:gd name="T76" fmla="*/ 22 w 86"/>
                <a:gd name="T77" fmla="*/ 61 h 77"/>
                <a:gd name="T78" fmla="*/ 26 w 86"/>
                <a:gd name="T79" fmla="*/ 61 h 77"/>
                <a:gd name="T80" fmla="*/ 26 w 86"/>
                <a:gd name="T81" fmla="*/ 55 h 77"/>
                <a:gd name="T82" fmla="*/ 30 w 86"/>
                <a:gd name="T83" fmla="*/ 57 h 77"/>
                <a:gd name="T84" fmla="*/ 35 w 86"/>
                <a:gd name="T85" fmla="*/ 60 h 77"/>
                <a:gd name="T86" fmla="*/ 30 w 86"/>
                <a:gd name="T87" fmla="*/ 68 h 77"/>
                <a:gd name="T88" fmla="*/ 37 w 86"/>
                <a:gd name="T89" fmla="*/ 71 h 77"/>
                <a:gd name="T90" fmla="*/ 41 w 86"/>
                <a:gd name="T91" fmla="*/ 68 h 77"/>
                <a:gd name="T92" fmla="*/ 52 w 86"/>
                <a:gd name="T93" fmla="*/ 72 h 77"/>
                <a:gd name="T94" fmla="*/ 60 w 86"/>
                <a:gd name="T95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" h="77">
                  <a:moveTo>
                    <a:pt x="66" y="76"/>
                  </a:moveTo>
                  <a:lnTo>
                    <a:pt x="67" y="74"/>
                  </a:lnTo>
                  <a:lnTo>
                    <a:pt x="67" y="73"/>
                  </a:lnTo>
                  <a:lnTo>
                    <a:pt x="68" y="72"/>
                  </a:lnTo>
                  <a:lnTo>
                    <a:pt x="69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78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2" y="60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5" y="55"/>
                  </a:lnTo>
                  <a:lnTo>
                    <a:pt x="85" y="53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2" y="45"/>
                  </a:lnTo>
                  <a:lnTo>
                    <a:pt x="81" y="42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3" y="20"/>
                  </a:lnTo>
                  <a:lnTo>
                    <a:pt x="76" y="19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69" y="8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4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5" y="5"/>
                  </a:lnTo>
                  <a:lnTo>
                    <a:pt x="54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27" y="7"/>
                  </a:lnTo>
                  <a:lnTo>
                    <a:pt x="20" y="12"/>
                  </a:lnTo>
                  <a:lnTo>
                    <a:pt x="15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9"/>
                  </a:lnTo>
                  <a:lnTo>
                    <a:pt x="35" y="60"/>
                  </a:lnTo>
                  <a:lnTo>
                    <a:pt x="36" y="61"/>
                  </a:lnTo>
                  <a:lnTo>
                    <a:pt x="35" y="64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71"/>
                  </a:lnTo>
                  <a:lnTo>
                    <a:pt x="39" y="72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2" y="72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4" y="74"/>
                  </a:lnTo>
                  <a:lnTo>
                    <a:pt x="60" y="74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6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71">
              <a:extLst>
                <a:ext uri="{FF2B5EF4-FFF2-40B4-BE49-F238E27FC236}">
                  <a16:creationId xmlns:a16="http://schemas.microsoft.com/office/drawing/2014/main" id="{57FC47EC-B6D2-7620-C3EE-666ED1FA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1355725"/>
              <a:ext cx="206375" cy="325438"/>
            </a:xfrm>
            <a:custGeom>
              <a:avLst/>
              <a:gdLst>
                <a:gd name="T0" fmla="*/ 96 w 130"/>
                <a:gd name="T1" fmla="*/ 171 h 205"/>
                <a:gd name="T2" fmla="*/ 87 w 130"/>
                <a:gd name="T3" fmla="*/ 162 h 205"/>
                <a:gd name="T4" fmla="*/ 78 w 130"/>
                <a:gd name="T5" fmla="*/ 159 h 205"/>
                <a:gd name="T6" fmla="*/ 77 w 130"/>
                <a:gd name="T7" fmla="*/ 150 h 205"/>
                <a:gd name="T8" fmla="*/ 91 w 130"/>
                <a:gd name="T9" fmla="*/ 150 h 205"/>
                <a:gd name="T10" fmla="*/ 96 w 130"/>
                <a:gd name="T11" fmla="*/ 137 h 205"/>
                <a:gd name="T12" fmla="*/ 85 w 130"/>
                <a:gd name="T13" fmla="*/ 128 h 205"/>
                <a:gd name="T14" fmla="*/ 92 w 130"/>
                <a:gd name="T15" fmla="*/ 129 h 205"/>
                <a:gd name="T16" fmla="*/ 118 w 130"/>
                <a:gd name="T17" fmla="*/ 113 h 205"/>
                <a:gd name="T18" fmla="*/ 110 w 130"/>
                <a:gd name="T19" fmla="*/ 97 h 205"/>
                <a:gd name="T20" fmla="*/ 115 w 130"/>
                <a:gd name="T21" fmla="*/ 69 h 205"/>
                <a:gd name="T22" fmla="*/ 124 w 130"/>
                <a:gd name="T23" fmla="*/ 64 h 205"/>
                <a:gd name="T24" fmla="*/ 128 w 130"/>
                <a:gd name="T25" fmla="*/ 45 h 205"/>
                <a:gd name="T26" fmla="*/ 122 w 130"/>
                <a:gd name="T27" fmla="*/ 28 h 205"/>
                <a:gd name="T28" fmla="*/ 121 w 130"/>
                <a:gd name="T29" fmla="*/ 5 h 205"/>
                <a:gd name="T30" fmla="*/ 74 w 130"/>
                <a:gd name="T31" fmla="*/ 20 h 205"/>
                <a:gd name="T32" fmla="*/ 88 w 130"/>
                <a:gd name="T33" fmla="*/ 32 h 205"/>
                <a:gd name="T34" fmla="*/ 85 w 130"/>
                <a:gd name="T35" fmla="*/ 62 h 205"/>
                <a:gd name="T36" fmla="*/ 83 w 130"/>
                <a:gd name="T37" fmla="*/ 61 h 205"/>
                <a:gd name="T38" fmla="*/ 83 w 130"/>
                <a:gd name="T39" fmla="*/ 55 h 205"/>
                <a:gd name="T40" fmla="*/ 83 w 130"/>
                <a:gd name="T41" fmla="*/ 35 h 205"/>
                <a:gd name="T42" fmla="*/ 77 w 130"/>
                <a:gd name="T43" fmla="*/ 29 h 205"/>
                <a:gd name="T44" fmla="*/ 72 w 130"/>
                <a:gd name="T45" fmla="*/ 48 h 205"/>
                <a:gd name="T46" fmla="*/ 68 w 130"/>
                <a:gd name="T47" fmla="*/ 59 h 205"/>
                <a:gd name="T48" fmla="*/ 59 w 130"/>
                <a:gd name="T49" fmla="*/ 52 h 205"/>
                <a:gd name="T50" fmla="*/ 62 w 130"/>
                <a:gd name="T51" fmla="*/ 44 h 205"/>
                <a:gd name="T52" fmla="*/ 58 w 130"/>
                <a:gd name="T53" fmla="*/ 42 h 205"/>
                <a:gd name="T54" fmla="*/ 61 w 130"/>
                <a:gd name="T55" fmla="*/ 29 h 205"/>
                <a:gd name="T56" fmla="*/ 66 w 130"/>
                <a:gd name="T57" fmla="*/ 24 h 205"/>
                <a:gd name="T58" fmla="*/ 40 w 130"/>
                <a:gd name="T59" fmla="*/ 22 h 205"/>
                <a:gd name="T60" fmla="*/ 48 w 130"/>
                <a:gd name="T61" fmla="*/ 30 h 205"/>
                <a:gd name="T62" fmla="*/ 36 w 130"/>
                <a:gd name="T63" fmla="*/ 41 h 205"/>
                <a:gd name="T64" fmla="*/ 32 w 130"/>
                <a:gd name="T65" fmla="*/ 51 h 205"/>
                <a:gd name="T66" fmla="*/ 24 w 130"/>
                <a:gd name="T67" fmla="*/ 57 h 205"/>
                <a:gd name="T68" fmla="*/ 11 w 130"/>
                <a:gd name="T69" fmla="*/ 54 h 205"/>
                <a:gd name="T70" fmla="*/ 7 w 130"/>
                <a:gd name="T71" fmla="*/ 57 h 205"/>
                <a:gd name="T72" fmla="*/ 19 w 130"/>
                <a:gd name="T73" fmla="*/ 70 h 205"/>
                <a:gd name="T74" fmla="*/ 16 w 130"/>
                <a:gd name="T75" fmla="*/ 83 h 205"/>
                <a:gd name="T76" fmla="*/ 25 w 130"/>
                <a:gd name="T77" fmla="*/ 94 h 205"/>
                <a:gd name="T78" fmla="*/ 19 w 130"/>
                <a:gd name="T79" fmla="*/ 101 h 205"/>
                <a:gd name="T80" fmla="*/ 20 w 130"/>
                <a:gd name="T81" fmla="*/ 103 h 205"/>
                <a:gd name="T82" fmla="*/ 22 w 130"/>
                <a:gd name="T83" fmla="*/ 108 h 205"/>
                <a:gd name="T84" fmla="*/ 31 w 130"/>
                <a:gd name="T85" fmla="*/ 117 h 205"/>
                <a:gd name="T86" fmla="*/ 32 w 130"/>
                <a:gd name="T87" fmla="*/ 123 h 205"/>
                <a:gd name="T88" fmla="*/ 49 w 130"/>
                <a:gd name="T89" fmla="*/ 123 h 205"/>
                <a:gd name="T90" fmla="*/ 63 w 130"/>
                <a:gd name="T91" fmla="*/ 123 h 205"/>
                <a:gd name="T92" fmla="*/ 69 w 130"/>
                <a:gd name="T93" fmla="*/ 132 h 205"/>
                <a:gd name="T94" fmla="*/ 57 w 130"/>
                <a:gd name="T95" fmla="*/ 139 h 205"/>
                <a:gd name="T96" fmla="*/ 72 w 130"/>
                <a:gd name="T97" fmla="*/ 147 h 205"/>
                <a:gd name="T98" fmla="*/ 70 w 130"/>
                <a:gd name="T99" fmla="*/ 156 h 205"/>
                <a:gd name="T100" fmla="*/ 64 w 130"/>
                <a:gd name="T101" fmla="*/ 159 h 205"/>
                <a:gd name="T102" fmla="*/ 69 w 130"/>
                <a:gd name="T103" fmla="*/ 172 h 205"/>
                <a:gd name="T104" fmla="*/ 65 w 130"/>
                <a:gd name="T105" fmla="*/ 169 h 205"/>
                <a:gd name="T106" fmla="*/ 56 w 130"/>
                <a:gd name="T107" fmla="*/ 167 h 205"/>
                <a:gd name="T108" fmla="*/ 36 w 130"/>
                <a:gd name="T109" fmla="*/ 165 h 205"/>
                <a:gd name="T110" fmla="*/ 11 w 130"/>
                <a:gd name="T111" fmla="*/ 159 h 205"/>
                <a:gd name="T112" fmla="*/ 13 w 130"/>
                <a:gd name="T113" fmla="*/ 174 h 205"/>
                <a:gd name="T114" fmla="*/ 24 w 130"/>
                <a:gd name="T115" fmla="*/ 185 h 205"/>
                <a:gd name="T116" fmla="*/ 66 w 130"/>
                <a:gd name="T117" fmla="*/ 195 h 205"/>
                <a:gd name="T118" fmla="*/ 72 w 130"/>
                <a:gd name="T119" fmla="*/ 184 h 205"/>
                <a:gd name="T120" fmla="*/ 76 w 130"/>
                <a:gd name="T121" fmla="*/ 185 h 205"/>
                <a:gd name="T122" fmla="*/ 78 w 130"/>
                <a:gd name="T123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05">
                  <a:moveTo>
                    <a:pt x="82" y="187"/>
                  </a:moveTo>
                  <a:lnTo>
                    <a:pt x="83" y="186"/>
                  </a:lnTo>
                  <a:lnTo>
                    <a:pt x="85" y="185"/>
                  </a:lnTo>
                  <a:lnTo>
                    <a:pt x="85" y="184"/>
                  </a:lnTo>
                  <a:lnTo>
                    <a:pt x="87" y="184"/>
                  </a:lnTo>
                  <a:lnTo>
                    <a:pt x="89" y="178"/>
                  </a:lnTo>
                  <a:lnTo>
                    <a:pt x="90" y="176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4" y="167"/>
                  </a:lnTo>
                  <a:lnTo>
                    <a:pt x="91" y="163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6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6" y="154"/>
                  </a:lnTo>
                  <a:lnTo>
                    <a:pt x="77" y="153"/>
                  </a:lnTo>
                  <a:lnTo>
                    <a:pt x="76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7" y="148"/>
                  </a:lnTo>
                  <a:lnTo>
                    <a:pt x="79" y="149"/>
                  </a:lnTo>
                  <a:lnTo>
                    <a:pt x="84" y="153"/>
                  </a:lnTo>
                  <a:lnTo>
                    <a:pt x="87" y="154"/>
                  </a:lnTo>
                  <a:lnTo>
                    <a:pt x="89" y="154"/>
                  </a:lnTo>
                  <a:lnTo>
                    <a:pt x="91" y="152"/>
                  </a:lnTo>
                  <a:lnTo>
                    <a:pt x="91" y="150"/>
                  </a:lnTo>
                  <a:lnTo>
                    <a:pt x="92" y="150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7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88" y="130"/>
                  </a:lnTo>
                  <a:lnTo>
                    <a:pt x="85" y="129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27"/>
                  </a:lnTo>
                  <a:lnTo>
                    <a:pt x="89" y="126"/>
                  </a:lnTo>
                  <a:lnTo>
                    <a:pt x="90" y="126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91" y="130"/>
                  </a:lnTo>
                  <a:lnTo>
                    <a:pt x="91" y="130"/>
                  </a:lnTo>
                  <a:lnTo>
                    <a:pt x="92" y="129"/>
                  </a:lnTo>
                  <a:lnTo>
                    <a:pt x="91" y="128"/>
                  </a:lnTo>
                  <a:lnTo>
                    <a:pt x="92" y="124"/>
                  </a:lnTo>
                  <a:lnTo>
                    <a:pt x="94" y="122"/>
                  </a:lnTo>
                  <a:lnTo>
                    <a:pt x="96" y="121"/>
                  </a:lnTo>
                  <a:lnTo>
                    <a:pt x="97" y="120"/>
                  </a:lnTo>
                  <a:lnTo>
                    <a:pt x="114" y="116"/>
                  </a:lnTo>
                  <a:lnTo>
                    <a:pt x="117" y="113"/>
                  </a:lnTo>
                  <a:lnTo>
                    <a:pt x="118" y="113"/>
                  </a:lnTo>
                  <a:lnTo>
                    <a:pt x="120" y="111"/>
                  </a:lnTo>
                  <a:lnTo>
                    <a:pt x="118" y="108"/>
                  </a:lnTo>
                  <a:lnTo>
                    <a:pt x="117" y="106"/>
                  </a:lnTo>
                  <a:lnTo>
                    <a:pt x="117" y="103"/>
                  </a:lnTo>
                  <a:lnTo>
                    <a:pt x="117" y="101"/>
                  </a:lnTo>
                  <a:lnTo>
                    <a:pt x="115" y="100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1" y="93"/>
                  </a:lnTo>
                  <a:lnTo>
                    <a:pt x="98" y="85"/>
                  </a:lnTo>
                  <a:lnTo>
                    <a:pt x="102" y="77"/>
                  </a:lnTo>
                  <a:lnTo>
                    <a:pt x="108" y="72"/>
                  </a:lnTo>
                  <a:lnTo>
                    <a:pt x="109" y="70"/>
                  </a:lnTo>
                  <a:lnTo>
                    <a:pt x="115" y="69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7" y="70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4" y="64"/>
                  </a:lnTo>
                  <a:lnTo>
                    <a:pt x="127" y="58"/>
                  </a:lnTo>
                  <a:lnTo>
                    <a:pt x="129" y="56"/>
                  </a:lnTo>
                  <a:lnTo>
                    <a:pt x="128" y="55"/>
                  </a:lnTo>
                  <a:lnTo>
                    <a:pt x="128" y="54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8" y="45"/>
                  </a:lnTo>
                  <a:lnTo>
                    <a:pt x="129" y="44"/>
                  </a:lnTo>
                  <a:lnTo>
                    <a:pt x="128" y="43"/>
                  </a:lnTo>
                  <a:lnTo>
                    <a:pt x="127" y="41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2" y="28"/>
                  </a:lnTo>
                  <a:lnTo>
                    <a:pt x="123" y="25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9" y="13"/>
                  </a:lnTo>
                  <a:lnTo>
                    <a:pt x="130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5" y="4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6" y="4"/>
                  </a:lnTo>
                  <a:lnTo>
                    <a:pt x="85" y="13"/>
                  </a:lnTo>
                  <a:lnTo>
                    <a:pt x="78" y="17"/>
                  </a:lnTo>
                  <a:lnTo>
                    <a:pt x="74" y="20"/>
                  </a:lnTo>
                  <a:lnTo>
                    <a:pt x="72" y="24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5"/>
                  </a:lnTo>
                  <a:lnTo>
                    <a:pt x="88" y="32"/>
                  </a:lnTo>
                  <a:lnTo>
                    <a:pt x="89" y="35"/>
                  </a:lnTo>
                  <a:lnTo>
                    <a:pt x="89" y="39"/>
                  </a:lnTo>
                  <a:lnTo>
                    <a:pt x="91" y="54"/>
                  </a:lnTo>
                  <a:lnTo>
                    <a:pt x="91" y="57"/>
                  </a:lnTo>
                  <a:lnTo>
                    <a:pt x="90" y="61"/>
                  </a:lnTo>
                  <a:lnTo>
                    <a:pt x="89" y="64"/>
                  </a:lnTo>
                  <a:lnTo>
                    <a:pt x="87" y="63"/>
                  </a:lnTo>
                  <a:lnTo>
                    <a:pt x="85" y="62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8" y="61"/>
                  </a:lnTo>
                  <a:lnTo>
                    <a:pt x="87" y="59"/>
                  </a:lnTo>
                  <a:lnTo>
                    <a:pt x="85" y="58"/>
                  </a:lnTo>
                  <a:lnTo>
                    <a:pt x="84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1" y="62"/>
                  </a:lnTo>
                  <a:lnTo>
                    <a:pt x="78" y="63"/>
                  </a:lnTo>
                  <a:lnTo>
                    <a:pt x="77" y="63"/>
                  </a:lnTo>
                  <a:lnTo>
                    <a:pt x="78" y="61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7" y="42"/>
                  </a:lnTo>
                  <a:lnTo>
                    <a:pt x="85" y="38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7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59" y="55"/>
                  </a:lnTo>
                  <a:lnTo>
                    <a:pt x="58" y="54"/>
                  </a:lnTo>
                  <a:lnTo>
                    <a:pt x="59" y="52"/>
                  </a:lnTo>
                  <a:lnTo>
                    <a:pt x="61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5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62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3" y="37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2" y="24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8" y="30"/>
                  </a:lnTo>
                  <a:lnTo>
                    <a:pt x="46" y="36"/>
                  </a:lnTo>
                  <a:lnTo>
                    <a:pt x="45" y="39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5" y="39"/>
                  </a:lnTo>
                  <a:lnTo>
                    <a:pt x="36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2" y="51"/>
                  </a:lnTo>
                  <a:lnTo>
                    <a:pt x="30" y="52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3" y="54"/>
                  </a:lnTo>
                  <a:lnTo>
                    <a:pt x="26" y="56"/>
                  </a:lnTo>
                  <a:lnTo>
                    <a:pt x="24" y="57"/>
                  </a:lnTo>
                  <a:lnTo>
                    <a:pt x="22" y="57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5" y="54"/>
                  </a:lnTo>
                  <a:lnTo>
                    <a:pt x="11" y="54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10" y="58"/>
                  </a:lnTo>
                  <a:lnTo>
                    <a:pt x="15" y="61"/>
                  </a:lnTo>
                  <a:lnTo>
                    <a:pt x="16" y="63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12" y="65"/>
                  </a:lnTo>
                  <a:lnTo>
                    <a:pt x="16" y="68"/>
                  </a:lnTo>
                  <a:lnTo>
                    <a:pt x="19" y="70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2" y="83"/>
                  </a:lnTo>
                  <a:lnTo>
                    <a:pt x="23" y="85"/>
                  </a:lnTo>
                  <a:lnTo>
                    <a:pt x="24" y="90"/>
                  </a:lnTo>
                  <a:lnTo>
                    <a:pt x="25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5" y="97"/>
                  </a:lnTo>
                  <a:lnTo>
                    <a:pt x="25" y="98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19" y="101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7" y="113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31" y="116"/>
                  </a:lnTo>
                  <a:lnTo>
                    <a:pt x="31" y="117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7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2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1"/>
                  </a:lnTo>
                  <a:lnTo>
                    <a:pt x="40" y="121"/>
                  </a:lnTo>
                  <a:lnTo>
                    <a:pt x="46" y="123"/>
                  </a:lnTo>
                  <a:lnTo>
                    <a:pt x="48" y="122"/>
                  </a:lnTo>
                  <a:lnTo>
                    <a:pt x="49" y="123"/>
                  </a:lnTo>
                  <a:lnTo>
                    <a:pt x="55" y="124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1" y="123"/>
                  </a:lnTo>
                  <a:lnTo>
                    <a:pt x="62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8" y="128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2"/>
                  </a:lnTo>
                  <a:lnTo>
                    <a:pt x="63" y="133"/>
                  </a:lnTo>
                  <a:lnTo>
                    <a:pt x="64" y="136"/>
                  </a:lnTo>
                  <a:lnTo>
                    <a:pt x="69" y="140"/>
                  </a:lnTo>
                  <a:lnTo>
                    <a:pt x="71" y="142"/>
                  </a:lnTo>
                  <a:lnTo>
                    <a:pt x="66" y="142"/>
                  </a:lnTo>
                  <a:lnTo>
                    <a:pt x="59" y="137"/>
                  </a:lnTo>
                  <a:lnTo>
                    <a:pt x="56" y="137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6" y="143"/>
                  </a:lnTo>
                  <a:lnTo>
                    <a:pt x="72" y="146"/>
                  </a:lnTo>
                  <a:lnTo>
                    <a:pt x="72" y="147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3"/>
                  </a:lnTo>
                  <a:lnTo>
                    <a:pt x="74" y="154"/>
                  </a:lnTo>
                  <a:lnTo>
                    <a:pt x="72" y="155"/>
                  </a:lnTo>
                  <a:lnTo>
                    <a:pt x="72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6" y="154"/>
                  </a:lnTo>
                  <a:lnTo>
                    <a:pt x="65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3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5" y="166"/>
                  </a:lnTo>
                  <a:lnTo>
                    <a:pt x="65" y="167"/>
                  </a:lnTo>
                  <a:lnTo>
                    <a:pt x="66" y="168"/>
                  </a:lnTo>
                  <a:lnTo>
                    <a:pt x="68" y="169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68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6" y="171"/>
                  </a:lnTo>
                  <a:lnTo>
                    <a:pt x="65" y="169"/>
                  </a:lnTo>
                  <a:lnTo>
                    <a:pt x="63" y="167"/>
                  </a:lnTo>
                  <a:lnTo>
                    <a:pt x="63" y="166"/>
                  </a:lnTo>
                  <a:lnTo>
                    <a:pt x="58" y="160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3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3" y="172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38" y="166"/>
                  </a:lnTo>
                  <a:lnTo>
                    <a:pt x="36" y="165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2" y="158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1" y="159"/>
                  </a:lnTo>
                  <a:lnTo>
                    <a:pt x="10" y="161"/>
                  </a:lnTo>
                  <a:lnTo>
                    <a:pt x="10" y="163"/>
                  </a:lnTo>
                  <a:lnTo>
                    <a:pt x="11" y="165"/>
                  </a:lnTo>
                  <a:lnTo>
                    <a:pt x="15" y="169"/>
                  </a:lnTo>
                  <a:lnTo>
                    <a:pt x="16" y="171"/>
                  </a:lnTo>
                  <a:lnTo>
                    <a:pt x="17" y="172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8"/>
                  </a:lnTo>
                  <a:lnTo>
                    <a:pt x="10" y="179"/>
                  </a:lnTo>
                  <a:lnTo>
                    <a:pt x="11" y="181"/>
                  </a:lnTo>
                  <a:lnTo>
                    <a:pt x="16" y="181"/>
                  </a:lnTo>
                  <a:lnTo>
                    <a:pt x="19" y="184"/>
                  </a:lnTo>
                  <a:lnTo>
                    <a:pt x="24" y="185"/>
                  </a:lnTo>
                  <a:lnTo>
                    <a:pt x="32" y="188"/>
                  </a:lnTo>
                  <a:lnTo>
                    <a:pt x="36" y="193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8" y="195"/>
                  </a:lnTo>
                  <a:lnTo>
                    <a:pt x="51" y="193"/>
                  </a:lnTo>
                  <a:lnTo>
                    <a:pt x="55" y="192"/>
                  </a:lnTo>
                  <a:lnTo>
                    <a:pt x="66" y="195"/>
                  </a:lnTo>
                  <a:lnTo>
                    <a:pt x="70" y="194"/>
                  </a:lnTo>
                  <a:lnTo>
                    <a:pt x="72" y="191"/>
                  </a:lnTo>
                  <a:lnTo>
                    <a:pt x="72" y="188"/>
                  </a:lnTo>
                  <a:lnTo>
                    <a:pt x="69" y="187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79"/>
                  </a:lnTo>
                  <a:lnTo>
                    <a:pt x="74" y="180"/>
                  </a:lnTo>
                  <a:lnTo>
                    <a:pt x="75" y="181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75" y="188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5" y="195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0"/>
                  </a:lnTo>
                  <a:lnTo>
                    <a:pt x="81" y="193"/>
                  </a:lnTo>
                  <a:lnTo>
                    <a:pt x="81" y="188"/>
                  </a:lnTo>
                  <a:lnTo>
                    <a:pt x="82" y="18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650">
              <a:extLst>
                <a:ext uri="{FF2B5EF4-FFF2-40B4-BE49-F238E27FC236}">
                  <a16:creationId xmlns:a16="http://schemas.microsoft.com/office/drawing/2014/main" id="{082230DA-FAC4-0E74-1777-7D8F9523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4252913"/>
              <a:ext cx="130175" cy="106363"/>
            </a:xfrm>
            <a:custGeom>
              <a:avLst/>
              <a:gdLst>
                <a:gd name="T0" fmla="*/ 59 w 82"/>
                <a:gd name="T1" fmla="*/ 4 h 67"/>
                <a:gd name="T2" fmla="*/ 64 w 82"/>
                <a:gd name="T3" fmla="*/ 1 h 67"/>
                <a:gd name="T4" fmla="*/ 53 w 82"/>
                <a:gd name="T5" fmla="*/ 3 h 67"/>
                <a:gd name="T6" fmla="*/ 43 w 82"/>
                <a:gd name="T7" fmla="*/ 6 h 67"/>
                <a:gd name="T8" fmla="*/ 35 w 82"/>
                <a:gd name="T9" fmla="*/ 9 h 67"/>
                <a:gd name="T10" fmla="*/ 32 w 82"/>
                <a:gd name="T11" fmla="*/ 10 h 67"/>
                <a:gd name="T12" fmla="*/ 29 w 82"/>
                <a:gd name="T13" fmla="*/ 13 h 67"/>
                <a:gd name="T14" fmla="*/ 23 w 82"/>
                <a:gd name="T15" fmla="*/ 16 h 67"/>
                <a:gd name="T16" fmla="*/ 19 w 82"/>
                <a:gd name="T17" fmla="*/ 20 h 67"/>
                <a:gd name="T18" fmla="*/ 16 w 82"/>
                <a:gd name="T19" fmla="*/ 25 h 67"/>
                <a:gd name="T20" fmla="*/ 13 w 82"/>
                <a:gd name="T21" fmla="*/ 26 h 67"/>
                <a:gd name="T22" fmla="*/ 6 w 82"/>
                <a:gd name="T23" fmla="*/ 32 h 67"/>
                <a:gd name="T24" fmla="*/ 0 w 82"/>
                <a:gd name="T25" fmla="*/ 39 h 67"/>
                <a:gd name="T26" fmla="*/ 2 w 82"/>
                <a:gd name="T27" fmla="*/ 42 h 67"/>
                <a:gd name="T28" fmla="*/ 6 w 82"/>
                <a:gd name="T29" fmla="*/ 42 h 67"/>
                <a:gd name="T30" fmla="*/ 9 w 82"/>
                <a:gd name="T31" fmla="*/ 43 h 67"/>
                <a:gd name="T32" fmla="*/ 10 w 82"/>
                <a:gd name="T33" fmla="*/ 48 h 67"/>
                <a:gd name="T34" fmla="*/ 15 w 82"/>
                <a:gd name="T35" fmla="*/ 42 h 67"/>
                <a:gd name="T36" fmla="*/ 22 w 82"/>
                <a:gd name="T37" fmla="*/ 39 h 67"/>
                <a:gd name="T38" fmla="*/ 28 w 82"/>
                <a:gd name="T39" fmla="*/ 42 h 67"/>
                <a:gd name="T40" fmla="*/ 28 w 82"/>
                <a:gd name="T41" fmla="*/ 48 h 67"/>
                <a:gd name="T42" fmla="*/ 32 w 82"/>
                <a:gd name="T43" fmla="*/ 58 h 67"/>
                <a:gd name="T44" fmla="*/ 43 w 82"/>
                <a:gd name="T45" fmla="*/ 59 h 67"/>
                <a:gd name="T46" fmla="*/ 47 w 82"/>
                <a:gd name="T47" fmla="*/ 60 h 67"/>
                <a:gd name="T48" fmla="*/ 47 w 82"/>
                <a:gd name="T49" fmla="*/ 62 h 67"/>
                <a:gd name="T50" fmla="*/ 49 w 82"/>
                <a:gd name="T51" fmla="*/ 64 h 67"/>
                <a:gd name="T52" fmla="*/ 52 w 82"/>
                <a:gd name="T53" fmla="*/ 67 h 67"/>
                <a:gd name="T54" fmla="*/ 54 w 82"/>
                <a:gd name="T55" fmla="*/ 67 h 67"/>
                <a:gd name="T56" fmla="*/ 65 w 82"/>
                <a:gd name="T57" fmla="*/ 59 h 67"/>
                <a:gd name="T58" fmla="*/ 69 w 82"/>
                <a:gd name="T59" fmla="*/ 53 h 67"/>
                <a:gd name="T60" fmla="*/ 75 w 82"/>
                <a:gd name="T61" fmla="*/ 39 h 67"/>
                <a:gd name="T62" fmla="*/ 78 w 82"/>
                <a:gd name="T63" fmla="*/ 34 h 67"/>
                <a:gd name="T64" fmla="*/ 81 w 82"/>
                <a:gd name="T65" fmla="*/ 29 h 67"/>
                <a:gd name="T66" fmla="*/ 82 w 82"/>
                <a:gd name="T67" fmla="*/ 25 h 67"/>
                <a:gd name="T68" fmla="*/ 82 w 82"/>
                <a:gd name="T69" fmla="*/ 21 h 67"/>
                <a:gd name="T70" fmla="*/ 75 w 82"/>
                <a:gd name="T71" fmla="*/ 17 h 67"/>
                <a:gd name="T72" fmla="*/ 71 w 82"/>
                <a:gd name="T73" fmla="*/ 21 h 67"/>
                <a:gd name="T74" fmla="*/ 60 w 82"/>
                <a:gd name="T75" fmla="*/ 19 h 67"/>
                <a:gd name="T76" fmla="*/ 58 w 82"/>
                <a:gd name="T77" fmla="*/ 13 h 67"/>
                <a:gd name="T78" fmla="*/ 61 w 82"/>
                <a:gd name="T79" fmla="*/ 10 h 67"/>
                <a:gd name="T80" fmla="*/ 62 w 82"/>
                <a:gd name="T81" fmla="*/ 9 h 67"/>
                <a:gd name="T82" fmla="*/ 55 w 82"/>
                <a:gd name="T8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67">
                  <a:moveTo>
                    <a:pt x="56" y="6"/>
                  </a:move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4"/>
                  </a:lnTo>
                  <a:lnTo>
                    <a:pt x="43" y="6"/>
                  </a:lnTo>
                  <a:lnTo>
                    <a:pt x="39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3" y="16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8" y="29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10" y="48"/>
                  </a:lnTo>
                  <a:lnTo>
                    <a:pt x="13" y="47"/>
                  </a:lnTo>
                  <a:lnTo>
                    <a:pt x="14" y="46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28" y="47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30" y="55"/>
                  </a:lnTo>
                  <a:lnTo>
                    <a:pt x="32" y="58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5" y="59"/>
                  </a:lnTo>
                  <a:lnTo>
                    <a:pt x="67" y="56"/>
                  </a:lnTo>
                  <a:lnTo>
                    <a:pt x="68" y="52"/>
                  </a:lnTo>
                  <a:lnTo>
                    <a:pt x="69" y="53"/>
                  </a:lnTo>
                  <a:lnTo>
                    <a:pt x="69" y="47"/>
                  </a:lnTo>
                  <a:lnTo>
                    <a:pt x="73" y="42"/>
                  </a:lnTo>
                  <a:lnTo>
                    <a:pt x="75" y="39"/>
                  </a:lnTo>
                  <a:lnTo>
                    <a:pt x="78" y="36"/>
                  </a:lnTo>
                  <a:lnTo>
                    <a:pt x="77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80" y="32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71" y="21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58" y="9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654">
              <a:extLst>
                <a:ext uri="{FF2B5EF4-FFF2-40B4-BE49-F238E27FC236}">
                  <a16:creationId xmlns:a16="http://schemas.microsoft.com/office/drawing/2014/main" id="{A64A0B7E-6B23-881D-3EA7-6C503EDB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6" y="3683000"/>
              <a:ext cx="227013" cy="273050"/>
            </a:xfrm>
            <a:custGeom>
              <a:avLst/>
              <a:gdLst>
                <a:gd name="T0" fmla="*/ 67 w 143"/>
                <a:gd name="T1" fmla="*/ 165 h 172"/>
                <a:gd name="T2" fmla="*/ 67 w 143"/>
                <a:gd name="T3" fmla="*/ 157 h 172"/>
                <a:gd name="T4" fmla="*/ 70 w 143"/>
                <a:gd name="T5" fmla="*/ 147 h 172"/>
                <a:gd name="T6" fmla="*/ 62 w 143"/>
                <a:gd name="T7" fmla="*/ 140 h 172"/>
                <a:gd name="T8" fmla="*/ 72 w 143"/>
                <a:gd name="T9" fmla="*/ 122 h 172"/>
                <a:gd name="T10" fmla="*/ 79 w 143"/>
                <a:gd name="T11" fmla="*/ 113 h 172"/>
                <a:gd name="T12" fmla="*/ 84 w 143"/>
                <a:gd name="T13" fmla="*/ 106 h 172"/>
                <a:gd name="T14" fmla="*/ 87 w 143"/>
                <a:gd name="T15" fmla="*/ 99 h 172"/>
                <a:gd name="T16" fmla="*/ 96 w 143"/>
                <a:gd name="T17" fmla="*/ 93 h 172"/>
                <a:gd name="T18" fmla="*/ 96 w 143"/>
                <a:gd name="T19" fmla="*/ 101 h 172"/>
                <a:gd name="T20" fmla="*/ 98 w 143"/>
                <a:gd name="T21" fmla="*/ 108 h 172"/>
                <a:gd name="T22" fmla="*/ 107 w 143"/>
                <a:gd name="T23" fmla="*/ 109 h 172"/>
                <a:gd name="T24" fmla="*/ 118 w 143"/>
                <a:gd name="T25" fmla="*/ 104 h 172"/>
                <a:gd name="T26" fmla="*/ 122 w 143"/>
                <a:gd name="T27" fmla="*/ 99 h 172"/>
                <a:gd name="T28" fmla="*/ 119 w 143"/>
                <a:gd name="T29" fmla="*/ 86 h 172"/>
                <a:gd name="T30" fmla="*/ 122 w 143"/>
                <a:gd name="T31" fmla="*/ 80 h 172"/>
                <a:gd name="T32" fmla="*/ 132 w 143"/>
                <a:gd name="T33" fmla="*/ 80 h 172"/>
                <a:gd name="T34" fmla="*/ 143 w 143"/>
                <a:gd name="T35" fmla="*/ 74 h 172"/>
                <a:gd name="T36" fmla="*/ 133 w 143"/>
                <a:gd name="T37" fmla="*/ 61 h 172"/>
                <a:gd name="T38" fmla="*/ 118 w 143"/>
                <a:gd name="T39" fmla="*/ 53 h 172"/>
                <a:gd name="T40" fmla="*/ 111 w 143"/>
                <a:gd name="T41" fmla="*/ 46 h 172"/>
                <a:gd name="T42" fmla="*/ 104 w 143"/>
                <a:gd name="T43" fmla="*/ 48 h 172"/>
                <a:gd name="T44" fmla="*/ 94 w 143"/>
                <a:gd name="T45" fmla="*/ 40 h 172"/>
                <a:gd name="T46" fmla="*/ 87 w 143"/>
                <a:gd name="T47" fmla="*/ 39 h 172"/>
                <a:gd name="T48" fmla="*/ 78 w 143"/>
                <a:gd name="T49" fmla="*/ 28 h 172"/>
                <a:gd name="T50" fmla="*/ 59 w 143"/>
                <a:gd name="T51" fmla="*/ 11 h 172"/>
                <a:gd name="T52" fmla="*/ 53 w 143"/>
                <a:gd name="T53" fmla="*/ 1 h 172"/>
                <a:gd name="T54" fmla="*/ 45 w 143"/>
                <a:gd name="T55" fmla="*/ 4 h 172"/>
                <a:gd name="T56" fmla="*/ 39 w 143"/>
                <a:gd name="T57" fmla="*/ 1 h 172"/>
                <a:gd name="T58" fmla="*/ 35 w 143"/>
                <a:gd name="T59" fmla="*/ 7 h 172"/>
                <a:gd name="T60" fmla="*/ 38 w 143"/>
                <a:gd name="T61" fmla="*/ 10 h 172"/>
                <a:gd name="T62" fmla="*/ 45 w 143"/>
                <a:gd name="T63" fmla="*/ 21 h 172"/>
                <a:gd name="T64" fmla="*/ 42 w 143"/>
                <a:gd name="T65" fmla="*/ 28 h 172"/>
                <a:gd name="T66" fmla="*/ 39 w 143"/>
                <a:gd name="T67" fmla="*/ 28 h 172"/>
                <a:gd name="T68" fmla="*/ 36 w 143"/>
                <a:gd name="T69" fmla="*/ 22 h 172"/>
                <a:gd name="T70" fmla="*/ 29 w 143"/>
                <a:gd name="T71" fmla="*/ 24 h 172"/>
                <a:gd name="T72" fmla="*/ 15 w 143"/>
                <a:gd name="T73" fmla="*/ 39 h 172"/>
                <a:gd name="T74" fmla="*/ 12 w 143"/>
                <a:gd name="T75" fmla="*/ 55 h 172"/>
                <a:gd name="T76" fmla="*/ 0 w 143"/>
                <a:gd name="T77" fmla="*/ 63 h 172"/>
                <a:gd name="T78" fmla="*/ 1 w 143"/>
                <a:gd name="T79" fmla="*/ 73 h 172"/>
                <a:gd name="T80" fmla="*/ 5 w 143"/>
                <a:gd name="T81" fmla="*/ 85 h 172"/>
                <a:gd name="T82" fmla="*/ 8 w 143"/>
                <a:gd name="T83" fmla="*/ 94 h 172"/>
                <a:gd name="T84" fmla="*/ 5 w 143"/>
                <a:gd name="T85" fmla="*/ 100 h 172"/>
                <a:gd name="T86" fmla="*/ 1 w 143"/>
                <a:gd name="T87" fmla="*/ 101 h 172"/>
                <a:gd name="T88" fmla="*/ 1 w 143"/>
                <a:gd name="T89" fmla="*/ 111 h 172"/>
                <a:gd name="T90" fmla="*/ 5 w 143"/>
                <a:gd name="T91" fmla="*/ 114 h 172"/>
                <a:gd name="T92" fmla="*/ 12 w 143"/>
                <a:gd name="T93" fmla="*/ 113 h 172"/>
                <a:gd name="T94" fmla="*/ 20 w 143"/>
                <a:gd name="T95" fmla="*/ 117 h 172"/>
                <a:gd name="T96" fmla="*/ 8 w 143"/>
                <a:gd name="T97" fmla="*/ 113 h 172"/>
                <a:gd name="T98" fmla="*/ 12 w 143"/>
                <a:gd name="T99" fmla="*/ 119 h 172"/>
                <a:gd name="T100" fmla="*/ 16 w 143"/>
                <a:gd name="T101" fmla="*/ 119 h 172"/>
                <a:gd name="T102" fmla="*/ 20 w 143"/>
                <a:gd name="T103" fmla="*/ 124 h 172"/>
                <a:gd name="T104" fmla="*/ 26 w 143"/>
                <a:gd name="T105" fmla="*/ 131 h 172"/>
                <a:gd name="T106" fmla="*/ 31 w 143"/>
                <a:gd name="T107" fmla="*/ 130 h 172"/>
                <a:gd name="T108" fmla="*/ 35 w 143"/>
                <a:gd name="T109" fmla="*/ 134 h 172"/>
                <a:gd name="T110" fmla="*/ 40 w 143"/>
                <a:gd name="T111" fmla="*/ 141 h 172"/>
                <a:gd name="T112" fmla="*/ 46 w 143"/>
                <a:gd name="T113" fmla="*/ 145 h 172"/>
                <a:gd name="T114" fmla="*/ 52 w 143"/>
                <a:gd name="T115" fmla="*/ 153 h 172"/>
                <a:gd name="T116" fmla="*/ 54 w 143"/>
                <a:gd name="T117" fmla="*/ 161 h 172"/>
                <a:gd name="T118" fmla="*/ 58 w 143"/>
                <a:gd name="T119" fmla="*/ 166 h 172"/>
                <a:gd name="T120" fmla="*/ 68 w 143"/>
                <a:gd name="T1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72">
                  <a:moveTo>
                    <a:pt x="68" y="170"/>
                  </a:moveTo>
                  <a:lnTo>
                    <a:pt x="68" y="169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1"/>
                  </a:lnTo>
                  <a:lnTo>
                    <a:pt x="68" y="161"/>
                  </a:lnTo>
                  <a:lnTo>
                    <a:pt x="70" y="159"/>
                  </a:lnTo>
                  <a:lnTo>
                    <a:pt x="68" y="159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7" y="153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68" y="145"/>
                  </a:lnTo>
                  <a:lnTo>
                    <a:pt x="65" y="143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2" y="140"/>
                  </a:lnTo>
                  <a:lnTo>
                    <a:pt x="62" y="139"/>
                  </a:lnTo>
                  <a:lnTo>
                    <a:pt x="65" y="137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7" y="115"/>
                  </a:lnTo>
                  <a:lnTo>
                    <a:pt x="78" y="114"/>
                  </a:lnTo>
                  <a:lnTo>
                    <a:pt x="79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6" y="105"/>
                  </a:lnTo>
                  <a:lnTo>
                    <a:pt x="86" y="104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8" y="96"/>
                  </a:lnTo>
                  <a:lnTo>
                    <a:pt x="91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6" y="93"/>
                  </a:lnTo>
                  <a:lnTo>
                    <a:pt x="97" y="95"/>
                  </a:lnTo>
                  <a:lnTo>
                    <a:pt x="97" y="98"/>
                  </a:lnTo>
                  <a:lnTo>
                    <a:pt x="97" y="99"/>
                  </a:lnTo>
                  <a:lnTo>
                    <a:pt x="97" y="100"/>
                  </a:lnTo>
                  <a:lnTo>
                    <a:pt x="96" y="101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5"/>
                  </a:lnTo>
                  <a:lnTo>
                    <a:pt x="96" y="106"/>
                  </a:lnTo>
                  <a:lnTo>
                    <a:pt x="98" y="108"/>
                  </a:lnTo>
                  <a:lnTo>
                    <a:pt x="100" y="111"/>
                  </a:lnTo>
                  <a:lnTo>
                    <a:pt x="101" y="112"/>
                  </a:lnTo>
                  <a:lnTo>
                    <a:pt x="103" y="112"/>
                  </a:lnTo>
                  <a:lnTo>
                    <a:pt x="104" y="111"/>
                  </a:lnTo>
                  <a:lnTo>
                    <a:pt x="107" y="109"/>
                  </a:lnTo>
                  <a:lnTo>
                    <a:pt x="107" y="108"/>
                  </a:lnTo>
                  <a:lnTo>
                    <a:pt x="110" y="107"/>
                  </a:lnTo>
                  <a:lnTo>
                    <a:pt x="113" y="107"/>
                  </a:lnTo>
                  <a:lnTo>
                    <a:pt x="116" y="107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2" y="104"/>
                  </a:lnTo>
                  <a:lnTo>
                    <a:pt x="122" y="101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3" y="91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4" y="81"/>
                  </a:lnTo>
                  <a:lnTo>
                    <a:pt x="127" y="82"/>
                  </a:lnTo>
                  <a:lnTo>
                    <a:pt x="130" y="83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5"/>
                  </a:lnTo>
                  <a:lnTo>
                    <a:pt x="143" y="74"/>
                  </a:lnTo>
                  <a:lnTo>
                    <a:pt x="143" y="70"/>
                  </a:lnTo>
                  <a:lnTo>
                    <a:pt x="143" y="68"/>
                  </a:lnTo>
                  <a:lnTo>
                    <a:pt x="142" y="66"/>
                  </a:lnTo>
                  <a:lnTo>
                    <a:pt x="137" y="63"/>
                  </a:lnTo>
                  <a:lnTo>
                    <a:pt x="133" y="61"/>
                  </a:lnTo>
                  <a:lnTo>
                    <a:pt x="131" y="60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2" y="55"/>
                  </a:lnTo>
                  <a:lnTo>
                    <a:pt x="118" y="53"/>
                  </a:lnTo>
                  <a:lnTo>
                    <a:pt x="113" y="49"/>
                  </a:lnTo>
                  <a:lnTo>
                    <a:pt x="113" y="48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6"/>
                  </a:lnTo>
                  <a:lnTo>
                    <a:pt x="97" y="44"/>
                  </a:lnTo>
                  <a:lnTo>
                    <a:pt x="94" y="40"/>
                  </a:lnTo>
                  <a:lnTo>
                    <a:pt x="93" y="40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7" y="39"/>
                  </a:lnTo>
                  <a:lnTo>
                    <a:pt x="85" y="37"/>
                  </a:lnTo>
                  <a:lnTo>
                    <a:pt x="83" y="34"/>
                  </a:lnTo>
                  <a:lnTo>
                    <a:pt x="80" y="31"/>
                  </a:lnTo>
                  <a:lnTo>
                    <a:pt x="79" y="30"/>
                  </a:lnTo>
                  <a:lnTo>
                    <a:pt x="78" y="28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70" y="17"/>
                  </a:lnTo>
                  <a:lnTo>
                    <a:pt x="68" y="16"/>
                  </a:lnTo>
                  <a:lnTo>
                    <a:pt x="59" y="11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7" y="2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40" y="11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9" y="34"/>
                  </a:lnTo>
                  <a:lnTo>
                    <a:pt x="15" y="39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3" y="56"/>
                  </a:lnTo>
                  <a:lnTo>
                    <a:pt x="1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2" y="81"/>
                  </a:lnTo>
                  <a:lnTo>
                    <a:pt x="5" y="85"/>
                  </a:lnTo>
                  <a:lnTo>
                    <a:pt x="7" y="86"/>
                  </a:lnTo>
                  <a:lnTo>
                    <a:pt x="8" y="87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3" y="101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7" y="113"/>
                  </a:lnTo>
                  <a:lnTo>
                    <a:pt x="5" y="113"/>
                  </a:lnTo>
                  <a:lnTo>
                    <a:pt x="12" y="113"/>
                  </a:lnTo>
                  <a:lnTo>
                    <a:pt x="15" y="113"/>
                  </a:lnTo>
                  <a:lnTo>
                    <a:pt x="19" y="109"/>
                  </a:lnTo>
                  <a:lnTo>
                    <a:pt x="18" y="112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5"/>
                  </a:lnTo>
                  <a:lnTo>
                    <a:pt x="9" y="118"/>
                  </a:lnTo>
                  <a:lnTo>
                    <a:pt x="10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4" y="120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19" y="122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1" y="126"/>
                  </a:lnTo>
                  <a:lnTo>
                    <a:pt x="25" y="128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0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31" y="130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8"/>
                  </a:lnTo>
                  <a:lnTo>
                    <a:pt x="39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1" y="141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6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7" y="148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3" y="159"/>
                  </a:lnTo>
                  <a:lnTo>
                    <a:pt x="52" y="159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5" y="165"/>
                  </a:lnTo>
                  <a:lnTo>
                    <a:pt x="58" y="166"/>
                  </a:lnTo>
                  <a:lnTo>
                    <a:pt x="59" y="166"/>
                  </a:lnTo>
                  <a:lnTo>
                    <a:pt x="64" y="169"/>
                  </a:lnTo>
                  <a:lnTo>
                    <a:pt x="65" y="169"/>
                  </a:lnTo>
                  <a:lnTo>
                    <a:pt x="67" y="171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208">
              <a:extLst>
                <a:ext uri="{FF2B5EF4-FFF2-40B4-BE49-F238E27FC236}">
                  <a16:creationId xmlns:a16="http://schemas.microsoft.com/office/drawing/2014/main" id="{7A54DDD4-9E7F-BE02-8F9E-8CA5CA1B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4" y="804863"/>
              <a:ext cx="177800" cy="163513"/>
            </a:xfrm>
            <a:custGeom>
              <a:avLst/>
              <a:gdLst>
                <a:gd name="T0" fmla="*/ 80 w 112"/>
                <a:gd name="T1" fmla="*/ 2 h 103"/>
                <a:gd name="T2" fmla="*/ 68 w 112"/>
                <a:gd name="T3" fmla="*/ 6 h 103"/>
                <a:gd name="T4" fmla="*/ 63 w 112"/>
                <a:gd name="T5" fmla="*/ 6 h 103"/>
                <a:gd name="T6" fmla="*/ 59 w 112"/>
                <a:gd name="T7" fmla="*/ 6 h 103"/>
                <a:gd name="T8" fmla="*/ 54 w 112"/>
                <a:gd name="T9" fmla="*/ 1 h 103"/>
                <a:gd name="T10" fmla="*/ 34 w 112"/>
                <a:gd name="T11" fmla="*/ 13 h 103"/>
                <a:gd name="T12" fmla="*/ 29 w 112"/>
                <a:gd name="T13" fmla="*/ 19 h 103"/>
                <a:gd name="T14" fmla="*/ 29 w 112"/>
                <a:gd name="T15" fmla="*/ 14 h 103"/>
                <a:gd name="T16" fmla="*/ 26 w 112"/>
                <a:gd name="T17" fmla="*/ 15 h 103"/>
                <a:gd name="T18" fmla="*/ 21 w 112"/>
                <a:gd name="T19" fmla="*/ 19 h 103"/>
                <a:gd name="T20" fmla="*/ 20 w 112"/>
                <a:gd name="T21" fmla="*/ 28 h 103"/>
                <a:gd name="T22" fmla="*/ 17 w 112"/>
                <a:gd name="T23" fmla="*/ 27 h 103"/>
                <a:gd name="T24" fmla="*/ 10 w 112"/>
                <a:gd name="T25" fmla="*/ 18 h 103"/>
                <a:gd name="T26" fmla="*/ 6 w 112"/>
                <a:gd name="T27" fmla="*/ 19 h 103"/>
                <a:gd name="T28" fmla="*/ 4 w 112"/>
                <a:gd name="T29" fmla="*/ 22 h 103"/>
                <a:gd name="T30" fmla="*/ 11 w 112"/>
                <a:gd name="T31" fmla="*/ 35 h 103"/>
                <a:gd name="T32" fmla="*/ 10 w 112"/>
                <a:gd name="T33" fmla="*/ 40 h 103"/>
                <a:gd name="T34" fmla="*/ 8 w 112"/>
                <a:gd name="T35" fmla="*/ 45 h 103"/>
                <a:gd name="T36" fmla="*/ 4 w 112"/>
                <a:gd name="T37" fmla="*/ 45 h 103"/>
                <a:gd name="T38" fmla="*/ 1 w 112"/>
                <a:gd name="T39" fmla="*/ 47 h 103"/>
                <a:gd name="T40" fmla="*/ 6 w 112"/>
                <a:gd name="T41" fmla="*/ 54 h 103"/>
                <a:gd name="T42" fmla="*/ 16 w 112"/>
                <a:gd name="T43" fmla="*/ 64 h 103"/>
                <a:gd name="T44" fmla="*/ 28 w 112"/>
                <a:gd name="T45" fmla="*/ 70 h 103"/>
                <a:gd name="T46" fmla="*/ 23 w 112"/>
                <a:gd name="T47" fmla="*/ 79 h 103"/>
                <a:gd name="T48" fmla="*/ 19 w 112"/>
                <a:gd name="T49" fmla="*/ 78 h 103"/>
                <a:gd name="T50" fmla="*/ 13 w 112"/>
                <a:gd name="T51" fmla="*/ 89 h 103"/>
                <a:gd name="T52" fmla="*/ 10 w 112"/>
                <a:gd name="T53" fmla="*/ 95 h 103"/>
                <a:gd name="T54" fmla="*/ 11 w 112"/>
                <a:gd name="T55" fmla="*/ 100 h 103"/>
                <a:gd name="T56" fmla="*/ 28 w 112"/>
                <a:gd name="T57" fmla="*/ 91 h 103"/>
                <a:gd name="T58" fmla="*/ 29 w 112"/>
                <a:gd name="T59" fmla="*/ 84 h 103"/>
                <a:gd name="T60" fmla="*/ 33 w 112"/>
                <a:gd name="T61" fmla="*/ 72 h 103"/>
                <a:gd name="T62" fmla="*/ 37 w 112"/>
                <a:gd name="T63" fmla="*/ 61 h 103"/>
                <a:gd name="T64" fmla="*/ 42 w 112"/>
                <a:gd name="T65" fmla="*/ 58 h 103"/>
                <a:gd name="T66" fmla="*/ 46 w 112"/>
                <a:gd name="T67" fmla="*/ 58 h 103"/>
                <a:gd name="T68" fmla="*/ 49 w 112"/>
                <a:gd name="T69" fmla="*/ 57 h 103"/>
                <a:gd name="T70" fmla="*/ 50 w 112"/>
                <a:gd name="T71" fmla="*/ 58 h 103"/>
                <a:gd name="T72" fmla="*/ 54 w 112"/>
                <a:gd name="T73" fmla="*/ 57 h 103"/>
                <a:gd name="T74" fmla="*/ 59 w 112"/>
                <a:gd name="T75" fmla="*/ 54 h 103"/>
                <a:gd name="T76" fmla="*/ 67 w 112"/>
                <a:gd name="T77" fmla="*/ 59 h 103"/>
                <a:gd name="T78" fmla="*/ 67 w 112"/>
                <a:gd name="T79" fmla="*/ 52 h 103"/>
                <a:gd name="T80" fmla="*/ 76 w 112"/>
                <a:gd name="T81" fmla="*/ 47 h 103"/>
                <a:gd name="T82" fmla="*/ 85 w 112"/>
                <a:gd name="T83" fmla="*/ 40 h 103"/>
                <a:gd name="T84" fmla="*/ 89 w 112"/>
                <a:gd name="T85" fmla="*/ 39 h 103"/>
                <a:gd name="T86" fmla="*/ 94 w 112"/>
                <a:gd name="T87" fmla="*/ 33 h 103"/>
                <a:gd name="T88" fmla="*/ 95 w 112"/>
                <a:gd name="T89" fmla="*/ 30 h 103"/>
                <a:gd name="T90" fmla="*/ 98 w 112"/>
                <a:gd name="T91" fmla="*/ 26 h 103"/>
                <a:gd name="T92" fmla="*/ 100 w 112"/>
                <a:gd name="T93" fmla="*/ 22 h 103"/>
                <a:gd name="T94" fmla="*/ 102 w 112"/>
                <a:gd name="T95" fmla="*/ 27 h 103"/>
                <a:gd name="T96" fmla="*/ 106 w 112"/>
                <a:gd name="T97" fmla="*/ 26 h 103"/>
                <a:gd name="T98" fmla="*/ 112 w 112"/>
                <a:gd name="T99" fmla="*/ 26 h 103"/>
                <a:gd name="T100" fmla="*/ 104 w 112"/>
                <a:gd name="T101" fmla="*/ 19 h 103"/>
                <a:gd name="T102" fmla="*/ 95 w 112"/>
                <a:gd name="T103" fmla="*/ 15 h 103"/>
                <a:gd name="T104" fmla="*/ 87 w 112"/>
                <a:gd name="T105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03">
                  <a:moveTo>
                    <a:pt x="87" y="5"/>
                  </a:moveTo>
                  <a:lnTo>
                    <a:pt x="84" y="4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75" y="4"/>
                  </a:lnTo>
                  <a:lnTo>
                    <a:pt x="73" y="2"/>
                  </a:lnTo>
                  <a:lnTo>
                    <a:pt x="71" y="4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47" y="6"/>
                  </a:lnTo>
                  <a:lnTo>
                    <a:pt x="37" y="8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1" y="35"/>
                  </a:lnTo>
                  <a:lnTo>
                    <a:pt x="13" y="39"/>
                  </a:lnTo>
                  <a:lnTo>
                    <a:pt x="13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3" y="43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11" y="56"/>
                  </a:lnTo>
                  <a:lnTo>
                    <a:pt x="14" y="58"/>
                  </a:lnTo>
                  <a:lnTo>
                    <a:pt x="16" y="64"/>
                  </a:lnTo>
                  <a:lnTo>
                    <a:pt x="17" y="66"/>
                  </a:lnTo>
                  <a:lnTo>
                    <a:pt x="23" y="67"/>
                  </a:lnTo>
                  <a:lnTo>
                    <a:pt x="26" y="69"/>
                  </a:lnTo>
                  <a:lnTo>
                    <a:pt x="28" y="70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6" y="83"/>
                  </a:lnTo>
                  <a:lnTo>
                    <a:pt x="14" y="87"/>
                  </a:lnTo>
                  <a:lnTo>
                    <a:pt x="13" y="89"/>
                  </a:lnTo>
                  <a:lnTo>
                    <a:pt x="13" y="92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100"/>
                  </a:lnTo>
                  <a:lnTo>
                    <a:pt x="14" y="103"/>
                  </a:lnTo>
                  <a:lnTo>
                    <a:pt x="16" y="103"/>
                  </a:lnTo>
                  <a:lnTo>
                    <a:pt x="27" y="93"/>
                  </a:lnTo>
                  <a:lnTo>
                    <a:pt x="28" y="91"/>
                  </a:lnTo>
                  <a:lnTo>
                    <a:pt x="27" y="89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30" y="83"/>
                  </a:lnTo>
                  <a:lnTo>
                    <a:pt x="32" y="77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4" y="65"/>
                  </a:lnTo>
                  <a:lnTo>
                    <a:pt x="35" y="64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8"/>
                  </a:lnTo>
                  <a:lnTo>
                    <a:pt x="46" y="58"/>
                  </a:lnTo>
                  <a:lnTo>
                    <a:pt x="47" y="57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4" y="56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8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67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5" y="40"/>
                  </a:lnTo>
                  <a:lnTo>
                    <a:pt x="84" y="38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2" y="37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7" y="28"/>
                  </a:lnTo>
                  <a:lnTo>
                    <a:pt x="97" y="27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2" y="27"/>
                  </a:lnTo>
                  <a:lnTo>
                    <a:pt x="105" y="28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6"/>
                  </a:lnTo>
                  <a:lnTo>
                    <a:pt x="105" y="26"/>
                  </a:lnTo>
                  <a:lnTo>
                    <a:pt x="106" y="24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1" y="24"/>
                  </a:lnTo>
                  <a:lnTo>
                    <a:pt x="108" y="21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4" y="9"/>
                  </a:lnTo>
                  <a:lnTo>
                    <a:pt x="91" y="8"/>
                  </a:lnTo>
                  <a:lnTo>
                    <a:pt x="87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212">
              <a:extLst>
                <a:ext uri="{FF2B5EF4-FFF2-40B4-BE49-F238E27FC236}">
                  <a16:creationId xmlns:a16="http://schemas.microsoft.com/office/drawing/2014/main" id="{298AAE8E-47CB-83F7-9000-D4CA1106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711200"/>
              <a:ext cx="34925" cy="19050"/>
            </a:xfrm>
            <a:custGeom>
              <a:avLst/>
              <a:gdLst>
                <a:gd name="T0" fmla="*/ 4 w 22"/>
                <a:gd name="T1" fmla="*/ 12 h 12"/>
                <a:gd name="T2" fmla="*/ 5 w 22"/>
                <a:gd name="T3" fmla="*/ 12 h 12"/>
                <a:gd name="T4" fmla="*/ 7 w 22"/>
                <a:gd name="T5" fmla="*/ 11 h 12"/>
                <a:gd name="T6" fmla="*/ 7 w 22"/>
                <a:gd name="T7" fmla="*/ 9 h 12"/>
                <a:gd name="T8" fmla="*/ 9 w 22"/>
                <a:gd name="T9" fmla="*/ 9 h 12"/>
                <a:gd name="T10" fmla="*/ 10 w 22"/>
                <a:gd name="T11" fmla="*/ 9 h 12"/>
                <a:gd name="T12" fmla="*/ 13 w 22"/>
                <a:gd name="T13" fmla="*/ 12 h 12"/>
                <a:gd name="T14" fmla="*/ 15 w 22"/>
                <a:gd name="T15" fmla="*/ 12 h 12"/>
                <a:gd name="T16" fmla="*/ 17 w 22"/>
                <a:gd name="T17" fmla="*/ 9 h 12"/>
                <a:gd name="T18" fmla="*/ 18 w 22"/>
                <a:gd name="T19" fmla="*/ 9 h 12"/>
                <a:gd name="T20" fmla="*/ 19 w 22"/>
                <a:gd name="T21" fmla="*/ 11 h 12"/>
                <a:gd name="T22" fmla="*/ 20 w 22"/>
                <a:gd name="T23" fmla="*/ 11 h 12"/>
                <a:gd name="T24" fmla="*/ 20 w 22"/>
                <a:gd name="T25" fmla="*/ 9 h 12"/>
                <a:gd name="T26" fmla="*/ 22 w 22"/>
                <a:gd name="T27" fmla="*/ 7 h 12"/>
                <a:gd name="T28" fmla="*/ 22 w 22"/>
                <a:gd name="T29" fmla="*/ 6 h 12"/>
                <a:gd name="T30" fmla="*/ 19 w 22"/>
                <a:gd name="T31" fmla="*/ 2 h 12"/>
                <a:gd name="T32" fmla="*/ 18 w 22"/>
                <a:gd name="T33" fmla="*/ 1 h 12"/>
                <a:gd name="T34" fmla="*/ 16 w 22"/>
                <a:gd name="T35" fmla="*/ 1 h 12"/>
                <a:gd name="T36" fmla="*/ 12 w 22"/>
                <a:gd name="T37" fmla="*/ 2 h 12"/>
                <a:gd name="T38" fmla="*/ 7 w 22"/>
                <a:gd name="T39" fmla="*/ 0 h 12"/>
                <a:gd name="T40" fmla="*/ 4 w 22"/>
                <a:gd name="T41" fmla="*/ 0 h 12"/>
                <a:gd name="T42" fmla="*/ 3 w 22"/>
                <a:gd name="T43" fmla="*/ 0 h 12"/>
                <a:gd name="T44" fmla="*/ 2 w 22"/>
                <a:gd name="T45" fmla="*/ 1 h 12"/>
                <a:gd name="T46" fmla="*/ 0 w 22"/>
                <a:gd name="T47" fmla="*/ 2 h 12"/>
                <a:gd name="T48" fmla="*/ 0 w 22"/>
                <a:gd name="T49" fmla="*/ 3 h 12"/>
                <a:gd name="T50" fmla="*/ 0 w 22"/>
                <a:gd name="T51" fmla="*/ 5 h 12"/>
                <a:gd name="T52" fmla="*/ 3 w 22"/>
                <a:gd name="T53" fmla="*/ 11 h 12"/>
                <a:gd name="T54" fmla="*/ 4 w 22"/>
                <a:gd name="T5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2">
                  <a:moveTo>
                    <a:pt x="4" y="12"/>
                  </a:move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214">
              <a:extLst>
                <a:ext uri="{FF2B5EF4-FFF2-40B4-BE49-F238E27FC236}">
                  <a16:creationId xmlns:a16="http://schemas.microsoft.com/office/drawing/2014/main" id="{90A35966-1B22-2D02-8919-599BB6B29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6" y="700088"/>
              <a:ext cx="120650" cy="93663"/>
            </a:xfrm>
            <a:custGeom>
              <a:avLst/>
              <a:gdLst>
                <a:gd name="T0" fmla="*/ 2 w 76"/>
                <a:gd name="T1" fmla="*/ 25 h 59"/>
                <a:gd name="T2" fmla="*/ 14 w 76"/>
                <a:gd name="T3" fmla="*/ 29 h 59"/>
                <a:gd name="T4" fmla="*/ 22 w 76"/>
                <a:gd name="T5" fmla="*/ 28 h 59"/>
                <a:gd name="T6" fmla="*/ 26 w 76"/>
                <a:gd name="T7" fmla="*/ 31 h 59"/>
                <a:gd name="T8" fmla="*/ 30 w 76"/>
                <a:gd name="T9" fmla="*/ 36 h 59"/>
                <a:gd name="T10" fmla="*/ 31 w 76"/>
                <a:gd name="T11" fmla="*/ 42 h 59"/>
                <a:gd name="T12" fmla="*/ 32 w 76"/>
                <a:gd name="T13" fmla="*/ 48 h 59"/>
                <a:gd name="T14" fmla="*/ 34 w 76"/>
                <a:gd name="T15" fmla="*/ 52 h 59"/>
                <a:gd name="T16" fmla="*/ 32 w 76"/>
                <a:gd name="T17" fmla="*/ 54 h 59"/>
                <a:gd name="T18" fmla="*/ 34 w 76"/>
                <a:gd name="T19" fmla="*/ 58 h 59"/>
                <a:gd name="T20" fmla="*/ 44 w 76"/>
                <a:gd name="T21" fmla="*/ 58 h 59"/>
                <a:gd name="T22" fmla="*/ 48 w 76"/>
                <a:gd name="T23" fmla="*/ 54 h 59"/>
                <a:gd name="T24" fmla="*/ 52 w 76"/>
                <a:gd name="T25" fmla="*/ 41 h 59"/>
                <a:gd name="T26" fmla="*/ 56 w 76"/>
                <a:gd name="T27" fmla="*/ 39 h 59"/>
                <a:gd name="T28" fmla="*/ 58 w 76"/>
                <a:gd name="T29" fmla="*/ 39 h 59"/>
                <a:gd name="T30" fmla="*/ 58 w 76"/>
                <a:gd name="T31" fmla="*/ 41 h 59"/>
                <a:gd name="T32" fmla="*/ 56 w 76"/>
                <a:gd name="T33" fmla="*/ 44 h 59"/>
                <a:gd name="T34" fmla="*/ 58 w 76"/>
                <a:gd name="T35" fmla="*/ 46 h 59"/>
                <a:gd name="T36" fmla="*/ 61 w 76"/>
                <a:gd name="T37" fmla="*/ 46 h 59"/>
                <a:gd name="T38" fmla="*/ 64 w 76"/>
                <a:gd name="T39" fmla="*/ 44 h 59"/>
                <a:gd name="T40" fmla="*/ 64 w 76"/>
                <a:gd name="T41" fmla="*/ 41 h 59"/>
                <a:gd name="T42" fmla="*/ 63 w 76"/>
                <a:gd name="T43" fmla="*/ 40 h 59"/>
                <a:gd name="T44" fmla="*/ 63 w 76"/>
                <a:gd name="T45" fmla="*/ 38 h 59"/>
                <a:gd name="T46" fmla="*/ 65 w 76"/>
                <a:gd name="T47" fmla="*/ 38 h 59"/>
                <a:gd name="T48" fmla="*/ 67 w 76"/>
                <a:gd name="T49" fmla="*/ 38 h 59"/>
                <a:gd name="T50" fmla="*/ 69 w 76"/>
                <a:gd name="T51" fmla="*/ 36 h 59"/>
                <a:gd name="T52" fmla="*/ 70 w 76"/>
                <a:gd name="T53" fmla="*/ 35 h 59"/>
                <a:gd name="T54" fmla="*/ 73 w 76"/>
                <a:gd name="T55" fmla="*/ 39 h 59"/>
                <a:gd name="T56" fmla="*/ 76 w 76"/>
                <a:gd name="T57" fmla="*/ 36 h 59"/>
                <a:gd name="T58" fmla="*/ 76 w 76"/>
                <a:gd name="T59" fmla="*/ 33 h 59"/>
                <a:gd name="T60" fmla="*/ 73 w 76"/>
                <a:gd name="T61" fmla="*/ 32 h 59"/>
                <a:gd name="T62" fmla="*/ 73 w 76"/>
                <a:gd name="T63" fmla="*/ 29 h 59"/>
                <a:gd name="T64" fmla="*/ 72 w 76"/>
                <a:gd name="T65" fmla="*/ 28 h 59"/>
                <a:gd name="T66" fmla="*/ 71 w 76"/>
                <a:gd name="T67" fmla="*/ 26 h 59"/>
                <a:gd name="T68" fmla="*/ 69 w 76"/>
                <a:gd name="T69" fmla="*/ 23 h 59"/>
                <a:gd name="T70" fmla="*/ 69 w 76"/>
                <a:gd name="T71" fmla="*/ 20 h 59"/>
                <a:gd name="T72" fmla="*/ 67 w 76"/>
                <a:gd name="T73" fmla="*/ 16 h 59"/>
                <a:gd name="T74" fmla="*/ 52 w 76"/>
                <a:gd name="T75" fmla="*/ 13 h 59"/>
                <a:gd name="T76" fmla="*/ 51 w 76"/>
                <a:gd name="T77" fmla="*/ 10 h 59"/>
                <a:gd name="T78" fmla="*/ 51 w 76"/>
                <a:gd name="T79" fmla="*/ 3 h 59"/>
                <a:gd name="T80" fmla="*/ 47 w 76"/>
                <a:gd name="T81" fmla="*/ 1 h 59"/>
                <a:gd name="T82" fmla="*/ 43 w 76"/>
                <a:gd name="T83" fmla="*/ 0 h 59"/>
                <a:gd name="T84" fmla="*/ 40 w 76"/>
                <a:gd name="T85" fmla="*/ 2 h 59"/>
                <a:gd name="T86" fmla="*/ 40 w 76"/>
                <a:gd name="T87" fmla="*/ 5 h 59"/>
                <a:gd name="T88" fmla="*/ 39 w 76"/>
                <a:gd name="T89" fmla="*/ 8 h 59"/>
                <a:gd name="T90" fmla="*/ 37 w 76"/>
                <a:gd name="T91" fmla="*/ 9 h 59"/>
                <a:gd name="T92" fmla="*/ 34 w 76"/>
                <a:gd name="T93" fmla="*/ 12 h 59"/>
                <a:gd name="T94" fmla="*/ 33 w 76"/>
                <a:gd name="T95" fmla="*/ 16 h 59"/>
                <a:gd name="T96" fmla="*/ 31 w 76"/>
                <a:gd name="T97" fmla="*/ 16 h 59"/>
                <a:gd name="T98" fmla="*/ 32 w 76"/>
                <a:gd name="T99" fmla="*/ 19 h 59"/>
                <a:gd name="T100" fmla="*/ 5 w 76"/>
                <a:gd name="T101" fmla="*/ 20 h 59"/>
                <a:gd name="T102" fmla="*/ 0 w 76"/>
                <a:gd name="T103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59">
                  <a:moveTo>
                    <a:pt x="0" y="23"/>
                  </a:moveTo>
                  <a:lnTo>
                    <a:pt x="2" y="25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9"/>
                  </a:lnTo>
                  <a:lnTo>
                    <a:pt x="26" y="31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1" y="39"/>
                  </a:lnTo>
                  <a:lnTo>
                    <a:pt x="31" y="42"/>
                  </a:lnTo>
                  <a:lnTo>
                    <a:pt x="31" y="45"/>
                  </a:lnTo>
                  <a:lnTo>
                    <a:pt x="32" y="48"/>
                  </a:lnTo>
                  <a:lnTo>
                    <a:pt x="33" y="51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8"/>
                  </a:lnTo>
                  <a:lnTo>
                    <a:pt x="39" y="59"/>
                  </a:lnTo>
                  <a:lnTo>
                    <a:pt x="44" y="58"/>
                  </a:lnTo>
                  <a:lnTo>
                    <a:pt x="47" y="57"/>
                  </a:lnTo>
                  <a:lnTo>
                    <a:pt x="48" y="54"/>
                  </a:lnTo>
                  <a:lnTo>
                    <a:pt x="51" y="46"/>
                  </a:lnTo>
                  <a:lnTo>
                    <a:pt x="52" y="41"/>
                  </a:lnTo>
                  <a:lnTo>
                    <a:pt x="53" y="40"/>
                  </a:lnTo>
                  <a:lnTo>
                    <a:pt x="56" y="39"/>
                  </a:lnTo>
                  <a:lnTo>
                    <a:pt x="57" y="38"/>
                  </a:lnTo>
                  <a:lnTo>
                    <a:pt x="58" y="39"/>
                  </a:lnTo>
                  <a:lnTo>
                    <a:pt x="59" y="40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7" y="16"/>
                  </a:lnTo>
                  <a:lnTo>
                    <a:pt x="59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5" y="10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11" y="21"/>
                  </a:lnTo>
                  <a:lnTo>
                    <a:pt x="5" y="20"/>
                  </a:lnTo>
                  <a:lnTo>
                    <a:pt x="1" y="21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268">
              <a:extLst>
                <a:ext uri="{FF2B5EF4-FFF2-40B4-BE49-F238E27FC236}">
                  <a16:creationId xmlns:a16="http://schemas.microsoft.com/office/drawing/2014/main" id="{0CE741F3-5449-8B19-A757-8369367B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1092200"/>
              <a:ext cx="87313" cy="242888"/>
            </a:xfrm>
            <a:custGeom>
              <a:avLst/>
              <a:gdLst>
                <a:gd name="T0" fmla="*/ 55 w 55"/>
                <a:gd name="T1" fmla="*/ 5 h 153"/>
                <a:gd name="T2" fmla="*/ 54 w 55"/>
                <a:gd name="T3" fmla="*/ 2 h 153"/>
                <a:gd name="T4" fmla="*/ 54 w 55"/>
                <a:gd name="T5" fmla="*/ 0 h 153"/>
                <a:gd name="T6" fmla="*/ 52 w 55"/>
                <a:gd name="T7" fmla="*/ 1 h 153"/>
                <a:gd name="T8" fmla="*/ 51 w 55"/>
                <a:gd name="T9" fmla="*/ 1 h 153"/>
                <a:gd name="T10" fmla="*/ 49 w 55"/>
                <a:gd name="T11" fmla="*/ 0 h 153"/>
                <a:gd name="T12" fmla="*/ 48 w 55"/>
                <a:gd name="T13" fmla="*/ 1 h 153"/>
                <a:gd name="T14" fmla="*/ 44 w 55"/>
                <a:gd name="T15" fmla="*/ 7 h 153"/>
                <a:gd name="T16" fmla="*/ 43 w 55"/>
                <a:gd name="T17" fmla="*/ 16 h 153"/>
                <a:gd name="T18" fmla="*/ 42 w 55"/>
                <a:gd name="T19" fmla="*/ 19 h 153"/>
                <a:gd name="T20" fmla="*/ 39 w 55"/>
                <a:gd name="T21" fmla="*/ 21 h 153"/>
                <a:gd name="T22" fmla="*/ 37 w 55"/>
                <a:gd name="T23" fmla="*/ 33 h 153"/>
                <a:gd name="T24" fmla="*/ 30 w 55"/>
                <a:gd name="T25" fmla="*/ 48 h 153"/>
                <a:gd name="T26" fmla="*/ 25 w 55"/>
                <a:gd name="T27" fmla="*/ 62 h 153"/>
                <a:gd name="T28" fmla="*/ 22 w 55"/>
                <a:gd name="T29" fmla="*/ 65 h 153"/>
                <a:gd name="T30" fmla="*/ 19 w 55"/>
                <a:gd name="T31" fmla="*/ 65 h 153"/>
                <a:gd name="T32" fmla="*/ 5 w 55"/>
                <a:gd name="T33" fmla="*/ 98 h 153"/>
                <a:gd name="T34" fmla="*/ 4 w 55"/>
                <a:gd name="T35" fmla="*/ 101 h 153"/>
                <a:gd name="T36" fmla="*/ 0 w 55"/>
                <a:gd name="T37" fmla="*/ 110 h 153"/>
                <a:gd name="T38" fmla="*/ 0 w 55"/>
                <a:gd name="T39" fmla="*/ 123 h 153"/>
                <a:gd name="T40" fmla="*/ 2 w 55"/>
                <a:gd name="T41" fmla="*/ 126 h 153"/>
                <a:gd name="T42" fmla="*/ 2 w 55"/>
                <a:gd name="T43" fmla="*/ 131 h 153"/>
                <a:gd name="T44" fmla="*/ 2 w 55"/>
                <a:gd name="T45" fmla="*/ 140 h 153"/>
                <a:gd name="T46" fmla="*/ 2 w 55"/>
                <a:gd name="T47" fmla="*/ 147 h 153"/>
                <a:gd name="T48" fmla="*/ 2 w 55"/>
                <a:gd name="T49" fmla="*/ 151 h 153"/>
                <a:gd name="T50" fmla="*/ 3 w 55"/>
                <a:gd name="T51" fmla="*/ 153 h 153"/>
                <a:gd name="T52" fmla="*/ 6 w 55"/>
                <a:gd name="T53" fmla="*/ 152 h 153"/>
                <a:gd name="T54" fmla="*/ 12 w 55"/>
                <a:gd name="T55" fmla="*/ 143 h 153"/>
                <a:gd name="T56" fmla="*/ 12 w 55"/>
                <a:gd name="T57" fmla="*/ 139 h 153"/>
                <a:gd name="T58" fmla="*/ 13 w 55"/>
                <a:gd name="T59" fmla="*/ 136 h 153"/>
                <a:gd name="T60" fmla="*/ 13 w 55"/>
                <a:gd name="T61" fmla="*/ 131 h 153"/>
                <a:gd name="T62" fmla="*/ 16 w 55"/>
                <a:gd name="T63" fmla="*/ 126 h 153"/>
                <a:gd name="T64" fmla="*/ 17 w 55"/>
                <a:gd name="T65" fmla="*/ 121 h 153"/>
                <a:gd name="T66" fmla="*/ 18 w 55"/>
                <a:gd name="T67" fmla="*/ 119 h 153"/>
                <a:gd name="T68" fmla="*/ 18 w 55"/>
                <a:gd name="T69" fmla="*/ 116 h 153"/>
                <a:gd name="T70" fmla="*/ 19 w 55"/>
                <a:gd name="T71" fmla="*/ 113 h 153"/>
                <a:gd name="T72" fmla="*/ 19 w 55"/>
                <a:gd name="T73" fmla="*/ 111 h 153"/>
                <a:gd name="T74" fmla="*/ 19 w 55"/>
                <a:gd name="T75" fmla="*/ 107 h 153"/>
                <a:gd name="T76" fmla="*/ 21 w 55"/>
                <a:gd name="T77" fmla="*/ 106 h 153"/>
                <a:gd name="T78" fmla="*/ 22 w 55"/>
                <a:gd name="T79" fmla="*/ 104 h 153"/>
                <a:gd name="T80" fmla="*/ 22 w 55"/>
                <a:gd name="T81" fmla="*/ 99 h 153"/>
                <a:gd name="T82" fmla="*/ 28 w 55"/>
                <a:gd name="T83" fmla="*/ 82 h 153"/>
                <a:gd name="T84" fmla="*/ 28 w 55"/>
                <a:gd name="T85" fmla="*/ 79 h 153"/>
                <a:gd name="T86" fmla="*/ 29 w 55"/>
                <a:gd name="T87" fmla="*/ 75 h 153"/>
                <a:gd name="T88" fmla="*/ 32 w 55"/>
                <a:gd name="T89" fmla="*/ 72 h 153"/>
                <a:gd name="T90" fmla="*/ 34 w 55"/>
                <a:gd name="T91" fmla="*/ 69 h 153"/>
                <a:gd name="T92" fmla="*/ 36 w 55"/>
                <a:gd name="T93" fmla="*/ 61 h 153"/>
                <a:gd name="T94" fmla="*/ 37 w 55"/>
                <a:gd name="T95" fmla="*/ 58 h 153"/>
                <a:gd name="T96" fmla="*/ 36 w 55"/>
                <a:gd name="T97" fmla="*/ 53 h 153"/>
                <a:gd name="T98" fmla="*/ 39 w 55"/>
                <a:gd name="T99" fmla="*/ 47 h 153"/>
                <a:gd name="T100" fmla="*/ 39 w 55"/>
                <a:gd name="T101" fmla="*/ 45 h 153"/>
                <a:gd name="T102" fmla="*/ 38 w 55"/>
                <a:gd name="T103" fmla="*/ 42 h 153"/>
                <a:gd name="T104" fmla="*/ 42 w 55"/>
                <a:gd name="T105" fmla="*/ 41 h 153"/>
                <a:gd name="T106" fmla="*/ 44 w 55"/>
                <a:gd name="T107" fmla="*/ 36 h 153"/>
                <a:gd name="T108" fmla="*/ 48 w 55"/>
                <a:gd name="T109" fmla="*/ 28 h 153"/>
                <a:gd name="T110" fmla="*/ 48 w 55"/>
                <a:gd name="T111" fmla="*/ 25 h 153"/>
                <a:gd name="T112" fmla="*/ 49 w 55"/>
                <a:gd name="T113" fmla="*/ 22 h 153"/>
                <a:gd name="T114" fmla="*/ 50 w 55"/>
                <a:gd name="T115" fmla="*/ 18 h 153"/>
                <a:gd name="T116" fmla="*/ 48 w 55"/>
                <a:gd name="T117" fmla="*/ 10 h 153"/>
                <a:gd name="T118" fmla="*/ 52 w 55"/>
                <a:gd name="T119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" h="153">
                  <a:moveTo>
                    <a:pt x="52" y="6"/>
                  </a:move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7" y="33"/>
                  </a:lnTo>
                  <a:lnTo>
                    <a:pt x="35" y="40"/>
                  </a:lnTo>
                  <a:lnTo>
                    <a:pt x="30" y="48"/>
                  </a:lnTo>
                  <a:lnTo>
                    <a:pt x="26" y="56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8" y="66"/>
                  </a:lnTo>
                  <a:lnTo>
                    <a:pt x="5" y="98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3" y="105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2" y="131"/>
                  </a:lnTo>
                  <a:lnTo>
                    <a:pt x="2" y="137"/>
                  </a:lnTo>
                  <a:lnTo>
                    <a:pt x="2" y="140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2"/>
                  </a:lnTo>
                  <a:lnTo>
                    <a:pt x="3" y="153"/>
                  </a:lnTo>
                  <a:lnTo>
                    <a:pt x="5" y="153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12" y="143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7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6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9" y="111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2" y="99"/>
                  </a:lnTo>
                  <a:lnTo>
                    <a:pt x="23" y="97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5" y="62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6" y="53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39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50" y="18"/>
                  </a:lnTo>
                  <a:lnTo>
                    <a:pt x="50" y="15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288">
              <a:extLst>
                <a:ext uri="{FF2B5EF4-FFF2-40B4-BE49-F238E27FC236}">
                  <a16:creationId xmlns:a16="http://schemas.microsoft.com/office/drawing/2014/main" id="{D758C73F-D8E1-889D-10DC-5451DEBB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419100"/>
              <a:ext cx="65088" cy="69850"/>
            </a:xfrm>
            <a:custGeom>
              <a:avLst/>
              <a:gdLst>
                <a:gd name="T0" fmla="*/ 3 w 41"/>
                <a:gd name="T1" fmla="*/ 10 h 44"/>
                <a:gd name="T2" fmla="*/ 0 w 41"/>
                <a:gd name="T3" fmla="*/ 18 h 44"/>
                <a:gd name="T4" fmla="*/ 15 w 41"/>
                <a:gd name="T5" fmla="*/ 23 h 44"/>
                <a:gd name="T6" fmla="*/ 5 w 41"/>
                <a:gd name="T7" fmla="*/ 24 h 44"/>
                <a:gd name="T8" fmla="*/ 0 w 41"/>
                <a:gd name="T9" fmla="*/ 27 h 44"/>
                <a:gd name="T10" fmla="*/ 4 w 41"/>
                <a:gd name="T11" fmla="*/ 29 h 44"/>
                <a:gd name="T12" fmla="*/ 5 w 41"/>
                <a:gd name="T13" fmla="*/ 31 h 44"/>
                <a:gd name="T14" fmla="*/ 4 w 41"/>
                <a:gd name="T15" fmla="*/ 35 h 44"/>
                <a:gd name="T16" fmla="*/ 4 w 41"/>
                <a:gd name="T17" fmla="*/ 39 h 44"/>
                <a:gd name="T18" fmla="*/ 4 w 41"/>
                <a:gd name="T19" fmla="*/ 44 h 44"/>
                <a:gd name="T20" fmla="*/ 9 w 41"/>
                <a:gd name="T21" fmla="*/ 42 h 44"/>
                <a:gd name="T22" fmla="*/ 13 w 41"/>
                <a:gd name="T23" fmla="*/ 37 h 44"/>
                <a:gd name="T24" fmla="*/ 13 w 41"/>
                <a:gd name="T25" fmla="*/ 40 h 44"/>
                <a:gd name="T26" fmla="*/ 13 w 41"/>
                <a:gd name="T27" fmla="*/ 43 h 44"/>
                <a:gd name="T28" fmla="*/ 15 w 41"/>
                <a:gd name="T29" fmla="*/ 42 h 44"/>
                <a:gd name="T30" fmla="*/ 16 w 41"/>
                <a:gd name="T31" fmla="*/ 43 h 44"/>
                <a:gd name="T32" fmla="*/ 19 w 41"/>
                <a:gd name="T33" fmla="*/ 39 h 44"/>
                <a:gd name="T34" fmla="*/ 20 w 41"/>
                <a:gd name="T35" fmla="*/ 44 h 44"/>
                <a:gd name="T36" fmla="*/ 23 w 41"/>
                <a:gd name="T37" fmla="*/ 42 h 44"/>
                <a:gd name="T38" fmla="*/ 24 w 41"/>
                <a:gd name="T39" fmla="*/ 42 h 44"/>
                <a:gd name="T40" fmla="*/ 25 w 41"/>
                <a:gd name="T41" fmla="*/ 39 h 44"/>
                <a:gd name="T42" fmla="*/ 24 w 41"/>
                <a:gd name="T43" fmla="*/ 37 h 44"/>
                <a:gd name="T44" fmla="*/ 30 w 41"/>
                <a:gd name="T45" fmla="*/ 31 h 44"/>
                <a:gd name="T46" fmla="*/ 31 w 41"/>
                <a:gd name="T47" fmla="*/ 23 h 44"/>
                <a:gd name="T48" fmla="*/ 32 w 41"/>
                <a:gd name="T49" fmla="*/ 21 h 44"/>
                <a:gd name="T50" fmla="*/ 31 w 41"/>
                <a:gd name="T51" fmla="*/ 18 h 44"/>
                <a:gd name="T52" fmla="*/ 31 w 41"/>
                <a:gd name="T53" fmla="*/ 16 h 44"/>
                <a:gd name="T54" fmla="*/ 32 w 41"/>
                <a:gd name="T55" fmla="*/ 14 h 44"/>
                <a:gd name="T56" fmla="*/ 35 w 41"/>
                <a:gd name="T57" fmla="*/ 11 h 44"/>
                <a:gd name="T58" fmla="*/ 36 w 41"/>
                <a:gd name="T59" fmla="*/ 8 h 44"/>
                <a:gd name="T60" fmla="*/ 39 w 41"/>
                <a:gd name="T61" fmla="*/ 5 h 44"/>
                <a:gd name="T62" fmla="*/ 41 w 41"/>
                <a:gd name="T63" fmla="*/ 1 h 44"/>
                <a:gd name="T64" fmla="*/ 36 w 41"/>
                <a:gd name="T65" fmla="*/ 2 h 44"/>
                <a:gd name="T66" fmla="*/ 32 w 41"/>
                <a:gd name="T67" fmla="*/ 7 h 44"/>
                <a:gd name="T68" fmla="*/ 16 w 41"/>
                <a:gd name="T69" fmla="*/ 11 h 44"/>
                <a:gd name="T70" fmla="*/ 12 w 41"/>
                <a:gd name="T71" fmla="*/ 15 h 44"/>
                <a:gd name="T72" fmla="*/ 3 w 41"/>
                <a:gd name="T73" fmla="*/ 15 h 44"/>
                <a:gd name="T74" fmla="*/ 5 w 41"/>
                <a:gd name="T75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4">
                  <a:moveTo>
                    <a:pt x="5" y="10"/>
                  </a:move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5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9" y="42"/>
                  </a:lnTo>
                  <a:lnTo>
                    <a:pt x="10" y="41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192">
              <a:extLst>
                <a:ext uri="{FF2B5EF4-FFF2-40B4-BE49-F238E27FC236}">
                  <a16:creationId xmlns:a16="http://schemas.microsoft.com/office/drawing/2014/main" id="{4D1109AE-FBBC-CDD7-7594-DCA536EE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9" y="1655763"/>
              <a:ext cx="76200" cy="95250"/>
            </a:xfrm>
            <a:custGeom>
              <a:avLst/>
              <a:gdLst>
                <a:gd name="T0" fmla="*/ 48 w 48"/>
                <a:gd name="T1" fmla="*/ 45 h 60"/>
                <a:gd name="T2" fmla="*/ 41 w 48"/>
                <a:gd name="T3" fmla="*/ 37 h 60"/>
                <a:gd name="T4" fmla="*/ 35 w 48"/>
                <a:gd name="T5" fmla="*/ 32 h 60"/>
                <a:gd name="T6" fmla="*/ 38 w 48"/>
                <a:gd name="T7" fmla="*/ 24 h 60"/>
                <a:gd name="T8" fmla="*/ 39 w 48"/>
                <a:gd name="T9" fmla="*/ 13 h 60"/>
                <a:gd name="T10" fmla="*/ 22 w 48"/>
                <a:gd name="T11" fmla="*/ 13 h 60"/>
                <a:gd name="T12" fmla="*/ 20 w 48"/>
                <a:gd name="T13" fmla="*/ 5 h 60"/>
                <a:gd name="T14" fmla="*/ 22 w 48"/>
                <a:gd name="T15" fmla="*/ 0 h 60"/>
                <a:gd name="T16" fmla="*/ 9 w 48"/>
                <a:gd name="T17" fmla="*/ 5 h 60"/>
                <a:gd name="T18" fmla="*/ 13 w 48"/>
                <a:gd name="T19" fmla="*/ 6 h 60"/>
                <a:gd name="T20" fmla="*/ 11 w 48"/>
                <a:gd name="T21" fmla="*/ 11 h 60"/>
                <a:gd name="T22" fmla="*/ 12 w 48"/>
                <a:gd name="T23" fmla="*/ 17 h 60"/>
                <a:gd name="T24" fmla="*/ 18 w 48"/>
                <a:gd name="T25" fmla="*/ 12 h 60"/>
                <a:gd name="T26" fmla="*/ 20 w 48"/>
                <a:gd name="T27" fmla="*/ 12 h 60"/>
                <a:gd name="T28" fmla="*/ 24 w 48"/>
                <a:gd name="T29" fmla="*/ 16 h 60"/>
                <a:gd name="T30" fmla="*/ 28 w 48"/>
                <a:gd name="T31" fmla="*/ 18 h 60"/>
                <a:gd name="T32" fmla="*/ 31 w 48"/>
                <a:gd name="T33" fmla="*/ 16 h 60"/>
                <a:gd name="T34" fmla="*/ 29 w 48"/>
                <a:gd name="T35" fmla="*/ 19 h 60"/>
                <a:gd name="T36" fmla="*/ 29 w 48"/>
                <a:gd name="T37" fmla="*/ 24 h 60"/>
                <a:gd name="T38" fmla="*/ 24 w 48"/>
                <a:gd name="T39" fmla="*/ 25 h 60"/>
                <a:gd name="T40" fmla="*/ 20 w 48"/>
                <a:gd name="T41" fmla="*/ 18 h 60"/>
                <a:gd name="T42" fmla="*/ 20 w 48"/>
                <a:gd name="T43" fmla="*/ 19 h 60"/>
                <a:gd name="T44" fmla="*/ 18 w 48"/>
                <a:gd name="T45" fmla="*/ 23 h 60"/>
                <a:gd name="T46" fmla="*/ 18 w 48"/>
                <a:gd name="T47" fmla="*/ 18 h 60"/>
                <a:gd name="T48" fmla="*/ 16 w 48"/>
                <a:gd name="T49" fmla="*/ 16 h 60"/>
                <a:gd name="T50" fmla="*/ 14 w 48"/>
                <a:gd name="T51" fmla="*/ 23 h 60"/>
                <a:gd name="T52" fmla="*/ 12 w 48"/>
                <a:gd name="T53" fmla="*/ 19 h 60"/>
                <a:gd name="T54" fmla="*/ 5 w 48"/>
                <a:gd name="T55" fmla="*/ 19 h 60"/>
                <a:gd name="T56" fmla="*/ 5 w 48"/>
                <a:gd name="T57" fmla="*/ 23 h 60"/>
                <a:gd name="T58" fmla="*/ 9 w 48"/>
                <a:gd name="T59" fmla="*/ 23 h 60"/>
                <a:gd name="T60" fmla="*/ 9 w 48"/>
                <a:gd name="T61" fmla="*/ 26 h 60"/>
                <a:gd name="T62" fmla="*/ 9 w 48"/>
                <a:gd name="T63" fmla="*/ 29 h 60"/>
                <a:gd name="T64" fmla="*/ 3 w 48"/>
                <a:gd name="T65" fmla="*/ 34 h 60"/>
                <a:gd name="T66" fmla="*/ 9 w 48"/>
                <a:gd name="T67" fmla="*/ 35 h 60"/>
                <a:gd name="T68" fmla="*/ 9 w 48"/>
                <a:gd name="T69" fmla="*/ 39 h 60"/>
                <a:gd name="T70" fmla="*/ 8 w 48"/>
                <a:gd name="T71" fmla="*/ 41 h 60"/>
                <a:gd name="T72" fmla="*/ 1 w 48"/>
                <a:gd name="T73" fmla="*/ 43 h 60"/>
                <a:gd name="T74" fmla="*/ 2 w 48"/>
                <a:gd name="T75" fmla="*/ 51 h 60"/>
                <a:gd name="T76" fmla="*/ 7 w 48"/>
                <a:gd name="T77" fmla="*/ 52 h 60"/>
                <a:gd name="T78" fmla="*/ 9 w 48"/>
                <a:gd name="T79" fmla="*/ 55 h 60"/>
                <a:gd name="T80" fmla="*/ 13 w 48"/>
                <a:gd name="T81" fmla="*/ 55 h 60"/>
                <a:gd name="T82" fmla="*/ 16 w 48"/>
                <a:gd name="T83" fmla="*/ 52 h 60"/>
                <a:gd name="T84" fmla="*/ 18 w 48"/>
                <a:gd name="T85" fmla="*/ 58 h 60"/>
                <a:gd name="T86" fmla="*/ 24 w 48"/>
                <a:gd name="T87" fmla="*/ 57 h 60"/>
                <a:gd name="T88" fmla="*/ 19 w 48"/>
                <a:gd name="T89" fmla="*/ 56 h 60"/>
                <a:gd name="T90" fmla="*/ 21 w 48"/>
                <a:gd name="T91" fmla="*/ 52 h 60"/>
                <a:gd name="T92" fmla="*/ 29 w 48"/>
                <a:gd name="T93" fmla="*/ 45 h 60"/>
                <a:gd name="T94" fmla="*/ 38 w 48"/>
                <a:gd name="T95" fmla="*/ 45 h 60"/>
                <a:gd name="T96" fmla="*/ 42 w 48"/>
                <a:gd name="T97" fmla="*/ 45 h 60"/>
                <a:gd name="T98" fmla="*/ 40 w 48"/>
                <a:gd name="T99" fmla="*/ 47 h 60"/>
                <a:gd name="T100" fmla="*/ 40 w 48"/>
                <a:gd name="T101" fmla="*/ 50 h 60"/>
                <a:gd name="T102" fmla="*/ 44 w 48"/>
                <a:gd name="T10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60">
                  <a:moveTo>
                    <a:pt x="46" y="49"/>
                  </a:moveTo>
                  <a:lnTo>
                    <a:pt x="46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4" y="38"/>
                  </a:lnTo>
                  <a:lnTo>
                    <a:pt x="41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5" y="50"/>
                  </a:lnTo>
                  <a:lnTo>
                    <a:pt x="3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8" y="58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4" y="50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9" y="48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51"/>
                  </a:lnTo>
                  <a:lnTo>
                    <a:pt x="46" y="4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194">
              <a:extLst>
                <a:ext uri="{FF2B5EF4-FFF2-40B4-BE49-F238E27FC236}">
                  <a16:creationId xmlns:a16="http://schemas.microsoft.com/office/drawing/2014/main" id="{1DAF15DF-F32E-6BC1-9D2C-BE5C065D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1758950"/>
              <a:ext cx="53975" cy="69850"/>
            </a:xfrm>
            <a:custGeom>
              <a:avLst/>
              <a:gdLst>
                <a:gd name="T0" fmla="*/ 3 w 34"/>
                <a:gd name="T1" fmla="*/ 21 h 44"/>
                <a:gd name="T2" fmla="*/ 5 w 34"/>
                <a:gd name="T3" fmla="*/ 21 h 44"/>
                <a:gd name="T4" fmla="*/ 8 w 34"/>
                <a:gd name="T5" fmla="*/ 17 h 44"/>
                <a:gd name="T6" fmla="*/ 10 w 34"/>
                <a:gd name="T7" fmla="*/ 18 h 44"/>
                <a:gd name="T8" fmla="*/ 10 w 34"/>
                <a:gd name="T9" fmla="*/ 21 h 44"/>
                <a:gd name="T10" fmla="*/ 8 w 34"/>
                <a:gd name="T11" fmla="*/ 23 h 44"/>
                <a:gd name="T12" fmla="*/ 12 w 34"/>
                <a:gd name="T13" fmla="*/ 22 h 44"/>
                <a:gd name="T14" fmla="*/ 12 w 34"/>
                <a:gd name="T15" fmla="*/ 19 h 44"/>
                <a:gd name="T16" fmla="*/ 14 w 34"/>
                <a:gd name="T17" fmla="*/ 18 h 44"/>
                <a:gd name="T18" fmla="*/ 14 w 34"/>
                <a:gd name="T19" fmla="*/ 16 h 44"/>
                <a:gd name="T20" fmla="*/ 17 w 34"/>
                <a:gd name="T21" fmla="*/ 16 h 44"/>
                <a:gd name="T22" fmla="*/ 19 w 34"/>
                <a:gd name="T23" fmla="*/ 17 h 44"/>
                <a:gd name="T24" fmla="*/ 19 w 34"/>
                <a:gd name="T25" fmla="*/ 22 h 44"/>
                <a:gd name="T26" fmla="*/ 23 w 34"/>
                <a:gd name="T27" fmla="*/ 23 h 44"/>
                <a:gd name="T28" fmla="*/ 21 w 34"/>
                <a:gd name="T29" fmla="*/ 30 h 44"/>
                <a:gd name="T30" fmla="*/ 19 w 34"/>
                <a:gd name="T31" fmla="*/ 30 h 44"/>
                <a:gd name="T32" fmla="*/ 20 w 34"/>
                <a:gd name="T33" fmla="*/ 29 h 44"/>
                <a:gd name="T34" fmla="*/ 18 w 34"/>
                <a:gd name="T35" fmla="*/ 29 h 44"/>
                <a:gd name="T36" fmla="*/ 17 w 34"/>
                <a:gd name="T37" fmla="*/ 29 h 44"/>
                <a:gd name="T38" fmla="*/ 17 w 34"/>
                <a:gd name="T39" fmla="*/ 25 h 44"/>
                <a:gd name="T40" fmla="*/ 17 w 34"/>
                <a:gd name="T41" fmla="*/ 24 h 44"/>
                <a:gd name="T42" fmla="*/ 12 w 34"/>
                <a:gd name="T43" fmla="*/ 28 h 44"/>
                <a:gd name="T44" fmla="*/ 14 w 34"/>
                <a:gd name="T45" fmla="*/ 37 h 44"/>
                <a:gd name="T46" fmla="*/ 11 w 34"/>
                <a:gd name="T47" fmla="*/ 39 h 44"/>
                <a:gd name="T48" fmla="*/ 7 w 34"/>
                <a:gd name="T49" fmla="*/ 41 h 44"/>
                <a:gd name="T50" fmla="*/ 7 w 34"/>
                <a:gd name="T51" fmla="*/ 43 h 44"/>
                <a:gd name="T52" fmla="*/ 14 w 34"/>
                <a:gd name="T53" fmla="*/ 44 h 44"/>
                <a:gd name="T54" fmla="*/ 20 w 34"/>
                <a:gd name="T55" fmla="*/ 42 h 44"/>
                <a:gd name="T56" fmla="*/ 24 w 34"/>
                <a:gd name="T57" fmla="*/ 41 h 44"/>
                <a:gd name="T58" fmla="*/ 34 w 34"/>
                <a:gd name="T59" fmla="*/ 39 h 44"/>
                <a:gd name="T60" fmla="*/ 32 w 34"/>
                <a:gd name="T61" fmla="*/ 36 h 44"/>
                <a:gd name="T62" fmla="*/ 33 w 34"/>
                <a:gd name="T63" fmla="*/ 35 h 44"/>
                <a:gd name="T64" fmla="*/ 33 w 34"/>
                <a:gd name="T65" fmla="*/ 30 h 44"/>
                <a:gd name="T66" fmla="*/ 19 w 34"/>
                <a:gd name="T67" fmla="*/ 15 h 44"/>
                <a:gd name="T68" fmla="*/ 11 w 34"/>
                <a:gd name="T69" fmla="*/ 11 h 44"/>
                <a:gd name="T70" fmla="*/ 7 w 34"/>
                <a:gd name="T71" fmla="*/ 8 h 44"/>
                <a:gd name="T72" fmla="*/ 5 w 34"/>
                <a:gd name="T73" fmla="*/ 2 h 44"/>
                <a:gd name="T74" fmla="*/ 3 w 34"/>
                <a:gd name="T75" fmla="*/ 2 h 44"/>
                <a:gd name="T76" fmla="*/ 0 w 34"/>
                <a:gd name="T77" fmla="*/ 4 h 44"/>
                <a:gd name="T78" fmla="*/ 5 w 34"/>
                <a:gd name="T79" fmla="*/ 9 h 44"/>
                <a:gd name="T80" fmla="*/ 5 w 34"/>
                <a:gd name="T8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4">
                  <a:moveTo>
                    <a:pt x="3" y="18"/>
                  </a:move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1" y="30"/>
                  </a:lnTo>
                  <a:lnTo>
                    <a:pt x="23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9" y="43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3" y="1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198">
              <a:extLst>
                <a:ext uri="{FF2B5EF4-FFF2-40B4-BE49-F238E27FC236}">
                  <a16:creationId xmlns:a16="http://schemas.microsoft.com/office/drawing/2014/main" id="{D83D6546-7602-EF3F-36DB-CE61D250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1" y="1689100"/>
              <a:ext cx="36513" cy="23813"/>
            </a:xfrm>
            <a:custGeom>
              <a:avLst/>
              <a:gdLst>
                <a:gd name="T0" fmla="*/ 23 w 23"/>
                <a:gd name="T1" fmla="*/ 15 h 15"/>
                <a:gd name="T2" fmla="*/ 19 w 23"/>
                <a:gd name="T3" fmla="*/ 7 h 15"/>
                <a:gd name="T4" fmla="*/ 17 w 23"/>
                <a:gd name="T5" fmla="*/ 4 h 15"/>
                <a:gd name="T6" fmla="*/ 17 w 23"/>
                <a:gd name="T7" fmla="*/ 3 h 15"/>
                <a:gd name="T8" fmla="*/ 15 w 23"/>
                <a:gd name="T9" fmla="*/ 3 h 15"/>
                <a:gd name="T10" fmla="*/ 8 w 23"/>
                <a:gd name="T11" fmla="*/ 0 h 15"/>
                <a:gd name="T12" fmla="*/ 5 w 23"/>
                <a:gd name="T13" fmla="*/ 1 h 15"/>
                <a:gd name="T14" fmla="*/ 1 w 23"/>
                <a:gd name="T15" fmla="*/ 3 h 15"/>
                <a:gd name="T16" fmla="*/ 0 w 23"/>
                <a:gd name="T17" fmla="*/ 8 h 15"/>
                <a:gd name="T18" fmla="*/ 0 w 23"/>
                <a:gd name="T19" fmla="*/ 9 h 15"/>
                <a:gd name="T20" fmla="*/ 1 w 23"/>
                <a:gd name="T21" fmla="*/ 9 h 15"/>
                <a:gd name="T22" fmla="*/ 1 w 23"/>
                <a:gd name="T23" fmla="*/ 10 h 15"/>
                <a:gd name="T24" fmla="*/ 2 w 23"/>
                <a:gd name="T25" fmla="*/ 10 h 15"/>
                <a:gd name="T26" fmla="*/ 2 w 23"/>
                <a:gd name="T27" fmla="*/ 9 h 15"/>
                <a:gd name="T28" fmla="*/ 3 w 23"/>
                <a:gd name="T29" fmla="*/ 9 h 15"/>
                <a:gd name="T30" fmla="*/ 6 w 23"/>
                <a:gd name="T31" fmla="*/ 9 h 15"/>
                <a:gd name="T32" fmla="*/ 7 w 23"/>
                <a:gd name="T33" fmla="*/ 10 h 15"/>
                <a:gd name="T34" fmla="*/ 7 w 23"/>
                <a:gd name="T35" fmla="*/ 11 h 15"/>
                <a:gd name="T36" fmla="*/ 7 w 23"/>
                <a:gd name="T37" fmla="*/ 14 h 15"/>
                <a:gd name="T38" fmla="*/ 8 w 23"/>
                <a:gd name="T39" fmla="*/ 15 h 15"/>
                <a:gd name="T40" fmla="*/ 9 w 23"/>
                <a:gd name="T41" fmla="*/ 15 h 15"/>
                <a:gd name="T42" fmla="*/ 13 w 23"/>
                <a:gd name="T43" fmla="*/ 15 h 15"/>
                <a:gd name="T44" fmla="*/ 12 w 23"/>
                <a:gd name="T45" fmla="*/ 14 h 15"/>
                <a:gd name="T46" fmla="*/ 14 w 23"/>
                <a:gd name="T47" fmla="*/ 14 h 15"/>
                <a:gd name="T48" fmla="*/ 23 w 23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lnTo>
                    <a:pt x="19" y="7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223">
              <a:extLst>
                <a:ext uri="{FF2B5EF4-FFF2-40B4-BE49-F238E27FC236}">
                  <a16:creationId xmlns:a16="http://schemas.microsoft.com/office/drawing/2014/main" id="{100DB48C-BC43-3EC5-4620-D874B2A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051" y="322263"/>
              <a:ext cx="42863" cy="61913"/>
            </a:xfrm>
            <a:custGeom>
              <a:avLst/>
              <a:gdLst>
                <a:gd name="T0" fmla="*/ 27 w 27"/>
                <a:gd name="T1" fmla="*/ 15 h 39"/>
                <a:gd name="T2" fmla="*/ 27 w 27"/>
                <a:gd name="T3" fmla="*/ 12 h 39"/>
                <a:gd name="T4" fmla="*/ 27 w 27"/>
                <a:gd name="T5" fmla="*/ 3 h 39"/>
                <a:gd name="T6" fmla="*/ 26 w 27"/>
                <a:gd name="T7" fmla="*/ 2 h 39"/>
                <a:gd name="T8" fmla="*/ 24 w 27"/>
                <a:gd name="T9" fmla="*/ 0 h 39"/>
                <a:gd name="T10" fmla="*/ 22 w 27"/>
                <a:gd name="T11" fmla="*/ 2 h 39"/>
                <a:gd name="T12" fmla="*/ 21 w 27"/>
                <a:gd name="T13" fmla="*/ 3 h 39"/>
                <a:gd name="T14" fmla="*/ 20 w 27"/>
                <a:gd name="T15" fmla="*/ 5 h 39"/>
                <a:gd name="T16" fmla="*/ 20 w 27"/>
                <a:gd name="T17" fmla="*/ 9 h 39"/>
                <a:gd name="T18" fmla="*/ 20 w 27"/>
                <a:gd name="T19" fmla="*/ 10 h 39"/>
                <a:gd name="T20" fmla="*/ 19 w 27"/>
                <a:gd name="T21" fmla="*/ 10 h 39"/>
                <a:gd name="T22" fmla="*/ 16 w 27"/>
                <a:gd name="T23" fmla="*/ 11 h 39"/>
                <a:gd name="T24" fmla="*/ 15 w 27"/>
                <a:gd name="T25" fmla="*/ 13 h 39"/>
                <a:gd name="T26" fmla="*/ 11 w 27"/>
                <a:gd name="T27" fmla="*/ 15 h 39"/>
                <a:gd name="T28" fmla="*/ 8 w 27"/>
                <a:gd name="T29" fmla="*/ 18 h 39"/>
                <a:gd name="T30" fmla="*/ 8 w 27"/>
                <a:gd name="T31" fmla="*/ 19 h 39"/>
                <a:gd name="T32" fmla="*/ 7 w 27"/>
                <a:gd name="T33" fmla="*/ 20 h 39"/>
                <a:gd name="T34" fmla="*/ 4 w 27"/>
                <a:gd name="T35" fmla="*/ 22 h 39"/>
                <a:gd name="T36" fmla="*/ 1 w 27"/>
                <a:gd name="T37" fmla="*/ 22 h 39"/>
                <a:gd name="T38" fmla="*/ 0 w 27"/>
                <a:gd name="T39" fmla="*/ 23 h 39"/>
                <a:gd name="T40" fmla="*/ 6 w 27"/>
                <a:gd name="T41" fmla="*/ 27 h 39"/>
                <a:gd name="T42" fmla="*/ 8 w 27"/>
                <a:gd name="T43" fmla="*/ 33 h 39"/>
                <a:gd name="T44" fmla="*/ 9 w 27"/>
                <a:gd name="T45" fmla="*/ 35 h 39"/>
                <a:gd name="T46" fmla="*/ 10 w 27"/>
                <a:gd name="T47" fmla="*/ 35 h 39"/>
                <a:gd name="T48" fmla="*/ 13 w 27"/>
                <a:gd name="T49" fmla="*/ 38 h 39"/>
                <a:gd name="T50" fmla="*/ 14 w 27"/>
                <a:gd name="T51" fmla="*/ 38 h 39"/>
                <a:gd name="T52" fmla="*/ 16 w 27"/>
                <a:gd name="T53" fmla="*/ 39 h 39"/>
                <a:gd name="T54" fmla="*/ 22 w 27"/>
                <a:gd name="T55" fmla="*/ 38 h 39"/>
                <a:gd name="T56" fmla="*/ 22 w 27"/>
                <a:gd name="T57" fmla="*/ 38 h 39"/>
                <a:gd name="T58" fmla="*/ 22 w 27"/>
                <a:gd name="T59" fmla="*/ 37 h 39"/>
                <a:gd name="T60" fmla="*/ 23 w 27"/>
                <a:gd name="T61" fmla="*/ 35 h 39"/>
                <a:gd name="T62" fmla="*/ 24 w 27"/>
                <a:gd name="T63" fmla="*/ 35 h 39"/>
                <a:gd name="T64" fmla="*/ 24 w 27"/>
                <a:gd name="T65" fmla="*/ 35 h 39"/>
                <a:gd name="T66" fmla="*/ 26 w 27"/>
                <a:gd name="T67" fmla="*/ 35 h 39"/>
                <a:gd name="T68" fmla="*/ 27 w 27"/>
                <a:gd name="T69" fmla="*/ 32 h 39"/>
                <a:gd name="T70" fmla="*/ 26 w 27"/>
                <a:gd name="T71" fmla="*/ 25 h 39"/>
                <a:gd name="T72" fmla="*/ 26 w 27"/>
                <a:gd name="T73" fmla="*/ 23 h 39"/>
                <a:gd name="T74" fmla="*/ 27 w 27"/>
                <a:gd name="T7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39">
                  <a:moveTo>
                    <a:pt x="27" y="15"/>
                  </a:moveTo>
                  <a:lnTo>
                    <a:pt x="27" y="12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7" y="32"/>
                  </a:lnTo>
                  <a:lnTo>
                    <a:pt x="26" y="25"/>
                  </a:lnTo>
                  <a:lnTo>
                    <a:pt x="26" y="23"/>
                  </a:lnTo>
                  <a:lnTo>
                    <a:pt x="27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240">
              <a:extLst>
                <a:ext uri="{FF2B5EF4-FFF2-40B4-BE49-F238E27FC236}">
                  <a16:creationId xmlns:a16="http://schemas.microsoft.com/office/drawing/2014/main" id="{CDBEB8CD-3812-0F3C-8B49-3E4953DD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4" y="493713"/>
              <a:ext cx="30163" cy="52388"/>
            </a:xfrm>
            <a:custGeom>
              <a:avLst/>
              <a:gdLst>
                <a:gd name="T0" fmla="*/ 5 w 19"/>
                <a:gd name="T1" fmla="*/ 0 h 33"/>
                <a:gd name="T2" fmla="*/ 3 w 19"/>
                <a:gd name="T3" fmla="*/ 0 h 33"/>
                <a:gd name="T4" fmla="*/ 2 w 19"/>
                <a:gd name="T5" fmla="*/ 1 h 33"/>
                <a:gd name="T6" fmla="*/ 1 w 19"/>
                <a:gd name="T7" fmla="*/ 2 h 33"/>
                <a:gd name="T8" fmla="*/ 1 w 19"/>
                <a:gd name="T9" fmla="*/ 3 h 33"/>
                <a:gd name="T10" fmla="*/ 2 w 19"/>
                <a:gd name="T11" fmla="*/ 5 h 33"/>
                <a:gd name="T12" fmla="*/ 2 w 19"/>
                <a:gd name="T13" fmla="*/ 6 h 33"/>
                <a:gd name="T14" fmla="*/ 0 w 19"/>
                <a:gd name="T15" fmla="*/ 10 h 33"/>
                <a:gd name="T16" fmla="*/ 1 w 19"/>
                <a:gd name="T17" fmla="*/ 12 h 33"/>
                <a:gd name="T18" fmla="*/ 1 w 19"/>
                <a:gd name="T19" fmla="*/ 13 h 33"/>
                <a:gd name="T20" fmla="*/ 1 w 19"/>
                <a:gd name="T21" fmla="*/ 14 h 33"/>
                <a:gd name="T22" fmla="*/ 1 w 19"/>
                <a:gd name="T23" fmla="*/ 16 h 33"/>
                <a:gd name="T24" fmla="*/ 1 w 19"/>
                <a:gd name="T25" fmla="*/ 16 h 33"/>
                <a:gd name="T26" fmla="*/ 2 w 19"/>
                <a:gd name="T27" fmla="*/ 19 h 33"/>
                <a:gd name="T28" fmla="*/ 3 w 19"/>
                <a:gd name="T29" fmla="*/ 25 h 33"/>
                <a:gd name="T30" fmla="*/ 3 w 19"/>
                <a:gd name="T31" fmla="*/ 27 h 33"/>
                <a:gd name="T32" fmla="*/ 3 w 19"/>
                <a:gd name="T33" fmla="*/ 28 h 33"/>
                <a:gd name="T34" fmla="*/ 5 w 19"/>
                <a:gd name="T35" fmla="*/ 29 h 33"/>
                <a:gd name="T36" fmla="*/ 6 w 19"/>
                <a:gd name="T37" fmla="*/ 29 h 33"/>
                <a:gd name="T38" fmla="*/ 7 w 19"/>
                <a:gd name="T39" fmla="*/ 29 h 33"/>
                <a:gd name="T40" fmla="*/ 8 w 19"/>
                <a:gd name="T41" fmla="*/ 29 h 33"/>
                <a:gd name="T42" fmla="*/ 8 w 19"/>
                <a:gd name="T43" fmla="*/ 28 h 33"/>
                <a:gd name="T44" fmla="*/ 9 w 19"/>
                <a:gd name="T45" fmla="*/ 27 h 33"/>
                <a:gd name="T46" fmla="*/ 9 w 19"/>
                <a:gd name="T47" fmla="*/ 28 h 33"/>
                <a:gd name="T48" fmla="*/ 11 w 19"/>
                <a:gd name="T49" fmla="*/ 28 h 33"/>
                <a:gd name="T50" fmla="*/ 11 w 19"/>
                <a:gd name="T51" fmla="*/ 29 h 33"/>
                <a:gd name="T52" fmla="*/ 11 w 19"/>
                <a:gd name="T53" fmla="*/ 31 h 33"/>
                <a:gd name="T54" fmla="*/ 9 w 19"/>
                <a:gd name="T55" fmla="*/ 31 h 33"/>
                <a:gd name="T56" fmla="*/ 8 w 19"/>
                <a:gd name="T57" fmla="*/ 31 h 33"/>
                <a:gd name="T58" fmla="*/ 7 w 19"/>
                <a:gd name="T59" fmla="*/ 31 h 33"/>
                <a:gd name="T60" fmla="*/ 8 w 19"/>
                <a:gd name="T61" fmla="*/ 32 h 33"/>
                <a:gd name="T62" fmla="*/ 9 w 19"/>
                <a:gd name="T63" fmla="*/ 33 h 33"/>
                <a:gd name="T64" fmla="*/ 13 w 19"/>
                <a:gd name="T65" fmla="*/ 33 h 33"/>
                <a:gd name="T66" fmla="*/ 16 w 19"/>
                <a:gd name="T67" fmla="*/ 28 h 33"/>
                <a:gd name="T68" fmla="*/ 19 w 19"/>
                <a:gd name="T69" fmla="*/ 26 h 33"/>
                <a:gd name="T70" fmla="*/ 18 w 19"/>
                <a:gd name="T71" fmla="*/ 22 h 33"/>
                <a:gd name="T72" fmla="*/ 18 w 19"/>
                <a:gd name="T73" fmla="*/ 19 h 33"/>
                <a:gd name="T74" fmla="*/ 18 w 19"/>
                <a:gd name="T75" fmla="*/ 18 h 33"/>
                <a:gd name="T76" fmla="*/ 16 w 19"/>
                <a:gd name="T77" fmla="*/ 15 h 33"/>
                <a:gd name="T78" fmla="*/ 14 w 19"/>
                <a:gd name="T79" fmla="*/ 10 h 33"/>
                <a:gd name="T80" fmla="*/ 12 w 19"/>
                <a:gd name="T81" fmla="*/ 6 h 33"/>
                <a:gd name="T82" fmla="*/ 9 w 19"/>
                <a:gd name="T83" fmla="*/ 3 h 33"/>
                <a:gd name="T84" fmla="*/ 6 w 19"/>
                <a:gd name="T85" fmla="*/ 2 h 33"/>
                <a:gd name="T86" fmla="*/ 6 w 19"/>
                <a:gd name="T87" fmla="*/ 1 h 33"/>
                <a:gd name="T88" fmla="*/ 5 w 19"/>
                <a:gd name="T8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33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6" y="28"/>
                  </a:lnTo>
                  <a:lnTo>
                    <a:pt x="19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6" y="15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9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241">
              <a:extLst>
                <a:ext uri="{FF2B5EF4-FFF2-40B4-BE49-F238E27FC236}">
                  <a16:creationId xmlns:a16="http://schemas.microsoft.com/office/drawing/2014/main" id="{56252DAF-0D98-C661-C060-E0AA44EC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4" y="382588"/>
              <a:ext cx="20638" cy="60325"/>
            </a:xfrm>
            <a:custGeom>
              <a:avLst/>
              <a:gdLst>
                <a:gd name="T0" fmla="*/ 5 w 13"/>
                <a:gd name="T1" fmla="*/ 23 h 38"/>
                <a:gd name="T2" fmla="*/ 4 w 13"/>
                <a:gd name="T3" fmla="*/ 23 h 38"/>
                <a:gd name="T4" fmla="*/ 0 w 13"/>
                <a:gd name="T5" fmla="*/ 24 h 38"/>
                <a:gd name="T6" fmla="*/ 0 w 13"/>
                <a:gd name="T7" fmla="*/ 25 h 38"/>
                <a:gd name="T8" fmla="*/ 0 w 13"/>
                <a:gd name="T9" fmla="*/ 26 h 38"/>
                <a:gd name="T10" fmla="*/ 0 w 13"/>
                <a:gd name="T11" fmla="*/ 28 h 38"/>
                <a:gd name="T12" fmla="*/ 1 w 13"/>
                <a:gd name="T13" fmla="*/ 30 h 38"/>
                <a:gd name="T14" fmla="*/ 4 w 13"/>
                <a:gd name="T15" fmla="*/ 33 h 38"/>
                <a:gd name="T16" fmla="*/ 6 w 13"/>
                <a:gd name="T17" fmla="*/ 33 h 38"/>
                <a:gd name="T18" fmla="*/ 6 w 13"/>
                <a:gd name="T19" fmla="*/ 30 h 38"/>
                <a:gd name="T20" fmla="*/ 7 w 13"/>
                <a:gd name="T21" fmla="*/ 31 h 38"/>
                <a:gd name="T22" fmla="*/ 9 w 13"/>
                <a:gd name="T23" fmla="*/ 33 h 38"/>
                <a:gd name="T24" fmla="*/ 9 w 13"/>
                <a:gd name="T25" fmla="*/ 36 h 38"/>
                <a:gd name="T26" fmla="*/ 10 w 13"/>
                <a:gd name="T27" fmla="*/ 38 h 38"/>
                <a:gd name="T28" fmla="*/ 11 w 13"/>
                <a:gd name="T29" fmla="*/ 38 h 38"/>
                <a:gd name="T30" fmla="*/ 13 w 13"/>
                <a:gd name="T31" fmla="*/ 38 h 38"/>
                <a:gd name="T32" fmla="*/ 13 w 13"/>
                <a:gd name="T33" fmla="*/ 37 h 38"/>
                <a:gd name="T34" fmla="*/ 13 w 13"/>
                <a:gd name="T35" fmla="*/ 34 h 38"/>
                <a:gd name="T36" fmla="*/ 13 w 13"/>
                <a:gd name="T37" fmla="*/ 32 h 38"/>
                <a:gd name="T38" fmla="*/ 13 w 13"/>
                <a:gd name="T39" fmla="*/ 30 h 38"/>
                <a:gd name="T40" fmla="*/ 12 w 13"/>
                <a:gd name="T41" fmla="*/ 30 h 38"/>
                <a:gd name="T42" fmla="*/ 11 w 13"/>
                <a:gd name="T43" fmla="*/ 28 h 38"/>
                <a:gd name="T44" fmla="*/ 10 w 13"/>
                <a:gd name="T45" fmla="*/ 26 h 38"/>
                <a:gd name="T46" fmla="*/ 9 w 13"/>
                <a:gd name="T47" fmla="*/ 24 h 38"/>
                <a:gd name="T48" fmla="*/ 11 w 13"/>
                <a:gd name="T49" fmla="*/ 25 h 38"/>
                <a:gd name="T50" fmla="*/ 12 w 13"/>
                <a:gd name="T51" fmla="*/ 23 h 38"/>
                <a:gd name="T52" fmla="*/ 12 w 13"/>
                <a:gd name="T53" fmla="*/ 19 h 38"/>
                <a:gd name="T54" fmla="*/ 10 w 13"/>
                <a:gd name="T55" fmla="*/ 14 h 38"/>
                <a:gd name="T56" fmla="*/ 5 w 13"/>
                <a:gd name="T57" fmla="*/ 6 h 38"/>
                <a:gd name="T58" fmla="*/ 4 w 13"/>
                <a:gd name="T59" fmla="*/ 0 h 38"/>
                <a:gd name="T60" fmla="*/ 3 w 13"/>
                <a:gd name="T61" fmla="*/ 0 h 38"/>
                <a:gd name="T62" fmla="*/ 0 w 13"/>
                <a:gd name="T63" fmla="*/ 0 h 38"/>
                <a:gd name="T64" fmla="*/ 0 w 13"/>
                <a:gd name="T65" fmla="*/ 1 h 38"/>
                <a:gd name="T66" fmla="*/ 1 w 13"/>
                <a:gd name="T67" fmla="*/ 6 h 38"/>
                <a:gd name="T68" fmla="*/ 1 w 13"/>
                <a:gd name="T69" fmla="*/ 7 h 38"/>
                <a:gd name="T70" fmla="*/ 3 w 13"/>
                <a:gd name="T71" fmla="*/ 7 h 38"/>
                <a:gd name="T72" fmla="*/ 3 w 13"/>
                <a:gd name="T73" fmla="*/ 8 h 38"/>
                <a:gd name="T74" fmla="*/ 1 w 13"/>
                <a:gd name="T75" fmla="*/ 12 h 38"/>
                <a:gd name="T76" fmla="*/ 1 w 13"/>
                <a:gd name="T77" fmla="*/ 13 h 38"/>
                <a:gd name="T78" fmla="*/ 3 w 13"/>
                <a:gd name="T79" fmla="*/ 17 h 38"/>
                <a:gd name="T80" fmla="*/ 3 w 13"/>
                <a:gd name="T81" fmla="*/ 18 h 38"/>
                <a:gd name="T82" fmla="*/ 4 w 13"/>
                <a:gd name="T83" fmla="*/ 19 h 38"/>
                <a:gd name="T84" fmla="*/ 5 w 13"/>
                <a:gd name="T85" fmla="*/ 20 h 38"/>
                <a:gd name="T86" fmla="*/ 6 w 13"/>
                <a:gd name="T87" fmla="*/ 21 h 38"/>
                <a:gd name="T88" fmla="*/ 7 w 13"/>
                <a:gd name="T89" fmla="*/ 20 h 38"/>
                <a:gd name="T90" fmla="*/ 6 w 13"/>
                <a:gd name="T91" fmla="*/ 24 h 38"/>
                <a:gd name="T92" fmla="*/ 5 w 13"/>
                <a:gd name="T9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38">
                  <a:moveTo>
                    <a:pt x="5" y="23"/>
                  </a:moveTo>
                  <a:lnTo>
                    <a:pt x="4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0" y="26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0" y="14"/>
                  </a:lnTo>
                  <a:lnTo>
                    <a:pt x="5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24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251">
              <a:extLst>
                <a:ext uri="{FF2B5EF4-FFF2-40B4-BE49-F238E27FC236}">
                  <a16:creationId xmlns:a16="http://schemas.microsoft.com/office/drawing/2014/main" id="{32D238DF-543A-D5B5-B905-7194EA98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9" y="881063"/>
              <a:ext cx="49213" cy="50800"/>
            </a:xfrm>
            <a:custGeom>
              <a:avLst/>
              <a:gdLst>
                <a:gd name="T0" fmla="*/ 20 w 31"/>
                <a:gd name="T1" fmla="*/ 6 h 32"/>
                <a:gd name="T2" fmla="*/ 20 w 31"/>
                <a:gd name="T3" fmla="*/ 8 h 32"/>
                <a:gd name="T4" fmla="*/ 20 w 31"/>
                <a:gd name="T5" fmla="*/ 9 h 32"/>
                <a:gd name="T6" fmla="*/ 19 w 31"/>
                <a:gd name="T7" fmla="*/ 10 h 32"/>
                <a:gd name="T8" fmla="*/ 17 w 31"/>
                <a:gd name="T9" fmla="*/ 9 h 32"/>
                <a:gd name="T10" fmla="*/ 16 w 31"/>
                <a:gd name="T11" fmla="*/ 9 h 32"/>
                <a:gd name="T12" fmla="*/ 14 w 31"/>
                <a:gd name="T13" fmla="*/ 10 h 32"/>
                <a:gd name="T14" fmla="*/ 12 w 31"/>
                <a:gd name="T15" fmla="*/ 11 h 32"/>
                <a:gd name="T16" fmla="*/ 10 w 31"/>
                <a:gd name="T17" fmla="*/ 12 h 32"/>
                <a:gd name="T18" fmla="*/ 1 w 31"/>
                <a:gd name="T19" fmla="*/ 21 h 32"/>
                <a:gd name="T20" fmla="*/ 0 w 31"/>
                <a:gd name="T21" fmla="*/ 23 h 32"/>
                <a:gd name="T22" fmla="*/ 0 w 31"/>
                <a:gd name="T23" fmla="*/ 24 h 32"/>
                <a:gd name="T24" fmla="*/ 1 w 31"/>
                <a:gd name="T25" fmla="*/ 25 h 32"/>
                <a:gd name="T26" fmla="*/ 4 w 31"/>
                <a:gd name="T27" fmla="*/ 28 h 32"/>
                <a:gd name="T28" fmla="*/ 4 w 31"/>
                <a:gd name="T29" fmla="*/ 29 h 32"/>
                <a:gd name="T30" fmla="*/ 4 w 31"/>
                <a:gd name="T31" fmla="*/ 32 h 32"/>
                <a:gd name="T32" fmla="*/ 5 w 31"/>
                <a:gd name="T33" fmla="*/ 32 h 32"/>
                <a:gd name="T34" fmla="*/ 5 w 31"/>
                <a:gd name="T35" fmla="*/ 28 h 32"/>
                <a:gd name="T36" fmla="*/ 7 w 31"/>
                <a:gd name="T37" fmla="*/ 29 h 32"/>
                <a:gd name="T38" fmla="*/ 9 w 31"/>
                <a:gd name="T39" fmla="*/ 30 h 32"/>
                <a:gd name="T40" fmla="*/ 10 w 31"/>
                <a:gd name="T41" fmla="*/ 29 h 32"/>
                <a:gd name="T42" fmla="*/ 10 w 31"/>
                <a:gd name="T43" fmla="*/ 28 h 32"/>
                <a:gd name="T44" fmla="*/ 12 w 31"/>
                <a:gd name="T45" fmla="*/ 26 h 32"/>
                <a:gd name="T46" fmla="*/ 14 w 31"/>
                <a:gd name="T47" fmla="*/ 25 h 32"/>
                <a:gd name="T48" fmla="*/ 17 w 31"/>
                <a:gd name="T49" fmla="*/ 26 h 32"/>
                <a:gd name="T50" fmla="*/ 18 w 31"/>
                <a:gd name="T51" fmla="*/ 28 h 32"/>
                <a:gd name="T52" fmla="*/ 19 w 31"/>
                <a:gd name="T53" fmla="*/ 28 h 32"/>
                <a:gd name="T54" fmla="*/ 24 w 31"/>
                <a:gd name="T55" fmla="*/ 28 h 32"/>
                <a:gd name="T56" fmla="*/ 26 w 31"/>
                <a:gd name="T57" fmla="*/ 26 h 32"/>
                <a:gd name="T58" fmla="*/ 29 w 31"/>
                <a:gd name="T59" fmla="*/ 26 h 32"/>
                <a:gd name="T60" fmla="*/ 30 w 31"/>
                <a:gd name="T61" fmla="*/ 25 h 32"/>
                <a:gd name="T62" fmla="*/ 31 w 31"/>
                <a:gd name="T63" fmla="*/ 23 h 32"/>
                <a:gd name="T64" fmla="*/ 31 w 31"/>
                <a:gd name="T65" fmla="*/ 16 h 32"/>
                <a:gd name="T66" fmla="*/ 31 w 31"/>
                <a:gd name="T67" fmla="*/ 12 h 32"/>
                <a:gd name="T68" fmla="*/ 30 w 31"/>
                <a:gd name="T69" fmla="*/ 10 h 32"/>
                <a:gd name="T70" fmla="*/ 29 w 31"/>
                <a:gd name="T71" fmla="*/ 8 h 32"/>
                <a:gd name="T72" fmla="*/ 27 w 31"/>
                <a:gd name="T73" fmla="*/ 6 h 32"/>
                <a:gd name="T74" fmla="*/ 26 w 31"/>
                <a:gd name="T75" fmla="*/ 5 h 32"/>
                <a:gd name="T76" fmla="*/ 25 w 31"/>
                <a:gd name="T77" fmla="*/ 2 h 32"/>
                <a:gd name="T78" fmla="*/ 23 w 31"/>
                <a:gd name="T79" fmla="*/ 0 h 32"/>
                <a:gd name="T80" fmla="*/ 22 w 31"/>
                <a:gd name="T81" fmla="*/ 0 h 32"/>
                <a:gd name="T82" fmla="*/ 20 w 31"/>
                <a:gd name="T83" fmla="*/ 2 h 32"/>
                <a:gd name="T84" fmla="*/ 20 w 31"/>
                <a:gd name="T85" fmla="*/ 3 h 32"/>
                <a:gd name="T86" fmla="*/ 22 w 31"/>
                <a:gd name="T87" fmla="*/ 4 h 32"/>
                <a:gd name="T88" fmla="*/ 20 w 31"/>
                <a:gd name="T89" fmla="*/ 4 h 32"/>
                <a:gd name="T90" fmla="*/ 20 w 31"/>
                <a:gd name="T9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2">
                  <a:moveTo>
                    <a:pt x="20" y="6"/>
                  </a:moveTo>
                  <a:lnTo>
                    <a:pt x="20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3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59">
              <a:extLst>
                <a:ext uri="{FF2B5EF4-FFF2-40B4-BE49-F238E27FC236}">
                  <a16:creationId xmlns:a16="http://schemas.microsoft.com/office/drawing/2014/main" id="{B8577A71-B6A6-5081-8DA4-30A04131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1174750"/>
              <a:ext cx="49213" cy="65088"/>
            </a:xfrm>
            <a:custGeom>
              <a:avLst/>
              <a:gdLst>
                <a:gd name="T0" fmla="*/ 3 w 31"/>
                <a:gd name="T1" fmla="*/ 25 h 41"/>
                <a:gd name="T2" fmla="*/ 3 w 31"/>
                <a:gd name="T3" fmla="*/ 27 h 41"/>
                <a:gd name="T4" fmla="*/ 1 w 31"/>
                <a:gd name="T5" fmla="*/ 29 h 41"/>
                <a:gd name="T6" fmla="*/ 0 w 31"/>
                <a:gd name="T7" fmla="*/ 30 h 41"/>
                <a:gd name="T8" fmla="*/ 1 w 31"/>
                <a:gd name="T9" fmla="*/ 33 h 41"/>
                <a:gd name="T10" fmla="*/ 6 w 31"/>
                <a:gd name="T11" fmla="*/ 33 h 41"/>
                <a:gd name="T12" fmla="*/ 9 w 31"/>
                <a:gd name="T13" fmla="*/ 35 h 41"/>
                <a:gd name="T14" fmla="*/ 11 w 31"/>
                <a:gd name="T15" fmla="*/ 41 h 41"/>
                <a:gd name="T16" fmla="*/ 18 w 31"/>
                <a:gd name="T17" fmla="*/ 38 h 41"/>
                <a:gd name="T18" fmla="*/ 22 w 31"/>
                <a:gd name="T19" fmla="*/ 33 h 41"/>
                <a:gd name="T20" fmla="*/ 24 w 31"/>
                <a:gd name="T21" fmla="*/ 29 h 41"/>
                <a:gd name="T22" fmla="*/ 26 w 31"/>
                <a:gd name="T23" fmla="*/ 25 h 41"/>
                <a:gd name="T24" fmla="*/ 26 w 31"/>
                <a:gd name="T25" fmla="*/ 23 h 41"/>
                <a:gd name="T26" fmla="*/ 27 w 31"/>
                <a:gd name="T27" fmla="*/ 22 h 41"/>
                <a:gd name="T28" fmla="*/ 25 w 31"/>
                <a:gd name="T29" fmla="*/ 21 h 41"/>
                <a:gd name="T30" fmla="*/ 24 w 31"/>
                <a:gd name="T31" fmla="*/ 15 h 41"/>
                <a:gd name="T32" fmla="*/ 24 w 31"/>
                <a:gd name="T33" fmla="*/ 14 h 41"/>
                <a:gd name="T34" fmla="*/ 26 w 31"/>
                <a:gd name="T35" fmla="*/ 12 h 41"/>
                <a:gd name="T36" fmla="*/ 27 w 31"/>
                <a:gd name="T37" fmla="*/ 13 h 41"/>
                <a:gd name="T38" fmla="*/ 27 w 31"/>
                <a:gd name="T39" fmla="*/ 14 h 41"/>
                <a:gd name="T40" fmla="*/ 29 w 31"/>
                <a:gd name="T41" fmla="*/ 14 h 41"/>
                <a:gd name="T42" fmla="*/ 31 w 31"/>
                <a:gd name="T43" fmla="*/ 8 h 41"/>
                <a:gd name="T44" fmla="*/ 31 w 31"/>
                <a:gd name="T45" fmla="*/ 6 h 41"/>
                <a:gd name="T46" fmla="*/ 30 w 31"/>
                <a:gd name="T47" fmla="*/ 3 h 41"/>
                <a:gd name="T48" fmla="*/ 31 w 31"/>
                <a:gd name="T49" fmla="*/ 1 h 41"/>
                <a:gd name="T50" fmla="*/ 30 w 31"/>
                <a:gd name="T51" fmla="*/ 0 h 41"/>
                <a:gd name="T52" fmla="*/ 29 w 31"/>
                <a:gd name="T53" fmla="*/ 2 h 41"/>
                <a:gd name="T54" fmla="*/ 24 w 31"/>
                <a:gd name="T55" fmla="*/ 7 h 41"/>
                <a:gd name="T56" fmla="*/ 20 w 31"/>
                <a:gd name="T57" fmla="*/ 8 h 41"/>
                <a:gd name="T58" fmla="*/ 13 w 31"/>
                <a:gd name="T59" fmla="*/ 10 h 41"/>
                <a:gd name="T60" fmla="*/ 11 w 31"/>
                <a:gd name="T61" fmla="*/ 12 h 41"/>
                <a:gd name="T62" fmla="*/ 11 w 31"/>
                <a:gd name="T63" fmla="*/ 14 h 41"/>
                <a:gd name="T64" fmla="*/ 9 w 31"/>
                <a:gd name="T65" fmla="*/ 17 h 41"/>
                <a:gd name="T66" fmla="*/ 10 w 31"/>
                <a:gd name="T67" fmla="*/ 20 h 41"/>
                <a:gd name="T68" fmla="*/ 12 w 31"/>
                <a:gd name="T69" fmla="*/ 20 h 41"/>
                <a:gd name="T70" fmla="*/ 5 w 31"/>
                <a:gd name="T7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1">
                  <a:moveTo>
                    <a:pt x="5" y="23"/>
                  </a:move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8" y="38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0" y="8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362">
              <a:extLst>
                <a:ext uri="{FF2B5EF4-FFF2-40B4-BE49-F238E27FC236}">
                  <a16:creationId xmlns:a16="http://schemas.microsoft.com/office/drawing/2014/main" id="{9A6731F0-D457-F4AB-E537-EE003DC6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26" y="1528763"/>
              <a:ext cx="53975" cy="65088"/>
            </a:xfrm>
            <a:custGeom>
              <a:avLst/>
              <a:gdLst>
                <a:gd name="T0" fmla="*/ 34 w 34"/>
                <a:gd name="T1" fmla="*/ 23 h 41"/>
                <a:gd name="T2" fmla="*/ 34 w 34"/>
                <a:gd name="T3" fmla="*/ 21 h 41"/>
                <a:gd name="T4" fmla="*/ 31 w 34"/>
                <a:gd name="T5" fmla="*/ 19 h 41"/>
                <a:gd name="T6" fmla="*/ 25 w 34"/>
                <a:gd name="T7" fmla="*/ 17 h 41"/>
                <a:gd name="T8" fmla="*/ 23 w 34"/>
                <a:gd name="T9" fmla="*/ 17 h 41"/>
                <a:gd name="T10" fmla="*/ 23 w 34"/>
                <a:gd name="T11" fmla="*/ 15 h 41"/>
                <a:gd name="T12" fmla="*/ 21 w 34"/>
                <a:gd name="T13" fmla="*/ 12 h 41"/>
                <a:gd name="T14" fmla="*/ 20 w 34"/>
                <a:gd name="T15" fmla="*/ 12 h 41"/>
                <a:gd name="T16" fmla="*/ 18 w 34"/>
                <a:gd name="T17" fmla="*/ 12 h 41"/>
                <a:gd name="T18" fmla="*/ 15 w 34"/>
                <a:gd name="T19" fmla="*/ 10 h 41"/>
                <a:gd name="T20" fmla="*/ 12 w 34"/>
                <a:gd name="T21" fmla="*/ 8 h 41"/>
                <a:gd name="T22" fmla="*/ 10 w 34"/>
                <a:gd name="T23" fmla="*/ 6 h 41"/>
                <a:gd name="T24" fmla="*/ 9 w 34"/>
                <a:gd name="T25" fmla="*/ 5 h 41"/>
                <a:gd name="T26" fmla="*/ 6 w 34"/>
                <a:gd name="T27" fmla="*/ 0 h 41"/>
                <a:gd name="T28" fmla="*/ 6 w 34"/>
                <a:gd name="T29" fmla="*/ 1 h 41"/>
                <a:gd name="T30" fmla="*/ 5 w 34"/>
                <a:gd name="T31" fmla="*/ 4 h 41"/>
                <a:gd name="T32" fmla="*/ 5 w 34"/>
                <a:gd name="T33" fmla="*/ 6 h 41"/>
                <a:gd name="T34" fmla="*/ 3 w 34"/>
                <a:gd name="T35" fmla="*/ 8 h 41"/>
                <a:gd name="T36" fmla="*/ 2 w 34"/>
                <a:gd name="T37" fmla="*/ 10 h 41"/>
                <a:gd name="T38" fmla="*/ 2 w 34"/>
                <a:gd name="T39" fmla="*/ 11 h 41"/>
                <a:gd name="T40" fmla="*/ 2 w 34"/>
                <a:gd name="T41" fmla="*/ 19 h 41"/>
                <a:gd name="T42" fmla="*/ 1 w 34"/>
                <a:gd name="T43" fmla="*/ 24 h 41"/>
                <a:gd name="T44" fmla="*/ 0 w 34"/>
                <a:gd name="T45" fmla="*/ 27 h 41"/>
                <a:gd name="T46" fmla="*/ 1 w 34"/>
                <a:gd name="T47" fmla="*/ 28 h 41"/>
                <a:gd name="T48" fmla="*/ 7 w 34"/>
                <a:gd name="T49" fmla="*/ 33 h 41"/>
                <a:gd name="T50" fmla="*/ 13 w 34"/>
                <a:gd name="T51" fmla="*/ 36 h 41"/>
                <a:gd name="T52" fmla="*/ 18 w 34"/>
                <a:gd name="T53" fmla="*/ 39 h 41"/>
                <a:gd name="T54" fmla="*/ 22 w 34"/>
                <a:gd name="T55" fmla="*/ 40 h 41"/>
                <a:gd name="T56" fmla="*/ 26 w 34"/>
                <a:gd name="T57" fmla="*/ 40 h 41"/>
                <a:gd name="T58" fmla="*/ 29 w 34"/>
                <a:gd name="T59" fmla="*/ 41 h 41"/>
                <a:gd name="T60" fmla="*/ 31 w 34"/>
                <a:gd name="T61" fmla="*/ 40 h 41"/>
                <a:gd name="T62" fmla="*/ 32 w 34"/>
                <a:gd name="T63" fmla="*/ 39 h 41"/>
                <a:gd name="T64" fmla="*/ 33 w 34"/>
                <a:gd name="T65" fmla="*/ 38 h 41"/>
                <a:gd name="T66" fmla="*/ 32 w 34"/>
                <a:gd name="T67" fmla="*/ 37 h 41"/>
                <a:gd name="T68" fmla="*/ 32 w 34"/>
                <a:gd name="T69" fmla="*/ 36 h 41"/>
                <a:gd name="T70" fmla="*/ 32 w 34"/>
                <a:gd name="T71" fmla="*/ 34 h 41"/>
                <a:gd name="T72" fmla="*/ 33 w 34"/>
                <a:gd name="T73" fmla="*/ 33 h 41"/>
                <a:gd name="T74" fmla="*/ 34 w 34"/>
                <a:gd name="T75" fmla="*/ 31 h 41"/>
                <a:gd name="T76" fmla="*/ 34 w 34"/>
                <a:gd name="T77" fmla="*/ 28 h 41"/>
                <a:gd name="T78" fmla="*/ 34 w 34"/>
                <a:gd name="T79" fmla="*/ 27 h 41"/>
                <a:gd name="T80" fmla="*/ 34 w 34"/>
                <a:gd name="T81" fmla="*/ 26 h 41"/>
                <a:gd name="T82" fmla="*/ 34 w 34"/>
                <a:gd name="T83" fmla="*/ 25 h 41"/>
                <a:gd name="T84" fmla="*/ 34 w 34"/>
                <a:gd name="T85" fmla="*/ 24 h 41"/>
                <a:gd name="T86" fmla="*/ 34 w 34"/>
                <a:gd name="T8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lnTo>
                    <a:pt x="34" y="21"/>
                  </a:lnTo>
                  <a:lnTo>
                    <a:pt x="31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5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9" y="5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7" y="33"/>
                  </a:lnTo>
                  <a:lnTo>
                    <a:pt x="13" y="36"/>
                  </a:lnTo>
                  <a:lnTo>
                    <a:pt x="18" y="39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9" y="41"/>
                  </a:lnTo>
                  <a:lnTo>
                    <a:pt x="31" y="40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3" y="33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365">
              <a:extLst>
                <a:ext uri="{FF2B5EF4-FFF2-40B4-BE49-F238E27FC236}">
                  <a16:creationId xmlns:a16="http://schemas.microsoft.com/office/drawing/2014/main" id="{37B9B06D-814E-17FD-87A7-5970C2CF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639" y="1573213"/>
              <a:ext cx="52388" cy="47625"/>
            </a:xfrm>
            <a:custGeom>
              <a:avLst/>
              <a:gdLst>
                <a:gd name="T0" fmla="*/ 25 w 33"/>
                <a:gd name="T1" fmla="*/ 28 h 30"/>
                <a:gd name="T2" fmla="*/ 22 w 33"/>
                <a:gd name="T3" fmla="*/ 26 h 30"/>
                <a:gd name="T4" fmla="*/ 20 w 33"/>
                <a:gd name="T5" fmla="*/ 25 h 30"/>
                <a:gd name="T6" fmla="*/ 18 w 33"/>
                <a:gd name="T7" fmla="*/ 25 h 30"/>
                <a:gd name="T8" fmla="*/ 18 w 33"/>
                <a:gd name="T9" fmla="*/ 26 h 30"/>
                <a:gd name="T10" fmla="*/ 19 w 33"/>
                <a:gd name="T11" fmla="*/ 28 h 30"/>
                <a:gd name="T12" fmla="*/ 22 w 33"/>
                <a:gd name="T13" fmla="*/ 29 h 30"/>
                <a:gd name="T14" fmla="*/ 24 w 33"/>
                <a:gd name="T15" fmla="*/ 30 h 30"/>
                <a:gd name="T16" fmla="*/ 25 w 33"/>
                <a:gd name="T17" fmla="*/ 30 h 30"/>
                <a:gd name="T18" fmla="*/ 27 w 33"/>
                <a:gd name="T19" fmla="*/ 30 h 30"/>
                <a:gd name="T20" fmla="*/ 28 w 33"/>
                <a:gd name="T21" fmla="*/ 29 h 30"/>
                <a:gd name="T22" fmla="*/ 30 w 33"/>
                <a:gd name="T23" fmla="*/ 28 h 30"/>
                <a:gd name="T24" fmla="*/ 32 w 33"/>
                <a:gd name="T25" fmla="*/ 28 h 30"/>
                <a:gd name="T26" fmla="*/ 33 w 33"/>
                <a:gd name="T27" fmla="*/ 28 h 30"/>
                <a:gd name="T28" fmla="*/ 33 w 33"/>
                <a:gd name="T29" fmla="*/ 26 h 30"/>
                <a:gd name="T30" fmla="*/ 30 w 33"/>
                <a:gd name="T31" fmla="*/ 18 h 30"/>
                <a:gd name="T32" fmla="*/ 28 w 33"/>
                <a:gd name="T33" fmla="*/ 16 h 30"/>
                <a:gd name="T34" fmla="*/ 27 w 33"/>
                <a:gd name="T35" fmla="*/ 12 h 30"/>
                <a:gd name="T36" fmla="*/ 25 w 33"/>
                <a:gd name="T37" fmla="*/ 11 h 30"/>
                <a:gd name="T38" fmla="*/ 22 w 33"/>
                <a:gd name="T39" fmla="*/ 9 h 30"/>
                <a:gd name="T40" fmla="*/ 19 w 33"/>
                <a:gd name="T41" fmla="*/ 9 h 30"/>
                <a:gd name="T42" fmla="*/ 17 w 33"/>
                <a:gd name="T43" fmla="*/ 8 h 30"/>
                <a:gd name="T44" fmla="*/ 13 w 33"/>
                <a:gd name="T45" fmla="*/ 2 h 30"/>
                <a:gd name="T46" fmla="*/ 9 w 33"/>
                <a:gd name="T47" fmla="*/ 0 h 30"/>
                <a:gd name="T48" fmla="*/ 7 w 33"/>
                <a:gd name="T49" fmla="*/ 2 h 30"/>
                <a:gd name="T50" fmla="*/ 0 w 33"/>
                <a:gd name="T51" fmla="*/ 5 h 30"/>
                <a:gd name="T52" fmla="*/ 1 w 33"/>
                <a:gd name="T53" fmla="*/ 6 h 30"/>
                <a:gd name="T54" fmla="*/ 2 w 33"/>
                <a:gd name="T55" fmla="*/ 6 h 30"/>
                <a:gd name="T56" fmla="*/ 4 w 33"/>
                <a:gd name="T57" fmla="*/ 5 h 30"/>
                <a:gd name="T58" fmla="*/ 6 w 33"/>
                <a:gd name="T59" fmla="*/ 5 h 30"/>
                <a:gd name="T60" fmla="*/ 5 w 33"/>
                <a:gd name="T61" fmla="*/ 6 h 30"/>
                <a:gd name="T62" fmla="*/ 4 w 33"/>
                <a:gd name="T63" fmla="*/ 8 h 30"/>
                <a:gd name="T64" fmla="*/ 4 w 33"/>
                <a:gd name="T65" fmla="*/ 9 h 30"/>
                <a:gd name="T66" fmla="*/ 4 w 33"/>
                <a:gd name="T67" fmla="*/ 10 h 30"/>
                <a:gd name="T68" fmla="*/ 5 w 33"/>
                <a:gd name="T69" fmla="*/ 10 h 30"/>
                <a:gd name="T70" fmla="*/ 6 w 33"/>
                <a:gd name="T71" fmla="*/ 10 h 30"/>
                <a:gd name="T72" fmla="*/ 6 w 33"/>
                <a:gd name="T73" fmla="*/ 11 h 30"/>
                <a:gd name="T74" fmla="*/ 7 w 33"/>
                <a:gd name="T75" fmla="*/ 11 h 30"/>
                <a:gd name="T76" fmla="*/ 13 w 33"/>
                <a:gd name="T77" fmla="*/ 10 h 30"/>
                <a:gd name="T78" fmla="*/ 13 w 33"/>
                <a:gd name="T79" fmla="*/ 11 h 30"/>
                <a:gd name="T80" fmla="*/ 12 w 33"/>
                <a:gd name="T81" fmla="*/ 12 h 30"/>
                <a:gd name="T82" fmla="*/ 13 w 33"/>
                <a:gd name="T83" fmla="*/ 13 h 30"/>
                <a:gd name="T84" fmla="*/ 15 w 33"/>
                <a:gd name="T85" fmla="*/ 16 h 30"/>
                <a:gd name="T86" fmla="*/ 15 w 33"/>
                <a:gd name="T87" fmla="*/ 17 h 30"/>
                <a:gd name="T88" fmla="*/ 15 w 33"/>
                <a:gd name="T89" fmla="*/ 18 h 30"/>
                <a:gd name="T90" fmla="*/ 15 w 33"/>
                <a:gd name="T91" fmla="*/ 19 h 30"/>
                <a:gd name="T92" fmla="*/ 14 w 33"/>
                <a:gd name="T93" fmla="*/ 19 h 30"/>
                <a:gd name="T94" fmla="*/ 14 w 33"/>
                <a:gd name="T95" fmla="*/ 18 h 30"/>
                <a:gd name="T96" fmla="*/ 12 w 33"/>
                <a:gd name="T97" fmla="*/ 16 h 30"/>
                <a:gd name="T98" fmla="*/ 11 w 33"/>
                <a:gd name="T99" fmla="*/ 15 h 30"/>
                <a:gd name="T100" fmla="*/ 11 w 33"/>
                <a:gd name="T101" fmla="*/ 16 h 30"/>
                <a:gd name="T102" fmla="*/ 11 w 33"/>
                <a:gd name="T103" fmla="*/ 19 h 30"/>
                <a:gd name="T104" fmla="*/ 12 w 33"/>
                <a:gd name="T105" fmla="*/ 23 h 30"/>
                <a:gd name="T106" fmla="*/ 14 w 33"/>
                <a:gd name="T107" fmla="*/ 25 h 30"/>
                <a:gd name="T108" fmla="*/ 17 w 33"/>
                <a:gd name="T109" fmla="*/ 25 h 30"/>
                <a:gd name="T110" fmla="*/ 18 w 33"/>
                <a:gd name="T111" fmla="*/ 24 h 30"/>
                <a:gd name="T112" fmla="*/ 18 w 33"/>
                <a:gd name="T113" fmla="*/ 23 h 30"/>
                <a:gd name="T114" fmla="*/ 19 w 33"/>
                <a:gd name="T115" fmla="*/ 23 h 30"/>
                <a:gd name="T116" fmla="*/ 20 w 33"/>
                <a:gd name="T117" fmla="*/ 23 h 30"/>
                <a:gd name="T118" fmla="*/ 24 w 33"/>
                <a:gd name="T119" fmla="*/ 24 h 30"/>
                <a:gd name="T120" fmla="*/ 27 w 33"/>
                <a:gd name="T121" fmla="*/ 28 h 30"/>
                <a:gd name="T122" fmla="*/ 27 w 33"/>
                <a:gd name="T123" fmla="*/ 29 h 30"/>
                <a:gd name="T124" fmla="*/ 25 w 33"/>
                <a:gd name="T12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30">
                  <a:moveTo>
                    <a:pt x="25" y="28"/>
                  </a:moveTo>
                  <a:lnTo>
                    <a:pt x="22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8"/>
                  </a:lnTo>
                  <a:lnTo>
                    <a:pt x="22" y="29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0" y="18"/>
                  </a:lnTo>
                  <a:lnTo>
                    <a:pt x="28" y="16"/>
                  </a:lnTo>
                  <a:lnTo>
                    <a:pt x="27" y="12"/>
                  </a:lnTo>
                  <a:lnTo>
                    <a:pt x="25" y="11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5" y="2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372">
              <a:extLst>
                <a:ext uri="{FF2B5EF4-FFF2-40B4-BE49-F238E27FC236}">
                  <a16:creationId xmlns:a16="http://schemas.microsoft.com/office/drawing/2014/main" id="{28A8B087-674D-3DA1-FD8D-356F9FC8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939" y="1558925"/>
              <a:ext cx="42863" cy="88900"/>
            </a:xfrm>
            <a:custGeom>
              <a:avLst/>
              <a:gdLst>
                <a:gd name="T0" fmla="*/ 4 w 27"/>
                <a:gd name="T1" fmla="*/ 45 h 56"/>
                <a:gd name="T2" fmla="*/ 5 w 27"/>
                <a:gd name="T3" fmla="*/ 47 h 56"/>
                <a:gd name="T4" fmla="*/ 6 w 27"/>
                <a:gd name="T5" fmla="*/ 54 h 56"/>
                <a:gd name="T6" fmla="*/ 7 w 27"/>
                <a:gd name="T7" fmla="*/ 56 h 56"/>
                <a:gd name="T8" fmla="*/ 10 w 27"/>
                <a:gd name="T9" fmla="*/ 56 h 56"/>
                <a:gd name="T10" fmla="*/ 11 w 27"/>
                <a:gd name="T11" fmla="*/ 56 h 56"/>
                <a:gd name="T12" fmla="*/ 11 w 27"/>
                <a:gd name="T13" fmla="*/ 54 h 56"/>
                <a:gd name="T14" fmla="*/ 19 w 27"/>
                <a:gd name="T15" fmla="*/ 28 h 56"/>
                <a:gd name="T16" fmla="*/ 23 w 27"/>
                <a:gd name="T17" fmla="*/ 22 h 56"/>
                <a:gd name="T18" fmla="*/ 24 w 27"/>
                <a:gd name="T19" fmla="*/ 18 h 56"/>
                <a:gd name="T20" fmla="*/ 27 w 27"/>
                <a:gd name="T21" fmla="*/ 1 h 56"/>
                <a:gd name="T22" fmla="*/ 26 w 27"/>
                <a:gd name="T23" fmla="*/ 0 h 56"/>
                <a:gd name="T24" fmla="*/ 23 w 27"/>
                <a:gd name="T25" fmla="*/ 5 h 56"/>
                <a:gd name="T26" fmla="*/ 20 w 27"/>
                <a:gd name="T27" fmla="*/ 12 h 56"/>
                <a:gd name="T28" fmla="*/ 20 w 27"/>
                <a:gd name="T29" fmla="*/ 15 h 56"/>
                <a:gd name="T30" fmla="*/ 15 w 27"/>
                <a:gd name="T31" fmla="*/ 22 h 56"/>
                <a:gd name="T32" fmla="*/ 13 w 27"/>
                <a:gd name="T33" fmla="*/ 24 h 56"/>
                <a:gd name="T34" fmla="*/ 10 w 27"/>
                <a:gd name="T35" fmla="*/ 28 h 56"/>
                <a:gd name="T36" fmla="*/ 7 w 27"/>
                <a:gd name="T37" fmla="*/ 30 h 56"/>
                <a:gd name="T38" fmla="*/ 6 w 27"/>
                <a:gd name="T39" fmla="*/ 33 h 56"/>
                <a:gd name="T40" fmla="*/ 7 w 27"/>
                <a:gd name="T41" fmla="*/ 33 h 56"/>
                <a:gd name="T42" fmla="*/ 8 w 27"/>
                <a:gd name="T43" fmla="*/ 34 h 56"/>
                <a:gd name="T44" fmla="*/ 8 w 27"/>
                <a:gd name="T45" fmla="*/ 33 h 56"/>
                <a:gd name="T46" fmla="*/ 10 w 27"/>
                <a:gd name="T47" fmla="*/ 33 h 56"/>
                <a:gd name="T48" fmla="*/ 10 w 27"/>
                <a:gd name="T49" fmla="*/ 34 h 56"/>
                <a:gd name="T50" fmla="*/ 10 w 27"/>
                <a:gd name="T51" fmla="*/ 35 h 56"/>
                <a:gd name="T52" fmla="*/ 7 w 27"/>
                <a:gd name="T53" fmla="*/ 37 h 56"/>
                <a:gd name="T54" fmla="*/ 6 w 27"/>
                <a:gd name="T55" fmla="*/ 35 h 56"/>
                <a:gd name="T56" fmla="*/ 6 w 27"/>
                <a:gd name="T57" fmla="*/ 37 h 56"/>
                <a:gd name="T58" fmla="*/ 6 w 27"/>
                <a:gd name="T59" fmla="*/ 39 h 56"/>
                <a:gd name="T60" fmla="*/ 4 w 27"/>
                <a:gd name="T61" fmla="*/ 40 h 56"/>
                <a:gd name="T62" fmla="*/ 4 w 27"/>
                <a:gd name="T63" fmla="*/ 41 h 56"/>
                <a:gd name="T64" fmla="*/ 2 w 27"/>
                <a:gd name="T65" fmla="*/ 43 h 56"/>
                <a:gd name="T66" fmla="*/ 0 w 27"/>
                <a:gd name="T67" fmla="*/ 43 h 56"/>
                <a:gd name="T68" fmla="*/ 2 w 27"/>
                <a:gd name="T69" fmla="*/ 44 h 56"/>
                <a:gd name="T70" fmla="*/ 4 w 27"/>
                <a:gd name="T7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56">
                  <a:moveTo>
                    <a:pt x="4" y="45"/>
                  </a:moveTo>
                  <a:lnTo>
                    <a:pt x="5" y="47"/>
                  </a:lnTo>
                  <a:lnTo>
                    <a:pt x="6" y="54"/>
                  </a:lnTo>
                  <a:lnTo>
                    <a:pt x="7" y="56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4" y="18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5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4" y="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376">
              <a:extLst>
                <a:ext uri="{FF2B5EF4-FFF2-40B4-BE49-F238E27FC236}">
                  <a16:creationId xmlns:a16="http://schemas.microsoft.com/office/drawing/2014/main" id="{707B44B9-C67B-7E07-2957-9DACF89D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1579563"/>
              <a:ext cx="50800" cy="34925"/>
            </a:xfrm>
            <a:custGeom>
              <a:avLst/>
              <a:gdLst>
                <a:gd name="T0" fmla="*/ 8 w 32"/>
                <a:gd name="T1" fmla="*/ 22 h 22"/>
                <a:gd name="T2" fmla="*/ 9 w 32"/>
                <a:gd name="T3" fmla="*/ 22 h 22"/>
                <a:gd name="T4" fmla="*/ 12 w 32"/>
                <a:gd name="T5" fmla="*/ 17 h 22"/>
                <a:gd name="T6" fmla="*/ 16 w 32"/>
                <a:gd name="T7" fmla="*/ 15 h 22"/>
                <a:gd name="T8" fmla="*/ 18 w 32"/>
                <a:gd name="T9" fmla="*/ 14 h 22"/>
                <a:gd name="T10" fmla="*/ 21 w 32"/>
                <a:gd name="T11" fmla="*/ 13 h 22"/>
                <a:gd name="T12" fmla="*/ 29 w 32"/>
                <a:gd name="T13" fmla="*/ 15 h 22"/>
                <a:gd name="T14" fmla="*/ 31 w 32"/>
                <a:gd name="T15" fmla="*/ 15 h 22"/>
                <a:gd name="T16" fmla="*/ 32 w 32"/>
                <a:gd name="T17" fmla="*/ 15 h 22"/>
                <a:gd name="T18" fmla="*/ 32 w 32"/>
                <a:gd name="T19" fmla="*/ 14 h 22"/>
                <a:gd name="T20" fmla="*/ 32 w 32"/>
                <a:gd name="T21" fmla="*/ 13 h 22"/>
                <a:gd name="T22" fmla="*/ 31 w 32"/>
                <a:gd name="T23" fmla="*/ 8 h 22"/>
                <a:gd name="T24" fmla="*/ 29 w 32"/>
                <a:gd name="T25" fmla="*/ 6 h 22"/>
                <a:gd name="T26" fmla="*/ 23 w 32"/>
                <a:gd name="T27" fmla="*/ 5 h 22"/>
                <a:gd name="T28" fmla="*/ 17 w 32"/>
                <a:gd name="T29" fmla="*/ 4 h 22"/>
                <a:gd name="T30" fmla="*/ 15 w 32"/>
                <a:gd name="T31" fmla="*/ 2 h 22"/>
                <a:gd name="T32" fmla="*/ 12 w 32"/>
                <a:gd name="T33" fmla="*/ 0 h 22"/>
                <a:gd name="T34" fmla="*/ 11 w 32"/>
                <a:gd name="T35" fmla="*/ 0 h 22"/>
                <a:gd name="T36" fmla="*/ 10 w 32"/>
                <a:gd name="T37" fmla="*/ 0 h 22"/>
                <a:gd name="T38" fmla="*/ 10 w 32"/>
                <a:gd name="T39" fmla="*/ 1 h 22"/>
                <a:gd name="T40" fmla="*/ 11 w 32"/>
                <a:gd name="T41" fmla="*/ 2 h 22"/>
                <a:gd name="T42" fmla="*/ 11 w 32"/>
                <a:gd name="T43" fmla="*/ 4 h 22"/>
                <a:gd name="T44" fmla="*/ 13 w 32"/>
                <a:gd name="T45" fmla="*/ 6 h 22"/>
                <a:gd name="T46" fmla="*/ 13 w 32"/>
                <a:gd name="T47" fmla="*/ 7 h 22"/>
                <a:gd name="T48" fmla="*/ 12 w 32"/>
                <a:gd name="T49" fmla="*/ 7 h 22"/>
                <a:gd name="T50" fmla="*/ 12 w 32"/>
                <a:gd name="T51" fmla="*/ 8 h 22"/>
                <a:gd name="T52" fmla="*/ 13 w 32"/>
                <a:gd name="T53" fmla="*/ 9 h 22"/>
                <a:gd name="T54" fmla="*/ 12 w 32"/>
                <a:gd name="T55" fmla="*/ 11 h 22"/>
                <a:gd name="T56" fmla="*/ 10 w 32"/>
                <a:gd name="T57" fmla="*/ 12 h 22"/>
                <a:gd name="T58" fmla="*/ 9 w 32"/>
                <a:gd name="T59" fmla="*/ 12 h 22"/>
                <a:gd name="T60" fmla="*/ 8 w 32"/>
                <a:gd name="T61" fmla="*/ 12 h 22"/>
                <a:gd name="T62" fmla="*/ 6 w 32"/>
                <a:gd name="T63" fmla="*/ 11 h 22"/>
                <a:gd name="T64" fmla="*/ 5 w 32"/>
                <a:gd name="T65" fmla="*/ 9 h 22"/>
                <a:gd name="T66" fmla="*/ 5 w 32"/>
                <a:gd name="T67" fmla="*/ 12 h 22"/>
                <a:gd name="T68" fmla="*/ 5 w 32"/>
                <a:gd name="T69" fmla="*/ 13 h 22"/>
                <a:gd name="T70" fmla="*/ 4 w 32"/>
                <a:gd name="T71" fmla="*/ 12 h 22"/>
                <a:gd name="T72" fmla="*/ 3 w 32"/>
                <a:gd name="T73" fmla="*/ 13 h 22"/>
                <a:gd name="T74" fmla="*/ 0 w 32"/>
                <a:gd name="T75" fmla="*/ 14 h 22"/>
                <a:gd name="T76" fmla="*/ 2 w 32"/>
                <a:gd name="T77" fmla="*/ 15 h 22"/>
                <a:gd name="T78" fmla="*/ 2 w 32"/>
                <a:gd name="T79" fmla="*/ 15 h 22"/>
                <a:gd name="T80" fmla="*/ 0 w 32"/>
                <a:gd name="T81" fmla="*/ 17 h 22"/>
                <a:gd name="T82" fmla="*/ 0 w 32"/>
                <a:gd name="T83" fmla="*/ 18 h 22"/>
                <a:gd name="T84" fmla="*/ 0 w 32"/>
                <a:gd name="T85" fmla="*/ 19 h 22"/>
                <a:gd name="T86" fmla="*/ 0 w 32"/>
                <a:gd name="T87" fmla="*/ 20 h 22"/>
                <a:gd name="T88" fmla="*/ 5 w 32"/>
                <a:gd name="T89" fmla="*/ 22 h 22"/>
                <a:gd name="T90" fmla="*/ 8 w 32"/>
                <a:gd name="T9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lnTo>
                    <a:pt x="9" y="22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3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5" y="22"/>
                  </a:lnTo>
                  <a:lnTo>
                    <a:pt x="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213">
              <a:extLst>
                <a:ext uri="{FF2B5EF4-FFF2-40B4-BE49-F238E27FC236}">
                  <a16:creationId xmlns:a16="http://schemas.microsoft.com/office/drawing/2014/main" id="{89ABA9ED-A7B5-7EDB-7D14-FBB4025D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4" y="793750"/>
              <a:ext cx="41275" cy="34925"/>
            </a:xfrm>
            <a:custGeom>
              <a:avLst/>
              <a:gdLst>
                <a:gd name="T0" fmla="*/ 3 w 26"/>
                <a:gd name="T1" fmla="*/ 8 h 22"/>
                <a:gd name="T2" fmla="*/ 3 w 26"/>
                <a:gd name="T3" fmla="*/ 9 h 22"/>
                <a:gd name="T4" fmla="*/ 1 w 26"/>
                <a:gd name="T5" fmla="*/ 8 h 22"/>
                <a:gd name="T6" fmla="*/ 0 w 26"/>
                <a:gd name="T7" fmla="*/ 8 h 22"/>
                <a:gd name="T8" fmla="*/ 0 w 26"/>
                <a:gd name="T9" fmla="*/ 12 h 22"/>
                <a:gd name="T10" fmla="*/ 2 w 26"/>
                <a:gd name="T11" fmla="*/ 14 h 22"/>
                <a:gd name="T12" fmla="*/ 5 w 26"/>
                <a:gd name="T13" fmla="*/ 15 h 22"/>
                <a:gd name="T14" fmla="*/ 12 w 26"/>
                <a:gd name="T15" fmla="*/ 22 h 22"/>
                <a:gd name="T16" fmla="*/ 13 w 26"/>
                <a:gd name="T17" fmla="*/ 22 h 22"/>
                <a:gd name="T18" fmla="*/ 15 w 26"/>
                <a:gd name="T19" fmla="*/ 21 h 22"/>
                <a:gd name="T20" fmla="*/ 16 w 26"/>
                <a:gd name="T21" fmla="*/ 20 h 22"/>
                <a:gd name="T22" fmla="*/ 19 w 26"/>
                <a:gd name="T23" fmla="*/ 21 h 22"/>
                <a:gd name="T24" fmla="*/ 20 w 26"/>
                <a:gd name="T25" fmla="*/ 21 h 22"/>
                <a:gd name="T26" fmla="*/ 21 w 26"/>
                <a:gd name="T27" fmla="*/ 22 h 22"/>
                <a:gd name="T28" fmla="*/ 22 w 26"/>
                <a:gd name="T29" fmla="*/ 22 h 22"/>
                <a:gd name="T30" fmla="*/ 23 w 26"/>
                <a:gd name="T31" fmla="*/ 21 h 22"/>
                <a:gd name="T32" fmla="*/ 23 w 26"/>
                <a:gd name="T33" fmla="*/ 20 h 22"/>
                <a:gd name="T34" fmla="*/ 26 w 26"/>
                <a:gd name="T35" fmla="*/ 19 h 22"/>
                <a:gd name="T36" fmla="*/ 25 w 26"/>
                <a:gd name="T37" fmla="*/ 18 h 22"/>
                <a:gd name="T38" fmla="*/ 23 w 26"/>
                <a:gd name="T39" fmla="*/ 15 h 22"/>
                <a:gd name="T40" fmla="*/ 23 w 26"/>
                <a:gd name="T41" fmla="*/ 14 h 22"/>
                <a:gd name="T42" fmla="*/ 22 w 26"/>
                <a:gd name="T43" fmla="*/ 13 h 22"/>
                <a:gd name="T44" fmla="*/ 21 w 26"/>
                <a:gd name="T45" fmla="*/ 12 h 22"/>
                <a:gd name="T46" fmla="*/ 21 w 26"/>
                <a:gd name="T47" fmla="*/ 11 h 22"/>
                <a:gd name="T48" fmla="*/ 21 w 26"/>
                <a:gd name="T49" fmla="*/ 8 h 22"/>
                <a:gd name="T50" fmla="*/ 21 w 26"/>
                <a:gd name="T51" fmla="*/ 7 h 22"/>
                <a:gd name="T52" fmla="*/ 21 w 26"/>
                <a:gd name="T53" fmla="*/ 6 h 22"/>
                <a:gd name="T54" fmla="*/ 20 w 26"/>
                <a:gd name="T55" fmla="*/ 5 h 22"/>
                <a:gd name="T56" fmla="*/ 16 w 26"/>
                <a:gd name="T57" fmla="*/ 2 h 22"/>
                <a:gd name="T58" fmla="*/ 9 w 26"/>
                <a:gd name="T59" fmla="*/ 0 h 22"/>
                <a:gd name="T60" fmla="*/ 8 w 26"/>
                <a:gd name="T61" fmla="*/ 0 h 22"/>
                <a:gd name="T62" fmla="*/ 6 w 26"/>
                <a:gd name="T63" fmla="*/ 1 h 22"/>
                <a:gd name="T64" fmla="*/ 5 w 26"/>
                <a:gd name="T65" fmla="*/ 3 h 22"/>
                <a:gd name="T66" fmla="*/ 5 w 26"/>
                <a:gd name="T67" fmla="*/ 5 h 22"/>
                <a:gd name="T68" fmla="*/ 3 w 26"/>
                <a:gd name="T69" fmla="*/ 7 h 22"/>
                <a:gd name="T70" fmla="*/ 3 w 26"/>
                <a:gd name="T7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2">
                  <a:moveTo>
                    <a:pt x="3" y="8"/>
                  </a:move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5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239">
              <a:extLst>
                <a:ext uri="{FF2B5EF4-FFF2-40B4-BE49-F238E27FC236}">
                  <a16:creationId xmlns:a16="http://schemas.microsoft.com/office/drawing/2014/main" id="{CCC00ED2-5A93-61A1-4190-76B2A69C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814" y="471488"/>
              <a:ext cx="33338" cy="42863"/>
            </a:xfrm>
            <a:custGeom>
              <a:avLst/>
              <a:gdLst>
                <a:gd name="T0" fmla="*/ 0 w 21"/>
                <a:gd name="T1" fmla="*/ 10 h 27"/>
                <a:gd name="T2" fmla="*/ 0 w 21"/>
                <a:gd name="T3" fmla="*/ 11 h 27"/>
                <a:gd name="T4" fmla="*/ 0 w 21"/>
                <a:gd name="T5" fmla="*/ 14 h 27"/>
                <a:gd name="T6" fmla="*/ 1 w 21"/>
                <a:gd name="T7" fmla="*/ 16 h 27"/>
                <a:gd name="T8" fmla="*/ 4 w 21"/>
                <a:gd name="T9" fmla="*/ 17 h 27"/>
                <a:gd name="T10" fmla="*/ 5 w 21"/>
                <a:gd name="T11" fmla="*/ 19 h 27"/>
                <a:gd name="T12" fmla="*/ 7 w 21"/>
                <a:gd name="T13" fmla="*/ 19 h 27"/>
                <a:gd name="T14" fmla="*/ 7 w 21"/>
                <a:gd name="T15" fmla="*/ 17 h 27"/>
                <a:gd name="T16" fmla="*/ 7 w 21"/>
                <a:gd name="T17" fmla="*/ 16 h 27"/>
                <a:gd name="T18" fmla="*/ 8 w 21"/>
                <a:gd name="T19" fmla="*/ 16 h 27"/>
                <a:gd name="T20" fmla="*/ 8 w 21"/>
                <a:gd name="T21" fmla="*/ 17 h 27"/>
                <a:gd name="T22" fmla="*/ 10 w 21"/>
                <a:gd name="T23" fmla="*/ 23 h 27"/>
                <a:gd name="T24" fmla="*/ 11 w 21"/>
                <a:gd name="T25" fmla="*/ 27 h 27"/>
                <a:gd name="T26" fmla="*/ 12 w 21"/>
                <a:gd name="T27" fmla="*/ 26 h 27"/>
                <a:gd name="T28" fmla="*/ 16 w 21"/>
                <a:gd name="T29" fmla="*/ 22 h 27"/>
                <a:gd name="T30" fmla="*/ 18 w 21"/>
                <a:gd name="T31" fmla="*/ 22 h 27"/>
                <a:gd name="T32" fmla="*/ 20 w 21"/>
                <a:gd name="T33" fmla="*/ 24 h 27"/>
                <a:gd name="T34" fmla="*/ 21 w 21"/>
                <a:gd name="T35" fmla="*/ 23 h 27"/>
                <a:gd name="T36" fmla="*/ 20 w 21"/>
                <a:gd name="T37" fmla="*/ 20 h 27"/>
                <a:gd name="T38" fmla="*/ 19 w 21"/>
                <a:gd name="T39" fmla="*/ 19 h 27"/>
                <a:gd name="T40" fmla="*/ 19 w 21"/>
                <a:gd name="T41" fmla="*/ 16 h 27"/>
                <a:gd name="T42" fmla="*/ 21 w 21"/>
                <a:gd name="T43" fmla="*/ 10 h 27"/>
                <a:gd name="T44" fmla="*/ 21 w 21"/>
                <a:gd name="T45" fmla="*/ 8 h 27"/>
                <a:gd name="T46" fmla="*/ 21 w 21"/>
                <a:gd name="T47" fmla="*/ 2 h 27"/>
                <a:gd name="T48" fmla="*/ 21 w 21"/>
                <a:gd name="T49" fmla="*/ 0 h 27"/>
                <a:gd name="T50" fmla="*/ 21 w 21"/>
                <a:gd name="T51" fmla="*/ 0 h 27"/>
                <a:gd name="T52" fmla="*/ 19 w 21"/>
                <a:gd name="T53" fmla="*/ 1 h 27"/>
                <a:gd name="T54" fmla="*/ 18 w 21"/>
                <a:gd name="T55" fmla="*/ 2 h 27"/>
                <a:gd name="T56" fmla="*/ 17 w 21"/>
                <a:gd name="T57" fmla="*/ 2 h 27"/>
                <a:gd name="T58" fmla="*/ 11 w 21"/>
                <a:gd name="T59" fmla="*/ 2 h 27"/>
                <a:gd name="T60" fmla="*/ 11 w 21"/>
                <a:gd name="T61" fmla="*/ 2 h 27"/>
                <a:gd name="T62" fmla="*/ 10 w 21"/>
                <a:gd name="T63" fmla="*/ 2 h 27"/>
                <a:gd name="T64" fmla="*/ 10 w 21"/>
                <a:gd name="T65" fmla="*/ 3 h 27"/>
                <a:gd name="T66" fmla="*/ 8 w 21"/>
                <a:gd name="T67" fmla="*/ 3 h 27"/>
                <a:gd name="T68" fmla="*/ 8 w 21"/>
                <a:gd name="T69" fmla="*/ 2 h 27"/>
                <a:gd name="T70" fmla="*/ 7 w 21"/>
                <a:gd name="T71" fmla="*/ 2 h 27"/>
                <a:gd name="T72" fmla="*/ 7 w 21"/>
                <a:gd name="T73" fmla="*/ 3 h 27"/>
                <a:gd name="T74" fmla="*/ 6 w 21"/>
                <a:gd name="T75" fmla="*/ 4 h 27"/>
                <a:gd name="T76" fmla="*/ 6 w 21"/>
                <a:gd name="T77" fmla="*/ 6 h 27"/>
                <a:gd name="T78" fmla="*/ 6 w 21"/>
                <a:gd name="T79" fmla="*/ 7 h 27"/>
                <a:gd name="T80" fmla="*/ 7 w 21"/>
                <a:gd name="T81" fmla="*/ 9 h 27"/>
                <a:gd name="T82" fmla="*/ 6 w 21"/>
                <a:gd name="T83" fmla="*/ 10 h 27"/>
                <a:gd name="T84" fmla="*/ 0 w 21"/>
                <a:gd name="T8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23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243">
              <a:extLst>
                <a:ext uri="{FF2B5EF4-FFF2-40B4-BE49-F238E27FC236}">
                  <a16:creationId xmlns:a16="http://schemas.microsoft.com/office/drawing/2014/main" id="{356F25F2-01BA-AD0D-DB7F-3B87C0E6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625475"/>
              <a:ext cx="17463" cy="65088"/>
            </a:xfrm>
            <a:custGeom>
              <a:avLst/>
              <a:gdLst>
                <a:gd name="T0" fmla="*/ 2 w 11"/>
                <a:gd name="T1" fmla="*/ 0 h 41"/>
                <a:gd name="T2" fmla="*/ 1 w 11"/>
                <a:gd name="T3" fmla="*/ 1 h 41"/>
                <a:gd name="T4" fmla="*/ 1 w 11"/>
                <a:gd name="T5" fmla="*/ 2 h 41"/>
                <a:gd name="T6" fmla="*/ 1 w 11"/>
                <a:gd name="T7" fmla="*/ 5 h 41"/>
                <a:gd name="T8" fmla="*/ 2 w 11"/>
                <a:gd name="T9" fmla="*/ 7 h 41"/>
                <a:gd name="T10" fmla="*/ 2 w 11"/>
                <a:gd name="T11" fmla="*/ 8 h 41"/>
                <a:gd name="T12" fmla="*/ 1 w 11"/>
                <a:gd name="T13" fmla="*/ 9 h 41"/>
                <a:gd name="T14" fmla="*/ 0 w 11"/>
                <a:gd name="T15" fmla="*/ 10 h 41"/>
                <a:gd name="T16" fmla="*/ 0 w 11"/>
                <a:gd name="T17" fmla="*/ 13 h 41"/>
                <a:gd name="T18" fmla="*/ 1 w 11"/>
                <a:gd name="T19" fmla="*/ 15 h 41"/>
                <a:gd name="T20" fmla="*/ 5 w 11"/>
                <a:gd name="T21" fmla="*/ 18 h 41"/>
                <a:gd name="T22" fmla="*/ 1 w 11"/>
                <a:gd name="T23" fmla="*/ 18 h 41"/>
                <a:gd name="T24" fmla="*/ 0 w 11"/>
                <a:gd name="T25" fmla="*/ 21 h 41"/>
                <a:gd name="T26" fmla="*/ 0 w 11"/>
                <a:gd name="T27" fmla="*/ 23 h 41"/>
                <a:gd name="T28" fmla="*/ 0 w 11"/>
                <a:gd name="T29" fmla="*/ 26 h 41"/>
                <a:gd name="T30" fmla="*/ 0 w 11"/>
                <a:gd name="T31" fmla="*/ 29 h 41"/>
                <a:gd name="T32" fmla="*/ 0 w 11"/>
                <a:gd name="T33" fmla="*/ 33 h 41"/>
                <a:gd name="T34" fmla="*/ 1 w 11"/>
                <a:gd name="T35" fmla="*/ 36 h 41"/>
                <a:gd name="T36" fmla="*/ 1 w 11"/>
                <a:gd name="T37" fmla="*/ 39 h 41"/>
                <a:gd name="T38" fmla="*/ 2 w 11"/>
                <a:gd name="T39" fmla="*/ 41 h 41"/>
                <a:gd name="T40" fmla="*/ 5 w 11"/>
                <a:gd name="T41" fmla="*/ 41 h 41"/>
                <a:gd name="T42" fmla="*/ 7 w 11"/>
                <a:gd name="T43" fmla="*/ 39 h 41"/>
                <a:gd name="T44" fmla="*/ 8 w 11"/>
                <a:gd name="T45" fmla="*/ 36 h 41"/>
                <a:gd name="T46" fmla="*/ 9 w 11"/>
                <a:gd name="T47" fmla="*/ 31 h 41"/>
                <a:gd name="T48" fmla="*/ 11 w 11"/>
                <a:gd name="T49" fmla="*/ 28 h 41"/>
                <a:gd name="T50" fmla="*/ 11 w 11"/>
                <a:gd name="T51" fmla="*/ 23 h 41"/>
                <a:gd name="T52" fmla="*/ 9 w 11"/>
                <a:gd name="T53" fmla="*/ 21 h 41"/>
                <a:gd name="T54" fmla="*/ 8 w 11"/>
                <a:gd name="T55" fmla="*/ 20 h 41"/>
                <a:gd name="T56" fmla="*/ 7 w 11"/>
                <a:gd name="T57" fmla="*/ 18 h 41"/>
                <a:gd name="T58" fmla="*/ 7 w 11"/>
                <a:gd name="T59" fmla="*/ 17 h 41"/>
                <a:gd name="T60" fmla="*/ 7 w 11"/>
                <a:gd name="T61" fmla="*/ 16 h 41"/>
                <a:gd name="T62" fmla="*/ 7 w 11"/>
                <a:gd name="T63" fmla="*/ 15 h 41"/>
                <a:gd name="T64" fmla="*/ 8 w 11"/>
                <a:gd name="T65" fmla="*/ 15 h 41"/>
                <a:gd name="T66" fmla="*/ 7 w 11"/>
                <a:gd name="T67" fmla="*/ 13 h 41"/>
                <a:gd name="T68" fmla="*/ 7 w 11"/>
                <a:gd name="T69" fmla="*/ 11 h 41"/>
                <a:gd name="T70" fmla="*/ 6 w 11"/>
                <a:gd name="T71" fmla="*/ 10 h 41"/>
                <a:gd name="T72" fmla="*/ 6 w 11"/>
                <a:gd name="T73" fmla="*/ 7 h 41"/>
                <a:gd name="T74" fmla="*/ 2 w 11"/>
                <a:gd name="T7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1" y="28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257">
              <a:extLst>
                <a:ext uri="{FF2B5EF4-FFF2-40B4-BE49-F238E27FC236}">
                  <a16:creationId xmlns:a16="http://schemas.microsoft.com/office/drawing/2014/main" id="{669675A1-DA82-36A8-A9C7-75083D61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950913"/>
              <a:ext cx="33338" cy="31750"/>
            </a:xfrm>
            <a:custGeom>
              <a:avLst/>
              <a:gdLst>
                <a:gd name="T0" fmla="*/ 13 w 21"/>
                <a:gd name="T1" fmla="*/ 8 h 20"/>
                <a:gd name="T2" fmla="*/ 14 w 21"/>
                <a:gd name="T3" fmla="*/ 6 h 20"/>
                <a:gd name="T4" fmla="*/ 16 w 21"/>
                <a:gd name="T5" fmla="*/ 6 h 20"/>
                <a:gd name="T6" fmla="*/ 20 w 21"/>
                <a:gd name="T7" fmla="*/ 7 h 20"/>
                <a:gd name="T8" fmla="*/ 20 w 21"/>
                <a:gd name="T9" fmla="*/ 5 h 20"/>
                <a:gd name="T10" fmla="*/ 21 w 21"/>
                <a:gd name="T11" fmla="*/ 5 h 20"/>
                <a:gd name="T12" fmla="*/ 21 w 21"/>
                <a:gd name="T13" fmla="*/ 4 h 20"/>
                <a:gd name="T14" fmla="*/ 20 w 21"/>
                <a:gd name="T15" fmla="*/ 3 h 20"/>
                <a:gd name="T16" fmla="*/ 20 w 21"/>
                <a:gd name="T17" fmla="*/ 3 h 20"/>
                <a:gd name="T18" fmla="*/ 17 w 21"/>
                <a:gd name="T19" fmla="*/ 3 h 20"/>
                <a:gd name="T20" fmla="*/ 15 w 21"/>
                <a:gd name="T21" fmla="*/ 3 h 20"/>
                <a:gd name="T22" fmla="*/ 14 w 21"/>
                <a:gd name="T23" fmla="*/ 3 h 20"/>
                <a:gd name="T24" fmla="*/ 14 w 21"/>
                <a:gd name="T25" fmla="*/ 0 h 20"/>
                <a:gd name="T26" fmla="*/ 13 w 21"/>
                <a:gd name="T27" fmla="*/ 1 h 20"/>
                <a:gd name="T28" fmla="*/ 12 w 21"/>
                <a:gd name="T29" fmla="*/ 1 h 20"/>
                <a:gd name="T30" fmla="*/ 10 w 21"/>
                <a:gd name="T31" fmla="*/ 0 h 20"/>
                <a:gd name="T32" fmla="*/ 9 w 21"/>
                <a:gd name="T33" fmla="*/ 0 h 20"/>
                <a:gd name="T34" fmla="*/ 8 w 21"/>
                <a:gd name="T35" fmla="*/ 1 h 20"/>
                <a:gd name="T36" fmla="*/ 6 w 21"/>
                <a:gd name="T37" fmla="*/ 1 h 20"/>
                <a:gd name="T38" fmla="*/ 4 w 21"/>
                <a:gd name="T39" fmla="*/ 3 h 20"/>
                <a:gd name="T40" fmla="*/ 3 w 21"/>
                <a:gd name="T41" fmla="*/ 4 h 20"/>
                <a:gd name="T42" fmla="*/ 2 w 21"/>
                <a:gd name="T43" fmla="*/ 5 h 20"/>
                <a:gd name="T44" fmla="*/ 2 w 21"/>
                <a:gd name="T45" fmla="*/ 6 h 20"/>
                <a:gd name="T46" fmla="*/ 2 w 21"/>
                <a:gd name="T47" fmla="*/ 7 h 20"/>
                <a:gd name="T48" fmla="*/ 0 w 21"/>
                <a:gd name="T49" fmla="*/ 10 h 20"/>
                <a:gd name="T50" fmla="*/ 0 w 21"/>
                <a:gd name="T51" fmla="*/ 11 h 20"/>
                <a:gd name="T52" fmla="*/ 0 w 21"/>
                <a:gd name="T53" fmla="*/ 12 h 20"/>
                <a:gd name="T54" fmla="*/ 2 w 21"/>
                <a:gd name="T55" fmla="*/ 17 h 20"/>
                <a:gd name="T56" fmla="*/ 3 w 21"/>
                <a:gd name="T57" fmla="*/ 18 h 20"/>
                <a:gd name="T58" fmla="*/ 4 w 21"/>
                <a:gd name="T59" fmla="*/ 19 h 20"/>
                <a:gd name="T60" fmla="*/ 6 w 21"/>
                <a:gd name="T61" fmla="*/ 19 h 20"/>
                <a:gd name="T62" fmla="*/ 7 w 21"/>
                <a:gd name="T63" fmla="*/ 20 h 20"/>
                <a:gd name="T64" fmla="*/ 7 w 21"/>
                <a:gd name="T65" fmla="*/ 19 h 20"/>
                <a:gd name="T66" fmla="*/ 9 w 21"/>
                <a:gd name="T67" fmla="*/ 14 h 20"/>
                <a:gd name="T68" fmla="*/ 9 w 21"/>
                <a:gd name="T69" fmla="*/ 13 h 20"/>
                <a:gd name="T70" fmla="*/ 8 w 21"/>
                <a:gd name="T71" fmla="*/ 13 h 20"/>
                <a:gd name="T72" fmla="*/ 7 w 21"/>
                <a:gd name="T73" fmla="*/ 12 h 20"/>
                <a:gd name="T74" fmla="*/ 9 w 21"/>
                <a:gd name="T75" fmla="*/ 10 h 20"/>
                <a:gd name="T76" fmla="*/ 13 w 21"/>
                <a:gd name="T7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13" y="8"/>
                  </a:moveTo>
                  <a:lnTo>
                    <a:pt x="14" y="6"/>
                  </a:lnTo>
                  <a:lnTo>
                    <a:pt x="16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265">
              <a:extLst>
                <a:ext uri="{FF2B5EF4-FFF2-40B4-BE49-F238E27FC236}">
                  <a16:creationId xmlns:a16="http://schemas.microsoft.com/office/drawing/2014/main" id="{1FF198FA-E955-E177-7797-B28FFEF9D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935038"/>
              <a:ext cx="28575" cy="28575"/>
            </a:xfrm>
            <a:custGeom>
              <a:avLst/>
              <a:gdLst>
                <a:gd name="T0" fmla="*/ 17 w 18"/>
                <a:gd name="T1" fmla="*/ 10 h 18"/>
                <a:gd name="T2" fmla="*/ 17 w 18"/>
                <a:gd name="T3" fmla="*/ 10 h 18"/>
                <a:gd name="T4" fmla="*/ 17 w 18"/>
                <a:gd name="T5" fmla="*/ 9 h 18"/>
                <a:gd name="T6" fmla="*/ 18 w 18"/>
                <a:gd name="T7" fmla="*/ 8 h 18"/>
                <a:gd name="T8" fmla="*/ 18 w 18"/>
                <a:gd name="T9" fmla="*/ 4 h 18"/>
                <a:gd name="T10" fmla="*/ 18 w 18"/>
                <a:gd name="T11" fmla="*/ 3 h 18"/>
                <a:gd name="T12" fmla="*/ 18 w 18"/>
                <a:gd name="T13" fmla="*/ 0 h 18"/>
                <a:gd name="T14" fmla="*/ 17 w 18"/>
                <a:gd name="T15" fmla="*/ 0 h 18"/>
                <a:gd name="T16" fmla="*/ 16 w 18"/>
                <a:gd name="T17" fmla="*/ 0 h 18"/>
                <a:gd name="T18" fmla="*/ 15 w 18"/>
                <a:gd name="T19" fmla="*/ 1 h 18"/>
                <a:gd name="T20" fmla="*/ 13 w 18"/>
                <a:gd name="T21" fmla="*/ 2 h 18"/>
                <a:gd name="T22" fmla="*/ 6 w 18"/>
                <a:gd name="T23" fmla="*/ 2 h 18"/>
                <a:gd name="T24" fmla="*/ 3 w 18"/>
                <a:gd name="T25" fmla="*/ 1 h 18"/>
                <a:gd name="T26" fmla="*/ 2 w 18"/>
                <a:gd name="T27" fmla="*/ 2 h 18"/>
                <a:gd name="T28" fmla="*/ 0 w 18"/>
                <a:gd name="T29" fmla="*/ 4 h 18"/>
                <a:gd name="T30" fmla="*/ 0 w 18"/>
                <a:gd name="T31" fmla="*/ 7 h 18"/>
                <a:gd name="T32" fmla="*/ 3 w 18"/>
                <a:gd name="T33" fmla="*/ 7 h 18"/>
                <a:gd name="T34" fmla="*/ 4 w 18"/>
                <a:gd name="T35" fmla="*/ 7 h 18"/>
                <a:gd name="T36" fmla="*/ 6 w 18"/>
                <a:gd name="T37" fmla="*/ 8 h 18"/>
                <a:gd name="T38" fmla="*/ 5 w 18"/>
                <a:gd name="T39" fmla="*/ 8 h 18"/>
                <a:gd name="T40" fmla="*/ 3 w 18"/>
                <a:gd name="T41" fmla="*/ 8 h 18"/>
                <a:gd name="T42" fmla="*/ 2 w 18"/>
                <a:gd name="T43" fmla="*/ 9 h 18"/>
                <a:gd name="T44" fmla="*/ 2 w 18"/>
                <a:gd name="T45" fmla="*/ 10 h 18"/>
                <a:gd name="T46" fmla="*/ 2 w 18"/>
                <a:gd name="T47" fmla="*/ 11 h 18"/>
                <a:gd name="T48" fmla="*/ 3 w 18"/>
                <a:gd name="T49" fmla="*/ 13 h 18"/>
                <a:gd name="T50" fmla="*/ 3 w 18"/>
                <a:gd name="T51" fmla="*/ 14 h 18"/>
                <a:gd name="T52" fmla="*/ 3 w 18"/>
                <a:gd name="T53" fmla="*/ 15 h 18"/>
                <a:gd name="T54" fmla="*/ 3 w 18"/>
                <a:gd name="T55" fmla="*/ 16 h 18"/>
                <a:gd name="T56" fmla="*/ 5 w 18"/>
                <a:gd name="T57" fmla="*/ 16 h 18"/>
                <a:gd name="T58" fmla="*/ 6 w 18"/>
                <a:gd name="T59" fmla="*/ 17 h 18"/>
                <a:gd name="T60" fmla="*/ 6 w 18"/>
                <a:gd name="T61" fmla="*/ 18 h 18"/>
                <a:gd name="T62" fmla="*/ 7 w 18"/>
                <a:gd name="T63" fmla="*/ 18 h 18"/>
                <a:gd name="T64" fmla="*/ 9 w 18"/>
                <a:gd name="T65" fmla="*/ 17 h 18"/>
                <a:gd name="T66" fmla="*/ 9 w 18"/>
                <a:gd name="T67" fmla="*/ 16 h 18"/>
                <a:gd name="T68" fmla="*/ 10 w 18"/>
                <a:gd name="T69" fmla="*/ 15 h 18"/>
                <a:gd name="T70" fmla="*/ 11 w 18"/>
                <a:gd name="T71" fmla="*/ 16 h 18"/>
                <a:gd name="T72" fmla="*/ 12 w 18"/>
                <a:gd name="T73" fmla="*/ 15 h 18"/>
                <a:gd name="T74" fmla="*/ 13 w 18"/>
                <a:gd name="T75" fmla="*/ 14 h 18"/>
                <a:gd name="T76" fmla="*/ 13 w 18"/>
                <a:gd name="T77" fmla="*/ 10 h 18"/>
                <a:gd name="T78" fmla="*/ 15 w 18"/>
                <a:gd name="T79" fmla="*/ 8 h 18"/>
                <a:gd name="T80" fmla="*/ 16 w 18"/>
                <a:gd name="T81" fmla="*/ 7 h 18"/>
                <a:gd name="T82" fmla="*/ 17 w 18"/>
                <a:gd name="T83" fmla="*/ 7 h 18"/>
                <a:gd name="T84" fmla="*/ 17 w 18"/>
                <a:gd name="T85" fmla="*/ 9 h 18"/>
                <a:gd name="T86" fmla="*/ 17 w 18"/>
                <a:gd name="T8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18">
                  <a:moveTo>
                    <a:pt x="17" y="10"/>
                  </a:moveTo>
                  <a:lnTo>
                    <a:pt x="17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374">
              <a:extLst>
                <a:ext uri="{FF2B5EF4-FFF2-40B4-BE49-F238E27FC236}">
                  <a16:creationId xmlns:a16="http://schemas.microsoft.com/office/drawing/2014/main" id="{2BD828AA-2973-323D-CC2D-7B60AA8C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1096963"/>
              <a:ext cx="39688" cy="28575"/>
            </a:xfrm>
            <a:custGeom>
              <a:avLst/>
              <a:gdLst>
                <a:gd name="T0" fmla="*/ 3 w 25"/>
                <a:gd name="T1" fmla="*/ 11 h 18"/>
                <a:gd name="T2" fmla="*/ 5 w 25"/>
                <a:gd name="T3" fmla="*/ 12 h 18"/>
                <a:gd name="T4" fmla="*/ 7 w 25"/>
                <a:gd name="T5" fmla="*/ 13 h 18"/>
                <a:gd name="T6" fmla="*/ 8 w 25"/>
                <a:gd name="T7" fmla="*/ 17 h 18"/>
                <a:gd name="T8" fmla="*/ 10 w 25"/>
                <a:gd name="T9" fmla="*/ 18 h 18"/>
                <a:gd name="T10" fmla="*/ 12 w 25"/>
                <a:gd name="T11" fmla="*/ 18 h 18"/>
                <a:gd name="T12" fmla="*/ 13 w 25"/>
                <a:gd name="T13" fmla="*/ 16 h 18"/>
                <a:gd name="T14" fmla="*/ 14 w 25"/>
                <a:gd name="T15" fmla="*/ 15 h 18"/>
                <a:gd name="T16" fmla="*/ 16 w 25"/>
                <a:gd name="T17" fmla="*/ 12 h 18"/>
                <a:gd name="T18" fmla="*/ 17 w 25"/>
                <a:gd name="T19" fmla="*/ 10 h 18"/>
                <a:gd name="T20" fmla="*/ 17 w 25"/>
                <a:gd name="T21" fmla="*/ 7 h 18"/>
                <a:gd name="T22" fmla="*/ 17 w 25"/>
                <a:gd name="T23" fmla="*/ 6 h 18"/>
                <a:gd name="T24" fmla="*/ 16 w 25"/>
                <a:gd name="T25" fmla="*/ 6 h 18"/>
                <a:gd name="T26" fmla="*/ 21 w 25"/>
                <a:gd name="T27" fmla="*/ 5 h 18"/>
                <a:gd name="T28" fmla="*/ 23 w 25"/>
                <a:gd name="T29" fmla="*/ 5 h 18"/>
                <a:gd name="T30" fmla="*/ 25 w 25"/>
                <a:gd name="T31" fmla="*/ 5 h 18"/>
                <a:gd name="T32" fmla="*/ 25 w 25"/>
                <a:gd name="T33" fmla="*/ 4 h 18"/>
                <a:gd name="T34" fmla="*/ 25 w 25"/>
                <a:gd name="T35" fmla="*/ 3 h 18"/>
                <a:gd name="T36" fmla="*/ 25 w 25"/>
                <a:gd name="T37" fmla="*/ 2 h 18"/>
                <a:gd name="T38" fmla="*/ 24 w 25"/>
                <a:gd name="T39" fmla="*/ 0 h 18"/>
                <a:gd name="T40" fmla="*/ 23 w 25"/>
                <a:gd name="T41" fmla="*/ 0 h 18"/>
                <a:gd name="T42" fmla="*/ 21 w 25"/>
                <a:gd name="T43" fmla="*/ 0 h 18"/>
                <a:gd name="T44" fmla="*/ 18 w 25"/>
                <a:gd name="T45" fmla="*/ 2 h 18"/>
                <a:gd name="T46" fmla="*/ 12 w 25"/>
                <a:gd name="T47" fmla="*/ 2 h 18"/>
                <a:gd name="T48" fmla="*/ 11 w 25"/>
                <a:gd name="T49" fmla="*/ 3 h 18"/>
                <a:gd name="T50" fmla="*/ 8 w 25"/>
                <a:gd name="T51" fmla="*/ 4 h 18"/>
                <a:gd name="T52" fmla="*/ 7 w 25"/>
                <a:gd name="T53" fmla="*/ 4 h 18"/>
                <a:gd name="T54" fmla="*/ 5 w 25"/>
                <a:gd name="T55" fmla="*/ 6 h 18"/>
                <a:gd name="T56" fmla="*/ 3 w 25"/>
                <a:gd name="T57" fmla="*/ 7 h 18"/>
                <a:gd name="T58" fmla="*/ 0 w 25"/>
                <a:gd name="T59" fmla="*/ 7 h 18"/>
                <a:gd name="T60" fmla="*/ 0 w 25"/>
                <a:gd name="T61" fmla="*/ 9 h 18"/>
                <a:gd name="T62" fmla="*/ 1 w 25"/>
                <a:gd name="T63" fmla="*/ 10 h 18"/>
                <a:gd name="T64" fmla="*/ 3 w 25"/>
                <a:gd name="T6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18">
                  <a:moveTo>
                    <a:pt x="3" y="11"/>
                  </a:moveTo>
                  <a:lnTo>
                    <a:pt x="5" y="12"/>
                  </a:lnTo>
                  <a:lnTo>
                    <a:pt x="7" y="13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682">
              <a:extLst>
                <a:ext uri="{FF2B5EF4-FFF2-40B4-BE49-F238E27FC236}">
                  <a16:creationId xmlns:a16="http://schemas.microsoft.com/office/drawing/2014/main" id="{0F764779-73C4-F484-0E18-B441DF53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92113"/>
              <a:ext cx="73025" cy="84138"/>
            </a:xfrm>
            <a:custGeom>
              <a:avLst/>
              <a:gdLst>
                <a:gd name="T0" fmla="*/ 22 w 46"/>
                <a:gd name="T1" fmla="*/ 51 h 53"/>
                <a:gd name="T2" fmla="*/ 26 w 46"/>
                <a:gd name="T3" fmla="*/ 47 h 53"/>
                <a:gd name="T4" fmla="*/ 29 w 46"/>
                <a:gd name="T5" fmla="*/ 46 h 53"/>
                <a:gd name="T6" fmla="*/ 28 w 46"/>
                <a:gd name="T7" fmla="*/ 44 h 53"/>
                <a:gd name="T8" fmla="*/ 29 w 46"/>
                <a:gd name="T9" fmla="*/ 34 h 53"/>
                <a:gd name="T10" fmla="*/ 27 w 46"/>
                <a:gd name="T11" fmla="*/ 37 h 53"/>
                <a:gd name="T12" fmla="*/ 26 w 46"/>
                <a:gd name="T13" fmla="*/ 35 h 53"/>
                <a:gd name="T14" fmla="*/ 21 w 46"/>
                <a:gd name="T15" fmla="*/ 33 h 53"/>
                <a:gd name="T16" fmla="*/ 19 w 46"/>
                <a:gd name="T17" fmla="*/ 27 h 53"/>
                <a:gd name="T18" fmla="*/ 22 w 46"/>
                <a:gd name="T19" fmla="*/ 28 h 53"/>
                <a:gd name="T20" fmla="*/ 27 w 46"/>
                <a:gd name="T21" fmla="*/ 33 h 53"/>
                <a:gd name="T22" fmla="*/ 27 w 46"/>
                <a:gd name="T23" fmla="*/ 30 h 53"/>
                <a:gd name="T24" fmla="*/ 26 w 46"/>
                <a:gd name="T25" fmla="*/ 24 h 53"/>
                <a:gd name="T26" fmla="*/ 26 w 46"/>
                <a:gd name="T27" fmla="*/ 21 h 53"/>
                <a:gd name="T28" fmla="*/ 28 w 46"/>
                <a:gd name="T29" fmla="*/ 15 h 53"/>
                <a:gd name="T30" fmla="*/ 31 w 46"/>
                <a:gd name="T31" fmla="*/ 18 h 53"/>
                <a:gd name="T32" fmla="*/ 28 w 46"/>
                <a:gd name="T33" fmla="*/ 25 h 53"/>
                <a:gd name="T34" fmla="*/ 31 w 46"/>
                <a:gd name="T35" fmla="*/ 32 h 53"/>
                <a:gd name="T36" fmla="*/ 36 w 46"/>
                <a:gd name="T37" fmla="*/ 24 h 53"/>
                <a:gd name="T38" fmla="*/ 34 w 46"/>
                <a:gd name="T39" fmla="*/ 26 h 53"/>
                <a:gd name="T40" fmla="*/ 32 w 46"/>
                <a:gd name="T41" fmla="*/ 31 h 53"/>
                <a:gd name="T42" fmla="*/ 35 w 46"/>
                <a:gd name="T43" fmla="*/ 34 h 53"/>
                <a:gd name="T44" fmla="*/ 38 w 46"/>
                <a:gd name="T45" fmla="*/ 35 h 53"/>
                <a:gd name="T46" fmla="*/ 40 w 46"/>
                <a:gd name="T47" fmla="*/ 32 h 53"/>
                <a:gd name="T48" fmla="*/ 42 w 46"/>
                <a:gd name="T49" fmla="*/ 30 h 53"/>
                <a:gd name="T50" fmla="*/ 44 w 46"/>
                <a:gd name="T51" fmla="*/ 24 h 53"/>
                <a:gd name="T52" fmla="*/ 41 w 46"/>
                <a:gd name="T53" fmla="*/ 18 h 53"/>
                <a:gd name="T54" fmla="*/ 40 w 46"/>
                <a:gd name="T55" fmla="*/ 14 h 53"/>
                <a:gd name="T56" fmla="*/ 33 w 46"/>
                <a:gd name="T57" fmla="*/ 8 h 53"/>
                <a:gd name="T58" fmla="*/ 28 w 46"/>
                <a:gd name="T59" fmla="*/ 7 h 53"/>
                <a:gd name="T60" fmla="*/ 26 w 46"/>
                <a:gd name="T61" fmla="*/ 7 h 53"/>
                <a:gd name="T62" fmla="*/ 20 w 46"/>
                <a:gd name="T63" fmla="*/ 5 h 53"/>
                <a:gd name="T64" fmla="*/ 16 w 46"/>
                <a:gd name="T65" fmla="*/ 0 h 53"/>
                <a:gd name="T66" fmla="*/ 12 w 46"/>
                <a:gd name="T67" fmla="*/ 2 h 53"/>
                <a:gd name="T68" fmla="*/ 9 w 46"/>
                <a:gd name="T69" fmla="*/ 7 h 53"/>
                <a:gd name="T70" fmla="*/ 13 w 46"/>
                <a:gd name="T71" fmla="*/ 11 h 53"/>
                <a:gd name="T72" fmla="*/ 15 w 46"/>
                <a:gd name="T73" fmla="*/ 13 h 53"/>
                <a:gd name="T74" fmla="*/ 18 w 46"/>
                <a:gd name="T75" fmla="*/ 9 h 53"/>
                <a:gd name="T76" fmla="*/ 20 w 46"/>
                <a:gd name="T77" fmla="*/ 14 h 53"/>
                <a:gd name="T78" fmla="*/ 20 w 46"/>
                <a:gd name="T79" fmla="*/ 20 h 53"/>
                <a:gd name="T80" fmla="*/ 18 w 46"/>
                <a:gd name="T81" fmla="*/ 19 h 53"/>
                <a:gd name="T82" fmla="*/ 16 w 46"/>
                <a:gd name="T83" fmla="*/ 17 h 53"/>
                <a:gd name="T84" fmla="*/ 15 w 46"/>
                <a:gd name="T85" fmla="*/ 24 h 53"/>
                <a:gd name="T86" fmla="*/ 12 w 46"/>
                <a:gd name="T87" fmla="*/ 26 h 53"/>
                <a:gd name="T88" fmla="*/ 12 w 46"/>
                <a:gd name="T89" fmla="*/ 31 h 53"/>
                <a:gd name="T90" fmla="*/ 9 w 46"/>
                <a:gd name="T91" fmla="*/ 31 h 53"/>
                <a:gd name="T92" fmla="*/ 8 w 46"/>
                <a:gd name="T93" fmla="*/ 24 h 53"/>
                <a:gd name="T94" fmla="*/ 9 w 46"/>
                <a:gd name="T95" fmla="*/ 15 h 53"/>
                <a:gd name="T96" fmla="*/ 6 w 46"/>
                <a:gd name="T97" fmla="*/ 15 h 53"/>
                <a:gd name="T98" fmla="*/ 8 w 46"/>
                <a:gd name="T99" fmla="*/ 18 h 53"/>
                <a:gd name="T100" fmla="*/ 3 w 46"/>
                <a:gd name="T101" fmla="*/ 21 h 53"/>
                <a:gd name="T102" fmla="*/ 2 w 46"/>
                <a:gd name="T103" fmla="*/ 25 h 53"/>
                <a:gd name="T104" fmla="*/ 1 w 46"/>
                <a:gd name="T105" fmla="*/ 21 h 53"/>
                <a:gd name="T106" fmla="*/ 1 w 46"/>
                <a:gd name="T107" fmla="*/ 28 h 53"/>
                <a:gd name="T108" fmla="*/ 2 w 46"/>
                <a:gd name="T109" fmla="*/ 35 h 53"/>
                <a:gd name="T110" fmla="*/ 7 w 46"/>
                <a:gd name="T111" fmla="*/ 51 h 53"/>
                <a:gd name="T112" fmla="*/ 10 w 46"/>
                <a:gd name="T113" fmla="*/ 46 h 53"/>
                <a:gd name="T114" fmla="*/ 13 w 46"/>
                <a:gd name="T115" fmla="*/ 50 h 53"/>
                <a:gd name="T116" fmla="*/ 15 w 46"/>
                <a:gd name="T117" fmla="*/ 48 h 53"/>
                <a:gd name="T118" fmla="*/ 16 w 46"/>
                <a:gd name="T119" fmla="*/ 46 h 53"/>
                <a:gd name="T120" fmla="*/ 21 w 46"/>
                <a:gd name="T12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22" y="52"/>
                  </a:lnTo>
                  <a:lnTo>
                    <a:pt x="22" y="51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9" y="34"/>
                  </a:lnTo>
                  <a:lnTo>
                    <a:pt x="28" y="35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4"/>
                  </a:lnTo>
                  <a:lnTo>
                    <a:pt x="25" y="22"/>
                  </a:lnTo>
                  <a:lnTo>
                    <a:pt x="23" y="19"/>
                  </a:lnTo>
                  <a:lnTo>
                    <a:pt x="26" y="21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3" y="27"/>
                  </a:lnTo>
                  <a:lnTo>
                    <a:pt x="32" y="28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40" y="32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4" y="24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40" y="14"/>
                  </a:lnTo>
                  <a:lnTo>
                    <a:pt x="39" y="13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0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7" y="51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0" y="47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309">
              <a:extLst>
                <a:ext uri="{FF2B5EF4-FFF2-40B4-BE49-F238E27FC236}">
                  <a16:creationId xmlns:a16="http://schemas.microsoft.com/office/drawing/2014/main" id="{8DF5B3EF-001B-7C30-EFA7-3E34ABC8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9" y="2533650"/>
              <a:ext cx="93663" cy="136525"/>
            </a:xfrm>
            <a:custGeom>
              <a:avLst/>
              <a:gdLst>
                <a:gd name="T0" fmla="*/ 49 w 59"/>
                <a:gd name="T1" fmla="*/ 70 h 86"/>
                <a:gd name="T2" fmla="*/ 52 w 59"/>
                <a:gd name="T3" fmla="*/ 65 h 86"/>
                <a:gd name="T4" fmla="*/ 52 w 59"/>
                <a:gd name="T5" fmla="*/ 62 h 86"/>
                <a:gd name="T6" fmla="*/ 58 w 59"/>
                <a:gd name="T7" fmla="*/ 55 h 86"/>
                <a:gd name="T8" fmla="*/ 58 w 59"/>
                <a:gd name="T9" fmla="*/ 54 h 86"/>
                <a:gd name="T10" fmla="*/ 57 w 59"/>
                <a:gd name="T11" fmla="*/ 50 h 86"/>
                <a:gd name="T12" fmla="*/ 58 w 59"/>
                <a:gd name="T13" fmla="*/ 48 h 86"/>
                <a:gd name="T14" fmla="*/ 59 w 59"/>
                <a:gd name="T15" fmla="*/ 44 h 86"/>
                <a:gd name="T16" fmla="*/ 52 w 59"/>
                <a:gd name="T17" fmla="*/ 43 h 86"/>
                <a:gd name="T18" fmla="*/ 49 w 59"/>
                <a:gd name="T19" fmla="*/ 41 h 86"/>
                <a:gd name="T20" fmla="*/ 45 w 59"/>
                <a:gd name="T21" fmla="*/ 41 h 86"/>
                <a:gd name="T22" fmla="*/ 44 w 59"/>
                <a:gd name="T23" fmla="*/ 38 h 86"/>
                <a:gd name="T24" fmla="*/ 39 w 59"/>
                <a:gd name="T25" fmla="*/ 36 h 86"/>
                <a:gd name="T26" fmla="*/ 34 w 59"/>
                <a:gd name="T27" fmla="*/ 25 h 86"/>
                <a:gd name="T28" fmla="*/ 32 w 59"/>
                <a:gd name="T29" fmla="*/ 23 h 86"/>
                <a:gd name="T30" fmla="*/ 30 w 59"/>
                <a:gd name="T31" fmla="*/ 18 h 86"/>
                <a:gd name="T32" fmla="*/ 29 w 59"/>
                <a:gd name="T33" fmla="*/ 15 h 86"/>
                <a:gd name="T34" fmla="*/ 29 w 59"/>
                <a:gd name="T35" fmla="*/ 12 h 86"/>
                <a:gd name="T36" fmla="*/ 30 w 59"/>
                <a:gd name="T37" fmla="*/ 8 h 86"/>
                <a:gd name="T38" fmla="*/ 29 w 59"/>
                <a:gd name="T39" fmla="*/ 4 h 86"/>
                <a:gd name="T40" fmla="*/ 26 w 59"/>
                <a:gd name="T41" fmla="*/ 3 h 86"/>
                <a:gd name="T42" fmla="*/ 24 w 59"/>
                <a:gd name="T43" fmla="*/ 4 h 86"/>
                <a:gd name="T44" fmla="*/ 21 w 59"/>
                <a:gd name="T45" fmla="*/ 0 h 86"/>
                <a:gd name="T46" fmla="*/ 18 w 59"/>
                <a:gd name="T47" fmla="*/ 3 h 86"/>
                <a:gd name="T48" fmla="*/ 17 w 59"/>
                <a:gd name="T49" fmla="*/ 8 h 86"/>
                <a:gd name="T50" fmla="*/ 12 w 59"/>
                <a:gd name="T51" fmla="*/ 11 h 86"/>
                <a:gd name="T52" fmla="*/ 11 w 59"/>
                <a:gd name="T53" fmla="*/ 13 h 86"/>
                <a:gd name="T54" fmla="*/ 10 w 59"/>
                <a:gd name="T55" fmla="*/ 16 h 86"/>
                <a:gd name="T56" fmla="*/ 8 w 59"/>
                <a:gd name="T57" fmla="*/ 19 h 86"/>
                <a:gd name="T58" fmla="*/ 6 w 59"/>
                <a:gd name="T59" fmla="*/ 22 h 86"/>
                <a:gd name="T60" fmla="*/ 5 w 59"/>
                <a:gd name="T61" fmla="*/ 25 h 86"/>
                <a:gd name="T62" fmla="*/ 3 w 59"/>
                <a:gd name="T63" fmla="*/ 29 h 86"/>
                <a:gd name="T64" fmla="*/ 1 w 59"/>
                <a:gd name="T65" fmla="*/ 35 h 86"/>
                <a:gd name="T66" fmla="*/ 3 w 59"/>
                <a:gd name="T67" fmla="*/ 37 h 86"/>
                <a:gd name="T68" fmla="*/ 1 w 59"/>
                <a:gd name="T69" fmla="*/ 39 h 86"/>
                <a:gd name="T70" fmla="*/ 0 w 59"/>
                <a:gd name="T71" fmla="*/ 42 h 86"/>
                <a:gd name="T72" fmla="*/ 3 w 59"/>
                <a:gd name="T73" fmla="*/ 45 h 86"/>
                <a:gd name="T74" fmla="*/ 5 w 59"/>
                <a:gd name="T75" fmla="*/ 47 h 86"/>
                <a:gd name="T76" fmla="*/ 7 w 59"/>
                <a:gd name="T77" fmla="*/ 52 h 86"/>
                <a:gd name="T78" fmla="*/ 10 w 59"/>
                <a:gd name="T79" fmla="*/ 54 h 86"/>
                <a:gd name="T80" fmla="*/ 11 w 59"/>
                <a:gd name="T81" fmla="*/ 56 h 86"/>
                <a:gd name="T82" fmla="*/ 10 w 59"/>
                <a:gd name="T83" fmla="*/ 60 h 86"/>
                <a:gd name="T84" fmla="*/ 13 w 59"/>
                <a:gd name="T85" fmla="*/ 61 h 86"/>
                <a:gd name="T86" fmla="*/ 12 w 59"/>
                <a:gd name="T87" fmla="*/ 64 h 86"/>
                <a:gd name="T88" fmla="*/ 10 w 59"/>
                <a:gd name="T89" fmla="*/ 69 h 86"/>
                <a:gd name="T90" fmla="*/ 10 w 59"/>
                <a:gd name="T91" fmla="*/ 71 h 86"/>
                <a:gd name="T92" fmla="*/ 8 w 59"/>
                <a:gd name="T93" fmla="*/ 77 h 86"/>
                <a:gd name="T94" fmla="*/ 17 w 59"/>
                <a:gd name="T95" fmla="*/ 81 h 86"/>
                <a:gd name="T96" fmla="*/ 20 w 59"/>
                <a:gd name="T97" fmla="*/ 84 h 86"/>
                <a:gd name="T98" fmla="*/ 27 w 59"/>
                <a:gd name="T99" fmla="*/ 83 h 86"/>
                <a:gd name="T100" fmla="*/ 30 w 59"/>
                <a:gd name="T101" fmla="*/ 81 h 86"/>
                <a:gd name="T102" fmla="*/ 31 w 59"/>
                <a:gd name="T103" fmla="*/ 78 h 86"/>
                <a:gd name="T104" fmla="*/ 40 w 59"/>
                <a:gd name="T105" fmla="*/ 80 h 86"/>
                <a:gd name="T106" fmla="*/ 47 w 59"/>
                <a:gd name="T107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86">
                  <a:moveTo>
                    <a:pt x="47" y="75"/>
                  </a:moveTo>
                  <a:lnTo>
                    <a:pt x="49" y="74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0" y="68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3" y="37"/>
                  </a:lnTo>
                  <a:lnTo>
                    <a:pt x="42" y="37"/>
                  </a:lnTo>
                  <a:lnTo>
                    <a:pt x="39" y="36"/>
                  </a:lnTo>
                  <a:lnTo>
                    <a:pt x="38" y="35"/>
                  </a:lnTo>
                  <a:lnTo>
                    <a:pt x="36" y="28"/>
                  </a:lnTo>
                  <a:lnTo>
                    <a:pt x="34" y="25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3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8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7" y="73"/>
                  </a:lnTo>
                  <a:lnTo>
                    <a:pt x="6" y="74"/>
                  </a:lnTo>
                  <a:lnTo>
                    <a:pt x="8" y="77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7" y="81"/>
                  </a:lnTo>
                  <a:lnTo>
                    <a:pt x="18" y="82"/>
                  </a:lnTo>
                  <a:lnTo>
                    <a:pt x="19" y="86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1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4" y="82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7" y="80"/>
                  </a:lnTo>
                  <a:lnTo>
                    <a:pt x="47" y="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87">
              <a:extLst>
                <a:ext uri="{FF2B5EF4-FFF2-40B4-BE49-F238E27FC236}">
                  <a16:creationId xmlns:a16="http://schemas.microsoft.com/office/drawing/2014/main" id="{AEA3B5C0-D572-2D26-61E5-EC35548B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6" y="2238375"/>
              <a:ext cx="50800" cy="23813"/>
            </a:xfrm>
            <a:custGeom>
              <a:avLst/>
              <a:gdLst>
                <a:gd name="T0" fmla="*/ 30 w 32"/>
                <a:gd name="T1" fmla="*/ 8 h 15"/>
                <a:gd name="T2" fmla="*/ 26 w 32"/>
                <a:gd name="T3" fmla="*/ 7 h 15"/>
                <a:gd name="T4" fmla="*/ 25 w 32"/>
                <a:gd name="T5" fmla="*/ 6 h 15"/>
                <a:gd name="T6" fmla="*/ 22 w 32"/>
                <a:gd name="T7" fmla="*/ 2 h 15"/>
                <a:gd name="T8" fmla="*/ 21 w 32"/>
                <a:gd name="T9" fmla="*/ 1 h 15"/>
                <a:gd name="T10" fmla="*/ 19 w 32"/>
                <a:gd name="T11" fmla="*/ 1 h 15"/>
                <a:gd name="T12" fmla="*/ 12 w 32"/>
                <a:gd name="T13" fmla="*/ 0 h 15"/>
                <a:gd name="T14" fmla="*/ 11 w 32"/>
                <a:gd name="T15" fmla="*/ 0 h 15"/>
                <a:gd name="T16" fmla="*/ 9 w 32"/>
                <a:gd name="T17" fmla="*/ 0 h 15"/>
                <a:gd name="T18" fmla="*/ 4 w 32"/>
                <a:gd name="T19" fmla="*/ 1 h 15"/>
                <a:gd name="T20" fmla="*/ 1 w 32"/>
                <a:gd name="T21" fmla="*/ 2 h 15"/>
                <a:gd name="T22" fmla="*/ 0 w 32"/>
                <a:gd name="T23" fmla="*/ 7 h 15"/>
                <a:gd name="T24" fmla="*/ 1 w 32"/>
                <a:gd name="T25" fmla="*/ 8 h 15"/>
                <a:gd name="T26" fmla="*/ 4 w 32"/>
                <a:gd name="T27" fmla="*/ 8 h 15"/>
                <a:gd name="T28" fmla="*/ 6 w 32"/>
                <a:gd name="T29" fmla="*/ 8 h 15"/>
                <a:gd name="T30" fmla="*/ 8 w 32"/>
                <a:gd name="T31" fmla="*/ 6 h 15"/>
                <a:gd name="T32" fmla="*/ 9 w 32"/>
                <a:gd name="T33" fmla="*/ 6 h 15"/>
                <a:gd name="T34" fmla="*/ 9 w 32"/>
                <a:gd name="T35" fmla="*/ 7 h 15"/>
                <a:gd name="T36" fmla="*/ 11 w 32"/>
                <a:gd name="T37" fmla="*/ 7 h 15"/>
                <a:gd name="T38" fmla="*/ 13 w 32"/>
                <a:gd name="T39" fmla="*/ 8 h 15"/>
                <a:gd name="T40" fmla="*/ 15 w 32"/>
                <a:gd name="T41" fmla="*/ 9 h 15"/>
                <a:gd name="T42" fmla="*/ 15 w 32"/>
                <a:gd name="T43" fmla="*/ 12 h 15"/>
                <a:gd name="T44" fmla="*/ 17 w 32"/>
                <a:gd name="T45" fmla="*/ 13 h 15"/>
                <a:gd name="T46" fmla="*/ 18 w 32"/>
                <a:gd name="T47" fmla="*/ 14 h 15"/>
                <a:gd name="T48" fmla="*/ 20 w 32"/>
                <a:gd name="T49" fmla="*/ 15 h 15"/>
                <a:gd name="T50" fmla="*/ 22 w 32"/>
                <a:gd name="T51" fmla="*/ 15 h 15"/>
                <a:gd name="T52" fmla="*/ 28 w 32"/>
                <a:gd name="T53" fmla="*/ 14 h 15"/>
                <a:gd name="T54" fmla="*/ 30 w 32"/>
                <a:gd name="T55" fmla="*/ 14 h 15"/>
                <a:gd name="T56" fmla="*/ 31 w 32"/>
                <a:gd name="T57" fmla="*/ 13 h 15"/>
                <a:gd name="T58" fmla="*/ 32 w 32"/>
                <a:gd name="T59" fmla="*/ 12 h 15"/>
                <a:gd name="T60" fmla="*/ 31 w 32"/>
                <a:gd name="T61" fmla="*/ 9 h 15"/>
                <a:gd name="T62" fmla="*/ 30 w 32"/>
                <a:gd name="T6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15">
                  <a:moveTo>
                    <a:pt x="30" y="8"/>
                  </a:moveTo>
                  <a:lnTo>
                    <a:pt x="26" y="7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2" y="12"/>
                  </a:lnTo>
                  <a:lnTo>
                    <a:pt x="31" y="9"/>
                  </a:lnTo>
                  <a:lnTo>
                    <a:pt x="3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590">
              <a:extLst>
                <a:ext uri="{FF2B5EF4-FFF2-40B4-BE49-F238E27FC236}">
                  <a16:creationId xmlns:a16="http://schemas.microsoft.com/office/drawing/2014/main" id="{B557B465-03B0-B887-D0F8-411B35F4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689" y="2301875"/>
              <a:ext cx="103188" cy="39688"/>
            </a:xfrm>
            <a:custGeom>
              <a:avLst/>
              <a:gdLst>
                <a:gd name="T0" fmla="*/ 1 w 65"/>
                <a:gd name="T1" fmla="*/ 13 h 25"/>
                <a:gd name="T2" fmla="*/ 1 w 65"/>
                <a:gd name="T3" fmla="*/ 15 h 25"/>
                <a:gd name="T4" fmla="*/ 1 w 65"/>
                <a:gd name="T5" fmla="*/ 18 h 25"/>
                <a:gd name="T6" fmla="*/ 3 w 65"/>
                <a:gd name="T7" fmla="*/ 20 h 25"/>
                <a:gd name="T8" fmla="*/ 4 w 65"/>
                <a:gd name="T9" fmla="*/ 20 h 25"/>
                <a:gd name="T10" fmla="*/ 5 w 65"/>
                <a:gd name="T11" fmla="*/ 21 h 25"/>
                <a:gd name="T12" fmla="*/ 7 w 65"/>
                <a:gd name="T13" fmla="*/ 21 h 25"/>
                <a:gd name="T14" fmla="*/ 11 w 65"/>
                <a:gd name="T15" fmla="*/ 20 h 25"/>
                <a:gd name="T16" fmla="*/ 11 w 65"/>
                <a:gd name="T17" fmla="*/ 19 h 25"/>
                <a:gd name="T18" fmla="*/ 11 w 65"/>
                <a:gd name="T19" fmla="*/ 18 h 25"/>
                <a:gd name="T20" fmla="*/ 11 w 65"/>
                <a:gd name="T21" fmla="*/ 16 h 25"/>
                <a:gd name="T22" fmla="*/ 12 w 65"/>
                <a:gd name="T23" fmla="*/ 15 h 25"/>
                <a:gd name="T24" fmla="*/ 13 w 65"/>
                <a:gd name="T25" fmla="*/ 15 h 25"/>
                <a:gd name="T26" fmla="*/ 14 w 65"/>
                <a:gd name="T27" fmla="*/ 15 h 25"/>
                <a:gd name="T28" fmla="*/ 18 w 65"/>
                <a:gd name="T29" fmla="*/ 15 h 25"/>
                <a:gd name="T30" fmla="*/ 19 w 65"/>
                <a:gd name="T31" fmla="*/ 15 h 25"/>
                <a:gd name="T32" fmla="*/ 21 w 65"/>
                <a:gd name="T33" fmla="*/ 15 h 25"/>
                <a:gd name="T34" fmla="*/ 30 w 65"/>
                <a:gd name="T35" fmla="*/ 18 h 25"/>
                <a:gd name="T36" fmla="*/ 31 w 65"/>
                <a:gd name="T37" fmla="*/ 19 h 25"/>
                <a:gd name="T38" fmla="*/ 32 w 65"/>
                <a:gd name="T39" fmla="*/ 20 h 25"/>
                <a:gd name="T40" fmla="*/ 32 w 65"/>
                <a:gd name="T41" fmla="*/ 21 h 25"/>
                <a:gd name="T42" fmla="*/ 32 w 65"/>
                <a:gd name="T43" fmla="*/ 24 h 25"/>
                <a:gd name="T44" fmla="*/ 33 w 65"/>
                <a:gd name="T45" fmla="*/ 25 h 25"/>
                <a:gd name="T46" fmla="*/ 43 w 65"/>
                <a:gd name="T47" fmla="*/ 25 h 25"/>
                <a:gd name="T48" fmla="*/ 45 w 65"/>
                <a:gd name="T49" fmla="*/ 25 h 25"/>
                <a:gd name="T50" fmla="*/ 49 w 65"/>
                <a:gd name="T51" fmla="*/ 21 h 25"/>
                <a:gd name="T52" fmla="*/ 58 w 65"/>
                <a:gd name="T53" fmla="*/ 16 h 25"/>
                <a:gd name="T54" fmla="*/ 60 w 65"/>
                <a:gd name="T55" fmla="*/ 15 h 25"/>
                <a:gd name="T56" fmla="*/ 64 w 65"/>
                <a:gd name="T57" fmla="*/ 11 h 25"/>
                <a:gd name="T58" fmla="*/ 64 w 65"/>
                <a:gd name="T59" fmla="*/ 9 h 25"/>
                <a:gd name="T60" fmla="*/ 65 w 65"/>
                <a:gd name="T61" fmla="*/ 6 h 25"/>
                <a:gd name="T62" fmla="*/ 63 w 65"/>
                <a:gd name="T63" fmla="*/ 5 h 25"/>
                <a:gd name="T64" fmla="*/ 62 w 65"/>
                <a:gd name="T65" fmla="*/ 5 h 25"/>
                <a:gd name="T66" fmla="*/ 60 w 65"/>
                <a:gd name="T67" fmla="*/ 5 h 25"/>
                <a:gd name="T68" fmla="*/ 59 w 65"/>
                <a:gd name="T69" fmla="*/ 7 h 25"/>
                <a:gd name="T70" fmla="*/ 58 w 65"/>
                <a:gd name="T71" fmla="*/ 7 h 25"/>
                <a:gd name="T72" fmla="*/ 57 w 65"/>
                <a:gd name="T73" fmla="*/ 6 h 25"/>
                <a:gd name="T74" fmla="*/ 55 w 65"/>
                <a:gd name="T75" fmla="*/ 6 h 25"/>
                <a:gd name="T76" fmla="*/ 53 w 65"/>
                <a:gd name="T77" fmla="*/ 5 h 25"/>
                <a:gd name="T78" fmla="*/ 52 w 65"/>
                <a:gd name="T79" fmla="*/ 2 h 25"/>
                <a:gd name="T80" fmla="*/ 51 w 65"/>
                <a:gd name="T81" fmla="*/ 1 h 25"/>
                <a:gd name="T82" fmla="*/ 49 w 65"/>
                <a:gd name="T83" fmla="*/ 1 h 25"/>
                <a:gd name="T84" fmla="*/ 47 w 65"/>
                <a:gd name="T85" fmla="*/ 1 h 25"/>
                <a:gd name="T86" fmla="*/ 46 w 65"/>
                <a:gd name="T87" fmla="*/ 1 h 25"/>
                <a:gd name="T88" fmla="*/ 46 w 65"/>
                <a:gd name="T89" fmla="*/ 5 h 25"/>
                <a:gd name="T90" fmla="*/ 45 w 65"/>
                <a:gd name="T91" fmla="*/ 6 h 25"/>
                <a:gd name="T92" fmla="*/ 38 w 65"/>
                <a:gd name="T93" fmla="*/ 8 h 25"/>
                <a:gd name="T94" fmla="*/ 36 w 65"/>
                <a:gd name="T95" fmla="*/ 9 h 25"/>
                <a:gd name="T96" fmla="*/ 33 w 65"/>
                <a:gd name="T97" fmla="*/ 8 h 25"/>
                <a:gd name="T98" fmla="*/ 30 w 65"/>
                <a:gd name="T99" fmla="*/ 8 h 25"/>
                <a:gd name="T100" fmla="*/ 30 w 65"/>
                <a:gd name="T101" fmla="*/ 7 h 25"/>
                <a:gd name="T102" fmla="*/ 26 w 65"/>
                <a:gd name="T103" fmla="*/ 5 h 25"/>
                <a:gd name="T104" fmla="*/ 19 w 65"/>
                <a:gd name="T105" fmla="*/ 3 h 25"/>
                <a:gd name="T106" fmla="*/ 14 w 65"/>
                <a:gd name="T107" fmla="*/ 0 h 25"/>
                <a:gd name="T108" fmla="*/ 13 w 65"/>
                <a:gd name="T109" fmla="*/ 0 h 25"/>
                <a:gd name="T110" fmla="*/ 12 w 65"/>
                <a:gd name="T111" fmla="*/ 1 h 25"/>
                <a:gd name="T112" fmla="*/ 0 w 65"/>
                <a:gd name="T113" fmla="*/ 5 h 25"/>
                <a:gd name="T114" fmla="*/ 1 w 65"/>
                <a:gd name="T115" fmla="*/ 9 h 25"/>
                <a:gd name="T116" fmla="*/ 1 w 65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25">
                  <a:moveTo>
                    <a:pt x="1" y="13"/>
                  </a:moveTo>
                  <a:lnTo>
                    <a:pt x="1" y="15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9" y="21"/>
                  </a:lnTo>
                  <a:lnTo>
                    <a:pt x="58" y="16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5" y="6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5"/>
                  </a:lnTo>
                  <a:lnTo>
                    <a:pt x="45" y="6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1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566">
              <a:extLst>
                <a:ext uri="{FF2B5EF4-FFF2-40B4-BE49-F238E27FC236}">
                  <a16:creationId xmlns:a16="http://schemas.microsoft.com/office/drawing/2014/main" id="{32A3CB40-052F-C6F5-5745-DB4909E7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3792538"/>
              <a:ext cx="41275" cy="26988"/>
            </a:xfrm>
            <a:custGeom>
              <a:avLst/>
              <a:gdLst>
                <a:gd name="T0" fmla="*/ 15 w 26"/>
                <a:gd name="T1" fmla="*/ 6 h 17"/>
                <a:gd name="T2" fmla="*/ 12 w 26"/>
                <a:gd name="T3" fmla="*/ 5 h 17"/>
                <a:gd name="T4" fmla="*/ 12 w 26"/>
                <a:gd name="T5" fmla="*/ 6 h 17"/>
                <a:gd name="T6" fmla="*/ 12 w 26"/>
                <a:gd name="T7" fmla="*/ 7 h 17"/>
                <a:gd name="T8" fmla="*/ 10 w 26"/>
                <a:gd name="T9" fmla="*/ 9 h 17"/>
                <a:gd name="T10" fmla="*/ 9 w 26"/>
                <a:gd name="T11" fmla="*/ 7 h 17"/>
                <a:gd name="T12" fmla="*/ 8 w 26"/>
                <a:gd name="T13" fmla="*/ 7 h 17"/>
                <a:gd name="T14" fmla="*/ 8 w 26"/>
                <a:gd name="T15" fmla="*/ 6 h 17"/>
                <a:gd name="T16" fmla="*/ 6 w 26"/>
                <a:gd name="T17" fmla="*/ 6 h 17"/>
                <a:gd name="T18" fmla="*/ 5 w 26"/>
                <a:gd name="T19" fmla="*/ 6 h 17"/>
                <a:gd name="T20" fmla="*/ 3 w 26"/>
                <a:gd name="T21" fmla="*/ 7 h 17"/>
                <a:gd name="T22" fmla="*/ 2 w 26"/>
                <a:gd name="T23" fmla="*/ 9 h 17"/>
                <a:gd name="T24" fmla="*/ 0 w 26"/>
                <a:gd name="T25" fmla="*/ 10 h 17"/>
                <a:gd name="T26" fmla="*/ 2 w 26"/>
                <a:gd name="T27" fmla="*/ 13 h 17"/>
                <a:gd name="T28" fmla="*/ 3 w 26"/>
                <a:gd name="T29" fmla="*/ 14 h 17"/>
                <a:gd name="T30" fmla="*/ 4 w 26"/>
                <a:gd name="T31" fmla="*/ 14 h 17"/>
                <a:gd name="T32" fmla="*/ 10 w 26"/>
                <a:gd name="T33" fmla="*/ 16 h 17"/>
                <a:gd name="T34" fmla="*/ 10 w 26"/>
                <a:gd name="T35" fmla="*/ 14 h 17"/>
                <a:gd name="T36" fmla="*/ 11 w 26"/>
                <a:gd name="T37" fmla="*/ 13 h 17"/>
                <a:gd name="T38" fmla="*/ 12 w 26"/>
                <a:gd name="T39" fmla="*/ 14 h 17"/>
                <a:gd name="T40" fmla="*/ 16 w 26"/>
                <a:gd name="T41" fmla="*/ 12 h 17"/>
                <a:gd name="T42" fmla="*/ 16 w 26"/>
                <a:gd name="T43" fmla="*/ 14 h 17"/>
                <a:gd name="T44" fmla="*/ 17 w 26"/>
                <a:gd name="T45" fmla="*/ 12 h 17"/>
                <a:gd name="T46" fmla="*/ 18 w 26"/>
                <a:gd name="T47" fmla="*/ 12 h 17"/>
                <a:gd name="T48" fmla="*/ 19 w 26"/>
                <a:gd name="T49" fmla="*/ 13 h 17"/>
                <a:gd name="T50" fmla="*/ 21 w 26"/>
                <a:gd name="T51" fmla="*/ 14 h 17"/>
                <a:gd name="T52" fmla="*/ 21 w 26"/>
                <a:gd name="T53" fmla="*/ 16 h 17"/>
                <a:gd name="T54" fmla="*/ 22 w 26"/>
                <a:gd name="T55" fmla="*/ 16 h 17"/>
                <a:gd name="T56" fmla="*/ 23 w 26"/>
                <a:gd name="T57" fmla="*/ 16 h 17"/>
                <a:gd name="T58" fmla="*/ 24 w 26"/>
                <a:gd name="T59" fmla="*/ 16 h 17"/>
                <a:gd name="T60" fmla="*/ 24 w 26"/>
                <a:gd name="T61" fmla="*/ 17 h 17"/>
                <a:gd name="T62" fmla="*/ 25 w 26"/>
                <a:gd name="T63" fmla="*/ 16 h 17"/>
                <a:gd name="T64" fmla="*/ 24 w 26"/>
                <a:gd name="T65" fmla="*/ 14 h 17"/>
                <a:gd name="T66" fmla="*/ 23 w 26"/>
                <a:gd name="T67" fmla="*/ 13 h 17"/>
                <a:gd name="T68" fmla="*/ 22 w 26"/>
                <a:gd name="T69" fmla="*/ 12 h 17"/>
                <a:gd name="T70" fmla="*/ 23 w 26"/>
                <a:gd name="T71" fmla="*/ 12 h 17"/>
                <a:gd name="T72" fmla="*/ 24 w 26"/>
                <a:gd name="T73" fmla="*/ 11 h 17"/>
                <a:gd name="T74" fmla="*/ 25 w 26"/>
                <a:gd name="T75" fmla="*/ 10 h 17"/>
                <a:gd name="T76" fmla="*/ 25 w 26"/>
                <a:gd name="T77" fmla="*/ 7 h 17"/>
                <a:gd name="T78" fmla="*/ 25 w 26"/>
                <a:gd name="T79" fmla="*/ 6 h 17"/>
                <a:gd name="T80" fmla="*/ 25 w 26"/>
                <a:gd name="T81" fmla="*/ 5 h 17"/>
                <a:gd name="T82" fmla="*/ 25 w 26"/>
                <a:gd name="T83" fmla="*/ 4 h 17"/>
                <a:gd name="T84" fmla="*/ 26 w 26"/>
                <a:gd name="T85" fmla="*/ 4 h 17"/>
                <a:gd name="T86" fmla="*/ 25 w 26"/>
                <a:gd name="T87" fmla="*/ 3 h 17"/>
                <a:gd name="T88" fmla="*/ 25 w 26"/>
                <a:gd name="T89" fmla="*/ 1 h 17"/>
                <a:gd name="T90" fmla="*/ 24 w 26"/>
                <a:gd name="T91" fmla="*/ 1 h 17"/>
                <a:gd name="T92" fmla="*/ 24 w 26"/>
                <a:gd name="T93" fmla="*/ 0 h 17"/>
                <a:gd name="T94" fmla="*/ 23 w 26"/>
                <a:gd name="T95" fmla="*/ 1 h 17"/>
                <a:gd name="T96" fmla="*/ 22 w 26"/>
                <a:gd name="T97" fmla="*/ 3 h 17"/>
                <a:gd name="T98" fmla="*/ 22 w 26"/>
                <a:gd name="T99" fmla="*/ 5 h 17"/>
                <a:gd name="T100" fmla="*/ 21 w 26"/>
                <a:gd name="T101" fmla="*/ 5 h 17"/>
                <a:gd name="T102" fmla="*/ 21 w 26"/>
                <a:gd name="T103" fmla="*/ 6 h 17"/>
                <a:gd name="T104" fmla="*/ 19 w 26"/>
                <a:gd name="T105" fmla="*/ 6 h 17"/>
                <a:gd name="T106" fmla="*/ 19 w 26"/>
                <a:gd name="T107" fmla="*/ 7 h 17"/>
                <a:gd name="T108" fmla="*/ 18 w 26"/>
                <a:gd name="T109" fmla="*/ 7 h 17"/>
                <a:gd name="T110" fmla="*/ 17 w 26"/>
                <a:gd name="T111" fmla="*/ 7 h 17"/>
                <a:gd name="T112" fmla="*/ 17 w 26"/>
                <a:gd name="T113" fmla="*/ 6 h 17"/>
                <a:gd name="T114" fmla="*/ 15 w 26"/>
                <a:gd name="T1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7">
                  <a:moveTo>
                    <a:pt x="15" y="6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01">
              <a:extLst>
                <a:ext uri="{FF2B5EF4-FFF2-40B4-BE49-F238E27FC236}">
                  <a16:creationId xmlns:a16="http://schemas.microsoft.com/office/drawing/2014/main" id="{2518B7F9-7418-EA3F-47B3-A36D9953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3708400"/>
              <a:ext cx="55563" cy="20638"/>
            </a:xfrm>
            <a:custGeom>
              <a:avLst/>
              <a:gdLst>
                <a:gd name="T0" fmla="*/ 1 w 35"/>
                <a:gd name="T1" fmla="*/ 6 h 13"/>
                <a:gd name="T2" fmla="*/ 1 w 35"/>
                <a:gd name="T3" fmla="*/ 7 h 13"/>
                <a:gd name="T4" fmla="*/ 0 w 35"/>
                <a:gd name="T5" fmla="*/ 7 h 13"/>
                <a:gd name="T6" fmla="*/ 0 w 35"/>
                <a:gd name="T7" fmla="*/ 8 h 13"/>
                <a:gd name="T8" fmla="*/ 6 w 35"/>
                <a:gd name="T9" fmla="*/ 12 h 13"/>
                <a:gd name="T10" fmla="*/ 10 w 35"/>
                <a:gd name="T11" fmla="*/ 13 h 13"/>
                <a:gd name="T12" fmla="*/ 15 w 35"/>
                <a:gd name="T13" fmla="*/ 13 h 13"/>
                <a:gd name="T14" fmla="*/ 28 w 35"/>
                <a:gd name="T15" fmla="*/ 13 h 13"/>
                <a:gd name="T16" fmla="*/ 32 w 35"/>
                <a:gd name="T17" fmla="*/ 12 h 13"/>
                <a:gd name="T18" fmla="*/ 33 w 35"/>
                <a:gd name="T19" fmla="*/ 12 h 13"/>
                <a:gd name="T20" fmla="*/ 34 w 35"/>
                <a:gd name="T21" fmla="*/ 11 h 13"/>
                <a:gd name="T22" fmla="*/ 35 w 35"/>
                <a:gd name="T23" fmla="*/ 10 h 13"/>
                <a:gd name="T24" fmla="*/ 34 w 35"/>
                <a:gd name="T25" fmla="*/ 8 h 13"/>
                <a:gd name="T26" fmla="*/ 33 w 35"/>
                <a:gd name="T27" fmla="*/ 8 h 13"/>
                <a:gd name="T28" fmla="*/ 32 w 35"/>
                <a:gd name="T29" fmla="*/ 8 h 13"/>
                <a:gd name="T30" fmla="*/ 31 w 35"/>
                <a:gd name="T31" fmla="*/ 6 h 13"/>
                <a:gd name="T32" fmla="*/ 29 w 35"/>
                <a:gd name="T33" fmla="*/ 6 h 13"/>
                <a:gd name="T34" fmla="*/ 28 w 35"/>
                <a:gd name="T35" fmla="*/ 6 h 13"/>
                <a:gd name="T36" fmla="*/ 28 w 35"/>
                <a:gd name="T37" fmla="*/ 5 h 13"/>
                <a:gd name="T38" fmla="*/ 19 w 35"/>
                <a:gd name="T39" fmla="*/ 2 h 13"/>
                <a:gd name="T40" fmla="*/ 5 w 35"/>
                <a:gd name="T41" fmla="*/ 1 h 13"/>
                <a:gd name="T42" fmla="*/ 2 w 35"/>
                <a:gd name="T43" fmla="*/ 0 h 13"/>
                <a:gd name="T44" fmla="*/ 1 w 35"/>
                <a:gd name="T45" fmla="*/ 0 h 13"/>
                <a:gd name="T46" fmla="*/ 0 w 35"/>
                <a:gd name="T47" fmla="*/ 0 h 13"/>
                <a:gd name="T48" fmla="*/ 1 w 35"/>
                <a:gd name="T49" fmla="*/ 2 h 13"/>
                <a:gd name="T50" fmla="*/ 2 w 35"/>
                <a:gd name="T51" fmla="*/ 5 h 13"/>
                <a:gd name="T52" fmla="*/ 1 w 35"/>
                <a:gd name="T53" fmla="*/ 5 h 13"/>
                <a:gd name="T54" fmla="*/ 1 w 35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3"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19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16">
              <a:extLst>
                <a:ext uri="{FF2B5EF4-FFF2-40B4-BE49-F238E27FC236}">
                  <a16:creationId xmlns:a16="http://schemas.microsoft.com/office/drawing/2014/main" id="{B239F6A4-3A5C-BDAD-0749-EB386E5B1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6" y="3403600"/>
              <a:ext cx="46038" cy="49213"/>
            </a:xfrm>
            <a:custGeom>
              <a:avLst/>
              <a:gdLst>
                <a:gd name="T0" fmla="*/ 23 w 29"/>
                <a:gd name="T1" fmla="*/ 31 h 31"/>
                <a:gd name="T2" fmla="*/ 26 w 29"/>
                <a:gd name="T3" fmla="*/ 31 h 31"/>
                <a:gd name="T4" fmla="*/ 26 w 29"/>
                <a:gd name="T5" fmla="*/ 29 h 31"/>
                <a:gd name="T6" fmla="*/ 26 w 29"/>
                <a:gd name="T7" fmla="*/ 29 h 31"/>
                <a:gd name="T8" fmla="*/ 28 w 29"/>
                <a:gd name="T9" fmla="*/ 29 h 31"/>
                <a:gd name="T10" fmla="*/ 28 w 29"/>
                <a:gd name="T11" fmla="*/ 26 h 31"/>
                <a:gd name="T12" fmla="*/ 25 w 29"/>
                <a:gd name="T13" fmla="*/ 17 h 31"/>
                <a:gd name="T14" fmla="*/ 20 w 29"/>
                <a:gd name="T15" fmla="*/ 17 h 31"/>
                <a:gd name="T16" fmla="*/ 19 w 29"/>
                <a:gd name="T17" fmla="*/ 14 h 31"/>
                <a:gd name="T18" fmla="*/ 19 w 29"/>
                <a:gd name="T19" fmla="*/ 8 h 31"/>
                <a:gd name="T20" fmla="*/ 15 w 29"/>
                <a:gd name="T21" fmla="*/ 8 h 31"/>
                <a:gd name="T22" fmla="*/ 15 w 29"/>
                <a:gd name="T23" fmla="*/ 7 h 31"/>
                <a:gd name="T24" fmla="*/ 14 w 29"/>
                <a:gd name="T25" fmla="*/ 3 h 31"/>
                <a:gd name="T26" fmla="*/ 13 w 29"/>
                <a:gd name="T27" fmla="*/ 2 h 31"/>
                <a:gd name="T28" fmla="*/ 14 w 29"/>
                <a:gd name="T29" fmla="*/ 1 h 31"/>
                <a:gd name="T30" fmla="*/ 10 w 29"/>
                <a:gd name="T31" fmla="*/ 0 h 31"/>
                <a:gd name="T32" fmla="*/ 10 w 29"/>
                <a:gd name="T33" fmla="*/ 2 h 31"/>
                <a:gd name="T34" fmla="*/ 9 w 29"/>
                <a:gd name="T35" fmla="*/ 4 h 31"/>
                <a:gd name="T36" fmla="*/ 9 w 29"/>
                <a:gd name="T37" fmla="*/ 5 h 31"/>
                <a:gd name="T38" fmla="*/ 9 w 29"/>
                <a:gd name="T39" fmla="*/ 8 h 31"/>
                <a:gd name="T40" fmla="*/ 8 w 29"/>
                <a:gd name="T41" fmla="*/ 11 h 31"/>
                <a:gd name="T42" fmla="*/ 4 w 29"/>
                <a:gd name="T43" fmla="*/ 11 h 31"/>
                <a:gd name="T44" fmla="*/ 3 w 29"/>
                <a:gd name="T45" fmla="*/ 14 h 31"/>
                <a:gd name="T46" fmla="*/ 2 w 29"/>
                <a:gd name="T47" fmla="*/ 15 h 31"/>
                <a:gd name="T48" fmla="*/ 0 w 29"/>
                <a:gd name="T49" fmla="*/ 16 h 31"/>
                <a:gd name="T50" fmla="*/ 3 w 29"/>
                <a:gd name="T51" fmla="*/ 20 h 31"/>
                <a:gd name="T52" fmla="*/ 7 w 29"/>
                <a:gd name="T53" fmla="*/ 22 h 31"/>
                <a:gd name="T54" fmla="*/ 15 w 29"/>
                <a:gd name="T55" fmla="*/ 23 h 31"/>
                <a:gd name="T56" fmla="*/ 14 w 29"/>
                <a:gd name="T57" fmla="*/ 21 h 31"/>
                <a:gd name="T58" fmla="*/ 16 w 29"/>
                <a:gd name="T59" fmla="*/ 22 h 31"/>
                <a:gd name="T60" fmla="*/ 16 w 29"/>
                <a:gd name="T61" fmla="*/ 27 h 31"/>
                <a:gd name="T62" fmla="*/ 19 w 29"/>
                <a:gd name="T6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1">
                  <a:moveTo>
                    <a:pt x="22" y="31"/>
                  </a:moveTo>
                  <a:lnTo>
                    <a:pt x="23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28" y="26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9" y="29"/>
                  </a:lnTo>
                  <a:lnTo>
                    <a:pt x="22" y="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18">
              <a:extLst>
                <a:ext uri="{FF2B5EF4-FFF2-40B4-BE49-F238E27FC236}">
                  <a16:creationId xmlns:a16="http://schemas.microsoft.com/office/drawing/2014/main" id="{AC071C2A-5E7E-0C08-6543-05FC24AF4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5938" y="3767138"/>
              <a:ext cx="169863" cy="95250"/>
            </a:xfrm>
            <a:custGeom>
              <a:avLst/>
              <a:gdLst>
                <a:gd name="T0" fmla="*/ 105 w 107"/>
                <a:gd name="T1" fmla="*/ 55 h 60"/>
                <a:gd name="T2" fmla="*/ 106 w 107"/>
                <a:gd name="T3" fmla="*/ 51 h 60"/>
                <a:gd name="T4" fmla="*/ 104 w 107"/>
                <a:gd name="T5" fmla="*/ 48 h 60"/>
                <a:gd name="T6" fmla="*/ 100 w 107"/>
                <a:gd name="T7" fmla="*/ 47 h 60"/>
                <a:gd name="T8" fmla="*/ 95 w 107"/>
                <a:gd name="T9" fmla="*/ 45 h 60"/>
                <a:gd name="T10" fmla="*/ 88 w 107"/>
                <a:gd name="T11" fmla="*/ 41 h 60"/>
                <a:gd name="T12" fmla="*/ 72 w 107"/>
                <a:gd name="T13" fmla="*/ 30 h 60"/>
                <a:gd name="T14" fmla="*/ 67 w 107"/>
                <a:gd name="T15" fmla="*/ 26 h 60"/>
                <a:gd name="T16" fmla="*/ 62 w 107"/>
                <a:gd name="T17" fmla="*/ 23 h 60"/>
                <a:gd name="T18" fmla="*/ 59 w 107"/>
                <a:gd name="T19" fmla="*/ 19 h 60"/>
                <a:gd name="T20" fmla="*/ 59 w 107"/>
                <a:gd name="T21" fmla="*/ 15 h 60"/>
                <a:gd name="T22" fmla="*/ 58 w 107"/>
                <a:gd name="T23" fmla="*/ 13 h 60"/>
                <a:gd name="T24" fmla="*/ 56 w 107"/>
                <a:gd name="T25" fmla="*/ 14 h 60"/>
                <a:gd name="T26" fmla="*/ 52 w 107"/>
                <a:gd name="T27" fmla="*/ 12 h 60"/>
                <a:gd name="T28" fmla="*/ 48 w 107"/>
                <a:gd name="T29" fmla="*/ 12 h 60"/>
                <a:gd name="T30" fmla="*/ 47 w 107"/>
                <a:gd name="T31" fmla="*/ 15 h 60"/>
                <a:gd name="T32" fmla="*/ 50 w 107"/>
                <a:gd name="T33" fmla="*/ 15 h 60"/>
                <a:gd name="T34" fmla="*/ 50 w 107"/>
                <a:gd name="T35" fmla="*/ 17 h 60"/>
                <a:gd name="T36" fmla="*/ 48 w 107"/>
                <a:gd name="T37" fmla="*/ 16 h 60"/>
                <a:gd name="T38" fmla="*/ 46 w 107"/>
                <a:gd name="T39" fmla="*/ 15 h 60"/>
                <a:gd name="T40" fmla="*/ 41 w 107"/>
                <a:gd name="T41" fmla="*/ 14 h 60"/>
                <a:gd name="T42" fmla="*/ 39 w 107"/>
                <a:gd name="T43" fmla="*/ 13 h 60"/>
                <a:gd name="T44" fmla="*/ 38 w 107"/>
                <a:gd name="T45" fmla="*/ 12 h 60"/>
                <a:gd name="T46" fmla="*/ 36 w 107"/>
                <a:gd name="T47" fmla="*/ 13 h 60"/>
                <a:gd name="T48" fmla="*/ 33 w 107"/>
                <a:gd name="T49" fmla="*/ 12 h 60"/>
                <a:gd name="T50" fmla="*/ 32 w 107"/>
                <a:gd name="T51" fmla="*/ 10 h 60"/>
                <a:gd name="T52" fmla="*/ 29 w 107"/>
                <a:gd name="T53" fmla="*/ 7 h 60"/>
                <a:gd name="T54" fmla="*/ 16 w 107"/>
                <a:gd name="T55" fmla="*/ 2 h 60"/>
                <a:gd name="T56" fmla="*/ 3 w 107"/>
                <a:gd name="T57" fmla="*/ 2 h 60"/>
                <a:gd name="T58" fmla="*/ 0 w 107"/>
                <a:gd name="T59" fmla="*/ 0 h 60"/>
                <a:gd name="T60" fmla="*/ 0 w 107"/>
                <a:gd name="T61" fmla="*/ 1 h 60"/>
                <a:gd name="T62" fmla="*/ 0 w 107"/>
                <a:gd name="T63" fmla="*/ 3 h 60"/>
                <a:gd name="T64" fmla="*/ 1 w 107"/>
                <a:gd name="T65" fmla="*/ 3 h 60"/>
                <a:gd name="T66" fmla="*/ 4 w 107"/>
                <a:gd name="T67" fmla="*/ 4 h 60"/>
                <a:gd name="T68" fmla="*/ 14 w 107"/>
                <a:gd name="T69" fmla="*/ 4 h 60"/>
                <a:gd name="T70" fmla="*/ 15 w 107"/>
                <a:gd name="T71" fmla="*/ 6 h 60"/>
                <a:gd name="T72" fmla="*/ 25 w 107"/>
                <a:gd name="T73" fmla="*/ 12 h 60"/>
                <a:gd name="T74" fmla="*/ 30 w 107"/>
                <a:gd name="T75" fmla="*/ 14 h 60"/>
                <a:gd name="T76" fmla="*/ 36 w 107"/>
                <a:gd name="T77" fmla="*/ 19 h 60"/>
                <a:gd name="T78" fmla="*/ 45 w 107"/>
                <a:gd name="T79" fmla="*/ 22 h 60"/>
                <a:gd name="T80" fmla="*/ 53 w 107"/>
                <a:gd name="T81" fmla="*/ 25 h 60"/>
                <a:gd name="T82" fmla="*/ 54 w 107"/>
                <a:gd name="T83" fmla="*/ 27 h 60"/>
                <a:gd name="T84" fmla="*/ 54 w 107"/>
                <a:gd name="T85" fmla="*/ 25 h 60"/>
                <a:gd name="T86" fmla="*/ 52 w 107"/>
                <a:gd name="T87" fmla="*/ 22 h 60"/>
                <a:gd name="T88" fmla="*/ 55 w 107"/>
                <a:gd name="T89" fmla="*/ 23 h 60"/>
                <a:gd name="T90" fmla="*/ 56 w 107"/>
                <a:gd name="T91" fmla="*/ 25 h 60"/>
                <a:gd name="T92" fmla="*/ 56 w 107"/>
                <a:gd name="T93" fmla="*/ 23 h 60"/>
                <a:gd name="T94" fmla="*/ 60 w 107"/>
                <a:gd name="T95" fmla="*/ 23 h 60"/>
                <a:gd name="T96" fmla="*/ 63 w 107"/>
                <a:gd name="T97" fmla="*/ 26 h 60"/>
                <a:gd name="T98" fmla="*/ 65 w 107"/>
                <a:gd name="T99" fmla="*/ 29 h 60"/>
                <a:gd name="T100" fmla="*/ 73 w 107"/>
                <a:gd name="T101" fmla="*/ 34 h 60"/>
                <a:gd name="T102" fmla="*/ 75 w 107"/>
                <a:gd name="T103" fmla="*/ 34 h 60"/>
                <a:gd name="T104" fmla="*/ 79 w 107"/>
                <a:gd name="T105" fmla="*/ 38 h 60"/>
                <a:gd name="T106" fmla="*/ 78 w 107"/>
                <a:gd name="T107" fmla="*/ 39 h 60"/>
                <a:gd name="T108" fmla="*/ 81 w 107"/>
                <a:gd name="T109" fmla="*/ 40 h 60"/>
                <a:gd name="T110" fmla="*/ 85 w 107"/>
                <a:gd name="T111" fmla="*/ 41 h 60"/>
                <a:gd name="T112" fmla="*/ 88 w 107"/>
                <a:gd name="T113" fmla="*/ 45 h 60"/>
                <a:gd name="T114" fmla="*/ 88 w 107"/>
                <a:gd name="T115" fmla="*/ 47 h 60"/>
                <a:gd name="T116" fmla="*/ 104 w 107"/>
                <a:gd name="T117" fmla="*/ 58 h 60"/>
                <a:gd name="T118" fmla="*/ 105 w 107"/>
                <a:gd name="T119" fmla="*/ 60 h 60"/>
                <a:gd name="T120" fmla="*/ 106 w 107"/>
                <a:gd name="T121" fmla="*/ 59 h 60"/>
                <a:gd name="T122" fmla="*/ 52 w 107"/>
                <a:gd name="T123" fmla="*/ 20 h 60"/>
                <a:gd name="T124" fmla="*/ 53 w 107"/>
                <a:gd name="T12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60">
                  <a:moveTo>
                    <a:pt x="106" y="58"/>
                  </a:moveTo>
                  <a:lnTo>
                    <a:pt x="105" y="55"/>
                  </a:lnTo>
                  <a:lnTo>
                    <a:pt x="105" y="54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1" y="42"/>
                  </a:lnTo>
                  <a:lnTo>
                    <a:pt x="88" y="41"/>
                  </a:lnTo>
                  <a:lnTo>
                    <a:pt x="76" y="32"/>
                  </a:lnTo>
                  <a:lnTo>
                    <a:pt x="72" y="30"/>
                  </a:lnTo>
                  <a:lnTo>
                    <a:pt x="71" y="29"/>
                  </a:lnTo>
                  <a:lnTo>
                    <a:pt x="67" y="26"/>
                  </a:lnTo>
                  <a:lnTo>
                    <a:pt x="65" y="23"/>
                  </a:lnTo>
                  <a:lnTo>
                    <a:pt x="62" y="23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16" y="2"/>
                  </a:lnTo>
                  <a:lnTo>
                    <a:pt x="9" y="1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6" y="19"/>
                  </a:lnTo>
                  <a:lnTo>
                    <a:pt x="41" y="20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3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5" y="23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5" y="29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4" y="35"/>
                  </a:lnTo>
                  <a:lnTo>
                    <a:pt x="75" y="34"/>
                  </a:lnTo>
                  <a:lnTo>
                    <a:pt x="76" y="35"/>
                  </a:lnTo>
                  <a:lnTo>
                    <a:pt x="79" y="38"/>
                  </a:lnTo>
                  <a:lnTo>
                    <a:pt x="76" y="38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5" y="41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9" y="4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5" y="60"/>
                  </a:lnTo>
                  <a:lnTo>
                    <a:pt x="107" y="60"/>
                  </a:lnTo>
                  <a:lnTo>
                    <a:pt x="106" y="59"/>
                  </a:lnTo>
                  <a:lnTo>
                    <a:pt x="106" y="58"/>
                  </a:lnTo>
                  <a:close/>
                  <a:moveTo>
                    <a:pt x="52" y="20"/>
                  </a:moveTo>
                  <a:lnTo>
                    <a:pt x="50" y="19"/>
                  </a:lnTo>
                  <a:lnTo>
                    <a:pt x="53" y="20"/>
                  </a:lnTo>
                  <a:lnTo>
                    <a:pt x="52" y="2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25">
              <a:extLst>
                <a:ext uri="{FF2B5EF4-FFF2-40B4-BE49-F238E27FC236}">
                  <a16:creationId xmlns:a16="http://schemas.microsoft.com/office/drawing/2014/main" id="{0D028735-0CEB-C012-3AA4-92BE6F5D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414713"/>
              <a:ext cx="30163" cy="90488"/>
            </a:xfrm>
            <a:custGeom>
              <a:avLst/>
              <a:gdLst>
                <a:gd name="T0" fmla="*/ 17 w 19"/>
                <a:gd name="T1" fmla="*/ 55 h 57"/>
                <a:gd name="T2" fmla="*/ 17 w 19"/>
                <a:gd name="T3" fmla="*/ 54 h 57"/>
                <a:gd name="T4" fmla="*/ 14 w 19"/>
                <a:gd name="T5" fmla="*/ 52 h 57"/>
                <a:gd name="T6" fmla="*/ 13 w 19"/>
                <a:gd name="T7" fmla="*/ 47 h 57"/>
                <a:gd name="T8" fmla="*/ 14 w 19"/>
                <a:gd name="T9" fmla="*/ 44 h 57"/>
                <a:gd name="T10" fmla="*/ 13 w 19"/>
                <a:gd name="T11" fmla="*/ 42 h 57"/>
                <a:gd name="T12" fmla="*/ 12 w 19"/>
                <a:gd name="T13" fmla="*/ 40 h 57"/>
                <a:gd name="T14" fmla="*/ 13 w 19"/>
                <a:gd name="T15" fmla="*/ 37 h 57"/>
                <a:gd name="T16" fmla="*/ 12 w 19"/>
                <a:gd name="T17" fmla="*/ 30 h 57"/>
                <a:gd name="T18" fmla="*/ 13 w 19"/>
                <a:gd name="T19" fmla="*/ 27 h 57"/>
                <a:gd name="T20" fmla="*/ 13 w 19"/>
                <a:gd name="T21" fmla="*/ 26 h 57"/>
                <a:gd name="T22" fmla="*/ 14 w 19"/>
                <a:gd name="T23" fmla="*/ 22 h 57"/>
                <a:gd name="T24" fmla="*/ 12 w 19"/>
                <a:gd name="T25" fmla="*/ 20 h 57"/>
                <a:gd name="T26" fmla="*/ 10 w 19"/>
                <a:gd name="T27" fmla="*/ 19 h 57"/>
                <a:gd name="T28" fmla="*/ 7 w 19"/>
                <a:gd name="T29" fmla="*/ 10 h 57"/>
                <a:gd name="T30" fmla="*/ 6 w 19"/>
                <a:gd name="T31" fmla="*/ 6 h 57"/>
                <a:gd name="T32" fmla="*/ 6 w 19"/>
                <a:gd name="T33" fmla="*/ 0 h 57"/>
                <a:gd name="T34" fmla="*/ 3 w 19"/>
                <a:gd name="T35" fmla="*/ 0 h 57"/>
                <a:gd name="T36" fmla="*/ 0 w 19"/>
                <a:gd name="T37" fmla="*/ 2 h 57"/>
                <a:gd name="T38" fmla="*/ 0 w 19"/>
                <a:gd name="T39" fmla="*/ 7 h 57"/>
                <a:gd name="T40" fmla="*/ 5 w 19"/>
                <a:gd name="T41" fmla="*/ 13 h 57"/>
                <a:gd name="T42" fmla="*/ 7 w 19"/>
                <a:gd name="T43" fmla="*/ 20 h 57"/>
                <a:gd name="T44" fmla="*/ 10 w 19"/>
                <a:gd name="T45" fmla="*/ 23 h 57"/>
                <a:gd name="T46" fmla="*/ 7 w 19"/>
                <a:gd name="T47" fmla="*/ 23 h 57"/>
                <a:gd name="T48" fmla="*/ 7 w 19"/>
                <a:gd name="T49" fmla="*/ 26 h 57"/>
                <a:gd name="T50" fmla="*/ 7 w 19"/>
                <a:gd name="T51" fmla="*/ 27 h 57"/>
                <a:gd name="T52" fmla="*/ 7 w 19"/>
                <a:gd name="T53" fmla="*/ 28 h 57"/>
                <a:gd name="T54" fmla="*/ 6 w 19"/>
                <a:gd name="T55" fmla="*/ 27 h 57"/>
                <a:gd name="T56" fmla="*/ 2 w 19"/>
                <a:gd name="T57" fmla="*/ 24 h 57"/>
                <a:gd name="T58" fmla="*/ 2 w 19"/>
                <a:gd name="T59" fmla="*/ 26 h 57"/>
                <a:gd name="T60" fmla="*/ 2 w 19"/>
                <a:gd name="T61" fmla="*/ 28 h 57"/>
                <a:gd name="T62" fmla="*/ 4 w 19"/>
                <a:gd name="T63" fmla="*/ 36 h 57"/>
                <a:gd name="T64" fmla="*/ 6 w 19"/>
                <a:gd name="T65" fmla="*/ 37 h 57"/>
                <a:gd name="T66" fmla="*/ 6 w 19"/>
                <a:gd name="T67" fmla="*/ 42 h 57"/>
                <a:gd name="T68" fmla="*/ 7 w 19"/>
                <a:gd name="T69" fmla="*/ 44 h 57"/>
                <a:gd name="T70" fmla="*/ 9 w 19"/>
                <a:gd name="T71" fmla="*/ 44 h 57"/>
                <a:gd name="T72" fmla="*/ 11 w 19"/>
                <a:gd name="T73" fmla="*/ 54 h 57"/>
                <a:gd name="T74" fmla="*/ 17 w 19"/>
                <a:gd name="T75" fmla="*/ 57 h 57"/>
                <a:gd name="T76" fmla="*/ 19 w 19"/>
                <a:gd name="T7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57">
                  <a:moveTo>
                    <a:pt x="18" y="55"/>
                  </a:move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8" y="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457">
              <a:extLst>
                <a:ext uri="{FF2B5EF4-FFF2-40B4-BE49-F238E27FC236}">
                  <a16:creationId xmlns:a16="http://schemas.microsoft.com/office/drawing/2014/main" id="{76B52BA0-02C7-386E-C986-5DEB69F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9" y="4395788"/>
              <a:ext cx="209550" cy="161925"/>
            </a:xfrm>
            <a:custGeom>
              <a:avLst/>
              <a:gdLst>
                <a:gd name="T0" fmla="*/ 60 w 132"/>
                <a:gd name="T1" fmla="*/ 60 h 102"/>
                <a:gd name="T2" fmla="*/ 66 w 132"/>
                <a:gd name="T3" fmla="*/ 60 h 102"/>
                <a:gd name="T4" fmla="*/ 77 w 132"/>
                <a:gd name="T5" fmla="*/ 61 h 102"/>
                <a:gd name="T6" fmla="*/ 86 w 132"/>
                <a:gd name="T7" fmla="*/ 61 h 102"/>
                <a:gd name="T8" fmla="*/ 92 w 132"/>
                <a:gd name="T9" fmla="*/ 62 h 102"/>
                <a:gd name="T10" fmla="*/ 91 w 132"/>
                <a:gd name="T11" fmla="*/ 66 h 102"/>
                <a:gd name="T12" fmla="*/ 96 w 132"/>
                <a:gd name="T13" fmla="*/ 68 h 102"/>
                <a:gd name="T14" fmla="*/ 97 w 132"/>
                <a:gd name="T15" fmla="*/ 74 h 102"/>
                <a:gd name="T16" fmla="*/ 100 w 132"/>
                <a:gd name="T17" fmla="*/ 73 h 102"/>
                <a:gd name="T18" fmla="*/ 99 w 132"/>
                <a:gd name="T19" fmla="*/ 79 h 102"/>
                <a:gd name="T20" fmla="*/ 102 w 132"/>
                <a:gd name="T21" fmla="*/ 78 h 102"/>
                <a:gd name="T22" fmla="*/ 103 w 132"/>
                <a:gd name="T23" fmla="*/ 83 h 102"/>
                <a:gd name="T24" fmla="*/ 104 w 132"/>
                <a:gd name="T25" fmla="*/ 87 h 102"/>
                <a:gd name="T26" fmla="*/ 108 w 132"/>
                <a:gd name="T27" fmla="*/ 91 h 102"/>
                <a:gd name="T28" fmla="*/ 111 w 132"/>
                <a:gd name="T29" fmla="*/ 92 h 102"/>
                <a:gd name="T30" fmla="*/ 112 w 132"/>
                <a:gd name="T31" fmla="*/ 98 h 102"/>
                <a:gd name="T32" fmla="*/ 116 w 132"/>
                <a:gd name="T33" fmla="*/ 101 h 102"/>
                <a:gd name="T34" fmla="*/ 119 w 132"/>
                <a:gd name="T35" fmla="*/ 96 h 102"/>
                <a:gd name="T36" fmla="*/ 123 w 132"/>
                <a:gd name="T37" fmla="*/ 102 h 102"/>
                <a:gd name="T38" fmla="*/ 129 w 132"/>
                <a:gd name="T39" fmla="*/ 100 h 102"/>
                <a:gd name="T40" fmla="*/ 132 w 132"/>
                <a:gd name="T41" fmla="*/ 92 h 102"/>
                <a:gd name="T42" fmla="*/ 125 w 132"/>
                <a:gd name="T43" fmla="*/ 85 h 102"/>
                <a:gd name="T44" fmla="*/ 117 w 132"/>
                <a:gd name="T45" fmla="*/ 83 h 102"/>
                <a:gd name="T46" fmla="*/ 112 w 132"/>
                <a:gd name="T47" fmla="*/ 82 h 102"/>
                <a:gd name="T48" fmla="*/ 106 w 132"/>
                <a:gd name="T49" fmla="*/ 75 h 102"/>
                <a:gd name="T50" fmla="*/ 106 w 132"/>
                <a:gd name="T51" fmla="*/ 70 h 102"/>
                <a:gd name="T52" fmla="*/ 104 w 132"/>
                <a:gd name="T53" fmla="*/ 66 h 102"/>
                <a:gd name="T54" fmla="*/ 102 w 132"/>
                <a:gd name="T55" fmla="*/ 61 h 102"/>
                <a:gd name="T56" fmla="*/ 102 w 132"/>
                <a:gd name="T57" fmla="*/ 54 h 102"/>
                <a:gd name="T58" fmla="*/ 97 w 132"/>
                <a:gd name="T59" fmla="*/ 41 h 102"/>
                <a:gd name="T60" fmla="*/ 98 w 132"/>
                <a:gd name="T61" fmla="*/ 36 h 102"/>
                <a:gd name="T62" fmla="*/ 91 w 132"/>
                <a:gd name="T63" fmla="*/ 34 h 102"/>
                <a:gd name="T64" fmla="*/ 85 w 132"/>
                <a:gd name="T65" fmla="*/ 34 h 102"/>
                <a:gd name="T66" fmla="*/ 78 w 132"/>
                <a:gd name="T67" fmla="*/ 34 h 102"/>
                <a:gd name="T68" fmla="*/ 69 w 132"/>
                <a:gd name="T69" fmla="*/ 29 h 102"/>
                <a:gd name="T70" fmla="*/ 64 w 132"/>
                <a:gd name="T71" fmla="*/ 27 h 102"/>
                <a:gd name="T72" fmla="*/ 58 w 132"/>
                <a:gd name="T73" fmla="*/ 24 h 102"/>
                <a:gd name="T74" fmla="*/ 57 w 132"/>
                <a:gd name="T75" fmla="*/ 23 h 102"/>
                <a:gd name="T76" fmla="*/ 49 w 132"/>
                <a:gd name="T77" fmla="*/ 17 h 102"/>
                <a:gd name="T78" fmla="*/ 45 w 132"/>
                <a:gd name="T79" fmla="*/ 8 h 102"/>
                <a:gd name="T80" fmla="*/ 41 w 132"/>
                <a:gd name="T81" fmla="*/ 5 h 102"/>
                <a:gd name="T82" fmla="*/ 38 w 132"/>
                <a:gd name="T83" fmla="*/ 2 h 102"/>
                <a:gd name="T84" fmla="*/ 33 w 132"/>
                <a:gd name="T85" fmla="*/ 0 h 102"/>
                <a:gd name="T86" fmla="*/ 21 w 132"/>
                <a:gd name="T87" fmla="*/ 4 h 102"/>
                <a:gd name="T88" fmla="*/ 20 w 132"/>
                <a:gd name="T89" fmla="*/ 7 h 102"/>
                <a:gd name="T90" fmla="*/ 17 w 132"/>
                <a:gd name="T91" fmla="*/ 10 h 102"/>
                <a:gd name="T92" fmla="*/ 6 w 132"/>
                <a:gd name="T93" fmla="*/ 14 h 102"/>
                <a:gd name="T94" fmla="*/ 1 w 132"/>
                <a:gd name="T95" fmla="*/ 17 h 102"/>
                <a:gd name="T96" fmla="*/ 2 w 132"/>
                <a:gd name="T97" fmla="*/ 20 h 102"/>
                <a:gd name="T98" fmla="*/ 13 w 132"/>
                <a:gd name="T99" fmla="*/ 16 h 102"/>
                <a:gd name="T100" fmla="*/ 10 w 132"/>
                <a:gd name="T101" fmla="*/ 14 h 102"/>
                <a:gd name="T102" fmla="*/ 14 w 132"/>
                <a:gd name="T103" fmla="*/ 15 h 102"/>
                <a:gd name="T104" fmla="*/ 19 w 132"/>
                <a:gd name="T105" fmla="*/ 18 h 102"/>
                <a:gd name="T106" fmla="*/ 24 w 132"/>
                <a:gd name="T107" fmla="*/ 17 h 102"/>
                <a:gd name="T108" fmla="*/ 37 w 132"/>
                <a:gd name="T109" fmla="*/ 27 h 102"/>
                <a:gd name="T110" fmla="*/ 41 w 132"/>
                <a:gd name="T111" fmla="*/ 31 h 102"/>
                <a:gd name="T112" fmla="*/ 47 w 132"/>
                <a:gd name="T113" fmla="*/ 35 h 102"/>
                <a:gd name="T114" fmla="*/ 50 w 132"/>
                <a:gd name="T115" fmla="*/ 41 h 102"/>
                <a:gd name="T116" fmla="*/ 57 w 132"/>
                <a:gd name="T117" fmla="*/ 43 h 102"/>
                <a:gd name="T118" fmla="*/ 60 w 132"/>
                <a:gd name="T119" fmla="*/ 49 h 102"/>
                <a:gd name="T120" fmla="*/ 58 w 132"/>
                <a:gd name="T12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02">
                  <a:moveTo>
                    <a:pt x="58" y="56"/>
                  </a:moveTo>
                  <a:lnTo>
                    <a:pt x="58" y="55"/>
                  </a:lnTo>
                  <a:lnTo>
                    <a:pt x="59" y="55"/>
                  </a:lnTo>
                  <a:lnTo>
                    <a:pt x="60" y="60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86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7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99" y="74"/>
                  </a:lnTo>
                  <a:lnTo>
                    <a:pt x="98" y="76"/>
                  </a:lnTo>
                  <a:lnTo>
                    <a:pt x="97" y="78"/>
                  </a:lnTo>
                  <a:lnTo>
                    <a:pt x="99" y="79"/>
                  </a:lnTo>
                  <a:lnTo>
                    <a:pt x="98" y="78"/>
                  </a:lnTo>
                  <a:lnTo>
                    <a:pt x="99" y="76"/>
                  </a:lnTo>
                  <a:lnTo>
                    <a:pt x="100" y="78"/>
                  </a:lnTo>
                  <a:lnTo>
                    <a:pt x="102" y="78"/>
                  </a:lnTo>
                  <a:lnTo>
                    <a:pt x="103" y="81"/>
                  </a:lnTo>
                  <a:lnTo>
                    <a:pt x="104" y="82"/>
                  </a:lnTo>
                  <a:lnTo>
                    <a:pt x="104" y="83"/>
                  </a:lnTo>
                  <a:lnTo>
                    <a:pt x="103" y="83"/>
                  </a:lnTo>
                  <a:lnTo>
                    <a:pt x="102" y="86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5" y="91"/>
                  </a:lnTo>
                  <a:lnTo>
                    <a:pt x="106" y="89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99"/>
                  </a:lnTo>
                  <a:lnTo>
                    <a:pt x="113" y="100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6" y="99"/>
                  </a:lnTo>
                  <a:lnTo>
                    <a:pt x="117" y="98"/>
                  </a:lnTo>
                  <a:lnTo>
                    <a:pt x="119" y="96"/>
                  </a:lnTo>
                  <a:lnTo>
                    <a:pt x="121" y="98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5" y="102"/>
                  </a:lnTo>
                  <a:lnTo>
                    <a:pt x="128" y="101"/>
                  </a:lnTo>
                  <a:lnTo>
                    <a:pt x="129" y="100"/>
                  </a:lnTo>
                  <a:lnTo>
                    <a:pt x="130" y="100"/>
                  </a:lnTo>
                  <a:lnTo>
                    <a:pt x="131" y="98"/>
                  </a:lnTo>
                  <a:lnTo>
                    <a:pt x="131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1" y="88"/>
                  </a:lnTo>
                  <a:lnTo>
                    <a:pt x="132" y="83"/>
                  </a:lnTo>
                  <a:lnTo>
                    <a:pt x="125" y="85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09" y="80"/>
                  </a:lnTo>
                  <a:lnTo>
                    <a:pt x="106" y="78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2" y="61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8" y="35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0" y="34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3"/>
                  </a:lnTo>
                  <a:lnTo>
                    <a:pt x="71" y="31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7"/>
                  </a:lnTo>
                  <a:lnTo>
                    <a:pt x="65" y="26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9" y="26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20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1" y="31"/>
                  </a:lnTo>
                  <a:lnTo>
                    <a:pt x="44" y="33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3" y="43"/>
                  </a:lnTo>
                  <a:lnTo>
                    <a:pt x="57" y="43"/>
                  </a:lnTo>
                  <a:lnTo>
                    <a:pt x="58" y="44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60" y="52"/>
                  </a:lnTo>
                  <a:lnTo>
                    <a:pt x="59" y="53"/>
                  </a:lnTo>
                  <a:lnTo>
                    <a:pt x="58" y="54"/>
                  </a:lnTo>
                  <a:lnTo>
                    <a:pt x="57" y="56"/>
                  </a:lnTo>
                  <a:lnTo>
                    <a:pt x="58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480">
              <a:extLst>
                <a:ext uri="{FF2B5EF4-FFF2-40B4-BE49-F238E27FC236}">
                  <a16:creationId xmlns:a16="http://schemas.microsoft.com/office/drawing/2014/main" id="{B15CD4A1-D854-2921-01CD-AC8BBB6F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4" y="4122738"/>
              <a:ext cx="33338" cy="36513"/>
            </a:xfrm>
            <a:custGeom>
              <a:avLst/>
              <a:gdLst>
                <a:gd name="T0" fmla="*/ 15 w 21"/>
                <a:gd name="T1" fmla="*/ 1 h 23"/>
                <a:gd name="T2" fmla="*/ 11 w 21"/>
                <a:gd name="T3" fmla="*/ 1 h 23"/>
                <a:gd name="T4" fmla="*/ 9 w 21"/>
                <a:gd name="T5" fmla="*/ 0 h 23"/>
                <a:gd name="T6" fmla="*/ 4 w 21"/>
                <a:gd name="T7" fmla="*/ 5 h 23"/>
                <a:gd name="T8" fmla="*/ 2 w 21"/>
                <a:gd name="T9" fmla="*/ 7 h 23"/>
                <a:gd name="T10" fmla="*/ 0 w 21"/>
                <a:gd name="T11" fmla="*/ 11 h 23"/>
                <a:gd name="T12" fmla="*/ 0 w 21"/>
                <a:gd name="T13" fmla="*/ 13 h 23"/>
                <a:gd name="T14" fmla="*/ 0 w 21"/>
                <a:gd name="T15" fmla="*/ 16 h 23"/>
                <a:gd name="T16" fmla="*/ 2 w 21"/>
                <a:gd name="T17" fmla="*/ 17 h 23"/>
                <a:gd name="T18" fmla="*/ 3 w 21"/>
                <a:gd name="T19" fmla="*/ 17 h 23"/>
                <a:gd name="T20" fmla="*/ 5 w 21"/>
                <a:gd name="T21" fmla="*/ 17 h 23"/>
                <a:gd name="T22" fmla="*/ 6 w 21"/>
                <a:gd name="T23" fmla="*/ 18 h 23"/>
                <a:gd name="T24" fmla="*/ 6 w 21"/>
                <a:gd name="T25" fmla="*/ 19 h 23"/>
                <a:gd name="T26" fmla="*/ 6 w 21"/>
                <a:gd name="T27" fmla="*/ 20 h 23"/>
                <a:gd name="T28" fmla="*/ 8 w 21"/>
                <a:gd name="T29" fmla="*/ 20 h 23"/>
                <a:gd name="T30" fmla="*/ 9 w 21"/>
                <a:gd name="T31" fmla="*/ 22 h 23"/>
                <a:gd name="T32" fmla="*/ 9 w 21"/>
                <a:gd name="T33" fmla="*/ 22 h 23"/>
                <a:gd name="T34" fmla="*/ 9 w 21"/>
                <a:gd name="T35" fmla="*/ 23 h 23"/>
                <a:gd name="T36" fmla="*/ 10 w 21"/>
                <a:gd name="T37" fmla="*/ 23 h 23"/>
                <a:gd name="T38" fmla="*/ 12 w 21"/>
                <a:gd name="T39" fmla="*/ 20 h 23"/>
                <a:gd name="T40" fmla="*/ 13 w 21"/>
                <a:gd name="T41" fmla="*/ 20 h 23"/>
                <a:gd name="T42" fmla="*/ 16 w 21"/>
                <a:gd name="T43" fmla="*/ 19 h 23"/>
                <a:gd name="T44" fmla="*/ 17 w 21"/>
                <a:gd name="T45" fmla="*/ 19 h 23"/>
                <a:gd name="T46" fmla="*/ 17 w 21"/>
                <a:gd name="T47" fmla="*/ 18 h 23"/>
                <a:gd name="T48" fmla="*/ 18 w 21"/>
                <a:gd name="T49" fmla="*/ 18 h 23"/>
                <a:gd name="T50" fmla="*/ 19 w 21"/>
                <a:gd name="T51" fmla="*/ 19 h 23"/>
                <a:gd name="T52" fmla="*/ 19 w 21"/>
                <a:gd name="T53" fmla="*/ 18 h 23"/>
                <a:gd name="T54" fmla="*/ 19 w 21"/>
                <a:gd name="T55" fmla="*/ 17 h 23"/>
                <a:gd name="T56" fmla="*/ 19 w 21"/>
                <a:gd name="T57" fmla="*/ 16 h 23"/>
                <a:gd name="T58" fmla="*/ 18 w 21"/>
                <a:gd name="T59" fmla="*/ 13 h 23"/>
                <a:gd name="T60" fmla="*/ 19 w 21"/>
                <a:gd name="T61" fmla="*/ 11 h 23"/>
                <a:gd name="T62" fmla="*/ 21 w 21"/>
                <a:gd name="T63" fmla="*/ 11 h 23"/>
                <a:gd name="T64" fmla="*/ 21 w 21"/>
                <a:gd name="T65" fmla="*/ 9 h 23"/>
                <a:gd name="T66" fmla="*/ 18 w 21"/>
                <a:gd name="T67" fmla="*/ 9 h 23"/>
                <a:gd name="T68" fmla="*/ 18 w 21"/>
                <a:gd name="T69" fmla="*/ 7 h 23"/>
                <a:gd name="T70" fmla="*/ 18 w 21"/>
                <a:gd name="T71" fmla="*/ 6 h 23"/>
                <a:gd name="T72" fmla="*/ 21 w 21"/>
                <a:gd name="T73" fmla="*/ 6 h 23"/>
                <a:gd name="T74" fmla="*/ 19 w 21"/>
                <a:gd name="T75" fmla="*/ 6 h 23"/>
                <a:gd name="T76" fmla="*/ 18 w 21"/>
                <a:gd name="T77" fmla="*/ 5 h 23"/>
                <a:gd name="T78" fmla="*/ 17 w 21"/>
                <a:gd name="T79" fmla="*/ 5 h 23"/>
                <a:gd name="T80" fmla="*/ 16 w 21"/>
                <a:gd name="T81" fmla="*/ 4 h 23"/>
                <a:gd name="T82" fmla="*/ 16 w 21"/>
                <a:gd name="T83" fmla="*/ 3 h 23"/>
                <a:gd name="T84" fmla="*/ 15 w 21"/>
                <a:gd name="T8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3">
                  <a:moveTo>
                    <a:pt x="15" y="1"/>
                  </a:moveTo>
                  <a:lnTo>
                    <a:pt x="11" y="1"/>
                  </a:lnTo>
                  <a:lnTo>
                    <a:pt x="9" y="0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483">
              <a:extLst>
                <a:ext uri="{FF2B5EF4-FFF2-40B4-BE49-F238E27FC236}">
                  <a16:creationId xmlns:a16="http://schemas.microsoft.com/office/drawing/2014/main" id="{6F0C9960-30C6-0A96-0D9D-02841EBF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4" y="4552950"/>
              <a:ext cx="38100" cy="46038"/>
            </a:xfrm>
            <a:custGeom>
              <a:avLst/>
              <a:gdLst>
                <a:gd name="T0" fmla="*/ 12 w 24"/>
                <a:gd name="T1" fmla="*/ 3 h 29"/>
                <a:gd name="T2" fmla="*/ 11 w 24"/>
                <a:gd name="T3" fmla="*/ 2 h 29"/>
                <a:gd name="T4" fmla="*/ 10 w 24"/>
                <a:gd name="T5" fmla="*/ 2 h 29"/>
                <a:gd name="T6" fmla="*/ 9 w 24"/>
                <a:gd name="T7" fmla="*/ 1 h 29"/>
                <a:gd name="T8" fmla="*/ 9 w 24"/>
                <a:gd name="T9" fmla="*/ 0 h 29"/>
                <a:gd name="T10" fmla="*/ 7 w 24"/>
                <a:gd name="T11" fmla="*/ 0 h 29"/>
                <a:gd name="T12" fmla="*/ 6 w 24"/>
                <a:gd name="T13" fmla="*/ 0 h 29"/>
                <a:gd name="T14" fmla="*/ 1 w 24"/>
                <a:gd name="T15" fmla="*/ 2 h 29"/>
                <a:gd name="T16" fmla="*/ 0 w 24"/>
                <a:gd name="T17" fmla="*/ 3 h 29"/>
                <a:gd name="T18" fmla="*/ 0 w 24"/>
                <a:gd name="T19" fmla="*/ 5 h 29"/>
                <a:gd name="T20" fmla="*/ 1 w 24"/>
                <a:gd name="T21" fmla="*/ 6 h 29"/>
                <a:gd name="T22" fmla="*/ 0 w 24"/>
                <a:gd name="T23" fmla="*/ 6 h 29"/>
                <a:gd name="T24" fmla="*/ 1 w 24"/>
                <a:gd name="T25" fmla="*/ 7 h 29"/>
                <a:gd name="T26" fmla="*/ 3 w 24"/>
                <a:gd name="T27" fmla="*/ 8 h 29"/>
                <a:gd name="T28" fmla="*/ 3 w 24"/>
                <a:gd name="T29" fmla="*/ 9 h 29"/>
                <a:gd name="T30" fmla="*/ 3 w 24"/>
                <a:gd name="T31" fmla="*/ 10 h 29"/>
                <a:gd name="T32" fmla="*/ 3 w 24"/>
                <a:gd name="T33" fmla="*/ 12 h 29"/>
                <a:gd name="T34" fmla="*/ 4 w 24"/>
                <a:gd name="T35" fmla="*/ 10 h 29"/>
                <a:gd name="T36" fmla="*/ 6 w 24"/>
                <a:gd name="T37" fmla="*/ 12 h 29"/>
                <a:gd name="T38" fmla="*/ 7 w 24"/>
                <a:gd name="T39" fmla="*/ 13 h 29"/>
                <a:gd name="T40" fmla="*/ 9 w 24"/>
                <a:gd name="T41" fmla="*/ 15 h 29"/>
                <a:gd name="T42" fmla="*/ 10 w 24"/>
                <a:gd name="T43" fmla="*/ 18 h 29"/>
                <a:gd name="T44" fmla="*/ 11 w 24"/>
                <a:gd name="T45" fmla="*/ 16 h 29"/>
                <a:gd name="T46" fmla="*/ 11 w 24"/>
                <a:gd name="T47" fmla="*/ 18 h 29"/>
                <a:gd name="T48" fmla="*/ 12 w 24"/>
                <a:gd name="T49" fmla="*/ 20 h 29"/>
                <a:gd name="T50" fmla="*/ 13 w 24"/>
                <a:gd name="T51" fmla="*/ 20 h 29"/>
                <a:gd name="T52" fmla="*/ 14 w 24"/>
                <a:gd name="T53" fmla="*/ 20 h 29"/>
                <a:gd name="T54" fmla="*/ 16 w 24"/>
                <a:gd name="T55" fmla="*/ 21 h 29"/>
                <a:gd name="T56" fmla="*/ 17 w 24"/>
                <a:gd name="T57" fmla="*/ 21 h 29"/>
                <a:gd name="T58" fmla="*/ 18 w 24"/>
                <a:gd name="T59" fmla="*/ 26 h 29"/>
                <a:gd name="T60" fmla="*/ 19 w 24"/>
                <a:gd name="T61" fmla="*/ 27 h 29"/>
                <a:gd name="T62" fmla="*/ 20 w 24"/>
                <a:gd name="T63" fmla="*/ 28 h 29"/>
                <a:gd name="T64" fmla="*/ 22 w 24"/>
                <a:gd name="T65" fmla="*/ 29 h 29"/>
                <a:gd name="T66" fmla="*/ 22 w 24"/>
                <a:gd name="T67" fmla="*/ 27 h 29"/>
                <a:gd name="T68" fmla="*/ 23 w 24"/>
                <a:gd name="T69" fmla="*/ 26 h 29"/>
                <a:gd name="T70" fmla="*/ 24 w 24"/>
                <a:gd name="T71" fmla="*/ 25 h 29"/>
                <a:gd name="T72" fmla="*/ 24 w 24"/>
                <a:gd name="T73" fmla="*/ 22 h 29"/>
                <a:gd name="T74" fmla="*/ 24 w 24"/>
                <a:gd name="T75" fmla="*/ 21 h 29"/>
                <a:gd name="T76" fmla="*/ 23 w 24"/>
                <a:gd name="T77" fmla="*/ 20 h 29"/>
                <a:gd name="T78" fmla="*/ 22 w 24"/>
                <a:gd name="T79" fmla="*/ 21 h 29"/>
                <a:gd name="T80" fmla="*/ 22 w 24"/>
                <a:gd name="T81" fmla="*/ 20 h 29"/>
                <a:gd name="T82" fmla="*/ 22 w 24"/>
                <a:gd name="T83" fmla="*/ 20 h 29"/>
                <a:gd name="T84" fmla="*/ 23 w 24"/>
                <a:gd name="T85" fmla="*/ 20 h 29"/>
                <a:gd name="T86" fmla="*/ 23 w 24"/>
                <a:gd name="T87" fmla="*/ 18 h 29"/>
                <a:gd name="T88" fmla="*/ 24 w 24"/>
                <a:gd name="T89" fmla="*/ 18 h 29"/>
                <a:gd name="T90" fmla="*/ 20 w 24"/>
                <a:gd name="T91" fmla="*/ 15 h 29"/>
                <a:gd name="T92" fmla="*/ 22 w 24"/>
                <a:gd name="T93" fmla="*/ 12 h 29"/>
                <a:gd name="T94" fmla="*/ 22 w 24"/>
                <a:gd name="T95" fmla="*/ 9 h 29"/>
                <a:gd name="T96" fmla="*/ 22 w 24"/>
                <a:gd name="T97" fmla="*/ 8 h 29"/>
                <a:gd name="T98" fmla="*/ 14 w 24"/>
                <a:gd name="T99" fmla="*/ 8 h 29"/>
                <a:gd name="T100" fmla="*/ 13 w 24"/>
                <a:gd name="T101" fmla="*/ 8 h 29"/>
                <a:gd name="T102" fmla="*/ 12 w 24"/>
                <a:gd name="T103" fmla="*/ 7 h 29"/>
                <a:gd name="T104" fmla="*/ 12 w 24"/>
                <a:gd name="T105" fmla="*/ 5 h 29"/>
                <a:gd name="T106" fmla="*/ 12 w 24"/>
                <a:gd name="T10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9">
                  <a:moveTo>
                    <a:pt x="12" y="3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0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488">
              <a:extLst>
                <a:ext uri="{FF2B5EF4-FFF2-40B4-BE49-F238E27FC236}">
                  <a16:creationId xmlns:a16="http://schemas.microsoft.com/office/drawing/2014/main" id="{5A5D5793-BB8C-476D-54B8-E4EA7F2A1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8926" y="4341813"/>
              <a:ext cx="90488" cy="61913"/>
            </a:xfrm>
            <a:custGeom>
              <a:avLst/>
              <a:gdLst>
                <a:gd name="T0" fmla="*/ 20 w 57"/>
                <a:gd name="T1" fmla="*/ 8 h 39"/>
                <a:gd name="T2" fmla="*/ 16 w 57"/>
                <a:gd name="T3" fmla="*/ 9 h 39"/>
                <a:gd name="T4" fmla="*/ 15 w 57"/>
                <a:gd name="T5" fmla="*/ 11 h 39"/>
                <a:gd name="T6" fmla="*/ 7 w 57"/>
                <a:gd name="T7" fmla="*/ 11 h 39"/>
                <a:gd name="T8" fmla="*/ 3 w 57"/>
                <a:gd name="T9" fmla="*/ 11 h 39"/>
                <a:gd name="T10" fmla="*/ 1 w 57"/>
                <a:gd name="T11" fmla="*/ 13 h 39"/>
                <a:gd name="T12" fmla="*/ 0 w 57"/>
                <a:gd name="T13" fmla="*/ 16 h 39"/>
                <a:gd name="T14" fmla="*/ 1 w 57"/>
                <a:gd name="T15" fmla="*/ 18 h 39"/>
                <a:gd name="T16" fmla="*/ 1 w 57"/>
                <a:gd name="T17" fmla="*/ 21 h 39"/>
                <a:gd name="T18" fmla="*/ 5 w 57"/>
                <a:gd name="T19" fmla="*/ 24 h 39"/>
                <a:gd name="T20" fmla="*/ 9 w 57"/>
                <a:gd name="T21" fmla="*/ 26 h 39"/>
                <a:gd name="T22" fmla="*/ 18 w 57"/>
                <a:gd name="T23" fmla="*/ 28 h 39"/>
                <a:gd name="T24" fmla="*/ 23 w 57"/>
                <a:gd name="T25" fmla="*/ 19 h 39"/>
                <a:gd name="T26" fmla="*/ 27 w 57"/>
                <a:gd name="T27" fmla="*/ 17 h 39"/>
                <a:gd name="T28" fmla="*/ 31 w 57"/>
                <a:gd name="T29" fmla="*/ 18 h 39"/>
                <a:gd name="T30" fmla="*/ 34 w 57"/>
                <a:gd name="T31" fmla="*/ 21 h 39"/>
                <a:gd name="T32" fmla="*/ 28 w 57"/>
                <a:gd name="T33" fmla="*/ 24 h 39"/>
                <a:gd name="T34" fmla="*/ 24 w 57"/>
                <a:gd name="T35" fmla="*/ 25 h 39"/>
                <a:gd name="T36" fmla="*/ 20 w 57"/>
                <a:gd name="T37" fmla="*/ 29 h 39"/>
                <a:gd name="T38" fmla="*/ 20 w 57"/>
                <a:gd name="T39" fmla="*/ 30 h 39"/>
                <a:gd name="T40" fmla="*/ 23 w 57"/>
                <a:gd name="T41" fmla="*/ 35 h 39"/>
                <a:gd name="T42" fmla="*/ 33 w 57"/>
                <a:gd name="T43" fmla="*/ 37 h 39"/>
                <a:gd name="T44" fmla="*/ 37 w 57"/>
                <a:gd name="T45" fmla="*/ 39 h 39"/>
                <a:gd name="T46" fmla="*/ 43 w 57"/>
                <a:gd name="T47" fmla="*/ 39 h 39"/>
                <a:gd name="T48" fmla="*/ 52 w 57"/>
                <a:gd name="T49" fmla="*/ 39 h 39"/>
                <a:gd name="T50" fmla="*/ 50 w 57"/>
                <a:gd name="T51" fmla="*/ 36 h 39"/>
                <a:gd name="T52" fmla="*/ 50 w 57"/>
                <a:gd name="T53" fmla="*/ 35 h 39"/>
                <a:gd name="T54" fmla="*/ 54 w 57"/>
                <a:gd name="T55" fmla="*/ 36 h 39"/>
                <a:gd name="T56" fmla="*/ 57 w 57"/>
                <a:gd name="T57" fmla="*/ 34 h 39"/>
                <a:gd name="T58" fmla="*/ 55 w 57"/>
                <a:gd name="T59" fmla="*/ 30 h 39"/>
                <a:gd name="T60" fmla="*/ 53 w 57"/>
                <a:gd name="T61" fmla="*/ 26 h 39"/>
                <a:gd name="T62" fmla="*/ 52 w 57"/>
                <a:gd name="T63" fmla="*/ 24 h 39"/>
                <a:gd name="T64" fmla="*/ 50 w 57"/>
                <a:gd name="T65" fmla="*/ 22 h 39"/>
                <a:gd name="T66" fmla="*/ 50 w 57"/>
                <a:gd name="T67" fmla="*/ 19 h 39"/>
                <a:gd name="T68" fmla="*/ 41 w 57"/>
                <a:gd name="T69" fmla="*/ 11 h 39"/>
                <a:gd name="T70" fmla="*/ 43 w 57"/>
                <a:gd name="T71" fmla="*/ 6 h 39"/>
                <a:gd name="T72" fmla="*/ 39 w 57"/>
                <a:gd name="T73" fmla="*/ 3 h 39"/>
                <a:gd name="T74" fmla="*/ 23 w 57"/>
                <a:gd name="T75" fmla="*/ 0 h 39"/>
                <a:gd name="T76" fmla="*/ 23 w 57"/>
                <a:gd name="T77" fmla="*/ 6 h 39"/>
                <a:gd name="T78" fmla="*/ 50 w 57"/>
                <a:gd name="T79" fmla="*/ 26 h 39"/>
                <a:gd name="T80" fmla="*/ 50 w 57"/>
                <a:gd name="T81" fmla="*/ 30 h 39"/>
                <a:gd name="T82" fmla="*/ 50 w 57"/>
                <a:gd name="T83" fmla="*/ 34 h 39"/>
                <a:gd name="T84" fmla="*/ 44 w 57"/>
                <a:gd name="T8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9">
                  <a:moveTo>
                    <a:pt x="23" y="6"/>
                  </a:moveTo>
                  <a:lnTo>
                    <a:pt x="22" y="8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2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0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8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8" y="36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47" y="15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23" y="0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6"/>
                  </a:lnTo>
                  <a:close/>
                  <a:moveTo>
                    <a:pt x="46" y="26"/>
                  </a:moveTo>
                  <a:lnTo>
                    <a:pt x="49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49" y="31"/>
                  </a:lnTo>
                  <a:lnTo>
                    <a:pt x="46" y="29"/>
                  </a:lnTo>
                  <a:lnTo>
                    <a:pt x="44" y="28"/>
                  </a:lnTo>
                  <a:lnTo>
                    <a:pt x="46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500">
              <a:extLst>
                <a:ext uri="{FF2B5EF4-FFF2-40B4-BE49-F238E27FC236}">
                  <a16:creationId xmlns:a16="http://schemas.microsoft.com/office/drawing/2014/main" id="{52C67784-2784-3E70-B951-43D89562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4460875"/>
              <a:ext cx="39688" cy="66675"/>
            </a:xfrm>
            <a:custGeom>
              <a:avLst/>
              <a:gdLst>
                <a:gd name="T0" fmla="*/ 13 w 25"/>
                <a:gd name="T1" fmla="*/ 0 h 42"/>
                <a:gd name="T2" fmla="*/ 2 w 25"/>
                <a:gd name="T3" fmla="*/ 3 h 42"/>
                <a:gd name="T4" fmla="*/ 0 w 25"/>
                <a:gd name="T5" fmla="*/ 6 h 42"/>
                <a:gd name="T6" fmla="*/ 2 w 25"/>
                <a:gd name="T7" fmla="*/ 8 h 42"/>
                <a:gd name="T8" fmla="*/ 5 w 25"/>
                <a:gd name="T9" fmla="*/ 13 h 42"/>
                <a:gd name="T10" fmla="*/ 7 w 25"/>
                <a:gd name="T11" fmla="*/ 14 h 42"/>
                <a:gd name="T12" fmla="*/ 10 w 25"/>
                <a:gd name="T13" fmla="*/ 15 h 42"/>
                <a:gd name="T14" fmla="*/ 11 w 25"/>
                <a:gd name="T15" fmla="*/ 18 h 42"/>
                <a:gd name="T16" fmla="*/ 10 w 25"/>
                <a:gd name="T17" fmla="*/ 20 h 42"/>
                <a:gd name="T18" fmla="*/ 12 w 25"/>
                <a:gd name="T19" fmla="*/ 21 h 42"/>
                <a:gd name="T20" fmla="*/ 13 w 25"/>
                <a:gd name="T21" fmla="*/ 24 h 42"/>
                <a:gd name="T22" fmla="*/ 12 w 25"/>
                <a:gd name="T23" fmla="*/ 25 h 42"/>
                <a:gd name="T24" fmla="*/ 12 w 25"/>
                <a:gd name="T25" fmla="*/ 27 h 42"/>
                <a:gd name="T26" fmla="*/ 9 w 25"/>
                <a:gd name="T27" fmla="*/ 28 h 42"/>
                <a:gd name="T28" fmla="*/ 6 w 25"/>
                <a:gd name="T29" fmla="*/ 31 h 42"/>
                <a:gd name="T30" fmla="*/ 4 w 25"/>
                <a:gd name="T31" fmla="*/ 32 h 42"/>
                <a:gd name="T32" fmla="*/ 4 w 25"/>
                <a:gd name="T33" fmla="*/ 34 h 42"/>
                <a:gd name="T34" fmla="*/ 5 w 25"/>
                <a:gd name="T35" fmla="*/ 34 h 42"/>
                <a:gd name="T36" fmla="*/ 6 w 25"/>
                <a:gd name="T37" fmla="*/ 37 h 42"/>
                <a:gd name="T38" fmla="*/ 7 w 25"/>
                <a:gd name="T39" fmla="*/ 38 h 42"/>
                <a:gd name="T40" fmla="*/ 9 w 25"/>
                <a:gd name="T41" fmla="*/ 39 h 42"/>
                <a:gd name="T42" fmla="*/ 11 w 25"/>
                <a:gd name="T43" fmla="*/ 41 h 42"/>
                <a:gd name="T44" fmla="*/ 13 w 25"/>
                <a:gd name="T45" fmla="*/ 42 h 42"/>
                <a:gd name="T46" fmla="*/ 16 w 25"/>
                <a:gd name="T47" fmla="*/ 42 h 42"/>
                <a:gd name="T48" fmla="*/ 17 w 25"/>
                <a:gd name="T49" fmla="*/ 39 h 42"/>
                <a:gd name="T50" fmla="*/ 23 w 25"/>
                <a:gd name="T51" fmla="*/ 37 h 42"/>
                <a:gd name="T52" fmla="*/ 22 w 25"/>
                <a:gd name="T53" fmla="*/ 33 h 42"/>
                <a:gd name="T54" fmla="*/ 24 w 25"/>
                <a:gd name="T55" fmla="*/ 29 h 42"/>
                <a:gd name="T56" fmla="*/ 24 w 25"/>
                <a:gd name="T57" fmla="*/ 25 h 42"/>
                <a:gd name="T58" fmla="*/ 24 w 25"/>
                <a:gd name="T59" fmla="*/ 16 h 42"/>
                <a:gd name="T60" fmla="*/ 25 w 25"/>
                <a:gd name="T61" fmla="*/ 14 h 42"/>
                <a:gd name="T62" fmla="*/ 24 w 25"/>
                <a:gd name="T63" fmla="*/ 13 h 42"/>
                <a:gd name="T64" fmla="*/ 23 w 25"/>
                <a:gd name="T65" fmla="*/ 12 h 42"/>
                <a:gd name="T66" fmla="*/ 24 w 25"/>
                <a:gd name="T67" fmla="*/ 9 h 42"/>
                <a:gd name="T68" fmla="*/ 25 w 25"/>
                <a:gd name="T69" fmla="*/ 6 h 42"/>
                <a:gd name="T70" fmla="*/ 24 w 25"/>
                <a:gd name="T71" fmla="*/ 3 h 42"/>
                <a:gd name="T72" fmla="*/ 23 w 25"/>
                <a:gd name="T73" fmla="*/ 3 h 42"/>
                <a:gd name="T74" fmla="*/ 23 w 25"/>
                <a:gd name="T75" fmla="*/ 6 h 42"/>
                <a:gd name="T76" fmla="*/ 19 w 25"/>
                <a:gd name="T7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42">
                  <a:moveTo>
                    <a:pt x="15" y="0"/>
                  </a:moveTo>
                  <a:lnTo>
                    <a:pt x="1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502">
              <a:extLst>
                <a:ext uri="{FF2B5EF4-FFF2-40B4-BE49-F238E27FC236}">
                  <a16:creationId xmlns:a16="http://schemas.microsoft.com/office/drawing/2014/main" id="{402587F6-18DB-7D20-5E66-BA0EC0C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9" y="4672013"/>
              <a:ext cx="30163" cy="41275"/>
            </a:xfrm>
            <a:custGeom>
              <a:avLst/>
              <a:gdLst>
                <a:gd name="T0" fmla="*/ 13 w 19"/>
                <a:gd name="T1" fmla="*/ 23 h 26"/>
                <a:gd name="T2" fmla="*/ 14 w 19"/>
                <a:gd name="T3" fmla="*/ 22 h 26"/>
                <a:gd name="T4" fmla="*/ 15 w 19"/>
                <a:gd name="T5" fmla="*/ 22 h 26"/>
                <a:gd name="T6" fmla="*/ 18 w 19"/>
                <a:gd name="T7" fmla="*/ 17 h 26"/>
                <a:gd name="T8" fmla="*/ 18 w 19"/>
                <a:gd name="T9" fmla="*/ 15 h 26"/>
                <a:gd name="T10" fmla="*/ 19 w 19"/>
                <a:gd name="T11" fmla="*/ 11 h 26"/>
                <a:gd name="T12" fmla="*/ 19 w 19"/>
                <a:gd name="T13" fmla="*/ 9 h 26"/>
                <a:gd name="T14" fmla="*/ 19 w 19"/>
                <a:gd name="T15" fmla="*/ 5 h 26"/>
                <a:gd name="T16" fmla="*/ 18 w 19"/>
                <a:gd name="T17" fmla="*/ 3 h 26"/>
                <a:gd name="T18" fmla="*/ 16 w 19"/>
                <a:gd name="T19" fmla="*/ 2 h 26"/>
                <a:gd name="T20" fmla="*/ 15 w 19"/>
                <a:gd name="T21" fmla="*/ 0 h 26"/>
                <a:gd name="T22" fmla="*/ 14 w 19"/>
                <a:gd name="T23" fmla="*/ 0 h 26"/>
                <a:gd name="T24" fmla="*/ 13 w 19"/>
                <a:gd name="T25" fmla="*/ 0 h 26"/>
                <a:gd name="T26" fmla="*/ 13 w 19"/>
                <a:gd name="T27" fmla="*/ 2 h 26"/>
                <a:gd name="T28" fmla="*/ 12 w 19"/>
                <a:gd name="T29" fmla="*/ 2 h 26"/>
                <a:gd name="T30" fmla="*/ 11 w 19"/>
                <a:gd name="T31" fmla="*/ 2 h 26"/>
                <a:gd name="T32" fmla="*/ 9 w 19"/>
                <a:gd name="T33" fmla="*/ 3 h 26"/>
                <a:gd name="T34" fmla="*/ 5 w 19"/>
                <a:gd name="T35" fmla="*/ 6 h 26"/>
                <a:gd name="T36" fmla="*/ 2 w 19"/>
                <a:gd name="T37" fmla="*/ 10 h 26"/>
                <a:gd name="T38" fmla="*/ 1 w 19"/>
                <a:gd name="T39" fmla="*/ 11 h 26"/>
                <a:gd name="T40" fmla="*/ 1 w 19"/>
                <a:gd name="T41" fmla="*/ 10 h 26"/>
                <a:gd name="T42" fmla="*/ 0 w 19"/>
                <a:gd name="T43" fmla="*/ 11 h 26"/>
                <a:gd name="T44" fmla="*/ 1 w 19"/>
                <a:gd name="T45" fmla="*/ 12 h 26"/>
                <a:gd name="T46" fmla="*/ 2 w 19"/>
                <a:gd name="T47" fmla="*/ 13 h 26"/>
                <a:gd name="T48" fmla="*/ 2 w 19"/>
                <a:gd name="T49" fmla="*/ 16 h 26"/>
                <a:gd name="T50" fmla="*/ 2 w 19"/>
                <a:gd name="T51" fmla="*/ 17 h 26"/>
                <a:gd name="T52" fmla="*/ 2 w 19"/>
                <a:gd name="T53" fmla="*/ 18 h 26"/>
                <a:gd name="T54" fmla="*/ 3 w 19"/>
                <a:gd name="T55" fmla="*/ 19 h 26"/>
                <a:gd name="T56" fmla="*/ 2 w 19"/>
                <a:gd name="T57" fmla="*/ 21 h 26"/>
                <a:gd name="T58" fmla="*/ 5 w 19"/>
                <a:gd name="T59" fmla="*/ 22 h 26"/>
                <a:gd name="T60" fmla="*/ 6 w 19"/>
                <a:gd name="T61" fmla="*/ 23 h 26"/>
                <a:gd name="T62" fmla="*/ 6 w 19"/>
                <a:gd name="T63" fmla="*/ 24 h 26"/>
                <a:gd name="T64" fmla="*/ 6 w 19"/>
                <a:gd name="T65" fmla="*/ 25 h 26"/>
                <a:gd name="T66" fmla="*/ 7 w 19"/>
                <a:gd name="T67" fmla="*/ 26 h 26"/>
                <a:gd name="T68" fmla="*/ 8 w 19"/>
                <a:gd name="T69" fmla="*/ 26 h 26"/>
                <a:gd name="T70" fmla="*/ 9 w 19"/>
                <a:gd name="T71" fmla="*/ 25 h 26"/>
                <a:gd name="T72" fmla="*/ 11 w 19"/>
                <a:gd name="T73" fmla="*/ 25 h 26"/>
                <a:gd name="T74" fmla="*/ 13 w 19"/>
                <a:gd name="T7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6">
                  <a:moveTo>
                    <a:pt x="13" y="23"/>
                  </a:moveTo>
                  <a:lnTo>
                    <a:pt x="14" y="22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513">
              <a:extLst>
                <a:ext uri="{FF2B5EF4-FFF2-40B4-BE49-F238E27FC236}">
                  <a16:creationId xmlns:a16="http://schemas.microsoft.com/office/drawing/2014/main" id="{578115B7-9C32-C1E5-1290-CC5F09ED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4481513"/>
              <a:ext cx="55563" cy="60325"/>
            </a:xfrm>
            <a:custGeom>
              <a:avLst/>
              <a:gdLst>
                <a:gd name="T0" fmla="*/ 4 w 35"/>
                <a:gd name="T1" fmla="*/ 13 h 38"/>
                <a:gd name="T2" fmla="*/ 3 w 35"/>
                <a:gd name="T3" fmla="*/ 19 h 38"/>
                <a:gd name="T4" fmla="*/ 1 w 35"/>
                <a:gd name="T5" fmla="*/ 20 h 38"/>
                <a:gd name="T6" fmla="*/ 1 w 35"/>
                <a:gd name="T7" fmla="*/ 22 h 38"/>
                <a:gd name="T8" fmla="*/ 1 w 35"/>
                <a:gd name="T9" fmla="*/ 25 h 38"/>
                <a:gd name="T10" fmla="*/ 1 w 35"/>
                <a:gd name="T11" fmla="*/ 27 h 38"/>
                <a:gd name="T12" fmla="*/ 3 w 35"/>
                <a:gd name="T13" fmla="*/ 31 h 38"/>
                <a:gd name="T14" fmla="*/ 6 w 35"/>
                <a:gd name="T15" fmla="*/ 29 h 38"/>
                <a:gd name="T16" fmla="*/ 8 w 35"/>
                <a:gd name="T17" fmla="*/ 26 h 38"/>
                <a:gd name="T18" fmla="*/ 7 w 35"/>
                <a:gd name="T19" fmla="*/ 21 h 38"/>
                <a:gd name="T20" fmla="*/ 8 w 35"/>
                <a:gd name="T21" fmla="*/ 18 h 38"/>
                <a:gd name="T22" fmla="*/ 10 w 35"/>
                <a:gd name="T23" fmla="*/ 25 h 38"/>
                <a:gd name="T24" fmla="*/ 9 w 35"/>
                <a:gd name="T25" fmla="*/ 26 h 38"/>
                <a:gd name="T26" fmla="*/ 10 w 35"/>
                <a:gd name="T27" fmla="*/ 29 h 38"/>
                <a:gd name="T28" fmla="*/ 10 w 35"/>
                <a:gd name="T29" fmla="*/ 32 h 38"/>
                <a:gd name="T30" fmla="*/ 11 w 35"/>
                <a:gd name="T31" fmla="*/ 34 h 38"/>
                <a:gd name="T32" fmla="*/ 16 w 35"/>
                <a:gd name="T33" fmla="*/ 37 h 38"/>
                <a:gd name="T34" fmla="*/ 20 w 35"/>
                <a:gd name="T35" fmla="*/ 34 h 38"/>
                <a:gd name="T36" fmla="*/ 26 w 35"/>
                <a:gd name="T37" fmla="*/ 35 h 38"/>
                <a:gd name="T38" fmla="*/ 28 w 35"/>
                <a:gd name="T39" fmla="*/ 38 h 38"/>
                <a:gd name="T40" fmla="*/ 30 w 35"/>
                <a:gd name="T41" fmla="*/ 38 h 38"/>
                <a:gd name="T42" fmla="*/ 34 w 35"/>
                <a:gd name="T43" fmla="*/ 38 h 38"/>
                <a:gd name="T44" fmla="*/ 35 w 35"/>
                <a:gd name="T45" fmla="*/ 35 h 38"/>
                <a:gd name="T46" fmla="*/ 34 w 35"/>
                <a:gd name="T47" fmla="*/ 33 h 38"/>
                <a:gd name="T48" fmla="*/ 30 w 35"/>
                <a:gd name="T49" fmla="*/ 26 h 38"/>
                <a:gd name="T50" fmla="*/ 27 w 35"/>
                <a:gd name="T51" fmla="*/ 21 h 38"/>
                <a:gd name="T52" fmla="*/ 27 w 35"/>
                <a:gd name="T53" fmla="*/ 19 h 38"/>
                <a:gd name="T54" fmla="*/ 23 w 35"/>
                <a:gd name="T55" fmla="*/ 20 h 38"/>
                <a:gd name="T56" fmla="*/ 21 w 35"/>
                <a:gd name="T57" fmla="*/ 20 h 38"/>
                <a:gd name="T58" fmla="*/ 19 w 35"/>
                <a:gd name="T59" fmla="*/ 15 h 38"/>
                <a:gd name="T60" fmla="*/ 21 w 35"/>
                <a:gd name="T61" fmla="*/ 14 h 38"/>
                <a:gd name="T62" fmla="*/ 21 w 35"/>
                <a:gd name="T63" fmla="*/ 12 h 38"/>
                <a:gd name="T64" fmla="*/ 17 w 35"/>
                <a:gd name="T65" fmla="*/ 0 h 38"/>
                <a:gd name="T66" fmla="*/ 15 w 35"/>
                <a:gd name="T67" fmla="*/ 1 h 38"/>
                <a:gd name="T68" fmla="*/ 14 w 35"/>
                <a:gd name="T69" fmla="*/ 3 h 38"/>
                <a:gd name="T70" fmla="*/ 14 w 35"/>
                <a:gd name="T71" fmla="*/ 6 h 38"/>
                <a:gd name="T72" fmla="*/ 14 w 35"/>
                <a:gd name="T73" fmla="*/ 8 h 38"/>
                <a:gd name="T74" fmla="*/ 14 w 35"/>
                <a:gd name="T75" fmla="*/ 11 h 38"/>
                <a:gd name="T76" fmla="*/ 11 w 35"/>
                <a:gd name="T77" fmla="*/ 13 h 38"/>
                <a:gd name="T78" fmla="*/ 9 w 35"/>
                <a:gd name="T79" fmla="*/ 15 h 38"/>
                <a:gd name="T80" fmla="*/ 9 w 35"/>
                <a:gd name="T81" fmla="*/ 13 h 38"/>
                <a:gd name="T82" fmla="*/ 8 w 35"/>
                <a:gd name="T83" fmla="*/ 14 h 38"/>
                <a:gd name="T84" fmla="*/ 8 w 35"/>
                <a:gd name="T85" fmla="*/ 11 h 38"/>
                <a:gd name="T86" fmla="*/ 6 w 35"/>
                <a:gd name="T87" fmla="*/ 12 h 38"/>
                <a:gd name="T88" fmla="*/ 4 w 35"/>
                <a:gd name="T8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8">
                  <a:moveTo>
                    <a:pt x="4" y="9"/>
                  </a:moveTo>
                  <a:lnTo>
                    <a:pt x="4" y="13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6" y="35"/>
                  </a:lnTo>
                  <a:lnTo>
                    <a:pt x="27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1" y="28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514">
              <a:extLst>
                <a:ext uri="{FF2B5EF4-FFF2-40B4-BE49-F238E27FC236}">
                  <a16:creationId xmlns:a16="http://schemas.microsoft.com/office/drawing/2014/main" id="{2B9F455A-4619-D5B9-DEB8-E123705E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4273550"/>
              <a:ext cx="58738" cy="73025"/>
            </a:xfrm>
            <a:custGeom>
              <a:avLst/>
              <a:gdLst>
                <a:gd name="T0" fmla="*/ 17 w 37"/>
                <a:gd name="T1" fmla="*/ 0 h 46"/>
                <a:gd name="T2" fmla="*/ 13 w 37"/>
                <a:gd name="T3" fmla="*/ 2 h 46"/>
                <a:gd name="T4" fmla="*/ 5 w 37"/>
                <a:gd name="T5" fmla="*/ 3 h 46"/>
                <a:gd name="T6" fmla="*/ 4 w 37"/>
                <a:gd name="T7" fmla="*/ 4 h 46"/>
                <a:gd name="T8" fmla="*/ 0 w 37"/>
                <a:gd name="T9" fmla="*/ 8 h 46"/>
                <a:gd name="T10" fmla="*/ 3 w 37"/>
                <a:gd name="T11" fmla="*/ 8 h 46"/>
                <a:gd name="T12" fmla="*/ 3 w 37"/>
                <a:gd name="T13" fmla="*/ 12 h 46"/>
                <a:gd name="T14" fmla="*/ 5 w 37"/>
                <a:gd name="T15" fmla="*/ 12 h 46"/>
                <a:gd name="T16" fmla="*/ 5 w 37"/>
                <a:gd name="T17" fmla="*/ 15 h 46"/>
                <a:gd name="T18" fmla="*/ 6 w 37"/>
                <a:gd name="T19" fmla="*/ 15 h 46"/>
                <a:gd name="T20" fmla="*/ 9 w 37"/>
                <a:gd name="T21" fmla="*/ 21 h 46"/>
                <a:gd name="T22" fmla="*/ 12 w 37"/>
                <a:gd name="T23" fmla="*/ 22 h 46"/>
                <a:gd name="T24" fmla="*/ 16 w 37"/>
                <a:gd name="T25" fmla="*/ 26 h 46"/>
                <a:gd name="T26" fmla="*/ 17 w 37"/>
                <a:gd name="T27" fmla="*/ 30 h 46"/>
                <a:gd name="T28" fmla="*/ 18 w 37"/>
                <a:gd name="T29" fmla="*/ 35 h 46"/>
                <a:gd name="T30" fmla="*/ 19 w 37"/>
                <a:gd name="T31" fmla="*/ 35 h 46"/>
                <a:gd name="T32" fmla="*/ 23 w 37"/>
                <a:gd name="T33" fmla="*/ 38 h 46"/>
                <a:gd name="T34" fmla="*/ 23 w 37"/>
                <a:gd name="T35" fmla="*/ 39 h 46"/>
                <a:gd name="T36" fmla="*/ 25 w 37"/>
                <a:gd name="T37" fmla="*/ 39 h 46"/>
                <a:gd name="T38" fmla="*/ 28 w 37"/>
                <a:gd name="T39" fmla="*/ 41 h 46"/>
                <a:gd name="T40" fmla="*/ 30 w 37"/>
                <a:gd name="T41" fmla="*/ 42 h 46"/>
                <a:gd name="T42" fmla="*/ 32 w 37"/>
                <a:gd name="T43" fmla="*/ 42 h 46"/>
                <a:gd name="T44" fmla="*/ 35 w 37"/>
                <a:gd name="T45" fmla="*/ 45 h 46"/>
                <a:gd name="T46" fmla="*/ 37 w 37"/>
                <a:gd name="T47" fmla="*/ 45 h 46"/>
                <a:gd name="T48" fmla="*/ 36 w 37"/>
                <a:gd name="T49" fmla="*/ 42 h 46"/>
                <a:gd name="T50" fmla="*/ 35 w 37"/>
                <a:gd name="T51" fmla="*/ 39 h 46"/>
                <a:gd name="T52" fmla="*/ 34 w 37"/>
                <a:gd name="T53" fmla="*/ 36 h 46"/>
                <a:gd name="T54" fmla="*/ 32 w 37"/>
                <a:gd name="T55" fmla="*/ 38 h 46"/>
                <a:gd name="T56" fmla="*/ 29 w 37"/>
                <a:gd name="T57" fmla="*/ 36 h 46"/>
                <a:gd name="T58" fmla="*/ 25 w 37"/>
                <a:gd name="T59" fmla="*/ 35 h 46"/>
                <a:gd name="T60" fmla="*/ 22 w 37"/>
                <a:gd name="T61" fmla="*/ 25 h 46"/>
                <a:gd name="T62" fmla="*/ 23 w 37"/>
                <a:gd name="T63" fmla="*/ 23 h 46"/>
                <a:gd name="T64" fmla="*/ 23 w 37"/>
                <a:gd name="T65" fmla="*/ 20 h 46"/>
                <a:gd name="T66" fmla="*/ 17 w 37"/>
                <a:gd name="T67" fmla="*/ 17 h 46"/>
                <a:gd name="T68" fmla="*/ 18 w 37"/>
                <a:gd name="T69" fmla="*/ 16 h 46"/>
                <a:gd name="T70" fmla="*/ 16 w 37"/>
                <a:gd name="T71" fmla="*/ 15 h 46"/>
                <a:gd name="T72" fmla="*/ 17 w 37"/>
                <a:gd name="T73" fmla="*/ 13 h 46"/>
                <a:gd name="T74" fmla="*/ 22 w 37"/>
                <a:gd name="T75" fmla="*/ 9 h 46"/>
                <a:gd name="T76" fmla="*/ 24 w 37"/>
                <a:gd name="T77" fmla="*/ 7 h 46"/>
                <a:gd name="T78" fmla="*/ 24 w 37"/>
                <a:gd name="T79" fmla="*/ 3 h 46"/>
                <a:gd name="T80" fmla="*/ 23 w 37"/>
                <a:gd name="T81" fmla="*/ 3 h 46"/>
                <a:gd name="T82" fmla="*/ 19 w 37"/>
                <a:gd name="T83" fmla="*/ 2 h 46"/>
                <a:gd name="T84" fmla="*/ 18 w 37"/>
                <a:gd name="T8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6">
                  <a:moveTo>
                    <a:pt x="18" y="1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6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8" y="41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6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5" y="35"/>
                  </a:lnTo>
                  <a:lnTo>
                    <a:pt x="24" y="34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524">
              <a:extLst>
                <a:ext uri="{FF2B5EF4-FFF2-40B4-BE49-F238E27FC236}">
                  <a16:creationId xmlns:a16="http://schemas.microsoft.com/office/drawing/2014/main" id="{96B96617-4AF7-7933-78C0-1469E965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9" y="4562475"/>
              <a:ext cx="42863" cy="42863"/>
            </a:xfrm>
            <a:custGeom>
              <a:avLst/>
              <a:gdLst>
                <a:gd name="T0" fmla="*/ 14 w 27"/>
                <a:gd name="T1" fmla="*/ 8 h 27"/>
                <a:gd name="T2" fmla="*/ 12 w 27"/>
                <a:gd name="T3" fmla="*/ 9 h 27"/>
                <a:gd name="T4" fmla="*/ 9 w 27"/>
                <a:gd name="T5" fmla="*/ 8 h 27"/>
                <a:gd name="T6" fmla="*/ 9 w 27"/>
                <a:gd name="T7" fmla="*/ 7 h 27"/>
                <a:gd name="T8" fmla="*/ 8 w 27"/>
                <a:gd name="T9" fmla="*/ 4 h 27"/>
                <a:gd name="T10" fmla="*/ 7 w 27"/>
                <a:gd name="T11" fmla="*/ 2 h 27"/>
                <a:gd name="T12" fmla="*/ 7 w 27"/>
                <a:gd name="T13" fmla="*/ 1 h 27"/>
                <a:gd name="T14" fmla="*/ 5 w 27"/>
                <a:gd name="T15" fmla="*/ 0 h 27"/>
                <a:gd name="T16" fmla="*/ 2 w 27"/>
                <a:gd name="T17" fmla="*/ 2 h 27"/>
                <a:gd name="T18" fmla="*/ 0 w 27"/>
                <a:gd name="T19" fmla="*/ 7 h 27"/>
                <a:gd name="T20" fmla="*/ 0 w 27"/>
                <a:gd name="T21" fmla="*/ 8 h 27"/>
                <a:gd name="T22" fmla="*/ 0 w 27"/>
                <a:gd name="T23" fmla="*/ 9 h 27"/>
                <a:gd name="T24" fmla="*/ 0 w 27"/>
                <a:gd name="T25" fmla="*/ 10 h 27"/>
                <a:gd name="T26" fmla="*/ 1 w 27"/>
                <a:gd name="T27" fmla="*/ 12 h 27"/>
                <a:gd name="T28" fmla="*/ 5 w 27"/>
                <a:gd name="T29" fmla="*/ 15 h 27"/>
                <a:gd name="T30" fmla="*/ 6 w 27"/>
                <a:gd name="T31" fmla="*/ 16 h 27"/>
                <a:gd name="T32" fmla="*/ 6 w 27"/>
                <a:gd name="T33" fmla="*/ 17 h 27"/>
                <a:gd name="T34" fmla="*/ 8 w 27"/>
                <a:gd name="T35" fmla="*/ 20 h 27"/>
                <a:gd name="T36" fmla="*/ 12 w 27"/>
                <a:gd name="T37" fmla="*/ 23 h 27"/>
                <a:gd name="T38" fmla="*/ 14 w 27"/>
                <a:gd name="T39" fmla="*/ 26 h 27"/>
                <a:gd name="T40" fmla="*/ 15 w 27"/>
                <a:gd name="T41" fmla="*/ 27 h 27"/>
                <a:gd name="T42" fmla="*/ 15 w 27"/>
                <a:gd name="T43" fmla="*/ 27 h 27"/>
                <a:gd name="T44" fmla="*/ 16 w 27"/>
                <a:gd name="T45" fmla="*/ 26 h 27"/>
                <a:gd name="T46" fmla="*/ 16 w 27"/>
                <a:gd name="T47" fmla="*/ 25 h 27"/>
                <a:gd name="T48" fmla="*/ 16 w 27"/>
                <a:gd name="T49" fmla="*/ 23 h 27"/>
                <a:gd name="T50" fmla="*/ 15 w 27"/>
                <a:gd name="T51" fmla="*/ 22 h 27"/>
                <a:gd name="T52" fmla="*/ 15 w 27"/>
                <a:gd name="T53" fmla="*/ 21 h 27"/>
                <a:gd name="T54" fmla="*/ 16 w 27"/>
                <a:gd name="T55" fmla="*/ 21 h 27"/>
                <a:gd name="T56" fmla="*/ 18 w 27"/>
                <a:gd name="T57" fmla="*/ 21 h 27"/>
                <a:gd name="T58" fmla="*/ 18 w 27"/>
                <a:gd name="T59" fmla="*/ 20 h 27"/>
                <a:gd name="T60" fmla="*/ 19 w 27"/>
                <a:gd name="T61" fmla="*/ 19 h 27"/>
                <a:gd name="T62" fmla="*/ 20 w 27"/>
                <a:gd name="T63" fmla="*/ 19 h 27"/>
                <a:gd name="T64" fmla="*/ 22 w 27"/>
                <a:gd name="T65" fmla="*/ 19 h 27"/>
                <a:gd name="T66" fmla="*/ 25 w 27"/>
                <a:gd name="T67" fmla="*/ 20 h 27"/>
                <a:gd name="T68" fmla="*/ 27 w 27"/>
                <a:gd name="T69" fmla="*/ 21 h 27"/>
                <a:gd name="T70" fmla="*/ 27 w 27"/>
                <a:gd name="T71" fmla="*/ 19 h 27"/>
                <a:gd name="T72" fmla="*/ 21 w 27"/>
                <a:gd name="T73" fmla="*/ 15 h 27"/>
                <a:gd name="T74" fmla="*/ 20 w 27"/>
                <a:gd name="T75" fmla="*/ 14 h 27"/>
                <a:gd name="T76" fmla="*/ 19 w 27"/>
                <a:gd name="T77" fmla="*/ 12 h 27"/>
                <a:gd name="T78" fmla="*/ 16 w 27"/>
                <a:gd name="T79" fmla="*/ 9 h 27"/>
                <a:gd name="T80" fmla="*/ 14 w 27"/>
                <a:gd name="T8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7">
                  <a:moveTo>
                    <a:pt x="14" y="8"/>
                  </a:moveTo>
                  <a:lnTo>
                    <a:pt x="12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1" y="15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6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532">
              <a:extLst>
                <a:ext uri="{FF2B5EF4-FFF2-40B4-BE49-F238E27FC236}">
                  <a16:creationId xmlns:a16="http://schemas.microsoft.com/office/drawing/2014/main" id="{635A1EBE-87DD-F6AB-9004-C258D84A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9" y="4581525"/>
              <a:ext cx="58738" cy="23813"/>
            </a:xfrm>
            <a:custGeom>
              <a:avLst/>
              <a:gdLst>
                <a:gd name="T0" fmla="*/ 28 w 37"/>
                <a:gd name="T1" fmla="*/ 5 h 15"/>
                <a:gd name="T2" fmla="*/ 27 w 37"/>
                <a:gd name="T3" fmla="*/ 4 h 15"/>
                <a:gd name="T4" fmla="*/ 25 w 37"/>
                <a:gd name="T5" fmla="*/ 2 h 15"/>
                <a:gd name="T6" fmla="*/ 23 w 37"/>
                <a:gd name="T7" fmla="*/ 2 h 15"/>
                <a:gd name="T8" fmla="*/ 21 w 37"/>
                <a:gd name="T9" fmla="*/ 1 h 15"/>
                <a:gd name="T10" fmla="*/ 20 w 37"/>
                <a:gd name="T11" fmla="*/ 0 h 15"/>
                <a:gd name="T12" fmla="*/ 17 w 37"/>
                <a:gd name="T13" fmla="*/ 0 h 15"/>
                <a:gd name="T14" fmla="*/ 14 w 37"/>
                <a:gd name="T15" fmla="*/ 0 h 15"/>
                <a:gd name="T16" fmla="*/ 6 w 37"/>
                <a:gd name="T17" fmla="*/ 2 h 15"/>
                <a:gd name="T18" fmla="*/ 5 w 37"/>
                <a:gd name="T19" fmla="*/ 2 h 15"/>
                <a:gd name="T20" fmla="*/ 5 w 37"/>
                <a:gd name="T21" fmla="*/ 3 h 15"/>
                <a:gd name="T22" fmla="*/ 4 w 37"/>
                <a:gd name="T23" fmla="*/ 3 h 15"/>
                <a:gd name="T24" fmla="*/ 2 w 37"/>
                <a:gd name="T25" fmla="*/ 3 h 15"/>
                <a:gd name="T26" fmla="*/ 1 w 37"/>
                <a:gd name="T27" fmla="*/ 3 h 15"/>
                <a:gd name="T28" fmla="*/ 0 w 37"/>
                <a:gd name="T29" fmla="*/ 4 h 15"/>
                <a:gd name="T30" fmla="*/ 0 w 37"/>
                <a:gd name="T31" fmla="*/ 5 h 15"/>
                <a:gd name="T32" fmla="*/ 0 w 37"/>
                <a:gd name="T33" fmla="*/ 8 h 15"/>
                <a:gd name="T34" fmla="*/ 0 w 37"/>
                <a:gd name="T35" fmla="*/ 9 h 15"/>
                <a:gd name="T36" fmla="*/ 0 w 37"/>
                <a:gd name="T37" fmla="*/ 11 h 15"/>
                <a:gd name="T38" fmla="*/ 1 w 37"/>
                <a:gd name="T39" fmla="*/ 11 h 15"/>
                <a:gd name="T40" fmla="*/ 2 w 37"/>
                <a:gd name="T41" fmla="*/ 11 h 15"/>
                <a:gd name="T42" fmla="*/ 4 w 37"/>
                <a:gd name="T43" fmla="*/ 10 h 15"/>
                <a:gd name="T44" fmla="*/ 5 w 37"/>
                <a:gd name="T45" fmla="*/ 10 h 15"/>
                <a:gd name="T46" fmla="*/ 6 w 37"/>
                <a:gd name="T47" fmla="*/ 9 h 15"/>
                <a:gd name="T48" fmla="*/ 7 w 37"/>
                <a:gd name="T49" fmla="*/ 9 h 15"/>
                <a:gd name="T50" fmla="*/ 8 w 37"/>
                <a:gd name="T51" fmla="*/ 8 h 15"/>
                <a:gd name="T52" fmla="*/ 10 w 37"/>
                <a:gd name="T53" fmla="*/ 8 h 15"/>
                <a:gd name="T54" fmla="*/ 11 w 37"/>
                <a:gd name="T55" fmla="*/ 9 h 15"/>
                <a:gd name="T56" fmla="*/ 13 w 37"/>
                <a:gd name="T57" fmla="*/ 10 h 15"/>
                <a:gd name="T58" fmla="*/ 15 w 37"/>
                <a:gd name="T59" fmla="*/ 13 h 15"/>
                <a:gd name="T60" fmla="*/ 15 w 37"/>
                <a:gd name="T61" fmla="*/ 14 h 15"/>
                <a:gd name="T62" fmla="*/ 15 w 37"/>
                <a:gd name="T63" fmla="*/ 15 h 15"/>
                <a:gd name="T64" fmla="*/ 17 w 37"/>
                <a:gd name="T65" fmla="*/ 15 h 15"/>
                <a:gd name="T66" fmla="*/ 21 w 37"/>
                <a:gd name="T67" fmla="*/ 15 h 15"/>
                <a:gd name="T68" fmla="*/ 23 w 37"/>
                <a:gd name="T69" fmla="*/ 15 h 15"/>
                <a:gd name="T70" fmla="*/ 23 w 37"/>
                <a:gd name="T71" fmla="*/ 14 h 15"/>
                <a:gd name="T72" fmla="*/ 24 w 37"/>
                <a:gd name="T73" fmla="*/ 14 h 15"/>
                <a:gd name="T74" fmla="*/ 24 w 37"/>
                <a:gd name="T75" fmla="*/ 13 h 15"/>
                <a:gd name="T76" fmla="*/ 24 w 37"/>
                <a:gd name="T77" fmla="*/ 13 h 15"/>
                <a:gd name="T78" fmla="*/ 24 w 37"/>
                <a:gd name="T79" fmla="*/ 11 h 15"/>
                <a:gd name="T80" fmla="*/ 31 w 37"/>
                <a:gd name="T81" fmla="*/ 9 h 15"/>
                <a:gd name="T82" fmla="*/ 34 w 37"/>
                <a:gd name="T83" fmla="*/ 8 h 15"/>
                <a:gd name="T84" fmla="*/ 35 w 37"/>
                <a:gd name="T85" fmla="*/ 9 h 15"/>
                <a:gd name="T86" fmla="*/ 37 w 37"/>
                <a:gd name="T87" fmla="*/ 8 h 15"/>
                <a:gd name="T88" fmla="*/ 35 w 37"/>
                <a:gd name="T89" fmla="*/ 7 h 15"/>
                <a:gd name="T90" fmla="*/ 34 w 37"/>
                <a:gd name="T91" fmla="*/ 7 h 15"/>
                <a:gd name="T92" fmla="*/ 34 w 37"/>
                <a:gd name="T93" fmla="*/ 5 h 15"/>
                <a:gd name="T94" fmla="*/ 33 w 37"/>
                <a:gd name="T95" fmla="*/ 4 h 15"/>
                <a:gd name="T96" fmla="*/ 33 w 37"/>
                <a:gd name="T97" fmla="*/ 3 h 15"/>
                <a:gd name="T98" fmla="*/ 34 w 37"/>
                <a:gd name="T99" fmla="*/ 3 h 15"/>
                <a:gd name="T100" fmla="*/ 37 w 37"/>
                <a:gd name="T101" fmla="*/ 2 h 15"/>
                <a:gd name="T102" fmla="*/ 33 w 37"/>
                <a:gd name="T103" fmla="*/ 2 h 15"/>
                <a:gd name="T104" fmla="*/ 31 w 37"/>
                <a:gd name="T105" fmla="*/ 2 h 15"/>
                <a:gd name="T106" fmla="*/ 31 w 37"/>
                <a:gd name="T107" fmla="*/ 2 h 15"/>
                <a:gd name="T108" fmla="*/ 30 w 37"/>
                <a:gd name="T109" fmla="*/ 2 h 15"/>
                <a:gd name="T110" fmla="*/ 28 w 37"/>
                <a:gd name="T111" fmla="*/ 2 h 15"/>
                <a:gd name="T112" fmla="*/ 27 w 37"/>
                <a:gd name="T113" fmla="*/ 2 h 15"/>
                <a:gd name="T114" fmla="*/ 27 w 37"/>
                <a:gd name="T115" fmla="*/ 2 h 15"/>
                <a:gd name="T116" fmla="*/ 28 w 37"/>
                <a:gd name="T117" fmla="*/ 3 h 15"/>
                <a:gd name="T118" fmla="*/ 28 w 37"/>
                <a:gd name="T119" fmla="*/ 4 h 15"/>
                <a:gd name="T120" fmla="*/ 28 w 37"/>
                <a:gd name="T1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15">
                  <a:moveTo>
                    <a:pt x="28" y="5"/>
                  </a:move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349">
              <a:extLst>
                <a:ext uri="{FF2B5EF4-FFF2-40B4-BE49-F238E27FC236}">
                  <a16:creationId xmlns:a16="http://schemas.microsoft.com/office/drawing/2014/main" id="{E5CEC3AB-9E56-E654-E200-2925050C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9" y="4210050"/>
              <a:ext cx="41275" cy="22225"/>
            </a:xfrm>
            <a:custGeom>
              <a:avLst/>
              <a:gdLst>
                <a:gd name="T0" fmla="*/ 18 w 26"/>
                <a:gd name="T1" fmla="*/ 1 h 14"/>
                <a:gd name="T2" fmla="*/ 11 w 26"/>
                <a:gd name="T3" fmla="*/ 3 h 14"/>
                <a:gd name="T4" fmla="*/ 7 w 26"/>
                <a:gd name="T5" fmla="*/ 4 h 14"/>
                <a:gd name="T6" fmla="*/ 4 w 26"/>
                <a:gd name="T7" fmla="*/ 6 h 14"/>
                <a:gd name="T8" fmla="*/ 2 w 26"/>
                <a:gd name="T9" fmla="*/ 9 h 14"/>
                <a:gd name="T10" fmla="*/ 0 w 26"/>
                <a:gd name="T11" fmla="*/ 10 h 14"/>
                <a:gd name="T12" fmla="*/ 3 w 26"/>
                <a:gd name="T13" fmla="*/ 11 h 14"/>
                <a:gd name="T14" fmla="*/ 3 w 26"/>
                <a:gd name="T15" fmla="*/ 13 h 14"/>
                <a:gd name="T16" fmla="*/ 4 w 26"/>
                <a:gd name="T17" fmla="*/ 13 h 14"/>
                <a:gd name="T18" fmla="*/ 7 w 26"/>
                <a:gd name="T19" fmla="*/ 14 h 14"/>
                <a:gd name="T20" fmla="*/ 7 w 26"/>
                <a:gd name="T21" fmla="*/ 14 h 14"/>
                <a:gd name="T22" fmla="*/ 14 w 26"/>
                <a:gd name="T23" fmla="*/ 13 h 14"/>
                <a:gd name="T24" fmla="*/ 17 w 26"/>
                <a:gd name="T25" fmla="*/ 11 h 14"/>
                <a:gd name="T26" fmla="*/ 22 w 26"/>
                <a:gd name="T27" fmla="*/ 10 h 14"/>
                <a:gd name="T28" fmla="*/ 24 w 26"/>
                <a:gd name="T29" fmla="*/ 10 h 14"/>
                <a:gd name="T30" fmla="*/ 26 w 26"/>
                <a:gd name="T31" fmla="*/ 9 h 14"/>
                <a:gd name="T32" fmla="*/ 26 w 26"/>
                <a:gd name="T33" fmla="*/ 8 h 14"/>
                <a:gd name="T34" fmla="*/ 24 w 26"/>
                <a:gd name="T35" fmla="*/ 9 h 14"/>
                <a:gd name="T36" fmla="*/ 23 w 26"/>
                <a:gd name="T37" fmla="*/ 9 h 14"/>
                <a:gd name="T38" fmla="*/ 22 w 26"/>
                <a:gd name="T39" fmla="*/ 9 h 14"/>
                <a:gd name="T40" fmla="*/ 23 w 26"/>
                <a:gd name="T41" fmla="*/ 7 h 14"/>
                <a:gd name="T42" fmla="*/ 22 w 26"/>
                <a:gd name="T43" fmla="*/ 7 h 14"/>
                <a:gd name="T44" fmla="*/ 22 w 26"/>
                <a:gd name="T45" fmla="*/ 6 h 14"/>
                <a:gd name="T46" fmla="*/ 22 w 26"/>
                <a:gd name="T47" fmla="*/ 4 h 14"/>
                <a:gd name="T48" fmla="*/ 23 w 26"/>
                <a:gd name="T49" fmla="*/ 3 h 14"/>
                <a:gd name="T50" fmla="*/ 23 w 26"/>
                <a:gd name="T51" fmla="*/ 2 h 14"/>
                <a:gd name="T52" fmla="*/ 22 w 26"/>
                <a:gd name="T53" fmla="*/ 2 h 14"/>
                <a:gd name="T54" fmla="*/ 21 w 26"/>
                <a:gd name="T55" fmla="*/ 2 h 14"/>
                <a:gd name="T56" fmla="*/ 21 w 26"/>
                <a:gd name="T57" fmla="*/ 1 h 14"/>
                <a:gd name="T58" fmla="*/ 20 w 26"/>
                <a:gd name="T59" fmla="*/ 1 h 14"/>
                <a:gd name="T60" fmla="*/ 20 w 26"/>
                <a:gd name="T61" fmla="*/ 0 h 14"/>
                <a:gd name="T62" fmla="*/ 18 w 26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8" y="1"/>
                  </a:moveTo>
                  <a:lnTo>
                    <a:pt x="11" y="3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465">
              <a:extLst>
                <a:ext uri="{FF2B5EF4-FFF2-40B4-BE49-F238E27FC236}">
                  <a16:creationId xmlns:a16="http://schemas.microsoft.com/office/drawing/2014/main" id="{0A95F897-7E05-A23A-4546-C3C1A114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4" y="4791075"/>
              <a:ext cx="23813" cy="38100"/>
            </a:xfrm>
            <a:custGeom>
              <a:avLst/>
              <a:gdLst>
                <a:gd name="T0" fmla="*/ 0 w 15"/>
                <a:gd name="T1" fmla="*/ 16 h 24"/>
                <a:gd name="T2" fmla="*/ 1 w 15"/>
                <a:gd name="T3" fmla="*/ 18 h 24"/>
                <a:gd name="T4" fmla="*/ 1 w 15"/>
                <a:gd name="T5" fmla="*/ 19 h 24"/>
                <a:gd name="T6" fmla="*/ 2 w 15"/>
                <a:gd name="T7" fmla="*/ 20 h 24"/>
                <a:gd name="T8" fmla="*/ 4 w 15"/>
                <a:gd name="T9" fmla="*/ 20 h 24"/>
                <a:gd name="T10" fmla="*/ 4 w 15"/>
                <a:gd name="T11" fmla="*/ 21 h 24"/>
                <a:gd name="T12" fmla="*/ 6 w 15"/>
                <a:gd name="T13" fmla="*/ 21 h 24"/>
                <a:gd name="T14" fmla="*/ 6 w 15"/>
                <a:gd name="T15" fmla="*/ 22 h 24"/>
                <a:gd name="T16" fmla="*/ 7 w 15"/>
                <a:gd name="T17" fmla="*/ 24 h 24"/>
                <a:gd name="T18" fmla="*/ 7 w 15"/>
                <a:gd name="T19" fmla="*/ 22 h 24"/>
                <a:gd name="T20" fmla="*/ 8 w 15"/>
                <a:gd name="T21" fmla="*/ 22 h 24"/>
                <a:gd name="T22" fmla="*/ 9 w 15"/>
                <a:gd name="T23" fmla="*/ 22 h 24"/>
                <a:gd name="T24" fmla="*/ 11 w 15"/>
                <a:gd name="T25" fmla="*/ 24 h 24"/>
                <a:gd name="T26" fmla="*/ 12 w 15"/>
                <a:gd name="T27" fmla="*/ 22 h 24"/>
                <a:gd name="T28" fmla="*/ 12 w 15"/>
                <a:gd name="T29" fmla="*/ 18 h 24"/>
                <a:gd name="T30" fmla="*/ 12 w 15"/>
                <a:gd name="T31" fmla="*/ 16 h 24"/>
                <a:gd name="T32" fmla="*/ 13 w 15"/>
                <a:gd name="T33" fmla="*/ 15 h 24"/>
                <a:gd name="T34" fmla="*/ 14 w 15"/>
                <a:gd name="T35" fmla="*/ 14 h 24"/>
                <a:gd name="T36" fmla="*/ 15 w 15"/>
                <a:gd name="T37" fmla="*/ 14 h 24"/>
                <a:gd name="T38" fmla="*/ 14 w 15"/>
                <a:gd name="T39" fmla="*/ 13 h 24"/>
                <a:gd name="T40" fmla="*/ 13 w 15"/>
                <a:gd name="T41" fmla="*/ 12 h 24"/>
                <a:gd name="T42" fmla="*/ 8 w 15"/>
                <a:gd name="T43" fmla="*/ 8 h 24"/>
                <a:gd name="T44" fmla="*/ 7 w 15"/>
                <a:gd name="T45" fmla="*/ 7 h 24"/>
                <a:gd name="T46" fmla="*/ 4 w 15"/>
                <a:gd name="T47" fmla="*/ 1 h 24"/>
                <a:gd name="T48" fmla="*/ 4 w 15"/>
                <a:gd name="T49" fmla="*/ 0 h 24"/>
                <a:gd name="T50" fmla="*/ 2 w 15"/>
                <a:gd name="T51" fmla="*/ 1 h 24"/>
                <a:gd name="T52" fmla="*/ 0 w 15"/>
                <a:gd name="T53" fmla="*/ 6 h 24"/>
                <a:gd name="T54" fmla="*/ 0 w 15"/>
                <a:gd name="T55" fmla="*/ 7 h 24"/>
                <a:gd name="T56" fmla="*/ 0 w 15"/>
                <a:gd name="T57" fmla="*/ 8 h 24"/>
                <a:gd name="T58" fmla="*/ 1 w 15"/>
                <a:gd name="T59" fmla="*/ 11 h 24"/>
                <a:gd name="T60" fmla="*/ 1 w 15"/>
                <a:gd name="T61" fmla="*/ 13 h 24"/>
                <a:gd name="T62" fmla="*/ 0 w 15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4">
                  <a:moveTo>
                    <a:pt x="0" y="16"/>
                  </a:move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8" y="8"/>
                  </a:lnTo>
                  <a:lnTo>
                    <a:pt x="7" y="7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477">
              <a:extLst>
                <a:ext uri="{FF2B5EF4-FFF2-40B4-BE49-F238E27FC236}">
                  <a16:creationId xmlns:a16="http://schemas.microsoft.com/office/drawing/2014/main" id="{C776089C-A8F5-13AC-E65C-3338750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4" y="4781550"/>
              <a:ext cx="66675" cy="69850"/>
            </a:xfrm>
            <a:custGeom>
              <a:avLst/>
              <a:gdLst>
                <a:gd name="T0" fmla="*/ 4 w 42"/>
                <a:gd name="T1" fmla="*/ 44 h 44"/>
                <a:gd name="T2" fmla="*/ 18 w 42"/>
                <a:gd name="T3" fmla="*/ 40 h 44"/>
                <a:gd name="T4" fmla="*/ 23 w 42"/>
                <a:gd name="T5" fmla="*/ 37 h 44"/>
                <a:gd name="T6" fmla="*/ 27 w 42"/>
                <a:gd name="T7" fmla="*/ 37 h 44"/>
                <a:gd name="T8" fmla="*/ 29 w 42"/>
                <a:gd name="T9" fmla="*/ 35 h 44"/>
                <a:gd name="T10" fmla="*/ 30 w 42"/>
                <a:gd name="T11" fmla="*/ 33 h 44"/>
                <a:gd name="T12" fmla="*/ 28 w 42"/>
                <a:gd name="T13" fmla="*/ 32 h 44"/>
                <a:gd name="T14" fmla="*/ 30 w 42"/>
                <a:gd name="T15" fmla="*/ 26 h 44"/>
                <a:gd name="T16" fmla="*/ 33 w 42"/>
                <a:gd name="T17" fmla="*/ 25 h 44"/>
                <a:gd name="T18" fmla="*/ 34 w 42"/>
                <a:gd name="T19" fmla="*/ 24 h 44"/>
                <a:gd name="T20" fmla="*/ 35 w 42"/>
                <a:gd name="T21" fmla="*/ 20 h 44"/>
                <a:gd name="T22" fmla="*/ 36 w 42"/>
                <a:gd name="T23" fmla="*/ 19 h 44"/>
                <a:gd name="T24" fmla="*/ 36 w 42"/>
                <a:gd name="T25" fmla="*/ 17 h 44"/>
                <a:gd name="T26" fmla="*/ 39 w 42"/>
                <a:gd name="T27" fmla="*/ 13 h 44"/>
                <a:gd name="T28" fmla="*/ 41 w 42"/>
                <a:gd name="T29" fmla="*/ 8 h 44"/>
                <a:gd name="T30" fmla="*/ 42 w 42"/>
                <a:gd name="T31" fmla="*/ 2 h 44"/>
                <a:gd name="T32" fmla="*/ 41 w 42"/>
                <a:gd name="T33" fmla="*/ 1 h 44"/>
                <a:gd name="T34" fmla="*/ 40 w 42"/>
                <a:gd name="T35" fmla="*/ 0 h 44"/>
                <a:gd name="T36" fmla="*/ 33 w 42"/>
                <a:gd name="T37" fmla="*/ 2 h 44"/>
                <a:gd name="T38" fmla="*/ 29 w 42"/>
                <a:gd name="T39" fmla="*/ 5 h 44"/>
                <a:gd name="T40" fmla="*/ 16 w 42"/>
                <a:gd name="T41" fmla="*/ 12 h 44"/>
                <a:gd name="T42" fmla="*/ 13 w 42"/>
                <a:gd name="T43" fmla="*/ 15 h 44"/>
                <a:gd name="T44" fmla="*/ 11 w 42"/>
                <a:gd name="T45" fmla="*/ 17 h 44"/>
                <a:gd name="T46" fmla="*/ 8 w 42"/>
                <a:gd name="T47" fmla="*/ 19 h 44"/>
                <a:gd name="T48" fmla="*/ 7 w 42"/>
                <a:gd name="T49" fmla="*/ 21 h 44"/>
                <a:gd name="T50" fmla="*/ 7 w 42"/>
                <a:gd name="T51" fmla="*/ 24 h 44"/>
                <a:gd name="T52" fmla="*/ 4 w 42"/>
                <a:gd name="T53" fmla="*/ 25 h 44"/>
                <a:gd name="T54" fmla="*/ 0 w 42"/>
                <a:gd name="T55" fmla="*/ 27 h 44"/>
                <a:gd name="T56" fmla="*/ 2 w 42"/>
                <a:gd name="T57" fmla="*/ 28 h 44"/>
                <a:gd name="T58" fmla="*/ 2 w 42"/>
                <a:gd name="T59" fmla="*/ 31 h 44"/>
                <a:gd name="T60" fmla="*/ 4 w 42"/>
                <a:gd name="T61" fmla="*/ 33 h 44"/>
                <a:gd name="T62" fmla="*/ 5 w 42"/>
                <a:gd name="T6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4">
                  <a:moveTo>
                    <a:pt x="5" y="39"/>
                  </a:moveTo>
                  <a:lnTo>
                    <a:pt x="4" y="44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1" y="9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479">
              <a:extLst>
                <a:ext uri="{FF2B5EF4-FFF2-40B4-BE49-F238E27FC236}">
                  <a16:creationId xmlns:a16="http://schemas.microsoft.com/office/drawing/2014/main" id="{8854ACAD-162C-5A54-9C04-FC4C741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4403725"/>
              <a:ext cx="26988" cy="34925"/>
            </a:xfrm>
            <a:custGeom>
              <a:avLst/>
              <a:gdLst>
                <a:gd name="T0" fmla="*/ 9 w 17"/>
                <a:gd name="T1" fmla="*/ 22 h 22"/>
                <a:gd name="T2" fmla="*/ 9 w 17"/>
                <a:gd name="T3" fmla="*/ 19 h 22"/>
                <a:gd name="T4" fmla="*/ 10 w 17"/>
                <a:gd name="T5" fmla="*/ 19 h 22"/>
                <a:gd name="T6" fmla="*/ 11 w 17"/>
                <a:gd name="T7" fmla="*/ 18 h 22"/>
                <a:gd name="T8" fmla="*/ 13 w 17"/>
                <a:gd name="T9" fmla="*/ 19 h 22"/>
                <a:gd name="T10" fmla="*/ 13 w 17"/>
                <a:gd name="T11" fmla="*/ 21 h 22"/>
                <a:gd name="T12" fmla="*/ 14 w 17"/>
                <a:gd name="T13" fmla="*/ 21 h 22"/>
                <a:gd name="T14" fmla="*/ 14 w 17"/>
                <a:gd name="T15" fmla="*/ 19 h 22"/>
                <a:gd name="T16" fmla="*/ 15 w 17"/>
                <a:gd name="T17" fmla="*/ 21 h 22"/>
                <a:gd name="T18" fmla="*/ 16 w 17"/>
                <a:gd name="T19" fmla="*/ 21 h 22"/>
                <a:gd name="T20" fmla="*/ 16 w 17"/>
                <a:gd name="T21" fmla="*/ 19 h 22"/>
                <a:gd name="T22" fmla="*/ 17 w 17"/>
                <a:gd name="T23" fmla="*/ 19 h 22"/>
                <a:gd name="T24" fmla="*/ 17 w 17"/>
                <a:gd name="T25" fmla="*/ 18 h 22"/>
                <a:gd name="T26" fmla="*/ 17 w 17"/>
                <a:gd name="T27" fmla="*/ 17 h 22"/>
                <a:gd name="T28" fmla="*/ 16 w 17"/>
                <a:gd name="T29" fmla="*/ 17 h 22"/>
                <a:gd name="T30" fmla="*/ 16 w 17"/>
                <a:gd name="T31" fmla="*/ 15 h 22"/>
                <a:gd name="T32" fmla="*/ 14 w 17"/>
                <a:gd name="T33" fmla="*/ 13 h 22"/>
                <a:gd name="T34" fmla="*/ 11 w 17"/>
                <a:gd name="T35" fmla="*/ 11 h 22"/>
                <a:gd name="T36" fmla="*/ 10 w 17"/>
                <a:gd name="T37" fmla="*/ 10 h 22"/>
                <a:gd name="T38" fmla="*/ 10 w 17"/>
                <a:gd name="T39" fmla="*/ 9 h 22"/>
                <a:gd name="T40" fmla="*/ 10 w 17"/>
                <a:gd name="T41" fmla="*/ 8 h 22"/>
                <a:gd name="T42" fmla="*/ 10 w 17"/>
                <a:gd name="T43" fmla="*/ 5 h 22"/>
                <a:gd name="T44" fmla="*/ 10 w 17"/>
                <a:gd name="T45" fmla="*/ 4 h 22"/>
                <a:gd name="T46" fmla="*/ 9 w 17"/>
                <a:gd name="T47" fmla="*/ 3 h 22"/>
                <a:gd name="T48" fmla="*/ 3 w 17"/>
                <a:gd name="T49" fmla="*/ 0 h 22"/>
                <a:gd name="T50" fmla="*/ 2 w 17"/>
                <a:gd name="T51" fmla="*/ 0 h 22"/>
                <a:gd name="T52" fmla="*/ 1 w 17"/>
                <a:gd name="T53" fmla="*/ 0 h 22"/>
                <a:gd name="T54" fmla="*/ 1 w 17"/>
                <a:gd name="T55" fmla="*/ 2 h 22"/>
                <a:gd name="T56" fmla="*/ 1 w 17"/>
                <a:gd name="T57" fmla="*/ 4 h 22"/>
                <a:gd name="T58" fmla="*/ 1 w 17"/>
                <a:gd name="T59" fmla="*/ 5 h 22"/>
                <a:gd name="T60" fmla="*/ 1 w 17"/>
                <a:gd name="T61" fmla="*/ 6 h 22"/>
                <a:gd name="T62" fmla="*/ 0 w 17"/>
                <a:gd name="T63" fmla="*/ 8 h 22"/>
                <a:gd name="T64" fmla="*/ 0 w 17"/>
                <a:gd name="T65" fmla="*/ 9 h 22"/>
                <a:gd name="T66" fmla="*/ 1 w 17"/>
                <a:gd name="T67" fmla="*/ 9 h 22"/>
                <a:gd name="T68" fmla="*/ 1 w 17"/>
                <a:gd name="T69" fmla="*/ 10 h 22"/>
                <a:gd name="T70" fmla="*/ 2 w 17"/>
                <a:gd name="T71" fmla="*/ 10 h 22"/>
                <a:gd name="T72" fmla="*/ 3 w 17"/>
                <a:gd name="T73" fmla="*/ 11 h 22"/>
                <a:gd name="T74" fmla="*/ 4 w 17"/>
                <a:gd name="T75" fmla="*/ 12 h 22"/>
                <a:gd name="T76" fmla="*/ 4 w 17"/>
                <a:gd name="T77" fmla="*/ 13 h 22"/>
                <a:gd name="T78" fmla="*/ 5 w 17"/>
                <a:gd name="T79" fmla="*/ 12 h 22"/>
                <a:gd name="T80" fmla="*/ 7 w 17"/>
                <a:gd name="T81" fmla="*/ 12 h 22"/>
                <a:gd name="T82" fmla="*/ 7 w 17"/>
                <a:gd name="T83" fmla="*/ 13 h 22"/>
                <a:gd name="T84" fmla="*/ 8 w 17"/>
                <a:gd name="T85" fmla="*/ 13 h 22"/>
                <a:gd name="T86" fmla="*/ 9 w 17"/>
                <a:gd name="T87" fmla="*/ 13 h 22"/>
                <a:gd name="T88" fmla="*/ 10 w 17"/>
                <a:gd name="T89" fmla="*/ 17 h 22"/>
                <a:gd name="T90" fmla="*/ 7 w 17"/>
                <a:gd name="T91" fmla="*/ 18 h 22"/>
                <a:gd name="T92" fmla="*/ 9 w 17"/>
                <a:gd name="T9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9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487">
              <a:extLst>
                <a:ext uri="{FF2B5EF4-FFF2-40B4-BE49-F238E27FC236}">
                  <a16:creationId xmlns:a16="http://schemas.microsoft.com/office/drawing/2014/main" id="{F6040E99-56B6-26F4-0895-23DF0225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1" y="4598988"/>
              <a:ext cx="46038" cy="26988"/>
            </a:xfrm>
            <a:custGeom>
              <a:avLst/>
              <a:gdLst>
                <a:gd name="T0" fmla="*/ 23 w 29"/>
                <a:gd name="T1" fmla="*/ 2 h 17"/>
                <a:gd name="T2" fmla="*/ 20 w 29"/>
                <a:gd name="T3" fmla="*/ 4 h 17"/>
                <a:gd name="T4" fmla="*/ 18 w 29"/>
                <a:gd name="T5" fmla="*/ 5 h 17"/>
                <a:gd name="T6" fmla="*/ 16 w 29"/>
                <a:gd name="T7" fmla="*/ 5 h 17"/>
                <a:gd name="T8" fmla="*/ 14 w 29"/>
                <a:gd name="T9" fmla="*/ 5 h 17"/>
                <a:gd name="T10" fmla="*/ 13 w 29"/>
                <a:gd name="T11" fmla="*/ 5 h 17"/>
                <a:gd name="T12" fmla="*/ 10 w 29"/>
                <a:gd name="T13" fmla="*/ 5 h 17"/>
                <a:gd name="T14" fmla="*/ 7 w 29"/>
                <a:gd name="T15" fmla="*/ 5 h 17"/>
                <a:gd name="T16" fmla="*/ 6 w 29"/>
                <a:gd name="T17" fmla="*/ 5 h 17"/>
                <a:gd name="T18" fmla="*/ 5 w 29"/>
                <a:gd name="T19" fmla="*/ 6 h 17"/>
                <a:gd name="T20" fmla="*/ 4 w 29"/>
                <a:gd name="T21" fmla="*/ 9 h 17"/>
                <a:gd name="T22" fmla="*/ 4 w 29"/>
                <a:gd name="T23" fmla="*/ 10 h 17"/>
                <a:gd name="T24" fmla="*/ 3 w 29"/>
                <a:gd name="T25" fmla="*/ 11 h 17"/>
                <a:gd name="T26" fmla="*/ 0 w 29"/>
                <a:gd name="T27" fmla="*/ 13 h 17"/>
                <a:gd name="T28" fmla="*/ 0 w 29"/>
                <a:gd name="T29" fmla="*/ 15 h 17"/>
                <a:gd name="T30" fmla="*/ 0 w 29"/>
                <a:gd name="T31" fmla="*/ 17 h 17"/>
                <a:gd name="T32" fmla="*/ 1 w 29"/>
                <a:gd name="T33" fmla="*/ 17 h 17"/>
                <a:gd name="T34" fmla="*/ 4 w 29"/>
                <a:gd name="T35" fmla="*/ 16 h 17"/>
                <a:gd name="T36" fmla="*/ 5 w 29"/>
                <a:gd name="T37" fmla="*/ 16 h 17"/>
                <a:gd name="T38" fmla="*/ 6 w 29"/>
                <a:gd name="T39" fmla="*/ 17 h 17"/>
                <a:gd name="T40" fmla="*/ 7 w 29"/>
                <a:gd name="T41" fmla="*/ 16 h 17"/>
                <a:gd name="T42" fmla="*/ 8 w 29"/>
                <a:gd name="T43" fmla="*/ 16 h 17"/>
                <a:gd name="T44" fmla="*/ 10 w 29"/>
                <a:gd name="T45" fmla="*/ 15 h 17"/>
                <a:gd name="T46" fmla="*/ 11 w 29"/>
                <a:gd name="T47" fmla="*/ 13 h 17"/>
                <a:gd name="T48" fmla="*/ 12 w 29"/>
                <a:gd name="T49" fmla="*/ 12 h 17"/>
                <a:gd name="T50" fmla="*/ 17 w 29"/>
                <a:gd name="T51" fmla="*/ 12 h 17"/>
                <a:gd name="T52" fmla="*/ 19 w 29"/>
                <a:gd name="T53" fmla="*/ 11 h 17"/>
                <a:gd name="T54" fmla="*/ 25 w 29"/>
                <a:gd name="T55" fmla="*/ 5 h 17"/>
                <a:gd name="T56" fmla="*/ 27 w 29"/>
                <a:gd name="T57" fmla="*/ 3 h 17"/>
                <a:gd name="T58" fmla="*/ 29 w 29"/>
                <a:gd name="T59" fmla="*/ 0 h 17"/>
                <a:gd name="T60" fmla="*/ 25 w 29"/>
                <a:gd name="T61" fmla="*/ 0 h 17"/>
                <a:gd name="T62" fmla="*/ 23 w 29"/>
                <a:gd name="T6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7">
                  <a:moveTo>
                    <a:pt x="23" y="2"/>
                  </a:moveTo>
                  <a:lnTo>
                    <a:pt x="20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517">
              <a:extLst>
                <a:ext uri="{FF2B5EF4-FFF2-40B4-BE49-F238E27FC236}">
                  <a16:creationId xmlns:a16="http://schemas.microsoft.com/office/drawing/2014/main" id="{A4FD94F9-BA77-CBE0-609F-FCF03E6F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4" y="4422775"/>
              <a:ext cx="22225" cy="42863"/>
            </a:xfrm>
            <a:custGeom>
              <a:avLst/>
              <a:gdLst>
                <a:gd name="T0" fmla="*/ 9 w 14"/>
                <a:gd name="T1" fmla="*/ 1 h 27"/>
                <a:gd name="T2" fmla="*/ 7 w 14"/>
                <a:gd name="T3" fmla="*/ 3 h 27"/>
                <a:gd name="T4" fmla="*/ 7 w 14"/>
                <a:gd name="T5" fmla="*/ 4 h 27"/>
                <a:gd name="T6" fmla="*/ 6 w 14"/>
                <a:gd name="T7" fmla="*/ 6 h 27"/>
                <a:gd name="T8" fmla="*/ 5 w 14"/>
                <a:gd name="T9" fmla="*/ 7 h 27"/>
                <a:gd name="T10" fmla="*/ 2 w 14"/>
                <a:gd name="T11" fmla="*/ 11 h 27"/>
                <a:gd name="T12" fmla="*/ 2 w 14"/>
                <a:gd name="T13" fmla="*/ 13 h 27"/>
                <a:gd name="T14" fmla="*/ 1 w 14"/>
                <a:gd name="T15" fmla="*/ 17 h 27"/>
                <a:gd name="T16" fmla="*/ 0 w 14"/>
                <a:gd name="T17" fmla="*/ 25 h 27"/>
                <a:gd name="T18" fmla="*/ 0 w 14"/>
                <a:gd name="T19" fmla="*/ 27 h 27"/>
                <a:gd name="T20" fmla="*/ 1 w 14"/>
                <a:gd name="T21" fmla="*/ 25 h 27"/>
                <a:gd name="T22" fmla="*/ 2 w 14"/>
                <a:gd name="T23" fmla="*/ 24 h 27"/>
                <a:gd name="T24" fmla="*/ 2 w 14"/>
                <a:gd name="T25" fmla="*/ 23 h 27"/>
                <a:gd name="T26" fmla="*/ 5 w 14"/>
                <a:gd name="T27" fmla="*/ 22 h 27"/>
                <a:gd name="T28" fmla="*/ 5 w 14"/>
                <a:gd name="T29" fmla="*/ 24 h 27"/>
                <a:gd name="T30" fmla="*/ 7 w 14"/>
                <a:gd name="T31" fmla="*/ 24 h 27"/>
                <a:gd name="T32" fmla="*/ 8 w 14"/>
                <a:gd name="T33" fmla="*/ 24 h 27"/>
                <a:gd name="T34" fmla="*/ 9 w 14"/>
                <a:gd name="T35" fmla="*/ 23 h 27"/>
                <a:gd name="T36" fmla="*/ 11 w 14"/>
                <a:gd name="T37" fmla="*/ 24 h 27"/>
                <a:gd name="T38" fmla="*/ 11 w 14"/>
                <a:gd name="T39" fmla="*/ 23 h 27"/>
                <a:gd name="T40" fmla="*/ 11 w 14"/>
                <a:gd name="T41" fmla="*/ 22 h 27"/>
                <a:gd name="T42" fmla="*/ 12 w 14"/>
                <a:gd name="T43" fmla="*/ 23 h 27"/>
                <a:gd name="T44" fmla="*/ 12 w 14"/>
                <a:gd name="T45" fmla="*/ 20 h 27"/>
                <a:gd name="T46" fmla="*/ 13 w 14"/>
                <a:gd name="T47" fmla="*/ 22 h 27"/>
                <a:gd name="T48" fmla="*/ 13 w 14"/>
                <a:gd name="T49" fmla="*/ 20 h 27"/>
                <a:gd name="T50" fmla="*/ 14 w 14"/>
                <a:gd name="T51" fmla="*/ 17 h 27"/>
                <a:gd name="T52" fmla="*/ 13 w 14"/>
                <a:gd name="T53" fmla="*/ 14 h 27"/>
                <a:gd name="T54" fmla="*/ 13 w 14"/>
                <a:gd name="T55" fmla="*/ 16 h 27"/>
                <a:gd name="T56" fmla="*/ 13 w 14"/>
                <a:gd name="T57" fmla="*/ 17 h 27"/>
                <a:gd name="T58" fmla="*/ 12 w 14"/>
                <a:gd name="T59" fmla="*/ 17 h 27"/>
                <a:gd name="T60" fmla="*/ 12 w 14"/>
                <a:gd name="T61" fmla="*/ 17 h 27"/>
                <a:gd name="T62" fmla="*/ 12 w 14"/>
                <a:gd name="T63" fmla="*/ 16 h 27"/>
                <a:gd name="T64" fmla="*/ 14 w 14"/>
                <a:gd name="T65" fmla="*/ 13 h 27"/>
                <a:gd name="T66" fmla="*/ 14 w 14"/>
                <a:gd name="T67" fmla="*/ 12 h 27"/>
                <a:gd name="T68" fmla="*/ 14 w 14"/>
                <a:gd name="T69" fmla="*/ 11 h 27"/>
                <a:gd name="T70" fmla="*/ 14 w 14"/>
                <a:gd name="T71" fmla="*/ 10 h 27"/>
                <a:gd name="T72" fmla="*/ 14 w 14"/>
                <a:gd name="T73" fmla="*/ 9 h 27"/>
                <a:gd name="T74" fmla="*/ 14 w 14"/>
                <a:gd name="T75" fmla="*/ 7 h 27"/>
                <a:gd name="T76" fmla="*/ 13 w 14"/>
                <a:gd name="T77" fmla="*/ 6 h 27"/>
                <a:gd name="T78" fmla="*/ 13 w 14"/>
                <a:gd name="T79" fmla="*/ 5 h 27"/>
                <a:gd name="T80" fmla="*/ 13 w 14"/>
                <a:gd name="T81" fmla="*/ 4 h 27"/>
                <a:gd name="T82" fmla="*/ 12 w 14"/>
                <a:gd name="T83" fmla="*/ 1 h 27"/>
                <a:gd name="T84" fmla="*/ 11 w 14"/>
                <a:gd name="T85" fmla="*/ 1 h 27"/>
                <a:gd name="T86" fmla="*/ 11 w 14"/>
                <a:gd name="T87" fmla="*/ 0 h 27"/>
                <a:gd name="T88" fmla="*/ 9 w 14"/>
                <a:gd name="T8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27">
                  <a:moveTo>
                    <a:pt x="9" y="1"/>
                  </a:moveTo>
                  <a:lnTo>
                    <a:pt x="7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523">
              <a:extLst>
                <a:ext uri="{FF2B5EF4-FFF2-40B4-BE49-F238E27FC236}">
                  <a16:creationId xmlns:a16="http://schemas.microsoft.com/office/drawing/2014/main" id="{CC0E40CE-A582-56CA-4C80-72A627BA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9" y="4241800"/>
              <a:ext cx="49213" cy="38100"/>
            </a:xfrm>
            <a:custGeom>
              <a:avLst/>
              <a:gdLst>
                <a:gd name="T0" fmla="*/ 26 w 31"/>
                <a:gd name="T1" fmla="*/ 2 h 24"/>
                <a:gd name="T2" fmla="*/ 25 w 31"/>
                <a:gd name="T3" fmla="*/ 6 h 24"/>
                <a:gd name="T4" fmla="*/ 22 w 31"/>
                <a:gd name="T5" fmla="*/ 8 h 24"/>
                <a:gd name="T6" fmla="*/ 19 w 31"/>
                <a:gd name="T7" fmla="*/ 6 h 24"/>
                <a:gd name="T8" fmla="*/ 17 w 31"/>
                <a:gd name="T9" fmla="*/ 3 h 24"/>
                <a:gd name="T10" fmla="*/ 11 w 31"/>
                <a:gd name="T11" fmla="*/ 4 h 24"/>
                <a:gd name="T12" fmla="*/ 9 w 31"/>
                <a:gd name="T13" fmla="*/ 3 h 24"/>
                <a:gd name="T14" fmla="*/ 3 w 31"/>
                <a:gd name="T15" fmla="*/ 4 h 24"/>
                <a:gd name="T16" fmla="*/ 1 w 31"/>
                <a:gd name="T17" fmla="*/ 6 h 24"/>
                <a:gd name="T18" fmla="*/ 1 w 31"/>
                <a:gd name="T19" fmla="*/ 9 h 24"/>
                <a:gd name="T20" fmla="*/ 3 w 31"/>
                <a:gd name="T21" fmla="*/ 10 h 24"/>
                <a:gd name="T22" fmla="*/ 3 w 31"/>
                <a:gd name="T23" fmla="*/ 13 h 24"/>
                <a:gd name="T24" fmla="*/ 1 w 31"/>
                <a:gd name="T25" fmla="*/ 14 h 24"/>
                <a:gd name="T26" fmla="*/ 1 w 31"/>
                <a:gd name="T27" fmla="*/ 16 h 24"/>
                <a:gd name="T28" fmla="*/ 3 w 31"/>
                <a:gd name="T29" fmla="*/ 17 h 24"/>
                <a:gd name="T30" fmla="*/ 1 w 31"/>
                <a:gd name="T31" fmla="*/ 17 h 24"/>
                <a:gd name="T32" fmla="*/ 3 w 31"/>
                <a:gd name="T33" fmla="*/ 19 h 24"/>
                <a:gd name="T34" fmla="*/ 7 w 31"/>
                <a:gd name="T35" fmla="*/ 19 h 24"/>
                <a:gd name="T36" fmla="*/ 10 w 31"/>
                <a:gd name="T37" fmla="*/ 17 h 24"/>
                <a:gd name="T38" fmla="*/ 11 w 31"/>
                <a:gd name="T39" fmla="*/ 17 h 24"/>
                <a:gd name="T40" fmla="*/ 12 w 31"/>
                <a:gd name="T41" fmla="*/ 17 h 24"/>
                <a:gd name="T42" fmla="*/ 13 w 31"/>
                <a:gd name="T43" fmla="*/ 15 h 24"/>
                <a:gd name="T44" fmla="*/ 17 w 31"/>
                <a:gd name="T45" fmla="*/ 11 h 24"/>
                <a:gd name="T46" fmla="*/ 19 w 31"/>
                <a:gd name="T47" fmla="*/ 14 h 24"/>
                <a:gd name="T48" fmla="*/ 19 w 31"/>
                <a:gd name="T49" fmla="*/ 16 h 24"/>
                <a:gd name="T50" fmla="*/ 16 w 31"/>
                <a:gd name="T51" fmla="*/ 17 h 24"/>
                <a:gd name="T52" fmla="*/ 19 w 31"/>
                <a:gd name="T53" fmla="*/ 19 h 24"/>
                <a:gd name="T54" fmla="*/ 20 w 31"/>
                <a:gd name="T55" fmla="*/ 21 h 24"/>
                <a:gd name="T56" fmla="*/ 22 w 31"/>
                <a:gd name="T57" fmla="*/ 22 h 24"/>
                <a:gd name="T58" fmla="*/ 25 w 31"/>
                <a:gd name="T59" fmla="*/ 24 h 24"/>
                <a:gd name="T60" fmla="*/ 25 w 31"/>
                <a:gd name="T61" fmla="*/ 22 h 24"/>
                <a:gd name="T62" fmla="*/ 26 w 31"/>
                <a:gd name="T63" fmla="*/ 20 h 24"/>
                <a:gd name="T64" fmla="*/ 25 w 31"/>
                <a:gd name="T65" fmla="*/ 19 h 24"/>
                <a:gd name="T66" fmla="*/ 25 w 31"/>
                <a:gd name="T67" fmla="*/ 17 h 24"/>
                <a:gd name="T68" fmla="*/ 24 w 31"/>
                <a:gd name="T69" fmla="*/ 15 h 24"/>
                <a:gd name="T70" fmla="*/ 26 w 31"/>
                <a:gd name="T71" fmla="*/ 14 h 24"/>
                <a:gd name="T72" fmla="*/ 25 w 31"/>
                <a:gd name="T73" fmla="*/ 13 h 24"/>
                <a:gd name="T74" fmla="*/ 26 w 31"/>
                <a:gd name="T75" fmla="*/ 11 h 24"/>
                <a:gd name="T76" fmla="*/ 27 w 31"/>
                <a:gd name="T77" fmla="*/ 7 h 24"/>
                <a:gd name="T78" fmla="*/ 31 w 31"/>
                <a:gd name="T79" fmla="*/ 4 h 24"/>
                <a:gd name="T80" fmla="*/ 31 w 31"/>
                <a:gd name="T81" fmla="*/ 2 h 24"/>
                <a:gd name="T82" fmla="*/ 30 w 31"/>
                <a:gd name="T83" fmla="*/ 1 h 24"/>
                <a:gd name="T84" fmla="*/ 31 w 31"/>
                <a:gd name="T85" fmla="*/ 0 h 24"/>
                <a:gd name="T86" fmla="*/ 26 w 31"/>
                <a:gd name="T8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4">
                  <a:moveTo>
                    <a:pt x="26" y="1"/>
                  </a:moveTo>
                  <a:lnTo>
                    <a:pt x="26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525">
              <a:extLst>
                <a:ext uri="{FF2B5EF4-FFF2-40B4-BE49-F238E27FC236}">
                  <a16:creationId xmlns:a16="http://schemas.microsoft.com/office/drawing/2014/main" id="{1B0156C4-1F35-84E2-D979-56D17670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168775"/>
              <a:ext cx="31750" cy="15875"/>
            </a:xfrm>
            <a:custGeom>
              <a:avLst/>
              <a:gdLst>
                <a:gd name="T0" fmla="*/ 18 w 20"/>
                <a:gd name="T1" fmla="*/ 2 h 10"/>
                <a:gd name="T2" fmla="*/ 17 w 20"/>
                <a:gd name="T3" fmla="*/ 2 h 10"/>
                <a:gd name="T4" fmla="*/ 11 w 20"/>
                <a:gd name="T5" fmla="*/ 0 h 10"/>
                <a:gd name="T6" fmla="*/ 8 w 20"/>
                <a:gd name="T7" fmla="*/ 0 h 10"/>
                <a:gd name="T8" fmla="*/ 6 w 20"/>
                <a:gd name="T9" fmla="*/ 1 h 10"/>
                <a:gd name="T10" fmla="*/ 1 w 20"/>
                <a:gd name="T11" fmla="*/ 3 h 10"/>
                <a:gd name="T12" fmla="*/ 0 w 20"/>
                <a:gd name="T13" fmla="*/ 3 h 10"/>
                <a:gd name="T14" fmla="*/ 0 w 20"/>
                <a:gd name="T15" fmla="*/ 4 h 10"/>
                <a:gd name="T16" fmla="*/ 1 w 20"/>
                <a:gd name="T17" fmla="*/ 6 h 10"/>
                <a:gd name="T18" fmla="*/ 7 w 20"/>
                <a:gd name="T19" fmla="*/ 9 h 10"/>
                <a:gd name="T20" fmla="*/ 9 w 20"/>
                <a:gd name="T21" fmla="*/ 10 h 10"/>
                <a:gd name="T22" fmla="*/ 11 w 20"/>
                <a:gd name="T23" fmla="*/ 10 h 10"/>
                <a:gd name="T24" fmla="*/ 19 w 20"/>
                <a:gd name="T25" fmla="*/ 8 h 10"/>
                <a:gd name="T26" fmla="*/ 19 w 20"/>
                <a:gd name="T27" fmla="*/ 7 h 10"/>
                <a:gd name="T28" fmla="*/ 19 w 20"/>
                <a:gd name="T29" fmla="*/ 7 h 10"/>
                <a:gd name="T30" fmla="*/ 20 w 20"/>
                <a:gd name="T31" fmla="*/ 6 h 10"/>
                <a:gd name="T32" fmla="*/ 19 w 20"/>
                <a:gd name="T33" fmla="*/ 3 h 10"/>
                <a:gd name="T34" fmla="*/ 18 w 20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0">
                  <a:moveTo>
                    <a:pt x="18" y="2"/>
                  </a:moveTo>
                  <a:lnTo>
                    <a:pt x="17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7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19" y="3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530">
              <a:extLst>
                <a:ext uri="{FF2B5EF4-FFF2-40B4-BE49-F238E27FC236}">
                  <a16:creationId xmlns:a16="http://schemas.microsoft.com/office/drawing/2014/main" id="{4F26C0CB-33C9-A255-319D-32821B05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9" y="4598988"/>
              <a:ext cx="14288" cy="25400"/>
            </a:xfrm>
            <a:custGeom>
              <a:avLst/>
              <a:gdLst>
                <a:gd name="T0" fmla="*/ 7 w 9"/>
                <a:gd name="T1" fmla="*/ 0 h 16"/>
                <a:gd name="T2" fmla="*/ 5 w 9"/>
                <a:gd name="T3" fmla="*/ 0 h 16"/>
                <a:gd name="T4" fmla="*/ 4 w 9"/>
                <a:gd name="T5" fmla="*/ 0 h 16"/>
                <a:gd name="T6" fmla="*/ 3 w 9"/>
                <a:gd name="T7" fmla="*/ 0 h 16"/>
                <a:gd name="T8" fmla="*/ 3 w 9"/>
                <a:gd name="T9" fmla="*/ 2 h 16"/>
                <a:gd name="T10" fmla="*/ 3 w 9"/>
                <a:gd name="T11" fmla="*/ 3 h 16"/>
                <a:gd name="T12" fmla="*/ 2 w 9"/>
                <a:gd name="T13" fmla="*/ 3 h 16"/>
                <a:gd name="T14" fmla="*/ 1 w 9"/>
                <a:gd name="T15" fmla="*/ 4 h 16"/>
                <a:gd name="T16" fmla="*/ 0 w 9"/>
                <a:gd name="T17" fmla="*/ 6 h 16"/>
                <a:gd name="T18" fmla="*/ 0 w 9"/>
                <a:gd name="T19" fmla="*/ 7 h 16"/>
                <a:gd name="T20" fmla="*/ 0 w 9"/>
                <a:gd name="T21" fmla="*/ 9 h 16"/>
                <a:gd name="T22" fmla="*/ 0 w 9"/>
                <a:gd name="T23" fmla="*/ 13 h 16"/>
                <a:gd name="T24" fmla="*/ 0 w 9"/>
                <a:gd name="T25" fmla="*/ 15 h 16"/>
                <a:gd name="T26" fmla="*/ 1 w 9"/>
                <a:gd name="T27" fmla="*/ 16 h 16"/>
                <a:gd name="T28" fmla="*/ 3 w 9"/>
                <a:gd name="T29" fmla="*/ 15 h 16"/>
                <a:gd name="T30" fmla="*/ 4 w 9"/>
                <a:gd name="T31" fmla="*/ 11 h 16"/>
                <a:gd name="T32" fmla="*/ 7 w 9"/>
                <a:gd name="T33" fmla="*/ 9 h 16"/>
                <a:gd name="T34" fmla="*/ 9 w 9"/>
                <a:gd name="T35" fmla="*/ 6 h 16"/>
                <a:gd name="T36" fmla="*/ 9 w 9"/>
                <a:gd name="T37" fmla="*/ 3 h 16"/>
                <a:gd name="T38" fmla="*/ 8 w 9"/>
                <a:gd name="T39" fmla="*/ 0 h 16"/>
                <a:gd name="T40" fmla="*/ 7 w 9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291">
              <a:extLst>
                <a:ext uri="{FF2B5EF4-FFF2-40B4-BE49-F238E27FC236}">
                  <a16:creationId xmlns:a16="http://schemas.microsoft.com/office/drawing/2014/main" id="{59B6607A-4678-F42A-3C2B-EE9656F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1" y="414338"/>
              <a:ext cx="34925" cy="15875"/>
            </a:xfrm>
            <a:custGeom>
              <a:avLst/>
              <a:gdLst>
                <a:gd name="T0" fmla="*/ 2 w 22"/>
                <a:gd name="T1" fmla="*/ 1 h 10"/>
                <a:gd name="T2" fmla="*/ 0 w 22"/>
                <a:gd name="T3" fmla="*/ 5 h 10"/>
                <a:gd name="T4" fmla="*/ 2 w 22"/>
                <a:gd name="T5" fmla="*/ 7 h 10"/>
                <a:gd name="T6" fmla="*/ 4 w 22"/>
                <a:gd name="T7" fmla="*/ 6 h 10"/>
                <a:gd name="T8" fmla="*/ 5 w 22"/>
                <a:gd name="T9" fmla="*/ 8 h 10"/>
                <a:gd name="T10" fmla="*/ 7 w 22"/>
                <a:gd name="T11" fmla="*/ 8 h 10"/>
                <a:gd name="T12" fmla="*/ 9 w 22"/>
                <a:gd name="T13" fmla="*/ 5 h 10"/>
                <a:gd name="T14" fmla="*/ 11 w 22"/>
                <a:gd name="T15" fmla="*/ 6 h 10"/>
                <a:gd name="T16" fmla="*/ 12 w 22"/>
                <a:gd name="T17" fmla="*/ 7 h 10"/>
                <a:gd name="T18" fmla="*/ 11 w 22"/>
                <a:gd name="T19" fmla="*/ 10 h 10"/>
                <a:gd name="T20" fmla="*/ 12 w 22"/>
                <a:gd name="T21" fmla="*/ 10 h 10"/>
                <a:gd name="T22" fmla="*/ 16 w 22"/>
                <a:gd name="T23" fmla="*/ 8 h 10"/>
                <a:gd name="T24" fmla="*/ 17 w 22"/>
                <a:gd name="T25" fmla="*/ 7 h 10"/>
                <a:gd name="T26" fmla="*/ 17 w 22"/>
                <a:gd name="T27" fmla="*/ 6 h 10"/>
                <a:gd name="T28" fmla="*/ 18 w 22"/>
                <a:gd name="T29" fmla="*/ 7 h 10"/>
                <a:gd name="T30" fmla="*/ 19 w 22"/>
                <a:gd name="T31" fmla="*/ 7 h 10"/>
                <a:gd name="T32" fmla="*/ 20 w 22"/>
                <a:gd name="T33" fmla="*/ 7 h 10"/>
                <a:gd name="T34" fmla="*/ 22 w 22"/>
                <a:gd name="T35" fmla="*/ 6 h 10"/>
                <a:gd name="T36" fmla="*/ 22 w 22"/>
                <a:gd name="T37" fmla="*/ 4 h 10"/>
                <a:gd name="T38" fmla="*/ 20 w 22"/>
                <a:gd name="T39" fmla="*/ 3 h 10"/>
                <a:gd name="T40" fmla="*/ 15 w 22"/>
                <a:gd name="T41" fmla="*/ 0 h 10"/>
                <a:gd name="T42" fmla="*/ 5 w 22"/>
                <a:gd name="T43" fmla="*/ 0 h 10"/>
                <a:gd name="T44" fmla="*/ 3 w 22"/>
                <a:gd name="T45" fmla="*/ 0 h 10"/>
                <a:gd name="T46" fmla="*/ 2 w 22"/>
                <a:gd name="T4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0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676">
              <a:extLst>
                <a:ext uri="{FF2B5EF4-FFF2-40B4-BE49-F238E27FC236}">
                  <a16:creationId xmlns:a16="http://schemas.microsoft.com/office/drawing/2014/main" id="{BDACFD78-62D5-6C53-C67A-AABB3981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427038"/>
              <a:ext cx="20638" cy="30163"/>
            </a:xfrm>
            <a:custGeom>
              <a:avLst/>
              <a:gdLst>
                <a:gd name="T0" fmla="*/ 10 w 13"/>
                <a:gd name="T1" fmla="*/ 13 h 19"/>
                <a:gd name="T2" fmla="*/ 11 w 13"/>
                <a:gd name="T3" fmla="*/ 16 h 19"/>
                <a:gd name="T4" fmla="*/ 12 w 13"/>
                <a:gd name="T5" fmla="*/ 16 h 19"/>
                <a:gd name="T6" fmla="*/ 12 w 13"/>
                <a:gd name="T7" fmla="*/ 15 h 19"/>
                <a:gd name="T8" fmla="*/ 13 w 13"/>
                <a:gd name="T9" fmla="*/ 13 h 19"/>
                <a:gd name="T10" fmla="*/ 12 w 13"/>
                <a:gd name="T11" fmla="*/ 11 h 19"/>
                <a:gd name="T12" fmla="*/ 12 w 13"/>
                <a:gd name="T13" fmla="*/ 10 h 19"/>
                <a:gd name="T14" fmla="*/ 12 w 13"/>
                <a:gd name="T15" fmla="*/ 9 h 19"/>
                <a:gd name="T16" fmla="*/ 10 w 13"/>
                <a:gd name="T17" fmla="*/ 6 h 19"/>
                <a:gd name="T18" fmla="*/ 10 w 13"/>
                <a:gd name="T19" fmla="*/ 5 h 19"/>
                <a:gd name="T20" fmla="*/ 10 w 13"/>
                <a:gd name="T21" fmla="*/ 4 h 19"/>
                <a:gd name="T22" fmla="*/ 10 w 13"/>
                <a:gd name="T23" fmla="*/ 3 h 19"/>
                <a:gd name="T24" fmla="*/ 10 w 13"/>
                <a:gd name="T25" fmla="*/ 2 h 19"/>
                <a:gd name="T26" fmla="*/ 7 w 13"/>
                <a:gd name="T27" fmla="*/ 0 h 19"/>
                <a:gd name="T28" fmla="*/ 6 w 13"/>
                <a:gd name="T29" fmla="*/ 0 h 19"/>
                <a:gd name="T30" fmla="*/ 5 w 13"/>
                <a:gd name="T31" fmla="*/ 0 h 19"/>
                <a:gd name="T32" fmla="*/ 5 w 13"/>
                <a:gd name="T33" fmla="*/ 2 h 19"/>
                <a:gd name="T34" fmla="*/ 4 w 13"/>
                <a:gd name="T35" fmla="*/ 2 h 19"/>
                <a:gd name="T36" fmla="*/ 3 w 13"/>
                <a:gd name="T37" fmla="*/ 3 h 19"/>
                <a:gd name="T38" fmla="*/ 3 w 13"/>
                <a:gd name="T39" fmla="*/ 4 h 19"/>
                <a:gd name="T40" fmla="*/ 1 w 13"/>
                <a:gd name="T41" fmla="*/ 5 h 19"/>
                <a:gd name="T42" fmla="*/ 3 w 13"/>
                <a:gd name="T43" fmla="*/ 6 h 19"/>
                <a:gd name="T44" fmla="*/ 3 w 13"/>
                <a:gd name="T45" fmla="*/ 9 h 19"/>
                <a:gd name="T46" fmla="*/ 1 w 13"/>
                <a:gd name="T47" fmla="*/ 10 h 19"/>
                <a:gd name="T48" fmla="*/ 0 w 13"/>
                <a:gd name="T49" fmla="*/ 11 h 19"/>
                <a:gd name="T50" fmla="*/ 0 w 13"/>
                <a:gd name="T51" fmla="*/ 12 h 19"/>
                <a:gd name="T52" fmla="*/ 0 w 13"/>
                <a:gd name="T53" fmla="*/ 13 h 19"/>
                <a:gd name="T54" fmla="*/ 1 w 13"/>
                <a:gd name="T55" fmla="*/ 17 h 19"/>
                <a:gd name="T56" fmla="*/ 3 w 13"/>
                <a:gd name="T57" fmla="*/ 19 h 19"/>
                <a:gd name="T58" fmla="*/ 4 w 13"/>
                <a:gd name="T59" fmla="*/ 19 h 19"/>
                <a:gd name="T60" fmla="*/ 6 w 13"/>
                <a:gd name="T61" fmla="*/ 18 h 19"/>
                <a:gd name="T62" fmla="*/ 7 w 13"/>
                <a:gd name="T63" fmla="*/ 17 h 19"/>
                <a:gd name="T64" fmla="*/ 7 w 13"/>
                <a:gd name="T65" fmla="*/ 15 h 19"/>
                <a:gd name="T66" fmla="*/ 7 w 13"/>
                <a:gd name="T67" fmla="*/ 12 h 19"/>
                <a:gd name="T68" fmla="*/ 6 w 13"/>
                <a:gd name="T69" fmla="*/ 9 h 19"/>
                <a:gd name="T70" fmla="*/ 7 w 13"/>
                <a:gd name="T71" fmla="*/ 11 h 19"/>
                <a:gd name="T72" fmla="*/ 10 w 13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9">
                  <a:moveTo>
                    <a:pt x="10" y="13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6" y="9"/>
                  </a:lnTo>
                  <a:lnTo>
                    <a:pt x="7" y="11"/>
                  </a:lnTo>
                  <a:lnTo>
                    <a:pt x="10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403">
              <a:extLst>
                <a:ext uri="{FF2B5EF4-FFF2-40B4-BE49-F238E27FC236}">
                  <a16:creationId xmlns:a16="http://schemas.microsoft.com/office/drawing/2014/main" id="{B1D08AEA-1EB7-CCD0-5B85-9A56CB14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4" y="1911350"/>
              <a:ext cx="60325" cy="58738"/>
            </a:xfrm>
            <a:custGeom>
              <a:avLst/>
              <a:gdLst>
                <a:gd name="T0" fmla="*/ 21 w 38"/>
                <a:gd name="T1" fmla="*/ 2 h 37"/>
                <a:gd name="T2" fmla="*/ 16 w 38"/>
                <a:gd name="T3" fmla="*/ 1 h 37"/>
                <a:gd name="T4" fmla="*/ 10 w 38"/>
                <a:gd name="T5" fmla="*/ 0 h 37"/>
                <a:gd name="T6" fmla="*/ 0 w 38"/>
                <a:gd name="T7" fmla="*/ 5 h 37"/>
                <a:gd name="T8" fmla="*/ 0 w 38"/>
                <a:gd name="T9" fmla="*/ 7 h 37"/>
                <a:gd name="T10" fmla="*/ 0 w 38"/>
                <a:gd name="T11" fmla="*/ 14 h 37"/>
                <a:gd name="T12" fmla="*/ 0 w 38"/>
                <a:gd name="T13" fmla="*/ 18 h 37"/>
                <a:gd name="T14" fmla="*/ 1 w 38"/>
                <a:gd name="T15" fmla="*/ 20 h 37"/>
                <a:gd name="T16" fmla="*/ 4 w 38"/>
                <a:gd name="T17" fmla="*/ 27 h 37"/>
                <a:gd name="T18" fmla="*/ 5 w 38"/>
                <a:gd name="T19" fmla="*/ 28 h 37"/>
                <a:gd name="T20" fmla="*/ 5 w 38"/>
                <a:gd name="T21" fmla="*/ 30 h 37"/>
                <a:gd name="T22" fmla="*/ 5 w 38"/>
                <a:gd name="T23" fmla="*/ 31 h 37"/>
                <a:gd name="T24" fmla="*/ 9 w 38"/>
                <a:gd name="T25" fmla="*/ 33 h 37"/>
                <a:gd name="T26" fmla="*/ 11 w 38"/>
                <a:gd name="T27" fmla="*/ 31 h 37"/>
                <a:gd name="T28" fmla="*/ 14 w 38"/>
                <a:gd name="T29" fmla="*/ 31 h 37"/>
                <a:gd name="T30" fmla="*/ 12 w 38"/>
                <a:gd name="T31" fmla="*/ 33 h 37"/>
                <a:gd name="T32" fmla="*/ 11 w 38"/>
                <a:gd name="T33" fmla="*/ 34 h 37"/>
                <a:gd name="T34" fmla="*/ 11 w 38"/>
                <a:gd name="T35" fmla="*/ 37 h 37"/>
                <a:gd name="T36" fmla="*/ 15 w 38"/>
                <a:gd name="T37" fmla="*/ 37 h 37"/>
                <a:gd name="T38" fmla="*/ 22 w 38"/>
                <a:gd name="T39" fmla="*/ 33 h 37"/>
                <a:gd name="T40" fmla="*/ 25 w 38"/>
                <a:gd name="T41" fmla="*/ 31 h 37"/>
                <a:gd name="T42" fmla="*/ 25 w 38"/>
                <a:gd name="T43" fmla="*/ 28 h 37"/>
                <a:gd name="T44" fmla="*/ 27 w 38"/>
                <a:gd name="T45" fmla="*/ 26 h 37"/>
                <a:gd name="T46" fmla="*/ 30 w 38"/>
                <a:gd name="T47" fmla="*/ 24 h 37"/>
                <a:gd name="T48" fmla="*/ 35 w 38"/>
                <a:gd name="T49" fmla="*/ 23 h 37"/>
                <a:gd name="T50" fmla="*/ 38 w 38"/>
                <a:gd name="T51" fmla="*/ 15 h 37"/>
                <a:gd name="T52" fmla="*/ 35 w 38"/>
                <a:gd name="T53" fmla="*/ 14 h 37"/>
                <a:gd name="T54" fmla="*/ 33 w 38"/>
                <a:gd name="T55" fmla="*/ 13 h 37"/>
                <a:gd name="T56" fmla="*/ 30 w 38"/>
                <a:gd name="T57" fmla="*/ 15 h 37"/>
                <a:gd name="T58" fmla="*/ 27 w 38"/>
                <a:gd name="T59" fmla="*/ 15 h 37"/>
                <a:gd name="T60" fmla="*/ 25 w 38"/>
                <a:gd name="T61" fmla="*/ 14 h 37"/>
                <a:gd name="T62" fmla="*/ 25 w 38"/>
                <a:gd name="T63" fmla="*/ 11 h 37"/>
                <a:gd name="T64" fmla="*/ 25 w 38"/>
                <a:gd name="T65" fmla="*/ 8 h 37"/>
                <a:gd name="T66" fmla="*/ 23 w 38"/>
                <a:gd name="T67" fmla="*/ 7 h 37"/>
                <a:gd name="T68" fmla="*/ 22 w 38"/>
                <a:gd name="T69" fmla="*/ 6 h 37"/>
                <a:gd name="T70" fmla="*/ 22 w 38"/>
                <a:gd name="T7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37">
                  <a:moveTo>
                    <a:pt x="22" y="4"/>
                  </a:moveTo>
                  <a:lnTo>
                    <a:pt x="21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7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408">
              <a:extLst>
                <a:ext uri="{FF2B5EF4-FFF2-40B4-BE49-F238E27FC236}">
                  <a16:creationId xmlns:a16="http://schemas.microsoft.com/office/drawing/2014/main" id="{437701B0-BFBA-7781-30B3-61975D2D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9" y="1443038"/>
              <a:ext cx="39688" cy="60325"/>
            </a:xfrm>
            <a:custGeom>
              <a:avLst/>
              <a:gdLst>
                <a:gd name="T0" fmla="*/ 10 w 25"/>
                <a:gd name="T1" fmla="*/ 0 h 38"/>
                <a:gd name="T2" fmla="*/ 8 w 25"/>
                <a:gd name="T3" fmla="*/ 0 h 38"/>
                <a:gd name="T4" fmla="*/ 7 w 25"/>
                <a:gd name="T5" fmla="*/ 0 h 38"/>
                <a:gd name="T6" fmla="*/ 7 w 25"/>
                <a:gd name="T7" fmla="*/ 1 h 38"/>
                <a:gd name="T8" fmla="*/ 5 w 25"/>
                <a:gd name="T9" fmla="*/ 2 h 38"/>
                <a:gd name="T10" fmla="*/ 2 w 25"/>
                <a:gd name="T11" fmla="*/ 4 h 38"/>
                <a:gd name="T12" fmla="*/ 1 w 25"/>
                <a:gd name="T13" fmla="*/ 7 h 38"/>
                <a:gd name="T14" fmla="*/ 0 w 25"/>
                <a:gd name="T15" fmla="*/ 10 h 38"/>
                <a:gd name="T16" fmla="*/ 0 w 25"/>
                <a:gd name="T17" fmla="*/ 14 h 38"/>
                <a:gd name="T18" fmla="*/ 1 w 25"/>
                <a:gd name="T19" fmla="*/ 16 h 38"/>
                <a:gd name="T20" fmla="*/ 2 w 25"/>
                <a:gd name="T21" fmla="*/ 19 h 38"/>
                <a:gd name="T22" fmla="*/ 4 w 25"/>
                <a:gd name="T23" fmla="*/ 22 h 38"/>
                <a:gd name="T24" fmla="*/ 2 w 25"/>
                <a:gd name="T25" fmla="*/ 22 h 38"/>
                <a:gd name="T26" fmla="*/ 2 w 25"/>
                <a:gd name="T27" fmla="*/ 23 h 38"/>
                <a:gd name="T28" fmla="*/ 2 w 25"/>
                <a:gd name="T29" fmla="*/ 25 h 38"/>
                <a:gd name="T30" fmla="*/ 2 w 25"/>
                <a:gd name="T31" fmla="*/ 26 h 38"/>
                <a:gd name="T32" fmla="*/ 4 w 25"/>
                <a:gd name="T33" fmla="*/ 29 h 38"/>
                <a:gd name="T34" fmla="*/ 4 w 25"/>
                <a:gd name="T35" fmla="*/ 30 h 38"/>
                <a:gd name="T36" fmla="*/ 4 w 25"/>
                <a:gd name="T37" fmla="*/ 32 h 38"/>
                <a:gd name="T38" fmla="*/ 6 w 25"/>
                <a:gd name="T39" fmla="*/ 34 h 38"/>
                <a:gd name="T40" fmla="*/ 10 w 25"/>
                <a:gd name="T41" fmla="*/ 36 h 38"/>
                <a:gd name="T42" fmla="*/ 13 w 25"/>
                <a:gd name="T43" fmla="*/ 38 h 38"/>
                <a:gd name="T44" fmla="*/ 18 w 25"/>
                <a:gd name="T45" fmla="*/ 38 h 38"/>
                <a:gd name="T46" fmla="*/ 21 w 25"/>
                <a:gd name="T47" fmla="*/ 38 h 38"/>
                <a:gd name="T48" fmla="*/ 23 w 25"/>
                <a:gd name="T49" fmla="*/ 36 h 38"/>
                <a:gd name="T50" fmla="*/ 24 w 25"/>
                <a:gd name="T51" fmla="*/ 35 h 38"/>
                <a:gd name="T52" fmla="*/ 24 w 25"/>
                <a:gd name="T53" fmla="*/ 33 h 38"/>
                <a:gd name="T54" fmla="*/ 23 w 25"/>
                <a:gd name="T55" fmla="*/ 30 h 38"/>
                <a:gd name="T56" fmla="*/ 23 w 25"/>
                <a:gd name="T57" fmla="*/ 29 h 38"/>
                <a:gd name="T58" fmla="*/ 25 w 25"/>
                <a:gd name="T59" fmla="*/ 27 h 38"/>
                <a:gd name="T60" fmla="*/ 21 w 25"/>
                <a:gd name="T61" fmla="*/ 26 h 38"/>
                <a:gd name="T62" fmla="*/ 20 w 25"/>
                <a:gd name="T63" fmla="*/ 26 h 38"/>
                <a:gd name="T64" fmla="*/ 20 w 25"/>
                <a:gd name="T65" fmla="*/ 23 h 38"/>
                <a:gd name="T66" fmla="*/ 21 w 25"/>
                <a:gd name="T67" fmla="*/ 23 h 38"/>
                <a:gd name="T68" fmla="*/ 23 w 25"/>
                <a:gd name="T69" fmla="*/ 23 h 38"/>
                <a:gd name="T70" fmla="*/ 23 w 25"/>
                <a:gd name="T71" fmla="*/ 22 h 38"/>
                <a:gd name="T72" fmla="*/ 23 w 25"/>
                <a:gd name="T73" fmla="*/ 20 h 38"/>
                <a:gd name="T74" fmla="*/ 19 w 25"/>
                <a:gd name="T75" fmla="*/ 16 h 38"/>
                <a:gd name="T76" fmla="*/ 20 w 25"/>
                <a:gd name="T77" fmla="*/ 15 h 38"/>
                <a:gd name="T78" fmla="*/ 19 w 25"/>
                <a:gd name="T79" fmla="*/ 9 h 38"/>
                <a:gd name="T80" fmla="*/ 18 w 25"/>
                <a:gd name="T81" fmla="*/ 6 h 38"/>
                <a:gd name="T82" fmla="*/ 15 w 25"/>
                <a:gd name="T83" fmla="*/ 3 h 38"/>
                <a:gd name="T84" fmla="*/ 14 w 25"/>
                <a:gd name="T85" fmla="*/ 2 h 38"/>
                <a:gd name="T86" fmla="*/ 10 w 25"/>
                <a:gd name="T8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3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667">
              <a:extLst>
                <a:ext uri="{FF2B5EF4-FFF2-40B4-BE49-F238E27FC236}">
                  <a16:creationId xmlns:a16="http://schemas.microsoft.com/office/drawing/2014/main" id="{267DF155-FF22-C538-8C52-BDBCDBE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6" y="1711325"/>
              <a:ext cx="58738" cy="73025"/>
            </a:xfrm>
            <a:custGeom>
              <a:avLst/>
              <a:gdLst>
                <a:gd name="T0" fmla="*/ 33 w 37"/>
                <a:gd name="T1" fmla="*/ 1 h 46"/>
                <a:gd name="T2" fmla="*/ 31 w 37"/>
                <a:gd name="T3" fmla="*/ 1 h 46"/>
                <a:gd name="T4" fmla="*/ 26 w 37"/>
                <a:gd name="T5" fmla="*/ 2 h 46"/>
                <a:gd name="T6" fmla="*/ 19 w 37"/>
                <a:gd name="T7" fmla="*/ 7 h 46"/>
                <a:gd name="T8" fmla="*/ 14 w 37"/>
                <a:gd name="T9" fmla="*/ 17 h 46"/>
                <a:gd name="T10" fmla="*/ 12 w 37"/>
                <a:gd name="T11" fmla="*/ 21 h 46"/>
                <a:gd name="T12" fmla="*/ 8 w 37"/>
                <a:gd name="T13" fmla="*/ 25 h 46"/>
                <a:gd name="T14" fmla="*/ 6 w 37"/>
                <a:gd name="T15" fmla="*/ 27 h 46"/>
                <a:gd name="T16" fmla="*/ 5 w 37"/>
                <a:gd name="T17" fmla="*/ 30 h 46"/>
                <a:gd name="T18" fmla="*/ 5 w 37"/>
                <a:gd name="T19" fmla="*/ 35 h 46"/>
                <a:gd name="T20" fmla="*/ 1 w 37"/>
                <a:gd name="T21" fmla="*/ 42 h 46"/>
                <a:gd name="T22" fmla="*/ 0 w 37"/>
                <a:gd name="T23" fmla="*/ 45 h 46"/>
                <a:gd name="T24" fmla="*/ 2 w 37"/>
                <a:gd name="T25" fmla="*/ 46 h 46"/>
                <a:gd name="T26" fmla="*/ 5 w 37"/>
                <a:gd name="T27" fmla="*/ 45 h 46"/>
                <a:gd name="T28" fmla="*/ 8 w 37"/>
                <a:gd name="T29" fmla="*/ 43 h 46"/>
                <a:gd name="T30" fmla="*/ 11 w 37"/>
                <a:gd name="T31" fmla="*/ 46 h 46"/>
                <a:gd name="T32" fmla="*/ 13 w 37"/>
                <a:gd name="T33" fmla="*/ 46 h 46"/>
                <a:gd name="T34" fmla="*/ 14 w 37"/>
                <a:gd name="T35" fmla="*/ 43 h 46"/>
                <a:gd name="T36" fmla="*/ 15 w 37"/>
                <a:gd name="T37" fmla="*/ 42 h 46"/>
                <a:gd name="T38" fmla="*/ 18 w 37"/>
                <a:gd name="T39" fmla="*/ 41 h 46"/>
                <a:gd name="T40" fmla="*/ 19 w 37"/>
                <a:gd name="T41" fmla="*/ 39 h 46"/>
                <a:gd name="T42" fmla="*/ 24 w 37"/>
                <a:gd name="T43" fmla="*/ 34 h 46"/>
                <a:gd name="T44" fmla="*/ 28 w 37"/>
                <a:gd name="T45" fmla="*/ 30 h 46"/>
                <a:gd name="T46" fmla="*/ 29 w 37"/>
                <a:gd name="T47" fmla="*/ 26 h 46"/>
                <a:gd name="T48" fmla="*/ 32 w 37"/>
                <a:gd name="T49" fmla="*/ 23 h 46"/>
                <a:gd name="T50" fmla="*/ 33 w 37"/>
                <a:gd name="T51" fmla="*/ 21 h 46"/>
                <a:gd name="T52" fmla="*/ 34 w 37"/>
                <a:gd name="T53" fmla="*/ 20 h 46"/>
                <a:gd name="T54" fmla="*/ 37 w 37"/>
                <a:gd name="T55" fmla="*/ 17 h 46"/>
                <a:gd name="T56" fmla="*/ 35 w 37"/>
                <a:gd name="T57" fmla="*/ 15 h 46"/>
                <a:gd name="T58" fmla="*/ 33 w 37"/>
                <a:gd name="T59" fmla="*/ 14 h 46"/>
                <a:gd name="T60" fmla="*/ 32 w 37"/>
                <a:gd name="T61" fmla="*/ 10 h 46"/>
                <a:gd name="T62" fmla="*/ 31 w 37"/>
                <a:gd name="T6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46">
                  <a:moveTo>
                    <a:pt x="33" y="3"/>
                  </a:moveTo>
                  <a:lnTo>
                    <a:pt x="33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423">
              <a:extLst>
                <a:ext uri="{FF2B5EF4-FFF2-40B4-BE49-F238E27FC236}">
                  <a16:creationId xmlns:a16="http://schemas.microsoft.com/office/drawing/2014/main" id="{A76DB382-85F1-3D5D-32F9-D2C0F12B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6" y="336550"/>
              <a:ext cx="76200" cy="185738"/>
            </a:xfrm>
            <a:custGeom>
              <a:avLst/>
              <a:gdLst>
                <a:gd name="T0" fmla="*/ 43 w 48"/>
                <a:gd name="T1" fmla="*/ 33 h 117"/>
                <a:gd name="T2" fmla="*/ 41 w 48"/>
                <a:gd name="T3" fmla="*/ 36 h 117"/>
                <a:gd name="T4" fmla="*/ 36 w 48"/>
                <a:gd name="T5" fmla="*/ 35 h 117"/>
                <a:gd name="T6" fmla="*/ 38 w 48"/>
                <a:gd name="T7" fmla="*/ 31 h 117"/>
                <a:gd name="T8" fmla="*/ 37 w 48"/>
                <a:gd name="T9" fmla="*/ 23 h 117"/>
                <a:gd name="T10" fmla="*/ 31 w 48"/>
                <a:gd name="T11" fmla="*/ 23 h 117"/>
                <a:gd name="T12" fmla="*/ 27 w 48"/>
                <a:gd name="T13" fmla="*/ 31 h 117"/>
                <a:gd name="T14" fmla="*/ 27 w 48"/>
                <a:gd name="T15" fmla="*/ 28 h 117"/>
                <a:gd name="T16" fmla="*/ 28 w 48"/>
                <a:gd name="T17" fmla="*/ 22 h 117"/>
                <a:gd name="T18" fmla="*/ 27 w 48"/>
                <a:gd name="T19" fmla="*/ 16 h 117"/>
                <a:gd name="T20" fmla="*/ 29 w 48"/>
                <a:gd name="T21" fmla="*/ 6 h 117"/>
                <a:gd name="T22" fmla="*/ 28 w 48"/>
                <a:gd name="T23" fmla="*/ 4 h 117"/>
                <a:gd name="T24" fmla="*/ 18 w 48"/>
                <a:gd name="T25" fmla="*/ 7 h 117"/>
                <a:gd name="T26" fmla="*/ 17 w 48"/>
                <a:gd name="T27" fmla="*/ 16 h 117"/>
                <a:gd name="T28" fmla="*/ 16 w 48"/>
                <a:gd name="T29" fmla="*/ 20 h 117"/>
                <a:gd name="T30" fmla="*/ 9 w 48"/>
                <a:gd name="T31" fmla="*/ 16 h 117"/>
                <a:gd name="T32" fmla="*/ 5 w 48"/>
                <a:gd name="T33" fmla="*/ 23 h 117"/>
                <a:gd name="T34" fmla="*/ 13 w 48"/>
                <a:gd name="T35" fmla="*/ 23 h 117"/>
                <a:gd name="T36" fmla="*/ 16 w 48"/>
                <a:gd name="T37" fmla="*/ 26 h 117"/>
                <a:gd name="T38" fmla="*/ 22 w 48"/>
                <a:gd name="T39" fmla="*/ 31 h 117"/>
                <a:gd name="T40" fmla="*/ 23 w 48"/>
                <a:gd name="T41" fmla="*/ 37 h 117"/>
                <a:gd name="T42" fmla="*/ 27 w 48"/>
                <a:gd name="T43" fmla="*/ 43 h 117"/>
                <a:gd name="T44" fmla="*/ 24 w 48"/>
                <a:gd name="T45" fmla="*/ 52 h 117"/>
                <a:gd name="T46" fmla="*/ 17 w 48"/>
                <a:gd name="T47" fmla="*/ 50 h 117"/>
                <a:gd name="T48" fmla="*/ 11 w 48"/>
                <a:gd name="T49" fmla="*/ 49 h 117"/>
                <a:gd name="T50" fmla="*/ 8 w 48"/>
                <a:gd name="T51" fmla="*/ 50 h 117"/>
                <a:gd name="T52" fmla="*/ 0 w 48"/>
                <a:gd name="T53" fmla="*/ 54 h 117"/>
                <a:gd name="T54" fmla="*/ 4 w 48"/>
                <a:gd name="T55" fmla="*/ 63 h 117"/>
                <a:gd name="T56" fmla="*/ 11 w 48"/>
                <a:gd name="T57" fmla="*/ 63 h 117"/>
                <a:gd name="T58" fmla="*/ 13 w 48"/>
                <a:gd name="T59" fmla="*/ 65 h 117"/>
                <a:gd name="T60" fmla="*/ 17 w 48"/>
                <a:gd name="T61" fmla="*/ 73 h 117"/>
                <a:gd name="T62" fmla="*/ 21 w 48"/>
                <a:gd name="T63" fmla="*/ 67 h 117"/>
                <a:gd name="T64" fmla="*/ 23 w 48"/>
                <a:gd name="T65" fmla="*/ 60 h 117"/>
                <a:gd name="T66" fmla="*/ 27 w 48"/>
                <a:gd name="T67" fmla="*/ 65 h 117"/>
                <a:gd name="T68" fmla="*/ 29 w 48"/>
                <a:gd name="T69" fmla="*/ 63 h 117"/>
                <a:gd name="T70" fmla="*/ 30 w 48"/>
                <a:gd name="T71" fmla="*/ 72 h 117"/>
                <a:gd name="T72" fmla="*/ 29 w 48"/>
                <a:gd name="T73" fmla="*/ 85 h 117"/>
                <a:gd name="T74" fmla="*/ 25 w 48"/>
                <a:gd name="T75" fmla="*/ 101 h 117"/>
                <a:gd name="T76" fmla="*/ 23 w 48"/>
                <a:gd name="T77" fmla="*/ 109 h 117"/>
                <a:gd name="T78" fmla="*/ 28 w 48"/>
                <a:gd name="T79" fmla="*/ 115 h 117"/>
                <a:gd name="T80" fmla="*/ 31 w 48"/>
                <a:gd name="T81" fmla="*/ 112 h 117"/>
                <a:gd name="T82" fmla="*/ 33 w 48"/>
                <a:gd name="T83" fmla="*/ 99 h 117"/>
                <a:gd name="T84" fmla="*/ 36 w 48"/>
                <a:gd name="T85" fmla="*/ 89 h 117"/>
                <a:gd name="T86" fmla="*/ 36 w 48"/>
                <a:gd name="T87" fmla="*/ 81 h 117"/>
                <a:gd name="T88" fmla="*/ 37 w 48"/>
                <a:gd name="T89" fmla="*/ 76 h 117"/>
                <a:gd name="T90" fmla="*/ 44 w 48"/>
                <a:gd name="T91" fmla="*/ 80 h 117"/>
                <a:gd name="T92" fmla="*/ 44 w 48"/>
                <a:gd name="T93" fmla="*/ 69 h 117"/>
                <a:gd name="T94" fmla="*/ 38 w 48"/>
                <a:gd name="T95" fmla="*/ 70 h 117"/>
                <a:gd name="T96" fmla="*/ 37 w 48"/>
                <a:gd name="T97" fmla="*/ 62 h 117"/>
                <a:gd name="T98" fmla="*/ 36 w 48"/>
                <a:gd name="T99" fmla="*/ 59 h 117"/>
                <a:gd name="T100" fmla="*/ 37 w 48"/>
                <a:gd name="T101" fmla="*/ 59 h 117"/>
                <a:gd name="T102" fmla="*/ 41 w 48"/>
                <a:gd name="T103" fmla="*/ 55 h 117"/>
                <a:gd name="T104" fmla="*/ 38 w 48"/>
                <a:gd name="T105" fmla="*/ 46 h 117"/>
                <a:gd name="T106" fmla="*/ 46 w 48"/>
                <a:gd name="T107" fmla="*/ 37 h 117"/>
                <a:gd name="T108" fmla="*/ 41 w 48"/>
                <a:gd name="T109" fmla="*/ 4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17">
                  <a:moveTo>
                    <a:pt x="41" y="37"/>
                  </a:moveTo>
                  <a:lnTo>
                    <a:pt x="47" y="30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4" y="30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3" y="26"/>
                  </a:lnTo>
                  <a:lnTo>
                    <a:pt x="31" y="27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7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2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3" y="48"/>
                  </a:lnTo>
                  <a:lnTo>
                    <a:pt x="25" y="50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0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0"/>
                  </a:lnTo>
                  <a:lnTo>
                    <a:pt x="15" y="48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5" y="62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4" y="66"/>
                  </a:lnTo>
                  <a:lnTo>
                    <a:pt x="24" y="63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61"/>
                  </a:lnTo>
                  <a:lnTo>
                    <a:pt x="27" y="65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1" y="79"/>
                  </a:lnTo>
                  <a:lnTo>
                    <a:pt x="30" y="82"/>
                  </a:lnTo>
                  <a:lnTo>
                    <a:pt x="29" y="85"/>
                  </a:lnTo>
                  <a:lnTo>
                    <a:pt x="28" y="92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100"/>
                  </a:lnTo>
                  <a:lnTo>
                    <a:pt x="25" y="101"/>
                  </a:lnTo>
                  <a:lnTo>
                    <a:pt x="27" y="102"/>
                  </a:lnTo>
                  <a:lnTo>
                    <a:pt x="27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3" y="109"/>
                  </a:lnTo>
                  <a:lnTo>
                    <a:pt x="23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30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1" y="107"/>
                  </a:lnTo>
                  <a:lnTo>
                    <a:pt x="33" y="106"/>
                  </a:lnTo>
                  <a:lnTo>
                    <a:pt x="33" y="102"/>
                  </a:lnTo>
                  <a:lnTo>
                    <a:pt x="33" y="99"/>
                  </a:lnTo>
                  <a:lnTo>
                    <a:pt x="33" y="96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7" y="96"/>
                  </a:lnTo>
                  <a:lnTo>
                    <a:pt x="35" y="92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6"/>
                  </a:lnTo>
                  <a:lnTo>
                    <a:pt x="37" y="76"/>
                  </a:lnTo>
                  <a:lnTo>
                    <a:pt x="37" y="75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2" y="79"/>
                  </a:lnTo>
                  <a:lnTo>
                    <a:pt x="44" y="80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6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9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1" y="73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5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4" y="48"/>
                  </a:lnTo>
                  <a:lnTo>
                    <a:pt x="43" y="47"/>
                  </a:lnTo>
                  <a:lnTo>
                    <a:pt x="38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39"/>
                  </a:lnTo>
                  <a:lnTo>
                    <a:pt x="41" y="3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428">
              <a:extLst>
                <a:ext uri="{FF2B5EF4-FFF2-40B4-BE49-F238E27FC236}">
                  <a16:creationId xmlns:a16="http://schemas.microsoft.com/office/drawing/2014/main" id="{555876A1-DB03-EEB1-DC34-45C3F7CE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351" y="688975"/>
              <a:ext cx="79375" cy="60325"/>
            </a:xfrm>
            <a:custGeom>
              <a:avLst/>
              <a:gdLst>
                <a:gd name="T0" fmla="*/ 42 w 50"/>
                <a:gd name="T1" fmla="*/ 36 h 38"/>
                <a:gd name="T2" fmla="*/ 45 w 50"/>
                <a:gd name="T3" fmla="*/ 34 h 38"/>
                <a:gd name="T4" fmla="*/ 50 w 50"/>
                <a:gd name="T5" fmla="*/ 32 h 38"/>
                <a:gd name="T6" fmla="*/ 50 w 50"/>
                <a:gd name="T7" fmla="*/ 29 h 38"/>
                <a:gd name="T8" fmla="*/ 50 w 50"/>
                <a:gd name="T9" fmla="*/ 26 h 38"/>
                <a:gd name="T10" fmla="*/ 48 w 50"/>
                <a:gd name="T11" fmla="*/ 26 h 38"/>
                <a:gd name="T12" fmla="*/ 43 w 50"/>
                <a:gd name="T13" fmla="*/ 27 h 38"/>
                <a:gd name="T14" fmla="*/ 45 w 50"/>
                <a:gd name="T15" fmla="*/ 32 h 38"/>
                <a:gd name="T16" fmla="*/ 42 w 50"/>
                <a:gd name="T17" fmla="*/ 32 h 38"/>
                <a:gd name="T18" fmla="*/ 39 w 50"/>
                <a:gd name="T19" fmla="*/ 28 h 38"/>
                <a:gd name="T20" fmla="*/ 44 w 50"/>
                <a:gd name="T21" fmla="*/ 25 h 38"/>
                <a:gd name="T22" fmla="*/ 44 w 50"/>
                <a:gd name="T23" fmla="*/ 22 h 38"/>
                <a:gd name="T24" fmla="*/ 40 w 50"/>
                <a:gd name="T25" fmla="*/ 22 h 38"/>
                <a:gd name="T26" fmla="*/ 38 w 50"/>
                <a:gd name="T27" fmla="*/ 25 h 38"/>
                <a:gd name="T28" fmla="*/ 36 w 50"/>
                <a:gd name="T29" fmla="*/ 23 h 38"/>
                <a:gd name="T30" fmla="*/ 37 w 50"/>
                <a:gd name="T31" fmla="*/ 21 h 38"/>
                <a:gd name="T32" fmla="*/ 35 w 50"/>
                <a:gd name="T33" fmla="*/ 21 h 38"/>
                <a:gd name="T34" fmla="*/ 32 w 50"/>
                <a:gd name="T35" fmla="*/ 19 h 38"/>
                <a:gd name="T36" fmla="*/ 30 w 50"/>
                <a:gd name="T37" fmla="*/ 21 h 38"/>
                <a:gd name="T38" fmla="*/ 26 w 50"/>
                <a:gd name="T39" fmla="*/ 19 h 38"/>
                <a:gd name="T40" fmla="*/ 24 w 50"/>
                <a:gd name="T41" fmla="*/ 21 h 38"/>
                <a:gd name="T42" fmla="*/ 20 w 50"/>
                <a:gd name="T43" fmla="*/ 22 h 38"/>
                <a:gd name="T44" fmla="*/ 18 w 50"/>
                <a:gd name="T45" fmla="*/ 20 h 38"/>
                <a:gd name="T46" fmla="*/ 22 w 50"/>
                <a:gd name="T47" fmla="*/ 17 h 38"/>
                <a:gd name="T48" fmla="*/ 23 w 50"/>
                <a:gd name="T49" fmla="*/ 13 h 38"/>
                <a:gd name="T50" fmla="*/ 27 w 50"/>
                <a:gd name="T51" fmla="*/ 12 h 38"/>
                <a:gd name="T52" fmla="*/ 27 w 50"/>
                <a:gd name="T53" fmla="*/ 10 h 38"/>
                <a:gd name="T54" fmla="*/ 23 w 50"/>
                <a:gd name="T55" fmla="*/ 7 h 38"/>
                <a:gd name="T56" fmla="*/ 23 w 50"/>
                <a:gd name="T57" fmla="*/ 7 h 38"/>
                <a:gd name="T58" fmla="*/ 23 w 50"/>
                <a:gd name="T59" fmla="*/ 6 h 38"/>
                <a:gd name="T60" fmla="*/ 22 w 50"/>
                <a:gd name="T61" fmla="*/ 2 h 38"/>
                <a:gd name="T62" fmla="*/ 20 w 50"/>
                <a:gd name="T63" fmla="*/ 3 h 38"/>
                <a:gd name="T64" fmla="*/ 17 w 50"/>
                <a:gd name="T65" fmla="*/ 1 h 38"/>
                <a:gd name="T66" fmla="*/ 11 w 50"/>
                <a:gd name="T67" fmla="*/ 0 h 38"/>
                <a:gd name="T68" fmla="*/ 4 w 50"/>
                <a:gd name="T69" fmla="*/ 3 h 38"/>
                <a:gd name="T70" fmla="*/ 1 w 50"/>
                <a:gd name="T71" fmla="*/ 13 h 38"/>
                <a:gd name="T72" fmla="*/ 0 w 50"/>
                <a:gd name="T73" fmla="*/ 19 h 38"/>
                <a:gd name="T74" fmla="*/ 4 w 50"/>
                <a:gd name="T75" fmla="*/ 27 h 38"/>
                <a:gd name="T76" fmla="*/ 6 w 50"/>
                <a:gd name="T77" fmla="*/ 27 h 38"/>
                <a:gd name="T78" fmla="*/ 9 w 50"/>
                <a:gd name="T79" fmla="*/ 25 h 38"/>
                <a:gd name="T80" fmla="*/ 7 w 50"/>
                <a:gd name="T81" fmla="*/ 22 h 38"/>
                <a:gd name="T82" fmla="*/ 7 w 50"/>
                <a:gd name="T83" fmla="*/ 20 h 38"/>
                <a:gd name="T84" fmla="*/ 9 w 50"/>
                <a:gd name="T85" fmla="*/ 19 h 38"/>
                <a:gd name="T86" fmla="*/ 10 w 50"/>
                <a:gd name="T87" fmla="*/ 17 h 38"/>
                <a:gd name="T88" fmla="*/ 10 w 50"/>
                <a:gd name="T89" fmla="*/ 15 h 38"/>
                <a:gd name="T90" fmla="*/ 11 w 50"/>
                <a:gd name="T91" fmla="*/ 16 h 38"/>
                <a:gd name="T92" fmla="*/ 12 w 50"/>
                <a:gd name="T93" fmla="*/ 19 h 38"/>
                <a:gd name="T94" fmla="*/ 11 w 50"/>
                <a:gd name="T95" fmla="*/ 22 h 38"/>
                <a:gd name="T96" fmla="*/ 10 w 50"/>
                <a:gd name="T97" fmla="*/ 28 h 38"/>
                <a:gd name="T98" fmla="*/ 12 w 50"/>
                <a:gd name="T99" fmla="*/ 34 h 38"/>
                <a:gd name="T100" fmla="*/ 19 w 50"/>
                <a:gd name="T101" fmla="*/ 34 h 38"/>
                <a:gd name="T102" fmla="*/ 20 w 50"/>
                <a:gd name="T103" fmla="*/ 32 h 38"/>
                <a:gd name="T104" fmla="*/ 22 w 50"/>
                <a:gd name="T105" fmla="*/ 29 h 38"/>
                <a:gd name="T106" fmla="*/ 23 w 50"/>
                <a:gd name="T107" fmla="*/ 30 h 38"/>
                <a:gd name="T108" fmla="*/ 25 w 50"/>
                <a:gd name="T109" fmla="*/ 29 h 38"/>
                <a:gd name="T110" fmla="*/ 27 w 50"/>
                <a:gd name="T111" fmla="*/ 27 h 38"/>
                <a:gd name="T112" fmla="*/ 30 w 50"/>
                <a:gd name="T113" fmla="*/ 28 h 38"/>
                <a:gd name="T114" fmla="*/ 33 w 50"/>
                <a:gd name="T115" fmla="*/ 35 h 38"/>
                <a:gd name="T116" fmla="*/ 39 w 50"/>
                <a:gd name="T1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38">
                  <a:moveTo>
                    <a:pt x="40" y="38"/>
                  </a:moveTo>
                  <a:lnTo>
                    <a:pt x="42" y="36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8" y="33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30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0" y="28"/>
                  </a:lnTo>
                  <a:lnTo>
                    <a:pt x="32" y="34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9" y="38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647">
              <a:extLst>
                <a:ext uri="{FF2B5EF4-FFF2-40B4-BE49-F238E27FC236}">
                  <a16:creationId xmlns:a16="http://schemas.microsoft.com/office/drawing/2014/main" id="{B5EB4C00-8CAE-9F38-CE53-D6901FA9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4381500"/>
              <a:ext cx="47625" cy="46038"/>
            </a:xfrm>
            <a:custGeom>
              <a:avLst/>
              <a:gdLst>
                <a:gd name="T0" fmla="*/ 0 w 30"/>
                <a:gd name="T1" fmla="*/ 22 h 29"/>
                <a:gd name="T2" fmla="*/ 0 w 30"/>
                <a:gd name="T3" fmla="*/ 23 h 29"/>
                <a:gd name="T4" fmla="*/ 1 w 30"/>
                <a:gd name="T5" fmla="*/ 24 h 29"/>
                <a:gd name="T6" fmla="*/ 3 w 30"/>
                <a:gd name="T7" fmla="*/ 26 h 29"/>
                <a:gd name="T8" fmla="*/ 3 w 30"/>
                <a:gd name="T9" fmla="*/ 24 h 29"/>
                <a:gd name="T10" fmla="*/ 4 w 30"/>
                <a:gd name="T11" fmla="*/ 24 h 29"/>
                <a:gd name="T12" fmla="*/ 7 w 30"/>
                <a:gd name="T13" fmla="*/ 24 h 29"/>
                <a:gd name="T14" fmla="*/ 7 w 30"/>
                <a:gd name="T15" fmla="*/ 26 h 29"/>
                <a:gd name="T16" fmla="*/ 8 w 30"/>
                <a:gd name="T17" fmla="*/ 25 h 29"/>
                <a:gd name="T18" fmla="*/ 8 w 30"/>
                <a:gd name="T19" fmla="*/ 26 h 29"/>
                <a:gd name="T20" fmla="*/ 9 w 30"/>
                <a:gd name="T21" fmla="*/ 25 h 29"/>
                <a:gd name="T22" fmla="*/ 12 w 30"/>
                <a:gd name="T23" fmla="*/ 26 h 29"/>
                <a:gd name="T24" fmla="*/ 12 w 30"/>
                <a:gd name="T25" fmla="*/ 29 h 29"/>
                <a:gd name="T26" fmla="*/ 14 w 30"/>
                <a:gd name="T27" fmla="*/ 29 h 29"/>
                <a:gd name="T28" fmla="*/ 14 w 30"/>
                <a:gd name="T29" fmla="*/ 26 h 29"/>
                <a:gd name="T30" fmla="*/ 15 w 30"/>
                <a:gd name="T31" fmla="*/ 23 h 29"/>
                <a:gd name="T32" fmla="*/ 16 w 30"/>
                <a:gd name="T33" fmla="*/ 22 h 29"/>
                <a:gd name="T34" fmla="*/ 17 w 30"/>
                <a:gd name="T35" fmla="*/ 20 h 29"/>
                <a:gd name="T36" fmla="*/ 19 w 30"/>
                <a:gd name="T37" fmla="*/ 22 h 29"/>
                <a:gd name="T38" fmla="*/ 19 w 30"/>
                <a:gd name="T39" fmla="*/ 20 h 29"/>
                <a:gd name="T40" fmla="*/ 20 w 30"/>
                <a:gd name="T41" fmla="*/ 19 h 29"/>
                <a:gd name="T42" fmla="*/ 21 w 30"/>
                <a:gd name="T43" fmla="*/ 18 h 29"/>
                <a:gd name="T44" fmla="*/ 23 w 30"/>
                <a:gd name="T45" fmla="*/ 14 h 29"/>
                <a:gd name="T46" fmla="*/ 27 w 30"/>
                <a:gd name="T47" fmla="*/ 14 h 29"/>
                <a:gd name="T48" fmla="*/ 27 w 30"/>
                <a:gd name="T49" fmla="*/ 13 h 29"/>
                <a:gd name="T50" fmla="*/ 27 w 30"/>
                <a:gd name="T51" fmla="*/ 12 h 29"/>
                <a:gd name="T52" fmla="*/ 28 w 30"/>
                <a:gd name="T53" fmla="*/ 11 h 29"/>
                <a:gd name="T54" fmla="*/ 29 w 30"/>
                <a:gd name="T55" fmla="*/ 10 h 29"/>
                <a:gd name="T56" fmla="*/ 30 w 30"/>
                <a:gd name="T57" fmla="*/ 10 h 29"/>
                <a:gd name="T58" fmla="*/ 29 w 30"/>
                <a:gd name="T59" fmla="*/ 6 h 29"/>
                <a:gd name="T60" fmla="*/ 28 w 30"/>
                <a:gd name="T61" fmla="*/ 5 h 29"/>
                <a:gd name="T62" fmla="*/ 29 w 30"/>
                <a:gd name="T63" fmla="*/ 4 h 29"/>
                <a:gd name="T64" fmla="*/ 28 w 30"/>
                <a:gd name="T65" fmla="*/ 3 h 29"/>
                <a:gd name="T66" fmla="*/ 27 w 30"/>
                <a:gd name="T67" fmla="*/ 3 h 29"/>
                <a:gd name="T68" fmla="*/ 26 w 30"/>
                <a:gd name="T69" fmla="*/ 3 h 29"/>
                <a:gd name="T70" fmla="*/ 25 w 30"/>
                <a:gd name="T71" fmla="*/ 1 h 29"/>
                <a:gd name="T72" fmla="*/ 23 w 30"/>
                <a:gd name="T73" fmla="*/ 1 h 29"/>
                <a:gd name="T74" fmla="*/ 22 w 30"/>
                <a:gd name="T75" fmla="*/ 0 h 29"/>
                <a:gd name="T76" fmla="*/ 21 w 30"/>
                <a:gd name="T77" fmla="*/ 1 h 29"/>
                <a:gd name="T78" fmla="*/ 21 w 30"/>
                <a:gd name="T79" fmla="*/ 3 h 29"/>
                <a:gd name="T80" fmla="*/ 19 w 30"/>
                <a:gd name="T81" fmla="*/ 1 h 29"/>
                <a:gd name="T82" fmla="*/ 17 w 30"/>
                <a:gd name="T83" fmla="*/ 3 h 29"/>
                <a:gd name="T84" fmla="*/ 16 w 30"/>
                <a:gd name="T85" fmla="*/ 4 h 29"/>
                <a:gd name="T86" fmla="*/ 14 w 30"/>
                <a:gd name="T87" fmla="*/ 5 h 29"/>
                <a:gd name="T88" fmla="*/ 14 w 30"/>
                <a:gd name="T89" fmla="*/ 4 h 29"/>
                <a:gd name="T90" fmla="*/ 12 w 30"/>
                <a:gd name="T91" fmla="*/ 5 h 29"/>
                <a:gd name="T92" fmla="*/ 10 w 30"/>
                <a:gd name="T93" fmla="*/ 5 h 29"/>
                <a:gd name="T94" fmla="*/ 9 w 30"/>
                <a:gd name="T95" fmla="*/ 7 h 29"/>
                <a:gd name="T96" fmla="*/ 8 w 30"/>
                <a:gd name="T97" fmla="*/ 9 h 29"/>
                <a:gd name="T98" fmla="*/ 7 w 30"/>
                <a:gd name="T99" fmla="*/ 9 h 29"/>
                <a:gd name="T100" fmla="*/ 6 w 30"/>
                <a:gd name="T101" fmla="*/ 10 h 29"/>
                <a:gd name="T102" fmla="*/ 6 w 30"/>
                <a:gd name="T103" fmla="*/ 12 h 29"/>
                <a:gd name="T104" fmla="*/ 7 w 30"/>
                <a:gd name="T105" fmla="*/ 14 h 29"/>
                <a:gd name="T106" fmla="*/ 4 w 30"/>
                <a:gd name="T107" fmla="*/ 14 h 29"/>
                <a:gd name="T108" fmla="*/ 3 w 30"/>
                <a:gd name="T109" fmla="*/ 14 h 29"/>
                <a:gd name="T110" fmla="*/ 3 w 30"/>
                <a:gd name="T111" fmla="*/ 16 h 29"/>
                <a:gd name="T112" fmla="*/ 2 w 30"/>
                <a:gd name="T113" fmla="*/ 14 h 29"/>
                <a:gd name="T114" fmla="*/ 1 w 30"/>
                <a:gd name="T115" fmla="*/ 14 h 29"/>
                <a:gd name="T116" fmla="*/ 1 w 30"/>
                <a:gd name="T117" fmla="*/ 16 h 29"/>
                <a:gd name="T118" fmla="*/ 0 w 30"/>
                <a:gd name="T119" fmla="*/ 16 h 29"/>
                <a:gd name="T120" fmla="*/ 1 w 30"/>
                <a:gd name="T121" fmla="*/ 17 h 29"/>
                <a:gd name="T122" fmla="*/ 1 w 30"/>
                <a:gd name="T123" fmla="*/ 19 h 29"/>
                <a:gd name="T124" fmla="*/ 0 w 30"/>
                <a:gd name="T1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29">
                  <a:moveTo>
                    <a:pt x="0" y="22"/>
                  </a:moveTo>
                  <a:lnTo>
                    <a:pt x="0" y="23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7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651">
              <a:extLst>
                <a:ext uri="{FF2B5EF4-FFF2-40B4-BE49-F238E27FC236}">
                  <a16:creationId xmlns:a16="http://schemas.microsoft.com/office/drawing/2014/main" id="{D182B58A-EC58-7173-D14C-35C6AAFA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42370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645">
              <a:extLst>
                <a:ext uri="{FF2B5EF4-FFF2-40B4-BE49-F238E27FC236}">
                  <a16:creationId xmlns:a16="http://schemas.microsoft.com/office/drawing/2014/main" id="{D713BD28-0C20-0AEB-8DAF-A110FFE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6" y="4235450"/>
              <a:ext cx="63500" cy="39688"/>
            </a:xfrm>
            <a:custGeom>
              <a:avLst/>
              <a:gdLst>
                <a:gd name="T0" fmla="*/ 23 w 40"/>
                <a:gd name="T1" fmla="*/ 0 h 25"/>
                <a:gd name="T2" fmla="*/ 22 w 40"/>
                <a:gd name="T3" fmla="*/ 1 h 25"/>
                <a:gd name="T4" fmla="*/ 20 w 40"/>
                <a:gd name="T5" fmla="*/ 1 h 25"/>
                <a:gd name="T6" fmla="*/ 19 w 40"/>
                <a:gd name="T7" fmla="*/ 1 h 25"/>
                <a:gd name="T8" fmla="*/ 17 w 40"/>
                <a:gd name="T9" fmla="*/ 1 h 25"/>
                <a:gd name="T10" fmla="*/ 9 w 40"/>
                <a:gd name="T11" fmla="*/ 3 h 25"/>
                <a:gd name="T12" fmla="*/ 7 w 40"/>
                <a:gd name="T13" fmla="*/ 1 h 25"/>
                <a:gd name="T14" fmla="*/ 1 w 40"/>
                <a:gd name="T15" fmla="*/ 3 h 25"/>
                <a:gd name="T16" fmla="*/ 1 w 40"/>
                <a:gd name="T17" fmla="*/ 4 h 25"/>
                <a:gd name="T18" fmla="*/ 0 w 40"/>
                <a:gd name="T19" fmla="*/ 5 h 25"/>
                <a:gd name="T20" fmla="*/ 0 w 40"/>
                <a:gd name="T21" fmla="*/ 6 h 25"/>
                <a:gd name="T22" fmla="*/ 1 w 40"/>
                <a:gd name="T23" fmla="*/ 7 h 25"/>
                <a:gd name="T24" fmla="*/ 1 w 40"/>
                <a:gd name="T25" fmla="*/ 8 h 25"/>
                <a:gd name="T26" fmla="*/ 4 w 40"/>
                <a:gd name="T27" fmla="*/ 8 h 25"/>
                <a:gd name="T28" fmla="*/ 4 w 40"/>
                <a:gd name="T29" fmla="*/ 10 h 25"/>
                <a:gd name="T30" fmla="*/ 3 w 40"/>
                <a:gd name="T31" fmla="*/ 10 h 25"/>
                <a:gd name="T32" fmla="*/ 3 w 40"/>
                <a:gd name="T33" fmla="*/ 12 h 25"/>
                <a:gd name="T34" fmla="*/ 3 w 40"/>
                <a:gd name="T35" fmla="*/ 13 h 25"/>
                <a:gd name="T36" fmla="*/ 3 w 40"/>
                <a:gd name="T37" fmla="*/ 14 h 25"/>
                <a:gd name="T38" fmla="*/ 5 w 40"/>
                <a:gd name="T39" fmla="*/ 15 h 25"/>
                <a:gd name="T40" fmla="*/ 11 w 40"/>
                <a:gd name="T41" fmla="*/ 14 h 25"/>
                <a:gd name="T42" fmla="*/ 14 w 40"/>
                <a:gd name="T43" fmla="*/ 14 h 25"/>
                <a:gd name="T44" fmla="*/ 17 w 40"/>
                <a:gd name="T45" fmla="*/ 15 h 25"/>
                <a:gd name="T46" fmla="*/ 29 w 40"/>
                <a:gd name="T47" fmla="*/ 23 h 25"/>
                <a:gd name="T48" fmla="*/ 33 w 40"/>
                <a:gd name="T49" fmla="*/ 25 h 25"/>
                <a:gd name="T50" fmla="*/ 38 w 40"/>
                <a:gd name="T51" fmla="*/ 25 h 25"/>
                <a:gd name="T52" fmla="*/ 38 w 40"/>
                <a:gd name="T53" fmla="*/ 19 h 25"/>
                <a:gd name="T54" fmla="*/ 39 w 40"/>
                <a:gd name="T55" fmla="*/ 19 h 25"/>
                <a:gd name="T56" fmla="*/ 39 w 40"/>
                <a:gd name="T57" fmla="*/ 20 h 25"/>
                <a:gd name="T58" fmla="*/ 40 w 40"/>
                <a:gd name="T59" fmla="*/ 21 h 25"/>
                <a:gd name="T60" fmla="*/ 40 w 40"/>
                <a:gd name="T61" fmla="*/ 19 h 25"/>
                <a:gd name="T62" fmla="*/ 38 w 40"/>
                <a:gd name="T63" fmla="*/ 17 h 25"/>
                <a:gd name="T64" fmla="*/ 38 w 40"/>
                <a:gd name="T65" fmla="*/ 15 h 25"/>
                <a:gd name="T66" fmla="*/ 38 w 40"/>
                <a:gd name="T67" fmla="*/ 13 h 25"/>
                <a:gd name="T68" fmla="*/ 37 w 40"/>
                <a:gd name="T69" fmla="*/ 13 h 25"/>
                <a:gd name="T70" fmla="*/ 36 w 40"/>
                <a:gd name="T71" fmla="*/ 13 h 25"/>
                <a:gd name="T72" fmla="*/ 35 w 40"/>
                <a:gd name="T73" fmla="*/ 13 h 25"/>
                <a:gd name="T74" fmla="*/ 36 w 40"/>
                <a:gd name="T75" fmla="*/ 12 h 25"/>
                <a:gd name="T76" fmla="*/ 36 w 40"/>
                <a:gd name="T77" fmla="*/ 11 h 25"/>
                <a:gd name="T78" fmla="*/ 35 w 40"/>
                <a:gd name="T79" fmla="*/ 10 h 25"/>
                <a:gd name="T80" fmla="*/ 35 w 40"/>
                <a:gd name="T81" fmla="*/ 8 h 25"/>
                <a:gd name="T82" fmla="*/ 33 w 40"/>
                <a:gd name="T83" fmla="*/ 7 h 25"/>
                <a:gd name="T84" fmla="*/ 32 w 40"/>
                <a:gd name="T85" fmla="*/ 7 h 25"/>
                <a:gd name="T86" fmla="*/ 31 w 40"/>
                <a:gd name="T87" fmla="*/ 6 h 25"/>
                <a:gd name="T88" fmla="*/ 31 w 40"/>
                <a:gd name="T89" fmla="*/ 5 h 25"/>
                <a:gd name="T90" fmla="*/ 29 w 40"/>
                <a:gd name="T91" fmla="*/ 4 h 25"/>
                <a:gd name="T92" fmla="*/ 27 w 40"/>
                <a:gd name="T93" fmla="*/ 3 h 25"/>
                <a:gd name="T94" fmla="*/ 26 w 40"/>
                <a:gd name="T95" fmla="*/ 4 h 25"/>
                <a:gd name="T96" fmla="*/ 26 w 40"/>
                <a:gd name="T97" fmla="*/ 5 h 25"/>
                <a:gd name="T98" fmla="*/ 25 w 40"/>
                <a:gd name="T99" fmla="*/ 5 h 25"/>
                <a:gd name="T100" fmla="*/ 25 w 40"/>
                <a:gd name="T101" fmla="*/ 4 h 25"/>
                <a:gd name="T102" fmla="*/ 25 w 40"/>
                <a:gd name="T103" fmla="*/ 3 h 25"/>
                <a:gd name="T104" fmla="*/ 25 w 40"/>
                <a:gd name="T105" fmla="*/ 1 h 25"/>
                <a:gd name="T106" fmla="*/ 24 w 40"/>
                <a:gd name="T107" fmla="*/ 1 h 25"/>
                <a:gd name="T108" fmla="*/ 24 w 40"/>
                <a:gd name="T109" fmla="*/ 0 h 25"/>
                <a:gd name="T110" fmla="*/ 23 w 40"/>
                <a:gd name="T1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25">
                  <a:moveTo>
                    <a:pt x="23" y="0"/>
                  </a:move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9" y="3"/>
                  </a:lnTo>
                  <a:lnTo>
                    <a:pt x="7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29" y="23"/>
                  </a:lnTo>
                  <a:lnTo>
                    <a:pt x="33" y="25"/>
                  </a:lnTo>
                  <a:lnTo>
                    <a:pt x="38" y="25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419">
              <a:extLst>
                <a:ext uri="{FF2B5EF4-FFF2-40B4-BE49-F238E27FC236}">
                  <a16:creationId xmlns:a16="http://schemas.microsoft.com/office/drawing/2014/main" id="{7CB79798-8E72-DED8-7831-2F2905D06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4" y="2422525"/>
              <a:ext cx="58738" cy="36513"/>
            </a:xfrm>
            <a:custGeom>
              <a:avLst/>
              <a:gdLst>
                <a:gd name="T0" fmla="*/ 11 w 37"/>
                <a:gd name="T1" fmla="*/ 5 h 23"/>
                <a:gd name="T2" fmla="*/ 11 w 37"/>
                <a:gd name="T3" fmla="*/ 4 h 23"/>
                <a:gd name="T4" fmla="*/ 4 w 37"/>
                <a:gd name="T5" fmla="*/ 8 h 23"/>
                <a:gd name="T6" fmla="*/ 0 w 37"/>
                <a:gd name="T7" fmla="*/ 10 h 23"/>
                <a:gd name="T8" fmla="*/ 0 w 37"/>
                <a:gd name="T9" fmla="*/ 14 h 23"/>
                <a:gd name="T10" fmla="*/ 0 w 37"/>
                <a:gd name="T11" fmla="*/ 13 h 23"/>
                <a:gd name="T12" fmla="*/ 1 w 37"/>
                <a:gd name="T13" fmla="*/ 13 h 23"/>
                <a:gd name="T14" fmla="*/ 5 w 37"/>
                <a:gd name="T15" fmla="*/ 13 h 23"/>
                <a:gd name="T16" fmla="*/ 8 w 37"/>
                <a:gd name="T17" fmla="*/ 15 h 23"/>
                <a:gd name="T18" fmla="*/ 19 w 37"/>
                <a:gd name="T19" fmla="*/ 22 h 23"/>
                <a:gd name="T20" fmla="*/ 21 w 37"/>
                <a:gd name="T21" fmla="*/ 23 h 23"/>
                <a:gd name="T22" fmla="*/ 28 w 37"/>
                <a:gd name="T23" fmla="*/ 21 h 23"/>
                <a:gd name="T24" fmla="*/ 28 w 37"/>
                <a:gd name="T25" fmla="*/ 20 h 23"/>
                <a:gd name="T26" fmla="*/ 29 w 37"/>
                <a:gd name="T27" fmla="*/ 18 h 23"/>
                <a:gd name="T28" fmla="*/ 28 w 37"/>
                <a:gd name="T29" fmla="*/ 16 h 23"/>
                <a:gd name="T30" fmla="*/ 29 w 37"/>
                <a:gd name="T31" fmla="*/ 15 h 23"/>
                <a:gd name="T32" fmla="*/ 32 w 37"/>
                <a:gd name="T33" fmla="*/ 13 h 23"/>
                <a:gd name="T34" fmla="*/ 33 w 37"/>
                <a:gd name="T35" fmla="*/ 13 h 23"/>
                <a:gd name="T36" fmla="*/ 35 w 37"/>
                <a:gd name="T37" fmla="*/ 11 h 23"/>
                <a:gd name="T38" fmla="*/ 37 w 37"/>
                <a:gd name="T39" fmla="*/ 11 h 23"/>
                <a:gd name="T40" fmla="*/ 37 w 37"/>
                <a:gd name="T41" fmla="*/ 10 h 23"/>
                <a:gd name="T42" fmla="*/ 35 w 37"/>
                <a:gd name="T43" fmla="*/ 7 h 23"/>
                <a:gd name="T44" fmla="*/ 34 w 37"/>
                <a:gd name="T45" fmla="*/ 8 h 23"/>
                <a:gd name="T46" fmla="*/ 34 w 37"/>
                <a:gd name="T47" fmla="*/ 7 h 23"/>
                <a:gd name="T48" fmla="*/ 34 w 37"/>
                <a:gd name="T49" fmla="*/ 5 h 23"/>
                <a:gd name="T50" fmla="*/ 33 w 37"/>
                <a:gd name="T51" fmla="*/ 4 h 23"/>
                <a:gd name="T52" fmla="*/ 32 w 37"/>
                <a:gd name="T53" fmla="*/ 4 h 23"/>
                <a:gd name="T54" fmla="*/ 31 w 37"/>
                <a:gd name="T55" fmla="*/ 4 h 23"/>
                <a:gd name="T56" fmla="*/ 20 w 37"/>
                <a:gd name="T57" fmla="*/ 0 h 23"/>
                <a:gd name="T58" fmla="*/ 18 w 37"/>
                <a:gd name="T59" fmla="*/ 0 h 23"/>
                <a:gd name="T60" fmla="*/ 16 w 37"/>
                <a:gd name="T61" fmla="*/ 2 h 23"/>
                <a:gd name="T62" fmla="*/ 13 w 37"/>
                <a:gd name="T63" fmla="*/ 4 h 23"/>
                <a:gd name="T64" fmla="*/ 12 w 37"/>
                <a:gd name="T65" fmla="*/ 7 h 23"/>
                <a:gd name="T66" fmla="*/ 9 w 37"/>
                <a:gd name="T67" fmla="*/ 7 h 23"/>
                <a:gd name="T68" fmla="*/ 9 w 37"/>
                <a:gd name="T69" fmla="*/ 5 h 23"/>
                <a:gd name="T70" fmla="*/ 11 w 37"/>
                <a:gd name="T7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23">
                  <a:moveTo>
                    <a:pt x="11" y="5"/>
                  </a:moveTo>
                  <a:lnTo>
                    <a:pt x="11" y="4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9" y="22"/>
                  </a:lnTo>
                  <a:lnTo>
                    <a:pt x="21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652">
              <a:extLst>
                <a:ext uri="{FF2B5EF4-FFF2-40B4-BE49-F238E27FC236}">
                  <a16:creationId xmlns:a16="http://schemas.microsoft.com/office/drawing/2014/main" id="{0F263580-D149-6A21-CD18-32F18EFA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829050"/>
              <a:ext cx="41275" cy="34925"/>
            </a:xfrm>
            <a:custGeom>
              <a:avLst/>
              <a:gdLst>
                <a:gd name="T0" fmla="*/ 0 w 26"/>
                <a:gd name="T1" fmla="*/ 8 h 22"/>
                <a:gd name="T2" fmla="*/ 1 w 26"/>
                <a:gd name="T3" fmla="*/ 9 h 22"/>
                <a:gd name="T4" fmla="*/ 0 w 26"/>
                <a:gd name="T5" fmla="*/ 12 h 22"/>
                <a:gd name="T6" fmla="*/ 0 w 26"/>
                <a:gd name="T7" fmla="*/ 13 h 22"/>
                <a:gd name="T8" fmla="*/ 1 w 26"/>
                <a:gd name="T9" fmla="*/ 13 h 22"/>
                <a:gd name="T10" fmla="*/ 2 w 26"/>
                <a:gd name="T11" fmla="*/ 14 h 22"/>
                <a:gd name="T12" fmla="*/ 2 w 26"/>
                <a:gd name="T13" fmla="*/ 15 h 22"/>
                <a:gd name="T14" fmla="*/ 1 w 26"/>
                <a:gd name="T15" fmla="*/ 16 h 22"/>
                <a:gd name="T16" fmla="*/ 0 w 26"/>
                <a:gd name="T17" fmla="*/ 17 h 22"/>
                <a:gd name="T18" fmla="*/ 1 w 26"/>
                <a:gd name="T19" fmla="*/ 21 h 22"/>
                <a:gd name="T20" fmla="*/ 1 w 26"/>
                <a:gd name="T21" fmla="*/ 21 h 22"/>
                <a:gd name="T22" fmla="*/ 2 w 26"/>
                <a:gd name="T23" fmla="*/ 21 h 22"/>
                <a:gd name="T24" fmla="*/ 6 w 26"/>
                <a:gd name="T25" fmla="*/ 22 h 22"/>
                <a:gd name="T26" fmla="*/ 7 w 26"/>
                <a:gd name="T27" fmla="*/ 22 h 22"/>
                <a:gd name="T28" fmla="*/ 8 w 26"/>
                <a:gd name="T29" fmla="*/ 22 h 22"/>
                <a:gd name="T30" fmla="*/ 8 w 26"/>
                <a:gd name="T31" fmla="*/ 21 h 22"/>
                <a:gd name="T32" fmla="*/ 10 w 26"/>
                <a:gd name="T33" fmla="*/ 21 h 22"/>
                <a:gd name="T34" fmla="*/ 14 w 26"/>
                <a:gd name="T35" fmla="*/ 21 h 22"/>
                <a:gd name="T36" fmla="*/ 17 w 26"/>
                <a:gd name="T37" fmla="*/ 20 h 22"/>
                <a:gd name="T38" fmla="*/ 18 w 26"/>
                <a:gd name="T39" fmla="*/ 16 h 22"/>
                <a:gd name="T40" fmla="*/ 19 w 26"/>
                <a:gd name="T41" fmla="*/ 17 h 22"/>
                <a:gd name="T42" fmla="*/ 20 w 26"/>
                <a:gd name="T43" fmla="*/ 17 h 22"/>
                <a:gd name="T44" fmla="*/ 21 w 26"/>
                <a:gd name="T45" fmla="*/ 16 h 22"/>
                <a:gd name="T46" fmla="*/ 21 w 26"/>
                <a:gd name="T47" fmla="*/ 15 h 22"/>
                <a:gd name="T48" fmla="*/ 23 w 26"/>
                <a:gd name="T49" fmla="*/ 13 h 22"/>
                <a:gd name="T50" fmla="*/ 23 w 26"/>
                <a:gd name="T51" fmla="*/ 10 h 22"/>
                <a:gd name="T52" fmla="*/ 24 w 26"/>
                <a:gd name="T53" fmla="*/ 9 h 22"/>
                <a:gd name="T54" fmla="*/ 26 w 26"/>
                <a:gd name="T55" fmla="*/ 9 h 22"/>
                <a:gd name="T56" fmla="*/ 25 w 26"/>
                <a:gd name="T57" fmla="*/ 8 h 22"/>
                <a:gd name="T58" fmla="*/ 24 w 26"/>
                <a:gd name="T59" fmla="*/ 7 h 22"/>
                <a:gd name="T60" fmla="*/ 23 w 26"/>
                <a:gd name="T61" fmla="*/ 7 h 22"/>
                <a:gd name="T62" fmla="*/ 23 w 26"/>
                <a:gd name="T63" fmla="*/ 4 h 22"/>
                <a:gd name="T64" fmla="*/ 14 w 26"/>
                <a:gd name="T65" fmla="*/ 3 h 22"/>
                <a:gd name="T66" fmla="*/ 13 w 26"/>
                <a:gd name="T67" fmla="*/ 3 h 22"/>
                <a:gd name="T68" fmla="*/ 8 w 26"/>
                <a:gd name="T69" fmla="*/ 0 h 22"/>
                <a:gd name="T70" fmla="*/ 7 w 26"/>
                <a:gd name="T71" fmla="*/ 0 h 22"/>
                <a:gd name="T72" fmla="*/ 6 w 26"/>
                <a:gd name="T73" fmla="*/ 1 h 22"/>
                <a:gd name="T74" fmla="*/ 4 w 26"/>
                <a:gd name="T75" fmla="*/ 1 h 22"/>
                <a:gd name="T76" fmla="*/ 2 w 26"/>
                <a:gd name="T77" fmla="*/ 6 h 22"/>
                <a:gd name="T78" fmla="*/ 1 w 26"/>
                <a:gd name="T79" fmla="*/ 6 h 22"/>
                <a:gd name="T80" fmla="*/ 1 w 26"/>
                <a:gd name="T81" fmla="*/ 7 h 22"/>
                <a:gd name="T82" fmla="*/ 0 w 26"/>
                <a:gd name="T8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22">
                  <a:moveTo>
                    <a:pt x="0" y="8"/>
                  </a:move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196">
              <a:extLst>
                <a:ext uri="{FF2B5EF4-FFF2-40B4-BE49-F238E27FC236}">
                  <a16:creationId xmlns:a16="http://schemas.microsoft.com/office/drawing/2014/main" id="{119A5EA0-AD0E-5DA4-2536-52F27AF3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9" y="1579563"/>
              <a:ext cx="44450" cy="68263"/>
            </a:xfrm>
            <a:custGeom>
              <a:avLst/>
              <a:gdLst>
                <a:gd name="T0" fmla="*/ 8 w 28"/>
                <a:gd name="T1" fmla="*/ 21 h 43"/>
                <a:gd name="T2" fmla="*/ 4 w 28"/>
                <a:gd name="T3" fmla="*/ 19 h 43"/>
                <a:gd name="T4" fmla="*/ 5 w 28"/>
                <a:gd name="T5" fmla="*/ 15 h 43"/>
                <a:gd name="T6" fmla="*/ 4 w 28"/>
                <a:gd name="T7" fmla="*/ 13 h 43"/>
                <a:gd name="T8" fmla="*/ 5 w 28"/>
                <a:gd name="T9" fmla="*/ 11 h 43"/>
                <a:gd name="T10" fmla="*/ 7 w 28"/>
                <a:gd name="T11" fmla="*/ 8 h 43"/>
                <a:gd name="T12" fmla="*/ 10 w 28"/>
                <a:gd name="T13" fmla="*/ 6 h 43"/>
                <a:gd name="T14" fmla="*/ 10 w 28"/>
                <a:gd name="T15" fmla="*/ 5 h 43"/>
                <a:gd name="T16" fmla="*/ 10 w 28"/>
                <a:gd name="T17" fmla="*/ 2 h 43"/>
                <a:gd name="T18" fmla="*/ 8 w 28"/>
                <a:gd name="T19" fmla="*/ 2 h 43"/>
                <a:gd name="T20" fmla="*/ 13 w 28"/>
                <a:gd name="T21" fmla="*/ 1 h 43"/>
                <a:gd name="T22" fmla="*/ 9 w 28"/>
                <a:gd name="T23" fmla="*/ 0 h 43"/>
                <a:gd name="T24" fmla="*/ 7 w 28"/>
                <a:gd name="T25" fmla="*/ 4 h 43"/>
                <a:gd name="T26" fmla="*/ 1 w 28"/>
                <a:gd name="T27" fmla="*/ 19 h 43"/>
                <a:gd name="T28" fmla="*/ 1 w 28"/>
                <a:gd name="T29" fmla="*/ 22 h 43"/>
                <a:gd name="T30" fmla="*/ 0 w 28"/>
                <a:gd name="T31" fmla="*/ 37 h 43"/>
                <a:gd name="T32" fmla="*/ 0 w 28"/>
                <a:gd name="T33" fmla="*/ 40 h 43"/>
                <a:gd name="T34" fmla="*/ 1 w 28"/>
                <a:gd name="T35" fmla="*/ 43 h 43"/>
                <a:gd name="T36" fmla="*/ 1 w 28"/>
                <a:gd name="T37" fmla="*/ 41 h 43"/>
                <a:gd name="T38" fmla="*/ 1 w 28"/>
                <a:gd name="T39" fmla="*/ 40 h 43"/>
                <a:gd name="T40" fmla="*/ 1 w 28"/>
                <a:gd name="T41" fmla="*/ 38 h 43"/>
                <a:gd name="T42" fmla="*/ 1 w 28"/>
                <a:gd name="T43" fmla="*/ 31 h 43"/>
                <a:gd name="T44" fmla="*/ 1 w 28"/>
                <a:gd name="T45" fmla="*/ 30 h 43"/>
                <a:gd name="T46" fmla="*/ 1 w 28"/>
                <a:gd name="T47" fmla="*/ 27 h 43"/>
                <a:gd name="T48" fmla="*/ 1 w 28"/>
                <a:gd name="T49" fmla="*/ 26 h 43"/>
                <a:gd name="T50" fmla="*/ 3 w 28"/>
                <a:gd name="T51" fmla="*/ 24 h 43"/>
                <a:gd name="T52" fmla="*/ 4 w 28"/>
                <a:gd name="T53" fmla="*/ 24 h 43"/>
                <a:gd name="T54" fmla="*/ 5 w 28"/>
                <a:gd name="T55" fmla="*/ 24 h 43"/>
                <a:gd name="T56" fmla="*/ 5 w 28"/>
                <a:gd name="T57" fmla="*/ 25 h 43"/>
                <a:gd name="T58" fmla="*/ 7 w 28"/>
                <a:gd name="T59" fmla="*/ 26 h 43"/>
                <a:gd name="T60" fmla="*/ 11 w 28"/>
                <a:gd name="T61" fmla="*/ 26 h 43"/>
                <a:gd name="T62" fmla="*/ 13 w 28"/>
                <a:gd name="T63" fmla="*/ 25 h 43"/>
                <a:gd name="T64" fmla="*/ 15 w 28"/>
                <a:gd name="T65" fmla="*/ 24 h 43"/>
                <a:gd name="T66" fmla="*/ 16 w 28"/>
                <a:gd name="T67" fmla="*/ 22 h 43"/>
                <a:gd name="T68" fmla="*/ 26 w 28"/>
                <a:gd name="T69" fmla="*/ 24 h 43"/>
                <a:gd name="T70" fmla="*/ 28 w 28"/>
                <a:gd name="T71" fmla="*/ 21 h 43"/>
                <a:gd name="T72" fmla="*/ 11 w 28"/>
                <a:gd name="T73" fmla="*/ 22 h 43"/>
                <a:gd name="T74" fmla="*/ 8 w 28"/>
                <a:gd name="T7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3">
                  <a:moveTo>
                    <a:pt x="8" y="21"/>
                  </a:moveTo>
                  <a:lnTo>
                    <a:pt x="4" y="19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4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11" y="22"/>
                  </a:lnTo>
                  <a:lnTo>
                    <a:pt x="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67">
              <a:extLst>
                <a:ext uri="{FF2B5EF4-FFF2-40B4-BE49-F238E27FC236}">
                  <a16:creationId xmlns:a16="http://schemas.microsoft.com/office/drawing/2014/main" id="{838A67D7-9CC8-F69C-84AB-968733B7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6" y="1550988"/>
              <a:ext cx="22225" cy="28575"/>
            </a:xfrm>
            <a:custGeom>
              <a:avLst/>
              <a:gdLst>
                <a:gd name="T0" fmla="*/ 8 w 14"/>
                <a:gd name="T1" fmla="*/ 6 h 18"/>
                <a:gd name="T2" fmla="*/ 7 w 14"/>
                <a:gd name="T3" fmla="*/ 5 h 18"/>
                <a:gd name="T4" fmla="*/ 8 w 14"/>
                <a:gd name="T5" fmla="*/ 4 h 18"/>
                <a:gd name="T6" fmla="*/ 9 w 14"/>
                <a:gd name="T7" fmla="*/ 4 h 18"/>
                <a:gd name="T8" fmla="*/ 10 w 14"/>
                <a:gd name="T9" fmla="*/ 3 h 18"/>
                <a:gd name="T10" fmla="*/ 9 w 14"/>
                <a:gd name="T11" fmla="*/ 1 h 18"/>
                <a:gd name="T12" fmla="*/ 5 w 14"/>
                <a:gd name="T13" fmla="*/ 0 h 18"/>
                <a:gd name="T14" fmla="*/ 2 w 14"/>
                <a:gd name="T15" fmla="*/ 1 h 18"/>
                <a:gd name="T16" fmla="*/ 1 w 14"/>
                <a:gd name="T17" fmla="*/ 4 h 18"/>
                <a:gd name="T18" fmla="*/ 1 w 14"/>
                <a:gd name="T19" fmla="*/ 6 h 18"/>
                <a:gd name="T20" fmla="*/ 0 w 14"/>
                <a:gd name="T21" fmla="*/ 10 h 18"/>
                <a:gd name="T22" fmla="*/ 0 w 14"/>
                <a:gd name="T23" fmla="*/ 12 h 18"/>
                <a:gd name="T24" fmla="*/ 1 w 14"/>
                <a:gd name="T25" fmla="*/ 16 h 18"/>
                <a:gd name="T26" fmla="*/ 2 w 14"/>
                <a:gd name="T27" fmla="*/ 17 h 18"/>
                <a:gd name="T28" fmla="*/ 3 w 14"/>
                <a:gd name="T29" fmla="*/ 18 h 18"/>
                <a:gd name="T30" fmla="*/ 4 w 14"/>
                <a:gd name="T31" fmla="*/ 17 h 18"/>
                <a:gd name="T32" fmla="*/ 5 w 14"/>
                <a:gd name="T33" fmla="*/ 16 h 18"/>
                <a:gd name="T34" fmla="*/ 7 w 14"/>
                <a:gd name="T35" fmla="*/ 14 h 18"/>
                <a:gd name="T36" fmla="*/ 8 w 14"/>
                <a:gd name="T37" fmla="*/ 13 h 18"/>
                <a:gd name="T38" fmla="*/ 8 w 14"/>
                <a:gd name="T39" fmla="*/ 9 h 18"/>
                <a:gd name="T40" fmla="*/ 8 w 14"/>
                <a:gd name="T41" fmla="*/ 7 h 18"/>
                <a:gd name="T42" fmla="*/ 9 w 14"/>
                <a:gd name="T43" fmla="*/ 7 h 18"/>
                <a:gd name="T44" fmla="*/ 14 w 14"/>
                <a:gd name="T45" fmla="*/ 9 h 18"/>
                <a:gd name="T46" fmla="*/ 11 w 14"/>
                <a:gd name="T47" fmla="*/ 7 h 18"/>
                <a:gd name="T48" fmla="*/ 8 w 14"/>
                <a:gd name="T4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8">
                  <a:moveTo>
                    <a:pt x="8" y="6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583">
              <a:extLst>
                <a:ext uri="{FF2B5EF4-FFF2-40B4-BE49-F238E27FC236}">
                  <a16:creationId xmlns:a16="http://schemas.microsoft.com/office/drawing/2014/main" id="{4AECDB0C-40FA-D2E2-9E20-88051CE5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1933575"/>
              <a:ext cx="25400" cy="20638"/>
            </a:xfrm>
            <a:custGeom>
              <a:avLst/>
              <a:gdLst>
                <a:gd name="T0" fmla="*/ 3 w 16"/>
                <a:gd name="T1" fmla="*/ 11 h 13"/>
                <a:gd name="T2" fmla="*/ 4 w 16"/>
                <a:gd name="T3" fmla="*/ 9 h 13"/>
                <a:gd name="T4" fmla="*/ 10 w 16"/>
                <a:gd name="T5" fmla="*/ 3 h 13"/>
                <a:gd name="T6" fmla="*/ 13 w 16"/>
                <a:gd name="T7" fmla="*/ 1 h 13"/>
                <a:gd name="T8" fmla="*/ 14 w 16"/>
                <a:gd name="T9" fmla="*/ 1 h 13"/>
                <a:gd name="T10" fmla="*/ 16 w 16"/>
                <a:gd name="T11" fmla="*/ 1 h 13"/>
                <a:gd name="T12" fmla="*/ 16 w 16"/>
                <a:gd name="T13" fmla="*/ 0 h 13"/>
                <a:gd name="T14" fmla="*/ 12 w 16"/>
                <a:gd name="T15" fmla="*/ 0 h 13"/>
                <a:gd name="T16" fmla="*/ 7 w 16"/>
                <a:gd name="T17" fmla="*/ 3 h 13"/>
                <a:gd name="T18" fmla="*/ 2 w 16"/>
                <a:gd name="T19" fmla="*/ 7 h 13"/>
                <a:gd name="T20" fmla="*/ 0 w 16"/>
                <a:gd name="T21" fmla="*/ 12 h 13"/>
                <a:gd name="T22" fmla="*/ 1 w 16"/>
                <a:gd name="T23" fmla="*/ 13 h 13"/>
                <a:gd name="T24" fmla="*/ 3 w 16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3">
                  <a:moveTo>
                    <a:pt x="3" y="11"/>
                  </a:moveTo>
                  <a:lnTo>
                    <a:pt x="4" y="9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585">
              <a:extLst>
                <a:ext uri="{FF2B5EF4-FFF2-40B4-BE49-F238E27FC236}">
                  <a16:creationId xmlns:a16="http://schemas.microsoft.com/office/drawing/2014/main" id="{FF3DF222-1484-87F9-3CF7-0F129DB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1901825"/>
              <a:ext cx="38100" cy="9525"/>
            </a:xfrm>
            <a:custGeom>
              <a:avLst/>
              <a:gdLst>
                <a:gd name="T0" fmla="*/ 2 w 24"/>
                <a:gd name="T1" fmla="*/ 1 h 6"/>
                <a:gd name="T2" fmla="*/ 0 w 24"/>
                <a:gd name="T3" fmla="*/ 0 h 6"/>
                <a:gd name="T4" fmla="*/ 0 w 24"/>
                <a:gd name="T5" fmla="*/ 1 h 6"/>
                <a:gd name="T6" fmla="*/ 0 w 24"/>
                <a:gd name="T7" fmla="*/ 4 h 6"/>
                <a:gd name="T8" fmla="*/ 0 w 24"/>
                <a:gd name="T9" fmla="*/ 5 h 6"/>
                <a:gd name="T10" fmla="*/ 2 w 24"/>
                <a:gd name="T11" fmla="*/ 6 h 6"/>
                <a:gd name="T12" fmla="*/ 6 w 24"/>
                <a:gd name="T13" fmla="*/ 4 h 6"/>
                <a:gd name="T14" fmla="*/ 8 w 24"/>
                <a:gd name="T15" fmla="*/ 4 h 6"/>
                <a:gd name="T16" fmla="*/ 16 w 24"/>
                <a:gd name="T17" fmla="*/ 4 h 6"/>
                <a:gd name="T18" fmla="*/ 24 w 24"/>
                <a:gd name="T19" fmla="*/ 1 h 6"/>
                <a:gd name="T20" fmla="*/ 21 w 24"/>
                <a:gd name="T21" fmla="*/ 0 h 6"/>
                <a:gd name="T22" fmla="*/ 2 w 24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588">
              <a:extLst>
                <a:ext uri="{FF2B5EF4-FFF2-40B4-BE49-F238E27FC236}">
                  <a16:creationId xmlns:a16="http://schemas.microsoft.com/office/drawing/2014/main" id="{3C8185A5-65AF-6F90-144F-DCEE6D079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4" y="1958975"/>
              <a:ext cx="22225" cy="38100"/>
            </a:xfrm>
            <a:custGeom>
              <a:avLst/>
              <a:gdLst>
                <a:gd name="T0" fmla="*/ 14 w 14"/>
                <a:gd name="T1" fmla="*/ 8 h 24"/>
                <a:gd name="T2" fmla="*/ 14 w 14"/>
                <a:gd name="T3" fmla="*/ 6 h 24"/>
                <a:gd name="T4" fmla="*/ 13 w 14"/>
                <a:gd name="T5" fmla="*/ 3 h 24"/>
                <a:gd name="T6" fmla="*/ 13 w 14"/>
                <a:gd name="T7" fmla="*/ 3 h 24"/>
                <a:gd name="T8" fmla="*/ 13 w 14"/>
                <a:gd name="T9" fmla="*/ 2 h 24"/>
                <a:gd name="T10" fmla="*/ 13 w 14"/>
                <a:gd name="T11" fmla="*/ 1 h 24"/>
                <a:gd name="T12" fmla="*/ 13 w 14"/>
                <a:gd name="T13" fmla="*/ 1 h 24"/>
                <a:gd name="T14" fmla="*/ 10 w 14"/>
                <a:gd name="T15" fmla="*/ 0 h 24"/>
                <a:gd name="T16" fmla="*/ 9 w 14"/>
                <a:gd name="T17" fmla="*/ 3 h 24"/>
                <a:gd name="T18" fmla="*/ 7 w 14"/>
                <a:gd name="T19" fmla="*/ 6 h 24"/>
                <a:gd name="T20" fmla="*/ 3 w 14"/>
                <a:gd name="T21" fmla="*/ 9 h 24"/>
                <a:gd name="T22" fmla="*/ 1 w 14"/>
                <a:gd name="T23" fmla="*/ 13 h 24"/>
                <a:gd name="T24" fmla="*/ 0 w 14"/>
                <a:gd name="T25" fmla="*/ 16 h 24"/>
                <a:gd name="T26" fmla="*/ 0 w 14"/>
                <a:gd name="T27" fmla="*/ 20 h 24"/>
                <a:gd name="T28" fmla="*/ 1 w 14"/>
                <a:gd name="T29" fmla="*/ 23 h 24"/>
                <a:gd name="T30" fmla="*/ 3 w 14"/>
                <a:gd name="T31" fmla="*/ 24 h 24"/>
                <a:gd name="T32" fmla="*/ 6 w 14"/>
                <a:gd name="T33" fmla="*/ 23 h 24"/>
                <a:gd name="T34" fmla="*/ 8 w 14"/>
                <a:gd name="T35" fmla="*/ 20 h 24"/>
                <a:gd name="T36" fmla="*/ 12 w 14"/>
                <a:gd name="T37" fmla="*/ 17 h 24"/>
                <a:gd name="T38" fmla="*/ 13 w 14"/>
                <a:gd name="T39" fmla="*/ 14 h 24"/>
                <a:gd name="T40" fmla="*/ 14 w 14"/>
                <a:gd name="T41" fmla="*/ 11 h 24"/>
                <a:gd name="T42" fmla="*/ 14 w 14"/>
                <a:gd name="T43" fmla="*/ 10 h 24"/>
                <a:gd name="T44" fmla="*/ 13 w 14"/>
                <a:gd name="T45" fmla="*/ 10 h 24"/>
                <a:gd name="T46" fmla="*/ 13 w 14"/>
                <a:gd name="T47" fmla="*/ 9 h 24"/>
                <a:gd name="T48" fmla="*/ 14 w 14"/>
                <a:gd name="T4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4" y="8"/>
                  </a:moveTo>
                  <a:lnTo>
                    <a:pt x="14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6" y="23"/>
                  </a:lnTo>
                  <a:lnTo>
                    <a:pt x="8" y="20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589">
              <a:extLst>
                <a:ext uri="{FF2B5EF4-FFF2-40B4-BE49-F238E27FC236}">
                  <a16:creationId xmlns:a16="http://schemas.microsoft.com/office/drawing/2014/main" id="{66F3BF7A-B1D5-D5A3-9DE0-0F2766EF6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1" y="1892300"/>
              <a:ext cx="25400" cy="14288"/>
            </a:xfrm>
            <a:custGeom>
              <a:avLst/>
              <a:gdLst>
                <a:gd name="T0" fmla="*/ 5 w 16"/>
                <a:gd name="T1" fmla="*/ 3 h 9"/>
                <a:gd name="T2" fmla="*/ 1 w 16"/>
                <a:gd name="T3" fmla="*/ 4 h 9"/>
                <a:gd name="T4" fmla="*/ 0 w 16"/>
                <a:gd name="T5" fmla="*/ 5 h 9"/>
                <a:gd name="T6" fmla="*/ 0 w 16"/>
                <a:gd name="T7" fmla="*/ 7 h 9"/>
                <a:gd name="T8" fmla="*/ 0 w 16"/>
                <a:gd name="T9" fmla="*/ 9 h 9"/>
                <a:gd name="T10" fmla="*/ 2 w 16"/>
                <a:gd name="T11" fmla="*/ 7 h 9"/>
                <a:gd name="T12" fmla="*/ 15 w 16"/>
                <a:gd name="T13" fmla="*/ 3 h 9"/>
                <a:gd name="T14" fmla="*/ 16 w 16"/>
                <a:gd name="T15" fmla="*/ 3 h 9"/>
                <a:gd name="T16" fmla="*/ 16 w 16"/>
                <a:gd name="T17" fmla="*/ 2 h 9"/>
                <a:gd name="T18" fmla="*/ 14 w 16"/>
                <a:gd name="T19" fmla="*/ 0 h 9"/>
                <a:gd name="T20" fmla="*/ 6 w 16"/>
                <a:gd name="T21" fmla="*/ 2 h 9"/>
                <a:gd name="T22" fmla="*/ 5 w 16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9">
                  <a:moveTo>
                    <a:pt x="5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591">
              <a:extLst>
                <a:ext uri="{FF2B5EF4-FFF2-40B4-BE49-F238E27FC236}">
                  <a16:creationId xmlns:a16="http://schemas.microsoft.com/office/drawing/2014/main" id="{DAB94B59-8336-643A-0C19-3A62643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1906588"/>
              <a:ext cx="49213" cy="17463"/>
            </a:xfrm>
            <a:custGeom>
              <a:avLst/>
              <a:gdLst>
                <a:gd name="T0" fmla="*/ 2 w 31"/>
                <a:gd name="T1" fmla="*/ 11 h 11"/>
                <a:gd name="T2" fmla="*/ 13 w 31"/>
                <a:gd name="T3" fmla="*/ 8 h 11"/>
                <a:gd name="T4" fmla="*/ 15 w 31"/>
                <a:gd name="T5" fmla="*/ 8 h 11"/>
                <a:gd name="T6" fmla="*/ 19 w 31"/>
                <a:gd name="T7" fmla="*/ 5 h 11"/>
                <a:gd name="T8" fmla="*/ 22 w 31"/>
                <a:gd name="T9" fmla="*/ 5 h 11"/>
                <a:gd name="T10" fmla="*/ 22 w 31"/>
                <a:gd name="T11" fmla="*/ 4 h 11"/>
                <a:gd name="T12" fmla="*/ 22 w 31"/>
                <a:gd name="T13" fmla="*/ 3 h 11"/>
                <a:gd name="T14" fmla="*/ 27 w 31"/>
                <a:gd name="T15" fmla="*/ 3 h 11"/>
                <a:gd name="T16" fmla="*/ 30 w 31"/>
                <a:gd name="T17" fmla="*/ 2 h 11"/>
                <a:gd name="T18" fmla="*/ 31 w 31"/>
                <a:gd name="T19" fmla="*/ 0 h 11"/>
                <a:gd name="T20" fmla="*/ 20 w 31"/>
                <a:gd name="T21" fmla="*/ 2 h 11"/>
                <a:gd name="T22" fmla="*/ 19 w 31"/>
                <a:gd name="T23" fmla="*/ 3 h 11"/>
                <a:gd name="T24" fmla="*/ 18 w 31"/>
                <a:gd name="T25" fmla="*/ 4 h 11"/>
                <a:gd name="T26" fmla="*/ 7 w 31"/>
                <a:gd name="T27" fmla="*/ 5 h 11"/>
                <a:gd name="T28" fmla="*/ 6 w 31"/>
                <a:gd name="T29" fmla="*/ 5 h 11"/>
                <a:gd name="T30" fmla="*/ 5 w 31"/>
                <a:gd name="T31" fmla="*/ 7 h 11"/>
                <a:gd name="T32" fmla="*/ 1 w 31"/>
                <a:gd name="T33" fmla="*/ 8 h 11"/>
                <a:gd name="T34" fmla="*/ 0 w 31"/>
                <a:gd name="T35" fmla="*/ 10 h 11"/>
                <a:gd name="T36" fmla="*/ 1 w 31"/>
                <a:gd name="T37" fmla="*/ 11 h 11"/>
                <a:gd name="T38" fmla="*/ 2 w 31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">
                  <a:moveTo>
                    <a:pt x="2" y="11"/>
                  </a:moveTo>
                  <a:lnTo>
                    <a:pt x="13" y="8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7" y="3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195">
              <a:extLst>
                <a:ext uri="{FF2B5EF4-FFF2-40B4-BE49-F238E27FC236}">
                  <a16:creationId xmlns:a16="http://schemas.microsoft.com/office/drawing/2014/main" id="{ECCAB225-9741-CDAB-3042-D9A79173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9" y="1643063"/>
              <a:ext cx="23813" cy="12700"/>
            </a:xfrm>
            <a:custGeom>
              <a:avLst/>
              <a:gdLst>
                <a:gd name="T0" fmla="*/ 12 w 15"/>
                <a:gd name="T1" fmla="*/ 0 h 8"/>
                <a:gd name="T2" fmla="*/ 8 w 15"/>
                <a:gd name="T3" fmla="*/ 0 h 8"/>
                <a:gd name="T4" fmla="*/ 6 w 15"/>
                <a:gd name="T5" fmla="*/ 0 h 8"/>
                <a:gd name="T6" fmla="*/ 3 w 15"/>
                <a:gd name="T7" fmla="*/ 1 h 8"/>
                <a:gd name="T8" fmla="*/ 1 w 15"/>
                <a:gd name="T9" fmla="*/ 3 h 8"/>
                <a:gd name="T10" fmla="*/ 0 w 15"/>
                <a:gd name="T11" fmla="*/ 5 h 8"/>
                <a:gd name="T12" fmla="*/ 5 w 15"/>
                <a:gd name="T13" fmla="*/ 7 h 8"/>
                <a:gd name="T14" fmla="*/ 7 w 15"/>
                <a:gd name="T15" fmla="*/ 8 h 8"/>
                <a:gd name="T16" fmla="*/ 9 w 15"/>
                <a:gd name="T17" fmla="*/ 7 h 8"/>
                <a:gd name="T18" fmla="*/ 9 w 15"/>
                <a:gd name="T19" fmla="*/ 8 h 8"/>
                <a:gd name="T20" fmla="*/ 10 w 15"/>
                <a:gd name="T21" fmla="*/ 8 h 8"/>
                <a:gd name="T22" fmla="*/ 12 w 15"/>
                <a:gd name="T23" fmla="*/ 8 h 8"/>
                <a:gd name="T24" fmla="*/ 13 w 15"/>
                <a:gd name="T25" fmla="*/ 8 h 8"/>
                <a:gd name="T26" fmla="*/ 14 w 15"/>
                <a:gd name="T27" fmla="*/ 7 h 8"/>
                <a:gd name="T28" fmla="*/ 15 w 15"/>
                <a:gd name="T29" fmla="*/ 5 h 8"/>
                <a:gd name="T30" fmla="*/ 15 w 15"/>
                <a:gd name="T31" fmla="*/ 4 h 8"/>
                <a:gd name="T32" fmla="*/ 15 w 15"/>
                <a:gd name="T33" fmla="*/ 4 h 8"/>
                <a:gd name="T34" fmla="*/ 14 w 15"/>
                <a:gd name="T35" fmla="*/ 1 h 8"/>
                <a:gd name="T36" fmla="*/ 12 w 1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77">
              <a:extLst>
                <a:ext uri="{FF2B5EF4-FFF2-40B4-BE49-F238E27FC236}">
                  <a16:creationId xmlns:a16="http://schemas.microsoft.com/office/drawing/2014/main" id="{1BD91A67-104E-3ECD-E54C-E65BE401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1" y="1598613"/>
              <a:ext cx="38100" cy="30163"/>
            </a:xfrm>
            <a:custGeom>
              <a:avLst/>
              <a:gdLst>
                <a:gd name="T0" fmla="*/ 8 w 24"/>
                <a:gd name="T1" fmla="*/ 6 h 19"/>
                <a:gd name="T2" fmla="*/ 5 w 24"/>
                <a:gd name="T3" fmla="*/ 3 h 19"/>
                <a:gd name="T4" fmla="*/ 0 w 24"/>
                <a:gd name="T5" fmla="*/ 1 h 19"/>
                <a:gd name="T6" fmla="*/ 0 w 24"/>
                <a:gd name="T7" fmla="*/ 0 h 19"/>
                <a:gd name="T8" fmla="*/ 0 w 24"/>
                <a:gd name="T9" fmla="*/ 2 h 19"/>
                <a:gd name="T10" fmla="*/ 0 w 24"/>
                <a:gd name="T11" fmla="*/ 3 h 19"/>
                <a:gd name="T12" fmla="*/ 14 w 24"/>
                <a:gd name="T13" fmla="*/ 19 h 19"/>
                <a:gd name="T14" fmla="*/ 15 w 24"/>
                <a:gd name="T15" fmla="*/ 19 h 19"/>
                <a:gd name="T16" fmla="*/ 16 w 24"/>
                <a:gd name="T17" fmla="*/ 19 h 19"/>
                <a:gd name="T18" fmla="*/ 17 w 24"/>
                <a:gd name="T19" fmla="*/ 16 h 19"/>
                <a:gd name="T20" fmla="*/ 24 w 24"/>
                <a:gd name="T21" fmla="*/ 15 h 19"/>
                <a:gd name="T22" fmla="*/ 23 w 24"/>
                <a:gd name="T23" fmla="*/ 15 h 19"/>
                <a:gd name="T24" fmla="*/ 22 w 24"/>
                <a:gd name="T25" fmla="*/ 14 h 19"/>
                <a:gd name="T26" fmla="*/ 22 w 24"/>
                <a:gd name="T27" fmla="*/ 13 h 19"/>
                <a:gd name="T28" fmla="*/ 21 w 24"/>
                <a:gd name="T29" fmla="*/ 12 h 19"/>
                <a:gd name="T30" fmla="*/ 20 w 24"/>
                <a:gd name="T31" fmla="*/ 10 h 19"/>
                <a:gd name="T32" fmla="*/ 18 w 24"/>
                <a:gd name="T33" fmla="*/ 9 h 19"/>
                <a:gd name="T34" fmla="*/ 20 w 24"/>
                <a:gd name="T35" fmla="*/ 12 h 19"/>
                <a:gd name="T36" fmla="*/ 20 w 24"/>
                <a:gd name="T37" fmla="*/ 13 h 19"/>
                <a:gd name="T38" fmla="*/ 18 w 24"/>
                <a:gd name="T39" fmla="*/ 13 h 19"/>
                <a:gd name="T40" fmla="*/ 17 w 24"/>
                <a:gd name="T41" fmla="*/ 13 h 19"/>
                <a:gd name="T42" fmla="*/ 16 w 24"/>
                <a:gd name="T43" fmla="*/ 12 h 19"/>
                <a:gd name="T44" fmla="*/ 15 w 24"/>
                <a:gd name="T45" fmla="*/ 8 h 19"/>
                <a:gd name="T46" fmla="*/ 14 w 24"/>
                <a:gd name="T47" fmla="*/ 9 h 19"/>
                <a:gd name="T48" fmla="*/ 13 w 24"/>
                <a:gd name="T49" fmla="*/ 9 h 19"/>
                <a:gd name="T50" fmla="*/ 11 w 24"/>
                <a:gd name="T51" fmla="*/ 9 h 19"/>
                <a:gd name="T52" fmla="*/ 10 w 24"/>
                <a:gd name="T53" fmla="*/ 9 h 19"/>
                <a:gd name="T54" fmla="*/ 10 w 24"/>
                <a:gd name="T55" fmla="*/ 8 h 19"/>
                <a:gd name="T56" fmla="*/ 8 w 24"/>
                <a:gd name="T5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9">
                  <a:moveTo>
                    <a:pt x="8" y="6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160">
              <a:extLst>
                <a:ext uri="{FF2B5EF4-FFF2-40B4-BE49-F238E27FC236}">
                  <a16:creationId xmlns:a16="http://schemas.microsoft.com/office/drawing/2014/main" id="{A633FF25-25E5-7FD6-7D8F-A03673C7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4" y="1443038"/>
              <a:ext cx="25400" cy="93663"/>
            </a:xfrm>
            <a:custGeom>
              <a:avLst/>
              <a:gdLst>
                <a:gd name="T0" fmla="*/ 5 w 16"/>
                <a:gd name="T1" fmla="*/ 56 h 59"/>
                <a:gd name="T2" fmla="*/ 9 w 16"/>
                <a:gd name="T3" fmla="*/ 51 h 59"/>
                <a:gd name="T4" fmla="*/ 10 w 16"/>
                <a:gd name="T5" fmla="*/ 48 h 59"/>
                <a:gd name="T6" fmla="*/ 10 w 16"/>
                <a:gd name="T7" fmla="*/ 46 h 59"/>
                <a:gd name="T8" fmla="*/ 12 w 16"/>
                <a:gd name="T9" fmla="*/ 43 h 59"/>
                <a:gd name="T10" fmla="*/ 13 w 16"/>
                <a:gd name="T11" fmla="*/ 41 h 59"/>
                <a:gd name="T12" fmla="*/ 14 w 16"/>
                <a:gd name="T13" fmla="*/ 40 h 59"/>
                <a:gd name="T14" fmla="*/ 14 w 16"/>
                <a:gd name="T15" fmla="*/ 39 h 59"/>
                <a:gd name="T16" fmla="*/ 12 w 16"/>
                <a:gd name="T17" fmla="*/ 36 h 59"/>
                <a:gd name="T18" fmla="*/ 13 w 16"/>
                <a:gd name="T19" fmla="*/ 35 h 59"/>
                <a:gd name="T20" fmla="*/ 14 w 16"/>
                <a:gd name="T21" fmla="*/ 33 h 59"/>
                <a:gd name="T22" fmla="*/ 16 w 16"/>
                <a:gd name="T23" fmla="*/ 30 h 59"/>
                <a:gd name="T24" fmla="*/ 16 w 16"/>
                <a:gd name="T25" fmla="*/ 25 h 59"/>
                <a:gd name="T26" fmla="*/ 16 w 16"/>
                <a:gd name="T27" fmla="*/ 23 h 59"/>
                <a:gd name="T28" fmla="*/ 16 w 16"/>
                <a:gd name="T29" fmla="*/ 21 h 59"/>
                <a:gd name="T30" fmla="*/ 16 w 16"/>
                <a:gd name="T31" fmla="*/ 20 h 59"/>
                <a:gd name="T32" fmla="*/ 16 w 16"/>
                <a:gd name="T33" fmla="*/ 8 h 59"/>
                <a:gd name="T34" fmla="*/ 14 w 16"/>
                <a:gd name="T35" fmla="*/ 2 h 59"/>
                <a:gd name="T36" fmla="*/ 12 w 16"/>
                <a:gd name="T37" fmla="*/ 0 h 59"/>
                <a:gd name="T38" fmla="*/ 13 w 16"/>
                <a:gd name="T39" fmla="*/ 3 h 59"/>
                <a:gd name="T40" fmla="*/ 13 w 16"/>
                <a:gd name="T41" fmla="*/ 12 h 59"/>
                <a:gd name="T42" fmla="*/ 13 w 16"/>
                <a:gd name="T43" fmla="*/ 14 h 59"/>
                <a:gd name="T44" fmla="*/ 13 w 16"/>
                <a:gd name="T45" fmla="*/ 15 h 59"/>
                <a:gd name="T46" fmla="*/ 13 w 16"/>
                <a:gd name="T47" fmla="*/ 17 h 59"/>
                <a:gd name="T48" fmla="*/ 12 w 16"/>
                <a:gd name="T49" fmla="*/ 29 h 59"/>
                <a:gd name="T50" fmla="*/ 9 w 16"/>
                <a:gd name="T51" fmla="*/ 40 h 59"/>
                <a:gd name="T52" fmla="*/ 6 w 16"/>
                <a:gd name="T53" fmla="*/ 47 h 59"/>
                <a:gd name="T54" fmla="*/ 0 w 16"/>
                <a:gd name="T55" fmla="*/ 58 h 59"/>
                <a:gd name="T56" fmla="*/ 5 w 16"/>
                <a:gd name="T57" fmla="*/ 59 h 59"/>
                <a:gd name="T58" fmla="*/ 5 w 16"/>
                <a:gd name="T5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59">
                  <a:moveTo>
                    <a:pt x="5" y="56"/>
                  </a:moveTo>
                  <a:lnTo>
                    <a:pt x="9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4" y="33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0" y="58"/>
                  </a:lnTo>
                  <a:lnTo>
                    <a:pt x="5" y="59"/>
                  </a:lnTo>
                  <a:lnTo>
                    <a:pt x="5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600">
              <a:extLst>
                <a:ext uri="{FF2B5EF4-FFF2-40B4-BE49-F238E27FC236}">
                  <a16:creationId xmlns:a16="http://schemas.microsoft.com/office/drawing/2014/main" id="{E2D376B3-034F-F7BC-A597-9341A05D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3759200"/>
              <a:ext cx="26988" cy="12700"/>
            </a:xfrm>
            <a:custGeom>
              <a:avLst/>
              <a:gdLst>
                <a:gd name="T0" fmla="*/ 2 w 17"/>
                <a:gd name="T1" fmla="*/ 7 h 8"/>
                <a:gd name="T2" fmla="*/ 4 w 17"/>
                <a:gd name="T3" fmla="*/ 8 h 8"/>
                <a:gd name="T4" fmla="*/ 6 w 17"/>
                <a:gd name="T5" fmla="*/ 8 h 8"/>
                <a:gd name="T6" fmla="*/ 13 w 17"/>
                <a:gd name="T7" fmla="*/ 6 h 8"/>
                <a:gd name="T8" fmla="*/ 15 w 17"/>
                <a:gd name="T9" fmla="*/ 5 h 8"/>
                <a:gd name="T10" fmla="*/ 15 w 17"/>
                <a:gd name="T11" fmla="*/ 4 h 8"/>
                <a:gd name="T12" fmla="*/ 16 w 17"/>
                <a:gd name="T13" fmla="*/ 4 h 8"/>
                <a:gd name="T14" fmla="*/ 17 w 17"/>
                <a:gd name="T15" fmla="*/ 2 h 8"/>
                <a:gd name="T16" fmla="*/ 17 w 17"/>
                <a:gd name="T17" fmla="*/ 1 h 8"/>
                <a:gd name="T18" fmla="*/ 16 w 17"/>
                <a:gd name="T19" fmla="*/ 1 h 8"/>
                <a:gd name="T20" fmla="*/ 15 w 17"/>
                <a:gd name="T21" fmla="*/ 1 h 8"/>
                <a:gd name="T22" fmla="*/ 13 w 17"/>
                <a:gd name="T23" fmla="*/ 1 h 8"/>
                <a:gd name="T24" fmla="*/ 12 w 17"/>
                <a:gd name="T25" fmla="*/ 1 h 8"/>
                <a:gd name="T26" fmla="*/ 10 w 17"/>
                <a:gd name="T27" fmla="*/ 0 h 8"/>
                <a:gd name="T28" fmla="*/ 8 w 17"/>
                <a:gd name="T29" fmla="*/ 0 h 8"/>
                <a:gd name="T30" fmla="*/ 4 w 17"/>
                <a:gd name="T31" fmla="*/ 0 h 8"/>
                <a:gd name="T32" fmla="*/ 3 w 17"/>
                <a:gd name="T33" fmla="*/ 1 h 8"/>
                <a:gd name="T34" fmla="*/ 2 w 17"/>
                <a:gd name="T35" fmla="*/ 1 h 8"/>
                <a:gd name="T36" fmla="*/ 2 w 17"/>
                <a:gd name="T37" fmla="*/ 2 h 8"/>
                <a:gd name="T38" fmla="*/ 0 w 17"/>
                <a:gd name="T39" fmla="*/ 2 h 8"/>
                <a:gd name="T40" fmla="*/ 2 w 17"/>
                <a:gd name="T41" fmla="*/ 4 h 8"/>
                <a:gd name="T42" fmla="*/ 3 w 17"/>
                <a:gd name="T43" fmla="*/ 4 h 8"/>
                <a:gd name="T44" fmla="*/ 4 w 17"/>
                <a:gd name="T45" fmla="*/ 5 h 8"/>
                <a:gd name="T46" fmla="*/ 4 w 17"/>
                <a:gd name="T47" fmla="*/ 7 h 8"/>
                <a:gd name="T48" fmla="*/ 2 w 17"/>
                <a:gd name="T4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602">
              <a:extLst>
                <a:ext uri="{FF2B5EF4-FFF2-40B4-BE49-F238E27FC236}">
                  <a16:creationId xmlns:a16="http://schemas.microsoft.com/office/drawing/2014/main" id="{346795ED-9A73-0EB7-10D5-A08D12E0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3773488"/>
              <a:ext cx="66675" cy="15875"/>
            </a:xfrm>
            <a:custGeom>
              <a:avLst/>
              <a:gdLst>
                <a:gd name="T0" fmla="*/ 29 w 42"/>
                <a:gd name="T1" fmla="*/ 6 h 10"/>
                <a:gd name="T2" fmla="*/ 35 w 42"/>
                <a:gd name="T3" fmla="*/ 9 h 10"/>
                <a:gd name="T4" fmla="*/ 38 w 42"/>
                <a:gd name="T5" fmla="*/ 8 h 10"/>
                <a:gd name="T6" fmla="*/ 39 w 42"/>
                <a:gd name="T7" fmla="*/ 8 h 10"/>
                <a:gd name="T8" fmla="*/ 41 w 42"/>
                <a:gd name="T9" fmla="*/ 9 h 10"/>
                <a:gd name="T10" fmla="*/ 42 w 42"/>
                <a:gd name="T11" fmla="*/ 8 h 10"/>
                <a:gd name="T12" fmla="*/ 39 w 42"/>
                <a:gd name="T13" fmla="*/ 5 h 10"/>
                <a:gd name="T14" fmla="*/ 37 w 42"/>
                <a:gd name="T15" fmla="*/ 4 h 10"/>
                <a:gd name="T16" fmla="*/ 36 w 42"/>
                <a:gd name="T17" fmla="*/ 3 h 10"/>
                <a:gd name="T18" fmla="*/ 35 w 42"/>
                <a:gd name="T19" fmla="*/ 3 h 10"/>
                <a:gd name="T20" fmla="*/ 29 w 42"/>
                <a:gd name="T21" fmla="*/ 0 h 10"/>
                <a:gd name="T22" fmla="*/ 20 w 42"/>
                <a:gd name="T23" fmla="*/ 2 h 10"/>
                <a:gd name="T24" fmla="*/ 19 w 42"/>
                <a:gd name="T25" fmla="*/ 3 h 10"/>
                <a:gd name="T26" fmla="*/ 18 w 42"/>
                <a:gd name="T27" fmla="*/ 3 h 10"/>
                <a:gd name="T28" fmla="*/ 13 w 42"/>
                <a:gd name="T29" fmla="*/ 3 h 10"/>
                <a:gd name="T30" fmla="*/ 10 w 42"/>
                <a:gd name="T31" fmla="*/ 2 h 10"/>
                <a:gd name="T32" fmla="*/ 7 w 42"/>
                <a:gd name="T33" fmla="*/ 2 h 10"/>
                <a:gd name="T34" fmla="*/ 5 w 42"/>
                <a:gd name="T35" fmla="*/ 0 h 10"/>
                <a:gd name="T36" fmla="*/ 4 w 42"/>
                <a:gd name="T37" fmla="*/ 0 h 10"/>
                <a:gd name="T38" fmla="*/ 2 w 42"/>
                <a:gd name="T39" fmla="*/ 0 h 10"/>
                <a:gd name="T40" fmla="*/ 0 w 42"/>
                <a:gd name="T41" fmla="*/ 0 h 10"/>
                <a:gd name="T42" fmla="*/ 0 w 42"/>
                <a:gd name="T43" fmla="*/ 0 h 10"/>
                <a:gd name="T44" fmla="*/ 0 w 42"/>
                <a:gd name="T45" fmla="*/ 2 h 10"/>
                <a:gd name="T46" fmla="*/ 3 w 42"/>
                <a:gd name="T47" fmla="*/ 2 h 10"/>
                <a:gd name="T48" fmla="*/ 4 w 42"/>
                <a:gd name="T49" fmla="*/ 3 h 10"/>
                <a:gd name="T50" fmla="*/ 0 w 42"/>
                <a:gd name="T51" fmla="*/ 6 h 10"/>
                <a:gd name="T52" fmla="*/ 0 w 42"/>
                <a:gd name="T53" fmla="*/ 8 h 10"/>
                <a:gd name="T54" fmla="*/ 2 w 42"/>
                <a:gd name="T55" fmla="*/ 8 h 10"/>
                <a:gd name="T56" fmla="*/ 2 w 42"/>
                <a:gd name="T57" fmla="*/ 6 h 10"/>
                <a:gd name="T58" fmla="*/ 3 w 42"/>
                <a:gd name="T59" fmla="*/ 6 h 10"/>
                <a:gd name="T60" fmla="*/ 7 w 42"/>
                <a:gd name="T61" fmla="*/ 8 h 10"/>
                <a:gd name="T62" fmla="*/ 16 w 42"/>
                <a:gd name="T63" fmla="*/ 10 h 10"/>
                <a:gd name="T64" fmla="*/ 19 w 42"/>
                <a:gd name="T65" fmla="*/ 9 h 10"/>
                <a:gd name="T66" fmla="*/ 25 w 42"/>
                <a:gd name="T67" fmla="*/ 6 h 10"/>
                <a:gd name="T68" fmla="*/ 29 w 42"/>
                <a:gd name="T6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">
                  <a:moveTo>
                    <a:pt x="29" y="6"/>
                  </a:moveTo>
                  <a:lnTo>
                    <a:pt x="35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7" y="8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5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603">
              <a:extLst>
                <a:ext uri="{FF2B5EF4-FFF2-40B4-BE49-F238E27FC236}">
                  <a16:creationId xmlns:a16="http://schemas.microsoft.com/office/drawing/2014/main" id="{8DA911BB-63CF-FC66-C722-9A635783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3735388"/>
              <a:ext cx="98425" cy="17463"/>
            </a:xfrm>
            <a:custGeom>
              <a:avLst/>
              <a:gdLst>
                <a:gd name="T0" fmla="*/ 5 w 62"/>
                <a:gd name="T1" fmla="*/ 6 h 11"/>
                <a:gd name="T2" fmla="*/ 6 w 62"/>
                <a:gd name="T3" fmla="*/ 7 h 11"/>
                <a:gd name="T4" fmla="*/ 8 w 62"/>
                <a:gd name="T5" fmla="*/ 7 h 11"/>
                <a:gd name="T6" fmla="*/ 15 w 62"/>
                <a:gd name="T7" fmla="*/ 9 h 11"/>
                <a:gd name="T8" fmla="*/ 23 w 62"/>
                <a:gd name="T9" fmla="*/ 11 h 11"/>
                <a:gd name="T10" fmla="*/ 25 w 62"/>
                <a:gd name="T11" fmla="*/ 10 h 11"/>
                <a:gd name="T12" fmla="*/ 44 w 62"/>
                <a:gd name="T13" fmla="*/ 10 h 11"/>
                <a:gd name="T14" fmla="*/ 62 w 62"/>
                <a:gd name="T15" fmla="*/ 10 h 11"/>
                <a:gd name="T16" fmla="*/ 59 w 62"/>
                <a:gd name="T17" fmla="*/ 9 h 11"/>
                <a:gd name="T18" fmla="*/ 56 w 62"/>
                <a:gd name="T19" fmla="*/ 9 h 11"/>
                <a:gd name="T20" fmla="*/ 50 w 62"/>
                <a:gd name="T21" fmla="*/ 9 h 11"/>
                <a:gd name="T22" fmla="*/ 45 w 62"/>
                <a:gd name="T23" fmla="*/ 8 h 11"/>
                <a:gd name="T24" fmla="*/ 40 w 62"/>
                <a:gd name="T25" fmla="*/ 8 h 11"/>
                <a:gd name="T26" fmla="*/ 39 w 62"/>
                <a:gd name="T27" fmla="*/ 8 h 11"/>
                <a:gd name="T28" fmla="*/ 38 w 62"/>
                <a:gd name="T29" fmla="*/ 7 h 11"/>
                <a:gd name="T30" fmla="*/ 37 w 62"/>
                <a:gd name="T31" fmla="*/ 7 h 11"/>
                <a:gd name="T32" fmla="*/ 28 w 62"/>
                <a:gd name="T33" fmla="*/ 7 h 11"/>
                <a:gd name="T34" fmla="*/ 27 w 62"/>
                <a:gd name="T35" fmla="*/ 7 h 11"/>
                <a:gd name="T36" fmla="*/ 25 w 62"/>
                <a:gd name="T37" fmla="*/ 7 h 11"/>
                <a:gd name="T38" fmla="*/ 24 w 62"/>
                <a:gd name="T39" fmla="*/ 6 h 11"/>
                <a:gd name="T40" fmla="*/ 24 w 62"/>
                <a:gd name="T41" fmla="*/ 4 h 11"/>
                <a:gd name="T42" fmla="*/ 25 w 62"/>
                <a:gd name="T43" fmla="*/ 4 h 11"/>
                <a:gd name="T44" fmla="*/ 24 w 62"/>
                <a:gd name="T45" fmla="*/ 3 h 11"/>
                <a:gd name="T46" fmla="*/ 23 w 62"/>
                <a:gd name="T47" fmla="*/ 3 h 11"/>
                <a:gd name="T48" fmla="*/ 23 w 62"/>
                <a:gd name="T49" fmla="*/ 2 h 11"/>
                <a:gd name="T50" fmla="*/ 21 w 62"/>
                <a:gd name="T51" fmla="*/ 1 h 11"/>
                <a:gd name="T52" fmla="*/ 21 w 62"/>
                <a:gd name="T53" fmla="*/ 1 h 11"/>
                <a:gd name="T54" fmla="*/ 19 w 62"/>
                <a:gd name="T55" fmla="*/ 1 h 11"/>
                <a:gd name="T56" fmla="*/ 18 w 62"/>
                <a:gd name="T57" fmla="*/ 1 h 11"/>
                <a:gd name="T58" fmla="*/ 17 w 62"/>
                <a:gd name="T59" fmla="*/ 1 h 11"/>
                <a:gd name="T60" fmla="*/ 15 w 62"/>
                <a:gd name="T61" fmla="*/ 0 h 11"/>
                <a:gd name="T62" fmla="*/ 13 w 62"/>
                <a:gd name="T63" fmla="*/ 0 h 11"/>
                <a:gd name="T64" fmla="*/ 12 w 62"/>
                <a:gd name="T65" fmla="*/ 0 h 11"/>
                <a:gd name="T66" fmla="*/ 13 w 62"/>
                <a:gd name="T67" fmla="*/ 1 h 11"/>
                <a:gd name="T68" fmla="*/ 15 w 62"/>
                <a:gd name="T69" fmla="*/ 2 h 11"/>
                <a:gd name="T70" fmla="*/ 17 w 62"/>
                <a:gd name="T71" fmla="*/ 4 h 11"/>
                <a:gd name="T72" fmla="*/ 14 w 62"/>
                <a:gd name="T73" fmla="*/ 4 h 11"/>
                <a:gd name="T74" fmla="*/ 13 w 62"/>
                <a:gd name="T75" fmla="*/ 3 h 11"/>
                <a:gd name="T76" fmla="*/ 11 w 62"/>
                <a:gd name="T77" fmla="*/ 1 h 11"/>
                <a:gd name="T78" fmla="*/ 7 w 62"/>
                <a:gd name="T79" fmla="*/ 2 h 11"/>
                <a:gd name="T80" fmla="*/ 7 w 62"/>
                <a:gd name="T81" fmla="*/ 1 h 11"/>
                <a:gd name="T82" fmla="*/ 6 w 62"/>
                <a:gd name="T83" fmla="*/ 2 h 11"/>
                <a:gd name="T84" fmla="*/ 4 w 62"/>
                <a:gd name="T85" fmla="*/ 3 h 11"/>
                <a:gd name="T86" fmla="*/ 2 w 62"/>
                <a:gd name="T87" fmla="*/ 3 h 11"/>
                <a:gd name="T88" fmla="*/ 1 w 62"/>
                <a:gd name="T89" fmla="*/ 3 h 11"/>
                <a:gd name="T90" fmla="*/ 0 w 62"/>
                <a:gd name="T91" fmla="*/ 3 h 11"/>
                <a:gd name="T92" fmla="*/ 4 w 62"/>
                <a:gd name="T93" fmla="*/ 6 h 11"/>
                <a:gd name="T94" fmla="*/ 5 w 62"/>
                <a:gd name="T9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11">
                  <a:moveTo>
                    <a:pt x="5" y="6"/>
                  </a:moveTo>
                  <a:lnTo>
                    <a:pt x="6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44" y="10"/>
                  </a:lnTo>
                  <a:lnTo>
                    <a:pt x="62" y="10"/>
                  </a:lnTo>
                  <a:lnTo>
                    <a:pt x="59" y="9"/>
                  </a:lnTo>
                  <a:lnTo>
                    <a:pt x="56" y="9"/>
                  </a:lnTo>
                  <a:lnTo>
                    <a:pt x="50" y="9"/>
                  </a:lnTo>
                  <a:lnTo>
                    <a:pt x="45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599">
              <a:extLst>
                <a:ext uri="{FF2B5EF4-FFF2-40B4-BE49-F238E27FC236}">
                  <a16:creationId xmlns:a16="http://schemas.microsoft.com/office/drawing/2014/main" id="{AFA76B7A-DBCD-A4E3-1B96-09B3CF95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3705225"/>
              <a:ext cx="22225" cy="14288"/>
            </a:xfrm>
            <a:custGeom>
              <a:avLst/>
              <a:gdLst>
                <a:gd name="T0" fmla="*/ 11 w 14"/>
                <a:gd name="T1" fmla="*/ 8 h 9"/>
                <a:gd name="T2" fmla="*/ 13 w 14"/>
                <a:gd name="T3" fmla="*/ 9 h 9"/>
                <a:gd name="T4" fmla="*/ 14 w 14"/>
                <a:gd name="T5" fmla="*/ 8 h 9"/>
                <a:gd name="T6" fmla="*/ 12 w 14"/>
                <a:gd name="T7" fmla="*/ 6 h 9"/>
                <a:gd name="T8" fmla="*/ 11 w 14"/>
                <a:gd name="T9" fmla="*/ 4 h 9"/>
                <a:gd name="T10" fmla="*/ 10 w 14"/>
                <a:gd name="T11" fmla="*/ 3 h 9"/>
                <a:gd name="T12" fmla="*/ 7 w 14"/>
                <a:gd name="T13" fmla="*/ 3 h 9"/>
                <a:gd name="T14" fmla="*/ 7 w 14"/>
                <a:gd name="T15" fmla="*/ 2 h 9"/>
                <a:gd name="T16" fmla="*/ 5 w 14"/>
                <a:gd name="T17" fmla="*/ 1 h 9"/>
                <a:gd name="T18" fmla="*/ 1 w 14"/>
                <a:gd name="T19" fmla="*/ 0 h 9"/>
                <a:gd name="T20" fmla="*/ 0 w 14"/>
                <a:gd name="T21" fmla="*/ 1 h 9"/>
                <a:gd name="T22" fmla="*/ 0 w 14"/>
                <a:gd name="T23" fmla="*/ 2 h 9"/>
                <a:gd name="T24" fmla="*/ 1 w 14"/>
                <a:gd name="T25" fmla="*/ 2 h 9"/>
                <a:gd name="T26" fmla="*/ 1 w 14"/>
                <a:gd name="T27" fmla="*/ 3 h 9"/>
                <a:gd name="T28" fmla="*/ 3 w 14"/>
                <a:gd name="T29" fmla="*/ 3 h 9"/>
                <a:gd name="T30" fmla="*/ 5 w 14"/>
                <a:gd name="T31" fmla="*/ 6 h 9"/>
                <a:gd name="T32" fmla="*/ 11 w 14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1" y="8"/>
                  </a:moveTo>
                  <a:lnTo>
                    <a:pt x="13" y="9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6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626">
              <a:extLst>
                <a:ext uri="{FF2B5EF4-FFF2-40B4-BE49-F238E27FC236}">
                  <a16:creationId xmlns:a16="http://schemas.microsoft.com/office/drawing/2014/main" id="{AB4FD7BC-0608-54F4-70C7-0FD6B3FC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3494088"/>
              <a:ext cx="58738" cy="66675"/>
            </a:xfrm>
            <a:custGeom>
              <a:avLst/>
              <a:gdLst>
                <a:gd name="T0" fmla="*/ 0 w 37"/>
                <a:gd name="T1" fmla="*/ 0 h 42"/>
                <a:gd name="T2" fmla="*/ 1 w 37"/>
                <a:gd name="T3" fmla="*/ 4 h 42"/>
                <a:gd name="T4" fmla="*/ 9 w 37"/>
                <a:gd name="T5" fmla="*/ 15 h 42"/>
                <a:gd name="T6" fmla="*/ 11 w 37"/>
                <a:gd name="T7" fmla="*/ 18 h 42"/>
                <a:gd name="T8" fmla="*/ 11 w 37"/>
                <a:gd name="T9" fmla="*/ 20 h 42"/>
                <a:gd name="T10" fmla="*/ 10 w 37"/>
                <a:gd name="T11" fmla="*/ 22 h 42"/>
                <a:gd name="T12" fmla="*/ 16 w 37"/>
                <a:gd name="T13" fmla="*/ 24 h 42"/>
                <a:gd name="T14" fmla="*/ 22 w 37"/>
                <a:gd name="T15" fmla="*/ 31 h 42"/>
                <a:gd name="T16" fmla="*/ 23 w 37"/>
                <a:gd name="T17" fmla="*/ 32 h 42"/>
                <a:gd name="T18" fmla="*/ 26 w 37"/>
                <a:gd name="T19" fmla="*/ 31 h 42"/>
                <a:gd name="T20" fmla="*/ 28 w 37"/>
                <a:gd name="T21" fmla="*/ 32 h 42"/>
                <a:gd name="T22" fmla="*/ 26 w 37"/>
                <a:gd name="T23" fmla="*/ 33 h 42"/>
                <a:gd name="T24" fmla="*/ 27 w 37"/>
                <a:gd name="T25" fmla="*/ 36 h 42"/>
                <a:gd name="T26" fmla="*/ 28 w 37"/>
                <a:gd name="T27" fmla="*/ 39 h 42"/>
                <a:gd name="T28" fmla="*/ 29 w 37"/>
                <a:gd name="T29" fmla="*/ 41 h 42"/>
                <a:gd name="T30" fmla="*/ 31 w 37"/>
                <a:gd name="T31" fmla="*/ 41 h 42"/>
                <a:gd name="T32" fmla="*/ 29 w 37"/>
                <a:gd name="T33" fmla="*/ 38 h 42"/>
                <a:gd name="T34" fmla="*/ 35 w 37"/>
                <a:gd name="T35" fmla="*/ 41 h 42"/>
                <a:gd name="T36" fmla="*/ 34 w 37"/>
                <a:gd name="T37" fmla="*/ 38 h 42"/>
                <a:gd name="T38" fmla="*/ 34 w 37"/>
                <a:gd name="T39" fmla="*/ 37 h 42"/>
                <a:gd name="T40" fmla="*/ 31 w 37"/>
                <a:gd name="T41" fmla="*/ 35 h 42"/>
                <a:gd name="T42" fmla="*/ 34 w 37"/>
                <a:gd name="T43" fmla="*/ 37 h 42"/>
                <a:gd name="T44" fmla="*/ 37 w 37"/>
                <a:gd name="T45" fmla="*/ 37 h 42"/>
                <a:gd name="T46" fmla="*/ 34 w 37"/>
                <a:gd name="T47" fmla="*/ 33 h 42"/>
                <a:gd name="T48" fmla="*/ 31 w 37"/>
                <a:gd name="T49" fmla="*/ 32 h 42"/>
                <a:gd name="T50" fmla="*/ 22 w 37"/>
                <a:gd name="T51" fmla="*/ 24 h 42"/>
                <a:gd name="T52" fmla="*/ 23 w 37"/>
                <a:gd name="T53" fmla="*/ 28 h 42"/>
                <a:gd name="T54" fmla="*/ 27 w 37"/>
                <a:gd name="T55" fmla="*/ 30 h 42"/>
                <a:gd name="T56" fmla="*/ 16 w 37"/>
                <a:gd name="T57" fmla="*/ 18 h 42"/>
                <a:gd name="T58" fmla="*/ 14 w 37"/>
                <a:gd name="T59" fmla="*/ 16 h 42"/>
                <a:gd name="T60" fmla="*/ 16 w 37"/>
                <a:gd name="T61" fmla="*/ 17 h 42"/>
                <a:gd name="T62" fmla="*/ 20 w 37"/>
                <a:gd name="T63" fmla="*/ 20 h 42"/>
                <a:gd name="T64" fmla="*/ 23 w 37"/>
                <a:gd name="T65" fmla="*/ 23 h 42"/>
                <a:gd name="T66" fmla="*/ 23 w 37"/>
                <a:gd name="T67" fmla="*/ 20 h 42"/>
                <a:gd name="T68" fmla="*/ 22 w 37"/>
                <a:gd name="T69" fmla="*/ 18 h 42"/>
                <a:gd name="T70" fmla="*/ 18 w 37"/>
                <a:gd name="T71" fmla="*/ 16 h 42"/>
                <a:gd name="T72" fmla="*/ 14 w 37"/>
                <a:gd name="T73" fmla="*/ 11 h 42"/>
                <a:gd name="T74" fmla="*/ 9 w 37"/>
                <a:gd name="T75" fmla="*/ 9 h 42"/>
                <a:gd name="T76" fmla="*/ 7 w 37"/>
                <a:gd name="T7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2">
                  <a:moveTo>
                    <a:pt x="2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21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8" y="3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9"/>
                  </a:lnTo>
                  <a:lnTo>
                    <a:pt x="35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26" y="25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6" y="29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18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472">
              <a:extLst>
                <a:ext uri="{FF2B5EF4-FFF2-40B4-BE49-F238E27FC236}">
                  <a16:creationId xmlns:a16="http://schemas.microsoft.com/office/drawing/2014/main" id="{0BE116DE-2927-B88C-9910-FEE02024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4716463"/>
              <a:ext cx="52388" cy="33338"/>
            </a:xfrm>
            <a:custGeom>
              <a:avLst/>
              <a:gdLst>
                <a:gd name="T0" fmla="*/ 27 w 33"/>
                <a:gd name="T1" fmla="*/ 0 h 21"/>
                <a:gd name="T2" fmla="*/ 19 w 33"/>
                <a:gd name="T3" fmla="*/ 1 h 21"/>
                <a:gd name="T4" fmla="*/ 10 w 33"/>
                <a:gd name="T5" fmla="*/ 6 h 21"/>
                <a:gd name="T6" fmla="*/ 8 w 33"/>
                <a:gd name="T7" fmla="*/ 8 h 21"/>
                <a:gd name="T8" fmla="*/ 7 w 33"/>
                <a:gd name="T9" fmla="*/ 10 h 21"/>
                <a:gd name="T10" fmla="*/ 6 w 33"/>
                <a:gd name="T11" fmla="*/ 11 h 21"/>
                <a:gd name="T12" fmla="*/ 5 w 33"/>
                <a:gd name="T13" fmla="*/ 13 h 21"/>
                <a:gd name="T14" fmla="*/ 3 w 33"/>
                <a:gd name="T15" fmla="*/ 11 h 21"/>
                <a:gd name="T16" fmla="*/ 2 w 33"/>
                <a:gd name="T17" fmla="*/ 10 h 21"/>
                <a:gd name="T18" fmla="*/ 2 w 33"/>
                <a:gd name="T19" fmla="*/ 11 h 21"/>
                <a:gd name="T20" fmla="*/ 1 w 33"/>
                <a:gd name="T21" fmla="*/ 13 h 21"/>
                <a:gd name="T22" fmla="*/ 0 w 33"/>
                <a:gd name="T23" fmla="*/ 13 h 21"/>
                <a:gd name="T24" fmla="*/ 0 w 33"/>
                <a:gd name="T25" fmla="*/ 14 h 21"/>
                <a:gd name="T26" fmla="*/ 0 w 33"/>
                <a:gd name="T27" fmla="*/ 17 h 21"/>
                <a:gd name="T28" fmla="*/ 0 w 33"/>
                <a:gd name="T29" fmla="*/ 19 h 21"/>
                <a:gd name="T30" fmla="*/ 1 w 33"/>
                <a:gd name="T31" fmla="*/ 20 h 21"/>
                <a:gd name="T32" fmla="*/ 2 w 33"/>
                <a:gd name="T33" fmla="*/ 21 h 21"/>
                <a:gd name="T34" fmla="*/ 3 w 33"/>
                <a:gd name="T35" fmla="*/ 21 h 21"/>
                <a:gd name="T36" fmla="*/ 3 w 33"/>
                <a:gd name="T37" fmla="*/ 20 h 21"/>
                <a:gd name="T38" fmla="*/ 3 w 33"/>
                <a:gd name="T39" fmla="*/ 19 h 21"/>
                <a:gd name="T40" fmla="*/ 3 w 33"/>
                <a:gd name="T41" fmla="*/ 17 h 21"/>
                <a:gd name="T42" fmla="*/ 5 w 33"/>
                <a:gd name="T43" fmla="*/ 16 h 21"/>
                <a:gd name="T44" fmla="*/ 5 w 33"/>
                <a:gd name="T45" fmla="*/ 15 h 21"/>
                <a:gd name="T46" fmla="*/ 6 w 33"/>
                <a:gd name="T47" fmla="*/ 14 h 21"/>
                <a:gd name="T48" fmla="*/ 9 w 33"/>
                <a:gd name="T49" fmla="*/ 11 h 21"/>
                <a:gd name="T50" fmla="*/ 10 w 33"/>
                <a:gd name="T51" fmla="*/ 13 h 21"/>
                <a:gd name="T52" fmla="*/ 13 w 33"/>
                <a:gd name="T53" fmla="*/ 13 h 21"/>
                <a:gd name="T54" fmla="*/ 14 w 33"/>
                <a:gd name="T55" fmla="*/ 13 h 21"/>
                <a:gd name="T56" fmla="*/ 16 w 33"/>
                <a:gd name="T57" fmla="*/ 13 h 21"/>
                <a:gd name="T58" fmla="*/ 21 w 33"/>
                <a:gd name="T59" fmla="*/ 8 h 21"/>
                <a:gd name="T60" fmla="*/ 22 w 33"/>
                <a:gd name="T61" fmla="*/ 7 h 21"/>
                <a:gd name="T62" fmla="*/ 29 w 33"/>
                <a:gd name="T63" fmla="*/ 4 h 21"/>
                <a:gd name="T64" fmla="*/ 33 w 33"/>
                <a:gd name="T65" fmla="*/ 3 h 21"/>
                <a:gd name="T66" fmla="*/ 32 w 33"/>
                <a:gd name="T67" fmla="*/ 2 h 21"/>
                <a:gd name="T68" fmla="*/ 27 w 33"/>
                <a:gd name="T69" fmla="*/ 1 h 21"/>
                <a:gd name="T70" fmla="*/ 27 w 33"/>
                <a:gd name="T71" fmla="*/ 0 h 21"/>
                <a:gd name="T72" fmla="*/ 27 w 33"/>
                <a:gd name="T7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1">
                  <a:moveTo>
                    <a:pt x="27" y="0"/>
                  </a:moveTo>
                  <a:lnTo>
                    <a:pt x="19" y="1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531">
              <a:extLst>
                <a:ext uri="{FF2B5EF4-FFF2-40B4-BE49-F238E27FC236}">
                  <a16:creationId xmlns:a16="http://schemas.microsoft.com/office/drawing/2014/main" id="{17FF2CFF-9A6A-0C88-3D1D-E8E54323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4598988"/>
              <a:ext cx="33338" cy="23813"/>
            </a:xfrm>
            <a:custGeom>
              <a:avLst/>
              <a:gdLst>
                <a:gd name="T0" fmla="*/ 1 w 21"/>
                <a:gd name="T1" fmla="*/ 5 h 15"/>
                <a:gd name="T2" fmla="*/ 4 w 21"/>
                <a:gd name="T3" fmla="*/ 6 h 15"/>
                <a:gd name="T4" fmla="*/ 7 w 21"/>
                <a:gd name="T5" fmla="*/ 10 h 15"/>
                <a:gd name="T6" fmla="*/ 8 w 21"/>
                <a:gd name="T7" fmla="*/ 10 h 15"/>
                <a:gd name="T8" fmla="*/ 8 w 21"/>
                <a:gd name="T9" fmla="*/ 11 h 15"/>
                <a:gd name="T10" fmla="*/ 9 w 21"/>
                <a:gd name="T11" fmla="*/ 12 h 15"/>
                <a:gd name="T12" fmla="*/ 10 w 21"/>
                <a:gd name="T13" fmla="*/ 12 h 15"/>
                <a:gd name="T14" fmla="*/ 12 w 21"/>
                <a:gd name="T15" fmla="*/ 13 h 15"/>
                <a:gd name="T16" fmla="*/ 14 w 21"/>
                <a:gd name="T17" fmla="*/ 15 h 15"/>
                <a:gd name="T18" fmla="*/ 17 w 21"/>
                <a:gd name="T19" fmla="*/ 15 h 15"/>
                <a:gd name="T20" fmla="*/ 19 w 21"/>
                <a:gd name="T21" fmla="*/ 15 h 15"/>
                <a:gd name="T22" fmla="*/ 19 w 21"/>
                <a:gd name="T23" fmla="*/ 12 h 15"/>
                <a:gd name="T24" fmla="*/ 21 w 21"/>
                <a:gd name="T25" fmla="*/ 10 h 15"/>
                <a:gd name="T26" fmla="*/ 21 w 21"/>
                <a:gd name="T27" fmla="*/ 9 h 15"/>
                <a:gd name="T28" fmla="*/ 20 w 21"/>
                <a:gd name="T29" fmla="*/ 7 h 15"/>
                <a:gd name="T30" fmla="*/ 19 w 21"/>
                <a:gd name="T31" fmla="*/ 6 h 15"/>
                <a:gd name="T32" fmla="*/ 20 w 21"/>
                <a:gd name="T33" fmla="*/ 6 h 15"/>
                <a:gd name="T34" fmla="*/ 17 w 21"/>
                <a:gd name="T35" fmla="*/ 5 h 15"/>
                <a:gd name="T36" fmla="*/ 15 w 21"/>
                <a:gd name="T37" fmla="*/ 4 h 15"/>
                <a:gd name="T38" fmla="*/ 14 w 21"/>
                <a:gd name="T39" fmla="*/ 4 h 15"/>
                <a:gd name="T40" fmla="*/ 13 w 21"/>
                <a:gd name="T41" fmla="*/ 5 h 15"/>
                <a:gd name="T42" fmla="*/ 12 w 21"/>
                <a:gd name="T43" fmla="*/ 4 h 15"/>
                <a:gd name="T44" fmla="*/ 10 w 21"/>
                <a:gd name="T45" fmla="*/ 4 h 15"/>
                <a:gd name="T46" fmla="*/ 9 w 21"/>
                <a:gd name="T47" fmla="*/ 3 h 15"/>
                <a:gd name="T48" fmla="*/ 7 w 21"/>
                <a:gd name="T49" fmla="*/ 4 h 15"/>
                <a:gd name="T50" fmla="*/ 7 w 21"/>
                <a:gd name="T51" fmla="*/ 3 h 15"/>
                <a:gd name="T52" fmla="*/ 6 w 21"/>
                <a:gd name="T53" fmla="*/ 3 h 15"/>
                <a:gd name="T54" fmla="*/ 6 w 21"/>
                <a:gd name="T55" fmla="*/ 2 h 15"/>
                <a:gd name="T56" fmla="*/ 4 w 21"/>
                <a:gd name="T57" fmla="*/ 0 h 15"/>
                <a:gd name="T58" fmla="*/ 1 w 21"/>
                <a:gd name="T59" fmla="*/ 0 h 15"/>
                <a:gd name="T60" fmla="*/ 1 w 21"/>
                <a:gd name="T61" fmla="*/ 0 h 15"/>
                <a:gd name="T62" fmla="*/ 0 w 21"/>
                <a:gd name="T63" fmla="*/ 2 h 15"/>
                <a:gd name="T64" fmla="*/ 1 w 21"/>
                <a:gd name="T65" fmla="*/ 3 h 15"/>
                <a:gd name="T66" fmla="*/ 1 w 21"/>
                <a:gd name="T67" fmla="*/ 4 h 15"/>
                <a:gd name="T68" fmla="*/ 1 w 21"/>
                <a:gd name="T6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1" y="5"/>
                  </a:moveTo>
                  <a:lnTo>
                    <a:pt x="4" y="6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2">
              <a:extLst>
                <a:ext uri="{FF2B5EF4-FFF2-40B4-BE49-F238E27FC236}">
                  <a16:creationId xmlns:a16="http://schemas.microsoft.com/office/drawing/2014/main" id="{AC81099D-F806-1C8B-0C7C-C0FE1855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951" y="4143375"/>
              <a:ext cx="22225" cy="15875"/>
            </a:xfrm>
            <a:custGeom>
              <a:avLst/>
              <a:gdLst>
                <a:gd name="T0" fmla="*/ 1 w 14"/>
                <a:gd name="T1" fmla="*/ 7 h 10"/>
                <a:gd name="T2" fmla="*/ 3 w 14"/>
                <a:gd name="T3" fmla="*/ 9 h 10"/>
                <a:gd name="T4" fmla="*/ 6 w 14"/>
                <a:gd name="T5" fmla="*/ 10 h 10"/>
                <a:gd name="T6" fmla="*/ 7 w 14"/>
                <a:gd name="T7" fmla="*/ 9 h 10"/>
                <a:gd name="T8" fmla="*/ 9 w 14"/>
                <a:gd name="T9" fmla="*/ 6 h 10"/>
                <a:gd name="T10" fmla="*/ 11 w 14"/>
                <a:gd name="T11" fmla="*/ 6 h 10"/>
                <a:gd name="T12" fmla="*/ 13 w 14"/>
                <a:gd name="T13" fmla="*/ 5 h 10"/>
                <a:gd name="T14" fmla="*/ 14 w 14"/>
                <a:gd name="T15" fmla="*/ 4 h 10"/>
                <a:gd name="T16" fmla="*/ 14 w 14"/>
                <a:gd name="T17" fmla="*/ 3 h 10"/>
                <a:gd name="T18" fmla="*/ 12 w 14"/>
                <a:gd name="T19" fmla="*/ 1 h 10"/>
                <a:gd name="T20" fmla="*/ 9 w 14"/>
                <a:gd name="T21" fmla="*/ 1 h 10"/>
                <a:gd name="T22" fmla="*/ 9 w 14"/>
                <a:gd name="T23" fmla="*/ 1 h 10"/>
                <a:gd name="T24" fmla="*/ 8 w 14"/>
                <a:gd name="T25" fmla="*/ 0 h 10"/>
                <a:gd name="T26" fmla="*/ 6 w 14"/>
                <a:gd name="T27" fmla="*/ 0 h 10"/>
                <a:gd name="T28" fmla="*/ 3 w 14"/>
                <a:gd name="T29" fmla="*/ 1 h 10"/>
                <a:gd name="T30" fmla="*/ 2 w 14"/>
                <a:gd name="T31" fmla="*/ 3 h 10"/>
                <a:gd name="T32" fmla="*/ 1 w 14"/>
                <a:gd name="T33" fmla="*/ 1 h 10"/>
                <a:gd name="T34" fmla="*/ 0 w 14"/>
                <a:gd name="T35" fmla="*/ 1 h 10"/>
                <a:gd name="T36" fmla="*/ 0 w 14"/>
                <a:gd name="T37" fmla="*/ 3 h 10"/>
                <a:gd name="T38" fmla="*/ 0 w 14"/>
                <a:gd name="T39" fmla="*/ 4 h 10"/>
                <a:gd name="T40" fmla="*/ 1 w 14"/>
                <a:gd name="T41" fmla="*/ 5 h 10"/>
                <a:gd name="T42" fmla="*/ 0 w 14"/>
                <a:gd name="T43" fmla="*/ 6 h 10"/>
                <a:gd name="T44" fmla="*/ 1 w 14"/>
                <a:gd name="T4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0">
                  <a:moveTo>
                    <a:pt x="1" y="7"/>
                  </a:moveTo>
                  <a:lnTo>
                    <a:pt x="3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468">
              <a:extLst>
                <a:ext uri="{FF2B5EF4-FFF2-40B4-BE49-F238E27FC236}">
                  <a16:creationId xmlns:a16="http://schemas.microsoft.com/office/drawing/2014/main" id="{458FE933-0931-F8E1-196E-45AE7E9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9" y="4687888"/>
              <a:ext cx="15875" cy="25400"/>
            </a:xfrm>
            <a:custGeom>
              <a:avLst/>
              <a:gdLst>
                <a:gd name="T0" fmla="*/ 7 w 10"/>
                <a:gd name="T1" fmla="*/ 7 h 16"/>
                <a:gd name="T2" fmla="*/ 6 w 10"/>
                <a:gd name="T3" fmla="*/ 6 h 16"/>
                <a:gd name="T4" fmla="*/ 4 w 10"/>
                <a:gd name="T5" fmla="*/ 5 h 16"/>
                <a:gd name="T6" fmla="*/ 6 w 10"/>
                <a:gd name="T7" fmla="*/ 5 h 16"/>
                <a:gd name="T8" fmla="*/ 6 w 10"/>
                <a:gd name="T9" fmla="*/ 3 h 16"/>
                <a:gd name="T10" fmla="*/ 0 w 10"/>
                <a:gd name="T11" fmla="*/ 1 h 16"/>
                <a:gd name="T12" fmla="*/ 0 w 10"/>
                <a:gd name="T13" fmla="*/ 0 h 16"/>
                <a:gd name="T14" fmla="*/ 0 w 10"/>
                <a:gd name="T15" fmla="*/ 1 h 16"/>
                <a:gd name="T16" fmla="*/ 0 w 10"/>
                <a:gd name="T17" fmla="*/ 2 h 16"/>
                <a:gd name="T18" fmla="*/ 0 w 10"/>
                <a:gd name="T19" fmla="*/ 2 h 16"/>
                <a:gd name="T20" fmla="*/ 0 w 10"/>
                <a:gd name="T21" fmla="*/ 5 h 16"/>
                <a:gd name="T22" fmla="*/ 1 w 10"/>
                <a:gd name="T23" fmla="*/ 5 h 16"/>
                <a:gd name="T24" fmla="*/ 2 w 10"/>
                <a:gd name="T25" fmla="*/ 5 h 16"/>
                <a:gd name="T26" fmla="*/ 3 w 10"/>
                <a:gd name="T27" fmla="*/ 6 h 16"/>
                <a:gd name="T28" fmla="*/ 3 w 10"/>
                <a:gd name="T29" fmla="*/ 7 h 16"/>
                <a:gd name="T30" fmla="*/ 2 w 10"/>
                <a:gd name="T31" fmla="*/ 8 h 16"/>
                <a:gd name="T32" fmla="*/ 2 w 10"/>
                <a:gd name="T33" fmla="*/ 9 h 16"/>
                <a:gd name="T34" fmla="*/ 1 w 10"/>
                <a:gd name="T35" fmla="*/ 11 h 16"/>
                <a:gd name="T36" fmla="*/ 2 w 10"/>
                <a:gd name="T37" fmla="*/ 12 h 16"/>
                <a:gd name="T38" fmla="*/ 1 w 10"/>
                <a:gd name="T39" fmla="*/ 12 h 16"/>
                <a:gd name="T40" fmla="*/ 1 w 10"/>
                <a:gd name="T41" fmla="*/ 13 h 16"/>
                <a:gd name="T42" fmla="*/ 0 w 10"/>
                <a:gd name="T43" fmla="*/ 14 h 16"/>
                <a:gd name="T44" fmla="*/ 1 w 10"/>
                <a:gd name="T45" fmla="*/ 14 h 16"/>
                <a:gd name="T46" fmla="*/ 2 w 10"/>
                <a:gd name="T47" fmla="*/ 14 h 16"/>
                <a:gd name="T48" fmla="*/ 2 w 10"/>
                <a:gd name="T49" fmla="*/ 15 h 16"/>
                <a:gd name="T50" fmla="*/ 3 w 10"/>
                <a:gd name="T51" fmla="*/ 16 h 16"/>
                <a:gd name="T52" fmla="*/ 3 w 10"/>
                <a:gd name="T53" fmla="*/ 15 h 16"/>
                <a:gd name="T54" fmla="*/ 4 w 10"/>
                <a:gd name="T55" fmla="*/ 15 h 16"/>
                <a:gd name="T56" fmla="*/ 6 w 10"/>
                <a:gd name="T57" fmla="*/ 16 h 16"/>
                <a:gd name="T58" fmla="*/ 6 w 10"/>
                <a:gd name="T59" fmla="*/ 15 h 16"/>
                <a:gd name="T60" fmla="*/ 6 w 10"/>
                <a:gd name="T61" fmla="*/ 14 h 16"/>
                <a:gd name="T62" fmla="*/ 7 w 10"/>
                <a:gd name="T63" fmla="*/ 13 h 16"/>
                <a:gd name="T64" fmla="*/ 9 w 10"/>
                <a:gd name="T65" fmla="*/ 14 h 16"/>
                <a:gd name="T66" fmla="*/ 10 w 10"/>
                <a:gd name="T67" fmla="*/ 14 h 16"/>
                <a:gd name="T68" fmla="*/ 10 w 10"/>
                <a:gd name="T69" fmla="*/ 13 h 16"/>
                <a:gd name="T70" fmla="*/ 10 w 10"/>
                <a:gd name="T71" fmla="*/ 12 h 16"/>
                <a:gd name="T72" fmla="*/ 10 w 10"/>
                <a:gd name="T73" fmla="*/ 11 h 16"/>
                <a:gd name="T74" fmla="*/ 10 w 10"/>
                <a:gd name="T75" fmla="*/ 9 h 16"/>
                <a:gd name="T76" fmla="*/ 10 w 10"/>
                <a:gd name="T77" fmla="*/ 8 h 16"/>
                <a:gd name="T78" fmla="*/ 9 w 10"/>
                <a:gd name="T79" fmla="*/ 7 h 16"/>
                <a:gd name="T80" fmla="*/ 8 w 10"/>
                <a:gd name="T81" fmla="*/ 8 h 16"/>
                <a:gd name="T82" fmla="*/ 8 w 10"/>
                <a:gd name="T83" fmla="*/ 7 h 16"/>
                <a:gd name="T84" fmla="*/ 7 w 10"/>
                <a:gd name="T8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6">
                  <a:moveTo>
                    <a:pt x="7" y="7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492">
              <a:extLst>
                <a:ext uri="{FF2B5EF4-FFF2-40B4-BE49-F238E27FC236}">
                  <a16:creationId xmlns:a16="http://schemas.microsoft.com/office/drawing/2014/main" id="{E601D75B-175E-9B17-90C4-9684D414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226" y="4367213"/>
              <a:ext cx="23813" cy="22225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8 w 15"/>
                <a:gd name="T5" fmla="*/ 13 h 14"/>
                <a:gd name="T6" fmla="*/ 9 w 15"/>
                <a:gd name="T7" fmla="*/ 14 h 14"/>
                <a:gd name="T8" fmla="*/ 12 w 15"/>
                <a:gd name="T9" fmla="*/ 14 h 14"/>
                <a:gd name="T10" fmla="*/ 13 w 15"/>
                <a:gd name="T11" fmla="*/ 13 h 14"/>
                <a:gd name="T12" fmla="*/ 15 w 15"/>
                <a:gd name="T13" fmla="*/ 10 h 14"/>
                <a:gd name="T14" fmla="*/ 15 w 15"/>
                <a:gd name="T15" fmla="*/ 9 h 14"/>
                <a:gd name="T16" fmla="*/ 14 w 15"/>
                <a:gd name="T17" fmla="*/ 9 h 14"/>
                <a:gd name="T18" fmla="*/ 12 w 15"/>
                <a:gd name="T19" fmla="*/ 9 h 14"/>
                <a:gd name="T20" fmla="*/ 10 w 15"/>
                <a:gd name="T21" fmla="*/ 8 h 14"/>
                <a:gd name="T22" fmla="*/ 10 w 15"/>
                <a:gd name="T23" fmla="*/ 7 h 14"/>
                <a:gd name="T24" fmla="*/ 8 w 15"/>
                <a:gd name="T25" fmla="*/ 6 h 14"/>
                <a:gd name="T26" fmla="*/ 6 w 15"/>
                <a:gd name="T27" fmla="*/ 5 h 14"/>
                <a:gd name="T28" fmla="*/ 3 w 15"/>
                <a:gd name="T29" fmla="*/ 3 h 14"/>
                <a:gd name="T30" fmla="*/ 2 w 15"/>
                <a:gd name="T31" fmla="*/ 1 h 14"/>
                <a:gd name="T32" fmla="*/ 1 w 15"/>
                <a:gd name="T33" fmla="*/ 1 h 14"/>
                <a:gd name="T34" fmla="*/ 1 w 15"/>
                <a:gd name="T35" fmla="*/ 0 h 14"/>
                <a:gd name="T36" fmla="*/ 0 w 15"/>
                <a:gd name="T37" fmla="*/ 1 h 14"/>
                <a:gd name="T38" fmla="*/ 2 w 15"/>
                <a:gd name="T39" fmla="*/ 5 h 14"/>
                <a:gd name="T40" fmla="*/ 2 w 15"/>
                <a:gd name="T41" fmla="*/ 6 h 14"/>
                <a:gd name="T42" fmla="*/ 2 w 15"/>
                <a:gd name="T43" fmla="*/ 7 h 14"/>
                <a:gd name="T44" fmla="*/ 6 w 15"/>
                <a:gd name="T45" fmla="*/ 9 h 14"/>
                <a:gd name="T46" fmla="*/ 6 w 15"/>
                <a:gd name="T47" fmla="*/ 10 h 14"/>
                <a:gd name="T48" fmla="*/ 5 w 15"/>
                <a:gd name="T4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494">
              <a:extLst>
                <a:ext uri="{FF2B5EF4-FFF2-40B4-BE49-F238E27FC236}">
                  <a16:creationId xmlns:a16="http://schemas.microsoft.com/office/drawing/2014/main" id="{5DFF0661-B4C9-DD99-76A2-E3C19353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4629150"/>
              <a:ext cx="14288" cy="26988"/>
            </a:xfrm>
            <a:custGeom>
              <a:avLst/>
              <a:gdLst>
                <a:gd name="T0" fmla="*/ 6 w 9"/>
                <a:gd name="T1" fmla="*/ 1 h 17"/>
                <a:gd name="T2" fmla="*/ 6 w 9"/>
                <a:gd name="T3" fmla="*/ 0 h 17"/>
                <a:gd name="T4" fmla="*/ 6 w 9"/>
                <a:gd name="T5" fmla="*/ 0 h 17"/>
                <a:gd name="T6" fmla="*/ 4 w 9"/>
                <a:gd name="T7" fmla="*/ 0 h 17"/>
                <a:gd name="T8" fmla="*/ 2 w 9"/>
                <a:gd name="T9" fmla="*/ 3 h 17"/>
                <a:gd name="T10" fmla="*/ 1 w 9"/>
                <a:gd name="T11" fmla="*/ 4 h 17"/>
                <a:gd name="T12" fmla="*/ 0 w 9"/>
                <a:gd name="T13" fmla="*/ 6 h 17"/>
                <a:gd name="T14" fmla="*/ 1 w 9"/>
                <a:gd name="T15" fmla="*/ 6 h 17"/>
                <a:gd name="T16" fmla="*/ 2 w 9"/>
                <a:gd name="T17" fmla="*/ 6 h 17"/>
                <a:gd name="T18" fmla="*/ 2 w 9"/>
                <a:gd name="T19" fmla="*/ 7 h 17"/>
                <a:gd name="T20" fmla="*/ 1 w 9"/>
                <a:gd name="T21" fmla="*/ 9 h 17"/>
                <a:gd name="T22" fmla="*/ 1 w 9"/>
                <a:gd name="T23" fmla="*/ 10 h 17"/>
                <a:gd name="T24" fmla="*/ 2 w 9"/>
                <a:gd name="T25" fmla="*/ 10 h 17"/>
                <a:gd name="T26" fmla="*/ 2 w 9"/>
                <a:gd name="T27" fmla="*/ 11 h 17"/>
                <a:gd name="T28" fmla="*/ 1 w 9"/>
                <a:gd name="T29" fmla="*/ 12 h 17"/>
                <a:gd name="T30" fmla="*/ 1 w 9"/>
                <a:gd name="T31" fmla="*/ 13 h 17"/>
                <a:gd name="T32" fmla="*/ 0 w 9"/>
                <a:gd name="T33" fmla="*/ 17 h 17"/>
                <a:gd name="T34" fmla="*/ 2 w 9"/>
                <a:gd name="T35" fmla="*/ 17 h 17"/>
                <a:gd name="T36" fmla="*/ 3 w 9"/>
                <a:gd name="T37" fmla="*/ 16 h 17"/>
                <a:gd name="T38" fmla="*/ 4 w 9"/>
                <a:gd name="T39" fmla="*/ 13 h 17"/>
                <a:gd name="T40" fmla="*/ 6 w 9"/>
                <a:gd name="T41" fmla="*/ 13 h 17"/>
                <a:gd name="T42" fmla="*/ 6 w 9"/>
                <a:gd name="T43" fmla="*/ 11 h 17"/>
                <a:gd name="T44" fmla="*/ 7 w 9"/>
                <a:gd name="T45" fmla="*/ 10 h 17"/>
                <a:gd name="T46" fmla="*/ 7 w 9"/>
                <a:gd name="T47" fmla="*/ 9 h 17"/>
                <a:gd name="T48" fmla="*/ 8 w 9"/>
                <a:gd name="T49" fmla="*/ 9 h 17"/>
                <a:gd name="T50" fmla="*/ 9 w 9"/>
                <a:gd name="T51" fmla="*/ 6 h 17"/>
                <a:gd name="T52" fmla="*/ 8 w 9"/>
                <a:gd name="T53" fmla="*/ 5 h 17"/>
                <a:gd name="T54" fmla="*/ 4 w 9"/>
                <a:gd name="T55" fmla="*/ 4 h 17"/>
                <a:gd name="T56" fmla="*/ 4 w 9"/>
                <a:gd name="T57" fmla="*/ 3 h 17"/>
                <a:gd name="T58" fmla="*/ 6 w 9"/>
                <a:gd name="T5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7">
                  <a:moveTo>
                    <a:pt x="6" y="1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506">
              <a:extLst>
                <a:ext uri="{FF2B5EF4-FFF2-40B4-BE49-F238E27FC236}">
                  <a16:creationId xmlns:a16="http://schemas.microsoft.com/office/drawing/2014/main" id="{3EB3D36D-5E49-CB79-9651-ED7CF35E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6" y="4678363"/>
              <a:ext cx="23813" cy="26988"/>
            </a:xfrm>
            <a:custGeom>
              <a:avLst/>
              <a:gdLst>
                <a:gd name="T0" fmla="*/ 8 w 15"/>
                <a:gd name="T1" fmla="*/ 15 h 17"/>
                <a:gd name="T2" fmla="*/ 11 w 15"/>
                <a:gd name="T3" fmla="*/ 14 h 17"/>
                <a:gd name="T4" fmla="*/ 12 w 15"/>
                <a:gd name="T5" fmla="*/ 13 h 17"/>
                <a:gd name="T6" fmla="*/ 13 w 15"/>
                <a:gd name="T7" fmla="*/ 12 h 17"/>
                <a:gd name="T8" fmla="*/ 13 w 15"/>
                <a:gd name="T9" fmla="*/ 11 h 17"/>
                <a:gd name="T10" fmla="*/ 14 w 15"/>
                <a:gd name="T11" fmla="*/ 9 h 17"/>
                <a:gd name="T12" fmla="*/ 13 w 15"/>
                <a:gd name="T13" fmla="*/ 9 h 17"/>
                <a:gd name="T14" fmla="*/ 13 w 15"/>
                <a:gd name="T15" fmla="*/ 8 h 17"/>
                <a:gd name="T16" fmla="*/ 14 w 15"/>
                <a:gd name="T17" fmla="*/ 8 h 17"/>
                <a:gd name="T18" fmla="*/ 13 w 15"/>
                <a:gd name="T19" fmla="*/ 7 h 17"/>
                <a:gd name="T20" fmla="*/ 13 w 15"/>
                <a:gd name="T21" fmla="*/ 6 h 17"/>
                <a:gd name="T22" fmla="*/ 14 w 15"/>
                <a:gd name="T23" fmla="*/ 2 h 17"/>
                <a:gd name="T24" fmla="*/ 15 w 15"/>
                <a:gd name="T25" fmla="*/ 1 h 17"/>
                <a:gd name="T26" fmla="*/ 15 w 15"/>
                <a:gd name="T27" fmla="*/ 0 h 17"/>
                <a:gd name="T28" fmla="*/ 14 w 15"/>
                <a:gd name="T29" fmla="*/ 0 h 17"/>
                <a:gd name="T30" fmla="*/ 13 w 15"/>
                <a:gd name="T31" fmla="*/ 0 h 17"/>
                <a:gd name="T32" fmla="*/ 13 w 15"/>
                <a:gd name="T33" fmla="*/ 1 h 17"/>
                <a:gd name="T34" fmla="*/ 14 w 15"/>
                <a:gd name="T35" fmla="*/ 1 h 17"/>
                <a:gd name="T36" fmla="*/ 13 w 15"/>
                <a:gd name="T37" fmla="*/ 2 h 17"/>
                <a:gd name="T38" fmla="*/ 11 w 15"/>
                <a:gd name="T39" fmla="*/ 2 h 17"/>
                <a:gd name="T40" fmla="*/ 9 w 15"/>
                <a:gd name="T41" fmla="*/ 1 h 17"/>
                <a:gd name="T42" fmla="*/ 11 w 15"/>
                <a:gd name="T43" fmla="*/ 0 h 17"/>
                <a:gd name="T44" fmla="*/ 8 w 15"/>
                <a:gd name="T45" fmla="*/ 1 h 17"/>
                <a:gd name="T46" fmla="*/ 6 w 15"/>
                <a:gd name="T47" fmla="*/ 2 h 17"/>
                <a:gd name="T48" fmla="*/ 5 w 15"/>
                <a:gd name="T49" fmla="*/ 4 h 17"/>
                <a:gd name="T50" fmla="*/ 4 w 15"/>
                <a:gd name="T51" fmla="*/ 6 h 17"/>
                <a:gd name="T52" fmla="*/ 5 w 15"/>
                <a:gd name="T53" fmla="*/ 6 h 17"/>
                <a:gd name="T54" fmla="*/ 2 w 15"/>
                <a:gd name="T55" fmla="*/ 7 h 17"/>
                <a:gd name="T56" fmla="*/ 1 w 15"/>
                <a:gd name="T57" fmla="*/ 8 h 17"/>
                <a:gd name="T58" fmla="*/ 0 w 15"/>
                <a:gd name="T59" fmla="*/ 12 h 17"/>
                <a:gd name="T60" fmla="*/ 0 w 15"/>
                <a:gd name="T61" fmla="*/ 13 h 17"/>
                <a:gd name="T62" fmla="*/ 1 w 15"/>
                <a:gd name="T63" fmla="*/ 14 h 17"/>
                <a:gd name="T64" fmla="*/ 2 w 15"/>
                <a:gd name="T65" fmla="*/ 14 h 17"/>
                <a:gd name="T66" fmla="*/ 4 w 15"/>
                <a:gd name="T67" fmla="*/ 15 h 17"/>
                <a:gd name="T68" fmla="*/ 5 w 15"/>
                <a:gd name="T69" fmla="*/ 17 h 17"/>
                <a:gd name="T70" fmla="*/ 7 w 15"/>
                <a:gd name="T71" fmla="*/ 17 h 17"/>
                <a:gd name="T72" fmla="*/ 8 w 15"/>
                <a:gd name="T7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8" y="15"/>
                  </a:move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8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529">
              <a:extLst>
                <a:ext uri="{FF2B5EF4-FFF2-40B4-BE49-F238E27FC236}">
                  <a16:creationId xmlns:a16="http://schemas.microsoft.com/office/drawing/2014/main" id="{F359D2EA-DBB3-AED0-79E3-AA89FADD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4692650"/>
              <a:ext cx="14288" cy="23813"/>
            </a:xfrm>
            <a:custGeom>
              <a:avLst/>
              <a:gdLst>
                <a:gd name="T0" fmla="*/ 2 w 9"/>
                <a:gd name="T1" fmla="*/ 8 h 15"/>
                <a:gd name="T2" fmla="*/ 3 w 9"/>
                <a:gd name="T3" fmla="*/ 10 h 15"/>
                <a:gd name="T4" fmla="*/ 4 w 9"/>
                <a:gd name="T5" fmla="*/ 13 h 15"/>
                <a:gd name="T6" fmla="*/ 6 w 9"/>
                <a:gd name="T7" fmla="*/ 15 h 15"/>
                <a:gd name="T8" fmla="*/ 8 w 9"/>
                <a:gd name="T9" fmla="*/ 12 h 15"/>
                <a:gd name="T10" fmla="*/ 8 w 9"/>
                <a:gd name="T11" fmla="*/ 11 h 15"/>
                <a:gd name="T12" fmla="*/ 9 w 9"/>
                <a:gd name="T13" fmla="*/ 11 h 15"/>
                <a:gd name="T14" fmla="*/ 9 w 9"/>
                <a:gd name="T15" fmla="*/ 10 h 15"/>
                <a:gd name="T16" fmla="*/ 8 w 9"/>
                <a:gd name="T17" fmla="*/ 8 h 15"/>
                <a:gd name="T18" fmla="*/ 6 w 9"/>
                <a:gd name="T19" fmla="*/ 4 h 15"/>
                <a:gd name="T20" fmla="*/ 4 w 9"/>
                <a:gd name="T21" fmla="*/ 3 h 15"/>
                <a:gd name="T22" fmla="*/ 3 w 9"/>
                <a:gd name="T23" fmla="*/ 3 h 15"/>
                <a:gd name="T24" fmla="*/ 1 w 9"/>
                <a:gd name="T25" fmla="*/ 0 h 15"/>
                <a:gd name="T26" fmla="*/ 0 w 9"/>
                <a:gd name="T27" fmla="*/ 0 h 15"/>
                <a:gd name="T28" fmla="*/ 0 w 9"/>
                <a:gd name="T29" fmla="*/ 2 h 15"/>
                <a:gd name="T30" fmla="*/ 0 w 9"/>
                <a:gd name="T31" fmla="*/ 3 h 15"/>
                <a:gd name="T32" fmla="*/ 1 w 9"/>
                <a:gd name="T33" fmla="*/ 3 h 15"/>
                <a:gd name="T34" fmla="*/ 2 w 9"/>
                <a:gd name="T35" fmla="*/ 5 h 15"/>
                <a:gd name="T36" fmla="*/ 2 w 9"/>
                <a:gd name="T37" fmla="*/ 6 h 15"/>
                <a:gd name="T38" fmla="*/ 2 w 9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5">
                  <a:moveTo>
                    <a:pt x="2" y="8"/>
                  </a:moveTo>
                  <a:lnTo>
                    <a:pt x="3" y="10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143">
              <a:extLst>
                <a:ext uri="{FF2B5EF4-FFF2-40B4-BE49-F238E27FC236}">
                  <a16:creationId xmlns:a16="http://schemas.microsoft.com/office/drawing/2014/main" id="{6670335B-7A53-D1E0-A867-53AD30DF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714" y="3265488"/>
              <a:ext cx="25400" cy="41275"/>
            </a:xfrm>
            <a:custGeom>
              <a:avLst/>
              <a:gdLst>
                <a:gd name="T0" fmla="*/ 13 w 16"/>
                <a:gd name="T1" fmla="*/ 7 h 26"/>
                <a:gd name="T2" fmla="*/ 13 w 16"/>
                <a:gd name="T3" fmla="*/ 6 h 26"/>
                <a:gd name="T4" fmla="*/ 12 w 16"/>
                <a:gd name="T5" fmla="*/ 6 h 26"/>
                <a:gd name="T6" fmla="*/ 10 w 16"/>
                <a:gd name="T7" fmla="*/ 6 h 26"/>
                <a:gd name="T8" fmla="*/ 9 w 16"/>
                <a:gd name="T9" fmla="*/ 6 h 26"/>
                <a:gd name="T10" fmla="*/ 9 w 16"/>
                <a:gd name="T11" fmla="*/ 6 h 26"/>
                <a:gd name="T12" fmla="*/ 7 w 16"/>
                <a:gd name="T13" fmla="*/ 4 h 26"/>
                <a:gd name="T14" fmla="*/ 4 w 16"/>
                <a:gd name="T15" fmla="*/ 3 h 26"/>
                <a:gd name="T16" fmla="*/ 2 w 16"/>
                <a:gd name="T17" fmla="*/ 1 h 26"/>
                <a:gd name="T18" fmla="*/ 0 w 16"/>
                <a:gd name="T19" fmla="*/ 0 h 26"/>
                <a:gd name="T20" fmla="*/ 1 w 16"/>
                <a:gd name="T21" fmla="*/ 5 h 26"/>
                <a:gd name="T22" fmla="*/ 2 w 16"/>
                <a:gd name="T23" fmla="*/ 6 h 26"/>
                <a:gd name="T24" fmla="*/ 2 w 16"/>
                <a:gd name="T25" fmla="*/ 7 h 26"/>
                <a:gd name="T26" fmla="*/ 1 w 16"/>
                <a:gd name="T27" fmla="*/ 9 h 26"/>
                <a:gd name="T28" fmla="*/ 3 w 16"/>
                <a:gd name="T29" fmla="*/ 10 h 26"/>
                <a:gd name="T30" fmla="*/ 4 w 16"/>
                <a:gd name="T31" fmla="*/ 12 h 26"/>
                <a:gd name="T32" fmla="*/ 6 w 16"/>
                <a:gd name="T33" fmla="*/ 13 h 26"/>
                <a:gd name="T34" fmla="*/ 10 w 16"/>
                <a:gd name="T35" fmla="*/ 18 h 26"/>
                <a:gd name="T36" fmla="*/ 12 w 16"/>
                <a:gd name="T37" fmla="*/ 20 h 26"/>
                <a:gd name="T38" fmla="*/ 12 w 16"/>
                <a:gd name="T39" fmla="*/ 22 h 26"/>
                <a:gd name="T40" fmla="*/ 13 w 16"/>
                <a:gd name="T41" fmla="*/ 25 h 26"/>
                <a:gd name="T42" fmla="*/ 15 w 16"/>
                <a:gd name="T43" fmla="*/ 26 h 26"/>
                <a:gd name="T44" fmla="*/ 16 w 16"/>
                <a:gd name="T45" fmla="*/ 24 h 26"/>
                <a:gd name="T46" fmla="*/ 16 w 16"/>
                <a:gd name="T47" fmla="*/ 22 h 26"/>
                <a:gd name="T48" fmla="*/ 16 w 16"/>
                <a:gd name="T49" fmla="*/ 17 h 26"/>
                <a:gd name="T50" fmla="*/ 16 w 16"/>
                <a:gd name="T51" fmla="*/ 16 h 26"/>
                <a:gd name="T52" fmla="*/ 16 w 16"/>
                <a:gd name="T53" fmla="*/ 14 h 26"/>
                <a:gd name="T54" fmla="*/ 14 w 16"/>
                <a:gd name="T55" fmla="*/ 13 h 26"/>
                <a:gd name="T56" fmla="*/ 14 w 16"/>
                <a:gd name="T57" fmla="*/ 12 h 26"/>
                <a:gd name="T58" fmla="*/ 14 w 16"/>
                <a:gd name="T59" fmla="*/ 11 h 26"/>
                <a:gd name="T60" fmla="*/ 13 w 16"/>
                <a:gd name="T61" fmla="*/ 10 h 26"/>
                <a:gd name="T62" fmla="*/ 13 w 16"/>
                <a:gd name="T63" fmla="*/ 9 h 26"/>
                <a:gd name="T64" fmla="*/ 13 w 16"/>
                <a:gd name="T6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6">
                  <a:moveTo>
                    <a:pt x="13" y="7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5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400">
              <a:extLst>
                <a:ext uri="{FF2B5EF4-FFF2-40B4-BE49-F238E27FC236}">
                  <a16:creationId xmlns:a16="http://schemas.microsoft.com/office/drawing/2014/main" id="{C0E1A7AD-C284-6758-2056-DFFECCD1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9" y="2295525"/>
              <a:ext cx="26988" cy="15875"/>
            </a:xfrm>
            <a:custGeom>
              <a:avLst/>
              <a:gdLst>
                <a:gd name="T0" fmla="*/ 2 w 17"/>
                <a:gd name="T1" fmla="*/ 7 h 10"/>
                <a:gd name="T2" fmla="*/ 4 w 17"/>
                <a:gd name="T3" fmla="*/ 9 h 10"/>
                <a:gd name="T4" fmla="*/ 5 w 17"/>
                <a:gd name="T5" fmla="*/ 10 h 10"/>
                <a:gd name="T6" fmla="*/ 14 w 17"/>
                <a:gd name="T7" fmla="*/ 10 h 10"/>
                <a:gd name="T8" fmla="*/ 17 w 17"/>
                <a:gd name="T9" fmla="*/ 10 h 10"/>
                <a:gd name="T10" fmla="*/ 17 w 17"/>
                <a:gd name="T11" fmla="*/ 7 h 10"/>
                <a:gd name="T12" fmla="*/ 15 w 17"/>
                <a:gd name="T13" fmla="*/ 6 h 10"/>
                <a:gd name="T14" fmla="*/ 14 w 17"/>
                <a:gd name="T15" fmla="*/ 4 h 10"/>
                <a:gd name="T16" fmla="*/ 13 w 17"/>
                <a:gd name="T17" fmla="*/ 4 h 10"/>
                <a:gd name="T18" fmla="*/ 13 w 17"/>
                <a:gd name="T19" fmla="*/ 3 h 10"/>
                <a:gd name="T20" fmla="*/ 2 w 17"/>
                <a:gd name="T21" fmla="*/ 0 h 10"/>
                <a:gd name="T22" fmla="*/ 1 w 17"/>
                <a:gd name="T23" fmla="*/ 0 h 10"/>
                <a:gd name="T24" fmla="*/ 0 w 17"/>
                <a:gd name="T25" fmla="*/ 4 h 10"/>
                <a:gd name="T26" fmla="*/ 1 w 17"/>
                <a:gd name="T27" fmla="*/ 6 h 10"/>
                <a:gd name="T28" fmla="*/ 2 w 17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2" y="7"/>
                  </a:moveTo>
                  <a:lnTo>
                    <a:pt x="4" y="9"/>
                  </a:lnTo>
                  <a:lnTo>
                    <a:pt x="5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412">
              <a:extLst>
                <a:ext uri="{FF2B5EF4-FFF2-40B4-BE49-F238E27FC236}">
                  <a16:creationId xmlns:a16="http://schemas.microsoft.com/office/drawing/2014/main" id="{05754927-4D46-DA2F-8264-20AAABE8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89100"/>
              <a:ext cx="22225" cy="61913"/>
            </a:xfrm>
            <a:custGeom>
              <a:avLst/>
              <a:gdLst>
                <a:gd name="T0" fmla="*/ 4 w 14"/>
                <a:gd name="T1" fmla="*/ 36 h 39"/>
                <a:gd name="T2" fmla="*/ 4 w 14"/>
                <a:gd name="T3" fmla="*/ 37 h 39"/>
                <a:gd name="T4" fmla="*/ 5 w 14"/>
                <a:gd name="T5" fmla="*/ 39 h 39"/>
                <a:gd name="T6" fmla="*/ 6 w 14"/>
                <a:gd name="T7" fmla="*/ 37 h 39"/>
                <a:gd name="T8" fmla="*/ 7 w 14"/>
                <a:gd name="T9" fmla="*/ 35 h 39"/>
                <a:gd name="T10" fmla="*/ 9 w 14"/>
                <a:gd name="T11" fmla="*/ 35 h 39"/>
                <a:gd name="T12" fmla="*/ 11 w 14"/>
                <a:gd name="T13" fmla="*/ 33 h 39"/>
                <a:gd name="T14" fmla="*/ 13 w 14"/>
                <a:gd name="T15" fmla="*/ 30 h 39"/>
                <a:gd name="T16" fmla="*/ 14 w 14"/>
                <a:gd name="T17" fmla="*/ 27 h 39"/>
                <a:gd name="T18" fmla="*/ 13 w 14"/>
                <a:gd name="T19" fmla="*/ 21 h 39"/>
                <a:gd name="T20" fmla="*/ 11 w 14"/>
                <a:gd name="T21" fmla="*/ 18 h 39"/>
                <a:gd name="T22" fmla="*/ 7 w 14"/>
                <a:gd name="T23" fmla="*/ 20 h 39"/>
                <a:gd name="T24" fmla="*/ 4 w 14"/>
                <a:gd name="T25" fmla="*/ 22 h 39"/>
                <a:gd name="T26" fmla="*/ 1 w 14"/>
                <a:gd name="T27" fmla="*/ 23 h 39"/>
                <a:gd name="T28" fmla="*/ 1 w 14"/>
                <a:gd name="T29" fmla="*/ 22 h 39"/>
                <a:gd name="T30" fmla="*/ 5 w 14"/>
                <a:gd name="T31" fmla="*/ 20 h 39"/>
                <a:gd name="T32" fmla="*/ 5 w 14"/>
                <a:gd name="T33" fmla="*/ 18 h 39"/>
                <a:gd name="T34" fmla="*/ 7 w 14"/>
                <a:gd name="T35" fmla="*/ 11 h 39"/>
                <a:gd name="T36" fmla="*/ 7 w 14"/>
                <a:gd name="T37" fmla="*/ 10 h 39"/>
                <a:gd name="T38" fmla="*/ 7 w 14"/>
                <a:gd name="T39" fmla="*/ 9 h 39"/>
                <a:gd name="T40" fmla="*/ 6 w 14"/>
                <a:gd name="T41" fmla="*/ 8 h 39"/>
                <a:gd name="T42" fmla="*/ 6 w 14"/>
                <a:gd name="T43" fmla="*/ 7 h 39"/>
                <a:gd name="T44" fmla="*/ 6 w 14"/>
                <a:gd name="T45" fmla="*/ 5 h 39"/>
                <a:gd name="T46" fmla="*/ 6 w 14"/>
                <a:gd name="T47" fmla="*/ 4 h 39"/>
                <a:gd name="T48" fmla="*/ 4 w 14"/>
                <a:gd name="T49" fmla="*/ 3 h 39"/>
                <a:gd name="T50" fmla="*/ 5 w 14"/>
                <a:gd name="T51" fmla="*/ 3 h 39"/>
                <a:gd name="T52" fmla="*/ 6 w 14"/>
                <a:gd name="T53" fmla="*/ 3 h 39"/>
                <a:gd name="T54" fmla="*/ 7 w 14"/>
                <a:gd name="T55" fmla="*/ 2 h 39"/>
                <a:gd name="T56" fmla="*/ 6 w 14"/>
                <a:gd name="T57" fmla="*/ 2 h 39"/>
                <a:gd name="T58" fmla="*/ 4 w 14"/>
                <a:gd name="T59" fmla="*/ 2 h 39"/>
                <a:gd name="T60" fmla="*/ 4 w 14"/>
                <a:gd name="T61" fmla="*/ 1 h 39"/>
                <a:gd name="T62" fmla="*/ 3 w 14"/>
                <a:gd name="T63" fmla="*/ 1 h 39"/>
                <a:gd name="T64" fmla="*/ 1 w 14"/>
                <a:gd name="T65" fmla="*/ 0 h 39"/>
                <a:gd name="T66" fmla="*/ 0 w 14"/>
                <a:gd name="T67" fmla="*/ 0 h 39"/>
                <a:gd name="T68" fmla="*/ 0 w 14"/>
                <a:gd name="T69" fmla="*/ 36 h 39"/>
                <a:gd name="T70" fmla="*/ 4 w 14"/>
                <a:gd name="T7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39">
                  <a:moveTo>
                    <a:pt x="4" y="36"/>
                  </a:moveTo>
                  <a:lnTo>
                    <a:pt x="4" y="37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" y="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411">
              <a:extLst>
                <a:ext uri="{FF2B5EF4-FFF2-40B4-BE49-F238E27FC236}">
                  <a16:creationId xmlns:a16="http://schemas.microsoft.com/office/drawing/2014/main" id="{B3BD28A2-9C13-AD68-6B49-03112C54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58938"/>
              <a:ext cx="36513" cy="68263"/>
            </a:xfrm>
            <a:custGeom>
              <a:avLst/>
              <a:gdLst>
                <a:gd name="T0" fmla="*/ 14 w 23"/>
                <a:gd name="T1" fmla="*/ 3 h 43"/>
                <a:gd name="T2" fmla="*/ 14 w 23"/>
                <a:gd name="T3" fmla="*/ 2 h 43"/>
                <a:gd name="T4" fmla="*/ 13 w 23"/>
                <a:gd name="T5" fmla="*/ 2 h 43"/>
                <a:gd name="T6" fmla="*/ 12 w 23"/>
                <a:gd name="T7" fmla="*/ 0 h 43"/>
                <a:gd name="T8" fmla="*/ 3 w 23"/>
                <a:gd name="T9" fmla="*/ 1 h 43"/>
                <a:gd name="T10" fmla="*/ 0 w 23"/>
                <a:gd name="T11" fmla="*/ 1 h 43"/>
                <a:gd name="T12" fmla="*/ 0 w 23"/>
                <a:gd name="T13" fmla="*/ 19 h 43"/>
                <a:gd name="T14" fmla="*/ 1 w 23"/>
                <a:gd name="T15" fmla="*/ 17 h 43"/>
                <a:gd name="T16" fmla="*/ 1 w 23"/>
                <a:gd name="T17" fmla="*/ 16 h 43"/>
                <a:gd name="T18" fmla="*/ 3 w 23"/>
                <a:gd name="T19" fmla="*/ 15 h 43"/>
                <a:gd name="T20" fmla="*/ 1 w 23"/>
                <a:gd name="T21" fmla="*/ 14 h 43"/>
                <a:gd name="T22" fmla="*/ 1 w 23"/>
                <a:gd name="T23" fmla="*/ 13 h 43"/>
                <a:gd name="T24" fmla="*/ 4 w 23"/>
                <a:gd name="T25" fmla="*/ 13 h 43"/>
                <a:gd name="T26" fmla="*/ 6 w 23"/>
                <a:gd name="T27" fmla="*/ 15 h 43"/>
                <a:gd name="T28" fmla="*/ 11 w 23"/>
                <a:gd name="T29" fmla="*/ 20 h 43"/>
                <a:gd name="T30" fmla="*/ 13 w 23"/>
                <a:gd name="T31" fmla="*/ 22 h 43"/>
                <a:gd name="T32" fmla="*/ 13 w 23"/>
                <a:gd name="T33" fmla="*/ 23 h 43"/>
                <a:gd name="T34" fmla="*/ 14 w 23"/>
                <a:gd name="T35" fmla="*/ 28 h 43"/>
                <a:gd name="T36" fmla="*/ 13 w 23"/>
                <a:gd name="T37" fmla="*/ 30 h 43"/>
                <a:gd name="T38" fmla="*/ 12 w 23"/>
                <a:gd name="T39" fmla="*/ 33 h 43"/>
                <a:gd name="T40" fmla="*/ 11 w 23"/>
                <a:gd name="T41" fmla="*/ 34 h 43"/>
                <a:gd name="T42" fmla="*/ 11 w 23"/>
                <a:gd name="T43" fmla="*/ 35 h 43"/>
                <a:gd name="T44" fmla="*/ 12 w 23"/>
                <a:gd name="T45" fmla="*/ 36 h 43"/>
                <a:gd name="T46" fmla="*/ 13 w 23"/>
                <a:gd name="T47" fmla="*/ 37 h 43"/>
                <a:gd name="T48" fmla="*/ 13 w 23"/>
                <a:gd name="T49" fmla="*/ 39 h 43"/>
                <a:gd name="T50" fmla="*/ 14 w 23"/>
                <a:gd name="T51" fmla="*/ 41 h 43"/>
                <a:gd name="T52" fmla="*/ 16 w 23"/>
                <a:gd name="T53" fmla="*/ 43 h 43"/>
                <a:gd name="T54" fmla="*/ 17 w 23"/>
                <a:gd name="T55" fmla="*/ 43 h 43"/>
                <a:gd name="T56" fmla="*/ 18 w 23"/>
                <a:gd name="T57" fmla="*/ 42 h 43"/>
                <a:gd name="T58" fmla="*/ 19 w 23"/>
                <a:gd name="T59" fmla="*/ 41 h 43"/>
                <a:gd name="T60" fmla="*/ 18 w 23"/>
                <a:gd name="T61" fmla="*/ 40 h 43"/>
                <a:gd name="T62" fmla="*/ 18 w 23"/>
                <a:gd name="T63" fmla="*/ 39 h 43"/>
                <a:gd name="T64" fmla="*/ 19 w 23"/>
                <a:gd name="T65" fmla="*/ 37 h 43"/>
                <a:gd name="T66" fmla="*/ 20 w 23"/>
                <a:gd name="T67" fmla="*/ 36 h 43"/>
                <a:gd name="T68" fmla="*/ 20 w 23"/>
                <a:gd name="T69" fmla="*/ 35 h 43"/>
                <a:gd name="T70" fmla="*/ 20 w 23"/>
                <a:gd name="T71" fmla="*/ 33 h 43"/>
                <a:gd name="T72" fmla="*/ 20 w 23"/>
                <a:gd name="T73" fmla="*/ 30 h 43"/>
                <a:gd name="T74" fmla="*/ 22 w 23"/>
                <a:gd name="T75" fmla="*/ 28 h 43"/>
                <a:gd name="T76" fmla="*/ 23 w 23"/>
                <a:gd name="T77" fmla="*/ 28 h 43"/>
                <a:gd name="T78" fmla="*/ 23 w 23"/>
                <a:gd name="T79" fmla="*/ 27 h 43"/>
                <a:gd name="T80" fmla="*/ 23 w 23"/>
                <a:gd name="T81" fmla="*/ 26 h 43"/>
                <a:gd name="T82" fmla="*/ 23 w 23"/>
                <a:gd name="T83" fmla="*/ 24 h 43"/>
                <a:gd name="T84" fmla="*/ 20 w 23"/>
                <a:gd name="T85" fmla="*/ 21 h 43"/>
                <a:gd name="T86" fmla="*/ 19 w 23"/>
                <a:gd name="T87" fmla="*/ 20 h 43"/>
                <a:gd name="T88" fmla="*/ 19 w 23"/>
                <a:gd name="T89" fmla="*/ 14 h 43"/>
                <a:gd name="T90" fmla="*/ 18 w 23"/>
                <a:gd name="T91" fmla="*/ 13 h 43"/>
                <a:gd name="T92" fmla="*/ 17 w 23"/>
                <a:gd name="T93" fmla="*/ 13 h 43"/>
                <a:gd name="T94" fmla="*/ 16 w 23"/>
                <a:gd name="T95" fmla="*/ 10 h 43"/>
                <a:gd name="T96" fmla="*/ 14 w 23"/>
                <a:gd name="T97" fmla="*/ 6 h 43"/>
                <a:gd name="T98" fmla="*/ 14 w 23"/>
                <a:gd name="T99" fmla="*/ 4 h 43"/>
                <a:gd name="T100" fmla="*/ 14 w 23"/>
                <a:gd name="T10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43">
                  <a:moveTo>
                    <a:pt x="14" y="3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8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407">
              <a:extLst>
                <a:ext uri="{FF2B5EF4-FFF2-40B4-BE49-F238E27FC236}">
                  <a16:creationId xmlns:a16="http://schemas.microsoft.com/office/drawing/2014/main" id="{7D073BB9-D009-F525-9B6D-873A85A7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864" y="1400175"/>
              <a:ext cx="25400" cy="42863"/>
            </a:xfrm>
            <a:custGeom>
              <a:avLst/>
              <a:gdLst>
                <a:gd name="T0" fmla="*/ 9 w 16"/>
                <a:gd name="T1" fmla="*/ 5 h 27"/>
                <a:gd name="T2" fmla="*/ 7 w 16"/>
                <a:gd name="T3" fmla="*/ 4 h 27"/>
                <a:gd name="T4" fmla="*/ 5 w 16"/>
                <a:gd name="T5" fmla="*/ 2 h 27"/>
                <a:gd name="T6" fmla="*/ 3 w 16"/>
                <a:gd name="T7" fmla="*/ 0 h 27"/>
                <a:gd name="T8" fmla="*/ 0 w 16"/>
                <a:gd name="T9" fmla="*/ 2 h 27"/>
                <a:gd name="T10" fmla="*/ 0 w 16"/>
                <a:gd name="T11" fmla="*/ 3 h 27"/>
                <a:gd name="T12" fmla="*/ 1 w 16"/>
                <a:gd name="T13" fmla="*/ 5 h 27"/>
                <a:gd name="T14" fmla="*/ 1 w 16"/>
                <a:gd name="T15" fmla="*/ 8 h 27"/>
                <a:gd name="T16" fmla="*/ 3 w 16"/>
                <a:gd name="T17" fmla="*/ 9 h 27"/>
                <a:gd name="T18" fmla="*/ 5 w 16"/>
                <a:gd name="T19" fmla="*/ 11 h 27"/>
                <a:gd name="T20" fmla="*/ 5 w 16"/>
                <a:gd name="T21" fmla="*/ 13 h 27"/>
                <a:gd name="T22" fmla="*/ 6 w 16"/>
                <a:gd name="T23" fmla="*/ 15 h 27"/>
                <a:gd name="T24" fmla="*/ 7 w 16"/>
                <a:gd name="T25" fmla="*/ 17 h 27"/>
                <a:gd name="T26" fmla="*/ 12 w 16"/>
                <a:gd name="T27" fmla="*/ 23 h 27"/>
                <a:gd name="T28" fmla="*/ 13 w 16"/>
                <a:gd name="T29" fmla="*/ 26 h 27"/>
                <a:gd name="T30" fmla="*/ 13 w 16"/>
                <a:gd name="T31" fmla="*/ 27 h 27"/>
                <a:gd name="T32" fmla="*/ 14 w 16"/>
                <a:gd name="T33" fmla="*/ 27 h 27"/>
                <a:gd name="T34" fmla="*/ 16 w 16"/>
                <a:gd name="T35" fmla="*/ 26 h 27"/>
                <a:gd name="T36" fmla="*/ 16 w 16"/>
                <a:gd name="T37" fmla="*/ 24 h 27"/>
                <a:gd name="T38" fmla="*/ 14 w 16"/>
                <a:gd name="T39" fmla="*/ 23 h 27"/>
                <a:gd name="T40" fmla="*/ 13 w 16"/>
                <a:gd name="T41" fmla="*/ 23 h 27"/>
                <a:gd name="T42" fmla="*/ 14 w 16"/>
                <a:gd name="T43" fmla="*/ 21 h 27"/>
                <a:gd name="T44" fmla="*/ 14 w 16"/>
                <a:gd name="T45" fmla="*/ 20 h 27"/>
                <a:gd name="T46" fmla="*/ 16 w 16"/>
                <a:gd name="T47" fmla="*/ 20 h 27"/>
                <a:gd name="T48" fmla="*/ 14 w 16"/>
                <a:gd name="T49" fmla="*/ 15 h 27"/>
                <a:gd name="T50" fmla="*/ 13 w 16"/>
                <a:gd name="T51" fmla="*/ 14 h 27"/>
                <a:gd name="T52" fmla="*/ 13 w 16"/>
                <a:gd name="T53" fmla="*/ 13 h 27"/>
                <a:gd name="T54" fmla="*/ 12 w 16"/>
                <a:gd name="T55" fmla="*/ 10 h 27"/>
                <a:gd name="T56" fmla="*/ 11 w 16"/>
                <a:gd name="T57" fmla="*/ 10 h 27"/>
                <a:gd name="T58" fmla="*/ 10 w 16"/>
                <a:gd name="T59" fmla="*/ 9 h 27"/>
                <a:gd name="T60" fmla="*/ 10 w 16"/>
                <a:gd name="T61" fmla="*/ 5 h 27"/>
                <a:gd name="T62" fmla="*/ 9 w 16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7">
                  <a:moveTo>
                    <a:pt x="9" y="5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12" y="23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421">
              <a:extLst>
                <a:ext uri="{FF2B5EF4-FFF2-40B4-BE49-F238E27FC236}">
                  <a16:creationId xmlns:a16="http://schemas.microsoft.com/office/drawing/2014/main" id="{623EA114-E374-A7DF-8949-9D2EB69EB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1" y="285750"/>
              <a:ext cx="22225" cy="41275"/>
            </a:xfrm>
            <a:custGeom>
              <a:avLst/>
              <a:gdLst>
                <a:gd name="T0" fmla="*/ 14 w 14"/>
                <a:gd name="T1" fmla="*/ 3 h 26"/>
                <a:gd name="T2" fmla="*/ 13 w 14"/>
                <a:gd name="T3" fmla="*/ 2 h 26"/>
                <a:gd name="T4" fmla="*/ 12 w 14"/>
                <a:gd name="T5" fmla="*/ 1 h 26"/>
                <a:gd name="T6" fmla="*/ 12 w 14"/>
                <a:gd name="T7" fmla="*/ 1 h 26"/>
                <a:gd name="T8" fmla="*/ 10 w 14"/>
                <a:gd name="T9" fmla="*/ 1 h 26"/>
                <a:gd name="T10" fmla="*/ 10 w 14"/>
                <a:gd name="T11" fmla="*/ 0 h 26"/>
                <a:gd name="T12" fmla="*/ 9 w 14"/>
                <a:gd name="T13" fmla="*/ 1 h 26"/>
                <a:gd name="T14" fmla="*/ 8 w 14"/>
                <a:gd name="T15" fmla="*/ 6 h 26"/>
                <a:gd name="T16" fmla="*/ 7 w 14"/>
                <a:gd name="T17" fmla="*/ 7 h 26"/>
                <a:gd name="T18" fmla="*/ 6 w 14"/>
                <a:gd name="T19" fmla="*/ 8 h 26"/>
                <a:gd name="T20" fmla="*/ 5 w 14"/>
                <a:gd name="T21" fmla="*/ 8 h 26"/>
                <a:gd name="T22" fmla="*/ 6 w 14"/>
                <a:gd name="T23" fmla="*/ 7 h 26"/>
                <a:gd name="T24" fmla="*/ 7 w 14"/>
                <a:gd name="T25" fmla="*/ 6 h 26"/>
                <a:gd name="T26" fmla="*/ 7 w 14"/>
                <a:gd name="T27" fmla="*/ 4 h 26"/>
                <a:gd name="T28" fmla="*/ 8 w 14"/>
                <a:gd name="T29" fmla="*/ 4 h 26"/>
                <a:gd name="T30" fmla="*/ 7 w 14"/>
                <a:gd name="T31" fmla="*/ 2 h 26"/>
                <a:gd name="T32" fmla="*/ 7 w 14"/>
                <a:gd name="T33" fmla="*/ 1 h 26"/>
                <a:gd name="T34" fmla="*/ 6 w 14"/>
                <a:gd name="T35" fmla="*/ 1 h 26"/>
                <a:gd name="T36" fmla="*/ 5 w 14"/>
                <a:gd name="T37" fmla="*/ 2 h 26"/>
                <a:gd name="T38" fmla="*/ 5 w 14"/>
                <a:gd name="T39" fmla="*/ 3 h 26"/>
                <a:gd name="T40" fmla="*/ 5 w 14"/>
                <a:gd name="T41" fmla="*/ 4 h 26"/>
                <a:gd name="T42" fmla="*/ 2 w 14"/>
                <a:gd name="T43" fmla="*/ 6 h 26"/>
                <a:gd name="T44" fmla="*/ 1 w 14"/>
                <a:gd name="T45" fmla="*/ 7 h 26"/>
                <a:gd name="T46" fmla="*/ 1 w 14"/>
                <a:gd name="T47" fmla="*/ 8 h 26"/>
                <a:gd name="T48" fmla="*/ 2 w 14"/>
                <a:gd name="T49" fmla="*/ 9 h 26"/>
                <a:gd name="T50" fmla="*/ 2 w 14"/>
                <a:gd name="T51" fmla="*/ 12 h 26"/>
                <a:gd name="T52" fmla="*/ 2 w 14"/>
                <a:gd name="T53" fmla="*/ 14 h 26"/>
                <a:gd name="T54" fmla="*/ 0 w 14"/>
                <a:gd name="T55" fmla="*/ 14 h 26"/>
                <a:gd name="T56" fmla="*/ 1 w 14"/>
                <a:gd name="T57" fmla="*/ 16 h 26"/>
                <a:gd name="T58" fmla="*/ 1 w 14"/>
                <a:gd name="T59" fmla="*/ 19 h 26"/>
                <a:gd name="T60" fmla="*/ 1 w 14"/>
                <a:gd name="T61" fmla="*/ 20 h 26"/>
                <a:gd name="T62" fmla="*/ 0 w 14"/>
                <a:gd name="T63" fmla="*/ 19 h 26"/>
                <a:gd name="T64" fmla="*/ 0 w 14"/>
                <a:gd name="T65" fmla="*/ 20 h 26"/>
                <a:gd name="T66" fmla="*/ 0 w 14"/>
                <a:gd name="T67" fmla="*/ 21 h 26"/>
                <a:gd name="T68" fmla="*/ 0 w 14"/>
                <a:gd name="T69" fmla="*/ 22 h 26"/>
                <a:gd name="T70" fmla="*/ 0 w 14"/>
                <a:gd name="T71" fmla="*/ 25 h 26"/>
                <a:gd name="T72" fmla="*/ 1 w 14"/>
                <a:gd name="T73" fmla="*/ 25 h 26"/>
                <a:gd name="T74" fmla="*/ 2 w 14"/>
                <a:gd name="T75" fmla="*/ 26 h 26"/>
                <a:gd name="T76" fmla="*/ 5 w 14"/>
                <a:gd name="T77" fmla="*/ 25 h 26"/>
                <a:gd name="T78" fmla="*/ 6 w 14"/>
                <a:gd name="T79" fmla="*/ 25 h 26"/>
                <a:gd name="T80" fmla="*/ 7 w 14"/>
                <a:gd name="T81" fmla="*/ 25 h 26"/>
                <a:gd name="T82" fmla="*/ 7 w 14"/>
                <a:gd name="T83" fmla="*/ 26 h 26"/>
                <a:gd name="T84" fmla="*/ 8 w 14"/>
                <a:gd name="T85" fmla="*/ 26 h 26"/>
                <a:gd name="T86" fmla="*/ 9 w 14"/>
                <a:gd name="T87" fmla="*/ 26 h 26"/>
                <a:gd name="T88" fmla="*/ 10 w 14"/>
                <a:gd name="T89" fmla="*/ 25 h 26"/>
                <a:gd name="T90" fmla="*/ 10 w 14"/>
                <a:gd name="T91" fmla="*/ 23 h 26"/>
                <a:gd name="T92" fmla="*/ 9 w 14"/>
                <a:gd name="T93" fmla="*/ 21 h 26"/>
                <a:gd name="T94" fmla="*/ 8 w 14"/>
                <a:gd name="T95" fmla="*/ 20 h 26"/>
                <a:gd name="T96" fmla="*/ 9 w 14"/>
                <a:gd name="T97" fmla="*/ 19 h 26"/>
                <a:gd name="T98" fmla="*/ 12 w 14"/>
                <a:gd name="T99" fmla="*/ 15 h 26"/>
                <a:gd name="T100" fmla="*/ 12 w 14"/>
                <a:gd name="T101" fmla="*/ 14 h 26"/>
                <a:gd name="T102" fmla="*/ 10 w 14"/>
                <a:gd name="T103" fmla="*/ 14 h 26"/>
                <a:gd name="T104" fmla="*/ 10 w 14"/>
                <a:gd name="T105" fmla="*/ 13 h 26"/>
                <a:gd name="T106" fmla="*/ 12 w 14"/>
                <a:gd name="T107" fmla="*/ 13 h 26"/>
                <a:gd name="T108" fmla="*/ 12 w 14"/>
                <a:gd name="T109" fmla="*/ 12 h 26"/>
                <a:gd name="T110" fmla="*/ 12 w 14"/>
                <a:gd name="T111" fmla="*/ 10 h 26"/>
                <a:gd name="T112" fmla="*/ 12 w 14"/>
                <a:gd name="T113" fmla="*/ 9 h 26"/>
                <a:gd name="T114" fmla="*/ 13 w 14"/>
                <a:gd name="T115" fmla="*/ 8 h 26"/>
                <a:gd name="T116" fmla="*/ 14 w 14"/>
                <a:gd name="T117" fmla="*/ 7 h 26"/>
                <a:gd name="T118" fmla="*/ 12 w 14"/>
                <a:gd name="T119" fmla="*/ 6 h 26"/>
                <a:gd name="T120" fmla="*/ 14 w 14"/>
                <a:gd name="T121" fmla="*/ 4 h 26"/>
                <a:gd name="T122" fmla="*/ 14 w 14"/>
                <a:gd name="T1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" h="26">
                  <a:moveTo>
                    <a:pt x="14" y="3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426">
              <a:extLst>
                <a:ext uri="{FF2B5EF4-FFF2-40B4-BE49-F238E27FC236}">
                  <a16:creationId xmlns:a16="http://schemas.microsoft.com/office/drawing/2014/main" id="{BCD9E4CE-21C2-17CB-EF8C-AC7B85F8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51" y="757238"/>
              <a:ext cx="19050" cy="2698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 h 17"/>
                <a:gd name="T4" fmla="*/ 9 w 12"/>
                <a:gd name="T5" fmla="*/ 5 h 17"/>
                <a:gd name="T6" fmla="*/ 12 w 12"/>
                <a:gd name="T7" fmla="*/ 4 h 17"/>
                <a:gd name="T8" fmla="*/ 12 w 12"/>
                <a:gd name="T9" fmla="*/ 2 h 17"/>
                <a:gd name="T10" fmla="*/ 11 w 12"/>
                <a:gd name="T11" fmla="*/ 0 h 17"/>
                <a:gd name="T12" fmla="*/ 7 w 12"/>
                <a:gd name="T13" fmla="*/ 0 h 17"/>
                <a:gd name="T14" fmla="*/ 3 w 12"/>
                <a:gd name="T15" fmla="*/ 2 h 17"/>
                <a:gd name="T16" fmla="*/ 0 w 12"/>
                <a:gd name="T17" fmla="*/ 3 h 17"/>
                <a:gd name="T18" fmla="*/ 0 w 12"/>
                <a:gd name="T19" fmla="*/ 4 h 17"/>
                <a:gd name="T20" fmla="*/ 6 w 12"/>
                <a:gd name="T21" fmla="*/ 4 h 17"/>
                <a:gd name="T22" fmla="*/ 6 w 12"/>
                <a:gd name="T23" fmla="*/ 5 h 17"/>
                <a:gd name="T24" fmla="*/ 5 w 12"/>
                <a:gd name="T25" fmla="*/ 5 h 17"/>
                <a:gd name="T26" fmla="*/ 3 w 12"/>
                <a:gd name="T27" fmla="*/ 5 h 17"/>
                <a:gd name="T28" fmla="*/ 2 w 12"/>
                <a:gd name="T29" fmla="*/ 5 h 17"/>
                <a:gd name="T30" fmla="*/ 5 w 12"/>
                <a:gd name="T31" fmla="*/ 9 h 17"/>
                <a:gd name="T32" fmla="*/ 5 w 12"/>
                <a:gd name="T33" fmla="*/ 11 h 17"/>
                <a:gd name="T34" fmla="*/ 5 w 12"/>
                <a:gd name="T35" fmla="*/ 12 h 17"/>
                <a:gd name="T36" fmla="*/ 5 w 12"/>
                <a:gd name="T37" fmla="*/ 13 h 17"/>
                <a:gd name="T38" fmla="*/ 8 w 12"/>
                <a:gd name="T39" fmla="*/ 17 h 17"/>
                <a:gd name="T40" fmla="*/ 9 w 12"/>
                <a:gd name="T41" fmla="*/ 16 h 17"/>
                <a:gd name="T42" fmla="*/ 11 w 12"/>
                <a:gd name="T43" fmla="*/ 15 h 17"/>
                <a:gd name="T44" fmla="*/ 9 w 12"/>
                <a:gd name="T45" fmla="*/ 12 h 17"/>
                <a:gd name="T46" fmla="*/ 9 w 12"/>
                <a:gd name="T47" fmla="*/ 10 h 17"/>
                <a:gd name="T48" fmla="*/ 9 w 12"/>
                <a:gd name="T4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7">
                  <a:moveTo>
                    <a:pt x="9" y="9"/>
                  </a:moveTo>
                  <a:lnTo>
                    <a:pt x="9" y="8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427">
              <a:extLst>
                <a:ext uri="{FF2B5EF4-FFF2-40B4-BE49-F238E27FC236}">
                  <a16:creationId xmlns:a16="http://schemas.microsoft.com/office/drawing/2014/main" id="{F95AF3DC-474B-1C64-BA98-9D96D0BB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739775"/>
              <a:ext cx="38100" cy="33338"/>
            </a:xfrm>
            <a:custGeom>
              <a:avLst/>
              <a:gdLst>
                <a:gd name="T0" fmla="*/ 18 w 24"/>
                <a:gd name="T1" fmla="*/ 21 h 21"/>
                <a:gd name="T2" fmla="*/ 23 w 24"/>
                <a:gd name="T3" fmla="*/ 20 h 21"/>
                <a:gd name="T4" fmla="*/ 24 w 24"/>
                <a:gd name="T5" fmla="*/ 16 h 21"/>
                <a:gd name="T6" fmla="*/ 22 w 24"/>
                <a:gd name="T7" fmla="*/ 16 h 21"/>
                <a:gd name="T8" fmla="*/ 17 w 24"/>
                <a:gd name="T9" fmla="*/ 19 h 21"/>
                <a:gd name="T10" fmla="*/ 15 w 24"/>
                <a:gd name="T11" fmla="*/ 19 h 21"/>
                <a:gd name="T12" fmla="*/ 16 w 24"/>
                <a:gd name="T13" fmla="*/ 17 h 21"/>
                <a:gd name="T14" fmla="*/ 18 w 24"/>
                <a:gd name="T15" fmla="*/ 15 h 21"/>
                <a:gd name="T16" fmla="*/ 19 w 24"/>
                <a:gd name="T17" fmla="*/ 15 h 21"/>
                <a:gd name="T18" fmla="*/ 20 w 24"/>
                <a:gd name="T19" fmla="*/ 15 h 21"/>
                <a:gd name="T20" fmla="*/ 20 w 24"/>
                <a:gd name="T21" fmla="*/ 14 h 21"/>
                <a:gd name="T22" fmla="*/ 19 w 24"/>
                <a:gd name="T23" fmla="*/ 13 h 21"/>
                <a:gd name="T24" fmla="*/ 19 w 24"/>
                <a:gd name="T25" fmla="*/ 11 h 21"/>
                <a:gd name="T26" fmla="*/ 18 w 24"/>
                <a:gd name="T27" fmla="*/ 11 h 21"/>
                <a:gd name="T28" fmla="*/ 18 w 24"/>
                <a:gd name="T29" fmla="*/ 10 h 21"/>
                <a:gd name="T30" fmla="*/ 19 w 24"/>
                <a:gd name="T31" fmla="*/ 9 h 21"/>
                <a:gd name="T32" fmla="*/ 16 w 24"/>
                <a:gd name="T33" fmla="*/ 3 h 21"/>
                <a:gd name="T34" fmla="*/ 13 w 24"/>
                <a:gd name="T35" fmla="*/ 3 h 21"/>
                <a:gd name="T36" fmla="*/ 12 w 24"/>
                <a:gd name="T37" fmla="*/ 3 h 21"/>
                <a:gd name="T38" fmla="*/ 10 w 24"/>
                <a:gd name="T39" fmla="*/ 1 h 21"/>
                <a:gd name="T40" fmla="*/ 9 w 24"/>
                <a:gd name="T41" fmla="*/ 0 h 21"/>
                <a:gd name="T42" fmla="*/ 7 w 24"/>
                <a:gd name="T43" fmla="*/ 0 h 21"/>
                <a:gd name="T44" fmla="*/ 4 w 24"/>
                <a:gd name="T45" fmla="*/ 1 h 21"/>
                <a:gd name="T46" fmla="*/ 2 w 24"/>
                <a:gd name="T47" fmla="*/ 3 h 21"/>
                <a:gd name="T48" fmla="*/ 0 w 24"/>
                <a:gd name="T49" fmla="*/ 4 h 21"/>
                <a:gd name="T50" fmla="*/ 2 w 24"/>
                <a:gd name="T51" fmla="*/ 7 h 21"/>
                <a:gd name="T52" fmla="*/ 3 w 24"/>
                <a:gd name="T53" fmla="*/ 7 h 21"/>
                <a:gd name="T54" fmla="*/ 4 w 24"/>
                <a:gd name="T55" fmla="*/ 7 h 21"/>
                <a:gd name="T56" fmla="*/ 5 w 24"/>
                <a:gd name="T57" fmla="*/ 7 h 21"/>
                <a:gd name="T58" fmla="*/ 5 w 24"/>
                <a:gd name="T59" fmla="*/ 8 h 21"/>
                <a:gd name="T60" fmla="*/ 5 w 24"/>
                <a:gd name="T61" fmla="*/ 9 h 21"/>
                <a:gd name="T62" fmla="*/ 6 w 24"/>
                <a:gd name="T63" fmla="*/ 13 h 21"/>
                <a:gd name="T64" fmla="*/ 7 w 24"/>
                <a:gd name="T65" fmla="*/ 14 h 21"/>
                <a:gd name="T66" fmla="*/ 9 w 24"/>
                <a:gd name="T67" fmla="*/ 14 h 21"/>
                <a:gd name="T68" fmla="*/ 9 w 24"/>
                <a:gd name="T69" fmla="*/ 15 h 21"/>
                <a:gd name="T70" fmla="*/ 10 w 24"/>
                <a:gd name="T71" fmla="*/ 16 h 21"/>
                <a:gd name="T72" fmla="*/ 11 w 24"/>
                <a:gd name="T73" fmla="*/ 20 h 21"/>
                <a:gd name="T74" fmla="*/ 11 w 24"/>
                <a:gd name="T75" fmla="*/ 21 h 21"/>
                <a:gd name="T76" fmla="*/ 18 w 24"/>
                <a:gd name="T7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1">
                  <a:moveTo>
                    <a:pt x="18" y="21"/>
                  </a:moveTo>
                  <a:lnTo>
                    <a:pt x="23" y="20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433">
              <a:extLst>
                <a:ext uri="{FF2B5EF4-FFF2-40B4-BE49-F238E27FC236}">
                  <a16:creationId xmlns:a16="http://schemas.microsoft.com/office/drawing/2014/main" id="{788E2738-9589-9AD7-7765-4855A850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4" y="311150"/>
              <a:ext cx="25400" cy="60325"/>
            </a:xfrm>
            <a:custGeom>
              <a:avLst/>
              <a:gdLst>
                <a:gd name="T0" fmla="*/ 0 w 16"/>
                <a:gd name="T1" fmla="*/ 14 h 38"/>
                <a:gd name="T2" fmla="*/ 0 w 16"/>
                <a:gd name="T3" fmla="*/ 32 h 38"/>
                <a:gd name="T4" fmla="*/ 4 w 16"/>
                <a:gd name="T5" fmla="*/ 38 h 38"/>
                <a:gd name="T6" fmla="*/ 6 w 16"/>
                <a:gd name="T7" fmla="*/ 37 h 38"/>
                <a:gd name="T8" fmla="*/ 6 w 16"/>
                <a:gd name="T9" fmla="*/ 34 h 38"/>
                <a:gd name="T10" fmla="*/ 7 w 16"/>
                <a:gd name="T11" fmla="*/ 36 h 38"/>
                <a:gd name="T12" fmla="*/ 11 w 16"/>
                <a:gd name="T13" fmla="*/ 37 h 38"/>
                <a:gd name="T14" fmla="*/ 12 w 16"/>
                <a:gd name="T15" fmla="*/ 34 h 38"/>
                <a:gd name="T16" fmla="*/ 12 w 16"/>
                <a:gd name="T17" fmla="*/ 31 h 38"/>
                <a:gd name="T18" fmla="*/ 12 w 16"/>
                <a:gd name="T19" fmla="*/ 29 h 38"/>
                <a:gd name="T20" fmla="*/ 13 w 16"/>
                <a:gd name="T21" fmla="*/ 25 h 38"/>
                <a:gd name="T22" fmla="*/ 12 w 16"/>
                <a:gd name="T23" fmla="*/ 23 h 38"/>
                <a:gd name="T24" fmla="*/ 11 w 16"/>
                <a:gd name="T25" fmla="*/ 22 h 38"/>
                <a:gd name="T26" fmla="*/ 9 w 16"/>
                <a:gd name="T27" fmla="*/ 20 h 38"/>
                <a:gd name="T28" fmla="*/ 10 w 16"/>
                <a:gd name="T29" fmla="*/ 19 h 38"/>
                <a:gd name="T30" fmla="*/ 12 w 16"/>
                <a:gd name="T31" fmla="*/ 19 h 38"/>
                <a:gd name="T32" fmla="*/ 10 w 16"/>
                <a:gd name="T33" fmla="*/ 13 h 38"/>
                <a:gd name="T34" fmla="*/ 11 w 16"/>
                <a:gd name="T35" fmla="*/ 12 h 38"/>
                <a:gd name="T36" fmla="*/ 14 w 16"/>
                <a:gd name="T37" fmla="*/ 17 h 38"/>
                <a:gd name="T38" fmla="*/ 16 w 16"/>
                <a:gd name="T39" fmla="*/ 13 h 38"/>
                <a:gd name="T40" fmla="*/ 13 w 16"/>
                <a:gd name="T41" fmla="*/ 9 h 38"/>
                <a:gd name="T42" fmla="*/ 14 w 16"/>
                <a:gd name="T43" fmla="*/ 6 h 38"/>
                <a:gd name="T44" fmla="*/ 13 w 16"/>
                <a:gd name="T45" fmla="*/ 5 h 38"/>
                <a:gd name="T46" fmla="*/ 14 w 16"/>
                <a:gd name="T47" fmla="*/ 1 h 38"/>
                <a:gd name="T48" fmla="*/ 10 w 16"/>
                <a:gd name="T49" fmla="*/ 1 h 38"/>
                <a:gd name="T50" fmla="*/ 7 w 16"/>
                <a:gd name="T51" fmla="*/ 0 h 38"/>
                <a:gd name="T52" fmla="*/ 5 w 16"/>
                <a:gd name="T53" fmla="*/ 3 h 38"/>
                <a:gd name="T54" fmla="*/ 5 w 16"/>
                <a:gd name="T55" fmla="*/ 5 h 38"/>
                <a:gd name="T56" fmla="*/ 4 w 16"/>
                <a:gd name="T57" fmla="*/ 9 h 38"/>
                <a:gd name="T58" fmla="*/ 5 w 16"/>
                <a:gd name="T59" fmla="*/ 10 h 38"/>
                <a:gd name="T60" fmla="*/ 4 w 16"/>
                <a:gd name="T61" fmla="*/ 13 h 38"/>
                <a:gd name="T62" fmla="*/ 5 w 16"/>
                <a:gd name="T63" fmla="*/ 18 h 38"/>
                <a:gd name="T64" fmla="*/ 5 w 16"/>
                <a:gd name="T65" fmla="*/ 19 h 38"/>
                <a:gd name="T66" fmla="*/ 3 w 16"/>
                <a:gd name="T67" fmla="*/ 17 h 38"/>
                <a:gd name="T68" fmla="*/ 3 w 16"/>
                <a:gd name="T6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8">
                  <a:moveTo>
                    <a:pt x="3" y="14"/>
                  </a:moveTo>
                  <a:lnTo>
                    <a:pt x="0" y="14"/>
                  </a:lnTo>
                  <a:lnTo>
                    <a:pt x="0" y="1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236">
              <a:extLst>
                <a:ext uri="{FF2B5EF4-FFF2-40B4-BE49-F238E27FC236}">
                  <a16:creationId xmlns:a16="http://schemas.microsoft.com/office/drawing/2014/main" id="{ACFB8EBE-7EB9-6978-4CB1-7AE32CE32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9" y="519113"/>
              <a:ext cx="31750" cy="66675"/>
            </a:xfrm>
            <a:custGeom>
              <a:avLst/>
              <a:gdLst>
                <a:gd name="T0" fmla="*/ 9 w 20"/>
                <a:gd name="T1" fmla="*/ 39 h 42"/>
                <a:gd name="T2" fmla="*/ 10 w 20"/>
                <a:gd name="T3" fmla="*/ 38 h 42"/>
                <a:gd name="T4" fmla="*/ 10 w 20"/>
                <a:gd name="T5" fmla="*/ 35 h 42"/>
                <a:gd name="T6" fmla="*/ 9 w 20"/>
                <a:gd name="T7" fmla="*/ 32 h 42"/>
                <a:gd name="T8" fmla="*/ 9 w 20"/>
                <a:gd name="T9" fmla="*/ 30 h 42"/>
                <a:gd name="T10" fmla="*/ 9 w 20"/>
                <a:gd name="T11" fmla="*/ 29 h 42"/>
                <a:gd name="T12" fmla="*/ 7 w 20"/>
                <a:gd name="T13" fmla="*/ 31 h 42"/>
                <a:gd name="T14" fmla="*/ 7 w 20"/>
                <a:gd name="T15" fmla="*/ 29 h 42"/>
                <a:gd name="T16" fmla="*/ 10 w 20"/>
                <a:gd name="T17" fmla="*/ 24 h 42"/>
                <a:gd name="T18" fmla="*/ 9 w 20"/>
                <a:gd name="T19" fmla="*/ 22 h 42"/>
                <a:gd name="T20" fmla="*/ 10 w 20"/>
                <a:gd name="T21" fmla="*/ 19 h 42"/>
                <a:gd name="T22" fmla="*/ 12 w 20"/>
                <a:gd name="T23" fmla="*/ 18 h 42"/>
                <a:gd name="T24" fmla="*/ 13 w 20"/>
                <a:gd name="T25" fmla="*/ 17 h 42"/>
                <a:gd name="T26" fmla="*/ 15 w 20"/>
                <a:gd name="T27" fmla="*/ 20 h 42"/>
                <a:gd name="T28" fmla="*/ 15 w 20"/>
                <a:gd name="T29" fmla="*/ 18 h 42"/>
                <a:gd name="T30" fmla="*/ 16 w 20"/>
                <a:gd name="T31" fmla="*/ 20 h 42"/>
                <a:gd name="T32" fmla="*/ 17 w 20"/>
                <a:gd name="T33" fmla="*/ 25 h 42"/>
                <a:gd name="T34" fmla="*/ 15 w 20"/>
                <a:gd name="T35" fmla="*/ 29 h 42"/>
                <a:gd name="T36" fmla="*/ 17 w 20"/>
                <a:gd name="T37" fmla="*/ 28 h 42"/>
                <a:gd name="T38" fmla="*/ 20 w 20"/>
                <a:gd name="T39" fmla="*/ 23 h 42"/>
                <a:gd name="T40" fmla="*/ 17 w 20"/>
                <a:gd name="T41" fmla="*/ 17 h 42"/>
                <a:gd name="T42" fmla="*/ 15 w 20"/>
                <a:gd name="T43" fmla="*/ 13 h 42"/>
                <a:gd name="T44" fmla="*/ 14 w 20"/>
                <a:gd name="T45" fmla="*/ 10 h 42"/>
                <a:gd name="T46" fmla="*/ 12 w 20"/>
                <a:gd name="T47" fmla="*/ 7 h 42"/>
                <a:gd name="T48" fmla="*/ 10 w 20"/>
                <a:gd name="T49" fmla="*/ 6 h 42"/>
                <a:gd name="T50" fmla="*/ 8 w 20"/>
                <a:gd name="T51" fmla="*/ 3 h 42"/>
                <a:gd name="T52" fmla="*/ 7 w 20"/>
                <a:gd name="T53" fmla="*/ 0 h 42"/>
                <a:gd name="T54" fmla="*/ 3 w 20"/>
                <a:gd name="T55" fmla="*/ 0 h 42"/>
                <a:gd name="T56" fmla="*/ 6 w 20"/>
                <a:gd name="T57" fmla="*/ 4 h 42"/>
                <a:gd name="T58" fmla="*/ 4 w 20"/>
                <a:gd name="T59" fmla="*/ 5 h 42"/>
                <a:gd name="T60" fmla="*/ 4 w 20"/>
                <a:gd name="T61" fmla="*/ 7 h 42"/>
                <a:gd name="T62" fmla="*/ 3 w 20"/>
                <a:gd name="T63" fmla="*/ 6 h 42"/>
                <a:gd name="T64" fmla="*/ 2 w 20"/>
                <a:gd name="T65" fmla="*/ 9 h 42"/>
                <a:gd name="T66" fmla="*/ 1 w 20"/>
                <a:gd name="T67" fmla="*/ 11 h 42"/>
                <a:gd name="T68" fmla="*/ 1 w 20"/>
                <a:gd name="T69" fmla="*/ 16 h 42"/>
                <a:gd name="T70" fmla="*/ 3 w 20"/>
                <a:gd name="T71" fmla="*/ 16 h 42"/>
                <a:gd name="T72" fmla="*/ 4 w 20"/>
                <a:gd name="T73" fmla="*/ 16 h 42"/>
                <a:gd name="T74" fmla="*/ 9 w 20"/>
                <a:gd name="T75" fmla="*/ 17 h 42"/>
                <a:gd name="T76" fmla="*/ 4 w 20"/>
                <a:gd name="T77" fmla="*/ 24 h 42"/>
                <a:gd name="T78" fmla="*/ 3 w 20"/>
                <a:gd name="T79" fmla="*/ 32 h 42"/>
                <a:gd name="T80" fmla="*/ 4 w 20"/>
                <a:gd name="T81" fmla="*/ 37 h 42"/>
                <a:gd name="T82" fmla="*/ 6 w 20"/>
                <a:gd name="T83" fmla="*/ 39 h 42"/>
                <a:gd name="T84" fmla="*/ 7 w 20"/>
                <a:gd name="T8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2">
                  <a:moveTo>
                    <a:pt x="8" y="41"/>
                  </a:move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8" y="4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238">
              <a:extLst>
                <a:ext uri="{FF2B5EF4-FFF2-40B4-BE49-F238E27FC236}">
                  <a16:creationId xmlns:a16="http://schemas.microsoft.com/office/drawing/2014/main" id="{45ABA9CF-E0D8-4935-F594-546A46B2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354013"/>
              <a:ext cx="30163" cy="38100"/>
            </a:xfrm>
            <a:custGeom>
              <a:avLst/>
              <a:gdLst>
                <a:gd name="T0" fmla="*/ 15 w 19"/>
                <a:gd name="T1" fmla="*/ 24 h 24"/>
                <a:gd name="T2" fmla="*/ 18 w 19"/>
                <a:gd name="T3" fmla="*/ 22 h 24"/>
                <a:gd name="T4" fmla="*/ 19 w 19"/>
                <a:gd name="T5" fmla="*/ 19 h 24"/>
                <a:gd name="T6" fmla="*/ 19 w 19"/>
                <a:gd name="T7" fmla="*/ 18 h 24"/>
                <a:gd name="T8" fmla="*/ 19 w 19"/>
                <a:gd name="T9" fmla="*/ 15 h 24"/>
                <a:gd name="T10" fmla="*/ 16 w 19"/>
                <a:gd name="T11" fmla="*/ 10 h 24"/>
                <a:gd name="T12" fmla="*/ 6 w 19"/>
                <a:gd name="T13" fmla="*/ 6 h 24"/>
                <a:gd name="T14" fmla="*/ 3 w 19"/>
                <a:gd name="T15" fmla="*/ 2 h 24"/>
                <a:gd name="T16" fmla="*/ 2 w 19"/>
                <a:gd name="T17" fmla="*/ 2 h 24"/>
                <a:gd name="T18" fmla="*/ 0 w 19"/>
                <a:gd name="T19" fmla="*/ 0 h 24"/>
                <a:gd name="T20" fmla="*/ 2 w 19"/>
                <a:gd name="T21" fmla="*/ 6 h 24"/>
                <a:gd name="T22" fmla="*/ 3 w 19"/>
                <a:gd name="T23" fmla="*/ 9 h 24"/>
                <a:gd name="T24" fmla="*/ 4 w 19"/>
                <a:gd name="T25" fmla="*/ 10 h 24"/>
                <a:gd name="T26" fmla="*/ 5 w 19"/>
                <a:gd name="T27" fmla="*/ 10 h 24"/>
                <a:gd name="T28" fmla="*/ 6 w 19"/>
                <a:gd name="T29" fmla="*/ 9 h 24"/>
                <a:gd name="T30" fmla="*/ 8 w 19"/>
                <a:gd name="T31" fmla="*/ 9 h 24"/>
                <a:gd name="T32" fmla="*/ 8 w 19"/>
                <a:gd name="T33" fmla="*/ 10 h 24"/>
                <a:gd name="T34" fmla="*/ 9 w 19"/>
                <a:gd name="T35" fmla="*/ 11 h 24"/>
                <a:gd name="T36" fmla="*/ 9 w 19"/>
                <a:gd name="T37" fmla="*/ 12 h 24"/>
                <a:gd name="T38" fmla="*/ 9 w 19"/>
                <a:gd name="T39" fmla="*/ 13 h 24"/>
                <a:gd name="T40" fmla="*/ 10 w 19"/>
                <a:gd name="T41" fmla="*/ 13 h 24"/>
                <a:gd name="T42" fmla="*/ 10 w 19"/>
                <a:gd name="T43" fmla="*/ 15 h 24"/>
                <a:gd name="T44" fmla="*/ 9 w 19"/>
                <a:gd name="T45" fmla="*/ 15 h 24"/>
                <a:gd name="T46" fmla="*/ 9 w 19"/>
                <a:gd name="T47" fmla="*/ 16 h 24"/>
                <a:gd name="T48" fmla="*/ 10 w 19"/>
                <a:gd name="T49" fmla="*/ 17 h 24"/>
                <a:gd name="T50" fmla="*/ 15 w 19"/>
                <a:gd name="T51" fmla="*/ 18 h 24"/>
                <a:gd name="T52" fmla="*/ 13 w 19"/>
                <a:gd name="T53" fmla="*/ 19 h 24"/>
                <a:gd name="T54" fmla="*/ 12 w 19"/>
                <a:gd name="T55" fmla="*/ 20 h 24"/>
                <a:gd name="T56" fmla="*/ 13 w 19"/>
                <a:gd name="T57" fmla="*/ 23 h 24"/>
                <a:gd name="T58" fmla="*/ 13 w 19"/>
                <a:gd name="T59" fmla="*/ 24 h 24"/>
                <a:gd name="T60" fmla="*/ 15 w 19"/>
                <a:gd name="T6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4">
                  <a:moveTo>
                    <a:pt x="15" y="24"/>
                  </a:moveTo>
                  <a:lnTo>
                    <a:pt x="18" y="22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5"/>
                  </a:lnTo>
                  <a:lnTo>
                    <a:pt x="16" y="10"/>
                  </a:lnTo>
                  <a:lnTo>
                    <a:pt x="6" y="6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429">
              <a:extLst>
                <a:ext uri="{FF2B5EF4-FFF2-40B4-BE49-F238E27FC236}">
                  <a16:creationId xmlns:a16="http://schemas.microsoft.com/office/drawing/2014/main" id="{94B18225-7985-F8AF-072D-5F0AC724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6" y="639763"/>
              <a:ext cx="28575" cy="28575"/>
            </a:xfrm>
            <a:custGeom>
              <a:avLst/>
              <a:gdLst>
                <a:gd name="T0" fmla="*/ 8 w 18"/>
                <a:gd name="T1" fmla="*/ 5 h 18"/>
                <a:gd name="T2" fmla="*/ 8 w 18"/>
                <a:gd name="T3" fmla="*/ 4 h 18"/>
                <a:gd name="T4" fmla="*/ 8 w 18"/>
                <a:gd name="T5" fmla="*/ 2 h 18"/>
                <a:gd name="T6" fmla="*/ 9 w 18"/>
                <a:gd name="T7" fmla="*/ 1 h 18"/>
                <a:gd name="T8" fmla="*/ 9 w 18"/>
                <a:gd name="T9" fmla="*/ 0 h 18"/>
                <a:gd name="T10" fmla="*/ 8 w 18"/>
                <a:gd name="T11" fmla="*/ 0 h 18"/>
                <a:gd name="T12" fmla="*/ 7 w 18"/>
                <a:gd name="T13" fmla="*/ 0 h 18"/>
                <a:gd name="T14" fmla="*/ 4 w 18"/>
                <a:gd name="T15" fmla="*/ 4 h 18"/>
                <a:gd name="T16" fmla="*/ 3 w 18"/>
                <a:gd name="T17" fmla="*/ 4 h 18"/>
                <a:gd name="T18" fmla="*/ 1 w 18"/>
                <a:gd name="T19" fmla="*/ 4 h 18"/>
                <a:gd name="T20" fmla="*/ 0 w 18"/>
                <a:gd name="T21" fmla="*/ 4 h 18"/>
                <a:gd name="T22" fmla="*/ 0 w 18"/>
                <a:gd name="T23" fmla="*/ 5 h 18"/>
                <a:gd name="T24" fmla="*/ 1 w 18"/>
                <a:gd name="T25" fmla="*/ 5 h 18"/>
                <a:gd name="T26" fmla="*/ 2 w 18"/>
                <a:gd name="T27" fmla="*/ 6 h 18"/>
                <a:gd name="T28" fmla="*/ 2 w 18"/>
                <a:gd name="T29" fmla="*/ 7 h 18"/>
                <a:gd name="T30" fmla="*/ 3 w 18"/>
                <a:gd name="T31" fmla="*/ 8 h 18"/>
                <a:gd name="T32" fmla="*/ 3 w 18"/>
                <a:gd name="T33" fmla="*/ 11 h 18"/>
                <a:gd name="T34" fmla="*/ 4 w 18"/>
                <a:gd name="T35" fmla="*/ 12 h 18"/>
                <a:gd name="T36" fmla="*/ 5 w 18"/>
                <a:gd name="T37" fmla="*/ 12 h 18"/>
                <a:gd name="T38" fmla="*/ 5 w 18"/>
                <a:gd name="T39" fmla="*/ 13 h 18"/>
                <a:gd name="T40" fmla="*/ 7 w 18"/>
                <a:gd name="T41" fmla="*/ 12 h 18"/>
                <a:gd name="T42" fmla="*/ 7 w 18"/>
                <a:gd name="T43" fmla="*/ 11 h 18"/>
                <a:gd name="T44" fmla="*/ 8 w 18"/>
                <a:gd name="T45" fmla="*/ 12 h 18"/>
                <a:gd name="T46" fmla="*/ 8 w 18"/>
                <a:gd name="T47" fmla="*/ 11 h 18"/>
                <a:gd name="T48" fmla="*/ 7 w 18"/>
                <a:gd name="T49" fmla="*/ 9 h 18"/>
                <a:gd name="T50" fmla="*/ 7 w 18"/>
                <a:gd name="T51" fmla="*/ 9 h 18"/>
                <a:gd name="T52" fmla="*/ 9 w 18"/>
                <a:gd name="T53" fmla="*/ 9 h 18"/>
                <a:gd name="T54" fmla="*/ 11 w 18"/>
                <a:gd name="T55" fmla="*/ 11 h 18"/>
                <a:gd name="T56" fmla="*/ 15 w 18"/>
                <a:gd name="T57" fmla="*/ 14 h 18"/>
                <a:gd name="T58" fmla="*/ 15 w 18"/>
                <a:gd name="T59" fmla="*/ 15 h 18"/>
                <a:gd name="T60" fmla="*/ 14 w 18"/>
                <a:gd name="T61" fmla="*/ 17 h 18"/>
                <a:gd name="T62" fmla="*/ 14 w 18"/>
                <a:gd name="T63" fmla="*/ 18 h 18"/>
                <a:gd name="T64" fmla="*/ 16 w 18"/>
                <a:gd name="T65" fmla="*/ 15 h 18"/>
                <a:gd name="T66" fmla="*/ 17 w 18"/>
                <a:gd name="T67" fmla="*/ 15 h 18"/>
                <a:gd name="T68" fmla="*/ 18 w 18"/>
                <a:gd name="T69" fmla="*/ 15 h 18"/>
                <a:gd name="T70" fmla="*/ 18 w 18"/>
                <a:gd name="T71" fmla="*/ 14 h 18"/>
                <a:gd name="T72" fmla="*/ 17 w 18"/>
                <a:gd name="T73" fmla="*/ 13 h 18"/>
                <a:gd name="T74" fmla="*/ 16 w 18"/>
                <a:gd name="T75" fmla="*/ 13 h 18"/>
                <a:gd name="T76" fmla="*/ 15 w 18"/>
                <a:gd name="T77" fmla="*/ 12 h 18"/>
                <a:gd name="T78" fmla="*/ 15 w 18"/>
                <a:gd name="T79" fmla="*/ 11 h 18"/>
                <a:gd name="T80" fmla="*/ 14 w 18"/>
                <a:gd name="T81" fmla="*/ 8 h 18"/>
                <a:gd name="T82" fmla="*/ 13 w 18"/>
                <a:gd name="T83" fmla="*/ 7 h 18"/>
                <a:gd name="T84" fmla="*/ 7 w 18"/>
                <a:gd name="T85" fmla="*/ 6 h 18"/>
                <a:gd name="T86" fmla="*/ 7 w 18"/>
                <a:gd name="T87" fmla="*/ 5 h 18"/>
                <a:gd name="T88" fmla="*/ 8 w 18"/>
                <a:gd name="T8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8">
                  <a:moveTo>
                    <a:pt x="8" y="5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614">
              <a:extLst>
                <a:ext uri="{FF2B5EF4-FFF2-40B4-BE49-F238E27FC236}">
                  <a16:creationId xmlns:a16="http://schemas.microsoft.com/office/drawing/2014/main" id="{72C77A21-3AC9-C83E-C4CB-90EAA9B1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6" y="3581400"/>
              <a:ext cx="44450" cy="47625"/>
            </a:xfrm>
            <a:custGeom>
              <a:avLst/>
              <a:gdLst>
                <a:gd name="T0" fmla="*/ 22 w 28"/>
                <a:gd name="T1" fmla="*/ 26 h 30"/>
                <a:gd name="T2" fmla="*/ 26 w 28"/>
                <a:gd name="T3" fmla="*/ 29 h 30"/>
                <a:gd name="T4" fmla="*/ 28 w 28"/>
                <a:gd name="T5" fmla="*/ 28 h 30"/>
                <a:gd name="T6" fmla="*/ 27 w 28"/>
                <a:gd name="T7" fmla="*/ 27 h 30"/>
                <a:gd name="T8" fmla="*/ 22 w 28"/>
                <a:gd name="T9" fmla="*/ 23 h 30"/>
                <a:gd name="T10" fmla="*/ 21 w 28"/>
                <a:gd name="T11" fmla="*/ 20 h 30"/>
                <a:gd name="T12" fmla="*/ 20 w 28"/>
                <a:gd name="T13" fmla="*/ 20 h 30"/>
                <a:gd name="T14" fmla="*/ 19 w 28"/>
                <a:gd name="T15" fmla="*/ 19 h 30"/>
                <a:gd name="T16" fmla="*/ 15 w 28"/>
                <a:gd name="T17" fmla="*/ 15 h 30"/>
                <a:gd name="T18" fmla="*/ 14 w 28"/>
                <a:gd name="T19" fmla="*/ 14 h 30"/>
                <a:gd name="T20" fmla="*/ 14 w 28"/>
                <a:gd name="T21" fmla="*/ 13 h 30"/>
                <a:gd name="T22" fmla="*/ 14 w 28"/>
                <a:gd name="T23" fmla="*/ 12 h 30"/>
                <a:gd name="T24" fmla="*/ 14 w 28"/>
                <a:gd name="T25" fmla="*/ 10 h 30"/>
                <a:gd name="T26" fmla="*/ 13 w 28"/>
                <a:gd name="T27" fmla="*/ 9 h 30"/>
                <a:gd name="T28" fmla="*/ 11 w 28"/>
                <a:gd name="T29" fmla="*/ 9 h 30"/>
                <a:gd name="T30" fmla="*/ 13 w 28"/>
                <a:gd name="T31" fmla="*/ 8 h 30"/>
                <a:gd name="T32" fmla="*/ 11 w 28"/>
                <a:gd name="T33" fmla="*/ 8 h 30"/>
                <a:gd name="T34" fmla="*/ 10 w 28"/>
                <a:gd name="T35" fmla="*/ 8 h 30"/>
                <a:gd name="T36" fmla="*/ 10 w 28"/>
                <a:gd name="T37" fmla="*/ 7 h 30"/>
                <a:gd name="T38" fmla="*/ 9 w 28"/>
                <a:gd name="T39" fmla="*/ 7 h 30"/>
                <a:gd name="T40" fmla="*/ 8 w 28"/>
                <a:gd name="T41" fmla="*/ 7 h 30"/>
                <a:gd name="T42" fmla="*/ 8 w 28"/>
                <a:gd name="T43" fmla="*/ 6 h 30"/>
                <a:gd name="T44" fmla="*/ 8 w 28"/>
                <a:gd name="T45" fmla="*/ 6 h 30"/>
                <a:gd name="T46" fmla="*/ 7 w 28"/>
                <a:gd name="T47" fmla="*/ 6 h 30"/>
                <a:gd name="T48" fmla="*/ 3 w 28"/>
                <a:gd name="T49" fmla="*/ 2 h 30"/>
                <a:gd name="T50" fmla="*/ 1 w 28"/>
                <a:gd name="T51" fmla="*/ 0 h 30"/>
                <a:gd name="T52" fmla="*/ 0 w 28"/>
                <a:gd name="T53" fmla="*/ 0 h 30"/>
                <a:gd name="T54" fmla="*/ 1 w 28"/>
                <a:gd name="T55" fmla="*/ 2 h 30"/>
                <a:gd name="T56" fmla="*/ 2 w 28"/>
                <a:gd name="T57" fmla="*/ 2 h 30"/>
                <a:gd name="T58" fmla="*/ 2 w 28"/>
                <a:gd name="T59" fmla="*/ 3 h 30"/>
                <a:gd name="T60" fmla="*/ 8 w 28"/>
                <a:gd name="T61" fmla="*/ 9 h 30"/>
                <a:gd name="T62" fmla="*/ 10 w 28"/>
                <a:gd name="T63" fmla="*/ 10 h 30"/>
                <a:gd name="T64" fmla="*/ 11 w 28"/>
                <a:gd name="T65" fmla="*/ 12 h 30"/>
                <a:gd name="T66" fmla="*/ 15 w 28"/>
                <a:gd name="T67" fmla="*/ 19 h 30"/>
                <a:gd name="T68" fmla="*/ 17 w 28"/>
                <a:gd name="T69" fmla="*/ 21 h 30"/>
                <a:gd name="T70" fmla="*/ 20 w 28"/>
                <a:gd name="T71" fmla="*/ 26 h 30"/>
                <a:gd name="T72" fmla="*/ 21 w 28"/>
                <a:gd name="T73" fmla="*/ 27 h 30"/>
                <a:gd name="T74" fmla="*/ 22 w 28"/>
                <a:gd name="T75" fmla="*/ 28 h 30"/>
                <a:gd name="T76" fmla="*/ 24 w 28"/>
                <a:gd name="T77" fmla="*/ 30 h 30"/>
                <a:gd name="T78" fmla="*/ 24 w 28"/>
                <a:gd name="T79" fmla="*/ 29 h 30"/>
                <a:gd name="T80" fmla="*/ 23 w 28"/>
                <a:gd name="T81" fmla="*/ 29 h 30"/>
                <a:gd name="T82" fmla="*/ 22 w 28"/>
                <a:gd name="T83" fmla="*/ 28 h 30"/>
                <a:gd name="T84" fmla="*/ 22 w 28"/>
                <a:gd name="T85" fmla="*/ 27 h 30"/>
                <a:gd name="T86" fmla="*/ 22 w 28"/>
                <a:gd name="T87" fmla="*/ 26 h 30"/>
                <a:gd name="T88" fmla="*/ 22 w 28"/>
                <a:gd name="T8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0">
                  <a:moveTo>
                    <a:pt x="22" y="26"/>
                  </a:moveTo>
                  <a:lnTo>
                    <a:pt x="26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20" y="26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153">
              <a:extLst>
                <a:ext uri="{FF2B5EF4-FFF2-40B4-BE49-F238E27FC236}">
                  <a16:creationId xmlns:a16="http://schemas.microsoft.com/office/drawing/2014/main" id="{A25B757B-612E-AFCC-2429-3C41B64B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264" y="3211513"/>
              <a:ext cx="80963" cy="38100"/>
            </a:xfrm>
            <a:custGeom>
              <a:avLst/>
              <a:gdLst>
                <a:gd name="T0" fmla="*/ 4 w 51"/>
                <a:gd name="T1" fmla="*/ 9 h 24"/>
                <a:gd name="T2" fmla="*/ 6 w 51"/>
                <a:gd name="T3" fmla="*/ 12 h 24"/>
                <a:gd name="T4" fmla="*/ 19 w 51"/>
                <a:gd name="T5" fmla="*/ 15 h 24"/>
                <a:gd name="T6" fmla="*/ 46 w 51"/>
                <a:gd name="T7" fmla="*/ 21 h 24"/>
                <a:gd name="T8" fmla="*/ 49 w 51"/>
                <a:gd name="T9" fmla="*/ 24 h 24"/>
                <a:gd name="T10" fmla="*/ 51 w 51"/>
                <a:gd name="T11" fmla="*/ 24 h 24"/>
                <a:gd name="T12" fmla="*/ 50 w 51"/>
                <a:gd name="T13" fmla="*/ 22 h 24"/>
                <a:gd name="T14" fmla="*/ 44 w 51"/>
                <a:gd name="T15" fmla="*/ 20 h 24"/>
                <a:gd name="T16" fmla="*/ 33 w 51"/>
                <a:gd name="T17" fmla="*/ 18 h 24"/>
                <a:gd name="T18" fmla="*/ 10 w 51"/>
                <a:gd name="T19" fmla="*/ 12 h 24"/>
                <a:gd name="T20" fmla="*/ 6 w 51"/>
                <a:gd name="T21" fmla="*/ 11 h 24"/>
                <a:gd name="T22" fmla="*/ 5 w 51"/>
                <a:gd name="T23" fmla="*/ 8 h 24"/>
                <a:gd name="T24" fmla="*/ 4 w 51"/>
                <a:gd name="T25" fmla="*/ 5 h 24"/>
                <a:gd name="T26" fmla="*/ 1 w 51"/>
                <a:gd name="T27" fmla="*/ 0 h 24"/>
                <a:gd name="T28" fmla="*/ 0 w 51"/>
                <a:gd name="T29" fmla="*/ 0 h 24"/>
                <a:gd name="T30" fmla="*/ 0 w 51"/>
                <a:gd name="T31" fmla="*/ 2 h 24"/>
                <a:gd name="T32" fmla="*/ 1 w 51"/>
                <a:gd name="T33" fmla="*/ 5 h 24"/>
                <a:gd name="T34" fmla="*/ 1 w 51"/>
                <a:gd name="T35" fmla="*/ 7 h 24"/>
                <a:gd name="T36" fmla="*/ 4 w 51"/>
                <a:gd name="T3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4">
                  <a:moveTo>
                    <a:pt x="4" y="9"/>
                  </a:moveTo>
                  <a:lnTo>
                    <a:pt x="6" y="12"/>
                  </a:lnTo>
                  <a:lnTo>
                    <a:pt x="19" y="15"/>
                  </a:lnTo>
                  <a:lnTo>
                    <a:pt x="46" y="21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0" y="22"/>
                  </a:lnTo>
                  <a:lnTo>
                    <a:pt x="44" y="20"/>
                  </a:lnTo>
                  <a:lnTo>
                    <a:pt x="33" y="18"/>
                  </a:lnTo>
                  <a:lnTo>
                    <a:pt x="10" y="12"/>
                  </a:lnTo>
                  <a:lnTo>
                    <a:pt x="6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154">
              <a:extLst>
                <a:ext uri="{FF2B5EF4-FFF2-40B4-BE49-F238E27FC236}">
                  <a16:creationId xmlns:a16="http://schemas.microsoft.com/office/drawing/2014/main" id="{41F3D6D4-F128-CEBB-9D12-39024D41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3263900"/>
              <a:ext cx="50800" cy="9525"/>
            </a:xfrm>
            <a:custGeom>
              <a:avLst/>
              <a:gdLst>
                <a:gd name="T0" fmla="*/ 32 w 32"/>
                <a:gd name="T1" fmla="*/ 5 h 6"/>
                <a:gd name="T2" fmla="*/ 32 w 32"/>
                <a:gd name="T3" fmla="*/ 4 h 6"/>
                <a:gd name="T4" fmla="*/ 29 w 32"/>
                <a:gd name="T5" fmla="*/ 4 h 6"/>
                <a:gd name="T6" fmla="*/ 27 w 32"/>
                <a:gd name="T7" fmla="*/ 2 h 6"/>
                <a:gd name="T8" fmla="*/ 27 w 32"/>
                <a:gd name="T9" fmla="*/ 1 h 6"/>
                <a:gd name="T10" fmla="*/ 26 w 32"/>
                <a:gd name="T11" fmla="*/ 1 h 6"/>
                <a:gd name="T12" fmla="*/ 23 w 32"/>
                <a:gd name="T13" fmla="*/ 4 h 6"/>
                <a:gd name="T14" fmla="*/ 20 w 32"/>
                <a:gd name="T15" fmla="*/ 1 h 6"/>
                <a:gd name="T16" fmla="*/ 18 w 32"/>
                <a:gd name="T17" fmla="*/ 1 h 6"/>
                <a:gd name="T18" fmla="*/ 12 w 32"/>
                <a:gd name="T19" fmla="*/ 2 h 6"/>
                <a:gd name="T20" fmla="*/ 1 w 32"/>
                <a:gd name="T21" fmla="*/ 1 h 6"/>
                <a:gd name="T22" fmla="*/ 0 w 32"/>
                <a:gd name="T23" fmla="*/ 0 h 6"/>
                <a:gd name="T24" fmla="*/ 0 w 32"/>
                <a:gd name="T25" fmla="*/ 1 h 6"/>
                <a:gd name="T26" fmla="*/ 31 w 32"/>
                <a:gd name="T27" fmla="*/ 6 h 6"/>
                <a:gd name="T28" fmla="*/ 32 w 32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">
                  <a:moveTo>
                    <a:pt x="32" y="5"/>
                  </a:moveTo>
                  <a:lnTo>
                    <a:pt x="32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1" y="6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156">
              <a:extLst>
                <a:ext uri="{FF2B5EF4-FFF2-40B4-BE49-F238E27FC236}">
                  <a16:creationId xmlns:a16="http://schemas.microsoft.com/office/drawing/2014/main" id="{AF0C5417-1200-D22E-CD24-1945915E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306763"/>
              <a:ext cx="47625" cy="38100"/>
            </a:xfrm>
            <a:custGeom>
              <a:avLst/>
              <a:gdLst>
                <a:gd name="T0" fmla="*/ 30 w 30"/>
                <a:gd name="T1" fmla="*/ 0 h 24"/>
                <a:gd name="T2" fmla="*/ 25 w 30"/>
                <a:gd name="T3" fmla="*/ 3 h 24"/>
                <a:gd name="T4" fmla="*/ 14 w 30"/>
                <a:gd name="T5" fmla="*/ 12 h 24"/>
                <a:gd name="T6" fmla="*/ 13 w 30"/>
                <a:gd name="T7" fmla="*/ 13 h 24"/>
                <a:gd name="T8" fmla="*/ 11 w 30"/>
                <a:gd name="T9" fmla="*/ 17 h 24"/>
                <a:gd name="T10" fmla="*/ 10 w 30"/>
                <a:gd name="T11" fmla="*/ 17 h 24"/>
                <a:gd name="T12" fmla="*/ 8 w 30"/>
                <a:gd name="T13" fmla="*/ 18 h 24"/>
                <a:gd name="T14" fmla="*/ 7 w 30"/>
                <a:gd name="T15" fmla="*/ 18 h 24"/>
                <a:gd name="T16" fmla="*/ 6 w 30"/>
                <a:gd name="T17" fmla="*/ 18 h 24"/>
                <a:gd name="T18" fmla="*/ 6 w 30"/>
                <a:gd name="T19" fmla="*/ 19 h 24"/>
                <a:gd name="T20" fmla="*/ 5 w 30"/>
                <a:gd name="T21" fmla="*/ 20 h 24"/>
                <a:gd name="T22" fmla="*/ 4 w 30"/>
                <a:gd name="T23" fmla="*/ 22 h 24"/>
                <a:gd name="T24" fmla="*/ 0 w 30"/>
                <a:gd name="T25" fmla="*/ 24 h 24"/>
                <a:gd name="T26" fmla="*/ 6 w 30"/>
                <a:gd name="T27" fmla="*/ 22 h 24"/>
                <a:gd name="T28" fmla="*/ 13 w 30"/>
                <a:gd name="T29" fmla="*/ 16 h 24"/>
                <a:gd name="T30" fmla="*/ 30 w 30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25" y="3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157">
              <a:extLst>
                <a:ext uri="{FF2B5EF4-FFF2-40B4-BE49-F238E27FC236}">
                  <a16:creationId xmlns:a16="http://schemas.microsoft.com/office/drawing/2014/main" id="{0B9C52DF-F357-6B32-817A-5A699BC0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4" y="3232150"/>
              <a:ext cx="31750" cy="30163"/>
            </a:xfrm>
            <a:custGeom>
              <a:avLst/>
              <a:gdLst>
                <a:gd name="T0" fmla="*/ 17 w 20"/>
                <a:gd name="T1" fmla="*/ 7 h 19"/>
                <a:gd name="T2" fmla="*/ 13 w 20"/>
                <a:gd name="T3" fmla="*/ 9 h 19"/>
                <a:gd name="T4" fmla="*/ 5 w 20"/>
                <a:gd name="T5" fmla="*/ 12 h 19"/>
                <a:gd name="T6" fmla="*/ 5 w 20"/>
                <a:gd name="T7" fmla="*/ 13 h 19"/>
                <a:gd name="T8" fmla="*/ 6 w 20"/>
                <a:gd name="T9" fmla="*/ 13 h 19"/>
                <a:gd name="T10" fmla="*/ 3 w 20"/>
                <a:gd name="T11" fmla="*/ 15 h 19"/>
                <a:gd name="T12" fmla="*/ 0 w 20"/>
                <a:gd name="T13" fmla="*/ 18 h 19"/>
                <a:gd name="T14" fmla="*/ 0 w 20"/>
                <a:gd name="T15" fmla="*/ 19 h 19"/>
                <a:gd name="T16" fmla="*/ 1 w 20"/>
                <a:gd name="T17" fmla="*/ 19 h 19"/>
                <a:gd name="T18" fmla="*/ 5 w 20"/>
                <a:gd name="T19" fmla="*/ 18 h 19"/>
                <a:gd name="T20" fmla="*/ 6 w 20"/>
                <a:gd name="T21" fmla="*/ 17 h 19"/>
                <a:gd name="T22" fmla="*/ 8 w 20"/>
                <a:gd name="T23" fmla="*/ 15 h 19"/>
                <a:gd name="T24" fmla="*/ 11 w 20"/>
                <a:gd name="T25" fmla="*/ 14 h 19"/>
                <a:gd name="T26" fmla="*/ 14 w 20"/>
                <a:gd name="T27" fmla="*/ 13 h 19"/>
                <a:gd name="T28" fmla="*/ 16 w 20"/>
                <a:gd name="T29" fmla="*/ 11 h 19"/>
                <a:gd name="T30" fmla="*/ 18 w 20"/>
                <a:gd name="T31" fmla="*/ 8 h 19"/>
                <a:gd name="T32" fmla="*/ 20 w 20"/>
                <a:gd name="T33" fmla="*/ 0 h 19"/>
                <a:gd name="T34" fmla="*/ 19 w 20"/>
                <a:gd name="T35" fmla="*/ 2 h 19"/>
                <a:gd name="T36" fmla="*/ 17 w 20"/>
                <a:gd name="T3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7" y="7"/>
                  </a:moveTo>
                  <a:lnTo>
                    <a:pt x="13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8" y="8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360" name="Rectangle 2113">
            <a:extLst>
              <a:ext uri="{FF2B5EF4-FFF2-40B4-BE49-F238E27FC236}">
                <a16:creationId xmlns:a16="http://schemas.microsoft.com/office/drawing/2014/main" id="{BF5D2BCE-A72B-6856-0A31-056A8649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092" y="2783875"/>
            <a:ext cx="8928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zh-CN" sz="1000" dirty="0"/>
              <a:t>Central Europe </a:t>
            </a:r>
            <a:endParaRPr kumimoji="0" lang="zh-CN" altLang="zh-CN" sz="1000" b="0" i="0" u="none" strike="noStrike" cap="none" normalizeH="0" baseline="0" dirty="0">
              <a:ln>
                <a:noFill/>
              </a:ln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95044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623">
            <a:extLst>
              <a:ext uri="{FF2B5EF4-FFF2-40B4-BE49-F238E27FC236}">
                <a16:creationId xmlns:a16="http://schemas.microsoft.com/office/drawing/2014/main" id="{63584F53-5BF9-9A0A-153B-BBDFFBB2FB92}"/>
              </a:ext>
            </a:extLst>
          </p:cNvPr>
          <p:cNvSpPr>
            <a:spLocks/>
          </p:cNvSpPr>
          <p:nvPr/>
        </p:nvSpPr>
        <p:spPr bwMode="auto">
          <a:xfrm>
            <a:off x="4703487" y="1347613"/>
            <a:ext cx="4020296" cy="3274083"/>
          </a:xfrm>
          <a:custGeom>
            <a:avLst/>
            <a:gdLst>
              <a:gd name="T0" fmla="*/ 1321 w 1363"/>
              <a:gd name="T1" fmla="*/ 418 h 1110"/>
              <a:gd name="T2" fmla="*/ 1314 w 1363"/>
              <a:gd name="T3" fmla="*/ 344 h 1110"/>
              <a:gd name="T4" fmla="*/ 1344 w 1363"/>
              <a:gd name="T5" fmla="*/ 226 h 1110"/>
              <a:gd name="T6" fmla="*/ 1286 w 1363"/>
              <a:gd name="T7" fmla="*/ 78 h 1110"/>
              <a:gd name="T8" fmla="*/ 954 w 1363"/>
              <a:gd name="T9" fmla="*/ 64 h 1110"/>
              <a:gd name="T10" fmla="*/ 814 w 1363"/>
              <a:gd name="T11" fmla="*/ 44 h 1110"/>
              <a:gd name="T12" fmla="*/ 640 w 1363"/>
              <a:gd name="T13" fmla="*/ 125 h 1110"/>
              <a:gd name="T14" fmla="*/ 654 w 1363"/>
              <a:gd name="T15" fmla="*/ 137 h 1110"/>
              <a:gd name="T16" fmla="*/ 624 w 1363"/>
              <a:gd name="T17" fmla="*/ 147 h 1110"/>
              <a:gd name="T18" fmla="*/ 569 w 1363"/>
              <a:gd name="T19" fmla="*/ 103 h 1110"/>
              <a:gd name="T20" fmla="*/ 522 w 1363"/>
              <a:gd name="T21" fmla="*/ 71 h 1110"/>
              <a:gd name="T22" fmla="*/ 487 w 1363"/>
              <a:gd name="T23" fmla="*/ 80 h 1110"/>
              <a:gd name="T24" fmla="*/ 487 w 1363"/>
              <a:gd name="T25" fmla="*/ 73 h 1110"/>
              <a:gd name="T26" fmla="*/ 418 w 1363"/>
              <a:gd name="T27" fmla="*/ 121 h 1110"/>
              <a:gd name="T28" fmla="*/ 380 w 1363"/>
              <a:gd name="T29" fmla="*/ 99 h 1110"/>
              <a:gd name="T30" fmla="*/ 324 w 1363"/>
              <a:gd name="T31" fmla="*/ 66 h 1110"/>
              <a:gd name="T32" fmla="*/ 289 w 1363"/>
              <a:gd name="T33" fmla="*/ 13 h 1110"/>
              <a:gd name="T34" fmla="*/ 227 w 1363"/>
              <a:gd name="T35" fmla="*/ 41 h 1110"/>
              <a:gd name="T36" fmla="*/ 222 w 1363"/>
              <a:gd name="T37" fmla="*/ 85 h 1110"/>
              <a:gd name="T38" fmla="*/ 275 w 1363"/>
              <a:gd name="T39" fmla="*/ 163 h 1110"/>
              <a:gd name="T40" fmla="*/ 197 w 1363"/>
              <a:gd name="T41" fmla="*/ 164 h 1110"/>
              <a:gd name="T42" fmla="*/ 170 w 1363"/>
              <a:gd name="T43" fmla="*/ 186 h 1110"/>
              <a:gd name="T44" fmla="*/ 87 w 1363"/>
              <a:gd name="T45" fmla="*/ 187 h 1110"/>
              <a:gd name="T46" fmla="*/ 64 w 1363"/>
              <a:gd name="T47" fmla="*/ 293 h 1110"/>
              <a:gd name="T48" fmla="*/ 71 w 1363"/>
              <a:gd name="T49" fmla="*/ 368 h 1110"/>
              <a:gd name="T50" fmla="*/ 12 w 1363"/>
              <a:gd name="T51" fmla="*/ 403 h 1110"/>
              <a:gd name="T52" fmla="*/ 7 w 1363"/>
              <a:gd name="T53" fmla="*/ 487 h 1110"/>
              <a:gd name="T54" fmla="*/ 23 w 1363"/>
              <a:gd name="T55" fmla="*/ 539 h 1110"/>
              <a:gd name="T56" fmla="*/ 20 w 1363"/>
              <a:gd name="T57" fmla="*/ 586 h 1110"/>
              <a:gd name="T58" fmla="*/ 41 w 1363"/>
              <a:gd name="T59" fmla="*/ 642 h 1110"/>
              <a:gd name="T60" fmla="*/ 77 w 1363"/>
              <a:gd name="T61" fmla="*/ 694 h 1110"/>
              <a:gd name="T62" fmla="*/ 142 w 1363"/>
              <a:gd name="T63" fmla="*/ 711 h 1110"/>
              <a:gd name="T64" fmla="*/ 142 w 1363"/>
              <a:gd name="T65" fmla="*/ 792 h 1110"/>
              <a:gd name="T66" fmla="*/ 122 w 1363"/>
              <a:gd name="T67" fmla="*/ 879 h 1110"/>
              <a:gd name="T68" fmla="*/ 84 w 1363"/>
              <a:gd name="T69" fmla="*/ 900 h 1110"/>
              <a:gd name="T70" fmla="*/ 20 w 1363"/>
              <a:gd name="T71" fmla="*/ 984 h 1110"/>
              <a:gd name="T72" fmla="*/ 28 w 1363"/>
              <a:gd name="T73" fmla="*/ 1017 h 1110"/>
              <a:gd name="T74" fmla="*/ 91 w 1363"/>
              <a:gd name="T75" fmla="*/ 1060 h 1110"/>
              <a:gd name="T76" fmla="*/ 165 w 1363"/>
              <a:gd name="T77" fmla="*/ 1020 h 1110"/>
              <a:gd name="T78" fmla="*/ 224 w 1363"/>
              <a:gd name="T79" fmla="*/ 1053 h 1110"/>
              <a:gd name="T80" fmla="*/ 254 w 1363"/>
              <a:gd name="T81" fmla="*/ 1004 h 1110"/>
              <a:gd name="T82" fmla="*/ 318 w 1363"/>
              <a:gd name="T83" fmla="*/ 1022 h 1110"/>
              <a:gd name="T84" fmla="*/ 339 w 1363"/>
              <a:gd name="T85" fmla="*/ 978 h 1110"/>
              <a:gd name="T86" fmla="*/ 390 w 1363"/>
              <a:gd name="T87" fmla="*/ 949 h 1110"/>
              <a:gd name="T88" fmla="*/ 471 w 1363"/>
              <a:gd name="T89" fmla="*/ 952 h 1110"/>
              <a:gd name="T90" fmla="*/ 583 w 1363"/>
              <a:gd name="T91" fmla="*/ 994 h 1110"/>
              <a:gd name="T92" fmla="*/ 575 w 1363"/>
              <a:gd name="T93" fmla="*/ 1049 h 1110"/>
              <a:gd name="T94" fmla="*/ 601 w 1363"/>
              <a:gd name="T95" fmla="*/ 1106 h 1110"/>
              <a:gd name="T96" fmla="*/ 674 w 1363"/>
              <a:gd name="T97" fmla="*/ 1103 h 1110"/>
              <a:gd name="T98" fmla="*/ 706 w 1363"/>
              <a:gd name="T99" fmla="*/ 1075 h 1110"/>
              <a:gd name="T100" fmla="*/ 743 w 1363"/>
              <a:gd name="T101" fmla="*/ 1020 h 1110"/>
              <a:gd name="T102" fmla="*/ 795 w 1363"/>
              <a:gd name="T103" fmla="*/ 994 h 1110"/>
              <a:gd name="T104" fmla="*/ 853 w 1363"/>
              <a:gd name="T105" fmla="*/ 1049 h 1110"/>
              <a:gd name="T106" fmla="*/ 944 w 1363"/>
              <a:gd name="T107" fmla="*/ 1072 h 1110"/>
              <a:gd name="T108" fmla="*/ 1011 w 1363"/>
              <a:gd name="T109" fmla="*/ 1041 h 1110"/>
              <a:gd name="T110" fmla="*/ 1110 w 1363"/>
              <a:gd name="T111" fmla="*/ 1026 h 1110"/>
              <a:gd name="T112" fmla="*/ 1161 w 1363"/>
              <a:gd name="T113" fmla="*/ 975 h 1110"/>
              <a:gd name="T114" fmla="*/ 1201 w 1363"/>
              <a:gd name="T115" fmla="*/ 899 h 1110"/>
              <a:gd name="T116" fmla="*/ 1266 w 1363"/>
              <a:gd name="T117" fmla="*/ 833 h 1110"/>
              <a:gd name="T118" fmla="*/ 1213 w 1363"/>
              <a:gd name="T119" fmla="*/ 767 h 1110"/>
              <a:gd name="T120" fmla="*/ 1265 w 1363"/>
              <a:gd name="T121" fmla="*/ 716 h 1110"/>
              <a:gd name="T122" fmla="*/ 1293 w 1363"/>
              <a:gd name="T123" fmla="*/ 59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3" h="1110">
                <a:moveTo>
                  <a:pt x="1362" y="500"/>
                </a:moveTo>
                <a:lnTo>
                  <a:pt x="1356" y="496"/>
                </a:lnTo>
                <a:lnTo>
                  <a:pt x="1351" y="492"/>
                </a:lnTo>
                <a:lnTo>
                  <a:pt x="1350" y="490"/>
                </a:lnTo>
                <a:lnTo>
                  <a:pt x="1349" y="488"/>
                </a:lnTo>
                <a:lnTo>
                  <a:pt x="1349" y="487"/>
                </a:lnTo>
                <a:lnTo>
                  <a:pt x="1349" y="486"/>
                </a:lnTo>
                <a:lnTo>
                  <a:pt x="1348" y="485"/>
                </a:lnTo>
                <a:lnTo>
                  <a:pt x="1347" y="485"/>
                </a:lnTo>
                <a:lnTo>
                  <a:pt x="1347" y="483"/>
                </a:lnTo>
                <a:lnTo>
                  <a:pt x="1345" y="483"/>
                </a:lnTo>
                <a:lnTo>
                  <a:pt x="1345" y="482"/>
                </a:lnTo>
                <a:lnTo>
                  <a:pt x="1345" y="481"/>
                </a:lnTo>
                <a:lnTo>
                  <a:pt x="1345" y="477"/>
                </a:lnTo>
                <a:lnTo>
                  <a:pt x="1344" y="476"/>
                </a:lnTo>
                <a:lnTo>
                  <a:pt x="1343" y="473"/>
                </a:lnTo>
                <a:lnTo>
                  <a:pt x="1342" y="470"/>
                </a:lnTo>
                <a:lnTo>
                  <a:pt x="1343" y="469"/>
                </a:lnTo>
                <a:lnTo>
                  <a:pt x="1343" y="468"/>
                </a:lnTo>
                <a:lnTo>
                  <a:pt x="1343" y="467"/>
                </a:lnTo>
                <a:lnTo>
                  <a:pt x="1340" y="463"/>
                </a:lnTo>
                <a:lnTo>
                  <a:pt x="1335" y="461"/>
                </a:lnTo>
                <a:lnTo>
                  <a:pt x="1334" y="459"/>
                </a:lnTo>
                <a:lnTo>
                  <a:pt x="1329" y="450"/>
                </a:lnTo>
                <a:lnTo>
                  <a:pt x="1328" y="449"/>
                </a:lnTo>
                <a:lnTo>
                  <a:pt x="1327" y="449"/>
                </a:lnTo>
                <a:lnTo>
                  <a:pt x="1325" y="449"/>
                </a:lnTo>
                <a:lnTo>
                  <a:pt x="1325" y="446"/>
                </a:lnTo>
                <a:lnTo>
                  <a:pt x="1325" y="444"/>
                </a:lnTo>
                <a:lnTo>
                  <a:pt x="1327" y="442"/>
                </a:lnTo>
                <a:lnTo>
                  <a:pt x="1328" y="441"/>
                </a:lnTo>
                <a:lnTo>
                  <a:pt x="1329" y="441"/>
                </a:lnTo>
                <a:lnTo>
                  <a:pt x="1329" y="438"/>
                </a:lnTo>
                <a:lnTo>
                  <a:pt x="1329" y="437"/>
                </a:lnTo>
                <a:lnTo>
                  <a:pt x="1330" y="436"/>
                </a:lnTo>
                <a:lnTo>
                  <a:pt x="1330" y="435"/>
                </a:lnTo>
                <a:lnTo>
                  <a:pt x="1327" y="430"/>
                </a:lnTo>
                <a:lnTo>
                  <a:pt x="1327" y="429"/>
                </a:lnTo>
                <a:lnTo>
                  <a:pt x="1328" y="427"/>
                </a:lnTo>
                <a:lnTo>
                  <a:pt x="1327" y="427"/>
                </a:lnTo>
                <a:lnTo>
                  <a:pt x="1325" y="425"/>
                </a:lnTo>
                <a:lnTo>
                  <a:pt x="1324" y="424"/>
                </a:lnTo>
                <a:lnTo>
                  <a:pt x="1323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2" y="421"/>
                </a:lnTo>
                <a:lnTo>
                  <a:pt x="1321" y="421"/>
                </a:lnTo>
                <a:lnTo>
                  <a:pt x="1319" y="418"/>
                </a:lnTo>
                <a:lnTo>
                  <a:pt x="1321" y="418"/>
                </a:lnTo>
                <a:lnTo>
                  <a:pt x="1318" y="416"/>
                </a:lnTo>
                <a:lnTo>
                  <a:pt x="1318" y="414"/>
                </a:lnTo>
                <a:lnTo>
                  <a:pt x="1318" y="412"/>
                </a:lnTo>
                <a:lnTo>
                  <a:pt x="1318" y="409"/>
                </a:lnTo>
                <a:lnTo>
                  <a:pt x="1318" y="408"/>
                </a:lnTo>
                <a:lnTo>
                  <a:pt x="1317" y="407"/>
                </a:lnTo>
                <a:lnTo>
                  <a:pt x="1317" y="405"/>
                </a:lnTo>
                <a:lnTo>
                  <a:pt x="1318" y="405"/>
                </a:lnTo>
                <a:lnTo>
                  <a:pt x="1319" y="404"/>
                </a:lnTo>
                <a:lnTo>
                  <a:pt x="1319" y="403"/>
                </a:lnTo>
                <a:lnTo>
                  <a:pt x="1318" y="403"/>
                </a:lnTo>
                <a:lnTo>
                  <a:pt x="1318" y="402"/>
                </a:lnTo>
                <a:lnTo>
                  <a:pt x="1319" y="401"/>
                </a:lnTo>
                <a:lnTo>
                  <a:pt x="1318" y="399"/>
                </a:lnTo>
                <a:lnTo>
                  <a:pt x="1318" y="398"/>
                </a:lnTo>
                <a:lnTo>
                  <a:pt x="1319" y="396"/>
                </a:lnTo>
                <a:lnTo>
                  <a:pt x="1319" y="395"/>
                </a:lnTo>
                <a:lnTo>
                  <a:pt x="1319" y="394"/>
                </a:lnTo>
                <a:lnTo>
                  <a:pt x="1321" y="394"/>
                </a:lnTo>
                <a:lnTo>
                  <a:pt x="1323" y="392"/>
                </a:lnTo>
                <a:lnTo>
                  <a:pt x="1324" y="391"/>
                </a:lnTo>
                <a:lnTo>
                  <a:pt x="1325" y="388"/>
                </a:lnTo>
                <a:lnTo>
                  <a:pt x="1323" y="386"/>
                </a:lnTo>
                <a:lnTo>
                  <a:pt x="1322" y="384"/>
                </a:lnTo>
                <a:lnTo>
                  <a:pt x="1323" y="383"/>
                </a:lnTo>
                <a:lnTo>
                  <a:pt x="1323" y="381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3"/>
                </a:lnTo>
                <a:lnTo>
                  <a:pt x="1325" y="371"/>
                </a:lnTo>
                <a:lnTo>
                  <a:pt x="1327" y="368"/>
                </a:lnTo>
                <a:lnTo>
                  <a:pt x="1328" y="365"/>
                </a:lnTo>
                <a:lnTo>
                  <a:pt x="1329" y="365"/>
                </a:lnTo>
                <a:lnTo>
                  <a:pt x="1328" y="364"/>
                </a:lnTo>
                <a:lnTo>
                  <a:pt x="1327" y="359"/>
                </a:lnTo>
                <a:lnTo>
                  <a:pt x="1325" y="357"/>
                </a:lnTo>
                <a:lnTo>
                  <a:pt x="1325" y="356"/>
                </a:lnTo>
                <a:lnTo>
                  <a:pt x="1325" y="355"/>
                </a:lnTo>
                <a:lnTo>
                  <a:pt x="1324" y="353"/>
                </a:lnTo>
                <a:lnTo>
                  <a:pt x="1323" y="352"/>
                </a:lnTo>
                <a:lnTo>
                  <a:pt x="1323" y="351"/>
                </a:lnTo>
                <a:lnTo>
                  <a:pt x="1321" y="350"/>
                </a:lnTo>
                <a:lnTo>
                  <a:pt x="1317" y="350"/>
                </a:lnTo>
                <a:lnTo>
                  <a:pt x="1316" y="350"/>
                </a:lnTo>
                <a:lnTo>
                  <a:pt x="1315" y="345"/>
                </a:lnTo>
                <a:lnTo>
                  <a:pt x="1315" y="343"/>
                </a:lnTo>
                <a:lnTo>
                  <a:pt x="1315" y="343"/>
                </a:lnTo>
                <a:lnTo>
                  <a:pt x="1314" y="344"/>
                </a:lnTo>
                <a:lnTo>
                  <a:pt x="1314" y="343"/>
                </a:lnTo>
                <a:lnTo>
                  <a:pt x="1312" y="343"/>
                </a:lnTo>
                <a:lnTo>
                  <a:pt x="1312" y="342"/>
                </a:lnTo>
                <a:lnTo>
                  <a:pt x="1311" y="343"/>
                </a:lnTo>
                <a:lnTo>
                  <a:pt x="1310" y="343"/>
                </a:lnTo>
                <a:lnTo>
                  <a:pt x="1310" y="342"/>
                </a:lnTo>
                <a:lnTo>
                  <a:pt x="1309" y="342"/>
                </a:lnTo>
                <a:lnTo>
                  <a:pt x="1308" y="342"/>
                </a:lnTo>
                <a:lnTo>
                  <a:pt x="1308" y="340"/>
                </a:lnTo>
                <a:lnTo>
                  <a:pt x="1306" y="339"/>
                </a:lnTo>
                <a:lnTo>
                  <a:pt x="1302" y="338"/>
                </a:lnTo>
                <a:lnTo>
                  <a:pt x="1301" y="337"/>
                </a:lnTo>
                <a:lnTo>
                  <a:pt x="1299" y="337"/>
                </a:lnTo>
                <a:lnTo>
                  <a:pt x="1293" y="337"/>
                </a:lnTo>
                <a:lnTo>
                  <a:pt x="1292" y="336"/>
                </a:lnTo>
                <a:lnTo>
                  <a:pt x="1292" y="333"/>
                </a:lnTo>
                <a:lnTo>
                  <a:pt x="1292" y="332"/>
                </a:lnTo>
                <a:lnTo>
                  <a:pt x="1291" y="331"/>
                </a:lnTo>
                <a:lnTo>
                  <a:pt x="1291" y="330"/>
                </a:lnTo>
                <a:lnTo>
                  <a:pt x="1290" y="330"/>
                </a:lnTo>
                <a:lnTo>
                  <a:pt x="1293" y="323"/>
                </a:lnTo>
                <a:lnTo>
                  <a:pt x="1295" y="320"/>
                </a:lnTo>
                <a:lnTo>
                  <a:pt x="1298" y="317"/>
                </a:lnTo>
                <a:lnTo>
                  <a:pt x="1308" y="303"/>
                </a:lnTo>
                <a:lnTo>
                  <a:pt x="1315" y="297"/>
                </a:lnTo>
                <a:lnTo>
                  <a:pt x="1321" y="293"/>
                </a:lnTo>
                <a:lnTo>
                  <a:pt x="1334" y="290"/>
                </a:lnTo>
                <a:lnTo>
                  <a:pt x="1343" y="282"/>
                </a:lnTo>
                <a:lnTo>
                  <a:pt x="1345" y="280"/>
                </a:lnTo>
                <a:lnTo>
                  <a:pt x="1347" y="274"/>
                </a:lnTo>
                <a:lnTo>
                  <a:pt x="1347" y="271"/>
                </a:lnTo>
                <a:lnTo>
                  <a:pt x="1345" y="255"/>
                </a:lnTo>
                <a:lnTo>
                  <a:pt x="1345" y="254"/>
                </a:lnTo>
                <a:lnTo>
                  <a:pt x="1345" y="253"/>
                </a:lnTo>
                <a:lnTo>
                  <a:pt x="1344" y="253"/>
                </a:lnTo>
                <a:lnTo>
                  <a:pt x="1344" y="251"/>
                </a:lnTo>
                <a:lnTo>
                  <a:pt x="1345" y="251"/>
                </a:lnTo>
                <a:lnTo>
                  <a:pt x="1345" y="249"/>
                </a:lnTo>
                <a:lnTo>
                  <a:pt x="1347" y="248"/>
                </a:lnTo>
                <a:lnTo>
                  <a:pt x="1347" y="247"/>
                </a:lnTo>
                <a:lnTo>
                  <a:pt x="1345" y="243"/>
                </a:lnTo>
                <a:lnTo>
                  <a:pt x="1345" y="241"/>
                </a:lnTo>
                <a:lnTo>
                  <a:pt x="1344" y="239"/>
                </a:lnTo>
                <a:lnTo>
                  <a:pt x="1343" y="235"/>
                </a:lnTo>
                <a:lnTo>
                  <a:pt x="1343" y="234"/>
                </a:lnTo>
                <a:lnTo>
                  <a:pt x="1343" y="230"/>
                </a:lnTo>
                <a:lnTo>
                  <a:pt x="1343" y="229"/>
                </a:lnTo>
                <a:lnTo>
                  <a:pt x="1343" y="228"/>
                </a:lnTo>
                <a:lnTo>
                  <a:pt x="1344" y="226"/>
                </a:lnTo>
                <a:lnTo>
                  <a:pt x="1344" y="222"/>
                </a:lnTo>
                <a:lnTo>
                  <a:pt x="1343" y="222"/>
                </a:lnTo>
                <a:lnTo>
                  <a:pt x="1343" y="221"/>
                </a:lnTo>
                <a:lnTo>
                  <a:pt x="1342" y="220"/>
                </a:lnTo>
                <a:lnTo>
                  <a:pt x="1341" y="217"/>
                </a:lnTo>
                <a:lnTo>
                  <a:pt x="1341" y="216"/>
                </a:lnTo>
                <a:lnTo>
                  <a:pt x="1340" y="214"/>
                </a:lnTo>
                <a:lnTo>
                  <a:pt x="1338" y="212"/>
                </a:lnTo>
                <a:lnTo>
                  <a:pt x="1337" y="208"/>
                </a:lnTo>
                <a:lnTo>
                  <a:pt x="1334" y="196"/>
                </a:lnTo>
                <a:lnTo>
                  <a:pt x="1332" y="193"/>
                </a:lnTo>
                <a:lnTo>
                  <a:pt x="1329" y="186"/>
                </a:lnTo>
                <a:lnTo>
                  <a:pt x="1322" y="166"/>
                </a:lnTo>
                <a:lnTo>
                  <a:pt x="1319" y="157"/>
                </a:lnTo>
                <a:lnTo>
                  <a:pt x="1319" y="149"/>
                </a:lnTo>
                <a:lnTo>
                  <a:pt x="1318" y="147"/>
                </a:lnTo>
                <a:lnTo>
                  <a:pt x="1317" y="144"/>
                </a:lnTo>
                <a:lnTo>
                  <a:pt x="1316" y="137"/>
                </a:lnTo>
                <a:lnTo>
                  <a:pt x="1316" y="135"/>
                </a:lnTo>
                <a:lnTo>
                  <a:pt x="1315" y="131"/>
                </a:lnTo>
                <a:lnTo>
                  <a:pt x="1315" y="129"/>
                </a:lnTo>
                <a:lnTo>
                  <a:pt x="1315" y="124"/>
                </a:lnTo>
                <a:lnTo>
                  <a:pt x="1315" y="123"/>
                </a:lnTo>
                <a:lnTo>
                  <a:pt x="1315" y="122"/>
                </a:lnTo>
                <a:lnTo>
                  <a:pt x="1314" y="121"/>
                </a:lnTo>
                <a:lnTo>
                  <a:pt x="1312" y="119"/>
                </a:lnTo>
                <a:lnTo>
                  <a:pt x="1312" y="117"/>
                </a:lnTo>
                <a:lnTo>
                  <a:pt x="1314" y="117"/>
                </a:lnTo>
                <a:lnTo>
                  <a:pt x="1314" y="116"/>
                </a:lnTo>
                <a:lnTo>
                  <a:pt x="1315" y="116"/>
                </a:lnTo>
                <a:lnTo>
                  <a:pt x="1315" y="114"/>
                </a:lnTo>
                <a:lnTo>
                  <a:pt x="1315" y="110"/>
                </a:lnTo>
                <a:lnTo>
                  <a:pt x="1315" y="105"/>
                </a:lnTo>
                <a:lnTo>
                  <a:pt x="1314" y="103"/>
                </a:lnTo>
                <a:lnTo>
                  <a:pt x="1314" y="99"/>
                </a:lnTo>
                <a:lnTo>
                  <a:pt x="1312" y="97"/>
                </a:lnTo>
                <a:lnTo>
                  <a:pt x="1311" y="95"/>
                </a:lnTo>
                <a:lnTo>
                  <a:pt x="1310" y="95"/>
                </a:lnTo>
                <a:lnTo>
                  <a:pt x="1309" y="95"/>
                </a:lnTo>
                <a:lnTo>
                  <a:pt x="1308" y="93"/>
                </a:lnTo>
                <a:lnTo>
                  <a:pt x="1306" y="92"/>
                </a:lnTo>
                <a:lnTo>
                  <a:pt x="1305" y="90"/>
                </a:lnTo>
                <a:lnTo>
                  <a:pt x="1304" y="89"/>
                </a:lnTo>
                <a:lnTo>
                  <a:pt x="1303" y="88"/>
                </a:lnTo>
                <a:lnTo>
                  <a:pt x="1302" y="86"/>
                </a:lnTo>
                <a:lnTo>
                  <a:pt x="1296" y="84"/>
                </a:lnTo>
                <a:lnTo>
                  <a:pt x="1292" y="82"/>
                </a:lnTo>
                <a:lnTo>
                  <a:pt x="1288" y="79"/>
                </a:lnTo>
                <a:lnTo>
                  <a:pt x="1286" y="78"/>
                </a:lnTo>
                <a:lnTo>
                  <a:pt x="1286" y="79"/>
                </a:lnTo>
                <a:lnTo>
                  <a:pt x="1284" y="79"/>
                </a:lnTo>
                <a:lnTo>
                  <a:pt x="1282" y="79"/>
                </a:lnTo>
                <a:lnTo>
                  <a:pt x="1280" y="78"/>
                </a:lnTo>
                <a:lnTo>
                  <a:pt x="1280" y="77"/>
                </a:lnTo>
                <a:lnTo>
                  <a:pt x="1282" y="75"/>
                </a:lnTo>
                <a:lnTo>
                  <a:pt x="1282" y="73"/>
                </a:lnTo>
                <a:lnTo>
                  <a:pt x="1278" y="72"/>
                </a:lnTo>
                <a:lnTo>
                  <a:pt x="1277" y="71"/>
                </a:lnTo>
                <a:lnTo>
                  <a:pt x="1277" y="70"/>
                </a:lnTo>
                <a:lnTo>
                  <a:pt x="1276" y="69"/>
                </a:lnTo>
                <a:lnTo>
                  <a:pt x="1275" y="67"/>
                </a:lnTo>
                <a:lnTo>
                  <a:pt x="1273" y="69"/>
                </a:lnTo>
                <a:lnTo>
                  <a:pt x="1272" y="69"/>
                </a:lnTo>
                <a:lnTo>
                  <a:pt x="1267" y="66"/>
                </a:lnTo>
                <a:lnTo>
                  <a:pt x="1266" y="65"/>
                </a:lnTo>
                <a:lnTo>
                  <a:pt x="1264" y="66"/>
                </a:lnTo>
                <a:lnTo>
                  <a:pt x="1262" y="70"/>
                </a:lnTo>
                <a:lnTo>
                  <a:pt x="1260" y="71"/>
                </a:lnTo>
                <a:lnTo>
                  <a:pt x="1256" y="73"/>
                </a:lnTo>
                <a:lnTo>
                  <a:pt x="1241" y="72"/>
                </a:lnTo>
                <a:lnTo>
                  <a:pt x="1225" y="71"/>
                </a:lnTo>
                <a:lnTo>
                  <a:pt x="1202" y="70"/>
                </a:lnTo>
                <a:lnTo>
                  <a:pt x="1182" y="70"/>
                </a:lnTo>
                <a:lnTo>
                  <a:pt x="1150" y="67"/>
                </a:lnTo>
                <a:lnTo>
                  <a:pt x="1123" y="66"/>
                </a:lnTo>
                <a:lnTo>
                  <a:pt x="1102" y="65"/>
                </a:lnTo>
                <a:lnTo>
                  <a:pt x="1081" y="64"/>
                </a:lnTo>
                <a:lnTo>
                  <a:pt x="1052" y="62"/>
                </a:lnTo>
                <a:lnTo>
                  <a:pt x="1036" y="62"/>
                </a:lnTo>
                <a:lnTo>
                  <a:pt x="1031" y="60"/>
                </a:lnTo>
                <a:lnTo>
                  <a:pt x="1028" y="59"/>
                </a:lnTo>
                <a:lnTo>
                  <a:pt x="1025" y="58"/>
                </a:lnTo>
                <a:lnTo>
                  <a:pt x="1024" y="59"/>
                </a:lnTo>
                <a:lnTo>
                  <a:pt x="1019" y="64"/>
                </a:lnTo>
                <a:lnTo>
                  <a:pt x="1017" y="65"/>
                </a:lnTo>
                <a:lnTo>
                  <a:pt x="1013" y="65"/>
                </a:lnTo>
                <a:lnTo>
                  <a:pt x="1008" y="69"/>
                </a:lnTo>
                <a:lnTo>
                  <a:pt x="979" y="73"/>
                </a:lnTo>
                <a:lnTo>
                  <a:pt x="978" y="72"/>
                </a:lnTo>
                <a:lnTo>
                  <a:pt x="977" y="72"/>
                </a:lnTo>
                <a:lnTo>
                  <a:pt x="976" y="71"/>
                </a:lnTo>
                <a:lnTo>
                  <a:pt x="974" y="72"/>
                </a:lnTo>
                <a:lnTo>
                  <a:pt x="972" y="72"/>
                </a:lnTo>
                <a:lnTo>
                  <a:pt x="959" y="69"/>
                </a:lnTo>
                <a:lnTo>
                  <a:pt x="958" y="66"/>
                </a:lnTo>
                <a:lnTo>
                  <a:pt x="957" y="65"/>
                </a:lnTo>
                <a:lnTo>
                  <a:pt x="956" y="64"/>
                </a:lnTo>
                <a:lnTo>
                  <a:pt x="954" y="64"/>
                </a:lnTo>
                <a:lnTo>
                  <a:pt x="953" y="64"/>
                </a:lnTo>
                <a:lnTo>
                  <a:pt x="952" y="64"/>
                </a:lnTo>
                <a:lnTo>
                  <a:pt x="950" y="62"/>
                </a:lnTo>
                <a:lnTo>
                  <a:pt x="948" y="62"/>
                </a:lnTo>
                <a:lnTo>
                  <a:pt x="947" y="59"/>
                </a:lnTo>
                <a:lnTo>
                  <a:pt x="947" y="54"/>
                </a:lnTo>
                <a:lnTo>
                  <a:pt x="947" y="50"/>
                </a:lnTo>
                <a:lnTo>
                  <a:pt x="947" y="46"/>
                </a:lnTo>
                <a:lnTo>
                  <a:pt x="946" y="45"/>
                </a:lnTo>
                <a:lnTo>
                  <a:pt x="946" y="39"/>
                </a:lnTo>
                <a:lnTo>
                  <a:pt x="945" y="38"/>
                </a:lnTo>
                <a:lnTo>
                  <a:pt x="944" y="36"/>
                </a:lnTo>
                <a:lnTo>
                  <a:pt x="943" y="36"/>
                </a:lnTo>
                <a:lnTo>
                  <a:pt x="941" y="34"/>
                </a:lnTo>
                <a:lnTo>
                  <a:pt x="941" y="32"/>
                </a:lnTo>
                <a:lnTo>
                  <a:pt x="940" y="31"/>
                </a:lnTo>
                <a:lnTo>
                  <a:pt x="941" y="30"/>
                </a:lnTo>
                <a:lnTo>
                  <a:pt x="941" y="28"/>
                </a:lnTo>
                <a:lnTo>
                  <a:pt x="940" y="26"/>
                </a:lnTo>
                <a:lnTo>
                  <a:pt x="939" y="24"/>
                </a:lnTo>
                <a:lnTo>
                  <a:pt x="937" y="24"/>
                </a:lnTo>
                <a:lnTo>
                  <a:pt x="937" y="21"/>
                </a:lnTo>
                <a:lnTo>
                  <a:pt x="937" y="20"/>
                </a:lnTo>
                <a:lnTo>
                  <a:pt x="938" y="17"/>
                </a:lnTo>
                <a:lnTo>
                  <a:pt x="939" y="15"/>
                </a:lnTo>
                <a:lnTo>
                  <a:pt x="939" y="17"/>
                </a:lnTo>
                <a:lnTo>
                  <a:pt x="943" y="18"/>
                </a:lnTo>
                <a:lnTo>
                  <a:pt x="943" y="19"/>
                </a:lnTo>
                <a:lnTo>
                  <a:pt x="946" y="21"/>
                </a:lnTo>
                <a:lnTo>
                  <a:pt x="951" y="24"/>
                </a:lnTo>
                <a:lnTo>
                  <a:pt x="953" y="24"/>
                </a:lnTo>
                <a:lnTo>
                  <a:pt x="953" y="25"/>
                </a:lnTo>
                <a:lnTo>
                  <a:pt x="954" y="26"/>
                </a:lnTo>
                <a:lnTo>
                  <a:pt x="957" y="26"/>
                </a:lnTo>
                <a:lnTo>
                  <a:pt x="958" y="26"/>
                </a:lnTo>
                <a:lnTo>
                  <a:pt x="935" y="13"/>
                </a:lnTo>
                <a:lnTo>
                  <a:pt x="934" y="13"/>
                </a:lnTo>
                <a:lnTo>
                  <a:pt x="933" y="12"/>
                </a:lnTo>
                <a:lnTo>
                  <a:pt x="931" y="10"/>
                </a:lnTo>
                <a:lnTo>
                  <a:pt x="928" y="10"/>
                </a:lnTo>
                <a:lnTo>
                  <a:pt x="917" y="10"/>
                </a:lnTo>
                <a:lnTo>
                  <a:pt x="896" y="11"/>
                </a:lnTo>
                <a:lnTo>
                  <a:pt x="885" y="15"/>
                </a:lnTo>
                <a:lnTo>
                  <a:pt x="856" y="21"/>
                </a:lnTo>
                <a:lnTo>
                  <a:pt x="833" y="31"/>
                </a:lnTo>
                <a:lnTo>
                  <a:pt x="827" y="39"/>
                </a:lnTo>
                <a:lnTo>
                  <a:pt x="823" y="40"/>
                </a:lnTo>
                <a:lnTo>
                  <a:pt x="820" y="41"/>
                </a:lnTo>
                <a:lnTo>
                  <a:pt x="814" y="44"/>
                </a:lnTo>
                <a:lnTo>
                  <a:pt x="798" y="46"/>
                </a:lnTo>
                <a:lnTo>
                  <a:pt x="794" y="50"/>
                </a:lnTo>
                <a:lnTo>
                  <a:pt x="791" y="52"/>
                </a:lnTo>
                <a:lnTo>
                  <a:pt x="789" y="54"/>
                </a:lnTo>
                <a:lnTo>
                  <a:pt x="790" y="53"/>
                </a:lnTo>
                <a:lnTo>
                  <a:pt x="791" y="52"/>
                </a:lnTo>
                <a:lnTo>
                  <a:pt x="793" y="53"/>
                </a:lnTo>
                <a:lnTo>
                  <a:pt x="791" y="54"/>
                </a:lnTo>
                <a:lnTo>
                  <a:pt x="790" y="56"/>
                </a:lnTo>
                <a:lnTo>
                  <a:pt x="789" y="57"/>
                </a:lnTo>
                <a:lnTo>
                  <a:pt x="789" y="56"/>
                </a:lnTo>
                <a:lnTo>
                  <a:pt x="789" y="54"/>
                </a:lnTo>
                <a:lnTo>
                  <a:pt x="780" y="65"/>
                </a:lnTo>
                <a:lnTo>
                  <a:pt x="776" y="71"/>
                </a:lnTo>
                <a:lnTo>
                  <a:pt x="777" y="70"/>
                </a:lnTo>
                <a:lnTo>
                  <a:pt x="778" y="69"/>
                </a:lnTo>
                <a:lnTo>
                  <a:pt x="780" y="70"/>
                </a:lnTo>
                <a:lnTo>
                  <a:pt x="781" y="71"/>
                </a:lnTo>
                <a:lnTo>
                  <a:pt x="780" y="72"/>
                </a:lnTo>
                <a:lnTo>
                  <a:pt x="777" y="73"/>
                </a:lnTo>
                <a:lnTo>
                  <a:pt x="776" y="75"/>
                </a:lnTo>
                <a:lnTo>
                  <a:pt x="776" y="76"/>
                </a:lnTo>
                <a:lnTo>
                  <a:pt x="775" y="76"/>
                </a:lnTo>
                <a:lnTo>
                  <a:pt x="774" y="76"/>
                </a:lnTo>
                <a:lnTo>
                  <a:pt x="775" y="75"/>
                </a:lnTo>
                <a:lnTo>
                  <a:pt x="776" y="73"/>
                </a:lnTo>
                <a:lnTo>
                  <a:pt x="776" y="71"/>
                </a:lnTo>
                <a:lnTo>
                  <a:pt x="772" y="77"/>
                </a:lnTo>
                <a:lnTo>
                  <a:pt x="769" y="79"/>
                </a:lnTo>
                <a:lnTo>
                  <a:pt x="767" y="80"/>
                </a:lnTo>
                <a:lnTo>
                  <a:pt x="771" y="79"/>
                </a:lnTo>
                <a:lnTo>
                  <a:pt x="772" y="79"/>
                </a:lnTo>
                <a:lnTo>
                  <a:pt x="772" y="80"/>
                </a:lnTo>
                <a:lnTo>
                  <a:pt x="769" y="80"/>
                </a:lnTo>
                <a:lnTo>
                  <a:pt x="769" y="82"/>
                </a:lnTo>
                <a:lnTo>
                  <a:pt x="770" y="82"/>
                </a:lnTo>
                <a:lnTo>
                  <a:pt x="770" y="83"/>
                </a:lnTo>
                <a:lnTo>
                  <a:pt x="763" y="84"/>
                </a:lnTo>
                <a:lnTo>
                  <a:pt x="762" y="83"/>
                </a:lnTo>
                <a:lnTo>
                  <a:pt x="764" y="82"/>
                </a:lnTo>
                <a:lnTo>
                  <a:pt x="757" y="83"/>
                </a:lnTo>
                <a:lnTo>
                  <a:pt x="746" y="84"/>
                </a:lnTo>
                <a:lnTo>
                  <a:pt x="731" y="91"/>
                </a:lnTo>
                <a:lnTo>
                  <a:pt x="717" y="96"/>
                </a:lnTo>
                <a:lnTo>
                  <a:pt x="703" y="99"/>
                </a:lnTo>
                <a:lnTo>
                  <a:pt x="683" y="109"/>
                </a:lnTo>
                <a:lnTo>
                  <a:pt x="665" y="112"/>
                </a:lnTo>
                <a:lnTo>
                  <a:pt x="645" y="121"/>
                </a:lnTo>
                <a:lnTo>
                  <a:pt x="640" y="125"/>
                </a:lnTo>
                <a:lnTo>
                  <a:pt x="637" y="127"/>
                </a:lnTo>
                <a:lnTo>
                  <a:pt x="635" y="128"/>
                </a:lnTo>
                <a:lnTo>
                  <a:pt x="627" y="127"/>
                </a:lnTo>
                <a:lnTo>
                  <a:pt x="625" y="125"/>
                </a:lnTo>
                <a:lnTo>
                  <a:pt x="624" y="125"/>
                </a:lnTo>
                <a:lnTo>
                  <a:pt x="622" y="124"/>
                </a:lnTo>
                <a:lnTo>
                  <a:pt x="621" y="128"/>
                </a:lnTo>
                <a:lnTo>
                  <a:pt x="621" y="129"/>
                </a:lnTo>
                <a:lnTo>
                  <a:pt x="620" y="129"/>
                </a:lnTo>
                <a:lnTo>
                  <a:pt x="621" y="130"/>
                </a:lnTo>
                <a:lnTo>
                  <a:pt x="622" y="132"/>
                </a:lnTo>
                <a:lnTo>
                  <a:pt x="624" y="134"/>
                </a:lnTo>
                <a:lnTo>
                  <a:pt x="628" y="137"/>
                </a:lnTo>
                <a:lnTo>
                  <a:pt x="630" y="138"/>
                </a:lnTo>
                <a:lnTo>
                  <a:pt x="631" y="140"/>
                </a:lnTo>
                <a:lnTo>
                  <a:pt x="632" y="140"/>
                </a:lnTo>
                <a:lnTo>
                  <a:pt x="633" y="140"/>
                </a:lnTo>
                <a:lnTo>
                  <a:pt x="633" y="138"/>
                </a:lnTo>
                <a:lnTo>
                  <a:pt x="632" y="138"/>
                </a:lnTo>
                <a:lnTo>
                  <a:pt x="632" y="137"/>
                </a:lnTo>
                <a:lnTo>
                  <a:pt x="633" y="137"/>
                </a:lnTo>
                <a:lnTo>
                  <a:pt x="634" y="137"/>
                </a:lnTo>
                <a:lnTo>
                  <a:pt x="635" y="137"/>
                </a:lnTo>
                <a:lnTo>
                  <a:pt x="637" y="137"/>
                </a:lnTo>
                <a:lnTo>
                  <a:pt x="638" y="136"/>
                </a:lnTo>
                <a:lnTo>
                  <a:pt x="638" y="135"/>
                </a:lnTo>
                <a:lnTo>
                  <a:pt x="637" y="134"/>
                </a:lnTo>
                <a:lnTo>
                  <a:pt x="635" y="132"/>
                </a:lnTo>
                <a:lnTo>
                  <a:pt x="634" y="132"/>
                </a:lnTo>
                <a:lnTo>
                  <a:pt x="635" y="131"/>
                </a:lnTo>
                <a:lnTo>
                  <a:pt x="635" y="130"/>
                </a:lnTo>
                <a:lnTo>
                  <a:pt x="635" y="130"/>
                </a:lnTo>
                <a:lnTo>
                  <a:pt x="637" y="130"/>
                </a:lnTo>
                <a:lnTo>
                  <a:pt x="638" y="130"/>
                </a:lnTo>
                <a:lnTo>
                  <a:pt x="639" y="129"/>
                </a:lnTo>
                <a:lnTo>
                  <a:pt x="639" y="130"/>
                </a:lnTo>
                <a:lnTo>
                  <a:pt x="638" y="132"/>
                </a:lnTo>
                <a:lnTo>
                  <a:pt x="639" y="134"/>
                </a:lnTo>
                <a:lnTo>
                  <a:pt x="648" y="135"/>
                </a:lnTo>
                <a:lnTo>
                  <a:pt x="650" y="136"/>
                </a:lnTo>
                <a:lnTo>
                  <a:pt x="651" y="137"/>
                </a:lnTo>
                <a:lnTo>
                  <a:pt x="650" y="138"/>
                </a:lnTo>
                <a:lnTo>
                  <a:pt x="650" y="140"/>
                </a:lnTo>
                <a:lnTo>
                  <a:pt x="651" y="140"/>
                </a:lnTo>
                <a:lnTo>
                  <a:pt x="653" y="137"/>
                </a:lnTo>
                <a:lnTo>
                  <a:pt x="653" y="137"/>
                </a:lnTo>
                <a:lnTo>
                  <a:pt x="653" y="136"/>
                </a:lnTo>
                <a:lnTo>
                  <a:pt x="654" y="136"/>
                </a:lnTo>
                <a:lnTo>
                  <a:pt x="654" y="137"/>
                </a:lnTo>
                <a:lnTo>
                  <a:pt x="653" y="140"/>
                </a:lnTo>
                <a:lnTo>
                  <a:pt x="653" y="142"/>
                </a:lnTo>
                <a:lnTo>
                  <a:pt x="653" y="145"/>
                </a:lnTo>
                <a:lnTo>
                  <a:pt x="652" y="145"/>
                </a:lnTo>
                <a:lnTo>
                  <a:pt x="652" y="147"/>
                </a:lnTo>
                <a:lnTo>
                  <a:pt x="651" y="147"/>
                </a:lnTo>
                <a:lnTo>
                  <a:pt x="650" y="145"/>
                </a:lnTo>
                <a:lnTo>
                  <a:pt x="648" y="151"/>
                </a:lnTo>
                <a:lnTo>
                  <a:pt x="647" y="154"/>
                </a:lnTo>
                <a:lnTo>
                  <a:pt x="650" y="160"/>
                </a:lnTo>
                <a:lnTo>
                  <a:pt x="651" y="161"/>
                </a:lnTo>
                <a:lnTo>
                  <a:pt x="653" y="161"/>
                </a:lnTo>
                <a:lnTo>
                  <a:pt x="653" y="162"/>
                </a:lnTo>
                <a:lnTo>
                  <a:pt x="653" y="163"/>
                </a:lnTo>
                <a:lnTo>
                  <a:pt x="652" y="164"/>
                </a:lnTo>
                <a:lnTo>
                  <a:pt x="652" y="166"/>
                </a:lnTo>
                <a:lnTo>
                  <a:pt x="652" y="167"/>
                </a:lnTo>
                <a:lnTo>
                  <a:pt x="651" y="167"/>
                </a:lnTo>
                <a:lnTo>
                  <a:pt x="651" y="166"/>
                </a:lnTo>
                <a:lnTo>
                  <a:pt x="647" y="162"/>
                </a:lnTo>
                <a:lnTo>
                  <a:pt x="646" y="161"/>
                </a:lnTo>
                <a:lnTo>
                  <a:pt x="645" y="160"/>
                </a:lnTo>
                <a:lnTo>
                  <a:pt x="641" y="157"/>
                </a:lnTo>
                <a:lnTo>
                  <a:pt x="638" y="157"/>
                </a:lnTo>
                <a:lnTo>
                  <a:pt x="637" y="156"/>
                </a:lnTo>
                <a:lnTo>
                  <a:pt x="635" y="155"/>
                </a:lnTo>
                <a:lnTo>
                  <a:pt x="634" y="154"/>
                </a:lnTo>
                <a:lnTo>
                  <a:pt x="633" y="153"/>
                </a:lnTo>
                <a:lnTo>
                  <a:pt x="632" y="150"/>
                </a:lnTo>
                <a:lnTo>
                  <a:pt x="631" y="149"/>
                </a:lnTo>
                <a:lnTo>
                  <a:pt x="630" y="149"/>
                </a:lnTo>
                <a:lnTo>
                  <a:pt x="630" y="148"/>
                </a:lnTo>
                <a:lnTo>
                  <a:pt x="628" y="149"/>
                </a:lnTo>
                <a:lnTo>
                  <a:pt x="630" y="150"/>
                </a:lnTo>
                <a:lnTo>
                  <a:pt x="628" y="151"/>
                </a:lnTo>
                <a:lnTo>
                  <a:pt x="631" y="153"/>
                </a:lnTo>
                <a:lnTo>
                  <a:pt x="631" y="154"/>
                </a:lnTo>
                <a:lnTo>
                  <a:pt x="630" y="154"/>
                </a:lnTo>
                <a:lnTo>
                  <a:pt x="627" y="155"/>
                </a:lnTo>
                <a:lnTo>
                  <a:pt x="626" y="155"/>
                </a:lnTo>
                <a:lnTo>
                  <a:pt x="625" y="155"/>
                </a:lnTo>
                <a:lnTo>
                  <a:pt x="624" y="154"/>
                </a:lnTo>
                <a:lnTo>
                  <a:pt x="622" y="154"/>
                </a:lnTo>
                <a:lnTo>
                  <a:pt x="627" y="151"/>
                </a:lnTo>
                <a:lnTo>
                  <a:pt x="627" y="150"/>
                </a:lnTo>
                <a:lnTo>
                  <a:pt x="627" y="148"/>
                </a:lnTo>
                <a:lnTo>
                  <a:pt x="626" y="147"/>
                </a:lnTo>
                <a:lnTo>
                  <a:pt x="625" y="147"/>
                </a:lnTo>
                <a:lnTo>
                  <a:pt x="624" y="147"/>
                </a:lnTo>
                <a:lnTo>
                  <a:pt x="624" y="149"/>
                </a:lnTo>
                <a:lnTo>
                  <a:pt x="621" y="149"/>
                </a:lnTo>
                <a:lnTo>
                  <a:pt x="614" y="149"/>
                </a:lnTo>
                <a:lnTo>
                  <a:pt x="612" y="148"/>
                </a:lnTo>
                <a:lnTo>
                  <a:pt x="609" y="148"/>
                </a:lnTo>
                <a:lnTo>
                  <a:pt x="608" y="145"/>
                </a:lnTo>
                <a:lnTo>
                  <a:pt x="606" y="145"/>
                </a:lnTo>
                <a:lnTo>
                  <a:pt x="601" y="141"/>
                </a:lnTo>
                <a:lnTo>
                  <a:pt x="600" y="141"/>
                </a:lnTo>
                <a:lnTo>
                  <a:pt x="599" y="140"/>
                </a:lnTo>
                <a:lnTo>
                  <a:pt x="598" y="137"/>
                </a:lnTo>
                <a:lnTo>
                  <a:pt x="596" y="137"/>
                </a:lnTo>
                <a:lnTo>
                  <a:pt x="595" y="136"/>
                </a:lnTo>
                <a:lnTo>
                  <a:pt x="593" y="136"/>
                </a:lnTo>
                <a:lnTo>
                  <a:pt x="593" y="135"/>
                </a:lnTo>
                <a:lnTo>
                  <a:pt x="594" y="132"/>
                </a:lnTo>
                <a:lnTo>
                  <a:pt x="599" y="128"/>
                </a:lnTo>
                <a:lnTo>
                  <a:pt x="600" y="127"/>
                </a:lnTo>
                <a:lnTo>
                  <a:pt x="600" y="125"/>
                </a:lnTo>
                <a:lnTo>
                  <a:pt x="600" y="124"/>
                </a:lnTo>
                <a:lnTo>
                  <a:pt x="599" y="123"/>
                </a:lnTo>
                <a:lnTo>
                  <a:pt x="598" y="123"/>
                </a:lnTo>
                <a:lnTo>
                  <a:pt x="596" y="123"/>
                </a:lnTo>
                <a:lnTo>
                  <a:pt x="596" y="122"/>
                </a:lnTo>
                <a:lnTo>
                  <a:pt x="596" y="121"/>
                </a:lnTo>
                <a:lnTo>
                  <a:pt x="595" y="121"/>
                </a:lnTo>
                <a:lnTo>
                  <a:pt x="595" y="119"/>
                </a:lnTo>
                <a:lnTo>
                  <a:pt x="595" y="118"/>
                </a:lnTo>
                <a:lnTo>
                  <a:pt x="594" y="118"/>
                </a:lnTo>
                <a:lnTo>
                  <a:pt x="593" y="117"/>
                </a:lnTo>
                <a:lnTo>
                  <a:pt x="592" y="117"/>
                </a:lnTo>
                <a:lnTo>
                  <a:pt x="591" y="115"/>
                </a:lnTo>
                <a:lnTo>
                  <a:pt x="589" y="112"/>
                </a:lnTo>
                <a:lnTo>
                  <a:pt x="588" y="111"/>
                </a:lnTo>
                <a:lnTo>
                  <a:pt x="591" y="110"/>
                </a:lnTo>
                <a:lnTo>
                  <a:pt x="591" y="109"/>
                </a:lnTo>
                <a:lnTo>
                  <a:pt x="592" y="106"/>
                </a:lnTo>
                <a:lnTo>
                  <a:pt x="593" y="104"/>
                </a:lnTo>
                <a:lnTo>
                  <a:pt x="587" y="98"/>
                </a:lnTo>
                <a:lnTo>
                  <a:pt x="585" y="97"/>
                </a:lnTo>
                <a:lnTo>
                  <a:pt x="585" y="96"/>
                </a:lnTo>
                <a:lnTo>
                  <a:pt x="586" y="96"/>
                </a:lnTo>
                <a:lnTo>
                  <a:pt x="586" y="95"/>
                </a:lnTo>
                <a:lnTo>
                  <a:pt x="583" y="96"/>
                </a:lnTo>
                <a:lnTo>
                  <a:pt x="579" y="98"/>
                </a:lnTo>
                <a:lnTo>
                  <a:pt x="578" y="99"/>
                </a:lnTo>
                <a:lnTo>
                  <a:pt x="568" y="101"/>
                </a:lnTo>
                <a:lnTo>
                  <a:pt x="568" y="102"/>
                </a:lnTo>
                <a:lnTo>
                  <a:pt x="569" y="103"/>
                </a:lnTo>
                <a:lnTo>
                  <a:pt x="570" y="104"/>
                </a:lnTo>
                <a:lnTo>
                  <a:pt x="570" y="105"/>
                </a:lnTo>
                <a:lnTo>
                  <a:pt x="569" y="105"/>
                </a:lnTo>
                <a:lnTo>
                  <a:pt x="567" y="104"/>
                </a:lnTo>
                <a:lnTo>
                  <a:pt x="566" y="103"/>
                </a:lnTo>
                <a:lnTo>
                  <a:pt x="566" y="101"/>
                </a:lnTo>
                <a:lnTo>
                  <a:pt x="565" y="98"/>
                </a:lnTo>
                <a:lnTo>
                  <a:pt x="563" y="97"/>
                </a:lnTo>
                <a:lnTo>
                  <a:pt x="562" y="98"/>
                </a:lnTo>
                <a:lnTo>
                  <a:pt x="561" y="97"/>
                </a:lnTo>
                <a:lnTo>
                  <a:pt x="562" y="96"/>
                </a:lnTo>
                <a:lnTo>
                  <a:pt x="562" y="95"/>
                </a:lnTo>
                <a:lnTo>
                  <a:pt x="561" y="93"/>
                </a:lnTo>
                <a:lnTo>
                  <a:pt x="559" y="96"/>
                </a:lnTo>
                <a:lnTo>
                  <a:pt x="556" y="96"/>
                </a:lnTo>
                <a:lnTo>
                  <a:pt x="557" y="95"/>
                </a:lnTo>
                <a:lnTo>
                  <a:pt x="559" y="93"/>
                </a:lnTo>
                <a:lnTo>
                  <a:pt x="556" y="92"/>
                </a:lnTo>
                <a:lnTo>
                  <a:pt x="554" y="86"/>
                </a:lnTo>
                <a:lnTo>
                  <a:pt x="552" y="85"/>
                </a:lnTo>
                <a:lnTo>
                  <a:pt x="550" y="85"/>
                </a:lnTo>
                <a:lnTo>
                  <a:pt x="546" y="83"/>
                </a:lnTo>
                <a:lnTo>
                  <a:pt x="543" y="83"/>
                </a:lnTo>
                <a:lnTo>
                  <a:pt x="544" y="82"/>
                </a:lnTo>
                <a:lnTo>
                  <a:pt x="546" y="82"/>
                </a:lnTo>
                <a:lnTo>
                  <a:pt x="546" y="80"/>
                </a:lnTo>
                <a:lnTo>
                  <a:pt x="542" y="80"/>
                </a:lnTo>
                <a:lnTo>
                  <a:pt x="541" y="80"/>
                </a:lnTo>
                <a:lnTo>
                  <a:pt x="541" y="80"/>
                </a:lnTo>
                <a:lnTo>
                  <a:pt x="541" y="79"/>
                </a:lnTo>
                <a:lnTo>
                  <a:pt x="541" y="78"/>
                </a:lnTo>
                <a:lnTo>
                  <a:pt x="539" y="75"/>
                </a:lnTo>
                <a:lnTo>
                  <a:pt x="539" y="72"/>
                </a:lnTo>
                <a:lnTo>
                  <a:pt x="540" y="70"/>
                </a:lnTo>
                <a:lnTo>
                  <a:pt x="539" y="69"/>
                </a:lnTo>
                <a:lnTo>
                  <a:pt x="535" y="66"/>
                </a:lnTo>
                <a:lnTo>
                  <a:pt x="535" y="65"/>
                </a:lnTo>
                <a:lnTo>
                  <a:pt x="534" y="64"/>
                </a:lnTo>
                <a:lnTo>
                  <a:pt x="534" y="63"/>
                </a:lnTo>
                <a:lnTo>
                  <a:pt x="535" y="62"/>
                </a:lnTo>
                <a:lnTo>
                  <a:pt x="533" y="60"/>
                </a:lnTo>
                <a:lnTo>
                  <a:pt x="530" y="62"/>
                </a:lnTo>
                <a:lnTo>
                  <a:pt x="527" y="64"/>
                </a:lnTo>
                <a:lnTo>
                  <a:pt x="524" y="66"/>
                </a:lnTo>
                <a:lnTo>
                  <a:pt x="524" y="67"/>
                </a:lnTo>
                <a:lnTo>
                  <a:pt x="523" y="69"/>
                </a:lnTo>
                <a:lnTo>
                  <a:pt x="523" y="70"/>
                </a:lnTo>
                <a:lnTo>
                  <a:pt x="522" y="71"/>
                </a:lnTo>
                <a:lnTo>
                  <a:pt x="522" y="71"/>
                </a:lnTo>
                <a:lnTo>
                  <a:pt x="521" y="71"/>
                </a:lnTo>
                <a:lnTo>
                  <a:pt x="520" y="71"/>
                </a:lnTo>
                <a:lnTo>
                  <a:pt x="518" y="70"/>
                </a:lnTo>
                <a:lnTo>
                  <a:pt x="517" y="69"/>
                </a:lnTo>
                <a:lnTo>
                  <a:pt x="517" y="67"/>
                </a:lnTo>
                <a:lnTo>
                  <a:pt x="517" y="66"/>
                </a:lnTo>
                <a:lnTo>
                  <a:pt x="516" y="67"/>
                </a:lnTo>
                <a:lnTo>
                  <a:pt x="516" y="69"/>
                </a:lnTo>
                <a:lnTo>
                  <a:pt x="515" y="69"/>
                </a:lnTo>
                <a:lnTo>
                  <a:pt x="514" y="67"/>
                </a:lnTo>
                <a:lnTo>
                  <a:pt x="513" y="69"/>
                </a:lnTo>
                <a:lnTo>
                  <a:pt x="511" y="67"/>
                </a:lnTo>
                <a:lnTo>
                  <a:pt x="510" y="66"/>
                </a:lnTo>
                <a:lnTo>
                  <a:pt x="510" y="67"/>
                </a:lnTo>
                <a:lnTo>
                  <a:pt x="509" y="70"/>
                </a:lnTo>
                <a:lnTo>
                  <a:pt x="509" y="67"/>
                </a:lnTo>
                <a:lnTo>
                  <a:pt x="510" y="66"/>
                </a:lnTo>
                <a:lnTo>
                  <a:pt x="510" y="65"/>
                </a:lnTo>
                <a:lnTo>
                  <a:pt x="511" y="65"/>
                </a:lnTo>
                <a:lnTo>
                  <a:pt x="511" y="64"/>
                </a:lnTo>
                <a:lnTo>
                  <a:pt x="510" y="64"/>
                </a:lnTo>
                <a:lnTo>
                  <a:pt x="509" y="64"/>
                </a:lnTo>
                <a:lnTo>
                  <a:pt x="508" y="65"/>
                </a:lnTo>
                <a:lnTo>
                  <a:pt x="508" y="66"/>
                </a:lnTo>
                <a:lnTo>
                  <a:pt x="509" y="66"/>
                </a:lnTo>
                <a:lnTo>
                  <a:pt x="504" y="69"/>
                </a:lnTo>
                <a:lnTo>
                  <a:pt x="502" y="70"/>
                </a:lnTo>
                <a:lnTo>
                  <a:pt x="501" y="69"/>
                </a:lnTo>
                <a:lnTo>
                  <a:pt x="501" y="70"/>
                </a:lnTo>
                <a:lnTo>
                  <a:pt x="500" y="69"/>
                </a:lnTo>
                <a:lnTo>
                  <a:pt x="498" y="70"/>
                </a:lnTo>
                <a:lnTo>
                  <a:pt x="498" y="71"/>
                </a:lnTo>
                <a:lnTo>
                  <a:pt x="500" y="71"/>
                </a:lnTo>
                <a:lnTo>
                  <a:pt x="495" y="73"/>
                </a:lnTo>
                <a:lnTo>
                  <a:pt x="494" y="75"/>
                </a:lnTo>
                <a:lnTo>
                  <a:pt x="494" y="76"/>
                </a:lnTo>
                <a:lnTo>
                  <a:pt x="494" y="77"/>
                </a:lnTo>
                <a:lnTo>
                  <a:pt x="494" y="78"/>
                </a:lnTo>
                <a:lnTo>
                  <a:pt x="492" y="78"/>
                </a:lnTo>
                <a:lnTo>
                  <a:pt x="490" y="80"/>
                </a:lnTo>
                <a:lnTo>
                  <a:pt x="489" y="80"/>
                </a:lnTo>
                <a:lnTo>
                  <a:pt x="489" y="82"/>
                </a:lnTo>
                <a:lnTo>
                  <a:pt x="490" y="83"/>
                </a:lnTo>
                <a:lnTo>
                  <a:pt x="491" y="84"/>
                </a:lnTo>
                <a:lnTo>
                  <a:pt x="492" y="84"/>
                </a:lnTo>
                <a:lnTo>
                  <a:pt x="491" y="85"/>
                </a:lnTo>
                <a:lnTo>
                  <a:pt x="489" y="84"/>
                </a:lnTo>
                <a:lnTo>
                  <a:pt x="485" y="82"/>
                </a:lnTo>
                <a:lnTo>
                  <a:pt x="487" y="80"/>
                </a:lnTo>
                <a:lnTo>
                  <a:pt x="487" y="80"/>
                </a:lnTo>
                <a:lnTo>
                  <a:pt x="485" y="79"/>
                </a:lnTo>
                <a:lnTo>
                  <a:pt x="485" y="78"/>
                </a:lnTo>
                <a:lnTo>
                  <a:pt x="487" y="77"/>
                </a:lnTo>
                <a:lnTo>
                  <a:pt x="488" y="76"/>
                </a:lnTo>
                <a:lnTo>
                  <a:pt x="488" y="75"/>
                </a:lnTo>
                <a:lnTo>
                  <a:pt x="488" y="73"/>
                </a:lnTo>
                <a:lnTo>
                  <a:pt x="488" y="72"/>
                </a:lnTo>
                <a:lnTo>
                  <a:pt x="489" y="72"/>
                </a:lnTo>
                <a:lnTo>
                  <a:pt x="489" y="73"/>
                </a:lnTo>
                <a:lnTo>
                  <a:pt x="490" y="73"/>
                </a:lnTo>
                <a:lnTo>
                  <a:pt x="490" y="71"/>
                </a:lnTo>
                <a:lnTo>
                  <a:pt x="490" y="69"/>
                </a:lnTo>
                <a:lnTo>
                  <a:pt x="491" y="67"/>
                </a:lnTo>
                <a:lnTo>
                  <a:pt x="492" y="66"/>
                </a:lnTo>
                <a:lnTo>
                  <a:pt x="494" y="67"/>
                </a:lnTo>
                <a:lnTo>
                  <a:pt x="496" y="67"/>
                </a:lnTo>
                <a:lnTo>
                  <a:pt x="497" y="70"/>
                </a:lnTo>
                <a:lnTo>
                  <a:pt x="497" y="67"/>
                </a:lnTo>
                <a:lnTo>
                  <a:pt x="498" y="67"/>
                </a:lnTo>
                <a:lnTo>
                  <a:pt x="501" y="66"/>
                </a:lnTo>
                <a:lnTo>
                  <a:pt x="501" y="65"/>
                </a:lnTo>
                <a:lnTo>
                  <a:pt x="502" y="65"/>
                </a:lnTo>
                <a:lnTo>
                  <a:pt x="502" y="64"/>
                </a:lnTo>
                <a:lnTo>
                  <a:pt x="503" y="64"/>
                </a:lnTo>
                <a:lnTo>
                  <a:pt x="503" y="63"/>
                </a:lnTo>
                <a:lnTo>
                  <a:pt x="504" y="63"/>
                </a:lnTo>
                <a:lnTo>
                  <a:pt x="507" y="63"/>
                </a:lnTo>
                <a:lnTo>
                  <a:pt x="508" y="63"/>
                </a:lnTo>
                <a:lnTo>
                  <a:pt x="509" y="62"/>
                </a:lnTo>
                <a:lnTo>
                  <a:pt x="510" y="62"/>
                </a:lnTo>
                <a:lnTo>
                  <a:pt x="511" y="62"/>
                </a:lnTo>
                <a:lnTo>
                  <a:pt x="515" y="63"/>
                </a:lnTo>
                <a:lnTo>
                  <a:pt x="522" y="64"/>
                </a:lnTo>
                <a:lnTo>
                  <a:pt x="524" y="63"/>
                </a:lnTo>
                <a:lnTo>
                  <a:pt x="527" y="62"/>
                </a:lnTo>
                <a:lnTo>
                  <a:pt x="526" y="59"/>
                </a:lnTo>
                <a:lnTo>
                  <a:pt x="523" y="59"/>
                </a:lnTo>
                <a:lnTo>
                  <a:pt x="522" y="60"/>
                </a:lnTo>
                <a:lnTo>
                  <a:pt x="520" y="59"/>
                </a:lnTo>
                <a:lnTo>
                  <a:pt x="502" y="59"/>
                </a:lnTo>
                <a:lnTo>
                  <a:pt x="498" y="57"/>
                </a:lnTo>
                <a:lnTo>
                  <a:pt x="497" y="54"/>
                </a:lnTo>
                <a:lnTo>
                  <a:pt x="496" y="54"/>
                </a:lnTo>
                <a:lnTo>
                  <a:pt x="495" y="56"/>
                </a:lnTo>
                <a:lnTo>
                  <a:pt x="494" y="59"/>
                </a:lnTo>
                <a:lnTo>
                  <a:pt x="491" y="65"/>
                </a:lnTo>
                <a:lnTo>
                  <a:pt x="491" y="66"/>
                </a:lnTo>
                <a:lnTo>
                  <a:pt x="487" y="73"/>
                </a:lnTo>
                <a:lnTo>
                  <a:pt x="483" y="78"/>
                </a:lnTo>
                <a:lnTo>
                  <a:pt x="483" y="79"/>
                </a:lnTo>
                <a:lnTo>
                  <a:pt x="479" y="82"/>
                </a:lnTo>
                <a:lnTo>
                  <a:pt x="474" y="84"/>
                </a:lnTo>
                <a:lnTo>
                  <a:pt x="472" y="85"/>
                </a:lnTo>
                <a:lnTo>
                  <a:pt x="471" y="85"/>
                </a:lnTo>
                <a:lnTo>
                  <a:pt x="470" y="89"/>
                </a:lnTo>
                <a:lnTo>
                  <a:pt x="468" y="90"/>
                </a:lnTo>
                <a:lnTo>
                  <a:pt x="465" y="93"/>
                </a:lnTo>
                <a:lnTo>
                  <a:pt x="465" y="95"/>
                </a:lnTo>
                <a:lnTo>
                  <a:pt x="466" y="93"/>
                </a:lnTo>
                <a:lnTo>
                  <a:pt x="468" y="93"/>
                </a:lnTo>
                <a:lnTo>
                  <a:pt x="468" y="96"/>
                </a:lnTo>
                <a:lnTo>
                  <a:pt x="465" y="97"/>
                </a:lnTo>
                <a:lnTo>
                  <a:pt x="465" y="98"/>
                </a:lnTo>
                <a:lnTo>
                  <a:pt x="465" y="99"/>
                </a:lnTo>
                <a:lnTo>
                  <a:pt x="465" y="103"/>
                </a:lnTo>
                <a:lnTo>
                  <a:pt x="466" y="104"/>
                </a:lnTo>
                <a:lnTo>
                  <a:pt x="465" y="103"/>
                </a:lnTo>
                <a:lnTo>
                  <a:pt x="465" y="99"/>
                </a:lnTo>
                <a:lnTo>
                  <a:pt x="465" y="98"/>
                </a:lnTo>
                <a:lnTo>
                  <a:pt x="465" y="96"/>
                </a:lnTo>
                <a:lnTo>
                  <a:pt x="465" y="92"/>
                </a:lnTo>
                <a:lnTo>
                  <a:pt x="462" y="93"/>
                </a:lnTo>
                <a:lnTo>
                  <a:pt x="444" y="98"/>
                </a:lnTo>
                <a:lnTo>
                  <a:pt x="437" y="97"/>
                </a:lnTo>
                <a:lnTo>
                  <a:pt x="436" y="97"/>
                </a:lnTo>
                <a:lnTo>
                  <a:pt x="432" y="99"/>
                </a:lnTo>
                <a:lnTo>
                  <a:pt x="431" y="102"/>
                </a:lnTo>
                <a:lnTo>
                  <a:pt x="431" y="103"/>
                </a:lnTo>
                <a:lnTo>
                  <a:pt x="430" y="103"/>
                </a:lnTo>
                <a:lnTo>
                  <a:pt x="430" y="104"/>
                </a:lnTo>
                <a:lnTo>
                  <a:pt x="431" y="105"/>
                </a:lnTo>
                <a:lnTo>
                  <a:pt x="430" y="106"/>
                </a:lnTo>
                <a:lnTo>
                  <a:pt x="430" y="108"/>
                </a:lnTo>
                <a:lnTo>
                  <a:pt x="429" y="108"/>
                </a:lnTo>
                <a:lnTo>
                  <a:pt x="427" y="109"/>
                </a:lnTo>
                <a:lnTo>
                  <a:pt x="426" y="111"/>
                </a:lnTo>
                <a:lnTo>
                  <a:pt x="425" y="112"/>
                </a:lnTo>
                <a:lnTo>
                  <a:pt x="424" y="112"/>
                </a:lnTo>
                <a:lnTo>
                  <a:pt x="422" y="111"/>
                </a:lnTo>
                <a:lnTo>
                  <a:pt x="422" y="112"/>
                </a:lnTo>
                <a:lnTo>
                  <a:pt x="423" y="112"/>
                </a:lnTo>
                <a:lnTo>
                  <a:pt x="423" y="114"/>
                </a:lnTo>
                <a:lnTo>
                  <a:pt x="420" y="116"/>
                </a:lnTo>
                <a:lnTo>
                  <a:pt x="420" y="117"/>
                </a:lnTo>
                <a:lnTo>
                  <a:pt x="420" y="118"/>
                </a:lnTo>
                <a:lnTo>
                  <a:pt x="419" y="119"/>
                </a:lnTo>
                <a:lnTo>
                  <a:pt x="418" y="121"/>
                </a:lnTo>
                <a:lnTo>
                  <a:pt x="419" y="123"/>
                </a:lnTo>
                <a:lnTo>
                  <a:pt x="418" y="125"/>
                </a:lnTo>
                <a:lnTo>
                  <a:pt x="417" y="128"/>
                </a:lnTo>
                <a:lnTo>
                  <a:pt x="417" y="129"/>
                </a:lnTo>
                <a:lnTo>
                  <a:pt x="416" y="129"/>
                </a:lnTo>
                <a:lnTo>
                  <a:pt x="413" y="124"/>
                </a:lnTo>
                <a:lnTo>
                  <a:pt x="410" y="124"/>
                </a:lnTo>
                <a:lnTo>
                  <a:pt x="409" y="124"/>
                </a:lnTo>
                <a:lnTo>
                  <a:pt x="409" y="122"/>
                </a:lnTo>
                <a:lnTo>
                  <a:pt x="409" y="122"/>
                </a:lnTo>
                <a:lnTo>
                  <a:pt x="406" y="124"/>
                </a:lnTo>
                <a:lnTo>
                  <a:pt x="405" y="124"/>
                </a:lnTo>
                <a:lnTo>
                  <a:pt x="403" y="124"/>
                </a:lnTo>
                <a:lnTo>
                  <a:pt x="401" y="124"/>
                </a:lnTo>
                <a:lnTo>
                  <a:pt x="401" y="122"/>
                </a:lnTo>
                <a:lnTo>
                  <a:pt x="401" y="119"/>
                </a:lnTo>
                <a:lnTo>
                  <a:pt x="401" y="118"/>
                </a:lnTo>
                <a:lnTo>
                  <a:pt x="399" y="118"/>
                </a:lnTo>
                <a:lnTo>
                  <a:pt x="398" y="117"/>
                </a:lnTo>
                <a:lnTo>
                  <a:pt x="398" y="115"/>
                </a:lnTo>
                <a:lnTo>
                  <a:pt x="397" y="115"/>
                </a:lnTo>
                <a:lnTo>
                  <a:pt x="397" y="114"/>
                </a:lnTo>
                <a:lnTo>
                  <a:pt x="387" y="116"/>
                </a:lnTo>
                <a:lnTo>
                  <a:pt x="383" y="117"/>
                </a:lnTo>
                <a:lnTo>
                  <a:pt x="381" y="118"/>
                </a:lnTo>
                <a:lnTo>
                  <a:pt x="380" y="118"/>
                </a:lnTo>
                <a:lnTo>
                  <a:pt x="379" y="121"/>
                </a:lnTo>
                <a:lnTo>
                  <a:pt x="378" y="122"/>
                </a:lnTo>
                <a:lnTo>
                  <a:pt x="377" y="122"/>
                </a:lnTo>
                <a:lnTo>
                  <a:pt x="376" y="121"/>
                </a:lnTo>
                <a:lnTo>
                  <a:pt x="376" y="119"/>
                </a:lnTo>
                <a:lnTo>
                  <a:pt x="376" y="118"/>
                </a:lnTo>
                <a:lnTo>
                  <a:pt x="374" y="117"/>
                </a:lnTo>
                <a:lnTo>
                  <a:pt x="373" y="117"/>
                </a:lnTo>
                <a:lnTo>
                  <a:pt x="371" y="117"/>
                </a:lnTo>
                <a:lnTo>
                  <a:pt x="368" y="116"/>
                </a:lnTo>
                <a:lnTo>
                  <a:pt x="367" y="115"/>
                </a:lnTo>
                <a:lnTo>
                  <a:pt x="366" y="114"/>
                </a:lnTo>
                <a:lnTo>
                  <a:pt x="365" y="111"/>
                </a:lnTo>
                <a:lnTo>
                  <a:pt x="365" y="110"/>
                </a:lnTo>
                <a:lnTo>
                  <a:pt x="366" y="109"/>
                </a:lnTo>
                <a:lnTo>
                  <a:pt x="368" y="105"/>
                </a:lnTo>
                <a:lnTo>
                  <a:pt x="370" y="104"/>
                </a:lnTo>
                <a:lnTo>
                  <a:pt x="371" y="105"/>
                </a:lnTo>
                <a:lnTo>
                  <a:pt x="372" y="105"/>
                </a:lnTo>
                <a:lnTo>
                  <a:pt x="373" y="105"/>
                </a:lnTo>
                <a:lnTo>
                  <a:pt x="376" y="104"/>
                </a:lnTo>
                <a:lnTo>
                  <a:pt x="377" y="103"/>
                </a:lnTo>
                <a:lnTo>
                  <a:pt x="380" y="99"/>
                </a:lnTo>
                <a:lnTo>
                  <a:pt x="389" y="93"/>
                </a:lnTo>
                <a:lnTo>
                  <a:pt x="389" y="92"/>
                </a:lnTo>
                <a:lnTo>
                  <a:pt x="390" y="91"/>
                </a:lnTo>
                <a:lnTo>
                  <a:pt x="390" y="90"/>
                </a:lnTo>
                <a:lnTo>
                  <a:pt x="390" y="88"/>
                </a:lnTo>
                <a:lnTo>
                  <a:pt x="390" y="84"/>
                </a:lnTo>
                <a:lnTo>
                  <a:pt x="390" y="82"/>
                </a:lnTo>
                <a:lnTo>
                  <a:pt x="390" y="80"/>
                </a:lnTo>
                <a:lnTo>
                  <a:pt x="390" y="79"/>
                </a:lnTo>
                <a:lnTo>
                  <a:pt x="389" y="73"/>
                </a:lnTo>
                <a:lnTo>
                  <a:pt x="389" y="71"/>
                </a:lnTo>
                <a:lnTo>
                  <a:pt x="390" y="72"/>
                </a:lnTo>
                <a:lnTo>
                  <a:pt x="391" y="71"/>
                </a:lnTo>
                <a:lnTo>
                  <a:pt x="393" y="67"/>
                </a:lnTo>
                <a:lnTo>
                  <a:pt x="391" y="66"/>
                </a:lnTo>
                <a:lnTo>
                  <a:pt x="385" y="70"/>
                </a:lnTo>
                <a:lnTo>
                  <a:pt x="384" y="69"/>
                </a:lnTo>
                <a:lnTo>
                  <a:pt x="384" y="67"/>
                </a:lnTo>
                <a:lnTo>
                  <a:pt x="379" y="69"/>
                </a:lnTo>
                <a:lnTo>
                  <a:pt x="377" y="70"/>
                </a:lnTo>
                <a:lnTo>
                  <a:pt x="374" y="71"/>
                </a:lnTo>
                <a:lnTo>
                  <a:pt x="370" y="76"/>
                </a:lnTo>
                <a:lnTo>
                  <a:pt x="367" y="77"/>
                </a:lnTo>
                <a:lnTo>
                  <a:pt x="364" y="78"/>
                </a:lnTo>
                <a:lnTo>
                  <a:pt x="360" y="77"/>
                </a:lnTo>
                <a:lnTo>
                  <a:pt x="353" y="70"/>
                </a:lnTo>
                <a:lnTo>
                  <a:pt x="342" y="65"/>
                </a:lnTo>
                <a:lnTo>
                  <a:pt x="338" y="62"/>
                </a:lnTo>
                <a:lnTo>
                  <a:pt x="335" y="60"/>
                </a:lnTo>
                <a:lnTo>
                  <a:pt x="332" y="60"/>
                </a:lnTo>
                <a:lnTo>
                  <a:pt x="331" y="60"/>
                </a:lnTo>
                <a:lnTo>
                  <a:pt x="331" y="62"/>
                </a:lnTo>
                <a:lnTo>
                  <a:pt x="329" y="63"/>
                </a:lnTo>
                <a:lnTo>
                  <a:pt x="328" y="63"/>
                </a:lnTo>
                <a:lnTo>
                  <a:pt x="326" y="64"/>
                </a:lnTo>
                <a:lnTo>
                  <a:pt x="325" y="64"/>
                </a:lnTo>
                <a:lnTo>
                  <a:pt x="325" y="65"/>
                </a:lnTo>
                <a:lnTo>
                  <a:pt x="324" y="70"/>
                </a:lnTo>
                <a:lnTo>
                  <a:pt x="322" y="73"/>
                </a:lnTo>
                <a:lnTo>
                  <a:pt x="321" y="75"/>
                </a:lnTo>
                <a:lnTo>
                  <a:pt x="320" y="76"/>
                </a:lnTo>
                <a:lnTo>
                  <a:pt x="320" y="75"/>
                </a:lnTo>
                <a:lnTo>
                  <a:pt x="321" y="73"/>
                </a:lnTo>
                <a:lnTo>
                  <a:pt x="321" y="72"/>
                </a:lnTo>
                <a:lnTo>
                  <a:pt x="320" y="71"/>
                </a:lnTo>
                <a:lnTo>
                  <a:pt x="320" y="70"/>
                </a:lnTo>
                <a:lnTo>
                  <a:pt x="321" y="69"/>
                </a:lnTo>
                <a:lnTo>
                  <a:pt x="322" y="67"/>
                </a:lnTo>
                <a:lnTo>
                  <a:pt x="324" y="66"/>
                </a:lnTo>
                <a:lnTo>
                  <a:pt x="324" y="64"/>
                </a:lnTo>
                <a:lnTo>
                  <a:pt x="324" y="63"/>
                </a:lnTo>
                <a:lnTo>
                  <a:pt x="324" y="60"/>
                </a:lnTo>
                <a:lnTo>
                  <a:pt x="324" y="59"/>
                </a:lnTo>
                <a:lnTo>
                  <a:pt x="324" y="58"/>
                </a:lnTo>
                <a:lnTo>
                  <a:pt x="320" y="53"/>
                </a:lnTo>
                <a:lnTo>
                  <a:pt x="319" y="53"/>
                </a:lnTo>
                <a:lnTo>
                  <a:pt x="300" y="57"/>
                </a:lnTo>
                <a:lnTo>
                  <a:pt x="296" y="56"/>
                </a:lnTo>
                <a:lnTo>
                  <a:pt x="296" y="54"/>
                </a:lnTo>
                <a:lnTo>
                  <a:pt x="300" y="54"/>
                </a:lnTo>
                <a:lnTo>
                  <a:pt x="303" y="53"/>
                </a:lnTo>
                <a:lnTo>
                  <a:pt x="306" y="52"/>
                </a:lnTo>
                <a:lnTo>
                  <a:pt x="308" y="51"/>
                </a:lnTo>
                <a:lnTo>
                  <a:pt x="309" y="49"/>
                </a:lnTo>
                <a:lnTo>
                  <a:pt x="311" y="47"/>
                </a:lnTo>
                <a:lnTo>
                  <a:pt x="311" y="45"/>
                </a:lnTo>
                <a:lnTo>
                  <a:pt x="312" y="43"/>
                </a:lnTo>
                <a:lnTo>
                  <a:pt x="312" y="38"/>
                </a:lnTo>
                <a:lnTo>
                  <a:pt x="312" y="34"/>
                </a:lnTo>
                <a:lnTo>
                  <a:pt x="312" y="33"/>
                </a:lnTo>
                <a:lnTo>
                  <a:pt x="312" y="31"/>
                </a:lnTo>
                <a:lnTo>
                  <a:pt x="311" y="31"/>
                </a:lnTo>
                <a:lnTo>
                  <a:pt x="309" y="31"/>
                </a:lnTo>
                <a:lnTo>
                  <a:pt x="308" y="30"/>
                </a:lnTo>
                <a:lnTo>
                  <a:pt x="307" y="30"/>
                </a:lnTo>
                <a:lnTo>
                  <a:pt x="305" y="31"/>
                </a:lnTo>
                <a:lnTo>
                  <a:pt x="303" y="30"/>
                </a:lnTo>
                <a:lnTo>
                  <a:pt x="303" y="28"/>
                </a:lnTo>
                <a:lnTo>
                  <a:pt x="305" y="28"/>
                </a:lnTo>
                <a:lnTo>
                  <a:pt x="307" y="27"/>
                </a:lnTo>
                <a:lnTo>
                  <a:pt x="308" y="27"/>
                </a:lnTo>
                <a:lnTo>
                  <a:pt x="309" y="27"/>
                </a:lnTo>
                <a:lnTo>
                  <a:pt x="311" y="26"/>
                </a:lnTo>
                <a:lnTo>
                  <a:pt x="308" y="25"/>
                </a:lnTo>
                <a:lnTo>
                  <a:pt x="308" y="24"/>
                </a:lnTo>
                <a:lnTo>
                  <a:pt x="307" y="24"/>
                </a:lnTo>
                <a:lnTo>
                  <a:pt x="307" y="19"/>
                </a:lnTo>
                <a:lnTo>
                  <a:pt x="305" y="17"/>
                </a:lnTo>
                <a:lnTo>
                  <a:pt x="302" y="15"/>
                </a:lnTo>
                <a:lnTo>
                  <a:pt x="300" y="15"/>
                </a:lnTo>
                <a:lnTo>
                  <a:pt x="301" y="19"/>
                </a:lnTo>
                <a:lnTo>
                  <a:pt x="298" y="20"/>
                </a:lnTo>
                <a:lnTo>
                  <a:pt x="295" y="20"/>
                </a:lnTo>
                <a:lnTo>
                  <a:pt x="295" y="19"/>
                </a:lnTo>
                <a:lnTo>
                  <a:pt x="294" y="17"/>
                </a:lnTo>
                <a:lnTo>
                  <a:pt x="293" y="15"/>
                </a:lnTo>
                <a:lnTo>
                  <a:pt x="290" y="14"/>
                </a:lnTo>
                <a:lnTo>
                  <a:pt x="289" y="13"/>
                </a:lnTo>
                <a:lnTo>
                  <a:pt x="286" y="12"/>
                </a:lnTo>
                <a:lnTo>
                  <a:pt x="281" y="12"/>
                </a:lnTo>
                <a:lnTo>
                  <a:pt x="277" y="11"/>
                </a:lnTo>
                <a:lnTo>
                  <a:pt x="277" y="6"/>
                </a:lnTo>
                <a:lnTo>
                  <a:pt x="276" y="6"/>
                </a:lnTo>
                <a:lnTo>
                  <a:pt x="275" y="8"/>
                </a:lnTo>
                <a:lnTo>
                  <a:pt x="274" y="8"/>
                </a:lnTo>
                <a:lnTo>
                  <a:pt x="272" y="11"/>
                </a:lnTo>
                <a:lnTo>
                  <a:pt x="267" y="13"/>
                </a:lnTo>
                <a:lnTo>
                  <a:pt x="267" y="13"/>
                </a:lnTo>
                <a:lnTo>
                  <a:pt x="264" y="13"/>
                </a:lnTo>
                <a:lnTo>
                  <a:pt x="263" y="12"/>
                </a:lnTo>
                <a:lnTo>
                  <a:pt x="262" y="12"/>
                </a:lnTo>
                <a:lnTo>
                  <a:pt x="261" y="13"/>
                </a:lnTo>
                <a:lnTo>
                  <a:pt x="260" y="13"/>
                </a:lnTo>
                <a:lnTo>
                  <a:pt x="260" y="14"/>
                </a:lnTo>
                <a:lnTo>
                  <a:pt x="259" y="14"/>
                </a:lnTo>
                <a:lnTo>
                  <a:pt x="253" y="14"/>
                </a:lnTo>
                <a:lnTo>
                  <a:pt x="251" y="13"/>
                </a:lnTo>
                <a:lnTo>
                  <a:pt x="250" y="12"/>
                </a:lnTo>
                <a:lnTo>
                  <a:pt x="250" y="10"/>
                </a:lnTo>
                <a:lnTo>
                  <a:pt x="250" y="8"/>
                </a:lnTo>
                <a:lnTo>
                  <a:pt x="249" y="7"/>
                </a:lnTo>
                <a:lnTo>
                  <a:pt x="234" y="4"/>
                </a:lnTo>
                <a:lnTo>
                  <a:pt x="227" y="1"/>
                </a:lnTo>
                <a:lnTo>
                  <a:pt x="221" y="0"/>
                </a:lnTo>
                <a:lnTo>
                  <a:pt x="220" y="0"/>
                </a:lnTo>
                <a:lnTo>
                  <a:pt x="214" y="2"/>
                </a:lnTo>
                <a:lnTo>
                  <a:pt x="211" y="2"/>
                </a:lnTo>
                <a:lnTo>
                  <a:pt x="209" y="1"/>
                </a:lnTo>
                <a:lnTo>
                  <a:pt x="209" y="5"/>
                </a:lnTo>
                <a:lnTo>
                  <a:pt x="208" y="8"/>
                </a:lnTo>
                <a:lnTo>
                  <a:pt x="209" y="12"/>
                </a:lnTo>
                <a:lnTo>
                  <a:pt x="210" y="14"/>
                </a:lnTo>
                <a:lnTo>
                  <a:pt x="210" y="17"/>
                </a:lnTo>
                <a:lnTo>
                  <a:pt x="211" y="20"/>
                </a:lnTo>
                <a:lnTo>
                  <a:pt x="210" y="23"/>
                </a:lnTo>
                <a:lnTo>
                  <a:pt x="214" y="24"/>
                </a:lnTo>
                <a:lnTo>
                  <a:pt x="217" y="27"/>
                </a:lnTo>
                <a:lnTo>
                  <a:pt x="220" y="28"/>
                </a:lnTo>
                <a:lnTo>
                  <a:pt x="221" y="30"/>
                </a:lnTo>
                <a:lnTo>
                  <a:pt x="223" y="38"/>
                </a:lnTo>
                <a:lnTo>
                  <a:pt x="221" y="39"/>
                </a:lnTo>
                <a:lnTo>
                  <a:pt x="221" y="40"/>
                </a:lnTo>
                <a:lnTo>
                  <a:pt x="222" y="40"/>
                </a:lnTo>
                <a:lnTo>
                  <a:pt x="223" y="39"/>
                </a:lnTo>
                <a:lnTo>
                  <a:pt x="225" y="39"/>
                </a:lnTo>
                <a:lnTo>
                  <a:pt x="225" y="40"/>
                </a:lnTo>
                <a:lnTo>
                  <a:pt x="227" y="41"/>
                </a:lnTo>
                <a:lnTo>
                  <a:pt x="227" y="43"/>
                </a:lnTo>
                <a:lnTo>
                  <a:pt x="234" y="50"/>
                </a:lnTo>
                <a:lnTo>
                  <a:pt x="236" y="52"/>
                </a:lnTo>
                <a:lnTo>
                  <a:pt x="236" y="54"/>
                </a:lnTo>
                <a:lnTo>
                  <a:pt x="235" y="57"/>
                </a:lnTo>
                <a:lnTo>
                  <a:pt x="234" y="58"/>
                </a:lnTo>
                <a:lnTo>
                  <a:pt x="230" y="59"/>
                </a:lnTo>
                <a:lnTo>
                  <a:pt x="228" y="63"/>
                </a:lnTo>
                <a:lnTo>
                  <a:pt x="225" y="63"/>
                </a:lnTo>
                <a:lnTo>
                  <a:pt x="224" y="64"/>
                </a:lnTo>
                <a:lnTo>
                  <a:pt x="215" y="64"/>
                </a:lnTo>
                <a:lnTo>
                  <a:pt x="210" y="65"/>
                </a:lnTo>
                <a:lnTo>
                  <a:pt x="209" y="65"/>
                </a:lnTo>
                <a:lnTo>
                  <a:pt x="208" y="66"/>
                </a:lnTo>
                <a:lnTo>
                  <a:pt x="207" y="67"/>
                </a:lnTo>
                <a:lnTo>
                  <a:pt x="207" y="69"/>
                </a:lnTo>
                <a:lnTo>
                  <a:pt x="208" y="70"/>
                </a:lnTo>
                <a:lnTo>
                  <a:pt x="209" y="69"/>
                </a:lnTo>
                <a:lnTo>
                  <a:pt x="210" y="69"/>
                </a:lnTo>
                <a:lnTo>
                  <a:pt x="210" y="70"/>
                </a:lnTo>
                <a:lnTo>
                  <a:pt x="211" y="70"/>
                </a:lnTo>
                <a:lnTo>
                  <a:pt x="211" y="71"/>
                </a:lnTo>
                <a:lnTo>
                  <a:pt x="210" y="71"/>
                </a:lnTo>
                <a:lnTo>
                  <a:pt x="208" y="72"/>
                </a:lnTo>
                <a:lnTo>
                  <a:pt x="205" y="72"/>
                </a:lnTo>
                <a:lnTo>
                  <a:pt x="204" y="73"/>
                </a:lnTo>
                <a:lnTo>
                  <a:pt x="205" y="77"/>
                </a:lnTo>
                <a:lnTo>
                  <a:pt x="207" y="80"/>
                </a:lnTo>
                <a:lnTo>
                  <a:pt x="209" y="82"/>
                </a:lnTo>
                <a:lnTo>
                  <a:pt x="210" y="82"/>
                </a:lnTo>
                <a:lnTo>
                  <a:pt x="214" y="80"/>
                </a:lnTo>
                <a:lnTo>
                  <a:pt x="215" y="79"/>
                </a:lnTo>
                <a:lnTo>
                  <a:pt x="217" y="80"/>
                </a:lnTo>
                <a:lnTo>
                  <a:pt x="220" y="80"/>
                </a:lnTo>
                <a:lnTo>
                  <a:pt x="223" y="79"/>
                </a:lnTo>
                <a:lnTo>
                  <a:pt x="225" y="78"/>
                </a:lnTo>
                <a:lnTo>
                  <a:pt x="225" y="79"/>
                </a:lnTo>
                <a:lnTo>
                  <a:pt x="225" y="80"/>
                </a:lnTo>
                <a:lnTo>
                  <a:pt x="227" y="79"/>
                </a:lnTo>
                <a:lnTo>
                  <a:pt x="230" y="77"/>
                </a:lnTo>
                <a:lnTo>
                  <a:pt x="231" y="77"/>
                </a:lnTo>
                <a:lnTo>
                  <a:pt x="231" y="78"/>
                </a:lnTo>
                <a:lnTo>
                  <a:pt x="230" y="80"/>
                </a:lnTo>
                <a:lnTo>
                  <a:pt x="229" y="82"/>
                </a:lnTo>
                <a:lnTo>
                  <a:pt x="228" y="82"/>
                </a:lnTo>
                <a:lnTo>
                  <a:pt x="227" y="82"/>
                </a:lnTo>
                <a:lnTo>
                  <a:pt x="223" y="83"/>
                </a:lnTo>
                <a:lnTo>
                  <a:pt x="222" y="84"/>
                </a:lnTo>
                <a:lnTo>
                  <a:pt x="222" y="85"/>
                </a:lnTo>
                <a:lnTo>
                  <a:pt x="223" y="86"/>
                </a:lnTo>
                <a:lnTo>
                  <a:pt x="222" y="89"/>
                </a:lnTo>
                <a:lnTo>
                  <a:pt x="221" y="91"/>
                </a:lnTo>
                <a:lnTo>
                  <a:pt x="220" y="93"/>
                </a:lnTo>
                <a:lnTo>
                  <a:pt x="221" y="95"/>
                </a:lnTo>
                <a:lnTo>
                  <a:pt x="222" y="97"/>
                </a:lnTo>
                <a:lnTo>
                  <a:pt x="224" y="101"/>
                </a:lnTo>
                <a:lnTo>
                  <a:pt x="225" y="99"/>
                </a:lnTo>
                <a:lnTo>
                  <a:pt x="228" y="98"/>
                </a:lnTo>
                <a:lnTo>
                  <a:pt x="231" y="98"/>
                </a:lnTo>
                <a:lnTo>
                  <a:pt x="233" y="98"/>
                </a:lnTo>
                <a:lnTo>
                  <a:pt x="233" y="99"/>
                </a:lnTo>
                <a:lnTo>
                  <a:pt x="233" y="101"/>
                </a:lnTo>
                <a:lnTo>
                  <a:pt x="234" y="102"/>
                </a:lnTo>
                <a:lnTo>
                  <a:pt x="235" y="103"/>
                </a:lnTo>
                <a:lnTo>
                  <a:pt x="236" y="104"/>
                </a:lnTo>
                <a:lnTo>
                  <a:pt x="236" y="106"/>
                </a:lnTo>
                <a:lnTo>
                  <a:pt x="236" y="109"/>
                </a:lnTo>
                <a:lnTo>
                  <a:pt x="235" y="111"/>
                </a:lnTo>
                <a:lnTo>
                  <a:pt x="235" y="112"/>
                </a:lnTo>
                <a:lnTo>
                  <a:pt x="233" y="114"/>
                </a:lnTo>
                <a:lnTo>
                  <a:pt x="231" y="112"/>
                </a:lnTo>
                <a:lnTo>
                  <a:pt x="228" y="111"/>
                </a:lnTo>
                <a:lnTo>
                  <a:pt x="227" y="110"/>
                </a:lnTo>
                <a:lnTo>
                  <a:pt x="224" y="110"/>
                </a:lnTo>
                <a:lnTo>
                  <a:pt x="222" y="111"/>
                </a:lnTo>
                <a:lnTo>
                  <a:pt x="228" y="124"/>
                </a:lnTo>
                <a:lnTo>
                  <a:pt x="230" y="128"/>
                </a:lnTo>
                <a:lnTo>
                  <a:pt x="234" y="130"/>
                </a:lnTo>
                <a:lnTo>
                  <a:pt x="235" y="130"/>
                </a:lnTo>
                <a:lnTo>
                  <a:pt x="236" y="129"/>
                </a:lnTo>
                <a:lnTo>
                  <a:pt x="237" y="129"/>
                </a:lnTo>
                <a:lnTo>
                  <a:pt x="238" y="129"/>
                </a:lnTo>
                <a:lnTo>
                  <a:pt x="241" y="130"/>
                </a:lnTo>
                <a:lnTo>
                  <a:pt x="250" y="131"/>
                </a:lnTo>
                <a:lnTo>
                  <a:pt x="254" y="131"/>
                </a:lnTo>
                <a:lnTo>
                  <a:pt x="256" y="134"/>
                </a:lnTo>
                <a:lnTo>
                  <a:pt x="261" y="137"/>
                </a:lnTo>
                <a:lnTo>
                  <a:pt x="264" y="137"/>
                </a:lnTo>
                <a:lnTo>
                  <a:pt x="264" y="141"/>
                </a:lnTo>
                <a:lnTo>
                  <a:pt x="266" y="144"/>
                </a:lnTo>
                <a:lnTo>
                  <a:pt x="267" y="148"/>
                </a:lnTo>
                <a:lnTo>
                  <a:pt x="268" y="150"/>
                </a:lnTo>
                <a:lnTo>
                  <a:pt x="269" y="150"/>
                </a:lnTo>
                <a:lnTo>
                  <a:pt x="273" y="153"/>
                </a:lnTo>
                <a:lnTo>
                  <a:pt x="274" y="154"/>
                </a:lnTo>
                <a:lnTo>
                  <a:pt x="274" y="156"/>
                </a:lnTo>
                <a:lnTo>
                  <a:pt x="274" y="160"/>
                </a:lnTo>
                <a:lnTo>
                  <a:pt x="275" y="163"/>
                </a:lnTo>
                <a:lnTo>
                  <a:pt x="277" y="166"/>
                </a:lnTo>
                <a:lnTo>
                  <a:pt x="283" y="169"/>
                </a:lnTo>
                <a:lnTo>
                  <a:pt x="286" y="170"/>
                </a:lnTo>
                <a:lnTo>
                  <a:pt x="293" y="170"/>
                </a:lnTo>
                <a:lnTo>
                  <a:pt x="295" y="173"/>
                </a:lnTo>
                <a:lnTo>
                  <a:pt x="295" y="174"/>
                </a:lnTo>
                <a:lnTo>
                  <a:pt x="295" y="175"/>
                </a:lnTo>
                <a:lnTo>
                  <a:pt x="292" y="174"/>
                </a:lnTo>
                <a:lnTo>
                  <a:pt x="287" y="173"/>
                </a:lnTo>
                <a:lnTo>
                  <a:pt x="282" y="169"/>
                </a:lnTo>
                <a:lnTo>
                  <a:pt x="281" y="169"/>
                </a:lnTo>
                <a:lnTo>
                  <a:pt x="279" y="169"/>
                </a:lnTo>
                <a:lnTo>
                  <a:pt x="277" y="168"/>
                </a:lnTo>
                <a:lnTo>
                  <a:pt x="276" y="167"/>
                </a:lnTo>
                <a:lnTo>
                  <a:pt x="272" y="160"/>
                </a:lnTo>
                <a:lnTo>
                  <a:pt x="270" y="156"/>
                </a:lnTo>
                <a:lnTo>
                  <a:pt x="269" y="155"/>
                </a:lnTo>
                <a:lnTo>
                  <a:pt x="267" y="153"/>
                </a:lnTo>
                <a:lnTo>
                  <a:pt x="264" y="149"/>
                </a:lnTo>
                <a:lnTo>
                  <a:pt x="257" y="137"/>
                </a:lnTo>
                <a:lnTo>
                  <a:pt x="255" y="135"/>
                </a:lnTo>
                <a:lnTo>
                  <a:pt x="253" y="135"/>
                </a:lnTo>
                <a:lnTo>
                  <a:pt x="251" y="134"/>
                </a:lnTo>
                <a:lnTo>
                  <a:pt x="250" y="134"/>
                </a:lnTo>
                <a:lnTo>
                  <a:pt x="248" y="135"/>
                </a:lnTo>
                <a:lnTo>
                  <a:pt x="242" y="135"/>
                </a:lnTo>
                <a:lnTo>
                  <a:pt x="237" y="136"/>
                </a:lnTo>
                <a:lnTo>
                  <a:pt x="236" y="137"/>
                </a:lnTo>
                <a:lnTo>
                  <a:pt x="233" y="137"/>
                </a:lnTo>
                <a:lnTo>
                  <a:pt x="227" y="137"/>
                </a:lnTo>
                <a:lnTo>
                  <a:pt x="224" y="137"/>
                </a:lnTo>
                <a:lnTo>
                  <a:pt x="217" y="137"/>
                </a:lnTo>
                <a:lnTo>
                  <a:pt x="215" y="136"/>
                </a:lnTo>
                <a:lnTo>
                  <a:pt x="212" y="134"/>
                </a:lnTo>
                <a:lnTo>
                  <a:pt x="210" y="131"/>
                </a:lnTo>
                <a:lnTo>
                  <a:pt x="210" y="131"/>
                </a:lnTo>
                <a:lnTo>
                  <a:pt x="209" y="130"/>
                </a:lnTo>
                <a:lnTo>
                  <a:pt x="207" y="131"/>
                </a:lnTo>
                <a:lnTo>
                  <a:pt x="205" y="132"/>
                </a:lnTo>
                <a:lnTo>
                  <a:pt x="204" y="134"/>
                </a:lnTo>
                <a:lnTo>
                  <a:pt x="203" y="135"/>
                </a:lnTo>
                <a:lnTo>
                  <a:pt x="202" y="137"/>
                </a:lnTo>
                <a:lnTo>
                  <a:pt x="199" y="145"/>
                </a:lnTo>
                <a:lnTo>
                  <a:pt x="196" y="153"/>
                </a:lnTo>
                <a:lnTo>
                  <a:pt x="196" y="155"/>
                </a:lnTo>
                <a:lnTo>
                  <a:pt x="196" y="157"/>
                </a:lnTo>
                <a:lnTo>
                  <a:pt x="196" y="160"/>
                </a:lnTo>
                <a:lnTo>
                  <a:pt x="197" y="162"/>
                </a:lnTo>
                <a:lnTo>
                  <a:pt x="197" y="164"/>
                </a:lnTo>
                <a:lnTo>
                  <a:pt x="198" y="166"/>
                </a:lnTo>
                <a:lnTo>
                  <a:pt x="199" y="167"/>
                </a:lnTo>
                <a:lnTo>
                  <a:pt x="199" y="168"/>
                </a:lnTo>
                <a:lnTo>
                  <a:pt x="202" y="173"/>
                </a:lnTo>
                <a:lnTo>
                  <a:pt x="202" y="174"/>
                </a:lnTo>
                <a:lnTo>
                  <a:pt x="202" y="177"/>
                </a:lnTo>
                <a:lnTo>
                  <a:pt x="199" y="179"/>
                </a:lnTo>
                <a:lnTo>
                  <a:pt x="198" y="180"/>
                </a:lnTo>
                <a:lnTo>
                  <a:pt x="197" y="183"/>
                </a:lnTo>
                <a:lnTo>
                  <a:pt x="197" y="187"/>
                </a:lnTo>
                <a:lnTo>
                  <a:pt x="197" y="194"/>
                </a:lnTo>
                <a:lnTo>
                  <a:pt x="197" y="197"/>
                </a:lnTo>
                <a:lnTo>
                  <a:pt x="196" y="195"/>
                </a:lnTo>
                <a:lnTo>
                  <a:pt x="196" y="193"/>
                </a:lnTo>
                <a:lnTo>
                  <a:pt x="196" y="186"/>
                </a:lnTo>
                <a:lnTo>
                  <a:pt x="196" y="182"/>
                </a:lnTo>
                <a:lnTo>
                  <a:pt x="197" y="179"/>
                </a:lnTo>
                <a:lnTo>
                  <a:pt x="199" y="176"/>
                </a:lnTo>
                <a:lnTo>
                  <a:pt x="201" y="175"/>
                </a:lnTo>
                <a:lnTo>
                  <a:pt x="201" y="174"/>
                </a:lnTo>
                <a:lnTo>
                  <a:pt x="198" y="173"/>
                </a:lnTo>
                <a:lnTo>
                  <a:pt x="191" y="171"/>
                </a:lnTo>
                <a:lnTo>
                  <a:pt x="188" y="170"/>
                </a:lnTo>
                <a:lnTo>
                  <a:pt x="188" y="168"/>
                </a:lnTo>
                <a:lnTo>
                  <a:pt x="186" y="167"/>
                </a:lnTo>
                <a:lnTo>
                  <a:pt x="185" y="166"/>
                </a:lnTo>
                <a:lnTo>
                  <a:pt x="184" y="166"/>
                </a:lnTo>
                <a:lnTo>
                  <a:pt x="182" y="166"/>
                </a:lnTo>
                <a:lnTo>
                  <a:pt x="181" y="166"/>
                </a:lnTo>
                <a:lnTo>
                  <a:pt x="179" y="166"/>
                </a:lnTo>
                <a:lnTo>
                  <a:pt x="178" y="168"/>
                </a:lnTo>
                <a:lnTo>
                  <a:pt x="178" y="173"/>
                </a:lnTo>
                <a:lnTo>
                  <a:pt x="177" y="175"/>
                </a:lnTo>
                <a:lnTo>
                  <a:pt x="177" y="176"/>
                </a:lnTo>
                <a:lnTo>
                  <a:pt x="179" y="177"/>
                </a:lnTo>
                <a:lnTo>
                  <a:pt x="182" y="176"/>
                </a:lnTo>
                <a:lnTo>
                  <a:pt x="183" y="179"/>
                </a:lnTo>
                <a:lnTo>
                  <a:pt x="183" y="183"/>
                </a:lnTo>
                <a:lnTo>
                  <a:pt x="182" y="188"/>
                </a:lnTo>
                <a:lnTo>
                  <a:pt x="181" y="190"/>
                </a:lnTo>
                <a:lnTo>
                  <a:pt x="179" y="191"/>
                </a:lnTo>
                <a:lnTo>
                  <a:pt x="178" y="191"/>
                </a:lnTo>
                <a:lnTo>
                  <a:pt x="176" y="191"/>
                </a:lnTo>
                <a:lnTo>
                  <a:pt x="175" y="190"/>
                </a:lnTo>
                <a:lnTo>
                  <a:pt x="173" y="189"/>
                </a:lnTo>
                <a:lnTo>
                  <a:pt x="173" y="188"/>
                </a:lnTo>
                <a:lnTo>
                  <a:pt x="172" y="188"/>
                </a:lnTo>
                <a:lnTo>
                  <a:pt x="171" y="187"/>
                </a:lnTo>
                <a:lnTo>
                  <a:pt x="170" y="186"/>
                </a:lnTo>
                <a:lnTo>
                  <a:pt x="169" y="186"/>
                </a:lnTo>
                <a:lnTo>
                  <a:pt x="168" y="186"/>
                </a:lnTo>
                <a:lnTo>
                  <a:pt x="168" y="187"/>
                </a:lnTo>
                <a:lnTo>
                  <a:pt x="166" y="186"/>
                </a:lnTo>
                <a:lnTo>
                  <a:pt x="165" y="184"/>
                </a:lnTo>
                <a:lnTo>
                  <a:pt x="164" y="180"/>
                </a:lnTo>
                <a:lnTo>
                  <a:pt x="165" y="179"/>
                </a:lnTo>
                <a:lnTo>
                  <a:pt x="169" y="179"/>
                </a:lnTo>
                <a:lnTo>
                  <a:pt x="170" y="177"/>
                </a:lnTo>
                <a:lnTo>
                  <a:pt x="171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1"/>
                </a:lnTo>
                <a:lnTo>
                  <a:pt x="170" y="171"/>
                </a:lnTo>
                <a:lnTo>
                  <a:pt x="169" y="170"/>
                </a:lnTo>
                <a:lnTo>
                  <a:pt x="169" y="169"/>
                </a:lnTo>
                <a:lnTo>
                  <a:pt x="169" y="168"/>
                </a:lnTo>
                <a:lnTo>
                  <a:pt x="166" y="166"/>
                </a:lnTo>
                <a:lnTo>
                  <a:pt x="163" y="163"/>
                </a:lnTo>
                <a:lnTo>
                  <a:pt x="162" y="158"/>
                </a:lnTo>
                <a:lnTo>
                  <a:pt x="162" y="155"/>
                </a:lnTo>
                <a:lnTo>
                  <a:pt x="162" y="154"/>
                </a:lnTo>
                <a:lnTo>
                  <a:pt x="156" y="151"/>
                </a:lnTo>
                <a:lnTo>
                  <a:pt x="133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6"/>
                </a:lnTo>
                <a:lnTo>
                  <a:pt x="119" y="155"/>
                </a:lnTo>
                <a:lnTo>
                  <a:pt x="107" y="157"/>
                </a:lnTo>
                <a:lnTo>
                  <a:pt x="101" y="160"/>
                </a:lnTo>
                <a:lnTo>
                  <a:pt x="99" y="162"/>
                </a:lnTo>
                <a:lnTo>
                  <a:pt x="98" y="163"/>
                </a:lnTo>
                <a:lnTo>
                  <a:pt x="96" y="166"/>
                </a:lnTo>
                <a:lnTo>
                  <a:pt x="93" y="167"/>
                </a:lnTo>
                <a:lnTo>
                  <a:pt x="92" y="168"/>
                </a:lnTo>
                <a:lnTo>
                  <a:pt x="92" y="170"/>
                </a:lnTo>
                <a:lnTo>
                  <a:pt x="93" y="171"/>
                </a:lnTo>
                <a:lnTo>
                  <a:pt x="96" y="173"/>
                </a:lnTo>
                <a:lnTo>
                  <a:pt x="96" y="174"/>
                </a:lnTo>
                <a:lnTo>
                  <a:pt x="97" y="175"/>
                </a:lnTo>
                <a:lnTo>
                  <a:pt x="96" y="176"/>
                </a:lnTo>
                <a:lnTo>
                  <a:pt x="94" y="176"/>
                </a:lnTo>
                <a:lnTo>
                  <a:pt x="94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9"/>
                </a:lnTo>
                <a:lnTo>
                  <a:pt x="88" y="180"/>
                </a:lnTo>
                <a:lnTo>
                  <a:pt x="87" y="184"/>
                </a:lnTo>
                <a:lnTo>
                  <a:pt x="87" y="187"/>
                </a:lnTo>
                <a:lnTo>
                  <a:pt x="87" y="195"/>
                </a:lnTo>
                <a:lnTo>
                  <a:pt x="88" y="199"/>
                </a:lnTo>
                <a:lnTo>
                  <a:pt x="91" y="200"/>
                </a:lnTo>
                <a:lnTo>
                  <a:pt x="107" y="201"/>
                </a:lnTo>
                <a:lnTo>
                  <a:pt x="111" y="201"/>
                </a:lnTo>
                <a:lnTo>
                  <a:pt x="112" y="204"/>
                </a:lnTo>
                <a:lnTo>
                  <a:pt x="111" y="203"/>
                </a:lnTo>
                <a:lnTo>
                  <a:pt x="109" y="202"/>
                </a:lnTo>
                <a:lnTo>
                  <a:pt x="106" y="201"/>
                </a:lnTo>
                <a:lnTo>
                  <a:pt x="105" y="202"/>
                </a:lnTo>
                <a:lnTo>
                  <a:pt x="104" y="202"/>
                </a:lnTo>
                <a:lnTo>
                  <a:pt x="101" y="204"/>
                </a:lnTo>
                <a:lnTo>
                  <a:pt x="103" y="207"/>
                </a:lnTo>
                <a:lnTo>
                  <a:pt x="103" y="208"/>
                </a:lnTo>
                <a:lnTo>
                  <a:pt x="101" y="209"/>
                </a:lnTo>
                <a:lnTo>
                  <a:pt x="100" y="210"/>
                </a:lnTo>
                <a:lnTo>
                  <a:pt x="100" y="212"/>
                </a:lnTo>
                <a:lnTo>
                  <a:pt x="99" y="212"/>
                </a:lnTo>
                <a:lnTo>
                  <a:pt x="99" y="215"/>
                </a:lnTo>
                <a:lnTo>
                  <a:pt x="99" y="217"/>
                </a:lnTo>
                <a:lnTo>
                  <a:pt x="99" y="220"/>
                </a:lnTo>
                <a:lnTo>
                  <a:pt x="99" y="222"/>
                </a:lnTo>
                <a:lnTo>
                  <a:pt x="98" y="223"/>
                </a:lnTo>
                <a:lnTo>
                  <a:pt x="98" y="225"/>
                </a:lnTo>
                <a:lnTo>
                  <a:pt x="98" y="226"/>
                </a:lnTo>
                <a:lnTo>
                  <a:pt x="98" y="227"/>
                </a:lnTo>
                <a:lnTo>
                  <a:pt x="98" y="228"/>
                </a:lnTo>
                <a:lnTo>
                  <a:pt x="99" y="238"/>
                </a:lnTo>
                <a:lnTo>
                  <a:pt x="99" y="242"/>
                </a:lnTo>
                <a:lnTo>
                  <a:pt x="98" y="247"/>
                </a:lnTo>
                <a:lnTo>
                  <a:pt x="98" y="251"/>
                </a:lnTo>
                <a:lnTo>
                  <a:pt x="92" y="260"/>
                </a:lnTo>
                <a:lnTo>
                  <a:pt x="91" y="261"/>
                </a:lnTo>
                <a:lnTo>
                  <a:pt x="90" y="264"/>
                </a:lnTo>
                <a:lnTo>
                  <a:pt x="90" y="268"/>
                </a:lnTo>
                <a:lnTo>
                  <a:pt x="88" y="281"/>
                </a:lnTo>
                <a:lnTo>
                  <a:pt x="88" y="285"/>
                </a:lnTo>
                <a:lnTo>
                  <a:pt x="86" y="288"/>
                </a:lnTo>
                <a:lnTo>
                  <a:pt x="84" y="287"/>
                </a:lnTo>
                <a:lnTo>
                  <a:pt x="83" y="287"/>
                </a:lnTo>
                <a:lnTo>
                  <a:pt x="79" y="287"/>
                </a:lnTo>
                <a:lnTo>
                  <a:pt x="74" y="286"/>
                </a:lnTo>
                <a:lnTo>
                  <a:pt x="68" y="286"/>
                </a:lnTo>
                <a:lnTo>
                  <a:pt x="66" y="287"/>
                </a:lnTo>
                <a:lnTo>
                  <a:pt x="65" y="288"/>
                </a:lnTo>
                <a:lnTo>
                  <a:pt x="64" y="288"/>
                </a:lnTo>
                <a:lnTo>
                  <a:pt x="64" y="291"/>
                </a:lnTo>
                <a:lnTo>
                  <a:pt x="64" y="292"/>
                </a:lnTo>
                <a:lnTo>
                  <a:pt x="64" y="293"/>
                </a:lnTo>
                <a:lnTo>
                  <a:pt x="64" y="294"/>
                </a:lnTo>
                <a:lnTo>
                  <a:pt x="66" y="297"/>
                </a:lnTo>
                <a:lnTo>
                  <a:pt x="62" y="299"/>
                </a:lnTo>
                <a:lnTo>
                  <a:pt x="61" y="299"/>
                </a:lnTo>
                <a:lnTo>
                  <a:pt x="61" y="300"/>
                </a:lnTo>
                <a:lnTo>
                  <a:pt x="62" y="303"/>
                </a:lnTo>
                <a:lnTo>
                  <a:pt x="62" y="305"/>
                </a:lnTo>
                <a:lnTo>
                  <a:pt x="62" y="307"/>
                </a:lnTo>
                <a:lnTo>
                  <a:pt x="65" y="308"/>
                </a:lnTo>
                <a:lnTo>
                  <a:pt x="66" y="308"/>
                </a:lnTo>
                <a:lnTo>
                  <a:pt x="71" y="310"/>
                </a:lnTo>
                <a:lnTo>
                  <a:pt x="75" y="311"/>
                </a:lnTo>
                <a:lnTo>
                  <a:pt x="78" y="312"/>
                </a:lnTo>
                <a:lnTo>
                  <a:pt x="79" y="312"/>
                </a:lnTo>
                <a:lnTo>
                  <a:pt x="81" y="311"/>
                </a:lnTo>
                <a:lnTo>
                  <a:pt x="83" y="310"/>
                </a:lnTo>
                <a:lnTo>
                  <a:pt x="84" y="310"/>
                </a:lnTo>
                <a:lnTo>
                  <a:pt x="88" y="317"/>
                </a:lnTo>
                <a:lnTo>
                  <a:pt x="88" y="320"/>
                </a:lnTo>
                <a:lnTo>
                  <a:pt x="88" y="325"/>
                </a:lnTo>
                <a:lnTo>
                  <a:pt x="87" y="329"/>
                </a:lnTo>
                <a:lnTo>
                  <a:pt x="86" y="330"/>
                </a:lnTo>
                <a:lnTo>
                  <a:pt x="86" y="332"/>
                </a:lnTo>
                <a:lnTo>
                  <a:pt x="87" y="336"/>
                </a:lnTo>
                <a:lnTo>
                  <a:pt x="87" y="337"/>
                </a:lnTo>
                <a:lnTo>
                  <a:pt x="84" y="338"/>
                </a:lnTo>
                <a:lnTo>
                  <a:pt x="83" y="339"/>
                </a:lnTo>
                <a:lnTo>
                  <a:pt x="81" y="342"/>
                </a:lnTo>
                <a:lnTo>
                  <a:pt x="80" y="344"/>
                </a:lnTo>
                <a:lnTo>
                  <a:pt x="77" y="345"/>
                </a:lnTo>
                <a:lnTo>
                  <a:pt x="74" y="346"/>
                </a:lnTo>
                <a:lnTo>
                  <a:pt x="73" y="350"/>
                </a:lnTo>
                <a:lnTo>
                  <a:pt x="72" y="351"/>
                </a:lnTo>
                <a:lnTo>
                  <a:pt x="68" y="351"/>
                </a:lnTo>
                <a:lnTo>
                  <a:pt x="67" y="352"/>
                </a:lnTo>
                <a:lnTo>
                  <a:pt x="66" y="353"/>
                </a:lnTo>
                <a:lnTo>
                  <a:pt x="65" y="355"/>
                </a:lnTo>
                <a:lnTo>
                  <a:pt x="65" y="356"/>
                </a:lnTo>
                <a:lnTo>
                  <a:pt x="64" y="357"/>
                </a:lnTo>
                <a:lnTo>
                  <a:pt x="62" y="357"/>
                </a:lnTo>
                <a:lnTo>
                  <a:pt x="61" y="358"/>
                </a:lnTo>
                <a:lnTo>
                  <a:pt x="61" y="359"/>
                </a:lnTo>
                <a:lnTo>
                  <a:pt x="61" y="360"/>
                </a:lnTo>
                <a:lnTo>
                  <a:pt x="62" y="362"/>
                </a:lnTo>
                <a:lnTo>
                  <a:pt x="64" y="362"/>
                </a:lnTo>
                <a:lnTo>
                  <a:pt x="70" y="365"/>
                </a:lnTo>
                <a:lnTo>
                  <a:pt x="70" y="366"/>
                </a:lnTo>
                <a:lnTo>
                  <a:pt x="71" y="366"/>
                </a:lnTo>
                <a:lnTo>
                  <a:pt x="71" y="368"/>
                </a:lnTo>
                <a:lnTo>
                  <a:pt x="71" y="369"/>
                </a:lnTo>
                <a:lnTo>
                  <a:pt x="70" y="370"/>
                </a:lnTo>
                <a:lnTo>
                  <a:pt x="70" y="370"/>
                </a:lnTo>
                <a:lnTo>
                  <a:pt x="68" y="373"/>
                </a:lnTo>
                <a:lnTo>
                  <a:pt x="66" y="376"/>
                </a:lnTo>
                <a:lnTo>
                  <a:pt x="65" y="377"/>
                </a:lnTo>
                <a:lnTo>
                  <a:pt x="58" y="377"/>
                </a:lnTo>
                <a:lnTo>
                  <a:pt x="49" y="379"/>
                </a:lnTo>
                <a:lnTo>
                  <a:pt x="46" y="383"/>
                </a:lnTo>
                <a:lnTo>
                  <a:pt x="45" y="383"/>
                </a:lnTo>
                <a:lnTo>
                  <a:pt x="44" y="383"/>
                </a:lnTo>
                <a:lnTo>
                  <a:pt x="39" y="382"/>
                </a:lnTo>
                <a:lnTo>
                  <a:pt x="40" y="384"/>
                </a:lnTo>
                <a:lnTo>
                  <a:pt x="40" y="385"/>
                </a:lnTo>
                <a:lnTo>
                  <a:pt x="36" y="386"/>
                </a:lnTo>
                <a:lnTo>
                  <a:pt x="36" y="384"/>
                </a:lnTo>
                <a:lnTo>
                  <a:pt x="35" y="384"/>
                </a:lnTo>
                <a:lnTo>
                  <a:pt x="32" y="383"/>
                </a:lnTo>
                <a:lnTo>
                  <a:pt x="31" y="382"/>
                </a:lnTo>
                <a:lnTo>
                  <a:pt x="31" y="381"/>
                </a:lnTo>
                <a:lnTo>
                  <a:pt x="29" y="381"/>
                </a:lnTo>
                <a:lnTo>
                  <a:pt x="27" y="382"/>
                </a:lnTo>
                <a:lnTo>
                  <a:pt x="25" y="381"/>
                </a:lnTo>
                <a:lnTo>
                  <a:pt x="22" y="378"/>
                </a:lnTo>
                <a:lnTo>
                  <a:pt x="20" y="377"/>
                </a:lnTo>
                <a:lnTo>
                  <a:pt x="18" y="378"/>
                </a:lnTo>
                <a:lnTo>
                  <a:pt x="18" y="379"/>
                </a:lnTo>
                <a:lnTo>
                  <a:pt x="21" y="382"/>
                </a:lnTo>
                <a:lnTo>
                  <a:pt x="22" y="384"/>
                </a:lnTo>
                <a:lnTo>
                  <a:pt x="21" y="384"/>
                </a:lnTo>
                <a:lnTo>
                  <a:pt x="19" y="383"/>
                </a:lnTo>
                <a:lnTo>
                  <a:pt x="16" y="383"/>
                </a:lnTo>
                <a:lnTo>
                  <a:pt x="13" y="383"/>
                </a:lnTo>
                <a:lnTo>
                  <a:pt x="13" y="384"/>
                </a:lnTo>
                <a:lnTo>
                  <a:pt x="12" y="385"/>
                </a:lnTo>
                <a:lnTo>
                  <a:pt x="10" y="385"/>
                </a:lnTo>
                <a:lnTo>
                  <a:pt x="7" y="386"/>
                </a:lnTo>
                <a:lnTo>
                  <a:pt x="6" y="388"/>
                </a:lnTo>
                <a:lnTo>
                  <a:pt x="6" y="389"/>
                </a:lnTo>
                <a:lnTo>
                  <a:pt x="7" y="390"/>
                </a:lnTo>
                <a:lnTo>
                  <a:pt x="8" y="392"/>
                </a:lnTo>
                <a:lnTo>
                  <a:pt x="8" y="394"/>
                </a:lnTo>
                <a:lnTo>
                  <a:pt x="7" y="395"/>
                </a:lnTo>
                <a:lnTo>
                  <a:pt x="7" y="397"/>
                </a:lnTo>
                <a:lnTo>
                  <a:pt x="9" y="397"/>
                </a:lnTo>
                <a:lnTo>
                  <a:pt x="10" y="397"/>
                </a:lnTo>
                <a:lnTo>
                  <a:pt x="12" y="398"/>
                </a:lnTo>
                <a:lnTo>
                  <a:pt x="13" y="399"/>
                </a:lnTo>
                <a:lnTo>
                  <a:pt x="12" y="403"/>
                </a:lnTo>
                <a:lnTo>
                  <a:pt x="13" y="405"/>
                </a:lnTo>
                <a:lnTo>
                  <a:pt x="18" y="408"/>
                </a:lnTo>
                <a:lnTo>
                  <a:pt x="16" y="410"/>
                </a:lnTo>
                <a:lnTo>
                  <a:pt x="16" y="412"/>
                </a:lnTo>
                <a:lnTo>
                  <a:pt x="16" y="414"/>
                </a:lnTo>
                <a:lnTo>
                  <a:pt x="22" y="421"/>
                </a:lnTo>
                <a:lnTo>
                  <a:pt x="25" y="423"/>
                </a:lnTo>
                <a:lnTo>
                  <a:pt x="26" y="428"/>
                </a:lnTo>
                <a:lnTo>
                  <a:pt x="26" y="429"/>
                </a:lnTo>
                <a:lnTo>
                  <a:pt x="26" y="433"/>
                </a:lnTo>
                <a:lnTo>
                  <a:pt x="25" y="435"/>
                </a:lnTo>
                <a:lnTo>
                  <a:pt x="25" y="437"/>
                </a:lnTo>
                <a:lnTo>
                  <a:pt x="26" y="438"/>
                </a:lnTo>
                <a:lnTo>
                  <a:pt x="26" y="440"/>
                </a:lnTo>
                <a:lnTo>
                  <a:pt x="26" y="442"/>
                </a:lnTo>
                <a:lnTo>
                  <a:pt x="25" y="443"/>
                </a:lnTo>
                <a:lnTo>
                  <a:pt x="25" y="444"/>
                </a:lnTo>
                <a:lnTo>
                  <a:pt x="22" y="447"/>
                </a:lnTo>
                <a:lnTo>
                  <a:pt x="21" y="447"/>
                </a:lnTo>
                <a:lnTo>
                  <a:pt x="18" y="454"/>
                </a:lnTo>
                <a:lnTo>
                  <a:pt x="15" y="455"/>
                </a:lnTo>
                <a:lnTo>
                  <a:pt x="15" y="456"/>
                </a:lnTo>
                <a:lnTo>
                  <a:pt x="14" y="459"/>
                </a:lnTo>
                <a:lnTo>
                  <a:pt x="14" y="462"/>
                </a:lnTo>
                <a:lnTo>
                  <a:pt x="15" y="464"/>
                </a:lnTo>
                <a:lnTo>
                  <a:pt x="16" y="466"/>
                </a:lnTo>
                <a:lnTo>
                  <a:pt x="20" y="462"/>
                </a:lnTo>
                <a:lnTo>
                  <a:pt x="22" y="463"/>
                </a:lnTo>
                <a:lnTo>
                  <a:pt x="21" y="463"/>
                </a:lnTo>
                <a:lnTo>
                  <a:pt x="20" y="464"/>
                </a:lnTo>
                <a:lnTo>
                  <a:pt x="21" y="467"/>
                </a:lnTo>
                <a:lnTo>
                  <a:pt x="20" y="468"/>
                </a:lnTo>
                <a:lnTo>
                  <a:pt x="15" y="470"/>
                </a:lnTo>
                <a:lnTo>
                  <a:pt x="9" y="476"/>
                </a:lnTo>
                <a:lnTo>
                  <a:pt x="9" y="477"/>
                </a:lnTo>
                <a:lnTo>
                  <a:pt x="7" y="479"/>
                </a:lnTo>
                <a:lnTo>
                  <a:pt x="6" y="480"/>
                </a:lnTo>
                <a:lnTo>
                  <a:pt x="5" y="481"/>
                </a:lnTo>
                <a:lnTo>
                  <a:pt x="3" y="480"/>
                </a:lnTo>
                <a:lnTo>
                  <a:pt x="3" y="479"/>
                </a:lnTo>
                <a:lnTo>
                  <a:pt x="2" y="479"/>
                </a:lnTo>
                <a:lnTo>
                  <a:pt x="0" y="479"/>
                </a:lnTo>
                <a:lnTo>
                  <a:pt x="0" y="482"/>
                </a:lnTo>
                <a:lnTo>
                  <a:pt x="1" y="486"/>
                </a:lnTo>
                <a:lnTo>
                  <a:pt x="1" y="488"/>
                </a:lnTo>
                <a:lnTo>
                  <a:pt x="2" y="488"/>
                </a:lnTo>
                <a:lnTo>
                  <a:pt x="5" y="487"/>
                </a:lnTo>
                <a:lnTo>
                  <a:pt x="6" y="487"/>
                </a:lnTo>
                <a:lnTo>
                  <a:pt x="7" y="487"/>
                </a:lnTo>
                <a:lnTo>
                  <a:pt x="8" y="488"/>
                </a:lnTo>
                <a:lnTo>
                  <a:pt x="12" y="487"/>
                </a:lnTo>
                <a:lnTo>
                  <a:pt x="12" y="488"/>
                </a:lnTo>
                <a:lnTo>
                  <a:pt x="10" y="489"/>
                </a:lnTo>
                <a:lnTo>
                  <a:pt x="10" y="490"/>
                </a:lnTo>
                <a:lnTo>
                  <a:pt x="10" y="492"/>
                </a:lnTo>
                <a:lnTo>
                  <a:pt x="12" y="493"/>
                </a:lnTo>
                <a:lnTo>
                  <a:pt x="12" y="494"/>
                </a:lnTo>
                <a:lnTo>
                  <a:pt x="13" y="495"/>
                </a:lnTo>
                <a:lnTo>
                  <a:pt x="15" y="495"/>
                </a:lnTo>
                <a:lnTo>
                  <a:pt x="15" y="496"/>
                </a:lnTo>
                <a:lnTo>
                  <a:pt x="14" y="496"/>
                </a:lnTo>
                <a:lnTo>
                  <a:pt x="14" y="498"/>
                </a:lnTo>
                <a:lnTo>
                  <a:pt x="15" y="500"/>
                </a:lnTo>
                <a:lnTo>
                  <a:pt x="15" y="501"/>
                </a:lnTo>
                <a:lnTo>
                  <a:pt x="14" y="502"/>
                </a:lnTo>
                <a:lnTo>
                  <a:pt x="14" y="503"/>
                </a:lnTo>
                <a:lnTo>
                  <a:pt x="13" y="503"/>
                </a:lnTo>
                <a:lnTo>
                  <a:pt x="12" y="503"/>
                </a:lnTo>
                <a:lnTo>
                  <a:pt x="12" y="505"/>
                </a:lnTo>
                <a:lnTo>
                  <a:pt x="12" y="506"/>
                </a:lnTo>
                <a:lnTo>
                  <a:pt x="12" y="507"/>
                </a:lnTo>
                <a:lnTo>
                  <a:pt x="10" y="507"/>
                </a:lnTo>
                <a:lnTo>
                  <a:pt x="9" y="508"/>
                </a:lnTo>
                <a:lnTo>
                  <a:pt x="8" y="508"/>
                </a:lnTo>
                <a:lnTo>
                  <a:pt x="9" y="509"/>
                </a:lnTo>
                <a:lnTo>
                  <a:pt x="9" y="511"/>
                </a:lnTo>
                <a:lnTo>
                  <a:pt x="10" y="512"/>
                </a:lnTo>
                <a:lnTo>
                  <a:pt x="10" y="514"/>
                </a:lnTo>
                <a:lnTo>
                  <a:pt x="12" y="515"/>
                </a:lnTo>
                <a:lnTo>
                  <a:pt x="12" y="516"/>
                </a:lnTo>
                <a:lnTo>
                  <a:pt x="12" y="518"/>
                </a:lnTo>
                <a:lnTo>
                  <a:pt x="12" y="519"/>
                </a:lnTo>
                <a:lnTo>
                  <a:pt x="13" y="519"/>
                </a:lnTo>
                <a:lnTo>
                  <a:pt x="15" y="518"/>
                </a:lnTo>
                <a:lnTo>
                  <a:pt x="16" y="518"/>
                </a:lnTo>
                <a:lnTo>
                  <a:pt x="18" y="520"/>
                </a:lnTo>
                <a:lnTo>
                  <a:pt x="22" y="527"/>
                </a:lnTo>
                <a:lnTo>
                  <a:pt x="21" y="527"/>
                </a:lnTo>
                <a:lnTo>
                  <a:pt x="22" y="529"/>
                </a:lnTo>
                <a:lnTo>
                  <a:pt x="23" y="531"/>
                </a:lnTo>
                <a:lnTo>
                  <a:pt x="29" y="531"/>
                </a:lnTo>
                <a:lnTo>
                  <a:pt x="29" y="532"/>
                </a:lnTo>
                <a:lnTo>
                  <a:pt x="28" y="533"/>
                </a:lnTo>
                <a:lnTo>
                  <a:pt x="28" y="534"/>
                </a:lnTo>
                <a:lnTo>
                  <a:pt x="26" y="534"/>
                </a:lnTo>
                <a:lnTo>
                  <a:pt x="23" y="535"/>
                </a:lnTo>
                <a:lnTo>
                  <a:pt x="22" y="538"/>
                </a:lnTo>
                <a:lnTo>
                  <a:pt x="23" y="539"/>
                </a:lnTo>
                <a:lnTo>
                  <a:pt x="23" y="540"/>
                </a:lnTo>
                <a:lnTo>
                  <a:pt x="23" y="541"/>
                </a:lnTo>
                <a:lnTo>
                  <a:pt x="25" y="541"/>
                </a:lnTo>
                <a:lnTo>
                  <a:pt x="25" y="542"/>
                </a:lnTo>
                <a:lnTo>
                  <a:pt x="26" y="545"/>
                </a:lnTo>
                <a:lnTo>
                  <a:pt x="27" y="545"/>
                </a:lnTo>
                <a:lnTo>
                  <a:pt x="29" y="544"/>
                </a:lnTo>
                <a:lnTo>
                  <a:pt x="31" y="544"/>
                </a:lnTo>
                <a:lnTo>
                  <a:pt x="32" y="545"/>
                </a:lnTo>
                <a:lnTo>
                  <a:pt x="34" y="545"/>
                </a:lnTo>
                <a:lnTo>
                  <a:pt x="36" y="546"/>
                </a:lnTo>
                <a:lnTo>
                  <a:pt x="35" y="546"/>
                </a:lnTo>
                <a:lnTo>
                  <a:pt x="35" y="547"/>
                </a:lnTo>
                <a:lnTo>
                  <a:pt x="35" y="548"/>
                </a:lnTo>
                <a:lnTo>
                  <a:pt x="35" y="550"/>
                </a:lnTo>
                <a:lnTo>
                  <a:pt x="36" y="551"/>
                </a:lnTo>
                <a:lnTo>
                  <a:pt x="38" y="551"/>
                </a:lnTo>
                <a:lnTo>
                  <a:pt x="38" y="553"/>
                </a:lnTo>
                <a:lnTo>
                  <a:pt x="36" y="557"/>
                </a:lnTo>
                <a:lnTo>
                  <a:pt x="36" y="558"/>
                </a:lnTo>
                <a:lnTo>
                  <a:pt x="36" y="559"/>
                </a:lnTo>
                <a:lnTo>
                  <a:pt x="39" y="564"/>
                </a:lnTo>
                <a:lnTo>
                  <a:pt x="39" y="564"/>
                </a:lnTo>
                <a:lnTo>
                  <a:pt x="39" y="565"/>
                </a:lnTo>
                <a:lnTo>
                  <a:pt x="38" y="565"/>
                </a:lnTo>
                <a:lnTo>
                  <a:pt x="36" y="566"/>
                </a:lnTo>
                <a:lnTo>
                  <a:pt x="35" y="566"/>
                </a:lnTo>
                <a:lnTo>
                  <a:pt x="34" y="565"/>
                </a:lnTo>
                <a:lnTo>
                  <a:pt x="33" y="565"/>
                </a:lnTo>
                <a:lnTo>
                  <a:pt x="32" y="566"/>
                </a:lnTo>
                <a:lnTo>
                  <a:pt x="32" y="567"/>
                </a:lnTo>
                <a:lnTo>
                  <a:pt x="31" y="568"/>
                </a:lnTo>
                <a:lnTo>
                  <a:pt x="31" y="570"/>
                </a:lnTo>
                <a:lnTo>
                  <a:pt x="31" y="571"/>
                </a:lnTo>
                <a:lnTo>
                  <a:pt x="29" y="572"/>
                </a:lnTo>
                <a:lnTo>
                  <a:pt x="26" y="572"/>
                </a:lnTo>
                <a:lnTo>
                  <a:pt x="25" y="573"/>
                </a:lnTo>
                <a:lnTo>
                  <a:pt x="23" y="574"/>
                </a:lnTo>
                <a:lnTo>
                  <a:pt x="22" y="576"/>
                </a:lnTo>
                <a:lnTo>
                  <a:pt x="21" y="577"/>
                </a:lnTo>
                <a:lnTo>
                  <a:pt x="22" y="578"/>
                </a:lnTo>
                <a:lnTo>
                  <a:pt x="22" y="579"/>
                </a:lnTo>
                <a:lnTo>
                  <a:pt x="22" y="580"/>
                </a:lnTo>
                <a:lnTo>
                  <a:pt x="22" y="581"/>
                </a:lnTo>
                <a:lnTo>
                  <a:pt x="21" y="583"/>
                </a:lnTo>
                <a:lnTo>
                  <a:pt x="20" y="583"/>
                </a:lnTo>
                <a:lnTo>
                  <a:pt x="19" y="583"/>
                </a:lnTo>
                <a:lnTo>
                  <a:pt x="19" y="585"/>
                </a:lnTo>
                <a:lnTo>
                  <a:pt x="20" y="586"/>
                </a:lnTo>
                <a:lnTo>
                  <a:pt x="20" y="587"/>
                </a:lnTo>
                <a:lnTo>
                  <a:pt x="19" y="589"/>
                </a:lnTo>
                <a:lnTo>
                  <a:pt x="19" y="590"/>
                </a:lnTo>
                <a:lnTo>
                  <a:pt x="18" y="592"/>
                </a:lnTo>
                <a:lnTo>
                  <a:pt x="18" y="593"/>
                </a:lnTo>
                <a:lnTo>
                  <a:pt x="19" y="593"/>
                </a:lnTo>
                <a:lnTo>
                  <a:pt x="18" y="594"/>
                </a:lnTo>
                <a:lnTo>
                  <a:pt x="18" y="596"/>
                </a:lnTo>
                <a:lnTo>
                  <a:pt x="19" y="596"/>
                </a:lnTo>
                <a:lnTo>
                  <a:pt x="19" y="597"/>
                </a:lnTo>
                <a:lnTo>
                  <a:pt x="19" y="599"/>
                </a:lnTo>
                <a:lnTo>
                  <a:pt x="19" y="602"/>
                </a:lnTo>
                <a:lnTo>
                  <a:pt x="20" y="602"/>
                </a:lnTo>
                <a:lnTo>
                  <a:pt x="21" y="604"/>
                </a:lnTo>
                <a:lnTo>
                  <a:pt x="22" y="607"/>
                </a:lnTo>
                <a:lnTo>
                  <a:pt x="22" y="609"/>
                </a:lnTo>
                <a:lnTo>
                  <a:pt x="23" y="606"/>
                </a:lnTo>
                <a:lnTo>
                  <a:pt x="25" y="609"/>
                </a:lnTo>
                <a:lnTo>
                  <a:pt x="27" y="616"/>
                </a:lnTo>
                <a:lnTo>
                  <a:pt x="28" y="617"/>
                </a:lnTo>
                <a:lnTo>
                  <a:pt x="31" y="618"/>
                </a:lnTo>
                <a:lnTo>
                  <a:pt x="32" y="618"/>
                </a:lnTo>
                <a:lnTo>
                  <a:pt x="33" y="619"/>
                </a:lnTo>
                <a:lnTo>
                  <a:pt x="33" y="620"/>
                </a:lnTo>
                <a:lnTo>
                  <a:pt x="33" y="622"/>
                </a:lnTo>
                <a:lnTo>
                  <a:pt x="34" y="622"/>
                </a:lnTo>
                <a:lnTo>
                  <a:pt x="35" y="620"/>
                </a:lnTo>
                <a:lnTo>
                  <a:pt x="36" y="620"/>
                </a:lnTo>
                <a:lnTo>
                  <a:pt x="38" y="622"/>
                </a:lnTo>
                <a:lnTo>
                  <a:pt x="40" y="623"/>
                </a:lnTo>
                <a:lnTo>
                  <a:pt x="41" y="624"/>
                </a:lnTo>
                <a:lnTo>
                  <a:pt x="41" y="624"/>
                </a:lnTo>
                <a:lnTo>
                  <a:pt x="45" y="624"/>
                </a:lnTo>
                <a:lnTo>
                  <a:pt x="47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6"/>
                </a:lnTo>
                <a:lnTo>
                  <a:pt x="47" y="629"/>
                </a:lnTo>
                <a:lnTo>
                  <a:pt x="47" y="630"/>
                </a:lnTo>
                <a:lnTo>
                  <a:pt x="47" y="631"/>
                </a:lnTo>
                <a:lnTo>
                  <a:pt x="46" y="631"/>
                </a:lnTo>
                <a:lnTo>
                  <a:pt x="46" y="632"/>
                </a:lnTo>
                <a:lnTo>
                  <a:pt x="47" y="633"/>
                </a:lnTo>
                <a:lnTo>
                  <a:pt x="47" y="635"/>
                </a:lnTo>
                <a:lnTo>
                  <a:pt x="46" y="635"/>
                </a:lnTo>
                <a:lnTo>
                  <a:pt x="46" y="636"/>
                </a:lnTo>
                <a:lnTo>
                  <a:pt x="47" y="636"/>
                </a:lnTo>
                <a:lnTo>
                  <a:pt x="41" y="641"/>
                </a:lnTo>
                <a:lnTo>
                  <a:pt x="41" y="642"/>
                </a:lnTo>
                <a:lnTo>
                  <a:pt x="41" y="643"/>
                </a:lnTo>
                <a:lnTo>
                  <a:pt x="41" y="644"/>
                </a:lnTo>
                <a:lnTo>
                  <a:pt x="41" y="645"/>
                </a:lnTo>
                <a:lnTo>
                  <a:pt x="41" y="646"/>
                </a:lnTo>
                <a:lnTo>
                  <a:pt x="39" y="649"/>
                </a:lnTo>
                <a:lnTo>
                  <a:pt x="38" y="650"/>
                </a:lnTo>
                <a:lnTo>
                  <a:pt x="38" y="651"/>
                </a:lnTo>
                <a:lnTo>
                  <a:pt x="38" y="655"/>
                </a:lnTo>
                <a:lnTo>
                  <a:pt x="36" y="656"/>
                </a:lnTo>
                <a:lnTo>
                  <a:pt x="36" y="661"/>
                </a:lnTo>
                <a:lnTo>
                  <a:pt x="36" y="664"/>
                </a:lnTo>
                <a:lnTo>
                  <a:pt x="38" y="664"/>
                </a:lnTo>
                <a:lnTo>
                  <a:pt x="40" y="663"/>
                </a:lnTo>
                <a:lnTo>
                  <a:pt x="41" y="663"/>
                </a:lnTo>
                <a:lnTo>
                  <a:pt x="47" y="667"/>
                </a:lnTo>
                <a:lnTo>
                  <a:pt x="48" y="668"/>
                </a:lnTo>
                <a:lnTo>
                  <a:pt x="49" y="669"/>
                </a:lnTo>
                <a:lnTo>
                  <a:pt x="49" y="670"/>
                </a:lnTo>
                <a:lnTo>
                  <a:pt x="49" y="671"/>
                </a:lnTo>
                <a:lnTo>
                  <a:pt x="53" y="676"/>
                </a:lnTo>
                <a:lnTo>
                  <a:pt x="54" y="676"/>
                </a:lnTo>
                <a:lnTo>
                  <a:pt x="53" y="677"/>
                </a:lnTo>
                <a:lnTo>
                  <a:pt x="52" y="677"/>
                </a:lnTo>
                <a:lnTo>
                  <a:pt x="52" y="678"/>
                </a:lnTo>
                <a:lnTo>
                  <a:pt x="52" y="678"/>
                </a:lnTo>
                <a:lnTo>
                  <a:pt x="53" y="681"/>
                </a:lnTo>
                <a:lnTo>
                  <a:pt x="59" y="685"/>
                </a:lnTo>
                <a:lnTo>
                  <a:pt x="59" y="687"/>
                </a:lnTo>
                <a:lnTo>
                  <a:pt x="59" y="688"/>
                </a:lnTo>
                <a:lnTo>
                  <a:pt x="60" y="688"/>
                </a:lnTo>
                <a:lnTo>
                  <a:pt x="60" y="689"/>
                </a:lnTo>
                <a:lnTo>
                  <a:pt x="61" y="691"/>
                </a:lnTo>
                <a:lnTo>
                  <a:pt x="61" y="692"/>
                </a:lnTo>
                <a:lnTo>
                  <a:pt x="62" y="692"/>
                </a:lnTo>
                <a:lnTo>
                  <a:pt x="64" y="692"/>
                </a:lnTo>
                <a:lnTo>
                  <a:pt x="64" y="694"/>
                </a:lnTo>
                <a:lnTo>
                  <a:pt x="64" y="696"/>
                </a:lnTo>
                <a:lnTo>
                  <a:pt x="64" y="697"/>
                </a:lnTo>
                <a:lnTo>
                  <a:pt x="64" y="698"/>
                </a:lnTo>
                <a:lnTo>
                  <a:pt x="65" y="700"/>
                </a:lnTo>
                <a:lnTo>
                  <a:pt x="68" y="700"/>
                </a:lnTo>
                <a:lnTo>
                  <a:pt x="71" y="701"/>
                </a:lnTo>
                <a:lnTo>
                  <a:pt x="72" y="700"/>
                </a:lnTo>
                <a:lnTo>
                  <a:pt x="73" y="698"/>
                </a:lnTo>
                <a:lnTo>
                  <a:pt x="72" y="696"/>
                </a:lnTo>
                <a:lnTo>
                  <a:pt x="72" y="695"/>
                </a:lnTo>
                <a:lnTo>
                  <a:pt x="72" y="692"/>
                </a:lnTo>
                <a:lnTo>
                  <a:pt x="73" y="692"/>
                </a:lnTo>
                <a:lnTo>
                  <a:pt x="77" y="694"/>
                </a:lnTo>
                <a:lnTo>
                  <a:pt x="79" y="692"/>
                </a:lnTo>
                <a:lnTo>
                  <a:pt x="79" y="694"/>
                </a:lnTo>
                <a:lnTo>
                  <a:pt x="84" y="696"/>
                </a:lnTo>
                <a:lnTo>
                  <a:pt x="86" y="696"/>
                </a:lnTo>
                <a:lnTo>
                  <a:pt x="86" y="701"/>
                </a:lnTo>
                <a:lnTo>
                  <a:pt x="87" y="703"/>
                </a:lnTo>
                <a:lnTo>
                  <a:pt x="88" y="704"/>
                </a:lnTo>
                <a:lnTo>
                  <a:pt x="91" y="703"/>
                </a:lnTo>
                <a:lnTo>
                  <a:pt x="91" y="702"/>
                </a:lnTo>
                <a:lnTo>
                  <a:pt x="92" y="701"/>
                </a:lnTo>
                <a:lnTo>
                  <a:pt x="94" y="703"/>
                </a:lnTo>
                <a:lnTo>
                  <a:pt x="96" y="703"/>
                </a:lnTo>
                <a:lnTo>
                  <a:pt x="97" y="704"/>
                </a:lnTo>
                <a:lnTo>
                  <a:pt x="103" y="704"/>
                </a:lnTo>
                <a:lnTo>
                  <a:pt x="105" y="705"/>
                </a:lnTo>
                <a:lnTo>
                  <a:pt x="106" y="704"/>
                </a:lnTo>
                <a:lnTo>
                  <a:pt x="106" y="703"/>
                </a:lnTo>
                <a:lnTo>
                  <a:pt x="107" y="702"/>
                </a:lnTo>
                <a:lnTo>
                  <a:pt x="110" y="702"/>
                </a:lnTo>
                <a:lnTo>
                  <a:pt x="111" y="701"/>
                </a:lnTo>
                <a:lnTo>
                  <a:pt x="111" y="700"/>
                </a:lnTo>
                <a:lnTo>
                  <a:pt x="111" y="698"/>
                </a:lnTo>
                <a:lnTo>
                  <a:pt x="112" y="698"/>
                </a:lnTo>
                <a:lnTo>
                  <a:pt x="113" y="698"/>
                </a:lnTo>
                <a:lnTo>
                  <a:pt x="114" y="697"/>
                </a:lnTo>
                <a:lnTo>
                  <a:pt x="116" y="697"/>
                </a:lnTo>
                <a:lnTo>
                  <a:pt x="117" y="698"/>
                </a:lnTo>
                <a:lnTo>
                  <a:pt x="119" y="700"/>
                </a:lnTo>
                <a:lnTo>
                  <a:pt x="122" y="700"/>
                </a:lnTo>
                <a:lnTo>
                  <a:pt x="122" y="701"/>
                </a:lnTo>
                <a:lnTo>
                  <a:pt x="122" y="702"/>
                </a:lnTo>
                <a:lnTo>
                  <a:pt x="120" y="702"/>
                </a:lnTo>
                <a:lnTo>
                  <a:pt x="122" y="703"/>
                </a:lnTo>
                <a:lnTo>
                  <a:pt x="124" y="707"/>
                </a:lnTo>
                <a:lnTo>
                  <a:pt x="125" y="707"/>
                </a:lnTo>
                <a:lnTo>
                  <a:pt x="126" y="708"/>
                </a:lnTo>
                <a:lnTo>
                  <a:pt x="129" y="708"/>
                </a:lnTo>
                <a:lnTo>
                  <a:pt x="130" y="709"/>
                </a:lnTo>
                <a:lnTo>
                  <a:pt x="131" y="710"/>
                </a:lnTo>
                <a:lnTo>
                  <a:pt x="131" y="711"/>
                </a:lnTo>
                <a:lnTo>
                  <a:pt x="132" y="711"/>
                </a:lnTo>
                <a:lnTo>
                  <a:pt x="133" y="713"/>
                </a:lnTo>
                <a:lnTo>
                  <a:pt x="135" y="711"/>
                </a:lnTo>
                <a:lnTo>
                  <a:pt x="136" y="711"/>
                </a:lnTo>
                <a:lnTo>
                  <a:pt x="137" y="711"/>
                </a:lnTo>
                <a:lnTo>
                  <a:pt x="138" y="713"/>
                </a:lnTo>
                <a:lnTo>
                  <a:pt x="139" y="713"/>
                </a:lnTo>
                <a:lnTo>
                  <a:pt x="140" y="711"/>
                </a:lnTo>
                <a:lnTo>
                  <a:pt x="142" y="711"/>
                </a:lnTo>
                <a:lnTo>
                  <a:pt x="143" y="710"/>
                </a:lnTo>
                <a:lnTo>
                  <a:pt x="150" y="713"/>
                </a:lnTo>
                <a:lnTo>
                  <a:pt x="153" y="713"/>
                </a:lnTo>
                <a:lnTo>
                  <a:pt x="155" y="713"/>
                </a:lnTo>
                <a:lnTo>
                  <a:pt x="166" y="718"/>
                </a:lnTo>
                <a:lnTo>
                  <a:pt x="173" y="721"/>
                </a:lnTo>
                <a:lnTo>
                  <a:pt x="175" y="721"/>
                </a:lnTo>
                <a:lnTo>
                  <a:pt x="173" y="723"/>
                </a:lnTo>
                <a:lnTo>
                  <a:pt x="171" y="728"/>
                </a:lnTo>
                <a:lnTo>
                  <a:pt x="168" y="736"/>
                </a:lnTo>
                <a:lnTo>
                  <a:pt x="166" y="737"/>
                </a:lnTo>
                <a:lnTo>
                  <a:pt x="166" y="739"/>
                </a:lnTo>
                <a:lnTo>
                  <a:pt x="163" y="740"/>
                </a:lnTo>
                <a:lnTo>
                  <a:pt x="162" y="740"/>
                </a:lnTo>
                <a:lnTo>
                  <a:pt x="162" y="741"/>
                </a:lnTo>
                <a:lnTo>
                  <a:pt x="162" y="742"/>
                </a:lnTo>
                <a:lnTo>
                  <a:pt x="162" y="743"/>
                </a:lnTo>
                <a:lnTo>
                  <a:pt x="161" y="743"/>
                </a:lnTo>
                <a:lnTo>
                  <a:pt x="158" y="743"/>
                </a:lnTo>
                <a:lnTo>
                  <a:pt x="157" y="743"/>
                </a:lnTo>
                <a:lnTo>
                  <a:pt x="157" y="744"/>
                </a:lnTo>
                <a:lnTo>
                  <a:pt x="157" y="747"/>
                </a:lnTo>
                <a:lnTo>
                  <a:pt x="156" y="748"/>
                </a:lnTo>
                <a:lnTo>
                  <a:pt x="156" y="749"/>
                </a:lnTo>
                <a:lnTo>
                  <a:pt x="155" y="750"/>
                </a:lnTo>
                <a:lnTo>
                  <a:pt x="153" y="750"/>
                </a:lnTo>
                <a:lnTo>
                  <a:pt x="152" y="754"/>
                </a:lnTo>
                <a:lnTo>
                  <a:pt x="151" y="754"/>
                </a:lnTo>
                <a:lnTo>
                  <a:pt x="150" y="755"/>
                </a:lnTo>
                <a:lnTo>
                  <a:pt x="149" y="755"/>
                </a:lnTo>
                <a:lnTo>
                  <a:pt x="146" y="761"/>
                </a:lnTo>
                <a:lnTo>
                  <a:pt x="145" y="763"/>
                </a:lnTo>
                <a:lnTo>
                  <a:pt x="145" y="767"/>
                </a:lnTo>
                <a:lnTo>
                  <a:pt x="146" y="769"/>
                </a:lnTo>
                <a:lnTo>
                  <a:pt x="146" y="770"/>
                </a:lnTo>
                <a:lnTo>
                  <a:pt x="144" y="772"/>
                </a:lnTo>
                <a:lnTo>
                  <a:pt x="143" y="773"/>
                </a:lnTo>
                <a:lnTo>
                  <a:pt x="143" y="774"/>
                </a:lnTo>
                <a:lnTo>
                  <a:pt x="143" y="776"/>
                </a:lnTo>
                <a:lnTo>
                  <a:pt x="143" y="778"/>
                </a:lnTo>
                <a:lnTo>
                  <a:pt x="142" y="779"/>
                </a:lnTo>
                <a:lnTo>
                  <a:pt x="142" y="780"/>
                </a:lnTo>
                <a:lnTo>
                  <a:pt x="140" y="781"/>
                </a:lnTo>
                <a:lnTo>
                  <a:pt x="140" y="783"/>
                </a:lnTo>
                <a:lnTo>
                  <a:pt x="140" y="786"/>
                </a:lnTo>
                <a:lnTo>
                  <a:pt x="140" y="787"/>
                </a:lnTo>
                <a:lnTo>
                  <a:pt x="140" y="788"/>
                </a:lnTo>
                <a:lnTo>
                  <a:pt x="142" y="789"/>
                </a:lnTo>
                <a:lnTo>
                  <a:pt x="142" y="792"/>
                </a:lnTo>
                <a:lnTo>
                  <a:pt x="140" y="792"/>
                </a:lnTo>
                <a:lnTo>
                  <a:pt x="139" y="793"/>
                </a:lnTo>
                <a:lnTo>
                  <a:pt x="137" y="794"/>
                </a:lnTo>
                <a:lnTo>
                  <a:pt x="137" y="796"/>
                </a:lnTo>
                <a:lnTo>
                  <a:pt x="137" y="799"/>
                </a:lnTo>
                <a:lnTo>
                  <a:pt x="136" y="801"/>
                </a:lnTo>
                <a:lnTo>
                  <a:pt x="136" y="802"/>
                </a:lnTo>
                <a:lnTo>
                  <a:pt x="131" y="809"/>
                </a:lnTo>
                <a:lnTo>
                  <a:pt x="130" y="811"/>
                </a:lnTo>
                <a:lnTo>
                  <a:pt x="130" y="812"/>
                </a:lnTo>
                <a:lnTo>
                  <a:pt x="130" y="813"/>
                </a:lnTo>
                <a:lnTo>
                  <a:pt x="129" y="814"/>
                </a:lnTo>
                <a:lnTo>
                  <a:pt x="129" y="815"/>
                </a:lnTo>
                <a:lnTo>
                  <a:pt x="127" y="817"/>
                </a:lnTo>
                <a:lnTo>
                  <a:pt x="127" y="819"/>
                </a:lnTo>
                <a:lnTo>
                  <a:pt x="127" y="822"/>
                </a:lnTo>
                <a:lnTo>
                  <a:pt x="131" y="828"/>
                </a:lnTo>
                <a:lnTo>
                  <a:pt x="131" y="832"/>
                </a:lnTo>
                <a:lnTo>
                  <a:pt x="130" y="833"/>
                </a:lnTo>
                <a:lnTo>
                  <a:pt x="129" y="835"/>
                </a:lnTo>
                <a:lnTo>
                  <a:pt x="127" y="838"/>
                </a:lnTo>
                <a:lnTo>
                  <a:pt x="127" y="839"/>
                </a:lnTo>
                <a:lnTo>
                  <a:pt x="127" y="840"/>
                </a:lnTo>
                <a:lnTo>
                  <a:pt x="127" y="841"/>
                </a:lnTo>
                <a:lnTo>
                  <a:pt x="126" y="843"/>
                </a:lnTo>
                <a:lnTo>
                  <a:pt x="126" y="844"/>
                </a:lnTo>
                <a:lnTo>
                  <a:pt x="126" y="846"/>
                </a:lnTo>
                <a:lnTo>
                  <a:pt x="126" y="847"/>
                </a:lnTo>
                <a:lnTo>
                  <a:pt x="126" y="848"/>
                </a:lnTo>
                <a:lnTo>
                  <a:pt x="125" y="851"/>
                </a:lnTo>
                <a:lnTo>
                  <a:pt x="125" y="853"/>
                </a:lnTo>
                <a:lnTo>
                  <a:pt x="126" y="857"/>
                </a:lnTo>
                <a:lnTo>
                  <a:pt x="126" y="859"/>
                </a:lnTo>
                <a:lnTo>
                  <a:pt x="125" y="859"/>
                </a:lnTo>
                <a:lnTo>
                  <a:pt x="124" y="861"/>
                </a:lnTo>
                <a:lnTo>
                  <a:pt x="124" y="864"/>
                </a:lnTo>
                <a:lnTo>
                  <a:pt x="124" y="865"/>
                </a:lnTo>
                <a:lnTo>
                  <a:pt x="125" y="866"/>
                </a:lnTo>
                <a:lnTo>
                  <a:pt x="126" y="866"/>
                </a:lnTo>
                <a:lnTo>
                  <a:pt x="126" y="867"/>
                </a:lnTo>
                <a:lnTo>
                  <a:pt x="127" y="871"/>
                </a:lnTo>
                <a:lnTo>
                  <a:pt x="127" y="872"/>
                </a:lnTo>
                <a:lnTo>
                  <a:pt x="129" y="872"/>
                </a:lnTo>
                <a:lnTo>
                  <a:pt x="129" y="873"/>
                </a:lnTo>
                <a:lnTo>
                  <a:pt x="129" y="874"/>
                </a:lnTo>
                <a:lnTo>
                  <a:pt x="129" y="876"/>
                </a:lnTo>
                <a:lnTo>
                  <a:pt x="126" y="877"/>
                </a:lnTo>
                <a:lnTo>
                  <a:pt x="125" y="877"/>
                </a:lnTo>
                <a:lnTo>
                  <a:pt x="122" y="879"/>
                </a:lnTo>
                <a:lnTo>
                  <a:pt x="123" y="880"/>
                </a:lnTo>
                <a:lnTo>
                  <a:pt x="123" y="882"/>
                </a:lnTo>
                <a:lnTo>
                  <a:pt x="123" y="883"/>
                </a:lnTo>
                <a:lnTo>
                  <a:pt x="122" y="883"/>
                </a:lnTo>
                <a:lnTo>
                  <a:pt x="122" y="884"/>
                </a:lnTo>
                <a:lnTo>
                  <a:pt x="122" y="885"/>
                </a:lnTo>
                <a:lnTo>
                  <a:pt x="120" y="886"/>
                </a:lnTo>
                <a:lnTo>
                  <a:pt x="119" y="886"/>
                </a:lnTo>
                <a:lnTo>
                  <a:pt x="118" y="885"/>
                </a:lnTo>
                <a:lnTo>
                  <a:pt x="117" y="885"/>
                </a:lnTo>
                <a:lnTo>
                  <a:pt x="117" y="886"/>
                </a:lnTo>
                <a:lnTo>
                  <a:pt x="117" y="887"/>
                </a:lnTo>
                <a:lnTo>
                  <a:pt x="117" y="889"/>
                </a:lnTo>
                <a:lnTo>
                  <a:pt x="117" y="890"/>
                </a:lnTo>
                <a:lnTo>
                  <a:pt x="116" y="891"/>
                </a:lnTo>
                <a:lnTo>
                  <a:pt x="114" y="892"/>
                </a:lnTo>
                <a:lnTo>
                  <a:pt x="113" y="892"/>
                </a:lnTo>
                <a:lnTo>
                  <a:pt x="110" y="892"/>
                </a:lnTo>
                <a:lnTo>
                  <a:pt x="109" y="892"/>
                </a:lnTo>
                <a:lnTo>
                  <a:pt x="106" y="892"/>
                </a:lnTo>
                <a:lnTo>
                  <a:pt x="103" y="893"/>
                </a:lnTo>
                <a:lnTo>
                  <a:pt x="101" y="893"/>
                </a:lnTo>
                <a:lnTo>
                  <a:pt x="101" y="892"/>
                </a:lnTo>
                <a:lnTo>
                  <a:pt x="99" y="892"/>
                </a:lnTo>
                <a:lnTo>
                  <a:pt x="98" y="891"/>
                </a:lnTo>
                <a:lnTo>
                  <a:pt x="98" y="889"/>
                </a:lnTo>
                <a:lnTo>
                  <a:pt x="98" y="885"/>
                </a:lnTo>
                <a:lnTo>
                  <a:pt x="97" y="886"/>
                </a:lnTo>
                <a:lnTo>
                  <a:pt x="96" y="886"/>
                </a:lnTo>
                <a:lnTo>
                  <a:pt x="96" y="885"/>
                </a:lnTo>
                <a:lnTo>
                  <a:pt x="93" y="885"/>
                </a:lnTo>
                <a:lnTo>
                  <a:pt x="90" y="885"/>
                </a:lnTo>
                <a:lnTo>
                  <a:pt x="87" y="885"/>
                </a:lnTo>
                <a:lnTo>
                  <a:pt x="86" y="884"/>
                </a:lnTo>
                <a:lnTo>
                  <a:pt x="85" y="885"/>
                </a:lnTo>
                <a:lnTo>
                  <a:pt x="84" y="885"/>
                </a:lnTo>
                <a:lnTo>
                  <a:pt x="84" y="886"/>
                </a:lnTo>
                <a:lnTo>
                  <a:pt x="84" y="889"/>
                </a:lnTo>
                <a:lnTo>
                  <a:pt x="85" y="890"/>
                </a:lnTo>
                <a:lnTo>
                  <a:pt x="84" y="891"/>
                </a:lnTo>
                <a:lnTo>
                  <a:pt x="83" y="892"/>
                </a:lnTo>
                <a:lnTo>
                  <a:pt x="81" y="892"/>
                </a:lnTo>
                <a:lnTo>
                  <a:pt x="79" y="893"/>
                </a:lnTo>
                <a:lnTo>
                  <a:pt x="79" y="895"/>
                </a:lnTo>
                <a:lnTo>
                  <a:pt x="78" y="896"/>
                </a:lnTo>
                <a:lnTo>
                  <a:pt x="77" y="898"/>
                </a:lnTo>
                <a:lnTo>
                  <a:pt x="75" y="899"/>
                </a:lnTo>
                <a:lnTo>
                  <a:pt x="74" y="902"/>
                </a:lnTo>
                <a:lnTo>
                  <a:pt x="84" y="900"/>
                </a:lnTo>
                <a:lnTo>
                  <a:pt x="86" y="899"/>
                </a:lnTo>
                <a:lnTo>
                  <a:pt x="87" y="900"/>
                </a:lnTo>
                <a:lnTo>
                  <a:pt x="87" y="902"/>
                </a:lnTo>
                <a:lnTo>
                  <a:pt x="88" y="903"/>
                </a:lnTo>
                <a:lnTo>
                  <a:pt x="88" y="904"/>
                </a:lnTo>
                <a:lnTo>
                  <a:pt x="87" y="904"/>
                </a:lnTo>
                <a:lnTo>
                  <a:pt x="86" y="904"/>
                </a:lnTo>
                <a:lnTo>
                  <a:pt x="86" y="905"/>
                </a:lnTo>
                <a:lnTo>
                  <a:pt x="85" y="905"/>
                </a:lnTo>
                <a:lnTo>
                  <a:pt x="84" y="905"/>
                </a:lnTo>
                <a:lnTo>
                  <a:pt x="83" y="908"/>
                </a:lnTo>
                <a:lnTo>
                  <a:pt x="81" y="910"/>
                </a:lnTo>
                <a:lnTo>
                  <a:pt x="81" y="912"/>
                </a:lnTo>
                <a:lnTo>
                  <a:pt x="77" y="916"/>
                </a:lnTo>
                <a:lnTo>
                  <a:pt x="74" y="918"/>
                </a:lnTo>
                <a:lnTo>
                  <a:pt x="73" y="921"/>
                </a:lnTo>
                <a:lnTo>
                  <a:pt x="73" y="922"/>
                </a:lnTo>
                <a:lnTo>
                  <a:pt x="68" y="925"/>
                </a:lnTo>
                <a:lnTo>
                  <a:pt x="66" y="926"/>
                </a:lnTo>
                <a:lnTo>
                  <a:pt x="67" y="929"/>
                </a:lnTo>
                <a:lnTo>
                  <a:pt x="66" y="929"/>
                </a:lnTo>
                <a:lnTo>
                  <a:pt x="65" y="929"/>
                </a:lnTo>
                <a:lnTo>
                  <a:pt x="65" y="930"/>
                </a:lnTo>
                <a:lnTo>
                  <a:pt x="62" y="931"/>
                </a:lnTo>
                <a:lnTo>
                  <a:pt x="61" y="934"/>
                </a:lnTo>
                <a:lnTo>
                  <a:pt x="62" y="935"/>
                </a:lnTo>
                <a:lnTo>
                  <a:pt x="60" y="937"/>
                </a:lnTo>
                <a:lnTo>
                  <a:pt x="55" y="941"/>
                </a:lnTo>
                <a:lnTo>
                  <a:pt x="47" y="943"/>
                </a:lnTo>
                <a:lnTo>
                  <a:pt x="44" y="945"/>
                </a:lnTo>
                <a:lnTo>
                  <a:pt x="42" y="950"/>
                </a:lnTo>
                <a:lnTo>
                  <a:pt x="44" y="952"/>
                </a:lnTo>
                <a:lnTo>
                  <a:pt x="44" y="954"/>
                </a:lnTo>
                <a:lnTo>
                  <a:pt x="44" y="955"/>
                </a:lnTo>
                <a:lnTo>
                  <a:pt x="44" y="956"/>
                </a:lnTo>
                <a:lnTo>
                  <a:pt x="42" y="957"/>
                </a:lnTo>
                <a:lnTo>
                  <a:pt x="41" y="961"/>
                </a:lnTo>
                <a:lnTo>
                  <a:pt x="41" y="962"/>
                </a:lnTo>
                <a:lnTo>
                  <a:pt x="41" y="963"/>
                </a:lnTo>
                <a:lnTo>
                  <a:pt x="42" y="963"/>
                </a:lnTo>
                <a:lnTo>
                  <a:pt x="42" y="964"/>
                </a:lnTo>
                <a:lnTo>
                  <a:pt x="42" y="965"/>
                </a:lnTo>
                <a:lnTo>
                  <a:pt x="41" y="967"/>
                </a:lnTo>
                <a:lnTo>
                  <a:pt x="41" y="967"/>
                </a:lnTo>
                <a:lnTo>
                  <a:pt x="39" y="968"/>
                </a:lnTo>
                <a:lnTo>
                  <a:pt x="36" y="970"/>
                </a:lnTo>
                <a:lnTo>
                  <a:pt x="36" y="971"/>
                </a:lnTo>
                <a:lnTo>
                  <a:pt x="31" y="974"/>
                </a:lnTo>
                <a:lnTo>
                  <a:pt x="20" y="984"/>
                </a:lnTo>
                <a:lnTo>
                  <a:pt x="19" y="986"/>
                </a:lnTo>
                <a:lnTo>
                  <a:pt x="20" y="987"/>
                </a:lnTo>
                <a:lnTo>
                  <a:pt x="21" y="989"/>
                </a:lnTo>
                <a:lnTo>
                  <a:pt x="19" y="991"/>
                </a:lnTo>
                <a:lnTo>
                  <a:pt x="15" y="996"/>
                </a:lnTo>
                <a:lnTo>
                  <a:pt x="15" y="997"/>
                </a:lnTo>
                <a:lnTo>
                  <a:pt x="14" y="997"/>
                </a:lnTo>
                <a:lnTo>
                  <a:pt x="14" y="999"/>
                </a:lnTo>
                <a:lnTo>
                  <a:pt x="15" y="999"/>
                </a:lnTo>
                <a:lnTo>
                  <a:pt x="15" y="1000"/>
                </a:lnTo>
                <a:lnTo>
                  <a:pt x="15" y="1001"/>
                </a:lnTo>
                <a:lnTo>
                  <a:pt x="15" y="1002"/>
                </a:lnTo>
                <a:lnTo>
                  <a:pt x="14" y="1002"/>
                </a:lnTo>
                <a:lnTo>
                  <a:pt x="14" y="1003"/>
                </a:lnTo>
                <a:lnTo>
                  <a:pt x="19" y="1006"/>
                </a:lnTo>
                <a:lnTo>
                  <a:pt x="20" y="1007"/>
                </a:lnTo>
                <a:lnTo>
                  <a:pt x="20" y="1008"/>
                </a:lnTo>
                <a:lnTo>
                  <a:pt x="20" y="1009"/>
                </a:lnTo>
                <a:lnTo>
                  <a:pt x="19" y="1013"/>
                </a:lnTo>
                <a:lnTo>
                  <a:pt x="18" y="1015"/>
                </a:lnTo>
                <a:lnTo>
                  <a:pt x="18" y="1016"/>
                </a:lnTo>
                <a:lnTo>
                  <a:pt x="18" y="1019"/>
                </a:lnTo>
                <a:lnTo>
                  <a:pt x="18" y="1020"/>
                </a:lnTo>
                <a:lnTo>
                  <a:pt x="18" y="1020"/>
                </a:lnTo>
                <a:lnTo>
                  <a:pt x="16" y="1021"/>
                </a:lnTo>
                <a:lnTo>
                  <a:pt x="15" y="1021"/>
                </a:lnTo>
                <a:lnTo>
                  <a:pt x="14" y="1021"/>
                </a:lnTo>
                <a:lnTo>
                  <a:pt x="13" y="1021"/>
                </a:lnTo>
                <a:lnTo>
                  <a:pt x="9" y="1023"/>
                </a:lnTo>
                <a:lnTo>
                  <a:pt x="8" y="1025"/>
                </a:lnTo>
                <a:lnTo>
                  <a:pt x="8" y="1026"/>
                </a:lnTo>
                <a:lnTo>
                  <a:pt x="8" y="1028"/>
                </a:lnTo>
                <a:lnTo>
                  <a:pt x="9" y="1029"/>
                </a:lnTo>
                <a:lnTo>
                  <a:pt x="9" y="1030"/>
                </a:lnTo>
                <a:lnTo>
                  <a:pt x="9" y="1032"/>
                </a:lnTo>
                <a:lnTo>
                  <a:pt x="8" y="1034"/>
                </a:lnTo>
                <a:lnTo>
                  <a:pt x="9" y="1033"/>
                </a:lnTo>
                <a:lnTo>
                  <a:pt x="13" y="1032"/>
                </a:lnTo>
                <a:lnTo>
                  <a:pt x="15" y="1032"/>
                </a:lnTo>
                <a:lnTo>
                  <a:pt x="19" y="1033"/>
                </a:lnTo>
                <a:lnTo>
                  <a:pt x="21" y="1032"/>
                </a:lnTo>
                <a:lnTo>
                  <a:pt x="25" y="1027"/>
                </a:lnTo>
                <a:lnTo>
                  <a:pt x="29" y="1023"/>
                </a:lnTo>
                <a:lnTo>
                  <a:pt x="32" y="1022"/>
                </a:lnTo>
                <a:lnTo>
                  <a:pt x="32" y="1020"/>
                </a:lnTo>
                <a:lnTo>
                  <a:pt x="31" y="1020"/>
                </a:lnTo>
                <a:lnTo>
                  <a:pt x="29" y="1020"/>
                </a:lnTo>
                <a:lnTo>
                  <a:pt x="28" y="1020"/>
                </a:lnTo>
                <a:lnTo>
                  <a:pt x="28" y="1017"/>
                </a:lnTo>
                <a:lnTo>
                  <a:pt x="27" y="1017"/>
                </a:lnTo>
                <a:lnTo>
                  <a:pt x="27" y="1015"/>
                </a:lnTo>
                <a:lnTo>
                  <a:pt x="27" y="1014"/>
                </a:lnTo>
                <a:lnTo>
                  <a:pt x="27" y="1013"/>
                </a:lnTo>
                <a:lnTo>
                  <a:pt x="28" y="1010"/>
                </a:lnTo>
                <a:lnTo>
                  <a:pt x="31" y="1008"/>
                </a:lnTo>
                <a:lnTo>
                  <a:pt x="33" y="1006"/>
                </a:lnTo>
                <a:lnTo>
                  <a:pt x="35" y="1004"/>
                </a:lnTo>
                <a:lnTo>
                  <a:pt x="39" y="1004"/>
                </a:lnTo>
                <a:lnTo>
                  <a:pt x="41" y="1004"/>
                </a:lnTo>
                <a:lnTo>
                  <a:pt x="46" y="1000"/>
                </a:lnTo>
                <a:lnTo>
                  <a:pt x="51" y="999"/>
                </a:lnTo>
                <a:lnTo>
                  <a:pt x="57" y="999"/>
                </a:lnTo>
                <a:lnTo>
                  <a:pt x="68" y="1001"/>
                </a:lnTo>
                <a:lnTo>
                  <a:pt x="70" y="1002"/>
                </a:lnTo>
                <a:lnTo>
                  <a:pt x="70" y="1003"/>
                </a:lnTo>
                <a:lnTo>
                  <a:pt x="70" y="1004"/>
                </a:lnTo>
                <a:lnTo>
                  <a:pt x="70" y="1006"/>
                </a:lnTo>
                <a:lnTo>
                  <a:pt x="70" y="1007"/>
                </a:lnTo>
                <a:lnTo>
                  <a:pt x="67" y="1009"/>
                </a:lnTo>
                <a:lnTo>
                  <a:pt x="67" y="1010"/>
                </a:lnTo>
                <a:lnTo>
                  <a:pt x="68" y="1014"/>
                </a:lnTo>
                <a:lnTo>
                  <a:pt x="70" y="1016"/>
                </a:lnTo>
                <a:lnTo>
                  <a:pt x="72" y="1020"/>
                </a:lnTo>
                <a:lnTo>
                  <a:pt x="70" y="1023"/>
                </a:lnTo>
                <a:lnTo>
                  <a:pt x="68" y="1028"/>
                </a:lnTo>
                <a:lnTo>
                  <a:pt x="68" y="1032"/>
                </a:lnTo>
                <a:lnTo>
                  <a:pt x="68" y="1034"/>
                </a:lnTo>
                <a:lnTo>
                  <a:pt x="74" y="1035"/>
                </a:lnTo>
                <a:lnTo>
                  <a:pt x="75" y="1036"/>
                </a:lnTo>
                <a:lnTo>
                  <a:pt x="74" y="1038"/>
                </a:lnTo>
                <a:lnTo>
                  <a:pt x="74" y="1039"/>
                </a:lnTo>
                <a:lnTo>
                  <a:pt x="73" y="1039"/>
                </a:lnTo>
                <a:lnTo>
                  <a:pt x="74" y="1040"/>
                </a:lnTo>
                <a:lnTo>
                  <a:pt x="74" y="1041"/>
                </a:lnTo>
                <a:lnTo>
                  <a:pt x="74" y="1042"/>
                </a:lnTo>
                <a:lnTo>
                  <a:pt x="73" y="1042"/>
                </a:lnTo>
                <a:lnTo>
                  <a:pt x="73" y="1043"/>
                </a:lnTo>
                <a:lnTo>
                  <a:pt x="74" y="1043"/>
                </a:lnTo>
                <a:lnTo>
                  <a:pt x="75" y="1043"/>
                </a:lnTo>
                <a:lnTo>
                  <a:pt x="77" y="1042"/>
                </a:lnTo>
                <a:lnTo>
                  <a:pt x="79" y="1043"/>
                </a:lnTo>
                <a:lnTo>
                  <a:pt x="84" y="1048"/>
                </a:lnTo>
                <a:lnTo>
                  <a:pt x="85" y="1049"/>
                </a:lnTo>
                <a:lnTo>
                  <a:pt x="85" y="1052"/>
                </a:lnTo>
                <a:lnTo>
                  <a:pt x="86" y="1054"/>
                </a:lnTo>
                <a:lnTo>
                  <a:pt x="86" y="1055"/>
                </a:lnTo>
                <a:lnTo>
                  <a:pt x="87" y="1055"/>
                </a:lnTo>
                <a:lnTo>
                  <a:pt x="91" y="1060"/>
                </a:lnTo>
                <a:lnTo>
                  <a:pt x="92" y="1061"/>
                </a:lnTo>
                <a:lnTo>
                  <a:pt x="94" y="1061"/>
                </a:lnTo>
                <a:lnTo>
                  <a:pt x="97" y="1061"/>
                </a:lnTo>
                <a:lnTo>
                  <a:pt x="98" y="1061"/>
                </a:lnTo>
                <a:lnTo>
                  <a:pt x="103" y="1059"/>
                </a:lnTo>
                <a:lnTo>
                  <a:pt x="105" y="1058"/>
                </a:lnTo>
                <a:lnTo>
                  <a:pt x="106" y="1056"/>
                </a:lnTo>
                <a:lnTo>
                  <a:pt x="112" y="1058"/>
                </a:lnTo>
                <a:lnTo>
                  <a:pt x="114" y="1056"/>
                </a:lnTo>
                <a:lnTo>
                  <a:pt x="119" y="1053"/>
                </a:lnTo>
                <a:lnTo>
                  <a:pt x="122" y="1053"/>
                </a:lnTo>
                <a:lnTo>
                  <a:pt x="123" y="1052"/>
                </a:lnTo>
                <a:lnTo>
                  <a:pt x="124" y="1051"/>
                </a:lnTo>
                <a:lnTo>
                  <a:pt x="125" y="1049"/>
                </a:lnTo>
                <a:lnTo>
                  <a:pt x="126" y="1049"/>
                </a:lnTo>
                <a:lnTo>
                  <a:pt x="133" y="1051"/>
                </a:lnTo>
                <a:lnTo>
                  <a:pt x="135" y="1052"/>
                </a:lnTo>
                <a:lnTo>
                  <a:pt x="136" y="1053"/>
                </a:lnTo>
                <a:lnTo>
                  <a:pt x="137" y="1055"/>
                </a:lnTo>
                <a:lnTo>
                  <a:pt x="138" y="1055"/>
                </a:lnTo>
                <a:lnTo>
                  <a:pt x="139" y="1055"/>
                </a:lnTo>
                <a:lnTo>
                  <a:pt x="144" y="1056"/>
                </a:lnTo>
                <a:lnTo>
                  <a:pt x="145" y="1056"/>
                </a:lnTo>
                <a:lnTo>
                  <a:pt x="148" y="1056"/>
                </a:lnTo>
                <a:lnTo>
                  <a:pt x="149" y="1056"/>
                </a:lnTo>
                <a:lnTo>
                  <a:pt x="149" y="1055"/>
                </a:lnTo>
                <a:lnTo>
                  <a:pt x="149" y="1054"/>
                </a:lnTo>
                <a:lnTo>
                  <a:pt x="150" y="1054"/>
                </a:lnTo>
                <a:lnTo>
                  <a:pt x="151" y="1052"/>
                </a:lnTo>
                <a:lnTo>
                  <a:pt x="151" y="1051"/>
                </a:lnTo>
                <a:lnTo>
                  <a:pt x="152" y="1049"/>
                </a:lnTo>
                <a:lnTo>
                  <a:pt x="157" y="1048"/>
                </a:lnTo>
                <a:lnTo>
                  <a:pt x="158" y="1048"/>
                </a:lnTo>
                <a:lnTo>
                  <a:pt x="158" y="1048"/>
                </a:lnTo>
                <a:lnTo>
                  <a:pt x="159" y="1047"/>
                </a:lnTo>
                <a:lnTo>
                  <a:pt x="161" y="1046"/>
                </a:lnTo>
                <a:lnTo>
                  <a:pt x="161" y="1045"/>
                </a:lnTo>
                <a:lnTo>
                  <a:pt x="161" y="1042"/>
                </a:lnTo>
                <a:lnTo>
                  <a:pt x="161" y="1041"/>
                </a:lnTo>
                <a:lnTo>
                  <a:pt x="161" y="1040"/>
                </a:lnTo>
                <a:lnTo>
                  <a:pt x="162" y="1039"/>
                </a:lnTo>
                <a:lnTo>
                  <a:pt x="162" y="1038"/>
                </a:lnTo>
                <a:lnTo>
                  <a:pt x="164" y="1038"/>
                </a:lnTo>
                <a:lnTo>
                  <a:pt x="168" y="1034"/>
                </a:lnTo>
                <a:lnTo>
                  <a:pt x="170" y="1030"/>
                </a:lnTo>
                <a:lnTo>
                  <a:pt x="170" y="1027"/>
                </a:lnTo>
                <a:lnTo>
                  <a:pt x="168" y="1022"/>
                </a:lnTo>
                <a:lnTo>
                  <a:pt x="165" y="1021"/>
                </a:lnTo>
                <a:lnTo>
                  <a:pt x="165" y="1020"/>
                </a:lnTo>
                <a:lnTo>
                  <a:pt x="165" y="1020"/>
                </a:lnTo>
                <a:lnTo>
                  <a:pt x="166" y="1019"/>
                </a:lnTo>
                <a:lnTo>
                  <a:pt x="168" y="1017"/>
                </a:lnTo>
                <a:lnTo>
                  <a:pt x="169" y="1017"/>
                </a:lnTo>
                <a:lnTo>
                  <a:pt x="172" y="1016"/>
                </a:lnTo>
                <a:lnTo>
                  <a:pt x="175" y="1015"/>
                </a:lnTo>
                <a:lnTo>
                  <a:pt x="178" y="1010"/>
                </a:lnTo>
                <a:lnTo>
                  <a:pt x="181" y="1009"/>
                </a:lnTo>
                <a:lnTo>
                  <a:pt x="182" y="1008"/>
                </a:lnTo>
                <a:lnTo>
                  <a:pt x="182" y="1007"/>
                </a:lnTo>
                <a:lnTo>
                  <a:pt x="182" y="1006"/>
                </a:lnTo>
                <a:lnTo>
                  <a:pt x="182" y="1004"/>
                </a:lnTo>
                <a:lnTo>
                  <a:pt x="182" y="1003"/>
                </a:lnTo>
                <a:lnTo>
                  <a:pt x="183" y="1001"/>
                </a:lnTo>
                <a:lnTo>
                  <a:pt x="185" y="1000"/>
                </a:lnTo>
                <a:lnTo>
                  <a:pt x="188" y="999"/>
                </a:lnTo>
                <a:lnTo>
                  <a:pt x="189" y="999"/>
                </a:lnTo>
                <a:lnTo>
                  <a:pt x="191" y="1000"/>
                </a:lnTo>
                <a:lnTo>
                  <a:pt x="192" y="1001"/>
                </a:lnTo>
                <a:lnTo>
                  <a:pt x="192" y="1003"/>
                </a:lnTo>
                <a:lnTo>
                  <a:pt x="192" y="1007"/>
                </a:lnTo>
                <a:lnTo>
                  <a:pt x="192" y="1010"/>
                </a:lnTo>
                <a:lnTo>
                  <a:pt x="191" y="1016"/>
                </a:lnTo>
                <a:lnTo>
                  <a:pt x="191" y="1019"/>
                </a:lnTo>
                <a:lnTo>
                  <a:pt x="191" y="1020"/>
                </a:lnTo>
                <a:lnTo>
                  <a:pt x="192" y="1022"/>
                </a:lnTo>
                <a:lnTo>
                  <a:pt x="194" y="1023"/>
                </a:lnTo>
                <a:lnTo>
                  <a:pt x="196" y="1025"/>
                </a:lnTo>
                <a:lnTo>
                  <a:pt x="198" y="1026"/>
                </a:lnTo>
                <a:lnTo>
                  <a:pt x="199" y="1027"/>
                </a:lnTo>
                <a:lnTo>
                  <a:pt x="205" y="1035"/>
                </a:lnTo>
                <a:lnTo>
                  <a:pt x="207" y="1035"/>
                </a:lnTo>
                <a:lnTo>
                  <a:pt x="210" y="1038"/>
                </a:lnTo>
                <a:lnTo>
                  <a:pt x="211" y="1038"/>
                </a:lnTo>
                <a:lnTo>
                  <a:pt x="212" y="1036"/>
                </a:lnTo>
                <a:lnTo>
                  <a:pt x="214" y="1036"/>
                </a:lnTo>
                <a:lnTo>
                  <a:pt x="215" y="1038"/>
                </a:lnTo>
                <a:lnTo>
                  <a:pt x="216" y="1038"/>
                </a:lnTo>
                <a:lnTo>
                  <a:pt x="218" y="1038"/>
                </a:lnTo>
                <a:lnTo>
                  <a:pt x="220" y="1039"/>
                </a:lnTo>
                <a:lnTo>
                  <a:pt x="222" y="1041"/>
                </a:lnTo>
                <a:lnTo>
                  <a:pt x="221" y="1043"/>
                </a:lnTo>
                <a:lnTo>
                  <a:pt x="218" y="1047"/>
                </a:lnTo>
                <a:lnTo>
                  <a:pt x="217" y="1048"/>
                </a:lnTo>
                <a:lnTo>
                  <a:pt x="217" y="1049"/>
                </a:lnTo>
                <a:lnTo>
                  <a:pt x="218" y="1049"/>
                </a:lnTo>
                <a:lnTo>
                  <a:pt x="220" y="1049"/>
                </a:lnTo>
                <a:lnTo>
                  <a:pt x="223" y="1052"/>
                </a:lnTo>
                <a:lnTo>
                  <a:pt x="224" y="1053"/>
                </a:lnTo>
                <a:lnTo>
                  <a:pt x="225" y="1055"/>
                </a:lnTo>
                <a:lnTo>
                  <a:pt x="227" y="1058"/>
                </a:lnTo>
                <a:lnTo>
                  <a:pt x="228" y="1059"/>
                </a:lnTo>
                <a:lnTo>
                  <a:pt x="228" y="1060"/>
                </a:lnTo>
                <a:lnTo>
                  <a:pt x="228" y="1062"/>
                </a:lnTo>
                <a:lnTo>
                  <a:pt x="228" y="1064"/>
                </a:lnTo>
                <a:lnTo>
                  <a:pt x="227" y="1065"/>
                </a:lnTo>
                <a:lnTo>
                  <a:pt x="227" y="1067"/>
                </a:lnTo>
                <a:lnTo>
                  <a:pt x="230" y="1066"/>
                </a:lnTo>
                <a:lnTo>
                  <a:pt x="233" y="1067"/>
                </a:lnTo>
                <a:lnTo>
                  <a:pt x="235" y="1067"/>
                </a:lnTo>
                <a:lnTo>
                  <a:pt x="237" y="1065"/>
                </a:lnTo>
                <a:lnTo>
                  <a:pt x="238" y="1060"/>
                </a:lnTo>
                <a:lnTo>
                  <a:pt x="238" y="1059"/>
                </a:lnTo>
                <a:lnTo>
                  <a:pt x="238" y="1056"/>
                </a:lnTo>
                <a:lnTo>
                  <a:pt x="236" y="1056"/>
                </a:lnTo>
                <a:lnTo>
                  <a:pt x="235" y="1055"/>
                </a:lnTo>
                <a:lnTo>
                  <a:pt x="235" y="1054"/>
                </a:lnTo>
                <a:lnTo>
                  <a:pt x="234" y="1053"/>
                </a:lnTo>
                <a:lnTo>
                  <a:pt x="234" y="1052"/>
                </a:lnTo>
                <a:lnTo>
                  <a:pt x="233" y="1052"/>
                </a:lnTo>
                <a:lnTo>
                  <a:pt x="233" y="1051"/>
                </a:lnTo>
                <a:lnTo>
                  <a:pt x="234" y="1051"/>
                </a:lnTo>
                <a:lnTo>
                  <a:pt x="236" y="1048"/>
                </a:lnTo>
                <a:lnTo>
                  <a:pt x="235" y="1046"/>
                </a:lnTo>
                <a:lnTo>
                  <a:pt x="235" y="1045"/>
                </a:lnTo>
                <a:lnTo>
                  <a:pt x="237" y="1042"/>
                </a:lnTo>
                <a:lnTo>
                  <a:pt x="238" y="1042"/>
                </a:lnTo>
                <a:lnTo>
                  <a:pt x="238" y="1041"/>
                </a:lnTo>
                <a:lnTo>
                  <a:pt x="238" y="1039"/>
                </a:lnTo>
                <a:lnTo>
                  <a:pt x="238" y="1036"/>
                </a:lnTo>
                <a:lnTo>
                  <a:pt x="238" y="1035"/>
                </a:lnTo>
                <a:lnTo>
                  <a:pt x="241" y="1033"/>
                </a:lnTo>
                <a:lnTo>
                  <a:pt x="246" y="1029"/>
                </a:lnTo>
                <a:lnTo>
                  <a:pt x="247" y="1029"/>
                </a:lnTo>
                <a:lnTo>
                  <a:pt x="247" y="1028"/>
                </a:lnTo>
                <a:lnTo>
                  <a:pt x="247" y="1027"/>
                </a:lnTo>
                <a:lnTo>
                  <a:pt x="248" y="1026"/>
                </a:lnTo>
                <a:lnTo>
                  <a:pt x="248" y="1025"/>
                </a:lnTo>
                <a:lnTo>
                  <a:pt x="249" y="1025"/>
                </a:lnTo>
                <a:lnTo>
                  <a:pt x="250" y="1023"/>
                </a:lnTo>
                <a:lnTo>
                  <a:pt x="251" y="1022"/>
                </a:lnTo>
                <a:lnTo>
                  <a:pt x="253" y="1020"/>
                </a:lnTo>
                <a:lnTo>
                  <a:pt x="254" y="1015"/>
                </a:lnTo>
                <a:lnTo>
                  <a:pt x="255" y="1013"/>
                </a:lnTo>
                <a:lnTo>
                  <a:pt x="255" y="1012"/>
                </a:lnTo>
                <a:lnTo>
                  <a:pt x="254" y="1007"/>
                </a:lnTo>
                <a:lnTo>
                  <a:pt x="254" y="1006"/>
                </a:lnTo>
                <a:lnTo>
                  <a:pt x="254" y="1004"/>
                </a:lnTo>
                <a:lnTo>
                  <a:pt x="254" y="1003"/>
                </a:lnTo>
                <a:lnTo>
                  <a:pt x="253" y="1002"/>
                </a:lnTo>
                <a:lnTo>
                  <a:pt x="251" y="1001"/>
                </a:lnTo>
                <a:lnTo>
                  <a:pt x="253" y="997"/>
                </a:lnTo>
                <a:lnTo>
                  <a:pt x="254" y="995"/>
                </a:lnTo>
                <a:lnTo>
                  <a:pt x="255" y="994"/>
                </a:lnTo>
                <a:lnTo>
                  <a:pt x="260" y="994"/>
                </a:lnTo>
                <a:lnTo>
                  <a:pt x="261" y="994"/>
                </a:lnTo>
                <a:lnTo>
                  <a:pt x="261" y="995"/>
                </a:lnTo>
                <a:lnTo>
                  <a:pt x="263" y="997"/>
                </a:lnTo>
                <a:lnTo>
                  <a:pt x="264" y="997"/>
                </a:lnTo>
                <a:lnTo>
                  <a:pt x="264" y="996"/>
                </a:lnTo>
                <a:lnTo>
                  <a:pt x="264" y="995"/>
                </a:lnTo>
                <a:lnTo>
                  <a:pt x="266" y="995"/>
                </a:lnTo>
                <a:lnTo>
                  <a:pt x="267" y="994"/>
                </a:lnTo>
                <a:lnTo>
                  <a:pt x="267" y="995"/>
                </a:lnTo>
                <a:lnTo>
                  <a:pt x="267" y="1006"/>
                </a:lnTo>
                <a:lnTo>
                  <a:pt x="267" y="1007"/>
                </a:lnTo>
                <a:lnTo>
                  <a:pt x="267" y="1008"/>
                </a:lnTo>
                <a:lnTo>
                  <a:pt x="269" y="1009"/>
                </a:lnTo>
                <a:lnTo>
                  <a:pt x="272" y="1014"/>
                </a:lnTo>
                <a:lnTo>
                  <a:pt x="273" y="1015"/>
                </a:lnTo>
                <a:lnTo>
                  <a:pt x="274" y="1016"/>
                </a:lnTo>
                <a:lnTo>
                  <a:pt x="276" y="1017"/>
                </a:lnTo>
                <a:lnTo>
                  <a:pt x="285" y="1017"/>
                </a:lnTo>
                <a:lnTo>
                  <a:pt x="286" y="1016"/>
                </a:lnTo>
                <a:lnTo>
                  <a:pt x="287" y="1015"/>
                </a:lnTo>
                <a:lnTo>
                  <a:pt x="287" y="1014"/>
                </a:lnTo>
                <a:lnTo>
                  <a:pt x="287" y="1013"/>
                </a:lnTo>
                <a:lnTo>
                  <a:pt x="287" y="1012"/>
                </a:lnTo>
                <a:lnTo>
                  <a:pt x="288" y="1010"/>
                </a:lnTo>
                <a:lnTo>
                  <a:pt x="289" y="1010"/>
                </a:lnTo>
                <a:lnTo>
                  <a:pt x="290" y="1012"/>
                </a:lnTo>
                <a:lnTo>
                  <a:pt x="292" y="1012"/>
                </a:lnTo>
                <a:lnTo>
                  <a:pt x="294" y="1012"/>
                </a:lnTo>
                <a:lnTo>
                  <a:pt x="298" y="1008"/>
                </a:lnTo>
                <a:lnTo>
                  <a:pt x="301" y="1008"/>
                </a:lnTo>
                <a:lnTo>
                  <a:pt x="302" y="1008"/>
                </a:lnTo>
                <a:lnTo>
                  <a:pt x="303" y="1008"/>
                </a:lnTo>
                <a:lnTo>
                  <a:pt x="306" y="1009"/>
                </a:lnTo>
                <a:lnTo>
                  <a:pt x="307" y="1012"/>
                </a:lnTo>
                <a:lnTo>
                  <a:pt x="307" y="1014"/>
                </a:lnTo>
                <a:lnTo>
                  <a:pt x="307" y="1016"/>
                </a:lnTo>
                <a:lnTo>
                  <a:pt x="308" y="1017"/>
                </a:lnTo>
                <a:lnTo>
                  <a:pt x="312" y="1020"/>
                </a:lnTo>
                <a:lnTo>
                  <a:pt x="312" y="1021"/>
                </a:lnTo>
                <a:lnTo>
                  <a:pt x="312" y="1023"/>
                </a:lnTo>
                <a:lnTo>
                  <a:pt x="314" y="1023"/>
                </a:lnTo>
                <a:lnTo>
                  <a:pt x="318" y="1022"/>
                </a:lnTo>
                <a:lnTo>
                  <a:pt x="320" y="1021"/>
                </a:lnTo>
                <a:lnTo>
                  <a:pt x="321" y="1020"/>
                </a:lnTo>
                <a:lnTo>
                  <a:pt x="320" y="1019"/>
                </a:lnTo>
                <a:lnTo>
                  <a:pt x="316" y="1015"/>
                </a:lnTo>
                <a:lnTo>
                  <a:pt x="316" y="1014"/>
                </a:lnTo>
                <a:lnTo>
                  <a:pt x="316" y="1013"/>
                </a:lnTo>
                <a:lnTo>
                  <a:pt x="316" y="1012"/>
                </a:lnTo>
                <a:lnTo>
                  <a:pt x="316" y="1010"/>
                </a:lnTo>
                <a:lnTo>
                  <a:pt x="316" y="1009"/>
                </a:lnTo>
                <a:lnTo>
                  <a:pt x="319" y="1008"/>
                </a:lnTo>
                <a:lnTo>
                  <a:pt x="319" y="1007"/>
                </a:lnTo>
                <a:lnTo>
                  <a:pt x="320" y="1004"/>
                </a:lnTo>
                <a:lnTo>
                  <a:pt x="319" y="1003"/>
                </a:lnTo>
                <a:lnTo>
                  <a:pt x="318" y="1002"/>
                </a:lnTo>
                <a:lnTo>
                  <a:pt x="314" y="1002"/>
                </a:lnTo>
                <a:lnTo>
                  <a:pt x="312" y="1001"/>
                </a:lnTo>
                <a:lnTo>
                  <a:pt x="311" y="1000"/>
                </a:lnTo>
                <a:lnTo>
                  <a:pt x="312" y="997"/>
                </a:lnTo>
                <a:lnTo>
                  <a:pt x="312" y="996"/>
                </a:lnTo>
                <a:lnTo>
                  <a:pt x="311" y="995"/>
                </a:lnTo>
                <a:lnTo>
                  <a:pt x="311" y="994"/>
                </a:lnTo>
                <a:lnTo>
                  <a:pt x="312" y="993"/>
                </a:lnTo>
                <a:lnTo>
                  <a:pt x="312" y="991"/>
                </a:lnTo>
                <a:lnTo>
                  <a:pt x="312" y="990"/>
                </a:lnTo>
                <a:lnTo>
                  <a:pt x="314" y="988"/>
                </a:lnTo>
                <a:lnTo>
                  <a:pt x="315" y="983"/>
                </a:lnTo>
                <a:lnTo>
                  <a:pt x="316" y="982"/>
                </a:lnTo>
                <a:lnTo>
                  <a:pt x="324" y="981"/>
                </a:lnTo>
                <a:lnTo>
                  <a:pt x="325" y="981"/>
                </a:lnTo>
                <a:lnTo>
                  <a:pt x="326" y="981"/>
                </a:lnTo>
                <a:lnTo>
                  <a:pt x="326" y="983"/>
                </a:lnTo>
                <a:lnTo>
                  <a:pt x="326" y="986"/>
                </a:lnTo>
                <a:lnTo>
                  <a:pt x="326" y="987"/>
                </a:lnTo>
                <a:lnTo>
                  <a:pt x="329" y="987"/>
                </a:lnTo>
                <a:lnTo>
                  <a:pt x="329" y="988"/>
                </a:lnTo>
                <a:lnTo>
                  <a:pt x="331" y="988"/>
                </a:lnTo>
                <a:lnTo>
                  <a:pt x="331" y="989"/>
                </a:lnTo>
                <a:lnTo>
                  <a:pt x="332" y="989"/>
                </a:lnTo>
                <a:lnTo>
                  <a:pt x="333" y="989"/>
                </a:lnTo>
                <a:lnTo>
                  <a:pt x="335" y="989"/>
                </a:lnTo>
                <a:lnTo>
                  <a:pt x="341" y="990"/>
                </a:lnTo>
                <a:lnTo>
                  <a:pt x="342" y="990"/>
                </a:lnTo>
                <a:lnTo>
                  <a:pt x="342" y="989"/>
                </a:lnTo>
                <a:lnTo>
                  <a:pt x="344" y="989"/>
                </a:lnTo>
                <a:lnTo>
                  <a:pt x="344" y="986"/>
                </a:lnTo>
                <a:lnTo>
                  <a:pt x="344" y="983"/>
                </a:lnTo>
                <a:lnTo>
                  <a:pt x="344" y="981"/>
                </a:lnTo>
                <a:lnTo>
                  <a:pt x="341" y="980"/>
                </a:lnTo>
                <a:lnTo>
                  <a:pt x="339" y="978"/>
                </a:lnTo>
                <a:lnTo>
                  <a:pt x="337" y="977"/>
                </a:lnTo>
                <a:lnTo>
                  <a:pt x="337" y="975"/>
                </a:lnTo>
                <a:lnTo>
                  <a:pt x="337" y="974"/>
                </a:lnTo>
                <a:lnTo>
                  <a:pt x="338" y="974"/>
                </a:lnTo>
                <a:lnTo>
                  <a:pt x="338" y="973"/>
                </a:lnTo>
                <a:lnTo>
                  <a:pt x="339" y="970"/>
                </a:lnTo>
                <a:lnTo>
                  <a:pt x="339" y="969"/>
                </a:lnTo>
                <a:lnTo>
                  <a:pt x="339" y="968"/>
                </a:lnTo>
                <a:lnTo>
                  <a:pt x="340" y="967"/>
                </a:lnTo>
                <a:lnTo>
                  <a:pt x="341" y="965"/>
                </a:lnTo>
                <a:lnTo>
                  <a:pt x="341" y="964"/>
                </a:lnTo>
                <a:lnTo>
                  <a:pt x="340" y="963"/>
                </a:lnTo>
                <a:lnTo>
                  <a:pt x="340" y="962"/>
                </a:lnTo>
                <a:lnTo>
                  <a:pt x="341" y="960"/>
                </a:lnTo>
                <a:lnTo>
                  <a:pt x="342" y="960"/>
                </a:lnTo>
                <a:lnTo>
                  <a:pt x="342" y="958"/>
                </a:lnTo>
                <a:lnTo>
                  <a:pt x="342" y="955"/>
                </a:lnTo>
                <a:lnTo>
                  <a:pt x="345" y="957"/>
                </a:lnTo>
                <a:lnTo>
                  <a:pt x="348" y="957"/>
                </a:lnTo>
                <a:lnTo>
                  <a:pt x="355" y="955"/>
                </a:lnTo>
                <a:lnTo>
                  <a:pt x="357" y="955"/>
                </a:lnTo>
                <a:lnTo>
                  <a:pt x="358" y="955"/>
                </a:lnTo>
                <a:lnTo>
                  <a:pt x="364" y="958"/>
                </a:lnTo>
                <a:lnTo>
                  <a:pt x="365" y="960"/>
                </a:lnTo>
                <a:lnTo>
                  <a:pt x="364" y="961"/>
                </a:lnTo>
                <a:lnTo>
                  <a:pt x="363" y="962"/>
                </a:lnTo>
                <a:lnTo>
                  <a:pt x="363" y="963"/>
                </a:lnTo>
                <a:lnTo>
                  <a:pt x="364" y="963"/>
                </a:lnTo>
                <a:lnTo>
                  <a:pt x="365" y="963"/>
                </a:lnTo>
                <a:lnTo>
                  <a:pt x="366" y="963"/>
                </a:lnTo>
                <a:lnTo>
                  <a:pt x="368" y="963"/>
                </a:lnTo>
                <a:lnTo>
                  <a:pt x="371" y="963"/>
                </a:lnTo>
                <a:lnTo>
                  <a:pt x="372" y="963"/>
                </a:lnTo>
                <a:lnTo>
                  <a:pt x="373" y="964"/>
                </a:lnTo>
                <a:lnTo>
                  <a:pt x="374" y="964"/>
                </a:lnTo>
                <a:lnTo>
                  <a:pt x="378" y="964"/>
                </a:lnTo>
                <a:lnTo>
                  <a:pt x="379" y="964"/>
                </a:lnTo>
                <a:lnTo>
                  <a:pt x="380" y="964"/>
                </a:lnTo>
                <a:lnTo>
                  <a:pt x="381" y="964"/>
                </a:lnTo>
                <a:lnTo>
                  <a:pt x="383" y="964"/>
                </a:lnTo>
                <a:lnTo>
                  <a:pt x="384" y="963"/>
                </a:lnTo>
                <a:lnTo>
                  <a:pt x="385" y="961"/>
                </a:lnTo>
                <a:lnTo>
                  <a:pt x="386" y="961"/>
                </a:lnTo>
                <a:lnTo>
                  <a:pt x="387" y="961"/>
                </a:lnTo>
                <a:lnTo>
                  <a:pt x="387" y="960"/>
                </a:lnTo>
                <a:lnTo>
                  <a:pt x="387" y="958"/>
                </a:lnTo>
                <a:lnTo>
                  <a:pt x="389" y="955"/>
                </a:lnTo>
                <a:lnTo>
                  <a:pt x="390" y="950"/>
                </a:lnTo>
                <a:lnTo>
                  <a:pt x="390" y="949"/>
                </a:lnTo>
                <a:lnTo>
                  <a:pt x="396" y="944"/>
                </a:lnTo>
                <a:lnTo>
                  <a:pt x="397" y="943"/>
                </a:lnTo>
                <a:lnTo>
                  <a:pt x="401" y="942"/>
                </a:lnTo>
                <a:lnTo>
                  <a:pt x="407" y="941"/>
                </a:lnTo>
                <a:lnTo>
                  <a:pt x="409" y="942"/>
                </a:lnTo>
                <a:lnTo>
                  <a:pt x="411" y="943"/>
                </a:lnTo>
                <a:lnTo>
                  <a:pt x="413" y="943"/>
                </a:lnTo>
                <a:lnTo>
                  <a:pt x="417" y="939"/>
                </a:lnTo>
                <a:lnTo>
                  <a:pt x="418" y="938"/>
                </a:lnTo>
                <a:lnTo>
                  <a:pt x="419" y="938"/>
                </a:lnTo>
                <a:lnTo>
                  <a:pt x="420" y="939"/>
                </a:lnTo>
                <a:lnTo>
                  <a:pt x="422" y="939"/>
                </a:lnTo>
                <a:lnTo>
                  <a:pt x="422" y="941"/>
                </a:lnTo>
                <a:lnTo>
                  <a:pt x="423" y="941"/>
                </a:lnTo>
                <a:lnTo>
                  <a:pt x="424" y="939"/>
                </a:lnTo>
                <a:lnTo>
                  <a:pt x="426" y="939"/>
                </a:lnTo>
                <a:lnTo>
                  <a:pt x="427" y="939"/>
                </a:lnTo>
                <a:lnTo>
                  <a:pt x="432" y="939"/>
                </a:lnTo>
                <a:lnTo>
                  <a:pt x="433" y="939"/>
                </a:lnTo>
                <a:lnTo>
                  <a:pt x="435" y="941"/>
                </a:lnTo>
                <a:lnTo>
                  <a:pt x="437" y="942"/>
                </a:lnTo>
                <a:lnTo>
                  <a:pt x="438" y="943"/>
                </a:lnTo>
                <a:lnTo>
                  <a:pt x="438" y="942"/>
                </a:lnTo>
                <a:lnTo>
                  <a:pt x="440" y="941"/>
                </a:lnTo>
                <a:lnTo>
                  <a:pt x="444" y="939"/>
                </a:lnTo>
                <a:lnTo>
                  <a:pt x="448" y="938"/>
                </a:lnTo>
                <a:lnTo>
                  <a:pt x="450" y="936"/>
                </a:lnTo>
                <a:lnTo>
                  <a:pt x="453" y="935"/>
                </a:lnTo>
                <a:lnTo>
                  <a:pt x="459" y="935"/>
                </a:lnTo>
                <a:lnTo>
                  <a:pt x="466" y="931"/>
                </a:lnTo>
                <a:lnTo>
                  <a:pt x="468" y="931"/>
                </a:lnTo>
                <a:lnTo>
                  <a:pt x="471" y="931"/>
                </a:lnTo>
                <a:lnTo>
                  <a:pt x="472" y="931"/>
                </a:lnTo>
                <a:lnTo>
                  <a:pt x="472" y="932"/>
                </a:lnTo>
                <a:lnTo>
                  <a:pt x="472" y="934"/>
                </a:lnTo>
                <a:lnTo>
                  <a:pt x="471" y="936"/>
                </a:lnTo>
                <a:lnTo>
                  <a:pt x="466" y="938"/>
                </a:lnTo>
                <a:lnTo>
                  <a:pt x="465" y="939"/>
                </a:lnTo>
                <a:lnTo>
                  <a:pt x="466" y="941"/>
                </a:lnTo>
                <a:lnTo>
                  <a:pt x="466" y="943"/>
                </a:lnTo>
                <a:lnTo>
                  <a:pt x="466" y="945"/>
                </a:lnTo>
                <a:lnTo>
                  <a:pt x="468" y="947"/>
                </a:lnTo>
                <a:lnTo>
                  <a:pt x="468" y="948"/>
                </a:lnTo>
                <a:lnTo>
                  <a:pt x="468" y="949"/>
                </a:lnTo>
                <a:lnTo>
                  <a:pt x="466" y="950"/>
                </a:lnTo>
                <a:lnTo>
                  <a:pt x="468" y="950"/>
                </a:lnTo>
                <a:lnTo>
                  <a:pt x="470" y="950"/>
                </a:lnTo>
                <a:lnTo>
                  <a:pt x="471" y="951"/>
                </a:lnTo>
                <a:lnTo>
                  <a:pt x="471" y="952"/>
                </a:lnTo>
                <a:lnTo>
                  <a:pt x="472" y="952"/>
                </a:lnTo>
                <a:lnTo>
                  <a:pt x="474" y="954"/>
                </a:lnTo>
                <a:lnTo>
                  <a:pt x="476" y="954"/>
                </a:lnTo>
                <a:lnTo>
                  <a:pt x="478" y="954"/>
                </a:lnTo>
                <a:lnTo>
                  <a:pt x="478" y="957"/>
                </a:lnTo>
                <a:lnTo>
                  <a:pt x="478" y="958"/>
                </a:lnTo>
                <a:lnTo>
                  <a:pt x="478" y="960"/>
                </a:lnTo>
                <a:lnTo>
                  <a:pt x="478" y="961"/>
                </a:lnTo>
                <a:lnTo>
                  <a:pt x="478" y="962"/>
                </a:lnTo>
                <a:lnTo>
                  <a:pt x="478" y="963"/>
                </a:lnTo>
                <a:lnTo>
                  <a:pt x="479" y="963"/>
                </a:lnTo>
                <a:lnTo>
                  <a:pt x="481" y="963"/>
                </a:lnTo>
                <a:lnTo>
                  <a:pt x="482" y="964"/>
                </a:lnTo>
                <a:lnTo>
                  <a:pt x="484" y="964"/>
                </a:lnTo>
                <a:lnTo>
                  <a:pt x="484" y="967"/>
                </a:lnTo>
                <a:lnTo>
                  <a:pt x="485" y="971"/>
                </a:lnTo>
                <a:lnTo>
                  <a:pt x="489" y="974"/>
                </a:lnTo>
                <a:lnTo>
                  <a:pt x="491" y="975"/>
                </a:lnTo>
                <a:lnTo>
                  <a:pt x="494" y="975"/>
                </a:lnTo>
                <a:lnTo>
                  <a:pt x="495" y="975"/>
                </a:lnTo>
                <a:lnTo>
                  <a:pt x="497" y="977"/>
                </a:lnTo>
                <a:lnTo>
                  <a:pt x="498" y="977"/>
                </a:lnTo>
                <a:lnTo>
                  <a:pt x="500" y="977"/>
                </a:lnTo>
                <a:lnTo>
                  <a:pt x="504" y="977"/>
                </a:lnTo>
                <a:lnTo>
                  <a:pt x="508" y="977"/>
                </a:lnTo>
                <a:lnTo>
                  <a:pt x="509" y="977"/>
                </a:lnTo>
                <a:lnTo>
                  <a:pt x="510" y="978"/>
                </a:lnTo>
                <a:lnTo>
                  <a:pt x="510" y="980"/>
                </a:lnTo>
                <a:lnTo>
                  <a:pt x="511" y="980"/>
                </a:lnTo>
                <a:lnTo>
                  <a:pt x="513" y="978"/>
                </a:lnTo>
                <a:lnTo>
                  <a:pt x="514" y="978"/>
                </a:lnTo>
                <a:lnTo>
                  <a:pt x="516" y="980"/>
                </a:lnTo>
                <a:lnTo>
                  <a:pt x="521" y="982"/>
                </a:lnTo>
                <a:lnTo>
                  <a:pt x="537" y="983"/>
                </a:lnTo>
                <a:lnTo>
                  <a:pt x="543" y="986"/>
                </a:lnTo>
                <a:lnTo>
                  <a:pt x="549" y="988"/>
                </a:lnTo>
                <a:lnTo>
                  <a:pt x="550" y="989"/>
                </a:lnTo>
                <a:lnTo>
                  <a:pt x="553" y="989"/>
                </a:lnTo>
                <a:lnTo>
                  <a:pt x="560" y="987"/>
                </a:lnTo>
                <a:lnTo>
                  <a:pt x="563" y="988"/>
                </a:lnTo>
                <a:lnTo>
                  <a:pt x="568" y="988"/>
                </a:lnTo>
                <a:lnTo>
                  <a:pt x="569" y="988"/>
                </a:lnTo>
                <a:lnTo>
                  <a:pt x="570" y="989"/>
                </a:lnTo>
                <a:lnTo>
                  <a:pt x="574" y="989"/>
                </a:lnTo>
                <a:lnTo>
                  <a:pt x="582" y="991"/>
                </a:lnTo>
                <a:lnTo>
                  <a:pt x="583" y="991"/>
                </a:lnTo>
                <a:lnTo>
                  <a:pt x="585" y="991"/>
                </a:lnTo>
                <a:lnTo>
                  <a:pt x="585" y="993"/>
                </a:lnTo>
                <a:lnTo>
                  <a:pt x="583" y="994"/>
                </a:lnTo>
                <a:lnTo>
                  <a:pt x="583" y="997"/>
                </a:lnTo>
                <a:lnTo>
                  <a:pt x="582" y="999"/>
                </a:lnTo>
                <a:lnTo>
                  <a:pt x="581" y="1000"/>
                </a:lnTo>
                <a:lnTo>
                  <a:pt x="579" y="1000"/>
                </a:lnTo>
                <a:lnTo>
                  <a:pt x="578" y="1000"/>
                </a:lnTo>
                <a:lnTo>
                  <a:pt x="576" y="1002"/>
                </a:lnTo>
                <a:lnTo>
                  <a:pt x="574" y="1004"/>
                </a:lnTo>
                <a:lnTo>
                  <a:pt x="573" y="1006"/>
                </a:lnTo>
                <a:lnTo>
                  <a:pt x="569" y="1008"/>
                </a:lnTo>
                <a:lnTo>
                  <a:pt x="567" y="1009"/>
                </a:lnTo>
                <a:lnTo>
                  <a:pt x="566" y="1010"/>
                </a:lnTo>
                <a:lnTo>
                  <a:pt x="565" y="1010"/>
                </a:lnTo>
                <a:lnTo>
                  <a:pt x="565" y="1012"/>
                </a:lnTo>
                <a:lnTo>
                  <a:pt x="563" y="1014"/>
                </a:lnTo>
                <a:lnTo>
                  <a:pt x="562" y="1015"/>
                </a:lnTo>
                <a:lnTo>
                  <a:pt x="561" y="1016"/>
                </a:lnTo>
                <a:lnTo>
                  <a:pt x="560" y="1017"/>
                </a:lnTo>
                <a:lnTo>
                  <a:pt x="560" y="1019"/>
                </a:lnTo>
                <a:lnTo>
                  <a:pt x="561" y="1020"/>
                </a:lnTo>
                <a:lnTo>
                  <a:pt x="561" y="1021"/>
                </a:lnTo>
                <a:lnTo>
                  <a:pt x="562" y="1022"/>
                </a:lnTo>
                <a:lnTo>
                  <a:pt x="562" y="1025"/>
                </a:lnTo>
                <a:lnTo>
                  <a:pt x="563" y="1026"/>
                </a:lnTo>
                <a:lnTo>
                  <a:pt x="565" y="1025"/>
                </a:lnTo>
                <a:lnTo>
                  <a:pt x="565" y="1023"/>
                </a:lnTo>
                <a:lnTo>
                  <a:pt x="566" y="1023"/>
                </a:lnTo>
                <a:lnTo>
                  <a:pt x="568" y="1023"/>
                </a:lnTo>
                <a:lnTo>
                  <a:pt x="568" y="1025"/>
                </a:lnTo>
                <a:lnTo>
                  <a:pt x="570" y="1025"/>
                </a:lnTo>
                <a:lnTo>
                  <a:pt x="573" y="1026"/>
                </a:lnTo>
                <a:lnTo>
                  <a:pt x="574" y="1028"/>
                </a:lnTo>
                <a:lnTo>
                  <a:pt x="576" y="1028"/>
                </a:lnTo>
                <a:lnTo>
                  <a:pt x="579" y="1028"/>
                </a:lnTo>
                <a:lnTo>
                  <a:pt x="579" y="1028"/>
                </a:lnTo>
                <a:lnTo>
                  <a:pt x="580" y="1028"/>
                </a:lnTo>
                <a:lnTo>
                  <a:pt x="580" y="1029"/>
                </a:lnTo>
                <a:lnTo>
                  <a:pt x="580" y="1030"/>
                </a:lnTo>
                <a:lnTo>
                  <a:pt x="579" y="1034"/>
                </a:lnTo>
                <a:lnTo>
                  <a:pt x="572" y="1040"/>
                </a:lnTo>
                <a:lnTo>
                  <a:pt x="570" y="1041"/>
                </a:lnTo>
                <a:lnTo>
                  <a:pt x="568" y="1043"/>
                </a:lnTo>
                <a:lnTo>
                  <a:pt x="569" y="1045"/>
                </a:lnTo>
                <a:lnTo>
                  <a:pt x="569" y="1046"/>
                </a:lnTo>
                <a:lnTo>
                  <a:pt x="568" y="1047"/>
                </a:lnTo>
                <a:lnTo>
                  <a:pt x="567" y="1048"/>
                </a:lnTo>
                <a:lnTo>
                  <a:pt x="568" y="1048"/>
                </a:lnTo>
                <a:lnTo>
                  <a:pt x="570" y="1051"/>
                </a:lnTo>
                <a:lnTo>
                  <a:pt x="573" y="1051"/>
                </a:lnTo>
                <a:lnTo>
                  <a:pt x="575" y="1049"/>
                </a:lnTo>
                <a:lnTo>
                  <a:pt x="578" y="1049"/>
                </a:lnTo>
                <a:lnTo>
                  <a:pt x="579" y="1049"/>
                </a:lnTo>
                <a:lnTo>
                  <a:pt x="579" y="1051"/>
                </a:lnTo>
                <a:lnTo>
                  <a:pt x="579" y="1053"/>
                </a:lnTo>
                <a:lnTo>
                  <a:pt x="579" y="1055"/>
                </a:lnTo>
                <a:lnTo>
                  <a:pt x="578" y="1058"/>
                </a:lnTo>
                <a:lnTo>
                  <a:pt x="575" y="1062"/>
                </a:lnTo>
                <a:lnTo>
                  <a:pt x="575" y="1066"/>
                </a:lnTo>
                <a:lnTo>
                  <a:pt x="575" y="1067"/>
                </a:lnTo>
                <a:lnTo>
                  <a:pt x="576" y="1068"/>
                </a:lnTo>
                <a:lnTo>
                  <a:pt x="579" y="1069"/>
                </a:lnTo>
                <a:lnTo>
                  <a:pt x="580" y="1071"/>
                </a:lnTo>
                <a:lnTo>
                  <a:pt x="581" y="1071"/>
                </a:lnTo>
                <a:lnTo>
                  <a:pt x="585" y="1073"/>
                </a:lnTo>
                <a:lnTo>
                  <a:pt x="591" y="1077"/>
                </a:lnTo>
                <a:lnTo>
                  <a:pt x="596" y="1085"/>
                </a:lnTo>
                <a:lnTo>
                  <a:pt x="598" y="1086"/>
                </a:lnTo>
                <a:lnTo>
                  <a:pt x="599" y="1087"/>
                </a:lnTo>
                <a:lnTo>
                  <a:pt x="600" y="1087"/>
                </a:lnTo>
                <a:lnTo>
                  <a:pt x="599" y="1088"/>
                </a:lnTo>
                <a:lnTo>
                  <a:pt x="598" y="1091"/>
                </a:lnTo>
                <a:lnTo>
                  <a:pt x="595" y="1092"/>
                </a:lnTo>
                <a:lnTo>
                  <a:pt x="592" y="1093"/>
                </a:lnTo>
                <a:lnTo>
                  <a:pt x="589" y="1091"/>
                </a:lnTo>
                <a:lnTo>
                  <a:pt x="586" y="1092"/>
                </a:lnTo>
                <a:lnTo>
                  <a:pt x="587" y="1093"/>
                </a:lnTo>
                <a:lnTo>
                  <a:pt x="588" y="1094"/>
                </a:lnTo>
                <a:lnTo>
                  <a:pt x="588" y="1095"/>
                </a:lnTo>
                <a:lnTo>
                  <a:pt x="582" y="1097"/>
                </a:lnTo>
                <a:lnTo>
                  <a:pt x="578" y="1098"/>
                </a:lnTo>
                <a:lnTo>
                  <a:pt x="575" y="1098"/>
                </a:lnTo>
                <a:lnTo>
                  <a:pt x="575" y="1099"/>
                </a:lnTo>
                <a:lnTo>
                  <a:pt x="576" y="1099"/>
                </a:lnTo>
                <a:lnTo>
                  <a:pt x="576" y="1100"/>
                </a:lnTo>
                <a:lnTo>
                  <a:pt x="578" y="1100"/>
                </a:lnTo>
                <a:lnTo>
                  <a:pt x="576" y="1101"/>
                </a:lnTo>
                <a:lnTo>
                  <a:pt x="578" y="1103"/>
                </a:lnTo>
                <a:lnTo>
                  <a:pt x="576" y="1103"/>
                </a:lnTo>
                <a:lnTo>
                  <a:pt x="579" y="1105"/>
                </a:lnTo>
                <a:lnTo>
                  <a:pt x="580" y="1105"/>
                </a:lnTo>
                <a:lnTo>
                  <a:pt x="581" y="1105"/>
                </a:lnTo>
                <a:lnTo>
                  <a:pt x="589" y="1105"/>
                </a:lnTo>
                <a:lnTo>
                  <a:pt x="593" y="1107"/>
                </a:lnTo>
                <a:lnTo>
                  <a:pt x="594" y="1108"/>
                </a:lnTo>
                <a:lnTo>
                  <a:pt x="595" y="1108"/>
                </a:lnTo>
                <a:lnTo>
                  <a:pt x="599" y="1110"/>
                </a:lnTo>
                <a:lnTo>
                  <a:pt x="600" y="1108"/>
                </a:lnTo>
                <a:lnTo>
                  <a:pt x="600" y="1107"/>
                </a:lnTo>
                <a:lnTo>
                  <a:pt x="601" y="1106"/>
                </a:lnTo>
                <a:lnTo>
                  <a:pt x="605" y="1105"/>
                </a:lnTo>
                <a:lnTo>
                  <a:pt x="606" y="1105"/>
                </a:lnTo>
                <a:lnTo>
                  <a:pt x="605" y="1103"/>
                </a:lnTo>
                <a:lnTo>
                  <a:pt x="605" y="1101"/>
                </a:lnTo>
                <a:lnTo>
                  <a:pt x="605" y="1100"/>
                </a:lnTo>
                <a:lnTo>
                  <a:pt x="606" y="1100"/>
                </a:lnTo>
                <a:lnTo>
                  <a:pt x="607" y="1100"/>
                </a:lnTo>
                <a:lnTo>
                  <a:pt x="607" y="1101"/>
                </a:lnTo>
                <a:lnTo>
                  <a:pt x="608" y="1101"/>
                </a:lnTo>
                <a:lnTo>
                  <a:pt x="609" y="1103"/>
                </a:lnTo>
                <a:lnTo>
                  <a:pt x="612" y="1104"/>
                </a:lnTo>
                <a:lnTo>
                  <a:pt x="614" y="1105"/>
                </a:lnTo>
                <a:lnTo>
                  <a:pt x="615" y="1105"/>
                </a:lnTo>
                <a:lnTo>
                  <a:pt x="618" y="1105"/>
                </a:lnTo>
                <a:lnTo>
                  <a:pt x="621" y="1103"/>
                </a:lnTo>
                <a:lnTo>
                  <a:pt x="624" y="1103"/>
                </a:lnTo>
                <a:lnTo>
                  <a:pt x="625" y="1103"/>
                </a:lnTo>
                <a:lnTo>
                  <a:pt x="628" y="1104"/>
                </a:lnTo>
                <a:lnTo>
                  <a:pt x="632" y="1105"/>
                </a:lnTo>
                <a:lnTo>
                  <a:pt x="635" y="1104"/>
                </a:lnTo>
                <a:lnTo>
                  <a:pt x="638" y="1103"/>
                </a:lnTo>
                <a:lnTo>
                  <a:pt x="639" y="1101"/>
                </a:lnTo>
                <a:lnTo>
                  <a:pt x="641" y="1099"/>
                </a:lnTo>
                <a:lnTo>
                  <a:pt x="642" y="1097"/>
                </a:lnTo>
                <a:lnTo>
                  <a:pt x="644" y="1095"/>
                </a:lnTo>
                <a:lnTo>
                  <a:pt x="644" y="1093"/>
                </a:lnTo>
                <a:lnTo>
                  <a:pt x="644" y="1091"/>
                </a:lnTo>
                <a:lnTo>
                  <a:pt x="645" y="1090"/>
                </a:lnTo>
                <a:lnTo>
                  <a:pt x="647" y="1088"/>
                </a:lnTo>
                <a:lnTo>
                  <a:pt x="647" y="1087"/>
                </a:lnTo>
                <a:lnTo>
                  <a:pt x="648" y="1085"/>
                </a:lnTo>
                <a:lnTo>
                  <a:pt x="650" y="1084"/>
                </a:lnTo>
                <a:lnTo>
                  <a:pt x="651" y="1084"/>
                </a:lnTo>
                <a:lnTo>
                  <a:pt x="652" y="1085"/>
                </a:lnTo>
                <a:lnTo>
                  <a:pt x="651" y="1087"/>
                </a:lnTo>
                <a:lnTo>
                  <a:pt x="652" y="1088"/>
                </a:lnTo>
                <a:lnTo>
                  <a:pt x="652" y="1091"/>
                </a:lnTo>
                <a:lnTo>
                  <a:pt x="653" y="1092"/>
                </a:lnTo>
                <a:lnTo>
                  <a:pt x="655" y="1093"/>
                </a:lnTo>
                <a:lnTo>
                  <a:pt x="657" y="1094"/>
                </a:lnTo>
                <a:lnTo>
                  <a:pt x="658" y="1094"/>
                </a:lnTo>
                <a:lnTo>
                  <a:pt x="658" y="1095"/>
                </a:lnTo>
                <a:lnTo>
                  <a:pt x="657" y="1098"/>
                </a:lnTo>
                <a:lnTo>
                  <a:pt x="659" y="1099"/>
                </a:lnTo>
                <a:lnTo>
                  <a:pt x="665" y="1103"/>
                </a:lnTo>
                <a:lnTo>
                  <a:pt x="666" y="1105"/>
                </a:lnTo>
                <a:lnTo>
                  <a:pt x="670" y="1105"/>
                </a:lnTo>
                <a:lnTo>
                  <a:pt x="672" y="1105"/>
                </a:lnTo>
                <a:lnTo>
                  <a:pt x="674" y="1103"/>
                </a:lnTo>
                <a:lnTo>
                  <a:pt x="674" y="1100"/>
                </a:lnTo>
                <a:lnTo>
                  <a:pt x="676" y="1100"/>
                </a:lnTo>
                <a:lnTo>
                  <a:pt x="678" y="1101"/>
                </a:lnTo>
                <a:lnTo>
                  <a:pt x="679" y="1103"/>
                </a:lnTo>
                <a:lnTo>
                  <a:pt x="680" y="1103"/>
                </a:lnTo>
                <a:lnTo>
                  <a:pt x="681" y="1104"/>
                </a:lnTo>
                <a:lnTo>
                  <a:pt x="683" y="1104"/>
                </a:lnTo>
                <a:lnTo>
                  <a:pt x="686" y="1104"/>
                </a:lnTo>
                <a:lnTo>
                  <a:pt x="687" y="1105"/>
                </a:lnTo>
                <a:lnTo>
                  <a:pt x="692" y="1108"/>
                </a:lnTo>
                <a:lnTo>
                  <a:pt x="694" y="1108"/>
                </a:lnTo>
                <a:lnTo>
                  <a:pt x="698" y="1107"/>
                </a:lnTo>
                <a:lnTo>
                  <a:pt x="703" y="1106"/>
                </a:lnTo>
                <a:lnTo>
                  <a:pt x="705" y="1106"/>
                </a:lnTo>
                <a:lnTo>
                  <a:pt x="706" y="1106"/>
                </a:lnTo>
                <a:lnTo>
                  <a:pt x="706" y="1105"/>
                </a:lnTo>
                <a:lnTo>
                  <a:pt x="707" y="1105"/>
                </a:lnTo>
                <a:lnTo>
                  <a:pt x="709" y="1104"/>
                </a:lnTo>
                <a:lnTo>
                  <a:pt x="705" y="1101"/>
                </a:lnTo>
                <a:lnTo>
                  <a:pt x="704" y="1099"/>
                </a:lnTo>
                <a:lnTo>
                  <a:pt x="703" y="1097"/>
                </a:lnTo>
                <a:lnTo>
                  <a:pt x="703" y="1094"/>
                </a:lnTo>
                <a:lnTo>
                  <a:pt x="702" y="1093"/>
                </a:lnTo>
                <a:lnTo>
                  <a:pt x="702" y="1092"/>
                </a:lnTo>
                <a:lnTo>
                  <a:pt x="702" y="1091"/>
                </a:lnTo>
                <a:lnTo>
                  <a:pt x="703" y="1090"/>
                </a:lnTo>
                <a:lnTo>
                  <a:pt x="703" y="1088"/>
                </a:lnTo>
                <a:lnTo>
                  <a:pt x="704" y="1088"/>
                </a:lnTo>
                <a:lnTo>
                  <a:pt x="706" y="1087"/>
                </a:lnTo>
                <a:lnTo>
                  <a:pt x="707" y="1087"/>
                </a:lnTo>
                <a:lnTo>
                  <a:pt x="707" y="1086"/>
                </a:lnTo>
                <a:lnTo>
                  <a:pt x="710" y="1086"/>
                </a:lnTo>
                <a:lnTo>
                  <a:pt x="709" y="1085"/>
                </a:lnTo>
                <a:lnTo>
                  <a:pt x="707" y="1084"/>
                </a:lnTo>
                <a:lnTo>
                  <a:pt x="707" y="1082"/>
                </a:lnTo>
                <a:lnTo>
                  <a:pt x="706" y="1081"/>
                </a:lnTo>
                <a:lnTo>
                  <a:pt x="705" y="1081"/>
                </a:lnTo>
                <a:lnTo>
                  <a:pt x="705" y="1082"/>
                </a:lnTo>
                <a:lnTo>
                  <a:pt x="704" y="1082"/>
                </a:lnTo>
                <a:lnTo>
                  <a:pt x="703" y="1082"/>
                </a:lnTo>
                <a:lnTo>
                  <a:pt x="703" y="1081"/>
                </a:lnTo>
                <a:lnTo>
                  <a:pt x="702" y="1081"/>
                </a:lnTo>
                <a:lnTo>
                  <a:pt x="702" y="1080"/>
                </a:lnTo>
                <a:lnTo>
                  <a:pt x="700" y="1079"/>
                </a:lnTo>
                <a:lnTo>
                  <a:pt x="700" y="1078"/>
                </a:lnTo>
                <a:lnTo>
                  <a:pt x="700" y="1077"/>
                </a:lnTo>
                <a:lnTo>
                  <a:pt x="702" y="1077"/>
                </a:lnTo>
                <a:lnTo>
                  <a:pt x="704" y="1075"/>
                </a:lnTo>
                <a:lnTo>
                  <a:pt x="706" y="1075"/>
                </a:lnTo>
                <a:lnTo>
                  <a:pt x="713" y="1073"/>
                </a:lnTo>
                <a:lnTo>
                  <a:pt x="713" y="1072"/>
                </a:lnTo>
                <a:lnTo>
                  <a:pt x="715" y="1072"/>
                </a:lnTo>
                <a:lnTo>
                  <a:pt x="715" y="1071"/>
                </a:lnTo>
                <a:lnTo>
                  <a:pt x="715" y="1069"/>
                </a:lnTo>
                <a:lnTo>
                  <a:pt x="715" y="1068"/>
                </a:lnTo>
                <a:lnTo>
                  <a:pt x="716" y="1068"/>
                </a:lnTo>
                <a:lnTo>
                  <a:pt x="717" y="1068"/>
                </a:lnTo>
                <a:lnTo>
                  <a:pt x="718" y="1068"/>
                </a:lnTo>
                <a:lnTo>
                  <a:pt x="719" y="1068"/>
                </a:lnTo>
                <a:lnTo>
                  <a:pt x="720" y="1067"/>
                </a:lnTo>
                <a:lnTo>
                  <a:pt x="720" y="1067"/>
                </a:lnTo>
                <a:lnTo>
                  <a:pt x="722" y="1067"/>
                </a:lnTo>
                <a:lnTo>
                  <a:pt x="725" y="1067"/>
                </a:lnTo>
                <a:lnTo>
                  <a:pt x="728" y="1067"/>
                </a:lnTo>
                <a:lnTo>
                  <a:pt x="730" y="1067"/>
                </a:lnTo>
                <a:lnTo>
                  <a:pt x="731" y="1066"/>
                </a:lnTo>
                <a:lnTo>
                  <a:pt x="732" y="1065"/>
                </a:lnTo>
                <a:lnTo>
                  <a:pt x="732" y="1064"/>
                </a:lnTo>
                <a:lnTo>
                  <a:pt x="731" y="1061"/>
                </a:lnTo>
                <a:lnTo>
                  <a:pt x="731" y="1060"/>
                </a:lnTo>
                <a:lnTo>
                  <a:pt x="731" y="1059"/>
                </a:lnTo>
                <a:lnTo>
                  <a:pt x="731" y="1058"/>
                </a:lnTo>
                <a:lnTo>
                  <a:pt x="732" y="1055"/>
                </a:lnTo>
                <a:lnTo>
                  <a:pt x="732" y="1054"/>
                </a:lnTo>
                <a:lnTo>
                  <a:pt x="732" y="1051"/>
                </a:lnTo>
                <a:lnTo>
                  <a:pt x="732" y="1048"/>
                </a:lnTo>
                <a:lnTo>
                  <a:pt x="732" y="1047"/>
                </a:lnTo>
                <a:lnTo>
                  <a:pt x="733" y="1046"/>
                </a:lnTo>
                <a:lnTo>
                  <a:pt x="733" y="1045"/>
                </a:lnTo>
                <a:lnTo>
                  <a:pt x="733" y="1043"/>
                </a:lnTo>
                <a:lnTo>
                  <a:pt x="732" y="1042"/>
                </a:lnTo>
                <a:lnTo>
                  <a:pt x="731" y="1042"/>
                </a:lnTo>
                <a:lnTo>
                  <a:pt x="730" y="1041"/>
                </a:lnTo>
                <a:lnTo>
                  <a:pt x="729" y="1041"/>
                </a:lnTo>
                <a:lnTo>
                  <a:pt x="728" y="1040"/>
                </a:lnTo>
                <a:lnTo>
                  <a:pt x="726" y="1039"/>
                </a:lnTo>
                <a:lnTo>
                  <a:pt x="725" y="1036"/>
                </a:lnTo>
                <a:lnTo>
                  <a:pt x="725" y="1033"/>
                </a:lnTo>
                <a:lnTo>
                  <a:pt x="726" y="1029"/>
                </a:lnTo>
                <a:lnTo>
                  <a:pt x="728" y="1027"/>
                </a:lnTo>
                <a:lnTo>
                  <a:pt x="729" y="1026"/>
                </a:lnTo>
                <a:lnTo>
                  <a:pt x="731" y="1025"/>
                </a:lnTo>
                <a:lnTo>
                  <a:pt x="732" y="1025"/>
                </a:lnTo>
                <a:lnTo>
                  <a:pt x="738" y="1025"/>
                </a:lnTo>
                <a:lnTo>
                  <a:pt x="739" y="1023"/>
                </a:lnTo>
                <a:lnTo>
                  <a:pt x="741" y="1021"/>
                </a:lnTo>
                <a:lnTo>
                  <a:pt x="742" y="1021"/>
                </a:lnTo>
                <a:lnTo>
                  <a:pt x="743" y="1020"/>
                </a:lnTo>
                <a:lnTo>
                  <a:pt x="744" y="1020"/>
                </a:lnTo>
                <a:lnTo>
                  <a:pt x="748" y="1020"/>
                </a:lnTo>
                <a:lnTo>
                  <a:pt x="750" y="1019"/>
                </a:lnTo>
                <a:lnTo>
                  <a:pt x="752" y="1017"/>
                </a:lnTo>
                <a:lnTo>
                  <a:pt x="755" y="1017"/>
                </a:lnTo>
                <a:lnTo>
                  <a:pt x="756" y="1017"/>
                </a:lnTo>
                <a:lnTo>
                  <a:pt x="757" y="1016"/>
                </a:lnTo>
                <a:lnTo>
                  <a:pt x="759" y="1015"/>
                </a:lnTo>
                <a:lnTo>
                  <a:pt x="759" y="1014"/>
                </a:lnTo>
                <a:lnTo>
                  <a:pt x="761" y="1013"/>
                </a:lnTo>
                <a:lnTo>
                  <a:pt x="761" y="1010"/>
                </a:lnTo>
                <a:lnTo>
                  <a:pt x="761" y="1009"/>
                </a:lnTo>
                <a:lnTo>
                  <a:pt x="761" y="1007"/>
                </a:lnTo>
                <a:lnTo>
                  <a:pt x="763" y="1008"/>
                </a:lnTo>
                <a:lnTo>
                  <a:pt x="764" y="1008"/>
                </a:lnTo>
                <a:lnTo>
                  <a:pt x="765" y="1007"/>
                </a:lnTo>
                <a:lnTo>
                  <a:pt x="767" y="1006"/>
                </a:lnTo>
                <a:lnTo>
                  <a:pt x="768" y="1006"/>
                </a:lnTo>
                <a:lnTo>
                  <a:pt x="770" y="1008"/>
                </a:lnTo>
                <a:lnTo>
                  <a:pt x="771" y="1008"/>
                </a:lnTo>
                <a:lnTo>
                  <a:pt x="772" y="1008"/>
                </a:lnTo>
                <a:lnTo>
                  <a:pt x="776" y="1008"/>
                </a:lnTo>
                <a:lnTo>
                  <a:pt x="776" y="1008"/>
                </a:lnTo>
                <a:lnTo>
                  <a:pt x="776" y="1007"/>
                </a:lnTo>
                <a:lnTo>
                  <a:pt x="776" y="1006"/>
                </a:lnTo>
                <a:lnTo>
                  <a:pt x="776" y="1004"/>
                </a:lnTo>
                <a:lnTo>
                  <a:pt x="775" y="1004"/>
                </a:lnTo>
                <a:lnTo>
                  <a:pt x="775" y="1003"/>
                </a:lnTo>
                <a:lnTo>
                  <a:pt x="775" y="1001"/>
                </a:lnTo>
                <a:lnTo>
                  <a:pt x="775" y="997"/>
                </a:lnTo>
                <a:lnTo>
                  <a:pt x="774" y="996"/>
                </a:lnTo>
                <a:lnTo>
                  <a:pt x="774" y="995"/>
                </a:lnTo>
                <a:lnTo>
                  <a:pt x="774" y="994"/>
                </a:lnTo>
                <a:lnTo>
                  <a:pt x="776" y="991"/>
                </a:lnTo>
                <a:lnTo>
                  <a:pt x="777" y="991"/>
                </a:lnTo>
                <a:lnTo>
                  <a:pt x="778" y="991"/>
                </a:lnTo>
                <a:lnTo>
                  <a:pt x="781" y="990"/>
                </a:lnTo>
                <a:lnTo>
                  <a:pt x="782" y="989"/>
                </a:lnTo>
                <a:lnTo>
                  <a:pt x="782" y="990"/>
                </a:lnTo>
                <a:lnTo>
                  <a:pt x="783" y="989"/>
                </a:lnTo>
                <a:lnTo>
                  <a:pt x="783" y="990"/>
                </a:lnTo>
                <a:lnTo>
                  <a:pt x="784" y="990"/>
                </a:lnTo>
                <a:lnTo>
                  <a:pt x="785" y="990"/>
                </a:lnTo>
                <a:lnTo>
                  <a:pt x="787" y="990"/>
                </a:lnTo>
                <a:lnTo>
                  <a:pt x="788" y="991"/>
                </a:lnTo>
                <a:lnTo>
                  <a:pt x="789" y="991"/>
                </a:lnTo>
                <a:lnTo>
                  <a:pt x="791" y="991"/>
                </a:lnTo>
                <a:lnTo>
                  <a:pt x="793" y="991"/>
                </a:lnTo>
                <a:lnTo>
                  <a:pt x="795" y="994"/>
                </a:lnTo>
                <a:lnTo>
                  <a:pt x="798" y="996"/>
                </a:lnTo>
                <a:lnTo>
                  <a:pt x="800" y="997"/>
                </a:lnTo>
                <a:lnTo>
                  <a:pt x="801" y="996"/>
                </a:lnTo>
                <a:lnTo>
                  <a:pt x="801" y="995"/>
                </a:lnTo>
                <a:lnTo>
                  <a:pt x="802" y="995"/>
                </a:lnTo>
                <a:lnTo>
                  <a:pt x="802" y="996"/>
                </a:lnTo>
                <a:lnTo>
                  <a:pt x="804" y="996"/>
                </a:lnTo>
                <a:lnTo>
                  <a:pt x="804" y="997"/>
                </a:lnTo>
                <a:lnTo>
                  <a:pt x="807" y="1000"/>
                </a:lnTo>
                <a:lnTo>
                  <a:pt x="808" y="1001"/>
                </a:lnTo>
                <a:lnTo>
                  <a:pt x="809" y="1003"/>
                </a:lnTo>
                <a:lnTo>
                  <a:pt x="811" y="1004"/>
                </a:lnTo>
                <a:lnTo>
                  <a:pt x="813" y="1007"/>
                </a:lnTo>
                <a:lnTo>
                  <a:pt x="814" y="1006"/>
                </a:lnTo>
                <a:lnTo>
                  <a:pt x="816" y="1006"/>
                </a:lnTo>
                <a:lnTo>
                  <a:pt x="816" y="1007"/>
                </a:lnTo>
                <a:lnTo>
                  <a:pt x="817" y="1007"/>
                </a:lnTo>
                <a:lnTo>
                  <a:pt x="817" y="1008"/>
                </a:lnTo>
                <a:lnTo>
                  <a:pt x="819" y="1007"/>
                </a:lnTo>
                <a:lnTo>
                  <a:pt x="820" y="1008"/>
                </a:lnTo>
                <a:lnTo>
                  <a:pt x="820" y="1009"/>
                </a:lnTo>
                <a:lnTo>
                  <a:pt x="821" y="1009"/>
                </a:lnTo>
                <a:lnTo>
                  <a:pt x="822" y="1012"/>
                </a:lnTo>
                <a:lnTo>
                  <a:pt x="821" y="1013"/>
                </a:lnTo>
                <a:lnTo>
                  <a:pt x="822" y="1015"/>
                </a:lnTo>
                <a:lnTo>
                  <a:pt x="822" y="1017"/>
                </a:lnTo>
                <a:lnTo>
                  <a:pt x="823" y="1017"/>
                </a:lnTo>
                <a:lnTo>
                  <a:pt x="823" y="1019"/>
                </a:lnTo>
                <a:lnTo>
                  <a:pt x="827" y="1020"/>
                </a:lnTo>
                <a:lnTo>
                  <a:pt x="828" y="1023"/>
                </a:lnTo>
                <a:lnTo>
                  <a:pt x="829" y="1025"/>
                </a:lnTo>
                <a:lnTo>
                  <a:pt x="833" y="1028"/>
                </a:lnTo>
                <a:lnTo>
                  <a:pt x="833" y="1029"/>
                </a:lnTo>
                <a:lnTo>
                  <a:pt x="833" y="1030"/>
                </a:lnTo>
                <a:lnTo>
                  <a:pt x="834" y="1032"/>
                </a:lnTo>
                <a:lnTo>
                  <a:pt x="837" y="1034"/>
                </a:lnTo>
                <a:lnTo>
                  <a:pt x="839" y="1035"/>
                </a:lnTo>
                <a:lnTo>
                  <a:pt x="846" y="1035"/>
                </a:lnTo>
                <a:lnTo>
                  <a:pt x="849" y="1040"/>
                </a:lnTo>
                <a:lnTo>
                  <a:pt x="849" y="1041"/>
                </a:lnTo>
                <a:lnTo>
                  <a:pt x="850" y="1045"/>
                </a:lnTo>
                <a:lnTo>
                  <a:pt x="850" y="1046"/>
                </a:lnTo>
                <a:lnTo>
                  <a:pt x="852" y="1047"/>
                </a:lnTo>
                <a:lnTo>
                  <a:pt x="853" y="1048"/>
                </a:lnTo>
                <a:lnTo>
                  <a:pt x="854" y="1048"/>
                </a:lnTo>
                <a:lnTo>
                  <a:pt x="855" y="1048"/>
                </a:lnTo>
                <a:lnTo>
                  <a:pt x="854" y="1048"/>
                </a:lnTo>
                <a:lnTo>
                  <a:pt x="853" y="1048"/>
                </a:lnTo>
                <a:lnTo>
                  <a:pt x="853" y="1049"/>
                </a:lnTo>
                <a:lnTo>
                  <a:pt x="854" y="1049"/>
                </a:lnTo>
                <a:lnTo>
                  <a:pt x="855" y="1051"/>
                </a:lnTo>
                <a:lnTo>
                  <a:pt x="856" y="1049"/>
                </a:lnTo>
                <a:lnTo>
                  <a:pt x="856" y="1051"/>
                </a:lnTo>
                <a:lnTo>
                  <a:pt x="856" y="1052"/>
                </a:lnTo>
                <a:lnTo>
                  <a:pt x="859" y="1052"/>
                </a:lnTo>
                <a:lnTo>
                  <a:pt x="860" y="1052"/>
                </a:lnTo>
                <a:lnTo>
                  <a:pt x="861" y="1052"/>
                </a:lnTo>
                <a:lnTo>
                  <a:pt x="861" y="1054"/>
                </a:lnTo>
                <a:lnTo>
                  <a:pt x="861" y="1053"/>
                </a:lnTo>
                <a:lnTo>
                  <a:pt x="862" y="1052"/>
                </a:lnTo>
                <a:lnTo>
                  <a:pt x="868" y="1053"/>
                </a:lnTo>
                <a:lnTo>
                  <a:pt x="872" y="1053"/>
                </a:lnTo>
                <a:lnTo>
                  <a:pt x="875" y="1054"/>
                </a:lnTo>
                <a:lnTo>
                  <a:pt x="879" y="1059"/>
                </a:lnTo>
                <a:lnTo>
                  <a:pt x="879" y="1060"/>
                </a:lnTo>
                <a:lnTo>
                  <a:pt x="880" y="1062"/>
                </a:lnTo>
                <a:lnTo>
                  <a:pt x="880" y="1064"/>
                </a:lnTo>
                <a:lnTo>
                  <a:pt x="880" y="1065"/>
                </a:lnTo>
                <a:lnTo>
                  <a:pt x="882" y="1065"/>
                </a:lnTo>
                <a:lnTo>
                  <a:pt x="891" y="1068"/>
                </a:lnTo>
                <a:lnTo>
                  <a:pt x="893" y="1069"/>
                </a:lnTo>
                <a:lnTo>
                  <a:pt x="894" y="1072"/>
                </a:lnTo>
                <a:lnTo>
                  <a:pt x="894" y="1073"/>
                </a:lnTo>
                <a:lnTo>
                  <a:pt x="895" y="1073"/>
                </a:lnTo>
                <a:lnTo>
                  <a:pt x="895" y="1072"/>
                </a:lnTo>
                <a:lnTo>
                  <a:pt x="896" y="1071"/>
                </a:lnTo>
                <a:lnTo>
                  <a:pt x="898" y="1071"/>
                </a:lnTo>
                <a:lnTo>
                  <a:pt x="904" y="1071"/>
                </a:lnTo>
                <a:lnTo>
                  <a:pt x="912" y="1073"/>
                </a:lnTo>
                <a:lnTo>
                  <a:pt x="913" y="1073"/>
                </a:lnTo>
                <a:lnTo>
                  <a:pt x="914" y="1072"/>
                </a:lnTo>
                <a:lnTo>
                  <a:pt x="915" y="1072"/>
                </a:lnTo>
                <a:lnTo>
                  <a:pt x="920" y="1072"/>
                </a:lnTo>
                <a:lnTo>
                  <a:pt x="922" y="1072"/>
                </a:lnTo>
                <a:lnTo>
                  <a:pt x="925" y="1073"/>
                </a:lnTo>
                <a:lnTo>
                  <a:pt x="926" y="1073"/>
                </a:lnTo>
                <a:lnTo>
                  <a:pt x="927" y="1075"/>
                </a:lnTo>
                <a:lnTo>
                  <a:pt x="928" y="1075"/>
                </a:lnTo>
                <a:lnTo>
                  <a:pt x="930" y="1075"/>
                </a:lnTo>
                <a:lnTo>
                  <a:pt x="932" y="1074"/>
                </a:lnTo>
                <a:lnTo>
                  <a:pt x="933" y="1074"/>
                </a:lnTo>
                <a:lnTo>
                  <a:pt x="934" y="1077"/>
                </a:lnTo>
                <a:lnTo>
                  <a:pt x="935" y="1077"/>
                </a:lnTo>
                <a:lnTo>
                  <a:pt x="937" y="1077"/>
                </a:lnTo>
                <a:lnTo>
                  <a:pt x="938" y="1075"/>
                </a:lnTo>
                <a:lnTo>
                  <a:pt x="940" y="1072"/>
                </a:lnTo>
                <a:lnTo>
                  <a:pt x="941" y="1071"/>
                </a:lnTo>
                <a:lnTo>
                  <a:pt x="944" y="1072"/>
                </a:lnTo>
                <a:lnTo>
                  <a:pt x="945" y="1071"/>
                </a:lnTo>
                <a:lnTo>
                  <a:pt x="947" y="1068"/>
                </a:lnTo>
                <a:lnTo>
                  <a:pt x="948" y="1067"/>
                </a:lnTo>
                <a:lnTo>
                  <a:pt x="950" y="1064"/>
                </a:lnTo>
                <a:lnTo>
                  <a:pt x="951" y="1062"/>
                </a:lnTo>
                <a:lnTo>
                  <a:pt x="952" y="1061"/>
                </a:lnTo>
                <a:lnTo>
                  <a:pt x="952" y="1060"/>
                </a:lnTo>
                <a:lnTo>
                  <a:pt x="954" y="1058"/>
                </a:lnTo>
                <a:lnTo>
                  <a:pt x="956" y="1058"/>
                </a:lnTo>
                <a:lnTo>
                  <a:pt x="959" y="1059"/>
                </a:lnTo>
                <a:lnTo>
                  <a:pt x="963" y="1060"/>
                </a:lnTo>
                <a:lnTo>
                  <a:pt x="964" y="1060"/>
                </a:lnTo>
                <a:lnTo>
                  <a:pt x="964" y="1059"/>
                </a:lnTo>
                <a:lnTo>
                  <a:pt x="965" y="1058"/>
                </a:lnTo>
                <a:lnTo>
                  <a:pt x="965" y="1056"/>
                </a:lnTo>
                <a:lnTo>
                  <a:pt x="966" y="1058"/>
                </a:lnTo>
                <a:lnTo>
                  <a:pt x="967" y="1058"/>
                </a:lnTo>
                <a:lnTo>
                  <a:pt x="969" y="1056"/>
                </a:lnTo>
                <a:lnTo>
                  <a:pt x="970" y="1056"/>
                </a:lnTo>
                <a:lnTo>
                  <a:pt x="971" y="1056"/>
                </a:lnTo>
                <a:lnTo>
                  <a:pt x="972" y="1055"/>
                </a:lnTo>
                <a:lnTo>
                  <a:pt x="973" y="1055"/>
                </a:lnTo>
                <a:lnTo>
                  <a:pt x="977" y="1055"/>
                </a:lnTo>
                <a:lnTo>
                  <a:pt x="978" y="1056"/>
                </a:lnTo>
                <a:lnTo>
                  <a:pt x="978" y="1055"/>
                </a:lnTo>
                <a:lnTo>
                  <a:pt x="978" y="1054"/>
                </a:lnTo>
                <a:lnTo>
                  <a:pt x="978" y="1053"/>
                </a:lnTo>
                <a:lnTo>
                  <a:pt x="980" y="1052"/>
                </a:lnTo>
                <a:lnTo>
                  <a:pt x="982" y="1052"/>
                </a:lnTo>
                <a:lnTo>
                  <a:pt x="983" y="1052"/>
                </a:lnTo>
                <a:lnTo>
                  <a:pt x="983" y="1048"/>
                </a:lnTo>
                <a:lnTo>
                  <a:pt x="985" y="1047"/>
                </a:lnTo>
                <a:lnTo>
                  <a:pt x="986" y="1046"/>
                </a:lnTo>
                <a:lnTo>
                  <a:pt x="989" y="1047"/>
                </a:lnTo>
                <a:lnTo>
                  <a:pt x="989" y="1048"/>
                </a:lnTo>
                <a:lnTo>
                  <a:pt x="991" y="1049"/>
                </a:lnTo>
                <a:lnTo>
                  <a:pt x="998" y="1049"/>
                </a:lnTo>
                <a:lnTo>
                  <a:pt x="1000" y="1049"/>
                </a:lnTo>
                <a:lnTo>
                  <a:pt x="1000" y="1048"/>
                </a:lnTo>
                <a:lnTo>
                  <a:pt x="1002" y="1048"/>
                </a:lnTo>
                <a:lnTo>
                  <a:pt x="1002" y="1047"/>
                </a:lnTo>
                <a:lnTo>
                  <a:pt x="1003" y="1046"/>
                </a:lnTo>
                <a:lnTo>
                  <a:pt x="1004" y="1045"/>
                </a:lnTo>
                <a:lnTo>
                  <a:pt x="1006" y="1045"/>
                </a:lnTo>
                <a:lnTo>
                  <a:pt x="1008" y="1045"/>
                </a:lnTo>
                <a:lnTo>
                  <a:pt x="1009" y="1043"/>
                </a:lnTo>
                <a:lnTo>
                  <a:pt x="1009" y="1042"/>
                </a:lnTo>
                <a:lnTo>
                  <a:pt x="1010" y="1042"/>
                </a:lnTo>
                <a:lnTo>
                  <a:pt x="1011" y="1041"/>
                </a:lnTo>
                <a:lnTo>
                  <a:pt x="1012" y="1041"/>
                </a:lnTo>
                <a:lnTo>
                  <a:pt x="1013" y="1040"/>
                </a:lnTo>
                <a:lnTo>
                  <a:pt x="1015" y="1039"/>
                </a:lnTo>
                <a:lnTo>
                  <a:pt x="1015" y="1038"/>
                </a:lnTo>
                <a:lnTo>
                  <a:pt x="1017" y="1036"/>
                </a:lnTo>
                <a:lnTo>
                  <a:pt x="1017" y="1035"/>
                </a:lnTo>
                <a:lnTo>
                  <a:pt x="1016" y="1034"/>
                </a:lnTo>
                <a:lnTo>
                  <a:pt x="1017" y="1032"/>
                </a:lnTo>
                <a:lnTo>
                  <a:pt x="1019" y="1030"/>
                </a:lnTo>
                <a:lnTo>
                  <a:pt x="1021" y="1030"/>
                </a:lnTo>
                <a:lnTo>
                  <a:pt x="1023" y="1030"/>
                </a:lnTo>
                <a:lnTo>
                  <a:pt x="1024" y="1030"/>
                </a:lnTo>
                <a:lnTo>
                  <a:pt x="1029" y="1029"/>
                </a:lnTo>
                <a:lnTo>
                  <a:pt x="1030" y="1029"/>
                </a:lnTo>
                <a:lnTo>
                  <a:pt x="1031" y="1029"/>
                </a:lnTo>
                <a:lnTo>
                  <a:pt x="1032" y="1030"/>
                </a:lnTo>
                <a:lnTo>
                  <a:pt x="1037" y="1034"/>
                </a:lnTo>
                <a:lnTo>
                  <a:pt x="1038" y="1034"/>
                </a:lnTo>
                <a:lnTo>
                  <a:pt x="1045" y="1032"/>
                </a:lnTo>
                <a:lnTo>
                  <a:pt x="1047" y="1030"/>
                </a:lnTo>
                <a:lnTo>
                  <a:pt x="1049" y="1030"/>
                </a:lnTo>
                <a:lnTo>
                  <a:pt x="1055" y="1030"/>
                </a:lnTo>
                <a:lnTo>
                  <a:pt x="1057" y="1033"/>
                </a:lnTo>
                <a:lnTo>
                  <a:pt x="1060" y="1033"/>
                </a:lnTo>
                <a:lnTo>
                  <a:pt x="1061" y="1032"/>
                </a:lnTo>
                <a:lnTo>
                  <a:pt x="1063" y="1032"/>
                </a:lnTo>
                <a:lnTo>
                  <a:pt x="1064" y="1033"/>
                </a:lnTo>
                <a:lnTo>
                  <a:pt x="1065" y="1033"/>
                </a:lnTo>
                <a:lnTo>
                  <a:pt x="1067" y="1032"/>
                </a:lnTo>
                <a:lnTo>
                  <a:pt x="1068" y="1033"/>
                </a:lnTo>
                <a:lnTo>
                  <a:pt x="1073" y="1036"/>
                </a:lnTo>
                <a:lnTo>
                  <a:pt x="1076" y="1033"/>
                </a:lnTo>
                <a:lnTo>
                  <a:pt x="1088" y="1032"/>
                </a:lnTo>
                <a:lnTo>
                  <a:pt x="1089" y="1029"/>
                </a:lnTo>
                <a:lnTo>
                  <a:pt x="1091" y="1029"/>
                </a:lnTo>
                <a:lnTo>
                  <a:pt x="1095" y="1030"/>
                </a:lnTo>
                <a:lnTo>
                  <a:pt x="1097" y="1033"/>
                </a:lnTo>
                <a:lnTo>
                  <a:pt x="1099" y="1034"/>
                </a:lnTo>
                <a:lnTo>
                  <a:pt x="1100" y="1034"/>
                </a:lnTo>
                <a:lnTo>
                  <a:pt x="1104" y="1033"/>
                </a:lnTo>
                <a:lnTo>
                  <a:pt x="1106" y="1033"/>
                </a:lnTo>
                <a:lnTo>
                  <a:pt x="1107" y="1030"/>
                </a:lnTo>
                <a:lnTo>
                  <a:pt x="1107" y="1029"/>
                </a:lnTo>
                <a:lnTo>
                  <a:pt x="1107" y="1028"/>
                </a:lnTo>
                <a:lnTo>
                  <a:pt x="1108" y="1027"/>
                </a:lnTo>
                <a:lnTo>
                  <a:pt x="1109" y="1027"/>
                </a:lnTo>
                <a:lnTo>
                  <a:pt x="1109" y="1028"/>
                </a:lnTo>
                <a:lnTo>
                  <a:pt x="1110" y="1027"/>
                </a:lnTo>
                <a:lnTo>
                  <a:pt x="1110" y="1026"/>
                </a:lnTo>
                <a:lnTo>
                  <a:pt x="1109" y="1023"/>
                </a:lnTo>
                <a:lnTo>
                  <a:pt x="1109" y="1022"/>
                </a:lnTo>
                <a:lnTo>
                  <a:pt x="1110" y="1022"/>
                </a:lnTo>
                <a:lnTo>
                  <a:pt x="1113" y="1020"/>
                </a:lnTo>
                <a:lnTo>
                  <a:pt x="1114" y="1020"/>
                </a:lnTo>
                <a:lnTo>
                  <a:pt x="1116" y="1020"/>
                </a:lnTo>
                <a:lnTo>
                  <a:pt x="1116" y="1020"/>
                </a:lnTo>
                <a:lnTo>
                  <a:pt x="1117" y="1020"/>
                </a:lnTo>
                <a:lnTo>
                  <a:pt x="1119" y="1020"/>
                </a:lnTo>
                <a:lnTo>
                  <a:pt x="1120" y="1020"/>
                </a:lnTo>
                <a:lnTo>
                  <a:pt x="1121" y="1020"/>
                </a:lnTo>
                <a:lnTo>
                  <a:pt x="1122" y="1020"/>
                </a:lnTo>
                <a:lnTo>
                  <a:pt x="1123" y="1020"/>
                </a:lnTo>
                <a:lnTo>
                  <a:pt x="1126" y="1021"/>
                </a:lnTo>
                <a:lnTo>
                  <a:pt x="1127" y="1021"/>
                </a:lnTo>
                <a:lnTo>
                  <a:pt x="1128" y="1020"/>
                </a:lnTo>
                <a:lnTo>
                  <a:pt x="1129" y="1020"/>
                </a:lnTo>
                <a:lnTo>
                  <a:pt x="1129" y="1021"/>
                </a:lnTo>
                <a:lnTo>
                  <a:pt x="1130" y="1021"/>
                </a:lnTo>
                <a:lnTo>
                  <a:pt x="1132" y="1022"/>
                </a:lnTo>
                <a:lnTo>
                  <a:pt x="1133" y="1022"/>
                </a:lnTo>
                <a:lnTo>
                  <a:pt x="1136" y="1019"/>
                </a:lnTo>
                <a:lnTo>
                  <a:pt x="1137" y="1019"/>
                </a:lnTo>
                <a:lnTo>
                  <a:pt x="1140" y="1019"/>
                </a:lnTo>
                <a:lnTo>
                  <a:pt x="1140" y="1017"/>
                </a:lnTo>
                <a:lnTo>
                  <a:pt x="1141" y="1016"/>
                </a:lnTo>
                <a:lnTo>
                  <a:pt x="1142" y="1014"/>
                </a:lnTo>
                <a:lnTo>
                  <a:pt x="1142" y="1009"/>
                </a:lnTo>
                <a:lnTo>
                  <a:pt x="1142" y="1007"/>
                </a:lnTo>
                <a:lnTo>
                  <a:pt x="1145" y="1004"/>
                </a:lnTo>
                <a:lnTo>
                  <a:pt x="1145" y="1004"/>
                </a:lnTo>
                <a:lnTo>
                  <a:pt x="1148" y="1004"/>
                </a:lnTo>
                <a:lnTo>
                  <a:pt x="1149" y="1003"/>
                </a:lnTo>
                <a:lnTo>
                  <a:pt x="1149" y="1001"/>
                </a:lnTo>
                <a:lnTo>
                  <a:pt x="1147" y="996"/>
                </a:lnTo>
                <a:lnTo>
                  <a:pt x="1147" y="994"/>
                </a:lnTo>
                <a:lnTo>
                  <a:pt x="1148" y="991"/>
                </a:lnTo>
                <a:lnTo>
                  <a:pt x="1149" y="991"/>
                </a:lnTo>
                <a:lnTo>
                  <a:pt x="1150" y="989"/>
                </a:lnTo>
                <a:lnTo>
                  <a:pt x="1150" y="986"/>
                </a:lnTo>
                <a:lnTo>
                  <a:pt x="1150" y="983"/>
                </a:lnTo>
                <a:lnTo>
                  <a:pt x="1152" y="982"/>
                </a:lnTo>
                <a:lnTo>
                  <a:pt x="1154" y="981"/>
                </a:lnTo>
                <a:lnTo>
                  <a:pt x="1156" y="981"/>
                </a:lnTo>
                <a:lnTo>
                  <a:pt x="1159" y="981"/>
                </a:lnTo>
                <a:lnTo>
                  <a:pt x="1160" y="978"/>
                </a:lnTo>
                <a:lnTo>
                  <a:pt x="1161" y="977"/>
                </a:lnTo>
                <a:lnTo>
                  <a:pt x="1161" y="976"/>
                </a:lnTo>
                <a:lnTo>
                  <a:pt x="1161" y="975"/>
                </a:lnTo>
                <a:lnTo>
                  <a:pt x="1163" y="975"/>
                </a:lnTo>
                <a:lnTo>
                  <a:pt x="1165" y="974"/>
                </a:lnTo>
                <a:lnTo>
                  <a:pt x="1167" y="971"/>
                </a:lnTo>
                <a:lnTo>
                  <a:pt x="1167" y="969"/>
                </a:lnTo>
                <a:lnTo>
                  <a:pt x="1165" y="968"/>
                </a:lnTo>
                <a:lnTo>
                  <a:pt x="1165" y="967"/>
                </a:lnTo>
                <a:lnTo>
                  <a:pt x="1165" y="965"/>
                </a:lnTo>
                <a:lnTo>
                  <a:pt x="1165" y="964"/>
                </a:lnTo>
                <a:lnTo>
                  <a:pt x="1167" y="962"/>
                </a:lnTo>
                <a:lnTo>
                  <a:pt x="1168" y="960"/>
                </a:lnTo>
                <a:lnTo>
                  <a:pt x="1169" y="958"/>
                </a:lnTo>
                <a:lnTo>
                  <a:pt x="1172" y="957"/>
                </a:lnTo>
                <a:lnTo>
                  <a:pt x="1173" y="956"/>
                </a:lnTo>
                <a:lnTo>
                  <a:pt x="1173" y="955"/>
                </a:lnTo>
                <a:lnTo>
                  <a:pt x="1173" y="954"/>
                </a:lnTo>
                <a:lnTo>
                  <a:pt x="1173" y="952"/>
                </a:lnTo>
                <a:lnTo>
                  <a:pt x="1173" y="951"/>
                </a:lnTo>
                <a:lnTo>
                  <a:pt x="1173" y="950"/>
                </a:lnTo>
                <a:lnTo>
                  <a:pt x="1173" y="949"/>
                </a:lnTo>
                <a:lnTo>
                  <a:pt x="1176" y="947"/>
                </a:lnTo>
                <a:lnTo>
                  <a:pt x="1176" y="945"/>
                </a:lnTo>
                <a:lnTo>
                  <a:pt x="1179" y="941"/>
                </a:lnTo>
                <a:lnTo>
                  <a:pt x="1179" y="939"/>
                </a:lnTo>
                <a:lnTo>
                  <a:pt x="1178" y="938"/>
                </a:lnTo>
                <a:lnTo>
                  <a:pt x="1176" y="938"/>
                </a:lnTo>
                <a:lnTo>
                  <a:pt x="1176" y="937"/>
                </a:lnTo>
                <a:lnTo>
                  <a:pt x="1175" y="937"/>
                </a:lnTo>
                <a:lnTo>
                  <a:pt x="1179" y="934"/>
                </a:lnTo>
                <a:lnTo>
                  <a:pt x="1180" y="932"/>
                </a:lnTo>
                <a:lnTo>
                  <a:pt x="1185" y="930"/>
                </a:lnTo>
                <a:lnTo>
                  <a:pt x="1186" y="929"/>
                </a:lnTo>
                <a:lnTo>
                  <a:pt x="1186" y="928"/>
                </a:lnTo>
                <a:lnTo>
                  <a:pt x="1187" y="925"/>
                </a:lnTo>
                <a:lnTo>
                  <a:pt x="1187" y="924"/>
                </a:lnTo>
                <a:lnTo>
                  <a:pt x="1188" y="923"/>
                </a:lnTo>
                <a:lnTo>
                  <a:pt x="1189" y="922"/>
                </a:lnTo>
                <a:lnTo>
                  <a:pt x="1191" y="921"/>
                </a:lnTo>
                <a:lnTo>
                  <a:pt x="1191" y="919"/>
                </a:lnTo>
                <a:lnTo>
                  <a:pt x="1191" y="918"/>
                </a:lnTo>
                <a:lnTo>
                  <a:pt x="1191" y="917"/>
                </a:lnTo>
                <a:lnTo>
                  <a:pt x="1191" y="916"/>
                </a:lnTo>
                <a:lnTo>
                  <a:pt x="1191" y="915"/>
                </a:lnTo>
                <a:lnTo>
                  <a:pt x="1192" y="912"/>
                </a:lnTo>
                <a:lnTo>
                  <a:pt x="1193" y="908"/>
                </a:lnTo>
                <a:lnTo>
                  <a:pt x="1193" y="906"/>
                </a:lnTo>
                <a:lnTo>
                  <a:pt x="1197" y="903"/>
                </a:lnTo>
                <a:lnTo>
                  <a:pt x="1198" y="902"/>
                </a:lnTo>
                <a:lnTo>
                  <a:pt x="1199" y="900"/>
                </a:lnTo>
                <a:lnTo>
                  <a:pt x="1201" y="899"/>
                </a:lnTo>
                <a:lnTo>
                  <a:pt x="1204" y="897"/>
                </a:lnTo>
                <a:lnTo>
                  <a:pt x="1202" y="892"/>
                </a:lnTo>
                <a:lnTo>
                  <a:pt x="1202" y="889"/>
                </a:lnTo>
                <a:lnTo>
                  <a:pt x="1202" y="885"/>
                </a:lnTo>
                <a:lnTo>
                  <a:pt x="1204" y="883"/>
                </a:lnTo>
                <a:lnTo>
                  <a:pt x="1206" y="880"/>
                </a:lnTo>
                <a:lnTo>
                  <a:pt x="1211" y="877"/>
                </a:lnTo>
                <a:lnTo>
                  <a:pt x="1214" y="877"/>
                </a:lnTo>
                <a:lnTo>
                  <a:pt x="1215" y="876"/>
                </a:lnTo>
                <a:lnTo>
                  <a:pt x="1215" y="874"/>
                </a:lnTo>
                <a:lnTo>
                  <a:pt x="1217" y="873"/>
                </a:lnTo>
                <a:lnTo>
                  <a:pt x="1217" y="872"/>
                </a:lnTo>
                <a:lnTo>
                  <a:pt x="1218" y="870"/>
                </a:lnTo>
                <a:lnTo>
                  <a:pt x="1219" y="869"/>
                </a:lnTo>
                <a:lnTo>
                  <a:pt x="1219" y="866"/>
                </a:lnTo>
                <a:lnTo>
                  <a:pt x="1219" y="865"/>
                </a:lnTo>
                <a:lnTo>
                  <a:pt x="1220" y="865"/>
                </a:lnTo>
                <a:lnTo>
                  <a:pt x="1221" y="864"/>
                </a:lnTo>
                <a:lnTo>
                  <a:pt x="1221" y="863"/>
                </a:lnTo>
                <a:lnTo>
                  <a:pt x="1224" y="860"/>
                </a:lnTo>
                <a:lnTo>
                  <a:pt x="1226" y="859"/>
                </a:lnTo>
                <a:lnTo>
                  <a:pt x="1227" y="858"/>
                </a:lnTo>
                <a:lnTo>
                  <a:pt x="1228" y="858"/>
                </a:lnTo>
                <a:lnTo>
                  <a:pt x="1231" y="859"/>
                </a:lnTo>
                <a:lnTo>
                  <a:pt x="1232" y="859"/>
                </a:lnTo>
                <a:lnTo>
                  <a:pt x="1232" y="858"/>
                </a:lnTo>
                <a:lnTo>
                  <a:pt x="1233" y="858"/>
                </a:lnTo>
                <a:lnTo>
                  <a:pt x="1234" y="853"/>
                </a:lnTo>
                <a:lnTo>
                  <a:pt x="1237" y="852"/>
                </a:lnTo>
                <a:lnTo>
                  <a:pt x="1243" y="856"/>
                </a:lnTo>
                <a:lnTo>
                  <a:pt x="1245" y="856"/>
                </a:lnTo>
                <a:lnTo>
                  <a:pt x="1249" y="856"/>
                </a:lnTo>
                <a:lnTo>
                  <a:pt x="1251" y="854"/>
                </a:lnTo>
                <a:lnTo>
                  <a:pt x="1253" y="852"/>
                </a:lnTo>
                <a:lnTo>
                  <a:pt x="1256" y="850"/>
                </a:lnTo>
                <a:lnTo>
                  <a:pt x="1257" y="848"/>
                </a:lnTo>
                <a:lnTo>
                  <a:pt x="1258" y="848"/>
                </a:lnTo>
                <a:lnTo>
                  <a:pt x="1258" y="848"/>
                </a:lnTo>
                <a:lnTo>
                  <a:pt x="1259" y="848"/>
                </a:lnTo>
                <a:lnTo>
                  <a:pt x="1259" y="847"/>
                </a:lnTo>
                <a:lnTo>
                  <a:pt x="1259" y="846"/>
                </a:lnTo>
                <a:lnTo>
                  <a:pt x="1259" y="845"/>
                </a:lnTo>
                <a:lnTo>
                  <a:pt x="1260" y="844"/>
                </a:lnTo>
                <a:lnTo>
                  <a:pt x="1262" y="843"/>
                </a:lnTo>
                <a:lnTo>
                  <a:pt x="1264" y="841"/>
                </a:lnTo>
                <a:lnTo>
                  <a:pt x="1265" y="840"/>
                </a:lnTo>
                <a:lnTo>
                  <a:pt x="1267" y="837"/>
                </a:lnTo>
                <a:lnTo>
                  <a:pt x="1269" y="835"/>
                </a:lnTo>
                <a:lnTo>
                  <a:pt x="1266" y="833"/>
                </a:lnTo>
                <a:lnTo>
                  <a:pt x="1265" y="832"/>
                </a:lnTo>
                <a:lnTo>
                  <a:pt x="1266" y="830"/>
                </a:lnTo>
                <a:lnTo>
                  <a:pt x="1266" y="828"/>
                </a:lnTo>
                <a:lnTo>
                  <a:pt x="1267" y="827"/>
                </a:lnTo>
                <a:lnTo>
                  <a:pt x="1267" y="826"/>
                </a:lnTo>
                <a:lnTo>
                  <a:pt x="1267" y="824"/>
                </a:lnTo>
                <a:lnTo>
                  <a:pt x="1266" y="821"/>
                </a:lnTo>
                <a:lnTo>
                  <a:pt x="1265" y="820"/>
                </a:lnTo>
                <a:lnTo>
                  <a:pt x="1263" y="820"/>
                </a:lnTo>
                <a:lnTo>
                  <a:pt x="1260" y="818"/>
                </a:lnTo>
                <a:lnTo>
                  <a:pt x="1258" y="817"/>
                </a:lnTo>
                <a:lnTo>
                  <a:pt x="1258" y="817"/>
                </a:lnTo>
                <a:lnTo>
                  <a:pt x="1257" y="818"/>
                </a:lnTo>
                <a:lnTo>
                  <a:pt x="1256" y="818"/>
                </a:lnTo>
                <a:lnTo>
                  <a:pt x="1250" y="818"/>
                </a:lnTo>
                <a:lnTo>
                  <a:pt x="1249" y="819"/>
                </a:lnTo>
                <a:lnTo>
                  <a:pt x="1247" y="815"/>
                </a:lnTo>
                <a:lnTo>
                  <a:pt x="1246" y="812"/>
                </a:lnTo>
                <a:lnTo>
                  <a:pt x="1245" y="809"/>
                </a:lnTo>
                <a:lnTo>
                  <a:pt x="1239" y="802"/>
                </a:lnTo>
                <a:lnTo>
                  <a:pt x="1239" y="801"/>
                </a:lnTo>
                <a:lnTo>
                  <a:pt x="1238" y="801"/>
                </a:lnTo>
                <a:lnTo>
                  <a:pt x="1237" y="802"/>
                </a:lnTo>
                <a:lnTo>
                  <a:pt x="1236" y="802"/>
                </a:lnTo>
                <a:lnTo>
                  <a:pt x="1234" y="802"/>
                </a:lnTo>
                <a:lnTo>
                  <a:pt x="1233" y="801"/>
                </a:lnTo>
                <a:lnTo>
                  <a:pt x="1232" y="801"/>
                </a:lnTo>
                <a:lnTo>
                  <a:pt x="1232" y="802"/>
                </a:lnTo>
                <a:lnTo>
                  <a:pt x="1231" y="802"/>
                </a:lnTo>
                <a:lnTo>
                  <a:pt x="1230" y="802"/>
                </a:lnTo>
                <a:lnTo>
                  <a:pt x="1227" y="796"/>
                </a:lnTo>
                <a:lnTo>
                  <a:pt x="1226" y="794"/>
                </a:lnTo>
                <a:lnTo>
                  <a:pt x="1226" y="792"/>
                </a:lnTo>
                <a:lnTo>
                  <a:pt x="1226" y="792"/>
                </a:lnTo>
                <a:lnTo>
                  <a:pt x="1226" y="791"/>
                </a:lnTo>
                <a:lnTo>
                  <a:pt x="1226" y="789"/>
                </a:lnTo>
                <a:lnTo>
                  <a:pt x="1225" y="789"/>
                </a:lnTo>
                <a:lnTo>
                  <a:pt x="1223" y="789"/>
                </a:lnTo>
                <a:lnTo>
                  <a:pt x="1223" y="788"/>
                </a:lnTo>
                <a:lnTo>
                  <a:pt x="1224" y="785"/>
                </a:lnTo>
                <a:lnTo>
                  <a:pt x="1221" y="782"/>
                </a:lnTo>
                <a:lnTo>
                  <a:pt x="1219" y="782"/>
                </a:lnTo>
                <a:lnTo>
                  <a:pt x="1217" y="783"/>
                </a:lnTo>
                <a:lnTo>
                  <a:pt x="1215" y="785"/>
                </a:lnTo>
                <a:lnTo>
                  <a:pt x="1213" y="785"/>
                </a:lnTo>
                <a:lnTo>
                  <a:pt x="1213" y="775"/>
                </a:lnTo>
                <a:lnTo>
                  <a:pt x="1214" y="774"/>
                </a:lnTo>
                <a:lnTo>
                  <a:pt x="1214" y="772"/>
                </a:lnTo>
                <a:lnTo>
                  <a:pt x="1213" y="767"/>
                </a:lnTo>
                <a:lnTo>
                  <a:pt x="1214" y="765"/>
                </a:lnTo>
                <a:lnTo>
                  <a:pt x="1215" y="763"/>
                </a:lnTo>
                <a:lnTo>
                  <a:pt x="1220" y="760"/>
                </a:lnTo>
                <a:lnTo>
                  <a:pt x="1220" y="759"/>
                </a:lnTo>
                <a:lnTo>
                  <a:pt x="1221" y="757"/>
                </a:lnTo>
                <a:lnTo>
                  <a:pt x="1221" y="756"/>
                </a:lnTo>
                <a:lnTo>
                  <a:pt x="1223" y="756"/>
                </a:lnTo>
                <a:lnTo>
                  <a:pt x="1225" y="755"/>
                </a:lnTo>
                <a:lnTo>
                  <a:pt x="1226" y="754"/>
                </a:lnTo>
                <a:lnTo>
                  <a:pt x="1227" y="753"/>
                </a:lnTo>
                <a:lnTo>
                  <a:pt x="1228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8" y="744"/>
                </a:lnTo>
                <a:lnTo>
                  <a:pt x="1230" y="743"/>
                </a:lnTo>
                <a:lnTo>
                  <a:pt x="1230" y="742"/>
                </a:lnTo>
                <a:lnTo>
                  <a:pt x="1230" y="742"/>
                </a:lnTo>
                <a:lnTo>
                  <a:pt x="1230" y="740"/>
                </a:lnTo>
                <a:lnTo>
                  <a:pt x="1230" y="735"/>
                </a:lnTo>
                <a:lnTo>
                  <a:pt x="1230" y="735"/>
                </a:lnTo>
                <a:lnTo>
                  <a:pt x="1231" y="734"/>
                </a:lnTo>
                <a:lnTo>
                  <a:pt x="1231" y="733"/>
                </a:lnTo>
                <a:lnTo>
                  <a:pt x="1233" y="730"/>
                </a:lnTo>
                <a:lnTo>
                  <a:pt x="1234" y="729"/>
                </a:lnTo>
                <a:lnTo>
                  <a:pt x="1234" y="728"/>
                </a:lnTo>
                <a:lnTo>
                  <a:pt x="1234" y="727"/>
                </a:lnTo>
                <a:lnTo>
                  <a:pt x="1236" y="724"/>
                </a:lnTo>
                <a:lnTo>
                  <a:pt x="1237" y="720"/>
                </a:lnTo>
                <a:lnTo>
                  <a:pt x="1238" y="718"/>
                </a:lnTo>
                <a:lnTo>
                  <a:pt x="1241" y="718"/>
                </a:lnTo>
                <a:lnTo>
                  <a:pt x="1243" y="717"/>
                </a:lnTo>
                <a:lnTo>
                  <a:pt x="1243" y="715"/>
                </a:lnTo>
                <a:lnTo>
                  <a:pt x="1243" y="713"/>
                </a:lnTo>
                <a:lnTo>
                  <a:pt x="1243" y="710"/>
                </a:lnTo>
                <a:lnTo>
                  <a:pt x="1244" y="708"/>
                </a:lnTo>
                <a:lnTo>
                  <a:pt x="1245" y="707"/>
                </a:lnTo>
                <a:lnTo>
                  <a:pt x="1247" y="707"/>
                </a:lnTo>
                <a:lnTo>
                  <a:pt x="1250" y="710"/>
                </a:lnTo>
                <a:lnTo>
                  <a:pt x="1252" y="711"/>
                </a:lnTo>
                <a:lnTo>
                  <a:pt x="1253" y="711"/>
                </a:lnTo>
                <a:lnTo>
                  <a:pt x="1256" y="711"/>
                </a:lnTo>
                <a:lnTo>
                  <a:pt x="1258" y="711"/>
                </a:lnTo>
                <a:lnTo>
                  <a:pt x="1258" y="711"/>
                </a:lnTo>
                <a:lnTo>
                  <a:pt x="1259" y="711"/>
                </a:lnTo>
                <a:lnTo>
                  <a:pt x="1260" y="711"/>
                </a:lnTo>
                <a:lnTo>
                  <a:pt x="1262" y="714"/>
                </a:lnTo>
                <a:lnTo>
                  <a:pt x="1263" y="714"/>
                </a:lnTo>
                <a:lnTo>
                  <a:pt x="1264" y="715"/>
                </a:lnTo>
                <a:lnTo>
                  <a:pt x="1265" y="716"/>
                </a:lnTo>
                <a:lnTo>
                  <a:pt x="1267" y="717"/>
                </a:lnTo>
                <a:lnTo>
                  <a:pt x="1267" y="715"/>
                </a:lnTo>
                <a:lnTo>
                  <a:pt x="1266" y="713"/>
                </a:lnTo>
                <a:lnTo>
                  <a:pt x="1266" y="711"/>
                </a:lnTo>
                <a:lnTo>
                  <a:pt x="1266" y="710"/>
                </a:lnTo>
                <a:lnTo>
                  <a:pt x="1267" y="708"/>
                </a:lnTo>
                <a:lnTo>
                  <a:pt x="1267" y="707"/>
                </a:lnTo>
                <a:lnTo>
                  <a:pt x="1266" y="707"/>
                </a:lnTo>
                <a:lnTo>
                  <a:pt x="1263" y="704"/>
                </a:lnTo>
                <a:lnTo>
                  <a:pt x="1262" y="703"/>
                </a:lnTo>
                <a:lnTo>
                  <a:pt x="1259" y="701"/>
                </a:lnTo>
                <a:lnTo>
                  <a:pt x="1258" y="698"/>
                </a:lnTo>
                <a:lnTo>
                  <a:pt x="1257" y="697"/>
                </a:lnTo>
                <a:lnTo>
                  <a:pt x="1256" y="698"/>
                </a:lnTo>
                <a:lnTo>
                  <a:pt x="1256" y="700"/>
                </a:lnTo>
                <a:lnTo>
                  <a:pt x="1254" y="698"/>
                </a:lnTo>
                <a:lnTo>
                  <a:pt x="1256" y="697"/>
                </a:lnTo>
                <a:lnTo>
                  <a:pt x="1257" y="695"/>
                </a:lnTo>
                <a:lnTo>
                  <a:pt x="1258" y="690"/>
                </a:lnTo>
                <a:lnTo>
                  <a:pt x="1258" y="687"/>
                </a:lnTo>
                <a:lnTo>
                  <a:pt x="1258" y="685"/>
                </a:lnTo>
                <a:lnTo>
                  <a:pt x="1258" y="675"/>
                </a:lnTo>
                <a:lnTo>
                  <a:pt x="1258" y="674"/>
                </a:lnTo>
                <a:lnTo>
                  <a:pt x="1257" y="672"/>
                </a:lnTo>
                <a:lnTo>
                  <a:pt x="1256" y="670"/>
                </a:lnTo>
                <a:lnTo>
                  <a:pt x="1254" y="669"/>
                </a:lnTo>
                <a:lnTo>
                  <a:pt x="1254" y="667"/>
                </a:lnTo>
                <a:lnTo>
                  <a:pt x="1253" y="662"/>
                </a:lnTo>
                <a:lnTo>
                  <a:pt x="1253" y="661"/>
                </a:lnTo>
                <a:lnTo>
                  <a:pt x="1252" y="656"/>
                </a:lnTo>
                <a:lnTo>
                  <a:pt x="1253" y="651"/>
                </a:lnTo>
                <a:lnTo>
                  <a:pt x="1258" y="644"/>
                </a:lnTo>
                <a:lnTo>
                  <a:pt x="1259" y="641"/>
                </a:lnTo>
                <a:lnTo>
                  <a:pt x="1260" y="639"/>
                </a:lnTo>
                <a:lnTo>
                  <a:pt x="1262" y="639"/>
                </a:lnTo>
                <a:lnTo>
                  <a:pt x="1263" y="638"/>
                </a:lnTo>
                <a:lnTo>
                  <a:pt x="1264" y="638"/>
                </a:lnTo>
                <a:lnTo>
                  <a:pt x="1265" y="637"/>
                </a:lnTo>
                <a:lnTo>
                  <a:pt x="1270" y="628"/>
                </a:lnTo>
                <a:lnTo>
                  <a:pt x="1271" y="626"/>
                </a:lnTo>
                <a:lnTo>
                  <a:pt x="1272" y="626"/>
                </a:lnTo>
                <a:lnTo>
                  <a:pt x="1273" y="625"/>
                </a:lnTo>
                <a:lnTo>
                  <a:pt x="1275" y="623"/>
                </a:lnTo>
                <a:lnTo>
                  <a:pt x="1275" y="622"/>
                </a:lnTo>
                <a:lnTo>
                  <a:pt x="1278" y="619"/>
                </a:lnTo>
                <a:lnTo>
                  <a:pt x="1286" y="606"/>
                </a:lnTo>
                <a:lnTo>
                  <a:pt x="1288" y="603"/>
                </a:lnTo>
                <a:lnTo>
                  <a:pt x="1291" y="602"/>
                </a:lnTo>
                <a:lnTo>
                  <a:pt x="1293" y="598"/>
                </a:lnTo>
                <a:lnTo>
                  <a:pt x="1311" y="579"/>
                </a:lnTo>
                <a:lnTo>
                  <a:pt x="1315" y="577"/>
                </a:lnTo>
                <a:lnTo>
                  <a:pt x="1317" y="573"/>
                </a:lnTo>
                <a:lnTo>
                  <a:pt x="1319" y="572"/>
                </a:lnTo>
                <a:lnTo>
                  <a:pt x="1327" y="565"/>
                </a:lnTo>
                <a:lnTo>
                  <a:pt x="1327" y="564"/>
                </a:lnTo>
                <a:lnTo>
                  <a:pt x="1327" y="564"/>
                </a:lnTo>
                <a:lnTo>
                  <a:pt x="1328" y="561"/>
                </a:lnTo>
                <a:lnTo>
                  <a:pt x="1329" y="559"/>
                </a:lnTo>
                <a:lnTo>
                  <a:pt x="1330" y="558"/>
                </a:lnTo>
                <a:lnTo>
                  <a:pt x="1331" y="558"/>
                </a:lnTo>
                <a:lnTo>
                  <a:pt x="1334" y="557"/>
                </a:lnTo>
                <a:lnTo>
                  <a:pt x="1347" y="557"/>
                </a:lnTo>
                <a:lnTo>
                  <a:pt x="1351" y="554"/>
                </a:lnTo>
                <a:lnTo>
                  <a:pt x="1352" y="551"/>
                </a:lnTo>
                <a:lnTo>
                  <a:pt x="1352" y="550"/>
                </a:lnTo>
                <a:lnTo>
                  <a:pt x="1354" y="548"/>
                </a:lnTo>
                <a:lnTo>
                  <a:pt x="1352" y="546"/>
                </a:lnTo>
                <a:lnTo>
                  <a:pt x="1354" y="544"/>
                </a:lnTo>
                <a:lnTo>
                  <a:pt x="1358" y="541"/>
                </a:lnTo>
                <a:lnTo>
                  <a:pt x="1360" y="540"/>
                </a:lnTo>
                <a:lnTo>
                  <a:pt x="1361" y="539"/>
                </a:lnTo>
                <a:lnTo>
                  <a:pt x="1361" y="538"/>
                </a:lnTo>
                <a:lnTo>
                  <a:pt x="1360" y="537"/>
                </a:lnTo>
                <a:lnTo>
                  <a:pt x="1360" y="532"/>
                </a:lnTo>
                <a:lnTo>
                  <a:pt x="1361" y="528"/>
                </a:lnTo>
                <a:lnTo>
                  <a:pt x="1358" y="524"/>
                </a:lnTo>
                <a:lnTo>
                  <a:pt x="1358" y="521"/>
                </a:lnTo>
                <a:lnTo>
                  <a:pt x="1358" y="519"/>
                </a:lnTo>
                <a:lnTo>
                  <a:pt x="1356" y="518"/>
                </a:lnTo>
                <a:lnTo>
                  <a:pt x="1355" y="516"/>
                </a:lnTo>
                <a:lnTo>
                  <a:pt x="1354" y="514"/>
                </a:lnTo>
                <a:lnTo>
                  <a:pt x="1355" y="513"/>
                </a:lnTo>
                <a:lnTo>
                  <a:pt x="1355" y="512"/>
                </a:lnTo>
                <a:lnTo>
                  <a:pt x="1352" y="512"/>
                </a:lnTo>
                <a:lnTo>
                  <a:pt x="1350" y="511"/>
                </a:lnTo>
                <a:lnTo>
                  <a:pt x="1349" y="509"/>
                </a:lnTo>
                <a:lnTo>
                  <a:pt x="1349" y="507"/>
                </a:lnTo>
                <a:lnTo>
                  <a:pt x="1350" y="506"/>
                </a:lnTo>
                <a:lnTo>
                  <a:pt x="1351" y="505"/>
                </a:lnTo>
                <a:lnTo>
                  <a:pt x="1354" y="503"/>
                </a:lnTo>
                <a:lnTo>
                  <a:pt x="1356" y="505"/>
                </a:lnTo>
                <a:lnTo>
                  <a:pt x="1357" y="505"/>
                </a:lnTo>
                <a:lnTo>
                  <a:pt x="1361" y="505"/>
                </a:lnTo>
                <a:lnTo>
                  <a:pt x="1363" y="503"/>
                </a:lnTo>
                <a:lnTo>
                  <a:pt x="1363" y="502"/>
                </a:lnTo>
                <a:lnTo>
                  <a:pt x="1362" y="500"/>
                </a:lnTo>
                <a:close/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B4560A3-3CC0-0287-E175-D3643A067303}"/>
              </a:ext>
            </a:extLst>
          </p:cNvPr>
          <p:cNvGrpSpPr/>
          <p:nvPr/>
        </p:nvGrpSpPr>
        <p:grpSpPr>
          <a:xfrm>
            <a:off x="5027942" y="2205953"/>
            <a:ext cx="3035132" cy="2235817"/>
            <a:chOff x="3178176" y="2073275"/>
            <a:chExt cx="1633538" cy="1203326"/>
          </a:xfrm>
        </p:grpSpPr>
        <p:sp>
          <p:nvSpPr>
            <p:cNvPr id="18" name="Oval 14">
              <a:extLst>
                <a:ext uri="{FF2B5EF4-FFF2-40B4-BE49-F238E27FC236}">
                  <a16:creationId xmlns:a16="http://schemas.microsoft.com/office/drawing/2014/main" id="{C384549C-D3EF-618B-90B2-CAB45F8B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176" y="3100388"/>
              <a:ext cx="30163" cy="31750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7">
              <a:extLst>
                <a:ext uri="{FF2B5EF4-FFF2-40B4-BE49-F238E27FC236}">
                  <a16:creationId xmlns:a16="http://schemas.microsoft.com/office/drawing/2014/main" id="{BB7A7FF6-7AFE-96D1-66BB-10BA670C2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064" y="3063875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0C621805-28F8-AF91-CCFA-5C3F678C5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4" y="3249613"/>
              <a:ext cx="30163" cy="26988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12">
              <a:extLst>
                <a:ext uri="{FF2B5EF4-FFF2-40B4-BE49-F238E27FC236}">
                  <a16:creationId xmlns:a16="http://schemas.microsoft.com/office/drawing/2014/main" id="{EEC9EEF1-4563-8B16-E488-93CC87022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589" y="2884488"/>
              <a:ext cx="30163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36">
              <a:extLst>
                <a:ext uri="{FF2B5EF4-FFF2-40B4-BE49-F238E27FC236}">
                  <a16:creationId xmlns:a16="http://schemas.microsoft.com/office/drawing/2014/main" id="{EAF047F9-559B-BF4B-E018-6FD163121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951" y="2998788"/>
              <a:ext cx="31750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62335648-AB61-B34A-B7B4-12D3CE794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4" y="2128838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42">
              <a:extLst>
                <a:ext uri="{FF2B5EF4-FFF2-40B4-BE49-F238E27FC236}">
                  <a16:creationId xmlns:a16="http://schemas.microsoft.com/office/drawing/2014/main" id="{7C8A32E2-5D86-AD14-B41A-A90A7860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1" y="2533650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51">
              <a:extLst>
                <a:ext uri="{FF2B5EF4-FFF2-40B4-BE49-F238E27FC236}">
                  <a16:creationId xmlns:a16="http://schemas.microsoft.com/office/drawing/2014/main" id="{F002AFBB-FB7C-FD49-2301-90D43043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073275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4">
              <a:extLst>
                <a:ext uri="{FF2B5EF4-FFF2-40B4-BE49-F238E27FC236}">
                  <a16:creationId xmlns:a16="http://schemas.microsoft.com/office/drawing/2014/main" id="{DAF488F3-0F94-8FC9-37F0-D764CCA31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6" y="2874963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标题 1">
            <a:extLst>
              <a:ext uri="{FF2B5EF4-FFF2-40B4-BE49-F238E27FC236}">
                <a16:creationId xmlns:a16="http://schemas.microsoft.com/office/drawing/2014/main" id="{729770E2-AE98-816B-23DC-BCC93D2D92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Central Europe Countries and Capitals</a:t>
            </a:r>
            <a:endParaRPr lang="zh-CN" altLang="en-US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387F85D-F4F0-1730-35D8-A0DAA86F03D7}"/>
              </a:ext>
            </a:extLst>
          </p:cNvPr>
          <p:cNvGrpSpPr/>
          <p:nvPr/>
        </p:nvGrpSpPr>
        <p:grpSpPr>
          <a:xfrm>
            <a:off x="323528" y="1347614"/>
            <a:ext cx="3976903" cy="3237420"/>
            <a:chOff x="3451604" y="1765017"/>
            <a:chExt cx="2500752" cy="2035751"/>
          </a:xfrm>
        </p:grpSpPr>
        <p:sp>
          <p:nvSpPr>
            <p:cNvPr id="48" name="Freeform 102">
              <a:extLst>
                <a:ext uri="{FF2B5EF4-FFF2-40B4-BE49-F238E27FC236}">
                  <a16:creationId xmlns:a16="http://schemas.microsoft.com/office/drawing/2014/main" id="{A1ED3C44-8753-E301-B242-4213C4F4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78">
              <a:extLst>
                <a:ext uri="{FF2B5EF4-FFF2-40B4-BE49-F238E27FC236}">
                  <a16:creationId xmlns:a16="http://schemas.microsoft.com/office/drawing/2014/main" id="{358202B6-AB93-C686-4C4B-BB93111B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71">
              <a:extLst>
                <a:ext uri="{FF2B5EF4-FFF2-40B4-BE49-F238E27FC236}">
                  <a16:creationId xmlns:a16="http://schemas.microsoft.com/office/drawing/2014/main" id="{DFC27C17-B502-60CC-54FA-B9B7E348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4">
              <a:extLst>
                <a:ext uri="{FF2B5EF4-FFF2-40B4-BE49-F238E27FC236}">
                  <a16:creationId xmlns:a16="http://schemas.microsoft.com/office/drawing/2014/main" id="{249A7D9D-0629-1D7D-A3E6-E4CE4CF9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75">
              <a:extLst>
                <a:ext uri="{FF2B5EF4-FFF2-40B4-BE49-F238E27FC236}">
                  <a16:creationId xmlns:a16="http://schemas.microsoft.com/office/drawing/2014/main" id="{E5DC65BA-5800-7887-94B6-3ED1B10D7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9">
              <a:extLst>
                <a:ext uri="{FF2B5EF4-FFF2-40B4-BE49-F238E27FC236}">
                  <a16:creationId xmlns:a16="http://schemas.microsoft.com/office/drawing/2014/main" id="{BDB0C3F7-F583-9AC7-3037-6D40C700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24">
              <a:extLst>
                <a:ext uri="{FF2B5EF4-FFF2-40B4-BE49-F238E27FC236}">
                  <a16:creationId xmlns:a16="http://schemas.microsoft.com/office/drawing/2014/main" id="{B02997EB-FA6A-9809-F7E1-A76BE477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36">
              <a:extLst>
                <a:ext uri="{FF2B5EF4-FFF2-40B4-BE49-F238E27FC236}">
                  <a16:creationId xmlns:a16="http://schemas.microsoft.com/office/drawing/2014/main" id="{F7558DFD-D88C-C80E-BE15-B5CA5A95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74">
              <a:extLst>
                <a:ext uri="{FF2B5EF4-FFF2-40B4-BE49-F238E27FC236}">
                  <a16:creationId xmlns:a16="http://schemas.microsoft.com/office/drawing/2014/main" id="{5888A781-58E9-4060-E0CF-524E00F7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D362C8A9-95FA-C751-0815-AC324DCEDABC}"/>
              </a:ext>
            </a:extLst>
          </p:cNvPr>
          <p:cNvGrpSpPr/>
          <p:nvPr/>
        </p:nvGrpSpPr>
        <p:grpSpPr>
          <a:xfrm>
            <a:off x="644641" y="2114961"/>
            <a:ext cx="3156090" cy="2294939"/>
            <a:chOff x="902705" y="1984198"/>
            <a:chExt cx="3506767" cy="2549933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DEF2437-256D-3F57-5E5D-48389642DC03}"/>
                </a:ext>
              </a:extLst>
            </p:cNvPr>
            <p:cNvGrpSpPr/>
            <p:nvPr/>
          </p:nvGrpSpPr>
          <p:grpSpPr>
            <a:xfrm>
              <a:off x="902705" y="2075478"/>
              <a:ext cx="3337634" cy="2458653"/>
              <a:chOff x="3178176" y="2073275"/>
              <a:chExt cx="1633538" cy="1203326"/>
            </a:xfrm>
          </p:grpSpPr>
          <p:sp>
            <p:nvSpPr>
              <p:cNvPr id="39" name="Oval 14">
                <a:extLst>
                  <a:ext uri="{FF2B5EF4-FFF2-40B4-BE49-F238E27FC236}">
                    <a16:creationId xmlns:a16="http://schemas.microsoft.com/office/drawing/2014/main" id="{94A64810-92CD-B2ED-D0C1-B25CE71B4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176" y="3100388"/>
                <a:ext cx="30163" cy="31750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0" name="Oval 7">
                <a:extLst>
                  <a:ext uri="{FF2B5EF4-FFF2-40B4-BE49-F238E27FC236}">
                    <a16:creationId xmlns:a16="http://schemas.microsoft.com/office/drawing/2014/main" id="{098C3A2D-F2B8-558B-1BEA-BC68F7E65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1064" y="3063875"/>
                <a:ext cx="30163" cy="30163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1" name="Oval 11">
                <a:extLst>
                  <a:ext uri="{FF2B5EF4-FFF2-40B4-BE49-F238E27FC236}">
                    <a16:creationId xmlns:a16="http://schemas.microsoft.com/office/drawing/2014/main" id="{1EDBA70B-A18A-A86A-6F78-392CFDE3D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614" y="3249613"/>
                <a:ext cx="30163" cy="26988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2" name="Oval 12">
                <a:extLst>
                  <a:ext uri="{FF2B5EF4-FFF2-40B4-BE49-F238E27FC236}">
                    <a16:creationId xmlns:a16="http://schemas.microsoft.com/office/drawing/2014/main" id="{240CABCE-2033-A42A-9575-9B0C21E1E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589" y="2884488"/>
                <a:ext cx="30163" cy="28575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3" name="Oval 36">
                <a:extLst>
                  <a:ext uri="{FF2B5EF4-FFF2-40B4-BE49-F238E27FC236}">
                    <a16:creationId xmlns:a16="http://schemas.microsoft.com/office/drawing/2014/main" id="{7771C2E4-46D1-6541-946B-67CAE148C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951" y="2998788"/>
                <a:ext cx="31750" cy="28575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4" name="Oval 40">
                <a:extLst>
                  <a:ext uri="{FF2B5EF4-FFF2-40B4-BE49-F238E27FC236}">
                    <a16:creationId xmlns:a16="http://schemas.microsoft.com/office/drawing/2014/main" id="{29902B56-3ED8-B34D-0AF4-01A317F0D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9964" y="2128838"/>
                <a:ext cx="31750" cy="30163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5" name="Oval 42">
                <a:extLst>
                  <a:ext uri="{FF2B5EF4-FFF2-40B4-BE49-F238E27FC236}">
                    <a16:creationId xmlns:a16="http://schemas.microsoft.com/office/drawing/2014/main" id="{2FBF87A5-95E5-D24F-30F3-BB1E6D7E9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501" y="2533650"/>
                <a:ext cx="30163" cy="30163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6" name="Oval 51">
                <a:extLst>
                  <a:ext uri="{FF2B5EF4-FFF2-40B4-BE49-F238E27FC236}">
                    <a16:creationId xmlns:a16="http://schemas.microsoft.com/office/drawing/2014/main" id="{F270F20B-8C32-28FC-84D2-E106D1024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9851" y="2073275"/>
                <a:ext cx="31750" cy="30163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  <p:sp>
            <p:nvSpPr>
              <p:cNvPr id="47" name="Oval 54">
                <a:extLst>
                  <a:ext uri="{FF2B5EF4-FFF2-40B4-BE49-F238E27FC236}">
                    <a16:creationId xmlns:a16="http://schemas.microsoft.com/office/drawing/2014/main" id="{EFC7B0D2-1E83-1585-8CA5-99421B223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276" y="2874963"/>
                <a:ext cx="30163" cy="30163"/>
              </a:xfrm>
              <a:prstGeom prst="ellipse">
                <a:avLst/>
              </a:prstGeom>
              <a:solidFill>
                <a:schemeClr val="tx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000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9943C375-D0B5-93E0-C60C-5F6AEF89268F}"/>
                </a:ext>
              </a:extLst>
            </p:cNvPr>
            <p:cNvGrpSpPr/>
            <p:nvPr/>
          </p:nvGrpSpPr>
          <p:grpSpPr>
            <a:xfrm>
              <a:off x="959964" y="1984198"/>
              <a:ext cx="3449508" cy="2492866"/>
              <a:chOff x="3206199" y="2028601"/>
              <a:chExt cx="1688292" cy="1220070"/>
            </a:xfrm>
          </p:grpSpPr>
          <p:sp>
            <p:nvSpPr>
              <p:cNvPr id="29" name="Rectangle 2055">
                <a:extLst>
                  <a:ext uri="{FF2B5EF4-FFF2-40B4-BE49-F238E27FC236}">
                    <a16:creationId xmlns:a16="http://schemas.microsoft.com/office/drawing/2014/main" id="{7C9A1957-59D5-6BE5-94A6-E62DA7B19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199" y="3100388"/>
                <a:ext cx="134246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Bern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1" name="Rectangle 2062">
                <a:extLst>
                  <a:ext uri="{FF2B5EF4-FFF2-40B4-BE49-F238E27FC236}">
                    <a16:creationId xmlns:a16="http://schemas.microsoft.com/office/drawing/2014/main" id="{C9A73001-7F4E-1CC7-4B67-9D3B1A82F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917" y="3008055"/>
                <a:ext cx="173475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Vaduz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2" name="Rectangle 2065">
                <a:extLst>
                  <a:ext uri="{FF2B5EF4-FFF2-40B4-BE49-F238E27FC236}">
                    <a16:creationId xmlns:a16="http://schemas.microsoft.com/office/drawing/2014/main" id="{C6DCCA12-B6C6-EE3B-C4FA-DF7DF4257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145" y="2839732"/>
                <a:ext cx="196140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Vienna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3" name="Rectangle 2068">
                <a:extLst>
                  <a:ext uri="{FF2B5EF4-FFF2-40B4-BE49-F238E27FC236}">
                    <a16:creationId xmlns:a16="http://schemas.microsoft.com/office/drawing/2014/main" id="{F92C6E07-6E6B-0B45-A0C9-558E6BA9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61" y="2028601"/>
                <a:ext cx="165629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Berlin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4" name="Rectangle 2070">
                <a:extLst>
                  <a:ext uri="{FF2B5EF4-FFF2-40B4-BE49-F238E27FC236}">
                    <a16:creationId xmlns:a16="http://schemas.microsoft.com/office/drawing/2014/main" id="{128CB102-7C38-7A80-DCA9-BD64C7312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721" y="2456772"/>
                <a:ext cx="197883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Prague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5" name="Rectangle 2072">
                <a:extLst>
                  <a:ext uri="{FF2B5EF4-FFF2-40B4-BE49-F238E27FC236}">
                    <a16:creationId xmlns:a16="http://schemas.microsoft.com/office/drawing/2014/main" id="{8D45B30B-839C-AA35-E3C3-DFA87410C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226" y="2047746"/>
                <a:ext cx="229265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Warsaw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6" name="Rectangle 2091">
                <a:extLst>
                  <a:ext uri="{FF2B5EF4-FFF2-40B4-BE49-F238E27FC236}">
                    <a16:creationId xmlns:a16="http://schemas.microsoft.com/office/drawing/2014/main" id="{51E30096-1DA8-FDCC-7291-DABA78846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402" y="2956729"/>
                <a:ext cx="266750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Budapest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7" name="Rectangle 2104">
                <a:extLst>
                  <a:ext uri="{FF2B5EF4-FFF2-40B4-BE49-F238E27FC236}">
                    <a16:creationId xmlns:a16="http://schemas.microsoft.com/office/drawing/2014/main" id="{FAAD50D0-CA31-D66F-F0BB-BA26F1793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468" y="3164986"/>
                <a:ext cx="254545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Ljubljana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  <p:sp>
            <p:nvSpPr>
              <p:cNvPr id="38" name="Rectangle 2105">
                <a:extLst>
                  <a:ext uri="{FF2B5EF4-FFF2-40B4-BE49-F238E27FC236}">
                    <a16:creationId xmlns:a16="http://schemas.microsoft.com/office/drawing/2014/main" id="{BA2E1310-76C8-4516-4E63-C0BCF462E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081" y="2835791"/>
                <a:ext cx="275467" cy="8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ea typeface="宋体" panose="02010600030101010101" pitchFamily="2" charset="-122"/>
                  </a:rPr>
                  <a:t>Bratislava</a:t>
                </a:r>
                <a:endPara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A526A28-87A8-371C-22B4-A5AA308FB8E8}"/>
              </a:ext>
            </a:extLst>
          </p:cNvPr>
          <p:cNvGrpSpPr/>
          <p:nvPr/>
        </p:nvGrpSpPr>
        <p:grpSpPr>
          <a:xfrm>
            <a:off x="260575" y="2262677"/>
            <a:ext cx="3447883" cy="2367139"/>
            <a:chOff x="1253067" y="2117725"/>
            <a:chExt cx="4107498" cy="2819998"/>
          </a:xfrm>
        </p:grpSpPr>
        <p:sp>
          <p:nvSpPr>
            <p:cNvPr id="4" name="Rectangle 2119">
              <a:extLst>
                <a:ext uri="{FF2B5EF4-FFF2-40B4-BE49-F238E27FC236}">
                  <a16:creationId xmlns:a16="http://schemas.microsoft.com/office/drawing/2014/main" id="{029D72C0-2EEE-0485-1C08-887AD607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851" y="2117725"/>
              <a:ext cx="527911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Poland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5" name="Rectangle 2122">
              <a:extLst>
                <a:ext uri="{FF2B5EF4-FFF2-40B4-BE49-F238E27FC236}">
                  <a16:creationId xmlns:a16="http://schemas.microsoft.com/office/drawing/2014/main" id="{5D5BCAC6-E27F-AA07-8349-B4C19FEFF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270" y="2582397"/>
              <a:ext cx="693746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6" name="Rectangle 2135">
              <a:extLst>
                <a:ext uri="{FF2B5EF4-FFF2-40B4-BE49-F238E27FC236}">
                  <a16:creationId xmlns:a16="http://schemas.microsoft.com/office/drawing/2014/main" id="{C4053140-6AB2-3ED7-2191-C8454B386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851" y="4278406"/>
              <a:ext cx="641269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Hungary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7" name="Rectangle 2137">
              <a:extLst>
                <a:ext uri="{FF2B5EF4-FFF2-40B4-BE49-F238E27FC236}">
                  <a16:creationId xmlns:a16="http://schemas.microsoft.com/office/drawing/2014/main" id="{1F6F6682-5561-7288-776A-0FBE9B6D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366" y="3150198"/>
              <a:ext cx="431280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Czech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8" name="Rectangle 2138">
              <a:extLst>
                <a:ext uri="{FF2B5EF4-FFF2-40B4-BE49-F238E27FC236}">
                  <a16:creationId xmlns:a16="http://schemas.microsoft.com/office/drawing/2014/main" id="{01E944CC-A689-C653-FFB4-30FCD6DF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888" y="4053953"/>
              <a:ext cx="544105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Austria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9" name="Rectangle 2148">
              <a:extLst>
                <a:ext uri="{FF2B5EF4-FFF2-40B4-BE49-F238E27FC236}">
                  <a16:creationId xmlns:a16="http://schemas.microsoft.com/office/drawing/2014/main" id="{D4F5361C-A05B-2CF9-5526-C2E62C8E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581" y="3452434"/>
              <a:ext cx="626984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Slovakia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0" name="Rectangle 2159">
              <a:extLst>
                <a:ext uri="{FF2B5EF4-FFF2-40B4-BE49-F238E27FC236}">
                  <a16:creationId xmlns:a16="http://schemas.microsoft.com/office/drawing/2014/main" id="{F5EEA42F-8E1B-353A-B747-046BEB7F4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738" y="4473034"/>
              <a:ext cx="890519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Switzerland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1" name="Rectangle 2163">
              <a:extLst>
                <a:ext uri="{FF2B5EF4-FFF2-40B4-BE49-F238E27FC236}">
                  <a16:creationId xmlns:a16="http://schemas.microsoft.com/office/drawing/2014/main" id="{B251AC91-7E40-EF57-6772-DDA8F8676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540" y="4717728"/>
              <a:ext cx="641345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Slovenia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2" name="Rectangle 2137">
              <a:extLst>
                <a:ext uri="{FF2B5EF4-FFF2-40B4-BE49-F238E27FC236}">
                  <a16:creationId xmlns:a16="http://schemas.microsoft.com/office/drawing/2014/main" id="{EBC9C6CD-CA2B-A918-FAF5-F8935DEDC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067" y="3992078"/>
              <a:ext cx="1009683" cy="21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12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Liechtenstein</a:t>
              </a:r>
              <a:endParaRPr kumimoji="0" lang="zh-CN" altLang="zh-CN" sz="12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599A5CD-8910-D67E-4DA7-3C26BD5224F3}"/>
              </a:ext>
            </a:extLst>
          </p:cNvPr>
          <p:cNvCxnSpPr>
            <a:cxnSpLocks/>
          </p:cNvCxnSpPr>
          <p:nvPr/>
        </p:nvCxnSpPr>
        <p:spPr>
          <a:xfrm flipH="1" flipV="1">
            <a:off x="1075435" y="4001211"/>
            <a:ext cx="28579" cy="34833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BF2E314-9FE2-3F14-136E-CDC73FBB0BC7}"/>
              </a:ext>
            </a:extLst>
          </p:cNvPr>
          <p:cNvGrpSpPr/>
          <p:nvPr/>
        </p:nvGrpSpPr>
        <p:grpSpPr>
          <a:xfrm>
            <a:off x="5111223" y="2088506"/>
            <a:ext cx="3104557" cy="2266185"/>
            <a:chOff x="3206199" y="2028601"/>
            <a:chExt cx="1688292" cy="1232363"/>
          </a:xfrm>
        </p:grpSpPr>
        <p:sp>
          <p:nvSpPr>
            <p:cNvPr id="63" name="Rectangle 2055">
              <a:extLst>
                <a:ext uri="{FF2B5EF4-FFF2-40B4-BE49-F238E27FC236}">
                  <a16:creationId xmlns:a16="http://schemas.microsoft.com/office/drawing/2014/main" id="{DCAA815E-D560-3721-EB27-39E6C1C32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199" y="3100388"/>
              <a:ext cx="134246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Bern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4" name="Rectangle 2062">
              <a:extLst>
                <a:ext uri="{FF2B5EF4-FFF2-40B4-BE49-F238E27FC236}">
                  <a16:creationId xmlns:a16="http://schemas.microsoft.com/office/drawing/2014/main" id="{1C515538-8166-B1F5-EDE6-7E3B4DE0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564" y="3012959"/>
              <a:ext cx="173475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Vaduz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5" name="Rectangle 2065">
              <a:extLst>
                <a:ext uri="{FF2B5EF4-FFF2-40B4-BE49-F238E27FC236}">
                  <a16:creationId xmlns:a16="http://schemas.microsoft.com/office/drawing/2014/main" id="{666C492C-BE8C-004F-0D22-4694835F7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145" y="2839732"/>
              <a:ext cx="196140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Vienna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6" name="Rectangle 2068">
              <a:extLst>
                <a:ext uri="{FF2B5EF4-FFF2-40B4-BE49-F238E27FC236}">
                  <a16:creationId xmlns:a16="http://schemas.microsoft.com/office/drawing/2014/main" id="{CB90B0A9-056B-B34E-02CD-D04D7917E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161" y="2028601"/>
              <a:ext cx="165629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Berlin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7" name="Rectangle 2070">
              <a:extLst>
                <a:ext uri="{FF2B5EF4-FFF2-40B4-BE49-F238E27FC236}">
                  <a16:creationId xmlns:a16="http://schemas.microsoft.com/office/drawing/2014/main" id="{C166D9E2-E2E6-2882-5B80-B3549EDF4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721" y="2456772"/>
              <a:ext cx="197883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Prague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8" name="Rectangle 2072">
              <a:extLst>
                <a:ext uri="{FF2B5EF4-FFF2-40B4-BE49-F238E27FC236}">
                  <a16:creationId xmlns:a16="http://schemas.microsoft.com/office/drawing/2014/main" id="{657423A4-5572-A969-6DB7-0981B7D41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226" y="2047746"/>
              <a:ext cx="229265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Warsaw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69" name="Rectangle 2091">
              <a:extLst>
                <a:ext uri="{FF2B5EF4-FFF2-40B4-BE49-F238E27FC236}">
                  <a16:creationId xmlns:a16="http://schemas.microsoft.com/office/drawing/2014/main" id="{6540FF26-4E01-26EF-47B9-EC21FD312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2" y="2956729"/>
              <a:ext cx="266750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Budapest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70" name="Rectangle 2104">
              <a:extLst>
                <a:ext uri="{FF2B5EF4-FFF2-40B4-BE49-F238E27FC236}">
                  <a16:creationId xmlns:a16="http://schemas.microsoft.com/office/drawing/2014/main" id="{0E858162-AC8F-F84F-DFDE-8C20112CD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336" y="3177279"/>
              <a:ext cx="254545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Ljubljana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71" name="Rectangle 2105">
              <a:extLst>
                <a:ext uri="{FF2B5EF4-FFF2-40B4-BE49-F238E27FC236}">
                  <a16:creationId xmlns:a16="http://schemas.microsoft.com/office/drawing/2014/main" id="{C93CB31C-60BD-4B56-D404-F17B5CF05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081" y="2835791"/>
              <a:ext cx="275467" cy="8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Bratislava</a:t>
              </a:r>
              <a:endParaRPr kumimoji="0" lang="zh-CN" altLang="zh-CN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607036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Countries (small)</a:t>
            </a: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659E7E61-18DF-E963-26D2-174C565D3C8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0499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EEB2EEB-5B9A-8099-5B85-4C05F630CCD4}"/>
              </a:ext>
            </a:extLst>
          </p:cNvPr>
          <p:cNvGrpSpPr/>
          <p:nvPr/>
        </p:nvGrpSpPr>
        <p:grpSpPr>
          <a:xfrm>
            <a:off x="2195737" y="987574"/>
            <a:ext cx="4926502" cy="3888432"/>
            <a:chOff x="1631951" y="219075"/>
            <a:chExt cx="5868988" cy="4632326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52" name="Freeform 149">
              <a:extLst>
                <a:ext uri="{FF2B5EF4-FFF2-40B4-BE49-F238E27FC236}">
                  <a16:creationId xmlns:a16="http://schemas.microsoft.com/office/drawing/2014/main" id="{C89A665F-318A-C9A3-3680-2DE18852E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2363788"/>
              <a:ext cx="1538288" cy="1517650"/>
            </a:xfrm>
            <a:custGeom>
              <a:avLst/>
              <a:gdLst>
                <a:gd name="T0" fmla="*/ 874 w 969"/>
                <a:gd name="T1" fmla="*/ 754 h 956"/>
                <a:gd name="T2" fmla="*/ 859 w 969"/>
                <a:gd name="T3" fmla="*/ 688 h 956"/>
                <a:gd name="T4" fmla="*/ 887 w 969"/>
                <a:gd name="T5" fmla="*/ 645 h 956"/>
                <a:gd name="T6" fmla="*/ 873 w 969"/>
                <a:gd name="T7" fmla="*/ 590 h 956"/>
                <a:gd name="T8" fmla="*/ 851 w 969"/>
                <a:gd name="T9" fmla="*/ 525 h 956"/>
                <a:gd name="T10" fmla="*/ 812 w 969"/>
                <a:gd name="T11" fmla="*/ 541 h 956"/>
                <a:gd name="T12" fmla="*/ 854 w 969"/>
                <a:gd name="T13" fmla="*/ 463 h 956"/>
                <a:gd name="T14" fmla="*/ 880 w 969"/>
                <a:gd name="T15" fmla="*/ 410 h 956"/>
                <a:gd name="T16" fmla="*/ 921 w 969"/>
                <a:gd name="T17" fmla="*/ 397 h 956"/>
                <a:gd name="T18" fmla="*/ 936 w 969"/>
                <a:gd name="T19" fmla="*/ 315 h 956"/>
                <a:gd name="T20" fmla="*/ 967 w 969"/>
                <a:gd name="T21" fmla="*/ 247 h 956"/>
                <a:gd name="T22" fmla="*/ 891 w 969"/>
                <a:gd name="T23" fmla="*/ 230 h 956"/>
                <a:gd name="T24" fmla="*/ 847 w 969"/>
                <a:gd name="T25" fmla="*/ 202 h 956"/>
                <a:gd name="T26" fmla="*/ 776 w 969"/>
                <a:gd name="T27" fmla="*/ 182 h 956"/>
                <a:gd name="T28" fmla="*/ 722 w 969"/>
                <a:gd name="T29" fmla="*/ 152 h 956"/>
                <a:gd name="T30" fmla="*/ 691 w 969"/>
                <a:gd name="T31" fmla="*/ 136 h 956"/>
                <a:gd name="T32" fmla="*/ 660 w 969"/>
                <a:gd name="T33" fmla="*/ 91 h 956"/>
                <a:gd name="T34" fmla="*/ 598 w 969"/>
                <a:gd name="T35" fmla="*/ 51 h 956"/>
                <a:gd name="T36" fmla="*/ 548 w 969"/>
                <a:gd name="T37" fmla="*/ 9 h 956"/>
                <a:gd name="T38" fmla="*/ 473 w 969"/>
                <a:gd name="T39" fmla="*/ 87 h 956"/>
                <a:gd name="T40" fmla="*/ 364 w 969"/>
                <a:gd name="T41" fmla="*/ 184 h 956"/>
                <a:gd name="T42" fmla="*/ 273 w 969"/>
                <a:gd name="T43" fmla="*/ 203 h 956"/>
                <a:gd name="T44" fmla="*/ 230 w 969"/>
                <a:gd name="T45" fmla="*/ 165 h 956"/>
                <a:gd name="T46" fmla="*/ 232 w 969"/>
                <a:gd name="T47" fmla="*/ 204 h 956"/>
                <a:gd name="T48" fmla="*/ 241 w 969"/>
                <a:gd name="T49" fmla="*/ 247 h 956"/>
                <a:gd name="T50" fmla="*/ 220 w 969"/>
                <a:gd name="T51" fmla="*/ 275 h 956"/>
                <a:gd name="T52" fmla="*/ 195 w 969"/>
                <a:gd name="T53" fmla="*/ 289 h 956"/>
                <a:gd name="T54" fmla="*/ 157 w 969"/>
                <a:gd name="T55" fmla="*/ 295 h 956"/>
                <a:gd name="T56" fmla="*/ 125 w 969"/>
                <a:gd name="T57" fmla="*/ 269 h 956"/>
                <a:gd name="T58" fmla="*/ 91 w 969"/>
                <a:gd name="T59" fmla="*/ 265 h 956"/>
                <a:gd name="T60" fmla="*/ 63 w 969"/>
                <a:gd name="T61" fmla="*/ 279 h 956"/>
                <a:gd name="T62" fmla="*/ 27 w 969"/>
                <a:gd name="T63" fmla="*/ 283 h 956"/>
                <a:gd name="T64" fmla="*/ 9 w 969"/>
                <a:gd name="T65" fmla="*/ 315 h 956"/>
                <a:gd name="T66" fmla="*/ 38 w 969"/>
                <a:gd name="T67" fmla="*/ 321 h 956"/>
                <a:gd name="T68" fmla="*/ 39 w 969"/>
                <a:gd name="T69" fmla="*/ 338 h 956"/>
                <a:gd name="T70" fmla="*/ 50 w 969"/>
                <a:gd name="T71" fmla="*/ 370 h 956"/>
                <a:gd name="T72" fmla="*/ 87 w 969"/>
                <a:gd name="T73" fmla="*/ 379 h 956"/>
                <a:gd name="T74" fmla="*/ 122 w 969"/>
                <a:gd name="T75" fmla="*/ 385 h 956"/>
                <a:gd name="T76" fmla="*/ 136 w 969"/>
                <a:gd name="T77" fmla="*/ 399 h 956"/>
                <a:gd name="T78" fmla="*/ 144 w 969"/>
                <a:gd name="T79" fmla="*/ 403 h 956"/>
                <a:gd name="T80" fmla="*/ 176 w 969"/>
                <a:gd name="T81" fmla="*/ 419 h 956"/>
                <a:gd name="T82" fmla="*/ 197 w 969"/>
                <a:gd name="T83" fmla="*/ 431 h 956"/>
                <a:gd name="T84" fmla="*/ 190 w 969"/>
                <a:gd name="T85" fmla="*/ 450 h 956"/>
                <a:gd name="T86" fmla="*/ 223 w 969"/>
                <a:gd name="T87" fmla="*/ 517 h 956"/>
                <a:gd name="T88" fmla="*/ 269 w 969"/>
                <a:gd name="T89" fmla="*/ 556 h 956"/>
                <a:gd name="T90" fmla="*/ 275 w 969"/>
                <a:gd name="T91" fmla="*/ 597 h 956"/>
                <a:gd name="T92" fmla="*/ 318 w 969"/>
                <a:gd name="T93" fmla="*/ 683 h 956"/>
                <a:gd name="T94" fmla="*/ 265 w 969"/>
                <a:gd name="T95" fmla="*/ 718 h 956"/>
                <a:gd name="T96" fmla="*/ 234 w 969"/>
                <a:gd name="T97" fmla="*/ 847 h 956"/>
                <a:gd name="T98" fmla="*/ 248 w 969"/>
                <a:gd name="T99" fmla="*/ 884 h 956"/>
                <a:gd name="T100" fmla="*/ 314 w 969"/>
                <a:gd name="T101" fmla="*/ 909 h 956"/>
                <a:gd name="T102" fmla="*/ 382 w 969"/>
                <a:gd name="T103" fmla="*/ 917 h 956"/>
                <a:gd name="T104" fmla="*/ 439 w 969"/>
                <a:gd name="T105" fmla="*/ 914 h 956"/>
                <a:gd name="T106" fmla="*/ 503 w 969"/>
                <a:gd name="T107" fmla="*/ 952 h 956"/>
                <a:gd name="T108" fmla="*/ 568 w 969"/>
                <a:gd name="T109" fmla="*/ 944 h 956"/>
                <a:gd name="T110" fmla="*/ 585 w 969"/>
                <a:gd name="T111" fmla="*/ 888 h 956"/>
                <a:gd name="T112" fmla="*/ 697 w 969"/>
                <a:gd name="T113" fmla="*/ 848 h 956"/>
                <a:gd name="T114" fmla="*/ 731 w 969"/>
                <a:gd name="T115" fmla="*/ 838 h 956"/>
                <a:gd name="T116" fmla="*/ 761 w 969"/>
                <a:gd name="T117" fmla="*/ 866 h 956"/>
                <a:gd name="T118" fmla="*/ 800 w 969"/>
                <a:gd name="T119" fmla="*/ 877 h 956"/>
                <a:gd name="T120" fmla="*/ 849 w 969"/>
                <a:gd name="T121" fmla="*/ 868 h 956"/>
                <a:gd name="T122" fmla="*/ 874 w 969"/>
                <a:gd name="T123" fmla="*/ 835 h 956"/>
                <a:gd name="T124" fmla="*/ 911 w 969"/>
                <a:gd name="T125" fmla="*/ 81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9" h="956">
                  <a:moveTo>
                    <a:pt x="916" y="800"/>
                  </a:moveTo>
                  <a:lnTo>
                    <a:pt x="917" y="797"/>
                  </a:lnTo>
                  <a:lnTo>
                    <a:pt x="920" y="794"/>
                  </a:lnTo>
                  <a:lnTo>
                    <a:pt x="920" y="790"/>
                  </a:lnTo>
                  <a:lnTo>
                    <a:pt x="924" y="787"/>
                  </a:lnTo>
                  <a:lnTo>
                    <a:pt x="926" y="786"/>
                  </a:lnTo>
                  <a:lnTo>
                    <a:pt x="926" y="784"/>
                  </a:lnTo>
                  <a:lnTo>
                    <a:pt x="927" y="782"/>
                  </a:lnTo>
                  <a:lnTo>
                    <a:pt x="927" y="781"/>
                  </a:lnTo>
                  <a:lnTo>
                    <a:pt x="929" y="780"/>
                  </a:lnTo>
                  <a:lnTo>
                    <a:pt x="930" y="779"/>
                  </a:lnTo>
                  <a:lnTo>
                    <a:pt x="931" y="777"/>
                  </a:lnTo>
                  <a:lnTo>
                    <a:pt x="931" y="776"/>
                  </a:lnTo>
                  <a:lnTo>
                    <a:pt x="930" y="775"/>
                  </a:lnTo>
                  <a:lnTo>
                    <a:pt x="930" y="773"/>
                  </a:lnTo>
                  <a:lnTo>
                    <a:pt x="927" y="773"/>
                  </a:lnTo>
                  <a:lnTo>
                    <a:pt x="926" y="770"/>
                  </a:lnTo>
                  <a:lnTo>
                    <a:pt x="927" y="767"/>
                  </a:lnTo>
                  <a:lnTo>
                    <a:pt x="925" y="767"/>
                  </a:lnTo>
                  <a:lnTo>
                    <a:pt x="923" y="769"/>
                  </a:lnTo>
                  <a:lnTo>
                    <a:pt x="920" y="769"/>
                  </a:lnTo>
                  <a:lnTo>
                    <a:pt x="907" y="773"/>
                  </a:lnTo>
                  <a:lnTo>
                    <a:pt x="905" y="773"/>
                  </a:lnTo>
                  <a:lnTo>
                    <a:pt x="904" y="773"/>
                  </a:lnTo>
                  <a:lnTo>
                    <a:pt x="903" y="771"/>
                  </a:lnTo>
                  <a:lnTo>
                    <a:pt x="903" y="770"/>
                  </a:lnTo>
                  <a:lnTo>
                    <a:pt x="901" y="769"/>
                  </a:lnTo>
                  <a:lnTo>
                    <a:pt x="899" y="769"/>
                  </a:lnTo>
                  <a:lnTo>
                    <a:pt x="898" y="769"/>
                  </a:lnTo>
                  <a:lnTo>
                    <a:pt x="891" y="763"/>
                  </a:lnTo>
                  <a:lnTo>
                    <a:pt x="887" y="762"/>
                  </a:lnTo>
                  <a:lnTo>
                    <a:pt x="882" y="760"/>
                  </a:lnTo>
                  <a:lnTo>
                    <a:pt x="881" y="760"/>
                  </a:lnTo>
                  <a:lnTo>
                    <a:pt x="880" y="760"/>
                  </a:lnTo>
                  <a:lnTo>
                    <a:pt x="879" y="760"/>
                  </a:lnTo>
                  <a:lnTo>
                    <a:pt x="878" y="760"/>
                  </a:lnTo>
                  <a:lnTo>
                    <a:pt x="878" y="758"/>
                  </a:lnTo>
                  <a:lnTo>
                    <a:pt x="877" y="758"/>
                  </a:lnTo>
                  <a:lnTo>
                    <a:pt x="877" y="757"/>
                  </a:lnTo>
                  <a:lnTo>
                    <a:pt x="877" y="756"/>
                  </a:lnTo>
                  <a:lnTo>
                    <a:pt x="875" y="755"/>
                  </a:lnTo>
                  <a:lnTo>
                    <a:pt x="874" y="754"/>
                  </a:lnTo>
                  <a:lnTo>
                    <a:pt x="873" y="754"/>
                  </a:lnTo>
                  <a:lnTo>
                    <a:pt x="873" y="753"/>
                  </a:lnTo>
                  <a:lnTo>
                    <a:pt x="872" y="750"/>
                  </a:lnTo>
                  <a:lnTo>
                    <a:pt x="871" y="749"/>
                  </a:lnTo>
                  <a:lnTo>
                    <a:pt x="869" y="747"/>
                  </a:lnTo>
                  <a:lnTo>
                    <a:pt x="868" y="745"/>
                  </a:lnTo>
                  <a:lnTo>
                    <a:pt x="869" y="744"/>
                  </a:lnTo>
                  <a:lnTo>
                    <a:pt x="869" y="742"/>
                  </a:lnTo>
                  <a:lnTo>
                    <a:pt x="871" y="741"/>
                  </a:lnTo>
                  <a:lnTo>
                    <a:pt x="873" y="740"/>
                  </a:lnTo>
                  <a:lnTo>
                    <a:pt x="871" y="738"/>
                  </a:lnTo>
                  <a:lnTo>
                    <a:pt x="868" y="736"/>
                  </a:lnTo>
                  <a:lnTo>
                    <a:pt x="867" y="732"/>
                  </a:lnTo>
                  <a:lnTo>
                    <a:pt x="866" y="729"/>
                  </a:lnTo>
                  <a:lnTo>
                    <a:pt x="867" y="728"/>
                  </a:lnTo>
                  <a:lnTo>
                    <a:pt x="872" y="724"/>
                  </a:lnTo>
                  <a:lnTo>
                    <a:pt x="874" y="719"/>
                  </a:lnTo>
                  <a:lnTo>
                    <a:pt x="875" y="719"/>
                  </a:lnTo>
                  <a:lnTo>
                    <a:pt x="874" y="717"/>
                  </a:lnTo>
                  <a:lnTo>
                    <a:pt x="874" y="716"/>
                  </a:lnTo>
                  <a:lnTo>
                    <a:pt x="877" y="714"/>
                  </a:lnTo>
                  <a:lnTo>
                    <a:pt x="878" y="714"/>
                  </a:lnTo>
                  <a:lnTo>
                    <a:pt x="879" y="714"/>
                  </a:lnTo>
                  <a:lnTo>
                    <a:pt x="882" y="714"/>
                  </a:lnTo>
                  <a:lnTo>
                    <a:pt x="884" y="714"/>
                  </a:lnTo>
                  <a:lnTo>
                    <a:pt x="884" y="712"/>
                  </a:lnTo>
                  <a:lnTo>
                    <a:pt x="881" y="708"/>
                  </a:lnTo>
                  <a:lnTo>
                    <a:pt x="880" y="708"/>
                  </a:lnTo>
                  <a:lnTo>
                    <a:pt x="880" y="704"/>
                  </a:lnTo>
                  <a:lnTo>
                    <a:pt x="879" y="702"/>
                  </a:lnTo>
                  <a:lnTo>
                    <a:pt x="880" y="701"/>
                  </a:lnTo>
                  <a:lnTo>
                    <a:pt x="880" y="699"/>
                  </a:lnTo>
                  <a:lnTo>
                    <a:pt x="880" y="698"/>
                  </a:lnTo>
                  <a:lnTo>
                    <a:pt x="879" y="698"/>
                  </a:lnTo>
                  <a:lnTo>
                    <a:pt x="878" y="696"/>
                  </a:lnTo>
                  <a:lnTo>
                    <a:pt x="874" y="695"/>
                  </a:lnTo>
                  <a:lnTo>
                    <a:pt x="873" y="695"/>
                  </a:lnTo>
                  <a:lnTo>
                    <a:pt x="868" y="695"/>
                  </a:lnTo>
                  <a:lnTo>
                    <a:pt x="867" y="695"/>
                  </a:lnTo>
                  <a:lnTo>
                    <a:pt x="864" y="692"/>
                  </a:lnTo>
                  <a:lnTo>
                    <a:pt x="861" y="690"/>
                  </a:lnTo>
                  <a:lnTo>
                    <a:pt x="859" y="688"/>
                  </a:lnTo>
                  <a:lnTo>
                    <a:pt x="860" y="683"/>
                  </a:lnTo>
                  <a:lnTo>
                    <a:pt x="859" y="679"/>
                  </a:lnTo>
                  <a:lnTo>
                    <a:pt x="856" y="678"/>
                  </a:lnTo>
                  <a:lnTo>
                    <a:pt x="854" y="677"/>
                  </a:lnTo>
                  <a:lnTo>
                    <a:pt x="853" y="677"/>
                  </a:lnTo>
                  <a:lnTo>
                    <a:pt x="853" y="675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2"/>
                  </a:lnTo>
                  <a:lnTo>
                    <a:pt x="851" y="671"/>
                  </a:lnTo>
                  <a:lnTo>
                    <a:pt x="849" y="669"/>
                  </a:lnTo>
                  <a:lnTo>
                    <a:pt x="851" y="668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8" y="665"/>
                  </a:lnTo>
                  <a:lnTo>
                    <a:pt x="859" y="664"/>
                  </a:lnTo>
                  <a:lnTo>
                    <a:pt x="860" y="663"/>
                  </a:lnTo>
                  <a:lnTo>
                    <a:pt x="862" y="664"/>
                  </a:lnTo>
                  <a:lnTo>
                    <a:pt x="865" y="665"/>
                  </a:lnTo>
                  <a:lnTo>
                    <a:pt x="867" y="666"/>
                  </a:lnTo>
                  <a:lnTo>
                    <a:pt x="869" y="665"/>
                  </a:lnTo>
                  <a:lnTo>
                    <a:pt x="869" y="664"/>
                  </a:lnTo>
                  <a:lnTo>
                    <a:pt x="869" y="663"/>
                  </a:lnTo>
                  <a:lnTo>
                    <a:pt x="869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4" y="660"/>
                  </a:lnTo>
                  <a:lnTo>
                    <a:pt x="875" y="659"/>
                  </a:lnTo>
                  <a:lnTo>
                    <a:pt x="877" y="659"/>
                  </a:lnTo>
                  <a:lnTo>
                    <a:pt x="879" y="657"/>
                  </a:lnTo>
                  <a:lnTo>
                    <a:pt x="881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6" y="655"/>
                  </a:lnTo>
                  <a:lnTo>
                    <a:pt x="887" y="653"/>
                  </a:lnTo>
                  <a:lnTo>
                    <a:pt x="887" y="651"/>
                  </a:lnTo>
                  <a:lnTo>
                    <a:pt x="887" y="650"/>
                  </a:lnTo>
                  <a:lnTo>
                    <a:pt x="886" y="646"/>
                  </a:lnTo>
                  <a:lnTo>
                    <a:pt x="887" y="645"/>
                  </a:lnTo>
                  <a:lnTo>
                    <a:pt x="890" y="643"/>
                  </a:lnTo>
                  <a:lnTo>
                    <a:pt x="891" y="639"/>
                  </a:lnTo>
                  <a:lnTo>
                    <a:pt x="892" y="638"/>
                  </a:lnTo>
                  <a:lnTo>
                    <a:pt x="892" y="637"/>
                  </a:lnTo>
                  <a:lnTo>
                    <a:pt x="891" y="636"/>
                  </a:lnTo>
                  <a:lnTo>
                    <a:pt x="888" y="634"/>
                  </a:lnTo>
                  <a:lnTo>
                    <a:pt x="887" y="633"/>
                  </a:lnTo>
                  <a:lnTo>
                    <a:pt x="886" y="632"/>
                  </a:lnTo>
                  <a:lnTo>
                    <a:pt x="886" y="631"/>
                  </a:lnTo>
                  <a:lnTo>
                    <a:pt x="885" y="631"/>
                  </a:lnTo>
                  <a:lnTo>
                    <a:pt x="885" y="631"/>
                  </a:lnTo>
                  <a:lnTo>
                    <a:pt x="881" y="629"/>
                  </a:lnTo>
                  <a:lnTo>
                    <a:pt x="878" y="626"/>
                  </a:lnTo>
                  <a:lnTo>
                    <a:pt x="878" y="625"/>
                  </a:lnTo>
                  <a:lnTo>
                    <a:pt x="877" y="620"/>
                  </a:lnTo>
                  <a:lnTo>
                    <a:pt x="877" y="619"/>
                  </a:lnTo>
                  <a:lnTo>
                    <a:pt x="875" y="618"/>
                  </a:lnTo>
                  <a:lnTo>
                    <a:pt x="875" y="617"/>
                  </a:lnTo>
                  <a:lnTo>
                    <a:pt x="877" y="614"/>
                  </a:lnTo>
                  <a:lnTo>
                    <a:pt x="877" y="612"/>
                  </a:lnTo>
                  <a:lnTo>
                    <a:pt x="875" y="612"/>
                  </a:lnTo>
                  <a:lnTo>
                    <a:pt x="873" y="611"/>
                  </a:lnTo>
                  <a:lnTo>
                    <a:pt x="872" y="610"/>
                  </a:lnTo>
                  <a:lnTo>
                    <a:pt x="871" y="608"/>
                  </a:lnTo>
                  <a:lnTo>
                    <a:pt x="869" y="608"/>
                  </a:lnTo>
                  <a:lnTo>
                    <a:pt x="867" y="607"/>
                  </a:lnTo>
                  <a:lnTo>
                    <a:pt x="865" y="606"/>
                  </a:lnTo>
                  <a:lnTo>
                    <a:pt x="864" y="604"/>
                  </a:lnTo>
                  <a:lnTo>
                    <a:pt x="864" y="600"/>
                  </a:lnTo>
                  <a:lnTo>
                    <a:pt x="864" y="598"/>
                  </a:lnTo>
                  <a:lnTo>
                    <a:pt x="864" y="597"/>
                  </a:lnTo>
                  <a:lnTo>
                    <a:pt x="864" y="594"/>
                  </a:lnTo>
                  <a:lnTo>
                    <a:pt x="864" y="593"/>
                  </a:lnTo>
                  <a:lnTo>
                    <a:pt x="865" y="592"/>
                  </a:lnTo>
                  <a:lnTo>
                    <a:pt x="867" y="592"/>
                  </a:lnTo>
                  <a:lnTo>
                    <a:pt x="868" y="592"/>
                  </a:lnTo>
                  <a:lnTo>
                    <a:pt x="868" y="593"/>
                  </a:lnTo>
                  <a:lnTo>
                    <a:pt x="869" y="593"/>
                  </a:lnTo>
                  <a:lnTo>
                    <a:pt x="869" y="592"/>
                  </a:lnTo>
                  <a:lnTo>
                    <a:pt x="869" y="591"/>
                  </a:lnTo>
                  <a:lnTo>
                    <a:pt x="872" y="591"/>
                  </a:lnTo>
                  <a:lnTo>
                    <a:pt x="873" y="590"/>
                  </a:lnTo>
                  <a:lnTo>
                    <a:pt x="875" y="590"/>
                  </a:lnTo>
                  <a:lnTo>
                    <a:pt x="877" y="588"/>
                  </a:lnTo>
                  <a:lnTo>
                    <a:pt x="878" y="586"/>
                  </a:lnTo>
                  <a:lnTo>
                    <a:pt x="879" y="585"/>
                  </a:lnTo>
                  <a:lnTo>
                    <a:pt x="879" y="584"/>
                  </a:lnTo>
                  <a:lnTo>
                    <a:pt x="880" y="582"/>
                  </a:lnTo>
                  <a:lnTo>
                    <a:pt x="881" y="581"/>
                  </a:lnTo>
                  <a:lnTo>
                    <a:pt x="880" y="581"/>
                  </a:lnTo>
                  <a:lnTo>
                    <a:pt x="880" y="580"/>
                  </a:lnTo>
                  <a:lnTo>
                    <a:pt x="879" y="578"/>
                  </a:lnTo>
                  <a:lnTo>
                    <a:pt x="879" y="575"/>
                  </a:lnTo>
                  <a:lnTo>
                    <a:pt x="878" y="574"/>
                  </a:lnTo>
                  <a:lnTo>
                    <a:pt x="873" y="569"/>
                  </a:lnTo>
                  <a:lnTo>
                    <a:pt x="871" y="568"/>
                  </a:lnTo>
                  <a:lnTo>
                    <a:pt x="869" y="569"/>
                  </a:lnTo>
                  <a:lnTo>
                    <a:pt x="868" y="569"/>
                  </a:lnTo>
                  <a:lnTo>
                    <a:pt x="867" y="569"/>
                  </a:lnTo>
                  <a:lnTo>
                    <a:pt x="867" y="568"/>
                  </a:lnTo>
                  <a:lnTo>
                    <a:pt x="868" y="568"/>
                  </a:lnTo>
                  <a:lnTo>
                    <a:pt x="868" y="567"/>
                  </a:lnTo>
                  <a:lnTo>
                    <a:pt x="868" y="566"/>
                  </a:lnTo>
                  <a:lnTo>
                    <a:pt x="867" y="565"/>
                  </a:lnTo>
                  <a:lnTo>
                    <a:pt x="868" y="565"/>
                  </a:lnTo>
                  <a:lnTo>
                    <a:pt x="868" y="564"/>
                  </a:lnTo>
                  <a:lnTo>
                    <a:pt x="869" y="562"/>
                  </a:lnTo>
                  <a:lnTo>
                    <a:pt x="868" y="561"/>
                  </a:lnTo>
                  <a:lnTo>
                    <a:pt x="862" y="560"/>
                  </a:lnTo>
                  <a:lnTo>
                    <a:pt x="862" y="558"/>
                  </a:lnTo>
                  <a:lnTo>
                    <a:pt x="862" y="554"/>
                  </a:lnTo>
                  <a:lnTo>
                    <a:pt x="864" y="549"/>
                  </a:lnTo>
                  <a:lnTo>
                    <a:pt x="866" y="546"/>
                  </a:lnTo>
                  <a:lnTo>
                    <a:pt x="864" y="542"/>
                  </a:lnTo>
                  <a:lnTo>
                    <a:pt x="862" y="540"/>
                  </a:lnTo>
                  <a:lnTo>
                    <a:pt x="861" y="536"/>
                  </a:lnTo>
                  <a:lnTo>
                    <a:pt x="861" y="535"/>
                  </a:lnTo>
                  <a:lnTo>
                    <a:pt x="864" y="533"/>
                  </a:lnTo>
                  <a:lnTo>
                    <a:pt x="864" y="532"/>
                  </a:lnTo>
                  <a:lnTo>
                    <a:pt x="864" y="530"/>
                  </a:lnTo>
                  <a:lnTo>
                    <a:pt x="864" y="529"/>
                  </a:lnTo>
                  <a:lnTo>
                    <a:pt x="864" y="528"/>
                  </a:lnTo>
                  <a:lnTo>
                    <a:pt x="862" y="527"/>
                  </a:lnTo>
                  <a:lnTo>
                    <a:pt x="851" y="525"/>
                  </a:lnTo>
                  <a:lnTo>
                    <a:pt x="845" y="525"/>
                  </a:lnTo>
                  <a:lnTo>
                    <a:pt x="840" y="526"/>
                  </a:lnTo>
                  <a:lnTo>
                    <a:pt x="835" y="530"/>
                  </a:lnTo>
                  <a:lnTo>
                    <a:pt x="833" y="530"/>
                  </a:lnTo>
                  <a:lnTo>
                    <a:pt x="829" y="530"/>
                  </a:lnTo>
                  <a:lnTo>
                    <a:pt x="827" y="532"/>
                  </a:lnTo>
                  <a:lnTo>
                    <a:pt x="825" y="534"/>
                  </a:lnTo>
                  <a:lnTo>
                    <a:pt x="822" y="536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1" y="541"/>
                  </a:lnTo>
                  <a:lnTo>
                    <a:pt x="821" y="543"/>
                  </a:lnTo>
                  <a:lnTo>
                    <a:pt x="822" y="543"/>
                  </a:lnTo>
                  <a:lnTo>
                    <a:pt x="822" y="546"/>
                  </a:lnTo>
                  <a:lnTo>
                    <a:pt x="823" y="546"/>
                  </a:lnTo>
                  <a:lnTo>
                    <a:pt x="825" y="546"/>
                  </a:lnTo>
                  <a:lnTo>
                    <a:pt x="826" y="546"/>
                  </a:lnTo>
                  <a:lnTo>
                    <a:pt x="826" y="548"/>
                  </a:lnTo>
                  <a:lnTo>
                    <a:pt x="823" y="549"/>
                  </a:lnTo>
                  <a:lnTo>
                    <a:pt x="819" y="553"/>
                  </a:lnTo>
                  <a:lnTo>
                    <a:pt x="815" y="558"/>
                  </a:lnTo>
                  <a:lnTo>
                    <a:pt x="813" y="559"/>
                  </a:lnTo>
                  <a:lnTo>
                    <a:pt x="809" y="558"/>
                  </a:lnTo>
                  <a:lnTo>
                    <a:pt x="807" y="558"/>
                  </a:lnTo>
                  <a:lnTo>
                    <a:pt x="803" y="559"/>
                  </a:lnTo>
                  <a:lnTo>
                    <a:pt x="802" y="560"/>
                  </a:lnTo>
                  <a:lnTo>
                    <a:pt x="803" y="558"/>
                  </a:lnTo>
                  <a:lnTo>
                    <a:pt x="803" y="556"/>
                  </a:lnTo>
                  <a:lnTo>
                    <a:pt x="803" y="555"/>
                  </a:lnTo>
                  <a:lnTo>
                    <a:pt x="802" y="554"/>
                  </a:lnTo>
                  <a:lnTo>
                    <a:pt x="802" y="552"/>
                  </a:lnTo>
                  <a:lnTo>
                    <a:pt x="802" y="551"/>
                  </a:lnTo>
                  <a:lnTo>
                    <a:pt x="803" y="549"/>
                  </a:lnTo>
                  <a:lnTo>
                    <a:pt x="807" y="547"/>
                  </a:lnTo>
                  <a:lnTo>
                    <a:pt x="808" y="547"/>
                  </a:lnTo>
                  <a:lnTo>
                    <a:pt x="809" y="547"/>
                  </a:lnTo>
                  <a:lnTo>
                    <a:pt x="810" y="547"/>
                  </a:lnTo>
                  <a:lnTo>
                    <a:pt x="812" y="546"/>
                  </a:lnTo>
                  <a:lnTo>
                    <a:pt x="812" y="546"/>
                  </a:lnTo>
                  <a:lnTo>
                    <a:pt x="812" y="545"/>
                  </a:lnTo>
                  <a:lnTo>
                    <a:pt x="812" y="542"/>
                  </a:lnTo>
                  <a:lnTo>
                    <a:pt x="812" y="541"/>
                  </a:lnTo>
                  <a:lnTo>
                    <a:pt x="813" y="539"/>
                  </a:lnTo>
                  <a:lnTo>
                    <a:pt x="814" y="535"/>
                  </a:lnTo>
                  <a:lnTo>
                    <a:pt x="814" y="534"/>
                  </a:lnTo>
                  <a:lnTo>
                    <a:pt x="814" y="533"/>
                  </a:lnTo>
                  <a:lnTo>
                    <a:pt x="813" y="532"/>
                  </a:lnTo>
                  <a:lnTo>
                    <a:pt x="808" y="529"/>
                  </a:lnTo>
                  <a:lnTo>
                    <a:pt x="808" y="528"/>
                  </a:lnTo>
                  <a:lnTo>
                    <a:pt x="809" y="528"/>
                  </a:lnTo>
                  <a:lnTo>
                    <a:pt x="809" y="527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8" y="525"/>
                  </a:lnTo>
                  <a:lnTo>
                    <a:pt x="808" y="523"/>
                  </a:lnTo>
                  <a:lnTo>
                    <a:pt x="809" y="523"/>
                  </a:lnTo>
                  <a:lnTo>
                    <a:pt x="809" y="522"/>
                  </a:lnTo>
                  <a:lnTo>
                    <a:pt x="813" y="517"/>
                  </a:lnTo>
                  <a:lnTo>
                    <a:pt x="815" y="515"/>
                  </a:lnTo>
                  <a:lnTo>
                    <a:pt x="814" y="513"/>
                  </a:lnTo>
                  <a:lnTo>
                    <a:pt x="813" y="512"/>
                  </a:lnTo>
                  <a:lnTo>
                    <a:pt x="814" y="510"/>
                  </a:lnTo>
                  <a:lnTo>
                    <a:pt x="825" y="500"/>
                  </a:lnTo>
                  <a:lnTo>
                    <a:pt x="830" y="497"/>
                  </a:lnTo>
                  <a:lnTo>
                    <a:pt x="830" y="496"/>
                  </a:lnTo>
                  <a:lnTo>
                    <a:pt x="833" y="494"/>
                  </a:lnTo>
                  <a:lnTo>
                    <a:pt x="835" y="493"/>
                  </a:lnTo>
                  <a:lnTo>
                    <a:pt x="835" y="493"/>
                  </a:lnTo>
                  <a:lnTo>
                    <a:pt x="836" y="491"/>
                  </a:lnTo>
                  <a:lnTo>
                    <a:pt x="836" y="490"/>
                  </a:lnTo>
                  <a:lnTo>
                    <a:pt x="836" y="489"/>
                  </a:lnTo>
                  <a:lnTo>
                    <a:pt x="835" y="489"/>
                  </a:lnTo>
                  <a:lnTo>
                    <a:pt x="835" y="488"/>
                  </a:lnTo>
                  <a:lnTo>
                    <a:pt x="835" y="487"/>
                  </a:lnTo>
                  <a:lnTo>
                    <a:pt x="836" y="483"/>
                  </a:lnTo>
                  <a:lnTo>
                    <a:pt x="838" y="482"/>
                  </a:lnTo>
                  <a:lnTo>
                    <a:pt x="838" y="481"/>
                  </a:lnTo>
                  <a:lnTo>
                    <a:pt x="838" y="480"/>
                  </a:lnTo>
                  <a:lnTo>
                    <a:pt x="838" y="478"/>
                  </a:lnTo>
                  <a:lnTo>
                    <a:pt x="836" y="476"/>
                  </a:lnTo>
                  <a:lnTo>
                    <a:pt x="838" y="471"/>
                  </a:lnTo>
                  <a:lnTo>
                    <a:pt x="841" y="469"/>
                  </a:lnTo>
                  <a:lnTo>
                    <a:pt x="849" y="467"/>
                  </a:lnTo>
                  <a:lnTo>
                    <a:pt x="854" y="463"/>
                  </a:lnTo>
                  <a:lnTo>
                    <a:pt x="856" y="461"/>
                  </a:lnTo>
                  <a:lnTo>
                    <a:pt x="855" y="460"/>
                  </a:lnTo>
                  <a:lnTo>
                    <a:pt x="856" y="457"/>
                  </a:lnTo>
                  <a:lnTo>
                    <a:pt x="859" y="456"/>
                  </a:lnTo>
                  <a:lnTo>
                    <a:pt x="859" y="455"/>
                  </a:lnTo>
                  <a:lnTo>
                    <a:pt x="860" y="455"/>
                  </a:lnTo>
                  <a:lnTo>
                    <a:pt x="861" y="455"/>
                  </a:lnTo>
                  <a:lnTo>
                    <a:pt x="860" y="452"/>
                  </a:lnTo>
                  <a:lnTo>
                    <a:pt x="862" y="451"/>
                  </a:lnTo>
                  <a:lnTo>
                    <a:pt x="867" y="448"/>
                  </a:lnTo>
                  <a:lnTo>
                    <a:pt x="867" y="447"/>
                  </a:lnTo>
                  <a:lnTo>
                    <a:pt x="868" y="444"/>
                  </a:lnTo>
                  <a:lnTo>
                    <a:pt x="871" y="442"/>
                  </a:lnTo>
                  <a:lnTo>
                    <a:pt x="875" y="438"/>
                  </a:lnTo>
                  <a:lnTo>
                    <a:pt x="875" y="436"/>
                  </a:lnTo>
                  <a:lnTo>
                    <a:pt x="877" y="434"/>
                  </a:lnTo>
                  <a:lnTo>
                    <a:pt x="878" y="431"/>
                  </a:lnTo>
                  <a:lnTo>
                    <a:pt x="879" y="431"/>
                  </a:lnTo>
                  <a:lnTo>
                    <a:pt x="880" y="431"/>
                  </a:lnTo>
                  <a:lnTo>
                    <a:pt x="880" y="430"/>
                  </a:lnTo>
                  <a:lnTo>
                    <a:pt x="881" y="430"/>
                  </a:lnTo>
                  <a:lnTo>
                    <a:pt x="882" y="430"/>
                  </a:lnTo>
                  <a:lnTo>
                    <a:pt x="882" y="429"/>
                  </a:lnTo>
                  <a:lnTo>
                    <a:pt x="881" y="428"/>
                  </a:lnTo>
                  <a:lnTo>
                    <a:pt x="881" y="426"/>
                  </a:lnTo>
                  <a:lnTo>
                    <a:pt x="880" y="425"/>
                  </a:lnTo>
                  <a:lnTo>
                    <a:pt x="878" y="426"/>
                  </a:lnTo>
                  <a:lnTo>
                    <a:pt x="868" y="428"/>
                  </a:lnTo>
                  <a:lnTo>
                    <a:pt x="869" y="425"/>
                  </a:lnTo>
                  <a:lnTo>
                    <a:pt x="871" y="424"/>
                  </a:lnTo>
                  <a:lnTo>
                    <a:pt x="872" y="422"/>
                  </a:lnTo>
                  <a:lnTo>
                    <a:pt x="873" y="421"/>
                  </a:lnTo>
                  <a:lnTo>
                    <a:pt x="873" y="419"/>
                  </a:lnTo>
                  <a:lnTo>
                    <a:pt x="875" y="418"/>
                  </a:lnTo>
                  <a:lnTo>
                    <a:pt x="877" y="418"/>
                  </a:lnTo>
                  <a:lnTo>
                    <a:pt x="878" y="417"/>
                  </a:lnTo>
                  <a:lnTo>
                    <a:pt x="879" y="416"/>
                  </a:lnTo>
                  <a:lnTo>
                    <a:pt x="878" y="415"/>
                  </a:lnTo>
                  <a:lnTo>
                    <a:pt x="878" y="412"/>
                  </a:lnTo>
                  <a:lnTo>
                    <a:pt x="878" y="411"/>
                  </a:lnTo>
                  <a:lnTo>
                    <a:pt x="879" y="411"/>
                  </a:lnTo>
                  <a:lnTo>
                    <a:pt x="880" y="410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7" y="411"/>
                  </a:lnTo>
                  <a:lnTo>
                    <a:pt x="890" y="411"/>
                  </a:lnTo>
                  <a:lnTo>
                    <a:pt x="890" y="412"/>
                  </a:lnTo>
                  <a:lnTo>
                    <a:pt x="891" y="412"/>
                  </a:lnTo>
                  <a:lnTo>
                    <a:pt x="892" y="411"/>
                  </a:lnTo>
                  <a:lnTo>
                    <a:pt x="892" y="415"/>
                  </a:lnTo>
                  <a:lnTo>
                    <a:pt x="892" y="417"/>
                  </a:lnTo>
                  <a:lnTo>
                    <a:pt x="893" y="418"/>
                  </a:lnTo>
                  <a:lnTo>
                    <a:pt x="895" y="418"/>
                  </a:lnTo>
                  <a:lnTo>
                    <a:pt x="895" y="419"/>
                  </a:lnTo>
                  <a:lnTo>
                    <a:pt x="897" y="419"/>
                  </a:lnTo>
                  <a:lnTo>
                    <a:pt x="900" y="418"/>
                  </a:lnTo>
                  <a:lnTo>
                    <a:pt x="903" y="418"/>
                  </a:lnTo>
                  <a:lnTo>
                    <a:pt x="904" y="418"/>
                  </a:lnTo>
                  <a:lnTo>
                    <a:pt x="907" y="418"/>
                  </a:lnTo>
                  <a:lnTo>
                    <a:pt x="908" y="418"/>
                  </a:lnTo>
                  <a:lnTo>
                    <a:pt x="910" y="417"/>
                  </a:lnTo>
                  <a:lnTo>
                    <a:pt x="911" y="416"/>
                  </a:lnTo>
                  <a:lnTo>
                    <a:pt x="911" y="415"/>
                  </a:lnTo>
                  <a:lnTo>
                    <a:pt x="911" y="413"/>
                  </a:lnTo>
                  <a:lnTo>
                    <a:pt x="911" y="412"/>
                  </a:lnTo>
                  <a:lnTo>
                    <a:pt x="911" y="411"/>
                  </a:lnTo>
                  <a:lnTo>
                    <a:pt x="912" y="411"/>
                  </a:lnTo>
                  <a:lnTo>
                    <a:pt x="913" y="412"/>
                  </a:lnTo>
                  <a:lnTo>
                    <a:pt x="914" y="412"/>
                  </a:lnTo>
                  <a:lnTo>
                    <a:pt x="916" y="411"/>
                  </a:lnTo>
                  <a:lnTo>
                    <a:pt x="916" y="410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7" y="406"/>
                  </a:lnTo>
                  <a:lnTo>
                    <a:pt x="916" y="405"/>
                  </a:lnTo>
                  <a:lnTo>
                    <a:pt x="919" y="403"/>
                  </a:lnTo>
                  <a:lnTo>
                    <a:pt x="920" y="403"/>
                  </a:lnTo>
                  <a:lnTo>
                    <a:pt x="923" y="402"/>
                  </a:lnTo>
                  <a:lnTo>
                    <a:pt x="923" y="400"/>
                  </a:lnTo>
                  <a:lnTo>
                    <a:pt x="923" y="399"/>
                  </a:lnTo>
                  <a:lnTo>
                    <a:pt x="923" y="398"/>
                  </a:lnTo>
                  <a:lnTo>
                    <a:pt x="921" y="398"/>
                  </a:lnTo>
                  <a:lnTo>
                    <a:pt x="921" y="397"/>
                  </a:lnTo>
                  <a:lnTo>
                    <a:pt x="920" y="393"/>
                  </a:lnTo>
                  <a:lnTo>
                    <a:pt x="920" y="392"/>
                  </a:lnTo>
                  <a:lnTo>
                    <a:pt x="919" y="392"/>
                  </a:lnTo>
                  <a:lnTo>
                    <a:pt x="918" y="391"/>
                  </a:lnTo>
                  <a:lnTo>
                    <a:pt x="918" y="390"/>
                  </a:lnTo>
                  <a:lnTo>
                    <a:pt x="918" y="387"/>
                  </a:lnTo>
                  <a:lnTo>
                    <a:pt x="919" y="385"/>
                  </a:lnTo>
                  <a:lnTo>
                    <a:pt x="920" y="385"/>
                  </a:lnTo>
                  <a:lnTo>
                    <a:pt x="920" y="383"/>
                  </a:lnTo>
                  <a:lnTo>
                    <a:pt x="919" y="379"/>
                  </a:lnTo>
                  <a:lnTo>
                    <a:pt x="919" y="377"/>
                  </a:lnTo>
                  <a:lnTo>
                    <a:pt x="920" y="374"/>
                  </a:lnTo>
                  <a:lnTo>
                    <a:pt x="920" y="373"/>
                  </a:lnTo>
                  <a:lnTo>
                    <a:pt x="920" y="372"/>
                  </a:lnTo>
                  <a:lnTo>
                    <a:pt x="920" y="370"/>
                  </a:lnTo>
                  <a:lnTo>
                    <a:pt x="920" y="369"/>
                  </a:lnTo>
                  <a:lnTo>
                    <a:pt x="921" y="367"/>
                  </a:lnTo>
                  <a:lnTo>
                    <a:pt x="921" y="366"/>
                  </a:lnTo>
                  <a:lnTo>
                    <a:pt x="921" y="365"/>
                  </a:lnTo>
                  <a:lnTo>
                    <a:pt x="921" y="364"/>
                  </a:lnTo>
                  <a:lnTo>
                    <a:pt x="923" y="361"/>
                  </a:lnTo>
                  <a:lnTo>
                    <a:pt x="924" y="359"/>
                  </a:lnTo>
                  <a:lnTo>
                    <a:pt x="925" y="358"/>
                  </a:lnTo>
                  <a:lnTo>
                    <a:pt x="925" y="354"/>
                  </a:lnTo>
                  <a:lnTo>
                    <a:pt x="921" y="348"/>
                  </a:lnTo>
                  <a:lnTo>
                    <a:pt x="921" y="345"/>
                  </a:lnTo>
                  <a:lnTo>
                    <a:pt x="921" y="343"/>
                  </a:lnTo>
                  <a:lnTo>
                    <a:pt x="923" y="341"/>
                  </a:lnTo>
                  <a:lnTo>
                    <a:pt x="923" y="340"/>
                  </a:lnTo>
                  <a:lnTo>
                    <a:pt x="924" y="339"/>
                  </a:lnTo>
                  <a:lnTo>
                    <a:pt x="924" y="338"/>
                  </a:lnTo>
                  <a:lnTo>
                    <a:pt x="924" y="337"/>
                  </a:lnTo>
                  <a:lnTo>
                    <a:pt x="925" y="335"/>
                  </a:lnTo>
                  <a:lnTo>
                    <a:pt x="930" y="328"/>
                  </a:lnTo>
                  <a:lnTo>
                    <a:pt x="930" y="327"/>
                  </a:lnTo>
                  <a:lnTo>
                    <a:pt x="931" y="325"/>
                  </a:lnTo>
                  <a:lnTo>
                    <a:pt x="931" y="322"/>
                  </a:lnTo>
                  <a:lnTo>
                    <a:pt x="931" y="320"/>
                  </a:lnTo>
                  <a:lnTo>
                    <a:pt x="933" y="319"/>
                  </a:lnTo>
                  <a:lnTo>
                    <a:pt x="934" y="318"/>
                  </a:lnTo>
                  <a:lnTo>
                    <a:pt x="936" y="318"/>
                  </a:lnTo>
                  <a:lnTo>
                    <a:pt x="936" y="315"/>
                  </a:lnTo>
                  <a:lnTo>
                    <a:pt x="934" y="314"/>
                  </a:lnTo>
                  <a:lnTo>
                    <a:pt x="934" y="313"/>
                  </a:lnTo>
                  <a:lnTo>
                    <a:pt x="934" y="312"/>
                  </a:lnTo>
                  <a:lnTo>
                    <a:pt x="934" y="309"/>
                  </a:lnTo>
                  <a:lnTo>
                    <a:pt x="934" y="307"/>
                  </a:lnTo>
                  <a:lnTo>
                    <a:pt x="936" y="306"/>
                  </a:lnTo>
                  <a:lnTo>
                    <a:pt x="936" y="305"/>
                  </a:lnTo>
                  <a:lnTo>
                    <a:pt x="937" y="304"/>
                  </a:lnTo>
                  <a:lnTo>
                    <a:pt x="937" y="302"/>
                  </a:lnTo>
                  <a:lnTo>
                    <a:pt x="937" y="300"/>
                  </a:lnTo>
                  <a:lnTo>
                    <a:pt x="937" y="299"/>
                  </a:lnTo>
                  <a:lnTo>
                    <a:pt x="938" y="298"/>
                  </a:lnTo>
                  <a:lnTo>
                    <a:pt x="940" y="296"/>
                  </a:lnTo>
                  <a:lnTo>
                    <a:pt x="940" y="295"/>
                  </a:lnTo>
                  <a:lnTo>
                    <a:pt x="939" y="293"/>
                  </a:lnTo>
                  <a:lnTo>
                    <a:pt x="939" y="289"/>
                  </a:lnTo>
                  <a:lnTo>
                    <a:pt x="940" y="287"/>
                  </a:lnTo>
                  <a:lnTo>
                    <a:pt x="943" y="281"/>
                  </a:lnTo>
                  <a:lnTo>
                    <a:pt x="944" y="281"/>
                  </a:lnTo>
                  <a:lnTo>
                    <a:pt x="945" y="280"/>
                  </a:lnTo>
                  <a:lnTo>
                    <a:pt x="946" y="280"/>
                  </a:lnTo>
                  <a:lnTo>
                    <a:pt x="947" y="276"/>
                  </a:lnTo>
                  <a:lnTo>
                    <a:pt x="949" y="276"/>
                  </a:lnTo>
                  <a:lnTo>
                    <a:pt x="950" y="275"/>
                  </a:lnTo>
                  <a:lnTo>
                    <a:pt x="950" y="274"/>
                  </a:lnTo>
                  <a:lnTo>
                    <a:pt x="951" y="273"/>
                  </a:lnTo>
                  <a:lnTo>
                    <a:pt x="951" y="270"/>
                  </a:lnTo>
                  <a:lnTo>
                    <a:pt x="951" y="269"/>
                  </a:lnTo>
                  <a:lnTo>
                    <a:pt x="952" y="269"/>
                  </a:lnTo>
                  <a:lnTo>
                    <a:pt x="955" y="269"/>
                  </a:lnTo>
                  <a:lnTo>
                    <a:pt x="956" y="269"/>
                  </a:lnTo>
                  <a:lnTo>
                    <a:pt x="956" y="268"/>
                  </a:lnTo>
                  <a:lnTo>
                    <a:pt x="956" y="267"/>
                  </a:lnTo>
                  <a:lnTo>
                    <a:pt x="956" y="266"/>
                  </a:lnTo>
                  <a:lnTo>
                    <a:pt x="957" y="266"/>
                  </a:lnTo>
                  <a:lnTo>
                    <a:pt x="960" y="265"/>
                  </a:lnTo>
                  <a:lnTo>
                    <a:pt x="960" y="263"/>
                  </a:lnTo>
                  <a:lnTo>
                    <a:pt x="962" y="262"/>
                  </a:lnTo>
                  <a:lnTo>
                    <a:pt x="965" y="254"/>
                  </a:lnTo>
                  <a:lnTo>
                    <a:pt x="967" y="249"/>
                  </a:lnTo>
                  <a:lnTo>
                    <a:pt x="969" y="247"/>
                  </a:lnTo>
                  <a:lnTo>
                    <a:pt x="967" y="247"/>
                  </a:lnTo>
                  <a:lnTo>
                    <a:pt x="960" y="244"/>
                  </a:lnTo>
                  <a:lnTo>
                    <a:pt x="949" y="239"/>
                  </a:lnTo>
                  <a:lnTo>
                    <a:pt x="947" y="239"/>
                  </a:lnTo>
                  <a:lnTo>
                    <a:pt x="944" y="239"/>
                  </a:lnTo>
                  <a:lnTo>
                    <a:pt x="937" y="236"/>
                  </a:lnTo>
                  <a:lnTo>
                    <a:pt x="936" y="237"/>
                  </a:lnTo>
                  <a:lnTo>
                    <a:pt x="934" y="237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1" y="237"/>
                  </a:lnTo>
                  <a:lnTo>
                    <a:pt x="930" y="237"/>
                  </a:lnTo>
                  <a:lnTo>
                    <a:pt x="929" y="237"/>
                  </a:lnTo>
                  <a:lnTo>
                    <a:pt x="927" y="239"/>
                  </a:lnTo>
                  <a:lnTo>
                    <a:pt x="926" y="237"/>
                  </a:lnTo>
                  <a:lnTo>
                    <a:pt x="925" y="237"/>
                  </a:lnTo>
                  <a:lnTo>
                    <a:pt x="925" y="236"/>
                  </a:lnTo>
                  <a:lnTo>
                    <a:pt x="924" y="235"/>
                  </a:lnTo>
                  <a:lnTo>
                    <a:pt x="923" y="234"/>
                  </a:lnTo>
                  <a:lnTo>
                    <a:pt x="920" y="234"/>
                  </a:lnTo>
                  <a:lnTo>
                    <a:pt x="919" y="233"/>
                  </a:lnTo>
                  <a:lnTo>
                    <a:pt x="918" y="233"/>
                  </a:lnTo>
                  <a:lnTo>
                    <a:pt x="916" y="229"/>
                  </a:lnTo>
                  <a:lnTo>
                    <a:pt x="914" y="228"/>
                  </a:lnTo>
                  <a:lnTo>
                    <a:pt x="916" y="228"/>
                  </a:lnTo>
                  <a:lnTo>
                    <a:pt x="916" y="227"/>
                  </a:lnTo>
                  <a:lnTo>
                    <a:pt x="916" y="226"/>
                  </a:lnTo>
                  <a:lnTo>
                    <a:pt x="913" y="226"/>
                  </a:lnTo>
                  <a:lnTo>
                    <a:pt x="911" y="224"/>
                  </a:lnTo>
                  <a:lnTo>
                    <a:pt x="910" y="223"/>
                  </a:lnTo>
                  <a:lnTo>
                    <a:pt x="908" y="223"/>
                  </a:lnTo>
                  <a:lnTo>
                    <a:pt x="907" y="224"/>
                  </a:lnTo>
                  <a:lnTo>
                    <a:pt x="906" y="224"/>
                  </a:lnTo>
                  <a:lnTo>
                    <a:pt x="905" y="224"/>
                  </a:lnTo>
                  <a:lnTo>
                    <a:pt x="905" y="226"/>
                  </a:lnTo>
                  <a:lnTo>
                    <a:pt x="905" y="227"/>
                  </a:lnTo>
                  <a:lnTo>
                    <a:pt x="904" y="228"/>
                  </a:lnTo>
                  <a:lnTo>
                    <a:pt x="901" y="228"/>
                  </a:lnTo>
                  <a:lnTo>
                    <a:pt x="900" y="229"/>
                  </a:lnTo>
                  <a:lnTo>
                    <a:pt x="900" y="230"/>
                  </a:lnTo>
                  <a:lnTo>
                    <a:pt x="899" y="231"/>
                  </a:lnTo>
                  <a:lnTo>
                    <a:pt x="897" y="230"/>
                  </a:lnTo>
                  <a:lnTo>
                    <a:pt x="891" y="230"/>
                  </a:lnTo>
                  <a:lnTo>
                    <a:pt x="890" y="229"/>
                  </a:lnTo>
                  <a:lnTo>
                    <a:pt x="888" y="229"/>
                  </a:lnTo>
                  <a:lnTo>
                    <a:pt x="886" y="227"/>
                  </a:lnTo>
                  <a:lnTo>
                    <a:pt x="885" y="228"/>
                  </a:lnTo>
                  <a:lnTo>
                    <a:pt x="885" y="229"/>
                  </a:lnTo>
                  <a:lnTo>
                    <a:pt x="882" y="230"/>
                  </a:lnTo>
                  <a:lnTo>
                    <a:pt x="881" y="229"/>
                  </a:lnTo>
                  <a:lnTo>
                    <a:pt x="880" y="227"/>
                  </a:lnTo>
                  <a:lnTo>
                    <a:pt x="880" y="222"/>
                  </a:lnTo>
                  <a:lnTo>
                    <a:pt x="878" y="222"/>
                  </a:lnTo>
                  <a:lnTo>
                    <a:pt x="873" y="220"/>
                  </a:lnTo>
                  <a:lnTo>
                    <a:pt x="873" y="218"/>
                  </a:lnTo>
                  <a:lnTo>
                    <a:pt x="871" y="220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6" y="221"/>
                  </a:lnTo>
                  <a:lnTo>
                    <a:pt x="866" y="222"/>
                  </a:lnTo>
                  <a:lnTo>
                    <a:pt x="867" y="224"/>
                  </a:lnTo>
                  <a:lnTo>
                    <a:pt x="866" y="226"/>
                  </a:lnTo>
                  <a:lnTo>
                    <a:pt x="865" y="227"/>
                  </a:lnTo>
                  <a:lnTo>
                    <a:pt x="862" y="226"/>
                  </a:lnTo>
                  <a:lnTo>
                    <a:pt x="859" y="226"/>
                  </a:lnTo>
                  <a:lnTo>
                    <a:pt x="858" y="224"/>
                  </a:lnTo>
                  <a:lnTo>
                    <a:pt x="858" y="223"/>
                  </a:lnTo>
                  <a:lnTo>
                    <a:pt x="858" y="222"/>
                  </a:lnTo>
                  <a:lnTo>
                    <a:pt x="858" y="220"/>
                  </a:lnTo>
                  <a:lnTo>
                    <a:pt x="858" y="218"/>
                  </a:lnTo>
                  <a:lnTo>
                    <a:pt x="856" y="218"/>
                  </a:lnTo>
                  <a:lnTo>
                    <a:pt x="855" y="218"/>
                  </a:lnTo>
                  <a:lnTo>
                    <a:pt x="855" y="217"/>
                  </a:lnTo>
                  <a:lnTo>
                    <a:pt x="854" y="215"/>
                  </a:lnTo>
                  <a:lnTo>
                    <a:pt x="854" y="214"/>
                  </a:lnTo>
                  <a:lnTo>
                    <a:pt x="853" y="214"/>
                  </a:lnTo>
                  <a:lnTo>
                    <a:pt x="853" y="213"/>
                  </a:lnTo>
                  <a:lnTo>
                    <a:pt x="853" y="211"/>
                  </a:lnTo>
                  <a:lnTo>
                    <a:pt x="847" y="207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3"/>
                  </a:lnTo>
                  <a:lnTo>
                    <a:pt x="847" y="203"/>
                  </a:lnTo>
                  <a:lnTo>
                    <a:pt x="848" y="202"/>
                  </a:lnTo>
                  <a:lnTo>
                    <a:pt x="847" y="202"/>
                  </a:lnTo>
                  <a:lnTo>
                    <a:pt x="843" y="197"/>
                  </a:lnTo>
                  <a:lnTo>
                    <a:pt x="843" y="196"/>
                  </a:lnTo>
                  <a:lnTo>
                    <a:pt x="843" y="195"/>
                  </a:lnTo>
                  <a:lnTo>
                    <a:pt x="842" y="194"/>
                  </a:lnTo>
                  <a:lnTo>
                    <a:pt x="841" y="193"/>
                  </a:lnTo>
                  <a:lnTo>
                    <a:pt x="835" y="189"/>
                  </a:lnTo>
                  <a:lnTo>
                    <a:pt x="834" y="189"/>
                  </a:lnTo>
                  <a:lnTo>
                    <a:pt x="832" y="190"/>
                  </a:lnTo>
                  <a:lnTo>
                    <a:pt x="830" y="190"/>
                  </a:lnTo>
                  <a:lnTo>
                    <a:pt x="829" y="190"/>
                  </a:lnTo>
                  <a:lnTo>
                    <a:pt x="827" y="189"/>
                  </a:lnTo>
                  <a:lnTo>
                    <a:pt x="823" y="187"/>
                  </a:lnTo>
                  <a:lnTo>
                    <a:pt x="821" y="185"/>
                  </a:lnTo>
                  <a:lnTo>
                    <a:pt x="819" y="185"/>
                  </a:lnTo>
                  <a:lnTo>
                    <a:pt x="814" y="185"/>
                  </a:lnTo>
                  <a:lnTo>
                    <a:pt x="815" y="187"/>
                  </a:lnTo>
                  <a:lnTo>
                    <a:pt x="813" y="187"/>
                  </a:lnTo>
                  <a:lnTo>
                    <a:pt x="813" y="188"/>
                  </a:lnTo>
                  <a:lnTo>
                    <a:pt x="812" y="188"/>
                  </a:lnTo>
                  <a:lnTo>
                    <a:pt x="812" y="189"/>
                  </a:lnTo>
                  <a:lnTo>
                    <a:pt x="810" y="190"/>
                  </a:lnTo>
                  <a:lnTo>
                    <a:pt x="810" y="191"/>
                  </a:lnTo>
                  <a:lnTo>
                    <a:pt x="809" y="191"/>
                  </a:lnTo>
                  <a:lnTo>
                    <a:pt x="803" y="191"/>
                  </a:lnTo>
                  <a:lnTo>
                    <a:pt x="802" y="193"/>
                  </a:lnTo>
                  <a:lnTo>
                    <a:pt x="801" y="189"/>
                  </a:lnTo>
                  <a:lnTo>
                    <a:pt x="800" y="188"/>
                  </a:lnTo>
                  <a:lnTo>
                    <a:pt x="795" y="187"/>
                  </a:lnTo>
                  <a:lnTo>
                    <a:pt x="793" y="185"/>
                  </a:lnTo>
                  <a:lnTo>
                    <a:pt x="791" y="184"/>
                  </a:lnTo>
                  <a:lnTo>
                    <a:pt x="789" y="181"/>
                  </a:lnTo>
                  <a:lnTo>
                    <a:pt x="788" y="181"/>
                  </a:lnTo>
                  <a:lnTo>
                    <a:pt x="787" y="180"/>
                  </a:lnTo>
                  <a:lnTo>
                    <a:pt x="786" y="180"/>
                  </a:lnTo>
                  <a:lnTo>
                    <a:pt x="784" y="180"/>
                  </a:lnTo>
                  <a:lnTo>
                    <a:pt x="783" y="181"/>
                  </a:lnTo>
                  <a:lnTo>
                    <a:pt x="782" y="182"/>
                  </a:lnTo>
                  <a:lnTo>
                    <a:pt x="781" y="181"/>
                  </a:lnTo>
                  <a:lnTo>
                    <a:pt x="780" y="181"/>
                  </a:lnTo>
                  <a:lnTo>
                    <a:pt x="778" y="180"/>
                  </a:lnTo>
                  <a:lnTo>
                    <a:pt x="777" y="181"/>
                  </a:lnTo>
                  <a:lnTo>
                    <a:pt x="776" y="182"/>
                  </a:lnTo>
                  <a:lnTo>
                    <a:pt x="776" y="183"/>
                  </a:lnTo>
                  <a:lnTo>
                    <a:pt x="775" y="183"/>
                  </a:lnTo>
                  <a:lnTo>
                    <a:pt x="774" y="184"/>
                  </a:lnTo>
                  <a:lnTo>
                    <a:pt x="774" y="183"/>
                  </a:lnTo>
                  <a:lnTo>
                    <a:pt x="771" y="182"/>
                  </a:lnTo>
                  <a:lnTo>
                    <a:pt x="770" y="183"/>
                  </a:lnTo>
                  <a:lnTo>
                    <a:pt x="768" y="184"/>
                  </a:lnTo>
                  <a:lnTo>
                    <a:pt x="765" y="185"/>
                  </a:lnTo>
                  <a:lnTo>
                    <a:pt x="764" y="185"/>
                  </a:lnTo>
                  <a:lnTo>
                    <a:pt x="763" y="184"/>
                  </a:lnTo>
                  <a:lnTo>
                    <a:pt x="763" y="183"/>
                  </a:lnTo>
                  <a:lnTo>
                    <a:pt x="764" y="182"/>
                  </a:lnTo>
                  <a:lnTo>
                    <a:pt x="764" y="181"/>
                  </a:lnTo>
                  <a:lnTo>
                    <a:pt x="763" y="180"/>
                  </a:lnTo>
                  <a:lnTo>
                    <a:pt x="760" y="174"/>
                  </a:lnTo>
                  <a:lnTo>
                    <a:pt x="758" y="174"/>
                  </a:lnTo>
                  <a:lnTo>
                    <a:pt x="758" y="172"/>
                  </a:lnTo>
                  <a:lnTo>
                    <a:pt x="756" y="172"/>
                  </a:lnTo>
                  <a:lnTo>
                    <a:pt x="755" y="171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1" y="172"/>
                  </a:lnTo>
                  <a:lnTo>
                    <a:pt x="751" y="171"/>
                  </a:lnTo>
                  <a:lnTo>
                    <a:pt x="751" y="170"/>
                  </a:lnTo>
                  <a:lnTo>
                    <a:pt x="752" y="169"/>
                  </a:lnTo>
                  <a:lnTo>
                    <a:pt x="751" y="167"/>
                  </a:lnTo>
                  <a:lnTo>
                    <a:pt x="750" y="165"/>
                  </a:lnTo>
                  <a:lnTo>
                    <a:pt x="750" y="163"/>
                  </a:lnTo>
                  <a:lnTo>
                    <a:pt x="748" y="163"/>
                  </a:lnTo>
                  <a:lnTo>
                    <a:pt x="744" y="164"/>
                  </a:lnTo>
                  <a:lnTo>
                    <a:pt x="743" y="164"/>
                  </a:lnTo>
                  <a:lnTo>
                    <a:pt x="742" y="163"/>
                  </a:lnTo>
                  <a:lnTo>
                    <a:pt x="741" y="162"/>
                  </a:lnTo>
                  <a:lnTo>
                    <a:pt x="737" y="157"/>
                  </a:lnTo>
                  <a:lnTo>
                    <a:pt x="736" y="156"/>
                  </a:lnTo>
                  <a:lnTo>
                    <a:pt x="734" y="156"/>
                  </a:lnTo>
                  <a:lnTo>
                    <a:pt x="732" y="155"/>
                  </a:lnTo>
                  <a:lnTo>
                    <a:pt x="729" y="151"/>
                  </a:lnTo>
                  <a:lnTo>
                    <a:pt x="728" y="151"/>
                  </a:lnTo>
                  <a:lnTo>
                    <a:pt x="725" y="151"/>
                  </a:lnTo>
                  <a:lnTo>
                    <a:pt x="723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9" y="151"/>
                  </a:lnTo>
                  <a:lnTo>
                    <a:pt x="719" y="148"/>
                  </a:lnTo>
                  <a:lnTo>
                    <a:pt x="718" y="146"/>
                  </a:lnTo>
                  <a:lnTo>
                    <a:pt x="718" y="145"/>
                  </a:lnTo>
                  <a:lnTo>
                    <a:pt x="718" y="144"/>
                  </a:lnTo>
                  <a:lnTo>
                    <a:pt x="719" y="144"/>
                  </a:lnTo>
                  <a:lnTo>
                    <a:pt x="719" y="143"/>
                  </a:lnTo>
                  <a:lnTo>
                    <a:pt x="719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6"/>
                  </a:lnTo>
                  <a:lnTo>
                    <a:pt x="715" y="135"/>
                  </a:lnTo>
                  <a:lnTo>
                    <a:pt x="715" y="132"/>
                  </a:lnTo>
                  <a:lnTo>
                    <a:pt x="715" y="131"/>
                  </a:lnTo>
                  <a:lnTo>
                    <a:pt x="717" y="123"/>
                  </a:lnTo>
                  <a:lnTo>
                    <a:pt x="717" y="122"/>
                  </a:lnTo>
                  <a:lnTo>
                    <a:pt x="717" y="120"/>
                  </a:lnTo>
                  <a:lnTo>
                    <a:pt x="717" y="119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21" y="117"/>
                  </a:lnTo>
                  <a:lnTo>
                    <a:pt x="721" y="113"/>
                  </a:lnTo>
                  <a:lnTo>
                    <a:pt x="721" y="112"/>
                  </a:lnTo>
                  <a:lnTo>
                    <a:pt x="721" y="111"/>
                  </a:lnTo>
                  <a:lnTo>
                    <a:pt x="718" y="111"/>
                  </a:lnTo>
                  <a:lnTo>
                    <a:pt x="717" y="111"/>
                  </a:lnTo>
                  <a:lnTo>
                    <a:pt x="717" y="109"/>
                  </a:lnTo>
                  <a:lnTo>
                    <a:pt x="715" y="110"/>
                  </a:lnTo>
                  <a:lnTo>
                    <a:pt x="706" y="118"/>
                  </a:lnTo>
                  <a:lnTo>
                    <a:pt x="705" y="118"/>
                  </a:lnTo>
                  <a:lnTo>
                    <a:pt x="705" y="119"/>
                  </a:lnTo>
                  <a:lnTo>
                    <a:pt x="705" y="120"/>
                  </a:lnTo>
                  <a:lnTo>
                    <a:pt x="706" y="120"/>
                  </a:lnTo>
                  <a:lnTo>
                    <a:pt x="706" y="122"/>
                  </a:lnTo>
                  <a:lnTo>
                    <a:pt x="705" y="125"/>
                  </a:lnTo>
                  <a:lnTo>
                    <a:pt x="705" y="128"/>
                  </a:lnTo>
                  <a:lnTo>
                    <a:pt x="704" y="129"/>
                  </a:lnTo>
                  <a:lnTo>
                    <a:pt x="703" y="130"/>
                  </a:lnTo>
                  <a:lnTo>
                    <a:pt x="701" y="130"/>
                  </a:lnTo>
                  <a:lnTo>
                    <a:pt x="691" y="136"/>
                  </a:lnTo>
                  <a:lnTo>
                    <a:pt x="689" y="136"/>
                  </a:lnTo>
                  <a:lnTo>
                    <a:pt x="688" y="136"/>
                  </a:lnTo>
                  <a:lnTo>
                    <a:pt x="676" y="132"/>
                  </a:lnTo>
                  <a:lnTo>
                    <a:pt x="671" y="133"/>
                  </a:lnTo>
                  <a:lnTo>
                    <a:pt x="670" y="133"/>
                  </a:lnTo>
                  <a:lnTo>
                    <a:pt x="669" y="133"/>
                  </a:lnTo>
                  <a:lnTo>
                    <a:pt x="665" y="131"/>
                  </a:lnTo>
                  <a:lnTo>
                    <a:pt x="665" y="129"/>
                  </a:lnTo>
                  <a:lnTo>
                    <a:pt x="665" y="128"/>
                  </a:lnTo>
                  <a:lnTo>
                    <a:pt x="665" y="126"/>
                  </a:lnTo>
                  <a:lnTo>
                    <a:pt x="665" y="125"/>
                  </a:lnTo>
                  <a:lnTo>
                    <a:pt x="665" y="124"/>
                  </a:lnTo>
                  <a:lnTo>
                    <a:pt x="666" y="124"/>
                  </a:lnTo>
                  <a:lnTo>
                    <a:pt x="667" y="123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1" y="119"/>
                  </a:lnTo>
                  <a:lnTo>
                    <a:pt x="670" y="118"/>
                  </a:lnTo>
                  <a:lnTo>
                    <a:pt x="670" y="118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3"/>
                  </a:lnTo>
                  <a:lnTo>
                    <a:pt x="665" y="111"/>
                  </a:lnTo>
                  <a:lnTo>
                    <a:pt x="666" y="106"/>
                  </a:lnTo>
                  <a:lnTo>
                    <a:pt x="666" y="104"/>
                  </a:lnTo>
                  <a:lnTo>
                    <a:pt x="666" y="103"/>
                  </a:lnTo>
                  <a:lnTo>
                    <a:pt x="667" y="102"/>
                  </a:lnTo>
                  <a:lnTo>
                    <a:pt x="670" y="100"/>
                  </a:lnTo>
                  <a:lnTo>
                    <a:pt x="670" y="99"/>
                  </a:lnTo>
                  <a:lnTo>
                    <a:pt x="670" y="98"/>
                  </a:lnTo>
                  <a:lnTo>
                    <a:pt x="670" y="97"/>
                  </a:lnTo>
                  <a:lnTo>
                    <a:pt x="669" y="97"/>
                  </a:lnTo>
                  <a:lnTo>
                    <a:pt x="667" y="96"/>
                  </a:lnTo>
                  <a:lnTo>
                    <a:pt x="666" y="96"/>
                  </a:lnTo>
                  <a:lnTo>
                    <a:pt x="666" y="97"/>
                  </a:lnTo>
                  <a:lnTo>
                    <a:pt x="666" y="98"/>
                  </a:lnTo>
                  <a:lnTo>
                    <a:pt x="665" y="98"/>
                  </a:lnTo>
                  <a:lnTo>
                    <a:pt x="665" y="98"/>
                  </a:lnTo>
                  <a:lnTo>
                    <a:pt x="663" y="93"/>
                  </a:lnTo>
                  <a:lnTo>
                    <a:pt x="662" y="92"/>
                  </a:lnTo>
                  <a:lnTo>
                    <a:pt x="660" y="91"/>
                  </a:lnTo>
                  <a:lnTo>
                    <a:pt x="658" y="89"/>
                  </a:lnTo>
                  <a:lnTo>
                    <a:pt x="656" y="89"/>
                  </a:lnTo>
                  <a:lnTo>
                    <a:pt x="654" y="89"/>
                  </a:lnTo>
                  <a:lnTo>
                    <a:pt x="650" y="90"/>
                  </a:lnTo>
                  <a:lnTo>
                    <a:pt x="647" y="90"/>
                  </a:lnTo>
                  <a:lnTo>
                    <a:pt x="646" y="90"/>
                  </a:lnTo>
                  <a:lnTo>
                    <a:pt x="645" y="89"/>
                  </a:lnTo>
                  <a:lnTo>
                    <a:pt x="644" y="89"/>
                  </a:lnTo>
                  <a:lnTo>
                    <a:pt x="640" y="87"/>
                  </a:lnTo>
                  <a:lnTo>
                    <a:pt x="637" y="87"/>
                  </a:lnTo>
                  <a:lnTo>
                    <a:pt x="637" y="89"/>
                  </a:lnTo>
                  <a:lnTo>
                    <a:pt x="634" y="90"/>
                  </a:lnTo>
                  <a:lnTo>
                    <a:pt x="634" y="91"/>
                  </a:lnTo>
                  <a:lnTo>
                    <a:pt x="634" y="92"/>
                  </a:lnTo>
                  <a:lnTo>
                    <a:pt x="633" y="92"/>
                  </a:lnTo>
                  <a:lnTo>
                    <a:pt x="631" y="90"/>
                  </a:lnTo>
                  <a:lnTo>
                    <a:pt x="630" y="86"/>
                  </a:lnTo>
                  <a:lnTo>
                    <a:pt x="630" y="80"/>
                  </a:lnTo>
                  <a:lnTo>
                    <a:pt x="630" y="76"/>
                  </a:lnTo>
                  <a:lnTo>
                    <a:pt x="628" y="73"/>
                  </a:lnTo>
                  <a:lnTo>
                    <a:pt x="626" y="72"/>
                  </a:lnTo>
                  <a:lnTo>
                    <a:pt x="625" y="71"/>
                  </a:lnTo>
                  <a:lnTo>
                    <a:pt x="623" y="71"/>
                  </a:lnTo>
                  <a:lnTo>
                    <a:pt x="618" y="71"/>
                  </a:lnTo>
                  <a:lnTo>
                    <a:pt x="617" y="70"/>
                  </a:lnTo>
                  <a:lnTo>
                    <a:pt x="618" y="68"/>
                  </a:lnTo>
                  <a:lnTo>
                    <a:pt x="618" y="67"/>
                  </a:lnTo>
                  <a:lnTo>
                    <a:pt x="617" y="67"/>
                  </a:lnTo>
                  <a:lnTo>
                    <a:pt x="615" y="67"/>
                  </a:lnTo>
                  <a:lnTo>
                    <a:pt x="614" y="67"/>
                  </a:lnTo>
                  <a:lnTo>
                    <a:pt x="613" y="68"/>
                  </a:lnTo>
                  <a:lnTo>
                    <a:pt x="612" y="68"/>
                  </a:lnTo>
                  <a:lnTo>
                    <a:pt x="610" y="70"/>
                  </a:lnTo>
                  <a:lnTo>
                    <a:pt x="608" y="71"/>
                  </a:lnTo>
                  <a:lnTo>
                    <a:pt x="607" y="70"/>
                  </a:lnTo>
                  <a:lnTo>
                    <a:pt x="604" y="68"/>
                  </a:lnTo>
                  <a:lnTo>
                    <a:pt x="602" y="67"/>
                  </a:lnTo>
                  <a:lnTo>
                    <a:pt x="601" y="66"/>
                  </a:lnTo>
                  <a:lnTo>
                    <a:pt x="601" y="65"/>
                  </a:lnTo>
                  <a:lnTo>
                    <a:pt x="601" y="61"/>
                  </a:lnTo>
                  <a:lnTo>
                    <a:pt x="599" y="54"/>
                  </a:lnTo>
                  <a:lnTo>
                    <a:pt x="598" y="51"/>
                  </a:lnTo>
                  <a:lnTo>
                    <a:pt x="599" y="50"/>
                  </a:lnTo>
                  <a:lnTo>
                    <a:pt x="599" y="46"/>
                  </a:lnTo>
                  <a:lnTo>
                    <a:pt x="598" y="45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5" y="44"/>
                  </a:lnTo>
                  <a:lnTo>
                    <a:pt x="594" y="41"/>
                  </a:lnTo>
                  <a:lnTo>
                    <a:pt x="593" y="40"/>
                  </a:lnTo>
                  <a:lnTo>
                    <a:pt x="592" y="38"/>
                  </a:lnTo>
                  <a:lnTo>
                    <a:pt x="591" y="37"/>
                  </a:lnTo>
                  <a:lnTo>
                    <a:pt x="588" y="35"/>
                  </a:lnTo>
                  <a:lnTo>
                    <a:pt x="582" y="38"/>
                  </a:lnTo>
                  <a:lnTo>
                    <a:pt x="579" y="39"/>
                  </a:lnTo>
                  <a:lnTo>
                    <a:pt x="578" y="40"/>
                  </a:lnTo>
                  <a:lnTo>
                    <a:pt x="576" y="41"/>
                  </a:lnTo>
                  <a:lnTo>
                    <a:pt x="574" y="46"/>
                  </a:lnTo>
                  <a:lnTo>
                    <a:pt x="573" y="46"/>
                  </a:lnTo>
                  <a:lnTo>
                    <a:pt x="572" y="46"/>
                  </a:lnTo>
                  <a:lnTo>
                    <a:pt x="565" y="42"/>
                  </a:lnTo>
                  <a:lnTo>
                    <a:pt x="563" y="41"/>
                  </a:lnTo>
                  <a:lnTo>
                    <a:pt x="562" y="39"/>
                  </a:lnTo>
                  <a:lnTo>
                    <a:pt x="561" y="38"/>
                  </a:lnTo>
                  <a:lnTo>
                    <a:pt x="559" y="35"/>
                  </a:lnTo>
                  <a:lnTo>
                    <a:pt x="559" y="34"/>
                  </a:lnTo>
                  <a:lnTo>
                    <a:pt x="558" y="33"/>
                  </a:lnTo>
                  <a:lnTo>
                    <a:pt x="556" y="33"/>
                  </a:lnTo>
                  <a:lnTo>
                    <a:pt x="554" y="33"/>
                  </a:lnTo>
                  <a:lnTo>
                    <a:pt x="553" y="33"/>
                  </a:lnTo>
                  <a:lnTo>
                    <a:pt x="552" y="33"/>
                  </a:lnTo>
                  <a:lnTo>
                    <a:pt x="552" y="32"/>
                  </a:lnTo>
                  <a:lnTo>
                    <a:pt x="552" y="31"/>
                  </a:lnTo>
                  <a:lnTo>
                    <a:pt x="550" y="29"/>
                  </a:lnTo>
                  <a:lnTo>
                    <a:pt x="550" y="28"/>
                  </a:lnTo>
                  <a:lnTo>
                    <a:pt x="552" y="27"/>
                  </a:lnTo>
                  <a:lnTo>
                    <a:pt x="552" y="26"/>
                  </a:lnTo>
                  <a:lnTo>
                    <a:pt x="549" y="21"/>
                  </a:lnTo>
                  <a:lnTo>
                    <a:pt x="550" y="20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5"/>
                  </a:lnTo>
                  <a:lnTo>
                    <a:pt x="552" y="13"/>
                  </a:lnTo>
                  <a:lnTo>
                    <a:pt x="548" y="9"/>
                  </a:lnTo>
                  <a:lnTo>
                    <a:pt x="548" y="7"/>
                  </a:lnTo>
                  <a:lnTo>
                    <a:pt x="547" y="3"/>
                  </a:lnTo>
                  <a:lnTo>
                    <a:pt x="546" y="0"/>
                  </a:lnTo>
                  <a:lnTo>
                    <a:pt x="545" y="1"/>
                  </a:lnTo>
                  <a:lnTo>
                    <a:pt x="541" y="2"/>
                  </a:lnTo>
                  <a:lnTo>
                    <a:pt x="535" y="5"/>
                  </a:lnTo>
                  <a:lnTo>
                    <a:pt x="530" y="3"/>
                  </a:lnTo>
                  <a:lnTo>
                    <a:pt x="529" y="3"/>
                  </a:lnTo>
                  <a:lnTo>
                    <a:pt x="529" y="5"/>
                  </a:lnTo>
                  <a:lnTo>
                    <a:pt x="516" y="8"/>
                  </a:lnTo>
                  <a:lnTo>
                    <a:pt x="504" y="9"/>
                  </a:lnTo>
                  <a:lnTo>
                    <a:pt x="502" y="11"/>
                  </a:lnTo>
                  <a:lnTo>
                    <a:pt x="500" y="11"/>
                  </a:lnTo>
                  <a:lnTo>
                    <a:pt x="487" y="16"/>
                  </a:lnTo>
                  <a:lnTo>
                    <a:pt x="484" y="19"/>
                  </a:lnTo>
                  <a:lnTo>
                    <a:pt x="482" y="22"/>
                  </a:lnTo>
                  <a:lnTo>
                    <a:pt x="481" y="24"/>
                  </a:lnTo>
                  <a:lnTo>
                    <a:pt x="478" y="25"/>
                  </a:lnTo>
                  <a:lnTo>
                    <a:pt x="477" y="25"/>
                  </a:lnTo>
                  <a:lnTo>
                    <a:pt x="475" y="26"/>
                  </a:lnTo>
                  <a:lnTo>
                    <a:pt x="475" y="27"/>
                  </a:lnTo>
                  <a:lnTo>
                    <a:pt x="475" y="28"/>
                  </a:lnTo>
                  <a:lnTo>
                    <a:pt x="476" y="33"/>
                  </a:lnTo>
                  <a:lnTo>
                    <a:pt x="477" y="35"/>
                  </a:lnTo>
                  <a:lnTo>
                    <a:pt x="476" y="37"/>
                  </a:lnTo>
                  <a:lnTo>
                    <a:pt x="475" y="39"/>
                  </a:lnTo>
                  <a:lnTo>
                    <a:pt x="474" y="44"/>
                  </a:lnTo>
                  <a:lnTo>
                    <a:pt x="474" y="46"/>
                  </a:lnTo>
                  <a:lnTo>
                    <a:pt x="474" y="48"/>
                  </a:lnTo>
                  <a:lnTo>
                    <a:pt x="475" y="54"/>
                  </a:lnTo>
                  <a:lnTo>
                    <a:pt x="475" y="59"/>
                  </a:lnTo>
                  <a:lnTo>
                    <a:pt x="475" y="61"/>
                  </a:lnTo>
                  <a:lnTo>
                    <a:pt x="477" y="64"/>
                  </a:lnTo>
                  <a:lnTo>
                    <a:pt x="475" y="65"/>
                  </a:lnTo>
                  <a:lnTo>
                    <a:pt x="475" y="70"/>
                  </a:lnTo>
                  <a:lnTo>
                    <a:pt x="474" y="76"/>
                  </a:lnTo>
                  <a:lnTo>
                    <a:pt x="473" y="80"/>
                  </a:lnTo>
                  <a:lnTo>
                    <a:pt x="477" y="84"/>
                  </a:lnTo>
                  <a:lnTo>
                    <a:pt x="477" y="85"/>
                  </a:lnTo>
                  <a:lnTo>
                    <a:pt x="476" y="85"/>
                  </a:lnTo>
                  <a:lnTo>
                    <a:pt x="474" y="84"/>
                  </a:lnTo>
                  <a:lnTo>
                    <a:pt x="473" y="87"/>
                  </a:lnTo>
                  <a:lnTo>
                    <a:pt x="473" y="91"/>
                  </a:lnTo>
                  <a:lnTo>
                    <a:pt x="471" y="94"/>
                  </a:lnTo>
                  <a:lnTo>
                    <a:pt x="473" y="96"/>
                  </a:lnTo>
                  <a:lnTo>
                    <a:pt x="476" y="98"/>
                  </a:lnTo>
                  <a:lnTo>
                    <a:pt x="476" y="99"/>
                  </a:lnTo>
                  <a:lnTo>
                    <a:pt x="477" y="100"/>
                  </a:lnTo>
                  <a:lnTo>
                    <a:pt x="478" y="102"/>
                  </a:lnTo>
                  <a:lnTo>
                    <a:pt x="480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0" y="103"/>
                  </a:lnTo>
                  <a:lnTo>
                    <a:pt x="481" y="104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1" y="106"/>
                  </a:lnTo>
                  <a:lnTo>
                    <a:pt x="473" y="103"/>
                  </a:lnTo>
                  <a:lnTo>
                    <a:pt x="470" y="103"/>
                  </a:lnTo>
                  <a:lnTo>
                    <a:pt x="468" y="106"/>
                  </a:lnTo>
                  <a:lnTo>
                    <a:pt x="467" y="112"/>
                  </a:lnTo>
                  <a:lnTo>
                    <a:pt x="467" y="113"/>
                  </a:lnTo>
                  <a:lnTo>
                    <a:pt x="465" y="115"/>
                  </a:lnTo>
                  <a:lnTo>
                    <a:pt x="462" y="118"/>
                  </a:lnTo>
                  <a:lnTo>
                    <a:pt x="451" y="126"/>
                  </a:lnTo>
                  <a:lnTo>
                    <a:pt x="448" y="130"/>
                  </a:lnTo>
                  <a:lnTo>
                    <a:pt x="447" y="131"/>
                  </a:lnTo>
                  <a:lnTo>
                    <a:pt x="444" y="132"/>
                  </a:lnTo>
                  <a:lnTo>
                    <a:pt x="413" y="143"/>
                  </a:lnTo>
                  <a:lnTo>
                    <a:pt x="408" y="143"/>
                  </a:lnTo>
                  <a:lnTo>
                    <a:pt x="402" y="145"/>
                  </a:lnTo>
                  <a:lnTo>
                    <a:pt x="399" y="146"/>
                  </a:lnTo>
                  <a:lnTo>
                    <a:pt x="396" y="148"/>
                  </a:lnTo>
                  <a:lnTo>
                    <a:pt x="386" y="152"/>
                  </a:lnTo>
                  <a:lnTo>
                    <a:pt x="386" y="154"/>
                  </a:lnTo>
                  <a:lnTo>
                    <a:pt x="377" y="158"/>
                  </a:lnTo>
                  <a:lnTo>
                    <a:pt x="376" y="159"/>
                  </a:lnTo>
                  <a:lnTo>
                    <a:pt x="371" y="162"/>
                  </a:lnTo>
                  <a:lnTo>
                    <a:pt x="370" y="163"/>
                  </a:lnTo>
                  <a:lnTo>
                    <a:pt x="367" y="174"/>
                  </a:lnTo>
                  <a:lnTo>
                    <a:pt x="363" y="181"/>
                  </a:lnTo>
                  <a:lnTo>
                    <a:pt x="363" y="182"/>
                  </a:lnTo>
                  <a:lnTo>
                    <a:pt x="363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5" y="187"/>
                  </a:lnTo>
                  <a:lnTo>
                    <a:pt x="366" y="187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1" y="188"/>
                  </a:lnTo>
                  <a:lnTo>
                    <a:pt x="377" y="190"/>
                  </a:lnTo>
                  <a:lnTo>
                    <a:pt x="382" y="190"/>
                  </a:lnTo>
                  <a:lnTo>
                    <a:pt x="389" y="189"/>
                  </a:lnTo>
                  <a:lnTo>
                    <a:pt x="393" y="187"/>
                  </a:lnTo>
                  <a:lnTo>
                    <a:pt x="392" y="188"/>
                  </a:lnTo>
                  <a:lnTo>
                    <a:pt x="391" y="189"/>
                  </a:lnTo>
                  <a:lnTo>
                    <a:pt x="387" y="191"/>
                  </a:lnTo>
                  <a:lnTo>
                    <a:pt x="379" y="194"/>
                  </a:lnTo>
                  <a:lnTo>
                    <a:pt x="370" y="195"/>
                  </a:lnTo>
                  <a:lnTo>
                    <a:pt x="364" y="200"/>
                  </a:lnTo>
                  <a:lnTo>
                    <a:pt x="363" y="202"/>
                  </a:lnTo>
                  <a:lnTo>
                    <a:pt x="361" y="203"/>
                  </a:lnTo>
                  <a:lnTo>
                    <a:pt x="360" y="203"/>
                  </a:lnTo>
                  <a:lnTo>
                    <a:pt x="358" y="204"/>
                  </a:lnTo>
                  <a:lnTo>
                    <a:pt x="354" y="206"/>
                  </a:lnTo>
                  <a:lnTo>
                    <a:pt x="343" y="209"/>
                  </a:lnTo>
                  <a:lnTo>
                    <a:pt x="341" y="210"/>
                  </a:lnTo>
                  <a:lnTo>
                    <a:pt x="333" y="206"/>
                  </a:lnTo>
                  <a:lnTo>
                    <a:pt x="330" y="206"/>
                  </a:lnTo>
                  <a:lnTo>
                    <a:pt x="327" y="204"/>
                  </a:lnTo>
                  <a:lnTo>
                    <a:pt x="326" y="204"/>
                  </a:lnTo>
                  <a:lnTo>
                    <a:pt x="322" y="204"/>
                  </a:lnTo>
                  <a:lnTo>
                    <a:pt x="319" y="202"/>
                  </a:lnTo>
                  <a:lnTo>
                    <a:pt x="317" y="202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08" y="202"/>
                  </a:lnTo>
                  <a:lnTo>
                    <a:pt x="296" y="202"/>
                  </a:lnTo>
                  <a:lnTo>
                    <a:pt x="287" y="198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4" y="200"/>
                  </a:lnTo>
                  <a:lnTo>
                    <a:pt x="274" y="201"/>
                  </a:lnTo>
                  <a:lnTo>
                    <a:pt x="275" y="202"/>
                  </a:lnTo>
                  <a:lnTo>
                    <a:pt x="275" y="203"/>
                  </a:lnTo>
                  <a:lnTo>
                    <a:pt x="273" y="203"/>
                  </a:lnTo>
                  <a:lnTo>
                    <a:pt x="272" y="202"/>
                  </a:lnTo>
                  <a:lnTo>
                    <a:pt x="270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1"/>
                  </a:lnTo>
                  <a:lnTo>
                    <a:pt x="269" y="201"/>
                  </a:lnTo>
                  <a:lnTo>
                    <a:pt x="269" y="200"/>
                  </a:lnTo>
                  <a:lnTo>
                    <a:pt x="269" y="198"/>
                  </a:lnTo>
                  <a:lnTo>
                    <a:pt x="269" y="195"/>
                  </a:lnTo>
                  <a:lnTo>
                    <a:pt x="269" y="194"/>
                  </a:lnTo>
                  <a:lnTo>
                    <a:pt x="263" y="187"/>
                  </a:lnTo>
                  <a:lnTo>
                    <a:pt x="262" y="183"/>
                  </a:lnTo>
                  <a:lnTo>
                    <a:pt x="261" y="181"/>
                  </a:lnTo>
                  <a:lnTo>
                    <a:pt x="260" y="178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5" y="172"/>
                  </a:lnTo>
                  <a:lnTo>
                    <a:pt x="266" y="171"/>
                  </a:lnTo>
                  <a:lnTo>
                    <a:pt x="266" y="170"/>
                  </a:lnTo>
                  <a:lnTo>
                    <a:pt x="265" y="165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54" y="161"/>
                  </a:lnTo>
                  <a:lnTo>
                    <a:pt x="252" y="161"/>
                  </a:lnTo>
                  <a:lnTo>
                    <a:pt x="248" y="162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5" y="167"/>
                  </a:lnTo>
                  <a:lnTo>
                    <a:pt x="243" y="168"/>
                  </a:lnTo>
                  <a:lnTo>
                    <a:pt x="242" y="168"/>
                  </a:lnTo>
                  <a:lnTo>
                    <a:pt x="241" y="167"/>
                  </a:lnTo>
                  <a:lnTo>
                    <a:pt x="240" y="167"/>
                  </a:lnTo>
                  <a:lnTo>
                    <a:pt x="239" y="168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6" y="167"/>
                  </a:lnTo>
                  <a:lnTo>
                    <a:pt x="230" y="165"/>
                  </a:lnTo>
                  <a:lnTo>
                    <a:pt x="224" y="164"/>
                  </a:lnTo>
                  <a:lnTo>
                    <a:pt x="223" y="163"/>
                  </a:lnTo>
                  <a:lnTo>
                    <a:pt x="222" y="164"/>
                  </a:lnTo>
                  <a:lnTo>
                    <a:pt x="222" y="163"/>
                  </a:lnTo>
                  <a:lnTo>
                    <a:pt x="221" y="163"/>
                  </a:lnTo>
                  <a:lnTo>
                    <a:pt x="221" y="162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5" y="167"/>
                  </a:lnTo>
                  <a:lnTo>
                    <a:pt x="217" y="167"/>
                  </a:lnTo>
                  <a:lnTo>
                    <a:pt x="219" y="168"/>
                  </a:lnTo>
                  <a:lnTo>
                    <a:pt x="219" y="169"/>
                  </a:lnTo>
                  <a:lnTo>
                    <a:pt x="220" y="170"/>
                  </a:lnTo>
                  <a:lnTo>
                    <a:pt x="220" y="172"/>
                  </a:lnTo>
                  <a:lnTo>
                    <a:pt x="220" y="174"/>
                  </a:lnTo>
                  <a:lnTo>
                    <a:pt x="220" y="177"/>
                  </a:lnTo>
                  <a:lnTo>
                    <a:pt x="219" y="178"/>
                  </a:lnTo>
                  <a:lnTo>
                    <a:pt x="217" y="180"/>
                  </a:lnTo>
                  <a:lnTo>
                    <a:pt x="216" y="182"/>
                  </a:lnTo>
                  <a:lnTo>
                    <a:pt x="219" y="184"/>
                  </a:lnTo>
                  <a:lnTo>
                    <a:pt x="220" y="187"/>
                  </a:lnTo>
                  <a:lnTo>
                    <a:pt x="220" y="188"/>
                  </a:lnTo>
                  <a:lnTo>
                    <a:pt x="221" y="190"/>
                  </a:lnTo>
                  <a:lnTo>
                    <a:pt x="221" y="191"/>
                  </a:lnTo>
                  <a:lnTo>
                    <a:pt x="222" y="191"/>
                  </a:lnTo>
                  <a:lnTo>
                    <a:pt x="222" y="194"/>
                  </a:lnTo>
                  <a:lnTo>
                    <a:pt x="221" y="197"/>
                  </a:lnTo>
                  <a:lnTo>
                    <a:pt x="222" y="200"/>
                  </a:lnTo>
                  <a:lnTo>
                    <a:pt x="223" y="200"/>
                  </a:lnTo>
                  <a:lnTo>
                    <a:pt x="224" y="200"/>
                  </a:lnTo>
                  <a:lnTo>
                    <a:pt x="224" y="201"/>
                  </a:lnTo>
                  <a:lnTo>
                    <a:pt x="227" y="202"/>
                  </a:lnTo>
                  <a:lnTo>
                    <a:pt x="228" y="203"/>
                  </a:lnTo>
                  <a:lnTo>
                    <a:pt x="229" y="204"/>
                  </a:lnTo>
                  <a:lnTo>
                    <a:pt x="230" y="202"/>
                  </a:lnTo>
                  <a:lnTo>
                    <a:pt x="232" y="204"/>
                  </a:lnTo>
                  <a:lnTo>
                    <a:pt x="230" y="204"/>
                  </a:lnTo>
                  <a:lnTo>
                    <a:pt x="230" y="207"/>
                  </a:lnTo>
                  <a:lnTo>
                    <a:pt x="232" y="208"/>
                  </a:lnTo>
                  <a:lnTo>
                    <a:pt x="234" y="209"/>
                  </a:lnTo>
                  <a:lnTo>
                    <a:pt x="234" y="210"/>
                  </a:lnTo>
                  <a:lnTo>
                    <a:pt x="233" y="210"/>
                  </a:lnTo>
                  <a:lnTo>
                    <a:pt x="234" y="211"/>
                  </a:lnTo>
                  <a:lnTo>
                    <a:pt x="235" y="216"/>
                  </a:lnTo>
                  <a:lnTo>
                    <a:pt x="236" y="217"/>
                  </a:lnTo>
                  <a:lnTo>
                    <a:pt x="237" y="215"/>
                  </a:lnTo>
                  <a:lnTo>
                    <a:pt x="239" y="215"/>
                  </a:lnTo>
                  <a:lnTo>
                    <a:pt x="241" y="216"/>
                  </a:lnTo>
                  <a:lnTo>
                    <a:pt x="241" y="217"/>
                  </a:lnTo>
                  <a:lnTo>
                    <a:pt x="240" y="216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9" y="222"/>
                  </a:lnTo>
                  <a:lnTo>
                    <a:pt x="239" y="224"/>
                  </a:lnTo>
                  <a:lnTo>
                    <a:pt x="240" y="227"/>
                  </a:lnTo>
                  <a:lnTo>
                    <a:pt x="240" y="226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9" y="228"/>
                  </a:lnTo>
                  <a:lnTo>
                    <a:pt x="239" y="230"/>
                  </a:lnTo>
                  <a:lnTo>
                    <a:pt x="237" y="231"/>
                  </a:lnTo>
                  <a:lnTo>
                    <a:pt x="237" y="233"/>
                  </a:lnTo>
                  <a:lnTo>
                    <a:pt x="239" y="233"/>
                  </a:lnTo>
                  <a:lnTo>
                    <a:pt x="240" y="233"/>
                  </a:lnTo>
                  <a:lnTo>
                    <a:pt x="239" y="234"/>
                  </a:lnTo>
                  <a:lnTo>
                    <a:pt x="239" y="235"/>
                  </a:lnTo>
                  <a:lnTo>
                    <a:pt x="239" y="237"/>
                  </a:lnTo>
                  <a:lnTo>
                    <a:pt x="239" y="239"/>
                  </a:lnTo>
                  <a:lnTo>
                    <a:pt x="240" y="240"/>
                  </a:lnTo>
                  <a:lnTo>
                    <a:pt x="241" y="239"/>
                  </a:lnTo>
                  <a:lnTo>
                    <a:pt x="241" y="237"/>
                  </a:lnTo>
                  <a:lnTo>
                    <a:pt x="243" y="237"/>
                  </a:lnTo>
                  <a:lnTo>
                    <a:pt x="245" y="239"/>
                  </a:lnTo>
                  <a:lnTo>
                    <a:pt x="242" y="239"/>
                  </a:lnTo>
                  <a:lnTo>
                    <a:pt x="241" y="239"/>
                  </a:lnTo>
                  <a:lnTo>
                    <a:pt x="241" y="241"/>
                  </a:lnTo>
                  <a:lnTo>
                    <a:pt x="241" y="247"/>
                  </a:lnTo>
                  <a:lnTo>
                    <a:pt x="241" y="248"/>
                  </a:lnTo>
                  <a:lnTo>
                    <a:pt x="242" y="249"/>
                  </a:lnTo>
                  <a:lnTo>
                    <a:pt x="242" y="250"/>
                  </a:lnTo>
                  <a:lnTo>
                    <a:pt x="241" y="252"/>
                  </a:lnTo>
                  <a:lnTo>
                    <a:pt x="241" y="250"/>
                  </a:lnTo>
                  <a:lnTo>
                    <a:pt x="241" y="252"/>
                  </a:lnTo>
                  <a:lnTo>
                    <a:pt x="241" y="257"/>
                  </a:lnTo>
                  <a:lnTo>
                    <a:pt x="240" y="259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9" y="261"/>
                  </a:lnTo>
                  <a:lnTo>
                    <a:pt x="240" y="261"/>
                  </a:lnTo>
                  <a:lnTo>
                    <a:pt x="241" y="262"/>
                  </a:lnTo>
                  <a:lnTo>
                    <a:pt x="241" y="265"/>
                  </a:lnTo>
                  <a:lnTo>
                    <a:pt x="241" y="268"/>
                  </a:lnTo>
                  <a:lnTo>
                    <a:pt x="241" y="272"/>
                  </a:lnTo>
                  <a:lnTo>
                    <a:pt x="243" y="274"/>
                  </a:lnTo>
                  <a:lnTo>
                    <a:pt x="245" y="276"/>
                  </a:lnTo>
                  <a:lnTo>
                    <a:pt x="245" y="278"/>
                  </a:lnTo>
                  <a:lnTo>
                    <a:pt x="246" y="278"/>
                  </a:lnTo>
                  <a:lnTo>
                    <a:pt x="248" y="279"/>
                  </a:lnTo>
                  <a:lnTo>
                    <a:pt x="249" y="279"/>
                  </a:lnTo>
                  <a:lnTo>
                    <a:pt x="249" y="280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3" y="280"/>
                  </a:lnTo>
                  <a:lnTo>
                    <a:pt x="255" y="281"/>
                  </a:lnTo>
                  <a:lnTo>
                    <a:pt x="256" y="283"/>
                  </a:lnTo>
                  <a:lnTo>
                    <a:pt x="253" y="282"/>
                  </a:lnTo>
                  <a:lnTo>
                    <a:pt x="245" y="285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5" y="286"/>
                  </a:lnTo>
                  <a:lnTo>
                    <a:pt x="229" y="287"/>
                  </a:lnTo>
                  <a:lnTo>
                    <a:pt x="223" y="287"/>
                  </a:lnTo>
                  <a:lnTo>
                    <a:pt x="220" y="286"/>
                  </a:lnTo>
                  <a:lnTo>
                    <a:pt x="219" y="283"/>
                  </a:lnTo>
                  <a:lnTo>
                    <a:pt x="219" y="281"/>
                  </a:lnTo>
                  <a:lnTo>
                    <a:pt x="220" y="278"/>
                  </a:lnTo>
                  <a:lnTo>
                    <a:pt x="220" y="276"/>
                  </a:lnTo>
                  <a:lnTo>
                    <a:pt x="220" y="275"/>
                  </a:lnTo>
                  <a:lnTo>
                    <a:pt x="213" y="276"/>
                  </a:lnTo>
                  <a:lnTo>
                    <a:pt x="213" y="278"/>
                  </a:lnTo>
                  <a:lnTo>
                    <a:pt x="210" y="278"/>
                  </a:lnTo>
                  <a:lnTo>
                    <a:pt x="209" y="278"/>
                  </a:lnTo>
                  <a:lnTo>
                    <a:pt x="209" y="279"/>
                  </a:lnTo>
                  <a:lnTo>
                    <a:pt x="209" y="280"/>
                  </a:lnTo>
                  <a:lnTo>
                    <a:pt x="208" y="280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7" y="283"/>
                  </a:lnTo>
                  <a:lnTo>
                    <a:pt x="207" y="285"/>
                  </a:lnTo>
                  <a:lnTo>
                    <a:pt x="209" y="288"/>
                  </a:lnTo>
                  <a:lnTo>
                    <a:pt x="209" y="289"/>
                  </a:lnTo>
                  <a:lnTo>
                    <a:pt x="210" y="289"/>
                  </a:lnTo>
                  <a:lnTo>
                    <a:pt x="211" y="289"/>
                  </a:lnTo>
                  <a:lnTo>
                    <a:pt x="213" y="291"/>
                  </a:lnTo>
                  <a:lnTo>
                    <a:pt x="211" y="289"/>
                  </a:lnTo>
                  <a:lnTo>
                    <a:pt x="210" y="289"/>
                  </a:lnTo>
                  <a:lnTo>
                    <a:pt x="210" y="291"/>
                  </a:lnTo>
                  <a:lnTo>
                    <a:pt x="211" y="293"/>
                  </a:lnTo>
                  <a:lnTo>
                    <a:pt x="213" y="295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0" y="293"/>
                  </a:lnTo>
                  <a:lnTo>
                    <a:pt x="208" y="291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7" y="288"/>
                  </a:lnTo>
                  <a:lnTo>
                    <a:pt x="207" y="287"/>
                  </a:lnTo>
                  <a:lnTo>
                    <a:pt x="207" y="286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1" y="282"/>
                  </a:lnTo>
                  <a:lnTo>
                    <a:pt x="197" y="285"/>
                  </a:lnTo>
                  <a:lnTo>
                    <a:pt x="198" y="286"/>
                  </a:lnTo>
                  <a:lnTo>
                    <a:pt x="197" y="286"/>
                  </a:lnTo>
                  <a:lnTo>
                    <a:pt x="196" y="287"/>
                  </a:lnTo>
                  <a:lnTo>
                    <a:pt x="195" y="288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4" y="288"/>
                  </a:lnTo>
                  <a:lnTo>
                    <a:pt x="194" y="289"/>
                  </a:lnTo>
                  <a:lnTo>
                    <a:pt x="193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91" y="287"/>
                  </a:lnTo>
                  <a:lnTo>
                    <a:pt x="190" y="287"/>
                  </a:lnTo>
                  <a:lnTo>
                    <a:pt x="190" y="286"/>
                  </a:lnTo>
                  <a:lnTo>
                    <a:pt x="189" y="283"/>
                  </a:lnTo>
                  <a:lnTo>
                    <a:pt x="189" y="282"/>
                  </a:lnTo>
                  <a:lnTo>
                    <a:pt x="188" y="283"/>
                  </a:lnTo>
                  <a:lnTo>
                    <a:pt x="185" y="285"/>
                  </a:lnTo>
                  <a:lnTo>
                    <a:pt x="184" y="286"/>
                  </a:lnTo>
                  <a:lnTo>
                    <a:pt x="184" y="285"/>
                  </a:lnTo>
                  <a:lnTo>
                    <a:pt x="185" y="282"/>
                  </a:lnTo>
                  <a:lnTo>
                    <a:pt x="185" y="281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7" y="279"/>
                  </a:lnTo>
                  <a:lnTo>
                    <a:pt x="185" y="280"/>
                  </a:lnTo>
                  <a:lnTo>
                    <a:pt x="184" y="279"/>
                  </a:lnTo>
                  <a:lnTo>
                    <a:pt x="184" y="278"/>
                  </a:lnTo>
                  <a:lnTo>
                    <a:pt x="184" y="276"/>
                  </a:lnTo>
                  <a:lnTo>
                    <a:pt x="184" y="279"/>
                  </a:lnTo>
                  <a:lnTo>
                    <a:pt x="182" y="281"/>
                  </a:lnTo>
                  <a:lnTo>
                    <a:pt x="180" y="282"/>
                  </a:lnTo>
                  <a:lnTo>
                    <a:pt x="177" y="283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2" y="282"/>
                  </a:lnTo>
                  <a:lnTo>
                    <a:pt x="174" y="283"/>
                  </a:lnTo>
                  <a:lnTo>
                    <a:pt x="174" y="285"/>
                  </a:lnTo>
                  <a:lnTo>
                    <a:pt x="172" y="286"/>
                  </a:lnTo>
                  <a:lnTo>
                    <a:pt x="168" y="288"/>
                  </a:lnTo>
                  <a:lnTo>
                    <a:pt x="167" y="289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63" y="292"/>
                  </a:lnTo>
                  <a:lnTo>
                    <a:pt x="162" y="294"/>
                  </a:lnTo>
                  <a:lnTo>
                    <a:pt x="161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6" y="296"/>
                  </a:lnTo>
                  <a:lnTo>
                    <a:pt x="156" y="296"/>
                  </a:lnTo>
                  <a:lnTo>
                    <a:pt x="156" y="295"/>
                  </a:lnTo>
                  <a:lnTo>
                    <a:pt x="155" y="295"/>
                  </a:lnTo>
                  <a:lnTo>
                    <a:pt x="154" y="295"/>
                  </a:lnTo>
                  <a:lnTo>
                    <a:pt x="155" y="294"/>
                  </a:lnTo>
                  <a:lnTo>
                    <a:pt x="155" y="293"/>
                  </a:lnTo>
                  <a:lnTo>
                    <a:pt x="156" y="292"/>
                  </a:lnTo>
                  <a:lnTo>
                    <a:pt x="151" y="289"/>
                  </a:lnTo>
                  <a:lnTo>
                    <a:pt x="149" y="289"/>
                  </a:lnTo>
                  <a:lnTo>
                    <a:pt x="148" y="289"/>
                  </a:lnTo>
                  <a:lnTo>
                    <a:pt x="148" y="288"/>
                  </a:lnTo>
                  <a:lnTo>
                    <a:pt x="148" y="287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6" y="281"/>
                  </a:lnTo>
                  <a:lnTo>
                    <a:pt x="142" y="278"/>
                  </a:lnTo>
                  <a:lnTo>
                    <a:pt x="141" y="276"/>
                  </a:lnTo>
                  <a:lnTo>
                    <a:pt x="139" y="275"/>
                  </a:lnTo>
                  <a:lnTo>
                    <a:pt x="138" y="274"/>
                  </a:lnTo>
                  <a:lnTo>
                    <a:pt x="137" y="273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1" y="267"/>
                  </a:lnTo>
                  <a:lnTo>
                    <a:pt x="130" y="266"/>
                  </a:lnTo>
                  <a:lnTo>
                    <a:pt x="131" y="265"/>
                  </a:lnTo>
                  <a:lnTo>
                    <a:pt x="132" y="265"/>
                  </a:lnTo>
                  <a:lnTo>
                    <a:pt x="132" y="263"/>
                  </a:lnTo>
                  <a:lnTo>
                    <a:pt x="132" y="262"/>
                  </a:lnTo>
                  <a:lnTo>
                    <a:pt x="131" y="261"/>
                  </a:lnTo>
                  <a:lnTo>
                    <a:pt x="130" y="262"/>
                  </a:lnTo>
                  <a:lnTo>
                    <a:pt x="129" y="262"/>
                  </a:lnTo>
                  <a:lnTo>
                    <a:pt x="128" y="265"/>
                  </a:lnTo>
                  <a:lnTo>
                    <a:pt x="126" y="267"/>
                  </a:lnTo>
                  <a:lnTo>
                    <a:pt x="125" y="269"/>
                  </a:lnTo>
                  <a:lnTo>
                    <a:pt x="125" y="268"/>
                  </a:lnTo>
                  <a:lnTo>
                    <a:pt x="126" y="267"/>
                  </a:lnTo>
                  <a:lnTo>
                    <a:pt x="126" y="266"/>
                  </a:lnTo>
                  <a:lnTo>
                    <a:pt x="128" y="262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0"/>
                  </a:lnTo>
                  <a:lnTo>
                    <a:pt x="128" y="259"/>
                  </a:lnTo>
                  <a:lnTo>
                    <a:pt x="128" y="257"/>
                  </a:lnTo>
                  <a:lnTo>
                    <a:pt x="126" y="257"/>
                  </a:lnTo>
                  <a:lnTo>
                    <a:pt x="125" y="257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3" y="260"/>
                  </a:lnTo>
                  <a:lnTo>
                    <a:pt x="120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7" y="266"/>
                  </a:lnTo>
                  <a:lnTo>
                    <a:pt x="117" y="265"/>
                  </a:lnTo>
                  <a:lnTo>
                    <a:pt x="117" y="263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8" y="260"/>
                  </a:lnTo>
                  <a:lnTo>
                    <a:pt x="118" y="257"/>
                  </a:lnTo>
                  <a:lnTo>
                    <a:pt x="117" y="257"/>
                  </a:lnTo>
                  <a:lnTo>
                    <a:pt x="115" y="260"/>
                  </a:lnTo>
                  <a:lnTo>
                    <a:pt x="113" y="260"/>
                  </a:lnTo>
                  <a:lnTo>
                    <a:pt x="112" y="261"/>
                  </a:lnTo>
                  <a:lnTo>
                    <a:pt x="105" y="262"/>
                  </a:lnTo>
                  <a:lnTo>
                    <a:pt x="104" y="263"/>
                  </a:lnTo>
                  <a:lnTo>
                    <a:pt x="103" y="265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2" y="262"/>
                  </a:lnTo>
                  <a:lnTo>
                    <a:pt x="100" y="262"/>
                  </a:lnTo>
                  <a:lnTo>
                    <a:pt x="99" y="261"/>
                  </a:lnTo>
                  <a:lnTo>
                    <a:pt x="97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3" y="263"/>
                  </a:lnTo>
                  <a:lnTo>
                    <a:pt x="91" y="265"/>
                  </a:lnTo>
                  <a:lnTo>
                    <a:pt x="91" y="266"/>
                  </a:lnTo>
                  <a:lnTo>
                    <a:pt x="91" y="268"/>
                  </a:lnTo>
                  <a:lnTo>
                    <a:pt x="93" y="272"/>
                  </a:lnTo>
                  <a:lnTo>
                    <a:pt x="94" y="272"/>
                  </a:lnTo>
                  <a:lnTo>
                    <a:pt x="91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1" y="278"/>
                  </a:lnTo>
                  <a:lnTo>
                    <a:pt x="90" y="279"/>
                  </a:lnTo>
                  <a:lnTo>
                    <a:pt x="87" y="279"/>
                  </a:lnTo>
                  <a:lnTo>
                    <a:pt x="86" y="278"/>
                  </a:lnTo>
                  <a:lnTo>
                    <a:pt x="86" y="276"/>
                  </a:lnTo>
                  <a:lnTo>
                    <a:pt x="84" y="276"/>
                  </a:lnTo>
                  <a:lnTo>
                    <a:pt x="83" y="276"/>
                  </a:lnTo>
                  <a:lnTo>
                    <a:pt x="81" y="276"/>
                  </a:lnTo>
                  <a:lnTo>
                    <a:pt x="79" y="275"/>
                  </a:lnTo>
                  <a:lnTo>
                    <a:pt x="79" y="274"/>
                  </a:lnTo>
                  <a:lnTo>
                    <a:pt x="76" y="274"/>
                  </a:lnTo>
                  <a:lnTo>
                    <a:pt x="73" y="274"/>
                  </a:lnTo>
                  <a:lnTo>
                    <a:pt x="72" y="275"/>
                  </a:lnTo>
                  <a:lnTo>
                    <a:pt x="71" y="274"/>
                  </a:lnTo>
                  <a:lnTo>
                    <a:pt x="71" y="275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80"/>
                  </a:lnTo>
                  <a:lnTo>
                    <a:pt x="71" y="279"/>
                  </a:lnTo>
                  <a:lnTo>
                    <a:pt x="70" y="279"/>
                  </a:lnTo>
                  <a:lnTo>
                    <a:pt x="71" y="281"/>
                  </a:lnTo>
                  <a:lnTo>
                    <a:pt x="71" y="282"/>
                  </a:lnTo>
                  <a:lnTo>
                    <a:pt x="71" y="283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7" y="282"/>
                  </a:lnTo>
                  <a:lnTo>
                    <a:pt x="66" y="281"/>
                  </a:lnTo>
                  <a:lnTo>
                    <a:pt x="66" y="280"/>
                  </a:lnTo>
                  <a:lnTo>
                    <a:pt x="67" y="280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5" y="280"/>
                  </a:lnTo>
                  <a:lnTo>
                    <a:pt x="63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1" y="278"/>
                  </a:lnTo>
                  <a:lnTo>
                    <a:pt x="61" y="276"/>
                  </a:lnTo>
                  <a:lnTo>
                    <a:pt x="63" y="276"/>
                  </a:lnTo>
                  <a:lnTo>
                    <a:pt x="61" y="275"/>
                  </a:lnTo>
                  <a:lnTo>
                    <a:pt x="61" y="274"/>
                  </a:lnTo>
                  <a:lnTo>
                    <a:pt x="61" y="273"/>
                  </a:lnTo>
                  <a:lnTo>
                    <a:pt x="58" y="274"/>
                  </a:lnTo>
                  <a:lnTo>
                    <a:pt x="57" y="275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5" y="276"/>
                  </a:lnTo>
                  <a:lnTo>
                    <a:pt x="55" y="278"/>
                  </a:lnTo>
                  <a:lnTo>
                    <a:pt x="54" y="278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2" y="276"/>
                  </a:lnTo>
                  <a:lnTo>
                    <a:pt x="52" y="278"/>
                  </a:lnTo>
                  <a:lnTo>
                    <a:pt x="51" y="276"/>
                  </a:lnTo>
                  <a:lnTo>
                    <a:pt x="48" y="276"/>
                  </a:lnTo>
                  <a:lnTo>
                    <a:pt x="47" y="278"/>
                  </a:lnTo>
                  <a:lnTo>
                    <a:pt x="46" y="278"/>
                  </a:lnTo>
                  <a:lnTo>
                    <a:pt x="45" y="279"/>
                  </a:lnTo>
                  <a:lnTo>
                    <a:pt x="42" y="280"/>
                  </a:lnTo>
                  <a:lnTo>
                    <a:pt x="42" y="281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2" y="282"/>
                  </a:lnTo>
                  <a:lnTo>
                    <a:pt x="42" y="282"/>
                  </a:lnTo>
                  <a:lnTo>
                    <a:pt x="41" y="281"/>
                  </a:lnTo>
                  <a:lnTo>
                    <a:pt x="40" y="282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7" y="281"/>
                  </a:lnTo>
                  <a:lnTo>
                    <a:pt x="35" y="279"/>
                  </a:lnTo>
                  <a:lnTo>
                    <a:pt x="33" y="279"/>
                  </a:lnTo>
                  <a:lnTo>
                    <a:pt x="32" y="280"/>
                  </a:lnTo>
                  <a:lnTo>
                    <a:pt x="29" y="281"/>
                  </a:lnTo>
                  <a:lnTo>
                    <a:pt x="27" y="281"/>
                  </a:lnTo>
                  <a:lnTo>
                    <a:pt x="27" y="282"/>
                  </a:lnTo>
                  <a:lnTo>
                    <a:pt x="28" y="283"/>
                  </a:lnTo>
                  <a:lnTo>
                    <a:pt x="27" y="283"/>
                  </a:lnTo>
                  <a:lnTo>
                    <a:pt x="25" y="285"/>
                  </a:lnTo>
                  <a:lnTo>
                    <a:pt x="22" y="285"/>
                  </a:lnTo>
                  <a:lnTo>
                    <a:pt x="17" y="285"/>
                  </a:lnTo>
                  <a:lnTo>
                    <a:pt x="17" y="286"/>
                  </a:lnTo>
                  <a:lnTo>
                    <a:pt x="18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9" y="288"/>
                  </a:lnTo>
                  <a:lnTo>
                    <a:pt x="18" y="288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4" y="289"/>
                  </a:lnTo>
                  <a:lnTo>
                    <a:pt x="15" y="291"/>
                  </a:lnTo>
                  <a:lnTo>
                    <a:pt x="14" y="292"/>
                  </a:lnTo>
                  <a:lnTo>
                    <a:pt x="13" y="289"/>
                  </a:lnTo>
                  <a:lnTo>
                    <a:pt x="12" y="289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6" y="292"/>
                  </a:lnTo>
                  <a:lnTo>
                    <a:pt x="6" y="291"/>
                  </a:lnTo>
                  <a:lnTo>
                    <a:pt x="4" y="293"/>
                  </a:lnTo>
                  <a:lnTo>
                    <a:pt x="2" y="296"/>
                  </a:lnTo>
                  <a:lnTo>
                    <a:pt x="1" y="300"/>
                  </a:lnTo>
                  <a:lnTo>
                    <a:pt x="4" y="301"/>
                  </a:lnTo>
                  <a:lnTo>
                    <a:pt x="4" y="302"/>
                  </a:lnTo>
                  <a:lnTo>
                    <a:pt x="2" y="302"/>
                  </a:lnTo>
                  <a:lnTo>
                    <a:pt x="1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12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2" y="318"/>
                  </a:lnTo>
                  <a:lnTo>
                    <a:pt x="7" y="318"/>
                  </a:lnTo>
                  <a:lnTo>
                    <a:pt x="7" y="317"/>
                  </a:lnTo>
                  <a:lnTo>
                    <a:pt x="7" y="315"/>
                  </a:lnTo>
                  <a:lnTo>
                    <a:pt x="8" y="315"/>
                  </a:lnTo>
                  <a:lnTo>
                    <a:pt x="9" y="315"/>
                  </a:lnTo>
                  <a:lnTo>
                    <a:pt x="12" y="317"/>
                  </a:lnTo>
                  <a:lnTo>
                    <a:pt x="13" y="317"/>
                  </a:lnTo>
                  <a:lnTo>
                    <a:pt x="14" y="317"/>
                  </a:lnTo>
                  <a:lnTo>
                    <a:pt x="17" y="315"/>
                  </a:lnTo>
                  <a:lnTo>
                    <a:pt x="20" y="314"/>
                  </a:lnTo>
                  <a:lnTo>
                    <a:pt x="25" y="312"/>
                  </a:lnTo>
                  <a:lnTo>
                    <a:pt x="27" y="311"/>
                  </a:lnTo>
                  <a:lnTo>
                    <a:pt x="32" y="309"/>
                  </a:lnTo>
                  <a:lnTo>
                    <a:pt x="34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31" y="312"/>
                  </a:lnTo>
                  <a:lnTo>
                    <a:pt x="29" y="312"/>
                  </a:lnTo>
                  <a:lnTo>
                    <a:pt x="25" y="318"/>
                  </a:lnTo>
                  <a:lnTo>
                    <a:pt x="26" y="318"/>
                  </a:lnTo>
                  <a:lnTo>
                    <a:pt x="27" y="318"/>
                  </a:lnTo>
                  <a:lnTo>
                    <a:pt x="28" y="318"/>
                  </a:lnTo>
                  <a:lnTo>
                    <a:pt x="28" y="317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3" y="317"/>
                  </a:lnTo>
                  <a:lnTo>
                    <a:pt x="34" y="317"/>
                  </a:lnTo>
                  <a:lnTo>
                    <a:pt x="35" y="315"/>
                  </a:lnTo>
                  <a:lnTo>
                    <a:pt x="35" y="317"/>
                  </a:lnTo>
                  <a:lnTo>
                    <a:pt x="37" y="317"/>
                  </a:lnTo>
                  <a:lnTo>
                    <a:pt x="38" y="315"/>
                  </a:lnTo>
                  <a:lnTo>
                    <a:pt x="39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37" y="318"/>
                  </a:lnTo>
                  <a:lnTo>
                    <a:pt x="35" y="318"/>
                  </a:lnTo>
                  <a:lnTo>
                    <a:pt x="35" y="319"/>
                  </a:lnTo>
                  <a:lnTo>
                    <a:pt x="39" y="319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2" y="319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5" y="320"/>
                  </a:lnTo>
                  <a:lnTo>
                    <a:pt x="45" y="321"/>
                  </a:lnTo>
                  <a:lnTo>
                    <a:pt x="39" y="322"/>
                  </a:lnTo>
                  <a:lnTo>
                    <a:pt x="38" y="321"/>
                  </a:lnTo>
                  <a:lnTo>
                    <a:pt x="34" y="321"/>
                  </a:lnTo>
                  <a:lnTo>
                    <a:pt x="31" y="322"/>
                  </a:lnTo>
                  <a:lnTo>
                    <a:pt x="29" y="322"/>
                  </a:lnTo>
                  <a:lnTo>
                    <a:pt x="28" y="322"/>
                  </a:lnTo>
                  <a:lnTo>
                    <a:pt x="28" y="321"/>
                  </a:lnTo>
                  <a:lnTo>
                    <a:pt x="27" y="321"/>
                  </a:lnTo>
                  <a:lnTo>
                    <a:pt x="20" y="321"/>
                  </a:lnTo>
                  <a:lnTo>
                    <a:pt x="18" y="320"/>
                  </a:lnTo>
                  <a:lnTo>
                    <a:pt x="19" y="318"/>
                  </a:lnTo>
                  <a:lnTo>
                    <a:pt x="18" y="317"/>
                  </a:lnTo>
                  <a:lnTo>
                    <a:pt x="17" y="318"/>
                  </a:lnTo>
                  <a:lnTo>
                    <a:pt x="15" y="320"/>
                  </a:lnTo>
                  <a:lnTo>
                    <a:pt x="15" y="321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3" y="322"/>
                  </a:lnTo>
                  <a:lnTo>
                    <a:pt x="13" y="324"/>
                  </a:lnTo>
                  <a:lnTo>
                    <a:pt x="13" y="325"/>
                  </a:lnTo>
                  <a:lnTo>
                    <a:pt x="17" y="325"/>
                  </a:lnTo>
                  <a:lnTo>
                    <a:pt x="18" y="326"/>
                  </a:lnTo>
                  <a:lnTo>
                    <a:pt x="18" y="327"/>
                  </a:lnTo>
                  <a:lnTo>
                    <a:pt x="17" y="327"/>
                  </a:lnTo>
                  <a:lnTo>
                    <a:pt x="17" y="330"/>
                  </a:lnTo>
                  <a:lnTo>
                    <a:pt x="18" y="331"/>
                  </a:lnTo>
                  <a:lnTo>
                    <a:pt x="18" y="332"/>
                  </a:lnTo>
                  <a:lnTo>
                    <a:pt x="18" y="333"/>
                  </a:lnTo>
                  <a:lnTo>
                    <a:pt x="17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1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8" y="330"/>
                  </a:lnTo>
                  <a:lnTo>
                    <a:pt x="31" y="330"/>
                  </a:lnTo>
                  <a:lnTo>
                    <a:pt x="32" y="331"/>
                  </a:lnTo>
                  <a:lnTo>
                    <a:pt x="33" y="332"/>
                  </a:lnTo>
                  <a:lnTo>
                    <a:pt x="35" y="332"/>
                  </a:lnTo>
                  <a:lnTo>
                    <a:pt x="37" y="333"/>
                  </a:lnTo>
                  <a:lnTo>
                    <a:pt x="38" y="335"/>
                  </a:lnTo>
                  <a:lnTo>
                    <a:pt x="38" y="337"/>
                  </a:lnTo>
                  <a:lnTo>
                    <a:pt x="39" y="338"/>
                  </a:lnTo>
                  <a:lnTo>
                    <a:pt x="39" y="339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7" y="344"/>
                  </a:lnTo>
                  <a:lnTo>
                    <a:pt x="32" y="343"/>
                  </a:lnTo>
                  <a:lnTo>
                    <a:pt x="8" y="347"/>
                  </a:lnTo>
                  <a:lnTo>
                    <a:pt x="7" y="346"/>
                  </a:lnTo>
                  <a:lnTo>
                    <a:pt x="7" y="347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4" y="352"/>
                  </a:lnTo>
                  <a:lnTo>
                    <a:pt x="15" y="354"/>
                  </a:lnTo>
                  <a:lnTo>
                    <a:pt x="17" y="353"/>
                  </a:lnTo>
                  <a:lnTo>
                    <a:pt x="18" y="352"/>
                  </a:lnTo>
                  <a:lnTo>
                    <a:pt x="19" y="352"/>
                  </a:lnTo>
                  <a:lnTo>
                    <a:pt x="20" y="352"/>
                  </a:lnTo>
                  <a:lnTo>
                    <a:pt x="26" y="358"/>
                  </a:lnTo>
                  <a:lnTo>
                    <a:pt x="31" y="363"/>
                  </a:lnTo>
                  <a:lnTo>
                    <a:pt x="32" y="365"/>
                  </a:lnTo>
                  <a:lnTo>
                    <a:pt x="32" y="367"/>
                  </a:lnTo>
                  <a:lnTo>
                    <a:pt x="33" y="371"/>
                  </a:lnTo>
                  <a:lnTo>
                    <a:pt x="33" y="373"/>
                  </a:lnTo>
                  <a:lnTo>
                    <a:pt x="32" y="373"/>
                  </a:lnTo>
                  <a:lnTo>
                    <a:pt x="32" y="374"/>
                  </a:lnTo>
                  <a:lnTo>
                    <a:pt x="32" y="376"/>
                  </a:lnTo>
                  <a:lnTo>
                    <a:pt x="42" y="377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7" y="374"/>
                  </a:lnTo>
                  <a:lnTo>
                    <a:pt x="47" y="373"/>
                  </a:lnTo>
                  <a:lnTo>
                    <a:pt x="45" y="373"/>
                  </a:lnTo>
                  <a:lnTo>
                    <a:pt x="45" y="372"/>
                  </a:lnTo>
                  <a:lnTo>
                    <a:pt x="46" y="372"/>
                  </a:lnTo>
                  <a:lnTo>
                    <a:pt x="45" y="371"/>
                  </a:lnTo>
                  <a:lnTo>
                    <a:pt x="45" y="370"/>
                  </a:lnTo>
                  <a:lnTo>
                    <a:pt x="46" y="370"/>
                  </a:lnTo>
                  <a:lnTo>
                    <a:pt x="47" y="372"/>
                  </a:lnTo>
                  <a:lnTo>
                    <a:pt x="48" y="371"/>
                  </a:lnTo>
                  <a:lnTo>
                    <a:pt x="50" y="370"/>
                  </a:lnTo>
                  <a:lnTo>
                    <a:pt x="51" y="370"/>
                  </a:lnTo>
                  <a:lnTo>
                    <a:pt x="50" y="369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48" y="364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51" y="369"/>
                  </a:lnTo>
                  <a:lnTo>
                    <a:pt x="52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7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0"/>
                  </a:lnTo>
                  <a:lnTo>
                    <a:pt x="59" y="371"/>
                  </a:lnTo>
                  <a:lnTo>
                    <a:pt x="58" y="372"/>
                  </a:lnTo>
                  <a:lnTo>
                    <a:pt x="60" y="370"/>
                  </a:lnTo>
                  <a:lnTo>
                    <a:pt x="60" y="369"/>
                  </a:lnTo>
                  <a:lnTo>
                    <a:pt x="60" y="366"/>
                  </a:lnTo>
                  <a:lnTo>
                    <a:pt x="63" y="366"/>
                  </a:lnTo>
                  <a:lnTo>
                    <a:pt x="64" y="367"/>
                  </a:lnTo>
                  <a:lnTo>
                    <a:pt x="66" y="370"/>
                  </a:lnTo>
                  <a:lnTo>
                    <a:pt x="66" y="371"/>
                  </a:lnTo>
                  <a:lnTo>
                    <a:pt x="67" y="371"/>
                  </a:lnTo>
                  <a:lnTo>
                    <a:pt x="67" y="372"/>
                  </a:lnTo>
                  <a:lnTo>
                    <a:pt x="68" y="372"/>
                  </a:lnTo>
                  <a:lnTo>
                    <a:pt x="67" y="373"/>
                  </a:lnTo>
                  <a:lnTo>
                    <a:pt x="68" y="373"/>
                  </a:lnTo>
                  <a:lnTo>
                    <a:pt x="68" y="374"/>
                  </a:lnTo>
                  <a:lnTo>
                    <a:pt x="71" y="377"/>
                  </a:lnTo>
                  <a:lnTo>
                    <a:pt x="71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8"/>
                  </a:lnTo>
                  <a:lnTo>
                    <a:pt x="79" y="376"/>
                  </a:lnTo>
                  <a:lnTo>
                    <a:pt x="80" y="376"/>
                  </a:lnTo>
                  <a:lnTo>
                    <a:pt x="80" y="377"/>
                  </a:lnTo>
                  <a:lnTo>
                    <a:pt x="83" y="378"/>
                  </a:lnTo>
                  <a:lnTo>
                    <a:pt x="85" y="378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0" y="379"/>
                  </a:lnTo>
                  <a:lnTo>
                    <a:pt x="92" y="380"/>
                  </a:lnTo>
                  <a:lnTo>
                    <a:pt x="93" y="380"/>
                  </a:lnTo>
                  <a:lnTo>
                    <a:pt x="94" y="379"/>
                  </a:lnTo>
                  <a:lnTo>
                    <a:pt x="94" y="380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7" y="384"/>
                  </a:lnTo>
                  <a:lnTo>
                    <a:pt x="99" y="387"/>
                  </a:lnTo>
                  <a:lnTo>
                    <a:pt x="99" y="387"/>
                  </a:lnTo>
                  <a:lnTo>
                    <a:pt x="106" y="386"/>
                  </a:lnTo>
                  <a:lnTo>
                    <a:pt x="106" y="385"/>
                  </a:lnTo>
                  <a:lnTo>
                    <a:pt x="105" y="385"/>
                  </a:lnTo>
                  <a:lnTo>
                    <a:pt x="105" y="384"/>
                  </a:lnTo>
                  <a:lnTo>
                    <a:pt x="106" y="384"/>
                  </a:lnTo>
                  <a:lnTo>
                    <a:pt x="109" y="383"/>
                  </a:lnTo>
                  <a:lnTo>
                    <a:pt x="111" y="380"/>
                  </a:lnTo>
                  <a:lnTo>
                    <a:pt x="112" y="378"/>
                  </a:lnTo>
                  <a:lnTo>
                    <a:pt x="112" y="379"/>
                  </a:lnTo>
                  <a:lnTo>
                    <a:pt x="111" y="380"/>
                  </a:lnTo>
                  <a:lnTo>
                    <a:pt x="111" y="382"/>
                  </a:lnTo>
                  <a:lnTo>
                    <a:pt x="110" y="384"/>
                  </a:lnTo>
                  <a:lnTo>
                    <a:pt x="107" y="384"/>
                  </a:lnTo>
                  <a:lnTo>
                    <a:pt x="107" y="385"/>
                  </a:lnTo>
                  <a:lnTo>
                    <a:pt x="107" y="386"/>
                  </a:lnTo>
                  <a:lnTo>
                    <a:pt x="106" y="386"/>
                  </a:lnTo>
                  <a:lnTo>
                    <a:pt x="106" y="387"/>
                  </a:lnTo>
                  <a:lnTo>
                    <a:pt x="110" y="387"/>
                  </a:lnTo>
                  <a:lnTo>
                    <a:pt x="111" y="387"/>
                  </a:lnTo>
                  <a:lnTo>
                    <a:pt x="112" y="389"/>
                  </a:lnTo>
                  <a:lnTo>
                    <a:pt x="112" y="390"/>
                  </a:lnTo>
                  <a:lnTo>
                    <a:pt x="115" y="390"/>
                  </a:lnTo>
                  <a:lnTo>
                    <a:pt x="117" y="393"/>
                  </a:lnTo>
                  <a:lnTo>
                    <a:pt x="118" y="393"/>
                  </a:lnTo>
                  <a:lnTo>
                    <a:pt x="118" y="392"/>
                  </a:lnTo>
                  <a:lnTo>
                    <a:pt x="118" y="391"/>
                  </a:lnTo>
                  <a:lnTo>
                    <a:pt x="119" y="390"/>
                  </a:lnTo>
                  <a:lnTo>
                    <a:pt x="118" y="389"/>
                  </a:lnTo>
                  <a:lnTo>
                    <a:pt x="119" y="389"/>
                  </a:lnTo>
                  <a:lnTo>
                    <a:pt x="120" y="387"/>
                  </a:lnTo>
                  <a:lnTo>
                    <a:pt x="122" y="387"/>
                  </a:lnTo>
                  <a:lnTo>
                    <a:pt x="122" y="385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9" y="383"/>
                  </a:lnTo>
                  <a:lnTo>
                    <a:pt x="120" y="383"/>
                  </a:lnTo>
                  <a:lnTo>
                    <a:pt x="122" y="384"/>
                  </a:lnTo>
                  <a:lnTo>
                    <a:pt x="123" y="384"/>
                  </a:lnTo>
                  <a:lnTo>
                    <a:pt x="123" y="383"/>
                  </a:lnTo>
                  <a:lnTo>
                    <a:pt x="124" y="383"/>
                  </a:lnTo>
                  <a:lnTo>
                    <a:pt x="124" y="385"/>
                  </a:lnTo>
                  <a:lnTo>
                    <a:pt x="125" y="385"/>
                  </a:lnTo>
                  <a:lnTo>
                    <a:pt x="125" y="386"/>
                  </a:lnTo>
                  <a:lnTo>
                    <a:pt x="125" y="387"/>
                  </a:lnTo>
                  <a:lnTo>
                    <a:pt x="120" y="391"/>
                  </a:lnTo>
                  <a:lnTo>
                    <a:pt x="119" y="393"/>
                  </a:lnTo>
                  <a:lnTo>
                    <a:pt x="119" y="396"/>
                  </a:lnTo>
                  <a:lnTo>
                    <a:pt x="119" y="397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9"/>
                  </a:lnTo>
                  <a:lnTo>
                    <a:pt x="124" y="400"/>
                  </a:lnTo>
                  <a:lnTo>
                    <a:pt x="124" y="402"/>
                  </a:lnTo>
                  <a:lnTo>
                    <a:pt x="125" y="400"/>
                  </a:lnTo>
                  <a:lnTo>
                    <a:pt x="126" y="400"/>
                  </a:lnTo>
                  <a:lnTo>
                    <a:pt x="128" y="402"/>
                  </a:lnTo>
                  <a:lnTo>
                    <a:pt x="126" y="402"/>
                  </a:lnTo>
                  <a:lnTo>
                    <a:pt x="128" y="403"/>
                  </a:lnTo>
                  <a:lnTo>
                    <a:pt x="128" y="403"/>
                  </a:lnTo>
                  <a:lnTo>
                    <a:pt x="130" y="402"/>
                  </a:lnTo>
                  <a:lnTo>
                    <a:pt x="131" y="402"/>
                  </a:lnTo>
                  <a:lnTo>
                    <a:pt x="132" y="402"/>
                  </a:lnTo>
                  <a:lnTo>
                    <a:pt x="131" y="400"/>
                  </a:lnTo>
                  <a:lnTo>
                    <a:pt x="132" y="399"/>
                  </a:lnTo>
                  <a:lnTo>
                    <a:pt x="132" y="400"/>
                  </a:lnTo>
                  <a:lnTo>
                    <a:pt x="133" y="403"/>
                  </a:lnTo>
                  <a:lnTo>
                    <a:pt x="135" y="402"/>
                  </a:lnTo>
                  <a:lnTo>
                    <a:pt x="136" y="403"/>
                  </a:lnTo>
                  <a:lnTo>
                    <a:pt x="137" y="403"/>
                  </a:lnTo>
                  <a:lnTo>
                    <a:pt x="138" y="403"/>
                  </a:lnTo>
                  <a:lnTo>
                    <a:pt x="138" y="403"/>
                  </a:lnTo>
                  <a:lnTo>
                    <a:pt x="138" y="402"/>
                  </a:lnTo>
                  <a:lnTo>
                    <a:pt x="137" y="400"/>
                  </a:lnTo>
                  <a:lnTo>
                    <a:pt x="136" y="399"/>
                  </a:lnTo>
                  <a:lnTo>
                    <a:pt x="136" y="398"/>
                  </a:lnTo>
                  <a:lnTo>
                    <a:pt x="136" y="396"/>
                  </a:lnTo>
                  <a:lnTo>
                    <a:pt x="136" y="395"/>
                  </a:lnTo>
                  <a:lnTo>
                    <a:pt x="137" y="395"/>
                  </a:lnTo>
                  <a:lnTo>
                    <a:pt x="137" y="396"/>
                  </a:lnTo>
                  <a:lnTo>
                    <a:pt x="138" y="396"/>
                  </a:lnTo>
                  <a:lnTo>
                    <a:pt x="137" y="397"/>
                  </a:lnTo>
                  <a:lnTo>
                    <a:pt x="138" y="398"/>
                  </a:lnTo>
                  <a:lnTo>
                    <a:pt x="138" y="399"/>
                  </a:lnTo>
                  <a:lnTo>
                    <a:pt x="139" y="399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4" y="399"/>
                  </a:lnTo>
                  <a:lnTo>
                    <a:pt x="144" y="398"/>
                  </a:lnTo>
                  <a:lnTo>
                    <a:pt x="145" y="397"/>
                  </a:lnTo>
                  <a:lnTo>
                    <a:pt x="149" y="397"/>
                  </a:lnTo>
                  <a:lnTo>
                    <a:pt x="151" y="396"/>
                  </a:lnTo>
                  <a:lnTo>
                    <a:pt x="150" y="395"/>
                  </a:lnTo>
                  <a:lnTo>
                    <a:pt x="152" y="396"/>
                  </a:lnTo>
                  <a:lnTo>
                    <a:pt x="154" y="397"/>
                  </a:lnTo>
                  <a:lnTo>
                    <a:pt x="152" y="397"/>
                  </a:lnTo>
                  <a:lnTo>
                    <a:pt x="151" y="397"/>
                  </a:lnTo>
                  <a:lnTo>
                    <a:pt x="155" y="399"/>
                  </a:lnTo>
                  <a:lnTo>
                    <a:pt x="156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6" y="397"/>
                  </a:lnTo>
                  <a:lnTo>
                    <a:pt x="156" y="396"/>
                  </a:lnTo>
                  <a:lnTo>
                    <a:pt x="156" y="395"/>
                  </a:lnTo>
                  <a:lnTo>
                    <a:pt x="157" y="397"/>
                  </a:lnTo>
                  <a:lnTo>
                    <a:pt x="156" y="399"/>
                  </a:lnTo>
                  <a:lnTo>
                    <a:pt x="155" y="403"/>
                  </a:lnTo>
                  <a:lnTo>
                    <a:pt x="154" y="404"/>
                  </a:lnTo>
                  <a:lnTo>
                    <a:pt x="151" y="405"/>
                  </a:lnTo>
                  <a:lnTo>
                    <a:pt x="149" y="404"/>
                  </a:lnTo>
                  <a:lnTo>
                    <a:pt x="148" y="403"/>
                  </a:lnTo>
                  <a:lnTo>
                    <a:pt x="148" y="404"/>
                  </a:lnTo>
                  <a:lnTo>
                    <a:pt x="148" y="405"/>
                  </a:lnTo>
                  <a:lnTo>
                    <a:pt x="146" y="404"/>
                  </a:lnTo>
                  <a:lnTo>
                    <a:pt x="145" y="404"/>
                  </a:lnTo>
                  <a:lnTo>
                    <a:pt x="145" y="405"/>
                  </a:lnTo>
                  <a:lnTo>
                    <a:pt x="144" y="403"/>
                  </a:lnTo>
                  <a:lnTo>
                    <a:pt x="142" y="403"/>
                  </a:lnTo>
                  <a:lnTo>
                    <a:pt x="141" y="404"/>
                  </a:lnTo>
                  <a:lnTo>
                    <a:pt x="142" y="404"/>
                  </a:lnTo>
                  <a:lnTo>
                    <a:pt x="142" y="405"/>
                  </a:lnTo>
                  <a:lnTo>
                    <a:pt x="143" y="405"/>
                  </a:lnTo>
                  <a:lnTo>
                    <a:pt x="144" y="406"/>
                  </a:lnTo>
                  <a:lnTo>
                    <a:pt x="145" y="409"/>
                  </a:lnTo>
                  <a:lnTo>
                    <a:pt x="146" y="410"/>
                  </a:lnTo>
                  <a:lnTo>
                    <a:pt x="148" y="410"/>
                  </a:lnTo>
                  <a:lnTo>
                    <a:pt x="149" y="411"/>
                  </a:lnTo>
                  <a:lnTo>
                    <a:pt x="150" y="410"/>
                  </a:lnTo>
                  <a:lnTo>
                    <a:pt x="155" y="409"/>
                  </a:lnTo>
                  <a:lnTo>
                    <a:pt x="156" y="409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6"/>
                  </a:lnTo>
                  <a:lnTo>
                    <a:pt x="159" y="408"/>
                  </a:lnTo>
                  <a:lnTo>
                    <a:pt x="161" y="408"/>
                  </a:lnTo>
                  <a:lnTo>
                    <a:pt x="162" y="409"/>
                  </a:lnTo>
                  <a:lnTo>
                    <a:pt x="163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2" y="405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3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70" y="408"/>
                  </a:lnTo>
                  <a:lnTo>
                    <a:pt x="171" y="408"/>
                  </a:lnTo>
                  <a:lnTo>
                    <a:pt x="177" y="410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72" y="412"/>
                  </a:lnTo>
                  <a:lnTo>
                    <a:pt x="171" y="415"/>
                  </a:lnTo>
                  <a:lnTo>
                    <a:pt x="172" y="416"/>
                  </a:lnTo>
                  <a:lnTo>
                    <a:pt x="175" y="416"/>
                  </a:lnTo>
                  <a:lnTo>
                    <a:pt x="176" y="417"/>
                  </a:lnTo>
                  <a:lnTo>
                    <a:pt x="175" y="418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76" y="422"/>
                  </a:lnTo>
                  <a:lnTo>
                    <a:pt x="176" y="421"/>
                  </a:lnTo>
                  <a:lnTo>
                    <a:pt x="175" y="421"/>
                  </a:lnTo>
                  <a:lnTo>
                    <a:pt x="174" y="421"/>
                  </a:lnTo>
                  <a:lnTo>
                    <a:pt x="172" y="421"/>
                  </a:lnTo>
                  <a:lnTo>
                    <a:pt x="167" y="424"/>
                  </a:lnTo>
                  <a:lnTo>
                    <a:pt x="170" y="425"/>
                  </a:lnTo>
                  <a:lnTo>
                    <a:pt x="170" y="428"/>
                  </a:lnTo>
                  <a:lnTo>
                    <a:pt x="171" y="431"/>
                  </a:lnTo>
                  <a:lnTo>
                    <a:pt x="171" y="430"/>
                  </a:lnTo>
                  <a:lnTo>
                    <a:pt x="171" y="429"/>
                  </a:lnTo>
                  <a:lnTo>
                    <a:pt x="171" y="428"/>
                  </a:lnTo>
                  <a:lnTo>
                    <a:pt x="172" y="428"/>
                  </a:lnTo>
                  <a:lnTo>
                    <a:pt x="174" y="429"/>
                  </a:lnTo>
                  <a:lnTo>
                    <a:pt x="175" y="431"/>
                  </a:lnTo>
                  <a:lnTo>
                    <a:pt x="176" y="431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8" y="431"/>
                  </a:lnTo>
                  <a:lnTo>
                    <a:pt x="168" y="432"/>
                  </a:lnTo>
                  <a:lnTo>
                    <a:pt x="175" y="436"/>
                  </a:lnTo>
                  <a:lnTo>
                    <a:pt x="177" y="436"/>
                  </a:lnTo>
                  <a:lnTo>
                    <a:pt x="177" y="435"/>
                  </a:lnTo>
                  <a:lnTo>
                    <a:pt x="178" y="434"/>
                  </a:lnTo>
                  <a:lnTo>
                    <a:pt x="180" y="434"/>
                  </a:lnTo>
                  <a:lnTo>
                    <a:pt x="181" y="434"/>
                  </a:lnTo>
                  <a:lnTo>
                    <a:pt x="182" y="435"/>
                  </a:lnTo>
                  <a:lnTo>
                    <a:pt x="184" y="437"/>
                  </a:lnTo>
                  <a:lnTo>
                    <a:pt x="184" y="437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88" y="437"/>
                  </a:lnTo>
                  <a:lnTo>
                    <a:pt x="190" y="436"/>
                  </a:lnTo>
                  <a:lnTo>
                    <a:pt x="193" y="435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4" y="432"/>
                  </a:lnTo>
                  <a:lnTo>
                    <a:pt x="195" y="432"/>
                  </a:lnTo>
                  <a:lnTo>
                    <a:pt x="197" y="431"/>
                  </a:lnTo>
                  <a:lnTo>
                    <a:pt x="208" y="431"/>
                  </a:lnTo>
                  <a:lnTo>
                    <a:pt x="210" y="431"/>
                  </a:lnTo>
                  <a:lnTo>
                    <a:pt x="211" y="432"/>
                  </a:lnTo>
                  <a:lnTo>
                    <a:pt x="213" y="432"/>
                  </a:lnTo>
                  <a:lnTo>
                    <a:pt x="213" y="432"/>
                  </a:lnTo>
                  <a:lnTo>
                    <a:pt x="215" y="432"/>
                  </a:lnTo>
                  <a:lnTo>
                    <a:pt x="217" y="435"/>
                  </a:lnTo>
                  <a:lnTo>
                    <a:pt x="220" y="437"/>
                  </a:lnTo>
                  <a:lnTo>
                    <a:pt x="222" y="439"/>
                  </a:lnTo>
                  <a:lnTo>
                    <a:pt x="223" y="441"/>
                  </a:lnTo>
                  <a:lnTo>
                    <a:pt x="227" y="442"/>
                  </a:lnTo>
                  <a:lnTo>
                    <a:pt x="224" y="442"/>
                  </a:lnTo>
                  <a:lnTo>
                    <a:pt x="222" y="442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17" y="438"/>
                  </a:lnTo>
                  <a:lnTo>
                    <a:pt x="214" y="436"/>
                  </a:lnTo>
                  <a:lnTo>
                    <a:pt x="214" y="435"/>
                  </a:lnTo>
                  <a:lnTo>
                    <a:pt x="215" y="435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09" y="434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198" y="434"/>
                  </a:lnTo>
                  <a:lnTo>
                    <a:pt x="197" y="435"/>
                  </a:lnTo>
                  <a:lnTo>
                    <a:pt x="196" y="436"/>
                  </a:lnTo>
                  <a:lnTo>
                    <a:pt x="196" y="437"/>
                  </a:lnTo>
                  <a:lnTo>
                    <a:pt x="195" y="438"/>
                  </a:lnTo>
                  <a:lnTo>
                    <a:pt x="195" y="439"/>
                  </a:lnTo>
                  <a:lnTo>
                    <a:pt x="195" y="442"/>
                  </a:lnTo>
                  <a:lnTo>
                    <a:pt x="196" y="443"/>
                  </a:lnTo>
                  <a:lnTo>
                    <a:pt x="196" y="444"/>
                  </a:lnTo>
                  <a:lnTo>
                    <a:pt x="196" y="447"/>
                  </a:lnTo>
                  <a:lnTo>
                    <a:pt x="196" y="448"/>
                  </a:lnTo>
                  <a:lnTo>
                    <a:pt x="195" y="448"/>
                  </a:lnTo>
                  <a:lnTo>
                    <a:pt x="193" y="448"/>
                  </a:lnTo>
                  <a:lnTo>
                    <a:pt x="191" y="449"/>
                  </a:lnTo>
                  <a:lnTo>
                    <a:pt x="190" y="450"/>
                  </a:lnTo>
                  <a:lnTo>
                    <a:pt x="193" y="451"/>
                  </a:lnTo>
                  <a:lnTo>
                    <a:pt x="202" y="454"/>
                  </a:lnTo>
                  <a:lnTo>
                    <a:pt x="207" y="456"/>
                  </a:lnTo>
                  <a:lnTo>
                    <a:pt x="208" y="457"/>
                  </a:lnTo>
                  <a:lnTo>
                    <a:pt x="208" y="458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8" y="462"/>
                  </a:lnTo>
                  <a:lnTo>
                    <a:pt x="207" y="464"/>
                  </a:lnTo>
                  <a:lnTo>
                    <a:pt x="206" y="468"/>
                  </a:lnTo>
                  <a:lnTo>
                    <a:pt x="204" y="470"/>
                  </a:lnTo>
                  <a:lnTo>
                    <a:pt x="202" y="471"/>
                  </a:lnTo>
                  <a:lnTo>
                    <a:pt x="201" y="473"/>
                  </a:lnTo>
                  <a:lnTo>
                    <a:pt x="201" y="475"/>
                  </a:lnTo>
                  <a:lnTo>
                    <a:pt x="200" y="476"/>
                  </a:lnTo>
                  <a:lnTo>
                    <a:pt x="198" y="477"/>
                  </a:lnTo>
                  <a:lnTo>
                    <a:pt x="198" y="480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200" y="486"/>
                  </a:lnTo>
                  <a:lnTo>
                    <a:pt x="201" y="487"/>
                  </a:lnTo>
                  <a:lnTo>
                    <a:pt x="202" y="487"/>
                  </a:lnTo>
                  <a:lnTo>
                    <a:pt x="204" y="489"/>
                  </a:lnTo>
                  <a:lnTo>
                    <a:pt x="209" y="493"/>
                  </a:lnTo>
                  <a:lnTo>
                    <a:pt x="211" y="497"/>
                  </a:lnTo>
                  <a:lnTo>
                    <a:pt x="213" y="497"/>
                  </a:lnTo>
                  <a:lnTo>
                    <a:pt x="214" y="499"/>
                  </a:lnTo>
                  <a:lnTo>
                    <a:pt x="215" y="502"/>
                  </a:lnTo>
                  <a:lnTo>
                    <a:pt x="216" y="503"/>
                  </a:lnTo>
                  <a:lnTo>
                    <a:pt x="217" y="504"/>
                  </a:lnTo>
                  <a:lnTo>
                    <a:pt x="219" y="506"/>
                  </a:lnTo>
                  <a:lnTo>
                    <a:pt x="219" y="507"/>
                  </a:lnTo>
                  <a:lnTo>
                    <a:pt x="220" y="508"/>
                  </a:lnTo>
                  <a:lnTo>
                    <a:pt x="220" y="509"/>
                  </a:lnTo>
                  <a:lnTo>
                    <a:pt x="221" y="510"/>
                  </a:lnTo>
                  <a:lnTo>
                    <a:pt x="221" y="512"/>
                  </a:lnTo>
                  <a:lnTo>
                    <a:pt x="222" y="519"/>
                  </a:lnTo>
                  <a:lnTo>
                    <a:pt x="223" y="520"/>
                  </a:lnTo>
                  <a:lnTo>
                    <a:pt x="224" y="521"/>
                  </a:lnTo>
                  <a:lnTo>
                    <a:pt x="224" y="520"/>
                  </a:lnTo>
                  <a:lnTo>
                    <a:pt x="224" y="519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4" y="517"/>
                  </a:lnTo>
                  <a:lnTo>
                    <a:pt x="226" y="520"/>
                  </a:lnTo>
                  <a:lnTo>
                    <a:pt x="226" y="521"/>
                  </a:lnTo>
                  <a:lnTo>
                    <a:pt x="227" y="521"/>
                  </a:lnTo>
                  <a:lnTo>
                    <a:pt x="229" y="522"/>
                  </a:lnTo>
                  <a:lnTo>
                    <a:pt x="232" y="523"/>
                  </a:lnTo>
                  <a:lnTo>
                    <a:pt x="236" y="525"/>
                  </a:lnTo>
                  <a:lnTo>
                    <a:pt x="237" y="526"/>
                  </a:lnTo>
                  <a:lnTo>
                    <a:pt x="236" y="527"/>
                  </a:lnTo>
                  <a:lnTo>
                    <a:pt x="239" y="528"/>
                  </a:lnTo>
                  <a:lnTo>
                    <a:pt x="242" y="528"/>
                  </a:lnTo>
                  <a:lnTo>
                    <a:pt x="245" y="528"/>
                  </a:lnTo>
                  <a:lnTo>
                    <a:pt x="247" y="530"/>
                  </a:lnTo>
                  <a:lnTo>
                    <a:pt x="248" y="532"/>
                  </a:lnTo>
                  <a:lnTo>
                    <a:pt x="248" y="535"/>
                  </a:lnTo>
                  <a:lnTo>
                    <a:pt x="249" y="538"/>
                  </a:lnTo>
                  <a:lnTo>
                    <a:pt x="250" y="538"/>
                  </a:lnTo>
                  <a:lnTo>
                    <a:pt x="255" y="536"/>
                  </a:lnTo>
                  <a:lnTo>
                    <a:pt x="256" y="536"/>
                  </a:lnTo>
                  <a:lnTo>
                    <a:pt x="257" y="538"/>
                  </a:lnTo>
                  <a:lnTo>
                    <a:pt x="260" y="540"/>
                  </a:lnTo>
                  <a:lnTo>
                    <a:pt x="261" y="540"/>
                  </a:lnTo>
                  <a:lnTo>
                    <a:pt x="262" y="540"/>
                  </a:lnTo>
                  <a:lnTo>
                    <a:pt x="263" y="542"/>
                  </a:lnTo>
                  <a:lnTo>
                    <a:pt x="266" y="543"/>
                  </a:lnTo>
                  <a:lnTo>
                    <a:pt x="267" y="545"/>
                  </a:lnTo>
                  <a:lnTo>
                    <a:pt x="267" y="541"/>
                  </a:lnTo>
                  <a:lnTo>
                    <a:pt x="269" y="539"/>
                  </a:lnTo>
                  <a:lnTo>
                    <a:pt x="273" y="540"/>
                  </a:lnTo>
                  <a:lnTo>
                    <a:pt x="274" y="542"/>
                  </a:lnTo>
                  <a:lnTo>
                    <a:pt x="274" y="543"/>
                  </a:lnTo>
                  <a:lnTo>
                    <a:pt x="274" y="545"/>
                  </a:lnTo>
                  <a:lnTo>
                    <a:pt x="275" y="545"/>
                  </a:lnTo>
                  <a:lnTo>
                    <a:pt x="274" y="546"/>
                  </a:lnTo>
                  <a:lnTo>
                    <a:pt x="269" y="549"/>
                  </a:lnTo>
                  <a:lnTo>
                    <a:pt x="269" y="551"/>
                  </a:lnTo>
                  <a:lnTo>
                    <a:pt x="269" y="553"/>
                  </a:lnTo>
                  <a:lnTo>
                    <a:pt x="268" y="554"/>
                  </a:lnTo>
                  <a:lnTo>
                    <a:pt x="267" y="555"/>
                  </a:lnTo>
                  <a:lnTo>
                    <a:pt x="268" y="556"/>
                  </a:lnTo>
                  <a:lnTo>
                    <a:pt x="269" y="556"/>
                  </a:lnTo>
                  <a:lnTo>
                    <a:pt x="269" y="556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9"/>
                  </a:lnTo>
                  <a:lnTo>
                    <a:pt x="272" y="559"/>
                  </a:lnTo>
                  <a:lnTo>
                    <a:pt x="274" y="560"/>
                  </a:lnTo>
                  <a:lnTo>
                    <a:pt x="273" y="561"/>
                  </a:lnTo>
                  <a:lnTo>
                    <a:pt x="273" y="562"/>
                  </a:lnTo>
                  <a:lnTo>
                    <a:pt x="274" y="562"/>
                  </a:lnTo>
                  <a:lnTo>
                    <a:pt x="275" y="564"/>
                  </a:lnTo>
                  <a:lnTo>
                    <a:pt x="275" y="565"/>
                  </a:lnTo>
                  <a:lnTo>
                    <a:pt x="275" y="566"/>
                  </a:lnTo>
                  <a:lnTo>
                    <a:pt x="276" y="567"/>
                  </a:lnTo>
                  <a:lnTo>
                    <a:pt x="276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9" y="569"/>
                  </a:lnTo>
                  <a:lnTo>
                    <a:pt x="279" y="571"/>
                  </a:lnTo>
                  <a:lnTo>
                    <a:pt x="278" y="573"/>
                  </a:lnTo>
                  <a:lnTo>
                    <a:pt x="278" y="574"/>
                  </a:lnTo>
                  <a:lnTo>
                    <a:pt x="275" y="574"/>
                  </a:lnTo>
                  <a:lnTo>
                    <a:pt x="274" y="573"/>
                  </a:lnTo>
                  <a:lnTo>
                    <a:pt x="275" y="575"/>
                  </a:lnTo>
                  <a:lnTo>
                    <a:pt x="276" y="577"/>
                  </a:lnTo>
                  <a:lnTo>
                    <a:pt x="278" y="578"/>
                  </a:lnTo>
                  <a:lnTo>
                    <a:pt x="276" y="578"/>
                  </a:lnTo>
                  <a:lnTo>
                    <a:pt x="276" y="579"/>
                  </a:lnTo>
                  <a:lnTo>
                    <a:pt x="276" y="580"/>
                  </a:lnTo>
                  <a:lnTo>
                    <a:pt x="278" y="581"/>
                  </a:lnTo>
                  <a:lnTo>
                    <a:pt x="278" y="582"/>
                  </a:lnTo>
                  <a:lnTo>
                    <a:pt x="276" y="584"/>
                  </a:lnTo>
                  <a:lnTo>
                    <a:pt x="275" y="585"/>
                  </a:lnTo>
                  <a:lnTo>
                    <a:pt x="274" y="585"/>
                  </a:lnTo>
                  <a:lnTo>
                    <a:pt x="273" y="586"/>
                  </a:lnTo>
                  <a:lnTo>
                    <a:pt x="273" y="587"/>
                  </a:lnTo>
                  <a:lnTo>
                    <a:pt x="272" y="587"/>
                  </a:lnTo>
                  <a:lnTo>
                    <a:pt x="270" y="588"/>
                  </a:lnTo>
                  <a:lnTo>
                    <a:pt x="272" y="590"/>
                  </a:lnTo>
                  <a:lnTo>
                    <a:pt x="272" y="591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5" y="597"/>
                  </a:lnTo>
                  <a:lnTo>
                    <a:pt x="282" y="603"/>
                  </a:lnTo>
                  <a:lnTo>
                    <a:pt x="283" y="604"/>
                  </a:lnTo>
                  <a:lnTo>
                    <a:pt x="279" y="603"/>
                  </a:lnTo>
                  <a:lnTo>
                    <a:pt x="278" y="601"/>
                  </a:lnTo>
                  <a:lnTo>
                    <a:pt x="276" y="601"/>
                  </a:lnTo>
                  <a:lnTo>
                    <a:pt x="272" y="595"/>
                  </a:lnTo>
                  <a:lnTo>
                    <a:pt x="270" y="595"/>
                  </a:lnTo>
                  <a:lnTo>
                    <a:pt x="266" y="597"/>
                  </a:lnTo>
                  <a:lnTo>
                    <a:pt x="266" y="598"/>
                  </a:lnTo>
                  <a:lnTo>
                    <a:pt x="265" y="605"/>
                  </a:lnTo>
                  <a:lnTo>
                    <a:pt x="266" y="605"/>
                  </a:lnTo>
                  <a:lnTo>
                    <a:pt x="269" y="605"/>
                  </a:lnTo>
                  <a:lnTo>
                    <a:pt x="269" y="606"/>
                  </a:lnTo>
                  <a:lnTo>
                    <a:pt x="270" y="607"/>
                  </a:lnTo>
                  <a:lnTo>
                    <a:pt x="270" y="608"/>
                  </a:lnTo>
                  <a:lnTo>
                    <a:pt x="273" y="608"/>
                  </a:lnTo>
                  <a:lnTo>
                    <a:pt x="274" y="610"/>
                  </a:lnTo>
                  <a:lnTo>
                    <a:pt x="276" y="610"/>
                  </a:lnTo>
                  <a:lnTo>
                    <a:pt x="280" y="614"/>
                  </a:lnTo>
                  <a:lnTo>
                    <a:pt x="282" y="616"/>
                  </a:lnTo>
                  <a:lnTo>
                    <a:pt x="283" y="616"/>
                  </a:lnTo>
                  <a:lnTo>
                    <a:pt x="283" y="618"/>
                  </a:lnTo>
                  <a:lnTo>
                    <a:pt x="295" y="626"/>
                  </a:lnTo>
                  <a:lnTo>
                    <a:pt x="298" y="631"/>
                  </a:lnTo>
                  <a:lnTo>
                    <a:pt x="299" y="632"/>
                  </a:lnTo>
                  <a:lnTo>
                    <a:pt x="301" y="636"/>
                  </a:lnTo>
                  <a:lnTo>
                    <a:pt x="304" y="642"/>
                  </a:lnTo>
                  <a:lnTo>
                    <a:pt x="305" y="646"/>
                  </a:lnTo>
                  <a:lnTo>
                    <a:pt x="307" y="666"/>
                  </a:lnTo>
                  <a:lnTo>
                    <a:pt x="308" y="670"/>
                  </a:lnTo>
                  <a:lnTo>
                    <a:pt x="309" y="672"/>
                  </a:lnTo>
                  <a:lnTo>
                    <a:pt x="312" y="675"/>
                  </a:lnTo>
                  <a:lnTo>
                    <a:pt x="315" y="676"/>
                  </a:lnTo>
                  <a:lnTo>
                    <a:pt x="319" y="677"/>
                  </a:lnTo>
                  <a:lnTo>
                    <a:pt x="321" y="681"/>
                  </a:lnTo>
                  <a:lnTo>
                    <a:pt x="319" y="679"/>
                  </a:lnTo>
                  <a:lnTo>
                    <a:pt x="318" y="678"/>
                  </a:lnTo>
                  <a:lnTo>
                    <a:pt x="315" y="678"/>
                  </a:lnTo>
                  <a:lnTo>
                    <a:pt x="313" y="678"/>
                  </a:lnTo>
                  <a:lnTo>
                    <a:pt x="314" y="679"/>
                  </a:lnTo>
                  <a:lnTo>
                    <a:pt x="317" y="681"/>
                  </a:lnTo>
                  <a:lnTo>
                    <a:pt x="318" y="683"/>
                  </a:lnTo>
                  <a:lnTo>
                    <a:pt x="317" y="686"/>
                  </a:lnTo>
                  <a:lnTo>
                    <a:pt x="317" y="688"/>
                  </a:lnTo>
                  <a:lnTo>
                    <a:pt x="318" y="690"/>
                  </a:lnTo>
                  <a:lnTo>
                    <a:pt x="318" y="691"/>
                  </a:lnTo>
                  <a:lnTo>
                    <a:pt x="317" y="690"/>
                  </a:lnTo>
                  <a:lnTo>
                    <a:pt x="315" y="689"/>
                  </a:lnTo>
                  <a:lnTo>
                    <a:pt x="315" y="688"/>
                  </a:lnTo>
                  <a:lnTo>
                    <a:pt x="315" y="685"/>
                  </a:lnTo>
                  <a:lnTo>
                    <a:pt x="315" y="683"/>
                  </a:lnTo>
                  <a:lnTo>
                    <a:pt x="315" y="682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2" y="678"/>
                  </a:lnTo>
                  <a:lnTo>
                    <a:pt x="308" y="676"/>
                  </a:lnTo>
                  <a:lnTo>
                    <a:pt x="306" y="672"/>
                  </a:lnTo>
                  <a:lnTo>
                    <a:pt x="304" y="666"/>
                  </a:lnTo>
                  <a:lnTo>
                    <a:pt x="304" y="665"/>
                  </a:lnTo>
                  <a:lnTo>
                    <a:pt x="301" y="656"/>
                  </a:lnTo>
                  <a:lnTo>
                    <a:pt x="301" y="651"/>
                  </a:lnTo>
                  <a:lnTo>
                    <a:pt x="300" y="650"/>
                  </a:lnTo>
                  <a:lnTo>
                    <a:pt x="300" y="646"/>
                  </a:lnTo>
                  <a:lnTo>
                    <a:pt x="298" y="643"/>
                  </a:lnTo>
                  <a:lnTo>
                    <a:pt x="289" y="632"/>
                  </a:lnTo>
                  <a:lnTo>
                    <a:pt x="288" y="632"/>
                  </a:lnTo>
                  <a:lnTo>
                    <a:pt x="285" y="631"/>
                  </a:lnTo>
                  <a:lnTo>
                    <a:pt x="280" y="627"/>
                  </a:lnTo>
                  <a:lnTo>
                    <a:pt x="279" y="626"/>
                  </a:lnTo>
                  <a:lnTo>
                    <a:pt x="278" y="625"/>
                  </a:lnTo>
                  <a:lnTo>
                    <a:pt x="278" y="624"/>
                  </a:lnTo>
                  <a:lnTo>
                    <a:pt x="278" y="623"/>
                  </a:lnTo>
                  <a:lnTo>
                    <a:pt x="279" y="623"/>
                  </a:lnTo>
                  <a:lnTo>
                    <a:pt x="279" y="621"/>
                  </a:lnTo>
                  <a:lnTo>
                    <a:pt x="279" y="620"/>
                  </a:lnTo>
                  <a:lnTo>
                    <a:pt x="278" y="620"/>
                  </a:lnTo>
                  <a:lnTo>
                    <a:pt x="276" y="620"/>
                  </a:lnTo>
                  <a:lnTo>
                    <a:pt x="275" y="621"/>
                  </a:lnTo>
                  <a:lnTo>
                    <a:pt x="273" y="627"/>
                  </a:lnTo>
                  <a:lnTo>
                    <a:pt x="272" y="629"/>
                  </a:lnTo>
                  <a:lnTo>
                    <a:pt x="270" y="651"/>
                  </a:lnTo>
                  <a:lnTo>
                    <a:pt x="268" y="668"/>
                  </a:lnTo>
                  <a:lnTo>
                    <a:pt x="263" y="719"/>
                  </a:lnTo>
                  <a:lnTo>
                    <a:pt x="265" y="718"/>
                  </a:lnTo>
                  <a:lnTo>
                    <a:pt x="265" y="716"/>
                  </a:lnTo>
                  <a:lnTo>
                    <a:pt x="266" y="711"/>
                  </a:lnTo>
                  <a:lnTo>
                    <a:pt x="269" y="706"/>
                  </a:lnTo>
                  <a:lnTo>
                    <a:pt x="269" y="705"/>
                  </a:lnTo>
                  <a:lnTo>
                    <a:pt x="269" y="704"/>
                  </a:lnTo>
                  <a:lnTo>
                    <a:pt x="270" y="704"/>
                  </a:lnTo>
                  <a:lnTo>
                    <a:pt x="272" y="705"/>
                  </a:lnTo>
                  <a:lnTo>
                    <a:pt x="278" y="710"/>
                  </a:lnTo>
                  <a:lnTo>
                    <a:pt x="279" y="712"/>
                  </a:lnTo>
                  <a:lnTo>
                    <a:pt x="278" y="712"/>
                  </a:lnTo>
                  <a:lnTo>
                    <a:pt x="279" y="714"/>
                  </a:lnTo>
                  <a:lnTo>
                    <a:pt x="279" y="716"/>
                  </a:lnTo>
                  <a:lnTo>
                    <a:pt x="278" y="716"/>
                  </a:lnTo>
                  <a:lnTo>
                    <a:pt x="275" y="716"/>
                  </a:lnTo>
                  <a:lnTo>
                    <a:pt x="270" y="716"/>
                  </a:lnTo>
                  <a:lnTo>
                    <a:pt x="269" y="716"/>
                  </a:lnTo>
                  <a:lnTo>
                    <a:pt x="268" y="717"/>
                  </a:lnTo>
                  <a:lnTo>
                    <a:pt x="267" y="722"/>
                  </a:lnTo>
                  <a:lnTo>
                    <a:pt x="266" y="723"/>
                  </a:lnTo>
                  <a:lnTo>
                    <a:pt x="266" y="724"/>
                  </a:lnTo>
                  <a:lnTo>
                    <a:pt x="263" y="727"/>
                  </a:lnTo>
                  <a:lnTo>
                    <a:pt x="263" y="728"/>
                  </a:lnTo>
                  <a:lnTo>
                    <a:pt x="265" y="731"/>
                  </a:lnTo>
                  <a:lnTo>
                    <a:pt x="265" y="732"/>
                  </a:lnTo>
                  <a:lnTo>
                    <a:pt x="265" y="740"/>
                  </a:lnTo>
                  <a:lnTo>
                    <a:pt x="262" y="754"/>
                  </a:lnTo>
                  <a:lnTo>
                    <a:pt x="257" y="783"/>
                  </a:lnTo>
                  <a:lnTo>
                    <a:pt x="254" y="796"/>
                  </a:lnTo>
                  <a:lnTo>
                    <a:pt x="253" y="802"/>
                  </a:lnTo>
                  <a:lnTo>
                    <a:pt x="249" y="819"/>
                  </a:lnTo>
                  <a:lnTo>
                    <a:pt x="247" y="826"/>
                  </a:lnTo>
                  <a:lnTo>
                    <a:pt x="247" y="829"/>
                  </a:lnTo>
                  <a:lnTo>
                    <a:pt x="245" y="831"/>
                  </a:lnTo>
                  <a:lnTo>
                    <a:pt x="245" y="832"/>
                  </a:lnTo>
                  <a:lnTo>
                    <a:pt x="241" y="836"/>
                  </a:lnTo>
                  <a:lnTo>
                    <a:pt x="241" y="836"/>
                  </a:lnTo>
                  <a:lnTo>
                    <a:pt x="241" y="838"/>
                  </a:lnTo>
                  <a:lnTo>
                    <a:pt x="240" y="841"/>
                  </a:lnTo>
                  <a:lnTo>
                    <a:pt x="239" y="842"/>
                  </a:lnTo>
                  <a:lnTo>
                    <a:pt x="237" y="844"/>
                  </a:lnTo>
                  <a:lnTo>
                    <a:pt x="235" y="845"/>
                  </a:lnTo>
                  <a:lnTo>
                    <a:pt x="234" y="847"/>
                  </a:lnTo>
                  <a:lnTo>
                    <a:pt x="227" y="848"/>
                  </a:lnTo>
                  <a:lnTo>
                    <a:pt x="226" y="848"/>
                  </a:lnTo>
                  <a:lnTo>
                    <a:pt x="224" y="849"/>
                  </a:lnTo>
                  <a:lnTo>
                    <a:pt x="223" y="848"/>
                  </a:lnTo>
                  <a:lnTo>
                    <a:pt x="223" y="849"/>
                  </a:lnTo>
                  <a:lnTo>
                    <a:pt x="223" y="852"/>
                  </a:lnTo>
                  <a:lnTo>
                    <a:pt x="223" y="853"/>
                  </a:lnTo>
                  <a:lnTo>
                    <a:pt x="226" y="854"/>
                  </a:lnTo>
                  <a:lnTo>
                    <a:pt x="227" y="855"/>
                  </a:lnTo>
                  <a:lnTo>
                    <a:pt x="227" y="858"/>
                  </a:lnTo>
                  <a:lnTo>
                    <a:pt x="227" y="859"/>
                  </a:lnTo>
                  <a:lnTo>
                    <a:pt x="228" y="859"/>
                  </a:lnTo>
                  <a:lnTo>
                    <a:pt x="229" y="858"/>
                  </a:lnTo>
                  <a:lnTo>
                    <a:pt x="230" y="858"/>
                  </a:lnTo>
                  <a:lnTo>
                    <a:pt x="232" y="857"/>
                  </a:lnTo>
                  <a:lnTo>
                    <a:pt x="233" y="857"/>
                  </a:lnTo>
                  <a:lnTo>
                    <a:pt x="234" y="858"/>
                  </a:lnTo>
                  <a:lnTo>
                    <a:pt x="235" y="859"/>
                  </a:lnTo>
                  <a:lnTo>
                    <a:pt x="235" y="859"/>
                  </a:lnTo>
                  <a:lnTo>
                    <a:pt x="235" y="861"/>
                  </a:lnTo>
                  <a:lnTo>
                    <a:pt x="236" y="861"/>
                  </a:lnTo>
                  <a:lnTo>
                    <a:pt x="236" y="862"/>
                  </a:lnTo>
                  <a:lnTo>
                    <a:pt x="237" y="862"/>
                  </a:lnTo>
                  <a:lnTo>
                    <a:pt x="239" y="862"/>
                  </a:lnTo>
                  <a:lnTo>
                    <a:pt x="240" y="861"/>
                  </a:lnTo>
                  <a:lnTo>
                    <a:pt x="240" y="860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5" y="859"/>
                  </a:lnTo>
                  <a:lnTo>
                    <a:pt x="248" y="860"/>
                  </a:lnTo>
                  <a:lnTo>
                    <a:pt x="249" y="860"/>
                  </a:lnTo>
                  <a:lnTo>
                    <a:pt x="250" y="860"/>
                  </a:lnTo>
                  <a:lnTo>
                    <a:pt x="253" y="862"/>
                  </a:lnTo>
                  <a:lnTo>
                    <a:pt x="253" y="866"/>
                  </a:lnTo>
                  <a:lnTo>
                    <a:pt x="252" y="871"/>
                  </a:lnTo>
                  <a:lnTo>
                    <a:pt x="250" y="874"/>
                  </a:lnTo>
                  <a:lnTo>
                    <a:pt x="249" y="875"/>
                  </a:lnTo>
                  <a:lnTo>
                    <a:pt x="247" y="879"/>
                  </a:lnTo>
                  <a:lnTo>
                    <a:pt x="246" y="880"/>
                  </a:lnTo>
                  <a:lnTo>
                    <a:pt x="247" y="881"/>
                  </a:lnTo>
                  <a:lnTo>
                    <a:pt x="248" y="884"/>
                  </a:lnTo>
                  <a:lnTo>
                    <a:pt x="250" y="885"/>
                  </a:lnTo>
                  <a:lnTo>
                    <a:pt x="252" y="885"/>
                  </a:lnTo>
                  <a:lnTo>
                    <a:pt x="254" y="885"/>
                  </a:lnTo>
                  <a:lnTo>
                    <a:pt x="255" y="885"/>
                  </a:lnTo>
                  <a:lnTo>
                    <a:pt x="256" y="884"/>
                  </a:lnTo>
                  <a:lnTo>
                    <a:pt x="256" y="880"/>
                  </a:lnTo>
                  <a:lnTo>
                    <a:pt x="256" y="879"/>
                  </a:lnTo>
                  <a:lnTo>
                    <a:pt x="259" y="877"/>
                  </a:lnTo>
                  <a:lnTo>
                    <a:pt x="260" y="877"/>
                  </a:lnTo>
                  <a:lnTo>
                    <a:pt x="261" y="877"/>
                  </a:lnTo>
                  <a:lnTo>
                    <a:pt x="260" y="878"/>
                  </a:lnTo>
                  <a:lnTo>
                    <a:pt x="260" y="879"/>
                  </a:lnTo>
                  <a:lnTo>
                    <a:pt x="260" y="881"/>
                  </a:lnTo>
                  <a:lnTo>
                    <a:pt x="261" y="883"/>
                  </a:lnTo>
                  <a:lnTo>
                    <a:pt x="262" y="884"/>
                  </a:lnTo>
                  <a:lnTo>
                    <a:pt x="267" y="884"/>
                  </a:lnTo>
                  <a:lnTo>
                    <a:pt x="269" y="886"/>
                  </a:lnTo>
                  <a:lnTo>
                    <a:pt x="270" y="887"/>
                  </a:lnTo>
                  <a:lnTo>
                    <a:pt x="274" y="887"/>
                  </a:lnTo>
                  <a:lnTo>
                    <a:pt x="276" y="887"/>
                  </a:lnTo>
                  <a:lnTo>
                    <a:pt x="276" y="888"/>
                  </a:lnTo>
                  <a:lnTo>
                    <a:pt x="279" y="888"/>
                  </a:lnTo>
                  <a:lnTo>
                    <a:pt x="280" y="888"/>
                  </a:lnTo>
                  <a:lnTo>
                    <a:pt x="281" y="890"/>
                  </a:lnTo>
                  <a:lnTo>
                    <a:pt x="285" y="892"/>
                  </a:lnTo>
                  <a:lnTo>
                    <a:pt x="287" y="893"/>
                  </a:lnTo>
                  <a:lnTo>
                    <a:pt x="293" y="893"/>
                  </a:lnTo>
                  <a:lnTo>
                    <a:pt x="298" y="892"/>
                  </a:lnTo>
                  <a:lnTo>
                    <a:pt x="300" y="893"/>
                  </a:lnTo>
                  <a:lnTo>
                    <a:pt x="301" y="896"/>
                  </a:lnTo>
                  <a:lnTo>
                    <a:pt x="301" y="897"/>
                  </a:lnTo>
                  <a:lnTo>
                    <a:pt x="301" y="898"/>
                  </a:lnTo>
                  <a:lnTo>
                    <a:pt x="301" y="899"/>
                  </a:lnTo>
                  <a:lnTo>
                    <a:pt x="302" y="900"/>
                  </a:lnTo>
                  <a:lnTo>
                    <a:pt x="304" y="900"/>
                  </a:lnTo>
                  <a:lnTo>
                    <a:pt x="305" y="900"/>
                  </a:lnTo>
                  <a:lnTo>
                    <a:pt x="307" y="901"/>
                  </a:lnTo>
                  <a:lnTo>
                    <a:pt x="308" y="903"/>
                  </a:lnTo>
                  <a:lnTo>
                    <a:pt x="312" y="907"/>
                  </a:lnTo>
                  <a:lnTo>
                    <a:pt x="312" y="909"/>
                  </a:lnTo>
                  <a:lnTo>
                    <a:pt x="313" y="909"/>
                  </a:lnTo>
                  <a:lnTo>
                    <a:pt x="314" y="909"/>
                  </a:lnTo>
                  <a:lnTo>
                    <a:pt x="314" y="910"/>
                  </a:lnTo>
                  <a:lnTo>
                    <a:pt x="314" y="911"/>
                  </a:lnTo>
                  <a:lnTo>
                    <a:pt x="315" y="911"/>
                  </a:lnTo>
                  <a:lnTo>
                    <a:pt x="317" y="910"/>
                  </a:lnTo>
                  <a:lnTo>
                    <a:pt x="318" y="910"/>
                  </a:lnTo>
                  <a:lnTo>
                    <a:pt x="318" y="907"/>
                  </a:lnTo>
                  <a:lnTo>
                    <a:pt x="320" y="907"/>
                  </a:lnTo>
                  <a:lnTo>
                    <a:pt x="324" y="910"/>
                  </a:lnTo>
                  <a:lnTo>
                    <a:pt x="325" y="910"/>
                  </a:lnTo>
                  <a:lnTo>
                    <a:pt x="327" y="909"/>
                  </a:lnTo>
                  <a:lnTo>
                    <a:pt x="331" y="905"/>
                  </a:lnTo>
                  <a:lnTo>
                    <a:pt x="331" y="906"/>
                  </a:lnTo>
                  <a:lnTo>
                    <a:pt x="332" y="906"/>
                  </a:lnTo>
                  <a:lnTo>
                    <a:pt x="332" y="905"/>
                  </a:lnTo>
                  <a:lnTo>
                    <a:pt x="333" y="904"/>
                  </a:lnTo>
                  <a:lnTo>
                    <a:pt x="334" y="905"/>
                  </a:lnTo>
                  <a:lnTo>
                    <a:pt x="339" y="907"/>
                  </a:lnTo>
                  <a:lnTo>
                    <a:pt x="340" y="910"/>
                  </a:lnTo>
                  <a:lnTo>
                    <a:pt x="341" y="910"/>
                  </a:lnTo>
                  <a:lnTo>
                    <a:pt x="344" y="910"/>
                  </a:lnTo>
                  <a:lnTo>
                    <a:pt x="345" y="909"/>
                  </a:lnTo>
                  <a:lnTo>
                    <a:pt x="345" y="911"/>
                  </a:lnTo>
                  <a:lnTo>
                    <a:pt x="346" y="912"/>
                  </a:lnTo>
                  <a:lnTo>
                    <a:pt x="346" y="914"/>
                  </a:lnTo>
                  <a:lnTo>
                    <a:pt x="348" y="916"/>
                  </a:lnTo>
                  <a:lnTo>
                    <a:pt x="348" y="916"/>
                  </a:lnTo>
                  <a:lnTo>
                    <a:pt x="350" y="917"/>
                  </a:lnTo>
                  <a:lnTo>
                    <a:pt x="351" y="917"/>
                  </a:lnTo>
                  <a:lnTo>
                    <a:pt x="352" y="918"/>
                  </a:lnTo>
                  <a:lnTo>
                    <a:pt x="353" y="919"/>
                  </a:lnTo>
                  <a:lnTo>
                    <a:pt x="357" y="919"/>
                  </a:lnTo>
                  <a:lnTo>
                    <a:pt x="363" y="917"/>
                  </a:lnTo>
                  <a:lnTo>
                    <a:pt x="367" y="916"/>
                  </a:lnTo>
                  <a:lnTo>
                    <a:pt x="369" y="916"/>
                  </a:lnTo>
                  <a:lnTo>
                    <a:pt x="370" y="916"/>
                  </a:lnTo>
                  <a:lnTo>
                    <a:pt x="374" y="916"/>
                  </a:lnTo>
                  <a:lnTo>
                    <a:pt x="376" y="917"/>
                  </a:lnTo>
                  <a:lnTo>
                    <a:pt x="377" y="919"/>
                  </a:lnTo>
                  <a:lnTo>
                    <a:pt x="378" y="922"/>
                  </a:lnTo>
                  <a:lnTo>
                    <a:pt x="379" y="920"/>
                  </a:lnTo>
                  <a:lnTo>
                    <a:pt x="382" y="918"/>
                  </a:lnTo>
                  <a:lnTo>
                    <a:pt x="382" y="917"/>
                  </a:lnTo>
                  <a:lnTo>
                    <a:pt x="383" y="916"/>
                  </a:lnTo>
                  <a:lnTo>
                    <a:pt x="385" y="918"/>
                  </a:lnTo>
                  <a:lnTo>
                    <a:pt x="385" y="919"/>
                  </a:lnTo>
                  <a:lnTo>
                    <a:pt x="386" y="919"/>
                  </a:lnTo>
                  <a:lnTo>
                    <a:pt x="387" y="919"/>
                  </a:lnTo>
                  <a:lnTo>
                    <a:pt x="389" y="919"/>
                  </a:lnTo>
                  <a:lnTo>
                    <a:pt x="392" y="919"/>
                  </a:lnTo>
                  <a:lnTo>
                    <a:pt x="393" y="919"/>
                  </a:lnTo>
                  <a:lnTo>
                    <a:pt x="403" y="919"/>
                  </a:lnTo>
                  <a:lnTo>
                    <a:pt x="405" y="919"/>
                  </a:lnTo>
                  <a:lnTo>
                    <a:pt x="406" y="919"/>
                  </a:lnTo>
                  <a:lnTo>
                    <a:pt x="408" y="918"/>
                  </a:lnTo>
                  <a:lnTo>
                    <a:pt x="408" y="916"/>
                  </a:lnTo>
                  <a:lnTo>
                    <a:pt x="406" y="916"/>
                  </a:lnTo>
                  <a:lnTo>
                    <a:pt x="406" y="914"/>
                  </a:lnTo>
                  <a:lnTo>
                    <a:pt x="405" y="914"/>
                  </a:lnTo>
                  <a:lnTo>
                    <a:pt x="405" y="913"/>
                  </a:lnTo>
                  <a:lnTo>
                    <a:pt x="406" y="912"/>
                  </a:lnTo>
                  <a:lnTo>
                    <a:pt x="405" y="911"/>
                  </a:lnTo>
                  <a:lnTo>
                    <a:pt x="406" y="909"/>
                  </a:lnTo>
                  <a:lnTo>
                    <a:pt x="406" y="906"/>
                  </a:lnTo>
                  <a:lnTo>
                    <a:pt x="406" y="904"/>
                  </a:lnTo>
                  <a:lnTo>
                    <a:pt x="409" y="904"/>
                  </a:lnTo>
                  <a:lnTo>
                    <a:pt x="410" y="904"/>
                  </a:lnTo>
                  <a:lnTo>
                    <a:pt x="411" y="904"/>
                  </a:lnTo>
                  <a:lnTo>
                    <a:pt x="413" y="905"/>
                  </a:lnTo>
                  <a:lnTo>
                    <a:pt x="415" y="905"/>
                  </a:lnTo>
                  <a:lnTo>
                    <a:pt x="416" y="905"/>
                  </a:lnTo>
                  <a:lnTo>
                    <a:pt x="417" y="905"/>
                  </a:lnTo>
                  <a:lnTo>
                    <a:pt x="421" y="907"/>
                  </a:lnTo>
                  <a:lnTo>
                    <a:pt x="423" y="907"/>
                  </a:lnTo>
                  <a:lnTo>
                    <a:pt x="424" y="909"/>
                  </a:lnTo>
                  <a:lnTo>
                    <a:pt x="425" y="910"/>
                  </a:lnTo>
                  <a:lnTo>
                    <a:pt x="426" y="910"/>
                  </a:lnTo>
                  <a:lnTo>
                    <a:pt x="428" y="909"/>
                  </a:lnTo>
                  <a:lnTo>
                    <a:pt x="429" y="909"/>
                  </a:lnTo>
                  <a:lnTo>
                    <a:pt x="430" y="910"/>
                  </a:lnTo>
                  <a:lnTo>
                    <a:pt x="431" y="911"/>
                  </a:lnTo>
                  <a:lnTo>
                    <a:pt x="437" y="911"/>
                  </a:lnTo>
                  <a:lnTo>
                    <a:pt x="438" y="911"/>
                  </a:lnTo>
                  <a:lnTo>
                    <a:pt x="439" y="912"/>
                  </a:lnTo>
                  <a:lnTo>
                    <a:pt x="439" y="914"/>
                  </a:lnTo>
                  <a:lnTo>
                    <a:pt x="441" y="916"/>
                  </a:lnTo>
                  <a:lnTo>
                    <a:pt x="442" y="916"/>
                  </a:lnTo>
                  <a:lnTo>
                    <a:pt x="443" y="917"/>
                  </a:lnTo>
                  <a:lnTo>
                    <a:pt x="447" y="917"/>
                  </a:lnTo>
                  <a:lnTo>
                    <a:pt x="456" y="917"/>
                  </a:lnTo>
                  <a:lnTo>
                    <a:pt x="457" y="917"/>
                  </a:lnTo>
                  <a:lnTo>
                    <a:pt x="457" y="918"/>
                  </a:lnTo>
                  <a:lnTo>
                    <a:pt x="457" y="919"/>
                  </a:lnTo>
                  <a:lnTo>
                    <a:pt x="458" y="919"/>
                  </a:lnTo>
                  <a:lnTo>
                    <a:pt x="460" y="919"/>
                  </a:lnTo>
                  <a:lnTo>
                    <a:pt x="461" y="922"/>
                  </a:lnTo>
                  <a:lnTo>
                    <a:pt x="462" y="924"/>
                  </a:lnTo>
                  <a:lnTo>
                    <a:pt x="463" y="927"/>
                  </a:lnTo>
                  <a:lnTo>
                    <a:pt x="464" y="929"/>
                  </a:lnTo>
                  <a:lnTo>
                    <a:pt x="465" y="929"/>
                  </a:lnTo>
                  <a:lnTo>
                    <a:pt x="467" y="924"/>
                  </a:lnTo>
                  <a:lnTo>
                    <a:pt x="469" y="924"/>
                  </a:lnTo>
                  <a:lnTo>
                    <a:pt x="470" y="923"/>
                  </a:lnTo>
                  <a:lnTo>
                    <a:pt x="471" y="923"/>
                  </a:lnTo>
                  <a:lnTo>
                    <a:pt x="476" y="926"/>
                  </a:lnTo>
                  <a:lnTo>
                    <a:pt x="477" y="926"/>
                  </a:lnTo>
                  <a:lnTo>
                    <a:pt x="486" y="927"/>
                  </a:lnTo>
                  <a:lnTo>
                    <a:pt x="486" y="930"/>
                  </a:lnTo>
                  <a:lnTo>
                    <a:pt x="487" y="930"/>
                  </a:lnTo>
                  <a:lnTo>
                    <a:pt x="488" y="931"/>
                  </a:lnTo>
                  <a:lnTo>
                    <a:pt x="489" y="932"/>
                  </a:lnTo>
                  <a:lnTo>
                    <a:pt x="487" y="932"/>
                  </a:lnTo>
                  <a:lnTo>
                    <a:pt x="486" y="933"/>
                  </a:lnTo>
                  <a:lnTo>
                    <a:pt x="486" y="936"/>
                  </a:lnTo>
                  <a:lnTo>
                    <a:pt x="484" y="938"/>
                  </a:lnTo>
                  <a:lnTo>
                    <a:pt x="484" y="939"/>
                  </a:lnTo>
                  <a:lnTo>
                    <a:pt x="486" y="939"/>
                  </a:lnTo>
                  <a:lnTo>
                    <a:pt x="487" y="940"/>
                  </a:lnTo>
                  <a:lnTo>
                    <a:pt x="491" y="940"/>
                  </a:lnTo>
                  <a:lnTo>
                    <a:pt x="493" y="942"/>
                  </a:lnTo>
                  <a:lnTo>
                    <a:pt x="496" y="944"/>
                  </a:lnTo>
                  <a:lnTo>
                    <a:pt x="498" y="944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2" y="946"/>
                  </a:lnTo>
                  <a:lnTo>
                    <a:pt x="503" y="950"/>
                  </a:lnTo>
                  <a:lnTo>
                    <a:pt x="503" y="952"/>
                  </a:lnTo>
                  <a:lnTo>
                    <a:pt x="504" y="953"/>
                  </a:lnTo>
                  <a:lnTo>
                    <a:pt x="506" y="953"/>
                  </a:lnTo>
                  <a:lnTo>
                    <a:pt x="507" y="953"/>
                  </a:lnTo>
                  <a:lnTo>
                    <a:pt x="509" y="953"/>
                  </a:lnTo>
                  <a:lnTo>
                    <a:pt x="510" y="953"/>
                  </a:lnTo>
                  <a:lnTo>
                    <a:pt x="511" y="952"/>
                  </a:lnTo>
                  <a:lnTo>
                    <a:pt x="513" y="951"/>
                  </a:lnTo>
                  <a:lnTo>
                    <a:pt x="514" y="950"/>
                  </a:lnTo>
                  <a:lnTo>
                    <a:pt x="515" y="949"/>
                  </a:lnTo>
                  <a:lnTo>
                    <a:pt x="515" y="948"/>
                  </a:lnTo>
                  <a:lnTo>
                    <a:pt x="517" y="946"/>
                  </a:lnTo>
                  <a:lnTo>
                    <a:pt x="521" y="948"/>
                  </a:lnTo>
                  <a:lnTo>
                    <a:pt x="524" y="945"/>
                  </a:lnTo>
                  <a:lnTo>
                    <a:pt x="527" y="945"/>
                  </a:lnTo>
                  <a:lnTo>
                    <a:pt x="529" y="946"/>
                  </a:lnTo>
                  <a:lnTo>
                    <a:pt x="529" y="948"/>
                  </a:lnTo>
                  <a:lnTo>
                    <a:pt x="534" y="950"/>
                  </a:lnTo>
                  <a:lnTo>
                    <a:pt x="536" y="950"/>
                  </a:lnTo>
                  <a:lnTo>
                    <a:pt x="537" y="950"/>
                  </a:lnTo>
                  <a:lnTo>
                    <a:pt x="539" y="951"/>
                  </a:lnTo>
                  <a:lnTo>
                    <a:pt x="540" y="953"/>
                  </a:lnTo>
                  <a:lnTo>
                    <a:pt x="541" y="955"/>
                  </a:lnTo>
                  <a:lnTo>
                    <a:pt x="542" y="955"/>
                  </a:lnTo>
                  <a:lnTo>
                    <a:pt x="545" y="956"/>
                  </a:lnTo>
                  <a:lnTo>
                    <a:pt x="546" y="956"/>
                  </a:lnTo>
                  <a:lnTo>
                    <a:pt x="547" y="956"/>
                  </a:lnTo>
                  <a:lnTo>
                    <a:pt x="547" y="953"/>
                  </a:lnTo>
                  <a:lnTo>
                    <a:pt x="548" y="953"/>
                  </a:lnTo>
                  <a:lnTo>
                    <a:pt x="549" y="953"/>
                  </a:lnTo>
                  <a:lnTo>
                    <a:pt x="552" y="955"/>
                  </a:lnTo>
                  <a:lnTo>
                    <a:pt x="553" y="955"/>
                  </a:lnTo>
                  <a:lnTo>
                    <a:pt x="555" y="955"/>
                  </a:lnTo>
                  <a:lnTo>
                    <a:pt x="554" y="953"/>
                  </a:lnTo>
                  <a:lnTo>
                    <a:pt x="554" y="951"/>
                  </a:lnTo>
                  <a:lnTo>
                    <a:pt x="554" y="950"/>
                  </a:lnTo>
                  <a:lnTo>
                    <a:pt x="558" y="948"/>
                  </a:lnTo>
                  <a:lnTo>
                    <a:pt x="559" y="946"/>
                  </a:lnTo>
                  <a:lnTo>
                    <a:pt x="560" y="946"/>
                  </a:lnTo>
                  <a:lnTo>
                    <a:pt x="563" y="948"/>
                  </a:lnTo>
                  <a:lnTo>
                    <a:pt x="565" y="948"/>
                  </a:lnTo>
                  <a:lnTo>
                    <a:pt x="566" y="946"/>
                  </a:lnTo>
                  <a:lnTo>
                    <a:pt x="568" y="944"/>
                  </a:lnTo>
                  <a:lnTo>
                    <a:pt x="569" y="944"/>
                  </a:lnTo>
                  <a:lnTo>
                    <a:pt x="572" y="944"/>
                  </a:lnTo>
                  <a:lnTo>
                    <a:pt x="573" y="944"/>
                  </a:lnTo>
                  <a:lnTo>
                    <a:pt x="574" y="944"/>
                  </a:lnTo>
                  <a:lnTo>
                    <a:pt x="576" y="942"/>
                  </a:lnTo>
                  <a:lnTo>
                    <a:pt x="579" y="943"/>
                  </a:lnTo>
                  <a:lnTo>
                    <a:pt x="580" y="942"/>
                  </a:lnTo>
                  <a:lnTo>
                    <a:pt x="580" y="943"/>
                  </a:lnTo>
                  <a:lnTo>
                    <a:pt x="582" y="943"/>
                  </a:lnTo>
                  <a:lnTo>
                    <a:pt x="584" y="944"/>
                  </a:lnTo>
                  <a:lnTo>
                    <a:pt x="584" y="944"/>
                  </a:lnTo>
                  <a:lnTo>
                    <a:pt x="585" y="944"/>
                  </a:lnTo>
                  <a:lnTo>
                    <a:pt x="586" y="945"/>
                  </a:lnTo>
                  <a:lnTo>
                    <a:pt x="587" y="945"/>
                  </a:lnTo>
                  <a:lnTo>
                    <a:pt x="589" y="945"/>
                  </a:lnTo>
                  <a:lnTo>
                    <a:pt x="591" y="945"/>
                  </a:lnTo>
                  <a:lnTo>
                    <a:pt x="594" y="945"/>
                  </a:lnTo>
                  <a:lnTo>
                    <a:pt x="594" y="944"/>
                  </a:lnTo>
                  <a:lnTo>
                    <a:pt x="594" y="944"/>
                  </a:lnTo>
                  <a:lnTo>
                    <a:pt x="593" y="942"/>
                  </a:lnTo>
                  <a:lnTo>
                    <a:pt x="592" y="940"/>
                  </a:lnTo>
                  <a:lnTo>
                    <a:pt x="592" y="939"/>
                  </a:lnTo>
                  <a:lnTo>
                    <a:pt x="592" y="938"/>
                  </a:lnTo>
                  <a:lnTo>
                    <a:pt x="592" y="937"/>
                  </a:lnTo>
                  <a:lnTo>
                    <a:pt x="591" y="936"/>
                  </a:lnTo>
                  <a:lnTo>
                    <a:pt x="589" y="936"/>
                  </a:lnTo>
                  <a:lnTo>
                    <a:pt x="587" y="936"/>
                  </a:lnTo>
                  <a:lnTo>
                    <a:pt x="586" y="935"/>
                  </a:lnTo>
                  <a:lnTo>
                    <a:pt x="585" y="933"/>
                  </a:lnTo>
                  <a:lnTo>
                    <a:pt x="584" y="930"/>
                  </a:lnTo>
                  <a:lnTo>
                    <a:pt x="584" y="925"/>
                  </a:lnTo>
                  <a:lnTo>
                    <a:pt x="584" y="919"/>
                  </a:lnTo>
                  <a:lnTo>
                    <a:pt x="584" y="916"/>
                  </a:lnTo>
                  <a:lnTo>
                    <a:pt x="584" y="913"/>
                  </a:lnTo>
                  <a:lnTo>
                    <a:pt x="584" y="910"/>
                  </a:lnTo>
                  <a:lnTo>
                    <a:pt x="584" y="904"/>
                  </a:lnTo>
                  <a:lnTo>
                    <a:pt x="585" y="897"/>
                  </a:lnTo>
                  <a:lnTo>
                    <a:pt x="585" y="894"/>
                  </a:lnTo>
                  <a:lnTo>
                    <a:pt x="584" y="894"/>
                  </a:lnTo>
                  <a:lnTo>
                    <a:pt x="584" y="893"/>
                  </a:lnTo>
                  <a:lnTo>
                    <a:pt x="584" y="891"/>
                  </a:lnTo>
                  <a:lnTo>
                    <a:pt x="585" y="888"/>
                  </a:lnTo>
                  <a:lnTo>
                    <a:pt x="585" y="887"/>
                  </a:lnTo>
                  <a:lnTo>
                    <a:pt x="586" y="885"/>
                  </a:lnTo>
                  <a:lnTo>
                    <a:pt x="587" y="883"/>
                  </a:lnTo>
                  <a:lnTo>
                    <a:pt x="588" y="880"/>
                  </a:lnTo>
                  <a:lnTo>
                    <a:pt x="588" y="879"/>
                  </a:lnTo>
                  <a:lnTo>
                    <a:pt x="589" y="877"/>
                  </a:lnTo>
                  <a:lnTo>
                    <a:pt x="591" y="875"/>
                  </a:lnTo>
                  <a:lnTo>
                    <a:pt x="592" y="874"/>
                  </a:lnTo>
                  <a:lnTo>
                    <a:pt x="593" y="872"/>
                  </a:lnTo>
                  <a:lnTo>
                    <a:pt x="594" y="871"/>
                  </a:lnTo>
                  <a:lnTo>
                    <a:pt x="595" y="870"/>
                  </a:lnTo>
                  <a:lnTo>
                    <a:pt x="597" y="868"/>
                  </a:lnTo>
                  <a:lnTo>
                    <a:pt x="598" y="867"/>
                  </a:lnTo>
                  <a:lnTo>
                    <a:pt x="599" y="865"/>
                  </a:lnTo>
                  <a:lnTo>
                    <a:pt x="605" y="860"/>
                  </a:lnTo>
                  <a:lnTo>
                    <a:pt x="610" y="859"/>
                  </a:lnTo>
                  <a:lnTo>
                    <a:pt x="612" y="859"/>
                  </a:lnTo>
                  <a:lnTo>
                    <a:pt x="614" y="859"/>
                  </a:lnTo>
                  <a:lnTo>
                    <a:pt x="618" y="859"/>
                  </a:lnTo>
                  <a:lnTo>
                    <a:pt x="619" y="859"/>
                  </a:lnTo>
                  <a:lnTo>
                    <a:pt x="625" y="852"/>
                  </a:lnTo>
                  <a:lnTo>
                    <a:pt x="627" y="849"/>
                  </a:lnTo>
                  <a:lnTo>
                    <a:pt x="637" y="846"/>
                  </a:lnTo>
                  <a:lnTo>
                    <a:pt x="651" y="833"/>
                  </a:lnTo>
                  <a:lnTo>
                    <a:pt x="652" y="832"/>
                  </a:lnTo>
                  <a:lnTo>
                    <a:pt x="654" y="831"/>
                  </a:lnTo>
                  <a:lnTo>
                    <a:pt x="659" y="831"/>
                  </a:lnTo>
                  <a:lnTo>
                    <a:pt x="664" y="831"/>
                  </a:lnTo>
                  <a:lnTo>
                    <a:pt x="665" y="832"/>
                  </a:lnTo>
                  <a:lnTo>
                    <a:pt x="665" y="833"/>
                  </a:lnTo>
                  <a:lnTo>
                    <a:pt x="665" y="835"/>
                  </a:lnTo>
                  <a:lnTo>
                    <a:pt x="665" y="838"/>
                  </a:lnTo>
                  <a:lnTo>
                    <a:pt x="667" y="839"/>
                  </a:lnTo>
                  <a:lnTo>
                    <a:pt x="669" y="840"/>
                  </a:lnTo>
                  <a:lnTo>
                    <a:pt x="671" y="840"/>
                  </a:lnTo>
                  <a:lnTo>
                    <a:pt x="686" y="842"/>
                  </a:lnTo>
                  <a:lnTo>
                    <a:pt x="693" y="841"/>
                  </a:lnTo>
                  <a:lnTo>
                    <a:pt x="697" y="842"/>
                  </a:lnTo>
                  <a:lnTo>
                    <a:pt x="698" y="844"/>
                  </a:lnTo>
                  <a:lnTo>
                    <a:pt x="699" y="845"/>
                  </a:lnTo>
                  <a:lnTo>
                    <a:pt x="699" y="846"/>
                  </a:lnTo>
                  <a:lnTo>
                    <a:pt x="697" y="848"/>
                  </a:lnTo>
                  <a:lnTo>
                    <a:pt x="697" y="849"/>
                  </a:lnTo>
                  <a:lnTo>
                    <a:pt x="699" y="851"/>
                  </a:lnTo>
                  <a:lnTo>
                    <a:pt x="705" y="853"/>
                  </a:lnTo>
                  <a:lnTo>
                    <a:pt x="715" y="853"/>
                  </a:lnTo>
                  <a:lnTo>
                    <a:pt x="717" y="853"/>
                  </a:lnTo>
                  <a:lnTo>
                    <a:pt x="717" y="851"/>
                  </a:lnTo>
                  <a:lnTo>
                    <a:pt x="716" y="848"/>
                  </a:lnTo>
                  <a:lnTo>
                    <a:pt x="714" y="847"/>
                  </a:lnTo>
                  <a:lnTo>
                    <a:pt x="711" y="845"/>
                  </a:lnTo>
                  <a:lnTo>
                    <a:pt x="710" y="841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8" y="829"/>
                  </a:lnTo>
                  <a:lnTo>
                    <a:pt x="709" y="829"/>
                  </a:lnTo>
                  <a:lnTo>
                    <a:pt x="710" y="831"/>
                  </a:lnTo>
                  <a:lnTo>
                    <a:pt x="710" y="832"/>
                  </a:lnTo>
                  <a:lnTo>
                    <a:pt x="711" y="834"/>
                  </a:lnTo>
                  <a:lnTo>
                    <a:pt x="711" y="835"/>
                  </a:lnTo>
                  <a:lnTo>
                    <a:pt x="711" y="841"/>
                  </a:lnTo>
                  <a:lnTo>
                    <a:pt x="712" y="845"/>
                  </a:lnTo>
                  <a:lnTo>
                    <a:pt x="715" y="847"/>
                  </a:lnTo>
                  <a:lnTo>
                    <a:pt x="718" y="848"/>
                  </a:lnTo>
                  <a:lnTo>
                    <a:pt x="719" y="852"/>
                  </a:lnTo>
                  <a:lnTo>
                    <a:pt x="719" y="853"/>
                  </a:lnTo>
                  <a:lnTo>
                    <a:pt x="722" y="852"/>
                  </a:lnTo>
                  <a:lnTo>
                    <a:pt x="722" y="851"/>
                  </a:lnTo>
                  <a:lnTo>
                    <a:pt x="721" y="851"/>
                  </a:lnTo>
                  <a:lnTo>
                    <a:pt x="721" y="849"/>
                  </a:lnTo>
                  <a:lnTo>
                    <a:pt x="719" y="847"/>
                  </a:lnTo>
                  <a:lnTo>
                    <a:pt x="719" y="845"/>
                  </a:lnTo>
                  <a:lnTo>
                    <a:pt x="721" y="845"/>
                  </a:lnTo>
                  <a:lnTo>
                    <a:pt x="722" y="845"/>
                  </a:lnTo>
                  <a:lnTo>
                    <a:pt x="722" y="844"/>
                  </a:lnTo>
                  <a:lnTo>
                    <a:pt x="724" y="842"/>
                  </a:lnTo>
                  <a:lnTo>
                    <a:pt x="729" y="845"/>
                  </a:lnTo>
                  <a:lnTo>
                    <a:pt x="730" y="846"/>
                  </a:lnTo>
                  <a:lnTo>
                    <a:pt x="732" y="845"/>
                  </a:lnTo>
                  <a:lnTo>
                    <a:pt x="734" y="844"/>
                  </a:lnTo>
                  <a:lnTo>
                    <a:pt x="735" y="841"/>
                  </a:lnTo>
                  <a:lnTo>
                    <a:pt x="734" y="839"/>
                  </a:lnTo>
                  <a:lnTo>
                    <a:pt x="732" y="838"/>
                  </a:lnTo>
                  <a:lnTo>
                    <a:pt x="731" y="838"/>
                  </a:lnTo>
                  <a:lnTo>
                    <a:pt x="731" y="836"/>
                  </a:lnTo>
                  <a:lnTo>
                    <a:pt x="730" y="834"/>
                  </a:lnTo>
                  <a:lnTo>
                    <a:pt x="731" y="832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1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3"/>
                  </a:lnTo>
                  <a:lnTo>
                    <a:pt x="738" y="834"/>
                  </a:lnTo>
                  <a:lnTo>
                    <a:pt x="739" y="835"/>
                  </a:lnTo>
                  <a:lnTo>
                    <a:pt x="741" y="838"/>
                  </a:lnTo>
                  <a:lnTo>
                    <a:pt x="743" y="838"/>
                  </a:lnTo>
                  <a:lnTo>
                    <a:pt x="745" y="838"/>
                  </a:lnTo>
                  <a:lnTo>
                    <a:pt x="747" y="835"/>
                  </a:lnTo>
                  <a:lnTo>
                    <a:pt x="748" y="839"/>
                  </a:lnTo>
                  <a:lnTo>
                    <a:pt x="747" y="841"/>
                  </a:lnTo>
                  <a:lnTo>
                    <a:pt x="744" y="842"/>
                  </a:lnTo>
                  <a:lnTo>
                    <a:pt x="743" y="844"/>
                  </a:lnTo>
                  <a:lnTo>
                    <a:pt x="741" y="845"/>
                  </a:lnTo>
                  <a:lnTo>
                    <a:pt x="735" y="845"/>
                  </a:lnTo>
                  <a:lnTo>
                    <a:pt x="731" y="846"/>
                  </a:lnTo>
                  <a:lnTo>
                    <a:pt x="730" y="848"/>
                  </a:lnTo>
                  <a:lnTo>
                    <a:pt x="731" y="852"/>
                  </a:lnTo>
                  <a:lnTo>
                    <a:pt x="732" y="854"/>
                  </a:lnTo>
                  <a:lnTo>
                    <a:pt x="735" y="854"/>
                  </a:lnTo>
                  <a:lnTo>
                    <a:pt x="739" y="855"/>
                  </a:lnTo>
                  <a:lnTo>
                    <a:pt x="743" y="854"/>
                  </a:lnTo>
                  <a:lnTo>
                    <a:pt x="748" y="854"/>
                  </a:lnTo>
                  <a:lnTo>
                    <a:pt x="751" y="852"/>
                  </a:lnTo>
                  <a:lnTo>
                    <a:pt x="755" y="854"/>
                  </a:lnTo>
                  <a:lnTo>
                    <a:pt x="756" y="858"/>
                  </a:lnTo>
                  <a:lnTo>
                    <a:pt x="756" y="859"/>
                  </a:lnTo>
                  <a:lnTo>
                    <a:pt x="756" y="859"/>
                  </a:lnTo>
                  <a:lnTo>
                    <a:pt x="757" y="860"/>
                  </a:lnTo>
                  <a:lnTo>
                    <a:pt x="756" y="861"/>
                  </a:lnTo>
                  <a:lnTo>
                    <a:pt x="756" y="862"/>
                  </a:lnTo>
                  <a:lnTo>
                    <a:pt x="756" y="864"/>
                  </a:lnTo>
                  <a:lnTo>
                    <a:pt x="756" y="865"/>
                  </a:lnTo>
                  <a:lnTo>
                    <a:pt x="757" y="866"/>
                  </a:lnTo>
                  <a:lnTo>
                    <a:pt x="760" y="866"/>
                  </a:lnTo>
                  <a:lnTo>
                    <a:pt x="761" y="866"/>
                  </a:lnTo>
                  <a:lnTo>
                    <a:pt x="763" y="866"/>
                  </a:lnTo>
                  <a:lnTo>
                    <a:pt x="764" y="866"/>
                  </a:lnTo>
                  <a:lnTo>
                    <a:pt x="768" y="866"/>
                  </a:lnTo>
                  <a:lnTo>
                    <a:pt x="769" y="866"/>
                  </a:lnTo>
                  <a:lnTo>
                    <a:pt x="770" y="866"/>
                  </a:lnTo>
                  <a:lnTo>
                    <a:pt x="771" y="867"/>
                  </a:lnTo>
                  <a:lnTo>
                    <a:pt x="773" y="870"/>
                  </a:lnTo>
                  <a:lnTo>
                    <a:pt x="773" y="871"/>
                  </a:lnTo>
                  <a:lnTo>
                    <a:pt x="774" y="871"/>
                  </a:lnTo>
                  <a:lnTo>
                    <a:pt x="776" y="871"/>
                  </a:lnTo>
                  <a:lnTo>
                    <a:pt x="777" y="870"/>
                  </a:lnTo>
                  <a:lnTo>
                    <a:pt x="777" y="868"/>
                  </a:lnTo>
                  <a:lnTo>
                    <a:pt x="778" y="868"/>
                  </a:lnTo>
                  <a:lnTo>
                    <a:pt x="780" y="870"/>
                  </a:lnTo>
                  <a:lnTo>
                    <a:pt x="781" y="871"/>
                  </a:lnTo>
                  <a:lnTo>
                    <a:pt x="782" y="873"/>
                  </a:lnTo>
                  <a:lnTo>
                    <a:pt x="784" y="874"/>
                  </a:lnTo>
                  <a:lnTo>
                    <a:pt x="787" y="874"/>
                  </a:lnTo>
                  <a:lnTo>
                    <a:pt x="788" y="874"/>
                  </a:lnTo>
                  <a:lnTo>
                    <a:pt x="788" y="875"/>
                  </a:lnTo>
                  <a:lnTo>
                    <a:pt x="788" y="877"/>
                  </a:lnTo>
                  <a:lnTo>
                    <a:pt x="789" y="877"/>
                  </a:lnTo>
                  <a:lnTo>
                    <a:pt x="790" y="877"/>
                  </a:lnTo>
                  <a:lnTo>
                    <a:pt x="791" y="878"/>
                  </a:lnTo>
                  <a:lnTo>
                    <a:pt x="790" y="879"/>
                  </a:lnTo>
                  <a:lnTo>
                    <a:pt x="788" y="880"/>
                  </a:lnTo>
                  <a:lnTo>
                    <a:pt x="789" y="881"/>
                  </a:lnTo>
                  <a:lnTo>
                    <a:pt x="791" y="883"/>
                  </a:lnTo>
                  <a:lnTo>
                    <a:pt x="794" y="884"/>
                  </a:lnTo>
                  <a:lnTo>
                    <a:pt x="795" y="881"/>
                  </a:lnTo>
                  <a:lnTo>
                    <a:pt x="796" y="880"/>
                  </a:lnTo>
                  <a:lnTo>
                    <a:pt x="799" y="880"/>
                  </a:lnTo>
                  <a:lnTo>
                    <a:pt x="801" y="881"/>
                  </a:lnTo>
                  <a:lnTo>
                    <a:pt x="801" y="880"/>
                  </a:lnTo>
                  <a:lnTo>
                    <a:pt x="800" y="879"/>
                  </a:lnTo>
                  <a:lnTo>
                    <a:pt x="799" y="879"/>
                  </a:lnTo>
                  <a:lnTo>
                    <a:pt x="797" y="877"/>
                  </a:lnTo>
                  <a:lnTo>
                    <a:pt x="796" y="875"/>
                  </a:lnTo>
                  <a:lnTo>
                    <a:pt x="799" y="874"/>
                  </a:lnTo>
                  <a:lnTo>
                    <a:pt x="800" y="874"/>
                  </a:lnTo>
                  <a:lnTo>
                    <a:pt x="800" y="875"/>
                  </a:lnTo>
                  <a:lnTo>
                    <a:pt x="800" y="877"/>
                  </a:lnTo>
                  <a:lnTo>
                    <a:pt x="802" y="878"/>
                  </a:lnTo>
                  <a:lnTo>
                    <a:pt x="804" y="878"/>
                  </a:lnTo>
                  <a:lnTo>
                    <a:pt x="807" y="878"/>
                  </a:lnTo>
                  <a:lnTo>
                    <a:pt x="807" y="880"/>
                  </a:lnTo>
                  <a:lnTo>
                    <a:pt x="807" y="880"/>
                  </a:lnTo>
                  <a:lnTo>
                    <a:pt x="812" y="879"/>
                  </a:lnTo>
                  <a:lnTo>
                    <a:pt x="813" y="879"/>
                  </a:lnTo>
                  <a:lnTo>
                    <a:pt x="814" y="880"/>
                  </a:lnTo>
                  <a:lnTo>
                    <a:pt x="814" y="883"/>
                  </a:lnTo>
                  <a:lnTo>
                    <a:pt x="813" y="884"/>
                  </a:lnTo>
                  <a:lnTo>
                    <a:pt x="812" y="884"/>
                  </a:lnTo>
                  <a:lnTo>
                    <a:pt x="810" y="885"/>
                  </a:lnTo>
                  <a:lnTo>
                    <a:pt x="812" y="885"/>
                  </a:lnTo>
                  <a:lnTo>
                    <a:pt x="816" y="885"/>
                  </a:lnTo>
                  <a:lnTo>
                    <a:pt x="817" y="885"/>
                  </a:lnTo>
                  <a:lnTo>
                    <a:pt x="819" y="884"/>
                  </a:lnTo>
                  <a:lnTo>
                    <a:pt x="817" y="884"/>
                  </a:lnTo>
                  <a:lnTo>
                    <a:pt x="816" y="884"/>
                  </a:lnTo>
                  <a:lnTo>
                    <a:pt x="816" y="880"/>
                  </a:lnTo>
                  <a:lnTo>
                    <a:pt x="816" y="879"/>
                  </a:lnTo>
                  <a:lnTo>
                    <a:pt x="817" y="878"/>
                  </a:lnTo>
                  <a:lnTo>
                    <a:pt x="819" y="877"/>
                  </a:lnTo>
                  <a:lnTo>
                    <a:pt x="821" y="875"/>
                  </a:lnTo>
                  <a:lnTo>
                    <a:pt x="823" y="875"/>
                  </a:lnTo>
                  <a:lnTo>
                    <a:pt x="826" y="875"/>
                  </a:lnTo>
                  <a:lnTo>
                    <a:pt x="828" y="877"/>
                  </a:lnTo>
                  <a:lnTo>
                    <a:pt x="829" y="878"/>
                  </a:lnTo>
                  <a:lnTo>
                    <a:pt x="830" y="879"/>
                  </a:lnTo>
                  <a:lnTo>
                    <a:pt x="833" y="879"/>
                  </a:lnTo>
                  <a:lnTo>
                    <a:pt x="833" y="877"/>
                  </a:lnTo>
                  <a:lnTo>
                    <a:pt x="833" y="875"/>
                  </a:lnTo>
                  <a:lnTo>
                    <a:pt x="833" y="874"/>
                  </a:lnTo>
                  <a:lnTo>
                    <a:pt x="835" y="873"/>
                  </a:lnTo>
                  <a:lnTo>
                    <a:pt x="835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2" y="872"/>
                  </a:lnTo>
                  <a:lnTo>
                    <a:pt x="843" y="871"/>
                  </a:lnTo>
                  <a:lnTo>
                    <a:pt x="845" y="870"/>
                  </a:lnTo>
                  <a:lnTo>
                    <a:pt x="847" y="868"/>
                  </a:lnTo>
                  <a:lnTo>
                    <a:pt x="848" y="868"/>
                  </a:lnTo>
                  <a:lnTo>
                    <a:pt x="849" y="868"/>
                  </a:lnTo>
                  <a:lnTo>
                    <a:pt x="849" y="870"/>
                  </a:lnTo>
                  <a:lnTo>
                    <a:pt x="851" y="870"/>
                  </a:lnTo>
                  <a:lnTo>
                    <a:pt x="852" y="870"/>
                  </a:lnTo>
                  <a:lnTo>
                    <a:pt x="853" y="870"/>
                  </a:lnTo>
                  <a:lnTo>
                    <a:pt x="854" y="868"/>
                  </a:lnTo>
                  <a:lnTo>
                    <a:pt x="855" y="867"/>
                  </a:lnTo>
                  <a:lnTo>
                    <a:pt x="855" y="866"/>
                  </a:lnTo>
                  <a:lnTo>
                    <a:pt x="854" y="865"/>
                  </a:lnTo>
                  <a:lnTo>
                    <a:pt x="854" y="862"/>
                  </a:lnTo>
                  <a:lnTo>
                    <a:pt x="856" y="862"/>
                  </a:lnTo>
                  <a:lnTo>
                    <a:pt x="856" y="860"/>
                  </a:lnTo>
                  <a:lnTo>
                    <a:pt x="856" y="859"/>
                  </a:lnTo>
                  <a:lnTo>
                    <a:pt x="855" y="859"/>
                  </a:lnTo>
                  <a:lnTo>
                    <a:pt x="851" y="860"/>
                  </a:lnTo>
                  <a:lnTo>
                    <a:pt x="848" y="860"/>
                  </a:lnTo>
                  <a:lnTo>
                    <a:pt x="849" y="859"/>
                  </a:lnTo>
                  <a:lnTo>
                    <a:pt x="852" y="858"/>
                  </a:lnTo>
                  <a:lnTo>
                    <a:pt x="853" y="857"/>
                  </a:lnTo>
                  <a:lnTo>
                    <a:pt x="854" y="855"/>
                  </a:lnTo>
                  <a:lnTo>
                    <a:pt x="854" y="854"/>
                  </a:lnTo>
                  <a:lnTo>
                    <a:pt x="855" y="853"/>
                  </a:lnTo>
                  <a:lnTo>
                    <a:pt x="856" y="853"/>
                  </a:lnTo>
                  <a:lnTo>
                    <a:pt x="859" y="852"/>
                  </a:lnTo>
                  <a:lnTo>
                    <a:pt x="859" y="851"/>
                  </a:lnTo>
                  <a:lnTo>
                    <a:pt x="860" y="848"/>
                  </a:lnTo>
                  <a:lnTo>
                    <a:pt x="860" y="846"/>
                  </a:lnTo>
                  <a:lnTo>
                    <a:pt x="861" y="845"/>
                  </a:lnTo>
                  <a:lnTo>
                    <a:pt x="862" y="845"/>
                  </a:lnTo>
                  <a:lnTo>
                    <a:pt x="864" y="846"/>
                  </a:lnTo>
                  <a:lnTo>
                    <a:pt x="865" y="845"/>
                  </a:lnTo>
                  <a:lnTo>
                    <a:pt x="866" y="845"/>
                  </a:lnTo>
                  <a:lnTo>
                    <a:pt x="867" y="846"/>
                  </a:lnTo>
                  <a:lnTo>
                    <a:pt x="868" y="845"/>
                  </a:lnTo>
                  <a:lnTo>
                    <a:pt x="868" y="844"/>
                  </a:lnTo>
                  <a:lnTo>
                    <a:pt x="869" y="844"/>
                  </a:lnTo>
                  <a:lnTo>
                    <a:pt x="871" y="844"/>
                  </a:lnTo>
                  <a:lnTo>
                    <a:pt x="872" y="842"/>
                  </a:lnTo>
                  <a:lnTo>
                    <a:pt x="873" y="841"/>
                  </a:lnTo>
                  <a:lnTo>
                    <a:pt x="873" y="839"/>
                  </a:lnTo>
                  <a:lnTo>
                    <a:pt x="875" y="836"/>
                  </a:lnTo>
                  <a:lnTo>
                    <a:pt x="875" y="835"/>
                  </a:lnTo>
                  <a:lnTo>
                    <a:pt x="874" y="835"/>
                  </a:lnTo>
                  <a:lnTo>
                    <a:pt x="875" y="833"/>
                  </a:lnTo>
                  <a:lnTo>
                    <a:pt x="877" y="832"/>
                  </a:lnTo>
                  <a:lnTo>
                    <a:pt x="878" y="832"/>
                  </a:lnTo>
                  <a:lnTo>
                    <a:pt x="879" y="831"/>
                  </a:lnTo>
                  <a:lnTo>
                    <a:pt x="880" y="832"/>
                  </a:lnTo>
                  <a:lnTo>
                    <a:pt x="881" y="831"/>
                  </a:lnTo>
                  <a:lnTo>
                    <a:pt x="882" y="832"/>
                  </a:lnTo>
                  <a:lnTo>
                    <a:pt x="884" y="831"/>
                  </a:lnTo>
                  <a:lnTo>
                    <a:pt x="885" y="831"/>
                  </a:lnTo>
                  <a:lnTo>
                    <a:pt x="886" y="831"/>
                  </a:lnTo>
                  <a:lnTo>
                    <a:pt x="887" y="831"/>
                  </a:lnTo>
                  <a:lnTo>
                    <a:pt x="888" y="831"/>
                  </a:lnTo>
                  <a:lnTo>
                    <a:pt x="890" y="831"/>
                  </a:lnTo>
                  <a:lnTo>
                    <a:pt x="890" y="831"/>
                  </a:lnTo>
                  <a:lnTo>
                    <a:pt x="890" y="829"/>
                  </a:lnTo>
                  <a:lnTo>
                    <a:pt x="890" y="826"/>
                  </a:lnTo>
                  <a:lnTo>
                    <a:pt x="890" y="823"/>
                  </a:lnTo>
                  <a:lnTo>
                    <a:pt x="890" y="822"/>
                  </a:lnTo>
                  <a:lnTo>
                    <a:pt x="891" y="822"/>
                  </a:lnTo>
                  <a:lnTo>
                    <a:pt x="891" y="821"/>
                  </a:lnTo>
                  <a:lnTo>
                    <a:pt x="892" y="821"/>
                  </a:lnTo>
                  <a:lnTo>
                    <a:pt x="892" y="820"/>
                  </a:lnTo>
                  <a:lnTo>
                    <a:pt x="893" y="821"/>
                  </a:lnTo>
                  <a:lnTo>
                    <a:pt x="894" y="822"/>
                  </a:lnTo>
                  <a:lnTo>
                    <a:pt x="894" y="821"/>
                  </a:lnTo>
                  <a:lnTo>
                    <a:pt x="897" y="820"/>
                  </a:lnTo>
                  <a:lnTo>
                    <a:pt x="895" y="819"/>
                  </a:lnTo>
                  <a:lnTo>
                    <a:pt x="897" y="818"/>
                  </a:lnTo>
                  <a:lnTo>
                    <a:pt x="898" y="816"/>
                  </a:lnTo>
                  <a:lnTo>
                    <a:pt x="900" y="816"/>
                  </a:lnTo>
                  <a:lnTo>
                    <a:pt x="901" y="818"/>
                  </a:lnTo>
                  <a:lnTo>
                    <a:pt x="903" y="818"/>
                  </a:lnTo>
                  <a:lnTo>
                    <a:pt x="904" y="818"/>
                  </a:lnTo>
                  <a:lnTo>
                    <a:pt x="904" y="816"/>
                  </a:lnTo>
                  <a:lnTo>
                    <a:pt x="905" y="815"/>
                  </a:lnTo>
                  <a:lnTo>
                    <a:pt x="905" y="814"/>
                  </a:lnTo>
                  <a:lnTo>
                    <a:pt x="906" y="814"/>
                  </a:lnTo>
                  <a:lnTo>
                    <a:pt x="906" y="813"/>
                  </a:lnTo>
                  <a:lnTo>
                    <a:pt x="907" y="810"/>
                  </a:lnTo>
                  <a:lnTo>
                    <a:pt x="908" y="809"/>
                  </a:lnTo>
                  <a:lnTo>
                    <a:pt x="910" y="809"/>
                  </a:lnTo>
                  <a:lnTo>
                    <a:pt x="911" y="810"/>
                  </a:lnTo>
                  <a:lnTo>
                    <a:pt x="912" y="812"/>
                  </a:lnTo>
                  <a:lnTo>
                    <a:pt x="913" y="810"/>
                  </a:lnTo>
                  <a:lnTo>
                    <a:pt x="913" y="809"/>
                  </a:lnTo>
                  <a:lnTo>
                    <a:pt x="914" y="809"/>
                  </a:lnTo>
                  <a:lnTo>
                    <a:pt x="916" y="809"/>
                  </a:lnTo>
                  <a:lnTo>
                    <a:pt x="916" y="808"/>
                  </a:lnTo>
                  <a:lnTo>
                    <a:pt x="916" y="807"/>
                  </a:lnTo>
                  <a:lnTo>
                    <a:pt x="917" y="806"/>
                  </a:lnTo>
                  <a:lnTo>
                    <a:pt x="916" y="802"/>
                  </a:lnTo>
                  <a:lnTo>
                    <a:pt x="916" y="800"/>
                  </a:lnTo>
                  <a:close/>
                  <a:moveTo>
                    <a:pt x="136" y="393"/>
                  </a:moveTo>
                  <a:lnTo>
                    <a:pt x="135" y="392"/>
                  </a:lnTo>
                  <a:lnTo>
                    <a:pt x="136" y="392"/>
                  </a:lnTo>
                  <a:lnTo>
                    <a:pt x="136" y="393"/>
                  </a:lnTo>
                  <a:close/>
                  <a:moveTo>
                    <a:pt x="180" y="410"/>
                  </a:moveTo>
                  <a:lnTo>
                    <a:pt x="178" y="410"/>
                  </a:lnTo>
                  <a:lnTo>
                    <a:pt x="181" y="409"/>
                  </a:lnTo>
                  <a:lnTo>
                    <a:pt x="182" y="410"/>
                  </a:lnTo>
                  <a:lnTo>
                    <a:pt x="180" y="410"/>
                  </a:lnTo>
                  <a:close/>
                  <a:moveTo>
                    <a:pt x="506" y="944"/>
                  </a:moveTo>
                  <a:lnTo>
                    <a:pt x="504" y="944"/>
                  </a:lnTo>
                  <a:lnTo>
                    <a:pt x="503" y="944"/>
                  </a:lnTo>
                  <a:lnTo>
                    <a:pt x="502" y="944"/>
                  </a:lnTo>
                  <a:lnTo>
                    <a:pt x="502" y="943"/>
                  </a:lnTo>
                  <a:lnTo>
                    <a:pt x="503" y="940"/>
                  </a:lnTo>
                  <a:lnTo>
                    <a:pt x="504" y="942"/>
                  </a:lnTo>
                  <a:lnTo>
                    <a:pt x="506" y="943"/>
                  </a:lnTo>
                  <a:lnTo>
                    <a:pt x="507" y="944"/>
                  </a:lnTo>
                  <a:lnTo>
                    <a:pt x="506" y="94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5">
              <a:extLst>
                <a:ext uri="{FF2B5EF4-FFF2-40B4-BE49-F238E27FC236}">
                  <a16:creationId xmlns:a16="http://schemas.microsoft.com/office/drawing/2014/main" id="{3FB586AA-C3E1-069B-D616-6336205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9" y="2117725"/>
              <a:ext cx="2133600" cy="1427163"/>
            </a:xfrm>
            <a:custGeom>
              <a:avLst/>
              <a:gdLst>
                <a:gd name="T0" fmla="*/ 1267 w 1344"/>
                <a:gd name="T1" fmla="*/ 529 h 899"/>
                <a:gd name="T2" fmla="*/ 1330 w 1344"/>
                <a:gd name="T3" fmla="*/ 477 h 899"/>
                <a:gd name="T4" fmla="*/ 1335 w 1344"/>
                <a:gd name="T5" fmla="*/ 411 h 899"/>
                <a:gd name="T6" fmla="*/ 1336 w 1344"/>
                <a:gd name="T7" fmla="*/ 345 h 899"/>
                <a:gd name="T8" fmla="*/ 1254 w 1344"/>
                <a:gd name="T9" fmla="*/ 305 h 899"/>
                <a:gd name="T10" fmla="*/ 1163 w 1344"/>
                <a:gd name="T11" fmla="*/ 273 h 899"/>
                <a:gd name="T12" fmla="*/ 1060 w 1344"/>
                <a:gd name="T13" fmla="*/ 249 h 899"/>
                <a:gd name="T14" fmla="*/ 991 w 1344"/>
                <a:gd name="T15" fmla="*/ 192 h 899"/>
                <a:gd name="T16" fmla="*/ 942 w 1344"/>
                <a:gd name="T17" fmla="*/ 145 h 899"/>
                <a:gd name="T18" fmla="*/ 900 w 1344"/>
                <a:gd name="T19" fmla="*/ 101 h 899"/>
                <a:gd name="T20" fmla="*/ 891 w 1344"/>
                <a:gd name="T21" fmla="*/ 28 h 899"/>
                <a:gd name="T22" fmla="*/ 813 w 1344"/>
                <a:gd name="T23" fmla="*/ 8 h 899"/>
                <a:gd name="T24" fmla="*/ 683 w 1344"/>
                <a:gd name="T25" fmla="*/ 36 h 899"/>
                <a:gd name="T26" fmla="*/ 639 w 1344"/>
                <a:gd name="T27" fmla="*/ 64 h 899"/>
                <a:gd name="T28" fmla="*/ 631 w 1344"/>
                <a:gd name="T29" fmla="*/ 108 h 899"/>
                <a:gd name="T30" fmla="*/ 611 w 1344"/>
                <a:gd name="T31" fmla="*/ 117 h 899"/>
                <a:gd name="T32" fmla="*/ 531 w 1344"/>
                <a:gd name="T33" fmla="*/ 112 h 899"/>
                <a:gd name="T34" fmla="*/ 467 w 1344"/>
                <a:gd name="T35" fmla="*/ 101 h 899"/>
                <a:gd name="T36" fmla="*/ 412 w 1344"/>
                <a:gd name="T37" fmla="*/ 106 h 899"/>
                <a:gd name="T38" fmla="*/ 295 w 1344"/>
                <a:gd name="T39" fmla="*/ 58 h 899"/>
                <a:gd name="T40" fmla="*/ 111 w 1344"/>
                <a:gd name="T41" fmla="*/ 105 h 899"/>
                <a:gd name="T42" fmla="*/ 150 w 1344"/>
                <a:gd name="T43" fmla="*/ 183 h 899"/>
                <a:gd name="T44" fmla="*/ 106 w 1344"/>
                <a:gd name="T45" fmla="*/ 253 h 899"/>
                <a:gd name="T46" fmla="*/ 46 w 1344"/>
                <a:gd name="T47" fmla="*/ 382 h 899"/>
                <a:gd name="T48" fmla="*/ 17 w 1344"/>
                <a:gd name="T49" fmla="*/ 421 h 899"/>
                <a:gd name="T50" fmla="*/ 21 w 1344"/>
                <a:gd name="T51" fmla="*/ 483 h 899"/>
                <a:gd name="T52" fmla="*/ 75 w 1344"/>
                <a:gd name="T53" fmla="*/ 500 h 899"/>
                <a:gd name="T54" fmla="*/ 182 w 1344"/>
                <a:gd name="T55" fmla="*/ 518 h 899"/>
                <a:gd name="T56" fmla="*/ 312 w 1344"/>
                <a:gd name="T57" fmla="*/ 487 h 899"/>
                <a:gd name="T58" fmla="*/ 365 w 1344"/>
                <a:gd name="T59" fmla="*/ 467 h 899"/>
                <a:gd name="T60" fmla="*/ 451 w 1344"/>
                <a:gd name="T61" fmla="*/ 483 h 899"/>
                <a:gd name="T62" fmla="*/ 497 w 1344"/>
                <a:gd name="T63" fmla="*/ 498 h 899"/>
                <a:gd name="T64" fmla="*/ 525 w 1344"/>
                <a:gd name="T65" fmla="*/ 557 h 899"/>
                <a:gd name="T66" fmla="*/ 554 w 1344"/>
                <a:gd name="T67" fmla="*/ 603 h 899"/>
                <a:gd name="T68" fmla="*/ 583 w 1344"/>
                <a:gd name="T69" fmla="*/ 642 h 899"/>
                <a:gd name="T70" fmla="*/ 573 w 1344"/>
                <a:gd name="T71" fmla="*/ 691 h 899"/>
                <a:gd name="T72" fmla="*/ 533 w 1344"/>
                <a:gd name="T73" fmla="*/ 687 h 899"/>
                <a:gd name="T74" fmla="*/ 494 w 1344"/>
                <a:gd name="T75" fmla="*/ 743 h 899"/>
                <a:gd name="T76" fmla="*/ 461 w 1344"/>
                <a:gd name="T77" fmla="*/ 799 h 899"/>
                <a:gd name="T78" fmla="*/ 527 w 1344"/>
                <a:gd name="T79" fmla="*/ 791 h 899"/>
                <a:gd name="T80" fmla="*/ 566 w 1344"/>
                <a:gd name="T81" fmla="*/ 786 h 899"/>
                <a:gd name="T82" fmla="*/ 559 w 1344"/>
                <a:gd name="T83" fmla="*/ 749 h 899"/>
                <a:gd name="T84" fmla="*/ 583 w 1344"/>
                <a:gd name="T85" fmla="*/ 756 h 899"/>
                <a:gd name="T86" fmla="*/ 639 w 1344"/>
                <a:gd name="T87" fmla="*/ 695 h 899"/>
                <a:gd name="T88" fmla="*/ 696 w 1344"/>
                <a:gd name="T89" fmla="*/ 656 h 899"/>
                <a:gd name="T90" fmla="*/ 711 w 1344"/>
                <a:gd name="T91" fmla="*/ 658 h 899"/>
                <a:gd name="T92" fmla="*/ 716 w 1344"/>
                <a:gd name="T93" fmla="*/ 596 h 899"/>
                <a:gd name="T94" fmla="*/ 744 w 1344"/>
                <a:gd name="T95" fmla="*/ 663 h 899"/>
                <a:gd name="T96" fmla="*/ 704 w 1344"/>
                <a:gd name="T97" fmla="*/ 670 h 899"/>
                <a:gd name="T98" fmla="*/ 740 w 1344"/>
                <a:gd name="T99" fmla="*/ 701 h 899"/>
                <a:gd name="T100" fmla="*/ 827 w 1344"/>
                <a:gd name="T101" fmla="*/ 707 h 899"/>
                <a:gd name="T102" fmla="*/ 857 w 1344"/>
                <a:gd name="T103" fmla="*/ 734 h 899"/>
                <a:gd name="T104" fmla="*/ 824 w 1344"/>
                <a:gd name="T105" fmla="*/ 755 h 899"/>
                <a:gd name="T106" fmla="*/ 816 w 1344"/>
                <a:gd name="T107" fmla="*/ 807 h 899"/>
                <a:gd name="T108" fmla="*/ 852 w 1344"/>
                <a:gd name="T109" fmla="*/ 874 h 899"/>
                <a:gd name="T110" fmla="*/ 905 w 1344"/>
                <a:gd name="T111" fmla="*/ 883 h 899"/>
                <a:gd name="T112" fmla="*/ 987 w 1344"/>
                <a:gd name="T113" fmla="*/ 839 h 899"/>
                <a:gd name="T114" fmla="*/ 1067 w 1344"/>
                <a:gd name="T115" fmla="*/ 824 h 899"/>
                <a:gd name="T116" fmla="*/ 1053 w 1344"/>
                <a:gd name="T117" fmla="*/ 786 h 899"/>
                <a:gd name="T118" fmla="*/ 946 w 1344"/>
                <a:gd name="T119" fmla="*/ 710 h 899"/>
                <a:gd name="T120" fmla="*/ 984 w 1344"/>
                <a:gd name="T121" fmla="*/ 695 h 899"/>
                <a:gd name="T122" fmla="*/ 1083 w 1344"/>
                <a:gd name="T123" fmla="*/ 645 h 899"/>
                <a:gd name="T124" fmla="*/ 1180 w 1344"/>
                <a:gd name="T125" fmla="*/ 61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4" h="899">
                  <a:moveTo>
                    <a:pt x="1198" y="603"/>
                  </a:moveTo>
                  <a:lnTo>
                    <a:pt x="1199" y="599"/>
                  </a:lnTo>
                  <a:lnTo>
                    <a:pt x="1200" y="597"/>
                  </a:lnTo>
                  <a:lnTo>
                    <a:pt x="1202" y="596"/>
                  </a:lnTo>
                  <a:lnTo>
                    <a:pt x="1204" y="594"/>
                  </a:lnTo>
                  <a:lnTo>
                    <a:pt x="1205" y="593"/>
                  </a:lnTo>
                  <a:lnTo>
                    <a:pt x="1205" y="592"/>
                  </a:lnTo>
                  <a:lnTo>
                    <a:pt x="1205" y="590"/>
                  </a:lnTo>
                  <a:lnTo>
                    <a:pt x="1205" y="589"/>
                  </a:lnTo>
                  <a:lnTo>
                    <a:pt x="1205" y="589"/>
                  </a:lnTo>
                  <a:lnTo>
                    <a:pt x="1203" y="587"/>
                  </a:lnTo>
                  <a:lnTo>
                    <a:pt x="1200" y="589"/>
                  </a:lnTo>
                  <a:lnTo>
                    <a:pt x="1199" y="589"/>
                  </a:lnTo>
                  <a:lnTo>
                    <a:pt x="1198" y="587"/>
                  </a:lnTo>
                  <a:lnTo>
                    <a:pt x="1198" y="586"/>
                  </a:lnTo>
                  <a:lnTo>
                    <a:pt x="1199" y="584"/>
                  </a:lnTo>
                  <a:lnTo>
                    <a:pt x="1202" y="581"/>
                  </a:lnTo>
                  <a:lnTo>
                    <a:pt x="1203" y="578"/>
                  </a:lnTo>
                  <a:lnTo>
                    <a:pt x="1204" y="574"/>
                  </a:lnTo>
                  <a:lnTo>
                    <a:pt x="1203" y="566"/>
                  </a:lnTo>
                  <a:lnTo>
                    <a:pt x="1204" y="563"/>
                  </a:lnTo>
                  <a:lnTo>
                    <a:pt x="1205" y="558"/>
                  </a:lnTo>
                  <a:lnTo>
                    <a:pt x="1206" y="555"/>
                  </a:lnTo>
                  <a:lnTo>
                    <a:pt x="1210" y="554"/>
                  </a:lnTo>
                  <a:lnTo>
                    <a:pt x="1225" y="552"/>
                  </a:lnTo>
                  <a:lnTo>
                    <a:pt x="1228" y="551"/>
                  </a:lnTo>
                  <a:lnTo>
                    <a:pt x="1229" y="550"/>
                  </a:lnTo>
                  <a:lnTo>
                    <a:pt x="1232" y="546"/>
                  </a:lnTo>
                  <a:lnTo>
                    <a:pt x="1233" y="545"/>
                  </a:lnTo>
                  <a:lnTo>
                    <a:pt x="1233" y="545"/>
                  </a:lnTo>
                  <a:lnTo>
                    <a:pt x="1236" y="546"/>
                  </a:lnTo>
                  <a:lnTo>
                    <a:pt x="1238" y="546"/>
                  </a:lnTo>
                  <a:lnTo>
                    <a:pt x="1238" y="545"/>
                  </a:lnTo>
                  <a:lnTo>
                    <a:pt x="1239" y="539"/>
                  </a:lnTo>
                  <a:lnTo>
                    <a:pt x="1241" y="534"/>
                  </a:lnTo>
                  <a:lnTo>
                    <a:pt x="1243" y="529"/>
                  </a:lnTo>
                  <a:lnTo>
                    <a:pt x="1245" y="527"/>
                  </a:lnTo>
                  <a:lnTo>
                    <a:pt x="1249" y="526"/>
                  </a:lnTo>
                  <a:lnTo>
                    <a:pt x="1261" y="526"/>
                  </a:lnTo>
                  <a:lnTo>
                    <a:pt x="1262" y="526"/>
                  </a:lnTo>
                  <a:lnTo>
                    <a:pt x="1264" y="529"/>
                  </a:lnTo>
                  <a:lnTo>
                    <a:pt x="1267" y="529"/>
                  </a:lnTo>
                  <a:lnTo>
                    <a:pt x="1268" y="529"/>
                  </a:lnTo>
                  <a:lnTo>
                    <a:pt x="1271" y="528"/>
                  </a:lnTo>
                  <a:lnTo>
                    <a:pt x="1282" y="528"/>
                  </a:lnTo>
                  <a:lnTo>
                    <a:pt x="1283" y="528"/>
                  </a:lnTo>
                  <a:lnTo>
                    <a:pt x="1287" y="529"/>
                  </a:lnTo>
                  <a:lnTo>
                    <a:pt x="1288" y="529"/>
                  </a:lnTo>
                  <a:lnTo>
                    <a:pt x="1289" y="529"/>
                  </a:lnTo>
                  <a:lnTo>
                    <a:pt x="1291" y="529"/>
                  </a:lnTo>
                  <a:lnTo>
                    <a:pt x="1294" y="529"/>
                  </a:lnTo>
                  <a:lnTo>
                    <a:pt x="1296" y="529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10" y="531"/>
                  </a:lnTo>
                  <a:lnTo>
                    <a:pt x="1313" y="529"/>
                  </a:lnTo>
                  <a:lnTo>
                    <a:pt x="1315" y="529"/>
                  </a:lnTo>
                  <a:lnTo>
                    <a:pt x="1316" y="526"/>
                  </a:lnTo>
                  <a:lnTo>
                    <a:pt x="1317" y="524"/>
                  </a:lnTo>
                  <a:lnTo>
                    <a:pt x="1317" y="522"/>
                  </a:lnTo>
                  <a:lnTo>
                    <a:pt x="1316" y="521"/>
                  </a:lnTo>
                  <a:lnTo>
                    <a:pt x="1316" y="520"/>
                  </a:lnTo>
                  <a:lnTo>
                    <a:pt x="1316" y="519"/>
                  </a:lnTo>
                  <a:lnTo>
                    <a:pt x="1317" y="518"/>
                  </a:lnTo>
                  <a:lnTo>
                    <a:pt x="1317" y="516"/>
                  </a:lnTo>
                  <a:lnTo>
                    <a:pt x="1317" y="514"/>
                  </a:lnTo>
                  <a:lnTo>
                    <a:pt x="1317" y="513"/>
                  </a:lnTo>
                  <a:lnTo>
                    <a:pt x="1316" y="511"/>
                  </a:lnTo>
                  <a:lnTo>
                    <a:pt x="1316" y="509"/>
                  </a:lnTo>
                  <a:lnTo>
                    <a:pt x="1315" y="508"/>
                  </a:lnTo>
                  <a:lnTo>
                    <a:pt x="1316" y="507"/>
                  </a:lnTo>
                  <a:lnTo>
                    <a:pt x="1320" y="506"/>
                  </a:lnTo>
                  <a:lnTo>
                    <a:pt x="1321" y="506"/>
                  </a:lnTo>
                  <a:lnTo>
                    <a:pt x="1321" y="505"/>
                  </a:lnTo>
                  <a:lnTo>
                    <a:pt x="1320" y="501"/>
                  </a:lnTo>
                  <a:lnTo>
                    <a:pt x="1320" y="500"/>
                  </a:lnTo>
                  <a:lnTo>
                    <a:pt x="1321" y="498"/>
                  </a:lnTo>
                  <a:lnTo>
                    <a:pt x="1324" y="489"/>
                  </a:lnTo>
                  <a:lnTo>
                    <a:pt x="1326" y="488"/>
                  </a:lnTo>
                  <a:lnTo>
                    <a:pt x="1329" y="486"/>
                  </a:lnTo>
                  <a:lnTo>
                    <a:pt x="1330" y="483"/>
                  </a:lnTo>
                  <a:lnTo>
                    <a:pt x="1331" y="481"/>
                  </a:lnTo>
                  <a:lnTo>
                    <a:pt x="1331" y="480"/>
                  </a:lnTo>
                  <a:lnTo>
                    <a:pt x="1330" y="477"/>
                  </a:lnTo>
                  <a:lnTo>
                    <a:pt x="1329" y="477"/>
                  </a:lnTo>
                  <a:lnTo>
                    <a:pt x="1326" y="479"/>
                  </a:lnTo>
                  <a:lnTo>
                    <a:pt x="1323" y="479"/>
                  </a:lnTo>
                  <a:lnTo>
                    <a:pt x="1318" y="475"/>
                  </a:lnTo>
                  <a:lnTo>
                    <a:pt x="1323" y="472"/>
                  </a:lnTo>
                  <a:lnTo>
                    <a:pt x="1324" y="470"/>
                  </a:lnTo>
                  <a:lnTo>
                    <a:pt x="1327" y="468"/>
                  </a:lnTo>
                  <a:lnTo>
                    <a:pt x="1326" y="468"/>
                  </a:lnTo>
                  <a:lnTo>
                    <a:pt x="1326" y="466"/>
                  </a:lnTo>
                  <a:lnTo>
                    <a:pt x="1324" y="463"/>
                  </a:lnTo>
                  <a:lnTo>
                    <a:pt x="1322" y="457"/>
                  </a:lnTo>
                  <a:lnTo>
                    <a:pt x="1321" y="457"/>
                  </a:lnTo>
                  <a:lnTo>
                    <a:pt x="1321" y="456"/>
                  </a:lnTo>
                  <a:lnTo>
                    <a:pt x="1320" y="454"/>
                  </a:lnTo>
                  <a:lnTo>
                    <a:pt x="1321" y="454"/>
                  </a:lnTo>
                  <a:lnTo>
                    <a:pt x="1322" y="454"/>
                  </a:lnTo>
                  <a:lnTo>
                    <a:pt x="1322" y="453"/>
                  </a:lnTo>
                  <a:lnTo>
                    <a:pt x="1322" y="451"/>
                  </a:lnTo>
                  <a:lnTo>
                    <a:pt x="1322" y="450"/>
                  </a:lnTo>
                  <a:lnTo>
                    <a:pt x="1321" y="448"/>
                  </a:lnTo>
                  <a:lnTo>
                    <a:pt x="1320" y="446"/>
                  </a:lnTo>
                  <a:lnTo>
                    <a:pt x="1318" y="444"/>
                  </a:lnTo>
                  <a:lnTo>
                    <a:pt x="1309" y="444"/>
                  </a:lnTo>
                  <a:lnTo>
                    <a:pt x="1308" y="444"/>
                  </a:lnTo>
                  <a:lnTo>
                    <a:pt x="1305" y="444"/>
                  </a:lnTo>
                  <a:lnTo>
                    <a:pt x="1305" y="442"/>
                  </a:lnTo>
                  <a:lnTo>
                    <a:pt x="1310" y="427"/>
                  </a:lnTo>
                  <a:lnTo>
                    <a:pt x="1311" y="425"/>
                  </a:lnTo>
                  <a:lnTo>
                    <a:pt x="1314" y="424"/>
                  </a:lnTo>
                  <a:lnTo>
                    <a:pt x="1314" y="423"/>
                  </a:lnTo>
                  <a:lnTo>
                    <a:pt x="1315" y="422"/>
                  </a:lnTo>
                  <a:lnTo>
                    <a:pt x="1315" y="421"/>
                  </a:lnTo>
                  <a:lnTo>
                    <a:pt x="1316" y="418"/>
                  </a:lnTo>
                  <a:lnTo>
                    <a:pt x="1318" y="418"/>
                  </a:lnTo>
                  <a:lnTo>
                    <a:pt x="1318" y="418"/>
                  </a:lnTo>
                  <a:lnTo>
                    <a:pt x="1328" y="422"/>
                  </a:lnTo>
                  <a:lnTo>
                    <a:pt x="1330" y="421"/>
                  </a:lnTo>
                  <a:lnTo>
                    <a:pt x="1334" y="418"/>
                  </a:lnTo>
                  <a:lnTo>
                    <a:pt x="1335" y="416"/>
                  </a:lnTo>
                  <a:lnTo>
                    <a:pt x="1336" y="415"/>
                  </a:lnTo>
                  <a:lnTo>
                    <a:pt x="1336" y="412"/>
                  </a:lnTo>
                  <a:lnTo>
                    <a:pt x="1335" y="411"/>
                  </a:lnTo>
                  <a:lnTo>
                    <a:pt x="1333" y="410"/>
                  </a:lnTo>
                  <a:lnTo>
                    <a:pt x="1331" y="412"/>
                  </a:lnTo>
                  <a:lnTo>
                    <a:pt x="1330" y="414"/>
                  </a:lnTo>
                  <a:lnTo>
                    <a:pt x="1329" y="415"/>
                  </a:lnTo>
                  <a:lnTo>
                    <a:pt x="1328" y="415"/>
                  </a:lnTo>
                  <a:lnTo>
                    <a:pt x="1327" y="412"/>
                  </a:lnTo>
                  <a:lnTo>
                    <a:pt x="1326" y="411"/>
                  </a:lnTo>
                  <a:lnTo>
                    <a:pt x="1324" y="411"/>
                  </a:lnTo>
                  <a:lnTo>
                    <a:pt x="1322" y="412"/>
                  </a:lnTo>
                  <a:lnTo>
                    <a:pt x="1317" y="410"/>
                  </a:lnTo>
                  <a:lnTo>
                    <a:pt x="1315" y="410"/>
                  </a:lnTo>
                  <a:lnTo>
                    <a:pt x="1314" y="409"/>
                  </a:lnTo>
                  <a:lnTo>
                    <a:pt x="1314" y="407"/>
                  </a:lnTo>
                  <a:lnTo>
                    <a:pt x="1313" y="405"/>
                  </a:lnTo>
                  <a:lnTo>
                    <a:pt x="1311" y="403"/>
                  </a:lnTo>
                  <a:lnTo>
                    <a:pt x="1309" y="402"/>
                  </a:lnTo>
                  <a:lnTo>
                    <a:pt x="1308" y="401"/>
                  </a:lnTo>
                  <a:lnTo>
                    <a:pt x="1309" y="395"/>
                  </a:lnTo>
                  <a:lnTo>
                    <a:pt x="1310" y="394"/>
                  </a:lnTo>
                  <a:lnTo>
                    <a:pt x="1314" y="395"/>
                  </a:lnTo>
                  <a:lnTo>
                    <a:pt x="1320" y="392"/>
                  </a:lnTo>
                  <a:lnTo>
                    <a:pt x="1322" y="392"/>
                  </a:lnTo>
                  <a:lnTo>
                    <a:pt x="1324" y="392"/>
                  </a:lnTo>
                  <a:lnTo>
                    <a:pt x="1326" y="392"/>
                  </a:lnTo>
                  <a:lnTo>
                    <a:pt x="1327" y="391"/>
                  </a:lnTo>
                  <a:lnTo>
                    <a:pt x="1327" y="390"/>
                  </a:lnTo>
                  <a:lnTo>
                    <a:pt x="1327" y="388"/>
                  </a:lnTo>
                  <a:lnTo>
                    <a:pt x="1327" y="386"/>
                  </a:lnTo>
                  <a:lnTo>
                    <a:pt x="1329" y="384"/>
                  </a:lnTo>
                  <a:lnTo>
                    <a:pt x="1331" y="382"/>
                  </a:lnTo>
                  <a:lnTo>
                    <a:pt x="1335" y="378"/>
                  </a:lnTo>
                  <a:lnTo>
                    <a:pt x="1337" y="377"/>
                  </a:lnTo>
                  <a:lnTo>
                    <a:pt x="1340" y="372"/>
                  </a:lnTo>
                  <a:lnTo>
                    <a:pt x="1341" y="371"/>
                  </a:lnTo>
                  <a:lnTo>
                    <a:pt x="1343" y="370"/>
                  </a:lnTo>
                  <a:lnTo>
                    <a:pt x="1343" y="365"/>
                  </a:lnTo>
                  <a:lnTo>
                    <a:pt x="1344" y="361"/>
                  </a:lnTo>
                  <a:lnTo>
                    <a:pt x="1344" y="359"/>
                  </a:lnTo>
                  <a:lnTo>
                    <a:pt x="1344" y="358"/>
                  </a:lnTo>
                  <a:lnTo>
                    <a:pt x="1341" y="353"/>
                  </a:lnTo>
                  <a:lnTo>
                    <a:pt x="1337" y="349"/>
                  </a:lnTo>
                  <a:lnTo>
                    <a:pt x="1336" y="345"/>
                  </a:lnTo>
                  <a:lnTo>
                    <a:pt x="1335" y="342"/>
                  </a:lnTo>
                  <a:lnTo>
                    <a:pt x="1336" y="338"/>
                  </a:lnTo>
                  <a:lnTo>
                    <a:pt x="1339" y="337"/>
                  </a:lnTo>
                  <a:lnTo>
                    <a:pt x="1341" y="335"/>
                  </a:lnTo>
                  <a:lnTo>
                    <a:pt x="1342" y="333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1" y="331"/>
                  </a:lnTo>
                  <a:lnTo>
                    <a:pt x="1334" y="329"/>
                  </a:lnTo>
                  <a:lnTo>
                    <a:pt x="1333" y="329"/>
                  </a:lnTo>
                  <a:lnTo>
                    <a:pt x="1330" y="329"/>
                  </a:lnTo>
                  <a:lnTo>
                    <a:pt x="1326" y="332"/>
                  </a:lnTo>
                  <a:lnTo>
                    <a:pt x="1324" y="333"/>
                  </a:lnTo>
                  <a:lnTo>
                    <a:pt x="1322" y="335"/>
                  </a:lnTo>
                  <a:lnTo>
                    <a:pt x="1320" y="336"/>
                  </a:lnTo>
                  <a:lnTo>
                    <a:pt x="1318" y="336"/>
                  </a:lnTo>
                  <a:lnTo>
                    <a:pt x="1316" y="335"/>
                  </a:lnTo>
                  <a:lnTo>
                    <a:pt x="1313" y="331"/>
                  </a:lnTo>
                  <a:lnTo>
                    <a:pt x="1309" y="330"/>
                  </a:lnTo>
                  <a:lnTo>
                    <a:pt x="1307" y="330"/>
                  </a:lnTo>
                  <a:lnTo>
                    <a:pt x="1304" y="327"/>
                  </a:lnTo>
                  <a:lnTo>
                    <a:pt x="1302" y="324"/>
                  </a:lnTo>
                  <a:lnTo>
                    <a:pt x="1301" y="319"/>
                  </a:lnTo>
                  <a:lnTo>
                    <a:pt x="1301" y="316"/>
                  </a:lnTo>
                  <a:lnTo>
                    <a:pt x="1300" y="314"/>
                  </a:lnTo>
                  <a:lnTo>
                    <a:pt x="1295" y="314"/>
                  </a:lnTo>
                  <a:lnTo>
                    <a:pt x="1294" y="313"/>
                  </a:lnTo>
                  <a:lnTo>
                    <a:pt x="1290" y="312"/>
                  </a:lnTo>
                  <a:lnTo>
                    <a:pt x="1289" y="312"/>
                  </a:lnTo>
                  <a:lnTo>
                    <a:pt x="1285" y="313"/>
                  </a:lnTo>
                  <a:lnTo>
                    <a:pt x="1283" y="314"/>
                  </a:lnTo>
                  <a:lnTo>
                    <a:pt x="1280" y="313"/>
                  </a:lnTo>
                  <a:lnTo>
                    <a:pt x="1277" y="312"/>
                  </a:lnTo>
                  <a:lnTo>
                    <a:pt x="1276" y="310"/>
                  </a:lnTo>
                  <a:lnTo>
                    <a:pt x="1271" y="299"/>
                  </a:lnTo>
                  <a:lnTo>
                    <a:pt x="1269" y="298"/>
                  </a:lnTo>
                  <a:lnTo>
                    <a:pt x="1267" y="299"/>
                  </a:lnTo>
                  <a:lnTo>
                    <a:pt x="1265" y="300"/>
                  </a:lnTo>
                  <a:lnTo>
                    <a:pt x="1263" y="303"/>
                  </a:lnTo>
                  <a:lnTo>
                    <a:pt x="1262" y="304"/>
                  </a:lnTo>
                  <a:lnTo>
                    <a:pt x="1261" y="305"/>
                  </a:lnTo>
                  <a:lnTo>
                    <a:pt x="1254" y="305"/>
                  </a:lnTo>
                  <a:lnTo>
                    <a:pt x="1251" y="303"/>
                  </a:lnTo>
                  <a:lnTo>
                    <a:pt x="1250" y="301"/>
                  </a:lnTo>
                  <a:lnTo>
                    <a:pt x="1246" y="299"/>
                  </a:lnTo>
                  <a:lnTo>
                    <a:pt x="1239" y="297"/>
                  </a:lnTo>
                  <a:lnTo>
                    <a:pt x="1235" y="293"/>
                  </a:lnTo>
                  <a:lnTo>
                    <a:pt x="1233" y="292"/>
                  </a:lnTo>
                  <a:lnTo>
                    <a:pt x="1233" y="291"/>
                  </a:lnTo>
                  <a:lnTo>
                    <a:pt x="1233" y="290"/>
                  </a:lnTo>
                  <a:lnTo>
                    <a:pt x="1233" y="287"/>
                  </a:lnTo>
                  <a:lnTo>
                    <a:pt x="1231" y="287"/>
                  </a:lnTo>
                  <a:lnTo>
                    <a:pt x="1231" y="288"/>
                  </a:lnTo>
                  <a:lnTo>
                    <a:pt x="1230" y="288"/>
                  </a:lnTo>
                  <a:lnTo>
                    <a:pt x="1226" y="287"/>
                  </a:lnTo>
                  <a:lnTo>
                    <a:pt x="1220" y="288"/>
                  </a:lnTo>
                  <a:lnTo>
                    <a:pt x="1218" y="287"/>
                  </a:lnTo>
                  <a:lnTo>
                    <a:pt x="1216" y="286"/>
                  </a:lnTo>
                  <a:lnTo>
                    <a:pt x="1215" y="286"/>
                  </a:lnTo>
                  <a:lnTo>
                    <a:pt x="1211" y="286"/>
                  </a:lnTo>
                  <a:lnTo>
                    <a:pt x="1210" y="285"/>
                  </a:lnTo>
                  <a:lnTo>
                    <a:pt x="1209" y="284"/>
                  </a:lnTo>
                  <a:lnTo>
                    <a:pt x="1206" y="277"/>
                  </a:lnTo>
                  <a:lnTo>
                    <a:pt x="1205" y="275"/>
                  </a:lnTo>
                  <a:lnTo>
                    <a:pt x="1205" y="275"/>
                  </a:lnTo>
                  <a:lnTo>
                    <a:pt x="1203" y="275"/>
                  </a:lnTo>
                  <a:lnTo>
                    <a:pt x="1198" y="275"/>
                  </a:lnTo>
                  <a:lnTo>
                    <a:pt x="1197" y="275"/>
                  </a:lnTo>
                  <a:lnTo>
                    <a:pt x="1196" y="279"/>
                  </a:lnTo>
                  <a:lnTo>
                    <a:pt x="1197" y="285"/>
                  </a:lnTo>
                  <a:lnTo>
                    <a:pt x="1196" y="290"/>
                  </a:lnTo>
                  <a:lnTo>
                    <a:pt x="1192" y="292"/>
                  </a:lnTo>
                  <a:lnTo>
                    <a:pt x="1190" y="291"/>
                  </a:lnTo>
                  <a:lnTo>
                    <a:pt x="1189" y="291"/>
                  </a:lnTo>
                  <a:lnTo>
                    <a:pt x="1185" y="293"/>
                  </a:lnTo>
                  <a:lnTo>
                    <a:pt x="1183" y="294"/>
                  </a:lnTo>
                  <a:lnTo>
                    <a:pt x="1183" y="292"/>
                  </a:lnTo>
                  <a:lnTo>
                    <a:pt x="1181" y="290"/>
                  </a:lnTo>
                  <a:lnTo>
                    <a:pt x="1179" y="285"/>
                  </a:lnTo>
                  <a:lnTo>
                    <a:pt x="1177" y="283"/>
                  </a:lnTo>
                  <a:lnTo>
                    <a:pt x="1176" y="280"/>
                  </a:lnTo>
                  <a:lnTo>
                    <a:pt x="1172" y="278"/>
                  </a:lnTo>
                  <a:lnTo>
                    <a:pt x="1166" y="275"/>
                  </a:lnTo>
                  <a:lnTo>
                    <a:pt x="1163" y="273"/>
                  </a:lnTo>
                  <a:lnTo>
                    <a:pt x="1155" y="262"/>
                  </a:lnTo>
                  <a:lnTo>
                    <a:pt x="1153" y="260"/>
                  </a:lnTo>
                  <a:lnTo>
                    <a:pt x="1152" y="259"/>
                  </a:lnTo>
                  <a:lnTo>
                    <a:pt x="1152" y="258"/>
                  </a:lnTo>
                  <a:lnTo>
                    <a:pt x="1153" y="257"/>
                  </a:lnTo>
                  <a:lnTo>
                    <a:pt x="1153" y="253"/>
                  </a:lnTo>
                  <a:lnTo>
                    <a:pt x="1153" y="248"/>
                  </a:lnTo>
                  <a:lnTo>
                    <a:pt x="1151" y="246"/>
                  </a:lnTo>
                  <a:lnTo>
                    <a:pt x="1145" y="244"/>
                  </a:lnTo>
                  <a:lnTo>
                    <a:pt x="1144" y="240"/>
                  </a:lnTo>
                  <a:lnTo>
                    <a:pt x="1142" y="236"/>
                  </a:lnTo>
                  <a:lnTo>
                    <a:pt x="1141" y="233"/>
                  </a:lnTo>
                  <a:lnTo>
                    <a:pt x="1140" y="233"/>
                  </a:lnTo>
                  <a:lnTo>
                    <a:pt x="1132" y="234"/>
                  </a:lnTo>
                  <a:lnTo>
                    <a:pt x="1129" y="234"/>
                  </a:lnTo>
                  <a:lnTo>
                    <a:pt x="1126" y="239"/>
                  </a:lnTo>
                  <a:lnTo>
                    <a:pt x="1124" y="241"/>
                  </a:lnTo>
                  <a:lnTo>
                    <a:pt x="1113" y="245"/>
                  </a:lnTo>
                  <a:lnTo>
                    <a:pt x="1107" y="244"/>
                  </a:lnTo>
                  <a:lnTo>
                    <a:pt x="1102" y="244"/>
                  </a:lnTo>
                  <a:lnTo>
                    <a:pt x="1098" y="245"/>
                  </a:lnTo>
                  <a:lnTo>
                    <a:pt x="1086" y="252"/>
                  </a:lnTo>
                  <a:lnTo>
                    <a:pt x="1085" y="253"/>
                  </a:lnTo>
                  <a:lnTo>
                    <a:pt x="1083" y="254"/>
                  </a:lnTo>
                  <a:lnTo>
                    <a:pt x="1082" y="257"/>
                  </a:lnTo>
                  <a:lnTo>
                    <a:pt x="1082" y="258"/>
                  </a:lnTo>
                  <a:lnTo>
                    <a:pt x="1080" y="259"/>
                  </a:lnTo>
                  <a:lnTo>
                    <a:pt x="1079" y="259"/>
                  </a:lnTo>
                  <a:lnTo>
                    <a:pt x="1076" y="259"/>
                  </a:lnTo>
                  <a:lnTo>
                    <a:pt x="1075" y="258"/>
                  </a:lnTo>
                  <a:lnTo>
                    <a:pt x="1074" y="257"/>
                  </a:lnTo>
                  <a:lnTo>
                    <a:pt x="1074" y="255"/>
                  </a:lnTo>
                  <a:lnTo>
                    <a:pt x="1074" y="252"/>
                  </a:lnTo>
                  <a:lnTo>
                    <a:pt x="1073" y="251"/>
                  </a:lnTo>
                  <a:lnTo>
                    <a:pt x="1069" y="249"/>
                  </a:lnTo>
                  <a:lnTo>
                    <a:pt x="1068" y="248"/>
                  </a:lnTo>
                  <a:lnTo>
                    <a:pt x="1066" y="248"/>
                  </a:lnTo>
                  <a:lnTo>
                    <a:pt x="1065" y="247"/>
                  </a:lnTo>
                  <a:lnTo>
                    <a:pt x="1063" y="247"/>
                  </a:lnTo>
                  <a:lnTo>
                    <a:pt x="1063" y="247"/>
                  </a:lnTo>
                  <a:lnTo>
                    <a:pt x="1062" y="248"/>
                  </a:lnTo>
                  <a:lnTo>
                    <a:pt x="1060" y="249"/>
                  </a:lnTo>
                  <a:lnTo>
                    <a:pt x="1059" y="251"/>
                  </a:lnTo>
                  <a:lnTo>
                    <a:pt x="1056" y="251"/>
                  </a:lnTo>
                  <a:lnTo>
                    <a:pt x="1055" y="249"/>
                  </a:lnTo>
                  <a:lnTo>
                    <a:pt x="1047" y="239"/>
                  </a:lnTo>
                  <a:lnTo>
                    <a:pt x="1044" y="238"/>
                  </a:lnTo>
                  <a:lnTo>
                    <a:pt x="1044" y="235"/>
                  </a:lnTo>
                  <a:lnTo>
                    <a:pt x="1042" y="234"/>
                  </a:lnTo>
                  <a:lnTo>
                    <a:pt x="1029" y="233"/>
                  </a:lnTo>
                  <a:lnTo>
                    <a:pt x="1022" y="234"/>
                  </a:lnTo>
                  <a:lnTo>
                    <a:pt x="1021" y="234"/>
                  </a:lnTo>
                  <a:lnTo>
                    <a:pt x="1020" y="235"/>
                  </a:lnTo>
                  <a:lnTo>
                    <a:pt x="1018" y="236"/>
                  </a:lnTo>
                  <a:lnTo>
                    <a:pt x="1017" y="238"/>
                  </a:lnTo>
                  <a:lnTo>
                    <a:pt x="1016" y="238"/>
                  </a:lnTo>
                  <a:lnTo>
                    <a:pt x="1015" y="239"/>
                  </a:lnTo>
                  <a:lnTo>
                    <a:pt x="1014" y="240"/>
                  </a:lnTo>
                  <a:lnTo>
                    <a:pt x="1013" y="241"/>
                  </a:lnTo>
                  <a:lnTo>
                    <a:pt x="1011" y="244"/>
                  </a:lnTo>
                  <a:lnTo>
                    <a:pt x="1009" y="244"/>
                  </a:lnTo>
                  <a:lnTo>
                    <a:pt x="1008" y="244"/>
                  </a:lnTo>
                  <a:lnTo>
                    <a:pt x="1007" y="244"/>
                  </a:lnTo>
                  <a:lnTo>
                    <a:pt x="1005" y="242"/>
                  </a:lnTo>
                  <a:lnTo>
                    <a:pt x="1004" y="241"/>
                  </a:lnTo>
                  <a:lnTo>
                    <a:pt x="1003" y="239"/>
                  </a:lnTo>
                  <a:lnTo>
                    <a:pt x="1002" y="238"/>
                  </a:lnTo>
                  <a:lnTo>
                    <a:pt x="1002" y="235"/>
                  </a:lnTo>
                  <a:lnTo>
                    <a:pt x="1002" y="232"/>
                  </a:lnTo>
                  <a:lnTo>
                    <a:pt x="1001" y="231"/>
                  </a:lnTo>
                  <a:lnTo>
                    <a:pt x="1000" y="229"/>
                  </a:lnTo>
                  <a:lnTo>
                    <a:pt x="997" y="228"/>
                  </a:lnTo>
                  <a:lnTo>
                    <a:pt x="996" y="228"/>
                  </a:lnTo>
                  <a:lnTo>
                    <a:pt x="992" y="227"/>
                  </a:lnTo>
                  <a:lnTo>
                    <a:pt x="991" y="225"/>
                  </a:lnTo>
                  <a:lnTo>
                    <a:pt x="988" y="210"/>
                  </a:lnTo>
                  <a:lnTo>
                    <a:pt x="988" y="209"/>
                  </a:lnTo>
                  <a:lnTo>
                    <a:pt x="989" y="207"/>
                  </a:lnTo>
                  <a:lnTo>
                    <a:pt x="995" y="205"/>
                  </a:lnTo>
                  <a:lnTo>
                    <a:pt x="992" y="202"/>
                  </a:lnTo>
                  <a:lnTo>
                    <a:pt x="992" y="200"/>
                  </a:lnTo>
                  <a:lnTo>
                    <a:pt x="994" y="196"/>
                  </a:lnTo>
                  <a:lnTo>
                    <a:pt x="992" y="193"/>
                  </a:lnTo>
                  <a:lnTo>
                    <a:pt x="991" y="192"/>
                  </a:lnTo>
                  <a:lnTo>
                    <a:pt x="989" y="190"/>
                  </a:lnTo>
                  <a:lnTo>
                    <a:pt x="988" y="189"/>
                  </a:lnTo>
                  <a:lnTo>
                    <a:pt x="988" y="188"/>
                  </a:lnTo>
                  <a:lnTo>
                    <a:pt x="988" y="187"/>
                  </a:lnTo>
                  <a:lnTo>
                    <a:pt x="988" y="186"/>
                  </a:lnTo>
                  <a:lnTo>
                    <a:pt x="987" y="184"/>
                  </a:lnTo>
                  <a:lnTo>
                    <a:pt x="985" y="182"/>
                  </a:lnTo>
                  <a:lnTo>
                    <a:pt x="985" y="181"/>
                  </a:lnTo>
                  <a:lnTo>
                    <a:pt x="985" y="179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4" y="174"/>
                  </a:lnTo>
                  <a:lnTo>
                    <a:pt x="983" y="173"/>
                  </a:lnTo>
                  <a:lnTo>
                    <a:pt x="981" y="173"/>
                  </a:lnTo>
                  <a:lnTo>
                    <a:pt x="981" y="171"/>
                  </a:lnTo>
                  <a:lnTo>
                    <a:pt x="981" y="170"/>
                  </a:lnTo>
                  <a:lnTo>
                    <a:pt x="981" y="168"/>
                  </a:lnTo>
                  <a:lnTo>
                    <a:pt x="979" y="166"/>
                  </a:lnTo>
                  <a:lnTo>
                    <a:pt x="984" y="166"/>
                  </a:lnTo>
                  <a:lnTo>
                    <a:pt x="985" y="164"/>
                  </a:lnTo>
                  <a:lnTo>
                    <a:pt x="985" y="162"/>
                  </a:lnTo>
                  <a:lnTo>
                    <a:pt x="985" y="161"/>
                  </a:lnTo>
                  <a:lnTo>
                    <a:pt x="984" y="160"/>
                  </a:lnTo>
                  <a:lnTo>
                    <a:pt x="982" y="160"/>
                  </a:lnTo>
                  <a:lnTo>
                    <a:pt x="979" y="160"/>
                  </a:lnTo>
                  <a:lnTo>
                    <a:pt x="976" y="161"/>
                  </a:lnTo>
                  <a:lnTo>
                    <a:pt x="972" y="160"/>
                  </a:lnTo>
                  <a:lnTo>
                    <a:pt x="971" y="160"/>
                  </a:lnTo>
                  <a:lnTo>
                    <a:pt x="969" y="155"/>
                  </a:lnTo>
                  <a:lnTo>
                    <a:pt x="968" y="143"/>
                  </a:lnTo>
                  <a:lnTo>
                    <a:pt x="966" y="142"/>
                  </a:lnTo>
                  <a:lnTo>
                    <a:pt x="965" y="141"/>
                  </a:lnTo>
                  <a:lnTo>
                    <a:pt x="964" y="140"/>
                  </a:lnTo>
                  <a:lnTo>
                    <a:pt x="963" y="141"/>
                  </a:lnTo>
                  <a:lnTo>
                    <a:pt x="961" y="141"/>
                  </a:lnTo>
                  <a:lnTo>
                    <a:pt x="959" y="141"/>
                  </a:lnTo>
                  <a:lnTo>
                    <a:pt x="958" y="141"/>
                  </a:lnTo>
                  <a:lnTo>
                    <a:pt x="957" y="140"/>
                  </a:lnTo>
                  <a:lnTo>
                    <a:pt x="956" y="140"/>
                  </a:lnTo>
                  <a:lnTo>
                    <a:pt x="952" y="142"/>
                  </a:lnTo>
                  <a:lnTo>
                    <a:pt x="946" y="144"/>
                  </a:lnTo>
                  <a:lnTo>
                    <a:pt x="942" y="145"/>
                  </a:lnTo>
                  <a:lnTo>
                    <a:pt x="936" y="145"/>
                  </a:lnTo>
                  <a:lnTo>
                    <a:pt x="935" y="145"/>
                  </a:lnTo>
                  <a:lnTo>
                    <a:pt x="933" y="144"/>
                  </a:lnTo>
                  <a:lnTo>
                    <a:pt x="932" y="142"/>
                  </a:lnTo>
                  <a:lnTo>
                    <a:pt x="932" y="141"/>
                  </a:lnTo>
                  <a:lnTo>
                    <a:pt x="931" y="138"/>
                  </a:lnTo>
                  <a:lnTo>
                    <a:pt x="930" y="137"/>
                  </a:lnTo>
                  <a:lnTo>
                    <a:pt x="927" y="137"/>
                  </a:lnTo>
                  <a:lnTo>
                    <a:pt x="923" y="138"/>
                  </a:lnTo>
                  <a:lnTo>
                    <a:pt x="922" y="137"/>
                  </a:lnTo>
                  <a:lnTo>
                    <a:pt x="916" y="135"/>
                  </a:lnTo>
                  <a:lnTo>
                    <a:pt x="913" y="135"/>
                  </a:lnTo>
                  <a:lnTo>
                    <a:pt x="911" y="135"/>
                  </a:lnTo>
                  <a:lnTo>
                    <a:pt x="907" y="137"/>
                  </a:lnTo>
                  <a:lnTo>
                    <a:pt x="906" y="138"/>
                  </a:lnTo>
                  <a:lnTo>
                    <a:pt x="904" y="138"/>
                  </a:lnTo>
                  <a:lnTo>
                    <a:pt x="899" y="136"/>
                  </a:lnTo>
                  <a:lnTo>
                    <a:pt x="903" y="132"/>
                  </a:lnTo>
                  <a:lnTo>
                    <a:pt x="906" y="130"/>
                  </a:lnTo>
                  <a:lnTo>
                    <a:pt x="909" y="127"/>
                  </a:lnTo>
                  <a:lnTo>
                    <a:pt x="907" y="122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4" y="123"/>
                  </a:lnTo>
                  <a:lnTo>
                    <a:pt x="903" y="122"/>
                  </a:lnTo>
                  <a:lnTo>
                    <a:pt x="901" y="121"/>
                  </a:lnTo>
                  <a:lnTo>
                    <a:pt x="899" y="119"/>
                  </a:lnTo>
                  <a:lnTo>
                    <a:pt x="899" y="118"/>
                  </a:lnTo>
                  <a:lnTo>
                    <a:pt x="898" y="117"/>
                  </a:lnTo>
                  <a:lnTo>
                    <a:pt x="899" y="117"/>
                  </a:lnTo>
                  <a:lnTo>
                    <a:pt x="900" y="116"/>
                  </a:lnTo>
                  <a:lnTo>
                    <a:pt x="901" y="116"/>
                  </a:lnTo>
                  <a:lnTo>
                    <a:pt x="901" y="115"/>
                  </a:lnTo>
                  <a:lnTo>
                    <a:pt x="901" y="114"/>
                  </a:lnTo>
                  <a:lnTo>
                    <a:pt x="900" y="112"/>
                  </a:lnTo>
                  <a:lnTo>
                    <a:pt x="900" y="111"/>
                  </a:lnTo>
                  <a:lnTo>
                    <a:pt x="901" y="110"/>
                  </a:lnTo>
                  <a:lnTo>
                    <a:pt x="901" y="108"/>
                  </a:lnTo>
                  <a:lnTo>
                    <a:pt x="901" y="106"/>
                  </a:lnTo>
                  <a:lnTo>
                    <a:pt x="901" y="104"/>
                  </a:lnTo>
                  <a:lnTo>
                    <a:pt x="901" y="103"/>
                  </a:lnTo>
                  <a:lnTo>
                    <a:pt x="900" y="101"/>
                  </a:lnTo>
                  <a:lnTo>
                    <a:pt x="897" y="97"/>
                  </a:lnTo>
                  <a:lnTo>
                    <a:pt x="896" y="96"/>
                  </a:lnTo>
                  <a:lnTo>
                    <a:pt x="896" y="95"/>
                  </a:lnTo>
                  <a:lnTo>
                    <a:pt x="896" y="92"/>
                  </a:lnTo>
                  <a:lnTo>
                    <a:pt x="896" y="91"/>
                  </a:lnTo>
                  <a:lnTo>
                    <a:pt x="894" y="91"/>
                  </a:lnTo>
                  <a:lnTo>
                    <a:pt x="892" y="90"/>
                  </a:lnTo>
                  <a:lnTo>
                    <a:pt x="892" y="89"/>
                  </a:lnTo>
                  <a:lnTo>
                    <a:pt x="892" y="85"/>
                  </a:lnTo>
                  <a:lnTo>
                    <a:pt x="894" y="84"/>
                  </a:lnTo>
                  <a:lnTo>
                    <a:pt x="907" y="80"/>
                  </a:lnTo>
                  <a:lnTo>
                    <a:pt x="912" y="80"/>
                  </a:lnTo>
                  <a:lnTo>
                    <a:pt x="913" y="80"/>
                  </a:lnTo>
                  <a:lnTo>
                    <a:pt x="917" y="77"/>
                  </a:lnTo>
                  <a:lnTo>
                    <a:pt x="917" y="73"/>
                  </a:lnTo>
                  <a:lnTo>
                    <a:pt x="914" y="67"/>
                  </a:lnTo>
                  <a:lnTo>
                    <a:pt x="913" y="66"/>
                  </a:lnTo>
                  <a:lnTo>
                    <a:pt x="911" y="65"/>
                  </a:lnTo>
                  <a:lnTo>
                    <a:pt x="910" y="64"/>
                  </a:lnTo>
                  <a:lnTo>
                    <a:pt x="907" y="60"/>
                  </a:lnTo>
                  <a:lnTo>
                    <a:pt x="906" y="60"/>
                  </a:lnTo>
                  <a:lnTo>
                    <a:pt x="905" y="60"/>
                  </a:lnTo>
                  <a:lnTo>
                    <a:pt x="904" y="60"/>
                  </a:lnTo>
                  <a:lnTo>
                    <a:pt x="903" y="60"/>
                  </a:lnTo>
                  <a:lnTo>
                    <a:pt x="903" y="58"/>
                  </a:lnTo>
                  <a:lnTo>
                    <a:pt x="901" y="58"/>
                  </a:lnTo>
                  <a:lnTo>
                    <a:pt x="901" y="57"/>
                  </a:lnTo>
                  <a:lnTo>
                    <a:pt x="900" y="57"/>
                  </a:lnTo>
                  <a:lnTo>
                    <a:pt x="900" y="56"/>
                  </a:lnTo>
                  <a:lnTo>
                    <a:pt x="897" y="52"/>
                  </a:lnTo>
                  <a:lnTo>
                    <a:pt x="896" y="51"/>
                  </a:lnTo>
                  <a:lnTo>
                    <a:pt x="893" y="51"/>
                  </a:lnTo>
                  <a:lnTo>
                    <a:pt x="893" y="50"/>
                  </a:lnTo>
                  <a:lnTo>
                    <a:pt x="893" y="49"/>
                  </a:lnTo>
                  <a:lnTo>
                    <a:pt x="893" y="46"/>
                  </a:lnTo>
                  <a:lnTo>
                    <a:pt x="892" y="45"/>
                  </a:lnTo>
                  <a:lnTo>
                    <a:pt x="891" y="43"/>
                  </a:lnTo>
                  <a:lnTo>
                    <a:pt x="891" y="40"/>
                  </a:lnTo>
                  <a:lnTo>
                    <a:pt x="890" y="36"/>
                  </a:lnTo>
                  <a:lnTo>
                    <a:pt x="890" y="33"/>
                  </a:lnTo>
                  <a:lnTo>
                    <a:pt x="891" y="30"/>
                  </a:lnTo>
                  <a:lnTo>
                    <a:pt x="891" y="28"/>
                  </a:lnTo>
                  <a:lnTo>
                    <a:pt x="891" y="27"/>
                  </a:lnTo>
                  <a:lnTo>
                    <a:pt x="891" y="26"/>
                  </a:lnTo>
                  <a:lnTo>
                    <a:pt x="890" y="25"/>
                  </a:lnTo>
                  <a:lnTo>
                    <a:pt x="888" y="23"/>
                  </a:lnTo>
                  <a:lnTo>
                    <a:pt x="887" y="21"/>
                  </a:lnTo>
                  <a:lnTo>
                    <a:pt x="883" y="18"/>
                  </a:lnTo>
                  <a:lnTo>
                    <a:pt x="881" y="18"/>
                  </a:lnTo>
                  <a:lnTo>
                    <a:pt x="879" y="13"/>
                  </a:lnTo>
                  <a:lnTo>
                    <a:pt x="878" y="11"/>
                  </a:lnTo>
                  <a:lnTo>
                    <a:pt x="874" y="10"/>
                  </a:lnTo>
                  <a:lnTo>
                    <a:pt x="873" y="7"/>
                  </a:lnTo>
                  <a:lnTo>
                    <a:pt x="872" y="5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68" y="1"/>
                  </a:lnTo>
                  <a:lnTo>
                    <a:pt x="865" y="1"/>
                  </a:lnTo>
                  <a:lnTo>
                    <a:pt x="862" y="2"/>
                  </a:lnTo>
                  <a:lnTo>
                    <a:pt x="855" y="6"/>
                  </a:lnTo>
                  <a:lnTo>
                    <a:pt x="851" y="11"/>
                  </a:lnTo>
                  <a:lnTo>
                    <a:pt x="848" y="11"/>
                  </a:lnTo>
                  <a:lnTo>
                    <a:pt x="847" y="10"/>
                  </a:lnTo>
                  <a:lnTo>
                    <a:pt x="847" y="4"/>
                  </a:lnTo>
                  <a:lnTo>
                    <a:pt x="846" y="2"/>
                  </a:lnTo>
                  <a:lnTo>
                    <a:pt x="845" y="2"/>
                  </a:lnTo>
                  <a:lnTo>
                    <a:pt x="844" y="4"/>
                  </a:lnTo>
                  <a:lnTo>
                    <a:pt x="842" y="5"/>
                  </a:lnTo>
                  <a:lnTo>
                    <a:pt x="841" y="5"/>
                  </a:lnTo>
                  <a:lnTo>
                    <a:pt x="840" y="4"/>
                  </a:lnTo>
                  <a:lnTo>
                    <a:pt x="838" y="2"/>
                  </a:lnTo>
                  <a:lnTo>
                    <a:pt x="836" y="2"/>
                  </a:lnTo>
                  <a:lnTo>
                    <a:pt x="833" y="2"/>
                  </a:lnTo>
                  <a:lnTo>
                    <a:pt x="826" y="0"/>
                  </a:lnTo>
                  <a:lnTo>
                    <a:pt x="825" y="1"/>
                  </a:lnTo>
                  <a:lnTo>
                    <a:pt x="824" y="1"/>
                  </a:lnTo>
                  <a:lnTo>
                    <a:pt x="821" y="5"/>
                  </a:lnTo>
                  <a:lnTo>
                    <a:pt x="820" y="5"/>
                  </a:lnTo>
                  <a:lnTo>
                    <a:pt x="819" y="6"/>
                  </a:lnTo>
                  <a:lnTo>
                    <a:pt x="818" y="6"/>
                  </a:lnTo>
                  <a:lnTo>
                    <a:pt x="816" y="8"/>
                  </a:lnTo>
                  <a:lnTo>
                    <a:pt x="815" y="8"/>
                  </a:lnTo>
                  <a:lnTo>
                    <a:pt x="814" y="8"/>
                  </a:lnTo>
                  <a:lnTo>
                    <a:pt x="813" y="8"/>
                  </a:lnTo>
                  <a:lnTo>
                    <a:pt x="806" y="17"/>
                  </a:lnTo>
                  <a:lnTo>
                    <a:pt x="805" y="17"/>
                  </a:lnTo>
                  <a:lnTo>
                    <a:pt x="802" y="17"/>
                  </a:lnTo>
                  <a:lnTo>
                    <a:pt x="801" y="14"/>
                  </a:lnTo>
                  <a:lnTo>
                    <a:pt x="799" y="14"/>
                  </a:lnTo>
                  <a:lnTo>
                    <a:pt x="796" y="14"/>
                  </a:lnTo>
                  <a:lnTo>
                    <a:pt x="793" y="15"/>
                  </a:lnTo>
                  <a:lnTo>
                    <a:pt x="790" y="15"/>
                  </a:lnTo>
                  <a:lnTo>
                    <a:pt x="776" y="7"/>
                  </a:lnTo>
                  <a:lnTo>
                    <a:pt x="772" y="8"/>
                  </a:lnTo>
                  <a:lnTo>
                    <a:pt x="766" y="6"/>
                  </a:lnTo>
                  <a:lnTo>
                    <a:pt x="762" y="7"/>
                  </a:lnTo>
                  <a:lnTo>
                    <a:pt x="761" y="11"/>
                  </a:lnTo>
                  <a:lnTo>
                    <a:pt x="762" y="12"/>
                  </a:lnTo>
                  <a:lnTo>
                    <a:pt x="763" y="15"/>
                  </a:lnTo>
                  <a:lnTo>
                    <a:pt x="763" y="17"/>
                  </a:lnTo>
                  <a:lnTo>
                    <a:pt x="763" y="18"/>
                  </a:lnTo>
                  <a:lnTo>
                    <a:pt x="762" y="18"/>
                  </a:lnTo>
                  <a:lnTo>
                    <a:pt x="761" y="18"/>
                  </a:lnTo>
                  <a:lnTo>
                    <a:pt x="760" y="19"/>
                  </a:lnTo>
                  <a:lnTo>
                    <a:pt x="760" y="20"/>
                  </a:lnTo>
                  <a:lnTo>
                    <a:pt x="759" y="28"/>
                  </a:lnTo>
                  <a:lnTo>
                    <a:pt x="756" y="33"/>
                  </a:lnTo>
                  <a:lnTo>
                    <a:pt x="753" y="36"/>
                  </a:lnTo>
                  <a:lnTo>
                    <a:pt x="743" y="41"/>
                  </a:lnTo>
                  <a:lnTo>
                    <a:pt x="742" y="41"/>
                  </a:lnTo>
                  <a:lnTo>
                    <a:pt x="737" y="40"/>
                  </a:lnTo>
                  <a:lnTo>
                    <a:pt x="735" y="40"/>
                  </a:lnTo>
                  <a:lnTo>
                    <a:pt x="730" y="43"/>
                  </a:lnTo>
                  <a:lnTo>
                    <a:pt x="729" y="43"/>
                  </a:lnTo>
                  <a:lnTo>
                    <a:pt x="728" y="41"/>
                  </a:lnTo>
                  <a:lnTo>
                    <a:pt x="728" y="39"/>
                  </a:lnTo>
                  <a:lnTo>
                    <a:pt x="728" y="38"/>
                  </a:lnTo>
                  <a:lnTo>
                    <a:pt x="727" y="36"/>
                  </a:lnTo>
                  <a:lnTo>
                    <a:pt x="725" y="33"/>
                  </a:lnTo>
                  <a:lnTo>
                    <a:pt x="723" y="33"/>
                  </a:lnTo>
                  <a:lnTo>
                    <a:pt x="718" y="33"/>
                  </a:lnTo>
                  <a:lnTo>
                    <a:pt x="710" y="34"/>
                  </a:lnTo>
                  <a:lnTo>
                    <a:pt x="696" y="31"/>
                  </a:lnTo>
                  <a:lnTo>
                    <a:pt x="690" y="31"/>
                  </a:lnTo>
                  <a:lnTo>
                    <a:pt x="684" y="34"/>
                  </a:lnTo>
                  <a:lnTo>
                    <a:pt x="683" y="36"/>
                  </a:lnTo>
                  <a:lnTo>
                    <a:pt x="682" y="38"/>
                  </a:lnTo>
                  <a:lnTo>
                    <a:pt x="681" y="40"/>
                  </a:lnTo>
                  <a:lnTo>
                    <a:pt x="678" y="41"/>
                  </a:lnTo>
                  <a:lnTo>
                    <a:pt x="677" y="40"/>
                  </a:lnTo>
                  <a:lnTo>
                    <a:pt x="673" y="38"/>
                  </a:lnTo>
                  <a:lnTo>
                    <a:pt x="671" y="37"/>
                  </a:lnTo>
                  <a:lnTo>
                    <a:pt x="668" y="36"/>
                  </a:lnTo>
                  <a:lnTo>
                    <a:pt x="658" y="37"/>
                  </a:lnTo>
                  <a:lnTo>
                    <a:pt x="657" y="38"/>
                  </a:lnTo>
                  <a:lnTo>
                    <a:pt x="656" y="39"/>
                  </a:lnTo>
                  <a:lnTo>
                    <a:pt x="656" y="40"/>
                  </a:lnTo>
                  <a:lnTo>
                    <a:pt x="656" y="41"/>
                  </a:lnTo>
                  <a:lnTo>
                    <a:pt x="656" y="43"/>
                  </a:lnTo>
                  <a:lnTo>
                    <a:pt x="655" y="44"/>
                  </a:lnTo>
                  <a:lnTo>
                    <a:pt x="657" y="44"/>
                  </a:lnTo>
                  <a:lnTo>
                    <a:pt x="658" y="45"/>
                  </a:lnTo>
                  <a:lnTo>
                    <a:pt x="657" y="46"/>
                  </a:lnTo>
                  <a:lnTo>
                    <a:pt x="656" y="46"/>
                  </a:lnTo>
                  <a:lnTo>
                    <a:pt x="655" y="46"/>
                  </a:lnTo>
                  <a:lnTo>
                    <a:pt x="653" y="46"/>
                  </a:lnTo>
                  <a:lnTo>
                    <a:pt x="653" y="46"/>
                  </a:lnTo>
                  <a:lnTo>
                    <a:pt x="652" y="46"/>
                  </a:lnTo>
                  <a:lnTo>
                    <a:pt x="652" y="47"/>
                  </a:lnTo>
                  <a:lnTo>
                    <a:pt x="652" y="49"/>
                  </a:lnTo>
                  <a:lnTo>
                    <a:pt x="652" y="50"/>
                  </a:lnTo>
                  <a:lnTo>
                    <a:pt x="651" y="51"/>
                  </a:lnTo>
                  <a:lnTo>
                    <a:pt x="650" y="51"/>
                  </a:lnTo>
                  <a:lnTo>
                    <a:pt x="649" y="52"/>
                  </a:lnTo>
                  <a:lnTo>
                    <a:pt x="646" y="52"/>
                  </a:lnTo>
                  <a:lnTo>
                    <a:pt x="646" y="53"/>
                  </a:lnTo>
                  <a:lnTo>
                    <a:pt x="646" y="54"/>
                  </a:lnTo>
                  <a:lnTo>
                    <a:pt x="647" y="54"/>
                  </a:lnTo>
                  <a:lnTo>
                    <a:pt x="647" y="56"/>
                  </a:lnTo>
                  <a:lnTo>
                    <a:pt x="646" y="57"/>
                  </a:lnTo>
                  <a:lnTo>
                    <a:pt x="645" y="58"/>
                  </a:lnTo>
                  <a:lnTo>
                    <a:pt x="643" y="58"/>
                  </a:lnTo>
                  <a:lnTo>
                    <a:pt x="642" y="58"/>
                  </a:lnTo>
                  <a:lnTo>
                    <a:pt x="642" y="59"/>
                  </a:lnTo>
                  <a:lnTo>
                    <a:pt x="642" y="60"/>
                  </a:lnTo>
                  <a:lnTo>
                    <a:pt x="639" y="62"/>
                  </a:lnTo>
                  <a:lnTo>
                    <a:pt x="639" y="63"/>
                  </a:lnTo>
                  <a:lnTo>
                    <a:pt x="639" y="64"/>
                  </a:lnTo>
                  <a:lnTo>
                    <a:pt x="639" y="64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7" y="69"/>
                  </a:lnTo>
                  <a:lnTo>
                    <a:pt x="637" y="70"/>
                  </a:lnTo>
                  <a:lnTo>
                    <a:pt x="637" y="71"/>
                  </a:lnTo>
                  <a:lnTo>
                    <a:pt x="636" y="73"/>
                  </a:lnTo>
                  <a:lnTo>
                    <a:pt x="634" y="73"/>
                  </a:lnTo>
                  <a:lnTo>
                    <a:pt x="633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6"/>
                  </a:lnTo>
                  <a:lnTo>
                    <a:pt x="634" y="77"/>
                  </a:lnTo>
                  <a:lnTo>
                    <a:pt x="634" y="78"/>
                  </a:lnTo>
                  <a:lnTo>
                    <a:pt x="634" y="79"/>
                  </a:lnTo>
                  <a:lnTo>
                    <a:pt x="633" y="80"/>
                  </a:lnTo>
                  <a:lnTo>
                    <a:pt x="633" y="82"/>
                  </a:lnTo>
                  <a:lnTo>
                    <a:pt x="631" y="82"/>
                  </a:lnTo>
                  <a:lnTo>
                    <a:pt x="630" y="82"/>
                  </a:lnTo>
                  <a:lnTo>
                    <a:pt x="630" y="83"/>
                  </a:lnTo>
                  <a:lnTo>
                    <a:pt x="630" y="86"/>
                  </a:lnTo>
                  <a:lnTo>
                    <a:pt x="630" y="88"/>
                  </a:lnTo>
                  <a:lnTo>
                    <a:pt x="629" y="89"/>
                  </a:lnTo>
                  <a:lnTo>
                    <a:pt x="629" y="90"/>
                  </a:lnTo>
                  <a:lnTo>
                    <a:pt x="629" y="91"/>
                  </a:lnTo>
                  <a:lnTo>
                    <a:pt x="627" y="91"/>
                  </a:lnTo>
                  <a:lnTo>
                    <a:pt x="625" y="93"/>
                  </a:lnTo>
                  <a:lnTo>
                    <a:pt x="625" y="95"/>
                  </a:lnTo>
                  <a:lnTo>
                    <a:pt x="627" y="96"/>
                  </a:lnTo>
                  <a:lnTo>
                    <a:pt x="627" y="97"/>
                  </a:lnTo>
                  <a:lnTo>
                    <a:pt x="626" y="97"/>
                  </a:lnTo>
                  <a:lnTo>
                    <a:pt x="626" y="98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1" y="102"/>
                  </a:lnTo>
                  <a:lnTo>
                    <a:pt x="630" y="103"/>
                  </a:lnTo>
                  <a:lnTo>
                    <a:pt x="629" y="103"/>
                  </a:lnTo>
                  <a:lnTo>
                    <a:pt x="630" y="103"/>
                  </a:lnTo>
                  <a:lnTo>
                    <a:pt x="631" y="104"/>
                  </a:lnTo>
                  <a:lnTo>
                    <a:pt x="631" y="105"/>
                  </a:lnTo>
                  <a:lnTo>
                    <a:pt x="631" y="106"/>
                  </a:lnTo>
                  <a:lnTo>
                    <a:pt x="631" y="108"/>
                  </a:lnTo>
                  <a:lnTo>
                    <a:pt x="632" y="109"/>
                  </a:lnTo>
                  <a:lnTo>
                    <a:pt x="633" y="110"/>
                  </a:lnTo>
                  <a:lnTo>
                    <a:pt x="632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1" y="114"/>
                  </a:lnTo>
                  <a:lnTo>
                    <a:pt x="631" y="115"/>
                  </a:lnTo>
                  <a:lnTo>
                    <a:pt x="632" y="115"/>
                  </a:lnTo>
                  <a:lnTo>
                    <a:pt x="633" y="116"/>
                  </a:lnTo>
                  <a:lnTo>
                    <a:pt x="634" y="119"/>
                  </a:lnTo>
                  <a:lnTo>
                    <a:pt x="634" y="121"/>
                  </a:lnTo>
                  <a:lnTo>
                    <a:pt x="636" y="122"/>
                  </a:lnTo>
                  <a:lnTo>
                    <a:pt x="634" y="122"/>
                  </a:lnTo>
                  <a:lnTo>
                    <a:pt x="634" y="125"/>
                  </a:lnTo>
                  <a:lnTo>
                    <a:pt x="633" y="128"/>
                  </a:lnTo>
                  <a:lnTo>
                    <a:pt x="631" y="130"/>
                  </a:lnTo>
                  <a:lnTo>
                    <a:pt x="630" y="131"/>
                  </a:lnTo>
                  <a:lnTo>
                    <a:pt x="629" y="132"/>
                  </a:lnTo>
                  <a:lnTo>
                    <a:pt x="629" y="134"/>
                  </a:lnTo>
                  <a:lnTo>
                    <a:pt x="629" y="136"/>
                  </a:lnTo>
                  <a:lnTo>
                    <a:pt x="629" y="137"/>
                  </a:lnTo>
                  <a:lnTo>
                    <a:pt x="627" y="137"/>
                  </a:lnTo>
                  <a:lnTo>
                    <a:pt x="626" y="136"/>
                  </a:lnTo>
                  <a:lnTo>
                    <a:pt x="626" y="135"/>
                  </a:lnTo>
                  <a:lnTo>
                    <a:pt x="625" y="135"/>
                  </a:lnTo>
                  <a:lnTo>
                    <a:pt x="624" y="134"/>
                  </a:lnTo>
                  <a:lnTo>
                    <a:pt x="623" y="135"/>
                  </a:lnTo>
                  <a:lnTo>
                    <a:pt x="621" y="134"/>
                  </a:lnTo>
                  <a:lnTo>
                    <a:pt x="620" y="131"/>
                  </a:lnTo>
                  <a:lnTo>
                    <a:pt x="619" y="131"/>
                  </a:lnTo>
                  <a:lnTo>
                    <a:pt x="618" y="131"/>
                  </a:lnTo>
                  <a:lnTo>
                    <a:pt x="616" y="131"/>
                  </a:lnTo>
                  <a:lnTo>
                    <a:pt x="614" y="130"/>
                  </a:lnTo>
                  <a:lnTo>
                    <a:pt x="613" y="130"/>
                  </a:lnTo>
                  <a:lnTo>
                    <a:pt x="611" y="127"/>
                  </a:lnTo>
                  <a:lnTo>
                    <a:pt x="611" y="125"/>
                  </a:lnTo>
                  <a:lnTo>
                    <a:pt x="611" y="123"/>
                  </a:lnTo>
                  <a:lnTo>
                    <a:pt x="611" y="122"/>
                  </a:lnTo>
                  <a:lnTo>
                    <a:pt x="611" y="121"/>
                  </a:lnTo>
                  <a:lnTo>
                    <a:pt x="611" y="119"/>
                  </a:lnTo>
                  <a:lnTo>
                    <a:pt x="611" y="118"/>
                  </a:lnTo>
                  <a:lnTo>
                    <a:pt x="611" y="117"/>
                  </a:lnTo>
                  <a:lnTo>
                    <a:pt x="606" y="115"/>
                  </a:lnTo>
                  <a:lnTo>
                    <a:pt x="605" y="114"/>
                  </a:lnTo>
                  <a:lnTo>
                    <a:pt x="603" y="110"/>
                  </a:lnTo>
                  <a:lnTo>
                    <a:pt x="600" y="108"/>
                  </a:lnTo>
                  <a:lnTo>
                    <a:pt x="598" y="108"/>
                  </a:lnTo>
                  <a:lnTo>
                    <a:pt x="587" y="108"/>
                  </a:lnTo>
                  <a:lnTo>
                    <a:pt x="585" y="108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79" y="110"/>
                  </a:lnTo>
                  <a:lnTo>
                    <a:pt x="578" y="110"/>
                  </a:lnTo>
                  <a:lnTo>
                    <a:pt x="577" y="112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67" y="112"/>
                  </a:lnTo>
                  <a:lnTo>
                    <a:pt x="566" y="111"/>
                  </a:lnTo>
                  <a:lnTo>
                    <a:pt x="566" y="110"/>
                  </a:lnTo>
                  <a:lnTo>
                    <a:pt x="565" y="108"/>
                  </a:lnTo>
                  <a:lnTo>
                    <a:pt x="564" y="106"/>
                  </a:lnTo>
                  <a:lnTo>
                    <a:pt x="561" y="106"/>
                  </a:lnTo>
                  <a:lnTo>
                    <a:pt x="560" y="106"/>
                  </a:lnTo>
                  <a:lnTo>
                    <a:pt x="558" y="108"/>
                  </a:lnTo>
                  <a:lnTo>
                    <a:pt x="557" y="109"/>
                  </a:lnTo>
                  <a:lnTo>
                    <a:pt x="555" y="110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4"/>
                  </a:lnTo>
                  <a:lnTo>
                    <a:pt x="549" y="115"/>
                  </a:lnTo>
                  <a:lnTo>
                    <a:pt x="548" y="118"/>
                  </a:lnTo>
                  <a:lnTo>
                    <a:pt x="547" y="119"/>
                  </a:lnTo>
                  <a:lnTo>
                    <a:pt x="546" y="119"/>
                  </a:lnTo>
                  <a:lnTo>
                    <a:pt x="542" y="118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8" y="122"/>
                  </a:lnTo>
                  <a:lnTo>
                    <a:pt x="536" y="122"/>
                  </a:lnTo>
                  <a:lnTo>
                    <a:pt x="534" y="121"/>
                  </a:lnTo>
                  <a:lnTo>
                    <a:pt x="533" y="119"/>
                  </a:lnTo>
                  <a:lnTo>
                    <a:pt x="533" y="116"/>
                  </a:lnTo>
                  <a:lnTo>
                    <a:pt x="532" y="114"/>
                  </a:lnTo>
                  <a:lnTo>
                    <a:pt x="531" y="112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9" y="106"/>
                  </a:lnTo>
                  <a:lnTo>
                    <a:pt x="529" y="103"/>
                  </a:lnTo>
                  <a:lnTo>
                    <a:pt x="528" y="102"/>
                  </a:lnTo>
                  <a:lnTo>
                    <a:pt x="526" y="98"/>
                  </a:lnTo>
                  <a:lnTo>
                    <a:pt x="525" y="93"/>
                  </a:lnTo>
                  <a:lnTo>
                    <a:pt x="523" y="92"/>
                  </a:lnTo>
                  <a:lnTo>
                    <a:pt x="522" y="91"/>
                  </a:lnTo>
                  <a:lnTo>
                    <a:pt x="519" y="90"/>
                  </a:lnTo>
                  <a:lnTo>
                    <a:pt x="518" y="90"/>
                  </a:lnTo>
                  <a:lnTo>
                    <a:pt x="516" y="91"/>
                  </a:lnTo>
                  <a:lnTo>
                    <a:pt x="514" y="92"/>
                  </a:lnTo>
                  <a:lnTo>
                    <a:pt x="513" y="96"/>
                  </a:lnTo>
                  <a:lnTo>
                    <a:pt x="510" y="98"/>
                  </a:lnTo>
                  <a:lnTo>
                    <a:pt x="509" y="98"/>
                  </a:lnTo>
                  <a:lnTo>
                    <a:pt x="505" y="98"/>
                  </a:lnTo>
                  <a:lnTo>
                    <a:pt x="502" y="99"/>
                  </a:lnTo>
                  <a:lnTo>
                    <a:pt x="500" y="101"/>
                  </a:lnTo>
                  <a:lnTo>
                    <a:pt x="497" y="103"/>
                  </a:lnTo>
                  <a:lnTo>
                    <a:pt x="496" y="104"/>
                  </a:lnTo>
                  <a:lnTo>
                    <a:pt x="494" y="108"/>
                  </a:lnTo>
                  <a:lnTo>
                    <a:pt x="494" y="110"/>
                  </a:lnTo>
                  <a:lnTo>
                    <a:pt x="494" y="115"/>
                  </a:lnTo>
                  <a:lnTo>
                    <a:pt x="494" y="116"/>
                  </a:lnTo>
                  <a:lnTo>
                    <a:pt x="493" y="118"/>
                  </a:lnTo>
                  <a:lnTo>
                    <a:pt x="492" y="116"/>
                  </a:lnTo>
                  <a:lnTo>
                    <a:pt x="492" y="114"/>
                  </a:lnTo>
                  <a:lnTo>
                    <a:pt x="490" y="112"/>
                  </a:lnTo>
                  <a:lnTo>
                    <a:pt x="489" y="112"/>
                  </a:lnTo>
                  <a:lnTo>
                    <a:pt x="488" y="114"/>
                  </a:lnTo>
                  <a:lnTo>
                    <a:pt x="486" y="114"/>
                  </a:lnTo>
                  <a:lnTo>
                    <a:pt x="486" y="111"/>
                  </a:lnTo>
                  <a:lnTo>
                    <a:pt x="484" y="110"/>
                  </a:lnTo>
                  <a:lnTo>
                    <a:pt x="483" y="103"/>
                  </a:lnTo>
                  <a:lnTo>
                    <a:pt x="483" y="102"/>
                  </a:lnTo>
                  <a:lnTo>
                    <a:pt x="483" y="99"/>
                  </a:lnTo>
                  <a:lnTo>
                    <a:pt x="481" y="99"/>
                  </a:lnTo>
                  <a:lnTo>
                    <a:pt x="474" y="97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3"/>
                  </a:lnTo>
                  <a:lnTo>
                    <a:pt x="463" y="103"/>
                  </a:lnTo>
                  <a:lnTo>
                    <a:pt x="462" y="102"/>
                  </a:lnTo>
                  <a:lnTo>
                    <a:pt x="462" y="98"/>
                  </a:lnTo>
                  <a:lnTo>
                    <a:pt x="461" y="97"/>
                  </a:lnTo>
                  <a:lnTo>
                    <a:pt x="461" y="96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6" y="91"/>
                  </a:lnTo>
                  <a:lnTo>
                    <a:pt x="456" y="90"/>
                  </a:lnTo>
                  <a:lnTo>
                    <a:pt x="456" y="89"/>
                  </a:lnTo>
                  <a:lnTo>
                    <a:pt x="455" y="88"/>
                  </a:lnTo>
                  <a:lnTo>
                    <a:pt x="454" y="88"/>
                  </a:lnTo>
                  <a:lnTo>
                    <a:pt x="451" y="89"/>
                  </a:lnTo>
                  <a:lnTo>
                    <a:pt x="450" y="90"/>
                  </a:lnTo>
                  <a:lnTo>
                    <a:pt x="449" y="92"/>
                  </a:lnTo>
                  <a:lnTo>
                    <a:pt x="445" y="97"/>
                  </a:lnTo>
                  <a:lnTo>
                    <a:pt x="444" y="99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35" y="99"/>
                  </a:lnTo>
                  <a:lnTo>
                    <a:pt x="434" y="98"/>
                  </a:lnTo>
                  <a:lnTo>
                    <a:pt x="429" y="93"/>
                  </a:lnTo>
                  <a:lnTo>
                    <a:pt x="427" y="92"/>
                  </a:lnTo>
                  <a:lnTo>
                    <a:pt x="425" y="92"/>
                  </a:lnTo>
                  <a:lnTo>
                    <a:pt x="424" y="93"/>
                  </a:lnTo>
                  <a:lnTo>
                    <a:pt x="423" y="96"/>
                  </a:lnTo>
                  <a:lnTo>
                    <a:pt x="422" y="98"/>
                  </a:lnTo>
                  <a:lnTo>
                    <a:pt x="422" y="101"/>
                  </a:lnTo>
                  <a:lnTo>
                    <a:pt x="423" y="102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2" y="104"/>
                  </a:lnTo>
                  <a:lnTo>
                    <a:pt x="418" y="109"/>
                  </a:lnTo>
                  <a:lnTo>
                    <a:pt x="417" y="110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5" y="102"/>
                  </a:lnTo>
                  <a:lnTo>
                    <a:pt x="416" y="98"/>
                  </a:lnTo>
                  <a:lnTo>
                    <a:pt x="415" y="96"/>
                  </a:lnTo>
                  <a:lnTo>
                    <a:pt x="414" y="95"/>
                  </a:lnTo>
                  <a:lnTo>
                    <a:pt x="410" y="95"/>
                  </a:lnTo>
                  <a:lnTo>
                    <a:pt x="402" y="91"/>
                  </a:lnTo>
                  <a:lnTo>
                    <a:pt x="399" y="91"/>
                  </a:lnTo>
                  <a:lnTo>
                    <a:pt x="397" y="92"/>
                  </a:lnTo>
                  <a:lnTo>
                    <a:pt x="396" y="95"/>
                  </a:lnTo>
                  <a:lnTo>
                    <a:pt x="393" y="95"/>
                  </a:lnTo>
                  <a:lnTo>
                    <a:pt x="392" y="96"/>
                  </a:lnTo>
                  <a:lnTo>
                    <a:pt x="388" y="95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3" y="95"/>
                  </a:lnTo>
                  <a:lnTo>
                    <a:pt x="383" y="92"/>
                  </a:lnTo>
                  <a:lnTo>
                    <a:pt x="384" y="90"/>
                  </a:lnTo>
                  <a:lnTo>
                    <a:pt x="384" y="88"/>
                  </a:lnTo>
                  <a:lnTo>
                    <a:pt x="382" y="88"/>
                  </a:lnTo>
                  <a:lnTo>
                    <a:pt x="380" y="88"/>
                  </a:lnTo>
                  <a:lnTo>
                    <a:pt x="379" y="88"/>
                  </a:lnTo>
                  <a:lnTo>
                    <a:pt x="378" y="86"/>
                  </a:lnTo>
                  <a:lnTo>
                    <a:pt x="377" y="84"/>
                  </a:lnTo>
                  <a:lnTo>
                    <a:pt x="377" y="80"/>
                  </a:lnTo>
                  <a:lnTo>
                    <a:pt x="377" y="78"/>
                  </a:lnTo>
                  <a:lnTo>
                    <a:pt x="377" y="76"/>
                  </a:lnTo>
                  <a:lnTo>
                    <a:pt x="375" y="75"/>
                  </a:lnTo>
                  <a:lnTo>
                    <a:pt x="371" y="75"/>
                  </a:lnTo>
                  <a:lnTo>
                    <a:pt x="365" y="75"/>
                  </a:lnTo>
                  <a:lnTo>
                    <a:pt x="357" y="76"/>
                  </a:lnTo>
                  <a:lnTo>
                    <a:pt x="353" y="76"/>
                  </a:lnTo>
                  <a:lnTo>
                    <a:pt x="338" y="70"/>
                  </a:lnTo>
                  <a:lnTo>
                    <a:pt x="323" y="70"/>
                  </a:lnTo>
                  <a:lnTo>
                    <a:pt x="321" y="69"/>
                  </a:lnTo>
                  <a:lnTo>
                    <a:pt x="320" y="67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19" y="64"/>
                  </a:lnTo>
                  <a:lnTo>
                    <a:pt x="301" y="63"/>
                  </a:lnTo>
                  <a:lnTo>
                    <a:pt x="299" y="62"/>
                  </a:lnTo>
                  <a:lnTo>
                    <a:pt x="295" y="58"/>
                  </a:lnTo>
                  <a:lnTo>
                    <a:pt x="293" y="57"/>
                  </a:lnTo>
                  <a:lnTo>
                    <a:pt x="287" y="57"/>
                  </a:lnTo>
                  <a:lnTo>
                    <a:pt x="271" y="54"/>
                  </a:lnTo>
                  <a:lnTo>
                    <a:pt x="266" y="56"/>
                  </a:lnTo>
                  <a:lnTo>
                    <a:pt x="255" y="56"/>
                  </a:lnTo>
                  <a:lnTo>
                    <a:pt x="241" y="54"/>
                  </a:lnTo>
                  <a:lnTo>
                    <a:pt x="228" y="51"/>
                  </a:lnTo>
                  <a:lnTo>
                    <a:pt x="225" y="51"/>
                  </a:lnTo>
                  <a:lnTo>
                    <a:pt x="221" y="52"/>
                  </a:lnTo>
                  <a:lnTo>
                    <a:pt x="214" y="57"/>
                  </a:lnTo>
                  <a:lnTo>
                    <a:pt x="193" y="60"/>
                  </a:lnTo>
                  <a:lnTo>
                    <a:pt x="191" y="59"/>
                  </a:lnTo>
                  <a:lnTo>
                    <a:pt x="187" y="59"/>
                  </a:lnTo>
                  <a:lnTo>
                    <a:pt x="169" y="60"/>
                  </a:lnTo>
                  <a:lnTo>
                    <a:pt x="167" y="60"/>
                  </a:lnTo>
                  <a:lnTo>
                    <a:pt x="165" y="63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0" y="76"/>
                  </a:lnTo>
                  <a:lnTo>
                    <a:pt x="158" y="79"/>
                  </a:lnTo>
                  <a:lnTo>
                    <a:pt x="150" y="85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1"/>
                  </a:lnTo>
                  <a:lnTo>
                    <a:pt x="129" y="90"/>
                  </a:lnTo>
                  <a:lnTo>
                    <a:pt x="127" y="90"/>
                  </a:lnTo>
                  <a:lnTo>
                    <a:pt x="121" y="89"/>
                  </a:lnTo>
                  <a:lnTo>
                    <a:pt x="119" y="89"/>
                  </a:lnTo>
                  <a:lnTo>
                    <a:pt x="112" y="90"/>
                  </a:lnTo>
                  <a:lnTo>
                    <a:pt x="111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10" y="96"/>
                  </a:lnTo>
                  <a:lnTo>
                    <a:pt x="111" y="102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1" y="105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7" y="116"/>
                  </a:lnTo>
                  <a:lnTo>
                    <a:pt x="117" y="117"/>
                  </a:lnTo>
                  <a:lnTo>
                    <a:pt x="116" y="118"/>
                  </a:lnTo>
                  <a:lnTo>
                    <a:pt x="116" y="119"/>
                  </a:lnTo>
                  <a:lnTo>
                    <a:pt x="116" y="122"/>
                  </a:lnTo>
                  <a:lnTo>
                    <a:pt x="115" y="122"/>
                  </a:lnTo>
                  <a:lnTo>
                    <a:pt x="114" y="123"/>
                  </a:lnTo>
                  <a:lnTo>
                    <a:pt x="112" y="125"/>
                  </a:lnTo>
                  <a:lnTo>
                    <a:pt x="112" y="127"/>
                  </a:lnTo>
                  <a:lnTo>
                    <a:pt x="112" y="130"/>
                  </a:lnTo>
                  <a:lnTo>
                    <a:pt x="114" y="130"/>
                  </a:lnTo>
                  <a:lnTo>
                    <a:pt x="115" y="130"/>
                  </a:lnTo>
                  <a:lnTo>
                    <a:pt x="116" y="131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7" y="144"/>
                  </a:lnTo>
                  <a:lnTo>
                    <a:pt x="130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30" y="154"/>
                  </a:lnTo>
                  <a:lnTo>
                    <a:pt x="131" y="157"/>
                  </a:lnTo>
                  <a:lnTo>
                    <a:pt x="132" y="158"/>
                  </a:lnTo>
                  <a:lnTo>
                    <a:pt x="132" y="162"/>
                  </a:lnTo>
                  <a:lnTo>
                    <a:pt x="132" y="163"/>
                  </a:lnTo>
                  <a:lnTo>
                    <a:pt x="132" y="164"/>
                  </a:lnTo>
                  <a:lnTo>
                    <a:pt x="134" y="164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6" y="167"/>
                  </a:lnTo>
                  <a:lnTo>
                    <a:pt x="136" y="168"/>
                  </a:lnTo>
                  <a:lnTo>
                    <a:pt x="136" y="169"/>
                  </a:lnTo>
                  <a:lnTo>
                    <a:pt x="137" y="171"/>
                  </a:lnTo>
                  <a:lnTo>
                    <a:pt x="138" y="173"/>
                  </a:lnTo>
                  <a:lnTo>
                    <a:pt x="143" y="177"/>
                  </a:lnTo>
                  <a:lnTo>
                    <a:pt x="149" y="181"/>
                  </a:lnTo>
                  <a:lnTo>
                    <a:pt x="150" y="183"/>
                  </a:lnTo>
                  <a:lnTo>
                    <a:pt x="150" y="184"/>
                  </a:lnTo>
                  <a:lnTo>
                    <a:pt x="148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1" y="184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6" y="188"/>
                  </a:lnTo>
                  <a:lnTo>
                    <a:pt x="136" y="190"/>
                  </a:lnTo>
                  <a:lnTo>
                    <a:pt x="137" y="192"/>
                  </a:lnTo>
                  <a:lnTo>
                    <a:pt x="139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42" y="197"/>
                  </a:lnTo>
                  <a:lnTo>
                    <a:pt x="143" y="199"/>
                  </a:lnTo>
                  <a:lnTo>
                    <a:pt x="145" y="200"/>
                  </a:lnTo>
                  <a:lnTo>
                    <a:pt x="145" y="202"/>
                  </a:lnTo>
                  <a:lnTo>
                    <a:pt x="145" y="205"/>
                  </a:lnTo>
                  <a:lnTo>
                    <a:pt x="148" y="209"/>
                  </a:lnTo>
                  <a:lnTo>
                    <a:pt x="147" y="213"/>
                  </a:lnTo>
                  <a:lnTo>
                    <a:pt x="147" y="218"/>
                  </a:lnTo>
                  <a:lnTo>
                    <a:pt x="148" y="219"/>
                  </a:lnTo>
                  <a:lnTo>
                    <a:pt x="148" y="220"/>
                  </a:lnTo>
                  <a:lnTo>
                    <a:pt x="147" y="221"/>
                  </a:lnTo>
                  <a:lnTo>
                    <a:pt x="145" y="222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41" y="229"/>
                  </a:lnTo>
                  <a:lnTo>
                    <a:pt x="139" y="231"/>
                  </a:lnTo>
                  <a:lnTo>
                    <a:pt x="139" y="232"/>
                  </a:lnTo>
                  <a:lnTo>
                    <a:pt x="138" y="235"/>
                  </a:lnTo>
                  <a:lnTo>
                    <a:pt x="134" y="238"/>
                  </a:lnTo>
                  <a:lnTo>
                    <a:pt x="121" y="238"/>
                  </a:lnTo>
                  <a:lnTo>
                    <a:pt x="118" y="239"/>
                  </a:lnTo>
                  <a:lnTo>
                    <a:pt x="117" y="239"/>
                  </a:lnTo>
                  <a:lnTo>
                    <a:pt x="116" y="240"/>
                  </a:lnTo>
                  <a:lnTo>
                    <a:pt x="115" y="242"/>
                  </a:lnTo>
                  <a:lnTo>
                    <a:pt x="114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06" y="253"/>
                  </a:lnTo>
                  <a:lnTo>
                    <a:pt x="104" y="254"/>
                  </a:lnTo>
                  <a:lnTo>
                    <a:pt x="102" y="258"/>
                  </a:lnTo>
                  <a:lnTo>
                    <a:pt x="98" y="260"/>
                  </a:lnTo>
                  <a:lnTo>
                    <a:pt x="80" y="279"/>
                  </a:lnTo>
                  <a:lnTo>
                    <a:pt x="78" y="283"/>
                  </a:lnTo>
                  <a:lnTo>
                    <a:pt x="75" y="284"/>
                  </a:lnTo>
                  <a:lnTo>
                    <a:pt x="73" y="287"/>
                  </a:lnTo>
                  <a:lnTo>
                    <a:pt x="65" y="300"/>
                  </a:lnTo>
                  <a:lnTo>
                    <a:pt x="62" y="303"/>
                  </a:lnTo>
                  <a:lnTo>
                    <a:pt x="62" y="304"/>
                  </a:lnTo>
                  <a:lnTo>
                    <a:pt x="60" y="306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7" y="309"/>
                  </a:lnTo>
                  <a:lnTo>
                    <a:pt x="52" y="318"/>
                  </a:lnTo>
                  <a:lnTo>
                    <a:pt x="51" y="319"/>
                  </a:lnTo>
                  <a:lnTo>
                    <a:pt x="50" y="319"/>
                  </a:lnTo>
                  <a:lnTo>
                    <a:pt x="49" y="320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5" y="325"/>
                  </a:lnTo>
                  <a:lnTo>
                    <a:pt x="40" y="332"/>
                  </a:lnTo>
                  <a:lnTo>
                    <a:pt x="39" y="337"/>
                  </a:lnTo>
                  <a:lnTo>
                    <a:pt x="40" y="342"/>
                  </a:lnTo>
                  <a:lnTo>
                    <a:pt x="40" y="343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43" y="351"/>
                  </a:lnTo>
                  <a:lnTo>
                    <a:pt x="44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5" y="366"/>
                  </a:lnTo>
                  <a:lnTo>
                    <a:pt x="45" y="368"/>
                  </a:lnTo>
                  <a:lnTo>
                    <a:pt x="45" y="371"/>
                  </a:lnTo>
                  <a:lnTo>
                    <a:pt x="44" y="376"/>
                  </a:lnTo>
                  <a:lnTo>
                    <a:pt x="43" y="378"/>
                  </a:lnTo>
                  <a:lnTo>
                    <a:pt x="41" y="379"/>
                  </a:lnTo>
                  <a:lnTo>
                    <a:pt x="43" y="381"/>
                  </a:lnTo>
                  <a:lnTo>
                    <a:pt x="43" y="379"/>
                  </a:lnTo>
                  <a:lnTo>
                    <a:pt x="44" y="378"/>
                  </a:lnTo>
                  <a:lnTo>
                    <a:pt x="45" y="379"/>
                  </a:lnTo>
                  <a:lnTo>
                    <a:pt x="46" y="382"/>
                  </a:lnTo>
                  <a:lnTo>
                    <a:pt x="49" y="384"/>
                  </a:lnTo>
                  <a:lnTo>
                    <a:pt x="50" y="385"/>
                  </a:lnTo>
                  <a:lnTo>
                    <a:pt x="53" y="388"/>
                  </a:lnTo>
                  <a:lnTo>
                    <a:pt x="54" y="388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2"/>
                  </a:lnTo>
                  <a:lnTo>
                    <a:pt x="53" y="394"/>
                  </a:lnTo>
                  <a:lnTo>
                    <a:pt x="54" y="396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6"/>
                  </a:lnTo>
                  <a:lnTo>
                    <a:pt x="50" y="395"/>
                  </a:lnTo>
                  <a:lnTo>
                    <a:pt x="49" y="395"/>
                  </a:lnTo>
                  <a:lnTo>
                    <a:pt x="47" y="392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2"/>
                  </a:lnTo>
                  <a:lnTo>
                    <a:pt x="43" y="392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7" y="391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9"/>
                  </a:lnTo>
                  <a:lnTo>
                    <a:pt x="30" y="391"/>
                  </a:lnTo>
                  <a:lnTo>
                    <a:pt x="30" y="394"/>
                  </a:lnTo>
                  <a:lnTo>
                    <a:pt x="30" y="396"/>
                  </a:lnTo>
                  <a:lnTo>
                    <a:pt x="30" y="398"/>
                  </a:lnTo>
                  <a:lnTo>
                    <a:pt x="28" y="399"/>
                  </a:lnTo>
                  <a:lnTo>
                    <a:pt x="25" y="399"/>
                  </a:lnTo>
                  <a:lnTo>
                    <a:pt x="24" y="401"/>
                  </a:lnTo>
                  <a:lnTo>
                    <a:pt x="23" y="405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1" y="410"/>
                  </a:lnTo>
                  <a:lnTo>
                    <a:pt x="20" y="411"/>
                  </a:lnTo>
                  <a:lnTo>
                    <a:pt x="18" y="414"/>
                  </a:lnTo>
                  <a:lnTo>
                    <a:pt x="18" y="415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21"/>
                  </a:lnTo>
                  <a:lnTo>
                    <a:pt x="17" y="423"/>
                  </a:lnTo>
                  <a:lnTo>
                    <a:pt x="17" y="423"/>
                  </a:lnTo>
                  <a:lnTo>
                    <a:pt x="17" y="424"/>
                  </a:lnTo>
                  <a:lnTo>
                    <a:pt x="15" y="425"/>
                  </a:lnTo>
                  <a:lnTo>
                    <a:pt x="15" y="427"/>
                  </a:lnTo>
                  <a:lnTo>
                    <a:pt x="15" y="429"/>
                  </a:lnTo>
                  <a:lnTo>
                    <a:pt x="15" y="431"/>
                  </a:lnTo>
                  <a:lnTo>
                    <a:pt x="14" y="434"/>
                  </a:lnTo>
                  <a:lnTo>
                    <a:pt x="13" y="435"/>
                  </a:lnTo>
                  <a:lnTo>
                    <a:pt x="12" y="436"/>
                  </a:lnTo>
                  <a:lnTo>
                    <a:pt x="10" y="437"/>
                  </a:lnTo>
                  <a:lnTo>
                    <a:pt x="8" y="437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7" y="441"/>
                  </a:lnTo>
                  <a:lnTo>
                    <a:pt x="2" y="444"/>
                  </a:lnTo>
                  <a:lnTo>
                    <a:pt x="1" y="446"/>
                  </a:lnTo>
                  <a:lnTo>
                    <a:pt x="0" y="448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6"/>
                  </a:lnTo>
                  <a:lnTo>
                    <a:pt x="0" y="466"/>
                  </a:lnTo>
                  <a:lnTo>
                    <a:pt x="2" y="466"/>
                  </a:lnTo>
                  <a:lnTo>
                    <a:pt x="4" y="464"/>
                  </a:lnTo>
                  <a:lnTo>
                    <a:pt x="6" y="463"/>
                  </a:lnTo>
                  <a:lnTo>
                    <a:pt x="8" y="463"/>
                  </a:lnTo>
                  <a:lnTo>
                    <a:pt x="11" y="466"/>
                  </a:lnTo>
                  <a:lnTo>
                    <a:pt x="10" y="469"/>
                  </a:lnTo>
                  <a:lnTo>
                    <a:pt x="10" y="470"/>
                  </a:lnTo>
                  <a:lnTo>
                    <a:pt x="12" y="470"/>
                  </a:lnTo>
                  <a:lnTo>
                    <a:pt x="13" y="470"/>
                  </a:lnTo>
                  <a:lnTo>
                    <a:pt x="13" y="472"/>
                  </a:lnTo>
                  <a:lnTo>
                    <a:pt x="13" y="473"/>
                  </a:lnTo>
                  <a:lnTo>
                    <a:pt x="13" y="473"/>
                  </a:lnTo>
                  <a:lnTo>
                    <a:pt x="13" y="475"/>
                  </a:lnTo>
                  <a:lnTo>
                    <a:pt x="14" y="477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19" y="483"/>
                  </a:lnTo>
                  <a:lnTo>
                    <a:pt x="19" y="482"/>
                  </a:lnTo>
                  <a:lnTo>
                    <a:pt x="20" y="482"/>
                  </a:lnTo>
                  <a:lnTo>
                    <a:pt x="21" y="483"/>
                  </a:lnTo>
                  <a:lnTo>
                    <a:pt x="23" y="483"/>
                  </a:lnTo>
                  <a:lnTo>
                    <a:pt x="24" y="483"/>
                  </a:lnTo>
                  <a:lnTo>
                    <a:pt x="25" y="482"/>
                  </a:lnTo>
                  <a:lnTo>
                    <a:pt x="26" y="482"/>
                  </a:lnTo>
                  <a:lnTo>
                    <a:pt x="26" y="483"/>
                  </a:lnTo>
                  <a:lnTo>
                    <a:pt x="32" y="490"/>
                  </a:lnTo>
                  <a:lnTo>
                    <a:pt x="33" y="493"/>
                  </a:lnTo>
                  <a:lnTo>
                    <a:pt x="34" y="496"/>
                  </a:lnTo>
                  <a:lnTo>
                    <a:pt x="36" y="500"/>
                  </a:lnTo>
                  <a:lnTo>
                    <a:pt x="37" y="499"/>
                  </a:lnTo>
                  <a:lnTo>
                    <a:pt x="43" y="499"/>
                  </a:lnTo>
                  <a:lnTo>
                    <a:pt x="44" y="499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7" y="499"/>
                  </a:lnTo>
                  <a:lnTo>
                    <a:pt x="50" y="501"/>
                  </a:lnTo>
                  <a:lnTo>
                    <a:pt x="52" y="501"/>
                  </a:lnTo>
                  <a:lnTo>
                    <a:pt x="53" y="502"/>
                  </a:lnTo>
                  <a:lnTo>
                    <a:pt x="54" y="505"/>
                  </a:lnTo>
                  <a:lnTo>
                    <a:pt x="54" y="507"/>
                  </a:lnTo>
                  <a:lnTo>
                    <a:pt x="54" y="508"/>
                  </a:lnTo>
                  <a:lnTo>
                    <a:pt x="53" y="509"/>
                  </a:lnTo>
                  <a:lnTo>
                    <a:pt x="53" y="511"/>
                  </a:lnTo>
                  <a:lnTo>
                    <a:pt x="52" y="513"/>
                  </a:lnTo>
                  <a:lnTo>
                    <a:pt x="53" y="514"/>
                  </a:lnTo>
                  <a:lnTo>
                    <a:pt x="56" y="516"/>
                  </a:lnTo>
                  <a:lnTo>
                    <a:pt x="57" y="515"/>
                  </a:lnTo>
                  <a:lnTo>
                    <a:pt x="59" y="514"/>
                  </a:lnTo>
                  <a:lnTo>
                    <a:pt x="59" y="513"/>
                  </a:lnTo>
                  <a:lnTo>
                    <a:pt x="59" y="511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2" y="509"/>
                  </a:lnTo>
                  <a:lnTo>
                    <a:pt x="63" y="511"/>
                  </a:lnTo>
                  <a:lnTo>
                    <a:pt x="64" y="512"/>
                  </a:lnTo>
                  <a:lnTo>
                    <a:pt x="65" y="512"/>
                  </a:lnTo>
                  <a:lnTo>
                    <a:pt x="67" y="512"/>
                  </a:lnTo>
                  <a:lnTo>
                    <a:pt x="70" y="509"/>
                  </a:lnTo>
                  <a:lnTo>
                    <a:pt x="71" y="507"/>
                  </a:lnTo>
                  <a:lnTo>
                    <a:pt x="73" y="501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82" y="501"/>
                  </a:lnTo>
                  <a:lnTo>
                    <a:pt x="84" y="501"/>
                  </a:lnTo>
                  <a:lnTo>
                    <a:pt x="86" y="506"/>
                  </a:lnTo>
                  <a:lnTo>
                    <a:pt x="90" y="508"/>
                  </a:lnTo>
                  <a:lnTo>
                    <a:pt x="92" y="511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9" y="513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2" y="511"/>
                  </a:lnTo>
                  <a:lnTo>
                    <a:pt x="103" y="511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8" y="509"/>
                  </a:lnTo>
                  <a:lnTo>
                    <a:pt x="114" y="511"/>
                  </a:lnTo>
                  <a:lnTo>
                    <a:pt x="116" y="512"/>
                  </a:lnTo>
                  <a:lnTo>
                    <a:pt x="118" y="512"/>
                  </a:lnTo>
                  <a:lnTo>
                    <a:pt x="123" y="512"/>
                  </a:lnTo>
                  <a:lnTo>
                    <a:pt x="125" y="512"/>
                  </a:lnTo>
                  <a:lnTo>
                    <a:pt x="129" y="515"/>
                  </a:lnTo>
                  <a:lnTo>
                    <a:pt x="129" y="518"/>
                  </a:lnTo>
                  <a:lnTo>
                    <a:pt x="130" y="518"/>
                  </a:lnTo>
                  <a:lnTo>
                    <a:pt x="137" y="514"/>
                  </a:lnTo>
                  <a:lnTo>
                    <a:pt x="141" y="514"/>
                  </a:lnTo>
                  <a:lnTo>
                    <a:pt x="142" y="515"/>
                  </a:lnTo>
                  <a:lnTo>
                    <a:pt x="145" y="516"/>
                  </a:lnTo>
                  <a:lnTo>
                    <a:pt x="147" y="518"/>
                  </a:lnTo>
                  <a:lnTo>
                    <a:pt x="150" y="520"/>
                  </a:lnTo>
                  <a:lnTo>
                    <a:pt x="151" y="520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62" y="519"/>
                  </a:lnTo>
                  <a:lnTo>
                    <a:pt x="165" y="519"/>
                  </a:lnTo>
                  <a:lnTo>
                    <a:pt x="168" y="516"/>
                  </a:lnTo>
                  <a:lnTo>
                    <a:pt x="170" y="515"/>
                  </a:lnTo>
                  <a:lnTo>
                    <a:pt x="171" y="515"/>
                  </a:lnTo>
                  <a:lnTo>
                    <a:pt x="176" y="516"/>
                  </a:lnTo>
                  <a:lnTo>
                    <a:pt x="181" y="516"/>
                  </a:lnTo>
                  <a:lnTo>
                    <a:pt x="182" y="516"/>
                  </a:lnTo>
                  <a:lnTo>
                    <a:pt x="182" y="518"/>
                  </a:lnTo>
                  <a:lnTo>
                    <a:pt x="186" y="519"/>
                  </a:lnTo>
                  <a:lnTo>
                    <a:pt x="187" y="520"/>
                  </a:lnTo>
                  <a:lnTo>
                    <a:pt x="188" y="522"/>
                  </a:lnTo>
                  <a:lnTo>
                    <a:pt x="188" y="524"/>
                  </a:lnTo>
                  <a:lnTo>
                    <a:pt x="188" y="526"/>
                  </a:lnTo>
                  <a:lnTo>
                    <a:pt x="188" y="527"/>
                  </a:lnTo>
                  <a:lnTo>
                    <a:pt x="190" y="528"/>
                  </a:lnTo>
                  <a:lnTo>
                    <a:pt x="193" y="529"/>
                  </a:lnTo>
                  <a:lnTo>
                    <a:pt x="199" y="532"/>
                  </a:lnTo>
                  <a:lnTo>
                    <a:pt x="200" y="532"/>
                  </a:lnTo>
                  <a:lnTo>
                    <a:pt x="201" y="534"/>
                  </a:lnTo>
                  <a:lnTo>
                    <a:pt x="203" y="539"/>
                  </a:lnTo>
                  <a:lnTo>
                    <a:pt x="206" y="541"/>
                  </a:lnTo>
                  <a:lnTo>
                    <a:pt x="207" y="542"/>
                  </a:lnTo>
                  <a:lnTo>
                    <a:pt x="209" y="541"/>
                  </a:lnTo>
                  <a:lnTo>
                    <a:pt x="210" y="541"/>
                  </a:lnTo>
                  <a:lnTo>
                    <a:pt x="215" y="540"/>
                  </a:lnTo>
                  <a:lnTo>
                    <a:pt x="220" y="539"/>
                  </a:lnTo>
                  <a:lnTo>
                    <a:pt x="223" y="535"/>
                  </a:lnTo>
                  <a:lnTo>
                    <a:pt x="230" y="524"/>
                  </a:lnTo>
                  <a:lnTo>
                    <a:pt x="234" y="521"/>
                  </a:lnTo>
                  <a:lnTo>
                    <a:pt x="271" y="518"/>
                  </a:lnTo>
                  <a:lnTo>
                    <a:pt x="274" y="515"/>
                  </a:lnTo>
                  <a:lnTo>
                    <a:pt x="279" y="515"/>
                  </a:lnTo>
                  <a:lnTo>
                    <a:pt x="281" y="514"/>
                  </a:lnTo>
                  <a:lnTo>
                    <a:pt x="282" y="514"/>
                  </a:lnTo>
                  <a:lnTo>
                    <a:pt x="286" y="514"/>
                  </a:lnTo>
                  <a:lnTo>
                    <a:pt x="291" y="513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1"/>
                  </a:lnTo>
                  <a:lnTo>
                    <a:pt x="301" y="509"/>
                  </a:lnTo>
                  <a:lnTo>
                    <a:pt x="304" y="506"/>
                  </a:lnTo>
                  <a:lnTo>
                    <a:pt x="305" y="505"/>
                  </a:lnTo>
                  <a:lnTo>
                    <a:pt x="306" y="502"/>
                  </a:lnTo>
                  <a:lnTo>
                    <a:pt x="307" y="501"/>
                  </a:lnTo>
                  <a:lnTo>
                    <a:pt x="308" y="500"/>
                  </a:lnTo>
                  <a:lnTo>
                    <a:pt x="310" y="496"/>
                  </a:lnTo>
                  <a:lnTo>
                    <a:pt x="311" y="493"/>
                  </a:lnTo>
                  <a:lnTo>
                    <a:pt x="311" y="490"/>
                  </a:lnTo>
                  <a:lnTo>
                    <a:pt x="311" y="487"/>
                  </a:lnTo>
                  <a:lnTo>
                    <a:pt x="312" y="487"/>
                  </a:lnTo>
                  <a:lnTo>
                    <a:pt x="313" y="487"/>
                  </a:lnTo>
                  <a:lnTo>
                    <a:pt x="314" y="487"/>
                  </a:lnTo>
                  <a:lnTo>
                    <a:pt x="317" y="485"/>
                  </a:lnTo>
                  <a:lnTo>
                    <a:pt x="319" y="485"/>
                  </a:lnTo>
                  <a:lnTo>
                    <a:pt x="323" y="485"/>
                  </a:lnTo>
                  <a:lnTo>
                    <a:pt x="324" y="485"/>
                  </a:lnTo>
                  <a:lnTo>
                    <a:pt x="332" y="482"/>
                  </a:lnTo>
                  <a:lnTo>
                    <a:pt x="334" y="481"/>
                  </a:lnTo>
                  <a:lnTo>
                    <a:pt x="334" y="480"/>
                  </a:lnTo>
                  <a:lnTo>
                    <a:pt x="336" y="479"/>
                  </a:lnTo>
                  <a:lnTo>
                    <a:pt x="336" y="476"/>
                  </a:lnTo>
                  <a:lnTo>
                    <a:pt x="338" y="475"/>
                  </a:lnTo>
                  <a:lnTo>
                    <a:pt x="339" y="474"/>
                  </a:lnTo>
                  <a:lnTo>
                    <a:pt x="339" y="473"/>
                  </a:lnTo>
                  <a:lnTo>
                    <a:pt x="340" y="473"/>
                  </a:lnTo>
                  <a:lnTo>
                    <a:pt x="342" y="474"/>
                  </a:lnTo>
                  <a:lnTo>
                    <a:pt x="343" y="476"/>
                  </a:lnTo>
                  <a:lnTo>
                    <a:pt x="344" y="477"/>
                  </a:lnTo>
                  <a:lnTo>
                    <a:pt x="345" y="477"/>
                  </a:lnTo>
                  <a:lnTo>
                    <a:pt x="346" y="477"/>
                  </a:lnTo>
                  <a:lnTo>
                    <a:pt x="347" y="476"/>
                  </a:lnTo>
                  <a:lnTo>
                    <a:pt x="347" y="475"/>
                  </a:lnTo>
                  <a:lnTo>
                    <a:pt x="347" y="473"/>
                  </a:lnTo>
                  <a:lnTo>
                    <a:pt x="347" y="472"/>
                  </a:lnTo>
                  <a:lnTo>
                    <a:pt x="347" y="470"/>
                  </a:lnTo>
                  <a:lnTo>
                    <a:pt x="347" y="469"/>
                  </a:lnTo>
                  <a:lnTo>
                    <a:pt x="347" y="468"/>
                  </a:lnTo>
                  <a:lnTo>
                    <a:pt x="349" y="468"/>
                  </a:lnTo>
                  <a:lnTo>
                    <a:pt x="350" y="469"/>
                  </a:lnTo>
                  <a:lnTo>
                    <a:pt x="351" y="468"/>
                  </a:lnTo>
                  <a:lnTo>
                    <a:pt x="351" y="467"/>
                  </a:lnTo>
                  <a:lnTo>
                    <a:pt x="352" y="467"/>
                  </a:lnTo>
                  <a:lnTo>
                    <a:pt x="355" y="468"/>
                  </a:lnTo>
                  <a:lnTo>
                    <a:pt x="356" y="469"/>
                  </a:lnTo>
                  <a:lnTo>
                    <a:pt x="358" y="472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4" y="470"/>
                  </a:lnTo>
                  <a:lnTo>
                    <a:pt x="365" y="470"/>
                  </a:lnTo>
                  <a:lnTo>
                    <a:pt x="365" y="469"/>
                  </a:lnTo>
                  <a:lnTo>
                    <a:pt x="365" y="468"/>
                  </a:lnTo>
                  <a:lnTo>
                    <a:pt x="365" y="467"/>
                  </a:lnTo>
                  <a:lnTo>
                    <a:pt x="365" y="466"/>
                  </a:lnTo>
                  <a:lnTo>
                    <a:pt x="366" y="466"/>
                  </a:lnTo>
                  <a:lnTo>
                    <a:pt x="369" y="467"/>
                  </a:lnTo>
                  <a:lnTo>
                    <a:pt x="377" y="470"/>
                  </a:lnTo>
                  <a:lnTo>
                    <a:pt x="379" y="470"/>
                  </a:lnTo>
                  <a:lnTo>
                    <a:pt x="382" y="469"/>
                  </a:lnTo>
                  <a:lnTo>
                    <a:pt x="383" y="468"/>
                  </a:lnTo>
                  <a:lnTo>
                    <a:pt x="385" y="463"/>
                  </a:lnTo>
                  <a:lnTo>
                    <a:pt x="389" y="461"/>
                  </a:lnTo>
                  <a:lnTo>
                    <a:pt x="390" y="462"/>
                  </a:lnTo>
                  <a:lnTo>
                    <a:pt x="392" y="464"/>
                  </a:lnTo>
                  <a:lnTo>
                    <a:pt x="393" y="464"/>
                  </a:lnTo>
                  <a:lnTo>
                    <a:pt x="395" y="463"/>
                  </a:lnTo>
                  <a:lnTo>
                    <a:pt x="399" y="460"/>
                  </a:lnTo>
                  <a:lnTo>
                    <a:pt x="401" y="457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8" y="455"/>
                  </a:lnTo>
                  <a:lnTo>
                    <a:pt x="409" y="456"/>
                  </a:lnTo>
                  <a:lnTo>
                    <a:pt x="409" y="459"/>
                  </a:lnTo>
                  <a:lnTo>
                    <a:pt x="410" y="460"/>
                  </a:lnTo>
                  <a:lnTo>
                    <a:pt x="419" y="460"/>
                  </a:lnTo>
                  <a:lnTo>
                    <a:pt x="422" y="461"/>
                  </a:lnTo>
                  <a:lnTo>
                    <a:pt x="427" y="464"/>
                  </a:lnTo>
                  <a:lnTo>
                    <a:pt x="428" y="466"/>
                  </a:lnTo>
                  <a:lnTo>
                    <a:pt x="429" y="468"/>
                  </a:lnTo>
                  <a:lnTo>
                    <a:pt x="430" y="469"/>
                  </a:lnTo>
                  <a:lnTo>
                    <a:pt x="431" y="470"/>
                  </a:lnTo>
                  <a:lnTo>
                    <a:pt x="432" y="473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42" y="474"/>
                  </a:lnTo>
                  <a:lnTo>
                    <a:pt x="443" y="474"/>
                  </a:lnTo>
                  <a:lnTo>
                    <a:pt x="444" y="476"/>
                  </a:lnTo>
                  <a:lnTo>
                    <a:pt x="444" y="477"/>
                  </a:lnTo>
                  <a:lnTo>
                    <a:pt x="443" y="482"/>
                  </a:lnTo>
                  <a:lnTo>
                    <a:pt x="444" y="483"/>
                  </a:lnTo>
                  <a:lnTo>
                    <a:pt x="447" y="483"/>
                  </a:lnTo>
                  <a:lnTo>
                    <a:pt x="448" y="483"/>
                  </a:lnTo>
                  <a:lnTo>
                    <a:pt x="450" y="481"/>
                  </a:lnTo>
                  <a:lnTo>
                    <a:pt x="451" y="481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3" y="487"/>
                  </a:lnTo>
                  <a:lnTo>
                    <a:pt x="454" y="487"/>
                  </a:lnTo>
                  <a:lnTo>
                    <a:pt x="456" y="487"/>
                  </a:lnTo>
                  <a:lnTo>
                    <a:pt x="457" y="486"/>
                  </a:lnTo>
                  <a:lnTo>
                    <a:pt x="458" y="485"/>
                  </a:lnTo>
                  <a:lnTo>
                    <a:pt x="460" y="483"/>
                  </a:lnTo>
                  <a:lnTo>
                    <a:pt x="463" y="483"/>
                  </a:lnTo>
                  <a:lnTo>
                    <a:pt x="464" y="483"/>
                  </a:lnTo>
                  <a:lnTo>
                    <a:pt x="466" y="485"/>
                  </a:lnTo>
                  <a:lnTo>
                    <a:pt x="466" y="487"/>
                  </a:lnTo>
                  <a:lnTo>
                    <a:pt x="466" y="489"/>
                  </a:lnTo>
                  <a:lnTo>
                    <a:pt x="464" y="490"/>
                  </a:lnTo>
                  <a:lnTo>
                    <a:pt x="463" y="490"/>
                  </a:lnTo>
                  <a:lnTo>
                    <a:pt x="462" y="492"/>
                  </a:lnTo>
                  <a:lnTo>
                    <a:pt x="462" y="494"/>
                  </a:lnTo>
                  <a:lnTo>
                    <a:pt x="462" y="495"/>
                  </a:lnTo>
                  <a:lnTo>
                    <a:pt x="463" y="496"/>
                  </a:lnTo>
                  <a:lnTo>
                    <a:pt x="464" y="496"/>
                  </a:lnTo>
                  <a:lnTo>
                    <a:pt x="466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69" y="492"/>
                  </a:lnTo>
                  <a:lnTo>
                    <a:pt x="470" y="494"/>
                  </a:lnTo>
                  <a:lnTo>
                    <a:pt x="470" y="495"/>
                  </a:lnTo>
                  <a:lnTo>
                    <a:pt x="469" y="496"/>
                  </a:lnTo>
                  <a:lnTo>
                    <a:pt x="470" y="501"/>
                  </a:lnTo>
                  <a:lnTo>
                    <a:pt x="471" y="501"/>
                  </a:lnTo>
                  <a:lnTo>
                    <a:pt x="473" y="502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5" y="499"/>
                  </a:lnTo>
                  <a:lnTo>
                    <a:pt x="475" y="498"/>
                  </a:lnTo>
                  <a:lnTo>
                    <a:pt x="476" y="494"/>
                  </a:lnTo>
                  <a:lnTo>
                    <a:pt x="479" y="493"/>
                  </a:lnTo>
                  <a:lnTo>
                    <a:pt x="481" y="493"/>
                  </a:lnTo>
                  <a:lnTo>
                    <a:pt x="488" y="496"/>
                  </a:lnTo>
                  <a:lnTo>
                    <a:pt x="493" y="496"/>
                  </a:lnTo>
                  <a:lnTo>
                    <a:pt x="496" y="496"/>
                  </a:lnTo>
                  <a:lnTo>
                    <a:pt x="497" y="498"/>
                  </a:lnTo>
                  <a:lnTo>
                    <a:pt x="497" y="499"/>
                  </a:lnTo>
                  <a:lnTo>
                    <a:pt x="497" y="500"/>
                  </a:lnTo>
                  <a:lnTo>
                    <a:pt x="497" y="501"/>
                  </a:lnTo>
                  <a:lnTo>
                    <a:pt x="499" y="503"/>
                  </a:lnTo>
                  <a:lnTo>
                    <a:pt x="500" y="506"/>
                  </a:lnTo>
                  <a:lnTo>
                    <a:pt x="500" y="507"/>
                  </a:lnTo>
                  <a:lnTo>
                    <a:pt x="500" y="508"/>
                  </a:lnTo>
                  <a:lnTo>
                    <a:pt x="501" y="509"/>
                  </a:lnTo>
                  <a:lnTo>
                    <a:pt x="502" y="509"/>
                  </a:lnTo>
                  <a:lnTo>
                    <a:pt x="503" y="513"/>
                  </a:lnTo>
                  <a:lnTo>
                    <a:pt x="506" y="515"/>
                  </a:lnTo>
                  <a:lnTo>
                    <a:pt x="507" y="516"/>
                  </a:lnTo>
                  <a:lnTo>
                    <a:pt x="508" y="518"/>
                  </a:lnTo>
                  <a:lnTo>
                    <a:pt x="510" y="519"/>
                  </a:lnTo>
                  <a:lnTo>
                    <a:pt x="514" y="518"/>
                  </a:lnTo>
                  <a:lnTo>
                    <a:pt x="518" y="513"/>
                  </a:lnTo>
                  <a:lnTo>
                    <a:pt x="520" y="512"/>
                  </a:lnTo>
                  <a:lnTo>
                    <a:pt x="521" y="512"/>
                  </a:lnTo>
                  <a:lnTo>
                    <a:pt x="522" y="513"/>
                  </a:lnTo>
                  <a:lnTo>
                    <a:pt x="523" y="514"/>
                  </a:lnTo>
                  <a:lnTo>
                    <a:pt x="523" y="515"/>
                  </a:lnTo>
                  <a:lnTo>
                    <a:pt x="525" y="516"/>
                  </a:lnTo>
                  <a:lnTo>
                    <a:pt x="525" y="521"/>
                  </a:lnTo>
                  <a:lnTo>
                    <a:pt x="526" y="522"/>
                  </a:lnTo>
                  <a:lnTo>
                    <a:pt x="526" y="524"/>
                  </a:lnTo>
                  <a:lnTo>
                    <a:pt x="529" y="525"/>
                  </a:lnTo>
                  <a:lnTo>
                    <a:pt x="529" y="526"/>
                  </a:lnTo>
                  <a:lnTo>
                    <a:pt x="528" y="528"/>
                  </a:lnTo>
                  <a:lnTo>
                    <a:pt x="527" y="529"/>
                  </a:lnTo>
                  <a:lnTo>
                    <a:pt x="526" y="529"/>
                  </a:lnTo>
                  <a:lnTo>
                    <a:pt x="526" y="532"/>
                  </a:lnTo>
                  <a:lnTo>
                    <a:pt x="526" y="533"/>
                  </a:lnTo>
                  <a:lnTo>
                    <a:pt x="526" y="534"/>
                  </a:lnTo>
                  <a:lnTo>
                    <a:pt x="528" y="535"/>
                  </a:lnTo>
                  <a:lnTo>
                    <a:pt x="529" y="535"/>
                  </a:lnTo>
                  <a:lnTo>
                    <a:pt x="529" y="537"/>
                  </a:lnTo>
                  <a:lnTo>
                    <a:pt x="529" y="539"/>
                  </a:lnTo>
                  <a:lnTo>
                    <a:pt x="527" y="541"/>
                  </a:lnTo>
                  <a:lnTo>
                    <a:pt x="526" y="545"/>
                  </a:lnTo>
                  <a:lnTo>
                    <a:pt x="526" y="550"/>
                  </a:lnTo>
                  <a:lnTo>
                    <a:pt x="526" y="553"/>
                  </a:lnTo>
                  <a:lnTo>
                    <a:pt x="525" y="557"/>
                  </a:lnTo>
                  <a:lnTo>
                    <a:pt x="522" y="559"/>
                  </a:lnTo>
                  <a:lnTo>
                    <a:pt x="521" y="561"/>
                  </a:lnTo>
                  <a:lnTo>
                    <a:pt x="522" y="566"/>
                  </a:lnTo>
                  <a:lnTo>
                    <a:pt x="523" y="567"/>
                  </a:lnTo>
                  <a:lnTo>
                    <a:pt x="525" y="571"/>
                  </a:lnTo>
                  <a:lnTo>
                    <a:pt x="525" y="572"/>
                  </a:lnTo>
                  <a:lnTo>
                    <a:pt x="526" y="573"/>
                  </a:lnTo>
                  <a:lnTo>
                    <a:pt x="527" y="572"/>
                  </a:lnTo>
                  <a:lnTo>
                    <a:pt x="528" y="571"/>
                  </a:lnTo>
                  <a:lnTo>
                    <a:pt x="529" y="572"/>
                  </a:lnTo>
                  <a:lnTo>
                    <a:pt x="531" y="574"/>
                  </a:lnTo>
                  <a:lnTo>
                    <a:pt x="533" y="576"/>
                  </a:lnTo>
                  <a:lnTo>
                    <a:pt x="534" y="577"/>
                  </a:lnTo>
                  <a:lnTo>
                    <a:pt x="534" y="578"/>
                  </a:lnTo>
                  <a:lnTo>
                    <a:pt x="534" y="579"/>
                  </a:lnTo>
                  <a:lnTo>
                    <a:pt x="535" y="580"/>
                  </a:lnTo>
                  <a:lnTo>
                    <a:pt x="536" y="580"/>
                  </a:lnTo>
                  <a:lnTo>
                    <a:pt x="538" y="580"/>
                  </a:lnTo>
                  <a:lnTo>
                    <a:pt x="539" y="583"/>
                  </a:lnTo>
                  <a:lnTo>
                    <a:pt x="540" y="584"/>
                  </a:lnTo>
                  <a:lnTo>
                    <a:pt x="540" y="586"/>
                  </a:lnTo>
                  <a:lnTo>
                    <a:pt x="540" y="586"/>
                  </a:lnTo>
                  <a:lnTo>
                    <a:pt x="541" y="587"/>
                  </a:lnTo>
                  <a:lnTo>
                    <a:pt x="542" y="589"/>
                  </a:lnTo>
                  <a:lnTo>
                    <a:pt x="544" y="590"/>
                  </a:lnTo>
                  <a:lnTo>
                    <a:pt x="545" y="590"/>
                  </a:lnTo>
                  <a:lnTo>
                    <a:pt x="546" y="589"/>
                  </a:lnTo>
                  <a:lnTo>
                    <a:pt x="547" y="587"/>
                  </a:lnTo>
                  <a:lnTo>
                    <a:pt x="547" y="586"/>
                  </a:lnTo>
                  <a:lnTo>
                    <a:pt x="548" y="586"/>
                  </a:lnTo>
                  <a:lnTo>
                    <a:pt x="548" y="584"/>
                  </a:lnTo>
                  <a:lnTo>
                    <a:pt x="551" y="584"/>
                  </a:lnTo>
                  <a:lnTo>
                    <a:pt x="552" y="584"/>
                  </a:lnTo>
                  <a:lnTo>
                    <a:pt x="553" y="584"/>
                  </a:lnTo>
                  <a:lnTo>
                    <a:pt x="554" y="585"/>
                  </a:lnTo>
                  <a:lnTo>
                    <a:pt x="554" y="586"/>
                  </a:lnTo>
                  <a:lnTo>
                    <a:pt x="555" y="589"/>
                  </a:lnTo>
                  <a:lnTo>
                    <a:pt x="555" y="592"/>
                  </a:lnTo>
                  <a:lnTo>
                    <a:pt x="554" y="593"/>
                  </a:lnTo>
                  <a:lnTo>
                    <a:pt x="553" y="594"/>
                  </a:lnTo>
                  <a:lnTo>
                    <a:pt x="553" y="597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3" y="607"/>
                  </a:lnTo>
                  <a:lnTo>
                    <a:pt x="551" y="607"/>
                  </a:lnTo>
                  <a:lnTo>
                    <a:pt x="548" y="607"/>
                  </a:lnTo>
                  <a:lnTo>
                    <a:pt x="548" y="609"/>
                  </a:lnTo>
                  <a:lnTo>
                    <a:pt x="548" y="610"/>
                  </a:lnTo>
                  <a:lnTo>
                    <a:pt x="551" y="613"/>
                  </a:lnTo>
                  <a:lnTo>
                    <a:pt x="552" y="615"/>
                  </a:lnTo>
                  <a:lnTo>
                    <a:pt x="553" y="613"/>
                  </a:lnTo>
                  <a:lnTo>
                    <a:pt x="553" y="612"/>
                  </a:lnTo>
                  <a:lnTo>
                    <a:pt x="554" y="611"/>
                  </a:lnTo>
                  <a:lnTo>
                    <a:pt x="554" y="611"/>
                  </a:lnTo>
                  <a:lnTo>
                    <a:pt x="555" y="612"/>
                  </a:lnTo>
                  <a:lnTo>
                    <a:pt x="557" y="613"/>
                  </a:lnTo>
                  <a:lnTo>
                    <a:pt x="557" y="615"/>
                  </a:lnTo>
                  <a:lnTo>
                    <a:pt x="557" y="615"/>
                  </a:lnTo>
                  <a:lnTo>
                    <a:pt x="557" y="617"/>
                  </a:lnTo>
                  <a:lnTo>
                    <a:pt x="555" y="618"/>
                  </a:lnTo>
                  <a:lnTo>
                    <a:pt x="554" y="619"/>
                  </a:lnTo>
                  <a:lnTo>
                    <a:pt x="554" y="623"/>
                  </a:lnTo>
                  <a:lnTo>
                    <a:pt x="554" y="625"/>
                  </a:lnTo>
                  <a:lnTo>
                    <a:pt x="554" y="625"/>
                  </a:lnTo>
                  <a:lnTo>
                    <a:pt x="554" y="626"/>
                  </a:lnTo>
                  <a:lnTo>
                    <a:pt x="554" y="628"/>
                  </a:lnTo>
                  <a:lnTo>
                    <a:pt x="557" y="628"/>
                  </a:lnTo>
                  <a:lnTo>
                    <a:pt x="558" y="628"/>
                  </a:lnTo>
                  <a:lnTo>
                    <a:pt x="559" y="630"/>
                  </a:lnTo>
                  <a:lnTo>
                    <a:pt x="560" y="630"/>
                  </a:lnTo>
                  <a:lnTo>
                    <a:pt x="562" y="631"/>
                  </a:lnTo>
                  <a:lnTo>
                    <a:pt x="564" y="631"/>
                  </a:lnTo>
                  <a:lnTo>
                    <a:pt x="566" y="632"/>
                  </a:lnTo>
                  <a:lnTo>
                    <a:pt x="567" y="636"/>
                  </a:lnTo>
                  <a:lnTo>
                    <a:pt x="568" y="636"/>
                  </a:lnTo>
                  <a:lnTo>
                    <a:pt x="571" y="637"/>
                  </a:lnTo>
                  <a:lnTo>
                    <a:pt x="573" y="637"/>
                  </a:lnTo>
                  <a:lnTo>
                    <a:pt x="575" y="637"/>
                  </a:lnTo>
                  <a:lnTo>
                    <a:pt x="578" y="638"/>
                  </a:lnTo>
                  <a:lnTo>
                    <a:pt x="578" y="639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3" y="642"/>
                  </a:lnTo>
                  <a:lnTo>
                    <a:pt x="583" y="643"/>
                  </a:lnTo>
                  <a:lnTo>
                    <a:pt x="583" y="644"/>
                  </a:lnTo>
                  <a:lnTo>
                    <a:pt x="583" y="645"/>
                  </a:lnTo>
                  <a:lnTo>
                    <a:pt x="583" y="648"/>
                  </a:lnTo>
                  <a:lnTo>
                    <a:pt x="583" y="650"/>
                  </a:lnTo>
                  <a:lnTo>
                    <a:pt x="583" y="657"/>
                  </a:lnTo>
                  <a:lnTo>
                    <a:pt x="583" y="658"/>
                  </a:lnTo>
                  <a:lnTo>
                    <a:pt x="583" y="659"/>
                  </a:lnTo>
                  <a:lnTo>
                    <a:pt x="583" y="661"/>
                  </a:lnTo>
                  <a:lnTo>
                    <a:pt x="583" y="662"/>
                  </a:lnTo>
                  <a:lnTo>
                    <a:pt x="583" y="663"/>
                  </a:lnTo>
                  <a:lnTo>
                    <a:pt x="583" y="665"/>
                  </a:lnTo>
                  <a:lnTo>
                    <a:pt x="583" y="667"/>
                  </a:lnTo>
                  <a:lnTo>
                    <a:pt x="583" y="669"/>
                  </a:lnTo>
                  <a:lnTo>
                    <a:pt x="581" y="670"/>
                  </a:lnTo>
                  <a:lnTo>
                    <a:pt x="580" y="670"/>
                  </a:lnTo>
                  <a:lnTo>
                    <a:pt x="580" y="672"/>
                  </a:lnTo>
                  <a:lnTo>
                    <a:pt x="581" y="672"/>
                  </a:lnTo>
                  <a:lnTo>
                    <a:pt x="584" y="674"/>
                  </a:lnTo>
                  <a:lnTo>
                    <a:pt x="584" y="675"/>
                  </a:lnTo>
                  <a:lnTo>
                    <a:pt x="584" y="676"/>
                  </a:lnTo>
                  <a:lnTo>
                    <a:pt x="585" y="675"/>
                  </a:lnTo>
                  <a:lnTo>
                    <a:pt x="586" y="675"/>
                  </a:lnTo>
                  <a:lnTo>
                    <a:pt x="587" y="675"/>
                  </a:lnTo>
                  <a:lnTo>
                    <a:pt x="587" y="676"/>
                  </a:lnTo>
                  <a:lnTo>
                    <a:pt x="588" y="678"/>
                  </a:lnTo>
                  <a:lnTo>
                    <a:pt x="587" y="678"/>
                  </a:lnTo>
                  <a:lnTo>
                    <a:pt x="591" y="682"/>
                  </a:lnTo>
                  <a:lnTo>
                    <a:pt x="592" y="683"/>
                  </a:lnTo>
                  <a:lnTo>
                    <a:pt x="593" y="683"/>
                  </a:lnTo>
                  <a:lnTo>
                    <a:pt x="594" y="682"/>
                  </a:lnTo>
                  <a:lnTo>
                    <a:pt x="596" y="683"/>
                  </a:lnTo>
                  <a:lnTo>
                    <a:pt x="597" y="683"/>
                  </a:lnTo>
                  <a:lnTo>
                    <a:pt x="594" y="687"/>
                  </a:lnTo>
                  <a:lnTo>
                    <a:pt x="593" y="689"/>
                  </a:lnTo>
                  <a:lnTo>
                    <a:pt x="590" y="689"/>
                  </a:lnTo>
                  <a:lnTo>
                    <a:pt x="581" y="689"/>
                  </a:lnTo>
                  <a:lnTo>
                    <a:pt x="580" y="689"/>
                  </a:lnTo>
                  <a:lnTo>
                    <a:pt x="579" y="690"/>
                  </a:lnTo>
                  <a:lnTo>
                    <a:pt x="575" y="693"/>
                  </a:lnTo>
                  <a:lnTo>
                    <a:pt x="574" y="693"/>
                  </a:lnTo>
                  <a:lnTo>
                    <a:pt x="573" y="691"/>
                  </a:lnTo>
                  <a:lnTo>
                    <a:pt x="573" y="690"/>
                  </a:lnTo>
                  <a:lnTo>
                    <a:pt x="573" y="688"/>
                  </a:lnTo>
                  <a:lnTo>
                    <a:pt x="573" y="687"/>
                  </a:lnTo>
                  <a:lnTo>
                    <a:pt x="572" y="685"/>
                  </a:lnTo>
                  <a:lnTo>
                    <a:pt x="571" y="683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5" y="683"/>
                  </a:lnTo>
                  <a:lnTo>
                    <a:pt x="564" y="683"/>
                  </a:lnTo>
                  <a:lnTo>
                    <a:pt x="561" y="683"/>
                  </a:lnTo>
                  <a:lnTo>
                    <a:pt x="560" y="684"/>
                  </a:lnTo>
                  <a:lnTo>
                    <a:pt x="561" y="687"/>
                  </a:lnTo>
                  <a:lnTo>
                    <a:pt x="560" y="689"/>
                  </a:lnTo>
                  <a:lnTo>
                    <a:pt x="559" y="690"/>
                  </a:lnTo>
                  <a:lnTo>
                    <a:pt x="558" y="690"/>
                  </a:lnTo>
                  <a:lnTo>
                    <a:pt x="557" y="690"/>
                  </a:lnTo>
                  <a:lnTo>
                    <a:pt x="555" y="689"/>
                  </a:lnTo>
                  <a:lnTo>
                    <a:pt x="554" y="688"/>
                  </a:lnTo>
                  <a:lnTo>
                    <a:pt x="554" y="685"/>
                  </a:lnTo>
                  <a:lnTo>
                    <a:pt x="553" y="684"/>
                  </a:lnTo>
                  <a:lnTo>
                    <a:pt x="552" y="684"/>
                  </a:lnTo>
                  <a:lnTo>
                    <a:pt x="549" y="683"/>
                  </a:lnTo>
                  <a:lnTo>
                    <a:pt x="548" y="683"/>
                  </a:lnTo>
                  <a:lnTo>
                    <a:pt x="548" y="682"/>
                  </a:lnTo>
                  <a:lnTo>
                    <a:pt x="548" y="681"/>
                  </a:lnTo>
                  <a:lnTo>
                    <a:pt x="548" y="680"/>
                  </a:lnTo>
                  <a:lnTo>
                    <a:pt x="549" y="678"/>
                  </a:lnTo>
                  <a:lnTo>
                    <a:pt x="549" y="677"/>
                  </a:lnTo>
                  <a:lnTo>
                    <a:pt x="548" y="676"/>
                  </a:lnTo>
                  <a:lnTo>
                    <a:pt x="547" y="676"/>
                  </a:lnTo>
                  <a:lnTo>
                    <a:pt x="545" y="677"/>
                  </a:lnTo>
                  <a:lnTo>
                    <a:pt x="544" y="678"/>
                  </a:lnTo>
                  <a:lnTo>
                    <a:pt x="540" y="684"/>
                  </a:lnTo>
                  <a:lnTo>
                    <a:pt x="539" y="684"/>
                  </a:lnTo>
                  <a:lnTo>
                    <a:pt x="538" y="682"/>
                  </a:lnTo>
                  <a:lnTo>
                    <a:pt x="536" y="678"/>
                  </a:lnTo>
                  <a:lnTo>
                    <a:pt x="535" y="677"/>
                  </a:lnTo>
                  <a:lnTo>
                    <a:pt x="534" y="680"/>
                  </a:lnTo>
                  <a:lnTo>
                    <a:pt x="533" y="682"/>
                  </a:lnTo>
                  <a:lnTo>
                    <a:pt x="534" y="683"/>
                  </a:lnTo>
                  <a:lnTo>
                    <a:pt x="534" y="684"/>
                  </a:lnTo>
                  <a:lnTo>
                    <a:pt x="533" y="687"/>
                  </a:lnTo>
                  <a:lnTo>
                    <a:pt x="532" y="687"/>
                  </a:lnTo>
                  <a:lnTo>
                    <a:pt x="528" y="689"/>
                  </a:lnTo>
                  <a:lnTo>
                    <a:pt x="527" y="690"/>
                  </a:lnTo>
                  <a:lnTo>
                    <a:pt x="526" y="689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7" y="685"/>
                  </a:lnTo>
                  <a:lnTo>
                    <a:pt x="527" y="684"/>
                  </a:lnTo>
                  <a:lnTo>
                    <a:pt x="527" y="675"/>
                  </a:lnTo>
                  <a:lnTo>
                    <a:pt x="527" y="672"/>
                  </a:lnTo>
                  <a:lnTo>
                    <a:pt x="526" y="671"/>
                  </a:lnTo>
                  <a:lnTo>
                    <a:pt x="525" y="671"/>
                  </a:lnTo>
                  <a:lnTo>
                    <a:pt x="519" y="674"/>
                  </a:lnTo>
                  <a:lnTo>
                    <a:pt x="516" y="675"/>
                  </a:lnTo>
                  <a:lnTo>
                    <a:pt x="514" y="676"/>
                  </a:lnTo>
                  <a:lnTo>
                    <a:pt x="508" y="680"/>
                  </a:lnTo>
                  <a:lnTo>
                    <a:pt x="507" y="682"/>
                  </a:lnTo>
                  <a:lnTo>
                    <a:pt x="506" y="685"/>
                  </a:lnTo>
                  <a:lnTo>
                    <a:pt x="507" y="689"/>
                  </a:lnTo>
                  <a:lnTo>
                    <a:pt x="508" y="695"/>
                  </a:lnTo>
                  <a:lnTo>
                    <a:pt x="508" y="696"/>
                  </a:lnTo>
                  <a:lnTo>
                    <a:pt x="508" y="698"/>
                  </a:lnTo>
                  <a:lnTo>
                    <a:pt x="507" y="700"/>
                  </a:lnTo>
                  <a:lnTo>
                    <a:pt x="507" y="701"/>
                  </a:lnTo>
                  <a:lnTo>
                    <a:pt x="508" y="702"/>
                  </a:lnTo>
                  <a:lnTo>
                    <a:pt x="512" y="704"/>
                  </a:lnTo>
                  <a:lnTo>
                    <a:pt x="513" y="707"/>
                  </a:lnTo>
                  <a:lnTo>
                    <a:pt x="514" y="709"/>
                  </a:lnTo>
                  <a:lnTo>
                    <a:pt x="513" y="711"/>
                  </a:lnTo>
                  <a:lnTo>
                    <a:pt x="510" y="715"/>
                  </a:lnTo>
                  <a:lnTo>
                    <a:pt x="508" y="717"/>
                  </a:lnTo>
                  <a:lnTo>
                    <a:pt x="508" y="720"/>
                  </a:lnTo>
                  <a:lnTo>
                    <a:pt x="508" y="722"/>
                  </a:lnTo>
                  <a:lnTo>
                    <a:pt x="509" y="727"/>
                  </a:lnTo>
                  <a:lnTo>
                    <a:pt x="509" y="729"/>
                  </a:lnTo>
                  <a:lnTo>
                    <a:pt x="507" y="729"/>
                  </a:lnTo>
                  <a:lnTo>
                    <a:pt x="495" y="733"/>
                  </a:lnTo>
                  <a:lnTo>
                    <a:pt x="494" y="734"/>
                  </a:lnTo>
                  <a:lnTo>
                    <a:pt x="493" y="735"/>
                  </a:lnTo>
                  <a:lnTo>
                    <a:pt x="493" y="737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5"/>
                  </a:lnTo>
                  <a:lnTo>
                    <a:pt x="493" y="747"/>
                  </a:lnTo>
                  <a:lnTo>
                    <a:pt x="490" y="748"/>
                  </a:lnTo>
                  <a:lnTo>
                    <a:pt x="488" y="749"/>
                  </a:lnTo>
                  <a:lnTo>
                    <a:pt x="488" y="750"/>
                  </a:lnTo>
                  <a:lnTo>
                    <a:pt x="488" y="752"/>
                  </a:lnTo>
                  <a:lnTo>
                    <a:pt x="488" y="753"/>
                  </a:lnTo>
                  <a:lnTo>
                    <a:pt x="486" y="754"/>
                  </a:lnTo>
                  <a:lnTo>
                    <a:pt x="481" y="755"/>
                  </a:lnTo>
                  <a:lnTo>
                    <a:pt x="480" y="758"/>
                  </a:lnTo>
                  <a:lnTo>
                    <a:pt x="480" y="758"/>
                  </a:lnTo>
                  <a:lnTo>
                    <a:pt x="480" y="759"/>
                  </a:lnTo>
                  <a:lnTo>
                    <a:pt x="477" y="760"/>
                  </a:lnTo>
                  <a:lnTo>
                    <a:pt x="476" y="760"/>
                  </a:lnTo>
                  <a:lnTo>
                    <a:pt x="475" y="761"/>
                  </a:lnTo>
                  <a:lnTo>
                    <a:pt x="474" y="763"/>
                  </a:lnTo>
                  <a:lnTo>
                    <a:pt x="473" y="766"/>
                  </a:lnTo>
                  <a:lnTo>
                    <a:pt x="474" y="766"/>
                  </a:lnTo>
                  <a:lnTo>
                    <a:pt x="475" y="767"/>
                  </a:lnTo>
                  <a:lnTo>
                    <a:pt x="476" y="768"/>
                  </a:lnTo>
                  <a:lnTo>
                    <a:pt x="476" y="769"/>
                  </a:lnTo>
                  <a:lnTo>
                    <a:pt x="476" y="771"/>
                  </a:lnTo>
                  <a:lnTo>
                    <a:pt x="476" y="773"/>
                  </a:lnTo>
                  <a:lnTo>
                    <a:pt x="477" y="774"/>
                  </a:lnTo>
                  <a:lnTo>
                    <a:pt x="475" y="775"/>
                  </a:lnTo>
                  <a:lnTo>
                    <a:pt x="475" y="776"/>
                  </a:lnTo>
                  <a:lnTo>
                    <a:pt x="475" y="780"/>
                  </a:lnTo>
                  <a:lnTo>
                    <a:pt x="475" y="782"/>
                  </a:lnTo>
                  <a:lnTo>
                    <a:pt x="474" y="782"/>
                  </a:lnTo>
                  <a:lnTo>
                    <a:pt x="469" y="782"/>
                  </a:lnTo>
                  <a:lnTo>
                    <a:pt x="463" y="781"/>
                  </a:lnTo>
                  <a:lnTo>
                    <a:pt x="458" y="780"/>
                  </a:lnTo>
                  <a:lnTo>
                    <a:pt x="454" y="784"/>
                  </a:lnTo>
                  <a:lnTo>
                    <a:pt x="454" y="785"/>
                  </a:lnTo>
                  <a:lnTo>
                    <a:pt x="453" y="786"/>
                  </a:lnTo>
                  <a:lnTo>
                    <a:pt x="453" y="786"/>
                  </a:lnTo>
                  <a:lnTo>
                    <a:pt x="454" y="787"/>
                  </a:lnTo>
                  <a:lnTo>
                    <a:pt x="456" y="787"/>
                  </a:lnTo>
                  <a:lnTo>
                    <a:pt x="457" y="788"/>
                  </a:lnTo>
                  <a:lnTo>
                    <a:pt x="460" y="791"/>
                  </a:lnTo>
                  <a:lnTo>
                    <a:pt x="458" y="793"/>
                  </a:lnTo>
                  <a:lnTo>
                    <a:pt x="461" y="799"/>
                  </a:lnTo>
                  <a:lnTo>
                    <a:pt x="463" y="801"/>
                  </a:lnTo>
                  <a:lnTo>
                    <a:pt x="464" y="802"/>
                  </a:lnTo>
                  <a:lnTo>
                    <a:pt x="466" y="802"/>
                  </a:lnTo>
                  <a:lnTo>
                    <a:pt x="469" y="805"/>
                  </a:lnTo>
                  <a:lnTo>
                    <a:pt x="474" y="806"/>
                  </a:lnTo>
                  <a:lnTo>
                    <a:pt x="481" y="810"/>
                  </a:lnTo>
                  <a:lnTo>
                    <a:pt x="492" y="812"/>
                  </a:lnTo>
                  <a:lnTo>
                    <a:pt x="494" y="812"/>
                  </a:lnTo>
                  <a:lnTo>
                    <a:pt x="496" y="812"/>
                  </a:lnTo>
                  <a:lnTo>
                    <a:pt x="497" y="811"/>
                  </a:lnTo>
                  <a:lnTo>
                    <a:pt x="497" y="810"/>
                  </a:lnTo>
                  <a:lnTo>
                    <a:pt x="496" y="808"/>
                  </a:lnTo>
                  <a:lnTo>
                    <a:pt x="495" y="808"/>
                  </a:lnTo>
                  <a:lnTo>
                    <a:pt x="495" y="807"/>
                  </a:lnTo>
                  <a:lnTo>
                    <a:pt x="495" y="806"/>
                  </a:lnTo>
                  <a:lnTo>
                    <a:pt x="497" y="805"/>
                  </a:lnTo>
                  <a:lnTo>
                    <a:pt x="497" y="802"/>
                  </a:lnTo>
                  <a:lnTo>
                    <a:pt x="497" y="801"/>
                  </a:lnTo>
                  <a:lnTo>
                    <a:pt x="499" y="801"/>
                  </a:lnTo>
                  <a:lnTo>
                    <a:pt x="500" y="801"/>
                  </a:lnTo>
                  <a:lnTo>
                    <a:pt x="501" y="802"/>
                  </a:lnTo>
                  <a:lnTo>
                    <a:pt x="503" y="804"/>
                  </a:lnTo>
                  <a:lnTo>
                    <a:pt x="505" y="804"/>
                  </a:lnTo>
                  <a:lnTo>
                    <a:pt x="506" y="805"/>
                  </a:lnTo>
                  <a:lnTo>
                    <a:pt x="507" y="806"/>
                  </a:lnTo>
                  <a:lnTo>
                    <a:pt x="509" y="806"/>
                  </a:lnTo>
                  <a:lnTo>
                    <a:pt x="509" y="805"/>
                  </a:lnTo>
                  <a:lnTo>
                    <a:pt x="509" y="802"/>
                  </a:lnTo>
                  <a:lnTo>
                    <a:pt x="509" y="801"/>
                  </a:lnTo>
                  <a:lnTo>
                    <a:pt x="510" y="801"/>
                  </a:lnTo>
                  <a:lnTo>
                    <a:pt x="512" y="801"/>
                  </a:lnTo>
                  <a:lnTo>
                    <a:pt x="513" y="801"/>
                  </a:lnTo>
                  <a:lnTo>
                    <a:pt x="514" y="800"/>
                  </a:lnTo>
                  <a:lnTo>
                    <a:pt x="518" y="797"/>
                  </a:lnTo>
                  <a:lnTo>
                    <a:pt x="521" y="797"/>
                  </a:lnTo>
                  <a:lnTo>
                    <a:pt x="522" y="795"/>
                  </a:lnTo>
                  <a:lnTo>
                    <a:pt x="523" y="794"/>
                  </a:lnTo>
                  <a:lnTo>
                    <a:pt x="525" y="794"/>
                  </a:lnTo>
                  <a:lnTo>
                    <a:pt x="526" y="794"/>
                  </a:lnTo>
                  <a:lnTo>
                    <a:pt x="526" y="793"/>
                  </a:lnTo>
                  <a:lnTo>
                    <a:pt x="526" y="792"/>
                  </a:lnTo>
                  <a:lnTo>
                    <a:pt x="527" y="791"/>
                  </a:lnTo>
                  <a:lnTo>
                    <a:pt x="529" y="791"/>
                  </a:lnTo>
                  <a:lnTo>
                    <a:pt x="531" y="789"/>
                  </a:lnTo>
                  <a:lnTo>
                    <a:pt x="532" y="791"/>
                  </a:lnTo>
                  <a:lnTo>
                    <a:pt x="533" y="791"/>
                  </a:lnTo>
                  <a:lnTo>
                    <a:pt x="534" y="789"/>
                  </a:lnTo>
                  <a:lnTo>
                    <a:pt x="535" y="789"/>
                  </a:lnTo>
                  <a:lnTo>
                    <a:pt x="535" y="788"/>
                  </a:lnTo>
                  <a:lnTo>
                    <a:pt x="536" y="788"/>
                  </a:lnTo>
                  <a:lnTo>
                    <a:pt x="538" y="788"/>
                  </a:lnTo>
                  <a:lnTo>
                    <a:pt x="539" y="788"/>
                  </a:lnTo>
                  <a:lnTo>
                    <a:pt x="545" y="789"/>
                  </a:lnTo>
                  <a:lnTo>
                    <a:pt x="554" y="793"/>
                  </a:lnTo>
                  <a:lnTo>
                    <a:pt x="558" y="797"/>
                  </a:lnTo>
                  <a:lnTo>
                    <a:pt x="559" y="797"/>
                  </a:lnTo>
                  <a:lnTo>
                    <a:pt x="560" y="799"/>
                  </a:lnTo>
                  <a:lnTo>
                    <a:pt x="562" y="802"/>
                  </a:lnTo>
                  <a:lnTo>
                    <a:pt x="562" y="807"/>
                  </a:lnTo>
                  <a:lnTo>
                    <a:pt x="561" y="810"/>
                  </a:lnTo>
                  <a:lnTo>
                    <a:pt x="561" y="811"/>
                  </a:lnTo>
                  <a:lnTo>
                    <a:pt x="561" y="812"/>
                  </a:lnTo>
                  <a:lnTo>
                    <a:pt x="561" y="813"/>
                  </a:lnTo>
                  <a:lnTo>
                    <a:pt x="562" y="813"/>
                  </a:lnTo>
                  <a:lnTo>
                    <a:pt x="564" y="813"/>
                  </a:lnTo>
                  <a:lnTo>
                    <a:pt x="565" y="812"/>
                  </a:lnTo>
                  <a:lnTo>
                    <a:pt x="567" y="811"/>
                  </a:lnTo>
                  <a:lnTo>
                    <a:pt x="567" y="810"/>
                  </a:lnTo>
                  <a:lnTo>
                    <a:pt x="567" y="808"/>
                  </a:lnTo>
                  <a:lnTo>
                    <a:pt x="567" y="806"/>
                  </a:lnTo>
                  <a:lnTo>
                    <a:pt x="568" y="805"/>
                  </a:lnTo>
                  <a:lnTo>
                    <a:pt x="568" y="804"/>
                  </a:lnTo>
                  <a:lnTo>
                    <a:pt x="568" y="802"/>
                  </a:lnTo>
                  <a:lnTo>
                    <a:pt x="568" y="801"/>
                  </a:lnTo>
                  <a:lnTo>
                    <a:pt x="568" y="797"/>
                  </a:lnTo>
                  <a:lnTo>
                    <a:pt x="568" y="794"/>
                  </a:lnTo>
                  <a:lnTo>
                    <a:pt x="567" y="792"/>
                  </a:lnTo>
                  <a:lnTo>
                    <a:pt x="567" y="791"/>
                  </a:lnTo>
                  <a:lnTo>
                    <a:pt x="568" y="791"/>
                  </a:lnTo>
                  <a:lnTo>
                    <a:pt x="568" y="789"/>
                  </a:lnTo>
                  <a:lnTo>
                    <a:pt x="568" y="787"/>
                  </a:lnTo>
                  <a:lnTo>
                    <a:pt x="568" y="786"/>
                  </a:lnTo>
                  <a:lnTo>
                    <a:pt x="567" y="786"/>
                  </a:lnTo>
                  <a:lnTo>
                    <a:pt x="566" y="786"/>
                  </a:lnTo>
                  <a:lnTo>
                    <a:pt x="566" y="787"/>
                  </a:lnTo>
                  <a:lnTo>
                    <a:pt x="566" y="788"/>
                  </a:lnTo>
                  <a:lnTo>
                    <a:pt x="565" y="787"/>
                  </a:lnTo>
                  <a:lnTo>
                    <a:pt x="565" y="786"/>
                  </a:lnTo>
                  <a:lnTo>
                    <a:pt x="564" y="787"/>
                  </a:lnTo>
                  <a:lnTo>
                    <a:pt x="562" y="787"/>
                  </a:lnTo>
                  <a:lnTo>
                    <a:pt x="562" y="786"/>
                  </a:lnTo>
                  <a:lnTo>
                    <a:pt x="561" y="786"/>
                  </a:lnTo>
                  <a:lnTo>
                    <a:pt x="561" y="786"/>
                  </a:lnTo>
                  <a:lnTo>
                    <a:pt x="561" y="787"/>
                  </a:lnTo>
                  <a:lnTo>
                    <a:pt x="561" y="788"/>
                  </a:lnTo>
                  <a:lnTo>
                    <a:pt x="560" y="788"/>
                  </a:lnTo>
                  <a:lnTo>
                    <a:pt x="559" y="787"/>
                  </a:lnTo>
                  <a:lnTo>
                    <a:pt x="558" y="787"/>
                  </a:lnTo>
                  <a:lnTo>
                    <a:pt x="557" y="785"/>
                  </a:lnTo>
                  <a:lnTo>
                    <a:pt x="558" y="784"/>
                  </a:lnTo>
                  <a:lnTo>
                    <a:pt x="559" y="784"/>
                  </a:lnTo>
                  <a:lnTo>
                    <a:pt x="559" y="782"/>
                  </a:lnTo>
                  <a:lnTo>
                    <a:pt x="560" y="781"/>
                  </a:lnTo>
                  <a:lnTo>
                    <a:pt x="561" y="780"/>
                  </a:lnTo>
                  <a:lnTo>
                    <a:pt x="564" y="776"/>
                  </a:lnTo>
                  <a:lnTo>
                    <a:pt x="565" y="775"/>
                  </a:lnTo>
                  <a:lnTo>
                    <a:pt x="562" y="776"/>
                  </a:lnTo>
                  <a:lnTo>
                    <a:pt x="562" y="778"/>
                  </a:lnTo>
                  <a:lnTo>
                    <a:pt x="560" y="778"/>
                  </a:lnTo>
                  <a:lnTo>
                    <a:pt x="559" y="778"/>
                  </a:lnTo>
                  <a:lnTo>
                    <a:pt x="558" y="778"/>
                  </a:lnTo>
                  <a:lnTo>
                    <a:pt x="555" y="776"/>
                  </a:lnTo>
                  <a:lnTo>
                    <a:pt x="557" y="772"/>
                  </a:lnTo>
                  <a:lnTo>
                    <a:pt x="557" y="766"/>
                  </a:lnTo>
                  <a:lnTo>
                    <a:pt x="557" y="761"/>
                  </a:lnTo>
                  <a:lnTo>
                    <a:pt x="560" y="760"/>
                  </a:lnTo>
                  <a:lnTo>
                    <a:pt x="559" y="759"/>
                  </a:lnTo>
                  <a:lnTo>
                    <a:pt x="559" y="758"/>
                  </a:lnTo>
                  <a:lnTo>
                    <a:pt x="559" y="758"/>
                  </a:lnTo>
                  <a:lnTo>
                    <a:pt x="559" y="756"/>
                  </a:lnTo>
                  <a:lnTo>
                    <a:pt x="559" y="755"/>
                  </a:lnTo>
                  <a:lnTo>
                    <a:pt x="560" y="753"/>
                  </a:lnTo>
                  <a:lnTo>
                    <a:pt x="561" y="752"/>
                  </a:lnTo>
                  <a:lnTo>
                    <a:pt x="560" y="752"/>
                  </a:lnTo>
                  <a:lnTo>
                    <a:pt x="559" y="750"/>
                  </a:lnTo>
                  <a:lnTo>
                    <a:pt x="559" y="749"/>
                  </a:lnTo>
                  <a:lnTo>
                    <a:pt x="559" y="748"/>
                  </a:lnTo>
                  <a:lnTo>
                    <a:pt x="560" y="748"/>
                  </a:lnTo>
                  <a:lnTo>
                    <a:pt x="561" y="749"/>
                  </a:lnTo>
                  <a:lnTo>
                    <a:pt x="562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4" y="754"/>
                  </a:lnTo>
                  <a:lnTo>
                    <a:pt x="562" y="756"/>
                  </a:lnTo>
                  <a:lnTo>
                    <a:pt x="564" y="760"/>
                  </a:lnTo>
                  <a:lnTo>
                    <a:pt x="564" y="761"/>
                  </a:lnTo>
                  <a:lnTo>
                    <a:pt x="565" y="762"/>
                  </a:lnTo>
                  <a:lnTo>
                    <a:pt x="566" y="765"/>
                  </a:lnTo>
                  <a:lnTo>
                    <a:pt x="567" y="767"/>
                  </a:lnTo>
                  <a:lnTo>
                    <a:pt x="567" y="771"/>
                  </a:lnTo>
                  <a:lnTo>
                    <a:pt x="568" y="769"/>
                  </a:lnTo>
                  <a:lnTo>
                    <a:pt x="571" y="768"/>
                  </a:lnTo>
                  <a:lnTo>
                    <a:pt x="572" y="768"/>
                  </a:lnTo>
                  <a:lnTo>
                    <a:pt x="571" y="767"/>
                  </a:lnTo>
                  <a:lnTo>
                    <a:pt x="571" y="766"/>
                  </a:lnTo>
                  <a:lnTo>
                    <a:pt x="572" y="766"/>
                  </a:lnTo>
                  <a:lnTo>
                    <a:pt x="573" y="766"/>
                  </a:lnTo>
                  <a:lnTo>
                    <a:pt x="574" y="766"/>
                  </a:lnTo>
                  <a:lnTo>
                    <a:pt x="575" y="765"/>
                  </a:lnTo>
                  <a:lnTo>
                    <a:pt x="577" y="765"/>
                  </a:lnTo>
                  <a:lnTo>
                    <a:pt x="578" y="763"/>
                  </a:lnTo>
                  <a:lnTo>
                    <a:pt x="577" y="762"/>
                  </a:lnTo>
                  <a:lnTo>
                    <a:pt x="575" y="761"/>
                  </a:lnTo>
                  <a:lnTo>
                    <a:pt x="573" y="761"/>
                  </a:lnTo>
                  <a:lnTo>
                    <a:pt x="572" y="760"/>
                  </a:lnTo>
                  <a:lnTo>
                    <a:pt x="572" y="759"/>
                  </a:lnTo>
                  <a:lnTo>
                    <a:pt x="572" y="758"/>
                  </a:lnTo>
                  <a:lnTo>
                    <a:pt x="574" y="756"/>
                  </a:lnTo>
                  <a:lnTo>
                    <a:pt x="577" y="756"/>
                  </a:lnTo>
                  <a:lnTo>
                    <a:pt x="578" y="756"/>
                  </a:lnTo>
                  <a:lnTo>
                    <a:pt x="578" y="755"/>
                  </a:lnTo>
                  <a:lnTo>
                    <a:pt x="579" y="755"/>
                  </a:lnTo>
                  <a:lnTo>
                    <a:pt x="579" y="754"/>
                  </a:lnTo>
                  <a:lnTo>
                    <a:pt x="580" y="755"/>
                  </a:lnTo>
                  <a:lnTo>
                    <a:pt x="580" y="756"/>
                  </a:lnTo>
                  <a:lnTo>
                    <a:pt x="581" y="758"/>
                  </a:lnTo>
                  <a:lnTo>
                    <a:pt x="583" y="758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0"/>
                  </a:lnTo>
                  <a:lnTo>
                    <a:pt x="583" y="749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3"/>
                  </a:lnTo>
                  <a:lnTo>
                    <a:pt x="583" y="754"/>
                  </a:lnTo>
                  <a:lnTo>
                    <a:pt x="584" y="752"/>
                  </a:lnTo>
                  <a:lnTo>
                    <a:pt x="584" y="748"/>
                  </a:lnTo>
                  <a:lnTo>
                    <a:pt x="584" y="747"/>
                  </a:lnTo>
                  <a:lnTo>
                    <a:pt x="586" y="746"/>
                  </a:lnTo>
                  <a:lnTo>
                    <a:pt x="587" y="746"/>
                  </a:lnTo>
                  <a:lnTo>
                    <a:pt x="591" y="749"/>
                  </a:lnTo>
                  <a:lnTo>
                    <a:pt x="592" y="749"/>
                  </a:lnTo>
                  <a:lnTo>
                    <a:pt x="592" y="748"/>
                  </a:lnTo>
                  <a:lnTo>
                    <a:pt x="593" y="748"/>
                  </a:lnTo>
                  <a:lnTo>
                    <a:pt x="593" y="749"/>
                  </a:lnTo>
                  <a:lnTo>
                    <a:pt x="594" y="749"/>
                  </a:lnTo>
                  <a:lnTo>
                    <a:pt x="594" y="748"/>
                  </a:lnTo>
                  <a:lnTo>
                    <a:pt x="594" y="747"/>
                  </a:lnTo>
                  <a:lnTo>
                    <a:pt x="594" y="743"/>
                  </a:lnTo>
                  <a:lnTo>
                    <a:pt x="596" y="742"/>
                  </a:lnTo>
                  <a:lnTo>
                    <a:pt x="596" y="741"/>
                  </a:lnTo>
                  <a:lnTo>
                    <a:pt x="597" y="741"/>
                  </a:lnTo>
                  <a:lnTo>
                    <a:pt x="598" y="747"/>
                  </a:lnTo>
                  <a:lnTo>
                    <a:pt x="598" y="748"/>
                  </a:lnTo>
                  <a:lnTo>
                    <a:pt x="603" y="745"/>
                  </a:lnTo>
                  <a:lnTo>
                    <a:pt x="607" y="740"/>
                  </a:lnTo>
                  <a:lnTo>
                    <a:pt x="614" y="729"/>
                  </a:lnTo>
                  <a:lnTo>
                    <a:pt x="624" y="721"/>
                  </a:lnTo>
                  <a:lnTo>
                    <a:pt x="625" y="719"/>
                  </a:lnTo>
                  <a:lnTo>
                    <a:pt x="626" y="715"/>
                  </a:lnTo>
                  <a:lnTo>
                    <a:pt x="626" y="714"/>
                  </a:lnTo>
                  <a:lnTo>
                    <a:pt x="627" y="713"/>
                  </a:lnTo>
                  <a:lnTo>
                    <a:pt x="629" y="711"/>
                  </a:lnTo>
                  <a:lnTo>
                    <a:pt x="631" y="708"/>
                  </a:lnTo>
                  <a:lnTo>
                    <a:pt x="636" y="701"/>
                  </a:lnTo>
                  <a:lnTo>
                    <a:pt x="638" y="697"/>
                  </a:lnTo>
                  <a:lnTo>
                    <a:pt x="639" y="696"/>
                  </a:lnTo>
                  <a:lnTo>
                    <a:pt x="639" y="695"/>
                  </a:lnTo>
                  <a:lnTo>
                    <a:pt x="638" y="694"/>
                  </a:lnTo>
                  <a:lnTo>
                    <a:pt x="637" y="693"/>
                  </a:lnTo>
                  <a:lnTo>
                    <a:pt x="636" y="693"/>
                  </a:lnTo>
                  <a:lnTo>
                    <a:pt x="637" y="691"/>
                  </a:lnTo>
                  <a:lnTo>
                    <a:pt x="639" y="691"/>
                  </a:lnTo>
                  <a:lnTo>
                    <a:pt x="640" y="690"/>
                  </a:lnTo>
                  <a:lnTo>
                    <a:pt x="644" y="687"/>
                  </a:lnTo>
                  <a:lnTo>
                    <a:pt x="644" y="685"/>
                  </a:lnTo>
                  <a:lnTo>
                    <a:pt x="645" y="682"/>
                  </a:lnTo>
                  <a:lnTo>
                    <a:pt x="645" y="681"/>
                  </a:lnTo>
                  <a:lnTo>
                    <a:pt x="646" y="681"/>
                  </a:lnTo>
                  <a:lnTo>
                    <a:pt x="646" y="680"/>
                  </a:lnTo>
                  <a:lnTo>
                    <a:pt x="645" y="680"/>
                  </a:lnTo>
                  <a:lnTo>
                    <a:pt x="644" y="677"/>
                  </a:lnTo>
                  <a:lnTo>
                    <a:pt x="643" y="674"/>
                  </a:lnTo>
                  <a:lnTo>
                    <a:pt x="643" y="672"/>
                  </a:lnTo>
                  <a:lnTo>
                    <a:pt x="643" y="672"/>
                  </a:lnTo>
                  <a:lnTo>
                    <a:pt x="645" y="670"/>
                  </a:lnTo>
                  <a:lnTo>
                    <a:pt x="646" y="669"/>
                  </a:lnTo>
                  <a:lnTo>
                    <a:pt x="647" y="669"/>
                  </a:lnTo>
                  <a:lnTo>
                    <a:pt x="651" y="670"/>
                  </a:lnTo>
                  <a:lnTo>
                    <a:pt x="651" y="669"/>
                  </a:lnTo>
                  <a:lnTo>
                    <a:pt x="656" y="667"/>
                  </a:lnTo>
                  <a:lnTo>
                    <a:pt x="657" y="665"/>
                  </a:lnTo>
                  <a:lnTo>
                    <a:pt x="658" y="667"/>
                  </a:lnTo>
                  <a:lnTo>
                    <a:pt x="660" y="664"/>
                  </a:lnTo>
                  <a:lnTo>
                    <a:pt x="662" y="664"/>
                  </a:lnTo>
                  <a:lnTo>
                    <a:pt x="663" y="664"/>
                  </a:lnTo>
                  <a:lnTo>
                    <a:pt x="666" y="663"/>
                  </a:lnTo>
                  <a:lnTo>
                    <a:pt x="669" y="662"/>
                  </a:lnTo>
                  <a:lnTo>
                    <a:pt x="673" y="661"/>
                  </a:lnTo>
                  <a:lnTo>
                    <a:pt x="675" y="661"/>
                  </a:lnTo>
                  <a:lnTo>
                    <a:pt x="681" y="663"/>
                  </a:lnTo>
                  <a:lnTo>
                    <a:pt x="682" y="663"/>
                  </a:lnTo>
                  <a:lnTo>
                    <a:pt x="683" y="663"/>
                  </a:lnTo>
                  <a:lnTo>
                    <a:pt x="684" y="663"/>
                  </a:lnTo>
                  <a:lnTo>
                    <a:pt x="685" y="664"/>
                  </a:lnTo>
                  <a:lnTo>
                    <a:pt x="686" y="664"/>
                  </a:lnTo>
                  <a:lnTo>
                    <a:pt x="688" y="663"/>
                  </a:lnTo>
                  <a:lnTo>
                    <a:pt x="691" y="662"/>
                  </a:lnTo>
                  <a:lnTo>
                    <a:pt x="694" y="661"/>
                  </a:lnTo>
                  <a:lnTo>
                    <a:pt x="696" y="656"/>
                  </a:lnTo>
                  <a:lnTo>
                    <a:pt x="697" y="655"/>
                  </a:lnTo>
                  <a:lnTo>
                    <a:pt x="698" y="652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6" y="648"/>
                  </a:lnTo>
                  <a:lnTo>
                    <a:pt x="696" y="646"/>
                  </a:lnTo>
                  <a:lnTo>
                    <a:pt x="696" y="645"/>
                  </a:lnTo>
                  <a:lnTo>
                    <a:pt x="696" y="644"/>
                  </a:lnTo>
                  <a:lnTo>
                    <a:pt x="695" y="643"/>
                  </a:lnTo>
                  <a:lnTo>
                    <a:pt x="696" y="643"/>
                  </a:lnTo>
                  <a:lnTo>
                    <a:pt x="696" y="644"/>
                  </a:lnTo>
                  <a:lnTo>
                    <a:pt x="697" y="646"/>
                  </a:lnTo>
                  <a:lnTo>
                    <a:pt x="698" y="648"/>
                  </a:lnTo>
                  <a:lnTo>
                    <a:pt x="699" y="648"/>
                  </a:lnTo>
                  <a:lnTo>
                    <a:pt x="701" y="648"/>
                  </a:lnTo>
                  <a:lnTo>
                    <a:pt x="701" y="646"/>
                  </a:lnTo>
                  <a:lnTo>
                    <a:pt x="702" y="644"/>
                  </a:lnTo>
                  <a:lnTo>
                    <a:pt x="703" y="644"/>
                  </a:lnTo>
                  <a:lnTo>
                    <a:pt x="704" y="644"/>
                  </a:lnTo>
                  <a:lnTo>
                    <a:pt x="705" y="644"/>
                  </a:lnTo>
                  <a:lnTo>
                    <a:pt x="705" y="642"/>
                  </a:lnTo>
                  <a:lnTo>
                    <a:pt x="705" y="641"/>
                  </a:lnTo>
                  <a:lnTo>
                    <a:pt x="707" y="639"/>
                  </a:lnTo>
                  <a:lnTo>
                    <a:pt x="708" y="642"/>
                  </a:lnTo>
                  <a:lnTo>
                    <a:pt x="704" y="645"/>
                  </a:lnTo>
                  <a:lnTo>
                    <a:pt x="703" y="646"/>
                  </a:lnTo>
                  <a:lnTo>
                    <a:pt x="703" y="648"/>
                  </a:lnTo>
                  <a:lnTo>
                    <a:pt x="702" y="650"/>
                  </a:lnTo>
                  <a:lnTo>
                    <a:pt x="697" y="657"/>
                  </a:lnTo>
                  <a:lnTo>
                    <a:pt x="697" y="659"/>
                  </a:lnTo>
                  <a:lnTo>
                    <a:pt x="697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701" y="661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3" y="663"/>
                  </a:lnTo>
                  <a:lnTo>
                    <a:pt x="704" y="663"/>
                  </a:lnTo>
                  <a:lnTo>
                    <a:pt x="705" y="661"/>
                  </a:lnTo>
                  <a:lnTo>
                    <a:pt x="705" y="659"/>
                  </a:lnTo>
                  <a:lnTo>
                    <a:pt x="708" y="658"/>
                  </a:lnTo>
                  <a:lnTo>
                    <a:pt x="711" y="658"/>
                  </a:lnTo>
                  <a:lnTo>
                    <a:pt x="720" y="662"/>
                  </a:lnTo>
                  <a:lnTo>
                    <a:pt x="723" y="662"/>
                  </a:lnTo>
                  <a:lnTo>
                    <a:pt x="725" y="661"/>
                  </a:lnTo>
                  <a:lnTo>
                    <a:pt x="728" y="659"/>
                  </a:lnTo>
                  <a:lnTo>
                    <a:pt x="728" y="658"/>
                  </a:lnTo>
                  <a:lnTo>
                    <a:pt x="729" y="657"/>
                  </a:lnTo>
                  <a:lnTo>
                    <a:pt x="728" y="656"/>
                  </a:lnTo>
                  <a:lnTo>
                    <a:pt x="728" y="654"/>
                  </a:lnTo>
                  <a:lnTo>
                    <a:pt x="729" y="649"/>
                  </a:lnTo>
                  <a:lnTo>
                    <a:pt x="729" y="648"/>
                  </a:lnTo>
                  <a:lnTo>
                    <a:pt x="725" y="644"/>
                  </a:lnTo>
                  <a:lnTo>
                    <a:pt x="725" y="642"/>
                  </a:lnTo>
                  <a:lnTo>
                    <a:pt x="727" y="639"/>
                  </a:lnTo>
                  <a:lnTo>
                    <a:pt x="728" y="638"/>
                  </a:lnTo>
                  <a:lnTo>
                    <a:pt x="730" y="637"/>
                  </a:lnTo>
                  <a:lnTo>
                    <a:pt x="731" y="636"/>
                  </a:lnTo>
                  <a:lnTo>
                    <a:pt x="733" y="633"/>
                  </a:lnTo>
                  <a:lnTo>
                    <a:pt x="734" y="630"/>
                  </a:lnTo>
                  <a:lnTo>
                    <a:pt x="734" y="628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9" y="629"/>
                  </a:lnTo>
                  <a:lnTo>
                    <a:pt x="728" y="626"/>
                  </a:lnTo>
                  <a:lnTo>
                    <a:pt x="729" y="625"/>
                  </a:lnTo>
                  <a:lnTo>
                    <a:pt x="729" y="623"/>
                  </a:lnTo>
                  <a:lnTo>
                    <a:pt x="731" y="620"/>
                  </a:lnTo>
                  <a:lnTo>
                    <a:pt x="729" y="619"/>
                  </a:lnTo>
                  <a:lnTo>
                    <a:pt x="725" y="620"/>
                  </a:lnTo>
                  <a:lnTo>
                    <a:pt x="724" y="619"/>
                  </a:lnTo>
                  <a:lnTo>
                    <a:pt x="724" y="615"/>
                  </a:lnTo>
                  <a:lnTo>
                    <a:pt x="724" y="615"/>
                  </a:lnTo>
                  <a:lnTo>
                    <a:pt x="725" y="612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4" y="610"/>
                  </a:lnTo>
                  <a:lnTo>
                    <a:pt x="724" y="609"/>
                  </a:lnTo>
                  <a:lnTo>
                    <a:pt x="723" y="607"/>
                  </a:lnTo>
                  <a:lnTo>
                    <a:pt x="723" y="600"/>
                  </a:lnTo>
                  <a:lnTo>
                    <a:pt x="722" y="599"/>
                  </a:lnTo>
                  <a:lnTo>
                    <a:pt x="718" y="598"/>
                  </a:lnTo>
                  <a:lnTo>
                    <a:pt x="717" y="598"/>
                  </a:lnTo>
                  <a:lnTo>
                    <a:pt x="716" y="596"/>
                  </a:lnTo>
                  <a:lnTo>
                    <a:pt x="716" y="594"/>
                  </a:lnTo>
                  <a:lnTo>
                    <a:pt x="717" y="592"/>
                  </a:lnTo>
                  <a:lnTo>
                    <a:pt x="718" y="592"/>
                  </a:lnTo>
                  <a:lnTo>
                    <a:pt x="718" y="593"/>
                  </a:lnTo>
                  <a:lnTo>
                    <a:pt x="717" y="596"/>
                  </a:lnTo>
                  <a:lnTo>
                    <a:pt x="718" y="597"/>
                  </a:lnTo>
                  <a:lnTo>
                    <a:pt x="723" y="599"/>
                  </a:lnTo>
                  <a:lnTo>
                    <a:pt x="724" y="600"/>
                  </a:lnTo>
                  <a:lnTo>
                    <a:pt x="724" y="603"/>
                  </a:lnTo>
                  <a:lnTo>
                    <a:pt x="724" y="604"/>
                  </a:lnTo>
                  <a:lnTo>
                    <a:pt x="724" y="606"/>
                  </a:lnTo>
                  <a:lnTo>
                    <a:pt x="725" y="606"/>
                  </a:lnTo>
                  <a:lnTo>
                    <a:pt x="727" y="607"/>
                  </a:lnTo>
                  <a:lnTo>
                    <a:pt x="728" y="611"/>
                  </a:lnTo>
                  <a:lnTo>
                    <a:pt x="728" y="613"/>
                  </a:lnTo>
                  <a:lnTo>
                    <a:pt x="725" y="617"/>
                  </a:lnTo>
                  <a:lnTo>
                    <a:pt x="727" y="618"/>
                  </a:lnTo>
                  <a:lnTo>
                    <a:pt x="728" y="618"/>
                  </a:lnTo>
                  <a:lnTo>
                    <a:pt x="731" y="618"/>
                  </a:lnTo>
                  <a:lnTo>
                    <a:pt x="734" y="618"/>
                  </a:lnTo>
                  <a:lnTo>
                    <a:pt x="734" y="619"/>
                  </a:lnTo>
                  <a:lnTo>
                    <a:pt x="734" y="620"/>
                  </a:lnTo>
                  <a:lnTo>
                    <a:pt x="731" y="624"/>
                  </a:lnTo>
                  <a:lnTo>
                    <a:pt x="731" y="625"/>
                  </a:lnTo>
                  <a:lnTo>
                    <a:pt x="731" y="626"/>
                  </a:lnTo>
                  <a:lnTo>
                    <a:pt x="736" y="628"/>
                  </a:lnTo>
                  <a:lnTo>
                    <a:pt x="736" y="630"/>
                  </a:lnTo>
                  <a:lnTo>
                    <a:pt x="736" y="632"/>
                  </a:lnTo>
                  <a:lnTo>
                    <a:pt x="735" y="636"/>
                  </a:lnTo>
                  <a:lnTo>
                    <a:pt x="733" y="639"/>
                  </a:lnTo>
                  <a:lnTo>
                    <a:pt x="731" y="643"/>
                  </a:lnTo>
                  <a:lnTo>
                    <a:pt x="731" y="646"/>
                  </a:lnTo>
                  <a:lnTo>
                    <a:pt x="733" y="649"/>
                  </a:lnTo>
                  <a:lnTo>
                    <a:pt x="733" y="650"/>
                  </a:lnTo>
                  <a:lnTo>
                    <a:pt x="734" y="651"/>
                  </a:lnTo>
                  <a:lnTo>
                    <a:pt x="734" y="654"/>
                  </a:lnTo>
                  <a:lnTo>
                    <a:pt x="735" y="656"/>
                  </a:lnTo>
                  <a:lnTo>
                    <a:pt x="735" y="658"/>
                  </a:lnTo>
                  <a:lnTo>
                    <a:pt x="736" y="659"/>
                  </a:lnTo>
                  <a:lnTo>
                    <a:pt x="737" y="661"/>
                  </a:lnTo>
                  <a:lnTo>
                    <a:pt x="740" y="662"/>
                  </a:lnTo>
                  <a:lnTo>
                    <a:pt x="744" y="663"/>
                  </a:lnTo>
                  <a:lnTo>
                    <a:pt x="746" y="664"/>
                  </a:lnTo>
                  <a:lnTo>
                    <a:pt x="747" y="668"/>
                  </a:lnTo>
                  <a:lnTo>
                    <a:pt x="748" y="669"/>
                  </a:lnTo>
                  <a:lnTo>
                    <a:pt x="749" y="667"/>
                  </a:lnTo>
                  <a:lnTo>
                    <a:pt x="750" y="667"/>
                  </a:lnTo>
                  <a:lnTo>
                    <a:pt x="751" y="665"/>
                  </a:lnTo>
                  <a:lnTo>
                    <a:pt x="753" y="665"/>
                  </a:lnTo>
                  <a:lnTo>
                    <a:pt x="753" y="664"/>
                  </a:lnTo>
                  <a:lnTo>
                    <a:pt x="754" y="663"/>
                  </a:lnTo>
                  <a:lnTo>
                    <a:pt x="755" y="664"/>
                  </a:lnTo>
                  <a:lnTo>
                    <a:pt x="756" y="665"/>
                  </a:lnTo>
                  <a:lnTo>
                    <a:pt x="761" y="669"/>
                  </a:lnTo>
                  <a:lnTo>
                    <a:pt x="767" y="668"/>
                  </a:lnTo>
                  <a:lnTo>
                    <a:pt x="777" y="662"/>
                  </a:lnTo>
                  <a:lnTo>
                    <a:pt x="779" y="662"/>
                  </a:lnTo>
                  <a:lnTo>
                    <a:pt x="781" y="661"/>
                  </a:lnTo>
                  <a:lnTo>
                    <a:pt x="782" y="659"/>
                  </a:lnTo>
                  <a:lnTo>
                    <a:pt x="783" y="658"/>
                  </a:lnTo>
                  <a:lnTo>
                    <a:pt x="783" y="661"/>
                  </a:lnTo>
                  <a:lnTo>
                    <a:pt x="782" y="662"/>
                  </a:lnTo>
                  <a:lnTo>
                    <a:pt x="781" y="663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5" y="665"/>
                  </a:lnTo>
                  <a:lnTo>
                    <a:pt x="774" y="667"/>
                  </a:lnTo>
                  <a:lnTo>
                    <a:pt x="769" y="671"/>
                  </a:lnTo>
                  <a:lnTo>
                    <a:pt x="767" y="672"/>
                  </a:lnTo>
                  <a:lnTo>
                    <a:pt x="768" y="675"/>
                  </a:lnTo>
                  <a:lnTo>
                    <a:pt x="766" y="677"/>
                  </a:lnTo>
                  <a:lnTo>
                    <a:pt x="763" y="678"/>
                  </a:lnTo>
                  <a:lnTo>
                    <a:pt x="760" y="678"/>
                  </a:lnTo>
                  <a:lnTo>
                    <a:pt x="756" y="678"/>
                  </a:lnTo>
                  <a:lnTo>
                    <a:pt x="753" y="675"/>
                  </a:lnTo>
                  <a:lnTo>
                    <a:pt x="744" y="674"/>
                  </a:lnTo>
                  <a:lnTo>
                    <a:pt x="743" y="674"/>
                  </a:lnTo>
                  <a:lnTo>
                    <a:pt x="738" y="674"/>
                  </a:lnTo>
                  <a:lnTo>
                    <a:pt x="731" y="672"/>
                  </a:lnTo>
                  <a:lnTo>
                    <a:pt x="725" y="672"/>
                  </a:lnTo>
                  <a:lnTo>
                    <a:pt x="724" y="672"/>
                  </a:lnTo>
                  <a:lnTo>
                    <a:pt x="721" y="670"/>
                  </a:lnTo>
                  <a:lnTo>
                    <a:pt x="718" y="670"/>
                  </a:lnTo>
                  <a:lnTo>
                    <a:pt x="704" y="670"/>
                  </a:lnTo>
                  <a:lnTo>
                    <a:pt x="703" y="670"/>
                  </a:lnTo>
                  <a:lnTo>
                    <a:pt x="702" y="668"/>
                  </a:lnTo>
                  <a:lnTo>
                    <a:pt x="699" y="665"/>
                  </a:lnTo>
                  <a:lnTo>
                    <a:pt x="701" y="669"/>
                  </a:lnTo>
                  <a:lnTo>
                    <a:pt x="709" y="676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2" y="682"/>
                  </a:lnTo>
                  <a:lnTo>
                    <a:pt x="712" y="678"/>
                  </a:lnTo>
                  <a:lnTo>
                    <a:pt x="714" y="677"/>
                  </a:lnTo>
                  <a:lnTo>
                    <a:pt x="714" y="676"/>
                  </a:lnTo>
                  <a:lnTo>
                    <a:pt x="715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20" y="675"/>
                  </a:lnTo>
                  <a:lnTo>
                    <a:pt x="729" y="680"/>
                  </a:lnTo>
                  <a:lnTo>
                    <a:pt x="733" y="680"/>
                  </a:lnTo>
                  <a:lnTo>
                    <a:pt x="735" y="680"/>
                  </a:lnTo>
                  <a:lnTo>
                    <a:pt x="736" y="681"/>
                  </a:lnTo>
                  <a:lnTo>
                    <a:pt x="740" y="685"/>
                  </a:lnTo>
                  <a:lnTo>
                    <a:pt x="741" y="687"/>
                  </a:lnTo>
                  <a:lnTo>
                    <a:pt x="740" y="687"/>
                  </a:lnTo>
                  <a:lnTo>
                    <a:pt x="738" y="687"/>
                  </a:lnTo>
                  <a:lnTo>
                    <a:pt x="734" y="691"/>
                  </a:lnTo>
                  <a:lnTo>
                    <a:pt x="728" y="693"/>
                  </a:lnTo>
                  <a:lnTo>
                    <a:pt x="724" y="691"/>
                  </a:lnTo>
                  <a:lnTo>
                    <a:pt x="723" y="691"/>
                  </a:lnTo>
                  <a:lnTo>
                    <a:pt x="722" y="693"/>
                  </a:lnTo>
                  <a:lnTo>
                    <a:pt x="720" y="694"/>
                  </a:lnTo>
                  <a:lnTo>
                    <a:pt x="720" y="695"/>
                  </a:lnTo>
                  <a:lnTo>
                    <a:pt x="720" y="697"/>
                  </a:lnTo>
                  <a:lnTo>
                    <a:pt x="721" y="698"/>
                  </a:lnTo>
                  <a:lnTo>
                    <a:pt x="722" y="698"/>
                  </a:lnTo>
                  <a:lnTo>
                    <a:pt x="723" y="700"/>
                  </a:lnTo>
                  <a:lnTo>
                    <a:pt x="727" y="700"/>
                  </a:lnTo>
                  <a:lnTo>
                    <a:pt x="728" y="698"/>
                  </a:lnTo>
                  <a:lnTo>
                    <a:pt x="728" y="697"/>
                  </a:lnTo>
                  <a:lnTo>
                    <a:pt x="727" y="696"/>
                  </a:lnTo>
                  <a:lnTo>
                    <a:pt x="727" y="695"/>
                  </a:lnTo>
                  <a:lnTo>
                    <a:pt x="734" y="700"/>
                  </a:lnTo>
                  <a:lnTo>
                    <a:pt x="737" y="701"/>
                  </a:lnTo>
                  <a:lnTo>
                    <a:pt x="740" y="701"/>
                  </a:lnTo>
                  <a:lnTo>
                    <a:pt x="742" y="702"/>
                  </a:lnTo>
                  <a:lnTo>
                    <a:pt x="744" y="706"/>
                  </a:lnTo>
                  <a:lnTo>
                    <a:pt x="746" y="706"/>
                  </a:lnTo>
                  <a:lnTo>
                    <a:pt x="747" y="707"/>
                  </a:lnTo>
                  <a:lnTo>
                    <a:pt x="750" y="708"/>
                  </a:lnTo>
                  <a:lnTo>
                    <a:pt x="753" y="708"/>
                  </a:lnTo>
                  <a:lnTo>
                    <a:pt x="754" y="708"/>
                  </a:lnTo>
                  <a:lnTo>
                    <a:pt x="756" y="707"/>
                  </a:lnTo>
                  <a:lnTo>
                    <a:pt x="755" y="708"/>
                  </a:lnTo>
                  <a:lnTo>
                    <a:pt x="754" y="710"/>
                  </a:lnTo>
                  <a:lnTo>
                    <a:pt x="754" y="711"/>
                  </a:lnTo>
                  <a:lnTo>
                    <a:pt x="755" y="713"/>
                  </a:lnTo>
                  <a:lnTo>
                    <a:pt x="755" y="714"/>
                  </a:lnTo>
                  <a:lnTo>
                    <a:pt x="755" y="715"/>
                  </a:lnTo>
                  <a:lnTo>
                    <a:pt x="756" y="715"/>
                  </a:lnTo>
                  <a:lnTo>
                    <a:pt x="759" y="716"/>
                  </a:lnTo>
                  <a:lnTo>
                    <a:pt x="774" y="721"/>
                  </a:lnTo>
                  <a:lnTo>
                    <a:pt x="777" y="721"/>
                  </a:lnTo>
                  <a:lnTo>
                    <a:pt x="777" y="720"/>
                  </a:lnTo>
                  <a:lnTo>
                    <a:pt x="779" y="719"/>
                  </a:lnTo>
                  <a:lnTo>
                    <a:pt x="780" y="719"/>
                  </a:lnTo>
                  <a:lnTo>
                    <a:pt x="781" y="717"/>
                  </a:lnTo>
                  <a:lnTo>
                    <a:pt x="789" y="716"/>
                  </a:lnTo>
                  <a:lnTo>
                    <a:pt x="792" y="715"/>
                  </a:lnTo>
                  <a:lnTo>
                    <a:pt x="793" y="714"/>
                  </a:lnTo>
                  <a:lnTo>
                    <a:pt x="795" y="715"/>
                  </a:lnTo>
                  <a:lnTo>
                    <a:pt x="799" y="716"/>
                  </a:lnTo>
                  <a:lnTo>
                    <a:pt x="800" y="716"/>
                  </a:lnTo>
                  <a:lnTo>
                    <a:pt x="802" y="716"/>
                  </a:lnTo>
                  <a:lnTo>
                    <a:pt x="803" y="716"/>
                  </a:lnTo>
                  <a:lnTo>
                    <a:pt x="805" y="716"/>
                  </a:lnTo>
                  <a:lnTo>
                    <a:pt x="812" y="715"/>
                  </a:lnTo>
                  <a:lnTo>
                    <a:pt x="813" y="714"/>
                  </a:lnTo>
                  <a:lnTo>
                    <a:pt x="812" y="710"/>
                  </a:lnTo>
                  <a:lnTo>
                    <a:pt x="816" y="713"/>
                  </a:lnTo>
                  <a:lnTo>
                    <a:pt x="818" y="714"/>
                  </a:lnTo>
                  <a:lnTo>
                    <a:pt x="819" y="714"/>
                  </a:lnTo>
                  <a:lnTo>
                    <a:pt x="820" y="714"/>
                  </a:lnTo>
                  <a:lnTo>
                    <a:pt x="821" y="714"/>
                  </a:lnTo>
                  <a:lnTo>
                    <a:pt x="824" y="713"/>
                  </a:lnTo>
                  <a:lnTo>
                    <a:pt x="825" y="709"/>
                  </a:lnTo>
                  <a:lnTo>
                    <a:pt x="827" y="707"/>
                  </a:lnTo>
                  <a:lnTo>
                    <a:pt x="828" y="704"/>
                  </a:lnTo>
                  <a:lnTo>
                    <a:pt x="827" y="713"/>
                  </a:lnTo>
                  <a:lnTo>
                    <a:pt x="827" y="714"/>
                  </a:lnTo>
                  <a:lnTo>
                    <a:pt x="827" y="715"/>
                  </a:lnTo>
                  <a:lnTo>
                    <a:pt x="833" y="714"/>
                  </a:lnTo>
                  <a:lnTo>
                    <a:pt x="834" y="715"/>
                  </a:lnTo>
                  <a:lnTo>
                    <a:pt x="835" y="716"/>
                  </a:lnTo>
                  <a:lnTo>
                    <a:pt x="834" y="717"/>
                  </a:lnTo>
                  <a:lnTo>
                    <a:pt x="833" y="719"/>
                  </a:lnTo>
                  <a:lnTo>
                    <a:pt x="834" y="720"/>
                  </a:lnTo>
                  <a:lnTo>
                    <a:pt x="835" y="717"/>
                  </a:lnTo>
                  <a:lnTo>
                    <a:pt x="836" y="717"/>
                  </a:lnTo>
                  <a:lnTo>
                    <a:pt x="839" y="720"/>
                  </a:lnTo>
                  <a:lnTo>
                    <a:pt x="841" y="723"/>
                  </a:lnTo>
                  <a:lnTo>
                    <a:pt x="842" y="723"/>
                  </a:lnTo>
                  <a:lnTo>
                    <a:pt x="847" y="723"/>
                  </a:lnTo>
                  <a:lnTo>
                    <a:pt x="848" y="724"/>
                  </a:lnTo>
                  <a:lnTo>
                    <a:pt x="849" y="724"/>
                  </a:lnTo>
                  <a:lnTo>
                    <a:pt x="847" y="722"/>
                  </a:lnTo>
                  <a:lnTo>
                    <a:pt x="848" y="721"/>
                  </a:lnTo>
                  <a:lnTo>
                    <a:pt x="851" y="720"/>
                  </a:lnTo>
                  <a:lnTo>
                    <a:pt x="852" y="720"/>
                  </a:lnTo>
                  <a:lnTo>
                    <a:pt x="852" y="719"/>
                  </a:lnTo>
                  <a:lnTo>
                    <a:pt x="851" y="717"/>
                  </a:lnTo>
                  <a:lnTo>
                    <a:pt x="851" y="716"/>
                  </a:lnTo>
                  <a:lnTo>
                    <a:pt x="852" y="714"/>
                  </a:lnTo>
                  <a:lnTo>
                    <a:pt x="853" y="713"/>
                  </a:lnTo>
                  <a:lnTo>
                    <a:pt x="855" y="713"/>
                  </a:lnTo>
                  <a:lnTo>
                    <a:pt x="857" y="714"/>
                  </a:lnTo>
                  <a:lnTo>
                    <a:pt x="858" y="715"/>
                  </a:lnTo>
                  <a:lnTo>
                    <a:pt x="859" y="717"/>
                  </a:lnTo>
                  <a:lnTo>
                    <a:pt x="859" y="720"/>
                  </a:lnTo>
                  <a:lnTo>
                    <a:pt x="859" y="721"/>
                  </a:lnTo>
                  <a:lnTo>
                    <a:pt x="858" y="722"/>
                  </a:lnTo>
                  <a:lnTo>
                    <a:pt x="858" y="723"/>
                  </a:lnTo>
                  <a:lnTo>
                    <a:pt x="859" y="727"/>
                  </a:lnTo>
                  <a:lnTo>
                    <a:pt x="859" y="728"/>
                  </a:lnTo>
                  <a:lnTo>
                    <a:pt x="858" y="729"/>
                  </a:lnTo>
                  <a:lnTo>
                    <a:pt x="858" y="729"/>
                  </a:lnTo>
                  <a:lnTo>
                    <a:pt x="859" y="730"/>
                  </a:lnTo>
                  <a:lnTo>
                    <a:pt x="859" y="732"/>
                  </a:lnTo>
                  <a:lnTo>
                    <a:pt x="857" y="734"/>
                  </a:lnTo>
                  <a:lnTo>
                    <a:pt x="858" y="735"/>
                  </a:lnTo>
                  <a:lnTo>
                    <a:pt x="859" y="734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5" y="734"/>
                  </a:lnTo>
                  <a:lnTo>
                    <a:pt x="867" y="735"/>
                  </a:lnTo>
                  <a:lnTo>
                    <a:pt x="868" y="736"/>
                  </a:lnTo>
                  <a:lnTo>
                    <a:pt x="867" y="737"/>
                  </a:lnTo>
                  <a:lnTo>
                    <a:pt x="865" y="737"/>
                  </a:lnTo>
                  <a:lnTo>
                    <a:pt x="864" y="739"/>
                  </a:lnTo>
                  <a:lnTo>
                    <a:pt x="862" y="737"/>
                  </a:lnTo>
                  <a:lnTo>
                    <a:pt x="862" y="740"/>
                  </a:lnTo>
                  <a:lnTo>
                    <a:pt x="862" y="742"/>
                  </a:lnTo>
                  <a:lnTo>
                    <a:pt x="862" y="743"/>
                  </a:lnTo>
                  <a:lnTo>
                    <a:pt x="861" y="745"/>
                  </a:lnTo>
                  <a:lnTo>
                    <a:pt x="860" y="745"/>
                  </a:lnTo>
                  <a:lnTo>
                    <a:pt x="860" y="743"/>
                  </a:lnTo>
                  <a:lnTo>
                    <a:pt x="859" y="743"/>
                  </a:lnTo>
                  <a:lnTo>
                    <a:pt x="859" y="742"/>
                  </a:lnTo>
                  <a:lnTo>
                    <a:pt x="858" y="742"/>
                  </a:lnTo>
                  <a:lnTo>
                    <a:pt x="857" y="741"/>
                  </a:lnTo>
                  <a:lnTo>
                    <a:pt x="857" y="742"/>
                  </a:lnTo>
                  <a:lnTo>
                    <a:pt x="855" y="742"/>
                  </a:lnTo>
                  <a:lnTo>
                    <a:pt x="854" y="743"/>
                  </a:lnTo>
                  <a:lnTo>
                    <a:pt x="852" y="746"/>
                  </a:lnTo>
                  <a:lnTo>
                    <a:pt x="849" y="746"/>
                  </a:lnTo>
                  <a:lnTo>
                    <a:pt x="848" y="746"/>
                  </a:lnTo>
                  <a:lnTo>
                    <a:pt x="847" y="745"/>
                  </a:lnTo>
                  <a:lnTo>
                    <a:pt x="846" y="745"/>
                  </a:lnTo>
                  <a:lnTo>
                    <a:pt x="845" y="745"/>
                  </a:lnTo>
                  <a:lnTo>
                    <a:pt x="842" y="747"/>
                  </a:lnTo>
                  <a:lnTo>
                    <a:pt x="841" y="748"/>
                  </a:lnTo>
                  <a:lnTo>
                    <a:pt x="839" y="750"/>
                  </a:lnTo>
                  <a:lnTo>
                    <a:pt x="838" y="752"/>
                  </a:lnTo>
                  <a:lnTo>
                    <a:pt x="836" y="753"/>
                  </a:lnTo>
                  <a:lnTo>
                    <a:pt x="831" y="756"/>
                  </a:lnTo>
                  <a:lnTo>
                    <a:pt x="828" y="756"/>
                  </a:lnTo>
                  <a:lnTo>
                    <a:pt x="825" y="754"/>
                  </a:lnTo>
                  <a:lnTo>
                    <a:pt x="824" y="753"/>
                  </a:lnTo>
                  <a:lnTo>
                    <a:pt x="822" y="753"/>
                  </a:lnTo>
                  <a:lnTo>
                    <a:pt x="822" y="754"/>
                  </a:lnTo>
                  <a:lnTo>
                    <a:pt x="824" y="755"/>
                  </a:lnTo>
                  <a:lnTo>
                    <a:pt x="825" y="755"/>
                  </a:lnTo>
                  <a:lnTo>
                    <a:pt x="824" y="758"/>
                  </a:lnTo>
                  <a:lnTo>
                    <a:pt x="822" y="758"/>
                  </a:lnTo>
                  <a:lnTo>
                    <a:pt x="806" y="765"/>
                  </a:lnTo>
                  <a:lnTo>
                    <a:pt x="801" y="768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8" y="774"/>
                  </a:lnTo>
                  <a:lnTo>
                    <a:pt x="798" y="775"/>
                  </a:lnTo>
                  <a:lnTo>
                    <a:pt x="798" y="776"/>
                  </a:lnTo>
                  <a:lnTo>
                    <a:pt x="796" y="776"/>
                  </a:lnTo>
                  <a:lnTo>
                    <a:pt x="794" y="775"/>
                  </a:lnTo>
                  <a:lnTo>
                    <a:pt x="793" y="775"/>
                  </a:lnTo>
                  <a:lnTo>
                    <a:pt x="792" y="776"/>
                  </a:lnTo>
                  <a:lnTo>
                    <a:pt x="790" y="778"/>
                  </a:lnTo>
                  <a:lnTo>
                    <a:pt x="789" y="779"/>
                  </a:lnTo>
                  <a:lnTo>
                    <a:pt x="788" y="779"/>
                  </a:lnTo>
                  <a:lnTo>
                    <a:pt x="787" y="780"/>
                  </a:lnTo>
                  <a:lnTo>
                    <a:pt x="785" y="780"/>
                  </a:lnTo>
                  <a:lnTo>
                    <a:pt x="783" y="780"/>
                  </a:lnTo>
                  <a:lnTo>
                    <a:pt x="775" y="786"/>
                  </a:lnTo>
                  <a:lnTo>
                    <a:pt x="773" y="788"/>
                  </a:lnTo>
                  <a:lnTo>
                    <a:pt x="773" y="792"/>
                  </a:lnTo>
                  <a:lnTo>
                    <a:pt x="773" y="793"/>
                  </a:lnTo>
                  <a:lnTo>
                    <a:pt x="775" y="799"/>
                  </a:lnTo>
                  <a:lnTo>
                    <a:pt x="776" y="800"/>
                  </a:lnTo>
                  <a:lnTo>
                    <a:pt x="779" y="801"/>
                  </a:lnTo>
                  <a:lnTo>
                    <a:pt x="781" y="801"/>
                  </a:lnTo>
                  <a:lnTo>
                    <a:pt x="785" y="801"/>
                  </a:lnTo>
                  <a:lnTo>
                    <a:pt x="786" y="801"/>
                  </a:lnTo>
                  <a:lnTo>
                    <a:pt x="789" y="798"/>
                  </a:lnTo>
                  <a:lnTo>
                    <a:pt x="790" y="797"/>
                  </a:lnTo>
                  <a:lnTo>
                    <a:pt x="792" y="797"/>
                  </a:lnTo>
                  <a:lnTo>
                    <a:pt x="803" y="798"/>
                  </a:lnTo>
                  <a:lnTo>
                    <a:pt x="807" y="799"/>
                  </a:lnTo>
                  <a:lnTo>
                    <a:pt x="809" y="801"/>
                  </a:lnTo>
                  <a:lnTo>
                    <a:pt x="813" y="805"/>
                  </a:lnTo>
                  <a:lnTo>
                    <a:pt x="814" y="806"/>
                  </a:lnTo>
                  <a:lnTo>
                    <a:pt x="815" y="806"/>
                  </a:lnTo>
                  <a:lnTo>
                    <a:pt x="816" y="807"/>
                  </a:lnTo>
                  <a:lnTo>
                    <a:pt x="818" y="808"/>
                  </a:lnTo>
                  <a:lnTo>
                    <a:pt x="818" y="810"/>
                  </a:lnTo>
                  <a:lnTo>
                    <a:pt x="820" y="811"/>
                  </a:lnTo>
                  <a:lnTo>
                    <a:pt x="822" y="814"/>
                  </a:lnTo>
                  <a:lnTo>
                    <a:pt x="824" y="814"/>
                  </a:lnTo>
                  <a:lnTo>
                    <a:pt x="827" y="815"/>
                  </a:lnTo>
                  <a:lnTo>
                    <a:pt x="828" y="815"/>
                  </a:lnTo>
                  <a:lnTo>
                    <a:pt x="829" y="818"/>
                  </a:lnTo>
                  <a:lnTo>
                    <a:pt x="831" y="819"/>
                  </a:lnTo>
                  <a:lnTo>
                    <a:pt x="832" y="818"/>
                  </a:lnTo>
                  <a:lnTo>
                    <a:pt x="835" y="817"/>
                  </a:lnTo>
                  <a:lnTo>
                    <a:pt x="836" y="815"/>
                  </a:lnTo>
                  <a:lnTo>
                    <a:pt x="840" y="814"/>
                  </a:lnTo>
                  <a:lnTo>
                    <a:pt x="841" y="815"/>
                  </a:lnTo>
                  <a:lnTo>
                    <a:pt x="845" y="819"/>
                  </a:lnTo>
                  <a:lnTo>
                    <a:pt x="851" y="823"/>
                  </a:lnTo>
                  <a:lnTo>
                    <a:pt x="853" y="825"/>
                  </a:lnTo>
                  <a:lnTo>
                    <a:pt x="854" y="830"/>
                  </a:lnTo>
                  <a:lnTo>
                    <a:pt x="854" y="833"/>
                  </a:lnTo>
                  <a:lnTo>
                    <a:pt x="855" y="837"/>
                  </a:lnTo>
                  <a:lnTo>
                    <a:pt x="857" y="839"/>
                  </a:lnTo>
                  <a:lnTo>
                    <a:pt x="857" y="843"/>
                  </a:lnTo>
                  <a:lnTo>
                    <a:pt x="857" y="845"/>
                  </a:lnTo>
                  <a:lnTo>
                    <a:pt x="857" y="846"/>
                  </a:lnTo>
                  <a:lnTo>
                    <a:pt x="857" y="849"/>
                  </a:lnTo>
                  <a:lnTo>
                    <a:pt x="855" y="850"/>
                  </a:lnTo>
                  <a:lnTo>
                    <a:pt x="852" y="851"/>
                  </a:lnTo>
                  <a:lnTo>
                    <a:pt x="852" y="852"/>
                  </a:lnTo>
                  <a:lnTo>
                    <a:pt x="851" y="854"/>
                  </a:lnTo>
                  <a:lnTo>
                    <a:pt x="851" y="857"/>
                  </a:lnTo>
                  <a:lnTo>
                    <a:pt x="849" y="857"/>
                  </a:lnTo>
                  <a:lnTo>
                    <a:pt x="849" y="858"/>
                  </a:lnTo>
                  <a:lnTo>
                    <a:pt x="849" y="859"/>
                  </a:lnTo>
                  <a:lnTo>
                    <a:pt x="851" y="861"/>
                  </a:lnTo>
                  <a:lnTo>
                    <a:pt x="851" y="864"/>
                  </a:lnTo>
                  <a:lnTo>
                    <a:pt x="852" y="866"/>
                  </a:lnTo>
                  <a:lnTo>
                    <a:pt x="852" y="867"/>
                  </a:lnTo>
                  <a:lnTo>
                    <a:pt x="851" y="870"/>
                  </a:lnTo>
                  <a:lnTo>
                    <a:pt x="849" y="871"/>
                  </a:lnTo>
                  <a:lnTo>
                    <a:pt x="848" y="872"/>
                  </a:lnTo>
                  <a:lnTo>
                    <a:pt x="849" y="873"/>
                  </a:lnTo>
                  <a:lnTo>
                    <a:pt x="852" y="874"/>
                  </a:lnTo>
                  <a:lnTo>
                    <a:pt x="853" y="874"/>
                  </a:lnTo>
                  <a:lnTo>
                    <a:pt x="852" y="876"/>
                  </a:lnTo>
                  <a:lnTo>
                    <a:pt x="848" y="876"/>
                  </a:lnTo>
                  <a:lnTo>
                    <a:pt x="847" y="876"/>
                  </a:lnTo>
                  <a:lnTo>
                    <a:pt x="846" y="877"/>
                  </a:lnTo>
                  <a:lnTo>
                    <a:pt x="845" y="877"/>
                  </a:lnTo>
                  <a:lnTo>
                    <a:pt x="844" y="877"/>
                  </a:lnTo>
                  <a:lnTo>
                    <a:pt x="842" y="877"/>
                  </a:lnTo>
                  <a:lnTo>
                    <a:pt x="841" y="878"/>
                  </a:lnTo>
                  <a:lnTo>
                    <a:pt x="840" y="878"/>
                  </a:lnTo>
                  <a:lnTo>
                    <a:pt x="838" y="878"/>
                  </a:lnTo>
                  <a:lnTo>
                    <a:pt x="838" y="879"/>
                  </a:lnTo>
                  <a:lnTo>
                    <a:pt x="839" y="880"/>
                  </a:lnTo>
                  <a:lnTo>
                    <a:pt x="847" y="886"/>
                  </a:lnTo>
                  <a:lnTo>
                    <a:pt x="847" y="887"/>
                  </a:lnTo>
                  <a:lnTo>
                    <a:pt x="849" y="889"/>
                  </a:lnTo>
                  <a:lnTo>
                    <a:pt x="851" y="889"/>
                  </a:lnTo>
                  <a:lnTo>
                    <a:pt x="852" y="889"/>
                  </a:lnTo>
                  <a:lnTo>
                    <a:pt x="854" y="889"/>
                  </a:lnTo>
                  <a:lnTo>
                    <a:pt x="857" y="892"/>
                  </a:lnTo>
                  <a:lnTo>
                    <a:pt x="858" y="893"/>
                  </a:lnTo>
                  <a:lnTo>
                    <a:pt x="858" y="895"/>
                  </a:lnTo>
                  <a:lnTo>
                    <a:pt x="859" y="896"/>
                  </a:lnTo>
                  <a:lnTo>
                    <a:pt x="865" y="899"/>
                  </a:lnTo>
                  <a:lnTo>
                    <a:pt x="865" y="899"/>
                  </a:lnTo>
                  <a:lnTo>
                    <a:pt x="871" y="899"/>
                  </a:lnTo>
                  <a:lnTo>
                    <a:pt x="873" y="898"/>
                  </a:lnTo>
                  <a:lnTo>
                    <a:pt x="874" y="898"/>
                  </a:lnTo>
                  <a:lnTo>
                    <a:pt x="879" y="899"/>
                  </a:lnTo>
                  <a:lnTo>
                    <a:pt x="880" y="899"/>
                  </a:lnTo>
                  <a:lnTo>
                    <a:pt x="883" y="899"/>
                  </a:lnTo>
                  <a:lnTo>
                    <a:pt x="891" y="897"/>
                  </a:lnTo>
                  <a:lnTo>
                    <a:pt x="892" y="897"/>
                  </a:lnTo>
                  <a:lnTo>
                    <a:pt x="893" y="896"/>
                  </a:lnTo>
                  <a:lnTo>
                    <a:pt x="894" y="895"/>
                  </a:lnTo>
                  <a:lnTo>
                    <a:pt x="896" y="893"/>
                  </a:lnTo>
                  <a:lnTo>
                    <a:pt x="897" y="891"/>
                  </a:lnTo>
                  <a:lnTo>
                    <a:pt x="898" y="890"/>
                  </a:lnTo>
                  <a:lnTo>
                    <a:pt x="898" y="889"/>
                  </a:lnTo>
                  <a:lnTo>
                    <a:pt x="903" y="887"/>
                  </a:lnTo>
                  <a:lnTo>
                    <a:pt x="905" y="884"/>
                  </a:lnTo>
                  <a:lnTo>
                    <a:pt x="905" y="883"/>
                  </a:lnTo>
                  <a:lnTo>
                    <a:pt x="906" y="883"/>
                  </a:lnTo>
                  <a:lnTo>
                    <a:pt x="907" y="883"/>
                  </a:lnTo>
                  <a:lnTo>
                    <a:pt x="910" y="883"/>
                  </a:lnTo>
                  <a:lnTo>
                    <a:pt x="911" y="882"/>
                  </a:lnTo>
                  <a:lnTo>
                    <a:pt x="913" y="873"/>
                  </a:lnTo>
                  <a:lnTo>
                    <a:pt x="917" y="870"/>
                  </a:lnTo>
                  <a:lnTo>
                    <a:pt x="918" y="869"/>
                  </a:lnTo>
                  <a:lnTo>
                    <a:pt x="920" y="864"/>
                  </a:lnTo>
                  <a:lnTo>
                    <a:pt x="922" y="864"/>
                  </a:lnTo>
                  <a:lnTo>
                    <a:pt x="922" y="865"/>
                  </a:lnTo>
                  <a:lnTo>
                    <a:pt x="922" y="863"/>
                  </a:lnTo>
                  <a:lnTo>
                    <a:pt x="924" y="861"/>
                  </a:lnTo>
                  <a:lnTo>
                    <a:pt x="931" y="860"/>
                  </a:lnTo>
                  <a:lnTo>
                    <a:pt x="933" y="859"/>
                  </a:lnTo>
                  <a:lnTo>
                    <a:pt x="939" y="856"/>
                  </a:lnTo>
                  <a:lnTo>
                    <a:pt x="942" y="854"/>
                  </a:lnTo>
                  <a:lnTo>
                    <a:pt x="948" y="856"/>
                  </a:lnTo>
                  <a:lnTo>
                    <a:pt x="949" y="854"/>
                  </a:lnTo>
                  <a:lnTo>
                    <a:pt x="950" y="853"/>
                  </a:lnTo>
                  <a:lnTo>
                    <a:pt x="951" y="854"/>
                  </a:lnTo>
                  <a:lnTo>
                    <a:pt x="952" y="854"/>
                  </a:lnTo>
                  <a:lnTo>
                    <a:pt x="953" y="853"/>
                  </a:lnTo>
                  <a:lnTo>
                    <a:pt x="955" y="852"/>
                  </a:lnTo>
                  <a:lnTo>
                    <a:pt x="956" y="852"/>
                  </a:lnTo>
                  <a:lnTo>
                    <a:pt x="958" y="852"/>
                  </a:lnTo>
                  <a:lnTo>
                    <a:pt x="961" y="852"/>
                  </a:lnTo>
                  <a:lnTo>
                    <a:pt x="961" y="854"/>
                  </a:lnTo>
                  <a:lnTo>
                    <a:pt x="962" y="856"/>
                  </a:lnTo>
                  <a:lnTo>
                    <a:pt x="963" y="857"/>
                  </a:lnTo>
                  <a:lnTo>
                    <a:pt x="965" y="857"/>
                  </a:lnTo>
                  <a:lnTo>
                    <a:pt x="968" y="853"/>
                  </a:lnTo>
                  <a:lnTo>
                    <a:pt x="970" y="849"/>
                  </a:lnTo>
                  <a:lnTo>
                    <a:pt x="971" y="845"/>
                  </a:lnTo>
                  <a:lnTo>
                    <a:pt x="972" y="845"/>
                  </a:lnTo>
                  <a:lnTo>
                    <a:pt x="976" y="844"/>
                  </a:lnTo>
                  <a:lnTo>
                    <a:pt x="977" y="843"/>
                  </a:lnTo>
                  <a:lnTo>
                    <a:pt x="978" y="840"/>
                  </a:lnTo>
                  <a:lnTo>
                    <a:pt x="979" y="839"/>
                  </a:lnTo>
                  <a:lnTo>
                    <a:pt x="982" y="840"/>
                  </a:lnTo>
                  <a:lnTo>
                    <a:pt x="983" y="839"/>
                  </a:lnTo>
                  <a:lnTo>
                    <a:pt x="987" y="841"/>
                  </a:lnTo>
                  <a:lnTo>
                    <a:pt x="987" y="839"/>
                  </a:lnTo>
                  <a:lnTo>
                    <a:pt x="987" y="837"/>
                  </a:lnTo>
                  <a:lnTo>
                    <a:pt x="988" y="836"/>
                  </a:lnTo>
                  <a:lnTo>
                    <a:pt x="989" y="836"/>
                  </a:lnTo>
                  <a:lnTo>
                    <a:pt x="991" y="836"/>
                  </a:lnTo>
                  <a:lnTo>
                    <a:pt x="992" y="836"/>
                  </a:lnTo>
                  <a:lnTo>
                    <a:pt x="992" y="834"/>
                  </a:lnTo>
                  <a:lnTo>
                    <a:pt x="990" y="833"/>
                  </a:lnTo>
                  <a:lnTo>
                    <a:pt x="989" y="833"/>
                  </a:lnTo>
                  <a:lnTo>
                    <a:pt x="989" y="832"/>
                  </a:lnTo>
                  <a:lnTo>
                    <a:pt x="989" y="831"/>
                  </a:lnTo>
                  <a:lnTo>
                    <a:pt x="990" y="830"/>
                  </a:lnTo>
                  <a:lnTo>
                    <a:pt x="990" y="828"/>
                  </a:lnTo>
                  <a:lnTo>
                    <a:pt x="991" y="827"/>
                  </a:lnTo>
                  <a:lnTo>
                    <a:pt x="995" y="825"/>
                  </a:lnTo>
                  <a:lnTo>
                    <a:pt x="997" y="824"/>
                  </a:lnTo>
                  <a:lnTo>
                    <a:pt x="1001" y="823"/>
                  </a:lnTo>
                  <a:lnTo>
                    <a:pt x="1004" y="823"/>
                  </a:lnTo>
                  <a:lnTo>
                    <a:pt x="1007" y="823"/>
                  </a:lnTo>
                  <a:lnTo>
                    <a:pt x="1013" y="825"/>
                  </a:lnTo>
                  <a:lnTo>
                    <a:pt x="1017" y="828"/>
                  </a:lnTo>
                  <a:lnTo>
                    <a:pt x="1018" y="830"/>
                  </a:lnTo>
                  <a:lnTo>
                    <a:pt x="1021" y="832"/>
                  </a:lnTo>
                  <a:lnTo>
                    <a:pt x="1021" y="833"/>
                  </a:lnTo>
                  <a:lnTo>
                    <a:pt x="1022" y="836"/>
                  </a:lnTo>
                  <a:lnTo>
                    <a:pt x="1023" y="837"/>
                  </a:lnTo>
                  <a:lnTo>
                    <a:pt x="1028" y="836"/>
                  </a:lnTo>
                  <a:lnTo>
                    <a:pt x="1034" y="836"/>
                  </a:lnTo>
                  <a:lnTo>
                    <a:pt x="1035" y="834"/>
                  </a:lnTo>
                  <a:lnTo>
                    <a:pt x="1036" y="832"/>
                  </a:lnTo>
                  <a:lnTo>
                    <a:pt x="1037" y="831"/>
                  </a:lnTo>
                  <a:lnTo>
                    <a:pt x="1040" y="831"/>
                  </a:lnTo>
                  <a:lnTo>
                    <a:pt x="1044" y="833"/>
                  </a:lnTo>
                  <a:lnTo>
                    <a:pt x="1052" y="834"/>
                  </a:lnTo>
                  <a:lnTo>
                    <a:pt x="1053" y="834"/>
                  </a:lnTo>
                  <a:lnTo>
                    <a:pt x="1054" y="832"/>
                  </a:lnTo>
                  <a:lnTo>
                    <a:pt x="1054" y="831"/>
                  </a:lnTo>
                  <a:lnTo>
                    <a:pt x="1055" y="831"/>
                  </a:lnTo>
                  <a:lnTo>
                    <a:pt x="1062" y="831"/>
                  </a:lnTo>
                  <a:lnTo>
                    <a:pt x="1067" y="828"/>
                  </a:lnTo>
                  <a:lnTo>
                    <a:pt x="1068" y="827"/>
                  </a:lnTo>
                  <a:lnTo>
                    <a:pt x="1068" y="826"/>
                  </a:lnTo>
                  <a:lnTo>
                    <a:pt x="1067" y="824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2"/>
                  </a:lnTo>
                  <a:lnTo>
                    <a:pt x="1066" y="810"/>
                  </a:lnTo>
                  <a:lnTo>
                    <a:pt x="1067" y="807"/>
                  </a:lnTo>
                  <a:lnTo>
                    <a:pt x="1067" y="805"/>
                  </a:lnTo>
                  <a:lnTo>
                    <a:pt x="1068" y="805"/>
                  </a:lnTo>
                  <a:lnTo>
                    <a:pt x="1070" y="805"/>
                  </a:lnTo>
                  <a:lnTo>
                    <a:pt x="1072" y="804"/>
                  </a:lnTo>
                  <a:lnTo>
                    <a:pt x="1070" y="804"/>
                  </a:lnTo>
                  <a:lnTo>
                    <a:pt x="1070" y="802"/>
                  </a:lnTo>
                  <a:lnTo>
                    <a:pt x="1070" y="800"/>
                  </a:lnTo>
                  <a:lnTo>
                    <a:pt x="1072" y="799"/>
                  </a:lnTo>
                  <a:lnTo>
                    <a:pt x="1073" y="798"/>
                  </a:lnTo>
                  <a:lnTo>
                    <a:pt x="1075" y="799"/>
                  </a:lnTo>
                  <a:lnTo>
                    <a:pt x="1077" y="800"/>
                  </a:lnTo>
                  <a:lnTo>
                    <a:pt x="1079" y="800"/>
                  </a:lnTo>
                  <a:lnTo>
                    <a:pt x="1081" y="799"/>
                  </a:lnTo>
                  <a:lnTo>
                    <a:pt x="1082" y="798"/>
                  </a:lnTo>
                  <a:lnTo>
                    <a:pt x="1081" y="795"/>
                  </a:lnTo>
                  <a:lnTo>
                    <a:pt x="1080" y="792"/>
                  </a:lnTo>
                  <a:lnTo>
                    <a:pt x="1079" y="791"/>
                  </a:lnTo>
                  <a:lnTo>
                    <a:pt x="1077" y="789"/>
                  </a:lnTo>
                  <a:lnTo>
                    <a:pt x="1076" y="789"/>
                  </a:lnTo>
                  <a:lnTo>
                    <a:pt x="1075" y="792"/>
                  </a:lnTo>
                  <a:lnTo>
                    <a:pt x="1074" y="792"/>
                  </a:lnTo>
                  <a:lnTo>
                    <a:pt x="1073" y="791"/>
                  </a:lnTo>
                  <a:lnTo>
                    <a:pt x="1070" y="788"/>
                  </a:lnTo>
                  <a:lnTo>
                    <a:pt x="1069" y="787"/>
                  </a:lnTo>
                  <a:lnTo>
                    <a:pt x="1065" y="788"/>
                  </a:lnTo>
                  <a:lnTo>
                    <a:pt x="1063" y="788"/>
                  </a:lnTo>
                  <a:lnTo>
                    <a:pt x="1062" y="787"/>
                  </a:lnTo>
                  <a:lnTo>
                    <a:pt x="1060" y="786"/>
                  </a:lnTo>
                  <a:lnTo>
                    <a:pt x="1060" y="787"/>
                  </a:lnTo>
                  <a:lnTo>
                    <a:pt x="1059" y="787"/>
                  </a:lnTo>
                  <a:lnTo>
                    <a:pt x="1057" y="788"/>
                  </a:lnTo>
                  <a:lnTo>
                    <a:pt x="1057" y="786"/>
                  </a:lnTo>
                  <a:lnTo>
                    <a:pt x="1057" y="786"/>
                  </a:lnTo>
                  <a:lnTo>
                    <a:pt x="1056" y="786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44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39" y="789"/>
                  </a:lnTo>
                  <a:lnTo>
                    <a:pt x="1037" y="793"/>
                  </a:lnTo>
                  <a:lnTo>
                    <a:pt x="1035" y="797"/>
                  </a:lnTo>
                  <a:lnTo>
                    <a:pt x="1034" y="797"/>
                  </a:lnTo>
                  <a:lnTo>
                    <a:pt x="1030" y="795"/>
                  </a:lnTo>
                  <a:lnTo>
                    <a:pt x="1024" y="792"/>
                  </a:lnTo>
                  <a:lnTo>
                    <a:pt x="1023" y="791"/>
                  </a:lnTo>
                  <a:lnTo>
                    <a:pt x="1023" y="789"/>
                  </a:lnTo>
                  <a:lnTo>
                    <a:pt x="1023" y="788"/>
                  </a:lnTo>
                  <a:lnTo>
                    <a:pt x="1024" y="786"/>
                  </a:lnTo>
                  <a:lnTo>
                    <a:pt x="1024" y="786"/>
                  </a:lnTo>
                  <a:lnTo>
                    <a:pt x="1022" y="786"/>
                  </a:lnTo>
                  <a:lnTo>
                    <a:pt x="1021" y="786"/>
                  </a:lnTo>
                  <a:lnTo>
                    <a:pt x="1020" y="787"/>
                  </a:lnTo>
                  <a:lnTo>
                    <a:pt x="1018" y="789"/>
                  </a:lnTo>
                  <a:lnTo>
                    <a:pt x="1018" y="792"/>
                  </a:lnTo>
                  <a:lnTo>
                    <a:pt x="1017" y="793"/>
                  </a:lnTo>
                  <a:lnTo>
                    <a:pt x="1017" y="794"/>
                  </a:lnTo>
                  <a:lnTo>
                    <a:pt x="1016" y="794"/>
                  </a:lnTo>
                  <a:lnTo>
                    <a:pt x="1015" y="795"/>
                  </a:lnTo>
                  <a:lnTo>
                    <a:pt x="1015" y="797"/>
                  </a:lnTo>
                  <a:lnTo>
                    <a:pt x="1013" y="799"/>
                  </a:lnTo>
                  <a:lnTo>
                    <a:pt x="1011" y="800"/>
                  </a:lnTo>
                  <a:lnTo>
                    <a:pt x="998" y="805"/>
                  </a:lnTo>
                  <a:lnTo>
                    <a:pt x="996" y="804"/>
                  </a:lnTo>
                  <a:lnTo>
                    <a:pt x="984" y="795"/>
                  </a:lnTo>
                  <a:lnTo>
                    <a:pt x="963" y="763"/>
                  </a:lnTo>
                  <a:lnTo>
                    <a:pt x="959" y="758"/>
                  </a:lnTo>
                  <a:lnTo>
                    <a:pt x="956" y="752"/>
                  </a:lnTo>
                  <a:lnTo>
                    <a:pt x="952" y="741"/>
                  </a:lnTo>
                  <a:lnTo>
                    <a:pt x="951" y="740"/>
                  </a:lnTo>
                  <a:lnTo>
                    <a:pt x="950" y="739"/>
                  </a:lnTo>
                  <a:lnTo>
                    <a:pt x="950" y="736"/>
                  </a:lnTo>
                  <a:lnTo>
                    <a:pt x="949" y="724"/>
                  </a:lnTo>
                  <a:lnTo>
                    <a:pt x="948" y="722"/>
                  </a:lnTo>
                  <a:lnTo>
                    <a:pt x="948" y="721"/>
                  </a:lnTo>
                  <a:lnTo>
                    <a:pt x="946" y="714"/>
                  </a:lnTo>
                  <a:lnTo>
                    <a:pt x="946" y="711"/>
                  </a:lnTo>
                  <a:lnTo>
                    <a:pt x="946" y="710"/>
                  </a:lnTo>
                  <a:lnTo>
                    <a:pt x="946" y="709"/>
                  </a:lnTo>
                  <a:lnTo>
                    <a:pt x="948" y="707"/>
                  </a:lnTo>
                  <a:lnTo>
                    <a:pt x="949" y="707"/>
                  </a:lnTo>
                  <a:lnTo>
                    <a:pt x="950" y="704"/>
                  </a:lnTo>
                  <a:lnTo>
                    <a:pt x="951" y="703"/>
                  </a:lnTo>
                  <a:lnTo>
                    <a:pt x="951" y="702"/>
                  </a:lnTo>
                  <a:lnTo>
                    <a:pt x="951" y="701"/>
                  </a:lnTo>
                  <a:lnTo>
                    <a:pt x="952" y="701"/>
                  </a:lnTo>
                  <a:lnTo>
                    <a:pt x="952" y="702"/>
                  </a:lnTo>
                  <a:lnTo>
                    <a:pt x="952" y="703"/>
                  </a:lnTo>
                  <a:lnTo>
                    <a:pt x="953" y="703"/>
                  </a:lnTo>
                  <a:lnTo>
                    <a:pt x="955" y="703"/>
                  </a:lnTo>
                  <a:lnTo>
                    <a:pt x="962" y="701"/>
                  </a:lnTo>
                  <a:lnTo>
                    <a:pt x="965" y="701"/>
                  </a:lnTo>
                  <a:lnTo>
                    <a:pt x="968" y="697"/>
                  </a:lnTo>
                  <a:lnTo>
                    <a:pt x="972" y="690"/>
                  </a:lnTo>
                  <a:lnTo>
                    <a:pt x="975" y="688"/>
                  </a:lnTo>
                  <a:lnTo>
                    <a:pt x="976" y="687"/>
                  </a:lnTo>
                  <a:lnTo>
                    <a:pt x="976" y="684"/>
                  </a:lnTo>
                  <a:lnTo>
                    <a:pt x="976" y="683"/>
                  </a:lnTo>
                  <a:lnTo>
                    <a:pt x="975" y="681"/>
                  </a:lnTo>
                  <a:lnTo>
                    <a:pt x="975" y="680"/>
                  </a:lnTo>
                  <a:lnTo>
                    <a:pt x="974" y="677"/>
                  </a:lnTo>
                  <a:lnTo>
                    <a:pt x="972" y="675"/>
                  </a:lnTo>
                  <a:lnTo>
                    <a:pt x="975" y="674"/>
                  </a:lnTo>
                  <a:lnTo>
                    <a:pt x="975" y="675"/>
                  </a:lnTo>
                  <a:lnTo>
                    <a:pt x="975" y="677"/>
                  </a:lnTo>
                  <a:lnTo>
                    <a:pt x="976" y="678"/>
                  </a:lnTo>
                  <a:lnTo>
                    <a:pt x="977" y="680"/>
                  </a:lnTo>
                  <a:lnTo>
                    <a:pt x="978" y="681"/>
                  </a:lnTo>
                  <a:lnTo>
                    <a:pt x="978" y="681"/>
                  </a:lnTo>
                  <a:lnTo>
                    <a:pt x="979" y="681"/>
                  </a:lnTo>
                  <a:lnTo>
                    <a:pt x="981" y="682"/>
                  </a:lnTo>
                  <a:lnTo>
                    <a:pt x="979" y="685"/>
                  </a:lnTo>
                  <a:lnTo>
                    <a:pt x="978" y="689"/>
                  </a:lnTo>
                  <a:lnTo>
                    <a:pt x="979" y="691"/>
                  </a:lnTo>
                  <a:lnTo>
                    <a:pt x="981" y="693"/>
                  </a:lnTo>
                  <a:lnTo>
                    <a:pt x="983" y="693"/>
                  </a:lnTo>
                  <a:lnTo>
                    <a:pt x="984" y="691"/>
                  </a:lnTo>
                  <a:lnTo>
                    <a:pt x="985" y="690"/>
                  </a:lnTo>
                  <a:lnTo>
                    <a:pt x="985" y="693"/>
                  </a:lnTo>
                  <a:lnTo>
                    <a:pt x="984" y="695"/>
                  </a:lnTo>
                  <a:lnTo>
                    <a:pt x="981" y="697"/>
                  </a:lnTo>
                  <a:lnTo>
                    <a:pt x="978" y="701"/>
                  </a:lnTo>
                  <a:lnTo>
                    <a:pt x="978" y="702"/>
                  </a:lnTo>
                  <a:lnTo>
                    <a:pt x="981" y="701"/>
                  </a:lnTo>
                  <a:lnTo>
                    <a:pt x="988" y="689"/>
                  </a:lnTo>
                  <a:lnTo>
                    <a:pt x="989" y="688"/>
                  </a:lnTo>
                  <a:lnTo>
                    <a:pt x="991" y="687"/>
                  </a:lnTo>
                  <a:lnTo>
                    <a:pt x="992" y="685"/>
                  </a:lnTo>
                  <a:lnTo>
                    <a:pt x="995" y="682"/>
                  </a:lnTo>
                  <a:lnTo>
                    <a:pt x="996" y="681"/>
                  </a:lnTo>
                  <a:lnTo>
                    <a:pt x="998" y="680"/>
                  </a:lnTo>
                  <a:lnTo>
                    <a:pt x="1007" y="675"/>
                  </a:lnTo>
                  <a:lnTo>
                    <a:pt x="1009" y="672"/>
                  </a:lnTo>
                  <a:lnTo>
                    <a:pt x="1015" y="667"/>
                  </a:lnTo>
                  <a:lnTo>
                    <a:pt x="1017" y="664"/>
                  </a:lnTo>
                  <a:lnTo>
                    <a:pt x="1022" y="662"/>
                  </a:lnTo>
                  <a:lnTo>
                    <a:pt x="1027" y="658"/>
                  </a:lnTo>
                  <a:lnTo>
                    <a:pt x="1029" y="658"/>
                  </a:lnTo>
                  <a:lnTo>
                    <a:pt x="1039" y="656"/>
                  </a:lnTo>
                  <a:lnTo>
                    <a:pt x="1044" y="657"/>
                  </a:lnTo>
                  <a:lnTo>
                    <a:pt x="1047" y="657"/>
                  </a:lnTo>
                  <a:lnTo>
                    <a:pt x="1048" y="657"/>
                  </a:lnTo>
                  <a:lnTo>
                    <a:pt x="1050" y="657"/>
                  </a:lnTo>
                  <a:lnTo>
                    <a:pt x="1050" y="658"/>
                  </a:lnTo>
                  <a:lnTo>
                    <a:pt x="1052" y="659"/>
                  </a:lnTo>
                  <a:lnTo>
                    <a:pt x="1053" y="661"/>
                  </a:lnTo>
                  <a:lnTo>
                    <a:pt x="1053" y="662"/>
                  </a:lnTo>
                  <a:lnTo>
                    <a:pt x="1054" y="662"/>
                  </a:lnTo>
                  <a:lnTo>
                    <a:pt x="1055" y="662"/>
                  </a:lnTo>
                  <a:lnTo>
                    <a:pt x="1055" y="663"/>
                  </a:lnTo>
                  <a:lnTo>
                    <a:pt x="1056" y="661"/>
                  </a:lnTo>
                  <a:lnTo>
                    <a:pt x="1057" y="658"/>
                  </a:lnTo>
                  <a:lnTo>
                    <a:pt x="1062" y="652"/>
                  </a:lnTo>
                  <a:lnTo>
                    <a:pt x="1063" y="650"/>
                  </a:lnTo>
                  <a:lnTo>
                    <a:pt x="1066" y="649"/>
                  </a:lnTo>
                  <a:lnTo>
                    <a:pt x="1070" y="649"/>
                  </a:lnTo>
                  <a:lnTo>
                    <a:pt x="1073" y="646"/>
                  </a:lnTo>
                  <a:lnTo>
                    <a:pt x="1079" y="646"/>
                  </a:lnTo>
                  <a:lnTo>
                    <a:pt x="1080" y="645"/>
                  </a:lnTo>
                  <a:lnTo>
                    <a:pt x="1080" y="644"/>
                  </a:lnTo>
                  <a:lnTo>
                    <a:pt x="1082" y="644"/>
                  </a:lnTo>
                  <a:lnTo>
                    <a:pt x="1083" y="645"/>
                  </a:lnTo>
                  <a:lnTo>
                    <a:pt x="1086" y="645"/>
                  </a:lnTo>
                  <a:lnTo>
                    <a:pt x="1087" y="644"/>
                  </a:lnTo>
                  <a:lnTo>
                    <a:pt x="1088" y="645"/>
                  </a:lnTo>
                  <a:lnTo>
                    <a:pt x="1090" y="645"/>
                  </a:lnTo>
                  <a:lnTo>
                    <a:pt x="1092" y="646"/>
                  </a:lnTo>
                  <a:lnTo>
                    <a:pt x="1093" y="650"/>
                  </a:lnTo>
                  <a:lnTo>
                    <a:pt x="1094" y="650"/>
                  </a:lnTo>
                  <a:lnTo>
                    <a:pt x="1094" y="652"/>
                  </a:lnTo>
                  <a:lnTo>
                    <a:pt x="1093" y="656"/>
                  </a:lnTo>
                  <a:lnTo>
                    <a:pt x="1092" y="659"/>
                  </a:lnTo>
                  <a:lnTo>
                    <a:pt x="1093" y="658"/>
                  </a:lnTo>
                  <a:lnTo>
                    <a:pt x="1094" y="655"/>
                  </a:lnTo>
                  <a:lnTo>
                    <a:pt x="1095" y="652"/>
                  </a:lnTo>
                  <a:lnTo>
                    <a:pt x="1095" y="650"/>
                  </a:lnTo>
                  <a:lnTo>
                    <a:pt x="1098" y="646"/>
                  </a:lnTo>
                  <a:lnTo>
                    <a:pt x="1099" y="644"/>
                  </a:lnTo>
                  <a:lnTo>
                    <a:pt x="1098" y="643"/>
                  </a:lnTo>
                  <a:lnTo>
                    <a:pt x="1100" y="643"/>
                  </a:lnTo>
                  <a:lnTo>
                    <a:pt x="1105" y="638"/>
                  </a:lnTo>
                  <a:lnTo>
                    <a:pt x="1107" y="637"/>
                  </a:lnTo>
                  <a:lnTo>
                    <a:pt x="1108" y="637"/>
                  </a:lnTo>
                  <a:lnTo>
                    <a:pt x="1111" y="635"/>
                  </a:lnTo>
                  <a:lnTo>
                    <a:pt x="1112" y="635"/>
                  </a:lnTo>
                  <a:lnTo>
                    <a:pt x="1113" y="635"/>
                  </a:lnTo>
                  <a:lnTo>
                    <a:pt x="1120" y="631"/>
                  </a:lnTo>
                  <a:lnTo>
                    <a:pt x="1124" y="628"/>
                  </a:lnTo>
                  <a:lnTo>
                    <a:pt x="1126" y="628"/>
                  </a:lnTo>
                  <a:lnTo>
                    <a:pt x="1128" y="628"/>
                  </a:lnTo>
                  <a:lnTo>
                    <a:pt x="1131" y="629"/>
                  </a:lnTo>
                  <a:lnTo>
                    <a:pt x="1132" y="631"/>
                  </a:lnTo>
                  <a:lnTo>
                    <a:pt x="1132" y="635"/>
                  </a:lnTo>
                  <a:lnTo>
                    <a:pt x="1134" y="633"/>
                  </a:lnTo>
                  <a:lnTo>
                    <a:pt x="1135" y="632"/>
                  </a:lnTo>
                  <a:lnTo>
                    <a:pt x="1137" y="628"/>
                  </a:lnTo>
                  <a:lnTo>
                    <a:pt x="1145" y="616"/>
                  </a:lnTo>
                  <a:lnTo>
                    <a:pt x="1150" y="612"/>
                  </a:lnTo>
                  <a:lnTo>
                    <a:pt x="1152" y="611"/>
                  </a:lnTo>
                  <a:lnTo>
                    <a:pt x="1161" y="613"/>
                  </a:lnTo>
                  <a:lnTo>
                    <a:pt x="1165" y="613"/>
                  </a:lnTo>
                  <a:lnTo>
                    <a:pt x="1173" y="610"/>
                  </a:lnTo>
                  <a:lnTo>
                    <a:pt x="1179" y="611"/>
                  </a:lnTo>
                  <a:lnTo>
                    <a:pt x="1180" y="611"/>
                  </a:lnTo>
                  <a:lnTo>
                    <a:pt x="1183" y="611"/>
                  </a:lnTo>
                  <a:lnTo>
                    <a:pt x="1185" y="612"/>
                  </a:lnTo>
                  <a:lnTo>
                    <a:pt x="1186" y="612"/>
                  </a:lnTo>
                  <a:lnTo>
                    <a:pt x="1187" y="611"/>
                  </a:lnTo>
                  <a:lnTo>
                    <a:pt x="1189" y="610"/>
                  </a:lnTo>
                  <a:lnTo>
                    <a:pt x="1191" y="612"/>
                  </a:lnTo>
                  <a:lnTo>
                    <a:pt x="1193" y="613"/>
                  </a:lnTo>
                  <a:lnTo>
                    <a:pt x="1193" y="615"/>
                  </a:lnTo>
                  <a:lnTo>
                    <a:pt x="1191" y="617"/>
                  </a:lnTo>
                  <a:lnTo>
                    <a:pt x="1194" y="616"/>
                  </a:lnTo>
                  <a:lnTo>
                    <a:pt x="1198" y="611"/>
                  </a:lnTo>
                  <a:lnTo>
                    <a:pt x="1200" y="610"/>
                  </a:lnTo>
                  <a:lnTo>
                    <a:pt x="1199" y="606"/>
                  </a:lnTo>
                  <a:lnTo>
                    <a:pt x="1198" y="60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9">
              <a:extLst>
                <a:ext uri="{FF2B5EF4-FFF2-40B4-BE49-F238E27FC236}">
                  <a16:creationId xmlns:a16="http://schemas.microsoft.com/office/drawing/2014/main" id="{1B06F2C2-D1C9-AC93-AAB6-42435DC2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1350963"/>
              <a:ext cx="1130300" cy="984250"/>
            </a:xfrm>
            <a:custGeom>
              <a:avLst/>
              <a:gdLst>
                <a:gd name="T0" fmla="*/ 332 w 712"/>
                <a:gd name="T1" fmla="*/ 44 h 620"/>
                <a:gd name="T2" fmla="*/ 282 w 712"/>
                <a:gd name="T3" fmla="*/ 45 h 620"/>
                <a:gd name="T4" fmla="*/ 250 w 712"/>
                <a:gd name="T5" fmla="*/ 87 h 620"/>
                <a:gd name="T6" fmla="*/ 270 w 712"/>
                <a:gd name="T7" fmla="*/ 119 h 620"/>
                <a:gd name="T8" fmla="*/ 244 w 712"/>
                <a:gd name="T9" fmla="*/ 136 h 620"/>
                <a:gd name="T10" fmla="*/ 204 w 712"/>
                <a:gd name="T11" fmla="*/ 159 h 620"/>
                <a:gd name="T12" fmla="*/ 191 w 712"/>
                <a:gd name="T13" fmla="*/ 181 h 620"/>
                <a:gd name="T14" fmla="*/ 183 w 712"/>
                <a:gd name="T15" fmla="*/ 222 h 620"/>
                <a:gd name="T16" fmla="*/ 194 w 712"/>
                <a:gd name="T17" fmla="*/ 244 h 620"/>
                <a:gd name="T18" fmla="*/ 176 w 712"/>
                <a:gd name="T19" fmla="*/ 262 h 620"/>
                <a:gd name="T20" fmla="*/ 153 w 712"/>
                <a:gd name="T21" fmla="*/ 247 h 620"/>
                <a:gd name="T22" fmla="*/ 120 w 712"/>
                <a:gd name="T23" fmla="*/ 269 h 620"/>
                <a:gd name="T24" fmla="*/ 91 w 712"/>
                <a:gd name="T25" fmla="*/ 295 h 620"/>
                <a:gd name="T26" fmla="*/ 51 w 712"/>
                <a:gd name="T27" fmla="*/ 291 h 620"/>
                <a:gd name="T28" fmla="*/ 29 w 712"/>
                <a:gd name="T29" fmla="*/ 313 h 620"/>
                <a:gd name="T30" fmla="*/ 53 w 712"/>
                <a:gd name="T31" fmla="*/ 393 h 620"/>
                <a:gd name="T32" fmla="*/ 57 w 712"/>
                <a:gd name="T33" fmla="*/ 438 h 620"/>
                <a:gd name="T34" fmla="*/ 9 w 712"/>
                <a:gd name="T35" fmla="*/ 501 h 620"/>
                <a:gd name="T36" fmla="*/ 26 w 712"/>
                <a:gd name="T37" fmla="*/ 514 h 620"/>
                <a:gd name="T38" fmla="*/ 34 w 712"/>
                <a:gd name="T39" fmla="*/ 542 h 620"/>
                <a:gd name="T40" fmla="*/ 28 w 712"/>
                <a:gd name="T41" fmla="*/ 567 h 620"/>
                <a:gd name="T42" fmla="*/ 34 w 712"/>
                <a:gd name="T43" fmla="*/ 587 h 620"/>
                <a:gd name="T44" fmla="*/ 61 w 712"/>
                <a:gd name="T45" fmla="*/ 579 h 620"/>
                <a:gd name="T46" fmla="*/ 178 w 712"/>
                <a:gd name="T47" fmla="*/ 539 h 620"/>
                <a:gd name="T48" fmla="*/ 280 w 712"/>
                <a:gd name="T49" fmla="*/ 559 h 620"/>
                <a:gd name="T50" fmla="*/ 307 w 712"/>
                <a:gd name="T51" fmla="*/ 579 h 620"/>
                <a:gd name="T52" fmla="*/ 339 w 712"/>
                <a:gd name="T53" fmla="*/ 593 h 620"/>
                <a:gd name="T54" fmla="*/ 366 w 712"/>
                <a:gd name="T55" fmla="*/ 582 h 620"/>
                <a:gd name="T56" fmla="*/ 385 w 712"/>
                <a:gd name="T57" fmla="*/ 585 h 620"/>
                <a:gd name="T58" fmla="*/ 413 w 712"/>
                <a:gd name="T59" fmla="*/ 595 h 620"/>
                <a:gd name="T60" fmla="*/ 439 w 712"/>
                <a:gd name="T61" fmla="*/ 574 h 620"/>
                <a:gd name="T62" fmla="*/ 459 w 712"/>
                <a:gd name="T63" fmla="*/ 605 h 620"/>
                <a:gd name="T64" fmla="*/ 484 w 712"/>
                <a:gd name="T65" fmla="*/ 589 h 620"/>
                <a:gd name="T66" fmla="*/ 526 w 712"/>
                <a:gd name="T67" fmla="*/ 593 h 620"/>
                <a:gd name="T68" fmla="*/ 544 w 712"/>
                <a:gd name="T69" fmla="*/ 617 h 620"/>
                <a:gd name="T70" fmla="*/ 557 w 712"/>
                <a:gd name="T71" fmla="*/ 604 h 620"/>
                <a:gd name="T72" fmla="*/ 553 w 712"/>
                <a:gd name="T73" fmla="*/ 586 h 620"/>
                <a:gd name="T74" fmla="*/ 553 w 712"/>
                <a:gd name="T75" fmla="*/ 565 h 620"/>
                <a:gd name="T76" fmla="*/ 561 w 712"/>
                <a:gd name="T77" fmla="*/ 549 h 620"/>
                <a:gd name="T78" fmla="*/ 573 w 712"/>
                <a:gd name="T79" fmla="*/ 534 h 620"/>
                <a:gd name="T80" fmla="*/ 579 w 712"/>
                <a:gd name="T81" fmla="*/ 522 h 620"/>
                <a:gd name="T82" fmla="*/ 641 w 712"/>
                <a:gd name="T83" fmla="*/ 510 h 620"/>
                <a:gd name="T84" fmla="*/ 630 w 712"/>
                <a:gd name="T85" fmla="*/ 487 h 620"/>
                <a:gd name="T86" fmla="*/ 631 w 712"/>
                <a:gd name="T87" fmla="*/ 463 h 620"/>
                <a:gd name="T88" fmla="*/ 620 w 712"/>
                <a:gd name="T89" fmla="*/ 424 h 620"/>
                <a:gd name="T90" fmla="*/ 613 w 712"/>
                <a:gd name="T91" fmla="*/ 384 h 620"/>
                <a:gd name="T92" fmla="*/ 653 w 712"/>
                <a:gd name="T93" fmla="*/ 394 h 620"/>
                <a:gd name="T94" fmla="*/ 687 w 712"/>
                <a:gd name="T95" fmla="*/ 383 h 620"/>
                <a:gd name="T96" fmla="*/ 709 w 712"/>
                <a:gd name="T97" fmla="*/ 365 h 620"/>
                <a:gd name="T98" fmla="*/ 704 w 712"/>
                <a:gd name="T99" fmla="*/ 346 h 620"/>
                <a:gd name="T100" fmla="*/ 693 w 712"/>
                <a:gd name="T101" fmla="*/ 318 h 620"/>
                <a:gd name="T102" fmla="*/ 647 w 712"/>
                <a:gd name="T103" fmla="*/ 286 h 620"/>
                <a:gd name="T104" fmla="*/ 627 w 712"/>
                <a:gd name="T105" fmla="*/ 265 h 620"/>
                <a:gd name="T106" fmla="*/ 591 w 712"/>
                <a:gd name="T107" fmla="*/ 220 h 620"/>
                <a:gd name="T108" fmla="*/ 570 w 712"/>
                <a:gd name="T109" fmla="*/ 170 h 620"/>
                <a:gd name="T110" fmla="*/ 585 w 712"/>
                <a:gd name="T111" fmla="*/ 144 h 620"/>
                <a:gd name="T112" fmla="*/ 570 w 712"/>
                <a:gd name="T113" fmla="*/ 118 h 620"/>
                <a:gd name="T114" fmla="*/ 578 w 712"/>
                <a:gd name="T115" fmla="*/ 77 h 620"/>
                <a:gd name="T116" fmla="*/ 554 w 712"/>
                <a:gd name="T117" fmla="*/ 58 h 620"/>
                <a:gd name="T118" fmla="*/ 506 w 712"/>
                <a:gd name="T119" fmla="*/ 41 h 620"/>
                <a:gd name="T120" fmla="*/ 463 w 712"/>
                <a:gd name="T121" fmla="*/ 42 h 620"/>
                <a:gd name="T122" fmla="*/ 446 w 712"/>
                <a:gd name="T123" fmla="*/ 19 h 620"/>
                <a:gd name="T124" fmla="*/ 406 w 712"/>
                <a:gd name="T125" fmla="*/ 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2" h="620">
                  <a:moveTo>
                    <a:pt x="365" y="1"/>
                  </a:moveTo>
                  <a:lnTo>
                    <a:pt x="364" y="2"/>
                  </a:lnTo>
                  <a:lnTo>
                    <a:pt x="363" y="3"/>
                  </a:lnTo>
                  <a:lnTo>
                    <a:pt x="360" y="5"/>
                  </a:lnTo>
                  <a:lnTo>
                    <a:pt x="357" y="6"/>
                  </a:lnTo>
                  <a:lnTo>
                    <a:pt x="355" y="6"/>
                  </a:lnTo>
                  <a:lnTo>
                    <a:pt x="354" y="7"/>
                  </a:lnTo>
                  <a:lnTo>
                    <a:pt x="353" y="9"/>
                  </a:lnTo>
                  <a:lnTo>
                    <a:pt x="353" y="10"/>
                  </a:lnTo>
                  <a:lnTo>
                    <a:pt x="352" y="13"/>
                  </a:lnTo>
                  <a:lnTo>
                    <a:pt x="347" y="16"/>
                  </a:lnTo>
                  <a:lnTo>
                    <a:pt x="345" y="18"/>
                  </a:lnTo>
                  <a:lnTo>
                    <a:pt x="344" y="21"/>
                  </a:lnTo>
                  <a:lnTo>
                    <a:pt x="341" y="26"/>
                  </a:lnTo>
                  <a:lnTo>
                    <a:pt x="335" y="31"/>
                  </a:lnTo>
                  <a:lnTo>
                    <a:pt x="333" y="36"/>
                  </a:lnTo>
                  <a:lnTo>
                    <a:pt x="332" y="44"/>
                  </a:lnTo>
                  <a:lnTo>
                    <a:pt x="332" y="45"/>
                  </a:lnTo>
                  <a:lnTo>
                    <a:pt x="331" y="47"/>
                  </a:lnTo>
                  <a:lnTo>
                    <a:pt x="328" y="48"/>
                  </a:lnTo>
                  <a:lnTo>
                    <a:pt x="319" y="47"/>
                  </a:lnTo>
                  <a:lnTo>
                    <a:pt x="316" y="46"/>
                  </a:lnTo>
                  <a:lnTo>
                    <a:pt x="314" y="45"/>
                  </a:lnTo>
                  <a:lnTo>
                    <a:pt x="312" y="44"/>
                  </a:lnTo>
                  <a:lnTo>
                    <a:pt x="311" y="45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5" y="47"/>
                  </a:lnTo>
                  <a:lnTo>
                    <a:pt x="300" y="45"/>
                  </a:lnTo>
                  <a:lnTo>
                    <a:pt x="298" y="44"/>
                  </a:lnTo>
                  <a:lnTo>
                    <a:pt x="294" y="42"/>
                  </a:lnTo>
                  <a:lnTo>
                    <a:pt x="285" y="44"/>
                  </a:lnTo>
                  <a:lnTo>
                    <a:pt x="285" y="45"/>
                  </a:lnTo>
                  <a:lnTo>
                    <a:pt x="282" y="45"/>
                  </a:lnTo>
                  <a:lnTo>
                    <a:pt x="279" y="49"/>
                  </a:lnTo>
                  <a:lnTo>
                    <a:pt x="275" y="58"/>
                  </a:lnTo>
                  <a:lnTo>
                    <a:pt x="274" y="60"/>
                  </a:lnTo>
                  <a:lnTo>
                    <a:pt x="267" y="62"/>
                  </a:lnTo>
                  <a:lnTo>
                    <a:pt x="266" y="62"/>
                  </a:lnTo>
                  <a:lnTo>
                    <a:pt x="261" y="61"/>
                  </a:lnTo>
                  <a:lnTo>
                    <a:pt x="260" y="61"/>
                  </a:lnTo>
                  <a:lnTo>
                    <a:pt x="257" y="62"/>
                  </a:lnTo>
                  <a:lnTo>
                    <a:pt x="256" y="65"/>
                  </a:lnTo>
                  <a:lnTo>
                    <a:pt x="256" y="68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8"/>
                  </a:lnTo>
                  <a:lnTo>
                    <a:pt x="254" y="80"/>
                  </a:lnTo>
                  <a:lnTo>
                    <a:pt x="253" y="83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91"/>
                  </a:lnTo>
                  <a:lnTo>
                    <a:pt x="252" y="92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8" y="101"/>
                  </a:lnTo>
                  <a:lnTo>
                    <a:pt x="248" y="103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6" y="111"/>
                  </a:lnTo>
                  <a:lnTo>
                    <a:pt x="269" y="113"/>
                  </a:lnTo>
                  <a:lnTo>
                    <a:pt x="270" y="114"/>
                  </a:lnTo>
                  <a:lnTo>
                    <a:pt x="272" y="117"/>
                  </a:lnTo>
                  <a:lnTo>
                    <a:pt x="270" y="119"/>
                  </a:lnTo>
                  <a:lnTo>
                    <a:pt x="269" y="120"/>
                  </a:lnTo>
                  <a:lnTo>
                    <a:pt x="267" y="120"/>
                  </a:lnTo>
                  <a:lnTo>
                    <a:pt x="265" y="122"/>
                  </a:lnTo>
                  <a:lnTo>
                    <a:pt x="263" y="123"/>
                  </a:lnTo>
                  <a:lnTo>
                    <a:pt x="261" y="124"/>
                  </a:lnTo>
                  <a:lnTo>
                    <a:pt x="260" y="126"/>
                  </a:lnTo>
                  <a:lnTo>
                    <a:pt x="259" y="127"/>
                  </a:lnTo>
                  <a:lnTo>
                    <a:pt x="259" y="131"/>
                  </a:lnTo>
                  <a:lnTo>
                    <a:pt x="257" y="135"/>
                  </a:lnTo>
                  <a:lnTo>
                    <a:pt x="256" y="136"/>
                  </a:lnTo>
                  <a:lnTo>
                    <a:pt x="254" y="137"/>
                  </a:lnTo>
                  <a:lnTo>
                    <a:pt x="248" y="133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4" y="135"/>
                  </a:lnTo>
                  <a:lnTo>
                    <a:pt x="244" y="136"/>
                  </a:lnTo>
                  <a:lnTo>
                    <a:pt x="243" y="136"/>
                  </a:lnTo>
                  <a:lnTo>
                    <a:pt x="235" y="133"/>
                  </a:lnTo>
                  <a:lnTo>
                    <a:pt x="231" y="133"/>
                  </a:lnTo>
                  <a:lnTo>
                    <a:pt x="229" y="137"/>
                  </a:lnTo>
                  <a:lnTo>
                    <a:pt x="229" y="139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8" y="145"/>
                  </a:lnTo>
                  <a:lnTo>
                    <a:pt x="226" y="151"/>
                  </a:lnTo>
                  <a:lnTo>
                    <a:pt x="224" y="153"/>
                  </a:lnTo>
                  <a:lnTo>
                    <a:pt x="223" y="156"/>
                  </a:lnTo>
                  <a:lnTo>
                    <a:pt x="222" y="157"/>
                  </a:lnTo>
                  <a:lnTo>
                    <a:pt x="220" y="158"/>
                  </a:lnTo>
                  <a:lnTo>
                    <a:pt x="210" y="159"/>
                  </a:lnTo>
                  <a:lnTo>
                    <a:pt x="209" y="159"/>
                  </a:lnTo>
                  <a:lnTo>
                    <a:pt x="207" y="159"/>
                  </a:lnTo>
                  <a:lnTo>
                    <a:pt x="204" y="159"/>
                  </a:lnTo>
                  <a:lnTo>
                    <a:pt x="202" y="159"/>
                  </a:lnTo>
                  <a:lnTo>
                    <a:pt x="201" y="161"/>
                  </a:lnTo>
                  <a:lnTo>
                    <a:pt x="201" y="162"/>
                  </a:lnTo>
                  <a:lnTo>
                    <a:pt x="201" y="163"/>
                  </a:lnTo>
                  <a:lnTo>
                    <a:pt x="200" y="164"/>
                  </a:lnTo>
                  <a:lnTo>
                    <a:pt x="198" y="166"/>
                  </a:lnTo>
                  <a:lnTo>
                    <a:pt x="196" y="168"/>
                  </a:lnTo>
                  <a:lnTo>
                    <a:pt x="195" y="169"/>
                  </a:lnTo>
                  <a:lnTo>
                    <a:pt x="194" y="171"/>
                  </a:lnTo>
                  <a:lnTo>
                    <a:pt x="195" y="172"/>
                  </a:lnTo>
                  <a:lnTo>
                    <a:pt x="195" y="176"/>
                  </a:lnTo>
                  <a:lnTo>
                    <a:pt x="195" y="177"/>
                  </a:lnTo>
                  <a:lnTo>
                    <a:pt x="195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2" y="179"/>
                  </a:lnTo>
                  <a:lnTo>
                    <a:pt x="191" y="181"/>
                  </a:lnTo>
                  <a:lnTo>
                    <a:pt x="191" y="183"/>
                  </a:lnTo>
                  <a:lnTo>
                    <a:pt x="191" y="189"/>
                  </a:lnTo>
                  <a:lnTo>
                    <a:pt x="191" y="190"/>
                  </a:lnTo>
                  <a:lnTo>
                    <a:pt x="191" y="191"/>
                  </a:lnTo>
                  <a:lnTo>
                    <a:pt x="191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91" y="198"/>
                  </a:lnTo>
                  <a:lnTo>
                    <a:pt x="192" y="203"/>
                  </a:lnTo>
                  <a:lnTo>
                    <a:pt x="194" y="205"/>
                  </a:lnTo>
                  <a:lnTo>
                    <a:pt x="192" y="208"/>
                  </a:lnTo>
                  <a:lnTo>
                    <a:pt x="191" y="210"/>
                  </a:lnTo>
                  <a:lnTo>
                    <a:pt x="190" y="211"/>
                  </a:lnTo>
                  <a:lnTo>
                    <a:pt x="185" y="215"/>
                  </a:lnTo>
                  <a:lnTo>
                    <a:pt x="184" y="216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4"/>
                  </a:lnTo>
                  <a:lnTo>
                    <a:pt x="183" y="227"/>
                  </a:lnTo>
                  <a:lnTo>
                    <a:pt x="182" y="229"/>
                  </a:lnTo>
                  <a:lnTo>
                    <a:pt x="178" y="234"/>
                  </a:lnTo>
                  <a:lnTo>
                    <a:pt x="177" y="237"/>
                  </a:lnTo>
                  <a:lnTo>
                    <a:pt x="176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83" y="242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4" y="247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53"/>
                  </a:lnTo>
                  <a:lnTo>
                    <a:pt x="194" y="253"/>
                  </a:lnTo>
                  <a:lnTo>
                    <a:pt x="194" y="259"/>
                  </a:lnTo>
                  <a:lnTo>
                    <a:pt x="194" y="261"/>
                  </a:lnTo>
                  <a:lnTo>
                    <a:pt x="192" y="262"/>
                  </a:lnTo>
                  <a:lnTo>
                    <a:pt x="189" y="262"/>
                  </a:lnTo>
                  <a:lnTo>
                    <a:pt x="188" y="262"/>
                  </a:lnTo>
                  <a:lnTo>
                    <a:pt x="187" y="265"/>
                  </a:lnTo>
                  <a:lnTo>
                    <a:pt x="184" y="265"/>
                  </a:lnTo>
                  <a:lnTo>
                    <a:pt x="177" y="263"/>
                  </a:lnTo>
                  <a:lnTo>
                    <a:pt x="176" y="262"/>
                  </a:lnTo>
                  <a:lnTo>
                    <a:pt x="174" y="261"/>
                  </a:lnTo>
                  <a:lnTo>
                    <a:pt x="174" y="259"/>
                  </a:lnTo>
                  <a:lnTo>
                    <a:pt x="174" y="257"/>
                  </a:lnTo>
                  <a:lnTo>
                    <a:pt x="176" y="256"/>
                  </a:lnTo>
                  <a:lnTo>
                    <a:pt x="176" y="255"/>
                  </a:lnTo>
                  <a:lnTo>
                    <a:pt x="175" y="254"/>
                  </a:lnTo>
                  <a:lnTo>
                    <a:pt x="175" y="253"/>
                  </a:lnTo>
                  <a:lnTo>
                    <a:pt x="176" y="252"/>
                  </a:lnTo>
                  <a:lnTo>
                    <a:pt x="178" y="252"/>
                  </a:lnTo>
                  <a:lnTo>
                    <a:pt x="172" y="244"/>
                  </a:lnTo>
                  <a:lnTo>
                    <a:pt x="172" y="243"/>
                  </a:lnTo>
                  <a:lnTo>
                    <a:pt x="171" y="243"/>
                  </a:lnTo>
                  <a:lnTo>
                    <a:pt x="169" y="244"/>
                  </a:lnTo>
                  <a:lnTo>
                    <a:pt x="166" y="248"/>
                  </a:lnTo>
                  <a:lnTo>
                    <a:pt x="165" y="249"/>
                  </a:lnTo>
                  <a:lnTo>
                    <a:pt x="159" y="249"/>
                  </a:lnTo>
                  <a:lnTo>
                    <a:pt x="153" y="247"/>
                  </a:lnTo>
                  <a:lnTo>
                    <a:pt x="152" y="248"/>
                  </a:lnTo>
                  <a:lnTo>
                    <a:pt x="151" y="249"/>
                  </a:lnTo>
                  <a:lnTo>
                    <a:pt x="150" y="255"/>
                  </a:lnTo>
                  <a:lnTo>
                    <a:pt x="149" y="259"/>
                  </a:lnTo>
                  <a:lnTo>
                    <a:pt x="145" y="262"/>
                  </a:lnTo>
                  <a:lnTo>
                    <a:pt x="142" y="265"/>
                  </a:lnTo>
                  <a:lnTo>
                    <a:pt x="138" y="265"/>
                  </a:lnTo>
                  <a:lnTo>
                    <a:pt x="133" y="262"/>
                  </a:lnTo>
                  <a:lnTo>
                    <a:pt x="130" y="262"/>
                  </a:lnTo>
                  <a:lnTo>
                    <a:pt x="126" y="262"/>
                  </a:lnTo>
                  <a:lnTo>
                    <a:pt x="124" y="263"/>
                  </a:lnTo>
                  <a:lnTo>
                    <a:pt x="124" y="265"/>
                  </a:lnTo>
                  <a:lnTo>
                    <a:pt x="124" y="266"/>
                  </a:lnTo>
                  <a:lnTo>
                    <a:pt x="124" y="267"/>
                  </a:lnTo>
                  <a:lnTo>
                    <a:pt x="122" y="268"/>
                  </a:lnTo>
                  <a:lnTo>
                    <a:pt x="122" y="269"/>
                  </a:lnTo>
                  <a:lnTo>
                    <a:pt x="120" y="269"/>
                  </a:lnTo>
                  <a:lnTo>
                    <a:pt x="122" y="272"/>
                  </a:lnTo>
                  <a:lnTo>
                    <a:pt x="122" y="273"/>
                  </a:lnTo>
                  <a:lnTo>
                    <a:pt x="123" y="275"/>
                  </a:lnTo>
                  <a:lnTo>
                    <a:pt x="124" y="278"/>
                  </a:lnTo>
                  <a:lnTo>
                    <a:pt x="124" y="281"/>
                  </a:lnTo>
                  <a:lnTo>
                    <a:pt x="123" y="283"/>
                  </a:lnTo>
                  <a:lnTo>
                    <a:pt x="122" y="285"/>
                  </a:lnTo>
                  <a:lnTo>
                    <a:pt x="117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3" y="281"/>
                  </a:lnTo>
                  <a:lnTo>
                    <a:pt x="112" y="281"/>
                  </a:lnTo>
                  <a:lnTo>
                    <a:pt x="110" y="282"/>
                  </a:lnTo>
                  <a:lnTo>
                    <a:pt x="106" y="283"/>
                  </a:lnTo>
                  <a:lnTo>
                    <a:pt x="103" y="286"/>
                  </a:lnTo>
                  <a:lnTo>
                    <a:pt x="93" y="294"/>
                  </a:lnTo>
                  <a:lnTo>
                    <a:pt x="91" y="295"/>
                  </a:lnTo>
                  <a:lnTo>
                    <a:pt x="87" y="295"/>
                  </a:lnTo>
                  <a:lnTo>
                    <a:pt x="85" y="294"/>
                  </a:lnTo>
                  <a:lnTo>
                    <a:pt x="83" y="295"/>
                  </a:lnTo>
                  <a:lnTo>
                    <a:pt x="81" y="294"/>
                  </a:lnTo>
                  <a:lnTo>
                    <a:pt x="81" y="293"/>
                  </a:lnTo>
                  <a:lnTo>
                    <a:pt x="80" y="289"/>
                  </a:lnTo>
                  <a:lnTo>
                    <a:pt x="78" y="287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68" y="289"/>
                  </a:lnTo>
                  <a:lnTo>
                    <a:pt x="66" y="289"/>
                  </a:lnTo>
                  <a:lnTo>
                    <a:pt x="61" y="289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7" y="287"/>
                  </a:lnTo>
                  <a:lnTo>
                    <a:pt x="55" y="287"/>
                  </a:lnTo>
                  <a:lnTo>
                    <a:pt x="51" y="291"/>
                  </a:lnTo>
                  <a:lnTo>
                    <a:pt x="50" y="291"/>
                  </a:lnTo>
                  <a:lnTo>
                    <a:pt x="47" y="291"/>
                  </a:lnTo>
                  <a:lnTo>
                    <a:pt x="46" y="291"/>
                  </a:lnTo>
                  <a:lnTo>
                    <a:pt x="45" y="292"/>
                  </a:lnTo>
                  <a:lnTo>
                    <a:pt x="40" y="292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3" y="293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5" y="293"/>
                  </a:lnTo>
                  <a:lnTo>
                    <a:pt x="25" y="295"/>
                  </a:lnTo>
                  <a:lnTo>
                    <a:pt x="26" y="299"/>
                  </a:lnTo>
                  <a:lnTo>
                    <a:pt x="26" y="301"/>
                  </a:lnTo>
                  <a:lnTo>
                    <a:pt x="27" y="308"/>
                  </a:lnTo>
                  <a:lnTo>
                    <a:pt x="28" y="311"/>
                  </a:lnTo>
                  <a:lnTo>
                    <a:pt x="29" y="313"/>
                  </a:lnTo>
                  <a:lnTo>
                    <a:pt x="29" y="321"/>
                  </a:lnTo>
                  <a:lnTo>
                    <a:pt x="32" y="330"/>
                  </a:lnTo>
                  <a:lnTo>
                    <a:pt x="39" y="350"/>
                  </a:lnTo>
                  <a:lnTo>
                    <a:pt x="42" y="357"/>
                  </a:lnTo>
                  <a:lnTo>
                    <a:pt x="44" y="360"/>
                  </a:lnTo>
                  <a:lnTo>
                    <a:pt x="47" y="372"/>
                  </a:lnTo>
                  <a:lnTo>
                    <a:pt x="48" y="376"/>
                  </a:lnTo>
                  <a:lnTo>
                    <a:pt x="50" y="378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2" y="384"/>
                  </a:lnTo>
                  <a:lnTo>
                    <a:pt x="53" y="385"/>
                  </a:lnTo>
                  <a:lnTo>
                    <a:pt x="53" y="386"/>
                  </a:lnTo>
                  <a:lnTo>
                    <a:pt x="54" y="386"/>
                  </a:lnTo>
                  <a:lnTo>
                    <a:pt x="54" y="390"/>
                  </a:lnTo>
                  <a:lnTo>
                    <a:pt x="53" y="392"/>
                  </a:lnTo>
                  <a:lnTo>
                    <a:pt x="53" y="393"/>
                  </a:lnTo>
                  <a:lnTo>
                    <a:pt x="53" y="394"/>
                  </a:lnTo>
                  <a:lnTo>
                    <a:pt x="53" y="398"/>
                  </a:lnTo>
                  <a:lnTo>
                    <a:pt x="53" y="399"/>
                  </a:lnTo>
                  <a:lnTo>
                    <a:pt x="54" y="403"/>
                  </a:lnTo>
                  <a:lnTo>
                    <a:pt x="55" y="405"/>
                  </a:lnTo>
                  <a:lnTo>
                    <a:pt x="55" y="407"/>
                  </a:lnTo>
                  <a:lnTo>
                    <a:pt x="57" y="411"/>
                  </a:lnTo>
                  <a:lnTo>
                    <a:pt x="57" y="412"/>
                  </a:lnTo>
                  <a:lnTo>
                    <a:pt x="55" y="413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4" y="417"/>
                  </a:lnTo>
                  <a:lnTo>
                    <a:pt x="55" y="417"/>
                  </a:lnTo>
                  <a:lnTo>
                    <a:pt x="55" y="418"/>
                  </a:lnTo>
                  <a:lnTo>
                    <a:pt x="55" y="419"/>
                  </a:lnTo>
                  <a:lnTo>
                    <a:pt x="57" y="435"/>
                  </a:lnTo>
                  <a:lnTo>
                    <a:pt x="57" y="438"/>
                  </a:lnTo>
                  <a:lnTo>
                    <a:pt x="55" y="444"/>
                  </a:lnTo>
                  <a:lnTo>
                    <a:pt x="53" y="446"/>
                  </a:lnTo>
                  <a:lnTo>
                    <a:pt x="44" y="454"/>
                  </a:lnTo>
                  <a:lnTo>
                    <a:pt x="31" y="457"/>
                  </a:lnTo>
                  <a:lnTo>
                    <a:pt x="25" y="461"/>
                  </a:lnTo>
                  <a:lnTo>
                    <a:pt x="18" y="467"/>
                  </a:lnTo>
                  <a:lnTo>
                    <a:pt x="8" y="481"/>
                  </a:lnTo>
                  <a:lnTo>
                    <a:pt x="5" y="484"/>
                  </a:lnTo>
                  <a:lnTo>
                    <a:pt x="3" y="487"/>
                  </a:lnTo>
                  <a:lnTo>
                    <a:pt x="0" y="494"/>
                  </a:lnTo>
                  <a:lnTo>
                    <a:pt x="1" y="494"/>
                  </a:lnTo>
                  <a:lnTo>
                    <a:pt x="1" y="495"/>
                  </a:lnTo>
                  <a:lnTo>
                    <a:pt x="2" y="496"/>
                  </a:lnTo>
                  <a:lnTo>
                    <a:pt x="2" y="497"/>
                  </a:lnTo>
                  <a:lnTo>
                    <a:pt x="2" y="500"/>
                  </a:lnTo>
                  <a:lnTo>
                    <a:pt x="3" y="501"/>
                  </a:lnTo>
                  <a:lnTo>
                    <a:pt x="9" y="501"/>
                  </a:lnTo>
                  <a:lnTo>
                    <a:pt x="11" y="501"/>
                  </a:lnTo>
                  <a:lnTo>
                    <a:pt x="12" y="502"/>
                  </a:lnTo>
                  <a:lnTo>
                    <a:pt x="16" y="503"/>
                  </a:lnTo>
                  <a:lnTo>
                    <a:pt x="18" y="504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0" y="507"/>
                  </a:lnTo>
                  <a:lnTo>
                    <a:pt x="21" y="507"/>
                  </a:lnTo>
                  <a:lnTo>
                    <a:pt x="22" y="506"/>
                  </a:lnTo>
                  <a:lnTo>
                    <a:pt x="22" y="507"/>
                  </a:lnTo>
                  <a:lnTo>
                    <a:pt x="24" y="507"/>
                  </a:lnTo>
                  <a:lnTo>
                    <a:pt x="24" y="508"/>
                  </a:lnTo>
                  <a:lnTo>
                    <a:pt x="25" y="507"/>
                  </a:lnTo>
                  <a:lnTo>
                    <a:pt x="25" y="507"/>
                  </a:lnTo>
                  <a:lnTo>
                    <a:pt x="25" y="509"/>
                  </a:lnTo>
                  <a:lnTo>
                    <a:pt x="26" y="514"/>
                  </a:lnTo>
                  <a:lnTo>
                    <a:pt x="27" y="514"/>
                  </a:lnTo>
                  <a:lnTo>
                    <a:pt x="31" y="514"/>
                  </a:lnTo>
                  <a:lnTo>
                    <a:pt x="33" y="515"/>
                  </a:lnTo>
                  <a:lnTo>
                    <a:pt x="33" y="516"/>
                  </a:lnTo>
                  <a:lnTo>
                    <a:pt x="34" y="517"/>
                  </a:lnTo>
                  <a:lnTo>
                    <a:pt x="35" y="519"/>
                  </a:lnTo>
                  <a:lnTo>
                    <a:pt x="35" y="520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8" y="528"/>
                  </a:lnTo>
                  <a:lnTo>
                    <a:pt x="39" y="529"/>
                  </a:lnTo>
                  <a:lnTo>
                    <a:pt x="38" y="529"/>
                  </a:lnTo>
                  <a:lnTo>
                    <a:pt x="37" y="532"/>
                  </a:lnTo>
                  <a:lnTo>
                    <a:pt x="35" y="535"/>
                  </a:lnTo>
                  <a:lnTo>
                    <a:pt x="34" y="537"/>
                  </a:lnTo>
                  <a:lnTo>
                    <a:pt x="34" y="541"/>
                  </a:lnTo>
                  <a:lnTo>
                    <a:pt x="34" y="542"/>
                  </a:lnTo>
                  <a:lnTo>
                    <a:pt x="34" y="543"/>
                  </a:lnTo>
                  <a:lnTo>
                    <a:pt x="33" y="545"/>
                  </a:lnTo>
                  <a:lnTo>
                    <a:pt x="33" y="547"/>
                  </a:lnTo>
                  <a:lnTo>
                    <a:pt x="32" y="548"/>
                  </a:lnTo>
                  <a:lnTo>
                    <a:pt x="33" y="550"/>
                  </a:lnTo>
                  <a:lnTo>
                    <a:pt x="35" y="552"/>
                  </a:lnTo>
                  <a:lnTo>
                    <a:pt x="34" y="555"/>
                  </a:lnTo>
                  <a:lnTo>
                    <a:pt x="33" y="556"/>
                  </a:lnTo>
                  <a:lnTo>
                    <a:pt x="31" y="558"/>
                  </a:lnTo>
                  <a:lnTo>
                    <a:pt x="29" y="558"/>
                  </a:lnTo>
                  <a:lnTo>
                    <a:pt x="29" y="559"/>
                  </a:lnTo>
                  <a:lnTo>
                    <a:pt x="29" y="560"/>
                  </a:lnTo>
                  <a:lnTo>
                    <a:pt x="28" y="562"/>
                  </a:lnTo>
                  <a:lnTo>
                    <a:pt x="28" y="563"/>
                  </a:lnTo>
                  <a:lnTo>
                    <a:pt x="29" y="565"/>
                  </a:lnTo>
                  <a:lnTo>
                    <a:pt x="28" y="566"/>
                  </a:lnTo>
                  <a:lnTo>
                    <a:pt x="28" y="567"/>
                  </a:lnTo>
                  <a:lnTo>
                    <a:pt x="29" y="567"/>
                  </a:lnTo>
                  <a:lnTo>
                    <a:pt x="29" y="568"/>
                  </a:lnTo>
                  <a:lnTo>
                    <a:pt x="28" y="569"/>
                  </a:lnTo>
                  <a:lnTo>
                    <a:pt x="27" y="569"/>
                  </a:lnTo>
                  <a:lnTo>
                    <a:pt x="27" y="571"/>
                  </a:lnTo>
                  <a:lnTo>
                    <a:pt x="28" y="572"/>
                  </a:lnTo>
                  <a:lnTo>
                    <a:pt x="28" y="573"/>
                  </a:lnTo>
                  <a:lnTo>
                    <a:pt x="28" y="576"/>
                  </a:lnTo>
                  <a:lnTo>
                    <a:pt x="28" y="578"/>
                  </a:lnTo>
                  <a:lnTo>
                    <a:pt x="28" y="580"/>
                  </a:lnTo>
                  <a:lnTo>
                    <a:pt x="31" y="582"/>
                  </a:lnTo>
                  <a:lnTo>
                    <a:pt x="29" y="582"/>
                  </a:lnTo>
                  <a:lnTo>
                    <a:pt x="31" y="585"/>
                  </a:lnTo>
                  <a:lnTo>
                    <a:pt x="32" y="585"/>
                  </a:lnTo>
                  <a:lnTo>
                    <a:pt x="33" y="586"/>
                  </a:lnTo>
                  <a:lnTo>
                    <a:pt x="33" y="586"/>
                  </a:lnTo>
                  <a:lnTo>
                    <a:pt x="34" y="587"/>
                  </a:lnTo>
                  <a:lnTo>
                    <a:pt x="34" y="586"/>
                  </a:lnTo>
                  <a:lnTo>
                    <a:pt x="35" y="586"/>
                  </a:lnTo>
                  <a:lnTo>
                    <a:pt x="34" y="585"/>
                  </a:lnTo>
                  <a:lnTo>
                    <a:pt x="33" y="579"/>
                  </a:lnTo>
                  <a:lnTo>
                    <a:pt x="32" y="578"/>
                  </a:lnTo>
                  <a:lnTo>
                    <a:pt x="32" y="576"/>
                  </a:lnTo>
                  <a:lnTo>
                    <a:pt x="33" y="575"/>
                  </a:lnTo>
                  <a:lnTo>
                    <a:pt x="34" y="574"/>
                  </a:lnTo>
                  <a:lnTo>
                    <a:pt x="35" y="573"/>
                  </a:lnTo>
                  <a:lnTo>
                    <a:pt x="42" y="572"/>
                  </a:lnTo>
                  <a:lnTo>
                    <a:pt x="44" y="572"/>
                  </a:lnTo>
                  <a:lnTo>
                    <a:pt x="50" y="573"/>
                  </a:lnTo>
                  <a:lnTo>
                    <a:pt x="52" y="573"/>
                  </a:lnTo>
                  <a:lnTo>
                    <a:pt x="53" y="574"/>
                  </a:lnTo>
                  <a:lnTo>
                    <a:pt x="55" y="578"/>
                  </a:lnTo>
                  <a:lnTo>
                    <a:pt x="58" y="579"/>
                  </a:lnTo>
                  <a:lnTo>
                    <a:pt x="61" y="579"/>
                  </a:lnTo>
                  <a:lnTo>
                    <a:pt x="73" y="568"/>
                  </a:lnTo>
                  <a:lnTo>
                    <a:pt x="81" y="562"/>
                  </a:lnTo>
                  <a:lnTo>
                    <a:pt x="83" y="559"/>
                  </a:lnTo>
                  <a:lnTo>
                    <a:pt x="84" y="552"/>
                  </a:lnTo>
                  <a:lnTo>
                    <a:pt x="85" y="549"/>
                  </a:lnTo>
                  <a:lnTo>
                    <a:pt x="88" y="546"/>
                  </a:lnTo>
                  <a:lnTo>
                    <a:pt x="90" y="543"/>
                  </a:lnTo>
                  <a:lnTo>
                    <a:pt x="92" y="543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6" y="543"/>
                  </a:lnTo>
                  <a:lnTo>
                    <a:pt x="137" y="540"/>
                  </a:lnTo>
                  <a:lnTo>
                    <a:pt x="144" y="535"/>
                  </a:lnTo>
                  <a:lnTo>
                    <a:pt x="148" y="534"/>
                  </a:lnTo>
                  <a:lnTo>
                    <a:pt x="151" y="534"/>
                  </a:lnTo>
                  <a:lnTo>
                    <a:pt x="164" y="537"/>
                  </a:lnTo>
                  <a:lnTo>
                    <a:pt x="178" y="539"/>
                  </a:lnTo>
                  <a:lnTo>
                    <a:pt x="189" y="539"/>
                  </a:lnTo>
                  <a:lnTo>
                    <a:pt x="194" y="537"/>
                  </a:lnTo>
                  <a:lnTo>
                    <a:pt x="210" y="540"/>
                  </a:lnTo>
                  <a:lnTo>
                    <a:pt x="216" y="540"/>
                  </a:lnTo>
                  <a:lnTo>
                    <a:pt x="218" y="541"/>
                  </a:lnTo>
                  <a:lnTo>
                    <a:pt x="222" y="545"/>
                  </a:lnTo>
                  <a:lnTo>
                    <a:pt x="224" y="546"/>
                  </a:lnTo>
                  <a:lnTo>
                    <a:pt x="242" y="547"/>
                  </a:lnTo>
                  <a:lnTo>
                    <a:pt x="243" y="547"/>
                  </a:lnTo>
                  <a:lnTo>
                    <a:pt x="243" y="548"/>
                  </a:lnTo>
                  <a:lnTo>
                    <a:pt x="243" y="549"/>
                  </a:lnTo>
                  <a:lnTo>
                    <a:pt x="243" y="550"/>
                  </a:lnTo>
                  <a:lnTo>
                    <a:pt x="244" y="552"/>
                  </a:lnTo>
                  <a:lnTo>
                    <a:pt x="246" y="553"/>
                  </a:lnTo>
                  <a:lnTo>
                    <a:pt x="261" y="553"/>
                  </a:lnTo>
                  <a:lnTo>
                    <a:pt x="276" y="559"/>
                  </a:lnTo>
                  <a:lnTo>
                    <a:pt x="280" y="559"/>
                  </a:lnTo>
                  <a:lnTo>
                    <a:pt x="288" y="558"/>
                  </a:lnTo>
                  <a:lnTo>
                    <a:pt x="294" y="558"/>
                  </a:lnTo>
                  <a:lnTo>
                    <a:pt x="298" y="558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7"/>
                  </a:lnTo>
                  <a:lnTo>
                    <a:pt x="301" y="569"/>
                  </a:lnTo>
                  <a:lnTo>
                    <a:pt x="302" y="571"/>
                  </a:lnTo>
                  <a:lnTo>
                    <a:pt x="303" y="571"/>
                  </a:lnTo>
                  <a:lnTo>
                    <a:pt x="305" y="571"/>
                  </a:lnTo>
                  <a:lnTo>
                    <a:pt x="307" y="571"/>
                  </a:lnTo>
                  <a:lnTo>
                    <a:pt x="307" y="573"/>
                  </a:lnTo>
                  <a:lnTo>
                    <a:pt x="306" y="575"/>
                  </a:lnTo>
                  <a:lnTo>
                    <a:pt x="306" y="578"/>
                  </a:lnTo>
                  <a:lnTo>
                    <a:pt x="307" y="579"/>
                  </a:lnTo>
                  <a:lnTo>
                    <a:pt x="307" y="579"/>
                  </a:lnTo>
                  <a:lnTo>
                    <a:pt x="311" y="578"/>
                  </a:lnTo>
                  <a:lnTo>
                    <a:pt x="315" y="579"/>
                  </a:lnTo>
                  <a:lnTo>
                    <a:pt x="316" y="578"/>
                  </a:lnTo>
                  <a:lnTo>
                    <a:pt x="319" y="578"/>
                  </a:lnTo>
                  <a:lnTo>
                    <a:pt x="320" y="575"/>
                  </a:lnTo>
                  <a:lnTo>
                    <a:pt x="322" y="574"/>
                  </a:lnTo>
                  <a:lnTo>
                    <a:pt x="325" y="574"/>
                  </a:lnTo>
                  <a:lnTo>
                    <a:pt x="333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9" y="581"/>
                  </a:lnTo>
                  <a:lnTo>
                    <a:pt x="338" y="585"/>
                  </a:lnTo>
                  <a:lnTo>
                    <a:pt x="335" y="589"/>
                  </a:lnTo>
                  <a:lnTo>
                    <a:pt x="335" y="591"/>
                  </a:lnTo>
                  <a:lnTo>
                    <a:pt x="337" y="592"/>
                  </a:lnTo>
                  <a:lnTo>
                    <a:pt x="338" y="593"/>
                  </a:lnTo>
                  <a:lnTo>
                    <a:pt x="339" y="593"/>
                  </a:lnTo>
                  <a:lnTo>
                    <a:pt x="340" y="593"/>
                  </a:lnTo>
                  <a:lnTo>
                    <a:pt x="341" y="592"/>
                  </a:lnTo>
                  <a:lnTo>
                    <a:pt x="345" y="587"/>
                  </a:lnTo>
                  <a:lnTo>
                    <a:pt x="345" y="586"/>
                  </a:lnTo>
                  <a:lnTo>
                    <a:pt x="346" y="586"/>
                  </a:lnTo>
                  <a:lnTo>
                    <a:pt x="346" y="585"/>
                  </a:lnTo>
                  <a:lnTo>
                    <a:pt x="345" y="584"/>
                  </a:lnTo>
                  <a:lnTo>
                    <a:pt x="345" y="581"/>
                  </a:lnTo>
                  <a:lnTo>
                    <a:pt x="346" y="579"/>
                  </a:lnTo>
                  <a:lnTo>
                    <a:pt x="347" y="576"/>
                  </a:lnTo>
                  <a:lnTo>
                    <a:pt x="348" y="575"/>
                  </a:lnTo>
                  <a:lnTo>
                    <a:pt x="350" y="575"/>
                  </a:lnTo>
                  <a:lnTo>
                    <a:pt x="352" y="576"/>
                  </a:lnTo>
                  <a:lnTo>
                    <a:pt x="357" y="581"/>
                  </a:lnTo>
                  <a:lnTo>
                    <a:pt x="358" y="582"/>
                  </a:lnTo>
                  <a:lnTo>
                    <a:pt x="359" y="582"/>
                  </a:lnTo>
                  <a:lnTo>
                    <a:pt x="366" y="582"/>
                  </a:lnTo>
                  <a:lnTo>
                    <a:pt x="367" y="582"/>
                  </a:lnTo>
                  <a:lnTo>
                    <a:pt x="368" y="580"/>
                  </a:lnTo>
                  <a:lnTo>
                    <a:pt x="372" y="575"/>
                  </a:lnTo>
                  <a:lnTo>
                    <a:pt x="373" y="573"/>
                  </a:lnTo>
                  <a:lnTo>
                    <a:pt x="374" y="572"/>
                  </a:lnTo>
                  <a:lnTo>
                    <a:pt x="377" y="571"/>
                  </a:lnTo>
                  <a:lnTo>
                    <a:pt x="378" y="571"/>
                  </a:lnTo>
                  <a:lnTo>
                    <a:pt x="379" y="572"/>
                  </a:lnTo>
                  <a:lnTo>
                    <a:pt x="379" y="573"/>
                  </a:lnTo>
                  <a:lnTo>
                    <a:pt x="379" y="574"/>
                  </a:lnTo>
                  <a:lnTo>
                    <a:pt x="379" y="575"/>
                  </a:lnTo>
                  <a:lnTo>
                    <a:pt x="380" y="576"/>
                  </a:lnTo>
                  <a:lnTo>
                    <a:pt x="381" y="578"/>
                  </a:lnTo>
                  <a:lnTo>
                    <a:pt x="384" y="579"/>
                  </a:lnTo>
                  <a:lnTo>
                    <a:pt x="384" y="580"/>
                  </a:lnTo>
                  <a:lnTo>
                    <a:pt x="385" y="581"/>
                  </a:lnTo>
                  <a:lnTo>
                    <a:pt x="385" y="585"/>
                  </a:lnTo>
                  <a:lnTo>
                    <a:pt x="386" y="586"/>
                  </a:lnTo>
                  <a:lnTo>
                    <a:pt x="387" y="586"/>
                  </a:lnTo>
                  <a:lnTo>
                    <a:pt x="389" y="586"/>
                  </a:lnTo>
                  <a:lnTo>
                    <a:pt x="390" y="584"/>
                  </a:lnTo>
                  <a:lnTo>
                    <a:pt x="393" y="581"/>
                  </a:lnTo>
                  <a:lnTo>
                    <a:pt x="394" y="581"/>
                  </a:lnTo>
                  <a:lnTo>
                    <a:pt x="397" y="580"/>
                  </a:lnTo>
                  <a:lnTo>
                    <a:pt x="404" y="582"/>
                  </a:lnTo>
                  <a:lnTo>
                    <a:pt x="406" y="582"/>
                  </a:lnTo>
                  <a:lnTo>
                    <a:pt x="406" y="585"/>
                  </a:lnTo>
                  <a:lnTo>
                    <a:pt x="406" y="586"/>
                  </a:lnTo>
                  <a:lnTo>
                    <a:pt x="407" y="593"/>
                  </a:lnTo>
                  <a:lnTo>
                    <a:pt x="409" y="594"/>
                  </a:lnTo>
                  <a:lnTo>
                    <a:pt x="409" y="597"/>
                  </a:lnTo>
                  <a:lnTo>
                    <a:pt x="411" y="597"/>
                  </a:lnTo>
                  <a:lnTo>
                    <a:pt x="412" y="595"/>
                  </a:lnTo>
                  <a:lnTo>
                    <a:pt x="413" y="595"/>
                  </a:lnTo>
                  <a:lnTo>
                    <a:pt x="415" y="597"/>
                  </a:lnTo>
                  <a:lnTo>
                    <a:pt x="415" y="599"/>
                  </a:lnTo>
                  <a:lnTo>
                    <a:pt x="416" y="601"/>
                  </a:lnTo>
                  <a:lnTo>
                    <a:pt x="417" y="599"/>
                  </a:lnTo>
                  <a:lnTo>
                    <a:pt x="417" y="598"/>
                  </a:lnTo>
                  <a:lnTo>
                    <a:pt x="417" y="593"/>
                  </a:lnTo>
                  <a:lnTo>
                    <a:pt x="417" y="591"/>
                  </a:lnTo>
                  <a:lnTo>
                    <a:pt x="419" y="587"/>
                  </a:lnTo>
                  <a:lnTo>
                    <a:pt x="420" y="586"/>
                  </a:lnTo>
                  <a:lnTo>
                    <a:pt x="423" y="584"/>
                  </a:lnTo>
                  <a:lnTo>
                    <a:pt x="425" y="582"/>
                  </a:lnTo>
                  <a:lnTo>
                    <a:pt x="428" y="581"/>
                  </a:lnTo>
                  <a:lnTo>
                    <a:pt x="432" y="581"/>
                  </a:lnTo>
                  <a:lnTo>
                    <a:pt x="433" y="581"/>
                  </a:lnTo>
                  <a:lnTo>
                    <a:pt x="436" y="579"/>
                  </a:lnTo>
                  <a:lnTo>
                    <a:pt x="437" y="575"/>
                  </a:lnTo>
                  <a:lnTo>
                    <a:pt x="439" y="574"/>
                  </a:lnTo>
                  <a:lnTo>
                    <a:pt x="441" y="573"/>
                  </a:lnTo>
                  <a:lnTo>
                    <a:pt x="442" y="573"/>
                  </a:lnTo>
                  <a:lnTo>
                    <a:pt x="445" y="574"/>
                  </a:lnTo>
                  <a:lnTo>
                    <a:pt x="446" y="575"/>
                  </a:lnTo>
                  <a:lnTo>
                    <a:pt x="448" y="576"/>
                  </a:lnTo>
                  <a:lnTo>
                    <a:pt x="449" y="581"/>
                  </a:lnTo>
                  <a:lnTo>
                    <a:pt x="451" y="585"/>
                  </a:lnTo>
                  <a:lnTo>
                    <a:pt x="452" y="586"/>
                  </a:lnTo>
                  <a:lnTo>
                    <a:pt x="452" y="589"/>
                  </a:lnTo>
                  <a:lnTo>
                    <a:pt x="451" y="593"/>
                  </a:lnTo>
                  <a:lnTo>
                    <a:pt x="452" y="594"/>
                  </a:lnTo>
                  <a:lnTo>
                    <a:pt x="454" y="595"/>
                  </a:lnTo>
                  <a:lnTo>
                    <a:pt x="455" y="597"/>
                  </a:lnTo>
                  <a:lnTo>
                    <a:pt x="456" y="599"/>
                  </a:lnTo>
                  <a:lnTo>
                    <a:pt x="456" y="602"/>
                  </a:lnTo>
                  <a:lnTo>
                    <a:pt x="457" y="604"/>
                  </a:lnTo>
                  <a:lnTo>
                    <a:pt x="459" y="605"/>
                  </a:lnTo>
                  <a:lnTo>
                    <a:pt x="461" y="605"/>
                  </a:lnTo>
                  <a:lnTo>
                    <a:pt x="462" y="604"/>
                  </a:lnTo>
                  <a:lnTo>
                    <a:pt x="464" y="602"/>
                  </a:lnTo>
                  <a:lnTo>
                    <a:pt x="465" y="601"/>
                  </a:lnTo>
                  <a:lnTo>
                    <a:pt x="469" y="602"/>
                  </a:lnTo>
                  <a:lnTo>
                    <a:pt x="470" y="602"/>
                  </a:lnTo>
                  <a:lnTo>
                    <a:pt x="471" y="601"/>
                  </a:lnTo>
                  <a:lnTo>
                    <a:pt x="472" y="598"/>
                  </a:lnTo>
                  <a:lnTo>
                    <a:pt x="474" y="597"/>
                  </a:lnTo>
                  <a:lnTo>
                    <a:pt x="475" y="595"/>
                  </a:lnTo>
                  <a:lnTo>
                    <a:pt x="476" y="595"/>
                  </a:lnTo>
                  <a:lnTo>
                    <a:pt x="477" y="594"/>
                  </a:lnTo>
                  <a:lnTo>
                    <a:pt x="478" y="593"/>
                  </a:lnTo>
                  <a:lnTo>
                    <a:pt x="480" y="592"/>
                  </a:lnTo>
                  <a:lnTo>
                    <a:pt x="481" y="591"/>
                  </a:lnTo>
                  <a:lnTo>
                    <a:pt x="483" y="589"/>
                  </a:lnTo>
                  <a:lnTo>
                    <a:pt x="484" y="589"/>
                  </a:lnTo>
                  <a:lnTo>
                    <a:pt x="487" y="589"/>
                  </a:lnTo>
                  <a:lnTo>
                    <a:pt x="488" y="591"/>
                  </a:lnTo>
                  <a:lnTo>
                    <a:pt x="489" y="593"/>
                  </a:lnTo>
                  <a:lnTo>
                    <a:pt x="489" y="594"/>
                  </a:lnTo>
                  <a:lnTo>
                    <a:pt x="490" y="595"/>
                  </a:lnTo>
                  <a:lnTo>
                    <a:pt x="497" y="597"/>
                  </a:lnTo>
                  <a:lnTo>
                    <a:pt x="498" y="597"/>
                  </a:lnTo>
                  <a:lnTo>
                    <a:pt x="500" y="595"/>
                  </a:lnTo>
                  <a:lnTo>
                    <a:pt x="501" y="593"/>
                  </a:lnTo>
                  <a:lnTo>
                    <a:pt x="502" y="593"/>
                  </a:lnTo>
                  <a:lnTo>
                    <a:pt x="503" y="593"/>
                  </a:lnTo>
                  <a:lnTo>
                    <a:pt x="504" y="594"/>
                  </a:lnTo>
                  <a:lnTo>
                    <a:pt x="508" y="591"/>
                  </a:lnTo>
                  <a:lnTo>
                    <a:pt x="510" y="591"/>
                  </a:lnTo>
                  <a:lnTo>
                    <a:pt x="521" y="591"/>
                  </a:lnTo>
                  <a:lnTo>
                    <a:pt x="523" y="591"/>
                  </a:lnTo>
                  <a:lnTo>
                    <a:pt x="526" y="593"/>
                  </a:lnTo>
                  <a:lnTo>
                    <a:pt x="528" y="597"/>
                  </a:lnTo>
                  <a:lnTo>
                    <a:pt x="529" y="598"/>
                  </a:lnTo>
                  <a:lnTo>
                    <a:pt x="534" y="600"/>
                  </a:lnTo>
                  <a:lnTo>
                    <a:pt x="534" y="601"/>
                  </a:lnTo>
                  <a:lnTo>
                    <a:pt x="534" y="602"/>
                  </a:lnTo>
                  <a:lnTo>
                    <a:pt x="534" y="604"/>
                  </a:lnTo>
                  <a:lnTo>
                    <a:pt x="534" y="605"/>
                  </a:lnTo>
                  <a:lnTo>
                    <a:pt x="534" y="606"/>
                  </a:lnTo>
                  <a:lnTo>
                    <a:pt x="534" y="608"/>
                  </a:lnTo>
                  <a:lnTo>
                    <a:pt x="534" y="610"/>
                  </a:lnTo>
                  <a:lnTo>
                    <a:pt x="536" y="613"/>
                  </a:lnTo>
                  <a:lnTo>
                    <a:pt x="537" y="613"/>
                  </a:lnTo>
                  <a:lnTo>
                    <a:pt x="539" y="614"/>
                  </a:lnTo>
                  <a:lnTo>
                    <a:pt x="541" y="614"/>
                  </a:lnTo>
                  <a:lnTo>
                    <a:pt x="542" y="614"/>
                  </a:lnTo>
                  <a:lnTo>
                    <a:pt x="543" y="614"/>
                  </a:lnTo>
                  <a:lnTo>
                    <a:pt x="544" y="617"/>
                  </a:lnTo>
                  <a:lnTo>
                    <a:pt x="546" y="618"/>
                  </a:lnTo>
                  <a:lnTo>
                    <a:pt x="547" y="617"/>
                  </a:lnTo>
                  <a:lnTo>
                    <a:pt x="548" y="618"/>
                  </a:lnTo>
                  <a:lnTo>
                    <a:pt x="549" y="618"/>
                  </a:lnTo>
                  <a:lnTo>
                    <a:pt x="549" y="619"/>
                  </a:lnTo>
                  <a:lnTo>
                    <a:pt x="550" y="620"/>
                  </a:lnTo>
                  <a:lnTo>
                    <a:pt x="552" y="620"/>
                  </a:lnTo>
                  <a:lnTo>
                    <a:pt x="552" y="619"/>
                  </a:lnTo>
                  <a:lnTo>
                    <a:pt x="552" y="617"/>
                  </a:lnTo>
                  <a:lnTo>
                    <a:pt x="552" y="615"/>
                  </a:lnTo>
                  <a:lnTo>
                    <a:pt x="553" y="614"/>
                  </a:lnTo>
                  <a:lnTo>
                    <a:pt x="554" y="613"/>
                  </a:lnTo>
                  <a:lnTo>
                    <a:pt x="556" y="611"/>
                  </a:lnTo>
                  <a:lnTo>
                    <a:pt x="557" y="608"/>
                  </a:lnTo>
                  <a:lnTo>
                    <a:pt x="557" y="605"/>
                  </a:lnTo>
                  <a:lnTo>
                    <a:pt x="559" y="605"/>
                  </a:lnTo>
                  <a:lnTo>
                    <a:pt x="557" y="604"/>
                  </a:lnTo>
                  <a:lnTo>
                    <a:pt x="557" y="602"/>
                  </a:lnTo>
                  <a:lnTo>
                    <a:pt x="556" y="599"/>
                  </a:lnTo>
                  <a:lnTo>
                    <a:pt x="555" y="598"/>
                  </a:lnTo>
                  <a:lnTo>
                    <a:pt x="554" y="598"/>
                  </a:lnTo>
                  <a:lnTo>
                    <a:pt x="554" y="597"/>
                  </a:lnTo>
                  <a:lnTo>
                    <a:pt x="554" y="594"/>
                  </a:lnTo>
                  <a:lnTo>
                    <a:pt x="554" y="593"/>
                  </a:lnTo>
                  <a:lnTo>
                    <a:pt x="555" y="593"/>
                  </a:lnTo>
                  <a:lnTo>
                    <a:pt x="556" y="593"/>
                  </a:lnTo>
                  <a:lnTo>
                    <a:pt x="555" y="592"/>
                  </a:lnTo>
                  <a:lnTo>
                    <a:pt x="554" y="591"/>
                  </a:lnTo>
                  <a:lnTo>
                    <a:pt x="554" y="589"/>
                  </a:lnTo>
                  <a:lnTo>
                    <a:pt x="554" y="588"/>
                  </a:lnTo>
                  <a:lnTo>
                    <a:pt x="554" y="587"/>
                  </a:lnTo>
                  <a:lnTo>
                    <a:pt x="553" y="586"/>
                  </a:lnTo>
                  <a:lnTo>
                    <a:pt x="552" y="586"/>
                  </a:lnTo>
                  <a:lnTo>
                    <a:pt x="553" y="586"/>
                  </a:lnTo>
                  <a:lnTo>
                    <a:pt x="554" y="585"/>
                  </a:lnTo>
                  <a:lnTo>
                    <a:pt x="553" y="584"/>
                  </a:lnTo>
                  <a:lnTo>
                    <a:pt x="550" y="582"/>
                  </a:lnTo>
                  <a:lnTo>
                    <a:pt x="549" y="581"/>
                  </a:lnTo>
                  <a:lnTo>
                    <a:pt x="549" y="580"/>
                  </a:lnTo>
                  <a:lnTo>
                    <a:pt x="550" y="580"/>
                  </a:lnTo>
                  <a:lnTo>
                    <a:pt x="550" y="579"/>
                  </a:lnTo>
                  <a:lnTo>
                    <a:pt x="548" y="578"/>
                  </a:lnTo>
                  <a:lnTo>
                    <a:pt x="548" y="576"/>
                  </a:lnTo>
                  <a:lnTo>
                    <a:pt x="550" y="574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2" y="572"/>
                  </a:lnTo>
                  <a:lnTo>
                    <a:pt x="553" y="571"/>
                  </a:lnTo>
                  <a:lnTo>
                    <a:pt x="553" y="569"/>
                  </a:lnTo>
                  <a:lnTo>
                    <a:pt x="553" y="566"/>
                  </a:lnTo>
                  <a:lnTo>
                    <a:pt x="553" y="565"/>
                  </a:lnTo>
                  <a:lnTo>
                    <a:pt x="554" y="565"/>
                  </a:lnTo>
                  <a:lnTo>
                    <a:pt x="556" y="565"/>
                  </a:lnTo>
                  <a:lnTo>
                    <a:pt x="556" y="563"/>
                  </a:lnTo>
                  <a:lnTo>
                    <a:pt x="557" y="562"/>
                  </a:lnTo>
                  <a:lnTo>
                    <a:pt x="557" y="561"/>
                  </a:lnTo>
                  <a:lnTo>
                    <a:pt x="557" y="560"/>
                  </a:lnTo>
                  <a:lnTo>
                    <a:pt x="559" y="559"/>
                  </a:lnTo>
                  <a:lnTo>
                    <a:pt x="559" y="558"/>
                  </a:lnTo>
                  <a:lnTo>
                    <a:pt x="557" y="558"/>
                  </a:lnTo>
                  <a:lnTo>
                    <a:pt x="556" y="558"/>
                  </a:lnTo>
                  <a:lnTo>
                    <a:pt x="557" y="556"/>
                  </a:lnTo>
                  <a:lnTo>
                    <a:pt x="559" y="556"/>
                  </a:lnTo>
                  <a:lnTo>
                    <a:pt x="560" y="554"/>
                  </a:lnTo>
                  <a:lnTo>
                    <a:pt x="560" y="553"/>
                  </a:lnTo>
                  <a:lnTo>
                    <a:pt x="560" y="552"/>
                  </a:lnTo>
                  <a:lnTo>
                    <a:pt x="560" y="550"/>
                  </a:lnTo>
                  <a:lnTo>
                    <a:pt x="561" y="549"/>
                  </a:lnTo>
                  <a:lnTo>
                    <a:pt x="562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2" y="545"/>
                  </a:lnTo>
                  <a:lnTo>
                    <a:pt x="565" y="543"/>
                  </a:lnTo>
                  <a:lnTo>
                    <a:pt x="565" y="542"/>
                  </a:lnTo>
                  <a:lnTo>
                    <a:pt x="565" y="541"/>
                  </a:lnTo>
                  <a:lnTo>
                    <a:pt x="566" y="541"/>
                  </a:lnTo>
                  <a:lnTo>
                    <a:pt x="568" y="541"/>
                  </a:lnTo>
                  <a:lnTo>
                    <a:pt x="569" y="540"/>
                  </a:lnTo>
                  <a:lnTo>
                    <a:pt x="570" y="539"/>
                  </a:lnTo>
                  <a:lnTo>
                    <a:pt x="570" y="537"/>
                  </a:lnTo>
                  <a:lnTo>
                    <a:pt x="569" y="537"/>
                  </a:lnTo>
                  <a:lnTo>
                    <a:pt x="569" y="536"/>
                  </a:lnTo>
                  <a:lnTo>
                    <a:pt x="569" y="535"/>
                  </a:lnTo>
                  <a:lnTo>
                    <a:pt x="572" y="535"/>
                  </a:lnTo>
                  <a:lnTo>
                    <a:pt x="573" y="534"/>
                  </a:lnTo>
                  <a:lnTo>
                    <a:pt x="574" y="534"/>
                  </a:lnTo>
                  <a:lnTo>
                    <a:pt x="575" y="533"/>
                  </a:lnTo>
                  <a:lnTo>
                    <a:pt x="575" y="532"/>
                  </a:lnTo>
                  <a:lnTo>
                    <a:pt x="575" y="530"/>
                  </a:lnTo>
                  <a:lnTo>
                    <a:pt x="575" y="529"/>
                  </a:lnTo>
                  <a:lnTo>
                    <a:pt x="576" y="529"/>
                  </a:lnTo>
                  <a:lnTo>
                    <a:pt x="576" y="529"/>
                  </a:lnTo>
                  <a:lnTo>
                    <a:pt x="578" y="529"/>
                  </a:lnTo>
                  <a:lnTo>
                    <a:pt x="579" y="529"/>
                  </a:lnTo>
                  <a:lnTo>
                    <a:pt x="580" y="529"/>
                  </a:lnTo>
                  <a:lnTo>
                    <a:pt x="581" y="528"/>
                  </a:lnTo>
                  <a:lnTo>
                    <a:pt x="580" y="527"/>
                  </a:lnTo>
                  <a:lnTo>
                    <a:pt x="578" y="527"/>
                  </a:lnTo>
                  <a:lnTo>
                    <a:pt x="579" y="526"/>
                  </a:lnTo>
                  <a:lnTo>
                    <a:pt x="579" y="524"/>
                  </a:lnTo>
                  <a:lnTo>
                    <a:pt x="579" y="523"/>
                  </a:lnTo>
                  <a:lnTo>
                    <a:pt x="579" y="522"/>
                  </a:lnTo>
                  <a:lnTo>
                    <a:pt x="580" y="521"/>
                  </a:lnTo>
                  <a:lnTo>
                    <a:pt x="581" y="520"/>
                  </a:lnTo>
                  <a:lnTo>
                    <a:pt x="591" y="519"/>
                  </a:lnTo>
                  <a:lnTo>
                    <a:pt x="594" y="520"/>
                  </a:lnTo>
                  <a:lnTo>
                    <a:pt x="596" y="521"/>
                  </a:lnTo>
                  <a:lnTo>
                    <a:pt x="600" y="523"/>
                  </a:lnTo>
                  <a:lnTo>
                    <a:pt x="601" y="524"/>
                  </a:lnTo>
                  <a:lnTo>
                    <a:pt x="604" y="523"/>
                  </a:lnTo>
                  <a:lnTo>
                    <a:pt x="605" y="521"/>
                  </a:lnTo>
                  <a:lnTo>
                    <a:pt x="606" y="519"/>
                  </a:lnTo>
                  <a:lnTo>
                    <a:pt x="607" y="517"/>
                  </a:lnTo>
                  <a:lnTo>
                    <a:pt x="613" y="514"/>
                  </a:lnTo>
                  <a:lnTo>
                    <a:pt x="619" y="514"/>
                  </a:lnTo>
                  <a:lnTo>
                    <a:pt x="633" y="517"/>
                  </a:lnTo>
                  <a:lnTo>
                    <a:pt x="641" y="516"/>
                  </a:lnTo>
                  <a:lnTo>
                    <a:pt x="643" y="513"/>
                  </a:lnTo>
                  <a:lnTo>
                    <a:pt x="641" y="510"/>
                  </a:lnTo>
                  <a:lnTo>
                    <a:pt x="640" y="508"/>
                  </a:lnTo>
                  <a:lnTo>
                    <a:pt x="637" y="506"/>
                  </a:lnTo>
                  <a:lnTo>
                    <a:pt x="635" y="506"/>
                  </a:lnTo>
                  <a:lnTo>
                    <a:pt x="635" y="503"/>
                  </a:lnTo>
                  <a:lnTo>
                    <a:pt x="635" y="502"/>
                  </a:lnTo>
                  <a:lnTo>
                    <a:pt x="635" y="501"/>
                  </a:lnTo>
                  <a:lnTo>
                    <a:pt x="635" y="500"/>
                  </a:lnTo>
                  <a:lnTo>
                    <a:pt x="637" y="498"/>
                  </a:lnTo>
                  <a:lnTo>
                    <a:pt x="635" y="497"/>
                  </a:lnTo>
                  <a:lnTo>
                    <a:pt x="633" y="497"/>
                  </a:lnTo>
                  <a:lnTo>
                    <a:pt x="632" y="497"/>
                  </a:lnTo>
                  <a:lnTo>
                    <a:pt x="631" y="496"/>
                  </a:lnTo>
                  <a:lnTo>
                    <a:pt x="628" y="495"/>
                  </a:lnTo>
                  <a:lnTo>
                    <a:pt x="626" y="491"/>
                  </a:lnTo>
                  <a:lnTo>
                    <a:pt x="627" y="490"/>
                  </a:lnTo>
                  <a:lnTo>
                    <a:pt x="628" y="489"/>
                  </a:lnTo>
                  <a:lnTo>
                    <a:pt x="630" y="487"/>
                  </a:lnTo>
                  <a:lnTo>
                    <a:pt x="630" y="485"/>
                  </a:lnTo>
                  <a:lnTo>
                    <a:pt x="630" y="483"/>
                  </a:lnTo>
                  <a:lnTo>
                    <a:pt x="630" y="482"/>
                  </a:lnTo>
                  <a:lnTo>
                    <a:pt x="628" y="481"/>
                  </a:lnTo>
                  <a:lnTo>
                    <a:pt x="627" y="480"/>
                  </a:lnTo>
                  <a:lnTo>
                    <a:pt x="628" y="476"/>
                  </a:lnTo>
                  <a:lnTo>
                    <a:pt x="628" y="472"/>
                  </a:lnTo>
                  <a:lnTo>
                    <a:pt x="628" y="470"/>
                  </a:lnTo>
                  <a:lnTo>
                    <a:pt x="626" y="469"/>
                  </a:lnTo>
                  <a:lnTo>
                    <a:pt x="626" y="468"/>
                  </a:lnTo>
                  <a:lnTo>
                    <a:pt x="625" y="467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6" y="463"/>
                  </a:lnTo>
                  <a:lnTo>
                    <a:pt x="627" y="463"/>
                  </a:lnTo>
                  <a:lnTo>
                    <a:pt x="630" y="463"/>
                  </a:lnTo>
                  <a:lnTo>
                    <a:pt x="631" y="463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27" y="458"/>
                  </a:lnTo>
                  <a:lnTo>
                    <a:pt x="626" y="457"/>
                  </a:lnTo>
                  <a:lnTo>
                    <a:pt x="624" y="451"/>
                  </a:lnTo>
                  <a:lnTo>
                    <a:pt x="620" y="446"/>
                  </a:lnTo>
                  <a:lnTo>
                    <a:pt x="620" y="445"/>
                  </a:lnTo>
                  <a:lnTo>
                    <a:pt x="625" y="443"/>
                  </a:lnTo>
                  <a:lnTo>
                    <a:pt x="627" y="441"/>
                  </a:lnTo>
                  <a:lnTo>
                    <a:pt x="627" y="435"/>
                  </a:lnTo>
                  <a:lnTo>
                    <a:pt x="626" y="432"/>
                  </a:lnTo>
                  <a:lnTo>
                    <a:pt x="625" y="431"/>
                  </a:lnTo>
                  <a:lnTo>
                    <a:pt x="624" y="430"/>
                  </a:lnTo>
                  <a:lnTo>
                    <a:pt x="622" y="428"/>
                  </a:lnTo>
                  <a:lnTo>
                    <a:pt x="622" y="425"/>
                  </a:lnTo>
                  <a:lnTo>
                    <a:pt x="621" y="424"/>
                  </a:lnTo>
                  <a:lnTo>
                    <a:pt x="620" y="424"/>
                  </a:lnTo>
                  <a:lnTo>
                    <a:pt x="619" y="424"/>
                  </a:lnTo>
                  <a:lnTo>
                    <a:pt x="617" y="422"/>
                  </a:lnTo>
                  <a:lnTo>
                    <a:pt x="614" y="419"/>
                  </a:lnTo>
                  <a:lnTo>
                    <a:pt x="612" y="417"/>
                  </a:lnTo>
                  <a:lnTo>
                    <a:pt x="609" y="412"/>
                  </a:lnTo>
                  <a:lnTo>
                    <a:pt x="608" y="409"/>
                  </a:lnTo>
                  <a:lnTo>
                    <a:pt x="602" y="404"/>
                  </a:lnTo>
                  <a:lnTo>
                    <a:pt x="605" y="403"/>
                  </a:lnTo>
                  <a:lnTo>
                    <a:pt x="608" y="397"/>
                  </a:lnTo>
                  <a:lnTo>
                    <a:pt x="609" y="396"/>
                  </a:lnTo>
                  <a:lnTo>
                    <a:pt x="611" y="396"/>
                  </a:lnTo>
                  <a:lnTo>
                    <a:pt x="612" y="394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2" y="391"/>
                  </a:lnTo>
                  <a:lnTo>
                    <a:pt x="612" y="389"/>
                  </a:lnTo>
                  <a:lnTo>
                    <a:pt x="613" y="384"/>
                  </a:lnTo>
                  <a:lnTo>
                    <a:pt x="617" y="381"/>
                  </a:lnTo>
                  <a:lnTo>
                    <a:pt x="619" y="381"/>
                  </a:lnTo>
                  <a:lnTo>
                    <a:pt x="622" y="383"/>
                  </a:lnTo>
                  <a:lnTo>
                    <a:pt x="624" y="383"/>
                  </a:lnTo>
                  <a:lnTo>
                    <a:pt x="627" y="380"/>
                  </a:lnTo>
                  <a:lnTo>
                    <a:pt x="628" y="380"/>
                  </a:lnTo>
                  <a:lnTo>
                    <a:pt x="631" y="380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40" y="383"/>
                  </a:lnTo>
                  <a:lnTo>
                    <a:pt x="641" y="384"/>
                  </a:lnTo>
                  <a:lnTo>
                    <a:pt x="643" y="385"/>
                  </a:lnTo>
                  <a:lnTo>
                    <a:pt x="643" y="390"/>
                  </a:lnTo>
                  <a:lnTo>
                    <a:pt x="645" y="392"/>
                  </a:lnTo>
                  <a:lnTo>
                    <a:pt x="647" y="392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6" y="394"/>
                  </a:lnTo>
                  <a:lnTo>
                    <a:pt x="658" y="393"/>
                  </a:lnTo>
                  <a:lnTo>
                    <a:pt x="660" y="393"/>
                  </a:lnTo>
                  <a:lnTo>
                    <a:pt x="665" y="396"/>
                  </a:lnTo>
                  <a:lnTo>
                    <a:pt x="669" y="396"/>
                  </a:lnTo>
                  <a:lnTo>
                    <a:pt x="671" y="393"/>
                  </a:lnTo>
                  <a:lnTo>
                    <a:pt x="673" y="393"/>
                  </a:lnTo>
                  <a:lnTo>
                    <a:pt x="674" y="393"/>
                  </a:lnTo>
                  <a:lnTo>
                    <a:pt x="676" y="392"/>
                  </a:lnTo>
                  <a:lnTo>
                    <a:pt x="674" y="392"/>
                  </a:lnTo>
                  <a:lnTo>
                    <a:pt x="676" y="391"/>
                  </a:lnTo>
                  <a:lnTo>
                    <a:pt x="676" y="390"/>
                  </a:lnTo>
                  <a:lnTo>
                    <a:pt x="679" y="390"/>
                  </a:lnTo>
                  <a:lnTo>
                    <a:pt x="680" y="389"/>
                  </a:lnTo>
                  <a:lnTo>
                    <a:pt x="683" y="386"/>
                  </a:lnTo>
                  <a:lnTo>
                    <a:pt x="685" y="384"/>
                  </a:lnTo>
                  <a:lnTo>
                    <a:pt x="687" y="383"/>
                  </a:lnTo>
                  <a:lnTo>
                    <a:pt x="690" y="383"/>
                  </a:lnTo>
                  <a:lnTo>
                    <a:pt x="691" y="381"/>
                  </a:lnTo>
                  <a:lnTo>
                    <a:pt x="693" y="377"/>
                  </a:lnTo>
                  <a:lnTo>
                    <a:pt x="695" y="374"/>
                  </a:lnTo>
                  <a:lnTo>
                    <a:pt x="695" y="372"/>
                  </a:lnTo>
                  <a:lnTo>
                    <a:pt x="693" y="372"/>
                  </a:lnTo>
                  <a:lnTo>
                    <a:pt x="692" y="370"/>
                  </a:lnTo>
                  <a:lnTo>
                    <a:pt x="693" y="368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9" y="370"/>
                  </a:lnTo>
                  <a:lnTo>
                    <a:pt x="702" y="368"/>
                  </a:lnTo>
                  <a:lnTo>
                    <a:pt x="704" y="367"/>
                  </a:lnTo>
                  <a:lnTo>
                    <a:pt x="703" y="366"/>
                  </a:lnTo>
                  <a:lnTo>
                    <a:pt x="703" y="365"/>
                  </a:lnTo>
                  <a:lnTo>
                    <a:pt x="708" y="364"/>
                  </a:lnTo>
                  <a:lnTo>
                    <a:pt x="709" y="365"/>
                  </a:lnTo>
                  <a:lnTo>
                    <a:pt x="710" y="365"/>
                  </a:lnTo>
                  <a:lnTo>
                    <a:pt x="711" y="365"/>
                  </a:lnTo>
                  <a:lnTo>
                    <a:pt x="712" y="364"/>
                  </a:lnTo>
                  <a:lnTo>
                    <a:pt x="711" y="360"/>
                  </a:lnTo>
                  <a:lnTo>
                    <a:pt x="712" y="353"/>
                  </a:lnTo>
                  <a:lnTo>
                    <a:pt x="712" y="352"/>
                  </a:lnTo>
                  <a:lnTo>
                    <a:pt x="711" y="348"/>
                  </a:lnTo>
                  <a:lnTo>
                    <a:pt x="710" y="348"/>
                  </a:lnTo>
                  <a:lnTo>
                    <a:pt x="708" y="350"/>
                  </a:lnTo>
                  <a:lnTo>
                    <a:pt x="706" y="350"/>
                  </a:lnTo>
                  <a:lnTo>
                    <a:pt x="706" y="347"/>
                  </a:lnTo>
                  <a:lnTo>
                    <a:pt x="706" y="346"/>
                  </a:lnTo>
                  <a:lnTo>
                    <a:pt x="708" y="345"/>
                  </a:lnTo>
                  <a:lnTo>
                    <a:pt x="706" y="345"/>
                  </a:lnTo>
                  <a:lnTo>
                    <a:pt x="705" y="345"/>
                  </a:lnTo>
                  <a:lnTo>
                    <a:pt x="704" y="345"/>
                  </a:lnTo>
                  <a:lnTo>
                    <a:pt x="704" y="346"/>
                  </a:lnTo>
                  <a:lnTo>
                    <a:pt x="703" y="346"/>
                  </a:lnTo>
                  <a:lnTo>
                    <a:pt x="702" y="345"/>
                  </a:lnTo>
                  <a:lnTo>
                    <a:pt x="700" y="343"/>
                  </a:lnTo>
                  <a:lnTo>
                    <a:pt x="699" y="341"/>
                  </a:lnTo>
                  <a:lnTo>
                    <a:pt x="695" y="339"/>
                  </a:lnTo>
                  <a:lnTo>
                    <a:pt x="693" y="338"/>
                  </a:lnTo>
                  <a:lnTo>
                    <a:pt x="691" y="335"/>
                  </a:lnTo>
                  <a:lnTo>
                    <a:pt x="690" y="333"/>
                  </a:lnTo>
                  <a:lnTo>
                    <a:pt x="689" y="330"/>
                  </a:lnTo>
                  <a:lnTo>
                    <a:pt x="689" y="328"/>
                  </a:lnTo>
                  <a:lnTo>
                    <a:pt x="689" y="327"/>
                  </a:lnTo>
                  <a:lnTo>
                    <a:pt x="690" y="327"/>
                  </a:lnTo>
                  <a:lnTo>
                    <a:pt x="695" y="324"/>
                  </a:lnTo>
                  <a:lnTo>
                    <a:pt x="696" y="322"/>
                  </a:lnTo>
                  <a:lnTo>
                    <a:pt x="696" y="321"/>
                  </a:lnTo>
                  <a:lnTo>
                    <a:pt x="695" y="320"/>
                  </a:lnTo>
                  <a:lnTo>
                    <a:pt x="693" y="318"/>
                  </a:lnTo>
                  <a:lnTo>
                    <a:pt x="692" y="317"/>
                  </a:lnTo>
                  <a:lnTo>
                    <a:pt x="691" y="317"/>
                  </a:lnTo>
                  <a:lnTo>
                    <a:pt x="686" y="317"/>
                  </a:lnTo>
                  <a:lnTo>
                    <a:pt x="685" y="317"/>
                  </a:lnTo>
                  <a:lnTo>
                    <a:pt x="683" y="313"/>
                  </a:lnTo>
                  <a:lnTo>
                    <a:pt x="680" y="311"/>
                  </a:lnTo>
                  <a:lnTo>
                    <a:pt x="672" y="308"/>
                  </a:lnTo>
                  <a:lnTo>
                    <a:pt x="667" y="305"/>
                  </a:lnTo>
                  <a:lnTo>
                    <a:pt x="665" y="305"/>
                  </a:lnTo>
                  <a:lnTo>
                    <a:pt x="650" y="308"/>
                  </a:lnTo>
                  <a:lnTo>
                    <a:pt x="644" y="306"/>
                  </a:lnTo>
                  <a:lnTo>
                    <a:pt x="640" y="306"/>
                  </a:lnTo>
                  <a:lnTo>
                    <a:pt x="641" y="304"/>
                  </a:lnTo>
                  <a:lnTo>
                    <a:pt x="644" y="299"/>
                  </a:lnTo>
                  <a:lnTo>
                    <a:pt x="645" y="296"/>
                  </a:lnTo>
                  <a:lnTo>
                    <a:pt x="646" y="288"/>
                  </a:lnTo>
                  <a:lnTo>
                    <a:pt x="647" y="286"/>
                  </a:lnTo>
                  <a:lnTo>
                    <a:pt x="647" y="285"/>
                  </a:lnTo>
                  <a:lnTo>
                    <a:pt x="647" y="283"/>
                  </a:lnTo>
                  <a:lnTo>
                    <a:pt x="647" y="282"/>
                  </a:lnTo>
                  <a:lnTo>
                    <a:pt x="647" y="281"/>
                  </a:lnTo>
                  <a:lnTo>
                    <a:pt x="646" y="274"/>
                  </a:lnTo>
                  <a:lnTo>
                    <a:pt x="646" y="273"/>
                  </a:lnTo>
                  <a:lnTo>
                    <a:pt x="645" y="273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1" y="273"/>
                  </a:lnTo>
                  <a:lnTo>
                    <a:pt x="641" y="272"/>
                  </a:lnTo>
                  <a:lnTo>
                    <a:pt x="640" y="270"/>
                  </a:lnTo>
                  <a:lnTo>
                    <a:pt x="640" y="269"/>
                  </a:lnTo>
                  <a:lnTo>
                    <a:pt x="639" y="269"/>
                  </a:lnTo>
                  <a:lnTo>
                    <a:pt x="637" y="268"/>
                  </a:lnTo>
                  <a:lnTo>
                    <a:pt x="634" y="268"/>
                  </a:lnTo>
                  <a:lnTo>
                    <a:pt x="627" y="265"/>
                  </a:lnTo>
                  <a:lnTo>
                    <a:pt x="624" y="263"/>
                  </a:lnTo>
                  <a:lnTo>
                    <a:pt x="621" y="262"/>
                  </a:lnTo>
                  <a:lnTo>
                    <a:pt x="620" y="261"/>
                  </a:lnTo>
                  <a:lnTo>
                    <a:pt x="609" y="252"/>
                  </a:lnTo>
                  <a:lnTo>
                    <a:pt x="608" y="249"/>
                  </a:lnTo>
                  <a:lnTo>
                    <a:pt x="607" y="246"/>
                  </a:lnTo>
                  <a:lnTo>
                    <a:pt x="606" y="239"/>
                  </a:lnTo>
                  <a:lnTo>
                    <a:pt x="606" y="236"/>
                  </a:lnTo>
                  <a:lnTo>
                    <a:pt x="605" y="235"/>
                  </a:lnTo>
                  <a:lnTo>
                    <a:pt x="604" y="235"/>
                  </a:lnTo>
                  <a:lnTo>
                    <a:pt x="604" y="233"/>
                  </a:lnTo>
                  <a:lnTo>
                    <a:pt x="601" y="226"/>
                  </a:lnTo>
                  <a:lnTo>
                    <a:pt x="600" y="223"/>
                  </a:lnTo>
                  <a:lnTo>
                    <a:pt x="598" y="223"/>
                  </a:lnTo>
                  <a:lnTo>
                    <a:pt x="598" y="222"/>
                  </a:lnTo>
                  <a:lnTo>
                    <a:pt x="596" y="221"/>
                  </a:lnTo>
                  <a:lnTo>
                    <a:pt x="591" y="220"/>
                  </a:lnTo>
                  <a:lnTo>
                    <a:pt x="589" y="217"/>
                  </a:lnTo>
                  <a:lnTo>
                    <a:pt x="591" y="213"/>
                  </a:lnTo>
                  <a:lnTo>
                    <a:pt x="594" y="207"/>
                  </a:lnTo>
                  <a:lnTo>
                    <a:pt x="596" y="201"/>
                  </a:lnTo>
                  <a:lnTo>
                    <a:pt x="594" y="198"/>
                  </a:lnTo>
                  <a:lnTo>
                    <a:pt x="592" y="195"/>
                  </a:lnTo>
                  <a:lnTo>
                    <a:pt x="587" y="194"/>
                  </a:lnTo>
                  <a:lnTo>
                    <a:pt x="585" y="195"/>
                  </a:lnTo>
                  <a:lnTo>
                    <a:pt x="585" y="192"/>
                  </a:lnTo>
                  <a:lnTo>
                    <a:pt x="583" y="190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7" y="181"/>
                  </a:lnTo>
                  <a:lnTo>
                    <a:pt x="567" y="178"/>
                  </a:lnTo>
                  <a:lnTo>
                    <a:pt x="567" y="175"/>
                  </a:lnTo>
                  <a:lnTo>
                    <a:pt x="568" y="172"/>
                  </a:lnTo>
                  <a:lnTo>
                    <a:pt x="570" y="170"/>
                  </a:lnTo>
                  <a:lnTo>
                    <a:pt x="572" y="168"/>
                  </a:lnTo>
                  <a:lnTo>
                    <a:pt x="572" y="164"/>
                  </a:lnTo>
                  <a:lnTo>
                    <a:pt x="570" y="163"/>
                  </a:lnTo>
                  <a:lnTo>
                    <a:pt x="570" y="161"/>
                  </a:lnTo>
                  <a:lnTo>
                    <a:pt x="573" y="159"/>
                  </a:lnTo>
                  <a:lnTo>
                    <a:pt x="578" y="159"/>
                  </a:lnTo>
                  <a:lnTo>
                    <a:pt x="579" y="159"/>
                  </a:lnTo>
                  <a:lnTo>
                    <a:pt x="580" y="156"/>
                  </a:lnTo>
                  <a:lnTo>
                    <a:pt x="580" y="155"/>
                  </a:lnTo>
                  <a:lnTo>
                    <a:pt x="579" y="153"/>
                  </a:lnTo>
                  <a:lnTo>
                    <a:pt x="578" y="151"/>
                  </a:lnTo>
                  <a:lnTo>
                    <a:pt x="578" y="149"/>
                  </a:lnTo>
                  <a:lnTo>
                    <a:pt x="580" y="149"/>
                  </a:lnTo>
                  <a:lnTo>
                    <a:pt x="583" y="150"/>
                  </a:lnTo>
                  <a:lnTo>
                    <a:pt x="586" y="150"/>
                  </a:lnTo>
                  <a:lnTo>
                    <a:pt x="586" y="146"/>
                  </a:lnTo>
                  <a:lnTo>
                    <a:pt x="585" y="144"/>
                  </a:lnTo>
                  <a:lnTo>
                    <a:pt x="583" y="140"/>
                  </a:lnTo>
                  <a:lnTo>
                    <a:pt x="582" y="139"/>
                  </a:lnTo>
                  <a:lnTo>
                    <a:pt x="582" y="138"/>
                  </a:lnTo>
                  <a:lnTo>
                    <a:pt x="583" y="137"/>
                  </a:lnTo>
                  <a:lnTo>
                    <a:pt x="583" y="136"/>
                  </a:lnTo>
                  <a:lnTo>
                    <a:pt x="583" y="135"/>
                  </a:lnTo>
                  <a:lnTo>
                    <a:pt x="583" y="133"/>
                  </a:lnTo>
                  <a:lnTo>
                    <a:pt x="582" y="133"/>
                  </a:lnTo>
                  <a:lnTo>
                    <a:pt x="581" y="133"/>
                  </a:lnTo>
                  <a:lnTo>
                    <a:pt x="581" y="132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78" y="127"/>
                  </a:lnTo>
                  <a:lnTo>
                    <a:pt x="576" y="126"/>
                  </a:lnTo>
                  <a:lnTo>
                    <a:pt x="575" y="120"/>
                  </a:lnTo>
                  <a:lnTo>
                    <a:pt x="574" y="119"/>
                  </a:lnTo>
                  <a:lnTo>
                    <a:pt x="570" y="118"/>
                  </a:lnTo>
                  <a:lnTo>
                    <a:pt x="569" y="117"/>
                  </a:lnTo>
                  <a:lnTo>
                    <a:pt x="569" y="114"/>
                  </a:lnTo>
                  <a:lnTo>
                    <a:pt x="569" y="112"/>
                  </a:lnTo>
                  <a:lnTo>
                    <a:pt x="570" y="110"/>
                  </a:lnTo>
                  <a:lnTo>
                    <a:pt x="573" y="106"/>
                  </a:lnTo>
                  <a:lnTo>
                    <a:pt x="578" y="103"/>
                  </a:lnTo>
                  <a:lnTo>
                    <a:pt x="579" y="103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6" y="96"/>
                  </a:lnTo>
                  <a:lnTo>
                    <a:pt x="575" y="93"/>
                  </a:lnTo>
                  <a:lnTo>
                    <a:pt x="576" y="91"/>
                  </a:lnTo>
                  <a:lnTo>
                    <a:pt x="578" y="90"/>
                  </a:lnTo>
                  <a:lnTo>
                    <a:pt x="579" y="87"/>
                  </a:lnTo>
                  <a:lnTo>
                    <a:pt x="578" y="87"/>
                  </a:lnTo>
                  <a:lnTo>
                    <a:pt x="579" y="83"/>
                  </a:lnTo>
                  <a:lnTo>
                    <a:pt x="578" y="77"/>
                  </a:lnTo>
                  <a:lnTo>
                    <a:pt x="576" y="73"/>
                  </a:lnTo>
                  <a:lnTo>
                    <a:pt x="573" y="73"/>
                  </a:lnTo>
                  <a:lnTo>
                    <a:pt x="569" y="73"/>
                  </a:lnTo>
                  <a:lnTo>
                    <a:pt x="567" y="74"/>
                  </a:lnTo>
                  <a:lnTo>
                    <a:pt x="565" y="74"/>
                  </a:lnTo>
                  <a:lnTo>
                    <a:pt x="562" y="71"/>
                  </a:lnTo>
                  <a:lnTo>
                    <a:pt x="562" y="68"/>
                  </a:lnTo>
                  <a:lnTo>
                    <a:pt x="562" y="67"/>
                  </a:lnTo>
                  <a:lnTo>
                    <a:pt x="561" y="66"/>
                  </a:lnTo>
                  <a:lnTo>
                    <a:pt x="557" y="67"/>
                  </a:lnTo>
                  <a:lnTo>
                    <a:pt x="556" y="66"/>
                  </a:lnTo>
                  <a:lnTo>
                    <a:pt x="555" y="65"/>
                  </a:lnTo>
                  <a:lnTo>
                    <a:pt x="554" y="64"/>
                  </a:lnTo>
                  <a:lnTo>
                    <a:pt x="554" y="62"/>
                  </a:lnTo>
                  <a:lnTo>
                    <a:pt x="554" y="61"/>
                  </a:lnTo>
                  <a:lnTo>
                    <a:pt x="554" y="60"/>
                  </a:lnTo>
                  <a:lnTo>
                    <a:pt x="554" y="58"/>
                  </a:lnTo>
                  <a:lnTo>
                    <a:pt x="554" y="57"/>
                  </a:lnTo>
                  <a:lnTo>
                    <a:pt x="553" y="57"/>
                  </a:lnTo>
                  <a:lnTo>
                    <a:pt x="546" y="53"/>
                  </a:lnTo>
                  <a:lnTo>
                    <a:pt x="544" y="52"/>
                  </a:lnTo>
                  <a:lnTo>
                    <a:pt x="544" y="51"/>
                  </a:lnTo>
                  <a:lnTo>
                    <a:pt x="546" y="49"/>
                  </a:lnTo>
                  <a:lnTo>
                    <a:pt x="546" y="48"/>
                  </a:lnTo>
                  <a:lnTo>
                    <a:pt x="544" y="47"/>
                  </a:lnTo>
                  <a:lnTo>
                    <a:pt x="530" y="44"/>
                  </a:lnTo>
                  <a:lnTo>
                    <a:pt x="529" y="42"/>
                  </a:lnTo>
                  <a:lnTo>
                    <a:pt x="527" y="40"/>
                  </a:lnTo>
                  <a:lnTo>
                    <a:pt x="526" y="40"/>
                  </a:lnTo>
                  <a:lnTo>
                    <a:pt x="523" y="41"/>
                  </a:lnTo>
                  <a:lnTo>
                    <a:pt x="520" y="44"/>
                  </a:lnTo>
                  <a:lnTo>
                    <a:pt x="517" y="45"/>
                  </a:lnTo>
                  <a:lnTo>
                    <a:pt x="509" y="41"/>
                  </a:lnTo>
                  <a:lnTo>
                    <a:pt x="506" y="41"/>
                  </a:lnTo>
                  <a:lnTo>
                    <a:pt x="503" y="42"/>
                  </a:lnTo>
                  <a:lnTo>
                    <a:pt x="501" y="44"/>
                  </a:lnTo>
                  <a:lnTo>
                    <a:pt x="498" y="45"/>
                  </a:lnTo>
                  <a:lnTo>
                    <a:pt x="496" y="51"/>
                  </a:lnTo>
                  <a:lnTo>
                    <a:pt x="494" y="52"/>
                  </a:lnTo>
                  <a:lnTo>
                    <a:pt x="488" y="51"/>
                  </a:lnTo>
                  <a:lnTo>
                    <a:pt x="487" y="51"/>
                  </a:lnTo>
                  <a:lnTo>
                    <a:pt x="478" y="55"/>
                  </a:lnTo>
                  <a:lnTo>
                    <a:pt x="474" y="62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67" y="57"/>
                  </a:lnTo>
                  <a:lnTo>
                    <a:pt x="463" y="53"/>
                  </a:lnTo>
                  <a:lnTo>
                    <a:pt x="462" y="52"/>
                  </a:lnTo>
                  <a:lnTo>
                    <a:pt x="461" y="48"/>
                  </a:lnTo>
                  <a:lnTo>
                    <a:pt x="462" y="46"/>
                  </a:lnTo>
                  <a:lnTo>
                    <a:pt x="463" y="42"/>
                  </a:lnTo>
                  <a:lnTo>
                    <a:pt x="463" y="41"/>
                  </a:lnTo>
                  <a:lnTo>
                    <a:pt x="464" y="38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7" y="34"/>
                  </a:lnTo>
                  <a:lnTo>
                    <a:pt x="468" y="34"/>
                  </a:lnTo>
                  <a:lnTo>
                    <a:pt x="469" y="34"/>
                  </a:lnTo>
                  <a:lnTo>
                    <a:pt x="469" y="33"/>
                  </a:lnTo>
                  <a:lnTo>
                    <a:pt x="469" y="32"/>
                  </a:lnTo>
                  <a:lnTo>
                    <a:pt x="468" y="31"/>
                  </a:lnTo>
                  <a:lnTo>
                    <a:pt x="467" y="28"/>
                  </a:lnTo>
                  <a:lnTo>
                    <a:pt x="465" y="27"/>
                  </a:lnTo>
                  <a:lnTo>
                    <a:pt x="463" y="27"/>
                  </a:lnTo>
                  <a:lnTo>
                    <a:pt x="451" y="23"/>
                  </a:lnTo>
                  <a:lnTo>
                    <a:pt x="449" y="21"/>
                  </a:lnTo>
                  <a:lnTo>
                    <a:pt x="446" y="19"/>
                  </a:lnTo>
                  <a:lnTo>
                    <a:pt x="442" y="16"/>
                  </a:lnTo>
                  <a:lnTo>
                    <a:pt x="438" y="16"/>
                  </a:lnTo>
                  <a:lnTo>
                    <a:pt x="433" y="19"/>
                  </a:lnTo>
                  <a:lnTo>
                    <a:pt x="430" y="21"/>
                  </a:lnTo>
                  <a:lnTo>
                    <a:pt x="424" y="23"/>
                  </a:lnTo>
                  <a:lnTo>
                    <a:pt x="423" y="26"/>
                  </a:lnTo>
                  <a:lnTo>
                    <a:pt x="423" y="28"/>
                  </a:lnTo>
                  <a:lnTo>
                    <a:pt x="420" y="29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3" y="22"/>
                  </a:lnTo>
                  <a:lnTo>
                    <a:pt x="412" y="20"/>
                  </a:lnTo>
                  <a:lnTo>
                    <a:pt x="412" y="16"/>
                  </a:lnTo>
                  <a:lnTo>
                    <a:pt x="411" y="16"/>
                  </a:lnTo>
                  <a:lnTo>
                    <a:pt x="409" y="12"/>
                  </a:lnTo>
                  <a:lnTo>
                    <a:pt x="407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0" y="8"/>
                  </a:lnTo>
                  <a:lnTo>
                    <a:pt x="391" y="9"/>
                  </a:lnTo>
                  <a:lnTo>
                    <a:pt x="389" y="10"/>
                  </a:lnTo>
                  <a:lnTo>
                    <a:pt x="386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1" y="13"/>
                  </a:lnTo>
                  <a:lnTo>
                    <a:pt x="379" y="9"/>
                  </a:lnTo>
                  <a:lnTo>
                    <a:pt x="373" y="3"/>
                  </a:lnTo>
                  <a:lnTo>
                    <a:pt x="372" y="1"/>
                  </a:lnTo>
                  <a:lnTo>
                    <a:pt x="368" y="0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8">
              <a:extLst>
                <a:ext uri="{FF2B5EF4-FFF2-40B4-BE49-F238E27FC236}">
                  <a16:creationId xmlns:a16="http://schemas.microsoft.com/office/drawing/2014/main" id="{23775DFB-C9A3-A286-2AA8-68A53121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9" y="219075"/>
              <a:ext cx="1955800" cy="3621088"/>
            </a:xfrm>
            <a:custGeom>
              <a:avLst/>
              <a:gdLst>
                <a:gd name="T0" fmla="*/ 1060 w 1232"/>
                <a:gd name="T1" fmla="*/ 2216 h 2281"/>
                <a:gd name="T2" fmla="*/ 1160 w 1232"/>
                <a:gd name="T3" fmla="*/ 2225 h 2281"/>
                <a:gd name="T4" fmla="*/ 113 w 1232"/>
                <a:gd name="T5" fmla="*/ 0 h 2281"/>
                <a:gd name="T6" fmla="*/ 60 w 1232"/>
                <a:gd name="T7" fmla="*/ 90 h 2281"/>
                <a:gd name="T8" fmla="*/ 98 w 1232"/>
                <a:gd name="T9" fmla="*/ 62 h 2281"/>
                <a:gd name="T10" fmla="*/ 85 w 1232"/>
                <a:gd name="T11" fmla="*/ 84 h 2281"/>
                <a:gd name="T12" fmla="*/ 177 w 1232"/>
                <a:gd name="T13" fmla="*/ 140 h 2281"/>
                <a:gd name="T14" fmla="*/ 127 w 1232"/>
                <a:gd name="T15" fmla="*/ 179 h 2281"/>
                <a:gd name="T16" fmla="*/ 82 w 1232"/>
                <a:gd name="T17" fmla="*/ 194 h 2281"/>
                <a:gd name="T18" fmla="*/ 61 w 1232"/>
                <a:gd name="T19" fmla="*/ 259 h 2281"/>
                <a:gd name="T20" fmla="*/ 11 w 1232"/>
                <a:gd name="T21" fmla="*/ 421 h 2281"/>
                <a:gd name="T22" fmla="*/ 14 w 1232"/>
                <a:gd name="T23" fmla="*/ 500 h 2281"/>
                <a:gd name="T24" fmla="*/ 37 w 1232"/>
                <a:gd name="T25" fmla="*/ 559 h 2281"/>
                <a:gd name="T26" fmla="*/ 40 w 1232"/>
                <a:gd name="T27" fmla="*/ 634 h 2281"/>
                <a:gd name="T28" fmla="*/ 61 w 1232"/>
                <a:gd name="T29" fmla="*/ 714 h 2281"/>
                <a:gd name="T30" fmla="*/ 152 w 1232"/>
                <a:gd name="T31" fmla="*/ 740 h 2281"/>
                <a:gd name="T32" fmla="*/ 195 w 1232"/>
                <a:gd name="T33" fmla="*/ 754 h 2281"/>
                <a:gd name="T34" fmla="*/ 258 w 1232"/>
                <a:gd name="T35" fmla="*/ 786 h 2281"/>
                <a:gd name="T36" fmla="*/ 272 w 1232"/>
                <a:gd name="T37" fmla="*/ 848 h 2281"/>
                <a:gd name="T38" fmla="*/ 274 w 1232"/>
                <a:gd name="T39" fmla="*/ 905 h 2281"/>
                <a:gd name="T40" fmla="*/ 329 w 1232"/>
                <a:gd name="T41" fmla="*/ 983 h 2281"/>
                <a:gd name="T42" fmla="*/ 385 w 1232"/>
                <a:gd name="T43" fmla="*/ 1034 h 2281"/>
                <a:gd name="T44" fmla="*/ 399 w 1232"/>
                <a:gd name="T45" fmla="*/ 1078 h 2281"/>
                <a:gd name="T46" fmla="*/ 354 w 1232"/>
                <a:gd name="T47" fmla="*/ 1109 h 2281"/>
                <a:gd name="T48" fmla="*/ 291 w 1232"/>
                <a:gd name="T49" fmla="*/ 1117 h 2281"/>
                <a:gd name="T50" fmla="*/ 315 w 1232"/>
                <a:gd name="T51" fmla="*/ 1181 h 2281"/>
                <a:gd name="T52" fmla="*/ 337 w 1232"/>
                <a:gd name="T53" fmla="*/ 1229 h 2281"/>
                <a:gd name="T54" fmla="*/ 413 w 1232"/>
                <a:gd name="T55" fmla="*/ 1210 h 2281"/>
                <a:gd name="T56" fmla="*/ 480 w 1232"/>
                <a:gd name="T57" fmla="*/ 1197 h 2281"/>
                <a:gd name="T58" fmla="*/ 513 w 1232"/>
                <a:gd name="T59" fmla="*/ 1254 h 2281"/>
                <a:gd name="T60" fmla="*/ 513 w 1232"/>
                <a:gd name="T61" fmla="*/ 1306 h 2281"/>
                <a:gd name="T62" fmla="*/ 543 w 1232"/>
                <a:gd name="T63" fmla="*/ 1334 h 2281"/>
                <a:gd name="T64" fmla="*/ 593 w 1232"/>
                <a:gd name="T65" fmla="*/ 1364 h 2281"/>
                <a:gd name="T66" fmla="*/ 613 w 1232"/>
                <a:gd name="T67" fmla="*/ 1427 h 2281"/>
                <a:gd name="T68" fmla="*/ 675 w 1232"/>
                <a:gd name="T69" fmla="*/ 1443 h 2281"/>
                <a:gd name="T70" fmla="*/ 763 w 1232"/>
                <a:gd name="T71" fmla="*/ 1442 h 2281"/>
                <a:gd name="T72" fmla="*/ 822 w 1232"/>
                <a:gd name="T73" fmla="*/ 1481 h 2281"/>
                <a:gd name="T74" fmla="*/ 897 w 1232"/>
                <a:gd name="T75" fmla="*/ 1509 h 2281"/>
                <a:gd name="T76" fmla="*/ 949 w 1232"/>
                <a:gd name="T77" fmla="*/ 1545 h 2281"/>
                <a:gd name="T78" fmla="*/ 929 w 1232"/>
                <a:gd name="T79" fmla="*/ 1606 h 2281"/>
                <a:gd name="T80" fmla="*/ 932 w 1232"/>
                <a:gd name="T81" fmla="*/ 1642 h 2281"/>
                <a:gd name="T82" fmla="*/ 933 w 1232"/>
                <a:gd name="T83" fmla="*/ 1701 h 2281"/>
                <a:gd name="T84" fmla="*/ 880 w 1232"/>
                <a:gd name="T85" fmla="*/ 1725 h 2281"/>
                <a:gd name="T86" fmla="*/ 812 w 1232"/>
                <a:gd name="T87" fmla="*/ 1785 h 2281"/>
                <a:gd name="T88" fmla="*/ 855 w 1232"/>
                <a:gd name="T89" fmla="*/ 1786 h 2281"/>
                <a:gd name="T90" fmla="*/ 866 w 1232"/>
                <a:gd name="T91" fmla="*/ 1796 h 2281"/>
                <a:gd name="T92" fmla="*/ 896 w 1232"/>
                <a:gd name="T93" fmla="*/ 1802 h 2281"/>
                <a:gd name="T94" fmla="*/ 841 w 1232"/>
                <a:gd name="T95" fmla="*/ 1832 h 2281"/>
                <a:gd name="T96" fmla="*/ 817 w 1232"/>
                <a:gd name="T97" fmla="*/ 1846 h 2281"/>
                <a:gd name="T98" fmla="*/ 793 w 1232"/>
                <a:gd name="T99" fmla="*/ 1884 h 2281"/>
                <a:gd name="T100" fmla="*/ 812 w 1232"/>
                <a:gd name="T101" fmla="*/ 1910 h 2281"/>
                <a:gd name="T102" fmla="*/ 801 w 1232"/>
                <a:gd name="T103" fmla="*/ 1924 h 2281"/>
                <a:gd name="T104" fmla="*/ 767 w 1232"/>
                <a:gd name="T105" fmla="*/ 1961 h 2281"/>
                <a:gd name="T106" fmla="*/ 770 w 1232"/>
                <a:gd name="T107" fmla="*/ 1970 h 2281"/>
                <a:gd name="T108" fmla="*/ 773 w 1232"/>
                <a:gd name="T109" fmla="*/ 2000 h 2281"/>
                <a:gd name="T110" fmla="*/ 732 w 1232"/>
                <a:gd name="T111" fmla="*/ 1997 h 2281"/>
                <a:gd name="T112" fmla="*/ 711 w 1232"/>
                <a:gd name="T113" fmla="*/ 1985 h 2281"/>
                <a:gd name="T114" fmla="*/ 718 w 1232"/>
                <a:gd name="T115" fmla="*/ 1998 h 2281"/>
                <a:gd name="T116" fmla="*/ 731 w 1232"/>
                <a:gd name="T117" fmla="*/ 2030 h 2281"/>
                <a:gd name="T118" fmla="*/ 783 w 1232"/>
                <a:gd name="T119" fmla="*/ 2067 h 2281"/>
                <a:gd name="T120" fmla="*/ 851 w 1232"/>
                <a:gd name="T121" fmla="*/ 2107 h 2281"/>
                <a:gd name="T122" fmla="*/ 935 w 1232"/>
                <a:gd name="T123" fmla="*/ 2190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2" h="2281">
                  <a:moveTo>
                    <a:pt x="949" y="2184"/>
                  </a:moveTo>
                  <a:lnTo>
                    <a:pt x="951" y="2182"/>
                  </a:lnTo>
                  <a:lnTo>
                    <a:pt x="952" y="2182"/>
                  </a:lnTo>
                  <a:lnTo>
                    <a:pt x="958" y="2180"/>
                  </a:lnTo>
                  <a:lnTo>
                    <a:pt x="961" y="2180"/>
                  </a:lnTo>
                  <a:lnTo>
                    <a:pt x="980" y="2186"/>
                  </a:lnTo>
                  <a:lnTo>
                    <a:pt x="984" y="2186"/>
                  </a:lnTo>
                  <a:lnTo>
                    <a:pt x="986" y="2186"/>
                  </a:lnTo>
                  <a:lnTo>
                    <a:pt x="990" y="2184"/>
                  </a:lnTo>
                  <a:lnTo>
                    <a:pt x="993" y="2183"/>
                  </a:lnTo>
                  <a:lnTo>
                    <a:pt x="995" y="2184"/>
                  </a:lnTo>
                  <a:lnTo>
                    <a:pt x="995" y="2185"/>
                  </a:lnTo>
                  <a:lnTo>
                    <a:pt x="1000" y="2187"/>
                  </a:lnTo>
                  <a:lnTo>
                    <a:pt x="1007" y="2191"/>
                  </a:lnTo>
                  <a:lnTo>
                    <a:pt x="1010" y="2192"/>
                  </a:lnTo>
                  <a:lnTo>
                    <a:pt x="1019" y="2200"/>
                  </a:lnTo>
                  <a:lnTo>
                    <a:pt x="1021" y="2202"/>
                  </a:lnTo>
                  <a:lnTo>
                    <a:pt x="1030" y="2200"/>
                  </a:lnTo>
                  <a:lnTo>
                    <a:pt x="1032" y="2200"/>
                  </a:lnTo>
                  <a:lnTo>
                    <a:pt x="1036" y="2202"/>
                  </a:lnTo>
                  <a:lnTo>
                    <a:pt x="1038" y="2204"/>
                  </a:lnTo>
                  <a:lnTo>
                    <a:pt x="1040" y="2205"/>
                  </a:lnTo>
                  <a:lnTo>
                    <a:pt x="1045" y="2204"/>
                  </a:lnTo>
                  <a:lnTo>
                    <a:pt x="1047" y="2205"/>
                  </a:lnTo>
                  <a:lnTo>
                    <a:pt x="1047" y="2206"/>
                  </a:lnTo>
                  <a:lnTo>
                    <a:pt x="1049" y="2209"/>
                  </a:lnTo>
                  <a:lnTo>
                    <a:pt x="1050" y="2210"/>
                  </a:lnTo>
                  <a:lnTo>
                    <a:pt x="1051" y="2210"/>
                  </a:lnTo>
                  <a:lnTo>
                    <a:pt x="1055" y="2210"/>
                  </a:lnTo>
                  <a:lnTo>
                    <a:pt x="1057" y="2212"/>
                  </a:lnTo>
                  <a:lnTo>
                    <a:pt x="1060" y="2216"/>
                  </a:lnTo>
                  <a:lnTo>
                    <a:pt x="1063" y="2217"/>
                  </a:lnTo>
                  <a:lnTo>
                    <a:pt x="1065" y="2217"/>
                  </a:lnTo>
                  <a:lnTo>
                    <a:pt x="1071" y="2216"/>
                  </a:lnTo>
                  <a:lnTo>
                    <a:pt x="1072" y="2216"/>
                  </a:lnTo>
                  <a:lnTo>
                    <a:pt x="1077" y="2218"/>
                  </a:lnTo>
                  <a:lnTo>
                    <a:pt x="1081" y="2218"/>
                  </a:lnTo>
                  <a:lnTo>
                    <a:pt x="1085" y="2217"/>
                  </a:lnTo>
                  <a:lnTo>
                    <a:pt x="1088" y="2217"/>
                  </a:lnTo>
                  <a:lnTo>
                    <a:pt x="1090" y="2218"/>
                  </a:lnTo>
                  <a:lnTo>
                    <a:pt x="1092" y="2219"/>
                  </a:lnTo>
                  <a:lnTo>
                    <a:pt x="1095" y="2221"/>
                  </a:lnTo>
                  <a:lnTo>
                    <a:pt x="1097" y="2221"/>
                  </a:lnTo>
                  <a:lnTo>
                    <a:pt x="1099" y="2219"/>
                  </a:lnTo>
                  <a:lnTo>
                    <a:pt x="1105" y="2216"/>
                  </a:lnTo>
                  <a:lnTo>
                    <a:pt x="1108" y="2216"/>
                  </a:lnTo>
                  <a:lnTo>
                    <a:pt x="1121" y="2215"/>
                  </a:lnTo>
                  <a:lnTo>
                    <a:pt x="1125" y="2215"/>
                  </a:lnTo>
                  <a:lnTo>
                    <a:pt x="1129" y="2218"/>
                  </a:lnTo>
                  <a:lnTo>
                    <a:pt x="1131" y="2221"/>
                  </a:lnTo>
                  <a:lnTo>
                    <a:pt x="1134" y="2222"/>
                  </a:lnTo>
                  <a:lnTo>
                    <a:pt x="1138" y="2224"/>
                  </a:lnTo>
                  <a:lnTo>
                    <a:pt x="1140" y="2225"/>
                  </a:lnTo>
                  <a:lnTo>
                    <a:pt x="1141" y="2224"/>
                  </a:lnTo>
                  <a:lnTo>
                    <a:pt x="1143" y="2223"/>
                  </a:lnTo>
                  <a:lnTo>
                    <a:pt x="1144" y="2222"/>
                  </a:lnTo>
                  <a:lnTo>
                    <a:pt x="1147" y="2222"/>
                  </a:lnTo>
                  <a:lnTo>
                    <a:pt x="1150" y="2221"/>
                  </a:lnTo>
                  <a:lnTo>
                    <a:pt x="1153" y="2221"/>
                  </a:lnTo>
                  <a:lnTo>
                    <a:pt x="1156" y="2222"/>
                  </a:lnTo>
                  <a:lnTo>
                    <a:pt x="1157" y="2223"/>
                  </a:lnTo>
                  <a:lnTo>
                    <a:pt x="1160" y="2225"/>
                  </a:lnTo>
                  <a:lnTo>
                    <a:pt x="1162" y="2226"/>
                  </a:lnTo>
                  <a:lnTo>
                    <a:pt x="1168" y="2229"/>
                  </a:lnTo>
                  <a:lnTo>
                    <a:pt x="1168" y="2230"/>
                  </a:lnTo>
                  <a:lnTo>
                    <a:pt x="1168" y="2232"/>
                  </a:lnTo>
                  <a:lnTo>
                    <a:pt x="1167" y="2234"/>
                  </a:lnTo>
                  <a:lnTo>
                    <a:pt x="1168" y="2235"/>
                  </a:lnTo>
                  <a:lnTo>
                    <a:pt x="1171" y="2237"/>
                  </a:lnTo>
                  <a:lnTo>
                    <a:pt x="1180" y="2244"/>
                  </a:lnTo>
                  <a:lnTo>
                    <a:pt x="1182" y="2245"/>
                  </a:lnTo>
                  <a:lnTo>
                    <a:pt x="1183" y="2245"/>
                  </a:lnTo>
                  <a:lnTo>
                    <a:pt x="1196" y="2250"/>
                  </a:lnTo>
                  <a:lnTo>
                    <a:pt x="1205" y="2252"/>
                  </a:lnTo>
                  <a:lnTo>
                    <a:pt x="1207" y="2252"/>
                  </a:lnTo>
                  <a:lnTo>
                    <a:pt x="1213" y="2256"/>
                  </a:lnTo>
                  <a:lnTo>
                    <a:pt x="1213" y="2257"/>
                  </a:lnTo>
                  <a:lnTo>
                    <a:pt x="1215" y="2261"/>
                  </a:lnTo>
                  <a:lnTo>
                    <a:pt x="1218" y="2262"/>
                  </a:lnTo>
                  <a:lnTo>
                    <a:pt x="1225" y="2263"/>
                  </a:lnTo>
                  <a:lnTo>
                    <a:pt x="1227" y="2264"/>
                  </a:lnTo>
                  <a:lnTo>
                    <a:pt x="1228" y="2265"/>
                  </a:lnTo>
                  <a:lnTo>
                    <a:pt x="1228" y="2267"/>
                  </a:lnTo>
                  <a:lnTo>
                    <a:pt x="1227" y="2269"/>
                  </a:lnTo>
                  <a:lnTo>
                    <a:pt x="1225" y="2271"/>
                  </a:lnTo>
                  <a:lnTo>
                    <a:pt x="1222" y="2274"/>
                  </a:lnTo>
                  <a:lnTo>
                    <a:pt x="1222" y="2277"/>
                  </a:lnTo>
                  <a:lnTo>
                    <a:pt x="1223" y="2280"/>
                  </a:lnTo>
                  <a:lnTo>
                    <a:pt x="1227" y="2281"/>
                  </a:lnTo>
                  <a:lnTo>
                    <a:pt x="1232" y="2281"/>
                  </a:lnTo>
                  <a:lnTo>
                    <a:pt x="1232" y="2281"/>
                  </a:lnTo>
                  <a:lnTo>
                    <a:pt x="1232" y="0"/>
                  </a:lnTo>
                  <a:lnTo>
                    <a:pt x="113" y="0"/>
                  </a:lnTo>
                  <a:lnTo>
                    <a:pt x="109" y="4"/>
                  </a:lnTo>
                  <a:lnTo>
                    <a:pt x="108" y="5"/>
                  </a:lnTo>
                  <a:lnTo>
                    <a:pt x="106" y="9"/>
                  </a:lnTo>
                  <a:lnTo>
                    <a:pt x="101" y="15"/>
                  </a:lnTo>
                  <a:lnTo>
                    <a:pt x="100" y="17"/>
                  </a:lnTo>
                  <a:lnTo>
                    <a:pt x="99" y="19"/>
                  </a:lnTo>
                  <a:lnTo>
                    <a:pt x="95" y="24"/>
                  </a:lnTo>
                  <a:lnTo>
                    <a:pt x="89" y="25"/>
                  </a:lnTo>
                  <a:lnTo>
                    <a:pt x="86" y="29"/>
                  </a:lnTo>
                  <a:lnTo>
                    <a:pt x="75" y="41"/>
                  </a:lnTo>
                  <a:lnTo>
                    <a:pt x="68" y="50"/>
                  </a:lnTo>
                  <a:lnTo>
                    <a:pt x="61" y="55"/>
                  </a:lnTo>
                  <a:lnTo>
                    <a:pt x="50" y="70"/>
                  </a:lnTo>
                  <a:lnTo>
                    <a:pt x="49" y="72"/>
                  </a:lnTo>
                  <a:lnTo>
                    <a:pt x="42" y="78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7" y="89"/>
                  </a:lnTo>
                  <a:lnTo>
                    <a:pt x="39" y="85"/>
                  </a:lnTo>
                  <a:lnTo>
                    <a:pt x="40" y="84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9" y="89"/>
                  </a:lnTo>
                  <a:lnTo>
                    <a:pt x="60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2" y="87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67" y="85"/>
                  </a:lnTo>
                  <a:lnTo>
                    <a:pt x="69" y="82"/>
                  </a:lnTo>
                  <a:lnTo>
                    <a:pt x="70" y="81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6"/>
                  </a:lnTo>
                  <a:lnTo>
                    <a:pt x="75" y="75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80" y="72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7" y="68"/>
                  </a:lnTo>
                  <a:lnTo>
                    <a:pt x="88" y="67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5" y="64"/>
                  </a:lnTo>
                  <a:lnTo>
                    <a:pt x="98" y="62"/>
                  </a:lnTo>
                  <a:lnTo>
                    <a:pt x="99" y="59"/>
                  </a:lnTo>
                  <a:lnTo>
                    <a:pt x="101" y="58"/>
                  </a:lnTo>
                  <a:lnTo>
                    <a:pt x="104" y="61"/>
                  </a:lnTo>
                  <a:lnTo>
                    <a:pt x="105" y="65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100" y="75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80"/>
                  </a:lnTo>
                  <a:lnTo>
                    <a:pt x="100" y="83"/>
                  </a:lnTo>
                  <a:lnTo>
                    <a:pt x="99" y="87"/>
                  </a:lnTo>
                  <a:lnTo>
                    <a:pt x="99" y="89"/>
                  </a:lnTo>
                  <a:lnTo>
                    <a:pt x="101" y="92"/>
                  </a:lnTo>
                  <a:lnTo>
                    <a:pt x="102" y="95"/>
                  </a:lnTo>
                  <a:lnTo>
                    <a:pt x="102" y="98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1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7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3" y="89"/>
                  </a:lnTo>
                  <a:lnTo>
                    <a:pt x="88" y="97"/>
                  </a:lnTo>
                  <a:lnTo>
                    <a:pt x="95" y="111"/>
                  </a:lnTo>
                  <a:lnTo>
                    <a:pt x="95" y="113"/>
                  </a:lnTo>
                  <a:lnTo>
                    <a:pt x="96" y="114"/>
                  </a:lnTo>
                  <a:lnTo>
                    <a:pt x="102" y="115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9" y="118"/>
                  </a:lnTo>
                  <a:lnTo>
                    <a:pt x="109" y="117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11" y="116"/>
                  </a:lnTo>
                  <a:lnTo>
                    <a:pt x="112" y="118"/>
                  </a:lnTo>
                  <a:lnTo>
                    <a:pt x="112" y="122"/>
                  </a:lnTo>
                  <a:lnTo>
                    <a:pt x="113" y="126"/>
                  </a:lnTo>
                  <a:lnTo>
                    <a:pt x="115" y="127"/>
                  </a:lnTo>
                  <a:lnTo>
                    <a:pt x="119" y="128"/>
                  </a:lnTo>
                  <a:lnTo>
                    <a:pt x="120" y="130"/>
                  </a:lnTo>
                  <a:lnTo>
                    <a:pt x="124" y="137"/>
                  </a:lnTo>
                  <a:lnTo>
                    <a:pt x="126" y="140"/>
                  </a:lnTo>
                  <a:lnTo>
                    <a:pt x="128" y="142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4" y="140"/>
                  </a:lnTo>
                  <a:lnTo>
                    <a:pt x="177" y="140"/>
                  </a:lnTo>
                  <a:lnTo>
                    <a:pt x="187" y="144"/>
                  </a:lnTo>
                  <a:lnTo>
                    <a:pt x="191" y="148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1" y="153"/>
                  </a:lnTo>
                  <a:lnTo>
                    <a:pt x="191" y="155"/>
                  </a:lnTo>
                  <a:lnTo>
                    <a:pt x="192" y="157"/>
                  </a:lnTo>
                  <a:lnTo>
                    <a:pt x="193" y="159"/>
                  </a:lnTo>
                  <a:lnTo>
                    <a:pt x="193" y="160"/>
                  </a:lnTo>
                  <a:lnTo>
                    <a:pt x="195" y="161"/>
                  </a:lnTo>
                  <a:lnTo>
                    <a:pt x="195" y="165"/>
                  </a:lnTo>
                  <a:lnTo>
                    <a:pt x="198" y="168"/>
                  </a:lnTo>
                  <a:lnTo>
                    <a:pt x="215" y="169"/>
                  </a:lnTo>
                  <a:lnTo>
                    <a:pt x="217" y="170"/>
                  </a:lnTo>
                  <a:lnTo>
                    <a:pt x="218" y="174"/>
                  </a:lnTo>
                  <a:lnTo>
                    <a:pt x="217" y="175"/>
                  </a:lnTo>
                  <a:lnTo>
                    <a:pt x="216" y="176"/>
                  </a:lnTo>
                  <a:lnTo>
                    <a:pt x="215" y="179"/>
                  </a:lnTo>
                  <a:lnTo>
                    <a:pt x="216" y="180"/>
                  </a:lnTo>
                  <a:lnTo>
                    <a:pt x="216" y="183"/>
                  </a:lnTo>
                  <a:lnTo>
                    <a:pt x="213" y="188"/>
                  </a:lnTo>
                  <a:lnTo>
                    <a:pt x="211" y="189"/>
                  </a:lnTo>
                  <a:lnTo>
                    <a:pt x="208" y="189"/>
                  </a:lnTo>
                  <a:lnTo>
                    <a:pt x="189" y="182"/>
                  </a:lnTo>
                  <a:lnTo>
                    <a:pt x="185" y="179"/>
                  </a:lnTo>
                  <a:lnTo>
                    <a:pt x="163" y="174"/>
                  </a:lnTo>
                  <a:lnTo>
                    <a:pt x="144" y="170"/>
                  </a:lnTo>
                  <a:lnTo>
                    <a:pt x="137" y="169"/>
                  </a:lnTo>
                  <a:lnTo>
                    <a:pt x="134" y="170"/>
                  </a:lnTo>
                  <a:lnTo>
                    <a:pt x="132" y="173"/>
                  </a:lnTo>
                  <a:lnTo>
                    <a:pt x="127" y="179"/>
                  </a:lnTo>
                  <a:lnTo>
                    <a:pt x="126" y="180"/>
                  </a:lnTo>
                  <a:lnTo>
                    <a:pt x="125" y="181"/>
                  </a:lnTo>
                  <a:lnTo>
                    <a:pt x="122" y="180"/>
                  </a:lnTo>
                  <a:lnTo>
                    <a:pt x="127" y="185"/>
                  </a:lnTo>
                  <a:lnTo>
                    <a:pt x="127" y="187"/>
                  </a:lnTo>
                  <a:lnTo>
                    <a:pt x="125" y="191"/>
                  </a:lnTo>
                  <a:lnTo>
                    <a:pt x="122" y="194"/>
                  </a:lnTo>
                  <a:lnTo>
                    <a:pt x="121" y="195"/>
                  </a:lnTo>
                  <a:lnTo>
                    <a:pt x="119" y="196"/>
                  </a:lnTo>
                  <a:lnTo>
                    <a:pt x="118" y="198"/>
                  </a:lnTo>
                  <a:lnTo>
                    <a:pt x="117" y="196"/>
                  </a:lnTo>
                  <a:lnTo>
                    <a:pt x="115" y="196"/>
                  </a:lnTo>
                  <a:lnTo>
                    <a:pt x="113" y="201"/>
                  </a:lnTo>
                  <a:lnTo>
                    <a:pt x="112" y="201"/>
                  </a:lnTo>
                  <a:lnTo>
                    <a:pt x="109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1"/>
                  </a:lnTo>
                  <a:lnTo>
                    <a:pt x="104" y="201"/>
                  </a:lnTo>
                  <a:lnTo>
                    <a:pt x="102" y="200"/>
                  </a:lnTo>
                  <a:lnTo>
                    <a:pt x="101" y="198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6" y="195"/>
                  </a:lnTo>
                  <a:lnTo>
                    <a:pt x="93" y="194"/>
                  </a:lnTo>
                  <a:lnTo>
                    <a:pt x="91" y="191"/>
                  </a:lnTo>
                  <a:lnTo>
                    <a:pt x="89" y="191"/>
                  </a:lnTo>
                  <a:lnTo>
                    <a:pt x="88" y="189"/>
                  </a:lnTo>
                  <a:lnTo>
                    <a:pt x="87" y="191"/>
                  </a:lnTo>
                  <a:lnTo>
                    <a:pt x="85" y="192"/>
                  </a:lnTo>
                  <a:lnTo>
                    <a:pt x="82" y="194"/>
                  </a:lnTo>
                  <a:lnTo>
                    <a:pt x="81" y="198"/>
                  </a:lnTo>
                  <a:lnTo>
                    <a:pt x="81" y="201"/>
                  </a:lnTo>
                  <a:lnTo>
                    <a:pt x="81" y="209"/>
                  </a:lnTo>
                  <a:lnTo>
                    <a:pt x="81" y="213"/>
                  </a:lnTo>
                  <a:lnTo>
                    <a:pt x="81" y="218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67" y="217"/>
                  </a:lnTo>
                  <a:lnTo>
                    <a:pt x="66" y="213"/>
                  </a:lnTo>
                  <a:lnTo>
                    <a:pt x="65" y="209"/>
                  </a:lnTo>
                  <a:lnTo>
                    <a:pt x="63" y="206"/>
                  </a:lnTo>
                  <a:lnTo>
                    <a:pt x="61" y="204"/>
                  </a:lnTo>
                  <a:lnTo>
                    <a:pt x="59" y="200"/>
                  </a:lnTo>
                  <a:lnTo>
                    <a:pt x="56" y="200"/>
                  </a:lnTo>
                  <a:lnTo>
                    <a:pt x="54" y="201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3" y="225"/>
                  </a:lnTo>
                  <a:lnTo>
                    <a:pt x="55" y="232"/>
                  </a:lnTo>
                  <a:lnTo>
                    <a:pt x="54" y="240"/>
                  </a:lnTo>
                  <a:lnTo>
                    <a:pt x="52" y="246"/>
                  </a:lnTo>
                  <a:lnTo>
                    <a:pt x="53" y="248"/>
                  </a:lnTo>
                  <a:lnTo>
                    <a:pt x="55" y="251"/>
                  </a:lnTo>
                  <a:lnTo>
                    <a:pt x="57" y="252"/>
                  </a:lnTo>
                  <a:lnTo>
                    <a:pt x="59" y="257"/>
                  </a:lnTo>
                  <a:lnTo>
                    <a:pt x="60" y="258"/>
                  </a:lnTo>
                  <a:lnTo>
                    <a:pt x="61" y="259"/>
                  </a:lnTo>
                  <a:lnTo>
                    <a:pt x="62" y="261"/>
                  </a:lnTo>
                  <a:lnTo>
                    <a:pt x="63" y="263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7" y="267"/>
                  </a:lnTo>
                  <a:lnTo>
                    <a:pt x="53" y="267"/>
                  </a:lnTo>
                  <a:lnTo>
                    <a:pt x="50" y="269"/>
                  </a:lnTo>
                  <a:lnTo>
                    <a:pt x="55" y="271"/>
                  </a:lnTo>
                  <a:lnTo>
                    <a:pt x="56" y="271"/>
                  </a:lnTo>
                  <a:lnTo>
                    <a:pt x="55" y="273"/>
                  </a:lnTo>
                  <a:lnTo>
                    <a:pt x="47" y="273"/>
                  </a:lnTo>
                  <a:lnTo>
                    <a:pt x="43" y="274"/>
                  </a:lnTo>
                  <a:lnTo>
                    <a:pt x="41" y="276"/>
                  </a:lnTo>
                  <a:lnTo>
                    <a:pt x="42" y="279"/>
                  </a:lnTo>
                  <a:lnTo>
                    <a:pt x="41" y="283"/>
                  </a:lnTo>
                  <a:lnTo>
                    <a:pt x="39" y="293"/>
                  </a:lnTo>
                  <a:lnTo>
                    <a:pt x="34" y="305"/>
                  </a:lnTo>
                  <a:lnTo>
                    <a:pt x="33" y="309"/>
                  </a:lnTo>
                  <a:lnTo>
                    <a:pt x="29" y="315"/>
                  </a:lnTo>
                  <a:lnTo>
                    <a:pt x="28" y="318"/>
                  </a:lnTo>
                  <a:lnTo>
                    <a:pt x="27" y="321"/>
                  </a:lnTo>
                  <a:lnTo>
                    <a:pt x="21" y="326"/>
                  </a:lnTo>
                  <a:lnTo>
                    <a:pt x="11" y="335"/>
                  </a:lnTo>
                  <a:lnTo>
                    <a:pt x="9" y="343"/>
                  </a:lnTo>
                  <a:lnTo>
                    <a:pt x="5" y="352"/>
                  </a:lnTo>
                  <a:lnTo>
                    <a:pt x="7" y="360"/>
                  </a:lnTo>
                  <a:lnTo>
                    <a:pt x="9" y="365"/>
                  </a:lnTo>
                  <a:lnTo>
                    <a:pt x="13" y="384"/>
                  </a:lnTo>
                  <a:lnTo>
                    <a:pt x="17" y="403"/>
                  </a:lnTo>
                  <a:lnTo>
                    <a:pt x="13" y="415"/>
                  </a:lnTo>
                  <a:lnTo>
                    <a:pt x="11" y="421"/>
                  </a:lnTo>
                  <a:lnTo>
                    <a:pt x="13" y="428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8" y="442"/>
                  </a:lnTo>
                  <a:lnTo>
                    <a:pt x="23" y="447"/>
                  </a:lnTo>
                  <a:lnTo>
                    <a:pt x="23" y="451"/>
                  </a:lnTo>
                  <a:lnTo>
                    <a:pt x="23" y="455"/>
                  </a:lnTo>
                  <a:lnTo>
                    <a:pt x="23" y="459"/>
                  </a:lnTo>
                  <a:lnTo>
                    <a:pt x="24" y="460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4" y="466"/>
                  </a:lnTo>
                  <a:lnTo>
                    <a:pt x="24" y="468"/>
                  </a:lnTo>
                  <a:lnTo>
                    <a:pt x="24" y="469"/>
                  </a:lnTo>
                  <a:lnTo>
                    <a:pt x="24" y="472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5" y="479"/>
                  </a:lnTo>
                  <a:lnTo>
                    <a:pt x="34" y="481"/>
                  </a:lnTo>
                  <a:lnTo>
                    <a:pt x="31" y="482"/>
                  </a:lnTo>
                  <a:lnTo>
                    <a:pt x="27" y="484"/>
                  </a:lnTo>
                  <a:lnTo>
                    <a:pt x="17" y="486"/>
                  </a:lnTo>
                  <a:lnTo>
                    <a:pt x="16" y="486"/>
                  </a:lnTo>
                  <a:lnTo>
                    <a:pt x="15" y="487"/>
                  </a:lnTo>
                  <a:lnTo>
                    <a:pt x="17" y="488"/>
                  </a:lnTo>
                  <a:lnTo>
                    <a:pt x="15" y="490"/>
                  </a:lnTo>
                  <a:lnTo>
                    <a:pt x="14" y="491"/>
                  </a:lnTo>
                  <a:lnTo>
                    <a:pt x="13" y="492"/>
                  </a:lnTo>
                  <a:lnTo>
                    <a:pt x="13" y="494"/>
                  </a:lnTo>
                  <a:lnTo>
                    <a:pt x="14" y="498"/>
                  </a:lnTo>
                  <a:lnTo>
                    <a:pt x="14" y="500"/>
                  </a:lnTo>
                  <a:lnTo>
                    <a:pt x="11" y="501"/>
                  </a:lnTo>
                  <a:lnTo>
                    <a:pt x="5" y="503"/>
                  </a:lnTo>
                  <a:lnTo>
                    <a:pt x="4" y="504"/>
                  </a:lnTo>
                  <a:lnTo>
                    <a:pt x="3" y="505"/>
                  </a:lnTo>
                  <a:lnTo>
                    <a:pt x="3" y="506"/>
                  </a:lnTo>
                  <a:lnTo>
                    <a:pt x="3" y="507"/>
                  </a:lnTo>
                  <a:lnTo>
                    <a:pt x="3" y="508"/>
                  </a:lnTo>
                  <a:lnTo>
                    <a:pt x="3" y="511"/>
                  </a:lnTo>
                  <a:lnTo>
                    <a:pt x="4" y="512"/>
                  </a:lnTo>
                  <a:lnTo>
                    <a:pt x="3" y="514"/>
                  </a:lnTo>
                  <a:lnTo>
                    <a:pt x="3" y="516"/>
                  </a:lnTo>
                  <a:lnTo>
                    <a:pt x="2" y="517"/>
                  </a:lnTo>
                  <a:lnTo>
                    <a:pt x="1" y="517"/>
                  </a:lnTo>
                  <a:lnTo>
                    <a:pt x="0" y="517"/>
                  </a:lnTo>
                  <a:lnTo>
                    <a:pt x="0" y="518"/>
                  </a:lnTo>
                  <a:lnTo>
                    <a:pt x="0" y="520"/>
                  </a:lnTo>
                  <a:lnTo>
                    <a:pt x="0" y="523"/>
                  </a:lnTo>
                  <a:lnTo>
                    <a:pt x="1" y="525"/>
                  </a:lnTo>
                  <a:lnTo>
                    <a:pt x="1" y="526"/>
                  </a:lnTo>
                  <a:lnTo>
                    <a:pt x="15" y="526"/>
                  </a:lnTo>
                  <a:lnTo>
                    <a:pt x="15" y="531"/>
                  </a:lnTo>
                  <a:lnTo>
                    <a:pt x="15" y="533"/>
                  </a:lnTo>
                  <a:lnTo>
                    <a:pt x="14" y="537"/>
                  </a:lnTo>
                  <a:lnTo>
                    <a:pt x="14" y="539"/>
                  </a:lnTo>
                  <a:lnTo>
                    <a:pt x="15" y="542"/>
                  </a:lnTo>
                  <a:lnTo>
                    <a:pt x="23" y="545"/>
                  </a:lnTo>
                  <a:lnTo>
                    <a:pt x="27" y="550"/>
                  </a:lnTo>
                  <a:lnTo>
                    <a:pt x="28" y="551"/>
                  </a:lnTo>
                  <a:lnTo>
                    <a:pt x="35" y="556"/>
                  </a:lnTo>
                  <a:lnTo>
                    <a:pt x="37" y="557"/>
                  </a:lnTo>
                  <a:lnTo>
                    <a:pt x="37" y="559"/>
                  </a:lnTo>
                  <a:lnTo>
                    <a:pt x="39" y="562"/>
                  </a:lnTo>
                  <a:lnTo>
                    <a:pt x="37" y="569"/>
                  </a:lnTo>
                  <a:lnTo>
                    <a:pt x="37" y="573"/>
                  </a:lnTo>
                  <a:lnTo>
                    <a:pt x="36" y="577"/>
                  </a:lnTo>
                  <a:lnTo>
                    <a:pt x="34" y="579"/>
                  </a:lnTo>
                  <a:lnTo>
                    <a:pt x="27" y="583"/>
                  </a:lnTo>
                  <a:lnTo>
                    <a:pt x="26" y="584"/>
                  </a:lnTo>
                  <a:lnTo>
                    <a:pt x="27" y="588"/>
                  </a:lnTo>
                  <a:lnTo>
                    <a:pt x="29" y="588"/>
                  </a:lnTo>
                  <a:lnTo>
                    <a:pt x="30" y="589"/>
                  </a:lnTo>
                  <a:lnTo>
                    <a:pt x="31" y="592"/>
                  </a:lnTo>
                  <a:lnTo>
                    <a:pt x="30" y="593"/>
                  </a:lnTo>
                  <a:lnTo>
                    <a:pt x="29" y="597"/>
                  </a:lnTo>
                  <a:lnTo>
                    <a:pt x="29" y="598"/>
                  </a:lnTo>
                  <a:lnTo>
                    <a:pt x="29" y="599"/>
                  </a:lnTo>
                  <a:lnTo>
                    <a:pt x="28" y="603"/>
                  </a:lnTo>
                  <a:lnTo>
                    <a:pt x="28" y="604"/>
                  </a:lnTo>
                  <a:lnTo>
                    <a:pt x="24" y="616"/>
                  </a:lnTo>
                  <a:lnTo>
                    <a:pt x="22" y="619"/>
                  </a:lnTo>
                  <a:lnTo>
                    <a:pt x="24" y="619"/>
                  </a:lnTo>
                  <a:lnTo>
                    <a:pt x="24" y="619"/>
                  </a:lnTo>
                  <a:lnTo>
                    <a:pt x="30" y="616"/>
                  </a:lnTo>
                  <a:lnTo>
                    <a:pt x="34" y="616"/>
                  </a:lnTo>
                  <a:lnTo>
                    <a:pt x="37" y="616"/>
                  </a:lnTo>
                  <a:lnTo>
                    <a:pt x="39" y="618"/>
                  </a:lnTo>
                  <a:lnTo>
                    <a:pt x="42" y="622"/>
                  </a:lnTo>
                  <a:lnTo>
                    <a:pt x="43" y="623"/>
                  </a:lnTo>
                  <a:lnTo>
                    <a:pt x="44" y="624"/>
                  </a:lnTo>
                  <a:lnTo>
                    <a:pt x="42" y="628"/>
                  </a:lnTo>
                  <a:lnTo>
                    <a:pt x="41" y="631"/>
                  </a:lnTo>
                  <a:lnTo>
                    <a:pt x="40" y="634"/>
                  </a:lnTo>
                  <a:lnTo>
                    <a:pt x="41" y="636"/>
                  </a:lnTo>
                  <a:lnTo>
                    <a:pt x="49" y="642"/>
                  </a:lnTo>
                  <a:lnTo>
                    <a:pt x="49" y="644"/>
                  </a:lnTo>
                  <a:lnTo>
                    <a:pt x="49" y="649"/>
                  </a:lnTo>
                  <a:lnTo>
                    <a:pt x="50" y="653"/>
                  </a:lnTo>
                  <a:lnTo>
                    <a:pt x="52" y="655"/>
                  </a:lnTo>
                  <a:lnTo>
                    <a:pt x="53" y="656"/>
                  </a:lnTo>
                  <a:lnTo>
                    <a:pt x="57" y="658"/>
                  </a:lnTo>
                  <a:lnTo>
                    <a:pt x="59" y="660"/>
                  </a:lnTo>
                  <a:lnTo>
                    <a:pt x="60" y="662"/>
                  </a:lnTo>
                  <a:lnTo>
                    <a:pt x="59" y="663"/>
                  </a:lnTo>
                  <a:lnTo>
                    <a:pt x="56" y="664"/>
                  </a:lnTo>
                  <a:lnTo>
                    <a:pt x="56" y="667"/>
                  </a:lnTo>
                  <a:lnTo>
                    <a:pt x="56" y="668"/>
                  </a:lnTo>
                  <a:lnTo>
                    <a:pt x="57" y="669"/>
                  </a:lnTo>
                  <a:lnTo>
                    <a:pt x="61" y="673"/>
                  </a:lnTo>
                  <a:lnTo>
                    <a:pt x="62" y="674"/>
                  </a:lnTo>
                  <a:lnTo>
                    <a:pt x="62" y="676"/>
                  </a:lnTo>
                  <a:lnTo>
                    <a:pt x="62" y="681"/>
                  </a:lnTo>
                  <a:lnTo>
                    <a:pt x="62" y="683"/>
                  </a:lnTo>
                  <a:lnTo>
                    <a:pt x="62" y="687"/>
                  </a:lnTo>
                  <a:lnTo>
                    <a:pt x="66" y="696"/>
                  </a:lnTo>
                  <a:lnTo>
                    <a:pt x="66" y="697"/>
                  </a:lnTo>
                  <a:lnTo>
                    <a:pt x="66" y="700"/>
                  </a:lnTo>
                  <a:lnTo>
                    <a:pt x="66" y="701"/>
                  </a:lnTo>
                  <a:lnTo>
                    <a:pt x="65" y="701"/>
                  </a:lnTo>
                  <a:lnTo>
                    <a:pt x="65" y="702"/>
                  </a:lnTo>
                  <a:lnTo>
                    <a:pt x="63" y="706"/>
                  </a:lnTo>
                  <a:lnTo>
                    <a:pt x="63" y="708"/>
                  </a:lnTo>
                  <a:lnTo>
                    <a:pt x="62" y="712"/>
                  </a:lnTo>
                  <a:lnTo>
                    <a:pt x="61" y="714"/>
                  </a:lnTo>
                  <a:lnTo>
                    <a:pt x="62" y="716"/>
                  </a:lnTo>
                  <a:lnTo>
                    <a:pt x="68" y="722"/>
                  </a:lnTo>
                  <a:lnTo>
                    <a:pt x="70" y="726"/>
                  </a:lnTo>
                  <a:lnTo>
                    <a:pt x="72" y="728"/>
                  </a:lnTo>
                  <a:lnTo>
                    <a:pt x="73" y="728"/>
                  </a:lnTo>
                  <a:lnTo>
                    <a:pt x="75" y="727"/>
                  </a:lnTo>
                  <a:lnTo>
                    <a:pt x="78" y="723"/>
                  </a:lnTo>
                  <a:lnTo>
                    <a:pt x="80" y="722"/>
                  </a:lnTo>
                  <a:lnTo>
                    <a:pt x="89" y="721"/>
                  </a:lnTo>
                  <a:lnTo>
                    <a:pt x="94" y="721"/>
                  </a:lnTo>
                  <a:lnTo>
                    <a:pt x="95" y="722"/>
                  </a:lnTo>
                  <a:lnTo>
                    <a:pt x="96" y="722"/>
                  </a:lnTo>
                  <a:lnTo>
                    <a:pt x="98" y="725"/>
                  </a:lnTo>
                  <a:lnTo>
                    <a:pt x="100" y="729"/>
                  </a:lnTo>
                  <a:lnTo>
                    <a:pt x="101" y="729"/>
                  </a:lnTo>
                  <a:lnTo>
                    <a:pt x="101" y="733"/>
                  </a:lnTo>
                  <a:lnTo>
                    <a:pt x="102" y="735"/>
                  </a:lnTo>
                  <a:lnTo>
                    <a:pt x="102" y="739"/>
                  </a:lnTo>
                  <a:lnTo>
                    <a:pt x="105" y="740"/>
                  </a:lnTo>
                  <a:lnTo>
                    <a:pt x="109" y="742"/>
                  </a:lnTo>
                  <a:lnTo>
                    <a:pt x="112" y="741"/>
                  </a:lnTo>
                  <a:lnTo>
                    <a:pt x="112" y="739"/>
                  </a:lnTo>
                  <a:lnTo>
                    <a:pt x="113" y="736"/>
                  </a:lnTo>
                  <a:lnTo>
                    <a:pt x="119" y="734"/>
                  </a:lnTo>
                  <a:lnTo>
                    <a:pt x="122" y="732"/>
                  </a:lnTo>
                  <a:lnTo>
                    <a:pt x="127" y="729"/>
                  </a:lnTo>
                  <a:lnTo>
                    <a:pt x="131" y="729"/>
                  </a:lnTo>
                  <a:lnTo>
                    <a:pt x="135" y="732"/>
                  </a:lnTo>
                  <a:lnTo>
                    <a:pt x="138" y="734"/>
                  </a:lnTo>
                  <a:lnTo>
                    <a:pt x="140" y="736"/>
                  </a:lnTo>
                  <a:lnTo>
                    <a:pt x="152" y="740"/>
                  </a:lnTo>
                  <a:lnTo>
                    <a:pt x="154" y="740"/>
                  </a:lnTo>
                  <a:lnTo>
                    <a:pt x="156" y="741"/>
                  </a:lnTo>
                  <a:lnTo>
                    <a:pt x="157" y="744"/>
                  </a:lnTo>
                  <a:lnTo>
                    <a:pt x="158" y="745"/>
                  </a:lnTo>
                  <a:lnTo>
                    <a:pt x="158" y="746"/>
                  </a:lnTo>
                  <a:lnTo>
                    <a:pt x="158" y="747"/>
                  </a:lnTo>
                  <a:lnTo>
                    <a:pt x="157" y="747"/>
                  </a:lnTo>
                  <a:lnTo>
                    <a:pt x="156" y="747"/>
                  </a:lnTo>
                  <a:lnTo>
                    <a:pt x="154" y="748"/>
                  </a:lnTo>
                  <a:lnTo>
                    <a:pt x="153" y="748"/>
                  </a:lnTo>
                  <a:lnTo>
                    <a:pt x="153" y="749"/>
                  </a:lnTo>
                  <a:lnTo>
                    <a:pt x="153" y="751"/>
                  </a:lnTo>
                  <a:lnTo>
                    <a:pt x="152" y="754"/>
                  </a:lnTo>
                  <a:lnTo>
                    <a:pt x="152" y="755"/>
                  </a:lnTo>
                  <a:lnTo>
                    <a:pt x="151" y="759"/>
                  </a:lnTo>
                  <a:lnTo>
                    <a:pt x="150" y="761"/>
                  </a:lnTo>
                  <a:lnTo>
                    <a:pt x="151" y="765"/>
                  </a:lnTo>
                  <a:lnTo>
                    <a:pt x="152" y="766"/>
                  </a:lnTo>
                  <a:lnTo>
                    <a:pt x="156" y="770"/>
                  </a:lnTo>
                  <a:lnTo>
                    <a:pt x="159" y="775"/>
                  </a:lnTo>
                  <a:lnTo>
                    <a:pt x="160" y="775"/>
                  </a:lnTo>
                  <a:lnTo>
                    <a:pt x="163" y="775"/>
                  </a:lnTo>
                  <a:lnTo>
                    <a:pt x="167" y="768"/>
                  </a:lnTo>
                  <a:lnTo>
                    <a:pt x="176" y="764"/>
                  </a:lnTo>
                  <a:lnTo>
                    <a:pt x="177" y="764"/>
                  </a:lnTo>
                  <a:lnTo>
                    <a:pt x="183" y="765"/>
                  </a:lnTo>
                  <a:lnTo>
                    <a:pt x="185" y="764"/>
                  </a:lnTo>
                  <a:lnTo>
                    <a:pt x="187" y="758"/>
                  </a:lnTo>
                  <a:lnTo>
                    <a:pt x="190" y="757"/>
                  </a:lnTo>
                  <a:lnTo>
                    <a:pt x="192" y="755"/>
                  </a:lnTo>
                  <a:lnTo>
                    <a:pt x="195" y="754"/>
                  </a:lnTo>
                  <a:lnTo>
                    <a:pt x="198" y="754"/>
                  </a:lnTo>
                  <a:lnTo>
                    <a:pt x="206" y="758"/>
                  </a:lnTo>
                  <a:lnTo>
                    <a:pt x="209" y="757"/>
                  </a:lnTo>
                  <a:lnTo>
                    <a:pt x="212" y="754"/>
                  </a:lnTo>
                  <a:lnTo>
                    <a:pt x="215" y="753"/>
                  </a:lnTo>
                  <a:lnTo>
                    <a:pt x="216" y="753"/>
                  </a:lnTo>
                  <a:lnTo>
                    <a:pt x="218" y="755"/>
                  </a:lnTo>
                  <a:lnTo>
                    <a:pt x="219" y="757"/>
                  </a:lnTo>
                  <a:lnTo>
                    <a:pt x="233" y="760"/>
                  </a:lnTo>
                  <a:lnTo>
                    <a:pt x="235" y="761"/>
                  </a:lnTo>
                  <a:lnTo>
                    <a:pt x="235" y="762"/>
                  </a:lnTo>
                  <a:lnTo>
                    <a:pt x="233" y="764"/>
                  </a:lnTo>
                  <a:lnTo>
                    <a:pt x="233" y="765"/>
                  </a:lnTo>
                  <a:lnTo>
                    <a:pt x="235" y="766"/>
                  </a:lnTo>
                  <a:lnTo>
                    <a:pt x="242" y="770"/>
                  </a:lnTo>
                  <a:lnTo>
                    <a:pt x="243" y="770"/>
                  </a:lnTo>
                  <a:lnTo>
                    <a:pt x="243" y="771"/>
                  </a:lnTo>
                  <a:lnTo>
                    <a:pt x="243" y="773"/>
                  </a:lnTo>
                  <a:lnTo>
                    <a:pt x="243" y="774"/>
                  </a:lnTo>
                  <a:lnTo>
                    <a:pt x="243" y="775"/>
                  </a:lnTo>
                  <a:lnTo>
                    <a:pt x="243" y="777"/>
                  </a:lnTo>
                  <a:lnTo>
                    <a:pt x="244" y="778"/>
                  </a:lnTo>
                  <a:lnTo>
                    <a:pt x="245" y="779"/>
                  </a:lnTo>
                  <a:lnTo>
                    <a:pt x="246" y="780"/>
                  </a:lnTo>
                  <a:lnTo>
                    <a:pt x="250" y="779"/>
                  </a:lnTo>
                  <a:lnTo>
                    <a:pt x="251" y="780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54" y="787"/>
                  </a:lnTo>
                  <a:lnTo>
                    <a:pt x="256" y="787"/>
                  </a:lnTo>
                  <a:lnTo>
                    <a:pt x="258" y="786"/>
                  </a:lnTo>
                  <a:lnTo>
                    <a:pt x="262" y="786"/>
                  </a:lnTo>
                  <a:lnTo>
                    <a:pt x="265" y="786"/>
                  </a:lnTo>
                  <a:lnTo>
                    <a:pt x="267" y="790"/>
                  </a:lnTo>
                  <a:lnTo>
                    <a:pt x="268" y="796"/>
                  </a:lnTo>
                  <a:lnTo>
                    <a:pt x="267" y="800"/>
                  </a:lnTo>
                  <a:lnTo>
                    <a:pt x="268" y="800"/>
                  </a:lnTo>
                  <a:lnTo>
                    <a:pt x="267" y="803"/>
                  </a:lnTo>
                  <a:lnTo>
                    <a:pt x="265" y="804"/>
                  </a:lnTo>
                  <a:lnTo>
                    <a:pt x="264" y="806"/>
                  </a:lnTo>
                  <a:lnTo>
                    <a:pt x="265" y="809"/>
                  </a:lnTo>
                  <a:lnTo>
                    <a:pt x="267" y="811"/>
                  </a:lnTo>
                  <a:lnTo>
                    <a:pt x="268" y="812"/>
                  </a:lnTo>
                  <a:lnTo>
                    <a:pt x="268" y="816"/>
                  </a:lnTo>
                  <a:lnTo>
                    <a:pt x="267" y="816"/>
                  </a:lnTo>
                  <a:lnTo>
                    <a:pt x="262" y="819"/>
                  </a:lnTo>
                  <a:lnTo>
                    <a:pt x="259" y="823"/>
                  </a:lnTo>
                  <a:lnTo>
                    <a:pt x="258" y="825"/>
                  </a:lnTo>
                  <a:lnTo>
                    <a:pt x="258" y="827"/>
                  </a:lnTo>
                  <a:lnTo>
                    <a:pt x="258" y="830"/>
                  </a:lnTo>
                  <a:lnTo>
                    <a:pt x="259" y="831"/>
                  </a:lnTo>
                  <a:lnTo>
                    <a:pt x="263" y="832"/>
                  </a:lnTo>
                  <a:lnTo>
                    <a:pt x="264" y="833"/>
                  </a:lnTo>
                  <a:lnTo>
                    <a:pt x="265" y="839"/>
                  </a:lnTo>
                  <a:lnTo>
                    <a:pt x="267" y="840"/>
                  </a:lnTo>
                  <a:lnTo>
                    <a:pt x="270" y="844"/>
                  </a:lnTo>
                  <a:lnTo>
                    <a:pt x="271" y="844"/>
                  </a:lnTo>
                  <a:lnTo>
                    <a:pt x="270" y="845"/>
                  </a:lnTo>
                  <a:lnTo>
                    <a:pt x="270" y="846"/>
                  </a:lnTo>
                  <a:lnTo>
                    <a:pt x="271" y="846"/>
                  </a:lnTo>
                  <a:lnTo>
                    <a:pt x="272" y="846"/>
                  </a:lnTo>
                  <a:lnTo>
                    <a:pt x="272" y="848"/>
                  </a:lnTo>
                  <a:lnTo>
                    <a:pt x="272" y="849"/>
                  </a:lnTo>
                  <a:lnTo>
                    <a:pt x="272" y="850"/>
                  </a:lnTo>
                  <a:lnTo>
                    <a:pt x="271" y="851"/>
                  </a:lnTo>
                  <a:lnTo>
                    <a:pt x="271" y="852"/>
                  </a:lnTo>
                  <a:lnTo>
                    <a:pt x="272" y="853"/>
                  </a:lnTo>
                  <a:lnTo>
                    <a:pt x="274" y="857"/>
                  </a:lnTo>
                  <a:lnTo>
                    <a:pt x="275" y="859"/>
                  </a:lnTo>
                  <a:lnTo>
                    <a:pt x="275" y="863"/>
                  </a:lnTo>
                  <a:lnTo>
                    <a:pt x="272" y="863"/>
                  </a:lnTo>
                  <a:lnTo>
                    <a:pt x="269" y="862"/>
                  </a:lnTo>
                  <a:lnTo>
                    <a:pt x="267" y="862"/>
                  </a:lnTo>
                  <a:lnTo>
                    <a:pt x="267" y="864"/>
                  </a:lnTo>
                  <a:lnTo>
                    <a:pt x="268" y="866"/>
                  </a:lnTo>
                  <a:lnTo>
                    <a:pt x="269" y="868"/>
                  </a:lnTo>
                  <a:lnTo>
                    <a:pt x="269" y="869"/>
                  </a:lnTo>
                  <a:lnTo>
                    <a:pt x="268" y="872"/>
                  </a:lnTo>
                  <a:lnTo>
                    <a:pt x="267" y="872"/>
                  </a:lnTo>
                  <a:lnTo>
                    <a:pt x="262" y="872"/>
                  </a:lnTo>
                  <a:lnTo>
                    <a:pt x="259" y="874"/>
                  </a:lnTo>
                  <a:lnTo>
                    <a:pt x="259" y="876"/>
                  </a:lnTo>
                  <a:lnTo>
                    <a:pt x="261" y="877"/>
                  </a:lnTo>
                  <a:lnTo>
                    <a:pt x="261" y="881"/>
                  </a:lnTo>
                  <a:lnTo>
                    <a:pt x="259" y="883"/>
                  </a:lnTo>
                  <a:lnTo>
                    <a:pt x="257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6" y="894"/>
                  </a:lnTo>
                  <a:lnTo>
                    <a:pt x="257" y="894"/>
                  </a:lnTo>
                  <a:lnTo>
                    <a:pt x="261" y="895"/>
                  </a:lnTo>
                  <a:lnTo>
                    <a:pt x="272" y="903"/>
                  </a:lnTo>
                  <a:lnTo>
                    <a:pt x="274" y="905"/>
                  </a:lnTo>
                  <a:lnTo>
                    <a:pt x="274" y="908"/>
                  </a:lnTo>
                  <a:lnTo>
                    <a:pt x="276" y="907"/>
                  </a:lnTo>
                  <a:lnTo>
                    <a:pt x="281" y="908"/>
                  </a:lnTo>
                  <a:lnTo>
                    <a:pt x="283" y="911"/>
                  </a:lnTo>
                  <a:lnTo>
                    <a:pt x="285" y="914"/>
                  </a:lnTo>
                  <a:lnTo>
                    <a:pt x="283" y="920"/>
                  </a:lnTo>
                  <a:lnTo>
                    <a:pt x="280" y="926"/>
                  </a:lnTo>
                  <a:lnTo>
                    <a:pt x="278" y="930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87" y="935"/>
                  </a:lnTo>
                  <a:lnTo>
                    <a:pt x="287" y="936"/>
                  </a:lnTo>
                  <a:lnTo>
                    <a:pt x="289" y="936"/>
                  </a:lnTo>
                  <a:lnTo>
                    <a:pt x="290" y="939"/>
                  </a:lnTo>
                  <a:lnTo>
                    <a:pt x="293" y="946"/>
                  </a:lnTo>
                  <a:lnTo>
                    <a:pt x="293" y="948"/>
                  </a:lnTo>
                  <a:lnTo>
                    <a:pt x="294" y="948"/>
                  </a:lnTo>
                  <a:lnTo>
                    <a:pt x="295" y="949"/>
                  </a:lnTo>
                  <a:lnTo>
                    <a:pt x="295" y="952"/>
                  </a:lnTo>
                  <a:lnTo>
                    <a:pt x="296" y="959"/>
                  </a:lnTo>
                  <a:lnTo>
                    <a:pt x="297" y="962"/>
                  </a:lnTo>
                  <a:lnTo>
                    <a:pt x="298" y="965"/>
                  </a:lnTo>
                  <a:lnTo>
                    <a:pt x="309" y="974"/>
                  </a:lnTo>
                  <a:lnTo>
                    <a:pt x="310" y="975"/>
                  </a:lnTo>
                  <a:lnTo>
                    <a:pt x="313" y="976"/>
                  </a:lnTo>
                  <a:lnTo>
                    <a:pt x="316" y="978"/>
                  </a:lnTo>
                  <a:lnTo>
                    <a:pt x="323" y="981"/>
                  </a:lnTo>
                  <a:lnTo>
                    <a:pt x="326" y="981"/>
                  </a:lnTo>
                  <a:lnTo>
                    <a:pt x="328" y="982"/>
                  </a:lnTo>
                  <a:lnTo>
                    <a:pt x="329" y="982"/>
                  </a:lnTo>
                  <a:lnTo>
                    <a:pt x="329" y="983"/>
                  </a:lnTo>
                  <a:lnTo>
                    <a:pt x="330" y="985"/>
                  </a:lnTo>
                  <a:lnTo>
                    <a:pt x="330" y="986"/>
                  </a:lnTo>
                  <a:lnTo>
                    <a:pt x="332" y="987"/>
                  </a:lnTo>
                  <a:lnTo>
                    <a:pt x="333" y="987"/>
                  </a:lnTo>
                  <a:lnTo>
                    <a:pt x="334" y="986"/>
                  </a:lnTo>
                  <a:lnTo>
                    <a:pt x="335" y="986"/>
                  </a:lnTo>
                  <a:lnTo>
                    <a:pt x="335" y="987"/>
                  </a:lnTo>
                  <a:lnTo>
                    <a:pt x="336" y="994"/>
                  </a:lnTo>
                  <a:lnTo>
                    <a:pt x="336" y="995"/>
                  </a:lnTo>
                  <a:lnTo>
                    <a:pt x="336" y="996"/>
                  </a:lnTo>
                  <a:lnTo>
                    <a:pt x="336" y="998"/>
                  </a:lnTo>
                  <a:lnTo>
                    <a:pt x="336" y="999"/>
                  </a:lnTo>
                  <a:lnTo>
                    <a:pt x="335" y="1001"/>
                  </a:lnTo>
                  <a:lnTo>
                    <a:pt x="334" y="1009"/>
                  </a:lnTo>
                  <a:lnTo>
                    <a:pt x="333" y="1012"/>
                  </a:lnTo>
                  <a:lnTo>
                    <a:pt x="330" y="1017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9" y="1021"/>
                  </a:lnTo>
                  <a:lnTo>
                    <a:pt x="354" y="1018"/>
                  </a:lnTo>
                  <a:lnTo>
                    <a:pt x="356" y="1018"/>
                  </a:lnTo>
                  <a:lnTo>
                    <a:pt x="361" y="1021"/>
                  </a:lnTo>
                  <a:lnTo>
                    <a:pt x="369" y="1024"/>
                  </a:lnTo>
                  <a:lnTo>
                    <a:pt x="372" y="1026"/>
                  </a:lnTo>
                  <a:lnTo>
                    <a:pt x="374" y="1030"/>
                  </a:lnTo>
                  <a:lnTo>
                    <a:pt x="375" y="1030"/>
                  </a:lnTo>
                  <a:lnTo>
                    <a:pt x="380" y="1030"/>
                  </a:lnTo>
                  <a:lnTo>
                    <a:pt x="381" y="1030"/>
                  </a:lnTo>
                  <a:lnTo>
                    <a:pt x="382" y="1031"/>
                  </a:lnTo>
                  <a:lnTo>
                    <a:pt x="384" y="1033"/>
                  </a:lnTo>
                  <a:lnTo>
                    <a:pt x="385" y="1034"/>
                  </a:lnTo>
                  <a:lnTo>
                    <a:pt x="385" y="1035"/>
                  </a:lnTo>
                  <a:lnTo>
                    <a:pt x="384" y="1037"/>
                  </a:lnTo>
                  <a:lnTo>
                    <a:pt x="379" y="1040"/>
                  </a:lnTo>
                  <a:lnTo>
                    <a:pt x="378" y="1040"/>
                  </a:lnTo>
                  <a:lnTo>
                    <a:pt x="378" y="1041"/>
                  </a:lnTo>
                  <a:lnTo>
                    <a:pt x="378" y="1043"/>
                  </a:lnTo>
                  <a:lnTo>
                    <a:pt x="379" y="1046"/>
                  </a:lnTo>
                  <a:lnTo>
                    <a:pt x="380" y="1048"/>
                  </a:lnTo>
                  <a:lnTo>
                    <a:pt x="382" y="1051"/>
                  </a:lnTo>
                  <a:lnTo>
                    <a:pt x="384" y="1052"/>
                  </a:lnTo>
                  <a:lnTo>
                    <a:pt x="388" y="1054"/>
                  </a:lnTo>
                  <a:lnTo>
                    <a:pt x="389" y="1056"/>
                  </a:lnTo>
                  <a:lnTo>
                    <a:pt x="391" y="1058"/>
                  </a:lnTo>
                  <a:lnTo>
                    <a:pt x="392" y="1059"/>
                  </a:lnTo>
                  <a:lnTo>
                    <a:pt x="393" y="1059"/>
                  </a:lnTo>
                  <a:lnTo>
                    <a:pt x="393" y="1058"/>
                  </a:lnTo>
                  <a:lnTo>
                    <a:pt x="394" y="1058"/>
                  </a:lnTo>
                  <a:lnTo>
                    <a:pt x="395" y="1058"/>
                  </a:lnTo>
                  <a:lnTo>
                    <a:pt x="397" y="1058"/>
                  </a:lnTo>
                  <a:lnTo>
                    <a:pt x="395" y="1059"/>
                  </a:lnTo>
                  <a:lnTo>
                    <a:pt x="395" y="1060"/>
                  </a:lnTo>
                  <a:lnTo>
                    <a:pt x="395" y="1063"/>
                  </a:lnTo>
                  <a:lnTo>
                    <a:pt x="397" y="1063"/>
                  </a:lnTo>
                  <a:lnTo>
                    <a:pt x="399" y="1061"/>
                  </a:lnTo>
                  <a:lnTo>
                    <a:pt x="400" y="1061"/>
                  </a:lnTo>
                  <a:lnTo>
                    <a:pt x="401" y="1065"/>
                  </a:lnTo>
                  <a:lnTo>
                    <a:pt x="401" y="1066"/>
                  </a:lnTo>
                  <a:lnTo>
                    <a:pt x="400" y="1073"/>
                  </a:lnTo>
                  <a:lnTo>
                    <a:pt x="401" y="1077"/>
                  </a:lnTo>
                  <a:lnTo>
                    <a:pt x="400" y="1078"/>
                  </a:lnTo>
                  <a:lnTo>
                    <a:pt x="399" y="1078"/>
                  </a:lnTo>
                  <a:lnTo>
                    <a:pt x="398" y="1078"/>
                  </a:lnTo>
                  <a:lnTo>
                    <a:pt x="397" y="1077"/>
                  </a:lnTo>
                  <a:lnTo>
                    <a:pt x="392" y="1078"/>
                  </a:lnTo>
                  <a:lnTo>
                    <a:pt x="392" y="1079"/>
                  </a:lnTo>
                  <a:lnTo>
                    <a:pt x="393" y="1080"/>
                  </a:lnTo>
                  <a:lnTo>
                    <a:pt x="391" y="1081"/>
                  </a:lnTo>
                  <a:lnTo>
                    <a:pt x="388" y="1083"/>
                  </a:lnTo>
                  <a:lnTo>
                    <a:pt x="386" y="1081"/>
                  </a:lnTo>
                  <a:lnTo>
                    <a:pt x="384" y="1081"/>
                  </a:lnTo>
                  <a:lnTo>
                    <a:pt x="382" y="1081"/>
                  </a:lnTo>
                  <a:lnTo>
                    <a:pt x="381" y="1083"/>
                  </a:lnTo>
                  <a:lnTo>
                    <a:pt x="382" y="1085"/>
                  </a:lnTo>
                  <a:lnTo>
                    <a:pt x="384" y="1085"/>
                  </a:lnTo>
                  <a:lnTo>
                    <a:pt x="384" y="1087"/>
                  </a:lnTo>
                  <a:lnTo>
                    <a:pt x="382" y="1090"/>
                  </a:lnTo>
                  <a:lnTo>
                    <a:pt x="380" y="1094"/>
                  </a:lnTo>
                  <a:lnTo>
                    <a:pt x="379" y="1096"/>
                  </a:lnTo>
                  <a:lnTo>
                    <a:pt x="376" y="1096"/>
                  </a:lnTo>
                  <a:lnTo>
                    <a:pt x="374" y="1097"/>
                  </a:lnTo>
                  <a:lnTo>
                    <a:pt x="372" y="1099"/>
                  </a:lnTo>
                  <a:lnTo>
                    <a:pt x="369" y="1102"/>
                  </a:lnTo>
                  <a:lnTo>
                    <a:pt x="368" y="1103"/>
                  </a:lnTo>
                  <a:lnTo>
                    <a:pt x="365" y="1103"/>
                  </a:lnTo>
                  <a:lnTo>
                    <a:pt x="365" y="1104"/>
                  </a:lnTo>
                  <a:lnTo>
                    <a:pt x="363" y="1105"/>
                  </a:lnTo>
                  <a:lnTo>
                    <a:pt x="365" y="1105"/>
                  </a:lnTo>
                  <a:lnTo>
                    <a:pt x="363" y="1106"/>
                  </a:lnTo>
                  <a:lnTo>
                    <a:pt x="362" y="1106"/>
                  </a:lnTo>
                  <a:lnTo>
                    <a:pt x="360" y="1106"/>
                  </a:lnTo>
                  <a:lnTo>
                    <a:pt x="358" y="1109"/>
                  </a:lnTo>
                  <a:lnTo>
                    <a:pt x="354" y="1109"/>
                  </a:lnTo>
                  <a:lnTo>
                    <a:pt x="349" y="1106"/>
                  </a:lnTo>
                  <a:lnTo>
                    <a:pt x="347" y="1106"/>
                  </a:lnTo>
                  <a:lnTo>
                    <a:pt x="345" y="1107"/>
                  </a:lnTo>
                  <a:lnTo>
                    <a:pt x="342" y="1107"/>
                  </a:lnTo>
                  <a:lnTo>
                    <a:pt x="341" y="1107"/>
                  </a:lnTo>
                  <a:lnTo>
                    <a:pt x="336" y="1105"/>
                  </a:lnTo>
                  <a:lnTo>
                    <a:pt x="334" y="1105"/>
                  </a:lnTo>
                  <a:lnTo>
                    <a:pt x="332" y="1103"/>
                  </a:lnTo>
                  <a:lnTo>
                    <a:pt x="332" y="1098"/>
                  </a:lnTo>
                  <a:lnTo>
                    <a:pt x="330" y="1097"/>
                  </a:lnTo>
                  <a:lnTo>
                    <a:pt x="329" y="1096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0" y="1093"/>
                  </a:lnTo>
                  <a:lnTo>
                    <a:pt x="317" y="1093"/>
                  </a:lnTo>
                  <a:lnTo>
                    <a:pt x="316" y="1093"/>
                  </a:lnTo>
                  <a:lnTo>
                    <a:pt x="313" y="1096"/>
                  </a:lnTo>
                  <a:lnTo>
                    <a:pt x="311" y="1096"/>
                  </a:lnTo>
                  <a:lnTo>
                    <a:pt x="308" y="1094"/>
                  </a:lnTo>
                  <a:lnTo>
                    <a:pt x="306" y="1094"/>
                  </a:lnTo>
                  <a:lnTo>
                    <a:pt x="302" y="1097"/>
                  </a:lnTo>
                  <a:lnTo>
                    <a:pt x="301" y="1102"/>
                  </a:lnTo>
                  <a:lnTo>
                    <a:pt x="301" y="1104"/>
                  </a:lnTo>
                  <a:lnTo>
                    <a:pt x="301" y="1105"/>
                  </a:lnTo>
                  <a:lnTo>
                    <a:pt x="301" y="1106"/>
                  </a:lnTo>
                  <a:lnTo>
                    <a:pt x="301" y="1107"/>
                  </a:lnTo>
                  <a:lnTo>
                    <a:pt x="300" y="1109"/>
                  </a:lnTo>
                  <a:lnTo>
                    <a:pt x="298" y="1109"/>
                  </a:lnTo>
                  <a:lnTo>
                    <a:pt x="297" y="1110"/>
                  </a:lnTo>
                  <a:lnTo>
                    <a:pt x="294" y="1116"/>
                  </a:lnTo>
                  <a:lnTo>
                    <a:pt x="291" y="1117"/>
                  </a:lnTo>
                  <a:lnTo>
                    <a:pt x="297" y="1122"/>
                  </a:lnTo>
                  <a:lnTo>
                    <a:pt x="298" y="1125"/>
                  </a:lnTo>
                  <a:lnTo>
                    <a:pt x="301" y="1130"/>
                  </a:lnTo>
                  <a:lnTo>
                    <a:pt x="303" y="1132"/>
                  </a:lnTo>
                  <a:lnTo>
                    <a:pt x="306" y="1135"/>
                  </a:lnTo>
                  <a:lnTo>
                    <a:pt x="308" y="1137"/>
                  </a:lnTo>
                  <a:lnTo>
                    <a:pt x="309" y="1137"/>
                  </a:lnTo>
                  <a:lnTo>
                    <a:pt x="310" y="1137"/>
                  </a:lnTo>
                  <a:lnTo>
                    <a:pt x="311" y="1138"/>
                  </a:lnTo>
                  <a:lnTo>
                    <a:pt x="311" y="1141"/>
                  </a:lnTo>
                  <a:lnTo>
                    <a:pt x="313" y="1143"/>
                  </a:lnTo>
                  <a:lnTo>
                    <a:pt x="314" y="1144"/>
                  </a:lnTo>
                  <a:lnTo>
                    <a:pt x="315" y="1145"/>
                  </a:lnTo>
                  <a:lnTo>
                    <a:pt x="316" y="1148"/>
                  </a:lnTo>
                  <a:lnTo>
                    <a:pt x="316" y="1154"/>
                  </a:lnTo>
                  <a:lnTo>
                    <a:pt x="314" y="1156"/>
                  </a:lnTo>
                  <a:lnTo>
                    <a:pt x="309" y="1158"/>
                  </a:lnTo>
                  <a:lnTo>
                    <a:pt x="309" y="1159"/>
                  </a:lnTo>
                  <a:lnTo>
                    <a:pt x="313" y="1164"/>
                  </a:lnTo>
                  <a:lnTo>
                    <a:pt x="315" y="1170"/>
                  </a:lnTo>
                  <a:lnTo>
                    <a:pt x="316" y="1171"/>
                  </a:lnTo>
                  <a:lnTo>
                    <a:pt x="320" y="1174"/>
                  </a:lnTo>
                  <a:lnTo>
                    <a:pt x="320" y="1175"/>
                  </a:lnTo>
                  <a:lnTo>
                    <a:pt x="320" y="1176"/>
                  </a:lnTo>
                  <a:lnTo>
                    <a:pt x="319" y="1176"/>
                  </a:lnTo>
                  <a:lnTo>
                    <a:pt x="316" y="1176"/>
                  </a:lnTo>
                  <a:lnTo>
                    <a:pt x="315" y="1176"/>
                  </a:lnTo>
                  <a:lnTo>
                    <a:pt x="316" y="1178"/>
                  </a:lnTo>
                  <a:lnTo>
                    <a:pt x="315" y="1178"/>
                  </a:lnTo>
                  <a:lnTo>
                    <a:pt x="314" y="1180"/>
                  </a:lnTo>
                  <a:lnTo>
                    <a:pt x="315" y="1181"/>
                  </a:lnTo>
                  <a:lnTo>
                    <a:pt x="315" y="1182"/>
                  </a:lnTo>
                  <a:lnTo>
                    <a:pt x="317" y="1183"/>
                  </a:lnTo>
                  <a:lnTo>
                    <a:pt x="317" y="1185"/>
                  </a:lnTo>
                  <a:lnTo>
                    <a:pt x="317" y="1189"/>
                  </a:lnTo>
                  <a:lnTo>
                    <a:pt x="316" y="1193"/>
                  </a:lnTo>
                  <a:lnTo>
                    <a:pt x="317" y="1194"/>
                  </a:lnTo>
                  <a:lnTo>
                    <a:pt x="319" y="1195"/>
                  </a:lnTo>
                  <a:lnTo>
                    <a:pt x="319" y="1196"/>
                  </a:lnTo>
                  <a:lnTo>
                    <a:pt x="319" y="1198"/>
                  </a:lnTo>
                  <a:lnTo>
                    <a:pt x="319" y="1200"/>
                  </a:lnTo>
                  <a:lnTo>
                    <a:pt x="317" y="1202"/>
                  </a:lnTo>
                  <a:lnTo>
                    <a:pt x="316" y="1203"/>
                  </a:lnTo>
                  <a:lnTo>
                    <a:pt x="315" y="1204"/>
                  </a:lnTo>
                  <a:lnTo>
                    <a:pt x="317" y="1208"/>
                  </a:lnTo>
                  <a:lnTo>
                    <a:pt x="320" y="1209"/>
                  </a:lnTo>
                  <a:lnTo>
                    <a:pt x="321" y="1210"/>
                  </a:lnTo>
                  <a:lnTo>
                    <a:pt x="322" y="1210"/>
                  </a:lnTo>
                  <a:lnTo>
                    <a:pt x="324" y="1210"/>
                  </a:lnTo>
                  <a:lnTo>
                    <a:pt x="326" y="1211"/>
                  </a:lnTo>
                  <a:lnTo>
                    <a:pt x="324" y="1213"/>
                  </a:lnTo>
                  <a:lnTo>
                    <a:pt x="324" y="1214"/>
                  </a:lnTo>
                  <a:lnTo>
                    <a:pt x="324" y="1215"/>
                  </a:lnTo>
                  <a:lnTo>
                    <a:pt x="324" y="1216"/>
                  </a:lnTo>
                  <a:lnTo>
                    <a:pt x="324" y="1219"/>
                  </a:lnTo>
                  <a:lnTo>
                    <a:pt x="326" y="1219"/>
                  </a:lnTo>
                  <a:lnTo>
                    <a:pt x="329" y="1221"/>
                  </a:lnTo>
                  <a:lnTo>
                    <a:pt x="330" y="1223"/>
                  </a:lnTo>
                  <a:lnTo>
                    <a:pt x="332" y="1226"/>
                  </a:lnTo>
                  <a:lnTo>
                    <a:pt x="330" y="1229"/>
                  </a:lnTo>
                  <a:lnTo>
                    <a:pt x="335" y="1229"/>
                  </a:lnTo>
                  <a:lnTo>
                    <a:pt x="337" y="1229"/>
                  </a:lnTo>
                  <a:lnTo>
                    <a:pt x="339" y="1232"/>
                  </a:lnTo>
                  <a:lnTo>
                    <a:pt x="340" y="1234"/>
                  </a:lnTo>
                  <a:lnTo>
                    <a:pt x="340" y="1235"/>
                  </a:lnTo>
                  <a:lnTo>
                    <a:pt x="340" y="1237"/>
                  </a:lnTo>
                  <a:lnTo>
                    <a:pt x="341" y="1239"/>
                  </a:lnTo>
                  <a:lnTo>
                    <a:pt x="342" y="1239"/>
                  </a:lnTo>
                  <a:lnTo>
                    <a:pt x="347" y="1236"/>
                  </a:lnTo>
                  <a:lnTo>
                    <a:pt x="349" y="1236"/>
                  </a:lnTo>
                  <a:lnTo>
                    <a:pt x="354" y="1237"/>
                  </a:lnTo>
                  <a:lnTo>
                    <a:pt x="355" y="1237"/>
                  </a:lnTo>
                  <a:lnTo>
                    <a:pt x="365" y="1232"/>
                  </a:lnTo>
                  <a:lnTo>
                    <a:pt x="368" y="1229"/>
                  </a:lnTo>
                  <a:lnTo>
                    <a:pt x="371" y="1224"/>
                  </a:lnTo>
                  <a:lnTo>
                    <a:pt x="372" y="1216"/>
                  </a:lnTo>
                  <a:lnTo>
                    <a:pt x="372" y="1215"/>
                  </a:lnTo>
                  <a:lnTo>
                    <a:pt x="373" y="1214"/>
                  </a:lnTo>
                  <a:lnTo>
                    <a:pt x="374" y="1214"/>
                  </a:lnTo>
                  <a:lnTo>
                    <a:pt x="375" y="1214"/>
                  </a:lnTo>
                  <a:lnTo>
                    <a:pt x="375" y="1213"/>
                  </a:lnTo>
                  <a:lnTo>
                    <a:pt x="375" y="1211"/>
                  </a:lnTo>
                  <a:lnTo>
                    <a:pt x="374" y="1208"/>
                  </a:lnTo>
                  <a:lnTo>
                    <a:pt x="373" y="1207"/>
                  </a:lnTo>
                  <a:lnTo>
                    <a:pt x="374" y="1203"/>
                  </a:lnTo>
                  <a:lnTo>
                    <a:pt x="378" y="1202"/>
                  </a:lnTo>
                  <a:lnTo>
                    <a:pt x="384" y="1204"/>
                  </a:lnTo>
                  <a:lnTo>
                    <a:pt x="388" y="1203"/>
                  </a:lnTo>
                  <a:lnTo>
                    <a:pt x="402" y="1211"/>
                  </a:lnTo>
                  <a:lnTo>
                    <a:pt x="405" y="1211"/>
                  </a:lnTo>
                  <a:lnTo>
                    <a:pt x="408" y="1210"/>
                  </a:lnTo>
                  <a:lnTo>
                    <a:pt x="411" y="1210"/>
                  </a:lnTo>
                  <a:lnTo>
                    <a:pt x="413" y="1210"/>
                  </a:lnTo>
                  <a:lnTo>
                    <a:pt x="414" y="1213"/>
                  </a:lnTo>
                  <a:lnTo>
                    <a:pt x="417" y="1213"/>
                  </a:lnTo>
                  <a:lnTo>
                    <a:pt x="418" y="1213"/>
                  </a:lnTo>
                  <a:lnTo>
                    <a:pt x="425" y="1204"/>
                  </a:lnTo>
                  <a:lnTo>
                    <a:pt x="426" y="1204"/>
                  </a:lnTo>
                  <a:lnTo>
                    <a:pt x="427" y="1204"/>
                  </a:lnTo>
                  <a:lnTo>
                    <a:pt x="428" y="1204"/>
                  </a:lnTo>
                  <a:lnTo>
                    <a:pt x="430" y="1202"/>
                  </a:lnTo>
                  <a:lnTo>
                    <a:pt x="431" y="1202"/>
                  </a:lnTo>
                  <a:lnTo>
                    <a:pt x="432" y="1201"/>
                  </a:lnTo>
                  <a:lnTo>
                    <a:pt x="433" y="1201"/>
                  </a:lnTo>
                  <a:lnTo>
                    <a:pt x="436" y="1197"/>
                  </a:lnTo>
                  <a:lnTo>
                    <a:pt x="437" y="1197"/>
                  </a:lnTo>
                  <a:lnTo>
                    <a:pt x="438" y="1196"/>
                  </a:lnTo>
                  <a:lnTo>
                    <a:pt x="445" y="1198"/>
                  </a:lnTo>
                  <a:lnTo>
                    <a:pt x="448" y="1198"/>
                  </a:lnTo>
                  <a:lnTo>
                    <a:pt x="450" y="1198"/>
                  </a:lnTo>
                  <a:lnTo>
                    <a:pt x="452" y="1200"/>
                  </a:lnTo>
                  <a:lnTo>
                    <a:pt x="453" y="1201"/>
                  </a:lnTo>
                  <a:lnTo>
                    <a:pt x="454" y="1201"/>
                  </a:lnTo>
                  <a:lnTo>
                    <a:pt x="456" y="1200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200"/>
                  </a:lnTo>
                  <a:lnTo>
                    <a:pt x="459" y="1206"/>
                  </a:lnTo>
                  <a:lnTo>
                    <a:pt x="460" y="1207"/>
                  </a:lnTo>
                  <a:lnTo>
                    <a:pt x="463" y="1207"/>
                  </a:lnTo>
                  <a:lnTo>
                    <a:pt x="467" y="1202"/>
                  </a:lnTo>
                  <a:lnTo>
                    <a:pt x="474" y="1198"/>
                  </a:lnTo>
                  <a:lnTo>
                    <a:pt x="477" y="1197"/>
                  </a:lnTo>
                  <a:lnTo>
                    <a:pt x="480" y="1197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3"/>
                  </a:lnTo>
                  <a:lnTo>
                    <a:pt x="486" y="1206"/>
                  </a:lnTo>
                  <a:lnTo>
                    <a:pt x="490" y="1207"/>
                  </a:lnTo>
                  <a:lnTo>
                    <a:pt x="491" y="1209"/>
                  </a:lnTo>
                  <a:lnTo>
                    <a:pt x="493" y="1214"/>
                  </a:lnTo>
                  <a:lnTo>
                    <a:pt x="495" y="1214"/>
                  </a:lnTo>
                  <a:lnTo>
                    <a:pt x="499" y="1217"/>
                  </a:lnTo>
                  <a:lnTo>
                    <a:pt x="500" y="1219"/>
                  </a:lnTo>
                  <a:lnTo>
                    <a:pt x="502" y="1221"/>
                  </a:lnTo>
                  <a:lnTo>
                    <a:pt x="503" y="1222"/>
                  </a:lnTo>
                  <a:lnTo>
                    <a:pt x="503" y="1223"/>
                  </a:lnTo>
                  <a:lnTo>
                    <a:pt x="503" y="1224"/>
                  </a:lnTo>
                  <a:lnTo>
                    <a:pt x="503" y="1226"/>
                  </a:lnTo>
                  <a:lnTo>
                    <a:pt x="502" y="1229"/>
                  </a:lnTo>
                  <a:lnTo>
                    <a:pt x="502" y="1232"/>
                  </a:lnTo>
                  <a:lnTo>
                    <a:pt x="503" y="1236"/>
                  </a:lnTo>
                  <a:lnTo>
                    <a:pt x="503" y="1239"/>
                  </a:lnTo>
                  <a:lnTo>
                    <a:pt x="504" y="1241"/>
                  </a:lnTo>
                  <a:lnTo>
                    <a:pt x="505" y="1242"/>
                  </a:lnTo>
                  <a:lnTo>
                    <a:pt x="505" y="1245"/>
                  </a:lnTo>
                  <a:lnTo>
                    <a:pt x="505" y="1246"/>
                  </a:lnTo>
                  <a:lnTo>
                    <a:pt x="505" y="1247"/>
                  </a:lnTo>
                  <a:lnTo>
                    <a:pt x="508" y="1247"/>
                  </a:lnTo>
                  <a:lnTo>
                    <a:pt x="509" y="1248"/>
                  </a:lnTo>
                  <a:lnTo>
                    <a:pt x="512" y="1252"/>
                  </a:lnTo>
                  <a:lnTo>
                    <a:pt x="512" y="1253"/>
                  </a:lnTo>
                  <a:lnTo>
                    <a:pt x="513" y="1253"/>
                  </a:lnTo>
                  <a:lnTo>
                    <a:pt x="513" y="1254"/>
                  </a:lnTo>
                  <a:lnTo>
                    <a:pt x="515" y="1254"/>
                  </a:lnTo>
                  <a:lnTo>
                    <a:pt x="515" y="1256"/>
                  </a:lnTo>
                  <a:lnTo>
                    <a:pt x="516" y="1256"/>
                  </a:lnTo>
                  <a:lnTo>
                    <a:pt x="517" y="1256"/>
                  </a:lnTo>
                  <a:lnTo>
                    <a:pt x="518" y="1256"/>
                  </a:lnTo>
                  <a:lnTo>
                    <a:pt x="519" y="1256"/>
                  </a:lnTo>
                  <a:lnTo>
                    <a:pt x="522" y="1260"/>
                  </a:lnTo>
                  <a:lnTo>
                    <a:pt x="523" y="1261"/>
                  </a:lnTo>
                  <a:lnTo>
                    <a:pt x="525" y="1262"/>
                  </a:lnTo>
                  <a:lnTo>
                    <a:pt x="526" y="1263"/>
                  </a:lnTo>
                  <a:lnTo>
                    <a:pt x="529" y="1269"/>
                  </a:lnTo>
                  <a:lnTo>
                    <a:pt x="529" y="1273"/>
                  </a:lnTo>
                  <a:lnTo>
                    <a:pt x="525" y="1276"/>
                  </a:lnTo>
                  <a:lnTo>
                    <a:pt x="524" y="1276"/>
                  </a:lnTo>
                  <a:lnTo>
                    <a:pt x="519" y="1276"/>
                  </a:lnTo>
                  <a:lnTo>
                    <a:pt x="506" y="1280"/>
                  </a:lnTo>
                  <a:lnTo>
                    <a:pt x="504" y="1281"/>
                  </a:lnTo>
                  <a:lnTo>
                    <a:pt x="504" y="1285"/>
                  </a:lnTo>
                  <a:lnTo>
                    <a:pt x="504" y="1286"/>
                  </a:lnTo>
                  <a:lnTo>
                    <a:pt x="506" y="1287"/>
                  </a:lnTo>
                  <a:lnTo>
                    <a:pt x="508" y="1287"/>
                  </a:lnTo>
                  <a:lnTo>
                    <a:pt x="508" y="1288"/>
                  </a:lnTo>
                  <a:lnTo>
                    <a:pt x="508" y="1291"/>
                  </a:lnTo>
                  <a:lnTo>
                    <a:pt x="508" y="1292"/>
                  </a:lnTo>
                  <a:lnTo>
                    <a:pt x="509" y="1293"/>
                  </a:lnTo>
                  <a:lnTo>
                    <a:pt x="512" y="1297"/>
                  </a:lnTo>
                  <a:lnTo>
                    <a:pt x="513" y="1299"/>
                  </a:lnTo>
                  <a:lnTo>
                    <a:pt x="513" y="1300"/>
                  </a:lnTo>
                  <a:lnTo>
                    <a:pt x="513" y="1302"/>
                  </a:lnTo>
                  <a:lnTo>
                    <a:pt x="513" y="1304"/>
                  </a:lnTo>
                  <a:lnTo>
                    <a:pt x="513" y="1306"/>
                  </a:lnTo>
                  <a:lnTo>
                    <a:pt x="512" y="1307"/>
                  </a:lnTo>
                  <a:lnTo>
                    <a:pt x="512" y="1308"/>
                  </a:lnTo>
                  <a:lnTo>
                    <a:pt x="513" y="1310"/>
                  </a:lnTo>
                  <a:lnTo>
                    <a:pt x="513" y="1311"/>
                  </a:lnTo>
                  <a:lnTo>
                    <a:pt x="513" y="1312"/>
                  </a:lnTo>
                  <a:lnTo>
                    <a:pt x="512" y="1312"/>
                  </a:lnTo>
                  <a:lnTo>
                    <a:pt x="511" y="1313"/>
                  </a:lnTo>
                  <a:lnTo>
                    <a:pt x="510" y="1313"/>
                  </a:lnTo>
                  <a:lnTo>
                    <a:pt x="511" y="1314"/>
                  </a:lnTo>
                  <a:lnTo>
                    <a:pt x="511" y="1315"/>
                  </a:lnTo>
                  <a:lnTo>
                    <a:pt x="513" y="1317"/>
                  </a:lnTo>
                  <a:lnTo>
                    <a:pt x="515" y="1318"/>
                  </a:lnTo>
                  <a:lnTo>
                    <a:pt x="516" y="1319"/>
                  </a:lnTo>
                  <a:lnTo>
                    <a:pt x="517" y="1319"/>
                  </a:lnTo>
                  <a:lnTo>
                    <a:pt x="518" y="1319"/>
                  </a:lnTo>
                  <a:lnTo>
                    <a:pt x="519" y="1318"/>
                  </a:lnTo>
                  <a:lnTo>
                    <a:pt x="521" y="1323"/>
                  </a:lnTo>
                  <a:lnTo>
                    <a:pt x="518" y="1326"/>
                  </a:lnTo>
                  <a:lnTo>
                    <a:pt x="515" y="1328"/>
                  </a:lnTo>
                  <a:lnTo>
                    <a:pt x="511" y="1332"/>
                  </a:lnTo>
                  <a:lnTo>
                    <a:pt x="516" y="1334"/>
                  </a:lnTo>
                  <a:lnTo>
                    <a:pt x="518" y="1334"/>
                  </a:lnTo>
                  <a:lnTo>
                    <a:pt x="519" y="1333"/>
                  </a:lnTo>
                  <a:lnTo>
                    <a:pt x="523" y="1331"/>
                  </a:lnTo>
                  <a:lnTo>
                    <a:pt x="525" y="1331"/>
                  </a:lnTo>
                  <a:lnTo>
                    <a:pt x="528" y="1331"/>
                  </a:lnTo>
                  <a:lnTo>
                    <a:pt x="534" y="1333"/>
                  </a:lnTo>
                  <a:lnTo>
                    <a:pt x="535" y="1334"/>
                  </a:lnTo>
                  <a:lnTo>
                    <a:pt x="539" y="1333"/>
                  </a:lnTo>
                  <a:lnTo>
                    <a:pt x="542" y="1333"/>
                  </a:lnTo>
                  <a:lnTo>
                    <a:pt x="543" y="1334"/>
                  </a:lnTo>
                  <a:lnTo>
                    <a:pt x="544" y="1337"/>
                  </a:lnTo>
                  <a:lnTo>
                    <a:pt x="544" y="1338"/>
                  </a:lnTo>
                  <a:lnTo>
                    <a:pt x="545" y="1340"/>
                  </a:lnTo>
                  <a:lnTo>
                    <a:pt x="547" y="1341"/>
                  </a:lnTo>
                  <a:lnTo>
                    <a:pt x="548" y="1341"/>
                  </a:lnTo>
                  <a:lnTo>
                    <a:pt x="554" y="1341"/>
                  </a:lnTo>
                  <a:lnTo>
                    <a:pt x="558" y="1340"/>
                  </a:lnTo>
                  <a:lnTo>
                    <a:pt x="564" y="1338"/>
                  </a:lnTo>
                  <a:lnTo>
                    <a:pt x="568" y="1336"/>
                  </a:lnTo>
                  <a:lnTo>
                    <a:pt x="569" y="1336"/>
                  </a:lnTo>
                  <a:lnTo>
                    <a:pt x="570" y="1337"/>
                  </a:lnTo>
                  <a:lnTo>
                    <a:pt x="571" y="1337"/>
                  </a:lnTo>
                  <a:lnTo>
                    <a:pt x="573" y="1337"/>
                  </a:lnTo>
                  <a:lnTo>
                    <a:pt x="575" y="1337"/>
                  </a:lnTo>
                  <a:lnTo>
                    <a:pt x="576" y="1336"/>
                  </a:lnTo>
                  <a:lnTo>
                    <a:pt x="577" y="1337"/>
                  </a:lnTo>
                  <a:lnTo>
                    <a:pt x="578" y="1338"/>
                  </a:lnTo>
                  <a:lnTo>
                    <a:pt x="580" y="1339"/>
                  </a:lnTo>
                  <a:lnTo>
                    <a:pt x="581" y="1351"/>
                  </a:lnTo>
                  <a:lnTo>
                    <a:pt x="583" y="1356"/>
                  </a:lnTo>
                  <a:lnTo>
                    <a:pt x="584" y="1356"/>
                  </a:lnTo>
                  <a:lnTo>
                    <a:pt x="588" y="1357"/>
                  </a:lnTo>
                  <a:lnTo>
                    <a:pt x="591" y="1356"/>
                  </a:lnTo>
                  <a:lnTo>
                    <a:pt x="594" y="1356"/>
                  </a:lnTo>
                  <a:lnTo>
                    <a:pt x="596" y="1356"/>
                  </a:lnTo>
                  <a:lnTo>
                    <a:pt x="597" y="1357"/>
                  </a:lnTo>
                  <a:lnTo>
                    <a:pt x="597" y="1358"/>
                  </a:lnTo>
                  <a:lnTo>
                    <a:pt x="597" y="1360"/>
                  </a:lnTo>
                  <a:lnTo>
                    <a:pt x="596" y="1362"/>
                  </a:lnTo>
                  <a:lnTo>
                    <a:pt x="591" y="1362"/>
                  </a:lnTo>
                  <a:lnTo>
                    <a:pt x="593" y="1364"/>
                  </a:lnTo>
                  <a:lnTo>
                    <a:pt x="593" y="1366"/>
                  </a:lnTo>
                  <a:lnTo>
                    <a:pt x="593" y="1367"/>
                  </a:lnTo>
                  <a:lnTo>
                    <a:pt x="593" y="1369"/>
                  </a:lnTo>
                  <a:lnTo>
                    <a:pt x="595" y="1369"/>
                  </a:lnTo>
                  <a:lnTo>
                    <a:pt x="596" y="1370"/>
                  </a:lnTo>
                  <a:lnTo>
                    <a:pt x="597" y="1371"/>
                  </a:lnTo>
                  <a:lnTo>
                    <a:pt x="597" y="1373"/>
                  </a:lnTo>
                  <a:lnTo>
                    <a:pt x="597" y="1375"/>
                  </a:lnTo>
                  <a:lnTo>
                    <a:pt x="597" y="1377"/>
                  </a:lnTo>
                  <a:lnTo>
                    <a:pt x="597" y="1378"/>
                  </a:lnTo>
                  <a:lnTo>
                    <a:pt x="599" y="1380"/>
                  </a:lnTo>
                  <a:lnTo>
                    <a:pt x="600" y="1382"/>
                  </a:lnTo>
                  <a:lnTo>
                    <a:pt x="600" y="1383"/>
                  </a:lnTo>
                  <a:lnTo>
                    <a:pt x="600" y="1384"/>
                  </a:lnTo>
                  <a:lnTo>
                    <a:pt x="600" y="1385"/>
                  </a:lnTo>
                  <a:lnTo>
                    <a:pt x="601" y="1386"/>
                  </a:lnTo>
                  <a:lnTo>
                    <a:pt x="603" y="1388"/>
                  </a:lnTo>
                  <a:lnTo>
                    <a:pt x="604" y="1389"/>
                  </a:lnTo>
                  <a:lnTo>
                    <a:pt x="606" y="1392"/>
                  </a:lnTo>
                  <a:lnTo>
                    <a:pt x="604" y="1396"/>
                  </a:lnTo>
                  <a:lnTo>
                    <a:pt x="604" y="1398"/>
                  </a:lnTo>
                  <a:lnTo>
                    <a:pt x="607" y="1401"/>
                  </a:lnTo>
                  <a:lnTo>
                    <a:pt x="601" y="1403"/>
                  </a:lnTo>
                  <a:lnTo>
                    <a:pt x="600" y="1405"/>
                  </a:lnTo>
                  <a:lnTo>
                    <a:pt x="600" y="1406"/>
                  </a:lnTo>
                  <a:lnTo>
                    <a:pt x="603" y="1421"/>
                  </a:lnTo>
                  <a:lnTo>
                    <a:pt x="604" y="1423"/>
                  </a:lnTo>
                  <a:lnTo>
                    <a:pt x="608" y="1424"/>
                  </a:lnTo>
                  <a:lnTo>
                    <a:pt x="609" y="1424"/>
                  </a:lnTo>
                  <a:lnTo>
                    <a:pt x="612" y="1425"/>
                  </a:lnTo>
                  <a:lnTo>
                    <a:pt x="613" y="1427"/>
                  </a:lnTo>
                  <a:lnTo>
                    <a:pt x="614" y="1428"/>
                  </a:lnTo>
                  <a:lnTo>
                    <a:pt x="614" y="1431"/>
                  </a:lnTo>
                  <a:lnTo>
                    <a:pt x="614" y="1434"/>
                  </a:lnTo>
                  <a:lnTo>
                    <a:pt x="615" y="1435"/>
                  </a:lnTo>
                  <a:lnTo>
                    <a:pt x="616" y="1437"/>
                  </a:lnTo>
                  <a:lnTo>
                    <a:pt x="617" y="1438"/>
                  </a:lnTo>
                  <a:lnTo>
                    <a:pt x="619" y="1440"/>
                  </a:lnTo>
                  <a:lnTo>
                    <a:pt x="620" y="1440"/>
                  </a:lnTo>
                  <a:lnTo>
                    <a:pt x="621" y="1440"/>
                  </a:lnTo>
                  <a:lnTo>
                    <a:pt x="623" y="1440"/>
                  </a:lnTo>
                  <a:lnTo>
                    <a:pt x="625" y="1437"/>
                  </a:lnTo>
                  <a:lnTo>
                    <a:pt x="626" y="1436"/>
                  </a:lnTo>
                  <a:lnTo>
                    <a:pt x="627" y="1435"/>
                  </a:lnTo>
                  <a:lnTo>
                    <a:pt x="628" y="1434"/>
                  </a:lnTo>
                  <a:lnTo>
                    <a:pt x="629" y="1434"/>
                  </a:lnTo>
                  <a:lnTo>
                    <a:pt x="630" y="1432"/>
                  </a:lnTo>
                  <a:lnTo>
                    <a:pt x="632" y="1431"/>
                  </a:lnTo>
                  <a:lnTo>
                    <a:pt x="633" y="1430"/>
                  </a:lnTo>
                  <a:lnTo>
                    <a:pt x="634" y="1430"/>
                  </a:lnTo>
                  <a:lnTo>
                    <a:pt x="641" y="1429"/>
                  </a:lnTo>
                  <a:lnTo>
                    <a:pt x="654" y="1430"/>
                  </a:lnTo>
                  <a:lnTo>
                    <a:pt x="656" y="1431"/>
                  </a:lnTo>
                  <a:lnTo>
                    <a:pt x="656" y="1434"/>
                  </a:lnTo>
                  <a:lnTo>
                    <a:pt x="659" y="1435"/>
                  </a:lnTo>
                  <a:lnTo>
                    <a:pt x="667" y="1445"/>
                  </a:lnTo>
                  <a:lnTo>
                    <a:pt x="668" y="1447"/>
                  </a:lnTo>
                  <a:lnTo>
                    <a:pt x="671" y="1447"/>
                  </a:lnTo>
                  <a:lnTo>
                    <a:pt x="672" y="1445"/>
                  </a:lnTo>
                  <a:lnTo>
                    <a:pt x="674" y="1444"/>
                  </a:lnTo>
                  <a:lnTo>
                    <a:pt x="675" y="1443"/>
                  </a:lnTo>
                  <a:lnTo>
                    <a:pt x="675" y="1443"/>
                  </a:lnTo>
                  <a:lnTo>
                    <a:pt x="677" y="1443"/>
                  </a:lnTo>
                  <a:lnTo>
                    <a:pt x="678" y="1444"/>
                  </a:lnTo>
                  <a:lnTo>
                    <a:pt x="680" y="1444"/>
                  </a:lnTo>
                  <a:lnTo>
                    <a:pt x="681" y="1445"/>
                  </a:lnTo>
                  <a:lnTo>
                    <a:pt x="685" y="1447"/>
                  </a:lnTo>
                  <a:lnTo>
                    <a:pt x="686" y="1448"/>
                  </a:lnTo>
                  <a:lnTo>
                    <a:pt x="686" y="1451"/>
                  </a:lnTo>
                  <a:lnTo>
                    <a:pt x="686" y="1453"/>
                  </a:lnTo>
                  <a:lnTo>
                    <a:pt x="687" y="1454"/>
                  </a:lnTo>
                  <a:lnTo>
                    <a:pt x="688" y="1455"/>
                  </a:lnTo>
                  <a:lnTo>
                    <a:pt x="691" y="1455"/>
                  </a:lnTo>
                  <a:lnTo>
                    <a:pt x="692" y="1455"/>
                  </a:lnTo>
                  <a:lnTo>
                    <a:pt x="694" y="1454"/>
                  </a:lnTo>
                  <a:lnTo>
                    <a:pt x="694" y="1453"/>
                  </a:lnTo>
                  <a:lnTo>
                    <a:pt x="695" y="1450"/>
                  </a:lnTo>
                  <a:lnTo>
                    <a:pt x="697" y="1449"/>
                  </a:lnTo>
                  <a:lnTo>
                    <a:pt x="698" y="1448"/>
                  </a:lnTo>
                  <a:lnTo>
                    <a:pt x="710" y="1441"/>
                  </a:lnTo>
                  <a:lnTo>
                    <a:pt x="714" y="1440"/>
                  </a:lnTo>
                  <a:lnTo>
                    <a:pt x="719" y="1440"/>
                  </a:lnTo>
                  <a:lnTo>
                    <a:pt x="725" y="1441"/>
                  </a:lnTo>
                  <a:lnTo>
                    <a:pt x="736" y="1437"/>
                  </a:lnTo>
                  <a:lnTo>
                    <a:pt x="738" y="1435"/>
                  </a:lnTo>
                  <a:lnTo>
                    <a:pt x="741" y="1430"/>
                  </a:lnTo>
                  <a:lnTo>
                    <a:pt x="744" y="1430"/>
                  </a:lnTo>
                  <a:lnTo>
                    <a:pt x="752" y="1429"/>
                  </a:lnTo>
                  <a:lnTo>
                    <a:pt x="753" y="1429"/>
                  </a:lnTo>
                  <a:lnTo>
                    <a:pt x="754" y="1432"/>
                  </a:lnTo>
                  <a:lnTo>
                    <a:pt x="756" y="1436"/>
                  </a:lnTo>
                  <a:lnTo>
                    <a:pt x="757" y="1440"/>
                  </a:lnTo>
                  <a:lnTo>
                    <a:pt x="763" y="1442"/>
                  </a:lnTo>
                  <a:lnTo>
                    <a:pt x="765" y="1444"/>
                  </a:lnTo>
                  <a:lnTo>
                    <a:pt x="765" y="1449"/>
                  </a:lnTo>
                  <a:lnTo>
                    <a:pt x="765" y="1453"/>
                  </a:lnTo>
                  <a:lnTo>
                    <a:pt x="764" y="1454"/>
                  </a:lnTo>
                  <a:lnTo>
                    <a:pt x="764" y="1455"/>
                  </a:lnTo>
                  <a:lnTo>
                    <a:pt x="765" y="1456"/>
                  </a:lnTo>
                  <a:lnTo>
                    <a:pt x="767" y="1458"/>
                  </a:lnTo>
                  <a:lnTo>
                    <a:pt x="775" y="1469"/>
                  </a:lnTo>
                  <a:lnTo>
                    <a:pt x="778" y="1471"/>
                  </a:lnTo>
                  <a:lnTo>
                    <a:pt x="784" y="1474"/>
                  </a:lnTo>
                  <a:lnTo>
                    <a:pt x="788" y="1476"/>
                  </a:lnTo>
                  <a:lnTo>
                    <a:pt x="789" y="1479"/>
                  </a:lnTo>
                  <a:lnTo>
                    <a:pt x="791" y="1481"/>
                  </a:lnTo>
                  <a:lnTo>
                    <a:pt x="793" y="1486"/>
                  </a:lnTo>
                  <a:lnTo>
                    <a:pt x="795" y="1488"/>
                  </a:lnTo>
                  <a:lnTo>
                    <a:pt x="795" y="1490"/>
                  </a:lnTo>
                  <a:lnTo>
                    <a:pt x="797" y="1489"/>
                  </a:lnTo>
                  <a:lnTo>
                    <a:pt x="801" y="1487"/>
                  </a:lnTo>
                  <a:lnTo>
                    <a:pt x="802" y="1487"/>
                  </a:lnTo>
                  <a:lnTo>
                    <a:pt x="804" y="1488"/>
                  </a:lnTo>
                  <a:lnTo>
                    <a:pt x="808" y="1486"/>
                  </a:lnTo>
                  <a:lnTo>
                    <a:pt x="809" y="1481"/>
                  </a:lnTo>
                  <a:lnTo>
                    <a:pt x="808" y="1475"/>
                  </a:lnTo>
                  <a:lnTo>
                    <a:pt x="809" y="1471"/>
                  </a:lnTo>
                  <a:lnTo>
                    <a:pt x="810" y="1471"/>
                  </a:lnTo>
                  <a:lnTo>
                    <a:pt x="815" y="1471"/>
                  </a:lnTo>
                  <a:lnTo>
                    <a:pt x="817" y="1471"/>
                  </a:lnTo>
                  <a:lnTo>
                    <a:pt x="817" y="1471"/>
                  </a:lnTo>
                  <a:lnTo>
                    <a:pt x="818" y="1473"/>
                  </a:lnTo>
                  <a:lnTo>
                    <a:pt x="821" y="1480"/>
                  </a:lnTo>
                  <a:lnTo>
                    <a:pt x="822" y="1481"/>
                  </a:lnTo>
                  <a:lnTo>
                    <a:pt x="823" y="1482"/>
                  </a:lnTo>
                  <a:lnTo>
                    <a:pt x="827" y="1482"/>
                  </a:lnTo>
                  <a:lnTo>
                    <a:pt x="828" y="1482"/>
                  </a:lnTo>
                  <a:lnTo>
                    <a:pt x="830" y="1483"/>
                  </a:lnTo>
                  <a:lnTo>
                    <a:pt x="832" y="1484"/>
                  </a:lnTo>
                  <a:lnTo>
                    <a:pt x="838" y="1483"/>
                  </a:lnTo>
                  <a:lnTo>
                    <a:pt x="842" y="1484"/>
                  </a:lnTo>
                  <a:lnTo>
                    <a:pt x="843" y="1484"/>
                  </a:lnTo>
                  <a:lnTo>
                    <a:pt x="843" y="1483"/>
                  </a:lnTo>
                  <a:lnTo>
                    <a:pt x="845" y="1483"/>
                  </a:lnTo>
                  <a:lnTo>
                    <a:pt x="845" y="1486"/>
                  </a:lnTo>
                  <a:lnTo>
                    <a:pt x="845" y="1487"/>
                  </a:lnTo>
                  <a:lnTo>
                    <a:pt x="845" y="1488"/>
                  </a:lnTo>
                  <a:lnTo>
                    <a:pt x="847" y="1489"/>
                  </a:lnTo>
                  <a:lnTo>
                    <a:pt x="851" y="1493"/>
                  </a:lnTo>
                  <a:lnTo>
                    <a:pt x="858" y="1495"/>
                  </a:lnTo>
                  <a:lnTo>
                    <a:pt x="862" y="1497"/>
                  </a:lnTo>
                  <a:lnTo>
                    <a:pt x="863" y="1499"/>
                  </a:lnTo>
                  <a:lnTo>
                    <a:pt x="866" y="1501"/>
                  </a:lnTo>
                  <a:lnTo>
                    <a:pt x="873" y="1501"/>
                  </a:lnTo>
                  <a:lnTo>
                    <a:pt x="874" y="1500"/>
                  </a:lnTo>
                  <a:lnTo>
                    <a:pt x="875" y="1499"/>
                  </a:lnTo>
                  <a:lnTo>
                    <a:pt x="877" y="1496"/>
                  </a:lnTo>
                  <a:lnTo>
                    <a:pt x="879" y="1495"/>
                  </a:lnTo>
                  <a:lnTo>
                    <a:pt x="881" y="1494"/>
                  </a:lnTo>
                  <a:lnTo>
                    <a:pt x="883" y="1495"/>
                  </a:lnTo>
                  <a:lnTo>
                    <a:pt x="888" y="1506"/>
                  </a:lnTo>
                  <a:lnTo>
                    <a:pt x="889" y="1508"/>
                  </a:lnTo>
                  <a:lnTo>
                    <a:pt x="892" y="1509"/>
                  </a:lnTo>
                  <a:lnTo>
                    <a:pt x="895" y="1510"/>
                  </a:lnTo>
                  <a:lnTo>
                    <a:pt x="897" y="1509"/>
                  </a:lnTo>
                  <a:lnTo>
                    <a:pt x="901" y="1508"/>
                  </a:lnTo>
                  <a:lnTo>
                    <a:pt x="902" y="1508"/>
                  </a:lnTo>
                  <a:lnTo>
                    <a:pt x="906" y="1509"/>
                  </a:lnTo>
                  <a:lnTo>
                    <a:pt x="907" y="1510"/>
                  </a:lnTo>
                  <a:lnTo>
                    <a:pt x="912" y="1510"/>
                  </a:lnTo>
                  <a:lnTo>
                    <a:pt x="913" y="1512"/>
                  </a:lnTo>
                  <a:lnTo>
                    <a:pt x="913" y="1515"/>
                  </a:lnTo>
                  <a:lnTo>
                    <a:pt x="914" y="1520"/>
                  </a:lnTo>
                  <a:lnTo>
                    <a:pt x="916" y="1523"/>
                  </a:lnTo>
                  <a:lnTo>
                    <a:pt x="919" y="1526"/>
                  </a:lnTo>
                  <a:lnTo>
                    <a:pt x="921" y="1526"/>
                  </a:lnTo>
                  <a:lnTo>
                    <a:pt x="925" y="1527"/>
                  </a:lnTo>
                  <a:lnTo>
                    <a:pt x="928" y="1531"/>
                  </a:lnTo>
                  <a:lnTo>
                    <a:pt x="930" y="1532"/>
                  </a:lnTo>
                  <a:lnTo>
                    <a:pt x="932" y="1532"/>
                  </a:lnTo>
                  <a:lnTo>
                    <a:pt x="934" y="1531"/>
                  </a:lnTo>
                  <a:lnTo>
                    <a:pt x="936" y="1529"/>
                  </a:lnTo>
                  <a:lnTo>
                    <a:pt x="938" y="1528"/>
                  </a:lnTo>
                  <a:lnTo>
                    <a:pt x="942" y="1525"/>
                  </a:lnTo>
                  <a:lnTo>
                    <a:pt x="945" y="1525"/>
                  </a:lnTo>
                  <a:lnTo>
                    <a:pt x="946" y="1525"/>
                  </a:lnTo>
                  <a:lnTo>
                    <a:pt x="953" y="1527"/>
                  </a:lnTo>
                  <a:lnTo>
                    <a:pt x="954" y="1527"/>
                  </a:lnTo>
                  <a:lnTo>
                    <a:pt x="954" y="1527"/>
                  </a:lnTo>
                  <a:lnTo>
                    <a:pt x="954" y="1529"/>
                  </a:lnTo>
                  <a:lnTo>
                    <a:pt x="953" y="1531"/>
                  </a:lnTo>
                  <a:lnTo>
                    <a:pt x="951" y="1533"/>
                  </a:lnTo>
                  <a:lnTo>
                    <a:pt x="948" y="1534"/>
                  </a:lnTo>
                  <a:lnTo>
                    <a:pt x="947" y="1538"/>
                  </a:lnTo>
                  <a:lnTo>
                    <a:pt x="948" y="1541"/>
                  </a:lnTo>
                  <a:lnTo>
                    <a:pt x="949" y="1545"/>
                  </a:lnTo>
                  <a:lnTo>
                    <a:pt x="953" y="1549"/>
                  </a:lnTo>
                  <a:lnTo>
                    <a:pt x="956" y="1554"/>
                  </a:lnTo>
                  <a:lnTo>
                    <a:pt x="956" y="1555"/>
                  </a:lnTo>
                  <a:lnTo>
                    <a:pt x="956" y="1557"/>
                  </a:lnTo>
                  <a:lnTo>
                    <a:pt x="955" y="1561"/>
                  </a:lnTo>
                  <a:lnTo>
                    <a:pt x="955" y="1566"/>
                  </a:lnTo>
                  <a:lnTo>
                    <a:pt x="953" y="1567"/>
                  </a:lnTo>
                  <a:lnTo>
                    <a:pt x="952" y="1568"/>
                  </a:lnTo>
                  <a:lnTo>
                    <a:pt x="949" y="1573"/>
                  </a:lnTo>
                  <a:lnTo>
                    <a:pt x="947" y="1574"/>
                  </a:lnTo>
                  <a:lnTo>
                    <a:pt x="943" y="1578"/>
                  </a:lnTo>
                  <a:lnTo>
                    <a:pt x="941" y="1580"/>
                  </a:lnTo>
                  <a:lnTo>
                    <a:pt x="939" y="1582"/>
                  </a:lnTo>
                  <a:lnTo>
                    <a:pt x="939" y="1584"/>
                  </a:lnTo>
                  <a:lnTo>
                    <a:pt x="939" y="1586"/>
                  </a:lnTo>
                  <a:lnTo>
                    <a:pt x="939" y="1587"/>
                  </a:lnTo>
                  <a:lnTo>
                    <a:pt x="938" y="1588"/>
                  </a:lnTo>
                  <a:lnTo>
                    <a:pt x="936" y="1588"/>
                  </a:lnTo>
                  <a:lnTo>
                    <a:pt x="934" y="1588"/>
                  </a:lnTo>
                  <a:lnTo>
                    <a:pt x="932" y="1588"/>
                  </a:lnTo>
                  <a:lnTo>
                    <a:pt x="926" y="1591"/>
                  </a:lnTo>
                  <a:lnTo>
                    <a:pt x="922" y="1590"/>
                  </a:lnTo>
                  <a:lnTo>
                    <a:pt x="921" y="1591"/>
                  </a:lnTo>
                  <a:lnTo>
                    <a:pt x="920" y="1597"/>
                  </a:lnTo>
                  <a:lnTo>
                    <a:pt x="921" y="1598"/>
                  </a:lnTo>
                  <a:lnTo>
                    <a:pt x="923" y="1599"/>
                  </a:lnTo>
                  <a:lnTo>
                    <a:pt x="925" y="1601"/>
                  </a:lnTo>
                  <a:lnTo>
                    <a:pt x="926" y="1603"/>
                  </a:lnTo>
                  <a:lnTo>
                    <a:pt x="926" y="1605"/>
                  </a:lnTo>
                  <a:lnTo>
                    <a:pt x="927" y="1606"/>
                  </a:lnTo>
                  <a:lnTo>
                    <a:pt x="929" y="1606"/>
                  </a:lnTo>
                  <a:lnTo>
                    <a:pt x="934" y="1608"/>
                  </a:lnTo>
                  <a:lnTo>
                    <a:pt x="936" y="1607"/>
                  </a:lnTo>
                  <a:lnTo>
                    <a:pt x="938" y="1607"/>
                  </a:lnTo>
                  <a:lnTo>
                    <a:pt x="939" y="1608"/>
                  </a:lnTo>
                  <a:lnTo>
                    <a:pt x="940" y="1611"/>
                  </a:lnTo>
                  <a:lnTo>
                    <a:pt x="941" y="1611"/>
                  </a:lnTo>
                  <a:lnTo>
                    <a:pt x="942" y="1610"/>
                  </a:lnTo>
                  <a:lnTo>
                    <a:pt x="943" y="1608"/>
                  </a:lnTo>
                  <a:lnTo>
                    <a:pt x="945" y="1606"/>
                  </a:lnTo>
                  <a:lnTo>
                    <a:pt x="947" y="1607"/>
                  </a:lnTo>
                  <a:lnTo>
                    <a:pt x="948" y="1608"/>
                  </a:lnTo>
                  <a:lnTo>
                    <a:pt x="948" y="1611"/>
                  </a:lnTo>
                  <a:lnTo>
                    <a:pt x="947" y="1612"/>
                  </a:lnTo>
                  <a:lnTo>
                    <a:pt x="946" y="1614"/>
                  </a:lnTo>
                  <a:lnTo>
                    <a:pt x="942" y="1617"/>
                  </a:lnTo>
                  <a:lnTo>
                    <a:pt x="940" y="1618"/>
                  </a:lnTo>
                  <a:lnTo>
                    <a:pt x="930" y="1614"/>
                  </a:lnTo>
                  <a:lnTo>
                    <a:pt x="930" y="1614"/>
                  </a:lnTo>
                  <a:lnTo>
                    <a:pt x="928" y="1614"/>
                  </a:lnTo>
                  <a:lnTo>
                    <a:pt x="927" y="1617"/>
                  </a:lnTo>
                  <a:lnTo>
                    <a:pt x="927" y="1618"/>
                  </a:lnTo>
                  <a:lnTo>
                    <a:pt x="926" y="1619"/>
                  </a:lnTo>
                  <a:lnTo>
                    <a:pt x="926" y="1620"/>
                  </a:lnTo>
                  <a:lnTo>
                    <a:pt x="923" y="1621"/>
                  </a:lnTo>
                  <a:lnTo>
                    <a:pt x="922" y="1623"/>
                  </a:lnTo>
                  <a:lnTo>
                    <a:pt x="917" y="1638"/>
                  </a:lnTo>
                  <a:lnTo>
                    <a:pt x="917" y="1640"/>
                  </a:lnTo>
                  <a:lnTo>
                    <a:pt x="920" y="1640"/>
                  </a:lnTo>
                  <a:lnTo>
                    <a:pt x="921" y="1640"/>
                  </a:lnTo>
                  <a:lnTo>
                    <a:pt x="930" y="1640"/>
                  </a:lnTo>
                  <a:lnTo>
                    <a:pt x="932" y="1642"/>
                  </a:lnTo>
                  <a:lnTo>
                    <a:pt x="933" y="1644"/>
                  </a:lnTo>
                  <a:lnTo>
                    <a:pt x="934" y="1646"/>
                  </a:lnTo>
                  <a:lnTo>
                    <a:pt x="934" y="1647"/>
                  </a:lnTo>
                  <a:lnTo>
                    <a:pt x="934" y="1649"/>
                  </a:lnTo>
                  <a:lnTo>
                    <a:pt x="934" y="1650"/>
                  </a:lnTo>
                  <a:lnTo>
                    <a:pt x="933" y="1650"/>
                  </a:lnTo>
                  <a:lnTo>
                    <a:pt x="932" y="1650"/>
                  </a:lnTo>
                  <a:lnTo>
                    <a:pt x="933" y="1652"/>
                  </a:lnTo>
                  <a:lnTo>
                    <a:pt x="933" y="1653"/>
                  </a:lnTo>
                  <a:lnTo>
                    <a:pt x="934" y="1653"/>
                  </a:lnTo>
                  <a:lnTo>
                    <a:pt x="936" y="1659"/>
                  </a:lnTo>
                  <a:lnTo>
                    <a:pt x="938" y="1662"/>
                  </a:lnTo>
                  <a:lnTo>
                    <a:pt x="938" y="1664"/>
                  </a:lnTo>
                  <a:lnTo>
                    <a:pt x="939" y="1664"/>
                  </a:lnTo>
                  <a:lnTo>
                    <a:pt x="936" y="1666"/>
                  </a:lnTo>
                  <a:lnTo>
                    <a:pt x="935" y="1668"/>
                  </a:lnTo>
                  <a:lnTo>
                    <a:pt x="930" y="1671"/>
                  </a:lnTo>
                  <a:lnTo>
                    <a:pt x="935" y="1675"/>
                  </a:lnTo>
                  <a:lnTo>
                    <a:pt x="938" y="1675"/>
                  </a:lnTo>
                  <a:lnTo>
                    <a:pt x="941" y="1673"/>
                  </a:lnTo>
                  <a:lnTo>
                    <a:pt x="942" y="1673"/>
                  </a:lnTo>
                  <a:lnTo>
                    <a:pt x="943" y="1676"/>
                  </a:lnTo>
                  <a:lnTo>
                    <a:pt x="943" y="1677"/>
                  </a:lnTo>
                  <a:lnTo>
                    <a:pt x="942" y="1679"/>
                  </a:lnTo>
                  <a:lnTo>
                    <a:pt x="941" y="1682"/>
                  </a:lnTo>
                  <a:lnTo>
                    <a:pt x="938" y="1684"/>
                  </a:lnTo>
                  <a:lnTo>
                    <a:pt x="936" y="1685"/>
                  </a:lnTo>
                  <a:lnTo>
                    <a:pt x="933" y="1694"/>
                  </a:lnTo>
                  <a:lnTo>
                    <a:pt x="932" y="1696"/>
                  </a:lnTo>
                  <a:lnTo>
                    <a:pt x="932" y="1697"/>
                  </a:lnTo>
                  <a:lnTo>
                    <a:pt x="933" y="1701"/>
                  </a:lnTo>
                  <a:lnTo>
                    <a:pt x="933" y="1702"/>
                  </a:lnTo>
                  <a:lnTo>
                    <a:pt x="932" y="1702"/>
                  </a:lnTo>
                  <a:lnTo>
                    <a:pt x="928" y="1703"/>
                  </a:lnTo>
                  <a:lnTo>
                    <a:pt x="927" y="1704"/>
                  </a:lnTo>
                  <a:lnTo>
                    <a:pt x="928" y="1705"/>
                  </a:lnTo>
                  <a:lnTo>
                    <a:pt x="928" y="1707"/>
                  </a:lnTo>
                  <a:lnTo>
                    <a:pt x="929" y="1709"/>
                  </a:lnTo>
                  <a:lnTo>
                    <a:pt x="929" y="1710"/>
                  </a:lnTo>
                  <a:lnTo>
                    <a:pt x="929" y="1712"/>
                  </a:lnTo>
                  <a:lnTo>
                    <a:pt x="929" y="1714"/>
                  </a:lnTo>
                  <a:lnTo>
                    <a:pt x="928" y="1715"/>
                  </a:lnTo>
                  <a:lnTo>
                    <a:pt x="928" y="1716"/>
                  </a:lnTo>
                  <a:lnTo>
                    <a:pt x="928" y="1717"/>
                  </a:lnTo>
                  <a:lnTo>
                    <a:pt x="929" y="1718"/>
                  </a:lnTo>
                  <a:lnTo>
                    <a:pt x="929" y="1720"/>
                  </a:lnTo>
                  <a:lnTo>
                    <a:pt x="928" y="1722"/>
                  </a:lnTo>
                  <a:lnTo>
                    <a:pt x="927" y="1725"/>
                  </a:lnTo>
                  <a:lnTo>
                    <a:pt x="925" y="1725"/>
                  </a:lnTo>
                  <a:lnTo>
                    <a:pt x="922" y="1727"/>
                  </a:lnTo>
                  <a:lnTo>
                    <a:pt x="915" y="1725"/>
                  </a:lnTo>
                  <a:lnTo>
                    <a:pt x="913" y="1725"/>
                  </a:lnTo>
                  <a:lnTo>
                    <a:pt x="908" y="1725"/>
                  </a:lnTo>
                  <a:lnTo>
                    <a:pt x="906" y="1725"/>
                  </a:lnTo>
                  <a:lnTo>
                    <a:pt x="903" y="1725"/>
                  </a:lnTo>
                  <a:lnTo>
                    <a:pt x="901" y="1725"/>
                  </a:lnTo>
                  <a:lnTo>
                    <a:pt x="900" y="1725"/>
                  </a:lnTo>
                  <a:lnTo>
                    <a:pt x="899" y="1725"/>
                  </a:lnTo>
                  <a:lnTo>
                    <a:pt x="895" y="1724"/>
                  </a:lnTo>
                  <a:lnTo>
                    <a:pt x="894" y="1724"/>
                  </a:lnTo>
                  <a:lnTo>
                    <a:pt x="883" y="1724"/>
                  </a:lnTo>
                  <a:lnTo>
                    <a:pt x="880" y="1725"/>
                  </a:lnTo>
                  <a:lnTo>
                    <a:pt x="879" y="1725"/>
                  </a:lnTo>
                  <a:lnTo>
                    <a:pt x="876" y="1725"/>
                  </a:lnTo>
                  <a:lnTo>
                    <a:pt x="874" y="1722"/>
                  </a:lnTo>
                  <a:lnTo>
                    <a:pt x="873" y="1722"/>
                  </a:lnTo>
                  <a:lnTo>
                    <a:pt x="861" y="1722"/>
                  </a:lnTo>
                  <a:lnTo>
                    <a:pt x="857" y="1723"/>
                  </a:lnTo>
                  <a:lnTo>
                    <a:pt x="855" y="1725"/>
                  </a:lnTo>
                  <a:lnTo>
                    <a:pt x="853" y="1730"/>
                  </a:lnTo>
                  <a:lnTo>
                    <a:pt x="851" y="1735"/>
                  </a:lnTo>
                  <a:lnTo>
                    <a:pt x="850" y="1741"/>
                  </a:lnTo>
                  <a:lnTo>
                    <a:pt x="850" y="1742"/>
                  </a:lnTo>
                  <a:lnTo>
                    <a:pt x="848" y="1742"/>
                  </a:lnTo>
                  <a:lnTo>
                    <a:pt x="845" y="1741"/>
                  </a:lnTo>
                  <a:lnTo>
                    <a:pt x="845" y="1741"/>
                  </a:lnTo>
                  <a:lnTo>
                    <a:pt x="844" y="1742"/>
                  </a:lnTo>
                  <a:lnTo>
                    <a:pt x="841" y="1746"/>
                  </a:lnTo>
                  <a:lnTo>
                    <a:pt x="840" y="1747"/>
                  </a:lnTo>
                  <a:lnTo>
                    <a:pt x="837" y="1748"/>
                  </a:lnTo>
                  <a:lnTo>
                    <a:pt x="822" y="1750"/>
                  </a:lnTo>
                  <a:lnTo>
                    <a:pt x="818" y="1751"/>
                  </a:lnTo>
                  <a:lnTo>
                    <a:pt x="817" y="1754"/>
                  </a:lnTo>
                  <a:lnTo>
                    <a:pt x="816" y="1759"/>
                  </a:lnTo>
                  <a:lnTo>
                    <a:pt x="815" y="1762"/>
                  </a:lnTo>
                  <a:lnTo>
                    <a:pt x="816" y="1770"/>
                  </a:lnTo>
                  <a:lnTo>
                    <a:pt x="815" y="1774"/>
                  </a:lnTo>
                  <a:lnTo>
                    <a:pt x="814" y="1777"/>
                  </a:lnTo>
                  <a:lnTo>
                    <a:pt x="811" y="1780"/>
                  </a:lnTo>
                  <a:lnTo>
                    <a:pt x="810" y="1782"/>
                  </a:lnTo>
                  <a:lnTo>
                    <a:pt x="810" y="1783"/>
                  </a:lnTo>
                  <a:lnTo>
                    <a:pt x="811" y="1785"/>
                  </a:lnTo>
                  <a:lnTo>
                    <a:pt x="812" y="1785"/>
                  </a:lnTo>
                  <a:lnTo>
                    <a:pt x="815" y="1783"/>
                  </a:lnTo>
                  <a:lnTo>
                    <a:pt x="817" y="1785"/>
                  </a:lnTo>
                  <a:lnTo>
                    <a:pt x="817" y="1785"/>
                  </a:lnTo>
                  <a:lnTo>
                    <a:pt x="817" y="1786"/>
                  </a:lnTo>
                  <a:lnTo>
                    <a:pt x="817" y="1788"/>
                  </a:lnTo>
                  <a:lnTo>
                    <a:pt x="817" y="1789"/>
                  </a:lnTo>
                  <a:lnTo>
                    <a:pt x="816" y="1790"/>
                  </a:lnTo>
                  <a:lnTo>
                    <a:pt x="814" y="1792"/>
                  </a:lnTo>
                  <a:lnTo>
                    <a:pt x="812" y="1793"/>
                  </a:lnTo>
                  <a:lnTo>
                    <a:pt x="811" y="1795"/>
                  </a:lnTo>
                  <a:lnTo>
                    <a:pt x="810" y="1799"/>
                  </a:lnTo>
                  <a:lnTo>
                    <a:pt x="811" y="1802"/>
                  </a:lnTo>
                  <a:lnTo>
                    <a:pt x="812" y="1806"/>
                  </a:lnTo>
                  <a:lnTo>
                    <a:pt x="812" y="1805"/>
                  </a:lnTo>
                  <a:lnTo>
                    <a:pt x="816" y="1803"/>
                  </a:lnTo>
                  <a:lnTo>
                    <a:pt x="828" y="1802"/>
                  </a:lnTo>
                  <a:lnTo>
                    <a:pt x="829" y="1801"/>
                  </a:lnTo>
                  <a:lnTo>
                    <a:pt x="829" y="1800"/>
                  </a:lnTo>
                  <a:lnTo>
                    <a:pt x="830" y="1799"/>
                  </a:lnTo>
                  <a:lnTo>
                    <a:pt x="830" y="1798"/>
                  </a:lnTo>
                  <a:lnTo>
                    <a:pt x="831" y="1798"/>
                  </a:lnTo>
                  <a:lnTo>
                    <a:pt x="832" y="1798"/>
                  </a:lnTo>
                  <a:lnTo>
                    <a:pt x="832" y="1796"/>
                  </a:lnTo>
                  <a:lnTo>
                    <a:pt x="834" y="1793"/>
                  </a:lnTo>
                  <a:lnTo>
                    <a:pt x="837" y="1792"/>
                  </a:lnTo>
                  <a:lnTo>
                    <a:pt x="840" y="1789"/>
                  </a:lnTo>
                  <a:lnTo>
                    <a:pt x="851" y="1788"/>
                  </a:lnTo>
                  <a:lnTo>
                    <a:pt x="853" y="1788"/>
                  </a:lnTo>
                  <a:lnTo>
                    <a:pt x="854" y="1788"/>
                  </a:lnTo>
                  <a:lnTo>
                    <a:pt x="854" y="1787"/>
                  </a:lnTo>
                  <a:lnTo>
                    <a:pt x="855" y="1786"/>
                  </a:lnTo>
                  <a:lnTo>
                    <a:pt x="856" y="1785"/>
                  </a:lnTo>
                  <a:lnTo>
                    <a:pt x="856" y="1786"/>
                  </a:lnTo>
                  <a:lnTo>
                    <a:pt x="855" y="1787"/>
                  </a:lnTo>
                  <a:lnTo>
                    <a:pt x="854" y="1789"/>
                  </a:lnTo>
                  <a:lnTo>
                    <a:pt x="853" y="1789"/>
                  </a:lnTo>
                  <a:lnTo>
                    <a:pt x="840" y="1792"/>
                  </a:lnTo>
                  <a:lnTo>
                    <a:pt x="837" y="1793"/>
                  </a:lnTo>
                  <a:lnTo>
                    <a:pt x="837" y="1794"/>
                  </a:lnTo>
                  <a:lnTo>
                    <a:pt x="835" y="1796"/>
                  </a:lnTo>
                  <a:lnTo>
                    <a:pt x="835" y="1798"/>
                  </a:lnTo>
                  <a:lnTo>
                    <a:pt x="834" y="1798"/>
                  </a:lnTo>
                  <a:lnTo>
                    <a:pt x="832" y="1800"/>
                  </a:lnTo>
                  <a:lnTo>
                    <a:pt x="831" y="1801"/>
                  </a:lnTo>
                  <a:lnTo>
                    <a:pt x="832" y="1802"/>
                  </a:lnTo>
                  <a:lnTo>
                    <a:pt x="834" y="1803"/>
                  </a:lnTo>
                  <a:lnTo>
                    <a:pt x="836" y="1805"/>
                  </a:lnTo>
                  <a:lnTo>
                    <a:pt x="838" y="1805"/>
                  </a:lnTo>
                  <a:lnTo>
                    <a:pt x="838" y="1803"/>
                  </a:lnTo>
                  <a:lnTo>
                    <a:pt x="837" y="1803"/>
                  </a:lnTo>
                  <a:lnTo>
                    <a:pt x="837" y="1802"/>
                  </a:lnTo>
                  <a:lnTo>
                    <a:pt x="842" y="1802"/>
                  </a:lnTo>
                  <a:lnTo>
                    <a:pt x="844" y="1801"/>
                  </a:lnTo>
                  <a:lnTo>
                    <a:pt x="845" y="1801"/>
                  </a:lnTo>
                  <a:lnTo>
                    <a:pt x="849" y="1800"/>
                  </a:lnTo>
                  <a:lnTo>
                    <a:pt x="853" y="1799"/>
                  </a:lnTo>
                  <a:lnTo>
                    <a:pt x="857" y="1799"/>
                  </a:lnTo>
                  <a:lnTo>
                    <a:pt x="858" y="1799"/>
                  </a:lnTo>
                  <a:lnTo>
                    <a:pt x="860" y="1798"/>
                  </a:lnTo>
                  <a:lnTo>
                    <a:pt x="861" y="1798"/>
                  </a:lnTo>
                  <a:lnTo>
                    <a:pt x="862" y="1796"/>
                  </a:lnTo>
                  <a:lnTo>
                    <a:pt x="866" y="1796"/>
                  </a:lnTo>
                  <a:lnTo>
                    <a:pt x="866" y="1795"/>
                  </a:lnTo>
                  <a:lnTo>
                    <a:pt x="866" y="1794"/>
                  </a:lnTo>
                  <a:lnTo>
                    <a:pt x="866" y="1792"/>
                  </a:lnTo>
                  <a:lnTo>
                    <a:pt x="866" y="1788"/>
                  </a:lnTo>
                  <a:lnTo>
                    <a:pt x="869" y="1788"/>
                  </a:lnTo>
                  <a:lnTo>
                    <a:pt x="871" y="1788"/>
                  </a:lnTo>
                  <a:lnTo>
                    <a:pt x="874" y="1787"/>
                  </a:lnTo>
                  <a:lnTo>
                    <a:pt x="875" y="1786"/>
                  </a:lnTo>
                  <a:lnTo>
                    <a:pt x="876" y="1785"/>
                  </a:lnTo>
                  <a:lnTo>
                    <a:pt x="877" y="1785"/>
                  </a:lnTo>
                  <a:lnTo>
                    <a:pt x="879" y="1786"/>
                  </a:lnTo>
                  <a:lnTo>
                    <a:pt x="880" y="1786"/>
                  </a:lnTo>
                  <a:lnTo>
                    <a:pt x="881" y="1786"/>
                  </a:lnTo>
                  <a:lnTo>
                    <a:pt x="883" y="1787"/>
                  </a:lnTo>
                  <a:lnTo>
                    <a:pt x="887" y="1787"/>
                  </a:lnTo>
                  <a:lnTo>
                    <a:pt x="889" y="1788"/>
                  </a:lnTo>
                  <a:lnTo>
                    <a:pt x="892" y="1790"/>
                  </a:lnTo>
                  <a:lnTo>
                    <a:pt x="892" y="1794"/>
                  </a:lnTo>
                  <a:lnTo>
                    <a:pt x="892" y="1795"/>
                  </a:lnTo>
                  <a:lnTo>
                    <a:pt x="890" y="1795"/>
                  </a:lnTo>
                  <a:lnTo>
                    <a:pt x="889" y="1795"/>
                  </a:lnTo>
                  <a:lnTo>
                    <a:pt x="889" y="1796"/>
                  </a:lnTo>
                  <a:lnTo>
                    <a:pt x="889" y="1800"/>
                  </a:lnTo>
                  <a:lnTo>
                    <a:pt x="889" y="1801"/>
                  </a:lnTo>
                  <a:lnTo>
                    <a:pt x="890" y="1802"/>
                  </a:lnTo>
                  <a:lnTo>
                    <a:pt x="889" y="1805"/>
                  </a:lnTo>
                  <a:lnTo>
                    <a:pt x="890" y="1806"/>
                  </a:lnTo>
                  <a:lnTo>
                    <a:pt x="892" y="1807"/>
                  </a:lnTo>
                  <a:lnTo>
                    <a:pt x="893" y="1805"/>
                  </a:lnTo>
                  <a:lnTo>
                    <a:pt x="895" y="1802"/>
                  </a:lnTo>
                  <a:lnTo>
                    <a:pt x="896" y="1802"/>
                  </a:lnTo>
                  <a:lnTo>
                    <a:pt x="900" y="1805"/>
                  </a:lnTo>
                  <a:lnTo>
                    <a:pt x="897" y="1806"/>
                  </a:lnTo>
                  <a:lnTo>
                    <a:pt x="894" y="1806"/>
                  </a:lnTo>
                  <a:lnTo>
                    <a:pt x="893" y="1808"/>
                  </a:lnTo>
                  <a:lnTo>
                    <a:pt x="893" y="1809"/>
                  </a:lnTo>
                  <a:lnTo>
                    <a:pt x="892" y="1813"/>
                  </a:lnTo>
                  <a:lnTo>
                    <a:pt x="892" y="1815"/>
                  </a:lnTo>
                  <a:lnTo>
                    <a:pt x="889" y="1815"/>
                  </a:lnTo>
                  <a:lnTo>
                    <a:pt x="881" y="1813"/>
                  </a:lnTo>
                  <a:lnTo>
                    <a:pt x="880" y="1814"/>
                  </a:lnTo>
                  <a:lnTo>
                    <a:pt x="879" y="1814"/>
                  </a:lnTo>
                  <a:lnTo>
                    <a:pt x="879" y="1815"/>
                  </a:lnTo>
                  <a:lnTo>
                    <a:pt x="877" y="1814"/>
                  </a:lnTo>
                  <a:lnTo>
                    <a:pt x="877" y="1813"/>
                  </a:lnTo>
                  <a:lnTo>
                    <a:pt x="876" y="1813"/>
                  </a:lnTo>
                  <a:lnTo>
                    <a:pt x="875" y="1813"/>
                  </a:lnTo>
                  <a:lnTo>
                    <a:pt x="874" y="1814"/>
                  </a:lnTo>
                  <a:lnTo>
                    <a:pt x="874" y="1814"/>
                  </a:lnTo>
                  <a:lnTo>
                    <a:pt x="870" y="1819"/>
                  </a:lnTo>
                  <a:lnTo>
                    <a:pt x="867" y="1821"/>
                  </a:lnTo>
                  <a:lnTo>
                    <a:pt x="866" y="1822"/>
                  </a:lnTo>
                  <a:lnTo>
                    <a:pt x="864" y="1822"/>
                  </a:lnTo>
                  <a:lnTo>
                    <a:pt x="861" y="1822"/>
                  </a:lnTo>
                  <a:lnTo>
                    <a:pt x="860" y="1822"/>
                  </a:lnTo>
                  <a:lnTo>
                    <a:pt x="858" y="1824"/>
                  </a:lnTo>
                  <a:lnTo>
                    <a:pt x="856" y="1827"/>
                  </a:lnTo>
                  <a:lnTo>
                    <a:pt x="855" y="1828"/>
                  </a:lnTo>
                  <a:lnTo>
                    <a:pt x="853" y="1829"/>
                  </a:lnTo>
                  <a:lnTo>
                    <a:pt x="848" y="1831"/>
                  </a:lnTo>
                  <a:lnTo>
                    <a:pt x="847" y="1832"/>
                  </a:lnTo>
                  <a:lnTo>
                    <a:pt x="841" y="1832"/>
                  </a:lnTo>
                  <a:lnTo>
                    <a:pt x="838" y="1833"/>
                  </a:lnTo>
                  <a:lnTo>
                    <a:pt x="837" y="1833"/>
                  </a:lnTo>
                  <a:lnTo>
                    <a:pt x="831" y="1832"/>
                  </a:lnTo>
                  <a:lnTo>
                    <a:pt x="829" y="1832"/>
                  </a:lnTo>
                  <a:lnTo>
                    <a:pt x="828" y="1834"/>
                  </a:lnTo>
                  <a:lnTo>
                    <a:pt x="827" y="1835"/>
                  </a:lnTo>
                  <a:lnTo>
                    <a:pt x="825" y="1837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0"/>
                  </a:lnTo>
                  <a:lnTo>
                    <a:pt x="824" y="1840"/>
                  </a:lnTo>
                  <a:lnTo>
                    <a:pt x="823" y="1842"/>
                  </a:lnTo>
                  <a:lnTo>
                    <a:pt x="823" y="1844"/>
                  </a:lnTo>
                  <a:lnTo>
                    <a:pt x="823" y="1846"/>
                  </a:lnTo>
                  <a:lnTo>
                    <a:pt x="823" y="1848"/>
                  </a:lnTo>
                  <a:lnTo>
                    <a:pt x="824" y="1847"/>
                  </a:lnTo>
                  <a:lnTo>
                    <a:pt x="824" y="1846"/>
                  </a:lnTo>
                  <a:lnTo>
                    <a:pt x="828" y="1844"/>
                  </a:lnTo>
                  <a:lnTo>
                    <a:pt x="830" y="1844"/>
                  </a:lnTo>
                  <a:lnTo>
                    <a:pt x="834" y="1845"/>
                  </a:lnTo>
                  <a:lnTo>
                    <a:pt x="837" y="1847"/>
                  </a:lnTo>
                  <a:lnTo>
                    <a:pt x="838" y="1848"/>
                  </a:lnTo>
                  <a:lnTo>
                    <a:pt x="840" y="1850"/>
                  </a:lnTo>
                  <a:lnTo>
                    <a:pt x="841" y="1852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0" y="1855"/>
                  </a:lnTo>
                  <a:lnTo>
                    <a:pt x="818" y="1852"/>
                  </a:lnTo>
                  <a:lnTo>
                    <a:pt x="818" y="1851"/>
                  </a:lnTo>
                  <a:lnTo>
                    <a:pt x="817" y="1848"/>
                  </a:lnTo>
                  <a:lnTo>
                    <a:pt x="817" y="1846"/>
                  </a:lnTo>
                  <a:lnTo>
                    <a:pt x="816" y="1846"/>
                  </a:lnTo>
                  <a:lnTo>
                    <a:pt x="814" y="1848"/>
                  </a:lnTo>
                  <a:lnTo>
                    <a:pt x="811" y="1850"/>
                  </a:lnTo>
                  <a:lnTo>
                    <a:pt x="810" y="1850"/>
                  </a:lnTo>
                  <a:lnTo>
                    <a:pt x="806" y="1851"/>
                  </a:lnTo>
                  <a:lnTo>
                    <a:pt x="804" y="1851"/>
                  </a:lnTo>
                  <a:lnTo>
                    <a:pt x="803" y="1852"/>
                  </a:lnTo>
                  <a:lnTo>
                    <a:pt x="801" y="1855"/>
                  </a:lnTo>
                  <a:lnTo>
                    <a:pt x="798" y="1857"/>
                  </a:lnTo>
                  <a:lnTo>
                    <a:pt x="793" y="1859"/>
                  </a:lnTo>
                  <a:lnTo>
                    <a:pt x="789" y="1859"/>
                  </a:lnTo>
                  <a:lnTo>
                    <a:pt x="788" y="1857"/>
                  </a:lnTo>
                  <a:lnTo>
                    <a:pt x="785" y="1858"/>
                  </a:lnTo>
                  <a:lnTo>
                    <a:pt x="782" y="1855"/>
                  </a:lnTo>
                  <a:lnTo>
                    <a:pt x="778" y="1853"/>
                  </a:lnTo>
                  <a:lnTo>
                    <a:pt x="776" y="1852"/>
                  </a:lnTo>
                  <a:lnTo>
                    <a:pt x="776" y="1853"/>
                  </a:lnTo>
                  <a:lnTo>
                    <a:pt x="777" y="1855"/>
                  </a:lnTo>
                  <a:lnTo>
                    <a:pt x="778" y="1858"/>
                  </a:lnTo>
                  <a:lnTo>
                    <a:pt x="779" y="1861"/>
                  </a:lnTo>
                  <a:lnTo>
                    <a:pt x="780" y="1867"/>
                  </a:lnTo>
                  <a:lnTo>
                    <a:pt x="782" y="1870"/>
                  </a:lnTo>
                  <a:lnTo>
                    <a:pt x="783" y="1873"/>
                  </a:lnTo>
                  <a:lnTo>
                    <a:pt x="785" y="1874"/>
                  </a:lnTo>
                  <a:lnTo>
                    <a:pt x="785" y="1876"/>
                  </a:lnTo>
                  <a:lnTo>
                    <a:pt x="789" y="1880"/>
                  </a:lnTo>
                  <a:lnTo>
                    <a:pt x="792" y="1886"/>
                  </a:lnTo>
                  <a:lnTo>
                    <a:pt x="795" y="1887"/>
                  </a:lnTo>
                  <a:lnTo>
                    <a:pt x="797" y="1885"/>
                  </a:lnTo>
                  <a:lnTo>
                    <a:pt x="796" y="1885"/>
                  </a:lnTo>
                  <a:lnTo>
                    <a:pt x="793" y="1884"/>
                  </a:lnTo>
                  <a:lnTo>
                    <a:pt x="793" y="1883"/>
                  </a:lnTo>
                  <a:lnTo>
                    <a:pt x="793" y="1881"/>
                  </a:lnTo>
                  <a:lnTo>
                    <a:pt x="795" y="1881"/>
                  </a:lnTo>
                  <a:lnTo>
                    <a:pt x="801" y="1881"/>
                  </a:lnTo>
                  <a:lnTo>
                    <a:pt x="802" y="1883"/>
                  </a:lnTo>
                  <a:lnTo>
                    <a:pt x="804" y="1884"/>
                  </a:lnTo>
                  <a:lnTo>
                    <a:pt x="812" y="1892"/>
                  </a:lnTo>
                  <a:lnTo>
                    <a:pt x="815" y="1894"/>
                  </a:lnTo>
                  <a:lnTo>
                    <a:pt x="816" y="1896"/>
                  </a:lnTo>
                  <a:lnTo>
                    <a:pt x="817" y="1897"/>
                  </a:lnTo>
                  <a:lnTo>
                    <a:pt x="817" y="1899"/>
                  </a:lnTo>
                  <a:lnTo>
                    <a:pt x="817" y="1902"/>
                  </a:lnTo>
                  <a:lnTo>
                    <a:pt x="837" y="1912"/>
                  </a:lnTo>
                  <a:lnTo>
                    <a:pt x="838" y="1913"/>
                  </a:lnTo>
                  <a:lnTo>
                    <a:pt x="838" y="1916"/>
                  </a:lnTo>
                  <a:lnTo>
                    <a:pt x="838" y="1918"/>
                  </a:lnTo>
                  <a:lnTo>
                    <a:pt x="838" y="1920"/>
                  </a:lnTo>
                  <a:lnTo>
                    <a:pt x="837" y="1922"/>
                  </a:lnTo>
                  <a:lnTo>
                    <a:pt x="836" y="1922"/>
                  </a:lnTo>
                  <a:lnTo>
                    <a:pt x="835" y="1922"/>
                  </a:lnTo>
                  <a:lnTo>
                    <a:pt x="834" y="1922"/>
                  </a:lnTo>
                  <a:lnTo>
                    <a:pt x="832" y="1922"/>
                  </a:lnTo>
                  <a:lnTo>
                    <a:pt x="831" y="1922"/>
                  </a:lnTo>
                  <a:lnTo>
                    <a:pt x="829" y="1922"/>
                  </a:lnTo>
                  <a:lnTo>
                    <a:pt x="827" y="1922"/>
                  </a:lnTo>
                  <a:lnTo>
                    <a:pt x="825" y="1920"/>
                  </a:lnTo>
                  <a:lnTo>
                    <a:pt x="822" y="1916"/>
                  </a:lnTo>
                  <a:lnTo>
                    <a:pt x="818" y="1915"/>
                  </a:lnTo>
                  <a:lnTo>
                    <a:pt x="816" y="1910"/>
                  </a:lnTo>
                  <a:lnTo>
                    <a:pt x="815" y="1910"/>
                  </a:lnTo>
                  <a:lnTo>
                    <a:pt x="812" y="1910"/>
                  </a:lnTo>
                  <a:lnTo>
                    <a:pt x="811" y="1911"/>
                  </a:lnTo>
                  <a:lnTo>
                    <a:pt x="810" y="1911"/>
                  </a:lnTo>
                  <a:lnTo>
                    <a:pt x="808" y="1912"/>
                  </a:lnTo>
                  <a:lnTo>
                    <a:pt x="808" y="1915"/>
                  </a:lnTo>
                  <a:lnTo>
                    <a:pt x="808" y="1919"/>
                  </a:lnTo>
                  <a:lnTo>
                    <a:pt x="808" y="1920"/>
                  </a:lnTo>
                  <a:lnTo>
                    <a:pt x="806" y="1920"/>
                  </a:lnTo>
                  <a:lnTo>
                    <a:pt x="806" y="1922"/>
                  </a:lnTo>
                  <a:lnTo>
                    <a:pt x="805" y="1925"/>
                  </a:lnTo>
                  <a:lnTo>
                    <a:pt x="804" y="1928"/>
                  </a:lnTo>
                  <a:lnTo>
                    <a:pt x="804" y="1929"/>
                  </a:lnTo>
                  <a:lnTo>
                    <a:pt x="803" y="1930"/>
                  </a:lnTo>
                  <a:lnTo>
                    <a:pt x="803" y="1931"/>
                  </a:lnTo>
                  <a:lnTo>
                    <a:pt x="801" y="1937"/>
                  </a:lnTo>
                  <a:lnTo>
                    <a:pt x="799" y="1941"/>
                  </a:lnTo>
                  <a:lnTo>
                    <a:pt x="798" y="1942"/>
                  </a:lnTo>
                  <a:lnTo>
                    <a:pt x="799" y="1944"/>
                  </a:lnTo>
                  <a:lnTo>
                    <a:pt x="798" y="1945"/>
                  </a:lnTo>
                  <a:lnTo>
                    <a:pt x="796" y="1944"/>
                  </a:lnTo>
                  <a:lnTo>
                    <a:pt x="795" y="1943"/>
                  </a:lnTo>
                  <a:lnTo>
                    <a:pt x="796" y="1941"/>
                  </a:lnTo>
                  <a:lnTo>
                    <a:pt x="799" y="1937"/>
                  </a:lnTo>
                  <a:lnTo>
                    <a:pt x="801" y="1935"/>
                  </a:lnTo>
                  <a:lnTo>
                    <a:pt x="802" y="1932"/>
                  </a:lnTo>
                  <a:lnTo>
                    <a:pt x="802" y="1930"/>
                  </a:lnTo>
                  <a:lnTo>
                    <a:pt x="801" y="1930"/>
                  </a:lnTo>
                  <a:lnTo>
                    <a:pt x="798" y="1930"/>
                  </a:lnTo>
                  <a:lnTo>
                    <a:pt x="798" y="1929"/>
                  </a:lnTo>
                  <a:lnTo>
                    <a:pt x="798" y="1926"/>
                  </a:lnTo>
                  <a:lnTo>
                    <a:pt x="799" y="1925"/>
                  </a:lnTo>
                  <a:lnTo>
                    <a:pt x="801" y="1924"/>
                  </a:lnTo>
                  <a:lnTo>
                    <a:pt x="801" y="1923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8" y="1923"/>
                  </a:lnTo>
                  <a:lnTo>
                    <a:pt x="798" y="1922"/>
                  </a:lnTo>
                  <a:lnTo>
                    <a:pt x="802" y="1919"/>
                  </a:lnTo>
                  <a:lnTo>
                    <a:pt x="798" y="1919"/>
                  </a:lnTo>
                  <a:lnTo>
                    <a:pt x="793" y="1920"/>
                  </a:lnTo>
                  <a:lnTo>
                    <a:pt x="790" y="1923"/>
                  </a:lnTo>
                  <a:lnTo>
                    <a:pt x="789" y="1925"/>
                  </a:lnTo>
                  <a:lnTo>
                    <a:pt x="789" y="1930"/>
                  </a:lnTo>
                  <a:lnTo>
                    <a:pt x="786" y="1942"/>
                  </a:lnTo>
                  <a:lnTo>
                    <a:pt x="785" y="1946"/>
                  </a:lnTo>
                  <a:lnTo>
                    <a:pt x="784" y="1950"/>
                  </a:lnTo>
                  <a:lnTo>
                    <a:pt x="783" y="1952"/>
                  </a:lnTo>
                  <a:lnTo>
                    <a:pt x="782" y="1952"/>
                  </a:lnTo>
                  <a:lnTo>
                    <a:pt x="780" y="1954"/>
                  </a:lnTo>
                  <a:lnTo>
                    <a:pt x="778" y="1954"/>
                  </a:lnTo>
                  <a:lnTo>
                    <a:pt x="771" y="1959"/>
                  </a:lnTo>
                  <a:lnTo>
                    <a:pt x="770" y="1961"/>
                  </a:lnTo>
                  <a:lnTo>
                    <a:pt x="771" y="1962"/>
                  </a:lnTo>
                  <a:lnTo>
                    <a:pt x="772" y="1963"/>
                  </a:lnTo>
                  <a:lnTo>
                    <a:pt x="773" y="1964"/>
                  </a:lnTo>
                  <a:lnTo>
                    <a:pt x="773" y="1965"/>
                  </a:lnTo>
                  <a:lnTo>
                    <a:pt x="771" y="1964"/>
                  </a:lnTo>
                  <a:lnTo>
                    <a:pt x="771" y="1967"/>
                  </a:lnTo>
                  <a:lnTo>
                    <a:pt x="770" y="1965"/>
                  </a:lnTo>
                  <a:lnTo>
                    <a:pt x="769" y="1964"/>
                  </a:lnTo>
                  <a:lnTo>
                    <a:pt x="766" y="1963"/>
                  </a:lnTo>
                  <a:lnTo>
                    <a:pt x="767" y="1962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5" y="1962"/>
                  </a:lnTo>
                  <a:lnTo>
                    <a:pt x="765" y="1964"/>
                  </a:lnTo>
                  <a:lnTo>
                    <a:pt x="764" y="1968"/>
                  </a:lnTo>
                  <a:lnTo>
                    <a:pt x="764" y="1971"/>
                  </a:lnTo>
                  <a:lnTo>
                    <a:pt x="765" y="1978"/>
                  </a:lnTo>
                  <a:lnTo>
                    <a:pt x="765" y="1982"/>
                  </a:lnTo>
                  <a:lnTo>
                    <a:pt x="764" y="1984"/>
                  </a:lnTo>
                  <a:lnTo>
                    <a:pt x="764" y="1985"/>
                  </a:lnTo>
                  <a:lnTo>
                    <a:pt x="765" y="1987"/>
                  </a:lnTo>
                  <a:lnTo>
                    <a:pt x="766" y="1987"/>
                  </a:lnTo>
                  <a:lnTo>
                    <a:pt x="767" y="1985"/>
                  </a:lnTo>
                  <a:lnTo>
                    <a:pt x="769" y="1983"/>
                  </a:lnTo>
                  <a:lnTo>
                    <a:pt x="769" y="1978"/>
                  </a:lnTo>
                  <a:lnTo>
                    <a:pt x="770" y="1978"/>
                  </a:lnTo>
                  <a:lnTo>
                    <a:pt x="770" y="1977"/>
                  </a:lnTo>
                  <a:lnTo>
                    <a:pt x="769" y="1977"/>
                  </a:lnTo>
                  <a:lnTo>
                    <a:pt x="769" y="1976"/>
                  </a:lnTo>
                  <a:lnTo>
                    <a:pt x="769" y="1975"/>
                  </a:lnTo>
                  <a:lnTo>
                    <a:pt x="767" y="1974"/>
                  </a:lnTo>
                  <a:lnTo>
                    <a:pt x="767" y="1972"/>
                  </a:lnTo>
                  <a:lnTo>
                    <a:pt x="769" y="1972"/>
                  </a:lnTo>
                  <a:lnTo>
                    <a:pt x="770" y="1972"/>
                  </a:lnTo>
                  <a:lnTo>
                    <a:pt x="770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7" y="1968"/>
                  </a:lnTo>
                  <a:lnTo>
                    <a:pt x="767" y="1967"/>
                  </a:lnTo>
                  <a:lnTo>
                    <a:pt x="769" y="1968"/>
                  </a:lnTo>
                  <a:lnTo>
                    <a:pt x="769" y="1969"/>
                  </a:lnTo>
                  <a:lnTo>
                    <a:pt x="770" y="1970"/>
                  </a:lnTo>
                  <a:lnTo>
                    <a:pt x="771" y="1970"/>
                  </a:lnTo>
                  <a:lnTo>
                    <a:pt x="772" y="1971"/>
                  </a:lnTo>
                  <a:lnTo>
                    <a:pt x="773" y="1971"/>
                  </a:lnTo>
                  <a:lnTo>
                    <a:pt x="773" y="1974"/>
                  </a:lnTo>
                  <a:lnTo>
                    <a:pt x="772" y="1980"/>
                  </a:lnTo>
                  <a:lnTo>
                    <a:pt x="772" y="1981"/>
                  </a:lnTo>
                  <a:lnTo>
                    <a:pt x="773" y="1981"/>
                  </a:lnTo>
                  <a:lnTo>
                    <a:pt x="776" y="1982"/>
                  </a:lnTo>
                  <a:lnTo>
                    <a:pt x="777" y="1983"/>
                  </a:lnTo>
                  <a:lnTo>
                    <a:pt x="777" y="1984"/>
                  </a:lnTo>
                  <a:lnTo>
                    <a:pt x="776" y="1983"/>
                  </a:lnTo>
                  <a:lnTo>
                    <a:pt x="775" y="1983"/>
                  </a:lnTo>
                  <a:lnTo>
                    <a:pt x="773" y="1982"/>
                  </a:lnTo>
                  <a:lnTo>
                    <a:pt x="773" y="1984"/>
                  </a:lnTo>
                  <a:lnTo>
                    <a:pt x="775" y="1985"/>
                  </a:lnTo>
                  <a:lnTo>
                    <a:pt x="775" y="1987"/>
                  </a:lnTo>
                  <a:lnTo>
                    <a:pt x="775" y="1990"/>
                  </a:lnTo>
                  <a:lnTo>
                    <a:pt x="776" y="1990"/>
                  </a:lnTo>
                  <a:lnTo>
                    <a:pt x="777" y="1989"/>
                  </a:lnTo>
                  <a:lnTo>
                    <a:pt x="777" y="1990"/>
                  </a:lnTo>
                  <a:lnTo>
                    <a:pt x="776" y="1990"/>
                  </a:lnTo>
                  <a:lnTo>
                    <a:pt x="776" y="1991"/>
                  </a:lnTo>
                  <a:lnTo>
                    <a:pt x="775" y="1994"/>
                  </a:lnTo>
                  <a:lnTo>
                    <a:pt x="773" y="1994"/>
                  </a:lnTo>
                  <a:lnTo>
                    <a:pt x="773" y="1995"/>
                  </a:lnTo>
                  <a:lnTo>
                    <a:pt x="773" y="1996"/>
                  </a:lnTo>
                  <a:lnTo>
                    <a:pt x="775" y="1996"/>
                  </a:lnTo>
                  <a:lnTo>
                    <a:pt x="776" y="1998"/>
                  </a:lnTo>
                  <a:lnTo>
                    <a:pt x="776" y="2000"/>
                  </a:lnTo>
                  <a:lnTo>
                    <a:pt x="775" y="2000"/>
                  </a:lnTo>
                  <a:lnTo>
                    <a:pt x="773" y="2000"/>
                  </a:lnTo>
                  <a:lnTo>
                    <a:pt x="771" y="1998"/>
                  </a:lnTo>
                  <a:lnTo>
                    <a:pt x="770" y="1998"/>
                  </a:lnTo>
                  <a:lnTo>
                    <a:pt x="769" y="1998"/>
                  </a:lnTo>
                  <a:lnTo>
                    <a:pt x="769" y="1997"/>
                  </a:lnTo>
                  <a:lnTo>
                    <a:pt x="769" y="1996"/>
                  </a:lnTo>
                  <a:lnTo>
                    <a:pt x="767" y="1996"/>
                  </a:lnTo>
                  <a:lnTo>
                    <a:pt x="767" y="1998"/>
                  </a:lnTo>
                  <a:lnTo>
                    <a:pt x="766" y="2000"/>
                  </a:lnTo>
                  <a:lnTo>
                    <a:pt x="764" y="2001"/>
                  </a:lnTo>
                  <a:lnTo>
                    <a:pt x="763" y="2000"/>
                  </a:lnTo>
                  <a:lnTo>
                    <a:pt x="764" y="2000"/>
                  </a:lnTo>
                  <a:lnTo>
                    <a:pt x="765" y="1998"/>
                  </a:lnTo>
                  <a:lnTo>
                    <a:pt x="766" y="1998"/>
                  </a:lnTo>
                  <a:lnTo>
                    <a:pt x="766" y="1997"/>
                  </a:lnTo>
                  <a:lnTo>
                    <a:pt x="765" y="1996"/>
                  </a:lnTo>
                  <a:lnTo>
                    <a:pt x="764" y="1995"/>
                  </a:lnTo>
                  <a:lnTo>
                    <a:pt x="763" y="1995"/>
                  </a:lnTo>
                  <a:lnTo>
                    <a:pt x="762" y="1995"/>
                  </a:lnTo>
                  <a:lnTo>
                    <a:pt x="760" y="1995"/>
                  </a:lnTo>
                  <a:lnTo>
                    <a:pt x="760" y="1996"/>
                  </a:lnTo>
                  <a:lnTo>
                    <a:pt x="759" y="1996"/>
                  </a:lnTo>
                  <a:lnTo>
                    <a:pt x="760" y="1993"/>
                  </a:lnTo>
                  <a:lnTo>
                    <a:pt x="759" y="1993"/>
                  </a:lnTo>
                  <a:lnTo>
                    <a:pt x="756" y="1995"/>
                  </a:lnTo>
                  <a:lnTo>
                    <a:pt x="754" y="1996"/>
                  </a:lnTo>
                  <a:lnTo>
                    <a:pt x="753" y="1997"/>
                  </a:lnTo>
                  <a:lnTo>
                    <a:pt x="751" y="1998"/>
                  </a:lnTo>
                  <a:lnTo>
                    <a:pt x="750" y="2000"/>
                  </a:lnTo>
                  <a:lnTo>
                    <a:pt x="749" y="1997"/>
                  </a:lnTo>
                  <a:lnTo>
                    <a:pt x="746" y="1997"/>
                  </a:lnTo>
                  <a:lnTo>
                    <a:pt x="732" y="1997"/>
                  </a:lnTo>
                  <a:lnTo>
                    <a:pt x="732" y="2000"/>
                  </a:lnTo>
                  <a:lnTo>
                    <a:pt x="733" y="2000"/>
                  </a:lnTo>
                  <a:lnTo>
                    <a:pt x="734" y="2000"/>
                  </a:lnTo>
                  <a:lnTo>
                    <a:pt x="737" y="2000"/>
                  </a:lnTo>
                  <a:lnTo>
                    <a:pt x="741" y="2001"/>
                  </a:lnTo>
                  <a:lnTo>
                    <a:pt x="744" y="2001"/>
                  </a:lnTo>
                  <a:lnTo>
                    <a:pt x="745" y="2003"/>
                  </a:lnTo>
                  <a:lnTo>
                    <a:pt x="739" y="2002"/>
                  </a:lnTo>
                  <a:lnTo>
                    <a:pt x="739" y="2003"/>
                  </a:lnTo>
                  <a:lnTo>
                    <a:pt x="738" y="2004"/>
                  </a:lnTo>
                  <a:lnTo>
                    <a:pt x="737" y="2006"/>
                  </a:lnTo>
                  <a:lnTo>
                    <a:pt x="733" y="2006"/>
                  </a:lnTo>
                  <a:lnTo>
                    <a:pt x="730" y="2007"/>
                  </a:lnTo>
                  <a:lnTo>
                    <a:pt x="728" y="2007"/>
                  </a:lnTo>
                  <a:lnTo>
                    <a:pt x="727" y="2007"/>
                  </a:lnTo>
                  <a:lnTo>
                    <a:pt x="726" y="2006"/>
                  </a:lnTo>
                  <a:lnTo>
                    <a:pt x="726" y="2004"/>
                  </a:lnTo>
                  <a:lnTo>
                    <a:pt x="726" y="2003"/>
                  </a:lnTo>
                  <a:lnTo>
                    <a:pt x="728" y="2003"/>
                  </a:lnTo>
                  <a:lnTo>
                    <a:pt x="730" y="2003"/>
                  </a:lnTo>
                  <a:lnTo>
                    <a:pt x="730" y="2002"/>
                  </a:lnTo>
                  <a:lnTo>
                    <a:pt x="730" y="2000"/>
                  </a:lnTo>
                  <a:lnTo>
                    <a:pt x="730" y="1998"/>
                  </a:lnTo>
                  <a:lnTo>
                    <a:pt x="731" y="1997"/>
                  </a:lnTo>
                  <a:lnTo>
                    <a:pt x="732" y="1996"/>
                  </a:lnTo>
                  <a:lnTo>
                    <a:pt x="731" y="1995"/>
                  </a:lnTo>
                  <a:lnTo>
                    <a:pt x="730" y="1995"/>
                  </a:lnTo>
                  <a:lnTo>
                    <a:pt x="726" y="1994"/>
                  </a:lnTo>
                  <a:lnTo>
                    <a:pt x="713" y="1985"/>
                  </a:lnTo>
                  <a:lnTo>
                    <a:pt x="712" y="1985"/>
                  </a:lnTo>
                  <a:lnTo>
                    <a:pt x="711" y="1985"/>
                  </a:lnTo>
                  <a:lnTo>
                    <a:pt x="710" y="1985"/>
                  </a:lnTo>
                  <a:lnTo>
                    <a:pt x="708" y="1984"/>
                  </a:lnTo>
                  <a:lnTo>
                    <a:pt x="699" y="1990"/>
                  </a:lnTo>
                  <a:lnTo>
                    <a:pt x="698" y="1993"/>
                  </a:lnTo>
                  <a:lnTo>
                    <a:pt x="697" y="1995"/>
                  </a:lnTo>
                  <a:lnTo>
                    <a:pt x="697" y="1997"/>
                  </a:lnTo>
                  <a:lnTo>
                    <a:pt x="698" y="1996"/>
                  </a:lnTo>
                  <a:lnTo>
                    <a:pt x="701" y="1991"/>
                  </a:lnTo>
                  <a:lnTo>
                    <a:pt x="702" y="1990"/>
                  </a:lnTo>
                  <a:lnTo>
                    <a:pt x="704" y="1990"/>
                  </a:lnTo>
                  <a:lnTo>
                    <a:pt x="704" y="1990"/>
                  </a:lnTo>
                  <a:lnTo>
                    <a:pt x="706" y="1993"/>
                  </a:lnTo>
                  <a:lnTo>
                    <a:pt x="707" y="1993"/>
                  </a:lnTo>
                  <a:lnTo>
                    <a:pt x="710" y="1993"/>
                  </a:lnTo>
                  <a:lnTo>
                    <a:pt x="707" y="1994"/>
                  </a:lnTo>
                  <a:lnTo>
                    <a:pt x="706" y="1995"/>
                  </a:lnTo>
                  <a:lnTo>
                    <a:pt x="706" y="1996"/>
                  </a:lnTo>
                  <a:lnTo>
                    <a:pt x="706" y="1997"/>
                  </a:lnTo>
                  <a:lnTo>
                    <a:pt x="706" y="1998"/>
                  </a:lnTo>
                  <a:lnTo>
                    <a:pt x="705" y="1997"/>
                  </a:lnTo>
                  <a:lnTo>
                    <a:pt x="705" y="1995"/>
                  </a:lnTo>
                  <a:lnTo>
                    <a:pt x="704" y="1993"/>
                  </a:lnTo>
                  <a:lnTo>
                    <a:pt x="704" y="1994"/>
                  </a:lnTo>
                  <a:lnTo>
                    <a:pt x="704" y="1995"/>
                  </a:lnTo>
                  <a:lnTo>
                    <a:pt x="704" y="1997"/>
                  </a:lnTo>
                  <a:lnTo>
                    <a:pt x="704" y="2000"/>
                  </a:lnTo>
                  <a:lnTo>
                    <a:pt x="705" y="2001"/>
                  </a:lnTo>
                  <a:lnTo>
                    <a:pt x="717" y="1998"/>
                  </a:lnTo>
                  <a:lnTo>
                    <a:pt x="717" y="1997"/>
                  </a:lnTo>
                  <a:lnTo>
                    <a:pt x="718" y="1997"/>
                  </a:lnTo>
                  <a:lnTo>
                    <a:pt x="718" y="1998"/>
                  </a:lnTo>
                  <a:lnTo>
                    <a:pt x="719" y="2000"/>
                  </a:lnTo>
                  <a:lnTo>
                    <a:pt x="719" y="2001"/>
                  </a:lnTo>
                  <a:lnTo>
                    <a:pt x="718" y="2002"/>
                  </a:lnTo>
                  <a:lnTo>
                    <a:pt x="715" y="2003"/>
                  </a:lnTo>
                  <a:lnTo>
                    <a:pt x="711" y="2006"/>
                  </a:lnTo>
                  <a:lnTo>
                    <a:pt x="710" y="2007"/>
                  </a:lnTo>
                  <a:lnTo>
                    <a:pt x="708" y="2007"/>
                  </a:lnTo>
                  <a:lnTo>
                    <a:pt x="707" y="2008"/>
                  </a:lnTo>
                  <a:lnTo>
                    <a:pt x="705" y="2007"/>
                  </a:lnTo>
                  <a:lnTo>
                    <a:pt x="705" y="2008"/>
                  </a:lnTo>
                  <a:lnTo>
                    <a:pt x="704" y="2008"/>
                  </a:lnTo>
                  <a:lnTo>
                    <a:pt x="701" y="2010"/>
                  </a:lnTo>
                  <a:lnTo>
                    <a:pt x="699" y="2010"/>
                  </a:lnTo>
                  <a:lnTo>
                    <a:pt x="691" y="2010"/>
                  </a:lnTo>
                  <a:lnTo>
                    <a:pt x="689" y="2010"/>
                  </a:lnTo>
                  <a:lnTo>
                    <a:pt x="689" y="2010"/>
                  </a:lnTo>
                  <a:lnTo>
                    <a:pt x="689" y="2011"/>
                  </a:lnTo>
                  <a:lnTo>
                    <a:pt x="689" y="2013"/>
                  </a:lnTo>
                  <a:lnTo>
                    <a:pt x="691" y="2014"/>
                  </a:lnTo>
                  <a:lnTo>
                    <a:pt x="694" y="2017"/>
                  </a:lnTo>
                  <a:lnTo>
                    <a:pt x="699" y="2020"/>
                  </a:lnTo>
                  <a:lnTo>
                    <a:pt x="700" y="2021"/>
                  </a:lnTo>
                  <a:lnTo>
                    <a:pt x="702" y="2020"/>
                  </a:lnTo>
                  <a:lnTo>
                    <a:pt x="704" y="2020"/>
                  </a:lnTo>
                  <a:lnTo>
                    <a:pt x="705" y="2019"/>
                  </a:lnTo>
                  <a:lnTo>
                    <a:pt x="708" y="2020"/>
                  </a:lnTo>
                  <a:lnTo>
                    <a:pt x="717" y="2024"/>
                  </a:lnTo>
                  <a:lnTo>
                    <a:pt x="724" y="2027"/>
                  </a:lnTo>
                  <a:lnTo>
                    <a:pt x="726" y="2028"/>
                  </a:lnTo>
                  <a:lnTo>
                    <a:pt x="730" y="2029"/>
                  </a:lnTo>
                  <a:lnTo>
                    <a:pt x="731" y="2030"/>
                  </a:lnTo>
                  <a:lnTo>
                    <a:pt x="732" y="2032"/>
                  </a:lnTo>
                  <a:lnTo>
                    <a:pt x="732" y="2032"/>
                  </a:lnTo>
                  <a:lnTo>
                    <a:pt x="733" y="2032"/>
                  </a:lnTo>
                  <a:lnTo>
                    <a:pt x="734" y="2033"/>
                  </a:lnTo>
                  <a:lnTo>
                    <a:pt x="743" y="2039"/>
                  </a:lnTo>
                  <a:lnTo>
                    <a:pt x="744" y="2040"/>
                  </a:lnTo>
                  <a:lnTo>
                    <a:pt x="744" y="2042"/>
                  </a:lnTo>
                  <a:lnTo>
                    <a:pt x="743" y="2045"/>
                  </a:lnTo>
                  <a:lnTo>
                    <a:pt x="745" y="2047"/>
                  </a:lnTo>
                  <a:lnTo>
                    <a:pt x="747" y="2055"/>
                  </a:lnTo>
                  <a:lnTo>
                    <a:pt x="749" y="2057"/>
                  </a:lnTo>
                  <a:lnTo>
                    <a:pt x="750" y="2060"/>
                  </a:lnTo>
                  <a:lnTo>
                    <a:pt x="753" y="2061"/>
                  </a:lnTo>
                  <a:lnTo>
                    <a:pt x="754" y="2063"/>
                  </a:lnTo>
                  <a:lnTo>
                    <a:pt x="756" y="2065"/>
                  </a:lnTo>
                  <a:lnTo>
                    <a:pt x="757" y="2066"/>
                  </a:lnTo>
                  <a:lnTo>
                    <a:pt x="758" y="2067"/>
                  </a:lnTo>
                  <a:lnTo>
                    <a:pt x="759" y="2066"/>
                  </a:lnTo>
                  <a:lnTo>
                    <a:pt x="760" y="2066"/>
                  </a:lnTo>
                  <a:lnTo>
                    <a:pt x="760" y="2067"/>
                  </a:lnTo>
                  <a:lnTo>
                    <a:pt x="763" y="2067"/>
                  </a:lnTo>
                  <a:lnTo>
                    <a:pt x="764" y="2067"/>
                  </a:lnTo>
                  <a:lnTo>
                    <a:pt x="765" y="2067"/>
                  </a:lnTo>
                  <a:lnTo>
                    <a:pt x="767" y="2067"/>
                  </a:lnTo>
                  <a:lnTo>
                    <a:pt x="770" y="2067"/>
                  </a:lnTo>
                  <a:lnTo>
                    <a:pt x="773" y="2068"/>
                  </a:lnTo>
                  <a:lnTo>
                    <a:pt x="776" y="2069"/>
                  </a:lnTo>
                  <a:lnTo>
                    <a:pt x="778" y="2069"/>
                  </a:lnTo>
                  <a:lnTo>
                    <a:pt x="780" y="2069"/>
                  </a:lnTo>
                  <a:lnTo>
                    <a:pt x="783" y="2068"/>
                  </a:lnTo>
                  <a:lnTo>
                    <a:pt x="783" y="2067"/>
                  </a:lnTo>
                  <a:lnTo>
                    <a:pt x="782" y="2065"/>
                  </a:lnTo>
                  <a:lnTo>
                    <a:pt x="780" y="2062"/>
                  </a:lnTo>
                  <a:lnTo>
                    <a:pt x="779" y="2060"/>
                  </a:lnTo>
                  <a:lnTo>
                    <a:pt x="780" y="2061"/>
                  </a:lnTo>
                  <a:lnTo>
                    <a:pt x="784" y="2063"/>
                  </a:lnTo>
                  <a:lnTo>
                    <a:pt x="785" y="2063"/>
                  </a:lnTo>
                  <a:lnTo>
                    <a:pt x="786" y="2065"/>
                  </a:lnTo>
                  <a:lnTo>
                    <a:pt x="790" y="2069"/>
                  </a:lnTo>
                  <a:lnTo>
                    <a:pt x="790" y="2070"/>
                  </a:lnTo>
                  <a:lnTo>
                    <a:pt x="789" y="2072"/>
                  </a:lnTo>
                  <a:lnTo>
                    <a:pt x="790" y="2073"/>
                  </a:lnTo>
                  <a:lnTo>
                    <a:pt x="791" y="2073"/>
                  </a:lnTo>
                  <a:lnTo>
                    <a:pt x="793" y="2076"/>
                  </a:lnTo>
                  <a:lnTo>
                    <a:pt x="795" y="2078"/>
                  </a:lnTo>
                  <a:lnTo>
                    <a:pt x="796" y="2079"/>
                  </a:lnTo>
                  <a:lnTo>
                    <a:pt x="798" y="2078"/>
                  </a:lnTo>
                  <a:lnTo>
                    <a:pt x="799" y="2078"/>
                  </a:lnTo>
                  <a:lnTo>
                    <a:pt x="801" y="2081"/>
                  </a:lnTo>
                  <a:lnTo>
                    <a:pt x="801" y="2082"/>
                  </a:lnTo>
                  <a:lnTo>
                    <a:pt x="803" y="2085"/>
                  </a:lnTo>
                  <a:lnTo>
                    <a:pt x="805" y="2087"/>
                  </a:lnTo>
                  <a:lnTo>
                    <a:pt x="806" y="2091"/>
                  </a:lnTo>
                  <a:lnTo>
                    <a:pt x="809" y="2094"/>
                  </a:lnTo>
                  <a:lnTo>
                    <a:pt x="812" y="2095"/>
                  </a:lnTo>
                  <a:lnTo>
                    <a:pt x="817" y="2095"/>
                  </a:lnTo>
                  <a:lnTo>
                    <a:pt x="817" y="2096"/>
                  </a:lnTo>
                  <a:lnTo>
                    <a:pt x="818" y="2098"/>
                  </a:lnTo>
                  <a:lnTo>
                    <a:pt x="840" y="2101"/>
                  </a:lnTo>
                  <a:lnTo>
                    <a:pt x="847" y="2105"/>
                  </a:lnTo>
                  <a:lnTo>
                    <a:pt x="850" y="2106"/>
                  </a:lnTo>
                  <a:lnTo>
                    <a:pt x="851" y="2107"/>
                  </a:lnTo>
                  <a:lnTo>
                    <a:pt x="853" y="2108"/>
                  </a:lnTo>
                  <a:lnTo>
                    <a:pt x="860" y="2117"/>
                  </a:lnTo>
                  <a:lnTo>
                    <a:pt x="861" y="2118"/>
                  </a:lnTo>
                  <a:lnTo>
                    <a:pt x="862" y="2119"/>
                  </a:lnTo>
                  <a:lnTo>
                    <a:pt x="866" y="2119"/>
                  </a:lnTo>
                  <a:lnTo>
                    <a:pt x="867" y="2120"/>
                  </a:lnTo>
                  <a:lnTo>
                    <a:pt x="869" y="2121"/>
                  </a:lnTo>
                  <a:lnTo>
                    <a:pt x="869" y="2122"/>
                  </a:lnTo>
                  <a:lnTo>
                    <a:pt x="871" y="2125"/>
                  </a:lnTo>
                  <a:lnTo>
                    <a:pt x="873" y="2126"/>
                  </a:lnTo>
                  <a:lnTo>
                    <a:pt x="874" y="2126"/>
                  </a:lnTo>
                  <a:lnTo>
                    <a:pt x="874" y="2127"/>
                  </a:lnTo>
                  <a:lnTo>
                    <a:pt x="876" y="2131"/>
                  </a:lnTo>
                  <a:lnTo>
                    <a:pt x="879" y="2133"/>
                  </a:lnTo>
                  <a:lnTo>
                    <a:pt x="895" y="2147"/>
                  </a:lnTo>
                  <a:lnTo>
                    <a:pt x="900" y="2152"/>
                  </a:lnTo>
                  <a:lnTo>
                    <a:pt x="903" y="2159"/>
                  </a:lnTo>
                  <a:lnTo>
                    <a:pt x="913" y="2169"/>
                  </a:lnTo>
                  <a:lnTo>
                    <a:pt x="916" y="2173"/>
                  </a:lnTo>
                  <a:lnTo>
                    <a:pt x="917" y="2174"/>
                  </a:lnTo>
                  <a:lnTo>
                    <a:pt x="920" y="2176"/>
                  </a:lnTo>
                  <a:lnTo>
                    <a:pt x="922" y="2176"/>
                  </a:lnTo>
                  <a:lnTo>
                    <a:pt x="922" y="2177"/>
                  </a:lnTo>
                  <a:lnTo>
                    <a:pt x="923" y="2179"/>
                  </a:lnTo>
                  <a:lnTo>
                    <a:pt x="923" y="2180"/>
                  </a:lnTo>
                  <a:lnTo>
                    <a:pt x="923" y="2182"/>
                  </a:lnTo>
                  <a:lnTo>
                    <a:pt x="925" y="2182"/>
                  </a:lnTo>
                  <a:lnTo>
                    <a:pt x="927" y="2183"/>
                  </a:lnTo>
                  <a:lnTo>
                    <a:pt x="933" y="2186"/>
                  </a:lnTo>
                  <a:lnTo>
                    <a:pt x="934" y="2187"/>
                  </a:lnTo>
                  <a:lnTo>
                    <a:pt x="935" y="2190"/>
                  </a:lnTo>
                  <a:lnTo>
                    <a:pt x="936" y="2192"/>
                  </a:lnTo>
                  <a:lnTo>
                    <a:pt x="938" y="2195"/>
                  </a:lnTo>
                  <a:lnTo>
                    <a:pt x="939" y="2197"/>
                  </a:lnTo>
                  <a:lnTo>
                    <a:pt x="941" y="2198"/>
                  </a:lnTo>
                  <a:lnTo>
                    <a:pt x="943" y="2199"/>
                  </a:lnTo>
                  <a:lnTo>
                    <a:pt x="943" y="2197"/>
                  </a:lnTo>
                  <a:lnTo>
                    <a:pt x="949" y="218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2">
              <a:extLst>
                <a:ext uri="{FF2B5EF4-FFF2-40B4-BE49-F238E27FC236}">
                  <a16:creationId xmlns:a16="http://schemas.microsoft.com/office/drawing/2014/main" id="{85930221-2151-7EB3-DA98-857F330C1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4264" y="219075"/>
              <a:ext cx="944563" cy="1301750"/>
            </a:xfrm>
            <a:custGeom>
              <a:avLst/>
              <a:gdLst>
                <a:gd name="T0" fmla="*/ 104 w 595"/>
                <a:gd name="T1" fmla="*/ 131 h 820"/>
                <a:gd name="T2" fmla="*/ 42 w 595"/>
                <a:gd name="T3" fmla="*/ 232 h 820"/>
                <a:gd name="T4" fmla="*/ 19 w 595"/>
                <a:gd name="T5" fmla="*/ 308 h 820"/>
                <a:gd name="T6" fmla="*/ 10 w 595"/>
                <a:gd name="T7" fmla="*/ 344 h 820"/>
                <a:gd name="T8" fmla="*/ 12 w 595"/>
                <a:gd name="T9" fmla="*/ 381 h 820"/>
                <a:gd name="T10" fmla="*/ 18 w 595"/>
                <a:gd name="T11" fmla="*/ 406 h 820"/>
                <a:gd name="T12" fmla="*/ 23 w 595"/>
                <a:gd name="T13" fmla="*/ 417 h 820"/>
                <a:gd name="T14" fmla="*/ 29 w 595"/>
                <a:gd name="T15" fmla="*/ 422 h 820"/>
                <a:gd name="T16" fmla="*/ 55 w 595"/>
                <a:gd name="T17" fmla="*/ 427 h 820"/>
                <a:gd name="T18" fmla="*/ 47 w 595"/>
                <a:gd name="T19" fmla="*/ 472 h 820"/>
                <a:gd name="T20" fmla="*/ 49 w 595"/>
                <a:gd name="T21" fmla="*/ 500 h 820"/>
                <a:gd name="T22" fmla="*/ 61 w 595"/>
                <a:gd name="T23" fmla="*/ 531 h 820"/>
                <a:gd name="T24" fmla="*/ 72 w 595"/>
                <a:gd name="T25" fmla="*/ 544 h 820"/>
                <a:gd name="T26" fmla="*/ 74 w 595"/>
                <a:gd name="T27" fmla="*/ 565 h 820"/>
                <a:gd name="T28" fmla="*/ 93 w 595"/>
                <a:gd name="T29" fmla="*/ 603 h 820"/>
                <a:gd name="T30" fmla="*/ 125 w 595"/>
                <a:gd name="T31" fmla="*/ 647 h 820"/>
                <a:gd name="T32" fmla="*/ 122 w 595"/>
                <a:gd name="T33" fmla="*/ 702 h 820"/>
                <a:gd name="T34" fmla="*/ 126 w 595"/>
                <a:gd name="T35" fmla="*/ 742 h 820"/>
                <a:gd name="T36" fmla="*/ 144 w 595"/>
                <a:gd name="T37" fmla="*/ 783 h 820"/>
                <a:gd name="T38" fmla="*/ 137 w 595"/>
                <a:gd name="T39" fmla="*/ 814 h 820"/>
                <a:gd name="T40" fmla="*/ 209 w 595"/>
                <a:gd name="T41" fmla="*/ 809 h 820"/>
                <a:gd name="T42" fmla="*/ 231 w 595"/>
                <a:gd name="T43" fmla="*/ 772 h 820"/>
                <a:gd name="T44" fmla="*/ 262 w 595"/>
                <a:gd name="T45" fmla="*/ 729 h 820"/>
                <a:gd name="T46" fmla="*/ 269 w 595"/>
                <a:gd name="T47" fmla="*/ 712 h 820"/>
                <a:gd name="T48" fmla="*/ 314 w 595"/>
                <a:gd name="T49" fmla="*/ 712 h 820"/>
                <a:gd name="T50" fmla="*/ 339 w 595"/>
                <a:gd name="T51" fmla="*/ 707 h 820"/>
                <a:gd name="T52" fmla="*/ 372 w 595"/>
                <a:gd name="T53" fmla="*/ 677 h 820"/>
                <a:gd name="T54" fmla="*/ 392 w 595"/>
                <a:gd name="T55" fmla="*/ 630 h 820"/>
                <a:gd name="T56" fmla="*/ 398 w 595"/>
                <a:gd name="T57" fmla="*/ 602 h 820"/>
                <a:gd name="T58" fmla="*/ 406 w 595"/>
                <a:gd name="T59" fmla="*/ 584 h 820"/>
                <a:gd name="T60" fmla="*/ 413 w 595"/>
                <a:gd name="T61" fmla="*/ 538 h 820"/>
                <a:gd name="T62" fmla="*/ 407 w 595"/>
                <a:gd name="T63" fmla="*/ 516 h 820"/>
                <a:gd name="T64" fmla="*/ 413 w 595"/>
                <a:gd name="T65" fmla="*/ 498 h 820"/>
                <a:gd name="T66" fmla="*/ 406 w 595"/>
                <a:gd name="T67" fmla="*/ 474 h 820"/>
                <a:gd name="T68" fmla="*/ 416 w 595"/>
                <a:gd name="T69" fmla="*/ 472 h 820"/>
                <a:gd name="T70" fmla="*/ 416 w 595"/>
                <a:gd name="T71" fmla="*/ 459 h 820"/>
                <a:gd name="T72" fmla="*/ 424 w 595"/>
                <a:gd name="T73" fmla="*/ 435 h 820"/>
                <a:gd name="T74" fmla="*/ 417 w 595"/>
                <a:gd name="T75" fmla="*/ 416 h 820"/>
                <a:gd name="T76" fmla="*/ 420 w 595"/>
                <a:gd name="T77" fmla="*/ 399 h 820"/>
                <a:gd name="T78" fmla="*/ 419 w 595"/>
                <a:gd name="T79" fmla="*/ 374 h 820"/>
                <a:gd name="T80" fmla="*/ 380 w 595"/>
                <a:gd name="T81" fmla="*/ 369 h 820"/>
                <a:gd name="T82" fmla="*/ 449 w 595"/>
                <a:gd name="T83" fmla="*/ 360 h 820"/>
                <a:gd name="T84" fmla="*/ 472 w 595"/>
                <a:gd name="T85" fmla="*/ 343 h 820"/>
                <a:gd name="T86" fmla="*/ 483 w 595"/>
                <a:gd name="T87" fmla="*/ 324 h 820"/>
                <a:gd name="T88" fmla="*/ 494 w 595"/>
                <a:gd name="T89" fmla="*/ 308 h 820"/>
                <a:gd name="T90" fmla="*/ 500 w 595"/>
                <a:gd name="T91" fmla="*/ 326 h 820"/>
                <a:gd name="T92" fmla="*/ 515 w 595"/>
                <a:gd name="T93" fmla="*/ 311 h 820"/>
                <a:gd name="T94" fmla="*/ 537 w 595"/>
                <a:gd name="T95" fmla="*/ 300 h 820"/>
                <a:gd name="T96" fmla="*/ 546 w 595"/>
                <a:gd name="T97" fmla="*/ 285 h 820"/>
                <a:gd name="T98" fmla="*/ 555 w 595"/>
                <a:gd name="T99" fmla="*/ 273 h 820"/>
                <a:gd name="T100" fmla="*/ 548 w 595"/>
                <a:gd name="T101" fmla="*/ 266 h 820"/>
                <a:gd name="T102" fmla="*/ 528 w 595"/>
                <a:gd name="T103" fmla="*/ 250 h 820"/>
                <a:gd name="T104" fmla="*/ 550 w 595"/>
                <a:gd name="T105" fmla="*/ 239 h 820"/>
                <a:gd name="T106" fmla="*/ 580 w 595"/>
                <a:gd name="T107" fmla="*/ 212 h 820"/>
                <a:gd name="T108" fmla="*/ 583 w 595"/>
                <a:gd name="T109" fmla="*/ 182 h 820"/>
                <a:gd name="T110" fmla="*/ 574 w 595"/>
                <a:gd name="T111" fmla="*/ 152 h 820"/>
                <a:gd name="T112" fmla="*/ 555 w 595"/>
                <a:gd name="T113" fmla="*/ 143 h 820"/>
                <a:gd name="T114" fmla="*/ 550 w 595"/>
                <a:gd name="T115" fmla="*/ 126 h 820"/>
                <a:gd name="T116" fmla="*/ 520 w 595"/>
                <a:gd name="T117" fmla="*/ 98 h 820"/>
                <a:gd name="T118" fmla="*/ 488 w 595"/>
                <a:gd name="T119" fmla="*/ 76 h 820"/>
                <a:gd name="T120" fmla="*/ 464 w 595"/>
                <a:gd name="T121" fmla="*/ 56 h 820"/>
                <a:gd name="T122" fmla="*/ 452 w 595"/>
                <a:gd name="T123" fmla="*/ 19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820">
                  <a:moveTo>
                    <a:pt x="120" y="9"/>
                  </a:moveTo>
                  <a:lnTo>
                    <a:pt x="120" y="10"/>
                  </a:lnTo>
                  <a:lnTo>
                    <a:pt x="119" y="11"/>
                  </a:lnTo>
                  <a:lnTo>
                    <a:pt x="118" y="12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9"/>
                  </a:lnTo>
                  <a:lnTo>
                    <a:pt x="91" y="33"/>
                  </a:lnTo>
                  <a:lnTo>
                    <a:pt x="92" y="45"/>
                  </a:lnTo>
                  <a:lnTo>
                    <a:pt x="93" y="50"/>
                  </a:lnTo>
                  <a:lnTo>
                    <a:pt x="96" y="56"/>
                  </a:lnTo>
                  <a:lnTo>
                    <a:pt x="103" y="71"/>
                  </a:lnTo>
                  <a:lnTo>
                    <a:pt x="111" y="92"/>
                  </a:lnTo>
                  <a:lnTo>
                    <a:pt x="112" y="97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10" y="114"/>
                  </a:lnTo>
                  <a:lnTo>
                    <a:pt x="109" y="116"/>
                  </a:lnTo>
                  <a:lnTo>
                    <a:pt x="104" y="121"/>
                  </a:lnTo>
                  <a:lnTo>
                    <a:pt x="103" y="123"/>
                  </a:lnTo>
                  <a:lnTo>
                    <a:pt x="103" y="126"/>
                  </a:lnTo>
                  <a:lnTo>
                    <a:pt x="104" y="131"/>
                  </a:lnTo>
                  <a:lnTo>
                    <a:pt x="105" y="140"/>
                  </a:lnTo>
                  <a:lnTo>
                    <a:pt x="105" y="146"/>
                  </a:lnTo>
                  <a:lnTo>
                    <a:pt x="105" y="153"/>
                  </a:lnTo>
                  <a:lnTo>
                    <a:pt x="103" y="159"/>
                  </a:lnTo>
                  <a:lnTo>
                    <a:pt x="100" y="162"/>
                  </a:lnTo>
                  <a:lnTo>
                    <a:pt x="88" y="176"/>
                  </a:lnTo>
                  <a:lnTo>
                    <a:pt x="77" y="186"/>
                  </a:lnTo>
                  <a:lnTo>
                    <a:pt x="74" y="186"/>
                  </a:lnTo>
                  <a:lnTo>
                    <a:pt x="62" y="185"/>
                  </a:lnTo>
                  <a:lnTo>
                    <a:pt x="59" y="186"/>
                  </a:lnTo>
                  <a:lnTo>
                    <a:pt x="58" y="187"/>
                  </a:lnTo>
                  <a:lnTo>
                    <a:pt x="55" y="189"/>
                  </a:lnTo>
                  <a:lnTo>
                    <a:pt x="55" y="193"/>
                  </a:lnTo>
                  <a:lnTo>
                    <a:pt x="55" y="195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0" y="201"/>
                  </a:lnTo>
                  <a:lnTo>
                    <a:pt x="60" y="204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59" y="214"/>
                  </a:lnTo>
                  <a:lnTo>
                    <a:pt x="55" y="218"/>
                  </a:lnTo>
                  <a:lnTo>
                    <a:pt x="54" y="220"/>
                  </a:lnTo>
                  <a:lnTo>
                    <a:pt x="45" y="226"/>
                  </a:lnTo>
                  <a:lnTo>
                    <a:pt x="44" y="228"/>
                  </a:lnTo>
                  <a:lnTo>
                    <a:pt x="42" y="232"/>
                  </a:lnTo>
                  <a:lnTo>
                    <a:pt x="44" y="235"/>
                  </a:lnTo>
                  <a:lnTo>
                    <a:pt x="51" y="265"/>
                  </a:lnTo>
                  <a:lnTo>
                    <a:pt x="52" y="274"/>
                  </a:lnTo>
                  <a:lnTo>
                    <a:pt x="53" y="277"/>
                  </a:lnTo>
                  <a:lnTo>
                    <a:pt x="53" y="280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49" y="287"/>
                  </a:lnTo>
                  <a:lnTo>
                    <a:pt x="47" y="297"/>
                  </a:lnTo>
                  <a:lnTo>
                    <a:pt x="47" y="303"/>
                  </a:lnTo>
                  <a:lnTo>
                    <a:pt x="47" y="306"/>
                  </a:lnTo>
                  <a:lnTo>
                    <a:pt x="46" y="313"/>
                  </a:lnTo>
                  <a:lnTo>
                    <a:pt x="45" y="317"/>
                  </a:lnTo>
                  <a:lnTo>
                    <a:pt x="45" y="321"/>
                  </a:lnTo>
                  <a:lnTo>
                    <a:pt x="42" y="329"/>
                  </a:lnTo>
                  <a:lnTo>
                    <a:pt x="38" y="331"/>
                  </a:lnTo>
                  <a:lnTo>
                    <a:pt x="33" y="334"/>
                  </a:lnTo>
                  <a:lnTo>
                    <a:pt x="28" y="332"/>
                  </a:lnTo>
                  <a:lnTo>
                    <a:pt x="26" y="331"/>
                  </a:lnTo>
                  <a:lnTo>
                    <a:pt x="26" y="323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2" y="317"/>
                  </a:lnTo>
                  <a:lnTo>
                    <a:pt x="21" y="313"/>
                  </a:lnTo>
                  <a:lnTo>
                    <a:pt x="20" y="310"/>
                  </a:lnTo>
                  <a:lnTo>
                    <a:pt x="19" y="308"/>
                  </a:lnTo>
                  <a:lnTo>
                    <a:pt x="19" y="303"/>
                  </a:lnTo>
                  <a:lnTo>
                    <a:pt x="16" y="303"/>
                  </a:lnTo>
                  <a:lnTo>
                    <a:pt x="9" y="303"/>
                  </a:lnTo>
                  <a:lnTo>
                    <a:pt x="7" y="305"/>
                  </a:lnTo>
                  <a:lnTo>
                    <a:pt x="2" y="312"/>
                  </a:lnTo>
                  <a:lnTo>
                    <a:pt x="1" y="313"/>
                  </a:lnTo>
                  <a:lnTo>
                    <a:pt x="1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6" y="318"/>
                  </a:lnTo>
                  <a:lnTo>
                    <a:pt x="2" y="321"/>
                  </a:lnTo>
                  <a:lnTo>
                    <a:pt x="1" y="322"/>
                  </a:lnTo>
                  <a:lnTo>
                    <a:pt x="0" y="324"/>
                  </a:lnTo>
                  <a:lnTo>
                    <a:pt x="1" y="325"/>
                  </a:lnTo>
                  <a:lnTo>
                    <a:pt x="3" y="328"/>
                  </a:lnTo>
                  <a:lnTo>
                    <a:pt x="7" y="329"/>
                  </a:lnTo>
                  <a:lnTo>
                    <a:pt x="7" y="330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7" y="332"/>
                  </a:lnTo>
                  <a:lnTo>
                    <a:pt x="7" y="336"/>
                  </a:lnTo>
                  <a:lnTo>
                    <a:pt x="8" y="337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9"/>
                  </a:lnTo>
                  <a:lnTo>
                    <a:pt x="10" y="344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8" y="352"/>
                  </a:lnTo>
                  <a:lnTo>
                    <a:pt x="7" y="352"/>
                  </a:lnTo>
                  <a:lnTo>
                    <a:pt x="6" y="355"/>
                  </a:lnTo>
                  <a:lnTo>
                    <a:pt x="6" y="358"/>
                  </a:lnTo>
                  <a:lnTo>
                    <a:pt x="7" y="360"/>
                  </a:lnTo>
                  <a:lnTo>
                    <a:pt x="8" y="360"/>
                  </a:lnTo>
                  <a:lnTo>
                    <a:pt x="9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12" y="367"/>
                  </a:lnTo>
                  <a:lnTo>
                    <a:pt x="12" y="369"/>
                  </a:lnTo>
                  <a:lnTo>
                    <a:pt x="12" y="370"/>
                  </a:lnTo>
                  <a:lnTo>
                    <a:pt x="12" y="373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3" y="375"/>
                  </a:lnTo>
                  <a:lnTo>
                    <a:pt x="13" y="376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4" y="378"/>
                  </a:lnTo>
                  <a:lnTo>
                    <a:pt x="13" y="380"/>
                  </a:lnTo>
                  <a:lnTo>
                    <a:pt x="12" y="381"/>
                  </a:lnTo>
                  <a:lnTo>
                    <a:pt x="12" y="382"/>
                  </a:lnTo>
                  <a:lnTo>
                    <a:pt x="12" y="387"/>
                  </a:lnTo>
                  <a:lnTo>
                    <a:pt x="10" y="387"/>
                  </a:lnTo>
                  <a:lnTo>
                    <a:pt x="10" y="388"/>
                  </a:lnTo>
                  <a:lnTo>
                    <a:pt x="10" y="388"/>
                  </a:lnTo>
                  <a:lnTo>
                    <a:pt x="12" y="389"/>
                  </a:lnTo>
                  <a:lnTo>
                    <a:pt x="12" y="390"/>
                  </a:lnTo>
                  <a:lnTo>
                    <a:pt x="15" y="393"/>
                  </a:lnTo>
                  <a:lnTo>
                    <a:pt x="14" y="394"/>
                  </a:lnTo>
                  <a:lnTo>
                    <a:pt x="12" y="395"/>
                  </a:lnTo>
                  <a:lnTo>
                    <a:pt x="12" y="396"/>
                  </a:lnTo>
                  <a:lnTo>
                    <a:pt x="12" y="400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8" y="403"/>
                  </a:lnTo>
                  <a:lnTo>
                    <a:pt x="9" y="406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12" y="408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8" y="408"/>
                  </a:lnTo>
                  <a:lnTo>
                    <a:pt x="18" y="407"/>
                  </a:lnTo>
                  <a:lnTo>
                    <a:pt x="18" y="406"/>
                  </a:lnTo>
                  <a:lnTo>
                    <a:pt x="18" y="404"/>
                  </a:lnTo>
                  <a:lnTo>
                    <a:pt x="19" y="404"/>
                  </a:lnTo>
                  <a:lnTo>
                    <a:pt x="20" y="403"/>
                  </a:lnTo>
                  <a:lnTo>
                    <a:pt x="22" y="401"/>
                  </a:lnTo>
                  <a:lnTo>
                    <a:pt x="21" y="403"/>
                  </a:lnTo>
                  <a:lnTo>
                    <a:pt x="18" y="409"/>
                  </a:lnTo>
                  <a:lnTo>
                    <a:pt x="18" y="412"/>
                  </a:lnTo>
                  <a:lnTo>
                    <a:pt x="19" y="412"/>
                  </a:lnTo>
                  <a:lnTo>
                    <a:pt x="20" y="410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3" y="408"/>
                  </a:lnTo>
                  <a:lnTo>
                    <a:pt x="25" y="410"/>
                  </a:lnTo>
                  <a:lnTo>
                    <a:pt x="26" y="412"/>
                  </a:lnTo>
                  <a:lnTo>
                    <a:pt x="22" y="412"/>
                  </a:lnTo>
                  <a:lnTo>
                    <a:pt x="22" y="413"/>
                  </a:lnTo>
                  <a:lnTo>
                    <a:pt x="21" y="414"/>
                  </a:lnTo>
                  <a:lnTo>
                    <a:pt x="20" y="415"/>
                  </a:lnTo>
                  <a:lnTo>
                    <a:pt x="21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6"/>
                  </a:lnTo>
                  <a:lnTo>
                    <a:pt x="23" y="416"/>
                  </a:lnTo>
                  <a:lnTo>
                    <a:pt x="23" y="417"/>
                  </a:lnTo>
                  <a:lnTo>
                    <a:pt x="22" y="420"/>
                  </a:lnTo>
                  <a:lnTo>
                    <a:pt x="21" y="422"/>
                  </a:lnTo>
                  <a:lnTo>
                    <a:pt x="27" y="417"/>
                  </a:lnTo>
                  <a:lnTo>
                    <a:pt x="29" y="416"/>
                  </a:lnTo>
                  <a:lnTo>
                    <a:pt x="32" y="413"/>
                  </a:lnTo>
                  <a:lnTo>
                    <a:pt x="33" y="408"/>
                  </a:lnTo>
                  <a:lnTo>
                    <a:pt x="34" y="403"/>
                  </a:lnTo>
                  <a:lnTo>
                    <a:pt x="34" y="397"/>
                  </a:lnTo>
                  <a:lnTo>
                    <a:pt x="33" y="394"/>
                  </a:lnTo>
                  <a:lnTo>
                    <a:pt x="34" y="394"/>
                  </a:lnTo>
                  <a:lnTo>
                    <a:pt x="34" y="396"/>
                  </a:lnTo>
                  <a:lnTo>
                    <a:pt x="35" y="401"/>
                  </a:lnTo>
                  <a:lnTo>
                    <a:pt x="36" y="403"/>
                  </a:lnTo>
                  <a:lnTo>
                    <a:pt x="38" y="401"/>
                  </a:lnTo>
                  <a:lnTo>
                    <a:pt x="40" y="399"/>
                  </a:lnTo>
                  <a:lnTo>
                    <a:pt x="41" y="397"/>
                  </a:lnTo>
                  <a:lnTo>
                    <a:pt x="42" y="400"/>
                  </a:lnTo>
                  <a:lnTo>
                    <a:pt x="40" y="401"/>
                  </a:lnTo>
                  <a:lnTo>
                    <a:pt x="39" y="402"/>
                  </a:lnTo>
                  <a:lnTo>
                    <a:pt x="38" y="403"/>
                  </a:lnTo>
                  <a:lnTo>
                    <a:pt x="39" y="404"/>
                  </a:lnTo>
                  <a:lnTo>
                    <a:pt x="35" y="409"/>
                  </a:lnTo>
                  <a:lnTo>
                    <a:pt x="33" y="413"/>
                  </a:lnTo>
                  <a:lnTo>
                    <a:pt x="31" y="416"/>
                  </a:lnTo>
                  <a:lnTo>
                    <a:pt x="29" y="420"/>
                  </a:lnTo>
                  <a:lnTo>
                    <a:pt x="29" y="422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4" y="423"/>
                  </a:lnTo>
                  <a:lnTo>
                    <a:pt x="35" y="425"/>
                  </a:lnTo>
                  <a:lnTo>
                    <a:pt x="35" y="423"/>
                  </a:lnTo>
                  <a:lnTo>
                    <a:pt x="36" y="423"/>
                  </a:lnTo>
                  <a:lnTo>
                    <a:pt x="39" y="420"/>
                  </a:lnTo>
                  <a:lnTo>
                    <a:pt x="40" y="420"/>
                  </a:lnTo>
                  <a:lnTo>
                    <a:pt x="44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6" y="414"/>
                  </a:lnTo>
                  <a:lnTo>
                    <a:pt x="48" y="414"/>
                  </a:lnTo>
                  <a:lnTo>
                    <a:pt x="52" y="414"/>
                  </a:lnTo>
                  <a:lnTo>
                    <a:pt x="55" y="412"/>
                  </a:lnTo>
                  <a:lnTo>
                    <a:pt x="57" y="412"/>
                  </a:lnTo>
                  <a:lnTo>
                    <a:pt x="58" y="413"/>
                  </a:lnTo>
                  <a:lnTo>
                    <a:pt x="54" y="415"/>
                  </a:lnTo>
                  <a:lnTo>
                    <a:pt x="52" y="416"/>
                  </a:lnTo>
                  <a:lnTo>
                    <a:pt x="53" y="420"/>
                  </a:lnTo>
                  <a:lnTo>
                    <a:pt x="53" y="421"/>
                  </a:lnTo>
                  <a:lnTo>
                    <a:pt x="54" y="422"/>
                  </a:lnTo>
                  <a:lnTo>
                    <a:pt x="55" y="423"/>
                  </a:lnTo>
                  <a:lnTo>
                    <a:pt x="55" y="427"/>
                  </a:lnTo>
                  <a:lnTo>
                    <a:pt x="57" y="428"/>
                  </a:lnTo>
                  <a:lnTo>
                    <a:pt x="58" y="429"/>
                  </a:lnTo>
                  <a:lnTo>
                    <a:pt x="59" y="429"/>
                  </a:lnTo>
                  <a:lnTo>
                    <a:pt x="58" y="430"/>
                  </a:lnTo>
                  <a:lnTo>
                    <a:pt x="58" y="432"/>
                  </a:lnTo>
                  <a:lnTo>
                    <a:pt x="57" y="432"/>
                  </a:lnTo>
                  <a:lnTo>
                    <a:pt x="55" y="432"/>
                  </a:lnTo>
                  <a:lnTo>
                    <a:pt x="55" y="433"/>
                  </a:lnTo>
                  <a:lnTo>
                    <a:pt x="54" y="433"/>
                  </a:lnTo>
                  <a:lnTo>
                    <a:pt x="54" y="443"/>
                  </a:lnTo>
                  <a:lnTo>
                    <a:pt x="53" y="445"/>
                  </a:lnTo>
                  <a:lnTo>
                    <a:pt x="51" y="445"/>
                  </a:lnTo>
                  <a:lnTo>
                    <a:pt x="52" y="446"/>
                  </a:lnTo>
                  <a:lnTo>
                    <a:pt x="52" y="447"/>
                  </a:lnTo>
                  <a:lnTo>
                    <a:pt x="51" y="448"/>
                  </a:lnTo>
                  <a:lnTo>
                    <a:pt x="51" y="449"/>
                  </a:lnTo>
                  <a:lnTo>
                    <a:pt x="51" y="451"/>
                  </a:lnTo>
                  <a:lnTo>
                    <a:pt x="52" y="453"/>
                  </a:lnTo>
                  <a:lnTo>
                    <a:pt x="52" y="454"/>
                  </a:lnTo>
                  <a:lnTo>
                    <a:pt x="52" y="456"/>
                  </a:lnTo>
                  <a:lnTo>
                    <a:pt x="51" y="460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9" y="469"/>
                  </a:lnTo>
                  <a:lnTo>
                    <a:pt x="48" y="472"/>
                  </a:lnTo>
                  <a:lnTo>
                    <a:pt x="47" y="472"/>
                  </a:lnTo>
                  <a:lnTo>
                    <a:pt x="47" y="473"/>
                  </a:lnTo>
                  <a:lnTo>
                    <a:pt x="48" y="473"/>
                  </a:lnTo>
                  <a:lnTo>
                    <a:pt x="48" y="474"/>
                  </a:lnTo>
                  <a:lnTo>
                    <a:pt x="46" y="474"/>
                  </a:lnTo>
                  <a:lnTo>
                    <a:pt x="45" y="475"/>
                  </a:lnTo>
                  <a:lnTo>
                    <a:pt x="46" y="479"/>
                  </a:lnTo>
                  <a:lnTo>
                    <a:pt x="45" y="479"/>
                  </a:lnTo>
                  <a:lnTo>
                    <a:pt x="44" y="480"/>
                  </a:lnTo>
                  <a:lnTo>
                    <a:pt x="41" y="482"/>
                  </a:lnTo>
                  <a:lnTo>
                    <a:pt x="44" y="482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8" y="490"/>
                  </a:lnTo>
                  <a:lnTo>
                    <a:pt x="49" y="490"/>
                  </a:lnTo>
                  <a:lnTo>
                    <a:pt x="51" y="490"/>
                  </a:lnTo>
                  <a:lnTo>
                    <a:pt x="52" y="490"/>
                  </a:lnTo>
                  <a:lnTo>
                    <a:pt x="53" y="491"/>
                  </a:lnTo>
                  <a:lnTo>
                    <a:pt x="52" y="492"/>
                  </a:lnTo>
                  <a:lnTo>
                    <a:pt x="46" y="499"/>
                  </a:lnTo>
                  <a:lnTo>
                    <a:pt x="46" y="501"/>
                  </a:lnTo>
                  <a:lnTo>
                    <a:pt x="46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3"/>
                  </a:lnTo>
                  <a:lnTo>
                    <a:pt x="47" y="500"/>
                  </a:lnTo>
                  <a:lnTo>
                    <a:pt x="49" y="500"/>
                  </a:lnTo>
                  <a:lnTo>
                    <a:pt x="53" y="503"/>
                  </a:lnTo>
                  <a:lnTo>
                    <a:pt x="55" y="503"/>
                  </a:lnTo>
                  <a:lnTo>
                    <a:pt x="58" y="503"/>
                  </a:lnTo>
                  <a:lnTo>
                    <a:pt x="60" y="503"/>
                  </a:lnTo>
                  <a:lnTo>
                    <a:pt x="61" y="501"/>
                  </a:lnTo>
                  <a:lnTo>
                    <a:pt x="60" y="503"/>
                  </a:lnTo>
                  <a:lnTo>
                    <a:pt x="55" y="504"/>
                  </a:lnTo>
                  <a:lnTo>
                    <a:pt x="54" y="506"/>
                  </a:lnTo>
                  <a:lnTo>
                    <a:pt x="55" y="508"/>
                  </a:lnTo>
                  <a:lnTo>
                    <a:pt x="55" y="510"/>
                  </a:lnTo>
                  <a:lnTo>
                    <a:pt x="57" y="511"/>
                  </a:lnTo>
                  <a:lnTo>
                    <a:pt x="57" y="513"/>
                  </a:lnTo>
                  <a:lnTo>
                    <a:pt x="57" y="514"/>
                  </a:lnTo>
                  <a:lnTo>
                    <a:pt x="58" y="514"/>
                  </a:lnTo>
                  <a:lnTo>
                    <a:pt x="59" y="513"/>
                  </a:lnTo>
                  <a:lnTo>
                    <a:pt x="59" y="512"/>
                  </a:lnTo>
                  <a:lnTo>
                    <a:pt x="60" y="512"/>
                  </a:lnTo>
                  <a:lnTo>
                    <a:pt x="61" y="512"/>
                  </a:lnTo>
                  <a:lnTo>
                    <a:pt x="60" y="517"/>
                  </a:lnTo>
                  <a:lnTo>
                    <a:pt x="61" y="524"/>
                  </a:lnTo>
                  <a:lnTo>
                    <a:pt x="60" y="526"/>
                  </a:lnTo>
                  <a:lnTo>
                    <a:pt x="60" y="527"/>
                  </a:lnTo>
                  <a:lnTo>
                    <a:pt x="61" y="529"/>
                  </a:lnTo>
                  <a:lnTo>
                    <a:pt x="61" y="530"/>
                  </a:lnTo>
                  <a:lnTo>
                    <a:pt x="60" y="530"/>
                  </a:lnTo>
                  <a:lnTo>
                    <a:pt x="61" y="531"/>
                  </a:lnTo>
                  <a:lnTo>
                    <a:pt x="62" y="531"/>
                  </a:lnTo>
                  <a:lnTo>
                    <a:pt x="61" y="531"/>
                  </a:lnTo>
                  <a:lnTo>
                    <a:pt x="60" y="532"/>
                  </a:lnTo>
                  <a:lnTo>
                    <a:pt x="60" y="534"/>
                  </a:lnTo>
                  <a:lnTo>
                    <a:pt x="60" y="537"/>
                  </a:lnTo>
                  <a:lnTo>
                    <a:pt x="60" y="539"/>
                  </a:lnTo>
                  <a:lnTo>
                    <a:pt x="60" y="540"/>
                  </a:lnTo>
                  <a:lnTo>
                    <a:pt x="60" y="543"/>
                  </a:lnTo>
                  <a:lnTo>
                    <a:pt x="60" y="544"/>
                  </a:lnTo>
                  <a:lnTo>
                    <a:pt x="60" y="545"/>
                  </a:lnTo>
                  <a:lnTo>
                    <a:pt x="61" y="545"/>
                  </a:lnTo>
                  <a:lnTo>
                    <a:pt x="62" y="545"/>
                  </a:lnTo>
                  <a:lnTo>
                    <a:pt x="62" y="549"/>
                  </a:lnTo>
                  <a:lnTo>
                    <a:pt x="64" y="549"/>
                  </a:lnTo>
                  <a:lnTo>
                    <a:pt x="65" y="549"/>
                  </a:lnTo>
                  <a:lnTo>
                    <a:pt x="66" y="551"/>
                  </a:lnTo>
                  <a:lnTo>
                    <a:pt x="67" y="549"/>
                  </a:lnTo>
                  <a:lnTo>
                    <a:pt x="67" y="538"/>
                  </a:lnTo>
                  <a:lnTo>
                    <a:pt x="68" y="537"/>
                  </a:lnTo>
                  <a:lnTo>
                    <a:pt x="70" y="536"/>
                  </a:lnTo>
                  <a:lnTo>
                    <a:pt x="71" y="534"/>
                  </a:lnTo>
                  <a:lnTo>
                    <a:pt x="72" y="534"/>
                  </a:lnTo>
                  <a:lnTo>
                    <a:pt x="74" y="540"/>
                  </a:lnTo>
                  <a:lnTo>
                    <a:pt x="74" y="542"/>
                  </a:lnTo>
                  <a:lnTo>
                    <a:pt x="73" y="543"/>
                  </a:lnTo>
                  <a:lnTo>
                    <a:pt x="72" y="544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2" y="549"/>
                  </a:lnTo>
                  <a:lnTo>
                    <a:pt x="71" y="550"/>
                  </a:lnTo>
                  <a:lnTo>
                    <a:pt x="72" y="552"/>
                  </a:lnTo>
                  <a:lnTo>
                    <a:pt x="73" y="552"/>
                  </a:lnTo>
                  <a:lnTo>
                    <a:pt x="74" y="551"/>
                  </a:lnTo>
                  <a:lnTo>
                    <a:pt x="74" y="551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7" y="558"/>
                  </a:lnTo>
                  <a:lnTo>
                    <a:pt x="78" y="559"/>
                  </a:lnTo>
                  <a:lnTo>
                    <a:pt x="77" y="559"/>
                  </a:lnTo>
                  <a:lnTo>
                    <a:pt x="75" y="560"/>
                  </a:lnTo>
                  <a:lnTo>
                    <a:pt x="74" y="560"/>
                  </a:lnTo>
                  <a:lnTo>
                    <a:pt x="74" y="562"/>
                  </a:lnTo>
                  <a:lnTo>
                    <a:pt x="74" y="563"/>
                  </a:lnTo>
                  <a:lnTo>
                    <a:pt x="74" y="564"/>
                  </a:lnTo>
                  <a:lnTo>
                    <a:pt x="75" y="564"/>
                  </a:lnTo>
                  <a:lnTo>
                    <a:pt x="77" y="564"/>
                  </a:lnTo>
                  <a:lnTo>
                    <a:pt x="78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5" y="568"/>
                  </a:lnTo>
                  <a:lnTo>
                    <a:pt x="77" y="568"/>
                  </a:lnTo>
                  <a:lnTo>
                    <a:pt x="78" y="569"/>
                  </a:lnTo>
                  <a:lnTo>
                    <a:pt x="80" y="569"/>
                  </a:lnTo>
                  <a:lnTo>
                    <a:pt x="81" y="569"/>
                  </a:lnTo>
                  <a:lnTo>
                    <a:pt x="80" y="570"/>
                  </a:lnTo>
                  <a:lnTo>
                    <a:pt x="78" y="572"/>
                  </a:lnTo>
                  <a:lnTo>
                    <a:pt x="79" y="573"/>
                  </a:lnTo>
                  <a:lnTo>
                    <a:pt x="81" y="573"/>
                  </a:lnTo>
                  <a:lnTo>
                    <a:pt x="81" y="575"/>
                  </a:lnTo>
                  <a:lnTo>
                    <a:pt x="81" y="577"/>
                  </a:lnTo>
                  <a:lnTo>
                    <a:pt x="81" y="578"/>
                  </a:lnTo>
                  <a:lnTo>
                    <a:pt x="84" y="582"/>
                  </a:lnTo>
                  <a:lnTo>
                    <a:pt x="85" y="584"/>
                  </a:lnTo>
                  <a:lnTo>
                    <a:pt x="83" y="586"/>
                  </a:lnTo>
                  <a:lnTo>
                    <a:pt x="85" y="588"/>
                  </a:lnTo>
                  <a:lnTo>
                    <a:pt x="85" y="590"/>
                  </a:lnTo>
                  <a:lnTo>
                    <a:pt x="87" y="592"/>
                  </a:lnTo>
                  <a:lnTo>
                    <a:pt x="90" y="593"/>
                  </a:lnTo>
                  <a:lnTo>
                    <a:pt x="92" y="596"/>
                  </a:lnTo>
                  <a:lnTo>
                    <a:pt x="93" y="597"/>
                  </a:lnTo>
                  <a:lnTo>
                    <a:pt x="93" y="598"/>
                  </a:lnTo>
                  <a:lnTo>
                    <a:pt x="93" y="599"/>
                  </a:lnTo>
                  <a:lnTo>
                    <a:pt x="93" y="601"/>
                  </a:lnTo>
                  <a:lnTo>
                    <a:pt x="93" y="602"/>
                  </a:lnTo>
                  <a:lnTo>
                    <a:pt x="93" y="603"/>
                  </a:lnTo>
                  <a:lnTo>
                    <a:pt x="92" y="603"/>
                  </a:lnTo>
                  <a:lnTo>
                    <a:pt x="93" y="606"/>
                  </a:lnTo>
                  <a:lnTo>
                    <a:pt x="93" y="609"/>
                  </a:lnTo>
                  <a:lnTo>
                    <a:pt x="96" y="611"/>
                  </a:lnTo>
                  <a:lnTo>
                    <a:pt x="98" y="611"/>
                  </a:lnTo>
                  <a:lnTo>
                    <a:pt x="100" y="614"/>
                  </a:lnTo>
                  <a:lnTo>
                    <a:pt x="103" y="614"/>
                  </a:lnTo>
                  <a:lnTo>
                    <a:pt x="103" y="615"/>
                  </a:lnTo>
                  <a:lnTo>
                    <a:pt x="104" y="616"/>
                  </a:lnTo>
                  <a:lnTo>
                    <a:pt x="105" y="617"/>
                  </a:lnTo>
                  <a:lnTo>
                    <a:pt x="106" y="617"/>
                  </a:lnTo>
                  <a:lnTo>
                    <a:pt x="106" y="618"/>
                  </a:lnTo>
                  <a:lnTo>
                    <a:pt x="106" y="619"/>
                  </a:lnTo>
                  <a:lnTo>
                    <a:pt x="111" y="623"/>
                  </a:lnTo>
                  <a:lnTo>
                    <a:pt x="111" y="624"/>
                  </a:lnTo>
                  <a:lnTo>
                    <a:pt x="111" y="628"/>
                  </a:lnTo>
                  <a:lnTo>
                    <a:pt x="112" y="632"/>
                  </a:lnTo>
                  <a:lnTo>
                    <a:pt x="114" y="635"/>
                  </a:lnTo>
                  <a:lnTo>
                    <a:pt x="116" y="636"/>
                  </a:lnTo>
                  <a:lnTo>
                    <a:pt x="117" y="637"/>
                  </a:lnTo>
                  <a:lnTo>
                    <a:pt x="117" y="641"/>
                  </a:lnTo>
                  <a:lnTo>
                    <a:pt x="118" y="643"/>
                  </a:lnTo>
                  <a:lnTo>
                    <a:pt x="122" y="645"/>
                  </a:lnTo>
                  <a:lnTo>
                    <a:pt x="123" y="647"/>
                  </a:lnTo>
                  <a:lnTo>
                    <a:pt x="124" y="647"/>
                  </a:lnTo>
                  <a:lnTo>
                    <a:pt x="125" y="647"/>
                  </a:lnTo>
                  <a:lnTo>
                    <a:pt x="129" y="645"/>
                  </a:lnTo>
                  <a:lnTo>
                    <a:pt x="130" y="645"/>
                  </a:lnTo>
                  <a:lnTo>
                    <a:pt x="131" y="645"/>
                  </a:lnTo>
                  <a:lnTo>
                    <a:pt x="132" y="648"/>
                  </a:lnTo>
                  <a:lnTo>
                    <a:pt x="133" y="654"/>
                  </a:lnTo>
                  <a:lnTo>
                    <a:pt x="136" y="660"/>
                  </a:lnTo>
                  <a:lnTo>
                    <a:pt x="137" y="663"/>
                  </a:lnTo>
                  <a:lnTo>
                    <a:pt x="136" y="666"/>
                  </a:lnTo>
                  <a:lnTo>
                    <a:pt x="136" y="669"/>
                  </a:lnTo>
                  <a:lnTo>
                    <a:pt x="133" y="671"/>
                  </a:lnTo>
                  <a:lnTo>
                    <a:pt x="133" y="673"/>
                  </a:lnTo>
                  <a:lnTo>
                    <a:pt x="130" y="674"/>
                  </a:lnTo>
                  <a:lnTo>
                    <a:pt x="120" y="671"/>
                  </a:lnTo>
                  <a:lnTo>
                    <a:pt x="116" y="673"/>
                  </a:lnTo>
                  <a:lnTo>
                    <a:pt x="113" y="677"/>
                  </a:lnTo>
                  <a:lnTo>
                    <a:pt x="114" y="680"/>
                  </a:lnTo>
                  <a:lnTo>
                    <a:pt x="122" y="686"/>
                  </a:lnTo>
                  <a:lnTo>
                    <a:pt x="124" y="692"/>
                  </a:lnTo>
                  <a:lnTo>
                    <a:pt x="126" y="695"/>
                  </a:lnTo>
                  <a:lnTo>
                    <a:pt x="130" y="696"/>
                  </a:lnTo>
                  <a:lnTo>
                    <a:pt x="130" y="699"/>
                  </a:lnTo>
                  <a:lnTo>
                    <a:pt x="129" y="701"/>
                  </a:lnTo>
                  <a:lnTo>
                    <a:pt x="129" y="701"/>
                  </a:lnTo>
                  <a:lnTo>
                    <a:pt x="126" y="702"/>
                  </a:lnTo>
                  <a:lnTo>
                    <a:pt x="125" y="702"/>
                  </a:lnTo>
                  <a:lnTo>
                    <a:pt x="122" y="702"/>
                  </a:lnTo>
                  <a:lnTo>
                    <a:pt x="120" y="703"/>
                  </a:lnTo>
                  <a:lnTo>
                    <a:pt x="119" y="703"/>
                  </a:lnTo>
                  <a:lnTo>
                    <a:pt x="118" y="702"/>
                  </a:lnTo>
                  <a:lnTo>
                    <a:pt x="117" y="701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1" y="693"/>
                  </a:lnTo>
                  <a:lnTo>
                    <a:pt x="103" y="695"/>
                  </a:lnTo>
                  <a:lnTo>
                    <a:pt x="104" y="697"/>
                  </a:lnTo>
                  <a:lnTo>
                    <a:pt x="105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9"/>
                  </a:lnTo>
                  <a:lnTo>
                    <a:pt x="109" y="710"/>
                  </a:lnTo>
                  <a:lnTo>
                    <a:pt x="112" y="718"/>
                  </a:lnTo>
                  <a:lnTo>
                    <a:pt x="119" y="727"/>
                  </a:lnTo>
                  <a:lnTo>
                    <a:pt x="119" y="728"/>
                  </a:lnTo>
                  <a:lnTo>
                    <a:pt x="120" y="731"/>
                  </a:lnTo>
                  <a:lnTo>
                    <a:pt x="120" y="732"/>
                  </a:lnTo>
                  <a:lnTo>
                    <a:pt x="122" y="732"/>
                  </a:lnTo>
                  <a:lnTo>
                    <a:pt x="123" y="734"/>
                  </a:lnTo>
                  <a:lnTo>
                    <a:pt x="124" y="735"/>
                  </a:lnTo>
                  <a:lnTo>
                    <a:pt x="124" y="738"/>
                  </a:lnTo>
                  <a:lnTo>
                    <a:pt x="125" y="740"/>
                  </a:lnTo>
                  <a:lnTo>
                    <a:pt x="126" y="741"/>
                  </a:lnTo>
                  <a:lnTo>
                    <a:pt x="126" y="742"/>
                  </a:lnTo>
                  <a:lnTo>
                    <a:pt x="127" y="742"/>
                  </a:lnTo>
                  <a:lnTo>
                    <a:pt x="127" y="744"/>
                  </a:lnTo>
                  <a:lnTo>
                    <a:pt x="127" y="746"/>
                  </a:lnTo>
                  <a:lnTo>
                    <a:pt x="127" y="747"/>
                  </a:lnTo>
                  <a:lnTo>
                    <a:pt x="129" y="748"/>
                  </a:lnTo>
                  <a:lnTo>
                    <a:pt x="131" y="752"/>
                  </a:lnTo>
                  <a:lnTo>
                    <a:pt x="133" y="753"/>
                  </a:lnTo>
                  <a:lnTo>
                    <a:pt x="136" y="757"/>
                  </a:lnTo>
                  <a:lnTo>
                    <a:pt x="137" y="761"/>
                  </a:lnTo>
                  <a:lnTo>
                    <a:pt x="137" y="762"/>
                  </a:lnTo>
                  <a:lnTo>
                    <a:pt x="136" y="764"/>
                  </a:lnTo>
                  <a:lnTo>
                    <a:pt x="136" y="765"/>
                  </a:lnTo>
                  <a:lnTo>
                    <a:pt x="135" y="765"/>
                  </a:lnTo>
                  <a:lnTo>
                    <a:pt x="136" y="767"/>
                  </a:lnTo>
                  <a:lnTo>
                    <a:pt x="137" y="767"/>
                  </a:lnTo>
                  <a:lnTo>
                    <a:pt x="138" y="767"/>
                  </a:lnTo>
                  <a:lnTo>
                    <a:pt x="139" y="770"/>
                  </a:lnTo>
                  <a:lnTo>
                    <a:pt x="140" y="770"/>
                  </a:lnTo>
                  <a:lnTo>
                    <a:pt x="142" y="770"/>
                  </a:lnTo>
                  <a:lnTo>
                    <a:pt x="143" y="772"/>
                  </a:lnTo>
                  <a:lnTo>
                    <a:pt x="144" y="773"/>
                  </a:lnTo>
                  <a:lnTo>
                    <a:pt x="145" y="774"/>
                  </a:lnTo>
                  <a:lnTo>
                    <a:pt x="146" y="777"/>
                  </a:lnTo>
                  <a:lnTo>
                    <a:pt x="146" y="779"/>
                  </a:lnTo>
                  <a:lnTo>
                    <a:pt x="145" y="780"/>
                  </a:lnTo>
                  <a:lnTo>
                    <a:pt x="144" y="783"/>
                  </a:lnTo>
                  <a:lnTo>
                    <a:pt x="144" y="784"/>
                  </a:lnTo>
                  <a:lnTo>
                    <a:pt x="138" y="786"/>
                  </a:lnTo>
                  <a:lnTo>
                    <a:pt x="136" y="788"/>
                  </a:lnTo>
                  <a:lnTo>
                    <a:pt x="135" y="793"/>
                  </a:lnTo>
                  <a:lnTo>
                    <a:pt x="136" y="797"/>
                  </a:lnTo>
                  <a:lnTo>
                    <a:pt x="139" y="803"/>
                  </a:lnTo>
                  <a:lnTo>
                    <a:pt x="140" y="807"/>
                  </a:lnTo>
                  <a:lnTo>
                    <a:pt x="139" y="806"/>
                  </a:lnTo>
                  <a:lnTo>
                    <a:pt x="138" y="806"/>
                  </a:lnTo>
                  <a:lnTo>
                    <a:pt x="138" y="807"/>
                  </a:lnTo>
                  <a:lnTo>
                    <a:pt x="138" y="809"/>
                  </a:lnTo>
                  <a:lnTo>
                    <a:pt x="138" y="810"/>
                  </a:lnTo>
                  <a:lnTo>
                    <a:pt x="136" y="811"/>
                  </a:lnTo>
                  <a:lnTo>
                    <a:pt x="133" y="811"/>
                  </a:lnTo>
                  <a:lnTo>
                    <a:pt x="132" y="810"/>
                  </a:lnTo>
                  <a:lnTo>
                    <a:pt x="131" y="809"/>
                  </a:lnTo>
                  <a:lnTo>
                    <a:pt x="131" y="809"/>
                  </a:lnTo>
                  <a:lnTo>
                    <a:pt x="129" y="813"/>
                  </a:lnTo>
                  <a:lnTo>
                    <a:pt x="130" y="816"/>
                  </a:lnTo>
                  <a:lnTo>
                    <a:pt x="131" y="816"/>
                  </a:lnTo>
                  <a:lnTo>
                    <a:pt x="131" y="814"/>
                  </a:lnTo>
                  <a:lnTo>
                    <a:pt x="132" y="814"/>
                  </a:lnTo>
                  <a:lnTo>
                    <a:pt x="133" y="814"/>
                  </a:lnTo>
                  <a:lnTo>
                    <a:pt x="135" y="816"/>
                  </a:lnTo>
                  <a:lnTo>
                    <a:pt x="136" y="816"/>
                  </a:lnTo>
                  <a:lnTo>
                    <a:pt x="137" y="814"/>
                  </a:lnTo>
                  <a:lnTo>
                    <a:pt x="138" y="813"/>
                  </a:lnTo>
                  <a:lnTo>
                    <a:pt x="139" y="813"/>
                  </a:lnTo>
                  <a:lnTo>
                    <a:pt x="142" y="813"/>
                  </a:lnTo>
                  <a:lnTo>
                    <a:pt x="142" y="814"/>
                  </a:lnTo>
                  <a:lnTo>
                    <a:pt x="143" y="816"/>
                  </a:lnTo>
                  <a:lnTo>
                    <a:pt x="144" y="816"/>
                  </a:lnTo>
                  <a:lnTo>
                    <a:pt x="146" y="816"/>
                  </a:lnTo>
                  <a:lnTo>
                    <a:pt x="150" y="816"/>
                  </a:lnTo>
                  <a:lnTo>
                    <a:pt x="162" y="819"/>
                  </a:lnTo>
                  <a:lnTo>
                    <a:pt x="164" y="820"/>
                  </a:lnTo>
                  <a:lnTo>
                    <a:pt x="170" y="819"/>
                  </a:lnTo>
                  <a:lnTo>
                    <a:pt x="172" y="819"/>
                  </a:lnTo>
                  <a:lnTo>
                    <a:pt x="179" y="816"/>
                  </a:lnTo>
                  <a:lnTo>
                    <a:pt x="182" y="814"/>
                  </a:lnTo>
                  <a:lnTo>
                    <a:pt x="185" y="814"/>
                  </a:lnTo>
                  <a:lnTo>
                    <a:pt x="187" y="814"/>
                  </a:lnTo>
                  <a:lnTo>
                    <a:pt x="188" y="813"/>
                  </a:lnTo>
                  <a:lnTo>
                    <a:pt x="188" y="812"/>
                  </a:lnTo>
                  <a:lnTo>
                    <a:pt x="188" y="811"/>
                  </a:lnTo>
                  <a:lnTo>
                    <a:pt x="189" y="811"/>
                  </a:lnTo>
                  <a:lnTo>
                    <a:pt x="200" y="810"/>
                  </a:lnTo>
                  <a:lnTo>
                    <a:pt x="203" y="811"/>
                  </a:lnTo>
                  <a:lnTo>
                    <a:pt x="204" y="811"/>
                  </a:lnTo>
                  <a:lnTo>
                    <a:pt x="205" y="810"/>
                  </a:lnTo>
                  <a:lnTo>
                    <a:pt x="208" y="809"/>
                  </a:lnTo>
                  <a:lnTo>
                    <a:pt x="209" y="809"/>
                  </a:lnTo>
                  <a:lnTo>
                    <a:pt x="211" y="809"/>
                  </a:lnTo>
                  <a:lnTo>
                    <a:pt x="214" y="810"/>
                  </a:lnTo>
                  <a:lnTo>
                    <a:pt x="218" y="813"/>
                  </a:lnTo>
                  <a:lnTo>
                    <a:pt x="221" y="814"/>
                  </a:lnTo>
                  <a:lnTo>
                    <a:pt x="223" y="816"/>
                  </a:lnTo>
                  <a:lnTo>
                    <a:pt x="228" y="816"/>
                  </a:lnTo>
                  <a:lnTo>
                    <a:pt x="229" y="814"/>
                  </a:lnTo>
                  <a:lnTo>
                    <a:pt x="231" y="813"/>
                  </a:lnTo>
                  <a:lnTo>
                    <a:pt x="233" y="812"/>
                  </a:lnTo>
                  <a:lnTo>
                    <a:pt x="236" y="805"/>
                  </a:lnTo>
                  <a:lnTo>
                    <a:pt x="237" y="804"/>
                  </a:lnTo>
                  <a:lnTo>
                    <a:pt x="239" y="803"/>
                  </a:lnTo>
                  <a:lnTo>
                    <a:pt x="242" y="798"/>
                  </a:lnTo>
                  <a:lnTo>
                    <a:pt x="243" y="797"/>
                  </a:lnTo>
                  <a:lnTo>
                    <a:pt x="244" y="793"/>
                  </a:lnTo>
                  <a:lnTo>
                    <a:pt x="243" y="791"/>
                  </a:lnTo>
                  <a:lnTo>
                    <a:pt x="240" y="786"/>
                  </a:lnTo>
                  <a:lnTo>
                    <a:pt x="239" y="785"/>
                  </a:lnTo>
                  <a:lnTo>
                    <a:pt x="237" y="784"/>
                  </a:lnTo>
                  <a:lnTo>
                    <a:pt x="237" y="783"/>
                  </a:lnTo>
                  <a:lnTo>
                    <a:pt x="237" y="781"/>
                  </a:lnTo>
                  <a:lnTo>
                    <a:pt x="237" y="779"/>
                  </a:lnTo>
                  <a:lnTo>
                    <a:pt x="236" y="778"/>
                  </a:lnTo>
                  <a:lnTo>
                    <a:pt x="236" y="777"/>
                  </a:lnTo>
                  <a:lnTo>
                    <a:pt x="233" y="774"/>
                  </a:lnTo>
                  <a:lnTo>
                    <a:pt x="231" y="772"/>
                  </a:lnTo>
                  <a:lnTo>
                    <a:pt x="230" y="770"/>
                  </a:lnTo>
                  <a:lnTo>
                    <a:pt x="230" y="767"/>
                  </a:lnTo>
                  <a:lnTo>
                    <a:pt x="231" y="762"/>
                  </a:lnTo>
                  <a:lnTo>
                    <a:pt x="231" y="758"/>
                  </a:lnTo>
                  <a:lnTo>
                    <a:pt x="234" y="752"/>
                  </a:lnTo>
                  <a:lnTo>
                    <a:pt x="236" y="748"/>
                  </a:lnTo>
                  <a:lnTo>
                    <a:pt x="240" y="746"/>
                  </a:lnTo>
                  <a:lnTo>
                    <a:pt x="241" y="745"/>
                  </a:lnTo>
                  <a:lnTo>
                    <a:pt x="241" y="742"/>
                  </a:lnTo>
                  <a:lnTo>
                    <a:pt x="242" y="740"/>
                  </a:lnTo>
                  <a:lnTo>
                    <a:pt x="244" y="739"/>
                  </a:lnTo>
                  <a:lnTo>
                    <a:pt x="244" y="738"/>
                  </a:lnTo>
                  <a:lnTo>
                    <a:pt x="246" y="736"/>
                  </a:lnTo>
                  <a:lnTo>
                    <a:pt x="249" y="733"/>
                  </a:lnTo>
                  <a:lnTo>
                    <a:pt x="251" y="729"/>
                  </a:lnTo>
                  <a:lnTo>
                    <a:pt x="253" y="728"/>
                  </a:lnTo>
                  <a:lnTo>
                    <a:pt x="255" y="728"/>
                  </a:lnTo>
                  <a:lnTo>
                    <a:pt x="256" y="728"/>
                  </a:lnTo>
                  <a:lnTo>
                    <a:pt x="257" y="727"/>
                  </a:lnTo>
                  <a:lnTo>
                    <a:pt x="259" y="726"/>
                  </a:lnTo>
                  <a:lnTo>
                    <a:pt x="259" y="727"/>
                  </a:lnTo>
                  <a:lnTo>
                    <a:pt x="260" y="728"/>
                  </a:lnTo>
                  <a:lnTo>
                    <a:pt x="261" y="726"/>
                  </a:lnTo>
                  <a:lnTo>
                    <a:pt x="261" y="728"/>
                  </a:lnTo>
                  <a:lnTo>
                    <a:pt x="261" y="729"/>
                  </a:lnTo>
                  <a:lnTo>
                    <a:pt x="262" y="729"/>
                  </a:lnTo>
                  <a:lnTo>
                    <a:pt x="262" y="731"/>
                  </a:lnTo>
                  <a:lnTo>
                    <a:pt x="262" y="732"/>
                  </a:lnTo>
                  <a:lnTo>
                    <a:pt x="264" y="732"/>
                  </a:lnTo>
                  <a:lnTo>
                    <a:pt x="266" y="732"/>
                  </a:lnTo>
                  <a:lnTo>
                    <a:pt x="267" y="733"/>
                  </a:lnTo>
                  <a:lnTo>
                    <a:pt x="267" y="732"/>
                  </a:lnTo>
                  <a:lnTo>
                    <a:pt x="268" y="731"/>
                  </a:lnTo>
                  <a:lnTo>
                    <a:pt x="269" y="731"/>
                  </a:lnTo>
                  <a:lnTo>
                    <a:pt x="269" y="732"/>
                  </a:lnTo>
                  <a:lnTo>
                    <a:pt x="270" y="733"/>
                  </a:lnTo>
                  <a:lnTo>
                    <a:pt x="270" y="732"/>
                  </a:lnTo>
                  <a:lnTo>
                    <a:pt x="272" y="731"/>
                  </a:lnTo>
                  <a:lnTo>
                    <a:pt x="273" y="729"/>
                  </a:lnTo>
                  <a:lnTo>
                    <a:pt x="273" y="729"/>
                  </a:lnTo>
                  <a:lnTo>
                    <a:pt x="273" y="727"/>
                  </a:lnTo>
                  <a:lnTo>
                    <a:pt x="273" y="726"/>
                  </a:lnTo>
                  <a:lnTo>
                    <a:pt x="270" y="722"/>
                  </a:lnTo>
                  <a:lnTo>
                    <a:pt x="269" y="721"/>
                  </a:lnTo>
                  <a:lnTo>
                    <a:pt x="269" y="720"/>
                  </a:lnTo>
                  <a:lnTo>
                    <a:pt x="269" y="719"/>
                  </a:lnTo>
                  <a:lnTo>
                    <a:pt x="268" y="719"/>
                  </a:lnTo>
                  <a:lnTo>
                    <a:pt x="267" y="718"/>
                  </a:lnTo>
                  <a:lnTo>
                    <a:pt x="267" y="716"/>
                  </a:lnTo>
                  <a:lnTo>
                    <a:pt x="267" y="715"/>
                  </a:lnTo>
                  <a:lnTo>
                    <a:pt x="268" y="714"/>
                  </a:lnTo>
                  <a:lnTo>
                    <a:pt x="269" y="712"/>
                  </a:lnTo>
                  <a:lnTo>
                    <a:pt x="270" y="710"/>
                  </a:lnTo>
                  <a:lnTo>
                    <a:pt x="273" y="710"/>
                  </a:lnTo>
                  <a:lnTo>
                    <a:pt x="275" y="712"/>
                  </a:lnTo>
                  <a:lnTo>
                    <a:pt x="276" y="713"/>
                  </a:lnTo>
                  <a:lnTo>
                    <a:pt x="277" y="714"/>
                  </a:lnTo>
                  <a:lnTo>
                    <a:pt x="279" y="714"/>
                  </a:lnTo>
                  <a:lnTo>
                    <a:pt x="279" y="712"/>
                  </a:lnTo>
                  <a:lnTo>
                    <a:pt x="281" y="712"/>
                  </a:lnTo>
                  <a:lnTo>
                    <a:pt x="283" y="712"/>
                  </a:lnTo>
                  <a:lnTo>
                    <a:pt x="286" y="712"/>
                  </a:lnTo>
                  <a:lnTo>
                    <a:pt x="287" y="710"/>
                  </a:lnTo>
                  <a:lnTo>
                    <a:pt x="289" y="710"/>
                  </a:lnTo>
                  <a:lnTo>
                    <a:pt x="294" y="713"/>
                  </a:lnTo>
                  <a:lnTo>
                    <a:pt x="294" y="712"/>
                  </a:lnTo>
                  <a:lnTo>
                    <a:pt x="294" y="709"/>
                  </a:lnTo>
                  <a:lnTo>
                    <a:pt x="296" y="708"/>
                  </a:lnTo>
                  <a:lnTo>
                    <a:pt x="298" y="709"/>
                  </a:lnTo>
                  <a:lnTo>
                    <a:pt x="298" y="712"/>
                  </a:lnTo>
                  <a:lnTo>
                    <a:pt x="301" y="712"/>
                  </a:lnTo>
                  <a:lnTo>
                    <a:pt x="301" y="710"/>
                  </a:lnTo>
                  <a:lnTo>
                    <a:pt x="302" y="712"/>
                  </a:lnTo>
                  <a:lnTo>
                    <a:pt x="305" y="713"/>
                  </a:lnTo>
                  <a:lnTo>
                    <a:pt x="308" y="713"/>
                  </a:lnTo>
                  <a:lnTo>
                    <a:pt x="311" y="710"/>
                  </a:lnTo>
                  <a:lnTo>
                    <a:pt x="313" y="708"/>
                  </a:lnTo>
                  <a:lnTo>
                    <a:pt x="314" y="712"/>
                  </a:lnTo>
                  <a:lnTo>
                    <a:pt x="314" y="713"/>
                  </a:lnTo>
                  <a:lnTo>
                    <a:pt x="313" y="714"/>
                  </a:lnTo>
                  <a:lnTo>
                    <a:pt x="314" y="715"/>
                  </a:lnTo>
                  <a:lnTo>
                    <a:pt x="318" y="715"/>
                  </a:lnTo>
                  <a:lnTo>
                    <a:pt x="319" y="714"/>
                  </a:lnTo>
                  <a:lnTo>
                    <a:pt x="319" y="713"/>
                  </a:lnTo>
                  <a:lnTo>
                    <a:pt x="319" y="712"/>
                  </a:lnTo>
                  <a:lnTo>
                    <a:pt x="320" y="710"/>
                  </a:lnTo>
                  <a:lnTo>
                    <a:pt x="321" y="709"/>
                  </a:lnTo>
                  <a:lnTo>
                    <a:pt x="322" y="709"/>
                  </a:lnTo>
                  <a:lnTo>
                    <a:pt x="324" y="709"/>
                  </a:lnTo>
                  <a:lnTo>
                    <a:pt x="324" y="710"/>
                  </a:lnTo>
                  <a:lnTo>
                    <a:pt x="325" y="712"/>
                  </a:lnTo>
                  <a:lnTo>
                    <a:pt x="327" y="713"/>
                  </a:lnTo>
                  <a:lnTo>
                    <a:pt x="327" y="710"/>
                  </a:lnTo>
                  <a:lnTo>
                    <a:pt x="328" y="709"/>
                  </a:lnTo>
                  <a:lnTo>
                    <a:pt x="329" y="708"/>
                  </a:lnTo>
                  <a:lnTo>
                    <a:pt x="333" y="706"/>
                  </a:lnTo>
                  <a:lnTo>
                    <a:pt x="334" y="706"/>
                  </a:lnTo>
                  <a:lnTo>
                    <a:pt x="334" y="707"/>
                  </a:lnTo>
                  <a:lnTo>
                    <a:pt x="334" y="709"/>
                  </a:lnTo>
                  <a:lnTo>
                    <a:pt x="333" y="710"/>
                  </a:lnTo>
                  <a:lnTo>
                    <a:pt x="334" y="712"/>
                  </a:lnTo>
                  <a:lnTo>
                    <a:pt x="335" y="710"/>
                  </a:lnTo>
                  <a:lnTo>
                    <a:pt x="338" y="708"/>
                  </a:lnTo>
                  <a:lnTo>
                    <a:pt x="339" y="707"/>
                  </a:lnTo>
                  <a:lnTo>
                    <a:pt x="340" y="709"/>
                  </a:lnTo>
                  <a:lnTo>
                    <a:pt x="341" y="709"/>
                  </a:lnTo>
                  <a:lnTo>
                    <a:pt x="342" y="709"/>
                  </a:lnTo>
                  <a:lnTo>
                    <a:pt x="342" y="710"/>
                  </a:lnTo>
                  <a:lnTo>
                    <a:pt x="344" y="710"/>
                  </a:lnTo>
                  <a:lnTo>
                    <a:pt x="345" y="713"/>
                  </a:lnTo>
                  <a:lnTo>
                    <a:pt x="347" y="713"/>
                  </a:lnTo>
                  <a:lnTo>
                    <a:pt x="351" y="710"/>
                  </a:lnTo>
                  <a:lnTo>
                    <a:pt x="353" y="712"/>
                  </a:lnTo>
                  <a:lnTo>
                    <a:pt x="352" y="715"/>
                  </a:lnTo>
                  <a:lnTo>
                    <a:pt x="350" y="720"/>
                  </a:lnTo>
                  <a:lnTo>
                    <a:pt x="352" y="721"/>
                  </a:lnTo>
                  <a:lnTo>
                    <a:pt x="353" y="722"/>
                  </a:lnTo>
                  <a:lnTo>
                    <a:pt x="354" y="722"/>
                  </a:lnTo>
                  <a:lnTo>
                    <a:pt x="357" y="720"/>
                  </a:lnTo>
                  <a:lnTo>
                    <a:pt x="360" y="710"/>
                  </a:lnTo>
                  <a:lnTo>
                    <a:pt x="361" y="708"/>
                  </a:lnTo>
                  <a:lnTo>
                    <a:pt x="364" y="706"/>
                  </a:lnTo>
                  <a:lnTo>
                    <a:pt x="365" y="703"/>
                  </a:lnTo>
                  <a:lnTo>
                    <a:pt x="366" y="702"/>
                  </a:lnTo>
                  <a:lnTo>
                    <a:pt x="366" y="701"/>
                  </a:lnTo>
                  <a:lnTo>
                    <a:pt x="366" y="701"/>
                  </a:lnTo>
                  <a:lnTo>
                    <a:pt x="367" y="701"/>
                  </a:lnTo>
                  <a:lnTo>
                    <a:pt x="367" y="700"/>
                  </a:lnTo>
                  <a:lnTo>
                    <a:pt x="370" y="688"/>
                  </a:lnTo>
                  <a:lnTo>
                    <a:pt x="372" y="677"/>
                  </a:lnTo>
                  <a:lnTo>
                    <a:pt x="374" y="673"/>
                  </a:lnTo>
                  <a:lnTo>
                    <a:pt x="378" y="666"/>
                  </a:lnTo>
                  <a:lnTo>
                    <a:pt x="378" y="663"/>
                  </a:lnTo>
                  <a:lnTo>
                    <a:pt x="379" y="662"/>
                  </a:lnTo>
                  <a:lnTo>
                    <a:pt x="381" y="661"/>
                  </a:lnTo>
                  <a:lnTo>
                    <a:pt x="381" y="660"/>
                  </a:lnTo>
                  <a:lnTo>
                    <a:pt x="381" y="656"/>
                  </a:lnTo>
                  <a:lnTo>
                    <a:pt x="381" y="654"/>
                  </a:lnTo>
                  <a:lnTo>
                    <a:pt x="383" y="653"/>
                  </a:lnTo>
                  <a:lnTo>
                    <a:pt x="383" y="651"/>
                  </a:lnTo>
                  <a:lnTo>
                    <a:pt x="383" y="650"/>
                  </a:lnTo>
                  <a:lnTo>
                    <a:pt x="384" y="647"/>
                  </a:lnTo>
                  <a:lnTo>
                    <a:pt x="385" y="645"/>
                  </a:lnTo>
                  <a:lnTo>
                    <a:pt x="385" y="644"/>
                  </a:lnTo>
                  <a:lnTo>
                    <a:pt x="386" y="644"/>
                  </a:lnTo>
                  <a:lnTo>
                    <a:pt x="387" y="644"/>
                  </a:lnTo>
                  <a:lnTo>
                    <a:pt x="389" y="645"/>
                  </a:lnTo>
                  <a:lnTo>
                    <a:pt x="390" y="645"/>
                  </a:lnTo>
                  <a:lnTo>
                    <a:pt x="392" y="645"/>
                  </a:lnTo>
                  <a:lnTo>
                    <a:pt x="392" y="644"/>
                  </a:lnTo>
                  <a:lnTo>
                    <a:pt x="393" y="643"/>
                  </a:lnTo>
                  <a:lnTo>
                    <a:pt x="393" y="641"/>
                  </a:lnTo>
                  <a:lnTo>
                    <a:pt x="393" y="636"/>
                  </a:lnTo>
                  <a:lnTo>
                    <a:pt x="392" y="634"/>
                  </a:lnTo>
                  <a:lnTo>
                    <a:pt x="391" y="631"/>
                  </a:lnTo>
                  <a:lnTo>
                    <a:pt x="392" y="630"/>
                  </a:lnTo>
                  <a:lnTo>
                    <a:pt x="393" y="630"/>
                  </a:lnTo>
                  <a:lnTo>
                    <a:pt x="394" y="629"/>
                  </a:lnTo>
                  <a:lnTo>
                    <a:pt x="396" y="629"/>
                  </a:lnTo>
                  <a:lnTo>
                    <a:pt x="397" y="629"/>
                  </a:lnTo>
                  <a:lnTo>
                    <a:pt x="399" y="630"/>
                  </a:lnTo>
                  <a:lnTo>
                    <a:pt x="400" y="630"/>
                  </a:lnTo>
                  <a:lnTo>
                    <a:pt x="400" y="629"/>
                  </a:lnTo>
                  <a:lnTo>
                    <a:pt x="400" y="628"/>
                  </a:lnTo>
                  <a:lnTo>
                    <a:pt x="400" y="627"/>
                  </a:lnTo>
                  <a:lnTo>
                    <a:pt x="399" y="625"/>
                  </a:lnTo>
                  <a:lnTo>
                    <a:pt x="399" y="627"/>
                  </a:lnTo>
                  <a:lnTo>
                    <a:pt x="398" y="628"/>
                  </a:lnTo>
                  <a:lnTo>
                    <a:pt x="397" y="628"/>
                  </a:lnTo>
                  <a:lnTo>
                    <a:pt x="396" y="628"/>
                  </a:lnTo>
                  <a:lnTo>
                    <a:pt x="396" y="625"/>
                  </a:lnTo>
                  <a:lnTo>
                    <a:pt x="396" y="624"/>
                  </a:lnTo>
                  <a:lnTo>
                    <a:pt x="398" y="617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8" y="612"/>
                  </a:lnTo>
                  <a:lnTo>
                    <a:pt x="398" y="611"/>
                  </a:lnTo>
                  <a:lnTo>
                    <a:pt x="399" y="606"/>
                  </a:lnTo>
                  <a:lnTo>
                    <a:pt x="400" y="605"/>
                  </a:lnTo>
                  <a:lnTo>
                    <a:pt x="399" y="604"/>
                  </a:lnTo>
                  <a:lnTo>
                    <a:pt x="399" y="603"/>
                  </a:lnTo>
                  <a:lnTo>
                    <a:pt x="398" y="602"/>
                  </a:lnTo>
                  <a:lnTo>
                    <a:pt x="398" y="598"/>
                  </a:lnTo>
                  <a:lnTo>
                    <a:pt x="398" y="596"/>
                  </a:lnTo>
                  <a:lnTo>
                    <a:pt x="399" y="595"/>
                  </a:lnTo>
                  <a:lnTo>
                    <a:pt x="400" y="595"/>
                  </a:lnTo>
                  <a:lnTo>
                    <a:pt x="400" y="593"/>
                  </a:lnTo>
                  <a:lnTo>
                    <a:pt x="399" y="593"/>
                  </a:lnTo>
                  <a:lnTo>
                    <a:pt x="399" y="592"/>
                  </a:lnTo>
                  <a:lnTo>
                    <a:pt x="398" y="592"/>
                  </a:lnTo>
                  <a:lnTo>
                    <a:pt x="398" y="591"/>
                  </a:lnTo>
                  <a:lnTo>
                    <a:pt x="399" y="591"/>
                  </a:lnTo>
                  <a:lnTo>
                    <a:pt x="400" y="591"/>
                  </a:lnTo>
                  <a:lnTo>
                    <a:pt x="402" y="592"/>
                  </a:lnTo>
                  <a:lnTo>
                    <a:pt x="403" y="592"/>
                  </a:lnTo>
                  <a:lnTo>
                    <a:pt x="403" y="591"/>
                  </a:lnTo>
                  <a:lnTo>
                    <a:pt x="404" y="590"/>
                  </a:lnTo>
                  <a:lnTo>
                    <a:pt x="404" y="589"/>
                  </a:lnTo>
                  <a:lnTo>
                    <a:pt x="405" y="589"/>
                  </a:lnTo>
                  <a:lnTo>
                    <a:pt x="405" y="590"/>
                  </a:lnTo>
                  <a:lnTo>
                    <a:pt x="405" y="591"/>
                  </a:lnTo>
                  <a:lnTo>
                    <a:pt x="407" y="592"/>
                  </a:lnTo>
                  <a:lnTo>
                    <a:pt x="409" y="592"/>
                  </a:lnTo>
                  <a:lnTo>
                    <a:pt x="409" y="590"/>
                  </a:lnTo>
                  <a:lnTo>
                    <a:pt x="407" y="589"/>
                  </a:lnTo>
                  <a:lnTo>
                    <a:pt x="406" y="588"/>
                  </a:lnTo>
                  <a:lnTo>
                    <a:pt x="407" y="588"/>
                  </a:lnTo>
                  <a:lnTo>
                    <a:pt x="406" y="584"/>
                  </a:lnTo>
                  <a:lnTo>
                    <a:pt x="406" y="583"/>
                  </a:lnTo>
                  <a:lnTo>
                    <a:pt x="405" y="583"/>
                  </a:lnTo>
                  <a:lnTo>
                    <a:pt x="404" y="583"/>
                  </a:lnTo>
                  <a:lnTo>
                    <a:pt x="403" y="582"/>
                  </a:lnTo>
                  <a:lnTo>
                    <a:pt x="402" y="577"/>
                  </a:lnTo>
                  <a:lnTo>
                    <a:pt x="400" y="575"/>
                  </a:lnTo>
                  <a:lnTo>
                    <a:pt x="399" y="570"/>
                  </a:lnTo>
                  <a:lnTo>
                    <a:pt x="400" y="566"/>
                  </a:lnTo>
                  <a:lnTo>
                    <a:pt x="402" y="565"/>
                  </a:lnTo>
                  <a:lnTo>
                    <a:pt x="400" y="560"/>
                  </a:lnTo>
                  <a:lnTo>
                    <a:pt x="402" y="558"/>
                  </a:lnTo>
                  <a:lnTo>
                    <a:pt x="407" y="555"/>
                  </a:lnTo>
                  <a:lnTo>
                    <a:pt x="406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5" y="549"/>
                  </a:lnTo>
                  <a:lnTo>
                    <a:pt x="406" y="546"/>
                  </a:lnTo>
                  <a:lnTo>
                    <a:pt x="409" y="545"/>
                  </a:lnTo>
                  <a:lnTo>
                    <a:pt x="413" y="546"/>
                  </a:lnTo>
                  <a:lnTo>
                    <a:pt x="412" y="544"/>
                  </a:lnTo>
                  <a:lnTo>
                    <a:pt x="413" y="543"/>
                  </a:lnTo>
                  <a:lnTo>
                    <a:pt x="413" y="542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3" y="536"/>
                  </a:lnTo>
                  <a:lnTo>
                    <a:pt x="415" y="536"/>
                  </a:lnTo>
                  <a:lnTo>
                    <a:pt x="415" y="534"/>
                  </a:lnTo>
                  <a:lnTo>
                    <a:pt x="413" y="532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3" y="527"/>
                  </a:lnTo>
                  <a:lnTo>
                    <a:pt x="412" y="521"/>
                  </a:lnTo>
                  <a:lnTo>
                    <a:pt x="410" y="520"/>
                  </a:lnTo>
                  <a:lnTo>
                    <a:pt x="404" y="520"/>
                  </a:lnTo>
                  <a:lnTo>
                    <a:pt x="404" y="519"/>
                  </a:lnTo>
                  <a:lnTo>
                    <a:pt x="406" y="519"/>
                  </a:lnTo>
                  <a:lnTo>
                    <a:pt x="404" y="518"/>
                  </a:lnTo>
                  <a:lnTo>
                    <a:pt x="404" y="517"/>
                  </a:lnTo>
                  <a:lnTo>
                    <a:pt x="405" y="517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4" y="512"/>
                  </a:lnTo>
                  <a:lnTo>
                    <a:pt x="405" y="512"/>
                  </a:lnTo>
                  <a:lnTo>
                    <a:pt x="406" y="512"/>
                  </a:lnTo>
                  <a:lnTo>
                    <a:pt x="407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10" y="514"/>
                  </a:lnTo>
                  <a:lnTo>
                    <a:pt x="411" y="513"/>
                  </a:lnTo>
                  <a:lnTo>
                    <a:pt x="412" y="512"/>
                  </a:lnTo>
                  <a:lnTo>
                    <a:pt x="412" y="511"/>
                  </a:lnTo>
                  <a:lnTo>
                    <a:pt x="412" y="510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09" y="506"/>
                  </a:lnTo>
                  <a:lnTo>
                    <a:pt x="411" y="507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4"/>
                  </a:lnTo>
                  <a:lnTo>
                    <a:pt x="411" y="503"/>
                  </a:lnTo>
                  <a:lnTo>
                    <a:pt x="409" y="503"/>
                  </a:lnTo>
                  <a:lnTo>
                    <a:pt x="409" y="501"/>
                  </a:lnTo>
                  <a:lnTo>
                    <a:pt x="411" y="503"/>
                  </a:lnTo>
                  <a:lnTo>
                    <a:pt x="413" y="503"/>
                  </a:lnTo>
                  <a:lnTo>
                    <a:pt x="417" y="503"/>
                  </a:lnTo>
                  <a:lnTo>
                    <a:pt x="417" y="503"/>
                  </a:lnTo>
                  <a:lnTo>
                    <a:pt x="417" y="501"/>
                  </a:lnTo>
                  <a:lnTo>
                    <a:pt x="418" y="501"/>
                  </a:lnTo>
                  <a:lnTo>
                    <a:pt x="417" y="500"/>
                  </a:lnTo>
                  <a:lnTo>
                    <a:pt x="416" y="499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7"/>
                  </a:lnTo>
                  <a:lnTo>
                    <a:pt x="413" y="495"/>
                  </a:lnTo>
                  <a:lnTo>
                    <a:pt x="412" y="493"/>
                  </a:lnTo>
                  <a:lnTo>
                    <a:pt x="411" y="492"/>
                  </a:lnTo>
                  <a:lnTo>
                    <a:pt x="410" y="492"/>
                  </a:lnTo>
                  <a:lnTo>
                    <a:pt x="410" y="491"/>
                  </a:lnTo>
                  <a:lnTo>
                    <a:pt x="409" y="490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7" y="477"/>
                  </a:lnTo>
                  <a:lnTo>
                    <a:pt x="397" y="474"/>
                  </a:lnTo>
                  <a:lnTo>
                    <a:pt x="406" y="482"/>
                  </a:lnTo>
                  <a:lnTo>
                    <a:pt x="412" y="492"/>
                  </a:lnTo>
                  <a:lnTo>
                    <a:pt x="413" y="493"/>
                  </a:lnTo>
                  <a:lnTo>
                    <a:pt x="416" y="495"/>
                  </a:lnTo>
                  <a:lnTo>
                    <a:pt x="417" y="495"/>
                  </a:lnTo>
                  <a:lnTo>
                    <a:pt x="417" y="494"/>
                  </a:lnTo>
                  <a:lnTo>
                    <a:pt x="415" y="493"/>
                  </a:lnTo>
                  <a:lnTo>
                    <a:pt x="399" y="474"/>
                  </a:lnTo>
                  <a:lnTo>
                    <a:pt x="399" y="474"/>
                  </a:lnTo>
                  <a:lnTo>
                    <a:pt x="402" y="474"/>
                  </a:lnTo>
                  <a:lnTo>
                    <a:pt x="402" y="472"/>
                  </a:lnTo>
                  <a:lnTo>
                    <a:pt x="404" y="473"/>
                  </a:lnTo>
                  <a:lnTo>
                    <a:pt x="406" y="474"/>
                  </a:lnTo>
                  <a:lnTo>
                    <a:pt x="407" y="475"/>
                  </a:lnTo>
                  <a:lnTo>
                    <a:pt x="409" y="474"/>
                  </a:lnTo>
                  <a:lnTo>
                    <a:pt x="409" y="474"/>
                  </a:lnTo>
                  <a:lnTo>
                    <a:pt x="409" y="473"/>
                  </a:lnTo>
                  <a:lnTo>
                    <a:pt x="407" y="471"/>
                  </a:lnTo>
                  <a:lnTo>
                    <a:pt x="409" y="471"/>
                  </a:lnTo>
                  <a:lnTo>
                    <a:pt x="409" y="469"/>
                  </a:lnTo>
                  <a:lnTo>
                    <a:pt x="410" y="469"/>
                  </a:lnTo>
                  <a:lnTo>
                    <a:pt x="405" y="467"/>
                  </a:lnTo>
                  <a:lnTo>
                    <a:pt x="403" y="464"/>
                  </a:lnTo>
                  <a:lnTo>
                    <a:pt x="403" y="462"/>
                  </a:lnTo>
                  <a:lnTo>
                    <a:pt x="402" y="462"/>
                  </a:lnTo>
                  <a:lnTo>
                    <a:pt x="403" y="461"/>
                  </a:lnTo>
                  <a:lnTo>
                    <a:pt x="403" y="460"/>
                  </a:lnTo>
                  <a:lnTo>
                    <a:pt x="404" y="460"/>
                  </a:lnTo>
                  <a:lnTo>
                    <a:pt x="413" y="471"/>
                  </a:lnTo>
                  <a:lnTo>
                    <a:pt x="412" y="471"/>
                  </a:lnTo>
                  <a:lnTo>
                    <a:pt x="411" y="469"/>
                  </a:lnTo>
                  <a:lnTo>
                    <a:pt x="411" y="472"/>
                  </a:lnTo>
                  <a:lnTo>
                    <a:pt x="411" y="473"/>
                  </a:lnTo>
                  <a:lnTo>
                    <a:pt x="411" y="474"/>
                  </a:lnTo>
                  <a:lnTo>
                    <a:pt x="411" y="474"/>
                  </a:lnTo>
                  <a:lnTo>
                    <a:pt x="413" y="474"/>
                  </a:lnTo>
                  <a:lnTo>
                    <a:pt x="415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8" y="474"/>
                  </a:lnTo>
                  <a:lnTo>
                    <a:pt x="419" y="475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3" y="475"/>
                  </a:lnTo>
                  <a:lnTo>
                    <a:pt x="422" y="474"/>
                  </a:lnTo>
                  <a:lnTo>
                    <a:pt x="419" y="472"/>
                  </a:lnTo>
                  <a:lnTo>
                    <a:pt x="419" y="469"/>
                  </a:lnTo>
                  <a:lnTo>
                    <a:pt x="422" y="472"/>
                  </a:lnTo>
                  <a:lnTo>
                    <a:pt x="423" y="472"/>
                  </a:lnTo>
                  <a:lnTo>
                    <a:pt x="423" y="471"/>
                  </a:lnTo>
                  <a:lnTo>
                    <a:pt x="420" y="468"/>
                  </a:lnTo>
                  <a:lnTo>
                    <a:pt x="420" y="467"/>
                  </a:lnTo>
                  <a:lnTo>
                    <a:pt x="420" y="465"/>
                  </a:lnTo>
                  <a:lnTo>
                    <a:pt x="419" y="464"/>
                  </a:lnTo>
                  <a:lnTo>
                    <a:pt x="418" y="465"/>
                  </a:lnTo>
                  <a:lnTo>
                    <a:pt x="417" y="465"/>
                  </a:lnTo>
                  <a:lnTo>
                    <a:pt x="417" y="464"/>
                  </a:lnTo>
                  <a:lnTo>
                    <a:pt x="416" y="461"/>
                  </a:lnTo>
                  <a:lnTo>
                    <a:pt x="415" y="461"/>
                  </a:lnTo>
                  <a:lnTo>
                    <a:pt x="413" y="461"/>
                  </a:lnTo>
                  <a:lnTo>
                    <a:pt x="413" y="458"/>
                  </a:lnTo>
                  <a:lnTo>
                    <a:pt x="412" y="455"/>
                  </a:lnTo>
                  <a:lnTo>
                    <a:pt x="413" y="454"/>
                  </a:lnTo>
                  <a:lnTo>
                    <a:pt x="413" y="454"/>
                  </a:lnTo>
                  <a:lnTo>
                    <a:pt x="416" y="459"/>
                  </a:lnTo>
                  <a:lnTo>
                    <a:pt x="416" y="458"/>
                  </a:lnTo>
                  <a:lnTo>
                    <a:pt x="418" y="456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2" y="456"/>
                  </a:lnTo>
                  <a:lnTo>
                    <a:pt x="420" y="454"/>
                  </a:lnTo>
                  <a:lnTo>
                    <a:pt x="419" y="453"/>
                  </a:lnTo>
                  <a:lnTo>
                    <a:pt x="417" y="452"/>
                  </a:lnTo>
                  <a:lnTo>
                    <a:pt x="418" y="451"/>
                  </a:lnTo>
                  <a:lnTo>
                    <a:pt x="418" y="449"/>
                  </a:lnTo>
                  <a:lnTo>
                    <a:pt x="418" y="448"/>
                  </a:lnTo>
                  <a:lnTo>
                    <a:pt x="419" y="447"/>
                  </a:lnTo>
                  <a:lnTo>
                    <a:pt x="418" y="445"/>
                  </a:lnTo>
                  <a:lnTo>
                    <a:pt x="416" y="442"/>
                  </a:lnTo>
                  <a:lnTo>
                    <a:pt x="413" y="439"/>
                  </a:lnTo>
                  <a:lnTo>
                    <a:pt x="415" y="439"/>
                  </a:lnTo>
                  <a:lnTo>
                    <a:pt x="416" y="439"/>
                  </a:lnTo>
                  <a:lnTo>
                    <a:pt x="415" y="436"/>
                  </a:lnTo>
                  <a:lnTo>
                    <a:pt x="413" y="434"/>
                  </a:lnTo>
                  <a:lnTo>
                    <a:pt x="412" y="430"/>
                  </a:lnTo>
                  <a:lnTo>
                    <a:pt x="413" y="434"/>
                  </a:lnTo>
                  <a:lnTo>
                    <a:pt x="418" y="439"/>
                  </a:lnTo>
                  <a:lnTo>
                    <a:pt x="423" y="441"/>
                  </a:lnTo>
                  <a:lnTo>
                    <a:pt x="425" y="438"/>
                  </a:lnTo>
                  <a:lnTo>
                    <a:pt x="425" y="436"/>
                  </a:lnTo>
                  <a:lnTo>
                    <a:pt x="424" y="435"/>
                  </a:lnTo>
                  <a:lnTo>
                    <a:pt x="424" y="434"/>
                  </a:lnTo>
                  <a:lnTo>
                    <a:pt x="425" y="434"/>
                  </a:lnTo>
                  <a:lnTo>
                    <a:pt x="426" y="435"/>
                  </a:lnTo>
                  <a:lnTo>
                    <a:pt x="426" y="434"/>
                  </a:lnTo>
                  <a:lnTo>
                    <a:pt x="426" y="433"/>
                  </a:lnTo>
                  <a:lnTo>
                    <a:pt x="426" y="430"/>
                  </a:lnTo>
                  <a:lnTo>
                    <a:pt x="425" y="428"/>
                  </a:lnTo>
                  <a:lnTo>
                    <a:pt x="425" y="427"/>
                  </a:lnTo>
                  <a:lnTo>
                    <a:pt x="424" y="426"/>
                  </a:lnTo>
                  <a:lnTo>
                    <a:pt x="425" y="425"/>
                  </a:lnTo>
                  <a:lnTo>
                    <a:pt x="419" y="421"/>
                  </a:lnTo>
                  <a:lnTo>
                    <a:pt x="417" y="421"/>
                  </a:lnTo>
                  <a:lnTo>
                    <a:pt x="417" y="420"/>
                  </a:lnTo>
                  <a:lnTo>
                    <a:pt x="420" y="420"/>
                  </a:lnTo>
                  <a:lnTo>
                    <a:pt x="422" y="419"/>
                  </a:lnTo>
                  <a:lnTo>
                    <a:pt x="422" y="417"/>
                  </a:lnTo>
                  <a:lnTo>
                    <a:pt x="422" y="416"/>
                  </a:lnTo>
                  <a:lnTo>
                    <a:pt x="424" y="416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18" y="415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18" y="416"/>
                  </a:lnTo>
                  <a:lnTo>
                    <a:pt x="417" y="416"/>
                  </a:lnTo>
                  <a:lnTo>
                    <a:pt x="417" y="416"/>
                  </a:lnTo>
                  <a:lnTo>
                    <a:pt x="417" y="415"/>
                  </a:lnTo>
                  <a:lnTo>
                    <a:pt x="416" y="414"/>
                  </a:lnTo>
                  <a:lnTo>
                    <a:pt x="413" y="412"/>
                  </a:lnTo>
                  <a:lnTo>
                    <a:pt x="413" y="410"/>
                  </a:lnTo>
                  <a:lnTo>
                    <a:pt x="423" y="412"/>
                  </a:lnTo>
                  <a:lnTo>
                    <a:pt x="423" y="408"/>
                  </a:lnTo>
                  <a:lnTo>
                    <a:pt x="422" y="408"/>
                  </a:lnTo>
                  <a:lnTo>
                    <a:pt x="422" y="407"/>
                  </a:lnTo>
                  <a:lnTo>
                    <a:pt x="420" y="408"/>
                  </a:lnTo>
                  <a:lnTo>
                    <a:pt x="419" y="409"/>
                  </a:lnTo>
                  <a:lnTo>
                    <a:pt x="418" y="409"/>
                  </a:lnTo>
                  <a:lnTo>
                    <a:pt x="418" y="408"/>
                  </a:lnTo>
                  <a:lnTo>
                    <a:pt x="418" y="407"/>
                  </a:lnTo>
                  <a:lnTo>
                    <a:pt x="418" y="406"/>
                  </a:lnTo>
                  <a:lnTo>
                    <a:pt x="418" y="403"/>
                  </a:lnTo>
                  <a:lnTo>
                    <a:pt x="417" y="402"/>
                  </a:lnTo>
                  <a:lnTo>
                    <a:pt x="417" y="401"/>
                  </a:lnTo>
                  <a:lnTo>
                    <a:pt x="413" y="401"/>
                  </a:lnTo>
                  <a:lnTo>
                    <a:pt x="398" y="391"/>
                  </a:lnTo>
                  <a:lnTo>
                    <a:pt x="396" y="391"/>
                  </a:lnTo>
                  <a:lnTo>
                    <a:pt x="398" y="390"/>
                  </a:lnTo>
                  <a:lnTo>
                    <a:pt x="405" y="393"/>
                  </a:lnTo>
                  <a:lnTo>
                    <a:pt x="410" y="396"/>
                  </a:lnTo>
                  <a:lnTo>
                    <a:pt x="418" y="397"/>
                  </a:lnTo>
                  <a:lnTo>
                    <a:pt x="419" y="397"/>
                  </a:lnTo>
                  <a:lnTo>
                    <a:pt x="420" y="399"/>
                  </a:lnTo>
                  <a:lnTo>
                    <a:pt x="422" y="399"/>
                  </a:lnTo>
                  <a:lnTo>
                    <a:pt x="422" y="397"/>
                  </a:lnTo>
                  <a:lnTo>
                    <a:pt x="423" y="396"/>
                  </a:lnTo>
                  <a:lnTo>
                    <a:pt x="424" y="396"/>
                  </a:lnTo>
                  <a:lnTo>
                    <a:pt x="428" y="395"/>
                  </a:lnTo>
                  <a:lnTo>
                    <a:pt x="429" y="394"/>
                  </a:lnTo>
                  <a:lnTo>
                    <a:pt x="428" y="391"/>
                  </a:lnTo>
                  <a:lnTo>
                    <a:pt x="430" y="390"/>
                  </a:lnTo>
                  <a:lnTo>
                    <a:pt x="433" y="390"/>
                  </a:lnTo>
                  <a:lnTo>
                    <a:pt x="436" y="389"/>
                  </a:lnTo>
                  <a:lnTo>
                    <a:pt x="431" y="387"/>
                  </a:lnTo>
                  <a:lnTo>
                    <a:pt x="429" y="386"/>
                  </a:lnTo>
                  <a:lnTo>
                    <a:pt x="428" y="384"/>
                  </a:lnTo>
                  <a:lnTo>
                    <a:pt x="428" y="383"/>
                  </a:lnTo>
                  <a:lnTo>
                    <a:pt x="428" y="382"/>
                  </a:lnTo>
                  <a:lnTo>
                    <a:pt x="426" y="382"/>
                  </a:lnTo>
                  <a:lnTo>
                    <a:pt x="426" y="381"/>
                  </a:lnTo>
                  <a:lnTo>
                    <a:pt x="428" y="381"/>
                  </a:lnTo>
                  <a:lnTo>
                    <a:pt x="425" y="380"/>
                  </a:lnTo>
                  <a:lnTo>
                    <a:pt x="424" y="378"/>
                  </a:lnTo>
                  <a:lnTo>
                    <a:pt x="423" y="376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0" y="373"/>
                  </a:lnTo>
                  <a:lnTo>
                    <a:pt x="420" y="375"/>
                  </a:lnTo>
                  <a:lnTo>
                    <a:pt x="419" y="374"/>
                  </a:lnTo>
                  <a:lnTo>
                    <a:pt x="416" y="374"/>
                  </a:lnTo>
                  <a:lnTo>
                    <a:pt x="415" y="373"/>
                  </a:lnTo>
                  <a:lnTo>
                    <a:pt x="413" y="371"/>
                  </a:lnTo>
                  <a:lnTo>
                    <a:pt x="413" y="370"/>
                  </a:lnTo>
                  <a:lnTo>
                    <a:pt x="404" y="370"/>
                  </a:lnTo>
                  <a:lnTo>
                    <a:pt x="403" y="370"/>
                  </a:lnTo>
                  <a:lnTo>
                    <a:pt x="399" y="368"/>
                  </a:lnTo>
                  <a:lnTo>
                    <a:pt x="398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6" y="373"/>
                  </a:lnTo>
                  <a:lnTo>
                    <a:pt x="396" y="375"/>
                  </a:lnTo>
                  <a:lnTo>
                    <a:pt x="394" y="376"/>
                  </a:lnTo>
                  <a:lnTo>
                    <a:pt x="393" y="376"/>
                  </a:lnTo>
                  <a:lnTo>
                    <a:pt x="393" y="375"/>
                  </a:lnTo>
                  <a:lnTo>
                    <a:pt x="392" y="374"/>
                  </a:lnTo>
                  <a:lnTo>
                    <a:pt x="392" y="371"/>
                  </a:lnTo>
                  <a:lnTo>
                    <a:pt x="391" y="369"/>
                  </a:lnTo>
                  <a:lnTo>
                    <a:pt x="390" y="369"/>
                  </a:lnTo>
                  <a:lnTo>
                    <a:pt x="389" y="369"/>
                  </a:lnTo>
                  <a:lnTo>
                    <a:pt x="387" y="370"/>
                  </a:lnTo>
                  <a:lnTo>
                    <a:pt x="386" y="373"/>
                  </a:lnTo>
                  <a:lnTo>
                    <a:pt x="384" y="370"/>
                  </a:lnTo>
                  <a:lnTo>
                    <a:pt x="381" y="371"/>
                  </a:lnTo>
                  <a:lnTo>
                    <a:pt x="381" y="370"/>
                  </a:lnTo>
                  <a:lnTo>
                    <a:pt x="380" y="369"/>
                  </a:lnTo>
                  <a:lnTo>
                    <a:pt x="380" y="370"/>
                  </a:lnTo>
                  <a:lnTo>
                    <a:pt x="379" y="370"/>
                  </a:lnTo>
                  <a:lnTo>
                    <a:pt x="379" y="369"/>
                  </a:lnTo>
                  <a:lnTo>
                    <a:pt x="380" y="369"/>
                  </a:lnTo>
                  <a:lnTo>
                    <a:pt x="384" y="370"/>
                  </a:lnTo>
                  <a:lnTo>
                    <a:pt x="385" y="369"/>
                  </a:lnTo>
                  <a:lnTo>
                    <a:pt x="385" y="368"/>
                  </a:lnTo>
                  <a:lnTo>
                    <a:pt x="385" y="367"/>
                  </a:lnTo>
                  <a:lnTo>
                    <a:pt x="384" y="365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409" y="368"/>
                  </a:lnTo>
                  <a:lnTo>
                    <a:pt x="435" y="370"/>
                  </a:lnTo>
                  <a:lnTo>
                    <a:pt x="442" y="368"/>
                  </a:lnTo>
                  <a:lnTo>
                    <a:pt x="442" y="368"/>
                  </a:lnTo>
                  <a:lnTo>
                    <a:pt x="442" y="365"/>
                  </a:lnTo>
                  <a:lnTo>
                    <a:pt x="441" y="364"/>
                  </a:lnTo>
                  <a:lnTo>
                    <a:pt x="437" y="364"/>
                  </a:lnTo>
                  <a:lnTo>
                    <a:pt x="438" y="362"/>
                  </a:lnTo>
                  <a:lnTo>
                    <a:pt x="441" y="362"/>
                  </a:lnTo>
                  <a:lnTo>
                    <a:pt x="444" y="365"/>
                  </a:lnTo>
                  <a:lnTo>
                    <a:pt x="446" y="365"/>
                  </a:lnTo>
                  <a:lnTo>
                    <a:pt x="448" y="364"/>
                  </a:lnTo>
                  <a:lnTo>
                    <a:pt x="449" y="362"/>
                  </a:lnTo>
                  <a:lnTo>
                    <a:pt x="450" y="360"/>
                  </a:lnTo>
                  <a:lnTo>
                    <a:pt x="449" y="360"/>
                  </a:lnTo>
                  <a:lnTo>
                    <a:pt x="445" y="360"/>
                  </a:lnTo>
                  <a:lnTo>
                    <a:pt x="444" y="360"/>
                  </a:lnTo>
                  <a:lnTo>
                    <a:pt x="444" y="358"/>
                  </a:lnTo>
                  <a:lnTo>
                    <a:pt x="445" y="357"/>
                  </a:lnTo>
                  <a:lnTo>
                    <a:pt x="445" y="356"/>
                  </a:lnTo>
                  <a:lnTo>
                    <a:pt x="445" y="355"/>
                  </a:lnTo>
                  <a:lnTo>
                    <a:pt x="445" y="354"/>
                  </a:lnTo>
                  <a:lnTo>
                    <a:pt x="442" y="354"/>
                  </a:lnTo>
                  <a:lnTo>
                    <a:pt x="442" y="352"/>
                  </a:lnTo>
                  <a:lnTo>
                    <a:pt x="443" y="352"/>
                  </a:lnTo>
                  <a:lnTo>
                    <a:pt x="445" y="351"/>
                  </a:lnTo>
                  <a:lnTo>
                    <a:pt x="446" y="351"/>
                  </a:lnTo>
                  <a:lnTo>
                    <a:pt x="449" y="354"/>
                  </a:lnTo>
                  <a:lnTo>
                    <a:pt x="449" y="355"/>
                  </a:lnTo>
                  <a:lnTo>
                    <a:pt x="451" y="356"/>
                  </a:lnTo>
                  <a:lnTo>
                    <a:pt x="461" y="356"/>
                  </a:lnTo>
                  <a:lnTo>
                    <a:pt x="461" y="354"/>
                  </a:lnTo>
                  <a:lnTo>
                    <a:pt x="463" y="352"/>
                  </a:lnTo>
                  <a:lnTo>
                    <a:pt x="467" y="352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5" y="344"/>
                  </a:lnTo>
                  <a:lnTo>
                    <a:pt x="474" y="347"/>
                  </a:lnTo>
                  <a:lnTo>
                    <a:pt x="476" y="345"/>
                  </a:lnTo>
                  <a:lnTo>
                    <a:pt x="474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4" y="339"/>
                  </a:lnTo>
                  <a:lnTo>
                    <a:pt x="475" y="335"/>
                  </a:lnTo>
                  <a:lnTo>
                    <a:pt x="474" y="334"/>
                  </a:lnTo>
                  <a:lnTo>
                    <a:pt x="472" y="332"/>
                  </a:lnTo>
                  <a:lnTo>
                    <a:pt x="472" y="331"/>
                  </a:lnTo>
                  <a:lnTo>
                    <a:pt x="475" y="332"/>
                  </a:lnTo>
                  <a:lnTo>
                    <a:pt x="481" y="337"/>
                  </a:lnTo>
                  <a:lnTo>
                    <a:pt x="482" y="337"/>
                  </a:lnTo>
                  <a:lnTo>
                    <a:pt x="483" y="337"/>
                  </a:lnTo>
                  <a:lnTo>
                    <a:pt x="484" y="337"/>
                  </a:lnTo>
                  <a:lnTo>
                    <a:pt x="484" y="336"/>
                  </a:lnTo>
                  <a:lnTo>
                    <a:pt x="481" y="334"/>
                  </a:lnTo>
                  <a:lnTo>
                    <a:pt x="481" y="332"/>
                  </a:lnTo>
                  <a:lnTo>
                    <a:pt x="480" y="331"/>
                  </a:lnTo>
                  <a:lnTo>
                    <a:pt x="481" y="331"/>
                  </a:lnTo>
                  <a:lnTo>
                    <a:pt x="483" y="331"/>
                  </a:lnTo>
                  <a:lnTo>
                    <a:pt x="484" y="331"/>
                  </a:lnTo>
                  <a:lnTo>
                    <a:pt x="485" y="331"/>
                  </a:lnTo>
                  <a:lnTo>
                    <a:pt x="487" y="329"/>
                  </a:lnTo>
                  <a:lnTo>
                    <a:pt x="485" y="329"/>
                  </a:lnTo>
                  <a:lnTo>
                    <a:pt x="484" y="328"/>
                  </a:lnTo>
                  <a:lnTo>
                    <a:pt x="485" y="326"/>
                  </a:lnTo>
                  <a:lnTo>
                    <a:pt x="485" y="325"/>
                  </a:lnTo>
                  <a:lnTo>
                    <a:pt x="484" y="325"/>
                  </a:lnTo>
                  <a:lnTo>
                    <a:pt x="483" y="324"/>
                  </a:lnTo>
                  <a:lnTo>
                    <a:pt x="483" y="323"/>
                  </a:lnTo>
                  <a:lnTo>
                    <a:pt x="483" y="322"/>
                  </a:lnTo>
                  <a:lnTo>
                    <a:pt x="484" y="322"/>
                  </a:lnTo>
                  <a:lnTo>
                    <a:pt x="485" y="322"/>
                  </a:lnTo>
                  <a:lnTo>
                    <a:pt x="485" y="319"/>
                  </a:lnTo>
                  <a:lnTo>
                    <a:pt x="487" y="317"/>
                  </a:lnTo>
                  <a:lnTo>
                    <a:pt x="487" y="315"/>
                  </a:lnTo>
                  <a:lnTo>
                    <a:pt x="485" y="312"/>
                  </a:lnTo>
                  <a:lnTo>
                    <a:pt x="485" y="309"/>
                  </a:lnTo>
                  <a:lnTo>
                    <a:pt x="487" y="306"/>
                  </a:lnTo>
                  <a:lnTo>
                    <a:pt x="485" y="303"/>
                  </a:lnTo>
                  <a:lnTo>
                    <a:pt x="487" y="303"/>
                  </a:lnTo>
                  <a:lnTo>
                    <a:pt x="488" y="302"/>
                  </a:lnTo>
                  <a:lnTo>
                    <a:pt x="489" y="300"/>
                  </a:lnTo>
                  <a:lnTo>
                    <a:pt x="490" y="298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1" y="297"/>
                  </a:lnTo>
                  <a:lnTo>
                    <a:pt x="491" y="298"/>
                  </a:lnTo>
                  <a:lnTo>
                    <a:pt x="491" y="300"/>
                  </a:lnTo>
                  <a:lnTo>
                    <a:pt x="490" y="303"/>
                  </a:lnTo>
                  <a:lnTo>
                    <a:pt x="489" y="304"/>
                  </a:lnTo>
                  <a:lnTo>
                    <a:pt x="492" y="308"/>
                  </a:lnTo>
                  <a:lnTo>
                    <a:pt x="492" y="309"/>
                  </a:lnTo>
                  <a:lnTo>
                    <a:pt x="494" y="308"/>
                  </a:lnTo>
                  <a:lnTo>
                    <a:pt x="494" y="305"/>
                  </a:lnTo>
                  <a:lnTo>
                    <a:pt x="495" y="302"/>
                  </a:lnTo>
                  <a:lnTo>
                    <a:pt x="495" y="300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7" y="302"/>
                  </a:lnTo>
                  <a:lnTo>
                    <a:pt x="496" y="304"/>
                  </a:lnTo>
                  <a:lnTo>
                    <a:pt x="497" y="304"/>
                  </a:lnTo>
                  <a:lnTo>
                    <a:pt x="497" y="306"/>
                  </a:lnTo>
                  <a:lnTo>
                    <a:pt x="497" y="311"/>
                  </a:lnTo>
                  <a:lnTo>
                    <a:pt x="496" y="316"/>
                  </a:lnTo>
                  <a:lnTo>
                    <a:pt x="495" y="318"/>
                  </a:lnTo>
                  <a:lnTo>
                    <a:pt x="495" y="319"/>
                  </a:lnTo>
                  <a:lnTo>
                    <a:pt x="496" y="322"/>
                  </a:lnTo>
                  <a:lnTo>
                    <a:pt x="496" y="325"/>
                  </a:lnTo>
                  <a:lnTo>
                    <a:pt x="496" y="329"/>
                  </a:lnTo>
                  <a:lnTo>
                    <a:pt x="498" y="330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498" y="334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498" y="328"/>
                  </a:lnTo>
                  <a:lnTo>
                    <a:pt x="498" y="325"/>
                  </a:lnTo>
                  <a:lnTo>
                    <a:pt x="498" y="324"/>
                  </a:lnTo>
                  <a:lnTo>
                    <a:pt x="500" y="326"/>
                  </a:lnTo>
                  <a:lnTo>
                    <a:pt x="500" y="328"/>
                  </a:lnTo>
                  <a:lnTo>
                    <a:pt x="501" y="329"/>
                  </a:lnTo>
                  <a:lnTo>
                    <a:pt x="502" y="329"/>
                  </a:lnTo>
                  <a:lnTo>
                    <a:pt x="502" y="328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4" y="330"/>
                  </a:lnTo>
                  <a:lnTo>
                    <a:pt x="504" y="331"/>
                  </a:lnTo>
                  <a:lnTo>
                    <a:pt x="504" y="332"/>
                  </a:lnTo>
                  <a:lnTo>
                    <a:pt x="504" y="334"/>
                  </a:lnTo>
                  <a:lnTo>
                    <a:pt x="505" y="336"/>
                  </a:lnTo>
                  <a:lnTo>
                    <a:pt x="505" y="332"/>
                  </a:lnTo>
                  <a:lnTo>
                    <a:pt x="507" y="331"/>
                  </a:lnTo>
                  <a:lnTo>
                    <a:pt x="507" y="330"/>
                  </a:lnTo>
                  <a:lnTo>
                    <a:pt x="508" y="330"/>
                  </a:lnTo>
                  <a:lnTo>
                    <a:pt x="509" y="330"/>
                  </a:lnTo>
                  <a:lnTo>
                    <a:pt x="510" y="330"/>
                  </a:lnTo>
                  <a:lnTo>
                    <a:pt x="511" y="329"/>
                  </a:lnTo>
                  <a:lnTo>
                    <a:pt x="513" y="326"/>
                  </a:lnTo>
                  <a:lnTo>
                    <a:pt x="511" y="325"/>
                  </a:lnTo>
                  <a:lnTo>
                    <a:pt x="511" y="324"/>
                  </a:lnTo>
                  <a:lnTo>
                    <a:pt x="511" y="322"/>
                  </a:lnTo>
                  <a:lnTo>
                    <a:pt x="513" y="319"/>
                  </a:lnTo>
                  <a:lnTo>
                    <a:pt x="515" y="316"/>
                  </a:lnTo>
                  <a:lnTo>
                    <a:pt x="516" y="313"/>
                  </a:lnTo>
                  <a:lnTo>
                    <a:pt x="515" y="311"/>
                  </a:lnTo>
                  <a:lnTo>
                    <a:pt x="515" y="310"/>
                  </a:lnTo>
                  <a:lnTo>
                    <a:pt x="516" y="310"/>
                  </a:lnTo>
                  <a:lnTo>
                    <a:pt x="518" y="311"/>
                  </a:lnTo>
                  <a:lnTo>
                    <a:pt x="518" y="310"/>
                  </a:lnTo>
                  <a:lnTo>
                    <a:pt x="517" y="309"/>
                  </a:lnTo>
                  <a:lnTo>
                    <a:pt x="517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4" y="304"/>
                  </a:lnTo>
                  <a:lnTo>
                    <a:pt x="526" y="303"/>
                  </a:lnTo>
                  <a:lnTo>
                    <a:pt x="526" y="303"/>
                  </a:lnTo>
                  <a:lnTo>
                    <a:pt x="528" y="303"/>
                  </a:lnTo>
                  <a:lnTo>
                    <a:pt x="528" y="302"/>
                  </a:lnTo>
                  <a:lnTo>
                    <a:pt x="529" y="300"/>
                  </a:lnTo>
                  <a:lnTo>
                    <a:pt x="530" y="300"/>
                  </a:lnTo>
                  <a:lnTo>
                    <a:pt x="531" y="299"/>
                  </a:lnTo>
                  <a:lnTo>
                    <a:pt x="533" y="299"/>
                  </a:lnTo>
                  <a:lnTo>
                    <a:pt x="533" y="300"/>
                  </a:lnTo>
                  <a:lnTo>
                    <a:pt x="533" y="302"/>
                  </a:lnTo>
                  <a:lnTo>
                    <a:pt x="531" y="302"/>
                  </a:lnTo>
                  <a:lnTo>
                    <a:pt x="533" y="303"/>
                  </a:lnTo>
                  <a:lnTo>
                    <a:pt x="531" y="303"/>
                  </a:lnTo>
                  <a:lnTo>
                    <a:pt x="530" y="304"/>
                  </a:lnTo>
                  <a:lnTo>
                    <a:pt x="531" y="304"/>
                  </a:lnTo>
                  <a:lnTo>
                    <a:pt x="539" y="302"/>
                  </a:lnTo>
                  <a:lnTo>
                    <a:pt x="537" y="300"/>
                  </a:lnTo>
                  <a:lnTo>
                    <a:pt x="537" y="299"/>
                  </a:lnTo>
                  <a:lnTo>
                    <a:pt x="536" y="299"/>
                  </a:lnTo>
                  <a:lnTo>
                    <a:pt x="537" y="298"/>
                  </a:lnTo>
                  <a:lnTo>
                    <a:pt x="540" y="297"/>
                  </a:lnTo>
                  <a:lnTo>
                    <a:pt x="543" y="296"/>
                  </a:lnTo>
                  <a:lnTo>
                    <a:pt x="544" y="296"/>
                  </a:lnTo>
                  <a:lnTo>
                    <a:pt x="546" y="297"/>
                  </a:lnTo>
                  <a:lnTo>
                    <a:pt x="546" y="296"/>
                  </a:lnTo>
                  <a:lnTo>
                    <a:pt x="547" y="295"/>
                  </a:lnTo>
                  <a:lnTo>
                    <a:pt x="547" y="293"/>
                  </a:lnTo>
                  <a:lnTo>
                    <a:pt x="547" y="291"/>
                  </a:lnTo>
                  <a:lnTo>
                    <a:pt x="546" y="291"/>
                  </a:lnTo>
                  <a:lnTo>
                    <a:pt x="543" y="292"/>
                  </a:lnTo>
                  <a:lnTo>
                    <a:pt x="543" y="291"/>
                  </a:lnTo>
                  <a:lnTo>
                    <a:pt x="544" y="291"/>
                  </a:lnTo>
                  <a:lnTo>
                    <a:pt x="544" y="290"/>
                  </a:lnTo>
                  <a:lnTo>
                    <a:pt x="543" y="290"/>
                  </a:lnTo>
                  <a:lnTo>
                    <a:pt x="542" y="289"/>
                  </a:lnTo>
                  <a:lnTo>
                    <a:pt x="542" y="287"/>
                  </a:lnTo>
                  <a:lnTo>
                    <a:pt x="541" y="286"/>
                  </a:lnTo>
                  <a:lnTo>
                    <a:pt x="539" y="285"/>
                  </a:lnTo>
                  <a:lnTo>
                    <a:pt x="537" y="284"/>
                  </a:lnTo>
                  <a:lnTo>
                    <a:pt x="537" y="283"/>
                  </a:lnTo>
                  <a:lnTo>
                    <a:pt x="540" y="283"/>
                  </a:lnTo>
                  <a:lnTo>
                    <a:pt x="547" y="289"/>
                  </a:lnTo>
                  <a:lnTo>
                    <a:pt x="546" y="285"/>
                  </a:lnTo>
                  <a:lnTo>
                    <a:pt x="543" y="283"/>
                  </a:lnTo>
                  <a:lnTo>
                    <a:pt x="541" y="282"/>
                  </a:lnTo>
                  <a:lnTo>
                    <a:pt x="540" y="280"/>
                  </a:lnTo>
                  <a:lnTo>
                    <a:pt x="535" y="278"/>
                  </a:lnTo>
                  <a:lnTo>
                    <a:pt x="534" y="277"/>
                  </a:lnTo>
                  <a:lnTo>
                    <a:pt x="535" y="276"/>
                  </a:lnTo>
                  <a:lnTo>
                    <a:pt x="537" y="276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36" y="273"/>
                  </a:lnTo>
                  <a:lnTo>
                    <a:pt x="535" y="272"/>
                  </a:lnTo>
                  <a:lnTo>
                    <a:pt x="536" y="270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70"/>
                  </a:lnTo>
                  <a:lnTo>
                    <a:pt x="540" y="271"/>
                  </a:lnTo>
                  <a:lnTo>
                    <a:pt x="540" y="272"/>
                  </a:lnTo>
                  <a:lnTo>
                    <a:pt x="541" y="273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52" y="272"/>
                  </a:lnTo>
                  <a:lnTo>
                    <a:pt x="552" y="273"/>
                  </a:lnTo>
                  <a:lnTo>
                    <a:pt x="554" y="274"/>
                  </a:lnTo>
                  <a:lnTo>
                    <a:pt x="555" y="273"/>
                  </a:lnTo>
                  <a:lnTo>
                    <a:pt x="555" y="273"/>
                  </a:lnTo>
                  <a:lnTo>
                    <a:pt x="556" y="272"/>
                  </a:lnTo>
                  <a:lnTo>
                    <a:pt x="560" y="272"/>
                  </a:lnTo>
                  <a:lnTo>
                    <a:pt x="561" y="271"/>
                  </a:lnTo>
                  <a:lnTo>
                    <a:pt x="562" y="269"/>
                  </a:lnTo>
                  <a:lnTo>
                    <a:pt x="561" y="266"/>
                  </a:lnTo>
                  <a:lnTo>
                    <a:pt x="559" y="265"/>
                  </a:lnTo>
                  <a:lnTo>
                    <a:pt x="556" y="264"/>
                  </a:lnTo>
                  <a:lnTo>
                    <a:pt x="557" y="264"/>
                  </a:lnTo>
                  <a:lnTo>
                    <a:pt x="559" y="264"/>
                  </a:lnTo>
                  <a:lnTo>
                    <a:pt x="560" y="263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0" y="253"/>
                  </a:lnTo>
                  <a:lnTo>
                    <a:pt x="547" y="253"/>
                  </a:lnTo>
                  <a:lnTo>
                    <a:pt x="547" y="256"/>
                  </a:lnTo>
                  <a:lnTo>
                    <a:pt x="548" y="257"/>
                  </a:lnTo>
                  <a:lnTo>
                    <a:pt x="552" y="259"/>
                  </a:lnTo>
                  <a:lnTo>
                    <a:pt x="548" y="259"/>
                  </a:lnTo>
                  <a:lnTo>
                    <a:pt x="548" y="261"/>
                  </a:lnTo>
                  <a:lnTo>
                    <a:pt x="550" y="266"/>
                  </a:lnTo>
                  <a:lnTo>
                    <a:pt x="549" y="269"/>
                  </a:lnTo>
                  <a:lnTo>
                    <a:pt x="548" y="269"/>
                  </a:lnTo>
                  <a:lnTo>
                    <a:pt x="547" y="267"/>
                  </a:lnTo>
                  <a:lnTo>
                    <a:pt x="548" y="266"/>
                  </a:lnTo>
                  <a:lnTo>
                    <a:pt x="548" y="265"/>
                  </a:lnTo>
                  <a:lnTo>
                    <a:pt x="543" y="263"/>
                  </a:lnTo>
                  <a:lnTo>
                    <a:pt x="537" y="263"/>
                  </a:lnTo>
                  <a:lnTo>
                    <a:pt x="533" y="264"/>
                  </a:lnTo>
                  <a:lnTo>
                    <a:pt x="530" y="271"/>
                  </a:lnTo>
                  <a:lnTo>
                    <a:pt x="529" y="269"/>
                  </a:lnTo>
                  <a:lnTo>
                    <a:pt x="528" y="269"/>
                  </a:lnTo>
                  <a:lnTo>
                    <a:pt x="527" y="270"/>
                  </a:lnTo>
                  <a:lnTo>
                    <a:pt x="522" y="270"/>
                  </a:lnTo>
                  <a:lnTo>
                    <a:pt x="522" y="267"/>
                  </a:lnTo>
                  <a:lnTo>
                    <a:pt x="523" y="269"/>
                  </a:lnTo>
                  <a:lnTo>
                    <a:pt x="526" y="267"/>
                  </a:lnTo>
                  <a:lnTo>
                    <a:pt x="517" y="259"/>
                  </a:lnTo>
                  <a:lnTo>
                    <a:pt x="518" y="259"/>
                  </a:lnTo>
                  <a:lnTo>
                    <a:pt x="520" y="259"/>
                  </a:lnTo>
                  <a:lnTo>
                    <a:pt x="522" y="257"/>
                  </a:lnTo>
                  <a:lnTo>
                    <a:pt x="521" y="256"/>
                  </a:lnTo>
                  <a:lnTo>
                    <a:pt x="521" y="254"/>
                  </a:lnTo>
                  <a:lnTo>
                    <a:pt x="521" y="252"/>
                  </a:lnTo>
                  <a:lnTo>
                    <a:pt x="522" y="252"/>
                  </a:lnTo>
                  <a:lnTo>
                    <a:pt x="523" y="250"/>
                  </a:lnTo>
                  <a:lnTo>
                    <a:pt x="524" y="250"/>
                  </a:lnTo>
                  <a:lnTo>
                    <a:pt x="526" y="252"/>
                  </a:lnTo>
                  <a:lnTo>
                    <a:pt x="527" y="251"/>
                  </a:lnTo>
                  <a:lnTo>
                    <a:pt x="527" y="250"/>
                  </a:lnTo>
                  <a:lnTo>
                    <a:pt x="528" y="250"/>
                  </a:lnTo>
                  <a:lnTo>
                    <a:pt x="529" y="251"/>
                  </a:lnTo>
                  <a:lnTo>
                    <a:pt x="529" y="254"/>
                  </a:lnTo>
                  <a:lnTo>
                    <a:pt x="529" y="256"/>
                  </a:lnTo>
                  <a:lnTo>
                    <a:pt x="528" y="254"/>
                  </a:lnTo>
                  <a:lnTo>
                    <a:pt x="527" y="254"/>
                  </a:lnTo>
                  <a:lnTo>
                    <a:pt x="527" y="256"/>
                  </a:lnTo>
                  <a:lnTo>
                    <a:pt x="528" y="257"/>
                  </a:lnTo>
                  <a:lnTo>
                    <a:pt x="533" y="259"/>
                  </a:lnTo>
                  <a:lnTo>
                    <a:pt x="537" y="259"/>
                  </a:lnTo>
                  <a:lnTo>
                    <a:pt x="540" y="257"/>
                  </a:lnTo>
                  <a:lnTo>
                    <a:pt x="537" y="257"/>
                  </a:lnTo>
                  <a:lnTo>
                    <a:pt x="536" y="257"/>
                  </a:lnTo>
                  <a:lnTo>
                    <a:pt x="535" y="256"/>
                  </a:lnTo>
                  <a:lnTo>
                    <a:pt x="535" y="253"/>
                  </a:lnTo>
                  <a:lnTo>
                    <a:pt x="534" y="252"/>
                  </a:lnTo>
                  <a:lnTo>
                    <a:pt x="533" y="251"/>
                  </a:lnTo>
                  <a:lnTo>
                    <a:pt x="534" y="251"/>
                  </a:lnTo>
                  <a:lnTo>
                    <a:pt x="535" y="251"/>
                  </a:lnTo>
                  <a:lnTo>
                    <a:pt x="536" y="250"/>
                  </a:lnTo>
                  <a:lnTo>
                    <a:pt x="534" y="247"/>
                  </a:lnTo>
                  <a:lnTo>
                    <a:pt x="534" y="246"/>
                  </a:lnTo>
                  <a:lnTo>
                    <a:pt x="540" y="247"/>
                  </a:lnTo>
                  <a:lnTo>
                    <a:pt x="542" y="247"/>
                  </a:lnTo>
                  <a:lnTo>
                    <a:pt x="546" y="246"/>
                  </a:lnTo>
                  <a:lnTo>
                    <a:pt x="549" y="241"/>
                  </a:lnTo>
                  <a:lnTo>
                    <a:pt x="550" y="239"/>
                  </a:lnTo>
                  <a:lnTo>
                    <a:pt x="555" y="238"/>
                  </a:lnTo>
                  <a:lnTo>
                    <a:pt x="559" y="233"/>
                  </a:lnTo>
                  <a:lnTo>
                    <a:pt x="562" y="232"/>
                  </a:lnTo>
                  <a:lnTo>
                    <a:pt x="563" y="230"/>
                  </a:lnTo>
                  <a:lnTo>
                    <a:pt x="565" y="228"/>
                  </a:lnTo>
                  <a:lnTo>
                    <a:pt x="566" y="228"/>
                  </a:lnTo>
                  <a:lnTo>
                    <a:pt x="565" y="226"/>
                  </a:lnTo>
                  <a:lnTo>
                    <a:pt x="563" y="224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6" y="225"/>
                  </a:lnTo>
                  <a:lnTo>
                    <a:pt x="567" y="226"/>
                  </a:lnTo>
                  <a:lnTo>
                    <a:pt x="567" y="225"/>
                  </a:lnTo>
                  <a:lnTo>
                    <a:pt x="568" y="224"/>
                  </a:lnTo>
                  <a:lnTo>
                    <a:pt x="569" y="222"/>
                  </a:lnTo>
                  <a:lnTo>
                    <a:pt x="569" y="221"/>
                  </a:lnTo>
                  <a:lnTo>
                    <a:pt x="567" y="221"/>
                  </a:lnTo>
                  <a:lnTo>
                    <a:pt x="567" y="220"/>
                  </a:lnTo>
                  <a:lnTo>
                    <a:pt x="567" y="219"/>
                  </a:lnTo>
                  <a:lnTo>
                    <a:pt x="567" y="218"/>
                  </a:lnTo>
                  <a:lnTo>
                    <a:pt x="568" y="218"/>
                  </a:lnTo>
                  <a:lnTo>
                    <a:pt x="570" y="218"/>
                  </a:lnTo>
                  <a:lnTo>
                    <a:pt x="570" y="217"/>
                  </a:lnTo>
                  <a:lnTo>
                    <a:pt x="573" y="214"/>
                  </a:lnTo>
                  <a:lnTo>
                    <a:pt x="579" y="213"/>
                  </a:lnTo>
                  <a:lnTo>
                    <a:pt x="580" y="212"/>
                  </a:lnTo>
                  <a:lnTo>
                    <a:pt x="582" y="209"/>
                  </a:lnTo>
                  <a:lnTo>
                    <a:pt x="583" y="207"/>
                  </a:lnTo>
                  <a:lnTo>
                    <a:pt x="583" y="209"/>
                  </a:lnTo>
                  <a:lnTo>
                    <a:pt x="583" y="211"/>
                  </a:lnTo>
                  <a:lnTo>
                    <a:pt x="585" y="212"/>
                  </a:lnTo>
                  <a:lnTo>
                    <a:pt x="587" y="212"/>
                  </a:lnTo>
                  <a:lnTo>
                    <a:pt x="592" y="211"/>
                  </a:lnTo>
                  <a:lnTo>
                    <a:pt x="593" y="209"/>
                  </a:lnTo>
                  <a:lnTo>
                    <a:pt x="594" y="207"/>
                  </a:lnTo>
                  <a:lnTo>
                    <a:pt x="595" y="204"/>
                  </a:lnTo>
                  <a:lnTo>
                    <a:pt x="592" y="201"/>
                  </a:lnTo>
                  <a:lnTo>
                    <a:pt x="573" y="202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9" y="202"/>
                  </a:lnTo>
                  <a:lnTo>
                    <a:pt x="570" y="201"/>
                  </a:lnTo>
                  <a:lnTo>
                    <a:pt x="573" y="200"/>
                  </a:lnTo>
                  <a:lnTo>
                    <a:pt x="575" y="200"/>
                  </a:lnTo>
                  <a:lnTo>
                    <a:pt x="578" y="200"/>
                  </a:lnTo>
                  <a:lnTo>
                    <a:pt x="579" y="199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7"/>
                  </a:lnTo>
                  <a:lnTo>
                    <a:pt x="581" y="182"/>
                  </a:lnTo>
                  <a:lnTo>
                    <a:pt x="581" y="180"/>
                  </a:lnTo>
                  <a:lnTo>
                    <a:pt x="583" y="182"/>
                  </a:lnTo>
                  <a:lnTo>
                    <a:pt x="585" y="185"/>
                  </a:lnTo>
                  <a:lnTo>
                    <a:pt x="591" y="193"/>
                  </a:lnTo>
                  <a:lnTo>
                    <a:pt x="591" y="194"/>
                  </a:lnTo>
                  <a:lnTo>
                    <a:pt x="594" y="194"/>
                  </a:lnTo>
                  <a:lnTo>
                    <a:pt x="594" y="193"/>
                  </a:lnTo>
                  <a:lnTo>
                    <a:pt x="594" y="188"/>
                  </a:lnTo>
                  <a:lnTo>
                    <a:pt x="594" y="186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2" y="188"/>
                  </a:lnTo>
                  <a:lnTo>
                    <a:pt x="591" y="188"/>
                  </a:lnTo>
                  <a:lnTo>
                    <a:pt x="591" y="187"/>
                  </a:lnTo>
                  <a:lnTo>
                    <a:pt x="589" y="186"/>
                  </a:lnTo>
                  <a:lnTo>
                    <a:pt x="589" y="183"/>
                  </a:lnTo>
                  <a:lnTo>
                    <a:pt x="587" y="182"/>
                  </a:lnTo>
                  <a:lnTo>
                    <a:pt x="586" y="181"/>
                  </a:lnTo>
                  <a:lnTo>
                    <a:pt x="583" y="180"/>
                  </a:lnTo>
                  <a:lnTo>
                    <a:pt x="582" y="178"/>
                  </a:lnTo>
                  <a:lnTo>
                    <a:pt x="580" y="170"/>
                  </a:lnTo>
                  <a:lnTo>
                    <a:pt x="576" y="160"/>
                  </a:lnTo>
                  <a:lnTo>
                    <a:pt x="575" y="159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2" y="154"/>
                  </a:lnTo>
                  <a:lnTo>
                    <a:pt x="570" y="157"/>
                  </a:lnTo>
                  <a:lnTo>
                    <a:pt x="572" y="161"/>
                  </a:lnTo>
                  <a:lnTo>
                    <a:pt x="573" y="165"/>
                  </a:lnTo>
                  <a:lnTo>
                    <a:pt x="574" y="169"/>
                  </a:lnTo>
                  <a:lnTo>
                    <a:pt x="573" y="167"/>
                  </a:lnTo>
                  <a:lnTo>
                    <a:pt x="569" y="162"/>
                  </a:lnTo>
                  <a:lnTo>
                    <a:pt x="569" y="161"/>
                  </a:lnTo>
                  <a:lnTo>
                    <a:pt x="569" y="155"/>
                  </a:lnTo>
                  <a:lnTo>
                    <a:pt x="569" y="153"/>
                  </a:lnTo>
                  <a:lnTo>
                    <a:pt x="568" y="152"/>
                  </a:lnTo>
                  <a:lnTo>
                    <a:pt x="566" y="150"/>
                  </a:lnTo>
                  <a:lnTo>
                    <a:pt x="562" y="148"/>
                  </a:lnTo>
                  <a:lnTo>
                    <a:pt x="561" y="147"/>
                  </a:lnTo>
                  <a:lnTo>
                    <a:pt x="559" y="148"/>
                  </a:lnTo>
                  <a:lnTo>
                    <a:pt x="556" y="149"/>
                  </a:lnTo>
                  <a:lnTo>
                    <a:pt x="557" y="150"/>
                  </a:lnTo>
                  <a:lnTo>
                    <a:pt x="557" y="154"/>
                  </a:lnTo>
                  <a:lnTo>
                    <a:pt x="557" y="157"/>
                  </a:lnTo>
                  <a:lnTo>
                    <a:pt x="557" y="160"/>
                  </a:lnTo>
                  <a:lnTo>
                    <a:pt x="556" y="160"/>
                  </a:lnTo>
                  <a:lnTo>
                    <a:pt x="556" y="157"/>
                  </a:lnTo>
                  <a:lnTo>
                    <a:pt x="555" y="152"/>
                  </a:lnTo>
                  <a:lnTo>
                    <a:pt x="555" y="150"/>
                  </a:lnTo>
                  <a:lnTo>
                    <a:pt x="555" y="148"/>
                  </a:lnTo>
                  <a:lnTo>
                    <a:pt x="555" y="143"/>
                  </a:lnTo>
                  <a:lnTo>
                    <a:pt x="555" y="144"/>
                  </a:lnTo>
                  <a:lnTo>
                    <a:pt x="555" y="146"/>
                  </a:lnTo>
                  <a:lnTo>
                    <a:pt x="554" y="147"/>
                  </a:lnTo>
                  <a:lnTo>
                    <a:pt x="553" y="147"/>
                  </a:lnTo>
                  <a:lnTo>
                    <a:pt x="552" y="146"/>
                  </a:lnTo>
                  <a:lnTo>
                    <a:pt x="549" y="143"/>
                  </a:lnTo>
                  <a:lnTo>
                    <a:pt x="546" y="141"/>
                  </a:lnTo>
                  <a:lnTo>
                    <a:pt x="544" y="139"/>
                  </a:lnTo>
                  <a:lnTo>
                    <a:pt x="543" y="135"/>
                  </a:lnTo>
                  <a:lnTo>
                    <a:pt x="546" y="137"/>
                  </a:lnTo>
                  <a:lnTo>
                    <a:pt x="547" y="139"/>
                  </a:lnTo>
                  <a:lnTo>
                    <a:pt x="548" y="137"/>
                  </a:lnTo>
                  <a:lnTo>
                    <a:pt x="546" y="134"/>
                  </a:lnTo>
                  <a:lnTo>
                    <a:pt x="542" y="131"/>
                  </a:lnTo>
                  <a:lnTo>
                    <a:pt x="539" y="128"/>
                  </a:lnTo>
                  <a:lnTo>
                    <a:pt x="537" y="122"/>
                  </a:lnTo>
                  <a:lnTo>
                    <a:pt x="542" y="128"/>
                  </a:lnTo>
                  <a:lnTo>
                    <a:pt x="544" y="131"/>
                  </a:lnTo>
                  <a:lnTo>
                    <a:pt x="556" y="135"/>
                  </a:lnTo>
                  <a:lnTo>
                    <a:pt x="559" y="134"/>
                  </a:lnTo>
                  <a:lnTo>
                    <a:pt x="556" y="131"/>
                  </a:lnTo>
                  <a:lnTo>
                    <a:pt x="547" y="127"/>
                  </a:lnTo>
                  <a:lnTo>
                    <a:pt x="548" y="127"/>
                  </a:lnTo>
                  <a:lnTo>
                    <a:pt x="549" y="127"/>
                  </a:lnTo>
                  <a:lnTo>
                    <a:pt x="550" y="127"/>
                  </a:lnTo>
                  <a:lnTo>
                    <a:pt x="550" y="126"/>
                  </a:lnTo>
                  <a:lnTo>
                    <a:pt x="548" y="123"/>
                  </a:lnTo>
                  <a:lnTo>
                    <a:pt x="548" y="122"/>
                  </a:lnTo>
                  <a:lnTo>
                    <a:pt x="548" y="121"/>
                  </a:lnTo>
                  <a:lnTo>
                    <a:pt x="548" y="120"/>
                  </a:lnTo>
                  <a:lnTo>
                    <a:pt x="548" y="118"/>
                  </a:lnTo>
                  <a:lnTo>
                    <a:pt x="547" y="117"/>
                  </a:lnTo>
                  <a:lnTo>
                    <a:pt x="541" y="117"/>
                  </a:lnTo>
                  <a:lnTo>
                    <a:pt x="539" y="116"/>
                  </a:lnTo>
                  <a:lnTo>
                    <a:pt x="537" y="116"/>
                  </a:lnTo>
                  <a:lnTo>
                    <a:pt x="536" y="116"/>
                  </a:lnTo>
                  <a:lnTo>
                    <a:pt x="535" y="117"/>
                  </a:lnTo>
                  <a:lnTo>
                    <a:pt x="533" y="120"/>
                  </a:lnTo>
                  <a:lnTo>
                    <a:pt x="531" y="121"/>
                  </a:lnTo>
                  <a:lnTo>
                    <a:pt x="530" y="120"/>
                  </a:lnTo>
                  <a:lnTo>
                    <a:pt x="530" y="118"/>
                  </a:lnTo>
                  <a:lnTo>
                    <a:pt x="529" y="117"/>
                  </a:lnTo>
                  <a:lnTo>
                    <a:pt x="529" y="116"/>
                  </a:lnTo>
                  <a:lnTo>
                    <a:pt x="530" y="115"/>
                  </a:lnTo>
                  <a:lnTo>
                    <a:pt x="533" y="113"/>
                  </a:lnTo>
                  <a:lnTo>
                    <a:pt x="534" y="113"/>
                  </a:lnTo>
                  <a:lnTo>
                    <a:pt x="527" y="109"/>
                  </a:lnTo>
                  <a:lnTo>
                    <a:pt x="526" y="108"/>
                  </a:lnTo>
                  <a:lnTo>
                    <a:pt x="523" y="103"/>
                  </a:lnTo>
                  <a:lnTo>
                    <a:pt x="522" y="102"/>
                  </a:lnTo>
                  <a:lnTo>
                    <a:pt x="522" y="101"/>
                  </a:lnTo>
                  <a:lnTo>
                    <a:pt x="520" y="98"/>
                  </a:lnTo>
                  <a:lnTo>
                    <a:pt x="516" y="95"/>
                  </a:lnTo>
                  <a:lnTo>
                    <a:pt x="514" y="94"/>
                  </a:lnTo>
                  <a:lnTo>
                    <a:pt x="511" y="92"/>
                  </a:lnTo>
                  <a:lnTo>
                    <a:pt x="511" y="91"/>
                  </a:lnTo>
                  <a:lnTo>
                    <a:pt x="513" y="91"/>
                  </a:lnTo>
                  <a:lnTo>
                    <a:pt x="514" y="90"/>
                  </a:lnTo>
                  <a:lnTo>
                    <a:pt x="514" y="89"/>
                  </a:lnTo>
                  <a:lnTo>
                    <a:pt x="514" y="87"/>
                  </a:lnTo>
                  <a:lnTo>
                    <a:pt x="513" y="81"/>
                  </a:lnTo>
                  <a:lnTo>
                    <a:pt x="510" y="80"/>
                  </a:lnTo>
                  <a:lnTo>
                    <a:pt x="508" y="80"/>
                  </a:lnTo>
                  <a:lnTo>
                    <a:pt x="500" y="82"/>
                  </a:lnTo>
                  <a:lnTo>
                    <a:pt x="497" y="85"/>
                  </a:lnTo>
                  <a:lnTo>
                    <a:pt x="495" y="89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0" y="94"/>
                  </a:lnTo>
                  <a:lnTo>
                    <a:pt x="488" y="92"/>
                  </a:lnTo>
                  <a:lnTo>
                    <a:pt x="487" y="89"/>
                  </a:lnTo>
                  <a:lnTo>
                    <a:pt x="487" y="88"/>
                  </a:lnTo>
                  <a:lnTo>
                    <a:pt x="485" y="84"/>
                  </a:lnTo>
                  <a:lnTo>
                    <a:pt x="484" y="82"/>
                  </a:lnTo>
                  <a:lnTo>
                    <a:pt x="485" y="81"/>
                  </a:lnTo>
                  <a:lnTo>
                    <a:pt x="488" y="80"/>
                  </a:lnTo>
                  <a:lnTo>
                    <a:pt x="489" y="78"/>
                  </a:lnTo>
                  <a:lnTo>
                    <a:pt x="488" y="76"/>
                  </a:lnTo>
                  <a:lnTo>
                    <a:pt x="485" y="75"/>
                  </a:lnTo>
                  <a:lnTo>
                    <a:pt x="484" y="74"/>
                  </a:lnTo>
                  <a:lnTo>
                    <a:pt x="483" y="72"/>
                  </a:lnTo>
                  <a:lnTo>
                    <a:pt x="481" y="72"/>
                  </a:lnTo>
                  <a:lnTo>
                    <a:pt x="470" y="75"/>
                  </a:lnTo>
                  <a:lnTo>
                    <a:pt x="470" y="75"/>
                  </a:lnTo>
                  <a:lnTo>
                    <a:pt x="469" y="75"/>
                  </a:lnTo>
                  <a:lnTo>
                    <a:pt x="468" y="75"/>
                  </a:lnTo>
                  <a:lnTo>
                    <a:pt x="467" y="76"/>
                  </a:lnTo>
                  <a:lnTo>
                    <a:pt x="465" y="76"/>
                  </a:lnTo>
                  <a:lnTo>
                    <a:pt x="464" y="75"/>
                  </a:lnTo>
                  <a:lnTo>
                    <a:pt x="464" y="75"/>
                  </a:lnTo>
                  <a:lnTo>
                    <a:pt x="468" y="72"/>
                  </a:lnTo>
                  <a:lnTo>
                    <a:pt x="463" y="69"/>
                  </a:lnTo>
                  <a:lnTo>
                    <a:pt x="461" y="68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5" y="65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3"/>
                  </a:lnTo>
                  <a:lnTo>
                    <a:pt x="458" y="62"/>
                  </a:lnTo>
                  <a:lnTo>
                    <a:pt x="461" y="58"/>
                  </a:lnTo>
                  <a:lnTo>
                    <a:pt x="463" y="57"/>
                  </a:lnTo>
                  <a:lnTo>
                    <a:pt x="464" y="56"/>
                  </a:lnTo>
                  <a:lnTo>
                    <a:pt x="465" y="54"/>
                  </a:lnTo>
                  <a:lnTo>
                    <a:pt x="464" y="54"/>
                  </a:lnTo>
                  <a:lnTo>
                    <a:pt x="463" y="54"/>
                  </a:lnTo>
                  <a:lnTo>
                    <a:pt x="462" y="52"/>
                  </a:lnTo>
                  <a:lnTo>
                    <a:pt x="461" y="51"/>
                  </a:lnTo>
                  <a:lnTo>
                    <a:pt x="461" y="50"/>
                  </a:lnTo>
                  <a:lnTo>
                    <a:pt x="461" y="49"/>
                  </a:lnTo>
                  <a:lnTo>
                    <a:pt x="461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9" y="45"/>
                  </a:lnTo>
                  <a:lnTo>
                    <a:pt x="459" y="44"/>
                  </a:lnTo>
                  <a:lnTo>
                    <a:pt x="461" y="43"/>
                  </a:lnTo>
                  <a:lnTo>
                    <a:pt x="458" y="35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6" y="33"/>
                  </a:lnTo>
                  <a:lnTo>
                    <a:pt x="455" y="31"/>
                  </a:lnTo>
                  <a:lnTo>
                    <a:pt x="455" y="30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4" y="28"/>
                  </a:lnTo>
                  <a:lnTo>
                    <a:pt x="451" y="26"/>
                  </a:lnTo>
                  <a:lnTo>
                    <a:pt x="451" y="25"/>
                  </a:lnTo>
                  <a:lnTo>
                    <a:pt x="451" y="24"/>
                  </a:lnTo>
                  <a:lnTo>
                    <a:pt x="452" y="19"/>
                  </a:lnTo>
                  <a:lnTo>
                    <a:pt x="454" y="18"/>
                  </a:lnTo>
                  <a:lnTo>
                    <a:pt x="458" y="17"/>
                  </a:lnTo>
                  <a:lnTo>
                    <a:pt x="457" y="16"/>
                  </a:lnTo>
                  <a:lnTo>
                    <a:pt x="456" y="16"/>
                  </a:lnTo>
                  <a:lnTo>
                    <a:pt x="452" y="16"/>
                  </a:lnTo>
                  <a:lnTo>
                    <a:pt x="454" y="13"/>
                  </a:lnTo>
                  <a:lnTo>
                    <a:pt x="452" y="13"/>
                  </a:lnTo>
                  <a:lnTo>
                    <a:pt x="452" y="12"/>
                  </a:lnTo>
                  <a:lnTo>
                    <a:pt x="452" y="11"/>
                  </a:lnTo>
                  <a:lnTo>
                    <a:pt x="452" y="10"/>
                  </a:lnTo>
                  <a:lnTo>
                    <a:pt x="452" y="7"/>
                  </a:lnTo>
                  <a:lnTo>
                    <a:pt x="454" y="5"/>
                  </a:lnTo>
                  <a:lnTo>
                    <a:pt x="455" y="4"/>
                  </a:lnTo>
                  <a:lnTo>
                    <a:pt x="455" y="3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0"/>
                  </a:lnTo>
                  <a:lnTo>
                    <a:pt x="122" y="0"/>
                  </a:lnTo>
                  <a:lnTo>
                    <a:pt x="120" y="9"/>
                  </a:lnTo>
                  <a:close/>
                  <a:moveTo>
                    <a:pt x="516" y="258"/>
                  </a:moveTo>
                  <a:lnTo>
                    <a:pt x="516" y="258"/>
                  </a:lnTo>
                  <a:lnTo>
                    <a:pt x="515" y="257"/>
                  </a:lnTo>
                  <a:lnTo>
                    <a:pt x="516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1">
              <a:extLst>
                <a:ext uri="{FF2B5EF4-FFF2-40B4-BE49-F238E27FC236}">
                  <a16:creationId xmlns:a16="http://schemas.microsoft.com/office/drawing/2014/main" id="{04133961-A983-697B-763E-6EA65776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4" y="3916363"/>
              <a:ext cx="2105025" cy="935038"/>
            </a:xfrm>
            <a:custGeom>
              <a:avLst/>
              <a:gdLst>
                <a:gd name="T0" fmla="*/ 781 w 1326"/>
                <a:gd name="T1" fmla="*/ 550 h 589"/>
                <a:gd name="T2" fmla="*/ 831 w 1326"/>
                <a:gd name="T3" fmla="*/ 527 h 589"/>
                <a:gd name="T4" fmla="*/ 1073 w 1326"/>
                <a:gd name="T5" fmla="*/ 493 h 589"/>
                <a:gd name="T6" fmla="*/ 1228 w 1326"/>
                <a:gd name="T7" fmla="*/ 481 h 589"/>
                <a:gd name="T8" fmla="*/ 1306 w 1326"/>
                <a:gd name="T9" fmla="*/ 473 h 589"/>
                <a:gd name="T10" fmla="*/ 1309 w 1326"/>
                <a:gd name="T11" fmla="*/ 157 h 589"/>
                <a:gd name="T12" fmla="*/ 1275 w 1326"/>
                <a:gd name="T13" fmla="*/ 87 h 589"/>
                <a:gd name="T14" fmla="*/ 1230 w 1326"/>
                <a:gd name="T15" fmla="*/ 53 h 589"/>
                <a:gd name="T16" fmla="*/ 1162 w 1326"/>
                <a:gd name="T17" fmla="*/ 63 h 589"/>
                <a:gd name="T18" fmla="*/ 1085 w 1326"/>
                <a:gd name="T19" fmla="*/ 103 h 589"/>
                <a:gd name="T20" fmla="*/ 990 w 1326"/>
                <a:gd name="T21" fmla="*/ 103 h 589"/>
                <a:gd name="T22" fmla="*/ 923 w 1326"/>
                <a:gd name="T23" fmla="*/ 118 h 589"/>
                <a:gd name="T24" fmla="*/ 847 w 1326"/>
                <a:gd name="T25" fmla="*/ 103 h 589"/>
                <a:gd name="T26" fmla="*/ 769 w 1326"/>
                <a:gd name="T27" fmla="*/ 83 h 589"/>
                <a:gd name="T28" fmla="*/ 737 w 1326"/>
                <a:gd name="T29" fmla="*/ 38 h 589"/>
                <a:gd name="T30" fmla="*/ 669 w 1326"/>
                <a:gd name="T31" fmla="*/ 6 h 589"/>
                <a:gd name="T32" fmla="*/ 514 w 1326"/>
                <a:gd name="T33" fmla="*/ 22 h 589"/>
                <a:gd name="T34" fmla="*/ 416 w 1326"/>
                <a:gd name="T35" fmla="*/ 71 h 589"/>
                <a:gd name="T36" fmla="*/ 316 w 1326"/>
                <a:gd name="T37" fmla="*/ 90 h 589"/>
                <a:gd name="T38" fmla="*/ 233 w 1326"/>
                <a:gd name="T39" fmla="*/ 121 h 589"/>
                <a:gd name="T40" fmla="*/ 285 w 1326"/>
                <a:gd name="T41" fmla="*/ 134 h 589"/>
                <a:gd name="T42" fmla="*/ 216 w 1326"/>
                <a:gd name="T43" fmla="*/ 163 h 589"/>
                <a:gd name="T44" fmla="*/ 177 w 1326"/>
                <a:gd name="T45" fmla="*/ 170 h 589"/>
                <a:gd name="T46" fmla="*/ 130 w 1326"/>
                <a:gd name="T47" fmla="*/ 169 h 589"/>
                <a:gd name="T48" fmla="*/ 64 w 1326"/>
                <a:gd name="T49" fmla="*/ 170 h 589"/>
                <a:gd name="T50" fmla="*/ 6 w 1326"/>
                <a:gd name="T51" fmla="*/ 213 h 589"/>
                <a:gd name="T52" fmla="*/ 29 w 1326"/>
                <a:gd name="T53" fmla="*/ 254 h 589"/>
                <a:gd name="T54" fmla="*/ 43 w 1326"/>
                <a:gd name="T55" fmla="*/ 279 h 589"/>
                <a:gd name="T56" fmla="*/ 71 w 1326"/>
                <a:gd name="T57" fmla="*/ 312 h 589"/>
                <a:gd name="T58" fmla="*/ 49 w 1326"/>
                <a:gd name="T59" fmla="*/ 332 h 589"/>
                <a:gd name="T60" fmla="*/ 66 w 1326"/>
                <a:gd name="T61" fmla="*/ 359 h 589"/>
                <a:gd name="T62" fmla="*/ 45 w 1326"/>
                <a:gd name="T63" fmla="*/ 368 h 589"/>
                <a:gd name="T64" fmla="*/ 22 w 1326"/>
                <a:gd name="T65" fmla="*/ 338 h 589"/>
                <a:gd name="T66" fmla="*/ 24 w 1326"/>
                <a:gd name="T67" fmla="*/ 370 h 589"/>
                <a:gd name="T68" fmla="*/ 38 w 1326"/>
                <a:gd name="T69" fmla="*/ 391 h 589"/>
                <a:gd name="T70" fmla="*/ 75 w 1326"/>
                <a:gd name="T71" fmla="*/ 398 h 589"/>
                <a:gd name="T72" fmla="*/ 84 w 1326"/>
                <a:gd name="T73" fmla="*/ 439 h 589"/>
                <a:gd name="T74" fmla="*/ 99 w 1326"/>
                <a:gd name="T75" fmla="*/ 455 h 589"/>
                <a:gd name="T76" fmla="*/ 114 w 1326"/>
                <a:gd name="T77" fmla="*/ 473 h 589"/>
                <a:gd name="T78" fmla="*/ 91 w 1326"/>
                <a:gd name="T79" fmla="*/ 484 h 589"/>
                <a:gd name="T80" fmla="*/ 108 w 1326"/>
                <a:gd name="T81" fmla="*/ 495 h 589"/>
                <a:gd name="T82" fmla="*/ 162 w 1326"/>
                <a:gd name="T83" fmla="*/ 495 h 589"/>
                <a:gd name="T84" fmla="*/ 146 w 1326"/>
                <a:gd name="T85" fmla="*/ 508 h 589"/>
                <a:gd name="T86" fmla="*/ 99 w 1326"/>
                <a:gd name="T87" fmla="*/ 521 h 589"/>
                <a:gd name="T88" fmla="*/ 133 w 1326"/>
                <a:gd name="T89" fmla="*/ 519 h 589"/>
                <a:gd name="T90" fmla="*/ 149 w 1326"/>
                <a:gd name="T91" fmla="*/ 520 h 589"/>
                <a:gd name="T92" fmla="*/ 147 w 1326"/>
                <a:gd name="T93" fmla="*/ 536 h 589"/>
                <a:gd name="T94" fmla="*/ 175 w 1326"/>
                <a:gd name="T95" fmla="*/ 513 h 589"/>
                <a:gd name="T96" fmla="*/ 193 w 1326"/>
                <a:gd name="T97" fmla="*/ 521 h 589"/>
                <a:gd name="T98" fmla="*/ 215 w 1326"/>
                <a:gd name="T99" fmla="*/ 520 h 589"/>
                <a:gd name="T100" fmla="*/ 228 w 1326"/>
                <a:gd name="T101" fmla="*/ 552 h 589"/>
                <a:gd name="T102" fmla="*/ 270 w 1326"/>
                <a:gd name="T103" fmla="*/ 575 h 589"/>
                <a:gd name="T104" fmla="*/ 302 w 1326"/>
                <a:gd name="T105" fmla="*/ 564 h 589"/>
                <a:gd name="T106" fmla="*/ 337 w 1326"/>
                <a:gd name="T107" fmla="*/ 533 h 589"/>
                <a:gd name="T108" fmla="*/ 430 w 1326"/>
                <a:gd name="T109" fmla="*/ 533 h 589"/>
                <a:gd name="T110" fmla="*/ 482 w 1326"/>
                <a:gd name="T111" fmla="*/ 578 h 589"/>
                <a:gd name="T112" fmla="*/ 557 w 1326"/>
                <a:gd name="T113" fmla="*/ 573 h 589"/>
                <a:gd name="T114" fmla="*/ 589 w 1326"/>
                <a:gd name="T115" fmla="*/ 565 h 589"/>
                <a:gd name="T116" fmla="*/ 662 w 1326"/>
                <a:gd name="T117" fmla="*/ 520 h 589"/>
                <a:gd name="T118" fmla="*/ 713 w 1326"/>
                <a:gd name="T119" fmla="*/ 525 h 589"/>
                <a:gd name="T120" fmla="*/ 755 w 1326"/>
                <a:gd name="T121" fmla="*/ 514 h 589"/>
                <a:gd name="T122" fmla="*/ 732 w 1326"/>
                <a:gd name="T123" fmla="*/ 57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6" h="589">
                  <a:moveTo>
                    <a:pt x="762" y="588"/>
                  </a:moveTo>
                  <a:lnTo>
                    <a:pt x="766" y="589"/>
                  </a:lnTo>
                  <a:lnTo>
                    <a:pt x="767" y="589"/>
                  </a:lnTo>
                  <a:lnTo>
                    <a:pt x="767" y="585"/>
                  </a:lnTo>
                  <a:lnTo>
                    <a:pt x="767" y="572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68" y="566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71" y="569"/>
                  </a:lnTo>
                  <a:lnTo>
                    <a:pt x="773" y="569"/>
                  </a:lnTo>
                  <a:lnTo>
                    <a:pt x="774" y="569"/>
                  </a:lnTo>
                  <a:lnTo>
                    <a:pt x="774" y="567"/>
                  </a:lnTo>
                  <a:lnTo>
                    <a:pt x="775" y="566"/>
                  </a:lnTo>
                  <a:lnTo>
                    <a:pt x="778" y="566"/>
                  </a:lnTo>
                  <a:lnTo>
                    <a:pt x="783" y="566"/>
                  </a:lnTo>
                  <a:lnTo>
                    <a:pt x="785" y="566"/>
                  </a:lnTo>
                  <a:lnTo>
                    <a:pt x="791" y="566"/>
                  </a:lnTo>
                  <a:lnTo>
                    <a:pt x="791" y="565"/>
                  </a:lnTo>
                  <a:lnTo>
                    <a:pt x="791" y="564"/>
                  </a:lnTo>
                  <a:lnTo>
                    <a:pt x="791" y="563"/>
                  </a:lnTo>
                  <a:lnTo>
                    <a:pt x="789" y="562"/>
                  </a:lnTo>
                  <a:lnTo>
                    <a:pt x="789" y="559"/>
                  </a:lnTo>
                  <a:lnTo>
                    <a:pt x="788" y="558"/>
                  </a:lnTo>
                  <a:lnTo>
                    <a:pt x="787" y="558"/>
                  </a:lnTo>
                  <a:lnTo>
                    <a:pt x="785" y="558"/>
                  </a:lnTo>
                  <a:lnTo>
                    <a:pt x="783" y="557"/>
                  </a:lnTo>
                  <a:lnTo>
                    <a:pt x="785" y="556"/>
                  </a:lnTo>
                  <a:lnTo>
                    <a:pt x="785" y="554"/>
                  </a:lnTo>
                  <a:lnTo>
                    <a:pt x="785" y="553"/>
                  </a:lnTo>
                  <a:lnTo>
                    <a:pt x="785" y="552"/>
                  </a:lnTo>
                  <a:lnTo>
                    <a:pt x="783" y="552"/>
                  </a:lnTo>
                  <a:lnTo>
                    <a:pt x="783" y="551"/>
                  </a:lnTo>
                  <a:lnTo>
                    <a:pt x="782" y="551"/>
                  </a:lnTo>
                  <a:lnTo>
                    <a:pt x="781" y="550"/>
                  </a:lnTo>
                  <a:lnTo>
                    <a:pt x="780" y="545"/>
                  </a:lnTo>
                  <a:lnTo>
                    <a:pt x="780" y="543"/>
                  </a:lnTo>
                  <a:lnTo>
                    <a:pt x="780" y="541"/>
                  </a:lnTo>
                  <a:lnTo>
                    <a:pt x="782" y="538"/>
                  </a:lnTo>
                  <a:lnTo>
                    <a:pt x="782" y="534"/>
                  </a:lnTo>
                  <a:lnTo>
                    <a:pt x="782" y="531"/>
                  </a:lnTo>
                  <a:lnTo>
                    <a:pt x="783" y="526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0"/>
                  </a:lnTo>
                  <a:lnTo>
                    <a:pt x="786" y="518"/>
                  </a:lnTo>
                  <a:lnTo>
                    <a:pt x="786" y="517"/>
                  </a:lnTo>
                  <a:lnTo>
                    <a:pt x="787" y="514"/>
                  </a:lnTo>
                  <a:lnTo>
                    <a:pt x="788" y="513"/>
                  </a:lnTo>
                  <a:lnTo>
                    <a:pt x="788" y="511"/>
                  </a:lnTo>
                  <a:lnTo>
                    <a:pt x="789" y="511"/>
                  </a:lnTo>
                  <a:lnTo>
                    <a:pt x="802" y="515"/>
                  </a:lnTo>
                  <a:lnTo>
                    <a:pt x="808" y="515"/>
                  </a:lnTo>
                  <a:lnTo>
                    <a:pt x="809" y="515"/>
                  </a:lnTo>
                  <a:lnTo>
                    <a:pt x="811" y="517"/>
                  </a:lnTo>
                  <a:lnTo>
                    <a:pt x="812" y="518"/>
                  </a:lnTo>
                  <a:lnTo>
                    <a:pt x="813" y="519"/>
                  </a:lnTo>
                  <a:lnTo>
                    <a:pt x="815" y="520"/>
                  </a:lnTo>
                  <a:lnTo>
                    <a:pt x="817" y="523"/>
                  </a:lnTo>
                  <a:lnTo>
                    <a:pt x="817" y="524"/>
                  </a:lnTo>
                  <a:lnTo>
                    <a:pt x="815" y="527"/>
                  </a:lnTo>
                  <a:lnTo>
                    <a:pt x="817" y="528"/>
                  </a:lnTo>
                  <a:lnTo>
                    <a:pt x="818" y="530"/>
                  </a:lnTo>
                  <a:lnTo>
                    <a:pt x="819" y="531"/>
                  </a:lnTo>
                  <a:lnTo>
                    <a:pt x="820" y="530"/>
                  </a:lnTo>
                  <a:lnTo>
                    <a:pt x="821" y="528"/>
                  </a:lnTo>
                  <a:lnTo>
                    <a:pt x="822" y="527"/>
                  </a:lnTo>
                  <a:lnTo>
                    <a:pt x="825" y="527"/>
                  </a:lnTo>
                  <a:lnTo>
                    <a:pt x="826" y="528"/>
                  </a:lnTo>
                  <a:lnTo>
                    <a:pt x="826" y="528"/>
                  </a:lnTo>
                  <a:lnTo>
                    <a:pt x="831" y="527"/>
                  </a:lnTo>
                  <a:lnTo>
                    <a:pt x="833" y="526"/>
                  </a:lnTo>
                  <a:lnTo>
                    <a:pt x="845" y="528"/>
                  </a:lnTo>
                  <a:lnTo>
                    <a:pt x="848" y="528"/>
                  </a:lnTo>
                  <a:lnTo>
                    <a:pt x="859" y="521"/>
                  </a:lnTo>
                  <a:lnTo>
                    <a:pt x="864" y="519"/>
                  </a:lnTo>
                  <a:lnTo>
                    <a:pt x="877" y="517"/>
                  </a:lnTo>
                  <a:lnTo>
                    <a:pt x="887" y="511"/>
                  </a:lnTo>
                  <a:lnTo>
                    <a:pt x="890" y="511"/>
                  </a:lnTo>
                  <a:lnTo>
                    <a:pt x="891" y="510"/>
                  </a:lnTo>
                  <a:lnTo>
                    <a:pt x="898" y="506"/>
                  </a:lnTo>
                  <a:lnTo>
                    <a:pt x="904" y="504"/>
                  </a:lnTo>
                  <a:lnTo>
                    <a:pt x="906" y="504"/>
                  </a:lnTo>
                  <a:lnTo>
                    <a:pt x="911" y="505"/>
                  </a:lnTo>
                  <a:lnTo>
                    <a:pt x="925" y="507"/>
                  </a:lnTo>
                  <a:lnTo>
                    <a:pt x="929" y="510"/>
                  </a:lnTo>
                  <a:lnTo>
                    <a:pt x="937" y="518"/>
                  </a:lnTo>
                  <a:lnTo>
                    <a:pt x="939" y="520"/>
                  </a:lnTo>
                  <a:lnTo>
                    <a:pt x="943" y="524"/>
                  </a:lnTo>
                  <a:lnTo>
                    <a:pt x="949" y="524"/>
                  </a:lnTo>
                  <a:lnTo>
                    <a:pt x="961" y="524"/>
                  </a:lnTo>
                  <a:lnTo>
                    <a:pt x="963" y="523"/>
                  </a:lnTo>
                  <a:lnTo>
                    <a:pt x="967" y="523"/>
                  </a:lnTo>
                  <a:lnTo>
                    <a:pt x="977" y="526"/>
                  </a:lnTo>
                  <a:lnTo>
                    <a:pt x="982" y="526"/>
                  </a:lnTo>
                  <a:lnTo>
                    <a:pt x="996" y="524"/>
                  </a:lnTo>
                  <a:lnTo>
                    <a:pt x="1021" y="519"/>
                  </a:lnTo>
                  <a:lnTo>
                    <a:pt x="1037" y="512"/>
                  </a:lnTo>
                  <a:lnTo>
                    <a:pt x="1045" y="507"/>
                  </a:lnTo>
                  <a:lnTo>
                    <a:pt x="1047" y="507"/>
                  </a:lnTo>
                  <a:lnTo>
                    <a:pt x="1050" y="507"/>
                  </a:lnTo>
                  <a:lnTo>
                    <a:pt x="1053" y="506"/>
                  </a:lnTo>
                  <a:lnTo>
                    <a:pt x="1058" y="502"/>
                  </a:lnTo>
                  <a:lnTo>
                    <a:pt x="1068" y="495"/>
                  </a:lnTo>
                  <a:lnTo>
                    <a:pt x="1069" y="494"/>
                  </a:lnTo>
                  <a:lnTo>
                    <a:pt x="1071" y="494"/>
                  </a:lnTo>
                  <a:lnTo>
                    <a:pt x="1073" y="493"/>
                  </a:lnTo>
                  <a:lnTo>
                    <a:pt x="1074" y="493"/>
                  </a:lnTo>
                  <a:lnTo>
                    <a:pt x="1078" y="492"/>
                  </a:lnTo>
                  <a:lnTo>
                    <a:pt x="1087" y="486"/>
                  </a:lnTo>
                  <a:lnTo>
                    <a:pt x="1091" y="485"/>
                  </a:lnTo>
                  <a:lnTo>
                    <a:pt x="1106" y="482"/>
                  </a:lnTo>
                  <a:lnTo>
                    <a:pt x="1123" y="486"/>
                  </a:lnTo>
                  <a:lnTo>
                    <a:pt x="1126" y="488"/>
                  </a:lnTo>
                  <a:lnTo>
                    <a:pt x="1128" y="488"/>
                  </a:lnTo>
                  <a:lnTo>
                    <a:pt x="1149" y="487"/>
                  </a:lnTo>
                  <a:lnTo>
                    <a:pt x="1180" y="480"/>
                  </a:lnTo>
                  <a:lnTo>
                    <a:pt x="1189" y="478"/>
                  </a:lnTo>
                  <a:lnTo>
                    <a:pt x="1192" y="476"/>
                  </a:lnTo>
                  <a:lnTo>
                    <a:pt x="1197" y="472"/>
                  </a:lnTo>
                  <a:lnTo>
                    <a:pt x="1201" y="466"/>
                  </a:lnTo>
                  <a:lnTo>
                    <a:pt x="1202" y="466"/>
                  </a:lnTo>
                  <a:lnTo>
                    <a:pt x="1203" y="465"/>
                  </a:lnTo>
                  <a:lnTo>
                    <a:pt x="1204" y="466"/>
                  </a:lnTo>
                  <a:lnTo>
                    <a:pt x="1204" y="467"/>
                  </a:lnTo>
                  <a:lnTo>
                    <a:pt x="1204" y="468"/>
                  </a:lnTo>
                  <a:lnTo>
                    <a:pt x="1205" y="468"/>
                  </a:lnTo>
                  <a:lnTo>
                    <a:pt x="1208" y="469"/>
                  </a:lnTo>
                  <a:lnTo>
                    <a:pt x="1209" y="468"/>
                  </a:lnTo>
                  <a:lnTo>
                    <a:pt x="1210" y="468"/>
                  </a:lnTo>
                  <a:lnTo>
                    <a:pt x="1210" y="469"/>
                  </a:lnTo>
                  <a:lnTo>
                    <a:pt x="1210" y="471"/>
                  </a:lnTo>
                  <a:lnTo>
                    <a:pt x="1214" y="472"/>
                  </a:lnTo>
                  <a:lnTo>
                    <a:pt x="1214" y="473"/>
                  </a:lnTo>
                  <a:lnTo>
                    <a:pt x="1215" y="474"/>
                  </a:lnTo>
                  <a:lnTo>
                    <a:pt x="1212" y="478"/>
                  </a:lnTo>
                  <a:lnTo>
                    <a:pt x="1214" y="479"/>
                  </a:lnTo>
                  <a:lnTo>
                    <a:pt x="1215" y="480"/>
                  </a:lnTo>
                  <a:lnTo>
                    <a:pt x="1215" y="481"/>
                  </a:lnTo>
                  <a:lnTo>
                    <a:pt x="1215" y="484"/>
                  </a:lnTo>
                  <a:lnTo>
                    <a:pt x="1218" y="484"/>
                  </a:lnTo>
                  <a:lnTo>
                    <a:pt x="1222" y="482"/>
                  </a:lnTo>
                  <a:lnTo>
                    <a:pt x="1228" y="481"/>
                  </a:lnTo>
                  <a:lnTo>
                    <a:pt x="1229" y="480"/>
                  </a:lnTo>
                  <a:lnTo>
                    <a:pt x="1230" y="478"/>
                  </a:lnTo>
                  <a:lnTo>
                    <a:pt x="1241" y="465"/>
                  </a:lnTo>
                  <a:lnTo>
                    <a:pt x="1241" y="463"/>
                  </a:lnTo>
                  <a:lnTo>
                    <a:pt x="1241" y="462"/>
                  </a:lnTo>
                  <a:lnTo>
                    <a:pt x="1241" y="461"/>
                  </a:lnTo>
                  <a:lnTo>
                    <a:pt x="1242" y="461"/>
                  </a:lnTo>
                  <a:lnTo>
                    <a:pt x="1245" y="459"/>
                  </a:lnTo>
                  <a:lnTo>
                    <a:pt x="1247" y="459"/>
                  </a:lnTo>
                  <a:lnTo>
                    <a:pt x="1247" y="460"/>
                  </a:lnTo>
                  <a:lnTo>
                    <a:pt x="1248" y="460"/>
                  </a:lnTo>
                  <a:lnTo>
                    <a:pt x="1248" y="461"/>
                  </a:lnTo>
                  <a:lnTo>
                    <a:pt x="1249" y="462"/>
                  </a:lnTo>
                  <a:lnTo>
                    <a:pt x="1254" y="465"/>
                  </a:lnTo>
                  <a:lnTo>
                    <a:pt x="1257" y="465"/>
                  </a:lnTo>
                  <a:lnTo>
                    <a:pt x="1261" y="463"/>
                  </a:lnTo>
                  <a:lnTo>
                    <a:pt x="1262" y="462"/>
                  </a:lnTo>
                  <a:lnTo>
                    <a:pt x="1265" y="461"/>
                  </a:lnTo>
                  <a:lnTo>
                    <a:pt x="1269" y="460"/>
                  </a:lnTo>
                  <a:lnTo>
                    <a:pt x="1271" y="460"/>
                  </a:lnTo>
                  <a:lnTo>
                    <a:pt x="1273" y="460"/>
                  </a:lnTo>
                  <a:lnTo>
                    <a:pt x="1281" y="466"/>
                  </a:lnTo>
                  <a:lnTo>
                    <a:pt x="1282" y="466"/>
                  </a:lnTo>
                  <a:lnTo>
                    <a:pt x="1283" y="466"/>
                  </a:lnTo>
                  <a:lnTo>
                    <a:pt x="1284" y="465"/>
                  </a:lnTo>
                  <a:lnTo>
                    <a:pt x="1286" y="465"/>
                  </a:lnTo>
                  <a:lnTo>
                    <a:pt x="1287" y="465"/>
                  </a:lnTo>
                  <a:lnTo>
                    <a:pt x="1289" y="466"/>
                  </a:lnTo>
                  <a:lnTo>
                    <a:pt x="1290" y="467"/>
                  </a:lnTo>
                  <a:lnTo>
                    <a:pt x="1294" y="468"/>
                  </a:lnTo>
                  <a:lnTo>
                    <a:pt x="1297" y="472"/>
                  </a:lnTo>
                  <a:lnTo>
                    <a:pt x="1299" y="472"/>
                  </a:lnTo>
                  <a:lnTo>
                    <a:pt x="1301" y="472"/>
                  </a:lnTo>
                  <a:lnTo>
                    <a:pt x="1302" y="471"/>
                  </a:lnTo>
                  <a:lnTo>
                    <a:pt x="1303" y="472"/>
                  </a:lnTo>
                  <a:lnTo>
                    <a:pt x="1306" y="473"/>
                  </a:lnTo>
                  <a:lnTo>
                    <a:pt x="1307" y="474"/>
                  </a:lnTo>
                  <a:lnTo>
                    <a:pt x="1308" y="474"/>
                  </a:lnTo>
                  <a:lnTo>
                    <a:pt x="1315" y="473"/>
                  </a:lnTo>
                  <a:lnTo>
                    <a:pt x="1317" y="473"/>
                  </a:lnTo>
                  <a:lnTo>
                    <a:pt x="1320" y="474"/>
                  </a:lnTo>
                  <a:lnTo>
                    <a:pt x="1322" y="476"/>
                  </a:lnTo>
                  <a:lnTo>
                    <a:pt x="1323" y="476"/>
                  </a:lnTo>
                  <a:lnTo>
                    <a:pt x="1325" y="475"/>
                  </a:lnTo>
                  <a:lnTo>
                    <a:pt x="1326" y="474"/>
                  </a:lnTo>
                  <a:lnTo>
                    <a:pt x="1326" y="204"/>
                  </a:lnTo>
                  <a:lnTo>
                    <a:pt x="1322" y="201"/>
                  </a:lnTo>
                  <a:lnTo>
                    <a:pt x="1315" y="200"/>
                  </a:lnTo>
                  <a:lnTo>
                    <a:pt x="1312" y="198"/>
                  </a:lnTo>
                  <a:lnTo>
                    <a:pt x="1310" y="194"/>
                  </a:lnTo>
                  <a:lnTo>
                    <a:pt x="1312" y="194"/>
                  </a:lnTo>
                  <a:lnTo>
                    <a:pt x="1315" y="194"/>
                  </a:lnTo>
                  <a:lnTo>
                    <a:pt x="1316" y="193"/>
                  </a:lnTo>
                  <a:lnTo>
                    <a:pt x="1315" y="192"/>
                  </a:lnTo>
                  <a:lnTo>
                    <a:pt x="1313" y="188"/>
                  </a:lnTo>
                  <a:lnTo>
                    <a:pt x="1312" y="187"/>
                  </a:lnTo>
                  <a:lnTo>
                    <a:pt x="1314" y="186"/>
                  </a:lnTo>
                  <a:lnTo>
                    <a:pt x="1313" y="186"/>
                  </a:lnTo>
                  <a:lnTo>
                    <a:pt x="1313" y="182"/>
                  </a:lnTo>
                  <a:lnTo>
                    <a:pt x="1309" y="179"/>
                  </a:lnTo>
                  <a:lnTo>
                    <a:pt x="1307" y="176"/>
                  </a:lnTo>
                  <a:lnTo>
                    <a:pt x="1307" y="175"/>
                  </a:lnTo>
                  <a:lnTo>
                    <a:pt x="1307" y="173"/>
                  </a:lnTo>
                  <a:lnTo>
                    <a:pt x="1307" y="172"/>
                  </a:lnTo>
                  <a:lnTo>
                    <a:pt x="1308" y="168"/>
                  </a:lnTo>
                  <a:lnTo>
                    <a:pt x="1308" y="167"/>
                  </a:lnTo>
                  <a:lnTo>
                    <a:pt x="1307" y="166"/>
                  </a:lnTo>
                  <a:lnTo>
                    <a:pt x="1304" y="163"/>
                  </a:lnTo>
                  <a:lnTo>
                    <a:pt x="1304" y="162"/>
                  </a:lnTo>
                  <a:lnTo>
                    <a:pt x="1307" y="159"/>
                  </a:lnTo>
                  <a:lnTo>
                    <a:pt x="1308" y="157"/>
                  </a:lnTo>
                  <a:lnTo>
                    <a:pt x="1309" y="157"/>
                  </a:lnTo>
                  <a:lnTo>
                    <a:pt x="1309" y="156"/>
                  </a:lnTo>
                  <a:lnTo>
                    <a:pt x="1310" y="156"/>
                  </a:lnTo>
                  <a:lnTo>
                    <a:pt x="1310" y="155"/>
                  </a:lnTo>
                  <a:lnTo>
                    <a:pt x="1312" y="153"/>
                  </a:lnTo>
                  <a:lnTo>
                    <a:pt x="1315" y="149"/>
                  </a:lnTo>
                  <a:lnTo>
                    <a:pt x="1314" y="147"/>
                  </a:lnTo>
                  <a:lnTo>
                    <a:pt x="1314" y="146"/>
                  </a:lnTo>
                  <a:lnTo>
                    <a:pt x="1316" y="143"/>
                  </a:lnTo>
                  <a:lnTo>
                    <a:pt x="1316" y="142"/>
                  </a:lnTo>
                  <a:lnTo>
                    <a:pt x="1316" y="136"/>
                  </a:lnTo>
                  <a:lnTo>
                    <a:pt x="1315" y="134"/>
                  </a:lnTo>
                  <a:lnTo>
                    <a:pt x="1315" y="133"/>
                  </a:lnTo>
                  <a:lnTo>
                    <a:pt x="1312" y="127"/>
                  </a:lnTo>
                  <a:lnTo>
                    <a:pt x="1310" y="126"/>
                  </a:lnTo>
                  <a:lnTo>
                    <a:pt x="1310" y="123"/>
                  </a:lnTo>
                  <a:lnTo>
                    <a:pt x="1310" y="121"/>
                  </a:lnTo>
                  <a:lnTo>
                    <a:pt x="1310" y="118"/>
                  </a:lnTo>
                  <a:lnTo>
                    <a:pt x="1309" y="117"/>
                  </a:lnTo>
                  <a:lnTo>
                    <a:pt x="1307" y="114"/>
                  </a:lnTo>
                  <a:lnTo>
                    <a:pt x="1304" y="111"/>
                  </a:lnTo>
                  <a:lnTo>
                    <a:pt x="1301" y="109"/>
                  </a:lnTo>
                  <a:lnTo>
                    <a:pt x="1299" y="109"/>
                  </a:lnTo>
                  <a:lnTo>
                    <a:pt x="1296" y="108"/>
                  </a:lnTo>
                  <a:lnTo>
                    <a:pt x="1295" y="105"/>
                  </a:lnTo>
                  <a:lnTo>
                    <a:pt x="1295" y="103"/>
                  </a:lnTo>
                  <a:lnTo>
                    <a:pt x="1295" y="101"/>
                  </a:lnTo>
                  <a:lnTo>
                    <a:pt x="1296" y="97"/>
                  </a:lnTo>
                  <a:lnTo>
                    <a:pt x="1295" y="95"/>
                  </a:lnTo>
                  <a:lnTo>
                    <a:pt x="1293" y="94"/>
                  </a:lnTo>
                  <a:lnTo>
                    <a:pt x="1290" y="92"/>
                  </a:lnTo>
                  <a:lnTo>
                    <a:pt x="1288" y="91"/>
                  </a:lnTo>
                  <a:lnTo>
                    <a:pt x="1286" y="91"/>
                  </a:lnTo>
                  <a:lnTo>
                    <a:pt x="1278" y="94"/>
                  </a:lnTo>
                  <a:lnTo>
                    <a:pt x="1278" y="92"/>
                  </a:lnTo>
                  <a:lnTo>
                    <a:pt x="1277" y="88"/>
                  </a:lnTo>
                  <a:lnTo>
                    <a:pt x="1275" y="87"/>
                  </a:lnTo>
                  <a:lnTo>
                    <a:pt x="1274" y="87"/>
                  </a:lnTo>
                  <a:lnTo>
                    <a:pt x="1273" y="87"/>
                  </a:lnTo>
                  <a:lnTo>
                    <a:pt x="1270" y="85"/>
                  </a:lnTo>
                  <a:lnTo>
                    <a:pt x="1274" y="83"/>
                  </a:lnTo>
                  <a:lnTo>
                    <a:pt x="1275" y="82"/>
                  </a:lnTo>
                  <a:lnTo>
                    <a:pt x="1276" y="81"/>
                  </a:lnTo>
                  <a:lnTo>
                    <a:pt x="1274" y="81"/>
                  </a:lnTo>
                  <a:lnTo>
                    <a:pt x="1271" y="79"/>
                  </a:lnTo>
                  <a:lnTo>
                    <a:pt x="1268" y="77"/>
                  </a:lnTo>
                  <a:lnTo>
                    <a:pt x="1262" y="72"/>
                  </a:lnTo>
                  <a:lnTo>
                    <a:pt x="1261" y="71"/>
                  </a:lnTo>
                  <a:lnTo>
                    <a:pt x="1258" y="68"/>
                  </a:lnTo>
                  <a:lnTo>
                    <a:pt x="1258" y="66"/>
                  </a:lnTo>
                  <a:lnTo>
                    <a:pt x="1257" y="66"/>
                  </a:lnTo>
                  <a:lnTo>
                    <a:pt x="1257" y="65"/>
                  </a:lnTo>
                  <a:lnTo>
                    <a:pt x="1256" y="65"/>
                  </a:lnTo>
                  <a:lnTo>
                    <a:pt x="1254" y="64"/>
                  </a:lnTo>
                  <a:lnTo>
                    <a:pt x="1252" y="63"/>
                  </a:lnTo>
                  <a:lnTo>
                    <a:pt x="1252" y="62"/>
                  </a:lnTo>
                  <a:lnTo>
                    <a:pt x="1251" y="61"/>
                  </a:lnTo>
                  <a:lnTo>
                    <a:pt x="1251" y="62"/>
                  </a:lnTo>
                  <a:lnTo>
                    <a:pt x="1250" y="64"/>
                  </a:lnTo>
                  <a:lnTo>
                    <a:pt x="1249" y="63"/>
                  </a:lnTo>
                  <a:lnTo>
                    <a:pt x="1247" y="62"/>
                  </a:lnTo>
                  <a:lnTo>
                    <a:pt x="1245" y="61"/>
                  </a:lnTo>
                  <a:lnTo>
                    <a:pt x="1245" y="59"/>
                  </a:lnTo>
                  <a:lnTo>
                    <a:pt x="1248" y="58"/>
                  </a:lnTo>
                  <a:lnTo>
                    <a:pt x="1248" y="57"/>
                  </a:lnTo>
                  <a:lnTo>
                    <a:pt x="1248" y="56"/>
                  </a:lnTo>
                  <a:lnTo>
                    <a:pt x="1249" y="55"/>
                  </a:lnTo>
                  <a:lnTo>
                    <a:pt x="1249" y="53"/>
                  </a:lnTo>
                  <a:lnTo>
                    <a:pt x="1248" y="52"/>
                  </a:lnTo>
                  <a:lnTo>
                    <a:pt x="1237" y="51"/>
                  </a:lnTo>
                  <a:lnTo>
                    <a:pt x="1232" y="52"/>
                  </a:lnTo>
                  <a:lnTo>
                    <a:pt x="1231" y="52"/>
                  </a:lnTo>
                  <a:lnTo>
                    <a:pt x="1230" y="53"/>
                  </a:lnTo>
                  <a:lnTo>
                    <a:pt x="1229" y="56"/>
                  </a:lnTo>
                  <a:lnTo>
                    <a:pt x="1228" y="59"/>
                  </a:lnTo>
                  <a:lnTo>
                    <a:pt x="1228" y="62"/>
                  </a:lnTo>
                  <a:lnTo>
                    <a:pt x="1225" y="63"/>
                  </a:lnTo>
                  <a:lnTo>
                    <a:pt x="1223" y="66"/>
                  </a:lnTo>
                  <a:lnTo>
                    <a:pt x="1222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08" y="63"/>
                  </a:lnTo>
                  <a:lnTo>
                    <a:pt x="1203" y="63"/>
                  </a:lnTo>
                  <a:lnTo>
                    <a:pt x="1202" y="63"/>
                  </a:lnTo>
                  <a:lnTo>
                    <a:pt x="1201" y="62"/>
                  </a:lnTo>
                  <a:lnTo>
                    <a:pt x="1199" y="61"/>
                  </a:lnTo>
                  <a:lnTo>
                    <a:pt x="1198" y="61"/>
                  </a:lnTo>
                  <a:lnTo>
                    <a:pt x="1196" y="62"/>
                  </a:lnTo>
                  <a:lnTo>
                    <a:pt x="1195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2" y="62"/>
                  </a:lnTo>
                  <a:lnTo>
                    <a:pt x="1190" y="62"/>
                  </a:lnTo>
                  <a:lnTo>
                    <a:pt x="1184" y="61"/>
                  </a:lnTo>
                  <a:lnTo>
                    <a:pt x="1180" y="62"/>
                  </a:lnTo>
                  <a:lnTo>
                    <a:pt x="1179" y="62"/>
                  </a:lnTo>
                  <a:lnTo>
                    <a:pt x="1177" y="65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2" y="69"/>
                  </a:lnTo>
                  <a:lnTo>
                    <a:pt x="1170" y="65"/>
                  </a:lnTo>
                  <a:lnTo>
                    <a:pt x="1169" y="65"/>
                  </a:lnTo>
                  <a:lnTo>
                    <a:pt x="1166" y="65"/>
                  </a:lnTo>
                  <a:lnTo>
                    <a:pt x="1166" y="64"/>
                  </a:lnTo>
                  <a:lnTo>
                    <a:pt x="1166" y="63"/>
                  </a:lnTo>
                  <a:lnTo>
                    <a:pt x="1166" y="62"/>
                  </a:lnTo>
                  <a:lnTo>
                    <a:pt x="1165" y="62"/>
                  </a:lnTo>
                  <a:lnTo>
                    <a:pt x="1164" y="63"/>
                  </a:lnTo>
                  <a:lnTo>
                    <a:pt x="1162" y="63"/>
                  </a:lnTo>
                  <a:lnTo>
                    <a:pt x="1160" y="63"/>
                  </a:lnTo>
                  <a:lnTo>
                    <a:pt x="1152" y="59"/>
                  </a:lnTo>
                  <a:lnTo>
                    <a:pt x="1151" y="62"/>
                  </a:lnTo>
                  <a:lnTo>
                    <a:pt x="1146" y="65"/>
                  </a:lnTo>
                  <a:lnTo>
                    <a:pt x="1145" y="65"/>
                  </a:lnTo>
                  <a:lnTo>
                    <a:pt x="1145" y="68"/>
                  </a:lnTo>
                  <a:lnTo>
                    <a:pt x="1144" y="70"/>
                  </a:lnTo>
                  <a:lnTo>
                    <a:pt x="1143" y="72"/>
                  </a:lnTo>
                  <a:lnTo>
                    <a:pt x="1141" y="74"/>
                  </a:lnTo>
                  <a:lnTo>
                    <a:pt x="1140" y="74"/>
                  </a:lnTo>
                  <a:lnTo>
                    <a:pt x="1138" y="74"/>
                  </a:lnTo>
                  <a:lnTo>
                    <a:pt x="1138" y="75"/>
                  </a:lnTo>
                  <a:lnTo>
                    <a:pt x="1137" y="75"/>
                  </a:lnTo>
                  <a:lnTo>
                    <a:pt x="1134" y="76"/>
                  </a:lnTo>
                  <a:lnTo>
                    <a:pt x="1127" y="81"/>
                  </a:lnTo>
                  <a:lnTo>
                    <a:pt x="1126" y="81"/>
                  </a:lnTo>
                  <a:lnTo>
                    <a:pt x="1124" y="82"/>
                  </a:lnTo>
                  <a:lnTo>
                    <a:pt x="1123" y="82"/>
                  </a:lnTo>
                  <a:lnTo>
                    <a:pt x="1120" y="83"/>
                  </a:lnTo>
                  <a:lnTo>
                    <a:pt x="1118" y="87"/>
                  </a:lnTo>
                  <a:lnTo>
                    <a:pt x="1115" y="88"/>
                  </a:lnTo>
                  <a:lnTo>
                    <a:pt x="1114" y="88"/>
                  </a:lnTo>
                  <a:lnTo>
                    <a:pt x="1112" y="89"/>
                  </a:lnTo>
                  <a:lnTo>
                    <a:pt x="1111" y="89"/>
                  </a:lnTo>
                  <a:lnTo>
                    <a:pt x="1110" y="89"/>
                  </a:lnTo>
                  <a:lnTo>
                    <a:pt x="1107" y="91"/>
                  </a:lnTo>
                  <a:lnTo>
                    <a:pt x="1106" y="92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0" y="91"/>
                  </a:lnTo>
                  <a:lnTo>
                    <a:pt x="1095" y="95"/>
                  </a:lnTo>
                  <a:lnTo>
                    <a:pt x="1091" y="101"/>
                  </a:lnTo>
                  <a:lnTo>
                    <a:pt x="1089" y="102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5" y="103"/>
                  </a:lnTo>
                  <a:lnTo>
                    <a:pt x="1082" y="105"/>
                  </a:lnTo>
                  <a:lnTo>
                    <a:pt x="1081" y="107"/>
                  </a:lnTo>
                  <a:lnTo>
                    <a:pt x="1079" y="108"/>
                  </a:lnTo>
                  <a:lnTo>
                    <a:pt x="1076" y="107"/>
                  </a:lnTo>
                  <a:lnTo>
                    <a:pt x="1073" y="105"/>
                  </a:lnTo>
                  <a:lnTo>
                    <a:pt x="1061" y="114"/>
                  </a:lnTo>
                  <a:lnTo>
                    <a:pt x="1058" y="114"/>
                  </a:lnTo>
                  <a:lnTo>
                    <a:pt x="1055" y="115"/>
                  </a:lnTo>
                  <a:lnTo>
                    <a:pt x="1053" y="116"/>
                  </a:lnTo>
                  <a:lnTo>
                    <a:pt x="1052" y="117"/>
                  </a:lnTo>
                  <a:lnTo>
                    <a:pt x="1049" y="118"/>
                  </a:lnTo>
                  <a:lnTo>
                    <a:pt x="1048" y="118"/>
                  </a:lnTo>
                  <a:lnTo>
                    <a:pt x="1045" y="117"/>
                  </a:lnTo>
                  <a:lnTo>
                    <a:pt x="1043" y="116"/>
                  </a:lnTo>
                  <a:lnTo>
                    <a:pt x="1039" y="111"/>
                  </a:lnTo>
                  <a:lnTo>
                    <a:pt x="1036" y="113"/>
                  </a:lnTo>
                  <a:lnTo>
                    <a:pt x="1032" y="114"/>
                  </a:lnTo>
                  <a:lnTo>
                    <a:pt x="1030" y="115"/>
                  </a:lnTo>
                  <a:lnTo>
                    <a:pt x="1029" y="115"/>
                  </a:lnTo>
                  <a:lnTo>
                    <a:pt x="1028" y="114"/>
                  </a:lnTo>
                  <a:lnTo>
                    <a:pt x="1024" y="110"/>
                  </a:lnTo>
                  <a:lnTo>
                    <a:pt x="1023" y="110"/>
                  </a:lnTo>
                  <a:lnTo>
                    <a:pt x="1022" y="110"/>
                  </a:lnTo>
                  <a:lnTo>
                    <a:pt x="1021" y="110"/>
                  </a:lnTo>
                  <a:lnTo>
                    <a:pt x="1019" y="108"/>
                  </a:lnTo>
                  <a:lnTo>
                    <a:pt x="1017" y="109"/>
                  </a:lnTo>
                  <a:lnTo>
                    <a:pt x="1015" y="109"/>
                  </a:lnTo>
                  <a:lnTo>
                    <a:pt x="1014" y="110"/>
                  </a:lnTo>
                  <a:lnTo>
                    <a:pt x="1011" y="109"/>
                  </a:lnTo>
                  <a:lnTo>
                    <a:pt x="1008" y="108"/>
                  </a:lnTo>
                  <a:lnTo>
                    <a:pt x="1003" y="104"/>
                  </a:lnTo>
                  <a:lnTo>
                    <a:pt x="1001" y="102"/>
                  </a:lnTo>
                  <a:lnTo>
                    <a:pt x="1001" y="101"/>
                  </a:lnTo>
                  <a:lnTo>
                    <a:pt x="996" y="100"/>
                  </a:lnTo>
                  <a:lnTo>
                    <a:pt x="995" y="101"/>
                  </a:lnTo>
                  <a:lnTo>
                    <a:pt x="990" y="103"/>
                  </a:lnTo>
                  <a:lnTo>
                    <a:pt x="989" y="104"/>
                  </a:lnTo>
                  <a:lnTo>
                    <a:pt x="988" y="104"/>
                  </a:lnTo>
                  <a:lnTo>
                    <a:pt x="986" y="105"/>
                  </a:lnTo>
                  <a:lnTo>
                    <a:pt x="984" y="105"/>
                  </a:lnTo>
                  <a:lnTo>
                    <a:pt x="983" y="105"/>
                  </a:lnTo>
                  <a:lnTo>
                    <a:pt x="981" y="104"/>
                  </a:lnTo>
                  <a:lnTo>
                    <a:pt x="978" y="103"/>
                  </a:lnTo>
                  <a:lnTo>
                    <a:pt x="976" y="103"/>
                  </a:lnTo>
                  <a:lnTo>
                    <a:pt x="975" y="103"/>
                  </a:lnTo>
                  <a:lnTo>
                    <a:pt x="974" y="105"/>
                  </a:lnTo>
                  <a:lnTo>
                    <a:pt x="973" y="105"/>
                  </a:lnTo>
                  <a:lnTo>
                    <a:pt x="968" y="107"/>
                  </a:lnTo>
                  <a:lnTo>
                    <a:pt x="958" y="107"/>
                  </a:lnTo>
                  <a:lnTo>
                    <a:pt x="957" y="108"/>
                  </a:lnTo>
                  <a:lnTo>
                    <a:pt x="956" y="108"/>
                  </a:lnTo>
                  <a:lnTo>
                    <a:pt x="955" y="108"/>
                  </a:lnTo>
                  <a:lnTo>
                    <a:pt x="949" y="109"/>
                  </a:lnTo>
                  <a:lnTo>
                    <a:pt x="948" y="110"/>
                  </a:lnTo>
                  <a:lnTo>
                    <a:pt x="947" y="110"/>
                  </a:lnTo>
                  <a:lnTo>
                    <a:pt x="945" y="113"/>
                  </a:lnTo>
                  <a:lnTo>
                    <a:pt x="944" y="113"/>
                  </a:lnTo>
                  <a:lnTo>
                    <a:pt x="944" y="114"/>
                  </a:lnTo>
                  <a:lnTo>
                    <a:pt x="943" y="114"/>
                  </a:lnTo>
                  <a:lnTo>
                    <a:pt x="943" y="115"/>
                  </a:lnTo>
                  <a:lnTo>
                    <a:pt x="942" y="115"/>
                  </a:lnTo>
                  <a:lnTo>
                    <a:pt x="941" y="115"/>
                  </a:lnTo>
                  <a:lnTo>
                    <a:pt x="939" y="115"/>
                  </a:lnTo>
                  <a:lnTo>
                    <a:pt x="939" y="115"/>
                  </a:lnTo>
                  <a:lnTo>
                    <a:pt x="938" y="113"/>
                  </a:lnTo>
                  <a:lnTo>
                    <a:pt x="937" y="113"/>
                  </a:lnTo>
                  <a:lnTo>
                    <a:pt x="935" y="114"/>
                  </a:lnTo>
                  <a:lnTo>
                    <a:pt x="934" y="114"/>
                  </a:lnTo>
                  <a:lnTo>
                    <a:pt x="931" y="117"/>
                  </a:lnTo>
                  <a:lnTo>
                    <a:pt x="930" y="117"/>
                  </a:lnTo>
                  <a:lnTo>
                    <a:pt x="924" y="118"/>
                  </a:lnTo>
                  <a:lnTo>
                    <a:pt x="923" y="118"/>
                  </a:lnTo>
                  <a:lnTo>
                    <a:pt x="921" y="118"/>
                  </a:lnTo>
                  <a:lnTo>
                    <a:pt x="918" y="117"/>
                  </a:lnTo>
                  <a:lnTo>
                    <a:pt x="915" y="118"/>
                  </a:lnTo>
                  <a:lnTo>
                    <a:pt x="913" y="118"/>
                  </a:lnTo>
                  <a:lnTo>
                    <a:pt x="911" y="115"/>
                  </a:lnTo>
                  <a:lnTo>
                    <a:pt x="910" y="115"/>
                  </a:lnTo>
                  <a:lnTo>
                    <a:pt x="906" y="116"/>
                  </a:lnTo>
                  <a:lnTo>
                    <a:pt x="905" y="116"/>
                  </a:lnTo>
                  <a:lnTo>
                    <a:pt x="902" y="115"/>
                  </a:lnTo>
                  <a:lnTo>
                    <a:pt x="897" y="114"/>
                  </a:lnTo>
                  <a:lnTo>
                    <a:pt x="887" y="111"/>
                  </a:lnTo>
                  <a:lnTo>
                    <a:pt x="884" y="110"/>
                  </a:lnTo>
                  <a:lnTo>
                    <a:pt x="883" y="111"/>
                  </a:lnTo>
                  <a:lnTo>
                    <a:pt x="880" y="109"/>
                  </a:lnTo>
                  <a:lnTo>
                    <a:pt x="879" y="108"/>
                  </a:lnTo>
                  <a:lnTo>
                    <a:pt x="874" y="107"/>
                  </a:lnTo>
                  <a:lnTo>
                    <a:pt x="873" y="105"/>
                  </a:lnTo>
                  <a:lnTo>
                    <a:pt x="873" y="98"/>
                  </a:lnTo>
                  <a:lnTo>
                    <a:pt x="871" y="98"/>
                  </a:lnTo>
                  <a:lnTo>
                    <a:pt x="870" y="100"/>
                  </a:lnTo>
                  <a:lnTo>
                    <a:pt x="869" y="100"/>
                  </a:lnTo>
                  <a:lnTo>
                    <a:pt x="867" y="98"/>
                  </a:lnTo>
                  <a:lnTo>
                    <a:pt x="866" y="97"/>
                  </a:lnTo>
                  <a:lnTo>
                    <a:pt x="865" y="97"/>
                  </a:lnTo>
                  <a:lnTo>
                    <a:pt x="864" y="100"/>
                  </a:lnTo>
                  <a:lnTo>
                    <a:pt x="863" y="101"/>
                  </a:lnTo>
                  <a:lnTo>
                    <a:pt x="861" y="102"/>
                  </a:lnTo>
                  <a:lnTo>
                    <a:pt x="860" y="105"/>
                  </a:lnTo>
                  <a:lnTo>
                    <a:pt x="859" y="107"/>
                  </a:lnTo>
                  <a:lnTo>
                    <a:pt x="858" y="107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4" y="108"/>
                  </a:lnTo>
                  <a:lnTo>
                    <a:pt x="853" y="107"/>
                  </a:lnTo>
                  <a:lnTo>
                    <a:pt x="851" y="104"/>
                  </a:lnTo>
                  <a:lnTo>
                    <a:pt x="847" y="103"/>
                  </a:lnTo>
                  <a:lnTo>
                    <a:pt x="846" y="102"/>
                  </a:lnTo>
                  <a:lnTo>
                    <a:pt x="845" y="100"/>
                  </a:lnTo>
                  <a:lnTo>
                    <a:pt x="843" y="100"/>
                  </a:lnTo>
                  <a:lnTo>
                    <a:pt x="841" y="100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37" y="97"/>
                  </a:lnTo>
                  <a:lnTo>
                    <a:pt x="834" y="96"/>
                  </a:lnTo>
                  <a:lnTo>
                    <a:pt x="826" y="96"/>
                  </a:lnTo>
                  <a:lnTo>
                    <a:pt x="824" y="96"/>
                  </a:lnTo>
                  <a:lnTo>
                    <a:pt x="821" y="94"/>
                  </a:lnTo>
                  <a:lnTo>
                    <a:pt x="819" y="94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8" y="87"/>
                  </a:lnTo>
                  <a:lnTo>
                    <a:pt x="817" y="83"/>
                  </a:lnTo>
                  <a:lnTo>
                    <a:pt x="814" y="81"/>
                  </a:lnTo>
                  <a:lnTo>
                    <a:pt x="802" y="76"/>
                  </a:lnTo>
                  <a:lnTo>
                    <a:pt x="798" y="75"/>
                  </a:lnTo>
                  <a:lnTo>
                    <a:pt x="791" y="75"/>
                  </a:lnTo>
                  <a:lnTo>
                    <a:pt x="789" y="75"/>
                  </a:lnTo>
                  <a:lnTo>
                    <a:pt x="788" y="74"/>
                  </a:lnTo>
                  <a:lnTo>
                    <a:pt x="787" y="74"/>
                  </a:lnTo>
                  <a:lnTo>
                    <a:pt x="786" y="75"/>
                  </a:lnTo>
                  <a:lnTo>
                    <a:pt x="785" y="77"/>
                  </a:lnTo>
                  <a:lnTo>
                    <a:pt x="785" y="78"/>
                  </a:lnTo>
                  <a:lnTo>
                    <a:pt x="783" y="79"/>
                  </a:lnTo>
                  <a:lnTo>
                    <a:pt x="783" y="79"/>
                  </a:lnTo>
                  <a:lnTo>
                    <a:pt x="782" y="81"/>
                  </a:lnTo>
                  <a:lnTo>
                    <a:pt x="779" y="84"/>
                  </a:lnTo>
                  <a:lnTo>
                    <a:pt x="775" y="85"/>
                  </a:lnTo>
                  <a:lnTo>
                    <a:pt x="774" y="87"/>
                  </a:lnTo>
                  <a:lnTo>
                    <a:pt x="772" y="85"/>
                  </a:lnTo>
                  <a:lnTo>
                    <a:pt x="771" y="85"/>
                  </a:lnTo>
                  <a:lnTo>
                    <a:pt x="769" y="84"/>
                  </a:lnTo>
                  <a:lnTo>
                    <a:pt x="769" y="83"/>
                  </a:lnTo>
                  <a:lnTo>
                    <a:pt x="768" y="82"/>
                  </a:lnTo>
                  <a:lnTo>
                    <a:pt x="767" y="82"/>
                  </a:lnTo>
                  <a:lnTo>
                    <a:pt x="766" y="82"/>
                  </a:lnTo>
                  <a:lnTo>
                    <a:pt x="766" y="81"/>
                  </a:lnTo>
                  <a:lnTo>
                    <a:pt x="766" y="79"/>
                  </a:lnTo>
                  <a:lnTo>
                    <a:pt x="766" y="79"/>
                  </a:lnTo>
                  <a:lnTo>
                    <a:pt x="763" y="78"/>
                  </a:lnTo>
                  <a:lnTo>
                    <a:pt x="760" y="76"/>
                  </a:lnTo>
                  <a:lnTo>
                    <a:pt x="758" y="76"/>
                  </a:lnTo>
                  <a:lnTo>
                    <a:pt x="755" y="70"/>
                  </a:lnTo>
                  <a:lnTo>
                    <a:pt x="754" y="69"/>
                  </a:lnTo>
                  <a:lnTo>
                    <a:pt x="750" y="64"/>
                  </a:lnTo>
                  <a:lnTo>
                    <a:pt x="749" y="63"/>
                  </a:lnTo>
                  <a:lnTo>
                    <a:pt x="749" y="62"/>
                  </a:lnTo>
                  <a:lnTo>
                    <a:pt x="749" y="58"/>
                  </a:lnTo>
                  <a:lnTo>
                    <a:pt x="749" y="57"/>
                  </a:lnTo>
                  <a:lnTo>
                    <a:pt x="749" y="56"/>
                  </a:lnTo>
                  <a:lnTo>
                    <a:pt x="750" y="55"/>
                  </a:lnTo>
                  <a:lnTo>
                    <a:pt x="750" y="51"/>
                  </a:lnTo>
                  <a:lnTo>
                    <a:pt x="749" y="49"/>
                  </a:lnTo>
                  <a:lnTo>
                    <a:pt x="743" y="40"/>
                  </a:lnTo>
                  <a:lnTo>
                    <a:pt x="742" y="40"/>
                  </a:lnTo>
                  <a:lnTo>
                    <a:pt x="742" y="43"/>
                  </a:lnTo>
                  <a:lnTo>
                    <a:pt x="739" y="38"/>
                  </a:lnTo>
                  <a:lnTo>
                    <a:pt x="737" y="39"/>
                  </a:lnTo>
                  <a:lnTo>
                    <a:pt x="736" y="40"/>
                  </a:lnTo>
                  <a:lnTo>
                    <a:pt x="736" y="42"/>
                  </a:lnTo>
                  <a:lnTo>
                    <a:pt x="735" y="44"/>
                  </a:lnTo>
                  <a:lnTo>
                    <a:pt x="735" y="46"/>
                  </a:lnTo>
                  <a:lnTo>
                    <a:pt x="734" y="46"/>
                  </a:lnTo>
                  <a:lnTo>
                    <a:pt x="734" y="45"/>
                  </a:lnTo>
                  <a:lnTo>
                    <a:pt x="735" y="42"/>
                  </a:lnTo>
                  <a:lnTo>
                    <a:pt x="735" y="40"/>
                  </a:lnTo>
                  <a:lnTo>
                    <a:pt x="736" y="39"/>
                  </a:lnTo>
                  <a:lnTo>
                    <a:pt x="737" y="39"/>
                  </a:lnTo>
                  <a:lnTo>
                    <a:pt x="737" y="38"/>
                  </a:lnTo>
                  <a:lnTo>
                    <a:pt x="737" y="37"/>
                  </a:lnTo>
                  <a:lnTo>
                    <a:pt x="736" y="38"/>
                  </a:lnTo>
                  <a:lnTo>
                    <a:pt x="733" y="40"/>
                  </a:lnTo>
                  <a:lnTo>
                    <a:pt x="730" y="40"/>
                  </a:lnTo>
                  <a:lnTo>
                    <a:pt x="729" y="42"/>
                  </a:lnTo>
                  <a:lnTo>
                    <a:pt x="721" y="45"/>
                  </a:lnTo>
                  <a:lnTo>
                    <a:pt x="716" y="45"/>
                  </a:lnTo>
                  <a:lnTo>
                    <a:pt x="713" y="48"/>
                  </a:lnTo>
                  <a:lnTo>
                    <a:pt x="713" y="48"/>
                  </a:lnTo>
                  <a:lnTo>
                    <a:pt x="709" y="49"/>
                  </a:lnTo>
                  <a:lnTo>
                    <a:pt x="706" y="48"/>
                  </a:lnTo>
                  <a:lnTo>
                    <a:pt x="702" y="46"/>
                  </a:lnTo>
                  <a:lnTo>
                    <a:pt x="700" y="45"/>
                  </a:lnTo>
                  <a:lnTo>
                    <a:pt x="697" y="43"/>
                  </a:lnTo>
                  <a:lnTo>
                    <a:pt x="696" y="42"/>
                  </a:lnTo>
                  <a:lnTo>
                    <a:pt x="693" y="42"/>
                  </a:lnTo>
                  <a:lnTo>
                    <a:pt x="688" y="39"/>
                  </a:lnTo>
                  <a:lnTo>
                    <a:pt x="687" y="38"/>
                  </a:lnTo>
                  <a:lnTo>
                    <a:pt x="684" y="36"/>
                  </a:lnTo>
                  <a:lnTo>
                    <a:pt x="683" y="35"/>
                  </a:lnTo>
                  <a:lnTo>
                    <a:pt x="682" y="33"/>
                  </a:lnTo>
                  <a:lnTo>
                    <a:pt x="681" y="32"/>
                  </a:lnTo>
                  <a:lnTo>
                    <a:pt x="681" y="30"/>
                  </a:lnTo>
                  <a:lnTo>
                    <a:pt x="682" y="30"/>
                  </a:lnTo>
                  <a:lnTo>
                    <a:pt x="677" y="26"/>
                  </a:lnTo>
                  <a:lnTo>
                    <a:pt x="675" y="23"/>
                  </a:lnTo>
                  <a:lnTo>
                    <a:pt x="674" y="20"/>
                  </a:lnTo>
                  <a:lnTo>
                    <a:pt x="672" y="18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4" y="12"/>
                  </a:lnTo>
                  <a:lnTo>
                    <a:pt x="675" y="10"/>
                  </a:lnTo>
                  <a:lnTo>
                    <a:pt x="676" y="9"/>
                  </a:lnTo>
                  <a:lnTo>
                    <a:pt x="674" y="9"/>
                  </a:lnTo>
                  <a:lnTo>
                    <a:pt x="671" y="9"/>
                  </a:lnTo>
                  <a:lnTo>
                    <a:pt x="669" y="6"/>
                  </a:lnTo>
                  <a:lnTo>
                    <a:pt x="669" y="5"/>
                  </a:lnTo>
                  <a:lnTo>
                    <a:pt x="669" y="4"/>
                  </a:lnTo>
                  <a:lnTo>
                    <a:pt x="668" y="3"/>
                  </a:lnTo>
                  <a:lnTo>
                    <a:pt x="668" y="1"/>
                  </a:lnTo>
                  <a:lnTo>
                    <a:pt x="667" y="1"/>
                  </a:lnTo>
                  <a:lnTo>
                    <a:pt x="665" y="3"/>
                  </a:lnTo>
                  <a:lnTo>
                    <a:pt x="665" y="1"/>
                  </a:lnTo>
                  <a:lnTo>
                    <a:pt x="663" y="1"/>
                  </a:lnTo>
                  <a:lnTo>
                    <a:pt x="662" y="0"/>
                  </a:lnTo>
                  <a:lnTo>
                    <a:pt x="661" y="4"/>
                  </a:lnTo>
                  <a:lnTo>
                    <a:pt x="659" y="7"/>
                  </a:lnTo>
                  <a:lnTo>
                    <a:pt x="657" y="10"/>
                  </a:lnTo>
                  <a:lnTo>
                    <a:pt x="655" y="12"/>
                  </a:lnTo>
                  <a:lnTo>
                    <a:pt x="652" y="14"/>
                  </a:lnTo>
                  <a:lnTo>
                    <a:pt x="651" y="14"/>
                  </a:lnTo>
                  <a:lnTo>
                    <a:pt x="646" y="16"/>
                  </a:lnTo>
                  <a:lnTo>
                    <a:pt x="643" y="17"/>
                  </a:lnTo>
                  <a:lnTo>
                    <a:pt x="632" y="16"/>
                  </a:lnTo>
                  <a:lnTo>
                    <a:pt x="630" y="16"/>
                  </a:lnTo>
                  <a:lnTo>
                    <a:pt x="628" y="14"/>
                  </a:lnTo>
                  <a:lnTo>
                    <a:pt x="628" y="13"/>
                  </a:lnTo>
                  <a:lnTo>
                    <a:pt x="625" y="13"/>
                  </a:lnTo>
                  <a:lnTo>
                    <a:pt x="616" y="17"/>
                  </a:lnTo>
                  <a:lnTo>
                    <a:pt x="592" y="13"/>
                  </a:lnTo>
                  <a:lnTo>
                    <a:pt x="581" y="13"/>
                  </a:lnTo>
                  <a:lnTo>
                    <a:pt x="579" y="13"/>
                  </a:lnTo>
                  <a:lnTo>
                    <a:pt x="578" y="13"/>
                  </a:lnTo>
                  <a:lnTo>
                    <a:pt x="563" y="12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48" y="10"/>
                  </a:lnTo>
                  <a:lnTo>
                    <a:pt x="542" y="9"/>
                  </a:lnTo>
                  <a:lnTo>
                    <a:pt x="541" y="9"/>
                  </a:lnTo>
                  <a:lnTo>
                    <a:pt x="530" y="16"/>
                  </a:lnTo>
                  <a:lnTo>
                    <a:pt x="517" y="19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6" y="24"/>
                  </a:lnTo>
                  <a:lnTo>
                    <a:pt x="505" y="23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0" y="25"/>
                  </a:lnTo>
                  <a:lnTo>
                    <a:pt x="499" y="25"/>
                  </a:lnTo>
                  <a:lnTo>
                    <a:pt x="498" y="25"/>
                  </a:lnTo>
                  <a:lnTo>
                    <a:pt x="493" y="27"/>
                  </a:lnTo>
                  <a:lnTo>
                    <a:pt x="491" y="27"/>
                  </a:lnTo>
                  <a:lnTo>
                    <a:pt x="489" y="26"/>
                  </a:lnTo>
                  <a:lnTo>
                    <a:pt x="487" y="26"/>
                  </a:lnTo>
                  <a:lnTo>
                    <a:pt x="487" y="27"/>
                  </a:lnTo>
                  <a:lnTo>
                    <a:pt x="486" y="30"/>
                  </a:lnTo>
                  <a:lnTo>
                    <a:pt x="485" y="29"/>
                  </a:lnTo>
                  <a:lnTo>
                    <a:pt x="483" y="29"/>
                  </a:lnTo>
                  <a:lnTo>
                    <a:pt x="482" y="30"/>
                  </a:lnTo>
                  <a:lnTo>
                    <a:pt x="481" y="30"/>
                  </a:lnTo>
                  <a:lnTo>
                    <a:pt x="476" y="33"/>
                  </a:lnTo>
                  <a:lnTo>
                    <a:pt x="475" y="35"/>
                  </a:lnTo>
                  <a:lnTo>
                    <a:pt x="473" y="36"/>
                  </a:lnTo>
                  <a:lnTo>
                    <a:pt x="472" y="37"/>
                  </a:lnTo>
                  <a:lnTo>
                    <a:pt x="470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8" y="38"/>
                  </a:lnTo>
                  <a:lnTo>
                    <a:pt x="463" y="38"/>
                  </a:lnTo>
                  <a:lnTo>
                    <a:pt x="461" y="39"/>
                  </a:lnTo>
                  <a:lnTo>
                    <a:pt x="460" y="42"/>
                  </a:lnTo>
                  <a:lnTo>
                    <a:pt x="456" y="48"/>
                  </a:lnTo>
                  <a:lnTo>
                    <a:pt x="455" y="50"/>
                  </a:lnTo>
                  <a:lnTo>
                    <a:pt x="453" y="51"/>
                  </a:lnTo>
                  <a:lnTo>
                    <a:pt x="444" y="53"/>
                  </a:lnTo>
                  <a:lnTo>
                    <a:pt x="441" y="56"/>
                  </a:lnTo>
                  <a:lnTo>
                    <a:pt x="431" y="61"/>
                  </a:lnTo>
                  <a:lnTo>
                    <a:pt x="416" y="71"/>
                  </a:lnTo>
                  <a:lnTo>
                    <a:pt x="405" y="76"/>
                  </a:lnTo>
                  <a:lnTo>
                    <a:pt x="404" y="76"/>
                  </a:lnTo>
                  <a:lnTo>
                    <a:pt x="402" y="78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7" y="79"/>
                  </a:lnTo>
                  <a:lnTo>
                    <a:pt x="397" y="81"/>
                  </a:lnTo>
                  <a:lnTo>
                    <a:pt x="398" y="82"/>
                  </a:lnTo>
                  <a:lnTo>
                    <a:pt x="400" y="82"/>
                  </a:lnTo>
                  <a:lnTo>
                    <a:pt x="400" y="83"/>
                  </a:lnTo>
                  <a:lnTo>
                    <a:pt x="398" y="85"/>
                  </a:lnTo>
                  <a:lnTo>
                    <a:pt x="398" y="87"/>
                  </a:lnTo>
                  <a:lnTo>
                    <a:pt x="398" y="89"/>
                  </a:lnTo>
                  <a:lnTo>
                    <a:pt x="398" y="90"/>
                  </a:lnTo>
                  <a:lnTo>
                    <a:pt x="397" y="91"/>
                  </a:lnTo>
                  <a:lnTo>
                    <a:pt x="396" y="94"/>
                  </a:lnTo>
                  <a:lnTo>
                    <a:pt x="391" y="97"/>
                  </a:lnTo>
                  <a:lnTo>
                    <a:pt x="389" y="100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5" y="102"/>
                  </a:lnTo>
                  <a:lnTo>
                    <a:pt x="384" y="102"/>
                  </a:lnTo>
                  <a:lnTo>
                    <a:pt x="383" y="101"/>
                  </a:lnTo>
                  <a:lnTo>
                    <a:pt x="379" y="102"/>
                  </a:lnTo>
                  <a:lnTo>
                    <a:pt x="377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4" y="102"/>
                  </a:lnTo>
                  <a:lnTo>
                    <a:pt x="355" y="103"/>
                  </a:lnTo>
                  <a:lnTo>
                    <a:pt x="349" y="102"/>
                  </a:lnTo>
                  <a:lnTo>
                    <a:pt x="348" y="101"/>
                  </a:lnTo>
                  <a:lnTo>
                    <a:pt x="345" y="98"/>
                  </a:lnTo>
                  <a:lnTo>
                    <a:pt x="320" y="92"/>
                  </a:lnTo>
                  <a:lnTo>
                    <a:pt x="318" y="90"/>
                  </a:lnTo>
                  <a:lnTo>
                    <a:pt x="316" y="90"/>
                  </a:lnTo>
                  <a:lnTo>
                    <a:pt x="314" y="89"/>
                  </a:lnTo>
                  <a:lnTo>
                    <a:pt x="313" y="89"/>
                  </a:lnTo>
                  <a:lnTo>
                    <a:pt x="312" y="91"/>
                  </a:lnTo>
                  <a:lnTo>
                    <a:pt x="312" y="92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0" y="94"/>
                  </a:lnTo>
                  <a:lnTo>
                    <a:pt x="309" y="95"/>
                  </a:lnTo>
                  <a:lnTo>
                    <a:pt x="306" y="96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285" y="96"/>
                  </a:lnTo>
                  <a:lnTo>
                    <a:pt x="264" y="92"/>
                  </a:lnTo>
                  <a:lnTo>
                    <a:pt x="250" y="89"/>
                  </a:lnTo>
                  <a:lnTo>
                    <a:pt x="235" y="87"/>
                  </a:lnTo>
                  <a:lnTo>
                    <a:pt x="234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28" y="89"/>
                  </a:lnTo>
                  <a:lnTo>
                    <a:pt x="226" y="92"/>
                  </a:lnTo>
                  <a:lnTo>
                    <a:pt x="224" y="96"/>
                  </a:lnTo>
                  <a:lnTo>
                    <a:pt x="226" y="97"/>
                  </a:lnTo>
                  <a:lnTo>
                    <a:pt x="225" y="98"/>
                  </a:lnTo>
                  <a:lnTo>
                    <a:pt x="225" y="100"/>
                  </a:lnTo>
                  <a:lnTo>
                    <a:pt x="224" y="103"/>
                  </a:lnTo>
                  <a:lnTo>
                    <a:pt x="222" y="105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21" y="111"/>
                  </a:lnTo>
                  <a:lnTo>
                    <a:pt x="225" y="114"/>
                  </a:lnTo>
                  <a:lnTo>
                    <a:pt x="226" y="116"/>
                  </a:lnTo>
                  <a:lnTo>
                    <a:pt x="228" y="117"/>
                  </a:lnTo>
                  <a:lnTo>
                    <a:pt x="229" y="118"/>
                  </a:lnTo>
                  <a:lnTo>
                    <a:pt x="233" y="121"/>
                  </a:lnTo>
                  <a:lnTo>
                    <a:pt x="234" y="122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3"/>
                  </a:lnTo>
                  <a:lnTo>
                    <a:pt x="239" y="126"/>
                  </a:lnTo>
                  <a:lnTo>
                    <a:pt x="240" y="127"/>
                  </a:lnTo>
                  <a:lnTo>
                    <a:pt x="240" y="128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9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1" y="128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5" y="134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50" y="134"/>
                  </a:lnTo>
                  <a:lnTo>
                    <a:pt x="251" y="133"/>
                  </a:lnTo>
                  <a:lnTo>
                    <a:pt x="267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3" y="134"/>
                  </a:lnTo>
                  <a:lnTo>
                    <a:pt x="274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85" y="134"/>
                  </a:lnTo>
                  <a:lnTo>
                    <a:pt x="289" y="135"/>
                  </a:lnTo>
                  <a:lnTo>
                    <a:pt x="289" y="136"/>
                  </a:lnTo>
                  <a:lnTo>
                    <a:pt x="287" y="139"/>
                  </a:lnTo>
                  <a:lnTo>
                    <a:pt x="286" y="139"/>
                  </a:lnTo>
                  <a:lnTo>
                    <a:pt x="284" y="136"/>
                  </a:lnTo>
                  <a:lnTo>
                    <a:pt x="274" y="137"/>
                  </a:lnTo>
                  <a:lnTo>
                    <a:pt x="260" y="141"/>
                  </a:lnTo>
                  <a:lnTo>
                    <a:pt x="259" y="139"/>
                  </a:lnTo>
                  <a:lnTo>
                    <a:pt x="258" y="137"/>
                  </a:lnTo>
                  <a:lnTo>
                    <a:pt x="257" y="137"/>
                  </a:lnTo>
                  <a:lnTo>
                    <a:pt x="257" y="136"/>
                  </a:lnTo>
                  <a:lnTo>
                    <a:pt x="255" y="137"/>
                  </a:lnTo>
                  <a:lnTo>
                    <a:pt x="254" y="137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1" y="140"/>
                  </a:lnTo>
                  <a:lnTo>
                    <a:pt x="251" y="141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8" y="140"/>
                  </a:lnTo>
                  <a:lnTo>
                    <a:pt x="247" y="139"/>
                  </a:lnTo>
                  <a:lnTo>
                    <a:pt x="246" y="140"/>
                  </a:lnTo>
                  <a:lnTo>
                    <a:pt x="242" y="142"/>
                  </a:lnTo>
                  <a:lnTo>
                    <a:pt x="239" y="143"/>
                  </a:lnTo>
                  <a:lnTo>
                    <a:pt x="218" y="146"/>
                  </a:lnTo>
                  <a:lnTo>
                    <a:pt x="216" y="146"/>
                  </a:lnTo>
                  <a:lnTo>
                    <a:pt x="213" y="149"/>
                  </a:lnTo>
                  <a:lnTo>
                    <a:pt x="211" y="150"/>
                  </a:lnTo>
                  <a:lnTo>
                    <a:pt x="205" y="153"/>
                  </a:lnTo>
                  <a:lnTo>
                    <a:pt x="203" y="155"/>
                  </a:lnTo>
                  <a:lnTo>
                    <a:pt x="202" y="157"/>
                  </a:lnTo>
                  <a:lnTo>
                    <a:pt x="205" y="159"/>
                  </a:lnTo>
                  <a:lnTo>
                    <a:pt x="212" y="163"/>
                  </a:lnTo>
                  <a:lnTo>
                    <a:pt x="216" y="165"/>
                  </a:lnTo>
                  <a:lnTo>
                    <a:pt x="216" y="163"/>
                  </a:lnTo>
                  <a:lnTo>
                    <a:pt x="219" y="162"/>
                  </a:lnTo>
                  <a:lnTo>
                    <a:pt x="224" y="162"/>
                  </a:lnTo>
                  <a:lnTo>
                    <a:pt x="225" y="162"/>
                  </a:lnTo>
                  <a:lnTo>
                    <a:pt x="227" y="163"/>
                  </a:lnTo>
                  <a:lnTo>
                    <a:pt x="228" y="166"/>
                  </a:lnTo>
                  <a:lnTo>
                    <a:pt x="231" y="166"/>
                  </a:lnTo>
                  <a:lnTo>
                    <a:pt x="229" y="166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5" y="168"/>
                  </a:lnTo>
                  <a:lnTo>
                    <a:pt x="225" y="170"/>
                  </a:lnTo>
                  <a:lnTo>
                    <a:pt x="224" y="172"/>
                  </a:lnTo>
                  <a:lnTo>
                    <a:pt x="222" y="173"/>
                  </a:lnTo>
                  <a:lnTo>
                    <a:pt x="221" y="173"/>
                  </a:lnTo>
                  <a:lnTo>
                    <a:pt x="215" y="173"/>
                  </a:lnTo>
                  <a:lnTo>
                    <a:pt x="214" y="173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09" y="170"/>
                  </a:lnTo>
                  <a:lnTo>
                    <a:pt x="207" y="170"/>
                  </a:lnTo>
                  <a:lnTo>
                    <a:pt x="205" y="170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1" y="169"/>
                  </a:lnTo>
                  <a:lnTo>
                    <a:pt x="200" y="170"/>
                  </a:lnTo>
                  <a:lnTo>
                    <a:pt x="195" y="172"/>
                  </a:lnTo>
                  <a:lnTo>
                    <a:pt x="194" y="172"/>
                  </a:lnTo>
                  <a:lnTo>
                    <a:pt x="194" y="173"/>
                  </a:lnTo>
                  <a:lnTo>
                    <a:pt x="193" y="173"/>
                  </a:lnTo>
                  <a:lnTo>
                    <a:pt x="192" y="172"/>
                  </a:lnTo>
                  <a:lnTo>
                    <a:pt x="192" y="173"/>
                  </a:lnTo>
                  <a:lnTo>
                    <a:pt x="188" y="170"/>
                  </a:lnTo>
                  <a:lnTo>
                    <a:pt x="185" y="170"/>
                  </a:lnTo>
                  <a:lnTo>
                    <a:pt x="181" y="170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74" y="169"/>
                  </a:lnTo>
                  <a:lnTo>
                    <a:pt x="170" y="169"/>
                  </a:lnTo>
                  <a:lnTo>
                    <a:pt x="151" y="169"/>
                  </a:lnTo>
                  <a:lnTo>
                    <a:pt x="147" y="172"/>
                  </a:lnTo>
                  <a:lnTo>
                    <a:pt x="140" y="173"/>
                  </a:lnTo>
                  <a:lnTo>
                    <a:pt x="137" y="172"/>
                  </a:lnTo>
                  <a:lnTo>
                    <a:pt x="137" y="169"/>
                  </a:lnTo>
                  <a:lnTo>
                    <a:pt x="138" y="167"/>
                  </a:lnTo>
                  <a:lnTo>
                    <a:pt x="146" y="165"/>
                  </a:lnTo>
                  <a:lnTo>
                    <a:pt x="147" y="162"/>
                  </a:lnTo>
                  <a:lnTo>
                    <a:pt x="146" y="161"/>
                  </a:lnTo>
                  <a:lnTo>
                    <a:pt x="142" y="160"/>
                  </a:lnTo>
                  <a:lnTo>
                    <a:pt x="129" y="157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5" y="156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1" y="160"/>
                  </a:lnTo>
                  <a:lnTo>
                    <a:pt x="120" y="160"/>
                  </a:lnTo>
                  <a:lnTo>
                    <a:pt x="120" y="161"/>
                  </a:lnTo>
                  <a:lnTo>
                    <a:pt x="121" y="161"/>
                  </a:lnTo>
                  <a:lnTo>
                    <a:pt x="123" y="165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5" y="166"/>
                  </a:lnTo>
                  <a:lnTo>
                    <a:pt x="127" y="167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30" y="169"/>
                  </a:lnTo>
                  <a:lnTo>
                    <a:pt x="134" y="170"/>
                  </a:lnTo>
                  <a:lnTo>
                    <a:pt x="135" y="170"/>
                  </a:lnTo>
                  <a:lnTo>
                    <a:pt x="134" y="173"/>
                  </a:lnTo>
                  <a:lnTo>
                    <a:pt x="130" y="174"/>
                  </a:lnTo>
                  <a:lnTo>
                    <a:pt x="128" y="178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6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3" y="178"/>
                  </a:lnTo>
                  <a:lnTo>
                    <a:pt x="98" y="175"/>
                  </a:lnTo>
                  <a:lnTo>
                    <a:pt x="94" y="172"/>
                  </a:lnTo>
                  <a:lnTo>
                    <a:pt x="91" y="168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2" y="166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5" y="166"/>
                  </a:lnTo>
                  <a:lnTo>
                    <a:pt x="83" y="166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3" y="166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4" y="170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59" y="169"/>
                  </a:lnTo>
                  <a:lnTo>
                    <a:pt x="52" y="168"/>
                  </a:lnTo>
                  <a:lnTo>
                    <a:pt x="50" y="169"/>
                  </a:lnTo>
                  <a:lnTo>
                    <a:pt x="48" y="17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3" y="187"/>
                  </a:lnTo>
                  <a:lnTo>
                    <a:pt x="32" y="188"/>
                  </a:lnTo>
                  <a:lnTo>
                    <a:pt x="30" y="189"/>
                  </a:lnTo>
                  <a:lnTo>
                    <a:pt x="27" y="189"/>
                  </a:lnTo>
                  <a:lnTo>
                    <a:pt x="27" y="191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4" y="192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6"/>
                  </a:lnTo>
                  <a:lnTo>
                    <a:pt x="24" y="198"/>
                  </a:lnTo>
                  <a:lnTo>
                    <a:pt x="23" y="198"/>
                  </a:lnTo>
                  <a:lnTo>
                    <a:pt x="23" y="199"/>
                  </a:lnTo>
                  <a:lnTo>
                    <a:pt x="23" y="200"/>
                  </a:lnTo>
                  <a:lnTo>
                    <a:pt x="22" y="201"/>
                  </a:lnTo>
                  <a:lnTo>
                    <a:pt x="22" y="202"/>
                  </a:lnTo>
                  <a:lnTo>
                    <a:pt x="22" y="204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4" y="208"/>
                  </a:lnTo>
                  <a:lnTo>
                    <a:pt x="13" y="209"/>
                  </a:lnTo>
                  <a:lnTo>
                    <a:pt x="9" y="208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5" y="214"/>
                  </a:lnTo>
                  <a:lnTo>
                    <a:pt x="5" y="215"/>
                  </a:lnTo>
                  <a:lnTo>
                    <a:pt x="5" y="216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6" y="225"/>
                  </a:lnTo>
                  <a:lnTo>
                    <a:pt x="5" y="227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3"/>
                  </a:lnTo>
                  <a:lnTo>
                    <a:pt x="6" y="237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5" y="245"/>
                  </a:lnTo>
                  <a:lnTo>
                    <a:pt x="4" y="248"/>
                  </a:lnTo>
                  <a:lnTo>
                    <a:pt x="3" y="252"/>
                  </a:lnTo>
                  <a:lnTo>
                    <a:pt x="0" y="257"/>
                  </a:lnTo>
                  <a:lnTo>
                    <a:pt x="0" y="259"/>
                  </a:lnTo>
                  <a:lnTo>
                    <a:pt x="4" y="261"/>
                  </a:lnTo>
                  <a:lnTo>
                    <a:pt x="5" y="261"/>
                  </a:lnTo>
                  <a:lnTo>
                    <a:pt x="12" y="259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4" y="259"/>
                  </a:lnTo>
                  <a:lnTo>
                    <a:pt x="16" y="258"/>
                  </a:lnTo>
                  <a:lnTo>
                    <a:pt x="17" y="258"/>
                  </a:lnTo>
                  <a:lnTo>
                    <a:pt x="20" y="259"/>
                  </a:lnTo>
                  <a:lnTo>
                    <a:pt x="22" y="259"/>
                  </a:lnTo>
                  <a:lnTo>
                    <a:pt x="23" y="258"/>
                  </a:lnTo>
                  <a:lnTo>
                    <a:pt x="26" y="257"/>
                  </a:lnTo>
                  <a:lnTo>
                    <a:pt x="27" y="255"/>
                  </a:lnTo>
                  <a:lnTo>
                    <a:pt x="29" y="254"/>
                  </a:lnTo>
                  <a:lnTo>
                    <a:pt x="44" y="252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2" y="250"/>
                  </a:lnTo>
                  <a:lnTo>
                    <a:pt x="63" y="250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5" y="253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3" y="258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9" y="263"/>
                  </a:lnTo>
                  <a:lnTo>
                    <a:pt x="58" y="263"/>
                  </a:lnTo>
                  <a:lnTo>
                    <a:pt x="57" y="264"/>
                  </a:lnTo>
                  <a:lnTo>
                    <a:pt x="55" y="264"/>
                  </a:lnTo>
                  <a:lnTo>
                    <a:pt x="55" y="265"/>
                  </a:lnTo>
                  <a:lnTo>
                    <a:pt x="55" y="266"/>
                  </a:lnTo>
                  <a:lnTo>
                    <a:pt x="56" y="267"/>
                  </a:lnTo>
                  <a:lnTo>
                    <a:pt x="48" y="273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44" y="277"/>
                  </a:lnTo>
                  <a:lnTo>
                    <a:pt x="45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2" y="276"/>
                  </a:lnTo>
                  <a:lnTo>
                    <a:pt x="42" y="277"/>
                  </a:lnTo>
                  <a:lnTo>
                    <a:pt x="40" y="279"/>
                  </a:lnTo>
                  <a:lnTo>
                    <a:pt x="39" y="279"/>
                  </a:lnTo>
                  <a:lnTo>
                    <a:pt x="42" y="279"/>
                  </a:lnTo>
                  <a:lnTo>
                    <a:pt x="43" y="279"/>
                  </a:lnTo>
                  <a:lnTo>
                    <a:pt x="48" y="279"/>
                  </a:lnTo>
                  <a:lnTo>
                    <a:pt x="49" y="279"/>
                  </a:lnTo>
                  <a:lnTo>
                    <a:pt x="49" y="281"/>
                  </a:lnTo>
                  <a:lnTo>
                    <a:pt x="49" y="283"/>
                  </a:lnTo>
                  <a:lnTo>
                    <a:pt x="50" y="285"/>
                  </a:lnTo>
                  <a:lnTo>
                    <a:pt x="50" y="286"/>
                  </a:lnTo>
                  <a:lnTo>
                    <a:pt x="51" y="287"/>
                  </a:lnTo>
                  <a:lnTo>
                    <a:pt x="52" y="289"/>
                  </a:lnTo>
                  <a:lnTo>
                    <a:pt x="53" y="289"/>
                  </a:lnTo>
                  <a:lnTo>
                    <a:pt x="56" y="290"/>
                  </a:lnTo>
                  <a:lnTo>
                    <a:pt x="57" y="291"/>
                  </a:lnTo>
                  <a:lnTo>
                    <a:pt x="58" y="293"/>
                  </a:lnTo>
                  <a:lnTo>
                    <a:pt x="61" y="297"/>
                  </a:lnTo>
                  <a:lnTo>
                    <a:pt x="61" y="298"/>
                  </a:lnTo>
                  <a:lnTo>
                    <a:pt x="61" y="299"/>
                  </a:lnTo>
                  <a:lnTo>
                    <a:pt x="59" y="300"/>
                  </a:lnTo>
                  <a:lnTo>
                    <a:pt x="57" y="302"/>
                  </a:lnTo>
                  <a:lnTo>
                    <a:pt x="55" y="303"/>
                  </a:lnTo>
                  <a:lnTo>
                    <a:pt x="55" y="304"/>
                  </a:lnTo>
                  <a:lnTo>
                    <a:pt x="56" y="304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5" y="310"/>
                  </a:lnTo>
                  <a:lnTo>
                    <a:pt x="57" y="311"/>
                  </a:lnTo>
                  <a:lnTo>
                    <a:pt x="58" y="311"/>
                  </a:lnTo>
                  <a:lnTo>
                    <a:pt x="59" y="313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3" y="311"/>
                  </a:lnTo>
                  <a:lnTo>
                    <a:pt x="64" y="311"/>
                  </a:lnTo>
                  <a:lnTo>
                    <a:pt x="65" y="311"/>
                  </a:lnTo>
                  <a:lnTo>
                    <a:pt x="66" y="311"/>
                  </a:lnTo>
                  <a:lnTo>
                    <a:pt x="68" y="312"/>
                  </a:lnTo>
                  <a:lnTo>
                    <a:pt x="69" y="312"/>
                  </a:lnTo>
                  <a:lnTo>
                    <a:pt x="70" y="312"/>
                  </a:lnTo>
                  <a:lnTo>
                    <a:pt x="71" y="312"/>
                  </a:lnTo>
                  <a:lnTo>
                    <a:pt x="72" y="311"/>
                  </a:lnTo>
                  <a:lnTo>
                    <a:pt x="73" y="311"/>
                  </a:lnTo>
                  <a:lnTo>
                    <a:pt x="73" y="312"/>
                  </a:lnTo>
                  <a:lnTo>
                    <a:pt x="72" y="316"/>
                  </a:lnTo>
                  <a:lnTo>
                    <a:pt x="73" y="316"/>
                  </a:lnTo>
                  <a:lnTo>
                    <a:pt x="73" y="317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8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5" y="320"/>
                  </a:lnTo>
                  <a:lnTo>
                    <a:pt x="66" y="323"/>
                  </a:lnTo>
                  <a:lnTo>
                    <a:pt x="66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4"/>
                  </a:lnTo>
                  <a:lnTo>
                    <a:pt x="63" y="326"/>
                  </a:lnTo>
                  <a:lnTo>
                    <a:pt x="64" y="325"/>
                  </a:lnTo>
                  <a:lnTo>
                    <a:pt x="64" y="326"/>
                  </a:lnTo>
                  <a:lnTo>
                    <a:pt x="64" y="328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2" y="330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1" y="331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3" y="331"/>
                  </a:lnTo>
                  <a:lnTo>
                    <a:pt x="50" y="331"/>
                  </a:lnTo>
                  <a:lnTo>
                    <a:pt x="49" y="332"/>
                  </a:lnTo>
                  <a:lnTo>
                    <a:pt x="49" y="335"/>
                  </a:lnTo>
                  <a:lnTo>
                    <a:pt x="50" y="336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2" y="342"/>
                  </a:lnTo>
                  <a:lnTo>
                    <a:pt x="53" y="342"/>
                  </a:lnTo>
                  <a:lnTo>
                    <a:pt x="55" y="342"/>
                  </a:lnTo>
                  <a:lnTo>
                    <a:pt x="55" y="343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8" y="348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61" y="350"/>
                  </a:lnTo>
                  <a:lnTo>
                    <a:pt x="62" y="351"/>
                  </a:lnTo>
                  <a:lnTo>
                    <a:pt x="62" y="352"/>
                  </a:lnTo>
                  <a:lnTo>
                    <a:pt x="61" y="352"/>
                  </a:lnTo>
                  <a:lnTo>
                    <a:pt x="58" y="351"/>
                  </a:lnTo>
                  <a:lnTo>
                    <a:pt x="57" y="350"/>
                  </a:lnTo>
                  <a:lnTo>
                    <a:pt x="58" y="352"/>
                  </a:lnTo>
                  <a:lnTo>
                    <a:pt x="59" y="352"/>
                  </a:lnTo>
                  <a:lnTo>
                    <a:pt x="62" y="354"/>
                  </a:lnTo>
                  <a:lnTo>
                    <a:pt x="63" y="357"/>
                  </a:lnTo>
                  <a:lnTo>
                    <a:pt x="65" y="358"/>
                  </a:lnTo>
                  <a:lnTo>
                    <a:pt x="64" y="359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2" y="357"/>
                  </a:lnTo>
                  <a:lnTo>
                    <a:pt x="75" y="358"/>
                  </a:lnTo>
                  <a:lnTo>
                    <a:pt x="76" y="357"/>
                  </a:lnTo>
                  <a:lnTo>
                    <a:pt x="78" y="358"/>
                  </a:lnTo>
                  <a:lnTo>
                    <a:pt x="79" y="357"/>
                  </a:lnTo>
                  <a:lnTo>
                    <a:pt x="81" y="358"/>
                  </a:lnTo>
                  <a:lnTo>
                    <a:pt x="81" y="357"/>
                  </a:lnTo>
                  <a:lnTo>
                    <a:pt x="82" y="358"/>
                  </a:lnTo>
                  <a:lnTo>
                    <a:pt x="79" y="359"/>
                  </a:lnTo>
                  <a:lnTo>
                    <a:pt x="78" y="362"/>
                  </a:lnTo>
                  <a:lnTo>
                    <a:pt x="76" y="363"/>
                  </a:lnTo>
                  <a:lnTo>
                    <a:pt x="73" y="362"/>
                  </a:lnTo>
                  <a:lnTo>
                    <a:pt x="72" y="362"/>
                  </a:lnTo>
                  <a:lnTo>
                    <a:pt x="71" y="362"/>
                  </a:lnTo>
                  <a:lnTo>
                    <a:pt x="70" y="362"/>
                  </a:lnTo>
                  <a:lnTo>
                    <a:pt x="69" y="363"/>
                  </a:lnTo>
                  <a:lnTo>
                    <a:pt x="68" y="363"/>
                  </a:lnTo>
                  <a:lnTo>
                    <a:pt x="66" y="363"/>
                  </a:lnTo>
                  <a:lnTo>
                    <a:pt x="63" y="364"/>
                  </a:lnTo>
                  <a:lnTo>
                    <a:pt x="58" y="364"/>
                  </a:lnTo>
                  <a:lnTo>
                    <a:pt x="57" y="365"/>
                  </a:lnTo>
                  <a:lnTo>
                    <a:pt x="56" y="365"/>
                  </a:lnTo>
                  <a:lnTo>
                    <a:pt x="55" y="367"/>
                  </a:lnTo>
                  <a:lnTo>
                    <a:pt x="53" y="364"/>
                  </a:lnTo>
                  <a:lnTo>
                    <a:pt x="53" y="365"/>
                  </a:lnTo>
                  <a:lnTo>
                    <a:pt x="52" y="365"/>
                  </a:lnTo>
                  <a:lnTo>
                    <a:pt x="51" y="363"/>
                  </a:lnTo>
                  <a:lnTo>
                    <a:pt x="50" y="361"/>
                  </a:lnTo>
                  <a:lnTo>
                    <a:pt x="49" y="359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6" y="361"/>
                  </a:lnTo>
                  <a:lnTo>
                    <a:pt x="45" y="363"/>
                  </a:lnTo>
                  <a:lnTo>
                    <a:pt x="45" y="364"/>
                  </a:lnTo>
                  <a:lnTo>
                    <a:pt x="45" y="368"/>
                  </a:lnTo>
                  <a:lnTo>
                    <a:pt x="46" y="369"/>
                  </a:lnTo>
                  <a:lnTo>
                    <a:pt x="46" y="370"/>
                  </a:lnTo>
                  <a:lnTo>
                    <a:pt x="45" y="371"/>
                  </a:lnTo>
                  <a:lnTo>
                    <a:pt x="44" y="369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38" y="362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9" y="357"/>
                  </a:lnTo>
                  <a:lnTo>
                    <a:pt x="40" y="356"/>
                  </a:lnTo>
                  <a:lnTo>
                    <a:pt x="42" y="357"/>
                  </a:lnTo>
                  <a:lnTo>
                    <a:pt x="43" y="356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2" y="352"/>
                  </a:lnTo>
                  <a:lnTo>
                    <a:pt x="42" y="351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38" y="348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5" y="341"/>
                  </a:lnTo>
                  <a:lnTo>
                    <a:pt x="33" y="338"/>
                  </a:lnTo>
                  <a:lnTo>
                    <a:pt x="31" y="337"/>
                  </a:lnTo>
                  <a:lnTo>
                    <a:pt x="30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2" y="338"/>
                  </a:lnTo>
                  <a:lnTo>
                    <a:pt x="20" y="339"/>
                  </a:lnTo>
                  <a:lnTo>
                    <a:pt x="20" y="341"/>
                  </a:lnTo>
                  <a:lnTo>
                    <a:pt x="22" y="345"/>
                  </a:lnTo>
                  <a:lnTo>
                    <a:pt x="22" y="346"/>
                  </a:lnTo>
                  <a:lnTo>
                    <a:pt x="23" y="349"/>
                  </a:lnTo>
                  <a:lnTo>
                    <a:pt x="23" y="350"/>
                  </a:lnTo>
                  <a:lnTo>
                    <a:pt x="25" y="354"/>
                  </a:lnTo>
                  <a:lnTo>
                    <a:pt x="25" y="355"/>
                  </a:lnTo>
                  <a:lnTo>
                    <a:pt x="25" y="356"/>
                  </a:lnTo>
                  <a:lnTo>
                    <a:pt x="24" y="357"/>
                  </a:lnTo>
                  <a:lnTo>
                    <a:pt x="24" y="358"/>
                  </a:lnTo>
                  <a:lnTo>
                    <a:pt x="25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9" y="357"/>
                  </a:lnTo>
                  <a:lnTo>
                    <a:pt x="31" y="357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2" y="362"/>
                  </a:lnTo>
                  <a:lnTo>
                    <a:pt x="32" y="363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62"/>
                  </a:lnTo>
                  <a:lnTo>
                    <a:pt x="30" y="362"/>
                  </a:lnTo>
                  <a:lnTo>
                    <a:pt x="31" y="364"/>
                  </a:lnTo>
                  <a:lnTo>
                    <a:pt x="31" y="365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7" y="368"/>
                  </a:lnTo>
                  <a:lnTo>
                    <a:pt x="26" y="368"/>
                  </a:lnTo>
                  <a:lnTo>
                    <a:pt x="25" y="369"/>
                  </a:lnTo>
                  <a:lnTo>
                    <a:pt x="25" y="368"/>
                  </a:lnTo>
                  <a:lnTo>
                    <a:pt x="24" y="368"/>
                  </a:lnTo>
                  <a:lnTo>
                    <a:pt x="24" y="369"/>
                  </a:lnTo>
                  <a:lnTo>
                    <a:pt x="24" y="370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20" y="370"/>
                  </a:lnTo>
                  <a:lnTo>
                    <a:pt x="20" y="369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8" y="370"/>
                  </a:lnTo>
                  <a:lnTo>
                    <a:pt x="16" y="370"/>
                  </a:lnTo>
                  <a:lnTo>
                    <a:pt x="16" y="371"/>
                  </a:lnTo>
                  <a:lnTo>
                    <a:pt x="14" y="374"/>
                  </a:lnTo>
                  <a:lnTo>
                    <a:pt x="12" y="372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6" y="376"/>
                  </a:lnTo>
                  <a:lnTo>
                    <a:pt x="17" y="376"/>
                  </a:lnTo>
                  <a:lnTo>
                    <a:pt x="19" y="378"/>
                  </a:lnTo>
                  <a:lnTo>
                    <a:pt x="22" y="378"/>
                  </a:lnTo>
                  <a:lnTo>
                    <a:pt x="23" y="378"/>
                  </a:lnTo>
                  <a:lnTo>
                    <a:pt x="24" y="376"/>
                  </a:lnTo>
                  <a:lnTo>
                    <a:pt x="24" y="377"/>
                  </a:lnTo>
                  <a:lnTo>
                    <a:pt x="24" y="378"/>
                  </a:lnTo>
                  <a:lnTo>
                    <a:pt x="24" y="380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9" y="381"/>
                  </a:lnTo>
                  <a:lnTo>
                    <a:pt x="30" y="383"/>
                  </a:lnTo>
                  <a:lnTo>
                    <a:pt x="32" y="384"/>
                  </a:lnTo>
                  <a:lnTo>
                    <a:pt x="33" y="384"/>
                  </a:lnTo>
                  <a:lnTo>
                    <a:pt x="33" y="385"/>
                  </a:lnTo>
                  <a:lnTo>
                    <a:pt x="33" y="387"/>
                  </a:lnTo>
                  <a:lnTo>
                    <a:pt x="33" y="387"/>
                  </a:lnTo>
                  <a:lnTo>
                    <a:pt x="35" y="389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8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40" y="390"/>
                  </a:lnTo>
                  <a:lnTo>
                    <a:pt x="40" y="389"/>
                  </a:lnTo>
                  <a:lnTo>
                    <a:pt x="39" y="387"/>
                  </a:lnTo>
                  <a:lnTo>
                    <a:pt x="40" y="387"/>
                  </a:lnTo>
                  <a:lnTo>
                    <a:pt x="40" y="388"/>
                  </a:lnTo>
                  <a:lnTo>
                    <a:pt x="42" y="382"/>
                  </a:lnTo>
                  <a:lnTo>
                    <a:pt x="43" y="381"/>
                  </a:lnTo>
                  <a:lnTo>
                    <a:pt x="48" y="381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0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5" y="384"/>
                  </a:lnTo>
                  <a:lnTo>
                    <a:pt x="55" y="385"/>
                  </a:lnTo>
                  <a:lnTo>
                    <a:pt x="57" y="387"/>
                  </a:lnTo>
                  <a:lnTo>
                    <a:pt x="57" y="389"/>
                  </a:lnTo>
                  <a:lnTo>
                    <a:pt x="58" y="390"/>
                  </a:lnTo>
                  <a:lnTo>
                    <a:pt x="58" y="391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59" y="396"/>
                  </a:lnTo>
                  <a:lnTo>
                    <a:pt x="61" y="397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3" y="394"/>
                  </a:lnTo>
                  <a:lnTo>
                    <a:pt x="65" y="394"/>
                  </a:lnTo>
                  <a:lnTo>
                    <a:pt x="68" y="394"/>
                  </a:lnTo>
                  <a:lnTo>
                    <a:pt x="71" y="395"/>
                  </a:lnTo>
                  <a:lnTo>
                    <a:pt x="73" y="396"/>
                  </a:lnTo>
                  <a:lnTo>
                    <a:pt x="75" y="397"/>
                  </a:lnTo>
                  <a:lnTo>
                    <a:pt x="75" y="398"/>
                  </a:lnTo>
                  <a:lnTo>
                    <a:pt x="76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1"/>
                  </a:lnTo>
                  <a:lnTo>
                    <a:pt x="78" y="401"/>
                  </a:lnTo>
                  <a:lnTo>
                    <a:pt x="79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90" y="406"/>
                  </a:lnTo>
                  <a:lnTo>
                    <a:pt x="90" y="407"/>
                  </a:lnTo>
                  <a:lnTo>
                    <a:pt x="89" y="408"/>
                  </a:lnTo>
                  <a:lnTo>
                    <a:pt x="90" y="409"/>
                  </a:lnTo>
                  <a:lnTo>
                    <a:pt x="90" y="410"/>
                  </a:lnTo>
                  <a:lnTo>
                    <a:pt x="89" y="410"/>
                  </a:lnTo>
                  <a:lnTo>
                    <a:pt x="89" y="411"/>
                  </a:lnTo>
                  <a:lnTo>
                    <a:pt x="89" y="413"/>
                  </a:lnTo>
                  <a:lnTo>
                    <a:pt x="88" y="414"/>
                  </a:lnTo>
                  <a:lnTo>
                    <a:pt x="88" y="415"/>
                  </a:lnTo>
                  <a:lnTo>
                    <a:pt x="88" y="416"/>
                  </a:lnTo>
                  <a:lnTo>
                    <a:pt x="89" y="417"/>
                  </a:lnTo>
                  <a:lnTo>
                    <a:pt x="89" y="419"/>
                  </a:lnTo>
                  <a:lnTo>
                    <a:pt x="89" y="420"/>
                  </a:lnTo>
                  <a:lnTo>
                    <a:pt x="89" y="421"/>
                  </a:lnTo>
                  <a:lnTo>
                    <a:pt x="89" y="423"/>
                  </a:lnTo>
                  <a:lnTo>
                    <a:pt x="89" y="424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79" y="429"/>
                  </a:lnTo>
                  <a:lnTo>
                    <a:pt x="77" y="430"/>
                  </a:lnTo>
                  <a:lnTo>
                    <a:pt x="72" y="429"/>
                  </a:lnTo>
                  <a:lnTo>
                    <a:pt x="71" y="430"/>
                  </a:lnTo>
                  <a:lnTo>
                    <a:pt x="70" y="432"/>
                  </a:lnTo>
                  <a:lnTo>
                    <a:pt x="72" y="434"/>
                  </a:lnTo>
                  <a:lnTo>
                    <a:pt x="79" y="435"/>
                  </a:lnTo>
                  <a:lnTo>
                    <a:pt x="84" y="439"/>
                  </a:lnTo>
                  <a:lnTo>
                    <a:pt x="85" y="439"/>
                  </a:lnTo>
                  <a:lnTo>
                    <a:pt x="85" y="440"/>
                  </a:lnTo>
                  <a:lnTo>
                    <a:pt x="85" y="442"/>
                  </a:lnTo>
                  <a:lnTo>
                    <a:pt x="84" y="443"/>
                  </a:lnTo>
                  <a:lnTo>
                    <a:pt x="83" y="442"/>
                  </a:lnTo>
                  <a:lnTo>
                    <a:pt x="83" y="443"/>
                  </a:lnTo>
                  <a:lnTo>
                    <a:pt x="83" y="445"/>
                  </a:lnTo>
                  <a:lnTo>
                    <a:pt x="84" y="445"/>
                  </a:lnTo>
                  <a:lnTo>
                    <a:pt x="83" y="446"/>
                  </a:lnTo>
                  <a:lnTo>
                    <a:pt x="84" y="447"/>
                  </a:lnTo>
                  <a:lnTo>
                    <a:pt x="84" y="448"/>
                  </a:lnTo>
                  <a:lnTo>
                    <a:pt x="83" y="449"/>
                  </a:lnTo>
                  <a:lnTo>
                    <a:pt x="84" y="449"/>
                  </a:lnTo>
                  <a:lnTo>
                    <a:pt x="85" y="449"/>
                  </a:lnTo>
                  <a:lnTo>
                    <a:pt x="86" y="449"/>
                  </a:lnTo>
                  <a:lnTo>
                    <a:pt x="85" y="454"/>
                  </a:lnTo>
                  <a:lnTo>
                    <a:pt x="86" y="455"/>
                  </a:lnTo>
                  <a:lnTo>
                    <a:pt x="86" y="456"/>
                  </a:lnTo>
                  <a:lnTo>
                    <a:pt x="85" y="458"/>
                  </a:lnTo>
                  <a:lnTo>
                    <a:pt x="85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5" y="461"/>
                  </a:lnTo>
                  <a:lnTo>
                    <a:pt x="86" y="462"/>
                  </a:lnTo>
                  <a:lnTo>
                    <a:pt x="88" y="462"/>
                  </a:lnTo>
                  <a:lnTo>
                    <a:pt x="88" y="463"/>
                  </a:lnTo>
                  <a:lnTo>
                    <a:pt x="89" y="462"/>
                  </a:lnTo>
                  <a:lnTo>
                    <a:pt x="90" y="462"/>
                  </a:lnTo>
                  <a:lnTo>
                    <a:pt x="94" y="461"/>
                  </a:lnTo>
                  <a:lnTo>
                    <a:pt x="92" y="460"/>
                  </a:lnTo>
                  <a:lnTo>
                    <a:pt x="95" y="460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7" y="456"/>
                  </a:lnTo>
                  <a:lnTo>
                    <a:pt x="98" y="455"/>
                  </a:lnTo>
                  <a:lnTo>
                    <a:pt x="99" y="455"/>
                  </a:lnTo>
                  <a:lnTo>
                    <a:pt x="101" y="456"/>
                  </a:lnTo>
                  <a:lnTo>
                    <a:pt x="102" y="458"/>
                  </a:lnTo>
                  <a:lnTo>
                    <a:pt x="99" y="459"/>
                  </a:lnTo>
                  <a:lnTo>
                    <a:pt x="98" y="460"/>
                  </a:lnTo>
                  <a:lnTo>
                    <a:pt x="98" y="462"/>
                  </a:lnTo>
                  <a:lnTo>
                    <a:pt x="98" y="465"/>
                  </a:lnTo>
                  <a:lnTo>
                    <a:pt x="101" y="466"/>
                  </a:lnTo>
                  <a:lnTo>
                    <a:pt x="103" y="466"/>
                  </a:lnTo>
                  <a:lnTo>
                    <a:pt x="104" y="465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5" y="463"/>
                  </a:lnTo>
                  <a:lnTo>
                    <a:pt x="105" y="466"/>
                  </a:lnTo>
                  <a:lnTo>
                    <a:pt x="105" y="467"/>
                  </a:lnTo>
                  <a:lnTo>
                    <a:pt x="104" y="469"/>
                  </a:lnTo>
                  <a:lnTo>
                    <a:pt x="103" y="471"/>
                  </a:lnTo>
                  <a:lnTo>
                    <a:pt x="104" y="472"/>
                  </a:lnTo>
                  <a:lnTo>
                    <a:pt x="104" y="471"/>
                  </a:lnTo>
                  <a:lnTo>
                    <a:pt x="105" y="471"/>
                  </a:lnTo>
                  <a:lnTo>
                    <a:pt x="105" y="469"/>
                  </a:lnTo>
                  <a:lnTo>
                    <a:pt x="108" y="469"/>
                  </a:lnTo>
                  <a:lnTo>
                    <a:pt x="108" y="471"/>
                  </a:lnTo>
                  <a:lnTo>
                    <a:pt x="108" y="472"/>
                  </a:lnTo>
                  <a:lnTo>
                    <a:pt x="107" y="473"/>
                  </a:lnTo>
                  <a:lnTo>
                    <a:pt x="108" y="474"/>
                  </a:lnTo>
                  <a:lnTo>
                    <a:pt x="109" y="473"/>
                  </a:lnTo>
                  <a:lnTo>
                    <a:pt x="110" y="472"/>
                  </a:lnTo>
                  <a:lnTo>
                    <a:pt x="110" y="471"/>
                  </a:lnTo>
                  <a:lnTo>
                    <a:pt x="111" y="469"/>
                  </a:lnTo>
                  <a:lnTo>
                    <a:pt x="114" y="469"/>
                  </a:lnTo>
                  <a:lnTo>
                    <a:pt x="114" y="468"/>
                  </a:lnTo>
                  <a:lnTo>
                    <a:pt x="115" y="468"/>
                  </a:lnTo>
                  <a:lnTo>
                    <a:pt x="116" y="469"/>
                  </a:lnTo>
                  <a:lnTo>
                    <a:pt x="115" y="471"/>
                  </a:lnTo>
                  <a:lnTo>
                    <a:pt x="115" y="472"/>
                  </a:lnTo>
                  <a:lnTo>
                    <a:pt x="114" y="473"/>
                  </a:lnTo>
                  <a:lnTo>
                    <a:pt x="114" y="475"/>
                  </a:lnTo>
                  <a:lnTo>
                    <a:pt x="114" y="476"/>
                  </a:lnTo>
                  <a:lnTo>
                    <a:pt x="115" y="476"/>
                  </a:lnTo>
                  <a:lnTo>
                    <a:pt x="114" y="478"/>
                  </a:lnTo>
                  <a:lnTo>
                    <a:pt x="112" y="478"/>
                  </a:lnTo>
                  <a:lnTo>
                    <a:pt x="114" y="476"/>
                  </a:lnTo>
                  <a:lnTo>
                    <a:pt x="112" y="476"/>
                  </a:lnTo>
                  <a:lnTo>
                    <a:pt x="109" y="478"/>
                  </a:lnTo>
                  <a:lnTo>
                    <a:pt x="110" y="478"/>
                  </a:lnTo>
                  <a:lnTo>
                    <a:pt x="110" y="479"/>
                  </a:lnTo>
                  <a:lnTo>
                    <a:pt x="111" y="482"/>
                  </a:lnTo>
                  <a:lnTo>
                    <a:pt x="111" y="481"/>
                  </a:lnTo>
                  <a:lnTo>
                    <a:pt x="112" y="481"/>
                  </a:lnTo>
                  <a:lnTo>
                    <a:pt x="112" y="482"/>
                  </a:lnTo>
                  <a:lnTo>
                    <a:pt x="111" y="482"/>
                  </a:lnTo>
                  <a:lnTo>
                    <a:pt x="110" y="482"/>
                  </a:lnTo>
                  <a:lnTo>
                    <a:pt x="109" y="482"/>
                  </a:lnTo>
                  <a:lnTo>
                    <a:pt x="109" y="484"/>
                  </a:lnTo>
                  <a:lnTo>
                    <a:pt x="107" y="485"/>
                  </a:lnTo>
                  <a:lnTo>
                    <a:pt x="104" y="486"/>
                  </a:lnTo>
                  <a:lnTo>
                    <a:pt x="103" y="486"/>
                  </a:lnTo>
                  <a:lnTo>
                    <a:pt x="102" y="485"/>
                  </a:lnTo>
                  <a:lnTo>
                    <a:pt x="102" y="484"/>
                  </a:lnTo>
                  <a:lnTo>
                    <a:pt x="102" y="482"/>
                  </a:lnTo>
                  <a:lnTo>
                    <a:pt x="101" y="484"/>
                  </a:lnTo>
                  <a:lnTo>
                    <a:pt x="101" y="482"/>
                  </a:lnTo>
                  <a:lnTo>
                    <a:pt x="99" y="482"/>
                  </a:lnTo>
                  <a:lnTo>
                    <a:pt x="98" y="482"/>
                  </a:lnTo>
                  <a:lnTo>
                    <a:pt x="97" y="481"/>
                  </a:lnTo>
                  <a:lnTo>
                    <a:pt x="96" y="480"/>
                  </a:lnTo>
                  <a:lnTo>
                    <a:pt x="95" y="481"/>
                  </a:lnTo>
                  <a:lnTo>
                    <a:pt x="95" y="480"/>
                  </a:lnTo>
                  <a:lnTo>
                    <a:pt x="94" y="480"/>
                  </a:lnTo>
                  <a:lnTo>
                    <a:pt x="92" y="481"/>
                  </a:lnTo>
                  <a:lnTo>
                    <a:pt x="92" y="482"/>
                  </a:lnTo>
                  <a:lnTo>
                    <a:pt x="91" y="484"/>
                  </a:lnTo>
                  <a:lnTo>
                    <a:pt x="90" y="485"/>
                  </a:lnTo>
                  <a:lnTo>
                    <a:pt x="90" y="486"/>
                  </a:lnTo>
                  <a:lnTo>
                    <a:pt x="88" y="487"/>
                  </a:lnTo>
                  <a:lnTo>
                    <a:pt x="86" y="488"/>
                  </a:lnTo>
                  <a:lnTo>
                    <a:pt x="86" y="491"/>
                  </a:lnTo>
                  <a:lnTo>
                    <a:pt x="88" y="492"/>
                  </a:lnTo>
                  <a:lnTo>
                    <a:pt x="88" y="493"/>
                  </a:lnTo>
                  <a:lnTo>
                    <a:pt x="88" y="494"/>
                  </a:lnTo>
                  <a:lnTo>
                    <a:pt x="89" y="497"/>
                  </a:lnTo>
                  <a:lnTo>
                    <a:pt x="89" y="498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2" y="497"/>
                  </a:lnTo>
                  <a:lnTo>
                    <a:pt x="94" y="497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7" y="492"/>
                  </a:lnTo>
                  <a:lnTo>
                    <a:pt x="97" y="493"/>
                  </a:lnTo>
                  <a:lnTo>
                    <a:pt x="97" y="494"/>
                  </a:lnTo>
                  <a:lnTo>
                    <a:pt x="97" y="495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9" y="492"/>
                  </a:lnTo>
                  <a:lnTo>
                    <a:pt x="99" y="493"/>
                  </a:lnTo>
                  <a:lnTo>
                    <a:pt x="101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4" y="494"/>
                  </a:lnTo>
                  <a:lnTo>
                    <a:pt x="104" y="495"/>
                  </a:lnTo>
                  <a:lnTo>
                    <a:pt x="105" y="495"/>
                  </a:lnTo>
                  <a:lnTo>
                    <a:pt x="108" y="495"/>
                  </a:lnTo>
                  <a:lnTo>
                    <a:pt x="109" y="495"/>
                  </a:lnTo>
                  <a:lnTo>
                    <a:pt x="110" y="497"/>
                  </a:lnTo>
                  <a:lnTo>
                    <a:pt x="111" y="498"/>
                  </a:lnTo>
                  <a:lnTo>
                    <a:pt x="111" y="495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7"/>
                  </a:lnTo>
                  <a:lnTo>
                    <a:pt x="118" y="495"/>
                  </a:lnTo>
                  <a:lnTo>
                    <a:pt x="120" y="494"/>
                  </a:lnTo>
                  <a:lnTo>
                    <a:pt x="122" y="494"/>
                  </a:lnTo>
                  <a:lnTo>
                    <a:pt x="124" y="495"/>
                  </a:lnTo>
                  <a:lnTo>
                    <a:pt x="125" y="495"/>
                  </a:lnTo>
                  <a:lnTo>
                    <a:pt x="127" y="495"/>
                  </a:lnTo>
                  <a:lnTo>
                    <a:pt x="128" y="494"/>
                  </a:lnTo>
                  <a:lnTo>
                    <a:pt x="129" y="494"/>
                  </a:lnTo>
                  <a:lnTo>
                    <a:pt x="135" y="492"/>
                  </a:lnTo>
                  <a:lnTo>
                    <a:pt x="137" y="492"/>
                  </a:lnTo>
                  <a:lnTo>
                    <a:pt x="140" y="493"/>
                  </a:lnTo>
                  <a:lnTo>
                    <a:pt x="141" y="493"/>
                  </a:lnTo>
                  <a:lnTo>
                    <a:pt x="141" y="492"/>
                  </a:lnTo>
                  <a:lnTo>
                    <a:pt x="142" y="492"/>
                  </a:lnTo>
                  <a:lnTo>
                    <a:pt x="143" y="492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3" y="491"/>
                  </a:lnTo>
                  <a:lnTo>
                    <a:pt x="156" y="492"/>
                  </a:lnTo>
                  <a:lnTo>
                    <a:pt x="167" y="489"/>
                  </a:lnTo>
                  <a:lnTo>
                    <a:pt x="168" y="489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9" y="492"/>
                  </a:lnTo>
                  <a:lnTo>
                    <a:pt x="167" y="492"/>
                  </a:lnTo>
                  <a:lnTo>
                    <a:pt x="162" y="494"/>
                  </a:lnTo>
                  <a:lnTo>
                    <a:pt x="163" y="495"/>
                  </a:lnTo>
                  <a:lnTo>
                    <a:pt x="162" y="495"/>
                  </a:lnTo>
                  <a:lnTo>
                    <a:pt x="161" y="495"/>
                  </a:lnTo>
                  <a:lnTo>
                    <a:pt x="160" y="494"/>
                  </a:lnTo>
                  <a:lnTo>
                    <a:pt x="160" y="495"/>
                  </a:lnTo>
                  <a:lnTo>
                    <a:pt x="159" y="497"/>
                  </a:lnTo>
                  <a:lnTo>
                    <a:pt x="160" y="497"/>
                  </a:lnTo>
                  <a:lnTo>
                    <a:pt x="160" y="498"/>
                  </a:lnTo>
                  <a:lnTo>
                    <a:pt x="159" y="498"/>
                  </a:lnTo>
                  <a:lnTo>
                    <a:pt x="157" y="500"/>
                  </a:lnTo>
                  <a:lnTo>
                    <a:pt x="156" y="500"/>
                  </a:lnTo>
                  <a:lnTo>
                    <a:pt x="155" y="500"/>
                  </a:lnTo>
                  <a:lnTo>
                    <a:pt x="156" y="501"/>
                  </a:lnTo>
                  <a:lnTo>
                    <a:pt x="156" y="502"/>
                  </a:lnTo>
                  <a:lnTo>
                    <a:pt x="156" y="504"/>
                  </a:lnTo>
                  <a:lnTo>
                    <a:pt x="155" y="502"/>
                  </a:lnTo>
                  <a:lnTo>
                    <a:pt x="155" y="501"/>
                  </a:lnTo>
                  <a:lnTo>
                    <a:pt x="154" y="501"/>
                  </a:lnTo>
                  <a:lnTo>
                    <a:pt x="153" y="501"/>
                  </a:lnTo>
                  <a:lnTo>
                    <a:pt x="151" y="501"/>
                  </a:lnTo>
                  <a:lnTo>
                    <a:pt x="150" y="501"/>
                  </a:lnTo>
                  <a:lnTo>
                    <a:pt x="149" y="501"/>
                  </a:lnTo>
                  <a:lnTo>
                    <a:pt x="148" y="500"/>
                  </a:lnTo>
                  <a:lnTo>
                    <a:pt x="147" y="500"/>
                  </a:lnTo>
                  <a:lnTo>
                    <a:pt x="147" y="501"/>
                  </a:lnTo>
                  <a:lnTo>
                    <a:pt x="148" y="501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2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5"/>
                  </a:lnTo>
                  <a:lnTo>
                    <a:pt x="148" y="507"/>
                  </a:lnTo>
                  <a:lnTo>
                    <a:pt x="147" y="507"/>
                  </a:lnTo>
                  <a:lnTo>
                    <a:pt x="147" y="507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6" y="508"/>
                  </a:lnTo>
                  <a:lnTo>
                    <a:pt x="147" y="510"/>
                  </a:lnTo>
                  <a:lnTo>
                    <a:pt x="146" y="510"/>
                  </a:lnTo>
                  <a:lnTo>
                    <a:pt x="144" y="510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7" y="514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1" y="513"/>
                  </a:lnTo>
                  <a:lnTo>
                    <a:pt x="140" y="513"/>
                  </a:lnTo>
                  <a:lnTo>
                    <a:pt x="138" y="513"/>
                  </a:lnTo>
                  <a:lnTo>
                    <a:pt x="137" y="512"/>
                  </a:lnTo>
                  <a:lnTo>
                    <a:pt x="136" y="512"/>
                  </a:lnTo>
                  <a:lnTo>
                    <a:pt x="135" y="512"/>
                  </a:lnTo>
                  <a:lnTo>
                    <a:pt x="129" y="512"/>
                  </a:lnTo>
                  <a:lnTo>
                    <a:pt x="128" y="513"/>
                  </a:lnTo>
                  <a:lnTo>
                    <a:pt x="125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4"/>
                  </a:lnTo>
                  <a:lnTo>
                    <a:pt x="118" y="512"/>
                  </a:lnTo>
                  <a:lnTo>
                    <a:pt x="116" y="513"/>
                  </a:lnTo>
                  <a:lnTo>
                    <a:pt x="116" y="514"/>
                  </a:lnTo>
                  <a:lnTo>
                    <a:pt x="116" y="515"/>
                  </a:lnTo>
                  <a:lnTo>
                    <a:pt x="115" y="517"/>
                  </a:lnTo>
                  <a:lnTo>
                    <a:pt x="114" y="517"/>
                  </a:lnTo>
                  <a:lnTo>
                    <a:pt x="111" y="517"/>
                  </a:lnTo>
                  <a:lnTo>
                    <a:pt x="105" y="518"/>
                  </a:lnTo>
                  <a:lnTo>
                    <a:pt x="103" y="518"/>
                  </a:lnTo>
                  <a:lnTo>
                    <a:pt x="102" y="518"/>
                  </a:lnTo>
                  <a:lnTo>
                    <a:pt x="101" y="519"/>
                  </a:lnTo>
                  <a:lnTo>
                    <a:pt x="101" y="520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97" y="523"/>
                  </a:lnTo>
                  <a:lnTo>
                    <a:pt x="96" y="521"/>
                  </a:lnTo>
                  <a:lnTo>
                    <a:pt x="96" y="523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6"/>
                  </a:lnTo>
                  <a:lnTo>
                    <a:pt x="101" y="526"/>
                  </a:lnTo>
                  <a:lnTo>
                    <a:pt x="103" y="526"/>
                  </a:lnTo>
                  <a:lnTo>
                    <a:pt x="104" y="527"/>
                  </a:lnTo>
                  <a:lnTo>
                    <a:pt x="105" y="527"/>
                  </a:lnTo>
                  <a:lnTo>
                    <a:pt x="105" y="526"/>
                  </a:lnTo>
                  <a:lnTo>
                    <a:pt x="111" y="524"/>
                  </a:lnTo>
                  <a:lnTo>
                    <a:pt x="111" y="525"/>
                  </a:lnTo>
                  <a:lnTo>
                    <a:pt x="112" y="525"/>
                  </a:lnTo>
                  <a:lnTo>
                    <a:pt x="114" y="525"/>
                  </a:lnTo>
                  <a:lnTo>
                    <a:pt x="115" y="525"/>
                  </a:lnTo>
                  <a:lnTo>
                    <a:pt x="116" y="525"/>
                  </a:lnTo>
                  <a:lnTo>
                    <a:pt x="117" y="525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0" y="521"/>
                  </a:lnTo>
                  <a:lnTo>
                    <a:pt x="120" y="520"/>
                  </a:lnTo>
                  <a:lnTo>
                    <a:pt x="121" y="519"/>
                  </a:lnTo>
                  <a:lnTo>
                    <a:pt x="122" y="517"/>
                  </a:lnTo>
                  <a:lnTo>
                    <a:pt x="124" y="517"/>
                  </a:lnTo>
                  <a:lnTo>
                    <a:pt x="125" y="517"/>
                  </a:lnTo>
                  <a:lnTo>
                    <a:pt x="127" y="517"/>
                  </a:lnTo>
                  <a:lnTo>
                    <a:pt x="128" y="517"/>
                  </a:lnTo>
                  <a:lnTo>
                    <a:pt x="128" y="518"/>
                  </a:lnTo>
                  <a:lnTo>
                    <a:pt x="129" y="517"/>
                  </a:lnTo>
                  <a:lnTo>
                    <a:pt x="130" y="517"/>
                  </a:lnTo>
                  <a:lnTo>
                    <a:pt x="133" y="518"/>
                  </a:lnTo>
                  <a:lnTo>
                    <a:pt x="133" y="519"/>
                  </a:lnTo>
                  <a:lnTo>
                    <a:pt x="134" y="519"/>
                  </a:lnTo>
                  <a:lnTo>
                    <a:pt x="134" y="518"/>
                  </a:lnTo>
                  <a:lnTo>
                    <a:pt x="135" y="518"/>
                  </a:lnTo>
                  <a:lnTo>
                    <a:pt x="136" y="519"/>
                  </a:lnTo>
                  <a:lnTo>
                    <a:pt x="136" y="518"/>
                  </a:lnTo>
                  <a:lnTo>
                    <a:pt x="137" y="518"/>
                  </a:lnTo>
                  <a:lnTo>
                    <a:pt x="138" y="519"/>
                  </a:lnTo>
                  <a:lnTo>
                    <a:pt x="138" y="518"/>
                  </a:lnTo>
                  <a:lnTo>
                    <a:pt x="140" y="517"/>
                  </a:lnTo>
                  <a:lnTo>
                    <a:pt x="141" y="517"/>
                  </a:lnTo>
                  <a:lnTo>
                    <a:pt x="141" y="518"/>
                  </a:lnTo>
                  <a:lnTo>
                    <a:pt x="142" y="518"/>
                  </a:lnTo>
                  <a:lnTo>
                    <a:pt x="143" y="518"/>
                  </a:lnTo>
                  <a:lnTo>
                    <a:pt x="146" y="517"/>
                  </a:lnTo>
                  <a:lnTo>
                    <a:pt x="147" y="515"/>
                  </a:lnTo>
                  <a:lnTo>
                    <a:pt x="147" y="517"/>
                  </a:lnTo>
                  <a:lnTo>
                    <a:pt x="148" y="515"/>
                  </a:lnTo>
                  <a:lnTo>
                    <a:pt x="150" y="513"/>
                  </a:lnTo>
                  <a:lnTo>
                    <a:pt x="151" y="513"/>
                  </a:lnTo>
                  <a:lnTo>
                    <a:pt x="153" y="513"/>
                  </a:lnTo>
                  <a:lnTo>
                    <a:pt x="153" y="514"/>
                  </a:lnTo>
                  <a:lnTo>
                    <a:pt x="153" y="515"/>
                  </a:lnTo>
                  <a:lnTo>
                    <a:pt x="154" y="518"/>
                  </a:lnTo>
                  <a:lnTo>
                    <a:pt x="153" y="517"/>
                  </a:lnTo>
                  <a:lnTo>
                    <a:pt x="151" y="515"/>
                  </a:lnTo>
                  <a:lnTo>
                    <a:pt x="151" y="517"/>
                  </a:lnTo>
                  <a:lnTo>
                    <a:pt x="150" y="517"/>
                  </a:lnTo>
                  <a:lnTo>
                    <a:pt x="149" y="518"/>
                  </a:lnTo>
                  <a:lnTo>
                    <a:pt x="150" y="519"/>
                  </a:lnTo>
                  <a:lnTo>
                    <a:pt x="151" y="519"/>
                  </a:lnTo>
                  <a:lnTo>
                    <a:pt x="153" y="519"/>
                  </a:lnTo>
                  <a:lnTo>
                    <a:pt x="153" y="521"/>
                  </a:lnTo>
                  <a:lnTo>
                    <a:pt x="151" y="521"/>
                  </a:lnTo>
                  <a:lnTo>
                    <a:pt x="150" y="521"/>
                  </a:lnTo>
                  <a:lnTo>
                    <a:pt x="150" y="520"/>
                  </a:lnTo>
                  <a:lnTo>
                    <a:pt x="149" y="520"/>
                  </a:lnTo>
                  <a:lnTo>
                    <a:pt x="147" y="520"/>
                  </a:lnTo>
                  <a:lnTo>
                    <a:pt x="147" y="521"/>
                  </a:lnTo>
                  <a:lnTo>
                    <a:pt x="147" y="521"/>
                  </a:lnTo>
                  <a:lnTo>
                    <a:pt x="147" y="523"/>
                  </a:lnTo>
                  <a:lnTo>
                    <a:pt x="146" y="523"/>
                  </a:lnTo>
                  <a:lnTo>
                    <a:pt x="144" y="523"/>
                  </a:lnTo>
                  <a:lnTo>
                    <a:pt x="142" y="524"/>
                  </a:lnTo>
                  <a:lnTo>
                    <a:pt x="142" y="525"/>
                  </a:lnTo>
                  <a:lnTo>
                    <a:pt x="143" y="525"/>
                  </a:lnTo>
                  <a:lnTo>
                    <a:pt x="144" y="525"/>
                  </a:lnTo>
                  <a:lnTo>
                    <a:pt x="146" y="525"/>
                  </a:lnTo>
                  <a:lnTo>
                    <a:pt x="147" y="526"/>
                  </a:lnTo>
                  <a:lnTo>
                    <a:pt x="147" y="525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8" y="525"/>
                  </a:lnTo>
                  <a:lnTo>
                    <a:pt x="148" y="526"/>
                  </a:lnTo>
                  <a:lnTo>
                    <a:pt x="148" y="527"/>
                  </a:lnTo>
                  <a:lnTo>
                    <a:pt x="147" y="528"/>
                  </a:lnTo>
                  <a:lnTo>
                    <a:pt x="148" y="528"/>
                  </a:lnTo>
                  <a:lnTo>
                    <a:pt x="149" y="527"/>
                  </a:lnTo>
                  <a:lnTo>
                    <a:pt x="150" y="528"/>
                  </a:lnTo>
                  <a:lnTo>
                    <a:pt x="149" y="530"/>
                  </a:lnTo>
                  <a:lnTo>
                    <a:pt x="148" y="531"/>
                  </a:lnTo>
                  <a:lnTo>
                    <a:pt x="147" y="531"/>
                  </a:lnTo>
                  <a:lnTo>
                    <a:pt x="147" y="532"/>
                  </a:lnTo>
                  <a:lnTo>
                    <a:pt x="141" y="532"/>
                  </a:lnTo>
                  <a:lnTo>
                    <a:pt x="142" y="533"/>
                  </a:lnTo>
                  <a:lnTo>
                    <a:pt x="142" y="534"/>
                  </a:lnTo>
                  <a:lnTo>
                    <a:pt x="142" y="536"/>
                  </a:lnTo>
                  <a:lnTo>
                    <a:pt x="143" y="536"/>
                  </a:lnTo>
                  <a:lnTo>
                    <a:pt x="144" y="536"/>
                  </a:lnTo>
                  <a:lnTo>
                    <a:pt x="146" y="534"/>
                  </a:lnTo>
                  <a:lnTo>
                    <a:pt x="146" y="536"/>
                  </a:lnTo>
                  <a:lnTo>
                    <a:pt x="147" y="536"/>
                  </a:lnTo>
                  <a:lnTo>
                    <a:pt x="147" y="536"/>
                  </a:lnTo>
                  <a:lnTo>
                    <a:pt x="147" y="534"/>
                  </a:lnTo>
                  <a:lnTo>
                    <a:pt x="148" y="533"/>
                  </a:lnTo>
                  <a:lnTo>
                    <a:pt x="150" y="533"/>
                  </a:lnTo>
                  <a:lnTo>
                    <a:pt x="151" y="532"/>
                  </a:lnTo>
                  <a:lnTo>
                    <a:pt x="154" y="530"/>
                  </a:lnTo>
                  <a:lnTo>
                    <a:pt x="154" y="527"/>
                  </a:lnTo>
                  <a:lnTo>
                    <a:pt x="156" y="525"/>
                  </a:lnTo>
                  <a:lnTo>
                    <a:pt x="157" y="524"/>
                  </a:lnTo>
                  <a:lnTo>
                    <a:pt x="161" y="523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1"/>
                  </a:lnTo>
                  <a:lnTo>
                    <a:pt x="163" y="520"/>
                  </a:lnTo>
                  <a:lnTo>
                    <a:pt x="166" y="520"/>
                  </a:lnTo>
                  <a:lnTo>
                    <a:pt x="166" y="519"/>
                  </a:lnTo>
                  <a:lnTo>
                    <a:pt x="162" y="517"/>
                  </a:lnTo>
                  <a:lnTo>
                    <a:pt x="163" y="514"/>
                  </a:lnTo>
                  <a:lnTo>
                    <a:pt x="162" y="513"/>
                  </a:lnTo>
                  <a:lnTo>
                    <a:pt x="161" y="512"/>
                  </a:lnTo>
                  <a:lnTo>
                    <a:pt x="162" y="510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6" y="508"/>
                  </a:lnTo>
                  <a:lnTo>
                    <a:pt x="167" y="510"/>
                  </a:lnTo>
                  <a:lnTo>
                    <a:pt x="168" y="510"/>
                  </a:lnTo>
                  <a:lnTo>
                    <a:pt x="168" y="511"/>
                  </a:lnTo>
                  <a:lnTo>
                    <a:pt x="166" y="511"/>
                  </a:lnTo>
                  <a:lnTo>
                    <a:pt x="164" y="512"/>
                  </a:lnTo>
                  <a:lnTo>
                    <a:pt x="164" y="513"/>
                  </a:lnTo>
                  <a:lnTo>
                    <a:pt x="166" y="513"/>
                  </a:lnTo>
                  <a:lnTo>
                    <a:pt x="167" y="513"/>
                  </a:lnTo>
                  <a:lnTo>
                    <a:pt x="167" y="512"/>
                  </a:lnTo>
                  <a:lnTo>
                    <a:pt x="168" y="512"/>
                  </a:lnTo>
                  <a:lnTo>
                    <a:pt x="173" y="514"/>
                  </a:lnTo>
                  <a:lnTo>
                    <a:pt x="174" y="514"/>
                  </a:lnTo>
                  <a:lnTo>
                    <a:pt x="175" y="513"/>
                  </a:lnTo>
                  <a:lnTo>
                    <a:pt x="175" y="512"/>
                  </a:lnTo>
                  <a:lnTo>
                    <a:pt x="175" y="510"/>
                  </a:lnTo>
                  <a:lnTo>
                    <a:pt x="175" y="510"/>
                  </a:lnTo>
                  <a:lnTo>
                    <a:pt x="174" y="510"/>
                  </a:lnTo>
                  <a:lnTo>
                    <a:pt x="173" y="508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6" y="507"/>
                  </a:lnTo>
                  <a:lnTo>
                    <a:pt x="176" y="507"/>
                  </a:lnTo>
                  <a:lnTo>
                    <a:pt x="176" y="506"/>
                  </a:lnTo>
                  <a:lnTo>
                    <a:pt x="177" y="506"/>
                  </a:lnTo>
                  <a:lnTo>
                    <a:pt x="177" y="507"/>
                  </a:lnTo>
                  <a:lnTo>
                    <a:pt x="177" y="507"/>
                  </a:lnTo>
                  <a:lnTo>
                    <a:pt x="179" y="507"/>
                  </a:lnTo>
                  <a:lnTo>
                    <a:pt x="177" y="508"/>
                  </a:lnTo>
                  <a:lnTo>
                    <a:pt x="177" y="511"/>
                  </a:lnTo>
                  <a:lnTo>
                    <a:pt x="179" y="512"/>
                  </a:lnTo>
                  <a:lnTo>
                    <a:pt x="181" y="512"/>
                  </a:lnTo>
                  <a:lnTo>
                    <a:pt x="180" y="513"/>
                  </a:lnTo>
                  <a:lnTo>
                    <a:pt x="181" y="513"/>
                  </a:lnTo>
                  <a:lnTo>
                    <a:pt x="182" y="513"/>
                  </a:lnTo>
                  <a:lnTo>
                    <a:pt x="183" y="514"/>
                  </a:lnTo>
                  <a:lnTo>
                    <a:pt x="182" y="512"/>
                  </a:lnTo>
                  <a:lnTo>
                    <a:pt x="185" y="511"/>
                  </a:lnTo>
                  <a:lnTo>
                    <a:pt x="187" y="511"/>
                  </a:lnTo>
                  <a:lnTo>
                    <a:pt x="188" y="512"/>
                  </a:lnTo>
                  <a:lnTo>
                    <a:pt x="189" y="512"/>
                  </a:lnTo>
                  <a:lnTo>
                    <a:pt x="189" y="513"/>
                  </a:lnTo>
                  <a:lnTo>
                    <a:pt x="189" y="514"/>
                  </a:lnTo>
                  <a:lnTo>
                    <a:pt x="189" y="517"/>
                  </a:lnTo>
                  <a:lnTo>
                    <a:pt x="189" y="518"/>
                  </a:lnTo>
                  <a:lnTo>
                    <a:pt x="189" y="519"/>
                  </a:lnTo>
                  <a:lnTo>
                    <a:pt x="189" y="523"/>
                  </a:lnTo>
                  <a:lnTo>
                    <a:pt x="190" y="523"/>
                  </a:lnTo>
                  <a:lnTo>
                    <a:pt x="192" y="521"/>
                  </a:lnTo>
                  <a:lnTo>
                    <a:pt x="193" y="521"/>
                  </a:lnTo>
                  <a:lnTo>
                    <a:pt x="194" y="524"/>
                  </a:lnTo>
                  <a:lnTo>
                    <a:pt x="196" y="523"/>
                  </a:lnTo>
                  <a:lnTo>
                    <a:pt x="200" y="523"/>
                  </a:lnTo>
                  <a:lnTo>
                    <a:pt x="202" y="525"/>
                  </a:lnTo>
                  <a:lnTo>
                    <a:pt x="203" y="527"/>
                  </a:lnTo>
                  <a:lnTo>
                    <a:pt x="203" y="527"/>
                  </a:lnTo>
                  <a:lnTo>
                    <a:pt x="205" y="527"/>
                  </a:lnTo>
                  <a:lnTo>
                    <a:pt x="205" y="528"/>
                  </a:lnTo>
                  <a:lnTo>
                    <a:pt x="206" y="528"/>
                  </a:lnTo>
                  <a:lnTo>
                    <a:pt x="206" y="530"/>
                  </a:lnTo>
                  <a:lnTo>
                    <a:pt x="205" y="530"/>
                  </a:lnTo>
                  <a:lnTo>
                    <a:pt x="205" y="531"/>
                  </a:lnTo>
                  <a:lnTo>
                    <a:pt x="205" y="532"/>
                  </a:lnTo>
                  <a:lnTo>
                    <a:pt x="206" y="532"/>
                  </a:lnTo>
                  <a:lnTo>
                    <a:pt x="207" y="532"/>
                  </a:lnTo>
                  <a:lnTo>
                    <a:pt x="208" y="532"/>
                  </a:lnTo>
                  <a:lnTo>
                    <a:pt x="208" y="531"/>
                  </a:lnTo>
                  <a:lnTo>
                    <a:pt x="209" y="530"/>
                  </a:lnTo>
                  <a:lnTo>
                    <a:pt x="208" y="530"/>
                  </a:lnTo>
                  <a:lnTo>
                    <a:pt x="208" y="528"/>
                  </a:lnTo>
                  <a:lnTo>
                    <a:pt x="207" y="528"/>
                  </a:lnTo>
                  <a:lnTo>
                    <a:pt x="208" y="527"/>
                  </a:lnTo>
                  <a:lnTo>
                    <a:pt x="207" y="527"/>
                  </a:lnTo>
                  <a:lnTo>
                    <a:pt x="207" y="526"/>
                  </a:lnTo>
                  <a:lnTo>
                    <a:pt x="208" y="526"/>
                  </a:lnTo>
                  <a:lnTo>
                    <a:pt x="208" y="525"/>
                  </a:lnTo>
                  <a:lnTo>
                    <a:pt x="207" y="524"/>
                  </a:lnTo>
                  <a:lnTo>
                    <a:pt x="208" y="524"/>
                  </a:lnTo>
                  <a:lnTo>
                    <a:pt x="208" y="523"/>
                  </a:lnTo>
                  <a:lnTo>
                    <a:pt x="209" y="523"/>
                  </a:lnTo>
                  <a:lnTo>
                    <a:pt x="209" y="521"/>
                  </a:lnTo>
                  <a:lnTo>
                    <a:pt x="211" y="520"/>
                  </a:lnTo>
                  <a:lnTo>
                    <a:pt x="213" y="519"/>
                  </a:lnTo>
                  <a:lnTo>
                    <a:pt x="214" y="518"/>
                  </a:lnTo>
                  <a:lnTo>
                    <a:pt x="214" y="519"/>
                  </a:lnTo>
                  <a:lnTo>
                    <a:pt x="215" y="520"/>
                  </a:lnTo>
                  <a:lnTo>
                    <a:pt x="221" y="523"/>
                  </a:lnTo>
                  <a:lnTo>
                    <a:pt x="226" y="526"/>
                  </a:lnTo>
                  <a:lnTo>
                    <a:pt x="227" y="527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6" y="530"/>
                  </a:lnTo>
                  <a:lnTo>
                    <a:pt x="226" y="528"/>
                  </a:lnTo>
                  <a:lnTo>
                    <a:pt x="225" y="528"/>
                  </a:lnTo>
                  <a:lnTo>
                    <a:pt x="224" y="530"/>
                  </a:lnTo>
                  <a:lnTo>
                    <a:pt x="222" y="531"/>
                  </a:lnTo>
                  <a:lnTo>
                    <a:pt x="221" y="530"/>
                  </a:lnTo>
                  <a:lnTo>
                    <a:pt x="221" y="531"/>
                  </a:lnTo>
                  <a:lnTo>
                    <a:pt x="220" y="533"/>
                  </a:lnTo>
                  <a:lnTo>
                    <a:pt x="221" y="534"/>
                  </a:lnTo>
                  <a:lnTo>
                    <a:pt x="221" y="536"/>
                  </a:lnTo>
                  <a:lnTo>
                    <a:pt x="221" y="536"/>
                  </a:lnTo>
                  <a:lnTo>
                    <a:pt x="220" y="537"/>
                  </a:lnTo>
                  <a:lnTo>
                    <a:pt x="221" y="537"/>
                  </a:lnTo>
                  <a:lnTo>
                    <a:pt x="225" y="536"/>
                  </a:lnTo>
                  <a:lnTo>
                    <a:pt x="226" y="537"/>
                  </a:lnTo>
                  <a:lnTo>
                    <a:pt x="227" y="536"/>
                  </a:lnTo>
                  <a:lnTo>
                    <a:pt x="228" y="538"/>
                  </a:lnTo>
                  <a:lnTo>
                    <a:pt x="228" y="540"/>
                  </a:lnTo>
                  <a:lnTo>
                    <a:pt x="228" y="541"/>
                  </a:lnTo>
                  <a:lnTo>
                    <a:pt x="227" y="541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7" y="544"/>
                  </a:lnTo>
                  <a:lnTo>
                    <a:pt x="228" y="545"/>
                  </a:lnTo>
                  <a:lnTo>
                    <a:pt x="228" y="547"/>
                  </a:lnTo>
                  <a:lnTo>
                    <a:pt x="228" y="549"/>
                  </a:lnTo>
                  <a:lnTo>
                    <a:pt x="228" y="550"/>
                  </a:lnTo>
                  <a:lnTo>
                    <a:pt x="227" y="550"/>
                  </a:lnTo>
                  <a:lnTo>
                    <a:pt x="226" y="551"/>
                  </a:lnTo>
                  <a:lnTo>
                    <a:pt x="227" y="551"/>
                  </a:lnTo>
                  <a:lnTo>
                    <a:pt x="228" y="552"/>
                  </a:lnTo>
                  <a:lnTo>
                    <a:pt x="229" y="552"/>
                  </a:lnTo>
                  <a:lnTo>
                    <a:pt x="229" y="553"/>
                  </a:lnTo>
                  <a:lnTo>
                    <a:pt x="229" y="554"/>
                  </a:lnTo>
                  <a:lnTo>
                    <a:pt x="229" y="556"/>
                  </a:lnTo>
                  <a:lnTo>
                    <a:pt x="231" y="554"/>
                  </a:lnTo>
                  <a:lnTo>
                    <a:pt x="232" y="557"/>
                  </a:lnTo>
                  <a:lnTo>
                    <a:pt x="235" y="558"/>
                  </a:lnTo>
                  <a:lnTo>
                    <a:pt x="237" y="559"/>
                  </a:lnTo>
                  <a:lnTo>
                    <a:pt x="238" y="560"/>
                  </a:lnTo>
                  <a:lnTo>
                    <a:pt x="242" y="564"/>
                  </a:lnTo>
                  <a:lnTo>
                    <a:pt x="244" y="564"/>
                  </a:lnTo>
                  <a:lnTo>
                    <a:pt x="244" y="565"/>
                  </a:lnTo>
                  <a:lnTo>
                    <a:pt x="245" y="565"/>
                  </a:lnTo>
                  <a:lnTo>
                    <a:pt x="246" y="564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3"/>
                  </a:lnTo>
                  <a:lnTo>
                    <a:pt x="248" y="564"/>
                  </a:lnTo>
                  <a:lnTo>
                    <a:pt x="250" y="563"/>
                  </a:lnTo>
                  <a:lnTo>
                    <a:pt x="250" y="565"/>
                  </a:lnTo>
                  <a:lnTo>
                    <a:pt x="251" y="565"/>
                  </a:lnTo>
                  <a:lnTo>
                    <a:pt x="255" y="567"/>
                  </a:lnTo>
                  <a:lnTo>
                    <a:pt x="258" y="567"/>
                  </a:lnTo>
                  <a:lnTo>
                    <a:pt x="263" y="567"/>
                  </a:lnTo>
                  <a:lnTo>
                    <a:pt x="265" y="569"/>
                  </a:lnTo>
                  <a:lnTo>
                    <a:pt x="264" y="569"/>
                  </a:lnTo>
                  <a:lnTo>
                    <a:pt x="263" y="569"/>
                  </a:lnTo>
                  <a:lnTo>
                    <a:pt x="261" y="570"/>
                  </a:lnTo>
                  <a:lnTo>
                    <a:pt x="265" y="570"/>
                  </a:lnTo>
                  <a:lnTo>
                    <a:pt x="266" y="570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8" y="575"/>
                  </a:lnTo>
                  <a:lnTo>
                    <a:pt x="268" y="576"/>
                  </a:lnTo>
                  <a:lnTo>
                    <a:pt x="270" y="575"/>
                  </a:lnTo>
                  <a:lnTo>
                    <a:pt x="270" y="573"/>
                  </a:lnTo>
                  <a:lnTo>
                    <a:pt x="271" y="573"/>
                  </a:lnTo>
                  <a:lnTo>
                    <a:pt x="271" y="572"/>
                  </a:lnTo>
                  <a:lnTo>
                    <a:pt x="272" y="572"/>
                  </a:lnTo>
                  <a:lnTo>
                    <a:pt x="273" y="572"/>
                  </a:lnTo>
                  <a:lnTo>
                    <a:pt x="274" y="572"/>
                  </a:lnTo>
                  <a:lnTo>
                    <a:pt x="274" y="573"/>
                  </a:lnTo>
                  <a:lnTo>
                    <a:pt x="276" y="573"/>
                  </a:lnTo>
                  <a:lnTo>
                    <a:pt x="276" y="572"/>
                  </a:lnTo>
                  <a:lnTo>
                    <a:pt x="277" y="572"/>
                  </a:lnTo>
                  <a:lnTo>
                    <a:pt x="276" y="573"/>
                  </a:lnTo>
                  <a:lnTo>
                    <a:pt x="276" y="575"/>
                  </a:lnTo>
                  <a:lnTo>
                    <a:pt x="277" y="575"/>
                  </a:lnTo>
                  <a:lnTo>
                    <a:pt x="278" y="573"/>
                  </a:lnTo>
                  <a:lnTo>
                    <a:pt x="279" y="573"/>
                  </a:lnTo>
                  <a:lnTo>
                    <a:pt x="280" y="572"/>
                  </a:lnTo>
                  <a:lnTo>
                    <a:pt x="278" y="572"/>
                  </a:lnTo>
                  <a:lnTo>
                    <a:pt x="278" y="571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85" y="569"/>
                  </a:lnTo>
                  <a:lnTo>
                    <a:pt x="286" y="567"/>
                  </a:lnTo>
                  <a:lnTo>
                    <a:pt x="287" y="567"/>
                  </a:lnTo>
                  <a:lnTo>
                    <a:pt x="287" y="566"/>
                  </a:lnTo>
                  <a:lnTo>
                    <a:pt x="289" y="566"/>
                  </a:lnTo>
                  <a:lnTo>
                    <a:pt x="289" y="567"/>
                  </a:lnTo>
                  <a:lnTo>
                    <a:pt x="290" y="567"/>
                  </a:lnTo>
                  <a:lnTo>
                    <a:pt x="291" y="566"/>
                  </a:lnTo>
                  <a:lnTo>
                    <a:pt x="292" y="566"/>
                  </a:lnTo>
                  <a:lnTo>
                    <a:pt x="297" y="564"/>
                  </a:lnTo>
                  <a:lnTo>
                    <a:pt x="296" y="564"/>
                  </a:lnTo>
                  <a:lnTo>
                    <a:pt x="297" y="564"/>
                  </a:lnTo>
                  <a:lnTo>
                    <a:pt x="298" y="564"/>
                  </a:lnTo>
                  <a:lnTo>
                    <a:pt x="302" y="565"/>
                  </a:lnTo>
                  <a:lnTo>
                    <a:pt x="302" y="564"/>
                  </a:lnTo>
                  <a:lnTo>
                    <a:pt x="303" y="564"/>
                  </a:lnTo>
                  <a:lnTo>
                    <a:pt x="303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5" y="560"/>
                  </a:lnTo>
                  <a:lnTo>
                    <a:pt x="311" y="559"/>
                  </a:lnTo>
                  <a:lnTo>
                    <a:pt x="312" y="559"/>
                  </a:lnTo>
                  <a:lnTo>
                    <a:pt x="319" y="563"/>
                  </a:lnTo>
                  <a:lnTo>
                    <a:pt x="322" y="563"/>
                  </a:lnTo>
                  <a:lnTo>
                    <a:pt x="322" y="564"/>
                  </a:lnTo>
                  <a:lnTo>
                    <a:pt x="323" y="564"/>
                  </a:lnTo>
                  <a:lnTo>
                    <a:pt x="323" y="567"/>
                  </a:lnTo>
                  <a:lnTo>
                    <a:pt x="325" y="566"/>
                  </a:lnTo>
                  <a:lnTo>
                    <a:pt x="325" y="565"/>
                  </a:lnTo>
                  <a:lnTo>
                    <a:pt x="326" y="564"/>
                  </a:lnTo>
                  <a:lnTo>
                    <a:pt x="327" y="563"/>
                  </a:lnTo>
                  <a:lnTo>
                    <a:pt x="329" y="562"/>
                  </a:lnTo>
                  <a:lnTo>
                    <a:pt x="327" y="562"/>
                  </a:lnTo>
                  <a:lnTo>
                    <a:pt x="329" y="559"/>
                  </a:lnTo>
                  <a:lnTo>
                    <a:pt x="331" y="558"/>
                  </a:lnTo>
                  <a:lnTo>
                    <a:pt x="332" y="556"/>
                  </a:lnTo>
                  <a:lnTo>
                    <a:pt x="330" y="556"/>
                  </a:lnTo>
                  <a:lnTo>
                    <a:pt x="330" y="554"/>
                  </a:lnTo>
                  <a:lnTo>
                    <a:pt x="329" y="553"/>
                  </a:lnTo>
                  <a:lnTo>
                    <a:pt x="329" y="552"/>
                  </a:lnTo>
                  <a:lnTo>
                    <a:pt x="329" y="550"/>
                  </a:lnTo>
                  <a:lnTo>
                    <a:pt x="329" y="549"/>
                  </a:lnTo>
                  <a:lnTo>
                    <a:pt x="329" y="547"/>
                  </a:lnTo>
                  <a:lnTo>
                    <a:pt x="331" y="545"/>
                  </a:lnTo>
                  <a:lnTo>
                    <a:pt x="332" y="541"/>
                  </a:lnTo>
                  <a:lnTo>
                    <a:pt x="333" y="540"/>
                  </a:lnTo>
                  <a:lnTo>
                    <a:pt x="336" y="538"/>
                  </a:lnTo>
                  <a:lnTo>
                    <a:pt x="336" y="537"/>
                  </a:lnTo>
                  <a:lnTo>
                    <a:pt x="337" y="534"/>
                  </a:lnTo>
                  <a:lnTo>
                    <a:pt x="337" y="533"/>
                  </a:lnTo>
                  <a:lnTo>
                    <a:pt x="336" y="533"/>
                  </a:lnTo>
                  <a:lnTo>
                    <a:pt x="336" y="532"/>
                  </a:lnTo>
                  <a:lnTo>
                    <a:pt x="335" y="532"/>
                  </a:lnTo>
                  <a:lnTo>
                    <a:pt x="335" y="531"/>
                  </a:lnTo>
                  <a:lnTo>
                    <a:pt x="335" y="528"/>
                  </a:lnTo>
                  <a:lnTo>
                    <a:pt x="335" y="527"/>
                  </a:lnTo>
                  <a:lnTo>
                    <a:pt x="335" y="526"/>
                  </a:lnTo>
                  <a:lnTo>
                    <a:pt x="336" y="525"/>
                  </a:lnTo>
                  <a:lnTo>
                    <a:pt x="336" y="524"/>
                  </a:lnTo>
                  <a:lnTo>
                    <a:pt x="336" y="523"/>
                  </a:lnTo>
                  <a:lnTo>
                    <a:pt x="336" y="521"/>
                  </a:lnTo>
                  <a:lnTo>
                    <a:pt x="336" y="518"/>
                  </a:lnTo>
                  <a:lnTo>
                    <a:pt x="336" y="514"/>
                  </a:lnTo>
                  <a:lnTo>
                    <a:pt x="337" y="512"/>
                  </a:lnTo>
                  <a:lnTo>
                    <a:pt x="338" y="510"/>
                  </a:lnTo>
                  <a:lnTo>
                    <a:pt x="340" y="507"/>
                  </a:lnTo>
                  <a:lnTo>
                    <a:pt x="345" y="505"/>
                  </a:lnTo>
                  <a:lnTo>
                    <a:pt x="346" y="507"/>
                  </a:lnTo>
                  <a:lnTo>
                    <a:pt x="349" y="507"/>
                  </a:lnTo>
                  <a:lnTo>
                    <a:pt x="350" y="508"/>
                  </a:lnTo>
                  <a:lnTo>
                    <a:pt x="363" y="507"/>
                  </a:lnTo>
                  <a:lnTo>
                    <a:pt x="394" y="512"/>
                  </a:lnTo>
                  <a:lnTo>
                    <a:pt x="396" y="514"/>
                  </a:lnTo>
                  <a:lnTo>
                    <a:pt x="396" y="517"/>
                  </a:lnTo>
                  <a:lnTo>
                    <a:pt x="398" y="517"/>
                  </a:lnTo>
                  <a:lnTo>
                    <a:pt x="411" y="523"/>
                  </a:lnTo>
                  <a:lnTo>
                    <a:pt x="413" y="525"/>
                  </a:lnTo>
                  <a:lnTo>
                    <a:pt x="414" y="525"/>
                  </a:lnTo>
                  <a:lnTo>
                    <a:pt x="420" y="528"/>
                  </a:lnTo>
                  <a:lnTo>
                    <a:pt x="422" y="528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6" y="531"/>
                  </a:lnTo>
                  <a:lnTo>
                    <a:pt x="428" y="533"/>
                  </a:lnTo>
                  <a:lnTo>
                    <a:pt x="429" y="533"/>
                  </a:lnTo>
                  <a:lnTo>
                    <a:pt x="430" y="533"/>
                  </a:lnTo>
                  <a:lnTo>
                    <a:pt x="431" y="533"/>
                  </a:lnTo>
                  <a:lnTo>
                    <a:pt x="434" y="534"/>
                  </a:lnTo>
                  <a:lnTo>
                    <a:pt x="434" y="536"/>
                  </a:lnTo>
                  <a:lnTo>
                    <a:pt x="435" y="536"/>
                  </a:lnTo>
                  <a:lnTo>
                    <a:pt x="436" y="536"/>
                  </a:lnTo>
                  <a:lnTo>
                    <a:pt x="440" y="536"/>
                  </a:lnTo>
                  <a:lnTo>
                    <a:pt x="440" y="536"/>
                  </a:lnTo>
                  <a:lnTo>
                    <a:pt x="441" y="536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4" y="537"/>
                  </a:lnTo>
                  <a:lnTo>
                    <a:pt x="449" y="541"/>
                  </a:lnTo>
                  <a:lnTo>
                    <a:pt x="450" y="543"/>
                  </a:lnTo>
                  <a:lnTo>
                    <a:pt x="450" y="544"/>
                  </a:lnTo>
                  <a:lnTo>
                    <a:pt x="453" y="546"/>
                  </a:lnTo>
                  <a:lnTo>
                    <a:pt x="453" y="547"/>
                  </a:lnTo>
                  <a:lnTo>
                    <a:pt x="454" y="547"/>
                  </a:lnTo>
                  <a:lnTo>
                    <a:pt x="455" y="549"/>
                  </a:lnTo>
                  <a:lnTo>
                    <a:pt x="455" y="550"/>
                  </a:lnTo>
                  <a:lnTo>
                    <a:pt x="456" y="551"/>
                  </a:lnTo>
                  <a:lnTo>
                    <a:pt x="456" y="552"/>
                  </a:lnTo>
                  <a:lnTo>
                    <a:pt x="457" y="554"/>
                  </a:lnTo>
                  <a:lnTo>
                    <a:pt x="461" y="559"/>
                  </a:lnTo>
                  <a:lnTo>
                    <a:pt x="462" y="562"/>
                  </a:lnTo>
                  <a:lnTo>
                    <a:pt x="463" y="564"/>
                  </a:lnTo>
                  <a:lnTo>
                    <a:pt x="465" y="565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9" y="571"/>
                  </a:lnTo>
                  <a:lnTo>
                    <a:pt x="470" y="571"/>
                  </a:lnTo>
                  <a:lnTo>
                    <a:pt x="472" y="572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5" y="575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5" y="578"/>
                  </a:lnTo>
                  <a:lnTo>
                    <a:pt x="485" y="579"/>
                  </a:lnTo>
                  <a:lnTo>
                    <a:pt x="488" y="582"/>
                  </a:lnTo>
                  <a:lnTo>
                    <a:pt x="492" y="583"/>
                  </a:lnTo>
                  <a:lnTo>
                    <a:pt x="499" y="585"/>
                  </a:lnTo>
                  <a:lnTo>
                    <a:pt x="502" y="585"/>
                  </a:lnTo>
                  <a:lnTo>
                    <a:pt x="506" y="582"/>
                  </a:lnTo>
                  <a:lnTo>
                    <a:pt x="507" y="580"/>
                  </a:lnTo>
                  <a:lnTo>
                    <a:pt x="508" y="580"/>
                  </a:lnTo>
                  <a:lnTo>
                    <a:pt x="513" y="578"/>
                  </a:lnTo>
                  <a:lnTo>
                    <a:pt x="514" y="578"/>
                  </a:lnTo>
                  <a:lnTo>
                    <a:pt x="518" y="579"/>
                  </a:lnTo>
                  <a:lnTo>
                    <a:pt x="520" y="579"/>
                  </a:lnTo>
                  <a:lnTo>
                    <a:pt x="521" y="579"/>
                  </a:lnTo>
                  <a:lnTo>
                    <a:pt x="522" y="579"/>
                  </a:lnTo>
                  <a:lnTo>
                    <a:pt x="524" y="579"/>
                  </a:lnTo>
                  <a:lnTo>
                    <a:pt x="525" y="578"/>
                  </a:lnTo>
                  <a:lnTo>
                    <a:pt x="526" y="577"/>
                  </a:lnTo>
                  <a:lnTo>
                    <a:pt x="526" y="575"/>
                  </a:lnTo>
                  <a:lnTo>
                    <a:pt x="528" y="575"/>
                  </a:lnTo>
                  <a:lnTo>
                    <a:pt x="530" y="575"/>
                  </a:lnTo>
                  <a:lnTo>
                    <a:pt x="531" y="576"/>
                  </a:lnTo>
                  <a:lnTo>
                    <a:pt x="532" y="576"/>
                  </a:lnTo>
                  <a:lnTo>
                    <a:pt x="533" y="576"/>
                  </a:lnTo>
                  <a:lnTo>
                    <a:pt x="535" y="576"/>
                  </a:lnTo>
                  <a:lnTo>
                    <a:pt x="538" y="576"/>
                  </a:lnTo>
                  <a:lnTo>
                    <a:pt x="540" y="575"/>
                  </a:lnTo>
                  <a:lnTo>
                    <a:pt x="541" y="573"/>
                  </a:lnTo>
                  <a:lnTo>
                    <a:pt x="542" y="573"/>
                  </a:lnTo>
                  <a:lnTo>
                    <a:pt x="545" y="575"/>
                  </a:lnTo>
                  <a:lnTo>
                    <a:pt x="546" y="575"/>
                  </a:lnTo>
                  <a:lnTo>
                    <a:pt x="548" y="573"/>
                  </a:lnTo>
                  <a:lnTo>
                    <a:pt x="551" y="572"/>
                  </a:lnTo>
                  <a:lnTo>
                    <a:pt x="552" y="573"/>
                  </a:lnTo>
                  <a:lnTo>
                    <a:pt x="555" y="573"/>
                  </a:lnTo>
                  <a:lnTo>
                    <a:pt x="557" y="573"/>
                  </a:lnTo>
                  <a:lnTo>
                    <a:pt x="557" y="575"/>
                  </a:lnTo>
                  <a:lnTo>
                    <a:pt x="557" y="576"/>
                  </a:lnTo>
                  <a:lnTo>
                    <a:pt x="558" y="576"/>
                  </a:lnTo>
                  <a:lnTo>
                    <a:pt x="559" y="573"/>
                  </a:lnTo>
                  <a:lnTo>
                    <a:pt x="561" y="571"/>
                  </a:lnTo>
                  <a:lnTo>
                    <a:pt x="563" y="570"/>
                  </a:lnTo>
                  <a:lnTo>
                    <a:pt x="564" y="570"/>
                  </a:lnTo>
                  <a:lnTo>
                    <a:pt x="565" y="570"/>
                  </a:lnTo>
                  <a:lnTo>
                    <a:pt x="566" y="570"/>
                  </a:lnTo>
                  <a:lnTo>
                    <a:pt x="566" y="571"/>
                  </a:lnTo>
                  <a:lnTo>
                    <a:pt x="568" y="575"/>
                  </a:lnTo>
                  <a:lnTo>
                    <a:pt x="568" y="573"/>
                  </a:lnTo>
                  <a:lnTo>
                    <a:pt x="570" y="571"/>
                  </a:lnTo>
                  <a:lnTo>
                    <a:pt x="570" y="570"/>
                  </a:lnTo>
                  <a:lnTo>
                    <a:pt x="571" y="567"/>
                  </a:lnTo>
                  <a:lnTo>
                    <a:pt x="574" y="566"/>
                  </a:lnTo>
                  <a:lnTo>
                    <a:pt x="576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7" y="564"/>
                  </a:lnTo>
                  <a:lnTo>
                    <a:pt x="577" y="563"/>
                  </a:lnTo>
                  <a:lnTo>
                    <a:pt x="578" y="563"/>
                  </a:lnTo>
                  <a:lnTo>
                    <a:pt x="579" y="562"/>
                  </a:lnTo>
                  <a:lnTo>
                    <a:pt x="580" y="559"/>
                  </a:lnTo>
                  <a:lnTo>
                    <a:pt x="581" y="559"/>
                  </a:lnTo>
                  <a:lnTo>
                    <a:pt x="583" y="559"/>
                  </a:lnTo>
                  <a:lnTo>
                    <a:pt x="584" y="559"/>
                  </a:lnTo>
                  <a:lnTo>
                    <a:pt x="585" y="560"/>
                  </a:lnTo>
                  <a:lnTo>
                    <a:pt x="586" y="562"/>
                  </a:lnTo>
                  <a:lnTo>
                    <a:pt x="587" y="564"/>
                  </a:lnTo>
                  <a:lnTo>
                    <a:pt x="587" y="565"/>
                  </a:lnTo>
                  <a:lnTo>
                    <a:pt x="587" y="566"/>
                  </a:lnTo>
                  <a:lnTo>
                    <a:pt x="587" y="567"/>
                  </a:lnTo>
                  <a:lnTo>
                    <a:pt x="589" y="567"/>
                  </a:lnTo>
                  <a:lnTo>
                    <a:pt x="589" y="566"/>
                  </a:lnTo>
                  <a:lnTo>
                    <a:pt x="589" y="565"/>
                  </a:lnTo>
                  <a:lnTo>
                    <a:pt x="589" y="564"/>
                  </a:lnTo>
                  <a:lnTo>
                    <a:pt x="590" y="564"/>
                  </a:lnTo>
                  <a:lnTo>
                    <a:pt x="591" y="562"/>
                  </a:lnTo>
                  <a:lnTo>
                    <a:pt x="591" y="560"/>
                  </a:lnTo>
                  <a:lnTo>
                    <a:pt x="593" y="559"/>
                  </a:lnTo>
                  <a:lnTo>
                    <a:pt x="596" y="558"/>
                  </a:lnTo>
                  <a:lnTo>
                    <a:pt x="598" y="557"/>
                  </a:lnTo>
                  <a:lnTo>
                    <a:pt x="598" y="554"/>
                  </a:lnTo>
                  <a:lnTo>
                    <a:pt x="597" y="552"/>
                  </a:lnTo>
                  <a:lnTo>
                    <a:pt x="597" y="549"/>
                  </a:lnTo>
                  <a:lnTo>
                    <a:pt x="599" y="547"/>
                  </a:lnTo>
                  <a:lnTo>
                    <a:pt x="602" y="545"/>
                  </a:lnTo>
                  <a:lnTo>
                    <a:pt x="603" y="544"/>
                  </a:lnTo>
                  <a:lnTo>
                    <a:pt x="604" y="544"/>
                  </a:lnTo>
                  <a:lnTo>
                    <a:pt x="604" y="543"/>
                  </a:lnTo>
                  <a:lnTo>
                    <a:pt x="605" y="541"/>
                  </a:lnTo>
                  <a:lnTo>
                    <a:pt x="612" y="533"/>
                  </a:lnTo>
                  <a:lnTo>
                    <a:pt x="615" y="532"/>
                  </a:lnTo>
                  <a:lnTo>
                    <a:pt x="623" y="526"/>
                  </a:lnTo>
                  <a:lnTo>
                    <a:pt x="628" y="520"/>
                  </a:lnTo>
                  <a:lnTo>
                    <a:pt x="630" y="519"/>
                  </a:lnTo>
                  <a:lnTo>
                    <a:pt x="631" y="518"/>
                  </a:lnTo>
                  <a:lnTo>
                    <a:pt x="631" y="517"/>
                  </a:lnTo>
                  <a:lnTo>
                    <a:pt x="632" y="517"/>
                  </a:lnTo>
                  <a:lnTo>
                    <a:pt x="635" y="514"/>
                  </a:lnTo>
                  <a:lnTo>
                    <a:pt x="636" y="514"/>
                  </a:lnTo>
                  <a:lnTo>
                    <a:pt x="638" y="514"/>
                  </a:lnTo>
                  <a:lnTo>
                    <a:pt x="643" y="512"/>
                  </a:lnTo>
                  <a:lnTo>
                    <a:pt x="646" y="511"/>
                  </a:lnTo>
                  <a:lnTo>
                    <a:pt x="649" y="512"/>
                  </a:lnTo>
                  <a:lnTo>
                    <a:pt x="655" y="514"/>
                  </a:lnTo>
                  <a:lnTo>
                    <a:pt x="657" y="518"/>
                  </a:lnTo>
                  <a:lnTo>
                    <a:pt x="658" y="519"/>
                  </a:lnTo>
                  <a:lnTo>
                    <a:pt x="658" y="520"/>
                  </a:lnTo>
                  <a:lnTo>
                    <a:pt x="661" y="520"/>
                  </a:lnTo>
                  <a:lnTo>
                    <a:pt x="662" y="520"/>
                  </a:lnTo>
                  <a:lnTo>
                    <a:pt x="663" y="520"/>
                  </a:lnTo>
                  <a:lnTo>
                    <a:pt x="664" y="520"/>
                  </a:lnTo>
                  <a:lnTo>
                    <a:pt x="667" y="523"/>
                  </a:lnTo>
                  <a:lnTo>
                    <a:pt x="669" y="523"/>
                  </a:lnTo>
                  <a:lnTo>
                    <a:pt x="688" y="536"/>
                  </a:lnTo>
                  <a:lnTo>
                    <a:pt x="689" y="536"/>
                  </a:lnTo>
                  <a:lnTo>
                    <a:pt x="690" y="537"/>
                  </a:lnTo>
                  <a:lnTo>
                    <a:pt x="691" y="537"/>
                  </a:lnTo>
                  <a:lnTo>
                    <a:pt x="694" y="536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4"/>
                  </a:lnTo>
                  <a:lnTo>
                    <a:pt x="698" y="533"/>
                  </a:lnTo>
                  <a:lnTo>
                    <a:pt x="702" y="533"/>
                  </a:lnTo>
                  <a:lnTo>
                    <a:pt x="702" y="532"/>
                  </a:lnTo>
                  <a:lnTo>
                    <a:pt x="702" y="531"/>
                  </a:lnTo>
                  <a:lnTo>
                    <a:pt x="703" y="531"/>
                  </a:lnTo>
                  <a:lnTo>
                    <a:pt x="704" y="531"/>
                  </a:lnTo>
                  <a:lnTo>
                    <a:pt x="707" y="533"/>
                  </a:lnTo>
                  <a:lnTo>
                    <a:pt x="708" y="533"/>
                  </a:lnTo>
                  <a:lnTo>
                    <a:pt x="710" y="533"/>
                  </a:lnTo>
                  <a:lnTo>
                    <a:pt x="711" y="533"/>
                  </a:lnTo>
                  <a:lnTo>
                    <a:pt x="713" y="532"/>
                  </a:lnTo>
                  <a:lnTo>
                    <a:pt x="713" y="532"/>
                  </a:lnTo>
                  <a:lnTo>
                    <a:pt x="713" y="531"/>
                  </a:lnTo>
                  <a:lnTo>
                    <a:pt x="713" y="530"/>
                  </a:lnTo>
                  <a:lnTo>
                    <a:pt x="713" y="528"/>
                  </a:lnTo>
                  <a:lnTo>
                    <a:pt x="713" y="527"/>
                  </a:lnTo>
                  <a:lnTo>
                    <a:pt x="714" y="526"/>
                  </a:lnTo>
                  <a:lnTo>
                    <a:pt x="714" y="525"/>
                  </a:lnTo>
                  <a:lnTo>
                    <a:pt x="717" y="523"/>
                  </a:lnTo>
                  <a:lnTo>
                    <a:pt x="716" y="523"/>
                  </a:lnTo>
                  <a:lnTo>
                    <a:pt x="715" y="523"/>
                  </a:lnTo>
                  <a:lnTo>
                    <a:pt x="713" y="527"/>
                  </a:lnTo>
                  <a:lnTo>
                    <a:pt x="711" y="527"/>
                  </a:lnTo>
                  <a:lnTo>
                    <a:pt x="713" y="525"/>
                  </a:lnTo>
                  <a:lnTo>
                    <a:pt x="714" y="523"/>
                  </a:lnTo>
                  <a:lnTo>
                    <a:pt x="716" y="521"/>
                  </a:lnTo>
                  <a:lnTo>
                    <a:pt x="715" y="521"/>
                  </a:lnTo>
                  <a:lnTo>
                    <a:pt x="714" y="521"/>
                  </a:lnTo>
                  <a:lnTo>
                    <a:pt x="714" y="520"/>
                  </a:lnTo>
                  <a:lnTo>
                    <a:pt x="714" y="519"/>
                  </a:lnTo>
                  <a:lnTo>
                    <a:pt x="713" y="520"/>
                  </a:lnTo>
                  <a:lnTo>
                    <a:pt x="713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0" y="523"/>
                  </a:lnTo>
                  <a:lnTo>
                    <a:pt x="709" y="524"/>
                  </a:lnTo>
                  <a:lnTo>
                    <a:pt x="709" y="523"/>
                  </a:lnTo>
                  <a:lnTo>
                    <a:pt x="709" y="521"/>
                  </a:lnTo>
                  <a:lnTo>
                    <a:pt x="710" y="520"/>
                  </a:lnTo>
                  <a:lnTo>
                    <a:pt x="711" y="519"/>
                  </a:lnTo>
                  <a:lnTo>
                    <a:pt x="713" y="519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4" y="518"/>
                  </a:lnTo>
                  <a:lnTo>
                    <a:pt x="716" y="517"/>
                  </a:lnTo>
                  <a:lnTo>
                    <a:pt x="723" y="517"/>
                  </a:lnTo>
                  <a:lnTo>
                    <a:pt x="726" y="515"/>
                  </a:lnTo>
                  <a:lnTo>
                    <a:pt x="727" y="514"/>
                  </a:lnTo>
                  <a:lnTo>
                    <a:pt x="729" y="512"/>
                  </a:lnTo>
                  <a:lnTo>
                    <a:pt x="730" y="511"/>
                  </a:lnTo>
                  <a:lnTo>
                    <a:pt x="732" y="511"/>
                  </a:lnTo>
                  <a:lnTo>
                    <a:pt x="733" y="510"/>
                  </a:lnTo>
                  <a:lnTo>
                    <a:pt x="737" y="505"/>
                  </a:lnTo>
                  <a:lnTo>
                    <a:pt x="740" y="502"/>
                  </a:lnTo>
                  <a:lnTo>
                    <a:pt x="741" y="501"/>
                  </a:lnTo>
                  <a:lnTo>
                    <a:pt x="745" y="502"/>
                  </a:lnTo>
                  <a:lnTo>
                    <a:pt x="747" y="505"/>
                  </a:lnTo>
                  <a:lnTo>
                    <a:pt x="749" y="507"/>
                  </a:lnTo>
                  <a:lnTo>
                    <a:pt x="754" y="513"/>
                  </a:lnTo>
                  <a:lnTo>
                    <a:pt x="755" y="514"/>
                  </a:lnTo>
                  <a:lnTo>
                    <a:pt x="755" y="515"/>
                  </a:lnTo>
                  <a:lnTo>
                    <a:pt x="755" y="523"/>
                  </a:lnTo>
                  <a:lnTo>
                    <a:pt x="755" y="524"/>
                  </a:lnTo>
                  <a:lnTo>
                    <a:pt x="756" y="525"/>
                  </a:lnTo>
                  <a:lnTo>
                    <a:pt x="756" y="527"/>
                  </a:lnTo>
                  <a:lnTo>
                    <a:pt x="756" y="528"/>
                  </a:lnTo>
                  <a:lnTo>
                    <a:pt x="755" y="530"/>
                  </a:lnTo>
                  <a:lnTo>
                    <a:pt x="754" y="532"/>
                  </a:lnTo>
                  <a:lnTo>
                    <a:pt x="754" y="533"/>
                  </a:lnTo>
                  <a:lnTo>
                    <a:pt x="753" y="533"/>
                  </a:lnTo>
                  <a:lnTo>
                    <a:pt x="745" y="537"/>
                  </a:lnTo>
                  <a:lnTo>
                    <a:pt x="743" y="537"/>
                  </a:lnTo>
                  <a:lnTo>
                    <a:pt x="742" y="538"/>
                  </a:lnTo>
                  <a:lnTo>
                    <a:pt x="740" y="543"/>
                  </a:lnTo>
                  <a:lnTo>
                    <a:pt x="736" y="544"/>
                  </a:lnTo>
                  <a:lnTo>
                    <a:pt x="736" y="545"/>
                  </a:lnTo>
                  <a:lnTo>
                    <a:pt x="735" y="545"/>
                  </a:lnTo>
                  <a:lnTo>
                    <a:pt x="735" y="546"/>
                  </a:lnTo>
                  <a:lnTo>
                    <a:pt x="734" y="547"/>
                  </a:lnTo>
                  <a:lnTo>
                    <a:pt x="734" y="549"/>
                  </a:lnTo>
                  <a:lnTo>
                    <a:pt x="733" y="550"/>
                  </a:lnTo>
                  <a:lnTo>
                    <a:pt x="732" y="550"/>
                  </a:lnTo>
                  <a:lnTo>
                    <a:pt x="732" y="551"/>
                  </a:lnTo>
                  <a:lnTo>
                    <a:pt x="730" y="553"/>
                  </a:lnTo>
                  <a:lnTo>
                    <a:pt x="729" y="553"/>
                  </a:lnTo>
                  <a:lnTo>
                    <a:pt x="728" y="553"/>
                  </a:lnTo>
                  <a:lnTo>
                    <a:pt x="727" y="554"/>
                  </a:lnTo>
                  <a:lnTo>
                    <a:pt x="724" y="558"/>
                  </a:lnTo>
                  <a:lnTo>
                    <a:pt x="724" y="559"/>
                  </a:lnTo>
                  <a:lnTo>
                    <a:pt x="726" y="562"/>
                  </a:lnTo>
                  <a:lnTo>
                    <a:pt x="726" y="563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9" y="567"/>
                  </a:lnTo>
                  <a:lnTo>
                    <a:pt x="730" y="569"/>
                  </a:lnTo>
                  <a:lnTo>
                    <a:pt x="732" y="570"/>
                  </a:lnTo>
                  <a:lnTo>
                    <a:pt x="736" y="579"/>
                  </a:lnTo>
                  <a:lnTo>
                    <a:pt x="739" y="586"/>
                  </a:lnTo>
                  <a:lnTo>
                    <a:pt x="739" y="588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61" y="589"/>
                  </a:lnTo>
                  <a:lnTo>
                    <a:pt x="761" y="589"/>
                  </a:lnTo>
                  <a:lnTo>
                    <a:pt x="762" y="58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E241636E-9276-4CEA-36FC-CBD5A8D5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9" y="2878138"/>
              <a:ext cx="1119188" cy="788988"/>
            </a:xfrm>
            <a:custGeom>
              <a:avLst/>
              <a:gdLst>
                <a:gd name="T0" fmla="*/ 672 w 705"/>
                <a:gd name="T1" fmla="*/ 312 h 497"/>
                <a:gd name="T2" fmla="*/ 649 w 705"/>
                <a:gd name="T3" fmla="*/ 323 h 497"/>
                <a:gd name="T4" fmla="*/ 637 w 705"/>
                <a:gd name="T5" fmla="*/ 331 h 497"/>
                <a:gd name="T6" fmla="*/ 593 w 705"/>
                <a:gd name="T7" fmla="*/ 307 h 497"/>
                <a:gd name="T8" fmla="*/ 589 w 705"/>
                <a:gd name="T9" fmla="*/ 276 h 497"/>
                <a:gd name="T10" fmla="*/ 583 w 705"/>
                <a:gd name="T11" fmla="*/ 249 h 497"/>
                <a:gd name="T12" fmla="*/ 588 w 705"/>
                <a:gd name="T13" fmla="*/ 223 h 497"/>
                <a:gd name="T14" fmla="*/ 596 w 705"/>
                <a:gd name="T15" fmla="*/ 204 h 497"/>
                <a:gd name="T16" fmla="*/ 591 w 705"/>
                <a:gd name="T17" fmla="*/ 167 h 497"/>
                <a:gd name="T18" fmla="*/ 578 w 705"/>
                <a:gd name="T19" fmla="*/ 138 h 497"/>
                <a:gd name="T20" fmla="*/ 559 w 705"/>
                <a:gd name="T21" fmla="*/ 117 h 497"/>
                <a:gd name="T22" fmla="*/ 546 w 705"/>
                <a:gd name="T23" fmla="*/ 93 h 497"/>
                <a:gd name="T24" fmla="*/ 535 w 705"/>
                <a:gd name="T25" fmla="*/ 79 h 497"/>
                <a:gd name="T26" fmla="*/ 520 w 705"/>
                <a:gd name="T27" fmla="*/ 52 h 497"/>
                <a:gd name="T28" fmla="*/ 516 w 705"/>
                <a:gd name="T29" fmla="*/ 32 h 497"/>
                <a:gd name="T30" fmla="*/ 503 w 705"/>
                <a:gd name="T31" fmla="*/ 16 h 497"/>
                <a:gd name="T32" fmla="*/ 489 w 705"/>
                <a:gd name="T33" fmla="*/ 2 h 497"/>
                <a:gd name="T34" fmla="*/ 451 w 705"/>
                <a:gd name="T35" fmla="*/ 8 h 497"/>
                <a:gd name="T36" fmla="*/ 419 w 705"/>
                <a:gd name="T37" fmla="*/ 36 h 497"/>
                <a:gd name="T38" fmla="*/ 330 w 705"/>
                <a:gd name="T39" fmla="*/ 49 h 497"/>
                <a:gd name="T40" fmla="*/ 296 w 705"/>
                <a:gd name="T41" fmla="*/ 43 h 497"/>
                <a:gd name="T42" fmla="*/ 246 w 705"/>
                <a:gd name="T43" fmla="*/ 30 h 497"/>
                <a:gd name="T44" fmla="*/ 213 w 705"/>
                <a:gd name="T45" fmla="*/ 22 h 497"/>
                <a:gd name="T46" fmla="*/ 191 w 705"/>
                <a:gd name="T47" fmla="*/ 43 h 497"/>
                <a:gd name="T48" fmla="*/ 161 w 705"/>
                <a:gd name="T49" fmla="*/ 55 h 497"/>
                <a:gd name="T50" fmla="*/ 144 w 705"/>
                <a:gd name="T51" fmla="*/ 75 h 497"/>
                <a:gd name="T52" fmla="*/ 119 w 705"/>
                <a:gd name="T53" fmla="*/ 114 h 497"/>
                <a:gd name="T54" fmla="*/ 103 w 705"/>
                <a:gd name="T55" fmla="*/ 139 h 497"/>
                <a:gd name="T56" fmla="*/ 94 w 705"/>
                <a:gd name="T57" fmla="*/ 164 h 497"/>
                <a:gd name="T58" fmla="*/ 77 w 705"/>
                <a:gd name="T59" fmla="*/ 185 h 497"/>
                <a:gd name="T60" fmla="*/ 67 w 705"/>
                <a:gd name="T61" fmla="*/ 221 h 497"/>
                <a:gd name="T62" fmla="*/ 43 w 705"/>
                <a:gd name="T63" fmla="*/ 222 h 497"/>
                <a:gd name="T64" fmla="*/ 27 w 705"/>
                <a:gd name="T65" fmla="*/ 236 h 497"/>
                <a:gd name="T66" fmla="*/ 18 w 705"/>
                <a:gd name="T67" fmla="*/ 260 h 497"/>
                <a:gd name="T68" fmla="*/ 38 w 705"/>
                <a:gd name="T69" fmla="*/ 276 h 497"/>
                <a:gd name="T70" fmla="*/ 38 w 705"/>
                <a:gd name="T71" fmla="*/ 306 h 497"/>
                <a:gd name="T72" fmla="*/ 68 w 705"/>
                <a:gd name="T73" fmla="*/ 326 h 497"/>
                <a:gd name="T74" fmla="*/ 89 w 705"/>
                <a:gd name="T75" fmla="*/ 348 h 497"/>
                <a:gd name="T76" fmla="*/ 85 w 705"/>
                <a:gd name="T77" fmla="*/ 360 h 497"/>
                <a:gd name="T78" fmla="*/ 85 w 705"/>
                <a:gd name="T79" fmla="*/ 375 h 497"/>
                <a:gd name="T80" fmla="*/ 128 w 705"/>
                <a:gd name="T81" fmla="*/ 392 h 497"/>
                <a:gd name="T82" fmla="*/ 153 w 705"/>
                <a:gd name="T83" fmla="*/ 391 h 497"/>
                <a:gd name="T84" fmla="*/ 183 w 705"/>
                <a:gd name="T85" fmla="*/ 405 h 497"/>
                <a:gd name="T86" fmla="*/ 168 w 705"/>
                <a:gd name="T87" fmla="*/ 416 h 497"/>
                <a:gd name="T88" fmla="*/ 209 w 705"/>
                <a:gd name="T89" fmla="*/ 455 h 497"/>
                <a:gd name="T90" fmla="*/ 223 w 705"/>
                <a:gd name="T91" fmla="*/ 473 h 497"/>
                <a:gd name="T92" fmla="*/ 331 w 705"/>
                <a:gd name="T93" fmla="*/ 488 h 497"/>
                <a:gd name="T94" fmla="*/ 396 w 705"/>
                <a:gd name="T95" fmla="*/ 495 h 497"/>
                <a:gd name="T96" fmla="*/ 438 w 705"/>
                <a:gd name="T97" fmla="*/ 460 h 497"/>
                <a:gd name="T98" fmla="*/ 511 w 705"/>
                <a:gd name="T99" fmla="*/ 446 h 497"/>
                <a:gd name="T100" fmla="*/ 567 w 705"/>
                <a:gd name="T101" fmla="*/ 462 h 497"/>
                <a:gd name="T102" fmla="*/ 623 w 705"/>
                <a:gd name="T103" fmla="*/ 473 h 497"/>
                <a:gd name="T104" fmla="*/ 626 w 705"/>
                <a:gd name="T105" fmla="*/ 434 h 497"/>
                <a:gd name="T106" fmla="*/ 641 w 705"/>
                <a:gd name="T107" fmla="*/ 401 h 497"/>
                <a:gd name="T108" fmla="*/ 633 w 705"/>
                <a:gd name="T109" fmla="*/ 401 h 497"/>
                <a:gd name="T110" fmla="*/ 643 w 705"/>
                <a:gd name="T111" fmla="*/ 392 h 497"/>
                <a:gd name="T112" fmla="*/ 645 w 705"/>
                <a:gd name="T113" fmla="*/ 386 h 497"/>
                <a:gd name="T114" fmla="*/ 647 w 705"/>
                <a:gd name="T115" fmla="*/ 382 h 497"/>
                <a:gd name="T116" fmla="*/ 642 w 705"/>
                <a:gd name="T117" fmla="*/ 366 h 497"/>
                <a:gd name="T118" fmla="*/ 661 w 705"/>
                <a:gd name="T119" fmla="*/ 360 h 497"/>
                <a:gd name="T120" fmla="*/ 662 w 705"/>
                <a:gd name="T121" fmla="*/ 379 h 497"/>
                <a:gd name="T122" fmla="*/ 693 w 705"/>
                <a:gd name="T123" fmla="*/ 374 h 497"/>
                <a:gd name="T124" fmla="*/ 701 w 705"/>
                <a:gd name="T125" fmla="*/ 34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5" h="497">
                  <a:moveTo>
                    <a:pt x="701" y="332"/>
                  </a:moveTo>
                  <a:lnTo>
                    <a:pt x="701" y="331"/>
                  </a:lnTo>
                  <a:lnTo>
                    <a:pt x="702" y="328"/>
                  </a:lnTo>
                  <a:lnTo>
                    <a:pt x="702" y="323"/>
                  </a:lnTo>
                  <a:lnTo>
                    <a:pt x="700" y="320"/>
                  </a:lnTo>
                  <a:lnTo>
                    <a:pt x="699" y="318"/>
                  </a:lnTo>
                  <a:lnTo>
                    <a:pt x="698" y="318"/>
                  </a:lnTo>
                  <a:lnTo>
                    <a:pt x="694" y="314"/>
                  </a:lnTo>
                  <a:lnTo>
                    <a:pt x="685" y="310"/>
                  </a:lnTo>
                  <a:lnTo>
                    <a:pt x="679" y="309"/>
                  </a:lnTo>
                  <a:lnTo>
                    <a:pt x="678" y="309"/>
                  </a:lnTo>
                  <a:lnTo>
                    <a:pt x="676" y="309"/>
                  </a:lnTo>
                  <a:lnTo>
                    <a:pt x="675" y="309"/>
                  </a:lnTo>
                  <a:lnTo>
                    <a:pt x="675" y="310"/>
                  </a:lnTo>
                  <a:lnTo>
                    <a:pt x="674" y="310"/>
                  </a:lnTo>
                  <a:lnTo>
                    <a:pt x="673" y="312"/>
                  </a:lnTo>
                  <a:lnTo>
                    <a:pt x="672" y="312"/>
                  </a:lnTo>
                  <a:lnTo>
                    <a:pt x="671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6" y="313"/>
                  </a:lnTo>
                  <a:lnTo>
                    <a:pt x="666" y="314"/>
                  </a:lnTo>
                  <a:lnTo>
                    <a:pt x="666" y="315"/>
                  </a:lnTo>
                  <a:lnTo>
                    <a:pt x="665" y="315"/>
                  </a:lnTo>
                  <a:lnTo>
                    <a:pt x="663" y="315"/>
                  </a:lnTo>
                  <a:lnTo>
                    <a:pt x="662" y="316"/>
                  </a:lnTo>
                  <a:lnTo>
                    <a:pt x="661" y="318"/>
                  </a:lnTo>
                  <a:lnTo>
                    <a:pt x="658" y="318"/>
                  </a:lnTo>
                  <a:lnTo>
                    <a:pt x="654" y="321"/>
                  </a:lnTo>
                  <a:lnTo>
                    <a:pt x="653" y="322"/>
                  </a:lnTo>
                  <a:lnTo>
                    <a:pt x="652" y="322"/>
                  </a:lnTo>
                  <a:lnTo>
                    <a:pt x="650" y="322"/>
                  </a:lnTo>
                  <a:lnTo>
                    <a:pt x="649" y="322"/>
                  </a:lnTo>
                  <a:lnTo>
                    <a:pt x="649" y="323"/>
                  </a:lnTo>
                  <a:lnTo>
                    <a:pt x="649" y="326"/>
                  </a:lnTo>
                  <a:lnTo>
                    <a:pt x="649" y="327"/>
                  </a:lnTo>
                  <a:lnTo>
                    <a:pt x="647" y="327"/>
                  </a:lnTo>
                  <a:lnTo>
                    <a:pt x="646" y="326"/>
                  </a:lnTo>
                  <a:lnTo>
                    <a:pt x="645" y="325"/>
                  </a:lnTo>
                  <a:lnTo>
                    <a:pt x="643" y="325"/>
                  </a:lnTo>
                  <a:lnTo>
                    <a:pt x="641" y="323"/>
                  </a:lnTo>
                  <a:lnTo>
                    <a:pt x="640" y="322"/>
                  </a:lnTo>
                  <a:lnTo>
                    <a:pt x="639" y="322"/>
                  </a:lnTo>
                  <a:lnTo>
                    <a:pt x="637" y="322"/>
                  </a:lnTo>
                  <a:lnTo>
                    <a:pt x="637" y="323"/>
                  </a:lnTo>
                  <a:lnTo>
                    <a:pt x="637" y="326"/>
                  </a:lnTo>
                  <a:lnTo>
                    <a:pt x="635" y="327"/>
                  </a:lnTo>
                  <a:lnTo>
                    <a:pt x="635" y="328"/>
                  </a:lnTo>
                  <a:lnTo>
                    <a:pt x="635" y="329"/>
                  </a:lnTo>
                  <a:lnTo>
                    <a:pt x="636" y="329"/>
                  </a:lnTo>
                  <a:lnTo>
                    <a:pt x="637" y="331"/>
                  </a:lnTo>
                  <a:lnTo>
                    <a:pt x="637" y="332"/>
                  </a:lnTo>
                  <a:lnTo>
                    <a:pt x="636" y="333"/>
                  </a:lnTo>
                  <a:lnTo>
                    <a:pt x="634" y="333"/>
                  </a:lnTo>
                  <a:lnTo>
                    <a:pt x="632" y="333"/>
                  </a:lnTo>
                  <a:lnTo>
                    <a:pt x="621" y="331"/>
                  </a:lnTo>
                  <a:lnTo>
                    <a:pt x="614" y="327"/>
                  </a:lnTo>
                  <a:lnTo>
                    <a:pt x="609" y="326"/>
                  </a:lnTo>
                  <a:lnTo>
                    <a:pt x="606" y="323"/>
                  </a:lnTo>
                  <a:lnTo>
                    <a:pt x="604" y="323"/>
                  </a:lnTo>
                  <a:lnTo>
                    <a:pt x="603" y="322"/>
                  </a:lnTo>
                  <a:lnTo>
                    <a:pt x="601" y="320"/>
                  </a:lnTo>
                  <a:lnTo>
                    <a:pt x="598" y="314"/>
                  </a:lnTo>
                  <a:lnTo>
                    <a:pt x="600" y="312"/>
                  </a:lnTo>
                  <a:lnTo>
                    <a:pt x="597" y="309"/>
                  </a:lnTo>
                  <a:lnTo>
                    <a:pt x="596" y="308"/>
                  </a:lnTo>
                  <a:lnTo>
                    <a:pt x="594" y="308"/>
                  </a:lnTo>
                  <a:lnTo>
                    <a:pt x="593" y="307"/>
                  </a:lnTo>
                  <a:lnTo>
                    <a:pt x="590" y="306"/>
                  </a:lnTo>
                  <a:lnTo>
                    <a:pt x="590" y="305"/>
                  </a:lnTo>
                  <a:lnTo>
                    <a:pt x="590" y="301"/>
                  </a:lnTo>
                  <a:lnTo>
                    <a:pt x="590" y="300"/>
                  </a:lnTo>
                  <a:lnTo>
                    <a:pt x="589" y="300"/>
                  </a:lnTo>
                  <a:lnTo>
                    <a:pt x="588" y="297"/>
                  </a:lnTo>
                  <a:lnTo>
                    <a:pt x="587" y="296"/>
                  </a:lnTo>
                  <a:lnTo>
                    <a:pt x="582" y="294"/>
                  </a:lnTo>
                  <a:lnTo>
                    <a:pt x="583" y="293"/>
                  </a:lnTo>
                  <a:lnTo>
                    <a:pt x="584" y="292"/>
                  </a:lnTo>
                  <a:lnTo>
                    <a:pt x="585" y="290"/>
                  </a:lnTo>
                  <a:lnTo>
                    <a:pt x="587" y="289"/>
                  </a:lnTo>
                  <a:lnTo>
                    <a:pt x="589" y="289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5" y="269"/>
                  </a:lnTo>
                  <a:lnTo>
                    <a:pt x="585" y="266"/>
                  </a:lnTo>
                  <a:lnTo>
                    <a:pt x="587" y="264"/>
                  </a:lnTo>
                  <a:lnTo>
                    <a:pt x="588" y="263"/>
                  </a:lnTo>
                  <a:lnTo>
                    <a:pt x="587" y="263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60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5" y="257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4" y="250"/>
                  </a:lnTo>
                  <a:lnTo>
                    <a:pt x="583" y="249"/>
                  </a:lnTo>
                  <a:lnTo>
                    <a:pt x="583" y="248"/>
                  </a:lnTo>
                  <a:lnTo>
                    <a:pt x="584" y="244"/>
                  </a:lnTo>
                  <a:lnTo>
                    <a:pt x="584" y="243"/>
                  </a:lnTo>
                  <a:lnTo>
                    <a:pt x="584" y="242"/>
                  </a:lnTo>
                  <a:lnTo>
                    <a:pt x="585" y="242"/>
                  </a:lnTo>
                  <a:lnTo>
                    <a:pt x="585" y="240"/>
                  </a:lnTo>
                  <a:lnTo>
                    <a:pt x="587" y="235"/>
                  </a:lnTo>
                  <a:lnTo>
                    <a:pt x="588" y="232"/>
                  </a:lnTo>
                  <a:lnTo>
                    <a:pt x="588" y="230"/>
                  </a:lnTo>
                  <a:lnTo>
                    <a:pt x="588" y="229"/>
                  </a:lnTo>
                  <a:lnTo>
                    <a:pt x="588" y="228"/>
                  </a:lnTo>
                  <a:lnTo>
                    <a:pt x="587" y="228"/>
                  </a:lnTo>
                  <a:lnTo>
                    <a:pt x="585" y="225"/>
                  </a:lnTo>
                  <a:lnTo>
                    <a:pt x="585" y="224"/>
                  </a:lnTo>
                  <a:lnTo>
                    <a:pt x="587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2"/>
                  </a:lnTo>
                  <a:lnTo>
                    <a:pt x="588" y="221"/>
                  </a:lnTo>
                  <a:lnTo>
                    <a:pt x="589" y="221"/>
                  </a:lnTo>
                  <a:lnTo>
                    <a:pt x="590" y="221"/>
                  </a:lnTo>
                  <a:lnTo>
                    <a:pt x="591" y="219"/>
                  </a:lnTo>
                  <a:lnTo>
                    <a:pt x="591" y="217"/>
                  </a:lnTo>
                  <a:lnTo>
                    <a:pt x="593" y="217"/>
                  </a:lnTo>
                  <a:lnTo>
                    <a:pt x="593" y="216"/>
                  </a:lnTo>
                  <a:lnTo>
                    <a:pt x="591" y="214"/>
                  </a:lnTo>
                  <a:lnTo>
                    <a:pt x="591" y="212"/>
                  </a:lnTo>
                  <a:lnTo>
                    <a:pt x="593" y="212"/>
                  </a:lnTo>
                  <a:lnTo>
                    <a:pt x="594" y="211"/>
                  </a:lnTo>
                  <a:lnTo>
                    <a:pt x="594" y="208"/>
                  </a:lnTo>
                  <a:lnTo>
                    <a:pt x="595" y="208"/>
                  </a:lnTo>
                  <a:lnTo>
                    <a:pt x="595" y="206"/>
                  </a:lnTo>
                  <a:lnTo>
                    <a:pt x="595" y="205"/>
                  </a:lnTo>
                  <a:lnTo>
                    <a:pt x="596" y="204"/>
                  </a:lnTo>
                  <a:lnTo>
                    <a:pt x="596" y="203"/>
                  </a:lnTo>
                  <a:lnTo>
                    <a:pt x="596" y="199"/>
                  </a:lnTo>
                  <a:lnTo>
                    <a:pt x="596" y="198"/>
                  </a:lnTo>
                  <a:lnTo>
                    <a:pt x="595" y="198"/>
                  </a:lnTo>
                  <a:lnTo>
                    <a:pt x="594" y="196"/>
                  </a:lnTo>
                  <a:lnTo>
                    <a:pt x="594" y="195"/>
                  </a:lnTo>
                  <a:lnTo>
                    <a:pt x="594" y="192"/>
                  </a:lnTo>
                  <a:lnTo>
                    <a:pt x="595" y="191"/>
                  </a:lnTo>
                  <a:lnTo>
                    <a:pt x="595" y="189"/>
                  </a:lnTo>
                  <a:lnTo>
                    <a:pt x="595" y="188"/>
                  </a:lnTo>
                  <a:lnTo>
                    <a:pt x="596" y="186"/>
                  </a:lnTo>
                  <a:lnTo>
                    <a:pt x="596" y="185"/>
                  </a:lnTo>
                  <a:lnTo>
                    <a:pt x="596" y="183"/>
                  </a:lnTo>
                  <a:lnTo>
                    <a:pt x="596" y="182"/>
                  </a:lnTo>
                  <a:lnTo>
                    <a:pt x="595" y="178"/>
                  </a:lnTo>
                  <a:lnTo>
                    <a:pt x="591" y="170"/>
                  </a:lnTo>
                  <a:lnTo>
                    <a:pt x="591" y="167"/>
                  </a:lnTo>
                  <a:lnTo>
                    <a:pt x="588" y="163"/>
                  </a:lnTo>
                  <a:lnTo>
                    <a:pt x="587" y="160"/>
                  </a:lnTo>
                  <a:lnTo>
                    <a:pt x="587" y="159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5" y="156"/>
                  </a:lnTo>
                  <a:lnTo>
                    <a:pt x="585" y="154"/>
                  </a:lnTo>
                  <a:lnTo>
                    <a:pt x="585" y="153"/>
                  </a:lnTo>
                  <a:lnTo>
                    <a:pt x="584" y="152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9"/>
                  </a:lnTo>
                  <a:lnTo>
                    <a:pt x="583" y="145"/>
                  </a:lnTo>
                  <a:lnTo>
                    <a:pt x="582" y="143"/>
                  </a:lnTo>
                  <a:lnTo>
                    <a:pt x="581" y="139"/>
                  </a:lnTo>
                  <a:lnTo>
                    <a:pt x="581" y="138"/>
                  </a:lnTo>
                  <a:lnTo>
                    <a:pt x="578" y="138"/>
                  </a:lnTo>
                  <a:lnTo>
                    <a:pt x="577" y="138"/>
                  </a:lnTo>
                  <a:lnTo>
                    <a:pt x="575" y="137"/>
                  </a:lnTo>
                  <a:lnTo>
                    <a:pt x="574" y="136"/>
                  </a:lnTo>
                  <a:lnTo>
                    <a:pt x="574" y="136"/>
                  </a:lnTo>
                  <a:lnTo>
                    <a:pt x="572" y="134"/>
                  </a:lnTo>
                  <a:lnTo>
                    <a:pt x="570" y="133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7" y="130"/>
                  </a:lnTo>
                  <a:lnTo>
                    <a:pt x="567" y="128"/>
                  </a:lnTo>
                  <a:lnTo>
                    <a:pt x="567" y="127"/>
                  </a:lnTo>
                  <a:lnTo>
                    <a:pt x="563" y="126"/>
                  </a:lnTo>
                  <a:lnTo>
                    <a:pt x="562" y="125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2" y="119"/>
                  </a:lnTo>
                  <a:lnTo>
                    <a:pt x="559" y="117"/>
                  </a:lnTo>
                  <a:lnTo>
                    <a:pt x="559" y="115"/>
                  </a:lnTo>
                  <a:lnTo>
                    <a:pt x="559" y="113"/>
                  </a:lnTo>
                  <a:lnTo>
                    <a:pt x="557" y="111"/>
                  </a:lnTo>
                  <a:lnTo>
                    <a:pt x="557" y="110"/>
                  </a:lnTo>
                  <a:lnTo>
                    <a:pt x="555" y="110"/>
                  </a:lnTo>
                  <a:lnTo>
                    <a:pt x="554" y="108"/>
                  </a:lnTo>
                  <a:lnTo>
                    <a:pt x="552" y="108"/>
                  </a:lnTo>
                  <a:lnTo>
                    <a:pt x="552" y="107"/>
                  </a:lnTo>
                  <a:lnTo>
                    <a:pt x="551" y="107"/>
                  </a:lnTo>
                  <a:lnTo>
                    <a:pt x="550" y="107"/>
                  </a:lnTo>
                  <a:lnTo>
                    <a:pt x="549" y="102"/>
                  </a:lnTo>
                  <a:lnTo>
                    <a:pt x="548" y="101"/>
                  </a:lnTo>
                  <a:lnTo>
                    <a:pt x="546" y="100"/>
                  </a:lnTo>
                  <a:lnTo>
                    <a:pt x="546" y="97"/>
                  </a:lnTo>
                  <a:lnTo>
                    <a:pt x="545" y="95"/>
                  </a:lnTo>
                  <a:lnTo>
                    <a:pt x="545" y="94"/>
                  </a:lnTo>
                  <a:lnTo>
                    <a:pt x="546" y="93"/>
                  </a:lnTo>
                  <a:lnTo>
                    <a:pt x="548" y="92"/>
                  </a:lnTo>
                  <a:lnTo>
                    <a:pt x="546" y="91"/>
                  </a:lnTo>
                  <a:lnTo>
                    <a:pt x="545" y="89"/>
                  </a:lnTo>
                  <a:lnTo>
                    <a:pt x="544" y="89"/>
                  </a:lnTo>
                  <a:lnTo>
                    <a:pt x="543" y="88"/>
                  </a:lnTo>
                  <a:lnTo>
                    <a:pt x="543" y="89"/>
                  </a:lnTo>
                  <a:lnTo>
                    <a:pt x="542" y="88"/>
                  </a:lnTo>
                  <a:lnTo>
                    <a:pt x="541" y="88"/>
                  </a:lnTo>
                  <a:lnTo>
                    <a:pt x="539" y="88"/>
                  </a:lnTo>
                  <a:lnTo>
                    <a:pt x="538" y="87"/>
                  </a:lnTo>
                  <a:lnTo>
                    <a:pt x="538" y="86"/>
                  </a:lnTo>
                  <a:lnTo>
                    <a:pt x="537" y="82"/>
                  </a:lnTo>
                  <a:lnTo>
                    <a:pt x="536" y="82"/>
                  </a:lnTo>
                  <a:lnTo>
                    <a:pt x="536" y="81"/>
                  </a:lnTo>
                  <a:lnTo>
                    <a:pt x="536" y="80"/>
                  </a:lnTo>
                  <a:lnTo>
                    <a:pt x="536" y="79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2" y="78"/>
                  </a:lnTo>
                  <a:lnTo>
                    <a:pt x="530" y="75"/>
                  </a:lnTo>
                  <a:lnTo>
                    <a:pt x="525" y="68"/>
                  </a:lnTo>
                  <a:lnTo>
                    <a:pt x="524" y="66"/>
                  </a:lnTo>
                  <a:lnTo>
                    <a:pt x="524" y="62"/>
                  </a:lnTo>
                  <a:lnTo>
                    <a:pt x="525" y="62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4" y="60"/>
                  </a:lnTo>
                  <a:lnTo>
                    <a:pt x="524" y="59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3" y="56"/>
                  </a:lnTo>
                  <a:lnTo>
                    <a:pt x="523" y="55"/>
                  </a:lnTo>
                  <a:lnTo>
                    <a:pt x="522" y="54"/>
                  </a:lnTo>
                  <a:lnTo>
                    <a:pt x="520" y="52"/>
                  </a:lnTo>
                  <a:lnTo>
                    <a:pt x="523" y="50"/>
                  </a:lnTo>
                  <a:lnTo>
                    <a:pt x="522" y="49"/>
                  </a:lnTo>
                  <a:lnTo>
                    <a:pt x="520" y="49"/>
                  </a:lnTo>
                  <a:lnTo>
                    <a:pt x="519" y="48"/>
                  </a:lnTo>
                  <a:lnTo>
                    <a:pt x="519" y="45"/>
                  </a:lnTo>
                  <a:lnTo>
                    <a:pt x="519" y="43"/>
                  </a:lnTo>
                  <a:lnTo>
                    <a:pt x="518" y="42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7" y="39"/>
                  </a:lnTo>
                  <a:lnTo>
                    <a:pt x="517" y="37"/>
                  </a:lnTo>
                  <a:lnTo>
                    <a:pt x="516" y="37"/>
                  </a:lnTo>
                  <a:lnTo>
                    <a:pt x="515" y="36"/>
                  </a:lnTo>
                  <a:lnTo>
                    <a:pt x="516" y="35"/>
                  </a:lnTo>
                  <a:lnTo>
                    <a:pt x="516" y="34"/>
                  </a:lnTo>
                  <a:lnTo>
                    <a:pt x="516" y="33"/>
                  </a:lnTo>
                  <a:lnTo>
                    <a:pt x="516" y="32"/>
                  </a:lnTo>
                  <a:lnTo>
                    <a:pt x="515" y="33"/>
                  </a:lnTo>
                  <a:lnTo>
                    <a:pt x="513" y="30"/>
                  </a:lnTo>
                  <a:lnTo>
                    <a:pt x="512" y="29"/>
                  </a:lnTo>
                  <a:lnTo>
                    <a:pt x="510" y="30"/>
                  </a:lnTo>
                  <a:lnTo>
                    <a:pt x="510" y="29"/>
                  </a:lnTo>
                  <a:lnTo>
                    <a:pt x="511" y="28"/>
                  </a:lnTo>
                  <a:lnTo>
                    <a:pt x="511" y="27"/>
                  </a:lnTo>
                  <a:lnTo>
                    <a:pt x="510" y="26"/>
                  </a:lnTo>
                  <a:lnTo>
                    <a:pt x="507" y="24"/>
                  </a:lnTo>
                  <a:lnTo>
                    <a:pt x="506" y="22"/>
                  </a:lnTo>
                  <a:lnTo>
                    <a:pt x="505" y="20"/>
                  </a:lnTo>
                  <a:lnTo>
                    <a:pt x="506" y="20"/>
                  </a:lnTo>
                  <a:lnTo>
                    <a:pt x="506" y="19"/>
                  </a:lnTo>
                  <a:lnTo>
                    <a:pt x="506" y="17"/>
                  </a:lnTo>
                  <a:lnTo>
                    <a:pt x="505" y="16"/>
                  </a:lnTo>
                  <a:lnTo>
                    <a:pt x="504" y="17"/>
                  </a:lnTo>
                  <a:lnTo>
                    <a:pt x="503" y="16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4"/>
                  </a:lnTo>
                  <a:lnTo>
                    <a:pt x="503" y="13"/>
                  </a:lnTo>
                  <a:lnTo>
                    <a:pt x="500" y="11"/>
                  </a:lnTo>
                  <a:lnTo>
                    <a:pt x="499" y="10"/>
                  </a:lnTo>
                  <a:lnTo>
                    <a:pt x="499" y="9"/>
                  </a:lnTo>
                  <a:lnTo>
                    <a:pt x="498" y="8"/>
                  </a:lnTo>
                  <a:lnTo>
                    <a:pt x="498" y="9"/>
                  </a:lnTo>
                  <a:lnTo>
                    <a:pt x="497" y="10"/>
                  </a:lnTo>
                  <a:lnTo>
                    <a:pt x="496" y="10"/>
                  </a:lnTo>
                  <a:lnTo>
                    <a:pt x="496" y="9"/>
                  </a:lnTo>
                  <a:lnTo>
                    <a:pt x="496" y="8"/>
                  </a:lnTo>
                  <a:lnTo>
                    <a:pt x="493" y="4"/>
                  </a:lnTo>
                  <a:lnTo>
                    <a:pt x="492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6" y="3"/>
                  </a:lnTo>
                  <a:lnTo>
                    <a:pt x="484" y="2"/>
                  </a:lnTo>
                  <a:lnTo>
                    <a:pt x="484" y="1"/>
                  </a:lnTo>
                  <a:lnTo>
                    <a:pt x="483" y="2"/>
                  </a:lnTo>
                  <a:lnTo>
                    <a:pt x="482" y="2"/>
                  </a:lnTo>
                  <a:lnTo>
                    <a:pt x="480" y="0"/>
                  </a:lnTo>
                  <a:lnTo>
                    <a:pt x="478" y="0"/>
                  </a:lnTo>
                  <a:lnTo>
                    <a:pt x="474" y="2"/>
                  </a:lnTo>
                  <a:lnTo>
                    <a:pt x="472" y="3"/>
                  </a:lnTo>
                  <a:lnTo>
                    <a:pt x="464" y="6"/>
                  </a:lnTo>
                  <a:lnTo>
                    <a:pt x="463" y="6"/>
                  </a:lnTo>
                  <a:lnTo>
                    <a:pt x="459" y="6"/>
                  </a:lnTo>
                  <a:lnTo>
                    <a:pt x="457" y="6"/>
                  </a:lnTo>
                  <a:lnTo>
                    <a:pt x="454" y="8"/>
                  </a:lnTo>
                  <a:lnTo>
                    <a:pt x="453" y="8"/>
                  </a:lnTo>
                  <a:lnTo>
                    <a:pt x="452" y="8"/>
                  </a:lnTo>
                  <a:lnTo>
                    <a:pt x="451" y="8"/>
                  </a:lnTo>
                  <a:lnTo>
                    <a:pt x="451" y="11"/>
                  </a:lnTo>
                  <a:lnTo>
                    <a:pt x="451" y="14"/>
                  </a:lnTo>
                  <a:lnTo>
                    <a:pt x="450" y="17"/>
                  </a:lnTo>
                  <a:lnTo>
                    <a:pt x="448" y="21"/>
                  </a:lnTo>
                  <a:lnTo>
                    <a:pt x="447" y="22"/>
                  </a:lnTo>
                  <a:lnTo>
                    <a:pt x="446" y="23"/>
                  </a:lnTo>
                  <a:lnTo>
                    <a:pt x="445" y="26"/>
                  </a:lnTo>
                  <a:lnTo>
                    <a:pt x="444" y="27"/>
                  </a:lnTo>
                  <a:lnTo>
                    <a:pt x="441" y="30"/>
                  </a:lnTo>
                  <a:lnTo>
                    <a:pt x="441" y="32"/>
                  </a:lnTo>
                  <a:lnTo>
                    <a:pt x="439" y="34"/>
                  </a:lnTo>
                  <a:lnTo>
                    <a:pt x="437" y="34"/>
                  </a:lnTo>
                  <a:lnTo>
                    <a:pt x="431" y="34"/>
                  </a:lnTo>
                  <a:lnTo>
                    <a:pt x="426" y="35"/>
                  </a:lnTo>
                  <a:lnTo>
                    <a:pt x="422" y="35"/>
                  </a:lnTo>
                  <a:lnTo>
                    <a:pt x="421" y="35"/>
                  </a:lnTo>
                  <a:lnTo>
                    <a:pt x="419" y="36"/>
                  </a:lnTo>
                  <a:lnTo>
                    <a:pt x="414" y="36"/>
                  </a:lnTo>
                  <a:lnTo>
                    <a:pt x="411" y="39"/>
                  </a:lnTo>
                  <a:lnTo>
                    <a:pt x="374" y="42"/>
                  </a:lnTo>
                  <a:lnTo>
                    <a:pt x="370" y="45"/>
                  </a:lnTo>
                  <a:lnTo>
                    <a:pt x="363" y="56"/>
                  </a:lnTo>
                  <a:lnTo>
                    <a:pt x="360" y="60"/>
                  </a:lnTo>
                  <a:lnTo>
                    <a:pt x="355" y="61"/>
                  </a:lnTo>
                  <a:lnTo>
                    <a:pt x="350" y="62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2"/>
                  </a:lnTo>
                  <a:lnTo>
                    <a:pt x="343" y="60"/>
                  </a:lnTo>
                  <a:lnTo>
                    <a:pt x="341" y="55"/>
                  </a:lnTo>
                  <a:lnTo>
                    <a:pt x="340" y="53"/>
                  </a:lnTo>
                  <a:lnTo>
                    <a:pt x="339" y="53"/>
                  </a:lnTo>
                  <a:lnTo>
                    <a:pt x="333" y="50"/>
                  </a:lnTo>
                  <a:lnTo>
                    <a:pt x="330" y="49"/>
                  </a:lnTo>
                  <a:lnTo>
                    <a:pt x="328" y="48"/>
                  </a:lnTo>
                  <a:lnTo>
                    <a:pt x="328" y="47"/>
                  </a:lnTo>
                  <a:lnTo>
                    <a:pt x="328" y="45"/>
                  </a:lnTo>
                  <a:lnTo>
                    <a:pt x="328" y="43"/>
                  </a:lnTo>
                  <a:lnTo>
                    <a:pt x="327" y="41"/>
                  </a:lnTo>
                  <a:lnTo>
                    <a:pt x="326" y="40"/>
                  </a:lnTo>
                  <a:lnTo>
                    <a:pt x="322" y="39"/>
                  </a:lnTo>
                  <a:lnTo>
                    <a:pt x="322" y="37"/>
                  </a:lnTo>
                  <a:lnTo>
                    <a:pt x="321" y="37"/>
                  </a:lnTo>
                  <a:lnTo>
                    <a:pt x="316" y="37"/>
                  </a:lnTo>
                  <a:lnTo>
                    <a:pt x="311" y="36"/>
                  </a:lnTo>
                  <a:lnTo>
                    <a:pt x="310" y="36"/>
                  </a:lnTo>
                  <a:lnTo>
                    <a:pt x="308" y="37"/>
                  </a:lnTo>
                  <a:lnTo>
                    <a:pt x="305" y="40"/>
                  </a:lnTo>
                  <a:lnTo>
                    <a:pt x="302" y="40"/>
                  </a:lnTo>
                  <a:lnTo>
                    <a:pt x="297" y="43"/>
                  </a:lnTo>
                  <a:lnTo>
                    <a:pt x="296" y="43"/>
                  </a:lnTo>
                  <a:lnTo>
                    <a:pt x="291" y="41"/>
                  </a:lnTo>
                  <a:lnTo>
                    <a:pt x="290" y="41"/>
                  </a:lnTo>
                  <a:lnTo>
                    <a:pt x="287" y="39"/>
                  </a:lnTo>
                  <a:lnTo>
                    <a:pt x="285" y="37"/>
                  </a:lnTo>
                  <a:lnTo>
                    <a:pt x="282" y="36"/>
                  </a:lnTo>
                  <a:lnTo>
                    <a:pt x="281" y="35"/>
                  </a:lnTo>
                  <a:lnTo>
                    <a:pt x="277" y="35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69" y="36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58" y="33"/>
                  </a:lnTo>
                  <a:lnTo>
                    <a:pt x="256" y="33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4" y="30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5" y="32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0" y="29"/>
                  </a:lnTo>
                  <a:lnTo>
                    <a:pt x="226" y="27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17" y="21"/>
                  </a:lnTo>
                  <a:lnTo>
                    <a:pt x="215" y="21"/>
                  </a:lnTo>
                  <a:lnTo>
                    <a:pt x="213" y="21"/>
                  </a:lnTo>
                  <a:lnTo>
                    <a:pt x="213" y="22"/>
                  </a:lnTo>
                  <a:lnTo>
                    <a:pt x="211" y="28"/>
                  </a:lnTo>
                  <a:lnTo>
                    <a:pt x="210" y="30"/>
                  </a:lnTo>
                  <a:lnTo>
                    <a:pt x="207" y="33"/>
                  </a:lnTo>
                  <a:lnTo>
                    <a:pt x="205" y="33"/>
                  </a:lnTo>
                  <a:lnTo>
                    <a:pt x="204" y="33"/>
                  </a:lnTo>
                  <a:lnTo>
                    <a:pt x="203" y="32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32"/>
                  </a:lnTo>
                  <a:lnTo>
                    <a:pt x="199" y="34"/>
                  </a:lnTo>
                  <a:lnTo>
                    <a:pt x="199" y="35"/>
                  </a:lnTo>
                  <a:lnTo>
                    <a:pt x="197" y="36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92" y="42"/>
                  </a:lnTo>
                  <a:lnTo>
                    <a:pt x="191" y="43"/>
                  </a:lnTo>
                  <a:lnTo>
                    <a:pt x="189" y="45"/>
                  </a:lnTo>
                  <a:lnTo>
                    <a:pt x="187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3" y="52"/>
                  </a:lnTo>
                  <a:lnTo>
                    <a:pt x="180" y="54"/>
                  </a:lnTo>
                  <a:lnTo>
                    <a:pt x="178" y="56"/>
                  </a:lnTo>
                  <a:lnTo>
                    <a:pt x="176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4" y="54"/>
                  </a:lnTo>
                  <a:lnTo>
                    <a:pt x="161" y="55"/>
                  </a:lnTo>
                  <a:lnTo>
                    <a:pt x="160" y="60"/>
                  </a:lnTo>
                  <a:lnTo>
                    <a:pt x="159" y="60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5" y="60"/>
                  </a:lnTo>
                  <a:lnTo>
                    <a:pt x="154" y="60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7" y="67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6" y="71"/>
                  </a:lnTo>
                  <a:lnTo>
                    <a:pt x="145" y="72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1" y="79"/>
                  </a:lnTo>
                  <a:lnTo>
                    <a:pt x="138" y="79"/>
                  </a:lnTo>
                  <a:lnTo>
                    <a:pt x="133" y="82"/>
                  </a:lnTo>
                  <a:lnTo>
                    <a:pt x="131" y="85"/>
                  </a:lnTo>
                  <a:lnTo>
                    <a:pt x="129" y="87"/>
                  </a:lnTo>
                  <a:lnTo>
                    <a:pt x="129" y="91"/>
                  </a:lnTo>
                  <a:lnTo>
                    <a:pt x="129" y="94"/>
                  </a:lnTo>
                  <a:lnTo>
                    <a:pt x="131" y="99"/>
                  </a:lnTo>
                  <a:lnTo>
                    <a:pt x="128" y="101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4" y="105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9" y="114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2"/>
                  </a:lnTo>
                  <a:lnTo>
                    <a:pt x="107" y="134"/>
                  </a:lnTo>
                  <a:lnTo>
                    <a:pt x="106" y="136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40"/>
                  </a:lnTo>
                  <a:lnTo>
                    <a:pt x="105" y="140"/>
                  </a:lnTo>
                  <a:lnTo>
                    <a:pt x="106" y="141"/>
                  </a:lnTo>
                  <a:lnTo>
                    <a:pt x="106" y="143"/>
                  </a:lnTo>
                  <a:lnTo>
                    <a:pt x="103" y="147"/>
                  </a:lnTo>
                  <a:lnTo>
                    <a:pt x="103" y="149"/>
                  </a:lnTo>
                  <a:lnTo>
                    <a:pt x="100" y="151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100" y="154"/>
                  </a:lnTo>
                  <a:lnTo>
                    <a:pt x="100" y="156"/>
                  </a:lnTo>
                  <a:lnTo>
                    <a:pt x="100" y="157"/>
                  </a:lnTo>
                  <a:lnTo>
                    <a:pt x="100" y="158"/>
                  </a:lnTo>
                  <a:lnTo>
                    <a:pt x="99" y="159"/>
                  </a:lnTo>
                  <a:lnTo>
                    <a:pt x="96" y="160"/>
                  </a:lnTo>
                  <a:lnTo>
                    <a:pt x="95" y="162"/>
                  </a:lnTo>
                  <a:lnTo>
                    <a:pt x="94" y="164"/>
                  </a:lnTo>
                  <a:lnTo>
                    <a:pt x="92" y="166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0"/>
                  </a:lnTo>
                  <a:lnTo>
                    <a:pt x="94" y="171"/>
                  </a:lnTo>
                  <a:lnTo>
                    <a:pt x="94" y="173"/>
                  </a:lnTo>
                  <a:lnTo>
                    <a:pt x="92" y="176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8" y="179"/>
                  </a:lnTo>
                  <a:lnTo>
                    <a:pt x="87" y="180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79" y="184"/>
                  </a:lnTo>
                  <a:lnTo>
                    <a:pt x="77" y="185"/>
                  </a:lnTo>
                  <a:lnTo>
                    <a:pt x="77" y="188"/>
                  </a:lnTo>
                  <a:lnTo>
                    <a:pt x="77" y="191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4" y="196"/>
                  </a:lnTo>
                  <a:lnTo>
                    <a:pt x="74" y="198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69" y="216"/>
                  </a:lnTo>
                  <a:lnTo>
                    <a:pt x="68" y="218"/>
                  </a:lnTo>
                  <a:lnTo>
                    <a:pt x="67" y="219"/>
                  </a:lnTo>
                  <a:lnTo>
                    <a:pt x="67" y="221"/>
                  </a:lnTo>
                  <a:lnTo>
                    <a:pt x="64" y="221"/>
                  </a:lnTo>
                  <a:lnTo>
                    <a:pt x="63" y="221"/>
                  </a:lnTo>
                  <a:lnTo>
                    <a:pt x="60" y="224"/>
                  </a:lnTo>
                  <a:lnTo>
                    <a:pt x="59" y="224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4" y="223"/>
                  </a:lnTo>
                  <a:lnTo>
                    <a:pt x="53" y="223"/>
                  </a:lnTo>
                  <a:lnTo>
                    <a:pt x="50" y="222"/>
                  </a:lnTo>
                  <a:lnTo>
                    <a:pt x="49" y="222"/>
                  </a:lnTo>
                  <a:lnTo>
                    <a:pt x="48" y="222"/>
                  </a:lnTo>
                  <a:lnTo>
                    <a:pt x="47" y="222"/>
                  </a:lnTo>
                  <a:lnTo>
                    <a:pt x="46" y="222"/>
                  </a:lnTo>
                  <a:lnTo>
                    <a:pt x="44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1" y="222"/>
                  </a:lnTo>
                  <a:lnTo>
                    <a:pt x="40" y="222"/>
                  </a:lnTo>
                  <a:lnTo>
                    <a:pt x="37" y="224"/>
                  </a:lnTo>
                  <a:lnTo>
                    <a:pt x="36" y="224"/>
                  </a:lnTo>
                  <a:lnTo>
                    <a:pt x="36" y="225"/>
                  </a:lnTo>
                  <a:lnTo>
                    <a:pt x="37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4" y="230"/>
                  </a:lnTo>
                  <a:lnTo>
                    <a:pt x="34" y="231"/>
                  </a:lnTo>
                  <a:lnTo>
                    <a:pt x="34" y="232"/>
                  </a:lnTo>
                  <a:lnTo>
                    <a:pt x="33" y="235"/>
                  </a:lnTo>
                  <a:lnTo>
                    <a:pt x="31" y="235"/>
                  </a:lnTo>
                  <a:lnTo>
                    <a:pt x="27" y="236"/>
                  </a:lnTo>
                  <a:lnTo>
                    <a:pt x="26" y="236"/>
                  </a:lnTo>
                  <a:lnTo>
                    <a:pt x="24" y="235"/>
                  </a:lnTo>
                  <a:lnTo>
                    <a:pt x="22" y="232"/>
                  </a:lnTo>
                  <a:lnTo>
                    <a:pt x="18" y="231"/>
                  </a:lnTo>
                  <a:lnTo>
                    <a:pt x="16" y="231"/>
                  </a:lnTo>
                  <a:lnTo>
                    <a:pt x="15" y="234"/>
                  </a:lnTo>
                  <a:lnTo>
                    <a:pt x="3" y="235"/>
                  </a:lnTo>
                  <a:lnTo>
                    <a:pt x="0" y="238"/>
                  </a:lnTo>
                  <a:lnTo>
                    <a:pt x="4" y="244"/>
                  </a:lnTo>
                  <a:lnTo>
                    <a:pt x="5" y="247"/>
                  </a:lnTo>
                  <a:lnTo>
                    <a:pt x="7" y="250"/>
                  </a:lnTo>
                  <a:lnTo>
                    <a:pt x="8" y="251"/>
                  </a:lnTo>
                  <a:lnTo>
                    <a:pt x="9" y="253"/>
                  </a:lnTo>
                  <a:lnTo>
                    <a:pt x="13" y="254"/>
                  </a:lnTo>
                  <a:lnTo>
                    <a:pt x="14" y="255"/>
                  </a:lnTo>
                  <a:lnTo>
                    <a:pt x="17" y="260"/>
                  </a:lnTo>
                  <a:lnTo>
                    <a:pt x="18" y="260"/>
                  </a:lnTo>
                  <a:lnTo>
                    <a:pt x="21" y="260"/>
                  </a:lnTo>
                  <a:lnTo>
                    <a:pt x="23" y="261"/>
                  </a:lnTo>
                  <a:lnTo>
                    <a:pt x="24" y="262"/>
                  </a:lnTo>
                  <a:lnTo>
                    <a:pt x="27" y="267"/>
                  </a:lnTo>
                  <a:lnTo>
                    <a:pt x="28" y="268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3"/>
                  </a:lnTo>
                  <a:lnTo>
                    <a:pt x="30" y="274"/>
                  </a:lnTo>
                  <a:lnTo>
                    <a:pt x="33" y="276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79"/>
                  </a:lnTo>
                  <a:lnTo>
                    <a:pt x="36" y="279"/>
                  </a:lnTo>
                  <a:lnTo>
                    <a:pt x="37" y="279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40" y="276"/>
                  </a:lnTo>
                  <a:lnTo>
                    <a:pt x="41" y="277"/>
                  </a:lnTo>
                  <a:lnTo>
                    <a:pt x="41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0" y="284"/>
                  </a:lnTo>
                  <a:lnTo>
                    <a:pt x="40" y="287"/>
                  </a:lnTo>
                  <a:lnTo>
                    <a:pt x="38" y="289"/>
                  </a:lnTo>
                  <a:lnTo>
                    <a:pt x="38" y="292"/>
                  </a:lnTo>
                  <a:lnTo>
                    <a:pt x="38" y="294"/>
                  </a:lnTo>
                  <a:lnTo>
                    <a:pt x="41" y="297"/>
                  </a:lnTo>
                  <a:lnTo>
                    <a:pt x="42" y="301"/>
                  </a:lnTo>
                  <a:lnTo>
                    <a:pt x="41" y="302"/>
                  </a:lnTo>
                  <a:lnTo>
                    <a:pt x="40" y="303"/>
                  </a:lnTo>
                  <a:lnTo>
                    <a:pt x="38" y="305"/>
                  </a:lnTo>
                  <a:lnTo>
                    <a:pt x="38" y="306"/>
                  </a:lnTo>
                  <a:lnTo>
                    <a:pt x="40" y="307"/>
                  </a:lnTo>
                  <a:lnTo>
                    <a:pt x="42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6" y="312"/>
                  </a:lnTo>
                  <a:lnTo>
                    <a:pt x="50" y="316"/>
                  </a:lnTo>
                  <a:lnTo>
                    <a:pt x="53" y="320"/>
                  </a:lnTo>
                  <a:lnTo>
                    <a:pt x="54" y="321"/>
                  </a:lnTo>
                  <a:lnTo>
                    <a:pt x="57" y="322"/>
                  </a:lnTo>
                  <a:lnTo>
                    <a:pt x="61" y="325"/>
                  </a:lnTo>
                  <a:lnTo>
                    <a:pt x="62" y="325"/>
                  </a:lnTo>
                  <a:lnTo>
                    <a:pt x="62" y="326"/>
                  </a:lnTo>
                  <a:lnTo>
                    <a:pt x="63" y="326"/>
                  </a:lnTo>
                  <a:lnTo>
                    <a:pt x="64" y="326"/>
                  </a:lnTo>
                  <a:lnTo>
                    <a:pt x="66" y="325"/>
                  </a:lnTo>
                  <a:lnTo>
                    <a:pt x="67" y="325"/>
                  </a:lnTo>
                  <a:lnTo>
                    <a:pt x="68" y="326"/>
                  </a:lnTo>
                  <a:lnTo>
                    <a:pt x="70" y="329"/>
                  </a:lnTo>
                  <a:lnTo>
                    <a:pt x="72" y="331"/>
                  </a:lnTo>
                  <a:lnTo>
                    <a:pt x="73" y="333"/>
                  </a:lnTo>
                  <a:lnTo>
                    <a:pt x="75" y="333"/>
                  </a:lnTo>
                  <a:lnTo>
                    <a:pt x="77" y="333"/>
                  </a:lnTo>
                  <a:lnTo>
                    <a:pt x="86" y="335"/>
                  </a:lnTo>
                  <a:lnTo>
                    <a:pt x="88" y="336"/>
                  </a:lnTo>
                  <a:lnTo>
                    <a:pt x="90" y="338"/>
                  </a:lnTo>
                  <a:lnTo>
                    <a:pt x="93" y="340"/>
                  </a:lnTo>
                  <a:lnTo>
                    <a:pt x="93" y="341"/>
                  </a:lnTo>
                  <a:lnTo>
                    <a:pt x="93" y="342"/>
                  </a:lnTo>
                  <a:lnTo>
                    <a:pt x="93" y="344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6"/>
                  </a:lnTo>
                  <a:lnTo>
                    <a:pt x="89" y="347"/>
                  </a:lnTo>
                  <a:lnTo>
                    <a:pt x="89" y="348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51"/>
                  </a:lnTo>
                  <a:lnTo>
                    <a:pt x="88" y="352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7" y="354"/>
                  </a:lnTo>
                  <a:lnTo>
                    <a:pt x="86" y="354"/>
                  </a:lnTo>
                  <a:lnTo>
                    <a:pt x="83" y="354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2" y="357"/>
                  </a:lnTo>
                  <a:lnTo>
                    <a:pt x="82" y="358"/>
                  </a:lnTo>
                  <a:lnTo>
                    <a:pt x="83" y="358"/>
                  </a:lnTo>
                  <a:lnTo>
                    <a:pt x="85" y="358"/>
                  </a:lnTo>
                  <a:lnTo>
                    <a:pt x="85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90" y="362"/>
                  </a:lnTo>
                  <a:lnTo>
                    <a:pt x="92" y="362"/>
                  </a:lnTo>
                  <a:lnTo>
                    <a:pt x="95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7"/>
                  </a:lnTo>
                  <a:lnTo>
                    <a:pt x="95" y="368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6" y="370"/>
                  </a:lnTo>
                  <a:lnTo>
                    <a:pt x="83" y="371"/>
                  </a:lnTo>
                  <a:lnTo>
                    <a:pt x="82" y="371"/>
                  </a:lnTo>
                  <a:lnTo>
                    <a:pt x="81" y="372"/>
                  </a:lnTo>
                  <a:lnTo>
                    <a:pt x="81" y="374"/>
                  </a:lnTo>
                  <a:lnTo>
                    <a:pt x="82" y="374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3" y="380"/>
                  </a:lnTo>
                  <a:lnTo>
                    <a:pt x="98" y="379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2"/>
                  </a:lnTo>
                  <a:lnTo>
                    <a:pt x="101" y="385"/>
                  </a:lnTo>
                  <a:lnTo>
                    <a:pt x="101" y="387"/>
                  </a:lnTo>
                  <a:lnTo>
                    <a:pt x="105" y="390"/>
                  </a:lnTo>
                  <a:lnTo>
                    <a:pt x="108" y="391"/>
                  </a:lnTo>
                  <a:lnTo>
                    <a:pt x="112" y="391"/>
                  </a:lnTo>
                  <a:lnTo>
                    <a:pt x="115" y="390"/>
                  </a:lnTo>
                  <a:lnTo>
                    <a:pt x="119" y="388"/>
                  </a:lnTo>
                  <a:lnTo>
                    <a:pt x="120" y="388"/>
                  </a:lnTo>
                  <a:lnTo>
                    <a:pt x="121" y="388"/>
                  </a:lnTo>
                  <a:lnTo>
                    <a:pt x="128" y="392"/>
                  </a:lnTo>
                  <a:lnTo>
                    <a:pt x="129" y="392"/>
                  </a:lnTo>
                  <a:lnTo>
                    <a:pt x="131" y="392"/>
                  </a:lnTo>
                  <a:lnTo>
                    <a:pt x="133" y="398"/>
                  </a:lnTo>
                  <a:lnTo>
                    <a:pt x="133" y="399"/>
                  </a:lnTo>
                  <a:lnTo>
                    <a:pt x="133" y="400"/>
                  </a:lnTo>
                  <a:lnTo>
                    <a:pt x="133" y="401"/>
                  </a:lnTo>
                  <a:lnTo>
                    <a:pt x="134" y="403"/>
                  </a:lnTo>
                  <a:lnTo>
                    <a:pt x="135" y="403"/>
                  </a:lnTo>
                  <a:lnTo>
                    <a:pt x="135" y="404"/>
                  </a:lnTo>
                  <a:lnTo>
                    <a:pt x="137" y="406"/>
                  </a:lnTo>
                  <a:lnTo>
                    <a:pt x="138" y="407"/>
                  </a:lnTo>
                  <a:lnTo>
                    <a:pt x="140" y="408"/>
                  </a:lnTo>
                  <a:lnTo>
                    <a:pt x="141" y="408"/>
                  </a:lnTo>
                  <a:lnTo>
                    <a:pt x="144" y="408"/>
                  </a:lnTo>
                  <a:lnTo>
                    <a:pt x="145" y="407"/>
                  </a:lnTo>
                  <a:lnTo>
                    <a:pt x="153" y="392"/>
                  </a:lnTo>
                  <a:lnTo>
                    <a:pt x="153" y="391"/>
                  </a:lnTo>
                  <a:lnTo>
                    <a:pt x="154" y="390"/>
                  </a:lnTo>
                  <a:lnTo>
                    <a:pt x="157" y="390"/>
                  </a:lnTo>
                  <a:lnTo>
                    <a:pt x="158" y="388"/>
                  </a:lnTo>
                  <a:lnTo>
                    <a:pt x="161" y="385"/>
                  </a:lnTo>
                  <a:lnTo>
                    <a:pt x="164" y="385"/>
                  </a:lnTo>
                  <a:lnTo>
                    <a:pt x="165" y="385"/>
                  </a:lnTo>
                  <a:lnTo>
                    <a:pt x="166" y="386"/>
                  </a:lnTo>
                  <a:lnTo>
                    <a:pt x="172" y="392"/>
                  </a:lnTo>
                  <a:lnTo>
                    <a:pt x="174" y="393"/>
                  </a:lnTo>
                  <a:lnTo>
                    <a:pt x="177" y="394"/>
                  </a:lnTo>
                  <a:lnTo>
                    <a:pt x="183" y="394"/>
                  </a:lnTo>
                  <a:lnTo>
                    <a:pt x="184" y="395"/>
                  </a:lnTo>
                  <a:lnTo>
                    <a:pt x="187" y="400"/>
                  </a:lnTo>
                  <a:lnTo>
                    <a:pt x="186" y="401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3" y="405"/>
                  </a:lnTo>
                  <a:lnTo>
                    <a:pt x="181" y="404"/>
                  </a:lnTo>
                  <a:lnTo>
                    <a:pt x="179" y="403"/>
                  </a:lnTo>
                  <a:lnTo>
                    <a:pt x="177" y="401"/>
                  </a:lnTo>
                  <a:lnTo>
                    <a:pt x="176" y="401"/>
                  </a:lnTo>
                  <a:lnTo>
                    <a:pt x="174" y="401"/>
                  </a:lnTo>
                  <a:lnTo>
                    <a:pt x="173" y="403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2" y="407"/>
                  </a:lnTo>
                  <a:lnTo>
                    <a:pt x="171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6" y="410"/>
                  </a:lnTo>
                  <a:lnTo>
                    <a:pt x="166" y="411"/>
                  </a:lnTo>
                  <a:lnTo>
                    <a:pt x="166" y="413"/>
                  </a:lnTo>
                  <a:lnTo>
                    <a:pt x="167" y="416"/>
                  </a:lnTo>
                  <a:lnTo>
                    <a:pt x="168" y="416"/>
                  </a:lnTo>
                  <a:lnTo>
                    <a:pt x="168" y="417"/>
                  </a:lnTo>
                  <a:lnTo>
                    <a:pt x="168" y="419"/>
                  </a:lnTo>
                  <a:lnTo>
                    <a:pt x="170" y="421"/>
                  </a:lnTo>
                  <a:lnTo>
                    <a:pt x="172" y="424"/>
                  </a:lnTo>
                  <a:lnTo>
                    <a:pt x="174" y="426"/>
                  </a:lnTo>
                  <a:lnTo>
                    <a:pt x="177" y="427"/>
                  </a:lnTo>
                  <a:lnTo>
                    <a:pt x="180" y="429"/>
                  </a:lnTo>
                  <a:lnTo>
                    <a:pt x="181" y="429"/>
                  </a:lnTo>
                  <a:lnTo>
                    <a:pt x="183" y="431"/>
                  </a:lnTo>
                  <a:lnTo>
                    <a:pt x="183" y="436"/>
                  </a:lnTo>
                  <a:lnTo>
                    <a:pt x="183" y="437"/>
                  </a:lnTo>
                  <a:lnTo>
                    <a:pt x="198" y="449"/>
                  </a:lnTo>
                  <a:lnTo>
                    <a:pt x="200" y="449"/>
                  </a:lnTo>
                  <a:lnTo>
                    <a:pt x="204" y="449"/>
                  </a:lnTo>
                  <a:lnTo>
                    <a:pt x="206" y="450"/>
                  </a:lnTo>
                  <a:lnTo>
                    <a:pt x="207" y="451"/>
                  </a:lnTo>
                  <a:lnTo>
                    <a:pt x="209" y="455"/>
                  </a:lnTo>
                  <a:lnTo>
                    <a:pt x="207" y="457"/>
                  </a:lnTo>
                  <a:lnTo>
                    <a:pt x="204" y="459"/>
                  </a:lnTo>
                  <a:lnTo>
                    <a:pt x="203" y="459"/>
                  </a:lnTo>
                  <a:lnTo>
                    <a:pt x="199" y="460"/>
                  </a:lnTo>
                  <a:lnTo>
                    <a:pt x="198" y="460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7" y="478"/>
                  </a:lnTo>
                  <a:lnTo>
                    <a:pt x="199" y="478"/>
                  </a:lnTo>
                  <a:lnTo>
                    <a:pt x="210" y="478"/>
                  </a:lnTo>
                  <a:lnTo>
                    <a:pt x="215" y="477"/>
                  </a:lnTo>
                  <a:lnTo>
                    <a:pt x="217" y="476"/>
                  </a:lnTo>
                  <a:lnTo>
                    <a:pt x="219" y="476"/>
                  </a:lnTo>
                  <a:lnTo>
                    <a:pt x="223" y="473"/>
                  </a:lnTo>
                  <a:lnTo>
                    <a:pt x="230" y="473"/>
                  </a:lnTo>
                  <a:lnTo>
                    <a:pt x="242" y="473"/>
                  </a:lnTo>
                  <a:lnTo>
                    <a:pt x="249" y="478"/>
                  </a:lnTo>
                  <a:lnTo>
                    <a:pt x="251" y="478"/>
                  </a:lnTo>
                  <a:lnTo>
                    <a:pt x="252" y="478"/>
                  </a:lnTo>
                  <a:lnTo>
                    <a:pt x="259" y="477"/>
                  </a:lnTo>
                  <a:lnTo>
                    <a:pt x="261" y="478"/>
                  </a:lnTo>
                  <a:lnTo>
                    <a:pt x="265" y="479"/>
                  </a:lnTo>
                  <a:lnTo>
                    <a:pt x="291" y="486"/>
                  </a:lnTo>
                  <a:lnTo>
                    <a:pt x="304" y="485"/>
                  </a:lnTo>
                  <a:lnTo>
                    <a:pt x="305" y="485"/>
                  </a:lnTo>
                  <a:lnTo>
                    <a:pt x="308" y="485"/>
                  </a:lnTo>
                  <a:lnTo>
                    <a:pt x="311" y="482"/>
                  </a:lnTo>
                  <a:lnTo>
                    <a:pt x="315" y="481"/>
                  </a:lnTo>
                  <a:lnTo>
                    <a:pt x="317" y="482"/>
                  </a:lnTo>
                  <a:lnTo>
                    <a:pt x="328" y="486"/>
                  </a:lnTo>
                  <a:lnTo>
                    <a:pt x="331" y="488"/>
                  </a:lnTo>
                  <a:lnTo>
                    <a:pt x="335" y="488"/>
                  </a:lnTo>
                  <a:lnTo>
                    <a:pt x="352" y="486"/>
                  </a:lnTo>
                  <a:lnTo>
                    <a:pt x="360" y="490"/>
                  </a:lnTo>
                  <a:lnTo>
                    <a:pt x="370" y="491"/>
                  </a:lnTo>
                  <a:lnTo>
                    <a:pt x="373" y="491"/>
                  </a:lnTo>
                  <a:lnTo>
                    <a:pt x="375" y="492"/>
                  </a:lnTo>
                  <a:lnTo>
                    <a:pt x="376" y="494"/>
                  </a:lnTo>
                  <a:lnTo>
                    <a:pt x="379" y="495"/>
                  </a:lnTo>
                  <a:lnTo>
                    <a:pt x="381" y="497"/>
                  </a:lnTo>
                  <a:lnTo>
                    <a:pt x="383" y="497"/>
                  </a:lnTo>
                  <a:lnTo>
                    <a:pt x="386" y="497"/>
                  </a:lnTo>
                  <a:lnTo>
                    <a:pt x="388" y="496"/>
                  </a:lnTo>
                  <a:lnTo>
                    <a:pt x="389" y="495"/>
                  </a:lnTo>
                  <a:lnTo>
                    <a:pt x="391" y="495"/>
                  </a:lnTo>
                  <a:lnTo>
                    <a:pt x="394" y="495"/>
                  </a:lnTo>
                  <a:lnTo>
                    <a:pt x="395" y="495"/>
                  </a:lnTo>
                  <a:lnTo>
                    <a:pt x="396" y="495"/>
                  </a:lnTo>
                  <a:lnTo>
                    <a:pt x="399" y="494"/>
                  </a:lnTo>
                  <a:lnTo>
                    <a:pt x="400" y="494"/>
                  </a:lnTo>
                  <a:lnTo>
                    <a:pt x="402" y="492"/>
                  </a:lnTo>
                  <a:lnTo>
                    <a:pt x="404" y="491"/>
                  </a:lnTo>
                  <a:lnTo>
                    <a:pt x="405" y="490"/>
                  </a:lnTo>
                  <a:lnTo>
                    <a:pt x="409" y="490"/>
                  </a:lnTo>
                  <a:lnTo>
                    <a:pt x="412" y="489"/>
                  </a:lnTo>
                  <a:lnTo>
                    <a:pt x="414" y="485"/>
                  </a:lnTo>
                  <a:lnTo>
                    <a:pt x="417" y="483"/>
                  </a:lnTo>
                  <a:lnTo>
                    <a:pt x="419" y="481"/>
                  </a:lnTo>
                  <a:lnTo>
                    <a:pt x="422" y="477"/>
                  </a:lnTo>
                  <a:lnTo>
                    <a:pt x="422" y="476"/>
                  </a:lnTo>
                  <a:lnTo>
                    <a:pt x="424" y="475"/>
                  </a:lnTo>
                  <a:lnTo>
                    <a:pt x="433" y="468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0"/>
                  </a:lnTo>
                  <a:lnTo>
                    <a:pt x="439" y="459"/>
                  </a:lnTo>
                  <a:lnTo>
                    <a:pt x="446" y="458"/>
                  </a:lnTo>
                  <a:lnTo>
                    <a:pt x="452" y="455"/>
                  </a:lnTo>
                  <a:lnTo>
                    <a:pt x="453" y="455"/>
                  </a:lnTo>
                  <a:lnTo>
                    <a:pt x="460" y="453"/>
                  </a:lnTo>
                  <a:lnTo>
                    <a:pt x="474" y="452"/>
                  </a:lnTo>
                  <a:lnTo>
                    <a:pt x="477" y="451"/>
                  </a:lnTo>
                  <a:lnTo>
                    <a:pt x="478" y="451"/>
                  </a:lnTo>
                  <a:lnTo>
                    <a:pt x="479" y="450"/>
                  </a:lnTo>
                  <a:lnTo>
                    <a:pt x="480" y="450"/>
                  </a:lnTo>
                  <a:lnTo>
                    <a:pt x="482" y="449"/>
                  </a:lnTo>
                  <a:lnTo>
                    <a:pt x="485" y="449"/>
                  </a:lnTo>
                  <a:lnTo>
                    <a:pt x="487" y="449"/>
                  </a:lnTo>
                  <a:lnTo>
                    <a:pt x="496" y="445"/>
                  </a:lnTo>
                  <a:lnTo>
                    <a:pt x="503" y="444"/>
                  </a:lnTo>
                  <a:lnTo>
                    <a:pt x="505" y="443"/>
                  </a:lnTo>
                  <a:lnTo>
                    <a:pt x="511" y="446"/>
                  </a:lnTo>
                  <a:lnTo>
                    <a:pt x="519" y="447"/>
                  </a:lnTo>
                  <a:lnTo>
                    <a:pt x="520" y="449"/>
                  </a:lnTo>
                  <a:lnTo>
                    <a:pt x="523" y="449"/>
                  </a:lnTo>
                  <a:lnTo>
                    <a:pt x="524" y="449"/>
                  </a:lnTo>
                  <a:lnTo>
                    <a:pt x="524" y="451"/>
                  </a:lnTo>
                  <a:lnTo>
                    <a:pt x="524" y="453"/>
                  </a:lnTo>
                  <a:lnTo>
                    <a:pt x="529" y="455"/>
                  </a:lnTo>
                  <a:lnTo>
                    <a:pt x="529" y="456"/>
                  </a:lnTo>
                  <a:lnTo>
                    <a:pt x="531" y="458"/>
                  </a:lnTo>
                  <a:lnTo>
                    <a:pt x="531" y="459"/>
                  </a:lnTo>
                  <a:lnTo>
                    <a:pt x="546" y="459"/>
                  </a:lnTo>
                  <a:lnTo>
                    <a:pt x="551" y="458"/>
                  </a:lnTo>
                  <a:lnTo>
                    <a:pt x="552" y="458"/>
                  </a:lnTo>
                  <a:lnTo>
                    <a:pt x="554" y="462"/>
                  </a:lnTo>
                  <a:lnTo>
                    <a:pt x="557" y="466"/>
                  </a:lnTo>
                  <a:lnTo>
                    <a:pt x="562" y="465"/>
                  </a:lnTo>
                  <a:lnTo>
                    <a:pt x="567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7" y="477"/>
                  </a:lnTo>
                  <a:lnTo>
                    <a:pt x="580" y="478"/>
                  </a:lnTo>
                  <a:lnTo>
                    <a:pt x="594" y="485"/>
                  </a:lnTo>
                  <a:lnTo>
                    <a:pt x="609" y="488"/>
                  </a:lnTo>
                  <a:lnTo>
                    <a:pt x="621" y="488"/>
                  </a:lnTo>
                  <a:lnTo>
                    <a:pt x="621" y="486"/>
                  </a:lnTo>
                  <a:lnTo>
                    <a:pt x="621" y="485"/>
                  </a:lnTo>
                  <a:lnTo>
                    <a:pt x="621" y="484"/>
                  </a:lnTo>
                  <a:lnTo>
                    <a:pt x="621" y="483"/>
                  </a:lnTo>
                  <a:lnTo>
                    <a:pt x="622" y="482"/>
                  </a:lnTo>
                  <a:lnTo>
                    <a:pt x="621" y="481"/>
                  </a:lnTo>
                  <a:lnTo>
                    <a:pt x="622" y="481"/>
                  </a:lnTo>
                  <a:lnTo>
                    <a:pt x="622" y="479"/>
                  </a:lnTo>
                  <a:lnTo>
                    <a:pt x="623" y="475"/>
                  </a:lnTo>
                  <a:lnTo>
                    <a:pt x="623" y="473"/>
                  </a:lnTo>
                  <a:lnTo>
                    <a:pt x="626" y="470"/>
                  </a:lnTo>
                  <a:lnTo>
                    <a:pt x="626" y="468"/>
                  </a:lnTo>
                  <a:lnTo>
                    <a:pt x="627" y="465"/>
                  </a:lnTo>
                  <a:lnTo>
                    <a:pt x="627" y="463"/>
                  </a:lnTo>
                  <a:lnTo>
                    <a:pt x="628" y="462"/>
                  </a:lnTo>
                  <a:lnTo>
                    <a:pt x="628" y="460"/>
                  </a:lnTo>
                  <a:lnTo>
                    <a:pt x="627" y="455"/>
                  </a:lnTo>
                  <a:lnTo>
                    <a:pt x="626" y="447"/>
                  </a:lnTo>
                  <a:lnTo>
                    <a:pt x="624" y="445"/>
                  </a:lnTo>
                  <a:lnTo>
                    <a:pt x="626" y="444"/>
                  </a:lnTo>
                  <a:lnTo>
                    <a:pt x="627" y="443"/>
                  </a:lnTo>
                  <a:lnTo>
                    <a:pt x="628" y="444"/>
                  </a:lnTo>
                  <a:lnTo>
                    <a:pt x="628" y="443"/>
                  </a:lnTo>
                  <a:lnTo>
                    <a:pt x="628" y="442"/>
                  </a:lnTo>
                  <a:lnTo>
                    <a:pt x="628" y="440"/>
                  </a:lnTo>
                  <a:lnTo>
                    <a:pt x="627" y="437"/>
                  </a:lnTo>
                  <a:lnTo>
                    <a:pt x="626" y="434"/>
                  </a:lnTo>
                  <a:lnTo>
                    <a:pt x="624" y="433"/>
                  </a:lnTo>
                  <a:lnTo>
                    <a:pt x="624" y="430"/>
                  </a:lnTo>
                  <a:lnTo>
                    <a:pt x="626" y="427"/>
                  </a:lnTo>
                  <a:lnTo>
                    <a:pt x="626" y="426"/>
                  </a:lnTo>
                  <a:lnTo>
                    <a:pt x="627" y="425"/>
                  </a:lnTo>
                  <a:lnTo>
                    <a:pt x="628" y="424"/>
                  </a:lnTo>
                  <a:lnTo>
                    <a:pt x="629" y="424"/>
                  </a:lnTo>
                  <a:lnTo>
                    <a:pt x="629" y="425"/>
                  </a:lnTo>
                  <a:lnTo>
                    <a:pt x="630" y="423"/>
                  </a:lnTo>
                  <a:lnTo>
                    <a:pt x="630" y="420"/>
                  </a:lnTo>
                  <a:lnTo>
                    <a:pt x="637" y="412"/>
                  </a:lnTo>
                  <a:lnTo>
                    <a:pt x="640" y="410"/>
                  </a:lnTo>
                  <a:lnTo>
                    <a:pt x="646" y="400"/>
                  </a:lnTo>
                  <a:lnTo>
                    <a:pt x="646" y="399"/>
                  </a:lnTo>
                  <a:lnTo>
                    <a:pt x="645" y="400"/>
                  </a:lnTo>
                  <a:lnTo>
                    <a:pt x="642" y="401"/>
                  </a:lnTo>
                  <a:lnTo>
                    <a:pt x="641" y="401"/>
                  </a:lnTo>
                  <a:lnTo>
                    <a:pt x="640" y="403"/>
                  </a:lnTo>
                  <a:lnTo>
                    <a:pt x="637" y="406"/>
                  </a:lnTo>
                  <a:lnTo>
                    <a:pt x="637" y="407"/>
                  </a:lnTo>
                  <a:lnTo>
                    <a:pt x="636" y="408"/>
                  </a:lnTo>
                  <a:lnTo>
                    <a:pt x="636" y="411"/>
                  </a:lnTo>
                  <a:lnTo>
                    <a:pt x="635" y="412"/>
                  </a:lnTo>
                  <a:lnTo>
                    <a:pt x="635" y="413"/>
                  </a:lnTo>
                  <a:lnTo>
                    <a:pt x="634" y="412"/>
                  </a:lnTo>
                  <a:lnTo>
                    <a:pt x="634" y="411"/>
                  </a:lnTo>
                  <a:lnTo>
                    <a:pt x="634" y="407"/>
                  </a:lnTo>
                  <a:lnTo>
                    <a:pt x="635" y="405"/>
                  </a:lnTo>
                  <a:lnTo>
                    <a:pt x="636" y="404"/>
                  </a:lnTo>
                  <a:lnTo>
                    <a:pt x="635" y="403"/>
                  </a:lnTo>
                  <a:lnTo>
                    <a:pt x="634" y="401"/>
                  </a:lnTo>
                  <a:lnTo>
                    <a:pt x="634" y="403"/>
                  </a:lnTo>
                  <a:lnTo>
                    <a:pt x="633" y="403"/>
                  </a:lnTo>
                  <a:lnTo>
                    <a:pt x="633" y="401"/>
                  </a:lnTo>
                  <a:lnTo>
                    <a:pt x="634" y="400"/>
                  </a:lnTo>
                  <a:lnTo>
                    <a:pt x="637" y="399"/>
                  </a:lnTo>
                  <a:lnTo>
                    <a:pt x="636" y="399"/>
                  </a:lnTo>
                  <a:lnTo>
                    <a:pt x="635" y="399"/>
                  </a:lnTo>
                  <a:lnTo>
                    <a:pt x="635" y="398"/>
                  </a:lnTo>
                  <a:lnTo>
                    <a:pt x="635" y="397"/>
                  </a:lnTo>
                  <a:lnTo>
                    <a:pt x="634" y="397"/>
                  </a:lnTo>
                  <a:lnTo>
                    <a:pt x="635" y="395"/>
                  </a:lnTo>
                  <a:lnTo>
                    <a:pt x="635" y="394"/>
                  </a:lnTo>
                  <a:lnTo>
                    <a:pt x="636" y="394"/>
                  </a:lnTo>
                  <a:lnTo>
                    <a:pt x="637" y="394"/>
                  </a:lnTo>
                  <a:lnTo>
                    <a:pt x="637" y="395"/>
                  </a:lnTo>
                  <a:lnTo>
                    <a:pt x="636" y="398"/>
                  </a:lnTo>
                  <a:lnTo>
                    <a:pt x="637" y="397"/>
                  </a:lnTo>
                  <a:lnTo>
                    <a:pt x="640" y="395"/>
                  </a:lnTo>
                  <a:lnTo>
                    <a:pt x="641" y="394"/>
                  </a:lnTo>
                  <a:lnTo>
                    <a:pt x="643" y="392"/>
                  </a:lnTo>
                  <a:lnTo>
                    <a:pt x="645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8" y="391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9" y="388"/>
                  </a:lnTo>
                  <a:lnTo>
                    <a:pt x="650" y="390"/>
                  </a:lnTo>
                  <a:lnTo>
                    <a:pt x="650" y="392"/>
                  </a:lnTo>
                  <a:lnTo>
                    <a:pt x="649" y="392"/>
                  </a:lnTo>
                  <a:lnTo>
                    <a:pt x="648" y="394"/>
                  </a:lnTo>
                  <a:lnTo>
                    <a:pt x="649" y="394"/>
                  </a:lnTo>
                  <a:lnTo>
                    <a:pt x="650" y="392"/>
                  </a:lnTo>
                  <a:lnTo>
                    <a:pt x="652" y="391"/>
                  </a:lnTo>
                  <a:lnTo>
                    <a:pt x="652" y="390"/>
                  </a:lnTo>
                  <a:lnTo>
                    <a:pt x="650" y="388"/>
                  </a:lnTo>
                  <a:lnTo>
                    <a:pt x="645" y="386"/>
                  </a:lnTo>
                  <a:lnTo>
                    <a:pt x="646" y="388"/>
                  </a:lnTo>
                  <a:lnTo>
                    <a:pt x="645" y="391"/>
                  </a:lnTo>
                  <a:lnTo>
                    <a:pt x="642" y="392"/>
                  </a:lnTo>
                  <a:lnTo>
                    <a:pt x="641" y="392"/>
                  </a:lnTo>
                  <a:lnTo>
                    <a:pt x="637" y="393"/>
                  </a:lnTo>
                  <a:lnTo>
                    <a:pt x="636" y="393"/>
                  </a:lnTo>
                  <a:lnTo>
                    <a:pt x="636" y="392"/>
                  </a:lnTo>
                  <a:lnTo>
                    <a:pt x="637" y="391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7" y="390"/>
                  </a:lnTo>
                  <a:lnTo>
                    <a:pt x="637" y="387"/>
                  </a:lnTo>
                  <a:lnTo>
                    <a:pt x="637" y="386"/>
                  </a:lnTo>
                  <a:lnTo>
                    <a:pt x="637" y="385"/>
                  </a:lnTo>
                  <a:lnTo>
                    <a:pt x="642" y="382"/>
                  </a:lnTo>
                  <a:lnTo>
                    <a:pt x="643" y="382"/>
                  </a:lnTo>
                  <a:lnTo>
                    <a:pt x="647" y="382"/>
                  </a:lnTo>
                  <a:lnTo>
                    <a:pt x="647" y="381"/>
                  </a:lnTo>
                  <a:lnTo>
                    <a:pt x="648" y="381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48" y="377"/>
                  </a:lnTo>
                  <a:lnTo>
                    <a:pt x="647" y="377"/>
                  </a:lnTo>
                  <a:lnTo>
                    <a:pt x="647" y="375"/>
                  </a:lnTo>
                  <a:lnTo>
                    <a:pt x="648" y="375"/>
                  </a:lnTo>
                  <a:lnTo>
                    <a:pt x="649" y="374"/>
                  </a:lnTo>
                  <a:lnTo>
                    <a:pt x="645" y="371"/>
                  </a:lnTo>
                  <a:lnTo>
                    <a:pt x="643" y="370"/>
                  </a:lnTo>
                  <a:lnTo>
                    <a:pt x="642" y="370"/>
                  </a:lnTo>
                  <a:lnTo>
                    <a:pt x="642" y="368"/>
                  </a:lnTo>
                  <a:lnTo>
                    <a:pt x="642" y="367"/>
                  </a:lnTo>
                  <a:lnTo>
                    <a:pt x="642" y="366"/>
                  </a:lnTo>
                  <a:lnTo>
                    <a:pt x="643" y="366"/>
                  </a:lnTo>
                  <a:lnTo>
                    <a:pt x="642" y="365"/>
                  </a:lnTo>
                  <a:lnTo>
                    <a:pt x="642" y="364"/>
                  </a:lnTo>
                  <a:lnTo>
                    <a:pt x="642" y="362"/>
                  </a:lnTo>
                  <a:lnTo>
                    <a:pt x="643" y="361"/>
                  </a:lnTo>
                  <a:lnTo>
                    <a:pt x="646" y="359"/>
                  </a:lnTo>
                  <a:lnTo>
                    <a:pt x="647" y="359"/>
                  </a:lnTo>
                  <a:lnTo>
                    <a:pt x="648" y="359"/>
                  </a:lnTo>
                  <a:lnTo>
                    <a:pt x="649" y="358"/>
                  </a:lnTo>
                  <a:lnTo>
                    <a:pt x="649" y="357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5"/>
                  </a:lnTo>
                  <a:lnTo>
                    <a:pt x="654" y="357"/>
                  </a:lnTo>
                  <a:lnTo>
                    <a:pt x="656" y="357"/>
                  </a:lnTo>
                  <a:lnTo>
                    <a:pt x="660" y="359"/>
                  </a:lnTo>
                  <a:lnTo>
                    <a:pt x="661" y="360"/>
                  </a:lnTo>
                  <a:lnTo>
                    <a:pt x="660" y="361"/>
                  </a:lnTo>
                  <a:lnTo>
                    <a:pt x="656" y="362"/>
                  </a:lnTo>
                  <a:lnTo>
                    <a:pt x="655" y="364"/>
                  </a:lnTo>
                  <a:lnTo>
                    <a:pt x="656" y="371"/>
                  </a:lnTo>
                  <a:lnTo>
                    <a:pt x="656" y="372"/>
                  </a:lnTo>
                  <a:lnTo>
                    <a:pt x="658" y="374"/>
                  </a:lnTo>
                  <a:lnTo>
                    <a:pt x="658" y="373"/>
                  </a:lnTo>
                  <a:lnTo>
                    <a:pt x="659" y="373"/>
                  </a:lnTo>
                  <a:lnTo>
                    <a:pt x="660" y="373"/>
                  </a:lnTo>
                  <a:lnTo>
                    <a:pt x="660" y="372"/>
                  </a:lnTo>
                  <a:lnTo>
                    <a:pt x="660" y="371"/>
                  </a:lnTo>
                  <a:lnTo>
                    <a:pt x="660" y="370"/>
                  </a:lnTo>
                  <a:lnTo>
                    <a:pt x="662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3" y="377"/>
                  </a:lnTo>
                  <a:lnTo>
                    <a:pt x="662" y="379"/>
                  </a:lnTo>
                  <a:lnTo>
                    <a:pt x="660" y="380"/>
                  </a:lnTo>
                  <a:lnTo>
                    <a:pt x="656" y="381"/>
                  </a:lnTo>
                  <a:lnTo>
                    <a:pt x="654" y="382"/>
                  </a:lnTo>
                  <a:lnTo>
                    <a:pt x="652" y="382"/>
                  </a:lnTo>
                  <a:lnTo>
                    <a:pt x="650" y="384"/>
                  </a:lnTo>
                  <a:lnTo>
                    <a:pt x="650" y="385"/>
                  </a:lnTo>
                  <a:lnTo>
                    <a:pt x="652" y="387"/>
                  </a:lnTo>
                  <a:lnTo>
                    <a:pt x="652" y="388"/>
                  </a:lnTo>
                  <a:lnTo>
                    <a:pt x="653" y="390"/>
                  </a:lnTo>
                  <a:lnTo>
                    <a:pt x="654" y="387"/>
                  </a:lnTo>
                  <a:lnTo>
                    <a:pt x="656" y="385"/>
                  </a:lnTo>
                  <a:lnTo>
                    <a:pt x="665" y="379"/>
                  </a:lnTo>
                  <a:lnTo>
                    <a:pt x="666" y="378"/>
                  </a:lnTo>
                  <a:lnTo>
                    <a:pt x="675" y="378"/>
                  </a:lnTo>
                  <a:lnTo>
                    <a:pt x="691" y="375"/>
                  </a:lnTo>
                  <a:lnTo>
                    <a:pt x="692" y="375"/>
                  </a:lnTo>
                  <a:lnTo>
                    <a:pt x="693" y="374"/>
                  </a:lnTo>
                  <a:lnTo>
                    <a:pt x="694" y="375"/>
                  </a:lnTo>
                  <a:lnTo>
                    <a:pt x="694" y="374"/>
                  </a:lnTo>
                  <a:lnTo>
                    <a:pt x="695" y="373"/>
                  </a:lnTo>
                  <a:lnTo>
                    <a:pt x="697" y="373"/>
                  </a:lnTo>
                  <a:lnTo>
                    <a:pt x="697" y="372"/>
                  </a:lnTo>
                  <a:lnTo>
                    <a:pt x="698" y="372"/>
                  </a:lnTo>
                  <a:lnTo>
                    <a:pt x="698" y="371"/>
                  </a:lnTo>
                  <a:lnTo>
                    <a:pt x="697" y="368"/>
                  </a:lnTo>
                  <a:lnTo>
                    <a:pt x="699" y="366"/>
                  </a:lnTo>
                  <a:lnTo>
                    <a:pt x="699" y="364"/>
                  </a:lnTo>
                  <a:lnTo>
                    <a:pt x="699" y="364"/>
                  </a:lnTo>
                  <a:lnTo>
                    <a:pt x="699" y="361"/>
                  </a:lnTo>
                  <a:lnTo>
                    <a:pt x="699" y="360"/>
                  </a:lnTo>
                  <a:lnTo>
                    <a:pt x="700" y="359"/>
                  </a:lnTo>
                  <a:lnTo>
                    <a:pt x="700" y="355"/>
                  </a:lnTo>
                  <a:lnTo>
                    <a:pt x="701" y="353"/>
                  </a:lnTo>
                  <a:lnTo>
                    <a:pt x="701" y="344"/>
                  </a:lnTo>
                  <a:lnTo>
                    <a:pt x="702" y="341"/>
                  </a:lnTo>
                  <a:lnTo>
                    <a:pt x="705" y="339"/>
                  </a:lnTo>
                  <a:lnTo>
                    <a:pt x="702" y="339"/>
                  </a:lnTo>
                  <a:lnTo>
                    <a:pt x="700" y="338"/>
                  </a:lnTo>
                  <a:lnTo>
                    <a:pt x="700" y="335"/>
                  </a:lnTo>
                  <a:lnTo>
                    <a:pt x="699" y="335"/>
                  </a:lnTo>
                  <a:lnTo>
                    <a:pt x="699" y="334"/>
                  </a:lnTo>
                  <a:lnTo>
                    <a:pt x="700" y="334"/>
                  </a:lnTo>
                  <a:lnTo>
                    <a:pt x="701" y="334"/>
                  </a:lnTo>
                  <a:lnTo>
                    <a:pt x="701" y="333"/>
                  </a:lnTo>
                  <a:lnTo>
                    <a:pt x="701" y="33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1">
              <a:extLst>
                <a:ext uri="{FF2B5EF4-FFF2-40B4-BE49-F238E27FC236}">
                  <a16:creationId xmlns:a16="http://schemas.microsoft.com/office/drawing/2014/main" id="{82BA4EE5-9AF9-A8AC-F703-D0E7F659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795338"/>
              <a:ext cx="887413" cy="1778000"/>
            </a:xfrm>
            <a:custGeom>
              <a:avLst/>
              <a:gdLst>
                <a:gd name="T0" fmla="*/ 5 w 559"/>
                <a:gd name="T1" fmla="*/ 188 h 1120"/>
                <a:gd name="T2" fmla="*/ 22 w 559"/>
                <a:gd name="T3" fmla="*/ 221 h 1120"/>
                <a:gd name="T4" fmla="*/ 3 w 559"/>
                <a:gd name="T5" fmla="*/ 304 h 1120"/>
                <a:gd name="T6" fmla="*/ 32 w 559"/>
                <a:gd name="T7" fmla="*/ 284 h 1120"/>
                <a:gd name="T8" fmla="*/ 23 w 559"/>
                <a:gd name="T9" fmla="*/ 310 h 1120"/>
                <a:gd name="T10" fmla="*/ 13 w 559"/>
                <a:gd name="T11" fmla="*/ 359 h 1120"/>
                <a:gd name="T12" fmla="*/ 17 w 559"/>
                <a:gd name="T13" fmla="*/ 398 h 1120"/>
                <a:gd name="T14" fmla="*/ 20 w 559"/>
                <a:gd name="T15" fmla="*/ 423 h 1120"/>
                <a:gd name="T16" fmla="*/ 52 w 559"/>
                <a:gd name="T17" fmla="*/ 338 h 1120"/>
                <a:gd name="T18" fmla="*/ 50 w 559"/>
                <a:gd name="T19" fmla="*/ 378 h 1120"/>
                <a:gd name="T20" fmla="*/ 69 w 559"/>
                <a:gd name="T21" fmla="*/ 372 h 1120"/>
                <a:gd name="T22" fmla="*/ 83 w 559"/>
                <a:gd name="T23" fmla="*/ 441 h 1120"/>
                <a:gd name="T24" fmla="*/ 40 w 559"/>
                <a:gd name="T25" fmla="*/ 508 h 1120"/>
                <a:gd name="T26" fmla="*/ 95 w 559"/>
                <a:gd name="T27" fmla="*/ 541 h 1120"/>
                <a:gd name="T28" fmla="*/ 128 w 559"/>
                <a:gd name="T29" fmla="*/ 533 h 1120"/>
                <a:gd name="T30" fmla="*/ 182 w 559"/>
                <a:gd name="T31" fmla="*/ 509 h 1120"/>
                <a:gd name="T32" fmla="*/ 187 w 559"/>
                <a:gd name="T33" fmla="*/ 598 h 1120"/>
                <a:gd name="T34" fmla="*/ 219 w 559"/>
                <a:gd name="T35" fmla="*/ 615 h 1120"/>
                <a:gd name="T36" fmla="*/ 226 w 559"/>
                <a:gd name="T37" fmla="*/ 713 h 1120"/>
                <a:gd name="T38" fmla="*/ 141 w 559"/>
                <a:gd name="T39" fmla="*/ 714 h 1120"/>
                <a:gd name="T40" fmla="*/ 81 w 559"/>
                <a:gd name="T41" fmla="*/ 781 h 1120"/>
                <a:gd name="T42" fmla="*/ 124 w 559"/>
                <a:gd name="T43" fmla="*/ 795 h 1120"/>
                <a:gd name="T44" fmla="*/ 66 w 559"/>
                <a:gd name="T45" fmla="*/ 874 h 1120"/>
                <a:gd name="T46" fmla="*/ 36 w 559"/>
                <a:gd name="T47" fmla="*/ 910 h 1120"/>
                <a:gd name="T48" fmla="*/ 64 w 559"/>
                <a:gd name="T49" fmla="*/ 922 h 1120"/>
                <a:gd name="T50" fmla="*/ 115 w 559"/>
                <a:gd name="T51" fmla="*/ 923 h 1120"/>
                <a:gd name="T52" fmla="*/ 148 w 559"/>
                <a:gd name="T53" fmla="*/ 937 h 1120"/>
                <a:gd name="T54" fmla="*/ 247 w 559"/>
                <a:gd name="T55" fmla="*/ 908 h 1120"/>
                <a:gd name="T56" fmla="*/ 174 w 559"/>
                <a:gd name="T57" fmla="*/ 976 h 1120"/>
                <a:gd name="T58" fmla="*/ 74 w 559"/>
                <a:gd name="T59" fmla="*/ 1036 h 1120"/>
                <a:gd name="T60" fmla="*/ 24 w 559"/>
                <a:gd name="T61" fmla="*/ 1092 h 1120"/>
                <a:gd name="T62" fmla="*/ 50 w 559"/>
                <a:gd name="T63" fmla="*/ 1111 h 1120"/>
                <a:gd name="T64" fmla="*/ 101 w 559"/>
                <a:gd name="T65" fmla="*/ 1073 h 1120"/>
                <a:gd name="T66" fmla="*/ 128 w 559"/>
                <a:gd name="T67" fmla="*/ 1079 h 1120"/>
                <a:gd name="T68" fmla="*/ 173 w 559"/>
                <a:gd name="T69" fmla="*/ 1043 h 1120"/>
                <a:gd name="T70" fmla="*/ 280 w 559"/>
                <a:gd name="T71" fmla="*/ 1036 h 1120"/>
                <a:gd name="T72" fmla="*/ 319 w 559"/>
                <a:gd name="T73" fmla="*/ 1009 h 1120"/>
                <a:gd name="T74" fmla="*/ 371 w 559"/>
                <a:gd name="T75" fmla="*/ 1026 h 1120"/>
                <a:gd name="T76" fmla="*/ 532 w 559"/>
                <a:gd name="T77" fmla="*/ 967 h 1120"/>
                <a:gd name="T78" fmla="*/ 470 w 559"/>
                <a:gd name="T79" fmla="*/ 936 h 1120"/>
                <a:gd name="T80" fmla="*/ 494 w 559"/>
                <a:gd name="T81" fmla="*/ 905 h 1120"/>
                <a:gd name="T82" fmla="*/ 537 w 559"/>
                <a:gd name="T83" fmla="*/ 873 h 1120"/>
                <a:gd name="T84" fmla="*/ 462 w 559"/>
                <a:gd name="T85" fmla="*/ 766 h 1120"/>
                <a:gd name="T86" fmla="*/ 437 w 559"/>
                <a:gd name="T87" fmla="*/ 696 h 1120"/>
                <a:gd name="T88" fmla="*/ 437 w 559"/>
                <a:gd name="T89" fmla="*/ 684 h 1120"/>
                <a:gd name="T90" fmla="*/ 339 w 559"/>
                <a:gd name="T91" fmla="*/ 552 h 1120"/>
                <a:gd name="T92" fmla="*/ 311 w 559"/>
                <a:gd name="T93" fmla="*/ 467 h 1120"/>
                <a:gd name="T94" fmla="*/ 267 w 559"/>
                <a:gd name="T95" fmla="*/ 382 h 1120"/>
                <a:gd name="T96" fmla="*/ 146 w 559"/>
                <a:gd name="T97" fmla="*/ 359 h 1120"/>
                <a:gd name="T98" fmla="*/ 218 w 559"/>
                <a:gd name="T99" fmla="*/ 311 h 1120"/>
                <a:gd name="T100" fmla="*/ 260 w 559"/>
                <a:gd name="T101" fmla="*/ 254 h 1120"/>
                <a:gd name="T102" fmla="*/ 260 w 559"/>
                <a:gd name="T103" fmla="*/ 141 h 1120"/>
                <a:gd name="T104" fmla="*/ 159 w 559"/>
                <a:gd name="T105" fmla="*/ 147 h 1120"/>
                <a:gd name="T106" fmla="*/ 116 w 559"/>
                <a:gd name="T107" fmla="*/ 143 h 1120"/>
                <a:gd name="T108" fmla="*/ 118 w 559"/>
                <a:gd name="T109" fmla="*/ 121 h 1120"/>
                <a:gd name="T110" fmla="*/ 143 w 559"/>
                <a:gd name="T111" fmla="*/ 89 h 1120"/>
                <a:gd name="T112" fmla="*/ 176 w 559"/>
                <a:gd name="T113" fmla="*/ 7 h 1120"/>
                <a:gd name="T114" fmla="*/ 97 w 559"/>
                <a:gd name="T115" fmla="*/ 21 h 1120"/>
                <a:gd name="T116" fmla="*/ 52 w 559"/>
                <a:gd name="T117" fmla="*/ 20 h 1120"/>
                <a:gd name="T118" fmla="*/ 59 w 559"/>
                <a:gd name="T119" fmla="*/ 65 h 1120"/>
                <a:gd name="T120" fmla="*/ 24 w 559"/>
                <a:gd name="T121" fmla="*/ 90 h 1120"/>
                <a:gd name="T122" fmla="*/ 24 w 559"/>
                <a:gd name="T123" fmla="*/ 11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1120">
                  <a:moveTo>
                    <a:pt x="1" y="135"/>
                  </a:moveTo>
                  <a:lnTo>
                    <a:pt x="1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1" y="140"/>
                  </a:lnTo>
                  <a:lnTo>
                    <a:pt x="0" y="140"/>
                  </a:lnTo>
                  <a:lnTo>
                    <a:pt x="0" y="155"/>
                  </a:lnTo>
                  <a:lnTo>
                    <a:pt x="4" y="156"/>
                  </a:lnTo>
                  <a:lnTo>
                    <a:pt x="3" y="157"/>
                  </a:lnTo>
                  <a:lnTo>
                    <a:pt x="5" y="161"/>
                  </a:lnTo>
                  <a:lnTo>
                    <a:pt x="7" y="158"/>
                  </a:lnTo>
                  <a:lnTo>
                    <a:pt x="11" y="158"/>
                  </a:lnTo>
                  <a:lnTo>
                    <a:pt x="14" y="158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5" y="162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4" y="163"/>
                  </a:lnTo>
                  <a:lnTo>
                    <a:pt x="3" y="163"/>
                  </a:lnTo>
                  <a:lnTo>
                    <a:pt x="1" y="161"/>
                  </a:lnTo>
                  <a:lnTo>
                    <a:pt x="0" y="162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6" y="180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6" y="184"/>
                  </a:lnTo>
                  <a:lnTo>
                    <a:pt x="9" y="184"/>
                  </a:lnTo>
                  <a:lnTo>
                    <a:pt x="11" y="186"/>
                  </a:lnTo>
                  <a:lnTo>
                    <a:pt x="12" y="186"/>
                  </a:lnTo>
                  <a:lnTo>
                    <a:pt x="14" y="184"/>
                  </a:lnTo>
                  <a:lnTo>
                    <a:pt x="18" y="179"/>
                  </a:lnTo>
                  <a:lnTo>
                    <a:pt x="20" y="177"/>
                  </a:lnTo>
                  <a:lnTo>
                    <a:pt x="22" y="177"/>
                  </a:lnTo>
                  <a:lnTo>
                    <a:pt x="20" y="181"/>
                  </a:lnTo>
                  <a:lnTo>
                    <a:pt x="17" y="184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8"/>
                  </a:lnTo>
                  <a:lnTo>
                    <a:pt x="4" y="188"/>
                  </a:lnTo>
                  <a:lnTo>
                    <a:pt x="3" y="189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96"/>
                  </a:lnTo>
                  <a:lnTo>
                    <a:pt x="6" y="196"/>
                  </a:lnTo>
                  <a:lnTo>
                    <a:pt x="10" y="196"/>
                  </a:lnTo>
                  <a:lnTo>
                    <a:pt x="11" y="196"/>
                  </a:lnTo>
                  <a:lnTo>
                    <a:pt x="13" y="196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20" y="192"/>
                  </a:lnTo>
                  <a:lnTo>
                    <a:pt x="22" y="192"/>
                  </a:lnTo>
                  <a:lnTo>
                    <a:pt x="22" y="193"/>
                  </a:lnTo>
                  <a:lnTo>
                    <a:pt x="20" y="194"/>
                  </a:lnTo>
                  <a:lnTo>
                    <a:pt x="18" y="196"/>
                  </a:lnTo>
                  <a:lnTo>
                    <a:pt x="17" y="196"/>
                  </a:lnTo>
                  <a:lnTo>
                    <a:pt x="18" y="197"/>
                  </a:lnTo>
                  <a:lnTo>
                    <a:pt x="19" y="199"/>
                  </a:lnTo>
                  <a:lnTo>
                    <a:pt x="20" y="201"/>
                  </a:lnTo>
                  <a:lnTo>
                    <a:pt x="22" y="202"/>
                  </a:lnTo>
                  <a:lnTo>
                    <a:pt x="25" y="202"/>
                  </a:lnTo>
                  <a:lnTo>
                    <a:pt x="25" y="203"/>
                  </a:lnTo>
                  <a:lnTo>
                    <a:pt x="22" y="205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6" y="203"/>
                  </a:lnTo>
                  <a:lnTo>
                    <a:pt x="7" y="206"/>
                  </a:lnTo>
                  <a:lnTo>
                    <a:pt x="6" y="208"/>
                  </a:lnTo>
                  <a:lnTo>
                    <a:pt x="4" y="212"/>
                  </a:lnTo>
                  <a:lnTo>
                    <a:pt x="4" y="214"/>
                  </a:lnTo>
                  <a:lnTo>
                    <a:pt x="4" y="215"/>
                  </a:lnTo>
                  <a:lnTo>
                    <a:pt x="11" y="217"/>
                  </a:lnTo>
                  <a:lnTo>
                    <a:pt x="12" y="219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24" y="219"/>
                  </a:lnTo>
                  <a:lnTo>
                    <a:pt x="25" y="220"/>
                  </a:lnTo>
                  <a:lnTo>
                    <a:pt x="25" y="221"/>
                  </a:lnTo>
                  <a:lnTo>
                    <a:pt x="24" y="221"/>
                  </a:lnTo>
                  <a:lnTo>
                    <a:pt x="23" y="221"/>
                  </a:lnTo>
                  <a:lnTo>
                    <a:pt x="22" y="221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11" y="221"/>
                  </a:lnTo>
                  <a:lnTo>
                    <a:pt x="9" y="219"/>
                  </a:lnTo>
                  <a:lnTo>
                    <a:pt x="6" y="217"/>
                  </a:lnTo>
                  <a:lnTo>
                    <a:pt x="5" y="219"/>
                  </a:lnTo>
                  <a:lnTo>
                    <a:pt x="4" y="220"/>
                  </a:lnTo>
                  <a:lnTo>
                    <a:pt x="1" y="219"/>
                  </a:lnTo>
                  <a:lnTo>
                    <a:pt x="0" y="22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4" y="230"/>
                  </a:lnTo>
                  <a:lnTo>
                    <a:pt x="3" y="232"/>
                  </a:lnTo>
                  <a:lnTo>
                    <a:pt x="3" y="234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5"/>
                  </a:lnTo>
                  <a:lnTo>
                    <a:pt x="12" y="236"/>
                  </a:lnTo>
                  <a:lnTo>
                    <a:pt x="13" y="236"/>
                  </a:lnTo>
                  <a:lnTo>
                    <a:pt x="14" y="235"/>
                  </a:lnTo>
                  <a:lnTo>
                    <a:pt x="16" y="235"/>
                  </a:lnTo>
                  <a:lnTo>
                    <a:pt x="12" y="238"/>
                  </a:lnTo>
                  <a:lnTo>
                    <a:pt x="7" y="239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6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3" y="253"/>
                  </a:lnTo>
                  <a:lnTo>
                    <a:pt x="4" y="253"/>
                  </a:lnTo>
                  <a:lnTo>
                    <a:pt x="5" y="253"/>
                  </a:lnTo>
                  <a:lnTo>
                    <a:pt x="3" y="255"/>
                  </a:lnTo>
                  <a:lnTo>
                    <a:pt x="0" y="256"/>
                  </a:lnTo>
                  <a:lnTo>
                    <a:pt x="0" y="274"/>
                  </a:lnTo>
                  <a:lnTo>
                    <a:pt x="1" y="275"/>
                  </a:lnTo>
                  <a:lnTo>
                    <a:pt x="5" y="278"/>
                  </a:lnTo>
                  <a:lnTo>
                    <a:pt x="6" y="278"/>
                  </a:lnTo>
                  <a:lnTo>
                    <a:pt x="14" y="278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6" y="279"/>
                  </a:lnTo>
                  <a:lnTo>
                    <a:pt x="4" y="279"/>
                  </a:lnTo>
                  <a:lnTo>
                    <a:pt x="0" y="277"/>
                  </a:lnTo>
                  <a:lnTo>
                    <a:pt x="0" y="301"/>
                  </a:lnTo>
                  <a:lnTo>
                    <a:pt x="1" y="301"/>
                  </a:lnTo>
                  <a:lnTo>
                    <a:pt x="3" y="301"/>
                  </a:lnTo>
                  <a:lnTo>
                    <a:pt x="3" y="304"/>
                  </a:lnTo>
                  <a:lnTo>
                    <a:pt x="4" y="304"/>
                  </a:lnTo>
                  <a:lnTo>
                    <a:pt x="10" y="300"/>
                  </a:lnTo>
                  <a:lnTo>
                    <a:pt x="14" y="293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6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7" y="280"/>
                  </a:lnTo>
                  <a:lnTo>
                    <a:pt x="27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1" y="275"/>
                  </a:lnTo>
                  <a:lnTo>
                    <a:pt x="32" y="275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7"/>
                  </a:lnTo>
                  <a:lnTo>
                    <a:pt x="39" y="267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2" y="264"/>
                  </a:lnTo>
                  <a:lnTo>
                    <a:pt x="45" y="260"/>
                  </a:lnTo>
                  <a:lnTo>
                    <a:pt x="44" y="262"/>
                  </a:lnTo>
                  <a:lnTo>
                    <a:pt x="43" y="265"/>
                  </a:lnTo>
                  <a:lnTo>
                    <a:pt x="38" y="271"/>
                  </a:lnTo>
                  <a:lnTo>
                    <a:pt x="37" y="272"/>
                  </a:lnTo>
                  <a:lnTo>
                    <a:pt x="37" y="273"/>
                  </a:lnTo>
                  <a:lnTo>
                    <a:pt x="37" y="274"/>
                  </a:lnTo>
                  <a:lnTo>
                    <a:pt x="43" y="278"/>
                  </a:lnTo>
                  <a:lnTo>
                    <a:pt x="56" y="274"/>
                  </a:lnTo>
                  <a:lnTo>
                    <a:pt x="53" y="275"/>
                  </a:lnTo>
                  <a:lnTo>
                    <a:pt x="48" y="277"/>
                  </a:lnTo>
                  <a:lnTo>
                    <a:pt x="45" y="279"/>
                  </a:lnTo>
                  <a:lnTo>
                    <a:pt x="43" y="279"/>
                  </a:lnTo>
                  <a:lnTo>
                    <a:pt x="39" y="278"/>
                  </a:lnTo>
                  <a:lnTo>
                    <a:pt x="38" y="278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2" y="280"/>
                  </a:lnTo>
                  <a:lnTo>
                    <a:pt x="31" y="281"/>
                  </a:lnTo>
                  <a:lnTo>
                    <a:pt x="30" y="281"/>
                  </a:lnTo>
                  <a:lnTo>
                    <a:pt x="30" y="282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1" y="285"/>
                  </a:lnTo>
                  <a:lnTo>
                    <a:pt x="27" y="288"/>
                  </a:lnTo>
                  <a:lnTo>
                    <a:pt x="26" y="293"/>
                  </a:lnTo>
                  <a:lnTo>
                    <a:pt x="26" y="294"/>
                  </a:lnTo>
                  <a:lnTo>
                    <a:pt x="25" y="295"/>
                  </a:lnTo>
                  <a:lnTo>
                    <a:pt x="24" y="297"/>
                  </a:lnTo>
                  <a:lnTo>
                    <a:pt x="24" y="298"/>
                  </a:lnTo>
                  <a:lnTo>
                    <a:pt x="25" y="298"/>
                  </a:lnTo>
                  <a:lnTo>
                    <a:pt x="26" y="299"/>
                  </a:lnTo>
                  <a:lnTo>
                    <a:pt x="27" y="299"/>
                  </a:lnTo>
                  <a:lnTo>
                    <a:pt x="27" y="299"/>
                  </a:lnTo>
                  <a:lnTo>
                    <a:pt x="29" y="298"/>
                  </a:lnTo>
                  <a:lnTo>
                    <a:pt x="30" y="298"/>
                  </a:lnTo>
                  <a:lnTo>
                    <a:pt x="31" y="297"/>
                  </a:lnTo>
                  <a:lnTo>
                    <a:pt x="32" y="297"/>
                  </a:lnTo>
                  <a:lnTo>
                    <a:pt x="33" y="297"/>
                  </a:lnTo>
                  <a:lnTo>
                    <a:pt x="36" y="294"/>
                  </a:lnTo>
                  <a:lnTo>
                    <a:pt x="36" y="295"/>
                  </a:lnTo>
                  <a:lnTo>
                    <a:pt x="35" y="297"/>
                  </a:lnTo>
                  <a:lnTo>
                    <a:pt x="32" y="298"/>
                  </a:lnTo>
                  <a:lnTo>
                    <a:pt x="29" y="300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0" y="307"/>
                  </a:lnTo>
                  <a:lnTo>
                    <a:pt x="20" y="308"/>
                  </a:lnTo>
                  <a:lnTo>
                    <a:pt x="23" y="305"/>
                  </a:lnTo>
                  <a:lnTo>
                    <a:pt x="23" y="304"/>
                  </a:lnTo>
                  <a:lnTo>
                    <a:pt x="24" y="304"/>
                  </a:lnTo>
                  <a:lnTo>
                    <a:pt x="25" y="308"/>
                  </a:lnTo>
                  <a:lnTo>
                    <a:pt x="26" y="310"/>
                  </a:lnTo>
                  <a:lnTo>
                    <a:pt x="27" y="307"/>
                  </a:lnTo>
                  <a:lnTo>
                    <a:pt x="36" y="310"/>
                  </a:lnTo>
                  <a:lnTo>
                    <a:pt x="39" y="308"/>
                  </a:lnTo>
                  <a:lnTo>
                    <a:pt x="40" y="308"/>
                  </a:lnTo>
                  <a:lnTo>
                    <a:pt x="42" y="305"/>
                  </a:lnTo>
                  <a:lnTo>
                    <a:pt x="45" y="303"/>
                  </a:lnTo>
                  <a:lnTo>
                    <a:pt x="46" y="300"/>
                  </a:lnTo>
                  <a:lnTo>
                    <a:pt x="48" y="298"/>
                  </a:lnTo>
                  <a:lnTo>
                    <a:pt x="49" y="295"/>
                  </a:lnTo>
                  <a:lnTo>
                    <a:pt x="50" y="294"/>
                  </a:lnTo>
                  <a:lnTo>
                    <a:pt x="49" y="297"/>
                  </a:lnTo>
                  <a:lnTo>
                    <a:pt x="46" y="303"/>
                  </a:lnTo>
                  <a:lnTo>
                    <a:pt x="40" y="310"/>
                  </a:lnTo>
                  <a:lnTo>
                    <a:pt x="39" y="310"/>
                  </a:lnTo>
                  <a:lnTo>
                    <a:pt x="36" y="311"/>
                  </a:lnTo>
                  <a:lnTo>
                    <a:pt x="30" y="310"/>
                  </a:lnTo>
                  <a:lnTo>
                    <a:pt x="23" y="310"/>
                  </a:lnTo>
                  <a:lnTo>
                    <a:pt x="20" y="311"/>
                  </a:lnTo>
                  <a:lnTo>
                    <a:pt x="19" y="313"/>
                  </a:lnTo>
                  <a:lnTo>
                    <a:pt x="19" y="314"/>
                  </a:lnTo>
                  <a:lnTo>
                    <a:pt x="18" y="316"/>
                  </a:lnTo>
                  <a:lnTo>
                    <a:pt x="17" y="317"/>
                  </a:lnTo>
                  <a:lnTo>
                    <a:pt x="16" y="318"/>
                  </a:lnTo>
                  <a:lnTo>
                    <a:pt x="14" y="323"/>
                  </a:lnTo>
                  <a:lnTo>
                    <a:pt x="16" y="323"/>
                  </a:lnTo>
                  <a:lnTo>
                    <a:pt x="19" y="321"/>
                  </a:lnTo>
                  <a:lnTo>
                    <a:pt x="22" y="321"/>
                  </a:lnTo>
                  <a:lnTo>
                    <a:pt x="22" y="323"/>
                  </a:lnTo>
                  <a:lnTo>
                    <a:pt x="18" y="324"/>
                  </a:lnTo>
                  <a:lnTo>
                    <a:pt x="16" y="324"/>
                  </a:lnTo>
                  <a:lnTo>
                    <a:pt x="14" y="323"/>
                  </a:lnTo>
                  <a:lnTo>
                    <a:pt x="12" y="325"/>
                  </a:lnTo>
                  <a:lnTo>
                    <a:pt x="12" y="326"/>
                  </a:lnTo>
                  <a:lnTo>
                    <a:pt x="11" y="332"/>
                  </a:lnTo>
                  <a:lnTo>
                    <a:pt x="10" y="334"/>
                  </a:lnTo>
                  <a:lnTo>
                    <a:pt x="10" y="337"/>
                  </a:lnTo>
                  <a:lnTo>
                    <a:pt x="10" y="338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3" y="336"/>
                  </a:lnTo>
                  <a:lnTo>
                    <a:pt x="17" y="334"/>
                  </a:lnTo>
                  <a:lnTo>
                    <a:pt x="17" y="336"/>
                  </a:lnTo>
                  <a:lnTo>
                    <a:pt x="18" y="336"/>
                  </a:lnTo>
                  <a:lnTo>
                    <a:pt x="18" y="337"/>
                  </a:lnTo>
                  <a:lnTo>
                    <a:pt x="17" y="338"/>
                  </a:lnTo>
                  <a:lnTo>
                    <a:pt x="16" y="338"/>
                  </a:lnTo>
                  <a:lnTo>
                    <a:pt x="13" y="338"/>
                  </a:lnTo>
                  <a:lnTo>
                    <a:pt x="13" y="339"/>
                  </a:lnTo>
                  <a:lnTo>
                    <a:pt x="13" y="342"/>
                  </a:lnTo>
                  <a:lnTo>
                    <a:pt x="12" y="344"/>
                  </a:lnTo>
                  <a:lnTo>
                    <a:pt x="11" y="346"/>
                  </a:lnTo>
                  <a:lnTo>
                    <a:pt x="10" y="349"/>
                  </a:lnTo>
                  <a:lnTo>
                    <a:pt x="9" y="352"/>
                  </a:lnTo>
                  <a:lnTo>
                    <a:pt x="11" y="350"/>
                  </a:lnTo>
                  <a:lnTo>
                    <a:pt x="12" y="347"/>
                  </a:lnTo>
                  <a:lnTo>
                    <a:pt x="14" y="346"/>
                  </a:lnTo>
                  <a:lnTo>
                    <a:pt x="17" y="345"/>
                  </a:lnTo>
                  <a:lnTo>
                    <a:pt x="16" y="347"/>
                  </a:lnTo>
                  <a:lnTo>
                    <a:pt x="16" y="349"/>
                  </a:lnTo>
                  <a:lnTo>
                    <a:pt x="13" y="352"/>
                  </a:lnTo>
                  <a:lnTo>
                    <a:pt x="13" y="353"/>
                  </a:lnTo>
                  <a:lnTo>
                    <a:pt x="13" y="355"/>
                  </a:lnTo>
                  <a:lnTo>
                    <a:pt x="13" y="357"/>
                  </a:lnTo>
                  <a:lnTo>
                    <a:pt x="14" y="357"/>
                  </a:lnTo>
                  <a:lnTo>
                    <a:pt x="14" y="358"/>
                  </a:lnTo>
                  <a:lnTo>
                    <a:pt x="14" y="359"/>
                  </a:lnTo>
                  <a:lnTo>
                    <a:pt x="13" y="359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1" y="358"/>
                  </a:lnTo>
                  <a:lnTo>
                    <a:pt x="11" y="359"/>
                  </a:lnTo>
                  <a:lnTo>
                    <a:pt x="5" y="366"/>
                  </a:lnTo>
                  <a:lnTo>
                    <a:pt x="3" y="372"/>
                  </a:lnTo>
                  <a:lnTo>
                    <a:pt x="1" y="376"/>
                  </a:lnTo>
                  <a:lnTo>
                    <a:pt x="1" y="377"/>
                  </a:lnTo>
                  <a:lnTo>
                    <a:pt x="1" y="378"/>
                  </a:lnTo>
                  <a:lnTo>
                    <a:pt x="1" y="379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4" y="376"/>
                  </a:lnTo>
                  <a:lnTo>
                    <a:pt x="4" y="373"/>
                  </a:lnTo>
                  <a:lnTo>
                    <a:pt x="7" y="369"/>
                  </a:lnTo>
                  <a:lnTo>
                    <a:pt x="7" y="366"/>
                  </a:lnTo>
                  <a:lnTo>
                    <a:pt x="9" y="366"/>
                  </a:lnTo>
                  <a:lnTo>
                    <a:pt x="10" y="366"/>
                  </a:lnTo>
                  <a:lnTo>
                    <a:pt x="11" y="365"/>
                  </a:lnTo>
                  <a:lnTo>
                    <a:pt x="12" y="366"/>
                  </a:lnTo>
                  <a:lnTo>
                    <a:pt x="11" y="366"/>
                  </a:lnTo>
                  <a:lnTo>
                    <a:pt x="11" y="366"/>
                  </a:lnTo>
                  <a:lnTo>
                    <a:pt x="11" y="369"/>
                  </a:lnTo>
                  <a:lnTo>
                    <a:pt x="3" y="382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4" y="385"/>
                  </a:lnTo>
                  <a:lnTo>
                    <a:pt x="5" y="384"/>
                  </a:lnTo>
                  <a:lnTo>
                    <a:pt x="7" y="383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1" y="381"/>
                  </a:lnTo>
                  <a:lnTo>
                    <a:pt x="10" y="382"/>
                  </a:lnTo>
                  <a:lnTo>
                    <a:pt x="9" y="384"/>
                  </a:lnTo>
                  <a:lnTo>
                    <a:pt x="7" y="385"/>
                  </a:lnTo>
                  <a:lnTo>
                    <a:pt x="7" y="386"/>
                  </a:lnTo>
                  <a:lnTo>
                    <a:pt x="4" y="391"/>
                  </a:lnTo>
                  <a:lnTo>
                    <a:pt x="4" y="392"/>
                  </a:lnTo>
                  <a:lnTo>
                    <a:pt x="4" y="395"/>
                  </a:lnTo>
                  <a:lnTo>
                    <a:pt x="5" y="397"/>
                  </a:lnTo>
                  <a:lnTo>
                    <a:pt x="6" y="398"/>
                  </a:lnTo>
                  <a:lnTo>
                    <a:pt x="7" y="399"/>
                  </a:lnTo>
                  <a:lnTo>
                    <a:pt x="9" y="399"/>
                  </a:lnTo>
                  <a:lnTo>
                    <a:pt x="9" y="402"/>
                  </a:lnTo>
                  <a:lnTo>
                    <a:pt x="10" y="402"/>
                  </a:lnTo>
                  <a:lnTo>
                    <a:pt x="11" y="401"/>
                  </a:lnTo>
                  <a:lnTo>
                    <a:pt x="13" y="399"/>
                  </a:lnTo>
                  <a:lnTo>
                    <a:pt x="20" y="391"/>
                  </a:lnTo>
                  <a:lnTo>
                    <a:pt x="19" y="395"/>
                  </a:lnTo>
                  <a:lnTo>
                    <a:pt x="17" y="398"/>
                  </a:lnTo>
                  <a:lnTo>
                    <a:pt x="14" y="401"/>
                  </a:lnTo>
                  <a:lnTo>
                    <a:pt x="12" y="402"/>
                  </a:lnTo>
                  <a:lnTo>
                    <a:pt x="11" y="403"/>
                  </a:lnTo>
                  <a:lnTo>
                    <a:pt x="10" y="404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7" y="410"/>
                  </a:lnTo>
                  <a:lnTo>
                    <a:pt x="4" y="414"/>
                  </a:lnTo>
                  <a:lnTo>
                    <a:pt x="4" y="416"/>
                  </a:lnTo>
                  <a:lnTo>
                    <a:pt x="4" y="418"/>
                  </a:lnTo>
                  <a:lnTo>
                    <a:pt x="3" y="423"/>
                  </a:lnTo>
                  <a:lnTo>
                    <a:pt x="0" y="427"/>
                  </a:lnTo>
                  <a:lnTo>
                    <a:pt x="0" y="428"/>
                  </a:lnTo>
                  <a:lnTo>
                    <a:pt x="0" y="429"/>
                  </a:lnTo>
                  <a:lnTo>
                    <a:pt x="1" y="430"/>
                  </a:lnTo>
                  <a:lnTo>
                    <a:pt x="1" y="431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3" y="462"/>
                  </a:lnTo>
                  <a:lnTo>
                    <a:pt x="4" y="461"/>
                  </a:lnTo>
                  <a:lnTo>
                    <a:pt x="6" y="462"/>
                  </a:lnTo>
                  <a:lnTo>
                    <a:pt x="9" y="462"/>
                  </a:lnTo>
                  <a:lnTo>
                    <a:pt x="10" y="461"/>
                  </a:lnTo>
                  <a:lnTo>
                    <a:pt x="12" y="460"/>
                  </a:lnTo>
                  <a:lnTo>
                    <a:pt x="13" y="459"/>
                  </a:lnTo>
                  <a:lnTo>
                    <a:pt x="16" y="455"/>
                  </a:lnTo>
                  <a:lnTo>
                    <a:pt x="16" y="453"/>
                  </a:lnTo>
                  <a:lnTo>
                    <a:pt x="16" y="453"/>
                  </a:lnTo>
                  <a:lnTo>
                    <a:pt x="14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1" y="448"/>
                  </a:lnTo>
                  <a:lnTo>
                    <a:pt x="11" y="447"/>
                  </a:lnTo>
                  <a:lnTo>
                    <a:pt x="12" y="446"/>
                  </a:lnTo>
                  <a:lnTo>
                    <a:pt x="13" y="443"/>
                  </a:lnTo>
                  <a:lnTo>
                    <a:pt x="16" y="440"/>
                  </a:lnTo>
                  <a:lnTo>
                    <a:pt x="16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5"/>
                  </a:lnTo>
                  <a:lnTo>
                    <a:pt x="17" y="433"/>
                  </a:lnTo>
                  <a:lnTo>
                    <a:pt x="19" y="430"/>
                  </a:lnTo>
                  <a:lnTo>
                    <a:pt x="18" y="428"/>
                  </a:lnTo>
                  <a:lnTo>
                    <a:pt x="19" y="427"/>
                  </a:lnTo>
                  <a:lnTo>
                    <a:pt x="20" y="425"/>
                  </a:lnTo>
                  <a:lnTo>
                    <a:pt x="20" y="424"/>
                  </a:lnTo>
                  <a:lnTo>
                    <a:pt x="20" y="423"/>
                  </a:lnTo>
                  <a:lnTo>
                    <a:pt x="19" y="423"/>
                  </a:lnTo>
                  <a:lnTo>
                    <a:pt x="19" y="420"/>
                  </a:lnTo>
                  <a:lnTo>
                    <a:pt x="18" y="420"/>
                  </a:lnTo>
                  <a:lnTo>
                    <a:pt x="18" y="418"/>
                  </a:lnTo>
                  <a:lnTo>
                    <a:pt x="20" y="417"/>
                  </a:lnTo>
                  <a:lnTo>
                    <a:pt x="20" y="416"/>
                  </a:lnTo>
                  <a:lnTo>
                    <a:pt x="20" y="414"/>
                  </a:lnTo>
                  <a:lnTo>
                    <a:pt x="20" y="412"/>
                  </a:lnTo>
                  <a:lnTo>
                    <a:pt x="20" y="410"/>
                  </a:lnTo>
                  <a:lnTo>
                    <a:pt x="22" y="409"/>
                  </a:lnTo>
                  <a:lnTo>
                    <a:pt x="23" y="408"/>
                  </a:lnTo>
                  <a:lnTo>
                    <a:pt x="26" y="403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30" y="399"/>
                  </a:lnTo>
                  <a:lnTo>
                    <a:pt x="30" y="396"/>
                  </a:lnTo>
                  <a:lnTo>
                    <a:pt x="27" y="394"/>
                  </a:lnTo>
                  <a:lnTo>
                    <a:pt x="25" y="389"/>
                  </a:lnTo>
                  <a:lnTo>
                    <a:pt x="25" y="388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4" y="384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1"/>
                  </a:lnTo>
                  <a:lnTo>
                    <a:pt x="23" y="377"/>
                  </a:lnTo>
                  <a:lnTo>
                    <a:pt x="22" y="377"/>
                  </a:lnTo>
                  <a:lnTo>
                    <a:pt x="20" y="376"/>
                  </a:lnTo>
                  <a:lnTo>
                    <a:pt x="22" y="369"/>
                  </a:lnTo>
                  <a:lnTo>
                    <a:pt x="22" y="368"/>
                  </a:lnTo>
                  <a:lnTo>
                    <a:pt x="22" y="366"/>
                  </a:lnTo>
                  <a:lnTo>
                    <a:pt x="23" y="366"/>
                  </a:lnTo>
                  <a:lnTo>
                    <a:pt x="23" y="368"/>
                  </a:lnTo>
                  <a:lnTo>
                    <a:pt x="23" y="369"/>
                  </a:lnTo>
                  <a:lnTo>
                    <a:pt x="24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27" y="368"/>
                  </a:lnTo>
                  <a:lnTo>
                    <a:pt x="27" y="366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7" y="353"/>
                  </a:lnTo>
                  <a:lnTo>
                    <a:pt x="46" y="347"/>
                  </a:lnTo>
                  <a:lnTo>
                    <a:pt x="48" y="346"/>
                  </a:lnTo>
                  <a:lnTo>
                    <a:pt x="49" y="342"/>
                  </a:lnTo>
                  <a:lnTo>
                    <a:pt x="50" y="339"/>
                  </a:lnTo>
                  <a:lnTo>
                    <a:pt x="51" y="338"/>
                  </a:lnTo>
                  <a:lnTo>
                    <a:pt x="52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8" y="334"/>
                  </a:lnTo>
                  <a:lnTo>
                    <a:pt x="61" y="333"/>
                  </a:lnTo>
                  <a:lnTo>
                    <a:pt x="58" y="337"/>
                  </a:lnTo>
                  <a:lnTo>
                    <a:pt x="56" y="338"/>
                  </a:lnTo>
                  <a:lnTo>
                    <a:pt x="53" y="339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48" y="350"/>
                  </a:lnTo>
                  <a:lnTo>
                    <a:pt x="46" y="350"/>
                  </a:lnTo>
                  <a:lnTo>
                    <a:pt x="44" y="352"/>
                  </a:lnTo>
                  <a:lnTo>
                    <a:pt x="39" y="355"/>
                  </a:lnTo>
                  <a:lnTo>
                    <a:pt x="31" y="369"/>
                  </a:lnTo>
                  <a:lnTo>
                    <a:pt x="29" y="371"/>
                  </a:lnTo>
                  <a:lnTo>
                    <a:pt x="30" y="375"/>
                  </a:lnTo>
                  <a:lnTo>
                    <a:pt x="30" y="376"/>
                  </a:lnTo>
                  <a:lnTo>
                    <a:pt x="30" y="377"/>
                  </a:lnTo>
                  <a:lnTo>
                    <a:pt x="29" y="378"/>
                  </a:lnTo>
                  <a:lnTo>
                    <a:pt x="29" y="379"/>
                  </a:lnTo>
                  <a:lnTo>
                    <a:pt x="29" y="382"/>
                  </a:lnTo>
                  <a:lnTo>
                    <a:pt x="29" y="383"/>
                  </a:lnTo>
                  <a:lnTo>
                    <a:pt x="29" y="384"/>
                  </a:lnTo>
                  <a:lnTo>
                    <a:pt x="30" y="385"/>
                  </a:lnTo>
                  <a:lnTo>
                    <a:pt x="31" y="386"/>
                  </a:lnTo>
                  <a:lnTo>
                    <a:pt x="31" y="390"/>
                  </a:lnTo>
                  <a:lnTo>
                    <a:pt x="32" y="390"/>
                  </a:lnTo>
                  <a:lnTo>
                    <a:pt x="35" y="391"/>
                  </a:lnTo>
                  <a:lnTo>
                    <a:pt x="38" y="394"/>
                  </a:lnTo>
                  <a:lnTo>
                    <a:pt x="39" y="394"/>
                  </a:lnTo>
                  <a:lnTo>
                    <a:pt x="39" y="391"/>
                  </a:lnTo>
                  <a:lnTo>
                    <a:pt x="38" y="389"/>
                  </a:lnTo>
                  <a:lnTo>
                    <a:pt x="36" y="385"/>
                  </a:lnTo>
                  <a:lnTo>
                    <a:pt x="38" y="382"/>
                  </a:lnTo>
                  <a:lnTo>
                    <a:pt x="39" y="381"/>
                  </a:lnTo>
                  <a:lnTo>
                    <a:pt x="39" y="379"/>
                  </a:lnTo>
                  <a:lnTo>
                    <a:pt x="39" y="377"/>
                  </a:lnTo>
                  <a:lnTo>
                    <a:pt x="40" y="376"/>
                  </a:lnTo>
                  <a:lnTo>
                    <a:pt x="40" y="377"/>
                  </a:lnTo>
                  <a:lnTo>
                    <a:pt x="42" y="379"/>
                  </a:lnTo>
                  <a:lnTo>
                    <a:pt x="46" y="383"/>
                  </a:lnTo>
                  <a:lnTo>
                    <a:pt x="49" y="384"/>
                  </a:lnTo>
                  <a:lnTo>
                    <a:pt x="49" y="383"/>
                  </a:lnTo>
                  <a:lnTo>
                    <a:pt x="49" y="379"/>
                  </a:lnTo>
                  <a:lnTo>
                    <a:pt x="45" y="372"/>
                  </a:lnTo>
                  <a:lnTo>
                    <a:pt x="44" y="370"/>
                  </a:lnTo>
                  <a:lnTo>
                    <a:pt x="45" y="369"/>
                  </a:lnTo>
                  <a:lnTo>
                    <a:pt x="46" y="370"/>
                  </a:lnTo>
                  <a:lnTo>
                    <a:pt x="46" y="371"/>
                  </a:lnTo>
                  <a:lnTo>
                    <a:pt x="50" y="376"/>
                  </a:lnTo>
                  <a:lnTo>
                    <a:pt x="50" y="378"/>
                  </a:lnTo>
                  <a:lnTo>
                    <a:pt x="51" y="383"/>
                  </a:lnTo>
                  <a:lnTo>
                    <a:pt x="52" y="386"/>
                  </a:lnTo>
                  <a:lnTo>
                    <a:pt x="53" y="388"/>
                  </a:lnTo>
                  <a:lnTo>
                    <a:pt x="56" y="388"/>
                  </a:lnTo>
                  <a:lnTo>
                    <a:pt x="56" y="386"/>
                  </a:lnTo>
                  <a:lnTo>
                    <a:pt x="57" y="385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1"/>
                  </a:lnTo>
                  <a:lnTo>
                    <a:pt x="58" y="379"/>
                  </a:lnTo>
                  <a:lnTo>
                    <a:pt x="59" y="378"/>
                  </a:lnTo>
                  <a:lnTo>
                    <a:pt x="61" y="377"/>
                  </a:lnTo>
                  <a:lnTo>
                    <a:pt x="61" y="376"/>
                  </a:lnTo>
                  <a:lnTo>
                    <a:pt x="61" y="373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1" y="372"/>
                  </a:lnTo>
                  <a:lnTo>
                    <a:pt x="62" y="371"/>
                  </a:lnTo>
                  <a:lnTo>
                    <a:pt x="62" y="370"/>
                  </a:lnTo>
                  <a:lnTo>
                    <a:pt x="62" y="368"/>
                  </a:lnTo>
                  <a:lnTo>
                    <a:pt x="62" y="366"/>
                  </a:lnTo>
                  <a:lnTo>
                    <a:pt x="62" y="364"/>
                  </a:lnTo>
                  <a:lnTo>
                    <a:pt x="62" y="363"/>
                  </a:lnTo>
                  <a:lnTo>
                    <a:pt x="63" y="363"/>
                  </a:lnTo>
                  <a:lnTo>
                    <a:pt x="63" y="360"/>
                  </a:lnTo>
                  <a:lnTo>
                    <a:pt x="62" y="356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1" y="346"/>
                  </a:lnTo>
                  <a:lnTo>
                    <a:pt x="62" y="347"/>
                  </a:lnTo>
                  <a:lnTo>
                    <a:pt x="63" y="349"/>
                  </a:lnTo>
                  <a:lnTo>
                    <a:pt x="63" y="350"/>
                  </a:lnTo>
                  <a:lnTo>
                    <a:pt x="63" y="355"/>
                  </a:lnTo>
                  <a:lnTo>
                    <a:pt x="64" y="356"/>
                  </a:lnTo>
                  <a:lnTo>
                    <a:pt x="65" y="356"/>
                  </a:lnTo>
                  <a:lnTo>
                    <a:pt x="66" y="355"/>
                  </a:lnTo>
                  <a:lnTo>
                    <a:pt x="71" y="345"/>
                  </a:lnTo>
                  <a:lnTo>
                    <a:pt x="72" y="343"/>
                  </a:lnTo>
                  <a:lnTo>
                    <a:pt x="74" y="343"/>
                  </a:lnTo>
                  <a:lnTo>
                    <a:pt x="72" y="345"/>
                  </a:lnTo>
                  <a:lnTo>
                    <a:pt x="68" y="355"/>
                  </a:lnTo>
                  <a:lnTo>
                    <a:pt x="64" y="362"/>
                  </a:lnTo>
                  <a:lnTo>
                    <a:pt x="64" y="363"/>
                  </a:lnTo>
                  <a:lnTo>
                    <a:pt x="64" y="368"/>
                  </a:lnTo>
                  <a:lnTo>
                    <a:pt x="64" y="370"/>
                  </a:lnTo>
                  <a:lnTo>
                    <a:pt x="65" y="372"/>
                  </a:lnTo>
                  <a:lnTo>
                    <a:pt x="68" y="372"/>
                  </a:lnTo>
                  <a:lnTo>
                    <a:pt x="69" y="372"/>
                  </a:lnTo>
                  <a:lnTo>
                    <a:pt x="70" y="372"/>
                  </a:lnTo>
                  <a:lnTo>
                    <a:pt x="71" y="371"/>
                  </a:lnTo>
                  <a:lnTo>
                    <a:pt x="70" y="369"/>
                  </a:lnTo>
                  <a:lnTo>
                    <a:pt x="66" y="364"/>
                  </a:lnTo>
                  <a:lnTo>
                    <a:pt x="66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9" y="365"/>
                  </a:lnTo>
                  <a:lnTo>
                    <a:pt x="70" y="366"/>
                  </a:lnTo>
                  <a:lnTo>
                    <a:pt x="71" y="368"/>
                  </a:lnTo>
                  <a:lnTo>
                    <a:pt x="72" y="369"/>
                  </a:lnTo>
                  <a:lnTo>
                    <a:pt x="75" y="370"/>
                  </a:lnTo>
                  <a:lnTo>
                    <a:pt x="79" y="376"/>
                  </a:lnTo>
                  <a:lnTo>
                    <a:pt x="83" y="377"/>
                  </a:lnTo>
                  <a:lnTo>
                    <a:pt x="84" y="378"/>
                  </a:lnTo>
                  <a:lnTo>
                    <a:pt x="92" y="381"/>
                  </a:lnTo>
                  <a:lnTo>
                    <a:pt x="91" y="382"/>
                  </a:lnTo>
                  <a:lnTo>
                    <a:pt x="79" y="379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0" y="376"/>
                  </a:lnTo>
                  <a:lnTo>
                    <a:pt x="68" y="376"/>
                  </a:lnTo>
                  <a:lnTo>
                    <a:pt x="65" y="377"/>
                  </a:lnTo>
                  <a:lnTo>
                    <a:pt x="64" y="379"/>
                  </a:lnTo>
                  <a:lnTo>
                    <a:pt x="63" y="382"/>
                  </a:lnTo>
                  <a:lnTo>
                    <a:pt x="62" y="385"/>
                  </a:lnTo>
                  <a:lnTo>
                    <a:pt x="63" y="389"/>
                  </a:lnTo>
                  <a:lnTo>
                    <a:pt x="63" y="395"/>
                  </a:lnTo>
                  <a:lnTo>
                    <a:pt x="63" y="395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3"/>
                  </a:lnTo>
                  <a:lnTo>
                    <a:pt x="63" y="405"/>
                  </a:lnTo>
                  <a:lnTo>
                    <a:pt x="61" y="409"/>
                  </a:lnTo>
                  <a:lnTo>
                    <a:pt x="62" y="411"/>
                  </a:lnTo>
                  <a:lnTo>
                    <a:pt x="64" y="414"/>
                  </a:lnTo>
                  <a:lnTo>
                    <a:pt x="69" y="417"/>
                  </a:lnTo>
                  <a:lnTo>
                    <a:pt x="69" y="418"/>
                  </a:lnTo>
                  <a:lnTo>
                    <a:pt x="68" y="420"/>
                  </a:lnTo>
                  <a:lnTo>
                    <a:pt x="69" y="420"/>
                  </a:lnTo>
                  <a:lnTo>
                    <a:pt x="71" y="420"/>
                  </a:lnTo>
                  <a:lnTo>
                    <a:pt x="76" y="422"/>
                  </a:lnTo>
                  <a:lnTo>
                    <a:pt x="78" y="423"/>
                  </a:lnTo>
                  <a:lnTo>
                    <a:pt x="79" y="425"/>
                  </a:lnTo>
                  <a:lnTo>
                    <a:pt x="79" y="428"/>
                  </a:lnTo>
                  <a:lnTo>
                    <a:pt x="78" y="430"/>
                  </a:lnTo>
                  <a:lnTo>
                    <a:pt x="81" y="431"/>
                  </a:lnTo>
                  <a:lnTo>
                    <a:pt x="83" y="434"/>
                  </a:lnTo>
                  <a:lnTo>
                    <a:pt x="83" y="437"/>
                  </a:lnTo>
                  <a:lnTo>
                    <a:pt x="83" y="441"/>
                  </a:lnTo>
                  <a:lnTo>
                    <a:pt x="81" y="444"/>
                  </a:lnTo>
                  <a:lnTo>
                    <a:pt x="76" y="447"/>
                  </a:lnTo>
                  <a:lnTo>
                    <a:pt x="74" y="449"/>
                  </a:lnTo>
                  <a:lnTo>
                    <a:pt x="72" y="450"/>
                  </a:lnTo>
                  <a:lnTo>
                    <a:pt x="72" y="453"/>
                  </a:lnTo>
                  <a:lnTo>
                    <a:pt x="71" y="454"/>
                  </a:lnTo>
                  <a:lnTo>
                    <a:pt x="70" y="455"/>
                  </a:lnTo>
                  <a:lnTo>
                    <a:pt x="66" y="459"/>
                  </a:lnTo>
                  <a:lnTo>
                    <a:pt x="66" y="460"/>
                  </a:lnTo>
                  <a:lnTo>
                    <a:pt x="66" y="461"/>
                  </a:lnTo>
                  <a:lnTo>
                    <a:pt x="66" y="463"/>
                  </a:lnTo>
                  <a:lnTo>
                    <a:pt x="66" y="466"/>
                  </a:lnTo>
                  <a:lnTo>
                    <a:pt x="66" y="467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4" y="473"/>
                  </a:lnTo>
                  <a:lnTo>
                    <a:pt x="64" y="474"/>
                  </a:lnTo>
                  <a:lnTo>
                    <a:pt x="63" y="474"/>
                  </a:lnTo>
                  <a:lnTo>
                    <a:pt x="58" y="481"/>
                  </a:lnTo>
                  <a:lnTo>
                    <a:pt x="56" y="482"/>
                  </a:lnTo>
                  <a:lnTo>
                    <a:pt x="55" y="483"/>
                  </a:lnTo>
                  <a:lnTo>
                    <a:pt x="53" y="486"/>
                  </a:lnTo>
                  <a:lnTo>
                    <a:pt x="53" y="489"/>
                  </a:lnTo>
                  <a:lnTo>
                    <a:pt x="53" y="490"/>
                  </a:lnTo>
                  <a:lnTo>
                    <a:pt x="51" y="494"/>
                  </a:lnTo>
                  <a:lnTo>
                    <a:pt x="51" y="495"/>
                  </a:lnTo>
                  <a:lnTo>
                    <a:pt x="51" y="496"/>
                  </a:lnTo>
                  <a:lnTo>
                    <a:pt x="51" y="499"/>
                  </a:lnTo>
                  <a:lnTo>
                    <a:pt x="51" y="501"/>
                  </a:lnTo>
                  <a:lnTo>
                    <a:pt x="52" y="503"/>
                  </a:lnTo>
                  <a:lnTo>
                    <a:pt x="52" y="505"/>
                  </a:lnTo>
                  <a:lnTo>
                    <a:pt x="53" y="506"/>
                  </a:lnTo>
                  <a:lnTo>
                    <a:pt x="56" y="511"/>
                  </a:lnTo>
                  <a:lnTo>
                    <a:pt x="56" y="512"/>
                  </a:lnTo>
                  <a:lnTo>
                    <a:pt x="53" y="514"/>
                  </a:lnTo>
                  <a:lnTo>
                    <a:pt x="52" y="513"/>
                  </a:lnTo>
                  <a:lnTo>
                    <a:pt x="51" y="512"/>
                  </a:lnTo>
                  <a:lnTo>
                    <a:pt x="50" y="511"/>
                  </a:lnTo>
                  <a:lnTo>
                    <a:pt x="50" y="509"/>
                  </a:lnTo>
                  <a:lnTo>
                    <a:pt x="50" y="507"/>
                  </a:lnTo>
                  <a:lnTo>
                    <a:pt x="50" y="506"/>
                  </a:lnTo>
                  <a:lnTo>
                    <a:pt x="50" y="505"/>
                  </a:lnTo>
                  <a:lnTo>
                    <a:pt x="49" y="503"/>
                  </a:lnTo>
                  <a:lnTo>
                    <a:pt x="48" y="501"/>
                  </a:lnTo>
                  <a:lnTo>
                    <a:pt x="46" y="499"/>
                  </a:lnTo>
                  <a:lnTo>
                    <a:pt x="45" y="500"/>
                  </a:lnTo>
                  <a:lnTo>
                    <a:pt x="44" y="500"/>
                  </a:lnTo>
                  <a:lnTo>
                    <a:pt x="43" y="500"/>
                  </a:lnTo>
                  <a:lnTo>
                    <a:pt x="42" y="501"/>
                  </a:lnTo>
                  <a:lnTo>
                    <a:pt x="42" y="503"/>
                  </a:lnTo>
                  <a:lnTo>
                    <a:pt x="40" y="508"/>
                  </a:lnTo>
                  <a:lnTo>
                    <a:pt x="42" y="513"/>
                  </a:lnTo>
                  <a:lnTo>
                    <a:pt x="43" y="518"/>
                  </a:lnTo>
                  <a:lnTo>
                    <a:pt x="45" y="522"/>
                  </a:lnTo>
                  <a:lnTo>
                    <a:pt x="52" y="531"/>
                  </a:lnTo>
                  <a:lnTo>
                    <a:pt x="53" y="532"/>
                  </a:lnTo>
                  <a:lnTo>
                    <a:pt x="55" y="532"/>
                  </a:lnTo>
                  <a:lnTo>
                    <a:pt x="56" y="534"/>
                  </a:lnTo>
                  <a:lnTo>
                    <a:pt x="56" y="535"/>
                  </a:lnTo>
                  <a:lnTo>
                    <a:pt x="56" y="537"/>
                  </a:lnTo>
                  <a:lnTo>
                    <a:pt x="56" y="538"/>
                  </a:lnTo>
                  <a:lnTo>
                    <a:pt x="57" y="538"/>
                  </a:lnTo>
                  <a:lnTo>
                    <a:pt x="57" y="538"/>
                  </a:lnTo>
                  <a:lnTo>
                    <a:pt x="57" y="539"/>
                  </a:lnTo>
                  <a:lnTo>
                    <a:pt x="57" y="540"/>
                  </a:lnTo>
                  <a:lnTo>
                    <a:pt x="58" y="540"/>
                  </a:lnTo>
                  <a:lnTo>
                    <a:pt x="57" y="541"/>
                  </a:lnTo>
                  <a:lnTo>
                    <a:pt x="57" y="544"/>
                  </a:lnTo>
                  <a:lnTo>
                    <a:pt x="57" y="546"/>
                  </a:lnTo>
                  <a:lnTo>
                    <a:pt x="58" y="547"/>
                  </a:lnTo>
                  <a:lnTo>
                    <a:pt x="59" y="547"/>
                  </a:lnTo>
                  <a:lnTo>
                    <a:pt x="63" y="550"/>
                  </a:lnTo>
                  <a:lnTo>
                    <a:pt x="65" y="550"/>
                  </a:lnTo>
                  <a:lnTo>
                    <a:pt x="64" y="547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4" y="542"/>
                  </a:lnTo>
                  <a:lnTo>
                    <a:pt x="62" y="540"/>
                  </a:lnTo>
                  <a:lnTo>
                    <a:pt x="61" y="538"/>
                  </a:lnTo>
                  <a:lnTo>
                    <a:pt x="59" y="535"/>
                  </a:lnTo>
                  <a:lnTo>
                    <a:pt x="59" y="533"/>
                  </a:lnTo>
                  <a:lnTo>
                    <a:pt x="58" y="533"/>
                  </a:lnTo>
                  <a:lnTo>
                    <a:pt x="58" y="532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8" y="526"/>
                  </a:lnTo>
                  <a:lnTo>
                    <a:pt x="58" y="525"/>
                  </a:lnTo>
                  <a:lnTo>
                    <a:pt x="59" y="524"/>
                  </a:lnTo>
                  <a:lnTo>
                    <a:pt x="62" y="521"/>
                  </a:lnTo>
                  <a:lnTo>
                    <a:pt x="63" y="520"/>
                  </a:lnTo>
                  <a:lnTo>
                    <a:pt x="65" y="520"/>
                  </a:lnTo>
                  <a:lnTo>
                    <a:pt x="68" y="519"/>
                  </a:lnTo>
                  <a:lnTo>
                    <a:pt x="69" y="520"/>
                  </a:lnTo>
                  <a:lnTo>
                    <a:pt x="71" y="524"/>
                  </a:lnTo>
                  <a:lnTo>
                    <a:pt x="72" y="525"/>
                  </a:lnTo>
                  <a:lnTo>
                    <a:pt x="76" y="526"/>
                  </a:lnTo>
                  <a:lnTo>
                    <a:pt x="84" y="532"/>
                  </a:lnTo>
                  <a:lnTo>
                    <a:pt x="87" y="534"/>
                  </a:lnTo>
                  <a:lnTo>
                    <a:pt x="91" y="540"/>
                  </a:lnTo>
                  <a:lnTo>
                    <a:pt x="95" y="540"/>
                  </a:lnTo>
                  <a:lnTo>
                    <a:pt x="95" y="541"/>
                  </a:lnTo>
                  <a:lnTo>
                    <a:pt x="97" y="542"/>
                  </a:lnTo>
                  <a:lnTo>
                    <a:pt x="98" y="544"/>
                  </a:lnTo>
                  <a:lnTo>
                    <a:pt x="101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3" y="540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3" y="534"/>
                  </a:lnTo>
                  <a:lnTo>
                    <a:pt x="103" y="532"/>
                  </a:lnTo>
                  <a:lnTo>
                    <a:pt x="103" y="531"/>
                  </a:lnTo>
                  <a:lnTo>
                    <a:pt x="103" y="529"/>
                  </a:lnTo>
                  <a:lnTo>
                    <a:pt x="103" y="527"/>
                  </a:lnTo>
                  <a:lnTo>
                    <a:pt x="102" y="526"/>
                  </a:lnTo>
                  <a:lnTo>
                    <a:pt x="101" y="525"/>
                  </a:lnTo>
                  <a:lnTo>
                    <a:pt x="99" y="525"/>
                  </a:lnTo>
                  <a:lnTo>
                    <a:pt x="98" y="525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7" y="518"/>
                  </a:lnTo>
                  <a:lnTo>
                    <a:pt x="98" y="516"/>
                  </a:lnTo>
                  <a:lnTo>
                    <a:pt x="98" y="514"/>
                  </a:lnTo>
                  <a:lnTo>
                    <a:pt x="99" y="514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2" y="519"/>
                  </a:lnTo>
                  <a:lnTo>
                    <a:pt x="103" y="520"/>
                  </a:lnTo>
                  <a:lnTo>
                    <a:pt x="109" y="524"/>
                  </a:lnTo>
                  <a:lnTo>
                    <a:pt x="110" y="524"/>
                  </a:lnTo>
                  <a:lnTo>
                    <a:pt x="111" y="522"/>
                  </a:lnTo>
                  <a:lnTo>
                    <a:pt x="112" y="520"/>
                  </a:lnTo>
                  <a:lnTo>
                    <a:pt x="114" y="520"/>
                  </a:lnTo>
                  <a:lnTo>
                    <a:pt x="112" y="525"/>
                  </a:lnTo>
                  <a:lnTo>
                    <a:pt x="116" y="529"/>
                  </a:lnTo>
                  <a:lnTo>
                    <a:pt x="120" y="532"/>
                  </a:lnTo>
                  <a:lnTo>
                    <a:pt x="123" y="532"/>
                  </a:lnTo>
                  <a:lnTo>
                    <a:pt x="122" y="529"/>
                  </a:lnTo>
                  <a:lnTo>
                    <a:pt x="122" y="527"/>
                  </a:lnTo>
                  <a:lnTo>
                    <a:pt x="123" y="525"/>
                  </a:lnTo>
                  <a:lnTo>
                    <a:pt x="124" y="525"/>
                  </a:lnTo>
                  <a:lnTo>
                    <a:pt x="125" y="525"/>
                  </a:lnTo>
                  <a:lnTo>
                    <a:pt x="125" y="527"/>
                  </a:lnTo>
                  <a:lnTo>
                    <a:pt x="125" y="528"/>
                  </a:lnTo>
                  <a:lnTo>
                    <a:pt x="125" y="529"/>
                  </a:lnTo>
                  <a:lnTo>
                    <a:pt x="125" y="531"/>
                  </a:lnTo>
                  <a:lnTo>
                    <a:pt x="125" y="532"/>
                  </a:lnTo>
                  <a:lnTo>
                    <a:pt x="125" y="533"/>
                  </a:lnTo>
                  <a:lnTo>
                    <a:pt x="128" y="533"/>
                  </a:lnTo>
                  <a:lnTo>
                    <a:pt x="131" y="532"/>
                  </a:lnTo>
                  <a:lnTo>
                    <a:pt x="138" y="527"/>
                  </a:lnTo>
                  <a:lnTo>
                    <a:pt x="141" y="526"/>
                  </a:lnTo>
                  <a:lnTo>
                    <a:pt x="142" y="525"/>
                  </a:lnTo>
                  <a:lnTo>
                    <a:pt x="140" y="522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20"/>
                  </a:lnTo>
                  <a:lnTo>
                    <a:pt x="141" y="519"/>
                  </a:lnTo>
                  <a:lnTo>
                    <a:pt x="142" y="516"/>
                  </a:lnTo>
                  <a:lnTo>
                    <a:pt x="142" y="518"/>
                  </a:lnTo>
                  <a:lnTo>
                    <a:pt x="141" y="520"/>
                  </a:lnTo>
                  <a:lnTo>
                    <a:pt x="142" y="521"/>
                  </a:lnTo>
                  <a:lnTo>
                    <a:pt x="143" y="520"/>
                  </a:lnTo>
                  <a:lnTo>
                    <a:pt x="148" y="520"/>
                  </a:lnTo>
                  <a:lnTo>
                    <a:pt x="150" y="518"/>
                  </a:lnTo>
                  <a:lnTo>
                    <a:pt x="151" y="518"/>
                  </a:lnTo>
                  <a:lnTo>
                    <a:pt x="159" y="518"/>
                  </a:lnTo>
                  <a:lnTo>
                    <a:pt x="161" y="518"/>
                  </a:lnTo>
                  <a:lnTo>
                    <a:pt x="161" y="515"/>
                  </a:lnTo>
                  <a:lnTo>
                    <a:pt x="161" y="513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0" y="507"/>
                  </a:lnTo>
                  <a:lnTo>
                    <a:pt x="161" y="503"/>
                  </a:lnTo>
                  <a:lnTo>
                    <a:pt x="163" y="505"/>
                  </a:lnTo>
                  <a:lnTo>
                    <a:pt x="164" y="506"/>
                  </a:lnTo>
                  <a:lnTo>
                    <a:pt x="166" y="505"/>
                  </a:lnTo>
                  <a:lnTo>
                    <a:pt x="166" y="503"/>
                  </a:lnTo>
                  <a:lnTo>
                    <a:pt x="167" y="503"/>
                  </a:lnTo>
                  <a:lnTo>
                    <a:pt x="168" y="503"/>
                  </a:lnTo>
                  <a:lnTo>
                    <a:pt x="169" y="505"/>
                  </a:lnTo>
                  <a:lnTo>
                    <a:pt x="169" y="505"/>
                  </a:lnTo>
                  <a:lnTo>
                    <a:pt x="194" y="507"/>
                  </a:lnTo>
                  <a:lnTo>
                    <a:pt x="200" y="505"/>
                  </a:lnTo>
                  <a:lnTo>
                    <a:pt x="201" y="506"/>
                  </a:lnTo>
                  <a:lnTo>
                    <a:pt x="201" y="507"/>
                  </a:lnTo>
                  <a:lnTo>
                    <a:pt x="200" y="506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8"/>
                  </a:lnTo>
                  <a:lnTo>
                    <a:pt x="201" y="508"/>
                  </a:lnTo>
                  <a:lnTo>
                    <a:pt x="200" y="509"/>
                  </a:lnTo>
                  <a:lnTo>
                    <a:pt x="195" y="511"/>
                  </a:lnTo>
                  <a:lnTo>
                    <a:pt x="193" y="511"/>
                  </a:lnTo>
                  <a:lnTo>
                    <a:pt x="190" y="509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8" y="508"/>
                  </a:lnTo>
                  <a:lnTo>
                    <a:pt x="183" y="509"/>
                  </a:lnTo>
                  <a:lnTo>
                    <a:pt x="182" y="509"/>
                  </a:lnTo>
                  <a:lnTo>
                    <a:pt x="180" y="512"/>
                  </a:lnTo>
                  <a:lnTo>
                    <a:pt x="183" y="514"/>
                  </a:lnTo>
                  <a:lnTo>
                    <a:pt x="185" y="515"/>
                  </a:lnTo>
                  <a:lnTo>
                    <a:pt x="181" y="516"/>
                  </a:lnTo>
                  <a:lnTo>
                    <a:pt x="180" y="516"/>
                  </a:lnTo>
                  <a:lnTo>
                    <a:pt x="179" y="515"/>
                  </a:lnTo>
                  <a:lnTo>
                    <a:pt x="177" y="514"/>
                  </a:lnTo>
                  <a:lnTo>
                    <a:pt x="176" y="515"/>
                  </a:lnTo>
                  <a:lnTo>
                    <a:pt x="174" y="518"/>
                  </a:lnTo>
                  <a:lnTo>
                    <a:pt x="173" y="521"/>
                  </a:lnTo>
                  <a:lnTo>
                    <a:pt x="170" y="528"/>
                  </a:lnTo>
                  <a:lnTo>
                    <a:pt x="170" y="531"/>
                  </a:lnTo>
                  <a:lnTo>
                    <a:pt x="170" y="533"/>
                  </a:lnTo>
                  <a:lnTo>
                    <a:pt x="169" y="535"/>
                  </a:lnTo>
                  <a:lnTo>
                    <a:pt x="169" y="537"/>
                  </a:lnTo>
                  <a:lnTo>
                    <a:pt x="168" y="538"/>
                  </a:lnTo>
                  <a:lnTo>
                    <a:pt x="167" y="538"/>
                  </a:lnTo>
                  <a:lnTo>
                    <a:pt x="166" y="538"/>
                  </a:lnTo>
                  <a:lnTo>
                    <a:pt x="166" y="539"/>
                  </a:lnTo>
                  <a:lnTo>
                    <a:pt x="164" y="542"/>
                  </a:lnTo>
                  <a:lnTo>
                    <a:pt x="162" y="548"/>
                  </a:lnTo>
                  <a:lnTo>
                    <a:pt x="160" y="559"/>
                  </a:lnTo>
                  <a:lnTo>
                    <a:pt x="159" y="564"/>
                  </a:lnTo>
                  <a:lnTo>
                    <a:pt x="157" y="564"/>
                  </a:lnTo>
                  <a:lnTo>
                    <a:pt x="157" y="565"/>
                  </a:lnTo>
                  <a:lnTo>
                    <a:pt x="156" y="566"/>
                  </a:lnTo>
                  <a:lnTo>
                    <a:pt x="157" y="566"/>
                  </a:lnTo>
                  <a:lnTo>
                    <a:pt x="157" y="567"/>
                  </a:lnTo>
                  <a:lnTo>
                    <a:pt x="159" y="568"/>
                  </a:lnTo>
                  <a:lnTo>
                    <a:pt x="160" y="568"/>
                  </a:lnTo>
                  <a:lnTo>
                    <a:pt x="167" y="579"/>
                  </a:lnTo>
                  <a:lnTo>
                    <a:pt x="169" y="580"/>
                  </a:lnTo>
                  <a:lnTo>
                    <a:pt x="170" y="586"/>
                  </a:lnTo>
                  <a:lnTo>
                    <a:pt x="172" y="587"/>
                  </a:lnTo>
                  <a:lnTo>
                    <a:pt x="173" y="587"/>
                  </a:lnTo>
                  <a:lnTo>
                    <a:pt x="173" y="589"/>
                  </a:lnTo>
                  <a:lnTo>
                    <a:pt x="173" y="591"/>
                  </a:lnTo>
                  <a:lnTo>
                    <a:pt x="173" y="592"/>
                  </a:lnTo>
                  <a:lnTo>
                    <a:pt x="173" y="593"/>
                  </a:lnTo>
                  <a:lnTo>
                    <a:pt x="173" y="594"/>
                  </a:lnTo>
                  <a:lnTo>
                    <a:pt x="174" y="597"/>
                  </a:lnTo>
                  <a:lnTo>
                    <a:pt x="176" y="599"/>
                  </a:lnTo>
                  <a:lnTo>
                    <a:pt x="179" y="605"/>
                  </a:lnTo>
                  <a:lnTo>
                    <a:pt x="181" y="606"/>
                  </a:lnTo>
                  <a:lnTo>
                    <a:pt x="182" y="605"/>
                  </a:lnTo>
                  <a:lnTo>
                    <a:pt x="183" y="605"/>
                  </a:lnTo>
                  <a:lnTo>
                    <a:pt x="186" y="605"/>
                  </a:lnTo>
                  <a:lnTo>
                    <a:pt x="187" y="605"/>
                  </a:lnTo>
                  <a:lnTo>
                    <a:pt x="186" y="603"/>
                  </a:lnTo>
                  <a:lnTo>
                    <a:pt x="187" y="599"/>
                  </a:lnTo>
                  <a:lnTo>
                    <a:pt x="187" y="598"/>
                  </a:lnTo>
                  <a:lnTo>
                    <a:pt x="188" y="597"/>
                  </a:lnTo>
                  <a:lnTo>
                    <a:pt x="188" y="599"/>
                  </a:lnTo>
                  <a:lnTo>
                    <a:pt x="188" y="604"/>
                  </a:lnTo>
                  <a:lnTo>
                    <a:pt x="188" y="607"/>
                  </a:lnTo>
                  <a:lnTo>
                    <a:pt x="185" y="609"/>
                  </a:lnTo>
                  <a:lnTo>
                    <a:pt x="185" y="610"/>
                  </a:lnTo>
                  <a:lnTo>
                    <a:pt x="186" y="611"/>
                  </a:lnTo>
                  <a:lnTo>
                    <a:pt x="187" y="612"/>
                  </a:lnTo>
                  <a:lnTo>
                    <a:pt x="186" y="615"/>
                  </a:lnTo>
                  <a:lnTo>
                    <a:pt x="186" y="617"/>
                  </a:lnTo>
                  <a:lnTo>
                    <a:pt x="187" y="618"/>
                  </a:lnTo>
                  <a:lnTo>
                    <a:pt x="188" y="618"/>
                  </a:lnTo>
                  <a:lnTo>
                    <a:pt x="189" y="618"/>
                  </a:lnTo>
                  <a:lnTo>
                    <a:pt x="190" y="619"/>
                  </a:lnTo>
                  <a:lnTo>
                    <a:pt x="193" y="623"/>
                  </a:lnTo>
                  <a:lnTo>
                    <a:pt x="193" y="622"/>
                  </a:lnTo>
                  <a:lnTo>
                    <a:pt x="193" y="620"/>
                  </a:lnTo>
                  <a:lnTo>
                    <a:pt x="193" y="618"/>
                  </a:lnTo>
                  <a:lnTo>
                    <a:pt x="195" y="617"/>
                  </a:lnTo>
                  <a:lnTo>
                    <a:pt x="196" y="616"/>
                  </a:lnTo>
                  <a:lnTo>
                    <a:pt x="198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9" y="607"/>
                  </a:lnTo>
                  <a:lnTo>
                    <a:pt x="200" y="606"/>
                  </a:lnTo>
                  <a:lnTo>
                    <a:pt x="200" y="604"/>
                  </a:lnTo>
                  <a:lnTo>
                    <a:pt x="200" y="603"/>
                  </a:lnTo>
                  <a:lnTo>
                    <a:pt x="200" y="602"/>
                  </a:lnTo>
                  <a:lnTo>
                    <a:pt x="201" y="603"/>
                  </a:lnTo>
                  <a:lnTo>
                    <a:pt x="202" y="604"/>
                  </a:lnTo>
                  <a:lnTo>
                    <a:pt x="202" y="605"/>
                  </a:lnTo>
                  <a:lnTo>
                    <a:pt x="202" y="606"/>
                  </a:lnTo>
                  <a:lnTo>
                    <a:pt x="202" y="609"/>
                  </a:lnTo>
                  <a:lnTo>
                    <a:pt x="203" y="611"/>
                  </a:lnTo>
                  <a:lnTo>
                    <a:pt x="205" y="611"/>
                  </a:lnTo>
                  <a:lnTo>
                    <a:pt x="208" y="611"/>
                  </a:lnTo>
                  <a:lnTo>
                    <a:pt x="209" y="610"/>
                  </a:lnTo>
                  <a:lnTo>
                    <a:pt x="211" y="609"/>
                  </a:lnTo>
                  <a:lnTo>
                    <a:pt x="211" y="606"/>
                  </a:lnTo>
                  <a:lnTo>
                    <a:pt x="212" y="605"/>
                  </a:lnTo>
                  <a:lnTo>
                    <a:pt x="215" y="604"/>
                  </a:lnTo>
                  <a:lnTo>
                    <a:pt x="218" y="603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8" y="604"/>
                  </a:lnTo>
                  <a:lnTo>
                    <a:pt x="216" y="605"/>
                  </a:lnTo>
                  <a:lnTo>
                    <a:pt x="214" y="606"/>
                  </a:lnTo>
                  <a:lnTo>
                    <a:pt x="215" y="607"/>
                  </a:lnTo>
                  <a:lnTo>
                    <a:pt x="216" y="610"/>
                  </a:lnTo>
                  <a:lnTo>
                    <a:pt x="218" y="613"/>
                  </a:lnTo>
                  <a:lnTo>
                    <a:pt x="219" y="615"/>
                  </a:lnTo>
                  <a:lnTo>
                    <a:pt x="218" y="618"/>
                  </a:lnTo>
                  <a:lnTo>
                    <a:pt x="216" y="620"/>
                  </a:lnTo>
                  <a:lnTo>
                    <a:pt x="214" y="620"/>
                  </a:lnTo>
                  <a:lnTo>
                    <a:pt x="213" y="622"/>
                  </a:lnTo>
                  <a:lnTo>
                    <a:pt x="212" y="624"/>
                  </a:lnTo>
                  <a:lnTo>
                    <a:pt x="211" y="624"/>
                  </a:lnTo>
                  <a:lnTo>
                    <a:pt x="211" y="625"/>
                  </a:lnTo>
                  <a:lnTo>
                    <a:pt x="209" y="626"/>
                  </a:lnTo>
                  <a:lnTo>
                    <a:pt x="211" y="630"/>
                  </a:lnTo>
                  <a:lnTo>
                    <a:pt x="212" y="630"/>
                  </a:lnTo>
                  <a:lnTo>
                    <a:pt x="214" y="630"/>
                  </a:lnTo>
                  <a:lnTo>
                    <a:pt x="215" y="630"/>
                  </a:lnTo>
                  <a:lnTo>
                    <a:pt x="216" y="629"/>
                  </a:lnTo>
                  <a:lnTo>
                    <a:pt x="216" y="630"/>
                  </a:lnTo>
                  <a:lnTo>
                    <a:pt x="213" y="633"/>
                  </a:lnTo>
                  <a:lnTo>
                    <a:pt x="214" y="635"/>
                  </a:lnTo>
                  <a:lnTo>
                    <a:pt x="213" y="636"/>
                  </a:lnTo>
                  <a:lnTo>
                    <a:pt x="212" y="637"/>
                  </a:lnTo>
                  <a:lnTo>
                    <a:pt x="211" y="637"/>
                  </a:lnTo>
                  <a:lnTo>
                    <a:pt x="209" y="637"/>
                  </a:lnTo>
                  <a:lnTo>
                    <a:pt x="202" y="639"/>
                  </a:lnTo>
                  <a:lnTo>
                    <a:pt x="200" y="641"/>
                  </a:lnTo>
                  <a:lnTo>
                    <a:pt x="199" y="643"/>
                  </a:lnTo>
                  <a:lnTo>
                    <a:pt x="200" y="646"/>
                  </a:lnTo>
                  <a:lnTo>
                    <a:pt x="199" y="655"/>
                  </a:lnTo>
                  <a:lnTo>
                    <a:pt x="200" y="659"/>
                  </a:lnTo>
                  <a:lnTo>
                    <a:pt x="201" y="663"/>
                  </a:lnTo>
                  <a:lnTo>
                    <a:pt x="205" y="664"/>
                  </a:lnTo>
                  <a:lnTo>
                    <a:pt x="211" y="664"/>
                  </a:lnTo>
                  <a:lnTo>
                    <a:pt x="211" y="665"/>
                  </a:lnTo>
                  <a:lnTo>
                    <a:pt x="207" y="668"/>
                  </a:lnTo>
                  <a:lnTo>
                    <a:pt x="206" y="669"/>
                  </a:lnTo>
                  <a:lnTo>
                    <a:pt x="206" y="670"/>
                  </a:lnTo>
                  <a:lnTo>
                    <a:pt x="201" y="675"/>
                  </a:lnTo>
                  <a:lnTo>
                    <a:pt x="198" y="682"/>
                  </a:lnTo>
                  <a:lnTo>
                    <a:pt x="196" y="684"/>
                  </a:lnTo>
                  <a:lnTo>
                    <a:pt x="196" y="687"/>
                  </a:lnTo>
                  <a:lnTo>
                    <a:pt x="196" y="688"/>
                  </a:lnTo>
                  <a:lnTo>
                    <a:pt x="205" y="708"/>
                  </a:lnTo>
                  <a:lnTo>
                    <a:pt x="207" y="709"/>
                  </a:lnTo>
                  <a:lnTo>
                    <a:pt x="209" y="713"/>
                  </a:lnTo>
                  <a:lnTo>
                    <a:pt x="212" y="714"/>
                  </a:lnTo>
                  <a:lnTo>
                    <a:pt x="215" y="715"/>
                  </a:lnTo>
                  <a:lnTo>
                    <a:pt x="218" y="716"/>
                  </a:lnTo>
                  <a:lnTo>
                    <a:pt x="219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3"/>
                  </a:lnTo>
                  <a:lnTo>
                    <a:pt x="226" y="711"/>
                  </a:lnTo>
                  <a:lnTo>
                    <a:pt x="226" y="711"/>
                  </a:lnTo>
                  <a:lnTo>
                    <a:pt x="226" y="713"/>
                  </a:lnTo>
                  <a:lnTo>
                    <a:pt x="225" y="713"/>
                  </a:lnTo>
                  <a:lnTo>
                    <a:pt x="224" y="713"/>
                  </a:lnTo>
                  <a:lnTo>
                    <a:pt x="224" y="714"/>
                  </a:lnTo>
                  <a:lnTo>
                    <a:pt x="222" y="715"/>
                  </a:lnTo>
                  <a:lnTo>
                    <a:pt x="222" y="716"/>
                  </a:lnTo>
                  <a:lnTo>
                    <a:pt x="222" y="717"/>
                  </a:lnTo>
                  <a:lnTo>
                    <a:pt x="221" y="718"/>
                  </a:lnTo>
                  <a:lnTo>
                    <a:pt x="220" y="718"/>
                  </a:lnTo>
                  <a:lnTo>
                    <a:pt x="219" y="718"/>
                  </a:lnTo>
                  <a:lnTo>
                    <a:pt x="218" y="718"/>
                  </a:lnTo>
                  <a:lnTo>
                    <a:pt x="216" y="718"/>
                  </a:lnTo>
                  <a:lnTo>
                    <a:pt x="215" y="718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1" y="720"/>
                  </a:lnTo>
                  <a:lnTo>
                    <a:pt x="208" y="717"/>
                  </a:lnTo>
                  <a:lnTo>
                    <a:pt x="207" y="715"/>
                  </a:lnTo>
                  <a:lnTo>
                    <a:pt x="202" y="704"/>
                  </a:lnTo>
                  <a:lnTo>
                    <a:pt x="200" y="702"/>
                  </a:lnTo>
                  <a:lnTo>
                    <a:pt x="199" y="702"/>
                  </a:lnTo>
                  <a:lnTo>
                    <a:pt x="198" y="704"/>
                  </a:lnTo>
                  <a:lnTo>
                    <a:pt x="195" y="705"/>
                  </a:lnTo>
                  <a:lnTo>
                    <a:pt x="192" y="705"/>
                  </a:lnTo>
                  <a:lnTo>
                    <a:pt x="190" y="707"/>
                  </a:lnTo>
                  <a:lnTo>
                    <a:pt x="190" y="708"/>
                  </a:lnTo>
                  <a:lnTo>
                    <a:pt x="190" y="709"/>
                  </a:lnTo>
                  <a:lnTo>
                    <a:pt x="192" y="710"/>
                  </a:lnTo>
                  <a:lnTo>
                    <a:pt x="194" y="714"/>
                  </a:lnTo>
                  <a:lnTo>
                    <a:pt x="195" y="718"/>
                  </a:lnTo>
                  <a:lnTo>
                    <a:pt x="198" y="721"/>
                  </a:lnTo>
                  <a:lnTo>
                    <a:pt x="198" y="722"/>
                  </a:lnTo>
                  <a:lnTo>
                    <a:pt x="198" y="724"/>
                  </a:lnTo>
                  <a:lnTo>
                    <a:pt x="198" y="727"/>
                  </a:lnTo>
                  <a:lnTo>
                    <a:pt x="196" y="724"/>
                  </a:lnTo>
                  <a:lnTo>
                    <a:pt x="195" y="723"/>
                  </a:lnTo>
                  <a:lnTo>
                    <a:pt x="185" y="717"/>
                  </a:lnTo>
                  <a:lnTo>
                    <a:pt x="185" y="716"/>
                  </a:lnTo>
                  <a:lnTo>
                    <a:pt x="183" y="715"/>
                  </a:lnTo>
                  <a:lnTo>
                    <a:pt x="182" y="714"/>
                  </a:lnTo>
                  <a:lnTo>
                    <a:pt x="179" y="711"/>
                  </a:lnTo>
                  <a:lnTo>
                    <a:pt x="175" y="713"/>
                  </a:lnTo>
                  <a:lnTo>
                    <a:pt x="162" y="720"/>
                  </a:lnTo>
                  <a:lnTo>
                    <a:pt x="159" y="720"/>
                  </a:lnTo>
                  <a:lnTo>
                    <a:pt x="150" y="721"/>
                  </a:lnTo>
                  <a:lnTo>
                    <a:pt x="149" y="720"/>
                  </a:lnTo>
                  <a:lnTo>
                    <a:pt x="148" y="717"/>
                  </a:lnTo>
                  <a:lnTo>
                    <a:pt x="146" y="716"/>
                  </a:lnTo>
                  <a:lnTo>
                    <a:pt x="144" y="716"/>
                  </a:lnTo>
                  <a:lnTo>
                    <a:pt x="143" y="716"/>
                  </a:lnTo>
                  <a:lnTo>
                    <a:pt x="142" y="715"/>
                  </a:lnTo>
                  <a:lnTo>
                    <a:pt x="141" y="714"/>
                  </a:lnTo>
                  <a:lnTo>
                    <a:pt x="140" y="714"/>
                  </a:lnTo>
                  <a:lnTo>
                    <a:pt x="138" y="714"/>
                  </a:lnTo>
                  <a:lnTo>
                    <a:pt x="140" y="715"/>
                  </a:lnTo>
                  <a:lnTo>
                    <a:pt x="141" y="717"/>
                  </a:lnTo>
                  <a:lnTo>
                    <a:pt x="141" y="720"/>
                  </a:lnTo>
                  <a:lnTo>
                    <a:pt x="140" y="720"/>
                  </a:lnTo>
                  <a:lnTo>
                    <a:pt x="131" y="723"/>
                  </a:lnTo>
                  <a:lnTo>
                    <a:pt x="128" y="726"/>
                  </a:lnTo>
                  <a:lnTo>
                    <a:pt x="127" y="727"/>
                  </a:lnTo>
                  <a:lnTo>
                    <a:pt x="125" y="727"/>
                  </a:lnTo>
                  <a:lnTo>
                    <a:pt x="124" y="728"/>
                  </a:lnTo>
                  <a:lnTo>
                    <a:pt x="123" y="728"/>
                  </a:lnTo>
                  <a:lnTo>
                    <a:pt x="123" y="727"/>
                  </a:lnTo>
                  <a:lnTo>
                    <a:pt x="122" y="727"/>
                  </a:lnTo>
                  <a:lnTo>
                    <a:pt x="120" y="727"/>
                  </a:lnTo>
                  <a:lnTo>
                    <a:pt x="117" y="728"/>
                  </a:lnTo>
                  <a:lnTo>
                    <a:pt x="115" y="729"/>
                  </a:lnTo>
                  <a:lnTo>
                    <a:pt x="114" y="731"/>
                  </a:lnTo>
                  <a:lnTo>
                    <a:pt x="112" y="735"/>
                  </a:lnTo>
                  <a:lnTo>
                    <a:pt x="112" y="736"/>
                  </a:lnTo>
                  <a:lnTo>
                    <a:pt x="110" y="736"/>
                  </a:lnTo>
                  <a:lnTo>
                    <a:pt x="107" y="740"/>
                  </a:lnTo>
                  <a:lnTo>
                    <a:pt x="107" y="741"/>
                  </a:lnTo>
                  <a:lnTo>
                    <a:pt x="107" y="742"/>
                  </a:lnTo>
                  <a:lnTo>
                    <a:pt x="105" y="743"/>
                  </a:lnTo>
                  <a:lnTo>
                    <a:pt x="105" y="742"/>
                  </a:lnTo>
                  <a:lnTo>
                    <a:pt x="105" y="741"/>
                  </a:lnTo>
                  <a:lnTo>
                    <a:pt x="104" y="741"/>
                  </a:lnTo>
                  <a:lnTo>
                    <a:pt x="104" y="742"/>
                  </a:lnTo>
                  <a:lnTo>
                    <a:pt x="103" y="743"/>
                  </a:lnTo>
                  <a:lnTo>
                    <a:pt x="103" y="748"/>
                  </a:lnTo>
                  <a:lnTo>
                    <a:pt x="103" y="750"/>
                  </a:lnTo>
                  <a:lnTo>
                    <a:pt x="103" y="753"/>
                  </a:lnTo>
                  <a:lnTo>
                    <a:pt x="97" y="756"/>
                  </a:lnTo>
                  <a:lnTo>
                    <a:pt x="96" y="759"/>
                  </a:lnTo>
                  <a:lnTo>
                    <a:pt x="90" y="763"/>
                  </a:lnTo>
                  <a:lnTo>
                    <a:pt x="88" y="765"/>
                  </a:lnTo>
                  <a:lnTo>
                    <a:pt x="87" y="765"/>
                  </a:lnTo>
                  <a:lnTo>
                    <a:pt x="85" y="765"/>
                  </a:lnTo>
                  <a:lnTo>
                    <a:pt x="84" y="765"/>
                  </a:lnTo>
                  <a:lnTo>
                    <a:pt x="75" y="776"/>
                  </a:lnTo>
                  <a:lnTo>
                    <a:pt x="74" y="779"/>
                  </a:lnTo>
                  <a:lnTo>
                    <a:pt x="72" y="780"/>
                  </a:lnTo>
                  <a:lnTo>
                    <a:pt x="74" y="780"/>
                  </a:lnTo>
                  <a:lnTo>
                    <a:pt x="74" y="781"/>
                  </a:lnTo>
                  <a:lnTo>
                    <a:pt x="72" y="782"/>
                  </a:lnTo>
                  <a:lnTo>
                    <a:pt x="74" y="783"/>
                  </a:lnTo>
                  <a:lnTo>
                    <a:pt x="75" y="782"/>
                  </a:lnTo>
                  <a:lnTo>
                    <a:pt x="76" y="781"/>
                  </a:lnTo>
                  <a:lnTo>
                    <a:pt x="77" y="780"/>
                  </a:lnTo>
                  <a:lnTo>
                    <a:pt x="81" y="781"/>
                  </a:lnTo>
                  <a:lnTo>
                    <a:pt x="83" y="780"/>
                  </a:lnTo>
                  <a:lnTo>
                    <a:pt x="84" y="780"/>
                  </a:lnTo>
                  <a:lnTo>
                    <a:pt x="84" y="779"/>
                  </a:lnTo>
                  <a:lnTo>
                    <a:pt x="84" y="779"/>
                  </a:lnTo>
                  <a:lnTo>
                    <a:pt x="85" y="779"/>
                  </a:lnTo>
                  <a:lnTo>
                    <a:pt x="87" y="780"/>
                  </a:lnTo>
                  <a:lnTo>
                    <a:pt x="88" y="781"/>
                  </a:lnTo>
                  <a:lnTo>
                    <a:pt x="89" y="782"/>
                  </a:lnTo>
                  <a:lnTo>
                    <a:pt x="90" y="782"/>
                  </a:lnTo>
                  <a:lnTo>
                    <a:pt x="91" y="782"/>
                  </a:lnTo>
                  <a:lnTo>
                    <a:pt x="91" y="781"/>
                  </a:lnTo>
                  <a:lnTo>
                    <a:pt x="92" y="780"/>
                  </a:lnTo>
                  <a:lnTo>
                    <a:pt x="91" y="779"/>
                  </a:lnTo>
                  <a:lnTo>
                    <a:pt x="91" y="778"/>
                  </a:lnTo>
                  <a:lnTo>
                    <a:pt x="92" y="776"/>
                  </a:lnTo>
                  <a:lnTo>
                    <a:pt x="94" y="775"/>
                  </a:lnTo>
                  <a:lnTo>
                    <a:pt x="92" y="774"/>
                  </a:lnTo>
                  <a:lnTo>
                    <a:pt x="96" y="772"/>
                  </a:lnTo>
                  <a:lnTo>
                    <a:pt x="97" y="769"/>
                  </a:lnTo>
                  <a:lnTo>
                    <a:pt x="98" y="769"/>
                  </a:lnTo>
                  <a:lnTo>
                    <a:pt x="104" y="769"/>
                  </a:lnTo>
                  <a:lnTo>
                    <a:pt x="105" y="768"/>
                  </a:lnTo>
                  <a:lnTo>
                    <a:pt x="107" y="767"/>
                  </a:lnTo>
                  <a:lnTo>
                    <a:pt x="112" y="766"/>
                  </a:lnTo>
                  <a:lnTo>
                    <a:pt x="116" y="766"/>
                  </a:lnTo>
                  <a:lnTo>
                    <a:pt x="118" y="766"/>
                  </a:lnTo>
                  <a:lnTo>
                    <a:pt x="120" y="765"/>
                  </a:lnTo>
                  <a:lnTo>
                    <a:pt x="121" y="766"/>
                  </a:lnTo>
                  <a:lnTo>
                    <a:pt x="122" y="766"/>
                  </a:lnTo>
                  <a:lnTo>
                    <a:pt x="123" y="765"/>
                  </a:lnTo>
                  <a:lnTo>
                    <a:pt x="123" y="766"/>
                  </a:lnTo>
                  <a:lnTo>
                    <a:pt x="124" y="766"/>
                  </a:lnTo>
                  <a:lnTo>
                    <a:pt x="120" y="769"/>
                  </a:lnTo>
                  <a:lnTo>
                    <a:pt x="118" y="770"/>
                  </a:lnTo>
                  <a:lnTo>
                    <a:pt x="118" y="772"/>
                  </a:lnTo>
                  <a:lnTo>
                    <a:pt x="120" y="773"/>
                  </a:lnTo>
                  <a:lnTo>
                    <a:pt x="120" y="775"/>
                  </a:lnTo>
                  <a:lnTo>
                    <a:pt x="120" y="776"/>
                  </a:lnTo>
                  <a:lnTo>
                    <a:pt x="120" y="778"/>
                  </a:lnTo>
                  <a:lnTo>
                    <a:pt x="117" y="779"/>
                  </a:lnTo>
                  <a:lnTo>
                    <a:pt x="118" y="780"/>
                  </a:lnTo>
                  <a:lnTo>
                    <a:pt x="120" y="783"/>
                  </a:lnTo>
                  <a:lnTo>
                    <a:pt x="125" y="791"/>
                  </a:lnTo>
                  <a:lnTo>
                    <a:pt x="127" y="791"/>
                  </a:lnTo>
                  <a:lnTo>
                    <a:pt x="128" y="789"/>
                  </a:lnTo>
                  <a:lnTo>
                    <a:pt x="130" y="789"/>
                  </a:lnTo>
                  <a:lnTo>
                    <a:pt x="129" y="791"/>
                  </a:lnTo>
                  <a:lnTo>
                    <a:pt x="125" y="793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5"/>
                  </a:lnTo>
                  <a:lnTo>
                    <a:pt x="122" y="796"/>
                  </a:lnTo>
                  <a:lnTo>
                    <a:pt x="121" y="799"/>
                  </a:lnTo>
                  <a:lnTo>
                    <a:pt x="120" y="801"/>
                  </a:lnTo>
                  <a:lnTo>
                    <a:pt x="120" y="805"/>
                  </a:lnTo>
                  <a:lnTo>
                    <a:pt x="121" y="807"/>
                  </a:lnTo>
                  <a:lnTo>
                    <a:pt x="124" y="812"/>
                  </a:lnTo>
                  <a:lnTo>
                    <a:pt x="125" y="813"/>
                  </a:lnTo>
                  <a:lnTo>
                    <a:pt x="127" y="812"/>
                  </a:lnTo>
                  <a:lnTo>
                    <a:pt x="131" y="811"/>
                  </a:lnTo>
                  <a:lnTo>
                    <a:pt x="134" y="811"/>
                  </a:lnTo>
                  <a:lnTo>
                    <a:pt x="134" y="812"/>
                  </a:lnTo>
                  <a:lnTo>
                    <a:pt x="129" y="815"/>
                  </a:lnTo>
                  <a:lnTo>
                    <a:pt x="128" y="815"/>
                  </a:lnTo>
                  <a:lnTo>
                    <a:pt x="127" y="815"/>
                  </a:lnTo>
                  <a:lnTo>
                    <a:pt x="125" y="814"/>
                  </a:lnTo>
                  <a:lnTo>
                    <a:pt x="124" y="814"/>
                  </a:lnTo>
                  <a:lnTo>
                    <a:pt x="124" y="815"/>
                  </a:lnTo>
                  <a:lnTo>
                    <a:pt x="124" y="817"/>
                  </a:lnTo>
                  <a:lnTo>
                    <a:pt x="124" y="819"/>
                  </a:lnTo>
                  <a:lnTo>
                    <a:pt x="124" y="820"/>
                  </a:lnTo>
                  <a:lnTo>
                    <a:pt x="124" y="821"/>
                  </a:lnTo>
                  <a:lnTo>
                    <a:pt x="123" y="822"/>
                  </a:lnTo>
                  <a:lnTo>
                    <a:pt x="122" y="826"/>
                  </a:lnTo>
                  <a:lnTo>
                    <a:pt x="122" y="831"/>
                  </a:lnTo>
                  <a:lnTo>
                    <a:pt x="121" y="834"/>
                  </a:lnTo>
                  <a:lnTo>
                    <a:pt x="118" y="839"/>
                  </a:lnTo>
                  <a:lnTo>
                    <a:pt x="114" y="845"/>
                  </a:lnTo>
                  <a:lnTo>
                    <a:pt x="105" y="852"/>
                  </a:lnTo>
                  <a:lnTo>
                    <a:pt x="104" y="852"/>
                  </a:lnTo>
                  <a:lnTo>
                    <a:pt x="103" y="852"/>
                  </a:lnTo>
                  <a:lnTo>
                    <a:pt x="102" y="853"/>
                  </a:lnTo>
                  <a:lnTo>
                    <a:pt x="101" y="853"/>
                  </a:lnTo>
                  <a:lnTo>
                    <a:pt x="98" y="857"/>
                  </a:lnTo>
                  <a:lnTo>
                    <a:pt x="96" y="858"/>
                  </a:lnTo>
                  <a:lnTo>
                    <a:pt x="95" y="859"/>
                  </a:lnTo>
                  <a:lnTo>
                    <a:pt x="92" y="859"/>
                  </a:lnTo>
                  <a:lnTo>
                    <a:pt x="92" y="860"/>
                  </a:lnTo>
                  <a:lnTo>
                    <a:pt x="91" y="861"/>
                  </a:lnTo>
                  <a:lnTo>
                    <a:pt x="90" y="861"/>
                  </a:lnTo>
                  <a:lnTo>
                    <a:pt x="82" y="861"/>
                  </a:lnTo>
                  <a:lnTo>
                    <a:pt x="79" y="863"/>
                  </a:lnTo>
                  <a:lnTo>
                    <a:pt x="79" y="867"/>
                  </a:lnTo>
                  <a:lnTo>
                    <a:pt x="77" y="865"/>
                  </a:lnTo>
                  <a:lnTo>
                    <a:pt x="76" y="865"/>
                  </a:lnTo>
                  <a:lnTo>
                    <a:pt x="74" y="866"/>
                  </a:lnTo>
                  <a:lnTo>
                    <a:pt x="72" y="870"/>
                  </a:lnTo>
                  <a:lnTo>
                    <a:pt x="71" y="871"/>
                  </a:lnTo>
                  <a:lnTo>
                    <a:pt x="70" y="872"/>
                  </a:lnTo>
                  <a:lnTo>
                    <a:pt x="66" y="872"/>
                  </a:lnTo>
                  <a:lnTo>
                    <a:pt x="66" y="873"/>
                  </a:lnTo>
                  <a:lnTo>
                    <a:pt x="66" y="874"/>
                  </a:lnTo>
                  <a:lnTo>
                    <a:pt x="66" y="876"/>
                  </a:lnTo>
                  <a:lnTo>
                    <a:pt x="66" y="877"/>
                  </a:lnTo>
                  <a:lnTo>
                    <a:pt x="64" y="877"/>
                  </a:lnTo>
                  <a:lnTo>
                    <a:pt x="62" y="876"/>
                  </a:lnTo>
                  <a:lnTo>
                    <a:pt x="61" y="876"/>
                  </a:lnTo>
                  <a:lnTo>
                    <a:pt x="61" y="877"/>
                  </a:lnTo>
                  <a:lnTo>
                    <a:pt x="58" y="878"/>
                  </a:lnTo>
                  <a:lnTo>
                    <a:pt x="57" y="878"/>
                  </a:lnTo>
                  <a:lnTo>
                    <a:pt x="53" y="876"/>
                  </a:lnTo>
                  <a:lnTo>
                    <a:pt x="51" y="876"/>
                  </a:lnTo>
                  <a:lnTo>
                    <a:pt x="50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79"/>
                  </a:lnTo>
                  <a:lnTo>
                    <a:pt x="49" y="882"/>
                  </a:lnTo>
                  <a:lnTo>
                    <a:pt x="45" y="883"/>
                  </a:lnTo>
                  <a:lnTo>
                    <a:pt x="43" y="884"/>
                  </a:lnTo>
                  <a:lnTo>
                    <a:pt x="40" y="885"/>
                  </a:lnTo>
                  <a:lnTo>
                    <a:pt x="39" y="885"/>
                  </a:lnTo>
                  <a:lnTo>
                    <a:pt x="37" y="887"/>
                  </a:lnTo>
                  <a:lnTo>
                    <a:pt x="36" y="889"/>
                  </a:lnTo>
                  <a:lnTo>
                    <a:pt x="32" y="889"/>
                  </a:lnTo>
                  <a:lnTo>
                    <a:pt x="32" y="890"/>
                  </a:lnTo>
                  <a:lnTo>
                    <a:pt x="32" y="891"/>
                  </a:lnTo>
                  <a:lnTo>
                    <a:pt x="32" y="892"/>
                  </a:lnTo>
                  <a:lnTo>
                    <a:pt x="31" y="892"/>
                  </a:lnTo>
                  <a:lnTo>
                    <a:pt x="32" y="893"/>
                  </a:lnTo>
                  <a:lnTo>
                    <a:pt x="32" y="895"/>
                  </a:lnTo>
                  <a:lnTo>
                    <a:pt x="31" y="895"/>
                  </a:lnTo>
                  <a:lnTo>
                    <a:pt x="31" y="896"/>
                  </a:lnTo>
                  <a:lnTo>
                    <a:pt x="32" y="896"/>
                  </a:lnTo>
                  <a:lnTo>
                    <a:pt x="37" y="895"/>
                  </a:lnTo>
                  <a:lnTo>
                    <a:pt x="38" y="893"/>
                  </a:lnTo>
                  <a:lnTo>
                    <a:pt x="39" y="895"/>
                  </a:lnTo>
                  <a:lnTo>
                    <a:pt x="43" y="895"/>
                  </a:lnTo>
                  <a:lnTo>
                    <a:pt x="44" y="896"/>
                  </a:lnTo>
                  <a:lnTo>
                    <a:pt x="45" y="896"/>
                  </a:lnTo>
                  <a:lnTo>
                    <a:pt x="46" y="898"/>
                  </a:lnTo>
                  <a:lnTo>
                    <a:pt x="46" y="899"/>
                  </a:lnTo>
                  <a:lnTo>
                    <a:pt x="46" y="902"/>
                  </a:lnTo>
                  <a:lnTo>
                    <a:pt x="46" y="905"/>
                  </a:lnTo>
                  <a:lnTo>
                    <a:pt x="46" y="906"/>
                  </a:lnTo>
                  <a:lnTo>
                    <a:pt x="45" y="908"/>
                  </a:lnTo>
                  <a:lnTo>
                    <a:pt x="44" y="908"/>
                  </a:lnTo>
                  <a:lnTo>
                    <a:pt x="42" y="908"/>
                  </a:lnTo>
                  <a:lnTo>
                    <a:pt x="40" y="909"/>
                  </a:lnTo>
                  <a:lnTo>
                    <a:pt x="39" y="910"/>
                  </a:lnTo>
                  <a:lnTo>
                    <a:pt x="38" y="910"/>
                  </a:lnTo>
                  <a:lnTo>
                    <a:pt x="37" y="910"/>
                  </a:lnTo>
                  <a:lnTo>
                    <a:pt x="36" y="910"/>
                  </a:lnTo>
                  <a:lnTo>
                    <a:pt x="37" y="911"/>
                  </a:lnTo>
                  <a:lnTo>
                    <a:pt x="40" y="913"/>
                  </a:lnTo>
                  <a:lnTo>
                    <a:pt x="40" y="915"/>
                  </a:lnTo>
                  <a:lnTo>
                    <a:pt x="40" y="916"/>
                  </a:lnTo>
                  <a:lnTo>
                    <a:pt x="42" y="916"/>
                  </a:lnTo>
                  <a:lnTo>
                    <a:pt x="43" y="915"/>
                  </a:lnTo>
                  <a:lnTo>
                    <a:pt x="42" y="912"/>
                  </a:lnTo>
                  <a:lnTo>
                    <a:pt x="44" y="912"/>
                  </a:lnTo>
                  <a:lnTo>
                    <a:pt x="55" y="913"/>
                  </a:lnTo>
                  <a:lnTo>
                    <a:pt x="56" y="913"/>
                  </a:lnTo>
                  <a:lnTo>
                    <a:pt x="61" y="912"/>
                  </a:lnTo>
                  <a:lnTo>
                    <a:pt x="62" y="911"/>
                  </a:lnTo>
                  <a:lnTo>
                    <a:pt x="62" y="910"/>
                  </a:lnTo>
                  <a:lnTo>
                    <a:pt x="61" y="909"/>
                  </a:lnTo>
                  <a:lnTo>
                    <a:pt x="62" y="908"/>
                  </a:lnTo>
                  <a:lnTo>
                    <a:pt x="62" y="906"/>
                  </a:lnTo>
                  <a:lnTo>
                    <a:pt x="61" y="906"/>
                  </a:lnTo>
                  <a:lnTo>
                    <a:pt x="59" y="906"/>
                  </a:lnTo>
                  <a:lnTo>
                    <a:pt x="59" y="905"/>
                  </a:lnTo>
                  <a:lnTo>
                    <a:pt x="64" y="905"/>
                  </a:lnTo>
                  <a:lnTo>
                    <a:pt x="66" y="904"/>
                  </a:lnTo>
                  <a:lnTo>
                    <a:pt x="68" y="904"/>
                  </a:lnTo>
                  <a:lnTo>
                    <a:pt x="68" y="905"/>
                  </a:lnTo>
                  <a:lnTo>
                    <a:pt x="64" y="905"/>
                  </a:lnTo>
                  <a:lnTo>
                    <a:pt x="63" y="908"/>
                  </a:lnTo>
                  <a:lnTo>
                    <a:pt x="64" y="910"/>
                  </a:lnTo>
                  <a:lnTo>
                    <a:pt x="66" y="912"/>
                  </a:lnTo>
                  <a:lnTo>
                    <a:pt x="65" y="912"/>
                  </a:lnTo>
                  <a:lnTo>
                    <a:pt x="64" y="912"/>
                  </a:lnTo>
                  <a:lnTo>
                    <a:pt x="62" y="913"/>
                  </a:lnTo>
                  <a:lnTo>
                    <a:pt x="58" y="915"/>
                  </a:lnTo>
                  <a:lnTo>
                    <a:pt x="56" y="916"/>
                  </a:lnTo>
                  <a:lnTo>
                    <a:pt x="56" y="916"/>
                  </a:lnTo>
                  <a:lnTo>
                    <a:pt x="55" y="916"/>
                  </a:lnTo>
                  <a:lnTo>
                    <a:pt x="52" y="916"/>
                  </a:lnTo>
                  <a:lnTo>
                    <a:pt x="52" y="917"/>
                  </a:lnTo>
                  <a:lnTo>
                    <a:pt x="46" y="916"/>
                  </a:lnTo>
                  <a:lnTo>
                    <a:pt x="45" y="917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2" y="923"/>
                  </a:lnTo>
                  <a:lnTo>
                    <a:pt x="51" y="924"/>
                  </a:lnTo>
                  <a:lnTo>
                    <a:pt x="53" y="925"/>
                  </a:lnTo>
                  <a:lnTo>
                    <a:pt x="57" y="926"/>
                  </a:lnTo>
                  <a:lnTo>
                    <a:pt x="58" y="928"/>
                  </a:lnTo>
                  <a:lnTo>
                    <a:pt x="59" y="928"/>
                  </a:lnTo>
                  <a:lnTo>
                    <a:pt x="59" y="926"/>
                  </a:lnTo>
                  <a:lnTo>
                    <a:pt x="62" y="925"/>
                  </a:lnTo>
                  <a:lnTo>
                    <a:pt x="62" y="924"/>
                  </a:lnTo>
                  <a:lnTo>
                    <a:pt x="63" y="923"/>
                  </a:lnTo>
                  <a:lnTo>
                    <a:pt x="64" y="922"/>
                  </a:lnTo>
                  <a:lnTo>
                    <a:pt x="65" y="922"/>
                  </a:lnTo>
                  <a:lnTo>
                    <a:pt x="72" y="922"/>
                  </a:lnTo>
                  <a:lnTo>
                    <a:pt x="74" y="921"/>
                  </a:lnTo>
                  <a:lnTo>
                    <a:pt x="75" y="919"/>
                  </a:lnTo>
                  <a:lnTo>
                    <a:pt x="76" y="921"/>
                  </a:lnTo>
                  <a:lnTo>
                    <a:pt x="77" y="917"/>
                  </a:lnTo>
                  <a:lnTo>
                    <a:pt x="78" y="916"/>
                  </a:lnTo>
                  <a:lnTo>
                    <a:pt x="78" y="912"/>
                  </a:lnTo>
                  <a:lnTo>
                    <a:pt x="82" y="911"/>
                  </a:lnTo>
                  <a:lnTo>
                    <a:pt x="82" y="910"/>
                  </a:lnTo>
                  <a:lnTo>
                    <a:pt x="84" y="910"/>
                  </a:lnTo>
                  <a:lnTo>
                    <a:pt x="85" y="910"/>
                  </a:lnTo>
                  <a:lnTo>
                    <a:pt x="91" y="910"/>
                  </a:lnTo>
                  <a:lnTo>
                    <a:pt x="95" y="910"/>
                  </a:lnTo>
                  <a:lnTo>
                    <a:pt x="97" y="909"/>
                  </a:lnTo>
                  <a:lnTo>
                    <a:pt x="96" y="908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7" y="906"/>
                  </a:lnTo>
                  <a:lnTo>
                    <a:pt x="98" y="908"/>
                  </a:lnTo>
                  <a:lnTo>
                    <a:pt x="99" y="908"/>
                  </a:lnTo>
                  <a:lnTo>
                    <a:pt x="101" y="906"/>
                  </a:lnTo>
                  <a:lnTo>
                    <a:pt x="102" y="905"/>
                  </a:lnTo>
                  <a:lnTo>
                    <a:pt x="102" y="904"/>
                  </a:lnTo>
                  <a:lnTo>
                    <a:pt x="103" y="905"/>
                  </a:lnTo>
                  <a:lnTo>
                    <a:pt x="103" y="906"/>
                  </a:lnTo>
                  <a:lnTo>
                    <a:pt x="102" y="908"/>
                  </a:lnTo>
                  <a:lnTo>
                    <a:pt x="102" y="908"/>
                  </a:lnTo>
                  <a:lnTo>
                    <a:pt x="102" y="909"/>
                  </a:lnTo>
                  <a:lnTo>
                    <a:pt x="103" y="910"/>
                  </a:lnTo>
                  <a:lnTo>
                    <a:pt x="104" y="910"/>
                  </a:lnTo>
                  <a:lnTo>
                    <a:pt x="107" y="910"/>
                  </a:lnTo>
                  <a:lnTo>
                    <a:pt x="105" y="911"/>
                  </a:lnTo>
                  <a:lnTo>
                    <a:pt x="104" y="911"/>
                  </a:lnTo>
                  <a:lnTo>
                    <a:pt x="101" y="911"/>
                  </a:lnTo>
                  <a:lnTo>
                    <a:pt x="102" y="913"/>
                  </a:lnTo>
                  <a:lnTo>
                    <a:pt x="104" y="916"/>
                  </a:lnTo>
                  <a:lnTo>
                    <a:pt x="105" y="917"/>
                  </a:lnTo>
                  <a:lnTo>
                    <a:pt x="108" y="918"/>
                  </a:lnTo>
                  <a:lnTo>
                    <a:pt x="112" y="917"/>
                  </a:lnTo>
                  <a:lnTo>
                    <a:pt x="114" y="916"/>
                  </a:lnTo>
                  <a:lnTo>
                    <a:pt x="117" y="918"/>
                  </a:lnTo>
                  <a:lnTo>
                    <a:pt x="121" y="919"/>
                  </a:lnTo>
                  <a:lnTo>
                    <a:pt x="122" y="919"/>
                  </a:lnTo>
                  <a:lnTo>
                    <a:pt x="122" y="918"/>
                  </a:lnTo>
                  <a:lnTo>
                    <a:pt x="123" y="917"/>
                  </a:lnTo>
                  <a:lnTo>
                    <a:pt x="123" y="918"/>
                  </a:lnTo>
                  <a:lnTo>
                    <a:pt x="123" y="919"/>
                  </a:lnTo>
                  <a:lnTo>
                    <a:pt x="122" y="922"/>
                  </a:lnTo>
                  <a:lnTo>
                    <a:pt x="118" y="923"/>
                  </a:lnTo>
                  <a:lnTo>
                    <a:pt x="115" y="923"/>
                  </a:lnTo>
                  <a:lnTo>
                    <a:pt x="112" y="924"/>
                  </a:lnTo>
                  <a:lnTo>
                    <a:pt x="112" y="924"/>
                  </a:lnTo>
                  <a:lnTo>
                    <a:pt x="112" y="923"/>
                  </a:lnTo>
                  <a:lnTo>
                    <a:pt x="112" y="922"/>
                  </a:lnTo>
                  <a:lnTo>
                    <a:pt x="111" y="922"/>
                  </a:lnTo>
                  <a:lnTo>
                    <a:pt x="110" y="924"/>
                  </a:lnTo>
                  <a:lnTo>
                    <a:pt x="108" y="925"/>
                  </a:lnTo>
                  <a:lnTo>
                    <a:pt x="108" y="926"/>
                  </a:lnTo>
                  <a:lnTo>
                    <a:pt x="109" y="929"/>
                  </a:lnTo>
                  <a:lnTo>
                    <a:pt x="109" y="930"/>
                  </a:lnTo>
                  <a:lnTo>
                    <a:pt x="108" y="931"/>
                  </a:lnTo>
                  <a:lnTo>
                    <a:pt x="108" y="932"/>
                  </a:lnTo>
                  <a:lnTo>
                    <a:pt x="109" y="932"/>
                  </a:lnTo>
                  <a:lnTo>
                    <a:pt x="112" y="935"/>
                  </a:lnTo>
                  <a:lnTo>
                    <a:pt x="114" y="935"/>
                  </a:lnTo>
                  <a:lnTo>
                    <a:pt x="114" y="934"/>
                  </a:lnTo>
                  <a:lnTo>
                    <a:pt x="115" y="934"/>
                  </a:lnTo>
                  <a:lnTo>
                    <a:pt x="116" y="935"/>
                  </a:lnTo>
                  <a:lnTo>
                    <a:pt x="117" y="934"/>
                  </a:lnTo>
                  <a:lnTo>
                    <a:pt x="118" y="932"/>
                  </a:lnTo>
                  <a:lnTo>
                    <a:pt x="118" y="931"/>
                  </a:lnTo>
                  <a:lnTo>
                    <a:pt x="120" y="931"/>
                  </a:lnTo>
                  <a:lnTo>
                    <a:pt x="121" y="931"/>
                  </a:lnTo>
                  <a:lnTo>
                    <a:pt x="122" y="932"/>
                  </a:lnTo>
                  <a:lnTo>
                    <a:pt x="123" y="932"/>
                  </a:lnTo>
                  <a:lnTo>
                    <a:pt x="124" y="932"/>
                  </a:lnTo>
                  <a:lnTo>
                    <a:pt x="124" y="931"/>
                  </a:lnTo>
                  <a:lnTo>
                    <a:pt x="125" y="931"/>
                  </a:lnTo>
                  <a:lnTo>
                    <a:pt x="127" y="931"/>
                  </a:lnTo>
                  <a:lnTo>
                    <a:pt x="127" y="932"/>
                  </a:lnTo>
                  <a:lnTo>
                    <a:pt x="128" y="932"/>
                  </a:lnTo>
                  <a:lnTo>
                    <a:pt x="128" y="931"/>
                  </a:lnTo>
                  <a:lnTo>
                    <a:pt x="130" y="931"/>
                  </a:lnTo>
                  <a:lnTo>
                    <a:pt x="130" y="930"/>
                  </a:lnTo>
                  <a:lnTo>
                    <a:pt x="129" y="928"/>
                  </a:lnTo>
                  <a:lnTo>
                    <a:pt x="129" y="926"/>
                  </a:lnTo>
                  <a:lnTo>
                    <a:pt x="130" y="926"/>
                  </a:lnTo>
                  <a:lnTo>
                    <a:pt x="131" y="925"/>
                  </a:lnTo>
                  <a:lnTo>
                    <a:pt x="133" y="925"/>
                  </a:lnTo>
                  <a:lnTo>
                    <a:pt x="138" y="924"/>
                  </a:lnTo>
                  <a:lnTo>
                    <a:pt x="141" y="924"/>
                  </a:lnTo>
                  <a:lnTo>
                    <a:pt x="141" y="925"/>
                  </a:lnTo>
                  <a:lnTo>
                    <a:pt x="142" y="928"/>
                  </a:lnTo>
                  <a:lnTo>
                    <a:pt x="143" y="929"/>
                  </a:lnTo>
                  <a:lnTo>
                    <a:pt x="144" y="929"/>
                  </a:lnTo>
                  <a:lnTo>
                    <a:pt x="144" y="930"/>
                  </a:lnTo>
                  <a:lnTo>
                    <a:pt x="146" y="931"/>
                  </a:lnTo>
                  <a:lnTo>
                    <a:pt x="147" y="934"/>
                  </a:lnTo>
                  <a:lnTo>
                    <a:pt x="147" y="936"/>
                  </a:lnTo>
                  <a:lnTo>
                    <a:pt x="148" y="936"/>
                  </a:lnTo>
                  <a:lnTo>
                    <a:pt x="148" y="937"/>
                  </a:lnTo>
                  <a:lnTo>
                    <a:pt x="148" y="938"/>
                  </a:lnTo>
                  <a:lnTo>
                    <a:pt x="148" y="939"/>
                  </a:lnTo>
                  <a:lnTo>
                    <a:pt x="150" y="941"/>
                  </a:lnTo>
                  <a:lnTo>
                    <a:pt x="151" y="942"/>
                  </a:lnTo>
                  <a:lnTo>
                    <a:pt x="153" y="942"/>
                  </a:lnTo>
                  <a:lnTo>
                    <a:pt x="154" y="942"/>
                  </a:lnTo>
                  <a:lnTo>
                    <a:pt x="159" y="945"/>
                  </a:lnTo>
                  <a:lnTo>
                    <a:pt x="161" y="948"/>
                  </a:lnTo>
                  <a:lnTo>
                    <a:pt x="162" y="950"/>
                  </a:lnTo>
                  <a:lnTo>
                    <a:pt x="163" y="951"/>
                  </a:lnTo>
                  <a:lnTo>
                    <a:pt x="182" y="952"/>
                  </a:lnTo>
                  <a:lnTo>
                    <a:pt x="187" y="950"/>
                  </a:lnTo>
                  <a:lnTo>
                    <a:pt x="188" y="950"/>
                  </a:lnTo>
                  <a:lnTo>
                    <a:pt x="190" y="951"/>
                  </a:lnTo>
                  <a:lnTo>
                    <a:pt x="192" y="950"/>
                  </a:lnTo>
                  <a:lnTo>
                    <a:pt x="192" y="947"/>
                  </a:lnTo>
                  <a:lnTo>
                    <a:pt x="190" y="944"/>
                  </a:lnTo>
                  <a:lnTo>
                    <a:pt x="192" y="944"/>
                  </a:lnTo>
                  <a:lnTo>
                    <a:pt x="193" y="944"/>
                  </a:lnTo>
                  <a:lnTo>
                    <a:pt x="193" y="943"/>
                  </a:lnTo>
                  <a:lnTo>
                    <a:pt x="194" y="943"/>
                  </a:lnTo>
                  <a:lnTo>
                    <a:pt x="194" y="942"/>
                  </a:lnTo>
                  <a:lnTo>
                    <a:pt x="194" y="941"/>
                  </a:lnTo>
                  <a:lnTo>
                    <a:pt x="196" y="938"/>
                  </a:lnTo>
                  <a:lnTo>
                    <a:pt x="198" y="938"/>
                  </a:lnTo>
                  <a:lnTo>
                    <a:pt x="198" y="937"/>
                  </a:lnTo>
                  <a:lnTo>
                    <a:pt x="202" y="936"/>
                  </a:lnTo>
                  <a:lnTo>
                    <a:pt x="202" y="935"/>
                  </a:lnTo>
                  <a:lnTo>
                    <a:pt x="205" y="932"/>
                  </a:lnTo>
                  <a:lnTo>
                    <a:pt x="205" y="931"/>
                  </a:lnTo>
                  <a:lnTo>
                    <a:pt x="206" y="932"/>
                  </a:lnTo>
                  <a:lnTo>
                    <a:pt x="206" y="934"/>
                  </a:lnTo>
                  <a:lnTo>
                    <a:pt x="207" y="934"/>
                  </a:lnTo>
                  <a:lnTo>
                    <a:pt x="208" y="935"/>
                  </a:lnTo>
                  <a:lnTo>
                    <a:pt x="214" y="934"/>
                  </a:lnTo>
                  <a:lnTo>
                    <a:pt x="218" y="932"/>
                  </a:lnTo>
                  <a:lnTo>
                    <a:pt x="219" y="931"/>
                  </a:lnTo>
                  <a:lnTo>
                    <a:pt x="222" y="930"/>
                  </a:lnTo>
                  <a:lnTo>
                    <a:pt x="226" y="929"/>
                  </a:lnTo>
                  <a:lnTo>
                    <a:pt x="226" y="928"/>
                  </a:lnTo>
                  <a:lnTo>
                    <a:pt x="228" y="925"/>
                  </a:lnTo>
                  <a:lnTo>
                    <a:pt x="233" y="919"/>
                  </a:lnTo>
                  <a:lnTo>
                    <a:pt x="234" y="918"/>
                  </a:lnTo>
                  <a:lnTo>
                    <a:pt x="234" y="917"/>
                  </a:lnTo>
                  <a:lnTo>
                    <a:pt x="239" y="913"/>
                  </a:lnTo>
                  <a:lnTo>
                    <a:pt x="240" y="912"/>
                  </a:lnTo>
                  <a:lnTo>
                    <a:pt x="241" y="911"/>
                  </a:lnTo>
                  <a:lnTo>
                    <a:pt x="242" y="909"/>
                  </a:lnTo>
                  <a:lnTo>
                    <a:pt x="244" y="909"/>
                  </a:lnTo>
                  <a:lnTo>
                    <a:pt x="245" y="909"/>
                  </a:lnTo>
                  <a:lnTo>
                    <a:pt x="247" y="908"/>
                  </a:lnTo>
                  <a:lnTo>
                    <a:pt x="248" y="908"/>
                  </a:lnTo>
                  <a:lnTo>
                    <a:pt x="248" y="905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0" y="909"/>
                  </a:lnTo>
                  <a:lnTo>
                    <a:pt x="248" y="910"/>
                  </a:lnTo>
                  <a:lnTo>
                    <a:pt x="245" y="911"/>
                  </a:lnTo>
                  <a:lnTo>
                    <a:pt x="244" y="911"/>
                  </a:lnTo>
                  <a:lnTo>
                    <a:pt x="241" y="915"/>
                  </a:lnTo>
                  <a:lnTo>
                    <a:pt x="237" y="919"/>
                  </a:lnTo>
                  <a:lnTo>
                    <a:pt x="237" y="921"/>
                  </a:lnTo>
                  <a:lnTo>
                    <a:pt x="235" y="922"/>
                  </a:lnTo>
                  <a:lnTo>
                    <a:pt x="235" y="923"/>
                  </a:lnTo>
                  <a:lnTo>
                    <a:pt x="235" y="924"/>
                  </a:lnTo>
                  <a:lnTo>
                    <a:pt x="234" y="925"/>
                  </a:lnTo>
                  <a:lnTo>
                    <a:pt x="233" y="925"/>
                  </a:lnTo>
                  <a:lnTo>
                    <a:pt x="233" y="926"/>
                  </a:lnTo>
                  <a:lnTo>
                    <a:pt x="226" y="937"/>
                  </a:lnTo>
                  <a:lnTo>
                    <a:pt x="225" y="938"/>
                  </a:lnTo>
                  <a:lnTo>
                    <a:pt x="224" y="939"/>
                  </a:lnTo>
                  <a:lnTo>
                    <a:pt x="222" y="939"/>
                  </a:lnTo>
                  <a:lnTo>
                    <a:pt x="220" y="939"/>
                  </a:lnTo>
                  <a:lnTo>
                    <a:pt x="219" y="941"/>
                  </a:lnTo>
                  <a:lnTo>
                    <a:pt x="218" y="942"/>
                  </a:lnTo>
                  <a:lnTo>
                    <a:pt x="212" y="949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5" y="952"/>
                  </a:lnTo>
                  <a:lnTo>
                    <a:pt x="206" y="954"/>
                  </a:lnTo>
                  <a:lnTo>
                    <a:pt x="206" y="955"/>
                  </a:lnTo>
                  <a:lnTo>
                    <a:pt x="205" y="956"/>
                  </a:lnTo>
                  <a:lnTo>
                    <a:pt x="205" y="957"/>
                  </a:lnTo>
                  <a:lnTo>
                    <a:pt x="205" y="960"/>
                  </a:lnTo>
                  <a:lnTo>
                    <a:pt x="203" y="961"/>
                  </a:lnTo>
                  <a:lnTo>
                    <a:pt x="201" y="961"/>
                  </a:lnTo>
                  <a:lnTo>
                    <a:pt x="202" y="962"/>
                  </a:lnTo>
                  <a:lnTo>
                    <a:pt x="202" y="964"/>
                  </a:lnTo>
                  <a:lnTo>
                    <a:pt x="202" y="968"/>
                  </a:lnTo>
                  <a:lnTo>
                    <a:pt x="202" y="969"/>
                  </a:lnTo>
                  <a:lnTo>
                    <a:pt x="203" y="970"/>
                  </a:lnTo>
                  <a:lnTo>
                    <a:pt x="203" y="973"/>
                  </a:lnTo>
                  <a:lnTo>
                    <a:pt x="202" y="973"/>
                  </a:lnTo>
                  <a:lnTo>
                    <a:pt x="201" y="975"/>
                  </a:lnTo>
                  <a:lnTo>
                    <a:pt x="200" y="975"/>
                  </a:lnTo>
                  <a:lnTo>
                    <a:pt x="201" y="973"/>
                  </a:lnTo>
                  <a:lnTo>
                    <a:pt x="199" y="974"/>
                  </a:lnTo>
                  <a:lnTo>
                    <a:pt x="196" y="974"/>
                  </a:lnTo>
                  <a:lnTo>
                    <a:pt x="192" y="974"/>
                  </a:lnTo>
                  <a:lnTo>
                    <a:pt x="189" y="974"/>
                  </a:lnTo>
                  <a:lnTo>
                    <a:pt x="183" y="976"/>
                  </a:lnTo>
                  <a:lnTo>
                    <a:pt x="174" y="976"/>
                  </a:lnTo>
                  <a:lnTo>
                    <a:pt x="173" y="976"/>
                  </a:lnTo>
                  <a:lnTo>
                    <a:pt x="170" y="974"/>
                  </a:lnTo>
                  <a:lnTo>
                    <a:pt x="162" y="971"/>
                  </a:lnTo>
                  <a:lnTo>
                    <a:pt x="156" y="971"/>
                  </a:lnTo>
                  <a:lnTo>
                    <a:pt x="146" y="969"/>
                  </a:lnTo>
                  <a:lnTo>
                    <a:pt x="144" y="969"/>
                  </a:lnTo>
                  <a:lnTo>
                    <a:pt x="142" y="970"/>
                  </a:lnTo>
                  <a:lnTo>
                    <a:pt x="141" y="970"/>
                  </a:lnTo>
                  <a:lnTo>
                    <a:pt x="136" y="970"/>
                  </a:lnTo>
                  <a:lnTo>
                    <a:pt x="135" y="970"/>
                  </a:lnTo>
                  <a:lnTo>
                    <a:pt x="131" y="971"/>
                  </a:lnTo>
                  <a:lnTo>
                    <a:pt x="117" y="973"/>
                  </a:lnTo>
                  <a:lnTo>
                    <a:pt x="112" y="975"/>
                  </a:lnTo>
                  <a:lnTo>
                    <a:pt x="112" y="976"/>
                  </a:lnTo>
                  <a:lnTo>
                    <a:pt x="112" y="977"/>
                  </a:lnTo>
                  <a:lnTo>
                    <a:pt x="112" y="978"/>
                  </a:lnTo>
                  <a:lnTo>
                    <a:pt x="112" y="980"/>
                  </a:lnTo>
                  <a:lnTo>
                    <a:pt x="112" y="981"/>
                  </a:lnTo>
                  <a:lnTo>
                    <a:pt x="112" y="981"/>
                  </a:lnTo>
                  <a:lnTo>
                    <a:pt x="110" y="981"/>
                  </a:lnTo>
                  <a:lnTo>
                    <a:pt x="111" y="982"/>
                  </a:lnTo>
                  <a:lnTo>
                    <a:pt x="112" y="983"/>
                  </a:lnTo>
                  <a:lnTo>
                    <a:pt x="112" y="984"/>
                  </a:lnTo>
                  <a:lnTo>
                    <a:pt x="112" y="986"/>
                  </a:lnTo>
                  <a:lnTo>
                    <a:pt x="112" y="989"/>
                  </a:lnTo>
                  <a:lnTo>
                    <a:pt x="112" y="990"/>
                  </a:lnTo>
                  <a:lnTo>
                    <a:pt x="112" y="991"/>
                  </a:lnTo>
                  <a:lnTo>
                    <a:pt x="112" y="993"/>
                  </a:lnTo>
                  <a:lnTo>
                    <a:pt x="107" y="997"/>
                  </a:lnTo>
                  <a:lnTo>
                    <a:pt x="105" y="999"/>
                  </a:lnTo>
                  <a:lnTo>
                    <a:pt x="104" y="999"/>
                  </a:lnTo>
                  <a:lnTo>
                    <a:pt x="99" y="999"/>
                  </a:lnTo>
                  <a:lnTo>
                    <a:pt x="98" y="997"/>
                  </a:lnTo>
                  <a:lnTo>
                    <a:pt x="97" y="996"/>
                  </a:lnTo>
                  <a:lnTo>
                    <a:pt x="96" y="996"/>
                  </a:lnTo>
                  <a:lnTo>
                    <a:pt x="89" y="996"/>
                  </a:lnTo>
                  <a:lnTo>
                    <a:pt x="89" y="997"/>
                  </a:lnTo>
                  <a:lnTo>
                    <a:pt x="89" y="999"/>
                  </a:lnTo>
                  <a:lnTo>
                    <a:pt x="89" y="1001"/>
                  </a:lnTo>
                  <a:lnTo>
                    <a:pt x="90" y="1001"/>
                  </a:lnTo>
                  <a:lnTo>
                    <a:pt x="89" y="1004"/>
                  </a:lnTo>
                  <a:lnTo>
                    <a:pt x="88" y="1006"/>
                  </a:lnTo>
                  <a:lnTo>
                    <a:pt x="88" y="1010"/>
                  </a:lnTo>
                  <a:lnTo>
                    <a:pt x="88" y="1021"/>
                  </a:lnTo>
                  <a:lnTo>
                    <a:pt x="85" y="1025"/>
                  </a:lnTo>
                  <a:lnTo>
                    <a:pt x="83" y="1027"/>
                  </a:lnTo>
                  <a:lnTo>
                    <a:pt x="82" y="1029"/>
                  </a:lnTo>
                  <a:lnTo>
                    <a:pt x="82" y="1030"/>
                  </a:lnTo>
                  <a:lnTo>
                    <a:pt x="81" y="1033"/>
                  </a:lnTo>
                  <a:lnTo>
                    <a:pt x="75" y="1038"/>
                  </a:lnTo>
                  <a:lnTo>
                    <a:pt x="74" y="1036"/>
                  </a:lnTo>
                  <a:lnTo>
                    <a:pt x="74" y="1038"/>
                  </a:lnTo>
                  <a:lnTo>
                    <a:pt x="72" y="1039"/>
                  </a:lnTo>
                  <a:lnTo>
                    <a:pt x="74" y="1041"/>
                  </a:lnTo>
                  <a:lnTo>
                    <a:pt x="72" y="1042"/>
                  </a:lnTo>
                  <a:lnTo>
                    <a:pt x="71" y="1045"/>
                  </a:lnTo>
                  <a:lnTo>
                    <a:pt x="70" y="1047"/>
                  </a:lnTo>
                  <a:lnTo>
                    <a:pt x="68" y="1047"/>
                  </a:lnTo>
                  <a:lnTo>
                    <a:pt x="62" y="1048"/>
                  </a:lnTo>
                  <a:lnTo>
                    <a:pt x="61" y="1047"/>
                  </a:lnTo>
                  <a:lnTo>
                    <a:pt x="61" y="1048"/>
                  </a:lnTo>
                  <a:lnTo>
                    <a:pt x="61" y="1049"/>
                  </a:lnTo>
                  <a:lnTo>
                    <a:pt x="61" y="1049"/>
                  </a:lnTo>
                  <a:lnTo>
                    <a:pt x="59" y="1051"/>
                  </a:lnTo>
                  <a:lnTo>
                    <a:pt x="61" y="1052"/>
                  </a:lnTo>
                  <a:lnTo>
                    <a:pt x="64" y="1053"/>
                  </a:lnTo>
                  <a:lnTo>
                    <a:pt x="65" y="1054"/>
                  </a:lnTo>
                  <a:lnTo>
                    <a:pt x="66" y="1055"/>
                  </a:lnTo>
                  <a:lnTo>
                    <a:pt x="64" y="1055"/>
                  </a:lnTo>
                  <a:lnTo>
                    <a:pt x="62" y="1054"/>
                  </a:lnTo>
                  <a:lnTo>
                    <a:pt x="61" y="1054"/>
                  </a:lnTo>
                  <a:lnTo>
                    <a:pt x="59" y="1054"/>
                  </a:lnTo>
                  <a:lnTo>
                    <a:pt x="59" y="1053"/>
                  </a:lnTo>
                  <a:lnTo>
                    <a:pt x="58" y="1052"/>
                  </a:lnTo>
                  <a:lnTo>
                    <a:pt x="58" y="1051"/>
                  </a:lnTo>
                  <a:lnTo>
                    <a:pt x="58" y="1049"/>
                  </a:lnTo>
                  <a:lnTo>
                    <a:pt x="57" y="1049"/>
                  </a:lnTo>
                  <a:lnTo>
                    <a:pt x="56" y="1051"/>
                  </a:lnTo>
                  <a:lnTo>
                    <a:pt x="56" y="1052"/>
                  </a:lnTo>
                  <a:lnTo>
                    <a:pt x="56" y="1052"/>
                  </a:lnTo>
                  <a:lnTo>
                    <a:pt x="53" y="1053"/>
                  </a:lnTo>
                  <a:lnTo>
                    <a:pt x="53" y="1054"/>
                  </a:lnTo>
                  <a:lnTo>
                    <a:pt x="52" y="1056"/>
                  </a:lnTo>
                  <a:lnTo>
                    <a:pt x="52" y="1059"/>
                  </a:lnTo>
                  <a:lnTo>
                    <a:pt x="52" y="1064"/>
                  </a:lnTo>
                  <a:lnTo>
                    <a:pt x="51" y="1065"/>
                  </a:lnTo>
                  <a:lnTo>
                    <a:pt x="51" y="1066"/>
                  </a:lnTo>
                  <a:lnTo>
                    <a:pt x="45" y="1068"/>
                  </a:lnTo>
                  <a:lnTo>
                    <a:pt x="44" y="1068"/>
                  </a:lnTo>
                  <a:lnTo>
                    <a:pt x="43" y="1069"/>
                  </a:lnTo>
                  <a:lnTo>
                    <a:pt x="44" y="1072"/>
                  </a:lnTo>
                  <a:lnTo>
                    <a:pt x="44" y="1073"/>
                  </a:lnTo>
                  <a:lnTo>
                    <a:pt x="44" y="1075"/>
                  </a:lnTo>
                  <a:lnTo>
                    <a:pt x="43" y="1075"/>
                  </a:lnTo>
                  <a:lnTo>
                    <a:pt x="39" y="1078"/>
                  </a:lnTo>
                  <a:lnTo>
                    <a:pt x="31" y="1086"/>
                  </a:lnTo>
                  <a:lnTo>
                    <a:pt x="27" y="1087"/>
                  </a:lnTo>
                  <a:lnTo>
                    <a:pt x="26" y="1087"/>
                  </a:lnTo>
                  <a:lnTo>
                    <a:pt x="25" y="1088"/>
                  </a:lnTo>
                  <a:lnTo>
                    <a:pt x="25" y="1090"/>
                  </a:lnTo>
                  <a:lnTo>
                    <a:pt x="25" y="1091"/>
                  </a:lnTo>
                  <a:lnTo>
                    <a:pt x="24" y="1092"/>
                  </a:lnTo>
                  <a:lnTo>
                    <a:pt x="23" y="1093"/>
                  </a:lnTo>
                  <a:lnTo>
                    <a:pt x="20" y="1092"/>
                  </a:lnTo>
                  <a:lnTo>
                    <a:pt x="18" y="1090"/>
                  </a:lnTo>
                  <a:lnTo>
                    <a:pt x="17" y="1090"/>
                  </a:lnTo>
                  <a:lnTo>
                    <a:pt x="13" y="1092"/>
                  </a:lnTo>
                  <a:lnTo>
                    <a:pt x="11" y="1093"/>
                  </a:lnTo>
                  <a:lnTo>
                    <a:pt x="6" y="1095"/>
                  </a:lnTo>
                  <a:lnTo>
                    <a:pt x="4" y="1097"/>
                  </a:lnTo>
                  <a:lnTo>
                    <a:pt x="3" y="1097"/>
                  </a:lnTo>
                  <a:lnTo>
                    <a:pt x="1" y="1100"/>
                  </a:lnTo>
                  <a:lnTo>
                    <a:pt x="1" y="1101"/>
                  </a:lnTo>
                  <a:lnTo>
                    <a:pt x="1" y="1104"/>
                  </a:lnTo>
                  <a:lnTo>
                    <a:pt x="1" y="1105"/>
                  </a:lnTo>
                  <a:lnTo>
                    <a:pt x="3" y="1105"/>
                  </a:lnTo>
                  <a:lnTo>
                    <a:pt x="3" y="1106"/>
                  </a:lnTo>
                  <a:lnTo>
                    <a:pt x="1" y="1106"/>
                  </a:lnTo>
                  <a:lnTo>
                    <a:pt x="0" y="1106"/>
                  </a:lnTo>
                  <a:lnTo>
                    <a:pt x="1" y="1110"/>
                  </a:lnTo>
                  <a:lnTo>
                    <a:pt x="4" y="1111"/>
                  </a:lnTo>
                  <a:lnTo>
                    <a:pt x="9" y="1110"/>
                  </a:lnTo>
                  <a:lnTo>
                    <a:pt x="11" y="1108"/>
                  </a:lnTo>
                  <a:lnTo>
                    <a:pt x="12" y="1108"/>
                  </a:lnTo>
                  <a:lnTo>
                    <a:pt x="13" y="1107"/>
                  </a:lnTo>
                  <a:lnTo>
                    <a:pt x="14" y="1106"/>
                  </a:lnTo>
                  <a:lnTo>
                    <a:pt x="14" y="1105"/>
                  </a:lnTo>
                  <a:lnTo>
                    <a:pt x="14" y="1103"/>
                  </a:lnTo>
                  <a:lnTo>
                    <a:pt x="16" y="1101"/>
                  </a:lnTo>
                  <a:lnTo>
                    <a:pt x="18" y="1101"/>
                  </a:lnTo>
                  <a:lnTo>
                    <a:pt x="19" y="1101"/>
                  </a:lnTo>
                  <a:lnTo>
                    <a:pt x="20" y="1101"/>
                  </a:lnTo>
                  <a:lnTo>
                    <a:pt x="23" y="1103"/>
                  </a:lnTo>
                  <a:lnTo>
                    <a:pt x="26" y="1104"/>
                  </a:lnTo>
                  <a:lnTo>
                    <a:pt x="30" y="1106"/>
                  </a:lnTo>
                  <a:lnTo>
                    <a:pt x="31" y="1106"/>
                  </a:lnTo>
                  <a:lnTo>
                    <a:pt x="32" y="1107"/>
                  </a:lnTo>
                  <a:lnTo>
                    <a:pt x="35" y="1111"/>
                  </a:lnTo>
                  <a:lnTo>
                    <a:pt x="36" y="1112"/>
                  </a:lnTo>
                  <a:lnTo>
                    <a:pt x="36" y="1113"/>
                  </a:lnTo>
                  <a:lnTo>
                    <a:pt x="36" y="1114"/>
                  </a:lnTo>
                  <a:lnTo>
                    <a:pt x="36" y="1116"/>
                  </a:lnTo>
                  <a:lnTo>
                    <a:pt x="36" y="1117"/>
                  </a:lnTo>
                  <a:lnTo>
                    <a:pt x="37" y="1117"/>
                  </a:lnTo>
                  <a:lnTo>
                    <a:pt x="38" y="1119"/>
                  </a:lnTo>
                  <a:lnTo>
                    <a:pt x="39" y="1120"/>
                  </a:lnTo>
                  <a:lnTo>
                    <a:pt x="40" y="1120"/>
                  </a:lnTo>
                  <a:lnTo>
                    <a:pt x="42" y="1117"/>
                  </a:lnTo>
                  <a:lnTo>
                    <a:pt x="44" y="1114"/>
                  </a:lnTo>
                  <a:lnTo>
                    <a:pt x="45" y="1113"/>
                  </a:lnTo>
                  <a:lnTo>
                    <a:pt x="46" y="1114"/>
                  </a:lnTo>
                  <a:lnTo>
                    <a:pt x="48" y="1114"/>
                  </a:lnTo>
                  <a:lnTo>
                    <a:pt x="50" y="1111"/>
                  </a:lnTo>
                  <a:lnTo>
                    <a:pt x="51" y="1108"/>
                  </a:lnTo>
                  <a:lnTo>
                    <a:pt x="50" y="1107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48" y="1106"/>
                  </a:lnTo>
                  <a:lnTo>
                    <a:pt x="46" y="1105"/>
                  </a:lnTo>
                  <a:lnTo>
                    <a:pt x="45" y="1105"/>
                  </a:lnTo>
                  <a:lnTo>
                    <a:pt x="48" y="1104"/>
                  </a:lnTo>
                  <a:lnTo>
                    <a:pt x="49" y="1104"/>
                  </a:lnTo>
                  <a:lnTo>
                    <a:pt x="49" y="1103"/>
                  </a:lnTo>
                  <a:lnTo>
                    <a:pt x="49" y="1101"/>
                  </a:lnTo>
                  <a:lnTo>
                    <a:pt x="49" y="1100"/>
                  </a:lnTo>
                  <a:lnTo>
                    <a:pt x="50" y="1100"/>
                  </a:lnTo>
                  <a:lnTo>
                    <a:pt x="50" y="1099"/>
                  </a:lnTo>
                  <a:lnTo>
                    <a:pt x="51" y="1099"/>
                  </a:lnTo>
                  <a:lnTo>
                    <a:pt x="50" y="1098"/>
                  </a:lnTo>
                  <a:lnTo>
                    <a:pt x="50" y="1097"/>
                  </a:lnTo>
                  <a:lnTo>
                    <a:pt x="51" y="1095"/>
                  </a:lnTo>
                  <a:lnTo>
                    <a:pt x="51" y="1094"/>
                  </a:lnTo>
                  <a:lnTo>
                    <a:pt x="51" y="1093"/>
                  </a:lnTo>
                  <a:lnTo>
                    <a:pt x="52" y="1093"/>
                  </a:lnTo>
                  <a:lnTo>
                    <a:pt x="53" y="1093"/>
                  </a:lnTo>
                  <a:lnTo>
                    <a:pt x="53" y="1098"/>
                  </a:lnTo>
                  <a:lnTo>
                    <a:pt x="55" y="1099"/>
                  </a:lnTo>
                  <a:lnTo>
                    <a:pt x="57" y="1093"/>
                  </a:lnTo>
                  <a:lnTo>
                    <a:pt x="58" y="1093"/>
                  </a:lnTo>
                  <a:lnTo>
                    <a:pt x="62" y="1092"/>
                  </a:lnTo>
                  <a:lnTo>
                    <a:pt x="63" y="1091"/>
                  </a:lnTo>
                  <a:lnTo>
                    <a:pt x="64" y="1088"/>
                  </a:lnTo>
                  <a:lnTo>
                    <a:pt x="65" y="1088"/>
                  </a:lnTo>
                  <a:lnTo>
                    <a:pt x="69" y="1088"/>
                  </a:lnTo>
                  <a:lnTo>
                    <a:pt x="70" y="1088"/>
                  </a:lnTo>
                  <a:lnTo>
                    <a:pt x="70" y="1087"/>
                  </a:lnTo>
                  <a:lnTo>
                    <a:pt x="71" y="1085"/>
                  </a:lnTo>
                  <a:lnTo>
                    <a:pt x="71" y="1084"/>
                  </a:lnTo>
                  <a:lnTo>
                    <a:pt x="71" y="1082"/>
                  </a:lnTo>
                  <a:lnTo>
                    <a:pt x="71" y="1081"/>
                  </a:lnTo>
                  <a:lnTo>
                    <a:pt x="72" y="1080"/>
                  </a:lnTo>
                  <a:lnTo>
                    <a:pt x="72" y="1079"/>
                  </a:lnTo>
                  <a:lnTo>
                    <a:pt x="72" y="1078"/>
                  </a:lnTo>
                  <a:lnTo>
                    <a:pt x="74" y="1078"/>
                  </a:lnTo>
                  <a:lnTo>
                    <a:pt x="75" y="1078"/>
                  </a:lnTo>
                  <a:lnTo>
                    <a:pt x="76" y="1078"/>
                  </a:lnTo>
                  <a:lnTo>
                    <a:pt x="77" y="1077"/>
                  </a:lnTo>
                  <a:lnTo>
                    <a:pt x="78" y="1077"/>
                  </a:lnTo>
                  <a:lnTo>
                    <a:pt x="79" y="1079"/>
                  </a:lnTo>
                  <a:lnTo>
                    <a:pt x="79" y="1078"/>
                  </a:lnTo>
                  <a:lnTo>
                    <a:pt x="81" y="1078"/>
                  </a:lnTo>
                  <a:lnTo>
                    <a:pt x="91" y="1078"/>
                  </a:lnTo>
                  <a:lnTo>
                    <a:pt x="95" y="1077"/>
                  </a:lnTo>
                  <a:lnTo>
                    <a:pt x="101" y="1073"/>
                  </a:lnTo>
                  <a:lnTo>
                    <a:pt x="104" y="1073"/>
                  </a:lnTo>
                  <a:lnTo>
                    <a:pt x="110" y="1074"/>
                  </a:lnTo>
                  <a:lnTo>
                    <a:pt x="112" y="1075"/>
                  </a:lnTo>
                  <a:lnTo>
                    <a:pt x="112" y="1078"/>
                  </a:lnTo>
                  <a:lnTo>
                    <a:pt x="112" y="1078"/>
                  </a:lnTo>
                  <a:lnTo>
                    <a:pt x="114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4" y="1075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4"/>
                  </a:lnTo>
                  <a:lnTo>
                    <a:pt x="112" y="1073"/>
                  </a:lnTo>
                  <a:lnTo>
                    <a:pt x="112" y="1074"/>
                  </a:lnTo>
                  <a:lnTo>
                    <a:pt x="112" y="1073"/>
                  </a:lnTo>
                  <a:lnTo>
                    <a:pt x="114" y="1072"/>
                  </a:lnTo>
                  <a:lnTo>
                    <a:pt x="112" y="1071"/>
                  </a:lnTo>
                  <a:lnTo>
                    <a:pt x="109" y="1072"/>
                  </a:lnTo>
                  <a:lnTo>
                    <a:pt x="108" y="1069"/>
                  </a:lnTo>
                  <a:lnTo>
                    <a:pt x="111" y="1069"/>
                  </a:lnTo>
                  <a:lnTo>
                    <a:pt x="112" y="1069"/>
                  </a:lnTo>
                  <a:lnTo>
                    <a:pt x="112" y="1068"/>
                  </a:lnTo>
                  <a:lnTo>
                    <a:pt x="112" y="1067"/>
                  </a:lnTo>
                  <a:lnTo>
                    <a:pt x="112" y="1066"/>
                  </a:lnTo>
                  <a:lnTo>
                    <a:pt x="112" y="1066"/>
                  </a:lnTo>
                  <a:lnTo>
                    <a:pt x="112" y="1065"/>
                  </a:lnTo>
                  <a:lnTo>
                    <a:pt x="112" y="1065"/>
                  </a:lnTo>
                  <a:lnTo>
                    <a:pt x="114" y="1064"/>
                  </a:lnTo>
                  <a:lnTo>
                    <a:pt x="114" y="1062"/>
                  </a:lnTo>
                  <a:lnTo>
                    <a:pt x="115" y="1062"/>
                  </a:lnTo>
                  <a:lnTo>
                    <a:pt x="117" y="1062"/>
                  </a:lnTo>
                  <a:lnTo>
                    <a:pt x="116" y="1064"/>
                  </a:lnTo>
                  <a:lnTo>
                    <a:pt x="115" y="1066"/>
                  </a:lnTo>
                  <a:lnTo>
                    <a:pt x="114" y="1067"/>
                  </a:lnTo>
                  <a:lnTo>
                    <a:pt x="115" y="1069"/>
                  </a:lnTo>
                  <a:lnTo>
                    <a:pt x="116" y="1071"/>
                  </a:lnTo>
                  <a:lnTo>
                    <a:pt x="116" y="1072"/>
                  </a:lnTo>
                  <a:lnTo>
                    <a:pt x="117" y="1073"/>
                  </a:lnTo>
                  <a:lnTo>
                    <a:pt x="118" y="1073"/>
                  </a:lnTo>
                  <a:lnTo>
                    <a:pt x="121" y="1073"/>
                  </a:lnTo>
                  <a:lnTo>
                    <a:pt x="120" y="1075"/>
                  </a:lnTo>
                  <a:lnTo>
                    <a:pt x="121" y="1077"/>
                  </a:lnTo>
                  <a:lnTo>
                    <a:pt x="122" y="1078"/>
                  </a:lnTo>
                  <a:lnTo>
                    <a:pt x="124" y="1078"/>
                  </a:lnTo>
                  <a:lnTo>
                    <a:pt x="124" y="1079"/>
                  </a:lnTo>
                  <a:lnTo>
                    <a:pt x="123" y="1079"/>
                  </a:lnTo>
                  <a:lnTo>
                    <a:pt x="124" y="1080"/>
                  </a:lnTo>
                  <a:lnTo>
                    <a:pt x="125" y="1081"/>
                  </a:lnTo>
                  <a:lnTo>
                    <a:pt x="127" y="1081"/>
                  </a:lnTo>
                  <a:lnTo>
                    <a:pt x="127" y="1080"/>
                  </a:lnTo>
                  <a:lnTo>
                    <a:pt x="128" y="1079"/>
                  </a:lnTo>
                  <a:lnTo>
                    <a:pt x="129" y="1079"/>
                  </a:lnTo>
                  <a:lnTo>
                    <a:pt x="131" y="1078"/>
                  </a:lnTo>
                  <a:lnTo>
                    <a:pt x="133" y="1078"/>
                  </a:lnTo>
                  <a:lnTo>
                    <a:pt x="138" y="1082"/>
                  </a:lnTo>
                  <a:lnTo>
                    <a:pt x="141" y="1088"/>
                  </a:lnTo>
                  <a:lnTo>
                    <a:pt x="144" y="1091"/>
                  </a:lnTo>
                  <a:lnTo>
                    <a:pt x="146" y="1090"/>
                  </a:lnTo>
                  <a:lnTo>
                    <a:pt x="147" y="1090"/>
                  </a:lnTo>
                  <a:lnTo>
                    <a:pt x="148" y="1091"/>
                  </a:lnTo>
                  <a:lnTo>
                    <a:pt x="150" y="1091"/>
                  </a:lnTo>
                  <a:lnTo>
                    <a:pt x="151" y="1091"/>
                  </a:lnTo>
                  <a:lnTo>
                    <a:pt x="154" y="1090"/>
                  </a:lnTo>
                  <a:lnTo>
                    <a:pt x="155" y="1090"/>
                  </a:lnTo>
                  <a:lnTo>
                    <a:pt x="155" y="1086"/>
                  </a:lnTo>
                  <a:lnTo>
                    <a:pt x="155" y="1084"/>
                  </a:lnTo>
                  <a:lnTo>
                    <a:pt x="156" y="1081"/>
                  </a:lnTo>
                  <a:lnTo>
                    <a:pt x="156" y="1079"/>
                  </a:lnTo>
                  <a:lnTo>
                    <a:pt x="157" y="1078"/>
                  </a:lnTo>
                  <a:lnTo>
                    <a:pt x="159" y="1078"/>
                  </a:lnTo>
                  <a:lnTo>
                    <a:pt x="161" y="1078"/>
                  </a:lnTo>
                  <a:lnTo>
                    <a:pt x="161" y="1074"/>
                  </a:lnTo>
                  <a:lnTo>
                    <a:pt x="162" y="1075"/>
                  </a:lnTo>
                  <a:lnTo>
                    <a:pt x="163" y="1077"/>
                  </a:lnTo>
                  <a:lnTo>
                    <a:pt x="164" y="1075"/>
                  </a:lnTo>
                  <a:lnTo>
                    <a:pt x="166" y="1072"/>
                  </a:lnTo>
                  <a:lnTo>
                    <a:pt x="167" y="1072"/>
                  </a:lnTo>
                  <a:lnTo>
                    <a:pt x="167" y="1071"/>
                  </a:lnTo>
                  <a:lnTo>
                    <a:pt x="168" y="1068"/>
                  </a:lnTo>
                  <a:lnTo>
                    <a:pt x="164" y="1068"/>
                  </a:lnTo>
                  <a:lnTo>
                    <a:pt x="163" y="1067"/>
                  </a:lnTo>
                  <a:lnTo>
                    <a:pt x="162" y="1066"/>
                  </a:lnTo>
                  <a:lnTo>
                    <a:pt x="163" y="1064"/>
                  </a:lnTo>
                  <a:lnTo>
                    <a:pt x="164" y="1062"/>
                  </a:lnTo>
                  <a:lnTo>
                    <a:pt x="166" y="1062"/>
                  </a:lnTo>
                  <a:lnTo>
                    <a:pt x="168" y="1062"/>
                  </a:lnTo>
                  <a:lnTo>
                    <a:pt x="167" y="1056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8" y="1049"/>
                  </a:lnTo>
                  <a:lnTo>
                    <a:pt x="169" y="1048"/>
                  </a:lnTo>
                  <a:lnTo>
                    <a:pt x="169" y="1046"/>
                  </a:lnTo>
                  <a:lnTo>
                    <a:pt x="170" y="1045"/>
                  </a:lnTo>
                  <a:lnTo>
                    <a:pt x="170" y="1043"/>
                  </a:lnTo>
                  <a:lnTo>
                    <a:pt x="169" y="1039"/>
                  </a:lnTo>
                  <a:lnTo>
                    <a:pt x="169" y="1038"/>
                  </a:lnTo>
                  <a:lnTo>
                    <a:pt x="169" y="1036"/>
                  </a:lnTo>
                  <a:lnTo>
                    <a:pt x="169" y="1036"/>
                  </a:lnTo>
                  <a:lnTo>
                    <a:pt x="169" y="1038"/>
                  </a:lnTo>
                  <a:lnTo>
                    <a:pt x="170" y="1041"/>
                  </a:lnTo>
                  <a:lnTo>
                    <a:pt x="172" y="1042"/>
                  </a:lnTo>
                  <a:lnTo>
                    <a:pt x="173" y="1043"/>
                  </a:lnTo>
                  <a:lnTo>
                    <a:pt x="174" y="1043"/>
                  </a:lnTo>
                  <a:lnTo>
                    <a:pt x="176" y="1043"/>
                  </a:lnTo>
                  <a:lnTo>
                    <a:pt x="181" y="1041"/>
                  </a:lnTo>
                  <a:lnTo>
                    <a:pt x="182" y="1040"/>
                  </a:lnTo>
                  <a:lnTo>
                    <a:pt x="183" y="1039"/>
                  </a:lnTo>
                  <a:lnTo>
                    <a:pt x="185" y="1038"/>
                  </a:lnTo>
                  <a:lnTo>
                    <a:pt x="187" y="1036"/>
                  </a:lnTo>
                  <a:lnTo>
                    <a:pt x="190" y="1035"/>
                  </a:lnTo>
                  <a:lnTo>
                    <a:pt x="192" y="1035"/>
                  </a:lnTo>
                  <a:lnTo>
                    <a:pt x="193" y="1035"/>
                  </a:lnTo>
                  <a:lnTo>
                    <a:pt x="194" y="1035"/>
                  </a:lnTo>
                  <a:lnTo>
                    <a:pt x="195" y="1035"/>
                  </a:lnTo>
                  <a:lnTo>
                    <a:pt x="196" y="1034"/>
                  </a:lnTo>
                  <a:lnTo>
                    <a:pt x="198" y="1034"/>
                  </a:lnTo>
                  <a:lnTo>
                    <a:pt x="198" y="1033"/>
                  </a:lnTo>
                  <a:lnTo>
                    <a:pt x="199" y="1032"/>
                  </a:lnTo>
                  <a:lnTo>
                    <a:pt x="201" y="1033"/>
                  </a:lnTo>
                  <a:lnTo>
                    <a:pt x="203" y="1033"/>
                  </a:lnTo>
                  <a:lnTo>
                    <a:pt x="206" y="1030"/>
                  </a:lnTo>
                  <a:lnTo>
                    <a:pt x="207" y="1030"/>
                  </a:lnTo>
                  <a:lnTo>
                    <a:pt x="212" y="1029"/>
                  </a:lnTo>
                  <a:lnTo>
                    <a:pt x="214" y="1029"/>
                  </a:lnTo>
                  <a:lnTo>
                    <a:pt x="226" y="1035"/>
                  </a:lnTo>
                  <a:lnTo>
                    <a:pt x="242" y="1047"/>
                  </a:lnTo>
                  <a:lnTo>
                    <a:pt x="244" y="1049"/>
                  </a:lnTo>
                  <a:lnTo>
                    <a:pt x="244" y="1054"/>
                  </a:lnTo>
                  <a:lnTo>
                    <a:pt x="245" y="1054"/>
                  </a:lnTo>
                  <a:lnTo>
                    <a:pt x="246" y="1052"/>
                  </a:lnTo>
                  <a:lnTo>
                    <a:pt x="246" y="1051"/>
                  </a:lnTo>
                  <a:lnTo>
                    <a:pt x="246" y="1049"/>
                  </a:lnTo>
                  <a:lnTo>
                    <a:pt x="245" y="1049"/>
                  </a:lnTo>
                  <a:lnTo>
                    <a:pt x="244" y="1048"/>
                  </a:lnTo>
                  <a:lnTo>
                    <a:pt x="244" y="1046"/>
                  </a:lnTo>
                  <a:lnTo>
                    <a:pt x="245" y="1042"/>
                  </a:lnTo>
                  <a:lnTo>
                    <a:pt x="246" y="1041"/>
                  </a:lnTo>
                  <a:lnTo>
                    <a:pt x="248" y="1041"/>
                  </a:lnTo>
                  <a:lnTo>
                    <a:pt x="251" y="1040"/>
                  </a:lnTo>
                  <a:lnTo>
                    <a:pt x="253" y="1042"/>
                  </a:lnTo>
                  <a:lnTo>
                    <a:pt x="266" y="1043"/>
                  </a:lnTo>
                  <a:lnTo>
                    <a:pt x="272" y="1046"/>
                  </a:lnTo>
                  <a:lnTo>
                    <a:pt x="273" y="1047"/>
                  </a:lnTo>
                  <a:lnTo>
                    <a:pt x="280" y="1047"/>
                  </a:lnTo>
                  <a:lnTo>
                    <a:pt x="281" y="1046"/>
                  </a:lnTo>
                  <a:lnTo>
                    <a:pt x="281" y="1043"/>
                  </a:lnTo>
                  <a:lnTo>
                    <a:pt x="283" y="1041"/>
                  </a:lnTo>
                  <a:lnTo>
                    <a:pt x="283" y="1040"/>
                  </a:lnTo>
                  <a:lnTo>
                    <a:pt x="283" y="1040"/>
                  </a:lnTo>
                  <a:lnTo>
                    <a:pt x="283" y="1038"/>
                  </a:lnTo>
                  <a:lnTo>
                    <a:pt x="283" y="1036"/>
                  </a:lnTo>
                  <a:lnTo>
                    <a:pt x="281" y="1036"/>
                  </a:lnTo>
                  <a:lnTo>
                    <a:pt x="280" y="1036"/>
                  </a:lnTo>
                  <a:lnTo>
                    <a:pt x="278" y="1036"/>
                  </a:lnTo>
                  <a:lnTo>
                    <a:pt x="278" y="1035"/>
                  </a:lnTo>
                  <a:lnTo>
                    <a:pt x="276" y="1032"/>
                  </a:lnTo>
                  <a:lnTo>
                    <a:pt x="274" y="1033"/>
                  </a:lnTo>
                  <a:lnTo>
                    <a:pt x="274" y="1034"/>
                  </a:lnTo>
                  <a:lnTo>
                    <a:pt x="273" y="1034"/>
                  </a:lnTo>
                  <a:lnTo>
                    <a:pt x="272" y="1034"/>
                  </a:lnTo>
                  <a:lnTo>
                    <a:pt x="274" y="1029"/>
                  </a:lnTo>
                  <a:lnTo>
                    <a:pt x="276" y="1029"/>
                  </a:lnTo>
                  <a:lnTo>
                    <a:pt x="277" y="1030"/>
                  </a:lnTo>
                  <a:lnTo>
                    <a:pt x="277" y="1032"/>
                  </a:lnTo>
                  <a:lnTo>
                    <a:pt x="278" y="1032"/>
                  </a:lnTo>
                  <a:lnTo>
                    <a:pt x="279" y="1032"/>
                  </a:lnTo>
                  <a:lnTo>
                    <a:pt x="283" y="1032"/>
                  </a:lnTo>
                  <a:lnTo>
                    <a:pt x="283" y="1033"/>
                  </a:lnTo>
                  <a:lnTo>
                    <a:pt x="283" y="1034"/>
                  </a:lnTo>
                  <a:lnTo>
                    <a:pt x="283" y="1035"/>
                  </a:lnTo>
                  <a:lnTo>
                    <a:pt x="283" y="1034"/>
                  </a:lnTo>
                  <a:lnTo>
                    <a:pt x="284" y="1033"/>
                  </a:lnTo>
                  <a:lnTo>
                    <a:pt x="285" y="1032"/>
                  </a:lnTo>
                  <a:lnTo>
                    <a:pt x="287" y="1030"/>
                  </a:lnTo>
                  <a:lnTo>
                    <a:pt x="289" y="1030"/>
                  </a:lnTo>
                  <a:lnTo>
                    <a:pt x="290" y="1030"/>
                  </a:lnTo>
                  <a:lnTo>
                    <a:pt x="293" y="1030"/>
                  </a:lnTo>
                  <a:lnTo>
                    <a:pt x="296" y="1032"/>
                  </a:lnTo>
                  <a:lnTo>
                    <a:pt x="297" y="1030"/>
                  </a:lnTo>
                  <a:lnTo>
                    <a:pt x="299" y="1029"/>
                  </a:lnTo>
                  <a:lnTo>
                    <a:pt x="302" y="1029"/>
                  </a:lnTo>
                  <a:lnTo>
                    <a:pt x="303" y="1029"/>
                  </a:lnTo>
                  <a:lnTo>
                    <a:pt x="309" y="1030"/>
                  </a:lnTo>
                  <a:lnTo>
                    <a:pt x="310" y="1032"/>
                  </a:lnTo>
                  <a:lnTo>
                    <a:pt x="311" y="1032"/>
                  </a:lnTo>
                  <a:lnTo>
                    <a:pt x="311" y="1032"/>
                  </a:lnTo>
                  <a:lnTo>
                    <a:pt x="311" y="1030"/>
                  </a:lnTo>
                  <a:lnTo>
                    <a:pt x="313" y="1027"/>
                  </a:lnTo>
                  <a:lnTo>
                    <a:pt x="316" y="1027"/>
                  </a:lnTo>
                  <a:lnTo>
                    <a:pt x="317" y="1026"/>
                  </a:lnTo>
                  <a:lnTo>
                    <a:pt x="319" y="1026"/>
                  </a:lnTo>
                  <a:lnTo>
                    <a:pt x="323" y="1025"/>
                  </a:lnTo>
                  <a:lnTo>
                    <a:pt x="323" y="1023"/>
                  </a:lnTo>
                  <a:lnTo>
                    <a:pt x="322" y="1023"/>
                  </a:lnTo>
                  <a:lnTo>
                    <a:pt x="323" y="1022"/>
                  </a:lnTo>
                  <a:lnTo>
                    <a:pt x="327" y="1022"/>
                  </a:lnTo>
                  <a:lnTo>
                    <a:pt x="329" y="1021"/>
                  </a:lnTo>
                  <a:lnTo>
                    <a:pt x="330" y="1021"/>
                  </a:lnTo>
                  <a:lnTo>
                    <a:pt x="329" y="1020"/>
                  </a:lnTo>
                  <a:lnTo>
                    <a:pt x="323" y="1013"/>
                  </a:lnTo>
                  <a:lnTo>
                    <a:pt x="320" y="1010"/>
                  </a:lnTo>
                  <a:lnTo>
                    <a:pt x="318" y="1009"/>
                  </a:lnTo>
                  <a:lnTo>
                    <a:pt x="318" y="1008"/>
                  </a:lnTo>
                  <a:lnTo>
                    <a:pt x="319" y="1009"/>
                  </a:lnTo>
                  <a:lnTo>
                    <a:pt x="327" y="1014"/>
                  </a:lnTo>
                  <a:lnTo>
                    <a:pt x="329" y="1016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1"/>
                  </a:lnTo>
                  <a:lnTo>
                    <a:pt x="338" y="1021"/>
                  </a:lnTo>
                  <a:lnTo>
                    <a:pt x="339" y="1022"/>
                  </a:lnTo>
                  <a:lnTo>
                    <a:pt x="339" y="1023"/>
                  </a:lnTo>
                  <a:lnTo>
                    <a:pt x="340" y="1023"/>
                  </a:lnTo>
                  <a:lnTo>
                    <a:pt x="342" y="1023"/>
                  </a:lnTo>
                  <a:lnTo>
                    <a:pt x="343" y="1023"/>
                  </a:lnTo>
                  <a:lnTo>
                    <a:pt x="343" y="1022"/>
                  </a:lnTo>
                  <a:lnTo>
                    <a:pt x="343" y="1021"/>
                  </a:lnTo>
                  <a:lnTo>
                    <a:pt x="343" y="1020"/>
                  </a:lnTo>
                  <a:lnTo>
                    <a:pt x="339" y="1017"/>
                  </a:lnTo>
                  <a:lnTo>
                    <a:pt x="340" y="1017"/>
                  </a:lnTo>
                  <a:lnTo>
                    <a:pt x="346" y="1016"/>
                  </a:lnTo>
                  <a:lnTo>
                    <a:pt x="348" y="1017"/>
                  </a:lnTo>
                  <a:lnTo>
                    <a:pt x="346" y="1019"/>
                  </a:lnTo>
                  <a:lnTo>
                    <a:pt x="345" y="1021"/>
                  </a:lnTo>
                  <a:lnTo>
                    <a:pt x="345" y="1022"/>
                  </a:lnTo>
                  <a:lnTo>
                    <a:pt x="346" y="1023"/>
                  </a:lnTo>
                  <a:lnTo>
                    <a:pt x="349" y="1023"/>
                  </a:lnTo>
                  <a:lnTo>
                    <a:pt x="349" y="1021"/>
                  </a:lnTo>
                  <a:lnTo>
                    <a:pt x="350" y="1020"/>
                  </a:lnTo>
                  <a:lnTo>
                    <a:pt x="351" y="1017"/>
                  </a:lnTo>
                  <a:lnTo>
                    <a:pt x="352" y="1017"/>
                  </a:lnTo>
                  <a:lnTo>
                    <a:pt x="353" y="1017"/>
                  </a:lnTo>
                  <a:lnTo>
                    <a:pt x="355" y="1017"/>
                  </a:lnTo>
                  <a:lnTo>
                    <a:pt x="357" y="1017"/>
                  </a:lnTo>
                  <a:lnTo>
                    <a:pt x="358" y="1017"/>
                  </a:lnTo>
                  <a:lnTo>
                    <a:pt x="359" y="1019"/>
                  </a:lnTo>
                  <a:lnTo>
                    <a:pt x="358" y="1020"/>
                  </a:lnTo>
                  <a:lnTo>
                    <a:pt x="359" y="1020"/>
                  </a:lnTo>
                  <a:lnTo>
                    <a:pt x="361" y="1019"/>
                  </a:lnTo>
                  <a:lnTo>
                    <a:pt x="361" y="1020"/>
                  </a:lnTo>
                  <a:lnTo>
                    <a:pt x="363" y="1021"/>
                  </a:lnTo>
                  <a:lnTo>
                    <a:pt x="363" y="1021"/>
                  </a:lnTo>
                  <a:lnTo>
                    <a:pt x="361" y="1022"/>
                  </a:lnTo>
                  <a:lnTo>
                    <a:pt x="359" y="1023"/>
                  </a:lnTo>
                  <a:lnTo>
                    <a:pt x="359" y="1025"/>
                  </a:lnTo>
                  <a:lnTo>
                    <a:pt x="361" y="1025"/>
                  </a:lnTo>
                  <a:lnTo>
                    <a:pt x="368" y="1029"/>
                  </a:lnTo>
                  <a:lnTo>
                    <a:pt x="368" y="1030"/>
                  </a:lnTo>
                  <a:lnTo>
                    <a:pt x="369" y="1029"/>
                  </a:lnTo>
                  <a:lnTo>
                    <a:pt x="370" y="1028"/>
                  </a:lnTo>
                  <a:lnTo>
                    <a:pt x="369" y="1026"/>
                  </a:lnTo>
                  <a:lnTo>
                    <a:pt x="370" y="1025"/>
                  </a:lnTo>
                  <a:lnTo>
                    <a:pt x="371" y="1025"/>
                  </a:lnTo>
                  <a:lnTo>
                    <a:pt x="371" y="1026"/>
                  </a:lnTo>
                  <a:lnTo>
                    <a:pt x="372" y="1026"/>
                  </a:lnTo>
                  <a:lnTo>
                    <a:pt x="385" y="1021"/>
                  </a:lnTo>
                  <a:lnTo>
                    <a:pt x="397" y="1021"/>
                  </a:lnTo>
                  <a:lnTo>
                    <a:pt x="407" y="1019"/>
                  </a:lnTo>
                  <a:lnTo>
                    <a:pt x="410" y="1020"/>
                  </a:lnTo>
                  <a:lnTo>
                    <a:pt x="411" y="1019"/>
                  </a:lnTo>
                  <a:lnTo>
                    <a:pt x="415" y="1019"/>
                  </a:lnTo>
                  <a:lnTo>
                    <a:pt x="428" y="1023"/>
                  </a:lnTo>
                  <a:lnTo>
                    <a:pt x="429" y="1023"/>
                  </a:lnTo>
                  <a:lnTo>
                    <a:pt x="433" y="1025"/>
                  </a:lnTo>
                  <a:lnTo>
                    <a:pt x="434" y="1025"/>
                  </a:lnTo>
                  <a:lnTo>
                    <a:pt x="435" y="1026"/>
                  </a:lnTo>
                  <a:lnTo>
                    <a:pt x="436" y="1027"/>
                  </a:lnTo>
                  <a:lnTo>
                    <a:pt x="439" y="1027"/>
                  </a:lnTo>
                  <a:lnTo>
                    <a:pt x="440" y="1027"/>
                  </a:lnTo>
                  <a:lnTo>
                    <a:pt x="443" y="1028"/>
                  </a:lnTo>
                  <a:lnTo>
                    <a:pt x="444" y="1028"/>
                  </a:lnTo>
                  <a:lnTo>
                    <a:pt x="448" y="1028"/>
                  </a:lnTo>
                  <a:lnTo>
                    <a:pt x="450" y="1023"/>
                  </a:lnTo>
                  <a:lnTo>
                    <a:pt x="453" y="1022"/>
                  </a:lnTo>
                  <a:lnTo>
                    <a:pt x="453" y="1021"/>
                  </a:lnTo>
                  <a:lnTo>
                    <a:pt x="454" y="1020"/>
                  </a:lnTo>
                  <a:lnTo>
                    <a:pt x="454" y="1021"/>
                  </a:lnTo>
                  <a:lnTo>
                    <a:pt x="457" y="1019"/>
                  </a:lnTo>
                  <a:lnTo>
                    <a:pt x="474" y="1015"/>
                  </a:lnTo>
                  <a:lnTo>
                    <a:pt x="478" y="1014"/>
                  </a:lnTo>
                  <a:lnTo>
                    <a:pt x="483" y="1007"/>
                  </a:lnTo>
                  <a:lnTo>
                    <a:pt x="487" y="1006"/>
                  </a:lnTo>
                  <a:lnTo>
                    <a:pt x="492" y="1007"/>
                  </a:lnTo>
                  <a:lnTo>
                    <a:pt x="498" y="1009"/>
                  </a:lnTo>
                  <a:lnTo>
                    <a:pt x="500" y="1008"/>
                  </a:lnTo>
                  <a:lnTo>
                    <a:pt x="500" y="1003"/>
                  </a:lnTo>
                  <a:lnTo>
                    <a:pt x="500" y="1000"/>
                  </a:lnTo>
                  <a:lnTo>
                    <a:pt x="500" y="999"/>
                  </a:lnTo>
                  <a:lnTo>
                    <a:pt x="505" y="993"/>
                  </a:lnTo>
                  <a:lnTo>
                    <a:pt x="507" y="991"/>
                  </a:lnTo>
                  <a:lnTo>
                    <a:pt x="508" y="990"/>
                  </a:lnTo>
                  <a:lnTo>
                    <a:pt x="509" y="990"/>
                  </a:lnTo>
                  <a:lnTo>
                    <a:pt x="514" y="990"/>
                  </a:lnTo>
                  <a:lnTo>
                    <a:pt x="515" y="989"/>
                  </a:lnTo>
                  <a:lnTo>
                    <a:pt x="517" y="988"/>
                  </a:lnTo>
                  <a:lnTo>
                    <a:pt x="518" y="987"/>
                  </a:lnTo>
                  <a:lnTo>
                    <a:pt x="519" y="987"/>
                  </a:lnTo>
                  <a:lnTo>
                    <a:pt x="520" y="987"/>
                  </a:lnTo>
                  <a:lnTo>
                    <a:pt x="521" y="987"/>
                  </a:lnTo>
                  <a:lnTo>
                    <a:pt x="524" y="984"/>
                  </a:lnTo>
                  <a:lnTo>
                    <a:pt x="528" y="983"/>
                  </a:lnTo>
                  <a:lnTo>
                    <a:pt x="531" y="981"/>
                  </a:lnTo>
                  <a:lnTo>
                    <a:pt x="532" y="976"/>
                  </a:lnTo>
                  <a:lnTo>
                    <a:pt x="533" y="971"/>
                  </a:lnTo>
                  <a:lnTo>
                    <a:pt x="532" y="967"/>
                  </a:lnTo>
                  <a:lnTo>
                    <a:pt x="531" y="964"/>
                  </a:lnTo>
                  <a:lnTo>
                    <a:pt x="531" y="963"/>
                  </a:lnTo>
                  <a:lnTo>
                    <a:pt x="531" y="960"/>
                  </a:lnTo>
                  <a:lnTo>
                    <a:pt x="533" y="960"/>
                  </a:lnTo>
                  <a:lnTo>
                    <a:pt x="534" y="960"/>
                  </a:lnTo>
                  <a:lnTo>
                    <a:pt x="534" y="958"/>
                  </a:lnTo>
                  <a:lnTo>
                    <a:pt x="535" y="957"/>
                  </a:lnTo>
                  <a:lnTo>
                    <a:pt x="535" y="952"/>
                  </a:lnTo>
                  <a:lnTo>
                    <a:pt x="534" y="951"/>
                  </a:lnTo>
                  <a:lnTo>
                    <a:pt x="508" y="954"/>
                  </a:lnTo>
                  <a:lnTo>
                    <a:pt x="500" y="957"/>
                  </a:lnTo>
                  <a:lnTo>
                    <a:pt x="483" y="955"/>
                  </a:lnTo>
                  <a:lnTo>
                    <a:pt x="482" y="952"/>
                  </a:lnTo>
                  <a:lnTo>
                    <a:pt x="481" y="950"/>
                  </a:lnTo>
                  <a:lnTo>
                    <a:pt x="481" y="949"/>
                  </a:lnTo>
                  <a:lnTo>
                    <a:pt x="480" y="949"/>
                  </a:lnTo>
                  <a:lnTo>
                    <a:pt x="480" y="950"/>
                  </a:lnTo>
                  <a:lnTo>
                    <a:pt x="480" y="951"/>
                  </a:lnTo>
                  <a:lnTo>
                    <a:pt x="480" y="952"/>
                  </a:lnTo>
                  <a:lnTo>
                    <a:pt x="478" y="952"/>
                  </a:lnTo>
                  <a:lnTo>
                    <a:pt x="472" y="952"/>
                  </a:lnTo>
                  <a:lnTo>
                    <a:pt x="470" y="951"/>
                  </a:lnTo>
                  <a:lnTo>
                    <a:pt x="469" y="951"/>
                  </a:lnTo>
                  <a:lnTo>
                    <a:pt x="469" y="950"/>
                  </a:lnTo>
                  <a:lnTo>
                    <a:pt x="469" y="949"/>
                  </a:lnTo>
                  <a:lnTo>
                    <a:pt x="470" y="949"/>
                  </a:lnTo>
                  <a:lnTo>
                    <a:pt x="473" y="948"/>
                  </a:lnTo>
                  <a:lnTo>
                    <a:pt x="475" y="945"/>
                  </a:lnTo>
                  <a:lnTo>
                    <a:pt x="476" y="945"/>
                  </a:lnTo>
                  <a:lnTo>
                    <a:pt x="480" y="945"/>
                  </a:lnTo>
                  <a:lnTo>
                    <a:pt x="480" y="945"/>
                  </a:lnTo>
                  <a:lnTo>
                    <a:pt x="481" y="945"/>
                  </a:lnTo>
                  <a:lnTo>
                    <a:pt x="481" y="944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67" y="939"/>
                  </a:lnTo>
                  <a:lnTo>
                    <a:pt x="462" y="941"/>
                  </a:lnTo>
                  <a:lnTo>
                    <a:pt x="462" y="942"/>
                  </a:lnTo>
                  <a:lnTo>
                    <a:pt x="461" y="942"/>
                  </a:lnTo>
                  <a:lnTo>
                    <a:pt x="461" y="943"/>
                  </a:lnTo>
                  <a:lnTo>
                    <a:pt x="455" y="944"/>
                  </a:lnTo>
                  <a:lnTo>
                    <a:pt x="456" y="943"/>
                  </a:lnTo>
                  <a:lnTo>
                    <a:pt x="457" y="943"/>
                  </a:lnTo>
                  <a:lnTo>
                    <a:pt x="459" y="943"/>
                  </a:lnTo>
                  <a:lnTo>
                    <a:pt x="460" y="942"/>
                  </a:lnTo>
                  <a:lnTo>
                    <a:pt x="461" y="939"/>
                  </a:lnTo>
                  <a:lnTo>
                    <a:pt x="461" y="938"/>
                  </a:lnTo>
                  <a:lnTo>
                    <a:pt x="467" y="936"/>
                  </a:lnTo>
                  <a:lnTo>
                    <a:pt x="468" y="936"/>
                  </a:lnTo>
                  <a:lnTo>
                    <a:pt x="469" y="937"/>
                  </a:lnTo>
                  <a:lnTo>
                    <a:pt x="470" y="936"/>
                  </a:lnTo>
                  <a:lnTo>
                    <a:pt x="472" y="936"/>
                  </a:lnTo>
                  <a:lnTo>
                    <a:pt x="473" y="936"/>
                  </a:lnTo>
                  <a:lnTo>
                    <a:pt x="474" y="936"/>
                  </a:lnTo>
                  <a:lnTo>
                    <a:pt x="475" y="936"/>
                  </a:lnTo>
                  <a:lnTo>
                    <a:pt x="475" y="935"/>
                  </a:lnTo>
                  <a:lnTo>
                    <a:pt x="476" y="935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85" y="936"/>
                  </a:lnTo>
                  <a:lnTo>
                    <a:pt x="488" y="935"/>
                  </a:lnTo>
                  <a:lnTo>
                    <a:pt x="489" y="935"/>
                  </a:lnTo>
                  <a:lnTo>
                    <a:pt x="492" y="932"/>
                  </a:lnTo>
                  <a:lnTo>
                    <a:pt x="496" y="929"/>
                  </a:lnTo>
                  <a:lnTo>
                    <a:pt x="499" y="925"/>
                  </a:lnTo>
                  <a:lnTo>
                    <a:pt x="498" y="924"/>
                  </a:lnTo>
                  <a:lnTo>
                    <a:pt x="495" y="924"/>
                  </a:lnTo>
                  <a:lnTo>
                    <a:pt x="496" y="923"/>
                  </a:lnTo>
                  <a:lnTo>
                    <a:pt x="498" y="923"/>
                  </a:lnTo>
                  <a:lnTo>
                    <a:pt x="498" y="922"/>
                  </a:lnTo>
                  <a:lnTo>
                    <a:pt x="498" y="919"/>
                  </a:lnTo>
                  <a:lnTo>
                    <a:pt x="498" y="918"/>
                  </a:lnTo>
                  <a:lnTo>
                    <a:pt x="499" y="917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498" y="913"/>
                  </a:lnTo>
                  <a:lnTo>
                    <a:pt x="498" y="912"/>
                  </a:lnTo>
                  <a:lnTo>
                    <a:pt x="498" y="911"/>
                  </a:lnTo>
                  <a:lnTo>
                    <a:pt x="498" y="910"/>
                  </a:lnTo>
                  <a:lnTo>
                    <a:pt x="496" y="909"/>
                  </a:lnTo>
                  <a:lnTo>
                    <a:pt x="495" y="910"/>
                  </a:lnTo>
                  <a:lnTo>
                    <a:pt x="493" y="911"/>
                  </a:lnTo>
                  <a:lnTo>
                    <a:pt x="491" y="912"/>
                  </a:lnTo>
                  <a:lnTo>
                    <a:pt x="486" y="913"/>
                  </a:lnTo>
                  <a:lnTo>
                    <a:pt x="483" y="916"/>
                  </a:lnTo>
                  <a:lnTo>
                    <a:pt x="482" y="913"/>
                  </a:lnTo>
                  <a:lnTo>
                    <a:pt x="481" y="912"/>
                  </a:lnTo>
                  <a:lnTo>
                    <a:pt x="480" y="912"/>
                  </a:lnTo>
                  <a:lnTo>
                    <a:pt x="480" y="912"/>
                  </a:lnTo>
                  <a:lnTo>
                    <a:pt x="480" y="911"/>
                  </a:lnTo>
                  <a:lnTo>
                    <a:pt x="483" y="910"/>
                  </a:lnTo>
                  <a:lnTo>
                    <a:pt x="486" y="910"/>
                  </a:lnTo>
                  <a:lnTo>
                    <a:pt x="487" y="910"/>
                  </a:lnTo>
                  <a:lnTo>
                    <a:pt x="488" y="910"/>
                  </a:lnTo>
                  <a:lnTo>
                    <a:pt x="489" y="910"/>
                  </a:lnTo>
                  <a:lnTo>
                    <a:pt x="491" y="910"/>
                  </a:lnTo>
                  <a:lnTo>
                    <a:pt x="492" y="909"/>
                  </a:lnTo>
                  <a:lnTo>
                    <a:pt x="493" y="908"/>
                  </a:lnTo>
                  <a:lnTo>
                    <a:pt x="493" y="908"/>
                  </a:lnTo>
                  <a:lnTo>
                    <a:pt x="493" y="906"/>
                  </a:lnTo>
                  <a:lnTo>
                    <a:pt x="493" y="905"/>
                  </a:lnTo>
                  <a:lnTo>
                    <a:pt x="494" y="905"/>
                  </a:lnTo>
                  <a:lnTo>
                    <a:pt x="496" y="903"/>
                  </a:lnTo>
                  <a:lnTo>
                    <a:pt x="499" y="902"/>
                  </a:lnTo>
                  <a:lnTo>
                    <a:pt x="500" y="900"/>
                  </a:lnTo>
                  <a:lnTo>
                    <a:pt x="500" y="898"/>
                  </a:lnTo>
                  <a:lnTo>
                    <a:pt x="501" y="899"/>
                  </a:lnTo>
                  <a:lnTo>
                    <a:pt x="504" y="903"/>
                  </a:lnTo>
                  <a:lnTo>
                    <a:pt x="505" y="905"/>
                  </a:lnTo>
                  <a:lnTo>
                    <a:pt x="506" y="906"/>
                  </a:lnTo>
                  <a:lnTo>
                    <a:pt x="507" y="906"/>
                  </a:lnTo>
                  <a:lnTo>
                    <a:pt x="512" y="905"/>
                  </a:lnTo>
                  <a:lnTo>
                    <a:pt x="514" y="904"/>
                  </a:lnTo>
                  <a:lnTo>
                    <a:pt x="518" y="902"/>
                  </a:lnTo>
                  <a:lnTo>
                    <a:pt x="522" y="898"/>
                  </a:lnTo>
                  <a:lnTo>
                    <a:pt x="524" y="896"/>
                  </a:lnTo>
                  <a:lnTo>
                    <a:pt x="524" y="893"/>
                  </a:lnTo>
                  <a:lnTo>
                    <a:pt x="522" y="893"/>
                  </a:lnTo>
                  <a:lnTo>
                    <a:pt x="522" y="895"/>
                  </a:lnTo>
                  <a:lnTo>
                    <a:pt x="521" y="896"/>
                  </a:lnTo>
                  <a:lnTo>
                    <a:pt x="519" y="895"/>
                  </a:lnTo>
                  <a:lnTo>
                    <a:pt x="518" y="895"/>
                  </a:lnTo>
                  <a:lnTo>
                    <a:pt x="517" y="893"/>
                  </a:lnTo>
                  <a:lnTo>
                    <a:pt x="522" y="887"/>
                  </a:lnTo>
                  <a:lnTo>
                    <a:pt x="522" y="885"/>
                  </a:lnTo>
                  <a:lnTo>
                    <a:pt x="521" y="885"/>
                  </a:lnTo>
                  <a:lnTo>
                    <a:pt x="508" y="885"/>
                  </a:lnTo>
                  <a:lnTo>
                    <a:pt x="507" y="884"/>
                  </a:lnTo>
                  <a:lnTo>
                    <a:pt x="508" y="884"/>
                  </a:lnTo>
                  <a:lnTo>
                    <a:pt x="512" y="883"/>
                  </a:lnTo>
                  <a:lnTo>
                    <a:pt x="514" y="883"/>
                  </a:lnTo>
                  <a:lnTo>
                    <a:pt x="515" y="884"/>
                  </a:lnTo>
                  <a:lnTo>
                    <a:pt x="517" y="884"/>
                  </a:lnTo>
                  <a:lnTo>
                    <a:pt x="518" y="884"/>
                  </a:lnTo>
                  <a:lnTo>
                    <a:pt x="520" y="883"/>
                  </a:lnTo>
                  <a:lnTo>
                    <a:pt x="522" y="884"/>
                  </a:lnTo>
                  <a:lnTo>
                    <a:pt x="522" y="883"/>
                  </a:lnTo>
                  <a:lnTo>
                    <a:pt x="522" y="880"/>
                  </a:lnTo>
                  <a:lnTo>
                    <a:pt x="521" y="880"/>
                  </a:lnTo>
                  <a:lnTo>
                    <a:pt x="518" y="879"/>
                  </a:lnTo>
                  <a:lnTo>
                    <a:pt x="517" y="879"/>
                  </a:lnTo>
                  <a:lnTo>
                    <a:pt x="513" y="877"/>
                  </a:lnTo>
                  <a:lnTo>
                    <a:pt x="513" y="876"/>
                  </a:lnTo>
                  <a:lnTo>
                    <a:pt x="515" y="876"/>
                  </a:lnTo>
                  <a:lnTo>
                    <a:pt x="519" y="879"/>
                  </a:lnTo>
                  <a:lnTo>
                    <a:pt x="521" y="879"/>
                  </a:lnTo>
                  <a:lnTo>
                    <a:pt x="527" y="885"/>
                  </a:lnTo>
                  <a:lnTo>
                    <a:pt x="528" y="884"/>
                  </a:lnTo>
                  <a:lnTo>
                    <a:pt x="534" y="879"/>
                  </a:lnTo>
                  <a:lnTo>
                    <a:pt x="535" y="876"/>
                  </a:lnTo>
                  <a:lnTo>
                    <a:pt x="537" y="876"/>
                  </a:lnTo>
                  <a:lnTo>
                    <a:pt x="537" y="874"/>
                  </a:lnTo>
                  <a:lnTo>
                    <a:pt x="537" y="873"/>
                  </a:lnTo>
                  <a:lnTo>
                    <a:pt x="537" y="872"/>
                  </a:lnTo>
                  <a:lnTo>
                    <a:pt x="538" y="873"/>
                  </a:lnTo>
                  <a:lnTo>
                    <a:pt x="539" y="871"/>
                  </a:lnTo>
                  <a:lnTo>
                    <a:pt x="545" y="869"/>
                  </a:lnTo>
                  <a:lnTo>
                    <a:pt x="546" y="866"/>
                  </a:lnTo>
                  <a:lnTo>
                    <a:pt x="546" y="863"/>
                  </a:lnTo>
                  <a:lnTo>
                    <a:pt x="547" y="860"/>
                  </a:lnTo>
                  <a:lnTo>
                    <a:pt x="548" y="857"/>
                  </a:lnTo>
                  <a:lnTo>
                    <a:pt x="548" y="854"/>
                  </a:lnTo>
                  <a:lnTo>
                    <a:pt x="548" y="850"/>
                  </a:lnTo>
                  <a:lnTo>
                    <a:pt x="548" y="846"/>
                  </a:lnTo>
                  <a:lnTo>
                    <a:pt x="550" y="845"/>
                  </a:lnTo>
                  <a:lnTo>
                    <a:pt x="551" y="844"/>
                  </a:lnTo>
                  <a:lnTo>
                    <a:pt x="553" y="839"/>
                  </a:lnTo>
                  <a:lnTo>
                    <a:pt x="557" y="830"/>
                  </a:lnTo>
                  <a:lnTo>
                    <a:pt x="557" y="828"/>
                  </a:lnTo>
                  <a:lnTo>
                    <a:pt x="557" y="827"/>
                  </a:lnTo>
                  <a:lnTo>
                    <a:pt x="558" y="822"/>
                  </a:lnTo>
                  <a:lnTo>
                    <a:pt x="559" y="821"/>
                  </a:lnTo>
                  <a:lnTo>
                    <a:pt x="559" y="820"/>
                  </a:lnTo>
                  <a:lnTo>
                    <a:pt x="558" y="814"/>
                  </a:lnTo>
                  <a:lnTo>
                    <a:pt x="558" y="809"/>
                  </a:lnTo>
                  <a:lnTo>
                    <a:pt x="558" y="807"/>
                  </a:lnTo>
                  <a:lnTo>
                    <a:pt x="557" y="805"/>
                  </a:lnTo>
                  <a:lnTo>
                    <a:pt x="558" y="802"/>
                  </a:lnTo>
                  <a:lnTo>
                    <a:pt x="557" y="799"/>
                  </a:lnTo>
                  <a:lnTo>
                    <a:pt x="556" y="794"/>
                  </a:lnTo>
                  <a:lnTo>
                    <a:pt x="554" y="789"/>
                  </a:lnTo>
                  <a:lnTo>
                    <a:pt x="552" y="787"/>
                  </a:lnTo>
                  <a:lnTo>
                    <a:pt x="550" y="783"/>
                  </a:lnTo>
                  <a:lnTo>
                    <a:pt x="532" y="769"/>
                  </a:lnTo>
                  <a:lnTo>
                    <a:pt x="522" y="765"/>
                  </a:lnTo>
                  <a:lnTo>
                    <a:pt x="500" y="760"/>
                  </a:lnTo>
                  <a:lnTo>
                    <a:pt x="501" y="761"/>
                  </a:lnTo>
                  <a:lnTo>
                    <a:pt x="502" y="761"/>
                  </a:lnTo>
                  <a:lnTo>
                    <a:pt x="504" y="761"/>
                  </a:lnTo>
                  <a:lnTo>
                    <a:pt x="500" y="763"/>
                  </a:lnTo>
                  <a:lnTo>
                    <a:pt x="496" y="762"/>
                  </a:lnTo>
                  <a:lnTo>
                    <a:pt x="493" y="760"/>
                  </a:lnTo>
                  <a:lnTo>
                    <a:pt x="489" y="760"/>
                  </a:lnTo>
                  <a:lnTo>
                    <a:pt x="482" y="760"/>
                  </a:lnTo>
                  <a:lnTo>
                    <a:pt x="481" y="759"/>
                  </a:lnTo>
                  <a:lnTo>
                    <a:pt x="480" y="759"/>
                  </a:lnTo>
                  <a:lnTo>
                    <a:pt x="479" y="757"/>
                  </a:lnTo>
                  <a:lnTo>
                    <a:pt x="478" y="759"/>
                  </a:lnTo>
                  <a:lnTo>
                    <a:pt x="478" y="760"/>
                  </a:lnTo>
                  <a:lnTo>
                    <a:pt x="474" y="760"/>
                  </a:lnTo>
                  <a:lnTo>
                    <a:pt x="469" y="760"/>
                  </a:lnTo>
                  <a:lnTo>
                    <a:pt x="466" y="762"/>
                  </a:lnTo>
                  <a:lnTo>
                    <a:pt x="463" y="765"/>
                  </a:lnTo>
                  <a:lnTo>
                    <a:pt x="462" y="766"/>
                  </a:lnTo>
                  <a:lnTo>
                    <a:pt x="461" y="769"/>
                  </a:lnTo>
                  <a:lnTo>
                    <a:pt x="460" y="773"/>
                  </a:lnTo>
                  <a:lnTo>
                    <a:pt x="460" y="775"/>
                  </a:lnTo>
                  <a:lnTo>
                    <a:pt x="459" y="778"/>
                  </a:lnTo>
                  <a:lnTo>
                    <a:pt x="456" y="780"/>
                  </a:lnTo>
                  <a:lnTo>
                    <a:pt x="455" y="782"/>
                  </a:lnTo>
                  <a:lnTo>
                    <a:pt x="455" y="783"/>
                  </a:lnTo>
                  <a:lnTo>
                    <a:pt x="455" y="785"/>
                  </a:lnTo>
                  <a:lnTo>
                    <a:pt x="454" y="785"/>
                  </a:lnTo>
                  <a:lnTo>
                    <a:pt x="453" y="781"/>
                  </a:lnTo>
                  <a:lnTo>
                    <a:pt x="452" y="780"/>
                  </a:lnTo>
                  <a:lnTo>
                    <a:pt x="449" y="780"/>
                  </a:lnTo>
                  <a:lnTo>
                    <a:pt x="447" y="780"/>
                  </a:lnTo>
                  <a:lnTo>
                    <a:pt x="446" y="781"/>
                  </a:lnTo>
                  <a:lnTo>
                    <a:pt x="444" y="779"/>
                  </a:lnTo>
                  <a:lnTo>
                    <a:pt x="440" y="773"/>
                  </a:lnTo>
                  <a:lnTo>
                    <a:pt x="439" y="772"/>
                  </a:lnTo>
                  <a:lnTo>
                    <a:pt x="437" y="772"/>
                  </a:lnTo>
                  <a:lnTo>
                    <a:pt x="435" y="769"/>
                  </a:lnTo>
                  <a:lnTo>
                    <a:pt x="434" y="769"/>
                  </a:lnTo>
                  <a:lnTo>
                    <a:pt x="430" y="770"/>
                  </a:lnTo>
                  <a:lnTo>
                    <a:pt x="428" y="769"/>
                  </a:lnTo>
                  <a:lnTo>
                    <a:pt x="428" y="768"/>
                  </a:lnTo>
                  <a:lnTo>
                    <a:pt x="429" y="767"/>
                  </a:lnTo>
                  <a:lnTo>
                    <a:pt x="430" y="766"/>
                  </a:lnTo>
                  <a:lnTo>
                    <a:pt x="431" y="765"/>
                  </a:lnTo>
                  <a:lnTo>
                    <a:pt x="433" y="765"/>
                  </a:lnTo>
                  <a:lnTo>
                    <a:pt x="440" y="755"/>
                  </a:lnTo>
                  <a:lnTo>
                    <a:pt x="441" y="754"/>
                  </a:lnTo>
                  <a:lnTo>
                    <a:pt x="442" y="754"/>
                  </a:lnTo>
                  <a:lnTo>
                    <a:pt x="449" y="747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2" y="746"/>
                  </a:lnTo>
                  <a:lnTo>
                    <a:pt x="452" y="744"/>
                  </a:lnTo>
                  <a:lnTo>
                    <a:pt x="453" y="737"/>
                  </a:lnTo>
                  <a:lnTo>
                    <a:pt x="453" y="733"/>
                  </a:lnTo>
                  <a:lnTo>
                    <a:pt x="453" y="728"/>
                  </a:lnTo>
                  <a:lnTo>
                    <a:pt x="447" y="710"/>
                  </a:lnTo>
                  <a:lnTo>
                    <a:pt x="447" y="709"/>
                  </a:lnTo>
                  <a:lnTo>
                    <a:pt x="446" y="708"/>
                  </a:lnTo>
                  <a:lnTo>
                    <a:pt x="444" y="707"/>
                  </a:lnTo>
                  <a:lnTo>
                    <a:pt x="443" y="705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41" y="702"/>
                  </a:lnTo>
                  <a:lnTo>
                    <a:pt x="440" y="701"/>
                  </a:lnTo>
                  <a:lnTo>
                    <a:pt x="440" y="700"/>
                  </a:lnTo>
                  <a:lnTo>
                    <a:pt x="440" y="698"/>
                  </a:lnTo>
                  <a:lnTo>
                    <a:pt x="439" y="697"/>
                  </a:lnTo>
                  <a:lnTo>
                    <a:pt x="437" y="696"/>
                  </a:lnTo>
                  <a:lnTo>
                    <a:pt x="436" y="696"/>
                  </a:lnTo>
                  <a:lnTo>
                    <a:pt x="434" y="695"/>
                  </a:lnTo>
                  <a:lnTo>
                    <a:pt x="427" y="689"/>
                  </a:lnTo>
                  <a:lnTo>
                    <a:pt x="423" y="684"/>
                  </a:lnTo>
                  <a:lnTo>
                    <a:pt x="423" y="684"/>
                  </a:lnTo>
                  <a:lnTo>
                    <a:pt x="421" y="684"/>
                  </a:lnTo>
                  <a:lnTo>
                    <a:pt x="420" y="683"/>
                  </a:lnTo>
                  <a:lnTo>
                    <a:pt x="417" y="680"/>
                  </a:lnTo>
                  <a:lnTo>
                    <a:pt x="414" y="680"/>
                  </a:lnTo>
                  <a:lnTo>
                    <a:pt x="408" y="670"/>
                  </a:lnTo>
                  <a:lnTo>
                    <a:pt x="407" y="668"/>
                  </a:lnTo>
                  <a:lnTo>
                    <a:pt x="404" y="667"/>
                  </a:lnTo>
                  <a:lnTo>
                    <a:pt x="391" y="670"/>
                  </a:lnTo>
                  <a:lnTo>
                    <a:pt x="389" y="671"/>
                  </a:lnTo>
                  <a:lnTo>
                    <a:pt x="388" y="671"/>
                  </a:lnTo>
                  <a:lnTo>
                    <a:pt x="387" y="671"/>
                  </a:lnTo>
                  <a:lnTo>
                    <a:pt x="387" y="670"/>
                  </a:lnTo>
                  <a:lnTo>
                    <a:pt x="383" y="668"/>
                  </a:lnTo>
                  <a:lnTo>
                    <a:pt x="381" y="668"/>
                  </a:lnTo>
                  <a:lnTo>
                    <a:pt x="378" y="668"/>
                  </a:lnTo>
                  <a:lnTo>
                    <a:pt x="377" y="669"/>
                  </a:lnTo>
                  <a:lnTo>
                    <a:pt x="376" y="670"/>
                  </a:lnTo>
                  <a:lnTo>
                    <a:pt x="375" y="670"/>
                  </a:lnTo>
                  <a:lnTo>
                    <a:pt x="374" y="669"/>
                  </a:lnTo>
                  <a:lnTo>
                    <a:pt x="372" y="669"/>
                  </a:lnTo>
                  <a:lnTo>
                    <a:pt x="378" y="665"/>
                  </a:lnTo>
                  <a:lnTo>
                    <a:pt x="379" y="664"/>
                  </a:lnTo>
                  <a:lnTo>
                    <a:pt x="384" y="665"/>
                  </a:lnTo>
                  <a:lnTo>
                    <a:pt x="387" y="668"/>
                  </a:lnTo>
                  <a:lnTo>
                    <a:pt x="389" y="667"/>
                  </a:lnTo>
                  <a:lnTo>
                    <a:pt x="394" y="667"/>
                  </a:lnTo>
                  <a:lnTo>
                    <a:pt x="395" y="667"/>
                  </a:lnTo>
                  <a:lnTo>
                    <a:pt x="404" y="663"/>
                  </a:lnTo>
                  <a:lnTo>
                    <a:pt x="405" y="664"/>
                  </a:lnTo>
                  <a:lnTo>
                    <a:pt x="408" y="664"/>
                  </a:lnTo>
                  <a:lnTo>
                    <a:pt x="410" y="667"/>
                  </a:lnTo>
                  <a:lnTo>
                    <a:pt x="417" y="676"/>
                  </a:lnTo>
                  <a:lnTo>
                    <a:pt x="420" y="677"/>
                  </a:lnTo>
                  <a:lnTo>
                    <a:pt x="421" y="678"/>
                  </a:lnTo>
                  <a:lnTo>
                    <a:pt x="422" y="678"/>
                  </a:lnTo>
                  <a:lnTo>
                    <a:pt x="423" y="678"/>
                  </a:lnTo>
                  <a:lnTo>
                    <a:pt x="424" y="678"/>
                  </a:lnTo>
                  <a:lnTo>
                    <a:pt x="428" y="676"/>
                  </a:lnTo>
                  <a:lnTo>
                    <a:pt x="429" y="676"/>
                  </a:lnTo>
                  <a:lnTo>
                    <a:pt x="431" y="676"/>
                  </a:lnTo>
                  <a:lnTo>
                    <a:pt x="435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7" y="682"/>
                  </a:lnTo>
                  <a:lnTo>
                    <a:pt x="435" y="685"/>
                  </a:lnTo>
                  <a:lnTo>
                    <a:pt x="437" y="684"/>
                  </a:lnTo>
                  <a:lnTo>
                    <a:pt x="439" y="680"/>
                  </a:lnTo>
                  <a:lnTo>
                    <a:pt x="437" y="676"/>
                  </a:lnTo>
                  <a:lnTo>
                    <a:pt x="423" y="656"/>
                  </a:lnTo>
                  <a:lnTo>
                    <a:pt x="416" y="644"/>
                  </a:lnTo>
                  <a:lnTo>
                    <a:pt x="415" y="639"/>
                  </a:lnTo>
                  <a:lnTo>
                    <a:pt x="413" y="631"/>
                  </a:lnTo>
                  <a:lnTo>
                    <a:pt x="411" y="628"/>
                  </a:lnTo>
                  <a:lnTo>
                    <a:pt x="413" y="623"/>
                  </a:lnTo>
                  <a:lnTo>
                    <a:pt x="415" y="620"/>
                  </a:lnTo>
                  <a:lnTo>
                    <a:pt x="422" y="617"/>
                  </a:lnTo>
                  <a:lnTo>
                    <a:pt x="420" y="615"/>
                  </a:lnTo>
                  <a:lnTo>
                    <a:pt x="410" y="610"/>
                  </a:lnTo>
                  <a:lnTo>
                    <a:pt x="408" y="609"/>
                  </a:lnTo>
                  <a:lnTo>
                    <a:pt x="408" y="607"/>
                  </a:lnTo>
                  <a:lnTo>
                    <a:pt x="407" y="604"/>
                  </a:lnTo>
                  <a:lnTo>
                    <a:pt x="407" y="603"/>
                  </a:lnTo>
                  <a:lnTo>
                    <a:pt x="404" y="602"/>
                  </a:lnTo>
                  <a:lnTo>
                    <a:pt x="404" y="600"/>
                  </a:lnTo>
                  <a:lnTo>
                    <a:pt x="403" y="600"/>
                  </a:lnTo>
                  <a:lnTo>
                    <a:pt x="400" y="599"/>
                  </a:lnTo>
                  <a:lnTo>
                    <a:pt x="397" y="597"/>
                  </a:lnTo>
                  <a:lnTo>
                    <a:pt x="397" y="596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6" y="594"/>
                  </a:lnTo>
                  <a:lnTo>
                    <a:pt x="396" y="593"/>
                  </a:lnTo>
                  <a:lnTo>
                    <a:pt x="396" y="592"/>
                  </a:lnTo>
                  <a:lnTo>
                    <a:pt x="396" y="590"/>
                  </a:lnTo>
                  <a:lnTo>
                    <a:pt x="395" y="586"/>
                  </a:lnTo>
                  <a:lnTo>
                    <a:pt x="395" y="584"/>
                  </a:lnTo>
                  <a:lnTo>
                    <a:pt x="394" y="581"/>
                  </a:lnTo>
                  <a:lnTo>
                    <a:pt x="392" y="580"/>
                  </a:lnTo>
                  <a:lnTo>
                    <a:pt x="390" y="578"/>
                  </a:lnTo>
                  <a:lnTo>
                    <a:pt x="389" y="577"/>
                  </a:lnTo>
                  <a:lnTo>
                    <a:pt x="389" y="576"/>
                  </a:lnTo>
                  <a:lnTo>
                    <a:pt x="389" y="574"/>
                  </a:lnTo>
                  <a:lnTo>
                    <a:pt x="389" y="573"/>
                  </a:lnTo>
                  <a:lnTo>
                    <a:pt x="388" y="572"/>
                  </a:lnTo>
                  <a:lnTo>
                    <a:pt x="385" y="570"/>
                  </a:lnTo>
                  <a:lnTo>
                    <a:pt x="368" y="559"/>
                  </a:lnTo>
                  <a:lnTo>
                    <a:pt x="353" y="554"/>
                  </a:lnTo>
                  <a:lnTo>
                    <a:pt x="350" y="552"/>
                  </a:lnTo>
                  <a:lnTo>
                    <a:pt x="346" y="552"/>
                  </a:lnTo>
                  <a:lnTo>
                    <a:pt x="344" y="551"/>
                  </a:lnTo>
                  <a:lnTo>
                    <a:pt x="343" y="550"/>
                  </a:lnTo>
                  <a:lnTo>
                    <a:pt x="342" y="548"/>
                  </a:lnTo>
                  <a:lnTo>
                    <a:pt x="342" y="552"/>
                  </a:lnTo>
                  <a:lnTo>
                    <a:pt x="340" y="552"/>
                  </a:lnTo>
                  <a:lnTo>
                    <a:pt x="339" y="552"/>
                  </a:lnTo>
                  <a:lnTo>
                    <a:pt x="339" y="551"/>
                  </a:lnTo>
                  <a:lnTo>
                    <a:pt x="339" y="552"/>
                  </a:lnTo>
                  <a:lnTo>
                    <a:pt x="338" y="551"/>
                  </a:lnTo>
                  <a:lnTo>
                    <a:pt x="338" y="550"/>
                  </a:lnTo>
                  <a:lnTo>
                    <a:pt x="339" y="548"/>
                  </a:lnTo>
                  <a:lnTo>
                    <a:pt x="339" y="548"/>
                  </a:lnTo>
                  <a:lnTo>
                    <a:pt x="339" y="547"/>
                  </a:lnTo>
                  <a:lnTo>
                    <a:pt x="339" y="546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7" y="539"/>
                  </a:lnTo>
                  <a:lnTo>
                    <a:pt x="335" y="538"/>
                  </a:lnTo>
                  <a:lnTo>
                    <a:pt x="332" y="535"/>
                  </a:lnTo>
                  <a:lnTo>
                    <a:pt x="331" y="531"/>
                  </a:lnTo>
                  <a:lnTo>
                    <a:pt x="326" y="514"/>
                  </a:lnTo>
                  <a:lnTo>
                    <a:pt x="326" y="513"/>
                  </a:lnTo>
                  <a:lnTo>
                    <a:pt x="325" y="512"/>
                  </a:lnTo>
                  <a:lnTo>
                    <a:pt x="325" y="509"/>
                  </a:lnTo>
                  <a:lnTo>
                    <a:pt x="325" y="508"/>
                  </a:lnTo>
                  <a:lnTo>
                    <a:pt x="326" y="508"/>
                  </a:lnTo>
                  <a:lnTo>
                    <a:pt x="325" y="507"/>
                  </a:lnTo>
                  <a:lnTo>
                    <a:pt x="325" y="506"/>
                  </a:lnTo>
                  <a:lnTo>
                    <a:pt x="323" y="503"/>
                  </a:lnTo>
                  <a:lnTo>
                    <a:pt x="322" y="502"/>
                  </a:lnTo>
                  <a:lnTo>
                    <a:pt x="322" y="501"/>
                  </a:lnTo>
                  <a:lnTo>
                    <a:pt x="320" y="499"/>
                  </a:lnTo>
                  <a:lnTo>
                    <a:pt x="320" y="498"/>
                  </a:lnTo>
                  <a:lnTo>
                    <a:pt x="319" y="496"/>
                  </a:lnTo>
                  <a:lnTo>
                    <a:pt x="318" y="493"/>
                  </a:lnTo>
                  <a:lnTo>
                    <a:pt x="318" y="492"/>
                  </a:lnTo>
                  <a:lnTo>
                    <a:pt x="317" y="492"/>
                  </a:lnTo>
                  <a:lnTo>
                    <a:pt x="317" y="490"/>
                  </a:lnTo>
                  <a:lnTo>
                    <a:pt x="316" y="490"/>
                  </a:lnTo>
                  <a:lnTo>
                    <a:pt x="316" y="487"/>
                  </a:lnTo>
                  <a:lnTo>
                    <a:pt x="316" y="485"/>
                  </a:lnTo>
                  <a:lnTo>
                    <a:pt x="315" y="483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0"/>
                  </a:lnTo>
                  <a:lnTo>
                    <a:pt x="315" y="479"/>
                  </a:lnTo>
                  <a:lnTo>
                    <a:pt x="315" y="477"/>
                  </a:lnTo>
                  <a:lnTo>
                    <a:pt x="313" y="476"/>
                  </a:lnTo>
                  <a:lnTo>
                    <a:pt x="313" y="475"/>
                  </a:lnTo>
                  <a:lnTo>
                    <a:pt x="313" y="474"/>
                  </a:lnTo>
                  <a:lnTo>
                    <a:pt x="313" y="473"/>
                  </a:lnTo>
                  <a:lnTo>
                    <a:pt x="312" y="470"/>
                  </a:lnTo>
                  <a:lnTo>
                    <a:pt x="311" y="469"/>
                  </a:lnTo>
                  <a:lnTo>
                    <a:pt x="311" y="468"/>
                  </a:lnTo>
                  <a:lnTo>
                    <a:pt x="311" y="467"/>
                  </a:lnTo>
                  <a:lnTo>
                    <a:pt x="311" y="466"/>
                  </a:lnTo>
                  <a:lnTo>
                    <a:pt x="311" y="464"/>
                  </a:lnTo>
                  <a:lnTo>
                    <a:pt x="311" y="463"/>
                  </a:lnTo>
                  <a:lnTo>
                    <a:pt x="311" y="462"/>
                  </a:lnTo>
                  <a:lnTo>
                    <a:pt x="311" y="461"/>
                  </a:lnTo>
                  <a:lnTo>
                    <a:pt x="311" y="459"/>
                  </a:lnTo>
                  <a:lnTo>
                    <a:pt x="310" y="455"/>
                  </a:lnTo>
                  <a:lnTo>
                    <a:pt x="310" y="453"/>
                  </a:lnTo>
                  <a:lnTo>
                    <a:pt x="310" y="453"/>
                  </a:lnTo>
                  <a:lnTo>
                    <a:pt x="310" y="451"/>
                  </a:lnTo>
                  <a:lnTo>
                    <a:pt x="310" y="449"/>
                  </a:lnTo>
                  <a:lnTo>
                    <a:pt x="310" y="448"/>
                  </a:lnTo>
                  <a:lnTo>
                    <a:pt x="310" y="438"/>
                  </a:lnTo>
                  <a:lnTo>
                    <a:pt x="310" y="437"/>
                  </a:lnTo>
                  <a:lnTo>
                    <a:pt x="309" y="437"/>
                  </a:lnTo>
                  <a:lnTo>
                    <a:pt x="307" y="436"/>
                  </a:lnTo>
                  <a:lnTo>
                    <a:pt x="309" y="435"/>
                  </a:lnTo>
                  <a:lnTo>
                    <a:pt x="309" y="434"/>
                  </a:lnTo>
                  <a:lnTo>
                    <a:pt x="306" y="433"/>
                  </a:lnTo>
                  <a:lnTo>
                    <a:pt x="306" y="431"/>
                  </a:lnTo>
                  <a:lnTo>
                    <a:pt x="306" y="430"/>
                  </a:lnTo>
                  <a:lnTo>
                    <a:pt x="307" y="430"/>
                  </a:lnTo>
                  <a:lnTo>
                    <a:pt x="306" y="429"/>
                  </a:lnTo>
                  <a:lnTo>
                    <a:pt x="306" y="428"/>
                  </a:lnTo>
                  <a:lnTo>
                    <a:pt x="305" y="427"/>
                  </a:lnTo>
                  <a:lnTo>
                    <a:pt x="306" y="425"/>
                  </a:lnTo>
                  <a:lnTo>
                    <a:pt x="300" y="422"/>
                  </a:lnTo>
                  <a:lnTo>
                    <a:pt x="299" y="422"/>
                  </a:lnTo>
                  <a:lnTo>
                    <a:pt x="297" y="423"/>
                  </a:lnTo>
                  <a:lnTo>
                    <a:pt x="296" y="422"/>
                  </a:lnTo>
                  <a:lnTo>
                    <a:pt x="297" y="422"/>
                  </a:lnTo>
                  <a:lnTo>
                    <a:pt x="297" y="420"/>
                  </a:lnTo>
                  <a:lnTo>
                    <a:pt x="296" y="418"/>
                  </a:lnTo>
                  <a:lnTo>
                    <a:pt x="294" y="418"/>
                  </a:lnTo>
                  <a:lnTo>
                    <a:pt x="293" y="418"/>
                  </a:lnTo>
                  <a:lnTo>
                    <a:pt x="292" y="420"/>
                  </a:lnTo>
                  <a:lnTo>
                    <a:pt x="291" y="420"/>
                  </a:lnTo>
                  <a:lnTo>
                    <a:pt x="291" y="418"/>
                  </a:lnTo>
                  <a:lnTo>
                    <a:pt x="291" y="417"/>
                  </a:lnTo>
                  <a:lnTo>
                    <a:pt x="289" y="416"/>
                  </a:lnTo>
                  <a:lnTo>
                    <a:pt x="289" y="415"/>
                  </a:lnTo>
                  <a:lnTo>
                    <a:pt x="287" y="411"/>
                  </a:lnTo>
                  <a:lnTo>
                    <a:pt x="278" y="398"/>
                  </a:lnTo>
                  <a:lnTo>
                    <a:pt x="277" y="396"/>
                  </a:lnTo>
                  <a:lnTo>
                    <a:pt x="272" y="388"/>
                  </a:lnTo>
                  <a:lnTo>
                    <a:pt x="271" y="386"/>
                  </a:lnTo>
                  <a:lnTo>
                    <a:pt x="270" y="385"/>
                  </a:lnTo>
                  <a:lnTo>
                    <a:pt x="268" y="385"/>
                  </a:lnTo>
                  <a:lnTo>
                    <a:pt x="268" y="384"/>
                  </a:lnTo>
                  <a:lnTo>
                    <a:pt x="268" y="383"/>
                  </a:lnTo>
                  <a:lnTo>
                    <a:pt x="267" y="382"/>
                  </a:lnTo>
                  <a:lnTo>
                    <a:pt x="254" y="379"/>
                  </a:lnTo>
                  <a:lnTo>
                    <a:pt x="252" y="377"/>
                  </a:lnTo>
                  <a:lnTo>
                    <a:pt x="247" y="373"/>
                  </a:lnTo>
                  <a:lnTo>
                    <a:pt x="245" y="372"/>
                  </a:lnTo>
                  <a:lnTo>
                    <a:pt x="241" y="370"/>
                  </a:lnTo>
                  <a:lnTo>
                    <a:pt x="240" y="369"/>
                  </a:lnTo>
                  <a:lnTo>
                    <a:pt x="239" y="370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5" y="370"/>
                  </a:lnTo>
                  <a:lnTo>
                    <a:pt x="234" y="370"/>
                  </a:lnTo>
                  <a:lnTo>
                    <a:pt x="235" y="369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2" y="364"/>
                  </a:lnTo>
                  <a:lnTo>
                    <a:pt x="231" y="363"/>
                  </a:lnTo>
                  <a:lnTo>
                    <a:pt x="219" y="363"/>
                  </a:lnTo>
                  <a:lnTo>
                    <a:pt x="216" y="363"/>
                  </a:lnTo>
                  <a:lnTo>
                    <a:pt x="214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11" y="371"/>
                  </a:lnTo>
                  <a:lnTo>
                    <a:pt x="209" y="372"/>
                  </a:lnTo>
                  <a:lnTo>
                    <a:pt x="208" y="375"/>
                  </a:lnTo>
                  <a:lnTo>
                    <a:pt x="202" y="377"/>
                  </a:lnTo>
                  <a:lnTo>
                    <a:pt x="198" y="377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5" y="375"/>
                  </a:lnTo>
                  <a:lnTo>
                    <a:pt x="181" y="373"/>
                  </a:lnTo>
                  <a:lnTo>
                    <a:pt x="180" y="372"/>
                  </a:lnTo>
                  <a:lnTo>
                    <a:pt x="179" y="371"/>
                  </a:lnTo>
                  <a:lnTo>
                    <a:pt x="177" y="371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61" y="368"/>
                  </a:lnTo>
                  <a:lnTo>
                    <a:pt x="159" y="368"/>
                  </a:lnTo>
                  <a:lnTo>
                    <a:pt x="155" y="369"/>
                  </a:lnTo>
                  <a:lnTo>
                    <a:pt x="154" y="369"/>
                  </a:lnTo>
                  <a:lnTo>
                    <a:pt x="153" y="368"/>
                  </a:lnTo>
                  <a:lnTo>
                    <a:pt x="153" y="366"/>
                  </a:lnTo>
                  <a:lnTo>
                    <a:pt x="151" y="366"/>
                  </a:lnTo>
                  <a:lnTo>
                    <a:pt x="150" y="366"/>
                  </a:lnTo>
                  <a:lnTo>
                    <a:pt x="149" y="366"/>
                  </a:lnTo>
                  <a:lnTo>
                    <a:pt x="149" y="366"/>
                  </a:lnTo>
                  <a:lnTo>
                    <a:pt x="147" y="362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1" y="357"/>
                  </a:lnTo>
                  <a:lnTo>
                    <a:pt x="141" y="356"/>
                  </a:lnTo>
                  <a:lnTo>
                    <a:pt x="142" y="356"/>
                  </a:lnTo>
                  <a:lnTo>
                    <a:pt x="143" y="357"/>
                  </a:lnTo>
                  <a:lnTo>
                    <a:pt x="144" y="358"/>
                  </a:lnTo>
                  <a:lnTo>
                    <a:pt x="148" y="362"/>
                  </a:lnTo>
                  <a:lnTo>
                    <a:pt x="150" y="363"/>
                  </a:lnTo>
                  <a:lnTo>
                    <a:pt x="154" y="364"/>
                  </a:lnTo>
                  <a:lnTo>
                    <a:pt x="161" y="364"/>
                  </a:lnTo>
                  <a:lnTo>
                    <a:pt x="172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5" y="364"/>
                  </a:lnTo>
                  <a:lnTo>
                    <a:pt x="190" y="363"/>
                  </a:lnTo>
                  <a:lnTo>
                    <a:pt x="192" y="363"/>
                  </a:lnTo>
                  <a:lnTo>
                    <a:pt x="193" y="360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6" y="353"/>
                  </a:lnTo>
                  <a:lnTo>
                    <a:pt x="198" y="353"/>
                  </a:lnTo>
                  <a:lnTo>
                    <a:pt x="200" y="347"/>
                  </a:lnTo>
                  <a:lnTo>
                    <a:pt x="205" y="345"/>
                  </a:lnTo>
                  <a:lnTo>
                    <a:pt x="205" y="344"/>
                  </a:lnTo>
                  <a:lnTo>
                    <a:pt x="206" y="343"/>
                  </a:lnTo>
                  <a:lnTo>
                    <a:pt x="208" y="342"/>
                  </a:lnTo>
                  <a:lnTo>
                    <a:pt x="212" y="343"/>
                  </a:lnTo>
                  <a:lnTo>
                    <a:pt x="216" y="345"/>
                  </a:lnTo>
                  <a:lnTo>
                    <a:pt x="219" y="345"/>
                  </a:lnTo>
                  <a:lnTo>
                    <a:pt x="220" y="345"/>
                  </a:lnTo>
                  <a:lnTo>
                    <a:pt x="225" y="342"/>
                  </a:lnTo>
                  <a:lnTo>
                    <a:pt x="227" y="340"/>
                  </a:lnTo>
                  <a:lnTo>
                    <a:pt x="229" y="339"/>
                  </a:lnTo>
                  <a:lnTo>
                    <a:pt x="231" y="338"/>
                  </a:lnTo>
                  <a:lnTo>
                    <a:pt x="235" y="333"/>
                  </a:lnTo>
                  <a:lnTo>
                    <a:pt x="232" y="331"/>
                  </a:lnTo>
                  <a:lnTo>
                    <a:pt x="232" y="330"/>
                  </a:lnTo>
                  <a:lnTo>
                    <a:pt x="228" y="327"/>
                  </a:lnTo>
                  <a:lnTo>
                    <a:pt x="227" y="326"/>
                  </a:lnTo>
                  <a:lnTo>
                    <a:pt x="221" y="326"/>
                  </a:lnTo>
                  <a:lnTo>
                    <a:pt x="221" y="325"/>
                  </a:lnTo>
                  <a:lnTo>
                    <a:pt x="220" y="325"/>
                  </a:lnTo>
                  <a:lnTo>
                    <a:pt x="219" y="324"/>
                  </a:lnTo>
                  <a:lnTo>
                    <a:pt x="218" y="321"/>
                  </a:lnTo>
                  <a:lnTo>
                    <a:pt x="215" y="321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9" y="316"/>
                  </a:lnTo>
                  <a:lnTo>
                    <a:pt x="219" y="313"/>
                  </a:lnTo>
                  <a:lnTo>
                    <a:pt x="218" y="311"/>
                  </a:lnTo>
                  <a:lnTo>
                    <a:pt x="215" y="311"/>
                  </a:lnTo>
                  <a:lnTo>
                    <a:pt x="213" y="310"/>
                  </a:lnTo>
                  <a:lnTo>
                    <a:pt x="212" y="310"/>
                  </a:lnTo>
                  <a:lnTo>
                    <a:pt x="211" y="310"/>
                  </a:lnTo>
                  <a:lnTo>
                    <a:pt x="208" y="310"/>
                  </a:lnTo>
                  <a:lnTo>
                    <a:pt x="208" y="311"/>
                  </a:lnTo>
                  <a:lnTo>
                    <a:pt x="207" y="312"/>
                  </a:lnTo>
                  <a:lnTo>
                    <a:pt x="193" y="320"/>
                  </a:lnTo>
                  <a:lnTo>
                    <a:pt x="189" y="320"/>
                  </a:lnTo>
                  <a:lnTo>
                    <a:pt x="187" y="323"/>
                  </a:lnTo>
                  <a:lnTo>
                    <a:pt x="185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80" y="321"/>
                  </a:lnTo>
                  <a:lnTo>
                    <a:pt x="182" y="323"/>
                  </a:lnTo>
                  <a:lnTo>
                    <a:pt x="186" y="321"/>
                  </a:lnTo>
                  <a:lnTo>
                    <a:pt x="194" y="313"/>
                  </a:lnTo>
                  <a:lnTo>
                    <a:pt x="196" y="311"/>
                  </a:lnTo>
                  <a:lnTo>
                    <a:pt x="199" y="310"/>
                  </a:lnTo>
                  <a:lnTo>
                    <a:pt x="218" y="307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4" y="308"/>
                  </a:lnTo>
                  <a:lnTo>
                    <a:pt x="225" y="308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8" y="301"/>
                  </a:lnTo>
                  <a:lnTo>
                    <a:pt x="229" y="300"/>
                  </a:lnTo>
                  <a:lnTo>
                    <a:pt x="232" y="298"/>
                  </a:lnTo>
                  <a:lnTo>
                    <a:pt x="239" y="292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2" y="287"/>
                  </a:lnTo>
                  <a:lnTo>
                    <a:pt x="242" y="286"/>
                  </a:lnTo>
                  <a:lnTo>
                    <a:pt x="242" y="285"/>
                  </a:lnTo>
                  <a:lnTo>
                    <a:pt x="242" y="284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4" y="280"/>
                  </a:lnTo>
                  <a:lnTo>
                    <a:pt x="245" y="278"/>
                  </a:lnTo>
                  <a:lnTo>
                    <a:pt x="246" y="272"/>
                  </a:lnTo>
                  <a:lnTo>
                    <a:pt x="246" y="271"/>
                  </a:lnTo>
                  <a:lnTo>
                    <a:pt x="247" y="269"/>
                  </a:lnTo>
                  <a:lnTo>
                    <a:pt x="248" y="268"/>
                  </a:lnTo>
                  <a:lnTo>
                    <a:pt x="250" y="267"/>
                  </a:lnTo>
                  <a:lnTo>
                    <a:pt x="253" y="264"/>
                  </a:lnTo>
                  <a:lnTo>
                    <a:pt x="254" y="262"/>
                  </a:lnTo>
                  <a:lnTo>
                    <a:pt x="255" y="259"/>
                  </a:lnTo>
                  <a:lnTo>
                    <a:pt x="258" y="256"/>
                  </a:lnTo>
                  <a:lnTo>
                    <a:pt x="260" y="254"/>
                  </a:lnTo>
                  <a:lnTo>
                    <a:pt x="261" y="253"/>
                  </a:lnTo>
                  <a:lnTo>
                    <a:pt x="263" y="251"/>
                  </a:lnTo>
                  <a:lnTo>
                    <a:pt x="264" y="248"/>
                  </a:lnTo>
                  <a:lnTo>
                    <a:pt x="264" y="247"/>
                  </a:lnTo>
                  <a:lnTo>
                    <a:pt x="264" y="246"/>
                  </a:lnTo>
                  <a:lnTo>
                    <a:pt x="264" y="245"/>
                  </a:lnTo>
                  <a:lnTo>
                    <a:pt x="264" y="243"/>
                  </a:lnTo>
                  <a:lnTo>
                    <a:pt x="263" y="242"/>
                  </a:lnTo>
                  <a:lnTo>
                    <a:pt x="264" y="238"/>
                  </a:lnTo>
                  <a:lnTo>
                    <a:pt x="266" y="233"/>
                  </a:lnTo>
                  <a:lnTo>
                    <a:pt x="273" y="222"/>
                  </a:lnTo>
                  <a:lnTo>
                    <a:pt x="274" y="220"/>
                  </a:lnTo>
                  <a:lnTo>
                    <a:pt x="274" y="219"/>
                  </a:lnTo>
                  <a:lnTo>
                    <a:pt x="273" y="217"/>
                  </a:lnTo>
                  <a:lnTo>
                    <a:pt x="273" y="214"/>
                  </a:lnTo>
                  <a:lnTo>
                    <a:pt x="273" y="212"/>
                  </a:lnTo>
                  <a:lnTo>
                    <a:pt x="276" y="205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9" y="181"/>
                  </a:lnTo>
                  <a:lnTo>
                    <a:pt x="290" y="179"/>
                  </a:lnTo>
                  <a:lnTo>
                    <a:pt x="291" y="176"/>
                  </a:lnTo>
                  <a:lnTo>
                    <a:pt x="293" y="173"/>
                  </a:lnTo>
                  <a:lnTo>
                    <a:pt x="296" y="170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3" y="162"/>
                  </a:lnTo>
                  <a:lnTo>
                    <a:pt x="293" y="161"/>
                  </a:lnTo>
                  <a:lnTo>
                    <a:pt x="292" y="158"/>
                  </a:lnTo>
                  <a:lnTo>
                    <a:pt x="292" y="156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84" y="143"/>
                  </a:lnTo>
                  <a:lnTo>
                    <a:pt x="283" y="141"/>
                  </a:lnTo>
                  <a:lnTo>
                    <a:pt x="283" y="141"/>
                  </a:lnTo>
                  <a:lnTo>
                    <a:pt x="281" y="142"/>
                  </a:lnTo>
                  <a:lnTo>
                    <a:pt x="280" y="142"/>
                  </a:lnTo>
                  <a:lnTo>
                    <a:pt x="280" y="141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38"/>
                  </a:lnTo>
                  <a:lnTo>
                    <a:pt x="270" y="138"/>
                  </a:lnTo>
                  <a:lnTo>
                    <a:pt x="268" y="138"/>
                  </a:lnTo>
                  <a:lnTo>
                    <a:pt x="264" y="141"/>
                  </a:lnTo>
                  <a:lnTo>
                    <a:pt x="263" y="142"/>
                  </a:lnTo>
                  <a:lnTo>
                    <a:pt x="260" y="141"/>
                  </a:lnTo>
                  <a:lnTo>
                    <a:pt x="258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4" y="142"/>
                  </a:lnTo>
                  <a:lnTo>
                    <a:pt x="253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0" y="142"/>
                  </a:lnTo>
                  <a:lnTo>
                    <a:pt x="248" y="143"/>
                  </a:lnTo>
                  <a:lnTo>
                    <a:pt x="248" y="142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0" y="141"/>
                  </a:lnTo>
                  <a:lnTo>
                    <a:pt x="239" y="142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5" y="141"/>
                  </a:lnTo>
                  <a:lnTo>
                    <a:pt x="228" y="140"/>
                  </a:lnTo>
                  <a:lnTo>
                    <a:pt x="226" y="140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4" y="140"/>
                  </a:lnTo>
                  <a:lnTo>
                    <a:pt x="222" y="140"/>
                  </a:lnTo>
                  <a:lnTo>
                    <a:pt x="222" y="138"/>
                  </a:lnTo>
                  <a:lnTo>
                    <a:pt x="209" y="138"/>
                  </a:lnTo>
                  <a:lnTo>
                    <a:pt x="208" y="140"/>
                  </a:lnTo>
                  <a:lnTo>
                    <a:pt x="203" y="142"/>
                  </a:lnTo>
                  <a:lnTo>
                    <a:pt x="201" y="143"/>
                  </a:lnTo>
                  <a:lnTo>
                    <a:pt x="198" y="142"/>
                  </a:lnTo>
                  <a:lnTo>
                    <a:pt x="188" y="140"/>
                  </a:lnTo>
                  <a:lnTo>
                    <a:pt x="182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69" y="137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59" y="143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5" y="147"/>
                  </a:lnTo>
                  <a:lnTo>
                    <a:pt x="156" y="145"/>
                  </a:lnTo>
                  <a:lnTo>
                    <a:pt x="157" y="143"/>
                  </a:lnTo>
                  <a:lnTo>
                    <a:pt x="153" y="144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31" y="154"/>
                  </a:lnTo>
                  <a:lnTo>
                    <a:pt x="124" y="155"/>
                  </a:lnTo>
                  <a:lnTo>
                    <a:pt x="123" y="155"/>
                  </a:lnTo>
                  <a:lnTo>
                    <a:pt x="125" y="157"/>
                  </a:lnTo>
                  <a:lnTo>
                    <a:pt x="127" y="158"/>
                  </a:lnTo>
                  <a:lnTo>
                    <a:pt x="125" y="160"/>
                  </a:lnTo>
                  <a:lnTo>
                    <a:pt x="124" y="160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0" y="164"/>
                  </a:lnTo>
                  <a:lnTo>
                    <a:pt x="117" y="164"/>
                  </a:lnTo>
                  <a:lnTo>
                    <a:pt x="117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2" y="164"/>
                  </a:lnTo>
                  <a:lnTo>
                    <a:pt x="112" y="162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12" y="160"/>
                  </a:lnTo>
                  <a:lnTo>
                    <a:pt x="115" y="160"/>
                  </a:lnTo>
                  <a:lnTo>
                    <a:pt x="115" y="158"/>
                  </a:lnTo>
                  <a:lnTo>
                    <a:pt x="116" y="157"/>
                  </a:lnTo>
                  <a:lnTo>
                    <a:pt x="117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0" y="155"/>
                  </a:lnTo>
                  <a:lnTo>
                    <a:pt x="120" y="154"/>
                  </a:lnTo>
                  <a:lnTo>
                    <a:pt x="123" y="149"/>
                  </a:lnTo>
                  <a:lnTo>
                    <a:pt x="125" y="148"/>
                  </a:lnTo>
                  <a:lnTo>
                    <a:pt x="127" y="144"/>
                  </a:lnTo>
                  <a:lnTo>
                    <a:pt x="129" y="142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4" y="142"/>
                  </a:lnTo>
                  <a:lnTo>
                    <a:pt x="123" y="143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6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1" y="143"/>
                  </a:lnTo>
                  <a:lnTo>
                    <a:pt x="108" y="147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3" y="151"/>
                  </a:lnTo>
                  <a:lnTo>
                    <a:pt x="102" y="153"/>
                  </a:lnTo>
                  <a:lnTo>
                    <a:pt x="101" y="154"/>
                  </a:lnTo>
                  <a:lnTo>
                    <a:pt x="98" y="155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98" y="153"/>
                  </a:lnTo>
                  <a:lnTo>
                    <a:pt x="99" y="151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7" y="144"/>
                  </a:lnTo>
                  <a:lnTo>
                    <a:pt x="107" y="143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10" y="141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0"/>
                  </a:lnTo>
                  <a:lnTo>
                    <a:pt x="123" y="135"/>
                  </a:lnTo>
                  <a:lnTo>
                    <a:pt x="125" y="134"/>
                  </a:lnTo>
                  <a:lnTo>
                    <a:pt x="128" y="136"/>
                  </a:lnTo>
                  <a:lnTo>
                    <a:pt x="127" y="138"/>
                  </a:lnTo>
                  <a:lnTo>
                    <a:pt x="128" y="140"/>
                  </a:lnTo>
                  <a:lnTo>
                    <a:pt x="129" y="140"/>
                  </a:lnTo>
                  <a:lnTo>
                    <a:pt x="130" y="140"/>
                  </a:lnTo>
                  <a:lnTo>
                    <a:pt x="131" y="138"/>
                  </a:lnTo>
                  <a:lnTo>
                    <a:pt x="133" y="136"/>
                  </a:lnTo>
                  <a:lnTo>
                    <a:pt x="135" y="134"/>
                  </a:lnTo>
                  <a:lnTo>
                    <a:pt x="144" y="121"/>
                  </a:lnTo>
                  <a:lnTo>
                    <a:pt x="144" y="119"/>
                  </a:lnTo>
                  <a:lnTo>
                    <a:pt x="146" y="117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2" y="116"/>
                  </a:lnTo>
                  <a:lnTo>
                    <a:pt x="141" y="119"/>
                  </a:lnTo>
                  <a:lnTo>
                    <a:pt x="138" y="122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3" y="119"/>
                  </a:lnTo>
                  <a:lnTo>
                    <a:pt x="130" y="118"/>
                  </a:lnTo>
                  <a:lnTo>
                    <a:pt x="125" y="122"/>
                  </a:lnTo>
                  <a:lnTo>
                    <a:pt x="123" y="122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6" y="119"/>
                  </a:lnTo>
                  <a:lnTo>
                    <a:pt x="115" y="117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9" y="118"/>
                  </a:lnTo>
                  <a:lnTo>
                    <a:pt x="107" y="117"/>
                  </a:lnTo>
                  <a:lnTo>
                    <a:pt x="104" y="115"/>
                  </a:lnTo>
                  <a:lnTo>
                    <a:pt x="99" y="110"/>
                  </a:lnTo>
                  <a:lnTo>
                    <a:pt x="102" y="110"/>
                  </a:lnTo>
                  <a:lnTo>
                    <a:pt x="103" y="111"/>
                  </a:lnTo>
                  <a:lnTo>
                    <a:pt x="105" y="115"/>
                  </a:lnTo>
                  <a:lnTo>
                    <a:pt x="107" y="116"/>
                  </a:lnTo>
                  <a:lnTo>
                    <a:pt x="112" y="114"/>
                  </a:lnTo>
                  <a:lnTo>
                    <a:pt x="115" y="115"/>
                  </a:lnTo>
                  <a:lnTo>
                    <a:pt x="118" y="117"/>
                  </a:lnTo>
                  <a:lnTo>
                    <a:pt x="121" y="117"/>
                  </a:lnTo>
                  <a:lnTo>
                    <a:pt x="122" y="116"/>
                  </a:lnTo>
                  <a:lnTo>
                    <a:pt x="123" y="115"/>
                  </a:lnTo>
                  <a:lnTo>
                    <a:pt x="123" y="114"/>
                  </a:lnTo>
                  <a:lnTo>
                    <a:pt x="124" y="114"/>
                  </a:lnTo>
                  <a:lnTo>
                    <a:pt x="127" y="115"/>
                  </a:lnTo>
                  <a:lnTo>
                    <a:pt x="128" y="115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30" y="110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7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2" y="104"/>
                  </a:lnTo>
                  <a:lnTo>
                    <a:pt x="122" y="103"/>
                  </a:lnTo>
                  <a:lnTo>
                    <a:pt x="123" y="102"/>
                  </a:lnTo>
                  <a:lnTo>
                    <a:pt x="124" y="103"/>
                  </a:lnTo>
                  <a:lnTo>
                    <a:pt x="127" y="103"/>
                  </a:lnTo>
                  <a:lnTo>
                    <a:pt x="128" y="104"/>
                  </a:lnTo>
                  <a:lnTo>
                    <a:pt x="128" y="105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30" y="103"/>
                  </a:lnTo>
                  <a:lnTo>
                    <a:pt x="130" y="102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97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43" y="89"/>
                  </a:lnTo>
                  <a:lnTo>
                    <a:pt x="148" y="86"/>
                  </a:lnTo>
                  <a:lnTo>
                    <a:pt x="166" y="73"/>
                  </a:lnTo>
                  <a:lnTo>
                    <a:pt x="169" y="70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70" y="63"/>
                  </a:lnTo>
                  <a:lnTo>
                    <a:pt x="174" y="59"/>
                  </a:lnTo>
                  <a:lnTo>
                    <a:pt x="177" y="57"/>
                  </a:lnTo>
                  <a:lnTo>
                    <a:pt x="185" y="54"/>
                  </a:lnTo>
                  <a:lnTo>
                    <a:pt x="187" y="53"/>
                  </a:lnTo>
                  <a:lnTo>
                    <a:pt x="190" y="51"/>
                  </a:lnTo>
                  <a:lnTo>
                    <a:pt x="194" y="45"/>
                  </a:lnTo>
                  <a:lnTo>
                    <a:pt x="198" y="38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9" y="32"/>
                  </a:lnTo>
                  <a:lnTo>
                    <a:pt x="199" y="30"/>
                  </a:lnTo>
                  <a:lnTo>
                    <a:pt x="199" y="28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6" y="28"/>
                  </a:lnTo>
                  <a:lnTo>
                    <a:pt x="195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8" y="19"/>
                  </a:lnTo>
                  <a:lnTo>
                    <a:pt x="198" y="18"/>
                  </a:lnTo>
                  <a:lnTo>
                    <a:pt x="199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1" y="8"/>
                  </a:lnTo>
                  <a:lnTo>
                    <a:pt x="202" y="5"/>
                  </a:lnTo>
                  <a:lnTo>
                    <a:pt x="199" y="5"/>
                  </a:lnTo>
                  <a:lnTo>
                    <a:pt x="195" y="5"/>
                  </a:lnTo>
                  <a:lnTo>
                    <a:pt x="193" y="5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0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7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6" y="7"/>
                  </a:lnTo>
                  <a:lnTo>
                    <a:pt x="177" y="8"/>
                  </a:lnTo>
                  <a:lnTo>
                    <a:pt x="176" y="11"/>
                  </a:lnTo>
                  <a:lnTo>
                    <a:pt x="174" y="12"/>
                  </a:lnTo>
                  <a:lnTo>
                    <a:pt x="169" y="10"/>
                  </a:lnTo>
                  <a:lnTo>
                    <a:pt x="167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3" y="8"/>
                  </a:lnTo>
                  <a:lnTo>
                    <a:pt x="162" y="7"/>
                  </a:lnTo>
                  <a:lnTo>
                    <a:pt x="160" y="7"/>
                  </a:lnTo>
                  <a:lnTo>
                    <a:pt x="154" y="8"/>
                  </a:lnTo>
                  <a:lnTo>
                    <a:pt x="151" y="10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37" y="17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3"/>
                  </a:lnTo>
                  <a:lnTo>
                    <a:pt x="124" y="15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1" y="21"/>
                  </a:lnTo>
                  <a:lnTo>
                    <a:pt x="112" y="23"/>
                  </a:lnTo>
                  <a:lnTo>
                    <a:pt x="110" y="23"/>
                  </a:lnTo>
                  <a:lnTo>
                    <a:pt x="108" y="20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3" y="20"/>
                  </a:lnTo>
                  <a:lnTo>
                    <a:pt x="101" y="23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31"/>
                  </a:lnTo>
                  <a:lnTo>
                    <a:pt x="94" y="32"/>
                  </a:lnTo>
                  <a:lnTo>
                    <a:pt x="91" y="33"/>
                  </a:lnTo>
                  <a:lnTo>
                    <a:pt x="94" y="30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7" y="23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0" y="15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4" y="18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5" y="28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8" y="17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6" y="11"/>
                  </a:lnTo>
                  <a:lnTo>
                    <a:pt x="65" y="10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53" y="33"/>
                  </a:lnTo>
                  <a:lnTo>
                    <a:pt x="51" y="32"/>
                  </a:lnTo>
                  <a:lnTo>
                    <a:pt x="46" y="34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3" y="41"/>
                  </a:lnTo>
                  <a:lnTo>
                    <a:pt x="51" y="41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43" y="51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8" y="57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6" y="60"/>
                  </a:lnTo>
                  <a:lnTo>
                    <a:pt x="57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5" y="62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2" y="73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3" y="77"/>
                  </a:lnTo>
                  <a:lnTo>
                    <a:pt x="32" y="78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6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6"/>
                  </a:lnTo>
                  <a:lnTo>
                    <a:pt x="26" y="83"/>
                  </a:lnTo>
                  <a:lnTo>
                    <a:pt x="23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4" y="90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3"/>
                  </a:lnTo>
                  <a:lnTo>
                    <a:pt x="27" y="95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8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9"/>
                  </a:lnTo>
                  <a:lnTo>
                    <a:pt x="48" y="115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8" y="118"/>
                  </a:lnTo>
                  <a:lnTo>
                    <a:pt x="45" y="115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8" y="111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0" y="109"/>
                  </a:lnTo>
                  <a:lnTo>
                    <a:pt x="27" y="106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0" y="111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7" y="116"/>
                  </a:lnTo>
                  <a:lnTo>
                    <a:pt x="38" y="118"/>
                  </a:lnTo>
                  <a:lnTo>
                    <a:pt x="32" y="116"/>
                  </a:lnTo>
                  <a:lnTo>
                    <a:pt x="30" y="114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11"/>
                  </a:lnTo>
                  <a:lnTo>
                    <a:pt x="22" y="115"/>
                  </a:lnTo>
                  <a:lnTo>
                    <a:pt x="20" y="116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6" y="115"/>
                  </a:lnTo>
                  <a:lnTo>
                    <a:pt x="13" y="112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0" y="109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6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6" y="115"/>
                  </a:lnTo>
                  <a:lnTo>
                    <a:pt x="10" y="118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5" y="125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0" y="135"/>
                  </a:lnTo>
                  <a:lnTo>
                    <a:pt x="1" y="13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7">
              <a:extLst>
                <a:ext uri="{FF2B5EF4-FFF2-40B4-BE49-F238E27FC236}">
                  <a16:creationId xmlns:a16="http://schemas.microsoft.com/office/drawing/2014/main" id="{F03FC63D-7246-7345-A1E4-3C490260B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0864" y="3089275"/>
              <a:ext cx="1411288" cy="1474788"/>
            </a:xfrm>
            <a:custGeom>
              <a:avLst/>
              <a:gdLst>
                <a:gd name="T0" fmla="*/ 512 w 889"/>
                <a:gd name="T1" fmla="*/ 117 h 929"/>
                <a:gd name="T2" fmla="*/ 505 w 889"/>
                <a:gd name="T3" fmla="*/ 86 h 929"/>
                <a:gd name="T4" fmla="*/ 498 w 889"/>
                <a:gd name="T5" fmla="*/ 58 h 929"/>
                <a:gd name="T6" fmla="*/ 423 w 889"/>
                <a:gd name="T7" fmla="*/ 32 h 929"/>
                <a:gd name="T8" fmla="*/ 413 w 889"/>
                <a:gd name="T9" fmla="*/ 0 h 929"/>
                <a:gd name="T10" fmla="*/ 346 w 889"/>
                <a:gd name="T11" fmla="*/ 11 h 929"/>
                <a:gd name="T12" fmla="*/ 310 w 889"/>
                <a:gd name="T13" fmla="*/ 29 h 929"/>
                <a:gd name="T14" fmla="*/ 289 w 889"/>
                <a:gd name="T15" fmla="*/ 55 h 929"/>
                <a:gd name="T16" fmla="*/ 256 w 889"/>
                <a:gd name="T17" fmla="*/ 69 h 929"/>
                <a:gd name="T18" fmla="*/ 247 w 889"/>
                <a:gd name="T19" fmla="*/ 77 h 929"/>
                <a:gd name="T20" fmla="*/ 208 w 889"/>
                <a:gd name="T21" fmla="*/ 66 h 929"/>
                <a:gd name="T22" fmla="*/ 183 w 889"/>
                <a:gd name="T23" fmla="*/ 105 h 929"/>
                <a:gd name="T24" fmla="*/ 173 w 889"/>
                <a:gd name="T25" fmla="*/ 128 h 929"/>
                <a:gd name="T26" fmla="*/ 137 w 889"/>
                <a:gd name="T27" fmla="*/ 91 h 929"/>
                <a:gd name="T28" fmla="*/ 113 w 889"/>
                <a:gd name="T29" fmla="*/ 91 h 929"/>
                <a:gd name="T30" fmla="*/ 82 w 889"/>
                <a:gd name="T31" fmla="*/ 124 h 929"/>
                <a:gd name="T32" fmla="*/ 23 w 889"/>
                <a:gd name="T33" fmla="*/ 134 h 929"/>
                <a:gd name="T34" fmla="*/ 29 w 889"/>
                <a:gd name="T35" fmla="*/ 169 h 929"/>
                <a:gd name="T36" fmla="*/ 20 w 889"/>
                <a:gd name="T37" fmla="*/ 205 h 929"/>
                <a:gd name="T38" fmla="*/ 12 w 889"/>
                <a:gd name="T39" fmla="*/ 233 h 929"/>
                <a:gd name="T40" fmla="*/ 18 w 889"/>
                <a:gd name="T41" fmla="*/ 275 h 929"/>
                <a:gd name="T42" fmla="*/ 52 w 889"/>
                <a:gd name="T43" fmla="*/ 312 h 929"/>
                <a:gd name="T44" fmla="*/ 68 w 889"/>
                <a:gd name="T45" fmla="*/ 349 h 929"/>
                <a:gd name="T46" fmla="*/ 131 w 889"/>
                <a:gd name="T47" fmla="*/ 310 h 929"/>
                <a:gd name="T48" fmla="*/ 176 w 889"/>
                <a:gd name="T49" fmla="*/ 287 h 929"/>
                <a:gd name="T50" fmla="*/ 230 w 889"/>
                <a:gd name="T51" fmla="*/ 313 h 929"/>
                <a:gd name="T52" fmla="*/ 254 w 889"/>
                <a:gd name="T53" fmla="*/ 323 h 929"/>
                <a:gd name="T54" fmla="*/ 290 w 889"/>
                <a:gd name="T55" fmla="*/ 431 h 929"/>
                <a:gd name="T56" fmla="*/ 334 w 889"/>
                <a:gd name="T57" fmla="*/ 468 h 929"/>
                <a:gd name="T58" fmla="*/ 344 w 889"/>
                <a:gd name="T59" fmla="*/ 491 h 929"/>
                <a:gd name="T60" fmla="*/ 400 w 889"/>
                <a:gd name="T61" fmla="*/ 530 h 929"/>
                <a:gd name="T62" fmla="*/ 452 w 889"/>
                <a:gd name="T63" fmla="*/ 585 h 929"/>
                <a:gd name="T64" fmla="*/ 521 w 889"/>
                <a:gd name="T65" fmla="*/ 611 h 929"/>
                <a:gd name="T66" fmla="*/ 559 w 889"/>
                <a:gd name="T67" fmla="*/ 648 h 929"/>
                <a:gd name="T68" fmla="*/ 579 w 889"/>
                <a:gd name="T69" fmla="*/ 668 h 929"/>
                <a:gd name="T70" fmla="*/ 624 w 889"/>
                <a:gd name="T71" fmla="*/ 696 h 929"/>
                <a:gd name="T72" fmla="*/ 647 w 889"/>
                <a:gd name="T73" fmla="*/ 727 h 929"/>
                <a:gd name="T74" fmla="*/ 686 w 889"/>
                <a:gd name="T75" fmla="*/ 749 h 929"/>
                <a:gd name="T76" fmla="*/ 710 w 889"/>
                <a:gd name="T77" fmla="*/ 853 h 929"/>
                <a:gd name="T78" fmla="*/ 673 w 889"/>
                <a:gd name="T79" fmla="*/ 912 h 929"/>
                <a:gd name="T80" fmla="*/ 739 w 889"/>
                <a:gd name="T81" fmla="*/ 885 h 929"/>
                <a:gd name="T82" fmla="*/ 782 w 889"/>
                <a:gd name="T83" fmla="*/ 833 h 929"/>
                <a:gd name="T84" fmla="*/ 777 w 889"/>
                <a:gd name="T85" fmla="*/ 779 h 929"/>
                <a:gd name="T86" fmla="*/ 746 w 889"/>
                <a:gd name="T87" fmla="*/ 726 h 929"/>
                <a:gd name="T88" fmla="*/ 798 w 889"/>
                <a:gd name="T89" fmla="*/ 684 h 929"/>
                <a:gd name="T90" fmla="*/ 845 w 889"/>
                <a:gd name="T91" fmla="*/ 713 h 929"/>
                <a:gd name="T92" fmla="*/ 876 w 889"/>
                <a:gd name="T93" fmla="*/ 749 h 929"/>
                <a:gd name="T94" fmla="*/ 870 w 889"/>
                <a:gd name="T95" fmla="*/ 688 h 929"/>
                <a:gd name="T96" fmla="*/ 791 w 889"/>
                <a:gd name="T97" fmla="*/ 629 h 929"/>
                <a:gd name="T98" fmla="*/ 713 w 889"/>
                <a:gd name="T99" fmla="*/ 557 h 929"/>
                <a:gd name="T100" fmla="*/ 623 w 889"/>
                <a:gd name="T101" fmla="*/ 530 h 929"/>
                <a:gd name="T102" fmla="*/ 543 w 889"/>
                <a:gd name="T103" fmla="*/ 430 h 929"/>
                <a:gd name="T104" fmla="*/ 473 w 889"/>
                <a:gd name="T105" fmla="*/ 339 h 929"/>
                <a:gd name="T106" fmla="*/ 424 w 889"/>
                <a:gd name="T107" fmla="*/ 264 h 929"/>
                <a:gd name="T108" fmla="*/ 436 w 889"/>
                <a:gd name="T109" fmla="*/ 233 h 929"/>
                <a:gd name="T110" fmla="*/ 433 w 889"/>
                <a:gd name="T111" fmla="*/ 218 h 929"/>
                <a:gd name="T112" fmla="*/ 419 w 889"/>
                <a:gd name="T113" fmla="*/ 195 h 929"/>
                <a:gd name="T114" fmla="*/ 423 w 889"/>
                <a:gd name="T115" fmla="*/ 174 h 929"/>
                <a:gd name="T116" fmla="*/ 443 w 889"/>
                <a:gd name="T117" fmla="*/ 168 h 929"/>
                <a:gd name="T118" fmla="*/ 484 w 889"/>
                <a:gd name="T119" fmla="*/ 155 h 929"/>
                <a:gd name="T120" fmla="*/ 510 w 889"/>
                <a:gd name="T121" fmla="*/ 148 h 929"/>
                <a:gd name="T122" fmla="*/ 534 w 889"/>
                <a:gd name="T123" fmla="*/ 159 h 929"/>
                <a:gd name="T124" fmla="*/ 430 w 889"/>
                <a:gd name="T125" fmla="*/ 221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9" h="929">
                  <a:moveTo>
                    <a:pt x="537" y="162"/>
                  </a:moveTo>
                  <a:lnTo>
                    <a:pt x="540" y="161"/>
                  </a:lnTo>
                  <a:lnTo>
                    <a:pt x="543" y="160"/>
                  </a:lnTo>
                  <a:lnTo>
                    <a:pt x="544" y="157"/>
                  </a:lnTo>
                  <a:lnTo>
                    <a:pt x="545" y="156"/>
                  </a:lnTo>
                  <a:lnTo>
                    <a:pt x="544" y="156"/>
                  </a:lnTo>
                  <a:lnTo>
                    <a:pt x="543" y="155"/>
                  </a:lnTo>
                  <a:lnTo>
                    <a:pt x="541" y="154"/>
                  </a:lnTo>
                  <a:lnTo>
                    <a:pt x="536" y="146"/>
                  </a:lnTo>
                  <a:lnTo>
                    <a:pt x="530" y="142"/>
                  </a:lnTo>
                  <a:lnTo>
                    <a:pt x="526" y="140"/>
                  </a:lnTo>
                  <a:lnTo>
                    <a:pt x="525" y="140"/>
                  </a:lnTo>
                  <a:lnTo>
                    <a:pt x="524" y="138"/>
                  </a:lnTo>
                  <a:lnTo>
                    <a:pt x="521" y="137"/>
                  </a:lnTo>
                  <a:lnTo>
                    <a:pt x="520" y="136"/>
                  </a:lnTo>
                  <a:lnTo>
                    <a:pt x="520" y="135"/>
                  </a:lnTo>
                  <a:lnTo>
                    <a:pt x="520" y="131"/>
                  </a:lnTo>
                  <a:lnTo>
                    <a:pt x="523" y="127"/>
                  </a:lnTo>
                  <a:lnTo>
                    <a:pt x="524" y="124"/>
                  </a:lnTo>
                  <a:lnTo>
                    <a:pt x="524" y="122"/>
                  </a:lnTo>
                  <a:lnTo>
                    <a:pt x="524" y="120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0" y="118"/>
                  </a:lnTo>
                  <a:lnTo>
                    <a:pt x="518" y="120"/>
                  </a:lnTo>
                  <a:lnTo>
                    <a:pt x="515" y="120"/>
                  </a:lnTo>
                  <a:lnTo>
                    <a:pt x="513" y="117"/>
                  </a:lnTo>
                  <a:lnTo>
                    <a:pt x="512" y="117"/>
                  </a:lnTo>
                  <a:lnTo>
                    <a:pt x="513" y="116"/>
                  </a:lnTo>
                  <a:lnTo>
                    <a:pt x="514" y="115"/>
                  </a:lnTo>
                  <a:lnTo>
                    <a:pt x="514" y="114"/>
                  </a:lnTo>
                  <a:lnTo>
                    <a:pt x="513" y="112"/>
                  </a:lnTo>
                  <a:lnTo>
                    <a:pt x="515" y="110"/>
                  </a:lnTo>
                  <a:lnTo>
                    <a:pt x="517" y="109"/>
                  </a:lnTo>
                  <a:lnTo>
                    <a:pt x="524" y="103"/>
                  </a:lnTo>
                  <a:lnTo>
                    <a:pt x="525" y="99"/>
                  </a:lnTo>
                  <a:lnTo>
                    <a:pt x="525" y="98"/>
                  </a:lnTo>
                  <a:lnTo>
                    <a:pt x="525" y="97"/>
                  </a:lnTo>
                  <a:lnTo>
                    <a:pt x="524" y="97"/>
                  </a:lnTo>
                  <a:lnTo>
                    <a:pt x="524" y="97"/>
                  </a:lnTo>
                  <a:lnTo>
                    <a:pt x="521" y="97"/>
                  </a:lnTo>
                  <a:lnTo>
                    <a:pt x="519" y="97"/>
                  </a:lnTo>
                  <a:lnTo>
                    <a:pt x="518" y="95"/>
                  </a:lnTo>
                  <a:lnTo>
                    <a:pt x="515" y="94"/>
                  </a:lnTo>
                  <a:lnTo>
                    <a:pt x="513" y="94"/>
                  </a:lnTo>
                  <a:lnTo>
                    <a:pt x="513" y="92"/>
                  </a:lnTo>
                  <a:lnTo>
                    <a:pt x="511" y="92"/>
                  </a:lnTo>
                  <a:lnTo>
                    <a:pt x="510" y="92"/>
                  </a:lnTo>
                  <a:lnTo>
                    <a:pt x="510" y="94"/>
                  </a:lnTo>
                  <a:lnTo>
                    <a:pt x="508" y="95"/>
                  </a:lnTo>
                  <a:lnTo>
                    <a:pt x="507" y="94"/>
                  </a:lnTo>
                  <a:lnTo>
                    <a:pt x="507" y="91"/>
                  </a:lnTo>
                  <a:lnTo>
                    <a:pt x="506" y="90"/>
                  </a:lnTo>
                  <a:lnTo>
                    <a:pt x="506" y="89"/>
                  </a:lnTo>
                  <a:lnTo>
                    <a:pt x="505" y="88"/>
                  </a:lnTo>
                  <a:lnTo>
                    <a:pt x="505" y="86"/>
                  </a:lnTo>
                  <a:lnTo>
                    <a:pt x="506" y="85"/>
                  </a:lnTo>
                  <a:lnTo>
                    <a:pt x="507" y="84"/>
                  </a:lnTo>
                  <a:lnTo>
                    <a:pt x="508" y="83"/>
                  </a:lnTo>
                  <a:lnTo>
                    <a:pt x="510" y="81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8"/>
                  </a:lnTo>
                  <a:lnTo>
                    <a:pt x="514" y="77"/>
                  </a:lnTo>
                  <a:lnTo>
                    <a:pt x="518" y="75"/>
                  </a:lnTo>
                  <a:lnTo>
                    <a:pt x="519" y="73"/>
                  </a:lnTo>
                  <a:lnTo>
                    <a:pt x="521" y="71"/>
                  </a:lnTo>
                  <a:lnTo>
                    <a:pt x="523" y="69"/>
                  </a:lnTo>
                  <a:lnTo>
                    <a:pt x="524" y="69"/>
                  </a:lnTo>
                  <a:lnTo>
                    <a:pt x="526" y="69"/>
                  </a:lnTo>
                  <a:lnTo>
                    <a:pt x="527" y="68"/>
                  </a:lnTo>
                  <a:lnTo>
                    <a:pt x="528" y="66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0"/>
                  </a:lnTo>
                  <a:lnTo>
                    <a:pt x="527" y="60"/>
                  </a:lnTo>
                  <a:lnTo>
                    <a:pt x="519" y="58"/>
                  </a:lnTo>
                  <a:lnTo>
                    <a:pt x="515" y="58"/>
                  </a:lnTo>
                  <a:lnTo>
                    <a:pt x="514" y="57"/>
                  </a:lnTo>
                  <a:lnTo>
                    <a:pt x="513" y="57"/>
                  </a:lnTo>
                  <a:lnTo>
                    <a:pt x="508" y="57"/>
                  </a:lnTo>
                  <a:lnTo>
                    <a:pt x="505" y="56"/>
                  </a:lnTo>
                  <a:lnTo>
                    <a:pt x="498" y="58"/>
                  </a:lnTo>
                  <a:lnTo>
                    <a:pt x="495" y="58"/>
                  </a:lnTo>
                  <a:lnTo>
                    <a:pt x="494" y="57"/>
                  </a:lnTo>
                  <a:lnTo>
                    <a:pt x="488" y="55"/>
                  </a:lnTo>
                  <a:lnTo>
                    <a:pt x="482" y="52"/>
                  </a:lnTo>
                  <a:lnTo>
                    <a:pt x="466" y="51"/>
                  </a:lnTo>
                  <a:lnTo>
                    <a:pt x="461" y="49"/>
                  </a:lnTo>
                  <a:lnTo>
                    <a:pt x="459" y="47"/>
                  </a:lnTo>
                  <a:lnTo>
                    <a:pt x="458" y="47"/>
                  </a:lnTo>
                  <a:lnTo>
                    <a:pt x="456" y="49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4" y="46"/>
                  </a:lnTo>
                  <a:lnTo>
                    <a:pt x="453" y="46"/>
                  </a:lnTo>
                  <a:lnTo>
                    <a:pt x="449" y="46"/>
                  </a:lnTo>
                  <a:lnTo>
                    <a:pt x="445" y="46"/>
                  </a:lnTo>
                  <a:lnTo>
                    <a:pt x="443" y="46"/>
                  </a:lnTo>
                  <a:lnTo>
                    <a:pt x="442" y="46"/>
                  </a:lnTo>
                  <a:lnTo>
                    <a:pt x="440" y="44"/>
                  </a:lnTo>
                  <a:lnTo>
                    <a:pt x="439" y="44"/>
                  </a:lnTo>
                  <a:lnTo>
                    <a:pt x="436" y="44"/>
                  </a:lnTo>
                  <a:lnTo>
                    <a:pt x="434" y="43"/>
                  </a:lnTo>
                  <a:lnTo>
                    <a:pt x="430" y="40"/>
                  </a:lnTo>
                  <a:lnTo>
                    <a:pt x="429" y="36"/>
                  </a:lnTo>
                  <a:lnTo>
                    <a:pt x="429" y="33"/>
                  </a:lnTo>
                  <a:lnTo>
                    <a:pt x="427" y="33"/>
                  </a:lnTo>
                  <a:lnTo>
                    <a:pt x="426" y="32"/>
                  </a:lnTo>
                  <a:lnTo>
                    <a:pt x="424" y="32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3" y="30"/>
                  </a:lnTo>
                  <a:lnTo>
                    <a:pt x="423" y="29"/>
                  </a:lnTo>
                  <a:lnTo>
                    <a:pt x="423" y="27"/>
                  </a:lnTo>
                  <a:lnTo>
                    <a:pt x="423" y="26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7" y="21"/>
                  </a:lnTo>
                  <a:lnTo>
                    <a:pt x="416" y="21"/>
                  </a:lnTo>
                  <a:lnTo>
                    <a:pt x="416" y="20"/>
                  </a:lnTo>
                  <a:lnTo>
                    <a:pt x="415" y="19"/>
                  </a:lnTo>
                  <a:lnTo>
                    <a:pt x="413" y="19"/>
                  </a:lnTo>
                  <a:lnTo>
                    <a:pt x="411" y="19"/>
                  </a:lnTo>
                  <a:lnTo>
                    <a:pt x="413" y="18"/>
                  </a:lnTo>
                  <a:lnTo>
                    <a:pt x="413" y="17"/>
                  </a:lnTo>
                  <a:lnTo>
                    <a:pt x="413" y="16"/>
                  </a:lnTo>
                  <a:lnTo>
                    <a:pt x="411" y="14"/>
                  </a:lnTo>
                  <a:lnTo>
                    <a:pt x="411" y="12"/>
                  </a:lnTo>
                  <a:lnTo>
                    <a:pt x="411" y="10"/>
                  </a:lnTo>
                  <a:lnTo>
                    <a:pt x="410" y="8"/>
                  </a:lnTo>
                  <a:lnTo>
                    <a:pt x="411" y="7"/>
                  </a:lnTo>
                  <a:lnTo>
                    <a:pt x="416" y="5"/>
                  </a:lnTo>
                  <a:lnTo>
                    <a:pt x="417" y="3"/>
                  </a:lnTo>
                  <a:lnTo>
                    <a:pt x="417" y="1"/>
                  </a:lnTo>
                  <a:lnTo>
                    <a:pt x="417" y="0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4" y="4"/>
                  </a:lnTo>
                  <a:lnTo>
                    <a:pt x="398" y="4"/>
                  </a:lnTo>
                  <a:lnTo>
                    <a:pt x="395" y="5"/>
                  </a:lnTo>
                  <a:lnTo>
                    <a:pt x="393" y="7"/>
                  </a:lnTo>
                  <a:lnTo>
                    <a:pt x="389" y="8"/>
                  </a:lnTo>
                  <a:lnTo>
                    <a:pt x="385" y="10"/>
                  </a:lnTo>
                  <a:lnTo>
                    <a:pt x="383" y="11"/>
                  </a:lnTo>
                  <a:lnTo>
                    <a:pt x="383" y="12"/>
                  </a:lnTo>
                  <a:lnTo>
                    <a:pt x="382" y="11"/>
                  </a:lnTo>
                  <a:lnTo>
                    <a:pt x="380" y="10"/>
                  </a:lnTo>
                  <a:lnTo>
                    <a:pt x="378" y="8"/>
                  </a:lnTo>
                  <a:lnTo>
                    <a:pt x="377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8"/>
                  </a:lnTo>
                  <a:lnTo>
                    <a:pt x="368" y="10"/>
                  </a:lnTo>
                  <a:lnTo>
                    <a:pt x="367" y="10"/>
                  </a:lnTo>
                  <a:lnTo>
                    <a:pt x="367" y="8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2" y="8"/>
                  </a:lnTo>
                  <a:lnTo>
                    <a:pt x="358" y="12"/>
                  </a:lnTo>
                  <a:lnTo>
                    <a:pt x="356" y="12"/>
                  </a:lnTo>
                  <a:lnTo>
                    <a:pt x="354" y="11"/>
                  </a:lnTo>
                  <a:lnTo>
                    <a:pt x="352" y="10"/>
                  </a:lnTo>
                  <a:lnTo>
                    <a:pt x="346" y="11"/>
                  </a:lnTo>
                  <a:lnTo>
                    <a:pt x="342" y="12"/>
                  </a:lnTo>
                  <a:lnTo>
                    <a:pt x="341" y="13"/>
                  </a:lnTo>
                  <a:lnTo>
                    <a:pt x="335" y="18"/>
                  </a:lnTo>
                  <a:lnTo>
                    <a:pt x="335" y="19"/>
                  </a:lnTo>
                  <a:lnTo>
                    <a:pt x="334" y="24"/>
                  </a:lnTo>
                  <a:lnTo>
                    <a:pt x="332" y="27"/>
                  </a:lnTo>
                  <a:lnTo>
                    <a:pt x="332" y="29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9" y="32"/>
                  </a:lnTo>
                  <a:lnTo>
                    <a:pt x="328" y="33"/>
                  </a:lnTo>
                  <a:lnTo>
                    <a:pt x="326" y="33"/>
                  </a:lnTo>
                  <a:lnTo>
                    <a:pt x="325" y="33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7" y="32"/>
                  </a:lnTo>
                  <a:lnTo>
                    <a:pt x="316" y="32"/>
                  </a:lnTo>
                  <a:lnTo>
                    <a:pt x="313" y="32"/>
                  </a:lnTo>
                  <a:lnTo>
                    <a:pt x="311" y="32"/>
                  </a:lnTo>
                  <a:lnTo>
                    <a:pt x="310" y="32"/>
                  </a:lnTo>
                  <a:lnTo>
                    <a:pt x="309" y="32"/>
                  </a:lnTo>
                  <a:lnTo>
                    <a:pt x="308" y="32"/>
                  </a:lnTo>
                  <a:lnTo>
                    <a:pt x="308" y="31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09" y="27"/>
                  </a:lnTo>
                  <a:lnTo>
                    <a:pt x="303" y="24"/>
                  </a:lnTo>
                  <a:lnTo>
                    <a:pt x="302" y="24"/>
                  </a:lnTo>
                  <a:lnTo>
                    <a:pt x="300" y="24"/>
                  </a:lnTo>
                  <a:lnTo>
                    <a:pt x="293" y="26"/>
                  </a:lnTo>
                  <a:lnTo>
                    <a:pt x="290" y="26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87" y="29"/>
                  </a:lnTo>
                  <a:lnTo>
                    <a:pt x="286" y="29"/>
                  </a:lnTo>
                  <a:lnTo>
                    <a:pt x="285" y="31"/>
                  </a:lnTo>
                  <a:lnTo>
                    <a:pt x="285" y="32"/>
                  </a:lnTo>
                  <a:lnTo>
                    <a:pt x="286" y="33"/>
                  </a:lnTo>
                  <a:lnTo>
                    <a:pt x="286" y="34"/>
                  </a:lnTo>
                  <a:lnTo>
                    <a:pt x="285" y="36"/>
                  </a:lnTo>
                  <a:lnTo>
                    <a:pt x="284" y="37"/>
                  </a:lnTo>
                  <a:lnTo>
                    <a:pt x="284" y="38"/>
                  </a:lnTo>
                  <a:lnTo>
                    <a:pt x="284" y="39"/>
                  </a:lnTo>
                  <a:lnTo>
                    <a:pt x="283" y="42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4"/>
                  </a:lnTo>
                  <a:lnTo>
                    <a:pt x="282" y="46"/>
                  </a:lnTo>
                  <a:lnTo>
                    <a:pt x="284" y="47"/>
                  </a:lnTo>
                  <a:lnTo>
                    <a:pt x="286" y="49"/>
                  </a:lnTo>
                  <a:lnTo>
                    <a:pt x="289" y="50"/>
                  </a:lnTo>
                  <a:lnTo>
                    <a:pt x="289" y="52"/>
                  </a:lnTo>
                  <a:lnTo>
                    <a:pt x="289" y="55"/>
                  </a:lnTo>
                  <a:lnTo>
                    <a:pt x="289" y="58"/>
                  </a:lnTo>
                  <a:lnTo>
                    <a:pt x="287" y="58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0" y="58"/>
                  </a:lnTo>
                  <a:lnTo>
                    <a:pt x="278" y="58"/>
                  </a:lnTo>
                  <a:lnTo>
                    <a:pt x="277" y="58"/>
                  </a:lnTo>
                  <a:lnTo>
                    <a:pt x="276" y="58"/>
                  </a:lnTo>
                  <a:lnTo>
                    <a:pt x="276" y="57"/>
                  </a:lnTo>
                  <a:lnTo>
                    <a:pt x="274" y="57"/>
                  </a:lnTo>
                  <a:lnTo>
                    <a:pt x="274" y="56"/>
                  </a:lnTo>
                  <a:lnTo>
                    <a:pt x="271" y="56"/>
                  </a:lnTo>
                  <a:lnTo>
                    <a:pt x="271" y="55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0" y="50"/>
                  </a:lnTo>
                  <a:lnTo>
                    <a:pt x="269" y="50"/>
                  </a:lnTo>
                  <a:lnTo>
                    <a:pt x="261" y="51"/>
                  </a:lnTo>
                  <a:lnTo>
                    <a:pt x="260" y="52"/>
                  </a:lnTo>
                  <a:lnTo>
                    <a:pt x="259" y="57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7" y="62"/>
                  </a:lnTo>
                  <a:lnTo>
                    <a:pt x="256" y="63"/>
                  </a:lnTo>
                  <a:lnTo>
                    <a:pt x="256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6" y="69"/>
                  </a:lnTo>
                  <a:lnTo>
                    <a:pt x="257" y="70"/>
                  </a:lnTo>
                  <a:lnTo>
                    <a:pt x="259" y="71"/>
                  </a:lnTo>
                  <a:lnTo>
                    <a:pt x="263" y="71"/>
                  </a:lnTo>
                  <a:lnTo>
                    <a:pt x="264" y="72"/>
                  </a:lnTo>
                  <a:lnTo>
                    <a:pt x="265" y="73"/>
                  </a:lnTo>
                  <a:lnTo>
                    <a:pt x="264" y="76"/>
                  </a:lnTo>
                  <a:lnTo>
                    <a:pt x="264" y="77"/>
                  </a:lnTo>
                  <a:lnTo>
                    <a:pt x="261" y="78"/>
                  </a:lnTo>
                  <a:lnTo>
                    <a:pt x="261" y="79"/>
                  </a:lnTo>
                  <a:lnTo>
                    <a:pt x="261" y="81"/>
                  </a:lnTo>
                  <a:lnTo>
                    <a:pt x="261" y="82"/>
                  </a:lnTo>
                  <a:lnTo>
                    <a:pt x="261" y="83"/>
                  </a:lnTo>
                  <a:lnTo>
                    <a:pt x="261" y="84"/>
                  </a:lnTo>
                  <a:lnTo>
                    <a:pt x="265" y="88"/>
                  </a:lnTo>
                  <a:lnTo>
                    <a:pt x="266" y="89"/>
                  </a:lnTo>
                  <a:lnTo>
                    <a:pt x="265" y="90"/>
                  </a:lnTo>
                  <a:lnTo>
                    <a:pt x="263" y="91"/>
                  </a:lnTo>
                  <a:lnTo>
                    <a:pt x="259" y="92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9"/>
                  </a:lnTo>
                  <a:lnTo>
                    <a:pt x="253" y="86"/>
                  </a:lnTo>
                  <a:lnTo>
                    <a:pt x="252" y="85"/>
                  </a:lnTo>
                  <a:lnTo>
                    <a:pt x="252" y="83"/>
                  </a:lnTo>
                  <a:lnTo>
                    <a:pt x="252" y="81"/>
                  </a:lnTo>
                  <a:lnTo>
                    <a:pt x="251" y="78"/>
                  </a:lnTo>
                  <a:lnTo>
                    <a:pt x="248" y="77"/>
                  </a:lnTo>
                  <a:lnTo>
                    <a:pt x="247" y="77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39" y="81"/>
                  </a:lnTo>
                  <a:lnTo>
                    <a:pt x="237" y="81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2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0" y="86"/>
                  </a:lnTo>
                  <a:lnTo>
                    <a:pt x="221" y="86"/>
                  </a:lnTo>
                  <a:lnTo>
                    <a:pt x="219" y="85"/>
                  </a:lnTo>
                  <a:lnTo>
                    <a:pt x="218" y="84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2" y="77"/>
                  </a:lnTo>
                  <a:lnTo>
                    <a:pt x="212" y="76"/>
                  </a:lnTo>
                  <a:lnTo>
                    <a:pt x="212" y="75"/>
                  </a:lnTo>
                  <a:lnTo>
                    <a:pt x="212" y="64"/>
                  </a:lnTo>
                  <a:lnTo>
                    <a:pt x="212" y="63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9" y="64"/>
                  </a:lnTo>
                  <a:lnTo>
                    <a:pt x="198" y="66"/>
                  </a:lnTo>
                  <a:lnTo>
                    <a:pt x="196" y="70"/>
                  </a:lnTo>
                  <a:lnTo>
                    <a:pt x="198" y="71"/>
                  </a:lnTo>
                  <a:lnTo>
                    <a:pt x="199" y="72"/>
                  </a:lnTo>
                  <a:lnTo>
                    <a:pt x="199" y="73"/>
                  </a:lnTo>
                  <a:lnTo>
                    <a:pt x="199" y="75"/>
                  </a:lnTo>
                  <a:lnTo>
                    <a:pt x="199" y="76"/>
                  </a:lnTo>
                  <a:lnTo>
                    <a:pt x="200" y="81"/>
                  </a:lnTo>
                  <a:lnTo>
                    <a:pt x="200" y="82"/>
                  </a:lnTo>
                  <a:lnTo>
                    <a:pt x="199" y="84"/>
                  </a:lnTo>
                  <a:lnTo>
                    <a:pt x="198" y="89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3" y="95"/>
                  </a:lnTo>
                  <a:lnTo>
                    <a:pt x="192" y="96"/>
                  </a:lnTo>
                  <a:lnTo>
                    <a:pt x="192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86" y="102"/>
                  </a:lnTo>
                  <a:lnTo>
                    <a:pt x="183" y="104"/>
                  </a:lnTo>
                  <a:lnTo>
                    <a:pt x="183" y="105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3" y="111"/>
                  </a:lnTo>
                  <a:lnTo>
                    <a:pt x="182" y="111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81" y="117"/>
                  </a:lnTo>
                  <a:lnTo>
                    <a:pt x="179" y="120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1" y="125"/>
                  </a:lnTo>
                  <a:lnTo>
                    <a:pt x="183" y="125"/>
                  </a:lnTo>
                  <a:lnTo>
                    <a:pt x="183" y="128"/>
                  </a:lnTo>
                  <a:lnTo>
                    <a:pt x="183" y="129"/>
                  </a:lnTo>
                  <a:lnTo>
                    <a:pt x="182" y="134"/>
                  </a:lnTo>
                  <a:lnTo>
                    <a:pt x="180" y="136"/>
                  </a:lnTo>
                  <a:lnTo>
                    <a:pt x="178" y="136"/>
                  </a:lnTo>
                  <a:lnTo>
                    <a:pt x="175" y="135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2" y="127"/>
                  </a:lnTo>
                  <a:lnTo>
                    <a:pt x="170" y="124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6"/>
                  </a:lnTo>
                  <a:lnTo>
                    <a:pt x="166" y="112"/>
                  </a:lnTo>
                  <a:lnTo>
                    <a:pt x="167" y="110"/>
                  </a:lnTo>
                  <a:lnTo>
                    <a:pt x="165" y="108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7"/>
                  </a:lnTo>
                  <a:lnTo>
                    <a:pt x="159" y="105"/>
                  </a:lnTo>
                  <a:lnTo>
                    <a:pt x="157" y="105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44" y="96"/>
                  </a:lnTo>
                  <a:lnTo>
                    <a:pt x="143" y="95"/>
                  </a:lnTo>
                  <a:lnTo>
                    <a:pt x="141" y="94"/>
                  </a:lnTo>
                  <a:lnTo>
                    <a:pt x="139" y="92"/>
                  </a:lnTo>
                  <a:lnTo>
                    <a:pt x="137" y="91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5"/>
                  </a:lnTo>
                  <a:lnTo>
                    <a:pt x="137" y="79"/>
                  </a:lnTo>
                  <a:lnTo>
                    <a:pt x="137" y="76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3" y="68"/>
                  </a:lnTo>
                  <a:lnTo>
                    <a:pt x="130" y="69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6" y="78"/>
                  </a:lnTo>
                  <a:lnTo>
                    <a:pt x="123" y="79"/>
                  </a:lnTo>
                  <a:lnTo>
                    <a:pt x="120" y="84"/>
                  </a:lnTo>
                  <a:lnTo>
                    <a:pt x="117" y="85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1" y="88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3" y="103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6" y="114"/>
                  </a:lnTo>
                  <a:lnTo>
                    <a:pt x="106" y="115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97" y="118"/>
                  </a:lnTo>
                  <a:lnTo>
                    <a:pt x="96" y="120"/>
                  </a:lnTo>
                  <a:lnTo>
                    <a:pt x="96" y="121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4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2" y="124"/>
                  </a:lnTo>
                  <a:lnTo>
                    <a:pt x="81" y="122"/>
                  </a:lnTo>
                  <a:lnTo>
                    <a:pt x="80" y="121"/>
                  </a:lnTo>
                  <a:lnTo>
                    <a:pt x="78" y="120"/>
                  </a:lnTo>
                  <a:lnTo>
                    <a:pt x="71" y="118"/>
                  </a:lnTo>
                  <a:lnTo>
                    <a:pt x="70" y="118"/>
                  </a:lnTo>
                  <a:lnTo>
                    <a:pt x="69" y="120"/>
                  </a:lnTo>
                  <a:lnTo>
                    <a:pt x="68" y="121"/>
                  </a:lnTo>
                  <a:lnTo>
                    <a:pt x="67" y="122"/>
                  </a:lnTo>
                  <a:lnTo>
                    <a:pt x="64" y="122"/>
                  </a:lnTo>
                  <a:lnTo>
                    <a:pt x="59" y="125"/>
                  </a:lnTo>
                  <a:lnTo>
                    <a:pt x="57" y="127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8" y="128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29" y="129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4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9" y="135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5" y="136"/>
                  </a:lnTo>
                  <a:lnTo>
                    <a:pt x="15" y="137"/>
                  </a:lnTo>
                  <a:lnTo>
                    <a:pt x="15" y="140"/>
                  </a:lnTo>
                  <a:lnTo>
                    <a:pt x="15" y="141"/>
                  </a:lnTo>
                  <a:lnTo>
                    <a:pt x="15" y="143"/>
                  </a:lnTo>
                  <a:lnTo>
                    <a:pt x="15" y="147"/>
                  </a:lnTo>
                  <a:lnTo>
                    <a:pt x="16" y="149"/>
                  </a:lnTo>
                  <a:lnTo>
                    <a:pt x="18" y="150"/>
                  </a:lnTo>
                  <a:lnTo>
                    <a:pt x="20" y="151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6" y="160"/>
                  </a:lnTo>
                  <a:lnTo>
                    <a:pt x="26" y="161"/>
                  </a:lnTo>
                  <a:lnTo>
                    <a:pt x="28" y="162"/>
                  </a:lnTo>
                  <a:lnTo>
                    <a:pt x="28" y="163"/>
                  </a:lnTo>
                  <a:lnTo>
                    <a:pt x="29" y="168"/>
                  </a:lnTo>
                  <a:lnTo>
                    <a:pt x="29" y="169"/>
                  </a:lnTo>
                  <a:lnTo>
                    <a:pt x="32" y="172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76"/>
                  </a:lnTo>
                  <a:lnTo>
                    <a:pt x="39" y="177"/>
                  </a:lnTo>
                  <a:lnTo>
                    <a:pt x="42" y="179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2" y="182"/>
                  </a:lnTo>
                  <a:lnTo>
                    <a:pt x="41" y="186"/>
                  </a:lnTo>
                  <a:lnTo>
                    <a:pt x="38" y="188"/>
                  </a:lnTo>
                  <a:lnTo>
                    <a:pt x="37" y="189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8" y="196"/>
                  </a:lnTo>
                  <a:lnTo>
                    <a:pt x="37" y="198"/>
                  </a:lnTo>
                  <a:lnTo>
                    <a:pt x="35" y="201"/>
                  </a:lnTo>
                  <a:lnTo>
                    <a:pt x="33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8" y="202"/>
                  </a:lnTo>
                  <a:lnTo>
                    <a:pt x="26" y="202"/>
                  </a:lnTo>
                  <a:lnTo>
                    <a:pt x="25" y="203"/>
                  </a:lnTo>
                  <a:lnTo>
                    <a:pt x="24" y="205"/>
                  </a:lnTo>
                  <a:lnTo>
                    <a:pt x="23" y="205"/>
                  </a:lnTo>
                  <a:lnTo>
                    <a:pt x="20" y="205"/>
                  </a:lnTo>
                  <a:lnTo>
                    <a:pt x="20" y="206"/>
                  </a:lnTo>
                  <a:lnTo>
                    <a:pt x="20" y="207"/>
                  </a:lnTo>
                  <a:lnTo>
                    <a:pt x="20" y="208"/>
                  </a:lnTo>
                  <a:lnTo>
                    <a:pt x="18" y="209"/>
                  </a:lnTo>
                  <a:lnTo>
                    <a:pt x="16" y="208"/>
                  </a:lnTo>
                  <a:lnTo>
                    <a:pt x="13" y="207"/>
                  </a:lnTo>
                  <a:lnTo>
                    <a:pt x="11" y="206"/>
                  </a:lnTo>
                  <a:lnTo>
                    <a:pt x="10" y="207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6" y="208"/>
                  </a:lnTo>
                  <a:lnTo>
                    <a:pt x="5" y="208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2" y="211"/>
                  </a:lnTo>
                  <a:lnTo>
                    <a:pt x="0" y="212"/>
                  </a:lnTo>
                  <a:lnTo>
                    <a:pt x="2" y="214"/>
                  </a:lnTo>
                  <a:lnTo>
                    <a:pt x="3" y="215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20"/>
                  </a:lnTo>
                  <a:lnTo>
                    <a:pt x="5" y="220"/>
                  </a:lnTo>
                  <a:lnTo>
                    <a:pt x="7" y="221"/>
                  </a:lnTo>
                  <a:lnTo>
                    <a:pt x="10" y="222"/>
                  </a:lnTo>
                  <a:lnTo>
                    <a:pt x="11" y="226"/>
                  </a:lnTo>
                  <a:lnTo>
                    <a:pt x="10" y="231"/>
                  </a:lnTo>
                  <a:lnTo>
                    <a:pt x="12" y="233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19" y="238"/>
                  </a:lnTo>
                  <a:lnTo>
                    <a:pt x="24" y="238"/>
                  </a:lnTo>
                  <a:lnTo>
                    <a:pt x="25" y="238"/>
                  </a:lnTo>
                  <a:lnTo>
                    <a:pt x="29" y="239"/>
                  </a:lnTo>
                  <a:lnTo>
                    <a:pt x="30" y="241"/>
                  </a:lnTo>
                  <a:lnTo>
                    <a:pt x="31" y="241"/>
                  </a:lnTo>
                  <a:lnTo>
                    <a:pt x="31" y="242"/>
                  </a:lnTo>
                  <a:lnTo>
                    <a:pt x="31" y="244"/>
                  </a:lnTo>
                  <a:lnTo>
                    <a:pt x="30" y="245"/>
                  </a:lnTo>
                  <a:lnTo>
                    <a:pt x="31" y="247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5" y="255"/>
                  </a:lnTo>
                  <a:lnTo>
                    <a:pt x="35" y="257"/>
                  </a:lnTo>
                  <a:lnTo>
                    <a:pt x="33" y="257"/>
                  </a:lnTo>
                  <a:lnTo>
                    <a:pt x="30" y="257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7"/>
                  </a:lnTo>
                  <a:lnTo>
                    <a:pt x="18" y="271"/>
                  </a:lnTo>
                  <a:lnTo>
                    <a:pt x="17" y="272"/>
                  </a:lnTo>
                  <a:lnTo>
                    <a:pt x="18" y="275"/>
                  </a:lnTo>
                  <a:lnTo>
                    <a:pt x="19" y="279"/>
                  </a:lnTo>
                  <a:lnTo>
                    <a:pt x="22" y="281"/>
                  </a:lnTo>
                  <a:lnTo>
                    <a:pt x="24" y="283"/>
                  </a:lnTo>
                  <a:lnTo>
                    <a:pt x="22" y="284"/>
                  </a:lnTo>
                  <a:lnTo>
                    <a:pt x="20" y="285"/>
                  </a:lnTo>
                  <a:lnTo>
                    <a:pt x="20" y="287"/>
                  </a:lnTo>
                  <a:lnTo>
                    <a:pt x="19" y="288"/>
                  </a:lnTo>
                  <a:lnTo>
                    <a:pt x="20" y="290"/>
                  </a:lnTo>
                  <a:lnTo>
                    <a:pt x="22" y="292"/>
                  </a:lnTo>
                  <a:lnTo>
                    <a:pt x="23" y="293"/>
                  </a:lnTo>
                  <a:lnTo>
                    <a:pt x="24" y="296"/>
                  </a:lnTo>
                  <a:lnTo>
                    <a:pt x="24" y="297"/>
                  </a:lnTo>
                  <a:lnTo>
                    <a:pt x="25" y="297"/>
                  </a:lnTo>
                  <a:lnTo>
                    <a:pt x="26" y="298"/>
                  </a:lnTo>
                  <a:lnTo>
                    <a:pt x="28" y="299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8" y="305"/>
                  </a:lnTo>
                  <a:lnTo>
                    <a:pt x="42" y="306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2" y="312"/>
                  </a:lnTo>
                  <a:lnTo>
                    <a:pt x="54" y="313"/>
                  </a:lnTo>
                  <a:lnTo>
                    <a:pt x="54" y="314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8" y="316"/>
                  </a:lnTo>
                  <a:lnTo>
                    <a:pt x="71" y="312"/>
                  </a:lnTo>
                  <a:lnTo>
                    <a:pt x="74" y="312"/>
                  </a:lnTo>
                  <a:lnTo>
                    <a:pt x="76" y="310"/>
                  </a:lnTo>
                  <a:lnTo>
                    <a:pt x="78" y="310"/>
                  </a:lnTo>
                  <a:lnTo>
                    <a:pt x="77" y="313"/>
                  </a:lnTo>
                  <a:lnTo>
                    <a:pt x="78" y="316"/>
                  </a:lnTo>
                  <a:lnTo>
                    <a:pt x="81" y="316"/>
                  </a:lnTo>
                  <a:lnTo>
                    <a:pt x="81" y="318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2"/>
                  </a:lnTo>
                  <a:lnTo>
                    <a:pt x="80" y="323"/>
                  </a:lnTo>
                  <a:lnTo>
                    <a:pt x="78" y="324"/>
                  </a:lnTo>
                  <a:lnTo>
                    <a:pt x="78" y="325"/>
                  </a:lnTo>
                  <a:lnTo>
                    <a:pt x="77" y="327"/>
                  </a:lnTo>
                  <a:lnTo>
                    <a:pt x="77" y="329"/>
                  </a:lnTo>
                  <a:lnTo>
                    <a:pt x="75" y="330"/>
                  </a:lnTo>
                  <a:lnTo>
                    <a:pt x="71" y="333"/>
                  </a:lnTo>
                  <a:lnTo>
                    <a:pt x="71" y="337"/>
                  </a:lnTo>
                  <a:lnTo>
                    <a:pt x="68" y="340"/>
                  </a:lnTo>
                  <a:lnTo>
                    <a:pt x="67" y="343"/>
                  </a:lnTo>
                  <a:lnTo>
                    <a:pt x="67" y="345"/>
                  </a:lnTo>
                  <a:lnTo>
                    <a:pt x="68" y="349"/>
                  </a:lnTo>
                  <a:lnTo>
                    <a:pt x="69" y="349"/>
                  </a:lnTo>
                  <a:lnTo>
                    <a:pt x="70" y="350"/>
                  </a:lnTo>
                  <a:lnTo>
                    <a:pt x="71" y="350"/>
                  </a:lnTo>
                  <a:lnTo>
                    <a:pt x="72" y="349"/>
                  </a:lnTo>
                  <a:lnTo>
                    <a:pt x="82" y="349"/>
                  </a:lnTo>
                  <a:lnTo>
                    <a:pt x="85" y="349"/>
                  </a:lnTo>
                  <a:lnTo>
                    <a:pt x="89" y="346"/>
                  </a:lnTo>
                  <a:lnTo>
                    <a:pt x="101" y="344"/>
                  </a:lnTo>
                  <a:lnTo>
                    <a:pt x="107" y="340"/>
                  </a:lnTo>
                  <a:lnTo>
                    <a:pt x="109" y="339"/>
                  </a:lnTo>
                  <a:lnTo>
                    <a:pt x="110" y="338"/>
                  </a:lnTo>
                  <a:lnTo>
                    <a:pt x="110" y="337"/>
                  </a:lnTo>
                  <a:lnTo>
                    <a:pt x="111" y="337"/>
                  </a:lnTo>
                  <a:lnTo>
                    <a:pt x="114" y="336"/>
                  </a:lnTo>
                  <a:lnTo>
                    <a:pt x="116" y="333"/>
                  </a:lnTo>
                  <a:lnTo>
                    <a:pt x="117" y="332"/>
                  </a:lnTo>
                  <a:lnTo>
                    <a:pt x="116" y="330"/>
                  </a:lnTo>
                  <a:lnTo>
                    <a:pt x="117" y="327"/>
                  </a:lnTo>
                  <a:lnTo>
                    <a:pt x="121" y="323"/>
                  </a:lnTo>
                  <a:lnTo>
                    <a:pt x="122" y="322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2" y="317"/>
                  </a:lnTo>
                  <a:lnTo>
                    <a:pt x="124" y="316"/>
                  </a:lnTo>
                  <a:lnTo>
                    <a:pt x="126" y="314"/>
                  </a:lnTo>
                  <a:lnTo>
                    <a:pt x="127" y="313"/>
                  </a:lnTo>
                  <a:lnTo>
                    <a:pt x="128" y="312"/>
                  </a:lnTo>
                  <a:lnTo>
                    <a:pt x="131" y="310"/>
                  </a:lnTo>
                  <a:lnTo>
                    <a:pt x="134" y="310"/>
                  </a:lnTo>
                  <a:lnTo>
                    <a:pt x="135" y="309"/>
                  </a:lnTo>
                  <a:lnTo>
                    <a:pt x="135" y="307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6" y="303"/>
                  </a:lnTo>
                  <a:lnTo>
                    <a:pt x="137" y="303"/>
                  </a:lnTo>
                  <a:lnTo>
                    <a:pt x="137" y="301"/>
                  </a:lnTo>
                  <a:lnTo>
                    <a:pt x="139" y="300"/>
                  </a:lnTo>
                  <a:lnTo>
                    <a:pt x="137" y="298"/>
                  </a:lnTo>
                  <a:lnTo>
                    <a:pt x="140" y="296"/>
                  </a:lnTo>
                  <a:lnTo>
                    <a:pt x="146" y="292"/>
                  </a:lnTo>
                  <a:lnTo>
                    <a:pt x="147" y="291"/>
                  </a:lnTo>
                  <a:lnTo>
                    <a:pt x="148" y="290"/>
                  </a:lnTo>
                  <a:lnTo>
                    <a:pt x="149" y="290"/>
                  </a:lnTo>
                  <a:lnTo>
                    <a:pt x="154" y="287"/>
                  </a:lnTo>
                  <a:lnTo>
                    <a:pt x="155" y="287"/>
                  </a:lnTo>
                  <a:lnTo>
                    <a:pt x="155" y="287"/>
                  </a:lnTo>
                  <a:lnTo>
                    <a:pt x="156" y="286"/>
                  </a:lnTo>
                  <a:lnTo>
                    <a:pt x="159" y="284"/>
                  </a:lnTo>
                  <a:lnTo>
                    <a:pt x="161" y="284"/>
                  </a:lnTo>
                  <a:lnTo>
                    <a:pt x="166" y="284"/>
                  </a:lnTo>
                  <a:lnTo>
                    <a:pt x="167" y="285"/>
                  </a:lnTo>
                  <a:lnTo>
                    <a:pt x="168" y="285"/>
                  </a:lnTo>
                  <a:lnTo>
                    <a:pt x="169" y="286"/>
                  </a:lnTo>
                  <a:lnTo>
                    <a:pt x="173" y="286"/>
                  </a:lnTo>
                  <a:lnTo>
                    <a:pt x="174" y="286"/>
                  </a:lnTo>
                  <a:lnTo>
                    <a:pt x="176" y="287"/>
                  </a:lnTo>
                  <a:lnTo>
                    <a:pt x="180" y="287"/>
                  </a:lnTo>
                  <a:lnTo>
                    <a:pt x="186" y="288"/>
                  </a:lnTo>
                  <a:lnTo>
                    <a:pt x="188" y="290"/>
                  </a:lnTo>
                  <a:lnTo>
                    <a:pt x="191" y="292"/>
                  </a:lnTo>
                  <a:lnTo>
                    <a:pt x="189" y="293"/>
                  </a:lnTo>
                  <a:lnTo>
                    <a:pt x="192" y="294"/>
                  </a:lnTo>
                  <a:lnTo>
                    <a:pt x="195" y="296"/>
                  </a:lnTo>
                  <a:lnTo>
                    <a:pt x="195" y="294"/>
                  </a:lnTo>
                  <a:lnTo>
                    <a:pt x="195" y="293"/>
                  </a:lnTo>
                  <a:lnTo>
                    <a:pt x="195" y="292"/>
                  </a:lnTo>
                  <a:lnTo>
                    <a:pt x="196" y="291"/>
                  </a:lnTo>
                  <a:lnTo>
                    <a:pt x="199" y="292"/>
                  </a:lnTo>
                  <a:lnTo>
                    <a:pt x="207" y="297"/>
                  </a:lnTo>
                  <a:lnTo>
                    <a:pt x="207" y="299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13" y="303"/>
                  </a:lnTo>
                  <a:lnTo>
                    <a:pt x="214" y="303"/>
                  </a:lnTo>
                  <a:lnTo>
                    <a:pt x="215" y="303"/>
                  </a:lnTo>
                  <a:lnTo>
                    <a:pt x="215" y="304"/>
                  </a:lnTo>
                  <a:lnTo>
                    <a:pt x="217" y="305"/>
                  </a:lnTo>
                  <a:lnTo>
                    <a:pt x="217" y="306"/>
                  </a:lnTo>
                  <a:lnTo>
                    <a:pt x="220" y="307"/>
                  </a:lnTo>
                  <a:lnTo>
                    <a:pt x="221" y="309"/>
                  </a:lnTo>
                  <a:lnTo>
                    <a:pt x="222" y="310"/>
                  </a:lnTo>
                  <a:lnTo>
                    <a:pt x="226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1" y="314"/>
                  </a:lnTo>
                  <a:lnTo>
                    <a:pt x="232" y="316"/>
                  </a:lnTo>
                  <a:lnTo>
                    <a:pt x="233" y="316"/>
                  </a:lnTo>
                  <a:lnTo>
                    <a:pt x="237" y="319"/>
                  </a:lnTo>
                  <a:lnTo>
                    <a:pt x="240" y="320"/>
                  </a:lnTo>
                  <a:lnTo>
                    <a:pt x="240" y="322"/>
                  </a:lnTo>
                  <a:lnTo>
                    <a:pt x="240" y="323"/>
                  </a:lnTo>
                  <a:lnTo>
                    <a:pt x="241" y="324"/>
                  </a:lnTo>
                  <a:lnTo>
                    <a:pt x="241" y="323"/>
                  </a:lnTo>
                  <a:lnTo>
                    <a:pt x="241" y="322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40" y="318"/>
                  </a:lnTo>
                  <a:lnTo>
                    <a:pt x="240" y="317"/>
                  </a:lnTo>
                  <a:lnTo>
                    <a:pt x="241" y="317"/>
                  </a:lnTo>
                  <a:lnTo>
                    <a:pt x="240" y="316"/>
                  </a:lnTo>
                  <a:lnTo>
                    <a:pt x="241" y="316"/>
                  </a:lnTo>
                  <a:lnTo>
                    <a:pt x="244" y="318"/>
                  </a:lnTo>
                  <a:lnTo>
                    <a:pt x="245" y="318"/>
                  </a:lnTo>
                  <a:lnTo>
                    <a:pt x="246" y="319"/>
                  </a:lnTo>
                  <a:lnTo>
                    <a:pt x="248" y="322"/>
                  </a:lnTo>
                  <a:lnTo>
                    <a:pt x="250" y="323"/>
                  </a:lnTo>
                  <a:lnTo>
                    <a:pt x="251" y="323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3" y="322"/>
                  </a:lnTo>
                  <a:lnTo>
                    <a:pt x="254" y="323"/>
                  </a:lnTo>
                  <a:lnTo>
                    <a:pt x="257" y="323"/>
                  </a:lnTo>
                  <a:lnTo>
                    <a:pt x="259" y="325"/>
                  </a:lnTo>
                  <a:lnTo>
                    <a:pt x="260" y="325"/>
                  </a:lnTo>
                  <a:lnTo>
                    <a:pt x="261" y="326"/>
                  </a:lnTo>
                  <a:lnTo>
                    <a:pt x="264" y="330"/>
                  </a:lnTo>
                  <a:lnTo>
                    <a:pt x="267" y="332"/>
                  </a:lnTo>
                  <a:lnTo>
                    <a:pt x="269" y="337"/>
                  </a:lnTo>
                  <a:lnTo>
                    <a:pt x="272" y="344"/>
                  </a:lnTo>
                  <a:lnTo>
                    <a:pt x="273" y="348"/>
                  </a:lnTo>
                  <a:lnTo>
                    <a:pt x="276" y="374"/>
                  </a:lnTo>
                  <a:lnTo>
                    <a:pt x="277" y="379"/>
                  </a:lnTo>
                  <a:lnTo>
                    <a:pt x="278" y="382"/>
                  </a:lnTo>
                  <a:lnTo>
                    <a:pt x="280" y="383"/>
                  </a:lnTo>
                  <a:lnTo>
                    <a:pt x="282" y="384"/>
                  </a:lnTo>
                  <a:lnTo>
                    <a:pt x="286" y="391"/>
                  </a:lnTo>
                  <a:lnTo>
                    <a:pt x="292" y="403"/>
                  </a:lnTo>
                  <a:lnTo>
                    <a:pt x="293" y="405"/>
                  </a:lnTo>
                  <a:lnTo>
                    <a:pt x="295" y="408"/>
                  </a:lnTo>
                  <a:lnTo>
                    <a:pt x="295" y="411"/>
                  </a:lnTo>
                  <a:lnTo>
                    <a:pt x="295" y="414"/>
                  </a:lnTo>
                  <a:lnTo>
                    <a:pt x="295" y="416"/>
                  </a:lnTo>
                  <a:lnTo>
                    <a:pt x="295" y="417"/>
                  </a:lnTo>
                  <a:lnTo>
                    <a:pt x="295" y="420"/>
                  </a:lnTo>
                  <a:lnTo>
                    <a:pt x="295" y="422"/>
                  </a:lnTo>
                  <a:lnTo>
                    <a:pt x="295" y="423"/>
                  </a:lnTo>
                  <a:lnTo>
                    <a:pt x="292" y="429"/>
                  </a:lnTo>
                  <a:lnTo>
                    <a:pt x="292" y="430"/>
                  </a:lnTo>
                  <a:lnTo>
                    <a:pt x="290" y="431"/>
                  </a:lnTo>
                  <a:lnTo>
                    <a:pt x="291" y="436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5" y="435"/>
                  </a:lnTo>
                  <a:lnTo>
                    <a:pt x="297" y="435"/>
                  </a:lnTo>
                  <a:lnTo>
                    <a:pt x="300" y="435"/>
                  </a:lnTo>
                  <a:lnTo>
                    <a:pt x="304" y="435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40"/>
                  </a:lnTo>
                  <a:lnTo>
                    <a:pt x="312" y="441"/>
                  </a:lnTo>
                  <a:lnTo>
                    <a:pt x="311" y="442"/>
                  </a:lnTo>
                  <a:lnTo>
                    <a:pt x="311" y="443"/>
                  </a:lnTo>
                  <a:lnTo>
                    <a:pt x="311" y="446"/>
                  </a:lnTo>
                  <a:lnTo>
                    <a:pt x="311" y="448"/>
                  </a:lnTo>
                  <a:lnTo>
                    <a:pt x="310" y="449"/>
                  </a:lnTo>
                  <a:lnTo>
                    <a:pt x="309" y="450"/>
                  </a:lnTo>
                  <a:lnTo>
                    <a:pt x="321" y="455"/>
                  </a:lnTo>
                  <a:lnTo>
                    <a:pt x="325" y="457"/>
                  </a:lnTo>
                  <a:lnTo>
                    <a:pt x="325" y="459"/>
                  </a:lnTo>
                  <a:lnTo>
                    <a:pt x="326" y="459"/>
                  </a:lnTo>
                  <a:lnTo>
                    <a:pt x="328" y="460"/>
                  </a:lnTo>
                  <a:lnTo>
                    <a:pt x="328" y="461"/>
                  </a:lnTo>
                  <a:lnTo>
                    <a:pt x="328" y="463"/>
                  </a:lnTo>
                  <a:lnTo>
                    <a:pt x="329" y="465"/>
                  </a:lnTo>
                  <a:lnTo>
                    <a:pt x="332" y="467"/>
                  </a:lnTo>
                  <a:lnTo>
                    <a:pt x="334" y="468"/>
                  </a:lnTo>
                  <a:lnTo>
                    <a:pt x="335" y="470"/>
                  </a:lnTo>
                  <a:lnTo>
                    <a:pt x="336" y="470"/>
                  </a:lnTo>
                  <a:lnTo>
                    <a:pt x="336" y="473"/>
                  </a:lnTo>
                  <a:lnTo>
                    <a:pt x="337" y="474"/>
                  </a:lnTo>
                  <a:lnTo>
                    <a:pt x="338" y="475"/>
                  </a:lnTo>
                  <a:lnTo>
                    <a:pt x="339" y="475"/>
                  </a:lnTo>
                  <a:lnTo>
                    <a:pt x="341" y="475"/>
                  </a:lnTo>
                  <a:lnTo>
                    <a:pt x="341" y="478"/>
                  </a:lnTo>
                  <a:lnTo>
                    <a:pt x="343" y="480"/>
                  </a:lnTo>
                  <a:lnTo>
                    <a:pt x="343" y="481"/>
                  </a:lnTo>
                  <a:lnTo>
                    <a:pt x="343" y="483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39" y="487"/>
                  </a:lnTo>
                  <a:lnTo>
                    <a:pt x="337" y="487"/>
                  </a:lnTo>
                  <a:lnTo>
                    <a:pt x="336" y="487"/>
                  </a:lnTo>
                  <a:lnTo>
                    <a:pt x="335" y="488"/>
                  </a:lnTo>
                  <a:lnTo>
                    <a:pt x="335" y="489"/>
                  </a:lnTo>
                  <a:lnTo>
                    <a:pt x="335" y="491"/>
                  </a:lnTo>
                  <a:lnTo>
                    <a:pt x="336" y="492"/>
                  </a:lnTo>
                  <a:lnTo>
                    <a:pt x="338" y="493"/>
                  </a:lnTo>
                  <a:lnTo>
                    <a:pt x="339" y="494"/>
                  </a:lnTo>
                  <a:lnTo>
                    <a:pt x="339" y="495"/>
                  </a:lnTo>
                  <a:lnTo>
                    <a:pt x="341" y="494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3" y="492"/>
                  </a:lnTo>
                  <a:lnTo>
                    <a:pt x="344" y="491"/>
                  </a:lnTo>
                  <a:lnTo>
                    <a:pt x="344" y="489"/>
                  </a:lnTo>
                  <a:lnTo>
                    <a:pt x="345" y="489"/>
                  </a:lnTo>
                  <a:lnTo>
                    <a:pt x="346" y="489"/>
                  </a:lnTo>
                  <a:lnTo>
                    <a:pt x="348" y="489"/>
                  </a:lnTo>
                  <a:lnTo>
                    <a:pt x="354" y="492"/>
                  </a:lnTo>
                  <a:lnTo>
                    <a:pt x="355" y="492"/>
                  </a:lnTo>
                  <a:lnTo>
                    <a:pt x="355" y="491"/>
                  </a:lnTo>
                  <a:lnTo>
                    <a:pt x="356" y="491"/>
                  </a:lnTo>
                  <a:lnTo>
                    <a:pt x="357" y="491"/>
                  </a:lnTo>
                  <a:lnTo>
                    <a:pt x="357" y="492"/>
                  </a:lnTo>
                  <a:lnTo>
                    <a:pt x="359" y="493"/>
                  </a:lnTo>
                  <a:lnTo>
                    <a:pt x="364" y="495"/>
                  </a:lnTo>
                  <a:lnTo>
                    <a:pt x="369" y="496"/>
                  </a:lnTo>
                  <a:lnTo>
                    <a:pt x="378" y="504"/>
                  </a:lnTo>
                  <a:lnTo>
                    <a:pt x="380" y="507"/>
                  </a:lnTo>
                  <a:lnTo>
                    <a:pt x="383" y="515"/>
                  </a:lnTo>
                  <a:lnTo>
                    <a:pt x="383" y="517"/>
                  </a:lnTo>
                  <a:lnTo>
                    <a:pt x="383" y="518"/>
                  </a:lnTo>
                  <a:lnTo>
                    <a:pt x="384" y="519"/>
                  </a:lnTo>
                  <a:lnTo>
                    <a:pt x="385" y="521"/>
                  </a:lnTo>
                  <a:lnTo>
                    <a:pt x="387" y="522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9" y="527"/>
                  </a:lnTo>
                  <a:lnTo>
                    <a:pt x="390" y="528"/>
                  </a:lnTo>
                  <a:lnTo>
                    <a:pt x="397" y="528"/>
                  </a:lnTo>
                  <a:lnTo>
                    <a:pt x="398" y="528"/>
                  </a:lnTo>
                  <a:lnTo>
                    <a:pt x="400" y="530"/>
                  </a:lnTo>
                  <a:lnTo>
                    <a:pt x="401" y="531"/>
                  </a:lnTo>
                  <a:lnTo>
                    <a:pt x="402" y="532"/>
                  </a:lnTo>
                  <a:lnTo>
                    <a:pt x="404" y="533"/>
                  </a:lnTo>
                  <a:lnTo>
                    <a:pt x="406" y="533"/>
                  </a:lnTo>
                  <a:lnTo>
                    <a:pt x="406" y="534"/>
                  </a:lnTo>
                  <a:lnTo>
                    <a:pt x="407" y="535"/>
                  </a:lnTo>
                  <a:lnTo>
                    <a:pt x="407" y="537"/>
                  </a:lnTo>
                  <a:lnTo>
                    <a:pt x="414" y="543"/>
                  </a:lnTo>
                  <a:lnTo>
                    <a:pt x="415" y="544"/>
                  </a:lnTo>
                  <a:lnTo>
                    <a:pt x="417" y="547"/>
                  </a:lnTo>
                  <a:lnTo>
                    <a:pt x="419" y="548"/>
                  </a:lnTo>
                  <a:lnTo>
                    <a:pt x="419" y="551"/>
                  </a:lnTo>
                  <a:lnTo>
                    <a:pt x="419" y="553"/>
                  </a:lnTo>
                  <a:lnTo>
                    <a:pt x="419" y="556"/>
                  </a:lnTo>
                  <a:lnTo>
                    <a:pt x="420" y="557"/>
                  </a:lnTo>
                  <a:lnTo>
                    <a:pt x="421" y="558"/>
                  </a:lnTo>
                  <a:lnTo>
                    <a:pt x="421" y="559"/>
                  </a:lnTo>
                  <a:lnTo>
                    <a:pt x="423" y="559"/>
                  </a:lnTo>
                  <a:lnTo>
                    <a:pt x="424" y="559"/>
                  </a:lnTo>
                  <a:lnTo>
                    <a:pt x="426" y="560"/>
                  </a:lnTo>
                  <a:lnTo>
                    <a:pt x="428" y="561"/>
                  </a:lnTo>
                  <a:lnTo>
                    <a:pt x="429" y="561"/>
                  </a:lnTo>
                  <a:lnTo>
                    <a:pt x="436" y="570"/>
                  </a:lnTo>
                  <a:lnTo>
                    <a:pt x="443" y="577"/>
                  </a:lnTo>
                  <a:lnTo>
                    <a:pt x="449" y="586"/>
                  </a:lnTo>
                  <a:lnTo>
                    <a:pt x="450" y="587"/>
                  </a:lnTo>
                  <a:lnTo>
                    <a:pt x="450" y="586"/>
                  </a:lnTo>
                  <a:lnTo>
                    <a:pt x="452" y="585"/>
                  </a:lnTo>
                  <a:lnTo>
                    <a:pt x="454" y="586"/>
                  </a:lnTo>
                  <a:lnTo>
                    <a:pt x="459" y="590"/>
                  </a:lnTo>
                  <a:lnTo>
                    <a:pt x="460" y="590"/>
                  </a:lnTo>
                  <a:lnTo>
                    <a:pt x="466" y="590"/>
                  </a:lnTo>
                  <a:lnTo>
                    <a:pt x="467" y="591"/>
                  </a:lnTo>
                  <a:lnTo>
                    <a:pt x="469" y="592"/>
                  </a:lnTo>
                  <a:lnTo>
                    <a:pt x="472" y="595"/>
                  </a:lnTo>
                  <a:lnTo>
                    <a:pt x="475" y="599"/>
                  </a:lnTo>
                  <a:lnTo>
                    <a:pt x="476" y="600"/>
                  </a:lnTo>
                  <a:lnTo>
                    <a:pt x="479" y="603"/>
                  </a:lnTo>
                  <a:lnTo>
                    <a:pt x="479" y="604"/>
                  </a:lnTo>
                  <a:lnTo>
                    <a:pt x="480" y="605"/>
                  </a:lnTo>
                  <a:lnTo>
                    <a:pt x="480" y="608"/>
                  </a:lnTo>
                  <a:lnTo>
                    <a:pt x="481" y="609"/>
                  </a:lnTo>
                  <a:lnTo>
                    <a:pt x="482" y="610"/>
                  </a:lnTo>
                  <a:lnTo>
                    <a:pt x="485" y="609"/>
                  </a:lnTo>
                  <a:lnTo>
                    <a:pt x="486" y="606"/>
                  </a:lnTo>
                  <a:lnTo>
                    <a:pt x="489" y="605"/>
                  </a:lnTo>
                  <a:lnTo>
                    <a:pt x="492" y="604"/>
                  </a:lnTo>
                  <a:lnTo>
                    <a:pt x="493" y="603"/>
                  </a:lnTo>
                  <a:lnTo>
                    <a:pt x="499" y="602"/>
                  </a:lnTo>
                  <a:lnTo>
                    <a:pt x="501" y="602"/>
                  </a:lnTo>
                  <a:lnTo>
                    <a:pt x="513" y="608"/>
                  </a:lnTo>
                  <a:lnTo>
                    <a:pt x="515" y="610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21" y="611"/>
                  </a:lnTo>
                  <a:lnTo>
                    <a:pt x="520" y="608"/>
                  </a:lnTo>
                  <a:lnTo>
                    <a:pt x="523" y="606"/>
                  </a:lnTo>
                  <a:lnTo>
                    <a:pt x="526" y="605"/>
                  </a:lnTo>
                  <a:lnTo>
                    <a:pt x="526" y="606"/>
                  </a:lnTo>
                  <a:lnTo>
                    <a:pt x="527" y="606"/>
                  </a:lnTo>
                  <a:lnTo>
                    <a:pt x="530" y="605"/>
                  </a:lnTo>
                  <a:lnTo>
                    <a:pt x="531" y="606"/>
                  </a:lnTo>
                  <a:lnTo>
                    <a:pt x="537" y="611"/>
                  </a:lnTo>
                  <a:lnTo>
                    <a:pt x="541" y="617"/>
                  </a:lnTo>
                  <a:lnTo>
                    <a:pt x="544" y="622"/>
                  </a:lnTo>
                  <a:lnTo>
                    <a:pt x="546" y="625"/>
                  </a:lnTo>
                  <a:lnTo>
                    <a:pt x="546" y="626"/>
                  </a:lnTo>
                  <a:lnTo>
                    <a:pt x="546" y="629"/>
                  </a:lnTo>
                  <a:lnTo>
                    <a:pt x="546" y="629"/>
                  </a:lnTo>
                  <a:lnTo>
                    <a:pt x="547" y="630"/>
                  </a:lnTo>
                  <a:lnTo>
                    <a:pt x="550" y="631"/>
                  </a:lnTo>
                  <a:lnTo>
                    <a:pt x="553" y="639"/>
                  </a:lnTo>
                  <a:lnTo>
                    <a:pt x="554" y="644"/>
                  </a:lnTo>
                  <a:lnTo>
                    <a:pt x="556" y="648"/>
                  </a:lnTo>
                  <a:lnTo>
                    <a:pt x="554" y="652"/>
                  </a:lnTo>
                  <a:lnTo>
                    <a:pt x="556" y="652"/>
                  </a:lnTo>
                  <a:lnTo>
                    <a:pt x="557" y="652"/>
                  </a:lnTo>
                  <a:lnTo>
                    <a:pt x="558" y="654"/>
                  </a:lnTo>
                  <a:lnTo>
                    <a:pt x="558" y="652"/>
                  </a:lnTo>
                  <a:lnTo>
                    <a:pt x="558" y="650"/>
                  </a:lnTo>
                  <a:lnTo>
                    <a:pt x="557" y="649"/>
                  </a:lnTo>
                  <a:lnTo>
                    <a:pt x="558" y="649"/>
                  </a:lnTo>
                  <a:lnTo>
                    <a:pt x="559" y="648"/>
                  </a:lnTo>
                  <a:lnTo>
                    <a:pt x="560" y="649"/>
                  </a:lnTo>
                  <a:lnTo>
                    <a:pt x="562" y="650"/>
                  </a:lnTo>
                  <a:lnTo>
                    <a:pt x="564" y="650"/>
                  </a:lnTo>
                  <a:lnTo>
                    <a:pt x="565" y="651"/>
                  </a:lnTo>
                  <a:lnTo>
                    <a:pt x="567" y="651"/>
                  </a:lnTo>
                  <a:lnTo>
                    <a:pt x="567" y="649"/>
                  </a:lnTo>
                  <a:lnTo>
                    <a:pt x="569" y="649"/>
                  </a:lnTo>
                  <a:lnTo>
                    <a:pt x="571" y="648"/>
                  </a:lnTo>
                  <a:lnTo>
                    <a:pt x="573" y="648"/>
                  </a:lnTo>
                  <a:lnTo>
                    <a:pt x="575" y="648"/>
                  </a:lnTo>
                  <a:lnTo>
                    <a:pt x="576" y="649"/>
                  </a:lnTo>
                  <a:lnTo>
                    <a:pt x="578" y="652"/>
                  </a:lnTo>
                  <a:lnTo>
                    <a:pt x="580" y="654"/>
                  </a:lnTo>
                  <a:lnTo>
                    <a:pt x="580" y="655"/>
                  </a:lnTo>
                  <a:lnTo>
                    <a:pt x="580" y="656"/>
                  </a:lnTo>
                  <a:lnTo>
                    <a:pt x="582" y="656"/>
                  </a:lnTo>
                  <a:lnTo>
                    <a:pt x="583" y="657"/>
                  </a:lnTo>
                  <a:lnTo>
                    <a:pt x="585" y="656"/>
                  </a:lnTo>
                  <a:lnTo>
                    <a:pt x="586" y="657"/>
                  </a:lnTo>
                  <a:lnTo>
                    <a:pt x="587" y="657"/>
                  </a:lnTo>
                  <a:lnTo>
                    <a:pt x="587" y="660"/>
                  </a:lnTo>
                  <a:lnTo>
                    <a:pt x="587" y="661"/>
                  </a:lnTo>
                  <a:lnTo>
                    <a:pt x="585" y="662"/>
                  </a:lnTo>
                  <a:lnTo>
                    <a:pt x="582" y="665"/>
                  </a:lnTo>
                  <a:lnTo>
                    <a:pt x="582" y="667"/>
                  </a:lnTo>
                  <a:lnTo>
                    <a:pt x="580" y="667"/>
                  </a:lnTo>
                  <a:lnTo>
                    <a:pt x="580" y="668"/>
                  </a:lnTo>
                  <a:lnTo>
                    <a:pt x="579" y="668"/>
                  </a:lnTo>
                  <a:lnTo>
                    <a:pt x="578" y="668"/>
                  </a:lnTo>
                  <a:lnTo>
                    <a:pt x="577" y="670"/>
                  </a:lnTo>
                  <a:lnTo>
                    <a:pt x="577" y="673"/>
                  </a:lnTo>
                  <a:lnTo>
                    <a:pt x="578" y="674"/>
                  </a:lnTo>
                  <a:lnTo>
                    <a:pt x="579" y="673"/>
                  </a:lnTo>
                  <a:lnTo>
                    <a:pt x="582" y="670"/>
                  </a:lnTo>
                  <a:lnTo>
                    <a:pt x="583" y="669"/>
                  </a:lnTo>
                  <a:lnTo>
                    <a:pt x="586" y="668"/>
                  </a:lnTo>
                  <a:lnTo>
                    <a:pt x="587" y="668"/>
                  </a:lnTo>
                  <a:lnTo>
                    <a:pt x="590" y="669"/>
                  </a:lnTo>
                  <a:lnTo>
                    <a:pt x="592" y="669"/>
                  </a:lnTo>
                  <a:lnTo>
                    <a:pt x="595" y="669"/>
                  </a:lnTo>
                  <a:lnTo>
                    <a:pt x="598" y="667"/>
                  </a:lnTo>
                  <a:lnTo>
                    <a:pt x="599" y="665"/>
                  </a:lnTo>
                  <a:lnTo>
                    <a:pt x="603" y="667"/>
                  </a:lnTo>
                  <a:lnTo>
                    <a:pt x="604" y="665"/>
                  </a:lnTo>
                  <a:lnTo>
                    <a:pt x="606" y="664"/>
                  </a:lnTo>
                  <a:lnTo>
                    <a:pt x="609" y="663"/>
                  </a:lnTo>
                  <a:lnTo>
                    <a:pt x="610" y="664"/>
                  </a:lnTo>
                  <a:lnTo>
                    <a:pt x="612" y="665"/>
                  </a:lnTo>
                  <a:lnTo>
                    <a:pt x="613" y="668"/>
                  </a:lnTo>
                  <a:lnTo>
                    <a:pt x="616" y="670"/>
                  </a:lnTo>
                  <a:lnTo>
                    <a:pt x="618" y="674"/>
                  </a:lnTo>
                  <a:lnTo>
                    <a:pt x="625" y="687"/>
                  </a:lnTo>
                  <a:lnTo>
                    <a:pt x="626" y="690"/>
                  </a:lnTo>
                  <a:lnTo>
                    <a:pt x="626" y="694"/>
                  </a:lnTo>
                  <a:lnTo>
                    <a:pt x="624" y="695"/>
                  </a:lnTo>
                  <a:lnTo>
                    <a:pt x="624" y="696"/>
                  </a:lnTo>
                  <a:lnTo>
                    <a:pt x="623" y="696"/>
                  </a:lnTo>
                  <a:lnTo>
                    <a:pt x="622" y="696"/>
                  </a:lnTo>
                  <a:lnTo>
                    <a:pt x="622" y="697"/>
                  </a:lnTo>
                  <a:lnTo>
                    <a:pt x="622" y="700"/>
                  </a:lnTo>
                  <a:lnTo>
                    <a:pt x="622" y="702"/>
                  </a:lnTo>
                  <a:lnTo>
                    <a:pt x="619" y="704"/>
                  </a:lnTo>
                  <a:lnTo>
                    <a:pt x="619" y="707"/>
                  </a:lnTo>
                  <a:lnTo>
                    <a:pt x="621" y="707"/>
                  </a:lnTo>
                  <a:lnTo>
                    <a:pt x="622" y="708"/>
                  </a:lnTo>
                  <a:lnTo>
                    <a:pt x="623" y="707"/>
                  </a:lnTo>
                  <a:lnTo>
                    <a:pt x="624" y="708"/>
                  </a:lnTo>
                  <a:lnTo>
                    <a:pt x="625" y="708"/>
                  </a:lnTo>
                  <a:lnTo>
                    <a:pt x="626" y="709"/>
                  </a:lnTo>
                  <a:lnTo>
                    <a:pt x="629" y="712"/>
                  </a:lnTo>
                  <a:lnTo>
                    <a:pt x="630" y="713"/>
                  </a:lnTo>
                  <a:lnTo>
                    <a:pt x="630" y="714"/>
                  </a:lnTo>
                  <a:lnTo>
                    <a:pt x="632" y="714"/>
                  </a:lnTo>
                  <a:lnTo>
                    <a:pt x="635" y="713"/>
                  </a:lnTo>
                  <a:lnTo>
                    <a:pt x="636" y="713"/>
                  </a:lnTo>
                  <a:lnTo>
                    <a:pt x="637" y="714"/>
                  </a:lnTo>
                  <a:lnTo>
                    <a:pt x="641" y="717"/>
                  </a:lnTo>
                  <a:lnTo>
                    <a:pt x="642" y="719"/>
                  </a:lnTo>
                  <a:lnTo>
                    <a:pt x="644" y="720"/>
                  </a:lnTo>
                  <a:lnTo>
                    <a:pt x="647" y="722"/>
                  </a:lnTo>
                  <a:lnTo>
                    <a:pt x="648" y="725"/>
                  </a:lnTo>
                  <a:lnTo>
                    <a:pt x="645" y="726"/>
                  </a:lnTo>
                  <a:lnTo>
                    <a:pt x="645" y="727"/>
                  </a:lnTo>
                  <a:lnTo>
                    <a:pt x="647" y="727"/>
                  </a:lnTo>
                  <a:lnTo>
                    <a:pt x="648" y="727"/>
                  </a:lnTo>
                  <a:lnTo>
                    <a:pt x="649" y="727"/>
                  </a:lnTo>
                  <a:lnTo>
                    <a:pt x="649" y="726"/>
                  </a:lnTo>
                  <a:lnTo>
                    <a:pt x="650" y="726"/>
                  </a:lnTo>
                  <a:lnTo>
                    <a:pt x="652" y="729"/>
                  </a:lnTo>
                  <a:lnTo>
                    <a:pt x="654" y="729"/>
                  </a:lnTo>
                  <a:lnTo>
                    <a:pt x="657" y="730"/>
                  </a:lnTo>
                  <a:lnTo>
                    <a:pt x="658" y="729"/>
                  </a:lnTo>
                  <a:lnTo>
                    <a:pt x="661" y="727"/>
                  </a:lnTo>
                  <a:lnTo>
                    <a:pt x="664" y="725"/>
                  </a:lnTo>
                  <a:lnTo>
                    <a:pt x="665" y="723"/>
                  </a:lnTo>
                  <a:lnTo>
                    <a:pt x="665" y="722"/>
                  </a:lnTo>
                  <a:lnTo>
                    <a:pt x="671" y="722"/>
                  </a:lnTo>
                  <a:lnTo>
                    <a:pt x="673" y="722"/>
                  </a:lnTo>
                  <a:lnTo>
                    <a:pt x="673" y="723"/>
                  </a:lnTo>
                  <a:lnTo>
                    <a:pt x="674" y="723"/>
                  </a:lnTo>
                  <a:lnTo>
                    <a:pt x="675" y="726"/>
                  </a:lnTo>
                  <a:lnTo>
                    <a:pt x="677" y="729"/>
                  </a:lnTo>
                  <a:lnTo>
                    <a:pt x="680" y="732"/>
                  </a:lnTo>
                  <a:lnTo>
                    <a:pt x="681" y="733"/>
                  </a:lnTo>
                  <a:lnTo>
                    <a:pt x="681" y="735"/>
                  </a:lnTo>
                  <a:lnTo>
                    <a:pt x="682" y="736"/>
                  </a:lnTo>
                  <a:lnTo>
                    <a:pt x="684" y="741"/>
                  </a:lnTo>
                  <a:lnTo>
                    <a:pt x="686" y="743"/>
                  </a:lnTo>
                  <a:lnTo>
                    <a:pt x="684" y="746"/>
                  </a:lnTo>
                  <a:lnTo>
                    <a:pt x="684" y="747"/>
                  </a:lnTo>
                  <a:lnTo>
                    <a:pt x="686" y="748"/>
                  </a:lnTo>
                  <a:lnTo>
                    <a:pt x="686" y="749"/>
                  </a:lnTo>
                  <a:lnTo>
                    <a:pt x="687" y="759"/>
                  </a:lnTo>
                  <a:lnTo>
                    <a:pt x="688" y="761"/>
                  </a:lnTo>
                  <a:lnTo>
                    <a:pt x="689" y="763"/>
                  </a:lnTo>
                  <a:lnTo>
                    <a:pt x="690" y="767"/>
                  </a:lnTo>
                  <a:lnTo>
                    <a:pt x="691" y="771"/>
                  </a:lnTo>
                  <a:lnTo>
                    <a:pt x="691" y="772"/>
                  </a:lnTo>
                  <a:lnTo>
                    <a:pt x="693" y="773"/>
                  </a:lnTo>
                  <a:lnTo>
                    <a:pt x="694" y="774"/>
                  </a:lnTo>
                  <a:lnTo>
                    <a:pt x="696" y="776"/>
                  </a:lnTo>
                  <a:lnTo>
                    <a:pt x="697" y="780"/>
                  </a:lnTo>
                  <a:lnTo>
                    <a:pt x="701" y="784"/>
                  </a:lnTo>
                  <a:lnTo>
                    <a:pt x="703" y="793"/>
                  </a:lnTo>
                  <a:lnTo>
                    <a:pt x="704" y="797"/>
                  </a:lnTo>
                  <a:lnTo>
                    <a:pt x="707" y="819"/>
                  </a:lnTo>
                  <a:lnTo>
                    <a:pt x="712" y="828"/>
                  </a:lnTo>
                  <a:lnTo>
                    <a:pt x="713" y="830"/>
                  </a:lnTo>
                  <a:lnTo>
                    <a:pt x="714" y="831"/>
                  </a:lnTo>
                  <a:lnTo>
                    <a:pt x="715" y="831"/>
                  </a:lnTo>
                  <a:lnTo>
                    <a:pt x="716" y="832"/>
                  </a:lnTo>
                  <a:lnTo>
                    <a:pt x="717" y="833"/>
                  </a:lnTo>
                  <a:lnTo>
                    <a:pt x="717" y="836"/>
                  </a:lnTo>
                  <a:lnTo>
                    <a:pt x="719" y="840"/>
                  </a:lnTo>
                  <a:lnTo>
                    <a:pt x="717" y="844"/>
                  </a:lnTo>
                  <a:lnTo>
                    <a:pt x="716" y="847"/>
                  </a:lnTo>
                  <a:lnTo>
                    <a:pt x="715" y="851"/>
                  </a:lnTo>
                  <a:lnTo>
                    <a:pt x="713" y="852"/>
                  </a:lnTo>
                  <a:lnTo>
                    <a:pt x="712" y="853"/>
                  </a:lnTo>
                  <a:lnTo>
                    <a:pt x="710" y="853"/>
                  </a:lnTo>
                  <a:lnTo>
                    <a:pt x="704" y="853"/>
                  </a:lnTo>
                  <a:lnTo>
                    <a:pt x="701" y="853"/>
                  </a:lnTo>
                  <a:lnTo>
                    <a:pt x="699" y="854"/>
                  </a:lnTo>
                  <a:lnTo>
                    <a:pt x="694" y="857"/>
                  </a:lnTo>
                  <a:lnTo>
                    <a:pt x="691" y="858"/>
                  </a:lnTo>
                  <a:lnTo>
                    <a:pt x="690" y="858"/>
                  </a:lnTo>
                  <a:lnTo>
                    <a:pt x="689" y="859"/>
                  </a:lnTo>
                  <a:lnTo>
                    <a:pt x="689" y="860"/>
                  </a:lnTo>
                  <a:lnTo>
                    <a:pt x="689" y="862"/>
                  </a:lnTo>
                  <a:lnTo>
                    <a:pt x="690" y="863"/>
                  </a:lnTo>
                  <a:lnTo>
                    <a:pt x="691" y="864"/>
                  </a:lnTo>
                  <a:lnTo>
                    <a:pt x="694" y="866"/>
                  </a:lnTo>
                  <a:lnTo>
                    <a:pt x="694" y="869"/>
                  </a:lnTo>
                  <a:lnTo>
                    <a:pt x="695" y="872"/>
                  </a:lnTo>
                  <a:lnTo>
                    <a:pt x="694" y="877"/>
                  </a:lnTo>
                  <a:lnTo>
                    <a:pt x="689" y="888"/>
                  </a:lnTo>
                  <a:lnTo>
                    <a:pt x="688" y="892"/>
                  </a:lnTo>
                  <a:lnTo>
                    <a:pt x="687" y="893"/>
                  </a:lnTo>
                  <a:lnTo>
                    <a:pt x="687" y="895"/>
                  </a:lnTo>
                  <a:lnTo>
                    <a:pt x="686" y="895"/>
                  </a:lnTo>
                  <a:lnTo>
                    <a:pt x="677" y="897"/>
                  </a:lnTo>
                  <a:lnTo>
                    <a:pt x="675" y="898"/>
                  </a:lnTo>
                  <a:lnTo>
                    <a:pt x="674" y="901"/>
                  </a:lnTo>
                  <a:lnTo>
                    <a:pt x="674" y="904"/>
                  </a:lnTo>
                  <a:lnTo>
                    <a:pt x="675" y="906"/>
                  </a:lnTo>
                  <a:lnTo>
                    <a:pt x="675" y="909"/>
                  </a:lnTo>
                  <a:lnTo>
                    <a:pt x="674" y="910"/>
                  </a:lnTo>
                  <a:lnTo>
                    <a:pt x="673" y="912"/>
                  </a:lnTo>
                  <a:lnTo>
                    <a:pt x="673" y="914"/>
                  </a:lnTo>
                  <a:lnTo>
                    <a:pt x="674" y="914"/>
                  </a:lnTo>
                  <a:lnTo>
                    <a:pt x="676" y="917"/>
                  </a:lnTo>
                  <a:lnTo>
                    <a:pt x="674" y="918"/>
                  </a:lnTo>
                  <a:lnTo>
                    <a:pt x="674" y="921"/>
                  </a:lnTo>
                  <a:lnTo>
                    <a:pt x="675" y="923"/>
                  </a:lnTo>
                  <a:lnTo>
                    <a:pt x="676" y="924"/>
                  </a:lnTo>
                  <a:lnTo>
                    <a:pt x="677" y="925"/>
                  </a:lnTo>
                  <a:lnTo>
                    <a:pt x="680" y="927"/>
                  </a:lnTo>
                  <a:lnTo>
                    <a:pt x="682" y="928"/>
                  </a:lnTo>
                  <a:lnTo>
                    <a:pt x="683" y="929"/>
                  </a:lnTo>
                  <a:lnTo>
                    <a:pt x="696" y="928"/>
                  </a:lnTo>
                  <a:lnTo>
                    <a:pt x="701" y="929"/>
                  </a:lnTo>
                  <a:lnTo>
                    <a:pt x="702" y="929"/>
                  </a:lnTo>
                  <a:lnTo>
                    <a:pt x="706" y="928"/>
                  </a:lnTo>
                  <a:lnTo>
                    <a:pt x="707" y="928"/>
                  </a:lnTo>
                  <a:lnTo>
                    <a:pt x="708" y="927"/>
                  </a:lnTo>
                  <a:lnTo>
                    <a:pt x="709" y="925"/>
                  </a:lnTo>
                  <a:lnTo>
                    <a:pt x="709" y="924"/>
                  </a:lnTo>
                  <a:lnTo>
                    <a:pt x="710" y="921"/>
                  </a:lnTo>
                  <a:lnTo>
                    <a:pt x="713" y="911"/>
                  </a:lnTo>
                  <a:lnTo>
                    <a:pt x="714" y="909"/>
                  </a:lnTo>
                  <a:lnTo>
                    <a:pt x="723" y="895"/>
                  </a:lnTo>
                  <a:lnTo>
                    <a:pt x="726" y="892"/>
                  </a:lnTo>
                  <a:lnTo>
                    <a:pt x="734" y="889"/>
                  </a:lnTo>
                  <a:lnTo>
                    <a:pt x="736" y="888"/>
                  </a:lnTo>
                  <a:lnTo>
                    <a:pt x="739" y="886"/>
                  </a:lnTo>
                  <a:lnTo>
                    <a:pt x="739" y="885"/>
                  </a:lnTo>
                  <a:lnTo>
                    <a:pt x="740" y="885"/>
                  </a:lnTo>
                  <a:lnTo>
                    <a:pt x="743" y="883"/>
                  </a:lnTo>
                  <a:lnTo>
                    <a:pt x="743" y="882"/>
                  </a:lnTo>
                  <a:lnTo>
                    <a:pt x="745" y="873"/>
                  </a:lnTo>
                  <a:lnTo>
                    <a:pt x="745" y="871"/>
                  </a:lnTo>
                  <a:lnTo>
                    <a:pt x="743" y="865"/>
                  </a:lnTo>
                  <a:lnTo>
                    <a:pt x="742" y="857"/>
                  </a:lnTo>
                  <a:lnTo>
                    <a:pt x="742" y="857"/>
                  </a:lnTo>
                  <a:lnTo>
                    <a:pt x="742" y="856"/>
                  </a:lnTo>
                  <a:lnTo>
                    <a:pt x="741" y="856"/>
                  </a:lnTo>
                  <a:lnTo>
                    <a:pt x="741" y="853"/>
                  </a:lnTo>
                  <a:lnTo>
                    <a:pt x="742" y="851"/>
                  </a:lnTo>
                  <a:lnTo>
                    <a:pt x="743" y="850"/>
                  </a:lnTo>
                  <a:lnTo>
                    <a:pt x="745" y="847"/>
                  </a:lnTo>
                  <a:lnTo>
                    <a:pt x="745" y="846"/>
                  </a:lnTo>
                  <a:lnTo>
                    <a:pt x="747" y="844"/>
                  </a:lnTo>
                  <a:lnTo>
                    <a:pt x="751" y="841"/>
                  </a:lnTo>
                  <a:lnTo>
                    <a:pt x="752" y="840"/>
                  </a:lnTo>
                  <a:lnTo>
                    <a:pt x="755" y="838"/>
                  </a:lnTo>
                  <a:lnTo>
                    <a:pt x="764" y="833"/>
                  </a:lnTo>
                  <a:lnTo>
                    <a:pt x="771" y="832"/>
                  </a:lnTo>
                  <a:lnTo>
                    <a:pt x="773" y="832"/>
                  </a:lnTo>
                  <a:lnTo>
                    <a:pt x="774" y="832"/>
                  </a:lnTo>
                  <a:lnTo>
                    <a:pt x="775" y="833"/>
                  </a:lnTo>
                  <a:lnTo>
                    <a:pt x="778" y="834"/>
                  </a:lnTo>
                  <a:lnTo>
                    <a:pt x="778" y="834"/>
                  </a:lnTo>
                  <a:lnTo>
                    <a:pt x="780" y="833"/>
                  </a:lnTo>
                  <a:lnTo>
                    <a:pt x="782" y="833"/>
                  </a:lnTo>
                  <a:lnTo>
                    <a:pt x="784" y="836"/>
                  </a:lnTo>
                  <a:lnTo>
                    <a:pt x="785" y="833"/>
                  </a:lnTo>
                  <a:lnTo>
                    <a:pt x="786" y="832"/>
                  </a:lnTo>
                  <a:lnTo>
                    <a:pt x="788" y="830"/>
                  </a:lnTo>
                  <a:lnTo>
                    <a:pt x="788" y="828"/>
                  </a:lnTo>
                  <a:lnTo>
                    <a:pt x="788" y="826"/>
                  </a:lnTo>
                  <a:lnTo>
                    <a:pt x="790" y="825"/>
                  </a:lnTo>
                  <a:lnTo>
                    <a:pt x="791" y="824"/>
                  </a:lnTo>
                  <a:lnTo>
                    <a:pt x="790" y="824"/>
                  </a:lnTo>
                  <a:lnTo>
                    <a:pt x="787" y="823"/>
                  </a:lnTo>
                  <a:lnTo>
                    <a:pt x="786" y="821"/>
                  </a:lnTo>
                  <a:lnTo>
                    <a:pt x="785" y="818"/>
                  </a:lnTo>
                  <a:lnTo>
                    <a:pt x="785" y="814"/>
                  </a:lnTo>
                  <a:lnTo>
                    <a:pt x="786" y="808"/>
                  </a:lnTo>
                  <a:lnTo>
                    <a:pt x="786" y="806"/>
                  </a:lnTo>
                  <a:lnTo>
                    <a:pt x="786" y="805"/>
                  </a:lnTo>
                  <a:lnTo>
                    <a:pt x="785" y="802"/>
                  </a:lnTo>
                  <a:lnTo>
                    <a:pt x="784" y="801"/>
                  </a:lnTo>
                  <a:lnTo>
                    <a:pt x="784" y="800"/>
                  </a:lnTo>
                  <a:lnTo>
                    <a:pt x="784" y="800"/>
                  </a:lnTo>
                  <a:lnTo>
                    <a:pt x="785" y="794"/>
                  </a:lnTo>
                  <a:lnTo>
                    <a:pt x="787" y="787"/>
                  </a:lnTo>
                  <a:lnTo>
                    <a:pt x="785" y="787"/>
                  </a:lnTo>
                  <a:lnTo>
                    <a:pt x="782" y="786"/>
                  </a:lnTo>
                  <a:lnTo>
                    <a:pt x="779" y="784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7" y="779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3" y="778"/>
                  </a:lnTo>
                  <a:lnTo>
                    <a:pt x="769" y="775"/>
                  </a:lnTo>
                  <a:lnTo>
                    <a:pt x="765" y="773"/>
                  </a:lnTo>
                  <a:lnTo>
                    <a:pt x="764" y="772"/>
                  </a:lnTo>
                  <a:lnTo>
                    <a:pt x="764" y="772"/>
                  </a:lnTo>
                  <a:lnTo>
                    <a:pt x="762" y="769"/>
                  </a:lnTo>
                  <a:lnTo>
                    <a:pt x="760" y="768"/>
                  </a:lnTo>
                  <a:lnTo>
                    <a:pt x="759" y="768"/>
                  </a:lnTo>
                  <a:lnTo>
                    <a:pt x="756" y="767"/>
                  </a:lnTo>
                  <a:lnTo>
                    <a:pt x="748" y="766"/>
                  </a:lnTo>
                  <a:lnTo>
                    <a:pt x="746" y="765"/>
                  </a:lnTo>
                  <a:lnTo>
                    <a:pt x="742" y="762"/>
                  </a:lnTo>
                  <a:lnTo>
                    <a:pt x="740" y="760"/>
                  </a:lnTo>
                  <a:lnTo>
                    <a:pt x="741" y="758"/>
                  </a:lnTo>
                  <a:lnTo>
                    <a:pt x="741" y="756"/>
                  </a:lnTo>
                  <a:lnTo>
                    <a:pt x="739" y="754"/>
                  </a:lnTo>
                  <a:lnTo>
                    <a:pt x="738" y="752"/>
                  </a:lnTo>
                  <a:lnTo>
                    <a:pt x="738" y="748"/>
                  </a:lnTo>
                  <a:lnTo>
                    <a:pt x="739" y="745"/>
                  </a:lnTo>
                  <a:lnTo>
                    <a:pt x="742" y="741"/>
                  </a:lnTo>
                  <a:lnTo>
                    <a:pt x="746" y="737"/>
                  </a:lnTo>
                  <a:lnTo>
                    <a:pt x="747" y="735"/>
                  </a:lnTo>
                  <a:lnTo>
                    <a:pt x="748" y="734"/>
                  </a:lnTo>
                  <a:lnTo>
                    <a:pt x="748" y="733"/>
                  </a:lnTo>
                  <a:lnTo>
                    <a:pt x="747" y="730"/>
                  </a:lnTo>
                  <a:lnTo>
                    <a:pt x="746" y="726"/>
                  </a:lnTo>
                  <a:lnTo>
                    <a:pt x="746" y="725"/>
                  </a:lnTo>
                  <a:lnTo>
                    <a:pt x="747" y="721"/>
                  </a:lnTo>
                  <a:lnTo>
                    <a:pt x="748" y="719"/>
                  </a:lnTo>
                  <a:lnTo>
                    <a:pt x="749" y="717"/>
                  </a:lnTo>
                  <a:lnTo>
                    <a:pt x="752" y="715"/>
                  </a:lnTo>
                  <a:lnTo>
                    <a:pt x="754" y="712"/>
                  </a:lnTo>
                  <a:lnTo>
                    <a:pt x="755" y="710"/>
                  </a:lnTo>
                  <a:lnTo>
                    <a:pt x="755" y="709"/>
                  </a:lnTo>
                  <a:lnTo>
                    <a:pt x="758" y="703"/>
                  </a:lnTo>
                  <a:lnTo>
                    <a:pt x="759" y="700"/>
                  </a:lnTo>
                  <a:lnTo>
                    <a:pt x="766" y="691"/>
                  </a:lnTo>
                  <a:lnTo>
                    <a:pt x="769" y="687"/>
                  </a:lnTo>
                  <a:lnTo>
                    <a:pt x="774" y="682"/>
                  </a:lnTo>
                  <a:lnTo>
                    <a:pt x="779" y="680"/>
                  </a:lnTo>
                  <a:lnTo>
                    <a:pt x="785" y="680"/>
                  </a:lnTo>
                  <a:lnTo>
                    <a:pt x="787" y="680"/>
                  </a:lnTo>
                  <a:lnTo>
                    <a:pt x="788" y="680"/>
                  </a:lnTo>
                  <a:lnTo>
                    <a:pt x="788" y="681"/>
                  </a:lnTo>
                  <a:lnTo>
                    <a:pt x="788" y="682"/>
                  </a:lnTo>
                  <a:lnTo>
                    <a:pt x="790" y="683"/>
                  </a:lnTo>
                  <a:lnTo>
                    <a:pt x="792" y="682"/>
                  </a:lnTo>
                  <a:lnTo>
                    <a:pt x="793" y="682"/>
                  </a:lnTo>
                  <a:lnTo>
                    <a:pt x="794" y="681"/>
                  </a:lnTo>
                  <a:lnTo>
                    <a:pt x="795" y="682"/>
                  </a:lnTo>
                  <a:lnTo>
                    <a:pt x="799" y="681"/>
                  </a:lnTo>
                  <a:lnTo>
                    <a:pt x="800" y="681"/>
                  </a:lnTo>
                  <a:lnTo>
                    <a:pt x="800" y="683"/>
                  </a:lnTo>
                  <a:lnTo>
                    <a:pt x="798" y="684"/>
                  </a:lnTo>
                  <a:lnTo>
                    <a:pt x="794" y="683"/>
                  </a:lnTo>
                  <a:lnTo>
                    <a:pt x="793" y="683"/>
                  </a:lnTo>
                  <a:lnTo>
                    <a:pt x="794" y="686"/>
                  </a:lnTo>
                  <a:lnTo>
                    <a:pt x="794" y="687"/>
                  </a:lnTo>
                  <a:lnTo>
                    <a:pt x="792" y="687"/>
                  </a:lnTo>
                  <a:lnTo>
                    <a:pt x="791" y="688"/>
                  </a:lnTo>
                  <a:lnTo>
                    <a:pt x="792" y="689"/>
                  </a:lnTo>
                  <a:lnTo>
                    <a:pt x="793" y="690"/>
                  </a:lnTo>
                  <a:lnTo>
                    <a:pt x="798" y="693"/>
                  </a:lnTo>
                  <a:lnTo>
                    <a:pt x="803" y="695"/>
                  </a:lnTo>
                  <a:lnTo>
                    <a:pt x="804" y="695"/>
                  </a:lnTo>
                  <a:lnTo>
                    <a:pt x="805" y="697"/>
                  </a:lnTo>
                  <a:lnTo>
                    <a:pt x="806" y="697"/>
                  </a:lnTo>
                  <a:lnTo>
                    <a:pt x="806" y="697"/>
                  </a:lnTo>
                  <a:lnTo>
                    <a:pt x="807" y="697"/>
                  </a:lnTo>
                  <a:lnTo>
                    <a:pt x="808" y="697"/>
                  </a:lnTo>
                  <a:lnTo>
                    <a:pt x="812" y="700"/>
                  </a:lnTo>
                  <a:lnTo>
                    <a:pt x="813" y="700"/>
                  </a:lnTo>
                  <a:lnTo>
                    <a:pt x="838" y="701"/>
                  </a:lnTo>
                  <a:lnTo>
                    <a:pt x="839" y="702"/>
                  </a:lnTo>
                  <a:lnTo>
                    <a:pt x="844" y="704"/>
                  </a:lnTo>
                  <a:lnTo>
                    <a:pt x="844" y="706"/>
                  </a:lnTo>
                  <a:lnTo>
                    <a:pt x="843" y="706"/>
                  </a:lnTo>
                  <a:lnTo>
                    <a:pt x="844" y="707"/>
                  </a:lnTo>
                  <a:lnTo>
                    <a:pt x="844" y="708"/>
                  </a:lnTo>
                  <a:lnTo>
                    <a:pt x="844" y="709"/>
                  </a:lnTo>
                  <a:lnTo>
                    <a:pt x="844" y="712"/>
                  </a:lnTo>
                  <a:lnTo>
                    <a:pt x="845" y="713"/>
                  </a:lnTo>
                  <a:lnTo>
                    <a:pt x="846" y="714"/>
                  </a:lnTo>
                  <a:lnTo>
                    <a:pt x="847" y="715"/>
                  </a:lnTo>
                  <a:lnTo>
                    <a:pt x="850" y="717"/>
                  </a:lnTo>
                  <a:lnTo>
                    <a:pt x="851" y="720"/>
                  </a:lnTo>
                  <a:lnTo>
                    <a:pt x="851" y="722"/>
                  </a:lnTo>
                  <a:lnTo>
                    <a:pt x="847" y="723"/>
                  </a:lnTo>
                  <a:lnTo>
                    <a:pt x="849" y="725"/>
                  </a:lnTo>
                  <a:lnTo>
                    <a:pt x="851" y="725"/>
                  </a:lnTo>
                  <a:lnTo>
                    <a:pt x="852" y="726"/>
                  </a:lnTo>
                  <a:lnTo>
                    <a:pt x="852" y="727"/>
                  </a:lnTo>
                  <a:lnTo>
                    <a:pt x="852" y="728"/>
                  </a:lnTo>
                  <a:lnTo>
                    <a:pt x="851" y="729"/>
                  </a:lnTo>
                  <a:lnTo>
                    <a:pt x="850" y="729"/>
                  </a:lnTo>
                  <a:lnTo>
                    <a:pt x="850" y="730"/>
                  </a:lnTo>
                  <a:lnTo>
                    <a:pt x="851" y="732"/>
                  </a:lnTo>
                  <a:lnTo>
                    <a:pt x="856" y="739"/>
                  </a:lnTo>
                  <a:lnTo>
                    <a:pt x="857" y="739"/>
                  </a:lnTo>
                  <a:lnTo>
                    <a:pt x="858" y="740"/>
                  </a:lnTo>
                  <a:lnTo>
                    <a:pt x="860" y="741"/>
                  </a:lnTo>
                  <a:lnTo>
                    <a:pt x="863" y="743"/>
                  </a:lnTo>
                  <a:lnTo>
                    <a:pt x="864" y="743"/>
                  </a:lnTo>
                  <a:lnTo>
                    <a:pt x="865" y="745"/>
                  </a:lnTo>
                  <a:lnTo>
                    <a:pt x="866" y="745"/>
                  </a:lnTo>
                  <a:lnTo>
                    <a:pt x="870" y="745"/>
                  </a:lnTo>
                  <a:lnTo>
                    <a:pt x="871" y="746"/>
                  </a:lnTo>
                  <a:lnTo>
                    <a:pt x="875" y="748"/>
                  </a:lnTo>
                  <a:lnTo>
                    <a:pt x="876" y="748"/>
                  </a:lnTo>
                  <a:lnTo>
                    <a:pt x="876" y="749"/>
                  </a:lnTo>
                  <a:lnTo>
                    <a:pt x="878" y="749"/>
                  </a:lnTo>
                  <a:lnTo>
                    <a:pt x="878" y="748"/>
                  </a:lnTo>
                  <a:lnTo>
                    <a:pt x="879" y="747"/>
                  </a:lnTo>
                  <a:lnTo>
                    <a:pt x="879" y="746"/>
                  </a:lnTo>
                  <a:lnTo>
                    <a:pt x="880" y="742"/>
                  </a:lnTo>
                  <a:lnTo>
                    <a:pt x="880" y="741"/>
                  </a:lnTo>
                  <a:lnTo>
                    <a:pt x="879" y="739"/>
                  </a:lnTo>
                  <a:lnTo>
                    <a:pt x="879" y="737"/>
                  </a:lnTo>
                  <a:lnTo>
                    <a:pt x="880" y="735"/>
                  </a:lnTo>
                  <a:lnTo>
                    <a:pt x="880" y="733"/>
                  </a:lnTo>
                  <a:lnTo>
                    <a:pt x="882" y="732"/>
                  </a:lnTo>
                  <a:lnTo>
                    <a:pt x="883" y="727"/>
                  </a:lnTo>
                  <a:lnTo>
                    <a:pt x="885" y="726"/>
                  </a:lnTo>
                  <a:lnTo>
                    <a:pt x="886" y="725"/>
                  </a:lnTo>
                  <a:lnTo>
                    <a:pt x="888" y="721"/>
                  </a:lnTo>
                  <a:lnTo>
                    <a:pt x="889" y="720"/>
                  </a:lnTo>
                  <a:lnTo>
                    <a:pt x="889" y="719"/>
                  </a:lnTo>
                  <a:lnTo>
                    <a:pt x="889" y="717"/>
                  </a:lnTo>
                  <a:lnTo>
                    <a:pt x="889" y="716"/>
                  </a:lnTo>
                  <a:lnTo>
                    <a:pt x="889" y="715"/>
                  </a:lnTo>
                  <a:lnTo>
                    <a:pt x="888" y="715"/>
                  </a:lnTo>
                  <a:lnTo>
                    <a:pt x="883" y="703"/>
                  </a:lnTo>
                  <a:lnTo>
                    <a:pt x="878" y="696"/>
                  </a:lnTo>
                  <a:lnTo>
                    <a:pt x="877" y="696"/>
                  </a:lnTo>
                  <a:lnTo>
                    <a:pt x="876" y="695"/>
                  </a:lnTo>
                  <a:lnTo>
                    <a:pt x="875" y="694"/>
                  </a:lnTo>
                  <a:lnTo>
                    <a:pt x="872" y="690"/>
                  </a:lnTo>
                  <a:lnTo>
                    <a:pt x="870" y="688"/>
                  </a:lnTo>
                  <a:lnTo>
                    <a:pt x="869" y="687"/>
                  </a:lnTo>
                  <a:lnTo>
                    <a:pt x="867" y="686"/>
                  </a:lnTo>
                  <a:lnTo>
                    <a:pt x="865" y="684"/>
                  </a:lnTo>
                  <a:lnTo>
                    <a:pt x="859" y="681"/>
                  </a:lnTo>
                  <a:lnTo>
                    <a:pt x="853" y="675"/>
                  </a:lnTo>
                  <a:lnTo>
                    <a:pt x="853" y="670"/>
                  </a:lnTo>
                  <a:lnTo>
                    <a:pt x="852" y="668"/>
                  </a:lnTo>
                  <a:lnTo>
                    <a:pt x="851" y="668"/>
                  </a:lnTo>
                  <a:lnTo>
                    <a:pt x="851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47" y="667"/>
                  </a:lnTo>
                  <a:lnTo>
                    <a:pt x="847" y="664"/>
                  </a:lnTo>
                  <a:lnTo>
                    <a:pt x="844" y="662"/>
                  </a:lnTo>
                  <a:lnTo>
                    <a:pt x="838" y="661"/>
                  </a:lnTo>
                  <a:lnTo>
                    <a:pt x="832" y="657"/>
                  </a:lnTo>
                  <a:lnTo>
                    <a:pt x="824" y="654"/>
                  </a:lnTo>
                  <a:lnTo>
                    <a:pt x="823" y="654"/>
                  </a:lnTo>
                  <a:lnTo>
                    <a:pt x="817" y="651"/>
                  </a:lnTo>
                  <a:lnTo>
                    <a:pt x="813" y="650"/>
                  </a:lnTo>
                  <a:lnTo>
                    <a:pt x="812" y="649"/>
                  </a:lnTo>
                  <a:lnTo>
                    <a:pt x="811" y="649"/>
                  </a:lnTo>
                  <a:lnTo>
                    <a:pt x="806" y="643"/>
                  </a:lnTo>
                  <a:lnTo>
                    <a:pt x="805" y="641"/>
                  </a:lnTo>
                  <a:lnTo>
                    <a:pt x="803" y="641"/>
                  </a:lnTo>
                  <a:lnTo>
                    <a:pt x="799" y="636"/>
                  </a:lnTo>
                  <a:lnTo>
                    <a:pt x="797" y="634"/>
                  </a:lnTo>
                  <a:lnTo>
                    <a:pt x="791" y="629"/>
                  </a:lnTo>
                  <a:lnTo>
                    <a:pt x="779" y="624"/>
                  </a:lnTo>
                  <a:lnTo>
                    <a:pt x="767" y="619"/>
                  </a:lnTo>
                  <a:lnTo>
                    <a:pt x="766" y="618"/>
                  </a:lnTo>
                  <a:lnTo>
                    <a:pt x="765" y="618"/>
                  </a:lnTo>
                  <a:lnTo>
                    <a:pt x="764" y="617"/>
                  </a:lnTo>
                  <a:lnTo>
                    <a:pt x="746" y="611"/>
                  </a:lnTo>
                  <a:lnTo>
                    <a:pt x="742" y="609"/>
                  </a:lnTo>
                  <a:lnTo>
                    <a:pt x="741" y="608"/>
                  </a:lnTo>
                  <a:lnTo>
                    <a:pt x="740" y="606"/>
                  </a:lnTo>
                  <a:lnTo>
                    <a:pt x="735" y="605"/>
                  </a:lnTo>
                  <a:lnTo>
                    <a:pt x="723" y="599"/>
                  </a:lnTo>
                  <a:lnTo>
                    <a:pt x="709" y="593"/>
                  </a:lnTo>
                  <a:lnTo>
                    <a:pt x="709" y="592"/>
                  </a:lnTo>
                  <a:lnTo>
                    <a:pt x="708" y="591"/>
                  </a:lnTo>
                  <a:lnTo>
                    <a:pt x="702" y="589"/>
                  </a:lnTo>
                  <a:lnTo>
                    <a:pt x="697" y="586"/>
                  </a:lnTo>
                  <a:lnTo>
                    <a:pt x="696" y="584"/>
                  </a:lnTo>
                  <a:lnTo>
                    <a:pt x="694" y="582"/>
                  </a:lnTo>
                  <a:lnTo>
                    <a:pt x="694" y="578"/>
                  </a:lnTo>
                  <a:lnTo>
                    <a:pt x="694" y="573"/>
                  </a:lnTo>
                  <a:lnTo>
                    <a:pt x="694" y="571"/>
                  </a:lnTo>
                  <a:lnTo>
                    <a:pt x="695" y="569"/>
                  </a:lnTo>
                  <a:lnTo>
                    <a:pt x="703" y="564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09" y="558"/>
                  </a:lnTo>
                  <a:lnTo>
                    <a:pt x="710" y="558"/>
                  </a:lnTo>
                  <a:lnTo>
                    <a:pt x="713" y="557"/>
                  </a:lnTo>
                  <a:lnTo>
                    <a:pt x="714" y="556"/>
                  </a:lnTo>
                  <a:lnTo>
                    <a:pt x="715" y="554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0"/>
                  </a:lnTo>
                  <a:lnTo>
                    <a:pt x="715" y="546"/>
                  </a:lnTo>
                  <a:lnTo>
                    <a:pt x="715" y="544"/>
                  </a:lnTo>
                  <a:lnTo>
                    <a:pt x="715" y="544"/>
                  </a:lnTo>
                  <a:lnTo>
                    <a:pt x="714" y="544"/>
                  </a:lnTo>
                  <a:lnTo>
                    <a:pt x="712" y="540"/>
                  </a:lnTo>
                  <a:lnTo>
                    <a:pt x="709" y="540"/>
                  </a:lnTo>
                  <a:lnTo>
                    <a:pt x="709" y="539"/>
                  </a:lnTo>
                  <a:lnTo>
                    <a:pt x="703" y="538"/>
                  </a:lnTo>
                  <a:lnTo>
                    <a:pt x="684" y="540"/>
                  </a:lnTo>
                  <a:lnTo>
                    <a:pt x="671" y="539"/>
                  </a:lnTo>
                  <a:lnTo>
                    <a:pt x="661" y="541"/>
                  </a:lnTo>
                  <a:lnTo>
                    <a:pt x="657" y="541"/>
                  </a:lnTo>
                  <a:lnTo>
                    <a:pt x="648" y="539"/>
                  </a:lnTo>
                  <a:lnTo>
                    <a:pt x="638" y="539"/>
                  </a:lnTo>
                  <a:lnTo>
                    <a:pt x="637" y="539"/>
                  </a:lnTo>
                  <a:lnTo>
                    <a:pt x="636" y="539"/>
                  </a:lnTo>
                  <a:lnTo>
                    <a:pt x="635" y="538"/>
                  </a:lnTo>
                  <a:lnTo>
                    <a:pt x="631" y="535"/>
                  </a:lnTo>
                  <a:lnTo>
                    <a:pt x="630" y="535"/>
                  </a:lnTo>
                  <a:lnTo>
                    <a:pt x="629" y="534"/>
                  </a:lnTo>
                  <a:lnTo>
                    <a:pt x="628" y="532"/>
                  </a:lnTo>
                  <a:lnTo>
                    <a:pt x="626" y="531"/>
                  </a:lnTo>
                  <a:lnTo>
                    <a:pt x="623" y="530"/>
                  </a:lnTo>
                  <a:lnTo>
                    <a:pt x="617" y="528"/>
                  </a:lnTo>
                  <a:lnTo>
                    <a:pt x="613" y="527"/>
                  </a:lnTo>
                  <a:lnTo>
                    <a:pt x="611" y="525"/>
                  </a:lnTo>
                  <a:lnTo>
                    <a:pt x="610" y="524"/>
                  </a:lnTo>
                  <a:lnTo>
                    <a:pt x="609" y="524"/>
                  </a:lnTo>
                  <a:lnTo>
                    <a:pt x="609" y="524"/>
                  </a:lnTo>
                  <a:lnTo>
                    <a:pt x="608" y="524"/>
                  </a:lnTo>
                  <a:lnTo>
                    <a:pt x="606" y="521"/>
                  </a:lnTo>
                  <a:lnTo>
                    <a:pt x="606" y="520"/>
                  </a:lnTo>
                  <a:lnTo>
                    <a:pt x="606" y="515"/>
                  </a:lnTo>
                  <a:lnTo>
                    <a:pt x="605" y="515"/>
                  </a:lnTo>
                  <a:lnTo>
                    <a:pt x="604" y="514"/>
                  </a:lnTo>
                  <a:lnTo>
                    <a:pt x="600" y="513"/>
                  </a:lnTo>
                  <a:lnTo>
                    <a:pt x="597" y="512"/>
                  </a:lnTo>
                  <a:lnTo>
                    <a:pt x="593" y="509"/>
                  </a:lnTo>
                  <a:lnTo>
                    <a:pt x="584" y="500"/>
                  </a:lnTo>
                  <a:lnTo>
                    <a:pt x="580" y="494"/>
                  </a:lnTo>
                  <a:lnTo>
                    <a:pt x="579" y="492"/>
                  </a:lnTo>
                  <a:lnTo>
                    <a:pt x="573" y="488"/>
                  </a:lnTo>
                  <a:lnTo>
                    <a:pt x="569" y="485"/>
                  </a:lnTo>
                  <a:lnTo>
                    <a:pt x="557" y="472"/>
                  </a:lnTo>
                  <a:lnTo>
                    <a:pt x="557" y="470"/>
                  </a:lnTo>
                  <a:lnTo>
                    <a:pt x="557" y="469"/>
                  </a:lnTo>
                  <a:lnTo>
                    <a:pt x="552" y="461"/>
                  </a:lnTo>
                  <a:lnTo>
                    <a:pt x="551" y="459"/>
                  </a:lnTo>
                  <a:lnTo>
                    <a:pt x="549" y="452"/>
                  </a:lnTo>
                  <a:lnTo>
                    <a:pt x="545" y="441"/>
                  </a:lnTo>
                  <a:lnTo>
                    <a:pt x="543" y="430"/>
                  </a:lnTo>
                  <a:lnTo>
                    <a:pt x="541" y="422"/>
                  </a:lnTo>
                  <a:lnTo>
                    <a:pt x="540" y="417"/>
                  </a:lnTo>
                  <a:lnTo>
                    <a:pt x="538" y="413"/>
                  </a:lnTo>
                  <a:lnTo>
                    <a:pt x="537" y="411"/>
                  </a:lnTo>
                  <a:lnTo>
                    <a:pt x="536" y="410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4" y="403"/>
                  </a:lnTo>
                  <a:lnTo>
                    <a:pt x="524" y="376"/>
                  </a:lnTo>
                  <a:lnTo>
                    <a:pt x="524" y="374"/>
                  </a:lnTo>
                  <a:lnTo>
                    <a:pt x="524" y="374"/>
                  </a:lnTo>
                  <a:lnTo>
                    <a:pt x="523" y="372"/>
                  </a:lnTo>
                  <a:lnTo>
                    <a:pt x="521" y="372"/>
                  </a:lnTo>
                  <a:lnTo>
                    <a:pt x="520" y="371"/>
                  </a:lnTo>
                  <a:lnTo>
                    <a:pt x="519" y="370"/>
                  </a:lnTo>
                  <a:lnTo>
                    <a:pt x="518" y="369"/>
                  </a:lnTo>
                  <a:lnTo>
                    <a:pt x="517" y="368"/>
                  </a:lnTo>
                  <a:lnTo>
                    <a:pt x="517" y="366"/>
                  </a:lnTo>
                  <a:lnTo>
                    <a:pt x="515" y="366"/>
                  </a:lnTo>
                  <a:lnTo>
                    <a:pt x="514" y="366"/>
                  </a:lnTo>
                  <a:lnTo>
                    <a:pt x="514" y="368"/>
                  </a:lnTo>
                  <a:lnTo>
                    <a:pt x="513" y="369"/>
                  </a:lnTo>
                  <a:lnTo>
                    <a:pt x="511" y="368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495" y="358"/>
                  </a:lnTo>
                  <a:lnTo>
                    <a:pt x="473" y="339"/>
                  </a:lnTo>
                  <a:lnTo>
                    <a:pt x="473" y="338"/>
                  </a:lnTo>
                  <a:lnTo>
                    <a:pt x="472" y="337"/>
                  </a:lnTo>
                  <a:lnTo>
                    <a:pt x="467" y="335"/>
                  </a:lnTo>
                  <a:lnTo>
                    <a:pt x="465" y="332"/>
                  </a:lnTo>
                  <a:lnTo>
                    <a:pt x="463" y="331"/>
                  </a:lnTo>
                  <a:lnTo>
                    <a:pt x="460" y="331"/>
                  </a:lnTo>
                  <a:lnTo>
                    <a:pt x="456" y="330"/>
                  </a:lnTo>
                  <a:lnTo>
                    <a:pt x="454" y="329"/>
                  </a:lnTo>
                  <a:lnTo>
                    <a:pt x="452" y="327"/>
                  </a:lnTo>
                  <a:lnTo>
                    <a:pt x="450" y="325"/>
                  </a:lnTo>
                  <a:lnTo>
                    <a:pt x="446" y="318"/>
                  </a:lnTo>
                  <a:lnTo>
                    <a:pt x="443" y="318"/>
                  </a:lnTo>
                  <a:lnTo>
                    <a:pt x="441" y="316"/>
                  </a:lnTo>
                  <a:lnTo>
                    <a:pt x="439" y="314"/>
                  </a:lnTo>
                  <a:lnTo>
                    <a:pt x="437" y="311"/>
                  </a:lnTo>
                  <a:lnTo>
                    <a:pt x="434" y="307"/>
                  </a:lnTo>
                  <a:lnTo>
                    <a:pt x="433" y="305"/>
                  </a:lnTo>
                  <a:lnTo>
                    <a:pt x="430" y="301"/>
                  </a:lnTo>
                  <a:lnTo>
                    <a:pt x="429" y="298"/>
                  </a:lnTo>
                  <a:lnTo>
                    <a:pt x="429" y="296"/>
                  </a:lnTo>
                  <a:lnTo>
                    <a:pt x="428" y="293"/>
                  </a:lnTo>
                  <a:lnTo>
                    <a:pt x="427" y="291"/>
                  </a:lnTo>
                  <a:lnTo>
                    <a:pt x="427" y="290"/>
                  </a:lnTo>
                  <a:lnTo>
                    <a:pt x="427" y="287"/>
                  </a:lnTo>
                  <a:lnTo>
                    <a:pt x="424" y="278"/>
                  </a:lnTo>
                  <a:lnTo>
                    <a:pt x="423" y="272"/>
                  </a:lnTo>
                  <a:lnTo>
                    <a:pt x="424" y="265"/>
                  </a:lnTo>
                  <a:lnTo>
                    <a:pt x="424" y="264"/>
                  </a:lnTo>
                  <a:lnTo>
                    <a:pt x="423" y="262"/>
                  </a:lnTo>
                  <a:lnTo>
                    <a:pt x="422" y="261"/>
                  </a:lnTo>
                  <a:lnTo>
                    <a:pt x="422" y="259"/>
                  </a:lnTo>
                  <a:lnTo>
                    <a:pt x="421" y="254"/>
                  </a:lnTo>
                  <a:lnTo>
                    <a:pt x="422" y="249"/>
                  </a:lnTo>
                  <a:lnTo>
                    <a:pt x="423" y="242"/>
                  </a:lnTo>
                  <a:lnTo>
                    <a:pt x="423" y="241"/>
                  </a:lnTo>
                  <a:lnTo>
                    <a:pt x="424" y="240"/>
                  </a:lnTo>
                  <a:lnTo>
                    <a:pt x="426" y="240"/>
                  </a:lnTo>
                  <a:lnTo>
                    <a:pt x="427" y="241"/>
                  </a:lnTo>
                  <a:lnTo>
                    <a:pt x="429" y="242"/>
                  </a:lnTo>
                  <a:lnTo>
                    <a:pt x="429" y="244"/>
                  </a:lnTo>
                  <a:lnTo>
                    <a:pt x="432" y="245"/>
                  </a:lnTo>
                  <a:lnTo>
                    <a:pt x="433" y="245"/>
                  </a:lnTo>
                  <a:lnTo>
                    <a:pt x="434" y="244"/>
                  </a:lnTo>
                  <a:lnTo>
                    <a:pt x="435" y="242"/>
                  </a:lnTo>
                  <a:lnTo>
                    <a:pt x="434" y="242"/>
                  </a:lnTo>
                  <a:lnTo>
                    <a:pt x="434" y="241"/>
                  </a:lnTo>
                  <a:lnTo>
                    <a:pt x="433" y="241"/>
                  </a:lnTo>
                  <a:lnTo>
                    <a:pt x="434" y="240"/>
                  </a:lnTo>
                  <a:lnTo>
                    <a:pt x="434" y="239"/>
                  </a:lnTo>
                  <a:lnTo>
                    <a:pt x="433" y="238"/>
                  </a:lnTo>
                  <a:lnTo>
                    <a:pt x="433" y="237"/>
                  </a:lnTo>
                  <a:lnTo>
                    <a:pt x="434" y="235"/>
                  </a:lnTo>
                  <a:lnTo>
                    <a:pt x="434" y="234"/>
                  </a:lnTo>
                  <a:lnTo>
                    <a:pt x="434" y="233"/>
                  </a:lnTo>
                  <a:lnTo>
                    <a:pt x="435" y="233"/>
                  </a:lnTo>
                  <a:lnTo>
                    <a:pt x="436" y="233"/>
                  </a:lnTo>
                  <a:lnTo>
                    <a:pt x="436" y="234"/>
                  </a:lnTo>
                  <a:lnTo>
                    <a:pt x="436" y="235"/>
                  </a:lnTo>
                  <a:lnTo>
                    <a:pt x="435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6" y="242"/>
                  </a:lnTo>
                  <a:lnTo>
                    <a:pt x="439" y="239"/>
                  </a:lnTo>
                  <a:lnTo>
                    <a:pt x="439" y="238"/>
                  </a:lnTo>
                  <a:lnTo>
                    <a:pt x="439" y="235"/>
                  </a:lnTo>
                  <a:lnTo>
                    <a:pt x="440" y="232"/>
                  </a:lnTo>
                  <a:lnTo>
                    <a:pt x="440" y="231"/>
                  </a:lnTo>
                  <a:lnTo>
                    <a:pt x="441" y="231"/>
                  </a:lnTo>
                  <a:lnTo>
                    <a:pt x="441" y="231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2" y="228"/>
                  </a:lnTo>
                  <a:lnTo>
                    <a:pt x="442" y="227"/>
                  </a:lnTo>
                  <a:lnTo>
                    <a:pt x="442" y="226"/>
                  </a:lnTo>
                  <a:lnTo>
                    <a:pt x="441" y="225"/>
                  </a:lnTo>
                  <a:lnTo>
                    <a:pt x="440" y="225"/>
                  </a:lnTo>
                  <a:lnTo>
                    <a:pt x="439" y="225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6" y="222"/>
                  </a:lnTo>
                  <a:lnTo>
                    <a:pt x="435" y="221"/>
                  </a:lnTo>
                  <a:lnTo>
                    <a:pt x="434" y="220"/>
                  </a:lnTo>
                  <a:lnTo>
                    <a:pt x="434" y="219"/>
                  </a:lnTo>
                  <a:lnTo>
                    <a:pt x="433" y="218"/>
                  </a:lnTo>
                  <a:lnTo>
                    <a:pt x="432" y="218"/>
                  </a:lnTo>
                  <a:lnTo>
                    <a:pt x="432" y="219"/>
                  </a:lnTo>
                  <a:lnTo>
                    <a:pt x="430" y="218"/>
                  </a:lnTo>
                  <a:lnTo>
                    <a:pt x="429" y="216"/>
                  </a:lnTo>
                  <a:lnTo>
                    <a:pt x="428" y="215"/>
                  </a:lnTo>
                  <a:lnTo>
                    <a:pt x="426" y="215"/>
                  </a:lnTo>
                  <a:lnTo>
                    <a:pt x="424" y="214"/>
                  </a:lnTo>
                  <a:lnTo>
                    <a:pt x="426" y="212"/>
                  </a:lnTo>
                  <a:lnTo>
                    <a:pt x="427" y="212"/>
                  </a:lnTo>
                  <a:lnTo>
                    <a:pt x="428" y="213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7" y="203"/>
                  </a:lnTo>
                  <a:lnTo>
                    <a:pt x="426" y="202"/>
                  </a:lnTo>
                  <a:lnTo>
                    <a:pt x="426" y="201"/>
                  </a:lnTo>
                  <a:lnTo>
                    <a:pt x="426" y="200"/>
                  </a:lnTo>
                  <a:lnTo>
                    <a:pt x="424" y="200"/>
                  </a:lnTo>
                  <a:lnTo>
                    <a:pt x="423" y="201"/>
                  </a:lnTo>
                  <a:lnTo>
                    <a:pt x="422" y="202"/>
                  </a:lnTo>
                  <a:lnTo>
                    <a:pt x="423" y="202"/>
                  </a:lnTo>
                  <a:lnTo>
                    <a:pt x="421" y="202"/>
                  </a:lnTo>
                  <a:lnTo>
                    <a:pt x="420" y="202"/>
                  </a:lnTo>
                  <a:lnTo>
                    <a:pt x="420" y="201"/>
                  </a:lnTo>
                  <a:lnTo>
                    <a:pt x="420" y="200"/>
                  </a:lnTo>
                  <a:lnTo>
                    <a:pt x="419" y="199"/>
                  </a:lnTo>
                  <a:lnTo>
                    <a:pt x="419" y="198"/>
                  </a:lnTo>
                  <a:lnTo>
                    <a:pt x="420" y="198"/>
                  </a:lnTo>
                  <a:lnTo>
                    <a:pt x="419" y="195"/>
                  </a:lnTo>
                  <a:lnTo>
                    <a:pt x="420" y="194"/>
                  </a:lnTo>
                  <a:lnTo>
                    <a:pt x="419" y="193"/>
                  </a:lnTo>
                  <a:lnTo>
                    <a:pt x="417" y="192"/>
                  </a:lnTo>
                  <a:lnTo>
                    <a:pt x="417" y="193"/>
                  </a:lnTo>
                  <a:lnTo>
                    <a:pt x="417" y="194"/>
                  </a:lnTo>
                  <a:lnTo>
                    <a:pt x="417" y="196"/>
                  </a:lnTo>
                  <a:lnTo>
                    <a:pt x="416" y="196"/>
                  </a:lnTo>
                  <a:lnTo>
                    <a:pt x="415" y="196"/>
                  </a:lnTo>
                  <a:lnTo>
                    <a:pt x="415" y="194"/>
                  </a:lnTo>
                  <a:lnTo>
                    <a:pt x="414" y="193"/>
                  </a:lnTo>
                  <a:lnTo>
                    <a:pt x="414" y="190"/>
                  </a:lnTo>
                  <a:lnTo>
                    <a:pt x="415" y="190"/>
                  </a:lnTo>
                  <a:lnTo>
                    <a:pt x="416" y="192"/>
                  </a:lnTo>
                  <a:lnTo>
                    <a:pt x="419" y="190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6"/>
                  </a:lnTo>
                  <a:lnTo>
                    <a:pt x="421" y="186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2"/>
                  </a:lnTo>
                  <a:lnTo>
                    <a:pt x="422" y="181"/>
                  </a:lnTo>
                  <a:lnTo>
                    <a:pt x="421" y="181"/>
                  </a:lnTo>
                  <a:lnTo>
                    <a:pt x="421" y="180"/>
                  </a:lnTo>
                  <a:lnTo>
                    <a:pt x="421" y="179"/>
                  </a:lnTo>
                  <a:lnTo>
                    <a:pt x="422" y="177"/>
                  </a:lnTo>
                  <a:lnTo>
                    <a:pt x="422" y="176"/>
                  </a:lnTo>
                  <a:lnTo>
                    <a:pt x="423" y="174"/>
                  </a:lnTo>
                  <a:lnTo>
                    <a:pt x="426" y="172"/>
                  </a:lnTo>
                  <a:lnTo>
                    <a:pt x="429" y="170"/>
                  </a:lnTo>
                  <a:lnTo>
                    <a:pt x="432" y="170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5" y="170"/>
                  </a:lnTo>
                  <a:lnTo>
                    <a:pt x="433" y="169"/>
                  </a:lnTo>
                  <a:lnTo>
                    <a:pt x="432" y="168"/>
                  </a:lnTo>
                  <a:lnTo>
                    <a:pt x="433" y="167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6" y="168"/>
                  </a:lnTo>
                  <a:lnTo>
                    <a:pt x="437" y="166"/>
                  </a:lnTo>
                  <a:lnTo>
                    <a:pt x="439" y="163"/>
                  </a:lnTo>
                  <a:lnTo>
                    <a:pt x="440" y="163"/>
                  </a:lnTo>
                  <a:lnTo>
                    <a:pt x="441" y="164"/>
                  </a:lnTo>
                  <a:lnTo>
                    <a:pt x="441" y="166"/>
                  </a:lnTo>
                  <a:lnTo>
                    <a:pt x="442" y="167"/>
                  </a:lnTo>
                  <a:lnTo>
                    <a:pt x="443" y="167"/>
                  </a:lnTo>
                  <a:lnTo>
                    <a:pt x="445" y="166"/>
                  </a:lnTo>
                  <a:lnTo>
                    <a:pt x="446" y="164"/>
                  </a:lnTo>
                  <a:lnTo>
                    <a:pt x="446" y="167"/>
                  </a:lnTo>
                  <a:lnTo>
                    <a:pt x="445" y="167"/>
                  </a:lnTo>
                  <a:lnTo>
                    <a:pt x="443" y="168"/>
                  </a:lnTo>
                  <a:lnTo>
                    <a:pt x="442" y="168"/>
                  </a:lnTo>
                  <a:lnTo>
                    <a:pt x="441" y="169"/>
                  </a:lnTo>
                  <a:lnTo>
                    <a:pt x="441" y="170"/>
                  </a:lnTo>
                  <a:lnTo>
                    <a:pt x="441" y="172"/>
                  </a:lnTo>
                  <a:lnTo>
                    <a:pt x="440" y="172"/>
                  </a:lnTo>
                  <a:lnTo>
                    <a:pt x="440" y="170"/>
                  </a:lnTo>
                  <a:lnTo>
                    <a:pt x="439" y="170"/>
                  </a:lnTo>
                  <a:lnTo>
                    <a:pt x="439" y="170"/>
                  </a:lnTo>
                  <a:lnTo>
                    <a:pt x="439" y="172"/>
                  </a:lnTo>
                  <a:lnTo>
                    <a:pt x="439" y="173"/>
                  </a:lnTo>
                  <a:lnTo>
                    <a:pt x="437" y="172"/>
                  </a:lnTo>
                  <a:lnTo>
                    <a:pt x="436" y="173"/>
                  </a:lnTo>
                  <a:lnTo>
                    <a:pt x="435" y="173"/>
                  </a:lnTo>
                  <a:lnTo>
                    <a:pt x="436" y="174"/>
                  </a:lnTo>
                  <a:lnTo>
                    <a:pt x="435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7" y="175"/>
                  </a:lnTo>
                  <a:lnTo>
                    <a:pt x="439" y="174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8" y="172"/>
                  </a:lnTo>
                  <a:lnTo>
                    <a:pt x="461" y="164"/>
                  </a:lnTo>
                  <a:lnTo>
                    <a:pt x="473" y="156"/>
                  </a:lnTo>
                  <a:lnTo>
                    <a:pt x="476" y="156"/>
                  </a:lnTo>
                  <a:lnTo>
                    <a:pt x="482" y="156"/>
                  </a:lnTo>
                  <a:lnTo>
                    <a:pt x="484" y="155"/>
                  </a:lnTo>
                  <a:lnTo>
                    <a:pt x="485" y="154"/>
                  </a:lnTo>
                  <a:lnTo>
                    <a:pt x="486" y="153"/>
                  </a:lnTo>
                  <a:lnTo>
                    <a:pt x="488" y="150"/>
                  </a:lnTo>
                  <a:lnTo>
                    <a:pt x="489" y="148"/>
                  </a:lnTo>
                  <a:lnTo>
                    <a:pt x="486" y="149"/>
                  </a:lnTo>
                  <a:lnTo>
                    <a:pt x="485" y="150"/>
                  </a:lnTo>
                  <a:lnTo>
                    <a:pt x="484" y="149"/>
                  </a:lnTo>
                  <a:lnTo>
                    <a:pt x="482" y="147"/>
                  </a:lnTo>
                  <a:lnTo>
                    <a:pt x="484" y="146"/>
                  </a:lnTo>
                  <a:lnTo>
                    <a:pt x="485" y="146"/>
                  </a:lnTo>
                  <a:lnTo>
                    <a:pt x="487" y="146"/>
                  </a:lnTo>
                  <a:lnTo>
                    <a:pt x="487" y="144"/>
                  </a:lnTo>
                  <a:lnTo>
                    <a:pt x="486" y="144"/>
                  </a:lnTo>
                  <a:lnTo>
                    <a:pt x="486" y="143"/>
                  </a:lnTo>
                  <a:lnTo>
                    <a:pt x="486" y="142"/>
                  </a:lnTo>
                  <a:lnTo>
                    <a:pt x="487" y="142"/>
                  </a:lnTo>
                  <a:lnTo>
                    <a:pt x="488" y="143"/>
                  </a:lnTo>
                  <a:lnTo>
                    <a:pt x="489" y="144"/>
                  </a:lnTo>
                  <a:lnTo>
                    <a:pt x="489" y="143"/>
                  </a:lnTo>
                  <a:lnTo>
                    <a:pt x="491" y="142"/>
                  </a:lnTo>
                  <a:lnTo>
                    <a:pt x="493" y="141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504" y="146"/>
                  </a:lnTo>
                  <a:lnTo>
                    <a:pt x="505" y="144"/>
                  </a:lnTo>
                  <a:lnTo>
                    <a:pt x="506" y="146"/>
                  </a:lnTo>
                  <a:lnTo>
                    <a:pt x="510" y="146"/>
                  </a:lnTo>
                  <a:lnTo>
                    <a:pt x="510" y="148"/>
                  </a:lnTo>
                  <a:lnTo>
                    <a:pt x="510" y="149"/>
                  </a:lnTo>
                  <a:lnTo>
                    <a:pt x="508" y="149"/>
                  </a:lnTo>
                  <a:lnTo>
                    <a:pt x="506" y="150"/>
                  </a:lnTo>
                  <a:lnTo>
                    <a:pt x="507" y="151"/>
                  </a:lnTo>
                  <a:lnTo>
                    <a:pt x="510" y="150"/>
                  </a:lnTo>
                  <a:lnTo>
                    <a:pt x="511" y="149"/>
                  </a:lnTo>
                  <a:lnTo>
                    <a:pt x="513" y="148"/>
                  </a:lnTo>
                  <a:lnTo>
                    <a:pt x="515" y="147"/>
                  </a:lnTo>
                  <a:lnTo>
                    <a:pt x="517" y="146"/>
                  </a:lnTo>
                  <a:lnTo>
                    <a:pt x="519" y="146"/>
                  </a:lnTo>
                  <a:lnTo>
                    <a:pt x="517" y="146"/>
                  </a:lnTo>
                  <a:lnTo>
                    <a:pt x="517" y="143"/>
                  </a:lnTo>
                  <a:lnTo>
                    <a:pt x="518" y="141"/>
                  </a:lnTo>
                  <a:lnTo>
                    <a:pt x="519" y="140"/>
                  </a:lnTo>
                  <a:lnTo>
                    <a:pt x="520" y="140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31" y="148"/>
                  </a:lnTo>
                  <a:lnTo>
                    <a:pt x="532" y="149"/>
                  </a:lnTo>
                  <a:lnTo>
                    <a:pt x="533" y="151"/>
                  </a:lnTo>
                  <a:lnTo>
                    <a:pt x="534" y="154"/>
                  </a:lnTo>
                  <a:lnTo>
                    <a:pt x="532" y="154"/>
                  </a:lnTo>
                  <a:lnTo>
                    <a:pt x="536" y="156"/>
                  </a:lnTo>
                  <a:lnTo>
                    <a:pt x="536" y="157"/>
                  </a:lnTo>
                  <a:lnTo>
                    <a:pt x="537" y="157"/>
                  </a:lnTo>
                  <a:lnTo>
                    <a:pt x="538" y="159"/>
                  </a:lnTo>
                  <a:lnTo>
                    <a:pt x="536" y="159"/>
                  </a:lnTo>
                  <a:lnTo>
                    <a:pt x="534" y="159"/>
                  </a:lnTo>
                  <a:lnTo>
                    <a:pt x="532" y="159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4" y="160"/>
                  </a:lnTo>
                  <a:lnTo>
                    <a:pt x="537" y="162"/>
                  </a:lnTo>
                  <a:close/>
                  <a:moveTo>
                    <a:pt x="433" y="333"/>
                  </a:moveTo>
                  <a:lnTo>
                    <a:pt x="434" y="332"/>
                  </a:lnTo>
                  <a:lnTo>
                    <a:pt x="435" y="331"/>
                  </a:lnTo>
                  <a:lnTo>
                    <a:pt x="437" y="330"/>
                  </a:lnTo>
                  <a:lnTo>
                    <a:pt x="439" y="330"/>
                  </a:lnTo>
                  <a:lnTo>
                    <a:pt x="439" y="331"/>
                  </a:lnTo>
                  <a:lnTo>
                    <a:pt x="439" y="332"/>
                  </a:lnTo>
                  <a:lnTo>
                    <a:pt x="439" y="335"/>
                  </a:lnTo>
                  <a:lnTo>
                    <a:pt x="439" y="336"/>
                  </a:lnTo>
                  <a:lnTo>
                    <a:pt x="439" y="336"/>
                  </a:lnTo>
                  <a:lnTo>
                    <a:pt x="439" y="337"/>
                  </a:lnTo>
                  <a:lnTo>
                    <a:pt x="437" y="339"/>
                  </a:lnTo>
                  <a:lnTo>
                    <a:pt x="435" y="339"/>
                  </a:lnTo>
                  <a:lnTo>
                    <a:pt x="433" y="338"/>
                  </a:lnTo>
                  <a:lnTo>
                    <a:pt x="432" y="336"/>
                  </a:lnTo>
                  <a:lnTo>
                    <a:pt x="433" y="333"/>
                  </a:lnTo>
                  <a:close/>
                  <a:moveTo>
                    <a:pt x="430" y="221"/>
                  </a:moveTo>
                  <a:lnTo>
                    <a:pt x="430" y="220"/>
                  </a:lnTo>
                  <a:lnTo>
                    <a:pt x="432" y="220"/>
                  </a:lnTo>
                  <a:lnTo>
                    <a:pt x="432" y="221"/>
                  </a:lnTo>
                  <a:lnTo>
                    <a:pt x="430" y="222"/>
                  </a:lnTo>
                  <a:lnTo>
                    <a:pt x="429" y="221"/>
                  </a:lnTo>
                  <a:lnTo>
                    <a:pt x="430" y="2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6">
              <a:extLst>
                <a:ext uri="{FF2B5EF4-FFF2-40B4-BE49-F238E27FC236}">
                  <a16:creationId xmlns:a16="http://schemas.microsoft.com/office/drawing/2014/main" id="{FFF30066-766E-D282-D04F-DC56945C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4687888"/>
              <a:ext cx="1011238" cy="163513"/>
            </a:xfrm>
            <a:custGeom>
              <a:avLst/>
              <a:gdLst>
                <a:gd name="T0" fmla="*/ 611 w 637"/>
                <a:gd name="T1" fmla="*/ 83 h 103"/>
                <a:gd name="T2" fmla="*/ 615 w 637"/>
                <a:gd name="T3" fmla="*/ 61 h 103"/>
                <a:gd name="T4" fmla="*/ 601 w 637"/>
                <a:gd name="T5" fmla="*/ 55 h 103"/>
                <a:gd name="T6" fmla="*/ 620 w 637"/>
                <a:gd name="T7" fmla="*/ 40 h 103"/>
                <a:gd name="T8" fmla="*/ 621 w 637"/>
                <a:gd name="T9" fmla="*/ 27 h 103"/>
                <a:gd name="T10" fmla="*/ 637 w 637"/>
                <a:gd name="T11" fmla="*/ 22 h 103"/>
                <a:gd name="T12" fmla="*/ 620 w 637"/>
                <a:gd name="T13" fmla="*/ 18 h 103"/>
                <a:gd name="T14" fmla="*/ 611 w 637"/>
                <a:gd name="T15" fmla="*/ 16 h 103"/>
                <a:gd name="T16" fmla="*/ 592 w 637"/>
                <a:gd name="T17" fmla="*/ 20 h 103"/>
                <a:gd name="T18" fmla="*/ 572 w 637"/>
                <a:gd name="T19" fmla="*/ 15 h 103"/>
                <a:gd name="T20" fmla="*/ 571 w 637"/>
                <a:gd name="T21" fmla="*/ 12 h 103"/>
                <a:gd name="T22" fmla="*/ 561 w 637"/>
                <a:gd name="T23" fmla="*/ 11 h 103"/>
                <a:gd name="T24" fmla="*/ 548 w 637"/>
                <a:gd name="T25" fmla="*/ 5 h 103"/>
                <a:gd name="T26" fmla="*/ 543 w 637"/>
                <a:gd name="T27" fmla="*/ 1 h 103"/>
                <a:gd name="T28" fmla="*/ 534 w 637"/>
                <a:gd name="T29" fmla="*/ 2 h 103"/>
                <a:gd name="T30" fmla="*/ 528 w 637"/>
                <a:gd name="T31" fmla="*/ 0 h 103"/>
                <a:gd name="T32" fmla="*/ 533 w 637"/>
                <a:gd name="T33" fmla="*/ 11 h 103"/>
                <a:gd name="T34" fmla="*/ 522 w 637"/>
                <a:gd name="T35" fmla="*/ 16 h 103"/>
                <a:gd name="T36" fmla="*/ 504 w 637"/>
                <a:gd name="T37" fmla="*/ 18 h 103"/>
                <a:gd name="T38" fmla="*/ 490 w 637"/>
                <a:gd name="T39" fmla="*/ 13 h 103"/>
                <a:gd name="T40" fmla="*/ 482 w 637"/>
                <a:gd name="T41" fmla="*/ 6 h 103"/>
                <a:gd name="T42" fmla="*/ 477 w 637"/>
                <a:gd name="T43" fmla="*/ 1 h 103"/>
                <a:gd name="T44" fmla="*/ 463 w 637"/>
                <a:gd name="T45" fmla="*/ 3 h 103"/>
                <a:gd name="T46" fmla="*/ 458 w 637"/>
                <a:gd name="T47" fmla="*/ 14 h 103"/>
                <a:gd name="T48" fmla="*/ 422 w 637"/>
                <a:gd name="T49" fmla="*/ 24 h 103"/>
                <a:gd name="T50" fmla="*/ 410 w 637"/>
                <a:gd name="T51" fmla="*/ 29 h 103"/>
                <a:gd name="T52" fmla="*/ 400 w 637"/>
                <a:gd name="T53" fmla="*/ 39 h 103"/>
                <a:gd name="T54" fmla="*/ 385 w 637"/>
                <a:gd name="T55" fmla="*/ 42 h 103"/>
                <a:gd name="T56" fmla="*/ 371 w 637"/>
                <a:gd name="T57" fmla="*/ 28 h 103"/>
                <a:gd name="T58" fmla="*/ 365 w 637"/>
                <a:gd name="T59" fmla="*/ 26 h 103"/>
                <a:gd name="T60" fmla="*/ 349 w 637"/>
                <a:gd name="T61" fmla="*/ 19 h 103"/>
                <a:gd name="T62" fmla="*/ 330 w 637"/>
                <a:gd name="T63" fmla="*/ 20 h 103"/>
                <a:gd name="T64" fmla="*/ 314 w 637"/>
                <a:gd name="T65" fmla="*/ 19 h 103"/>
                <a:gd name="T66" fmla="*/ 306 w 637"/>
                <a:gd name="T67" fmla="*/ 19 h 103"/>
                <a:gd name="T68" fmla="*/ 294 w 637"/>
                <a:gd name="T69" fmla="*/ 19 h 103"/>
                <a:gd name="T70" fmla="*/ 281 w 637"/>
                <a:gd name="T71" fmla="*/ 16 h 103"/>
                <a:gd name="T72" fmla="*/ 261 w 637"/>
                <a:gd name="T73" fmla="*/ 26 h 103"/>
                <a:gd name="T74" fmla="*/ 250 w 637"/>
                <a:gd name="T75" fmla="*/ 29 h 103"/>
                <a:gd name="T76" fmla="*/ 233 w 637"/>
                <a:gd name="T77" fmla="*/ 29 h 103"/>
                <a:gd name="T78" fmla="*/ 219 w 637"/>
                <a:gd name="T79" fmla="*/ 27 h 103"/>
                <a:gd name="T80" fmla="*/ 204 w 637"/>
                <a:gd name="T81" fmla="*/ 33 h 103"/>
                <a:gd name="T82" fmla="*/ 176 w 637"/>
                <a:gd name="T83" fmla="*/ 47 h 103"/>
                <a:gd name="T84" fmla="*/ 170 w 637"/>
                <a:gd name="T85" fmla="*/ 44 h 103"/>
                <a:gd name="T86" fmla="*/ 139 w 637"/>
                <a:gd name="T87" fmla="*/ 50 h 103"/>
                <a:gd name="T88" fmla="*/ 124 w 637"/>
                <a:gd name="T89" fmla="*/ 50 h 103"/>
                <a:gd name="T90" fmla="*/ 105 w 637"/>
                <a:gd name="T91" fmla="*/ 51 h 103"/>
                <a:gd name="T92" fmla="*/ 93 w 637"/>
                <a:gd name="T93" fmla="*/ 51 h 103"/>
                <a:gd name="T94" fmla="*/ 77 w 637"/>
                <a:gd name="T95" fmla="*/ 55 h 103"/>
                <a:gd name="T96" fmla="*/ 63 w 637"/>
                <a:gd name="T97" fmla="*/ 60 h 103"/>
                <a:gd name="T98" fmla="*/ 57 w 637"/>
                <a:gd name="T99" fmla="*/ 66 h 103"/>
                <a:gd name="T100" fmla="*/ 40 w 637"/>
                <a:gd name="T101" fmla="*/ 71 h 103"/>
                <a:gd name="T102" fmla="*/ 27 w 637"/>
                <a:gd name="T103" fmla="*/ 79 h 103"/>
                <a:gd name="T104" fmla="*/ 17 w 637"/>
                <a:gd name="T105" fmla="*/ 83 h 103"/>
                <a:gd name="T106" fmla="*/ 8 w 637"/>
                <a:gd name="T107" fmla="*/ 91 h 103"/>
                <a:gd name="T108" fmla="*/ 1 w 637"/>
                <a:gd name="T10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7" h="103">
                  <a:moveTo>
                    <a:pt x="611" y="91"/>
                  </a:moveTo>
                  <a:lnTo>
                    <a:pt x="611" y="90"/>
                  </a:lnTo>
                  <a:lnTo>
                    <a:pt x="612" y="87"/>
                  </a:lnTo>
                  <a:lnTo>
                    <a:pt x="612" y="86"/>
                  </a:lnTo>
                  <a:lnTo>
                    <a:pt x="611" y="84"/>
                  </a:lnTo>
                  <a:lnTo>
                    <a:pt x="611" y="83"/>
                  </a:lnTo>
                  <a:lnTo>
                    <a:pt x="611" y="78"/>
                  </a:lnTo>
                  <a:lnTo>
                    <a:pt x="614" y="70"/>
                  </a:lnTo>
                  <a:lnTo>
                    <a:pt x="614" y="68"/>
                  </a:lnTo>
                  <a:lnTo>
                    <a:pt x="615" y="67"/>
                  </a:lnTo>
                  <a:lnTo>
                    <a:pt x="615" y="64"/>
                  </a:lnTo>
                  <a:lnTo>
                    <a:pt x="615" y="61"/>
                  </a:lnTo>
                  <a:lnTo>
                    <a:pt x="614" y="60"/>
                  </a:lnTo>
                  <a:lnTo>
                    <a:pt x="613" y="59"/>
                  </a:lnTo>
                  <a:lnTo>
                    <a:pt x="612" y="59"/>
                  </a:lnTo>
                  <a:lnTo>
                    <a:pt x="611" y="58"/>
                  </a:lnTo>
                  <a:lnTo>
                    <a:pt x="605" y="57"/>
                  </a:lnTo>
                  <a:lnTo>
                    <a:pt x="601" y="55"/>
                  </a:lnTo>
                  <a:lnTo>
                    <a:pt x="601" y="52"/>
                  </a:lnTo>
                  <a:lnTo>
                    <a:pt x="604" y="50"/>
                  </a:lnTo>
                  <a:lnTo>
                    <a:pt x="606" y="50"/>
                  </a:lnTo>
                  <a:lnTo>
                    <a:pt x="611" y="48"/>
                  </a:lnTo>
                  <a:lnTo>
                    <a:pt x="619" y="42"/>
                  </a:lnTo>
                  <a:lnTo>
                    <a:pt x="620" y="40"/>
                  </a:lnTo>
                  <a:lnTo>
                    <a:pt x="623" y="37"/>
                  </a:lnTo>
                  <a:lnTo>
                    <a:pt x="623" y="33"/>
                  </a:lnTo>
                  <a:lnTo>
                    <a:pt x="621" y="32"/>
                  </a:lnTo>
                  <a:lnTo>
                    <a:pt x="619" y="29"/>
                  </a:lnTo>
                  <a:lnTo>
                    <a:pt x="619" y="28"/>
                  </a:lnTo>
                  <a:lnTo>
                    <a:pt x="621" y="27"/>
                  </a:lnTo>
                  <a:lnTo>
                    <a:pt x="625" y="27"/>
                  </a:lnTo>
                  <a:lnTo>
                    <a:pt x="627" y="27"/>
                  </a:lnTo>
                  <a:lnTo>
                    <a:pt x="630" y="27"/>
                  </a:lnTo>
                  <a:lnTo>
                    <a:pt x="636" y="25"/>
                  </a:lnTo>
                  <a:lnTo>
                    <a:pt x="637" y="24"/>
                  </a:lnTo>
                  <a:lnTo>
                    <a:pt x="637" y="22"/>
                  </a:lnTo>
                  <a:lnTo>
                    <a:pt x="634" y="19"/>
                  </a:lnTo>
                  <a:lnTo>
                    <a:pt x="634" y="18"/>
                  </a:lnTo>
                  <a:lnTo>
                    <a:pt x="634" y="14"/>
                  </a:lnTo>
                  <a:lnTo>
                    <a:pt x="626" y="18"/>
                  </a:lnTo>
                  <a:lnTo>
                    <a:pt x="623" y="19"/>
                  </a:lnTo>
                  <a:lnTo>
                    <a:pt x="620" y="18"/>
                  </a:lnTo>
                  <a:lnTo>
                    <a:pt x="619" y="18"/>
                  </a:lnTo>
                  <a:lnTo>
                    <a:pt x="618" y="16"/>
                  </a:lnTo>
                  <a:lnTo>
                    <a:pt x="617" y="16"/>
                  </a:lnTo>
                  <a:lnTo>
                    <a:pt x="614" y="16"/>
                  </a:lnTo>
                  <a:lnTo>
                    <a:pt x="613" y="15"/>
                  </a:lnTo>
                  <a:lnTo>
                    <a:pt x="611" y="16"/>
                  </a:lnTo>
                  <a:lnTo>
                    <a:pt x="610" y="15"/>
                  </a:lnTo>
                  <a:lnTo>
                    <a:pt x="608" y="14"/>
                  </a:lnTo>
                  <a:lnTo>
                    <a:pt x="606" y="13"/>
                  </a:lnTo>
                  <a:lnTo>
                    <a:pt x="595" y="19"/>
                  </a:lnTo>
                  <a:lnTo>
                    <a:pt x="594" y="20"/>
                  </a:lnTo>
                  <a:lnTo>
                    <a:pt x="592" y="20"/>
                  </a:lnTo>
                  <a:lnTo>
                    <a:pt x="582" y="22"/>
                  </a:lnTo>
                  <a:lnTo>
                    <a:pt x="579" y="21"/>
                  </a:lnTo>
                  <a:lnTo>
                    <a:pt x="575" y="21"/>
                  </a:lnTo>
                  <a:lnTo>
                    <a:pt x="572" y="19"/>
                  </a:lnTo>
                  <a:lnTo>
                    <a:pt x="573" y="16"/>
                  </a:lnTo>
                  <a:lnTo>
                    <a:pt x="572" y="15"/>
                  </a:lnTo>
                  <a:lnTo>
                    <a:pt x="572" y="13"/>
                  </a:lnTo>
                  <a:lnTo>
                    <a:pt x="573" y="12"/>
                  </a:lnTo>
                  <a:lnTo>
                    <a:pt x="574" y="9"/>
                  </a:lnTo>
                  <a:lnTo>
                    <a:pt x="573" y="11"/>
                  </a:lnTo>
                  <a:lnTo>
                    <a:pt x="572" y="12"/>
                  </a:lnTo>
                  <a:lnTo>
                    <a:pt x="571" y="12"/>
                  </a:lnTo>
                  <a:lnTo>
                    <a:pt x="567" y="12"/>
                  </a:lnTo>
                  <a:lnTo>
                    <a:pt x="566" y="11"/>
                  </a:lnTo>
                  <a:lnTo>
                    <a:pt x="565" y="11"/>
                  </a:lnTo>
                  <a:lnTo>
                    <a:pt x="564" y="9"/>
                  </a:lnTo>
                  <a:lnTo>
                    <a:pt x="562" y="11"/>
                  </a:lnTo>
                  <a:lnTo>
                    <a:pt x="561" y="11"/>
                  </a:lnTo>
                  <a:lnTo>
                    <a:pt x="558" y="9"/>
                  </a:lnTo>
                  <a:lnTo>
                    <a:pt x="555" y="8"/>
                  </a:lnTo>
                  <a:lnTo>
                    <a:pt x="554" y="6"/>
                  </a:lnTo>
                  <a:lnTo>
                    <a:pt x="551" y="3"/>
                  </a:lnTo>
                  <a:lnTo>
                    <a:pt x="549" y="3"/>
                  </a:lnTo>
                  <a:lnTo>
                    <a:pt x="548" y="5"/>
                  </a:lnTo>
                  <a:lnTo>
                    <a:pt x="547" y="3"/>
                  </a:lnTo>
                  <a:lnTo>
                    <a:pt x="546" y="3"/>
                  </a:lnTo>
                  <a:lnTo>
                    <a:pt x="545" y="3"/>
                  </a:lnTo>
                  <a:lnTo>
                    <a:pt x="543" y="3"/>
                  </a:lnTo>
                  <a:lnTo>
                    <a:pt x="543" y="2"/>
                  </a:lnTo>
                  <a:lnTo>
                    <a:pt x="543" y="1"/>
                  </a:lnTo>
                  <a:lnTo>
                    <a:pt x="542" y="1"/>
                  </a:lnTo>
                  <a:lnTo>
                    <a:pt x="540" y="2"/>
                  </a:lnTo>
                  <a:lnTo>
                    <a:pt x="539" y="2"/>
                  </a:lnTo>
                  <a:lnTo>
                    <a:pt x="536" y="1"/>
                  </a:lnTo>
                  <a:lnTo>
                    <a:pt x="535" y="1"/>
                  </a:lnTo>
                  <a:lnTo>
                    <a:pt x="534" y="2"/>
                  </a:lnTo>
                  <a:lnTo>
                    <a:pt x="534" y="1"/>
                  </a:lnTo>
                  <a:lnTo>
                    <a:pt x="533" y="1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9" y="0"/>
                  </a:lnTo>
                  <a:lnTo>
                    <a:pt x="528" y="0"/>
                  </a:lnTo>
                  <a:lnTo>
                    <a:pt x="527" y="1"/>
                  </a:lnTo>
                  <a:lnTo>
                    <a:pt x="529" y="3"/>
                  </a:lnTo>
                  <a:lnTo>
                    <a:pt x="533" y="7"/>
                  </a:lnTo>
                  <a:lnTo>
                    <a:pt x="533" y="8"/>
                  </a:lnTo>
                  <a:lnTo>
                    <a:pt x="533" y="9"/>
                  </a:lnTo>
                  <a:lnTo>
                    <a:pt x="533" y="11"/>
                  </a:lnTo>
                  <a:lnTo>
                    <a:pt x="532" y="12"/>
                  </a:lnTo>
                  <a:lnTo>
                    <a:pt x="530" y="13"/>
                  </a:lnTo>
                  <a:lnTo>
                    <a:pt x="527" y="15"/>
                  </a:lnTo>
                  <a:lnTo>
                    <a:pt x="527" y="16"/>
                  </a:lnTo>
                  <a:lnTo>
                    <a:pt x="525" y="16"/>
                  </a:lnTo>
                  <a:lnTo>
                    <a:pt x="522" y="16"/>
                  </a:lnTo>
                  <a:lnTo>
                    <a:pt x="521" y="16"/>
                  </a:lnTo>
                  <a:lnTo>
                    <a:pt x="520" y="18"/>
                  </a:lnTo>
                  <a:lnTo>
                    <a:pt x="513" y="19"/>
                  </a:lnTo>
                  <a:lnTo>
                    <a:pt x="510" y="19"/>
                  </a:lnTo>
                  <a:lnTo>
                    <a:pt x="507" y="19"/>
                  </a:lnTo>
                  <a:lnTo>
                    <a:pt x="504" y="18"/>
                  </a:lnTo>
                  <a:lnTo>
                    <a:pt x="504" y="16"/>
                  </a:lnTo>
                  <a:lnTo>
                    <a:pt x="504" y="15"/>
                  </a:lnTo>
                  <a:lnTo>
                    <a:pt x="503" y="14"/>
                  </a:lnTo>
                  <a:lnTo>
                    <a:pt x="501" y="14"/>
                  </a:lnTo>
                  <a:lnTo>
                    <a:pt x="501" y="13"/>
                  </a:lnTo>
                  <a:lnTo>
                    <a:pt x="490" y="13"/>
                  </a:lnTo>
                  <a:lnTo>
                    <a:pt x="488" y="12"/>
                  </a:lnTo>
                  <a:lnTo>
                    <a:pt x="487" y="12"/>
                  </a:lnTo>
                  <a:lnTo>
                    <a:pt x="486" y="11"/>
                  </a:lnTo>
                  <a:lnTo>
                    <a:pt x="484" y="12"/>
                  </a:lnTo>
                  <a:lnTo>
                    <a:pt x="483" y="9"/>
                  </a:lnTo>
                  <a:lnTo>
                    <a:pt x="482" y="6"/>
                  </a:lnTo>
                  <a:lnTo>
                    <a:pt x="481" y="6"/>
                  </a:lnTo>
                  <a:lnTo>
                    <a:pt x="481" y="5"/>
                  </a:lnTo>
                  <a:lnTo>
                    <a:pt x="480" y="5"/>
                  </a:lnTo>
                  <a:lnTo>
                    <a:pt x="480" y="3"/>
                  </a:lnTo>
                  <a:lnTo>
                    <a:pt x="480" y="2"/>
                  </a:lnTo>
                  <a:lnTo>
                    <a:pt x="477" y="1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68" y="1"/>
                  </a:lnTo>
                  <a:lnTo>
                    <a:pt x="465" y="2"/>
                  </a:lnTo>
                  <a:lnTo>
                    <a:pt x="464" y="2"/>
                  </a:lnTo>
                  <a:lnTo>
                    <a:pt x="463" y="3"/>
                  </a:lnTo>
                  <a:lnTo>
                    <a:pt x="461" y="6"/>
                  </a:lnTo>
                  <a:lnTo>
                    <a:pt x="460" y="7"/>
                  </a:lnTo>
                  <a:lnTo>
                    <a:pt x="458" y="9"/>
                  </a:lnTo>
                  <a:lnTo>
                    <a:pt x="458" y="11"/>
                  </a:lnTo>
                  <a:lnTo>
                    <a:pt x="460" y="12"/>
                  </a:lnTo>
                  <a:lnTo>
                    <a:pt x="458" y="14"/>
                  </a:lnTo>
                  <a:lnTo>
                    <a:pt x="457" y="16"/>
                  </a:lnTo>
                  <a:lnTo>
                    <a:pt x="454" y="18"/>
                  </a:lnTo>
                  <a:lnTo>
                    <a:pt x="442" y="21"/>
                  </a:lnTo>
                  <a:lnTo>
                    <a:pt x="430" y="25"/>
                  </a:lnTo>
                  <a:lnTo>
                    <a:pt x="426" y="25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7" y="25"/>
                  </a:lnTo>
                  <a:lnTo>
                    <a:pt x="415" y="27"/>
                  </a:lnTo>
                  <a:lnTo>
                    <a:pt x="413" y="28"/>
                  </a:lnTo>
                  <a:lnTo>
                    <a:pt x="411" y="28"/>
                  </a:lnTo>
                  <a:lnTo>
                    <a:pt x="410" y="29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6" y="35"/>
                  </a:lnTo>
                  <a:lnTo>
                    <a:pt x="405" y="37"/>
                  </a:lnTo>
                  <a:lnTo>
                    <a:pt x="402" y="38"/>
                  </a:lnTo>
                  <a:lnTo>
                    <a:pt x="400" y="39"/>
                  </a:lnTo>
                  <a:lnTo>
                    <a:pt x="400" y="40"/>
                  </a:lnTo>
                  <a:lnTo>
                    <a:pt x="399" y="40"/>
                  </a:lnTo>
                  <a:lnTo>
                    <a:pt x="397" y="40"/>
                  </a:lnTo>
                  <a:lnTo>
                    <a:pt x="392" y="41"/>
                  </a:lnTo>
                  <a:lnTo>
                    <a:pt x="387" y="42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74" y="37"/>
                  </a:lnTo>
                  <a:lnTo>
                    <a:pt x="372" y="35"/>
                  </a:lnTo>
                  <a:lnTo>
                    <a:pt x="371" y="33"/>
                  </a:lnTo>
                  <a:lnTo>
                    <a:pt x="373" y="28"/>
                  </a:lnTo>
                  <a:lnTo>
                    <a:pt x="371" y="28"/>
                  </a:lnTo>
                  <a:lnTo>
                    <a:pt x="370" y="28"/>
                  </a:lnTo>
                  <a:lnTo>
                    <a:pt x="369" y="28"/>
                  </a:lnTo>
                  <a:lnTo>
                    <a:pt x="367" y="27"/>
                  </a:lnTo>
                  <a:lnTo>
                    <a:pt x="366" y="27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5"/>
                  </a:lnTo>
                  <a:lnTo>
                    <a:pt x="363" y="25"/>
                  </a:lnTo>
                  <a:lnTo>
                    <a:pt x="360" y="24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3" y="19"/>
                  </a:lnTo>
                  <a:lnTo>
                    <a:pt x="337" y="19"/>
                  </a:lnTo>
                  <a:lnTo>
                    <a:pt x="334" y="19"/>
                  </a:lnTo>
                  <a:lnTo>
                    <a:pt x="333" y="19"/>
                  </a:lnTo>
                  <a:lnTo>
                    <a:pt x="331" y="20"/>
                  </a:lnTo>
                  <a:lnTo>
                    <a:pt x="330" y="20"/>
                  </a:lnTo>
                  <a:lnTo>
                    <a:pt x="328" y="20"/>
                  </a:lnTo>
                  <a:lnTo>
                    <a:pt x="327" y="19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9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7" y="19"/>
                  </a:lnTo>
                  <a:lnTo>
                    <a:pt x="284" y="18"/>
                  </a:lnTo>
                  <a:lnTo>
                    <a:pt x="281" y="16"/>
                  </a:lnTo>
                  <a:lnTo>
                    <a:pt x="278" y="18"/>
                  </a:lnTo>
                  <a:lnTo>
                    <a:pt x="272" y="19"/>
                  </a:lnTo>
                  <a:lnTo>
                    <a:pt x="269" y="21"/>
                  </a:lnTo>
                  <a:lnTo>
                    <a:pt x="265" y="25"/>
                  </a:lnTo>
                  <a:lnTo>
                    <a:pt x="262" y="26"/>
                  </a:lnTo>
                  <a:lnTo>
                    <a:pt x="261" y="26"/>
                  </a:lnTo>
                  <a:lnTo>
                    <a:pt x="259" y="26"/>
                  </a:lnTo>
                  <a:lnTo>
                    <a:pt x="258" y="27"/>
                  </a:lnTo>
                  <a:lnTo>
                    <a:pt x="256" y="28"/>
                  </a:lnTo>
                  <a:lnTo>
                    <a:pt x="254" y="28"/>
                  </a:lnTo>
                  <a:lnTo>
                    <a:pt x="252" y="29"/>
                  </a:lnTo>
                  <a:lnTo>
                    <a:pt x="250" y="29"/>
                  </a:lnTo>
                  <a:lnTo>
                    <a:pt x="242" y="28"/>
                  </a:lnTo>
                  <a:lnTo>
                    <a:pt x="239" y="28"/>
                  </a:lnTo>
                  <a:lnTo>
                    <a:pt x="234" y="26"/>
                  </a:lnTo>
                  <a:lnTo>
                    <a:pt x="233" y="26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2" y="31"/>
                  </a:lnTo>
                  <a:lnTo>
                    <a:pt x="229" y="33"/>
                  </a:lnTo>
                  <a:lnTo>
                    <a:pt x="226" y="33"/>
                  </a:lnTo>
                  <a:lnTo>
                    <a:pt x="223" y="32"/>
                  </a:lnTo>
                  <a:lnTo>
                    <a:pt x="221" y="29"/>
                  </a:lnTo>
                  <a:lnTo>
                    <a:pt x="219" y="27"/>
                  </a:lnTo>
                  <a:lnTo>
                    <a:pt x="216" y="26"/>
                  </a:lnTo>
                  <a:lnTo>
                    <a:pt x="215" y="26"/>
                  </a:lnTo>
                  <a:lnTo>
                    <a:pt x="211" y="26"/>
                  </a:lnTo>
                  <a:lnTo>
                    <a:pt x="207" y="29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2" y="35"/>
                  </a:lnTo>
                  <a:lnTo>
                    <a:pt x="201" y="38"/>
                  </a:lnTo>
                  <a:lnTo>
                    <a:pt x="195" y="40"/>
                  </a:lnTo>
                  <a:lnTo>
                    <a:pt x="188" y="46"/>
                  </a:lnTo>
                  <a:lnTo>
                    <a:pt x="187" y="47"/>
                  </a:lnTo>
                  <a:lnTo>
                    <a:pt x="176" y="47"/>
                  </a:lnTo>
                  <a:lnTo>
                    <a:pt x="175" y="47"/>
                  </a:lnTo>
                  <a:lnTo>
                    <a:pt x="174" y="47"/>
                  </a:lnTo>
                  <a:lnTo>
                    <a:pt x="172" y="47"/>
                  </a:lnTo>
                  <a:lnTo>
                    <a:pt x="171" y="46"/>
                  </a:lnTo>
                  <a:lnTo>
                    <a:pt x="171" y="45"/>
                  </a:lnTo>
                  <a:lnTo>
                    <a:pt x="170" y="44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4" y="44"/>
                  </a:lnTo>
                  <a:lnTo>
                    <a:pt x="145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5" y="50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2" y="50"/>
                  </a:lnTo>
                  <a:lnTo>
                    <a:pt x="121" y="51"/>
                  </a:lnTo>
                  <a:lnTo>
                    <a:pt x="119" y="51"/>
                  </a:lnTo>
                  <a:lnTo>
                    <a:pt x="105" y="51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3" y="51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0" y="54"/>
                  </a:lnTo>
                  <a:lnTo>
                    <a:pt x="77" y="55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7" y="58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2" y="68"/>
                  </a:lnTo>
                  <a:lnTo>
                    <a:pt x="50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9" y="72"/>
                  </a:lnTo>
                  <a:lnTo>
                    <a:pt x="38" y="73"/>
                  </a:lnTo>
                  <a:lnTo>
                    <a:pt x="37" y="74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7" y="79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5" y="87"/>
                  </a:lnTo>
                  <a:lnTo>
                    <a:pt x="14" y="89"/>
                  </a:lnTo>
                  <a:lnTo>
                    <a:pt x="8" y="91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2" y="97"/>
                  </a:lnTo>
                  <a:lnTo>
                    <a:pt x="1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610" y="103"/>
                  </a:lnTo>
                  <a:lnTo>
                    <a:pt x="610" y="98"/>
                  </a:lnTo>
                  <a:lnTo>
                    <a:pt x="611" y="9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1">
              <a:extLst>
                <a:ext uri="{FF2B5EF4-FFF2-40B4-BE49-F238E27FC236}">
                  <a16:creationId xmlns:a16="http://schemas.microsoft.com/office/drawing/2014/main" id="{476B272C-E59B-733F-0551-99D8F6B8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3678238"/>
              <a:ext cx="1071563" cy="1171575"/>
            </a:xfrm>
            <a:custGeom>
              <a:avLst/>
              <a:gdLst>
                <a:gd name="T0" fmla="*/ 639 w 675"/>
                <a:gd name="T1" fmla="*/ 116 h 738"/>
                <a:gd name="T2" fmla="*/ 618 w 675"/>
                <a:gd name="T3" fmla="*/ 125 h 738"/>
                <a:gd name="T4" fmla="*/ 594 w 675"/>
                <a:gd name="T5" fmla="*/ 117 h 738"/>
                <a:gd name="T6" fmla="*/ 572 w 675"/>
                <a:gd name="T7" fmla="*/ 118 h 738"/>
                <a:gd name="T8" fmla="*/ 543 w 675"/>
                <a:gd name="T9" fmla="*/ 116 h 738"/>
                <a:gd name="T10" fmla="*/ 534 w 675"/>
                <a:gd name="T11" fmla="*/ 104 h 738"/>
                <a:gd name="T12" fmla="*/ 512 w 675"/>
                <a:gd name="T13" fmla="*/ 88 h 738"/>
                <a:gd name="T14" fmla="*/ 487 w 675"/>
                <a:gd name="T15" fmla="*/ 77 h 738"/>
                <a:gd name="T16" fmla="*/ 476 w 675"/>
                <a:gd name="T17" fmla="*/ 88 h 738"/>
                <a:gd name="T18" fmla="*/ 452 w 675"/>
                <a:gd name="T19" fmla="*/ 90 h 738"/>
                <a:gd name="T20" fmla="*/ 418 w 675"/>
                <a:gd name="T21" fmla="*/ 88 h 738"/>
                <a:gd name="T22" fmla="*/ 401 w 675"/>
                <a:gd name="T23" fmla="*/ 77 h 738"/>
                <a:gd name="T24" fmla="*/ 378 w 675"/>
                <a:gd name="T25" fmla="*/ 75 h 738"/>
                <a:gd name="T26" fmla="*/ 350 w 675"/>
                <a:gd name="T27" fmla="*/ 60 h 738"/>
                <a:gd name="T28" fmla="*/ 329 w 675"/>
                <a:gd name="T29" fmla="*/ 49 h 738"/>
                <a:gd name="T30" fmla="*/ 323 w 675"/>
                <a:gd name="T31" fmla="*/ 38 h 738"/>
                <a:gd name="T32" fmla="*/ 305 w 675"/>
                <a:gd name="T33" fmla="*/ 33 h 738"/>
                <a:gd name="T34" fmla="*/ 293 w 675"/>
                <a:gd name="T35" fmla="*/ 21 h 738"/>
                <a:gd name="T36" fmla="*/ 279 w 675"/>
                <a:gd name="T37" fmla="*/ 26 h 738"/>
                <a:gd name="T38" fmla="*/ 242 w 675"/>
                <a:gd name="T39" fmla="*/ 21 h 738"/>
                <a:gd name="T40" fmla="*/ 222 w 675"/>
                <a:gd name="T41" fmla="*/ 13 h 738"/>
                <a:gd name="T42" fmla="*/ 201 w 675"/>
                <a:gd name="T43" fmla="*/ 24 h 738"/>
                <a:gd name="T44" fmla="*/ 174 w 675"/>
                <a:gd name="T45" fmla="*/ 17 h 738"/>
                <a:gd name="T46" fmla="*/ 172 w 675"/>
                <a:gd name="T47" fmla="*/ 12 h 738"/>
                <a:gd name="T48" fmla="*/ 149 w 675"/>
                <a:gd name="T49" fmla="*/ 12 h 738"/>
                <a:gd name="T50" fmla="*/ 146 w 675"/>
                <a:gd name="T51" fmla="*/ 11 h 738"/>
                <a:gd name="T52" fmla="*/ 127 w 675"/>
                <a:gd name="T53" fmla="*/ 14 h 738"/>
                <a:gd name="T54" fmla="*/ 72 w 675"/>
                <a:gd name="T55" fmla="*/ 17 h 738"/>
                <a:gd name="T56" fmla="*/ 32 w 675"/>
                <a:gd name="T57" fmla="*/ 4 h 738"/>
                <a:gd name="T58" fmla="*/ 3 w 675"/>
                <a:gd name="T59" fmla="*/ 1 h 738"/>
                <a:gd name="T60" fmla="*/ 23 w 675"/>
                <a:gd name="T61" fmla="*/ 730 h 738"/>
                <a:gd name="T62" fmla="*/ 30 w 675"/>
                <a:gd name="T63" fmla="*/ 719 h 738"/>
                <a:gd name="T64" fmla="*/ 45 w 675"/>
                <a:gd name="T65" fmla="*/ 699 h 738"/>
                <a:gd name="T66" fmla="*/ 90 w 675"/>
                <a:gd name="T67" fmla="*/ 684 h 738"/>
                <a:gd name="T68" fmla="*/ 137 w 675"/>
                <a:gd name="T69" fmla="*/ 669 h 738"/>
                <a:gd name="T70" fmla="*/ 176 w 675"/>
                <a:gd name="T71" fmla="*/ 670 h 738"/>
                <a:gd name="T72" fmla="*/ 220 w 675"/>
                <a:gd name="T73" fmla="*/ 674 h 738"/>
                <a:gd name="T74" fmla="*/ 246 w 675"/>
                <a:gd name="T75" fmla="*/ 662 h 738"/>
                <a:gd name="T76" fmla="*/ 272 w 675"/>
                <a:gd name="T77" fmla="*/ 665 h 738"/>
                <a:gd name="T78" fmla="*/ 285 w 675"/>
                <a:gd name="T79" fmla="*/ 650 h 738"/>
                <a:gd name="T80" fmla="*/ 303 w 675"/>
                <a:gd name="T81" fmla="*/ 611 h 738"/>
                <a:gd name="T82" fmla="*/ 319 w 675"/>
                <a:gd name="T83" fmla="*/ 599 h 738"/>
                <a:gd name="T84" fmla="*/ 344 w 675"/>
                <a:gd name="T85" fmla="*/ 593 h 738"/>
                <a:gd name="T86" fmla="*/ 370 w 675"/>
                <a:gd name="T87" fmla="*/ 589 h 738"/>
                <a:gd name="T88" fmla="*/ 364 w 675"/>
                <a:gd name="T89" fmla="*/ 574 h 738"/>
                <a:gd name="T90" fmla="*/ 378 w 675"/>
                <a:gd name="T91" fmla="*/ 543 h 738"/>
                <a:gd name="T92" fmla="*/ 394 w 675"/>
                <a:gd name="T93" fmla="*/ 515 h 738"/>
                <a:gd name="T94" fmla="*/ 422 w 675"/>
                <a:gd name="T95" fmla="*/ 499 h 738"/>
                <a:gd name="T96" fmla="*/ 435 w 675"/>
                <a:gd name="T97" fmla="*/ 486 h 738"/>
                <a:gd name="T98" fmla="*/ 441 w 675"/>
                <a:gd name="T99" fmla="*/ 474 h 738"/>
                <a:gd name="T100" fmla="*/ 409 w 675"/>
                <a:gd name="T101" fmla="*/ 439 h 738"/>
                <a:gd name="T102" fmla="*/ 409 w 675"/>
                <a:gd name="T103" fmla="*/ 395 h 738"/>
                <a:gd name="T104" fmla="*/ 450 w 675"/>
                <a:gd name="T105" fmla="*/ 335 h 738"/>
                <a:gd name="T106" fmla="*/ 479 w 675"/>
                <a:gd name="T107" fmla="*/ 297 h 738"/>
                <a:gd name="T108" fmla="*/ 492 w 675"/>
                <a:gd name="T109" fmla="*/ 289 h 738"/>
                <a:gd name="T110" fmla="*/ 501 w 675"/>
                <a:gd name="T111" fmla="*/ 257 h 738"/>
                <a:gd name="T112" fmla="*/ 566 w 675"/>
                <a:gd name="T113" fmla="*/ 237 h 738"/>
                <a:gd name="T114" fmla="*/ 635 w 675"/>
                <a:gd name="T115" fmla="*/ 196 h 738"/>
                <a:gd name="T116" fmla="*/ 664 w 675"/>
                <a:gd name="T117" fmla="*/ 173 h 738"/>
                <a:gd name="T118" fmla="*/ 661 w 675"/>
                <a:gd name="T119" fmla="*/ 148 h 738"/>
                <a:gd name="T120" fmla="*/ 674 w 675"/>
                <a:gd name="T121" fmla="*/ 133 h 738"/>
                <a:gd name="T122" fmla="*/ 659 w 675"/>
                <a:gd name="T123" fmla="*/ 11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738">
                  <a:moveTo>
                    <a:pt x="659" y="117"/>
                  </a:moveTo>
                  <a:lnTo>
                    <a:pt x="657" y="117"/>
                  </a:lnTo>
                  <a:lnTo>
                    <a:pt x="656" y="117"/>
                  </a:lnTo>
                  <a:lnTo>
                    <a:pt x="655" y="116"/>
                  </a:lnTo>
                  <a:lnTo>
                    <a:pt x="654" y="116"/>
                  </a:lnTo>
                  <a:lnTo>
                    <a:pt x="654" y="116"/>
                  </a:lnTo>
                  <a:lnTo>
                    <a:pt x="652" y="115"/>
                  </a:lnTo>
                  <a:lnTo>
                    <a:pt x="650" y="115"/>
                  </a:lnTo>
                  <a:lnTo>
                    <a:pt x="650" y="114"/>
                  </a:lnTo>
                  <a:lnTo>
                    <a:pt x="649" y="115"/>
                  </a:lnTo>
                  <a:lnTo>
                    <a:pt x="646" y="114"/>
                  </a:lnTo>
                  <a:lnTo>
                    <a:pt x="644" y="116"/>
                  </a:lnTo>
                  <a:lnTo>
                    <a:pt x="643" y="116"/>
                  </a:lnTo>
                  <a:lnTo>
                    <a:pt x="642" y="116"/>
                  </a:lnTo>
                  <a:lnTo>
                    <a:pt x="639" y="116"/>
                  </a:lnTo>
                  <a:lnTo>
                    <a:pt x="638" y="116"/>
                  </a:lnTo>
                  <a:lnTo>
                    <a:pt x="636" y="118"/>
                  </a:lnTo>
                  <a:lnTo>
                    <a:pt x="635" y="120"/>
                  </a:lnTo>
                  <a:lnTo>
                    <a:pt x="633" y="120"/>
                  </a:lnTo>
                  <a:lnTo>
                    <a:pt x="630" y="118"/>
                  </a:lnTo>
                  <a:lnTo>
                    <a:pt x="629" y="118"/>
                  </a:lnTo>
                  <a:lnTo>
                    <a:pt x="628" y="120"/>
                  </a:lnTo>
                  <a:lnTo>
                    <a:pt x="624" y="122"/>
                  </a:lnTo>
                  <a:lnTo>
                    <a:pt x="624" y="123"/>
                  </a:lnTo>
                  <a:lnTo>
                    <a:pt x="624" y="125"/>
                  </a:lnTo>
                  <a:lnTo>
                    <a:pt x="625" y="127"/>
                  </a:lnTo>
                  <a:lnTo>
                    <a:pt x="623" y="127"/>
                  </a:lnTo>
                  <a:lnTo>
                    <a:pt x="622" y="127"/>
                  </a:lnTo>
                  <a:lnTo>
                    <a:pt x="619" y="125"/>
                  </a:lnTo>
                  <a:lnTo>
                    <a:pt x="618" y="125"/>
                  </a:lnTo>
                  <a:lnTo>
                    <a:pt x="617" y="125"/>
                  </a:lnTo>
                  <a:lnTo>
                    <a:pt x="617" y="128"/>
                  </a:lnTo>
                  <a:lnTo>
                    <a:pt x="616" y="128"/>
                  </a:lnTo>
                  <a:lnTo>
                    <a:pt x="615" y="128"/>
                  </a:lnTo>
                  <a:lnTo>
                    <a:pt x="612" y="127"/>
                  </a:lnTo>
                  <a:lnTo>
                    <a:pt x="611" y="127"/>
                  </a:lnTo>
                  <a:lnTo>
                    <a:pt x="610" y="125"/>
                  </a:lnTo>
                  <a:lnTo>
                    <a:pt x="609" y="123"/>
                  </a:lnTo>
                  <a:lnTo>
                    <a:pt x="607" y="122"/>
                  </a:lnTo>
                  <a:lnTo>
                    <a:pt x="606" y="122"/>
                  </a:lnTo>
                  <a:lnTo>
                    <a:pt x="604" y="122"/>
                  </a:lnTo>
                  <a:lnTo>
                    <a:pt x="599" y="120"/>
                  </a:lnTo>
                  <a:lnTo>
                    <a:pt x="599" y="118"/>
                  </a:lnTo>
                  <a:lnTo>
                    <a:pt x="597" y="117"/>
                  </a:lnTo>
                  <a:lnTo>
                    <a:pt x="594" y="117"/>
                  </a:lnTo>
                  <a:lnTo>
                    <a:pt x="591" y="120"/>
                  </a:lnTo>
                  <a:lnTo>
                    <a:pt x="587" y="118"/>
                  </a:lnTo>
                  <a:lnTo>
                    <a:pt x="585" y="120"/>
                  </a:lnTo>
                  <a:lnTo>
                    <a:pt x="585" y="121"/>
                  </a:lnTo>
                  <a:lnTo>
                    <a:pt x="584" y="122"/>
                  </a:lnTo>
                  <a:lnTo>
                    <a:pt x="583" y="123"/>
                  </a:lnTo>
                  <a:lnTo>
                    <a:pt x="581" y="124"/>
                  </a:lnTo>
                  <a:lnTo>
                    <a:pt x="580" y="125"/>
                  </a:lnTo>
                  <a:lnTo>
                    <a:pt x="579" y="125"/>
                  </a:lnTo>
                  <a:lnTo>
                    <a:pt x="577" y="125"/>
                  </a:lnTo>
                  <a:lnTo>
                    <a:pt x="576" y="125"/>
                  </a:lnTo>
                  <a:lnTo>
                    <a:pt x="574" y="125"/>
                  </a:lnTo>
                  <a:lnTo>
                    <a:pt x="573" y="124"/>
                  </a:lnTo>
                  <a:lnTo>
                    <a:pt x="573" y="122"/>
                  </a:lnTo>
                  <a:lnTo>
                    <a:pt x="572" y="118"/>
                  </a:lnTo>
                  <a:lnTo>
                    <a:pt x="571" y="116"/>
                  </a:lnTo>
                  <a:lnTo>
                    <a:pt x="570" y="116"/>
                  </a:lnTo>
                  <a:lnTo>
                    <a:pt x="568" y="116"/>
                  </a:lnTo>
                  <a:lnTo>
                    <a:pt x="566" y="116"/>
                  </a:lnTo>
                  <a:lnTo>
                    <a:pt x="563" y="114"/>
                  </a:lnTo>
                  <a:lnTo>
                    <a:pt x="561" y="112"/>
                  </a:lnTo>
                  <a:lnTo>
                    <a:pt x="557" y="112"/>
                  </a:lnTo>
                  <a:lnTo>
                    <a:pt x="556" y="111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1"/>
                  </a:lnTo>
                  <a:lnTo>
                    <a:pt x="550" y="115"/>
                  </a:lnTo>
                  <a:lnTo>
                    <a:pt x="547" y="116"/>
                  </a:lnTo>
                  <a:lnTo>
                    <a:pt x="543" y="116"/>
                  </a:lnTo>
                  <a:lnTo>
                    <a:pt x="541" y="116"/>
                  </a:lnTo>
                  <a:lnTo>
                    <a:pt x="541" y="117"/>
                  </a:lnTo>
                  <a:lnTo>
                    <a:pt x="540" y="117"/>
                  </a:lnTo>
                  <a:lnTo>
                    <a:pt x="539" y="117"/>
                  </a:lnTo>
                  <a:lnTo>
                    <a:pt x="535" y="116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3" y="112"/>
                  </a:lnTo>
                  <a:lnTo>
                    <a:pt x="534" y="111"/>
                  </a:lnTo>
                  <a:lnTo>
                    <a:pt x="535" y="110"/>
                  </a:lnTo>
                  <a:lnTo>
                    <a:pt x="535" y="109"/>
                  </a:lnTo>
                  <a:lnTo>
                    <a:pt x="534" y="108"/>
                  </a:lnTo>
                  <a:lnTo>
                    <a:pt x="533" y="108"/>
                  </a:lnTo>
                  <a:lnTo>
                    <a:pt x="533" y="107"/>
                  </a:lnTo>
                  <a:lnTo>
                    <a:pt x="534" y="104"/>
                  </a:lnTo>
                  <a:lnTo>
                    <a:pt x="533" y="103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3" y="99"/>
                  </a:lnTo>
                  <a:lnTo>
                    <a:pt x="532" y="96"/>
                  </a:lnTo>
                  <a:lnTo>
                    <a:pt x="531" y="94"/>
                  </a:lnTo>
                  <a:lnTo>
                    <a:pt x="530" y="91"/>
                  </a:lnTo>
                  <a:lnTo>
                    <a:pt x="528" y="91"/>
                  </a:lnTo>
                  <a:lnTo>
                    <a:pt x="527" y="91"/>
                  </a:lnTo>
                  <a:lnTo>
                    <a:pt x="527" y="90"/>
                  </a:lnTo>
                  <a:lnTo>
                    <a:pt x="527" y="89"/>
                  </a:lnTo>
                  <a:lnTo>
                    <a:pt x="526" y="89"/>
                  </a:lnTo>
                  <a:lnTo>
                    <a:pt x="517" y="89"/>
                  </a:lnTo>
                  <a:lnTo>
                    <a:pt x="513" y="89"/>
                  </a:lnTo>
                  <a:lnTo>
                    <a:pt x="512" y="88"/>
                  </a:lnTo>
                  <a:lnTo>
                    <a:pt x="511" y="88"/>
                  </a:lnTo>
                  <a:lnTo>
                    <a:pt x="509" y="86"/>
                  </a:lnTo>
                  <a:lnTo>
                    <a:pt x="509" y="84"/>
                  </a:lnTo>
                  <a:lnTo>
                    <a:pt x="508" y="83"/>
                  </a:lnTo>
                  <a:lnTo>
                    <a:pt x="507" y="83"/>
                  </a:lnTo>
                  <a:lnTo>
                    <a:pt x="501" y="83"/>
                  </a:lnTo>
                  <a:lnTo>
                    <a:pt x="500" y="82"/>
                  </a:lnTo>
                  <a:lnTo>
                    <a:pt x="499" y="81"/>
                  </a:lnTo>
                  <a:lnTo>
                    <a:pt x="498" y="81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4" y="81"/>
                  </a:lnTo>
                  <a:lnTo>
                    <a:pt x="493" y="79"/>
                  </a:lnTo>
                  <a:lnTo>
                    <a:pt x="491" y="79"/>
                  </a:lnTo>
                  <a:lnTo>
                    <a:pt x="487" y="77"/>
                  </a:lnTo>
                  <a:lnTo>
                    <a:pt x="486" y="77"/>
                  </a:lnTo>
                  <a:lnTo>
                    <a:pt x="485" y="77"/>
                  </a:lnTo>
                  <a:lnTo>
                    <a:pt x="483" y="77"/>
                  </a:lnTo>
                  <a:lnTo>
                    <a:pt x="481" y="76"/>
                  </a:lnTo>
                  <a:lnTo>
                    <a:pt x="480" y="76"/>
                  </a:lnTo>
                  <a:lnTo>
                    <a:pt x="479" y="76"/>
                  </a:lnTo>
                  <a:lnTo>
                    <a:pt x="476" y="76"/>
                  </a:lnTo>
                  <a:lnTo>
                    <a:pt x="476" y="78"/>
                  </a:lnTo>
                  <a:lnTo>
                    <a:pt x="476" y="81"/>
                  </a:lnTo>
                  <a:lnTo>
                    <a:pt x="475" y="83"/>
                  </a:lnTo>
                  <a:lnTo>
                    <a:pt x="476" y="84"/>
                  </a:lnTo>
                  <a:lnTo>
                    <a:pt x="475" y="85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8"/>
                  </a:lnTo>
                  <a:lnTo>
                    <a:pt x="478" y="88"/>
                  </a:lnTo>
                  <a:lnTo>
                    <a:pt x="478" y="90"/>
                  </a:lnTo>
                  <a:lnTo>
                    <a:pt x="476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63" y="91"/>
                  </a:lnTo>
                  <a:lnTo>
                    <a:pt x="462" y="91"/>
                  </a:lnTo>
                  <a:lnTo>
                    <a:pt x="459" y="91"/>
                  </a:lnTo>
                  <a:lnTo>
                    <a:pt x="457" y="91"/>
                  </a:lnTo>
                  <a:lnTo>
                    <a:pt x="456" y="91"/>
                  </a:lnTo>
                  <a:lnTo>
                    <a:pt x="455" y="91"/>
                  </a:lnTo>
                  <a:lnTo>
                    <a:pt x="455" y="90"/>
                  </a:lnTo>
                  <a:lnTo>
                    <a:pt x="453" y="88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49" y="92"/>
                  </a:lnTo>
                  <a:lnTo>
                    <a:pt x="448" y="94"/>
                  </a:lnTo>
                  <a:lnTo>
                    <a:pt x="447" y="91"/>
                  </a:lnTo>
                  <a:lnTo>
                    <a:pt x="446" y="89"/>
                  </a:lnTo>
                  <a:lnTo>
                    <a:pt x="444" y="88"/>
                  </a:lnTo>
                  <a:lnTo>
                    <a:pt x="440" y="88"/>
                  </a:lnTo>
                  <a:lnTo>
                    <a:pt x="439" y="88"/>
                  </a:lnTo>
                  <a:lnTo>
                    <a:pt x="437" y="88"/>
                  </a:lnTo>
                  <a:lnTo>
                    <a:pt x="433" y="89"/>
                  </a:lnTo>
                  <a:lnTo>
                    <a:pt x="427" y="91"/>
                  </a:lnTo>
                  <a:lnTo>
                    <a:pt x="423" y="91"/>
                  </a:lnTo>
                  <a:lnTo>
                    <a:pt x="422" y="90"/>
                  </a:lnTo>
                  <a:lnTo>
                    <a:pt x="421" y="89"/>
                  </a:lnTo>
                  <a:lnTo>
                    <a:pt x="420" y="8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16" y="86"/>
                  </a:lnTo>
                  <a:lnTo>
                    <a:pt x="416" y="84"/>
                  </a:lnTo>
                  <a:lnTo>
                    <a:pt x="415" y="83"/>
                  </a:lnTo>
                  <a:lnTo>
                    <a:pt x="415" y="81"/>
                  </a:lnTo>
                  <a:lnTo>
                    <a:pt x="414" y="82"/>
                  </a:lnTo>
                  <a:lnTo>
                    <a:pt x="411" y="82"/>
                  </a:lnTo>
                  <a:lnTo>
                    <a:pt x="410" y="82"/>
                  </a:lnTo>
                  <a:lnTo>
                    <a:pt x="409" y="79"/>
                  </a:lnTo>
                  <a:lnTo>
                    <a:pt x="404" y="77"/>
                  </a:lnTo>
                  <a:lnTo>
                    <a:pt x="403" y="76"/>
                  </a:lnTo>
                  <a:lnTo>
                    <a:pt x="402" y="77"/>
                  </a:lnTo>
                  <a:lnTo>
                    <a:pt x="402" y="78"/>
                  </a:lnTo>
                  <a:lnTo>
                    <a:pt x="401" y="78"/>
                  </a:lnTo>
                  <a:lnTo>
                    <a:pt x="401" y="77"/>
                  </a:lnTo>
                  <a:lnTo>
                    <a:pt x="397" y="81"/>
                  </a:lnTo>
                  <a:lnTo>
                    <a:pt x="395" y="82"/>
                  </a:lnTo>
                  <a:lnTo>
                    <a:pt x="394" y="82"/>
                  </a:lnTo>
                  <a:lnTo>
                    <a:pt x="390" y="79"/>
                  </a:lnTo>
                  <a:lnTo>
                    <a:pt x="388" y="79"/>
                  </a:lnTo>
                  <a:lnTo>
                    <a:pt x="388" y="82"/>
                  </a:lnTo>
                  <a:lnTo>
                    <a:pt x="387" y="82"/>
                  </a:lnTo>
                  <a:lnTo>
                    <a:pt x="385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3" y="81"/>
                  </a:lnTo>
                  <a:lnTo>
                    <a:pt x="382" y="81"/>
                  </a:lnTo>
                  <a:lnTo>
                    <a:pt x="382" y="79"/>
                  </a:lnTo>
                  <a:lnTo>
                    <a:pt x="378" y="75"/>
                  </a:lnTo>
                  <a:lnTo>
                    <a:pt x="377" y="73"/>
                  </a:lnTo>
                  <a:lnTo>
                    <a:pt x="375" y="72"/>
                  </a:lnTo>
                  <a:lnTo>
                    <a:pt x="374" y="72"/>
                  </a:lnTo>
                  <a:lnTo>
                    <a:pt x="372" y="72"/>
                  </a:lnTo>
                  <a:lnTo>
                    <a:pt x="371" y="71"/>
                  </a:lnTo>
                  <a:lnTo>
                    <a:pt x="371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5"/>
                  </a:lnTo>
                  <a:lnTo>
                    <a:pt x="368" y="64"/>
                  </a:lnTo>
                  <a:lnTo>
                    <a:pt x="363" y="65"/>
                  </a:lnTo>
                  <a:lnTo>
                    <a:pt x="357" y="65"/>
                  </a:lnTo>
                  <a:lnTo>
                    <a:pt x="355" y="64"/>
                  </a:lnTo>
                  <a:lnTo>
                    <a:pt x="351" y="62"/>
                  </a:lnTo>
                  <a:lnTo>
                    <a:pt x="350" y="60"/>
                  </a:lnTo>
                  <a:lnTo>
                    <a:pt x="349" y="60"/>
                  </a:lnTo>
                  <a:lnTo>
                    <a:pt x="346" y="60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0" y="59"/>
                  </a:lnTo>
                  <a:lnTo>
                    <a:pt x="339" y="58"/>
                  </a:lnTo>
                  <a:lnTo>
                    <a:pt x="337" y="56"/>
                  </a:lnTo>
                  <a:lnTo>
                    <a:pt x="332" y="56"/>
                  </a:lnTo>
                  <a:lnTo>
                    <a:pt x="331" y="55"/>
                  </a:lnTo>
                  <a:lnTo>
                    <a:pt x="330" y="53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6" y="51"/>
                  </a:lnTo>
                  <a:lnTo>
                    <a:pt x="326" y="52"/>
                  </a:lnTo>
                  <a:lnTo>
                    <a:pt x="326" y="56"/>
                  </a:lnTo>
                  <a:lnTo>
                    <a:pt x="325" y="57"/>
                  </a:lnTo>
                  <a:lnTo>
                    <a:pt x="324" y="57"/>
                  </a:lnTo>
                  <a:lnTo>
                    <a:pt x="322" y="57"/>
                  </a:lnTo>
                  <a:lnTo>
                    <a:pt x="320" y="57"/>
                  </a:lnTo>
                  <a:lnTo>
                    <a:pt x="318" y="56"/>
                  </a:lnTo>
                  <a:lnTo>
                    <a:pt x="317" y="53"/>
                  </a:lnTo>
                  <a:lnTo>
                    <a:pt x="316" y="52"/>
                  </a:lnTo>
                  <a:lnTo>
                    <a:pt x="317" y="51"/>
                  </a:lnTo>
                  <a:lnTo>
                    <a:pt x="319" y="47"/>
                  </a:lnTo>
                  <a:lnTo>
                    <a:pt x="320" y="46"/>
                  </a:lnTo>
                  <a:lnTo>
                    <a:pt x="322" y="43"/>
                  </a:lnTo>
                  <a:lnTo>
                    <a:pt x="323" y="38"/>
                  </a:lnTo>
                  <a:lnTo>
                    <a:pt x="323" y="34"/>
                  </a:lnTo>
                  <a:lnTo>
                    <a:pt x="320" y="32"/>
                  </a:lnTo>
                  <a:lnTo>
                    <a:pt x="319" y="32"/>
                  </a:lnTo>
                  <a:lnTo>
                    <a:pt x="318" y="32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0" y="32"/>
                  </a:lnTo>
                  <a:lnTo>
                    <a:pt x="310" y="33"/>
                  </a:lnTo>
                  <a:lnTo>
                    <a:pt x="309" y="34"/>
                  </a:lnTo>
                  <a:lnTo>
                    <a:pt x="307" y="34"/>
                  </a:lnTo>
                  <a:lnTo>
                    <a:pt x="306" y="34"/>
                  </a:lnTo>
                  <a:lnTo>
                    <a:pt x="306" y="33"/>
                  </a:lnTo>
                  <a:lnTo>
                    <a:pt x="305" y="33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4" y="30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0" y="30"/>
                  </a:lnTo>
                  <a:lnTo>
                    <a:pt x="299" y="30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0"/>
                  </a:lnTo>
                  <a:lnTo>
                    <a:pt x="297" y="27"/>
                  </a:lnTo>
                  <a:lnTo>
                    <a:pt x="296" y="26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3" y="21"/>
                  </a:lnTo>
                  <a:lnTo>
                    <a:pt x="293" y="20"/>
                  </a:lnTo>
                  <a:lnTo>
                    <a:pt x="292" y="19"/>
                  </a:lnTo>
                  <a:lnTo>
                    <a:pt x="290" y="21"/>
                  </a:lnTo>
                  <a:lnTo>
                    <a:pt x="286" y="24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4" y="26"/>
                  </a:lnTo>
                  <a:lnTo>
                    <a:pt x="285" y="26"/>
                  </a:lnTo>
                  <a:lnTo>
                    <a:pt x="284" y="27"/>
                  </a:lnTo>
                  <a:lnTo>
                    <a:pt x="283" y="27"/>
                  </a:lnTo>
                  <a:lnTo>
                    <a:pt x="283" y="26"/>
                  </a:lnTo>
                  <a:lnTo>
                    <a:pt x="283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79" y="26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68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5" y="30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60" y="29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1" y="27"/>
                  </a:lnTo>
                  <a:lnTo>
                    <a:pt x="244" y="24"/>
                  </a:lnTo>
                  <a:lnTo>
                    <a:pt x="242" y="21"/>
                  </a:lnTo>
                  <a:lnTo>
                    <a:pt x="240" y="21"/>
                  </a:lnTo>
                  <a:lnTo>
                    <a:pt x="237" y="20"/>
                  </a:lnTo>
                  <a:lnTo>
                    <a:pt x="233" y="19"/>
                  </a:lnTo>
                  <a:lnTo>
                    <a:pt x="231" y="18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1"/>
                  </a:lnTo>
                  <a:lnTo>
                    <a:pt x="226" y="20"/>
                  </a:lnTo>
                  <a:lnTo>
                    <a:pt x="226" y="18"/>
                  </a:lnTo>
                  <a:lnTo>
                    <a:pt x="226" y="17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4" y="14"/>
                  </a:lnTo>
                  <a:lnTo>
                    <a:pt x="211" y="14"/>
                  </a:lnTo>
                  <a:lnTo>
                    <a:pt x="208" y="14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3" y="19"/>
                  </a:lnTo>
                  <a:lnTo>
                    <a:pt x="202" y="20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201" y="24"/>
                  </a:lnTo>
                  <a:lnTo>
                    <a:pt x="202" y="26"/>
                  </a:lnTo>
                  <a:lnTo>
                    <a:pt x="202" y="27"/>
                  </a:lnTo>
                  <a:lnTo>
                    <a:pt x="199" y="24"/>
                  </a:lnTo>
                  <a:lnTo>
                    <a:pt x="198" y="23"/>
                  </a:lnTo>
                  <a:lnTo>
                    <a:pt x="195" y="24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9" y="20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79" y="18"/>
                  </a:lnTo>
                  <a:lnTo>
                    <a:pt x="175" y="17"/>
                  </a:lnTo>
                  <a:lnTo>
                    <a:pt x="174" y="17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69" y="17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8" y="14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2" y="12"/>
                  </a:lnTo>
                  <a:lnTo>
                    <a:pt x="170" y="12"/>
                  </a:lnTo>
                  <a:lnTo>
                    <a:pt x="170" y="11"/>
                  </a:lnTo>
                  <a:lnTo>
                    <a:pt x="167" y="11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3" y="8"/>
                  </a:lnTo>
                  <a:lnTo>
                    <a:pt x="162" y="8"/>
                  </a:lnTo>
                  <a:lnTo>
                    <a:pt x="162" y="6"/>
                  </a:lnTo>
                  <a:lnTo>
                    <a:pt x="161" y="6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1"/>
                  </a:lnTo>
                  <a:lnTo>
                    <a:pt x="149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6" y="13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2" y="17"/>
                  </a:lnTo>
                  <a:lnTo>
                    <a:pt x="141" y="17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6" y="11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4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4"/>
                  </a:lnTo>
                  <a:lnTo>
                    <a:pt x="129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3" y="14"/>
                  </a:lnTo>
                  <a:lnTo>
                    <a:pt x="122" y="16"/>
                  </a:lnTo>
                  <a:lnTo>
                    <a:pt x="116" y="17"/>
                  </a:lnTo>
                  <a:lnTo>
                    <a:pt x="115" y="18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75" y="17"/>
                  </a:lnTo>
                  <a:lnTo>
                    <a:pt x="72" y="17"/>
                  </a:lnTo>
                  <a:lnTo>
                    <a:pt x="66" y="13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732"/>
                  </a:lnTo>
                  <a:lnTo>
                    <a:pt x="3" y="732"/>
                  </a:lnTo>
                  <a:lnTo>
                    <a:pt x="4" y="733"/>
                  </a:lnTo>
                  <a:lnTo>
                    <a:pt x="7" y="734"/>
                  </a:lnTo>
                  <a:lnTo>
                    <a:pt x="9" y="738"/>
                  </a:lnTo>
                  <a:lnTo>
                    <a:pt x="11" y="736"/>
                  </a:lnTo>
                  <a:lnTo>
                    <a:pt x="12" y="735"/>
                  </a:lnTo>
                  <a:lnTo>
                    <a:pt x="20" y="733"/>
                  </a:lnTo>
                  <a:lnTo>
                    <a:pt x="22" y="733"/>
                  </a:lnTo>
                  <a:lnTo>
                    <a:pt x="22" y="732"/>
                  </a:lnTo>
                  <a:lnTo>
                    <a:pt x="23" y="732"/>
                  </a:lnTo>
                  <a:lnTo>
                    <a:pt x="23" y="730"/>
                  </a:lnTo>
                  <a:lnTo>
                    <a:pt x="23" y="729"/>
                  </a:lnTo>
                  <a:lnTo>
                    <a:pt x="23" y="728"/>
                  </a:lnTo>
                  <a:lnTo>
                    <a:pt x="22" y="727"/>
                  </a:lnTo>
                  <a:lnTo>
                    <a:pt x="23" y="726"/>
                  </a:lnTo>
                  <a:lnTo>
                    <a:pt x="22" y="725"/>
                  </a:lnTo>
                  <a:lnTo>
                    <a:pt x="22" y="723"/>
                  </a:lnTo>
                  <a:lnTo>
                    <a:pt x="23" y="722"/>
                  </a:lnTo>
                  <a:lnTo>
                    <a:pt x="23" y="721"/>
                  </a:lnTo>
                  <a:lnTo>
                    <a:pt x="25" y="721"/>
                  </a:lnTo>
                  <a:lnTo>
                    <a:pt x="26" y="721"/>
                  </a:lnTo>
                  <a:lnTo>
                    <a:pt x="27" y="722"/>
                  </a:lnTo>
                  <a:lnTo>
                    <a:pt x="27" y="725"/>
                  </a:lnTo>
                  <a:lnTo>
                    <a:pt x="29" y="725"/>
                  </a:lnTo>
                  <a:lnTo>
                    <a:pt x="29" y="720"/>
                  </a:lnTo>
                  <a:lnTo>
                    <a:pt x="30" y="719"/>
                  </a:lnTo>
                  <a:lnTo>
                    <a:pt x="32" y="714"/>
                  </a:lnTo>
                  <a:lnTo>
                    <a:pt x="33" y="714"/>
                  </a:lnTo>
                  <a:lnTo>
                    <a:pt x="32" y="713"/>
                  </a:lnTo>
                  <a:lnTo>
                    <a:pt x="33" y="712"/>
                  </a:lnTo>
                  <a:lnTo>
                    <a:pt x="35" y="712"/>
                  </a:lnTo>
                  <a:lnTo>
                    <a:pt x="35" y="710"/>
                  </a:lnTo>
                  <a:lnTo>
                    <a:pt x="36" y="710"/>
                  </a:lnTo>
                  <a:lnTo>
                    <a:pt x="36" y="709"/>
                  </a:lnTo>
                  <a:lnTo>
                    <a:pt x="37" y="706"/>
                  </a:lnTo>
                  <a:lnTo>
                    <a:pt x="37" y="704"/>
                  </a:lnTo>
                  <a:lnTo>
                    <a:pt x="39" y="701"/>
                  </a:lnTo>
                  <a:lnTo>
                    <a:pt x="40" y="700"/>
                  </a:lnTo>
                  <a:lnTo>
                    <a:pt x="42" y="699"/>
                  </a:lnTo>
                  <a:lnTo>
                    <a:pt x="43" y="699"/>
                  </a:lnTo>
                  <a:lnTo>
                    <a:pt x="45" y="699"/>
                  </a:lnTo>
                  <a:lnTo>
                    <a:pt x="46" y="697"/>
                  </a:lnTo>
                  <a:lnTo>
                    <a:pt x="50" y="695"/>
                  </a:lnTo>
                  <a:lnTo>
                    <a:pt x="56" y="695"/>
                  </a:lnTo>
                  <a:lnTo>
                    <a:pt x="59" y="691"/>
                  </a:lnTo>
                  <a:lnTo>
                    <a:pt x="61" y="690"/>
                  </a:lnTo>
                  <a:lnTo>
                    <a:pt x="62" y="690"/>
                  </a:lnTo>
                  <a:lnTo>
                    <a:pt x="63" y="690"/>
                  </a:lnTo>
                  <a:lnTo>
                    <a:pt x="72" y="691"/>
                  </a:lnTo>
                  <a:lnTo>
                    <a:pt x="76" y="691"/>
                  </a:lnTo>
                  <a:lnTo>
                    <a:pt x="78" y="690"/>
                  </a:lnTo>
                  <a:lnTo>
                    <a:pt x="81" y="690"/>
                  </a:lnTo>
                  <a:lnTo>
                    <a:pt x="81" y="689"/>
                  </a:lnTo>
                  <a:lnTo>
                    <a:pt x="84" y="688"/>
                  </a:lnTo>
                  <a:lnTo>
                    <a:pt x="84" y="684"/>
                  </a:lnTo>
                  <a:lnTo>
                    <a:pt x="90" y="684"/>
                  </a:lnTo>
                  <a:lnTo>
                    <a:pt x="91" y="681"/>
                  </a:lnTo>
                  <a:lnTo>
                    <a:pt x="92" y="678"/>
                  </a:lnTo>
                  <a:lnTo>
                    <a:pt x="92" y="677"/>
                  </a:lnTo>
                  <a:lnTo>
                    <a:pt x="94" y="676"/>
                  </a:lnTo>
                  <a:lnTo>
                    <a:pt x="95" y="675"/>
                  </a:lnTo>
                  <a:lnTo>
                    <a:pt x="97" y="671"/>
                  </a:lnTo>
                  <a:lnTo>
                    <a:pt x="97" y="670"/>
                  </a:lnTo>
                  <a:lnTo>
                    <a:pt x="99" y="670"/>
                  </a:lnTo>
                  <a:lnTo>
                    <a:pt x="112" y="671"/>
                  </a:lnTo>
                  <a:lnTo>
                    <a:pt x="114" y="671"/>
                  </a:lnTo>
                  <a:lnTo>
                    <a:pt x="121" y="670"/>
                  </a:lnTo>
                  <a:lnTo>
                    <a:pt x="123" y="668"/>
                  </a:lnTo>
                  <a:lnTo>
                    <a:pt x="124" y="668"/>
                  </a:lnTo>
                  <a:lnTo>
                    <a:pt x="133" y="670"/>
                  </a:lnTo>
                  <a:lnTo>
                    <a:pt x="137" y="669"/>
                  </a:lnTo>
                  <a:lnTo>
                    <a:pt x="141" y="668"/>
                  </a:lnTo>
                  <a:lnTo>
                    <a:pt x="143" y="669"/>
                  </a:lnTo>
                  <a:lnTo>
                    <a:pt x="149" y="670"/>
                  </a:lnTo>
                  <a:lnTo>
                    <a:pt x="153" y="670"/>
                  </a:lnTo>
                  <a:lnTo>
                    <a:pt x="154" y="669"/>
                  </a:lnTo>
                  <a:lnTo>
                    <a:pt x="156" y="669"/>
                  </a:lnTo>
                  <a:lnTo>
                    <a:pt x="159" y="669"/>
                  </a:lnTo>
                  <a:lnTo>
                    <a:pt x="160" y="670"/>
                  </a:lnTo>
                  <a:lnTo>
                    <a:pt x="163" y="671"/>
                  </a:lnTo>
                  <a:lnTo>
                    <a:pt x="164" y="671"/>
                  </a:lnTo>
                  <a:lnTo>
                    <a:pt x="166" y="670"/>
                  </a:lnTo>
                  <a:lnTo>
                    <a:pt x="168" y="673"/>
                  </a:lnTo>
                  <a:lnTo>
                    <a:pt x="173" y="673"/>
                  </a:lnTo>
                  <a:lnTo>
                    <a:pt x="175" y="671"/>
                  </a:lnTo>
                  <a:lnTo>
                    <a:pt x="176" y="670"/>
                  </a:lnTo>
                  <a:lnTo>
                    <a:pt x="177" y="669"/>
                  </a:lnTo>
                  <a:lnTo>
                    <a:pt x="179" y="668"/>
                  </a:lnTo>
                  <a:lnTo>
                    <a:pt x="187" y="668"/>
                  </a:lnTo>
                  <a:lnTo>
                    <a:pt x="193" y="668"/>
                  </a:lnTo>
                  <a:lnTo>
                    <a:pt x="198" y="668"/>
                  </a:lnTo>
                  <a:lnTo>
                    <a:pt x="205" y="669"/>
                  </a:lnTo>
                  <a:lnTo>
                    <a:pt x="208" y="668"/>
                  </a:lnTo>
                  <a:lnTo>
                    <a:pt x="209" y="668"/>
                  </a:lnTo>
                  <a:lnTo>
                    <a:pt x="212" y="669"/>
                  </a:lnTo>
                  <a:lnTo>
                    <a:pt x="214" y="673"/>
                  </a:lnTo>
                  <a:lnTo>
                    <a:pt x="215" y="673"/>
                  </a:lnTo>
                  <a:lnTo>
                    <a:pt x="216" y="671"/>
                  </a:lnTo>
                  <a:lnTo>
                    <a:pt x="218" y="671"/>
                  </a:lnTo>
                  <a:lnTo>
                    <a:pt x="219" y="671"/>
                  </a:lnTo>
                  <a:lnTo>
                    <a:pt x="220" y="674"/>
                  </a:lnTo>
                  <a:lnTo>
                    <a:pt x="222" y="675"/>
                  </a:lnTo>
                  <a:lnTo>
                    <a:pt x="224" y="674"/>
                  </a:lnTo>
                  <a:lnTo>
                    <a:pt x="225" y="675"/>
                  </a:lnTo>
                  <a:lnTo>
                    <a:pt x="227" y="674"/>
                  </a:lnTo>
                  <a:lnTo>
                    <a:pt x="228" y="673"/>
                  </a:lnTo>
                  <a:lnTo>
                    <a:pt x="229" y="673"/>
                  </a:lnTo>
                  <a:lnTo>
                    <a:pt x="229" y="671"/>
                  </a:lnTo>
                  <a:lnTo>
                    <a:pt x="232" y="670"/>
                  </a:lnTo>
                  <a:lnTo>
                    <a:pt x="233" y="665"/>
                  </a:lnTo>
                  <a:lnTo>
                    <a:pt x="235" y="662"/>
                  </a:lnTo>
                  <a:lnTo>
                    <a:pt x="237" y="661"/>
                  </a:lnTo>
                  <a:lnTo>
                    <a:pt x="242" y="660"/>
                  </a:lnTo>
                  <a:lnTo>
                    <a:pt x="244" y="661"/>
                  </a:lnTo>
                  <a:lnTo>
                    <a:pt x="245" y="661"/>
                  </a:lnTo>
                  <a:lnTo>
                    <a:pt x="246" y="662"/>
                  </a:lnTo>
                  <a:lnTo>
                    <a:pt x="247" y="661"/>
                  </a:lnTo>
                  <a:lnTo>
                    <a:pt x="251" y="660"/>
                  </a:lnTo>
                  <a:lnTo>
                    <a:pt x="252" y="660"/>
                  </a:lnTo>
                  <a:lnTo>
                    <a:pt x="253" y="660"/>
                  </a:lnTo>
                  <a:lnTo>
                    <a:pt x="254" y="661"/>
                  </a:lnTo>
                  <a:lnTo>
                    <a:pt x="257" y="662"/>
                  </a:lnTo>
                  <a:lnTo>
                    <a:pt x="259" y="664"/>
                  </a:lnTo>
                  <a:lnTo>
                    <a:pt x="260" y="667"/>
                  </a:lnTo>
                  <a:lnTo>
                    <a:pt x="263" y="669"/>
                  </a:lnTo>
                  <a:lnTo>
                    <a:pt x="266" y="670"/>
                  </a:lnTo>
                  <a:lnTo>
                    <a:pt x="267" y="670"/>
                  </a:lnTo>
                  <a:lnTo>
                    <a:pt x="268" y="669"/>
                  </a:lnTo>
                  <a:lnTo>
                    <a:pt x="270" y="668"/>
                  </a:lnTo>
                  <a:lnTo>
                    <a:pt x="271" y="667"/>
                  </a:lnTo>
                  <a:lnTo>
                    <a:pt x="272" y="665"/>
                  </a:lnTo>
                  <a:lnTo>
                    <a:pt x="273" y="665"/>
                  </a:lnTo>
                  <a:lnTo>
                    <a:pt x="273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6" y="661"/>
                  </a:lnTo>
                  <a:lnTo>
                    <a:pt x="277" y="660"/>
                  </a:lnTo>
                  <a:lnTo>
                    <a:pt x="278" y="658"/>
                  </a:lnTo>
                  <a:lnTo>
                    <a:pt x="278" y="656"/>
                  </a:lnTo>
                  <a:lnTo>
                    <a:pt x="279" y="655"/>
                  </a:lnTo>
                  <a:lnTo>
                    <a:pt x="283" y="652"/>
                  </a:lnTo>
                  <a:lnTo>
                    <a:pt x="283" y="651"/>
                  </a:lnTo>
                  <a:lnTo>
                    <a:pt x="283" y="651"/>
                  </a:lnTo>
                  <a:lnTo>
                    <a:pt x="284" y="651"/>
                  </a:lnTo>
                  <a:lnTo>
                    <a:pt x="285" y="651"/>
                  </a:lnTo>
                  <a:lnTo>
                    <a:pt x="285" y="650"/>
                  </a:lnTo>
                  <a:lnTo>
                    <a:pt x="285" y="649"/>
                  </a:lnTo>
                  <a:lnTo>
                    <a:pt x="285" y="648"/>
                  </a:lnTo>
                  <a:lnTo>
                    <a:pt x="285" y="647"/>
                  </a:lnTo>
                  <a:lnTo>
                    <a:pt x="285" y="645"/>
                  </a:lnTo>
                  <a:lnTo>
                    <a:pt x="286" y="643"/>
                  </a:lnTo>
                  <a:lnTo>
                    <a:pt x="289" y="637"/>
                  </a:lnTo>
                  <a:lnTo>
                    <a:pt x="289" y="635"/>
                  </a:lnTo>
                  <a:lnTo>
                    <a:pt x="290" y="632"/>
                  </a:lnTo>
                  <a:lnTo>
                    <a:pt x="291" y="629"/>
                  </a:lnTo>
                  <a:lnTo>
                    <a:pt x="292" y="625"/>
                  </a:lnTo>
                  <a:lnTo>
                    <a:pt x="294" y="623"/>
                  </a:lnTo>
                  <a:lnTo>
                    <a:pt x="298" y="618"/>
                  </a:lnTo>
                  <a:lnTo>
                    <a:pt x="300" y="615"/>
                  </a:lnTo>
                  <a:lnTo>
                    <a:pt x="302" y="613"/>
                  </a:lnTo>
                  <a:lnTo>
                    <a:pt x="303" y="611"/>
                  </a:lnTo>
                  <a:lnTo>
                    <a:pt x="303" y="610"/>
                  </a:lnTo>
                  <a:lnTo>
                    <a:pt x="304" y="611"/>
                  </a:lnTo>
                  <a:lnTo>
                    <a:pt x="305" y="610"/>
                  </a:lnTo>
                  <a:lnTo>
                    <a:pt x="305" y="609"/>
                  </a:lnTo>
                  <a:lnTo>
                    <a:pt x="307" y="608"/>
                  </a:lnTo>
                  <a:lnTo>
                    <a:pt x="311" y="606"/>
                  </a:lnTo>
                  <a:lnTo>
                    <a:pt x="311" y="605"/>
                  </a:lnTo>
                  <a:lnTo>
                    <a:pt x="312" y="605"/>
                  </a:lnTo>
                  <a:lnTo>
                    <a:pt x="313" y="604"/>
                  </a:lnTo>
                  <a:lnTo>
                    <a:pt x="315" y="604"/>
                  </a:lnTo>
                  <a:lnTo>
                    <a:pt x="316" y="604"/>
                  </a:lnTo>
                  <a:lnTo>
                    <a:pt x="316" y="603"/>
                  </a:lnTo>
                  <a:lnTo>
                    <a:pt x="317" y="599"/>
                  </a:lnTo>
                  <a:lnTo>
                    <a:pt x="318" y="599"/>
                  </a:lnTo>
                  <a:lnTo>
                    <a:pt x="319" y="599"/>
                  </a:lnTo>
                  <a:lnTo>
                    <a:pt x="320" y="598"/>
                  </a:lnTo>
                  <a:lnTo>
                    <a:pt x="322" y="598"/>
                  </a:lnTo>
                  <a:lnTo>
                    <a:pt x="325" y="595"/>
                  </a:lnTo>
                  <a:lnTo>
                    <a:pt x="326" y="593"/>
                  </a:lnTo>
                  <a:lnTo>
                    <a:pt x="329" y="592"/>
                  </a:lnTo>
                  <a:lnTo>
                    <a:pt x="331" y="592"/>
                  </a:lnTo>
                  <a:lnTo>
                    <a:pt x="333" y="592"/>
                  </a:lnTo>
                  <a:lnTo>
                    <a:pt x="335" y="591"/>
                  </a:lnTo>
                  <a:lnTo>
                    <a:pt x="336" y="591"/>
                  </a:lnTo>
                  <a:lnTo>
                    <a:pt x="338" y="592"/>
                  </a:lnTo>
                  <a:lnTo>
                    <a:pt x="339" y="592"/>
                  </a:lnTo>
                  <a:lnTo>
                    <a:pt x="339" y="593"/>
                  </a:lnTo>
                  <a:lnTo>
                    <a:pt x="342" y="595"/>
                  </a:lnTo>
                  <a:lnTo>
                    <a:pt x="344" y="595"/>
                  </a:lnTo>
                  <a:lnTo>
                    <a:pt x="344" y="593"/>
                  </a:lnTo>
                  <a:lnTo>
                    <a:pt x="343" y="592"/>
                  </a:lnTo>
                  <a:lnTo>
                    <a:pt x="344" y="591"/>
                  </a:lnTo>
                  <a:lnTo>
                    <a:pt x="345" y="591"/>
                  </a:lnTo>
                  <a:lnTo>
                    <a:pt x="346" y="590"/>
                  </a:lnTo>
                  <a:lnTo>
                    <a:pt x="348" y="590"/>
                  </a:lnTo>
                  <a:lnTo>
                    <a:pt x="352" y="590"/>
                  </a:lnTo>
                  <a:lnTo>
                    <a:pt x="355" y="591"/>
                  </a:lnTo>
                  <a:lnTo>
                    <a:pt x="358" y="592"/>
                  </a:lnTo>
                  <a:lnTo>
                    <a:pt x="361" y="591"/>
                  </a:lnTo>
                  <a:lnTo>
                    <a:pt x="362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8" y="590"/>
                  </a:lnTo>
                  <a:lnTo>
                    <a:pt x="368" y="590"/>
                  </a:lnTo>
                  <a:lnTo>
                    <a:pt x="370" y="589"/>
                  </a:lnTo>
                  <a:lnTo>
                    <a:pt x="370" y="587"/>
                  </a:lnTo>
                  <a:lnTo>
                    <a:pt x="371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5" y="586"/>
                  </a:lnTo>
                  <a:lnTo>
                    <a:pt x="375" y="585"/>
                  </a:lnTo>
                  <a:lnTo>
                    <a:pt x="374" y="584"/>
                  </a:lnTo>
                  <a:lnTo>
                    <a:pt x="372" y="584"/>
                  </a:lnTo>
                  <a:lnTo>
                    <a:pt x="372" y="585"/>
                  </a:lnTo>
                  <a:lnTo>
                    <a:pt x="370" y="584"/>
                  </a:lnTo>
                  <a:lnTo>
                    <a:pt x="369" y="584"/>
                  </a:lnTo>
                  <a:lnTo>
                    <a:pt x="368" y="582"/>
                  </a:lnTo>
                  <a:lnTo>
                    <a:pt x="366" y="580"/>
                  </a:lnTo>
                  <a:lnTo>
                    <a:pt x="364" y="577"/>
                  </a:lnTo>
                  <a:lnTo>
                    <a:pt x="364" y="574"/>
                  </a:lnTo>
                  <a:lnTo>
                    <a:pt x="364" y="573"/>
                  </a:lnTo>
                  <a:lnTo>
                    <a:pt x="366" y="572"/>
                  </a:lnTo>
                  <a:lnTo>
                    <a:pt x="368" y="572"/>
                  </a:lnTo>
                  <a:lnTo>
                    <a:pt x="368" y="567"/>
                  </a:lnTo>
                  <a:lnTo>
                    <a:pt x="370" y="571"/>
                  </a:lnTo>
                  <a:lnTo>
                    <a:pt x="370" y="570"/>
                  </a:lnTo>
                  <a:lnTo>
                    <a:pt x="370" y="565"/>
                  </a:lnTo>
                  <a:lnTo>
                    <a:pt x="370" y="564"/>
                  </a:lnTo>
                  <a:lnTo>
                    <a:pt x="374" y="556"/>
                  </a:lnTo>
                  <a:lnTo>
                    <a:pt x="374" y="554"/>
                  </a:lnTo>
                  <a:lnTo>
                    <a:pt x="376" y="553"/>
                  </a:lnTo>
                  <a:lnTo>
                    <a:pt x="377" y="552"/>
                  </a:lnTo>
                  <a:lnTo>
                    <a:pt x="378" y="551"/>
                  </a:lnTo>
                  <a:lnTo>
                    <a:pt x="378" y="550"/>
                  </a:lnTo>
                  <a:lnTo>
                    <a:pt x="378" y="543"/>
                  </a:lnTo>
                  <a:lnTo>
                    <a:pt x="379" y="540"/>
                  </a:lnTo>
                  <a:lnTo>
                    <a:pt x="379" y="539"/>
                  </a:lnTo>
                  <a:lnTo>
                    <a:pt x="379" y="537"/>
                  </a:lnTo>
                  <a:lnTo>
                    <a:pt x="381" y="535"/>
                  </a:lnTo>
                  <a:lnTo>
                    <a:pt x="382" y="534"/>
                  </a:lnTo>
                  <a:lnTo>
                    <a:pt x="383" y="533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9" y="532"/>
                  </a:lnTo>
                  <a:lnTo>
                    <a:pt x="390" y="531"/>
                  </a:lnTo>
                  <a:lnTo>
                    <a:pt x="389" y="522"/>
                  </a:lnTo>
                  <a:lnTo>
                    <a:pt x="390" y="518"/>
                  </a:lnTo>
                  <a:lnTo>
                    <a:pt x="392" y="518"/>
                  </a:lnTo>
                  <a:lnTo>
                    <a:pt x="392" y="517"/>
                  </a:lnTo>
                  <a:lnTo>
                    <a:pt x="394" y="515"/>
                  </a:lnTo>
                  <a:lnTo>
                    <a:pt x="395" y="515"/>
                  </a:lnTo>
                  <a:lnTo>
                    <a:pt x="396" y="515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7" y="512"/>
                  </a:lnTo>
                  <a:lnTo>
                    <a:pt x="400" y="508"/>
                  </a:lnTo>
                  <a:lnTo>
                    <a:pt x="401" y="508"/>
                  </a:lnTo>
                  <a:lnTo>
                    <a:pt x="401" y="507"/>
                  </a:lnTo>
                  <a:lnTo>
                    <a:pt x="402" y="506"/>
                  </a:lnTo>
                  <a:lnTo>
                    <a:pt x="410" y="504"/>
                  </a:lnTo>
                  <a:lnTo>
                    <a:pt x="413" y="501"/>
                  </a:lnTo>
                  <a:lnTo>
                    <a:pt x="414" y="500"/>
                  </a:lnTo>
                  <a:lnTo>
                    <a:pt x="417" y="500"/>
                  </a:lnTo>
                  <a:lnTo>
                    <a:pt x="421" y="500"/>
                  </a:lnTo>
                  <a:lnTo>
                    <a:pt x="422" y="499"/>
                  </a:lnTo>
                  <a:lnTo>
                    <a:pt x="423" y="498"/>
                  </a:lnTo>
                  <a:lnTo>
                    <a:pt x="423" y="496"/>
                  </a:lnTo>
                  <a:lnTo>
                    <a:pt x="423" y="495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4" y="492"/>
                  </a:lnTo>
                  <a:lnTo>
                    <a:pt x="426" y="491"/>
                  </a:lnTo>
                  <a:lnTo>
                    <a:pt x="428" y="491"/>
                  </a:lnTo>
                  <a:lnTo>
                    <a:pt x="429" y="491"/>
                  </a:lnTo>
                  <a:lnTo>
                    <a:pt x="430" y="491"/>
                  </a:lnTo>
                  <a:lnTo>
                    <a:pt x="431" y="489"/>
                  </a:lnTo>
                  <a:lnTo>
                    <a:pt x="433" y="491"/>
                  </a:lnTo>
                  <a:lnTo>
                    <a:pt x="433" y="488"/>
                  </a:lnTo>
                  <a:lnTo>
                    <a:pt x="434" y="487"/>
                  </a:lnTo>
                  <a:lnTo>
                    <a:pt x="435" y="486"/>
                  </a:lnTo>
                  <a:lnTo>
                    <a:pt x="436" y="486"/>
                  </a:lnTo>
                  <a:lnTo>
                    <a:pt x="439" y="486"/>
                  </a:lnTo>
                  <a:lnTo>
                    <a:pt x="440" y="483"/>
                  </a:lnTo>
                  <a:lnTo>
                    <a:pt x="441" y="482"/>
                  </a:lnTo>
                  <a:lnTo>
                    <a:pt x="442" y="481"/>
                  </a:lnTo>
                  <a:lnTo>
                    <a:pt x="443" y="481"/>
                  </a:lnTo>
                  <a:lnTo>
                    <a:pt x="444" y="481"/>
                  </a:lnTo>
                  <a:lnTo>
                    <a:pt x="444" y="480"/>
                  </a:lnTo>
                  <a:lnTo>
                    <a:pt x="444" y="479"/>
                  </a:lnTo>
                  <a:lnTo>
                    <a:pt x="444" y="478"/>
                  </a:lnTo>
                  <a:lnTo>
                    <a:pt x="443" y="478"/>
                  </a:lnTo>
                  <a:lnTo>
                    <a:pt x="442" y="476"/>
                  </a:lnTo>
                  <a:lnTo>
                    <a:pt x="441" y="475"/>
                  </a:lnTo>
                  <a:lnTo>
                    <a:pt x="440" y="475"/>
                  </a:lnTo>
                  <a:lnTo>
                    <a:pt x="441" y="474"/>
                  </a:lnTo>
                  <a:lnTo>
                    <a:pt x="439" y="472"/>
                  </a:lnTo>
                  <a:lnTo>
                    <a:pt x="435" y="469"/>
                  </a:lnTo>
                  <a:lnTo>
                    <a:pt x="431" y="468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3" y="463"/>
                  </a:lnTo>
                  <a:lnTo>
                    <a:pt x="420" y="461"/>
                  </a:lnTo>
                  <a:lnTo>
                    <a:pt x="418" y="460"/>
                  </a:lnTo>
                  <a:lnTo>
                    <a:pt x="416" y="455"/>
                  </a:lnTo>
                  <a:lnTo>
                    <a:pt x="414" y="452"/>
                  </a:lnTo>
                  <a:lnTo>
                    <a:pt x="411" y="448"/>
                  </a:lnTo>
                  <a:lnTo>
                    <a:pt x="410" y="444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10" y="439"/>
                  </a:lnTo>
                  <a:lnTo>
                    <a:pt x="411" y="437"/>
                  </a:lnTo>
                  <a:lnTo>
                    <a:pt x="410" y="436"/>
                  </a:lnTo>
                  <a:lnTo>
                    <a:pt x="409" y="434"/>
                  </a:lnTo>
                  <a:lnTo>
                    <a:pt x="404" y="424"/>
                  </a:lnTo>
                  <a:lnTo>
                    <a:pt x="403" y="418"/>
                  </a:lnTo>
                  <a:lnTo>
                    <a:pt x="403" y="414"/>
                  </a:lnTo>
                  <a:lnTo>
                    <a:pt x="402" y="409"/>
                  </a:lnTo>
                  <a:lnTo>
                    <a:pt x="403" y="405"/>
                  </a:lnTo>
                  <a:lnTo>
                    <a:pt x="403" y="403"/>
                  </a:lnTo>
                  <a:lnTo>
                    <a:pt x="407" y="401"/>
                  </a:lnTo>
                  <a:lnTo>
                    <a:pt x="407" y="400"/>
                  </a:lnTo>
                  <a:lnTo>
                    <a:pt x="407" y="398"/>
                  </a:lnTo>
                  <a:lnTo>
                    <a:pt x="408" y="396"/>
                  </a:lnTo>
                  <a:lnTo>
                    <a:pt x="409" y="395"/>
                  </a:lnTo>
                  <a:lnTo>
                    <a:pt x="411" y="392"/>
                  </a:lnTo>
                  <a:lnTo>
                    <a:pt x="411" y="391"/>
                  </a:lnTo>
                  <a:lnTo>
                    <a:pt x="413" y="390"/>
                  </a:lnTo>
                  <a:lnTo>
                    <a:pt x="413" y="388"/>
                  </a:lnTo>
                  <a:lnTo>
                    <a:pt x="413" y="387"/>
                  </a:lnTo>
                  <a:lnTo>
                    <a:pt x="421" y="372"/>
                  </a:lnTo>
                  <a:lnTo>
                    <a:pt x="424" y="369"/>
                  </a:lnTo>
                  <a:lnTo>
                    <a:pt x="427" y="365"/>
                  </a:lnTo>
                  <a:lnTo>
                    <a:pt x="430" y="358"/>
                  </a:lnTo>
                  <a:lnTo>
                    <a:pt x="431" y="356"/>
                  </a:lnTo>
                  <a:lnTo>
                    <a:pt x="436" y="352"/>
                  </a:lnTo>
                  <a:lnTo>
                    <a:pt x="439" y="351"/>
                  </a:lnTo>
                  <a:lnTo>
                    <a:pt x="443" y="343"/>
                  </a:lnTo>
                  <a:lnTo>
                    <a:pt x="447" y="338"/>
                  </a:lnTo>
                  <a:lnTo>
                    <a:pt x="450" y="335"/>
                  </a:lnTo>
                  <a:lnTo>
                    <a:pt x="452" y="333"/>
                  </a:lnTo>
                  <a:lnTo>
                    <a:pt x="452" y="332"/>
                  </a:lnTo>
                  <a:lnTo>
                    <a:pt x="453" y="331"/>
                  </a:lnTo>
                  <a:lnTo>
                    <a:pt x="459" y="320"/>
                  </a:lnTo>
                  <a:lnTo>
                    <a:pt x="460" y="318"/>
                  </a:lnTo>
                  <a:lnTo>
                    <a:pt x="461" y="316"/>
                  </a:lnTo>
                  <a:lnTo>
                    <a:pt x="462" y="316"/>
                  </a:lnTo>
                  <a:lnTo>
                    <a:pt x="463" y="313"/>
                  </a:lnTo>
                  <a:lnTo>
                    <a:pt x="465" y="312"/>
                  </a:lnTo>
                  <a:lnTo>
                    <a:pt x="466" y="309"/>
                  </a:lnTo>
                  <a:lnTo>
                    <a:pt x="468" y="303"/>
                  </a:lnTo>
                  <a:lnTo>
                    <a:pt x="469" y="300"/>
                  </a:lnTo>
                  <a:lnTo>
                    <a:pt x="470" y="299"/>
                  </a:lnTo>
                  <a:lnTo>
                    <a:pt x="472" y="298"/>
                  </a:lnTo>
                  <a:lnTo>
                    <a:pt x="479" y="297"/>
                  </a:lnTo>
                  <a:lnTo>
                    <a:pt x="480" y="296"/>
                  </a:lnTo>
                  <a:lnTo>
                    <a:pt x="481" y="297"/>
                  </a:lnTo>
                  <a:lnTo>
                    <a:pt x="480" y="300"/>
                  </a:lnTo>
                  <a:lnTo>
                    <a:pt x="478" y="303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4" y="305"/>
                  </a:lnTo>
                  <a:lnTo>
                    <a:pt x="476" y="304"/>
                  </a:lnTo>
                  <a:lnTo>
                    <a:pt x="479" y="304"/>
                  </a:lnTo>
                  <a:lnTo>
                    <a:pt x="480" y="302"/>
                  </a:lnTo>
                  <a:lnTo>
                    <a:pt x="483" y="296"/>
                  </a:lnTo>
                  <a:lnTo>
                    <a:pt x="486" y="293"/>
                  </a:lnTo>
                  <a:lnTo>
                    <a:pt x="491" y="292"/>
                  </a:lnTo>
                  <a:lnTo>
                    <a:pt x="491" y="291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1" y="286"/>
                  </a:lnTo>
                  <a:lnTo>
                    <a:pt x="489" y="286"/>
                  </a:lnTo>
                  <a:lnTo>
                    <a:pt x="488" y="286"/>
                  </a:lnTo>
                  <a:lnTo>
                    <a:pt x="486" y="284"/>
                  </a:lnTo>
                  <a:lnTo>
                    <a:pt x="485" y="283"/>
                  </a:lnTo>
                  <a:lnTo>
                    <a:pt x="483" y="283"/>
                  </a:lnTo>
                  <a:lnTo>
                    <a:pt x="483" y="284"/>
                  </a:lnTo>
                  <a:lnTo>
                    <a:pt x="482" y="284"/>
                  </a:lnTo>
                  <a:lnTo>
                    <a:pt x="480" y="284"/>
                  </a:lnTo>
                  <a:lnTo>
                    <a:pt x="480" y="281"/>
                  </a:lnTo>
                  <a:lnTo>
                    <a:pt x="480" y="279"/>
                  </a:lnTo>
                  <a:lnTo>
                    <a:pt x="488" y="271"/>
                  </a:lnTo>
                  <a:lnTo>
                    <a:pt x="493" y="265"/>
                  </a:lnTo>
                  <a:lnTo>
                    <a:pt x="501" y="257"/>
                  </a:lnTo>
                  <a:lnTo>
                    <a:pt x="504" y="255"/>
                  </a:lnTo>
                  <a:lnTo>
                    <a:pt x="506" y="254"/>
                  </a:lnTo>
                  <a:lnTo>
                    <a:pt x="508" y="254"/>
                  </a:lnTo>
                  <a:lnTo>
                    <a:pt x="512" y="254"/>
                  </a:lnTo>
                  <a:lnTo>
                    <a:pt x="513" y="254"/>
                  </a:lnTo>
                  <a:lnTo>
                    <a:pt x="514" y="255"/>
                  </a:lnTo>
                  <a:lnTo>
                    <a:pt x="515" y="254"/>
                  </a:lnTo>
                  <a:lnTo>
                    <a:pt x="515" y="253"/>
                  </a:lnTo>
                  <a:lnTo>
                    <a:pt x="518" y="251"/>
                  </a:lnTo>
                  <a:lnTo>
                    <a:pt x="524" y="250"/>
                  </a:lnTo>
                  <a:lnTo>
                    <a:pt x="541" y="242"/>
                  </a:lnTo>
                  <a:lnTo>
                    <a:pt x="548" y="241"/>
                  </a:lnTo>
                  <a:lnTo>
                    <a:pt x="564" y="237"/>
                  </a:lnTo>
                  <a:lnTo>
                    <a:pt x="565" y="237"/>
                  </a:lnTo>
                  <a:lnTo>
                    <a:pt x="566" y="237"/>
                  </a:lnTo>
                  <a:lnTo>
                    <a:pt x="567" y="235"/>
                  </a:lnTo>
                  <a:lnTo>
                    <a:pt x="572" y="234"/>
                  </a:lnTo>
                  <a:lnTo>
                    <a:pt x="578" y="234"/>
                  </a:lnTo>
                  <a:lnTo>
                    <a:pt x="581" y="233"/>
                  </a:lnTo>
                  <a:lnTo>
                    <a:pt x="586" y="229"/>
                  </a:lnTo>
                  <a:lnTo>
                    <a:pt x="589" y="228"/>
                  </a:lnTo>
                  <a:lnTo>
                    <a:pt x="591" y="226"/>
                  </a:lnTo>
                  <a:lnTo>
                    <a:pt x="593" y="219"/>
                  </a:lnTo>
                  <a:lnTo>
                    <a:pt x="596" y="216"/>
                  </a:lnTo>
                  <a:lnTo>
                    <a:pt x="598" y="214"/>
                  </a:lnTo>
                  <a:lnTo>
                    <a:pt x="604" y="212"/>
                  </a:lnTo>
                  <a:lnTo>
                    <a:pt x="609" y="208"/>
                  </a:lnTo>
                  <a:lnTo>
                    <a:pt x="610" y="207"/>
                  </a:lnTo>
                  <a:lnTo>
                    <a:pt x="624" y="201"/>
                  </a:lnTo>
                  <a:lnTo>
                    <a:pt x="635" y="196"/>
                  </a:lnTo>
                  <a:lnTo>
                    <a:pt x="636" y="194"/>
                  </a:lnTo>
                  <a:lnTo>
                    <a:pt x="637" y="194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6" y="177"/>
                  </a:lnTo>
                  <a:lnTo>
                    <a:pt x="659" y="176"/>
                  </a:lnTo>
                  <a:lnTo>
                    <a:pt x="662" y="176"/>
                  </a:lnTo>
                  <a:lnTo>
                    <a:pt x="664" y="173"/>
                  </a:lnTo>
                  <a:lnTo>
                    <a:pt x="665" y="173"/>
                  </a:lnTo>
                  <a:lnTo>
                    <a:pt x="667" y="170"/>
                  </a:lnTo>
                  <a:lnTo>
                    <a:pt x="669" y="167"/>
                  </a:lnTo>
                  <a:lnTo>
                    <a:pt x="669" y="164"/>
                  </a:lnTo>
                  <a:lnTo>
                    <a:pt x="668" y="163"/>
                  </a:lnTo>
                  <a:lnTo>
                    <a:pt x="667" y="162"/>
                  </a:lnTo>
                  <a:lnTo>
                    <a:pt x="667" y="161"/>
                  </a:lnTo>
                  <a:lnTo>
                    <a:pt x="667" y="160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7" y="155"/>
                  </a:lnTo>
                  <a:lnTo>
                    <a:pt x="667" y="154"/>
                  </a:lnTo>
                  <a:lnTo>
                    <a:pt x="665" y="151"/>
                  </a:lnTo>
                  <a:lnTo>
                    <a:pt x="664" y="149"/>
                  </a:lnTo>
                  <a:lnTo>
                    <a:pt x="661" y="148"/>
                  </a:lnTo>
                  <a:lnTo>
                    <a:pt x="659" y="147"/>
                  </a:lnTo>
                  <a:lnTo>
                    <a:pt x="659" y="144"/>
                  </a:lnTo>
                  <a:lnTo>
                    <a:pt x="659" y="143"/>
                  </a:lnTo>
                  <a:lnTo>
                    <a:pt x="659" y="140"/>
                  </a:lnTo>
                  <a:lnTo>
                    <a:pt x="661" y="137"/>
                  </a:lnTo>
                  <a:lnTo>
                    <a:pt x="662" y="135"/>
                  </a:lnTo>
                  <a:lnTo>
                    <a:pt x="663" y="135"/>
                  </a:lnTo>
                  <a:lnTo>
                    <a:pt x="664" y="136"/>
                  </a:lnTo>
                  <a:lnTo>
                    <a:pt x="667" y="137"/>
                  </a:lnTo>
                  <a:lnTo>
                    <a:pt x="670" y="136"/>
                  </a:lnTo>
                  <a:lnTo>
                    <a:pt x="671" y="137"/>
                  </a:lnTo>
                  <a:lnTo>
                    <a:pt x="671" y="136"/>
                  </a:lnTo>
                  <a:lnTo>
                    <a:pt x="672" y="135"/>
                  </a:lnTo>
                  <a:lnTo>
                    <a:pt x="672" y="133"/>
                  </a:lnTo>
                  <a:lnTo>
                    <a:pt x="674" y="133"/>
                  </a:lnTo>
                  <a:lnTo>
                    <a:pt x="675" y="128"/>
                  </a:lnTo>
                  <a:lnTo>
                    <a:pt x="674" y="127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70" y="127"/>
                  </a:lnTo>
                  <a:lnTo>
                    <a:pt x="668" y="127"/>
                  </a:lnTo>
                  <a:lnTo>
                    <a:pt x="667" y="127"/>
                  </a:lnTo>
                  <a:lnTo>
                    <a:pt x="665" y="125"/>
                  </a:lnTo>
                  <a:lnTo>
                    <a:pt x="664" y="124"/>
                  </a:lnTo>
                  <a:lnTo>
                    <a:pt x="664" y="122"/>
                  </a:lnTo>
                  <a:lnTo>
                    <a:pt x="663" y="121"/>
                  </a:lnTo>
                  <a:lnTo>
                    <a:pt x="664" y="118"/>
                  </a:lnTo>
                  <a:lnTo>
                    <a:pt x="664" y="117"/>
                  </a:lnTo>
                  <a:lnTo>
                    <a:pt x="661" y="117"/>
                  </a:lnTo>
                  <a:lnTo>
                    <a:pt x="659" y="1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19">
              <a:extLst>
                <a:ext uri="{FF2B5EF4-FFF2-40B4-BE49-F238E27FC236}">
                  <a16:creationId xmlns:a16="http://schemas.microsoft.com/office/drawing/2014/main" id="{1214D4BD-6615-883D-FBFB-07A33DC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9" y="3244850"/>
              <a:ext cx="488950" cy="712788"/>
            </a:xfrm>
            <a:custGeom>
              <a:avLst/>
              <a:gdLst>
                <a:gd name="T0" fmla="*/ 68 w 308"/>
                <a:gd name="T1" fmla="*/ 5 h 449"/>
                <a:gd name="T2" fmla="*/ 46 w 308"/>
                <a:gd name="T3" fmla="*/ 9 h 449"/>
                <a:gd name="T4" fmla="*/ 33 w 308"/>
                <a:gd name="T5" fmla="*/ 19 h 449"/>
                <a:gd name="T6" fmla="*/ 9 w 308"/>
                <a:gd name="T7" fmla="*/ 24 h 449"/>
                <a:gd name="T8" fmla="*/ 3 w 308"/>
                <a:gd name="T9" fmla="*/ 35 h 449"/>
                <a:gd name="T10" fmla="*/ 8 w 308"/>
                <a:gd name="T11" fmla="*/ 52 h 449"/>
                <a:gd name="T12" fmla="*/ 10 w 308"/>
                <a:gd name="T13" fmla="*/ 66 h 449"/>
                <a:gd name="T14" fmla="*/ 10 w 308"/>
                <a:gd name="T15" fmla="*/ 78 h 449"/>
                <a:gd name="T16" fmla="*/ 18 w 308"/>
                <a:gd name="T17" fmla="*/ 90 h 449"/>
                <a:gd name="T18" fmla="*/ 34 w 308"/>
                <a:gd name="T19" fmla="*/ 107 h 449"/>
                <a:gd name="T20" fmla="*/ 15 w 308"/>
                <a:gd name="T21" fmla="*/ 109 h 449"/>
                <a:gd name="T22" fmla="*/ 17 w 308"/>
                <a:gd name="T23" fmla="*/ 127 h 449"/>
                <a:gd name="T24" fmla="*/ 11 w 308"/>
                <a:gd name="T25" fmla="*/ 133 h 449"/>
                <a:gd name="T26" fmla="*/ 29 w 308"/>
                <a:gd name="T27" fmla="*/ 134 h 449"/>
                <a:gd name="T28" fmla="*/ 37 w 308"/>
                <a:gd name="T29" fmla="*/ 141 h 449"/>
                <a:gd name="T30" fmla="*/ 24 w 308"/>
                <a:gd name="T31" fmla="*/ 173 h 449"/>
                <a:gd name="T32" fmla="*/ 23 w 308"/>
                <a:gd name="T33" fmla="*/ 199 h 449"/>
                <a:gd name="T34" fmla="*/ 42 w 308"/>
                <a:gd name="T35" fmla="*/ 214 h 449"/>
                <a:gd name="T36" fmla="*/ 55 w 308"/>
                <a:gd name="T37" fmla="*/ 224 h 449"/>
                <a:gd name="T38" fmla="*/ 35 w 308"/>
                <a:gd name="T39" fmla="*/ 231 h 449"/>
                <a:gd name="T40" fmla="*/ 37 w 308"/>
                <a:gd name="T41" fmla="*/ 247 h 449"/>
                <a:gd name="T42" fmla="*/ 42 w 308"/>
                <a:gd name="T43" fmla="*/ 276 h 449"/>
                <a:gd name="T44" fmla="*/ 29 w 308"/>
                <a:gd name="T45" fmla="*/ 274 h 449"/>
                <a:gd name="T46" fmla="*/ 48 w 308"/>
                <a:gd name="T47" fmla="*/ 306 h 449"/>
                <a:gd name="T48" fmla="*/ 70 w 308"/>
                <a:gd name="T49" fmla="*/ 324 h 449"/>
                <a:gd name="T50" fmla="*/ 94 w 308"/>
                <a:gd name="T51" fmla="*/ 335 h 449"/>
                <a:gd name="T52" fmla="*/ 101 w 308"/>
                <a:gd name="T53" fmla="*/ 356 h 449"/>
                <a:gd name="T54" fmla="*/ 92 w 308"/>
                <a:gd name="T55" fmla="*/ 370 h 449"/>
                <a:gd name="T56" fmla="*/ 100 w 308"/>
                <a:gd name="T57" fmla="*/ 394 h 449"/>
                <a:gd name="T58" fmla="*/ 122 w 308"/>
                <a:gd name="T59" fmla="*/ 413 h 449"/>
                <a:gd name="T60" fmla="*/ 127 w 308"/>
                <a:gd name="T61" fmla="*/ 445 h 449"/>
                <a:gd name="T62" fmla="*/ 140 w 308"/>
                <a:gd name="T63" fmla="*/ 447 h 449"/>
                <a:gd name="T64" fmla="*/ 160 w 308"/>
                <a:gd name="T65" fmla="*/ 420 h 449"/>
                <a:gd name="T66" fmla="*/ 181 w 308"/>
                <a:gd name="T67" fmla="*/ 423 h 449"/>
                <a:gd name="T68" fmla="*/ 192 w 308"/>
                <a:gd name="T69" fmla="*/ 409 h 449"/>
                <a:gd name="T70" fmla="*/ 212 w 308"/>
                <a:gd name="T71" fmla="*/ 408 h 449"/>
                <a:gd name="T72" fmla="*/ 242 w 308"/>
                <a:gd name="T73" fmla="*/ 403 h 449"/>
                <a:gd name="T74" fmla="*/ 267 w 308"/>
                <a:gd name="T75" fmla="*/ 400 h 449"/>
                <a:gd name="T76" fmla="*/ 267 w 308"/>
                <a:gd name="T77" fmla="*/ 376 h 449"/>
                <a:gd name="T78" fmla="*/ 265 w 308"/>
                <a:gd name="T79" fmla="*/ 352 h 449"/>
                <a:gd name="T80" fmla="*/ 278 w 308"/>
                <a:gd name="T81" fmla="*/ 344 h 449"/>
                <a:gd name="T82" fmla="*/ 301 w 308"/>
                <a:gd name="T83" fmla="*/ 329 h 449"/>
                <a:gd name="T84" fmla="*/ 301 w 308"/>
                <a:gd name="T85" fmla="*/ 310 h 449"/>
                <a:gd name="T86" fmla="*/ 284 w 308"/>
                <a:gd name="T87" fmla="*/ 292 h 449"/>
                <a:gd name="T88" fmla="*/ 270 w 308"/>
                <a:gd name="T89" fmla="*/ 272 h 449"/>
                <a:gd name="T90" fmla="*/ 261 w 308"/>
                <a:gd name="T91" fmla="*/ 252 h 449"/>
                <a:gd name="T92" fmla="*/ 269 w 308"/>
                <a:gd name="T93" fmla="*/ 228 h 449"/>
                <a:gd name="T94" fmla="*/ 280 w 308"/>
                <a:gd name="T95" fmla="*/ 216 h 449"/>
                <a:gd name="T96" fmla="*/ 278 w 308"/>
                <a:gd name="T97" fmla="*/ 195 h 449"/>
                <a:gd name="T98" fmla="*/ 276 w 308"/>
                <a:gd name="T99" fmla="*/ 176 h 449"/>
                <a:gd name="T100" fmla="*/ 291 w 308"/>
                <a:gd name="T101" fmla="*/ 169 h 449"/>
                <a:gd name="T102" fmla="*/ 257 w 308"/>
                <a:gd name="T103" fmla="*/ 160 h 449"/>
                <a:gd name="T104" fmla="*/ 237 w 308"/>
                <a:gd name="T105" fmla="*/ 168 h 449"/>
                <a:gd name="T106" fmla="*/ 205 w 308"/>
                <a:gd name="T107" fmla="*/ 154 h 449"/>
                <a:gd name="T108" fmla="*/ 187 w 308"/>
                <a:gd name="T109" fmla="*/ 140 h 449"/>
                <a:gd name="T110" fmla="*/ 189 w 308"/>
                <a:gd name="T111" fmla="*/ 128 h 449"/>
                <a:gd name="T112" fmla="*/ 192 w 308"/>
                <a:gd name="T113" fmla="*/ 120 h 449"/>
                <a:gd name="T114" fmla="*/ 192 w 308"/>
                <a:gd name="T115" fmla="*/ 105 h 449"/>
                <a:gd name="T116" fmla="*/ 166 w 308"/>
                <a:gd name="T117" fmla="*/ 94 h 449"/>
                <a:gd name="T118" fmla="*/ 144 w 308"/>
                <a:gd name="T119" fmla="*/ 72 h 449"/>
                <a:gd name="T120" fmla="*/ 144 w 308"/>
                <a:gd name="T121" fmla="*/ 45 h 449"/>
                <a:gd name="T122" fmla="*/ 133 w 308"/>
                <a:gd name="T123" fmla="*/ 38 h 449"/>
                <a:gd name="T124" fmla="*/ 109 w 308"/>
                <a:gd name="T125" fmla="*/ 1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449">
                  <a:moveTo>
                    <a:pt x="98" y="3"/>
                  </a:moveTo>
                  <a:lnTo>
                    <a:pt x="96" y="4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2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6" y="1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6" y="3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2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6" y="74"/>
                  </a:lnTo>
                  <a:lnTo>
                    <a:pt x="11" y="74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79"/>
                  </a:lnTo>
                  <a:lnTo>
                    <a:pt x="13" y="81"/>
                  </a:lnTo>
                  <a:lnTo>
                    <a:pt x="13" y="83"/>
                  </a:lnTo>
                  <a:lnTo>
                    <a:pt x="10" y="8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1" y="88"/>
                  </a:lnTo>
                  <a:lnTo>
                    <a:pt x="13" y="89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23" y="96"/>
                  </a:lnTo>
                  <a:lnTo>
                    <a:pt x="26" y="97"/>
                  </a:lnTo>
                  <a:lnTo>
                    <a:pt x="30" y="100"/>
                  </a:lnTo>
                  <a:lnTo>
                    <a:pt x="33" y="101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0" y="107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2" y="108"/>
                  </a:lnTo>
                  <a:lnTo>
                    <a:pt x="21" y="109"/>
                  </a:lnTo>
                  <a:lnTo>
                    <a:pt x="20" y="110"/>
                  </a:lnTo>
                  <a:lnTo>
                    <a:pt x="15" y="109"/>
                  </a:lnTo>
                  <a:lnTo>
                    <a:pt x="14" y="110"/>
                  </a:lnTo>
                  <a:lnTo>
                    <a:pt x="14" y="111"/>
                  </a:lnTo>
                  <a:lnTo>
                    <a:pt x="15" y="113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7" y="124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8"/>
                  </a:lnTo>
                  <a:lnTo>
                    <a:pt x="18" y="129"/>
                  </a:lnTo>
                  <a:lnTo>
                    <a:pt x="20" y="128"/>
                  </a:lnTo>
                  <a:lnTo>
                    <a:pt x="21" y="129"/>
                  </a:lnTo>
                  <a:lnTo>
                    <a:pt x="21" y="130"/>
                  </a:lnTo>
                  <a:lnTo>
                    <a:pt x="20" y="131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5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1" y="140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7" y="135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3" y="135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9" y="137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5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3" y="159"/>
                  </a:lnTo>
                  <a:lnTo>
                    <a:pt x="31" y="159"/>
                  </a:lnTo>
                  <a:lnTo>
                    <a:pt x="31" y="160"/>
                  </a:lnTo>
                  <a:lnTo>
                    <a:pt x="30" y="162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6" y="169"/>
                  </a:lnTo>
                  <a:lnTo>
                    <a:pt x="24" y="170"/>
                  </a:lnTo>
                  <a:lnTo>
                    <a:pt x="26" y="172"/>
                  </a:lnTo>
                  <a:lnTo>
                    <a:pt x="24" y="173"/>
                  </a:lnTo>
                  <a:lnTo>
                    <a:pt x="24" y="174"/>
                  </a:lnTo>
                  <a:lnTo>
                    <a:pt x="23" y="175"/>
                  </a:lnTo>
                  <a:lnTo>
                    <a:pt x="21" y="176"/>
                  </a:lnTo>
                  <a:lnTo>
                    <a:pt x="21" y="177"/>
                  </a:lnTo>
                  <a:lnTo>
                    <a:pt x="22" y="182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8" y="189"/>
                  </a:lnTo>
                  <a:lnTo>
                    <a:pt x="18" y="192"/>
                  </a:lnTo>
                  <a:lnTo>
                    <a:pt x="20" y="194"/>
                  </a:lnTo>
                  <a:lnTo>
                    <a:pt x="21" y="198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8" y="201"/>
                  </a:lnTo>
                  <a:lnTo>
                    <a:pt x="29" y="201"/>
                  </a:lnTo>
                  <a:lnTo>
                    <a:pt x="30" y="201"/>
                  </a:lnTo>
                  <a:lnTo>
                    <a:pt x="31" y="202"/>
                  </a:lnTo>
                  <a:lnTo>
                    <a:pt x="34" y="201"/>
                  </a:lnTo>
                  <a:lnTo>
                    <a:pt x="35" y="202"/>
                  </a:lnTo>
                  <a:lnTo>
                    <a:pt x="36" y="205"/>
                  </a:lnTo>
                  <a:lnTo>
                    <a:pt x="36" y="207"/>
                  </a:lnTo>
                  <a:lnTo>
                    <a:pt x="37" y="209"/>
                  </a:lnTo>
                  <a:lnTo>
                    <a:pt x="37" y="211"/>
                  </a:lnTo>
                  <a:lnTo>
                    <a:pt x="39" y="212"/>
                  </a:lnTo>
                  <a:lnTo>
                    <a:pt x="42" y="214"/>
                  </a:lnTo>
                  <a:lnTo>
                    <a:pt x="43" y="215"/>
                  </a:lnTo>
                  <a:lnTo>
                    <a:pt x="44" y="215"/>
                  </a:lnTo>
                  <a:lnTo>
                    <a:pt x="44" y="214"/>
                  </a:lnTo>
                  <a:lnTo>
                    <a:pt x="46" y="214"/>
                  </a:lnTo>
                  <a:lnTo>
                    <a:pt x="46" y="215"/>
                  </a:lnTo>
                  <a:lnTo>
                    <a:pt x="47" y="218"/>
                  </a:lnTo>
                  <a:lnTo>
                    <a:pt x="48" y="218"/>
                  </a:lnTo>
                  <a:lnTo>
                    <a:pt x="49" y="220"/>
                  </a:lnTo>
                  <a:lnTo>
                    <a:pt x="50" y="220"/>
                  </a:lnTo>
                  <a:lnTo>
                    <a:pt x="53" y="222"/>
                  </a:lnTo>
                  <a:lnTo>
                    <a:pt x="54" y="224"/>
                  </a:lnTo>
                  <a:lnTo>
                    <a:pt x="54" y="225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6"/>
                  </a:lnTo>
                  <a:lnTo>
                    <a:pt x="56" y="228"/>
                  </a:lnTo>
                  <a:lnTo>
                    <a:pt x="55" y="229"/>
                  </a:lnTo>
                  <a:lnTo>
                    <a:pt x="53" y="232"/>
                  </a:lnTo>
                  <a:lnTo>
                    <a:pt x="50" y="232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0" y="232"/>
                  </a:lnTo>
                  <a:lnTo>
                    <a:pt x="39" y="233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4" y="228"/>
                  </a:lnTo>
                  <a:lnTo>
                    <a:pt x="33" y="228"/>
                  </a:lnTo>
                  <a:lnTo>
                    <a:pt x="31" y="228"/>
                  </a:lnTo>
                  <a:lnTo>
                    <a:pt x="30" y="229"/>
                  </a:lnTo>
                  <a:lnTo>
                    <a:pt x="29" y="229"/>
                  </a:lnTo>
                  <a:lnTo>
                    <a:pt x="29" y="231"/>
                  </a:lnTo>
                  <a:lnTo>
                    <a:pt x="29" y="232"/>
                  </a:lnTo>
                  <a:lnTo>
                    <a:pt x="29" y="233"/>
                  </a:lnTo>
                  <a:lnTo>
                    <a:pt x="28" y="234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40"/>
                  </a:lnTo>
                  <a:lnTo>
                    <a:pt x="37" y="247"/>
                  </a:lnTo>
                  <a:lnTo>
                    <a:pt x="46" y="254"/>
                  </a:lnTo>
                  <a:lnTo>
                    <a:pt x="47" y="258"/>
                  </a:lnTo>
                  <a:lnTo>
                    <a:pt x="48" y="264"/>
                  </a:lnTo>
                  <a:lnTo>
                    <a:pt x="49" y="266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1"/>
                  </a:lnTo>
                  <a:lnTo>
                    <a:pt x="47" y="273"/>
                  </a:lnTo>
                  <a:lnTo>
                    <a:pt x="47" y="274"/>
                  </a:lnTo>
                  <a:lnTo>
                    <a:pt x="48" y="276"/>
                  </a:lnTo>
                  <a:lnTo>
                    <a:pt x="47" y="276"/>
                  </a:lnTo>
                  <a:lnTo>
                    <a:pt x="43" y="274"/>
                  </a:lnTo>
                  <a:lnTo>
                    <a:pt x="42" y="276"/>
                  </a:lnTo>
                  <a:lnTo>
                    <a:pt x="41" y="277"/>
                  </a:lnTo>
                  <a:lnTo>
                    <a:pt x="41" y="276"/>
                  </a:lnTo>
                  <a:lnTo>
                    <a:pt x="40" y="276"/>
                  </a:lnTo>
                  <a:lnTo>
                    <a:pt x="39" y="273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71"/>
                  </a:lnTo>
                  <a:lnTo>
                    <a:pt x="34" y="272"/>
                  </a:lnTo>
                  <a:lnTo>
                    <a:pt x="34" y="273"/>
                  </a:lnTo>
                  <a:lnTo>
                    <a:pt x="33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29" y="274"/>
                  </a:lnTo>
                  <a:lnTo>
                    <a:pt x="28" y="276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6" y="286"/>
                  </a:lnTo>
                  <a:lnTo>
                    <a:pt x="28" y="287"/>
                  </a:lnTo>
                  <a:lnTo>
                    <a:pt x="37" y="292"/>
                  </a:lnTo>
                  <a:lnTo>
                    <a:pt x="39" y="293"/>
                  </a:lnTo>
                  <a:lnTo>
                    <a:pt x="41" y="298"/>
                  </a:lnTo>
                  <a:lnTo>
                    <a:pt x="46" y="303"/>
                  </a:lnTo>
                  <a:lnTo>
                    <a:pt x="47" y="304"/>
                  </a:lnTo>
                  <a:lnTo>
                    <a:pt x="48" y="306"/>
                  </a:lnTo>
                  <a:lnTo>
                    <a:pt x="49" y="307"/>
                  </a:lnTo>
                  <a:lnTo>
                    <a:pt x="52" y="310"/>
                  </a:lnTo>
                  <a:lnTo>
                    <a:pt x="54" y="313"/>
                  </a:lnTo>
                  <a:lnTo>
                    <a:pt x="56" y="315"/>
                  </a:lnTo>
                  <a:lnTo>
                    <a:pt x="57" y="316"/>
                  </a:lnTo>
                  <a:lnTo>
                    <a:pt x="61" y="317"/>
                  </a:lnTo>
                  <a:lnTo>
                    <a:pt x="62" y="317"/>
                  </a:lnTo>
                  <a:lnTo>
                    <a:pt x="62" y="316"/>
                  </a:lnTo>
                  <a:lnTo>
                    <a:pt x="63" y="316"/>
                  </a:lnTo>
                  <a:lnTo>
                    <a:pt x="66" y="320"/>
                  </a:lnTo>
                  <a:lnTo>
                    <a:pt x="67" y="322"/>
                  </a:lnTo>
                  <a:lnTo>
                    <a:pt x="69" y="323"/>
                  </a:lnTo>
                  <a:lnTo>
                    <a:pt x="70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3"/>
                  </a:lnTo>
                  <a:lnTo>
                    <a:pt x="79" y="322"/>
                  </a:lnTo>
                  <a:lnTo>
                    <a:pt x="79" y="320"/>
                  </a:lnTo>
                  <a:lnTo>
                    <a:pt x="80" y="322"/>
                  </a:lnTo>
                  <a:lnTo>
                    <a:pt x="81" y="322"/>
                  </a:lnTo>
                  <a:lnTo>
                    <a:pt x="81" y="323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87" y="329"/>
                  </a:lnTo>
                  <a:lnTo>
                    <a:pt x="91" y="331"/>
                  </a:lnTo>
                  <a:lnTo>
                    <a:pt x="94" y="335"/>
                  </a:lnTo>
                  <a:lnTo>
                    <a:pt x="95" y="336"/>
                  </a:lnTo>
                  <a:lnTo>
                    <a:pt x="100" y="336"/>
                  </a:lnTo>
                  <a:lnTo>
                    <a:pt x="102" y="337"/>
                  </a:lnTo>
                  <a:lnTo>
                    <a:pt x="106" y="339"/>
                  </a:lnTo>
                  <a:lnTo>
                    <a:pt x="111" y="342"/>
                  </a:lnTo>
                  <a:lnTo>
                    <a:pt x="112" y="344"/>
                  </a:lnTo>
                  <a:lnTo>
                    <a:pt x="112" y="346"/>
                  </a:lnTo>
                  <a:lnTo>
                    <a:pt x="112" y="350"/>
                  </a:lnTo>
                  <a:lnTo>
                    <a:pt x="105" y="351"/>
                  </a:lnTo>
                  <a:lnTo>
                    <a:pt x="102" y="352"/>
                  </a:lnTo>
                  <a:lnTo>
                    <a:pt x="101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99" y="359"/>
                  </a:lnTo>
                  <a:lnTo>
                    <a:pt x="96" y="358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1" y="357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8" y="361"/>
                  </a:lnTo>
                  <a:lnTo>
                    <a:pt x="88" y="362"/>
                  </a:lnTo>
                  <a:lnTo>
                    <a:pt x="92" y="367"/>
                  </a:lnTo>
                  <a:lnTo>
                    <a:pt x="93" y="368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1" y="375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80"/>
                  </a:lnTo>
                  <a:lnTo>
                    <a:pt x="92" y="381"/>
                  </a:lnTo>
                  <a:lnTo>
                    <a:pt x="95" y="383"/>
                  </a:lnTo>
                  <a:lnTo>
                    <a:pt x="96" y="384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0" y="391"/>
                  </a:lnTo>
                  <a:lnTo>
                    <a:pt x="100" y="393"/>
                  </a:lnTo>
                  <a:lnTo>
                    <a:pt x="100" y="394"/>
                  </a:lnTo>
                  <a:lnTo>
                    <a:pt x="100" y="395"/>
                  </a:lnTo>
                  <a:lnTo>
                    <a:pt x="101" y="396"/>
                  </a:lnTo>
                  <a:lnTo>
                    <a:pt x="101" y="397"/>
                  </a:lnTo>
                  <a:lnTo>
                    <a:pt x="101" y="398"/>
                  </a:lnTo>
                  <a:lnTo>
                    <a:pt x="101" y="400"/>
                  </a:lnTo>
                  <a:lnTo>
                    <a:pt x="102" y="401"/>
                  </a:lnTo>
                  <a:lnTo>
                    <a:pt x="104" y="402"/>
                  </a:lnTo>
                  <a:lnTo>
                    <a:pt x="109" y="402"/>
                  </a:lnTo>
                  <a:lnTo>
                    <a:pt x="111" y="402"/>
                  </a:lnTo>
                  <a:lnTo>
                    <a:pt x="119" y="409"/>
                  </a:lnTo>
                  <a:lnTo>
                    <a:pt x="120" y="410"/>
                  </a:lnTo>
                  <a:lnTo>
                    <a:pt x="121" y="411"/>
                  </a:lnTo>
                  <a:lnTo>
                    <a:pt x="122" y="413"/>
                  </a:lnTo>
                  <a:lnTo>
                    <a:pt x="125" y="419"/>
                  </a:lnTo>
                  <a:lnTo>
                    <a:pt x="126" y="421"/>
                  </a:lnTo>
                  <a:lnTo>
                    <a:pt x="126" y="423"/>
                  </a:lnTo>
                  <a:lnTo>
                    <a:pt x="126" y="427"/>
                  </a:lnTo>
                  <a:lnTo>
                    <a:pt x="127" y="428"/>
                  </a:lnTo>
                  <a:lnTo>
                    <a:pt x="130" y="435"/>
                  </a:lnTo>
                  <a:lnTo>
                    <a:pt x="130" y="436"/>
                  </a:lnTo>
                  <a:lnTo>
                    <a:pt x="130" y="439"/>
                  </a:lnTo>
                  <a:lnTo>
                    <a:pt x="130" y="440"/>
                  </a:lnTo>
                  <a:lnTo>
                    <a:pt x="130" y="441"/>
                  </a:lnTo>
                  <a:lnTo>
                    <a:pt x="128" y="442"/>
                  </a:lnTo>
                  <a:lnTo>
                    <a:pt x="127" y="443"/>
                  </a:lnTo>
                  <a:lnTo>
                    <a:pt x="127" y="445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30" y="448"/>
                  </a:lnTo>
                  <a:lnTo>
                    <a:pt x="131" y="448"/>
                  </a:lnTo>
                  <a:lnTo>
                    <a:pt x="132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7" y="449"/>
                  </a:lnTo>
                  <a:lnTo>
                    <a:pt x="138" y="448"/>
                  </a:lnTo>
                  <a:lnTo>
                    <a:pt x="139" y="448"/>
                  </a:lnTo>
                  <a:lnTo>
                    <a:pt x="140" y="447"/>
                  </a:lnTo>
                  <a:lnTo>
                    <a:pt x="141" y="446"/>
                  </a:lnTo>
                  <a:lnTo>
                    <a:pt x="141" y="443"/>
                  </a:lnTo>
                  <a:lnTo>
                    <a:pt x="142" y="441"/>
                  </a:lnTo>
                  <a:lnTo>
                    <a:pt x="141" y="440"/>
                  </a:lnTo>
                  <a:lnTo>
                    <a:pt x="141" y="437"/>
                  </a:lnTo>
                  <a:lnTo>
                    <a:pt x="141" y="435"/>
                  </a:lnTo>
                  <a:lnTo>
                    <a:pt x="142" y="429"/>
                  </a:lnTo>
                  <a:lnTo>
                    <a:pt x="142" y="427"/>
                  </a:lnTo>
                  <a:lnTo>
                    <a:pt x="145" y="426"/>
                  </a:lnTo>
                  <a:lnTo>
                    <a:pt x="146" y="424"/>
                  </a:lnTo>
                  <a:lnTo>
                    <a:pt x="152" y="422"/>
                  </a:lnTo>
                  <a:lnTo>
                    <a:pt x="158" y="420"/>
                  </a:lnTo>
                  <a:lnTo>
                    <a:pt x="160" y="420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67" y="415"/>
                  </a:lnTo>
                  <a:lnTo>
                    <a:pt x="168" y="415"/>
                  </a:lnTo>
                  <a:lnTo>
                    <a:pt x="170" y="415"/>
                  </a:lnTo>
                  <a:lnTo>
                    <a:pt x="173" y="417"/>
                  </a:lnTo>
                  <a:lnTo>
                    <a:pt x="176" y="420"/>
                  </a:lnTo>
                  <a:lnTo>
                    <a:pt x="176" y="421"/>
                  </a:lnTo>
                  <a:lnTo>
                    <a:pt x="177" y="423"/>
                  </a:lnTo>
                  <a:lnTo>
                    <a:pt x="178" y="424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3" y="423"/>
                  </a:lnTo>
                  <a:lnTo>
                    <a:pt x="181" y="421"/>
                  </a:lnTo>
                  <a:lnTo>
                    <a:pt x="181" y="420"/>
                  </a:lnTo>
                  <a:lnTo>
                    <a:pt x="181" y="419"/>
                  </a:lnTo>
                  <a:lnTo>
                    <a:pt x="186" y="413"/>
                  </a:lnTo>
                  <a:lnTo>
                    <a:pt x="187" y="411"/>
                  </a:lnTo>
                  <a:lnTo>
                    <a:pt x="189" y="411"/>
                  </a:lnTo>
                  <a:lnTo>
                    <a:pt x="191" y="413"/>
                  </a:lnTo>
                  <a:lnTo>
                    <a:pt x="192" y="413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91" y="410"/>
                  </a:lnTo>
                  <a:lnTo>
                    <a:pt x="192" y="409"/>
                  </a:lnTo>
                  <a:lnTo>
                    <a:pt x="193" y="409"/>
                  </a:lnTo>
                  <a:lnTo>
                    <a:pt x="194" y="410"/>
                  </a:lnTo>
                  <a:lnTo>
                    <a:pt x="196" y="410"/>
                  </a:lnTo>
                  <a:lnTo>
                    <a:pt x="196" y="409"/>
                  </a:lnTo>
                  <a:lnTo>
                    <a:pt x="198" y="410"/>
                  </a:lnTo>
                  <a:lnTo>
                    <a:pt x="199" y="410"/>
                  </a:lnTo>
                  <a:lnTo>
                    <a:pt x="203" y="409"/>
                  </a:lnTo>
                  <a:lnTo>
                    <a:pt x="204" y="410"/>
                  </a:lnTo>
                  <a:lnTo>
                    <a:pt x="206" y="410"/>
                  </a:lnTo>
                  <a:lnTo>
                    <a:pt x="209" y="410"/>
                  </a:lnTo>
                  <a:lnTo>
                    <a:pt x="210" y="410"/>
                  </a:lnTo>
                  <a:lnTo>
                    <a:pt x="211" y="410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20" y="403"/>
                  </a:lnTo>
                  <a:lnTo>
                    <a:pt x="223" y="403"/>
                  </a:lnTo>
                  <a:lnTo>
                    <a:pt x="225" y="403"/>
                  </a:lnTo>
                  <a:lnTo>
                    <a:pt x="226" y="403"/>
                  </a:lnTo>
                  <a:lnTo>
                    <a:pt x="229" y="401"/>
                  </a:lnTo>
                  <a:lnTo>
                    <a:pt x="230" y="400"/>
                  </a:lnTo>
                  <a:lnTo>
                    <a:pt x="231" y="401"/>
                  </a:lnTo>
                  <a:lnTo>
                    <a:pt x="233" y="402"/>
                  </a:lnTo>
                  <a:lnTo>
                    <a:pt x="236" y="403"/>
                  </a:lnTo>
                  <a:lnTo>
                    <a:pt x="237" y="403"/>
                  </a:lnTo>
                  <a:lnTo>
                    <a:pt x="238" y="403"/>
                  </a:lnTo>
                  <a:lnTo>
                    <a:pt x="242" y="403"/>
                  </a:lnTo>
                  <a:lnTo>
                    <a:pt x="252" y="398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6" y="400"/>
                  </a:lnTo>
                  <a:lnTo>
                    <a:pt x="257" y="401"/>
                  </a:lnTo>
                  <a:lnTo>
                    <a:pt x="258" y="402"/>
                  </a:lnTo>
                  <a:lnTo>
                    <a:pt x="259" y="402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4" y="402"/>
                  </a:lnTo>
                  <a:lnTo>
                    <a:pt x="265" y="401"/>
                  </a:lnTo>
                  <a:lnTo>
                    <a:pt x="267" y="400"/>
                  </a:lnTo>
                  <a:lnTo>
                    <a:pt x="268" y="396"/>
                  </a:lnTo>
                  <a:lnTo>
                    <a:pt x="269" y="394"/>
                  </a:lnTo>
                  <a:lnTo>
                    <a:pt x="270" y="394"/>
                  </a:lnTo>
                  <a:lnTo>
                    <a:pt x="271" y="394"/>
                  </a:lnTo>
                  <a:lnTo>
                    <a:pt x="272" y="393"/>
                  </a:lnTo>
                  <a:lnTo>
                    <a:pt x="274" y="391"/>
                  </a:lnTo>
                  <a:lnTo>
                    <a:pt x="274" y="388"/>
                  </a:lnTo>
                  <a:lnTo>
                    <a:pt x="275" y="387"/>
                  </a:lnTo>
                  <a:lnTo>
                    <a:pt x="274" y="384"/>
                  </a:lnTo>
                  <a:lnTo>
                    <a:pt x="274" y="383"/>
                  </a:lnTo>
                  <a:lnTo>
                    <a:pt x="272" y="382"/>
                  </a:lnTo>
                  <a:lnTo>
                    <a:pt x="270" y="380"/>
                  </a:lnTo>
                  <a:lnTo>
                    <a:pt x="267" y="376"/>
                  </a:lnTo>
                  <a:lnTo>
                    <a:pt x="265" y="376"/>
                  </a:lnTo>
                  <a:lnTo>
                    <a:pt x="267" y="374"/>
                  </a:lnTo>
                  <a:lnTo>
                    <a:pt x="267" y="370"/>
                  </a:lnTo>
                  <a:lnTo>
                    <a:pt x="268" y="369"/>
                  </a:lnTo>
                  <a:lnTo>
                    <a:pt x="268" y="367"/>
                  </a:lnTo>
                  <a:lnTo>
                    <a:pt x="268" y="364"/>
                  </a:lnTo>
                  <a:lnTo>
                    <a:pt x="269" y="361"/>
                  </a:lnTo>
                  <a:lnTo>
                    <a:pt x="270" y="361"/>
                  </a:lnTo>
                  <a:lnTo>
                    <a:pt x="270" y="359"/>
                  </a:lnTo>
                  <a:lnTo>
                    <a:pt x="269" y="358"/>
                  </a:lnTo>
                  <a:lnTo>
                    <a:pt x="268" y="357"/>
                  </a:lnTo>
                  <a:lnTo>
                    <a:pt x="267" y="352"/>
                  </a:lnTo>
                  <a:lnTo>
                    <a:pt x="265" y="352"/>
                  </a:lnTo>
                  <a:lnTo>
                    <a:pt x="267" y="352"/>
                  </a:lnTo>
                  <a:lnTo>
                    <a:pt x="267" y="351"/>
                  </a:lnTo>
                  <a:lnTo>
                    <a:pt x="268" y="350"/>
                  </a:lnTo>
                  <a:lnTo>
                    <a:pt x="269" y="349"/>
                  </a:lnTo>
                  <a:lnTo>
                    <a:pt x="270" y="349"/>
                  </a:lnTo>
                  <a:lnTo>
                    <a:pt x="271" y="346"/>
                  </a:lnTo>
                  <a:lnTo>
                    <a:pt x="272" y="346"/>
                  </a:lnTo>
                  <a:lnTo>
                    <a:pt x="274" y="346"/>
                  </a:lnTo>
                  <a:lnTo>
                    <a:pt x="275" y="346"/>
                  </a:lnTo>
                  <a:lnTo>
                    <a:pt x="275" y="345"/>
                  </a:lnTo>
                  <a:lnTo>
                    <a:pt x="276" y="345"/>
                  </a:lnTo>
                  <a:lnTo>
                    <a:pt x="277" y="344"/>
                  </a:lnTo>
                  <a:lnTo>
                    <a:pt x="278" y="344"/>
                  </a:lnTo>
                  <a:lnTo>
                    <a:pt x="284" y="345"/>
                  </a:lnTo>
                  <a:lnTo>
                    <a:pt x="287" y="345"/>
                  </a:lnTo>
                  <a:lnTo>
                    <a:pt x="289" y="344"/>
                  </a:lnTo>
                  <a:lnTo>
                    <a:pt x="289" y="343"/>
                  </a:lnTo>
                  <a:lnTo>
                    <a:pt x="289" y="342"/>
                  </a:lnTo>
                  <a:lnTo>
                    <a:pt x="291" y="337"/>
                  </a:lnTo>
                  <a:lnTo>
                    <a:pt x="291" y="335"/>
                  </a:lnTo>
                  <a:lnTo>
                    <a:pt x="293" y="333"/>
                  </a:lnTo>
                  <a:lnTo>
                    <a:pt x="295" y="333"/>
                  </a:lnTo>
                  <a:lnTo>
                    <a:pt x="296" y="332"/>
                  </a:lnTo>
                  <a:lnTo>
                    <a:pt x="297" y="332"/>
                  </a:lnTo>
                  <a:lnTo>
                    <a:pt x="301" y="330"/>
                  </a:lnTo>
                  <a:lnTo>
                    <a:pt x="301" y="329"/>
                  </a:lnTo>
                  <a:lnTo>
                    <a:pt x="301" y="326"/>
                  </a:lnTo>
                  <a:lnTo>
                    <a:pt x="302" y="326"/>
                  </a:lnTo>
                  <a:lnTo>
                    <a:pt x="302" y="325"/>
                  </a:lnTo>
                  <a:lnTo>
                    <a:pt x="303" y="325"/>
                  </a:lnTo>
                  <a:lnTo>
                    <a:pt x="304" y="324"/>
                  </a:lnTo>
                  <a:lnTo>
                    <a:pt x="306" y="322"/>
                  </a:lnTo>
                  <a:lnTo>
                    <a:pt x="307" y="318"/>
                  </a:lnTo>
                  <a:lnTo>
                    <a:pt x="308" y="315"/>
                  </a:lnTo>
                  <a:lnTo>
                    <a:pt x="308" y="313"/>
                  </a:lnTo>
                  <a:lnTo>
                    <a:pt x="308" y="312"/>
                  </a:lnTo>
                  <a:lnTo>
                    <a:pt x="307" y="312"/>
                  </a:lnTo>
                  <a:lnTo>
                    <a:pt x="303" y="311"/>
                  </a:lnTo>
                  <a:lnTo>
                    <a:pt x="301" y="310"/>
                  </a:lnTo>
                  <a:lnTo>
                    <a:pt x="301" y="309"/>
                  </a:lnTo>
                  <a:lnTo>
                    <a:pt x="298" y="306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5" y="302"/>
                  </a:lnTo>
                  <a:lnTo>
                    <a:pt x="295" y="300"/>
                  </a:lnTo>
                  <a:lnTo>
                    <a:pt x="294" y="299"/>
                  </a:lnTo>
                  <a:lnTo>
                    <a:pt x="289" y="294"/>
                  </a:lnTo>
                  <a:lnTo>
                    <a:pt x="289" y="293"/>
                  </a:lnTo>
                  <a:lnTo>
                    <a:pt x="288" y="292"/>
                  </a:lnTo>
                  <a:lnTo>
                    <a:pt x="287" y="292"/>
                  </a:lnTo>
                  <a:lnTo>
                    <a:pt x="285" y="292"/>
                  </a:lnTo>
                  <a:lnTo>
                    <a:pt x="284" y="292"/>
                  </a:lnTo>
                  <a:lnTo>
                    <a:pt x="283" y="290"/>
                  </a:lnTo>
                  <a:lnTo>
                    <a:pt x="282" y="289"/>
                  </a:lnTo>
                  <a:lnTo>
                    <a:pt x="280" y="289"/>
                  </a:lnTo>
                  <a:lnTo>
                    <a:pt x="278" y="289"/>
                  </a:lnTo>
                  <a:lnTo>
                    <a:pt x="277" y="286"/>
                  </a:lnTo>
                  <a:lnTo>
                    <a:pt x="274" y="285"/>
                  </a:lnTo>
                  <a:lnTo>
                    <a:pt x="274" y="284"/>
                  </a:lnTo>
                  <a:lnTo>
                    <a:pt x="272" y="281"/>
                  </a:lnTo>
                  <a:lnTo>
                    <a:pt x="271" y="277"/>
                  </a:lnTo>
                  <a:lnTo>
                    <a:pt x="270" y="276"/>
                  </a:lnTo>
                  <a:lnTo>
                    <a:pt x="270" y="274"/>
                  </a:lnTo>
                  <a:lnTo>
                    <a:pt x="270" y="273"/>
                  </a:lnTo>
                  <a:lnTo>
                    <a:pt x="270" y="272"/>
                  </a:lnTo>
                  <a:lnTo>
                    <a:pt x="270" y="271"/>
                  </a:lnTo>
                  <a:lnTo>
                    <a:pt x="270" y="267"/>
                  </a:lnTo>
                  <a:lnTo>
                    <a:pt x="269" y="266"/>
                  </a:lnTo>
                  <a:lnTo>
                    <a:pt x="268" y="266"/>
                  </a:lnTo>
                  <a:lnTo>
                    <a:pt x="265" y="265"/>
                  </a:lnTo>
                  <a:lnTo>
                    <a:pt x="265" y="264"/>
                  </a:lnTo>
                  <a:lnTo>
                    <a:pt x="264" y="263"/>
                  </a:lnTo>
                  <a:lnTo>
                    <a:pt x="264" y="261"/>
                  </a:lnTo>
                  <a:lnTo>
                    <a:pt x="263" y="259"/>
                  </a:lnTo>
                  <a:lnTo>
                    <a:pt x="263" y="258"/>
                  </a:lnTo>
                  <a:lnTo>
                    <a:pt x="263" y="255"/>
                  </a:lnTo>
                  <a:lnTo>
                    <a:pt x="263" y="254"/>
                  </a:lnTo>
                  <a:lnTo>
                    <a:pt x="261" y="252"/>
                  </a:lnTo>
                  <a:lnTo>
                    <a:pt x="261" y="250"/>
                  </a:lnTo>
                  <a:lnTo>
                    <a:pt x="261" y="247"/>
                  </a:lnTo>
                  <a:lnTo>
                    <a:pt x="262" y="246"/>
                  </a:lnTo>
                  <a:lnTo>
                    <a:pt x="262" y="242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37"/>
                  </a:lnTo>
                  <a:lnTo>
                    <a:pt x="264" y="235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5" y="229"/>
                  </a:lnTo>
                  <a:lnTo>
                    <a:pt x="267" y="228"/>
                  </a:lnTo>
                  <a:lnTo>
                    <a:pt x="269" y="228"/>
                  </a:lnTo>
                  <a:lnTo>
                    <a:pt x="270" y="227"/>
                  </a:lnTo>
                  <a:lnTo>
                    <a:pt x="272" y="227"/>
                  </a:lnTo>
                  <a:lnTo>
                    <a:pt x="272" y="226"/>
                  </a:lnTo>
                  <a:lnTo>
                    <a:pt x="274" y="225"/>
                  </a:lnTo>
                  <a:lnTo>
                    <a:pt x="275" y="224"/>
                  </a:lnTo>
                  <a:lnTo>
                    <a:pt x="276" y="224"/>
                  </a:lnTo>
                  <a:lnTo>
                    <a:pt x="277" y="224"/>
                  </a:lnTo>
                  <a:lnTo>
                    <a:pt x="278" y="222"/>
                  </a:lnTo>
                  <a:lnTo>
                    <a:pt x="280" y="221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1" y="214"/>
                  </a:lnTo>
                  <a:lnTo>
                    <a:pt x="280" y="214"/>
                  </a:lnTo>
                  <a:lnTo>
                    <a:pt x="280" y="213"/>
                  </a:lnTo>
                  <a:lnTo>
                    <a:pt x="280" y="212"/>
                  </a:lnTo>
                  <a:lnTo>
                    <a:pt x="282" y="211"/>
                  </a:lnTo>
                  <a:lnTo>
                    <a:pt x="283" y="208"/>
                  </a:lnTo>
                  <a:lnTo>
                    <a:pt x="287" y="206"/>
                  </a:lnTo>
                  <a:lnTo>
                    <a:pt x="287" y="205"/>
                  </a:lnTo>
                  <a:lnTo>
                    <a:pt x="287" y="200"/>
                  </a:lnTo>
                  <a:lnTo>
                    <a:pt x="285" y="198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5"/>
                  </a:lnTo>
                  <a:lnTo>
                    <a:pt x="276" y="193"/>
                  </a:lnTo>
                  <a:lnTo>
                    <a:pt x="274" y="190"/>
                  </a:lnTo>
                  <a:lnTo>
                    <a:pt x="272" y="188"/>
                  </a:lnTo>
                  <a:lnTo>
                    <a:pt x="272" y="186"/>
                  </a:lnTo>
                  <a:lnTo>
                    <a:pt x="272" y="185"/>
                  </a:lnTo>
                  <a:lnTo>
                    <a:pt x="271" y="185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0" y="177"/>
                  </a:lnTo>
                  <a:lnTo>
                    <a:pt x="271" y="177"/>
                  </a:lnTo>
                  <a:lnTo>
                    <a:pt x="275" y="177"/>
                  </a:lnTo>
                  <a:lnTo>
                    <a:pt x="276" y="176"/>
                  </a:lnTo>
                  <a:lnTo>
                    <a:pt x="276" y="175"/>
                  </a:lnTo>
                  <a:lnTo>
                    <a:pt x="276" y="174"/>
                  </a:lnTo>
                  <a:lnTo>
                    <a:pt x="277" y="172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1" y="170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3"/>
                  </a:lnTo>
                  <a:lnTo>
                    <a:pt x="289" y="173"/>
                  </a:lnTo>
                  <a:lnTo>
                    <a:pt x="290" y="170"/>
                  </a:lnTo>
                  <a:lnTo>
                    <a:pt x="291" y="169"/>
                  </a:lnTo>
                  <a:lnTo>
                    <a:pt x="288" y="164"/>
                  </a:lnTo>
                  <a:lnTo>
                    <a:pt x="287" y="163"/>
                  </a:lnTo>
                  <a:lnTo>
                    <a:pt x="281" y="163"/>
                  </a:lnTo>
                  <a:lnTo>
                    <a:pt x="278" y="162"/>
                  </a:lnTo>
                  <a:lnTo>
                    <a:pt x="276" y="161"/>
                  </a:lnTo>
                  <a:lnTo>
                    <a:pt x="270" y="155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5" y="154"/>
                  </a:lnTo>
                  <a:lnTo>
                    <a:pt x="262" y="157"/>
                  </a:lnTo>
                  <a:lnTo>
                    <a:pt x="261" y="159"/>
                  </a:lnTo>
                  <a:lnTo>
                    <a:pt x="258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49" y="176"/>
                  </a:lnTo>
                  <a:lnTo>
                    <a:pt x="248" y="177"/>
                  </a:lnTo>
                  <a:lnTo>
                    <a:pt x="245" y="177"/>
                  </a:lnTo>
                  <a:lnTo>
                    <a:pt x="244" y="177"/>
                  </a:lnTo>
                  <a:lnTo>
                    <a:pt x="242" y="176"/>
                  </a:lnTo>
                  <a:lnTo>
                    <a:pt x="241" y="175"/>
                  </a:lnTo>
                  <a:lnTo>
                    <a:pt x="239" y="173"/>
                  </a:lnTo>
                  <a:lnTo>
                    <a:pt x="239" y="172"/>
                  </a:lnTo>
                  <a:lnTo>
                    <a:pt x="238" y="172"/>
                  </a:lnTo>
                  <a:lnTo>
                    <a:pt x="237" y="170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5" y="161"/>
                  </a:lnTo>
                  <a:lnTo>
                    <a:pt x="233" y="161"/>
                  </a:lnTo>
                  <a:lnTo>
                    <a:pt x="232" y="161"/>
                  </a:lnTo>
                  <a:lnTo>
                    <a:pt x="225" y="157"/>
                  </a:lnTo>
                  <a:lnTo>
                    <a:pt x="224" y="157"/>
                  </a:lnTo>
                  <a:lnTo>
                    <a:pt x="223" y="157"/>
                  </a:lnTo>
                  <a:lnTo>
                    <a:pt x="219" y="159"/>
                  </a:lnTo>
                  <a:lnTo>
                    <a:pt x="216" y="160"/>
                  </a:lnTo>
                  <a:lnTo>
                    <a:pt x="212" y="160"/>
                  </a:lnTo>
                  <a:lnTo>
                    <a:pt x="209" y="159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4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2" y="148"/>
                  </a:lnTo>
                  <a:lnTo>
                    <a:pt x="197" y="149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4"/>
                  </a:lnTo>
                  <a:lnTo>
                    <a:pt x="186" y="143"/>
                  </a:lnTo>
                  <a:lnTo>
                    <a:pt x="185" y="143"/>
                  </a:lnTo>
                  <a:lnTo>
                    <a:pt x="185" y="141"/>
                  </a:lnTo>
                  <a:lnTo>
                    <a:pt x="186" y="140"/>
                  </a:lnTo>
                  <a:lnTo>
                    <a:pt x="187" y="140"/>
                  </a:lnTo>
                  <a:lnTo>
                    <a:pt x="190" y="139"/>
                  </a:lnTo>
                  <a:lnTo>
                    <a:pt x="194" y="139"/>
                  </a:lnTo>
                  <a:lnTo>
                    <a:pt x="196" y="139"/>
                  </a:lnTo>
                  <a:lnTo>
                    <a:pt x="199" y="137"/>
                  </a:lnTo>
                  <a:lnTo>
                    <a:pt x="200" y="136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9" y="133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1" y="130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2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2" y="120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7"/>
                  </a:lnTo>
                  <a:lnTo>
                    <a:pt x="193" y="116"/>
                  </a:lnTo>
                  <a:lnTo>
                    <a:pt x="193" y="115"/>
                  </a:lnTo>
                  <a:lnTo>
                    <a:pt x="194" y="114"/>
                  </a:lnTo>
                  <a:lnTo>
                    <a:pt x="196" y="114"/>
                  </a:lnTo>
                  <a:lnTo>
                    <a:pt x="197" y="113"/>
                  </a:lnTo>
                  <a:lnTo>
                    <a:pt x="197" y="111"/>
                  </a:lnTo>
                  <a:lnTo>
                    <a:pt x="197" y="110"/>
                  </a:lnTo>
                  <a:lnTo>
                    <a:pt x="197" y="109"/>
                  </a:lnTo>
                  <a:lnTo>
                    <a:pt x="194" y="107"/>
                  </a:lnTo>
                  <a:lnTo>
                    <a:pt x="192" y="105"/>
                  </a:lnTo>
                  <a:lnTo>
                    <a:pt x="190" y="104"/>
                  </a:lnTo>
                  <a:lnTo>
                    <a:pt x="181" y="102"/>
                  </a:lnTo>
                  <a:lnTo>
                    <a:pt x="179" y="102"/>
                  </a:lnTo>
                  <a:lnTo>
                    <a:pt x="177" y="102"/>
                  </a:lnTo>
                  <a:lnTo>
                    <a:pt x="176" y="100"/>
                  </a:lnTo>
                  <a:lnTo>
                    <a:pt x="174" y="98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5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1" y="91"/>
                  </a:lnTo>
                  <a:lnTo>
                    <a:pt x="158" y="90"/>
                  </a:lnTo>
                  <a:lnTo>
                    <a:pt x="157" y="89"/>
                  </a:lnTo>
                  <a:lnTo>
                    <a:pt x="154" y="85"/>
                  </a:lnTo>
                  <a:lnTo>
                    <a:pt x="150" y="81"/>
                  </a:lnTo>
                  <a:lnTo>
                    <a:pt x="147" y="77"/>
                  </a:lnTo>
                  <a:lnTo>
                    <a:pt x="147" y="76"/>
                  </a:lnTo>
                  <a:lnTo>
                    <a:pt x="146" y="76"/>
                  </a:lnTo>
                  <a:lnTo>
                    <a:pt x="144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4" y="72"/>
                  </a:lnTo>
                  <a:lnTo>
                    <a:pt x="145" y="71"/>
                  </a:lnTo>
                  <a:lnTo>
                    <a:pt x="146" y="70"/>
                  </a:lnTo>
                  <a:lnTo>
                    <a:pt x="145" y="66"/>
                  </a:lnTo>
                  <a:lnTo>
                    <a:pt x="142" y="63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45" y="46"/>
                  </a:lnTo>
                  <a:lnTo>
                    <a:pt x="144" y="45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8" y="48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3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2" y="37"/>
                  </a:lnTo>
                  <a:lnTo>
                    <a:pt x="131" y="36"/>
                  </a:lnTo>
                  <a:lnTo>
                    <a:pt x="128" y="31"/>
                  </a:lnTo>
                  <a:lnTo>
                    <a:pt x="127" y="30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3" y="22"/>
                  </a:lnTo>
                  <a:lnTo>
                    <a:pt x="112" y="20"/>
                  </a:lnTo>
                  <a:lnTo>
                    <a:pt x="111" y="19"/>
                  </a:lnTo>
                  <a:lnTo>
                    <a:pt x="109" y="16"/>
                  </a:lnTo>
                  <a:lnTo>
                    <a:pt x="108" y="13"/>
                  </a:lnTo>
                  <a:lnTo>
                    <a:pt x="104" y="7"/>
                  </a:lnTo>
                  <a:lnTo>
                    <a:pt x="99" y="4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515">
              <a:extLst>
                <a:ext uri="{FF2B5EF4-FFF2-40B4-BE49-F238E27FC236}">
                  <a16:creationId xmlns:a16="http://schemas.microsoft.com/office/drawing/2014/main" id="{EE7B1394-00CE-B501-E402-79F13D80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4" y="3973513"/>
              <a:ext cx="784225" cy="817563"/>
            </a:xfrm>
            <a:custGeom>
              <a:avLst/>
              <a:gdLst>
                <a:gd name="T0" fmla="*/ 472 w 494"/>
                <a:gd name="T1" fmla="*/ 64 h 515"/>
                <a:gd name="T2" fmla="*/ 491 w 494"/>
                <a:gd name="T3" fmla="*/ 14 h 515"/>
                <a:gd name="T4" fmla="*/ 457 w 494"/>
                <a:gd name="T5" fmla="*/ 17 h 515"/>
                <a:gd name="T6" fmla="*/ 426 w 494"/>
                <a:gd name="T7" fmla="*/ 43 h 515"/>
                <a:gd name="T8" fmla="*/ 349 w 494"/>
                <a:gd name="T9" fmla="*/ 34 h 515"/>
                <a:gd name="T10" fmla="*/ 313 w 494"/>
                <a:gd name="T11" fmla="*/ 20 h 515"/>
                <a:gd name="T12" fmla="*/ 254 w 494"/>
                <a:gd name="T13" fmla="*/ 35 h 515"/>
                <a:gd name="T14" fmla="*/ 196 w 494"/>
                <a:gd name="T15" fmla="*/ 58 h 515"/>
                <a:gd name="T16" fmla="*/ 144 w 494"/>
                <a:gd name="T17" fmla="*/ 64 h 515"/>
                <a:gd name="T18" fmla="*/ 95 w 494"/>
                <a:gd name="T19" fmla="*/ 88 h 515"/>
                <a:gd name="T20" fmla="*/ 61 w 494"/>
                <a:gd name="T21" fmla="*/ 127 h 515"/>
                <a:gd name="T22" fmla="*/ 34 w 494"/>
                <a:gd name="T23" fmla="*/ 166 h 515"/>
                <a:gd name="T24" fmla="*/ 15 w 494"/>
                <a:gd name="T25" fmla="*/ 205 h 515"/>
                <a:gd name="T26" fmla="*/ 15 w 494"/>
                <a:gd name="T27" fmla="*/ 219 h 515"/>
                <a:gd name="T28" fmla="*/ 34 w 494"/>
                <a:gd name="T29" fmla="*/ 245 h 515"/>
                <a:gd name="T30" fmla="*/ 58 w 494"/>
                <a:gd name="T31" fmla="*/ 266 h 515"/>
                <a:gd name="T32" fmla="*/ 78 w 494"/>
                <a:gd name="T33" fmla="*/ 266 h 515"/>
                <a:gd name="T34" fmla="*/ 72 w 494"/>
                <a:gd name="T35" fmla="*/ 274 h 515"/>
                <a:gd name="T36" fmla="*/ 56 w 494"/>
                <a:gd name="T37" fmla="*/ 292 h 515"/>
                <a:gd name="T38" fmla="*/ 82 w 494"/>
                <a:gd name="T39" fmla="*/ 322 h 515"/>
                <a:gd name="T40" fmla="*/ 91 w 494"/>
                <a:gd name="T41" fmla="*/ 333 h 515"/>
                <a:gd name="T42" fmla="*/ 110 w 494"/>
                <a:gd name="T43" fmla="*/ 333 h 515"/>
                <a:gd name="T44" fmla="*/ 162 w 494"/>
                <a:gd name="T45" fmla="*/ 333 h 515"/>
                <a:gd name="T46" fmla="*/ 192 w 494"/>
                <a:gd name="T47" fmla="*/ 336 h 515"/>
                <a:gd name="T48" fmla="*/ 220 w 494"/>
                <a:gd name="T49" fmla="*/ 345 h 515"/>
                <a:gd name="T50" fmla="*/ 218 w 494"/>
                <a:gd name="T51" fmla="*/ 357 h 515"/>
                <a:gd name="T52" fmla="*/ 173 w 494"/>
                <a:gd name="T53" fmla="*/ 348 h 515"/>
                <a:gd name="T54" fmla="*/ 120 w 494"/>
                <a:gd name="T55" fmla="*/ 351 h 515"/>
                <a:gd name="T56" fmla="*/ 91 w 494"/>
                <a:gd name="T57" fmla="*/ 383 h 515"/>
                <a:gd name="T58" fmla="*/ 123 w 494"/>
                <a:gd name="T59" fmla="*/ 459 h 515"/>
                <a:gd name="T60" fmla="*/ 143 w 494"/>
                <a:gd name="T61" fmla="*/ 471 h 515"/>
                <a:gd name="T62" fmla="*/ 176 w 494"/>
                <a:gd name="T63" fmla="*/ 495 h 515"/>
                <a:gd name="T64" fmla="*/ 186 w 494"/>
                <a:gd name="T65" fmla="*/ 496 h 515"/>
                <a:gd name="T66" fmla="*/ 214 w 494"/>
                <a:gd name="T67" fmla="*/ 494 h 515"/>
                <a:gd name="T68" fmla="*/ 227 w 494"/>
                <a:gd name="T69" fmla="*/ 491 h 515"/>
                <a:gd name="T70" fmla="*/ 224 w 494"/>
                <a:gd name="T71" fmla="*/ 459 h 515"/>
                <a:gd name="T72" fmla="*/ 204 w 494"/>
                <a:gd name="T73" fmla="*/ 417 h 515"/>
                <a:gd name="T74" fmla="*/ 227 w 494"/>
                <a:gd name="T75" fmla="*/ 414 h 515"/>
                <a:gd name="T76" fmla="*/ 243 w 494"/>
                <a:gd name="T77" fmla="*/ 426 h 515"/>
                <a:gd name="T78" fmla="*/ 253 w 494"/>
                <a:gd name="T79" fmla="*/ 399 h 515"/>
                <a:gd name="T80" fmla="*/ 234 w 494"/>
                <a:gd name="T81" fmla="*/ 381 h 515"/>
                <a:gd name="T82" fmla="*/ 264 w 494"/>
                <a:gd name="T83" fmla="*/ 366 h 515"/>
                <a:gd name="T84" fmla="*/ 295 w 494"/>
                <a:gd name="T85" fmla="*/ 396 h 515"/>
                <a:gd name="T86" fmla="*/ 300 w 494"/>
                <a:gd name="T87" fmla="*/ 365 h 515"/>
                <a:gd name="T88" fmla="*/ 267 w 494"/>
                <a:gd name="T89" fmla="*/ 323 h 515"/>
                <a:gd name="T90" fmla="*/ 236 w 494"/>
                <a:gd name="T91" fmla="*/ 300 h 515"/>
                <a:gd name="T92" fmla="*/ 192 w 494"/>
                <a:gd name="T93" fmla="*/ 286 h 515"/>
                <a:gd name="T94" fmla="*/ 218 w 494"/>
                <a:gd name="T95" fmla="*/ 275 h 515"/>
                <a:gd name="T96" fmla="*/ 214 w 494"/>
                <a:gd name="T97" fmla="*/ 251 h 515"/>
                <a:gd name="T98" fmla="*/ 236 w 494"/>
                <a:gd name="T99" fmla="*/ 254 h 515"/>
                <a:gd name="T100" fmla="*/ 231 w 494"/>
                <a:gd name="T101" fmla="*/ 224 h 515"/>
                <a:gd name="T102" fmla="*/ 190 w 494"/>
                <a:gd name="T103" fmla="*/ 158 h 515"/>
                <a:gd name="T104" fmla="*/ 203 w 494"/>
                <a:gd name="T105" fmla="*/ 118 h 515"/>
                <a:gd name="T106" fmla="*/ 221 w 494"/>
                <a:gd name="T107" fmla="*/ 136 h 515"/>
                <a:gd name="T108" fmla="*/ 277 w 494"/>
                <a:gd name="T109" fmla="*/ 179 h 515"/>
                <a:gd name="T110" fmla="*/ 285 w 494"/>
                <a:gd name="T111" fmla="*/ 171 h 515"/>
                <a:gd name="T112" fmla="*/ 296 w 494"/>
                <a:gd name="T113" fmla="*/ 159 h 515"/>
                <a:gd name="T114" fmla="*/ 314 w 494"/>
                <a:gd name="T115" fmla="*/ 152 h 515"/>
                <a:gd name="T116" fmla="*/ 294 w 494"/>
                <a:gd name="T117" fmla="*/ 134 h 515"/>
                <a:gd name="T118" fmla="*/ 303 w 494"/>
                <a:gd name="T119" fmla="*/ 101 h 515"/>
                <a:gd name="T120" fmla="*/ 351 w 494"/>
                <a:gd name="T121" fmla="*/ 90 h 515"/>
                <a:gd name="T122" fmla="*/ 409 w 494"/>
                <a:gd name="T123" fmla="*/ 85 h 515"/>
                <a:gd name="T124" fmla="*/ 450 w 494"/>
                <a:gd name="T125" fmla="*/ 99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" h="515">
                  <a:moveTo>
                    <a:pt x="456" y="100"/>
                  </a:moveTo>
                  <a:lnTo>
                    <a:pt x="457" y="98"/>
                  </a:lnTo>
                  <a:lnTo>
                    <a:pt x="457" y="95"/>
                  </a:lnTo>
                  <a:lnTo>
                    <a:pt x="458" y="93"/>
                  </a:lnTo>
                  <a:lnTo>
                    <a:pt x="462" y="90"/>
                  </a:lnTo>
                  <a:lnTo>
                    <a:pt x="462" y="88"/>
                  </a:lnTo>
                  <a:lnTo>
                    <a:pt x="462" y="87"/>
                  </a:lnTo>
                  <a:lnTo>
                    <a:pt x="462" y="86"/>
                  </a:lnTo>
                  <a:lnTo>
                    <a:pt x="463" y="86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6"/>
                  </a:lnTo>
                  <a:lnTo>
                    <a:pt x="465" y="85"/>
                  </a:lnTo>
                  <a:lnTo>
                    <a:pt x="466" y="82"/>
                  </a:lnTo>
                  <a:lnTo>
                    <a:pt x="468" y="84"/>
                  </a:lnTo>
                  <a:lnTo>
                    <a:pt x="469" y="84"/>
                  </a:lnTo>
                  <a:lnTo>
                    <a:pt x="469" y="82"/>
                  </a:lnTo>
                  <a:lnTo>
                    <a:pt x="469" y="81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79"/>
                  </a:lnTo>
                  <a:lnTo>
                    <a:pt x="474" y="78"/>
                  </a:lnTo>
                  <a:lnTo>
                    <a:pt x="472" y="77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2" y="74"/>
                  </a:lnTo>
                  <a:lnTo>
                    <a:pt x="474" y="74"/>
                  </a:lnTo>
                  <a:lnTo>
                    <a:pt x="475" y="73"/>
                  </a:lnTo>
                  <a:lnTo>
                    <a:pt x="475" y="72"/>
                  </a:lnTo>
                  <a:lnTo>
                    <a:pt x="475" y="72"/>
                  </a:lnTo>
                  <a:lnTo>
                    <a:pt x="472" y="71"/>
                  </a:lnTo>
                  <a:lnTo>
                    <a:pt x="472" y="69"/>
                  </a:lnTo>
                  <a:lnTo>
                    <a:pt x="471" y="67"/>
                  </a:lnTo>
                  <a:lnTo>
                    <a:pt x="471" y="66"/>
                  </a:lnTo>
                  <a:lnTo>
                    <a:pt x="472" y="64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70" y="61"/>
                  </a:lnTo>
                  <a:lnTo>
                    <a:pt x="472" y="60"/>
                  </a:lnTo>
                  <a:lnTo>
                    <a:pt x="471" y="58"/>
                  </a:lnTo>
                  <a:lnTo>
                    <a:pt x="471" y="56"/>
                  </a:lnTo>
                  <a:lnTo>
                    <a:pt x="471" y="54"/>
                  </a:lnTo>
                  <a:lnTo>
                    <a:pt x="472" y="52"/>
                  </a:lnTo>
                  <a:lnTo>
                    <a:pt x="471" y="49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9" y="46"/>
                  </a:lnTo>
                  <a:lnTo>
                    <a:pt x="482" y="45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7" y="40"/>
                  </a:lnTo>
                  <a:lnTo>
                    <a:pt x="488" y="41"/>
                  </a:lnTo>
                  <a:lnTo>
                    <a:pt x="489" y="42"/>
                  </a:lnTo>
                  <a:lnTo>
                    <a:pt x="490" y="42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4" y="40"/>
                  </a:lnTo>
                  <a:lnTo>
                    <a:pt x="494" y="38"/>
                  </a:lnTo>
                  <a:lnTo>
                    <a:pt x="494" y="35"/>
                  </a:lnTo>
                  <a:lnTo>
                    <a:pt x="494" y="33"/>
                  </a:lnTo>
                  <a:lnTo>
                    <a:pt x="492" y="28"/>
                  </a:lnTo>
                  <a:lnTo>
                    <a:pt x="492" y="25"/>
                  </a:lnTo>
                  <a:lnTo>
                    <a:pt x="491" y="22"/>
                  </a:lnTo>
                  <a:lnTo>
                    <a:pt x="491" y="21"/>
                  </a:lnTo>
                  <a:lnTo>
                    <a:pt x="491" y="20"/>
                  </a:lnTo>
                  <a:lnTo>
                    <a:pt x="491" y="17"/>
                  </a:lnTo>
                  <a:lnTo>
                    <a:pt x="491" y="16"/>
                  </a:lnTo>
                  <a:lnTo>
                    <a:pt x="491" y="15"/>
                  </a:lnTo>
                  <a:lnTo>
                    <a:pt x="491" y="15"/>
                  </a:lnTo>
                  <a:lnTo>
                    <a:pt x="491" y="14"/>
                  </a:lnTo>
                  <a:lnTo>
                    <a:pt x="489" y="15"/>
                  </a:lnTo>
                  <a:lnTo>
                    <a:pt x="489" y="15"/>
                  </a:lnTo>
                  <a:lnTo>
                    <a:pt x="485" y="14"/>
                  </a:lnTo>
                  <a:lnTo>
                    <a:pt x="482" y="10"/>
                  </a:lnTo>
                  <a:lnTo>
                    <a:pt x="483" y="9"/>
                  </a:lnTo>
                  <a:lnTo>
                    <a:pt x="483" y="8"/>
                  </a:lnTo>
                  <a:lnTo>
                    <a:pt x="482" y="7"/>
                  </a:lnTo>
                  <a:lnTo>
                    <a:pt x="481" y="7"/>
                  </a:lnTo>
                  <a:lnTo>
                    <a:pt x="477" y="6"/>
                  </a:lnTo>
                  <a:lnTo>
                    <a:pt x="475" y="4"/>
                  </a:lnTo>
                  <a:lnTo>
                    <a:pt x="474" y="3"/>
                  </a:lnTo>
                  <a:lnTo>
                    <a:pt x="471" y="3"/>
                  </a:lnTo>
                  <a:lnTo>
                    <a:pt x="469" y="4"/>
                  </a:lnTo>
                  <a:lnTo>
                    <a:pt x="466" y="3"/>
                  </a:lnTo>
                  <a:lnTo>
                    <a:pt x="464" y="1"/>
                  </a:lnTo>
                  <a:lnTo>
                    <a:pt x="463" y="0"/>
                  </a:lnTo>
                  <a:lnTo>
                    <a:pt x="462" y="0"/>
                  </a:lnTo>
                  <a:lnTo>
                    <a:pt x="461" y="2"/>
                  </a:lnTo>
                  <a:lnTo>
                    <a:pt x="457" y="2"/>
                  </a:lnTo>
                  <a:lnTo>
                    <a:pt x="456" y="2"/>
                  </a:lnTo>
                  <a:lnTo>
                    <a:pt x="453" y="4"/>
                  </a:lnTo>
                  <a:lnTo>
                    <a:pt x="452" y="4"/>
                  </a:lnTo>
                  <a:lnTo>
                    <a:pt x="451" y="4"/>
                  </a:lnTo>
                  <a:lnTo>
                    <a:pt x="451" y="7"/>
                  </a:lnTo>
                  <a:lnTo>
                    <a:pt x="451" y="8"/>
                  </a:lnTo>
                  <a:lnTo>
                    <a:pt x="451" y="9"/>
                  </a:lnTo>
                  <a:lnTo>
                    <a:pt x="451" y="10"/>
                  </a:lnTo>
                  <a:lnTo>
                    <a:pt x="451" y="12"/>
                  </a:lnTo>
                  <a:lnTo>
                    <a:pt x="452" y="12"/>
                  </a:lnTo>
                  <a:lnTo>
                    <a:pt x="453" y="13"/>
                  </a:lnTo>
                  <a:lnTo>
                    <a:pt x="455" y="13"/>
                  </a:lnTo>
                  <a:lnTo>
                    <a:pt x="456" y="14"/>
                  </a:lnTo>
                  <a:lnTo>
                    <a:pt x="456" y="15"/>
                  </a:lnTo>
                  <a:lnTo>
                    <a:pt x="457" y="16"/>
                  </a:lnTo>
                  <a:lnTo>
                    <a:pt x="457" y="17"/>
                  </a:lnTo>
                  <a:lnTo>
                    <a:pt x="457" y="19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3"/>
                  </a:lnTo>
                  <a:lnTo>
                    <a:pt x="458" y="25"/>
                  </a:lnTo>
                  <a:lnTo>
                    <a:pt x="458" y="26"/>
                  </a:lnTo>
                  <a:lnTo>
                    <a:pt x="457" y="26"/>
                  </a:lnTo>
                  <a:lnTo>
                    <a:pt x="457" y="27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59" y="32"/>
                  </a:lnTo>
                  <a:lnTo>
                    <a:pt x="458" y="32"/>
                  </a:lnTo>
                  <a:lnTo>
                    <a:pt x="458" y="33"/>
                  </a:lnTo>
                  <a:lnTo>
                    <a:pt x="457" y="35"/>
                  </a:lnTo>
                  <a:lnTo>
                    <a:pt x="457" y="38"/>
                  </a:lnTo>
                  <a:lnTo>
                    <a:pt x="456" y="40"/>
                  </a:lnTo>
                  <a:lnTo>
                    <a:pt x="455" y="40"/>
                  </a:lnTo>
                  <a:lnTo>
                    <a:pt x="449" y="41"/>
                  </a:lnTo>
                  <a:lnTo>
                    <a:pt x="448" y="41"/>
                  </a:lnTo>
                  <a:lnTo>
                    <a:pt x="445" y="43"/>
                  </a:lnTo>
                  <a:lnTo>
                    <a:pt x="444" y="43"/>
                  </a:lnTo>
                  <a:lnTo>
                    <a:pt x="443" y="43"/>
                  </a:lnTo>
                  <a:lnTo>
                    <a:pt x="442" y="43"/>
                  </a:lnTo>
                  <a:lnTo>
                    <a:pt x="440" y="43"/>
                  </a:lnTo>
                  <a:lnTo>
                    <a:pt x="439" y="43"/>
                  </a:lnTo>
                  <a:lnTo>
                    <a:pt x="438" y="43"/>
                  </a:lnTo>
                  <a:lnTo>
                    <a:pt x="436" y="43"/>
                  </a:lnTo>
                  <a:lnTo>
                    <a:pt x="433" y="42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29" y="43"/>
                  </a:lnTo>
                  <a:lnTo>
                    <a:pt x="427" y="43"/>
                  </a:lnTo>
                  <a:lnTo>
                    <a:pt x="426" y="43"/>
                  </a:lnTo>
                  <a:lnTo>
                    <a:pt x="425" y="43"/>
                  </a:lnTo>
                  <a:lnTo>
                    <a:pt x="425" y="45"/>
                  </a:lnTo>
                  <a:lnTo>
                    <a:pt x="424" y="45"/>
                  </a:lnTo>
                  <a:lnTo>
                    <a:pt x="423" y="45"/>
                  </a:lnTo>
                  <a:lnTo>
                    <a:pt x="420" y="43"/>
                  </a:lnTo>
                  <a:lnTo>
                    <a:pt x="413" y="43"/>
                  </a:lnTo>
                  <a:lnTo>
                    <a:pt x="412" y="43"/>
                  </a:lnTo>
                  <a:lnTo>
                    <a:pt x="411" y="45"/>
                  </a:lnTo>
                  <a:lnTo>
                    <a:pt x="411" y="46"/>
                  </a:lnTo>
                  <a:lnTo>
                    <a:pt x="410" y="46"/>
                  </a:lnTo>
                  <a:lnTo>
                    <a:pt x="409" y="46"/>
                  </a:lnTo>
                  <a:lnTo>
                    <a:pt x="407" y="46"/>
                  </a:lnTo>
                  <a:lnTo>
                    <a:pt x="405" y="46"/>
                  </a:lnTo>
                  <a:lnTo>
                    <a:pt x="393" y="51"/>
                  </a:lnTo>
                  <a:lnTo>
                    <a:pt x="392" y="51"/>
                  </a:lnTo>
                  <a:lnTo>
                    <a:pt x="390" y="51"/>
                  </a:lnTo>
                  <a:lnTo>
                    <a:pt x="388" y="49"/>
                  </a:lnTo>
                  <a:lnTo>
                    <a:pt x="385" y="45"/>
                  </a:lnTo>
                  <a:lnTo>
                    <a:pt x="384" y="43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79" y="41"/>
                  </a:lnTo>
                  <a:lnTo>
                    <a:pt x="378" y="42"/>
                  </a:lnTo>
                  <a:lnTo>
                    <a:pt x="366" y="36"/>
                  </a:lnTo>
                  <a:lnTo>
                    <a:pt x="364" y="35"/>
                  </a:lnTo>
                  <a:lnTo>
                    <a:pt x="362" y="35"/>
                  </a:lnTo>
                  <a:lnTo>
                    <a:pt x="360" y="35"/>
                  </a:lnTo>
                  <a:lnTo>
                    <a:pt x="358" y="36"/>
                  </a:lnTo>
                  <a:lnTo>
                    <a:pt x="358" y="38"/>
                  </a:lnTo>
                  <a:lnTo>
                    <a:pt x="358" y="39"/>
                  </a:lnTo>
                  <a:lnTo>
                    <a:pt x="357" y="41"/>
                  </a:lnTo>
                  <a:lnTo>
                    <a:pt x="355" y="40"/>
                  </a:lnTo>
                  <a:lnTo>
                    <a:pt x="353" y="39"/>
                  </a:lnTo>
                  <a:lnTo>
                    <a:pt x="351" y="35"/>
                  </a:lnTo>
                  <a:lnTo>
                    <a:pt x="349" y="34"/>
                  </a:lnTo>
                  <a:lnTo>
                    <a:pt x="348" y="34"/>
                  </a:lnTo>
                  <a:lnTo>
                    <a:pt x="346" y="33"/>
                  </a:lnTo>
                  <a:lnTo>
                    <a:pt x="345" y="33"/>
                  </a:lnTo>
                  <a:lnTo>
                    <a:pt x="345" y="32"/>
                  </a:lnTo>
                  <a:lnTo>
                    <a:pt x="344" y="33"/>
                  </a:lnTo>
                  <a:lnTo>
                    <a:pt x="342" y="32"/>
                  </a:lnTo>
                  <a:lnTo>
                    <a:pt x="341" y="30"/>
                  </a:lnTo>
                  <a:lnTo>
                    <a:pt x="341" y="29"/>
                  </a:lnTo>
                  <a:lnTo>
                    <a:pt x="341" y="28"/>
                  </a:lnTo>
                  <a:lnTo>
                    <a:pt x="340" y="28"/>
                  </a:lnTo>
                  <a:lnTo>
                    <a:pt x="340" y="27"/>
                  </a:lnTo>
                  <a:lnTo>
                    <a:pt x="339" y="27"/>
                  </a:lnTo>
                  <a:lnTo>
                    <a:pt x="339" y="26"/>
                  </a:lnTo>
                  <a:lnTo>
                    <a:pt x="339" y="22"/>
                  </a:lnTo>
                  <a:lnTo>
                    <a:pt x="338" y="20"/>
                  </a:lnTo>
                  <a:lnTo>
                    <a:pt x="335" y="19"/>
                  </a:lnTo>
                  <a:lnTo>
                    <a:pt x="334" y="19"/>
                  </a:lnTo>
                  <a:lnTo>
                    <a:pt x="332" y="20"/>
                  </a:lnTo>
                  <a:lnTo>
                    <a:pt x="331" y="22"/>
                  </a:lnTo>
                  <a:lnTo>
                    <a:pt x="329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3" y="22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0" y="22"/>
                  </a:lnTo>
                  <a:lnTo>
                    <a:pt x="320" y="23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19" y="21"/>
                  </a:lnTo>
                  <a:lnTo>
                    <a:pt x="316" y="20"/>
                  </a:lnTo>
                  <a:lnTo>
                    <a:pt x="316" y="19"/>
                  </a:lnTo>
                  <a:lnTo>
                    <a:pt x="315" y="19"/>
                  </a:lnTo>
                  <a:lnTo>
                    <a:pt x="314" y="19"/>
                  </a:lnTo>
                  <a:lnTo>
                    <a:pt x="313" y="20"/>
                  </a:lnTo>
                  <a:lnTo>
                    <a:pt x="312" y="21"/>
                  </a:lnTo>
                  <a:lnTo>
                    <a:pt x="310" y="23"/>
                  </a:lnTo>
                  <a:lnTo>
                    <a:pt x="309" y="23"/>
                  </a:lnTo>
                  <a:lnTo>
                    <a:pt x="309" y="22"/>
                  </a:lnTo>
                  <a:lnTo>
                    <a:pt x="307" y="21"/>
                  </a:lnTo>
                  <a:lnTo>
                    <a:pt x="303" y="21"/>
                  </a:lnTo>
                  <a:lnTo>
                    <a:pt x="301" y="22"/>
                  </a:lnTo>
                  <a:lnTo>
                    <a:pt x="301" y="26"/>
                  </a:lnTo>
                  <a:lnTo>
                    <a:pt x="301" y="28"/>
                  </a:lnTo>
                  <a:lnTo>
                    <a:pt x="301" y="29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6" y="29"/>
                  </a:lnTo>
                  <a:lnTo>
                    <a:pt x="295" y="32"/>
                  </a:lnTo>
                  <a:lnTo>
                    <a:pt x="294" y="32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8" y="30"/>
                  </a:lnTo>
                  <a:lnTo>
                    <a:pt x="287" y="30"/>
                  </a:lnTo>
                  <a:lnTo>
                    <a:pt x="286" y="32"/>
                  </a:lnTo>
                  <a:lnTo>
                    <a:pt x="283" y="32"/>
                  </a:lnTo>
                  <a:lnTo>
                    <a:pt x="282" y="32"/>
                  </a:lnTo>
                  <a:lnTo>
                    <a:pt x="281" y="32"/>
                  </a:lnTo>
                  <a:lnTo>
                    <a:pt x="280" y="35"/>
                  </a:lnTo>
                  <a:lnTo>
                    <a:pt x="279" y="35"/>
                  </a:lnTo>
                  <a:lnTo>
                    <a:pt x="276" y="35"/>
                  </a:lnTo>
                  <a:lnTo>
                    <a:pt x="273" y="35"/>
                  </a:lnTo>
                  <a:lnTo>
                    <a:pt x="272" y="35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6" y="38"/>
                  </a:lnTo>
                  <a:lnTo>
                    <a:pt x="261" y="35"/>
                  </a:lnTo>
                  <a:lnTo>
                    <a:pt x="254" y="35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9" y="38"/>
                  </a:lnTo>
                  <a:lnTo>
                    <a:pt x="248" y="39"/>
                  </a:lnTo>
                  <a:lnTo>
                    <a:pt x="247" y="38"/>
                  </a:lnTo>
                  <a:lnTo>
                    <a:pt x="246" y="36"/>
                  </a:lnTo>
                  <a:lnTo>
                    <a:pt x="244" y="35"/>
                  </a:lnTo>
                  <a:lnTo>
                    <a:pt x="243" y="35"/>
                  </a:lnTo>
                  <a:lnTo>
                    <a:pt x="241" y="36"/>
                  </a:lnTo>
                  <a:lnTo>
                    <a:pt x="240" y="38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7" y="42"/>
                  </a:lnTo>
                  <a:lnTo>
                    <a:pt x="236" y="43"/>
                  </a:lnTo>
                  <a:lnTo>
                    <a:pt x="235" y="43"/>
                  </a:lnTo>
                  <a:lnTo>
                    <a:pt x="231" y="43"/>
                  </a:lnTo>
                  <a:lnTo>
                    <a:pt x="217" y="42"/>
                  </a:lnTo>
                  <a:lnTo>
                    <a:pt x="210" y="41"/>
                  </a:lnTo>
                  <a:lnTo>
                    <a:pt x="208" y="41"/>
                  </a:lnTo>
                  <a:lnTo>
                    <a:pt x="207" y="42"/>
                  </a:lnTo>
                  <a:lnTo>
                    <a:pt x="205" y="43"/>
                  </a:lnTo>
                  <a:lnTo>
                    <a:pt x="204" y="43"/>
                  </a:lnTo>
                  <a:lnTo>
                    <a:pt x="203" y="46"/>
                  </a:lnTo>
                  <a:lnTo>
                    <a:pt x="203" y="54"/>
                  </a:lnTo>
                  <a:lnTo>
                    <a:pt x="203" y="58"/>
                  </a:lnTo>
                  <a:lnTo>
                    <a:pt x="203" y="60"/>
                  </a:lnTo>
                  <a:lnTo>
                    <a:pt x="202" y="61"/>
                  </a:lnTo>
                  <a:lnTo>
                    <a:pt x="201" y="60"/>
                  </a:lnTo>
                  <a:lnTo>
                    <a:pt x="199" y="59"/>
                  </a:lnTo>
                  <a:lnTo>
                    <a:pt x="198" y="59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8"/>
                  </a:lnTo>
                  <a:lnTo>
                    <a:pt x="196" y="59"/>
                  </a:lnTo>
                  <a:lnTo>
                    <a:pt x="196" y="60"/>
                  </a:lnTo>
                  <a:lnTo>
                    <a:pt x="194" y="61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0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3" y="64"/>
                  </a:lnTo>
                  <a:lnTo>
                    <a:pt x="182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6" y="61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69" y="60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2" y="59"/>
                  </a:lnTo>
                  <a:lnTo>
                    <a:pt x="160" y="60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0" y="61"/>
                  </a:lnTo>
                  <a:lnTo>
                    <a:pt x="146" y="62"/>
                  </a:lnTo>
                  <a:lnTo>
                    <a:pt x="144" y="64"/>
                  </a:lnTo>
                  <a:lnTo>
                    <a:pt x="144" y="65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2"/>
                  </a:lnTo>
                  <a:lnTo>
                    <a:pt x="137" y="73"/>
                  </a:lnTo>
                  <a:lnTo>
                    <a:pt x="136" y="74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5" y="81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19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06" y="84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99" y="87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2" y="90"/>
                  </a:lnTo>
                  <a:lnTo>
                    <a:pt x="71" y="90"/>
                  </a:lnTo>
                  <a:lnTo>
                    <a:pt x="72" y="94"/>
                  </a:lnTo>
                  <a:lnTo>
                    <a:pt x="71" y="97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3" y="103"/>
                  </a:lnTo>
                  <a:lnTo>
                    <a:pt x="75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2"/>
                  </a:lnTo>
                  <a:lnTo>
                    <a:pt x="75" y="116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2" y="121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6"/>
                  </a:lnTo>
                  <a:lnTo>
                    <a:pt x="69" y="127"/>
                  </a:lnTo>
                  <a:lnTo>
                    <a:pt x="67" y="129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8" y="137"/>
                  </a:lnTo>
                  <a:lnTo>
                    <a:pt x="56" y="138"/>
                  </a:lnTo>
                  <a:lnTo>
                    <a:pt x="56" y="139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3" y="144"/>
                  </a:lnTo>
                  <a:lnTo>
                    <a:pt x="52" y="145"/>
                  </a:lnTo>
                  <a:lnTo>
                    <a:pt x="52" y="147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1" y="155"/>
                  </a:lnTo>
                  <a:lnTo>
                    <a:pt x="49" y="155"/>
                  </a:lnTo>
                  <a:lnTo>
                    <a:pt x="48" y="156"/>
                  </a:lnTo>
                  <a:lnTo>
                    <a:pt x="49" y="157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8" y="163"/>
                  </a:lnTo>
                  <a:lnTo>
                    <a:pt x="47" y="164"/>
                  </a:lnTo>
                  <a:lnTo>
                    <a:pt x="45" y="164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6" y="165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1" y="166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7" y="173"/>
                  </a:lnTo>
                  <a:lnTo>
                    <a:pt x="22" y="173"/>
                  </a:lnTo>
                  <a:lnTo>
                    <a:pt x="22" y="175"/>
                  </a:lnTo>
                  <a:lnTo>
                    <a:pt x="23" y="180"/>
                  </a:lnTo>
                  <a:lnTo>
                    <a:pt x="23" y="182"/>
                  </a:lnTo>
                  <a:lnTo>
                    <a:pt x="26" y="183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2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20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2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3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5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4" y="208"/>
                  </a:lnTo>
                  <a:lnTo>
                    <a:pt x="13" y="208"/>
                  </a:lnTo>
                  <a:lnTo>
                    <a:pt x="12" y="208"/>
                  </a:lnTo>
                  <a:lnTo>
                    <a:pt x="9" y="205"/>
                  </a:lnTo>
                  <a:lnTo>
                    <a:pt x="6" y="203"/>
                  </a:lnTo>
                  <a:lnTo>
                    <a:pt x="3" y="203"/>
                  </a:lnTo>
                  <a:lnTo>
                    <a:pt x="1" y="202"/>
                  </a:lnTo>
                  <a:lnTo>
                    <a:pt x="0" y="203"/>
                  </a:lnTo>
                  <a:lnTo>
                    <a:pt x="1" y="203"/>
                  </a:lnTo>
                  <a:lnTo>
                    <a:pt x="3" y="204"/>
                  </a:lnTo>
                  <a:lnTo>
                    <a:pt x="6" y="204"/>
                  </a:lnTo>
                  <a:lnTo>
                    <a:pt x="6" y="205"/>
                  </a:lnTo>
                  <a:lnTo>
                    <a:pt x="7" y="205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0" y="208"/>
                  </a:lnTo>
                  <a:lnTo>
                    <a:pt x="12" y="209"/>
                  </a:lnTo>
                  <a:lnTo>
                    <a:pt x="13" y="209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2"/>
                  </a:lnTo>
                  <a:lnTo>
                    <a:pt x="12" y="214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9" y="217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8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9" y="224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6" y="227"/>
                  </a:lnTo>
                  <a:lnTo>
                    <a:pt x="15" y="227"/>
                  </a:lnTo>
                  <a:lnTo>
                    <a:pt x="16" y="228"/>
                  </a:lnTo>
                  <a:lnTo>
                    <a:pt x="16" y="229"/>
                  </a:lnTo>
                  <a:lnTo>
                    <a:pt x="18" y="230"/>
                  </a:lnTo>
                  <a:lnTo>
                    <a:pt x="16" y="230"/>
                  </a:lnTo>
                  <a:lnTo>
                    <a:pt x="16" y="231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4"/>
                  </a:lnTo>
                  <a:lnTo>
                    <a:pt x="21" y="235"/>
                  </a:lnTo>
                  <a:lnTo>
                    <a:pt x="21" y="237"/>
                  </a:lnTo>
                  <a:lnTo>
                    <a:pt x="23" y="241"/>
                  </a:lnTo>
                  <a:lnTo>
                    <a:pt x="27" y="242"/>
                  </a:lnTo>
                  <a:lnTo>
                    <a:pt x="29" y="241"/>
                  </a:lnTo>
                  <a:lnTo>
                    <a:pt x="31" y="242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3" y="243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4" y="244"/>
                  </a:lnTo>
                  <a:lnTo>
                    <a:pt x="34" y="245"/>
                  </a:lnTo>
                  <a:lnTo>
                    <a:pt x="35" y="247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8" y="250"/>
                  </a:lnTo>
                  <a:lnTo>
                    <a:pt x="44" y="257"/>
                  </a:lnTo>
                  <a:lnTo>
                    <a:pt x="46" y="260"/>
                  </a:lnTo>
                  <a:lnTo>
                    <a:pt x="48" y="261"/>
                  </a:lnTo>
                  <a:lnTo>
                    <a:pt x="51" y="262"/>
                  </a:lnTo>
                  <a:lnTo>
                    <a:pt x="52" y="264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2" y="270"/>
                  </a:lnTo>
                  <a:lnTo>
                    <a:pt x="53" y="271"/>
                  </a:lnTo>
                  <a:lnTo>
                    <a:pt x="53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4" y="274"/>
                  </a:lnTo>
                  <a:lnTo>
                    <a:pt x="55" y="273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8" y="271"/>
                  </a:lnTo>
                  <a:lnTo>
                    <a:pt x="60" y="271"/>
                  </a:lnTo>
                  <a:lnTo>
                    <a:pt x="61" y="273"/>
                  </a:lnTo>
                  <a:lnTo>
                    <a:pt x="61" y="273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0" y="271"/>
                  </a:lnTo>
                  <a:lnTo>
                    <a:pt x="56" y="268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6" y="268"/>
                  </a:lnTo>
                  <a:lnTo>
                    <a:pt x="56" y="267"/>
                  </a:lnTo>
                  <a:lnTo>
                    <a:pt x="56" y="266"/>
                  </a:lnTo>
                  <a:lnTo>
                    <a:pt x="58" y="266"/>
                  </a:lnTo>
                  <a:lnTo>
                    <a:pt x="59" y="264"/>
                  </a:lnTo>
                  <a:lnTo>
                    <a:pt x="59" y="263"/>
                  </a:lnTo>
                  <a:lnTo>
                    <a:pt x="59" y="262"/>
                  </a:lnTo>
                  <a:lnTo>
                    <a:pt x="58" y="261"/>
                  </a:lnTo>
                  <a:lnTo>
                    <a:pt x="59" y="261"/>
                  </a:lnTo>
                  <a:lnTo>
                    <a:pt x="59" y="260"/>
                  </a:lnTo>
                  <a:lnTo>
                    <a:pt x="60" y="260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61"/>
                  </a:lnTo>
                  <a:lnTo>
                    <a:pt x="61" y="262"/>
                  </a:lnTo>
                  <a:lnTo>
                    <a:pt x="61" y="262"/>
                  </a:lnTo>
                  <a:lnTo>
                    <a:pt x="62" y="262"/>
                  </a:lnTo>
                  <a:lnTo>
                    <a:pt x="62" y="263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4" y="264"/>
                  </a:lnTo>
                  <a:lnTo>
                    <a:pt x="65" y="263"/>
                  </a:lnTo>
                  <a:lnTo>
                    <a:pt x="66" y="262"/>
                  </a:lnTo>
                  <a:lnTo>
                    <a:pt x="67" y="263"/>
                  </a:lnTo>
                  <a:lnTo>
                    <a:pt x="68" y="263"/>
                  </a:lnTo>
                  <a:lnTo>
                    <a:pt x="69" y="263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9" y="266"/>
                  </a:lnTo>
                  <a:lnTo>
                    <a:pt x="71" y="267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2" y="267"/>
                  </a:lnTo>
                  <a:lnTo>
                    <a:pt x="73" y="267"/>
                  </a:lnTo>
                  <a:lnTo>
                    <a:pt x="74" y="268"/>
                  </a:lnTo>
                  <a:lnTo>
                    <a:pt x="79" y="269"/>
                  </a:lnTo>
                  <a:lnTo>
                    <a:pt x="77" y="268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80" y="266"/>
                  </a:lnTo>
                  <a:lnTo>
                    <a:pt x="80" y="264"/>
                  </a:lnTo>
                  <a:lnTo>
                    <a:pt x="80" y="263"/>
                  </a:lnTo>
                  <a:lnTo>
                    <a:pt x="85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3"/>
                  </a:lnTo>
                  <a:lnTo>
                    <a:pt x="85" y="275"/>
                  </a:lnTo>
                  <a:lnTo>
                    <a:pt x="86" y="277"/>
                  </a:lnTo>
                  <a:lnTo>
                    <a:pt x="87" y="277"/>
                  </a:lnTo>
                  <a:lnTo>
                    <a:pt x="87" y="279"/>
                  </a:lnTo>
                  <a:lnTo>
                    <a:pt x="87" y="280"/>
                  </a:lnTo>
                  <a:lnTo>
                    <a:pt x="88" y="280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7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81" y="280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7" y="280"/>
                  </a:lnTo>
                  <a:lnTo>
                    <a:pt x="75" y="279"/>
                  </a:lnTo>
                  <a:lnTo>
                    <a:pt x="75" y="277"/>
                  </a:lnTo>
                  <a:lnTo>
                    <a:pt x="77" y="276"/>
                  </a:lnTo>
                  <a:lnTo>
                    <a:pt x="75" y="275"/>
                  </a:lnTo>
                  <a:lnTo>
                    <a:pt x="74" y="275"/>
                  </a:lnTo>
                  <a:lnTo>
                    <a:pt x="73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8" y="273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6" y="276"/>
                  </a:lnTo>
                  <a:lnTo>
                    <a:pt x="65" y="276"/>
                  </a:lnTo>
                  <a:lnTo>
                    <a:pt x="64" y="276"/>
                  </a:lnTo>
                  <a:lnTo>
                    <a:pt x="64" y="275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2" y="273"/>
                  </a:lnTo>
                  <a:lnTo>
                    <a:pt x="62" y="274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5"/>
                  </a:lnTo>
                  <a:lnTo>
                    <a:pt x="56" y="276"/>
                  </a:lnTo>
                  <a:lnTo>
                    <a:pt x="56" y="277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2"/>
                  </a:lnTo>
                  <a:lnTo>
                    <a:pt x="59" y="282"/>
                  </a:lnTo>
                  <a:lnTo>
                    <a:pt x="56" y="282"/>
                  </a:lnTo>
                  <a:lnTo>
                    <a:pt x="55" y="283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4" y="288"/>
                  </a:lnTo>
                  <a:lnTo>
                    <a:pt x="56" y="290"/>
                  </a:lnTo>
                  <a:lnTo>
                    <a:pt x="56" y="292"/>
                  </a:lnTo>
                  <a:lnTo>
                    <a:pt x="58" y="292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61" y="292"/>
                  </a:lnTo>
                  <a:lnTo>
                    <a:pt x="61" y="289"/>
                  </a:lnTo>
                  <a:lnTo>
                    <a:pt x="62" y="288"/>
                  </a:lnTo>
                  <a:lnTo>
                    <a:pt x="64" y="289"/>
                  </a:lnTo>
                  <a:lnTo>
                    <a:pt x="65" y="290"/>
                  </a:lnTo>
                  <a:lnTo>
                    <a:pt x="67" y="299"/>
                  </a:lnTo>
                  <a:lnTo>
                    <a:pt x="67" y="300"/>
                  </a:lnTo>
                  <a:lnTo>
                    <a:pt x="68" y="300"/>
                  </a:lnTo>
                  <a:lnTo>
                    <a:pt x="69" y="300"/>
                  </a:lnTo>
                  <a:lnTo>
                    <a:pt x="72" y="300"/>
                  </a:lnTo>
                  <a:lnTo>
                    <a:pt x="73" y="301"/>
                  </a:lnTo>
                  <a:lnTo>
                    <a:pt x="74" y="305"/>
                  </a:lnTo>
                  <a:lnTo>
                    <a:pt x="75" y="307"/>
                  </a:lnTo>
                  <a:lnTo>
                    <a:pt x="75" y="308"/>
                  </a:lnTo>
                  <a:lnTo>
                    <a:pt x="75" y="313"/>
                  </a:lnTo>
                  <a:lnTo>
                    <a:pt x="75" y="314"/>
                  </a:lnTo>
                  <a:lnTo>
                    <a:pt x="77" y="315"/>
                  </a:lnTo>
                  <a:lnTo>
                    <a:pt x="77" y="316"/>
                  </a:lnTo>
                  <a:lnTo>
                    <a:pt x="78" y="316"/>
                  </a:lnTo>
                  <a:lnTo>
                    <a:pt x="79" y="315"/>
                  </a:lnTo>
                  <a:lnTo>
                    <a:pt x="80" y="314"/>
                  </a:lnTo>
                  <a:lnTo>
                    <a:pt x="81" y="314"/>
                  </a:lnTo>
                  <a:lnTo>
                    <a:pt x="81" y="315"/>
                  </a:lnTo>
                  <a:lnTo>
                    <a:pt x="80" y="318"/>
                  </a:lnTo>
                  <a:lnTo>
                    <a:pt x="80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1"/>
                  </a:lnTo>
                  <a:lnTo>
                    <a:pt x="82" y="322"/>
                  </a:lnTo>
                  <a:lnTo>
                    <a:pt x="82" y="323"/>
                  </a:lnTo>
                  <a:lnTo>
                    <a:pt x="84" y="323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81" y="327"/>
                  </a:lnTo>
                  <a:lnTo>
                    <a:pt x="82" y="327"/>
                  </a:lnTo>
                  <a:lnTo>
                    <a:pt x="82" y="326"/>
                  </a:lnTo>
                  <a:lnTo>
                    <a:pt x="84" y="326"/>
                  </a:lnTo>
                  <a:lnTo>
                    <a:pt x="85" y="327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2" y="328"/>
                  </a:lnTo>
                  <a:lnTo>
                    <a:pt x="82" y="329"/>
                  </a:lnTo>
                  <a:lnTo>
                    <a:pt x="82" y="331"/>
                  </a:lnTo>
                  <a:lnTo>
                    <a:pt x="81" y="331"/>
                  </a:lnTo>
                  <a:lnTo>
                    <a:pt x="80" y="332"/>
                  </a:lnTo>
                  <a:lnTo>
                    <a:pt x="81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85" y="334"/>
                  </a:lnTo>
                  <a:lnTo>
                    <a:pt x="86" y="335"/>
                  </a:lnTo>
                  <a:lnTo>
                    <a:pt x="87" y="335"/>
                  </a:lnTo>
                  <a:lnTo>
                    <a:pt x="87" y="334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88" y="333"/>
                  </a:lnTo>
                  <a:lnTo>
                    <a:pt x="88" y="332"/>
                  </a:lnTo>
                  <a:lnTo>
                    <a:pt x="90" y="332"/>
                  </a:lnTo>
                  <a:lnTo>
                    <a:pt x="90" y="333"/>
                  </a:lnTo>
                  <a:lnTo>
                    <a:pt x="90" y="333"/>
                  </a:lnTo>
                  <a:lnTo>
                    <a:pt x="91" y="333"/>
                  </a:lnTo>
                  <a:lnTo>
                    <a:pt x="92" y="332"/>
                  </a:lnTo>
                  <a:lnTo>
                    <a:pt x="93" y="332"/>
                  </a:lnTo>
                  <a:lnTo>
                    <a:pt x="94" y="331"/>
                  </a:lnTo>
                  <a:lnTo>
                    <a:pt x="93" y="331"/>
                  </a:lnTo>
                  <a:lnTo>
                    <a:pt x="93" y="329"/>
                  </a:lnTo>
                  <a:lnTo>
                    <a:pt x="94" y="329"/>
                  </a:lnTo>
                  <a:lnTo>
                    <a:pt x="95" y="329"/>
                  </a:lnTo>
                  <a:lnTo>
                    <a:pt x="95" y="328"/>
                  </a:lnTo>
                  <a:lnTo>
                    <a:pt x="98" y="328"/>
                  </a:lnTo>
                  <a:lnTo>
                    <a:pt x="99" y="327"/>
                  </a:lnTo>
                  <a:lnTo>
                    <a:pt x="99" y="326"/>
                  </a:lnTo>
                  <a:lnTo>
                    <a:pt x="99" y="325"/>
                  </a:lnTo>
                  <a:lnTo>
                    <a:pt x="99" y="323"/>
                  </a:lnTo>
                  <a:lnTo>
                    <a:pt x="100" y="323"/>
                  </a:lnTo>
                  <a:lnTo>
                    <a:pt x="97" y="319"/>
                  </a:lnTo>
                  <a:lnTo>
                    <a:pt x="97" y="318"/>
                  </a:lnTo>
                  <a:lnTo>
                    <a:pt x="98" y="318"/>
                  </a:lnTo>
                  <a:lnTo>
                    <a:pt x="99" y="319"/>
                  </a:lnTo>
                  <a:lnTo>
                    <a:pt x="100" y="320"/>
                  </a:lnTo>
                  <a:lnTo>
                    <a:pt x="101" y="326"/>
                  </a:lnTo>
                  <a:lnTo>
                    <a:pt x="103" y="327"/>
                  </a:lnTo>
                  <a:lnTo>
                    <a:pt x="104" y="327"/>
                  </a:lnTo>
                  <a:lnTo>
                    <a:pt x="105" y="328"/>
                  </a:lnTo>
                  <a:lnTo>
                    <a:pt x="106" y="328"/>
                  </a:lnTo>
                  <a:lnTo>
                    <a:pt x="105" y="329"/>
                  </a:lnTo>
                  <a:lnTo>
                    <a:pt x="106" y="329"/>
                  </a:lnTo>
                  <a:lnTo>
                    <a:pt x="107" y="328"/>
                  </a:lnTo>
                  <a:lnTo>
                    <a:pt x="107" y="329"/>
                  </a:lnTo>
                  <a:lnTo>
                    <a:pt x="108" y="329"/>
                  </a:lnTo>
                  <a:lnTo>
                    <a:pt x="110" y="328"/>
                  </a:lnTo>
                  <a:lnTo>
                    <a:pt x="110" y="331"/>
                  </a:lnTo>
                  <a:lnTo>
                    <a:pt x="110" y="332"/>
                  </a:lnTo>
                  <a:lnTo>
                    <a:pt x="111" y="332"/>
                  </a:lnTo>
                  <a:lnTo>
                    <a:pt x="111" y="333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4"/>
                  </a:lnTo>
                  <a:lnTo>
                    <a:pt x="118" y="331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7" y="331"/>
                  </a:lnTo>
                  <a:lnTo>
                    <a:pt x="130" y="332"/>
                  </a:lnTo>
                  <a:lnTo>
                    <a:pt x="131" y="333"/>
                  </a:lnTo>
                  <a:lnTo>
                    <a:pt x="132" y="331"/>
                  </a:lnTo>
                  <a:lnTo>
                    <a:pt x="132" y="329"/>
                  </a:lnTo>
                  <a:lnTo>
                    <a:pt x="136" y="327"/>
                  </a:lnTo>
                  <a:lnTo>
                    <a:pt x="137" y="327"/>
                  </a:lnTo>
                  <a:lnTo>
                    <a:pt x="138" y="328"/>
                  </a:lnTo>
                  <a:lnTo>
                    <a:pt x="138" y="328"/>
                  </a:lnTo>
                  <a:lnTo>
                    <a:pt x="139" y="328"/>
                  </a:lnTo>
                  <a:lnTo>
                    <a:pt x="140" y="328"/>
                  </a:lnTo>
                  <a:lnTo>
                    <a:pt x="144" y="327"/>
                  </a:lnTo>
                  <a:lnTo>
                    <a:pt x="146" y="326"/>
                  </a:lnTo>
                  <a:lnTo>
                    <a:pt x="147" y="326"/>
                  </a:lnTo>
                  <a:lnTo>
                    <a:pt x="149" y="328"/>
                  </a:lnTo>
                  <a:lnTo>
                    <a:pt x="150" y="327"/>
                  </a:lnTo>
                  <a:lnTo>
                    <a:pt x="152" y="327"/>
                  </a:lnTo>
                  <a:lnTo>
                    <a:pt x="156" y="328"/>
                  </a:lnTo>
                  <a:lnTo>
                    <a:pt x="158" y="328"/>
                  </a:lnTo>
                  <a:lnTo>
                    <a:pt x="159" y="329"/>
                  </a:lnTo>
                  <a:lnTo>
                    <a:pt x="159" y="331"/>
                  </a:lnTo>
                  <a:lnTo>
                    <a:pt x="160" y="331"/>
                  </a:lnTo>
                  <a:lnTo>
                    <a:pt x="162" y="331"/>
                  </a:lnTo>
                  <a:lnTo>
                    <a:pt x="162" y="332"/>
                  </a:lnTo>
                  <a:lnTo>
                    <a:pt x="162" y="333"/>
                  </a:lnTo>
                  <a:lnTo>
                    <a:pt x="163" y="334"/>
                  </a:lnTo>
                  <a:lnTo>
                    <a:pt x="163" y="332"/>
                  </a:lnTo>
                  <a:lnTo>
                    <a:pt x="164" y="331"/>
                  </a:lnTo>
                  <a:lnTo>
                    <a:pt x="165" y="329"/>
                  </a:lnTo>
                  <a:lnTo>
                    <a:pt x="166" y="331"/>
                  </a:lnTo>
                  <a:lnTo>
                    <a:pt x="168" y="329"/>
                  </a:lnTo>
                  <a:lnTo>
                    <a:pt x="169" y="331"/>
                  </a:lnTo>
                  <a:lnTo>
                    <a:pt x="170" y="331"/>
                  </a:lnTo>
                  <a:lnTo>
                    <a:pt x="170" y="332"/>
                  </a:lnTo>
                  <a:lnTo>
                    <a:pt x="173" y="331"/>
                  </a:lnTo>
                  <a:lnTo>
                    <a:pt x="175" y="332"/>
                  </a:lnTo>
                  <a:lnTo>
                    <a:pt x="176" y="332"/>
                  </a:lnTo>
                  <a:lnTo>
                    <a:pt x="177" y="332"/>
                  </a:lnTo>
                  <a:lnTo>
                    <a:pt x="177" y="331"/>
                  </a:lnTo>
                  <a:lnTo>
                    <a:pt x="177" y="329"/>
                  </a:lnTo>
                  <a:lnTo>
                    <a:pt x="178" y="328"/>
                  </a:lnTo>
                  <a:lnTo>
                    <a:pt x="177" y="328"/>
                  </a:lnTo>
                  <a:lnTo>
                    <a:pt x="177" y="328"/>
                  </a:lnTo>
                  <a:lnTo>
                    <a:pt x="176" y="328"/>
                  </a:lnTo>
                  <a:lnTo>
                    <a:pt x="177" y="327"/>
                  </a:lnTo>
                  <a:lnTo>
                    <a:pt x="178" y="326"/>
                  </a:lnTo>
                  <a:lnTo>
                    <a:pt x="178" y="325"/>
                  </a:lnTo>
                  <a:lnTo>
                    <a:pt x="178" y="322"/>
                  </a:lnTo>
                  <a:lnTo>
                    <a:pt x="182" y="325"/>
                  </a:lnTo>
                  <a:lnTo>
                    <a:pt x="183" y="325"/>
                  </a:lnTo>
                  <a:lnTo>
                    <a:pt x="184" y="327"/>
                  </a:lnTo>
                  <a:lnTo>
                    <a:pt x="188" y="331"/>
                  </a:lnTo>
                  <a:lnTo>
                    <a:pt x="189" y="332"/>
                  </a:lnTo>
                  <a:lnTo>
                    <a:pt x="188" y="333"/>
                  </a:lnTo>
                  <a:lnTo>
                    <a:pt x="188" y="334"/>
                  </a:lnTo>
                  <a:lnTo>
                    <a:pt x="189" y="334"/>
                  </a:lnTo>
                  <a:lnTo>
                    <a:pt x="189" y="335"/>
                  </a:lnTo>
                  <a:lnTo>
                    <a:pt x="190" y="336"/>
                  </a:lnTo>
                  <a:lnTo>
                    <a:pt x="191" y="336"/>
                  </a:lnTo>
                  <a:lnTo>
                    <a:pt x="192" y="336"/>
                  </a:lnTo>
                  <a:lnTo>
                    <a:pt x="194" y="335"/>
                  </a:lnTo>
                  <a:lnTo>
                    <a:pt x="194" y="334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2"/>
                  </a:lnTo>
                  <a:lnTo>
                    <a:pt x="194" y="331"/>
                  </a:lnTo>
                  <a:lnTo>
                    <a:pt x="195" y="329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6" y="328"/>
                  </a:lnTo>
                  <a:lnTo>
                    <a:pt x="197" y="328"/>
                  </a:lnTo>
                  <a:lnTo>
                    <a:pt x="199" y="328"/>
                  </a:lnTo>
                  <a:lnTo>
                    <a:pt x="199" y="329"/>
                  </a:lnTo>
                  <a:lnTo>
                    <a:pt x="199" y="332"/>
                  </a:lnTo>
                  <a:lnTo>
                    <a:pt x="201" y="334"/>
                  </a:lnTo>
                  <a:lnTo>
                    <a:pt x="202" y="334"/>
                  </a:lnTo>
                  <a:lnTo>
                    <a:pt x="203" y="335"/>
                  </a:lnTo>
                  <a:lnTo>
                    <a:pt x="203" y="336"/>
                  </a:lnTo>
                  <a:lnTo>
                    <a:pt x="207" y="336"/>
                  </a:lnTo>
                  <a:lnTo>
                    <a:pt x="208" y="338"/>
                  </a:lnTo>
                  <a:lnTo>
                    <a:pt x="207" y="339"/>
                  </a:lnTo>
                  <a:lnTo>
                    <a:pt x="205" y="340"/>
                  </a:lnTo>
                  <a:lnTo>
                    <a:pt x="205" y="341"/>
                  </a:lnTo>
                  <a:lnTo>
                    <a:pt x="208" y="344"/>
                  </a:lnTo>
                  <a:lnTo>
                    <a:pt x="209" y="342"/>
                  </a:lnTo>
                  <a:lnTo>
                    <a:pt x="212" y="342"/>
                  </a:lnTo>
                  <a:lnTo>
                    <a:pt x="214" y="341"/>
                  </a:lnTo>
                  <a:lnTo>
                    <a:pt x="214" y="342"/>
                  </a:lnTo>
                  <a:lnTo>
                    <a:pt x="214" y="344"/>
                  </a:lnTo>
                  <a:lnTo>
                    <a:pt x="215" y="341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0" y="345"/>
                  </a:lnTo>
                  <a:lnTo>
                    <a:pt x="218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4"/>
                  </a:lnTo>
                  <a:lnTo>
                    <a:pt x="224" y="344"/>
                  </a:lnTo>
                  <a:lnTo>
                    <a:pt x="225" y="344"/>
                  </a:lnTo>
                  <a:lnTo>
                    <a:pt x="227" y="345"/>
                  </a:lnTo>
                  <a:lnTo>
                    <a:pt x="228" y="346"/>
                  </a:lnTo>
                  <a:lnTo>
                    <a:pt x="225" y="346"/>
                  </a:lnTo>
                  <a:lnTo>
                    <a:pt x="225" y="347"/>
                  </a:lnTo>
                  <a:lnTo>
                    <a:pt x="229" y="347"/>
                  </a:lnTo>
                  <a:lnTo>
                    <a:pt x="231" y="345"/>
                  </a:lnTo>
                  <a:lnTo>
                    <a:pt x="231" y="345"/>
                  </a:lnTo>
                  <a:lnTo>
                    <a:pt x="234" y="347"/>
                  </a:lnTo>
                  <a:lnTo>
                    <a:pt x="233" y="348"/>
                  </a:lnTo>
                  <a:lnTo>
                    <a:pt x="234" y="349"/>
                  </a:lnTo>
                  <a:lnTo>
                    <a:pt x="238" y="349"/>
                  </a:lnTo>
                  <a:lnTo>
                    <a:pt x="240" y="349"/>
                  </a:lnTo>
                  <a:lnTo>
                    <a:pt x="240" y="351"/>
                  </a:lnTo>
                  <a:lnTo>
                    <a:pt x="238" y="351"/>
                  </a:lnTo>
                  <a:lnTo>
                    <a:pt x="237" y="351"/>
                  </a:lnTo>
                  <a:lnTo>
                    <a:pt x="236" y="351"/>
                  </a:lnTo>
                  <a:lnTo>
                    <a:pt x="236" y="352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8" y="354"/>
                  </a:lnTo>
                  <a:lnTo>
                    <a:pt x="238" y="355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1" y="358"/>
                  </a:lnTo>
                  <a:lnTo>
                    <a:pt x="229" y="359"/>
                  </a:lnTo>
                  <a:lnTo>
                    <a:pt x="227" y="358"/>
                  </a:lnTo>
                  <a:lnTo>
                    <a:pt x="224" y="358"/>
                  </a:lnTo>
                  <a:lnTo>
                    <a:pt x="221" y="357"/>
                  </a:lnTo>
                  <a:lnTo>
                    <a:pt x="218" y="357"/>
                  </a:lnTo>
                  <a:lnTo>
                    <a:pt x="216" y="359"/>
                  </a:lnTo>
                  <a:lnTo>
                    <a:pt x="215" y="359"/>
                  </a:lnTo>
                  <a:lnTo>
                    <a:pt x="214" y="359"/>
                  </a:lnTo>
                  <a:lnTo>
                    <a:pt x="212" y="361"/>
                  </a:lnTo>
                  <a:lnTo>
                    <a:pt x="214" y="361"/>
                  </a:lnTo>
                  <a:lnTo>
                    <a:pt x="215" y="361"/>
                  </a:lnTo>
                  <a:lnTo>
                    <a:pt x="216" y="361"/>
                  </a:lnTo>
                  <a:lnTo>
                    <a:pt x="217" y="364"/>
                  </a:lnTo>
                  <a:lnTo>
                    <a:pt x="218" y="364"/>
                  </a:lnTo>
                  <a:lnTo>
                    <a:pt x="220" y="364"/>
                  </a:lnTo>
                  <a:lnTo>
                    <a:pt x="221" y="365"/>
                  </a:lnTo>
                  <a:lnTo>
                    <a:pt x="222" y="366"/>
                  </a:lnTo>
                  <a:lnTo>
                    <a:pt x="221" y="367"/>
                  </a:lnTo>
                  <a:lnTo>
                    <a:pt x="220" y="370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2" y="371"/>
                  </a:lnTo>
                  <a:lnTo>
                    <a:pt x="211" y="370"/>
                  </a:lnTo>
                  <a:lnTo>
                    <a:pt x="209" y="367"/>
                  </a:lnTo>
                  <a:lnTo>
                    <a:pt x="208" y="367"/>
                  </a:lnTo>
                  <a:lnTo>
                    <a:pt x="208" y="366"/>
                  </a:lnTo>
                  <a:lnTo>
                    <a:pt x="207" y="364"/>
                  </a:lnTo>
                  <a:lnTo>
                    <a:pt x="201" y="359"/>
                  </a:lnTo>
                  <a:lnTo>
                    <a:pt x="199" y="358"/>
                  </a:lnTo>
                  <a:lnTo>
                    <a:pt x="195" y="357"/>
                  </a:lnTo>
                  <a:lnTo>
                    <a:pt x="186" y="353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8" y="352"/>
                  </a:lnTo>
                  <a:lnTo>
                    <a:pt x="177" y="351"/>
                  </a:lnTo>
                  <a:lnTo>
                    <a:pt x="175" y="349"/>
                  </a:lnTo>
                  <a:lnTo>
                    <a:pt x="175" y="348"/>
                  </a:lnTo>
                  <a:lnTo>
                    <a:pt x="173" y="348"/>
                  </a:lnTo>
                  <a:lnTo>
                    <a:pt x="172" y="348"/>
                  </a:lnTo>
                  <a:lnTo>
                    <a:pt x="171" y="348"/>
                  </a:lnTo>
                  <a:lnTo>
                    <a:pt x="168" y="347"/>
                  </a:lnTo>
                  <a:lnTo>
                    <a:pt x="165" y="347"/>
                  </a:lnTo>
                  <a:lnTo>
                    <a:pt x="164" y="346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59" y="341"/>
                  </a:lnTo>
                  <a:lnTo>
                    <a:pt x="158" y="340"/>
                  </a:lnTo>
                  <a:lnTo>
                    <a:pt x="157" y="340"/>
                  </a:lnTo>
                  <a:lnTo>
                    <a:pt x="157" y="339"/>
                  </a:lnTo>
                  <a:lnTo>
                    <a:pt x="156" y="340"/>
                  </a:lnTo>
                  <a:lnTo>
                    <a:pt x="155" y="340"/>
                  </a:lnTo>
                  <a:lnTo>
                    <a:pt x="152" y="339"/>
                  </a:lnTo>
                  <a:lnTo>
                    <a:pt x="151" y="338"/>
                  </a:lnTo>
                  <a:lnTo>
                    <a:pt x="150" y="336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49" y="334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5" y="333"/>
                  </a:lnTo>
                  <a:lnTo>
                    <a:pt x="144" y="333"/>
                  </a:lnTo>
                  <a:lnTo>
                    <a:pt x="143" y="333"/>
                  </a:lnTo>
                  <a:lnTo>
                    <a:pt x="138" y="332"/>
                  </a:lnTo>
                  <a:lnTo>
                    <a:pt x="137" y="333"/>
                  </a:lnTo>
                  <a:lnTo>
                    <a:pt x="131" y="336"/>
                  </a:lnTo>
                  <a:lnTo>
                    <a:pt x="129" y="339"/>
                  </a:lnTo>
                  <a:lnTo>
                    <a:pt x="126" y="345"/>
                  </a:lnTo>
                  <a:lnTo>
                    <a:pt x="124" y="348"/>
                  </a:lnTo>
                  <a:lnTo>
                    <a:pt x="121" y="349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3" y="349"/>
                  </a:lnTo>
                  <a:lnTo>
                    <a:pt x="110" y="346"/>
                  </a:lnTo>
                  <a:lnTo>
                    <a:pt x="108" y="346"/>
                  </a:lnTo>
                  <a:lnTo>
                    <a:pt x="107" y="346"/>
                  </a:lnTo>
                  <a:lnTo>
                    <a:pt x="105" y="346"/>
                  </a:lnTo>
                  <a:lnTo>
                    <a:pt x="105" y="347"/>
                  </a:lnTo>
                  <a:lnTo>
                    <a:pt x="104" y="346"/>
                  </a:lnTo>
                  <a:lnTo>
                    <a:pt x="103" y="345"/>
                  </a:lnTo>
                  <a:lnTo>
                    <a:pt x="101" y="344"/>
                  </a:lnTo>
                  <a:lnTo>
                    <a:pt x="101" y="345"/>
                  </a:lnTo>
                  <a:lnTo>
                    <a:pt x="101" y="351"/>
                  </a:lnTo>
                  <a:lnTo>
                    <a:pt x="101" y="353"/>
                  </a:lnTo>
                  <a:lnTo>
                    <a:pt x="98" y="357"/>
                  </a:lnTo>
                  <a:lnTo>
                    <a:pt x="98" y="358"/>
                  </a:lnTo>
                  <a:lnTo>
                    <a:pt x="94" y="362"/>
                  </a:lnTo>
                  <a:lnTo>
                    <a:pt x="95" y="362"/>
                  </a:lnTo>
                  <a:lnTo>
                    <a:pt x="95" y="361"/>
                  </a:lnTo>
                  <a:lnTo>
                    <a:pt x="97" y="361"/>
                  </a:lnTo>
                  <a:lnTo>
                    <a:pt x="98" y="361"/>
                  </a:lnTo>
                  <a:lnTo>
                    <a:pt x="98" y="362"/>
                  </a:lnTo>
                  <a:lnTo>
                    <a:pt x="97" y="362"/>
                  </a:lnTo>
                  <a:lnTo>
                    <a:pt x="97" y="364"/>
                  </a:lnTo>
                  <a:lnTo>
                    <a:pt x="95" y="365"/>
                  </a:lnTo>
                  <a:lnTo>
                    <a:pt x="94" y="364"/>
                  </a:lnTo>
                  <a:lnTo>
                    <a:pt x="92" y="367"/>
                  </a:lnTo>
                  <a:lnTo>
                    <a:pt x="90" y="370"/>
                  </a:lnTo>
                  <a:lnTo>
                    <a:pt x="87" y="371"/>
                  </a:lnTo>
                  <a:lnTo>
                    <a:pt x="85" y="370"/>
                  </a:lnTo>
                  <a:lnTo>
                    <a:pt x="84" y="370"/>
                  </a:lnTo>
                  <a:lnTo>
                    <a:pt x="82" y="377"/>
                  </a:lnTo>
                  <a:lnTo>
                    <a:pt x="82" y="379"/>
                  </a:lnTo>
                  <a:lnTo>
                    <a:pt x="82" y="380"/>
                  </a:lnTo>
                  <a:lnTo>
                    <a:pt x="84" y="380"/>
                  </a:lnTo>
                  <a:lnTo>
                    <a:pt x="91" y="383"/>
                  </a:lnTo>
                  <a:lnTo>
                    <a:pt x="94" y="385"/>
                  </a:lnTo>
                  <a:lnTo>
                    <a:pt x="95" y="386"/>
                  </a:lnTo>
                  <a:lnTo>
                    <a:pt x="97" y="390"/>
                  </a:lnTo>
                  <a:lnTo>
                    <a:pt x="97" y="392"/>
                  </a:lnTo>
                  <a:lnTo>
                    <a:pt x="97" y="393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7" y="397"/>
                  </a:lnTo>
                  <a:lnTo>
                    <a:pt x="97" y="398"/>
                  </a:lnTo>
                  <a:lnTo>
                    <a:pt x="97" y="399"/>
                  </a:lnTo>
                  <a:lnTo>
                    <a:pt x="98" y="399"/>
                  </a:lnTo>
                  <a:lnTo>
                    <a:pt x="98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5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8" y="401"/>
                  </a:lnTo>
                  <a:lnTo>
                    <a:pt x="116" y="406"/>
                  </a:lnTo>
                  <a:lnTo>
                    <a:pt x="117" y="407"/>
                  </a:lnTo>
                  <a:lnTo>
                    <a:pt x="119" y="412"/>
                  </a:lnTo>
                  <a:lnTo>
                    <a:pt x="124" y="422"/>
                  </a:lnTo>
                  <a:lnTo>
                    <a:pt x="125" y="423"/>
                  </a:lnTo>
                  <a:lnTo>
                    <a:pt x="125" y="425"/>
                  </a:lnTo>
                  <a:lnTo>
                    <a:pt x="125" y="429"/>
                  </a:lnTo>
                  <a:lnTo>
                    <a:pt x="125" y="432"/>
                  </a:lnTo>
                  <a:lnTo>
                    <a:pt x="123" y="435"/>
                  </a:lnTo>
                  <a:lnTo>
                    <a:pt x="118" y="438"/>
                  </a:lnTo>
                  <a:lnTo>
                    <a:pt x="117" y="442"/>
                  </a:lnTo>
                  <a:lnTo>
                    <a:pt x="117" y="444"/>
                  </a:lnTo>
                  <a:lnTo>
                    <a:pt x="117" y="448"/>
                  </a:lnTo>
                  <a:lnTo>
                    <a:pt x="118" y="451"/>
                  </a:lnTo>
                  <a:lnTo>
                    <a:pt x="118" y="455"/>
                  </a:lnTo>
                  <a:lnTo>
                    <a:pt x="120" y="457"/>
                  </a:lnTo>
                  <a:lnTo>
                    <a:pt x="123" y="459"/>
                  </a:lnTo>
                  <a:lnTo>
                    <a:pt x="123" y="463"/>
                  </a:lnTo>
                  <a:lnTo>
                    <a:pt x="124" y="462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6" y="463"/>
                  </a:lnTo>
                  <a:lnTo>
                    <a:pt x="126" y="464"/>
                  </a:lnTo>
                  <a:lnTo>
                    <a:pt x="126" y="466"/>
                  </a:lnTo>
                  <a:lnTo>
                    <a:pt x="125" y="469"/>
                  </a:lnTo>
                  <a:lnTo>
                    <a:pt x="125" y="471"/>
                  </a:lnTo>
                  <a:lnTo>
                    <a:pt x="125" y="471"/>
                  </a:lnTo>
                  <a:lnTo>
                    <a:pt x="125" y="472"/>
                  </a:lnTo>
                  <a:lnTo>
                    <a:pt x="126" y="474"/>
                  </a:lnTo>
                  <a:lnTo>
                    <a:pt x="126" y="475"/>
                  </a:lnTo>
                  <a:lnTo>
                    <a:pt x="127" y="475"/>
                  </a:lnTo>
                  <a:lnTo>
                    <a:pt x="129" y="476"/>
                  </a:lnTo>
                  <a:lnTo>
                    <a:pt x="130" y="476"/>
                  </a:lnTo>
                  <a:lnTo>
                    <a:pt x="131" y="477"/>
                  </a:lnTo>
                  <a:lnTo>
                    <a:pt x="133" y="476"/>
                  </a:lnTo>
                  <a:lnTo>
                    <a:pt x="134" y="476"/>
                  </a:lnTo>
                  <a:lnTo>
                    <a:pt x="136" y="476"/>
                  </a:lnTo>
                  <a:lnTo>
                    <a:pt x="138" y="481"/>
                  </a:lnTo>
                  <a:lnTo>
                    <a:pt x="138" y="482"/>
                  </a:lnTo>
                  <a:lnTo>
                    <a:pt x="139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4" y="481"/>
                  </a:lnTo>
                  <a:lnTo>
                    <a:pt x="145" y="479"/>
                  </a:lnTo>
                  <a:lnTo>
                    <a:pt x="144" y="478"/>
                  </a:lnTo>
                  <a:lnTo>
                    <a:pt x="145" y="478"/>
                  </a:lnTo>
                  <a:lnTo>
                    <a:pt x="146" y="477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4"/>
                  </a:lnTo>
                  <a:lnTo>
                    <a:pt x="144" y="472"/>
                  </a:lnTo>
                  <a:lnTo>
                    <a:pt x="143" y="471"/>
                  </a:lnTo>
                  <a:lnTo>
                    <a:pt x="143" y="47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5" y="459"/>
                  </a:lnTo>
                  <a:lnTo>
                    <a:pt x="145" y="458"/>
                  </a:lnTo>
                  <a:lnTo>
                    <a:pt x="147" y="457"/>
                  </a:lnTo>
                  <a:lnTo>
                    <a:pt x="150" y="456"/>
                  </a:lnTo>
                  <a:lnTo>
                    <a:pt x="152" y="456"/>
                  </a:lnTo>
                  <a:lnTo>
                    <a:pt x="155" y="456"/>
                  </a:lnTo>
                  <a:lnTo>
                    <a:pt x="160" y="457"/>
                  </a:lnTo>
                  <a:lnTo>
                    <a:pt x="160" y="461"/>
                  </a:lnTo>
                  <a:lnTo>
                    <a:pt x="159" y="462"/>
                  </a:lnTo>
                  <a:lnTo>
                    <a:pt x="159" y="463"/>
                  </a:lnTo>
                  <a:lnTo>
                    <a:pt x="159" y="464"/>
                  </a:lnTo>
                  <a:lnTo>
                    <a:pt x="159" y="465"/>
                  </a:lnTo>
                  <a:lnTo>
                    <a:pt x="158" y="465"/>
                  </a:lnTo>
                  <a:lnTo>
                    <a:pt x="159" y="466"/>
                  </a:lnTo>
                  <a:lnTo>
                    <a:pt x="159" y="468"/>
                  </a:lnTo>
                  <a:lnTo>
                    <a:pt x="162" y="469"/>
                  </a:lnTo>
                  <a:lnTo>
                    <a:pt x="164" y="468"/>
                  </a:lnTo>
                  <a:lnTo>
                    <a:pt x="165" y="469"/>
                  </a:lnTo>
                  <a:lnTo>
                    <a:pt x="171" y="475"/>
                  </a:lnTo>
                  <a:lnTo>
                    <a:pt x="172" y="477"/>
                  </a:lnTo>
                  <a:lnTo>
                    <a:pt x="172" y="479"/>
                  </a:lnTo>
                  <a:lnTo>
                    <a:pt x="173" y="481"/>
                  </a:lnTo>
                  <a:lnTo>
                    <a:pt x="175" y="484"/>
                  </a:lnTo>
                  <a:lnTo>
                    <a:pt x="175" y="487"/>
                  </a:lnTo>
                  <a:lnTo>
                    <a:pt x="177" y="487"/>
                  </a:lnTo>
                  <a:lnTo>
                    <a:pt x="176" y="489"/>
                  </a:lnTo>
                  <a:lnTo>
                    <a:pt x="176" y="491"/>
                  </a:lnTo>
                  <a:lnTo>
                    <a:pt x="177" y="491"/>
                  </a:lnTo>
                  <a:lnTo>
                    <a:pt x="177" y="492"/>
                  </a:lnTo>
                  <a:lnTo>
                    <a:pt x="176" y="492"/>
                  </a:lnTo>
                  <a:lnTo>
                    <a:pt x="176" y="494"/>
                  </a:lnTo>
                  <a:lnTo>
                    <a:pt x="176" y="495"/>
                  </a:lnTo>
                  <a:lnTo>
                    <a:pt x="176" y="496"/>
                  </a:lnTo>
                  <a:lnTo>
                    <a:pt x="177" y="496"/>
                  </a:lnTo>
                  <a:lnTo>
                    <a:pt x="176" y="497"/>
                  </a:lnTo>
                  <a:lnTo>
                    <a:pt x="176" y="498"/>
                  </a:lnTo>
                  <a:lnTo>
                    <a:pt x="177" y="500"/>
                  </a:lnTo>
                  <a:lnTo>
                    <a:pt x="177" y="500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6" y="505"/>
                  </a:lnTo>
                  <a:lnTo>
                    <a:pt x="177" y="507"/>
                  </a:lnTo>
                  <a:lnTo>
                    <a:pt x="178" y="507"/>
                  </a:lnTo>
                  <a:lnTo>
                    <a:pt x="179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4" y="511"/>
                  </a:lnTo>
                  <a:lnTo>
                    <a:pt x="184" y="513"/>
                  </a:lnTo>
                  <a:lnTo>
                    <a:pt x="184" y="514"/>
                  </a:lnTo>
                  <a:lnTo>
                    <a:pt x="185" y="515"/>
                  </a:lnTo>
                  <a:lnTo>
                    <a:pt x="185" y="514"/>
                  </a:lnTo>
                  <a:lnTo>
                    <a:pt x="186" y="514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10"/>
                  </a:lnTo>
                  <a:lnTo>
                    <a:pt x="186" y="509"/>
                  </a:lnTo>
                  <a:lnTo>
                    <a:pt x="186" y="508"/>
                  </a:lnTo>
                  <a:lnTo>
                    <a:pt x="185" y="504"/>
                  </a:lnTo>
                  <a:lnTo>
                    <a:pt x="184" y="502"/>
                  </a:lnTo>
                  <a:lnTo>
                    <a:pt x="184" y="501"/>
                  </a:lnTo>
                  <a:lnTo>
                    <a:pt x="184" y="496"/>
                  </a:lnTo>
                  <a:lnTo>
                    <a:pt x="185" y="495"/>
                  </a:lnTo>
                  <a:lnTo>
                    <a:pt x="186" y="494"/>
                  </a:lnTo>
                  <a:lnTo>
                    <a:pt x="186" y="496"/>
                  </a:lnTo>
                  <a:lnTo>
                    <a:pt x="188" y="495"/>
                  </a:lnTo>
                  <a:lnTo>
                    <a:pt x="188" y="494"/>
                  </a:lnTo>
                  <a:lnTo>
                    <a:pt x="186" y="492"/>
                  </a:lnTo>
                  <a:lnTo>
                    <a:pt x="186" y="491"/>
                  </a:lnTo>
                  <a:lnTo>
                    <a:pt x="186" y="490"/>
                  </a:lnTo>
                  <a:lnTo>
                    <a:pt x="188" y="489"/>
                  </a:lnTo>
                  <a:lnTo>
                    <a:pt x="189" y="489"/>
                  </a:lnTo>
                  <a:lnTo>
                    <a:pt x="189" y="490"/>
                  </a:lnTo>
                  <a:lnTo>
                    <a:pt x="189" y="491"/>
                  </a:lnTo>
                  <a:lnTo>
                    <a:pt x="190" y="491"/>
                  </a:lnTo>
                  <a:lnTo>
                    <a:pt x="190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9" y="485"/>
                  </a:lnTo>
                  <a:lnTo>
                    <a:pt x="189" y="484"/>
                  </a:lnTo>
                  <a:lnTo>
                    <a:pt x="192" y="483"/>
                  </a:lnTo>
                  <a:lnTo>
                    <a:pt x="191" y="478"/>
                  </a:lnTo>
                  <a:lnTo>
                    <a:pt x="195" y="477"/>
                  </a:lnTo>
                  <a:lnTo>
                    <a:pt x="201" y="476"/>
                  </a:lnTo>
                  <a:lnTo>
                    <a:pt x="203" y="476"/>
                  </a:lnTo>
                  <a:lnTo>
                    <a:pt x="205" y="477"/>
                  </a:lnTo>
                  <a:lnTo>
                    <a:pt x="207" y="477"/>
                  </a:lnTo>
                  <a:lnTo>
                    <a:pt x="208" y="479"/>
                  </a:lnTo>
                  <a:lnTo>
                    <a:pt x="209" y="483"/>
                  </a:lnTo>
                  <a:lnTo>
                    <a:pt x="209" y="485"/>
                  </a:lnTo>
                  <a:lnTo>
                    <a:pt x="209" y="487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10" y="489"/>
                  </a:lnTo>
                  <a:lnTo>
                    <a:pt x="210" y="488"/>
                  </a:lnTo>
                  <a:lnTo>
                    <a:pt x="211" y="488"/>
                  </a:lnTo>
                  <a:lnTo>
                    <a:pt x="215" y="491"/>
                  </a:lnTo>
                  <a:lnTo>
                    <a:pt x="215" y="492"/>
                  </a:lnTo>
                  <a:lnTo>
                    <a:pt x="214" y="494"/>
                  </a:lnTo>
                  <a:lnTo>
                    <a:pt x="217" y="496"/>
                  </a:lnTo>
                  <a:lnTo>
                    <a:pt x="218" y="497"/>
                  </a:lnTo>
                  <a:lnTo>
                    <a:pt x="221" y="501"/>
                  </a:lnTo>
                  <a:lnTo>
                    <a:pt x="221" y="502"/>
                  </a:lnTo>
                  <a:lnTo>
                    <a:pt x="221" y="503"/>
                  </a:lnTo>
                  <a:lnTo>
                    <a:pt x="223" y="503"/>
                  </a:lnTo>
                  <a:lnTo>
                    <a:pt x="227" y="502"/>
                  </a:lnTo>
                  <a:lnTo>
                    <a:pt x="228" y="503"/>
                  </a:lnTo>
                  <a:lnTo>
                    <a:pt x="228" y="504"/>
                  </a:lnTo>
                  <a:lnTo>
                    <a:pt x="229" y="505"/>
                  </a:lnTo>
                  <a:lnTo>
                    <a:pt x="229" y="507"/>
                  </a:lnTo>
                  <a:lnTo>
                    <a:pt x="229" y="508"/>
                  </a:lnTo>
                  <a:lnTo>
                    <a:pt x="230" y="509"/>
                  </a:lnTo>
                  <a:lnTo>
                    <a:pt x="230" y="510"/>
                  </a:lnTo>
                  <a:lnTo>
                    <a:pt x="233" y="511"/>
                  </a:lnTo>
                  <a:lnTo>
                    <a:pt x="234" y="511"/>
                  </a:lnTo>
                  <a:lnTo>
                    <a:pt x="235" y="510"/>
                  </a:lnTo>
                  <a:lnTo>
                    <a:pt x="237" y="511"/>
                  </a:lnTo>
                  <a:lnTo>
                    <a:pt x="238" y="509"/>
                  </a:lnTo>
                  <a:lnTo>
                    <a:pt x="236" y="508"/>
                  </a:lnTo>
                  <a:lnTo>
                    <a:pt x="234" y="505"/>
                  </a:lnTo>
                  <a:lnTo>
                    <a:pt x="233" y="504"/>
                  </a:lnTo>
                  <a:lnTo>
                    <a:pt x="234" y="503"/>
                  </a:lnTo>
                  <a:lnTo>
                    <a:pt x="233" y="502"/>
                  </a:lnTo>
                  <a:lnTo>
                    <a:pt x="234" y="502"/>
                  </a:lnTo>
                  <a:lnTo>
                    <a:pt x="234" y="501"/>
                  </a:lnTo>
                  <a:lnTo>
                    <a:pt x="233" y="501"/>
                  </a:lnTo>
                  <a:lnTo>
                    <a:pt x="233" y="500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30" y="498"/>
                  </a:lnTo>
                  <a:lnTo>
                    <a:pt x="229" y="498"/>
                  </a:lnTo>
                  <a:lnTo>
                    <a:pt x="229" y="497"/>
                  </a:lnTo>
                  <a:lnTo>
                    <a:pt x="228" y="494"/>
                  </a:lnTo>
                  <a:lnTo>
                    <a:pt x="227" y="491"/>
                  </a:lnTo>
                  <a:lnTo>
                    <a:pt x="225" y="489"/>
                  </a:lnTo>
                  <a:lnTo>
                    <a:pt x="228" y="488"/>
                  </a:lnTo>
                  <a:lnTo>
                    <a:pt x="225" y="488"/>
                  </a:lnTo>
                  <a:lnTo>
                    <a:pt x="225" y="487"/>
                  </a:lnTo>
                  <a:lnTo>
                    <a:pt x="227" y="487"/>
                  </a:lnTo>
                  <a:lnTo>
                    <a:pt x="225" y="485"/>
                  </a:lnTo>
                  <a:lnTo>
                    <a:pt x="225" y="484"/>
                  </a:lnTo>
                  <a:lnTo>
                    <a:pt x="227" y="483"/>
                  </a:lnTo>
                  <a:lnTo>
                    <a:pt x="228" y="482"/>
                  </a:lnTo>
                  <a:lnTo>
                    <a:pt x="228" y="483"/>
                  </a:lnTo>
                  <a:lnTo>
                    <a:pt x="229" y="483"/>
                  </a:lnTo>
                  <a:lnTo>
                    <a:pt x="230" y="483"/>
                  </a:lnTo>
                  <a:lnTo>
                    <a:pt x="230" y="482"/>
                  </a:lnTo>
                  <a:lnTo>
                    <a:pt x="230" y="481"/>
                  </a:lnTo>
                  <a:lnTo>
                    <a:pt x="231" y="481"/>
                  </a:lnTo>
                  <a:lnTo>
                    <a:pt x="231" y="479"/>
                  </a:lnTo>
                  <a:lnTo>
                    <a:pt x="231" y="478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29" y="478"/>
                  </a:lnTo>
                  <a:lnTo>
                    <a:pt x="229" y="477"/>
                  </a:lnTo>
                  <a:lnTo>
                    <a:pt x="230" y="477"/>
                  </a:lnTo>
                  <a:lnTo>
                    <a:pt x="230" y="476"/>
                  </a:lnTo>
                  <a:lnTo>
                    <a:pt x="230" y="475"/>
                  </a:lnTo>
                  <a:lnTo>
                    <a:pt x="230" y="474"/>
                  </a:lnTo>
                  <a:lnTo>
                    <a:pt x="228" y="472"/>
                  </a:lnTo>
                  <a:lnTo>
                    <a:pt x="227" y="471"/>
                  </a:lnTo>
                  <a:lnTo>
                    <a:pt x="227" y="470"/>
                  </a:lnTo>
                  <a:lnTo>
                    <a:pt x="225" y="466"/>
                  </a:lnTo>
                  <a:lnTo>
                    <a:pt x="224" y="464"/>
                  </a:lnTo>
                  <a:lnTo>
                    <a:pt x="224" y="463"/>
                  </a:lnTo>
                  <a:lnTo>
                    <a:pt x="224" y="462"/>
                  </a:lnTo>
                  <a:lnTo>
                    <a:pt x="223" y="462"/>
                  </a:lnTo>
                  <a:lnTo>
                    <a:pt x="223" y="461"/>
                  </a:lnTo>
                  <a:lnTo>
                    <a:pt x="224" y="459"/>
                  </a:lnTo>
                  <a:lnTo>
                    <a:pt x="224" y="458"/>
                  </a:lnTo>
                  <a:lnTo>
                    <a:pt x="223" y="457"/>
                  </a:lnTo>
                  <a:lnTo>
                    <a:pt x="223" y="456"/>
                  </a:lnTo>
                  <a:lnTo>
                    <a:pt x="221" y="452"/>
                  </a:lnTo>
                  <a:lnTo>
                    <a:pt x="221" y="451"/>
                  </a:lnTo>
                  <a:lnTo>
                    <a:pt x="222" y="451"/>
                  </a:lnTo>
                  <a:lnTo>
                    <a:pt x="221" y="450"/>
                  </a:lnTo>
                  <a:lnTo>
                    <a:pt x="220" y="450"/>
                  </a:lnTo>
                  <a:lnTo>
                    <a:pt x="221" y="449"/>
                  </a:lnTo>
                  <a:lnTo>
                    <a:pt x="220" y="449"/>
                  </a:lnTo>
                  <a:lnTo>
                    <a:pt x="221" y="448"/>
                  </a:lnTo>
                  <a:lnTo>
                    <a:pt x="220" y="448"/>
                  </a:lnTo>
                  <a:lnTo>
                    <a:pt x="220" y="446"/>
                  </a:lnTo>
                  <a:lnTo>
                    <a:pt x="218" y="448"/>
                  </a:lnTo>
                  <a:lnTo>
                    <a:pt x="217" y="448"/>
                  </a:lnTo>
                  <a:lnTo>
                    <a:pt x="216" y="446"/>
                  </a:lnTo>
                  <a:lnTo>
                    <a:pt x="215" y="445"/>
                  </a:lnTo>
                  <a:lnTo>
                    <a:pt x="215" y="443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40"/>
                  </a:lnTo>
                  <a:lnTo>
                    <a:pt x="215" y="439"/>
                  </a:lnTo>
                  <a:lnTo>
                    <a:pt x="212" y="435"/>
                  </a:lnTo>
                  <a:lnTo>
                    <a:pt x="212" y="433"/>
                  </a:lnTo>
                  <a:lnTo>
                    <a:pt x="210" y="430"/>
                  </a:lnTo>
                  <a:lnTo>
                    <a:pt x="209" y="429"/>
                  </a:lnTo>
                  <a:lnTo>
                    <a:pt x="210" y="429"/>
                  </a:lnTo>
                  <a:lnTo>
                    <a:pt x="210" y="427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4" y="422"/>
                  </a:lnTo>
                  <a:lnTo>
                    <a:pt x="204" y="420"/>
                  </a:lnTo>
                  <a:lnTo>
                    <a:pt x="205" y="419"/>
                  </a:lnTo>
                  <a:lnTo>
                    <a:pt x="205" y="418"/>
                  </a:lnTo>
                  <a:lnTo>
                    <a:pt x="204" y="417"/>
                  </a:lnTo>
                  <a:lnTo>
                    <a:pt x="204" y="414"/>
                  </a:lnTo>
                  <a:lnTo>
                    <a:pt x="203" y="413"/>
                  </a:lnTo>
                  <a:lnTo>
                    <a:pt x="203" y="413"/>
                  </a:lnTo>
                  <a:lnTo>
                    <a:pt x="203" y="412"/>
                  </a:lnTo>
                  <a:lnTo>
                    <a:pt x="203" y="411"/>
                  </a:lnTo>
                  <a:lnTo>
                    <a:pt x="203" y="410"/>
                  </a:lnTo>
                  <a:lnTo>
                    <a:pt x="203" y="409"/>
                  </a:lnTo>
                  <a:lnTo>
                    <a:pt x="203" y="406"/>
                  </a:lnTo>
                  <a:lnTo>
                    <a:pt x="203" y="404"/>
                  </a:lnTo>
                  <a:lnTo>
                    <a:pt x="204" y="404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08" y="405"/>
                  </a:lnTo>
                  <a:lnTo>
                    <a:pt x="208" y="406"/>
                  </a:lnTo>
                  <a:lnTo>
                    <a:pt x="209" y="407"/>
                  </a:lnTo>
                  <a:lnTo>
                    <a:pt x="210" y="407"/>
                  </a:lnTo>
                  <a:lnTo>
                    <a:pt x="209" y="409"/>
                  </a:lnTo>
                  <a:lnTo>
                    <a:pt x="211" y="410"/>
                  </a:lnTo>
                  <a:lnTo>
                    <a:pt x="212" y="411"/>
                  </a:lnTo>
                  <a:lnTo>
                    <a:pt x="214" y="410"/>
                  </a:lnTo>
                  <a:lnTo>
                    <a:pt x="215" y="409"/>
                  </a:lnTo>
                  <a:lnTo>
                    <a:pt x="216" y="409"/>
                  </a:lnTo>
                  <a:lnTo>
                    <a:pt x="217" y="410"/>
                  </a:lnTo>
                  <a:lnTo>
                    <a:pt x="217" y="409"/>
                  </a:lnTo>
                  <a:lnTo>
                    <a:pt x="218" y="409"/>
                  </a:lnTo>
                  <a:lnTo>
                    <a:pt x="218" y="410"/>
                  </a:lnTo>
                  <a:lnTo>
                    <a:pt x="220" y="410"/>
                  </a:lnTo>
                  <a:lnTo>
                    <a:pt x="221" y="410"/>
                  </a:lnTo>
                  <a:lnTo>
                    <a:pt x="222" y="411"/>
                  </a:lnTo>
                  <a:lnTo>
                    <a:pt x="223" y="412"/>
                  </a:lnTo>
                  <a:lnTo>
                    <a:pt x="224" y="414"/>
                  </a:lnTo>
                  <a:lnTo>
                    <a:pt x="225" y="413"/>
                  </a:lnTo>
                  <a:lnTo>
                    <a:pt x="227" y="413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8" y="416"/>
                  </a:lnTo>
                  <a:lnTo>
                    <a:pt x="231" y="414"/>
                  </a:lnTo>
                  <a:lnTo>
                    <a:pt x="231" y="416"/>
                  </a:lnTo>
                  <a:lnTo>
                    <a:pt x="233" y="416"/>
                  </a:lnTo>
                  <a:lnTo>
                    <a:pt x="233" y="417"/>
                  </a:lnTo>
                  <a:lnTo>
                    <a:pt x="233" y="418"/>
                  </a:lnTo>
                  <a:lnTo>
                    <a:pt x="233" y="419"/>
                  </a:lnTo>
                  <a:lnTo>
                    <a:pt x="231" y="418"/>
                  </a:lnTo>
                  <a:lnTo>
                    <a:pt x="231" y="420"/>
                  </a:lnTo>
                  <a:lnTo>
                    <a:pt x="231" y="422"/>
                  </a:lnTo>
                  <a:lnTo>
                    <a:pt x="230" y="422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29" y="425"/>
                  </a:lnTo>
                  <a:lnTo>
                    <a:pt x="230" y="426"/>
                  </a:lnTo>
                  <a:lnTo>
                    <a:pt x="230" y="425"/>
                  </a:lnTo>
                  <a:lnTo>
                    <a:pt x="231" y="425"/>
                  </a:lnTo>
                  <a:lnTo>
                    <a:pt x="231" y="426"/>
                  </a:lnTo>
                  <a:lnTo>
                    <a:pt x="233" y="426"/>
                  </a:lnTo>
                  <a:lnTo>
                    <a:pt x="233" y="427"/>
                  </a:lnTo>
                  <a:lnTo>
                    <a:pt x="231" y="427"/>
                  </a:lnTo>
                  <a:lnTo>
                    <a:pt x="231" y="429"/>
                  </a:lnTo>
                  <a:lnTo>
                    <a:pt x="233" y="429"/>
                  </a:lnTo>
                  <a:lnTo>
                    <a:pt x="233" y="430"/>
                  </a:lnTo>
                  <a:lnTo>
                    <a:pt x="234" y="430"/>
                  </a:lnTo>
                  <a:lnTo>
                    <a:pt x="235" y="431"/>
                  </a:lnTo>
                  <a:lnTo>
                    <a:pt x="236" y="431"/>
                  </a:lnTo>
                  <a:lnTo>
                    <a:pt x="238" y="430"/>
                  </a:lnTo>
                  <a:lnTo>
                    <a:pt x="237" y="429"/>
                  </a:lnTo>
                  <a:lnTo>
                    <a:pt x="236" y="427"/>
                  </a:lnTo>
                  <a:lnTo>
                    <a:pt x="236" y="426"/>
                  </a:lnTo>
                  <a:lnTo>
                    <a:pt x="238" y="426"/>
                  </a:lnTo>
                  <a:lnTo>
                    <a:pt x="241" y="426"/>
                  </a:lnTo>
                  <a:lnTo>
                    <a:pt x="242" y="426"/>
                  </a:lnTo>
                  <a:lnTo>
                    <a:pt x="243" y="426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0" y="423"/>
                  </a:lnTo>
                  <a:lnTo>
                    <a:pt x="243" y="422"/>
                  </a:lnTo>
                  <a:lnTo>
                    <a:pt x="242" y="420"/>
                  </a:lnTo>
                  <a:lnTo>
                    <a:pt x="243" y="420"/>
                  </a:lnTo>
                  <a:lnTo>
                    <a:pt x="247" y="422"/>
                  </a:lnTo>
                  <a:lnTo>
                    <a:pt x="247" y="420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6" y="419"/>
                  </a:lnTo>
                  <a:lnTo>
                    <a:pt x="257" y="419"/>
                  </a:lnTo>
                  <a:lnTo>
                    <a:pt x="260" y="418"/>
                  </a:lnTo>
                  <a:lnTo>
                    <a:pt x="262" y="417"/>
                  </a:lnTo>
                  <a:lnTo>
                    <a:pt x="261" y="416"/>
                  </a:lnTo>
                  <a:lnTo>
                    <a:pt x="262" y="414"/>
                  </a:lnTo>
                  <a:lnTo>
                    <a:pt x="260" y="413"/>
                  </a:lnTo>
                  <a:lnTo>
                    <a:pt x="257" y="412"/>
                  </a:lnTo>
                  <a:lnTo>
                    <a:pt x="256" y="411"/>
                  </a:lnTo>
                  <a:lnTo>
                    <a:pt x="254" y="411"/>
                  </a:lnTo>
                  <a:lnTo>
                    <a:pt x="253" y="411"/>
                  </a:lnTo>
                  <a:lnTo>
                    <a:pt x="253" y="410"/>
                  </a:lnTo>
                  <a:lnTo>
                    <a:pt x="254" y="410"/>
                  </a:lnTo>
                  <a:lnTo>
                    <a:pt x="255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3" y="409"/>
                  </a:lnTo>
                  <a:lnTo>
                    <a:pt x="251" y="407"/>
                  </a:lnTo>
                  <a:lnTo>
                    <a:pt x="251" y="406"/>
                  </a:lnTo>
                  <a:lnTo>
                    <a:pt x="253" y="405"/>
                  </a:lnTo>
                  <a:lnTo>
                    <a:pt x="254" y="403"/>
                  </a:lnTo>
                  <a:lnTo>
                    <a:pt x="254" y="400"/>
                  </a:lnTo>
                  <a:lnTo>
                    <a:pt x="253" y="399"/>
                  </a:lnTo>
                  <a:lnTo>
                    <a:pt x="249" y="399"/>
                  </a:lnTo>
                  <a:lnTo>
                    <a:pt x="248" y="399"/>
                  </a:lnTo>
                  <a:lnTo>
                    <a:pt x="247" y="400"/>
                  </a:lnTo>
                  <a:lnTo>
                    <a:pt x="247" y="401"/>
                  </a:lnTo>
                  <a:lnTo>
                    <a:pt x="249" y="403"/>
                  </a:lnTo>
                  <a:lnTo>
                    <a:pt x="250" y="405"/>
                  </a:lnTo>
                  <a:lnTo>
                    <a:pt x="250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1" y="404"/>
                  </a:lnTo>
                  <a:lnTo>
                    <a:pt x="240" y="404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5" y="400"/>
                  </a:lnTo>
                  <a:lnTo>
                    <a:pt x="235" y="398"/>
                  </a:lnTo>
                  <a:lnTo>
                    <a:pt x="236" y="398"/>
                  </a:lnTo>
                  <a:lnTo>
                    <a:pt x="235" y="396"/>
                  </a:lnTo>
                  <a:lnTo>
                    <a:pt x="235" y="394"/>
                  </a:lnTo>
                  <a:lnTo>
                    <a:pt x="235" y="393"/>
                  </a:lnTo>
                  <a:lnTo>
                    <a:pt x="236" y="391"/>
                  </a:lnTo>
                  <a:lnTo>
                    <a:pt x="235" y="391"/>
                  </a:lnTo>
                  <a:lnTo>
                    <a:pt x="234" y="390"/>
                  </a:lnTo>
                  <a:lnTo>
                    <a:pt x="231" y="388"/>
                  </a:lnTo>
                  <a:lnTo>
                    <a:pt x="231" y="387"/>
                  </a:lnTo>
                  <a:lnTo>
                    <a:pt x="233" y="387"/>
                  </a:lnTo>
                  <a:lnTo>
                    <a:pt x="234" y="386"/>
                  </a:lnTo>
                  <a:lnTo>
                    <a:pt x="235" y="386"/>
                  </a:lnTo>
                  <a:lnTo>
                    <a:pt x="236" y="385"/>
                  </a:lnTo>
                  <a:lnTo>
                    <a:pt x="236" y="385"/>
                  </a:lnTo>
                  <a:lnTo>
                    <a:pt x="236" y="384"/>
                  </a:lnTo>
                  <a:lnTo>
                    <a:pt x="236" y="383"/>
                  </a:lnTo>
                  <a:lnTo>
                    <a:pt x="235" y="383"/>
                  </a:lnTo>
                  <a:lnTo>
                    <a:pt x="234" y="381"/>
                  </a:lnTo>
                  <a:lnTo>
                    <a:pt x="231" y="379"/>
                  </a:lnTo>
                  <a:lnTo>
                    <a:pt x="231" y="380"/>
                  </a:lnTo>
                  <a:lnTo>
                    <a:pt x="229" y="380"/>
                  </a:lnTo>
                  <a:lnTo>
                    <a:pt x="227" y="380"/>
                  </a:lnTo>
                  <a:lnTo>
                    <a:pt x="225" y="379"/>
                  </a:lnTo>
                  <a:lnTo>
                    <a:pt x="224" y="379"/>
                  </a:lnTo>
                  <a:lnTo>
                    <a:pt x="223" y="378"/>
                  </a:lnTo>
                  <a:lnTo>
                    <a:pt x="223" y="375"/>
                  </a:lnTo>
                  <a:lnTo>
                    <a:pt x="224" y="374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5" y="372"/>
                  </a:lnTo>
                  <a:lnTo>
                    <a:pt x="227" y="372"/>
                  </a:lnTo>
                  <a:lnTo>
                    <a:pt x="228" y="372"/>
                  </a:lnTo>
                  <a:lnTo>
                    <a:pt x="230" y="373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7" y="368"/>
                  </a:lnTo>
                  <a:lnTo>
                    <a:pt x="240" y="367"/>
                  </a:lnTo>
                  <a:lnTo>
                    <a:pt x="248" y="366"/>
                  </a:lnTo>
                  <a:lnTo>
                    <a:pt x="254" y="367"/>
                  </a:lnTo>
                  <a:lnTo>
                    <a:pt x="255" y="366"/>
                  </a:lnTo>
                  <a:lnTo>
                    <a:pt x="253" y="366"/>
                  </a:lnTo>
                  <a:lnTo>
                    <a:pt x="254" y="365"/>
                  </a:lnTo>
                  <a:lnTo>
                    <a:pt x="257" y="362"/>
                  </a:lnTo>
                  <a:lnTo>
                    <a:pt x="257" y="361"/>
                  </a:lnTo>
                  <a:lnTo>
                    <a:pt x="259" y="361"/>
                  </a:lnTo>
                  <a:lnTo>
                    <a:pt x="260" y="361"/>
                  </a:lnTo>
                  <a:lnTo>
                    <a:pt x="261" y="360"/>
                  </a:lnTo>
                  <a:lnTo>
                    <a:pt x="264" y="360"/>
                  </a:lnTo>
                  <a:lnTo>
                    <a:pt x="266" y="360"/>
                  </a:lnTo>
                  <a:lnTo>
                    <a:pt x="267" y="360"/>
                  </a:lnTo>
                  <a:lnTo>
                    <a:pt x="268" y="362"/>
                  </a:lnTo>
                  <a:lnTo>
                    <a:pt x="267" y="364"/>
                  </a:lnTo>
                  <a:lnTo>
                    <a:pt x="264" y="366"/>
                  </a:lnTo>
                  <a:lnTo>
                    <a:pt x="264" y="367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69" y="368"/>
                  </a:lnTo>
                  <a:lnTo>
                    <a:pt x="269" y="370"/>
                  </a:lnTo>
                  <a:lnTo>
                    <a:pt x="270" y="370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3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5" y="372"/>
                  </a:lnTo>
                  <a:lnTo>
                    <a:pt x="279" y="377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1" y="381"/>
                  </a:lnTo>
                  <a:lnTo>
                    <a:pt x="280" y="383"/>
                  </a:lnTo>
                  <a:lnTo>
                    <a:pt x="281" y="383"/>
                  </a:lnTo>
                  <a:lnTo>
                    <a:pt x="281" y="384"/>
                  </a:lnTo>
                  <a:lnTo>
                    <a:pt x="282" y="383"/>
                  </a:lnTo>
                  <a:lnTo>
                    <a:pt x="283" y="384"/>
                  </a:lnTo>
                  <a:lnTo>
                    <a:pt x="285" y="381"/>
                  </a:lnTo>
                  <a:lnTo>
                    <a:pt x="286" y="383"/>
                  </a:lnTo>
                  <a:lnTo>
                    <a:pt x="287" y="383"/>
                  </a:lnTo>
                  <a:lnTo>
                    <a:pt x="288" y="384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0" y="385"/>
                  </a:lnTo>
                  <a:lnTo>
                    <a:pt x="290" y="388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3" y="393"/>
                  </a:lnTo>
                  <a:lnTo>
                    <a:pt x="294" y="394"/>
                  </a:lnTo>
                  <a:lnTo>
                    <a:pt x="295" y="396"/>
                  </a:lnTo>
                  <a:lnTo>
                    <a:pt x="296" y="396"/>
                  </a:lnTo>
                  <a:lnTo>
                    <a:pt x="299" y="397"/>
                  </a:lnTo>
                  <a:lnTo>
                    <a:pt x="300" y="398"/>
                  </a:lnTo>
                  <a:lnTo>
                    <a:pt x="301" y="396"/>
                  </a:lnTo>
                  <a:lnTo>
                    <a:pt x="302" y="394"/>
                  </a:lnTo>
                  <a:lnTo>
                    <a:pt x="303" y="393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2" y="391"/>
                  </a:lnTo>
                  <a:lnTo>
                    <a:pt x="303" y="391"/>
                  </a:lnTo>
                  <a:lnTo>
                    <a:pt x="303" y="390"/>
                  </a:lnTo>
                  <a:lnTo>
                    <a:pt x="302" y="390"/>
                  </a:lnTo>
                  <a:lnTo>
                    <a:pt x="303" y="387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5" y="384"/>
                  </a:lnTo>
                  <a:lnTo>
                    <a:pt x="303" y="383"/>
                  </a:lnTo>
                  <a:lnTo>
                    <a:pt x="301" y="381"/>
                  </a:lnTo>
                  <a:lnTo>
                    <a:pt x="302" y="381"/>
                  </a:lnTo>
                  <a:lnTo>
                    <a:pt x="302" y="380"/>
                  </a:lnTo>
                  <a:lnTo>
                    <a:pt x="302" y="379"/>
                  </a:lnTo>
                  <a:lnTo>
                    <a:pt x="302" y="378"/>
                  </a:lnTo>
                  <a:lnTo>
                    <a:pt x="301" y="377"/>
                  </a:lnTo>
                  <a:lnTo>
                    <a:pt x="300" y="377"/>
                  </a:lnTo>
                  <a:lnTo>
                    <a:pt x="299" y="375"/>
                  </a:lnTo>
                  <a:lnTo>
                    <a:pt x="301" y="374"/>
                  </a:lnTo>
                  <a:lnTo>
                    <a:pt x="301" y="373"/>
                  </a:lnTo>
                  <a:lnTo>
                    <a:pt x="300" y="372"/>
                  </a:lnTo>
                  <a:lnTo>
                    <a:pt x="299" y="372"/>
                  </a:lnTo>
                  <a:lnTo>
                    <a:pt x="299" y="371"/>
                  </a:lnTo>
                  <a:lnTo>
                    <a:pt x="299" y="370"/>
                  </a:lnTo>
                  <a:lnTo>
                    <a:pt x="299" y="368"/>
                  </a:lnTo>
                  <a:lnTo>
                    <a:pt x="299" y="367"/>
                  </a:lnTo>
                  <a:lnTo>
                    <a:pt x="299" y="366"/>
                  </a:lnTo>
                  <a:lnTo>
                    <a:pt x="300" y="365"/>
                  </a:lnTo>
                  <a:lnTo>
                    <a:pt x="300" y="364"/>
                  </a:lnTo>
                  <a:lnTo>
                    <a:pt x="300" y="362"/>
                  </a:lnTo>
                  <a:lnTo>
                    <a:pt x="299" y="361"/>
                  </a:lnTo>
                  <a:lnTo>
                    <a:pt x="299" y="360"/>
                  </a:lnTo>
                  <a:lnTo>
                    <a:pt x="297" y="359"/>
                  </a:lnTo>
                  <a:lnTo>
                    <a:pt x="296" y="355"/>
                  </a:lnTo>
                  <a:lnTo>
                    <a:pt x="296" y="353"/>
                  </a:lnTo>
                  <a:lnTo>
                    <a:pt x="300" y="352"/>
                  </a:lnTo>
                  <a:lnTo>
                    <a:pt x="301" y="351"/>
                  </a:lnTo>
                  <a:lnTo>
                    <a:pt x="302" y="353"/>
                  </a:lnTo>
                  <a:lnTo>
                    <a:pt x="302" y="352"/>
                  </a:lnTo>
                  <a:lnTo>
                    <a:pt x="302" y="351"/>
                  </a:lnTo>
                  <a:lnTo>
                    <a:pt x="303" y="349"/>
                  </a:lnTo>
                  <a:lnTo>
                    <a:pt x="303" y="348"/>
                  </a:lnTo>
                  <a:lnTo>
                    <a:pt x="302" y="347"/>
                  </a:lnTo>
                  <a:lnTo>
                    <a:pt x="303" y="347"/>
                  </a:lnTo>
                  <a:lnTo>
                    <a:pt x="303" y="346"/>
                  </a:lnTo>
                  <a:lnTo>
                    <a:pt x="302" y="345"/>
                  </a:lnTo>
                  <a:lnTo>
                    <a:pt x="301" y="345"/>
                  </a:lnTo>
                  <a:lnTo>
                    <a:pt x="301" y="344"/>
                  </a:lnTo>
                  <a:lnTo>
                    <a:pt x="300" y="344"/>
                  </a:lnTo>
                  <a:lnTo>
                    <a:pt x="296" y="340"/>
                  </a:lnTo>
                  <a:lnTo>
                    <a:pt x="295" y="338"/>
                  </a:lnTo>
                  <a:lnTo>
                    <a:pt x="294" y="336"/>
                  </a:lnTo>
                  <a:lnTo>
                    <a:pt x="293" y="336"/>
                  </a:lnTo>
                  <a:lnTo>
                    <a:pt x="290" y="336"/>
                  </a:lnTo>
                  <a:lnTo>
                    <a:pt x="285" y="333"/>
                  </a:lnTo>
                  <a:lnTo>
                    <a:pt x="283" y="333"/>
                  </a:lnTo>
                  <a:lnTo>
                    <a:pt x="282" y="332"/>
                  </a:lnTo>
                  <a:lnTo>
                    <a:pt x="277" y="332"/>
                  </a:lnTo>
                  <a:lnTo>
                    <a:pt x="276" y="332"/>
                  </a:lnTo>
                  <a:lnTo>
                    <a:pt x="273" y="331"/>
                  </a:lnTo>
                  <a:lnTo>
                    <a:pt x="269" y="326"/>
                  </a:lnTo>
                  <a:lnTo>
                    <a:pt x="267" y="325"/>
                  </a:lnTo>
                  <a:lnTo>
                    <a:pt x="267" y="323"/>
                  </a:lnTo>
                  <a:lnTo>
                    <a:pt x="268" y="323"/>
                  </a:lnTo>
                  <a:lnTo>
                    <a:pt x="267" y="322"/>
                  </a:lnTo>
                  <a:lnTo>
                    <a:pt x="266" y="322"/>
                  </a:lnTo>
                  <a:lnTo>
                    <a:pt x="266" y="321"/>
                  </a:lnTo>
                  <a:lnTo>
                    <a:pt x="268" y="320"/>
                  </a:lnTo>
                  <a:lnTo>
                    <a:pt x="264" y="318"/>
                  </a:lnTo>
                  <a:lnTo>
                    <a:pt x="263" y="316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55" y="316"/>
                  </a:lnTo>
                  <a:lnTo>
                    <a:pt x="249" y="318"/>
                  </a:lnTo>
                  <a:lnTo>
                    <a:pt x="248" y="316"/>
                  </a:lnTo>
                  <a:lnTo>
                    <a:pt x="248" y="315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1" y="314"/>
                  </a:lnTo>
                  <a:lnTo>
                    <a:pt x="250" y="313"/>
                  </a:lnTo>
                  <a:lnTo>
                    <a:pt x="249" y="313"/>
                  </a:lnTo>
                  <a:lnTo>
                    <a:pt x="248" y="312"/>
                  </a:lnTo>
                  <a:lnTo>
                    <a:pt x="247" y="310"/>
                  </a:lnTo>
                  <a:lnTo>
                    <a:pt x="246" y="310"/>
                  </a:lnTo>
                  <a:lnTo>
                    <a:pt x="244" y="312"/>
                  </a:lnTo>
                  <a:lnTo>
                    <a:pt x="244" y="309"/>
                  </a:lnTo>
                  <a:lnTo>
                    <a:pt x="246" y="308"/>
                  </a:lnTo>
                  <a:lnTo>
                    <a:pt x="247" y="308"/>
                  </a:lnTo>
                  <a:lnTo>
                    <a:pt x="248" y="307"/>
                  </a:lnTo>
                  <a:lnTo>
                    <a:pt x="248" y="306"/>
                  </a:lnTo>
                  <a:lnTo>
                    <a:pt x="248" y="305"/>
                  </a:lnTo>
                  <a:lnTo>
                    <a:pt x="247" y="303"/>
                  </a:lnTo>
                  <a:lnTo>
                    <a:pt x="246" y="302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8" y="300"/>
                  </a:lnTo>
                  <a:lnTo>
                    <a:pt x="236" y="300"/>
                  </a:lnTo>
                  <a:lnTo>
                    <a:pt x="235" y="300"/>
                  </a:lnTo>
                  <a:lnTo>
                    <a:pt x="236" y="300"/>
                  </a:lnTo>
                  <a:lnTo>
                    <a:pt x="237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3"/>
                  </a:lnTo>
                  <a:lnTo>
                    <a:pt x="231" y="303"/>
                  </a:lnTo>
                  <a:lnTo>
                    <a:pt x="231" y="303"/>
                  </a:lnTo>
                  <a:lnTo>
                    <a:pt x="230" y="302"/>
                  </a:lnTo>
                  <a:lnTo>
                    <a:pt x="228" y="296"/>
                  </a:lnTo>
                  <a:lnTo>
                    <a:pt x="227" y="294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20" y="293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5" y="292"/>
                  </a:lnTo>
                  <a:lnTo>
                    <a:pt x="212" y="293"/>
                  </a:lnTo>
                  <a:lnTo>
                    <a:pt x="212" y="292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09" y="289"/>
                  </a:lnTo>
                  <a:lnTo>
                    <a:pt x="208" y="289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4" y="289"/>
                  </a:lnTo>
                  <a:lnTo>
                    <a:pt x="203" y="287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197" y="286"/>
                  </a:lnTo>
                  <a:lnTo>
                    <a:pt x="196" y="284"/>
                  </a:lnTo>
                  <a:lnTo>
                    <a:pt x="195" y="286"/>
                  </a:lnTo>
                  <a:lnTo>
                    <a:pt x="194" y="286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90" y="283"/>
                  </a:lnTo>
                  <a:lnTo>
                    <a:pt x="191" y="283"/>
                  </a:lnTo>
                  <a:lnTo>
                    <a:pt x="191" y="282"/>
                  </a:lnTo>
                  <a:lnTo>
                    <a:pt x="188" y="283"/>
                  </a:lnTo>
                  <a:lnTo>
                    <a:pt x="188" y="280"/>
                  </a:lnTo>
                  <a:lnTo>
                    <a:pt x="189" y="281"/>
                  </a:lnTo>
                  <a:lnTo>
                    <a:pt x="189" y="280"/>
                  </a:lnTo>
                  <a:lnTo>
                    <a:pt x="190" y="280"/>
                  </a:lnTo>
                  <a:lnTo>
                    <a:pt x="191" y="280"/>
                  </a:lnTo>
                  <a:lnTo>
                    <a:pt x="192" y="280"/>
                  </a:lnTo>
                  <a:lnTo>
                    <a:pt x="192" y="279"/>
                  </a:lnTo>
                  <a:lnTo>
                    <a:pt x="194" y="279"/>
                  </a:lnTo>
                  <a:lnTo>
                    <a:pt x="195" y="277"/>
                  </a:lnTo>
                  <a:lnTo>
                    <a:pt x="198" y="279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1" y="281"/>
                  </a:lnTo>
                  <a:lnTo>
                    <a:pt x="202" y="280"/>
                  </a:lnTo>
                  <a:lnTo>
                    <a:pt x="203" y="280"/>
                  </a:lnTo>
                  <a:lnTo>
                    <a:pt x="203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10" y="280"/>
                  </a:lnTo>
                  <a:lnTo>
                    <a:pt x="210" y="279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6"/>
                  </a:lnTo>
                  <a:lnTo>
                    <a:pt x="217" y="275"/>
                  </a:lnTo>
                  <a:lnTo>
                    <a:pt x="218" y="275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3" y="271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24" y="269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8" y="267"/>
                  </a:lnTo>
                  <a:lnTo>
                    <a:pt x="229" y="266"/>
                  </a:lnTo>
                  <a:lnTo>
                    <a:pt x="227" y="266"/>
                  </a:lnTo>
                  <a:lnTo>
                    <a:pt x="224" y="267"/>
                  </a:lnTo>
                  <a:lnTo>
                    <a:pt x="221" y="269"/>
                  </a:lnTo>
                  <a:lnTo>
                    <a:pt x="220" y="267"/>
                  </a:lnTo>
                  <a:lnTo>
                    <a:pt x="221" y="267"/>
                  </a:lnTo>
                  <a:lnTo>
                    <a:pt x="223" y="264"/>
                  </a:lnTo>
                  <a:lnTo>
                    <a:pt x="223" y="263"/>
                  </a:lnTo>
                  <a:lnTo>
                    <a:pt x="222" y="261"/>
                  </a:lnTo>
                  <a:lnTo>
                    <a:pt x="221" y="260"/>
                  </a:lnTo>
                  <a:lnTo>
                    <a:pt x="221" y="257"/>
                  </a:lnTo>
                  <a:lnTo>
                    <a:pt x="218" y="256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1"/>
                  </a:lnTo>
                  <a:lnTo>
                    <a:pt x="215" y="253"/>
                  </a:lnTo>
                  <a:lnTo>
                    <a:pt x="215" y="251"/>
                  </a:lnTo>
                  <a:lnTo>
                    <a:pt x="214" y="250"/>
                  </a:lnTo>
                  <a:lnTo>
                    <a:pt x="214" y="251"/>
                  </a:lnTo>
                  <a:lnTo>
                    <a:pt x="214" y="253"/>
                  </a:lnTo>
                  <a:lnTo>
                    <a:pt x="212" y="254"/>
                  </a:lnTo>
                  <a:lnTo>
                    <a:pt x="210" y="248"/>
                  </a:lnTo>
                  <a:lnTo>
                    <a:pt x="210" y="247"/>
                  </a:lnTo>
                  <a:lnTo>
                    <a:pt x="210" y="243"/>
                  </a:lnTo>
                  <a:lnTo>
                    <a:pt x="211" y="242"/>
                  </a:lnTo>
                  <a:lnTo>
                    <a:pt x="214" y="241"/>
                  </a:lnTo>
                  <a:lnTo>
                    <a:pt x="217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7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3" y="236"/>
                  </a:lnTo>
                  <a:lnTo>
                    <a:pt x="224" y="237"/>
                  </a:lnTo>
                  <a:lnTo>
                    <a:pt x="224" y="238"/>
                  </a:lnTo>
                  <a:lnTo>
                    <a:pt x="225" y="240"/>
                  </a:lnTo>
                  <a:lnTo>
                    <a:pt x="231" y="240"/>
                  </a:lnTo>
                  <a:lnTo>
                    <a:pt x="231" y="240"/>
                  </a:lnTo>
                  <a:lnTo>
                    <a:pt x="233" y="241"/>
                  </a:lnTo>
                  <a:lnTo>
                    <a:pt x="234" y="242"/>
                  </a:lnTo>
                  <a:lnTo>
                    <a:pt x="235" y="243"/>
                  </a:lnTo>
                  <a:lnTo>
                    <a:pt x="236" y="244"/>
                  </a:lnTo>
                  <a:lnTo>
                    <a:pt x="236" y="247"/>
                  </a:lnTo>
                  <a:lnTo>
                    <a:pt x="236" y="248"/>
                  </a:lnTo>
                  <a:lnTo>
                    <a:pt x="238" y="250"/>
                  </a:lnTo>
                  <a:lnTo>
                    <a:pt x="238" y="251"/>
                  </a:lnTo>
                  <a:lnTo>
                    <a:pt x="238" y="253"/>
                  </a:lnTo>
                  <a:lnTo>
                    <a:pt x="238" y="254"/>
                  </a:lnTo>
                  <a:lnTo>
                    <a:pt x="237" y="255"/>
                  </a:lnTo>
                  <a:lnTo>
                    <a:pt x="237" y="254"/>
                  </a:lnTo>
                  <a:lnTo>
                    <a:pt x="236" y="254"/>
                  </a:lnTo>
                  <a:lnTo>
                    <a:pt x="236" y="255"/>
                  </a:lnTo>
                  <a:lnTo>
                    <a:pt x="235" y="256"/>
                  </a:lnTo>
                  <a:lnTo>
                    <a:pt x="231" y="260"/>
                  </a:lnTo>
                  <a:lnTo>
                    <a:pt x="231" y="255"/>
                  </a:lnTo>
                  <a:lnTo>
                    <a:pt x="231" y="254"/>
                  </a:lnTo>
                  <a:lnTo>
                    <a:pt x="230" y="255"/>
                  </a:lnTo>
                  <a:lnTo>
                    <a:pt x="229" y="256"/>
                  </a:lnTo>
                  <a:lnTo>
                    <a:pt x="229" y="257"/>
                  </a:lnTo>
                  <a:lnTo>
                    <a:pt x="228" y="258"/>
                  </a:lnTo>
                  <a:lnTo>
                    <a:pt x="228" y="260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3" y="261"/>
                  </a:lnTo>
                  <a:lnTo>
                    <a:pt x="234" y="260"/>
                  </a:lnTo>
                  <a:lnTo>
                    <a:pt x="235" y="260"/>
                  </a:lnTo>
                  <a:lnTo>
                    <a:pt x="237" y="258"/>
                  </a:lnTo>
                  <a:lnTo>
                    <a:pt x="238" y="260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7"/>
                  </a:lnTo>
                  <a:lnTo>
                    <a:pt x="238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6" y="255"/>
                  </a:lnTo>
                  <a:lnTo>
                    <a:pt x="248" y="253"/>
                  </a:lnTo>
                  <a:lnTo>
                    <a:pt x="249" y="251"/>
                  </a:lnTo>
                  <a:lnTo>
                    <a:pt x="249" y="250"/>
                  </a:lnTo>
                  <a:lnTo>
                    <a:pt x="244" y="243"/>
                  </a:lnTo>
                  <a:lnTo>
                    <a:pt x="243" y="238"/>
                  </a:lnTo>
                  <a:lnTo>
                    <a:pt x="240" y="235"/>
                  </a:lnTo>
                  <a:lnTo>
                    <a:pt x="238" y="232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0" y="221"/>
                  </a:lnTo>
                  <a:lnTo>
                    <a:pt x="228" y="218"/>
                  </a:lnTo>
                  <a:lnTo>
                    <a:pt x="224" y="216"/>
                  </a:lnTo>
                  <a:lnTo>
                    <a:pt x="220" y="215"/>
                  </a:lnTo>
                  <a:lnTo>
                    <a:pt x="218" y="214"/>
                  </a:lnTo>
                  <a:lnTo>
                    <a:pt x="217" y="212"/>
                  </a:lnTo>
                  <a:lnTo>
                    <a:pt x="216" y="206"/>
                  </a:lnTo>
                  <a:lnTo>
                    <a:pt x="214" y="201"/>
                  </a:lnTo>
                  <a:lnTo>
                    <a:pt x="212" y="198"/>
                  </a:lnTo>
                  <a:lnTo>
                    <a:pt x="212" y="196"/>
                  </a:lnTo>
                  <a:lnTo>
                    <a:pt x="212" y="195"/>
                  </a:lnTo>
                  <a:lnTo>
                    <a:pt x="211" y="192"/>
                  </a:lnTo>
                  <a:lnTo>
                    <a:pt x="211" y="191"/>
                  </a:lnTo>
                  <a:lnTo>
                    <a:pt x="209" y="189"/>
                  </a:lnTo>
                  <a:lnTo>
                    <a:pt x="208" y="188"/>
                  </a:lnTo>
                  <a:lnTo>
                    <a:pt x="207" y="186"/>
                  </a:lnTo>
                  <a:lnTo>
                    <a:pt x="203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1" y="177"/>
                  </a:lnTo>
                  <a:lnTo>
                    <a:pt x="201" y="176"/>
                  </a:lnTo>
                  <a:lnTo>
                    <a:pt x="198" y="176"/>
                  </a:lnTo>
                  <a:lnTo>
                    <a:pt x="198" y="175"/>
                  </a:lnTo>
                  <a:lnTo>
                    <a:pt x="197" y="175"/>
                  </a:lnTo>
                  <a:lnTo>
                    <a:pt x="194" y="171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1" y="166"/>
                  </a:lnTo>
                  <a:lnTo>
                    <a:pt x="191" y="164"/>
                  </a:lnTo>
                  <a:lnTo>
                    <a:pt x="191" y="162"/>
                  </a:lnTo>
                  <a:lnTo>
                    <a:pt x="190" y="159"/>
                  </a:lnTo>
                  <a:lnTo>
                    <a:pt x="190" y="158"/>
                  </a:lnTo>
                  <a:lnTo>
                    <a:pt x="190" y="157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5" y="143"/>
                  </a:lnTo>
                  <a:lnTo>
                    <a:pt x="197" y="139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4"/>
                  </a:lnTo>
                  <a:lnTo>
                    <a:pt x="196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2" y="129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6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4" y="121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10" y="117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2" y="113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5" y="110"/>
                  </a:lnTo>
                  <a:lnTo>
                    <a:pt x="216" y="110"/>
                  </a:lnTo>
                  <a:lnTo>
                    <a:pt x="218" y="111"/>
                  </a:lnTo>
                  <a:lnTo>
                    <a:pt x="220" y="113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22" y="120"/>
                  </a:lnTo>
                  <a:lnTo>
                    <a:pt x="221" y="120"/>
                  </a:lnTo>
                  <a:lnTo>
                    <a:pt x="220" y="121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1" y="123"/>
                  </a:lnTo>
                  <a:lnTo>
                    <a:pt x="209" y="124"/>
                  </a:lnTo>
                  <a:lnTo>
                    <a:pt x="210" y="125"/>
                  </a:lnTo>
                  <a:lnTo>
                    <a:pt x="212" y="129"/>
                  </a:lnTo>
                  <a:lnTo>
                    <a:pt x="212" y="130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20" y="134"/>
                  </a:lnTo>
                  <a:lnTo>
                    <a:pt x="221" y="136"/>
                  </a:lnTo>
                  <a:lnTo>
                    <a:pt x="224" y="138"/>
                  </a:lnTo>
                  <a:lnTo>
                    <a:pt x="225" y="140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30" y="143"/>
                  </a:lnTo>
                  <a:lnTo>
                    <a:pt x="231" y="143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6"/>
                  </a:lnTo>
                  <a:lnTo>
                    <a:pt x="237" y="146"/>
                  </a:lnTo>
                  <a:lnTo>
                    <a:pt x="241" y="147"/>
                  </a:lnTo>
                  <a:lnTo>
                    <a:pt x="242" y="149"/>
                  </a:lnTo>
                  <a:lnTo>
                    <a:pt x="246" y="150"/>
                  </a:lnTo>
                  <a:lnTo>
                    <a:pt x="247" y="152"/>
                  </a:lnTo>
                  <a:lnTo>
                    <a:pt x="248" y="156"/>
                  </a:lnTo>
                  <a:lnTo>
                    <a:pt x="247" y="159"/>
                  </a:lnTo>
                  <a:lnTo>
                    <a:pt x="246" y="162"/>
                  </a:lnTo>
                  <a:lnTo>
                    <a:pt x="247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50" y="170"/>
                  </a:lnTo>
                  <a:lnTo>
                    <a:pt x="251" y="171"/>
                  </a:lnTo>
                  <a:lnTo>
                    <a:pt x="251" y="172"/>
                  </a:lnTo>
                  <a:lnTo>
                    <a:pt x="251" y="173"/>
                  </a:lnTo>
                  <a:lnTo>
                    <a:pt x="250" y="176"/>
                  </a:lnTo>
                  <a:lnTo>
                    <a:pt x="250" y="177"/>
                  </a:lnTo>
                  <a:lnTo>
                    <a:pt x="251" y="176"/>
                  </a:lnTo>
                  <a:lnTo>
                    <a:pt x="257" y="175"/>
                  </a:lnTo>
                  <a:lnTo>
                    <a:pt x="259" y="176"/>
                  </a:lnTo>
                  <a:lnTo>
                    <a:pt x="269" y="180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9" y="180"/>
                  </a:lnTo>
                  <a:lnTo>
                    <a:pt x="279" y="179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5" y="178"/>
                  </a:lnTo>
                  <a:lnTo>
                    <a:pt x="274" y="178"/>
                  </a:lnTo>
                  <a:lnTo>
                    <a:pt x="274" y="177"/>
                  </a:lnTo>
                  <a:lnTo>
                    <a:pt x="273" y="176"/>
                  </a:lnTo>
                  <a:lnTo>
                    <a:pt x="273" y="175"/>
                  </a:lnTo>
                  <a:lnTo>
                    <a:pt x="268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5" y="159"/>
                  </a:lnTo>
                  <a:lnTo>
                    <a:pt x="254" y="158"/>
                  </a:lnTo>
                  <a:lnTo>
                    <a:pt x="253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6"/>
                  </a:lnTo>
                  <a:lnTo>
                    <a:pt x="249" y="155"/>
                  </a:lnTo>
                  <a:lnTo>
                    <a:pt x="248" y="152"/>
                  </a:lnTo>
                  <a:lnTo>
                    <a:pt x="249" y="151"/>
                  </a:lnTo>
                  <a:lnTo>
                    <a:pt x="250" y="147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60" y="146"/>
                  </a:lnTo>
                  <a:lnTo>
                    <a:pt x="263" y="149"/>
                  </a:lnTo>
                  <a:lnTo>
                    <a:pt x="269" y="150"/>
                  </a:lnTo>
                  <a:lnTo>
                    <a:pt x="270" y="150"/>
                  </a:lnTo>
                  <a:lnTo>
                    <a:pt x="274" y="152"/>
                  </a:lnTo>
                  <a:lnTo>
                    <a:pt x="280" y="159"/>
                  </a:lnTo>
                  <a:lnTo>
                    <a:pt x="281" y="160"/>
                  </a:lnTo>
                  <a:lnTo>
                    <a:pt x="281" y="162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5" y="171"/>
                  </a:lnTo>
                  <a:lnTo>
                    <a:pt x="285" y="170"/>
                  </a:lnTo>
                  <a:lnTo>
                    <a:pt x="286" y="170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8" y="172"/>
                  </a:lnTo>
                  <a:lnTo>
                    <a:pt x="290" y="173"/>
                  </a:lnTo>
                  <a:lnTo>
                    <a:pt x="289" y="175"/>
                  </a:lnTo>
                  <a:lnTo>
                    <a:pt x="289" y="176"/>
                  </a:lnTo>
                  <a:lnTo>
                    <a:pt x="290" y="176"/>
                  </a:lnTo>
                  <a:lnTo>
                    <a:pt x="290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2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5" y="176"/>
                  </a:lnTo>
                  <a:lnTo>
                    <a:pt x="296" y="176"/>
                  </a:lnTo>
                  <a:lnTo>
                    <a:pt x="297" y="175"/>
                  </a:lnTo>
                  <a:lnTo>
                    <a:pt x="296" y="173"/>
                  </a:lnTo>
                  <a:lnTo>
                    <a:pt x="296" y="172"/>
                  </a:lnTo>
                  <a:lnTo>
                    <a:pt x="299" y="171"/>
                  </a:lnTo>
                  <a:lnTo>
                    <a:pt x="299" y="170"/>
                  </a:lnTo>
                  <a:lnTo>
                    <a:pt x="299" y="169"/>
                  </a:lnTo>
                  <a:lnTo>
                    <a:pt x="297" y="169"/>
                  </a:lnTo>
                  <a:lnTo>
                    <a:pt x="296" y="169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7" y="166"/>
                  </a:lnTo>
                  <a:lnTo>
                    <a:pt x="297" y="165"/>
                  </a:lnTo>
                  <a:lnTo>
                    <a:pt x="296" y="164"/>
                  </a:lnTo>
                  <a:lnTo>
                    <a:pt x="295" y="164"/>
                  </a:lnTo>
                  <a:lnTo>
                    <a:pt x="295" y="163"/>
                  </a:lnTo>
                  <a:lnTo>
                    <a:pt x="296" y="162"/>
                  </a:lnTo>
                  <a:lnTo>
                    <a:pt x="296" y="160"/>
                  </a:lnTo>
                  <a:lnTo>
                    <a:pt x="296" y="159"/>
                  </a:lnTo>
                  <a:lnTo>
                    <a:pt x="293" y="158"/>
                  </a:lnTo>
                  <a:lnTo>
                    <a:pt x="292" y="158"/>
                  </a:lnTo>
                  <a:lnTo>
                    <a:pt x="290" y="157"/>
                  </a:lnTo>
                  <a:lnTo>
                    <a:pt x="289" y="157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3" y="153"/>
                  </a:lnTo>
                  <a:lnTo>
                    <a:pt x="282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80" y="150"/>
                  </a:lnTo>
                  <a:lnTo>
                    <a:pt x="277" y="149"/>
                  </a:lnTo>
                  <a:lnTo>
                    <a:pt x="276" y="147"/>
                  </a:lnTo>
                  <a:lnTo>
                    <a:pt x="275" y="144"/>
                  </a:lnTo>
                  <a:lnTo>
                    <a:pt x="275" y="143"/>
                  </a:lnTo>
                  <a:lnTo>
                    <a:pt x="275" y="140"/>
                  </a:lnTo>
                  <a:lnTo>
                    <a:pt x="276" y="139"/>
                  </a:lnTo>
                  <a:lnTo>
                    <a:pt x="277" y="139"/>
                  </a:lnTo>
                  <a:lnTo>
                    <a:pt x="277" y="138"/>
                  </a:lnTo>
                  <a:lnTo>
                    <a:pt x="277" y="137"/>
                  </a:lnTo>
                  <a:lnTo>
                    <a:pt x="280" y="138"/>
                  </a:lnTo>
                  <a:lnTo>
                    <a:pt x="282" y="138"/>
                  </a:lnTo>
                  <a:lnTo>
                    <a:pt x="286" y="136"/>
                  </a:lnTo>
                  <a:lnTo>
                    <a:pt x="287" y="136"/>
                  </a:lnTo>
                  <a:lnTo>
                    <a:pt x="288" y="137"/>
                  </a:lnTo>
                  <a:lnTo>
                    <a:pt x="292" y="137"/>
                  </a:lnTo>
                  <a:lnTo>
                    <a:pt x="293" y="137"/>
                  </a:lnTo>
                  <a:lnTo>
                    <a:pt x="294" y="138"/>
                  </a:lnTo>
                  <a:lnTo>
                    <a:pt x="297" y="140"/>
                  </a:lnTo>
                  <a:lnTo>
                    <a:pt x="299" y="143"/>
                  </a:lnTo>
                  <a:lnTo>
                    <a:pt x="301" y="143"/>
                  </a:lnTo>
                  <a:lnTo>
                    <a:pt x="307" y="144"/>
                  </a:lnTo>
                  <a:lnTo>
                    <a:pt x="310" y="146"/>
                  </a:lnTo>
                  <a:lnTo>
                    <a:pt x="313" y="149"/>
                  </a:lnTo>
                  <a:lnTo>
                    <a:pt x="314" y="152"/>
                  </a:lnTo>
                  <a:lnTo>
                    <a:pt x="316" y="155"/>
                  </a:lnTo>
                  <a:lnTo>
                    <a:pt x="316" y="156"/>
                  </a:lnTo>
                  <a:lnTo>
                    <a:pt x="318" y="157"/>
                  </a:lnTo>
                  <a:lnTo>
                    <a:pt x="319" y="158"/>
                  </a:lnTo>
                  <a:lnTo>
                    <a:pt x="319" y="158"/>
                  </a:lnTo>
                  <a:lnTo>
                    <a:pt x="320" y="159"/>
                  </a:lnTo>
                  <a:lnTo>
                    <a:pt x="321" y="160"/>
                  </a:lnTo>
                  <a:lnTo>
                    <a:pt x="325" y="159"/>
                  </a:lnTo>
                  <a:lnTo>
                    <a:pt x="327" y="158"/>
                  </a:lnTo>
                  <a:lnTo>
                    <a:pt x="326" y="156"/>
                  </a:lnTo>
                  <a:lnTo>
                    <a:pt x="321" y="151"/>
                  </a:lnTo>
                  <a:lnTo>
                    <a:pt x="316" y="144"/>
                  </a:lnTo>
                  <a:lnTo>
                    <a:pt x="315" y="142"/>
                  </a:lnTo>
                  <a:lnTo>
                    <a:pt x="313" y="142"/>
                  </a:lnTo>
                  <a:lnTo>
                    <a:pt x="313" y="140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08" y="137"/>
                  </a:lnTo>
                  <a:lnTo>
                    <a:pt x="307" y="137"/>
                  </a:lnTo>
                  <a:lnTo>
                    <a:pt x="306" y="138"/>
                  </a:lnTo>
                  <a:lnTo>
                    <a:pt x="305" y="137"/>
                  </a:lnTo>
                  <a:lnTo>
                    <a:pt x="302" y="136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9" y="130"/>
                  </a:lnTo>
                  <a:lnTo>
                    <a:pt x="297" y="130"/>
                  </a:lnTo>
                  <a:lnTo>
                    <a:pt x="296" y="130"/>
                  </a:lnTo>
                  <a:lnTo>
                    <a:pt x="297" y="132"/>
                  </a:lnTo>
                  <a:lnTo>
                    <a:pt x="299" y="133"/>
                  </a:lnTo>
                  <a:lnTo>
                    <a:pt x="299" y="134"/>
                  </a:lnTo>
                  <a:lnTo>
                    <a:pt x="297" y="134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4"/>
                  </a:lnTo>
                  <a:lnTo>
                    <a:pt x="290" y="134"/>
                  </a:lnTo>
                  <a:lnTo>
                    <a:pt x="290" y="133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6" y="129"/>
                  </a:lnTo>
                  <a:lnTo>
                    <a:pt x="285" y="125"/>
                  </a:lnTo>
                  <a:lnTo>
                    <a:pt x="285" y="124"/>
                  </a:lnTo>
                  <a:lnTo>
                    <a:pt x="286" y="123"/>
                  </a:lnTo>
                  <a:lnTo>
                    <a:pt x="290" y="121"/>
                  </a:lnTo>
                  <a:lnTo>
                    <a:pt x="290" y="120"/>
                  </a:lnTo>
                  <a:lnTo>
                    <a:pt x="289" y="119"/>
                  </a:lnTo>
                  <a:lnTo>
                    <a:pt x="289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7" y="118"/>
                  </a:lnTo>
                  <a:lnTo>
                    <a:pt x="286" y="118"/>
                  </a:lnTo>
                  <a:lnTo>
                    <a:pt x="283" y="116"/>
                  </a:lnTo>
                  <a:lnTo>
                    <a:pt x="282" y="116"/>
                  </a:lnTo>
                  <a:lnTo>
                    <a:pt x="282" y="113"/>
                  </a:lnTo>
                  <a:lnTo>
                    <a:pt x="281" y="111"/>
                  </a:lnTo>
                  <a:lnTo>
                    <a:pt x="280" y="110"/>
                  </a:lnTo>
                  <a:lnTo>
                    <a:pt x="279" y="108"/>
                  </a:lnTo>
                  <a:lnTo>
                    <a:pt x="276" y="108"/>
                  </a:lnTo>
                  <a:lnTo>
                    <a:pt x="275" y="106"/>
                  </a:lnTo>
                  <a:lnTo>
                    <a:pt x="275" y="104"/>
                  </a:lnTo>
                  <a:lnTo>
                    <a:pt x="275" y="101"/>
                  </a:lnTo>
                  <a:lnTo>
                    <a:pt x="276" y="100"/>
                  </a:lnTo>
                  <a:lnTo>
                    <a:pt x="277" y="99"/>
                  </a:lnTo>
                  <a:lnTo>
                    <a:pt x="280" y="98"/>
                  </a:lnTo>
                  <a:lnTo>
                    <a:pt x="283" y="97"/>
                  </a:lnTo>
                  <a:lnTo>
                    <a:pt x="287" y="97"/>
                  </a:lnTo>
                  <a:lnTo>
                    <a:pt x="288" y="97"/>
                  </a:lnTo>
                  <a:lnTo>
                    <a:pt x="296" y="100"/>
                  </a:lnTo>
                  <a:lnTo>
                    <a:pt x="300" y="101"/>
                  </a:lnTo>
                  <a:lnTo>
                    <a:pt x="303" y="101"/>
                  </a:lnTo>
                  <a:lnTo>
                    <a:pt x="306" y="101"/>
                  </a:lnTo>
                  <a:lnTo>
                    <a:pt x="314" y="98"/>
                  </a:lnTo>
                  <a:lnTo>
                    <a:pt x="322" y="92"/>
                  </a:lnTo>
                  <a:lnTo>
                    <a:pt x="322" y="91"/>
                  </a:lnTo>
                  <a:lnTo>
                    <a:pt x="321" y="91"/>
                  </a:lnTo>
                  <a:lnTo>
                    <a:pt x="320" y="91"/>
                  </a:lnTo>
                  <a:lnTo>
                    <a:pt x="320" y="90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5" y="82"/>
                  </a:lnTo>
                  <a:lnTo>
                    <a:pt x="327" y="80"/>
                  </a:lnTo>
                  <a:lnTo>
                    <a:pt x="328" y="80"/>
                  </a:lnTo>
                  <a:lnTo>
                    <a:pt x="331" y="79"/>
                  </a:lnTo>
                  <a:lnTo>
                    <a:pt x="332" y="80"/>
                  </a:lnTo>
                  <a:lnTo>
                    <a:pt x="333" y="79"/>
                  </a:lnTo>
                  <a:lnTo>
                    <a:pt x="334" y="79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6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1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4"/>
                  </a:lnTo>
                  <a:lnTo>
                    <a:pt x="344" y="86"/>
                  </a:lnTo>
                  <a:lnTo>
                    <a:pt x="345" y="87"/>
                  </a:lnTo>
                  <a:lnTo>
                    <a:pt x="345" y="88"/>
                  </a:lnTo>
                  <a:lnTo>
                    <a:pt x="345" y="88"/>
                  </a:lnTo>
                  <a:lnTo>
                    <a:pt x="347" y="86"/>
                  </a:lnTo>
                  <a:lnTo>
                    <a:pt x="349" y="88"/>
                  </a:lnTo>
                  <a:lnTo>
                    <a:pt x="348" y="88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88"/>
                  </a:lnTo>
                  <a:lnTo>
                    <a:pt x="358" y="90"/>
                  </a:lnTo>
                  <a:lnTo>
                    <a:pt x="360" y="87"/>
                  </a:lnTo>
                  <a:lnTo>
                    <a:pt x="362" y="84"/>
                  </a:lnTo>
                  <a:lnTo>
                    <a:pt x="365" y="82"/>
                  </a:lnTo>
                  <a:lnTo>
                    <a:pt x="366" y="81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2" y="79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3" y="77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5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4"/>
                  </a:lnTo>
                  <a:lnTo>
                    <a:pt x="384" y="74"/>
                  </a:lnTo>
                  <a:lnTo>
                    <a:pt x="383" y="75"/>
                  </a:lnTo>
                  <a:lnTo>
                    <a:pt x="383" y="77"/>
                  </a:lnTo>
                  <a:lnTo>
                    <a:pt x="381" y="78"/>
                  </a:lnTo>
                  <a:lnTo>
                    <a:pt x="383" y="78"/>
                  </a:lnTo>
                  <a:lnTo>
                    <a:pt x="384" y="79"/>
                  </a:lnTo>
                  <a:lnTo>
                    <a:pt x="386" y="80"/>
                  </a:lnTo>
                  <a:lnTo>
                    <a:pt x="392" y="81"/>
                  </a:lnTo>
                  <a:lnTo>
                    <a:pt x="394" y="79"/>
                  </a:lnTo>
                  <a:lnTo>
                    <a:pt x="398" y="80"/>
                  </a:lnTo>
                  <a:lnTo>
                    <a:pt x="400" y="82"/>
                  </a:lnTo>
                  <a:lnTo>
                    <a:pt x="403" y="84"/>
                  </a:lnTo>
                  <a:lnTo>
                    <a:pt x="404" y="84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6"/>
                  </a:lnTo>
                  <a:lnTo>
                    <a:pt x="412" y="87"/>
                  </a:lnTo>
                  <a:lnTo>
                    <a:pt x="413" y="87"/>
                  </a:lnTo>
                  <a:lnTo>
                    <a:pt x="414" y="88"/>
                  </a:lnTo>
                  <a:lnTo>
                    <a:pt x="417" y="87"/>
                  </a:lnTo>
                  <a:lnTo>
                    <a:pt x="420" y="87"/>
                  </a:lnTo>
                  <a:lnTo>
                    <a:pt x="424" y="88"/>
                  </a:lnTo>
                  <a:lnTo>
                    <a:pt x="427" y="90"/>
                  </a:lnTo>
                  <a:lnTo>
                    <a:pt x="431" y="88"/>
                  </a:lnTo>
                  <a:lnTo>
                    <a:pt x="432" y="88"/>
                  </a:lnTo>
                  <a:lnTo>
                    <a:pt x="433" y="90"/>
                  </a:lnTo>
                  <a:lnTo>
                    <a:pt x="438" y="90"/>
                  </a:lnTo>
                  <a:lnTo>
                    <a:pt x="439" y="90"/>
                  </a:lnTo>
                  <a:lnTo>
                    <a:pt x="440" y="90"/>
                  </a:lnTo>
                  <a:lnTo>
                    <a:pt x="443" y="90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8" y="93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8" y="91"/>
                  </a:lnTo>
                  <a:lnTo>
                    <a:pt x="448" y="92"/>
                  </a:lnTo>
                  <a:lnTo>
                    <a:pt x="449" y="92"/>
                  </a:lnTo>
                  <a:lnTo>
                    <a:pt x="450" y="91"/>
                  </a:lnTo>
                  <a:lnTo>
                    <a:pt x="451" y="92"/>
                  </a:lnTo>
                  <a:lnTo>
                    <a:pt x="451" y="93"/>
                  </a:lnTo>
                  <a:lnTo>
                    <a:pt x="450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8" y="94"/>
                  </a:lnTo>
                  <a:lnTo>
                    <a:pt x="449" y="95"/>
                  </a:lnTo>
                  <a:lnTo>
                    <a:pt x="450" y="97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0" y="100"/>
                  </a:lnTo>
                  <a:lnTo>
                    <a:pt x="453" y="100"/>
                  </a:lnTo>
                  <a:lnTo>
                    <a:pt x="456" y="10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632">
              <a:extLst>
                <a:ext uri="{FF2B5EF4-FFF2-40B4-BE49-F238E27FC236}">
                  <a16:creationId xmlns:a16="http://schemas.microsoft.com/office/drawing/2014/main" id="{110BE0A1-1299-350D-5332-2A30EA0D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6" y="3571875"/>
              <a:ext cx="739775" cy="482600"/>
            </a:xfrm>
            <a:custGeom>
              <a:avLst/>
              <a:gdLst>
                <a:gd name="T0" fmla="*/ 389 w 466"/>
                <a:gd name="T1" fmla="*/ 22 h 304"/>
                <a:gd name="T2" fmla="*/ 348 w 466"/>
                <a:gd name="T3" fmla="*/ 6 h 304"/>
                <a:gd name="T4" fmla="*/ 296 w 466"/>
                <a:gd name="T5" fmla="*/ 18 h 304"/>
                <a:gd name="T6" fmla="*/ 260 w 466"/>
                <a:gd name="T7" fmla="*/ 46 h 304"/>
                <a:gd name="T8" fmla="*/ 234 w 466"/>
                <a:gd name="T9" fmla="*/ 58 h 304"/>
                <a:gd name="T10" fmla="*/ 195 w 466"/>
                <a:gd name="T11" fmla="*/ 49 h 304"/>
                <a:gd name="T12" fmla="*/ 104 w 466"/>
                <a:gd name="T13" fmla="*/ 41 h 304"/>
                <a:gd name="T14" fmla="*/ 42 w 466"/>
                <a:gd name="T15" fmla="*/ 41 h 304"/>
                <a:gd name="T16" fmla="*/ 52 w 466"/>
                <a:gd name="T17" fmla="*/ 18 h 304"/>
                <a:gd name="T18" fmla="*/ 20 w 466"/>
                <a:gd name="T19" fmla="*/ 8 h 304"/>
                <a:gd name="T20" fmla="*/ 11 w 466"/>
                <a:gd name="T21" fmla="*/ 21 h 304"/>
                <a:gd name="T22" fmla="*/ 1 w 466"/>
                <a:gd name="T23" fmla="*/ 40 h 304"/>
                <a:gd name="T24" fmla="*/ 7 w 466"/>
                <a:gd name="T25" fmla="*/ 60 h 304"/>
                <a:gd name="T26" fmla="*/ 16 w 466"/>
                <a:gd name="T27" fmla="*/ 80 h 304"/>
                <a:gd name="T28" fmla="*/ 34 w 466"/>
                <a:gd name="T29" fmla="*/ 94 h 304"/>
                <a:gd name="T30" fmla="*/ 46 w 466"/>
                <a:gd name="T31" fmla="*/ 112 h 304"/>
                <a:gd name="T32" fmla="*/ 32 w 466"/>
                <a:gd name="T33" fmla="*/ 127 h 304"/>
                <a:gd name="T34" fmla="*/ 14 w 466"/>
                <a:gd name="T35" fmla="*/ 140 h 304"/>
                <a:gd name="T36" fmla="*/ 9 w 466"/>
                <a:gd name="T37" fmla="*/ 155 h 304"/>
                <a:gd name="T38" fmla="*/ 13 w 466"/>
                <a:gd name="T39" fmla="*/ 178 h 304"/>
                <a:gd name="T40" fmla="*/ 0 w 466"/>
                <a:gd name="T41" fmla="*/ 196 h 304"/>
                <a:gd name="T42" fmla="*/ 28 w 466"/>
                <a:gd name="T43" fmla="*/ 223 h 304"/>
                <a:gd name="T44" fmla="*/ 37 w 466"/>
                <a:gd name="T45" fmla="*/ 231 h 304"/>
                <a:gd name="T46" fmla="*/ 47 w 466"/>
                <a:gd name="T47" fmla="*/ 252 h 304"/>
                <a:gd name="T48" fmla="*/ 43 w 466"/>
                <a:gd name="T49" fmla="*/ 268 h 304"/>
                <a:gd name="T50" fmla="*/ 45 w 466"/>
                <a:gd name="T51" fmla="*/ 292 h 304"/>
                <a:gd name="T52" fmla="*/ 69 w 466"/>
                <a:gd name="T53" fmla="*/ 288 h 304"/>
                <a:gd name="T54" fmla="*/ 97 w 466"/>
                <a:gd name="T55" fmla="*/ 288 h 304"/>
                <a:gd name="T56" fmla="*/ 115 w 466"/>
                <a:gd name="T57" fmla="*/ 281 h 304"/>
                <a:gd name="T58" fmla="*/ 128 w 466"/>
                <a:gd name="T59" fmla="*/ 274 h 304"/>
                <a:gd name="T60" fmla="*/ 144 w 466"/>
                <a:gd name="T61" fmla="*/ 275 h 304"/>
                <a:gd name="T62" fmla="*/ 159 w 466"/>
                <a:gd name="T63" fmla="*/ 272 h 304"/>
                <a:gd name="T64" fmla="*/ 169 w 466"/>
                <a:gd name="T65" fmla="*/ 286 h 304"/>
                <a:gd name="T66" fmla="*/ 183 w 466"/>
                <a:gd name="T67" fmla="*/ 289 h 304"/>
                <a:gd name="T68" fmla="*/ 215 w 466"/>
                <a:gd name="T69" fmla="*/ 304 h 304"/>
                <a:gd name="T70" fmla="*/ 248 w 466"/>
                <a:gd name="T71" fmla="*/ 298 h 304"/>
                <a:gd name="T72" fmla="*/ 264 w 466"/>
                <a:gd name="T73" fmla="*/ 296 h 304"/>
                <a:gd name="T74" fmla="*/ 283 w 466"/>
                <a:gd name="T75" fmla="*/ 286 h 304"/>
                <a:gd name="T76" fmla="*/ 282 w 466"/>
                <a:gd name="T77" fmla="*/ 273 h 304"/>
                <a:gd name="T78" fmla="*/ 276 w 466"/>
                <a:gd name="T79" fmla="*/ 262 h 304"/>
                <a:gd name="T80" fmla="*/ 291 w 466"/>
                <a:gd name="T81" fmla="*/ 256 h 304"/>
                <a:gd name="T82" fmla="*/ 313 w 466"/>
                <a:gd name="T83" fmla="*/ 240 h 304"/>
                <a:gd name="T84" fmla="*/ 329 w 466"/>
                <a:gd name="T85" fmla="*/ 230 h 304"/>
                <a:gd name="T86" fmla="*/ 342 w 466"/>
                <a:gd name="T87" fmla="*/ 228 h 304"/>
                <a:gd name="T88" fmla="*/ 358 w 466"/>
                <a:gd name="T89" fmla="*/ 222 h 304"/>
                <a:gd name="T90" fmla="*/ 385 w 466"/>
                <a:gd name="T91" fmla="*/ 235 h 304"/>
                <a:gd name="T92" fmla="*/ 397 w 466"/>
                <a:gd name="T93" fmla="*/ 231 h 304"/>
                <a:gd name="T94" fmla="*/ 410 w 466"/>
                <a:gd name="T95" fmla="*/ 228 h 304"/>
                <a:gd name="T96" fmla="*/ 420 w 466"/>
                <a:gd name="T97" fmla="*/ 223 h 304"/>
                <a:gd name="T98" fmla="*/ 407 w 466"/>
                <a:gd name="T99" fmla="*/ 207 h 304"/>
                <a:gd name="T100" fmla="*/ 400 w 466"/>
                <a:gd name="T101" fmla="*/ 194 h 304"/>
                <a:gd name="T102" fmla="*/ 395 w 466"/>
                <a:gd name="T103" fmla="*/ 185 h 304"/>
                <a:gd name="T104" fmla="*/ 385 w 466"/>
                <a:gd name="T105" fmla="*/ 183 h 304"/>
                <a:gd name="T106" fmla="*/ 382 w 466"/>
                <a:gd name="T107" fmla="*/ 177 h 304"/>
                <a:gd name="T108" fmla="*/ 401 w 466"/>
                <a:gd name="T109" fmla="*/ 161 h 304"/>
                <a:gd name="T110" fmla="*/ 413 w 466"/>
                <a:gd name="T111" fmla="*/ 149 h 304"/>
                <a:gd name="T112" fmla="*/ 414 w 466"/>
                <a:gd name="T113" fmla="*/ 122 h 304"/>
                <a:gd name="T114" fmla="*/ 427 w 466"/>
                <a:gd name="T115" fmla="*/ 91 h 304"/>
                <a:gd name="T116" fmla="*/ 452 w 466"/>
                <a:gd name="T117" fmla="*/ 86 h 304"/>
                <a:gd name="T118" fmla="*/ 466 w 466"/>
                <a:gd name="T119" fmla="*/ 7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6" h="304">
                  <a:moveTo>
                    <a:pt x="437" y="48"/>
                  </a:moveTo>
                  <a:lnTo>
                    <a:pt x="423" y="41"/>
                  </a:lnTo>
                  <a:lnTo>
                    <a:pt x="420" y="40"/>
                  </a:lnTo>
                  <a:lnTo>
                    <a:pt x="417" y="28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5" y="28"/>
                  </a:lnTo>
                  <a:lnTo>
                    <a:pt x="400" y="29"/>
                  </a:lnTo>
                  <a:lnTo>
                    <a:pt x="397" y="25"/>
                  </a:lnTo>
                  <a:lnTo>
                    <a:pt x="395" y="21"/>
                  </a:lnTo>
                  <a:lnTo>
                    <a:pt x="394" y="21"/>
                  </a:lnTo>
                  <a:lnTo>
                    <a:pt x="389" y="22"/>
                  </a:lnTo>
                  <a:lnTo>
                    <a:pt x="374" y="22"/>
                  </a:lnTo>
                  <a:lnTo>
                    <a:pt x="374" y="21"/>
                  </a:lnTo>
                  <a:lnTo>
                    <a:pt x="372" y="19"/>
                  </a:lnTo>
                  <a:lnTo>
                    <a:pt x="372" y="18"/>
                  </a:lnTo>
                  <a:lnTo>
                    <a:pt x="367" y="16"/>
                  </a:lnTo>
                  <a:lnTo>
                    <a:pt x="367" y="14"/>
                  </a:lnTo>
                  <a:lnTo>
                    <a:pt x="367" y="12"/>
                  </a:lnTo>
                  <a:lnTo>
                    <a:pt x="366" y="12"/>
                  </a:lnTo>
                  <a:lnTo>
                    <a:pt x="363" y="12"/>
                  </a:lnTo>
                  <a:lnTo>
                    <a:pt x="362" y="10"/>
                  </a:lnTo>
                  <a:lnTo>
                    <a:pt x="354" y="9"/>
                  </a:lnTo>
                  <a:lnTo>
                    <a:pt x="348" y="6"/>
                  </a:lnTo>
                  <a:lnTo>
                    <a:pt x="346" y="7"/>
                  </a:lnTo>
                  <a:lnTo>
                    <a:pt x="339" y="8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5" y="12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21" y="14"/>
                  </a:lnTo>
                  <a:lnTo>
                    <a:pt x="320" y="14"/>
                  </a:lnTo>
                  <a:lnTo>
                    <a:pt x="317" y="15"/>
                  </a:lnTo>
                  <a:lnTo>
                    <a:pt x="303" y="16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89" y="21"/>
                  </a:lnTo>
                  <a:lnTo>
                    <a:pt x="282" y="22"/>
                  </a:lnTo>
                  <a:lnTo>
                    <a:pt x="281" y="23"/>
                  </a:lnTo>
                  <a:lnTo>
                    <a:pt x="278" y="27"/>
                  </a:lnTo>
                  <a:lnTo>
                    <a:pt x="276" y="29"/>
                  </a:lnTo>
                  <a:lnTo>
                    <a:pt x="276" y="31"/>
                  </a:lnTo>
                  <a:lnTo>
                    <a:pt x="267" y="38"/>
                  </a:lnTo>
                  <a:lnTo>
                    <a:pt x="265" y="39"/>
                  </a:lnTo>
                  <a:lnTo>
                    <a:pt x="265" y="40"/>
                  </a:lnTo>
                  <a:lnTo>
                    <a:pt x="262" y="44"/>
                  </a:lnTo>
                  <a:lnTo>
                    <a:pt x="260" y="46"/>
                  </a:lnTo>
                  <a:lnTo>
                    <a:pt x="257" y="48"/>
                  </a:lnTo>
                  <a:lnTo>
                    <a:pt x="255" y="52"/>
                  </a:lnTo>
                  <a:lnTo>
                    <a:pt x="252" y="53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5" y="55"/>
                  </a:lnTo>
                  <a:lnTo>
                    <a:pt x="243" y="57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8" y="58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32" y="58"/>
                  </a:lnTo>
                  <a:lnTo>
                    <a:pt x="231" y="59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22" y="58"/>
                  </a:lnTo>
                  <a:lnTo>
                    <a:pt x="219" y="57"/>
                  </a:lnTo>
                  <a:lnTo>
                    <a:pt x="218" y="55"/>
                  </a:lnTo>
                  <a:lnTo>
                    <a:pt x="216" y="54"/>
                  </a:lnTo>
                  <a:lnTo>
                    <a:pt x="213" y="54"/>
                  </a:lnTo>
                  <a:lnTo>
                    <a:pt x="203" y="53"/>
                  </a:lnTo>
                  <a:lnTo>
                    <a:pt x="195" y="49"/>
                  </a:lnTo>
                  <a:lnTo>
                    <a:pt x="178" y="51"/>
                  </a:lnTo>
                  <a:lnTo>
                    <a:pt x="174" y="51"/>
                  </a:lnTo>
                  <a:lnTo>
                    <a:pt x="171" y="49"/>
                  </a:lnTo>
                  <a:lnTo>
                    <a:pt x="160" y="45"/>
                  </a:lnTo>
                  <a:lnTo>
                    <a:pt x="158" y="44"/>
                  </a:lnTo>
                  <a:lnTo>
                    <a:pt x="154" y="45"/>
                  </a:lnTo>
                  <a:lnTo>
                    <a:pt x="151" y="48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34" y="49"/>
                  </a:lnTo>
                  <a:lnTo>
                    <a:pt x="108" y="42"/>
                  </a:lnTo>
                  <a:lnTo>
                    <a:pt x="104" y="41"/>
                  </a:lnTo>
                  <a:lnTo>
                    <a:pt x="102" y="40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85" y="36"/>
                  </a:lnTo>
                  <a:lnTo>
                    <a:pt x="73" y="36"/>
                  </a:lnTo>
                  <a:lnTo>
                    <a:pt x="66" y="36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3" y="41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6" y="35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9" y="13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6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10" y="71"/>
                  </a:lnTo>
                  <a:lnTo>
                    <a:pt x="11" y="75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6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7" y="100"/>
                  </a:lnTo>
                  <a:lnTo>
                    <a:pt x="40" y="103"/>
                  </a:lnTo>
                  <a:lnTo>
                    <a:pt x="40" y="104"/>
                  </a:lnTo>
                  <a:lnTo>
                    <a:pt x="42" y="105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7"/>
                  </a:lnTo>
                  <a:lnTo>
                    <a:pt x="47" y="109"/>
                  </a:lnTo>
                  <a:lnTo>
                    <a:pt x="46" y="112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4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0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6" y="139"/>
                  </a:lnTo>
                  <a:lnTo>
                    <a:pt x="23" y="139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43"/>
                  </a:lnTo>
                  <a:lnTo>
                    <a:pt x="8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7" y="151"/>
                  </a:lnTo>
                  <a:lnTo>
                    <a:pt x="8" y="152"/>
                  </a:lnTo>
                  <a:lnTo>
                    <a:pt x="9" y="153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7" y="158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9" y="174"/>
                  </a:lnTo>
                  <a:lnTo>
                    <a:pt x="11" y="176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7"/>
                  </a:lnTo>
                  <a:lnTo>
                    <a:pt x="10" y="188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4" y="195"/>
                  </a:lnTo>
                  <a:lnTo>
                    <a:pt x="3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7" y="207"/>
                  </a:lnTo>
                  <a:lnTo>
                    <a:pt x="9" y="209"/>
                  </a:lnTo>
                  <a:lnTo>
                    <a:pt x="10" y="211"/>
                  </a:lnTo>
                  <a:lnTo>
                    <a:pt x="11" y="213"/>
                  </a:lnTo>
                  <a:lnTo>
                    <a:pt x="13" y="215"/>
                  </a:lnTo>
                  <a:lnTo>
                    <a:pt x="20" y="220"/>
                  </a:lnTo>
                  <a:lnTo>
                    <a:pt x="21" y="220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4"/>
                  </a:lnTo>
                  <a:lnTo>
                    <a:pt x="32" y="226"/>
                  </a:lnTo>
                  <a:lnTo>
                    <a:pt x="33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6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7" y="230"/>
                  </a:lnTo>
                  <a:lnTo>
                    <a:pt x="37" y="231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1" y="242"/>
                  </a:lnTo>
                  <a:lnTo>
                    <a:pt x="42" y="246"/>
                  </a:lnTo>
                  <a:lnTo>
                    <a:pt x="43" y="250"/>
                  </a:lnTo>
                  <a:lnTo>
                    <a:pt x="45" y="250"/>
                  </a:lnTo>
                  <a:lnTo>
                    <a:pt x="45" y="252"/>
                  </a:lnTo>
                  <a:lnTo>
                    <a:pt x="47" y="252"/>
                  </a:lnTo>
                  <a:lnTo>
                    <a:pt x="48" y="252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48" y="259"/>
                  </a:lnTo>
                  <a:lnTo>
                    <a:pt x="47" y="261"/>
                  </a:lnTo>
                  <a:lnTo>
                    <a:pt x="47" y="262"/>
                  </a:lnTo>
                  <a:lnTo>
                    <a:pt x="46" y="263"/>
                  </a:lnTo>
                  <a:lnTo>
                    <a:pt x="45" y="265"/>
                  </a:lnTo>
                  <a:lnTo>
                    <a:pt x="43" y="265"/>
                  </a:lnTo>
                  <a:lnTo>
                    <a:pt x="43" y="266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9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43" y="274"/>
                  </a:lnTo>
                  <a:lnTo>
                    <a:pt x="43" y="275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5" y="285"/>
                  </a:lnTo>
                  <a:lnTo>
                    <a:pt x="43" y="286"/>
                  </a:lnTo>
                  <a:lnTo>
                    <a:pt x="43" y="287"/>
                  </a:lnTo>
                  <a:lnTo>
                    <a:pt x="43" y="289"/>
                  </a:lnTo>
                  <a:lnTo>
                    <a:pt x="45" y="292"/>
                  </a:lnTo>
                  <a:lnTo>
                    <a:pt x="43" y="293"/>
                  </a:lnTo>
                  <a:lnTo>
                    <a:pt x="42" y="295"/>
                  </a:lnTo>
                  <a:lnTo>
                    <a:pt x="56" y="296"/>
                  </a:lnTo>
                  <a:lnTo>
                    <a:pt x="60" y="296"/>
                  </a:lnTo>
                  <a:lnTo>
                    <a:pt x="61" y="296"/>
                  </a:lnTo>
                  <a:lnTo>
                    <a:pt x="62" y="295"/>
                  </a:lnTo>
                  <a:lnTo>
                    <a:pt x="63" y="294"/>
                  </a:lnTo>
                  <a:lnTo>
                    <a:pt x="63" y="292"/>
                  </a:lnTo>
                  <a:lnTo>
                    <a:pt x="65" y="291"/>
                  </a:lnTo>
                  <a:lnTo>
                    <a:pt x="66" y="289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1" y="289"/>
                  </a:lnTo>
                  <a:lnTo>
                    <a:pt x="72" y="291"/>
                  </a:lnTo>
                  <a:lnTo>
                    <a:pt x="73" y="292"/>
                  </a:lnTo>
                  <a:lnTo>
                    <a:pt x="74" y="291"/>
                  </a:lnTo>
                  <a:lnTo>
                    <a:pt x="75" y="291"/>
                  </a:lnTo>
                  <a:lnTo>
                    <a:pt x="78" y="288"/>
                  </a:lnTo>
                  <a:lnTo>
                    <a:pt x="79" y="288"/>
                  </a:lnTo>
                  <a:lnTo>
                    <a:pt x="86" y="288"/>
                  </a:lnTo>
                  <a:lnTo>
                    <a:pt x="91" y="291"/>
                  </a:lnTo>
                  <a:lnTo>
                    <a:pt x="93" y="291"/>
                  </a:lnTo>
                  <a:lnTo>
                    <a:pt x="94" y="291"/>
                  </a:lnTo>
                  <a:lnTo>
                    <a:pt x="97" y="288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8"/>
                  </a:lnTo>
                  <a:lnTo>
                    <a:pt x="105" y="288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5"/>
                  </a:lnTo>
                  <a:lnTo>
                    <a:pt x="111" y="285"/>
                  </a:lnTo>
                  <a:lnTo>
                    <a:pt x="112" y="283"/>
                  </a:lnTo>
                  <a:lnTo>
                    <a:pt x="113" y="283"/>
                  </a:lnTo>
                  <a:lnTo>
                    <a:pt x="114" y="281"/>
                  </a:lnTo>
                  <a:lnTo>
                    <a:pt x="115" y="281"/>
                  </a:lnTo>
                  <a:lnTo>
                    <a:pt x="119" y="285"/>
                  </a:lnTo>
                  <a:lnTo>
                    <a:pt x="120" y="285"/>
                  </a:lnTo>
                  <a:lnTo>
                    <a:pt x="121" y="282"/>
                  </a:lnTo>
                  <a:lnTo>
                    <a:pt x="122" y="282"/>
                  </a:lnTo>
                  <a:lnTo>
                    <a:pt x="122" y="281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6" y="282"/>
                  </a:lnTo>
                  <a:lnTo>
                    <a:pt x="126" y="281"/>
                  </a:lnTo>
                  <a:lnTo>
                    <a:pt x="126" y="279"/>
                  </a:lnTo>
                  <a:lnTo>
                    <a:pt x="126" y="275"/>
                  </a:lnTo>
                  <a:lnTo>
                    <a:pt x="128" y="274"/>
                  </a:lnTo>
                  <a:lnTo>
                    <a:pt x="132" y="274"/>
                  </a:lnTo>
                  <a:lnTo>
                    <a:pt x="134" y="275"/>
                  </a:lnTo>
                  <a:lnTo>
                    <a:pt x="134" y="276"/>
                  </a:lnTo>
                  <a:lnTo>
                    <a:pt x="135" y="276"/>
                  </a:lnTo>
                  <a:lnTo>
                    <a:pt x="137" y="274"/>
                  </a:lnTo>
                  <a:lnTo>
                    <a:pt x="138" y="273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1" y="272"/>
                  </a:lnTo>
                  <a:lnTo>
                    <a:pt x="141" y="273"/>
                  </a:lnTo>
                  <a:lnTo>
                    <a:pt x="144" y="274"/>
                  </a:lnTo>
                  <a:lnTo>
                    <a:pt x="144" y="275"/>
                  </a:lnTo>
                  <a:lnTo>
                    <a:pt x="144" y="276"/>
                  </a:lnTo>
                  <a:lnTo>
                    <a:pt x="145" y="276"/>
                  </a:lnTo>
                  <a:lnTo>
                    <a:pt x="145" y="275"/>
                  </a:lnTo>
                  <a:lnTo>
                    <a:pt x="146" y="275"/>
                  </a:lnTo>
                  <a:lnTo>
                    <a:pt x="148" y="276"/>
                  </a:lnTo>
                  <a:lnTo>
                    <a:pt x="148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6" y="275"/>
                  </a:lnTo>
                  <a:lnTo>
                    <a:pt x="157" y="273"/>
                  </a:lnTo>
                  <a:lnTo>
                    <a:pt x="159" y="272"/>
                  </a:lnTo>
                  <a:lnTo>
                    <a:pt x="160" y="272"/>
                  </a:lnTo>
                  <a:lnTo>
                    <a:pt x="163" y="273"/>
                  </a:lnTo>
                  <a:lnTo>
                    <a:pt x="164" y="275"/>
                  </a:lnTo>
                  <a:lnTo>
                    <a:pt x="164" y="279"/>
                  </a:lnTo>
                  <a:lnTo>
                    <a:pt x="164" y="280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6" y="281"/>
                  </a:lnTo>
                  <a:lnTo>
                    <a:pt x="166" y="282"/>
                  </a:lnTo>
                  <a:lnTo>
                    <a:pt x="166" y="283"/>
                  </a:lnTo>
                  <a:lnTo>
                    <a:pt x="167" y="285"/>
                  </a:lnTo>
                  <a:lnTo>
                    <a:pt x="169" y="286"/>
                  </a:lnTo>
                  <a:lnTo>
                    <a:pt x="170" y="285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7"/>
                  </a:lnTo>
                  <a:lnTo>
                    <a:pt x="174" y="287"/>
                  </a:lnTo>
                  <a:lnTo>
                    <a:pt x="176" y="288"/>
                  </a:lnTo>
                  <a:lnTo>
                    <a:pt x="178" y="292"/>
                  </a:lnTo>
                  <a:lnTo>
                    <a:pt x="180" y="293"/>
                  </a:lnTo>
                  <a:lnTo>
                    <a:pt x="182" y="294"/>
                  </a:lnTo>
                  <a:lnTo>
                    <a:pt x="183" y="292"/>
                  </a:lnTo>
                  <a:lnTo>
                    <a:pt x="183" y="291"/>
                  </a:lnTo>
                  <a:lnTo>
                    <a:pt x="183" y="289"/>
                  </a:lnTo>
                  <a:lnTo>
                    <a:pt x="185" y="288"/>
                  </a:lnTo>
                  <a:lnTo>
                    <a:pt x="187" y="288"/>
                  </a:lnTo>
                  <a:lnTo>
                    <a:pt x="189" y="288"/>
                  </a:lnTo>
                  <a:lnTo>
                    <a:pt x="191" y="289"/>
                  </a:lnTo>
                  <a:lnTo>
                    <a:pt x="203" y="295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6"/>
                  </a:lnTo>
                  <a:lnTo>
                    <a:pt x="209" y="296"/>
                  </a:lnTo>
                  <a:lnTo>
                    <a:pt x="210" y="298"/>
                  </a:lnTo>
                  <a:lnTo>
                    <a:pt x="213" y="302"/>
                  </a:lnTo>
                  <a:lnTo>
                    <a:pt x="215" y="304"/>
                  </a:lnTo>
                  <a:lnTo>
                    <a:pt x="217" y="304"/>
                  </a:lnTo>
                  <a:lnTo>
                    <a:pt x="218" y="304"/>
                  </a:lnTo>
                  <a:lnTo>
                    <a:pt x="230" y="299"/>
                  </a:lnTo>
                  <a:lnTo>
                    <a:pt x="232" y="299"/>
                  </a:lnTo>
                  <a:lnTo>
                    <a:pt x="234" y="299"/>
                  </a:lnTo>
                  <a:lnTo>
                    <a:pt x="235" y="299"/>
                  </a:lnTo>
                  <a:lnTo>
                    <a:pt x="236" y="299"/>
                  </a:lnTo>
                  <a:lnTo>
                    <a:pt x="236" y="298"/>
                  </a:lnTo>
                  <a:lnTo>
                    <a:pt x="237" y="296"/>
                  </a:lnTo>
                  <a:lnTo>
                    <a:pt x="238" y="296"/>
                  </a:lnTo>
                  <a:lnTo>
                    <a:pt x="245" y="296"/>
                  </a:lnTo>
                  <a:lnTo>
                    <a:pt x="248" y="298"/>
                  </a:lnTo>
                  <a:lnTo>
                    <a:pt x="249" y="298"/>
                  </a:lnTo>
                  <a:lnTo>
                    <a:pt x="250" y="298"/>
                  </a:lnTo>
                  <a:lnTo>
                    <a:pt x="250" y="296"/>
                  </a:lnTo>
                  <a:lnTo>
                    <a:pt x="251" y="296"/>
                  </a:lnTo>
                  <a:lnTo>
                    <a:pt x="252" y="296"/>
                  </a:lnTo>
                  <a:lnTo>
                    <a:pt x="254" y="296"/>
                  </a:lnTo>
                  <a:lnTo>
                    <a:pt x="256" y="294"/>
                  </a:lnTo>
                  <a:lnTo>
                    <a:pt x="257" y="294"/>
                  </a:lnTo>
                  <a:lnTo>
                    <a:pt x="258" y="295"/>
                  </a:lnTo>
                  <a:lnTo>
                    <a:pt x="261" y="296"/>
                  </a:lnTo>
                  <a:lnTo>
                    <a:pt x="263" y="296"/>
                  </a:lnTo>
                  <a:lnTo>
                    <a:pt x="264" y="296"/>
                  </a:lnTo>
                  <a:lnTo>
                    <a:pt x="265" y="296"/>
                  </a:lnTo>
                  <a:lnTo>
                    <a:pt x="267" y="296"/>
                  </a:lnTo>
                  <a:lnTo>
                    <a:pt x="268" y="296"/>
                  </a:lnTo>
                  <a:lnTo>
                    <a:pt x="269" y="296"/>
                  </a:lnTo>
                  <a:lnTo>
                    <a:pt x="270" y="296"/>
                  </a:lnTo>
                  <a:lnTo>
                    <a:pt x="273" y="294"/>
                  </a:lnTo>
                  <a:lnTo>
                    <a:pt x="274" y="294"/>
                  </a:lnTo>
                  <a:lnTo>
                    <a:pt x="280" y="293"/>
                  </a:lnTo>
                  <a:lnTo>
                    <a:pt x="281" y="293"/>
                  </a:lnTo>
                  <a:lnTo>
                    <a:pt x="282" y="291"/>
                  </a:lnTo>
                  <a:lnTo>
                    <a:pt x="282" y="288"/>
                  </a:lnTo>
                  <a:lnTo>
                    <a:pt x="283" y="286"/>
                  </a:lnTo>
                  <a:lnTo>
                    <a:pt x="283" y="285"/>
                  </a:lnTo>
                  <a:lnTo>
                    <a:pt x="284" y="285"/>
                  </a:lnTo>
                  <a:lnTo>
                    <a:pt x="284" y="283"/>
                  </a:lnTo>
                  <a:lnTo>
                    <a:pt x="283" y="282"/>
                  </a:lnTo>
                  <a:lnTo>
                    <a:pt x="282" y="280"/>
                  </a:lnTo>
                  <a:lnTo>
                    <a:pt x="282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3" y="276"/>
                  </a:lnTo>
                  <a:lnTo>
                    <a:pt x="283" y="275"/>
                  </a:lnTo>
                  <a:lnTo>
                    <a:pt x="283" y="273"/>
                  </a:lnTo>
                  <a:lnTo>
                    <a:pt x="282" y="273"/>
                  </a:lnTo>
                  <a:lnTo>
                    <a:pt x="282" y="273"/>
                  </a:lnTo>
                  <a:lnTo>
                    <a:pt x="282" y="272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1" y="268"/>
                  </a:lnTo>
                  <a:lnTo>
                    <a:pt x="281" y="267"/>
                  </a:lnTo>
                  <a:lnTo>
                    <a:pt x="280" y="266"/>
                  </a:lnTo>
                  <a:lnTo>
                    <a:pt x="278" y="266"/>
                  </a:lnTo>
                  <a:lnTo>
                    <a:pt x="277" y="265"/>
                  </a:lnTo>
                  <a:lnTo>
                    <a:pt x="276" y="265"/>
                  </a:lnTo>
                  <a:lnTo>
                    <a:pt x="276" y="263"/>
                  </a:lnTo>
                  <a:lnTo>
                    <a:pt x="276" y="262"/>
                  </a:lnTo>
                  <a:lnTo>
                    <a:pt x="276" y="261"/>
                  </a:lnTo>
                  <a:lnTo>
                    <a:pt x="276" y="260"/>
                  </a:lnTo>
                  <a:lnTo>
                    <a:pt x="276" y="257"/>
                  </a:lnTo>
                  <a:lnTo>
                    <a:pt x="277" y="257"/>
                  </a:lnTo>
                  <a:lnTo>
                    <a:pt x="278" y="257"/>
                  </a:lnTo>
                  <a:lnTo>
                    <a:pt x="281" y="255"/>
                  </a:lnTo>
                  <a:lnTo>
                    <a:pt x="282" y="255"/>
                  </a:lnTo>
                  <a:lnTo>
                    <a:pt x="286" y="255"/>
                  </a:lnTo>
                  <a:lnTo>
                    <a:pt x="287" y="253"/>
                  </a:lnTo>
                  <a:lnTo>
                    <a:pt x="288" y="253"/>
                  </a:lnTo>
                  <a:lnTo>
                    <a:pt x="289" y="254"/>
                  </a:lnTo>
                  <a:lnTo>
                    <a:pt x="291" y="256"/>
                  </a:lnTo>
                  <a:lnTo>
                    <a:pt x="294" y="257"/>
                  </a:lnTo>
                  <a:lnTo>
                    <a:pt x="296" y="256"/>
                  </a:lnTo>
                  <a:lnTo>
                    <a:pt x="296" y="255"/>
                  </a:lnTo>
                  <a:lnTo>
                    <a:pt x="295" y="254"/>
                  </a:lnTo>
                  <a:lnTo>
                    <a:pt x="295" y="252"/>
                  </a:lnTo>
                  <a:lnTo>
                    <a:pt x="296" y="249"/>
                  </a:lnTo>
                  <a:lnTo>
                    <a:pt x="300" y="246"/>
                  </a:lnTo>
                  <a:lnTo>
                    <a:pt x="308" y="247"/>
                  </a:lnTo>
                  <a:lnTo>
                    <a:pt x="310" y="246"/>
                  </a:lnTo>
                  <a:lnTo>
                    <a:pt x="312" y="243"/>
                  </a:lnTo>
                  <a:lnTo>
                    <a:pt x="312" y="242"/>
                  </a:lnTo>
                  <a:lnTo>
                    <a:pt x="313" y="240"/>
                  </a:lnTo>
                  <a:lnTo>
                    <a:pt x="313" y="240"/>
                  </a:lnTo>
                  <a:lnTo>
                    <a:pt x="313" y="239"/>
                  </a:lnTo>
                  <a:lnTo>
                    <a:pt x="313" y="237"/>
                  </a:lnTo>
                  <a:lnTo>
                    <a:pt x="312" y="236"/>
                  </a:lnTo>
                  <a:lnTo>
                    <a:pt x="313" y="235"/>
                  </a:lnTo>
                  <a:lnTo>
                    <a:pt x="315" y="233"/>
                  </a:lnTo>
                  <a:lnTo>
                    <a:pt x="316" y="231"/>
                  </a:lnTo>
                  <a:lnTo>
                    <a:pt x="317" y="231"/>
                  </a:lnTo>
                  <a:lnTo>
                    <a:pt x="326" y="233"/>
                  </a:lnTo>
                  <a:lnTo>
                    <a:pt x="327" y="233"/>
                  </a:lnTo>
                  <a:lnTo>
                    <a:pt x="328" y="231"/>
                  </a:lnTo>
                  <a:lnTo>
                    <a:pt x="329" y="230"/>
                  </a:lnTo>
                  <a:lnTo>
                    <a:pt x="330" y="230"/>
                  </a:lnTo>
                  <a:lnTo>
                    <a:pt x="333" y="231"/>
                  </a:lnTo>
                  <a:lnTo>
                    <a:pt x="334" y="231"/>
                  </a:lnTo>
                  <a:lnTo>
                    <a:pt x="335" y="230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28"/>
                  </a:lnTo>
                  <a:lnTo>
                    <a:pt x="342" y="228"/>
                  </a:lnTo>
                  <a:lnTo>
                    <a:pt x="342" y="226"/>
                  </a:lnTo>
                  <a:lnTo>
                    <a:pt x="343" y="226"/>
                  </a:lnTo>
                  <a:lnTo>
                    <a:pt x="345" y="224"/>
                  </a:lnTo>
                  <a:lnTo>
                    <a:pt x="346" y="223"/>
                  </a:lnTo>
                  <a:lnTo>
                    <a:pt x="348" y="221"/>
                  </a:lnTo>
                  <a:lnTo>
                    <a:pt x="349" y="220"/>
                  </a:lnTo>
                  <a:lnTo>
                    <a:pt x="350" y="220"/>
                  </a:lnTo>
                  <a:lnTo>
                    <a:pt x="353" y="220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8" y="222"/>
                  </a:lnTo>
                  <a:lnTo>
                    <a:pt x="360" y="222"/>
                  </a:lnTo>
                  <a:lnTo>
                    <a:pt x="360" y="221"/>
                  </a:lnTo>
                  <a:lnTo>
                    <a:pt x="362" y="218"/>
                  </a:lnTo>
                  <a:lnTo>
                    <a:pt x="365" y="217"/>
                  </a:lnTo>
                  <a:lnTo>
                    <a:pt x="367" y="218"/>
                  </a:lnTo>
                  <a:lnTo>
                    <a:pt x="368" y="220"/>
                  </a:lnTo>
                  <a:lnTo>
                    <a:pt x="371" y="222"/>
                  </a:lnTo>
                  <a:lnTo>
                    <a:pt x="374" y="227"/>
                  </a:lnTo>
                  <a:lnTo>
                    <a:pt x="375" y="229"/>
                  </a:lnTo>
                  <a:lnTo>
                    <a:pt x="378" y="230"/>
                  </a:lnTo>
                  <a:lnTo>
                    <a:pt x="384" y="234"/>
                  </a:lnTo>
                  <a:lnTo>
                    <a:pt x="385" y="235"/>
                  </a:lnTo>
                  <a:lnTo>
                    <a:pt x="386" y="237"/>
                  </a:lnTo>
                  <a:lnTo>
                    <a:pt x="387" y="239"/>
                  </a:lnTo>
                  <a:lnTo>
                    <a:pt x="388" y="237"/>
                  </a:lnTo>
                  <a:lnTo>
                    <a:pt x="388" y="236"/>
                  </a:lnTo>
                  <a:lnTo>
                    <a:pt x="387" y="236"/>
                  </a:lnTo>
                  <a:lnTo>
                    <a:pt x="389" y="235"/>
                  </a:lnTo>
                  <a:lnTo>
                    <a:pt x="391" y="234"/>
                  </a:lnTo>
                  <a:lnTo>
                    <a:pt x="391" y="235"/>
                  </a:lnTo>
                  <a:lnTo>
                    <a:pt x="392" y="235"/>
                  </a:lnTo>
                  <a:lnTo>
                    <a:pt x="392" y="234"/>
                  </a:lnTo>
                  <a:lnTo>
                    <a:pt x="392" y="233"/>
                  </a:lnTo>
                  <a:lnTo>
                    <a:pt x="397" y="231"/>
                  </a:lnTo>
                  <a:lnTo>
                    <a:pt x="400" y="231"/>
                  </a:lnTo>
                  <a:lnTo>
                    <a:pt x="404" y="234"/>
                  </a:lnTo>
                  <a:lnTo>
                    <a:pt x="405" y="234"/>
                  </a:lnTo>
                  <a:lnTo>
                    <a:pt x="406" y="234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6" y="229"/>
                  </a:lnTo>
                  <a:lnTo>
                    <a:pt x="407" y="229"/>
                  </a:lnTo>
                  <a:lnTo>
                    <a:pt x="410" y="228"/>
                  </a:lnTo>
                  <a:lnTo>
                    <a:pt x="412" y="229"/>
                  </a:lnTo>
                  <a:lnTo>
                    <a:pt x="414" y="230"/>
                  </a:lnTo>
                  <a:lnTo>
                    <a:pt x="419" y="230"/>
                  </a:lnTo>
                  <a:lnTo>
                    <a:pt x="420" y="230"/>
                  </a:lnTo>
                  <a:lnTo>
                    <a:pt x="423" y="231"/>
                  </a:lnTo>
                  <a:lnTo>
                    <a:pt x="423" y="230"/>
                  </a:lnTo>
                  <a:lnTo>
                    <a:pt x="423" y="229"/>
                  </a:lnTo>
                  <a:lnTo>
                    <a:pt x="423" y="227"/>
                  </a:lnTo>
                  <a:lnTo>
                    <a:pt x="423" y="226"/>
                  </a:lnTo>
                  <a:lnTo>
                    <a:pt x="421" y="224"/>
                  </a:lnTo>
                  <a:lnTo>
                    <a:pt x="421" y="223"/>
                  </a:lnTo>
                  <a:lnTo>
                    <a:pt x="420" y="223"/>
                  </a:lnTo>
                  <a:lnTo>
                    <a:pt x="420" y="222"/>
                  </a:lnTo>
                  <a:lnTo>
                    <a:pt x="420" y="221"/>
                  </a:lnTo>
                  <a:lnTo>
                    <a:pt x="419" y="220"/>
                  </a:lnTo>
                  <a:lnTo>
                    <a:pt x="418" y="218"/>
                  </a:lnTo>
                  <a:lnTo>
                    <a:pt x="414" y="215"/>
                  </a:lnTo>
                  <a:lnTo>
                    <a:pt x="412" y="213"/>
                  </a:lnTo>
                  <a:lnTo>
                    <a:pt x="412" y="211"/>
                  </a:lnTo>
                  <a:lnTo>
                    <a:pt x="410" y="211"/>
                  </a:lnTo>
                  <a:lnTo>
                    <a:pt x="410" y="210"/>
                  </a:lnTo>
                  <a:lnTo>
                    <a:pt x="408" y="209"/>
                  </a:lnTo>
                  <a:lnTo>
                    <a:pt x="407" y="208"/>
                  </a:lnTo>
                  <a:lnTo>
                    <a:pt x="407" y="207"/>
                  </a:lnTo>
                  <a:lnTo>
                    <a:pt x="406" y="207"/>
                  </a:lnTo>
                  <a:lnTo>
                    <a:pt x="404" y="204"/>
                  </a:lnTo>
                  <a:lnTo>
                    <a:pt x="402" y="202"/>
                  </a:lnTo>
                  <a:lnTo>
                    <a:pt x="402" y="201"/>
                  </a:lnTo>
                  <a:lnTo>
                    <a:pt x="402" y="198"/>
                  </a:lnTo>
                  <a:lnTo>
                    <a:pt x="405" y="197"/>
                  </a:lnTo>
                  <a:lnTo>
                    <a:pt x="404" y="196"/>
                  </a:lnTo>
                  <a:lnTo>
                    <a:pt x="404" y="195"/>
                  </a:lnTo>
                  <a:lnTo>
                    <a:pt x="404" y="194"/>
                  </a:lnTo>
                  <a:lnTo>
                    <a:pt x="402" y="194"/>
                  </a:lnTo>
                  <a:lnTo>
                    <a:pt x="401" y="194"/>
                  </a:lnTo>
                  <a:lnTo>
                    <a:pt x="400" y="194"/>
                  </a:lnTo>
                  <a:lnTo>
                    <a:pt x="399" y="192"/>
                  </a:lnTo>
                  <a:lnTo>
                    <a:pt x="399" y="191"/>
                  </a:lnTo>
                  <a:lnTo>
                    <a:pt x="399" y="190"/>
                  </a:lnTo>
                  <a:lnTo>
                    <a:pt x="399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8" y="185"/>
                  </a:lnTo>
                  <a:lnTo>
                    <a:pt x="398" y="184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4" y="184"/>
                  </a:lnTo>
                  <a:lnTo>
                    <a:pt x="394" y="183"/>
                  </a:lnTo>
                  <a:lnTo>
                    <a:pt x="394" y="182"/>
                  </a:lnTo>
                  <a:lnTo>
                    <a:pt x="393" y="183"/>
                  </a:lnTo>
                  <a:lnTo>
                    <a:pt x="392" y="183"/>
                  </a:lnTo>
                  <a:lnTo>
                    <a:pt x="391" y="183"/>
                  </a:lnTo>
                  <a:lnTo>
                    <a:pt x="389" y="182"/>
                  </a:lnTo>
                  <a:lnTo>
                    <a:pt x="388" y="183"/>
                  </a:lnTo>
                  <a:lnTo>
                    <a:pt x="387" y="182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5" y="183"/>
                  </a:lnTo>
                  <a:lnTo>
                    <a:pt x="384" y="183"/>
                  </a:lnTo>
                  <a:lnTo>
                    <a:pt x="381" y="182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80" y="183"/>
                  </a:lnTo>
                  <a:lnTo>
                    <a:pt x="381" y="183"/>
                  </a:lnTo>
                  <a:lnTo>
                    <a:pt x="380" y="182"/>
                  </a:lnTo>
                  <a:lnTo>
                    <a:pt x="380" y="179"/>
                  </a:lnTo>
                  <a:lnTo>
                    <a:pt x="381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4" y="175"/>
                  </a:lnTo>
                  <a:lnTo>
                    <a:pt x="385" y="172"/>
                  </a:lnTo>
                  <a:lnTo>
                    <a:pt x="387" y="171"/>
                  </a:lnTo>
                  <a:lnTo>
                    <a:pt x="394" y="171"/>
                  </a:lnTo>
                  <a:lnTo>
                    <a:pt x="395" y="171"/>
                  </a:lnTo>
                  <a:lnTo>
                    <a:pt x="394" y="170"/>
                  </a:lnTo>
                  <a:lnTo>
                    <a:pt x="394" y="168"/>
                  </a:lnTo>
                  <a:lnTo>
                    <a:pt x="393" y="164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9" y="162"/>
                  </a:lnTo>
                  <a:lnTo>
                    <a:pt x="401" y="161"/>
                  </a:lnTo>
                  <a:lnTo>
                    <a:pt x="400" y="161"/>
                  </a:lnTo>
                  <a:lnTo>
                    <a:pt x="399" y="159"/>
                  </a:lnTo>
                  <a:lnTo>
                    <a:pt x="399" y="158"/>
                  </a:lnTo>
                  <a:lnTo>
                    <a:pt x="399" y="157"/>
                  </a:lnTo>
                  <a:lnTo>
                    <a:pt x="400" y="156"/>
                  </a:lnTo>
                  <a:lnTo>
                    <a:pt x="401" y="155"/>
                  </a:lnTo>
                  <a:lnTo>
                    <a:pt x="405" y="155"/>
                  </a:lnTo>
                  <a:lnTo>
                    <a:pt x="408" y="156"/>
                  </a:lnTo>
                  <a:lnTo>
                    <a:pt x="413" y="156"/>
                  </a:lnTo>
                  <a:lnTo>
                    <a:pt x="413" y="155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6"/>
                  </a:lnTo>
                  <a:lnTo>
                    <a:pt x="412" y="144"/>
                  </a:lnTo>
                  <a:lnTo>
                    <a:pt x="412" y="143"/>
                  </a:lnTo>
                  <a:lnTo>
                    <a:pt x="414" y="142"/>
                  </a:lnTo>
                  <a:lnTo>
                    <a:pt x="413" y="139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2" y="126"/>
                  </a:lnTo>
                  <a:lnTo>
                    <a:pt x="412" y="124"/>
                  </a:lnTo>
                  <a:lnTo>
                    <a:pt x="413" y="123"/>
                  </a:lnTo>
                  <a:lnTo>
                    <a:pt x="413" y="122"/>
                  </a:lnTo>
                  <a:lnTo>
                    <a:pt x="414" y="122"/>
                  </a:lnTo>
                  <a:lnTo>
                    <a:pt x="414" y="120"/>
                  </a:lnTo>
                  <a:lnTo>
                    <a:pt x="415" y="116"/>
                  </a:lnTo>
                  <a:lnTo>
                    <a:pt x="417" y="111"/>
                  </a:lnTo>
                  <a:lnTo>
                    <a:pt x="417" y="110"/>
                  </a:lnTo>
                  <a:lnTo>
                    <a:pt x="417" y="109"/>
                  </a:lnTo>
                  <a:lnTo>
                    <a:pt x="414" y="106"/>
                  </a:lnTo>
                  <a:lnTo>
                    <a:pt x="415" y="106"/>
                  </a:lnTo>
                  <a:lnTo>
                    <a:pt x="415" y="105"/>
                  </a:lnTo>
                  <a:lnTo>
                    <a:pt x="421" y="104"/>
                  </a:lnTo>
                  <a:lnTo>
                    <a:pt x="423" y="103"/>
                  </a:lnTo>
                  <a:lnTo>
                    <a:pt x="424" y="100"/>
                  </a:lnTo>
                  <a:lnTo>
                    <a:pt x="427" y="91"/>
                  </a:lnTo>
                  <a:lnTo>
                    <a:pt x="427" y="90"/>
                  </a:lnTo>
                  <a:lnTo>
                    <a:pt x="430" y="87"/>
                  </a:lnTo>
                  <a:lnTo>
                    <a:pt x="432" y="85"/>
                  </a:lnTo>
                  <a:lnTo>
                    <a:pt x="434" y="85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4" y="84"/>
                  </a:lnTo>
                  <a:lnTo>
                    <a:pt x="445" y="83"/>
                  </a:lnTo>
                  <a:lnTo>
                    <a:pt x="449" y="84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2" y="86"/>
                  </a:lnTo>
                  <a:lnTo>
                    <a:pt x="454" y="88"/>
                  </a:lnTo>
                  <a:lnTo>
                    <a:pt x="456" y="90"/>
                  </a:lnTo>
                  <a:lnTo>
                    <a:pt x="456" y="87"/>
                  </a:lnTo>
                  <a:lnTo>
                    <a:pt x="456" y="86"/>
                  </a:lnTo>
                  <a:lnTo>
                    <a:pt x="457" y="85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3" y="80"/>
                  </a:lnTo>
                  <a:lnTo>
                    <a:pt x="464" y="78"/>
                  </a:lnTo>
                  <a:lnTo>
                    <a:pt x="465" y="74"/>
                  </a:lnTo>
                  <a:lnTo>
                    <a:pt x="466" y="71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4" y="68"/>
                  </a:lnTo>
                  <a:lnTo>
                    <a:pt x="464" y="66"/>
                  </a:lnTo>
                  <a:lnTo>
                    <a:pt x="464" y="65"/>
                  </a:lnTo>
                  <a:lnTo>
                    <a:pt x="464" y="52"/>
                  </a:lnTo>
                  <a:lnTo>
                    <a:pt x="464" y="51"/>
                  </a:lnTo>
                  <a:lnTo>
                    <a:pt x="452" y="51"/>
                  </a:lnTo>
                  <a:lnTo>
                    <a:pt x="437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58">
              <a:extLst>
                <a:ext uri="{FF2B5EF4-FFF2-40B4-BE49-F238E27FC236}">
                  <a16:creationId xmlns:a16="http://schemas.microsoft.com/office/drawing/2014/main" id="{02E531C3-743F-B2C0-16CE-C70C5C90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2840038"/>
              <a:ext cx="417513" cy="525463"/>
            </a:xfrm>
            <a:custGeom>
              <a:avLst/>
              <a:gdLst>
                <a:gd name="T0" fmla="*/ 19 w 263"/>
                <a:gd name="T1" fmla="*/ 28 h 331"/>
                <a:gd name="T2" fmla="*/ 29 w 263"/>
                <a:gd name="T3" fmla="*/ 37 h 331"/>
                <a:gd name="T4" fmla="*/ 31 w 263"/>
                <a:gd name="T5" fmla="*/ 44 h 331"/>
                <a:gd name="T6" fmla="*/ 41 w 263"/>
                <a:gd name="T7" fmla="*/ 57 h 331"/>
                <a:gd name="T8" fmla="*/ 42 w 263"/>
                <a:gd name="T9" fmla="*/ 65 h 331"/>
                <a:gd name="T10" fmla="*/ 49 w 263"/>
                <a:gd name="T11" fmla="*/ 79 h 331"/>
                <a:gd name="T12" fmla="*/ 50 w 263"/>
                <a:gd name="T13" fmla="*/ 90 h 331"/>
                <a:gd name="T14" fmla="*/ 63 w 263"/>
                <a:gd name="T15" fmla="*/ 106 h 331"/>
                <a:gd name="T16" fmla="*/ 72 w 263"/>
                <a:gd name="T17" fmla="*/ 115 h 331"/>
                <a:gd name="T18" fmla="*/ 77 w 263"/>
                <a:gd name="T19" fmla="*/ 131 h 331"/>
                <a:gd name="T20" fmla="*/ 88 w 263"/>
                <a:gd name="T21" fmla="*/ 143 h 331"/>
                <a:gd name="T22" fmla="*/ 96 w 263"/>
                <a:gd name="T23" fmla="*/ 157 h 331"/>
                <a:gd name="T24" fmla="*/ 109 w 263"/>
                <a:gd name="T25" fmla="*/ 169 h 331"/>
                <a:gd name="T26" fmla="*/ 113 w 263"/>
                <a:gd name="T27" fmla="*/ 183 h 331"/>
                <a:gd name="T28" fmla="*/ 121 w 263"/>
                <a:gd name="T29" fmla="*/ 212 h 331"/>
                <a:gd name="T30" fmla="*/ 122 w 263"/>
                <a:gd name="T31" fmla="*/ 228 h 331"/>
                <a:gd name="T32" fmla="*/ 119 w 263"/>
                <a:gd name="T33" fmla="*/ 241 h 331"/>
                <a:gd name="T34" fmla="*/ 111 w 263"/>
                <a:gd name="T35" fmla="*/ 248 h 331"/>
                <a:gd name="T36" fmla="*/ 110 w 263"/>
                <a:gd name="T37" fmla="*/ 266 h 331"/>
                <a:gd name="T38" fmla="*/ 113 w 263"/>
                <a:gd name="T39" fmla="*/ 282 h 331"/>
                <a:gd name="T40" fmla="*/ 115 w 263"/>
                <a:gd name="T41" fmla="*/ 299 h 331"/>
                <a:gd name="T42" fmla="*/ 108 w 263"/>
                <a:gd name="T43" fmla="*/ 318 h 331"/>
                <a:gd name="T44" fmla="*/ 120 w 263"/>
                <a:gd name="T45" fmla="*/ 330 h 331"/>
                <a:gd name="T46" fmla="*/ 143 w 263"/>
                <a:gd name="T47" fmla="*/ 319 h 331"/>
                <a:gd name="T48" fmla="*/ 142 w 263"/>
                <a:gd name="T49" fmla="*/ 305 h 331"/>
                <a:gd name="T50" fmla="*/ 154 w 263"/>
                <a:gd name="T51" fmla="*/ 294 h 331"/>
                <a:gd name="T52" fmla="*/ 173 w 263"/>
                <a:gd name="T53" fmla="*/ 274 h 331"/>
                <a:gd name="T54" fmla="*/ 178 w 263"/>
                <a:gd name="T55" fmla="*/ 249 h 331"/>
                <a:gd name="T56" fmla="*/ 174 w 263"/>
                <a:gd name="T57" fmla="*/ 225 h 331"/>
                <a:gd name="T58" fmla="*/ 193 w 263"/>
                <a:gd name="T59" fmla="*/ 232 h 331"/>
                <a:gd name="T60" fmla="*/ 200 w 263"/>
                <a:gd name="T61" fmla="*/ 225 h 331"/>
                <a:gd name="T62" fmla="*/ 215 w 263"/>
                <a:gd name="T63" fmla="*/ 222 h 331"/>
                <a:gd name="T64" fmla="*/ 220 w 263"/>
                <a:gd name="T65" fmla="*/ 233 h 331"/>
                <a:gd name="T66" fmla="*/ 231 w 263"/>
                <a:gd name="T67" fmla="*/ 228 h 331"/>
                <a:gd name="T68" fmla="*/ 241 w 263"/>
                <a:gd name="T69" fmla="*/ 238 h 331"/>
                <a:gd name="T70" fmla="*/ 259 w 263"/>
                <a:gd name="T71" fmla="*/ 228 h 331"/>
                <a:gd name="T72" fmla="*/ 250 w 263"/>
                <a:gd name="T73" fmla="*/ 220 h 331"/>
                <a:gd name="T74" fmla="*/ 249 w 263"/>
                <a:gd name="T75" fmla="*/ 207 h 331"/>
                <a:gd name="T76" fmla="*/ 249 w 263"/>
                <a:gd name="T77" fmla="*/ 187 h 331"/>
                <a:gd name="T78" fmla="*/ 233 w 263"/>
                <a:gd name="T79" fmla="*/ 181 h 331"/>
                <a:gd name="T80" fmla="*/ 220 w 263"/>
                <a:gd name="T81" fmla="*/ 170 h 331"/>
                <a:gd name="T82" fmla="*/ 220 w 263"/>
                <a:gd name="T83" fmla="*/ 156 h 331"/>
                <a:gd name="T84" fmla="*/ 219 w 263"/>
                <a:gd name="T85" fmla="*/ 152 h 331"/>
                <a:gd name="T86" fmla="*/ 219 w 263"/>
                <a:gd name="T87" fmla="*/ 129 h 331"/>
                <a:gd name="T88" fmla="*/ 208 w 263"/>
                <a:gd name="T89" fmla="*/ 134 h 331"/>
                <a:gd name="T90" fmla="*/ 200 w 263"/>
                <a:gd name="T91" fmla="*/ 123 h 331"/>
                <a:gd name="T92" fmla="*/ 189 w 263"/>
                <a:gd name="T93" fmla="*/ 112 h 331"/>
                <a:gd name="T94" fmla="*/ 195 w 263"/>
                <a:gd name="T95" fmla="*/ 82 h 331"/>
                <a:gd name="T96" fmla="*/ 195 w 263"/>
                <a:gd name="T97" fmla="*/ 70 h 331"/>
                <a:gd name="T98" fmla="*/ 184 w 263"/>
                <a:gd name="T99" fmla="*/ 58 h 331"/>
                <a:gd name="T100" fmla="*/ 166 w 263"/>
                <a:gd name="T101" fmla="*/ 52 h 331"/>
                <a:gd name="T102" fmla="*/ 147 w 263"/>
                <a:gd name="T103" fmla="*/ 38 h 331"/>
                <a:gd name="T104" fmla="*/ 136 w 263"/>
                <a:gd name="T105" fmla="*/ 46 h 331"/>
                <a:gd name="T106" fmla="*/ 129 w 263"/>
                <a:gd name="T107" fmla="*/ 41 h 331"/>
                <a:gd name="T108" fmla="*/ 129 w 263"/>
                <a:gd name="T109" fmla="*/ 28 h 331"/>
                <a:gd name="T110" fmla="*/ 116 w 263"/>
                <a:gd name="T111" fmla="*/ 26 h 331"/>
                <a:gd name="T112" fmla="*/ 102 w 263"/>
                <a:gd name="T113" fmla="*/ 18 h 331"/>
                <a:gd name="T114" fmla="*/ 75 w 263"/>
                <a:gd name="T115" fmla="*/ 4 h 331"/>
                <a:gd name="T116" fmla="*/ 56 w 263"/>
                <a:gd name="T117" fmla="*/ 7 h 331"/>
                <a:gd name="T118" fmla="*/ 31 w 263"/>
                <a:gd name="T119" fmla="*/ 12 h 331"/>
                <a:gd name="T120" fmla="*/ 18 w 263"/>
                <a:gd name="T121" fmla="*/ 12 h 331"/>
                <a:gd name="T122" fmla="*/ 13 w 263"/>
                <a:gd name="T123" fmla="*/ 20 h 331"/>
                <a:gd name="T124" fmla="*/ 4 w 263"/>
                <a:gd name="T125" fmla="*/ 2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331">
                  <a:moveTo>
                    <a:pt x="6" y="24"/>
                  </a:move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2" y="27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3"/>
                  </a:lnTo>
                  <a:lnTo>
                    <a:pt x="25" y="34"/>
                  </a:lnTo>
                  <a:lnTo>
                    <a:pt x="26" y="35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9" y="40"/>
                  </a:lnTo>
                  <a:lnTo>
                    <a:pt x="30" y="41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3" y="61"/>
                  </a:lnTo>
                  <a:lnTo>
                    <a:pt x="43" y="63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4" y="66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4"/>
                  </a:lnTo>
                  <a:lnTo>
                    <a:pt x="46" y="76"/>
                  </a:lnTo>
                  <a:lnTo>
                    <a:pt x="48" y="78"/>
                  </a:lnTo>
                  <a:lnTo>
                    <a:pt x="49" y="79"/>
                  </a:lnTo>
                  <a:lnTo>
                    <a:pt x="49" y="80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1" y="102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2" y="106"/>
                  </a:lnTo>
                  <a:lnTo>
                    <a:pt x="63" y="106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3"/>
                  </a:lnTo>
                  <a:lnTo>
                    <a:pt x="71" y="113"/>
                  </a:lnTo>
                  <a:lnTo>
                    <a:pt x="72" y="115"/>
                  </a:lnTo>
                  <a:lnTo>
                    <a:pt x="74" y="116"/>
                  </a:lnTo>
                  <a:lnTo>
                    <a:pt x="72" y="117"/>
                  </a:lnTo>
                  <a:lnTo>
                    <a:pt x="71" y="118"/>
                  </a:lnTo>
                  <a:lnTo>
                    <a:pt x="71" y="119"/>
                  </a:lnTo>
                  <a:lnTo>
                    <a:pt x="72" y="121"/>
                  </a:lnTo>
                  <a:lnTo>
                    <a:pt x="72" y="124"/>
                  </a:lnTo>
                  <a:lnTo>
                    <a:pt x="74" y="125"/>
                  </a:lnTo>
                  <a:lnTo>
                    <a:pt x="75" y="126"/>
                  </a:lnTo>
                  <a:lnTo>
                    <a:pt x="76" y="131"/>
                  </a:lnTo>
                  <a:lnTo>
                    <a:pt x="77" y="131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41"/>
                  </a:lnTo>
                  <a:lnTo>
                    <a:pt x="88" y="143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9"/>
                  </a:lnTo>
                  <a:lnTo>
                    <a:pt x="89" y="150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6" y="157"/>
                  </a:lnTo>
                  <a:lnTo>
                    <a:pt x="98" y="158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1" y="161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7" y="162"/>
                  </a:lnTo>
                  <a:lnTo>
                    <a:pt x="107" y="163"/>
                  </a:lnTo>
                  <a:lnTo>
                    <a:pt x="108" y="167"/>
                  </a:lnTo>
                  <a:lnTo>
                    <a:pt x="109" y="169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11" y="175"/>
                  </a:lnTo>
                  <a:lnTo>
                    <a:pt x="110" y="176"/>
                  </a:lnTo>
                  <a:lnTo>
                    <a:pt x="111" y="177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3" y="181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3" y="184"/>
                  </a:lnTo>
                  <a:lnTo>
                    <a:pt x="114" y="187"/>
                  </a:lnTo>
                  <a:lnTo>
                    <a:pt x="117" y="191"/>
                  </a:lnTo>
                  <a:lnTo>
                    <a:pt x="117" y="194"/>
                  </a:lnTo>
                  <a:lnTo>
                    <a:pt x="121" y="202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1" y="212"/>
                  </a:lnTo>
                  <a:lnTo>
                    <a:pt x="121" y="213"/>
                  </a:lnTo>
                  <a:lnTo>
                    <a:pt x="121" y="215"/>
                  </a:lnTo>
                  <a:lnTo>
                    <a:pt x="120" y="216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3"/>
                  </a:lnTo>
                  <a:lnTo>
                    <a:pt x="122" y="227"/>
                  </a:lnTo>
                  <a:lnTo>
                    <a:pt x="122" y="228"/>
                  </a:lnTo>
                  <a:lnTo>
                    <a:pt x="121" y="229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0" y="232"/>
                  </a:lnTo>
                  <a:lnTo>
                    <a:pt x="120" y="235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9" y="240"/>
                  </a:lnTo>
                  <a:lnTo>
                    <a:pt x="119" y="241"/>
                  </a:lnTo>
                  <a:lnTo>
                    <a:pt x="117" y="241"/>
                  </a:lnTo>
                  <a:lnTo>
                    <a:pt x="117" y="243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14" y="247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1" y="248"/>
                  </a:lnTo>
                  <a:lnTo>
                    <a:pt x="111" y="249"/>
                  </a:lnTo>
                  <a:lnTo>
                    <a:pt x="113" y="252"/>
                  </a:lnTo>
                  <a:lnTo>
                    <a:pt x="114" y="252"/>
                  </a:lnTo>
                  <a:lnTo>
                    <a:pt x="114" y="253"/>
                  </a:lnTo>
                  <a:lnTo>
                    <a:pt x="114" y="254"/>
                  </a:lnTo>
                  <a:lnTo>
                    <a:pt x="114" y="256"/>
                  </a:lnTo>
                  <a:lnTo>
                    <a:pt x="113" y="259"/>
                  </a:lnTo>
                  <a:lnTo>
                    <a:pt x="111" y="264"/>
                  </a:lnTo>
                  <a:lnTo>
                    <a:pt x="111" y="266"/>
                  </a:lnTo>
                  <a:lnTo>
                    <a:pt x="110" y="266"/>
                  </a:lnTo>
                  <a:lnTo>
                    <a:pt x="110" y="267"/>
                  </a:lnTo>
                  <a:lnTo>
                    <a:pt x="110" y="268"/>
                  </a:lnTo>
                  <a:lnTo>
                    <a:pt x="109" y="272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1" y="279"/>
                  </a:lnTo>
                  <a:lnTo>
                    <a:pt x="111" y="280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82"/>
                  </a:lnTo>
                  <a:lnTo>
                    <a:pt x="113" y="284"/>
                  </a:lnTo>
                  <a:lnTo>
                    <a:pt x="113" y="285"/>
                  </a:lnTo>
                  <a:lnTo>
                    <a:pt x="113" y="286"/>
                  </a:lnTo>
                  <a:lnTo>
                    <a:pt x="113" y="287"/>
                  </a:lnTo>
                  <a:lnTo>
                    <a:pt x="114" y="287"/>
                  </a:lnTo>
                  <a:lnTo>
                    <a:pt x="113" y="288"/>
                  </a:lnTo>
                  <a:lnTo>
                    <a:pt x="111" y="290"/>
                  </a:lnTo>
                  <a:lnTo>
                    <a:pt x="111" y="293"/>
                  </a:lnTo>
                  <a:lnTo>
                    <a:pt x="113" y="297"/>
                  </a:lnTo>
                  <a:lnTo>
                    <a:pt x="115" y="299"/>
                  </a:lnTo>
                  <a:lnTo>
                    <a:pt x="115" y="300"/>
                  </a:lnTo>
                  <a:lnTo>
                    <a:pt x="116" y="310"/>
                  </a:lnTo>
                  <a:lnTo>
                    <a:pt x="116" y="312"/>
                  </a:lnTo>
                  <a:lnTo>
                    <a:pt x="116" y="313"/>
                  </a:lnTo>
                  <a:lnTo>
                    <a:pt x="115" y="313"/>
                  </a:lnTo>
                  <a:lnTo>
                    <a:pt x="113" y="313"/>
                  </a:lnTo>
                  <a:lnTo>
                    <a:pt x="111" y="314"/>
                  </a:lnTo>
                  <a:lnTo>
                    <a:pt x="110" y="316"/>
                  </a:lnTo>
                  <a:lnTo>
                    <a:pt x="109" y="317"/>
                  </a:lnTo>
                  <a:lnTo>
                    <a:pt x="108" y="318"/>
                  </a:lnTo>
                  <a:lnTo>
                    <a:pt x="113" y="320"/>
                  </a:lnTo>
                  <a:lnTo>
                    <a:pt x="114" y="321"/>
                  </a:lnTo>
                  <a:lnTo>
                    <a:pt x="115" y="324"/>
                  </a:lnTo>
                  <a:lnTo>
                    <a:pt x="116" y="324"/>
                  </a:lnTo>
                  <a:lnTo>
                    <a:pt x="116" y="325"/>
                  </a:lnTo>
                  <a:lnTo>
                    <a:pt x="116" y="329"/>
                  </a:lnTo>
                  <a:lnTo>
                    <a:pt x="116" y="330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0" y="330"/>
                  </a:lnTo>
                  <a:lnTo>
                    <a:pt x="120" y="329"/>
                  </a:lnTo>
                  <a:lnTo>
                    <a:pt x="124" y="325"/>
                  </a:lnTo>
                  <a:lnTo>
                    <a:pt x="129" y="326"/>
                  </a:lnTo>
                  <a:lnTo>
                    <a:pt x="135" y="327"/>
                  </a:lnTo>
                  <a:lnTo>
                    <a:pt x="140" y="327"/>
                  </a:lnTo>
                  <a:lnTo>
                    <a:pt x="141" y="327"/>
                  </a:lnTo>
                  <a:lnTo>
                    <a:pt x="141" y="325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3" y="319"/>
                  </a:lnTo>
                  <a:lnTo>
                    <a:pt x="142" y="318"/>
                  </a:lnTo>
                  <a:lnTo>
                    <a:pt x="142" y="316"/>
                  </a:lnTo>
                  <a:lnTo>
                    <a:pt x="142" y="314"/>
                  </a:lnTo>
                  <a:lnTo>
                    <a:pt x="142" y="313"/>
                  </a:lnTo>
                  <a:lnTo>
                    <a:pt x="141" y="312"/>
                  </a:lnTo>
                  <a:lnTo>
                    <a:pt x="140" y="311"/>
                  </a:lnTo>
                  <a:lnTo>
                    <a:pt x="139" y="311"/>
                  </a:lnTo>
                  <a:lnTo>
                    <a:pt x="140" y="308"/>
                  </a:lnTo>
                  <a:lnTo>
                    <a:pt x="141" y="306"/>
                  </a:lnTo>
                  <a:lnTo>
                    <a:pt x="142" y="305"/>
                  </a:lnTo>
                  <a:lnTo>
                    <a:pt x="143" y="305"/>
                  </a:lnTo>
                  <a:lnTo>
                    <a:pt x="146" y="304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7" y="300"/>
                  </a:lnTo>
                  <a:lnTo>
                    <a:pt x="152" y="299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4" y="295"/>
                  </a:lnTo>
                  <a:lnTo>
                    <a:pt x="154" y="294"/>
                  </a:lnTo>
                  <a:lnTo>
                    <a:pt x="156" y="293"/>
                  </a:lnTo>
                  <a:lnTo>
                    <a:pt x="159" y="292"/>
                  </a:lnTo>
                  <a:lnTo>
                    <a:pt x="160" y="290"/>
                  </a:lnTo>
                  <a:lnTo>
                    <a:pt x="160" y="288"/>
                  </a:lnTo>
                  <a:lnTo>
                    <a:pt x="160" y="286"/>
                  </a:lnTo>
                  <a:lnTo>
                    <a:pt x="159" y="282"/>
                  </a:lnTo>
                  <a:lnTo>
                    <a:pt x="159" y="280"/>
                  </a:lnTo>
                  <a:lnTo>
                    <a:pt x="160" y="279"/>
                  </a:lnTo>
                  <a:lnTo>
                    <a:pt x="161" y="278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2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4" y="262"/>
                  </a:lnTo>
                  <a:lnTo>
                    <a:pt x="176" y="260"/>
                  </a:lnTo>
                  <a:lnTo>
                    <a:pt x="179" y="256"/>
                  </a:lnTo>
                  <a:lnTo>
                    <a:pt x="180" y="254"/>
                  </a:lnTo>
                  <a:lnTo>
                    <a:pt x="179" y="252"/>
                  </a:lnTo>
                  <a:lnTo>
                    <a:pt x="178" y="249"/>
                  </a:lnTo>
                  <a:lnTo>
                    <a:pt x="174" y="247"/>
                  </a:lnTo>
                  <a:lnTo>
                    <a:pt x="173" y="246"/>
                  </a:lnTo>
                  <a:lnTo>
                    <a:pt x="173" y="245"/>
                  </a:lnTo>
                  <a:lnTo>
                    <a:pt x="174" y="243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3" y="234"/>
                  </a:lnTo>
                  <a:lnTo>
                    <a:pt x="172" y="230"/>
                  </a:lnTo>
                  <a:lnTo>
                    <a:pt x="173" y="227"/>
                  </a:lnTo>
                  <a:lnTo>
                    <a:pt x="174" y="225"/>
                  </a:lnTo>
                  <a:lnTo>
                    <a:pt x="180" y="221"/>
                  </a:lnTo>
                  <a:lnTo>
                    <a:pt x="182" y="220"/>
                  </a:lnTo>
                  <a:lnTo>
                    <a:pt x="185" y="219"/>
                  </a:lnTo>
                  <a:lnTo>
                    <a:pt x="191" y="216"/>
                  </a:lnTo>
                  <a:lnTo>
                    <a:pt x="192" y="216"/>
                  </a:lnTo>
                  <a:lnTo>
                    <a:pt x="193" y="217"/>
                  </a:lnTo>
                  <a:lnTo>
                    <a:pt x="193" y="220"/>
                  </a:lnTo>
                  <a:lnTo>
                    <a:pt x="193" y="229"/>
                  </a:lnTo>
                  <a:lnTo>
                    <a:pt x="193" y="230"/>
                  </a:lnTo>
                  <a:lnTo>
                    <a:pt x="193" y="232"/>
                  </a:lnTo>
                  <a:lnTo>
                    <a:pt x="192" y="233"/>
                  </a:lnTo>
                  <a:lnTo>
                    <a:pt x="192" y="234"/>
                  </a:lnTo>
                  <a:lnTo>
                    <a:pt x="193" y="235"/>
                  </a:lnTo>
                  <a:lnTo>
                    <a:pt x="194" y="234"/>
                  </a:lnTo>
                  <a:lnTo>
                    <a:pt x="198" y="232"/>
                  </a:lnTo>
                  <a:lnTo>
                    <a:pt x="199" y="232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7"/>
                  </a:lnTo>
                  <a:lnTo>
                    <a:pt x="200" y="225"/>
                  </a:lnTo>
                  <a:lnTo>
                    <a:pt x="201" y="222"/>
                  </a:lnTo>
                  <a:lnTo>
                    <a:pt x="202" y="223"/>
                  </a:lnTo>
                  <a:lnTo>
                    <a:pt x="204" y="227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10" y="223"/>
                  </a:lnTo>
                  <a:lnTo>
                    <a:pt x="211" y="222"/>
                  </a:lnTo>
                  <a:lnTo>
                    <a:pt x="213" y="221"/>
                  </a:lnTo>
                  <a:lnTo>
                    <a:pt x="214" y="221"/>
                  </a:lnTo>
                  <a:lnTo>
                    <a:pt x="215" y="222"/>
                  </a:lnTo>
                  <a:lnTo>
                    <a:pt x="215" y="223"/>
                  </a:lnTo>
                  <a:lnTo>
                    <a:pt x="214" y="225"/>
                  </a:lnTo>
                  <a:lnTo>
                    <a:pt x="214" y="226"/>
                  </a:lnTo>
                  <a:lnTo>
                    <a:pt x="214" y="227"/>
                  </a:lnTo>
                  <a:lnTo>
                    <a:pt x="214" y="228"/>
                  </a:lnTo>
                  <a:lnTo>
                    <a:pt x="215" y="228"/>
                  </a:lnTo>
                  <a:lnTo>
                    <a:pt x="218" y="229"/>
                  </a:lnTo>
                  <a:lnTo>
                    <a:pt x="219" y="229"/>
                  </a:lnTo>
                  <a:lnTo>
                    <a:pt x="220" y="230"/>
                  </a:lnTo>
                  <a:lnTo>
                    <a:pt x="220" y="233"/>
                  </a:lnTo>
                  <a:lnTo>
                    <a:pt x="221" y="234"/>
                  </a:lnTo>
                  <a:lnTo>
                    <a:pt x="223" y="235"/>
                  </a:lnTo>
                  <a:lnTo>
                    <a:pt x="224" y="235"/>
                  </a:lnTo>
                  <a:lnTo>
                    <a:pt x="225" y="235"/>
                  </a:lnTo>
                  <a:lnTo>
                    <a:pt x="226" y="234"/>
                  </a:lnTo>
                  <a:lnTo>
                    <a:pt x="227" y="232"/>
                  </a:lnTo>
                  <a:lnTo>
                    <a:pt x="226" y="229"/>
                  </a:lnTo>
                  <a:lnTo>
                    <a:pt x="227" y="228"/>
                  </a:lnTo>
                  <a:lnTo>
                    <a:pt x="230" y="228"/>
                  </a:lnTo>
                  <a:lnTo>
                    <a:pt x="231" y="228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7" y="228"/>
                  </a:lnTo>
                  <a:lnTo>
                    <a:pt x="238" y="230"/>
                  </a:lnTo>
                  <a:lnTo>
                    <a:pt x="239" y="232"/>
                  </a:lnTo>
                  <a:lnTo>
                    <a:pt x="239" y="233"/>
                  </a:lnTo>
                  <a:lnTo>
                    <a:pt x="239" y="235"/>
                  </a:lnTo>
                  <a:lnTo>
                    <a:pt x="239" y="236"/>
                  </a:lnTo>
                  <a:lnTo>
                    <a:pt x="240" y="238"/>
                  </a:lnTo>
                  <a:lnTo>
                    <a:pt x="241" y="238"/>
                  </a:lnTo>
                  <a:lnTo>
                    <a:pt x="245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56" y="234"/>
                  </a:lnTo>
                  <a:lnTo>
                    <a:pt x="259" y="234"/>
                  </a:lnTo>
                  <a:lnTo>
                    <a:pt x="260" y="232"/>
                  </a:lnTo>
                  <a:lnTo>
                    <a:pt x="263" y="228"/>
                  </a:lnTo>
                  <a:lnTo>
                    <a:pt x="262" y="228"/>
                  </a:lnTo>
                  <a:lnTo>
                    <a:pt x="260" y="227"/>
                  </a:lnTo>
                  <a:lnTo>
                    <a:pt x="259" y="228"/>
                  </a:lnTo>
                  <a:lnTo>
                    <a:pt x="258" y="228"/>
                  </a:lnTo>
                  <a:lnTo>
                    <a:pt x="257" y="227"/>
                  </a:lnTo>
                  <a:lnTo>
                    <a:pt x="253" y="223"/>
                  </a:lnTo>
                  <a:lnTo>
                    <a:pt x="254" y="223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2" y="220"/>
                  </a:lnTo>
                  <a:lnTo>
                    <a:pt x="251" y="220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7" y="215"/>
                  </a:lnTo>
                  <a:lnTo>
                    <a:pt x="249" y="214"/>
                  </a:lnTo>
                  <a:lnTo>
                    <a:pt x="249" y="212"/>
                  </a:lnTo>
                  <a:lnTo>
                    <a:pt x="249" y="210"/>
                  </a:lnTo>
                  <a:lnTo>
                    <a:pt x="249" y="208"/>
                  </a:lnTo>
                  <a:lnTo>
                    <a:pt x="249" y="207"/>
                  </a:lnTo>
                  <a:lnTo>
                    <a:pt x="249" y="206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49" y="202"/>
                  </a:lnTo>
                  <a:lnTo>
                    <a:pt x="249" y="195"/>
                  </a:lnTo>
                  <a:lnTo>
                    <a:pt x="249" y="193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5" y="187"/>
                  </a:lnTo>
                  <a:lnTo>
                    <a:pt x="244" y="184"/>
                  </a:lnTo>
                  <a:lnTo>
                    <a:pt x="244" y="183"/>
                  </a:lnTo>
                  <a:lnTo>
                    <a:pt x="241" y="182"/>
                  </a:lnTo>
                  <a:lnTo>
                    <a:pt x="239" y="182"/>
                  </a:lnTo>
                  <a:lnTo>
                    <a:pt x="237" y="182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2" y="177"/>
                  </a:lnTo>
                  <a:lnTo>
                    <a:pt x="230" y="176"/>
                  </a:lnTo>
                  <a:lnTo>
                    <a:pt x="228" y="176"/>
                  </a:lnTo>
                  <a:lnTo>
                    <a:pt x="226" y="175"/>
                  </a:lnTo>
                  <a:lnTo>
                    <a:pt x="225" y="175"/>
                  </a:lnTo>
                  <a:lnTo>
                    <a:pt x="224" y="173"/>
                  </a:lnTo>
                  <a:lnTo>
                    <a:pt x="223" y="173"/>
                  </a:lnTo>
                  <a:lnTo>
                    <a:pt x="220" y="173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4"/>
                  </a:lnTo>
                  <a:lnTo>
                    <a:pt x="221" y="163"/>
                  </a:lnTo>
                  <a:lnTo>
                    <a:pt x="223" y="162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19" y="157"/>
                  </a:lnTo>
                  <a:lnTo>
                    <a:pt x="219" y="158"/>
                  </a:lnTo>
                  <a:lnTo>
                    <a:pt x="218" y="160"/>
                  </a:lnTo>
                  <a:lnTo>
                    <a:pt x="217" y="158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4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1"/>
                  </a:lnTo>
                  <a:lnTo>
                    <a:pt x="220" y="148"/>
                  </a:lnTo>
                  <a:lnTo>
                    <a:pt x="219" y="142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1" y="134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4" y="129"/>
                  </a:lnTo>
                  <a:lnTo>
                    <a:pt x="214" y="131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2" y="134"/>
                  </a:lnTo>
                  <a:lnTo>
                    <a:pt x="211" y="135"/>
                  </a:lnTo>
                  <a:lnTo>
                    <a:pt x="210" y="135"/>
                  </a:lnTo>
                  <a:lnTo>
                    <a:pt x="208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6" y="129"/>
                  </a:lnTo>
                  <a:lnTo>
                    <a:pt x="205" y="128"/>
                  </a:lnTo>
                  <a:lnTo>
                    <a:pt x="204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4"/>
                  </a:lnTo>
                  <a:lnTo>
                    <a:pt x="200" y="123"/>
                  </a:lnTo>
                  <a:lnTo>
                    <a:pt x="200" y="122"/>
                  </a:lnTo>
                  <a:lnTo>
                    <a:pt x="199" y="121"/>
                  </a:lnTo>
                  <a:lnTo>
                    <a:pt x="197" y="119"/>
                  </a:lnTo>
                  <a:lnTo>
                    <a:pt x="195" y="117"/>
                  </a:lnTo>
                  <a:lnTo>
                    <a:pt x="194" y="116"/>
                  </a:lnTo>
                  <a:lnTo>
                    <a:pt x="193" y="117"/>
                  </a:lnTo>
                  <a:lnTo>
                    <a:pt x="192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06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2" y="98"/>
                  </a:lnTo>
                  <a:lnTo>
                    <a:pt x="192" y="95"/>
                  </a:lnTo>
                  <a:lnTo>
                    <a:pt x="192" y="90"/>
                  </a:lnTo>
                  <a:lnTo>
                    <a:pt x="193" y="86"/>
                  </a:lnTo>
                  <a:lnTo>
                    <a:pt x="195" y="84"/>
                  </a:lnTo>
                  <a:lnTo>
                    <a:pt x="195" y="82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2" y="74"/>
                  </a:lnTo>
                  <a:lnTo>
                    <a:pt x="193" y="74"/>
                  </a:lnTo>
                  <a:lnTo>
                    <a:pt x="194" y="73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1" y="66"/>
                  </a:lnTo>
                  <a:lnTo>
                    <a:pt x="191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8" y="58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4" y="58"/>
                  </a:lnTo>
                  <a:lnTo>
                    <a:pt x="180" y="63"/>
                  </a:lnTo>
                  <a:lnTo>
                    <a:pt x="176" y="64"/>
                  </a:lnTo>
                  <a:lnTo>
                    <a:pt x="174" y="63"/>
                  </a:lnTo>
                  <a:lnTo>
                    <a:pt x="173" y="61"/>
                  </a:lnTo>
                  <a:lnTo>
                    <a:pt x="172" y="60"/>
                  </a:lnTo>
                  <a:lnTo>
                    <a:pt x="169" y="58"/>
                  </a:lnTo>
                  <a:lnTo>
                    <a:pt x="168" y="54"/>
                  </a:lnTo>
                  <a:lnTo>
                    <a:pt x="167" y="54"/>
                  </a:lnTo>
                  <a:lnTo>
                    <a:pt x="166" y="53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3" y="46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3" y="43"/>
                  </a:lnTo>
                  <a:lnTo>
                    <a:pt x="162" y="41"/>
                  </a:lnTo>
                  <a:lnTo>
                    <a:pt x="159" y="41"/>
                  </a:lnTo>
                  <a:lnTo>
                    <a:pt x="154" y="41"/>
                  </a:lnTo>
                  <a:lnTo>
                    <a:pt x="147" y="38"/>
                  </a:lnTo>
                  <a:lnTo>
                    <a:pt x="145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41" y="44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7"/>
                  </a:lnTo>
                  <a:lnTo>
                    <a:pt x="139" y="47"/>
                  </a:lnTo>
                  <a:lnTo>
                    <a:pt x="137" y="46"/>
                  </a:lnTo>
                  <a:lnTo>
                    <a:pt x="136" y="46"/>
                  </a:lnTo>
                  <a:lnTo>
                    <a:pt x="135" y="41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3" y="37"/>
                  </a:lnTo>
                  <a:lnTo>
                    <a:pt x="133" y="38"/>
                  </a:lnTo>
                  <a:lnTo>
                    <a:pt x="132" y="40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8" y="37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0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16" y="26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0" y="28"/>
                  </a:lnTo>
                  <a:lnTo>
                    <a:pt x="109" y="27"/>
                  </a:lnTo>
                  <a:lnTo>
                    <a:pt x="110" y="22"/>
                  </a:lnTo>
                  <a:lnTo>
                    <a:pt x="110" y="21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5"/>
                  </a:lnTo>
                  <a:lnTo>
                    <a:pt x="61" y="8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1" y="8"/>
                  </a:lnTo>
                  <a:lnTo>
                    <a:pt x="49" y="13"/>
                  </a:lnTo>
                  <a:lnTo>
                    <a:pt x="48" y="14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5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4" y="24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161">
              <a:extLst>
                <a:ext uri="{FF2B5EF4-FFF2-40B4-BE49-F238E27FC236}">
                  <a16:creationId xmlns:a16="http://schemas.microsoft.com/office/drawing/2014/main" id="{996BD1AE-ED2F-2B4B-CAFA-59B7BA85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9" y="1289050"/>
              <a:ext cx="681038" cy="530225"/>
            </a:xfrm>
            <a:custGeom>
              <a:avLst/>
              <a:gdLst>
                <a:gd name="T0" fmla="*/ 51 w 429"/>
                <a:gd name="T1" fmla="*/ 174 h 334"/>
                <a:gd name="T2" fmla="*/ 68 w 429"/>
                <a:gd name="T3" fmla="*/ 179 h 334"/>
                <a:gd name="T4" fmla="*/ 79 w 429"/>
                <a:gd name="T5" fmla="*/ 187 h 334"/>
                <a:gd name="T6" fmla="*/ 113 w 429"/>
                <a:gd name="T7" fmla="*/ 183 h 334"/>
                <a:gd name="T8" fmla="*/ 125 w 429"/>
                <a:gd name="T9" fmla="*/ 198 h 334"/>
                <a:gd name="T10" fmla="*/ 132 w 429"/>
                <a:gd name="T11" fmla="*/ 208 h 334"/>
                <a:gd name="T12" fmla="*/ 126 w 429"/>
                <a:gd name="T13" fmla="*/ 227 h 334"/>
                <a:gd name="T14" fmla="*/ 124 w 429"/>
                <a:gd name="T15" fmla="*/ 237 h 334"/>
                <a:gd name="T16" fmla="*/ 129 w 429"/>
                <a:gd name="T17" fmla="*/ 273 h 334"/>
                <a:gd name="T18" fmla="*/ 144 w 429"/>
                <a:gd name="T19" fmla="*/ 273 h 334"/>
                <a:gd name="T20" fmla="*/ 151 w 429"/>
                <a:gd name="T21" fmla="*/ 282 h 334"/>
                <a:gd name="T22" fmla="*/ 171 w 429"/>
                <a:gd name="T23" fmla="*/ 292 h 334"/>
                <a:gd name="T24" fmla="*/ 181 w 429"/>
                <a:gd name="T25" fmla="*/ 302 h 334"/>
                <a:gd name="T26" fmla="*/ 179 w 429"/>
                <a:gd name="T27" fmla="*/ 320 h 334"/>
                <a:gd name="T28" fmla="*/ 191 w 429"/>
                <a:gd name="T29" fmla="*/ 333 h 334"/>
                <a:gd name="T30" fmla="*/ 212 w 429"/>
                <a:gd name="T31" fmla="*/ 326 h 334"/>
                <a:gd name="T32" fmla="*/ 232 w 429"/>
                <a:gd name="T33" fmla="*/ 325 h 334"/>
                <a:gd name="T34" fmla="*/ 248 w 429"/>
                <a:gd name="T35" fmla="*/ 334 h 334"/>
                <a:gd name="T36" fmla="*/ 271 w 429"/>
                <a:gd name="T37" fmla="*/ 324 h 334"/>
                <a:gd name="T38" fmla="*/ 279 w 429"/>
                <a:gd name="T39" fmla="*/ 311 h 334"/>
                <a:gd name="T40" fmla="*/ 283 w 429"/>
                <a:gd name="T41" fmla="*/ 301 h 334"/>
                <a:gd name="T42" fmla="*/ 308 w 429"/>
                <a:gd name="T43" fmla="*/ 288 h 334"/>
                <a:gd name="T44" fmla="*/ 329 w 429"/>
                <a:gd name="T45" fmla="*/ 282 h 334"/>
                <a:gd name="T46" fmla="*/ 331 w 429"/>
                <a:gd name="T47" fmla="*/ 296 h 334"/>
                <a:gd name="T48" fmla="*/ 346 w 429"/>
                <a:gd name="T49" fmla="*/ 301 h 334"/>
                <a:gd name="T50" fmla="*/ 352 w 429"/>
                <a:gd name="T51" fmla="*/ 288 h 334"/>
                <a:gd name="T52" fmla="*/ 347 w 429"/>
                <a:gd name="T53" fmla="*/ 281 h 334"/>
                <a:gd name="T54" fmla="*/ 334 w 429"/>
                <a:gd name="T55" fmla="*/ 276 h 334"/>
                <a:gd name="T56" fmla="*/ 342 w 429"/>
                <a:gd name="T57" fmla="*/ 254 h 334"/>
                <a:gd name="T58" fmla="*/ 347 w 429"/>
                <a:gd name="T59" fmla="*/ 233 h 334"/>
                <a:gd name="T60" fmla="*/ 351 w 429"/>
                <a:gd name="T61" fmla="*/ 217 h 334"/>
                <a:gd name="T62" fmla="*/ 353 w 429"/>
                <a:gd name="T63" fmla="*/ 207 h 334"/>
                <a:gd name="T64" fmla="*/ 364 w 429"/>
                <a:gd name="T65" fmla="*/ 198 h 334"/>
                <a:gd name="T66" fmla="*/ 385 w 429"/>
                <a:gd name="T67" fmla="*/ 184 h 334"/>
                <a:gd name="T68" fmla="*/ 401 w 429"/>
                <a:gd name="T69" fmla="*/ 175 h 334"/>
                <a:gd name="T70" fmla="*/ 414 w 429"/>
                <a:gd name="T71" fmla="*/ 174 h 334"/>
                <a:gd name="T72" fmla="*/ 426 w 429"/>
                <a:gd name="T73" fmla="*/ 159 h 334"/>
                <a:gd name="T74" fmla="*/ 404 w 429"/>
                <a:gd name="T75" fmla="*/ 149 h 334"/>
                <a:gd name="T76" fmla="*/ 409 w 429"/>
                <a:gd name="T77" fmla="*/ 131 h 334"/>
                <a:gd name="T78" fmla="*/ 413 w 429"/>
                <a:gd name="T79" fmla="*/ 111 h 334"/>
                <a:gd name="T80" fmla="*/ 384 w 429"/>
                <a:gd name="T81" fmla="*/ 83 h 334"/>
                <a:gd name="T82" fmla="*/ 347 w 429"/>
                <a:gd name="T83" fmla="*/ 49 h 334"/>
                <a:gd name="T84" fmla="*/ 333 w 429"/>
                <a:gd name="T85" fmla="*/ 39 h 334"/>
                <a:gd name="T86" fmla="*/ 294 w 429"/>
                <a:gd name="T87" fmla="*/ 21 h 334"/>
                <a:gd name="T88" fmla="*/ 283 w 429"/>
                <a:gd name="T89" fmla="*/ 2 h 334"/>
                <a:gd name="T90" fmla="*/ 267 w 429"/>
                <a:gd name="T91" fmla="*/ 12 h 334"/>
                <a:gd name="T92" fmla="*/ 241 w 429"/>
                <a:gd name="T93" fmla="*/ 20 h 334"/>
                <a:gd name="T94" fmla="*/ 202 w 429"/>
                <a:gd name="T95" fmla="*/ 16 h 334"/>
                <a:gd name="T96" fmla="*/ 183 w 429"/>
                <a:gd name="T97" fmla="*/ 15 h 334"/>
                <a:gd name="T98" fmla="*/ 153 w 429"/>
                <a:gd name="T99" fmla="*/ 18 h 334"/>
                <a:gd name="T100" fmla="*/ 132 w 429"/>
                <a:gd name="T101" fmla="*/ 8 h 334"/>
                <a:gd name="T102" fmla="*/ 85 w 429"/>
                <a:gd name="T103" fmla="*/ 6 h 334"/>
                <a:gd name="T104" fmla="*/ 38 w 429"/>
                <a:gd name="T105" fmla="*/ 20 h 334"/>
                <a:gd name="T106" fmla="*/ 12 w 429"/>
                <a:gd name="T107" fmla="*/ 42 h 334"/>
                <a:gd name="T108" fmla="*/ 0 w 429"/>
                <a:gd name="T109" fmla="*/ 67 h 334"/>
                <a:gd name="T110" fmla="*/ 3 w 429"/>
                <a:gd name="T111" fmla="*/ 94 h 334"/>
                <a:gd name="T112" fmla="*/ 12 w 429"/>
                <a:gd name="T113" fmla="*/ 117 h 334"/>
                <a:gd name="T114" fmla="*/ 14 w 429"/>
                <a:gd name="T115" fmla="*/ 133 h 334"/>
                <a:gd name="T116" fmla="*/ 15 w 429"/>
                <a:gd name="T117" fmla="*/ 145 h 334"/>
                <a:gd name="T118" fmla="*/ 15 w 429"/>
                <a:gd name="T119" fmla="*/ 15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334">
                  <a:moveTo>
                    <a:pt x="23" y="153"/>
                  </a:moveTo>
                  <a:lnTo>
                    <a:pt x="26" y="156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40" y="166"/>
                  </a:lnTo>
                  <a:lnTo>
                    <a:pt x="43" y="168"/>
                  </a:lnTo>
                  <a:lnTo>
                    <a:pt x="49" y="171"/>
                  </a:lnTo>
                  <a:lnTo>
                    <a:pt x="51" y="174"/>
                  </a:lnTo>
                  <a:lnTo>
                    <a:pt x="52" y="175"/>
                  </a:lnTo>
                  <a:lnTo>
                    <a:pt x="58" y="176"/>
                  </a:lnTo>
                  <a:lnTo>
                    <a:pt x="60" y="178"/>
                  </a:lnTo>
                  <a:lnTo>
                    <a:pt x="61" y="178"/>
                  </a:lnTo>
                  <a:lnTo>
                    <a:pt x="64" y="179"/>
                  </a:lnTo>
                  <a:lnTo>
                    <a:pt x="66" y="181"/>
                  </a:lnTo>
                  <a:lnTo>
                    <a:pt x="67" y="181"/>
                  </a:lnTo>
                  <a:lnTo>
                    <a:pt x="68" y="179"/>
                  </a:lnTo>
                  <a:lnTo>
                    <a:pt x="71" y="179"/>
                  </a:lnTo>
                  <a:lnTo>
                    <a:pt x="72" y="181"/>
                  </a:lnTo>
                  <a:lnTo>
                    <a:pt x="72" y="183"/>
                  </a:lnTo>
                  <a:lnTo>
                    <a:pt x="72" y="185"/>
                  </a:lnTo>
                  <a:lnTo>
                    <a:pt x="74" y="187"/>
                  </a:lnTo>
                  <a:lnTo>
                    <a:pt x="75" y="188"/>
                  </a:lnTo>
                  <a:lnTo>
                    <a:pt x="78" y="188"/>
                  </a:lnTo>
                  <a:lnTo>
                    <a:pt x="79" y="187"/>
                  </a:lnTo>
                  <a:lnTo>
                    <a:pt x="80" y="185"/>
                  </a:lnTo>
                  <a:lnTo>
                    <a:pt x="81" y="184"/>
                  </a:lnTo>
                  <a:lnTo>
                    <a:pt x="90" y="182"/>
                  </a:lnTo>
                  <a:lnTo>
                    <a:pt x="91" y="182"/>
                  </a:lnTo>
                  <a:lnTo>
                    <a:pt x="103" y="184"/>
                  </a:lnTo>
                  <a:lnTo>
                    <a:pt x="111" y="182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4" y="184"/>
                  </a:lnTo>
                  <a:lnTo>
                    <a:pt x="114" y="187"/>
                  </a:lnTo>
                  <a:lnTo>
                    <a:pt x="116" y="192"/>
                  </a:lnTo>
                  <a:lnTo>
                    <a:pt x="117" y="196"/>
                  </a:lnTo>
                  <a:lnTo>
                    <a:pt x="118" y="197"/>
                  </a:lnTo>
                  <a:lnTo>
                    <a:pt x="119" y="198"/>
                  </a:lnTo>
                  <a:lnTo>
                    <a:pt x="124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200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6" y="203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2" y="208"/>
                  </a:lnTo>
                  <a:lnTo>
                    <a:pt x="133" y="213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2" y="221"/>
                  </a:lnTo>
                  <a:lnTo>
                    <a:pt x="131" y="222"/>
                  </a:lnTo>
                  <a:lnTo>
                    <a:pt x="129" y="223"/>
                  </a:lnTo>
                  <a:lnTo>
                    <a:pt x="127" y="226"/>
                  </a:lnTo>
                  <a:lnTo>
                    <a:pt x="126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8"/>
                  </a:lnTo>
                  <a:lnTo>
                    <a:pt x="125" y="229"/>
                  </a:lnTo>
                  <a:lnTo>
                    <a:pt x="124" y="231"/>
                  </a:lnTo>
                  <a:lnTo>
                    <a:pt x="124" y="233"/>
                  </a:lnTo>
                  <a:lnTo>
                    <a:pt x="124" y="234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1" y="247"/>
                  </a:lnTo>
                  <a:lnTo>
                    <a:pt x="121" y="256"/>
                  </a:lnTo>
                  <a:lnTo>
                    <a:pt x="121" y="261"/>
                  </a:lnTo>
                  <a:lnTo>
                    <a:pt x="124" y="266"/>
                  </a:lnTo>
                  <a:lnTo>
                    <a:pt x="127" y="274"/>
                  </a:lnTo>
                  <a:lnTo>
                    <a:pt x="129" y="273"/>
                  </a:lnTo>
                  <a:lnTo>
                    <a:pt x="131" y="269"/>
                  </a:lnTo>
                  <a:lnTo>
                    <a:pt x="133" y="268"/>
                  </a:lnTo>
                  <a:lnTo>
                    <a:pt x="134" y="269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2" y="270"/>
                  </a:lnTo>
                  <a:lnTo>
                    <a:pt x="143" y="272"/>
                  </a:lnTo>
                  <a:lnTo>
                    <a:pt x="144" y="273"/>
                  </a:lnTo>
                  <a:lnTo>
                    <a:pt x="144" y="274"/>
                  </a:lnTo>
                  <a:lnTo>
                    <a:pt x="145" y="275"/>
                  </a:lnTo>
                  <a:lnTo>
                    <a:pt x="149" y="276"/>
                  </a:lnTo>
                  <a:lnTo>
                    <a:pt x="149" y="278"/>
                  </a:lnTo>
                  <a:lnTo>
                    <a:pt x="147" y="280"/>
                  </a:lnTo>
                  <a:lnTo>
                    <a:pt x="147" y="281"/>
                  </a:lnTo>
                  <a:lnTo>
                    <a:pt x="149" y="282"/>
                  </a:lnTo>
                  <a:lnTo>
                    <a:pt x="151" y="282"/>
                  </a:lnTo>
                  <a:lnTo>
                    <a:pt x="153" y="282"/>
                  </a:lnTo>
                  <a:lnTo>
                    <a:pt x="153" y="281"/>
                  </a:lnTo>
                  <a:lnTo>
                    <a:pt x="155" y="282"/>
                  </a:lnTo>
                  <a:lnTo>
                    <a:pt x="159" y="285"/>
                  </a:lnTo>
                  <a:lnTo>
                    <a:pt x="163" y="287"/>
                  </a:lnTo>
                  <a:lnTo>
                    <a:pt x="169" y="289"/>
                  </a:lnTo>
                  <a:lnTo>
                    <a:pt x="170" y="291"/>
                  </a:lnTo>
                  <a:lnTo>
                    <a:pt x="171" y="292"/>
                  </a:lnTo>
                  <a:lnTo>
                    <a:pt x="172" y="293"/>
                  </a:lnTo>
                  <a:lnTo>
                    <a:pt x="173" y="295"/>
                  </a:lnTo>
                  <a:lnTo>
                    <a:pt x="175" y="296"/>
                  </a:lnTo>
                  <a:lnTo>
                    <a:pt x="176" y="298"/>
                  </a:lnTo>
                  <a:lnTo>
                    <a:pt x="177" y="298"/>
                  </a:lnTo>
                  <a:lnTo>
                    <a:pt x="178" y="298"/>
                  </a:lnTo>
                  <a:lnTo>
                    <a:pt x="179" y="300"/>
                  </a:lnTo>
                  <a:lnTo>
                    <a:pt x="181" y="302"/>
                  </a:lnTo>
                  <a:lnTo>
                    <a:pt x="181" y="306"/>
                  </a:lnTo>
                  <a:lnTo>
                    <a:pt x="182" y="308"/>
                  </a:lnTo>
                  <a:lnTo>
                    <a:pt x="182" y="313"/>
                  </a:lnTo>
                  <a:lnTo>
                    <a:pt x="182" y="317"/>
                  </a:lnTo>
                  <a:lnTo>
                    <a:pt x="182" y="319"/>
                  </a:lnTo>
                  <a:lnTo>
                    <a:pt x="181" y="319"/>
                  </a:lnTo>
                  <a:lnTo>
                    <a:pt x="181" y="320"/>
                  </a:lnTo>
                  <a:lnTo>
                    <a:pt x="179" y="320"/>
                  </a:lnTo>
                  <a:lnTo>
                    <a:pt x="179" y="322"/>
                  </a:lnTo>
                  <a:lnTo>
                    <a:pt x="181" y="324"/>
                  </a:lnTo>
                  <a:lnTo>
                    <a:pt x="182" y="325"/>
                  </a:lnTo>
                  <a:lnTo>
                    <a:pt x="182" y="326"/>
                  </a:lnTo>
                  <a:lnTo>
                    <a:pt x="182" y="327"/>
                  </a:lnTo>
                  <a:lnTo>
                    <a:pt x="183" y="328"/>
                  </a:lnTo>
                  <a:lnTo>
                    <a:pt x="190" y="332"/>
                  </a:lnTo>
                  <a:lnTo>
                    <a:pt x="191" y="333"/>
                  </a:lnTo>
                  <a:lnTo>
                    <a:pt x="192" y="333"/>
                  </a:lnTo>
                  <a:lnTo>
                    <a:pt x="197" y="331"/>
                  </a:lnTo>
                  <a:lnTo>
                    <a:pt x="202" y="331"/>
                  </a:lnTo>
                  <a:lnTo>
                    <a:pt x="203" y="330"/>
                  </a:lnTo>
                  <a:lnTo>
                    <a:pt x="204" y="330"/>
                  </a:lnTo>
                  <a:lnTo>
                    <a:pt x="207" y="330"/>
                  </a:lnTo>
                  <a:lnTo>
                    <a:pt x="208" y="330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5" y="327"/>
                  </a:lnTo>
                  <a:lnTo>
                    <a:pt x="217" y="328"/>
                  </a:lnTo>
                  <a:lnTo>
                    <a:pt x="218" y="328"/>
                  </a:lnTo>
                  <a:lnTo>
                    <a:pt x="223" y="328"/>
                  </a:lnTo>
                  <a:lnTo>
                    <a:pt x="225" y="328"/>
                  </a:lnTo>
                  <a:lnTo>
                    <a:pt x="230" y="325"/>
                  </a:lnTo>
                  <a:lnTo>
                    <a:pt x="232" y="325"/>
                  </a:lnTo>
                  <a:lnTo>
                    <a:pt x="235" y="326"/>
                  </a:lnTo>
                  <a:lnTo>
                    <a:pt x="237" y="328"/>
                  </a:lnTo>
                  <a:lnTo>
                    <a:pt x="238" y="332"/>
                  </a:lnTo>
                  <a:lnTo>
                    <a:pt x="238" y="333"/>
                  </a:lnTo>
                  <a:lnTo>
                    <a:pt x="240" y="334"/>
                  </a:lnTo>
                  <a:lnTo>
                    <a:pt x="242" y="333"/>
                  </a:lnTo>
                  <a:lnTo>
                    <a:pt x="244" y="334"/>
                  </a:lnTo>
                  <a:lnTo>
                    <a:pt x="248" y="334"/>
                  </a:lnTo>
                  <a:lnTo>
                    <a:pt x="250" y="333"/>
                  </a:lnTo>
                  <a:lnTo>
                    <a:pt x="260" y="325"/>
                  </a:lnTo>
                  <a:lnTo>
                    <a:pt x="263" y="322"/>
                  </a:lnTo>
                  <a:lnTo>
                    <a:pt x="267" y="321"/>
                  </a:lnTo>
                  <a:lnTo>
                    <a:pt x="269" y="320"/>
                  </a:lnTo>
                  <a:lnTo>
                    <a:pt x="270" y="320"/>
                  </a:lnTo>
                  <a:lnTo>
                    <a:pt x="270" y="322"/>
                  </a:lnTo>
                  <a:lnTo>
                    <a:pt x="271" y="324"/>
                  </a:lnTo>
                  <a:lnTo>
                    <a:pt x="274" y="325"/>
                  </a:lnTo>
                  <a:lnTo>
                    <a:pt x="279" y="324"/>
                  </a:lnTo>
                  <a:lnTo>
                    <a:pt x="280" y="322"/>
                  </a:lnTo>
                  <a:lnTo>
                    <a:pt x="281" y="320"/>
                  </a:lnTo>
                  <a:lnTo>
                    <a:pt x="281" y="317"/>
                  </a:lnTo>
                  <a:lnTo>
                    <a:pt x="280" y="314"/>
                  </a:lnTo>
                  <a:lnTo>
                    <a:pt x="279" y="312"/>
                  </a:lnTo>
                  <a:lnTo>
                    <a:pt x="279" y="311"/>
                  </a:lnTo>
                  <a:lnTo>
                    <a:pt x="277" y="308"/>
                  </a:lnTo>
                  <a:lnTo>
                    <a:pt x="279" y="308"/>
                  </a:lnTo>
                  <a:lnTo>
                    <a:pt x="279" y="307"/>
                  </a:lnTo>
                  <a:lnTo>
                    <a:pt x="281" y="306"/>
                  </a:lnTo>
                  <a:lnTo>
                    <a:pt x="281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3" y="301"/>
                  </a:lnTo>
                  <a:lnTo>
                    <a:pt x="287" y="301"/>
                  </a:lnTo>
                  <a:lnTo>
                    <a:pt x="290" y="301"/>
                  </a:lnTo>
                  <a:lnTo>
                    <a:pt x="295" y="304"/>
                  </a:lnTo>
                  <a:lnTo>
                    <a:pt x="299" y="304"/>
                  </a:lnTo>
                  <a:lnTo>
                    <a:pt x="302" y="301"/>
                  </a:lnTo>
                  <a:lnTo>
                    <a:pt x="306" y="298"/>
                  </a:lnTo>
                  <a:lnTo>
                    <a:pt x="307" y="294"/>
                  </a:lnTo>
                  <a:lnTo>
                    <a:pt x="308" y="288"/>
                  </a:lnTo>
                  <a:lnTo>
                    <a:pt x="309" y="287"/>
                  </a:lnTo>
                  <a:lnTo>
                    <a:pt x="310" y="286"/>
                  </a:lnTo>
                  <a:lnTo>
                    <a:pt x="316" y="288"/>
                  </a:lnTo>
                  <a:lnTo>
                    <a:pt x="322" y="288"/>
                  </a:lnTo>
                  <a:lnTo>
                    <a:pt x="323" y="287"/>
                  </a:lnTo>
                  <a:lnTo>
                    <a:pt x="326" y="283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29" y="283"/>
                  </a:lnTo>
                  <a:lnTo>
                    <a:pt x="335" y="291"/>
                  </a:lnTo>
                  <a:lnTo>
                    <a:pt x="333" y="291"/>
                  </a:lnTo>
                  <a:lnTo>
                    <a:pt x="332" y="292"/>
                  </a:lnTo>
                  <a:lnTo>
                    <a:pt x="332" y="293"/>
                  </a:lnTo>
                  <a:lnTo>
                    <a:pt x="333" y="294"/>
                  </a:lnTo>
                  <a:lnTo>
                    <a:pt x="333" y="295"/>
                  </a:lnTo>
                  <a:lnTo>
                    <a:pt x="331" y="296"/>
                  </a:lnTo>
                  <a:lnTo>
                    <a:pt x="331" y="298"/>
                  </a:lnTo>
                  <a:lnTo>
                    <a:pt x="331" y="300"/>
                  </a:lnTo>
                  <a:lnTo>
                    <a:pt x="333" y="301"/>
                  </a:lnTo>
                  <a:lnTo>
                    <a:pt x="334" y="302"/>
                  </a:lnTo>
                  <a:lnTo>
                    <a:pt x="341" y="304"/>
                  </a:lnTo>
                  <a:lnTo>
                    <a:pt x="344" y="304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9" y="301"/>
                  </a:lnTo>
                  <a:lnTo>
                    <a:pt x="351" y="300"/>
                  </a:lnTo>
                  <a:lnTo>
                    <a:pt x="351" y="298"/>
                  </a:lnTo>
                  <a:lnTo>
                    <a:pt x="351" y="292"/>
                  </a:lnTo>
                  <a:lnTo>
                    <a:pt x="352" y="292"/>
                  </a:lnTo>
                  <a:lnTo>
                    <a:pt x="352" y="289"/>
                  </a:lnTo>
                  <a:lnTo>
                    <a:pt x="353" y="289"/>
                  </a:lnTo>
                  <a:lnTo>
                    <a:pt x="352" y="288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1" y="285"/>
                  </a:lnTo>
                  <a:lnTo>
                    <a:pt x="351" y="283"/>
                  </a:lnTo>
                  <a:lnTo>
                    <a:pt x="349" y="283"/>
                  </a:lnTo>
                  <a:lnTo>
                    <a:pt x="348" y="283"/>
                  </a:lnTo>
                  <a:lnTo>
                    <a:pt x="348" y="283"/>
                  </a:lnTo>
                  <a:lnTo>
                    <a:pt x="347" y="281"/>
                  </a:lnTo>
                  <a:lnTo>
                    <a:pt x="347" y="280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0" y="281"/>
                  </a:lnTo>
                  <a:lnTo>
                    <a:pt x="336" y="281"/>
                  </a:lnTo>
                  <a:lnTo>
                    <a:pt x="334" y="281"/>
                  </a:lnTo>
                  <a:lnTo>
                    <a:pt x="333" y="279"/>
                  </a:lnTo>
                  <a:lnTo>
                    <a:pt x="334" y="276"/>
                  </a:lnTo>
                  <a:lnTo>
                    <a:pt x="335" y="273"/>
                  </a:lnTo>
                  <a:lnTo>
                    <a:pt x="339" y="268"/>
                  </a:lnTo>
                  <a:lnTo>
                    <a:pt x="340" y="266"/>
                  </a:lnTo>
                  <a:lnTo>
                    <a:pt x="340" y="263"/>
                  </a:lnTo>
                  <a:lnTo>
                    <a:pt x="340" y="261"/>
                  </a:lnTo>
                  <a:lnTo>
                    <a:pt x="340" y="257"/>
                  </a:lnTo>
                  <a:lnTo>
                    <a:pt x="341" y="255"/>
                  </a:lnTo>
                  <a:lnTo>
                    <a:pt x="342" y="254"/>
                  </a:lnTo>
                  <a:lnTo>
                    <a:pt x="347" y="250"/>
                  </a:lnTo>
                  <a:lnTo>
                    <a:pt x="348" y="249"/>
                  </a:lnTo>
                  <a:lnTo>
                    <a:pt x="349" y="247"/>
                  </a:lnTo>
                  <a:lnTo>
                    <a:pt x="351" y="244"/>
                  </a:lnTo>
                  <a:lnTo>
                    <a:pt x="349" y="242"/>
                  </a:lnTo>
                  <a:lnTo>
                    <a:pt x="348" y="237"/>
                  </a:lnTo>
                  <a:lnTo>
                    <a:pt x="347" y="235"/>
                  </a:lnTo>
                  <a:lnTo>
                    <a:pt x="347" y="233"/>
                  </a:lnTo>
                  <a:lnTo>
                    <a:pt x="348" y="231"/>
                  </a:lnTo>
                  <a:lnTo>
                    <a:pt x="348" y="230"/>
                  </a:lnTo>
                  <a:lnTo>
                    <a:pt x="348" y="229"/>
                  </a:lnTo>
                  <a:lnTo>
                    <a:pt x="348" y="228"/>
                  </a:lnTo>
                  <a:lnTo>
                    <a:pt x="348" y="222"/>
                  </a:lnTo>
                  <a:lnTo>
                    <a:pt x="348" y="220"/>
                  </a:lnTo>
                  <a:lnTo>
                    <a:pt x="349" y="218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2" y="217"/>
                  </a:lnTo>
                  <a:lnTo>
                    <a:pt x="352" y="216"/>
                  </a:lnTo>
                  <a:lnTo>
                    <a:pt x="352" y="215"/>
                  </a:lnTo>
                  <a:lnTo>
                    <a:pt x="352" y="211"/>
                  </a:lnTo>
                  <a:lnTo>
                    <a:pt x="351" y="210"/>
                  </a:lnTo>
                  <a:lnTo>
                    <a:pt x="352" y="208"/>
                  </a:lnTo>
                  <a:lnTo>
                    <a:pt x="353" y="207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2"/>
                  </a:lnTo>
                  <a:lnTo>
                    <a:pt x="358" y="201"/>
                  </a:lnTo>
                  <a:lnTo>
                    <a:pt x="358" y="200"/>
                  </a:lnTo>
                  <a:lnTo>
                    <a:pt x="359" y="198"/>
                  </a:lnTo>
                  <a:lnTo>
                    <a:pt x="361" y="198"/>
                  </a:lnTo>
                  <a:lnTo>
                    <a:pt x="364" y="198"/>
                  </a:lnTo>
                  <a:lnTo>
                    <a:pt x="366" y="198"/>
                  </a:lnTo>
                  <a:lnTo>
                    <a:pt x="367" y="198"/>
                  </a:lnTo>
                  <a:lnTo>
                    <a:pt x="377" y="197"/>
                  </a:lnTo>
                  <a:lnTo>
                    <a:pt x="379" y="196"/>
                  </a:lnTo>
                  <a:lnTo>
                    <a:pt x="380" y="195"/>
                  </a:lnTo>
                  <a:lnTo>
                    <a:pt x="381" y="192"/>
                  </a:lnTo>
                  <a:lnTo>
                    <a:pt x="383" y="190"/>
                  </a:lnTo>
                  <a:lnTo>
                    <a:pt x="385" y="184"/>
                  </a:lnTo>
                  <a:lnTo>
                    <a:pt x="386" y="183"/>
                  </a:lnTo>
                  <a:lnTo>
                    <a:pt x="386" y="182"/>
                  </a:lnTo>
                  <a:lnTo>
                    <a:pt x="386" y="178"/>
                  </a:lnTo>
                  <a:lnTo>
                    <a:pt x="386" y="176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400" y="175"/>
                  </a:lnTo>
                  <a:lnTo>
                    <a:pt x="401" y="175"/>
                  </a:lnTo>
                  <a:lnTo>
                    <a:pt x="401" y="174"/>
                  </a:lnTo>
                  <a:lnTo>
                    <a:pt x="403" y="174"/>
                  </a:lnTo>
                  <a:lnTo>
                    <a:pt x="403" y="172"/>
                  </a:lnTo>
                  <a:lnTo>
                    <a:pt x="404" y="172"/>
                  </a:lnTo>
                  <a:lnTo>
                    <a:pt x="405" y="172"/>
                  </a:lnTo>
                  <a:lnTo>
                    <a:pt x="411" y="176"/>
                  </a:lnTo>
                  <a:lnTo>
                    <a:pt x="413" y="175"/>
                  </a:lnTo>
                  <a:lnTo>
                    <a:pt x="414" y="174"/>
                  </a:lnTo>
                  <a:lnTo>
                    <a:pt x="416" y="170"/>
                  </a:lnTo>
                  <a:lnTo>
                    <a:pt x="416" y="166"/>
                  </a:lnTo>
                  <a:lnTo>
                    <a:pt x="417" y="165"/>
                  </a:lnTo>
                  <a:lnTo>
                    <a:pt x="418" y="163"/>
                  </a:lnTo>
                  <a:lnTo>
                    <a:pt x="420" y="162"/>
                  </a:lnTo>
                  <a:lnTo>
                    <a:pt x="422" y="161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27" y="158"/>
                  </a:lnTo>
                  <a:lnTo>
                    <a:pt x="429" y="156"/>
                  </a:lnTo>
                  <a:lnTo>
                    <a:pt x="427" y="153"/>
                  </a:lnTo>
                  <a:lnTo>
                    <a:pt x="426" y="152"/>
                  </a:lnTo>
                  <a:lnTo>
                    <a:pt x="413" y="150"/>
                  </a:lnTo>
                  <a:lnTo>
                    <a:pt x="409" y="151"/>
                  </a:lnTo>
                  <a:lnTo>
                    <a:pt x="407" y="151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3" y="146"/>
                  </a:lnTo>
                  <a:lnTo>
                    <a:pt x="403" y="144"/>
                  </a:lnTo>
                  <a:lnTo>
                    <a:pt x="405" y="142"/>
                  </a:lnTo>
                  <a:lnTo>
                    <a:pt x="405" y="140"/>
                  </a:lnTo>
                  <a:lnTo>
                    <a:pt x="406" y="136"/>
                  </a:lnTo>
                  <a:lnTo>
                    <a:pt x="407" y="135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7" y="126"/>
                  </a:lnTo>
                  <a:lnTo>
                    <a:pt x="407" y="124"/>
                  </a:lnTo>
                  <a:lnTo>
                    <a:pt x="410" y="122"/>
                  </a:lnTo>
                  <a:lnTo>
                    <a:pt x="411" y="119"/>
                  </a:lnTo>
                  <a:lnTo>
                    <a:pt x="413" y="117"/>
                  </a:lnTo>
                  <a:lnTo>
                    <a:pt x="413" y="113"/>
                  </a:lnTo>
                  <a:lnTo>
                    <a:pt x="413" y="111"/>
                  </a:lnTo>
                  <a:lnTo>
                    <a:pt x="413" y="107"/>
                  </a:lnTo>
                  <a:lnTo>
                    <a:pt x="413" y="104"/>
                  </a:lnTo>
                  <a:lnTo>
                    <a:pt x="409" y="104"/>
                  </a:lnTo>
                  <a:lnTo>
                    <a:pt x="405" y="103"/>
                  </a:lnTo>
                  <a:lnTo>
                    <a:pt x="394" y="97"/>
                  </a:lnTo>
                  <a:lnTo>
                    <a:pt x="390" y="93"/>
                  </a:lnTo>
                  <a:lnTo>
                    <a:pt x="385" y="86"/>
                  </a:lnTo>
                  <a:lnTo>
                    <a:pt x="384" y="83"/>
                  </a:lnTo>
                  <a:lnTo>
                    <a:pt x="381" y="80"/>
                  </a:lnTo>
                  <a:lnTo>
                    <a:pt x="375" y="73"/>
                  </a:lnTo>
                  <a:lnTo>
                    <a:pt x="371" y="68"/>
                  </a:lnTo>
                  <a:lnTo>
                    <a:pt x="366" y="65"/>
                  </a:lnTo>
                  <a:lnTo>
                    <a:pt x="359" y="60"/>
                  </a:lnTo>
                  <a:lnTo>
                    <a:pt x="353" y="54"/>
                  </a:lnTo>
                  <a:lnTo>
                    <a:pt x="351" y="52"/>
                  </a:lnTo>
                  <a:lnTo>
                    <a:pt x="347" y="49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5" y="42"/>
                  </a:lnTo>
                  <a:lnTo>
                    <a:pt x="344" y="41"/>
                  </a:lnTo>
                  <a:lnTo>
                    <a:pt x="342" y="40"/>
                  </a:lnTo>
                  <a:lnTo>
                    <a:pt x="338" y="41"/>
                  </a:lnTo>
                  <a:lnTo>
                    <a:pt x="336" y="40"/>
                  </a:lnTo>
                  <a:lnTo>
                    <a:pt x="333" y="39"/>
                  </a:lnTo>
                  <a:lnTo>
                    <a:pt x="328" y="40"/>
                  </a:lnTo>
                  <a:lnTo>
                    <a:pt x="321" y="38"/>
                  </a:lnTo>
                  <a:lnTo>
                    <a:pt x="302" y="35"/>
                  </a:lnTo>
                  <a:lnTo>
                    <a:pt x="299" y="33"/>
                  </a:lnTo>
                  <a:lnTo>
                    <a:pt x="297" y="28"/>
                  </a:lnTo>
                  <a:lnTo>
                    <a:pt x="295" y="25"/>
                  </a:lnTo>
                  <a:lnTo>
                    <a:pt x="295" y="23"/>
                  </a:lnTo>
                  <a:lnTo>
                    <a:pt x="294" y="21"/>
                  </a:lnTo>
                  <a:lnTo>
                    <a:pt x="293" y="20"/>
                  </a:lnTo>
                  <a:lnTo>
                    <a:pt x="292" y="16"/>
                  </a:lnTo>
                  <a:lnTo>
                    <a:pt x="289" y="8"/>
                  </a:lnTo>
                  <a:lnTo>
                    <a:pt x="288" y="2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283" y="1"/>
                  </a:lnTo>
                  <a:lnTo>
                    <a:pt x="283" y="2"/>
                  </a:lnTo>
                  <a:lnTo>
                    <a:pt x="283" y="3"/>
                  </a:lnTo>
                  <a:lnTo>
                    <a:pt x="283" y="5"/>
                  </a:lnTo>
                  <a:lnTo>
                    <a:pt x="282" y="5"/>
                  </a:lnTo>
                  <a:lnTo>
                    <a:pt x="281" y="5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70" y="9"/>
                  </a:lnTo>
                  <a:lnTo>
                    <a:pt x="267" y="12"/>
                  </a:lnTo>
                  <a:lnTo>
                    <a:pt x="262" y="20"/>
                  </a:lnTo>
                  <a:lnTo>
                    <a:pt x="260" y="21"/>
                  </a:lnTo>
                  <a:lnTo>
                    <a:pt x="256" y="23"/>
                  </a:lnTo>
                  <a:lnTo>
                    <a:pt x="253" y="25"/>
                  </a:lnTo>
                  <a:lnTo>
                    <a:pt x="250" y="25"/>
                  </a:lnTo>
                  <a:lnTo>
                    <a:pt x="245" y="21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8" y="25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10" y="15"/>
                  </a:lnTo>
                  <a:lnTo>
                    <a:pt x="207" y="15"/>
                  </a:lnTo>
                  <a:lnTo>
                    <a:pt x="202" y="16"/>
                  </a:lnTo>
                  <a:lnTo>
                    <a:pt x="199" y="15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198" y="12"/>
                  </a:lnTo>
                  <a:lnTo>
                    <a:pt x="196" y="13"/>
                  </a:lnTo>
                  <a:lnTo>
                    <a:pt x="190" y="12"/>
                  </a:lnTo>
                  <a:lnTo>
                    <a:pt x="188" y="13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73" y="12"/>
                  </a:lnTo>
                  <a:lnTo>
                    <a:pt x="169" y="9"/>
                  </a:lnTo>
                  <a:lnTo>
                    <a:pt x="166" y="9"/>
                  </a:lnTo>
                  <a:lnTo>
                    <a:pt x="158" y="12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3" y="18"/>
                  </a:lnTo>
                  <a:lnTo>
                    <a:pt x="150" y="19"/>
                  </a:lnTo>
                  <a:lnTo>
                    <a:pt x="146" y="16"/>
                  </a:lnTo>
                  <a:lnTo>
                    <a:pt x="144" y="9"/>
                  </a:lnTo>
                  <a:lnTo>
                    <a:pt x="142" y="6"/>
                  </a:lnTo>
                  <a:lnTo>
                    <a:pt x="139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8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19" y="12"/>
                  </a:lnTo>
                  <a:lnTo>
                    <a:pt x="116" y="8"/>
                  </a:lnTo>
                  <a:lnTo>
                    <a:pt x="113" y="7"/>
                  </a:lnTo>
                  <a:lnTo>
                    <a:pt x="108" y="6"/>
                  </a:lnTo>
                  <a:lnTo>
                    <a:pt x="87" y="7"/>
                  </a:lnTo>
                  <a:lnTo>
                    <a:pt x="85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47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3" y="38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3" y="49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8" y="105"/>
                  </a:lnTo>
                  <a:lnTo>
                    <a:pt x="8" y="107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3" y="129"/>
                  </a:lnTo>
                  <a:lnTo>
                    <a:pt x="14" y="133"/>
                  </a:lnTo>
                  <a:lnTo>
                    <a:pt x="14" y="137"/>
                  </a:lnTo>
                  <a:lnTo>
                    <a:pt x="13" y="138"/>
                  </a:lnTo>
                  <a:lnTo>
                    <a:pt x="12" y="139"/>
                  </a:lnTo>
                  <a:lnTo>
                    <a:pt x="10" y="145"/>
                  </a:lnTo>
                  <a:lnTo>
                    <a:pt x="10" y="146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5" y="148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7" y="151"/>
                  </a:lnTo>
                  <a:lnTo>
                    <a:pt x="17" y="152"/>
                  </a:lnTo>
                  <a:lnTo>
                    <a:pt x="16" y="153"/>
                  </a:lnTo>
                  <a:lnTo>
                    <a:pt x="15" y="155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22" y="153"/>
                  </a:lnTo>
                  <a:lnTo>
                    <a:pt x="23" y="1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207">
              <a:extLst>
                <a:ext uri="{FF2B5EF4-FFF2-40B4-BE49-F238E27FC236}">
                  <a16:creationId xmlns:a16="http://schemas.microsoft.com/office/drawing/2014/main" id="{4DAC7132-F386-B69C-C536-8F523B02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9" y="565150"/>
              <a:ext cx="563563" cy="490538"/>
            </a:xfrm>
            <a:custGeom>
              <a:avLst/>
              <a:gdLst>
                <a:gd name="T0" fmla="*/ 91 w 355"/>
                <a:gd name="T1" fmla="*/ 250 h 309"/>
                <a:gd name="T2" fmla="*/ 107 w 355"/>
                <a:gd name="T3" fmla="*/ 243 h 309"/>
                <a:gd name="T4" fmla="*/ 131 w 355"/>
                <a:gd name="T5" fmla="*/ 233 h 309"/>
                <a:gd name="T6" fmla="*/ 137 w 355"/>
                <a:gd name="T7" fmla="*/ 234 h 309"/>
                <a:gd name="T8" fmla="*/ 145 w 355"/>
                <a:gd name="T9" fmla="*/ 236 h 309"/>
                <a:gd name="T10" fmla="*/ 162 w 355"/>
                <a:gd name="T11" fmla="*/ 254 h 309"/>
                <a:gd name="T12" fmla="*/ 175 w 355"/>
                <a:gd name="T13" fmla="*/ 260 h 309"/>
                <a:gd name="T14" fmla="*/ 195 w 355"/>
                <a:gd name="T15" fmla="*/ 274 h 309"/>
                <a:gd name="T16" fmla="*/ 229 w 355"/>
                <a:gd name="T17" fmla="*/ 308 h 309"/>
                <a:gd name="T18" fmla="*/ 237 w 355"/>
                <a:gd name="T19" fmla="*/ 307 h 309"/>
                <a:gd name="T20" fmla="*/ 256 w 355"/>
                <a:gd name="T21" fmla="*/ 296 h 309"/>
                <a:gd name="T22" fmla="*/ 267 w 355"/>
                <a:gd name="T23" fmla="*/ 298 h 309"/>
                <a:gd name="T24" fmla="*/ 292 w 355"/>
                <a:gd name="T25" fmla="*/ 302 h 309"/>
                <a:gd name="T26" fmla="*/ 295 w 355"/>
                <a:gd name="T27" fmla="*/ 290 h 309"/>
                <a:gd name="T28" fmla="*/ 305 w 355"/>
                <a:gd name="T29" fmla="*/ 276 h 309"/>
                <a:gd name="T30" fmla="*/ 323 w 355"/>
                <a:gd name="T31" fmla="*/ 264 h 309"/>
                <a:gd name="T32" fmla="*/ 318 w 355"/>
                <a:gd name="T33" fmla="*/ 247 h 309"/>
                <a:gd name="T34" fmla="*/ 306 w 355"/>
                <a:gd name="T35" fmla="*/ 214 h 309"/>
                <a:gd name="T36" fmla="*/ 301 w 355"/>
                <a:gd name="T37" fmla="*/ 125 h 309"/>
                <a:gd name="T38" fmla="*/ 333 w 355"/>
                <a:gd name="T39" fmla="*/ 65 h 309"/>
                <a:gd name="T40" fmla="*/ 345 w 355"/>
                <a:gd name="T41" fmla="*/ 49 h 309"/>
                <a:gd name="T42" fmla="*/ 349 w 355"/>
                <a:gd name="T43" fmla="*/ 34 h 309"/>
                <a:gd name="T44" fmla="*/ 309 w 355"/>
                <a:gd name="T45" fmla="*/ 35 h 309"/>
                <a:gd name="T46" fmla="*/ 248 w 355"/>
                <a:gd name="T47" fmla="*/ 22 h 309"/>
                <a:gd name="T48" fmla="*/ 228 w 355"/>
                <a:gd name="T49" fmla="*/ 20 h 309"/>
                <a:gd name="T50" fmla="*/ 194 w 355"/>
                <a:gd name="T51" fmla="*/ 6 h 309"/>
                <a:gd name="T52" fmla="*/ 185 w 355"/>
                <a:gd name="T53" fmla="*/ 7 h 309"/>
                <a:gd name="T54" fmla="*/ 176 w 355"/>
                <a:gd name="T55" fmla="*/ 9 h 309"/>
                <a:gd name="T56" fmla="*/ 170 w 355"/>
                <a:gd name="T57" fmla="*/ 8 h 309"/>
                <a:gd name="T58" fmla="*/ 159 w 355"/>
                <a:gd name="T59" fmla="*/ 8 h 309"/>
                <a:gd name="T60" fmla="*/ 158 w 355"/>
                <a:gd name="T61" fmla="*/ 20 h 309"/>
                <a:gd name="T62" fmla="*/ 127 w 355"/>
                <a:gd name="T63" fmla="*/ 20 h 309"/>
                <a:gd name="T64" fmla="*/ 106 w 355"/>
                <a:gd name="T65" fmla="*/ 17 h 309"/>
                <a:gd name="T66" fmla="*/ 104 w 355"/>
                <a:gd name="T67" fmla="*/ 25 h 309"/>
                <a:gd name="T68" fmla="*/ 97 w 355"/>
                <a:gd name="T69" fmla="*/ 29 h 309"/>
                <a:gd name="T70" fmla="*/ 91 w 355"/>
                <a:gd name="T71" fmla="*/ 30 h 309"/>
                <a:gd name="T72" fmla="*/ 82 w 355"/>
                <a:gd name="T73" fmla="*/ 33 h 309"/>
                <a:gd name="T74" fmla="*/ 66 w 355"/>
                <a:gd name="T75" fmla="*/ 38 h 309"/>
                <a:gd name="T76" fmla="*/ 52 w 355"/>
                <a:gd name="T77" fmla="*/ 42 h 309"/>
                <a:gd name="T78" fmla="*/ 52 w 355"/>
                <a:gd name="T79" fmla="*/ 56 h 309"/>
                <a:gd name="T80" fmla="*/ 23 w 355"/>
                <a:gd name="T81" fmla="*/ 60 h 309"/>
                <a:gd name="T82" fmla="*/ 15 w 355"/>
                <a:gd name="T83" fmla="*/ 64 h 309"/>
                <a:gd name="T84" fmla="*/ 6 w 355"/>
                <a:gd name="T85" fmla="*/ 86 h 309"/>
                <a:gd name="T86" fmla="*/ 8 w 355"/>
                <a:gd name="T87" fmla="*/ 101 h 309"/>
                <a:gd name="T88" fmla="*/ 15 w 355"/>
                <a:gd name="T89" fmla="*/ 97 h 309"/>
                <a:gd name="T90" fmla="*/ 15 w 355"/>
                <a:gd name="T91" fmla="*/ 103 h 309"/>
                <a:gd name="T92" fmla="*/ 1 w 355"/>
                <a:gd name="T93" fmla="*/ 112 h 309"/>
                <a:gd name="T94" fmla="*/ 6 w 355"/>
                <a:gd name="T95" fmla="*/ 131 h 309"/>
                <a:gd name="T96" fmla="*/ 26 w 355"/>
                <a:gd name="T97" fmla="*/ 130 h 309"/>
                <a:gd name="T98" fmla="*/ 27 w 355"/>
                <a:gd name="T99" fmla="*/ 133 h 309"/>
                <a:gd name="T100" fmla="*/ 21 w 355"/>
                <a:gd name="T101" fmla="*/ 134 h 309"/>
                <a:gd name="T102" fmla="*/ 9 w 355"/>
                <a:gd name="T103" fmla="*/ 142 h 309"/>
                <a:gd name="T104" fmla="*/ 7 w 355"/>
                <a:gd name="T105" fmla="*/ 157 h 309"/>
                <a:gd name="T106" fmla="*/ 10 w 355"/>
                <a:gd name="T107" fmla="*/ 162 h 309"/>
                <a:gd name="T108" fmla="*/ 20 w 355"/>
                <a:gd name="T109" fmla="*/ 175 h 309"/>
                <a:gd name="T110" fmla="*/ 23 w 355"/>
                <a:gd name="T111" fmla="*/ 190 h 309"/>
                <a:gd name="T112" fmla="*/ 31 w 355"/>
                <a:gd name="T113" fmla="*/ 191 h 309"/>
                <a:gd name="T114" fmla="*/ 51 w 355"/>
                <a:gd name="T115" fmla="*/ 207 h 309"/>
                <a:gd name="T116" fmla="*/ 62 w 355"/>
                <a:gd name="T117" fmla="*/ 201 h 309"/>
                <a:gd name="T118" fmla="*/ 73 w 355"/>
                <a:gd name="T119" fmla="*/ 185 h 309"/>
                <a:gd name="T120" fmla="*/ 79 w 355"/>
                <a:gd name="T121" fmla="*/ 208 h 309"/>
                <a:gd name="T122" fmla="*/ 78 w 355"/>
                <a:gd name="T123" fmla="*/ 225 h 309"/>
                <a:gd name="T124" fmla="*/ 67 w 355"/>
                <a:gd name="T125" fmla="*/ 2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5" h="309">
                  <a:moveTo>
                    <a:pt x="72" y="261"/>
                  </a:moveTo>
                  <a:lnTo>
                    <a:pt x="73" y="260"/>
                  </a:lnTo>
                  <a:lnTo>
                    <a:pt x="74" y="259"/>
                  </a:lnTo>
                  <a:lnTo>
                    <a:pt x="75" y="256"/>
                  </a:lnTo>
                  <a:lnTo>
                    <a:pt x="77" y="255"/>
                  </a:lnTo>
                  <a:lnTo>
                    <a:pt x="80" y="254"/>
                  </a:lnTo>
                  <a:lnTo>
                    <a:pt x="84" y="249"/>
                  </a:lnTo>
                  <a:lnTo>
                    <a:pt x="85" y="249"/>
                  </a:lnTo>
                  <a:lnTo>
                    <a:pt x="91" y="250"/>
                  </a:lnTo>
                  <a:lnTo>
                    <a:pt x="94" y="249"/>
                  </a:lnTo>
                  <a:lnTo>
                    <a:pt x="95" y="248"/>
                  </a:lnTo>
                  <a:lnTo>
                    <a:pt x="97" y="244"/>
                  </a:lnTo>
                  <a:lnTo>
                    <a:pt x="98" y="243"/>
                  </a:lnTo>
                  <a:lnTo>
                    <a:pt x="100" y="243"/>
                  </a:lnTo>
                  <a:lnTo>
                    <a:pt x="103" y="244"/>
                  </a:lnTo>
                  <a:lnTo>
                    <a:pt x="105" y="246"/>
                  </a:lnTo>
                  <a:lnTo>
                    <a:pt x="105" y="244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14" y="241"/>
                  </a:lnTo>
                  <a:lnTo>
                    <a:pt x="117" y="240"/>
                  </a:lnTo>
                  <a:lnTo>
                    <a:pt x="120" y="235"/>
                  </a:lnTo>
                  <a:lnTo>
                    <a:pt x="121" y="234"/>
                  </a:lnTo>
                  <a:lnTo>
                    <a:pt x="123" y="233"/>
                  </a:lnTo>
                  <a:lnTo>
                    <a:pt x="125" y="231"/>
                  </a:lnTo>
                  <a:lnTo>
                    <a:pt x="129" y="231"/>
                  </a:lnTo>
                  <a:lnTo>
                    <a:pt x="131" y="233"/>
                  </a:lnTo>
                  <a:lnTo>
                    <a:pt x="132" y="236"/>
                  </a:lnTo>
                  <a:lnTo>
                    <a:pt x="132" y="240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6" y="243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38"/>
                  </a:lnTo>
                  <a:lnTo>
                    <a:pt x="137" y="234"/>
                  </a:lnTo>
                  <a:lnTo>
                    <a:pt x="137" y="231"/>
                  </a:lnTo>
                  <a:lnTo>
                    <a:pt x="138" y="230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3" y="236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52" y="244"/>
                  </a:lnTo>
                  <a:lnTo>
                    <a:pt x="155" y="246"/>
                  </a:lnTo>
                  <a:lnTo>
                    <a:pt x="158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9" y="250"/>
                  </a:lnTo>
                  <a:lnTo>
                    <a:pt x="159" y="251"/>
                  </a:lnTo>
                  <a:lnTo>
                    <a:pt x="162" y="254"/>
                  </a:lnTo>
                  <a:lnTo>
                    <a:pt x="163" y="255"/>
                  </a:lnTo>
                  <a:lnTo>
                    <a:pt x="165" y="255"/>
                  </a:lnTo>
                  <a:lnTo>
                    <a:pt x="166" y="255"/>
                  </a:lnTo>
                  <a:lnTo>
                    <a:pt x="171" y="253"/>
                  </a:lnTo>
                  <a:lnTo>
                    <a:pt x="172" y="253"/>
                  </a:lnTo>
                  <a:lnTo>
                    <a:pt x="173" y="253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7" y="261"/>
                  </a:lnTo>
                  <a:lnTo>
                    <a:pt x="194" y="263"/>
                  </a:lnTo>
                  <a:lnTo>
                    <a:pt x="195" y="264"/>
                  </a:lnTo>
                  <a:lnTo>
                    <a:pt x="195" y="266"/>
                  </a:lnTo>
                  <a:lnTo>
                    <a:pt x="195" y="267"/>
                  </a:lnTo>
                  <a:lnTo>
                    <a:pt x="194" y="267"/>
                  </a:lnTo>
                  <a:lnTo>
                    <a:pt x="194" y="269"/>
                  </a:lnTo>
                  <a:lnTo>
                    <a:pt x="194" y="272"/>
                  </a:lnTo>
                  <a:lnTo>
                    <a:pt x="195" y="274"/>
                  </a:lnTo>
                  <a:lnTo>
                    <a:pt x="203" y="281"/>
                  </a:lnTo>
                  <a:lnTo>
                    <a:pt x="205" y="283"/>
                  </a:lnTo>
                  <a:lnTo>
                    <a:pt x="212" y="294"/>
                  </a:lnTo>
                  <a:lnTo>
                    <a:pt x="215" y="298"/>
                  </a:lnTo>
                  <a:lnTo>
                    <a:pt x="218" y="300"/>
                  </a:lnTo>
                  <a:lnTo>
                    <a:pt x="220" y="300"/>
                  </a:lnTo>
                  <a:lnTo>
                    <a:pt x="225" y="303"/>
                  </a:lnTo>
                  <a:lnTo>
                    <a:pt x="227" y="305"/>
                  </a:lnTo>
                  <a:lnTo>
                    <a:pt x="229" y="308"/>
                  </a:lnTo>
                  <a:lnTo>
                    <a:pt x="230" y="309"/>
                  </a:lnTo>
                  <a:lnTo>
                    <a:pt x="231" y="309"/>
                  </a:lnTo>
                  <a:lnTo>
                    <a:pt x="231" y="308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5" y="309"/>
                  </a:lnTo>
                  <a:lnTo>
                    <a:pt x="236" y="309"/>
                  </a:lnTo>
                  <a:lnTo>
                    <a:pt x="237" y="308"/>
                  </a:lnTo>
                  <a:lnTo>
                    <a:pt x="237" y="307"/>
                  </a:lnTo>
                  <a:lnTo>
                    <a:pt x="237" y="306"/>
                  </a:lnTo>
                  <a:lnTo>
                    <a:pt x="240" y="305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51" y="302"/>
                  </a:lnTo>
                  <a:lnTo>
                    <a:pt x="253" y="302"/>
                  </a:lnTo>
                  <a:lnTo>
                    <a:pt x="254" y="300"/>
                  </a:lnTo>
                  <a:lnTo>
                    <a:pt x="255" y="299"/>
                  </a:lnTo>
                  <a:lnTo>
                    <a:pt x="256" y="296"/>
                  </a:lnTo>
                  <a:lnTo>
                    <a:pt x="257" y="294"/>
                  </a:lnTo>
                  <a:lnTo>
                    <a:pt x="259" y="294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5"/>
                  </a:lnTo>
                  <a:lnTo>
                    <a:pt x="262" y="295"/>
                  </a:lnTo>
                  <a:lnTo>
                    <a:pt x="263" y="295"/>
                  </a:lnTo>
                  <a:lnTo>
                    <a:pt x="266" y="296"/>
                  </a:lnTo>
                  <a:lnTo>
                    <a:pt x="267" y="298"/>
                  </a:lnTo>
                  <a:lnTo>
                    <a:pt x="270" y="302"/>
                  </a:lnTo>
                  <a:lnTo>
                    <a:pt x="271" y="303"/>
                  </a:lnTo>
                  <a:lnTo>
                    <a:pt x="274" y="305"/>
                  </a:lnTo>
                  <a:lnTo>
                    <a:pt x="280" y="306"/>
                  </a:lnTo>
                  <a:lnTo>
                    <a:pt x="290" y="309"/>
                  </a:lnTo>
                  <a:lnTo>
                    <a:pt x="293" y="308"/>
                  </a:lnTo>
                  <a:lnTo>
                    <a:pt x="293" y="307"/>
                  </a:lnTo>
                  <a:lnTo>
                    <a:pt x="292" y="305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4" y="299"/>
                  </a:lnTo>
                  <a:lnTo>
                    <a:pt x="295" y="298"/>
                  </a:lnTo>
                  <a:lnTo>
                    <a:pt x="295" y="296"/>
                  </a:lnTo>
                  <a:lnTo>
                    <a:pt x="296" y="294"/>
                  </a:lnTo>
                  <a:lnTo>
                    <a:pt x="295" y="293"/>
                  </a:lnTo>
                  <a:lnTo>
                    <a:pt x="295" y="290"/>
                  </a:lnTo>
                  <a:lnTo>
                    <a:pt x="295" y="289"/>
                  </a:lnTo>
                  <a:lnTo>
                    <a:pt x="295" y="288"/>
                  </a:lnTo>
                  <a:lnTo>
                    <a:pt x="295" y="287"/>
                  </a:lnTo>
                  <a:lnTo>
                    <a:pt x="296" y="286"/>
                  </a:lnTo>
                  <a:lnTo>
                    <a:pt x="297" y="285"/>
                  </a:lnTo>
                  <a:lnTo>
                    <a:pt x="303" y="283"/>
                  </a:lnTo>
                  <a:lnTo>
                    <a:pt x="306" y="282"/>
                  </a:lnTo>
                  <a:lnTo>
                    <a:pt x="306" y="280"/>
                  </a:lnTo>
                  <a:lnTo>
                    <a:pt x="305" y="276"/>
                  </a:lnTo>
                  <a:lnTo>
                    <a:pt x="305" y="274"/>
                  </a:lnTo>
                  <a:lnTo>
                    <a:pt x="306" y="273"/>
                  </a:lnTo>
                  <a:lnTo>
                    <a:pt x="307" y="272"/>
                  </a:lnTo>
                  <a:lnTo>
                    <a:pt x="309" y="270"/>
                  </a:lnTo>
                  <a:lnTo>
                    <a:pt x="307" y="269"/>
                  </a:lnTo>
                  <a:lnTo>
                    <a:pt x="308" y="268"/>
                  </a:lnTo>
                  <a:lnTo>
                    <a:pt x="309" y="268"/>
                  </a:lnTo>
                  <a:lnTo>
                    <a:pt x="319" y="266"/>
                  </a:lnTo>
                  <a:lnTo>
                    <a:pt x="323" y="264"/>
                  </a:lnTo>
                  <a:lnTo>
                    <a:pt x="326" y="263"/>
                  </a:lnTo>
                  <a:lnTo>
                    <a:pt x="327" y="261"/>
                  </a:lnTo>
                  <a:lnTo>
                    <a:pt x="326" y="257"/>
                  </a:lnTo>
                  <a:lnTo>
                    <a:pt x="325" y="256"/>
                  </a:lnTo>
                  <a:lnTo>
                    <a:pt x="316" y="254"/>
                  </a:lnTo>
                  <a:lnTo>
                    <a:pt x="316" y="251"/>
                  </a:lnTo>
                  <a:lnTo>
                    <a:pt x="316" y="250"/>
                  </a:lnTo>
                  <a:lnTo>
                    <a:pt x="316" y="248"/>
                  </a:lnTo>
                  <a:lnTo>
                    <a:pt x="318" y="247"/>
                  </a:lnTo>
                  <a:lnTo>
                    <a:pt x="316" y="243"/>
                  </a:lnTo>
                  <a:lnTo>
                    <a:pt x="316" y="242"/>
                  </a:lnTo>
                  <a:lnTo>
                    <a:pt x="315" y="241"/>
                  </a:lnTo>
                  <a:lnTo>
                    <a:pt x="315" y="237"/>
                  </a:lnTo>
                  <a:lnTo>
                    <a:pt x="315" y="233"/>
                  </a:lnTo>
                  <a:lnTo>
                    <a:pt x="315" y="229"/>
                  </a:lnTo>
                  <a:lnTo>
                    <a:pt x="310" y="224"/>
                  </a:lnTo>
                  <a:lnTo>
                    <a:pt x="308" y="217"/>
                  </a:lnTo>
                  <a:lnTo>
                    <a:pt x="306" y="214"/>
                  </a:lnTo>
                  <a:lnTo>
                    <a:pt x="305" y="210"/>
                  </a:lnTo>
                  <a:lnTo>
                    <a:pt x="303" y="203"/>
                  </a:lnTo>
                  <a:lnTo>
                    <a:pt x="305" y="197"/>
                  </a:lnTo>
                  <a:lnTo>
                    <a:pt x="309" y="185"/>
                  </a:lnTo>
                  <a:lnTo>
                    <a:pt x="305" y="166"/>
                  </a:lnTo>
                  <a:lnTo>
                    <a:pt x="301" y="147"/>
                  </a:lnTo>
                  <a:lnTo>
                    <a:pt x="299" y="142"/>
                  </a:lnTo>
                  <a:lnTo>
                    <a:pt x="297" y="134"/>
                  </a:lnTo>
                  <a:lnTo>
                    <a:pt x="301" y="125"/>
                  </a:lnTo>
                  <a:lnTo>
                    <a:pt x="303" y="117"/>
                  </a:lnTo>
                  <a:lnTo>
                    <a:pt x="313" y="108"/>
                  </a:lnTo>
                  <a:lnTo>
                    <a:pt x="319" y="103"/>
                  </a:lnTo>
                  <a:lnTo>
                    <a:pt x="320" y="100"/>
                  </a:lnTo>
                  <a:lnTo>
                    <a:pt x="321" y="97"/>
                  </a:lnTo>
                  <a:lnTo>
                    <a:pt x="325" y="91"/>
                  </a:lnTo>
                  <a:lnTo>
                    <a:pt x="326" y="87"/>
                  </a:lnTo>
                  <a:lnTo>
                    <a:pt x="331" y="75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3" y="58"/>
                  </a:lnTo>
                  <a:lnTo>
                    <a:pt x="335" y="56"/>
                  </a:lnTo>
                  <a:lnTo>
                    <a:pt x="339" y="55"/>
                  </a:lnTo>
                  <a:lnTo>
                    <a:pt x="347" y="55"/>
                  </a:lnTo>
                  <a:lnTo>
                    <a:pt x="348" y="53"/>
                  </a:lnTo>
                  <a:lnTo>
                    <a:pt x="347" y="53"/>
                  </a:lnTo>
                  <a:lnTo>
                    <a:pt x="342" y="51"/>
                  </a:lnTo>
                  <a:lnTo>
                    <a:pt x="345" y="49"/>
                  </a:lnTo>
                  <a:lnTo>
                    <a:pt x="349" y="49"/>
                  </a:lnTo>
                  <a:lnTo>
                    <a:pt x="353" y="46"/>
                  </a:lnTo>
                  <a:lnTo>
                    <a:pt x="355" y="47"/>
                  </a:lnTo>
                  <a:lnTo>
                    <a:pt x="355" y="45"/>
                  </a:lnTo>
                  <a:lnTo>
                    <a:pt x="354" y="43"/>
                  </a:lnTo>
                  <a:lnTo>
                    <a:pt x="353" y="41"/>
                  </a:lnTo>
                  <a:lnTo>
                    <a:pt x="352" y="40"/>
                  </a:lnTo>
                  <a:lnTo>
                    <a:pt x="351" y="39"/>
                  </a:lnTo>
                  <a:lnTo>
                    <a:pt x="349" y="34"/>
                  </a:lnTo>
                  <a:lnTo>
                    <a:pt x="347" y="33"/>
                  </a:lnTo>
                  <a:lnTo>
                    <a:pt x="345" y="30"/>
                  </a:lnTo>
                  <a:lnTo>
                    <a:pt x="344" y="28"/>
                  </a:lnTo>
                  <a:lnTo>
                    <a:pt x="341" y="33"/>
                  </a:lnTo>
                  <a:lnTo>
                    <a:pt x="339" y="36"/>
                  </a:lnTo>
                  <a:lnTo>
                    <a:pt x="335" y="39"/>
                  </a:lnTo>
                  <a:lnTo>
                    <a:pt x="333" y="39"/>
                  </a:lnTo>
                  <a:lnTo>
                    <a:pt x="320" y="36"/>
                  </a:lnTo>
                  <a:lnTo>
                    <a:pt x="309" y="35"/>
                  </a:lnTo>
                  <a:lnTo>
                    <a:pt x="297" y="33"/>
                  </a:lnTo>
                  <a:lnTo>
                    <a:pt x="288" y="33"/>
                  </a:lnTo>
                  <a:lnTo>
                    <a:pt x="276" y="34"/>
                  </a:lnTo>
                  <a:lnTo>
                    <a:pt x="262" y="33"/>
                  </a:lnTo>
                  <a:lnTo>
                    <a:pt x="261" y="32"/>
                  </a:lnTo>
                  <a:lnTo>
                    <a:pt x="259" y="30"/>
                  </a:lnTo>
                  <a:lnTo>
                    <a:pt x="255" y="29"/>
                  </a:lnTo>
                  <a:lnTo>
                    <a:pt x="251" y="26"/>
                  </a:lnTo>
                  <a:lnTo>
                    <a:pt x="248" y="22"/>
                  </a:lnTo>
                  <a:lnTo>
                    <a:pt x="246" y="20"/>
                  </a:lnTo>
                  <a:lnTo>
                    <a:pt x="242" y="19"/>
                  </a:lnTo>
                  <a:lnTo>
                    <a:pt x="240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3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8" y="20"/>
                  </a:lnTo>
                  <a:lnTo>
                    <a:pt x="223" y="16"/>
                  </a:lnTo>
                  <a:lnTo>
                    <a:pt x="218" y="15"/>
                  </a:lnTo>
                  <a:lnTo>
                    <a:pt x="215" y="14"/>
                  </a:lnTo>
                  <a:lnTo>
                    <a:pt x="214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8" y="10"/>
                  </a:lnTo>
                  <a:lnTo>
                    <a:pt x="196" y="8"/>
                  </a:lnTo>
                  <a:lnTo>
                    <a:pt x="194" y="6"/>
                  </a:lnTo>
                  <a:lnTo>
                    <a:pt x="192" y="6"/>
                  </a:lnTo>
                  <a:lnTo>
                    <a:pt x="191" y="6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0" y="10"/>
                  </a:lnTo>
                  <a:lnTo>
                    <a:pt x="190" y="12"/>
                  </a:lnTo>
                  <a:lnTo>
                    <a:pt x="189" y="12"/>
                  </a:lnTo>
                  <a:lnTo>
                    <a:pt x="188" y="10"/>
                  </a:lnTo>
                  <a:lnTo>
                    <a:pt x="185" y="7"/>
                  </a:lnTo>
                  <a:lnTo>
                    <a:pt x="184" y="6"/>
                  </a:lnTo>
                  <a:lnTo>
                    <a:pt x="183" y="10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4"/>
                  </a:lnTo>
                  <a:lnTo>
                    <a:pt x="177" y="13"/>
                  </a:lnTo>
                  <a:lnTo>
                    <a:pt x="176" y="9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2" y="1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1" y="10"/>
                  </a:lnTo>
                  <a:lnTo>
                    <a:pt x="172" y="13"/>
                  </a:lnTo>
                  <a:lnTo>
                    <a:pt x="171" y="16"/>
                  </a:lnTo>
                  <a:lnTo>
                    <a:pt x="169" y="16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3" y="10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1"/>
                  </a:lnTo>
                  <a:lnTo>
                    <a:pt x="155" y="0"/>
                  </a:lnTo>
                  <a:lnTo>
                    <a:pt x="153" y="3"/>
                  </a:lnTo>
                  <a:lnTo>
                    <a:pt x="153" y="9"/>
                  </a:lnTo>
                  <a:lnTo>
                    <a:pt x="155" y="15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58" y="20"/>
                  </a:lnTo>
                  <a:lnTo>
                    <a:pt x="158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5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7" y="20"/>
                  </a:lnTo>
                  <a:lnTo>
                    <a:pt x="126" y="22"/>
                  </a:lnTo>
                  <a:lnTo>
                    <a:pt x="126" y="26"/>
                  </a:lnTo>
                  <a:lnTo>
                    <a:pt x="125" y="27"/>
                  </a:lnTo>
                  <a:lnTo>
                    <a:pt x="124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3" y="25"/>
                  </a:lnTo>
                  <a:lnTo>
                    <a:pt x="112" y="25"/>
                  </a:lnTo>
                  <a:lnTo>
                    <a:pt x="106" y="17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1" y="23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99" y="33"/>
                  </a:lnTo>
                  <a:lnTo>
                    <a:pt x="98" y="32"/>
                  </a:lnTo>
                  <a:lnTo>
                    <a:pt x="97" y="29"/>
                  </a:lnTo>
                  <a:lnTo>
                    <a:pt x="95" y="28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86" y="32"/>
                  </a:lnTo>
                  <a:lnTo>
                    <a:pt x="85" y="30"/>
                  </a:lnTo>
                  <a:lnTo>
                    <a:pt x="84" y="32"/>
                  </a:lnTo>
                  <a:lnTo>
                    <a:pt x="82" y="33"/>
                  </a:lnTo>
                  <a:lnTo>
                    <a:pt x="81" y="34"/>
                  </a:lnTo>
                  <a:lnTo>
                    <a:pt x="79" y="33"/>
                  </a:lnTo>
                  <a:lnTo>
                    <a:pt x="77" y="29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5"/>
                  </a:lnTo>
                  <a:lnTo>
                    <a:pt x="66" y="38"/>
                  </a:lnTo>
                  <a:lnTo>
                    <a:pt x="64" y="39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5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6" y="47"/>
                  </a:lnTo>
                  <a:lnTo>
                    <a:pt x="52" y="42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6" y="47"/>
                  </a:lnTo>
                  <a:lnTo>
                    <a:pt x="51" y="54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6" y="56"/>
                  </a:lnTo>
                  <a:lnTo>
                    <a:pt x="42" y="56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5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5" y="62"/>
                  </a:lnTo>
                  <a:lnTo>
                    <a:pt x="15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8"/>
                  </a:lnTo>
                  <a:lnTo>
                    <a:pt x="6" y="74"/>
                  </a:lnTo>
                  <a:lnTo>
                    <a:pt x="7" y="81"/>
                  </a:lnTo>
                  <a:lnTo>
                    <a:pt x="7" y="87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2" y="95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5" y="100"/>
                  </a:lnTo>
                  <a:lnTo>
                    <a:pt x="8" y="101"/>
                  </a:lnTo>
                  <a:lnTo>
                    <a:pt x="9" y="103"/>
                  </a:lnTo>
                  <a:lnTo>
                    <a:pt x="9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7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0" y="91"/>
                  </a:lnTo>
                  <a:lnTo>
                    <a:pt x="13" y="92"/>
                  </a:lnTo>
                  <a:lnTo>
                    <a:pt x="14" y="94"/>
                  </a:lnTo>
                  <a:lnTo>
                    <a:pt x="15" y="97"/>
                  </a:lnTo>
                  <a:lnTo>
                    <a:pt x="15" y="100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3" y="116"/>
                  </a:lnTo>
                  <a:lnTo>
                    <a:pt x="5" y="118"/>
                  </a:lnTo>
                  <a:lnTo>
                    <a:pt x="8" y="125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7"/>
                  </a:lnTo>
                  <a:lnTo>
                    <a:pt x="1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0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20" y="129"/>
                  </a:lnTo>
                  <a:lnTo>
                    <a:pt x="22" y="127"/>
                  </a:lnTo>
                  <a:lnTo>
                    <a:pt x="25" y="129"/>
                  </a:lnTo>
                  <a:lnTo>
                    <a:pt x="26" y="130"/>
                  </a:lnTo>
                  <a:lnTo>
                    <a:pt x="28" y="127"/>
                  </a:lnTo>
                  <a:lnTo>
                    <a:pt x="31" y="127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3" y="132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8" y="131"/>
                  </a:lnTo>
                  <a:lnTo>
                    <a:pt x="27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29" y="136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2" y="136"/>
                  </a:lnTo>
                  <a:lnTo>
                    <a:pt x="21" y="134"/>
                  </a:lnTo>
                  <a:lnTo>
                    <a:pt x="19" y="136"/>
                  </a:lnTo>
                  <a:lnTo>
                    <a:pt x="15" y="137"/>
                  </a:lnTo>
                  <a:lnTo>
                    <a:pt x="13" y="137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5"/>
                  </a:lnTo>
                  <a:lnTo>
                    <a:pt x="6" y="150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6" y="162"/>
                  </a:lnTo>
                  <a:lnTo>
                    <a:pt x="7" y="163"/>
                  </a:lnTo>
                  <a:lnTo>
                    <a:pt x="8" y="163"/>
                  </a:lnTo>
                  <a:lnTo>
                    <a:pt x="8" y="160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0" y="162"/>
                  </a:lnTo>
                  <a:lnTo>
                    <a:pt x="12" y="164"/>
                  </a:lnTo>
                  <a:lnTo>
                    <a:pt x="13" y="165"/>
                  </a:lnTo>
                  <a:lnTo>
                    <a:pt x="14" y="166"/>
                  </a:lnTo>
                  <a:lnTo>
                    <a:pt x="15" y="168"/>
                  </a:lnTo>
                  <a:lnTo>
                    <a:pt x="16" y="168"/>
                  </a:lnTo>
                  <a:lnTo>
                    <a:pt x="19" y="166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0" y="175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0" y="182"/>
                  </a:lnTo>
                  <a:lnTo>
                    <a:pt x="21" y="183"/>
                  </a:lnTo>
                  <a:lnTo>
                    <a:pt x="22" y="184"/>
                  </a:lnTo>
                  <a:lnTo>
                    <a:pt x="22" y="185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6" y="194"/>
                  </a:lnTo>
                  <a:lnTo>
                    <a:pt x="27" y="192"/>
                  </a:lnTo>
                  <a:lnTo>
                    <a:pt x="27" y="191"/>
                  </a:lnTo>
                  <a:lnTo>
                    <a:pt x="28" y="192"/>
                  </a:lnTo>
                  <a:lnTo>
                    <a:pt x="29" y="192"/>
                  </a:lnTo>
                  <a:lnTo>
                    <a:pt x="31" y="192"/>
                  </a:lnTo>
                  <a:lnTo>
                    <a:pt x="31" y="191"/>
                  </a:lnTo>
                  <a:lnTo>
                    <a:pt x="32" y="192"/>
                  </a:lnTo>
                  <a:lnTo>
                    <a:pt x="33" y="194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42" y="197"/>
                  </a:lnTo>
                  <a:lnTo>
                    <a:pt x="43" y="198"/>
                  </a:lnTo>
                  <a:lnTo>
                    <a:pt x="47" y="202"/>
                  </a:lnTo>
                  <a:lnTo>
                    <a:pt x="49" y="205"/>
                  </a:lnTo>
                  <a:lnTo>
                    <a:pt x="51" y="207"/>
                  </a:lnTo>
                  <a:lnTo>
                    <a:pt x="52" y="208"/>
                  </a:lnTo>
                  <a:lnTo>
                    <a:pt x="53" y="207"/>
                  </a:lnTo>
                  <a:lnTo>
                    <a:pt x="54" y="203"/>
                  </a:lnTo>
                  <a:lnTo>
                    <a:pt x="55" y="202"/>
                  </a:lnTo>
                  <a:lnTo>
                    <a:pt x="56" y="202"/>
                  </a:lnTo>
                  <a:lnTo>
                    <a:pt x="60" y="203"/>
                  </a:lnTo>
                  <a:lnTo>
                    <a:pt x="61" y="203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5" y="197"/>
                  </a:lnTo>
                  <a:lnTo>
                    <a:pt x="65" y="196"/>
                  </a:lnTo>
                  <a:lnTo>
                    <a:pt x="65" y="194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7" y="186"/>
                  </a:lnTo>
                  <a:lnTo>
                    <a:pt x="84" y="192"/>
                  </a:lnTo>
                  <a:lnTo>
                    <a:pt x="85" y="195"/>
                  </a:lnTo>
                  <a:lnTo>
                    <a:pt x="86" y="198"/>
                  </a:lnTo>
                  <a:lnTo>
                    <a:pt x="85" y="201"/>
                  </a:lnTo>
                  <a:lnTo>
                    <a:pt x="82" y="202"/>
                  </a:lnTo>
                  <a:lnTo>
                    <a:pt x="80" y="204"/>
                  </a:lnTo>
                  <a:lnTo>
                    <a:pt x="79" y="205"/>
                  </a:lnTo>
                  <a:lnTo>
                    <a:pt x="79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8" y="214"/>
                  </a:lnTo>
                  <a:lnTo>
                    <a:pt x="78" y="216"/>
                  </a:lnTo>
                  <a:lnTo>
                    <a:pt x="78" y="217"/>
                  </a:lnTo>
                  <a:lnTo>
                    <a:pt x="79" y="218"/>
                  </a:lnTo>
                  <a:lnTo>
                    <a:pt x="79" y="220"/>
                  </a:lnTo>
                  <a:lnTo>
                    <a:pt x="79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7" y="234"/>
                  </a:lnTo>
                  <a:lnTo>
                    <a:pt x="73" y="238"/>
                  </a:lnTo>
                  <a:lnTo>
                    <a:pt x="72" y="244"/>
                  </a:lnTo>
                  <a:lnTo>
                    <a:pt x="68" y="253"/>
                  </a:lnTo>
                  <a:lnTo>
                    <a:pt x="68" y="255"/>
                  </a:lnTo>
                  <a:lnTo>
                    <a:pt x="67" y="256"/>
                  </a:lnTo>
                  <a:lnTo>
                    <a:pt x="67" y="257"/>
                  </a:lnTo>
                  <a:lnTo>
                    <a:pt x="67" y="259"/>
                  </a:lnTo>
                  <a:lnTo>
                    <a:pt x="66" y="260"/>
                  </a:lnTo>
                  <a:lnTo>
                    <a:pt x="69" y="261"/>
                  </a:lnTo>
                  <a:lnTo>
                    <a:pt x="72" y="26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216">
              <a:extLst>
                <a:ext uri="{FF2B5EF4-FFF2-40B4-BE49-F238E27FC236}">
                  <a16:creationId xmlns:a16="http://schemas.microsoft.com/office/drawing/2014/main" id="{8C0021F5-A0D5-2CCE-0FA8-3059BCB71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4" y="930275"/>
              <a:ext cx="857250" cy="523875"/>
            </a:xfrm>
            <a:custGeom>
              <a:avLst/>
              <a:gdLst>
                <a:gd name="T0" fmla="*/ 28 w 540"/>
                <a:gd name="T1" fmla="*/ 254 h 330"/>
                <a:gd name="T2" fmla="*/ 87 w 540"/>
                <a:gd name="T3" fmla="*/ 229 h 330"/>
                <a:gd name="T4" fmla="*/ 127 w 540"/>
                <a:gd name="T5" fmla="*/ 239 h 330"/>
                <a:gd name="T6" fmla="*/ 159 w 540"/>
                <a:gd name="T7" fmla="*/ 244 h 330"/>
                <a:gd name="T8" fmla="*/ 194 w 540"/>
                <a:gd name="T9" fmla="*/ 239 h 330"/>
                <a:gd name="T10" fmla="*/ 216 w 540"/>
                <a:gd name="T11" fmla="*/ 241 h 330"/>
                <a:gd name="T12" fmla="*/ 256 w 540"/>
                <a:gd name="T13" fmla="*/ 251 h 330"/>
                <a:gd name="T14" fmla="*/ 287 w 540"/>
                <a:gd name="T15" fmla="*/ 231 h 330"/>
                <a:gd name="T16" fmla="*/ 295 w 540"/>
                <a:gd name="T17" fmla="*/ 234 h 330"/>
                <a:gd name="T18" fmla="*/ 327 w 540"/>
                <a:gd name="T19" fmla="*/ 264 h 330"/>
                <a:gd name="T20" fmla="*/ 352 w 540"/>
                <a:gd name="T21" fmla="*/ 274 h 330"/>
                <a:gd name="T22" fmla="*/ 390 w 540"/>
                <a:gd name="T23" fmla="*/ 309 h 330"/>
                <a:gd name="T24" fmla="*/ 424 w 540"/>
                <a:gd name="T25" fmla="*/ 326 h 330"/>
                <a:gd name="T26" fmla="*/ 457 w 540"/>
                <a:gd name="T27" fmla="*/ 307 h 330"/>
                <a:gd name="T28" fmla="*/ 479 w 540"/>
                <a:gd name="T29" fmla="*/ 311 h 330"/>
                <a:gd name="T30" fmla="*/ 507 w 540"/>
                <a:gd name="T31" fmla="*/ 286 h 330"/>
                <a:gd name="T32" fmla="*/ 523 w 540"/>
                <a:gd name="T33" fmla="*/ 270 h 330"/>
                <a:gd name="T34" fmla="*/ 539 w 540"/>
                <a:gd name="T35" fmla="*/ 254 h 330"/>
                <a:gd name="T36" fmla="*/ 536 w 540"/>
                <a:gd name="T37" fmla="*/ 228 h 330"/>
                <a:gd name="T38" fmla="*/ 533 w 540"/>
                <a:gd name="T39" fmla="*/ 212 h 330"/>
                <a:gd name="T40" fmla="*/ 514 w 540"/>
                <a:gd name="T41" fmla="*/ 186 h 330"/>
                <a:gd name="T42" fmla="*/ 504 w 540"/>
                <a:gd name="T43" fmla="*/ 168 h 330"/>
                <a:gd name="T44" fmla="*/ 503 w 540"/>
                <a:gd name="T45" fmla="*/ 149 h 330"/>
                <a:gd name="T46" fmla="*/ 510 w 540"/>
                <a:gd name="T47" fmla="*/ 129 h 330"/>
                <a:gd name="T48" fmla="*/ 497 w 540"/>
                <a:gd name="T49" fmla="*/ 97 h 330"/>
                <a:gd name="T50" fmla="*/ 462 w 540"/>
                <a:gd name="T51" fmla="*/ 76 h 330"/>
                <a:gd name="T52" fmla="*/ 442 w 540"/>
                <a:gd name="T53" fmla="*/ 65 h 330"/>
                <a:gd name="T54" fmla="*/ 426 w 540"/>
                <a:gd name="T55" fmla="*/ 72 h 330"/>
                <a:gd name="T56" fmla="*/ 415 w 540"/>
                <a:gd name="T57" fmla="*/ 78 h 330"/>
                <a:gd name="T58" fmla="*/ 397 w 540"/>
                <a:gd name="T59" fmla="*/ 68 h 330"/>
                <a:gd name="T60" fmla="*/ 377 w 540"/>
                <a:gd name="T61" fmla="*/ 36 h 330"/>
                <a:gd name="T62" fmla="*/ 353 w 540"/>
                <a:gd name="T63" fmla="*/ 23 h 330"/>
                <a:gd name="T64" fmla="*/ 340 w 540"/>
                <a:gd name="T65" fmla="*/ 17 h 330"/>
                <a:gd name="T66" fmla="*/ 322 w 540"/>
                <a:gd name="T67" fmla="*/ 3 h 330"/>
                <a:gd name="T68" fmla="*/ 316 w 540"/>
                <a:gd name="T69" fmla="*/ 13 h 330"/>
                <a:gd name="T70" fmla="*/ 302 w 540"/>
                <a:gd name="T71" fmla="*/ 5 h 330"/>
                <a:gd name="T72" fmla="*/ 280 w 540"/>
                <a:gd name="T73" fmla="*/ 13 h 330"/>
                <a:gd name="T74" fmla="*/ 257 w 540"/>
                <a:gd name="T75" fmla="*/ 26 h 330"/>
                <a:gd name="T76" fmla="*/ 247 w 540"/>
                <a:gd name="T77" fmla="*/ 38 h 330"/>
                <a:gd name="T78" fmla="*/ 253 w 540"/>
                <a:gd name="T79" fmla="*/ 77 h 330"/>
                <a:gd name="T80" fmla="*/ 247 w 540"/>
                <a:gd name="T81" fmla="*/ 125 h 330"/>
                <a:gd name="T82" fmla="*/ 228 w 540"/>
                <a:gd name="T83" fmla="*/ 141 h 330"/>
                <a:gd name="T84" fmla="*/ 195 w 540"/>
                <a:gd name="T85" fmla="*/ 154 h 330"/>
                <a:gd name="T86" fmla="*/ 170 w 540"/>
                <a:gd name="T87" fmla="*/ 135 h 330"/>
                <a:gd name="T88" fmla="*/ 161 w 540"/>
                <a:gd name="T89" fmla="*/ 103 h 330"/>
                <a:gd name="T90" fmla="*/ 126 w 540"/>
                <a:gd name="T91" fmla="*/ 70 h 330"/>
                <a:gd name="T92" fmla="*/ 118 w 540"/>
                <a:gd name="T93" fmla="*/ 46 h 330"/>
                <a:gd name="T94" fmla="*/ 46 w 540"/>
                <a:gd name="T95" fmla="*/ 90 h 330"/>
                <a:gd name="T96" fmla="*/ 33 w 540"/>
                <a:gd name="T97" fmla="*/ 125 h 330"/>
                <a:gd name="T98" fmla="*/ 28 w 540"/>
                <a:gd name="T99" fmla="*/ 151 h 330"/>
                <a:gd name="T100" fmla="*/ 6 w 540"/>
                <a:gd name="T101" fmla="*/ 174 h 330"/>
                <a:gd name="T102" fmla="*/ 1 w 540"/>
                <a:gd name="T103" fmla="*/ 213 h 330"/>
                <a:gd name="T104" fmla="*/ 7 w 540"/>
                <a:gd name="T105" fmla="*/ 222 h 330"/>
                <a:gd name="T106" fmla="*/ 6 w 540"/>
                <a:gd name="T107" fmla="*/ 228 h 330"/>
                <a:gd name="T108" fmla="*/ 2 w 540"/>
                <a:gd name="T109" fmla="*/ 218 h 330"/>
                <a:gd name="T110" fmla="*/ 0 w 540"/>
                <a:gd name="T111" fmla="*/ 233 h 330"/>
                <a:gd name="T112" fmla="*/ 1 w 540"/>
                <a:gd name="T113" fmla="*/ 25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330">
                  <a:moveTo>
                    <a:pt x="14" y="275"/>
                  </a:moveTo>
                  <a:lnTo>
                    <a:pt x="16" y="274"/>
                  </a:lnTo>
                  <a:lnTo>
                    <a:pt x="18" y="272"/>
                  </a:lnTo>
                  <a:lnTo>
                    <a:pt x="18" y="268"/>
                  </a:lnTo>
                  <a:lnTo>
                    <a:pt x="19" y="264"/>
                  </a:lnTo>
                  <a:lnTo>
                    <a:pt x="20" y="260"/>
                  </a:lnTo>
                  <a:lnTo>
                    <a:pt x="23" y="258"/>
                  </a:lnTo>
                  <a:lnTo>
                    <a:pt x="26" y="255"/>
                  </a:lnTo>
                  <a:lnTo>
                    <a:pt x="28" y="254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44" y="246"/>
                  </a:lnTo>
                  <a:lnTo>
                    <a:pt x="46" y="245"/>
                  </a:lnTo>
                  <a:lnTo>
                    <a:pt x="53" y="245"/>
                  </a:lnTo>
                  <a:lnTo>
                    <a:pt x="74" y="234"/>
                  </a:lnTo>
                  <a:lnTo>
                    <a:pt x="74" y="233"/>
                  </a:lnTo>
                  <a:lnTo>
                    <a:pt x="84" y="229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91" y="232"/>
                  </a:lnTo>
                  <a:lnTo>
                    <a:pt x="93" y="233"/>
                  </a:lnTo>
                  <a:lnTo>
                    <a:pt x="114" y="232"/>
                  </a:lnTo>
                  <a:lnTo>
                    <a:pt x="119" y="233"/>
                  </a:lnTo>
                  <a:lnTo>
                    <a:pt x="122" y="234"/>
                  </a:lnTo>
                  <a:lnTo>
                    <a:pt x="125" y="238"/>
                  </a:lnTo>
                  <a:lnTo>
                    <a:pt x="126" y="239"/>
                  </a:lnTo>
                  <a:lnTo>
                    <a:pt x="127" y="239"/>
                  </a:lnTo>
                  <a:lnTo>
                    <a:pt x="138" y="234"/>
                  </a:lnTo>
                  <a:lnTo>
                    <a:pt x="140" y="232"/>
                  </a:lnTo>
                  <a:lnTo>
                    <a:pt x="143" y="231"/>
                  </a:lnTo>
                  <a:lnTo>
                    <a:pt x="145" y="229"/>
                  </a:lnTo>
                  <a:lnTo>
                    <a:pt x="148" y="232"/>
                  </a:lnTo>
                  <a:lnTo>
                    <a:pt x="150" y="235"/>
                  </a:lnTo>
                  <a:lnTo>
                    <a:pt x="152" y="242"/>
                  </a:lnTo>
                  <a:lnTo>
                    <a:pt x="156" y="245"/>
                  </a:lnTo>
                  <a:lnTo>
                    <a:pt x="159" y="244"/>
                  </a:lnTo>
                  <a:lnTo>
                    <a:pt x="163" y="240"/>
                  </a:lnTo>
                  <a:lnTo>
                    <a:pt x="162" y="239"/>
                  </a:lnTo>
                  <a:lnTo>
                    <a:pt x="164" y="238"/>
                  </a:lnTo>
                  <a:lnTo>
                    <a:pt x="172" y="235"/>
                  </a:lnTo>
                  <a:lnTo>
                    <a:pt x="175" y="235"/>
                  </a:lnTo>
                  <a:lnTo>
                    <a:pt x="179" y="238"/>
                  </a:lnTo>
                  <a:lnTo>
                    <a:pt x="188" y="241"/>
                  </a:lnTo>
                  <a:lnTo>
                    <a:pt x="189" y="241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202" y="239"/>
                  </a:lnTo>
                  <a:lnTo>
                    <a:pt x="204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8" y="242"/>
                  </a:lnTo>
                  <a:lnTo>
                    <a:pt x="213" y="241"/>
                  </a:lnTo>
                  <a:lnTo>
                    <a:pt x="216" y="241"/>
                  </a:lnTo>
                  <a:lnTo>
                    <a:pt x="224" y="244"/>
                  </a:lnTo>
                  <a:lnTo>
                    <a:pt x="231" y="249"/>
                  </a:lnTo>
                  <a:lnTo>
                    <a:pt x="234" y="251"/>
                  </a:lnTo>
                  <a:lnTo>
                    <a:pt x="236" y="252"/>
                  </a:lnTo>
                  <a:lnTo>
                    <a:pt x="238" y="251"/>
                  </a:lnTo>
                  <a:lnTo>
                    <a:pt x="247" y="246"/>
                  </a:lnTo>
                  <a:lnTo>
                    <a:pt x="249" y="246"/>
                  </a:lnTo>
                  <a:lnTo>
                    <a:pt x="251" y="247"/>
                  </a:lnTo>
                  <a:lnTo>
                    <a:pt x="256" y="251"/>
                  </a:lnTo>
                  <a:lnTo>
                    <a:pt x="259" y="251"/>
                  </a:lnTo>
                  <a:lnTo>
                    <a:pt x="262" y="249"/>
                  </a:lnTo>
                  <a:lnTo>
                    <a:pt x="266" y="247"/>
                  </a:lnTo>
                  <a:lnTo>
                    <a:pt x="268" y="246"/>
                  </a:lnTo>
                  <a:lnTo>
                    <a:pt x="273" y="238"/>
                  </a:lnTo>
                  <a:lnTo>
                    <a:pt x="276" y="235"/>
                  </a:lnTo>
                  <a:lnTo>
                    <a:pt x="279" y="234"/>
                  </a:lnTo>
                  <a:lnTo>
                    <a:pt x="286" y="231"/>
                  </a:lnTo>
                  <a:lnTo>
                    <a:pt x="287" y="231"/>
                  </a:lnTo>
                  <a:lnTo>
                    <a:pt x="288" y="231"/>
                  </a:lnTo>
                  <a:lnTo>
                    <a:pt x="289" y="231"/>
                  </a:lnTo>
                  <a:lnTo>
                    <a:pt x="289" y="229"/>
                  </a:lnTo>
                  <a:lnTo>
                    <a:pt x="289" y="228"/>
                  </a:lnTo>
                  <a:lnTo>
                    <a:pt x="289" y="227"/>
                  </a:lnTo>
                  <a:lnTo>
                    <a:pt x="290" y="226"/>
                  </a:lnTo>
                  <a:lnTo>
                    <a:pt x="293" y="226"/>
                  </a:lnTo>
                  <a:lnTo>
                    <a:pt x="294" y="228"/>
                  </a:lnTo>
                  <a:lnTo>
                    <a:pt x="295" y="234"/>
                  </a:lnTo>
                  <a:lnTo>
                    <a:pt x="298" y="242"/>
                  </a:lnTo>
                  <a:lnTo>
                    <a:pt x="299" y="246"/>
                  </a:lnTo>
                  <a:lnTo>
                    <a:pt x="300" y="247"/>
                  </a:lnTo>
                  <a:lnTo>
                    <a:pt x="301" y="249"/>
                  </a:lnTo>
                  <a:lnTo>
                    <a:pt x="301" y="251"/>
                  </a:lnTo>
                  <a:lnTo>
                    <a:pt x="303" y="254"/>
                  </a:lnTo>
                  <a:lnTo>
                    <a:pt x="305" y="259"/>
                  </a:lnTo>
                  <a:lnTo>
                    <a:pt x="308" y="261"/>
                  </a:lnTo>
                  <a:lnTo>
                    <a:pt x="327" y="264"/>
                  </a:lnTo>
                  <a:lnTo>
                    <a:pt x="334" y="266"/>
                  </a:lnTo>
                  <a:lnTo>
                    <a:pt x="339" y="265"/>
                  </a:lnTo>
                  <a:lnTo>
                    <a:pt x="342" y="266"/>
                  </a:lnTo>
                  <a:lnTo>
                    <a:pt x="344" y="267"/>
                  </a:lnTo>
                  <a:lnTo>
                    <a:pt x="348" y="266"/>
                  </a:lnTo>
                  <a:lnTo>
                    <a:pt x="350" y="267"/>
                  </a:lnTo>
                  <a:lnTo>
                    <a:pt x="351" y="268"/>
                  </a:lnTo>
                  <a:lnTo>
                    <a:pt x="352" y="273"/>
                  </a:lnTo>
                  <a:lnTo>
                    <a:pt x="352" y="274"/>
                  </a:lnTo>
                  <a:lnTo>
                    <a:pt x="353" y="275"/>
                  </a:lnTo>
                  <a:lnTo>
                    <a:pt x="357" y="278"/>
                  </a:lnTo>
                  <a:lnTo>
                    <a:pt x="359" y="280"/>
                  </a:lnTo>
                  <a:lnTo>
                    <a:pt x="365" y="286"/>
                  </a:lnTo>
                  <a:lnTo>
                    <a:pt x="372" y="291"/>
                  </a:lnTo>
                  <a:lnTo>
                    <a:pt x="377" y="294"/>
                  </a:lnTo>
                  <a:lnTo>
                    <a:pt x="381" y="299"/>
                  </a:lnTo>
                  <a:lnTo>
                    <a:pt x="387" y="306"/>
                  </a:lnTo>
                  <a:lnTo>
                    <a:pt x="390" y="309"/>
                  </a:lnTo>
                  <a:lnTo>
                    <a:pt x="391" y="312"/>
                  </a:lnTo>
                  <a:lnTo>
                    <a:pt x="396" y="319"/>
                  </a:lnTo>
                  <a:lnTo>
                    <a:pt x="400" y="323"/>
                  </a:lnTo>
                  <a:lnTo>
                    <a:pt x="411" y="329"/>
                  </a:lnTo>
                  <a:lnTo>
                    <a:pt x="415" y="330"/>
                  </a:lnTo>
                  <a:lnTo>
                    <a:pt x="419" y="330"/>
                  </a:lnTo>
                  <a:lnTo>
                    <a:pt x="420" y="327"/>
                  </a:lnTo>
                  <a:lnTo>
                    <a:pt x="423" y="326"/>
                  </a:lnTo>
                  <a:lnTo>
                    <a:pt x="424" y="326"/>
                  </a:lnTo>
                  <a:lnTo>
                    <a:pt x="429" y="327"/>
                  </a:lnTo>
                  <a:lnTo>
                    <a:pt x="430" y="327"/>
                  </a:lnTo>
                  <a:lnTo>
                    <a:pt x="437" y="325"/>
                  </a:lnTo>
                  <a:lnTo>
                    <a:pt x="438" y="323"/>
                  </a:lnTo>
                  <a:lnTo>
                    <a:pt x="442" y="314"/>
                  </a:lnTo>
                  <a:lnTo>
                    <a:pt x="445" y="310"/>
                  </a:lnTo>
                  <a:lnTo>
                    <a:pt x="448" y="310"/>
                  </a:lnTo>
                  <a:lnTo>
                    <a:pt x="448" y="309"/>
                  </a:lnTo>
                  <a:lnTo>
                    <a:pt x="457" y="307"/>
                  </a:lnTo>
                  <a:lnTo>
                    <a:pt x="461" y="309"/>
                  </a:lnTo>
                  <a:lnTo>
                    <a:pt x="463" y="310"/>
                  </a:lnTo>
                  <a:lnTo>
                    <a:pt x="468" y="312"/>
                  </a:lnTo>
                  <a:lnTo>
                    <a:pt x="469" y="313"/>
                  </a:lnTo>
                  <a:lnTo>
                    <a:pt x="470" y="313"/>
                  </a:lnTo>
                  <a:lnTo>
                    <a:pt x="474" y="310"/>
                  </a:lnTo>
                  <a:lnTo>
                    <a:pt x="475" y="309"/>
                  </a:lnTo>
                  <a:lnTo>
                    <a:pt x="477" y="310"/>
                  </a:lnTo>
                  <a:lnTo>
                    <a:pt x="479" y="311"/>
                  </a:lnTo>
                  <a:lnTo>
                    <a:pt x="482" y="312"/>
                  </a:lnTo>
                  <a:lnTo>
                    <a:pt x="491" y="313"/>
                  </a:lnTo>
                  <a:lnTo>
                    <a:pt x="494" y="312"/>
                  </a:lnTo>
                  <a:lnTo>
                    <a:pt x="495" y="310"/>
                  </a:lnTo>
                  <a:lnTo>
                    <a:pt x="495" y="309"/>
                  </a:lnTo>
                  <a:lnTo>
                    <a:pt x="496" y="301"/>
                  </a:lnTo>
                  <a:lnTo>
                    <a:pt x="498" y="296"/>
                  </a:lnTo>
                  <a:lnTo>
                    <a:pt x="504" y="291"/>
                  </a:lnTo>
                  <a:lnTo>
                    <a:pt x="507" y="286"/>
                  </a:lnTo>
                  <a:lnTo>
                    <a:pt x="508" y="283"/>
                  </a:lnTo>
                  <a:lnTo>
                    <a:pt x="510" y="281"/>
                  </a:lnTo>
                  <a:lnTo>
                    <a:pt x="515" y="278"/>
                  </a:lnTo>
                  <a:lnTo>
                    <a:pt x="516" y="275"/>
                  </a:lnTo>
                  <a:lnTo>
                    <a:pt x="516" y="274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3" y="270"/>
                  </a:lnTo>
                  <a:lnTo>
                    <a:pt x="526" y="268"/>
                  </a:lnTo>
                  <a:lnTo>
                    <a:pt x="527" y="267"/>
                  </a:lnTo>
                  <a:lnTo>
                    <a:pt x="528" y="266"/>
                  </a:lnTo>
                  <a:lnTo>
                    <a:pt x="531" y="265"/>
                  </a:lnTo>
                  <a:lnTo>
                    <a:pt x="535" y="266"/>
                  </a:lnTo>
                  <a:lnTo>
                    <a:pt x="536" y="264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9" y="254"/>
                  </a:lnTo>
                  <a:lnTo>
                    <a:pt x="539" y="253"/>
                  </a:lnTo>
                  <a:lnTo>
                    <a:pt x="540" y="253"/>
                  </a:lnTo>
                  <a:lnTo>
                    <a:pt x="540" y="252"/>
                  </a:lnTo>
                  <a:lnTo>
                    <a:pt x="540" y="249"/>
                  </a:lnTo>
                  <a:lnTo>
                    <a:pt x="540" y="248"/>
                  </a:lnTo>
                  <a:lnTo>
                    <a:pt x="536" y="239"/>
                  </a:lnTo>
                  <a:lnTo>
                    <a:pt x="536" y="235"/>
                  </a:lnTo>
                  <a:lnTo>
                    <a:pt x="536" y="233"/>
                  </a:lnTo>
                  <a:lnTo>
                    <a:pt x="536" y="228"/>
                  </a:lnTo>
                  <a:lnTo>
                    <a:pt x="536" y="226"/>
                  </a:lnTo>
                  <a:lnTo>
                    <a:pt x="535" y="225"/>
                  </a:lnTo>
                  <a:lnTo>
                    <a:pt x="531" y="221"/>
                  </a:lnTo>
                  <a:lnTo>
                    <a:pt x="530" y="220"/>
                  </a:lnTo>
                  <a:lnTo>
                    <a:pt x="530" y="219"/>
                  </a:lnTo>
                  <a:lnTo>
                    <a:pt x="530" y="216"/>
                  </a:lnTo>
                  <a:lnTo>
                    <a:pt x="533" y="215"/>
                  </a:lnTo>
                  <a:lnTo>
                    <a:pt x="534" y="214"/>
                  </a:lnTo>
                  <a:lnTo>
                    <a:pt x="533" y="212"/>
                  </a:lnTo>
                  <a:lnTo>
                    <a:pt x="531" y="210"/>
                  </a:lnTo>
                  <a:lnTo>
                    <a:pt x="527" y="208"/>
                  </a:lnTo>
                  <a:lnTo>
                    <a:pt x="526" y="207"/>
                  </a:lnTo>
                  <a:lnTo>
                    <a:pt x="524" y="205"/>
                  </a:lnTo>
                  <a:lnTo>
                    <a:pt x="523" y="201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15" y="188"/>
                  </a:lnTo>
                  <a:lnTo>
                    <a:pt x="514" y="186"/>
                  </a:lnTo>
                  <a:lnTo>
                    <a:pt x="515" y="183"/>
                  </a:lnTo>
                  <a:lnTo>
                    <a:pt x="516" y="180"/>
                  </a:lnTo>
                  <a:lnTo>
                    <a:pt x="518" y="176"/>
                  </a:lnTo>
                  <a:lnTo>
                    <a:pt x="517" y="175"/>
                  </a:lnTo>
                  <a:lnTo>
                    <a:pt x="516" y="174"/>
                  </a:lnTo>
                  <a:lnTo>
                    <a:pt x="513" y="170"/>
                  </a:lnTo>
                  <a:lnTo>
                    <a:pt x="511" y="168"/>
                  </a:lnTo>
                  <a:lnTo>
                    <a:pt x="508" y="168"/>
                  </a:lnTo>
                  <a:lnTo>
                    <a:pt x="504" y="168"/>
                  </a:lnTo>
                  <a:lnTo>
                    <a:pt x="498" y="171"/>
                  </a:lnTo>
                  <a:lnTo>
                    <a:pt x="498" y="171"/>
                  </a:lnTo>
                  <a:lnTo>
                    <a:pt x="496" y="171"/>
                  </a:lnTo>
                  <a:lnTo>
                    <a:pt x="498" y="168"/>
                  </a:lnTo>
                  <a:lnTo>
                    <a:pt x="502" y="156"/>
                  </a:lnTo>
                  <a:lnTo>
                    <a:pt x="502" y="155"/>
                  </a:lnTo>
                  <a:lnTo>
                    <a:pt x="503" y="151"/>
                  </a:lnTo>
                  <a:lnTo>
                    <a:pt x="503" y="150"/>
                  </a:lnTo>
                  <a:lnTo>
                    <a:pt x="503" y="149"/>
                  </a:lnTo>
                  <a:lnTo>
                    <a:pt x="504" y="145"/>
                  </a:lnTo>
                  <a:lnTo>
                    <a:pt x="505" y="144"/>
                  </a:lnTo>
                  <a:lnTo>
                    <a:pt x="504" y="141"/>
                  </a:lnTo>
                  <a:lnTo>
                    <a:pt x="503" y="140"/>
                  </a:lnTo>
                  <a:lnTo>
                    <a:pt x="501" y="140"/>
                  </a:lnTo>
                  <a:lnTo>
                    <a:pt x="500" y="136"/>
                  </a:lnTo>
                  <a:lnTo>
                    <a:pt x="501" y="135"/>
                  </a:lnTo>
                  <a:lnTo>
                    <a:pt x="508" y="131"/>
                  </a:lnTo>
                  <a:lnTo>
                    <a:pt x="510" y="129"/>
                  </a:lnTo>
                  <a:lnTo>
                    <a:pt x="511" y="125"/>
                  </a:lnTo>
                  <a:lnTo>
                    <a:pt x="511" y="121"/>
                  </a:lnTo>
                  <a:lnTo>
                    <a:pt x="513" y="114"/>
                  </a:lnTo>
                  <a:lnTo>
                    <a:pt x="511" y="111"/>
                  </a:lnTo>
                  <a:lnTo>
                    <a:pt x="511" y="109"/>
                  </a:lnTo>
                  <a:lnTo>
                    <a:pt x="509" y="108"/>
                  </a:lnTo>
                  <a:lnTo>
                    <a:pt x="502" y="103"/>
                  </a:lnTo>
                  <a:lnTo>
                    <a:pt x="501" y="102"/>
                  </a:lnTo>
                  <a:lnTo>
                    <a:pt x="497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8" y="89"/>
                  </a:lnTo>
                  <a:lnTo>
                    <a:pt x="489" y="85"/>
                  </a:lnTo>
                  <a:lnTo>
                    <a:pt x="489" y="83"/>
                  </a:lnTo>
                  <a:lnTo>
                    <a:pt x="489" y="78"/>
                  </a:lnTo>
                  <a:lnTo>
                    <a:pt x="475" y="78"/>
                  </a:lnTo>
                  <a:lnTo>
                    <a:pt x="472" y="79"/>
                  </a:lnTo>
                  <a:lnTo>
                    <a:pt x="462" y="76"/>
                  </a:lnTo>
                  <a:lnTo>
                    <a:pt x="456" y="75"/>
                  </a:lnTo>
                  <a:lnTo>
                    <a:pt x="453" y="73"/>
                  </a:lnTo>
                  <a:lnTo>
                    <a:pt x="452" y="72"/>
                  </a:lnTo>
                  <a:lnTo>
                    <a:pt x="449" y="68"/>
                  </a:lnTo>
                  <a:lnTo>
                    <a:pt x="448" y="66"/>
                  </a:lnTo>
                  <a:lnTo>
                    <a:pt x="445" y="65"/>
                  </a:lnTo>
                  <a:lnTo>
                    <a:pt x="444" y="65"/>
                  </a:lnTo>
                  <a:lnTo>
                    <a:pt x="442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4"/>
                  </a:lnTo>
                  <a:lnTo>
                    <a:pt x="439" y="64"/>
                  </a:lnTo>
                  <a:lnTo>
                    <a:pt x="438" y="66"/>
                  </a:lnTo>
                  <a:lnTo>
                    <a:pt x="437" y="69"/>
                  </a:lnTo>
                  <a:lnTo>
                    <a:pt x="436" y="70"/>
                  </a:lnTo>
                  <a:lnTo>
                    <a:pt x="435" y="72"/>
                  </a:lnTo>
                  <a:lnTo>
                    <a:pt x="433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2" y="75"/>
                  </a:lnTo>
                  <a:lnTo>
                    <a:pt x="419" y="76"/>
                  </a:lnTo>
                  <a:lnTo>
                    <a:pt x="419" y="77"/>
                  </a:lnTo>
                  <a:lnTo>
                    <a:pt x="419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6" y="78"/>
                  </a:lnTo>
                  <a:lnTo>
                    <a:pt x="415" y="78"/>
                  </a:lnTo>
                  <a:lnTo>
                    <a:pt x="413" y="78"/>
                  </a:lnTo>
                  <a:lnTo>
                    <a:pt x="413" y="79"/>
                  </a:lnTo>
                  <a:lnTo>
                    <a:pt x="412" y="79"/>
                  </a:lnTo>
                  <a:lnTo>
                    <a:pt x="411" y="78"/>
                  </a:lnTo>
                  <a:lnTo>
                    <a:pt x="409" y="75"/>
                  </a:lnTo>
                  <a:lnTo>
                    <a:pt x="407" y="73"/>
                  </a:lnTo>
                  <a:lnTo>
                    <a:pt x="402" y="70"/>
                  </a:lnTo>
                  <a:lnTo>
                    <a:pt x="400" y="70"/>
                  </a:lnTo>
                  <a:lnTo>
                    <a:pt x="397" y="68"/>
                  </a:lnTo>
                  <a:lnTo>
                    <a:pt x="394" y="64"/>
                  </a:lnTo>
                  <a:lnTo>
                    <a:pt x="387" y="53"/>
                  </a:lnTo>
                  <a:lnTo>
                    <a:pt x="385" y="51"/>
                  </a:lnTo>
                  <a:lnTo>
                    <a:pt x="377" y="44"/>
                  </a:lnTo>
                  <a:lnTo>
                    <a:pt x="376" y="42"/>
                  </a:lnTo>
                  <a:lnTo>
                    <a:pt x="376" y="39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6"/>
                  </a:lnTo>
                  <a:lnTo>
                    <a:pt x="377" y="34"/>
                  </a:lnTo>
                  <a:lnTo>
                    <a:pt x="376" y="33"/>
                  </a:lnTo>
                  <a:lnTo>
                    <a:pt x="359" y="31"/>
                  </a:lnTo>
                  <a:lnTo>
                    <a:pt x="357" y="30"/>
                  </a:lnTo>
                  <a:lnTo>
                    <a:pt x="357" y="26"/>
                  </a:lnTo>
                  <a:lnTo>
                    <a:pt x="357" y="25"/>
                  </a:lnTo>
                  <a:lnTo>
                    <a:pt x="355" y="23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48" y="25"/>
                  </a:lnTo>
                  <a:lnTo>
                    <a:pt x="347" y="25"/>
                  </a:lnTo>
                  <a:lnTo>
                    <a:pt x="345" y="25"/>
                  </a:lnTo>
                  <a:lnTo>
                    <a:pt x="344" y="24"/>
                  </a:lnTo>
                  <a:lnTo>
                    <a:pt x="341" y="21"/>
                  </a:lnTo>
                  <a:lnTo>
                    <a:pt x="341" y="20"/>
                  </a:lnTo>
                  <a:lnTo>
                    <a:pt x="341" y="19"/>
                  </a:lnTo>
                  <a:lnTo>
                    <a:pt x="341" y="18"/>
                  </a:lnTo>
                  <a:lnTo>
                    <a:pt x="340" y="17"/>
                  </a:lnTo>
                  <a:lnTo>
                    <a:pt x="337" y="16"/>
                  </a:lnTo>
                  <a:lnTo>
                    <a:pt x="334" y="14"/>
                  </a:lnTo>
                  <a:lnTo>
                    <a:pt x="329" y="8"/>
                  </a:lnTo>
                  <a:lnTo>
                    <a:pt x="327" y="6"/>
                  </a:lnTo>
                  <a:lnTo>
                    <a:pt x="326" y="6"/>
                  </a:lnTo>
                  <a:lnTo>
                    <a:pt x="326" y="7"/>
                  </a:lnTo>
                  <a:lnTo>
                    <a:pt x="325" y="6"/>
                  </a:lnTo>
                  <a:lnTo>
                    <a:pt x="324" y="3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20" y="0"/>
                  </a:lnTo>
                  <a:lnTo>
                    <a:pt x="319" y="1"/>
                  </a:lnTo>
                  <a:lnTo>
                    <a:pt x="319" y="4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20" y="12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5" y="13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3" y="3"/>
                  </a:lnTo>
                  <a:lnTo>
                    <a:pt x="311" y="1"/>
                  </a:lnTo>
                  <a:lnTo>
                    <a:pt x="307" y="1"/>
                  </a:lnTo>
                  <a:lnTo>
                    <a:pt x="305" y="3"/>
                  </a:lnTo>
                  <a:lnTo>
                    <a:pt x="303" y="4"/>
                  </a:lnTo>
                  <a:lnTo>
                    <a:pt x="302" y="5"/>
                  </a:lnTo>
                  <a:lnTo>
                    <a:pt x="299" y="10"/>
                  </a:lnTo>
                  <a:lnTo>
                    <a:pt x="296" y="11"/>
                  </a:lnTo>
                  <a:lnTo>
                    <a:pt x="290" y="12"/>
                  </a:lnTo>
                  <a:lnTo>
                    <a:pt x="289" y="13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5" y="14"/>
                  </a:lnTo>
                  <a:lnTo>
                    <a:pt x="282" y="13"/>
                  </a:lnTo>
                  <a:lnTo>
                    <a:pt x="280" y="13"/>
                  </a:lnTo>
                  <a:lnTo>
                    <a:pt x="279" y="14"/>
                  </a:lnTo>
                  <a:lnTo>
                    <a:pt x="277" y="18"/>
                  </a:lnTo>
                  <a:lnTo>
                    <a:pt x="276" y="19"/>
                  </a:lnTo>
                  <a:lnTo>
                    <a:pt x="273" y="20"/>
                  </a:lnTo>
                  <a:lnTo>
                    <a:pt x="267" y="19"/>
                  </a:lnTo>
                  <a:lnTo>
                    <a:pt x="266" y="19"/>
                  </a:lnTo>
                  <a:lnTo>
                    <a:pt x="262" y="24"/>
                  </a:lnTo>
                  <a:lnTo>
                    <a:pt x="259" y="25"/>
                  </a:lnTo>
                  <a:lnTo>
                    <a:pt x="257" y="26"/>
                  </a:lnTo>
                  <a:lnTo>
                    <a:pt x="256" y="29"/>
                  </a:lnTo>
                  <a:lnTo>
                    <a:pt x="255" y="30"/>
                  </a:lnTo>
                  <a:lnTo>
                    <a:pt x="254" y="31"/>
                  </a:lnTo>
                  <a:lnTo>
                    <a:pt x="251" y="31"/>
                  </a:lnTo>
                  <a:lnTo>
                    <a:pt x="248" y="30"/>
                  </a:lnTo>
                  <a:lnTo>
                    <a:pt x="247" y="31"/>
                  </a:lnTo>
                  <a:lnTo>
                    <a:pt x="247" y="33"/>
                  </a:lnTo>
                  <a:lnTo>
                    <a:pt x="247" y="34"/>
                  </a:lnTo>
                  <a:lnTo>
                    <a:pt x="247" y="38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9" y="51"/>
                  </a:lnTo>
                  <a:lnTo>
                    <a:pt x="251" y="56"/>
                  </a:lnTo>
                  <a:lnTo>
                    <a:pt x="253" y="57"/>
                  </a:lnTo>
                  <a:lnTo>
                    <a:pt x="254" y="65"/>
                  </a:lnTo>
                  <a:lnTo>
                    <a:pt x="253" y="71"/>
                  </a:lnTo>
                  <a:lnTo>
                    <a:pt x="253" y="75"/>
                  </a:lnTo>
                  <a:lnTo>
                    <a:pt x="253" y="77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4" y="85"/>
                  </a:lnTo>
                  <a:lnTo>
                    <a:pt x="256" y="103"/>
                  </a:lnTo>
                  <a:lnTo>
                    <a:pt x="256" y="110"/>
                  </a:lnTo>
                  <a:lnTo>
                    <a:pt x="255" y="115"/>
                  </a:lnTo>
                  <a:lnTo>
                    <a:pt x="254" y="118"/>
                  </a:lnTo>
                  <a:lnTo>
                    <a:pt x="248" y="124"/>
                  </a:lnTo>
                  <a:lnTo>
                    <a:pt x="247" y="125"/>
                  </a:lnTo>
                  <a:lnTo>
                    <a:pt x="246" y="127"/>
                  </a:lnTo>
                  <a:lnTo>
                    <a:pt x="246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2" y="131"/>
                  </a:lnTo>
                  <a:lnTo>
                    <a:pt x="242" y="134"/>
                  </a:lnTo>
                  <a:lnTo>
                    <a:pt x="234" y="138"/>
                  </a:lnTo>
                  <a:lnTo>
                    <a:pt x="231" y="140"/>
                  </a:lnTo>
                  <a:lnTo>
                    <a:pt x="228" y="141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4" y="145"/>
                  </a:lnTo>
                  <a:lnTo>
                    <a:pt x="222" y="148"/>
                  </a:lnTo>
                  <a:lnTo>
                    <a:pt x="220" y="149"/>
                  </a:lnTo>
                  <a:lnTo>
                    <a:pt x="216" y="151"/>
                  </a:lnTo>
                  <a:lnTo>
                    <a:pt x="203" y="155"/>
                  </a:lnTo>
                  <a:lnTo>
                    <a:pt x="198" y="155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89" y="147"/>
                  </a:lnTo>
                  <a:lnTo>
                    <a:pt x="189" y="145"/>
                  </a:lnTo>
                  <a:lnTo>
                    <a:pt x="183" y="144"/>
                  </a:lnTo>
                  <a:lnTo>
                    <a:pt x="177" y="142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7"/>
                  </a:lnTo>
                  <a:lnTo>
                    <a:pt x="170" y="135"/>
                  </a:lnTo>
                  <a:lnTo>
                    <a:pt x="168" y="122"/>
                  </a:lnTo>
                  <a:lnTo>
                    <a:pt x="166" y="121"/>
                  </a:lnTo>
                  <a:lnTo>
                    <a:pt x="165" y="120"/>
                  </a:lnTo>
                  <a:lnTo>
                    <a:pt x="165" y="117"/>
                  </a:lnTo>
                  <a:lnTo>
                    <a:pt x="164" y="111"/>
                  </a:lnTo>
                  <a:lnTo>
                    <a:pt x="164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3" y="96"/>
                  </a:lnTo>
                  <a:lnTo>
                    <a:pt x="148" y="90"/>
                  </a:lnTo>
                  <a:lnTo>
                    <a:pt x="142" y="84"/>
                  </a:lnTo>
                  <a:lnTo>
                    <a:pt x="126" y="70"/>
                  </a:lnTo>
                  <a:lnTo>
                    <a:pt x="122" y="63"/>
                  </a:lnTo>
                  <a:lnTo>
                    <a:pt x="120" y="62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2" y="47"/>
                  </a:lnTo>
                  <a:lnTo>
                    <a:pt x="122" y="46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6" y="47"/>
                  </a:lnTo>
                  <a:lnTo>
                    <a:pt x="112" y="47"/>
                  </a:lnTo>
                  <a:lnTo>
                    <a:pt x="91" y="59"/>
                  </a:lnTo>
                  <a:lnTo>
                    <a:pt x="75" y="68"/>
                  </a:lnTo>
                  <a:lnTo>
                    <a:pt x="74" y="69"/>
                  </a:lnTo>
                  <a:lnTo>
                    <a:pt x="59" y="70"/>
                  </a:lnTo>
                  <a:lnTo>
                    <a:pt x="57" y="71"/>
                  </a:lnTo>
                  <a:lnTo>
                    <a:pt x="54" y="73"/>
                  </a:lnTo>
                  <a:lnTo>
                    <a:pt x="46" y="90"/>
                  </a:lnTo>
                  <a:lnTo>
                    <a:pt x="41" y="97"/>
                  </a:lnTo>
                  <a:lnTo>
                    <a:pt x="38" y="105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4" y="109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6"/>
                  </a:lnTo>
                  <a:lnTo>
                    <a:pt x="33" y="125"/>
                  </a:lnTo>
                  <a:lnTo>
                    <a:pt x="33" y="127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2" y="144"/>
                  </a:lnTo>
                  <a:lnTo>
                    <a:pt x="31" y="149"/>
                  </a:lnTo>
                  <a:lnTo>
                    <a:pt x="28" y="151"/>
                  </a:lnTo>
                  <a:lnTo>
                    <a:pt x="26" y="154"/>
                  </a:lnTo>
                  <a:lnTo>
                    <a:pt x="23" y="156"/>
                  </a:lnTo>
                  <a:lnTo>
                    <a:pt x="22" y="157"/>
                  </a:lnTo>
                  <a:lnTo>
                    <a:pt x="20" y="162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3" y="168"/>
                  </a:lnTo>
                  <a:lnTo>
                    <a:pt x="7" y="171"/>
                  </a:lnTo>
                  <a:lnTo>
                    <a:pt x="6" y="174"/>
                  </a:lnTo>
                  <a:lnTo>
                    <a:pt x="6" y="176"/>
                  </a:lnTo>
                  <a:lnTo>
                    <a:pt x="7" y="179"/>
                  </a:lnTo>
                  <a:lnTo>
                    <a:pt x="7" y="181"/>
                  </a:lnTo>
                  <a:lnTo>
                    <a:pt x="7" y="193"/>
                  </a:lnTo>
                  <a:lnTo>
                    <a:pt x="6" y="196"/>
                  </a:lnTo>
                  <a:lnTo>
                    <a:pt x="2" y="205"/>
                  </a:lnTo>
                  <a:lnTo>
                    <a:pt x="2" y="210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7" y="219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3"/>
                  </a:lnTo>
                  <a:lnTo>
                    <a:pt x="7" y="225"/>
                  </a:lnTo>
                  <a:lnTo>
                    <a:pt x="7" y="226"/>
                  </a:lnTo>
                  <a:lnTo>
                    <a:pt x="7" y="228"/>
                  </a:lnTo>
                  <a:lnTo>
                    <a:pt x="8" y="232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5" y="231"/>
                  </a:lnTo>
                  <a:lnTo>
                    <a:pt x="6" y="228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6" y="223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20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8"/>
                  </a:lnTo>
                  <a:lnTo>
                    <a:pt x="1" y="229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1" y="247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1" y="257"/>
                  </a:lnTo>
                  <a:lnTo>
                    <a:pt x="5" y="266"/>
                  </a:lnTo>
                  <a:lnTo>
                    <a:pt x="6" y="271"/>
                  </a:lnTo>
                  <a:lnTo>
                    <a:pt x="6" y="275"/>
                  </a:lnTo>
                  <a:lnTo>
                    <a:pt x="6" y="277"/>
                  </a:lnTo>
                  <a:lnTo>
                    <a:pt x="9" y="275"/>
                  </a:lnTo>
                  <a:lnTo>
                    <a:pt x="14" y="2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228">
              <a:extLst>
                <a:ext uri="{FF2B5EF4-FFF2-40B4-BE49-F238E27FC236}">
                  <a16:creationId xmlns:a16="http://schemas.microsoft.com/office/drawing/2014/main" id="{0E6C7D38-FA4E-A73E-5608-B6ABA75B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26" y="219075"/>
              <a:ext cx="925513" cy="731838"/>
            </a:xfrm>
            <a:custGeom>
              <a:avLst/>
              <a:gdLst>
                <a:gd name="T0" fmla="*/ 521 w 583"/>
                <a:gd name="T1" fmla="*/ 204 h 461"/>
                <a:gd name="T2" fmla="*/ 572 w 583"/>
                <a:gd name="T3" fmla="*/ 92 h 461"/>
                <a:gd name="T4" fmla="*/ 156 w 583"/>
                <a:gd name="T5" fmla="*/ 3 h 461"/>
                <a:gd name="T6" fmla="*/ 156 w 583"/>
                <a:gd name="T7" fmla="*/ 18 h 461"/>
                <a:gd name="T8" fmla="*/ 106 w 583"/>
                <a:gd name="T9" fmla="*/ 7 h 461"/>
                <a:gd name="T10" fmla="*/ 54 w 583"/>
                <a:gd name="T11" fmla="*/ 4 h 461"/>
                <a:gd name="T12" fmla="*/ 7 w 583"/>
                <a:gd name="T13" fmla="*/ 11 h 461"/>
                <a:gd name="T14" fmla="*/ 6 w 583"/>
                <a:gd name="T15" fmla="*/ 29 h 461"/>
                <a:gd name="T16" fmla="*/ 46 w 583"/>
                <a:gd name="T17" fmla="*/ 38 h 461"/>
                <a:gd name="T18" fmla="*/ 37 w 583"/>
                <a:gd name="T19" fmla="*/ 68 h 461"/>
                <a:gd name="T20" fmla="*/ 2 w 583"/>
                <a:gd name="T21" fmla="*/ 48 h 461"/>
                <a:gd name="T22" fmla="*/ 46 w 583"/>
                <a:gd name="T23" fmla="*/ 74 h 461"/>
                <a:gd name="T24" fmla="*/ 58 w 583"/>
                <a:gd name="T25" fmla="*/ 100 h 461"/>
                <a:gd name="T26" fmla="*/ 21 w 583"/>
                <a:gd name="T27" fmla="*/ 120 h 461"/>
                <a:gd name="T28" fmla="*/ 38 w 583"/>
                <a:gd name="T29" fmla="*/ 146 h 461"/>
                <a:gd name="T30" fmla="*/ 52 w 583"/>
                <a:gd name="T31" fmla="*/ 128 h 461"/>
                <a:gd name="T32" fmla="*/ 65 w 583"/>
                <a:gd name="T33" fmla="*/ 137 h 461"/>
                <a:gd name="T34" fmla="*/ 62 w 583"/>
                <a:gd name="T35" fmla="*/ 170 h 461"/>
                <a:gd name="T36" fmla="*/ 92 w 583"/>
                <a:gd name="T37" fmla="*/ 127 h 461"/>
                <a:gd name="T38" fmla="*/ 105 w 583"/>
                <a:gd name="T39" fmla="*/ 110 h 461"/>
                <a:gd name="T40" fmla="*/ 150 w 583"/>
                <a:gd name="T41" fmla="*/ 90 h 461"/>
                <a:gd name="T42" fmla="*/ 118 w 583"/>
                <a:gd name="T43" fmla="*/ 149 h 461"/>
                <a:gd name="T44" fmla="*/ 97 w 583"/>
                <a:gd name="T45" fmla="*/ 127 h 461"/>
                <a:gd name="T46" fmla="*/ 79 w 583"/>
                <a:gd name="T47" fmla="*/ 175 h 461"/>
                <a:gd name="T48" fmla="*/ 77 w 583"/>
                <a:gd name="T49" fmla="*/ 191 h 461"/>
                <a:gd name="T50" fmla="*/ 75 w 583"/>
                <a:gd name="T51" fmla="*/ 206 h 461"/>
                <a:gd name="T52" fmla="*/ 57 w 583"/>
                <a:gd name="T53" fmla="*/ 218 h 461"/>
                <a:gd name="T54" fmla="*/ 43 w 583"/>
                <a:gd name="T55" fmla="*/ 233 h 461"/>
                <a:gd name="T56" fmla="*/ 27 w 583"/>
                <a:gd name="T57" fmla="*/ 228 h 461"/>
                <a:gd name="T58" fmla="*/ 33 w 583"/>
                <a:gd name="T59" fmla="*/ 272 h 461"/>
                <a:gd name="T60" fmla="*/ 53 w 583"/>
                <a:gd name="T61" fmla="*/ 265 h 461"/>
                <a:gd name="T62" fmla="*/ 54 w 583"/>
                <a:gd name="T63" fmla="*/ 257 h 461"/>
                <a:gd name="T64" fmla="*/ 72 w 583"/>
                <a:gd name="T65" fmla="*/ 256 h 461"/>
                <a:gd name="T66" fmla="*/ 98 w 583"/>
                <a:gd name="T67" fmla="*/ 237 h 461"/>
                <a:gd name="T68" fmla="*/ 92 w 583"/>
                <a:gd name="T69" fmla="*/ 254 h 461"/>
                <a:gd name="T70" fmla="*/ 96 w 583"/>
                <a:gd name="T71" fmla="*/ 267 h 461"/>
                <a:gd name="T72" fmla="*/ 72 w 583"/>
                <a:gd name="T73" fmla="*/ 303 h 461"/>
                <a:gd name="T74" fmla="*/ 85 w 583"/>
                <a:gd name="T75" fmla="*/ 330 h 461"/>
                <a:gd name="T76" fmla="*/ 59 w 583"/>
                <a:gd name="T77" fmla="*/ 321 h 461"/>
                <a:gd name="T78" fmla="*/ 47 w 583"/>
                <a:gd name="T79" fmla="*/ 334 h 461"/>
                <a:gd name="T80" fmla="*/ 78 w 583"/>
                <a:gd name="T81" fmla="*/ 397 h 461"/>
                <a:gd name="T82" fmla="*/ 134 w 583"/>
                <a:gd name="T83" fmla="*/ 416 h 461"/>
                <a:gd name="T84" fmla="*/ 127 w 583"/>
                <a:gd name="T85" fmla="*/ 449 h 461"/>
                <a:gd name="T86" fmla="*/ 148 w 583"/>
                <a:gd name="T87" fmla="*/ 441 h 461"/>
                <a:gd name="T88" fmla="*/ 161 w 583"/>
                <a:gd name="T89" fmla="*/ 448 h 461"/>
                <a:gd name="T90" fmla="*/ 174 w 583"/>
                <a:gd name="T91" fmla="*/ 453 h 461"/>
                <a:gd name="T92" fmla="*/ 233 w 583"/>
                <a:gd name="T93" fmla="*/ 430 h 461"/>
                <a:gd name="T94" fmla="*/ 252 w 583"/>
                <a:gd name="T95" fmla="*/ 428 h 461"/>
                <a:gd name="T96" fmla="*/ 280 w 583"/>
                <a:gd name="T97" fmla="*/ 407 h 461"/>
                <a:gd name="T98" fmla="*/ 316 w 583"/>
                <a:gd name="T99" fmla="*/ 368 h 461"/>
                <a:gd name="T100" fmla="*/ 333 w 583"/>
                <a:gd name="T101" fmla="*/ 347 h 461"/>
                <a:gd name="T102" fmla="*/ 339 w 583"/>
                <a:gd name="T103" fmla="*/ 331 h 461"/>
                <a:gd name="T104" fmla="*/ 349 w 583"/>
                <a:gd name="T105" fmla="*/ 300 h 461"/>
                <a:gd name="T106" fmla="*/ 366 w 583"/>
                <a:gd name="T107" fmla="*/ 323 h 461"/>
                <a:gd name="T108" fmla="*/ 395 w 583"/>
                <a:gd name="T109" fmla="*/ 300 h 461"/>
                <a:gd name="T110" fmla="*/ 414 w 583"/>
                <a:gd name="T111" fmla="*/ 280 h 461"/>
                <a:gd name="T112" fmla="*/ 407 w 583"/>
                <a:gd name="T113" fmla="*/ 220 h 461"/>
                <a:gd name="T114" fmla="*/ 424 w 583"/>
                <a:gd name="T115" fmla="*/ 228 h 461"/>
                <a:gd name="T116" fmla="*/ 435 w 583"/>
                <a:gd name="T117" fmla="*/ 187 h 461"/>
                <a:gd name="T118" fmla="*/ 430 w 583"/>
                <a:gd name="T119" fmla="*/ 248 h 461"/>
                <a:gd name="T120" fmla="*/ 434 w 583"/>
                <a:gd name="T121" fmla="*/ 277 h 461"/>
                <a:gd name="T122" fmla="*/ 454 w 583"/>
                <a:gd name="T123" fmla="*/ 293 h 461"/>
                <a:gd name="T124" fmla="*/ 479 w 583"/>
                <a:gd name="T125" fmla="*/ 30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3" h="461">
                  <a:moveTo>
                    <a:pt x="487" y="331"/>
                  </a:moveTo>
                  <a:lnTo>
                    <a:pt x="489" y="332"/>
                  </a:lnTo>
                  <a:lnTo>
                    <a:pt x="494" y="334"/>
                  </a:lnTo>
                  <a:lnTo>
                    <a:pt x="499" y="331"/>
                  </a:lnTo>
                  <a:lnTo>
                    <a:pt x="503" y="329"/>
                  </a:lnTo>
                  <a:lnTo>
                    <a:pt x="506" y="321"/>
                  </a:lnTo>
                  <a:lnTo>
                    <a:pt x="506" y="317"/>
                  </a:lnTo>
                  <a:lnTo>
                    <a:pt x="507" y="313"/>
                  </a:lnTo>
                  <a:lnTo>
                    <a:pt x="508" y="306"/>
                  </a:lnTo>
                  <a:lnTo>
                    <a:pt x="508" y="303"/>
                  </a:lnTo>
                  <a:lnTo>
                    <a:pt x="508" y="297"/>
                  </a:lnTo>
                  <a:lnTo>
                    <a:pt x="510" y="287"/>
                  </a:lnTo>
                  <a:lnTo>
                    <a:pt x="512" y="285"/>
                  </a:lnTo>
                  <a:lnTo>
                    <a:pt x="513" y="283"/>
                  </a:lnTo>
                  <a:lnTo>
                    <a:pt x="514" y="280"/>
                  </a:lnTo>
                  <a:lnTo>
                    <a:pt x="514" y="277"/>
                  </a:lnTo>
                  <a:lnTo>
                    <a:pt x="513" y="274"/>
                  </a:lnTo>
                  <a:lnTo>
                    <a:pt x="512" y="265"/>
                  </a:lnTo>
                  <a:lnTo>
                    <a:pt x="505" y="235"/>
                  </a:lnTo>
                  <a:lnTo>
                    <a:pt x="503" y="232"/>
                  </a:lnTo>
                  <a:lnTo>
                    <a:pt x="505" y="228"/>
                  </a:lnTo>
                  <a:lnTo>
                    <a:pt x="506" y="226"/>
                  </a:lnTo>
                  <a:lnTo>
                    <a:pt x="515" y="220"/>
                  </a:lnTo>
                  <a:lnTo>
                    <a:pt x="516" y="218"/>
                  </a:lnTo>
                  <a:lnTo>
                    <a:pt x="520" y="214"/>
                  </a:lnTo>
                  <a:lnTo>
                    <a:pt x="520" y="213"/>
                  </a:lnTo>
                  <a:lnTo>
                    <a:pt x="520" y="209"/>
                  </a:lnTo>
                  <a:lnTo>
                    <a:pt x="521" y="204"/>
                  </a:lnTo>
                  <a:lnTo>
                    <a:pt x="521" y="201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6" y="195"/>
                  </a:lnTo>
                  <a:lnTo>
                    <a:pt x="516" y="193"/>
                  </a:lnTo>
                  <a:lnTo>
                    <a:pt x="516" y="189"/>
                  </a:lnTo>
                  <a:lnTo>
                    <a:pt x="519" y="187"/>
                  </a:lnTo>
                  <a:lnTo>
                    <a:pt x="520" y="186"/>
                  </a:lnTo>
                  <a:lnTo>
                    <a:pt x="523" y="185"/>
                  </a:lnTo>
                  <a:lnTo>
                    <a:pt x="535" y="186"/>
                  </a:lnTo>
                  <a:lnTo>
                    <a:pt x="538" y="186"/>
                  </a:lnTo>
                  <a:lnTo>
                    <a:pt x="549" y="176"/>
                  </a:lnTo>
                  <a:lnTo>
                    <a:pt x="561" y="162"/>
                  </a:lnTo>
                  <a:lnTo>
                    <a:pt x="564" y="159"/>
                  </a:lnTo>
                  <a:lnTo>
                    <a:pt x="566" y="153"/>
                  </a:lnTo>
                  <a:lnTo>
                    <a:pt x="566" y="146"/>
                  </a:lnTo>
                  <a:lnTo>
                    <a:pt x="566" y="140"/>
                  </a:lnTo>
                  <a:lnTo>
                    <a:pt x="565" y="131"/>
                  </a:lnTo>
                  <a:lnTo>
                    <a:pt x="564" y="126"/>
                  </a:lnTo>
                  <a:lnTo>
                    <a:pt x="564" y="123"/>
                  </a:lnTo>
                  <a:lnTo>
                    <a:pt x="565" y="121"/>
                  </a:lnTo>
                  <a:lnTo>
                    <a:pt x="570" y="116"/>
                  </a:lnTo>
                  <a:lnTo>
                    <a:pt x="571" y="114"/>
                  </a:lnTo>
                  <a:lnTo>
                    <a:pt x="572" y="110"/>
                  </a:lnTo>
                  <a:lnTo>
                    <a:pt x="573" y="107"/>
                  </a:lnTo>
                  <a:lnTo>
                    <a:pt x="573" y="102"/>
                  </a:lnTo>
                  <a:lnTo>
                    <a:pt x="573" y="97"/>
                  </a:lnTo>
                  <a:lnTo>
                    <a:pt x="572" y="92"/>
                  </a:lnTo>
                  <a:lnTo>
                    <a:pt x="564" y="71"/>
                  </a:lnTo>
                  <a:lnTo>
                    <a:pt x="557" y="56"/>
                  </a:lnTo>
                  <a:lnTo>
                    <a:pt x="554" y="50"/>
                  </a:lnTo>
                  <a:lnTo>
                    <a:pt x="553" y="45"/>
                  </a:lnTo>
                  <a:lnTo>
                    <a:pt x="552" y="33"/>
                  </a:lnTo>
                  <a:lnTo>
                    <a:pt x="549" y="29"/>
                  </a:lnTo>
                  <a:lnTo>
                    <a:pt x="547" y="20"/>
                  </a:lnTo>
                  <a:lnTo>
                    <a:pt x="547" y="18"/>
                  </a:lnTo>
                  <a:lnTo>
                    <a:pt x="548" y="17"/>
                  </a:lnTo>
                  <a:lnTo>
                    <a:pt x="566" y="11"/>
                  </a:lnTo>
                  <a:lnTo>
                    <a:pt x="570" y="11"/>
                  </a:lnTo>
                  <a:lnTo>
                    <a:pt x="579" y="12"/>
                  </a:lnTo>
                  <a:lnTo>
                    <a:pt x="580" y="11"/>
                  </a:lnTo>
                  <a:lnTo>
                    <a:pt x="581" y="10"/>
                  </a:lnTo>
                  <a:lnTo>
                    <a:pt x="581" y="9"/>
                  </a:lnTo>
                  <a:lnTo>
                    <a:pt x="583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3"/>
                  </a:lnTo>
                  <a:lnTo>
                    <a:pt x="183" y="3"/>
                  </a:lnTo>
                  <a:lnTo>
                    <a:pt x="181" y="2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60" y="2"/>
                  </a:lnTo>
                  <a:lnTo>
                    <a:pt x="156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6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30"/>
                  </a:lnTo>
                  <a:lnTo>
                    <a:pt x="168" y="35"/>
                  </a:lnTo>
                  <a:lnTo>
                    <a:pt x="166" y="38"/>
                  </a:lnTo>
                  <a:lnTo>
                    <a:pt x="163" y="39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4" y="28"/>
                  </a:lnTo>
                  <a:lnTo>
                    <a:pt x="160" y="24"/>
                  </a:lnTo>
                  <a:lnTo>
                    <a:pt x="156" y="23"/>
                  </a:lnTo>
                  <a:lnTo>
                    <a:pt x="153" y="23"/>
                  </a:lnTo>
                  <a:lnTo>
                    <a:pt x="145" y="28"/>
                  </a:lnTo>
                  <a:lnTo>
                    <a:pt x="150" y="22"/>
                  </a:lnTo>
                  <a:lnTo>
                    <a:pt x="153" y="20"/>
                  </a:lnTo>
                  <a:lnTo>
                    <a:pt x="154" y="19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5" y="15"/>
                  </a:lnTo>
                  <a:lnTo>
                    <a:pt x="154" y="11"/>
                  </a:lnTo>
                  <a:lnTo>
                    <a:pt x="153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2" y="6"/>
                  </a:lnTo>
                  <a:lnTo>
                    <a:pt x="111" y="7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2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6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3" y="9"/>
                  </a:lnTo>
                  <a:lnTo>
                    <a:pt x="102" y="11"/>
                  </a:lnTo>
                  <a:lnTo>
                    <a:pt x="98" y="11"/>
                  </a:lnTo>
                  <a:lnTo>
                    <a:pt x="101" y="10"/>
                  </a:lnTo>
                  <a:lnTo>
                    <a:pt x="101" y="6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70" y="0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6" y="6"/>
                  </a:lnTo>
                  <a:lnTo>
                    <a:pt x="65" y="7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5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8" y="3"/>
                  </a:lnTo>
                  <a:lnTo>
                    <a:pt x="56" y="5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1" y="9"/>
                  </a:lnTo>
                  <a:lnTo>
                    <a:pt x="17" y="6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3" y="28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8" y="36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0" y="45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0" y="43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4" y="37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32" y="57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4" y="63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8" y="69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7" y="74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4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6" y="61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6" y="49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5" y="51"/>
                  </a:lnTo>
                  <a:lnTo>
                    <a:pt x="8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18" y="72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8" y="77"/>
                  </a:lnTo>
                  <a:lnTo>
                    <a:pt x="20" y="80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28" y="85"/>
                  </a:lnTo>
                  <a:lnTo>
                    <a:pt x="33" y="82"/>
                  </a:lnTo>
                  <a:lnTo>
                    <a:pt x="39" y="77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5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3"/>
                  </a:lnTo>
                  <a:lnTo>
                    <a:pt x="62" y="62"/>
                  </a:lnTo>
                  <a:lnTo>
                    <a:pt x="60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2" y="71"/>
                  </a:lnTo>
                  <a:lnTo>
                    <a:pt x="59" y="74"/>
                  </a:lnTo>
                  <a:lnTo>
                    <a:pt x="58" y="78"/>
                  </a:lnTo>
                  <a:lnTo>
                    <a:pt x="58" y="85"/>
                  </a:lnTo>
                  <a:lnTo>
                    <a:pt x="58" y="90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58" y="100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2" y="107"/>
                  </a:lnTo>
                  <a:lnTo>
                    <a:pt x="49" y="107"/>
                  </a:lnTo>
                  <a:lnTo>
                    <a:pt x="45" y="107"/>
                  </a:lnTo>
                  <a:lnTo>
                    <a:pt x="41" y="104"/>
                  </a:lnTo>
                  <a:lnTo>
                    <a:pt x="39" y="103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1" y="92"/>
                  </a:lnTo>
                  <a:lnTo>
                    <a:pt x="28" y="90"/>
                  </a:lnTo>
                  <a:lnTo>
                    <a:pt x="26" y="91"/>
                  </a:lnTo>
                  <a:lnTo>
                    <a:pt x="24" y="96"/>
                  </a:lnTo>
                  <a:lnTo>
                    <a:pt x="24" y="100"/>
                  </a:lnTo>
                  <a:lnTo>
                    <a:pt x="26" y="103"/>
                  </a:lnTo>
                  <a:lnTo>
                    <a:pt x="25" y="104"/>
                  </a:lnTo>
                  <a:lnTo>
                    <a:pt x="26" y="109"/>
                  </a:lnTo>
                  <a:lnTo>
                    <a:pt x="27" y="110"/>
                  </a:lnTo>
                  <a:lnTo>
                    <a:pt x="26" y="111"/>
                  </a:lnTo>
                  <a:lnTo>
                    <a:pt x="19" y="111"/>
                  </a:lnTo>
                  <a:lnTo>
                    <a:pt x="17" y="115"/>
                  </a:lnTo>
                  <a:lnTo>
                    <a:pt x="17" y="117"/>
                  </a:lnTo>
                  <a:lnTo>
                    <a:pt x="17" y="118"/>
                  </a:lnTo>
                  <a:lnTo>
                    <a:pt x="18" y="118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9" y="128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30" y="136"/>
                  </a:lnTo>
                  <a:lnTo>
                    <a:pt x="32" y="137"/>
                  </a:lnTo>
                  <a:lnTo>
                    <a:pt x="30" y="139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2" y="147"/>
                  </a:lnTo>
                  <a:lnTo>
                    <a:pt x="34" y="148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4"/>
                  </a:lnTo>
                  <a:lnTo>
                    <a:pt x="41" y="142"/>
                  </a:lnTo>
                  <a:lnTo>
                    <a:pt x="45" y="137"/>
                  </a:lnTo>
                  <a:lnTo>
                    <a:pt x="46" y="135"/>
                  </a:lnTo>
                  <a:lnTo>
                    <a:pt x="49" y="128"/>
                  </a:lnTo>
                  <a:lnTo>
                    <a:pt x="50" y="127"/>
                  </a:lnTo>
                  <a:lnTo>
                    <a:pt x="50" y="123"/>
                  </a:lnTo>
                  <a:lnTo>
                    <a:pt x="51" y="120"/>
                  </a:lnTo>
                  <a:lnTo>
                    <a:pt x="52" y="116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6" y="114"/>
                  </a:lnTo>
                  <a:lnTo>
                    <a:pt x="57" y="114"/>
                  </a:lnTo>
                  <a:lnTo>
                    <a:pt x="58" y="113"/>
                  </a:lnTo>
                  <a:lnTo>
                    <a:pt x="59" y="111"/>
                  </a:lnTo>
                  <a:lnTo>
                    <a:pt x="60" y="110"/>
                  </a:lnTo>
                  <a:lnTo>
                    <a:pt x="60" y="113"/>
                  </a:lnTo>
                  <a:lnTo>
                    <a:pt x="59" y="114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3" y="129"/>
                  </a:lnTo>
                  <a:lnTo>
                    <a:pt x="54" y="130"/>
                  </a:lnTo>
                  <a:lnTo>
                    <a:pt x="53" y="133"/>
                  </a:lnTo>
                  <a:lnTo>
                    <a:pt x="51" y="135"/>
                  </a:lnTo>
                  <a:lnTo>
                    <a:pt x="53" y="134"/>
                  </a:lnTo>
                  <a:lnTo>
                    <a:pt x="58" y="134"/>
                  </a:lnTo>
                  <a:lnTo>
                    <a:pt x="58" y="135"/>
                  </a:lnTo>
                  <a:lnTo>
                    <a:pt x="56" y="135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40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49" y="144"/>
                  </a:lnTo>
                  <a:lnTo>
                    <a:pt x="47" y="146"/>
                  </a:lnTo>
                  <a:lnTo>
                    <a:pt x="47" y="147"/>
                  </a:lnTo>
                  <a:lnTo>
                    <a:pt x="49" y="149"/>
                  </a:lnTo>
                  <a:lnTo>
                    <a:pt x="51" y="149"/>
                  </a:lnTo>
                  <a:lnTo>
                    <a:pt x="52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7" y="141"/>
                  </a:lnTo>
                  <a:lnTo>
                    <a:pt x="59" y="140"/>
                  </a:lnTo>
                  <a:lnTo>
                    <a:pt x="63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59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60" y="150"/>
                  </a:lnTo>
                  <a:lnTo>
                    <a:pt x="59" y="153"/>
                  </a:lnTo>
                  <a:lnTo>
                    <a:pt x="58" y="154"/>
                  </a:lnTo>
                  <a:lnTo>
                    <a:pt x="58" y="155"/>
                  </a:lnTo>
                  <a:lnTo>
                    <a:pt x="59" y="156"/>
                  </a:lnTo>
                  <a:lnTo>
                    <a:pt x="59" y="157"/>
                  </a:lnTo>
                  <a:lnTo>
                    <a:pt x="60" y="159"/>
                  </a:lnTo>
                  <a:lnTo>
                    <a:pt x="62" y="157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9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0" y="161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8" y="168"/>
                  </a:lnTo>
                  <a:lnTo>
                    <a:pt x="60" y="170"/>
                  </a:lnTo>
                  <a:lnTo>
                    <a:pt x="62" y="170"/>
                  </a:lnTo>
                  <a:lnTo>
                    <a:pt x="64" y="166"/>
                  </a:lnTo>
                  <a:lnTo>
                    <a:pt x="65" y="167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7" y="168"/>
                  </a:lnTo>
                  <a:lnTo>
                    <a:pt x="70" y="166"/>
                  </a:lnTo>
                  <a:lnTo>
                    <a:pt x="71" y="162"/>
                  </a:lnTo>
                  <a:lnTo>
                    <a:pt x="71" y="157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5" y="144"/>
                  </a:lnTo>
                  <a:lnTo>
                    <a:pt x="76" y="141"/>
                  </a:lnTo>
                  <a:lnTo>
                    <a:pt x="78" y="137"/>
                  </a:lnTo>
                  <a:lnTo>
                    <a:pt x="79" y="134"/>
                  </a:lnTo>
                  <a:lnTo>
                    <a:pt x="80" y="133"/>
                  </a:lnTo>
                  <a:lnTo>
                    <a:pt x="80" y="130"/>
                  </a:lnTo>
                  <a:lnTo>
                    <a:pt x="83" y="129"/>
                  </a:lnTo>
                  <a:lnTo>
                    <a:pt x="83" y="130"/>
                  </a:lnTo>
                  <a:lnTo>
                    <a:pt x="86" y="133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1" y="133"/>
                  </a:lnTo>
                  <a:lnTo>
                    <a:pt x="91" y="130"/>
                  </a:lnTo>
                  <a:lnTo>
                    <a:pt x="92" y="127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3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5" y="113"/>
                  </a:lnTo>
                  <a:lnTo>
                    <a:pt x="97" y="114"/>
                  </a:lnTo>
                  <a:lnTo>
                    <a:pt x="98" y="113"/>
                  </a:lnTo>
                  <a:lnTo>
                    <a:pt x="98" y="111"/>
                  </a:lnTo>
                  <a:lnTo>
                    <a:pt x="98" y="110"/>
                  </a:lnTo>
                  <a:lnTo>
                    <a:pt x="96" y="109"/>
                  </a:lnTo>
                  <a:lnTo>
                    <a:pt x="95" y="104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5" y="101"/>
                  </a:lnTo>
                  <a:lnTo>
                    <a:pt x="96" y="104"/>
                  </a:lnTo>
                  <a:lnTo>
                    <a:pt x="97" y="108"/>
                  </a:lnTo>
                  <a:lnTo>
                    <a:pt x="99" y="110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5" y="110"/>
                  </a:lnTo>
                  <a:lnTo>
                    <a:pt x="109" y="105"/>
                  </a:lnTo>
                  <a:lnTo>
                    <a:pt x="111" y="104"/>
                  </a:lnTo>
                  <a:lnTo>
                    <a:pt x="112" y="104"/>
                  </a:lnTo>
                  <a:lnTo>
                    <a:pt x="116" y="103"/>
                  </a:lnTo>
                  <a:lnTo>
                    <a:pt x="118" y="103"/>
                  </a:lnTo>
                  <a:lnTo>
                    <a:pt x="122" y="101"/>
                  </a:lnTo>
                  <a:lnTo>
                    <a:pt x="129" y="92"/>
                  </a:lnTo>
                  <a:lnTo>
                    <a:pt x="132" y="91"/>
                  </a:lnTo>
                  <a:lnTo>
                    <a:pt x="131" y="95"/>
                  </a:lnTo>
                  <a:lnTo>
                    <a:pt x="125" y="101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1" y="103"/>
                  </a:lnTo>
                  <a:lnTo>
                    <a:pt x="136" y="100"/>
                  </a:lnTo>
                  <a:lnTo>
                    <a:pt x="138" y="97"/>
                  </a:lnTo>
                  <a:lnTo>
                    <a:pt x="143" y="96"/>
                  </a:lnTo>
                  <a:lnTo>
                    <a:pt x="144" y="95"/>
                  </a:lnTo>
                  <a:lnTo>
                    <a:pt x="147" y="90"/>
                  </a:lnTo>
                  <a:lnTo>
                    <a:pt x="149" y="87"/>
                  </a:lnTo>
                  <a:lnTo>
                    <a:pt x="151" y="83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3" y="89"/>
                  </a:lnTo>
                  <a:lnTo>
                    <a:pt x="151" y="89"/>
                  </a:lnTo>
                  <a:lnTo>
                    <a:pt x="150" y="89"/>
                  </a:lnTo>
                  <a:lnTo>
                    <a:pt x="150" y="90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63" y="94"/>
                  </a:lnTo>
                  <a:lnTo>
                    <a:pt x="161" y="98"/>
                  </a:lnTo>
                  <a:lnTo>
                    <a:pt x="157" y="98"/>
                  </a:lnTo>
                  <a:lnTo>
                    <a:pt x="150" y="96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8" y="102"/>
                  </a:lnTo>
                  <a:lnTo>
                    <a:pt x="137" y="103"/>
                  </a:lnTo>
                  <a:lnTo>
                    <a:pt x="135" y="108"/>
                  </a:lnTo>
                  <a:lnTo>
                    <a:pt x="134" y="109"/>
                  </a:lnTo>
                  <a:lnTo>
                    <a:pt x="131" y="111"/>
                  </a:lnTo>
                  <a:lnTo>
                    <a:pt x="130" y="113"/>
                  </a:lnTo>
                  <a:lnTo>
                    <a:pt x="128" y="116"/>
                  </a:lnTo>
                  <a:lnTo>
                    <a:pt x="125" y="126"/>
                  </a:lnTo>
                  <a:lnTo>
                    <a:pt x="123" y="129"/>
                  </a:lnTo>
                  <a:lnTo>
                    <a:pt x="124" y="133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42"/>
                  </a:lnTo>
                  <a:lnTo>
                    <a:pt x="119" y="146"/>
                  </a:lnTo>
                  <a:lnTo>
                    <a:pt x="119" y="149"/>
                  </a:lnTo>
                  <a:lnTo>
                    <a:pt x="119" y="159"/>
                  </a:lnTo>
                  <a:lnTo>
                    <a:pt x="118" y="154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2"/>
                  </a:lnTo>
                  <a:lnTo>
                    <a:pt x="119" y="131"/>
                  </a:lnTo>
                  <a:lnTo>
                    <a:pt x="121" y="129"/>
                  </a:lnTo>
                  <a:lnTo>
                    <a:pt x="123" y="126"/>
                  </a:lnTo>
                  <a:lnTo>
                    <a:pt x="124" y="124"/>
                  </a:lnTo>
                  <a:lnTo>
                    <a:pt x="123" y="121"/>
                  </a:lnTo>
                  <a:lnTo>
                    <a:pt x="124" y="115"/>
                  </a:lnTo>
                  <a:lnTo>
                    <a:pt x="129" y="107"/>
                  </a:lnTo>
                  <a:lnTo>
                    <a:pt x="123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6" y="107"/>
                  </a:lnTo>
                  <a:lnTo>
                    <a:pt x="114" y="111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8" y="115"/>
                  </a:lnTo>
                  <a:lnTo>
                    <a:pt x="106" y="115"/>
                  </a:lnTo>
                  <a:lnTo>
                    <a:pt x="106" y="116"/>
                  </a:lnTo>
                  <a:lnTo>
                    <a:pt x="106" y="117"/>
                  </a:lnTo>
                  <a:lnTo>
                    <a:pt x="106" y="118"/>
                  </a:lnTo>
                  <a:lnTo>
                    <a:pt x="105" y="118"/>
                  </a:lnTo>
                  <a:lnTo>
                    <a:pt x="104" y="120"/>
                  </a:lnTo>
                  <a:lnTo>
                    <a:pt x="102" y="122"/>
                  </a:lnTo>
                  <a:lnTo>
                    <a:pt x="102" y="123"/>
                  </a:lnTo>
                  <a:lnTo>
                    <a:pt x="101" y="124"/>
                  </a:lnTo>
                  <a:lnTo>
                    <a:pt x="96" y="126"/>
                  </a:lnTo>
                  <a:lnTo>
                    <a:pt x="97" y="127"/>
                  </a:lnTo>
                  <a:lnTo>
                    <a:pt x="96" y="129"/>
                  </a:lnTo>
                  <a:lnTo>
                    <a:pt x="93" y="131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86" y="144"/>
                  </a:lnTo>
                  <a:lnTo>
                    <a:pt x="89" y="150"/>
                  </a:lnTo>
                  <a:lnTo>
                    <a:pt x="88" y="154"/>
                  </a:lnTo>
                  <a:lnTo>
                    <a:pt x="90" y="154"/>
                  </a:lnTo>
                  <a:lnTo>
                    <a:pt x="92" y="153"/>
                  </a:lnTo>
                  <a:lnTo>
                    <a:pt x="96" y="152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8" y="147"/>
                  </a:lnTo>
                  <a:lnTo>
                    <a:pt x="99" y="146"/>
                  </a:lnTo>
                  <a:lnTo>
                    <a:pt x="101" y="147"/>
                  </a:lnTo>
                  <a:lnTo>
                    <a:pt x="101" y="149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3" y="152"/>
                  </a:lnTo>
                  <a:lnTo>
                    <a:pt x="88" y="156"/>
                  </a:lnTo>
                  <a:lnTo>
                    <a:pt x="82" y="161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3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0" y="178"/>
                  </a:lnTo>
                  <a:lnTo>
                    <a:pt x="67" y="179"/>
                  </a:lnTo>
                  <a:lnTo>
                    <a:pt x="64" y="180"/>
                  </a:lnTo>
                  <a:lnTo>
                    <a:pt x="60" y="183"/>
                  </a:lnTo>
                  <a:lnTo>
                    <a:pt x="62" y="188"/>
                  </a:lnTo>
                  <a:lnTo>
                    <a:pt x="58" y="189"/>
                  </a:lnTo>
                  <a:lnTo>
                    <a:pt x="56" y="191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7" y="193"/>
                  </a:lnTo>
                  <a:lnTo>
                    <a:pt x="58" y="192"/>
                  </a:lnTo>
                  <a:lnTo>
                    <a:pt x="59" y="191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5"/>
                  </a:lnTo>
                  <a:lnTo>
                    <a:pt x="63" y="196"/>
                  </a:lnTo>
                  <a:lnTo>
                    <a:pt x="65" y="201"/>
                  </a:lnTo>
                  <a:lnTo>
                    <a:pt x="66" y="202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5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8" y="192"/>
                  </a:lnTo>
                  <a:lnTo>
                    <a:pt x="78" y="193"/>
                  </a:lnTo>
                  <a:lnTo>
                    <a:pt x="78" y="196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6" y="200"/>
                  </a:lnTo>
                  <a:lnTo>
                    <a:pt x="76" y="202"/>
                  </a:lnTo>
                  <a:lnTo>
                    <a:pt x="77" y="205"/>
                  </a:lnTo>
                  <a:lnTo>
                    <a:pt x="78" y="206"/>
                  </a:lnTo>
                  <a:lnTo>
                    <a:pt x="82" y="206"/>
                  </a:lnTo>
                  <a:lnTo>
                    <a:pt x="83" y="206"/>
                  </a:lnTo>
                  <a:lnTo>
                    <a:pt x="83" y="205"/>
                  </a:lnTo>
                  <a:lnTo>
                    <a:pt x="90" y="199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03" y="193"/>
                  </a:lnTo>
                  <a:lnTo>
                    <a:pt x="97" y="195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5" y="199"/>
                  </a:lnTo>
                  <a:lnTo>
                    <a:pt x="93" y="199"/>
                  </a:lnTo>
                  <a:lnTo>
                    <a:pt x="92" y="200"/>
                  </a:lnTo>
                  <a:lnTo>
                    <a:pt x="83" y="208"/>
                  </a:lnTo>
                  <a:lnTo>
                    <a:pt x="80" y="209"/>
                  </a:lnTo>
                  <a:lnTo>
                    <a:pt x="76" y="208"/>
                  </a:lnTo>
                  <a:lnTo>
                    <a:pt x="76" y="207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66" y="211"/>
                  </a:lnTo>
                  <a:lnTo>
                    <a:pt x="66" y="212"/>
                  </a:lnTo>
                  <a:lnTo>
                    <a:pt x="65" y="213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3" y="219"/>
                  </a:lnTo>
                  <a:lnTo>
                    <a:pt x="65" y="220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67" y="220"/>
                  </a:lnTo>
                  <a:lnTo>
                    <a:pt x="65" y="220"/>
                  </a:lnTo>
                  <a:lnTo>
                    <a:pt x="63" y="222"/>
                  </a:lnTo>
                  <a:lnTo>
                    <a:pt x="63" y="224"/>
                  </a:lnTo>
                  <a:lnTo>
                    <a:pt x="63" y="226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59" y="228"/>
                  </a:lnTo>
                  <a:lnTo>
                    <a:pt x="60" y="225"/>
                  </a:lnTo>
                  <a:lnTo>
                    <a:pt x="60" y="221"/>
                  </a:lnTo>
                  <a:lnTo>
                    <a:pt x="59" y="219"/>
                  </a:lnTo>
                  <a:lnTo>
                    <a:pt x="57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8"/>
                  </a:lnTo>
                  <a:lnTo>
                    <a:pt x="47" y="219"/>
                  </a:lnTo>
                  <a:lnTo>
                    <a:pt x="46" y="222"/>
                  </a:lnTo>
                  <a:lnTo>
                    <a:pt x="45" y="226"/>
                  </a:lnTo>
                  <a:lnTo>
                    <a:pt x="45" y="228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5" y="237"/>
                  </a:lnTo>
                  <a:lnTo>
                    <a:pt x="45" y="238"/>
                  </a:lnTo>
                  <a:lnTo>
                    <a:pt x="44" y="239"/>
                  </a:lnTo>
                  <a:lnTo>
                    <a:pt x="39" y="241"/>
                  </a:lnTo>
                  <a:lnTo>
                    <a:pt x="38" y="243"/>
                  </a:lnTo>
                  <a:lnTo>
                    <a:pt x="38" y="244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3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7"/>
                  </a:lnTo>
                  <a:lnTo>
                    <a:pt x="41" y="226"/>
                  </a:lnTo>
                  <a:lnTo>
                    <a:pt x="43" y="224"/>
                  </a:lnTo>
                  <a:lnTo>
                    <a:pt x="44" y="221"/>
                  </a:lnTo>
                  <a:lnTo>
                    <a:pt x="44" y="218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3" y="212"/>
                  </a:lnTo>
                  <a:lnTo>
                    <a:pt x="41" y="211"/>
                  </a:lnTo>
                  <a:lnTo>
                    <a:pt x="39" y="213"/>
                  </a:lnTo>
                  <a:lnTo>
                    <a:pt x="37" y="217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7" y="221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6" y="228"/>
                  </a:lnTo>
                  <a:lnTo>
                    <a:pt x="36" y="224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1" y="221"/>
                  </a:lnTo>
                  <a:lnTo>
                    <a:pt x="30" y="224"/>
                  </a:lnTo>
                  <a:lnTo>
                    <a:pt x="28" y="225"/>
                  </a:lnTo>
                  <a:lnTo>
                    <a:pt x="27" y="228"/>
                  </a:lnTo>
                  <a:lnTo>
                    <a:pt x="24" y="235"/>
                  </a:lnTo>
                  <a:lnTo>
                    <a:pt x="23" y="237"/>
                  </a:lnTo>
                  <a:lnTo>
                    <a:pt x="21" y="238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0" y="241"/>
                  </a:lnTo>
                  <a:lnTo>
                    <a:pt x="20" y="243"/>
                  </a:lnTo>
                  <a:lnTo>
                    <a:pt x="20" y="244"/>
                  </a:lnTo>
                  <a:lnTo>
                    <a:pt x="20" y="245"/>
                  </a:lnTo>
                  <a:lnTo>
                    <a:pt x="20" y="248"/>
                  </a:lnTo>
                  <a:lnTo>
                    <a:pt x="21" y="252"/>
                  </a:lnTo>
                  <a:lnTo>
                    <a:pt x="21" y="254"/>
                  </a:lnTo>
                  <a:lnTo>
                    <a:pt x="24" y="254"/>
                  </a:lnTo>
                  <a:lnTo>
                    <a:pt x="27" y="267"/>
                  </a:lnTo>
                  <a:lnTo>
                    <a:pt x="31" y="265"/>
                  </a:lnTo>
                  <a:lnTo>
                    <a:pt x="30" y="265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7"/>
                  </a:lnTo>
                  <a:lnTo>
                    <a:pt x="32" y="258"/>
                  </a:lnTo>
                  <a:lnTo>
                    <a:pt x="32" y="260"/>
                  </a:lnTo>
                  <a:lnTo>
                    <a:pt x="32" y="264"/>
                  </a:lnTo>
                  <a:lnTo>
                    <a:pt x="32" y="265"/>
                  </a:lnTo>
                  <a:lnTo>
                    <a:pt x="33" y="267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65"/>
                  </a:lnTo>
                  <a:lnTo>
                    <a:pt x="36" y="261"/>
                  </a:lnTo>
                  <a:lnTo>
                    <a:pt x="37" y="259"/>
                  </a:lnTo>
                  <a:lnTo>
                    <a:pt x="38" y="258"/>
                  </a:lnTo>
                  <a:lnTo>
                    <a:pt x="39" y="259"/>
                  </a:lnTo>
                  <a:lnTo>
                    <a:pt x="39" y="263"/>
                  </a:lnTo>
                  <a:lnTo>
                    <a:pt x="38" y="266"/>
                  </a:lnTo>
                  <a:lnTo>
                    <a:pt x="38" y="269"/>
                  </a:lnTo>
                  <a:lnTo>
                    <a:pt x="38" y="272"/>
                  </a:lnTo>
                  <a:lnTo>
                    <a:pt x="40" y="274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6" y="274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50" y="269"/>
                  </a:lnTo>
                  <a:lnTo>
                    <a:pt x="50" y="263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50" y="256"/>
                  </a:lnTo>
                  <a:lnTo>
                    <a:pt x="52" y="260"/>
                  </a:lnTo>
                  <a:lnTo>
                    <a:pt x="53" y="265"/>
                  </a:lnTo>
                  <a:lnTo>
                    <a:pt x="54" y="269"/>
                  </a:lnTo>
                  <a:lnTo>
                    <a:pt x="54" y="270"/>
                  </a:lnTo>
                  <a:lnTo>
                    <a:pt x="53" y="270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4"/>
                  </a:lnTo>
                  <a:lnTo>
                    <a:pt x="53" y="274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7" y="272"/>
                  </a:lnTo>
                  <a:lnTo>
                    <a:pt x="57" y="271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3" y="266"/>
                  </a:lnTo>
                  <a:lnTo>
                    <a:pt x="64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3"/>
                  </a:lnTo>
                  <a:lnTo>
                    <a:pt x="70" y="260"/>
                  </a:lnTo>
                  <a:lnTo>
                    <a:pt x="66" y="256"/>
                  </a:lnTo>
                  <a:lnTo>
                    <a:pt x="64" y="254"/>
                  </a:lnTo>
                  <a:lnTo>
                    <a:pt x="63" y="253"/>
                  </a:lnTo>
                  <a:lnTo>
                    <a:pt x="60" y="254"/>
                  </a:lnTo>
                  <a:lnTo>
                    <a:pt x="54" y="258"/>
                  </a:lnTo>
                  <a:lnTo>
                    <a:pt x="54" y="257"/>
                  </a:lnTo>
                  <a:lnTo>
                    <a:pt x="58" y="254"/>
                  </a:lnTo>
                  <a:lnTo>
                    <a:pt x="59" y="251"/>
                  </a:lnTo>
                  <a:lnTo>
                    <a:pt x="62" y="252"/>
                  </a:lnTo>
                  <a:lnTo>
                    <a:pt x="64" y="251"/>
                  </a:lnTo>
                  <a:lnTo>
                    <a:pt x="65" y="248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4" y="240"/>
                  </a:lnTo>
                  <a:lnTo>
                    <a:pt x="65" y="240"/>
                  </a:lnTo>
                  <a:lnTo>
                    <a:pt x="66" y="238"/>
                  </a:lnTo>
                  <a:lnTo>
                    <a:pt x="67" y="238"/>
                  </a:lnTo>
                  <a:lnTo>
                    <a:pt x="67" y="239"/>
                  </a:lnTo>
                  <a:lnTo>
                    <a:pt x="69" y="243"/>
                  </a:lnTo>
                  <a:lnTo>
                    <a:pt x="70" y="243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3" y="246"/>
                  </a:lnTo>
                  <a:lnTo>
                    <a:pt x="83" y="247"/>
                  </a:lnTo>
                  <a:lnTo>
                    <a:pt x="85" y="246"/>
                  </a:lnTo>
                  <a:lnTo>
                    <a:pt x="88" y="245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76" y="251"/>
                  </a:lnTo>
                  <a:lnTo>
                    <a:pt x="72" y="251"/>
                  </a:lnTo>
                  <a:lnTo>
                    <a:pt x="72" y="253"/>
                  </a:lnTo>
                  <a:lnTo>
                    <a:pt x="72" y="254"/>
                  </a:lnTo>
                  <a:lnTo>
                    <a:pt x="72" y="256"/>
                  </a:lnTo>
                  <a:lnTo>
                    <a:pt x="72" y="258"/>
                  </a:lnTo>
                  <a:lnTo>
                    <a:pt x="72" y="259"/>
                  </a:lnTo>
                  <a:lnTo>
                    <a:pt x="73" y="260"/>
                  </a:lnTo>
                  <a:lnTo>
                    <a:pt x="75" y="261"/>
                  </a:lnTo>
                  <a:lnTo>
                    <a:pt x="75" y="263"/>
                  </a:lnTo>
                  <a:lnTo>
                    <a:pt x="76" y="265"/>
                  </a:lnTo>
                  <a:lnTo>
                    <a:pt x="77" y="265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8"/>
                  </a:lnTo>
                  <a:lnTo>
                    <a:pt x="78" y="257"/>
                  </a:lnTo>
                  <a:lnTo>
                    <a:pt x="79" y="257"/>
                  </a:lnTo>
                  <a:lnTo>
                    <a:pt x="80" y="256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2" y="257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6" y="256"/>
                  </a:lnTo>
                  <a:lnTo>
                    <a:pt x="88" y="253"/>
                  </a:lnTo>
                  <a:lnTo>
                    <a:pt x="91" y="251"/>
                  </a:lnTo>
                  <a:lnTo>
                    <a:pt x="92" y="250"/>
                  </a:lnTo>
                  <a:lnTo>
                    <a:pt x="92" y="248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7"/>
                  </a:lnTo>
                  <a:lnTo>
                    <a:pt x="99" y="234"/>
                  </a:lnTo>
                  <a:lnTo>
                    <a:pt x="99" y="233"/>
                  </a:lnTo>
                  <a:lnTo>
                    <a:pt x="99" y="230"/>
                  </a:lnTo>
                  <a:lnTo>
                    <a:pt x="101" y="225"/>
                  </a:lnTo>
                  <a:lnTo>
                    <a:pt x="102" y="221"/>
                  </a:lnTo>
                  <a:lnTo>
                    <a:pt x="104" y="220"/>
                  </a:lnTo>
                  <a:lnTo>
                    <a:pt x="103" y="222"/>
                  </a:lnTo>
                  <a:lnTo>
                    <a:pt x="103" y="225"/>
                  </a:lnTo>
                  <a:lnTo>
                    <a:pt x="102" y="227"/>
                  </a:lnTo>
                  <a:lnTo>
                    <a:pt x="102" y="231"/>
                  </a:lnTo>
                  <a:lnTo>
                    <a:pt x="102" y="233"/>
                  </a:lnTo>
                  <a:lnTo>
                    <a:pt x="101" y="235"/>
                  </a:lnTo>
                  <a:lnTo>
                    <a:pt x="99" y="238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18" y="233"/>
                  </a:lnTo>
                  <a:lnTo>
                    <a:pt x="121" y="235"/>
                  </a:lnTo>
                  <a:lnTo>
                    <a:pt x="112" y="237"/>
                  </a:lnTo>
                  <a:lnTo>
                    <a:pt x="98" y="243"/>
                  </a:lnTo>
                  <a:lnTo>
                    <a:pt x="97" y="245"/>
                  </a:lnTo>
                  <a:lnTo>
                    <a:pt x="97" y="246"/>
                  </a:lnTo>
                  <a:lnTo>
                    <a:pt x="97" y="248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5" y="253"/>
                  </a:lnTo>
                  <a:lnTo>
                    <a:pt x="93" y="252"/>
                  </a:lnTo>
                  <a:lnTo>
                    <a:pt x="92" y="254"/>
                  </a:lnTo>
                  <a:lnTo>
                    <a:pt x="90" y="256"/>
                  </a:lnTo>
                  <a:lnTo>
                    <a:pt x="86" y="258"/>
                  </a:lnTo>
                  <a:lnTo>
                    <a:pt x="84" y="260"/>
                  </a:lnTo>
                  <a:lnTo>
                    <a:pt x="83" y="261"/>
                  </a:lnTo>
                  <a:lnTo>
                    <a:pt x="83" y="263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6"/>
                  </a:lnTo>
                  <a:lnTo>
                    <a:pt x="80" y="267"/>
                  </a:lnTo>
                  <a:lnTo>
                    <a:pt x="80" y="269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5" y="269"/>
                  </a:lnTo>
                  <a:lnTo>
                    <a:pt x="86" y="270"/>
                  </a:lnTo>
                  <a:lnTo>
                    <a:pt x="88" y="271"/>
                  </a:lnTo>
                  <a:lnTo>
                    <a:pt x="89" y="271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1" y="267"/>
                  </a:lnTo>
                  <a:lnTo>
                    <a:pt x="92" y="269"/>
                  </a:lnTo>
                  <a:lnTo>
                    <a:pt x="92" y="270"/>
                  </a:lnTo>
                  <a:lnTo>
                    <a:pt x="93" y="271"/>
                  </a:lnTo>
                  <a:lnTo>
                    <a:pt x="95" y="270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7" y="269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86" y="272"/>
                  </a:lnTo>
                  <a:lnTo>
                    <a:pt x="89" y="277"/>
                  </a:lnTo>
                  <a:lnTo>
                    <a:pt x="92" y="278"/>
                  </a:lnTo>
                  <a:lnTo>
                    <a:pt x="96" y="276"/>
                  </a:lnTo>
                  <a:lnTo>
                    <a:pt x="104" y="270"/>
                  </a:lnTo>
                  <a:lnTo>
                    <a:pt x="106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09" y="271"/>
                  </a:lnTo>
                  <a:lnTo>
                    <a:pt x="105" y="271"/>
                  </a:lnTo>
                  <a:lnTo>
                    <a:pt x="99" y="276"/>
                  </a:lnTo>
                  <a:lnTo>
                    <a:pt x="93" y="278"/>
                  </a:lnTo>
                  <a:lnTo>
                    <a:pt x="90" y="283"/>
                  </a:lnTo>
                  <a:lnTo>
                    <a:pt x="86" y="285"/>
                  </a:lnTo>
                  <a:lnTo>
                    <a:pt x="85" y="286"/>
                  </a:lnTo>
                  <a:lnTo>
                    <a:pt x="83" y="291"/>
                  </a:lnTo>
                  <a:lnTo>
                    <a:pt x="82" y="296"/>
                  </a:lnTo>
                  <a:lnTo>
                    <a:pt x="83" y="296"/>
                  </a:lnTo>
                  <a:lnTo>
                    <a:pt x="86" y="295"/>
                  </a:lnTo>
                  <a:lnTo>
                    <a:pt x="90" y="296"/>
                  </a:lnTo>
                  <a:lnTo>
                    <a:pt x="89" y="297"/>
                  </a:lnTo>
                  <a:lnTo>
                    <a:pt x="84" y="298"/>
                  </a:lnTo>
                  <a:lnTo>
                    <a:pt x="83" y="299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1" y="304"/>
                  </a:lnTo>
                  <a:lnTo>
                    <a:pt x="71" y="306"/>
                  </a:lnTo>
                  <a:lnTo>
                    <a:pt x="72" y="310"/>
                  </a:lnTo>
                  <a:lnTo>
                    <a:pt x="75" y="312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80" y="313"/>
                  </a:lnTo>
                  <a:lnTo>
                    <a:pt x="82" y="313"/>
                  </a:lnTo>
                  <a:lnTo>
                    <a:pt x="83" y="313"/>
                  </a:lnTo>
                  <a:lnTo>
                    <a:pt x="83" y="316"/>
                  </a:lnTo>
                  <a:lnTo>
                    <a:pt x="84" y="317"/>
                  </a:lnTo>
                  <a:lnTo>
                    <a:pt x="83" y="318"/>
                  </a:lnTo>
                  <a:lnTo>
                    <a:pt x="82" y="318"/>
                  </a:lnTo>
                  <a:lnTo>
                    <a:pt x="79" y="319"/>
                  </a:lnTo>
                  <a:lnTo>
                    <a:pt x="79" y="322"/>
                  </a:lnTo>
                  <a:lnTo>
                    <a:pt x="79" y="324"/>
                  </a:lnTo>
                  <a:lnTo>
                    <a:pt x="83" y="331"/>
                  </a:lnTo>
                  <a:lnTo>
                    <a:pt x="90" y="319"/>
                  </a:lnTo>
                  <a:lnTo>
                    <a:pt x="92" y="317"/>
                  </a:lnTo>
                  <a:lnTo>
                    <a:pt x="103" y="315"/>
                  </a:lnTo>
                  <a:lnTo>
                    <a:pt x="108" y="312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95" y="319"/>
                  </a:lnTo>
                  <a:lnTo>
                    <a:pt x="90" y="323"/>
                  </a:lnTo>
                  <a:lnTo>
                    <a:pt x="88" y="324"/>
                  </a:lnTo>
                  <a:lnTo>
                    <a:pt x="86" y="328"/>
                  </a:lnTo>
                  <a:lnTo>
                    <a:pt x="85" y="330"/>
                  </a:lnTo>
                  <a:lnTo>
                    <a:pt x="84" y="331"/>
                  </a:lnTo>
                  <a:lnTo>
                    <a:pt x="85" y="332"/>
                  </a:lnTo>
                  <a:lnTo>
                    <a:pt x="86" y="335"/>
                  </a:lnTo>
                  <a:lnTo>
                    <a:pt x="88" y="337"/>
                  </a:lnTo>
                  <a:lnTo>
                    <a:pt x="89" y="337"/>
                  </a:lnTo>
                  <a:lnTo>
                    <a:pt x="96" y="338"/>
                  </a:lnTo>
                  <a:lnTo>
                    <a:pt x="98" y="339"/>
                  </a:lnTo>
                  <a:lnTo>
                    <a:pt x="90" y="339"/>
                  </a:lnTo>
                  <a:lnTo>
                    <a:pt x="88" y="338"/>
                  </a:lnTo>
                  <a:lnTo>
                    <a:pt x="79" y="331"/>
                  </a:lnTo>
                  <a:lnTo>
                    <a:pt x="78" y="330"/>
                  </a:lnTo>
                  <a:lnTo>
                    <a:pt x="76" y="326"/>
                  </a:lnTo>
                  <a:lnTo>
                    <a:pt x="75" y="325"/>
                  </a:lnTo>
                  <a:lnTo>
                    <a:pt x="72" y="323"/>
                  </a:lnTo>
                  <a:lnTo>
                    <a:pt x="71" y="322"/>
                  </a:lnTo>
                  <a:lnTo>
                    <a:pt x="70" y="322"/>
                  </a:lnTo>
                  <a:lnTo>
                    <a:pt x="67" y="322"/>
                  </a:lnTo>
                  <a:lnTo>
                    <a:pt x="67" y="323"/>
                  </a:lnTo>
                  <a:lnTo>
                    <a:pt x="67" y="325"/>
                  </a:lnTo>
                  <a:lnTo>
                    <a:pt x="67" y="326"/>
                  </a:lnTo>
                  <a:lnTo>
                    <a:pt x="65" y="328"/>
                  </a:lnTo>
                  <a:lnTo>
                    <a:pt x="62" y="326"/>
                  </a:lnTo>
                  <a:lnTo>
                    <a:pt x="60" y="328"/>
                  </a:lnTo>
                  <a:lnTo>
                    <a:pt x="59" y="336"/>
                  </a:lnTo>
                  <a:lnTo>
                    <a:pt x="58" y="332"/>
                  </a:lnTo>
                  <a:lnTo>
                    <a:pt x="58" y="329"/>
                  </a:lnTo>
                  <a:lnTo>
                    <a:pt x="58" y="324"/>
                  </a:lnTo>
                  <a:lnTo>
                    <a:pt x="59" y="321"/>
                  </a:lnTo>
                  <a:lnTo>
                    <a:pt x="47" y="311"/>
                  </a:lnTo>
                  <a:lnTo>
                    <a:pt x="46" y="316"/>
                  </a:lnTo>
                  <a:lnTo>
                    <a:pt x="46" y="317"/>
                  </a:lnTo>
                  <a:lnTo>
                    <a:pt x="45" y="318"/>
                  </a:lnTo>
                  <a:lnTo>
                    <a:pt x="46" y="319"/>
                  </a:lnTo>
                  <a:lnTo>
                    <a:pt x="50" y="318"/>
                  </a:lnTo>
                  <a:lnTo>
                    <a:pt x="51" y="321"/>
                  </a:lnTo>
                  <a:lnTo>
                    <a:pt x="50" y="319"/>
                  </a:lnTo>
                  <a:lnTo>
                    <a:pt x="49" y="319"/>
                  </a:lnTo>
                  <a:lnTo>
                    <a:pt x="49" y="321"/>
                  </a:lnTo>
                  <a:lnTo>
                    <a:pt x="47" y="322"/>
                  </a:lnTo>
                  <a:lnTo>
                    <a:pt x="51" y="324"/>
                  </a:lnTo>
                  <a:lnTo>
                    <a:pt x="52" y="326"/>
                  </a:lnTo>
                  <a:lnTo>
                    <a:pt x="53" y="328"/>
                  </a:lnTo>
                  <a:lnTo>
                    <a:pt x="52" y="331"/>
                  </a:lnTo>
                  <a:lnTo>
                    <a:pt x="51" y="330"/>
                  </a:lnTo>
                  <a:lnTo>
                    <a:pt x="49" y="325"/>
                  </a:lnTo>
                  <a:lnTo>
                    <a:pt x="47" y="325"/>
                  </a:lnTo>
                  <a:lnTo>
                    <a:pt x="47" y="324"/>
                  </a:lnTo>
                  <a:lnTo>
                    <a:pt x="46" y="323"/>
                  </a:lnTo>
                  <a:lnTo>
                    <a:pt x="46" y="325"/>
                  </a:lnTo>
                  <a:lnTo>
                    <a:pt x="46" y="326"/>
                  </a:lnTo>
                  <a:lnTo>
                    <a:pt x="47" y="329"/>
                  </a:lnTo>
                  <a:lnTo>
                    <a:pt x="47" y="330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6" y="335"/>
                  </a:lnTo>
                  <a:lnTo>
                    <a:pt x="46" y="336"/>
                  </a:lnTo>
                  <a:lnTo>
                    <a:pt x="46" y="337"/>
                  </a:lnTo>
                  <a:lnTo>
                    <a:pt x="46" y="341"/>
                  </a:lnTo>
                  <a:lnTo>
                    <a:pt x="46" y="343"/>
                  </a:lnTo>
                  <a:lnTo>
                    <a:pt x="46" y="345"/>
                  </a:lnTo>
                  <a:lnTo>
                    <a:pt x="45" y="348"/>
                  </a:lnTo>
                  <a:lnTo>
                    <a:pt x="43" y="351"/>
                  </a:lnTo>
                  <a:lnTo>
                    <a:pt x="41" y="352"/>
                  </a:lnTo>
                  <a:lnTo>
                    <a:pt x="44" y="356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7" y="364"/>
                  </a:lnTo>
                  <a:lnTo>
                    <a:pt x="49" y="370"/>
                  </a:lnTo>
                  <a:lnTo>
                    <a:pt x="52" y="375"/>
                  </a:lnTo>
                  <a:lnTo>
                    <a:pt x="54" y="380"/>
                  </a:lnTo>
                  <a:lnTo>
                    <a:pt x="54" y="382"/>
                  </a:lnTo>
                  <a:lnTo>
                    <a:pt x="58" y="387"/>
                  </a:lnTo>
                  <a:lnTo>
                    <a:pt x="62" y="386"/>
                  </a:lnTo>
                  <a:lnTo>
                    <a:pt x="64" y="387"/>
                  </a:lnTo>
                  <a:lnTo>
                    <a:pt x="65" y="390"/>
                  </a:lnTo>
                  <a:lnTo>
                    <a:pt x="69" y="391"/>
                  </a:lnTo>
                  <a:lnTo>
                    <a:pt x="76" y="390"/>
                  </a:lnTo>
                  <a:lnTo>
                    <a:pt x="78" y="391"/>
                  </a:lnTo>
                  <a:lnTo>
                    <a:pt x="78" y="393"/>
                  </a:lnTo>
                  <a:lnTo>
                    <a:pt x="78" y="394"/>
                  </a:lnTo>
                  <a:lnTo>
                    <a:pt x="78" y="396"/>
                  </a:lnTo>
                  <a:lnTo>
                    <a:pt x="78" y="397"/>
                  </a:lnTo>
                  <a:lnTo>
                    <a:pt x="79" y="400"/>
                  </a:lnTo>
                  <a:lnTo>
                    <a:pt x="79" y="401"/>
                  </a:lnTo>
                  <a:lnTo>
                    <a:pt x="79" y="402"/>
                  </a:lnTo>
                  <a:lnTo>
                    <a:pt x="82" y="404"/>
                  </a:lnTo>
                  <a:lnTo>
                    <a:pt x="82" y="406"/>
                  </a:lnTo>
                  <a:lnTo>
                    <a:pt x="83" y="406"/>
                  </a:lnTo>
                  <a:lnTo>
                    <a:pt x="84" y="406"/>
                  </a:lnTo>
                  <a:lnTo>
                    <a:pt x="85" y="407"/>
                  </a:lnTo>
                  <a:lnTo>
                    <a:pt x="86" y="409"/>
                  </a:lnTo>
                  <a:lnTo>
                    <a:pt x="91" y="412"/>
                  </a:lnTo>
                  <a:lnTo>
                    <a:pt x="96" y="413"/>
                  </a:lnTo>
                  <a:lnTo>
                    <a:pt x="97" y="414"/>
                  </a:lnTo>
                  <a:lnTo>
                    <a:pt x="98" y="414"/>
                  </a:lnTo>
                  <a:lnTo>
                    <a:pt x="99" y="415"/>
                  </a:lnTo>
                  <a:lnTo>
                    <a:pt x="101" y="415"/>
                  </a:lnTo>
                  <a:lnTo>
                    <a:pt x="102" y="416"/>
                  </a:lnTo>
                  <a:lnTo>
                    <a:pt x="103" y="416"/>
                  </a:lnTo>
                  <a:lnTo>
                    <a:pt x="106" y="419"/>
                  </a:lnTo>
                  <a:lnTo>
                    <a:pt x="111" y="421"/>
                  </a:lnTo>
                  <a:lnTo>
                    <a:pt x="117" y="422"/>
                  </a:lnTo>
                  <a:lnTo>
                    <a:pt x="122" y="425"/>
                  </a:lnTo>
                  <a:lnTo>
                    <a:pt x="128" y="425"/>
                  </a:lnTo>
                  <a:lnTo>
                    <a:pt x="127" y="422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30" y="414"/>
                  </a:lnTo>
                  <a:lnTo>
                    <a:pt x="132" y="414"/>
                  </a:lnTo>
                  <a:lnTo>
                    <a:pt x="134" y="416"/>
                  </a:lnTo>
                  <a:lnTo>
                    <a:pt x="132" y="417"/>
                  </a:lnTo>
                  <a:lnTo>
                    <a:pt x="131" y="416"/>
                  </a:lnTo>
                  <a:lnTo>
                    <a:pt x="130" y="416"/>
                  </a:lnTo>
                  <a:lnTo>
                    <a:pt x="129" y="417"/>
                  </a:lnTo>
                  <a:lnTo>
                    <a:pt x="128" y="420"/>
                  </a:lnTo>
                  <a:lnTo>
                    <a:pt x="129" y="422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2" y="428"/>
                  </a:lnTo>
                  <a:lnTo>
                    <a:pt x="137" y="423"/>
                  </a:lnTo>
                  <a:lnTo>
                    <a:pt x="140" y="421"/>
                  </a:lnTo>
                  <a:lnTo>
                    <a:pt x="142" y="420"/>
                  </a:lnTo>
                  <a:lnTo>
                    <a:pt x="143" y="421"/>
                  </a:lnTo>
                  <a:lnTo>
                    <a:pt x="138" y="425"/>
                  </a:lnTo>
                  <a:lnTo>
                    <a:pt x="135" y="428"/>
                  </a:lnTo>
                  <a:lnTo>
                    <a:pt x="131" y="430"/>
                  </a:lnTo>
                  <a:lnTo>
                    <a:pt x="130" y="433"/>
                  </a:lnTo>
                  <a:lnTo>
                    <a:pt x="131" y="434"/>
                  </a:lnTo>
                  <a:lnTo>
                    <a:pt x="129" y="435"/>
                  </a:lnTo>
                  <a:lnTo>
                    <a:pt x="125" y="435"/>
                  </a:lnTo>
                  <a:lnTo>
                    <a:pt x="124" y="436"/>
                  </a:lnTo>
                  <a:lnTo>
                    <a:pt x="124" y="439"/>
                  </a:lnTo>
                  <a:lnTo>
                    <a:pt x="123" y="441"/>
                  </a:lnTo>
                  <a:lnTo>
                    <a:pt x="122" y="442"/>
                  </a:lnTo>
                  <a:lnTo>
                    <a:pt x="119" y="443"/>
                  </a:lnTo>
                  <a:lnTo>
                    <a:pt x="121" y="445"/>
                  </a:lnTo>
                  <a:lnTo>
                    <a:pt x="125" y="448"/>
                  </a:lnTo>
                  <a:lnTo>
                    <a:pt x="127" y="449"/>
                  </a:lnTo>
                  <a:lnTo>
                    <a:pt x="135" y="449"/>
                  </a:lnTo>
                  <a:lnTo>
                    <a:pt x="136" y="451"/>
                  </a:lnTo>
                  <a:lnTo>
                    <a:pt x="137" y="451"/>
                  </a:lnTo>
                  <a:lnTo>
                    <a:pt x="138" y="451"/>
                  </a:lnTo>
                  <a:lnTo>
                    <a:pt x="140" y="451"/>
                  </a:lnTo>
                  <a:lnTo>
                    <a:pt x="140" y="449"/>
                  </a:lnTo>
                  <a:lnTo>
                    <a:pt x="138" y="448"/>
                  </a:lnTo>
                  <a:lnTo>
                    <a:pt x="137" y="447"/>
                  </a:lnTo>
                  <a:lnTo>
                    <a:pt x="136" y="446"/>
                  </a:lnTo>
                  <a:lnTo>
                    <a:pt x="135" y="445"/>
                  </a:lnTo>
                  <a:lnTo>
                    <a:pt x="135" y="445"/>
                  </a:lnTo>
                  <a:lnTo>
                    <a:pt x="134" y="443"/>
                  </a:lnTo>
                  <a:lnTo>
                    <a:pt x="132" y="443"/>
                  </a:lnTo>
                  <a:lnTo>
                    <a:pt x="134" y="441"/>
                  </a:lnTo>
                  <a:lnTo>
                    <a:pt x="135" y="433"/>
                  </a:lnTo>
                  <a:lnTo>
                    <a:pt x="135" y="435"/>
                  </a:lnTo>
                  <a:lnTo>
                    <a:pt x="135" y="438"/>
                  </a:lnTo>
                  <a:lnTo>
                    <a:pt x="135" y="440"/>
                  </a:lnTo>
                  <a:lnTo>
                    <a:pt x="135" y="441"/>
                  </a:lnTo>
                  <a:lnTo>
                    <a:pt x="136" y="443"/>
                  </a:lnTo>
                  <a:lnTo>
                    <a:pt x="137" y="443"/>
                  </a:lnTo>
                  <a:lnTo>
                    <a:pt x="141" y="443"/>
                  </a:lnTo>
                  <a:lnTo>
                    <a:pt x="141" y="442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43" y="439"/>
                  </a:lnTo>
                  <a:lnTo>
                    <a:pt x="145" y="441"/>
                  </a:lnTo>
                  <a:lnTo>
                    <a:pt x="148" y="441"/>
                  </a:lnTo>
                  <a:lnTo>
                    <a:pt x="153" y="440"/>
                  </a:lnTo>
                  <a:lnTo>
                    <a:pt x="155" y="440"/>
                  </a:lnTo>
                  <a:lnTo>
                    <a:pt x="154" y="442"/>
                  </a:lnTo>
                  <a:lnTo>
                    <a:pt x="151" y="443"/>
                  </a:lnTo>
                  <a:lnTo>
                    <a:pt x="145" y="443"/>
                  </a:lnTo>
                  <a:lnTo>
                    <a:pt x="143" y="443"/>
                  </a:lnTo>
                  <a:lnTo>
                    <a:pt x="140" y="445"/>
                  </a:lnTo>
                  <a:lnTo>
                    <a:pt x="141" y="446"/>
                  </a:lnTo>
                  <a:lnTo>
                    <a:pt x="142" y="447"/>
                  </a:lnTo>
                  <a:lnTo>
                    <a:pt x="143" y="448"/>
                  </a:lnTo>
                  <a:lnTo>
                    <a:pt x="144" y="448"/>
                  </a:lnTo>
                  <a:lnTo>
                    <a:pt x="145" y="447"/>
                  </a:lnTo>
                  <a:lnTo>
                    <a:pt x="147" y="446"/>
                  </a:lnTo>
                  <a:lnTo>
                    <a:pt x="148" y="445"/>
                  </a:lnTo>
                  <a:lnTo>
                    <a:pt x="149" y="447"/>
                  </a:lnTo>
                  <a:lnTo>
                    <a:pt x="148" y="448"/>
                  </a:lnTo>
                  <a:lnTo>
                    <a:pt x="148" y="451"/>
                  </a:lnTo>
                  <a:lnTo>
                    <a:pt x="148" y="452"/>
                  </a:lnTo>
                  <a:lnTo>
                    <a:pt x="149" y="451"/>
                  </a:lnTo>
                  <a:lnTo>
                    <a:pt x="154" y="445"/>
                  </a:lnTo>
                  <a:lnTo>
                    <a:pt x="155" y="445"/>
                  </a:lnTo>
                  <a:lnTo>
                    <a:pt x="154" y="447"/>
                  </a:lnTo>
                  <a:lnTo>
                    <a:pt x="151" y="451"/>
                  </a:lnTo>
                  <a:lnTo>
                    <a:pt x="150" y="453"/>
                  </a:lnTo>
                  <a:lnTo>
                    <a:pt x="153" y="453"/>
                  </a:lnTo>
                  <a:lnTo>
                    <a:pt x="158" y="451"/>
                  </a:lnTo>
                  <a:lnTo>
                    <a:pt x="160" y="449"/>
                  </a:lnTo>
                  <a:lnTo>
                    <a:pt x="161" y="448"/>
                  </a:lnTo>
                  <a:lnTo>
                    <a:pt x="166" y="446"/>
                  </a:lnTo>
                  <a:lnTo>
                    <a:pt x="167" y="445"/>
                  </a:lnTo>
                  <a:lnTo>
                    <a:pt x="167" y="446"/>
                  </a:lnTo>
                  <a:lnTo>
                    <a:pt x="166" y="447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2" y="449"/>
                  </a:lnTo>
                  <a:lnTo>
                    <a:pt x="161" y="451"/>
                  </a:lnTo>
                  <a:lnTo>
                    <a:pt x="160" y="452"/>
                  </a:lnTo>
                  <a:lnTo>
                    <a:pt x="157" y="453"/>
                  </a:lnTo>
                  <a:lnTo>
                    <a:pt x="155" y="455"/>
                  </a:lnTo>
                  <a:lnTo>
                    <a:pt x="156" y="458"/>
                  </a:lnTo>
                  <a:lnTo>
                    <a:pt x="155" y="460"/>
                  </a:lnTo>
                  <a:lnTo>
                    <a:pt x="156" y="461"/>
                  </a:lnTo>
                  <a:lnTo>
                    <a:pt x="157" y="460"/>
                  </a:lnTo>
                  <a:lnTo>
                    <a:pt x="160" y="459"/>
                  </a:lnTo>
                  <a:lnTo>
                    <a:pt x="161" y="459"/>
                  </a:lnTo>
                  <a:lnTo>
                    <a:pt x="161" y="458"/>
                  </a:lnTo>
                  <a:lnTo>
                    <a:pt x="161" y="456"/>
                  </a:lnTo>
                  <a:lnTo>
                    <a:pt x="161" y="455"/>
                  </a:lnTo>
                  <a:lnTo>
                    <a:pt x="162" y="454"/>
                  </a:lnTo>
                  <a:lnTo>
                    <a:pt x="167" y="452"/>
                  </a:lnTo>
                  <a:lnTo>
                    <a:pt x="168" y="453"/>
                  </a:lnTo>
                  <a:lnTo>
                    <a:pt x="168" y="455"/>
                  </a:lnTo>
                  <a:lnTo>
                    <a:pt x="169" y="453"/>
                  </a:lnTo>
                  <a:lnTo>
                    <a:pt x="174" y="451"/>
                  </a:lnTo>
                  <a:lnTo>
                    <a:pt x="174" y="453"/>
                  </a:lnTo>
                  <a:lnTo>
                    <a:pt x="175" y="454"/>
                  </a:lnTo>
                  <a:lnTo>
                    <a:pt x="184" y="456"/>
                  </a:lnTo>
                  <a:lnTo>
                    <a:pt x="197" y="456"/>
                  </a:lnTo>
                  <a:lnTo>
                    <a:pt x="197" y="455"/>
                  </a:lnTo>
                  <a:lnTo>
                    <a:pt x="197" y="453"/>
                  </a:lnTo>
                  <a:lnTo>
                    <a:pt x="199" y="455"/>
                  </a:lnTo>
                  <a:lnTo>
                    <a:pt x="201" y="456"/>
                  </a:lnTo>
                  <a:lnTo>
                    <a:pt x="202" y="455"/>
                  </a:lnTo>
                  <a:lnTo>
                    <a:pt x="201" y="452"/>
                  </a:lnTo>
                  <a:lnTo>
                    <a:pt x="202" y="453"/>
                  </a:lnTo>
                  <a:lnTo>
                    <a:pt x="203" y="453"/>
                  </a:lnTo>
                  <a:lnTo>
                    <a:pt x="205" y="453"/>
                  </a:lnTo>
                  <a:lnTo>
                    <a:pt x="203" y="451"/>
                  </a:lnTo>
                  <a:lnTo>
                    <a:pt x="205" y="449"/>
                  </a:lnTo>
                  <a:lnTo>
                    <a:pt x="207" y="451"/>
                  </a:lnTo>
                  <a:lnTo>
                    <a:pt x="208" y="451"/>
                  </a:lnTo>
                  <a:lnTo>
                    <a:pt x="212" y="449"/>
                  </a:lnTo>
                  <a:lnTo>
                    <a:pt x="223" y="447"/>
                  </a:lnTo>
                  <a:lnTo>
                    <a:pt x="226" y="446"/>
                  </a:lnTo>
                  <a:lnTo>
                    <a:pt x="225" y="445"/>
                  </a:lnTo>
                  <a:lnTo>
                    <a:pt x="226" y="442"/>
                  </a:lnTo>
                  <a:lnTo>
                    <a:pt x="231" y="440"/>
                  </a:lnTo>
                  <a:lnTo>
                    <a:pt x="231" y="436"/>
                  </a:lnTo>
                  <a:lnTo>
                    <a:pt x="232" y="434"/>
                  </a:lnTo>
                  <a:lnTo>
                    <a:pt x="231" y="430"/>
                  </a:lnTo>
                  <a:lnTo>
                    <a:pt x="229" y="428"/>
                  </a:lnTo>
                  <a:lnTo>
                    <a:pt x="232" y="428"/>
                  </a:lnTo>
                  <a:lnTo>
                    <a:pt x="233" y="430"/>
                  </a:lnTo>
                  <a:lnTo>
                    <a:pt x="234" y="435"/>
                  </a:lnTo>
                  <a:lnTo>
                    <a:pt x="235" y="438"/>
                  </a:lnTo>
                  <a:lnTo>
                    <a:pt x="234" y="439"/>
                  </a:lnTo>
                  <a:lnTo>
                    <a:pt x="232" y="440"/>
                  </a:lnTo>
                  <a:lnTo>
                    <a:pt x="232" y="441"/>
                  </a:lnTo>
                  <a:lnTo>
                    <a:pt x="233" y="443"/>
                  </a:lnTo>
                  <a:lnTo>
                    <a:pt x="233" y="445"/>
                  </a:lnTo>
                  <a:lnTo>
                    <a:pt x="234" y="445"/>
                  </a:lnTo>
                  <a:lnTo>
                    <a:pt x="236" y="445"/>
                  </a:lnTo>
                  <a:lnTo>
                    <a:pt x="238" y="445"/>
                  </a:lnTo>
                  <a:lnTo>
                    <a:pt x="239" y="445"/>
                  </a:lnTo>
                  <a:lnTo>
                    <a:pt x="240" y="443"/>
                  </a:lnTo>
                  <a:lnTo>
                    <a:pt x="241" y="440"/>
                  </a:lnTo>
                  <a:lnTo>
                    <a:pt x="242" y="439"/>
                  </a:lnTo>
                  <a:lnTo>
                    <a:pt x="243" y="441"/>
                  </a:lnTo>
                  <a:lnTo>
                    <a:pt x="245" y="442"/>
                  </a:lnTo>
                  <a:lnTo>
                    <a:pt x="247" y="441"/>
                  </a:lnTo>
                  <a:lnTo>
                    <a:pt x="247" y="440"/>
                  </a:lnTo>
                  <a:lnTo>
                    <a:pt x="247" y="439"/>
                  </a:lnTo>
                  <a:lnTo>
                    <a:pt x="247" y="438"/>
                  </a:lnTo>
                  <a:lnTo>
                    <a:pt x="247" y="436"/>
                  </a:lnTo>
                  <a:lnTo>
                    <a:pt x="248" y="435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49" y="432"/>
                  </a:lnTo>
                  <a:lnTo>
                    <a:pt x="249" y="430"/>
                  </a:lnTo>
                  <a:lnTo>
                    <a:pt x="252" y="429"/>
                  </a:lnTo>
                  <a:lnTo>
                    <a:pt x="252" y="428"/>
                  </a:lnTo>
                  <a:lnTo>
                    <a:pt x="253" y="428"/>
                  </a:lnTo>
                  <a:lnTo>
                    <a:pt x="255" y="426"/>
                  </a:lnTo>
                  <a:lnTo>
                    <a:pt x="255" y="425"/>
                  </a:lnTo>
                  <a:lnTo>
                    <a:pt x="259" y="426"/>
                  </a:lnTo>
                  <a:lnTo>
                    <a:pt x="260" y="425"/>
                  </a:lnTo>
                  <a:lnTo>
                    <a:pt x="260" y="423"/>
                  </a:lnTo>
                  <a:lnTo>
                    <a:pt x="259" y="422"/>
                  </a:lnTo>
                  <a:lnTo>
                    <a:pt x="260" y="421"/>
                  </a:lnTo>
                  <a:lnTo>
                    <a:pt x="261" y="421"/>
                  </a:lnTo>
                  <a:lnTo>
                    <a:pt x="262" y="423"/>
                  </a:lnTo>
                  <a:lnTo>
                    <a:pt x="264" y="422"/>
                  </a:lnTo>
                  <a:lnTo>
                    <a:pt x="266" y="422"/>
                  </a:lnTo>
                  <a:lnTo>
                    <a:pt x="267" y="423"/>
                  </a:lnTo>
                  <a:lnTo>
                    <a:pt x="268" y="421"/>
                  </a:lnTo>
                  <a:lnTo>
                    <a:pt x="267" y="419"/>
                  </a:lnTo>
                  <a:lnTo>
                    <a:pt x="268" y="417"/>
                  </a:lnTo>
                  <a:lnTo>
                    <a:pt x="271" y="416"/>
                  </a:lnTo>
                  <a:lnTo>
                    <a:pt x="273" y="410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5" y="413"/>
                  </a:lnTo>
                  <a:lnTo>
                    <a:pt x="277" y="412"/>
                  </a:lnTo>
                  <a:lnTo>
                    <a:pt x="277" y="410"/>
                  </a:lnTo>
                  <a:lnTo>
                    <a:pt x="278" y="409"/>
                  </a:lnTo>
                  <a:lnTo>
                    <a:pt x="278" y="408"/>
                  </a:lnTo>
                  <a:lnTo>
                    <a:pt x="279" y="408"/>
                  </a:lnTo>
                  <a:lnTo>
                    <a:pt x="280" y="408"/>
                  </a:lnTo>
                  <a:lnTo>
                    <a:pt x="280" y="407"/>
                  </a:lnTo>
                  <a:lnTo>
                    <a:pt x="282" y="406"/>
                  </a:lnTo>
                  <a:lnTo>
                    <a:pt x="282" y="404"/>
                  </a:lnTo>
                  <a:lnTo>
                    <a:pt x="284" y="402"/>
                  </a:lnTo>
                  <a:lnTo>
                    <a:pt x="285" y="401"/>
                  </a:lnTo>
                  <a:lnTo>
                    <a:pt x="286" y="399"/>
                  </a:lnTo>
                  <a:lnTo>
                    <a:pt x="287" y="397"/>
                  </a:lnTo>
                  <a:lnTo>
                    <a:pt x="288" y="397"/>
                  </a:lnTo>
                  <a:lnTo>
                    <a:pt x="291" y="395"/>
                  </a:lnTo>
                  <a:lnTo>
                    <a:pt x="293" y="393"/>
                  </a:lnTo>
                  <a:lnTo>
                    <a:pt x="298" y="388"/>
                  </a:lnTo>
                  <a:lnTo>
                    <a:pt x="299" y="387"/>
                  </a:lnTo>
                  <a:lnTo>
                    <a:pt x="300" y="386"/>
                  </a:lnTo>
                  <a:lnTo>
                    <a:pt x="300" y="382"/>
                  </a:lnTo>
                  <a:lnTo>
                    <a:pt x="300" y="378"/>
                  </a:lnTo>
                  <a:lnTo>
                    <a:pt x="300" y="377"/>
                  </a:lnTo>
                  <a:lnTo>
                    <a:pt x="300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9" y="374"/>
                  </a:lnTo>
                  <a:lnTo>
                    <a:pt x="300" y="375"/>
                  </a:lnTo>
                  <a:lnTo>
                    <a:pt x="301" y="375"/>
                  </a:lnTo>
                  <a:lnTo>
                    <a:pt x="301" y="376"/>
                  </a:lnTo>
                  <a:lnTo>
                    <a:pt x="303" y="376"/>
                  </a:lnTo>
                  <a:lnTo>
                    <a:pt x="304" y="376"/>
                  </a:lnTo>
                  <a:lnTo>
                    <a:pt x="304" y="375"/>
                  </a:lnTo>
                  <a:lnTo>
                    <a:pt x="307" y="375"/>
                  </a:lnTo>
                  <a:lnTo>
                    <a:pt x="311" y="373"/>
                  </a:lnTo>
                  <a:lnTo>
                    <a:pt x="316" y="368"/>
                  </a:lnTo>
                  <a:lnTo>
                    <a:pt x="318" y="364"/>
                  </a:lnTo>
                  <a:lnTo>
                    <a:pt x="319" y="363"/>
                  </a:lnTo>
                  <a:lnTo>
                    <a:pt x="318" y="362"/>
                  </a:lnTo>
                  <a:lnTo>
                    <a:pt x="316" y="361"/>
                  </a:lnTo>
                  <a:lnTo>
                    <a:pt x="311" y="362"/>
                  </a:lnTo>
                  <a:lnTo>
                    <a:pt x="308" y="362"/>
                  </a:lnTo>
                  <a:lnTo>
                    <a:pt x="311" y="361"/>
                  </a:lnTo>
                  <a:lnTo>
                    <a:pt x="316" y="361"/>
                  </a:lnTo>
                  <a:lnTo>
                    <a:pt x="318" y="361"/>
                  </a:lnTo>
                  <a:lnTo>
                    <a:pt x="320" y="360"/>
                  </a:lnTo>
                  <a:lnTo>
                    <a:pt x="320" y="357"/>
                  </a:lnTo>
                  <a:lnTo>
                    <a:pt x="311" y="355"/>
                  </a:lnTo>
                  <a:lnTo>
                    <a:pt x="312" y="356"/>
                  </a:lnTo>
                  <a:lnTo>
                    <a:pt x="317" y="358"/>
                  </a:lnTo>
                  <a:lnTo>
                    <a:pt x="314" y="360"/>
                  </a:lnTo>
                  <a:lnTo>
                    <a:pt x="308" y="357"/>
                  </a:lnTo>
                  <a:lnTo>
                    <a:pt x="308" y="356"/>
                  </a:lnTo>
                  <a:lnTo>
                    <a:pt x="308" y="355"/>
                  </a:lnTo>
                  <a:lnTo>
                    <a:pt x="310" y="354"/>
                  </a:lnTo>
                  <a:lnTo>
                    <a:pt x="323" y="356"/>
                  </a:lnTo>
                  <a:lnTo>
                    <a:pt x="327" y="355"/>
                  </a:lnTo>
                  <a:lnTo>
                    <a:pt x="330" y="352"/>
                  </a:lnTo>
                  <a:lnTo>
                    <a:pt x="331" y="351"/>
                  </a:lnTo>
                  <a:lnTo>
                    <a:pt x="332" y="349"/>
                  </a:lnTo>
                  <a:lnTo>
                    <a:pt x="334" y="348"/>
                  </a:lnTo>
                  <a:lnTo>
                    <a:pt x="336" y="347"/>
                  </a:lnTo>
                  <a:lnTo>
                    <a:pt x="336" y="345"/>
                  </a:lnTo>
                  <a:lnTo>
                    <a:pt x="333" y="347"/>
                  </a:lnTo>
                  <a:lnTo>
                    <a:pt x="332" y="347"/>
                  </a:lnTo>
                  <a:lnTo>
                    <a:pt x="333" y="345"/>
                  </a:lnTo>
                  <a:lnTo>
                    <a:pt x="337" y="343"/>
                  </a:lnTo>
                  <a:lnTo>
                    <a:pt x="337" y="341"/>
                  </a:lnTo>
                  <a:lnTo>
                    <a:pt x="337" y="339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1" y="339"/>
                  </a:lnTo>
                  <a:lnTo>
                    <a:pt x="329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6" y="336"/>
                  </a:lnTo>
                  <a:lnTo>
                    <a:pt x="326" y="334"/>
                  </a:lnTo>
                  <a:lnTo>
                    <a:pt x="329" y="336"/>
                  </a:lnTo>
                  <a:lnTo>
                    <a:pt x="330" y="336"/>
                  </a:lnTo>
                  <a:lnTo>
                    <a:pt x="333" y="336"/>
                  </a:lnTo>
                  <a:lnTo>
                    <a:pt x="333" y="335"/>
                  </a:lnTo>
                  <a:lnTo>
                    <a:pt x="334" y="335"/>
                  </a:lnTo>
                  <a:lnTo>
                    <a:pt x="334" y="334"/>
                  </a:lnTo>
                  <a:lnTo>
                    <a:pt x="334" y="332"/>
                  </a:lnTo>
                  <a:lnTo>
                    <a:pt x="333" y="332"/>
                  </a:lnTo>
                  <a:lnTo>
                    <a:pt x="331" y="334"/>
                  </a:lnTo>
                  <a:lnTo>
                    <a:pt x="332" y="331"/>
                  </a:lnTo>
                  <a:lnTo>
                    <a:pt x="334" y="331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8" y="331"/>
                  </a:lnTo>
                  <a:lnTo>
                    <a:pt x="339" y="331"/>
                  </a:lnTo>
                  <a:lnTo>
                    <a:pt x="342" y="331"/>
                  </a:lnTo>
                  <a:lnTo>
                    <a:pt x="343" y="331"/>
                  </a:lnTo>
                  <a:lnTo>
                    <a:pt x="342" y="330"/>
                  </a:lnTo>
                  <a:lnTo>
                    <a:pt x="339" y="328"/>
                  </a:lnTo>
                  <a:lnTo>
                    <a:pt x="347" y="329"/>
                  </a:lnTo>
                  <a:lnTo>
                    <a:pt x="350" y="328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3" y="323"/>
                  </a:lnTo>
                  <a:lnTo>
                    <a:pt x="356" y="323"/>
                  </a:lnTo>
                  <a:lnTo>
                    <a:pt x="356" y="322"/>
                  </a:lnTo>
                  <a:lnTo>
                    <a:pt x="355" y="321"/>
                  </a:lnTo>
                  <a:lnTo>
                    <a:pt x="353" y="321"/>
                  </a:lnTo>
                  <a:lnTo>
                    <a:pt x="353" y="319"/>
                  </a:lnTo>
                  <a:lnTo>
                    <a:pt x="356" y="319"/>
                  </a:lnTo>
                  <a:lnTo>
                    <a:pt x="356" y="318"/>
                  </a:lnTo>
                  <a:lnTo>
                    <a:pt x="357" y="317"/>
                  </a:lnTo>
                  <a:lnTo>
                    <a:pt x="357" y="318"/>
                  </a:lnTo>
                  <a:lnTo>
                    <a:pt x="358" y="318"/>
                  </a:lnTo>
                  <a:lnTo>
                    <a:pt x="358" y="319"/>
                  </a:lnTo>
                  <a:lnTo>
                    <a:pt x="359" y="315"/>
                  </a:lnTo>
                  <a:lnTo>
                    <a:pt x="356" y="312"/>
                  </a:lnTo>
                  <a:lnTo>
                    <a:pt x="353" y="311"/>
                  </a:lnTo>
                  <a:lnTo>
                    <a:pt x="351" y="309"/>
                  </a:lnTo>
                  <a:lnTo>
                    <a:pt x="351" y="305"/>
                  </a:lnTo>
                  <a:lnTo>
                    <a:pt x="346" y="303"/>
                  </a:lnTo>
                  <a:lnTo>
                    <a:pt x="344" y="299"/>
                  </a:lnTo>
                  <a:lnTo>
                    <a:pt x="349" y="300"/>
                  </a:lnTo>
                  <a:lnTo>
                    <a:pt x="351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1" y="302"/>
                  </a:lnTo>
                  <a:lnTo>
                    <a:pt x="352" y="303"/>
                  </a:lnTo>
                  <a:lnTo>
                    <a:pt x="352" y="303"/>
                  </a:lnTo>
                  <a:lnTo>
                    <a:pt x="352" y="304"/>
                  </a:lnTo>
                  <a:lnTo>
                    <a:pt x="352" y="305"/>
                  </a:lnTo>
                  <a:lnTo>
                    <a:pt x="353" y="309"/>
                  </a:lnTo>
                  <a:lnTo>
                    <a:pt x="355" y="309"/>
                  </a:lnTo>
                  <a:lnTo>
                    <a:pt x="356" y="310"/>
                  </a:lnTo>
                  <a:lnTo>
                    <a:pt x="356" y="308"/>
                  </a:lnTo>
                  <a:lnTo>
                    <a:pt x="356" y="305"/>
                  </a:lnTo>
                  <a:lnTo>
                    <a:pt x="356" y="303"/>
                  </a:lnTo>
                  <a:lnTo>
                    <a:pt x="357" y="304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8" y="308"/>
                  </a:lnTo>
                  <a:lnTo>
                    <a:pt x="360" y="311"/>
                  </a:lnTo>
                  <a:lnTo>
                    <a:pt x="362" y="312"/>
                  </a:lnTo>
                  <a:lnTo>
                    <a:pt x="362" y="309"/>
                  </a:lnTo>
                  <a:lnTo>
                    <a:pt x="363" y="309"/>
                  </a:lnTo>
                  <a:lnTo>
                    <a:pt x="365" y="313"/>
                  </a:lnTo>
                  <a:lnTo>
                    <a:pt x="366" y="316"/>
                  </a:lnTo>
                  <a:lnTo>
                    <a:pt x="366" y="318"/>
                  </a:lnTo>
                  <a:lnTo>
                    <a:pt x="366" y="321"/>
                  </a:lnTo>
                  <a:lnTo>
                    <a:pt x="365" y="322"/>
                  </a:lnTo>
                  <a:lnTo>
                    <a:pt x="366" y="323"/>
                  </a:lnTo>
                  <a:lnTo>
                    <a:pt x="376" y="323"/>
                  </a:lnTo>
                  <a:lnTo>
                    <a:pt x="377" y="323"/>
                  </a:lnTo>
                  <a:lnTo>
                    <a:pt x="379" y="321"/>
                  </a:lnTo>
                  <a:lnTo>
                    <a:pt x="382" y="318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3"/>
                  </a:lnTo>
                  <a:lnTo>
                    <a:pt x="383" y="315"/>
                  </a:lnTo>
                  <a:lnTo>
                    <a:pt x="385" y="313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90" y="309"/>
                  </a:lnTo>
                  <a:lnTo>
                    <a:pt x="391" y="309"/>
                  </a:lnTo>
                  <a:lnTo>
                    <a:pt x="392" y="311"/>
                  </a:lnTo>
                  <a:lnTo>
                    <a:pt x="391" y="312"/>
                  </a:lnTo>
                  <a:lnTo>
                    <a:pt x="389" y="315"/>
                  </a:lnTo>
                  <a:lnTo>
                    <a:pt x="388" y="316"/>
                  </a:lnTo>
                  <a:lnTo>
                    <a:pt x="390" y="317"/>
                  </a:lnTo>
                  <a:lnTo>
                    <a:pt x="392" y="316"/>
                  </a:lnTo>
                  <a:lnTo>
                    <a:pt x="394" y="315"/>
                  </a:lnTo>
                  <a:lnTo>
                    <a:pt x="395" y="312"/>
                  </a:lnTo>
                  <a:lnTo>
                    <a:pt x="396" y="311"/>
                  </a:lnTo>
                  <a:lnTo>
                    <a:pt x="395" y="309"/>
                  </a:lnTo>
                  <a:lnTo>
                    <a:pt x="395" y="308"/>
                  </a:lnTo>
                  <a:lnTo>
                    <a:pt x="394" y="306"/>
                  </a:lnTo>
                  <a:lnTo>
                    <a:pt x="394" y="305"/>
                  </a:lnTo>
                  <a:lnTo>
                    <a:pt x="395" y="303"/>
                  </a:lnTo>
                  <a:lnTo>
                    <a:pt x="395" y="300"/>
                  </a:lnTo>
                  <a:lnTo>
                    <a:pt x="396" y="300"/>
                  </a:lnTo>
                  <a:lnTo>
                    <a:pt x="398" y="309"/>
                  </a:lnTo>
                  <a:lnTo>
                    <a:pt x="398" y="303"/>
                  </a:lnTo>
                  <a:lnTo>
                    <a:pt x="398" y="300"/>
                  </a:lnTo>
                  <a:lnTo>
                    <a:pt x="399" y="303"/>
                  </a:lnTo>
                  <a:lnTo>
                    <a:pt x="399" y="304"/>
                  </a:lnTo>
                  <a:lnTo>
                    <a:pt x="401" y="306"/>
                  </a:lnTo>
                  <a:lnTo>
                    <a:pt x="402" y="308"/>
                  </a:lnTo>
                  <a:lnTo>
                    <a:pt x="401" y="304"/>
                  </a:lnTo>
                  <a:lnTo>
                    <a:pt x="399" y="300"/>
                  </a:lnTo>
                  <a:lnTo>
                    <a:pt x="401" y="298"/>
                  </a:lnTo>
                  <a:lnTo>
                    <a:pt x="402" y="298"/>
                  </a:lnTo>
                  <a:lnTo>
                    <a:pt x="402" y="297"/>
                  </a:lnTo>
                  <a:lnTo>
                    <a:pt x="402" y="293"/>
                  </a:lnTo>
                  <a:lnTo>
                    <a:pt x="402" y="291"/>
                  </a:lnTo>
                  <a:lnTo>
                    <a:pt x="403" y="287"/>
                  </a:lnTo>
                  <a:lnTo>
                    <a:pt x="403" y="286"/>
                  </a:lnTo>
                  <a:lnTo>
                    <a:pt x="404" y="285"/>
                  </a:lnTo>
                  <a:lnTo>
                    <a:pt x="405" y="285"/>
                  </a:lnTo>
                  <a:lnTo>
                    <a:pt x="405" y="284"/>
                  </a:lnTo>
                  <a:lnTo>
                    <a:pt x="405" y="282"/>
                  </a:lnTo>
                  <a:lnTo>
                    <a:pt x="405" y="280"/>
                  </a:lnTo>
                  <a:lnTo>
                    <a:pt x="405" y="278"/>
                  </a:lnTo>
                  <a:lnTo>
                    <a:pt x="405" y="277"/>
                  </a:lnTo>
                  <a:lnTo>
                    <a:pt x="407" y="277"/>
                  </a:lnTo>
                  <a:lnTo>
                    <a:pt x="410" y="278"/>
                  </a:lnTo>
                  <a:lnTo>
                    <a:pt x="412" y="280"/>
                  </a:lnTo>
                  <a:lnTo>
                    <a:pt x="414" y="280"/>
                  </a:lnTo>
                  <a:lnTo>
                    <a:pt x="415" y="277"/>
                  </a:lnTo>
                  <a:lnTo>
                    <a:pt x="416" y="274"/>
                  </a:lnTo>
                  <a:lnTo>
                    <a:pt x="417" y="274"/>
                  </a:lnTo>
                  <a:lnTo>
                    <a:pt x="417" y="273"/>
                  </a:lnTo>
                  <a:lnTo>
                    <a:pt x="416" y="271"/>
                  </a:lnTo>
                  <a:lnTo>
                    <a:pt x="414" y="269"/>
                  </a:lnTo>
                  <a:lnTo>
                    <a:pt x="412" y="266"/>
                  </a:lnTo>
                  <a:lnTo>
                    <a:pt x="412" y="264"/>
                  </a:lnTo>
                  <a:lnTo>
                    <a:pt x="415" y="259"/>
                  </a:lnTo>
                  <a:lnTo>
                    <a:pt x="415" y="257"/>
                  </a:lnTo>
                  <a:lnTo>
                    <a:pt x="415" y="254"/>
                  </a:lnTo>
                  <a:lnTo>
                    <a:pt x="414" y="252"/>
                  </a:lnTo>
                  <a:lnTo>
                    <a:pt x="407" y="250"/>
                  </a:lnTo>
                  <a:lnTo>
                    <a:pt x="403" y="245"/>
                  </a:lnTo>
                  <a:lnTo>
                    <a:pt x="402" y="244"/>
                  </a:lnTo>
                  <a:lnTo>
                    <a:pt x="401" y="243"/>
                  </a:lnTo>
                  <a:lnTo>
                    <a:pt x="398" y="240"/>
                  </a:lnTo>
                  <a:lnTo>
                    <a:pt x="397" y="238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3" y="239"/>
                  </a:lnTo>
                  <a:lnTo>
                    <a:pt x="405" y="240"/>
                  </a:lnTo>
                  <a:lnTo>
                    <a:pt x="408" y="239"/>
                  </a:lnTo>
                  <a:lnTo>
                    <a:pt x="408" y="235"/>
                  </a:lnTo>
                  <a:lnTo>
                    <a:pt x="408" y="231"/>
                  </a:lnTo>
                  <a:lnTo>
                    <a:pt x="408" y="227"/>
                  </a:lnTo>
                  <a:lnTo>
                    <a:pt x="408" y="224"/>
                  </a:lnTo>
                  <a:lnTo>
                    <a:pt x="407" y="220"/>
                  </a:lnTo>
                  <a:lnTo>
                    <a:pt x="405" y="218"/>
                  </a:lnTo>
                  <a:lnTo>
                    <a:pt x="401" y="217"/>
                  </a:lnTo>
                  <a:lnTo>
                    <a:pt x="399" y="215"/>
                  </a:lnTo>
                  <a:lnTo>
                    <a:pt x="398" y="215"/>
                  </a:lnTo>
                  <a:lnTo>
                    <a:pt x="397" y="214"/>
                  </a:lnTo>
                  <a:lnTo>
                    <a:pt x="396" y="212"/>
                  </a:lnTo>
                  <a:lnTo>
                    <a:pt x="395" y="211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401" y="209"/>
                  </a:lnTo>
                  <a:lnTo>
                    <a:pt x="403" y="213"/>
                  </a:lnTo>
                  <a:lnTo>
                    <a:pt x="404" y="213"/>
                  </a:lnTo>
                  <a:lnTo>
                    <a:pt x="405" y="213"/>
                  </a:lnTo>
                  <a:lnTo>
                    <a:pt x="407" y="214"/>
                  </a:lnTo>
                  <a:lnTo>
                    <a:pt x="409" y="217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10" y="219"/>
                  </a:lnTo>
                  <a:lnTo>
                    <a:pt x="410" y="222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10" y="237"/>
                  </a:lnTo>
                  <a:lnTo>
                    <a:pt x="410" y="239"/>
                  </a:lnTo>
                  <a:lnTo>
                    <a:pt x="411" y="241"/>
                  </a:lnTo>
                  <a:lnTo>
                    <a:pt x="415" y="243"/>
                  </a:lnTo>
                  <a:lnTo>
                    <a:pt x="420" y="239"/>
                  </a:lnTo>
                  <a:lnTo>
                    <a:pt x="422" y="233"/>
                  </a:lnTo>
                  <a:lnTo>
                    <a:pt x="424" y="228"/>
                  </a:lnTo>
                  <a:lnTo>
                    <a:pt x="424" y="226"/>
                  </a:lnTo>
                  <a:lnTo>
                    <a:pt x="423" y="222"/>
                  </a:lnTo>
                  <a:lnTo>
                    <a:pt x="422" y="219"/>
                  </a:lnTo>
                  <a:lnTo>
                    <a:pt x="422" y="218"/>
                  </a:lnTo>
                  <a:lnTo>
                    <a:pt x="420" y="218"/>
                  </a:lnTo>
                  <a:lnTo>
                    <a:pt x="418" y="217"/>
                  </a:lnTo>
                  <a:lnTo>
                    <a:pt x="417" y="213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5" y="201"/>
                  </a:lnTo>
                  <a:lnTo>
                    <a:pt x="415" y="199"/>
                  </a:lnTo>
                  <a:lnTo>
                    <a:pt x="416" y="196"/>
                  </a:lnTo>
                  <a:lnTo>
                    <a:pt x="416" y="194"/>
                  </a:lnTo>
                  <a:lnTo>
                    <a:pt x="415" y="193"/>
                  </a:lnTo>
                  <a:lnTo>
                    <a:pt x="415" y="192"/>
                  </a:lnTo>
                  <a:lnTo>
                    <a:pt x="417" y="189"/>
                  </a:lnTo>
                  <a:lnTo>
                    <a:pt x="418" y="188"/>
                  </a:lnTo>
                  <a:lnTo>
                    <a:pt x="421" y="187"/>
                  </a:lnTo>
                  <a:lnTo>
                    <a:pt x="423" y="188"/>
                  </a:lnTo>
                  <a:lnTo>
                    <a:pt x="423" y="187"/>
                  </a:lnTo>
                  <a:lnTo>
                    <a:pt x="424" y="186"/>
                  </a:lnTo>
                  <a:lnTo>
                    <a:pt x="428" y="187"/>
                  </a:lnTo>
                  <a:lnTo>
                    <a:pt x="429" y="186"/>
                  </a:lnTo>
                  <a:lnTo>
                    <a:pt x="429" y="185"/>
                  </a:lnTo>
                  <a:lnTo>
                    <a:pt x="430" y="183"/>
                  </a:lnTo>
                  <a:lnTo>
                    <a:pt x="431" y="185"/>
                  </a:lnTo>
                  <a:lnTo>
                    <a:pt x="434" y="186"/>
                  </a:lnTo>
                  <a:lnTo>
                    <a:pt x="435" y="187"/>
                  </a:lnTo>
                  <a:lnTo>
                    <a:pt x="434" y="188"/>
                  </a:lnTo>
                  <a:lnTo>
                    <a:pt x="435" y="192"/>
                  </a:lnTo>
                  <a:lnTo>
                    <a:pt x="435" y="198"/>
                  </a:lnTo>
                  <a:lnTo>
                    <a:pt x="433" y="204"/>
                  </a:lnTo>
                  <a:lnTo>
                    <a:pt x="433" y="209"/>
                  </a:lnTo>
                  <a:lnTo>
                    <a:pt x="430" y="202"/>
                  </a:lnTo>
                  <a:lnTo>
                    <a:pt x="429" y="195"/>
                  </a:lnTo>
                  <a:lnTo>
                    <a:pt x="428" y="191"/>
                  </a:lnTo>
                  <a:lnTo>
                    <a:pt x="424" y="194"/>
                  </a:lnTo>
                  <a:lnTo>
                    <a:pt x="423" y="198"/>
                  </a:lnTo>
                  <a:lnTo>
                    <a:pt x="422" y="205"/>
                  </a:lnTo>
                  <a:lnTo>
                    <a:pt x="422" y="207"/>
                  </a:lnTo>
                  <a:lnTo>
                    <a:pt x="421" y="211"/>
                  </a:lnTo>
                  <a:lnTo>
                    <a:pt x="422" y="215"/>
                  </a:lnTo>
                  <a:lnTo>
                    <a:pt x="423" y="218"/>
                  </a:lnTo>
                  <a:lnTo>
                    <a:pt x="424" y="215"/>
                  </a:lnTo>
                  <a:lnTo>
                    <a:pt x="424" y="219"/>
                  </a:lnTo>
                  <a:lnTo>
                    <a:pt x="425" y="224"/>
                  </a:lnTo>
                  <a:lnTo>
                    <a:pt x="427" y="226"/>
                  </a:lnTo>
                  <a:lnTo>
                    <a:pt x="428" y="230"/>
                  </a:lnTo>
                  <a:lnTo>
                    <a:pt x="427" y="233"/>
                  </a:lnTo>
                  <a:lnTo>
                    <a:pt x="427" y="237"/>
                  </a:lnTo>
                  <a:lnTo>
                    <a:pt x="427" y="240"/>
                  </a:lnTo>
                  <a:lnTo>
                    <a:pt x="428" y="244"/>
                  </a:lnTo>
                  <a:lnTo>
                    <a:pt x="429" y="245"/>
                  </a:lnTo>
                  <a:lnTo>
                    <a:pt x="429" y="246"/>
                  </a:lnTo>
                  <a:lnTo>
                    <a:pt x="430" y="246"/>
                  </a:lnTo>
                  <a:lnTo>
                    <a:pt x="430" y="248"/>
                  </a:lnTo>
                  <a:lnTo>
                    <a:pt x="430" y="251"/>
                  </a:lnTo>
                  <a:lnTo>
                    <a:pt x="429" y="252"/>
                  </a:lnTo>
                  <a:lnTo>
                    <a:pt x="428" y="253"/>
                  </a:lnTo>
                  <a:lnTo>
                    <a:pt x="427" y="252"/>
                  </a:lnTo>
                  <a:lnTo>
                    <a:pt x="428" y="247"/>
                  </a:lnTo>
                  <a:lnTo>
                    <a:pt x="428" y="246"/>
                  </a:lnTo>
                  <a:lnTo>
                    <a:pt x="428" y="245"/>
                  </a:lnTo>
                  <a:lnTo>
                    <a:pt x="427" y="245"/>
                  </a:lnTo>
                  <a:lnTo>
                    <a:pt x="425" y="246"/>
                  </a:lnTo>
                  <a:lnTo>
                    <a:pt x="423" y="251"/>
                  </a:lnTo>
                  <a:lnTo>
                    <a:pt x="422" y="253"/>
                  </a:lnTo>
                  <a:lnTo>
                    <a:pt x="423" y="254"/>
                  </a:lnTo>
                  <a:lnTo>
                    <a:pt x="425" y="256"/>
                  </a:lnTo>
                  <a:lnTo>
                    <a:pt x="427" y="257"/>
                  </a:lnTo>
                  <a:lnTo>
                    <a:pt x="428" y="258"/>
                  </a:lnTo>
                  <a:lnTo>
                    <a:pt x="428" y="260"/>
                  </a:lnTo>
                  <a:lnTo>
                    <a:pt x="427" y="263"/>
                  </a:lnTo>
                  <a:lnTo>
                    <a:pt x="428" y="265"/>
                  </a:lnTo>
                  <a:lnTo>
                    <a:pt x="428" y="269"/>
                  </a:lnTo>
                  <a:lnTo>
                    <a:pt x="429" y="271"/>
                  </a:lnTo>
                  <a:lnTo>
                    <a:pt x="431" y="272"/>
                  </a:lnTo>
                  <a:lnTo>
                    <a:pt x="433" y="270"/>
                  </a:lnTo>
                  <a:lnTo>
                    <a:pt x="434" y="269"/>
                  </a:lnTo>
                  <a:lnTo>
                    <a:pt x="435" y="270"/>
                  </a:lnTo>
                  <a:lnTo>
                    <a:pt x="436" y="271"/>
                  </a:lnTo>
                  <a:lnTo>
                    <a:pt x="437" y="272"/>
                  </a:lnTo>
                  <a:lnTo>
                    <a:pt x="436" y="274"/>
                  </a:lnTo>
                  <a:lnTo>
                    <a:pt x="434" y="277"/>
                  </a:lnTo>
                  <a:lnTo>
                    <a:pt x="434" y="282"/>
                  </a:lnTo>
                  <a:lnTo>
                    <a:pt x="434" y="285"/>
                  </a:lnTo>
                  <a:lnTo>
                    <a:pt x="435" y="284"/>
                  </a:lnTo>
                  <a:lnTo>
                    <a:pt x="436" y="280"/>
                  </a:lnTo>
                  <a:lnTo>
                    <a:pt x="436" y="283"/>
                  </a:lnTo>
                  <a:lnTo>
                    <a:pt x="437" y="286"/>
                  </a:lnTo>
                  <a:lnTo>
                    <a:pt x="437" y="290"/>
                  </a:lnTo>
                  <a:lnTo>
                    <a:pt x="438" y="290"/>
                  </a:lnTo>
                  <a:lnTo>
                    <a:pt x="441" y="293"/>
                  </a:lnTo>
                  <a:lnTo>
                    <a:pt x="442" y="293"/>
                  </a:lnTo>
                  <a:lnTo>
                    <a:pt x="442" y="292"/>
                  </a:lnTo>
                  <a:lnTo>
                    <a:pt x="442" y="291"/>
                  </a:lnTo>
                  <a:lnTo>
                    <a:pt x="443" y="290"/>
                  </a:lnTo>
                  <a:lnTo>
                    <a:pt x="444" y="290"/>
                  </a:lnTo>
                  <a:lnTo>
                    <a:pt x="446" y="290"/>
                  </a:lnTo>
                  <a:lnTo>
                    <a:pt x="447" y="289"/>
                  </a:lnTo>
                  <a:lnTo>
                    <a:pt x="447" y="291"/>
                  </a:lnTo>
                  <a:lnTo>
                    <a:pt x="447" y="293"/>
                  </a:lnTo>
                  <a:lnTo>
                    <a:pt x="447" y="296"/>
                  </a:lnTo>
                  <a:lnTo>
                    <a:pt x="448" y="297"/>
                  </a:lnTo>
                  <a:lnTo>
                    <a:pt x="449" y="297"/>
                  </a:lnTo>
                  <a:lnTo>
                    <a:pt x="450" y="296"/>
                  </a:lnTo>
                  <a:lnTo>
                    <a:pt x="450" y="293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3" y="291"/>
                  </a:lnTo>
                  <a:lnTo>
                    <a:pt x="453" y="292"/>
                  </a:lnTo>
                  <a:lnTo>
                    <a:pt x="454" y="293"/>
                  </a:lnTo>
                  <a:lnTo>
                    <a:pt x="455" y="295"/>
                  </a:lnTo>
                  <a:lnTo>
                    <a:pt x="456" y="296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1" y="298"/>
                  </a:lnTo>
                  <a:lnTo>
                    <a:pt x="461" y="296"/>
                  </a:lnTo>
                  <a:lnTo>
                    <a:pt x="462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4" y="293"/>
                  </a:lnTo>
                  <a:lnTo>
                    <a:pt x="464" y="291"/>
                  </a:lnTo>
                  <a:lnTo>
                    <a:pt x="463" y="290"/>
                  </a:lnTo>
                  <a:lnTo>
                    <a:pt x="466" y="289"/>
                  </a:lnTo>
                  <a:lnTo>
                    <a:pt x="467" y="289"/>
                  </a:lnTo>
                  <a:lnTo>
                    <a:pt x="467" y="290"/>
                  </a:lnTo>
                  <a:lnTo>
                    <a:pt x="467" y="291"/>
                  </a:lnTo>
                  <a:lnTo>
                    <a:pt x="467" y="292"/>
                  </a:lnTo>
                  <a:lnTo>
                    <a:pt x="467" y="293"/>
                  </a:lnTo>
                  <a:lnTo>
                    <a:pt x="468" y="295"/>
                  </a:lnTo>
                  <a:lnTo>
                    <a:pt x="469" y="295"/>
                  </a:lnTo>
                  <a:lnTo>
                    <a:pt x="469" y="296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6" y="298"/>
                  </a:lnTo>
                  <a:lnTo>
                    <a:pt x="467" y="300"/>
                  </a:lnTo>
                  <a:lnTo>
                    <a:pt x="469" y="302"/>
                  </a:lnTo>
                  <a:lnTo>
                    <a:pt x="477" y="300"/>
                  </a:lnTo>
                  <a:lnTo>
                    <a:pt x="479" y="302"/>
                  </a:lnTo>
                  <a:lnTo>
                    <a:pt x="481" y="303"/>
                  </a:lnTo>
                  <a:lnTo>
                    <a:pt x="482" y="304"/>
                  </a:lnTo>
                  <a:lnTo>
                    <a:pt x="482" y="306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6" y="317"/>
                  </a:lnTo>
                  <a:lnTo>
                    <a:pt x="486" y="318"/>
                  </a:lnTo>
                  <a:lnTo>
                    <a:pt x="487" y="323"/>
                  </a:lnTo>
                  <a:lnTo>
                    <a:pt x="487" y="3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06">
              <a:extLst>
                <a:ext uri="{FF2B5EF4-FFF2-40B4-BE49-F238E27FC236}">
                  <a16:creationId xmlns:a16="http://schemas.microsoft.com/office/drawing/2014/main" id="{74462B5E-45F5-7195-0FC5-53415C77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219075"/>
              <a:ext cx="895350" cy="314325"/>
            </a:xfrm>
            <a:custGeom>
              <a:avLst/>
              <a:gdLst>
                <a:gd name="T0" fmla="*/ 557 w 564"/>
                <a:gd name="T1" fmla="*/ 9 h 198"/>
                <a:gd name="T2" fmla="*/ 6 w 564"/>
                <a:gd name="T3" fmla="*/ 10 h 198"/>
                <a:gd name="T4" fmla="*/ 4 w 564"/>
                <a:gd name="T5" fmla="*/ 18 h 198"/>
                <a:gd name="T6" fmla="*/ 8 w 564"/>
                <a:gd name="T7" fmla="*/ 31 h 198"/>
                <a:gd name="T8" fmla="*/ 4 w 564"/>
                <a:gd name="T9" fmla="*/ 43 h 198"/>
                <a:gd name="T10" fmla="*/ 9 w 564"/>
                <a:gd name="T11" fmla="*/ 55 h 198"/>
                <a:gd name="T12" fmla="*/ 11 w 564"/>
                <a:gd name="T13" fmla="*/ 68 h 198"/>
                <a:gd name="T14" fmla="*/ 10 w 564"/>
                <a:gd name="T15" fmla="*/ 81 h 198"/>
                <a:gd name="T16" fmla="*/ 22 w 564"/>
                <a:gd name="T17" fmla="*/ 90 h 198"/>
                <a:gd name="T18" fmla="*/ 28 w 564"/>
                <a:gd name="T19" fmla="*/ 84 h 198"/>
                <a:gd name="T20" fmla="*/ 39 w 564"/>
                <a:gd name="T21" fmla="*/ 85 h 198"/>
                <a:gd name="T22" fmla="*/ 47 w 564"/>
                <a:gd name="T23" fmla="*/ 90 h 198"/>
                <a:gd name="T24" fmla="*/ 55 w 564"/>
                <a:gd name="T25" fmla="*/ 101 h 198"/>
                <a:gd name="T26" fmla="*/ 75 w 564"/>
                <a:gd name="T27" fmla="*/ 111 h 198"/>
                <a:gd name="T28" fmla="*/ 94 w 564"/>
                <a:gd name="T29" fmla="*/ 122 h 198"/>
                <a:gd name="T30" fmla="*/ 102 w 564"/>
                <a:gd name="T31" fmla="*/ 128 h 198"/>
                <a:gd name="T32" fmla="*/ 123 w 564"/>
                <a:gd name="T33" fmla="*/ 122 h 198"/>
                <a:gd name="T34" fmla="*/ 129 w 564"/>
                <a:gd name="T35" fmla="*/ 129 h 198"/>
                <a:gd name="T36" fmla="*/ 126 w 564"/>
                <a:gd name="T37" fmla="*/ 154 h 198"/>
                <a:gd name="T38" fmla="*/ 117 w 564"/>
                <a:gd name="T39" fmla="*/ 159 h 198"/>
                <a:gd name="T40" fmla="*/ 129 w 564"/>
                <a:gd name="T41" fmla="*/ 150 h 198"/>
                <a:gd name="T42" fmla="*/ 147 w 564"/>
                <a:gd name="T43" fmla="*/ 163 h 198"/>
                <a:gd name="T44" fmla="*/ 140 w 564"/>
                <a:gd name="T45" fmla="*/ 180 h 198"/>
                <a:gd name="T46" fmla="*/ 151 w 564"/>
                <a:gd name="T47" fmla="*/ 176 h 198"/>
                <a:gd name="T48" fmla="*/ 123 w 564"/>
                <a:gd name="T49" fmla="*/ 193 h 198"/>
                <a:gd name="T50" fmla="*/ 145 w 564"/>
                <a:gd name="T51" fmla="*/ 189 h 198"/>
                <a:gd name="T52" fmla="*/ 164 w 564"/>
                <a:gd name="T53" fmla="*/ 165 h 198"/>
                <a:gd name="T54" fmla="*/ 165 w 564"/>
                <a:gd name="T55" fmla="*/ 167 h 198"/>
                <a:gd name="T56" fmla="*/ 188 w 564"/>
                <a:gd name="T57" fmla="*/ 176 h 198"/>
                <a:gd name="T58" fmla="*/ 205 w 564"/>
                <a:gd name="T59" fmla="*/ 168 h 198"/>
                <a:gd name="T60" fmla="*/ 221 w 564"/>
                <a:gd name="T61" fmla="*/ 163 h 198"/>
                <a:gd name="T62" fmla="*/ 227 w 564"/>
                <a:gd name="T63" fmla="*/ 166 h 198"/>
                <a:gd name="T64" fmla="*/ 233 w 564"/>
                <a:gd name="T65" fmla="*/ 170 h 198"/>
                <a:gd name="T66" fmla="*/ 245 w 564"/>
                <a:gd name="T67" fmla="*/ 154 h 198"/>
                <a:gd name="T68" fmla="*/ 251 w 564"/>
                <a:gd name="T69" fmla="*/ 154 h 198"/>
                <a:gd name="T70" fmla="*/ 263 w 564"/>
                <a:gd name="T71" fmla="*/ 141 h 198"/>
                <a:gd name="T72" fmla="*/ 278 w 564"/>
                <a:gd name="T73" fmla="*/ 140 h 198"/>
                <a:gd name="T74" fmla="*/ 284 w 564"/>
                <a:gd name="T75" fmla="*/ 142 h 198"/>
                <a:gd name="T76" fmla="*/ 291 w 564"/>
                <a:gd name="T77" fmla="*/ 135 h 198"/>
                <a:gd name="T78" fmla="*/ 315 w 564"/>
                <a:gd name="T79" fmla="*/ 133 h 198"/>
                <a:gd name="T80" fmla="*/ 324 w 564"/>
                <a:gd name="T81" fmla="*/ 117 h 198"/>
                <a:gd name="T82" fmla="*/ 332 w 564"/>
                <a:gd name="T83" fmla="*/ 133 h 198"/>
                <a:gd name="T84" fmla="*/ 340 w 564"/>
                <a:gd name="T85" fmla="*/ 127 h 198"/>
                <a:gd name="T86" fmla="*/ 344 w 564"/>
                <a:gd name="T87" fmla="*/ 118 h 198"/>
                <a:gd name="T88" fmla="*/ 353 w 564"/>
                <a:gd name="T89" fmla="*/ 115 h 198"/>
                <a:gd name="T90" fmla="*/ 354 w 564"/>
                <a:gd name="T91" fmla="*/ 113 h 198"/>
                <a:gd name="T92" fmla="*/ 345 w 564"/>
                <a:gd name="T93" fmla="*/ 97 h 198"/>
                <a:gd name="T94" fmla="*/ 369 w 564"/>
                <a:gd name="T95" fmla="*/ 103 h 198"/>
                <a:gd name="T96" fmla="*/ 379 w 564"/>
                <a:gd name="T97" fmla="*/ 110 h 198"/>
                <a:gd name="T98" fmla="*/ 386 w 564"/>
                <a:gd name="T99" fmla="*/ 98 h 198"/>
                <a:gd name="T100" fmla="*/ 394 w 564"/>
                <a:gd name="T101" fmla="*/ 82 h 198"/>
                <a:gd name="T102" fmla="*/ 394 w 564"/>
                <a:gd name="T103" fmla="*/ 103 h 198"/>
                <a:gd name="T104" fmla="*/ 407 w 564"/>
                <a:gd name="T105" fmla="*/ 101 h 198"/>
                <a:gd name="T106" fmla="*/ 422 w 564"/>
                <a:gd name="T107" fmla="*/ 103 h 198"/>
                <a:gd name="T108" fmla="*/ 428 w 564"/>
                <a:gd name="T109" fmla="*/ 88 h 198"/>
                <a:gd name="T110" fmla="*/ 440 w 564"/>
                <a:gd name="T111" fmla="*/ 92 h 198"/>
                <a:gd name="T112" fmla="*/ 443 w 564"/>
                <a:gd name="T113" fmla="*/ 91 h 198"/>
                <a:gd name="T114" fmla="*/ 462 w 564"/>
                <a:gd name="T115" fmla="*/ 96 h 198"/>
                <a:gd name="T116" fmla="*/ 474 w 564"/>
                <a:gd name="T117" fmla="*/ 91 h 198"/>
                <a:gd name="T118" fmla="*/ 481 w 564"/>
                <a:gd name="T119" fmla="*/ 90 h 198"/>
                <a:gd name="T120" fmla="*/ 500 w 564"/>
                <a:gd name="T12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4" h="198">
                  <a:moveTo>
                    <a:pt x="500" y="72"/>
                  </a:moveTo>
                  <a:lnTo>
                    <a:pt x="501" y="70"/>
                  </a:lnTo>
                  <a:lnTo>
                    <a:pt x="512" y="55"/>
                  </a:lnTo>
                  <a:lnTo>
                    <a:pt x="519" y="50"/>
                  </a:lnTo>
                  <a:lnTo>
                    <a:pt x="526" y="41"/>
                  </a:lnTo>
                  <a:lnTo>
                    <a:pt x="537" y="29"/>
                  </a:lnTo>
                  <a:lnTo>
                    <a:pt x="540" y="25"/>
                  </a:lnTo>
                  <a:lnTo>
                    <a:pt x="546" y="24"/>
                  </a:lnTo>
                  <a:lnTo>
                    <a:pt x="550" y="19"/>
                  </a:lnTo>
                  <a:lnTo>
                    <a:pt x="551" y="17"/>
                  </a:lnTo>
                  <a:lnTo>
                    <a:pt x="552" y="15"/>
                  </a:lnTo>
                  <a:lnTo>
                    <a:pt x="557" y="9"/>
                  </a:lnTo>
                  <a:lnTo>
                    <a:pt x="559" y="5"/>
                  </a:lnTo>
                  <a:lnTo>
                    <a:pt x="560" y="4"/>
                  </a:lnTo>
                  <a:lnTo>
                    <a:pt x="564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5" y="78"/>
                  </a:lnTo>
                  <a:lnTo>
                    <a:pt x="13" y="78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0" y="81"/>
                  </a:lnTo>
                  <a:lnTo>
                    <a:pt x="10" y="82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22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8" y="94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9" y="83"/>
                  </a:lnTo>
                  <a:lnTo>
                    <a:pt x="34" y="82"/>
                  </a:lnTo>
                  <a:lnTo>
                    <a:pt x="35" y="81"/>
                  </a:lnTo>
                  <a:lnTo>
                    <a:pt x="37" y="78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8"/>
                  </a:lnTo>
                  <a:lnTo>
                    <a:pt x="41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9" y="88"/>
                  </a:lnTo>
                  <a:lnTo>
                    <a:pt x="38" y="91"/>
                  </a:lnTo>
                  <a:lnTo>
                    <a:pt x="38" y="96"/>
                  </a:lnTo>
                  <a:lnTo>
                    <a:pt x="37" y="98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4" y="98"/>
                  </a:lnTo>
                  <a:lnTo>
                    <a:pt x="42" y="95"/>
                  </a:lnTo>
                  <a:lnTo>
                    <a:pt x="42" y="92"/>
                  </a:lnTo>
                  <a:lnTo>
                    <a:pt x="43" y="91"/>
                  </a:lnTo>
                  <a:lnTo>
                    <a:pt x="44" y="90"/>
                  </a:lnTo>
                  <a:lnTo>
                    <a:pt x="47" y="90"/>
                  </a:lnTo>
                  <a:lnTo>
                    <a:pt x="49" y="91"/>
                  </a:lnTo>
                  <a:lnTo>
                    <a:pt x="50" y="91"/>
                  </a:lnTo>
                  <a:lnTo>
                    <a:pt x="50" y="92"/>
                  </a:lnTo>
                  <a:lnTo>
                    <a:pt x="49" y="95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5" y="101"/>
                  </a:lnTo>
                  <a:lnTo>
                    <a:pt x="55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60" y="103"/>
                  </a:lnTo>
                  <a:lnTo>
                    <a:pt x="61" y="101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7" y="104"/>
                  </a:lnTo>
                  <a:lnTo>
                    <a:pt x="73" y="109"/>
                  </a:lnTo>
                  <a:lnTo>
                    <a:pt x="75" y="111"/>
                  </a:lnTo>
                  <a:lnTo>
                    <a:pt x="76" y="113"/>
                  </a:lnTo>
                  <a:lnTo>
                    <a:pt x="78" y="113"/>
                  </a:lnTo>
                  <a:lnTo>
                    <a:pt x="89" y="109"/>
                  </a:lnTo>
                  <a:lnTo>
                    <a:pt x="88" y="114"/>
                  </a:lnTo>
                  <a:lnTo>
                    <a:pt x="94" y="114"/>
                  </a:lnTo>
                  <a:lnTo>
                    <a:pt x="97" y="114"/>
                  </a:lnTo>
                  <a:lnTo>
                    <a:pt x="100" y="109"/>
                  </a:lnTo>
                  <a:lnTo>
                    <a:pt x="101" y="111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4" y="120"/>
                  </a:lnTo>
                  <a:lnTo>
                    <a:pt x="94" y="122"/>
                  </a:lnTo>
                  <a:lnTo>
                    <a:pt x="91" y="124"/>
                  </a:lnTo>
                  <a:lnTo>
                    <a:pt x="89" y="128"/>
                  </a:lnTo>
                  <a:lnTo>
                    <a:pt x="88" y="129"/>
                  </a:lnTo>
                  <a:lnTo>
                    <a:pt x="88" y="130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91" y="133"/>
                  </a:lnTo>
                  <a:lnTo>
                    <a:pt x="93" y="133"/>
                  </a:lnTo>
                  <a:lnTo>
                    <a:pt x="96" y="130"/>
                  </a:lnTo>
                  <a:lnTo>
                    <a:pt x="99" y="129"/>
                  </a:lnTo>
                  <a:lnTo>
                    <a:pt x="102" y="128"/>
                  </a:lnTo>
                  <a:lnTo>
                    <a:pt x="99" y="130"/>
                  </a:lnTo>
                  <a:lnTo>
                    <a:pt x="97" y="131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7" y="135"/>
                  </a:lnTo>
                  <a:lnTo>
                    <a:pt x="94" y="137"/>
                  </a:lnTo>
                  <a:lnTo>
                    <a:pt x="93" y="139"/>
                  </a:lnTo>
                  <a:lnTo>
                    <a:pt x="95" y="139"/>
                  </a:lnTo>
                  <a:lnTo>
                    <a:pt x="100" y="136"/>
                  </a:lnTo>
                  <a:lnTo>
                    <a:pt x="108" y="134"/>
                  </a:lnTo>
                  <a:lnTo>
                    <a:pt x="119" y="124"/>
                  </a:lnTo>
                  <a:lnTo>
                    <a:pt x="123" y="122"/>
                  </a:lnTo>
                  <a:lnTo>
                    <a:pt x="128" y="124"/>
                  </a:lnTo>
                  <a:lnTo>
                    <a:pt x="129" y="121"/>
                  </a:lnTo>
                  <a:lnTo>
                    <a:pt x="130" y="118"/>
                  </a:lnTo>
                  <a:lnTo>
                    <a:pt x="133" y="116"/>
                  </a:lnTo>
                  <a:lnTo>
                    <a:pt x="134" y="116"/>
                  </a:lnTo>
                  <a:lnTo>
                    <a:pt x="135" y="118"/>
                  </a:lnTo>
                  <a:lnTo>
                    <a:pt x="134" y="120"/>
                  </a:lnTo>
                  <a:lnTo>
                    <a:pt x="132" y="121"/>
                  </a:lnTo>
                  <a:lnTo>
                    <a:pt x="132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3" y="133"/>
                  </a:lnTo>
                  <a:lnTo>
                    <a:pt x="122" y="135"/>
                  </a:lnTo>
                  <a:lnTo>
                    <a:pt x="117" y="142"/>
                  </a:lnTo>
                  <a:lnTo>
                    <a:pt x="119" y="143"/>
                  </a:lnTo>
                  <a:lnTo>
                    <a:pt x="120" y="144"/>
                  </a:lnTo>
                  <a:lnTo>
                    <a:pt x="120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9" y="154"/>
                  </a:lnTo>
                  <a:lnTo>
                    <a:pt x="117" y="155"/>
                  </a:lnTo>
                  <a:lnTo>
                    <a:pt x="117" y="156"/>
                  </a:lnTo>
                  <a:lnTo>
                    <a:pt x="116" y="157"/>
                  </a:lnTo>
                  <a:lnTo>
                    <a:pt x="117" y="159"/>
                  </a:lnTo>
                  <a:lnTo>
                    <a:pt x="119" y="159"/>
                  </a:lnTo>
                  <a:lnTo>
                    <a:pt x="121" y="159"/>
                  </a:lnTo>
                  <a:lnTo>
                    <a:pt x="122" y="157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7" y="155"/>
                  </a:lnTo>
                  <a:lnTo>
                    <a:pt x="128" y="155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30" y="149"/>
                  </a:lnTo>
                  <a:lnTo>
                    <a:pt x="132" y="152"/>
                  </a:lnTo>
                  <a:lnTo>
                    <a:pt x="129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9" y="161"/>
                  </a:lnTo>
                  <a:lnTo>
                    <a:pt x="132" y="162"/>
                  </a:lnTo>
                  <a:lnTo>
                    <a:pt x="133" y="163"/>
                  </a:lnTo>
                  <a:lnTo>
                    <a:pt x="136" y="163"/>
                  </a:lnTo>
                  <a:lnTo>
                    <a:pt x="143" y="162"/>
                  </a:lnTo>
                  <a:lnTo>
                    <a:pt x="147" y="163"/>
                  </a:lnTo>
                  <a:lnTo>
                    <a:pt x="146" y="165"/>
                  </a:lnTo>
                  <a:lnTo>
                    <a:pt x="145" y="168"/>
                  </a:lnTo>
                  <a:lnTo>
                    <a:pt x="143" y="170"/>
                  </a:lnTo>
                  <a:lnTo>
                    <a:pt x="138" y="172"/>
                  </a:lnTo>
                  <a:lnTo>
                    <a:pt x="136" y="174"/>
                  </a:lnTo>
                  <a:lnTo>
                    <a:pt x="136" y="174"/>
                  </a:lnTo>
                  <a:lnTo>
                    <a:pt x="136" y="179"/>
                  </a:lnTo>
                  <a:lnTo>
                    <a:pt x="136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8" y="179"/>
                  </a:lnTo>
                  <a:lnTo>
                    <a:pt x="140" y="180"/>
                  </a:lnTo>
                  <a:lnTo>
                    <a:pt x="140" y="179"/>
                  </a:lnTo>
                  <a:lnTo>
                    <a:pt x="141" y="178"/>
                  </a:lnTo>
                  <a:lnTo>
                    <a:pt x="142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47" y="178"/>
                  </a:lnTo>
                  <a:lnTo>
                    <a:pt x="152" y="166"/>
                  </a:lnTo>
                  <a:lnTo>
                    <a:pt x="153" y="165"/>
                  </a:lnTo>
                  <a:lnTo>
                    <a:pt x="153" y="168"/>
                  </a:lnTo>
                  <a:lnTo>
                    <a:pt x="152" y="173"/>
                  </a:lnTo>
                  <a:lnTo>
                    <a:pt x="151" y="176"/>
                  </a:lnTo>
                  <a:lnTo>
                    <a:pt x="148" y="180"/>
                  </a:lnTo>
                  <a:lnTo>
                    <a:pt x="146" y="181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0" y="182"/>
                  </a:lnTo>
                  <a:lnTo>
                    <a:pt x="140" y="183"/>
                  </a:lnTo>
                  <a:lnTo>
                    <a:pt x="140" y="187"/>
                  </a:lnTo>
                  <a:lnTo>
                    <a:pt x="138" y="187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3" y="193"/>
                  </a:lnTo>
                  <a:lnTo>
                    <a:pt x="121" y="196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6" y="196"/>
                  </a:lnTo>
                  <a:lnTo>
                    <a:pt x="127" y="195"/>
                  </a:lnTo>
                  <a:lnTo>
                    <a:pt x="129" y="195"/>
                  </a:lnTo>
                  <a:lnTo>
                    <a:pt x="134" y="196"/>
                  </a:lnTo>
                  <a:lnTo>
                    <a:pt x="134" y="195"/>
                  </a:lnTo>
                  <a:lnTo>
                    <a:pt x="147" y="193"/>
                  </a:lnTo>
                  <a:lnTo>
                    <a:pt x="147" y="192"/>
                  </a:lnTo>
                  <a:lnTo>
                    <a:pt x="146" y="192"/>
                  </a:lnTo>
                  <a:lnTo>
                    <a:pt x="145" y="189"/>
                  </a:lnTo>
                  <a:lnTo>
                    <a:pt x="145" y="187"/>
                  </a:lnTo>
                  <a:lnTo>
                    <a:pt x="146" y="186"/>
                  </a:lnTo>
                  <a:lnTo>
                    <a:pt x="153" y="181"/>
                  </a:lnTo>
                  <a:lnTo>
                    <a:pt x="155" y="178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2" y="167"/>
                  </a:lnTo>
                  <a:lnTo>
                    <a:pt x="162" y="166"/>
                  </a:lnTo>
                  <a:lnTo>
                    <a:pt x="164" y="165"/>
                  </a:lnTo>
                  <a:lnTo>
                    <a:pt x="165" y="165"/>
                  </a:lnTo>
                  <a:lnTo>
                    <a:pt x="165" y="162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6" y="160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8" y="165"/>
                  </a:lnTo>
                  <a:lnTo>
                    <a:pt x="167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1" y="174"/>
                  </a:lnTo>
                  <a:lnTo>
                    <a:pt x="160" y="176"/>
                  </a:lnTo>
                  <a:lnTo>
                    <a:pt x="162" y="176"/>
                  </a:lnTo>
                  <a:lnTo>
                    <a:pt x="165" y="174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2" y="174"/>
                  </a:lnTo>
                  <a:lnTo>
                    <a:pt x="172" y="175"/>
                  </a:lnTo>
                  <a:lnTo>
                    <a:pt x="173" y="176"/>
                  </a:lnTo>
                  <a:lnTo>
                    <a:pt x="186" y="174"/>
                  </a:lnTo>
                  <a:lnTo>
                    <a:pt x="188" y="176"/>
                  </a:lnTo>
                  <a:lnTo>
                    <a:pt x="193" y="170"/>
                  </a:lnTo>
                  <a:lnTo>
                    <a:pt x="198" y="169"/>
                  </a:lnTo>
                  <a:lnTo>
                    <a:pt x="199" y="169"/>
                  </a:lnTo>
                  <a:lnTo>
                    <a:pt x="200" y="168"/>
                  </a:lnTo>
                  <a:lnTo>
                    <a:pt x="201" y="166"/>
                  </a:lnTo>
                  <a:lnTo>
                    <a:pt x="201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5"/>
                  </a:lnTo>
                  <a:lnTo>
                    <a:pt x="202" y="167"/>
                  </a:lnTo>
                  <a:lnTo>
                    <a:pt x="204" y="168"/>
                  </a:lnTo>
                  <a:lnTo>
                    <a:pt x="205" y="168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11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4" y="165"/>
                  </a:lnTo>
                  <a:lnTo>
                    <a:pt x="214" y="163"/>
                  </a:lnTo>
                  <a:lnTo>
                    <a:pt x="217" y="162"/>
                  </a:lnTo>
                  <a:lnTo>
                    <a:pt x="218" y="162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28" y="165"/>
                  </a:lnTo>
                  <a:lnTo>
                    <a:pt x="228" y="166"/>
                  </a:lnTo>
                  <a:lnTo>
                    <a:pt x="227" y="166"/>
                  </a:lnTo>
                  <a:lnTo>
                    <a:pt x="226" y="167"/>
                  </a:lnTo>
                  <a:lnTo>
                    <a:pt x="225" y="170"/>
                  </a:lnTo>
                  <a:lnTo>
                    <a:pt x="227" y="169"/>
                  </a:lnTo>
                  <a:lnTo>
                    <a:pt x="228" y="167"/>
                  </a:lnTo>
                  <a:lnTo>
                    <a:pt x="230" y="166"/>
                  </a:lnTo>
                  <a:lnTo>
                    <a:pt x="231" y="169"/>
                  </a:lnTo>
                  <a:lnTo>
                    <a:pt x="234" y="165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7" y="163"/>
                  </a:lnTo>
                  <a:lnTo>
                    <a:pt x="234" y="169"/>
                  </a:lnTo>
                  <a:lnTo>
                    <a:pt x="233" y="170"/>
                  </a:lnTo>
                  <a:lnTo>
                    <a:pt x="236" y="170"/>
                  </a:lnTo>
                  <a:lnTo>
                    <a:pt x="238" y="170"/>
                  </a:lnTo>
                  <a:lnTo>
                    <a:pt x="239" y="169"/>
                  </a:lnTo>
                  <a:lnTo>
                    <a:pt x="243" y="165"/>
                  </a:lnTo>
                  <a:lnTo>
                    <a:pt x="247" y="161"/>
                  </a:lnTo>
                  <a:lnTo>
                    <a:pt x="246" y="160"/>
                  </a:lnTo>
                  <a:lnTo>
                    <a:pt x="247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5" y="154"/>
                  </a:lnTo>
                  <a:lnTo>
                    <a:pt x="246" y="154"/>
                  </a:lnTo>
                  <a:lnTo>
                    <a:pt x="247" y="153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6" y="149"/>
                  </a:lnTo>
                  <a:lnTo>
                    <a:pt x="245" y="149"/>
                  </a:lnTo>
                  <a:lnTo>
                    <a:pt x="244" y="147"/>
                  </a:lnTo>
                  <a:lnTo>
                    <a:pt x="245" y="147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3" y="150"/>
                  </a:lnTo>
                  <a:lnTo>
                    <a:pt x="256" y="149"/>
                  </a:lnTo>
                  <a:lnTo>
                    <a:pt x="260" y="149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3" y="141"/>
                  </a:lnTo>
                  <a:lnTo>
                    <a:pt x="265" y="141"/>
                  </a:lnTo>
                  <a:lnTo>
                    <a:pt x="267" y="143"/>
                  </a:lnTo>
                  <a:lnTo>
                    <a:pt x="267" y="146"/>
                  </a:lnTo>
                  <a:lnTo>
                    <a:pt x="265" y="147"/>
                  </a:lnTo>
                  <a:lnTo>
                    <a:pt x="266" y="148"/>
                  </a:lnTo>
                  <a:lnTo>
                    <a:pt x="267" y="149"/>
                  </a:lnTo>
                  <a:lnTo>
                    <a:pt x="273" y="148"/>
                  </a:lnTo>
                  <a:lnTo>
                    <a:pt x="275" y="147"/>
                  </a:lnTo>
                  <a:lnTo>
                    <a:pt x="277" y="140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77" y="144"/>
                  </a:lnTo>
                  <a:lnTo>
                    <a:pt x="277" y="146"/>
                  </a:lnTo>
                  <a:lnTo>
                    <a:pt x="277" y="147"/>
                  </a:lnTo>
                  <a:lnTo>
                    <a:pt x="279" y="148"/>
                  </a:lnTo>
                  <a:lnTo>
                    <a:pt x="280" y="147"/>
                  </a:lnTo>
                  <a:lnTo>
                    <a:pt x="282" y="147"/>
                  </a:lnTo>
                  <a:lnTo>
                    <a:pt x="282" y="146"/>
                  </a:lnTo>
                  <a:lnTo>
                    <a:pt x="280" y="144"/>
                  </a:lnTo>
                  <a:lnTo>
                    <a:pt x="282" y="143"/>
                  </a:lnTo>
                  <a:lnTo>
                    <a:pt x="284" y="141"/>
                  </a:lnTo>
                  <a:lnTo>
                    <a:pt x="284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90" y="142"/>
                  </a:lnTo>
                  <a:lnTo>
                    <a:pt x="292" y="141"/>
                  </a:lnTo>
                  <a:lnTo>
                    <a:pt x="291" y="140"/>
                  </a:lnTo>
                  <a:lnTo>
                    <a:pt x="292" y="139"/>
                  </a:lnTo>
                  <a:lnTo>
                    <a:pt x="291" y="137"/>
                  </a:lnTo>
                  <a:lnTo>
                    <a:pt x="289" y="136"/>
                  </a:lnTo>
                  <a:lnTo>
                    <a:pt x="289" y="135"/>
                  </a:lnTo>
                  <a:lnTo>
                    <a:pt x="290" y="136"/>
                  </a:lnTo>
                  <a:lnTo>
                    <a:pt x="291" y="136"/>
                  </a:lnTo>
                  <a:lnTo>
                    <a:pt x="291" y="135"/>
                  </a:lnTo>
                  <a:lnTo>
                    <a:pt x="291" y="134"/>
                  </a:lnTo>
                  <a:lnTo>
                    <a:pt x="291" y="133"/>
                  </a:lnTo>
                  <a:lnTo>
                    <a:pt x="292" y="133"/>
                  </a:lnTo>
                  <a:lnTo>
                    <a:pt x="299" y="133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4" y="130"/>
                  </a:lnTo>
                  <a:lnTo>
                    <a:pt x="305" y="131"/>
                  </a:lnTo>
                  <a:lnTo>
                    <a:pt x="304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6" y="133"/>
                  </a:lnTo>
                  <a:lnTo>
                    <a:pt x="316" y="129"/>
                  </a:lnTo>
                  <a:lnTo>
                    <a:pt x="317" y="129"/>
                  </a:lnTo>
                  <a:lnTo>
                    <a:pt x="317" y="128"/>
                  </a:lnTo>
                  <a:lnTo>
                    <a:pt x="318" y="127"/>
                  </a:lnTo>
                  <a:lnTo>
                    <a:pt x="318" y="124"/>
                  </a:lnTo>
                  <a:lnTo>
                    <a:pt x="317" y="122"/>
                  </a:lnTo>
                  <a:lnTo>
                    <a:pt x="316" y="122"/>
                  </a:lnTo>
                  <a:lnTo>
                    <a:pt x="316" y="121"/>
                  </a:lnTo>
                  <a:lnTo>
                    <a:pt x="322" y="120"/>
                  </a:lnTo>
                  <a:lnTo>
                    <a:pt x="324" y="117"/>
                  </a:lnTo>
                  <a:lnTo>
                    <a:pt x="325" y="116"/>
                  </a:lnTo>
                  <a:lnTo>
                    <a:pt x="328" y="115"/>
                  </a:lnTo>
                  <a:lnTo>
                    <a:pt x="329" y="115"/>
                  </a:lnTo>
                  <a:lnTo>
                    <a:pt x="330" y="118"/>
                  </a:lnTo>
                  <a:lnTo>
                    <a:pt x="325" y="118"/>
                  </a:lnTo>
                  <a:lnTo>
                    <a:pt x="325" y="120"/>
                  </a:lnTo>
                  <a:lnTo>
                    <a:pt x="328" y="121"/>
                  </a:lnTo>
                  <a:lnTo>
                    <a:pt x="327" y="122"/>
                  </a:lnTo>
                  <a:lnTo>
                    <a:pt x="325" y="123"/>
                  </a:lnTo>
                  <a:lnTo>
                    <a:pt x="325" y="126"/>
                  </a:lnTo>
                  <a:lnTo>
                    <a:pt x="327" y="127"/>
                  </a:lnTo>
                  <a:lnTo>
                    <a:pt x="332" y="133"/>
                  </a:lnTo>
                  <a:lnTo>
                    <a:pt x="334" y="134"/>
                  </a:lnTo>
                  <a:lnTo>
                    <a:pt x="335" y="133"/>
                  </a:lnTo>
                  <a:lnTo>
                    <a:pt x="335" y="133"/>
                  </a:lnTo>
                  <a:lnTo>
                    <a:pt x="340" y="130"/>
                  </a:lnTo>
                  <a:lnTo>
                    <a:pt x="335" y="128"/>
                  </a:lnTo>
                  <a:lnTo>
                    <a:pt x="334" y="126"/>
                  </a:lnTo>
                  <a:lnTo>
                    <a:pt x="332" y="123"/>
                  </a:lnTo>
                  <a:lnTo>
                    <a:pt x="334" y="122"/>
                  </a:lnTo>
                  <a:lnTo>
                    <a:pt x="334" y="123"/>
                  </a:lnTo>
                  <a:lnTo>
                    <a:pt x="336" y="127"/>
                  </a:lnTo>
                  <a:lnTo>
                    <a:pt x="338" y="127"/>
                  </a:lnTo>
                  <a:lnTo>
                    <a:pt x="340" y="127"/>
                  </a:lnTo>
                  <a:lnTo>
                    <a:pt x="341" y="128"/>
                  </a:lnTo>
                  <a:lnTo>
                    <a:pt x="342" y="129"/>
                  </a:lnTo>
                  <a:lnTo>
                    <a:pt x="342" y="130"/>
                  </a:lnTo>
                  <a:lnTo>
                    <a:pt x="343" y="131"/>
                  </a:lnTo>
                  <a:lnTo>
                    <a:pt x="344" y="133"/>
                  </a:lnTo>
                  <a:lnTo>
                    <a:pt x="344" y="133"/>
                  </a:lnTo>
                  <a:lnTo>
                    <a:pt x="347" y="133"/>
                  </a:lnTo>
                  <a:lnTo>
                    <a:pt x="345" y="130"/>
                  </a:lnTo>
                  <a:lnTo>
                    <a:pt x="343" y="127"/>
                  </a:lnTo>
                  <a:lnTo>
                    <a:pt x="343" y="124"/>
                  </a:lnTo>
                  <a:lnTo>
                    <a:pt x="343" y="122"/>
                  </a:lnTo>
                  <a:lnTo>
                    <a:pt x="344" y="118"/>
                  </a:lnTo>
                  <a:lnTo>
                    <a:pt x="345" y="116"/>
                  </a:lnTo>
                  <a:lnTo>
                    <a:pt x="344" y="115"/>
                  </a:lnTo>
                  <a:lnTo>
                    <a:pt x="342" y="113"/>
                  </a:lnTo>
                  <a:lnTo>
                    <a:pt x="340" y="109"/>
                  </a:lnTo>
                  <a:lnTo>
                    <a:pt x="342" y="110"/>
                  </a:lnTo>
                  <a:lnTo>
                    <a:pt x="343" y="111"/>
                  </a:lnTo>
                  <a:lnTo>
                    <a:pt x="348" y="116"/>
                  </a:lnTo>
                  <a:lnTo>
                    <a:pt x="349" y="116"/>
                  </a:lnTo>
                  <a:lnTo>
                    <a:pt x="350" y="116"/>
                  </a:lnTo>
                  <a:lnTo>
                    <a:pt x="350" y="115"/>
                  </a:lnTo>
                  <a:lnTo>
                    <a:pt x="351" y="115"/>
                  </a:lnTo>
                  <a:lnTo>
                    <a:pt x="353" y="115"/>
                  </a:lnTo>
                  <a:lnTo>
                    <a:pt x="351" y="116"/>
                  </a:lnTo>
                  <a:lnTo>
                    <a:pt x="355" y="122"/>
                  </a:lnTo>
                  <a:lnTo>
                    <a:pt x="355" y="126"/>
                  </a:lnTo>
                  <a:lnTo>
                    <a:pt x="358" y="124"/>
                  </a:lnTo>
                  <a:lnTo>
                    <a:pt x="360" y="123"/>
                  </a:lnTo>
                  <a:lnTo>
                    <a:pt x="360" y="121"/>
                  </a:lnTo>
                  <a:lnTo>
                    <a:pt x="361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8" y="117"/>
                  </a:lnTo>
                  <a:lnTo>
                    <a:pt x="356" y="115"/>
                  </a:lnTo>
                  <a:lnTo>
                    <a:pt x="354" y="113"/>
                  </a:lnTo>
                  <a:lnTo>
                    <a:pt x="353" y="111"/>
                  </a:lnTo>
                  <a:lnTo>
                    <a:pt x="353" y="109"/>
                  </a:lnTo>
                  <a:lnTo>
                    <a:pt x="354" y="109"/>
                  </a:lnTo>
                  <a:lnTo>
                    <a:pt x="355" y="109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4" y="104"/>
                  </a:lnTo>
                  <a:lnTo>
                    <a:pt x="353" y="103"/>
                  </a:lnTo>
                  <a:lnTo>
                    <a:pt x="350" y="102"/>
                  </a:lnTo>
                  <a:lnTo>
                    <a:pt x="350" y="101"/>
                  </a:lnTo>
                  <a:lnTo>
                    <a:pt x="345" y="98"/>
                  </a:lnTo>
                  <a:lnTo>
                    <a:pt x="345" y="97"/>
                  </a:lnTo>
                  <a:lnTo>
                    <a:pt x="348" y="97"/>
                  </a:lnTo>
                  <a:lnTo>
                    <a:pt x="350" y="98"/>
                  </a:lnTo>
                  <a:lnTo>
                    <a:pt x="353" y="101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60" y="105"/>
                  </a:lnTo>
                  <a:lnTo>
                    <a:pt x="362" y="109"/>
                  </a:lnTo>
                  <a:lnTo>
                    <a:pt x="362" y="110"/>
                  </a:lnTo>
                  <a:lnTo>
                    <a:pt x="364" y="108"/>
                  </a:lnTo>
                  <a:lnTo>
                    <a:pt x="371" y="109"/>
                  </a:lnTo>
                  <a:lnTo>
                    <a:pt x="369" y="105"/>
                  </a:lnTo>
                  <a:lnTo>
                    <a:pt x="369" y="103"/>
                  </a:lnTo>
                  <a:lnTo>
                    <a:pt x="369" y="103"/>
                  </a:lnTo>
                  <a:lnTo>
                    <a:pt x="370" y="103"/>
                  </a:lnTo>
                  <a:lnTo>
                    <a:pt x="371" y="103"/>
                  </a:lnTo>
                  <a:lnTo>
                    <a:pt x="373" y="104"/>
                  </a:lnTo>
                  <a:lnTo>
                    <a:pt x="374" y="105"/>
                  </a:lnTo>
                  <a:lnTo>
                    <a:pt x="374" y="107"/>
                  </a:lnTo>
                  <a:lnTo>
                    <a:pt x="375" y="109"/>
                  </a:lnTo>
                  <a:lnTo>
                    <a:pt x="376" y="113"/>
                  </a:lnTo>
                  <a:lnTo>
                    <a:pt x="377" y="114"/>
                  </a:lnTo>
                  <a:lnTo>
                    <a:pt x="377" y="113"/>
                  </a:lnTo>
                  <a:lnTo>
                    <a:pt x="377" y="111"/>
                  </a:lnTo>
                  <a:lnTo>
                    <a:pt x="379" y="110"/>
                  </a:lnTo>
                  <a:lnTo>
                    <a:pt x="380" y="110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2" y="109"/>
                  </a:lnTo>
                  <a:lnTo>
                    <a:pt x="383" y="110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8" y="103"/>
                  </a:lnTo>
                  <a:lnTo>
                    <a:pt x="386" y="98"/>
                  </a:lnTo>
                  <a:lnTo>
                    <a:pt x="387" y="94"/>
                  </a:lnTo>
                  <a:lnTo>
                    <a:pt x="393" y="81"/>
                  </a:lnTo>
                  <a:lnTo>
                    <a:pt x="395" y="75"/>
                  </a:lnTo>
                  <a:lnTo>
                    <a:pt x="397" y="74"/>
                  </a:lnTo>
                  <a:lnTo>
                    <a:pt x="401" y="72"/>
                  </a:lnTo>
                  <a:lnTo>
                    <a:pt x="403" y="74"/>
                  </a:lnTo>
                  <a:lnTo>
                    <a:pt x="407" y="77"/>
                  </a:lnTo>
                  <a:lnTo>
                    <a:pt x="408" y="83"/>
                  </a:lnTo>
                  <a:lnTo>
                    <a:pt x="401" y="78"/>
                  </a:lnTo>
                  <a:lnTo>
                    <a:pt x="399" y="77"/>
                  </a:lnTo>
                  <a:lnTo>
                    <a:pt x="395" y="81"/>
                  </a:lnTo>
                  <a:lnTo>
                    <a:pt x="394" y="82"/>
                  </a:lnTo>
                  <a:lnTo>
                    <a:pt x="394" y="83"/>
                  </a:lnTo>
                  <a:lnTo>
                    <a:pt x="394" y="87"/>
                  </a:lnTo>
                  <a:lnTo>
                    <a:pt x="393" y="88"/>
                  </a:lnTo>
                  <a:lnTo>
                    <a:pt x="392" y="92"/>
                  </a:lnTo>
                  <a:lnTo>
                    <a:pt x="390" y="94"/>
                  </a:lnTo>
                  <a:lnTo>
                    <a:pt x="389" y="95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9" y="102"/>
                  </a:lnTo>
                  <a:lnTo>
                    <a:pt x="390" y="103"/>
                  </a:lnTo>
                  <a:lnTo>
                    <a:pt x="393" y="104"/>
                  </a:lnTo>
                  <a:lnTo>
                    <a:pt x="394" y="103"/>
                  </a:lnTo>
                  <a:lnTo>
                    <a:pt x="394" y="103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9" y="103"/>
                  </a:lnTo>
                  <a:lnTo>
                    <a:pt x="400" y="103"/>
                  </a:lnTo>
                  <a:lnTo>
                    <a:pt x="401" y="105"/>
                  </a:lnTo>
                  <a:lnTo>
                    <a:pt x="403" y="107"/>
                  </a:lnTo>
                  <a:lnTo>
                    <a:pt x="405" y="107"/>
                  </a:lnTo>
                  <a:lnTo>
                    <a:pt x="405" y="105"/>
                  </a:lnTo>
                  <a:lnTo>
                    <a:pt x="407" y="104"/>
                  </a:lnTo>
                  <a:lnTo>
                    <a:pt x="407" y="103"/>
                  </a:lnTo>
                  <a:lnTo>
                    <a:pt x="407" y="101"/>
                  </a:lnTo>
                  <a:lnTo>
                    <a:pt x="407" y="100"/>
                  </a:lnTo>
                  <a:lnTo>
                    <a:pt x="408" y="98"/>
                  </a:lnTo>
                  <a:lnTo>
                    <a:pt x="409" y="97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2" y="100"/>
                  </a:lnTo>
                  <a:lnTo>
                    <a:pt x="412" y="101"/>
                  </a:lnTo>
                  <a:lnTo>
                    <a:pt x="412" y="102"/>
                  </a:lnTo>
                  <a:lnTo>
                    <a:pt x="414" y="102"/>
                  </a:lnTo>
                  <a:lnTo>
                    <a:pt x="420" y="98"/>
                  </a:lnTo>
                  <a:lnTo>
                    <a:pt x="420" y="100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2"/>
                  </a:lnTo>
                  <a:lnTo>
                    <a:pt x="422" y="100"/>
                  </a:lnTo>
                  <a:lnTo>
                    <a:pt x="421" y="97"/>
                  </a:lnTo>
                  <a:lnTo>
                    <a:pt x="425" y="97"/>
                  </a:lnTo>
                  <a:lnTo>
                    <a:pt x="426" y="97"/>
                  </a:lnTo>
                  <a:lnTo>
                    <a:pt x="427" y="94"/>
                  </a:lnTo>
                  <a:lnTo>
                    <a:pt x="428" y="92"/>
                  </a:lnTo>
                  <a:lnTo>
                    <a:pt x="428" y="91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9" y="88"/>
                  </a:lnTo>
                  <a:lnTo>
                    <a:pt x="430" y="88"/>
                  </a:lnTo>
                  <a:lnTo>
                    <a:pt x="432" y="90"/>
                  </a:lnTo>
                  <a:lnTo>
                    <a:pt x="433" y="91"/>
                  </a:lnTo>
                  <a:lnTo>
                    <a:pt x="433" y="90"/>
                  </a:lnTo>
                  <a:lnTo>
                    <a:pt x="434" y="88"/>
                  </a:lnTo>
                  <a:lnTo>
                    <a:pt x="435" y="88"/>
                  </a:lnTo>
                  <a:lnTo>
                    <a:pt x="436" y="90"/>
                  </a:lnTo>
                  <a:lnTo>
                    <a:pt x="438" y="91"/>
                  </a:lnTo>
                  <a:lnTo>
                    <a:pt x="439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1" y="91"/>
                  </a:lnTo>
                  <a:lnTo>
                    <a:pt x="441" y="89"/>
                  </a:lnTo>
                  <a:lnTo>
                    <a:pt x="440" y="87"/>
                  </a:lnTo>
                  <a:lnTo>
                    <a:pt x="440" y="84"/>
                  </a:lnTo>
                  <a:lnTo>
                    <a:pt x="441" y="82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2" y="85"/>
                  </a:lnTo>
                  <a:lnTo>
                    <a:pt x="447" y="89"/>
                  </a:lnTo>
                  <a:lnTo>
                    <a:pt x="448" y="91"/>
                  </a:lnTo>
                  <a:lnTo>
                    <a:pt x="446" y="90"/>
                  </a:lnTo>
                  <a:lnTo>
                    <a:pt x="443" y="91"/>
                  </a:lnTo>
                  <a:lnTo>
                    <a:pt x="443" y="92"/>
                  </a:lnTo>
                  <a:lnTo>
                    <a:pt x="446" y="94"/>
                  </a:lnTo>
                  <a:lnTo>
                    <a:pt x="451" y="94"/>
                  </a:lnTo>
                  <a:lnTo>
                    <a:pt x="453" y="95"/>
                  </a:lnTo>
                  <a:lnTo>
                    <a:pt x="460" y="101"/>
                  </a:lnTo>
                  <a:lnTo>
                    <a:pt x="464" y="102"/>
                  </a:lnTo>
                  <a:lnTo>
                    <a:pt x="464" y="101"/>
                  </a:lnTo>
                  <a:lnTo>
                    <a:pt x="464" y="100"/>
                  </a:lnTo>
                  <a:lnTo>
                    <a:pt x="462" y="98"/>
                  </a:lnTo>
                  <a:lnTo>
                    <a:pt x="461" y="98"/>
                  </a:lnTo>
                  <a:lnTo>
                    <a:pt x="462" y="97"/>
                  </a:lnTo>
                  <a:lnTo>
                    <a:pt x="462" y="96"/>
                  </a:lnTo>
                  <a:lnTo>
                    <a:pt x="464" y="96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1" y="94"/>
                  </a:lnTo>
                  <a:lnTo>
                    <a:pt x="465" y="92"/>
                  </a:lnTo>
                  <a:lnTo>
                    <a:pt x="471" y="98"/>
                  </a:lnTo>
                  <a:lnTo>
                    <a:pt x="474" y="100"/>
                  </a:lnTo>
                  <a:lnTo>
                    <a:pt x="473" y="97"/>
                  </a:lnTo>
                  <a:lnTo>
                    <a:pt x="472" y="96"/>
                  </a:lnTo>
                  <a:lnTo>
                    <a:pt x="472" y="95"/>
                  </a:lnTo>
                  <a:lnTo>
                    <a:pt x="473" y="92"/>
                  </a:lnTo>
                  <a:lnTo>
                    <a:pt x="474" y="91"/>
                  </a:lnTo>
                  <a:lnTo>
                    <a:pt x="475" y="91"/>
                  </a:lnTo>
                  <a:lnTo>
                    <a:pt x="478" y="91"/>
                  </a:lnTo>
                  <a:lnTo>
                    <a:pt x="477" y="94"/>
                  </a:lnTo>
                  <a:lnTo>
                    <a:pt x="475" y="95"/>
                  </a:lnTo>
                  <a:lnTo>
                    <a:pt x="474" y="96"/>
                  </a:lnTo>
                  <a:lnTo>
                    <a:pt x="479" y="97"/>
                  </a:lnTo>
                  <a:lnTo>
                    <a:pt x="482" y="94"/>
                  </a:lnTo>
                  <a:lnTo>
                    <a:pt x="481" y="94"/>
                  </a:lnTo>
                  <a:lnTo>
                    <a:pt x="480" y="92"/>
                  </a:lnTo>
                  <a:lnTo>
                    <a:pt x="481" y="92"/>
                  </a:lnTo>
                  <a:lnTo>
                    <a:pt x="482" y="91"/>
                  </a:lnTo>
                  <a:lnTo>
                    <a:pt x="481" y="90"/>
                  </a:lnTo>
                  <a:lnTo>
                    <a:pt x="480" y="88"/>
                  </a:lnTo>
                  <a:lnTo>
                    <a:pt x="481" y="87"/>
                  </a:lnTo>
                  <a:lnTo>
                    <a:pt x="482" y="85"/>
                  </a:lnTo>
                  <a:lnTo>
                    <a:pt x="481" y="85"/>
                  </a:lnTo>
                  <a:lnTo>
                    <a:pt x="481" y="84"/>
                  </a:lnTo>
                  <a:lnTo>
                    <a:pt x="481" y="83"/>
                  </a:lnTo>
                  <a:lnTo>
                    <a:pt x="482" y="82"/>
                  </a:lnTo>
                  <a:lnTo>
                    <a:pt x="484" y="83"/>
                  </a:lnTo>
                  <a:lnTo>
                    <a:pt x="485" y="85"/>
                  </a:lnTo>
                  <a:lnTo>
                    <a:pt x="486" y="87"/>
                  </a:lnTo>
                  <a:lnTo>
                    <a:pt x="493" y="78"/>
                  </a:lnTo>
                  <a:lnTo>
                    <a:pt x="500" y="7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10">
              <a:extLst>
                <a:ext uri="{FF2B5EF4-FFF2-40B4-BE49-F238E27FC236}">
                  <a16:creationId xmlns:a16="http://schemas.microsoft.com/office/drawing/2014/main" id="{10288AFC-F477-EDE2-869D-8B4ABDE9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1" y="2284413"/>
              <a:ext cx="455613" cy="373063"/>
            </a:xfrm>
            <a:custGeom>
              <a:avLst/>
              <a:gdLst>
                <a:gd name="T0" fmla="*/ 6 w 287"/>
                <a:gd name="T1" fmla="*/ 76 h 235"/>
                <a:gd name="T2" fmla="*/ 10 w 287"/>
                <a:gd name="T3" fmla="*/ 83 h 235"/>
                <a:gd name="T4" fmla="*/ 27 w 287"/>
                <a:gd name="T5" fmla="*/ 96 h 235"/>
                <a:gd name="T6" fmla="*/ 47 w 287"/>
                <a:gd name="T7" fmla="*/ 90 h 235"/>
                <a:gd name="T8" fmla="*/ 53 w 287"/>
                <a:gd name="T9" fmla="*/ 104 h 235"/>
                <a:gd name="T10" fmla="*/ 66 w 287"/>
                <a:gd name="T11" fmla="*/ 118 h 235"/>
                <a:gd name="T12" fmla="*/ 77 w 287"/>
                <a:gd name="T13" fmla="*/ 121 h 235"/>
                <a:gd name="T14" fmla="*/ 88 w 287"/>
                <a:gd name="T15" fmla="*/ 142 h 235"/>
                <a:gd name="T16" fmla="*/ 101 w 287"/>
                <a:gd name="T17" fmla="*/ 140 h 235"/>
                <a:gd name="T18" fmla="*/ 119 w 287"/>
                <a:gd name="T19" fmla="*/ 148 h 235"/>
                <a:gd name="T20" fmla="*/ 124 w 287"/>
                <a:gd name="T21" fmla="*/ 150 h 235"/>
                <a:gd name="T22" fmla="*/ 123 w 287"/>
                <a:gd name="T23" fmla="*/ 163 h 235"/>
                <a:gd name="T24" fmla="*/ 119 w 287"/>
                <a:gd name="T25" fmla="*/ 175 h 235"/>
                <a:gd name="T26" fmla="*/ 142 w 287"/>
                <a:gd name="T27" fmla="*/ 186 h 235"/>
                <a:gd name="T28" fmla="*/ 160 w 287"/>
                <a:gd name="T29" fmla="*/ 170 h 235"/>
                <a:gd name="T30" fmla="*/ 175 w 287"/>
                <a:gd name="T31" fmla="*/ 161 h 235"/>
                <a:gd name="T32" fmla="*/ 171 w 287"/>
                <a:gd name="T33" fmla="*/ 173 h 235"/>
                <a:gd name="T34" fmla="*/ 173 w 287"/>
                <a:gd name="T35" fmla="*/ 193 h 235"/>
                <a:gd name="T36" fmla="*/ 177 w 287"/>
                <a:gd name="T37" fmla="*/ 202 h 235"/>
                <a:gd name="T38" fmla="*/ 196 w 287"/>
                <a:gd name="T39" fmla="*/ 213 h 235"/>
                <a:gd name="T40" fmla="*/ 205 w 287"/>
                <a:gd name="T41" fmla="*/ 221 h 235"/>
                <a:gd name="T42" fmla="*/ 217 w 287"/>
                <a:gd name="T43" fmla="*/ 230 h 235"/>
                <a:gd name="T44" fmla="*/ 225 w 287"/>
                <a:gd name="T45" fmla="*/ 232 h 235"/>
                <a:gd name="T46" fmla="*/ 235 w 287"/>
                <a:gd name="T47" fmla="*/ 231 h 235"/>
                <a:gd name="T48" fmla="*/ 247 w 287"/>
                <a:gd name="T49" fmla="*/ 228 h 235"/>
                <a:gd name="T50" fmla="*/ 250 w 287"/>
                <a:gd name="T51" fmla="*/ 218 h 235"/>
                <a:gd name="T52" fmla="*/ 247 w 287"/>
                <a:gd name="T53" fmla="*/ 211 h 235"/>
                <a:gd name="T54" fmla="*/ 240 w 287"/>
                <a:gd name="T55" fmla="*/ 202 h 235"/>
                <a:gd name="T56" fmla="*/ 240 w 287"/>
                <a:gd name="T57" fmla="*/ 194 h 235"/>
                <a:gd name="T58" fmla="*/ 244 w 287"/>
                <a:gd name="T59" fmla="*/ 180 h 235"/>
                <a:gd name="T60" fmla="*/ 247 w 287"/>
                <a:gd name="T61" fmla="*/ 170 h 235"/>
                <a:gd name="T62" fmla="*/ 255 w 287"/>
                <a:gd name="T63" fmla="*/ 161 h 235"/>
                <a:gd name="T64" fmla="*/ 263 w 287"/>
                <a:gd name="T65" fmla="*/ 161 h 235"/>
                <a:gd name="T66" fmla="*/ 268 w 287"/>
                <a:gd name="T67" fmla="*/ 162 h 235"/>
                <a:gd name="T68" fmla="*/ 269 w 287"/>
                <a:gd name="T69" fmla="*/ 153 h 235"/>
                <a:gd name="T70" fmla="*/ 280 w 287"/>
                <a:gd name="T71" fmla="*/ 143 h 235"/>
                <a:gd name="T72" fmla="*/ 287 w 287"/>
                <a:gd name="T73" fmla="*/ 140 h 235"/>
                <a:gd name="T74" fmla="*/ 283 w 287"/>
                <a:gd name="T75" fmla="*/ 123 h 235"/>
                <a:gd name="T76" fmla="*/ 273 w 287"/>
                <a:gd name="T77" fmla="*/ 118 h 235"/>
                <a:gd name="T78" fmla="*/ 276 w 287"/>
                <a:gd name="T79" fmla="*/ 109 h 235"/>
                <a:gd name="T80" fmla="*/ 263 w 287"/>
                <a:gd name="T81" fmla="*/ 94 h 235"/>
                <a:gd name="T82" fmla="*/ 250 w 287"/>
                <a:gd name="T83" fmla="*/ 90 h 235"/>
                <a:gd name="T84" fmla="*/ 236 w 287"/>
                <a:gd name="T85" fmla="*/ 89 h 235"/>
                <a:gd name="T86" fmla="*/ 235 w 287"/>
                <a:gd name="T87" fmla="*/ 72 h 235"/>
                <a:gd name="T88" fmla="*/ 242 w 287"/>
                <a:gd name="T89" fmla="*/ 57 h 235"/>
                <a:gd name="T90" fmla="*/ 244 w 287"/>
                <a:gd name="T91" fmla="*/ 50 h 235"/>
                <a:gd name="T92" fmla="*/ 241 w 287"/>
                <a:gd name="T93" fmla="*/ 42 h 235"/>
                <a:gd name="T94" fmla="*/ 225 w 287"/>
                <a:gd name="T95" fmla="*/ 35 h 235"/>
                <a:gd name="T96" fmla="*/ 204 w 287"/>
                <a:gd name="T97" fmla="*/ 29 h 235"/>
                <a:gd name="T98" fmla="*/ 193 w 287"/>
                <a:gd name="T99" fmla="*/ 23 h 235"/>
                <a:gd name="T100" fmla="*/ 186 w 287"/>
                <a:gd name="T101" fmla="*/ 4 h 235"/>
                <a:gd name="T102" fmla="*/ 175 w 287"/>
                <a:gd name="T103" fmla="*/ 12 h 235"/>
                <a:gd name="T104" fmla="*/ 171 w 287"/>
                <a:gd name="T105" fmla="*/ 4 h 235"/>
                <a:gd name="T106" fmla="*/ 155 w 287"/>
                <a:gd name="T107" fmla="*/ 11 h 235"/>
                <a:gd name="T108" fmla="*/ 146 w 287"/>
                <a:gd name="T109" fmla="*/ 4 h 235"/>
                <a:gd name="T110" fmla="*/ 140 w 287"/>
                <a:gd name="T111" fmla="*/ 16 h 235"/>
                <a:gd name="T112" fmla="*/ 131 w 287"/>
                <a:gd name="T113" fmla="*/ 20 h 235"/>
                <a:gd name="T114" fmla="*/ 131 w 287"/>
                <a:gd name="T115" fmla="*/ 25 h 235"/>
                <a:gd name="T116" fmla="*/ 119 w 287"/>
                <a:gd name="T117" fmla="*/ 27 h 235"/>
                <a:gd name="T118" fmla="*/ 91 w 287"/>
                <a:gd name="T119" fmla="*/ 29 h 235"/>
                <a:gd name="T120" fmla="*/ 72 w 287"/>
                <a:gd name="T121" fmla="*/ 30 h 235"/>
                <a:gd name="T122" fmla="*/ 62 w 287"/>
                <a:gd name="T123" fmla="*/ 20 h 235"/>
                <a:gd name="T124" fmla="*/ 2 w 287"/>
                <a:gd name="T125" fmla="*/ 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35">
                  <a:moveTo>
                    <a:pt x="2" y="57"/>
                  </a:moveTo>
                  <a:lnTo>
                    <a:pt x="2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6" y="76"/>
                  </a:lnTo>
                  <a:lnTo>
                    <a:pt x="6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3" y="85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7" y="91"/>
                  </a:lnTo>
                  <a:lnTo>
                    <a:pt x="19" y="92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42" y="85"/>
                  </a:lnTo>
                  <a:lnTo>
                    <a:pt x="45" y="87"/>
                  </a:lnTo>
                  <a:lnTo>
                    <a:pt x="46" y="88"/>
                  </a:lnTo>
                  <a:lnTo>
                    <a:pt x="47" y="90"/>
                  </a:lnTo>
                  <a:lnTo>
                    <a:pt x="48" y="91"/>
                  </a:lnTo>
                  <a:lnTo>
                    <a:pt x="49" y="94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2" y="95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2" y="101"/>
                  </a:lnTo>
                  <a:lnTo>
                    <a:pt x="53" y="104"/>
                  </a:lnTo>
                  <a:lnTo>
                    <a:pt x="55" y="111"/>
                  </a:lnTo>
                  <a:lnTo>
                    <a:pt x="55" y="115"/>
                  </a:lnTo>
                  <a:lnTo>
                    <a:pt x="55" y="116"/>
                  </a:lnTo>
                  <a:lnTo>
                    <a:pt x="56" y="117"/>
                  </a:lnTo>
                  <a:lnTo>
                    <a:pt x="58" y="118"/>
                  </a:lnTo>
                  <a:lnTo>
                    <a:pt x="61" y="120"/>
                  </a:lnTo>
                  <a:lnTo>
                    <a:pt x="62" y="121"/>
                  </a:lnTo>
                  <a:lnTo>
                    <a:pt x="64" y="120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1" y="120"/>
                  </a:lnTo>
                  <a:lnTo>
                    <a:pt x="72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2"/>
                  </a:lnTo>
                  <a:lnTo>
                    <a:pt x="82" y="123"/>
                  </a:lnTo>
                  <a:lnTo>
                    <a:pt x="84" y="126"/>
                  </a:lnTo>
                  <a:lnTo>
                    <a:pt x="84" y="130"/>
                  </a:lnTo>
                  <a:lnTo>
                    <a:pt x="84" y="136"/>
                  </a:lnTo>
                  <a:lnTo>
                    <a:pt x="85" y="140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91" y="139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4" y="140"/>
                  </a:lnTo>
                  <a:lnTo>
                    <a:pt x="108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4" y="141"/>
                  </a:lnTo>
                  <a:lnTo>
                    <a:pt x="116" y="142"/>
                  </a:lnTo>
                  <a:lnTo>
                    <a:pt x="117" y="143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1" y="146"/>
                  </a:lnTo>
                  <a:lnTo>
                    <a:pt x="123" y="147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1" y="152"/>
                  </a:lnTo>
                  <a:lnTo>
                    <a:pt x="120" y="153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5" y="169"/>
                  </a:lnTo>
                  <a:lnTo>
                    <a:pt x="125" y="170"/>
                  </a:lnTo>
                  <a:lnTo>
                    <a:pt x="123" y="172"/>
                  </a:lnTo>
                  <a:lnTo>
                    <a:pt x="121" y="173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9" y="175"/>
                  </a:lnTo>
                  <a:lnTo>
                    <a:pt x="119" y="176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9" y="181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5" y="183"/>
                  </a:lnTo>
                  <a:lnTo>
                    <a:pt x="130" y="182"/>
                  </a:lnTo>
                  <a:lnTo>
                    <a:pt x="142" y="186"/>
                  </a:lnTo>
                  <a:lnTo>
                    <a:pt x="143" y="186"/>
                  </a:lnTo>
                  <a:lnTo>
                    <a:pt x="145" y="186"/>
                  </a:lnTo>
                  <a:lnTo>
                    <a:pt x="155" y="180"/>
                  </a:lnTo>
                  <a:lnTo>
                    <a:pt x="157" y="180"/>
                  </a:lnTo>
                  <a:lnTo>
                    <a:pt x="158" y="179"/>
                  </a:lnTo>
                  <a:lnTo>
                    <a:pt x="159" y="178"/>
                  </a:lnTo>
                  <a:lnTo>
                    <a:pt x="159" y="175"/>
                  </a:lnTo>
                  <a:lnTo>
                    <a:pt x="160" y="172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59" y="169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9" y="160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2" y="161"/>
                  </a:lnTo>
                  <a:lnTo>
                    <a:pt x="175" y="161"/>
                  </a:lnTo>
                  <a:lnTo>
                    <a:pt x="175" y="162"/>
                  </a:lnTo>
                  <a:lnTo>
                    <a:pt x="175" y="163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1" y="169"/>
                  </a:lnTo>
                  <a:lnTo>
                    <a:pt x="171" y="170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5"/>
                  </a:lnTo>
                  <a:lnTo>
                    <a:pt x="173" y="186"/>
                  </a:lnTo>
                  <a:lnTo>
                    <a:pt x="175" y="188"/>
                  </a:lnTo>
                  <a:lnTo>
                    <a:pt x="175" y="189"/>
                  </a:lnTo>
                  <a:lnTo>
                    <a:pt x="175" y="191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3" y="194"/>
                  </a:lnTo>
                  <a:lnTo>
                    <a:pt x="172" y="194"/>
                  </a:lnTo>
                  <a:lnTo>
                    <a:pt x="172" y="195"/>
                  </a:lnTo>
                  <a:lnTo>
                    <a:pt x="172" y="196"/>
                  </a:lnTo>
                  <a:lnTo>
                    <a:pt x="173" y="198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1"/>
                  </a:lnTo>
                  <a:lnTo>
                    <a:pt x="182" y="201"/>
                  </a:lnTo>
                  <a:lnTo>
                    <a:pt x="183" y="201"/>
                  </a:lnTo>
                  <a:lnTo>
                    <a:pt x="186" y="205"/>
                  </a:lnTo>
                  <a:lnTo>
                    <a:pt x="188" y="206"/>
                  </a:lnTo>
                  <a:lnTo>
                    <a:pt x="190" y="206"/>
                  </a:lnTo>
                  <a:lnTo>
                    <a:pt x="191" y="207"/>
                  </a:lnTo>
                  <a:lnTo>
                    <a:pt x="195" y="212"/>
                  </a:lnTo>
                  <a:lnTo>
                    <a:pt x="196" y="213"/>
                  </a:lnTo>
                  <a:lnTo>
                    <a:pt x="197" y="214"/>
                  </a:lnTo>
                  <a:lnTo>
                    <a:pt x="198" y="214"/>
                  </a:lnTo>
                  <a:lnTo>
                    <a:pt x="202" y="213"/>
                  </a:lnTo>
                  <a:lnTo>
                    <a:pt x="204" y="213"/>
                  </a:lnTo>
                  <a:lnTo>
                    <a:pt x="204" y="215"/>
                  </a:lnTo>
                  <a:lnTo>
                    <a:pt x="205" y="217"/>
                  </a:lnTo>
                  <a:lnTo>
                    <a:pt x="206" y="219"/>
                  </a:lnTo>
                  <a:lnTo>
                    <a:pt x="205" y="220"/>
                  </a:lnTo>
                  <a:lnTo>
                    <a:pt x="205" y="221"/>
                  </a:lnTo>
                  <a:lnTo>
                    <a:pt x="205" y="222"/>
                  </a:lnTo>
                  <a:lnTo>
                    <a:pt x="206" y="224"/>
                  </a:lnTo>
                  <a:lnTo>
                    <a:pt x="208" y="222"/>
                  </a:lnTo>
                  <a:lnTo>
                    <a:pt x="209" y="221"/>
                  </a:lnTo>
                  <a:lnTo>
                    <a:pt x="210" y="222"/>
                  </a:lnTo>
                  <a:lnTo>
                    <a:pt x="212" y="222"/>
                  </a:lnTo>
                  <a:lnTo>
                    <a:pt x="212" y="224"/>
                  </a:lnTo>
                  <a:lnTo>
                    <a:pt x="214" y="224"/>
                  </a:lnTo>
                  <a:lnTo>
                    <a:pt x="217" y="230"/>
                  </a:lnTo>
                  <a:lnTo>
                    <a:pt x="218" y="231"/>
                  </a:lnTo>
                  <a:lnTo>
                    <a:pt x="218" y="232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8" y="235"/>
                  </a:lnTo>
                  <a:lnTo>
                    <a:pt x="219" y="235"/>
                  </a:lnTo>
                  <a:lnTo>
                    <a:pt x="222" y="234"/>
                  </a:lnTo>
                  <a:lnTo>
                    <a:pt x="224" y="233"/>
                  </a:lnTo>
                  <a:lnTo>
                    <a:pt x="225" y="232"/>
                  </a:lnTo>
                  <a:lnTo>
                    <a:pt x="228" y="233"/>
                  </a:lnTo>
                  <a:lnTo>
                    <a:pt x="228" y="234"/>
                  </a:lnTo>
                  <a:lnTo>
                    <a:pt x="229" y="233"/>
                  </a:lnTo>
                  <a:lnTo>
                    <a:pt x="230" y="233"/>
                  </a:lnTo>
                  <a:lnTo>
                    <a:pt x="230" y="232"/>
                  </a:lnTo>
                  <a:lnTo>
                    <a:pt x="231" y="231"/>
                  </a:lnTo>
                  <a:lnTo>
                    <a:pt x="232" y="230"/>
                  </a:lnTo>
                  <a:lnTo>
                    <a:pt x="234" y="231"/>
                  </a:lnTo>
                  <a:lnTo>
                    <a:pt x="235" y="231"/>
                  </a:lnTo>
                  <a:lnTo>
                    <a:pt x="236" y="232"/>
                  </a:lnTo>
                  <a:lnTo>
                    <a:pt x="237" y="231"/>
                  </a:lnTo>
                  <a:lnTo>
                    <a:pt x="238" y="230"/>
                  </a:lnTo>
                  <a:lnTo>
                    <a:pt x="240" y="230"/>
                  </a:lnTo>
                  <a:lnTo>
                    <a:pt x="241" y="230"/>
                  </a:lnTo>
                  <a:lnTo>
                    <a:pt x="242" y="231"/>
                  </a:lnTo>
                  <a:lnTo>
                    <a:pt x="243" y="231"/>
                  </a:lnTo>
                  <a:lnTo>
                    <a:pt x="244" y="230"/>
                  </a:lnTo>
                  <a:lnTo>
                    <a:pt x="247" y="228"/>
                  </a:lnTo>
                  <a:lnTo>
                    <a:pt x="247" y="226"/>
                  </a:lnTo>
                  <a:lnTo>
                    <a:pt x="245" y="226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1"/>
                  </a:lnTo>
                  <a:lnTo>
                    <a:pt x="249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50" y="218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7" y="215"/>
                  </a:lnTo>
                  <a:lnTo>
                    <a:pt x="247" y="214"/>
                  </a:lnTo>
                  <a:lnTo>
                    <a:pt x="248" y="213"/>
                  </a:lnTo>
                  <a:lnTo>
                    <a:pt x="248" y="212"/>
                  </a:lnTo>
                  <a:lnTo>
                    <a:pt x="248" y="211"/>
                  </a:lnTo>
                  <a:lnTo>
                    <a:pt x="247" y="211"/>
                  </a:lnTo>
                  <a:lnTo>
                    <a:pt x="245" y="211"/>
                  </a:lnTo>
                  <a:lnTo>
                    <a:pt x="244" y="211"/>
                  </a:lnTo>
                  <a:lnTo>
                    <a:pt x="244" y="209"/>
                  </a:lnTo>
                  <a:lnTo>
                    <a:pt x="244" y="208"/>
                  </a:lnTo>
                  <a:lnTo>
                    <a:pt x="244" y="207"/>
                  </a:lnTo>
                  <a:lnTo>
                    <a:pt x="242" y="204"/>
                  </a:lnTo>
                  <a:lnTo>
                    <a:pt x="242" y="202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37" y="199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38" y="196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40" y="194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40" y="186"/>
                  </a:lnTo>
                  <a:lnTo>
                    <a:pt x="241" y="185"/>
                  </a:lnTo>
                  <a:lnTo>
                    <a:pt x="241" y="183"/>
                  </a:lnTo>
                  <a:lnTo>
                    <a:pt x="242" y="182"/>
                  </a:lnTo>
                  <a:lnTo>
                    <a:pt x="243" y="182"/>
                  </a:lnTo>
                  <a:lnTo>
                    <a:pt x="244" y="180"/>
                  </a:lnTo>
                  <a:lnTo>
                    <a:pt x="243" y="179"/>
                  </a:lnTo>
                  <a:lnTo>
                    <a:pt x="244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7" y="175"/>
                  </a:lnTo>
                  <a:lnTo>
                    <a:pt x="247" y="174"/>
                  </a:lnTo>
                  <a:lnTo>
                    <a:pt x="247" y="173"/>
                  </a:lnTo>
                  <a:lnTo>
                    <a:pt x="247" y="172"/>
                  </a:lnTo>
                  <a:lnTo>
                    <a:pt x="247" y="170"/>
                  </a:lnTo>
                  <a:lnTo>
                    <a:pt x="248" y="170"/>
                  </a:lnTo>
                  <a:lnTo>
                    <a:pt x="249" y="169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6"/>
                  </a:lnTo>
                  <a:lnTo>
                    <a:pt x="254" y="165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8" y="157"/>
                  </a:lnTo>
                  <a:lnTo>
                    <a:pt x="260" y="159"/>
                  </a:lnTo>
                  <a:lnTo>
                    <a:pt x="260" y="160"/>
                  </a:lnTo>
                  <a:lnTo>
                    <a:pt x="261" y="161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3" y="160"/>
                  </a:lnTo>
                  <a:lnTo>
                    <a:pt x="264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5"/>
                  </a:lnTo>
                  <a:lnTo>
                    <a:pt x="268" y="163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59"/>
                  </a:lnTo>
                  <a:lnTo>
                    <a:pt x="268" y="159"/>
                  </a:lnTo>
                  <a:lnTo>
                    <a:pt x="269" y="159"/>
                  </a:lnTo>
                  <a:lnTo>
                    <a:pt x="270" y="157"/>
                  </a:lnTo>
                  <a:lnTo>
                    <a:pt x="270" y="156"/>
                  </a:lnTo>
                  <a:lnTo>
                    <a:pt x="270" y="155"/>
                  </a:lnTo>
                  <a:lnTo>
                    <a:pt x="270" y="154"/>
                  </a:lnTo>
                  <a:lnTo>
                    <a:pt x="269" y="153"/>
                  </a:lnTo>
                  <a:lnTo>
                    <a:pt x="270" y="152"/>
                  </a:lnTo>
                  <a:lnTo>
                    <a:pt x="271" y="150"/>
                  </a:lnTo>
                  <a:lnTo>
                    <a:pt x="273" y="149"/>
                  </a:lnTo>
                  <a:lnTo>
                    <a:pt x="274" y="148"/>
                  </a:lnTo>
                  <a:lnTo>
                    <a:pt x="277" y="148"/>
                  </a:lnTo>
                  <a:lnTo>
                    <a:pt x="279" y="147"/>
                  </a:lnTo>
                  <a:lnTo>
                    <a:pt x="279" y="146"/>
                  </a:lnTo>
                  <a:lnTo>
                    <a:pt x="279" y="144"/>
                  </a:lnTo>
                  <a:lnTo>
                    <a:pt x="280" y="143"/>
                  </a:lnTo>
                  <a:lnTo>
                    <a:pt x="280" y="142"/>
                  </a:lnTo>
                  <a:lnTo>
                    <a:pt x="281" y="141"/>
                  </a:lnTo>
                  <a:lnTo>
                    <a:pt x="282" y="141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3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3" y="126"/>
                  </a:lnTo>
                  <a:lnTo>
                    <a:pt x="283" y="124"/>
                  </a:lnTo>
                  <a:lnTo>
                    <a:pt x="283" y="123"/>
                  </a:lnTo>
                  <a:lnTo>
                    <a:pt x="283" y="122"/>
                  </a:lnTo>
                  <a:lnTo>
                    <a:pt x="284" y="122"/>
                  </a:lnTo>
                  <a:lnTo>
                    <a:pt x="282" y="121"/>
                  </a:lnTo>
                  <a:lnTo>
                    <a:pt x="280" y="121"/>
                  </a:lnTo>
                  <a:lnTo>
                    <a:pt x="279" y="120"/>
                  </a:lnTo>
                  <a:lnTo>
                    <a:pt x="277" y="120"/>
                  </a:lnTo>
                  <a:lnTo>
                    <a:pt x="275" y="121"/>
                  </a:lnTo>
                  <a:lnTo>
                    <a:pt x="274" y="121"/>
                  </a:lnTo>
                  <a:lnTo>
                    <a:pt x="273" y="118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0" y="114"/>
                  </a:lnTo>
                  <a:lnTo>
                    <a:pt x="271" y="111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7" y="108"/>
                  </a:lnTo>
                  <a:lnTo>
                    <a:pt x="277" y="107"/>
                  </a:lnTo>
                  <a:lnTo>
                    <a:pt x="271" y="107"/>
                  </a:lnTo>
                  <a:lnTo>
                    <a:pt x="270" y="105"/>
                  </a:lnTo>
                  <a:lnTo>
                    <a:pt x="269" y="103"/>
                  </a:lnTo>
                  <a:lnTo>
                    <a:pt x="270" y="103"/>
                  </a:lnTo>
                  <a:lnTo>
                    <a:pt x="266" y="96"/>
                  </a:lnTo>
                  <a:lnTo>
                    <a:pt x="264" y="94"/>
                  </a:lnTo>
                  <a:lnTo>
                    <a:pt x="263" y="94"/>
                  </a:lnTo>
                  <a:lnTo>
                    <a:pt x="261" y="95"/>
                  </a:lnTo>
                  <a:lnTo>
                    <a:pt x="260" y="95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60" y="91"/>
                  </a:lnTo>
                  <a:lnTo>
                    <a:pt x="258" y="90"/>
                  </a:lnTo>
                  <a:lnTo>
                    <a:pt x="257" y="90"/>
                  </a:lnTo>
                  <a:lnTo>
                    <a:pt x="251" y="90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43" y="89"/>
                  </a:lnTo>
                  <a:lnTo>
                    <a:pt x="242" y="89"/>
                  </a:lnTo>
                  <a:lnTo>
                    <a:pt x="241" y="87"/>
                  </a:lnTo>
                  <a:lnTo>
                    <a:pt x="240" y="87"/>
                  </a:lnTo>
                  <a:lnTo>
                    <a:pt x="240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6" y="89"/>
                  </a:lnTo>
                  <a:lnTo>
                    <a:pt x="235" y="89"/>
                  </a:lnTo>
                  <a:lnTo>
                    <a:pt x="236" y="85"/>
                  </a:lnTo>
                  <a:lnTo>
                    <a:pt x="236" y="84"/>
                  </a:lnTo>
                  <a:lnTo>
                    <a:pt x="235" y="84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31" y="81"/>
                  </a:lnTo>
                  <a:lnTo>
                    <a:pt x="231" y="78"/>
                  </a:lnTo>
                  <a:lnTo>
                    <a:pt x="235" y="72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8" y="70"/>
                  </a:lnTo>
                  <a:lnTo>
                    <a:pt x="240" y="66"/>
                  </a:lnTo>
                  <a:lnTo>
                    <a:pt x="241" y="65"/>
                  </a:lnTo>
                  <a:lnTo>
                    <a:pt x="240" y="64"/>
                  </a:lnTo>
                  <a:lnTo>
                    <a:pt x="237" y="65"/>
                  </a:lnTo>
                  <a:lnTo>
                    <a:pt x="241" y="61"/>
                  </a:lnTo>
                  <a:lnTo>
                    <a:pt x="242" y="57"/>
                  </a:lnTo>
                  <a:lnTo>
                    <a:pt x="241" y="56"/>
                  </a:lnTo>
                  <a:lnTo>
                    <a:pt x="241" y="55"/>
                  </a:lnTo>
                  <a:lnTo>
                    <a:pt x="241" y="55"/>
                  </a:lnTo>
                  <a:lnTo>
                    <a:pt x="242" y="53"/>
                  </a:lnTo>
                  <a:lnTo>
                    <a:pt x="243" y="55"/>
                  </a:lnTo>
                  <a:lnTo>
                    <a:pt x="243" y="53"/>
                  </a:lnTo>
                  <a:lnTo>
                    <a:pt x="244" y="52"/>
                  </a:lnTo>
                  <a:lnTo>
                    <a:pt x="244" y="51"/>
                  </a:lnTo>
                  <a:lnTo>
                    <a:pt x="244" y="50"/>
                  </a:lnTo>
                  <a:lnTo>
                    <a:pt x="245" y="49"/>
                  </a:lnTo>
                  <a:lnTo>
                    <a:pt x="247" y="49"/>
                  </a:lnTo>
                  <a:lnTo>
                    <a:pt x="245" y="46"/>
                  </a:lnTo>
                  <a:lnTo>
                    <a:pt x="245" y="45"/>
                  </a:lnTo>
                  <a:lnTo>
                    <a:pt x="247" y="44"/>
                  </a:lnTo>
                  <a:lnTo>
                    <a:pt x="245" y="42"/>
                  </a:lnTo>
                  <a:lnTo>
                    <a:pt x="244" y="42"/>
                  </a:lnTo>
                  <a:lnTo>
                    <a:pt x="242" y="43"/>
                  </a:lnTo>
                  <a:lnTo>
                    <a:pt x="241" y="42"/>
                  </a:lnTo>
                  <a:lnTo>
                    <a:pt x="240" y="39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9"/>
                  </a:lnTo>
                  <a:lnTo>
                    <a:pt x="232" y="39"/>
                  </a:lnTo>
                  <a:lnTo>
                    <a:pt x="232" y="38"/>
                  </a:lnTo>
                  <a:lnTo>
                    <a:pt x="231" y="37"/>
                  </a:lnTo>
                  <a:lnTo>
                    <a:pt x="227" y="36"/>
                  </a:lnTo>
                  <a:lnTo>
                    <a:pt x="225" y="35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3" y="27"/>
                  </a:lnTo>
                  <a:lnTo>
                    <a:pt x="221" y="26"/>
                  </a:lnTo>
                  <a:lnTo>
                    <a:pt x="219" y="26"/>
                  </a:lnTo>
                  <a:lnTo>
                    <a:pt x="217" y="26"/>
                  </a:lnTo>
                  <a:lnTo>
                    <a:pt x="215" y="29"/>
                  </a:lnTo>
                  <a:lnTo>
                    <a:pt x="212" y="30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2" y="30"/>
                  </a:lnTo>
                  <a:lnTo>
                    <a:pt x="201" y="30"/>
                  </a:lnTo>
                  <a:lnTo>
                    <a:pt x="201" y="26"/>
                  </a:lnTo>
                  <a:lnTo>
                    <a:pt x="199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3" y="24"/>
                  </a:lnTo>
                  <a:lnTo>
                    <a:pt x="193" y="23"/>
                  </a:lnTo>
                  <a:lnTo>
                    <a:pt x="192" y="20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2"/>
                  </a:lnTo>
                  <a:lnTo>
                    <a:pt x="190" y="10"/>
                  </a:lnTo>
                  <a:lnTo>
                    <a:pt x="190" y="9"/>
                  </a:lnTo>
                  <a:lnTo>
                    <a:pt x="189" y="5"/>
                  </a:lnTo>
                  <a:lnTo>
                    <a:pt x="186" y="4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4" y="5"/>
                  </a:lnTo>
                  <a:lnTo>
                    <a:pt x="183" y="7"/>
                  </a:lnTo>
                  <a:lnTo>
                    <a:pt x="182" y="9"/>
                  </a:lnTo>
                  <a:lnTo>
                    <a:pt x="180" y="11"/>
                  </a:lnTo>
                  <a:lnTo>
                    <a:pt x="178" y="13"/>
                  </a:lnTo>
                  <a:lnTo>
                    <a:pt x="177" y="14"/>
                  </a:lnTo>
                  <a:lnTo>
                    <a:pt x="175" y="12"/>
                  </a:lnTo>
                  <a:lnTo>
                    <a:pt x="173" y="12"/>
                  </a:lnTo>
                  <a:lnTo>
                    <a:pt x="169" y="12"/>
                  </a:lnTo>
                  <a:lnTo>
                    <a:pt x="166" y="11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1" y="9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4"/>
                  </a:lnTo>
                  <a:lnTo>
                    <a:pt x="171" y="3"/>
                  </a:lnTo>
                  <a:lnTo>
                    <a:pt x="169" y="1"/>
                  </a:lnTo>
                  <a:lnTo>
                    <a:pt x="168" y="1"/>
                  </a:lnTo>
                  <a:lnTo>
                    <a:pt x="166" y="0"/>
                  </a:lnTo>
                  <a:lnTo>
                    <a:pt x="164" y="3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2" y="10"/>
                  </a:lnTo>
                  <a:lnTo>
                    <a:pt x="150" y="11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9" y="6"/>
                  </a:lnTo>
                  <a:lnTo>
                    <a:pt x="149" y="5"/>
                  </a:lnTo>
                  <a:lnTo>
                    <a:pt x="149" y="4"/>
                  </a:lnTo>
                  <a:lnTo>
                    <a:pt x="147" y="3"/>
                  </a:lnTo>
                  <a:lnTo>
                    <a:pt x="146" y="4"/>
                  </a:lnTo>
                  <a:lnTo>
                    <a:pt x="142" y="5"/>
                  </a:lnTo>
                  <a:lnTo>
                    <a:pt x="138" y="7"/>
                  </a:lnTo>
                  <a:lnTo>
                    <a:pt x="139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9" y="13"/>
                  </a:lnTo>
                  <a:lnTo>
                    <a:pt x="140" y="14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2" y="25"/>
                  </a:lnTo>
                  <a:lnTo>
                    <a:pt x="134" y="26"/>
                  </a:lnTo>
                  <a:lnTo>
                    <a:pt x="133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9" y="22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6" y="17"/>
                  </a:lnTo>
                  <a:lnTo>
                    <a:pt x="125" y="20"/>
                  </a:lnTo>
                  <a:lnTo>
                    <a:pt x="125" y="22"/>
                  </a:lnTo>
                  <a:lnTo>
                    <a:pt x="121" y="26"/>
                  </a:lnTo>
                  <a:lnTo>
                    <a:pt x="119" y="27"/>
                  </a:lnTo>
                  <a:lnTo>
                    <a:pt x="110" y="32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94" y="36"/>
                  </a:lnTo>
                  <a:lnTo>
                    <a:pt x="93" y="35"/>
                  </a:lnTo>
                  <a:lnTo>
                    <a:pt x="93" y="32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82" y="26"/>
                  </a:lnTo>
                  <a:lnTo>
                    <a:pt x="80" y="26"/>
                  </a:lnTo>
                  <a:lnTo>
                    <a:pt x="79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0"/>
                  </a:lnTo>
                  <a:lnTo>
                    <a:pt x="61" y="16"/>
                  </a:lnTo>
                  <a:lnTo>
                    <a:pt x="43" y="22"/>
                  </a:lnTo>
                  <a:lnTo>
                    <a:pt x="29" y="31"/>
                  </a:lnTo>
                  <a:lnTo>
                    <a:pt x="14" y="40"/>
                  </a:lnTo>
                  <a:lnTo>
                    <a:pt x="4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12">
              <a:extLst>
                <a:ext uri="{FF2B5EF4-FFF2-40B4-BE49-F238E27FC236}">
                  <a16:creationId xmlns:a16="http://schemas.microsoft.com/office/drawing/2014/main" id="{3D82DFEA-CE3C-D45E-9B23-BB779BD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3679825"/>
              <a:ext cx="458788" cy="396875"/>
            </a:xfrm>
            <a:custGeom>
              <a:avLst/>
              <a:gdLst>
                <a:gd name="T0" fmla="*/ 129 w 289"/>
                <a:gd name="T1" fmla="*/ 212 h 250"/>
                <a:gd name="T2" fmla="*/ 135 w 289"/>
                <a:gd name="T3" fmla="*/ 218 h 250"/>
                <a:gd name="T4" fmla="*/ 143 w 289"/>
                <a:gd name="T5" fmla="*/ 211 h 250"/>
                <a:gd name="T6" fmla="*/ 156 w 289"/>
                <a:gd name="T7" fmla="*/ 210 h 250"/>
                <a:gd name="T8" fmla="*/ 164 w 289"/>
                <a:gd name="T9" fmla="*/ 211 h 250"/>
                <a:gd name="T10" fmla="*/ 185 w 289"/>
                <a:gd name="T11" fmla="*/ 217 h 250"/>
                <a:gd name="T12" fmla="*/ 191 w 289"/>
                <a:gd name="T13" fmla="*/ 208 h 250"/>
                <a:gd name="T14" fmla="*/ 200 w 289"/>
                <a:gd name="T15" fmla="*/ 200 h 250"/>
                <a:gd name="T16" fmla="*/ 211 w 289"/>
                <a:gd name="T17" fmla="*/ 206 h 250"/>
                <a:gd name="T18" fmla="*/ 212 w 289"/>
                <a:gd name="T19" fmla="*/ 212 h 250"/>
                <a:gd name="T20" fmla="*/ 215 w 289"/>
                <a:gd name="T21" fmla="*/ 212 h 250"/>
                <a:gd name="T22" fmla="*/ 221 w 289"/>
                <a:gd name="T23" fmla="*/ 215 h 250"/>
                <a:gd name="T24" fmla="*/ 234 w 289"/>
                <a:gd name="T25" fmla="*/ 228 h 250"/>
                <a:gd name="T26" fmla="*/ 233 w 289"/>
                <a:gd name="T27" fmla="*/ 234 h 250"/>
                <a:gd name="T28" fmla="*/ 241 w 289"/>
                <a:gd name="T29" fmla="*/ 241 h 250"/>
                <a:gd name="T30" fmla="*/ 256 w 289"/>
                <a:gd name="T31" fmla="*/ 243 h 250"/>
                <a:gd name="T32" fmla="*/ 260 w 289"/>
                <a:gd name="T33" fmla="*/ 250 h 250"/>
                <a:gd name="T34" fmla="*/ 283 w 289"/>
                <a:gd name="T35" fmla="*/ 249 h 250"/>
                <a:gd name="T36" fmla="*/ 284 w 289"/>
                <a:gd name="T37" fmla="*/ 101 h 250"/>
                <a:gd name="T38" fmla="*/ 284 w 289"/>
                <a:gd name="T39" fmla="*/ 89 h 250"/>
                <a:gd name="T40" fmla="*/ 275 w 289"/>
                <a:gd name="T41" fmla="*/ 82 h 250"/>
                <a:gd name="T42" fmla="*/ 262 w 289"/>
                <a:gd name="T43" fmla="*/ 72 h 250"/>
                <a:gd name="T44" fmla="*/ 228 w 289"/>
                <a:gd name="T45" fmla="*/ 57 h 250"/>
                <a:gd name="T46" fmla="*/ 225 w 289"/>
                <a:gd name="T47" fmla="*/ 49 h 250"/>
                <a:gd name="T48" fmla="*/ 210 w 289"/>
                <a:gd name="T49" fmla="*/ 41 h 250"/>
                <a:gd name="T50" fmla="*/ 198 w 289"/>
                <a:gd name="T51" fmla="*/ 44 h 250"/>
                <a:gd name="T52" fmla="*/ 186 w 289"/>
                <a:gd name="T53" fmla="*/ 38 h 250"/>
                <a:gd name="T54" fmla="*/ 156 w 289"/>
                <a:gd name="T55" fmla="*/ 39 h 250"/>
                <a:gd name="T56" fmla="*/ 145 w 289"/>
                <a:gd name="T57" fmla="*/ 37 h 250"/>
                <a:gd name="T58" fmla="*/ 128 w 289"/>
                <a:gd name="T59" fmla="*/ 36 h 250"/>
                <a:gd name="T60" fmla="*/ 112 w 289"/>
                <a:gd name="T61" fmla="*/ 30 h 250"/>
                <a:gd name="T62" fmla="*/ 104 w 289"/>
                <a:gd name="T63" fmla="*/ 25 h 250"/>
                <a:gd name="T64" fmla="*/ 89 w 289"/>
                <a:gd name="T65" fmla="*/ 20 h 250"/>
                <a:gd name="T66" fmla="*/ 64 w 289"/>
                <a:gd name="T67" fmla="*/ 11 h 250"/>
                <a:gd name="T68" fmla="*/ 47 w 289"/>
                <a:gd name="T69" fmla="*/ 4 h 250"/>
                <a:gd name="T70" fmla="*/ 15 w 289"/>
                <a:gd name="T71" fmla="*/ 0 h 250"/>
                <a:gd name="T72" fmla="*/ 0 w 289"/>
                <a:gd name="T73" fmla="*/ 19 h 250"/>
                <a:gd name="T74" fmla="*/ 12 w 289"/>
                <a:gd name="T75" fmla="*/ 24 h 250"/>
                <a:gd name="T76" fmla="*/ 22 w 289"/>
                <a:gd name="T77" fmla="*/ 33 h 250"/>
                <a:gd name="T78" fmla="*/ 25 w 289"/>
                <a:gd name="T79" fmla="*/ 44 h 250"/>
                <a:gd name="T80" fmla="*/ 39 w 289"/>
                <a:gd name="T81" fmla="*/ 45 h 250"/>
                <a:gd name="T82" fmla="*/ 44 w 289"/>
                <a:gd name="T83" fmla="*/ 50 h 250"/>
                <a:gd name="T84" fmla="*/ 60 w 289"/>
                <a:gd name="T85" fmla="*/ 50 h 250"/>
                <a:gd name="T86" fmla="*/ 69 w 289"/>
                <a:gd name="T87" fmla="*/ 57 h 250"/>
                <a:gd name="T88" fmla="*/ 78 w 289"/>
                <a:gd name="T89" fmla="*/ 62 h 250"/>
                <a:gd name="T90" fmla="*/ 89 w 289"/>
                <a:gd name="T91" fmla="*/ 81 h 250"/>
                <a:gd name="T92" fmla="*/ 97 w 289"/>
                <a:gd name="T93" fmla="*/ 81 h 250"/>
                <a:gd name="T94" fmla="*/ 110 w 289"/>
                <a:gd name="T95" fmla="*/ 88 h 250"/>
                <a:gd name="T96" fmla="*/ 117 w 289"/>
                <a:gd name="T97" fmla="*/ 121 h 250"/>
                <a:gd name="T98" fmla="*/ 126 w 289"/>
                <a:gd name="T99" fmla="*/ 146 h 250"/>
                <a:gd name="T100" fmla="*/ 132 w 289"/>
                <a:gd name="T101" fmla="*/ 160 h 250"/>
                <a:gd name="T102" fmla="*/ 133 w 289"/>
                <a:gd name="T103" fmla="*/ 178 h 250"/>
                <a:gd name="T104" fmla="*/ 130 w 289"/>
                <a:gd name="T105" fmla="*/ 184 h 250"/>
                <a:gd name="T106" fmla="*/ 120 w 289"/>
                <a:gd name="T107" fmla="*/ 20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50">
                  <a:moveTo>
                    <a:pt x="125" y="212"/>
                  </a:move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29" y="212"/>
                  </a:lnTo>
                  <a:lnTo>
                    <a:pt x="129" y="213"/>
                  </a:lnTo>
                  <a:lnTo>
                    <a:pt x="129" y="214"/>
                  </a:lnTo>
                  <a:lnTo>
                    <a:pt x="132" y="214"/>
                  </a:lnTo>
                  <a:lnTo>
                    <a:pt x="133" y="214"/>
                  </a:lnTo>
                  <a:lnTo>
                    <a:pt x="135" y="218"/>
                  </a:lnTo>
                  <a:lnTo>
                    <a:pt x="136" y="218"/>
                  </a:lnTo>
                  <a:lnTo>
                    <a:pt x="138" y="218"/>
                  </a:lnTo>
                  <a:lnTo>
                    <a:pt x="140" y="214"/>
                  </a:lnTo>
                  <a:lnTo>
                    <a:pt x="142" y="211"/>
                  </a:lnTo>
                  <a:lnTo>
                    <a:pt x="143" y="211"/>
                  </a:lnTo>
                  <a:lnTo>
                    <a:pt x="147" y="210"/>
                  </a:lnTo>
                  <a:lnTo>
                    <a:pt x="153" y="211"/>
                  </a:lnTo>
                  <a:lnTo>
                    <a:pt x="155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8" y="210"/>
                  </a:lnTo>
                  <a:lnTo>
                    <a:pt x="159" y="211"/>
                  </a:lnTo>
                  <a:lnTo>
                    <a:pt x="161" y="210"/>
                  </a:lnTo>
                  <a:lnTo>
                    <a:pt x="162" y="210"/>
                  </a:lnTo>
                  <a:lnTo>
                    <a:pt x="164" y="211"/>
                  </a:lnTo>
                  <a:lnTo>
                    <a:pt x="165" y="212"/>
                  </a:lnTo>
                  <a:lnTo>
                    <a:pt x="166" y="212"/>
                  </a:lnTo>
                  <a:lnTo>
                    <a:pt x="171" y="212"/>
                  </a:lnTo>
                  <a:lnTo>
                    <a:pt x="184" y="217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6" y="215"/>
                  </a:lnTo>
                  <a:lnTo>
                    <a:pt x="188" y="212"/>
                  </a:lnTo>
                  <a:lnTo>
                    <a:pt x="191" y="211"/>
                  </a:lnTo>
                  <a:lnTo>
                    <a:pt x="191" y="208"/>
                  </a:lnTo>
                  <a:lnTo>
                    <a:pt x="192" y="205"/>
                  </a:lnTo>
                  <a:lnTo>
                    <a:pt x="193" y="202"/>
                  </a:lnTo>
                  <a:lnTo>
                    <a:pt x="194" y="201"/>
                  </a:lnTo>
                  <a:lnTo>
                    <a:pt x="195" y="201"/>
                  </a:lnTo>
                  <a:lnTo>
                    <a:pt x="200" y="200"/>
                  </a:lnTo>
                  <a:lnTo>
                    <a:pt x="211" y="201"/>
                  </a:lnTo>
                  <a:lnTo>
                    <a:pt x="212" y="202"/>
                  </a:lnTo>
                  <a:lnTo>
                    <a:pt x="212" y="204"/>
                  </a:lnTo>
                  <a:lnTo>
                    <a:pt x="211" y="205"/>
                  </a:lnTo>
                  <a:lnTo>
                    <a:pt x="211" y="206"/>
                  </a:lnTo>
                  <a:lnTo>
                    <a:pt x="211" y="207"/>
                  </a:lnTo>
                  <a:lnTo>
                    <a:pt x="208" y="208"/>
                  </a:lnTo>
                  <a:lnTo>
                    <a:pt x="208" y="210"/>
                  </a:lnTo>
                  <a:lnTo>
                    <a:pt x="210" y="211"/>
                  </a:lnTo>
                  <a:lnTo>
                    <a:pt x="212" y="212"/>
                  </a:lnTo>
                  <a:lnTo>
                    <a:pt x="213" y="213"/>
                  </a:lnTo>
                  <a:lnTo>
                    <a:pt x="214" y="211"/>
                  </a:lnTo>
                  <a:lnTo>
                    <a:pt x="214" y="210"/>
                  </a:lnTo>
                  <a:lnTo>
                    <a:pt x="215" y="211"/>
                  </a:lnTo>
                  <a:lnTo>
                    <a:pt x="215" y="212"/>
                  </a:lnTo>
                  <a:lnTo>
                    <a:pt x="217" y="213"/>
                  </a:lnTo>
                  <a:lnTo>
                    <a:pt x="219" y="214"/>
                  </a:lnTo>
                  <a:lnTo>
                    <a:pt x="220" y="214"/>
                  </a:lnTo>
                  <a:lnTo>
                    <a:pt x="220" y="215"/>
                  </a:lnTo>
                  <a:lnTo>
                    <a:pt x="221" y="215"/>
                  </a:lnTo>
                  <a:lnTo>
                    <a:pt x="221" y="217"/>
                  </a:lnTo>
                  <a:lnTo>
                    <a:pt x="224" y="220"/>
                  </a:lnTo>
                  <a:lnTo>
                    <a:pt x="225" y="221"/>
                  </a:lnTo>
                  <a:lnTo>
                    <a:pt x="231" y="226"/>
                  </a:lnTo>
                  <a:lnTo>
                    <a:pt x="234" y="228"/>
                  </a:lnTo>
                  <a:lnTo>
                    <a:pt x="237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7" y="232"/>
                  </a:lnTo>
                  <a:lnTo>
                    <a:pt x="233" y="234"/>
                  </a:lnTo>
                  <a:lnTo>
                    <a:pt x="236" y="236"/>
                  </a:lnTo>
                  <a:lnTo>
                    <a:pt x="237" y="236"/>
                  </a:lnTo>
                  <a:lnTo>
                    <a:pt x="238" y="236"/>
                  </a:lnTo>
                  <a:lnTo>
                    <a:pt x="240" y="237"/>
                  </a:lnTo>
                  <a:lnTo>
                    <a:pt x="241" y="241"/>
                  </a:lnTo>
                  <a:lnTo>
                    <a:pt x="241" y="243"/>
                  </a:lnTo>
                  <a:lnTo>
                    <a:pt x="249" y="240"/>
                  </a:lnTo>
                  <a:lnTo>
                    <a:pt x="251" y="240"/>
                  </a:lnTo>
                  <a:lnTo>
                    <a:pt x="253" y="241"/>
                  </a:lnTo>
                  <a:lnTo>
                    <a:pt x="256" y="243"/>
                  </a:lnTo>
                  <a:lnTo>
                    <a:pt x="258" y="244"/>
                  </a:lnTo>
                  <a:lnTo>
                    <a:pt x="259" y="246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5" y="247"/>
                  </a:lnTo>
                  <a:lnTo>
                    <a:pt x="267" y="247"/>
                  </a:lnTo>
                  <a:lnTo>
                    <a:pt x="279" y="250"/>
                  </a:lnTo>
                  <a:lnTo>
                    <a:pt x="282" y="249"/>
                  </a:lnTo>
                  <a:lnTo>
                    <a:pt x="283" y="249"/>
                  </a:lnTo>
                  <a:lnTo>
                    <a:pt x="286" y="245"/>
                  </a:lnTo>
                  <a:lnTo>
                    <a:pt x="289" y="244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4" y="101"/>
                  </a:lnTo>
                  <a:lnTo>
                    <a:pt x="280" y="100"/>
                  </a:lnTo>
                  <a:lnTo>
                    <a:pt x="279" y="97"/>
                  </a:lnTo>
                  <a:lnTo>
                    <a:pt x="279" y="94"/>
                  </a:lnTo>
                  <a:lnTo>
                    <a:pt x="282" y="91"/>
                  </a:lnTo>
                  <a:lnTo>
                    <a:pt x="284" y="89"/>
                  </a:lnTo>
                  <a:lnTo>
                    <a:pt x="285" y="87"/>
                  </a:lnTo>
                  <a:lnTo>
                    <a:pt x="285" y="85"/>
                  </a:lnTo>
                  <a:lnTo>
                    <a:pt x="284" y="84"/>
                  </a:lnTo>
                  <a:lnTo>
                    <a:pt x="282" y="83"/>
                  </a:lnTo>
                  <a:lnTo>
                    <a:pt x="275" y="82"/>
                  </a:lnTo>
                  <a:lnTo>
                    <a:pt x="272" y="81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64" y="72"/>
                  </a:lnTo>
                  <a:lnTo>
                    <a:pt x="262" y="72"/>
                  </a:lnTo>
                  <a:lnTo>
                    <a:pt x="253" y="70"/>
                  </a:lnTo>
                  <a:lnTo>
                    <a:pt x="240" y="65"/>
                  </a:lnTo>
                  <a:lnTo>
                    <a:pt x="239" y="65"/>
                  </a:lnTo>
                  <a:lnTo>
                    <a:pt x="237" y="64"/>
                  </a:lnTo>
                  <a:lnTo>
                    <a:pt x="228" y="57"/>
                  </a:lnTo>
                  <a:lnTo>
                    <a:pt x="225" y="55"/>
                  </a:lnTo>
                  <a:lnTo>
                    <a:pt x="224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9"/>
                  </a:lnTo>
                  <a:lnTo>
                    <a:pt x="219" y="46"/>
                  </a:lnTo>
                  <a:lnTo>
                    <a:pt x="217" y="45"/>
                  </a:lnTo>
                  <a:lnTo>
                    <a:pt x="214" y="43"/>
                  </a:lnTo>
                  <a:lnTo>
                    <a:pt x="213" y="42"/>
                  </a:lnTo>
                  <a:lnTo>
                    <a:pt x="210" y="41"/>
                  </a:lnTo>
                  <a:lnTo>
                    <a:pt x="207" y="41"/>
                  </a:lnTo>
                  <a:lnTo>
                    <a:pt x="204" y="42"/>
                  </a:lnTo>
                  <a:lnTo>
                    <a:pt x="201" y="42"/>
                  </a:lnTo>
                  <a:lnTo>
                    <a:pt x="200" y="43"/>
                  </a:lnTo>
                  <a:lnTo>
                    <a:pt x="198" y="44"/>
                  </a:lnTo>
                  <a:lnTo>
                    <a:pt x="197" y="45"/>
                  </a:lnTo>
                  <a:lnTo>
                    <a:pt x="195" y="44"/>
                  </a:lnTo>
                  <a:lnTo>
                    <a:pt x="191" y="42"/>
                  </a:lnTo>
                  <a:lnTo>
                    <a:pt x="188" y="41"/>
                  </a:lnTo>
                  <a:lnTo>
                    <a:pt x="186" y="38"/>
                  </a:lnTo>
                  <a:lnTo>
                    <a:pt x="182" y="35"/>
                  </a:lnTo>
                  <a:lnTo>
                    <a:pt x="178" y="35"/>
                  </a:lnTo>
                  <a:lnTo>
                    <a:pt x="165" y="36"/>
                  </a:lnTo>
                  <a:lnTo>
                    <a:pt x="162" y="36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2" y="41"/>
                  </a:lnTo>
                  <a:lnTo>
                    <a:pt x="149" y="39"/>
                  </a:lnTo>
                  <a:lnTo>
                    <a:pt x="147" y="38"/>
                  </a:lnTo>
                  <a:lnTo>
                    <a:pt x="145" y="37"/>
                  </a:lnTo>
                  <a:lnTo>
                    <a:pt x="142" y="37"/>
                  </a:lnTo>
                  <a:lnTo>
                    <a:pt x="138" y="38"/>
                  </a:lnTo>
                  <a:lnTo>
                    <a:pt x="134" y="38"/>
                  </a:lnTo>
                  <a:lnTo>
                    <a:pt x="129" y="36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17" y="36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2" y="24"/>
                  </a:lnTo>
                  <a:lnTo>
                    <a:pt x="97" y="25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67" y="12"/>
                  </a:lnTo>
                  <a:lnTo>
                    <a:pt x="64" y="11"/>
                  </a:lnTo>
                  <a:lnTo>
                    <a:pt x="57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7" y="4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6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60" y="50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1" y="59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62"/>
                  </a:lnTo>
                  <a:lnTo>
                    <a:pt x="82" y="68"/>
                  </a:lnTo>
                  <a:lnTo>
                    <a:pt x="83" y="75"/>
                  </a:lnTo>
                  <a:lnTo>
                    <a:pt x="87" y="80"/>
                  </a:lnTo>
                  <a:lnTo>
                    <a:pt x="88" y="81"/>
                  </a:lnTo>
                  <a:lnTo>
                    <a:pt x="89" y="81"/>
                  </a:lnTo>
                  <a:lnTo>
                    <a:pt x="90" y="80"/>
                  </a:lnTo>
                  <a:lnTo>
                    <a:pt x="91" y="78"/>
                  </a:lnTo>
                  <a:lnTo>
                    <a:pt x="93" y="80"/>
                  </a:lnTo>
                  <a:lnTo>
                    <a:pt x="95" y="80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4" y="84"/>
                  </a:lnTo>
                  <a:lnTo>
                    <a:pt x="108" y="85"/>
                  </a:lnTo>
                  <a:lnTo>
                    <a:pt x="110" y="88"/>
                  </a:lnTo>
                  <a:lnTo>
                    <a:pt x="112" y="91"/>
                  </a:lnTo>
                  <a:lnTo>
                    <a:pt x="113" y="95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20" y="123"/>
                  </a:lnTo>
                  <a:lnTo>
                    <a:pt x="121" y="124"/>
                  </a:lnTo>
                  <a:lnTo>
                    <a:pt x="125" y="139"/>
                  </a:lnTo>
                  <a:lnTo>
                    <a:pt x="126" y="143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7" y="149"/>
                  </a:lnTo>
                  <a:lnTo>
                    <a:pt x="128" y="149"/>
                  </a:lnTo>
                  <a:lnTo>
                    <a:pt x="129" y="154"/>
                  </a:lnTo>
                  <a:lnTo>
                    <a:pt x="132" y="160"/>
                  </a:lnTo>
                  <a:lnTo>
                    <a:pt x="133" y="161"/>
                  </a:lnTo>
                  <a:lnTo>
                    <a:pt x="133" y="163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3" y="178"/>
                  </a:lnTo>
                  <a:lnTo>
                    <a:pt x="133" y="179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28" y="191"/>
                  </a:lnTo>
                  <a:lnTo>
                    <a:pt x="127" y="194"/>
                  </a:lnTo>
                  <a:lnTo>
                    <a:pt x="122" y="197"/>
                  </a:lnTo>
                  <a:lnTo>
                    <a:pt x="120" y="200"/>
                  </a:lnTo>
                  <a:lnTo>
                    <a:pt x="115" y="208"/>
                  </a:lnTo>
                  <a:lnTo>
                    <a:pt x="123" y="212"/>
                  </a:lnTo>
                  <a:lnTo>
                    <a:pt x="125" y="2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75">
              <a:extLst>
                <a:ext uri="{FF2B5EF4-FFF2-40B4-BE49-F238E27FC236}">
                  <a16:creationId xmlns:a16="http://schemas.microsoft.com/office/drawing/2014/main" id="{4F880F0F-0E9A-7750-7084-13E1D4D3D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076" y="1003300"/>
              <a:ext cx="339725" cy="630238"/>
            </a:xfrm>
            <a:custGeom>
              <a:avLst/>
              <a:gdLst>
                <a:gd name="T0" fmla="*/ 94 w 214"/>
                <a:gd name="T1" fmla="*/ 396 h 397"/>
                <a:gd name="T2" fmla="*/ 111 w 214"/>
                <a:gd name="T3" fmla="*/ 381 h 397"/>
                <a:gd name="T4" fmla="*/ 123 w 214"/>
                <a:gd name="T5" fmla="*/ 394 h 397"/>
                <a:gd name="T6" fmla="*/ 123 w 214"/>
                <a:gd name="T7" fmla="*/ 374 h 397"/>
                <a:gd name="T8" fmla="*/ 101 w 214"/>
                <a:gd name="T9" fmla="*/ 365 h 397"/>
                <a:gd name="T10" fmla="*/ 104 w 214"/>
                <a:gd name="T11" fmla="*/ 351 h 397"/>
                <a:gd name="T12" fmla="*/ 120 w 214"/>
                <a:gd name="T13" fmla="*/ 343 h 397"/>
                <a:gd name="T14" fmla="*/ 113 w 214"/>
                <a:gd name="T15" fmla="*/ 322 h 397"/>
                <a:gd name="T16" fmla="*/ 108 w 214"/>
                <a:gd name="T17" fmla="*/ 307 h 397"/>
                <a:gd name="T18" fmla="*/ 122 w 214"/>
                <a:gd name="T19" fmla="*/ 297 h 397"/>
                <a:gd name="T20" fmla="*/ 109 w 214"/>
                <a:gd name="T21" fmla="*/ 278 h 397"/>
                <a:gd name="T22" fmla="*/ 145 w 214"/>
                <a:gd name="T23" fmla="*/ 274 h 397"/>
                <a:gd name="T24" fmla="*/ 141 w 214"/>
                <a:gd name="T25" fmla="*/ 259 h 397"/>
                <a:gd name="T26" fmla="*/ 158 w 214"/>
                <a:gd name="T27" fmla="*/ 261 h 397"/>
                <a:gd name="T28" fmla="*/ 161 w 214"/>
                <a:gd name="T29" fmla="*/ 241 h 397"/>
                <a:gd name="T30" fmla="*/ 166 w 214"/>
                <a:gd name="T31" fmla="*/ 211 h 397"/>
                <a:gd name="T32" fmla="*/ 179 w 214"/>
                <a:gd name="T33" fmla="*/ 208 h 397"/>
                <a:gd name="T34" fmla="*/ 181 w 214"/>
                <a:gd name="T35" fmla="*/ 216 h 397"/>
                <a:gd name="T36" fmla="*/ 185 w 214"/>
                <a:gd name="T37" fmla="*/ 215 h 397"/>
                <a:gd name="T38" fmla="*/ 198 w 214"/>
                <a:gd name="T39" fmla="*/ 219 h 397"/>
                <a:gd name="T40" fmla="*/ 208 w 214"/>
                <a:gd name="T41" fmla="*/ 170 h 397"/>
                <a:gd name="T42" fmla="*/ 160 w 214"/>
                <a:gd name="T43" fmla="*/ 166 h 397"/>
                <a:gd name="T44" fmla="*/ 169 w 214"/>
                <a:gd name="T45" fmla="*/ 151 h 397"/>
                <a:gd name="T46" fmla="*/ 152 w 214"/>
                <a:gd name="T47" fmla="*/ 148 h 397"/>
                <a:gd name="T48" fmla="*/ 145 w 214"/>
                <a:gd name="T49" fmla="*/ 148 h 397"/>
                <a:gd name="T50" fmla="*/ 166 w 214"/>
                <a:gd name="T51" fmla="*/ 144 h 397"/>
                <a:gd name="T52" fmla="*/ 163 w 214"/>
                <a:gd name="T53" fmla="*/ 109 h 397"/>
                <a:gd name="T54" fmla="*/ 182 w 214"/>
                <a:gd name="T55" fmla="*/ 74 h 397"/>
                <a:gd name="T56" fmla="*/ 186 w 214"/>
                <a:gd name="T57" fmla="*/ 1 h 397"/>
                <a:gd name="T58" fmla="*/ 110 w 214"/>
                <a:gd name="T59" fmla="*/ 71 h 397"/>
                <a:gd name="T60" fmla="*/ 31 w 214"/>
                <a:gd name="T61" fmla="*/ 99 h 397"/>
                <a:gd name="T62" fmla="*/ 24 w 214"/>
                <a:gd name="T63" fmla="*/ 149 h 397"/>
                <a:gd name="T64" fmla="*/ 38 w 214"/>
                <a:gd name="T65" fmla="*/ 151 h 397"/>
                <a:gd name="T66" fmla="*/ 29 w 214"/>
                <a:gd name="T67" fmla="*/ 146 h 397"/>
                <a:gd name="T68" fmla="*/ 31 w 214"/>
                <a:gd name="T69" fmla="*/ 131 h 397"/>
                <a:gd name="T70" fmla="*/ 44 w 214"/>
                <a:gd name="T71" fmla="*/ 111 h 397"/>
                <a:gd name="T72" fmla="*/ 65 w 214"/>
                <a:gd name="T73" fmla="*/ 103 h 397"/>
                <a:gd name="T74" fmla="*/ 88 w 214"/>
                <a:gd name="T75" fmla="*/ 104 h 397"/>
                <a:gd name="T76" fmla="*/ 136 w 214"/>
                <a:gd name="T77" fmla="*/ 96 h 397"/>
                <a:gd name="T78" fmla="*/ 111 w 214"/>
                <a:gd name="T79" fmla="*/ 104 h 397"/>
                <a:gd name="T80" fmla="*/ 83 w 214"/>
                <a:gd name="T81" fmla="*/ 122 h 397"/>
                <a:gd name="T82" fmla="*/ 85 w 214"/>
                <a:gd name="T83" fmla="*/ 143 h 397"/>
                <a:gd name="T84" fmla="*/ 90 w 214"/>
                <a:gd name="T85" fmla="*/ 163 h 397"/>
                <a:gd name="T86" fmla="*/ 89 w 214"/>
                <a:gd name="T87" fmla="*/ 164 h 397"/>
                <a:gd name="T88" fmla="*/ 80 w 214"/>
                <a:gd name="T89" fmla="*/ 150 h 397"/>
                <a:gd name="T90" fmla="*/ 72 w 214"/>
                <a:gd name="T91" fmla="*/ 162 h 397"/>
                <a:gd name="T92" fmla="*/ 77 w 214"/>
                <a:gd name="T93" fmla="*/ 136 h 397"/>
                <a:gd name="T94" fmla="*/ 59 w 214"/>
                <a:gd name="T95" fmla="*/ 136 h 397"/>
                <a:gd name="T96" fmla="*/ 45 w 214"/>
                <a:gd name="T97" fmla="*/ 157 h 397"/>
                <a:gd name="T98" fmla="*/ 49 w 214"/>
                <a:gd name="T99" fmla="*/ 174 h 397"/>
                <a:gd name="T100" fmla="*/ 33 w 214"/>
                <a:gd name="T101" fmla="*/ 166 h 397"/>
                <a:gd name="T102" fmla="*/ 16 w 214"/>
                <a:gd name="T103" fmla="*/ 160 h 397"/>
                <a:gd name="T104" fmla="*/ 10 w 214"/>
                <a:gd name="T105" fmla="*/ 144 h 397"/>
                <a:gd name="T106" fmla="*/ 4 w 214"/>
                <a:gd name="T107" fmla="*/ 240 h 397"/>
                <a:gd name="T108" fmla="*/ 22 w 214"/>
                <a:gd name="T109" fmla="*/ 247 h 397"/>
                <a:gd name="T110" fmla="*/ 9 w 214"/>
                <a:gd name="T111" fmla="*/ 257 h 397"/>
                <a:gd name="T112" fmla="*/ 0 w 214"/>
                <a:gd name="T113" fmla="*/ 299 h 397"/>
                <a:gd name="T114" fmla="*/ 15 w 214"/>
                <a:gd name="T115" fmla="*/ 294 h 397"/>
                <a:gd name="T116" fmla="*/ 42 w 214"/>
                <a:gd name="T117" fmla="*/ 319 h 397"/>
                <a:gd name="T118" fmla="*/ 43 w 214"/>
                <a:gd name="T119" fmla="*/ 361 h 397"/>
                <a:gd name="T120" fmla="*/ 150 w 214"/>
                <a:gd name="T121" fmla="*/ 9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397">
                  <a:moveTo>
                    <a:pt x="48" y="385"/>
                  </a:moveTo>
                  <a:lnTo>
                    <a:pt x="54" y="383"/>
                  </a:lnTo>
                  <a:lnTo>
                    <a:pt x="55" y="383"/>
                  </a:lnTo>
                  <a:lnTo>
                    <a:pt x="61" y="384"/>
                  </a:lnTo>
                  <a:lnTo>
                    <a:pt x="68" y="387"/>
                  </a:lnTo>
                  <a:lnTo>
                    <a:pt x="83" y="390"/>
                  </a:lnTo>
                  <a:lnTo>
                    <a:pt x="84" y="391"/>
                  </a:lnTo>
                  <a:lnTo>
                    <a:pt x="84" y="393"/>
                  </a:lnTo>
                  <a:lnTo>
                    <a:pt x="84" y="395"/>
                  </a:lnTo>
                  <a:lnTo>
                    <a:pt x="85" y="396"/>
                  </a:lnTo>
                  <a:lnTo>
                    <a:pt x="87" y="397"/>
                  </a:lnTo>
                  <a:lnTo>
                    <a:pt x="93" y="397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6"/>
                  </a:lnTo>
                  <a:lnTo>
                    <a:pt x="96" y="395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101" y="396"/>
                  </a:lnTo>
                  <a:lnTo>
                    <a:pt x="101" y="394"/>
                  </a:lnTo>
                  <a:lnTo>
                    <a:pt x="102" y="391"/>
                  </a:lnTo>
                  <a:lnTo>
                    <a:pt x="104" y="389"/>
                  </a:lnTo>
                  <a:lnTo>
                    <a:pt x="107" y="387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5"/>
                  </a:lnTo>
                  <a:lnTo>
                    <a:pt x="110" y="384"/>
                  </a:lnTo>
                  <a:lnTo>
                    <a:pt x="111" y="381"/>
                  </a:lnTo>
                  <a:lnTo>
                    <a:pt x="114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4" y="383"/>
                  </a:lnTo>
                  <a:lnTo>
                    <a:pt x="114" y="384"/>
                  </a:lnTo>
                  <a:lnTo>
                    <a:pt x="115" y="387"/>
                  </a:lnTo>
                  <a:lnTo>
                    <a:pt x="115" y="388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7" y="390"/>
                  </a:lnTo>
                  <a:lnTo>
                    <a:pt x="121" y="389"/>
                  </a:lnTo>
                  <a:lnTo>
                    <a:pt x="121" y="390"/>
                  </a:lnTo>
                  <a:lnTo>
                    <a:pt x="122" y="393"/>
                  </a:lnTo>
                  <a:lnTo>
                    <a:pt x="123" y="394"/>
                  </a:lnTo>
                  <a:lnTo>
                    <a:pt x="124" y="393"/>
                  </a:lnTo>
                  <a:lnTo>
                    <a:pt x="124" y="391"/>
                  </a:lnTo>
                  <a:lnTo>
                    <a:pt x="124" y="390"/>
                  </a:lnTo>
                  <a:lnTo>
                    <a:pt x="124" y="389"/>
                  </a:lnTo>
                  <a:lnTo>
                    <a:pt x="123" y="388"/>
                  </a:lnTo>
                  <a:lnTo>
                    <a:pt x="123" y="387"/>
                  </a:lnTo>
                  <a:lnTo>
                    <a:pt x="122" y="387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3" y="385"/>
                  </a:lnTo>
                  <a:lnTo>
                    <a:pt x="124" y="384"/>
                  </a:lnTo>
                  <a:lnTo>
                    <a:pt x="126" y="384"/>
                  </a:lnTo>
                  <a:lnTo>
                    <a:pt x="126" y="383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2" y="371"/>
                  </a:lnTo>
                  <a:lnTo>
                    <a:pt x="117" y="370"/>
                  </a:lnTo>
                  <a:lnTo>
                    <a:pt x="116" y="369"/>
                  </a:lnTo>
                  <a:lnTo>
                    <a:pt x="113" y="365"/>
                  </a:lnTo>
                  <a:lnTo>
                    <a:pt x="111" y="364"/>
                  </a:lnTo>
                  <a:lnTo>
                    <a:pt x="110" y="365"/>
                  </a:lnTo>
                  <a:lnTo>
                    <a:pt x="109" y="367"/>
                  </a:lnTo>
                  <a:lnTo>
                    <a:pt x="108" y="367"/>
                  </a:lnTo>
                  <a:lnTo>
                    <a:pt x="106" y="367"/>
                  </a:lnTo>
                  <a:lnTo>
                    <a:pt x="102" y="369"/>
                  </a:lnTo>
                  <a:lnTo>
                    <a:pt x="101" y="369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104" y="364"/>
                  </a:lnTo>
                  <a:lnTo>
                    <a:pt x="107" y="364"/>
                  </a:lnTo>
                  <a:lnTo>
                    <a:pt x="108" y="363"/>
                  </a:lnTo>
                  <a:lnTo>
                    <a:pt x="110" y="359"/>
                  </a:lnTo>
                  <a:lnTo>
                    <a:pt x="108" y="357"/>
                  </a:lnTo>
                  <a:lnTo>
                    <a:pt x="107" y="356"/>
                  </a:lnTo>
                  <a:lnTo>
                    <a:pt x="106" y="356"/>
                  </a:lnTo>
                  <a:lnTo>
                    <a:pt x="103" y="355"/>
                  </a:lnTo>
                  <a:lnTo>
                    <a:pt x="102" y="355"/>
                  </a:lnTo>
                  <a:lnTo>
                    <a:pt x="103" y="354"/>
                  </a:lnTo>
                  <a:lnTo>
                    <a:pt x="106" y="354"/>
                  </a:lnTo>
                  <a:lnTo>
                    <a:pt x="106" y="352"/>
                  </a:lnTo>
                  <a:lnTo>
                    <a:pt x="104" y="352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6" y="350"/>
                  </a:lnTo>
                  <a:lnTo>
                    <a:pt x="107" y="350"/>
                  </a:lnTo>
                  <a:lnTo>
                    <a:pt x="109" y="349"/>
                  </a:lnTo>
                  <a:lnTo>
                    <a:pt x="109" y="348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11" y="346"/>
                  </a:lnTo>
                  <a:lnTo>
                    <a:pt x="116" y="348"/>
                  </a:lnTo>
                  <a:lnTo>
                    <a:pt x="117" y="346"/>
                  </a:lnTo>
                  <a:lnTo>
                    <a:pt x="119" y="346"/>
                  </a:lnTo>
                  <a:lnTo>
                    <a:pt x="120" y="346"/>
                  </a:lnTo>
                  <a:lnTo>
                    <a:pt x="120" y="345"/>
                  </a:lnTo>
                  <a:lnTo>
                    <a:pt x="120" y="343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7"/>
                  </a:lnTo>
                  <a:lnTo>
                    <a:pt x="120" y="336"/>
                  </a:lnTo>
                  <a:lnTo>
                    <a:pt x="116" y="330"/>
                  </a:lnTo>
                  <a:lnTo>
                    <a:pt x="115" y="330"/>
                  </a:lnTo>
                  <a:lnTo>
                    <a:pt x="115" y="329"/>
                  </a:lnTo>
                  <a:lnTo>
                    <a:pt x="116" y="328"/>
                  </a:lnTo>
                  <a:lnTo>
                    <a:pt x="116" y="326"/>
                  </a:lnTo>
                  <a:lnTo>
                    <a:pt x="115" y="325"/>
                  </a:lnTo>
                  <a:lnTo>
                    <a:pt x="115" y="324"/>
                  </a:lnTo>
                  <a:lnTo>
                    <a:pt x="113" y="323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0"/>
                  </a:lnTo>
                  <a:lnTo>
                    <a:pt x="113" y="319"/>
                  </a:lnTo>
                  <a:lnTo>
                    <a:pt x="113" y="317"/>
                  </a:lnTo>
                  <a:lnTo>
                    <a:pt x="111" y="316"/>
                  </a:lnTo>
                  <a:lnTo>
                    <a:pt x="113" y="315"/>
                  </a:lnTo>
                  <a:lnTo>
                    <a:pt x="116" y="315"/>
                  </a:lnTo>
                  <a:lnTo>
                    <a:pt x="116" y="313"/>
                  </a:lnTo>
                  <a:lnTo>
                    <a:pt x="117" y="312"/>
                  </a:lnTo>
                  <a:lnTo>
                    <a:pt x="117" y="310"/>
                  </a:lnTo>
                  <a:lnTo>
                    <a:pt x="117" y="309"/>
                  </a:lnTo>
                  <a:lnTo>
                    <a:pt x="113" y="306"/>
                  </a:lnTo>
                  <a:lnTo>
                    <a:pt x="111" y="307"/>
                  </a:lnTo>
                  <a:lnTo>
                    <a:pt x="108" y="307"/>
                  </a:lnTo>
                  <a:lnTo>
                    <a:pt x="107" y="309"/>
                  </a:lnTo>
                  <a:lnTo>
                    <a:pt x="104" y="307"/>
                  </a:lnTo>
                  <a:lnTo>
                    <a:pt x="107" y="306"/>
                  </a:lnTo>
                  <a:lnTo>
                    <a:pt x="109" y="305"/>
                  </a:lnTo>
                  <a:lnTo>
                    <a:pt x="110" y="304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21" y="300"/>
                  </a:lnTo>
                  <a:lnTo>
                    <a:pt x="121" y="299"/>
                  </a:lnTo>
                  <a:lnTo>
                    <a:pt x="122" y="298"/>
                  </a:lnTo>
                  <a:lnTo>
                    <a:pt x="122" y="297"/>
                  </a:lnTo>
                  <a:lnTo>
                    <a:pt x="124" y="297"/>
                  </a:lnTo>
                  <a:lnTo>
                    <a:pt x="126" y="296"/>
                  </a:lnTo>
                  <a:lnTo>
                    <a:pt x="127" y="293"/>
                  </a:lnTo>
                  <a:lnTo>
                    <a:pt x="130" y="291"/>
                  </a:lnTo>
                  <a:lnTo>
                    <a:pt x="132" y="290"/>
                  </a:lnTo>
                  <a:lnTo>
                    <a:pt x="126" y="290"/>
                  </a:lnTo>
                  <a:lnTo>
                    <a:pt x="123" y="289"/>
                  </a:lnTo>
                  <a:lnTo>
                    <a:pt x="122" y="286"/>
                  </a:lnTo>
                  <a:lnTo>
                    <a:pt x="121" y="285"/>
                  </a:lnTo>
                  <a:lnTo>
                    <a:pt x="117" y="280"/>
                  </a:lnTo>
                  <a:lnTo>
                    <a:pt x="116" y="280"/>
                  </a:lnTo>
                  <a:lnTo>
                    <a:pt x="110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10" y="277"/>
                  </a:lnTo>
                  <a:lnTo>
                    <a:pt x="111" y="278"/>
                  </a:lnTo>
                  <a:lnTo>
                    <a:pt x="120" y="278"/>
                  </a:lnTo>
                  <a:lnTo>
                    <a:pt x="120" y="279"/>
                  </a:lnTo>
                  <a:lnTo>
                    <a:pt x="123" y="281"/>
                  </a:lnTo>
                  <a:lnTo>
                    <a:pt x="128" y="283"/>
                  </a:lnTo>
                  <a:lnTo>
                    <a:pt x="129" y="283"/>
                  </a:lnTo>
                  <a:lnTo>
                    <a:pt x="133" y="280"/>
                  </a:lnTo>
                  <a:lnTo>
                    <a:pt x="141" y="278"/>
                  </a:lnTo>
                  <a:lnTo>
                    <a:pt x="143" y="279"/>
                  </a:lnTo>
                  <a:lnTo>
                    <a:pt x="143" y="278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5" y="274"/>
                  </a:lnTo>
                  <a:lnTo>
                    <a:pt x="147" y="273"/>
                  </a:lnTo>
                  <a:lnTo>
                    <a:pt x="147" y="272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5" y="271"/>
                  </a:lnTo>
                  <a:lnTo>
                    <a:pt x="145" y="268"/>
                  </a:lnTo>
                  <a:lnTo>
                    <a:pt x="146" y="265"/>
                  </a:lnTo>
                  <a:lnTo>
                    <a:pt x="147" y="264"/>
                  </a:lnTo>
                  <a:lnTo>
                    <a:pt x="146" y="264"/>
                  </a:lnTo>
                  <a:lnTo>
                    <a:pt x="134" y="261"/>
                  </a:lnTo>
                  <a:lnTo>
                    <a:pt x="133" y="260"/>
                  </a:lnTo>
                  <a:lnTo>
                    <a:pt x="134" y="259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58"/>
                  </a:lnTo>
                  <a:lnTo>
                    <a:pt x="141" y="257"/>
                  </a:lnTo>
                  <a:lnTo>
                    <a:pt x="142" y="257"/>
                  </a:lnTo>
                  <a:lnTo>
                    <a:pt x="143" y="255"/>
                  </a:lnTo>
                  <a:lnTo>
                    <a:pt x="150" y="255"/>
                  </a:lnTo>
                  <a:lnTo>
                    <a:pt x="152" y="255"/>
                  </a:lnTo>
                  <a:lnTo>
                    <a:pt x="153" y="257"/>
                  </a:lnTo>
                  <a:lnTo>
                    <a:pt x="153" y="258"/>
                  </a:lnTo>
                  <a:lnTo>
                    <a:pt x="153" y="259"/>
                  </a:lnTo>
                  <a:lnTo>
                    <a:pt x="153" y="260"/>
                  </a:lnTo>
                  <a:lnTo>
                    <a:pt x="154" y="261"/>
                  </a:lnTo>
                  <a:lnTo>
                    <a:pt x="155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3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1" y="248"/>
                  </a:lnTo>
                  <a:lnTo>
                    <a:pt x="161" y="246"/>
                  </a:lnTo>
                  <a:lnTo>
                    <a:pt x="161" y="242"/>
                  </a:lnTo>
                  <a:lnTo>
                    <a:pt x="161" y="241"/>
                  </a:lnTo>
                  <a:lnTo>
                    <a:pt x="163" y="237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60" y="237"/>
                  </a:lnTo>
                  <a:lnTo>
                    <a:pt x="161" y="235"/>
                  </a:lnTo>
                  <a:lnTo>
                    <a:pt x="162" y="233"/>
                  </a:lnTo>
                  <a:lnTo>
                    <a:pt x="162" y="229"/>
                  </a:lnTo>
                  <a:lnTo>
                    <a:pt x="162" y="226"/>
                  </a:lnTo>
                  <a:lnTo>
                    <a:pt x="161" y="224"/>
                  </a:lnTo>
                  <a:lnTo>
                    <a:pt x="159" y="221"/>
                  </a:lnTo>
                  <a:lnTo>
                    <a:pt x="159" y="220"/>
                  </a:lnTo>
                  <a:lnTo>
                    <a:pt x="160" y="216"/>
                  </a:lnTo>
                  <a:lnTo>
                    <a:pt x="161" y="214"/>
                  </a:lnTo>
                  <a:lnTo>
                    <a:pt x="166" y="211"/>
                  </a:lnTo>
                  <a:lnTo>
                    <a:pt x="168" y="208"/>
                  </a:lnTo>
                  <a:lnTo>
                    <a:pt x="169" y="205"/>
                  </a:lnTo>
                  <a:lnTo>
                    <a:pt x="171" y="203"/>
                  </a:lnTo>
                  <a:lnTo>
                    <a:pt x="172" y="203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4" y="201"/>
                  </a:lnTo>
                  <a:lnTo>
                    <a:pt x="176" y="200"/>
                  </a:lnTo>
                  <a:lnTo>
                    <a:pt x="178" y="201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81" y="202"/>
                  </a:lnTo>
                  <a:lnTo>
                    <a:pt x="179" y="207"/>
                  </a:lnTo>
                  <a:lnTo>
                    <a:pt x="179" y="208"/>
                  </a:lnTo>
                  <a:lnTo>
                    <a:pt x="180" y="211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6" y="211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1" y="212"/>
                  </a:lnTo>
                  <a:lnTo>
                    <a:pt x="169" y="212"/>
                  </a:lnTo>
                  <a:lnTo>
                    <a:pt x="171" y="214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6"/>
                  </a:lnTo>
                  <a:lnTo>
                    <a:pt x="178" y="215"/>
                  </a:lnTo>
                  <a:lnTo>
                    <a:pt x="181" y="216"/>
                  </a:lnTo>
                  <a:lnTo>
                    <a:pt x="182" y="218"/>
                  </a:lnTo>
                  <a:lnTo>
                    <a:pt x="182" y="219"/>
                  </a:lnTo>
                  <a:lnTo>
                    <a:pt x="181" y="219"/>
                  </a:lnTo>
                  <a:lnTo>
                    <a:pt x="180" y="220"/>
                  </a:lnTo>
                  <a:lnTo>
                    <a:pt x="180" y="221"/>
                  </a:lnTo>
                  <a:lnTo>
                    <a:pt x="180" y="222"/>
                  </a:lnTo>
                  <a:lnTo>
                    <a:pt x="181" y="225"/>
                  </a:lnTo>
                  <a:lnTo>
                    <a:pt x="182" y="226"/>
                  </a:lnTo>
                  <a:lnTo>
                    <a:pt x="185" y="226"/>
                  </a:lnTo>
                  <a:lnTo>
                    <a:pt x="186" y="226"/>
                  </a:lnTo>
                  <a:lnTo>
                    <a:pt x="186" y="225"/>
                  </a:lnTo>
                  <a:lnTo>
                    <a:pt x="186" y="222"/>
                  </a:lnTo>
                  <a:lnTo>
                    <a:pt x="185" y="219"/>
                  </a:lnTo>
                  <a:lnTo>
                    <a:pt x="185" y="215"/>
                  </a:lnTo>
                  <a:lnTo>
                    <a:pt x="186" y="213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1" y="208"/>
                  </a:lnTo>
                  <a:lnTo>
                    <a:pt x="192" y="208"/>
                  </a:lnTo>
                  <a:lnTo>
                    <a:pt x="193" y="208"/>
                  </a:lnTo>
                  <a:lnTo>
                    <a:pt x="194" y="209"/>
                  </a:lnTo>
                  <a:lnTo>
                    <a:pt x="194" y="212"/>
                  </a:lnTo>
                  <a:lnTo>
                    <a:pt x="194" y="213"/>
                  </a:lnTo>
                  <a:lnTo>
                    <a:pt x="193" y="214"/>
                  </a:lnTo>
                  <a:lnTo>
                    <a:pt x="191" y="214"/>
                  </a:lnTo>
                  <a:lnTo>
                    <a:pt x="193" y="218"/>
                  </a:lnTo>
                  <a:lnTo>
                    <a:pt x="195" y="219"/>
                  </a:lnTo>
                  <a:lnTo>
                    <a:pt x="198" y="219"/>
                  </a:lnTo>
                  <a:lnTo>
                    <a:pt x="199" y="214"/>
                  </a:lnTo>
                  <a:lnTo>
                    <a:pt x="199" y="211"/>
                  </a:lnTo>
                  <a:lnTo>
                    <a:pt x="199" y="208"/>
                  </a:lnTo>
                  <a:lnTo>
                    <a:pt x="200" y="207"/>
                  </a:lnTo>
                  <a:lnTo>
                    <a:pt x="204" y="205"/>
                  </a:lnTo>
                  <a:lnTo>
                    <a:pt x="211" y="195"/>
                  </a:lnTo>
                  <a:lnTo>
                    <a:pt x="212" y="192"/>
                  </a:lnTo>
                  <a:lnTo>
                    <a:pt x="212" y="188"/>
                  </a:lnTo>
                  <a:lnTo>
                    <a:pt x="213" y="185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4" y="179"/>
                  </a:lnTo>
                  <a:lnTo>
                    <a:pt x="211" y="175"/>
                  </a:lnTo>
                  <a:lnTo>
                    <a:pt x="208" y="170"/>
                  </a:lnTo>
                  <a:lnTo>
                    <a:pt x="207" y="169"/>
                  </a:lnTo>
                  <a:lnTo>
                    <a:pt x="205" y="168"/>
                  </a:lnTo>
                  <a:lnTo>
                    <a:pt x="201" y="168"/>
                  </a:lnTo>
                  <a:lnTo>
                    <a:pt x="185" y="170"/>
                  </a:lnTo>
                  <a:lnTo>
                    <a:pt x="178" y="169"/>
                  </a:lnTo>
                  <a:lnTo>
                    <a:pt x="172" y="167"/>
                  </a:lnTo>
                  <a:lnTo>
                    <a:pt x="171" y="164"/>
                  </a:lnTo>
                  <a:lnTo>
                    <a:pt x="169" y="164"/>
                  </a:lnTo>
                  <a:lnTo>
                    <a:pt x="169" y="163"/>
                  </a:lnTo>
                  <a:lnTo>
                    <a:pt x="169" y="160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3" y="162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9" y="170"/>
                  </a:lnTo>
                  <a:lnTo>
                    <a:pt x="159" y="176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70"/>
                  </a:lnTo>
                  <a:lnTo>
                    <a:pt x="158" y="169"/>
                  </a:lnTo>
                  <a:lnTo>
                    <a:pt x="159" y="164"/>
                  </a:lnTo>
                  <a:lnTo>
                    <a:pt x="162" y="160"/>
                  </a:lnTo>
                  <a:lnTo>
                    <a:pt x="168" y="156"/>
                  </a:lnTo>
                  <a:lnTo>
                    <a:pt x="169" y="151"/>
                  </a:lnTo>
                  <a:lnTo>
                    <a:pt x="169" y="148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7"/>
                  </a:lnTo>
                  <a:lnTo>
                    <a:pt x="160" y="147"/>
                  </a:lnTo>
                  <a:lnTo>
                    <a:pt x="158" y="147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8" y="144"/>
                  </a:lnTo>
                  <a:lnTo>
                    <a:pt x="154" y="143"/>
                  </a:lnTo>
                  <a:lnTo>
                    <a:pt x="153" y="144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48" y="148"/>
                  </a:lnTo>
                  <a:lnTo>
                    <a:pt x="148" y="147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3" y="150"/>
                  </a:lnTo>
                  <a:lnTo>
                    <a:pt x="132" y="154"/>
                  </a:lnTo>
                  <a:lnTo>
                    <a:pt x="129" y="153"/>
                  </a:lnTo>
                  <a:lnTo>
                    <a:pt x="129" y="151"/>
                  </a:lnTo>
                  <a:lnTo>
                    <a:pt x="139" y="150"/>
                  </a:lnTo>
                  <a:lnTo>
                    <a:pt x="142" y="149"/>
                  </a:lnTo>
                  <a:lnTo>
                    <a:pt x="145" y="148"/>
                  </a:lnTo>
                  <a:lnTo>
                    <a:pt x="147" y="146"/>
                  </a:lnTo>
                  <a:lnTo>
                    <a:pt x="148" y="146"/>
                  </a:lnTo>
                  <a:lnTo>
                    <a:pt x="149" y="146"/>
                  </a:lnTo>
                  <a:lnTo>
                    <a:pt x="150" y="144"/>
                  </a:lnTo>
                  <a:lnTo>
                    <a:pt x="152" y="143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8" y="144"/>
                  </a:lnTo>
                  <a:lnTo>
                    <a:pt x="158" y="146"/>
                  </a:lnTo>
                  <a:lnTo>
                    <a:pt x="159" y="144"/>
                  </a:lnTo>
                  <a:lnTo>
                    <a:pt x="160" y="143"/>
                  </a:lnTo>
                  <a:lnTo>
                    <a:pt x="163" y="143"/>
                  </a:lnTo>
                  <a:lnTo>
                    <a:pt x="165" y="143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7" y="142"/>
                  </a:lnTo>
                  <a:lnTo>
                    <a:pt x="167" y="141"/>
                  </a:lnTo>
                  <a:lnTo>
                    <a:pt x="165" y="135"/>
                  </a:lnTo>
                  <a:lnTo>
                    <a:pt x="163" y="131"/>
                  </a:lnTo>
                  <a:lnTo>
                    <a:pt x="163" y="125"/>
                  </a:lnTo>
                  <a:lnTo>
                    <a:pt x="162" y="120"/>
                  </a:lnTo>
                  <a:lnTo>
                    <a:pt x="162" y="117"/>
                  </a:lnTo>
                  <a:lnTo>
                    <a:pt x="162" y="116"/>
                  </a:lnTo>
                  <a:lnTo>
                    <a:pt x="163" y="112"/>
                  </a:lnTo>
                  <a:lnTo>
                    <a:pt x="163" y="110"/>
                  </a:lnTo>
                  <a:lnTo>
                    <a:pt x="163" y="109"/>
                  </a:lnTo>
                  <a:lnTo>
                    <a:pt x="166" y="107"/>
                  </a:lnTo>
                  <a:lnTo>
                    <a:pt x="165" y="105"/>
                  </a:lnTo>
                  <a:lnTo>
                    <a:pt x="161" y="105"/>
                  </a:lnTo>
                  <a:lnTo>
                    <a:pt x="162" y="104"/>
                  </a:lnTo>
                  <a:lnTo>
                    <a:pt x="167" y="104"/>
                  </a:lnTo>
                  <a:lnTo>
                    <a:pt x="168" y="104"/>
                  </a:lnTo>
                  <a:lnTo>
                    <a:pt x="168" y="103"/>
                  </a:lnTo>
                  <a:lnTo>
                    <a:pt x="169" y="101"/>
                  </a:lnTo>
                  <a:lnTo>
                    <a:pt x="172" y="94"/>
                  </a:lnTo>
                  <a:lnTo>
                    <a:pt x="173" y="89"/>
                  </a:lnTo>
                  <a:lnTo>
                    <a:pt x="174" y="85"/>
                  </a:lnTo>
                  <a:lnTo>
                    <a:pt x="176" y="79"/>
                  </a:lnTo>
                  <a:lnTo>
                    <a:pt x="178" y="77"/>
                  </a:lnTo>
                  <a:lnTo>
                    <a:pt x="182" y="74"/>
                  </a:lnTo>
                  <a:lnTo>
                    <a:pt x="184" y="71"/>
                  </a:lnTo>
                  <a:lnTo>
                    <a:pt x="182" y="58"/>
                  </a:lnTo>
                  <a:lnTo>
                    <a:pt x="182" y="51"/>
                  </a:lnTo>
                  <a:lnTo>
                    <a:pt x="184" y="44"/>
                  </a:lnTo>
                  <a:lnTo>
                    <a:pt x="181" y="37"/>
                  </a:lnTo>
                  <a:lnTo>
                    <a:pt x="178" y="32"/>
                  </a:lnTo>
                  <a:lnTo>
                    <a:pt x="175" y="26"/>
                  </a:lnTo>
                  <a:lnTo>
                    <a:pt x="178" y="17"/>
                  </a:lnTo>
                  <a:lnTo>
                    <a:pt x="184" y="9"/>
                  </a:lnTo>
                  <a:lnTo>
                    <a:pt x="187" y="5"/>
                  </a:lnTo>
                  <a:lnTo>
                    <a:pt x="191" y="3"/>
                  </a:lnTo>
                  <a:lnTo>
                    <a:pt x="189" y="1"/>
                  </a:lnTo>
                  <a:lnTo>
                    <a:pt x="187" y="0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79" y="6"/>
                  </a:lnTo>
                  <a:lnTo>
                    <a:pt x="169" y="14"/>
                  </a:lnTo>
                  <a:lnTo>
                    <a:pt x="163" y="18"/>
                  </a:lnTo>
                  <a:lnTo>
                    <a:pt x="158" y="22"/>
                  </a:lnTo>
                  <a:lnTo>
                    <a:pt x="152" y="23"/>
                  </a:lnTo>
                  <a:lnTo>
                    <a:pt x="145" y="22"/>
                  </a:lnTo>
                  <a:lnTo>
                    <a:pt x="140" y="23"/>
                  </a:lnTo>
                  <a:lnTo>
                    <a:pt x="139" y="25"/>
                  </a:lnTo>
                  <a:lnTo>
                    <a:pt x="137" y="26"/>
                  </a:lnTo>
                  <a:lnTo>
                    <a:pt x="135" y="31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10" y="71"/>
                  </a:lnTo>
                  <a:lnTo>
                    <a:pt x="104" y="77"/>
                  </a:lnTo>
                  <a:lnTo>
                    <a:pt x="100" y="82"/>
                  </a:lnTo>
                  <a:lnTo>
                    <a:pt x="93" y="84"/>
                  </a:lnTo>
                  <a:lnTo>
                    <a:pt x="85" y="85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38" y="90"/>
                  </a:lnTo>
                  <a:lnTo>
                    <a:pt x="31" y="99"/>
                  </a:lnTo>
                  <a:lnTo>
                    <a:pt x="28" y="104"/>
                  </a:lnTo>
                  <a:lnTo>
                    <a:pt x="15" y="125"/>
                  </a:lnTo>
                  <a:lnTo>
                    <a:pt x="12" y="130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7"/>
                  </a:lnTo>
                  <a:lnTo>
                    <a:pt x="17" y="142"/>
                  </a:lnTo>
                  <a:lnTo>
                    <a:pt x="18" y="144"/>
                  </a:lnTo>
                  <a:lnTo>
                    <a:pt x="19" y="147"/>
                  </a:lnTo>
                  <a:lnTo>
                    <a:pt x="22" y="148"/>
                  </a:lnTo>
                  <a:lnTo>
                    <a:pt x="23" y="149"/>
                  </a:lnTo>
                  <a:lnTo>
                    <a:pt x="24" y="149"/>
                  </a:lnTo>
                  <a:lnTo>
                    <a:pt x="26" y="150"/>
                  </a:lnTo>
                  <a:lnTo>
                    <a:pt x="29" y="151"/>
                  </a:lnTo>
                  <a:lnTo>
                    <a:pt x="29" y="154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8" y="156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29" y="148"/>
                  </a:lnTo>
                  <a:lnTo>
                    <a:pt x="28" y="147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30" y="147"/>
                  </a:lnTo>
                  <a:lnTo>
                    <a:pt x="31" y="147"/>
                  </a:lnTo>
                  <a:lnTo>
                    <a:pt x="32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0" y="138"/>
                  </a:lnTo>
                  <a:lnTo>
                    <a:pt x="30" y="134"/>
                  </a:lnTo>
                  <a:lnTo>
                    <a:pt x="30" y="133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9" y="122"/>
                  </a:lnTo>
                  <a:lnTo>
                    <a:pt x="41" y="120"/>
                  </a:lnTo>
                  <a:lnTo>
                    <a:pt x="42" y="117"/>
                  </a:lnTo>
                  <a:lnTo>
                    <a:pt x="43" y="116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4" y="111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0" y="110"/>
                  </a:lnTo>
                  <a:lnTo>
                    <a:pt x="54" y="109"/>
                  </a:lnTo>
                  <a:lnTo>
                    <a:pt x="57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8" y="103"/>
                  </a:lnTo>
                  <a:lnTo>
                    <a:pt x="61" y="104"/>
                  </a:lnTo>
                  <a:lnTo>
                    <a:pt x="61" y="107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7" y="102"/>
                  </a:lnTo>
                  <a:lnTo>
                    <a:pt x="69" y="101"/>
                  </a:lnTo>
                  <a:lnTo>
                    <a:pt x="70" y="99"/>
                  </a:lnTo>
                  <a:lnTo>
                    <a:pt x="71" y="101"/>
                  </a:lnTo>
                  <a:lnTo>
                    <a:pt x="70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4" y="99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6" y="96"/>
                  </a:lnTo>
                  <a:lnTo>
                    <a:pt x="85" y="103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104" y="97"/>
                  </a:lnTo>
                  <a:lnTo>
                    <a:pt x="111" y="97"/>
                  </a:lnTo>
                  <a:lnTo>
                    <a:pt x="115" y="96"/>
                  </a:lnTo>
                  <a:lnTo>
                    <a:pt x="117" y="94"/>
                  </a:lnTo>
                  <a:lnTo>
                    <a:pt x="119" y="94"/>
                  </a:lnTo>
                  <a:lnTo>
                    <a:pt x="120" y="95"/>
                  </a:lnTo>
                  <a:lnTo>
                    <a:pt x="122" y="96"/>
                  </a:lnTo>
                  <a:lnTo>
                    <a:pt x="123" y="95"/>
                  </a:lnTo>
                  <a:lnTo>
                    <a:pt x="124" y="94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29" y="92"/>
                  </a:lnTo>
                  <a:lnTo>
                    <a:pt x="132" y="92"/>
                  </a:lnTo>
                  <a:lnTo>
                    <a:pt x="136" y="96"/>
                  </a:lnTo>
                  <a:lnTo>
                    <a:pt x="129" y="97"/>
                  </a:lnTo>
                  <a:lnTo>
                    <a:pt x="126" y="96"/>
                  </a:lnTo>
                  <a:lnTo>
                    <a:pt x="123" y="97"/>
                  </a:lnTo>
                  <a:lnTo>
                    <a:pt x="120" y="98"/>
                  </a:lnTo>
                  <a:lnTo>
                    <a:pt x="119" y="101"/>
                  </a:lnTo>
                  <a:lnTo>
                    <a:pt x="117" y="103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09"/>
                  </a:lnTo>
                  <a:lnTo>
                    <a:pt x="111" y="108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1" y="105"/>
                  </a:lnTo>
                  <a:lnTo>
                    <a:pt x="111" y="104"/>
                  </a:lnTo>
                  <a:lnTo>
                    <a:pt x="103" y="101"/>
                  </a:lnTo>
                  <a:lnTo>
                    <a:pt x="101" y="101"/>
                  </a:lnTo>
                  <a:lnTo>
                    <a:pt x="90" y="104"/>
                  </a:lnTo>
                  <a:lnTo>
                    <a:pt x="90" y="105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08"/>
                  </a:lnTo>
                  <a:lnTo>
                    <a:pt x="84" y="110"/>
                  </a:lnTo>
                  <a:lnTo>
                    <a:pt x="83" y="112"/>
                  </a:lnTo>
                  <a:lnTo>
                    <a:pt x="82" y="116"/>
                  </a:lnTo>
                  <a:lnTo>
                    <a:pt x="80" y="120"/>
                  </a:lnTo>
                  <a:lnTo>
                    <a:pt x="82" y="121"/>
                  </a:lnTo>
                  <a:lnTo>
                    <a:pt x="83" y="122"/>
                  </a:lnTo>
                  <a:lnTo>
                    <a:pt x="84" y="123"/>
                  </a:lnTo>
                  <a:lnTo>
                    <a:pt x="84" y="124"/>
                  </a:lnTo>
                  <a:lnTo>
                    <a:pt x="83" y="125"/>
                  </a:lnTo>
                  <a:lnTo>
                    <a:pt x="82" y="128"/>
                  </a:lnTo>
                  <a:lnTo>
                    <a:pt x="81" y="129"/>
                  </a:lnTo>
                  <a:lnTo>
                    <a:pt x="81" y="130"/>
                  </a:lnTo>
                  <a:lnTo>
                    <a:pt x="82" y="133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3" y="136"/>
                  </a:lnTo>
                  <a:lnTo>
                    <a:pt x="84" y="137"/>
                  </a:lnTo>
                  <a:lnTo>
                    <a:pt x="87" y="138"/>
                  </a:lnTo>
                  <a:lnTo>
                    <a:pt x="85" y="141"/>
                  </a:lnTo>
                  <a:lnTo>
                    <a:pt x="85" y="143"/>
                  </a:lnTo>
                  <a:lnTo>
                    <a:pt x="82" y="146"/>
                  </a:lnTo>
                  <a:lnTo>
                    <a:pt x="81" y="147"/>
                  </a:lnTo>
                  <a:lnTo>
                    <a:pt x="81" y="149"/>
                  </a:lnTo>
                  <a:lnTo>
                    <a:pt x="83" y="149"/>
                  </a:lnTo>
                  <a:lnTo>
                    <a:pt x="84" y="148"/>
                  </a:lnTo>
                  <a:lnTo>
                    <a:pt x="85" y="147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7"/>
                  </a:lnTo>
                  <a:lnTo>
                    <a:pt x="93" y="150"/>
                  </a:lnTo>
                  <a:lnTo>
                    <a:pt x="93" y="153"/>
                  </a:lnTo>
                  <a:lnTo>
                    <a:pt x="91" y="157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3" y="164"/>
                  </a:lnTo>
                  <a:lnTo>
                    <a:pt x="95" y="162"/>
                  </a:lnTo>
                  <a:lnTo>
                    <a:pt x="96" y="163"/>
                  </a:lnTo>
                  <a:lnTo>
                    <a:pt x="96" y="166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3" y="168"/>
                  </a:lnTo>
                  <a:lnTo>
                    <a:pt x="91" y="168"/>
                  </a:lnTo>
                  <a:lnTo>
                    <a:pt x="91" y="167"/>
                  </a:lnTo>
                  <a:lnTo>
                    <a:pt x="89" y="166"/>
                  </a:lnTo>
                  <a:lnTo>
                    <a:pt x="89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8" y="160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89" y="154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1" y="154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6" y="157"/>
                  </a:lnTo>
                  <a:lnTo>
                    <a:pt x="75" y="162"/>
                  </a:lnTo>
                  <a:lnTo>
                    <a:pt x="74" y="163"/>
                  </a:lnTo>
                  <a:lnTo>
                    <a:pt x="72" y="163"/>
                  </a:lnTo>
                  <a:lnTo>
                    <a:pt x="72" y="162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2" y="154"/>
                  </a:lnTo>
                  <a:lnTo>
                    <a:pt x="74" y="15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8" y="146"/>
                  </a:lnTo>
                  <a:lnTo>
                    <a:pt x="81" y="144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78" y="138"/>
                  </a:lnTo>
                  <a:lnTo>
                    <a:pt x="77" y="136"/>
                  </a:lnTo>
                  <a:lnTo>
                    <a:pt x="76" y="134"/>
                  </a:lnTo>
                  <a:lnTo>
                    <a:pt x="76" y="131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1" y="131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7" y="130"/>
                  </a:lnTo>
                  <a:lnTo>
                    <a:pt x="65" y="131"/>
                  </a:lnTo>
                  <a:lnTo>
                    <a:pt x="62" y="135"/>
                  </a:lnTo>
                  <a:lnTo>
                    <a:pt x="59" y="136"/>
                  </a:lnTo>
                  <a:lnTo>
                    <a:pt x="58" y="137"/>
                  </a:lnTo>
                  <a:lnTo>
                    <a:pt x="57" y="140"/>
                  </a:lnTo>
                  <a:lnTo>
                    <a:pt x="56" y="142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2" y="144"/>
                  </a:lnTo>
                  <a:lnTo>
                    <a:pt x="58" y="144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49" y="154"/>
                  </a:lnTo>
                  <a:lnTo>
                    <a:pt x="45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6" y="161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0" y="163"/>
                  </a:lnTo>
                  <a:lnTo>
                    <a:pt x="50" y="164"/>
                  </a:lnTo>
                  <a:lnTo>
                    <a:pt x="49" y="166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9" y="172"/>
                  </a:lnTo>
                  <a:lnTo>
                    <a:pt x="49" y="173"/>
                  </a:lnTo>
                  <a:lnTo>
                    <a:pt x="49" y="174"/>
                  </a:lnTo>
                  <a:lnTo>
                    <a:pt x="48" y="175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5"/>
                  </a:lnTo>
                  <a:lnTo>
                    <a:pt x="41" y="174"/>
                  </a:lnTo>
                  <a:lnTo>
                    <a:pt x="39" y="173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8" y="168"/>
                  </a:lnTo>
                  <a:lnTo>
                    <a:pt x="36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2" y="167"/>
                  </a:lnTo>
                  <a:lnTo>
                    <a:pt x="29" y="163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7" y="164"/>
                  </a:lnTo>
                  <a:lnTo>
                    <a:pt x="16" y="166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4"/>
                  </a:lnTo>
                  <a:lnTo>
                    <a:pt x="10" y="154"/>
                  </a:lnTo>
                  <a:lnTo>
                    <a:pt x="9" y="153"/>
                  </a:lnTo>
                  <a:lnTo>
                    <a:pt x="9" y="151"/>
                  </a:lnTo>
                  <a:lnTo>
                    <a:pt x="10" y="150"/>
                  </a:lnTo>
                  <a:lnTo>
                    <a:pt x="11" y="147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7" y="149"/>
                  </a:lnTo>
                  <a:lnTo>
                    <a:pt x="4" y="161"/>
                  </a:lnTo>
                  <a:lnTo>
                    <a:pt x="3" y="163"/>
                  </a:lnTo>
                  <a:lnTo>
                    <a:pt x="3" y="166"/>
                  </a:lnTo>
                  <a:lnTo>
                    <a:pt x="4" y="212"/>
                  </a:lnTo>
                  <a:lnTo>
                    <a:pt x="4" y="215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2" y="235"/>
                  </a:lnTo>
                  <a:lnTo>
                    <a:pt x="2" y="238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4" y="240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26"/>
                  </a:lnTo>
                  <a:lnTo>
                    <a:pt x="5" y="225"/>
                  </a:lnTo>
                  <a:lnTo>
                    <a:pt x="6" y="225"/>
                  </a:lnTo>
                  <a:lnTo>
                    <a:pt x="12" y="228"/>
                  </a:lnTo>
                  <a:lnTo>
                    <a:pt x="16" y="229"/>
                  </a:lnTo>
                  <a:lnTo>
                    <a:pt x="16" y="233"/>
                  </a:lnTo>
                  <a:lnTo>
                    <a:pt x="17" y="237"/>
                  </a:lnTo>
                  <a:lnTo>
                    <a:pt x="17" y="241"/>
                  </a:lnTo>
                  <a:lnTo>
                    <a:pt x="19" y="245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3" y="252"/>
                  </a:lnTo>
                  <a:lnTo>
                    <a:pt x="22" y="254"/>
                  </a:lnTo>
                  <a:lnTo>
                    <a:pt x="19" y="257"/>
                  </a:lnTo>
                  <a:lnTo>
                    <a:pt x="16" y="260"/>
                  </a:lnTo>
                  <a:lnTo>
                    <a:pt x="16" y="260"/>
                  </a:lnTo>
                  <a:lnTo>
                    <a:pt x="12" y="264"/>
                  </a:lnTo>
                  <a:lnTo>
                    <a:pt x="9" y="264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7" y="253"/>
                  </a:lnTo>
                  <a:lnTo>
                    <a:pt x="5" y="242"/>
                  </a:lnTo>
                  <a:lnTo>
                    <a:pt x="4" y="241"/>
                  </a:lnTo>
                  <a:lnTo>
                    <a:pt x="4" y="240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7" y="270"/>
                  </a:lnTo>
                  <a:lnTo>
                    <a:pt x="7" y="276"/>
                  </a:lnTo>
                  <a:lnTo>
                    <a:pt x="6" y="281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9"/>
                  </a:lnTo>
                  <a:lnTo>
                    <a:pt x="2" y="300"/>
                  </a:lnTo>
                  <a:lnTo>
                    <a:pt x="6" y="302"/>
                  </a:lnTo>
                  <a:lnTo>
                    <a:pt x="9" y="303"/>
                  </a:lnTo>
                  <a:lnTo>
                    <a:pt x="17" y="310"/>
                  </a:lnTo>
                  <a:lnTo>
                    <a:pt x="17" y="307"/>
                  </a:lnTo>
                  <a:lnTo>
                    <a:pt x="16" y="305"/>
                  </a:lnTo>
                  <a:lnTo>
                    <a:pt x="15" y="304"/>
                  </a:lnTo>
                  <a:lnTo>
                    <a:pt x="12" y="304"/>
                  </a:lnTo>
                  <a:lnTo>
                    <a:pt x="13" y="302"/>
                  </a:lnTo>
                  <a:lnTo>
                    <a:pt x="15" y="302"/>
                  </a:lnTo>
                  <a:lnTo>
                    <a:pt x="12" y="299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5" y="294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23" y="307"/>
                  </a:lnTo>
                  <a:lnTo>
                    <a:pt x="26" y="311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8" y="312"/>
                  </a:lnTo>
                  <a:lnTo>
                    <a:pt x="41" y="315"/>
                  </a:lnTo>
                  <a:lnTo>
                    <a:pt x="42" y="317"/>
                  </a:lnTo>
                  <a:lnTo>
                    <a:pt x="42" y="319"/>
                  </a:lnTo>
                  <a:lnTo>
                    <a:pt x="43" y="325"/>
                  </a:lnTo>
                  <a:lnTo>
                    <a:pt x="43" y="329"/>
                  </a:lnTo>
                  <a:lnTo>
                    <a:pt x="43" y="330"/>
                  </a:lnTo>
                  <a:lnTo>
                    <a:pt x="43" y="331"/>
                  </a:lnTo>
                  <a:lnTo>
                    <a:pt x="43" y="333"/>
                  </a:lnTo>
                  <a:lnTo>
                    <a:pt x="43" y="335"/>
                  </a:lnTo>
                  <a:lnTo>
                    <a:pt x="43" y="341"/>
                  </a:lnTo>
                  <a:lnTo>
                    <a:pt x="44" y="346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4" y="354"/>
                  </a:lnTo>
                  <a:lnTo>
                    <a:pt x="44" y="357"/>
                  </a:lnTo>
                  <a:lnTo>
                    <a:pt x="43" y="361"/>
                  </a:lnTo>
                  <a:lnTo>
                    <a:pt x="42" y="364"/>
                  </a:lnTo>
                  <a:lnTo>
                    <a:pt x="42" y="369"/>
                  </a:lnTo>
                  <a:lnTo>
                    <a:pt x="43" y="371"/>
                  </a:lnTo>
                  <a:lnTo>
                    <a:pt x="44" y="375"/>
                  </a:lnTo>
                  <a:lnTo>
                    <a:pt x="44" y="378"/>
                  </a:lnTo>
                  <a:lnTo>
                    <a:pt x="43" y="381"/>
                  </a:lnTo>
                  <a:lnTo>
                    <a:pt x="44" y="382"/>
                  </a:lnTo>
                  <a:lnTo>
                    <a:pt x="43" y="384"/>
                  </a:lnTo>
                  <a:lnTo>
                    <a:pt x="45" y="385"/>
                  </a:lnTo>
                  <a:lnTo>
                    <a:pt x="48" y="385"/>
                  </a:lnTo>
                  <a:close/>
                  <a:moveTo>
                    <a:pt x="142" y="92"/>
                  </a:moveTo>
                  <a:lnTo>
                    <a:pt x="145" y="92"/>
                  </a:lnTo>
                  <a:lnTo>
                    <a:pt x="147" y="95"/>
                  </a:lnTo>
                  <a:lnTo>
                    <a:pt x="150" y="96"/>
                  </a:lnTo>
                  <a:lnTo>
                    <a:pt x="155" y="101"/>
                  </a:lnTo>
                  <a:lnTo>
                    <a:pt x="160" y="105"/>
                  </a:lnTo>
                  <a:lnTo>
                    <a:pt x="159" y="105"/>
                  </a:lnTo>
                  <a:lnTo>
                    <a:pt x="158" y="105"/>
                  </a:lnTo>
                  <a:lnTo>
                    <a:pt x="155" y="102"/>
                  </a:lnTo>
                  <a:lnTo>
                    <a:pt x="152" y="101"/>
                  </a:lnTo>
                  <a:lnTo>
                    <a:pt x="145" y="94"/>
                  </a:lnTo>
                  <a:lnTo>
                    <a:pt x="143" y="94"/>
                  </a:lnTo>
                  <a:lnTo>
                    <a:pt x="141" y="94"/>
                  </a:lnTo>
                  <a:lnTo>
                    <a:pt x="142" y="9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82">
              <a:extLst>
                <a:ext uri="{FF2B5EF4-FFF2-40B4-BE49-F238E27FC236}">
                  <a16:creationId xmlns:a16="http://schemas.microsoft.com/office/drawing/2014/main" id="{872EC5EB-5BB8-C624-2C8E-FBB9BFDE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801" y="1903413"/>
              <a:ext cx="442913" cy="523875"/>
            </a:xfrm>
            <a:custGeom>
              <a:avLst/>
              <a:gdLst>
                <a:gd name="T0" fmla="*/ 70 w 279"/>
                <a:gd name="T1" fmla="*/ 251 h 330"/>
                <a:gd name="T2" fmla="*/ 81 w 279"/>
                <a:gd name="T3" fmla="*/ 246 h 330"/>
                <a:gd name="T4" fmla="*/ 96 w 279"/>
                <a:gd name="T5" fmla="*/ 243 h 330"/>
                <a:gd name="T6" fmla="*/ 103 w 279"/>
                <a:gd name="T7" fmla="*/ 251 h 330"/>
                <a:gd name="T8" fmla="*/ 114 w 279"/>
                <a:gd name="T9" fmla="*/ 249 h 330"/>
                <a:gd name="T10" fmla="*/ 121 w 279"/>
                <a:gd name="T11" fmla="*/ 252 h 330"/>
                <a:gd name="T12" fmla="*/ 131 w 279"/>
                <a:gd name="T13" fmla="*/ 264 h 330"/>
                <a:gd name="T14" fmla="*/ 151 w 279"/>
                <a:gd name="T15" fmla="*/ 266 h 330"/>
                <a:gd name="T16" fmla="*/ 164 w 279"/>
                <a:gd name="T17" fmla="*/ 279 h 330"/>
                <a:gd name="T18" fmla="*/ 179 w 279"/>
                <a:gd name="T19" fmla="*/ 284 h 330"/>
                <a:gd name="T20" fmla="*/ 175 w 279"/>
                <a:gd name="T21" fmla="*/ 295 h 330"/>
                <a:gd name="T22" fmla="*/ 173 w 279"/>
                <a:gd name="T23" fmla="*/ 305 h 330"/>
                <a:gd name="T24" fmla="*/ 164 w 279"/>
                <a:gd name="T25" fmla="*/ 323 h 330"/>
                <a:gd name="T26" fmla="*/ 172 w 279"/>
                <a:gd name="T27" fmla="*/ 327 h 330"/>
                <a:gd name="T28" fmla="*/ 190 w 279"/>
                <a:gd name="T29" fmla="*/ 328 h 330"/>
                <a:gd name="T30" fmla="*/ 192 w 279"/>
                <a:gd name="T31" fmla="*/ 319 h 330"/>
                <a:gd name="T32" fmla="*/ 195 w 279"/>
                <a:gd name="T33" fmla="*/ 311 h 330"/>
                <a:gd name="T34" fmla="*/ 188 w 279"/>
                <a:gd name="T35" fmla="*/ 304 h 330"/>
                <a:gd name="T36" fmla="*/ 182 w 279"/>
                <a:gd name="T37" fmla="*/ 295 h 330"/>
                <a:gd name="T38" fmla="*/ 200 w 279"/>
                <a:gd name="T39" fmla="*/ 284 h 330"/>
                <a:gd name="T40" fmla="*/ 194 w 279"/>
                <a:gd name="T41" fmla="*/ 275 h 330"/>
                <a:gd name="T42" fmla="*/ 206 w 279"/>
                <a:gd name="T43" fmla="*/ 256 h 330"/>
                <a:gd name="T44" fmla="*/ 196 w 279"/>
                <a:gd name="T45" fmla="*/ 230 h 330"/>
                <a:gd name="T46" fmla="*/ 189 w 279"/>
                <a:gd name="T47" fmla="*/ 213 h 330"/>
                <a:gd name="T48" fmla="*/ 190 w 279"/>
                <a:gd name="T49" fmla="*/ 201 h 330"/>
                <a:gd name="T50" fmla="*/ 198 w 279"/>
                <a:gd name="T51" fmla="*/ 195 h 330"/>
                <a:gd name="T52" fmla="*/ 212 w 279"/>
                <a:gd name="T53" fmla="*/ 199 h 330"/>
                <a:gd name="T54" fmla="*/ 226 w 279"/>
                <a:gd name="T55" fmla="*/ 199 h 330"/>
                <a:gd name="T56" fmla="*/ 251 w 279"/>
                <a:gd name="T57" fmla="*/ 184 h 330"/>
                <a:gd name="T58" fmla="*/ 242 w 279"/>
                <a:gd name="T59" fmla="*/ 173 h 330"/>
                <a:gd name="T60" fmla="*/ 254 w 279"/>
                <a:gd name="T61" fmla="*/ 162 h 330"/>
                <a:gd name="T62" fmla="*/ 266 w 279"/>
                <a:gd name="T63" fmla="*/ 146 h 330"/>
                <a:gd name="T64" fmla="*/ 258 w 279"/>
                <a:gd name="T65" fmla="*/ 128 h 330"/>
                <a:gd name="T66" fmla="*/ 241 w 279"/>
                <a:gd name="T67" fmla="*/ 115 h 330"/>
                <a:gd name="T68" fmla="*/ 246 w 279"/>
                <a:gd name="T69" fmla="*/ 103 h 330"/>
                <a:gd name="T70" fmla="*/ 270 w 279"/>
                <a:gd name="T71" fmla="*/ 84 h 330"/>
                <a:gd name="T72" fmla="*/ 278 w 279"/>
                <a:gd name="T73" fmla="*/ 43 h 330"/>
                <a:gd name="T74" fmla="*/ 278 w 279"/>
                <a:gd name="T75" fmla="*/ 28 h 330"/>
                <a:gd name="T76" fmla="*/ 267 w 279"/>
                <a:gd name="T77" fmla="*/ 19 h 330"/>
                <a:gd name="T78" fmla="*/ 252 w 279"/>
                <a:gd name="T79" fmla="*/ 3 h 330"/>
                <a:gd name="T80" fmla="*/ 196 w 279"/>
                <a:gd name="T81" fmla="*/ 7 h 330"/>
                <a:gd name="T82" fmla="*/ 159 w 279"/>
                <a:gd name="T83" fmla="*/ 22 h 330"/>
                <a:gd name="T84" fmla="*/ 142 w 279"/>
                <a:gd name="T85" fmla="*/ 46 h 330"/>
                <a:gd name="T86" fmla="*/ 109 w 279"/>
                <a:gd name="T87" fmla="*/ 69 h 330"/>
                <a:gd name="T88" fmla="*/ 96 w 279"/>
                <a:gd name="T89" fmla="*/ 68 h 330"/>
                <a:gd name="T90" fmla="*/ 84 w 279"/>
                <a:gd name="T91" fmla="*/ 123 h 330"/>
                <a:gd name="T92" fmla="*/ 43 w 279"/>
                <a:gd name="T93" fmla="*/ 181 h 330"/>
                <a:gd name="T94" fmla="*/ 48 w 279"/>
                <a:gd name="T95" fmla="*/ 199 h 330"/>
                <a:gd name="T96" fmla="*/ 33 w 279"/>
                <a:gd name="T97" fmla="*/ 201 h 330"/>
                <a:gd name="T98" fmla="*/ 44 w 279"/>
                <a:gd name="T99" fmla="*/ 207 h 330"/>
                <a:gd name="T100" fmla="*/ 50 w 279"/>
                <a:gd name="T101" fmla="*/ 220 h 330"/>
                <a:gd name="T102" fmla="*/ 56 w 279"/>
                <a:gd name="T103" fmla="*/ 227 h 330"/>
                <a:gd name="T104" fmla="*/ 49 w 279"/>
                <a:gd name="T105" fmla="*/ 237 h 330"/>
                <a:gd name="T106" fmla="*/ 64 w 279"/>
                <a:gd name="T107" fmla="*/ 244 h 330"/>
                <a:gd name="T108" fmla="*/ 48 w 279"/>
                <a:gd name="T109" fmla="*/ 241 h 330"/>
                <a:gd name="T110" fmla="*/ 32 w 279"/>
                <a:gd name="T111" fmla="*/ 230 h 330"/>
                <a:gd name="T112" fmla="*/ 4 w 279"/>
                <a:gd name="T113" fmla="*/ 240 h 330"/>
                <a:gd name="T114" fmla="*/ 22 w 279"/>
                <a:gd name="T115" fmla="*/ 249 h 330"/>
                <a:gd name="T116" fmla="*/ 37 w 279"/>
                <a:gd name="T117" fmla="*/ 246 h 330"/>
                <a:gd name="T118" fmla="*/ 58 w 279"/>
                <a:gd name="T119" fmla="*/ 2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30">
                  <a:moveTo>
                    <a:pt x="65" y="258"/>
                  </a:moveTo>
                  <a:lnTo>
                    <a:pt x="68" y="259"/>
                  </a:lnTo>
                  <a:lnTo>
                    <a:pt x="71" y="259"/>
                  </a:lnTo>
                  <a:lnTo>
                    <a:pt x="72" y="258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70" y="252"/>
                  </a:lnTo>
                  <a:lnTo>
                    <a:pt x="70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0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6"/>
                  </a:lnTo>
                  <a:lnTo>
                    <a:pt x="79" y="249"/>
                  </a:lnTo>
                  <a:lnTo>
                    <a:pt x="79" y="250"/>
                  </a:lnTo>
                  <a:lnTo>
                    <a:pt x="82" y="251"/>
                  </a:lnTo>
                  <a:lnTo>
                    <a:pt x="84" y="250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89" y="250"/>
                  </a:lnTo>
                  <a:lnTo>
                    <a:pt x="90" y="250"/>
                  </a:lnTo>
                  <a:lnTo>
                    <a:pt x="96" y="243"/>
                  </a:lnTo>
                  <a:lnTo>
                    <a:pt x="98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3" y="243"/>
                  </a:lnTo>
                  <a:lnTo>
                    <a:pt x="103" y="244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3" y="251"/>
                  </a:lnTo>
                  <a:lnTo>
                    <a:pt x="100" y="250"/>
                  </a:lnTo>
                  <a:lnTo>
                    <a:pt x="98" y="251"/>
                  </a:lnTo>
                  <a:lnTo>
                    <a:pt x="101" y="252"/>
                  </a:lnTo>
                  <a:lnTo>
                    <a:pt x="105" y="252"/>
                  </a:lnTo>
                  <a:lnTo>
                    <a:pt x="107" y="252"/>
                  </a:lnTo>
                  <a:lnTo>
                    <a:pt x="109" y="254"/>
                  </a:lnTo>
                  <a:lnTo>
                    <a:pt x="110" y="253"/>
                  </a:lnTo>
                  <a:lnTo>
                    <a:pt x="112" y="251"/>
                  </a:lnTo>
                  <a:lnTo>
                    <a:pt x="114" y="249"/>
                  </a:lnTo>
                  <a:lnTo>
                    <a:pt x="115" y="247"/>
                  </a:lnTo>
                  <a:lnTo>
                    <a:pt x="116" y="245"/>
                  </a:lnTo>
                  <a:lnTo>
                    <a:pt x="116" y="244"/>
                  </a:lnTo>
                  <a:lnTo>
                    <a:pt x="117" y="244"/>
                  </a:lnTo>
                  <a:lnTo>
                    <a:pt x="118" y="244"/>
                  </a:lnTo>
                  <a:lnTo>
                    <a:pt x="121" y="245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1" y="252"/>
                  </a:lnTo>
                  <a:lnTo>
                    <a:pt x="121" y="254"/>
                  </a:lnTo>
                  <a:lnTo>
                    <a:pt x="121" y="256"/>
                  </a:lnTo>
                  <a:lnTo>
                    <a:pt x="124" y="259"/>
                  </a:lnTo>
                  <a:lnTo>
                    <a:pt x="124" y="260"/>
                  </a:lnTo>
                  <a:lnTo>
                    <a:pt x="125" y="263"/>
                  </a:lnTo>
                  <a:lnTo>
                    <a:pt x="125" y="264"/>
                  </a:lnTo>
                  <a:lnTo>
                    <a:pt x="127" y="264"/>
                  </a:lnTo>
                  <a:lnTo>
                    <a:pt x="130" y="264"/>
                  </a:lnTo>
                  <a:lnTo>
                    <a:pt x="131" y="264"/>
                  </a:lnTo>
                  <a:lnTo>
                    <a:pt x="133" y="266"/>
                  </a:lnTo>
                  <a:lnTo>
                    <a:pt x="133" y="270"/>
                  </a:lnTo>
                  <a:lnTo>
                    <a:pt x="134" y="270"/>
                  </a:lnTo>
                  <a:lnTo>
                    <a:pt x="135" y="270"/>
                  </a:lnTo>
                  <a:lnTo>
                    <a:pt x="136" y="269"/>
                  </a:lnTo>
                  <a:lnTo>
                    <a:pt x="144" y="270"/>
                  </a:lnTo>
                  <a:lnTo>
                    <a:pt x="147" y="269"/>
                  </a:lnTo>
                  <a:lnTo>
                    <a:pt x="149" y="266"/>
                  </a:lnTo>
                  <a:lnTo>
                    <a:pt x="151" y="266"/>
                  </a:lnTo>
                  <a:lnTo>
                    <a:pt x="153" y="266"/>
                  </a:lnTo>
                  <a:lnTo>
                    <a:pt x="155" y="267"/>
                  </a:lnTo>
                  <a:lnTo>
                    <a:pt x="156" y="269"/>
                  </a:lnTo>
                  <a:lnTo>
                    <a:pt x="156" y="271"/>
                  </a:lnTo>
                  <a:lnTo>
                    <a:pt x="157" y="275"/>
                  </a:lnTo>
                  <a:lnTo>
                    <a:pt x="159" y="276"/>
                  </a:lnTo>
                  <a:lnTo>
                    <a:pt x="163" y="277"/>
                  </a:lnTo>
                  <a:lnTo>
                    <a:pt x="164" y="278"/>
                  </a:lnTo>
                  <a:lnTo>
                    <a:pt x="164" y="279"/>
                  </a:lnTo>
                  <a:lnTo>
                    <a:pt x="166" y="279"/>
                  </a:lnTo>
                  <a:lnTo>
                    <a:pt x="169" y="278"/>
                  </a:lnTo>
                  <a:lnTo>
                    <a:pt x="170" y="278"/>
                  </a:lnTo>
                  <a:lnTo>
                    <a:pt x="172" y="279"/>
                  </a:lnTo>
                  <a:lnTo>
                    <a:pt x="173" y="282"/>
                  </a:lnTo>
                  <a:lnTo>
                    <a:pt x="174" y="283"/>
                  </a:lnTo>
                  <a:lnTo>
                    <a:pt x="176" y="282"/>
                  </a:lnTo>
                  <a:lnTo>
                    <a:pt x="177" y="282"/>
                  </a:lnTo>
                  <a:lnTo>
                    <a:pt x="179" y="284"/>
                  </a:lnTo>
                  <a:lnTo>
                    <a:pt x="177" y="285"/>
                  </a:lnTo>
                  <a:lnTo>
                    <a:pt x="177" y="286"/>
                  </a:lnTo>
                  <a:lnTo>
                    <a:pt x="179" y="289"/>
                  </a:lnTo>
                  <a:lnTo>
                    <a:pt x="177" y="289"/>
                  </a:lnTo>
                  <a:lnTo>
                    <a:pt x="176" y="290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4" y="293"/>
                  </a:lnTo>
                  <a:lnTo>
                    <a:pt x="173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4" y="297"/>
                  </a:lnTo>
                  <a:lnTo>
                    <a:pt x="173" y="301"/>
                  </a:lnTo>
                  <a:lnTo>
                    <a:pt x="169" y="305"/>
                  </a:lnTo>
                  <a:lnTo>
                    <a:pt x="172" y="304"/>
                  </a:lnTo>
                  <a:lnTo>
                    <a:pt x="173" y="305"/>
                  </a:lnTo>
                  <a:lnTo>
                    <a:pt x="172" y="306"/>
                  </a:lnTo>
                  <a:lnTo>
                    <a:pt x="170" y="310"/>
                  </a:lnTo>
                  <a:lnTo>
                    <a:pt x="169" y="311"/>
                  </a:lnTo>
                  <a:lnTo>
                    <a:pt x="168" y="311"/>
                  </a:lnTo>
                  <a:lnTo>
                    <a:pt x="167" y="312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4" y="323"/>
                  </a:lnTo>
                  <a:lnTo>
                    <a:pt x="164" y="323"/>
                  </a:lnTo>
                  <a:lnTo>
                    <a:pt x="167" y="32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9"/>
                  </a:lnTo>
                  <a:lnTo>
                    <a:pt x="168" y="329"/>
                  </a:lnTo>
                  <a:lnTo>
                    <a:pt x="169" y="329"/>
                  </a:lnTo>
                  <a:lnTo>
                    <a:pt x="170" y="329"/>
                  </a:lnTo>
                  <a:lnTo>
                    <a:pt x="172" y="328"/>
                  </a:lnTo>
                  <a:lnTo>
                    <a:pt x="172" y="327"/>
                  </a:lnTo>
                  <a:lnTo>
                    <a:pt x="173" y="327"/>
                  </a:lnTo>
                  <a:lnTo>
                    <a:pt x="174" y="329"/>
                  </a:lnTo>
                  <a:lnTo>
                    <a:pt x="175" y="329"/>
                  </a:lnTo>
                  <a:lnTo>
                    <a:pt x="182" y="329"/>
                  </a:lnTo>
                  <a:lnTo>
                    <a:pt x="182" y="330"/>
                  </a:lnTo>
                  <a:lnTo>
                    <a:pt x="183" y="330"/>
                  </a:lnTo>
                  <a:lnTo>
                    <a:pt x="189" y="330"/>
                  </a:lnTo>
                  <a:lnTo>
                    <a:pt x="190" y="330"/>
                  </a:lnTo>
                  <a:lnTo>
                    <a:pt x="190" y="328"/>
                  </a:lnTo>
                  <a:lnTo>
                    <a:pt x="189" y="327"/>
                  </a:lnTo>
                  <a:lnTo>
                    <a:pt x="189" y="325"/>
                  </a:lnTo>
                  <a:lnTo>
                    <a:pt x="188" y="324"/>
                  </a:lnTo>
                  <a:lnTo>
                    <a:pt x="189" y="324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2" y="322"/>
                  </a:lnTo>
                  <a:lnTo>
                    <a:pt x="192" y="321"/>
                  </a:lnTo>
                  <a:lnTo>
                    <a:pt x="192" y="319"/>
                  </a:lnTo>
                  <a:lnTo>
                    <a:pt x="193" y="319"/>
                  </a:lnTo>
                  <a:lnTo>
                    <a:pt x="194" y="319"/>
                  </a:lnTo>
                  <a:lnTo>
                    <a:pt x="194" y="318"/>
                  </a:lnTo>
                  <a:lnTo>
                    <a:pt x="195" y="317"/>
                  </a:lnTo>
                  <a:lnTo>
                    <a:pt x="195" y="316"/>
                  </a:lnTo>
                  <a:lnTo>
                    <a:pt x="194" y="314"/>
                  </a:lnTo>
                  <a:lnTo>
                    <a:pt x="194" y="312"/>
                  </a:lnTo>
                  <a:lnTo>
                    <a:pt x="195" y="312"/>
                  </a:lnTo>
                  <a:lnTo>
                    <a:pt x="195" y="311"/>
                  </a:lnTo>
                  <a:lnTo>
                    <a:pt x="193" y="311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2" y="304"/>
                  </a:lnTo>
                  <a:lnTo>
                    <a:pt x="192" y="303"/>
                  </a:lnTo>
                  <a:lnTo>
                    <a:pt x="188" y="304"/>
                  </a:lnTo>
                  <a:lnTo>
                    <a:pt x="187" y="303"/>
                  </a:lnTo>
                  <a:lnTo>
                    <a:pt x="186" y="303"/>
                  </a:lnTo>
                  <a:lnTo>
                    <a:pt x="185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2"/>
                  </a:lnTo>
                  <a:lnTo>
                    <a:pt x="180" y="298"/>
                  </a:lnTo>
                  <a:lnTo>
                    <a:pt x="180" y="295"/>
                  </a:lnTo>
                  <a:lnTo>
                    <a:pt x="182" y="295"/>
                  </a:lnTo>
                  <a:lnTo>
                    <a:pt x="183" y="295"/>
                  </a:lnTo>
                  <a:lnTo>
                    <a:pt x="183" y="296"/>
                  </a:lnTo>
                  <a:lnTo>
                    <a:pt x="185" y="297"/>
                  </a:lnTo>
                  <a:lnTo>
                    <a:pt x="186" y="296"/>
                  </a:lnTo>
                  <a:lnTo>
                    <a:pt x="187" y="295"/>
                  </a:lnTo>
                  <a:lnTo>
                    <a:pt x="189" y="293"/>
                  </a:lnTo>
                  <a:lnTo>
                    <a:pt x="189" y="292"/>
                  </a:lnTo>
                  <a:lnTo>
                    <a:pt x="195" y="286"/>
                  </a:lnTo>
                  <a:lnTo>
                    <a:pt x="200" y="284"/>
                  </a:lnTo>
                  <a:lnTo>
                    <a:pt x="201" y="283"/>
                  </a:lnTo>
                  <a:lnTo>
                    <a:pt x="200" y="280"/>
                  </a:lnTo>
                  <a:lnTo>
                    <a:pt x="201" y="279"/>
                  </a:lnTo>
                  <a:lnTo>
                    <a:pt x="202" y="279"/>
                  </a:lnTo>
                  <a:lnTo>
                    <a:pt x="200" y="278"/>
                  </a:lnTo>
                  <a:lnTo>
                    <a:pt x="196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4" y="275"/>
                  </a:lnTo>
                  <a:lnTo>
                    <a:pt x="195" y="272"/>
                  </a:lnTo>
                  <a:lnTo>
                    <a:pt x="195" y="271"/>
                  </a:lnTo>
                  <a:lnTo>
                    <a:pt x="198" y="270"/>
                  </a:lnTo>
                  <a:lnTo>
                    <a:pt x="201" y="263"/>
                  </a:lnTo>
                  <a:lnTo>
                    <a:pt x="202" y="263"/>
                  </a:lnTo>
                  <a:lnTo>
                    <a:pt x="205" y="260"/>
                  </a:lnTo>
                  <a:lnTo>
                    <a:pt x="205" y="259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4"/>
                  </a:lnTo>
                  <a:lnTo>
                    <a:pt x="205" y="253"/>
                  </a:lnTo>
                  <a:lnTo>
                    <a:pt x="205" y="251"/>
                  </a:lnTo>
                  <a:lnTo>
                    <a:pt x="206" y="249"/>
                  </a:lnTo>
                  <a:lnTo>
                    <a:pt x="206" y="245"/>
                  </a:lnTo>
                  <a:lnTo>
                    <a:pt x="206" y="244"/>
                  </a:lnTo>
                  <a:lnTo>
                    <a:pt x="205" y="239"/>
                  </a:lnTo>
                  <a:lnTo>
                    <a:pt x="202" y="237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6"/>
                  </a:lnTo>
                  <a:lnTo>
                    <a:pt x="198" y="224"/>
                  </a:lnTo>
                  <a:lnTo>
                    <a:pt x="193" y="221"/>
                  </a:lnTo>
                  <a:lnTo>
                    <a:pt x="192" y="219"/>
                  </a:lnTo>
                  <a:lnTo>
                    <a:pt x="193" y="215"/>
                  </a:lnTo>
                  <a:lnTo>
                    <a:pt x="192" y="214"/>
                  </a:lnTo>
                  <a:lnTo>
                    <a:pt x="190" y="213"/>
                  </a:lnTo>
                  <a:lnTo>
                    <a:pt x="189" y="213"/>
                  </a:lnTo>
                  <a:lnTo>
                    <a:pt x="187" y="213"/>
                  </a:lnTo>
                  <a:lnTo>
                    <a:pt x="187" y="211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6" y="204"/>
                  </a:lnTo>
                  <a:lnTo>
                    <a:pt x="187" y="202"/>
                  </a:lnTo>
                  <a:lnTo>
                    <a:pt x="190" y="201"/>
                  </a:lnTo>
                  <a:lnTo>
                    <a:pt x="192" y="201"/>
                  </a:lnTo>
                  <a:lnTo>
                    <a:pt x="193" y="200"/>
                  </a:lnTo>
                  <a:lnTo>
                    <a:pt x="193" y="199"/>
                  </a:lnTo>
                  <a:lnTo>
                    <a:pt x="196" y="199"/>
                  </a:lnTo>
                  <a:lnTo>
                    <a:pt x="199" y="199"/>
                  </a:lnTo>
                  <a:lnTo>
                    <a:pt x="201" y="200"/>
                  </a:lnTo>
                  <a:lnTo>
                    <a:pt x="202" y="200"/>
                  </a:lnTo>
                  <a:lnTo>
                    <a:pt x="201" y="198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3"/>
                  </a:lnTo>
                  <a:lnTo>
                    <a:pt x="202" y="194"/>
                  </a:lnTo>
                  <a:lnTo>
                    <a:pt x="205" y="197"/>
                  </a:lnTo>
                  <a:lnTo>
                    <a:pt x="207" y="198"/>
                  </a:lnTo>
                  <a:lnTo>
                    <a:pt x="209" y="197"/>
                  </a:lnTo>
                  <a:lnTo>
                    <a:pt x="211" y="197"/>
                  </a:lnTo>
                  <a:lnTo>
                    <a:pt x="211" y="198"/>
                  </a:lnTo>
                  <a:lnTo>
                    <a:pt x="212" y="199"/>
                  </a:lnTo>
                  <a:lnTo>
                    <a:pt x="215" y="200"/>
                  </a:lnTo>
                  <a:lnTo>
                    <a:pt x="216" y="200"/>
                  </a:lnTo>
                  <a:lnTo>
                    <a:pt x="216" y="202"/>
                  </a:lnTo>
                  <a:lnTo>
                    <a:pt x="220" y="201"/>
                  </a:lnTo>
                  <a:lnTo>
                    <a:pt x="220" y="200"/>
                  </a:lnTo>
                  <a:lnTo>
                    <a:pt x="219" y="198"/>
                  </a:lnTo>
                  <a:lnTo>
                    <a:pt x="224" y="199"/>
                  </a:lnTo>
                  <a:lnTo>
                    <a:pt x="225" y="199"/>
                  </a:lnTo>
                  <a:lnTo>
                    <a:pt x="226" y="199"/>
                  </a:lnTo>
                  <a:lnTo>
                    <a:pt x="229" y="195"/>
                  </a:lnTo>
                  <a:lnTo>
                    <a:pt x="238" y="193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8" y="189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1" y="185"/>
                  </a:lnTo>
                  <a:lnTo>
                    <a:pt x="251" y="184"/>
                  </a:lnTo>
                  <a:lnTo>
                    <a:pt x="251" y="182"/>
                  </a:lnTo>
                  <a:lnTo>
                    <a:pt x="250" y="182"/>
                  </a:lnTo>
                  <a:lnTo>
                    <a:pt x="250" y="181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1" y="176"/>
                  </a:lnTo>
                  <a:lnTo>
                    <a:pt x="241" y="175"/>
                  </a:lnTo>
                  <a:lnTo>
                    <a:pt x="241" y="174"/>
                  </a:lnTo>
                  <a:lnTo>
                    <a:pt x="242" y="173"/>
                  </a:lnTo>
                  <a:lnTo>
                    <a:pt x="244" y="173"/>
                  </a:lnTo>
                  <a:lnTo>
                    <a:pt x="245" y="172"/>
                  </a:lnTo>
                  <a:lnTo>
                    <a:pt x="245" y="171"/>
                  </a:lnTo>
                  <a:lnTo>
                    <a:pt x="246" y="169"/>
                  </a:lnTo>
                  <a:lnTo>
                    <a:pt x="247" y="168"/>
                  </a:lnTo>
                  <a:lnTo>
                    <a:pt x="248" y="167"/>
                  </a:lnTo>
                  <a:lnTo>
                    <a:pt x="252" y="167"/>
                  </a:lnTo>
                  <a:lnTo>
                    <a:pt x="253" y="166"/>
                  </a:lnTo>
                  <a:lnTo>
                    <a:pt x="254" y="162"/>
                  </a:lnTo>
                  <a:lnTo>
                    <a:pt x="257" y="161"/>
                  </a:lnTo>
                  <a:lnTo>
                    <a:pt x="260" y="160"/>
                  </a:lnTo>
                  <a:lnTo>
                    <a:pt x="261" y="158"/>
                  </a:lnTo>
                  <a:lnTo>
                    <a:pt x="263" y="155"/>
                  </a:lnTo>
                  <a:lnTo>
                    <a:pt x="264" y="154"/>
                  </a:lnTo>
                  <a:lnTo>
                    <a:pt x="267" y="153"/>
                  </a:lnTo>
                  <a:lnTo>
                    <a:pt x="267" y="152"/>
                  </a:lnTo>
                  <a:lnTo>
                    <a:pt x="266" y="148"/>
                  </a:lnTo>
                  <a:lnTo>
                    <a:pt x="266" y="146"/>
                  </a:lnTo>
                  <a:lnTo>
                    <a:pt x="267" y="145"/>
                  </a:lnTo>
                  <a:lnTo>
                    <a:pt x="268" y="141"/>
                  </a:lnTo>
                  <a:lnTo>
                    <a:pt x="268" y="136"/>
                  </a:lnTo>
                  <a:lnTo>
                    <a:pt x="268" y="133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7"/>
                  </a:lnTo>
                  <a:lnTo>
                    <a:pt x="259" y="128"/>
                  </a:lnTo>
                  <a:lnTo>
                    <a:pt x="258" y="128"/>
                  </a:lnTo>
                  <a:lnTo>
                    <a:pt x="255" y="127"/>
                  </a:lnTo>
                  <a:lnTo>
                    <a:pt x="251" y="126"/>
                  </a:lnTo>
                  <a:lnTo>
                    <a:pt x="246" y="124"/>
                  </a:lnTo>
                  <a:lnTo>
                    <a:pt x="245" y="124"/>
                  </a:lnTo>
                  <a:lnTo>
                    <a:pt x="242" y="123"/>
                  </a:lnTo>
                  <a:lnTo>
                    <a:pt x="242" y="121"/>
                  </a:lnTo>
                  <a:lnTo>
                    <a:pt x="242" y="119"/>
                  </a:lnTo>
                  <a:lnTo>
                    <a:pt x="241" y="116"/>
                  </a:lnTo>
                  <a:lnTo>
                    <a:pt x="241" y="115"/>
                  </a:lnTo>
                  <a:lnTo>
                    <a:pt x="242" y="115"/>
                  </a:lnTo>
                  <a:lnTo>
                    <a:pt x="246" y="113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4" y="108"/>
                  </a:lnTo>
                  <a:lnTo>
                    <a:pt x="244" y="107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8" y="102"/>
                  </a:lnTo>
                  <a:lnTo>
                    <a:pt x="254" y="102"/>
                  </a:lnTo>
                  <a:lnTo>
                    <a:pt x="259" y="103"/>
                  </a:lnTo>
                  <a:lnTo>
                    <a:pt x="263" y="103"/>
                  </a:lnTo>
                  <a:lnTo>
                    <a:pt x="264" y="103"/>
                  </a:lnTo>
                  <a:lnTo>
                    <a:pt x="266" y="104"/>
                  </a:lnTo>
                  <a:lnTo>
                    <a:pt x="268" y="101"/>
                  </a:lnTo>
                  <a:lnTo>
                    <a:pt x="268" y="97"/>
                  </a:lnTo>
                  <a:lnTo>
                    <a:pt x="270" y="84"/>
                  </a:lnTo>
                  <a:lnTo>
                    <a:pt x="270" y="80"/>
                  </a:lnTo>
                  <a:lnTo>
                    <a:pt x="271" y="77"/>
                  </a:lnTo>
                  <a:lnTo>
                    <a:pt x="272" y="76"/>
                  </a:lnTo>
                  <a:lnTo>
                    <a:pt x="278" y="67"/>
                  </a:lnTo>
                  <a:lnTo>
                    <a:pt x="278" y="63"/>
                  </a:lnTo>
                  <a:lnTo>
                    <a:pt x="279" y="58"/>
                  </a:lnTo>
                  <a:lnTo>
                    <a:pt x="279" y="54"/>
                  </a:lnTo>
                  <a:lnTo>
                    <a:pt x="278" y="44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8" y="41"/>
                  </a:lnTo>
                  <a:lnTo>
                    <a:pt x="278" y="39"/>
                  </a:lnTo>
                  <a:lnTo>
                    <a:pt x="279" y="38"/>
                  </a:lnTo>
                  <a:lnTo>
                    <a:pt x="279" y="36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28"/>
                  </a:lnTo>
                  <a:lnTo>
                    <a:pt x="278" y="28"/>
                  </a:lnTo>
                  <a:lnTo>
                    <a:pt x="274" y="26"/>
                  </a:lnTo>
                  <a:lnTo>
                    <a:pt x="272" y="25"/>
                  </a:lnTo>
                  <a:lnTo>
                    <a:pt x="271" y="23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0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7" y="19"/>
                  </a:lnTo>
                  <a:lnTo>
                    <a:pt x="264" y="18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8" y="13"/>
                  </a:lnTo>
                  <a:lnTo>
                    <a:pt x="255" y="4"/>
                  </a:lnTo>
                  <a:lnTo>
                    <a:pt x="253" y="3"/>
                  </a:lnTo>
                  <a:lnTo>
                    <a:pt x="252" y="3"/>
                  </a:lnTo>
                  <a:lnTo>
                    <a:pt x="246" y="0"/>
                  </a:lnTo>
                  <a:lnTo>
                    <a:pt x="227" y="4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7"/>
                  </a:lnTo>
                  <a:lnTo>
                    <a:pt x="205" y="7"/>
                  </a:lnTo>
                  <a:lnTo>
                    <a:pt x="196" y="7"/>
                  </a:lnTo>
                  <a:lnTo>
                    <a:pt x="189" y="7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80" y="12"/>
                  </a:lnTo>
                  <a:lnTo>
                    <a:pt x="167" y="17"/>
                  </a:lnTo>
                  <a:lnTo>
                    <a:pt x="164" y="19"/>
                  </a:lnTo>
                  <a:lnTo>
                    <a:pt x="162" y="19"/>
                  </a:lnTo>
                  <a:lnTo>
                    <a:pt x="161" y="20"/>
                  </a:lnTo>
                  <a:lnTo>
                    <a:pt x="159" y="22"/>
                  </a:lnTo>
                  <a:lnTo>
                    <a:pt x="157" y="24"/>
                  </a:lnTo>
                  <a:lnTo>
                    <a:pt x="156" y="25"/>
                  </a:lnTo>
                  <a:lnTo>
                    <a:pt x="154" y="26"/>
                  </a:lnTo>
                  <a:lnTo>
                    <a:pt x="153" y="28"/>
                  </a:lnTo>
                  <a:lnTo>
                    <a:pt x="149" y="31"/>
                  </a:lnTo>
                  <a:lnTo>
                    <a:pt x="148" y="35"/>
                  </a:lnTo>
                  <a:lnTo>
                    <a:pt x="146" y="43"/>
                  </a:lnTo>
                  <a:lnTo>
                    <a:pt x="144" y="45"/>
                  </a:lnTo>
                  <a:lnTo>
                    <a:pt x="142" y="46"/>
                  </a:lnTo>
                  <a:lnTo>
                    <a:pt x="138" y="48"/>
                  </a:lnTo>
                  <a:lnTo>
                    <a:pt x="137" y="49"/>
                  </a:lnTo>
                  <a:lnTo>
                    <a:pt x="136" y="50"/>
                  </a:lnTo>
                  <a:lnTo>
                    <a:pt x="122" y="64"/>
                  </a:lnTo>
                  <a:lnTo>
                    <a:pt x="118" y="65"/>
                  </a:lnTo>
                  <a:lnTo>
                    <a:pt x="116" y="67"/>
                  </a:lnTo>
                  <a:lnTo>
                    <a:pt x="114" y="67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2" y="67"/>
                  </a:lnTo>
                  <a:lnTo>
                    <a:pt x="103" y="63"/>
                  </a:lnTo>
                  <a:lnTo>
                    <a:pt x="102" y="63"/>
                  </a:lnTo>
                  <a:lnTo>
                    <a:pt x="97" y="63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5" y="70"/>
                  </a:lnTo>
                  <a:lnTo>
                    <a:pt x="95" y="75"/>
                  </a:lnTo>
                  <a:lnTo>
                    <a:pt x="91" y="83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89" y="96"/>
                  </a:lnTo>
                  <a:lnTo>
                    <a:pt x="85" y="120"/>
                  </a:lnTo>
                  <a:lnTo>
                    <a:pt x="84" y="122"/>
                  </a:lnTo>
                  <a:lnTo>
                    <a:pt x="84" y="123"/>
                  </a:lnTo>
                  <a:lnTo>
                    <a:pt x="83" y="126"/>
                  </a:lnTo>
                  <a:lnTo>
                    <a:pt x="79" y="140"/>
                  </a:lnTo>
                  <a:lnTo>
                    <a:pt x="72" y="153"/>
                  </a:lnTo>
                  <a:lnTo>
                    <a:pt x="63" y="167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4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3" y="185"/>
                  </a:lnTo>
                  <a:lnTo>
                    <a:pt x="45" y="189"/>
                  </a:lnTo>
                  <a:lnTo>
                    <a:pt x="45" y="192"/>
                  </a:lnTo>
                  <a:lnTo>
                    <a:pt x="44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8" y="199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201"/>
                  </a:lnTo>
                  <a:lnTo>
                    <a:pt x="45" y="201"/>
                  </a:lnTo>
                  <a:lnTo>
                    <a:pt x="43" y="200"/>
                  </a:lnTo>
                  <a:lnTo>
                    <a:pt x="40" y="199"/>
                  </a:lnTo>
                  <a:lnTo>
                    <a:pt x="39" y="199"/>
                  </a:lnTo>
                  <a:lnTo>
                    <a:pt x="38" y="200"/>
                  </a:lnTo>
                  <a:lnTo>
                    <a:pt x="33" y="201"/>
                  </a:lnTo>
                  <a:lnTo>
                    <a:pt x="31" y="204"/>
                  </a:lnTo>
                  <a:lnTo>
                    <a:pt x="32" y="207"/>
                  </a:lnTo>
                  <a:lnTo>
                    <a:pt x="33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39" y="205"/>
                  </a:lnTo>
                  <a:lnTo>
                    <a:pt x="40" y="204"/>
                  </a:lnTo>
                  <a:lnTo>
                    <a:pt x="43" y="206"/>
                  </a:lnTo>
                  <a:lnTo>
                    <a:pt x="44" y="207"/>
                  </a:lnTo>
                  <a:lnTo>
                    <a:pt x="45" y="210"/>
                  </a:lnTo>
                  <a:lnTo>
                    <a:pt x="46" y="213"/>
                  </a:lnTo>
                  <a:lnTo>
                    <a:pt x="48" y="214"/>
                  </a:lnTo>
                  <a:lnTo>
                    <a:pt x="51" y="217"/>
                  </a:lnTo>
                  <a:lnTo>
                    <a:pt x="53" y="218"/>
                  </a:lnTo>
                  <a:lnTo>
                    <a:pt x="55" y="218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50" y="221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1" y="225"/>
                  </a:lnTo>
                  <a:lnTo>
                    <a:pt x="51" y="226"/>
                  </a:lnTo>
                  <a:lnTo>
                    <a:pt x="51" y="226"/>
                  </a:lnTo>
                  <a:lnTo>
                    <a:pt x="52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7" y="231"/>
                  </a:lnTo>
                  <a:lnTo>
                    <a:pt x="55" y="228"/>
                  </a:lnTo>
                  <a:lnTo>
                    <a:pt x="52" y="228"/>
                  </a:lnTo>
                  <a:lnTo>
                    <a:pt x="46" y="227"/>
                  </a:lnTo>
                  <a:lnTo>
                    <a:pt x="45" y="228"/>
                  </a:lnTo>
                  <a:lnTo>
                    <a:pt x="40" y="231"/>
                  </a:lnTo>
                  <a:lnTo>
                    <a:pt x="46" y="236"/>
                  </a:lnTo>
                  <a:lnTo>
                    <a:pt x="49" y="237"/>
                  </a:lnTo>
                  <a:lnTo>
                    <a:pt x="50" y="238"/>
                  </a:lnTo>
                  <a:lnTo>
                    <a:pt x="51" y="237"/>
                  </a:lnTo>
                  <a:lnTo>
                    <a:pt x="52" y="237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62" y="239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58" y="247"/>
                  </a:lnTo>
                  <a:lnTo>
                    <a:pt x="56" y="247"/>
                  </a:lnTo>
                  <a:lnTo>
                    <a:pt x="55" y="247"/>
                  </a:lnTo>
                  <a:lnTo>
                    <a:pt x="51" y="247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8" y="241"/>
                  </a:lnTo>
                  <a:lnTo>
                    <a:pt x="46" y="239"/>
                  </a:lnTo>
                  <a:lnTo>
                    <a:pt x="43" y="238"/>
                  </a:lnTo>
                  <a:lnTo>
                    <a:pt x="39" y="237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3" y="231"/>
                  </a:lnTo>
                  <a:lnTo>
                    <a:pt x="32" y="230"/>
                  </a:lnTo>
                  <a:lnTo>
                    <a:pt x="31" y="228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9" y="230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1" y="238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5" y="244"/>
                  </a:lnTo>
                  <a:lnTo>
                    <a:pt x="6" y="245"/>
                  </a:lnTo>
                  <a:lnTo>
                    <a:pt x="9" y="246"/>
                  </a:lnTo>
                  <a:lnTo>
                    <a:pt x="12" y="247"/>
                  </a:lnTo>
                  <a:lnTo>
                    <a:pt x="14" y="247"/>
                  </a:lnTo>
                  <a:lnTo>
                    <a:pt x="18" y="246"/>
                  </a:lnTo>
                  <a:lnTo>
                    <a:pt x="19" y="246"/>
                  </a:lnTo>
                  <a:lnTo>
                    <a:pt x="22" y="249"/>
                  </a:lnTo>
                  <a:lnTo>
                    <a:pt x="25" y="251"/>
                  </a:lnTo>
                  <a:lnTo>
                    <a:pt x="27" y="253"/>
                  </a:lnTo>
                  <a:lnTo>
                    <a:pt x="29" y="254"/>
                  </a:lnTo>
                  <a:lnTo>
                    <a:pt x="29" y="253"/>
                  </a:lnTo>
                  <a:lnTo>
                    <a:pt x="30" y="253"/>
                  </a:lnTo>
                  <a:lnTo>
                    <a:pt x="33" y="253"/>
                  </a:lnTo>
                  <a:lnTo>
                    <a:pt x="35" y="252"/>
                  </a:lnTo>
                  <a:lnTo>
                    <a:pt x="35" y="251"/>
                  </a:lnTo>
                  <a:lnTo>
                    <a:pt x="37" y="246"/>
                  </a:lnTo>
                  <a:lnTo>
                    <a:pt x="38" y="246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2"/>
                  </a:lnTo>
                  <a:lnTo>
                    <a:pt x="56" y="252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61" y="257"/>
                  </a:lnTo>
                  <a:lnTo>
                    <a:pt x="63" y="257"/>
                  </a:lnTo>
                  <a:lnTo>
                    <a:pt x="65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655">
              <a:extLst>
                <a:ext uri="{FF2B5EF4-FFF2-40B4-BE49-F238E27FC236}">
                  <a16:creationId xmlns:a16="http://schemas.microsoft.com/office/drawing/2014/main" id="{D92A8757-17B6-C6EA-52CF-30FAC761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97250"/>
              <a:ext cx="461963" cy="446088"/>
            </a:xfrm>
            <a:custGeom>
              <a:avLst/>
              <a:gdLst>
                <a:gd name="T0" fmla="*/ 157 w 291"/>
                <a:gd name="T1" fmla="*/ 248 h 281"/>
                <a:gd name="T2" fmla="*/ 174 w 291"/>
                <a:gd name="T3" fmla="*/ 265 h 281"/>
                <a:gd name="T4" fmla="*/ 204 w 291"/>
                <a:gd name="T5" fmla="*/ 281 h 281"/>
                <a:gd name="T6" fmla="*/ 211 w 291"/>
                <a:gd name="T7" fmla="*/ 275 h 281"/>
                <a:gd name="T8" fmla="*/ 204 w 291"/>
                <a:gd name="T9" fmla="*/ 255 h 281"/>
                <a:gd name="T10" fmla="*/ 204 w 291"/>
                <a:gd name="T11" fmla="*/ 237 h 281"/>
                <a:gd name="T12" fmla="*/ 222 w 291"/>
                <a:gd name="T13" fmla="*/ 214 h 281"/>
                <a:gd name="T14" fmla="*/ 239 w 291"/>
                <a:gd name="T15" fmla="*/ 202 h 281"/>
                <a:gd name="T16" fmla="*/ 247 w 291"/>
                <a:gd name="T17" fmla="*/ 207 h 281"/>
                <a:gd name="T18" fmla="*/ 241 w 291"/>
                <a:gd name="T19" fmla="*/ 190 h 281"/>
                <a:gd name="T20" fmla="*/ 239 w 291"/>
                <a:gd name="T21" fmla="*/ 183 h 281"/>
                <a:gd name="T22" fmla="*/ 252 w 291"/>
                <a:gd name="T23" fmla="*/ 184 h 281"/>
                <a:gd name="T24" fmla="*/ 267 w 291"/>
                <a:gd name="T25" fmla="*/ 177 h 281"/>
                <a:gd name="T26" fmla="*/ 275 w 291"/>
                <a:gd name="T27" fmla="*/ 181 h 281"/>
                <a:gd name="T28" fmla="*/ 281 w 291"/>
                <a:gd name="T29" fmla="*/ 172 h 281"/>
                <a:gd name="T30" fmla="*/ 262 w 291"/>
                <a:gd name="T31" fmla="*/ 138 h 281"/>
                <a:gd name="T32" fmla="*/ 269 w 291"/>
                <a:gd name="T33" fmla="*/ 135 h 281"/>
                <a:gd name="T34" fmla="*/ 289 w 291"/>
                <a:gd name="T35" fmla="*/ 133 h 281"/>
                <a:gd name="T36" fmla="*/ 283 w 291"/>
                <a:gd name="T37" fmla="*/ 124 h 281"/>
                <a:gd name="T38" fmla="*/ 273 w 291"/>
                <a:gd name="T39" fmla="*/ 116 h 281"/>
                <a:gd name="T40" fmla="*/ 263 w 291"/>
                <a:gd name="T41" fmla="*/ 105 h 281"/>
                <a:gd name="T42" fmla="*/ 255 w 291"/>
                <a:gd name="T43" fmla="*/ 91 h 281"/>
                <a:gd name="T44" fmla="*/ 258 w 291"/>
                <a:gd name="T45" fmla="*/ 74 h 281"/>
                <a:gd name="T46" fmla="*/ 268 w 291"/>
                <a:gd name="T47" fmla="*/ 59 h 281"/>
                <a:gd name="T48" fmla="*/ 270 w 291"/>
                <a:gd name="T49" fmla="*/ 39 h 281"/>
                <a:gd name="T50" fmla="*/ 260 w 291"/>
                <a:gd name="T51" fmla="*/ 39 h 281"/>
                <a:gd name="T52" fmla="*/ 237 w 291"/>
                <a:gd name="T53" fmla="*/ 44 h 281"/>
                <a:gd name="T54" fmla="*/ 230 w 291"/>
                <a:gd name="T55" fmla="*/ 31 h 281"/>
                <a:gd name="T56" fmla="*/ 219 w 291"/>
                <a:gd name="T57" fmla="*/ 20 h 281"/>
                <a:gd name="T58" fmla="*/ 212 w 291"/>
                <a:gd name="T59" fmla="*/ 20 h 281"/>
                <a:gd name="T60" fmla="*/ 205 w 291"/>
                <a:gd name="T61" fmla="*/ 21 h 281"/>
                <a:gd name="T62" fmla="*/ 185 w 291"/>
                <a:gd name="T63" fmla="*/ 13 h 281"/>
                <a:gd name="T64" fmla="*/ 179 w 291"/>
                <a:gd name="T65" fmla="*/ 19 h 281"/>
                <a:gd name="T66" fmla="*/ 160 w 291"/>
                <a:gd name="T67" fmla="*/ 21 h 281"/>
                <a:gd name="T68" fmla="*/ 140 w 291"/>
                <a:gd name="T69" fmla="*/ 15 h 281"/>
                <a:gd name="T70" fmla="*/ 130 w 291"/>
                <a:gd name="T71" fmla="*/ 13 h 281"/>
                <a:gd name="T72" fmla="*/ 115 w 291"/>
                <a:gd name="T73" fmla="*/ 8 h 281"/>
                <a:gd name="T74" fmla="*/ 98 w 291"/>
                <a:gd name="T75" fmla="*/ 7 h 281"/>
                <a:gd name="T76" fmla="*/ 94 w 291"/>
                <a:gd name="T77" fmla="*/ 5 h 281"/>
                <a:gd name="T78" fmla="*/ 86 w 291"/>
                <a:gd name="T79" fmla="*/ 4 h 281"/>
                <a:gd name="T80" fmla="*/ 66 w 291"/>
                <a:gd name="T81" fmla="*/ 7 h 281"/>
                <a:gd name="T82" fmla="*/ 49 w 291"/>
                <a:gd name="T83" fmla="*/ 20 h 281"/>
                <a:gd name="T84" fmla="*/ 30 w 291"/>
                <a:gd name="T85" fmla="*/ 19 h 281"/>
                <a:gd name="T86" fmla="*/ 19 w 291"/>
                <a:gd name="T87" fmla="*/ 7 h 281"/>
                <a:gd name="T88" fmla="*/ 3 w 291"/>
                <a:gd name="T89" fmla="*/ 25 h 281"/>
                <a:gd name="T90" fmla="*/ 3 w 291"/>
                <a:gd name="T91" fmla="*/ 44 h 281"/>
                <a:gd name="T92" fmla="*/ 3 w 291"/>
                <a:gd name="T93" fmla="*/ 58 h 281"/>
                <a:gd name="T94" fmla="*/ 11 w 291"/>
                <a:gd name="T95" fmla="*/ 59 h 281"/>
                <a:gd name="T96" fmla="*/ 17 w 291"/>
                <a:gd name="T97" fmla="*/ 65 h 281"/>
                <a:gd name="T98" fmla="*/ 23 w 291"/>
                <a:gd name="T99" fmla="*/ 74 h 281"/>
                <a:gd name="T100" fmla="*/ 30 w 291"/>
                <a:gd name="T101" fmla="*/ 84 h 281"/>
                <a:gd name="T102" fmla="*/ 36 w 291"/>
                <a:gd name="T103" fmla="*/ 99 h 281"/>
                <a:gd name="T104" fmla="*/ 42 w 291"/>
                <a:gd name="T105" fmla="*/ 120 h 281"/>
                <a:gd name="T106" fmla="*/ 53 w 291"/>
                <a:gd name="T107" fmla="*/ 131 h 281"/>
                <a:gd name="T108" fmla="*/ 72 w 291"/>
                <a:gd name="T109" fmla="*/ 151 h 281"/>
                <a:gd name="T110" fmla="*/ 101 w 291"/>
                <a:gd name="T111" fmla="*/ 184 h 281"/>
                <a:gd name="T112" fmla="*/ 125 w 291"/>
                <a:gd name="T113" fmla="*/ 214 h 281"/>
                <a:gd name="T114" fmla="*/ 143 w 291"/>
                <a:gd name="T115" fmla="*/ 233 h 281"/>
                <a:gd name="T116" fmla="*/ 138 w 291"/>
                <a:gd name="T117" fmla="*/ 24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81">
                  <a:moveTo>
                    <a:pt x="146" y="245"/>
                  </a:moveTo>
                  <a:lnTo>
                    <a:pt x="148" y="245"/>
                  </a:lnTo>
                  <a:lnTo>
                    <a:pt x="150" y="245"/>
                  </a:lnTo>
                  <a:lnTo>
                    <a:pt x="153" y="247"/>
                  </a:lnTo>
                  <a:lnTo>
                    <a:pt x="154" y="247"/>
                  </a:lnTo>
                  <a:lnTo>
                    <a:pt x="154" y="246"/>
                  </a:lnTo>
                  <a:lnTo>
                    <a:pt x="156" y="246"/>
                  </a:lnTo>
                  <a:lnTo>
                    <a:pt x="157" y="247"/>
                  </a:lnTo>
                  <a:lnTo>
                    <a:pt x="157" y="248"/>
                  </a:lnTo>
                  <a:lnTo>
                    <a:pt x="157" y="250"/>
                  </a:lnTo>
                  <a:lnTo>
                    <a:pt x="157" y="252"/>
                  </a:lnTo>
                  <a:lnTo>
                    <a:pt x="159" y="255"/>
                  </a:lnTo>
                  <a:lnTo>
                    <a:pt x="160" y="256"/>
                  </a:lnTo>
                  <a:lnTo>
                    <a:pt x="163" y="256"/>
                  </a:lnTo>
                  <a:lnTo>
                    <a:pt x="165" y="259"/>
                  </a:lnTo>
                  <a:lnTo>
                    <a:pt x="169" y="262"/>
                  </a:lnTo>
                  <a:lnTo>
                    <a:pt x="170" y="263"/>
                  </a:lnTo>
                  <a:lnTo>
                    <a:pt x="174" y="265"/>
                  </a:lnTo>
                  <a:lnTo>
                    <a:pt x="186" y="274"/>
                  </a:lnTo>
                  <a:lnTo>
                    <a:pt x="189" y="275"/>
                  </a:lnTo>
                  <a:lnTo>
                    <a:pt x="193" y="278"/>
                  </a:lnTo>
                  <a:lnTo>
                    <a:pt x="196" y="278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2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5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06" y="279"/>
                  </a:lnTo>
                  <a:lnTo>
                    <a:pt x="209" y="278"/>
                  </a:lnTo>
                  <a:lnTo>
                    <a:pt x="209" y="276"/>
                  </a:lnTo>
                  <a:lnTo>
                    <a:pt x="211" y="275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8" y="265"/>
                  </a:lnTo>
                  <a:lnTo>
                    <a:pt x="205" y="261"/>
                  </a:lnTo>
                  <a:lnTo>
                    <a:pt x="204" y="258"/>
                  </a:lnTo>
                  <a:lnTo>
                    <a:pt x="204" y="255"/>
                  </a:lnTo>
                  <a:lnTo>
                    <a:pt x="204" y="254"/>
                  </a:lnTo>
                  <a:lnTo>
                    <a:pt x="204" y="253"/>
                  </a:lnTo>
                  <a:lnTo>
                    <a:pt x="205" y="252"/>
                  </a:lnTo>
                  <a:lnTo>
                    <a:pt x="206" y="250"/>
                  </a:lnTo>
                  <a:lnTo>
                    <a:pt x="205" y="249"/>
                  </a:lnTo>
                  <a:lnTo>
                    <a:pt x="204" y="245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4" y="237"/>
                  </a:lnTo>
                  <a:lnTo>
                    <a:pt x="206" y="236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7" y="235"/>
                  </a:lnTo>
                  <a:lnTo>
                    <a:pt x="216" y="227"/>
                  </a:lnTo>
                  <a:lnTo>
                    <a:pt x="216" y="224"/>
                  </a:lnTo>
                  <a:lnTo>
                    <a:pt x="217" y="221"/>
                  </a:lnTo>
                  <a:lnTo>
                    <a:pt x="218" y="219"/>
                  </a:lnTo>
                  <a:lnTo>
                    <a:pt x="222" y="214"/>
                  </a:lnTo>
                  <a:lnTo>
                    <a:pt x="219" y="213"/>
                  </a:lnTo>
                  <a:lnTo>
                    <a:pt x="221" y="210"/>
                  </a:lnTo>
                  <a:lnTo>
                    <a:pt x="231" y="204"/>
                  </a:lnTo>
                  <a:lnTo>
                    <a:pt x="232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4" y="202"/>
                  </a:lnTo>
                  <a:lnTo>
                    <a:pt x="238" y="201"/>
                  </a:lnTo>
                  <a:lnTo>
                    <a:pt x="239" y="202"/>
                  </a:lnTo>
                  <a:lnTo>
                    <a:pt x="241" y="203"/>
                  </a:lnTo>
                  <a:lnTo>
                    <a:pt x="241" y="204"/>
                  </a:lnTo>
                  <a:lnTo>
                    <a:pt x="241" y="206"/>
                  </a:lnTo>
                  <a:lnTo>
                    <a:pt x="242" y="207"/>
                  </a:lnTo>
                  <a:lnTo>
                    <a:pt x="242" y="208"/>
                  </a:lnTo>
                  <a:lnTo>
                    <a:pt x="243" y="208"/>
                  </a:lnTo>
                  <a:lnTo>
                    <a:pt x="244" y="208"/>
                  </a:lnTo>
                  <a:lnTo>
                    <a:pt x="245" y="208"/>
                  </a:lnTo>
                  <a:lnTo>
                    <a:pt x="247" y="207"/>
                  </a:lnTo>
                  <a:lnTo>
                    <a:pt x="248" y="207"/>
                  </a:lnTo>
                  <a:lnTo>
                    <a:pt x="249" y="206"/>
                  </a:lnTo>
                  <a:lnTo>
                    <a:pt x="250" y="206"/>
                  </a:lnTo>
                  <a:lnTo>
                    <a:pt x="248" y="201"/>
                  </a:lnTo>
                  <a:lnTo>
                    <a:pt x="245" y="195"/>
                  </a:lnTo>
                  <a:lnTo>
                    <a:pt x="243" y="191"/>
                  </a:lnTo>
                  <a:lnTo>
                    <a:pt x="242" y="190"/>
                  </a:lnTo>
                  <a:lnTo>
                    <a:pt x="241" y="191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39" y="188"/>
                  </a:lnTo>
                  <a:lnTo>
                    <a:pt x="239" y="187"/>
                  </a:lnTo>
                  <a:lnTo>
                    <a:pt x="239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9" y="184"/>
                  </a:lnTo>
                  <a:lnTo>
                    <a:pt x="239" y="183"/>
                  </a:lnTo>
                  <a:lnTo>
                    <a:pt x="242" y="181"/>
                  </a:lnTo>
                  <a:lnTo>
                    <a:pt x="243" y="181"/>
                  </a:lnTo>
                  <a:lnTo>
                    <a:pt x="244" y="180"/>
                  </a:lnTo>
                  <a:lnTo>
                    <a:pt x="245" y="181"/>
                  </a:lnTo>
                  <a:lnTo>
                    <a:pt x="247" y="183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4" y="182"/>
                  </a:lnTo>
                  <a:lnTo>
                    <a:pt x="256" y="181"/>
                  </a:lnTo>
                  <a:lnTo>
                    <a:pt x="260" y="182"/>
                  </a:lnTo>
                  <a:lnTo>
                    <a:pt x="262" y="182"/>
                  </a:lnTo>
                  <a:lnTo>
                    <a:pt x="262" y="180"/>
                  </a:lnTo>
                  <a:lnTo>
                    <a:pt x="263" y="178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5"/>
                  </a:lnTo>
                  <a:lnTo>
                    <a:pt x="271" y="176"/>
                  </a:lnTo>
                  <a:lnTo>
                    <a:pt x="273" y="177"/>
                  </a:lnTo>
                  <a:lnTo>
                    <a:pt x="274" y="180"/>
                  </a:lnTo>
                  <a:lnTo>
                    <a:pt x="275" y="180"/>
                  </a:lnTo>
                  <a:lnTo>
                    <a:pt x="275" y="181"/>
                  </a:lnTo>
                  <a:lnTo>
                    <a:pt x="276" y="180"/>
                  </a:lnTo>
                  <a:lnTo>
                    <a:pt x="277" y="178"/>
                  </a:lnTo>
                  <a:lnTo>
                    <a:pt x="281" y="180"/>
                  </a:lnTo>
                  <a:lnTo>
                    <a:pt x="282" y="180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5"/>
                  </a:lnTo>
                  <a:lnTo>
                    <a:pt x="281" y="174"/>
                  </a:lnTo>
                  <a:lnTo>
                    <a:pt x="281" y="172"/>
                  </a:lnTo>
                  <a:lnTo>
                    <a:pt x="283" y="170"/>
                  </a:lnTo>
                  <a:lnTo>
                    <a:pt x="282" y="168"/>
                  </a:lnTo>
                  <a:lnTo>
                    <a:pt x="281" y="162"/>
                  </a:lnTo>
                  <a:lnTo>
                    <a:pt x="280" y="158"/>
                  </a:lnTo>
                  <a:lnTo>
                    <a:pt x="271" y="151"/>
                  </a:lnTo>
                  <a:lnTo>
                    <a:pt x="268" y="144"/>
                  </a:lnTo>
                  <a:lnTo>
                    <a:pt x="265" y="141"/>
                  </a:lnTo>
                  <a:lnTo>
                    <a:pt x="263" y="139"/>
                  </a:lnTo>
                  <a:lnTo>
                    <a:pt x="262" y="138"/>
                  </a:lnTo>
                  <a:lnTo>
                    <a:pt x="263" y="137"/>
                  </a:lnTo>
                  <a:lnTo>
                    <a:pt x="263" y="136"/>
                  </a:lnTo>
                  <a:lnTo>
                    <a:pt x="263" y="135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5" y="132"/>
                  </a:lnTo>
                  <a:lnTo>
                    <a:pt x="267" y="132"/>
                  </a:lnTo>
                  <a:lnTo>
                    <a:pt x="268" y="132"/>
                  </a:lnTo>
                  <a:lnTo>
                    <a:pt x="269" y="135"/>
                  </a:lnTo>
                  <a:lnTo>
                    <a:pt x="270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4" y="136"/>
                  </a:lnTo>
                  <a:lnTo>
                    <a:pt x="278" y="136"/>
                  </a:lnTo>
                  <a:lnTo>
                    <a:pt x="282" y="136"/>
                  </a:lnTo>
                  <a:lnTo>
                    <a:pt x="284" y="136"/>
                  </a:lnTo>
                  <a:lnTo>
                    <a:pt x="287" y="136"/>
                  </a:lnTo>
                  <a:lnTo>
                    <a:pt x="289" y="133"/>
                  </a:lnTo>
                  <a:lnTo>
                    <a:pt x="290" y="132"/>
                  </a:lnTo>
                  <a:lnTo>
                    <a:pt x="291" y="130"/>
                  </a:lnTo>
                  <a:lnTo>
                    <a:pt x="290" y="128"/>
                  </a:lnTo>
                  <a:lnTo>
                    <a:pt x="289" y="128"/>
                  </a:lnTo>
                  <a:lnTo>
                    <a:pt x="288" y="129"/>
                  </a:lnTo>
                  <a:lnTo>
                    <a:pt x="288" y="128"/>
                  </a:lnTo>
                  <a:lnTo>
                    <a:pt x="287" y="126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2"/>
                  </a:lnTo>
                  <a:lnTo>
                    <a:pt x="281" y="122"/>
                  </a:lnTo>
                  <a:lnTo>
                    <a:pt x="280" y="119"/>
                  </a:lnTo>
                  <a:lnTo>
                    <a:pt x="280" y="118"/>
                  </a:lnTo>
                  <a:lnTo>
                    <a:pt x="278" y="118"/>
                  </a:lnTo>
                  <a:lnTo>
                    <a:pt x="278" y="119"/>
                  </a:lnTo>
                  <a:lnTo>
                    <a:pt x="277" y="119"/>
                  </a:lnTo>
                  <a:lnTo>
                    <a:pt x="276" y="118"/>
                  </a:lnTo>
                  <a:lnTo>
                    <a:pt x="273" y="116"/>
                  </a:lnTo>
                  <a:lnTo>
                    <a:pt x="271" y="115"/>
                  </a:lnTo>
                  <a:lnTo>
                    <a:pt x="271" y="113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69" y="106"/>
                  </a:lnTo>
                  <a:lnTo>
                    <a:pt x="268" y="105"/>
                  </a:lnTo>
                  <a:lnTo>
                    <a:pt x="265" y="106"/>
                  </a:lnTo>
                  <a:lnTo>
                    <a:pt x="264" y="105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58" y="104"/>
                  </a:lnTo>
                  <a:lnTo>
                    <a:pt x="257" y="103"/>
                  </a:lnTo>
                  <a:lnTo>
                    <a:pt x="255" y="102"/>
                  </a:lnTo>
                  <a:lnTo>
                    <a:pt x="254" y="98"/>
                  </a:lnTo>
                  <a:lnTo>
                    <a:pt x="252" y="96"/>
                  </a:lnTo>
                  <a:lnTo>
                    <a:pt x="252" y="93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6" y="90"/>
                  </a:lnTo>
                  <a:lnTo>
                    <a:pt x="256" y="86"/>
                  </a:lnTo>
                  <a:lnTo>
                    <a:pt x="255" y="81"/>
                  </a:lnTo>
                  <a:lnTo>
                    <a:pt x="255" y="80"/>
                  </a:lnTo>
                  <a:lnTo>
                    <a:pt x="257" y="79"/>
                  </a:lnTo>
                  <a:lnTo>
                    <a:pt x="258" y="78"/>
                  </a:lnTo>
                  <a:lnTo>
                    <a:pt x="258" y="77"/>
                  </a:lnTo>
                  <a:lnTo>
                    <a:pt x="260" y="76"/>
                  </a:lnTo>
                  <a:lnTo>
                    <a:pt x="258" y="74"/>
                  </a:lnTo>
                  <a:lnTo>
                    <a:pt x="260" y="73"/>
                  </a:lnTo>
                  <a:lnTo>
                    <a:pt x="261" y="73"/>
                  </a:lnTo>
                  <a:lnTo>
                    <a:pt x="261" y="72"/>
                  </a:lnTo>
                  <a:lnTo>
                    <a:pt x="264" y="66"/>
                  </a:lnTo>
                  <a:lnTo>
                    <a:pt x="265" y="64"/>
                  </a:lnTo>
                  <a:lnTo>
                    <a:pt x="265" y="63"/>
                  </a:lnTo>
                  <a:lnTo>
                    <a:pt x="267" y="63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9" y="58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73" y="44"/>
                  </a:lnTo>
                  <a:lnTo>
                    <a:pt x="273" y="43"/>
                  </a:lnTo>
                  <a:lnTo>
                    <a:pt x="273" y="41"/>
                  </a:lnTo>
                  <a:lnTo>
                    <a:pt x="271" y="41"/>
                  </a:lnTo>
                  <a:lnTo>
                    <a:pt x="271" y="40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69" y="39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3" y="38"/>
                  </a:lnTo>
                  <a:lnTo>
                    <a:pt x="262" y="38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60" y="38"/>
                  </a:lnTo>
                  <a:lnTo>
                    <a:pt x="260" y="37"/>
                  </a:lnTo>
                  <a:lnTo>
                    <a:pt x="258" y="37"/>
                  </a:lnTo>
                  <a:lnTo>
                    <a:pt x="251" y="41"/>
                  </a:lnTo>
                  <a:lnTo>
                    <a:pt x="250" y="43"/>
                  </a:lnTo>
                  <a:lnTo>
                    <a:pt x="248" y="43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7" y="44"/>
                  </a:lnTo>
                  <a:lnTo>
                    <a:pt x="235" y="43"/>
                  </a:lnTo>
                  <a:lnTo>
                    <a:pt x="234" y="43"/>
                  </a:lnTo>
                  <a:lnTo>
                    <a:pt x="231" y="41"/>
                  </a:lnTo>
                  <a:lnTo>
                    <a:pt x="229" y="38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30" y="33"/>
                  </a:lnTo>
                  <a:lnTo>
                    <a:pt x="230" y="32"/>
                  </a:lnTo>
                  <a:lnTo>
                    <a:pt x="230" y="31"/>
                  </a:lnTo>
                  <a:lnTo>
                    <a:pt x="230" y="30"/>
                  </a:lnTo>
                  <a:lnTo>
                    <a:pt x="229" y="30"/>
                  </a:lnTo>
                  <a:lnTo>
                    <a:pt x="229" y="28"/>
                  </a:lnTo>
                  <a:lnTo>
                    <a:pt x="226" y="28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2" y="21"/>
                  </a:lnTo>
                  <a:lnTo>
                    <a:pt x="221" y="20"/>
                  </a:lnTo>
                  <a:lnTo>
                    <a:pt x="219" y="20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8" y="22"/>
                  </a:lnTo>
                  <a:lnTo>
                    <a:pt x="217" y="21"/>
                  </a:lnTo>
                  <a:lnTo>
                    <a:pt x="216" y="19"/>
                  </a:lnTo>
                  <a:lnTo>
                    <a:pt x="215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1" y="19"/>
                  </a:lnTo>
                  <a:lnTo>
                    <a:pt x="211" y="20"/>
                  </a:lnTo>
                  <a:lnTo>
                    <a:pt x="211" y="21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9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5" y="21"/>
                  </a:lnTo>
                  <a:lnTo>
                    <a:pt x="204" y="20"/>
                  </a:lnTo>
                  <a:lnTo>
                    <a:pt x="203" y="19"/>
                  </a:lnTo>
                  <a:lnTo>
                    <a:pt x="202" y="18"/>
                  </a:lnTo>
                  <a:lnTo>
                    <a:pt x="199" y="17"/>
                  </a:lnTo>
                  <a:lnTo>
                    <a:pt x="195" y="17"/>
                  </a:lnTo>
                  <a:lnTo>
                    <a:pt x="193" y="15"/>
                  </a:lnTo>
                  <a:lnTo>
                    <a:pt x="190" y="13"/>
                  </a:lnTo>
                  <a:lnTo>
                    <a:pt x="187" y="12"/>
                  </a:lnTo>
                  <a:lnTo>
                    <a:pt x="185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3" y="19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7" y="18"/>
                  </a:lnTo>
                  <a:lnTo>
                    <a:pt x="173" y="14"/>
                  </a:lnTo>
                  <a:lnTo>
                    <a:pt x="172" y="13"/>
                  </a:lnTo>
                  <a:lnTo>
                    <a:pt x="171" y="13"/>
                  </a:lnTo>
                  <a:lnTo>
                    <a:pt x="170" y="14"/>
                  </a:lnTo>
                  <a:lnTo>
                    <a:pt x="165" y="20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4" y="20"/>
                  </a:lnTo>
                  <a:lnTo>
                    <a:pt x="151" y="15"/>
                  </a:lnTo>
                  <a:lnTo>
                    <a:pt x="150" y="13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0" y="15"/>
                  </a:lnTo>
                  <a:lnTo>
                    <a:pt x="138" y="17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1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30" y="14"/>
                  </a:lnTo>
                  <a:lnTo>
                    <a:pt x="130" y="13"/>
                  </a:lnTo>
                  <a:lnTo>
                    <a:pt x="128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3"/>
                  </a:lnTo>
                  <a:lnTo>
                    <a:pt x="120" y="12"/>
                  </a:lnTo>
                  <a:lnTo>
                    <a:pt x="119" y="11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5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1" y="0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5"/>
                  </a:lnTo>
                  <a:lnTo>
                    <a:pt x="85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66" y="7"/>
                  </a:lnTo>
                  <a:lnTo>
                    <a:pt x="61" y="6"/>
                  </a:lnTo>
                  <a:lnTo>
                    <a:pt x="58" y="8"/>
                  </a:lnTo>
                  <a:lnTo>
                    <a:pt x="55" y="13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0" y="19"/>
                  </a:lnTo>
                  <a:lnTo>
                    <a:pt x="29" y="18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9" y="67"/>
                  </a:lnTo>
                  <a:lnTo>
                    <a:pt x="20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6" y="99"/>
                  </a:lnTo>
                  <a:lnTo>
                    <a:pt x="36" y="100"/>
                  </a:lnTo>
                  <a:lnTo>
                    <a:pt x="35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7"/>
                  </a:lnTo>
                  <a:lnTo>
                    <a:pt x="37" y="112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2" y="120"/>
                  </a:lnTo>
                  <a:lnTo>
                    <a:pt x="43" y="123"/>
                  </a:lnTo>
                  <a:lnTo>
                    <a:pt x="45" y="125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8" y="128"/>
                  </a:lnTo>
                  <a:lnTo>
                    <a:pt x="49" y="128"/>
                  </a:lnTo>
                  <a:lnTo>
                    <a:pt x="52" y="128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4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3" y="141"/>
                  </a:lnTo>
                  <a:lnTo>
                    <a:pt x="67" y="144"/>
                  </a:lnTo>
                  <a:lnTo>
                    <a:pt x="69" y="148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4"/>
                  </a:lnTo>
                  <a:lnTo>
                    <a:pt x="73" y="156"/>
                  </a:lnTo>
                  <a:lnTo>
                    <a:pt x="74" y="157"/>
                  </a:lnTo>
                  <a:lnTo>
                    <a:pt x="82" y="164"/>
                  </a:lnTo>
                  <a:lnTo>
                    <a:pt x="95" y="177"/>
                  </a:lnTo>
                  <a:lnTo>
                    <a:pt x="98" y="180"/>
                  </a:lnTo>
                  <a:lnTo>
                    <a:pt x="100" y="182"/>
                  </a:lnTo>
                  <a:lnTo>
                    <a:pt x="101" y="184"/>
                  </a:lnTo>
                  <a:lnTo>
                    <a:pt x="106" y="187"/>
                  </a:lnTo>
                  <a:lnTo>
                    <a:pt x="113" y="188"/>
                  </a:lnTo>
                  <a:lnTo>
                    <a:pt x="117" y="189"/>
                  </a:lnTo>
                  <a:lnTo>
                    <a:pt x="118" y="191"/>
                  </a:lnTo>
                  <a:lnTo>
                    <a:pt x="115" y="201"/>
                  </a:lnTo>
                  <a:lnTo>
                    <a:pt x="118" y="207"/>
                  </a:lnTo>
                  <a:lnTo>
                    <a:pt x="120" y="209"/>
                  </a:lnTo>
                  <a:lnTo>
                    <a:pt x="124" y="213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7" y="220"/>
                  </a:lnTo>
                  <a:lnTo>
                    <a:pt x="128" y="221"/>
                  </a:lnTo>
                  <a:lnTo>
                    <a:pt x="128" y="222"/>
                  </a:lnTo>
                  <a:lnTo>
                    <a:pt x="139" y="229"/>
                  </a:lnTo>
                  <a:lnTo>
                    <a:pt x="140" y="229"/>
                  </a:lnTo>
                  <a:lnTo>
                    <a:pt x="143" y="233"/>
                  </a:lnTo>
                  <a:lnTo>
                    <a:pt x="145" y="236"/>
                  </a:lnTo>
                  <a:lnTo>
                    <a:pt x="145" y="237"/>
                  </a:lnTo>
                  <a:lnTo>
                    <a:pt x="145" y="240"/>
                  </a:lnTo>
                  <a:lnTo>
                    <a:pt x="143" y="241"/>
                  </a:lnTo>
                  <a:lnTo>
                    <a:pt x="139" y="242"/>
                  </a:lnTo>
                  <a:lnTo>
                    <a:pt x="140" y="243"/>
                  </a:lnTo>
                  <a:lnTo>
                    <a:pt x="141" y="245"/>
                  </a:lnTo>
                  <a:lnTo>
                    <a:pt x="140" y="245"/>
                  </a:lnTo>
                  <a:lnTo>
                    <a:pt x="138" y="243"/>
                  </a:lnTo>
                  <a:lnTo>
                    <a:pt x="137" y="243"/>
                  </a:lnTo>
                  <a:lnTo>
                    <a:pt x="145" y="248"/>
                  </a:lnTo>
                  <a:lnTo>
                    <a:pt x="146" y="246"/>
                  </a:lnTo>
                  <a:lnTo>
                    <a:pt x="146" y="2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39">
              <a:extLst>
                <a:ext uri="{FF2B5EF4-FFF2-40B4-BE49-F238E27FC236}">
                  <a16:creationId xmlns:a16="http://schemas.microsoft.com/office/drawing/2014/main" id="{0821D3FD-B093-7789-EB8C-6F9442B2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9" y="3770313"/>
              <a:ext cx="119063" cy="265113"/>
            </a:xfrm>
            <a:custGeom>
              <a:avLst/>
              <a:gdLst>
                <a:gd name="T0" fmla="*/ 3 w 75"/>
                <a:gd name="T1" fmla="*/ 79 h 167"/>
                <a:gd name="T2" fmla="*/ 1 w 75"/>
                <a:gd name="T3" fmla="*/ 83 h 167"/>
                <a:gd name="T4" fmla="*/ 3 w 75"/>
                <a:gd name="T5" fmla="*/ 86 h 167"/>
                <a:gd name="T6" fmla="*/ 8 w 75"/>
                <a:gd name="T7" fmla="*/ 90 h 167"/>
                <a:gd name="T8" fmla="*/ 13 w 75"/>
                <a:gd name="T9" fmla="*/ 96 h 167"/>
                <a:gd name="T10" fmla="*/ 9 w 75"/>
                <a:gd name="T11" fmla="*/ 101 h 167"/>
                <a:gd name="T12" fmla="*/ 3 w 75"/>
                <a:gd name="T13" fmla="*/ 106 h 167"/>
                <a:gd name="T14" fmla="*/ 8 w 75"/>
                <a:gd name="T15" fmla="*/ 112 h 167"/>
                <a:gd name="T16" fmla="*/ 17 w 75"/>
                <a:gd name="T17" fmla="*/ 111 h 167"/>
                <a:gd name="T18" fmla="*/ 17 w 75"/>
                <a:gd name="T19" fmla="*/ 116 h 167"/>
                <a:gd name="T20" fmla="*/ 17 w 75"/>
                <a:gd name="T21" fmla="*/ 121 h 167"/>
                <a:gd name="T22" fmla="*/ 11 w 75"/>
                <a:gd name="T23" fmla="*/ 125 h 167"/>
                <a:gd name="T24" fmla="*/ 10 w 75"/>
                <a:gd name="T25" fmla="*/ 130 h 167"/>
                <a:gd name="T26" fmla="*/ 19 w 75"/>
                <a:gd name="T27" fmla="*/ 132 h 167"/>
                <a:gd name="T28" fmla="*/ 24 w 75"/>
                <a:gd name="T29" fmla="*/ 136 h 167"/>
                <a:gd name="T30" fmla="*/ 17 w 75"/>
                <a:gd name="T31" fmla="*/ 143 h 167"/>
                <a:gd name="T32" fmla="*/ 20 w 75"/>
                <a:gd name="T33" fmla="*/ 148 h 167"/>
                <a:gd name="T34" fmla="*/ 23 w 75"/>
                <a:gd name="T35" fmla="*/ 150 h 167"/>
                <a:gd name="T36" fmla="*/ 30 w 75"/>
                <a:gd name="T37" fmla="*/ 154 h 167"/>
                <a:gd name="T38" fmla="*/ 36 w 75"/>
                <a:gd name="T39" fmla="*/ 156 h 167"/>
                <a:gd name="T40" fmla="*/ 42 w 75"/>
                <a:gd name="T41" fmla="*/ 160 h 167"/>
                <a:gd name="T42" fmla="*/ 48 w 75"/>
                <a:gd name="T43" fmla="*/ 167 h 167"/>
                <a:gd name="T44" fmla="*/ 50 w 75"/>
                <a:gd name="T45" fmla="*/ 161 h 167"/>
                <a:gd name="T46" fmla="*/ 53 w 75"/>
                <a:gd name="T47" fmla="*/ 156 h 167"/>
                <a:gd name="T48" fmla="*/ 53 w 75"/>
                <a:gd name="T49" fmla="*/ 153 h 167"/>
                <a:gd name="T50" fmla="*/ 55 w 75"/>
                <a:gd name="T51" fmla="*/ 147 h 167"/>
                <a:gd name="T52" fmla="*/ 59 w 75"/>
                <a:gd name="T53" fmla="*/ 143 h 167"/>
                <a:gd name="T54" fmla="*/ 55 w 75"/>
                <a:gd name="T55" fmla="*/ 141 h 167"/>
                <a:gd name="T56" fmla="*/ 60 w 75"/>
                <a:gd name="T57" fmla="*/ 140 h 167"/>
                <a:gd name="T58" fmla="*/ 61 w 75"/>
                <a:gd name="T59" fmla="*/ 135 h 167"/>
                <a:gd name="T60" fmla="*/ 63 w 75"/>
                <a:gd name="T61" fmla="*/ 108 h 167"/>
                <a:gd name="T62" fmla="*/ 74 w 75"/>
                <a:gd name="T63" fmla="*/ 92 h 167"/>
                <a:gd name="T64" fmla="*/ 75 w 75"/>
                <a:gd name="T65" fmla="*/ 73 h 167"/>
                <a:gd name="T66" fmla="*/ 73 w 75"/>
                <a:gd name="T67" fmla="*/ 60 h 167"/>
                <a:gd name="T68" fmla="*/ 72 w 75"/>
                <a:gd name="T69" fmla="*/ 44 h 167"/>
                <a:gd name="T70" fmla="*/ 68 w 75"/>
                <a:gd name="T71" fmla="*/ 45 h 167"/>
                <a:gd name="T72" fmla="*/ 67 w 75"/>
                <a:gd name="T73" fmla="*/ 39 h 167"/>
                <a:gd name="T74" fmla="*/ 66 w 75"/>
                <a:gd name="T75" fmla="*/ 31 h 167"/>
                <a:gd name="T76" fmla="*/ 67 w 75"/>
                <a:gd name="T77" fmla="*/ 5 h 167"/>
                <a:gd name="T78" fmla="*/ 63 w 75"/>
                <a:gd name="T79" fmla="*/ 1 h 167"/>
                <a:gd name="T80" fmla="*/ 60 w 75"/>
                <a:gd name="T81" fmla="*/ 7 h 167"/>
                <a:gd name="T82" fmla="*/ 59 w 75"/>
                <a:gd name="T83" fmla="*/ 15 h 167"/>
                <a:gd name="T84" fmla="*/ 59 w 75"/>
                <a:gd name="T85" fmla="*/ 27 h 167"/>
                <a:gd name="T86" fmla="*/ 47 w 75"/>
                <a:gd name="T87" fmla="*/ 30 h 167"/>
                <a:gd name="T88" fmla="*/ 37 w 75"/>
                <a:gd name="T89" fmla="*/ 36 h 167"/>
                <a:gd name="T90" fmla="*/ 19 w 75"/>
                <a:gd name="T91" fmla="*/ 44 h 167"/>
                <a:gd name="T92" fmla="*/ 14 w 75"/>
                <a:gd name="T93" fmla="*/ 45 h 167"/>
                <a:gd name="T94" fmla="*/ 10 w 75"/>
                <a:gd name="T95" fmla="*/ 50 h 167"/>
                <a:gd name="T96" fmla="*/ 9 w 75"/>
                <a:gd name="T97" fmla="*/ 56 h 167"/>
                <a:gd name="T98" fmla="*/ 6 w 75"/>
                <a:gd name="T99" fmla="*/ 60 h 167"/>
                <a:gd name="T100" fmla="*/ 2 w 75"/>
                <a:gd name="T101" fmla="*/ 64 h 167"/>
                <a:gd name="T102" fmla="*/ 1 w 75"/>
                <a:gd name="T103" fmla="*/ 67 h 167"/>
                <a:gd name="T104" fmla="*/ 3 w 75"/>
                <a:gd name="T105" fmla="*/ 71 h 167"/>
                <a:gd name="T106" fmla="*/ 9 w 75"/>
                <a:gd name="T107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167">
                  <a:moveTo>
                    <a:pt x="9" y="76"/>
                  </a:moveTo>
                  <a:lnTo>
                    <a:pt x="9" y="77"/>
                  </a:lnTo>
                  <a:lnTo>
                    <a:pt x="8" y="77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0" y="92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4" y="97"/>
                  </a:lnTo>
                  <a:lnTo>
                    <a:pt x="14" y="98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9" y="101"/>
                  </a:lnTo>
                  <a:lnTo>
                    <a:pt x="9" y="102"/>
                  </a:lnTo>
                  <a:lnTo>
                    <a:pt x="8" y="103"/>
                  </a:lnTo>
                  <a:lnTo>
                    <a:pt x="9" y="103"/>
                  </a:lnTo>
                  <a:lnTo>
                    <a:pt x="8" y="105"/>
                  </a:lnTo>
                  <a:lnTo>
                    <a:pt x="7" y="106"/>
                  </a:lnTo>
                  <a:lnTo>
                    <a:pt x="3" y="106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11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7" y="112"/>
                  </a:lnTo>
                  <a:lnTo>
                    <a:pt x="19" y="112"/>
                  </a:lnTo>
                  <a:lnTo>
                    <a:pt x="19" y="114"/>
                  </a:lnTo>
                  <a:lnTo>
                    <a:pt x="17" y="115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7"/>
                  </a:lnTo>
                  <a:lnTo>
                    <a:pt x="14" y="118"/>
                  </a:lnTo>
                  <a:lnTo>
                    <a:pt x="15" y="118"/>
                  </a:lnTo>
                  <a:lnTo>
                    <a:pt x="16" y="118"/>
                  </a:lnTo>
                  <a:lnTo>
                    <a:pt x="16" y="119"/>
                  </a:lnTo>
                  <a:lnTo>
                    <a:pt x="17" y="121"/>
                  </a:lnTo>
                  <a:lnTo>
                    <a:pt x="14" y="122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3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11" y="130"/>
                  </a:lnTo>
                  <a:lnTo>
                    <a:pt x="15" y="129"/>
                  </a:lnTo>
                  <a:lnTo>
                    <a:pt x="17" y="129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9" y="132"/>
                  </a:lnTo>
                  <a:lnTo>
                    <a:pt x="21" y="132"/>
                  </a:lnTo>
                  <a:lnTo>
                    <a:pt x="26" y="134"/>
                  </a:lnTo>
                  <a:lnTo>
                    <a:pt x="28" y="134"/>
                  </a:lnTo>
                  <a:lnTo>
                    <a:pt x="27" y="135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7"/>
                  </a:lnTo>
                  <a:lnTo>
                    <a:pt x="23" y="138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6" y="143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7"/>
                  </a:lnTo>
                  <a:lnTo>
                    <a:pt x="19" y="148"/>
                  </a:lnTo>
                  <a:lnTo>
                    <a:pt x="20" y="148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23" y="150"/>
                  </a:lnTo>
                  <a:lnTo>
                    <a:pt x="24" y="150"/>
                  </a:lnTo>
                  <a:lnTo>
                    <a:pt x="24" y="151"/>
                  </a:lnTo>
                  <a:lnTo>
                    <a:pt x="27" y="153"/>
                  </a:lnTo>
                  <a:lnTo>
                    <a:pt x="28" y="154"/>
                  </a:lnTo>
                  <a:lnTo>
                    <a:pt x="29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5"/>
                  </a:lnTo>
                  <a:lnTo>
                    <a:pt x="39" y="155"/>
                  </a:lnTo>
                  <a:lnTo>
                    <a:pt x="37" y="156"/>
                  </a:lnTo>
                  <a:lnTo>
                    <a:pt x="39" y="157"/>
                  </a:lnTo>
                  <a:lnTo>
                    <a:pt x="41" y="158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5" y="164"/>
                  </a:lnTo>
                  <a:lnTo>
                    <a:pt x="46" y="164"/>
                  </a:lnTo>
                  <a:lnTo>
                    <a:pt x="48" y="167"/>
                  </a:lnTo>
                  <a:lnTo>
                    <a:pt x="49" y="166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0" y="161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8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3" y="153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59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9" y="141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1" y="136"/>
                  </a:lnTo>
                  <a:lnTo>
                    <a:pt x="61" y="135"/>
                  </a:lnTo>
                  <a:lnTo>
                    <a:pt x="62" y="134"/>
                  </a:lnTo>
                  <a:lnTo>
                    <a:pt x="63" y="132"/>
                  </a:lnTo>
                  <a:lnTo>
                    <a:pt x="63" y="125"/>
                  </a:lnTo>
                  <a:lnTo>
                    <a:pt x="63" y="118"/>
                  </a:lnTo>
                  <a:lnTo>
                    <a:pt x="63" y="111"/>
                  </a:lnTo>
                  <a:lnTo>
                    <a:pt x="63" y="108"/>
                  </a:lnTo>
                  <a:lnTo>
                    <a:pt x="65" y="106"/>
                  </a:lnTo>
                  <a:lnTo>
                    <a:pt x="66" y="105"/>
                  </a:lnTo>
                  <a:lnTo>
                    <a:pt x="69" y="98"/>
                  </a:lnTo>
                  <a:lnTo>
                    <a:pt x="71" y="96"/>
                  </a:lnTo>
                  <a:lnTo>
                    <a:pt x="72" y="95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5" y="73"/>
                  </a:lnTo>
                  <a:lnTo>
                    <a:pt x="74" y="71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3" y="63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73" y="49"/>
                  </a:lnTo>
                  <a:lnTo>
                    <a:pt x="72" y="46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8" y="23"/>
                  </a:lnTo>
                  <a:lnTo>
                    <a:pt x="69" y="19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4"/>
                  </a:lnTo>
                  <a:lnTo>
                    <a:pt x="59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8" y="30"/>
                  </a:lnTo>
                  <a:lnTo>
                    <a:pt x="55" y="34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0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7" y="69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67">
              <a:extLst>
                <a:ext uri="{FF2B5EF4-FFF2-40B4-BE49-F238E27FC236}">
                  <a16:creationId xmlns:a16="http://schemas.microsoft.com/office/drawing/2014/main" id="{A4235646-0A39-4C36-0243-C74A89D0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9" y="1531938"/>
              <a:ext cx="382588" cy="195263"/>
            </a:xfrm>
            <a:custGeom>
              <a:avLst/>
              <a:gdLst>
                <a:gd name="T0" fmla="*/ 27 w 241"/>
                <a:gd name="T1" fmla="*/ 112 h 123"/>
                <a:gd name="T2" fmla="*/ 98 w 241"/>
                <a:gd name="T3" fmla="*/ 116 h 123"/>
                <a:gd name="T4" fmla="*/ 177 w 241"/>
                <a:gd name="T5" fmla="*/ 120 h 123"/>
                <a:gd name="T6" fmla="*/ 231 w 241"/>
                <a:gd name="T7" fmla="*/ 123 h 123"/>
                <a:gd name="T8" fmla="*/ 229 w 241"/>
                <a:gd name="T9" fmla="*/ 108 h 123"/>
                <a:gd name="T10" fmla="*/ 232 w 241"/>
                <a:gd name="T11" fmla="*/ 88 h 123"/>
                <a:gd name="T12" fmla="*/ 232 w 241"/>
                <a:gd name="T13" fmla="*/ 81 h 123"/>
                <a:gd name="T14" fmla="*/ 233 w 241"/>
                <a:gd name="T15" fmla="*/ 76 h 123"/>
                <a:gd name="T16" fmla="*/ 233 w 241"/>
                <a:gd name="T17" fmla="*/ 74 h 123"/>
                <a:gd name="T18" fmla="*/ 237 w 241"/>
                <a:gd name="T19" fmla="*/ 70 h 123"/>
                <a:gd name="T20" fmla="*/ 241 w 241"/>
                <a:gd name="T21" fmla="*/ 65 h 123"/>
                <a:gd name="T22" fmla="*/ 240 w 241"/>
                <a:gd name="T23" fmla="*/ 55 h 123"/>
                <a:gd name="T24" fmla="*/ 234 w 241"/>
                <a:gd name="T25" fmla="*/ 50 h 123"/>
                <a:gd name="T26" fmla="*/ 233 w 241"/>
                <a:gd name="T27" fmla="*/ 47 h 123"/>
                <a:gd name="T28" fmla="*/ 232 w 241"/>
                <a:gd name="T29" fmla="*/ 45 h 123"/>
                <a:gd name="T30" fmla="*/ 225 w 241"/>
                <a:gd name="T31" fmla="*/ 43 h 123"/>
                <a:gd name="T32" fmla="*/ 222 w 241"/>
                <a:gd name="T33" fmla="*/ 31 h 123"/>
                <a:gd name="T34" fmla="*/ 219 w 241"/>
                <a:gd name="T35" fmla="*/ 29 h 123"/>
                <a:gd name="T36" fmla="*/ 198 w 241"/>
                <a:gd name="T37" fmla="*/ 29 h 123"/>
                <a:gd name="T38" fmla="*/ 187 w 241"/>
                <a:gd name="T39" fmla="*/ 34 h 123"/>
                <a:gd name="T40" fmla="*/ 182 w 241"/>
                <a:gd name="T41" fmla="*/ 34 h 123"/>
                <a:gd name="T42" fmla="*/ 180 w 241"/>
                <a:gd name="T43" fmla="*/ 28 h 123"/>
                <a:gd name="T44" fmla="*/ 175 w 241"/>
                <a:gd name="T45" fmla="*/ 28 h 123"/>
                <a:gd name="T46" fmla="*/ 169 w 241"/>
                <a:gd name="T47" fmla="*/ 25 h 123"/>
                <a:gd name="T48" fmla="*/ 160 w 241"/>
                <a:gd name="T49" fmla="*/ 22 h 123"/>
                <a:gd name="T50" fmla="*/ 151 w 241"/>
                <a:gd name="T51" fmla="*/ 15 h 123"/>
                <a:gd name="T52" fmla="*/ 138 w 241"/>
                <a:gd name="T53" fmla="*/ 11 h 123"/>
                <a:gd name="T54" fmla="*/ 130 w 241"/>
                <a:gd name="T55" fmla="*/ 0 h 123"/>
                <a:gd name="T56" fmla="*/ 124 w 241"/>
                <a:gd name="T57" fmla="*/ 8 h 123"/>
                <a:gd name="T58" fmla="*/ 123 w 241"/>
                <a:gd name="T59" fmla="*/ 12 h 123"/>
                <a:gd name="T60" fmla="*/ 120 w 241"/>
                <a:gd name="T61" fmla="*/ 12 h 123"/>
                <a:gd name="T62" fmla="*/ 118 w 241"/>
                <a:gd name="T63" fmla="*/ 11 h 123"/>
                <a:gd name="T64" fmla="*/ 118 w 241"/>
                <a:gd name="T65" fmla="*/ 17 h 123"/>
                <a:gd name="T66" fmla="*/ 120 w 241"/>
                <a:gd name="T67" fmla="*/ 21 h 123"/>
                <a:gd name="T68" fmla="*/ 122 w 241"/>
                <a:gd name="T69" fmla="*/ 44 h 123"/>
                <a:gd name="T70" fmla="*/ 112 w 241"/>
                <a:gd name="T71" fmla="*/ 49 h 123"/>
                <a:gd name="T72" fmla="*/ 110 w 241"/>
                <a:gd name="T73" fmla="*/ 51 h 123"/>
                <a:gd name="T74" fmla="*/ 108 w 241"/>
                <a:gd name="T75" fmla="*/ 49 h 123"/>
                <a:gd name="T76" fmla="*/ 94 w 241"/>
                <a:gd name="T77" fmla="*/ 49 h 123"/>
                <a:gd name="T78" fmla="*/ 72 w 241"/>
                <a:gd name="T79" fmla="*/ 45 h 123"/>
                <a:gd name="T80" fmla="*/ 70 w 241"/>
                <a:gd name="T81" fmla="*/ 45 h 123"/>
                <a:gd name="T82" fmla="*/ 69 w 241"/>
                <a:gd name="T83" fmla="*/ 42 h 123"/>
                <a:gd name="T84" fmla="*/ 81 w 241"/>
                <a:gd name="T85" fmla="*/ 31 h 123"/>
                <a:gd name="T86" fmla="*/ 91 w 241"/>
                <a:gd name="T87" fmla="*/ 18 h 123"/>
                <a:gd name="T88" fmla="*/ 95 w 241"/>
                <a:gd name="T89" fmla="*/ 13 h 123"/>
                <a:gd name="T90" fmla="*/ 96 w 241"/>
                <a:gd name="T91" fmla="*/ 10 h 123"/>
                <a:gd name="T92" fmla="*/ 99 w 241"/>
                <a:gd name="T93" fmla="*/ 8 h 123"/>
                <a:gd name="T94" fmla="*/ 103 w 241"/>
                <a:gd name="T95" fmla="*/ 3 h 123"/>
                <a:gd name="T96" fmla="*/ 90 w 241"/>
                <a:gd name="T97" fmla="*/ 16 h 123"/>
                <a:gd name="T98" fmla="*/ 61 w 241"/>
                <a:gd name="T99" fmla="*/ 45 h 123"/>
                <a:gd name="T100" fmla="*/ 39 w 241"/>
                <a:gd name="T101" fmla="*/ 45 h 123"/>
                <a:gd name="T102" fmla="*/ 31 w 241"/>
                <a:gd name="T103" fmla="*/ 45 h 123"/>
                <a:gd name="T104" fmla="*/ 26 w 241"/>
                <a:gd name="T105" fmla="*/ 45 h 123"/>
                <a:gd name="T106" fmla="*/ 24 w 241"/>
                <a:gd name="T107" fmla="*/ 52 h 123"/>
                <a:gd name="T108" fmla="*/ 26 w 241"/>
                <a:gd name="T109" fmla="*/ 62 h 123"/>
                <a:gd name="T110" fmla="*/ 26 w 241"/>
                <a:gd name="T111" fmla="*/ 70 h 123"/>
                <a:gd name="T112" fmla="*/ 23 w 241"/>
                <a:gd name="T113" fmla="*/ 77 h 123"/>
                <a:gd name="T114" fmla="*/ 22 w 241"/>
                <a:gd name="T115" fmla="*/ 82 h 123"/>
                <a:gd name="T116" fmla="*/ 9 w 241"/>
                <a:gd name="T117" fmla="*/ 100 h 123"/>
                <a:gd name="T118" fmla="*/ 0 w 241"/>
                <a:gd name="T119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123">
                  <a:moveTo>
                    <a:pt x="6" y="110"/>
                  </a:moveTo>
                  <a:lnTo>
                    <a:pt x="11" y="112"/>
                  </a:lnTo>
                  <a:lnTo>
                    <a:pt x="27" y="112"/>
                  </a:lnTo>
                  <a:lnTo>
                    <a:pt x="56" y="114"/>
                  </a:lnTo>
                  <a:lnTo>
                    <a:pt x="77" y="115"/>
                  </a:lnTo>
                  <a:lnTo>
                    <a:pt x="98" y="116"/>
                  </a:lnTo>
                  <a:lnTo>
                    <a:pt x="125" y="117"/>
                  </a:lnTo>
                  <a:lnTo>
                    <a:pt x="157" y="120"/>
                  </a:lnTo>
                  <a:lnTo>
                    <a:pt x="177" y="120"/>
                  </a:lnTo>
                  <a:lnTo>
                    <a:pt x="200" y="121"/>
                  </a:lnTo>
                  <a:lnTo>
                    <a:pt x="216" y="122"/>
                  </a:lnTo>
                  <a:lnTo>
                    <a:pt x="231" y="123"/>
                  </a:lnTo>
                  <a:lnTo>
                    <a:pt x="235" y="121"/>
                  </a:lnTo>
                  <a:lnTo>
                    <a:pt x="232" y="113"/>
                  </a:lnTo>
                  <a:lnTo>
                    <a:pt x="229" y="108"/>
                  </a:lnTo>
                  <a:lnTo>
                    <a:pt x="229" y="103"/>
                  </a:lnTo>
                  <a:lnTo>
                    <a:pt x="229" y="94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4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2" y="78"/>
                  </a:lnTo>
                  <a:lnTo>
                    <a:pt x="233" y="76"/>
                  </a:lnTo>
                  <a:lnTo>
                    <a:pt x="233" y="75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74"/>
                  </a:lnTo>
                  <a:lnTo>
                    <a:pt x="235" y="73"/>
                  </a:lnTo>
                  <a:lnTo>
                    <a:pt x="237" y="70"/>
                  </a:lnTo>
                  <a:lnTo>
                    <a:pt x="239" y="69"/>
                  </a:lnTo>
                  <a:lnTo>
                    <a:pt x="240" y="68"/>
                  </a:lnTo>
                  <a:lnTo>
                    <a:pt x="241" y="65"/>
                  </a:lnTo>
                  <a:lnTo>
                    <a:pt x="241" y="63"/>
                  </a:lnTo>
                  <a:lnTo>
                    <a:pt x="241" y="60"/>
                  </a:lnTo>
                  <a:lnTo>
                    <a:pt x="240" y="55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4" y="50"/>
                  </a:lnTo>
                  <a:lnTo>
                    <a:pt x="233" y="49"/>
                  </a:lnTo>
                  <a:lnTo>
                    <a:pt x="234" y="47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2" y="45"/>
                  </a:lnTo>
                  <a:lnTo>
                    <a:pt x="227" y="45"/>
                  </a:lnTo>
                  <a:lnTo>
                    <a:pt x="226" y="44"/>
                  </a:lnTo>
                  <a:lnTo>
                    <a:pt x="225" y="43"/>
                  </a:lnTo>
                  <a:lnTo>
                    <a:pt x="224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30"/>
                  </a:lnTo>
                  <a:lnTo>
                    <a:pt x="221" y="29"/>
                  </a:lnTo>
                  <a:lnTo>
                    <a:pt x="219" y="29"/>
                  </a:lnTo>
                  <a:lnTo>
                    <a:pt x="211" y="31"/>
                  </a:lnTo>
                  <a:lnTo>
                    <a:pt x="199" y="29"/>
                  </a:lnTo>
                  <a:lnTo>
                    <a:pt x="198" y="29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7" y="34"/>
                  </a:lnTo>
                  <a:lnTo>
                    <a:pt x="186" y="35"/>
                  </a:lnTo>
                  <a:lnTo>
                    <a:pt x="183" y="35"/>
                  </a:lnTo>
                  <a:lnTo>
                    <a:pt x="182" y="34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79" y="26"/>
                  </a:lnTo>
                  <a:lnTo>
                    <a:pt x="176" y="26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2" y="26"/>
                  </a:lnTo>
                  <a:lnTo>
                    <a:pt x="169" y="25"/>
                  </a:lnTo>
                  <a:lnTo>
                    <a:pt x="168" y="25"/>
                  </a:lnTo>
                  <a:lnTo>
                    <a:pt x="166" y="23"/>
                  </a:lnTo>
                  <a:lnTo>
                    <a:pt x="160" y="22"/>
                  </a:lnTo>
                  <a:lnTo>
                    <a:pt x="159" y="21"/>
                  </a:lnTo>
                  <a:lnTo>
                    <a:pt x="157" y="18"/>
                  </a:lnTo>
                  <a:lnTo>
                    <a:pt x="151" y="15"/>
                  </a:lnTo>
                  <a:lnTo>
                    <a:pt x="148" y="13"/>
                  </a:lnTo>
                  <a:lnTo>
                    <a:pt x="142" y="13"/>
                  </a:lnTo>
                  <a:lnTo>
                    <a:pt x="138" y="11"/>
                  </a:lnTo>
                  <a:lnTo>
                    <a:pt x="134" y="3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3" y="6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2" y="12"/>
                  </a:lnTo>
                  <a:lnTo>
                    <a:pt x="121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8" y="19"/>
                  </a:lnTo>
                  <a:lnTo>
                    <a:pt x="120" y="21"/>
                  </a:lnTo>
                  <a:lnTo>
                    <a:pt x="120" y="37"/>
                  </a:lnTo>
                  <a:lnTo>
                    <a:pt x="121" y="41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18" y="48"/>
                  </a:lnTo>
                  <a:lnTo>
                    <a:pt x="112" y="4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0" y="51"/>
                  </a:lnTo>
                  <a:lnTo>
                    <a:pt x="110" y="50"/>
                  </a:lnTo>
                  <a:lnTo>
                    <a:pt x="109" y="50"/>
                  </a:lnTo>
                  <a:lnTo>
                    <a:pt x="108" y="49"/>
                  </a:lnTo>
                  <a:lnTo>
                    <a:pt x="107" y="50"/>
                  </a:lnTo>
                  <a:lnTo>
                    <a:pt x="102" y="51"/>
                  </a:lnTo>
                  <a:lnTo>
                    <a:pt x="94" y="49"/>
                  </a:lnTo>
                  <a:lnTo>
                    <a:pt x="90" y="45"/>
                  </a:lnTo>
                  <a:lnTo>
                    <a:pt x="86" y="45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1"/>
                  </a:lnTo>
                  <a:lnTo>
                    <a:pt x="81" y="31"/>
                  </a:lnTo>
                  <a:lnTo>
                    <a:pt x="88" y="23"/>
                  </a:lnTo>
                  <a:lnTo>
                    <a:pt x="91" y="19"/>
                  </a:lnTo>
                  <a:lnTo>
                    <a:pt x="91" y="18"/>
                  </a:lnTo>
                  <a:lnTo>
                    <a:pt x="92" y="16"/>
                  </a:lnTo>
                  <a:lnTo>
                    <a:pt x="94" y="15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1" y="5"/>
                  </a:lnTo>
                  <a:lnTo>
                    <a:pt x="103" y="3"/>
                  </a:lnTo>
                  <a:lnTo>
                    <a:pt x="98" y="2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77" y="32"/>
                  </a:lnTo>
                  <a:lnTo>
                    <a:pt x="65" y="42"/>
                  </a:lnTo>
                  <a:lnTo>
                    <a:pt x="61" y="45"/>
                  </a:lnTo>
                  <a:lnTo>
                    <a:pt x="57" y="45"/>
                  </a:lnTo>
                  <a:lnTo>
                    <a:pt x="44" y="44"/>
                  </a:lnTo>
                  <a:lnTo>
                    <a:pt x="39" y="45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4" y="74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2" y="78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0" y="82"/>
                  </a:lnTo>
                  <a:lnTo>
                    <a:pt x="17" y="90"/>
                  </a:lnTo>
                  <a:lnTo>
                    <a:pt x="9" y="100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6" y="1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313">
              <a:extLst>
                <a:ext uri="{FF2B5EF4-FFF2-40B4-BE49-F238E27FC236}">
                  <a16:creationId xmlns:a16="http://schemas.microsoft.com/office/drawing/2014/main" id="{60C22C2C-CCAE-9E45-D244-9F62777D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1" y="3873500"/>
              <a:ext cx="303213" cy="242888"/>
            </a:xfrm>
            <a:custGeom>
              <a:avLst/>
              <a:gdLst>
                <a:gd name="T0" fmla="*/ 136 w 191"/>
                <a:gd name="T1" fmla="*/ 1 h 153"/>
                <a:gd name="T2" fmla="*/ 118 w 191"/>
                <a:gd name="T3" fmla="*/ 7 h 153"/>
                <a:gd name="T4" fmla="*/ 110 w 191"/>
                <a:gd name="T5" fmla="*/ 5 h 153"/>
                <a:gd name="T6" fmla="*/ 94 w 191"/>
                <a:gd name="T7" fmla="*/ 12 h 153"/>
                <a:gd name="T8" fmla="*/ 87 w 191"/>
                <a:gd name="T9" fmla="*/ 14 h 153"/>
                <a:gd name="T10" fmla="*/ 77 w 191"/>
                <a:gd name="T11" fmla="*/ 13 h 153"/>
                <a:gd name="T12" fmla="*/ 72 w 191"/>
                <a:gd name="T13" fmla="*/ 14 h 153"/>
                <a:gd name="T14" fmla="*/ 70 w 191"/>
                <a:gd name="T15" fmla="*/ 15 h 153"/>
                <a:gd name="T16" fmla="*/ 62 w 191"/>
                <a:gd name="T17" fmla="*/ 25 h 153"/>
                <a:gd name="T18" fmla="*/ 58 w 191"/>
                <a:gd name="T19" fmla="*/ 27 h 153"/>
                <a:gd name="T20" fmla="*/ 49 w 191"/>
                <a:gd name="T21" fmla="*/ 19 h 153"/>
                <a:gd name="T22" fmla="*/ 41 w 191"/>
                <a:gd name="T23" fmla="*/ 24 h 153"/>
                <a:gd name="T24" fmla="*/ 23 w 191"/>
                <a:gd name="T25" fmla="*/ 31 h 153"/>
                <a:gd name="T26" fmla="*/ 23 w 191"/>
                <a:gd name="T27" fmla="*/ 45 h 153"/>
                <a:gd name="T28" fmla="*/ 19 w 191"/>
                <a:gd name="T29" fmla="*/ 52 h 153"/>
                <a:gd name="T30" fmla="*/ 14 w 191"/>
                <a:gd name="T31" fmla="*/ 51 h 153"/>
                <a:gd name="T32" fmla="*/ 7 w 191"/>
                <a:gd name="T33" fmla="*/ 51 h 153"/>
                <a:gd name="T34" fmla="*/ 7 w 191"/>
                <a:gd name="T35" fmla="*/ 59 h 153"/>
                <a:gd name="T36" fmla="*/ 5 w 191"/>
                <a:gd name="T37" fmla="*/ 75 h 153"/>
                <a:gd name="T38" fmla="*/ 3 w 191"/>
                <a:gd name="T39" fmla="*/ 82 h 153"/>
                <a:gd name="T40" fmla="*/ 0 w 191"/>
                <a:gd name="T41" fmla="*/ 89 h 153"/>
                <a:gd name="T42" fmla="*/ 2 w 191"/>
                <a:gd name="T43" fmla="*/ 95 h 153"/>
                <a:gd name="T44" fmla="*/ 6 w 191"/>
                <a:gd name="T45" fmla="*/ 98 h 153"/>
                <a:gd name="T46" fmla="*/ 3 w 191"/>
                <a:gd name="T47" fmla="*/ 104 h 153"/>
                <a:gd name="T48" fmla="*/ 5 w 191"/>
                <a:gd name="T49" fmla="*/ 117 h 153"/>
                <a:gd name="T50" fmla="*/ 9 w 191"/>
                <a:gd name="T51" fmla="*/ 129 h 153"/>
                <a:gd name="T52" fmla="*/ 15 w 191"/>
                <a:gd name="T53" fmla="*/ 130 h 153"/>
                <a:gd name="T54" fmla="*/ 21 w 191"/>
                <a:gd name="T55" fmla="*/ 147 h 153"/>
                <a:gd name="T56" fmla="*/ 28 w 191"/>
                <a:gd name="T57" fmla="*/ 144 h 153"/>
                <a:gd name="T58" fmla="*/ 38 w 191"/>
                <a:gd name="T59" fmla="*/ 153 h 153"/>
                <a:gd name="T60" fmla="*/ 60 w 191"/>
                <a:gd name="T61" fmla="*/ 151 h 153"/>
                <a:gd name="T62" fmla="*/ 71 w 191"/>
                <a:gd name="T63" fmla="*/ 147 h 153"/>
                <a:gd name="T64" fmla="*/ 85 w 191"/>
                <a:gd name="T65" fmla="*/ 151 h 153"/>
                <a:gd name="T66" fmla="*/ 90 w 191"/>
                <a:gd name="T67" fmla="*/ 147 h 153"/>
                <a:gd name="T68" fmla="*/ 98 w 191"/>
                <a:gd name="T69" fmla="*/ 144 h 153"/>
                <a:gd name="T70" fmla="*/ 100 w 191"/>
                <a:gd name="T71" fmla="*/ 140 h 153"/>
                <a:gd name="T72" fmla="*/ 109 w 191"/>
                <a:gd name="T73" fmla="*/ 132 h 153"/>
                <a:gd name="T74" fmla="*/ 111 w 191"/>
                <a:gd name="T75" fmla="*/ 128 h 153"/>
                <a:gd name="T76" fmla="*/ 118 w 191"/>
                <a:gd name="T77" fmla="*/ 123 h 153"/>
                <a:gd name="T78" fmla="*/ 125 w 191"/>
                <a:gd name="T79" fmla="*/ 125 h 153"/>
                <a:gd name="T80" fmla="*/ 136 w 191"/>
                <a:gd name="T81" fmla="*/ 123 h 153"/>
                <a:gd name="T82" fmla="*/ 142 w 191"/>
                <a:gd name="T83" fmla="*/ 125 h 153"/>
                <a:gd name="T84" fmla="*/ 149 w 191"/>
                <a:gd name="T85" fmla="*/ 127 h 153"/>
                <a:gd name="T86" fmla="*/ 157 w 191"/>
                <a:gd name="T87" fmla="*/ 127 h 153"/>
                <a:gd name="T88" fmla="*/ 163 w 191"/>
                <a:gd name="T89" fmla="*/ 122 h 153"/>
                <a:gd name="T90" fmla="*/ 165 w 191"/>
                <a:gd name="T91" fmla="*/ 121 h 153"/>
                <a:gd name="T92" fmla="*/ 170 w 191"/>
                <a:gd name="T93" fmla="*/ 123 h 153"/>
                <a:gd name="T94" fmla="*/ 172 w 191"/>
                <a:gd name="T95" fmla="*/ 106 h 153"/>
                <a:gd name="T96" fmla="*/ 185 w 191"/>
                <a:gd name="T97" fmla="*/ 103 h 153"/>
                <a:gd name="T98" fmla="*/ 187 w 191"/>
                <a:gd name="T99" fmla="*/ 95 h 153"/>
                <a:gd name="T100" fmla="*/ 187 w 191"/>
                <a:gd name="T101" fmla="*/ 82 h 153"/>
                <a:gd name="T102" fmla="*/ 185 w 191"/>
                <a:gd name="T103" fmla="*/ 76 h 153"/>
                <a:gd name="T104" fmla="*/ 189 w 191"/>
                <a:gd name="T105" fmla="*/ 71 h 153"/>
                <a:gd name="T106" fmla="*/ 189 w 191"/>
                <a:gd name="T107" fmla="*/ 62 h 153"/>
                <a:gd name="T108" fmla="*/ 183 w 191"/>
                <a:gd name="T109" fmla="*/ 52 h 153"/>
                <a:gd name="T110" fmla="*/ 179 w 191"/>
                <a:gd name="T111" fmla="*/ 46 h 153"/>
                <a:gd name="T112" fmla="*/ 178 w 191"/>
                <a:gd name="T113" fmla="*/ 37 h 153"/>
                <a:gd name="T114" fmla="*/ 174 w 191"/>
                <a:gd name="T115" fmla="*/ 36 h 153"/>
                <a:gd name="T116" fmla="*/ 169 w 191"/>
                <a:gd name="T117" fmla="*/ 33 h 153"/>
                <a:gd name="T118" fmla="*/ 155 w 191"/>
                <a:gd name="T119" fmla="*/ 25 h 153"/>
                <a:gd name="T120" fmla="*/ 142 w 191"/>
                <a:gd name="T121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53">
                  <a:moveTo>
                    <a:pt x="139" y="6"/>
                  </a:moveTo>
                  <a:lnTo>
                    <a:pt x="138" y="5"/>
                  </a:lnTo>
                  <a:lnTo>
                    <a:pt x="137" y="4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3" y="2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7" y="7"/>
                  </a:lnTo>
                  <a:lnTo>
                    <a:pt x="114" y="6"/>
                  </a:lnTo>
                  <a:lnTo>
                    <a:pt x="112" y="5"/>
                  </a:lnTo>
                  <a:lnTo>
                    <a:pt x="111" y="4"/>
                  </a:lnTo>
                  <a:lnTo>
                    <a:pt x="110" y="5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1" y="7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0" y="14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7" y="13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68" y="15"/>
                  </a:lnTo>
                  <a:lnTo>
                    <a:pt x="67" y="17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8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4" y="21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3" y="26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7" y="51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2"/>
                  </a:lnTo>
                  <a:lnTo>
                    <a:pt x="5" y="103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2" y="104"/>
                  </a:lnTo>
                  <a:lnTo>
                    <a:pt x="1" y="106"/>
                  </a:lnTo>
                  <a:lnTo>
                    <a:pt x="2" y="109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7" y="121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2"/>
                  </a:lnTo>
                  <a:lnTo>
                    <a:pt x="18" y="137"/>
                  </a:lnTo>
                  <a:lnTo>
                    <a:pt x="19" y="143"/>
                  </a:lnTo>
                  <a:lnTo>
                    <a:pt x="20" y="145"/>
                  </a:lnTo>
                  <a:lnTo>
                    <a:pt x="21" y="147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32" y="145"/>
                  </a:lnTo>
                  <a:lnTo>
                    <a:pt x="36" y="147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3"/>
                  </a:lnTo>
                  <a:lnTo>
                    <a:pt x="49" y="153"/>
                  </a:lnTo>
                  <a:lnTo>
                    <a:pt x="55" y="150"/>
                  </a:lnTo>
                  <a:lnTo>
                    <a:pt x="57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2" y="151"/>
                  </a:lnTo>
                  <a:lnTo>
                    <a:pt x="65" y="151"/>
                  </a:lnTo>
                  <a:lnTo>
                    <a:pt x="66" y="150"/>
                  </a:lnTo>
                  <a:lnTo>
                    <a:pt x="70" y="148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9" y="147"/>
                  </a:lnTo>
                  <a:lnTo>
                    <a:pt x="79" y="148"/>
                  </a:lnTo>
                  <a:lnTo>
                    <a:pt x="83" y="150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6" y="149"/>
                  </a:lnTo>
                  <a:lnTo>
                    <a:pt x="87" y="148"/>
                  </a:lnTo>
                  <a:lnTo>
                    <a:pt x="88" y="148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92" y="144"/>
                  </a:lnTo>
                  <a:lnTo>
                    <a:pt x="96" y="145"/>
                  </a:lnTo>
                  <a:lnTo>
                    <a:pt x="97" y="145"/>
                  </a:lnTo>
                  <a:lnTo>
                    <a:pt x="98" y="144"/>
                  </a:lnTo>
                  <a:lnTo>
                    <a:pt x="99" y="144"/>
                  </a:lnTo>
                  <a:lnTo>
                    <a:pt x="99" y="143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3" y="137"/>
                  </a:lnTo>
                  <a:lnTo>
                    <a:pt x="104" y="136"/>
                  </a:lnTo>
                  <a:lnTo>
                    <a:pt x="107" y="135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9" y="130"/>
                  </a:lnTo>
                  <a:lnTo>
                    <a:pt x="109" y="129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1" y="127"/>
                  </a:lnTo>
                  <a:lnTo>
                    <a:pt x="113" y="125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3" y="125"/>
                  </a:lnTo>
                  <a:lnTo>
                    <a:pt x="125" y="125"/>
                  </a:lnTo>
                  <a:lnTo>
                    <a:pt x="127" y="123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2" y="122"/>
                  </a:lnTo>
                  <a:lnTo>
                    <a:pt x="136" y="123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7" y="127"/>
                  </a:lnTo>
                  <a:lnTo>
                    <a:pt x="158" y="125"/>
                  </a:lnTo>
                  <a:lnTo>
                    <a:pt x="159" y="125"/>
                  </a:lnTo>
                  <a:lnTo>
                    <a:pt x="161" y="124"/>
                  </a:lnTo>
                  <a:lnTo>
                    <a:pt x="163" y="123"/>
                  </a:lnTo>
                  <a:lnTo>
                    <a:pt x="163" y="122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4" y="119"/>
                  </a:lnTo>
                  <a:lnTo>
                    <a:pt x="165" y="119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2"/>
                  </a:lnTo>
                  <a:lnTo>
                    <a:pt x="168" y="123"/>
                  </a:lnTo>
                  <a:lnTo>
                    <a:pt x="169" y="124"/>
                  </a:lnTo>
                  <a:lnTo>
                    <a:pt x="170" y="123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0" y="109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4" y="105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84" y="105"/>
                  </a:lnTo>
                  <a:lnTo>
                    <a:pt x="185" y="103"/>
                  </a:lnTo>
                  <a:lnTo>
                    <a:pt x="187" y="102"/>
                  </a:lnTo>
                  <a:lnTo>
                    <a:pt x="185" y="99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7" y="95"/>
                  </a:lnTo>
                  <a:lnTo>
                    <a:pt x="187" y="93"/>
                  </a:lnTo>
                  <a:lnTo>
                    <a:pt x="187" y="92"/>
                  </a:lnTo>
                  <a:lnTo>
                    <a:pt x="185" y="85"/>
                  </a:lnTo>
                  <a:lnTo>
                    <a:pt x="185" y="84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5" y="79"/>
                  </a:lnTo>
                  <a:lnTo>
                    <a:pt x="185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7" y="75"/>
                  </a:lnTo>
                  <a:lnTo>
                    <a:pt x="188" y="73"/>
                  </a:lnTo>
                  <a:lnTo>
                    <a:pt x="189" y="72"/>
                  </a:lnTo>
                  <a:lnTo>
                    <a:pt x="189" y="71"/>
                  </a:lnTo>
                  <a:lnTo>
                    <a:pt x="190" y="69"/>
                  </a:lnTo>
                  <a:lnTo>
                    <a:pt x="191" y="66"/>
                  </a:lnTo>
                  <a:lnTo>
                    <a:pt x="191" y="64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7" y="62"/>
                  </a:lnTo>
                  <a:lnTo>
                    <a:pt x="187" y="60"/>
                  </a:lnTo>
                  <a:lnTo>
                    <a:pt x="185" y="60"/>
                  </a:lnTo>
                  <a:lnTo>
                    <a:pt x="184" y="56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0"/>
                  </a:lnTo>
                  <a:lnTo>
                    <a:pt x="181" y="49"/>
                  </a:lnTo>
                  <a:lnTo>
                    <a:pt x="179" y="46"/>
                  </a:lnTo>
                  <a:lnTo>
                    <a:pt x="179" y="44"/>
                  </a:lnTo>
                  <a:lnTo>
                    <a:pt x="179" y="41"/>
                  </a:lnTo>
                  <a:lnTo>
                    <a:pt x="179" y="40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6" y="36"/>
                  </a:lnTo>
                  <a:lnTo>
                    <a:pt x="175" y="36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3"/>
                  </a:lnTo>
                  <a:lnTo>
                    <a:pt x="172" y="33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2"/>
                  </a:lnTo>
                  <a:lnTo>
                    <a:pt x="166" y="32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55" y="25"/>
                  </a:lnTo>
                  <a:lnTo>
                    <a:pt x="153" y="23"/>
                  </a:lnTo>
                  <a:lnTo>
                    <a:pt x="152" y="21"/>
                  </a:lnTo>
                  <a:lnTo>
                    <a:pt x="151" y="19"/>
                  </a:lnTo>
                  <a:lnTo>
                    <a:pt x="149" y="1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318">
              <a:extLst>
                <a:ext uri="{FF2B5EF4-FFF2-40B4-BE49-F238E27FC236}">
                  <a16:creationId xmlns:a16="http://schemas.microsoft.com/office/drawing/2014/main" id="{2ABFF66D-2F88-5F86-C602-6A51AC42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3829050"/>
              <a:ext cx="209550" cy="474663"/>
            </a:xfrm>
            <a:custGeom>
              <a:avLst/>
              <a:gdLst>
                <a:gd name="T0" fmla="*/ 69 w 132"/>
                <a:gd name="T1" fmla="*/ 296 h 299"/>
                <a:gd name="T2" fmla="*/ 77 w 132"/>
                <a:gd name="T3" fmla="*/ 290 h 299"/>
                <a:gd name="T4" fmla="*/ 76 w 132"/>
                <a:gd name="T5" fmla="*/ 282 h 299"/>
                <a:gd name="T6" fmla="*/ 81 w 132"/>
                <a:gd name="T7" fmla="*/ 274 h 299"/>
                <a:gd name="T8" fmla="*/ 84 w 132"/>
                <a:gd name="T9" fmla="*/ 261 h 299"/>
                <a:gd name="T10" fmla="*/ 97 w 132"/>
                <a:gd name="T11" fmla="*/ 257 h 299"/>
                <a:gd name="T12" fmla="*/ 103 w 132"/>
                <a:gd name="T13" fmla="*/ 247 h 299"/>
                <a:gd name="T14" fmla="*/ 109 w 132"/>
                <a:gd name="T15" fmla="*/ 235 h 299"/>
                <a:gd name="T16" fmla="*/ 113 w 132"/>
                <a:gd name="T17" fmla="*/ 223 h 299"/>
                <a:gd name="T18" fmla="*/ 119 w 132"/>
                <a:gd name="T19" fmla="*/ 218 h 299"/>
                <a:gd name="T20" fmla="*/ 126 w 132"/>
                <a:gd name="T21" fmla="*/ 214 h 299"/>
                <a:gd name="T22" fmla="*/ 132 w 132"/>
                <a:gd name="T23" fmla="*/ 203 h 299"/>
                <a:gd name="T24" fmla="*/ 126 w 132"/>
                <a:gd name="T25" fmla="*/ 190 h 299"/>
                <a:gd name="T26" fmla="*/ 120 w 132"/>
                <a:gd name="T27" fmla="*/ 173 h 299"/>
                <a:gd name="T28" fmla="*/ 107 w 132"/>
                <a:gd name="T29" fmla="*/ 171 h 299"/>
                <a:gd name="T30" fmla="*/ 97 w 132"/>
                <a:gd name="T31" fmla="*/ 157 h 299"/>
                <a:gd name="T32" fmla="*/ 89 w 132"/>
                <a:gd name="T33" fmla="*/ 134 h 299"/>
                <a:gd name="T34" fmla="*/ 94 w 132"/>
                <a:gd name="T35" fmla="*/ 125 h 299"/>
                <a:gd name="T36" fmla="*/ 89 w 132"/>
                <a:gd name="T37" fmla="*/ 118 h 299"/>
                <a:gd name="T38" fmla="*/ 94 w 132"/>
                <a:gd name="T39" fmla="*/ 108 h 299"/>
                <a:gd name="T40" fmla="*/ 95 w 132"/>
                <a:gd name="T41" fmla="*/ 87 h 299"/>
                <a:gd name="T42" fmla="*/ 96 w 132"/>
                <a:gd name="T43" fmla="*/ 77 h 299"/>
                <a:gd name="T44" fmla="*/ 96 w 132"/>
                <a:gd name="T45" fmla="*/ 60 h 299"/>
                <a:gd name="T46" fmla="*/ 88 w 132"/>
                <a:gd name="T47" fmla="*/ 41 h 299"/>
                <a:gd name="T48" fmla="*/ 70 w 132"/>
                <a:gd name="T49" fmla="*/ 28 h 299"/>
                <a:gd name="T50" fmla="*/ 64 w 132"/>
                <a:gd name="T51" fmla="*/ 15 h 299"/>
                <a:gd name="T52" fmla="*/ 45 w 132"/>
                <a:gd name="T53" fmla="*/ 16 h 299"/>
                <a:gd name="T54" fmla="*/ 34 w 132"/>
                <a:gd name="T55" fmla="*/ 13 h 299"/>
                <a:gd name="T56" fmla="*/ 34 w 132"/>
                <a:gd name="T57" fmla="*/ 1 h 299"/>
                <a:gd name="T58" fmla="*/ 24 w 132"/>
                <a:gd name="T59" fmla="*/ 13 h 299"/>
                <a:gd name="T60" fmla="*/ 16 w 132"/>
                <a:gd name="T61" fmla="*/ 22 h 299"/>
                <a:gd name="T62" fmla="*/ 0 w 132"/>
                <a:gd name="T63" fmla="*/ 47 h 299"/>
                <a:gd name="T64" fmla="*/ 6 w 132"/>
                <a:gd name="T65" fmla="*/ 59 h 299"/>
                <a:gd name="T66" fmla="*/ 5 w 132"/>
                <a:gd name="T67" fmla="*/ 73 h 299"/>
                <a:gd name="T68" fmla="*/ 13 w 132"/>
                <a:gd name="T69" fmla="*/ 79 h 299"/>
                <a:gd name="T70" fmla="*/ 23 w 132"/>
                <a:gd name="T71" fmla="*/ 94 h 299"/>
                <a:gd name="T72" fmla="*/ 24 w 132"/>
                <a:gd name="T73" fmla="*/ 106 h 299"/>
                <a:gd name="T74" fmla="*/ 17 w 132"/>
                <a:gd name="T75" fmla="*/ 112 h 299"/>
                <a:gd name="T76" fmla="*/ 12 w 132"/>
                <a:gd name="T77" fmla="*/ 125 h 299"/>
                <a:gd name="T78" fmla="*/ 12 w 132"/>
                <a:gd name="T79" fmla="*/ 134 h 299"/>
                <a:gd name="T80" fmla="*/ 15 w 132"/>
                <a:gd name="T81" fmla="*/ 147 h 299"/>
                <a:gd name="T82" fmla="*/ 13 w 132"/>
                <a:gd name="T83" fmla="*/ 156 h 299"/>
                <a:gd name="T84" fmla="*/ 13 w 132"/>
                <a:gd name="T85" fmla="*/ 172 h 299"/>
                <a:gd name="T86" fmla="*/ 13 w 132"/>
                <a:gd name="T87" fmla="*/ 177 h 299"/>
                <a:gd name="T88" fmla="*/ 8 w 132"/>
                <a:gd name="T89" fmla="*/ 175 h 299"/>
                <a:gd name="T90" fmla="*/ 9 w 132"/>
                <a:gd name="T91" fmla="*/ 184 h 299"/>
                <a:gd name="T92" fmla="*/ 3 w 132"/>
                <a:gd name="T93" fmla="*/ 197 h 299"/>
                <a:gd name="T94" fmla="*/ 12 w 132"/>
                <a:gd name="T95" fmla="*/ 208 h 299"/>
                <a:gd name="T96" fmla="*/ 13 w 132"/>
                <a:gd name="T97" fmla="*/ 218 h 299"/>
                <a:gd name="T98" fmla="*/ 10 w 132"/>
                <a:gd name="T99" fmla="*/ 229 h 299"/>
                <a:gd name="T100" fmla="*/ 3 w 132"/>
                <a:gd name="T101" fmla="*/ 222 h 299"/>
                <a:gd name="T102" fmla="*/ 16 w 132"/>
                <a:gd name="T103" fmla="*/ 243 h 299"/>
                <a:gd name="T104" fmla="*/ 35 w 132"/>
                <a:gd name="T105" fmla="*/ 255 h 299"/>
                <a:gd name="T106" fmla="*/ 44 w 132"/>
                <a:gd name="T107" fmla="*/ 259 h 299"/>
                <a:gd name="T108" fmla="*/ 48 w 132"/>
                <a:gd name="T109" fmla="*/ 274 h 299"/>
                <a:gd name="T110" fmla="*/ 56 w 132"/>
                <a:gd name="T111" fmla="*/ 279 h 299"/>
                <a:gd name="T112" fmla="*/ 55 w 132"/>
                <a:gd name="T113" fmla="*/ 29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299">
                  <a:moveTo>
                    <a:pt x="58" y="294"/>
                  </a:moveTo>
                  <a:lnTo>
                    <a:pt x="61" y="294"/>
                  </a:lnTo>
                  <a:lnTo>
                    <a:pt x="64" y="296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69" y="297"/>
                  </a:lnTo>
                  <a:lnTo>
                    <a:pt x="69" y="296"/>
                  </a:lnTo>
                  <a:lnTo>
                    <a:pt x="70" y="296"/>
                  </a:lnTo>
                  <a:lnTo>
                    <a:pt x="71" y="296"/>
                  </a:lnTo>
                  <a:lnTo>
                    <a:pt x="73" y="296"/>
                  </a:lnTo>
                  <a:lnTo>
                    <a:pt x="73" y="294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6" y="292"/>
                  </a:lnTo>
                  <a:lnTo>
                    <a:pt x="77" y="290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5" y="287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6" y="282"/>
                  </a:lnTo>
                  <a:lnTo>
                    <a:pt x="77" y="282"/>
                  </a:lnTo>
                  <a:lnTo>
                    <a:pt x="80" y="283"/>
                  </a:lnTo>
                  <a:lnTo>
                    <a:pt x="81" y="284"/>
                  </a:lnTo>
                  <a:lnTo>
                    <a:pt x="82" y="284"/>
                  </a:lnTo>
                  <a:lnTo>
                    <a:pt x="84" y="283"/>
                  </a:lnTo>
                  <a:lnTo>
                    <a:pt x="84" y="281"/>
                  </a:lnTo>
                  <a:lnTo>
                    <a:pt x="84" y="279"/>
                  </a:lnTo>
                  <a:lnTo>
                    <a:pt x="81" y="274"/>
                  </a:lnTo>
                  <a:lnTo>
                    <a:pt x="78" y="273"/>
                  </a:lnTo>
                  <a:lnTo>
                    <a:pt x="78" y="271"/>
                  </a:lnTo>
                  <a:lnTo>
                    <a:pt x="77" y="266"/>
                  </a:lnTo>
                  <a:lnTo>
                    <a:pt x="77" y="264"/>
                  </a:lnTo>
                  <a:lnTo>
                    <a:pt x="82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4" y="261"/>
                  </a:lnTo>
                  <a:lnTo>
                    <a:pt x="84" y="259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1" y="256"/>
                  </a:lnTo>
                  <a:lnTo>
                    <a:pt x="95" y="257"/>
                  </a:lnTo>
                  <a:lnTo>
                    <a:pt x="97" y="257"/>
                  </a:lnTo>
                  <a:lnTo>
                    <a:pt x="100" y="255"/>
                  </a:lnTo>
                  <a:lnTo>
                    <a:pt x="102" y="255"/>
                  </a:lnTo>
                  <a:lnTo>
                    <a:pt x="103" y="254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6"/>
                  </a:lnTo>
                  <a:lnTo>
                    <a:pt x="108" y="235"/>
                  </a:lnTo>
                  <a:lnTo>
                    <a:pt x="109" y="235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11" y="230"/>
                  </a:lnTo>
                  <a:lnTo>
                    <a:pt x="111" y="229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2"/>
                  </a:lnTo>
                  <a:lnTo>
                    <a:pt x="113" y="221"/>
                  </a:lnTo>
                  <a:lnTo>
                    <a:pt x="115" y="221"/>
                  </a:lnTo>
                  <a:lnTo>
                    <a:pt x="116" y="221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22" y="220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198"/>
                  </a:lnTo>
                  <a:lnTo>
                    <a:pt x="132" y="197"/>
                  </a:lnTo>
                  <a:lnTo>
                    <a:pt x="130" y="196"/>
                  </a:lnTo>
                  <a:lnTo>
                    <a:pt x="128" y="194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0"/>
                  </a:lnTo>
                  <a:lnTo>
                    <a:pt x="124" y="189"/>
                  </a:lnTo>
                  <a:lnTo>
                    <a:pt x="126" y="188"/>
                  </a:lnTo>
                  <a:lnTo>
                    <a:pt x="127" y="185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6" y="176"/>
                  </a:lnTo>
                  <a:lnTo>
                    <a:pt x="124" y="175"/>
                  </a:lnTo>
                  <a:lnTo>
                    <a:pt x="120" y="173"/>
                  </a:lnTo>
                  <a:lnTo>
                    <a:pt x="116" y="172"/>
                  </a:lnTo>
                  <a:lnTo>
                    <a:pt x="116" y="173"/>
                  </a:lnTo>
                  <a:lnTo>
                    <a:pt x="113" y="176"/>
                  </a:lnTo>
                  <a:lnTo>
                    <a:pt x="111" y="176"/>
                  </a:lnTo>
                  <a:lnTo>
                    <a:pt x="110" y="176"/>
                  </a:lnTo>
                  <a:lnTo>
                    <a:pt x="109" y="175"/>
                  </a:lnTo>
                  <a:lnTo>
                    <a:pt x="108" y="173"/>
                  </a:lnTo>
                  <a:lnTo>
                    <a:pt x="107" y="171"/>
                  </a:lnTo>
                  <a:lnTo>
                    <a:pt x="106" y="165"/>
                  </a:lnTo>
                  <a:lnTo>
                    <a:pt x="104" y="160"/>
                  </a:lnTo>
                  <a:lnTo>
                    <a:pt x="103" y="158"/>
                  </a:lnTo>
                  <a:lnTo>
                    <a:pt x="102" y="158"/>
                  </a:lnTo>
                  <a:lnTo>
                    <a:pt x="101" y="158"/>
                  </a:lnTo>
                  <a:lnTo>
                    <a:pt x="100" y="158"/>
                  </a:lnTo>
                  <a:lnTo>
                    <a:pt x="99" y="157"/>
                  </a:lnTo>
                  <a:lnTo>
                    <a:pt x="97" y="157"/>
                  </a:lnTo>
                  <a:lnTo>
                    <a:pt x="96" y="156"/>
                  </a:lnTo>
                  <a:lnTo>
                    <a:pt x="96" y="153"/>
                  </a:lnTo>
                  <a:lnTo>
                    <a:pt x="96" y="151"/>
                  </a:lnTo>
                  <a:lnTo>
                    <a:pt x="95" y="149"/>
                  </a:lnTo>
                  <a:lnTo>
                    <a:pt x="93" y="145"/>
                  </a:lnTo>
                  <a:lnTo>
                    <a:pt x="91" y="142"/>
                  </a:lnTo>
                  <a:lnTo>
                    <a:pt x="90" y="137"/>
                  </a:lnTo>
                  <a:lnTo>
                    <a:pt x="89" y="134"/>
                  </a:lnTo>
                  <a:lnTo>
                    <a:pt x="90" y="132"/>
                  </a:lnTo>
                  <a:lnTo>
                    <a:pt x="91" y="132"/>
                  </a:lnTo>
                  <a:lnTo>
                    <a:pt x="93" y="132"/>
                  </a:lnTo>
                  <a:lnTo>
                    <a:pt x="93" y="131"/>
                  </a:lnTo>
                  <a:lnTo>
                    <a:pt x="94" y="130"/>
                  </a:lnTo>
                  <a:lnTo>
                    <a:pt x="94" y="127"/>
                  </a:lnTo>
                  <a:lnTo>
                    <a:pt x="94" y="126"/>
                  </a:lnTo>
                  <a:lnTo>
                    <a:pt x="94" y="125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90" y="110"/>
                  </a:lnTo>
                  <a:lnTo>
                    <a:pt x="91" y="110"/>
                  </a:lnTo>
                  <a:lnTo>
                    <a:pt x="93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6"/>
                  </a:lnTo>
                  <a:lnTo>
                    <a:pt x="93" y="103"/>
                  </a:lnTo>
                  <a:lnTo>
                    <a:pt x="91" y="100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7" y="74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1"/>
                  </a:lnTo>
                  <a:lnTo>
                    <a:pt x="99" y="68"/>
                  </a:lnTo>
                  <a:lnTo>
                    <a:pt x="99" y="67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3"/>
                  </a:lnTo>
                  <a:lnTo>
                    <a:pt x="94" y="51"/>
                  </a:lnTo>
                  <a:lnTo>
                    <a:pt x="91" y="45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8" y="41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3" y="34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2" y="19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3" y="51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5" y="80"/>
                  </a:lnTo>
                  <a:lnTo>
                    <a:pt x="24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4" y="90"/>
                  </a:lnTo>
                  <a:lnTo>
                    <a:pt x="23" y="88"/>
                  </a:lnTo>
                  <a:lnTo>
                    <a:pt x="23" y="91"/>
                  </a:lnTo>
                  <a:lnTo>
                    <a:pt x="23" y="94"/>
                  </a:lnTo>
                  <a:lnTo>
                    <a:pt x="23" y="98"/>
                  </a:lnTo>
                  <a:lnTo>
                    <a:pt x="22" y="100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6" y="111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7"/>
                  </a:lnTo>
                  <a:lnTo>
                    <a:pt x="16" y="119"/>
                  </a:lnTo>
                  <a:lnTo>
                    <a:pt x="15" y="120"/>
                  </a:lnTo>
                  <a:lnTo>
                    <a:pt x="12" y="121"/>
                  </a:lnTo>
                  <a:lnTo>
                    <a:pt x="12" y="125"/>
                  </a:lnTo>
                  <a:lnTo>
                    <a:pt x="11" y="126"/>
                  </a:lnTo>
                  <a:lnTo>
                    <a:pt x="10" y="126"/>
                  </a:lnTo>
                  <a:lnTo>
                    <a:pt x="9" y="125"/>
                  </a:lnTo>
                  <a:lnTo>
                    <a:pt x="9" y="126"/>
                  </a:lnTo>
                  <a:lnTo>
                    <a:pt x="10" y="127"/>
                  </a:lnTo>
                  <a:lnTo>
                    <a:pt x="10" y="132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6"/>
                  </a:lnTo>
                  <a:lnTo>
                    <a:pt x="18" y="138"/>
                  </a:lnTo>
                  <a:lnTo>
                    <a:pt x="18" y="139"/>
                  </a:lnTo>
                  <a:lnTo>
                    <a:pt x="18" y="142"/>
                  </a:lnTo>
                  <a:lnTo>
                    <a:pt x="15" y="147"/>
                  </a:lnTo>
                  <a:lnTo>
                    <a:pt x="15" y="149"/>
                  </a:lnTo>
                  <a:lnTo>
                    <a:pt x="15" y="150"/>
                  </a:lnTo>
                  <a:lnTo>
                    <a:pt x="15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3" y="164"/>
                  </a:lnTo>
                  <a:lnTo>
                    <a:pt x="15" y="165"/>
                  </a:lnTo>
                  <a:lnTo>
                    <a:pt x="16" y="168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3" y="172"/>
                  </a:lnTo>
                  <a:lnTo>
                    <a:pt x="16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8" y="169"/>
                  </a:lnTo>
                  <a:lnTo>
                    <a:pt x="19" y="171"/>
                  </a:lnTo>
                  <a:lnTo>
                    <a:pt x="19" y="173"/>
                  </a:lnTo>
                  <a:lnTo>
                    <a:pt x="18" y="175"/>
                  </a:lnTo>
                  <a:lnTo>
                    <a:pt x="13" y="177"/>
                  </a:lnTo>
                  <a:lnTo>
                    <a:pt x="12" y="178"/>
                  </a:lnTo>
                  <a:lnTo>
                    <a:pt x="11" y="178"/>
                  </a:lnTo>
                  <a:lnTo>
                    <a:pt x="11" y="176"/>
                  </a:lnTo>
                  <a:lnTo>
                    <a:pt x="12" y="173"/>
                  </a:lnTo>
                  <a:lnTo>
                    <a:pt x="11" y="171"/>
                  </a:lnTo>
                  <a:lnTo>
                    <a:pt x="10" y="173"/>
                  </a:lnTo>
                  <a:lnTo>
                    <a:pt x="9" y="173"/>
                  </a:lnTo>
                  <a:lnTo>
                    <a:pt x="8" y="175"/>
                  </a:lnTo>
                  <a:lnTo>
                    <a:pt x="9" y="176"/>
                  </a:lnTo>
                  <a:lnTo>
                    <a:pt x="10" y="177"/>
                  </a:lnTo>
                  <a:lnTo>
                    <a:pt x="10" y="178"/>
                  </a:lnTo>
                  <a:lnTo>
                    <a:pt x="10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3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6" y="185"/>
                  </a:lnTo>
                  <a:lnTo>
                    <a:pt x="6" y="186"/>
                  </a:lnTo>
                  <a:lnTo>
                    <a:pt x="6" y="192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3" y="199"/>
                  </a:lnTo>
                  <a:lnTo>
                    <a:pt x="3" y="201"/>
                  </a:lnTo>
                  <a:lnTo>
                    <a:pt x="8" y="209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2" y="208"/>
                  </a:lnTo>
                  <a:lnTo>
                    <a:pt x="13" y="210"/>
                  </a:lnTo>
                  <a:lnTo>
                    <a:pt x="13" y="212"/>
                  </a:lnTo>
                  <a:lnTo>
                    <a:pt x="13" y="214"/>
                  </a:lnTo>
                  <a:lnTo>
                    <a:pt x="12" y="215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11" y="216"/>
                  </a:lnTo>
                  <a:lnTo>
                    <a:pt x="13" y="218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5" y="229"/>
                  </a:lnTo>
                  <a:lnTo>
                    <a:pt x="15" y="230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0" y="231"/>
                  </a:lnTo>
                  <a:lnTo>
                    <a:pt x="10" y="229"/>
                  </a:lnTo>
                  <a:lnTo>
                    <a:pt x="10" y="228"/>
                  </a:lnTo>
                  <a:lnTo>
                    <a:pt x="9" y="225"/>
                  </a:lnTo>
                  <a:lnTo>
                    <a:pt x="8" y="224"/>
                  </a:lnTo>
                  <a:lnTo>
                    <a:pt x="5" y="221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2"/>
                  </a:lnTo>
                  <a:lnTo>
                    <a:pt x="3" y="222"/>
                  </a:lnTo>
                  <a:lnTo>
                    <a:pt x="3" y="223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8"/>
                  </a:lnTo>
                  <a:lnTo>
                    <a:pt x="6" y="233"/>
                  </a:lnTo>
                  <a:lnTo>
                    <a:pt x="8" y="234"/>
                  </a:lnTo>
                  <a:lnTo>
                    <a:pt x="8" y="235"/>
                  </a:lnTo>
                  <a:lnTo>
                    <a:pt x="16" y="243"/>
                  </a:lnTo>
                  <a:lnTo>
                    <a:pt x="18" y="246"/>
                  </a:lnTo>
                  <a:lnTo>
                    <a:pt x="22" y="247"/>
                  </a:lnTo>
                  <a:lnTo>
                    <a:pt x="25" y="249"/>
                  </a:lnTo>
                  <a:lnTo>
                    <a:pt x="29" y="250"/>
                  </a:lnTo>
                  <a:lnTo>
                    <a:pt x="32" y="251"/>
                  </a:lnTo>
                  <a:lnTo>
                    <a:pt x="34" y="253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6" y="255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9" y="257"/>
                  </a:lnTo>
                  <a:lnTo>
                    <a:pt x="39" y="259"/>
                  </a:lnTo>
                  <a:lnTo>
                    <a:pt x="41" y="259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4" y="260"/>
                  </a:lnTo>
                  <a:lnTo>
                    <a:pt x="45" y="261"/>
                  </a:lnTo>
                  <a:lnTo>
                    <a:pt x="49" y="268"/>
                  </a:lnTo>
                  <a:lnTo>
                    <a:pt x="50" y="269"/>
                  </a:lnTo>
                  <a:lnTo>
                    <a:pt x="49" y="270"/>
                  </a:lnTo>
                  <a:lnTo>
                    <a:pt x="49" y="271"/>
                  </a:lnTo>
                  <a:lnTo>
                    <a:pt x="48" y="273"/>
                  </a:lnTo>
                  <a:lnTo>
                    <a:pt x="48" y="274"/>
                  </a:lnTo>
                  <a:lnTo>
                    <a:pt x="49" y="274"/>
                  </a:lnTo>
                  <a:lnTo>
                    <a:pt x="50" y="274"/>
                  </a:lnTo>
                  <a:lnTo>
                    <a:pt x="51" y="275"/>
                  </a:lnTo>
                  <a:lnTo>
                    <a:pt x="51" y="276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6" y="277"/>
                  </a:lnTo>
                  <a:lnTo>
                    <a:pt x="56" y="279"/>
                  </a:lnTo>
                  <a:lnTo>
                    <a:pt x="56" y="280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5" y="288"/>
                  </a:lnTo>
                  <a:lnTo>
                    <a:pt x="54" y="290"/>
                  </a:lnTo>
                  <a:lnTo>
                    <a:pt x="54" y="293"/>
                  </a:lnTo>
                  <a:lnTo>
                    <a:pt x="54" y="294"/>
                  </a:lnTo>
                  <a:lnTo>
                    <a:pt x="55" y="294"/>
                  </a:lnTo>
                  <a:lnTo>
                    <a:pt x="56" y="293"/>
                  </a:lnTo>
                  <a:lnTo>
                    <a:pt x="58" y="29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345">
              <a:extLst>
                <a:ext uri="{FF2B5EF4-FFF2-40B4-BE49-F238E27FC236}">
                  <a16:creationId xmlns:a16="http://schemas.microsoft.com/office/drawing/2014/main" id="{3FBE3877-5DD8-1944-530C-61148432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9" y="3916363"/>
              <a:ext cx="363538" cy="323850"/>
            </a:xfrm>
            <a:custGeom>
              <a:avLst/>
              <a:gdLst>
                <a:gd name="T0" fmla="*/ 131 w 229"/>
                <a:gd name="T1" fmla="*/ 13 h 204"/>
                <a:gd name="T2" fmla="*/ 129 w 229"/>
                <a:gd name="T3" fmla="*/ 17 h 204"/>
                <a:gd name="T4" fmla="*/ 116 w 229"/>
                <a:gd name="T5" fmla="*/ 17 h 204"/>
                <a:gd name="T6" fmla="*/ 110 w 229"/>
                <a:gd name="T7" fmla="*/ 18 h 204"/>
                <a:gd name="T8" fmla="*/ 92 w 229"/>
                <a:gd name="T9" fmla="*/ 1 h 204"/>
                <a:gd name="T10" fmla="*/ 80 w 229"/>
                <a:gd name="T11" fmla="*/ 5 h 204"/>
                <a:gd name="T12" fmla="*/ 70 w 229"/>
                <a:gd name="T13" fmla="*/ 7 h 204"/>
                <a:gd name="T14" fmla="*/ 64 w 229"/>
                <a:gd name="T15" fmla="*/ 12 h 204"/>
                <a:gd name="T16" fmla="*/ 55 w 229"/>
                <a:gd name="T17" fmla="*/ 13 h 204"/>
                <a:gd name="T18" fmla="*/ 40 w 229"/>
                <a:gd name="T19" fmla="*/ 16 h 204"/>
                <a:gd name="T20" fmla="*/ 37 w 229"/>
                <a:gd name="T21" fmla="*/ 25 h 204"/>
                <a:gd name="T22" fmla="*/ 20 w 229"/>
                <a:gd name="T23" fmla="*/ 37 h 204"/>
                <a:gd name="T24" fmla="*/ 32 w 229"/>
                <a:gd name="T25" fmla="*/ 43 h 204"/>
                <a:gd name="T26" fmla="*/ 41 w 229"/>
                <a:gd name="T27" fmla="*/ 50 h 204"/>
                <a:gd name="T28" fmla="*/ 41 w 229"/>
                <a:gd name="T29" fmla="*/ 58 h 204"/>
                <a:gd name="T30" fmla="*/ 42 w 229"/>
                <a:gd name="T31" fmla="*/ 77 h 204"/>
                <a:gd name="T32" fmla="*/ 33 w 229"/>
                <a:gd name="T33" fmla="*/ 79 h 204"/>
                <a:gd name="T34" fmla="*/ 21 w 229"/>
                <a:gd name="T35" fmla="*/ 90 h 204"/>
                <a:gd name="T36" fmla="*/ 22 w 229"/>
                <a:gd name="T37" fmla="*/ 100 h 204"/>
                <a:gd name="T38" fmla="*/ 25 w 229"/>
                <a:gd name="T39" fmla="*/ 109 h 204"/>
                <a:gd name="T40" fmla="*/ 22 w 229"/>
                <a:gd name="T41" fmla="*/ 115 h 204"/>
                <a:gd name="T42" fmla="*/ 16 w 229"/>
                <a:gd name="T43" fmla="*/ 118 h 204"/>
                <a:gd name="T44" fmla="*/ 12 w 229"/>
                <a:gd name="T45" fmla="*/ 123 h 204"/>
                <a:gd name="T46" fmla="*/ 7 w 229"/>
                <a:gd name="T47" fmla="*/ 134 h 204"/>
                <a:gd name="T48" fmla="*/ 1 w 229"/>
                <a:gd name="T49" fmla="*/ 143 h 204"/>
                <a:gd name="T50" fmla="*/ 24 w 229"/>
                <a:gd name="T51" fmla="*/ 148 h 204"/>
                <a:gd name="T52" fmla="*/ 33 w 229"/>
                <a:gd name="T53" fmla="*/ 148 h 204"/>
                <a:gd name="T54" fmla="*/ 55 w 229"/>
                <a:gd name="T55" fmla="*/ 143 h 204"/>
                <a:gd name="T56" fmla="*/ 51 w 229"/>
                <a:gd name="T57" fmla="*/ 155 h 204"/>
                <a:gd name="T58" fmla="*/ 37 w 229"/>
                <a:gd name="T59" fmla="*/ 162 h 204"/>
                <a:gd name="T60" fmla="*/ 15 w 229"/>
                <a:gd name="T61" fmla="*/ 174 h 204"/>
                <a:gd name="T62" fmla="*/ 13 w 229"/>
                <a:gd name="T63" fmla="*/ 180 h 204"/>
                <a:gd name="T64" fmla="*/ 12 w 229"/>
                <a:gd name="T65" fmla="*/ 196 h 204"/>
                <a:gd name="T66" fmla="*/ 14 w 229"/>
                <a:gd name="T67" fmla="*/ 202 h 204"/>
                <a:gd name="T68" fmla="*/ 22 w 229"/>
                <a:gd name="T69" fmla="*/ 192 h 204"/>
                <a:gd name="T70" fmla="*/ 32 w 229"/>
                <a:gd name="T71" fmla="*/ 182 h 204"/>
                <a:gd name="T72" fmla="*/ 42 w 229"/>
                <a:gd name="T73" fmla="*/ 172 h 204"/>
                <a:gd name="T74" fmla="*/ 50 w 229"/>
                <a:gd name="T75" fmla="*/ 163 h 204"/>
                <a:gd name="T76" fmla="*/ 67 w 229"/>
                <a:gd name="T77" fmla="*/ 154 h 204"/>
                <a:gd name="T78" fmla="*/ 80 w 229"/>
                <a:gd name="T79" fmla="*/ 148 h 204"/>
                <a:gd name="T80" fmla="*/ 96 w 229"/>
                <a:gd name="T81" fmla="*/ 135 h 204"/>
                <a:gd name="T82" fmla="*/ 129 w 229"/>
                <a:gd name="T83" fmla="*/ 109 h 204"/>
                <a:gd name="T84" fmla="*/ 143 w 229"/>
                <a:gd name="T85" fmla="*/ 111 h 204"/>
                <a:gd name="T86" fmla="*/ 153 w 229"/>
                <a:gd name="T87" fmla="*/ 104 h 204"/>
                <a:gd name="T88" fmla="*/ 164 w 229"/>
                <a:gd name="T89" fmla="*/ 103 h 204"/>
                <a:gd name="T90" fmla="*/ 179 w 229"/>
                <a:gd name="T91" fmla="*/ 108 h 204"/>
                <a:gd name="T92" fmla="*/ 187 w 229"/>
                <a:gd name="T93" fmla="*/ 105 h 204"/>
                <a:gd name="T94" fmla="*/ 190 w 229"/>
                <a:gd name="T95" fmla="*/ 108 h 204"/>
                <a:gd name="T96" fmla="*/ 207 w 229"/>
                <a:gd name="T97" fmla="*/ 114 h 204"/>
                <a:gd name="T98" fmla="*/ 216 w 229"/>
                <a:gd name="T99" fmla="*/ 109 h 204"/>
                <a:gd name="T100" fmla="*/ 220 w 229"/>
                <a:gd name="T101" fmla="*/ 107 h 204"/>
                <a:gd name="T102" fmla="*/ 226 w 229"/>
                <a:gd name="T103" fmla="*/ 98 h 204"/>
                <a:gd name="T104" fmla="*/ 226 w 229"/>
                <a:gd name="T105" fmla="*/ 94 h 204"/>
                <a:gd name="T106" fmla="*/ 223 w 229"/>
                <a:gd name="T107" fmla="*/ 85 h 204"/>
                <a:gd name="T108" fmla="*/ 163 w 229"/>
                <a:gd name="T109" fmla="*/ 58 h 204"/>
                <a:gd name="T110" fmla="*/ 151 w 229"/>
                <a:gd name="T111" fmla="*/ 45 h 204"/>
                <a:gd name="T112" fmla="*/ 149 w 229"/>
                <a:gd name="T113" fmla="*/ 38 h 204"/>
                <a:gd name="T114" fmla="*/ 144 w 229"/>
                <a:gd name="T115" fmla="*/ 23 h 204"/>
                <a:gd name="T116" fmla="*/ 149 w 229"/>
                <a:gd name="T117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04">
                  <a:moveTo>
                    <a:pt x="144" y="13"/>
                  </a:moveTo>
                  <a:lnTo>
                    <a:pt x="139" y="13"/>
                  </a:lnTo>
                  <a:lnTo>
                    <a:pt x="137" y="12"/>
                  </a:lnTo>
                  <a:lnTo>
                    <a:pt x="135" y="11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9" y="17"/>
                  </a:lnTo>
                  <a:lnTo>
                    <a:pt x="125" y="14"/>
                  </a:lnTo>
                  <a:lnTo>
                    <a:pt x="122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4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0"/>
                  </a:lnTo>
                  <a:lnTo>
                    <a:pt x="112" y="22"/>
                  </a:lnTo>
                  <a:lnTo>
                    <a:pt x="111" y="20"/>
                  </a:lnTo>
                  <a:lnTo>
                    <a:pt x="110" y="18"/>
                  </a:lnTo>
                  <a:lnTo>
                    <a:pt x="109" y="17"/>
                  </a:lnTo>
                  <a:lnTo>
                    <a:pt x="103" y="13"/>
                  </a:lnTo>
                  <a:lnTo>
                    <a:pt x="100" y="12"/>
                  </a:lnTo>
                  <a:lnTo>
                    <a:pt x="99" y="10"/>
                  </a:lnTo>
                  <a:lnTo>
                    <a:pt x="96" y="5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0" y="7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60" y="13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6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25" y="29"/>
                  </a:lnTo>
                  <a:lnTo>
                    <a:pt x="21" y="32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5" y="50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7"/>
                  </a:lnTo>
                  <a:lnTo>
                    <a:pt x="37" y="76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81"/>
                  </a:lnTo>
                  <a:lnTo>
                    <a:pt x="29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1" y="85"/>
                  </a:lnTo>
                  <a:lnTo>
                    <a:pt x="22" y="88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4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2" y="111"/>
                  </a:lnTo>
                  <a:lnTo>
                    <a:pt x="22" y="113"/>
                  </a:lnTo>
                  <a:lnTo>
                    <a:pt x="24" y="114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18"/>
                  </a:lnTo>
                  <a:lnTo>
                    <a:pt x="15" y="121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4"/>
                  </a:lnTo>
                  <a:lnTo>
                    <a:pt x="6" y="136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1" y="140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3" y="149"/>
                  </a:lnTo>
                  <a:lnTo>
                    <a:pt x="6" y="149"/>
                  </a:lnTo>
                  <a:lnTo>
                    <a:pt x="19" y="150"/>
                  </a:lnTo>
                  <a:lnTo>
                    <a:pt x="24" y="148"/>
                  </a:lnTo>
                  <a:lnTo>
                    <a:pt x="25" y="148"/>
                  </a:lnTo>
                  <a:lnTo>
                    <a:pt x="27" y="149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5" y="150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50" y="144"/>
                  </a:lnTo>
                  <a:lnTo>
                    <a:pt x="55" y="143"/>
                  </a:lnTo>
                  <a:lnTo>
                    <a:pt x="57" y="144"/>
                  </a:lnTo>
                  <a:lnTo>
                    <a:pt x="59" y="149"/>
                  </a:lnTo>
                  <a:lnTo>
                    <a:pt x="58" y="152"/>
                  </a:lnTo>
                  <a:lnTo>
                    <a:pt x="55" y="154"/>
                  </a:lnTo>
                  <a:lnTo>
                    <a:pt x="53" y="155"/>
                  </a:lnTo>
                  <a:lnTo>
                    <a:pt x="52" y="154"/>
                  </a:lnTo>
                  <a:lnTo>
                    <a:pt x="51" y="155"/>
                  </a:lnTo>
                  <a:lnTo>
                    <a:pt x="48" y="157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60"/>
                  </a:lnTo>
                  <a:lnTo>
                    <a:pt x="37" y="162"/>
                  </a:lnTo>
                  <a:lnTo>
                    <a:pt x="34" y="165"/>
                  </a:lnTo>
                  <a:lnTo>
                    <a:pt x="29" y="166"/>
                  </a:lnTo>
                  <a:lnTo>
                    <a:pt x="26" y="168"/>
                  </a:lnTo>
                  <a:lnTo>
                    <a:pt x="22" y="170"/>
                  </a:lnTo>
                  <a:lnTo>
                    <a:pt x="21" y="173"/>
                  </a:lnTo>
                  <a:lnTo>
                    <a:pt x="19" y="173"/>
                  </a:lnTo>
                  <a:lnTo>
                    <a:pt x="15" y="174"/>
                  </a:lnTo>
                  <a:lnTo>
                    <a:pt x="14" y="175"/>
                  </a:lnTo>
                  <a:lnTo>
                    <a:pt x="13" y="176"/>
                  </a:lnTo>
                  <a:lnTo>
                    <a:pt x="12" y="178"/>
                  </a:lnTo>
                  <a:lnTo>
                    <a:pt x="13" y="178"/>
                  </a:lnTo>
                  <a:lnTo>
                    <a:pt x="14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5" y="181"/>
                  </a:lnTo>
                  <a:lnTo>
                    <a:pt x="16" y="183"/>
                  </a:lnTo>
                  <a:lnTo>
                    <a:pt x="16" y="187"/>
                  </a:lnTo>
                  <a:lnTo>
                    <a:pt x="16" y="191"/>
                  </a:lnTo>
                  <a:lnTo>
                    <a:pt x="13" y="194"/>
                  </a:lnTo>
                  <a:lnTo>
                    <a:pt x="12" y="195"/>
                  </a:lnTo>
                  <a:lnTo>
                    <a:pt x="12" y="196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8" y="201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9" y="204"/>
                  </a:lnTo>
                  <a:lnTo>
                    <a:pt x="14" y="202"/>
                  </a:lnTo>
                  <a:lnTo>
                    <a:pt x="14" y="201"/>
                  </a:lnTo>
                  <a:lnTo>
                    <a:pt x="16" y="199"/>
                  </a:lnTo>
                  <a:lnTo>
                    <a:pt x="20" y="198"/>
                  </a:lnTo>
                  <a:lnTo>
                    <a:pt x="21" y="196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2"/>
                  </a:lnTo>
                  <a:lnTo>
                    <a:pt x="22" y="189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31" y="186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80"/>
                  </a:lnTo>
                  <a:lnTo>
                    <a:pt x="37" y="179"/>
                  </a:lnTo>
                  <a:lnTo>
                    <a:pt x="41" y="175"/>
                  </a:lnTo>
                  <a:lnTo>
                    <a:pt x="42" y="173"/>
                  </a:lnTo>
                  <a:lnTo>
                    <a:pt x="42" y="172"/>
                  </a:lnTo>
                  <a:lnTo>
                    <a:pt x="44" y="170"/>
                  </a:lnTo>
                  <a:lnTo>
                    <a:pt x="44" y="169"/>
                  </a:lnTo>
                  <a:lnTo>
                    <a:pt x="46" y="168"/>
                  </a:lnTo>
                  <a:lnTo>
                    <a:pt x="47" y="167"/>
                  </a:lnTo>
                  <a:lnTo>
                    <a:pt x="47" y="165"/>
                  </a:lnTo>
                  <a:lnTo>
                    <a:pt x="48" y="165"/>
                  </a:lnTo>
                  <a:lnTo>
                    <a:pt x="50" y="163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8" y="160"/>
                  </a:lnTo>
                  <a:lnTo>
                    <a:pt x="60" y="159"/>
                  </a:lnTo>
                  <a:lnTo>
                    <a:pt x="61" y="157"/>
                  </a:lnTo>
                  <a:lnTo>
                    <a:pt x="64" y="155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70" y="154"/>
                  </a:lnTo>
                  <a:lnTo>
                    <a:pt x="71" y="153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7" y="148"/>
                  </a:lnTo>
                  <a:lnTo>
                    <a:pt x="80" y="148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92" y="140"/>
                  </a:lnTo>
                  <a:lnTo>
                    <a:pt x="96" y="135"/>
                  </a:lnTo>
                  <a:lnTo>
                    <a:pt x="103" y="128"/>
                  </a:lnTo>
                  <a:lnTo>
                    <a:pt x="105" y="124"/>
                  </a:lnTo>
                  <a:lnTo>
                    <a:pt x="106" y="116"/>
                  </a:lnTo>
                  <a:lnTo>
                    <a:pt x="109" y="113"/>
                  </a:lnTo>
                  <a:lnTo>
                    <a:pt x="111" y="111"/>
                  </a:lnTo>
                  <a:lnTo>
                    <a:pt x="126" y="109"/>
                  </a:lnTo>
                  <a:lnTo>
                    <a:pt x="129" y="109"/>
                  </a:lnTo>
                  <a:lnTo>
                    <a:pt x="132" y="110"/>
                  </a:lnTo>
                  <a:lnTo>
                    <a:pt x="133" y="110"/>
                  </a:lnTo>
                  <a:lnTo>
                    <a:pt x="135" y="111"/>
                  </a:lnTo>
                  <a:lnTo>
                    <a:pt x="136" y="113"/>
                  </a:lnTo>
                  <a:lnTo>
                    <a:pt x="142" y="113"/>
                  </a:lnTo>
                  <a:lnTo>
                    <a:pt x="143" y="113"/>
                  </a:lnTo>
                  <a:lnTo>
                    <a:pt x="143" y="111"/>
                  </a:lnTo>
                  <a:lnTo>
                    <a:pt x="144" y="110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7"/>
                  </a:lnTo>
                  <a:lnTo>
                    <a:pt x="149" y="107"/>
                  </a:lnTo>
                  <a:lnTo>
                    <a:pt x="149" y="105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1" y="103"/>
                  </a:lnTo>
                  <a:lnTo>
                    <a:pt x="163" y="102"/>
                  </a:lnTo>
                  <a:lnTo>
                    <a:pt x="164" y="103"/>
                  </a:lnTo>
                  <a:lnTo>
                    <a:pt x="165" y="103"/>
                  </a:lnTo>
                  <a:lnTo>
                    <a:pt x="165" y="104"/>
                  </a:lnTo>
                  <a:lnTo>
                    <a:pt x="169" y="104"/>
                  </a:lnTo>
                  <a:lnTo>
                    <a:pt x="171" y="104"/>
                  </a:lnTo>
                  <a:lnTo>
                    <a:pt x="176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84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8" y="109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5" y="102"/>
                  </a:lnTo>
                  <a:lnTo>
                    <a:pt x="187" y="103"/>
                  </a:lnTo>
                  <a:lnTo>
                    <a:pt x="189" y="104"/>
                  </a:lnTo>
                  <a:lnTo>
                    <a:pt x="189" y="107"/>
                  </a:lnTo>
                  <a:lnTo>
                    <a:pt x="189" y="108"/>
                  </a:lnTo>
                  <a:lnTo>
                    <a:pt x="190" y="108"/>
                  </a:lnTo>
                  <a:lnTo>
                    <a:pt x="191" y="109"/>
                  </a:lnTo>
                  <a:lnTo>
                    <a:pt x="190" y="113"/>
                  </a:lnTo>
                  <a:lnTo>
                    <a:pt x="192" y="114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4"/>
                  </a:lnTo>
                  <a:lnTo>
                    <a:pt x="207" y="114"/>
                  </a:lnTo>
                  <a:lnTo>
                    <a:pt x="208" y="114"/>
                  </a:lnTo>
                  <a:lnTo>
                    <a:pt x="208" y="113"/>
                  </a:lnTo>
                  <a:lnTo>
                    <a:pt x="209" y="113"/>
                  </a:lnTo>
                  <a:lnTo>
                    <a:pt x="213" y="111"/>
                  </a:lnTo>
                  <a:lnTo>
                    <a:pt x="214" y="110"/>
                  </a:lnTo>
                  <a:lnTo>
                    <a:pt x="215" y="110"/>
                  </a:lnTo>
                  <a:lnTo>
                    <a:pt x="216" y="109"/>
                  </a:lnTo>
                  <a:lnTo>
                    <a:pt x="217" y="110"/>
                  </a:lnTo>
                  <a:lnTo>
                    <a:pt x="218" y="110"/>
                  </a:lnTo>
                  <a:lnTo>
                    <a:pt x="220" y="110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7"/>
                  </a:lnTo>
                  <a:lnTo>
                    <a:pt x="221" y="107"/>
                  </a:lnTo>
                  <a:lnTo>
                    <a:pt x="222" y="107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4" y="103"/>
                  </a:lnTo>
                  <a:lnTo>
                    <a:pt x="226" y="101"/>
                  </a:lnTo>
                  <a:lnTo>
                    <a:pt x="226" y="98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96"/>
                  </a:lnTo>
                  <a:lnTo>
                    <a:pt x="224" y="95"/>
                  </a:lnTo>
                  <a:lnTo>
                    <a:pt x="223" y="95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7" y="91"/>
                  </a:lnTo>
                  <a:lnTo>
                    <a:pt x="228" y="90"/>
                  </a:lnTo>
                  <a:lnTo>
                    <a:pt x="229" y="87"/>
                  </a:lnTo>
                  <a:lnTo>
                    <a:pt x="228" y="85"/>
                  </a:lnTo>
                  <a:lnTo>
                    <a:pt x="226" y="85"/>
                  </a:lnTo>
                  <a:lnTo>
                    <a:pt x="224" y="84"/>
                  </a:lnTo>
                  <a:lnTo>
                    <a:pt x="223" y="85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1" y="85"/>
                  </a:lnTo>
                  <a:lnTo>
                    <a:pt x="214" y="84"/>
                  </a:lnTo>
                  <a:lnTo>
                    <a:pt x="190" y="74"/>
                  </a:lnTo>
                  <a:lnTo>
                    <a:pt x="175" y="66"/>
                  </a:lnTo>
                  <a:lnTo>
                    <a:pt x="163" y="58"/>
                  </a:lnTo>
                  <a:lnTo>
                    <a:pt x="159" y="55"/>
                  </a:lnTo>
                  <a:lnTo>
                    <a:pt x="157" y="52"/>
                  </a:lnTo>
                  <a:lnTo>
                    <a:pt x="156" y="51"/>
                  </a:lnTo>
                  <a:lnTo>
                    <a:pt x="153" y="50"/>
                  </a:lnTo>
                  <a:lnTo>
                    <a:pt x="152" y="49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2" y="44"/>
                  </a:lnTo>
                  <a:lnTo>
                    <a:pt x="152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49" y="40"/>
                  </a:lnTo>
                  <a:lnTo>
                    <a:pt x="149" y="38"/>
                  </a:lnTo>
                  <a:lnTo>
                    <a:pt x="148" y="33"/>
                  </a:lnTo>
                  <a:lnTo>
                    <a:pt x="146" y="32"/>
                  </a:lnTo>
                  <a:lnTo>
                    <a:pt x="145" y="30"/>
                  </a:lnTo>
                  <a:lnTo>
                    <a:pt x="144" y="29"/>
                  </a:lnTo>
                  <a:lnTo>
                    <a:pt x="144" y="25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2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4"/>
                  </a:lnTo>
                  <a:lnTo>
                    <a:pt x="145" y="13"/>
                  </a:lnTo>
                  <a:lnTo>
                    <a:pt x="144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555">
              <a:extLst>
                <a:ext uri="{FF2B5EF4-FFF2-40B4-BE49-F238E27FC236}">
                  <a16:creationId xmlns:a16="http://schemas.microsoft.com/office/drawing/2014/main" id="{6C921218-1B2C-EF89-7C12-C39FCB94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4049713"/>
              <a:ext cx="198438" cy="371475"/>
            </a:xfrm>
            <a:custGeom>
              <a:avLst/>
              <a:gdLst>
                <a:gd name="T0" fmla="*/ 1 w 125"/>
                <a:gd name="T1" fmla="*/ 66 h 234"/>
                <a:gd name="T2" fmla="*/ 5 w 125"/>
                <a:gd name="T3" fmla="*/ 69 h 234"/>
                <a:gd name="T4" fmla="*/ 15 w 125"/>
                <a:gd name="T5" fmla="*/ 76 h 234"/>
                <a:gd name="T6" fmla="*/ 22 w 125"/>
                <a:gd name="T7" fmla="*/ 92 h 234"/>
                <a:gd name="T8" fmla="*/ 26 w 125"/>
                <a:gd name="T9" fmla="*/ 114 h 234"/>
                <a:gd name="T10" fmla="*/ 19 w 125"/>
                <a:gd name="T11" fmla="*/ 120 h 234"/>
                <a:gd name="T12" fmla="*/ 19 w 125"/>
                <a:gd name="T13" fmla="*/ 130 h 234"/>
                <a:gd name="T14" fmla="*/ 22 w 125"/>
                <a:gd name="T15" fmla="*/ 136 h 234"/>
                <a:gd name="T16" fmla="*/ 31 w 125"/>
                <a:gd name="T17" fmla="*/ 138 h 234"/>
                <a:gd name="T18" fmla="*/ 28 w 125"/>
                <a:gd name="T19" fmla="*/ 148 h 234"/>
                <a:gd name="T20" fmla="*/ 25 w 125"/>
                <a:gd name="T21" fmla="*/ 148 h 234"/>
                <a:gd name="T22" fmla="*/ 24 w 125"/>
                <a:gd name="T23" fmla="*/ 162 h 234"/>
                <a:gd name="T24" fmla="*/ 18 w 125"/>
                <a:gd name="T25" fmla="*/ 176 h 234"/>
                <a:gd name="T26" fmla="*/ 21 w 125"/>
                <a:gd name="T27" fmla="*/ 193 h 234"/>
                <a:gd name="T28" fmla="*/ 19 w 125"/>
                <a:gd name="T29" fmla="*/ 203 h 234"/>
                <a:gd name="T30" fmla="*/ 25 w 125"/>
                <a:gd name="T31" fmla="*/ 209 h 234"/>
                <a:gd name="T32" fmla="*/ 28 w 125"/>
                <a:gd name="T33" fmla="*/ 215 h 234"/>
                <a:gd name="T34" fmla="*/ 34 w 125"/>
                <a:gd name="T35" fmla="*/ 229 h 234"/>
                <a:gd name="T36" fmla="*/ 39 w 125"/>
                <a:gd name="T37" fmla="*/ 232 h 234"/>
                <a:gd name="T38" fmla="*/ 50 w 125"/>
                <a:gd name="T39" fmla="*/ 229 h 234"/>
                <a:gd name="T40" fmla="*/ 65 w 125"/>
                <a:gd name="T41" fmla="*/ 223 h 234"/>
                <a:gd name="T42" fmla="*/ 66 w 125"/>
                <a:gd name="T43" fmla="*/ 209 h 234"/>
                <a:gd name="T44" fmla="*/ 67 w 125"/>
                <a:gd name="T45" fmla="*/ 199 h 234"/>
                <a:gd name="T46" fmla="*/ 70 w 125"/>
                <a:gd name="T47" fmla="*/ 196 h 234"/>
                <a:gd name="T48" fmla="*/ 83 w 125"/>
                <a:gd name="T49" fmla="*/ 199 h 234"/>
                <a:gd name="T50" fmla="*/ 96 w 125"/>
                <a:gd name="T51" fmla="*/ 207 h 234"/>
                <a:gd name="T52" fmla="*/ 102 w 125"/>
                <a:gd name="T53" fmla="*/ 210 h 234"/>
                <a:gd name="T54" fmla="*/ 107 w 125"/>
                <a:gd name="T55" fmla="*/ 202 h 234"/>
                <a:gd name="T56" fmla="*/ 110 w 125"/>
                <a:gd name="T57" fmla="*/ 192 h 234"/>
                <a:gd name="T58" fmla="*/ 113 w 125"/>
                <a:gd name="T59" fmla="*/ 167 h 234"/>
                <a:gd name="T60" fmla="*/ 115 w 125"/>
                <a:gd name="T61" fmla="*/ 151 h 234"/>
                <a:gd name="T62" fmla="*/ 116 w 125"/>
                <a:gd name="T63" fmla="*/ 138 h 234"/>
                <a:gd name="T64" fmla="*/ 118 w 125"/>
                <a:gd name="T65" fmla="*/ 130 h 234"/>
                <a:gd name="T66" fmla="*/ 116 w 125"/>
                <a:gd name="T67" fmla="*/ 112 h 234"/>
                <a:gd name="T68" fmla="*/ 112 w 125"/>
                <a:gd name="T69" fmla="*/ 96 h 234"/>
                <a:gd name="T70" fmla="*/ 123 w 125"/>
                <a:gd name="T71" fmla="*/ 83 h 234"/>
                <a:gd name="T72" fmla="*/ 124 w 125"/>
                <a:gd name="T73" fmla="*/ 70 h 234"/>
                <a:gd name="T74" fmla="*/ 118 w 125"/>
                <a:gd name="T75" fmla="*/ 53 h 234"/>
                <a:gd name="T76" fmla="*/ 116 w 125"/>
                <a:gd name="T77" fmla="*/ 44 h 234"/>
                <a:gd name="T78" fmla="*/ 112 w 125"/>
                <a:gd name="T79" fmla="*/ 38 h 234"/>
                <a:gd name="T80" fmla="*/ 109 w 125"/>
                <a:gd name="T81" fmla="*/ 36 h 234"/>
                <a:gd name="T82" fmla="*/ 106 w 125"/>
                <a:gd name="T83" fmla="*/ 33 h 234"/>
                <a:gd name="T84" fmla="*/ 113 w 125"/>
                <a:gd name="T85" fmla="*/ 27 h 234"/>
                <a:gd name="T86" fmla="*/ 105 w 125"/>
                <a:gd name="T87" fmla="*/ 24 h 234"/>
                <a:gd name="T88" fmla="*/ 105 w 125"/>
                <a:gd name="T89" fmla="*/ 19 h 234"/>
                <a:gd name="T90" fmla="*/ 103 w 125"/>
                <a:gd name="T91" fmla="*/ 12 h 234"/>
                <a:gd name="T92" fmla="*/ 97 w 125"/>
                <a:gd name="T93" fmla="*/ 18 h 234"/>
                <a:gd name="T94" fmla="*/ 97 w 125"/>
                <a:gd name="T95" fmla="*/ 10 h 234"/>
                <a:gd name="T96" fmla="*/ 89 w 125"/>
                <a:gd name="T97" fmla="*/ 7 h 234"/>
                <a:gd name="T98" fmla="*/ 85 w 125"/>
                <a:gd name="T99" fmla="*/ 7 h 234"/>
                <a:gd name="T100" fmla="*/ 78 w 125"/>
                <a:gd name="T101" fmla="*/ 1 h 234"/>
                <a:gd name="T102" fmla="*/ 71 w 125"/>
                <a:gd name="T103" fmla="*/ 13 h 234"/>
                <a:gd name="T104" fmla="*/ 59 w 125"/>
                <a:gd name="T105" fmla="*/ 23 h 234"/>
                <a:gd name="T106" fmla="*/ 45 w 125"/>
                <a:gd name="T107" fmla="*/ 34 h 234"/>
                <a:gd name="T108" fmla="*/ 27 w 125"/>
                <a:gd name="T109" fmla="*/ 44 h 234"/>
                <a:gd name="T110" fmla="*/ 7 w 125"/>
                <a:gd name="T111" fmla="*/ 32 h 234"/>
                <a:gd name="T112" fmla="*/ 3 w 125"/>
                <a:gd name="T113" fmla="*/ 33 h 234"/>
                <a:gd name="T114" fmla="*/ 2 w 125"/>
                <a:gd name="T115" fmla="*/ 5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5" h="234">
                  <a:moveTo>
                    <a:pt x="5" y="58"/>
                  </a:moveTo>
                  <a:lnTo>
                    <a:pt x="3" y="58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5" y="76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0" y="91"/>
                  </a:lnTo>
                  <a:lnTo>
                    <a:pt x="22" y="92"/>
                  </a:lnTo>
                  <a:lnTo>
                    <a:pt x="24" y="94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4" y="104"/>
                  </a:lnTo>
                  <a:lnTo>
                    <a:pt x="24" y="109"/>
                  </a:lnTo>
                  <a:lnTo>
                    <a:pt x="25" y="110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2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1"/>
                  </a:lnTo>
                  <a:lnTo>
                    <a:pt x="18" y="122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0" y="123"/>
                  </a:lnTo>
                  <a:lnTo>
                    <a:pt x="19" y="125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19" y="131"/>
                  </a:lnTo>
                  <a:lnTo>
                    <a:pt x="19" y="132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5"/>
                  </a:lnTo>
                  <a:lnTo>
                    <a:pt x="21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2" y="135"/>
                  </a:lnTo>
                  <a:lnTo>
                    <a:pt x="24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31" y="137"/>
                  </a:lnTo>
                  <a:lnTo>
                    <a:pt x="31" y="138"/>
                  </a:lnTo>
                  <a:lnTo>
                    <a:pt x="32" y="138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1" y="144"/>
                  </a:lnTo>
                  <a:lnTo>
                    <a:pt x="29" y="145"/>
                  </a:lnTo>
                  <a:lnTo>
                    <a:pt x="31" y="145"/>
                  </a:lnTo>
                  <a:lnTo>
                    <a:pt x="29" y="147"/>
                  </a:lnTo>
                  <a:lnTo>
                    <a:pt x="28" y="148"/>
                  </a:lnTo>
                  <a:lnTo>
                    <a:pt x="27" y="150"/>
                  </a:lnTo>
                  <a:lnTo>
                    <a:pt x="27" y="151"/>
                  </a:lnTo>
                  <a:lnTo>
                    <a:pt x="28" y="153"/>
                  </a:lnTo>
                  <a:lnTo>
                    <a:pt x="32" y="154"/>
                  </a:lnTo>
                  <a:lnTo>
                    <a:pt x="29" y="154"/>
                  </a:lnTo>
                  <a:lnTo>
                    <a:pt x="28" y="154"/>
                  </a:lnTo>
                  <a:lnTo>
                    <a:pt x="27" y="153"/>
                  </a:lnTo>
                  <a:lnTo>
                    <a:pt x="25" y="148"/>
                  </a:lnTo>
                  <a:lnTo>
                    <a:pt x="24" y="148"/>
                  </a:lnTo>
                  <a:lnTo>
                    <a:pt x="22" y="148"/>
                  </a:lnTo>
                  <a:lnTo>
                    <a:pt x="22" y="150"/>
                  </a:lnTo>
                  <a:lnTo>
                    <a:pt x="22" y="151"/>
                  </a:lnTo>
                  <a:lnTo>
                    <a:pt x="22" y="153"/>
                  </a:lnTo>
                  <a:lnTo>
                    <a:pt x="22" y="154"/>
                  </a:lnTo>
                  <a:lnTo>
                    <a:pt x="24" y="158"/>
                  </a:lnTo>
                  <a:lnTo>
                    <a:pt x="24" y="162"/>
                  </a:lnTo>
                  <a:lnTo>
                    <a:pt x="25" y="164"/>
                  </a:lnTo>
                  <a:lnTo>
                    <a:pt x="24" y="166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2" y="170"/>
                  </a:lnTo>
                  <a:lnTo>
                    <a:pt x="21" y="171"/>
                  </a:lnTo>
                  <a:lnTo>
                    <a:pt x="19" y="175"/>
                  </a:lnTo>
                  <a:lnTo>
                    <a:pt x="18" y="176"/>
                  </a:lnTo>
                  <a:lnTo>
                    <a:pt x="19" y="176"/>
                  </a:lnTo>
                  <a:lnTo>
                    <a:pt x="20" y="180"/>
                  </a:lnTo>
                  <a:lnTo>
                    <a:pt x="19" y="182"/>
                  </a:lnTo>
                  <a:lnTo>
                    <a:pt x="18" y="184"/>
                  </a:lnTo>
                  <a:lnTo>
                    <a:pt x="18" y="187"/>
                  </a:lnTo>
                  <a:lnTo>
                    <a:pt x="20" y="189"/>
                  </a:lnTo>
                  <a:lnTo>
                    <a:pt x="20" y="190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18" y="197"/>
                  </a:lnTo>
                  <a:lnTo>
                    <a:pt x="16" y="199"/>
                  </a:lnTo>
                  <a:lnTo>
                    <a:pt x="18" y="200"/>
                  </a:lnTo>
                  <a:lnTo>
                    <a:pt x="18" y="201"/>
                  </a:lnTo>
                  <a:lnTo>
                    <a:pt x="19" y="201"/>
                  </a:lnTo>
                  <a:lnTo>
                    <a:pt x="19" y="202"/>
                  </a:lnTo>
                  <a:lnTo>
                    <a:pt x="19" y="203"/>
                  </a:lnTo>
                  <a:lnTo>
                    <a:pt x="20" y="205"/>
                  </a:lnTo>
                  <a:lnTo>
                    <a:pt x="21" y="205"/>
                  </a:lnTo>
                  <a:lnTo>
                    <a:pt x="22" y="205"/>
                  </a:lnTo>
                  <a:lnTo>
                    <a:pt x="22" y="207"/>
                  </a:lnTo>
                  <a:lnTo>
                    <a:pt x="22" y="209"/>
                  </a:lnTo>
                  <a:lnTo>
                    <a:pt x="22" y="210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6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4" y="229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8" y="231"/>
                  </a:lnTo>
                  <a:lnTo>
                    <a:pt x="38" y="232"/>
                  </a:lnTo>
                  <a:lnTo>
                    <a:pt x="38" y="233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2"/>
                  </a:lnTo>
                  <a:lnTo>
                    <a:pt x="40" y="229"/>
                  </a:lnTo>
                  <a:lnTo>
                    <a:pt x="41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6" y="228"/>
                  </a:lnTo>
                  <a:lnTo>
                    <a:pt x="48" y="231"/>
                  </a:lnTo>
                  <a:lnTo>
                    <a:pt x="50" y="232"/>
                  </a:lnTo>
                  <a:lnTo>
                    <a:pt x="50" y="229"/>
                  </a:lnTo>
                  <a:lnTo>
                    <a:pt x="51" y="232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16"/>
                  </a:lnTo>
                  <a:lnTo>
                    <a:pt x="67" y="215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09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7" y="203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7"/>
                  </a:lnTo>
                  <a:lnTo>
                    <a:pt x="66" y="196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70" y="196"/>
                  </a:lnTo>
                  <a:lnTo>
                    <a:pt x="72" y="201"/>
                  </a:lnTo>
                  <a:lnTo>
                    <a:pt x="74" y="202"/>
                  </a:lnTo>
                  <a:lnTo>
                    <a:pt x="77" y="203"/>
                  </a:lnTo>
                  <a:lnTo>
                    <a:pt x="77" y="202"/>
                  </a:lnTo>
                  <a:lnTo>
                    <a:pt x="78" y="201"/>
                  </a:lnTo>
                  <a:lnTo>
                    <a:pt x="79" y="200"/>
                  </a:lnTo>
                  <a:lnTo>
                    <a:pt x="80" y="199"/>
                  </a:lnTo>
                  <a:lnTo>
                    <a:pt x="83" y="199"/>
                  </a:lnTo>
                  <a:lnTo>
                    <a:pt x="85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9" y="201"/>
                  </a:lnTo>
                  <a:lnTo>
                    <a:pt x="90" y="202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6" y="207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100" y="208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6" y="207"/>
                  </a:lnTo>
                  <a:lnTo>
                    <a:pt x="106" y="206"/>
                  </a:lnTo>
                  <a:lnTo>
                    <a:pt x="107" y="203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6" y="201"/>
                  </a:lnTo>
                  <a:lnTo>
                    <a:pt x="106" y="200"/>
                  </a:lnTo>
                  <a:lnTo>
                    <a:pt x="106" y="197"/>
                  </a:lnTo>
                  <a:lnTo>
                    <a:pt x="107" y="195"/>
                  </a:lnTo>
                  <a:lnTo>
                    <a:pt x="110" y="194"/>
                  </a:lnTo>
                  <a:lnTo>
                    <a:pt x="111" y="193"/>
                  </a:lnTo>
                  <a:lnTo>
                    <a:pt x="110" y="192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7"/>
                  </a:lnTo>
                  <a:lnTo>
                    <a:pt x="110" y="183"/>
                  </a:lnTo>
                  <a:lnTo>
                    <a:pt x="112" y="177"/>
                  </a:lnTo>
                  <a:lnTo>
                    <a:pt x="112" y="174"/>
                  </a:lnTo>
                  <a:lnTo>
                    <a:pt x="111" y="173"/>
                  </a:lnTo>
                  <a:lnTo>
                    <a:pt x="113" y="167"/>
                  </a:lnTo>
                  <a:lnTo>
                    <a:pt x="113" y="164"/>
                  </a:lnTo>
                  <a:lnTo>
                    <a:pt x="112" y="160"/>
                  </a:lnTo>
                  <a:lnTo>
                    <a:pt x="113" y="158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3" y="155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5" y="147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6" y="140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7" y="131"/>
                  </a:lnTo>
                  <a:lnTo>
                    <a:pt x="116" y="129"/>
                  </a:lnTo>
                  <a:lnTo>
                    <a:pt x="116" y="125"/>
                  </a:lnTo>
                  <a:lnTo>
                    <a:pt x="119" y="117"/>
                  </a:lnTo>
                  <a:lnTo>
                    <a:pt x="119" y="116"/>
                  </a:lnTo>
                  <a:lnTo>
                    <a:pt x="117" y="115"/>
                  </a:lnTo>
                  <a:lnTo>
                    <a:pt x="116" y="112"/>
                  </a:lnTo>
                  <a:lnTo>
                    <a:pt x="115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1" y="105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2" y="96"/>
                  </a:lnTo>
                  <a:lnTo>
                    <a:pt x="115" y="94"/>
                  </a:lnTo>
                  <a:lnTo>
                    <a:pt x="116" y="92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9" y="88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3" y="83"/>
                  </a:lnTo>
                  <a:lnTo>
                    <a:pt x="124" y="81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0" y="66"/>
                  </a:lnTo>
                  <a:lnTo>
                    <a:pt x="120" y="65"/>
                  </a:lnTo>
                  <a:lnTo>
                    <a:pt x="120" y="59"/>
                  </a:lnTo>
                  <a:lnTo>
                    <a:pt x="120" y="58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5" y="47"/>
                  </a:lnTo>
                  <a:lnTo>
                    <a:pt x="113" y="46"/>
                  </a:lnTo>
                  <a:lnTo>
                    <a:pt x="113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8" y="42"/>
                  </a:lnTo>
                  <a:lnTo>
                    <a:pt x="117" y="42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2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2" y="25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6" y="25"/>
                  </a:lnTo>
                  <a:lnTo>
                    <a:pt x="106" y="24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4" y="18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4" y="14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0" y="12"/>
                  </a:lnTo>
                  <a:lnTo>
                    <a:pt x="99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8" y="16"/>
                  </a:lnTo>
                  <a:lnTo>
                    <a:pt x="97" y="18"/>
                  </a:lnTo>
                  <a:lnTo>
                    <a:pt x="97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91" y="6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81" y="0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7"/>
                  </a:lnTo>
                  <a:lnTo>
                    <a:pt x="63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2" y="30"/>
                  </a:lnTo>
                  <a:lnTo>
                    <a:pt x="51" y="31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11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559">
              <a:extLst>
                <a:ext uri="{FF2B5EF4-FFF2-40B4-BE49-F238E27FC236}">
                  <a16:creationId xmlns:a16="http://schemas.microsoft.com/office/drawing/2014/main" id="{3E0E6A87-66C1-2382-E147-EE46C6F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505325"/>
              <a:ext cx="381000" cy="247650"/>
            </a:xfrm>
            <a:custGeom>
              <a:avLst/>
              <a:gdLst>
                <a:gd name="T0" fmla="*/ 1 w 240"/>
                <a:gd name="T1" fmla="*/ 51 h 156"/>
                <a:gd name="T2" fmla="*/ 4 w 240"/>
                <a:gd name="T3" fmla="*/ 57 h 156"/>
                <a:gd name="T4" fmla="*/ 11 w 240"/>
                <a:gd name="T5" fmla="*/ 63 h 156"/>
                <a:gd name="T6" fmla="*/ 26 w 240"/>
                <a:gd name="T7" fmla="*/ 70 h 156"/>
                <a:gd name="T8" fmla="*/ 43 w 240"/>
                <a:gd name="T9" fmla="*/ 75 h 156"/>
                <a:gd name="T10" fmla="*/ 46 w 240"/>
                <a:gd name="T11" fmla="*/ 77 h 156"/>
                <a:gd name="T12" fmla="*/ 59 w 240"/>
                <a:gd name="T13" fmla="*/ 81 h 156"/>
                <a:gd name="T14" fmla="*/ 64 w 240"/>
                <a:gd name="T15" fmla="*/ 87 h 156"/>
                <a:gd name="T16" fmla="*/ 76 w 240"/>
                <a:gd name="T17" fmla="*/ 96 h 156"/>
                <a:gd name="T18" fmla="*/ 93 w 240"/>
                <a:gd name="T19" fmla="*/ 107 h 156"/>
                <a:gd name="T20" fmla="*/ 110 w 240"/>
                <a:gd name="T21" fmla="*/ 114 h 156"/>
                <a:gd name="T22" fmla="*/ 123 w 240"/>
                <a:gd name="T23" fmla="*/ 113 h 156"/>
                <a:gd name="T24" fmla="*/ 145 w 240"/>
                <a:gd name="T25" fmla="*/ 129 h 156"/>
                <a:gd name="T26" fmla="*/ 162 w 240"/>
                <a:gd name="T27" fmla="*/ 144 h 156"/>
                <a:gd name="T28" fmla="*/ 174 w 240"/>
                <a:gd name="T29" fmla="*/ 152 h 156"/>
                <a:gd name="T30" fmla="*/ 182 w 240"/>
                <a:gd name="T31" fmla="*/ 149 h 156"/>
                <a:gd name="T32" fmla="*/ 193 w 240"/>
                <a:gd name="T33" fmla="*/ 152 h 156"/>
                <a:gd name="T34" fmla="*/ 197 w 240"/>
                <a:gd name="T35" fmla="*/ 155 h 156"/>
                <a:gd name="T36" fmla="*/ 201 w 240"/>
                <a:gd name="T37" fmla="*/ 147 h 156"/>
                <a:gd name="T38" fmla="*/ 203 w 240"/>
                <a:gd name="T39" fmla="*/ 131 h 156"/>
                <a:gd name="T40" fmla="*/ 209 w 240"/>
                <a:gd name="T41" fmla="*/ 127 h 156"/>
                <a:gd name="T42" fmla="*/ 214 w 240"/>
                <a:gd name="T43" fmla="*/ 122 h 156"/>
                <a:gd name="T44" fmla="*/ 215 w 240"/>
                <a:gd name="T45" fmla="*/ 120 h 156"/>
                <a:gd name="T46" fmla="*/ 214 w 240"/>
                <a:gd name="T47" fmla="*/ 115 h 156"/>
                <a:gd name="T48" fmla="*/ 208 w 240"/>
                <a:gd name="T49" fmla="*/ 110 h 156"/>
                <a:gd name="T50" fmla="*/ 207 w 240"/>
                <a:gd name="T51" fmla="*/ 109 h 156"/>
                <a:gd name="T52" fmla="*/ 207 w 240"/>
                <a:gd name="T53" fmla="*/ 101 h 156"/>
                <a:gd name="T54" fmla="*/ 209 w 240"/>
                <a:gd name="T55" fmla="*/ 98 h 156"/>
                <a:gd name="T56" fmla="*/ 200 w 240"/>
                <a:gd name="T57" fmla="*/ 91 h 156"/>
                <a:gd name="T58" fmla="*/ 201 w 240"/>
                <a:gd name="T59" fmla="*/ 75 h 156"/>
                <a:gd name="T60" fmla="*/ 206 w 240"/>
                <a:gd name="T61" fmla="*/ 61 h 156"/>
                <a:gd name="T62" fmla="*/ 207 w 240"/>
                <a:gd name="T63" fmla="*/ 53 h 156"/>
                <a:gd name="T64" fmla="*/ 214 w 240"/>
                <a:gd name="T65" fmla="*/ 43 h 156"/>
                <a:gd name="T66" fmla="*/ 233 w 240"/>
                <a:gd name="T67" fmla="*/ 11 h 156"/>
                <a:gd name="T68" fmla="*/ 239 w 240"/>
                <a:gd name="T69" fmla="*/ 5 h 156"/>
                <a:gd name="T70" fmla="*/ 230 w 240"/>
                <a:gd name="T71" fmla="*/ 1 h 156"/>
                <a:gd name="T72" fmla="*/ 215 w 240"/>
                <a:gd name="T73" fmla="*/ 10 h 156"/>
                <a:gd name="T74" fmla="*/ 209 w 240"/>
                <a:gd name="T75" fmla="*/ 7 h 156"/>
                <a:gd name="T76" fmla="*/ 200 w 240"/>
                <a:gd name="T77" fmla="*/ 17 h 156"/>
                <a:gd name="T78" fmla="*/ 195 w 240"/>
                <a:gd name="T79" fmla="*/ 16 h 156"/>
                <a:gd name="T80" fmla="*/ 187 w 240"/>
                <a:gd name="T81" fmla="*/ 12 h 156"/>
                <a:gd name="T82" fmla="*/ 175 w 240"/>
                <a:gd name="T83" fmla="*/ 14 h 156"/>
                <a:gd name="T84" fmla="*/ 155 w 240"/>
                <a:gd name="T85" fmla="*/ 25 h 156"/>
                <a:gd name="T86" fmla="*/ 137 w 240"/>
                <a:gd name="T87" fmla="*/ 27 h 156"/>
                <a:gd name="T88" fmla="*/ 122 w 240"/>
                <a:gd name="T89" fmla="*/ 26 h 156"/>
                <a:gd name="T90" fmla="*/ 111 w 240"/>
                <a:gd name="T91" fmla="*/ 27 h 156"/>
                <a:gd name="T92" fmla="*/ 97 w 240"/>
                <a:gd name="T93" fmla="*/ 31 h 156"/>
                <a:gd name="T94" fmla="*/ 86 w 240"/>
                <a:gd name="T95" fmla="*/ 25 h 156"/>
                <a:gd name="T96" fmla="*/ 80 w 240"/>
                <a:gd name="T97" fmla="*/ 19 h 156"/>
                <a:gd name="T98" fmla="*/ 66 w 240"/>
                <a:gd name="T99" fmla="*/ 11 h 156"/>
                <a:gd name="T100" fmla="*/ 63 w 240"/>
                <a:gd name="T101" fmla="*/ 10 h 156"/>
                <a:gd name="T102" fmla="*/ 58 w 240"/>
                <a:gd name="T103" fmla="*/ 13 h 156"/>
                <a:gd name="T104" fmla="*/ 50 w 240"/>
                <a:gd name="T105" fmla="*/ 12 h 156"/>
                <a:gd name="T106" fmla="*/ 47 w 240"/>
                <a:gd name="T107" fmla="*/ 19 h 156"/>
                <a:gd name="T108" fmla="*/ 38 w 240"/>
                <a:gd name="T109" fmla="*/ 26 h 156"/>
                <a:gd name="T110" fmla="*/ 30 w 240"/>
                <a:gd name="T111" fmla="*/ 23 h 156"/>
                <a:gd name="T112" fmla="*/ 24 w 240"/>
                <a:gd name="T113" fmla="*/ 12 h 156"/>
                <a:gd name="T114" fmla="*/ 23 w 240"/>
                <a:gd name="T115" fmla="*/ 18 h 156"/>
                <a:gd name="T116" fmla="*/ 17 w 240"/>
                <a:gd name="T117" fmla="*/ 22 h 156"/>
                <a:gd name="T118" fmla="*/ 6 w 240"/>
                <a:gd name="T119" fmla="*/ 26 h 156"/>
                <a:gd name="T120" fmla="*/ 4 w 240"/>
                <a:gd name="T121" fmla="*/ 33 h 156"/>
                <a:gd name="T122" fmla="*/ 4 w 240"/>
                <a:gd name="T123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156">
                  <a:moveTo>
                    <a:pt x="1" y="48"/>
                  </a:moveTo>
                  <a:lnTo>
                    <a:pt x="0" y="48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5" y="69"/>
                  </a:lnTo>
                  <a:lnTo>
                    <a:pt x="17" y="71"/>
                  </a:lnTo>
                  <a:lnTo>
                    <a:pt x="20" y="71"/>
                  </a:lnTo>
                  <a:lnTo>
                    <a:pt x="26" y="70"/>
                  </a:lnTo>
                  <a:lnTo>
                    <a:pt x="32" y="70"/>
                  </a:lnTo>
                  <a:lnTo>
                    <a:pt x="38" y="70"/>
                  </a:lnTo>
                  <a:lnTo>
                    <a:pt x="40" y="71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8" y="79"/>
                  </a:lnTo>
                  <a:lnTo>
                    <a:pt x="59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6" y="89"/>
                  </a:lnTo>
                  <a:lnTo>
                    <a:pt x="70" y="91"/>
                  </a:lnTo>
                  <a:lnTo>
                    <a:pt x="73" y="94"/>
                  </a:lnTo>
                  <a:lnTo>
                    <a:pt x="76" y="96"/>
                  </a:lnTo>
                  <a:lnTo>
                    <a:pt x="79" y="97"/>
                  </a:lnTo>
                  <a:lnTo>
                    <a:pt x="83" y="97"/>
                  </a:lnTo>
                  <a:lnTo>
                    <a:pt x="85" y="98"/>
                  </a:lnTo>
                  <a:lnTo>
                    <a:pt x="88" y="100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8" y="108"/>
                  </a:lnTo>
                  <a:lnTo>
                    <a:pt x="102" y="109"/>
                  </a:lnTo>
                  <a:lnTo>
                    <a:pt x="104" y="110"/>
                  </a:lnTo>
                  <a:lnTo>
                    <a:pt x="110" y="114"/>
                  </a:lnTo>
                  <a:lnTo>
                    <a:pt x="112" y="115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6" y="113"/>
                  </a:lnTo>
                  <a:lnTo>
                    <a:pt x="123" y="113"/>
                  </a:lnTo>
                  <a:lnTo>
                    <a:pt x="127" y="113"/>
                  </a:lnTo>
                  <a:lnTo>
                    <a:pt x="132" y="116"/>
                  </a:lnTo>
                  <a:lnTo>
                    <a:pt x="138" y="120"/>
                  </a:lnTo>
                  <a:lnTo>
                    <a:pt x="145" y="127"/>
                  </a:lnTo>
                  <a:lnTo>
                    <a:pt x="145" y="129"/>
                  </a:lnTo>
                  <a:lnTo>
                    <a:pt x="152" y="141"/>
                  </a:lnTo>
                  <a:lnTo>
                    <a:pt x="154" y="142"/>
                  </a:lnTo>
                  <a:lnTo>
                    <a:pt x="160" y="144"/>
                  </a:lnTo>
                  <a:lnTo>
                    <a:pt x="161" y="143"/>
                  </a:lnTo>
                  <a:lnTo>
                    <a:pt x="162" y="144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8" y="149"/>
                  </a:lnTo>
                  <a:lnTo>
                    <a:pt x="173" y="150"/>
                  </a:lnTo>
                  <a:lnTo>
                    <a:pt x="174" y="152"/>
                  </a:lnTo>
                  <a:lnTo>
                    <a:pt x="174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80" y="149"/>
                  </a:lnTo>
                  <a:lnTo>
                    <a:pt x="182" y="149"/>
                  </a:lnTo>
                  <a:lnTo>
                    <a:pt x="186" y="149"/>
                  </a:lnTo>
                  <a:lnTo>
                    <a:pt x="188" y="152"/>
                  </a:lnTo>
                  <a:lnTo>
                    <a:pt x="190" y="153"/>
                  </a:lnTo>
                  <a:lnTo>
                    <a:pt x="191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4"/>
                  </a:lnTo>
                  <a:lnTo>
                    <a:pt x="197" y="155"/>
                  </a:lnTo>
                  <a:lnTo>
                    <a:pt x="199" y="156"/>
                  </a:lnTo>
                  <a:lnTo>
                    <a:pt x="201" y="155"/>
                  </a:lnTo>
                  <a:lnTo>
                    <a:pt x="202" y="154"/>
                  </a:lnTo>
                  <a:lnTo>
                    <a:pt x="202" y="153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9" y="142"/>
                  </a:lnTo>
                  <a:lnTo>
                    <a:pt x="200" y="141"/>
                  </a:lnTo>
                  <a:lnTo>
                    <a:pt x="200" y="140"/>
                  </a:lnTo>
                  <a:lnTo>
                    <a:pt x="203" y="131"/>
                  </a:lnTo>
                  <a:lnTo>
                    <a:pt x="204" y="129"/>
                  </a:lnTo>
                  <a:lnTo>
                    <a:pt x="206" y="128"/>
                  </a:lnTo>
                  <a:lnTo>
                    <a:pt x="207" y="128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2" y="124"/>
                  </a:lnTo>
                  <a:lnTo>
                    <a:pt x="212" y="123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6" y="123"/>
                  </a:lnTo>
                  <a:lnTo>
                    <a:pt x="216" y="122"/>
                  </a:lnTo>
                  <a:lnTo>
                    <a:pt x="216" y="121"/>
                  </a:lnTo>
                  <a:lnTo>
                    <a:pt x="215" y="120"/>
                  </a:lnTo>
                  <a:lnTo>
                    <a:pt x="213" y="120"/>
                  </a:lnTo>
                  <a:lnTo>
                    <a:pt x="213" y="118"/>
                  </a:lnTo>
                  <a:lnTo>
                    <a:pt x="213" y="117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4" y="114"/>
                  </a:lnTo>
                  <a:lnTo>
                    <a:pt x="213" y="113"/>
                  </a:lnTo>
                  <a:lnTo>
                    <a:pt x="212" y="113"/>
                  </a:lnTo>
                  <a:lnTo>
                    <a:pt x="209" y="113"/>
                  </a:lnTo>
                  <a:lnTo>
                    <a:pt x="208" y="110"/>
                  </a:lnTo>
                  <a:lnTo>
                    <a:pt x="208" y="109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9"/>
                  </a:lnTo>
                  <a:lnTo>
                    <a:pt x="206" y="107"/>
                  </a:lnTo>
                  <a:lnTo>
                    <a:pt x="204" y="104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8" y="102"/>
                  </a:lnTo>
                  <a:lnTo>
                    <a:pt x="209" y="101"/>
                  </a:lnTo>
                  <a:lnTo>
                    <a:pt x="210" y="102"/>
                  </a:lnTo>
                  <a:lnTo>
                    <a:pt x="210" y="100"/>
                  </a:lnTo>
                  <a:lnTo>
                    <a:pt x="209" y="98"/>
                  </a:lnTo>
                  <a:lnTo>
                    <a:pt x="208" y="97"/>
                  </a:lnTo>
                  <a:lnTo>
                    <a:pt x="204" y="96"/>
                  </a:lnTo>
                  <a:lnTo>
                    <a:pt x="201" y="94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0"/>
                  </a:lnTo>
                  <a:lnTo>
                    <a:pt x="199" y="79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1" y="75"/>
                  </a:lnTo>
                  <a:lnTo>
                    <a:pt x="203" y="71"/>
                  </a:lnTo>
                  <a:lnTo>
                    <a:pt x="204" y="66"/>
                  </a:lnTo>
                  <a:lnTo>
                    <a:pt x="204" y="65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7" y="53"/>
                  </a:lnTo>
                  <a:lnTo>
                    <a:pt x="207" y="51"/>
                  </a:lnTo>
                  <a:lnTo>
                    <a:pt x="209" y="50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4" y="43"/>
                  </a:lnTo>
                  <a:lnTo>
                    <a:pt x="221" y="32"/>
                  </a:lnTo>
                  <a:lnTo>
                    <a:pt x="229" y="22"/>
                  </a:lnTo>
                  <a:lnTo>
                    <a:pt x="230" y="17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9"/>
                  </a:lnTo>
                  <a:lnTo>
                    <a:pt x="235" y="6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4"/>
                  </a:lnTo>
                  <a:lnTo>
                    <a:pt x="238" y="3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7" y="4"/>
                  </a:lnTo>
                  <a:lnTo>
                    <a:pt x="225" y="5"/>
                  </a:lnTo>
                  <a:lnTo>
                    <a:pt x="223" y="6"/>
                  </a:lnTo>
                  <a:lnTo>
                    <a:pt x="222" y="7"/>
                  </a:lnTo>
                  <a:lnTo>
                    <a:pt x="215" y="10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9" y="9"/>
                  </a:lnTo>
                  <a:lnTo>
                    <a:pt x="209" y="7"/>
                  </a:lnTo>
                  <a:lnTo>
                    <a:pt x="209" y="6"/>
                  </a:lnTo>
                  <a:lnTo>
                    <a:pt x="207" y="12"/>
                  </a:lnTo>
                  <a:lnTo>
                    <a:pt x="204" y="14"/>
                  </a:lnTo>
                  <a:lnTo>
                    <a:pt x="201" y="17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5" y="16"/>
                  </a:lnTo>
                  <a:lnTo>
                    <a:pt x="193" y="16"/>
                  </a:lnTo>
                  <a:lnTo>
                    <a:pt x="190" y="14"/>
                  </a:lnTo>
                  <a:lnTo>
                    <a:pt x="189" y="14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4" y="12"/>
                  </a:lnTo>
                  <a:lnTo>
                    <a:pt x="183" y="12"/>
                  </a:lnTo>
                  <a:lnTo>
                    <a:pt x="182" y="13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4"/>
                  </a:lnTo>
                  <a:lnTo>
                    <a:pt x="169" y="18"/>
                  </a:lnTo>
                  <a:lnTo>
                    <a:pt x="167" y="20"/>
                  </a:lnTo>
                  <a:lnTo>
                    <a:pt x="164" y="22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9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37" y="27"/>
                  </a:lnTo>
                  <a:lnTo>
                    <a:pt x="128" y="26"/>
                  </a:lnTo>
                  <a:lnTo>
                    <a:pt x="125" y="27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0" y="29"/>
                  </a:lnTo>
                  <a:lnTo>
                    <a:pt x="106" y="30"/>
                  </a:lnTo>
                  <a:lnTo>
                    <a:pt x="103" y="31"/>
                  </a:lnTo>
                  <a:lnTo>
                    <a:pt x="102" y="32"/>
                  </a:lnTo>
                  <a:lnTo>
                    <a:pt x="97" y="31"/>
                  </a:lnTo>
                  <a:lnTo>
                    <a:pt x="96" y="31"/>
                  </a:lnTo>
                  <a:lnTo>
                    <a:pt x="95" y="30"/>
                  </a:lnTo>
                  <a:lnTo>
                    <a:pt x="91" y="29"/>
                  </a:lnTo>
                  <a:lnTo>
                    <a:pt x="89" y="27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0" y="13"/>
                  </a:lnTo>
                  <a:lnTo>
                    <a:pt x="66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9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4" y="13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23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7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2" y="48"/>
                  </a:lnTo>
                  <a:lnTo>
                    <a:pt x="1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15">
              <a:extLst>
                <a:ext uri="{FF2B5EF4-FFF2-40B4-BE49-F238E27FC236}">
                  <a16:creationId xmlns:a16="http://schemas.microsoft.com/office/drawing/2014/main" id="{E996D964-7E8B-B4A2-D938-825CC224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181350"/>
              <a:ext cx="698500" cy="600075"/>
            </a:xfrm>
            <a:custGeom>
              <a:avLst/>
              <a:gdLst>
                <a:gd name="T0" fmla="*/ 283 w 440"/>
                <a:gd name="T1" fmla="*/ 327 h 378"/>
                <a:gd name="T2" fmla="*/ 225 w 440"/>
                <a:gd name="T3" fmla="*/ 272 h 378"/>
                <a:gd name="T4" fmla="*/ 200 w 440"/>
                <a:gd name="T5" fmla="*/ 240 h 378"/>
                <a:gd name="T6" fmla="*/ 195 w 440"/>
                <a:gd name="T7" fmla="*/ 217 h 378"/>
                <a:gd name="T8" fmla="*/ 182 w 440"/>
                <a:gd name="T9" fmla="*/ 200 h 378"/>
                <a:gd name="T10" fmla="*/ 168 w 440"/>
                <a:gd name="T11" fmla="*/ 193 h 378"/>
                <a:gd name="T12" fmla="*/ 169 w 440"/>
                <a:gd name="T13" fmla="*/ 156 h 378"/>
                <a:gd name="T14" fmla="*/ 202 w 440"/>
                <a:gd name="T15" fmla="*/ 162 h 378"/>
                <a:gd name="T16" fmla="*/ 245 w 440"/>
                <a:gd name="T17" fmla="*/ 145 h 378"/>
                <a:gd name="T18" fmla="*/ 258 w 440"/>
                <a:gd name="T19" fmla="*/ 140 h 378"/>
                <a:gd name="T20" fmla="*/ 284 w 440"/>
                <a:gd name="T21" fmla="*/ 147 h 378"/>
                <a:gd name="T22" fmla="*/ 308 w 440"/>
                <a:gd name="T23" fmla="*/ 148 h 378"/>
                <a:gd name="T24" fmla="*/ 345 w 440"/>
                <a:gd name="T25" fmla="*/ 155 h 378"/>
                <a:gd name="T26" fmla="*/ 371 w 440"/>
                <a:gd name="T27" fmla="*/ 158 h 378"/>
                <a:gd name="T28" fmla="*/ 386 w 440"/>
                <a:gd name="T29" fmla="*/ 156 h 378"/>
                <a:gd name="T30" fmla="*/ 408 w 440"/>
                <a:gd name="T31" fmla="*/ 180 h 378"/>
                <a:gd name="T32" fmla="*/ 416 w 440"/>
                <a:gd name="T33" fmla="*/ 166 h 378"/>
                <a:gd name="T34" fmla="*/ 421 w 440"/>
                <a:gd name="T35" fmla="*/ 144 h 378"/>
                <a:gd name="T36" fmla="*/ 417 w 440"/>
                <a:gd name="T37" fmla="*/ 134 h 378"/>
                <a:gd name="T38" fmla="*/ 410 w 440"/>
                <a:gd name="T39" fmla="*/ 114 h 378"/>
                <a:gd name="T40" fmla="*/ 403 w 440"/>
                <a:gd name="T41" fmla="*/ 102 h 378"/>
                <a:gd name="T42" fmla="*/ 402 w 440"/>
                <a:gd name="T43" fmla="*/ 75 h 378"/>
                <a:gd name="T44" fmla="*/ 394 w 440"/>
                <a:gd name="T45" fmla="*/ 71 h 378"/>
                <a:gd name="T46" fmla="*/ 364 w 440"/>
                <a:gd name="T47" fmla="*/ 88 h 378"/>
                <a:gd name="T48" fmla="*/ 325 w 440"/>
                <a:gd name="T49" fmla="*/ 84 h 378"/>
                <a:gd name="T50" fmla="*/ 290 w 440"/>
                <a:gd name="T51" fmla="*/ 63 h 378"/>
                <a:gd name="T52" fmla="*/ 276 w 440"/>
                <a:gd name="T53" fmla="*/ 46 h 378"/>
                <a:gd name="T54" fmla="*/ 250 w 440"/>
                <a:gd name="T55" fmla="*/ 19 h 378"/>
                <a:gd name="T56" fmla="*/ 230 w 440"/>
                <a:gd name="T57" fmla="*/ 8 h 378"/>
                <a:gd name="T58" fmla="*/ 204 w 440"/>
                <a:gd name="T59" fmla="*/ 5 h 378"/>
                <a:gd name="T60" fmla="*/ 194 w 440"/>
                <a:gd name="T61" fmla="*/ 19 h 378"/>
                <a:gd name="T62" fmla="*/ 169 w 440"/>
                <a:gd name="T63" fmla="*/ 34 h 378"/>
                <a:gd name="T64" fmla="*/ 162 w 440"/>
                <a:gd name="T65" fmla="*/ 58 h 378"/>
                <a:gd name="T66" fmla="*/ 149 w 440"/>
                <a:gd name="T67" fmla="*/ 79 h 378"/>
                <a:gd name="T68" fmla="*/ 133 w 440"/>
                <a:gd name="T69" fmla="*/ 92 h 378"/>
                <a:gd name="T70" fmla="*/ 132 w 440"/>
                <a:gd name="T71" fmla="*/ 104 h 378"/>
                <a:gd name="T72" fmla="*/ 110 w 440"/>
                <a:gd name="T73" fmla="*/ 114 h 378"/>
                <a:gd name="T74" fmla="*/ 82 w 440"/>
                <a:gd name="T75" fmla="*/ 99 h 378"/>
                <a:gd name="T76" fmla="*/ 58 w 440"/>
                <a:gd name="T77" fmla="*/ 115 h 378"/>
                <a:gd name="T78" fmla="*/ 31 w 440"/>
                <a:gd name="T79" fmla="*/ 117 h 378"/>
                <a:gd name="T80" fmla="*/ 2 w 440"/>
                <a:gd name="T81" fmla="*/ 117 h 378"/>
                <a:gd name="T82" fmla="*/ 6 w 440"/>
                <a:gd name="T83" fmla="*/ 137 h 378"/>
                <a:gd name="T84" fmla="*/ 13 w 440"/>
                <a:gd name="T85" fmla="*/ 150 h 378"/>
                <a:gd name="T86" fmla="*/ 23 w 440"/>
                <a:gd name="T87" fmla="*/ 177 h 378"/>
                <a:gd name="T88" fmla="*/ 31 w 440"/>
                <a:gd name="T89" fmla="*/ 183 h 378"/>
                <a:gd name="T90" fmla="*/ 38 w 440"/>
                <a:gd name="T91" fmla="*/ 175 h 378"/>
                <a:gd name="T92" fmla="*/ 43 w 440"/>
                <a:gd name="T93" fmla="*/ 167 h 378"/>
                <a:gd name="T94" fmla="*/ 50 w 440"/>
                <a:gd name="T95" fmla="*/ 156 h 378"/>
                <a:gd name="T96" fmla="*/ 78 w 440"/>
                <a:gd name="T97" fmla="*/ 135 h 378"/>
                <a:gd name="T98" fmla="*/ 104 w 440"/>
                <a:gd name="T99" fmla="*/ 173 h 378"/>
                <a:gd name="T100" fmla="*/ 142 w 440"/>
                <a:gd name="T101" fmla="*/ 236 h 378"/>
                <a:gd name="T102" fmla="*/ 133 w 440"/>
                <a:gd name="T103" fmla="*/ 240 h 378"/>
                <a:gd name="T104" fmla="*/ 122 w 440"/>
                <a:gd name="T105" fmla="*/ 246 h 378"/>
                <a:gd name="T106" fmla="*/ 147 w 440"/>
                <a:gd name="T107" fmla="*/ 279 h 378"/>
                <a:gd name="T108" fmla="*/ 171 w 440"/>
                <a:gd name="T109" fmla="*/ 295 h 378"/>
                <a:gd name="T110" fmla="*/ 184 w 440"/>
                <a:gd name="T111" fmla="*/ 307 h 378"/>
                <a:gd name="T112" fmla="*/ 184 w 440"/>
                <a:gd name="T113" fmla="*/ 319 h 378"/>
                <a:gd name="T114" fmla="*/ 208 w 440"/>
                <a:gd name="T115" fmla="*/ 317 h 378"/>
                <a:gd name="T116" fmla="*/ 241 w 440"/>
                <a:gd name="T117" fmla="*/ 330 h 378"/>
                <a:gd name="T118" fmla="*/ 273 w 440"/>
                <a:gd name="T119" fmla="*/ 355 h 378"/>
                <a:gd name="T120" fmla="*/ 297 w 440"/>
                <a:gd name="T121" fmla="*/ 37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" h="378">
                  <a:moveTo>
                    <a:pt x="310" y="376"/>
                  </a:moveTo>
                  <a:lnTo>
                    <a:pt x="310" y="373"/>
                  </a:lnTo>
                  <a:lnTo>
                    <a:pt x="310" y="372"/>
                  </a:lnTo>
                  <a:lnTo>
                    <a:pt x="308" y="369"/>
                  </a:lnTo>
                  <a:lnTo>
                    <a:pt x="305" y="365"/>
                  </a:lnTo>
                  <a:lnTo>
                    <a:pt x="304" y="365"/>
                  </a:lnTo>
                  <a:lnTo>
                    <a:pt x="293" y="358"/>
                  </a:lnTo>
                  <a:lnTo>
                    <a:pt x="293" y="357"/>
                  </a:lnTo>
                  <a:lnTo>
                    <a:pt x="292" y="356"/>
                  </a:lnTo>
                  <a:lnTo>
                    <a:pt x="291" y="353"/>
                  </a:lnTo>
                  <a:lnTo>
                    <a:pt x="291" y="351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5" y="345"/>
                  </a:lnTo>
                  <a:lnTo>
                    <a:pt x="283" y="343"/>
                  </a:lnTo>
                  <a:lnTo>
                    <a:pt x="280" y="337"/>
                  </a:lnTo>
                  <a:lnTo>
                    <a:pt x="283" y="327"/>
                  </a:lnTo>
                  <a:lnTo>
                    <a:pt x="282" y="325"/>
                  </a:lnTo>
                  <a:lnTo>
                    <a:pt x="278" y="324"/>
                  </a:lnTo>
                  <a:lnTo>
                    <a:pt x="271" y="323"/>
                  </a:lnTo>
                  <a:lnTo>
                    <a:pt x="266" y="320"/>
                  </a:lnTo>
                  <a:lnTo>
                    <a:pt x="265" y="318"/>
                  </a:lnTo>
                  <a:lnTo>
                    <a:pt x="263" y="316"/>
                  </a:lnTo>
                  <a:lnTo>
                    <a:pt x="260" y="313"/>
                  </a:lnTo>
                  <a:lnTo>
                    <a:pt x="247" y="300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0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4" y="284"/>
                  </a:lnTo>
                  <a:lnTo>
                    <a:pt x="232" y="280"/>
                  </a:lnTo>
                  <a:lnTo>
                    <a:pt x="228" y="277"/>
                  </a:lnTo>
                  <a:lnTo>
                    <a:pt x="226" y="273"/>
                  </a:lnTo>
                  <a:lnTo>
                    <a:pt x="225" y="272"/>
                  </a:lnTo>
                  <a:lnTo>
                    <a:pt x="224" y="271"/>
                  </a:lnTo>
                  <a:lnTo>
                    <a:pt x="223" y="269"/>
                  </a:lnTo>
                  <a:lnTo>
                    <a:pt x="219" y="268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7" y="264"/>
                  </a:lnTo>
                  <a:lnTo>
                    <a:pt x="214" y="264"/>
                  </a:lnTo>
                  <a:lnTo>
                    <a:pt x="213" y="264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0" y="261"/>
                  </a:lnTo>
                  <a:lnTo>
                    <a:pt x="208" y="259"/>
                  </a:lnTo>
                  <a:lnTo>
                    <a:pt x="207" y="256"/>
                  </a:lnTo>
                  <a:lnTo>
                    <a:pt x="206" y="254"/>
                  </a:lnTo>
                  <a:lnTo>
                    <a:pt x="204" y="251"/>
                  </a:lnTo>
                  <a:lnTo>
                    <a:pt x="202" y="248"/>
                  </a:lnTo>
                  <a:lnTo>
                    <a:pt x="201" y="243"/>
                  </a:lnTo>
                  <a:lnTo>
                    <a:pt x="200" y="240"/>
                  </a:lnTo>
                  <a:lnTo>
                    <a:pt x="200" y="239"/>
                  </a:lnTo>
                  <a:lnTo>
                    <a:pt x="200" y="238"/>
                  </a:lnTo>
                  <a:lnTo>
                    <a:pt x="201" y="236"/>
                  </a:lnTo>
                  <a:lnTo>
                    <a:pt x="201" y="235"/>
                  </a:lnTo>
                  <a:lnTo>
                    <a:pt x="202" y="233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195" y="220"/>
                  </a:lnTo>
                  <a:lnTo>
                    <a:pt x="195" y="217"/>
                  </a:lnTo>
                  <a:lnTo>
                    <a:pt x="195" y="215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4"/>
                  </a:lnTo>
                  <a:lnTo>
                    <a:pt x="187" y="212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07"/>
                  </a:lnTo>
                  <a:lnTo>
                    <a:pt x="188" y="206"/>
                  </a:lnTo>
                  <a:lnTo>
                    <a:pt x="188" y="204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4" y="203"/>
                  </a:lnTo>
                  <a:lnTo>
                    <a:pt x="182" y="201"/>
                  </a:lnTo>
                  <a:lnTo>
                    <a:pt x="182" y="200"/>
                  </a:lnTo>
                  <a:lnTo>
                    <a:pt x="181" y="199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9" y="195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6"/>
                  </a:lnTo>
                  <a:lnTo>
                    <a:pt x="176" y="197"/>
                  </a:lnTo>
                  <a:lnTo>
                    <a:pt x="175" y="197"/>
                  </a:lnTo>
                  <a:lnTo>
                    <a:pt x="174" y="197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1" y="196"/>
                  </a:lnTo>
                  <a:lnTo>
                    <a:pt x="171" y="195"/>
                  </a:lnTo>
                  <a:lnTo>
                    <a:pt x="168" y="194"/>
                  </a:lnTo>
                  <a:lnTo>
                    <a:pt x="168" y="193"/>
                  </a:lnTo>
                  <a:lnTo>
                    <a:pt x="166" y="190"/>
                  </a:lnTo>
                  <a:lnTo>
                    <a:pt x="165" y="188"/>
                  </a:lnTo>
                  <a:lnTo>
                    <a:pt x="165" y="186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68" y="180"/>
                  </a:lnTo>
                  <a:lnTo>
                    <a:pt x="167" y="177"/>
                  </a:lnTo>
                  <a:lnTo>
                    <a:pt x="167" y="175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7" y="171"/>
                  </a:lnTo>
                  <a:lnTo>
                    <a:pt x="168" y="168"/>
                  </a:lnTo>
                  <a:lnTo>
                    <a:pt x="169" y="167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9" y="156"/>
                  </a:lnTo>
                  <a:lnTo>
                    <a:pt x="171" y="155"/>
                  </a:lnTo>
                  <a:lnTo>
                    <a:pt x="171" y="148"/>
                  </a:lnTo>
                  <a:lnTo>
                    <a:pt x="171" y="147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8" y="143"/>
                  </a:lnTo>
                  <a:lnTo>
                    <a:pt x="184" y="143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88" y="145"/>
                  </a:lnTo>
                  <a:lnTo>
                    <a:pt x="191" y="147"/>
                  </a:lnTo>
                  <a:lnTo>
                    <a:pt x="192" y="149"/>
                  </a:lnTo>
                  <a:lnTo>
                    <a:pt x="194" y="154"/>
                  </a:lnTo>
                  <a:lnTo>
                    <a:pt x="195" y="155"/>
                  </a:lnTo>
                  <a:lnTo>
                    <a:pt x="202" y="162"/>
                  </a:lnTo>
                  <a:lnTo>
                    <a:pt x="205" y="163"/>
                  </a:lnTo>
                  <a:lnTo>
                    <a:pt x="206" y="164"/>
                  </a:lnTo>
                  <a:lnTo>
                    <a:pt x="210" y="166"/>
                  </a:lnTo>
                  <a:lnTo>
                    <a:pt x="211" y="166"/>
                  </a:lnTo>
                  <a:lnTo>
                    <a:pt x="212" y="163"/>
                  </a:lnTo>
                  <a:lnTo>
                    <a:pt x="212" y="161"/>
                  </a:lnTo>
                  <a:lnTo>
                    <a:pt x="214" y="157"/>
                  </a:lnTo>
                  <a:lnTo>
                    <a:pt x="214" y="156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51"/>
                  </a:lnTo>
                  <a:lnTo>
                    <a:pt x="220" y="149"/>
                  </a:lnTo>
                  <a:lnTo>
                    <a:pt x="223" y="144"/>
                  </a:lnTo>
                  <a:lnTo>
                    <a:pt x="226" y="142"/>
                  </a:lnTo>
                  <a:lnTo>
                    <a:pt x="231" y="143"/>
                  </a:lnTo>
                  <a:lnTo>
                    <a:pt x="245" y="145"/>
                  </a:lnTo>
                  <a:lnTo>
                    <a:pt x="246" y="145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1" y="141"/>
                  </a:lnTo>
                  <a:lnTo>
                    <a:pt x="251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7" y="140"/>
                  </a:lnTo>
                  <a:lnTo>
                    <a:pt x="257" y="141"/>
                  </a:lnTo>
                  <a:lnTo>
                    <a:pt x="259" y="141"/>
                  </a:lnTo>
                  <a:lnTo>
                    <a:pt x="258" y="140"/>
                  </a:lnTo>
                  <a:lnTo>
                    <a:pt x="259" y="140"/>
                  </a:lnTo>
                  <a:lnTo>
                    <a:pt x="260" y="141"/>
                  </a:lnTo>
                  <a:lnTo>
                    <a:pt x="262" y="142"/>
                  </a:lnTo>
                  <a:lnTo>
                    <a:pt x="262" y="140"/>
                  </a:lnTo>
                  <a:lnTo>
                    <a:pt x="263" y="141"/>
                  </a:lnTo>
                  <a:lnTo>
                    <a:pt x="263" y="142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3" y="142"/>
                  </a:lnTo>
                  <a:lnTo>
                    <a:pt x="264" y="144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5" y="149"/>
                  </a:lnTo>
                  <a:lnTo>
                    <a:pt x="276" y="149"/>
                  </a:lnTo>
                  <a:lnTo>
                    <a:pt x="279" y="149"/>
                  </a:lnTo>
                  <a:lnTo>
                    <a:pt x="279" y="148"/>
                  </a:lnTo>
                  <a:lnTo>
                    <a:pt x="280" y="144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8" y="149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2" y="149"/>
                  </a:lnTo>
                  <a:lnTo>
                    <a:pt x="293" y="148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3" y="151"/>
                  </a:lnTo>
                  <a:lnTo>
                    <a:pt x="295" y="151"/>
                  </a:lnTo>
                  <a:lnTo>
                    <a:pt x="296" y="151"/>
                  </a:lnTo>
                  <a:lnTo>
                    <a:pt x="297" y="150"/>
                  </a:lnTo>
                  <a:lnTo>
                    <a:pt x="297" y="153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5" y="151"/>
                  </a:lnTo>
                  <a:lnTo>
                    <a:pt x="308" y="148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15" y="149"/>
                  </a:lnTo>
                  <a:lnTo>
                    <a:pt x="316" y="151"/>
                  </a:lnTo>
                  <a:lnTo>
                    <a:pt x="319" y="156"/>
                  </a:lnTo>
                  <a:lnTo>
                    <a:pt x="321" y="158"/>
                  </a:lnTo>
                  <a:lnTo>
                    <a:pt x="323" y="158"/>
                  </a:lnTo>
                  <a:lnTo>
                    <a:pt x="325" y="157"/>
                  </a:lnTo>
                  <a:lnTo>
                    <a:pt x="328" y="157"/>
                  </a:lnTo>
                  <a:lnTo>
                    <a:pt x="329" y="157"/>
                  </a:lnTo>
                  <a:lnTo>
                    <a:pt x="330" y="156"/>
                  </a:lnTo>
                  <a:lnTo>
                    <a:pt x="335" y="150"/>
                  </a:lnTo>
                  <a:lnTo>
                    <a:pt x="336" y="149"/>
                  </a:lnTo>
                  <a:lnTo>
                    <a:pt x="337" y="149"/>
                  </a:lnTo>
                  <a:lnTo>
                    <a:pt x="338" y="150"/>
                  </a:lnTo>
                  <a:lnTo>
                    <a:pt x="342" y="154"/>
                  </a:lnTo>
                  <a:lnTo>
                    <a:pt x="344" y="155"/>
                  </a:lnTo>
                  <a:lnTo>
                    <a:pt x="345" y="155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8"/>
                  </a:lnTo>
                  <a:lnTo>
                    <a:pt x="355" y="149"/>
                  </a:lnTo>
                  <a:lnTo>
                    <a:pt x="358" y="151"/>
                  </a:lnTo>
                  <a:lnTo>
                    <a:pt x="360" y="153"/>
                  </a:lnTo>
                  <a:lnTo>
                    <a:pt x="364" y="153"/>
                  </a:lnTo>
                  <a:lnTo>
                    <a:pt x="367" y="154"/>
                  </a:lnTo>
                  <a:lnTo>
                    <a:pt x="368" y="155"/>
                  </a:lnTo>
                  <a:lnTo>
                    <a:pt x="369" y="156"/>
                  </a:lnTo>
                  <a:lnTo>
                    <a:pt x="370" y="157"/>
                  </a:lnTo>
                  <a:lnTo>
                    <a:pt x="371" y="158"/>
                  </a:lnTo>
                  <a:lnTo>
                    <a:pt x="373" y="158"/>
                  </a:lnTo>
                  <a:lnTo>
                    <a:pt x="374" y="160"/>
                  </a:lnTo>
                  <a:lnTo>
                    <a:pt x="376" y="160"/>
                  </a:lnTo>
                  <a:lnTo>
                    <a:pt x="376" y="158"/>
                  </a:lnTo>
                  <a:lnTo>
                    <a:pt x="376" y="157"/>
                  </a:lnTo>
                  <a:lnTo>
                    <a:pt x="376" y="156"/>
                  </a:lnTo>
                  <a:lnTo>
                    <a:pt x="376" y="155"/>
                  </a:lnTo>
                  <a:lnTo>
                    <a:pt x="377" y="156"/>
                  </a:lnTo>
                  <a:lnTo>
                    <a:pt x="378" y="156"/>
                  </a:lnTo>
                  <a:lnTo>
                    <a:pt x="378" y="155"/>
                  </a:lnTo>
                  <a:lnTo>
                    <a:pt x="380" y="155"/>
                  </a:lnTo>
                  <a:lnTo>
                    <a:pt x="381" y="155"/>
                  </a:lnTo>
                  <a:lnTo>
                    <a:pt x="382" y="157"/>
                  </a:lnTo>
                  <a:lnTo>
                    <a:pt x="383" y="158"/>
                  </a:lnTo>
                  <a:lnTo>
                    <a:pt x="384" y="158"/>
                  </a:lnTo>
                  <a:lnTo>
                    <a:pt x="384" y="157"/>
                  </a:lnTo>
                  <a:lnTo>
                    <a:pt x="384" y="156"/>
                  </a:lnTo>
                  <a:lnTo>
                    <a:pt x="386" y="156"/>
                  </a:lnTo>
                  <a:lnTo>
                    <a:pt x="387" y="157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4" y="164"/>
                  </a:lnTo>
                  <a:lnTo>
                    <a:pt x="394" y="166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4" y="174"/>
                  </a:lnTo>
                  <a:lnTo>
                    <a:pt x="396" y="177"/>
                  </a:lnTo>
                  <a:lnTo>
                    <a:pt x="399" y="179"/>
                  </a:lnTo>
                  <a:lnTo>
                    <a:pt x="400" y="179"/>
                  </a:lnTo>
                  <a:lnTo>
                    <a:pt x="402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09" y="176"/>
                  </a:lnTo>
                  <a:lnTo>
                    <a:pt x="409" y="174"/>
                  </a:lnTo>
                  <a:lnTo>
                    <a:pt x="410" y="173"/>
                  </a:lnTo>
                  <a:lnTo>
                    <a:pt x="412" y="173"/>
                  </a:lnTo>
                  <a:lnTo>
                    <a:pt x="414" y="175"/>
                  </a:lnTo>
                  <a:lnTo>
                    <a:pt x="415" y="175"/>
                  </a:lnTo>
                  <a:lnTo>
                    <a:pt x="415" y="174"/>
                  </a:lnTo>
                  <a:lnTo>
                    <a:pt x="416" y="174"/>
                  </a:lnTo>
                  <a:lnTo>
                    <a:pt x="417" y="173"/>
                  </a:lnTo>
                  <a:lnTo>
                    <a:pt x="419" y="171"/>
                  </a:lnTo>
                  <a:lnTo>
                    <a:pt x="420" y="170"/>
                  </a:lnTo>
                  <a:lnTo>
                    <a:pt x="420" y="169"/>
                  </a:lnTo>
                  <a:lnTo>
                    <a:pt x="419" y="168"/>
                  </a:lnTo>
                  <a:lnTo>
                    <a:pt x="417" y="169"/>
                  </a:lnTo>
                  <a:lnTo>
                    <a:pt x="416" y="168"/>
                  </a:lnTo>
                  <a:lnTo>
                    <a:pt x="416" y="167"/>
                  </a:lnTo>
                  <a:lnTo>
                    <a:pt x="416" y="166"/>
                  </a:lnTo>
                  <a:lnTo>
                    <a:pt x="416" y="164"/>
                  </a:lnTo>
                  <a:lnTo>
                    <a:pt x="416" y="163"/>
                  </a:lnTo>
                  <a:lnTo>
                    <a:pt x="416" y="162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5" y="155"/>
                  </a:lnTo>
                  <a:lnTo>
                    <a:pt x="415" y="154"/>
                  </a:lnTo>
                  <a:lnTo>
                    <a:pt x="414" y="154"/>
                  </a:lnTo>
                  <a:lnTo>
                    <a:pt x="414" y="153"/>
                  </a:lnTo>
                  <a:lnTo>
                    <a:pt x="413" y="151"/>
                  </a:lnTo>
                  <a:lnTo>
                    <a:pt x="413" y="150"/>
                  </a:lnTo>
                  <a:lnTo>
                    <a:pt x="414" y="149"/>
                  </a:lnTo>
                  <a:lnTo>
                    <a:pt x="419" y="150"/>
                  </a:lnTo>
                  <a:lnTo>
                    <a:pt x="420" y="149"/>
                  </a:lnTo>
                  <a:lnTo>
                    <a:pt x="421" y="148"/>
                  </a:lnTo>
                  <a:lnTo>
                    <a:pt x="420" y="145"/>
                  </a:lnTo>
                  <a:lnTo>
                    <a:pt x="419" y="144"/>
                  </a:lnTo>
                  <a:lnTo>
                    <a:pt x="421" y="144"/>
                  </a:lnTo>
                  <a:lnTo>
                    <a:pt x="423" y="147"/>
                  </a:lnTo>
                  <a:lnTo>
                    <a:pt x="426" y="148"/>
                  </a:lnTo>
                  <a:lnTo>
                    <a:pt x="427" y="148"/>
                  </a:lnTo>
                  <a:lnTo>
                    <a:pt x="430" y="148"/>
                  </a:lnTo>
                  <a:lnTo>
                    <a:pt x="430" y="147"/>
                  </a:lnTo>
                  <a:lnTo>
                    <a:pt x="432" y="147"/>
                  </a:lnTo>
                  <a:lnTo>
                    <a:pt x="433" y="147"/>
                  </a:lnTo>
                  <a:lnTo>
                    <a:pt x="433" y="148"/>
                  </a:lnTo>
                  <a:lnTo>
                    <a:pt x="439" y="147"/>
                  </a:lnTo>
                  <a:lnTo>
                    <a:pt x="440" y="145"/>
                  </a:lnTo>
                  <a:lnTo>
                    <a:pt x="440" y="144"/>
                  </a:lnTo>
                  <a:lnTo>
                    <a:pt x="439" y="142"/>
                  </a:lnTo>
                  <a:lnTo>
                    <a:pt x="438" y="142"/>
                  </a:lnTo>
                  <a:lnTo>
                    <a:pt x="432" y="141"/>
                  </a:lnTo>
                  <a:lnTo>
                    <a:pt x="429" y="140"/>
                  </a:lnTo>
                  <a:lnTo>
                    <a:pt x="425" y="137"/>
                  </a:lnTo>
                  <a:lnTo>
                    <a:pt x="422" y="136"/>
                  </a:lnTo>
                  <a:lnTo>
                    <a:pt x="417" y="134"/>
                  </a:lnTo>
                  <a:lnTo>
                    <a:pt x="417" y="131"/>
                  </a:lnTo>
                  <a:lnTo>
                    <a:pt x="417" y="130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2" y="129"/>
                  </a:lnTo>
                  <a:lnTo>
                    <a:pt x="410" y="128"/>
                  </a:lnTo>
                  <a:lnTo>
                    <a:pt x="409" y="127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3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0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09" y="116"/>
                  </a:lnTo>
                  <a:lnTo>
                    <a:pt x="410" y="114"/>
                  </a:lnTo>
                  <a:lnTo>
                    <a:pt x="415" y="114"/>
                  </a:lnTo>
                  <a:lnTo>
                    <a:pt x="417" y="111"/>
                  </a:lnTo>
                  <a:lnTo>
                    <a:pt x="416" y="110"/>
                  </a:lnTo>
                  <a:lnTo>
                    <a:pt x="416" y="109"/>
                  </a:lnTo>
                  <a:lnTo>
                    <a:pt x="415" y="109"/>
                  </a:lnTo>
                  <a:lnTo>
                    <a:pt x="414" y="109"/>
                  </a:lnTo>
                  <a:lnTo>
                    <a:pt x="413" y="108"/>
                  </a:lnTo>
                  <a:lnTo>
                    <a:pt x="412" y="106"/>
                  </a:lnTo>
                  <a:lnTo>
                    <a:pt x="410" y="105"/>
                  </a:lnTo>
                  <a:lnTo>
                    <a:pt x="409" y="106"/>
                  </a:lnTo>
                  <a:lnTo>
                    <a:pt x="408" y="106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4" y="109"/>
                  </a:lnTo>
                  <a:lnTo>
                    <a:pt x="404" y="108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3" y="102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7" y="95"/>
                  </a:lnTo>
                  <a:lnTo>
                    <a:pt x="407" y="92"/>
                  </a:lnTo>
                  <a:lnTo>
                    <a:pt x="406" y="91"/>
                  </a:lnTo>
                  <a:lnTo>
                    <a:pt x="404" y="91"/>
                  </a:lnTo>
                  <a:lnTo>
                    <a:pt x="404" y="90"/>
                  </a:lnTo>
                  <a:lnTo>
                    <a:pt x="403" y="89"/>
                  </a:lnTo>
                  <a:lnTo>
                    <a:pt x="403" y="86"/>
                  </a:lnTo>
                  <a:lnTo>
                    <a:pt x="403" y="84"/>
                  </a:lnTo>
                  <a:lnTo>
                    <a:pt x="401" y="82"/>
                  </a:lnTo>
                  <a:lnTo>
                    <a:pt x="400" y="80"/>
                  </a:lnTo>
                  <a:lnTo>
                    <a:pt x="399" y="79"/>
                  </a:lnTo>
                  <a:lnTo>
                    <a:pt x="399" y="78"/>
                  </a:lnTo>
                  <a:lnTo>
                    <a:pt x="400" y="77"/>
                  </a:lnTo>
                  <a:lnTo>
                    <a:pt x="400" y="75"/>
                  </a:lnTo>
                  <a:lnTo>
                    <a:pt x="402" y="75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2" y="71"/>
                  </a:lnTo>
                  <a:lnTo>
                    <a:pt x="401" y="70"/>
                  </a:lnTo>
                  <a:lnTo>
                    <a:pt x="401" y="69"/>
                  </a:lnTo>
                  <a:lnTo>
                    <a:pt x="402" y="69"/>
                  </a:lnTo>
                  <a:lnTo>
                    <a:pt x="403" y="67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1" y="67"/>
                  </a:lnTo>
                  <a:lnTo>
                    <a:pt x="400" y="67"/>
                  </a:lnTo>
                  <a:lnTo>
                    <a:pt x="399" y="67"/>
                  </a:lnTo>
                  <a:lnTo>
                    <a:pt x="397" y="69"/>
                  </a:lnTo>
                  <a:lnTo>
                    <a:pt x="396" y="69"/>
                  </a:lnTo>
                  <a:lnTo>
                    <a:pt x="395" y="67"/>
                  </a:lnTo>
                  <a:lnTo>
                    <a:pt x="395" y="69"/>
                  </a:lnTo>
                  <a:lnTo>
                    <a:pt x="394" y="70"/>
                  </a:lnTo>
                  <a:lnTo>
                    <a:pt x="394" y="71"/>
                  </a:lnTo>
                  <a:lnTo>
                    <a:pt x="393" y="71"/>
                  </a:lnTo>
                  <a:lnTo>
                    <a:pt x="389" y="70"/>
                  </a:lnTo>
                  <a:lnTo>
                    <a:pt x="386" y="69"/>
                  </a:lnTo>
                  <a:lnTo>
                    <a:pt x="384" y="69"/>
                  </a:lnTo>
                  <a:lnTo>
                    <a:pt x="382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80" y="75"/>
                  </a:lnTo>
                  <a:lnTo>
                    <a:pt x="378" y="78"/>
                  </a:lnTo>
                  <a:lnTo>
                    <a:pt x="377" y="79"/>
                  </a:lnTo>
                  <a:lnTo>
                    <a:pt x="375" y="82"/>
                  </a:lnTo>
                  <a:lnTo>
                    <a:pt x="374" y="83"/>
                  </a:lnTo>
                  <a:lnTo>
                    <a:pt x="371" y="82"/>
                  </a:lnTo>
                  <a:lnTo>
                    <a:pt x="370" y="83"/>
                  </a:lnTo>
                  <a:lnTo>
                    <a:pt x="368" y="86"/>
                  </a:lnTo>
                  <a:lnTo>
                    <a:pt x="367" y="88"/>
                  </a:lnTo>
                  <a:lnTo>
                    <a:pt x="365" y="88"/>
                  </a:lnTo>
                  <a:lnTo>
                    <a:pt x="364" y="88"/>
                  </a:lnTo>
                  <a:lnTo>
                    <a:pt x="363" y="85"/>
                  </a:lnTo>
                  <a:lnTo>
                    <a:pt x="362" y="85"/>
                  </a:lnTo>
                  <a:lnTo>
                    <a:pt x="360" y="86"/>
                  </a:lnTo>
                  <a:lnTo>
                    <a:pt x="358" y="86"/>
                  </a:lnTo>
                  <a:lnTo>
                    <a:pt x="357" y="86"/>
                  </a:lnTo>
                  <a:lnTo>
                    <a:pt x="356" y="84"/>
                  </a:lnTo>
                  <a:lnTo>
                    <a:pt x="355" y="84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5" y="83"/>
                  </a:lnTo>
                  <a:lnTo>
                    <a:pt x="344" y="83"/>
                  </a:lnTo>
                  <a:lnTo>
                    <a:pt x="343" y="84"/>
                  </a:lnTo>
                  <a:lnTo>
                    <a:pt x="342" y="84"/>
                  </a:lnTo>
                  <a:lnTo>
                    <a:pt x="334" y="82"/>
                  </a:lnTo>
                  <a:lnTo>
                    <a:pt x="328" y="82"/>
                  </a:lnTo>
                  <a:lnTo>
                    <a:pt x="326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3"/>
                  </a:lnTo>
                  <a:lnTo>
                    <a:pt x="323" y="80"/>
                  </a:lnTo>
                  <a:lnTo>
                    <a:pt x="321" y="79"/>
                  </a:lnTo>
                  <a:lnTo>
                    <a:pt x="312" y="76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10" y="73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05" y="65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2" y="63"/>
                  </a:lnTo>
                  <a:lnTo>
                    <a:pt x="291" y="64"/>
                  </a:lnTo>
                  <a:lnTo>
                    <a:pt x="291" y="65"/>
                  </a:lnTo>
                  <a:lnTo>
                    <a:pt x="291" y="63"/>
                  </a:lnTo>
                  <a:lnTo>
                    <a:pt x="290" y="63"/>
                  </a:lnTo>
                  <a:lnTo>
                    <a:pt x="289" y="63"/>
                  </a:lnTo>
                  <a:lnTo>
                    <a:pt x="286" y="63"/>
                  </a:lnTo>
                  <a:lnTo>
                    <a:pt x="286" y="62"/>
                  </a:lnTo>
                  <a:lnTo>
                    <a:pt x="286" y="60"/>
                  </a:lnTo>
                  <a:lnTo>
                    <a:pt x="285" y="62"/>
                  </a:lnTo>
                  <a:lnTo>
                    <a:pt x="284" y="60"/>
                  </a:lnTo>
                  <a:lnTo>
                    <a:pt x="283" y="60"/>
                  </a:lnTo>
                  <a:lnTo>
                    <a:pt x="283" y="59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4" y="59"/>
                  </a:lnTo>
                  <a:lnTo>
                    <a:pt x="283" y="59"/>
                  </a:lnTo>
                  <a:lnTo>
                    <a:pt x="282" y="58"/>
                  </a:lnTo>
                  <a:lnTo>
                    <a:pt x="280" y="57"/>
                  </a:lnTo>
                  <a:lnTo>
                    <a:pt x="280" y="56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6" y="46"/>
                  </a:lnTo>
                  <a:lnTo>
                    <a:pt x="269" y="46"/>
                  </a:lnTo>
                  <a:lnTo>
                    <a:pt x="267" y="45"/>
                  </a:lnTo>
                  <a:lnTo>
                    <a:pt x="264" y="43"/>
                  </a:lnTo>
                  <a:lnTo>
                    <a:pt x="263" y="41"/>
                  </a:lnTo>
                  <a:lnTo>
                    <a:pt x="263" y="40"/>
                  </a:lnTo>
                  <a:lnTo>
                    <a:pt x="263" y="39"/>
                  </a:lnTo>
                  <a:lnTo>
                    <a:pt x="259" y="36"/>
                  </a:lnTo>
                  <a:lnTo>
                    <a:pt x="258" y="34"/>
                  </a:lnTo>
                  <a:lnTo>
                    <a:pt x="257" y="31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2" y="26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1" y="20"/>
                  </a:lnTo>
                  <a:lnTo>
                    <a:pt x="250" y="20"/>
                  </a:lnTo>
                  <a:lnTo>
                    <a:pt x="250" y="19"/>
                  </a:lnTo>
                  <a:lnTo>
                    <a:pt x="249" y="18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6" y="18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3" y="18"/>
                  </a:lnTo>
                  <a:lnTo>
                    <a:pt x="241" y="15"/>
                  </a:lnTo>
                  <a:lnTo>
                    <a:pt x="239" y="14"/>
                  </a:lnTo>
                  <a:lnTo>
                    <a:pt x="238" y="12"/>
                  </a:lnTo>
                  <a:lnTo>
                    <a:pt x="237" y="11"/>
                  </a:lnTo>
                  <a:lnTo>
                    <a:pt x="234" y="8"/>
                  </a:lnTo>
                  <a:lnTo>
                    <a:pt x="234" y="7"/>
                  </a:lnTo>
                  <a:lnTo>
                    <a:pt x="232" y="7"/>
                  </a:lnTo>
                  <a:lnTo>
                    <a:pt x="232" y="6"/>
                  </a:lnTo>
                  <a:lnTo>
                    <a:pt x="231" y="6"/>
                  </a:lnTo>
                  <a:lnTo>
                    <a:pt x="231" y="7"/>
                  </a:lnTo>
                  <a:lnTo>
                    <a:pt x="230" y="8"/>
                  </a:lnTo>
                  <a:lnTo>
                    <a:pt x="228" y="7"/>
                  </a:lnTo>
                  <a:lnTo>
                    <a:pt x="225" y="5"/>
                  </a:lnTo>
                  <a:lnTo>
                    <a:pt x="223" y="2"/>
                  </a:lnTo>
                  <a:lnTo>
                    <a:pt x="221" y="2"/>
                  </a:lnTo>
                  <a:lnTo>
                    <a:pt x="219" y="2"/>
                  </a:lnTo>
                  <a:lnTo>
                    <a:pt x="218" y="2"/>
                  </a:lnTo>
                  <a:lnTo>
                    <a:pt x="217" y="1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3" y="1"/>
                  </a:lnTo>
                  <a:lnTo>
                    <a:pt x="213" y="0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1"/>
                  </a:lnTo>
                  <a:lnTo>
                    <a:pt x="208" y="2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204" y="5"/>
                  </a:lnTo>
                  <a:lnTo>
                    <a:pt x="204" y="6"/>
                  </a:lnTo>
                  <a:lnTo>
                    <a:pt x="204" y="7"/>
                  </a:lnTo>
                  <a:lnTo>
                    <a:pt x="205" y="8"/>
                  </a:lnTo>
                  <a:lnTo>
                    <a:pt x="205" y="12"/>
                  </a:lnTo>
                  <a:lnTo>
                    <a:pt x="205" y="14"/>
                  </a:lnTo>
                  <a:lnTo>
                    <a:pt x="205" y="15"/>
                  </a:lnTo>
                  <a:lnTo>
                    <a:pt x="206" y="15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2" y="19"/>
                  </a:lnTo>
                  <a:lnTo>
                    <a:pt x="201" y="19"/>
                  </a:lnTo>
                  <a:lnTo>
                    <a:pt x="200" y="19"/>
                  </a:lnTo>
                  <a:lnTo>
                    <a:pt x="198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9"/>
                  </a:lnTo>
                  <a:lnTo>
                    <a:pt x="193" y="19"/>
                  </a:lnTo>
                  <a:lnTo>
                    <a:pt x="191" y="18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1" y="24"/>
                  </a:lnTo>
                  <a:lnTo>
                    <a:pt x="189" y="25"/>
                  </a:lnTo>
                  <a:lnTo>
                    <a:pt x="189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2" y="28"/>
                  </a:lnTo>
                  <a:lnTo>
                    <a:pt x="180" y="30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73" y="31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69" y="34"/>
                  </a:lnTo>
                  <a:lnTo>
                    <a:pt x="168" y="36"/>
                  </a:lnTo>
                  <a:lnTo>
                    <a:pt x="162" y="36"/>
                  </a:lnTo>
                  <a:lnTo>
                    <a:pt x="161" y="36"/>
                  </a:lnTo>
                  <a:lnTo>
                    <a:pt x="159" y="37"/>
                  </a:lnTo>
                  <a:lnTo>
                    <a:pt x="158" y="38"/>
                  </a:lnTo>
                  <a:lnTo>
                    <a:pt x="156" y="40"/>
                  </a:lnTo>
                  <a:lnTo>
                    <a:pt x="155" y="44"/>
                  </a:lnTo>
                  <a:lnTo>
                    <a:pt x="155" y="47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1" y="53"/>
                  </a:lnTo>
                  <a:lnTo>
                    <a:pt x="162" y="53"/>
                  </a:lnTo>
                  <a:lnTo>
                    <a:pt x="163" y="54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2" y="62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1"/>
                  </a:lnTo>
                  <a:lnTo>
                    <a:pt x="161" y="72"/>
                  </a:lnTo>
                  <a:lnTo>
                    <a:pt x="162" y="75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8"/>
                  </a:lnTo>
                  <a:lnTo>
                    <a:pt x="158" y="78"/>
                  </a:lnTo>
                  <a:lnTo>
                    <a:pt x="155" y="78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9" y="79"/>
                  </a:lnTo>
                  <a:lnTo>
                    <a:pt x="148" y="79"/>
                  </a:lnTo>
                  <a:lnTo>
                    <a:pt x="147" y="79"/>
                  </a:lnTo>
                  <a:lnTo>
                    <a:pt x="146" y="79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36" y="86"/>
                  </a:lnTo>
                  <a:lnTo>
                    <a:pt x="134" y="86"/>
                  </a:lnTo>
                  <a:lnTo>
                    <a:pt x="132" y="88"/>
                  </a:lnTo>
                  <a:lnTo>
                    <a:pt x="130" y="88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32" y="91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5" y="93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9" y="96"/>
                  </a:lnTo>
                  <a:lnTo>
                    <a:pt x="140" y="97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1"/>
                  </a:lnTo>
                  <a:lnTo>
                    <a:pt x="132" y="102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3" y="105"/>
                  </a:lnTo>
                  <a:lnTo>
                    <a:pt x="133" y="108"/>
                  </a:lnTo>
                  <a:lnTo>
                    <a:pt x="134" y="110"/>
                  </a:lnTo>
                  <a:lnTo>
                    <a:pt x="135" y="112"/>
                  </a:lnTo>
                  <a:lnTo>
                    <a:pt x="139" y="115"/>
                  </a:lnTo>
                  <a:lnTo>
                    <a:pt x="137" y="116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5" y="117"/>
                  </a:lnTo>
                  <a:lnTo>
                    <a:pt x="133" y="117"/>
                  </a:lnTo>
                  <a:lnTo>
                    <a:pt x="128" y="118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17" y="116"/>
                  </a:lnTo>
                  <a:lnTo>
                    <a:pt x="116" y="115"/>
                  </a:lnTo>
                  <a:lnTo>
                    <a:pt x="113" y="115"/>
                  </a:lnTo>
                  <a:lnTo>
                    <a:pt x="111" y="115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8" y="112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6" y="116"/>
                  </a:lnTo>
                  <a:lnTo>
                    <a:pt x="95" y="114"/>
                  </a:lnTo>
                  <a:lnTo>
                    <a:pt x="89" y="110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5" y="104"/>
                  </a:lnTo>
                  <a:lnTo>
                    <a:pt x="83" y="103"/>
                  </a:lnTo>
                  <a:lnTo>
                    <a:pt x="82" y="102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2" y="96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8"/>
                  </a:lnTo>
                  <a:lnTo>
                    <a:pt x="77" y="99"/>
                  </a:lnTo>
                  <a:lnTo>
                    <a:pt x="75" y="101"/>
                  </a:lnTo>
                  <a:lnTo>
                    <a:pt x="74" y="102"/>
                  </a:lnTo>
                  <a:lnTo>
                    <a:pt x="74" y="104"/>
                  </a:lnTo>
                  <a:lnTo>
                    <a:pt x="74" y="106"/>
                  </a:lnTo>
                  <a:lnTo>
                    <a:pt x="72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8" y="114"/>
                  </a:lnTo>
                  <a:lnTo>
                    <a:pt x="65" y="115"/>
                  </a:lnTo>
                  <a:lnTo>
                    <a:pt x="62" y="116"/>
                  </a:lnTo>
                  <a:lnTo>
                    <a:pt x="58" y="115"/>
                  </a:lnTo>
                  <a:lnTo>
                    <a:pt x="55" y="114"/>
                  </a:lnTo>
                  <a:lnTo>
                    <a:pt x="54" y="114"/>
                  </a:lnTo>
                  <a:lnTo>
                    <a:pt x="51" y="114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44" y="116"/>
                  </a:lnTo>
                  <a:lnTo>
                    <a:pt x="42" y="115"/>
                  </a:lnTo>
                  <a:lnTo>
                    <a:pt x="39" y="114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5" y="116"/>
                  </a:lnTo>
                  <a:lnTo>
                    <a:pt x="31" y="117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21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3" y="118"/>
                  </a:lnTo>
                  <a:lnTo>
                    <a:pt x="19" y="116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2" y="117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3" y="125"/>
                  </a:lnTo>
                  <a:lnTo>
                    <a:pt x="4" y="127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9" y="131"/>
                  </a:lnTo>
                  <a:lnTo>
                    <a:pt x="8" y="132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8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6" y="142"/>
                  </a:lnTo>
                  <a:lnTo>
                    <a:pt x="8" y="143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8" y="150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6" y="151"/>
                  </a:lnTo>
                  <a:lnTo>
                    <a:pt x="10" y="151"/>
                  </a:lnTo>
                  <a:lnTo>
                    <a:pt x="9" y="153"/>
                  </a:lnTo>
                  <a:lnTo>
                    <a:pt x="10" y="155"/>
                  </a:lnTo>
                  <a:lnTo>
                    <a:pt x="9" y="156"/>
                  </a:lnTo>
                  <a:lnTo>
                    <a:pt x="9" y="157"/>
                  </a:lnTo>
                  <a:lnTo>
                    <a:pt x="10" y="158"/>
                  </a:lnTo>
                  <a:lnTo>
                    <a:pt x="11" y="158"/>
                  </a:lnTo>
                  <a:lnTo>
                    <a:pt x="12" y="160"/>
                  </a:lnTo>
                  <a:lnTo>
                    <a:pt x="13" y="161"/>
                  </a:lnTo>
                  <a:lnTo>
                    <a:pt x="17" y="167"/>
                  </a:lnTo>
                  <a:lnTo>
                    <a:pt x="21" y="169"/>
                  </a:lnTo>
                  <a:lnTo>
                    <a:pt x="22" y="173"/>
                  </a:lnTo>
                  <a:lnTo>
                    <a:pt x="23" y="174"/>
                  </a:lnTo>
                  <a:lnTo>
                    <a:pt x="22" y="175"/>
                  </a:lnTo>
                  <a:lnTo>
                    <a:pt x="22" y="176"/>
                  </a:lnTo>
                  <a:lnTo>
                    <a:pt x="23" y="177"/>
                  </a:lnTo>
                  <a:lnTo>
                    <a:pt x="25" y="176"/>
                  </a:lnTo>
                  <a:lnTo>
                    <a:pt x="25" y="179"/>
                  </a:lnTo>
                  <a:lnTo>
                    <a:pt x="24" y="179"/>
                  </a:lnTo>
                  <a:lnTo>
                    <a:pt x="23" y="179"/>
                  </a:lnTo>
                  <a:lnTo>
                    <a:pt x="22" y="177"/>
                  </a:lnTo>
                  <a:lnTo>
                    <a:pt x="21" y="179"/>
                  </a:lnTo>
                  <a:lnTo>
                    <a:pt x="22" y="180"/>
                  </a:lnTo>
                  <a:lnTo>
                    <a:pt x="23" y="180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6" y="181"/>
                  </a:lnTo>
                  <a:lnTo>
                    <a:pt x="25" y="182"/>
                  </a:lnTo>
                  <a:lnTo>
                    <a:pt x="26" y="182"/>
                  </a:lnTo>
                  <a:lnTo>
                    <a:pt x="26" y="183"/>
                  </a:lnTo>
                  <a:lnTo>
                    <a:pt x="29" y="184"/>
                  </a:lnTo>
                  <a:lnTo>
                    <a:pt x="30" y="184"/>
                  </a:lnTo>
                  <a:lnTo>
                    <a:pt x="30" y="183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35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6" y="181"/>
                  </a:lnTo>
                  <a:lnTo>
                    <a:pt x="36" y="180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7" y="177"/>
                  </a:lnTo>
                  <a:lnTo>
                    <a:pt x="37" y="176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0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39" y="166"/>
                  </a:lnTo>
                  <a:lnTo>
                    <a:pt x="39" y="164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2" y="166"/>
                  </a:lnTo>
                  <a:lnTo>
                    <a:pt x="43" y="167"/>
                  </a:lnTo>
                  <a:lnTo>
                    <a:pt x="43" y="168"/>
                  </a:lnTo>
                  <a:lnTo>
                    <a:pt x="42" y="169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3" y="169"/>
                  </a:lnTo>
                  <a:lnTo>
                    <a:pt x="44" y="168"/>
                  </a:lnTo>
                  <a:lnTo>
                    <a:pt x="45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3"/>
                  </a:lnTo>
                  <a:lnTo>
                    <a:pt x="49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0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1"/>
                  </a:lnTo>
                  <a:lnTo>
                    <a:pt x="52" y="151"/>
                  </a:lnTo>
                  <a:lnTo>
                    <a:pt x="55" y="149"/>
                  </a:lnTo>
                  <a:lnTo>
                    <a:pt x="56" y="145"/>
                  </a:lnTo>
                  <a:lnTo>
                    <a:pt x="56" y="138"/>
                  </a:lnTo>
                  <a:lnTo>
                    <a:pt x="57" y="135"/>
                  </a:lnTo>
                  <a:lnTo>
                    <a:pt x="60" y="131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3" y="128"/>
                  </a:lnTo>
                  <a:lnTo>
                    <a:pt x="64" y="129"/>
                  </a:lnTo>
                  <a:lnTo>
                    <a:pt x="67" y="130"/>
                  </a:lnTo>
                  <a:lnTo>
                    <a:pt x="75" y="134"/>
                  </a:lnTo>
                  <a:lnTo>
                    <a:pt x="76" y="135"/>
                  </a:lnTo>
                  <a:lnTo>
                    <a:pt x="77" y="136"/>
                  </a:lnTo>
                  <a:lnTo>
                    <a:pt x="78" y="135"/>
                  </a:lnTo>
                  <a:lnTo>
                    <a:pt x="78" y="134"/>
                  </a:lnTo>
                  <a:lnTo>
                    <a:pt x="77" y="132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0" y="136"/>
                  </a:lnTo>
                  <a:lnTo>
                    <a:pt x="80" y="138"/>
                  </a:lnTo>
                  <a:lnTo>
                    <a:pt x="81" y="140"/>
                  </a:lnTo>
                  <a:lnTo>
                    <a:pt x="82" y="140"/>
                  </a:lnTo>
                  <a:lnTo>
                    <a:pt x="87" y="144"/>
                  </a:lnTo>
                  <a:lnTo>
                    <a:pt x="94" y="150"/>
                  </a:lnTo>
                  <a:lnTo>
                    <a:pt x="98" y="153"/>
                  </a:lnTo>
                  <a:lnTo>
                    <a:pt x="100" y="154"/>
                  </a:lnTo>
                  <a:lnTo>
                    <a:pt x="101" y="155"/>
                  </a:lnTo>
                  <a:lnTo>
                    <a:pt x="101" y="157"/>
                  </a:lnTo>
                  <a:lnTo>
                    <a:pt x="106" y="168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3" y="180"/>
                  </a:lnTo>
                  <a:lnTo>
                    <a:pt x="102" y="182"/>
                  </a:lnTo>
                  <a:lnTo>
                    <a:pt x="103" y="188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9"/>
                  </a:lnTo>
                  <a:lnTo>
                    <a:pt x="111" y="209"/>
                  </a:lnTo>
                  <a:lnTo>
                    <a:pt x="113" y="210"/>
                  </a:lnTo>
                  <a:lnTo>
                    <a:pt x="115" y="213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20" y="216"/>
                  </a:lnTo>
                  <a:lnTo>
                    <a:pt x="122" y="221"/>
                  </a:lnTo>
                  <a:lnTo>
                    <a:pt x="134" y="232"/>
                  </a:lnTo>
                  <a:lnTo>
                    <a:pt x="134" y="233"/>
                  </a:lnTo>
                  <a:lnTo>
                    <a:pt x="142" y="236"/>
                  </a:lnTo>
                  <a:lnTo>
                    <a:pt x="145" y="240"/>
                  </a:lnTo>
                  <a:lnTo>
                    <a:pt x="146" y="240"/>
                  </a:lnTo>
                  <a:lnTo>
                    <a:pt x="150" y="241"/>
                  </a:lnTo>
                  <a:lnTo>
                    <a:pt x="150" y="241"/>
                  </a:lnTo>
                  <a:lnTo>
                    <a:pt x="150" y="242"/>
                  </a:lnTo>
                  <a:lnTo>
                    <a:pt x="149" y="243"/>
                  </a:lnTo>
                  <a:lnTo>
                    <a:pt x="143" y="242"/>
                  </a:lnTo>
                  <a:lnTo>
                    <a:pt x="142" y="241"/>
                  </a:lnTo>
                  <a:lnTo>
                    <a:pt x="136" y="239"/>
                  </a:lnTo>
                  <a:lnTo>
                    <a:pt x="135" y="238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2" y="236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4" y="240"/>
                  </a:lnTo>
                  <a:lnTo>
                    <a:pt x="133" y="240"/>
                  </a:lnTo>
                  <a:lnTo>
                    <a:pt x="134" y="243"/>
                  </a:lnTo>
                  <a:lnTo>
                    <a:pt x="133" y="243"/>
                  </a:lnTo>
                  <a:lnTo>
                    <a:pt x="132" y="243"/>
                  </a:lnTo>
                  <a:lnTo>
                    <a:pt x="130" y="241"/>
                  </a:lnTo>
                  <a:lnTo>
                    <a:pt x="126" y="239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7" y="241"/>
                  </a:lnTo>
                  <a:lnTo>
                    <a:pt x="126" y="243"/>
                  </a:lnTo>
                  <a:lnTo>
                    <a:pt x="124" y="243"/>
                  </a:lnTo>
                  <a:lnTo>
                    <a:pt x="123" y="242"/>
                  </a:lnTo>
                  <a:lnTo>
                    <a:pt x="123" y="241"/>
                  </a:lnTo>
                  <a:lnTo>
                    <a:pt x="122" y="240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2" y="243"/>
                  </a:lnTo>
                  <a:lnTo>
                    <a:pt x="122" y="246"/>
                  </a:lnTo>
                  <a:lnTo>
                    <a:pt x="123" y="248"/>
                  </a:lnTo>
                  <a:lnTo>
                    <a:pt x="122" y="249"/>
                  </a:lnTo>
                  <a:lnTo>
                    <a:pt x="126" y="254"/>
                  </a:lnTo>
                  <a:lnTo>
                    <a:pt x="127" y="255"/>
                  </a:lnTo>
                  <a:lnTo>
                    <a:pt x="127" y="256"/>
                  </a:lnTo>
                  <a:lnTo>
                    <a:pt x="128" y="258"/>
                  </a:lnTo>
                  <a:lnTo>
                    <a:pt x="129" y="258"/>
                  </a:lnTo>
                  <a:lnTo>
                    <a:pt x="133" y="260"/>
                  </a:lnTo>
                  <a:lnTo>
                    <a:pt x="132" y="261"/>
                  </a:lnTo>
                  <a:lnTo>
                    <a:pt x="135" y="265"/>
                  </a:lnTo>
                  <a:lnTo>
                    <a:pt x="137" y="266"/>
                  </a:lnTo>
                  <a:lnTo>
                    <a:pt x="139" y="267"/>
                  </a:lnTo>
                  <a:lnTo>
                    <a:pt x="140" y="271"/>
                  </a:lnTo>
                  <a:lnTo>
                    <a:pt x="145" y="275"/>
                  </a:lnTo>
                  <a:lnTo>
                    <a:pt x="146" y="277"/>
                  </a:lnTo>
                  <a:lnTo>
                    <a:pt x="146" y="278"/>
                  </a:lnTo>
                  <a:lnTo>
                    <a:pt x="147" y="278"/>
                  </a:lnTo>
                  <a:lnTo>
                    <a:pt x="147" y="279"/>
                  </a:lnTo>
                  <a:lnTo>
                    <a:pt x="148" y="279"/>
                  </a:lnTo>
                  <a:lnTo>
                    <a:pt x="149" y="279"/>
                  </a:lnTo>
                  <a:lnTo>
                    <a:pt x="150" y="279"/>
                  </a:lnTo>
                  <a:lnTo>
                    <a:pt x="150" y="280"/>
                  </a:lnTo>
                  <a:lnTo>
                    <a:pt x="152" y="282"/>
                  </a:lnTo>
                  <a:lnTo>
                    <a:pt x="152" y="284"/>
                  </a:lnTo>
                  <a:lnTo>
                    <a:pt x="154" y="285"/>
                  </a:lnTo>
                  <a:lnTo>
                    <a:pt x="159" y="287"/>
                  </a:lnTo>
                  <a:lnTo>
                    <a:pt x="161" y="288"/>
                  </a:lnTo>
                  <a:lnTo>
                    <a:pt x="160" y="288"/>
                  </a:lnTo>
                  <a:lnTo>
                    <a:pt x="158" y="287"/>
                  </a:lnTo>
                  <a:lnTo>
                    <a:pt x="159" y="290"/>
                  </a:lnTo>
                  <a:lnTo>
                    <a:pt x="161" y="290"/>
                  </a:lnTo>
                  <a:lnTo>
                    <a:pt x="162" y="291"/>
                  </a:lnTo>
                  <a:lnTo>
                    <a:pt x="163" y="293"/>
                  </a:lnTo>
                  <a:lnTo>
                    <a:pt x="165" y="294"/>
                  </a:lnTo>
                  <a:lnTo>
                    <a:pt x="169" y="294"/>
                  </a:lnTo>
                  <a:lnTo>
                    <a:pt x="171" y="295"/>
                  </a:lnTo>
                  <a:lnTo>
                    <a:pt x="172" y="295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8" y="300"/>
                  </a:lnTo>
                  <a:lnTo>
                    <a:pt x="178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1" y="301"/>
                  </a:lnTo>
                  <a:lnTo>
                    <a:pt x="182" y="303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2" y="305"/>
                  </a:lnTo>
                  <a:lnTo>
                    <a:pt x="182" y="306"/>
                  </a:lnTo>
                  <a:lnTo>
                    <a:pt x="181" y="306"/>
                  </a:lnTo>
                  <a:lnTo>
                    <a:pt x="180" y="306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81" y="313"/>
                  </a:lnTo>
                  <a:lnTo>
                    <a:pt x="180" y="313"/>
                  </a:lnTo>
                  <a:lnTo>
                    <a:pt x="180" y="314"/>
                  </a:lnTo>
                  <a:lnTo>
                    <a:pt x="181" y="314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2" y="316"/>
                  </a:lnTo>
                  <a:lnTo>
                    <a:pt x="182" y="317"/>
                  </a:lnTo>
                  <a:lnTo>
                    <a:pt x="184" y="317"/>
                  </a:lnTo>
                  <a:lnTo>
                    <a:pt x="185" y="317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2" y="319"/>
                  </a:lnTo>
                  <a:lnTo>
                    <a:pt x="182" y="320"/>
                  </a:lnTo>
                  <a:lnTo>
                    <a:pt x="184" y="320"/>
                  </a:lnTo>
                  <a:lnTo>
                    <a:pt x="186" y="320"/>
                  </a:lnTo>
                  <a:lnTo>
                    <a:pt x="187" y="320"/>
                  </a:lnTo>
                  <a:lnTo>
                    <a:pt x="188" y="321"/>
                  </a:lnTo>
                  <a:lnTo>
                    <a:pt x="189" y="323"/>
                  </a:lnTo>
                  <a:lnTo>
                    <a:pt x="191" y="323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3"/>
                  </a:lnTo>
                  <a:lnTo>
                    <a:pt x="199" y="323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5" y="319"/>
                  </a:lnTo>
                  <a:lnTo>
                    <a:pt x="205" y="318"/>
                  </a:lnTo>
                  <a:lnTo>
                    <a:pt x="206" y="318"/>
                  </a:lnTo>
                  <a:lnTo>
                    <a:pt x="208" y="317"/>
                  </a:lnTo>
                  <a:lnTo>
                    <a:pt x="210" y="316"/>
                  </a:lnTo>
                  <a:lnTo>
                    <a:pt x="211" y="316"/>
                  </a:lnTo>
                  <a:lnTo>
                    <a:pt x="218" y="316"/>
                  </a:lnTo>
                  <a:lnTo>
                    <a:pt x="220" y="317"/>
                  </a:lnTo>
                  <a:lnTo>
                    <a:pt x="221" y="317"/>
                  </a:lnTo>
                  <a:lnTo>
                    <a:pt x="220" y="318"/>
                  </a:lnTo>
                  <a:lnTo>
                    <a:pt x="219" y="319"/>
                  </a:lnTo>
                  <a:lnTo>
                    <a:pt x="217" y="319"/>
                  </a:lnTo>
                  <a:lnTo>
                    <a:pt x="215" y="319"/>
                  </a:lnTo>
                  <a:lnTo>
                    <a:pt x="215" y="320"/>
                  </a:lnTo>
                  <a:lnTo>
                    <a:pt x="221" y="320"/>
                  </a:lnTo>
                  <a:lnTo>
                    <a:pt x="224" y="320"/>
                  </a:lnTo>
                  <a:lnTo>
                    <a:pt x="225" y="320"/>
                  </a:lnTo>
                  <a:lnTo>
                    <a:pt x="226" y="320"/>
                  </a:lnTo>
                  <a:lnTo>
                    <a:pt x="226" y="321"/>
                  </a:lnTo>
                  <a:lnTo>
                    <a:pt x="233" y="326"/>
                  </a:lnTo>
                  <a:lnTo>
                    <a:pt x="238" y="327"/>
                  </a:lnTo>
                  <a:lnTo>
                    <a:pt x="241" y="330"/>
                  </a:lnTo>
                  <a:lnTo>
                    <a:pt x="252" y="331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6" y="334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4" y="346"/>
                  </a:lnTo>
                  <a:lnTo>
                    <a:pt x="265" y="347"/>
                  </a:lnTo>
                  <a:lnTo>
                    <a:pt x="266" y="347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9" y="350"/>
                  </a:lnTo>
                  <a:lnTo>
                    <a:pt x="269" y="351"/>
                  </a:lnTo>
                  <a:lnTo>
                    <a:pt x="270" y="351"/>
                  </a:lnTo>
                  <a:lnTo>
                    <a:pt x="271" y="352"/>
                  </a:lnTo>
                  <a:lnTo>
                    <a:pt x="273" y="355"/>
                  </a:lnTo>
                  <a:lnTo>
                    <a:pt x="285" y="359"/>
                  </a:lnTo>
                  <a:lnTo>
                    <a:pt x="289" y="365"/>
                  </a:lnTo>
                  <a:lnTo>
                    <a:pt x="291" y="368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9"/>
                  </a:lnTo>
                  <a:lnTo>
                    <a:pt x="292" y="370"/>
                  </a:lnTo>
                  <a:lnTo>
                    <a:pt x="293" y="370"/>
                  </a:lnTo>
                  <a:lnTo>
                    <a:pt x="295" y="370"/>
                  </a:lnTo>
                  <a:lnTo>
                    <a:pt x="293" y="371"/>
                  </a:lnTo>
                  <a:lnTo>
                    <a:pt x="295" y="371"/>
                  </a:lnTo>
                  <a:lnTo>
                    <a:pt x="296" y="370"/>
                  </a:lnTo>
                  <a:lnTo>
                    <a:pt x="297" y="370"/>
                  </a:lnTo>
                  <a:lnTo>
                    <a:pt x="298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7" y="373"/>
                  </a:lnTo>
                  <a:lnTo>
                    <a:pt x="297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2" y="377"/>
                  </a:lnTo>
                  <a:lnTo>
                    <a:pt x="304" y="378"/>
                  </a:lnTo>
                  <a:lnTo>
                    <a:pt x="308" y="377"/>
                  </a:lnTo>
                  <a:lnTo>
                    <a:pt x="310" y="3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125">
              <a:extLst>
                <a:ext uri="{FF2B5EF4-FFF2-40B4-BE49-F238E27FC236}">
                  <a16:creationId xmlns:a16="http://schemas.microsoft.com/office/drawing/2014/main" id="{1158E490-3C6C-82F4-6AF1-6F5A3E39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1" y="4654550"/>
              <a:ext cx="722313" cy="196850"/>
            </a:xfrm>
            <a:custGeom>
              <a:avLst/>
              <a:gdLst>
                <a:gd name="T0" fmla="*/ 370 w 455"/>
                <a:gd name="T1" fmla="*/ 117 h 124"/>
                <a:gd name="T2" fmla="*/ 373 w 455"/>
                <a:gd name="T3" fmla="*/ 89 h 124"/>
                <a:gd name="T4" fmla="*/ 383 w 455"/>
                <a:gd name="T5" fmla="*/ 73 h 124"/>
                <a:gd name="T6" fmla="*/ 412 w 455"/>
                <a:gd name="T7" fmla="*/ 67 h 124"/>
                <a:gd name="T8" fmla="*/ 440 w 455"/>
                <a:gd name="T9" fmla="*/ 39 h 124"/>
                <a:gd name="T10" fmla="*/ 455 w 455"/>
                <a:gd name="T11" fmla="*/ 23 h 124"/>
                <a:gd name="T12" fmla="*/ 454 w 455"/>
                <a:gd name="T13" fmla="*/ 20 h 124"/>
                <a:gd name="T14" fmla="*/ 454 w 455"/>
                <a:gd name="T15" fmla="*/ 15 h 124"/>
                <a:gd name="T16" fmla="*/ 454 w 455"/>
                <a:gd name="T17" fmla="*/ 9 h 124"/>
                <a:gd name="T18" fmla="*/ 449 w 455"/>
                <a:gd name="T19" fmla="*/ 6 h 124"/>
                <a:gd name="T20" fmla="*/ 448 w 455"/>
                <a:gd name="T21" fmla="*/ 3 h 124"/>
                <a:gd name="T22" fmla="*/ 443 w 455"/>
                <a:gd name="T23" fmla="*/ 3 h 124"/>
                <a:gd name="T24" fmla="*/ 442 w 455"/>
                <a:gd name="T25" fmla="*/ 0 h 124"/>
                <a:gd name="T26" fmla="*/ 436 w 455"/>
                <a:gd name="T27" fmla="*/ 7 h 124"/>
                <a:gd name="T28" fmla="*/ 419 w 455"/>
                <a:gd name="T29" fmla="*/ 15 h 124"/>
                <a:gd name="T30" fmla="*/ 365 w 455"/>
                <a:gd name="T31" fmla="*/ 23 h 124"/>
                <a:gd name="T32" fmla="*/ 330 w 455"/>
                <a:gd name="T33" fmla="*/ 20 h 124"/>
                <a:gd name="T34" fmla="*/ 313 w 455"/>
                <a:gd name="T35" fmla="*/ 28 h 124"/>
                <a:gd name="T36" fmla="*/ 308 w 455"/>
                <a:gd name="T37" fmla="*/ 29 h 124"/>
                <a:gd name="T38" fmla="*/ 292 w 455"/>
                <a:gd name="T39" fmla="*/ 41 h 124"/>
                <a:gd name="T40" fmla="*/ 284 w 455"/>
                <a:gd name="T41" fmla="*/ 42 h 124"/>
                <a:gd name="T42" fmla="*/ 235 w 455"/>
                <a:gd name="T43" fmla="*/ 59 h 124"/>
                <a:gd name="T44" fmla="*/ 206 w 455"/>
                <a:gd name="T45" fmla="*/ 58 h 124"/>
                <a:gd name="T46" fmla="*/ 188 w 455"/>
                <a:gd name="T47" fmla="*/ 59 h 124"/>
                <a:gd name="T48" fmla="*/ 176 w 455"/>
                <a:gd name="T49" fmla="*/ 53 h 124"/>
                <a:gd name="T50" fmla="*/ 150 w 455"/>
                <a:gd name="T51" fmla="*/ 40 h 124"/>
                <a:gd name="T52" fmla="*/ 137 w 455"/>
                <a:gd name="T53" fmla="*/ 41 h 124"/>
                <a:gd name="T54" fmla="*/ 126 w 455"/>
                <a:gd name="T55" fmla="*/ 46 h 124"/>
                <a:gd name="T56" fmla="*/ 98 w 455"/>
                <a:gd name="T57" fmla="*/ 56 h 124"/>
                <a:gd name="T58" fmla="*/ 72 w 455"/>
                <a:gd name="T59" fmla="*/ 61 h 124"/>
                <a:gd name="T60" fmla="*/ 65 w 455"/>
                <a:gd name="T61" fmla="*/ 63 h 124"/>
                <a:gd name="T62" fmla="*/ 60 w 455"/>
                <a:gd name="T63" fmla="*/ 63 h 124"/>
                <a:gd name="T64" fmla="*/ 57 w 455"/>
                <a:gd name="T65" fmla="*/ 65 h 124"/>
                <a:gd name="T66" fmla="*/ 56 w 455"/>
                <a:gd name="T67" fmla="*/ 59 h 124"/>
                <a:gd name="T68" fmla="*/ 52 w 455"/>
                <a:gd name="T69" fmla="*/ 54 h 124"/>
                <a:gd name="T70" fmla="*/ 48 w 455"/>
                <a:gd name="T71" fmla="*/ 50 h 124"/>
                <a:gd name="T72" fmla="*/ 28 w 455"/>
                <a:gd name="T73" fmla="*/ 46 h 124"/>
                <a:gd name="T74" fmla="*/ 26 w 455"/>
                <a:gd name="T75" fmla="*/ 49 h 124"/>
                <a:gd name="T76" fmla="*/ 24 w 455"/>
                <a:gd name="T77" fmla="*/ 55 h 124"/>
                <a:gd name="T78" fmla="*/ 22 w 455"/>
                <a:gd name="T79" fmla="*/ 61 h 124"/>
                <a:gd name="T80" fmla="*/ 21 w 455"/>
                <a:gd name="T81" fmla="*/ 73 h 124"/>
                <a:gd name="T82" fmla="*/ 19 w 455"/>
                <a:gd name="T83" fmla="*/ 80 h 124"/>
                <a:gd name="T84" fmla="*/ 22 w 455"/>
                <a:gd name="T85" fmla="*/ 86 h 124"/>
                <a:gd name="T86" fmla="*/ 24 w 455"/>
                <a:gd name="T87" fmla="*/ 88 h 124"/>
                <a:gd name="T88" fmla="*/ 22 w 455"/>
                <a:gd name="T89" fmla="*/ 92 h 124"/>
                <a:gd name="T90" fmla="*/ 27 w 455"/>
                <a:gd name="T91" fmla="*/ 93 h 124"/>
                <a:gd name="T92" fmla="*/ 30 w 455"/>
                <a:gd name="T93" fmla="*/ 98 h 124"/>
                <a:gd name="T94" fmla="*/ 30 w 455"/>
                <a:gd name="T95" fmla="*/ 101 h 124"/>
                <a:gd name="T96" fmla="*/ 17 w 455"/>
                <a:gd name="T97" fmla="*/ 101 h 124"/>
                <a:gd name="T98" fmla="*/ 13 w 455"/>
                <a:gd name="T99" fmla="*/ 104 h 124"/>
                <a:gd name="T100" fmla="*/ 8 w 455"/>
                <a:gd name="T101" fmla="*/ 102 h 124"/>
                <a:gd name="T102" fmla="*/ 8 w 455"/>
                <a:gd name="T103" fmla="*/ 104 h 124"/>
                <a:gd name="T104" fmla="*/ 6 w 455"/>
                <a:gd name="T105" fmla="*/ 120 h 124"/>
                <a:gd name="T106" fmla="*/ 1 w 455"/>
                <a:gd name="T107" fmla="*/ 123 h 124"/>
                <a:gd name="T108" fmla="*/ 372 w 455"/>
                <a:gd name="T10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5" h="124">
                  <a:moveTo>
                    <a:pt x="372" y="124"/>
                  </a:moveTo>
                  <a:lnTo>
                    <a:pt x="370" y="119"/>
                  </a:lnTo>
                  <a:lnTo>
                    <a:pt x="370" y="117"/>
                  </a:lnTo>
                  <a:lnTo>
                    <a:pt x="370" y="115"/>
                  </a:lnTo>
                  <a:lnTo>
                    <a:pt x="372" y="93"/>
                  </a:lnTo>
                  <a:lnTo>
                    <a:pt x="373" y="89"/>
                  </a:lnTo>
                  <a:lnTo>
                    <a:pt x="379" y="76"/>
                  </a:lnTo>
                  <a:lnTo>
                    <a:pt x="380" y="74"/>
                  </a:lnTo>
                  <a:lnTo>
                    <a:pt x="383" y="73"/>
                  </a:lnTo>
                  <a:lnTo>
                    <a:pt x="388" y="72"/>
                  </a:lnTo>
                  <a:lnTo>
                    <a:pt x="411" y="68"/>
                  </a:lnTo>
                  <a:lnTo>
                    <a:pt x="412" y="67"/>
                  </a:lnTo>
                  <a:lnTo>
                    <a:pt x="415" y="66"/>
                  </a:lnTo>
                  <a:lnTo>
                    <a:pt x="425" y="54"/>
                  </a:lnTo>
                  <a:lnTo>
                    <a:pt x="440" y="39"/>
                  </a:lnTo>
                  <a:lnTo>
                    <a:pt x="448" y="30"/>
                  </a:lnTo>
                  <a:lnTo>
                    <a:pt x="453" y="26"/>
                  </a:lnTo>
                  <a:lnTo>
                    <a:pt x="455" y="23"/>
                  </a:lnTo>
                  <a:lnTo>
                    <a:pt x="455" y="22"/>
                  </a:lnTo>
                  <a:lnTo>
                    <a:pt x="455" y="21"/>
                  </a:lnTo>
                  <a:lnTo>
                    <a:pt x="454" y="20"/>
                  </a:lnTo>
                  <a:lnTo>
                    <a:pt x="454" y="19"/>
                  </a:lnTo>
                  <a:lnTo>
                    <a:pt x="454" y="16"/>
                  </a:lnTo>
                  <a:lnTo>
                    <a:pt x="454" y="15"/>
                  </a:lnTo>
                  <a:lnTo>
                    <a:pt x="453" y="14"/>
                  </a:lnTo>
                  <a:lnTo>
                    <a:pt x="451" y="13"/>
                  </a:lnTo>
                  <a:lnTo>
                    <a:pt x="454" y="9"/>
                  </a:lnTo>
                  <a:lnTo>
                    <a:pt x="453" y="8"/>
                  </a:lnTo>
                  <a:lnTo>
                    <a:pt x="453" y="7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49" y="3"/>
                  </a:lnTo>
                  <a:lnTo>
                    <a:pt x="448" y="3"/>
                  </a:lnTo>
                  <a:lnTo>
                    <a:pt x="447" y="4"/>
                  </a:lnTo>
                  <a:lnTo>
                    <a:pt x="444" y="3"/>
                  </a:lnTo>
                  <a:lnTo>
                    <a:pt x="443" y="3"/>
                  </a:lnTo>
                  <a:lnTo>
                    <a:pt x="443" y="2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1"/>
                  </a:lnTo>
                  <a:lnTo>
                    <a:pt x="440" y="1"/>
                  </a:lnTo>
                  <a:lnTo>
                    <a:pt x="436" y="7"/>
                  </a:lnTo>
                  <a:lnTo>
                    <a:pt x="431" y="11"/>
                  </a:lnTo>
                  <a:lnTo>
                    <a:pt x="428" y="13"/>
                  </a:lnTo>
                  <a:lnTo>
                    <a:pt x="419" y="15"/>
                  </a:lnTo>
                  <a:lnTo>
                    <a:pt x="388" y="22"/>
                  </a:lnTo>
                  <a:lnTo>
                    <a:pt x="367" y="23"/>
                  </a:lnTo>
                  <a:lnTo>
                    <a:pt x="365" y="23"/>
                  </a:lnTo>
                  <a:lnTo>
                    <a:pt x="362" y="21"/>
                  </a:lnTo>
                  <a:lnTo>
                    <a:pt x="345" y="17"/>
                  </a:lnTo>
                  <a:lnTo>
                    <a:pt x="330" y="20"/>
                  </a:lnTo>
                  <a:lnTo>
                    <a:pt x="326" y="21"/>
                  </a:lnTo>
                  <a:lnTo>
                    <a:pt x="317" y="27"/>
                  </a:lnTo>
                  <a:lnTo>
                    <a:pt x="313" y="28"/>
                  </a:lnTo>
                  <a:lnTo>
                    <a:pt x="312" y="28"/>
                  </a:lnTo>
                  <a:lnTo>
                    <a:pt x="310" y="29"/>
                  </a:lnTo>
                  <a:lnTo>
                    <a:pt x="308" y="29"/>
                  </a:lnTo>
                  <a:lnTo>
                    <a:pt x="307" y="30"/>
                  </a:lnTo>
                  <a:lnTo>
                    <a:pt x="297" y="37"/>
                  </a:lnTo>
                  <a:lnTo>
                    <a:pt x="292" y="41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76" y="47"/>
                  </a:lnTo>
                  <a:lnTo>
                    <a:pt x="260" y="54"/>
                  </a:lnTo>
                  <a:lnTo>
                    <a:pt x="235" y="59"/>
                  </a:lnTo>
                  <a:lnTo>
                    <a:pt x="221" y="61"/>
                  </a:lnTo>
                  <a:lnTo>
                    <a:pt x="216" y="61"/>
                  </a:lnTo>
                  <a:lnTo>
                    <a:pt x="206" y="58"/>
                  </a:lnTo>
                  <a:lnTo>
                    <a:pt x="202" y="58"/>
                  </a:lnTo>
                  <a:lnTo>
                    <a:pt x="200" y="59"/>
                  </a:lnTo>
                  <a:lnTo>
                    <a:pt x="188" y="59"/>
                  </a:lnTo>
                  <a:lnTo>
                    <a:pt x="182" y="59"/>
                  </a:lnTo>
                  <a:lnTo>
                    <a:pt x="178" y="55"/>
                  </a:lnTo>
                  <a:lnTo>
                    <a:pt x="176" y="53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50" y="40"/>
                  </a:lnTo>
                  <a:lnTo>
                    <a:pt x="145" y="39"/>
                  </a:lnTo>
                  <a:lnTo>
                    <a:pt x="143" y="39"/>
                  </a:lnTo>
                  <a:lnTo>
                    <a:pt x="137" y="41"/>
                  </a:lnTo>
                  <a:lnTo>
                    <a:pt x="130" y="45"/>
                  </a:lnTo>
                  <a:lnTo>
                    <a:pt x="129" y="46"/>
                  </a:lnTo>
                  <a:lnTo>
                    <a:pt x="126" y="46"/>
                  </a:lnTo>
                  <a:lnTo>
                    <a:pt x="116" y="52"/>
                  </a:lnTo>
                  <a:lnTo>
                    <a:pt x="103" y="54"/>
                  </a:lnTo>
                  <a:lnTo>
                    <a:pt x="98" y="56"/>
                  </a:lnTo>
                  <a:lnTo>
                    <a:pt x="87" y="63"/>
                  </a:lnTo>
                  <a:lnTo>
                    <a:pt x="84" y="63"/>
                  </a:lnTo>
                  <a:lnTo>
                    <a:pt x="72" y="61"/>
                  </a:lnTo>
                  <a:lnTo>
                    <a:pt x="70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0" y="63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5"/>
                  </a:lnTo>
                  <a:lnTo>
                    <a:pt x="56" y="63"/>
                  </a:lnTo>
                  <a:lnTo>
                    <a:pt x="54" y="62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4" y="55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1" y="50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4" y="59"/>
                  </a:lnTo>
                  <a:lnTo>
                    <a:pt x="22" y="61"/>
                  </a:lnTo>
                  <a:lnTo>
                    <a:pt x="21" y="66"/>
                  </a:lnTo>
                  <a:lnTo>
                    <a:pt x="21" y="69"/>
                  </a:lnTo>
                  <a:lnTo>
                    <a:pt x="21" y="73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0" y="85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89"/>
                  </a:lnTo>
                  <a:lnTo>
                    <a:pt x="24" y="91"/>
                  </a:lnTo>
                  <a:lnTo>
                    <a:pt x="22" y="92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4"/>
                  </a:lnTo>
                  <a:lnTo>
                    <a:pt x="28" y="97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13" y="102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7" y="101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7"/>
                  </a:lnTo>
                  <a:lnTo>
                    <a:pt x="6" y="120"/>
                  </a:lnTo>
                  <a:lnTo>
                    <a:pt x="6" y="124"/>
                  </a:lnTo>
                  <a:lnTo>
                    <a:pt x="5" y="124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372" y="124"/>
                  </a:lnTo>
                  <a:lnTo>
                    <a:pt x="372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379">
              <a:extLst>
                <a:ext uri="{FF2B5EF4-FFF2-40B4-BE49-F238E27FC236}">
                  <a16:creationId xmlns:a16="http://schemas.microsoft.com/office/drawing/2014/main" id="{AEF1EF25-7EF5-2E39-7868-5330346E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1" y="4649788"/>
              <a:ext cx="350838" cy="201613"/>
            </a:xfrm>
            <a:custGeom>
              <a:avLst/>
              <a:gdLst>
                <a:gd name="T0" fmla="*/ 173 w 221"/>
                <a:gd name="T1" fmla="*/ 118 h 127"/>
                <a:gd name="T2" fmla="*/ 174 w 221"/>
                <a:gd name="T3" fmla="*/ 102 h 127"/>
                <a:gd name="T4" fmla="*/ 180 w 221"/>
                <a:gd name="T5" fmla="*/ 89 h 127"/>
                <a:gd name="T6" fmla="*/ 199 w 221"/>
                <a:gd name="T7" fmla="*/ 81 h 127"/>
                <a:gd name="T8" fmla="*/ 213 w 221"/>
                <a:gd name="T9" fmla="*/ 52 h 127"/>
                <a:gd name="T10" fmla="*/ 221 w 221"/>
                <a:gd name="T11" fmla="*/ 45 h 127"/>
                <a:gd name="T12" fmla="*/ 219 w 221"/>
                <a:gd name="T13" fmla="*/ 42 h 127"/>
                <a:gd name="T14" fmla="*/ 218 w 221"/>
                <a:gd name="T15" fmla="*/ 37 h 127"/>
                <a:gd name="T16" fmla="*/ 214 w 221"/>
                <a:gd name="T17" fmla="*/ 31 h 127"/>
                <a:gd name="T18" fmla="*/ 215 w 221"/>
                <a:gd name="T19" fmla="*/ 26 h 127"/>
                <a:gd name="T20" fmla="*/ 209 w 221"/>
                <a:gd name="T21" fmla="*/ 26 h 127"/>
                <a:gd name="T22" fmla="*/ 204 w 221"/>
                <a:gd name="T23" fmla="*/ 30 h 127"/>
                <a:gd name="T24" fmla="*/ 199 w 221"/>
                <a:gd name="T25" fmla="*/ 36 h 127"/>
                <a:gd name="T26" fmla="*/ 192 w 221"/>
                <a:gd name="T27" fmla="*/ 43 h 127"/>
                <a:gd name="T28" fmla="*/ 180 w 221"/>
                <a:gd name="T29" fmla="*/ 45 h 127"/>
                <a:gd name="T30" fmla="*/ 178 w 221"/>
                <a:gd name="T31" fmla="*/ 53 h 127"/>
                <a:gd name="T32" fmla="*/ 168 w 221"/>
                <a:gd name="T33" fmla="*/ 58 h 127"/>
                <a:gd name="T34" fmla="*/ 159 w 221"/>
                <a:gd name="T35" fmla="*/ 53 h 127"/>
                <a:gd name="T36" fmla="*/ 154 w 221"/>
                <a:gd name="T37" fmla="*/ 52 h 127"/>
                <a:gd name="T38" fmla="*/ 152 w 221"/>
                <a:gd name="T39" fmla="*/ 48 h 127"/>
                <a:gd name="T40" fmla="*/ 157 w 221"/>
                <a:gd name="T41" fmla="*/ 46 h 127"/>
                <a:gd name="T42" fmla="*/ 160 w 221"/>
                <a:gd name="T43" fmla="*/ 48 h 127"/>
                <a:gd name="T44" fmla="*/ 162 w 221"/>
                <a:gd name="T45" fmla="*/ 43 h 127"/>
                <a:gd name="T46" fmla="*/ 153 w 221"/>
                <a:gd name="T47" fmla="*/ 35 h 127"/>
                <a:gd name="T48" fmla="*/ 153 w 221"/>
                <a:gd name="T49" fmla="*/ 20 h 127"/>
                <a:gd name="T50" fmla="*/ 147 w 221"/>
                <a:gd name="T51" fmla="*/ 19 h 127"/>
                <a:gd name="T52" fmla="*/ 152 w 221"/>
                <a:gd name="T53" fmla="*/ 16 h 127"/>
                <a:gd name="T54" fmla="*/ 156 w 221"/>
                <a:gd name="T55" fmla="*/ 16 h 127"/>
                <a:gd name="T56" fmla="*/ 142 w 221"/>
                <a:gd name="T57" fmla="*/ 10 h 127"/>
                <a:gd name="T58" fmla="*/ 135 w 221"/>
                <a:gd name="T59" fmla="*/ 10 h 127"/>
                <a:gd name="T60" fmla="*/ 126 w 221"/>
                <a:gd name="T61" fmla="*/ 10 h 127"/>
                <a:gd name="T62" fmla="*/ 126 w 221"/>
                <a:gd name="T63" fmla="*/ 11 h 127"/>
                <a:gd name="T64" fmla="*/ 129 w 221"/>
                <a:gd name="T65" fmla="*/ 17 h 127"/>
                <a:gd name="T66" fmla="*/ 122 w 221"/>
                <a:gd name="T67" fmla="*/ 16 h 127"/>
                <a:gd name="T68" fmla="*/ 123 w 221"/>
                <a:gd name="T69" fmla="*/ 10 h 127"/>
                <a:gd name="T70" fmla="*/ 121 w 221"/>
                <a:gd name="T71" fmla="*/ 1 h 127"/>
                <a:gd name="T72" fmla="*/ 115 w 221"/>
                <a:gd name="T73" fmla="*/ 1 h 127"/>
                <a:gd name="T74" fmla="*/ 107 w 221"/>
                <a:gd name="T75" fmla="*/ 4 h 127"/>
                <a:gd name="T76" fmla="*/ 101 w 221"/>
                <a:gd name="T77" fmla="*/ 6 h 127"/>
                <a:gd name="T78" fmla="*/ 95 w 221"/>
                <a:gd name="T79" fmla="*/ 7 h 127"/>
                <a:gd name="T80" fmla="*/ 88 w 221"/>
                <a:gd name="T81" fmla="*/ 11 h 127"/>
                <a:gd name="T82" fmla="*/ 74 w 221"/>
                <a:gd name="T83" fmla="*/ 16 h 127"/>
                <a:gd name="T84" fmla="*/ 63 w 221"/>
                <a:gd name="T85" fmla="*/ 20 h 127"/>
                <a:gd name="T86" fmla="*/ 55 w 221"/>
                <a:gd name="T87" fmla="*/ 31 h 127"/>
                <a:gd name="T88" fmla="*/ 40 w 221"/>
                <a:gd name="T89" fmla="*/ 36 h 127"/>
                <a:gd name="T90" fmla="*/ 33 w 221"/>
                <a:gd name="T91" fmla="*/ 42 h 127"/>
                <a:gd name="T92" fmla="*/ 35 w 221"/>
                <a:gd name="T93" fmla="*/ 49 h 127"/>
                <a:gd name="T94" fmla="*/ 20 w 221"/>
                <a:gd name="T95" fmla="*/ 51 h 127"/>
                <a:gd name="T96" fmla="*/ 22 w 221"/>
                <a:gd name="T97" fmla="*/ 57 h 127"/>
                <a:gd name="T98" fmla="*/ 10 w 221"/>
                <a:gd name="T99" fmla="*/ 72 h 127"/>
                <a:gd name="T100" fmla="*/ 0 w 221"/>
                <a:gd name="T101" fmla="*/ 79 h 127"/>
                <a:gd name="T102" fmla="*/ 12 w 221"/>
                <a:gd name="T103" fmla="*/ 83 h 127"/>
                <a:gd name="T104" fmla="*/ 14 w 221"/>
                <a:gd name="T105" fmla="*/ 91 h 127"/>
                <a:gd name="T106" fmla="*/ 10 w 221"/>
                <a:gd name="T107" fmla="*/ 107 h 127"/>
                <a:gd name="T108" fmla="*/ 10 w 221"/>
                <a:gd name="T109" fmla="*/ 114 h 127"/>
                <a:gd name="T110" fmla="*/ 175 w 221"/>
                <a:gd name="T1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27">
                  <a:moveTo>
                    <a:pt x="175" y="124"/>
                  </a:moveTo>
                  <a:lnTo>
                    <a:pt x="174" y="123"/>
                  </a:lnTo>
                  <a:lnTo>
                    <a:pt x="174" y="122"/>
                  </a:lnTo>
                  <a:lnTo>
                    <a:pt x="173" y="118"/>
                  </a:lnTo>
                  <a:lnTo>
                    <a:pt x="173" y="115"/>
                  </a:lnTo>
                  <a:lnTo>
                    <a:pt x="173" y="110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5" y="98"/>
                  </a:lnTo>
                  <a:lnTo>
                    <a:pt x="176" y="95"/>
                  </a:lnTo>
                  <a:lnTo>
                    <a:pt x="179" y="90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91" y="85"/>
                  </a:lnTo>
                  <a:lnTo>
                    <a:pt x="196" y="83"/>
                  </a:lnTo>
                  <a:lnTo>
                    <a:pt x="199" y="81"/>
                  </a:lnTo>
                  <a:lnTo>
                    <a:pt x="202" y="71"/>
                  </a:lnTo>
                  <a:lnTo>
                    <a:pt x="208" y="62"/>
                  </a:lnTo>
                  <a:lnTo>
                    <a:pt x="211" y="56"/>
                  </a:lnTo>
                  <a:lnTo>
                    <a:pt x="213" y="52"/>
                  </a:lnTo>
                  <a:lnTo>
                    <a:pt x="217" y="49"/>
                  </a:lnTo>
                  <a:lnTo>
                    <a:pt x="220" y="4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8" y="40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5" y="33"/>
                  </a:lnTo>
                  <a:lnTo>
                    <a:pt x="215" y="32"/>
                  </a:lnTo>
                  <a:lnTo>
                    <a:pt x="214" y="31"/>
                  </a:lnTo>
                  <a:lnTo>
                    <a:pt x="214" y="30"/>
                  </a:lnTo>
                  <a:lnTo>
                    <a:pt x="214" y="29"/>
                  </a:lnTo>
                  <a:lnTo>
                    <a:pt x="215" y="27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3" y="24"/>
                  </a:lnTo>
                  <a:lnTo>
                    <a:pt x="212" y="24"/>
                  </a:lnTo>
                  <a:lnTo>
                    <a:pt x="209" y="26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4" y="29"/>
                  </a:lnTo>
                  <a:lnTo>
                    <a:pt x="204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199" y="36"/>
                  </a:lnTo>
                  <a:lnTo>
                    <a:pt x="199" y="37"/>
                  </a:lnTo>
                  <a:lnTo>
                    <a:pt x="198" y="38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88" y="44"/>
                  </a:lnTo>
                  <a:lnTo>
                    <a:pt x="185" y="45"/>
                  </a:lnTo>
                  <a:lnTo>
                    <a:pt x="181" y="44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79" y="49"/>
                  </a:lnTo>
                  <a:lnTo>
                    <a:pt x="178" y="51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4" y="56"/>
                  </a:lnTo>
                  <a:lnTo>
                    <a:pt x="169" y="58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3" y="58"/>
                  </a:lnTo>
                  <a:lnTo>
                    <a:pt x="161" y="56"/>
                  </a:lnTo>
                  <a:lnTo>
                    <a:pt x="159" y="53"/>
                  </a:lnTo>
                  <a:lnTo>
                    <a:pt x="156" y="50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6" y="48"/>
                  </a:lnTo>
                  <a:lnTo>
                    <a:pt x="157" y="49"/>
                  </a:lnTo>
                  <a:lnTo>
                    <a:pt x="159" y="49"/>
                  </a:lnTo>
                  <a:lnTo>
                    <a:pt x="160" y="48"/>
                  </a:lnTo>
                  <a:lnTo>
                    <a:pt x="160" y="46"/>
                  </a:lnTo>
                  <a:lnTo>
                    <a:pt x="162" y="45"/>
                  </a:lnTo>
                  <a:lnTo>
                    <a:pt x="162" y="44"/>
                  </a:lnTo>
                  <a:lnTo>
                    <a:pt x="162" y="43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6" y="38"/>
                  </a:lnTo>
                  <a:lnTo>
                    <a:pt x="153" y="35"/>
                  </a:lnTo>
                  <a:lnTo>
                    <a:pt x="150" y="30"/>
                  </a:lnTo>
                  <a:lnTo>
                    <a:pt x="150" y="25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2" y="10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6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6"/>
                  </a:lnTo>
                  <a:lnTo>
                    <a:pt x="129" y="17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22" y="16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6" y="7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7" y="4"/>
                  </a:lnTo>
                  <a:lnTo>
                    <a:pt x="104" y="5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6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10"/>
                  </a:lnTo>
                  <a:lnTo>
                    <a:pt x="88" y="11"/>
                  </a:lnTo>
                  <a:lnTo>
                    <a:pt x="78" y="11"/>
                  </a:lnTo>
                  <a:lnTo>
                    <a:pt x="76" y="12"/>
                  </a:lnTo>
                  <a:lnTo>
                    <a:pt x="75" y="14"/>
                  </a:lnTo>
                  <a:lnTo>
                    <a:pt x="74" y="16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3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0" y="51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2" y="61"/>
                  </a:lnTo>
                  <a:lnTo>
                    <a:pt x="19" y="64"/>
                  </a:lnTo>
                  <a:lnTo>
                    <a:pt x="18" y="66"/>
                  </a:lnTo>
                  <a:lnTo>
                    <a:pt x="10" y="72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10" y="82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4" y="91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0" y="102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11" y="110"/>
                  </a:lnTo>
                  <a:lnTo>
                    <a:pt x="11" y="111"/>
                  </a:lnTo>
                  <a:lnTo>
                    <a:pt x="10" y="114"/>
                  </a:lnTo>
                  <a:lnTo>
                    <a:pt x="10" y="115"/>
                  </a:lnTo>
                  <a:lnTo>
                    <a:pt x="9" y="122"/>
                  </a:lnTo>
                  <a:lnTo>
                    <a:pt x="9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5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541">
              <a:extLst>
                <a:ext uri="{FF2B5EF4-FFF2-40B4-BE49-F238E27FC236}">
                  <a16:creationId xmlns:a16="http://schemas.microsoft.com/office/drawing/2014/main" id="{8082CEB9-E000-43E7-5ED1-C40747DE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4645025"/>
              <a:ext cx="309563" cy="206375"/>
            </a:xfrm>
            <a:custGeom>
              <a:avLst/>
              <a:gdLst>
                <a:gd name="T0" fmla="*/ 191 w 195"/>
                <a:gd name="T1" fmla="*/ 17 h 130"/>
                <a:gd name="T2" fmla="*/ 186 w 195"/>
                <a:gd name="T3" fmla="*/ 14 h 130"/>
                <a:gd name="T4" fmla="*/ 177 w 195"/>
                <a:gd name="T5" fmla="*/ 15 h 130"/>
                <a:gd name="T6" fmla="*/ 175 w 195"/>
                <a:gd name="T7" fmla="*/ 14 h 130"/>
                <a:gd name="T8" fmla="*/ 171 w 195"/>
                <a:gd name="T9" fmla="*/ 12 h 130"/>
                <a:gd name="T10" fmla="*/ 168 w 195"/>
                <a:gd name="T11" fmla="*/ 13 h 130"/>
                <a:gd name="T12" fmla="*/ 163 w 195"/>
                <a:gd name="T13" fmla="*/ 9 h 130"/>
                <a:gd name="T14" fmla="*/ 158 w 195"/>
                <a:gd name="T15" fmla="*/ 7 h 130"/>
                <a:gd name="T16" fmla="*/ 155 w 195"/>
                <a:gd name="T17" fmla="*/ 6 h 130"/>
                <a:gd name="T18" fmla="*/ 152 w 195"/>
                <a:gd name="T19" fmla="*/ 7 h 130"/>
                <a:gd name="T20" fmla="*/ 150 w 195"/>
                <a:gd name="T21" fmla="*/ 7 h 130"/>
                <a:gd name="T22" fmla="*/ 140 w 195"/>
                <a:gd name="T23" fmla="*/ 1 h 130"/>
                <a:gd name="T24" fmla="*/ 134 w 195"/>
                <a:gd name="T25" fmla="*/ 2 h 130"/>
                <a:gd name="T26" fmla="*/ 130 w 195"/>
                <a:gd name="T27" fmla="*/ 4 h 130"/>
                <a:gd name="T28" fmla="*/ 123 w 195"/>
                <a:gd name="T29" fmla="*/ 6 h 130"/>
                <a:gd name="T30" fmla="*/ 117 w 195"/>
                <a:gd name="T31" fmla="*/ 2 h 130"/>
                <a:gd name="T32" fmla="*/ 116 w 195"/>
                <a:gd name="T33" fmla="*/ 1 h 130"/>
                <a:gd name="T34" fmla="*/ 114 w 195"/>
                <a:gd name="T35" fmla="*/ 0 h 130"/>
                <a:gd name="T36" fmla="*/ 110 w 195"/>
                <a:gd name="T37" fmla="*/ 2 h 130"/>
                <a:gd name="T38" fmla="*/ 110 w 195"/>
                <a:gd name="T39" fmla="*/ 4 h 130"/>
                <a:gd name="T40" fmla="*/ 99 w 195"/>
                <a:gd name="T41" fmla="*/ 19 h 130"/>
                <a:gd name="T42" fmla="*/ 97 w 195"/>
                <a:gd name="T43" fmla="*/ 22 h 130"/>
                <a:gd name="T44" fmla="*/ 87 w 195"/>
                <a:gd name="T45" fmla="*/ 25 h 130"/>
                <a:gd name="T46" fmla="*/ 84 w 195"/>
                <a:gd name="T47" fmla="*/ 26 h 130"/>
                <a:gd name="T48" fmla="*/ 85 w 195"/>
                <a:gd name="T49" fmla="*/ 28 h 130"/>
                <a:gd name="T50" fmla="*/ 83 w 195"/>
                <a:gd name="T51" fmla="*/ 32 h 130"/>
                <a:gd name="T52" fmla="*/ 70 w 195"/>
                <a:gd name="T53" fmla="*/ 45 h 130"/>
                <a:gd name="T54" fmla="*/ 45 w 195"/>
                <a:gd name="T55" fmla="*/ 72 h 130"/>
                <a:gd name="T56" fmla="*/ 41 w 195"/>
                <a:gd name="T57" fmla="*/ 74 h 130"/>
                <a:gd name="T58" fmla="*/ 13 w 195"/>
                <a:gd name="T59" fmla="*/ 79 h 130"/>
                <a:gd name="T60" fmla="*/ 9 w 195"/>
                <a:gd name="T61" fmla="*/ 82 h 130"/>
                <a:gd name="T62" fmla="*/ 2 w 195"/>
                <a:gd name="T63" fmla="*/ 99 h 130"/>
                <a:gd name="T64" fmla="*/ 0 w 195"/>
                <a:gd name="T65" fmla="*/ 123 h 130"/>
                <a:gd name="T66" fmla="*/ 2 w 195"/>
                <a:gd name="T67" fmla="*/ 130 h 130"/>
                <a:gd name="T68" fmla="*/ 195 w 195"/>
                <a:gd name="T69" fmla="*/ 130 h 130"/>
                <a:gd name="T70" fmla="*/ 194 w 195"/>
                <a:gd name="T71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30">
                  <a:moveTo>
                    <a:pt x="192" y="17"/>
                  </a:moveTo>
                  <a:lnTo>
                    <a:pt x="191" y="17"/>
                  </a:lnTo>
                  <a:lnTo>
                    <a:pt x="189" y="15"/>
                  </a:lnTo>
                  <a:lnTo>
                    <a:pt x="186" y="14"/>
                  </a:lnTo>
                  <a:lnTo>
                    <a:pt x="184" y="14"/>
                  </a:lnTo>
                  <a:lnTo>
                    <a:pt x="177" y="15"/>
                  </a:lnTo>
                  <a:lnTo>
                    <a:pt x="176" y="15"/>
                  </a:lnTo>
                  <a:lnTo>
                    <a:pt x="175" y="14"/>
                  </a:lnTo>
                  <a:lnTo>
                    <a:pt x="172" y="13"/>
                  </a:lnTo>
                  <a:lnTo>
                    <a:pt x="171" y="12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9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2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8" y="1"/>
                  </a:lnTo>
                  <a:lnTo>
                    <a:pt x="134" y="2"/>
                  </a:lnTo>
                  <a:lnTo>
                    <a:pt x="131" y="3"/>
                  </a:lnTo>
                  <a:lnTo>
                    <a:pt x="130" y="4"/>
                  </a:lnTo>
                  <a:lnTo>
                    <a:pt x="126" y="6"/>
                  </a:lnTo>
                  <a:lnTo>
                    <a:pt x="123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99" y="19"/>
                  </a:lnTo>
                  <a:lnTo>
                    <a:pt x="98" y="21"/>
                  </a:lnTo>
                  <a:lnTo>
                    <a:pt x="97" y="22"/>
                  </a:lnTo>
                  <a:lnTo>
                    <a:pt x="91" y="23"/>
                  </a:lnTo>
                  <a:lnTo>
                    <a:pt x="87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3" y="32"/>
                  </a:lnTo>
                  <a:lnTo>
                    <a:pt x="78" y="36"/>
                  </a:lnTo>
                  <a:lnTo>
                    <a:pt x="70" y="45"/>
                  </a:lnTo>
                  <a:lnTo>
                    <a:pt x="55" y="60"/>
                  </a:lnTo>
                  <a:lnTo>
                    <a:pt x="45" y="72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18" y="78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3" y="95"/>
                  </a:lnTo>
                  <a:lnTo>
                    <a:pt x="2" y="9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95" y="130"/>
                  </a:lnTo>
                  <a:lnTo>
                    <a:pt x="195" y="15"/>
                  </a:lnTo>
                  <a:lnTo>
                    <a:pt x="194" y="16"/>
                  </a:lnTo>
                  <a:lnTo>
                    <a:pt x="192" y="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264">
              <a:extLst>
                <a:ext uri="{FF2B5EF4-FFF2-40B4-BE49-F238E27FC236}">
                  <a16:creationId xmlns:a16="http://schemas.microsoft.com/office/drawing/2014/main" id="{6672BCAA-D36A-5C17-E735-E53F5628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9" y="966788"/>
              <a:ext cx="115888" cy="222250"/>
            </a:xfrm>
            <a:custGeom>
              <a:avLst/>
              <a:gdLst>
                <a:gd name="T0" fmla="*/ 60 w 73"/>
                <a:gd name="T1" fmla="*/ 28 h 140"/>
                <a:gd name="T2" fmla="*/ 61 w 73"/>
                <a:gd name="T3" fmla="*/ 23 h 140"/>
                <a:gd name="T4" fmla="*/ 63 w 73"/>
                <a:gd name="T5" fmla="*/ 20 h 140"/>
                <a:gd name="T6" fmla="*/ 65 w 73"/>
                <a:gd name="T7" fmla="*/ 21 h 140"/>
                <a:gd name="T8" fmla="*/ 73 w 73"/>
                <a:gd name="T9" fmla="*/ 13 h 140"/>
                <a:gd name="T10" fmla="*/ 70 w 73"/>
                <a:gd name="T11" fmla="*/ 7 h 140"/>
                <a:gd name="T12" fmla="*/ 67 w 73"/>
                <a:gd name="T13" fmla="*/ 3 h 140"/>
                <a:gd name="T14" fmla="*/ 66 w 73"/>
                <a:gd name="T15" fmla="*/ 2 h 140"/>
                <a:gd name="T16" fmla="*/ 61 w 73"/>
                <a:gd name="T17" fmla="*/ 3 h 140"/>
                <a:gd name="T18" fmla="*/ 60 w 73"/>
                <a:gd name="T19" fmla="*/ 3 h 140"/>
                <a:gd name="T20" fmla="*/ 56 w 73"/>
                <a:gd name="T21" fmla="*/ 1 h 140"/>
                <a:gd name="T22" fmla="*/ 56 w 73"/>
                <a:gd name="T23" fmla="*/ 3 h 140"/>
                <a:gd name="T24" fmla="*/ 53 w 73"/>
                <a:gd name="T25" fmla="*/ 9 h 140"/>
                <a:gd name="T26" fmla="*/ 51 w 73"/>
                <a:gd name="T27" fmla="*/ 10 h 140"/>
                <a:gd name="T28" fmla="*/ 50 w 73"/>
                <a:gd name="T29" fmla="*/ 6 h 140"/>
                <a:gd name="T30" fmla="*/ 47 w 73"/>
                <a:gd name="T31" fmla="*/ 1 h 140"/>
                <a:gd name="T32" fmla="*/ 43 w 73"/>
                <a:gd name="T33" fmla="*/ 1 h 140"/>
                <a:gd name="T34" fmla="*/ 39 w 73"/>
                <a:gd name="T35" fmla="*/ 7 h 140"/>
                <a:gd name="T36" fmla="*/ 37 w 73"/>
                <a:gd name="T37" fmla="*/ 11 h 140"/>
                <a:gd name="T38" fmla="*/ 34 w 73"/>
                <a:gd name="T39" fmla="*/ 11 h 140"/>
                <a:gd name="T40" fmla="*/ 27 w 73"/>
                <a:gd name="T41" fmla="*/ 16 h 140"/>
                <a:gd name="T42" fmla="*/ 2 w 73"/>
                <a:gd name="T43" fmla="*/ 52 h 140"/>
                <a:gd name="T44" fmla="*/ 1 w 73"/>
                <a:gd name="T45" fmla="*/ 63 h 140"/>
                <a:gd name="T46" fmla="*/ 4 w 73"/>
                <a:gd name="T47" fmla="*/ 71 h 140"/>
                <a:gd name="T48" fmla="*/ 5 w 73"/>
                <a:gd name="T49" fmla="*/ 74 h 140"/>
                <a:gd name="T50" fmla="*/ 5 w 73"/>
                <a:gd name="T51" fmla="*/ 76 h 140"/>
                <a:gd name="T52" fmla="*/ 5 w 73"/>
                <a:gd name="T53" fmla="*/ 85 h 140"/>
                <a:gd name="T54" fmla="*/ 0 w 73"/>
                <a:gd name="T55" fmla="*/ 92 h 140"/>
                <a:gd name="T56" fmla="*/ 8 w 73"/>
                <a:gd name="T57" fmla="*/ 109 h 140"/>
                <a:gd name="T58" fmla="*/ 8 w 73"/>
                <a:gd name="T59" fmla="*/ 115 h 140"/>
                <a:gd name="T60" fmla="*/ 7 w 73"/>
                <a:gd name="T61" fmla="*/ 118 h 140"/>
                <a:gd name="T62" fmla="*/ 12 w 73"/>
                <a:gd name="T63" fmla="*/ 117 h 140"/>
                <a:gd name="T64" fmla="*/ 12 w 73"/>
                <a:gd name="T65" fmla="*/ 119 h 140"/>
                <a:gd name="T66" fmla="*/ 8 w 73"/>
                <a:gd name="T67" fmla="*/ 124 h 140"/>
                <a:gd name="T68" fmla="*/ 7 w 73"/>
                <a:gd name="T69" fmla="*/ 128 h 140"/>
                <a:gd name="T70" fmla="*/ 5 w 73"/>
                <a:gd name="T71" fmla="*/ 140 h 140"/>
                <a:gd name="T72" fmla="*/ 15 w 73"/>
                <a:gd name="T73" fmla="*/ 134 h 140"/>
                <a:gd name="T74" fmla="*/ 19 w 73"/>
                <a:gd name="T75" fmla="*/ 128 h 140"/>
                <a:gd name="T76" fmla="*/ 19 w 73"/>
                <a:gd name="T77" fmla="*/ 126 h 140"/>
                <a:gd name="T78" fmla="*/ 18 w 73"/>
                <a:gd name="T79" fmla="*/ 117 h 140"/>
                <a:gd name="T80" fmla="*/ 26 w 73"/>
                <a:gd name="T81" fmla="*/ 111 h 140"/>
                <a:gd name="T82" fmla="*/ 25 w 73"/>
                <a:gd name="T83" fmla="*/ 106 h 140"/>
                <a:gd name="T84" fmla="*/ 34 w 73"/>
                <a:gd name="T85" fmla="*/ 99 h 140"/>
                <a:gd name="T86" fmla="*/ 45 w 73"/>
                <a:gd name="T87" fmla="*/ 94 h 140"/>
                <a:gd name="T88" fmla="*/ 43 w 73"/>
                <a:gd name="T89" fmla="*/ 89 h 140"/>
                <a:gd name="T90" fmla="*/ 43 w 73"/>
                <a:gd name="T91" fmla="*/ 85 h 140"/>
                <a:gd name="T92" fmla="*/ 50 w 73"/>
                <a:gd name="T93" fmla="*/ 78 h 140"/>
                <a:gd name="T94" fmla="*/ 56 w 73"/>
                <a:gd name="T95" fmla="*/ 75 h 140"/>
                <a:gd name="T96" fmla="*/ 60 w 73"/>
                <a:gd name="T97" fmla="*/ 74 h 140"/>
                <a:gd name="T98" fmla="*/ 61 w 73"/>
                <a:gd name="T99" fmla="*/ 69 h 140"/>
                <a:gd name="T100" fmla="*/ 60 w 73"/>
                <a:gd name="T101" fmla="*/ 67 h 140"/>
                <a:gd name="T102" fmla="*/ 58 w 73"/>
                <a:gd name="T103" fmla="*/ 66 h 140"/>
                <a:gd name="T104" fmla="*/ 51 w 73"/>
                <a:gd name="T105" fmla="*/ 66 h 140"/>
                <a:gd name="T106" fmla="*/ 51 w 73"/>
                <a:gd name="T107" fmla="*/ 62 h 140"/>
                <a:gd name="T108" fmla="*/ 50 w 73"/>
                <a:gd name="T109" fmla="*/ 60 h 140"/>
                <a:gd name="T110" fmla="*/ 51 w 73"/>
                <a:gd name="T111" fmla="*/ 54 h 140"/>
                <a:gd name="T112" fmla="*/ 52 w 73"/>
                <a:gd name="T113" fmla="*/ 48 h 140"/>
                <a:gd name="T114" fmla="*/ 50 w 73"/>
                <a:gd name="T115" fmla="*/ 42 h 140"/>
                <a:gd name="T116" fmla="*/ 50 w 73"/>
                <a:gd name="T117" fmla="*/ 39 h 140"/>
                <a:gd name="T118" fmla="*/ 53 w 73"/>
                <a:gd name="T119" fmla="*/ 30 h 140"/>
                <a:gd name="T120" fmla="*/ 53 w 73"/>
                <a:gd name="T121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40">
                  <a:moveTo>
                    <a:pt x="54" y="26"/>
                  </a:moveTo>
                  <a:lnTo>
                    <a:pt x="57" y="28"/>
                  </a:lnTo>
                  <a:lnTo>
                    <a:pt x="60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5" y="21"/>
                  </a:lnTo>
                  <a:lnTo>
                    <a:pt x="65" y="15"/>
                  </a:lnTo>
                  <a:lnTo>
                    <a:pt x="67" y="14"/>
                  </a:lnTo>
                  <a:lnTo>
                    <a:pt x="73" y="13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9"/>
                  </a:lnTo>
                  <a:lnTo>
                    <a:pt x="52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17" y="34"/>
                  </a:lnTo>
                  <a:lnTo>
                    <a:pt x="5" y="48"/>
                  </a:lnTo>
                  <a:lnTo>
                    <a:pt x="2" y="52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1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5" y="95"/>
                  </a:lnTo>
                  <a:lnTo>
                    <a:pt x="6" y="108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4" y="115"/>
                  </a:lnTo>
                  <a:lnTo>
                    <a:pt x="13" y="117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1" y="122"/>
                  </a:lnTo>
                  <a:lnTo>
                    <a:pt x="8" y="124"/>
                  </a:lnTo>
                  <a:lnTo>
                    <a:pt x="7" y="125"/>
                  </a:lnTo>
                  <a:lnTo>
                    <a:pt x="7" y="126"/>
                  </a:lnTo>
                  <a:lnTo>
                    <a:pt x="7" y="128"/>
                  </a:lnTo>
                  <a:lnTo>
                    <a:pt x="7" y="130"/>
                  </a:lnTo>
                  <a:lnTo>
                    <a:pt x="4" y="138"/>
                  </a:lnTo>
                  <a:lnTo>
                    <a:pt x="5" y="140"/>
                  </a:lnTo>
                  <a:lnTo>
                    <a:pt x="7" y="139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9" y="128"/>
                  </a:lnTo>
                  <a:lnTo>
                    <a:pt x="18" y="127"/>
                  </a:lnTo>
                  <a:lnTo>
                    <a:pt x="22" y="127"/>
                  </a:lnTo>
                  <a:lnTo>
                    <a:pt x="19" y="126"/>
                  </a:lnTo>
                  <a:lnTo>
                    <a:pt x="18" y="125"/>
                  </a:lnTo>
                  <a:lnTo>
                    <a:pt x="18" y="122"/>
                  </a:lnTo>
                  <a:lnTo>
                    <a:pt x="18" y="117"/>
                  </a:lnTo>
                  <a:lnTo>
                    <a:pt x="19" y="114"/>
                  </a:lnTo>
                  <a:lnTo>
                    <a:pt x="25" y="112"/>
                  </a:lnTo>
                  <a:lnTo>
                    <a:pt x="26" y="111"/>
                  </a:lnTo>
                  <a:lnTo>
                    <a:pt x="21" y="111"/>
                  </a:lnTo>
                  <a:lnTo>
                    <a:pt x="22" y="108"/>
                  </a:lnTo>
                  <a:lnTo>
                    <a:pt x="25" y="106"/>
                  </a:lnTo>
                  <a:lnTo>
                    <a:pt x="33" y="101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5" y="98"/>
                  </a:lnTo>
                  <a:lnTo>
                    <a:pt x="43" y="95"/>
                  </a:lnTo>
                  <a:lnTo>
                    <a:pt x="45" y="94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1" y="87"/>
                  </a:lnTo>
                  <a:lnTo>
                    <a:pt x="43" y="85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50" y="78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7" y="73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353">
              <a:extLst>
                <a:ext uri="{FF2B5EF4-FFF2-40B4-BE49-F238E27FC236}">
                  <a16:creationId xmlns:a16="http://schemas.microsoft.com/office/drawing/2014/main" id="{6C15661B-7020-AEC3-E3BD-08338498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4067175"/>
              <a:ext cx="49213" cy="173038"/>
            </a:xfrm>
            <a:custGeom>
              <a:avLst/>
              <a:gdLst>
                <a:gd name="T0" fmla="*/ 25 w 31"/>
                <a:gd name="T1" fmla="*/ 5 h 109"/>
                <a:gd name="T2" fmla="*/ 24 w 31"/>
                <a:gd name="T3" fmla="*/ 5 h 109"/>
                <a:gd name="T4" fmla="*/ 21 w 31"/>
                <a:gd name="T5" fmla="*/ 6 h 109"/>
                <a:gd name="T6" fmla="*/ 9 w 31"/>
                <a:gd name="T7" fmla="*/ 3 h 109"/>
                <a:gd name="T8" fmla="*/ 7 w 31"/>
                <a:gd name="T9" fmla="*/ 3 h 109"/>
                <a:gd name="T10" fmla="*/ 2 w 31"/>
                <a:gd name="T11" fmla="*/ 6 h 109"/>
                <a:gd name="T12" fmla="*/ 1 w 31"/>
                <a:gd name="T13" fmla="*/ 6 h 109"/>
                <a:gd name="T14" fmla="*/ 0 w 31"/>
                <a:gd name="T15" fmla="*/ 6 h 109"/>
                <a:gd name="T16" fmla="*/ 0 w 31"/>
                <a:gd name="T17" fmla="*/ 8 h 109"/>
                <a:gd name="T18" fmla="*/ 0 w 31"/>
                <a:gd name="T19" fmla="*/ 10 h 109"/>
                <a:gd name="T20" fmla="*/ 1 w 31"/>
                <a:gd name="T21" fmla="*/ 13 h 109"/>
                <a:gd name="T22" fmla="*/ 4 w 31"/>
                <a:gd name="T23" fmla="*/ 14 h 109"/>
                <a:gd name="T24" fmla="*/ 6 w 31"/>
                <a:gd name="T25" fmla="*/ 14 h 109"/>
                <a:gd name="T26" fmla="*/ 9 w 31"/>
                <a:gd name="T27" fmla="*/ 16 h 109"/>
                <a:gd name="T28" fmla="*/ 12 w 31"/>
                <a:gd name="T29" fmla="*/ 19 h 109"/>
                <a:gd name="T30" fmla="*/ 14 w 31"/>
                <a:gd name="T31" fmla="*/ 22 h 109"/>
                <a:gd name="T32" fmla="*/ 15 w 31"/>
                <a:gd name="T33" fmla="*/ 23 h 109"/>
                <a:gd name="T34" fmla="*/ 15 w 31"/>
                <a:gd name="T35" fmla="*/ 26 h 109"/>
                <a:gd name="T36" fmla="*/ 15 w 31"/>
                <a:gd name="T37" fmla="*/ 28 h 109"/>
                <a:gd name="T38" fmla="*/ 15 w 31"/>
                <a:gd name="T39" fmla="*/ 31 h 109"/>
                <a:gd name="T40" fmla="*/ 17 w 31"/>
                <a:gd name="T41" fmla="*/ 32 h 109"/>
                <a:gd name="T42" fmla="*/ 20 w 31"/>
                <a:gd name="T43" fmla="*/ 38 h 109"/>
                <a:gd name="T44" fmla="*/ 20 w 31"/>
                <a:gd name="T45" fmla="*/ 39 h 109"/>
                <a:gd name="T46" fmla="*/ 21 w 31"/>
                <a:gd name="T47" fmla="*/ 41 h 109"/>
                <a:gd name="T48" fmla="*/ 21 w 31"/>
                <a:gd name="T49" fmla="*/ 47 h 109"/>
                <a:gd name="T50" fmla="*/ 21 w 31"/>
                <a:gd name="T51" fmla="*/ 48 h 109"/>
                <a:gd name="T52" fmla="*/ 19 w 31"/>
                <a:gd name="T53" fmla="*/ 51 h 109"/>
                <a:gd name="T54" fmla="*/ 19 w 31"/>
                <a:gd name="T55" fmla="*/ 52 h 109"/>
                <a:gd name="T56" fmla="*/ 20 w 31"/>
                <a:gd name="T57" fmla="*/ 54 h 109"/>
                <a:gd name="T58" fmla="*/ 17 w 31"/>
                <a:gd name="T59" fmla="*/ 58 h 109"/>
                <a:gd name="T60" fmla="*/ 15 w 31"/>
                <a:gd name="T61" fmla="*/ 60 h 109"/>
                <a:gd name="T62" fmla="*/ 15 w 31"/>
                <a:gd name="T63" fmla="*/ 61 h 109"/>
                <a:gd name="T64" fmla="*/ 14 w 31"/>
                <a:gd name="T65" fmla="*/ 61 h 109"/>
                <a:gd name="T66" fmla="*/ 14 w 31"/>
                <a:gd name="T67" fmla="*/ 62 h 109"/>
                <a:gd name="T68" fmla="*/ 13 w 31"/>
                <a:gd name="T69" fmla="*/ 62 h 109"/>
                <a:gd name="T70" fmla="*/ 12 w 31"/>
                <a:gd name="T71" fmla="*/ 64 h 109"/>
                <a:gd name="T72" fmla="*/ 9 w 31"/>
                <a:gd name="T73" fmla="*/ 67 h 109"/>
                <a:gd name="T74" fmla="*/ 9 w 31"/>
                <a:gd name="T75" fmla="*/ 68 h 109"/>
                <a:gd name="T76" fmla="*/ 12 w 31"/>
                <a:gd name="T77" fmla="*/ 71 h 109"/>
                <a:gd name="T78" fmla="*/ 13 w 31"/>
                <a:gd name="T79" fmla="*/ 72 h 109"/>
                <a:gd name="T80" fmla="*/ 13 w 31"/>
                <a:gd name="T81" fmla="*/ 73 h 109"/>
                <a:gd name="T82" fmla="*/ 12 w 31"/>
                <a:gd name="T83" fmla="*/ 77 h 109"/>
                <a:gd name="T84" fmla="*/ 12 w 31"/>
                <a:gd name="T85" fmla="*/ 78 h 109"/>
                <a:gd name="T86" fmla="*/ 12 w 31"/>
                <a:gd name="T87" fmla="*/ 80 h 109"/>
                <a:gd name="T88" fmla="*/ 12 w 31"/>
                <a:gd name="T89" fmla="*/ 81 h 109"/>
                <a:gd name="T90" fmla="*/ 14 w 31"/>
                <a:gd name="T91" fmla="*/ 84 h 109"/>
                <a:gd name="T92" fmla="*/ 18 w 31"/>
                <a:gd name="T93" fmla="*/ 87 h 109"/>
                <a:gd name="T94" fmla="*/ 18 w 31"/>
                <a:gd name="T95" fmla="*/ 91 h 109"/>
                <a:gd name="T96" fmla="*/ 19 w 31"/>
                <a:gd name="T97" fmla="*/ 91 h 109"/>
                <a:gd name="T98" fmla="*/ 17 w 31"/>
                <a:gd name="T99" fmla="*/ 92 h 109"/>
                <a:gd name="T100" fmla="*/ 18 w 31"/>
                <a:gd name="T101" fmla="*/ 93 h 109"/>
                <a:gd name="T102" fmla="*/ 20 w 31"/>
                <a:gd name="T103" fmla="*/ 97 h 109"/>
                <a:gd name="T104" fmla="*/ 21 w 31"/>
                <a:gd name="T105" fmla="*/ 98 h 109"/>
                <a:gd name="T106" fmla="*/ 20 w 31"/>
                <a:gd name="T107" fmla="*/ 99 h 109"/>
                <a:gd name="T108" fmla="*/ 17 w 31"/>
                <a:gd name="T109" fmla="*/ 99 h 109"/>
                <a:gd name="T110" fmla="*/ 15 w 31"/>
                <a:gd name="T111" fmla="*/ 99 h 109"/>
                <a:gd name="T112" fmla="*/ 17 w 31"/>
                <a:gd name="T113" fmla="*/ 103 h 109"/>
                <a:gd name="T114" fmla="*/ 20 w 31"/>
                <a:gd name="T115" fmla="*/ 105 h 109"/>
                <a:gd name="T116" fmla="*/ 27 w 31"/>
                <a:gd name="T117" fmla="*/ 106 h 109"/>
                <a:gd name="T118" fmla="*/ 31 w 31"/>
                <a:gd name="T119" fmla="*/ 109 h 109"/>
                <a:gd name="T120" fmla="*/ 31 w 31"/>
                <a:gd name="T121" fmla="*/ 0 h 109"/>
                <a:gd name="T122" fmla="*/ 28 w 31"/>
                <a:gd name="T123" fmla="*/ 1 h 109"/>
                <a:gd name="T124" fmla="*/ 25 w 31"/>
                <a:gd name="T125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109">
                  <a:moveTo>
                    <a:pt x="25" y="5"/>
                  </a:moveTo>
                  <a:lnTo>
                    <a:pt x="24" y="5"/>
                  </a:lnTo>
                  <a:lnTo>
                    <a:pt x="21" y="6"/>
                  </a:lnTo>
                  <a:lnTo>
                    <a:pt x="9" y="3"/>
                  </a:lnTo>
                  <a:lnTo>
                    <a:pt x="7" y="3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2" y="19"/>
                  </a:lnTo>
                  <a:lnTo>
                    <a:pt x="14" y="22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7" y="32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12" y="71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7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4" y="84"/>
                  </a:lnTo>
                  <a:lnTo>
                    <a:pt x="18" y="87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7" y="92"/>
                  </a:lnTo>
                  <a:lnTo>
                    <a:pt x="18" y="93"/>
                  </a:lnTo>
                  <a:lnTo>
                    <a:pt x="20" y="97"/>
                  </a:lnTo>
                  <a:lnTo>
                    <a:pt x="21" y="98"/>
                  </a:lnTo>
                  <a:lnTo>
                    <a:pt x="20" y="99"/>
                  </a:lnTo>
                  <a:lnTo>
                    <a:pt x="17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20" y="105"/>
                  </a:lnTo>
                  <a:lnTo>
                    <a:pt x="27" y="106"/>
                  </a:lnTo>
                  <a:lnTo>
                    <a:pt x="31" y="109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66">
              <a:extLst>
                <a:ext uri="{FF2B5EF4-FFF2-40B4-BE49-F238E27FC236}">
                  <a16:creationId xmlns:a16="http://schemas.microsoft.com/office/drawing/2014/main" id="{27C66246-E9A0-27A1-A09D-33E4C70EE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9" y="1465263"/>
              <a:ext cx="136525" cy="122238"/>
            </a:xfrm>
            <a:custGeom>
              <a:avLst/>
              <a:gdLst>
                <a:gd name="T0" fmla="*/ 68 w 86"/>
                <a:gd name="T1" fmla="*/ 72 h 77"/>
                <a:gd name="T2" fmla="*/ 78 w 86"/>
                <a:gd name="T3" fmla="*/ 72 h 77"/>
                <a:gd name="T4" fmla="*/ 80 w 86"/>
                <a:gd name="T5" fmla="*/ 66 h 77"/>
                <a:gd name="T6" fmla="*/ 82 w 86"/>
                <a:gd name="T7" fmla="*/ 59 h 77"/>
                <a:gd name="T8" fmla="*/ 85 w 86"/>
                <a:gd name="T9" fmla="*/ 50 h 77"/>
                <a:gd name="T10" fmla="*/ 82 w 86"/>
                <a:gd name="T11" fmla="*/ 40 h 77"/>
                <a:gd name="T12" fmla="*/ 86 w 86"/>
                <a:gd name="T13" fmla="*/ 40 h 77"/>
                <a:gd name="T14" fmla="*/ 74 w 86"/>
                <a:gd name="T15" fmla="*/ 22 h 77"/>
                <a:gd name="T16" fmla="*/ 67 w 86"/>
                <a:gd name="T17" fmla="*/ 22 h 77"/>
                <a:gd name="T18" fmla="*/ 66 w 86"/>
                <a:gd name="T19" fmla="*/ 22 h 77"/>
                <a:gd name="T20" fmla="*/ 68 w 86"/>
                <a:gd name="T21" fmla="*/ 20 h 77"/>
                <a:gd name="T22" fmla="*/ 79 w 86"/>
                <a:gd name="T23" fmla="*/ 16 h 77"/>
                <a:gd name="T24" fmla="*/ 76 w 86"/>
                <a:gd name="T25" fmla="*/ 12 h 77"/>
                <a:gd name="T26" fmla="*/ 70 w 86"/>
                <a:gd name="T27" fmla="*/ 0 h 77"/>
                <a:gd name="T28" fmla="*/ 69 w 86"/>
                <a:gd name="T29" fmla="*/ 6 h 77"/>
                <a:gd name="T30" fmla="*/ 69 w 86"/>
                <a:gd name="T31" fmla="*/ 11 h 77"/>
                <a:gd name="T32" fmla="*/ 69 w 86"/>
                <a:gd name="T33" fmla="*/ 15 h 77"/>
                <a:gd name="T34" fmla="*/ 61 w 86"/>
                <a:gd name="T35" fmla="*/ 20 h 77"/>
                <a:gd name="T36" fmla="*/ 59 w 86"/>
                <a:gd name="T37" fmla="*/ 16 h 77"/>
                <a:gd name="T38" fmla="*/ 60 w 86"/>
                <a:gd name="T39" fmla="*/ 13 h 77"/>
                <a:gd name="T40" fmla="*/ 62 w 86"/>
                <a:gd name="T41" fmla="*/ 9 h 77"/>
                <a:gd name="T42" fmla="*/ 57 w 86"/>
                <a:gd name="T43" fmla="*/ 8 h 77"/>
                <a:gd name="T44" fmla="*/ 54 w 86"/>
                <a:gd name="T45" fmla="*/ 3 h 77"/>
                <a:gd name="T46" fmla="*/ 46 w 86"/>
                <a:gd name="T47" fmla="*/ 1 h 77"/>
                <a:gd name="T48" fmla="*/ 43 w 86"/>
                <a:gd name="T49" fmla="*/ 1 h 77"/>
                <a:gd name="T50" fmla="*/ 37 w 86"/>
                <a:gd name="T51" fmla="*/ 3 h 77"/>
                <a:gd name="T52" fmla="*/ 11 w 86"/>
                <a:gd name="T53" fmla="*/ 12 h 77"/>
                <a:gd name="T54" fmla="*/ 10 w 86"/>
                <a:gd name="T55" fmla="*/ 8 h 77"/>
                <a:gd name="T56" fmla="*/ 1 w 86"/>
                <a:gd name="T57" fmla="*/ 13 h 77"/>
                <a:gd name="T58" fmla="*/ 10 w 86"/>
                <a:gd name="T59" fmla="*/ 22 h 77"/>
                <a:gd name="T60" fmla="*/ 10 w 86"/>
                <a:gd name="T61" fmla="*/ 27 h 77"/>
                <a:gd name="T62" fmla="*/ 10 w 86"/>
                <a:gd name="T63" fmla="*/ 29 h 77"/>
                <a:gd name="T64" fmla="*/ 10 w 86"/>
                <a:gd name="T65" fmla="*/ 33 h 77"/>
                <a:gd name="T66" fmla="*/ 15 w 86"/>
                <a:gd name="T67" fmla="*/ 34 h 77"/>
                <a:gd name="T68" fmla="*/ 16 w 86"/>
                <a:gd name="T69" fmla="*/ 44 h 77"/>
                <a:gd name="T70" fmla="*/ 15 w 86"/>
                <a:gd name="T71" fmla="*/ 48 h 77"/>
                <a:gd name="T72" fmla="*/ 21 w 86"/>
                <a:gd name="T73" fmla="*/ 52 h 77"/>
                <a:gd name="T74" fmla="*/ 22 w 86"/>
                <a:gd name="T75" fmla="*/ 57 h 77"/>
                <a:gd name="T76" fmla="*/ 22 w 86"/>
                <a:gd name="T77" fmla="*/ 61 h 77"/>
                <a:gd name="T78" fmla="*/ 26 w 86"/>
                <a:gd name="T79" fmla="*/ 61 h 77"/>
                <a:gd name="T80" fmla="*/ 26 w 86"/>
                <a:gd name="T81" fmla="*/ 55 h 77"/>
                <a:gd name="T82" fmla="*/ 30 w 86"/>
                <a:gd name="T83" fmla="*/ 57 h 77"/>
                <a:gd name="T84" fmla="*/ 35 w 86"/>
                <a:gd name="T85" fmla="*/ 60 h 77"/>
                <a:gd name="T86" fmla="*/ 30 w 86"/>
                <a:gd name="T87" fmla="*/ 68 h 77"/>
                <a:gd name="T88" fmla="*/ 37 w 86"/>
                <a:gd name="T89" fmla="*/ 71 h 77"/>
                <a:gd name="T90" fmla="*/ 41 w 86"/>
                <a:gd name="T91" fmla="*/ 68 h 77"/>
                <a:gd name="T92" fmla="*/ 52 w 86"/>
                <a:gd name="T93" fmla="*/ 72 h 77"/>
                <a:gd name="T94" fmla="*/ 60 w 86"/>
                <a:gd name="T95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" h="77">
                  <a:moveTo>
                    <a:pt x="66" y="76"/>
                  </a:moveTo>
                  <a:lnTo>
                    <a:pt x="67" y="74"/>
                  </a:lnTo>
                  <a:lnTo>
                    <a:pt x="67" y="73"/>
                  </a:lnTo>
                  <a:lnTo>
                    <a:pt x="68" y="72"/>
                  </a:lnTo>
                  <a:lnTo>
                    <a:pt x="69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78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2" y="60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5" y="55"/>
                  </a:lnTo>
                  <a:lnTo>
                    <a:pt x="85" y="53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2" y="45"/>
                  </a:lnTo>
                  <a:lnTo>
                    <a:pt x="81" y="42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3" y="20"/>
                  </a:lnTo>
                  <a:lnTo>
                    <a:pt x="76" y="19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69" y="8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4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5" y="5"/>
                  </a:lnTo>
                  <a:lnTo>
                    <a:pt x="54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27" y="7"/>
                  </a:lnTo>
                  <a:lnTo>
                    <a:pt x="20" y="12"/>
                  </a:lnTo>
                  <a:lnTo>
                    <a:pt x="15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9"/>
                  </a:lnTo>
                  <a:lnTo>
                    <a:pt x="35" y="60"/>
                  </a:lnTo>
                  <a:lnTo>
                    <a:pt x="36" y="61"/>
                  </a:lnTo>
                  <a:lnTo>
                    <a:pt x="35" y="64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71"/>
                  </a:lnTo>
                  <a:lnTo>
                    <a:pt x="39" y="72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2" y="72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4" y="74"/>
                  </a:lnTo>
                  <a:lnTo>
                    <a:pt x="60" y="74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6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71">
              <a:extLst>
                <a:ext uri="{FF2B5EF4-FFF2-40B4-BE49-F238E27FC236}">
                  <a16:creationId xmlns:a16="http://schemas.microsoft.com/office/drawing/2014/main" id="{57FC47EC-B6D2-7620-C3EE-666ED1FA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1355725"/>
              <a:ext cx="206375" cy="325438"/>
            </a:xfrm>
            <a:custGeom>
              <a:avLst/>
              <a:gdLst>
                <a:gd name="T0" fmla="*/ 96 w 130"/>
                <a:gd name="T1" fmla="*/ 171 h 205"/>
                <a:gd name="T2" fmla="*/ 87 w 130"/>
                <a:gd name="T3" fmla="*/ 162 h 205"/>
                <a:gd name="T4" fmla="*/ 78 w 130"/>
                <a:gd name="T5" fmla="*/ 159 h 205"/>
                <a:gd name="T6" fmla="*/ 77 w 130"/>
                <a:gd name="T7" fmla="*/ 150 h 205"/>
                <a:gd name="T8" fmla="*/ 91 w 130"/>
                <a:gd name="T9" fmla="*/ 150 h 205"/>
                <a:gd name="T10" fmla="*/ 96 w 130"/>
                <a:gd name="T11" fmla="*/ 137 h 205"/>
                <a:gd name="T12" fmla="*/ 85 w 130"/>
                <a:gd name="T13" fmla="*/ 128 h 205"/>
                <a:gd name="T14" fmla="*/ 92 w 130"/>
                <a:gd name="T15" fmla="*/ 129 h 205"/>
                <a:gd name="T16" fmla="*/ 118 w 130"/>
                <a:gd name="T17" fmla="*/ 113 h 205"/>
                <a:gd name="T18" fmla="*/ 110 w 130"/>
                <a:gd name="T19" fmla="*/ 97 h 205"/>
                <a:gd name="T20" fmla="*/ 115 w 130"/>
                <a:gd name="T21" fmla="*/ 69 h 205"/>
                <a:gd name="T22" fmla="*/ 124 w 130"/>
                <a:gd name="T23" fmla="*/ 64 h 205"/>
                <a:gd name="T24" fmla="*/ 128 w 130"/>
                <a:gd name="T25" fmla="*/ 45 h 205"/>
                <a:gd name="T26" fmla="*/ 122 w 130"/>
                <a:gd name="T27" fmla="*/ 28 h 205"/>
                <a:gd name="T28" fmla="*/ 121 w 130"/>
                <a:gd name="T29" fmla="*/ 5 h 205"/>
                <a:gd name="T30" fmla="*/ 74 w 130"/>
                <a:gd name="T31" fmla="*/ 20 h 205"/>
                <a:gd name="T32" fmla="*/ 88 w 130"/>
                <a:gd name="T33" fmla="*/ 32 h 205"/>
                <a:gd name="T34" fmla="*/ 85 w 130"/>
                <a:gd name="T35" fmla="*/ 62 h 205"/>
                <a:gd name="T36" fmla="*/ 83 w 130"/>
                <a:gd name="T37" fmla="*/ 61 h 205"/>
                <a:gd name="T38" fmla="*/ 83 w 130"/>
                <a:gd name="T39" fmla="*/ 55 h 205"/>
                <a:gd name="T40" fmla="*/ 83 w 130"/>
                <a:gd name="T41" fmla="*/ 35 h 205"/>
                <a:gd name="T42" fmla="*/ 77 w 130"/>
                <a:gd name="T43" fmla="*/ 29 h 205"/>
                <a:gd name="T44" fmla="*/ 72 w 130"/>
                <a:gd name="T45" fmla="*/ 48 h 205"/>
                <a:gd name="T46" fmla="*/ 68 w 130"/>
                <a:gd name="T47" fmla="*/ 59 h 205"/>
                <a:gd name="T48" fmla="*/ 59 w 130"/>
                <a:gd name="T49" fmla="*/ 52 h 205"/>
                <a:gd name="T50" fmla="*/ 62 w 130"/>
                <a:gd name="T51" fmla="*/ 44 h 205"/>
                <a:gd name="T52" fmla="*/ 58 w 130"/>
                <a:gd name="T53" fmla="*/ 42 h 205"/>
                <a:gd name="T54" fmla="*/ 61 w 130"/>
                <a:gd name="T55" fmla="*/ 29 h 205"/>
                <a:gd name="T56" fmla="*/ 66 w 130"/>
                <a:gd name="T57" fmla="*/ 24 h 205"/>
                <a:gd name="T58" fmla="*/ 40 w 130"/>
                <a:gd name="T59" fmla="*/ 22 h 205"/>
                <a:gd name="T60" fmla="*/ 48 w 130"/>
                <a:gd name="T61" fmla="*/ 30 h 205"/>
                <a:gd name="T62" fmla="*/ 36 w 130"/>
                <a:gd name="T63" fmla="*/ 41 h 205"/>
                <a:gd name="T64" fmla="*/ 32 w 130"/>
                <a:gd name="T65" fmla="*/ 51 h 205"/>
                <a:gd name="T66" fmla="*/ 24 w 130"/>
                <a:gd name="T67" fmla="*/ 57 h 205"/>
                <a:gd name="T68" fmla="*/ 11 w 130"/>
                <a:gd name="T69" fmla="*/ 54 h 205"/>
                <a:gd name="T70" fmla="*/ 7 w 130"/>
                <a:gd name="T71" fmla="*/ 57 h 205"/>
                <a:gd name="T72" fmla="*/ 19 w 130"/>
                <a:gd name="T73" fmla="*/ 70 h 205"/>
                <a:gd name="T74" fmla="*/ 16 w 130"/>
                <a:gd name="T75" fmla="*/ 83 h 205"/>
                <a:gd name="T76" fmla="*/ 25 w 130"/>
                <a:gd name="T77" fmla="*/ 94 h 205"/>
                <a:gd name="T78" fmla="*/ 19 w 130"/>
                <a:gd name="T79" fmla="*/ 101 h 205"/>
                <a:gd name="T80" fmla="*/ 20 w 130"/>
                <a:gd name="T81" fmla="*/ 103 h 205"/>
                <a:gd name="T82" fmla="*/ 22 w 130"/>
                <a:gd name="T83" fmla="*/ 108 h 205"/>
                <a:gd name="T84" fmla="*/ 31 w 130"/>
                <a:gd name="T85" fmla="*/ 117 h 205"/>
                <a:gd name="T86" fmla="*/ 32 w 130"/>
                <a:gd name="T87" fmla="*/ 123 h 205"/>
                <a:gd name="T88" fmla="*/ 49 w 130"/>
                <a:gd name="T89" fmla="*/ 123 h 205"/>
                <a:gd name="T90" fmla="*/ 63 w 130"/>
                <a:gd name="T91" fmla="*/ 123 h 205"/>
                <a:gd name="T92" fmla="*/ 69 w 130"/>
                <a:gd name="T93" fmla="*/ 132 h 205"/>
                <a:gd name="T94" fmla="*/ 57 w 130"/>
                <a:gd name="T95" fmla="*/ 139 h 205"/>
                <a:gd name="T96" fmla="*/ 72 w 130"/>
                <a:gd name="T97" fmla="*/ 147 h 205"/>
                <a:gd name="T98" fmla="*/ 70 w 130"/>
                <a:gd name="T99" fmla="*/ 156 h 205"/>
                <a:gd name="T100" fmla="*/ 64 w 130"/>
                <a:gd name="T101" fmla="*/ 159 h 205"/>
                <a:gd name="T102" fmla="*/ 69 w 130"/>
                <a:gd name="T103" fmla="*/ 172 h 205"/>
                <a:gd name="T104" fmla="*/ 65 w 130"/>
                <a:gd name="T105" fmla="*/ 169 h 205"/>
                <a:gd name="T106" fmla="*/ 56 w 130"/>
                <a:gd name="T107" fmla="*/ 167 h 205"/>
                <a:gd name="T108" fmla="*/ 36 w 130"/>
                <a:gd name="T109" fmla="*/ 165 h 205"/>
                <a:gd name="T110" fmla="*/ 11 w 130"/>
                <a:gd name="T111" fmla="*/ 159 h 205"/>
                <a:gd name="T112" fmla="*/ 13 w 130"/>
                <a:gd name="T113" fmla="*/ 174 h 205"/>
                <a:gd name="T114" fmla="*/ 24 w 130"/>
                <a:gd name="T115" fmla="*/ 185 h 205"/>
                <a:gd name="T116" fmla="*/ 66 w 130"/>
                <a:gd name="T117" fmla="*/ 195 h 205"/>
                <a:gd name="T118" fmla="*/ 72 w 130"/>
                <a:gd name="T119" fmla="*/ 184 h 205"/>
                <a:gd name="T120" fmla="*/ 76 w 130"/>
                <a:gd name="T121" fmla="*/ 185 h 205"/>
                <a:gd name="T122" fmla="*/ 78 w 130"/>
                <a:gd name="T123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05">
                  <a:moveTo>
                    <a:pt x="82" y="187"/>
                  </a:moveTo>
                  <a:lnTo>
                    <a:pt x="83" y="186"/>
                  </a:lnTo>
                  <a:lnTo>
                    <a:pt x="85" y="185"/>
                  </a:lnTo>
                  <a:lnTo>
                    <a:pt x="85" y="184"/>
                  </a:lnTo>
                  <a:lnTo>
                    <a:pt x="87" y="184"/>
                  </a:lnTo>
                  <a:lnTo>
                    <a:pt x="89" y="178"/>
                  </a:lnTo>
                  <a:lnTo>
                    <a:pt x="90" y="176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4" y="167"/>
                  </a:lnTo>
                  <a:lnTo>
                    <a:pt x="91" y="163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6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6" y="154"/>
                  </a:lnTo>
                  <a:lnTo>
                    <a:pt x="77" y="153"/>
                  </a:lnTo>
                  <a:lnTo>
                    <a:pt x="76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7" y="148"/>
                  </a:lnTo>
                  <a:lnTo>
                    <a:pt x="79" y="149"/>
                  </a:lnTo>
                  <a:lnTo>
                    <a:pt x="84" y="153"/>
                  </a:lnTo>
                  <a:lnTo>
                    <a:pt x="87" y="154"/>
                  </a:lnTo>
                  <a:lnTo>
                    <a:pt x="89" y="154"/>
                  </a:lnTo>
                  <a:lnTo>
                    <a:pt x="91" y="152"/>
                  </a:lnTo>
                  <a:lnTo>
                    <a:pt x="91" y="150"/>
                  </a:lnTo>
                  <a:lnTo>
                    <a:pt x="92" y="150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7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88" y="130"/>
                  </a:lnTo>
                  <a:lnTo>
                    <a:pt x="85" y="129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27"/>
                  </a:lnTo>
                  <a:lnTo>
                    <a:pt x="89" y="126"/>
                  </a:lnTo>
                  <a:lnTo>
                    <a:pt x="90" y="126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91" y="130"/>
                  </a:lnTo>
                  <a:lnTo>
                    <a:pt x="91" y="130"/>
                  </a:lnTo>
                  <a:lnTo>
                    <a:pt x="92" y="129"/>
                  </a:lnTo>
                  <a:lnTo>
                    <a:pt x="91" y="128"/>
                  </a:lnTo>
                  <a:lnTo>
                    <a:pt x="92" y="124"/>
                  </a:lnTo>
                  <a:lnTo>
                    <a:pt x="94" y="122"/>
                  </a:lnTo>
                  <a:lnTo>
                    <a:pt x="96" y="121"/>
                  </a:lnTo>
                  <a:lnTo>
                    <a:pt x="97" y="120"/>
                  </a:lnTo>
                  <a:lnTo>
                    <a:pt x="114" y="116"/>
                  </a:lnTo>
                  <a:lnTo>
                    <a:pt x="117" y="113"/>
                  </a:lnTo>
                  <a:lnTo>
                    <a:pt x="118" y="113"/>
                  </a:lnTo>
                  <a:lnTo>
                    <a:pt x="120" y="111"/>
                  </a:lnTo>
                  <a:lnTo>
                    <a:pt x="118" y="108"/>
                  </a:lnTo>
                  <a:lnTo>
                    <a:pt x="117" y="106"/>
                  </a:lnTo>
                  <a:lnTo>
                    <a:pt x="117" y="103"/>
                  </a:lnTo>
                  <a:lnTo>
                    <a:pt x="117" y="101"/>
                  </a:lnTo>
                  <a:lnTo>
                    <a:pt x="115" y="100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1" y="93"/>
                  </a:lnTo>
                  <a:lnTo>
                    <a:pt x="98" y="85"/>
                  </a:lnTo>
                  <a:lnTo>
                    <a:pt x="102" y="77"/>
                  </a:lnTo>
                  <a:lnTo>
                    <a:pt x="108" y="72"/>
                  </a:lnTo>
                  <a:lnTo>
                    <a:pt x="109" y="70"/>
                  </a:lnTo>
                  <a:lnTo>
                    <a:pt x="115" y="69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7" y="70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4" y="64"/>
                  </a:lnTo>
                  <a:lnTo>
                    <a:pt x="127" y="58"/>
                  </a:lnTo>
                  <a:lnTo>
                    <a:pt x="129" y="56"/>
                  </a:lnTo>
                  <a:lnTo>
                    <a:pt x="128" y="55"/>
                  </a:lnTo>
                  <a:lnTo>
                    <a:pt x="128" y="54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8" y="45"/>
                  </a:lnTo>
                  <a:lnTo>
                    <a:pt x="129" y="44"/>
                  </a:lnTo>
                  <a:lnTo>
                    <a:pt x="128" y="43"/>
                  </a:lnTo>
                  <a:lnTo>
                    <a:pt x="127" y="41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2" y="28"/>
                  </a:lnTo>
                  <a:lnTo>
                    <a:pt x="123" y="25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9" y="13"/>
                  </a:lnTo>
                  <a:lnTo>
                    <a:pt x="130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5" y="4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6" y="4"/>
                  </a:lnTo>
                  <a:lnTo>
                    <a:pt x="85" y="13"/>
                  </a:lnTo>
                  <a:lnTo>
                    <a:pt x="78" y="17"/>
                  </a:lnTo>
                  <a:lnTo>
                    <a:pt x="74" y="20"/>
                  </a:lnTo>
                  <a:lnTo>
                    <a:pt x="72" y="24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5"/>
                  </a:lnTo>
                  <a:lnTo>
                    <a:pt x="88" y="32"/>
                  </a:lnTo>
                  <a:lnTo>
                    <a:pt x="89" y="35"/>
                  </a:lnTo>
                  <a:lnTo>
                    <a:pt x="89" y="39"/>
                  </a:lnTo>
                  <a:lnTo>
                    <a:pt x="91" y="54"/>
                  </a:lnTo>
                  <a:lnTo>
                    <a:pt x="91" y="57"/>
                  </a:lnTo>
                  <a:lnTo>
                    <a:pt x="90" y="61"/>
                  </a:lnTo>
                  <a:lnTo>
                    <a:pt x="89" y="64"/>
                  </a:lnTo>
                  <a:lnTo>
                    <a:pt x="87" y="63"/>
                  </a:lnTo>
                  <a:lnTo>
                    <a:pt x="85" y="62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8" y="61"/>
                  </a:lnTo>
                  <a:lnTo>
                    <a:pt x="87" y="59"/>
                  </a:lnTo>
                  <a:lnTo>
                    <a:pt x="85" y="58"/>
                  </a:lnTo>
                  <a:lnTo>
                    <a:pt x="84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1" y="62"/>
                  </a:lnTo>
                  <a:lnTo>
                    <a:pt x="78" y="63"/>
                  </a:lnTo>
                  <a:lnTo>
                    <a:pt x="77" y="63"/>
                  </a:lnTo>
                  <a:lnTo>
                    <a:pt x="78" y="61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7" y="42"/>
                  </a:lnTo>
                  <a:lnTo>
                    <a:pt x="85" y="38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7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59" y="55"/>
                  </a:lnTo>
                  <a:lnTo>
                    <a:pt x="58" y="54"/>
                  </a:lnTo>
                  <a:lnTo>
                    <a:pt x="59" y="52"/>
                  </a:lnTo>
                  <a:lnTo>
                    <a:pt x="61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5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62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3" y="37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2" y="24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8" y="30"/>
                  </a:lnTo>
                  <a:lnTo>
                    <a:pt x="46" y="36"/>
                  </a:lnTo>
                  <a:lnTo>
                    <a:pt x="45" y="39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5" y="39"/>
                  </a:lnTo>
                  <a:lnTo>
                    <a:pt x="36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2" y="51"/>
                  </a:lnTo>
                  <a:lnTo>
                    <a:pt x="30" y="52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3" y="54"/>
                  </a:lnTo>
                  <a:lnTo>
                    <a:pt x="26" y="56"/>
                  </a:lnTo>
                  <a:lnTo>
                    <a:pt x="24" y="57"/>
                  </a:lnTo>
                  <a:lnTo>
                    <a:pt x="22" y="57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5" y="54"/>
                  </a:lnTo>
                  <a:lnTo>
                    <a:pt x="11" y="54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10" y="58"/>
                  </a:lnTo>
                  <a:lnTo>
                    <a:pt x="15" y="61"/>
                  </a:lnTo>
                  <a:lnTo>
                    <a:pt x="16" y="63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12" y="65"/>
                  </a:lnTo>
                  <a:lnTo>
                    <a:pt x="16" y="68"/>
                  </a:lnTo>
                  <a:lnTo>
                    <a:pt x="19" y="70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2" y="83"/>
                  </a:lnTo>
                  <a:lnTo>
                    <a:pt x="23" y="85"/>
                  </a:lnTo>
                  <a:lnTo>
                    <a:pt x="24" y="90"/>
                  </a:lnTo>
                  <a:lnTo>
                    <a:pt x="25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5" y="97"/>
                  </a:lnTo>
                  <a:lnTo>
                    <a:pt x="25" y="98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19" y="101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7" y="113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31" y="116"/>
                  </a:lnTo>
                  <a:lnTo>
                    <a:pt x="31" y="117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7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2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1"/>
                  </a:lnTo>
                  <a:lnTo>
                    <a:pt x="40" y="121"/>
                  </a:lnTo>
                  <a:lnTo>
                    <a:pt x="46" y="123"/>
                  </a:lnTo>
                  <a:lnTo>
                    <a:pt x="48" y="122"/>
                  </a:lnTo>
                  <a:lnTo>
                    <a:pt x="49" y="123"/>
                  </a:lnTo>
                  <a:lnTo>
                    <a:pt x="55" y="124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1" y="123"/>
                  </a:lnTo>
                  <a:lnTo>
                    <a:pt x="62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8" y="128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2"/>
                  </a:lnTo>
                  <a:lnTo>
                    <a:pt x="63" y="133"/>
                  </a:lnTo>
                  <a:lnTo>
                    <a:pt x="64" y="136"/>
                  </a:lnTo>
                  <a:lnTo>
                    <a:pt x="69" y="140"/>
                  </a:lnTo>
                  <a:lnTo>
                    <a:pt x="71" y="142"/>
                  </a:lnTo>
                  <a:lnTo>
                    <a:pt x="66" y="142"/>
                  </a:lnTo>
                  <a:lnTo>
                    <a:pt x="59" y="137"/>
                  </a:lnTo>
                  <a:lnTo>
                    <a:pt x="56" y="137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6" y="143"/>
                  </a:lnTo>
                  <a:lnTo>
                    <a:pt x="72" y="146"/>
                  </a:lnTo>
                  <a:lnTo>
                    <a:pt x="72" y="147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3"/>
                  </a:lnTo>
                  <a:lnTo>
                    <a:pt x="74" y="154"/>
                  </a:lnTo>
                  <a:lnTo>
                    <a:pt x="72" y="155"/>
                  </a:lnTo>
                  <a:lnTo>
                    <a:pt x="72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6" y="154"/>
                  </a:lnTo>
                  <a:lnTo>
                    <a:pt x="65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3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5" y="166"/>
                  </a:lnTo>
                  <a:lnTo>
                    <a:pt x="65" y="167"/>
                  </a:lnTo>
                  <a:lnTo>
                    <a:pt x="66" y="168"/>
                  </a:lnTo>
                  <a:lnTo>
                    <a:pt x="68" y="169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68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6" y="171"/>
                  </a:lnTo>
                  <a:lnTo>
                    <a:pt x="65" y="169"/>
                  </a:lnTo>
                  <a:lnTo>
                    <a:pt x="63" y="167"/>
                  </a:lnTo>
                  <a:lnTo>
                    <a:pt x="63" y="166"/>
                  </a:lnTo>
                  <a:lnTo>
                    <a:pt x="58" y="160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3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3" y="172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38" y="166"/>
                  </a:lnTo>
                  <a:lnTo>
                    <a:pt x="36" y="165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2" y="158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1" y="159"/>
                  </a:lnTo>
                  <a:lnTo>
                    <a:pt x="10" y="161"/>
                  </a:lnTo>
                  <a:lnTo>
                    <a:pt x="10" y="163"/>
                  </a:lnTo>
                  <a:lnTo>
                    <a:pt x="11" y="165"/>
                  </a:lnTo>
                  <a:lnTo>
                    <a:pt x="15" y="169"/>
                  </a:lnTo>
                  <a:lnTo>
                    <a:pt x="16" y="171"/>
                  </a:lnTo>
                  <a:lnTo>
                    <a:pt x="17" y="172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8"/>
                  </a:lnTo>
                  <a:lnTo>
                    <a:pt x="10" y="179"/>
                  </a:lnTo>
                  <a:lnTo>
                    <a:pt x="11" y="181"/>
                  </a:lnTo>
                  <a:lnTo>
                    <a:pt x="16" y="181"/>
                  </a:lnTo>
                  <a:lnTo>
                    <a:pt x="19" y="184"/>
                  </a:lnTo>
                  <a:lnTo>
                    <a:pt x="24" y="185"/>
                  </a:lnTo>
                  <a:lnTo>
                    <a:pt x="32" y="188"/>
                  </a:lnTo>
                  <a:lnTo>
                    <a:pt x="36" y="193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8" y="195"/>
                  </a:lnTo>
                  <a:lnTo>
                    <a:pt x="51" y="193"/>
                  </a:lnTo>
                  <a:lnTo>
                    <a:pt x="55" y="192"/>
                  </a:lnTo>
                  <a:lnTo>
                    <a:pt x="66" y="195"/>
                  </a:lnTo>
                  <a:lnTo>
                    <a:pt x="70" y="194"/>
                  </a:lnTo>
                  <a:lnTo>
                    <a:pt x="72" y="191"/>
                  </a:lnTo>
                  <a:lnTo>
                    <a:pt x="72" y="188"/>
                  </a:lnTo>
                  <a:lnTo>
                    <a:pt x="69" y="187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79"/>
                  </a:lnTo>
                  <a:lnTo>
                    <a:pt x="74" y="180"/>
                  </a:lnTo>
                  <a:lnTo>
                    <a:pt x="75" y="181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75" y="188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5" y="195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0"/>
                  </a:lnTo>
                  <a:lnTo>
                    <a:pt x="81" y="193"/>
                  </a:lnTo>
                  <a:lnTo>
                    <a:pt x="81" y="188"/>
                  </a:lnTo>
                  <a:lnTo>
                    <a:pt x="82" y="18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650">
              <a:extLst>
                <a:ext uri="{FF2B5EF4-FFF2-40B4-BE49-F238E27FC236}">
                  <a16:creationId xmlns:a16="http://schemas.microsoft.com/office/drawing/2014/main" id="{082230DA-FAC4-0E74-1777-7D8F9523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4252913"/>
              <a:ext cx="130175" cy="106363"/>
            </a:xfrm>
            <a:custGeom>
              <a:avLst/>
              <a:gdLst>
                <a:gd name="T0" fmla="*/ 59 w 82"/>
                <a:gd name="T1" fmla="*/ 4 h 67"/>
                <a:gd name="T2" fmla="*/ 64 w 82"/>
                <a:gd name="T3" fmla="*/ 1 h 67"/>
                <a:gd name="T4" fmla="*/ 53 w 82"/>
                <a:gd name="T5" fmla="*/ 3 h 67"/>
                <a:gd name="T6" fmla="*/ 43 w 82"/>
                <a:gd name="T7" fmla="*/ 6 h 67"/>
                <a:gd name="T8" fmla="*/ 35 w 82"/>
                <a:gd name="T9" fmla="*/ 9 h 67"/>
                <a:gd name="T10" fmla="*/ 32 w 82"/>
                <a:gd name="T11" fmla="*/ 10 h 67"/>
                <a:gd name="T12" fmla="*/ 29 w 82"/>
                <a:gd name="T13" fmla="*/ 13 h 67"/>
                <a:gd name="T14" fmla="*/ 23 w 82"/>
                <a:gd name="T15" fmla="*/ 16 h 67"/>
                <a:gd name="T16" fmla="*/ 19 w 82"/>
                <a:gd name="T17" fmla="*/ 20 h 67"/>
                <a:gd name="T18" fmla="*/ 16 w 82"/>
                <a:gd name="T19" fmla="*/ 25 h 67"/>
                <a:gd name="T20" fmla="*/ 13 w 82"/>
                <a:gd name="T21" fmla="*/ 26 h 67"/>
                <a:gd name="T22" fmla="*/ 6 w 82"/>
                <a:gd name="T23" fmla="*/ 32 h 67"/>
                <a:gd name="T24" fmla="*/ 0 w 82"/>
                <a:gd name="T25" fmla="*/ 39 h 67"/>
                <a:gd name="T26" fmla="*/ 2 w 82"/>
                <a:gd name="T27" fmla="*/ 42 h 67"/>
                <a:gd name="T28" fmla="*/ 6 w 82"/>
                <a:gd name="T29" fmla="*/ 42 h 67"/>
                <a:gd name="T30" fmla="*/ 9 w 82"/>
                <a:gd name="T31" fmla="*/ 43 h 67"/>
                <a:gd name="T32" fmla="*/ 10 w 82"/>
                <a:gd name="T33" fmla="*/ 48 h 67"/>
                <a:gd name="T34" fmla="*/ 15 w 82"/>
                <a:gd name="T35" fmla="*/ 42 h 67"/>
                <a:gd name="T36" fmla="*/ 22 w 82"/>
                <a:gd name="T37" fmla="*/ 39 h 67"/>
                <a:gd name="T38" fmla="*/ 28 w 82"/>
                <a:gd name="T39" fmla="*/ 42 h 67"/>
                <a:gd name="T40" fmla="*/ 28 w 82"/>
                <a:gd name="T41" fmla="*/ 48 h 67"/>
                <a:gd name="T42" fmla="*/ 32 w 82"/>
                <a:gd name="T43" fmla="*/ 58 h 67"/>
                <a:gd name="T44" fmla="*/ 43 w 82"/>
                <a:gd name="T45" fmla="*/ 59 h 67"/>
                <a:gd name="T46" fmla="*/ 47 w 82"/>
                <a:gd name="T47" fmla="*/ 60 h 67"/>
                <a:gd name="T48" fmla="*/ 47 w 82"/>
                <a:gd name="T49" fmla="*/ 62 h 67"/>
                <a:gd name="T50" fmla="*/ 49 w 82"/>
                <a:gd name="T51" fmla="*/ 64 h 67"/>
                <a:gd name="T52" fmla="*/ 52 w 82"/>
                <a:gd name="T53" fmla="*/ 67 h 67"/>
                <a:gd name="T54" fmla="*/ 54 w 82"/>
                <a:gd name="T55" fmla="*/ 67 h 67"/>
                <a:gd name="T56" fmla="*/ 65 w 82"/>
                <a:gd name="T57" fmla="*/ 59 h 67"/>
                <a:gd name="T58" fmla="*/ 69 w 82"/>
                <a:gd name="T59" fmla="*/ 53 h 67"/>
                <a:gd name="T60" fmla="*/ 75 w 82"/>
                <a:gd name="T61" fmla="*/ 39 h 67"/>
                <a:gd name="T62" fmla="*/ 78 w 82"/>
                <a:gd name="T63" fmla="*/ 34 h 67"/>
                <a:gd name="T64" fmla="*/ 81 w 82"/>
                <a:gd name="T65" fmla="*/ 29 h 67"/>
                <a:gd name="T66" fmla="*/ 82 w 82"/>
                <a:gd name="T67" fmla="*/ 25 h 67"/>
                <a:gd name="T68" fmla="*/ 82 w 82"/>
                <a:gd name="T69" fmla="*/ 21 h 67"/>
                <a:gd name="T70" fmla="*/ 75 w 82"/>
                <a:gd name="T71" fmla="*/ 17 h 67"/>
                <a:gd name="T72" fmla="*/ 71 w 82"/>
                <a:gd name="T73" fmla="*/ 21 h 67"/>
                <a:gd name="T74" fmla="*/ 60 w 82"/>
                <a:gd name="T75" fmla="*/ 19 h 67"/>
                <a:gd name="T76" fmla="*/ 58 w 82"/>
                <a:gd name="T77" fmla="*/ 13 h 67"/>
                <a:gd name="T78" fmla="*/ 61 w 82"/>
                <a:gd name="T79" fmla="*/ 10 h 67"/>
                <a:gd name="T80" fmla="*/ 62 w 82"/>
                <a:gd name="T81" fmla="*/ 9 h 67"/>
                <a:gd name="T82" fmla="*/ 55 w 82"/>
                <a:gd name="T8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67">
                  <a:moveTo>
                    <a:pt x="56" y="6"/>
                  </a:move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4"/>
                  </a:lnTo>
                  <a:lnTo>
                    <a:pt x="43" y="6"/>
                  </a:lnTo>
                  <a:lnTo>
                    <a:pt x="39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3" y="16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8" y="29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10" y="48"/>
                  </a:lnTo>
                  <a:lnTo>
                    <a:pt x="13" y="47"/>
                  </a:lnTo>
                  <a:lnTo>
                    <a:pt x="14" y="46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28" y="47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30" y="55"/>
                  </a:lnTo>
                  <a:lnTo>
                    <a:pt x="32" y="58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5" y="59"/>
                  </a:lnTo>
                  <a:lnTo>
                    <a:pt x="67" y="56"/>
                  </a:lnTo>
                  <a:lnTo>
                    <a:pt x="68" y="52"/>
                  </a:lnTo>
                  <a:lnTo>
                    <a:pt x="69" y="53"/>
                  </a:lnTo>
                  <a:lnTo>
                    <a:pt x="69" y="47"/>
                  </a:lnTo>
                  <a:lnTo>
                    <a:pt x="73" y="42"/>
                  </a:lnTo>
                  <a:lnTo>
                    <a:pt x="75" y="39"/>
                  </a:lnTo>
                  <a:lnTo>
                    <a:pt x="78" y="36"/>
                  </a:lnTo>
                  <a:lnTo>
                    <a:pt x="77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80" y="32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71" y="21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58" y="9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654">
              <a:extLst>
                <a:ext uri="{FF2B5EF4-FFF2-40B4-BE49-F238E27FC236}">
                  <a16:creationId xmlns:a16="http://schemas.microsoft.com/office/drawing/2014/main" id="{A64A0B7E-6B23-881D-3EA7-6C503EDB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6" y="3683000"/>
              <a:ext cx="227013" cy="273050"/>
            </a:xfrm>
            <a:custGeom>
              <a:avLst/>
              <a:gdLst>
                <a:gd name="T0" fmla="*/ 67 w 143"/>
                <a:gd name="T1" fmla="*/ 165 h 172"/>
                <a:gd name="T2" fmla="*/ 67 w 143"/>
                <a:gd name="T3" fmla="*/ 157 h 172"/>
                <a:gd name="T4" fmla="*/ 70 w 143"/>
                <a:gd name="T5" fmla="*/ 147 h 172"/>
                <a:gd name="T6" fmla="*/ 62 w 143"/>
                <a:gd name="T7" fmla="*/ 140 h 172"/>
                <a:gd name="T8" fmla="*/ 72 w 143"/>
                <a:gd name="T9" fmla="*/ 122 h 172"/>
                <a:gd name="T10" fmla="*/ 79 w 143"/>
                <a:gd name="T11" fmla="*/ 113 h 172"/>
                <a:gd name="T12" fmla="*/ 84 w 143"/>
                <a:gd name="T13" fmla="*/ 106 h 172"/>
                <a:gd name="T14" fmla="*/ 87 w 143"/>
                <a:gd name="T15" fmla="*/ 99 h 172"/>
                <a:gd name="T16" fmla="*/ 96 w 143"/>
                <a:gd name="T17" fmla="*/ 93 h 172"/>
                <a:gd name="T18" fmla="*/ 96 w 143"/>
                <a:gd name="T19" fmla="*/ 101 h 172"/>
                <a:gd name="T20" fmla="*/ 98 w 143"/>
                <a:gd name="T21" fmla="*/ 108 h 172"/>
                <a:gd name="T22" fmla="*/ 107 w 143"/>
                <a:gd name="T23" fmla="*/ 109 h 172"/>
                <a:gd name="T24" fmla="*/ 118 w 143"/>
                <a:gd name="T25" fmla="*/ 104 h 172"/>
                <a:gd name="T26" fmla="*/ 122 w 143"/>
                <a:gd name="T27" fmla="*/ 99 h 172"/>
                <a:gd name="T28" fmla="*/ 119 w 143"/>
                <a:gd name="T29" fmla="*/ 86 h 172"/>
                <a:gd name="T30" fmla="*/ 122 w 143"/>
                <a:gd name="T31" fmla="*/ 80 h 172"/>
                <a:gd name="T32" fmla="*/ 132 w 143"/>
                <a:gd name="T33" fmla="*/ 80 h 172"/>
                <a:gd name="T34" fmla="*/ 143 w 143"/>
                <a:gd name="T35" fmla="*/ 74 h 172"/>
                <a:gd name="T36" fmla="*/ 133 w 143"/>
                <a:gd name="T37" fmla="*/ 61 h 172"/>
                <a:gd name="T38" fmla="*/ 118 w 143"/>
                <a:gd name="T39" fmla="*/ 53 h 172"/>
                <a:gd name="T40" fmla="*/ 111 w 143"/>
                <a:gd name="T41" fmla="*/ 46 h 172"/>
                <a:gd name="T42" fmla="*/ 104 w 143"/>
                <a:gd name="T43" fmla="*/ 48 h 172"/>
                <a:gd name="T44" fmla="*/ 94 w 143"/>
                <a:gd name="T45" fmla="*/ 40 h 172"/>
                <a:gd name="T46" fmla="*/ 87 w 143"/>
                <a:gd name="T47" fmla="*/ 39 h 172"/>
                <a:gd name="T48" fmla="*/ 78 w 143"/>
                <a:gd name="T49" fmla="*/ 28 h 172"/>
                <a:gd name="T50" fmla="*/ 59 w 143"/>
                <a:gd name="T51" fmla="*/ 11 h 172"/>
                <a:gd name="T52" fmla="*/ 53 w 143"/>
                <a:gd name="T53" fmla="*/ 1 h 172"/>
                <a:gd name="T54" fmla="*/ 45 w 143"/>
                <a:gd name="T55" fmla="*/ 4 h 172"/>
                <a:gd name="T56" fmla="*/ 39 w 143"/>
                <a:gd name="T57" fmla="*/ 1 h 172"/>
                <a:gd name="T58" fmla="*/ 35 w 143"/>
                <a:gd name="T59" fmla="*/ 7 h 172"/>
                <a:gd name="T60" fmla="*/ 38 w 143"/>
                <a:gd name="T61" fmla="*/ 10 h 172"/>
                <a:gd name="T62" fmla="*/ 45 w 143"/>
                <a:gd name="T63" fmla="*/ 21 h 172"/>
                <a:gd name="T64" fmla="*/ 42 w 143"/>
                <a:gd name="T65" fmla="*/ 28 h 172"/>
                <a:gd name="T66" fmla="*/ 39 w 143"/>
                <a:gd name="T67" fmla="*/ 28 h 172"/>
                <a:gd name="T68" fmla="*/ 36 w 143"/>
                <a:gd name="T69" fmla="*/ 22 h 172"/>
                <a:gd name="T70" fmla="*/ 29 w 143"/>
                <a:gd name="T71" fmla="*/ 24 h 172"/>
                <a:gd name="T72" fmla="*/ 15 w 143"/>
                <a:gd name="T73" fmla="*/ 39 h 172"/>
                <a:gd name="T74" fmla="*/ 12 w 143"/>
                <a:gd name="T75" fmla="*/ 55 h 172"/>
                <a:gd name="T76" fmla="*/ 0 w 143"/>
                <a:gd name="T77" fmla="*/ 63 h 172"/>
                <a:gd name="T78" fmla="*/ 1 w 143"/>
                <a:gd name="T79" fmla="*/ 73 h 172"/>
                <a:gd name="T80" fmla="*/ 5 w 143"/>
                <a:gd name="T81" fmla="*/ 85 h 172"/>
                <a:gd name="T82" fmla="*/ 8 w 143"/>
                <a:gd name="T83" fmla="*/ 94 h 172"/>
                <a:gd name="T84" fmla="*/ 5 w 143"/>
                <a:gd name="T85" fmla="*/ 100 h 172"/>
                <a:gd name="T86" fmla="*/ 1 w 143"/>
                <a:gd name="T87" fmla="*/ 101 h 172"/>
                <a:gd name="T88" fmla="*/ 1 w 143"/>
                <a:gd name="T89" fmla="*/ 111 h 172"/>
                <a:gd name="T90" fmla="*/ 5 w 143"/>
                <a:gd name="T91" fmla="*/ 114 h 172"/>
                <a:gd name="T92" fmla="*/ 12 w 143"/>
                <a:gd name="T93" fmla="*/ 113 h 172"/>
                <a:gd name="T94" fmla="*/ 20 w 143"/>
                <a:gd name="T95" fmla="*/ 117 h 172"/>
                <a:gd name="T96" fmla="*/ 8 w 143"/>
                <a:gd name="T97" fmla="*/ 113 h 172"/>
                <a:gd name="T98" fmla="*/ 12 w 143"/>
                <a:gd name="T99" fmla="*/ 119 h 172"/>
                <a:gd name="T100" fmla="*/ 16 w 143"/>
                <a:gd name="T101" fmla="*/ 119 h 172"/>
                <a:gd name="T102" fmla="*/ 20 w 143"/>
                <a:gd name="T103" fmla="*/ 124 h 172"/>
                <a:gd name="T104" fmla="*/ 26 w 143"/>
                <a:gd name="T105" fmla="*/ 131 h 172"/>
                <a:gd name="T106" fmla="*/ 31 w 143"/>
                <a:gd name="T107" fmla="*/ 130 h 172"/>
                <a:gd name="T108" fmla="*/ 35 w 143"/>
                <a:gd name="T109" fmla="*/ 134 h 172"/>
                <a:gd name="T110" fmla="*/ 40 w 143"/>
                <a:gd name="T111" fmla="*/ 141 h 172"/>
                <a:gd name="T112" fmla="*/ 46 w 143"/>
                <a:gd name="T113" fmla="*/ 145 h 172"/>
                <a:gd name="T114" fmla="*/ 52 w 143"/>
                <a:gd name="T115" fmla="*/ 153 h 172"/>
                <a:gd name="T116" fmla="*/ 54 w 143"/>
                <a:gd name="T117" fmla="*/ 161 h 172"/>
                <a:gd name="T118" fmla="*/ 58 w 143"/>
                <a:gd name="T119" fmla="*/ 166 h 172"/>
                <a:gd name="T120" fmla="*/ 68 w 143"/>
                <a:gd name="T1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72">
                  <a:moveTo>
                    <a:pt x="68" y="170"/>
                  </a:moveTo>
                  <a:lnTo>
                    <a:pt x="68" y="169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1"/>
                  </a:lnTo>
                  <a:lnTo>
                    <a:pt x="68" y="161"/>
                  </a:lnTo>
                  <a:lnTo>
                    <a:pt x="70" y="159"/>
                  </a:lnTo>
                  <a:lnTo>
                    <a:pt x="68" y="159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7" y="153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68" y="145"/>
                  </a:lnTo>
                  <a:lnTo>
                    <a:pt x="65" y="143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2" y="140"/>
                  </a:lnTo>
                  <a:lnTo>
                    <a:pt x="62" y="139"/>
                  </a:lnTo>
                  <a:lnTo>
                    <a:pt x="65" y="137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7" y="115"/>
                  </a:lnTo>
                  <a:lnTo>
                    <a:pt x="78" y="114"/>
                  </a:lnTo>
                  <a:lnTo>
                    <a:pt x="79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6" y="105"/>
                  </a:lnTo>
                  <a:lnTo>
                    <a:pt x="86" y="104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8" y="96"/>
                  </a:lnTo>
                  <a:lnTo>
                    <a:pt x="91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6" y="93"/>
                  </a:lnTo>
                  <a:lnTo>
                    <a:pt x="97" y="95"/>
                  </a:lnTo>
                  <a:lnTo>
                    <a:pt x="97" y="98"/>
                  </a:lnTo>
                  <a:lnTo>
                    <a:pt x="97" y="99"/>
                  </a:lnTo>
                  <a:lnTo>
                    <a:pt x="97" y="100"/>
                  </a:lnTo>
                  <a:lnTo>
                    <a:pt x="96" y="101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5"/>
                  </a:lnTo>
                  <a:lnTo>
                    <a:pt x="96" y="106"/>
                  </a:lnTo>
                  <a:lnTo>
                    <a:pt x="98" y="108"/>
                  </a:lnTo>
                  <a:lnTo>
                    <a:pt x="100" y="111"/>
                  </a:lnTo>
                  <a:lnTo>
                    <a:pt x="101" y="112"/>
                  </a:lnTo>
                  <a:lnTo>
                    <a:pt x="103" y="112"/>
                  </a:lnTo>
                  <a:lnTo>
                    <a:pt x="104" y="111"/>
                  </a:lnTo>
                  <a:lnTo>
                    <a:pt x="107" y="109"/>
                  </a:lnTo>
                  <a:lnTo>
                    <a:pt x="107" y="108"/>
                  </a:lnTo>
                  <a:lnTo>
                    <a:pt x="110" y="107"/>
                  </a:lnTo>
                  <a:lnTo>
                    <a:pt x="113" y="107"/>
                  </a:lnTo>
                  <a:lnTo>
                    <a:pt x="116" y="107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2" y="104"/>
                  </a:lnTo>
                  <a:lnTo>
                    <a:pt x="122" y="101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3" y="91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4" y="81"/>
                  </a:lnTo>
                  <a:lnTo>
                    <a:pt x="127" y="82"/>
                  </a:lnTo>
                  <a:lnTo>
                    <a:pt x="130" y="83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5"/>
                  </a:lnTo>
                  <a:lnTo>
                    <a:pt x="143" y="74"/>
                  </a:lnTo>
                  <a:lnTo>
                    <a:pt x="143" y="70"/>
                  </a:lnTo>
                  <a:lnTo>
                    <a:pt x="143" y="68"/>
                  </a:lnTo>
                  <a:lnTo>
                    <a:pt x="142" y="66"/>
                  </a:lnTo>
                  <a:lnTo>
                    <a:pt x="137" y="63"/>
                  </a:lnTo>
                  <a:lnTo>
                    <a:pt x="133" y="61"/>
                  </a:lnTo>
                  <a:lnTo>
                    <a:pt x="131" y="60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2" y="55"/>
                  </a:lnTo>
                  <a:lnTo>
                    <a:pt x="118" y="53"/>
                  </a:lnTo>
                  <a:lnTo>
                    <a:pt x="113" y="49"/>
                  </a:lnTo>
                  <a:lnTo>
                    <a:pt x="113" y="48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6"/>
                  </a:lnTo>
                  <a:lnTo>
                    <a:pt x="97" y="44"/>
                  </a:lnTo>
                  <a:lnTo>
                    <a:pt x="94" y="40"/>
                  </a:lnTo>
                  <a:lnTo>
                    <a:pt x="93" y="40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7" y="39"/>
                  </a:lnTo>
                  <a:lnTo>
                    <a:pt x="85" y="37"/>
                  </a:lnTo>
                  <a:lnTo>
                    <a:pt x="83" y="34"/>
                  </a:lnTo>
                  <a:lnTo>
                    <a:pt x="80" y="31"/>
                  </a:lnTo>
                  <a:lnTo>
                    <a:pt x="79" y="30"/>
                  </a:lnTo>
                  <a:lnTo>
                    <a:pt x="78" y="28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70" y="17"/>
                  </a:lnTo>
                  <a:lnTo>
                    <a:pt x="68" y="16"/>
                  </a:lnTo>
                  <a:lnTo>
                    <a:pt x="59" y="11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7" y="2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40" y="11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9" y="34"/>
                  </a:lnTo>
                  <a:lnTo>
                    <a:pt x="15" y="39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3" y="56"/>
                  </a:lnTo>
                  <a:lnTo>
                    <a:pt x="1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2" y="81"/>
                  </a:lnTo>
                  <a:lnTo>
                    <a:pt x="5" y="85"/>
                  </a:lnTo>
                  <a:lnTo>
                    <a:pt x="7" y="86"/>
                  </a:lnTo>
                  <a:lnTo>
                    <a:pt x="8" y="87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3" y="101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7" y="113"/>
                  </a:lnTo>
                  <a:lnTo>
                    <a:pt x="5" y="113"/>
                  </a:lnTo>
                  <a:lnTo>
                    <a:pt x="12" y="113"/>
                  </a:lnTo>
                  <a:lnTo>
                    <a:pt x="15" y="113"/>
                  </a:lnTo>
                  <a:lnTo>
                    <a:pt x="19" y="109"/>
                  </a:lnTo>
                  <a:lnTo>
                    <a:pt x="18" y="112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5"/>
                  </a:lnTo>
                  <a:lnTo>
                    <a:pt x="9" y="118"/>
                  </a:lnTo>
                  <a:lnTo>
                    <a:pt x="10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4" y="120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19" y="122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1" y="126"/>
                  </a:lnTo>
                  <a:lnTo>
                    <a:pt x="25" y="128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0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31" y="130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8"/>
                  </a:lnTo>
                  <a:lnTo>
                    <a:pt x="39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1" y="141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6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7" y="148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3" y="159"/>
                  </a:lnTo>
                  <a:lnTo>
                    <a:pt x="52" y="159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5" y="165"/>
                  </a:lnTo>
                  <a:lnTo>
                    <a:pt x="58" y="166"/>
                  </a:lnTo>
                  <a:lnTo>
                    <a:pt x="59" y="166"/>
                  </a:lnTo>
                  <a:lnTo>
                    <a:pt x="64" y="169"/>
                  </a:lnTo>
                  <a:lnTo>
                    <a:pt x="65" y="169"/>
                  </a:lnTo>
                  <a:lnTo>
                    <a:pt x="67" y="171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208">
              <a:extLst>
                <a:ext uri="{FF2B5EF4-FFF2-40B4-BE49-F238E27FC236}">
                  <a16:creationId xmlns:a16="http://schemas.microsoft.com/office/drawing/2014/main" id="{7A54DDD4-9E7F-BE02-8F9E-8CA5CA1B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4" y="804863"/>
              <a:ext cx="177800" cy="163513"/>
            </a:xfrm>
            <a:custGeom>
              <a:avLst/>
              <a:gdLst>
                <a:gd name="T0" fmla="*/ 80 w 112"/>
                <a:gd name="T1" fmla="*/ 2 h 103"/>
                <a:gd name="T2" fmla="*/ 68 w 112"/>
                <a:gd name="T3" fmla="*/ 6 h 103"/>
                <a:gd name="T4" fmla="*/ 63 w 112"/>
                <a:gd name="T5" fmla="*/ 6 h 103"/>
                <a:gd name="T6" fmla="*/ 59 w 112"/>
                <a:gd name="T7" fmla="*/ 6 h 103"/>
                <a:gd name="T8" fmla="*/ 54 w 112"/>
                <a:gd name="T9" fmla="*/ 1 h 103"/>
                <a:gd name="T10" fmla="*/ 34 w 112"/>
                <a:gd name="T11" fmla="*/ 13 h 103"/>
                <a:gd name="T12" fmla="*/ 29 w 112"/>
                <a:gd name="T13" fmla="*/ 19 h 103"/>
                <a:gd name="T14" fmla="*/ 29 w 112"/>
                <a:gd name="T15" fmla="*/ 14 h 103"/>
                <a:gd name="T16" fmla="*/ 26 w 112"/>
                <a:gd name="T17" fmla="*/ 15 h 103"/>
                <a:gd name="T18" fmla="*/ 21 w 112"/>
                <a:gd name="T19" fmla="*/ 19 h 103"/>
                <a:gd name="T20" fmla="*/ 20 w 112"/>
                <a:gd name="T21" fmla="*/ 28 h 103"/>
                <a:gd name="T22" fmla="*/ 17 w 112"/>
                <a:gd name="T23" fmla="*/ 27 h 103"/>
                <a:gd name="T24" fmla="*/ 10 w 112"/>
                <a:gd name="T25" fmla="*/ 18 h 103"/>
                <a:gd name="T26" fmla="*/ 6 w 112"/>
                <a:gd name="T27" fmla="*/ 19 h 103"/>
                <a:gd name="T28" fmla="*/ 4 w 112"/>
                <a:gd name="T29" fmla="*/ 22 h 103"/>
                <a:gd name="T30" fmla="*/ 11 w 112"/>
                <a:gd name="T31" fmla="*/ 35 h 103"/>
                <a:gd name="T32" fmla="*/ 10 w 112"/>
                <a:gd name="T33" fmla="*/ 40 h 103"/>
                <a:gd name="T34" fmla="*/ 8 w 112"/>
                <a:gd name="T35" fmla="*/ 45 h 103"/>
                <a:gd name="T36" fmla="*/ 4 w 112"/>
                <a:gd name="T37" fmla="*/ 45 h 103"/>
                <a:gd name="T38" fmla="*/ 1 w 112"/>
                <a:gd name="T39" fmla="*/ 47 h 103"/>
                <a:gd name="T40" fmla="*/ 6 w 112"/>
                <a:gd name="T41" fmla="*/ 54 h 103"/>
                <a:gd name="T42" fmla="*/ 16 w 112"/>
                <a:gd name="T43" fmla="*/ 64 h 103"/>
                <a:gd name="T44" fmla="*/ 28 w 112"/>
                <a:gd name="T45" fmla="*/ 70 h 103"/>
                <a:gd name="T46" fmla="*/ 23 w 112"/>
                <a:gd name="T47" fmla="*/ 79 h 103"/>
                <a:gd name="T48" fmla="*/ 19 w 112"/>
                <a:gd name="T49" fmla="*/ 78 h 103"/>
                <a:gd name="T50" fmla="*/ 13 w 112"/>
                <a:gd name="T51" fmla="*/ 89 h 103"/>
                <a:gd name="T52" fmla="*/ 10 w 112"/>
                <a:gd name="T53" fmla="*/ 95 h 103"/>
                <a:gd name="T54" fmla="*/ 11 w 112"/>
                <a:gd name="T55" fmla="*/ 100 h 103"/>
                <a:gd name="T56" fmla="*/ 28 w 112"/>
                <a:gd name="T57" fmla="*/ 91 h 103"/>
                <a:gd name="T58" fmla="*/ 29 w 112"/>
                <a:gd name="T59" fmla="*/ 84 h 103"/>
                <a:gd name="T60" fmla="*/ 33 w 112"/>
                <a:gd name="T61" fmla="*/ 72 h 103"/>
                <a:gd name="T62" fmla="*/ 37 w 112"/>
                <a:gd name="T63" fmla="*/ 61 h 103"/>
                <a:gd name="T64" fmla="*/ 42 w 112"/>
                <a:gd name="T65" fmla="*/ 58 h 103"/>
                <a:gd name="T66" fmla="*/ 46 w 112"/>
                <a:gd name="T67" fmla="*/ 58 h 103"/>
                <a:gd name="T68" fmla="*/ 49 w 112"/>
                <a:gd name="T69" fmla="*/ 57 h 103"/>
                <a:gd name="T70" fmla="*/ 50 w 112"/>
                <a:gd name="T71" fmla="*/ 58 h 103"/>
                <a:gd name="T72" fmla="*/ 54 w 112"/>
                <a:gd name="T73" fmla="*/ 57 h 103"/>
                <a:gd name="T74" fmla="*/ 59 w 112"/>
                <a:gd name="T75" fmla="*/ 54 h 103"/>
                <a:gd name="T76" fmla="*/ 67 w 112"/>
                <a:gd name="T77" fmla="*/ 59 h 103"/>
                <a:gd name="T78" fmla="*/ 67 w 112"/>
                <a:gd name="T79" fmla="*/ 52 h 103"/>
                <a:gd name="T80" fmla="*/ 76 w 112"/>
                <a:gd name="T81" fmla="*/ 47 h 103"/>
                <a:gd name="T82" fmla="*/ 85 w 112"/>
                <a:gd name="T83" fmla="*/ 40 h 103"/>
                <a:gd name="T84" fmla="*/ 89 w 112"/>
                <a:gd name="T85" fmla="*/ 39 h 103"/>
                <a:gd name="T86" fmla="*/ 94 w 112"/>
                <a:gd name="T87" fmla="*/ 33 h 103"/>
                <a:gd name="T88" fmla="*/ 95 w 112"/>
                <a:gd name="T89" fmla="*/ 30 h 103"/>
                <a:gd name="T90" fmla="*/ 98 w 112"/>
                <a:gd name="T91" fmla="*/ 26 h 103"/>
                <a:gd name="T92" fmla="*/ 100 w 112"/>
                <a:gd name="T93" fmla="*/ 22 h 103"/>
                <a:gd name="T94" fmla="*/ 102 w 112"/>
                <a:gd name="T95" fmla="*/ 27 h 103"/>
                <a:gd name="T96" fmla="*/ 106 w 112"/>
                <a:gd name="T97" fmla="*/ 26 h 103"/>
                <a:gd name="T98" fmla="*/ 112 w 112"/>
                <a:gd name="T99" fmla="*/ 26 h 103"/>
                <a:gd name="T100" fmla="*/ 104 w 112"/>
                <a:gd name="T101" fmla="*/ 19 h 103"/>
                <a:gd name="T102" fmla="*/ 95 w 112"/>
                <a:gd name="T103" fmla="*/ 15 h 103"/>
                <a:gd name="T104" fmla="*/ 87 w 112"/>
                <a:gd name="T105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03">
                  <a:moveTo>
                    <a:pt x="87" y="5"/>
                  </a:moveTo>
                  <a:lnTo>
                    <a:pt x="84" y="4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75" y="4"/>
                  </a:lnTo>
                  <a:lnTo>
                    <a:pt x="73" y="2"/>
                  </a:lnTo>
                  <a:lnTo>
                    <a:pt x="71" y="4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47" y="6"/>
                  </a:lnTo>
                  <a:lnTo>
                    <a:pt x="37" y="8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1" y="35"/>
                  </a:lnTo>
                  <a:lnTo>
                    <a:pt x="13" y="39"/>
                  </a:lnTo>
                  <a:lnTo>
                    <a:pt x="13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3" y="43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11" y="56"/>
                  </a:lnTo>
                  <a:lnTo>
                    <a:pt x="14" y="58"/>
                  </a:lnTo>
                  <a:lnTo>
                    <a:pt x="16" y="64"/>
                  </a:lnTo>
                  <a:lnTo>
                    <a:pt x="17" y="66"/>
                  </a:lnTo>
                  <a:lnTo>
                    <a:pt x="23" y="67"/>
                  </a:lnTo>
                  <a:lnTo>
                    <a:pt x="26" y="69"/>
                  </a:lnTo>
                  <a:lnTo>
                    <a:pt x="28" y="70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6" y="83"/>
                  </a:lnTo>
                  <a:lnTo>
                    <a:pt x="14" y="87"/>
                  </a:lnTo>
                  <a:lnTo>
                    <a:pt x="13" y="89"/>
                  </a:lnTo>
                  <a:lnTo>
                    <a:pt x="13" y="92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100"/>
                  </a:lnTo>
                  <a:lnTo>
                    <a:pt x="14" y="103"/>
                  </a:lnTo>
                  <a:lnTo>
                    <a:pt x="16" y="103"/>
                  </a:lnTo>
                  <a:lnTo>
                    <a:pt x="27" y="93"/>
                  </a:lnTo>
                  <a:lnTo>
                    <a:pt x="28" y="91"/>
                  </a:lnTo>
                  <a:lnTo>
                    <a:pt x="27" y="89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30" y="83"/>
                  </a:lnTo>
                  <a:lnTo>
                    <a:pt x="32" y="77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4" y="65"/>
                  </a:lnTo>
                  <a:lnTo>
                    <a:pt x="35" y="64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8"/>
                  </a:lnTo>
                  <a:lnTo>
                    <a:pt x="46" y="58"/>
                  </a:lnTo>
                  <a:lnTo>
                    <a:pt x="47" y="57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4" y="56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8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67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5" y="40"/>
                  </a:lnTo>
                  <a:lnTo>
                    <a:pt x="84" y="38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2" y="37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7" y="28"/>
                  </a:lnTo>
                  <a:lnTo>
                    <a:pt x="97" y="27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2" y="27"/>
                  </a:lnTo>
                  <a:lnTo>
                    <a:pt x="105" y="28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6"/>
                  </a:lnTo>
                  <a:lnTo>
                    <a:pt x="105" y="26"/>
                  </a:lnTo>
                  <a:lnTo>
                    <a:pt x="106" y="24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1" y="24"/>
                  </a:lnTo>
                  <a:lnTo>
                    <a:pt x="108" y="21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4" y="9"/>
                  </a:lnTo>
                  <a:lnTo>
                    <a:pt x="91" y="8"/>
                  </a:lnTo>
                  <a:lnTo>
                    <a:pt x="87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212">
              <a:extLst>
                <a:ext uri="{FF2B5EF4-FFF2-40B4-BE49-F238E27FC236}">
                  <a16:creationId xmlns:a16="http://schemas.microsoft.com/office/drawing/2014/main" id="{298AAE8E-47CB-83F7-9000-D4CA1106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711200"/>
              <a:ext cx="34925" cy="19050"/>
            </a:xfrm>
            <a:custGeom>
              <a:avLst/>
              <a:gdLst>
                <a:gd name="T0" fmla="*/ 4 w 22"/>
                <a:gd name="T1" fmla="*/ 12 h 12"/>
                <a:gd name="T2" fmla="*/ 5 w 22"/>
                <a:gd name="T3" fmla="*/ 12 h 12"/>
                <a:gd name="T4" fmla="*/ 7 w 22"/>
                <a:gd name="T5" fmla="*/ 11 h 12"/>
                <a:gd name="T6" fmla="*/ 7 w 22"/>
                <a:gd name="T7" fmla="*/ 9 h 12"/>
                <a:gd name="T8" fmla="*/ 9 w 22"/>
                <a:gd name="T9" fmla="*/ 9 h 12"/>
                <a:gd name="T10" fmla="*/ 10 w 22"/>
                <a:gd name="T11" fmla="*/ 9 h 12"/>
                <a:gd name="T12" fmla="*/ 13 w 22"/>
                <a:gd name="T13" fmla="*/ 12 h 12"/>
                <a:gd name="T14" fmla="*/ 15 w 22"/>
                <a:gd name="T15" fmla="*/ 12 h 12"/>
                <a:gd name="T16" fmla="*/ 17 w 22"/>
                <a:gd name="T17" fmla="*/ 9 h 12"/>
                <a:gd name="T18" fmla="*/ 18 w 22"/>
                <a:gd name="T19" fmla="*/ 9 h 12"/>
                <a:gd name="T20" fmla="*/ 19 w 22"/>
                <a:gd name="T21" fmla="*/ 11 h 12"/>
                <a:gd name="T22" fmla="*/ 20 w 22"/>
                <a:gd name="T23" fmla="*/ 11 h 12"/>
                <a:gd name="T24" fmla="*/ 20 w 22"/>
                <a:gd name="T25" fmla="*/ 9 h 12"/>
                <a:gd name="T26" fmla="*/ 22 w 22"/>
                <a:gd name="T27" fmla="*/ 7 h 12"/>
                <a:gd name="T28" fmla="*/ 22 w 22"/>
                <a:gd name="T29" fmla="*/ 6 h 12"/>
                <a:gd name="T30" fmla="*/ 19 w 22"/>
                <a:gd name="T31" fmla="*/ 2 h 12"/>
                <a:gd name="T32" fmla="*/ 18 w 22"/>
                <a:gd name="T33" fmla="*/ 1 h 12"/>
                <a:gd name="T34" fmla="*/ 16 w 22"/>
                <a:gd name="T35" fmla="*/ 1 h 12"/>
                <a:gd name="T36" fmla="*/ 12 w 22"/>
                <a:gd name="T37" fmla="*/ 2 h 12"/>
                <a:gd name="T38" fmla="*/ 7 w 22"/>
                <a:gd name="T39" fmla="*/ 0 h 12"/>
                <a:gd name="T40" fmla="*/ 4 w 22"/>
                <a:gd name="T41" fmla="*/ 0 h 12"/>
                <a:gd name="T42" fmla="*/ 3 w 22"/>
                <a:gd name="T43" fmla="*/ 0 h 12"/>
                <a:gd name="T44" fmla="*/ 2 w 22"/>
                <a:gd name="T45" fmla="*/ 1 h 12"/>
                <a:gd name="T46" fmla="*/ 0 w 22"/>
                <a:gd name="T47" fmla="*/ 2 h 12"/>
                <a:gd name="T48" fmla="*/ 0 w 22"/>
                <a:gd name="T49" fmla="*/ 3 h 12"/>
                <a:gd name="T50" fmla="*/ 0 w 22"/>
                <a:gd name="T51" fmla="*/ 5 h 12"/>
                <a:gd name="T52" fmla="*/ 3 w 22"/>
                <a:gd name="T53" fmla="*/ 11 h 12"/>
                <a:gd name="T54" fmla="*/ 4 w 22"/>
                <a:gd name="T5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2">
                  <a:moveTo>
                    <a:pt x="4" y="12"/>
                  </a:move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214">
              <a:extLst>
                <a:ext uri="{FF2B5EF4-FFF2-40B4-BE49-F238E27FC236}">
                  <a16:creationId xmlns:a16="http://schemas.microsoft.com/office/drawing/2014/main" id="{90A35966-1B22-2D02-8919-599BB6B29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6" y="700088"/>
              <a:ext cx="120650" cy="93663"/>
            </a:xfrm>
            <a:custGeom>
              <a:avLst/>
              <a:gdLst>
                <a:gd name="T0" fmla="*/ 2 w 76"/>
                <a:gd name="T1" fmla="*/ 25 h 59"/>
                <a:gd name="T2" fmla="*/ 14 w 76"/>
                <a:gd name="T3" fmla="*/ 29 h 59"/>
                <a:gd name="T4" fmla="*/ 22 w 76"/>
                <a:gd name="T5" fmla="*/ 28 h 59"/>
                <a:gd name="T6" fmla="*/ 26 w 76"/>
                <a:gd name="T7" fmla="*/ 31 h 59"/>
                <a:gd name="T8" fmla="*/ 30 w 76"/>
                <a:gd name="T9" fmla="*/ 36 h 59"/>
                <a:gd name="T10" fmla="*/ 31 w 76"/>
                <a:gd name="T11" fmla="*/ 42 h 59"/>
                <a:gd name="T12" fmla="*/ 32 w 76"/>
                <a:gd name="T13" fmla="*/ 48 h 59"/>
                <a:gd name="T14" fmla="*/ 34 w 76"/>
                <a:gd name="T15" fmla="*/ 52 h 59"/>
                <a:gd name="T16" fmla="*/ 32 w 76"/>
                <a:gd name="T17" fmla="*/ 54 h 59"/>
                <a:gd name="T18" fmla="*/ 34 w 76"/>
                <a:gd name="T19" fmla="*/ 58 h 59"/>
                <a:gd name="T20" fmla="*/ 44 w 76"/>
                <a:gd name="T21" fmla="*/ 58 h 59"/>
                <a:gd name="T22" fmla="*/ 48 w 76"/>
                <a:gd name="T23" fmla="*/ 54 h 59"/>
                <a:gd name="T24" fmla="*/ 52 w 76"/>
                <a:gd name="T25" fmla="*/ 41 h 59"/>
                <a:gd name="T26" fmla="*/ 56 w 76"/>
                <a:gd name="T27" fmla="*/ 39 h 59"/>
                <a:gd name="T28" fmla="*/ 58 w 76"/>
                <a:gd name="T29" fmla="*/ 39 h 59"/>
                <a:gd name="T30" fmla="*/ 58 w 76"/>
                <a:gd name="T31" fmla="*/ 41 h 59"/>
                <a:gd name="T32" fmla="*/ 56 w 76"/>
                <a:gd name="T33" fmla="*/ 44 h 59"/>
                <a:gd name="T34" fmla="*/ 58 w 76"/>
                <a:gd name="T35" fmla="*/ 46 h 59"/>
                <a:gd name="T36" fmla="*/ 61 w 76"/>
                <a:gd name="T37" fmla="*/ 46 h 59"/>
                <a:gd name="T38" fmla="*/ 64 w 76"/>
                <a:gd name="T39" fmla="*/ 44 h 59"/>
                <a:gd name="T40" fmla="*/ 64 w 76"/>
                <a:gd name="T41" fmla="*/ 41 h 59"/>
                <a:gd name="T42" fmla="*/ 63 w 76"/>
                <a:gd name="T43" fmla="*/ 40 h 59"/>
                <a:gd name="T44" fmla="*/ 63 w 76"/>
                <a:gd name="T45" fmla="*/ 38 h 59"/>
                <a:gd name="T46" fmla="*/ 65 w 76"/>
                <a:gd name="T47" fmla="*/ 38 h 59"/>
                <a:gd name="T48" fmla="*/ 67 w 76"/>
                <a:gd name="T49" fmla="*/ 38 h 59"/>
                <a:gd name="T50" fmla="*/ 69 w 76"/>
                <a:gd name="T51" fmla="*/ 36 h 59"/>
                <a:gd name="T52" fmla="*/ 70 w 76"/>
                <a:gd name="T53" fmla="*/ 35 h 59"/>
                <a:gd name="T54" fmla="*/ 73 w 76"/>
                <a:gd name="T55" fmla="*/ 39 h 59"/>
                <a:gd name="T56" fmla="*/ 76 w 76"/>
                <a:gd name="T57" fmla="*/ 36 h 59"/>
                <a:gd name="T58" fmla="*/ 76 w 76"/>
                <a:gd name="T59" fmla="*/ 33 h 59"/>
                <a:gd name="T60" fmla="*/ 73 w 76"/>
                <a:gd name="T61" fmla="*/ 32 h 59"/>
                <a:gd name="T62" fmla="*/ 73 w 76"/>
                <a:gd name="T63" fmla="*/ 29 h 59"/>
                <a:gd name="T64" fmla="*/ 72 w 76"/>
                <a:gd name="T65" fmla="*/ 28 h 59"/>
                <a:gd name="T66" fmla="*/ 71 w 76"/>
                <a:gd name="T67" fmla="*/ 26 h 59"/>
                <a:gd name="T68" fmla="*/ 69 w 76"/>
                <a:gd name="T69" fmla="*/ 23 h 59"/>
                <a:gd name="T70" fmla="*/ 69 w 76"/>
                <a:gd name="T71" fmla="*/ 20 h 59"/>
                <a:gd name="T72" fmla="*/ 67 w 76"/>
                <a:gd name="T73" fmla="*/ 16 h 59"/>
                <a:gd name="T74" fmla="*/ 52 w 76"/>
                <a:gd name="T75" fmla="*/ 13 h 59"/>
                <a:gd name="T76" fmla="*/ 51 w 76"/>
                <a:gd name="T77" fmla="*/ 10 h 59"/>
                <a:gd name="T78" fmla="*/ 51 w 76"/>
                <a:gd name="T79" fmla="*/ 3 h 59"/>
                <a:gd name="T80" fmla="*/ 47 w 76"/>
                <a:gd name="T81" fmla="*/ 1 h 59"/>
                <a:gd name="T82" fmla="*/ 43 w 76"/>
                <a:gd name="T83" fmla="*/ 0 h 59"/>
                <a:gd name="T84" fmla="*/ 40 w 76"/>
                <a:gd name="T85" fmla="*/ 2 h 59"/>
                <a:gd name="T86" fmla="*/ 40 w 76"/>
                <a:gd name="T87" fmla="*/ 5 h 59"/>
                <a:gd name="T88" fmla="*/ 39 w 76"/>
                <a:gd name="T89" fmla="*/ 8 h 59"/>
                <a:gd name="T90" fmla="*/ 37 w 76"/>
                <a:gd name="T91" fmla="*/ 9 h 59"/>
                <a:gd name="T92" fmla="*/ 34 w 76"/>
                <a:gd name="T93" fmla="*/ 12 h 59"/>
                <a:gd name="T94" fmla="*/ 33 w 76"/>
                <a:gd name="T95" fmla="*/ 16 h 59"/>
                <a:gd name="T96" fmla="*/ 31 w 76"/>
                <a:gd name="T97" fmla="*/ 16 h 59"/>
                <a:gd name="T98" fmla="*/ 32 w 76"/>
                <a:gd name="T99" fmla="*/ 19 h 59"/>
                <a:gd name="T100" fmla="*/ 5 w 76"/>
                <a:gd name="T101" fmla="*/ 20 h 59"/>
                <a:gd name="T102" fmla="*/ 0 w 76"/>
                <a:gd name="T103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59">
                  <a:moveTo>
                    <a:pt x="0" y="23"/>
                  </a:moveTo>
                  <a:lnTo>
                    <a:pt x="2" y="25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9"/>
                  </a:lnTo>
                  <a:lnTo>
                    <a:pt x="26" y="31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1" y="39"/>
                  </a:lnTo>
                  <a:lnTo>
                    <a:pt x="31" y="42"/>
                  </a:lnTo>
                  <a:lnTo>
                    <a:pt x="31" y="45"/>
                  </a:lnTo>
                  <a:lnTo>
                    <a:pt x="32" y="48"/>
                  </a:lnTo>
                  <a:lnTo>
                    <a:pt x="33" y="51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8"/>
                  </a:lnTo>
                  <a:lnTo>
                    <a:pt x="39" y="59"/>
                  </a:lnTo>
                  <a:lnTo>
                    <a:pt x="44" y="58"/>
                  </a:lnTo>
                  <a:lnTo>
                    <a:pt x="47" y="57"/>
                  </a:lnTo>
                  <a:lnTo>
                    <a:pt x="48" y="54"/>
                  </a:lnTo>
                  <a:lnTo>
                    <a:pt x="51" y="46"/>
                  </a:lnTo>
                  <a:lnTo>
                    <a:pt x="52" y="41"/>
                  </a:lnTo>
                  <a:lnTo>
                    <a:pt x="53" y="40"/>
                  </a:lnTo>
                  <a:lnTo>
                    <a:pt x="56" y="39"/>
                  </a:lnTo>
                  <a:lnTo>
                    <a:pt x="57" y="38"/>
                  </a:lnTo>
                  <a:lnTo>
                    <a:pt x="58" y="39"/>
                  </a:lnTo>
                  <a:lnTo>
                    <a:pt x="59" y="40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7" y="16"/>
                  </a:lnTo>
                  <a:lnTo>
                    <a:pt x="59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5" y="10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11" y="21"/>
                  </a:lnTo>
                  <a:lnTo>
                    <a:pt x="5" y="20"/>
                  </a:lnTo>
                  <a:lnTo>
                    <a:pt x="1" y="21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268">
              <a:extLst>
                <a:ext uri="{FF2B5EF4-FFF2-40B4-BE49-F238E27FC236}">
                  <a16:creationId xmlns:a16="http://schemas.microsoft.com/office/drawing/2014/main" id="{0CE741F3-5449-8B19-A757-8369367B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1092200"/>
              <a:ext cx="87313" cy="242888"/>
            </a:xfrm>
            <a:custGeom>
              <a:avLst/>
              <a:gdLst>
                <a:gd name="T0" fmla="*/ 55 w 55"/>
                <a:gd name="T1" fmla="*/ 5 h 153"/>
                <a:gd name="T2" fmla="*/ 54 w 55"/>
                <a:gd name="T3" fmla="*/ 2 h 153"/>
                <a:gd name="T4" fmla="*/ 54 w 55"/>
                <a:gd name="T5" fmla="*/ 0 h 153"/>
                <a:gd name="T6" fmla="*/ 52 w 55"/>
                <a:gd name="T7" fmla="*/ 1 h 153"/>
                <a:gd name="T8" fmla="*/ 51 w 55"/>
                <a:gd name="T9" fmla="*/ 1 h 153"/>
                <a:gd name="T10" fmla="*/ 49 w 55"/>
                <a:gd name="T11" fmla="*/ 0 h 153"/>
                <a:gd name="T12" fmla="*/ 48 w 55"/>
                <a:gd name="T13" fmla="*/ 1 h 153"/>
                <a:gd name="T14" fmla="*/ 44 w 55"/>
                <a:gd name="T15" fmla="*/ 7 h 153"/>
                <a:gd name="T16" fmla="*/ 43 w 55"/>
                <a:gd name="T17" fmla="*/ 16 h 153"/>
                <a:gd name="T18" fmla="*/ 42 w 55"/>
                <a:gd name="T19" fmla="*/ 19 h 153"/>
                <a:gd name="T20" fmla="*/ 39 w 55"/>
                <a:gd name="T21" fmla="*/ 21 h 153"/>
                <a:gd name="T22" fmla="*/ 37 w 55"/>
                <a:gd name="T23" fmla="*/ 33 h 153"/>
                <a:gd name="T24" fmla="*/ 30 w 55"/>
                <a:gd name="T25" fmla="*/ 48 h 153"/>
                <a:gd name="T26" fmla="*/ 25 w 55"/>
                <a:gd name="T27" fmla="*/ 62 h 153"/>
                <a:gd name="T28" fmla="*/ 22 w 55"/>
                <a:gd name="T29" fmla="*/ 65 h 153"/>
                <a:gd name="T30" fmla="*/ 19 w 55"/>
                <a:gd name="T31" fmla="*/ 65 h 153"/>
                <a:gd name="T32" fmla="*/ 5 w 55"/>
                <a:gd name="T33" fmla="*/ 98 h 153"/>
                <a:gd name="T34" fmla="*/ 4 w 55"/>
                <a:gd name="T35" fmla="*/ 101 h 153"/>
                <a:gd name="T36" fmla="*/ 0 w 55"/>
                <a:gd name="T37" fmla="*/ 110 h 153"/>
                <a:gd name="T38" fmla="*/ 0 w 55"/>
                <a:gd name="T39" fmla="*/ 123 h 153"/>
                <a:gd name="T40" fmla="*/ 2 w 55"/>
                <a:gd name="T41" fmla="*/ 126 h 153"/>
                <a:gd name="T42" fmla="*/ 2 w 55"/>
                <a:gd name="T43" fmla="*/ 131 h 153"/>
                <a:gd name="T44" fmla="*/ 2 w 55"/>
                <a:gd name="T45" fmla="*/ 140 h 153"/>
                <a:gd name="T46" fmla="*/ 2 w 55"/>
                <a:gd name="T47" fmla="*/ 147 h 153"/>
                <a:gd name="T48" fmla="*/ 2 w 55"/>
                <a:gd name="T49" fmla="*/ 151 h 153"/>
                <a:gd name="T50" fmla="*/ 3 w 55"/>
                <a:gd name="T51" fmla="*/ 153 h 153"/>
                <a:gd name="T52" fmla="*/ 6 w 55"/>
                <a:gd name="T53" fmla="*/ 152 h 153"/>
                <a:gd name="T54" fmla="*/ 12 w 55"/>
                <a:gd name="T55" fmla="*/ 143 h 153"/>
                <a:gd name="T56" fmla="*/ 12 w 55"/>
                <a:gd name="T57" fmla="*/ 139 h 153"/>
                <a:gd name="T58" fmla="*/ 13 w 55"/>
                <a:gd name="T59" fmla="*/ 136 h 153"/>
                <a:gd name="T60" fmla="*/ 13 w 55"/>
                <a:gd name="T61" fmla="*/ 131 h 153"/>
                <a:gd name="T62" fmla="*/ 16 w 55"/>
                <a:gd name="T63" fmla="*/ 126 h 153"/>
                <a:gd name="T64" fmla="*/ 17 w 55"/>
                <a:gd name="T65" fmla="*/ 121 h 153"/>
                <a:gd name="T66" fmla="*/ 18 w 55"/>
                <a:gd name="T67" fmla="*/ 119 h 153"/>
                <a:gd name="T68" fmla="*/ 18 w 55"/>
                <a:gd name="T69" fmla="*/ 116 h 153"/>
                <a:gd name="T70" fmla="*/ 19 w 55"/>
                <a:gd name="T71" fmla="*/ 113 h 153"/>
                <a:gd name="T72" fmla="*/ 19 w 55"/>
                <a:gd name="T73" fmla="*/ 111 h 153"/>
                <a:gd name="T74" fmla="*/ 19 w 55"/>
                <a:gd name="T75" fmla="*/ 107 h 153"/>
                <a:gd name="T76" fmla="*/ 21 w 55"/>
                <a:gd name="T77" fmla="*/ 106 h 153"/>
                <a:gd name="T78" fmla="*/ 22 w 55"/>
                <a:gd name="T79" fmla="*/ 104 h 153"/>
                <a:gd name="T80" fmla="*/ 22 w 55"/>
                <a:gd name="T81" fmla="*/ 99 h 153"/>
                <a:gd name="T82" fmla="*/ 28 w 55"/>
                <a:gd name="T83" fmla="*/ 82 h 153"/>
                <a:gd name="T84" fmla="*/ 28 w 55"/>
                <a:gd name="T85" fmla="*/ 79 h 153"/>
                <a:gd name="T86" fmla="*/ 29 w 55"/>
                <a:gd name="T87" fmla="*/ 75 h 153"/>
                <a:gd name="T88" fmla="*/ 32 w 55"/>
                <a:gd name="T89" fmla="*/ 72 h 153"/>
                <a:gd name="T90" fmla="*/ 34 w 55"/>
                <a:gd name="T91" fmla="*/ 69 h 153"/>
                <a:gd name="T92" fmla="*/ 36 w 55"/>
                <a:gd name="T93" fmla="*/ 61 h 153"/>
                <a:gd name="T94" fmla="*/ 37 w 55"/>
                <a:gd name="T95" fmla="*/ 58 h 153"/>
                <a:gd name="T96" fmla="*/ 36 w 55"/>
                <a:gd name="T97" fmla="*/ 53 h 153"/>
                <a:gd name="T98" fmla="*/ 39 w 55"/>
                <a:gd name="T99" fmla="*/ 47 h 153"/>
                <a:gd name="T100" fmla="*/ 39 w 55"/>
                <a:gd name="T101" fmla="*/ 45 h 153"/>
                <a:gd name="T102" fmla="*/ 38 w 55"/>
                <a:gd name="T103" fmla="*/ 42 h 153"/>
                <a:gd name="T104" fmla="*/ 42 w 55"/>
                <a:gd name="T105" fmla="*/ 41 h 153"/>
                <a:gd name="T106" fmla="*/ 44 w 55"/>
                <a:gd name="T107" fmla="*/ 36 h 153"/>
                <a:gd name="T108" fmla="*/ 48 w 55"/>
                <a:gd name="T109" fmla="*/ 28 h 153"/>
                <a:gd name="T110" fmla="*/ 48 w 55"/>
                <a:gd name="T111" fmla="*/ 25 h 153"/>
                <a:gd name="T112" fmla="*/ 49 w 55"/>
                <a:gd name="T113" fmla="*/ 22 h 153"/>
                <a:gd name="T114" fmla="*/ 50 w 55"/>
                <a:gd name="T115" fmla="*/ 18 h 153"/>
                <a:gd name="T116" fmla="*/ 48 w 55"/>
                <a:gd name="T117" fmla="*/ 10 h 153"/>
                <a:gd name="T118" fmla="*/ 52 w 55"/>
                <a:gd name="T119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" h="153">
                  <a:moveTo>
                    <a:pt x="52" y="6"/>
                  </a:move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7" y="33"/>
                  </a:lnTo>
                  <a:lnTo>
                    <a:pt x="35" y="40"/>
                  </a:lnTo>
                  <a:lnTo>
                    <a:pt x="30" y="48"/>
                  </a:lnTo>
                  <a:lnTo>
                    <a:pt x="26" y="56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8" y="66"/>
                  </a:lnTo>
                  <a:lnTo>
                    <a:pt x="5" y="98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3" y="105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2" y="131"/>
                  </a:lnTo>
                  <a:lnTo>
                    <a:pt x="2" y="137"/>
                  </a:lnTo>
                  <a:lnTo>
                    <a:pt x="2" y="140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2"/>
                  </a:lnTo>
                  <a:lnTo>
                    <a:pt x="3" y="153"/>
                  </a:lnTo>
                  <a:lnTo>
                    <a:pt x="5" y="153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12" y="143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7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6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9" y="111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2" y="99"/>
                  </a:lnTo>
                  <a:lnTo>
                    <a:pt x="23" y="97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5" y="62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6" y="53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39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50" y="18"/>
                  </a:lnTo>
                  <a:lnTo>
                    <a:pt x="50" y="15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288">
              <a:extLst>
                <a:ext uri="{FF2B5EF4-FFF2-40B4-BE49-F238E27FC236}">
                  <a16:creationId xmlns:a16="http://schemas.microsoft.com/office/drawing/2014/main" id="{D758C73F-D8E1-889D-10DC-5451DEBB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419100"/>
              <a:ext cx="65088" cy="69850"/>
            </a:xfrm>
            <a:custGeom>
              <a:avLst/>
              <a:gdLst>
                <a:gd name="T0" fmla="*/ 3 w 41"/>
                <a:gd name="T1" fmla="*/ 10 h 44"/>
                <a:gd name="T2" fmla="*/ 0 w 41"/>
                <a:gd name="T3" fmla="*/ 18 h 44"/>
                <a:gd name="T4" fmla="*/ 15 w 41"/>
                <a:gd name="T5" fmla="*/ 23 h 44"/>
                <a:gd name="T6" fmla="*/ 5 w 41"/>
                <a:gd name="T7" fmla="*/ 24 h 44"/>
                <a:gd name="T8" fmla="*/ 0 w 41"/>
                <a:gd name="T9" fmla="*/ 27 h 44"/>
                <a:gd name="T10" fmla="*/ 4 w 41"/>
                <a:gd name="T11" fmla="*/ 29 h 44"/>
                <a:gd name="T12" fmla="*/ 5 w 41"/>
                <a:gd name="T13" fmla="*/ 31 h 44"/>
                <a:gd name="T14" fmla="*/ 4 w 41"/>
                <a:gd name="T15" fmla="*/ 35 h 44"/>
                <a:gd name="T16" fmla="*/ 4 w 41"/>
                <a:gd name="T17" fmla="*/ 39 h 44"/>
                <a:gd name="T18" fmla="*/ 4 w 41"/>
                <a:gd name="T19" fmla="*/ 44 h 44"/>
                <a:gd name="T20" fmla="*/ 9 w 41"/>
                <a:gd name="T21" fmla="*/ 42 h 44"/>
                <a:gd name="T22" fmla="*/ 13 w 41"/>
                <a:gd name="T23" fmla="*/ 37 h 44"/>
                <a:gd name="T24" fmla="*/ 13 w 41"/>
                <a:gd name="T25" fmla="*/ 40 h 44"/>
                <a:gd name="T26" fmla="*/ 13 w 41"/>
                <a:gd name="T27" fmla="*/ 43 h 44"/>
                <a:gd name="T28" fmla="*/ 15 w 41"/>
                <a:gd name="T29" fmla="*/ 42 h 44"/>
                <a:gd name="T30" fmla="*/ 16 w 41"/>
                <a:gd name="T31" fmla="*/ 43 h 44"/>
                <a:gd name="T32" fmla="*/ 19 w 41"/>
                <a:gd name="T33" fmla="*/ 39 h 44"/>
                <a:gd name="T34" fmla="*/ 20 w 41"/>
                <a:gd name="T35" fmla="*/ 44 h 44"/>
                <a:gd name="T36" fmla="*/ 23 w 41"/>
                <a:gd name="T37" fmla="*/ 42 h 44"/>
                <a:gd name="T38" fmla="*/ 24 w 41"/>
                <a:gd name="T39" fmla="*/ 42 h 44"/>
                <a:gd name="T40" fmla="*/ 25 w 41"/>
                <a:gd name="T41" fmla="*/ 39 h 44"/>
                <a:gd name="T42" fmla="*/ 24 w 41"/>
                <a:gd name="T43" fmla="*/ 37 h 44"/>
                <a:gd name="T44" fmla="*/ 30 w 41"/>
                <a:gd name="T45" fmla="*/ 31 h 44"/>
                <a:gd name="T46" fmla="*/ 31 w 41"/>
                <a:gd name="T47" fmla="*/ 23 h 44"/>
                <a:gd name="T48" fmla="*/ 32 w 41"/>
                <a:gd name="T49" fmla="*/ 21 h 44"/>
                <a:gd name="T50" fmla="*/ 31 w 41"/>
                <a:gd name="T51" fmla="*/ 18 h 44"/>
                <a:gd name="T52" fmla="*/ 31 w 41"/>
                <a:gd name="T53" fmla="*/ 16 h 44"/>
                <a:gd name="T54" fmla="*/ 32 w 41"/>
                <a:gd name="T55" fmla="*/ 14 h 44"/>
                <a:gd name="T56" fmla="*/ 35 w 41"/>
                <a:gd name="T57" fmla="*/ 11 h 44"/>
                <a:gd name="T58" fmla="*/ 36 w 41"/>
                <a:gd name="T59" fmla="*/ 8 h 44"/>
                <a:gd name="T60" fmla="*/ 39 w 41"/>
                <a:gd name="T61" fmla="*/ 5 h 44"/>
                <a:gd name="T62" fmla="*/ 41 w 41"/>
                <a:gd name="T63" fmla="*/ 1 h 44"/>
                <a:gd name="T64" fmla="*/ 36 w 41"/>
                <a:gd name="T65" fmla="*/ 2 h 44"/>
                <a:gd name="T66" fmla="*/ 32 w 41"/>
                <a:gd name="T67" fmla="*/ 7 h 44"/>
                <a:gd name="T68" fmla="*/ 16 w 41"/>
                <a:gd name="T69" fmla="*/ 11 h 44"/>
                <a:gd name="T70" fmla="*/ 12 w 41"/>
                <a:gd name="T71" fmla="*/ 15 h 44"/>
                <a:gd name="T72" fmla="*/ 3 w 41"/>
                <a:gd name="T73" fmla="*/ 15 h 44"/>
                <a:gd name="T74" fmla="*/ 5 w 41"/>
                <a:gd name="T75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4">
                  <a:moveTo>
                    <a:pt x="5" y="10"/>
                  </a:move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5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9" y="42"/>
                  </a:lnTo>
                  <a:lnTo>
                    <a:pt x="10" y="41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192">
              <a:extLst>
                <a:ext uri="{FF2B5EF4-FFF2-40B4-BE49-F238E27FC236}">
                  <a16:creationId xmlns:a16="http://schemas.microsoft.com/office/drawing/2014/main" id="{4D1109AE-FBBC-CDD7-7594-DCA536EE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9" y="1655763"/>
              <a:ext cx="76200" cy="95250"/>
            </a:xfrm>
            <a:custGeom>
              <a:avLst/>
              <a:gdLst>
                <a:gd name="T0" fmla="*/ 48 w 48"/>
                <a:gd name="T1" fmla="*/ 45 h 60"/>
                <a:gd name="T2" fmla="*/ 41 w 48"/>
                <a:gd name="T3" fmla="*/ 37 h 60"/>
                <a:gd name="T4" fmla="*/ 35 w 48"/>
                <a:gd name="T5" fmla="*/ 32 h 60"/>
                <a:gd name="T6" fmla="*/ 38 w 48"/>
                <a:gd name="T7" fmla="*/ 24 h 60"/>
                <a:gd name="T8" fmla="*/ 39 w 48"/>
                <a:gd name="T9" fmla="*/ 13 h 60"/>
                <a:gd name="T10" fmla="*/ 22 w 48"/>
                <a:gd name="T11" fmla="*/ 13 h 60"/>
                <a:gd name="T12" fmla="*/ 20 w 48"/>
                <a:gd name="T13" fmla="*/ 5 h 60"/>
                <a:gd name="T14" fmla="*/ 22 w 48"/>
                <a:gd name="T15" fmla="*/ 0 h 60"/>
                <a:gd name="T16" fmla="*/ 9 w 48"/>
                <a:gd name="T17" fmla="*/ 5 h 60"/>
                <a:gd name="T18" fmla="*/ 13 w 48"/>
                <a:gd name="T19" fmla="*/ 6 h 60"/>
                <a:gd name="T20" fmla="*/ 11 w 48"/>
                <a:gd name="T21" fmla="*/ 11 h 60"/>
                <a:gd name="T22" fmla="*/ 12 w 48"/>
                <a:gd name="T23" fmla="*/ 17 h 60"/>
                <a:gd name="T24" fmla="*/ 18 w 48"/>
                <a:gd name="T25" fmla="*/ 12 h 60"/>
                <a:gd name="T26" fmla="*/ 20 w 48"/>
                <a:gd name="T27" fmla="*/ 12 h 60"/>
                <a:gd name="T28" fmla="*/ 24 w 48"/>
                <a:gd name="T29" fmla="*/ 16 h 60"/>
                <a:gd name="T30" fmla="*/ 28 w 48"/>
                <a:gd name="T31" fmla="*/ 18 h 60"/>
                <a:gd name="T32" fmla="*/ 31 w 48"/>
                <a:gd name="T33" fmla="*/ 16 h 60"/>
                <a:gd name="T34" fmla="*/ 29 w 48"/>
                <a:gd name="T35" fmla="*/ 19 h 60"/>
                <a:gd name="T36" fmla="*/ 29 w 48"/>
                <a:gd name="T37" fmla="*/ 24 h 60"/>
                <a:gd name="T38" fmla="*/ 24 w 48"/>
                <a:gd name="T39" fmla="*/ 25 h 60"/>
                <a:gd name="T40" fmla="*/ 20 w 48"/>
                <a:gd name="T41" fmla="*/ 18 h 60"/>
                <a:gd name="T42" fmla="*/ 20 w 48"/>
                <a:gd name="T43" fmla="*/ 19 h 60"/>
                <a:gd name="T44" fmla="*/ 18 w 48"/>
                <a:gd name="T45" fmla="*/ 23 h 60"/>
                <a:gd name="T46" fmla="*/ 18 w 48"/>
                <a:gd name="T47" fmla="*/ 18 h 60"/>
                <a:gd name="T48" fmla="*/ 16 w 48"/>
                <a:gd name="T49" fmla="*/ 16 h 60"/>
                <a:gd name="T50" fmla="*/ 14 w 48"/>
                <a:gd name="T51" fmla="*/ 23 h 60"/>
                <a:gd name="T52" fmla="*/ 12 w 48"/>
                <a:gd name="T53" fmla="*/ 19 h 60"/>
                <a:gd name="T54" fmla="*/ 5 w 48"/>
                <a:gd name="T55" fmla="*/ 19 h 60"/>
                <a:gd name="T56" fmla="*/ 5 w 48"/>
                <a:gd name="T57" fmla="*/ 23 h 60"/>
                <a:gd name="T58" fmla="*/ 9 w 48"/>
                <a:gd name="T59" fmla="*/ 23 h 60"/>
                <a:gd name="T60" fmla="*/ 9 w 48"/>
                <a:gd name="T61" fmla="*/ 26 h 60"/>
                <a:gd name="T62" fmla="*/ 9 w 48"/>
                <a:gd name="T63" fmla="*/ 29 h 60"/>
                <a:gd name="T64" fmla="*/ 3 w 48"/>
                <a:gd name="T65" fmla="*/ 34 h 60"/>
                <a:gd name="T66" fmla="*/ 9 w 48"/>
                <a:gd name="T67" fmla="*/ 35 h 60"/>
                <a:gd name="T68" fmla="*/ 9 w 48"/>
                <a:gd name="T69" fmla="*/ 39 h 60"/>
                <a:gd name="T70" fmla="*/ 8 w 48"/>
                <a:gd name="T71" fmla="*/ 41 h 60"/>
                <a:gd name="T72" fmla="*/ 1 w 48"/>
                <a:gd name="T73" fmla="*/ 43 h 60"/>
                <a:gd name="T74" fmla="*/ 2 w 48"/>
                <a:gd name="T75" fmla="*/ 51 h 60"/>
                <a:gd name="T76" fmla="*/ 7 w 48"/>
                <a:gd name="T77" fmla="*/ 52 h 60"/>
                <a:gd name="T78" fmla="*/ 9 w 48"/>
                <a:gd name="T79" fmla="*/ 55 h 60"/>
                <a:gd name="T80" fmla="*/ 13 w 48"/>
                <a:gd name="T81" fmla="*/ 55 h 60"/>
                <a:gd name="T82" fmla="*/ 16 w 48"/>
                <a:gd name="T83" fmla="*/ 52 h 60"/>
                <a:gd name="T84" fmla="*/ 18 w 48"/>
                <a:gd name="T85" fmla="*/ 58 h 60"/>
                <a:gd name="T86" fmla="*/ 24 w 48"/>
                <a:gd name="T87" fmla="*/ 57 h 60"/>
                <a:gd name="T88" fmla="*/ 19 w 48"/>
                <a:gd name="T89" fmla="*/ 56 h 60"/>
                <a:gd name="T90" fmla="*/ 21 w 48"/>
                <a:gd name="T91" fmla="*/ 52 h 60"/>
                <a:gd name="T92" fmla="*/ 29 w 48"/>
                <a:gd name="T93" fmla="*/ 45 h 60"/>
                <a:gd name="T94" fmla="*/ 38 w 48"/>
                <a:gd name="T95" fmla="*/ 45 h 60"/>
                <a:gd name="T96" fmla="*/ 42 w 48"/>
                <a:gd name="T97" fmla="*/ 45 h 60"/>
                <a:gd name="T98" fmla="*/ 40 w 48"/>
                <a:gd name="T99" fmla="*/ 47 h 60"/>
                <a:gd name="T100" fmla="*/ 40 w 48"/>
                <a:gd name="T101" fmla="*/ 50 h 60"/>
                <a:gd name="T102" fmla="*/ 44 w 48"/>
                <a:gd name="T10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60">
                  <a:moveTo>
                    <a:pt x="46" y="49"/>
                  </a:moveTo>
                  <a:lnTo>
                    <a:pt x="46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4" y="38"/>
                  </a:lnTo>
                  <a:lnTo>
                    <a:pt x="41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5" y="50"/>
                  </a:lnTo>
                  <a:lnTo>
                    <a:pt x="3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8" y="58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4" y="50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9" y="48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51"/>
                  </a:lnTo>
                  <a:lnTo>
                    <a:pt x="46" y="4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194">
              <a:extLst>
                <a:ext uri="{FF2B5EF4-FFF2-40B4-BE49-F238E27FC236}">
                  <a16:creationId xmlns:a16="http://schemas.microsoft.com/office/drawing/2014/main" id="{1DAF15DF-F32E-6BC1-9D2C-BE5C065D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1758950"/>
              <a:ext cx="53975" cy="69850"/>
            </a:xfrm>
            <a:custGeom>
              <a:avLst/>
              <a:gdLst>
                <a:gd name="T0" fmla="*/ 3 w 34"/>
                <a:gd name="T1" fmla="*/ 21 h 44"/>
                <a:gd name="T2" fmla="*/ 5 w 34"/>
                <a:gd name="T3" fmla="*/ 21 h 44"/>
                <a:gd name="T4" fmla="*/ 8 w 34"/>
                <a:gd name="T5" fmla="*/ 17 h 44"/>
                <a:gd name="T6" fmla="*/ 10 w 34"/>
                <a:gd name="T7" fmla="*/ 18 h 44"/>
                <a:gd name="T8" fmla="*/ 10 w 34"/>
                <a:gd name="T9" fmla="*/ 21 h 44"/>
                <a:gd name="T10" fmla="*/ 8 w 34"/>
                <a:gd name="T11" fmla="*/ 23 h 44"/>
                <a:gd name="T12" fmla="*/ 12 w 34"/>
                <a:gd name="T13" fmla="*/ 22 h 44"/>
                <a:gd name="T14" fmla="*/ 12 w 34"/>
                <a:gd name="T15" fmla="*/ 19 h 44"/>
                <a:gd name="T16" fmla="*/ 14 w 34"/>
                <a:gd name="T17" fmla="*/ 18 h 44"/>
                <a:gd name="T18" fmla="*/ 14 w 34"/>
                <a:gd name="T19" fmla="*/ 16 h 44"/>
                <a:gd name="T20" fmla="*/ 17 w 34"/>
                <a:gd name="T21" fmla="*/ 16 h 44"/>
                <a:gd name="T22" fmla="*/ 19 w 34"/>
                <a:gd name="T23" fmla="*/ 17 h 44"/>
                <a:gd name="T24" fmla="*/ 19 w 34"/>
                <a:gd name="T25" fmla="*/ 22 h 44"/>
                <a:gd name="T26" fmla="*/ 23 w 34"/>
                <a:gd name="T27" fmla="*/ 23 h 44"/>
                <a:gd name="T28" fmla="*/ 21 w 34"/>
                <a:gd name="T29" fmla="*/ 30 h 44"/>
                <a:gd name="T30" fmla="*/ 19 w 34"/>
                <a:gd name="T31" fmla="*/ 30 h 44"/>
                <a:gd name="T32" fmla="*/ 20 w 34"/>
                <a:gd name="T33" fmla="*/ 29 h 44"/>
                <a:gd name="T34" fmla="*/ 18 w 34"/>
                <a:gd name="T35" fmla="*/ 29 h 44"/>
                <a:gd name="T36" fmla="*/ 17 w 34"/>
                <a:gd name="T37" fmla="*/ 29 h 44"/>
                <a:gd name="T38" fmla="*/ 17 w 34"/>
                <a:gd name="T39" fmla="*/ 25 h 44"/>
                <a:gd name="T40" fmla="*/ 17 w 34"/>
                <a:gd name="T41" fmla="*/ 24 h 44"/>
                <a:gd name="T42" fmla="*/ 12 w 34"/>
                <a:gd name="T43" fmla="*/ 28 h 44"/>
                <a:gd name="T44" fmla="*/ 14 w 34"/>
                <a:gd name="T45" fmla="*/ 37 h 44"/>
                <a:gd name="T46" fmla="*/ 11 w 34"/>
                <a:gd name="T47" fmla="*/ 39 h 44"/>
                <a:gd name="T48" fmla="*/ 7 w 34"/>
                <a:gd name="T49" fmla="*/ 41 h 44"/>
                <a:gd name="T50" fmla="*/ 7 w 34"/>
                <a:gd name="T51" fmla="*/ 43 h 44"/>
                <a:gd name="T52" fmla="*/ 14 w 34"/>
                <a:gd name="T53" fmla="*/ 44 h 44"/>
                <a:gd name="T54" fmla="*/ 20 w 34"/>
                <a:gd name="T55" fmla="*/ 42 h 44"/>
                <a:gd name="T56" fmla="*/ 24 w 34"/>
                <a:gd name="T57" fmla="*/ 41 h 44"/>
                <a:gd name="T58" fmla="*/ 34 w 34"/>
                <a:gd name="T59" fmla="*/ 39 h 44"/>
                <a:gd name="T60" fmla="*/ 32 w 34"/>
                <a:gd name="T61" fmla="*/ 36 h 44"/>
                <a:gd name="T62" fmla="*/ 33 w 34"/>
                <a:gd name="T63" fmla="*/ 35 h 44"/>
                <a:gd name="T64" fmla="*/ 33 w 34"/>
                <a:gd name="T65" fmla="*/ 30 h 44"/>
                <a:gd name="T66" fmla="*/ 19 w 34"/>
                <a:gd name="T67" fmla="*/ 15 h 44"/>
                <a:gd name="T68" fmla="*/ 11 w 34"/>
                <a:gd name="T69" fmla="*/ 11 h 44"/>
                <a:gd name="T70" fmla="*/ 7 w 34"/>
                <a:gd name="T71" fmla="*/ 8 h 44"/>
                <a:gd name="T72" fmla="*/ 5 w 34"/>
                <a:gd name="T73" fmla="*/ 2 h 44"/>
                <a:gd name="T74" fmla="*/ 3 w 34"/>
                <a:gd name="T75" fmla="*/ 2 h 44"/>
                <a:gd name="T76" fmla="*/ 0 w 34"/>
                <a:gd name="T77" fmla="*/ 4 h 44"/>
                <a:gd name="T78" fmla="*/ 5 w 34"/>
                <a:gd name="T79" fmla="*/ 9 h 44"/>
                <a:gd name="T80" fmla="*/ 5 w 34"/>
                <a:gd name="T8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4">
                  <a:moveTo>
                    <a:pt x="3" y="18"/>
                  </a:move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1" y="30"/>
                  </a:lnTo>
                  <a:lnTo>
                    <a:pt x="23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9" y="43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3" y="1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198">
              <a:extLst>
                <a:ext uri="{FF2B5EF4-FFF2-40B4-BE49-F238E27FC236}">
                  <a16:creationId xmlns:a16="http://schemas.microsoft.com/office/drawing/2014/main" id="{D83D6546-7602-EF3F-36DB-CE61D250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1" y="1689100"/>
              <a:ext cx="36513" cy="23813"/>
            </a:xfrm>
            <a:custGeom>
              <a:avLst/>
              <a:gdLst>
                <a:gd name="T0" fmla="*/ 23 w 23"/>
                <a:gd name="T1" fmla="*/ 15 h 15"/>
                <a:gd name="T2" fmla="*/ 19 w 23"/>
                <a:gd name="T3" fmla="*/ 7 h 15"/>
                <a:gd name="T4" fmla="*/ 17 w 23"/>
                <a:gd name="T5" fmla="*/ 4 h 15"/>
                <a:gd name="T6" fmla="*/ 17 w 23"/>
                <a:gd name="T7" fmla="*/ 3 h 15"/>
                <a:gd name="T8" fmla="*/ 15 w 23"/>
                <a:gd name="T9" fmla="*/ 3 h 15"/>
                <a:gd name="T10" fmla="*/ 8 w 23"/>
                <a:gd name="T11" fmla="*/ 0 h 15"/>
                <a:gd name="T12" fmla="*/ 5 w 23"/>
                <a:gd name="T13" fmla="*/ 1 h 15"/>
                <a:gd name="T14" fmla="*/ 1 w 23"/>
                <a:gd name="T15" fmla="*/ 3 h 15"/>
                <a:gd name="T16" fmla="*/ 0 w 23"/>
                <a:gd name="T17" fmla="*/ 8 h 15"/>
                <a:gd name="T18" fmla="*/ 0 w 23"/>
                <a:gd name="T19" fmla="*/ 9 h 15"/>
                <a:gd name="T20" fmla="*/ 1 w 23"/>
                <a:gd name="T21" fmla="*/ 9 h 15"/>
                <a:gd name="T22" fmla="*/ 1 w 23"/>
                <a:gd name="T23" fmla="*/ 10 h 15"/>
                <a:gd name="T24" fmla="*/ 2 w 23"/>
                <a:gd name="T25" fmla="*/ 10 h 15"/>
                <a:gd name="T26" fmla="*/ 2 w 23"/>
                <a:gd name="T27" fmla="*/ 9 h 15"/>
                <a:gd name="T28" fmla="*/ 3 w 23"/>
                <a:gd name="T29" fmla="*/ 9 h 15"/>
                <a:gd name="T30" fmla="*/ 6 w 23"/>
                <a:gd name="T31" fmla="*/ 9 h 15"/>
                <a:gd name="T32" fmla="*/ 7 w 23"/>
                <a:gd name="T33" fmla="*/ 10 h 15"/>
                <a:gd name="T34" fmla="*/ 7 w 23"/>
                <a:gd name="T35" fmla="*/ 11 h 15"/>
                <a:gd name="T36" fmla="*/ 7 w 23"/>
                <a:gd name="T37" fmla="*/ 14 h 15"/>
                <a:gd name="T38" fmla="*/ 8 w 23"/>
                <a:gd name="T39" fmla="*/ 15 h 15"/>
                <a:gd name="T40" fmla="*/ 9 w 23"/>
                <a:gd name="T41" fmla="*/ 15 h 15"/>
                <a:gd name="T42" fmla="*/ 13 w 23"/>
                <a:gd name="T43" fmla="*/ 15 h 15"/>
                <a:gd name="T44" fmla="*/ 12 w 23"/>
                <a:gd name="T45" fmla="*/ 14 h 15"/>
                <a:gd name="T46" fmla="*/ 14 w 23"/>
                <a:gd name="T47" fmla="*/ 14 h 15"/>
                <a:gd name="T48" fmla="*/ 23 w 23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lnTo>
                    <a:pt x="19" y="7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223">
              <a:extLst>
                <a:ext uri="{FF2B5EF4-FFF2-40B4-BE49-F238E27FC236}">
                  <a16:creationId xmlns:a16="http://schemas.microsoft.com/office/drawing/2014/main" id="{100DB48C-BC43-3EC5-4620-D874B2A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051" y="322263"/>
              <a:ext cx="42863" cy="61913"/>
            </a:xfrm>
            <a:custGeom>
              <a:avLst/>
              <a:gdLst>
                <a:gd name="T0" fmla="*/ 27 w 27"/>
                <a:gd name="T1" fmla="*/ 15 h 39"/>
                <a:gd name="T2" fmla="*/ 27 w 27"/>
                <a:gd name="T3" fmla="*/ 12 h 39"/>
                <a:gd name="T4" fmla="*/ 27 w 27"/>
                <a:gd name="T5" fmla="*/ 3 h 39"/>
                <a:gd name="T6" fmla="*/ 26 w 27"/>
                <a:gd name="T7" fmla="*/ 2 h 39"/>
                <a:gd name="T8" fmla="*/ 24 w 27"/>
                <a:gd name="T9" fmla="*/ 0 h 39"/>
                <a:gd name="T10" fmla="*/ 22 w 27"/>
                <a:gd name="T11" fmla="*/ 2 h 39"/>
                <a:gd name="T12" fmla="*/ 21 w 27"/>
                <a:gd name="T13" fmla="*/ 3 h 39"/>
                <a:gd name="T14" fmla="*/ 20 w 27"/>
                <a:gd name="T15" fmla="*/ 5 h 39"/>
                <a:gd name="T16" fmla="*/ 20 w 27"/>
                <a:gd name="T17" fmla="*/ 9 h 39"/>
                <a:gd name="T18" fmla="*/ 20 w 27"/>
                <a:gd name="T19" fmla="*/ 10 h 39"/>
                <a:gd name="T20" fmla="*/ 19 w 27"/>
                <a:gd name="T21" fmla="*/ 10 h 39"/>
                <a:gd name="T22" fmla="*/ 16 w 27"/>
                <a:gd name="T23" fmla="*/ 11 h 39"/>
                <a:gd name="T24" fmla="*/ 15 w 27"/>
                <a:gd name="T25" fmla="*/ 13 h 39"/>
                <a:gd name="T26" fmla="*/ 11 w 27"/>
                <a:gd name="T27" fmla="*/ 15 h 39"/>
                <a:gd name="T28" fmla="*/ 8 w 27"/>
                <a:gd name="T29" fmla="*/ 18 h 39"/>
                <a:gd name="T30" fmla="*/ 8 w 27"/>
                <a:gd name="T31" fmla="*/ 19 h 39"/>
                <a:gd name="T32" fmla="*/ 7 w 27"/>
                <a:gd name="T33" fmla="*/ 20 h 39"/>
                <a:gd name="T34" fmla="*/ 4 w 27"/>
                <a:gd name="T35" fmla="*/ 22 h 39"/>
                <a:gd name="T36" fmla="*/ 1 w 27"/>
                <a:gd name="T37" fmla="*/ 22 h 39"/>
                <a:gd name="T38" fmla="*/ 0 w 27"/>
                <a:gd name="T39" fmla="*/ 23 h 39"/>
                <a:gd name="T40" fmla="*/ 6 w 27"/>
                <a:gd name="T41" fmla="*/ 27 h 39"/>
                <a:gd name="T42" fmla="*/ 8 w 27"/>
                <a:gd name="T43" fmla="*/ 33 h 39"/>
                <a:gd name="T44" fmla="*/ 9 w 27"/>
                <a:gd name="T45" fmla="*/ 35 h 39"/>
                <a:gd name="T46" fmla="*/ 10 w 27"/>
                <a:gd name="T47" fmla="*/ 35 h 39"/>
                <a:gd name="T48" fmla="*/ 13 w 27"/>
                <a:gd name="T49" fmla="*/ 38 h 39"/>
                <a:gd name="T50" fmla="*/ 14 w 27"/>
                <a:gd name="T51" fmla="*/ 38 h 39"/>
                <a:gd name="T52" fmla="*/ 16 w 27"/>
                <a:gd name="T53" fmla="*/ 39 h 39"/>
                <a:gd name="T54" fmla="*/ 22 w 27"/>
                <a:gd name="T55" fmla="*/ 38 h 39"/>
                <a:gd name="T56" fmla="*/ 22 w 27"/>
                <a:gd name="T57" fmla="*/ 38 h 39"/>
                <a:gd name="T58" fmla="*/ 22 w 27"/>
                <a:gd name="T59" fmla="*/ 37 h 39"/>
                <a:gd name="T60" fmla="*/ 23 w 27"/>
                <a:gd name="T61" fmla="*/ 35 h 39"/>
                <a:gd name="T62" fmla="*/ 24 w 27"/>
                <a:gd name="T63" fmla="*/ 35 h 39"/>
                <a:gd name="T64" fmla="*/ 24 w 27"/>
                <a:gd name="T65" fmla="*/ 35 h 39"/>
                <a:gd name="T66" fmla="*/ 26 w 27"/>
                <a:gd name="T67" fmla="*/ 35 h 39"/>
                <a:gd name="T68" fmla="*/ 27 w 27"/>
                <a:gd name="T69" fmla="*/ 32 h 39"/>
                <a:gd name="T70" fmla="*/ 26 w 27"/>
                <a:gd name="T71" fmla="*/ 25 h 39"/>
                <a:gd name="T72" fmla="*/ 26 w 27"/>
                <a:gd name="T73" fmla="*/ 23 h 39"/>
                <a:gd name="T74" fmla="*/ 27 w 27"/>
                <a:gd name="T7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39">
                  <a:moveTo>
                    <a:pt x="27" y="15"/>
                  </a:moveTo>
                  <a:lnTo>
                    <a:pt x="27" y="12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7" y="32"/>
                  </a:lnTo>
                  <a:lnTo>
                    <a:pt x="26" y="25"/>
                  </a:lnTo>
                  <a:lnTo>
                    <a:pt x="26" y="23"/>
                  </a:lnTo>
                  <a:lnTo>
                    <a:pt x="27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240">
              <a:extLst>
                <a:ext uri="{FF2B5EF4-FFF2-40B4-BE49-F238E27FC236}">
                  <a16:creationId xmlns:a16="http://schemas.microsoft.com/office/drawing/2014/main" id="{CDBEB8CD-3812-0F3C-8B49-3E4953DD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4" y="493713"/>
              <a:ext cx="30163" cy="52388"/>
            </a:xfrm>
            <a:custGeom>
              <a:avLst/>
              <a:gdLst>
                <a:gd name="T0" fmla="*/ 5 w 19"/>
                <a:gd name="T1" fmla="*/ 0 h 33"/>
                <a:gd name="T2" fmla="*/ 3 w 19"/>
                <a:gd name="T3" fmla="*/ 0 h 33"/>
                <a:gd name="T4" fmla="*/ 2 w 19"/>
                <a:gd name="T5" fmla="*/ 1 h 33"/>
                <a:gd name="T6" fmla="*/ 1 w 19"/>
                <a:gd name="T7" fmla="*/ 2 h 33"/>
                <a:gd name="T8" fmla="*/ 1 w 19"/>
                <a:gd name="T9" fmla="*/ 3 h 33"/>
                <a:gd name="T10" fmla="*/ 2 w 19"/>
                <a:gd name="T11" fmla="*/ 5 h 33"/>
                <a:gd name="T12" fmla="*/ 2 w 19"/>
                <a:gd name="T13" fmla="*/ 6 h 33"/>
                <a:gd name="T14" fmla="*/ 0 w 19"/>
                <a:gd name="T15" fmla="*/ 10 h 33"/>
                <a:gd name="T16" fmla="*/ 1 w 19"/>
                <a:gd name="T17" fmla="*/ 12 h 33"/>
                <a:gd name="T18" fmla="*/ 1 w 19"/>
                <a:gd name="T19" fmla="*/ 13 h 33"/>
                <a:gd name="T20" fmla="*/ 1 w 19"/>
                <a:gd name="T21" fmla="*/ 14 h 33"/>
                <a:gd name="T22" fmla="*/ 1 w 19"/>
                <a:gd name="T23" fmla="*/ 16 h 33"/>
                <a:gd name="T24" fmla="*/ 1 w 19"/>
                <a:gd name="T25" fmla="*/ 16 h 33"/>
                <a:gd name="T26" fmla="*/ 2 w 19"/>
                <a:gd name="T27" fmla="*/ 19 h 33"/>
                <a:gd name="T28" fmla="*/ 3 w 19"/>
                <a:gd name="T29" fmla="*/ 25 h 33"/>
                <a:gd name="T30" fmla="*/ 3 w 19"/>
                <a:gd name="T31" fmla="*/ 27 h 33"/>
                <a:gd name="T32" fmla="*/ 3 w 19"/>
                <a:gd name="T33" fmla="*/ 28 h 33"/>
                <a:gd name="T34" fmla="*/ 5 w 19"/>
                <a:gd name="T35" fmla="*/ 29 h 33"/>
                <a:gd name="T36" fmla="*/ 6 w 19"/>
                <a:gd name="T37" fmla="*/ 29 h 33"/>
                <a:gd name="T38" fmla="*/ 7 w 19"/>
                <a:gd name="T39" fmla="*/ 29 h 33"/>
                <a:gd name="T40" fmla="*/ 8 w 19"/>
                <a:gd name="T41" fmla="*/ 29 h 33"/>
                <a:gd name="T42" fmla="*/ 8 w 19"/>
                <a:gd name="T43" fmla="*/ 28 h 33"/>
                <a:gd name="T44" fmla="*/ 9 w 19"/>
                <a:gd name="T45" fmla="*/ 27 h 33"/>
                <a:gd name="T46" fmla="*/ 9 w 19"/>
                <a:gd name="T47" fmla="*/ 28 h 33"/>
                <a:gd name="T48" fmla="*/ 11 w 19"/>
                <a:gd name="T49" fmla="*/ 28 h 33"/>
                <a:gd name="T50" fmla="*/ 11 w 19"/>
                <a:gd name="T51" fmla="*/ 29 h 33"/>
                <a:gd name="T52" fmla="*/ 11 w 19"/>
                <a:gd name="T53" fmla="*/ 31 h 33"/>
                <a:gd name="T54" fmla="*/ 9 w 19"/>
                <a:gd name="T55" fmla="*/ 31 h 33"/>
                <a:gd name="T56" fmla="*/ 8 w 19"/>
                <a:gd name="T57" fmla="*/ 31 h 33"/>
                <a:gd name="T58" fmla="*/ 7 w 19"/>
                <a:gd name="T59" fmla="*/ 31 h 33"/>
                <a:gd name="T60" fmla="*/ 8 w 19"/>
                <a:gd name="T61" fmla="*/ 32 h 33"/>
                <a:gd name="T62" fmla="*/ 9 w 19"/>
                <a:gd name="T63" fmla="*/ 33 h 33"/>
                <a:gd name="T64" fmla="*/ 13 w 19"/>
                <a:gd name="T65" fmla="*/ 33 h 33"/>
                <a:gd name="T66" fmla="*/ 16 w 19"/>
                <a:gd name="T67" fmla="*/ 28 h 33"/>
                <a:gd name="T68" fmla="*/ 19 w 19"/>
                <a:gd name="T69" fmla="*/ 26 h 33"/>
                <a:gd name="T70" fmla="*/ 18 w 19"/>
                <a:gd name="T71" fmla="*/ 22 h 33"/>
                <a:gd name="T72" fmla="*/ 18 w 19"/>
                <a:gd name="T73" fmla="*/ 19 h 33"/>
                <a:gd name="T74" fmla="*/ 18 w 19"/>
                <a:gd name="T75" fmla="*/ 18 h 33"/>
                <a:gd name="T76" fmla="*/ 16 w 19"/>
                <a:gd name="T77" fmla="*/ 15 h 33"/>
                <a:gd name="T78" fmla="*/ 14 w 19"/>
                <a:gd name="T79" fmla="*/ 10 h 33"/>
                <a:gd name="T80" fmla="*/ 12 w 19"/>
                <a:gd name="T81" fmla="*/ 6 h 33"/>
                <a:gd name="T82" fmla="*/ 9 w 19"/>
                <a:gd name="T83" fmla="*/ 3 h 33"/>
                <a:gd name="T84" fmla="*/ 6 w 19"/>
                <a:gd name="T85" fmla="*/ 2 h 33"/>
                <a:gd name="T86" fmla="*/ 6 w 19"/>
                <a:gd name="T87" fmla="*/ 1 h 33"/>
                <a:gd name="T88" fmla="*/ 5 w 19"/>
                <a:gd name="T8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33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6" y="28"/>
                  </a:lnTo>
                  <a:lnTo>
                    <a:pt x="19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6" y="15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9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241">
              <a:extLst>
                <a:ext uri="{FF2B5EF4-FFF2-40B4-BE49-F238E27FC236}">
                  <a16:creationId xmlns:a16="http://schemas.microsoft.com/office/drawing/2014/main" id="{56252DAF-0D98-C661-C060-E0AA44EC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4" y="382588"/>
              <a:ext cx="20638" cy="60325"/>
            </a:xfrm>
            <a:custGeom>
              <a:avLst/>
              <a:gdLst>
                <a:gd name="T0" fmla="*/ 5 w 13"/>
                <a:gd name="T1" fmla="*/ 23 h 38"/>
                <a:gd name="T2" fmla="*/ 4 w 13"/>
                <a:gd name="T3" fmla="*/ 23 h 38"/>
                <a:gd name="T4" fmla="*/ 0 w 13"/>
                <a:gd name="T5" fmla="*/ 24 h 38"/>
                <a:gd name="T6" fmla="*/ 0 w 13"/>
                <a:gd name="T7" fmla="*/ 25 h 38"/>
                <a:gd name="T8" fmla="*/ 0 w 13"/>
                <a:gd name="T9" fmla="*/ 26 h 38"/>
                <a:gd name="T10" fmla="*/ 0 w 13"/>
                <a:gd name="T11" fmla="*/ 28 h 38"/>
                <a:gd name="T12" fmla="*/ 1 w 13"/>
                <a:gd name="T13" fmla="*/ 30 h 38"/>
                <a:gd name="T14" fmla="*/ 4 w 13"/>
                <a:gd name="T15" fmla="*/ 33 h 38"/>
                <a:gd name="T16" fmla="*/ 6 w 13"/>
                <a:gd name="T17" fmla="*/ 33 h 38"/>
                <a:gd name="T18" fmla="*/ 6 w 13"/>
                <a:gd name="T19" fmla="*/ 30 h 38"/>
                <a:gd name="T20" fmla="*/ 7 w 13"/>
                <a:gd name="T21" fmla="*/ 31 h 38"/>
                <a:gd name="T22" fmla="*/ 9 w 13"/>
                <a:gd name="T23" fmla="*/ 33 h 38"/>
                <a:gd name="T24" fmla="*/ 9 w 13"/>
                <a:gd name="T25" fmla="*/ 36 h 38"/>
                <a:gd name="T26" fmla="*/ 10 w 13"/>
                <a:gd name="T27" fmla="*/ 38 h 38"/>
                <a:gd name="T28" fmla="*/ 11 w 13"/>
                <a:gd name="T29" fmla="*/ 38 h 38"/>
                <a:gd name="T30" fmla="*/ 13 w 13"/>
                <a:gd name="T31" fmla="*/ 38 h 38"/>
                <a:gd name="T32" fmla="*/ 13 w 13"/>
                <a:gd name="T33" fmla="*/ 37 h 38"/>
                <a:gd name="T34" fmla="*/ 13 w 13"/>
                <a:gd name="T35" fmla="*/ 34 h 38"/>
                <a:gd name="T36" fmla="*/ 13 w 13"/>
                <a:gd name="T37" fmla="*/ 32 h 38"/>
                <a:gd name="T38" fmla="*/ 13 w 13"/>
                <a:gd name="T39" fmla="*/ 30 h 38"/>
                <a:gd name="T40" fmla="*/ 12 w 13"/>
                <a:gd name="T41" fmla="*/ 30 h 38"/>
                <a:gd name="T42" fmla="*/ 11 w 13"/>
                <a:gd name="T43" fmla="*/ 28 h 38"/>
                <a:gd name="T44" fmla="*/ 10 w 13"/>
                <a:gd name="T45" fmla="*/ 26 h 38"/>
                <a:gd name="T46" fmla="*/ 9 w 13"/>
                <a:gd name="T47" fmla="*/ 24 h 38"/>
                <a:gd name="T48" fmla="*/ 11 w 13"/>
                <a:gd name="T49" fmla="*/ 25 h 38"/>
                <a:gd name="T50" fmla="*/ 12 w 13"/>
                <a:gd name="T51" fmla="*/ 23 h 38"/>
                <a:gd name="T52" fmla="*/ 12 w 13"/>
                <a:gd name="T53" fmla="*/ 19 h 38"/>
                <a:gd name="T54" fmla="*/ 10 w 13"/>
                <a:gd name="T55" fmla="*/ 14 h 38"/>
                <a:gd name="T56" fmla="*/ 5 w 13"/>
                <a:gd name="T57" fmla="*/ 6 h 38"/>
                <a:gd name="T58" fmla="*/ 4 w 13"/>
                <a:gd name="T59" fmla="*/ 0 h 38"/>
                <a:gd name="T60" fmla="*/ 3 w 13"/>
                <a:gd name="T61" fmla="*/ 0 h 38"/>
                <a:gd name="T62" fmla="*/ 0 w 13"/>
                <a:gd name="T63" fmla="*/ 0 h 38"/>
                <a:gd name="T64" fmla="*/ 0 w 13"/>
                <a:gd name="T65" fmla="*/ 1 h 38"/>
                <a:gd name="T66" fmla="*/ 1 w 13"/>
                <a:gd name="T67" fmla="*/ 6 h 38"/>
                <a:gd name="T68" fmla="*/ 1 w 13"/>
                <a:gd name="T69" fmla="*/ 7 h 38"/>
                <a:gd name="T70" fmla="*/ 3 w 13"/>
                <a:gd name="T71" fmla="*/ 7 h 38"/>
                <a:gd name="T72" fmla="*/ 3 w 13"/>
                <a:gd name="T73" fmla="*/ 8 h 38"/>
                <a:gd name="T74" fmla="*/ 1 w 13"/>
                <a:gd name="T75" fmla="*/ 12 h 38"/>
                <a:gd name="T76" fmla="*/ 1 w 13"/>
                <a:gd name="T77" fmla="*/ 13 h 38"/>
                <a:gd name="T78" fmla="*/ 3 w 13"/>
                <a:gd name="T79" fmla="*/ 17 h 38"/>
                <a:gd name="T80" fmla="*/ 3 w 13"/>
                <a:gd name="T81" fmla="*/ 18 h 38"/>
                <a:gd name="T82" fmla="*/ 4 w 13"/>
                <a:gd name="T83" fmla="*/ 19 h 38"/>
                <a:gd name="T84" fmla="*/ 5 w 13"/>
                <a:gd name="T85" fmla="*/ 20 h 38"/>
                <a:gd name="T86" fmla="*/ 6 w 13"/>
                <a:gd name="T87" fmla="*/ 21 h 38"/>
                <a:gd name="T88" fmla="*/ 7 w 13"/>
                <a:gd name="T89" fmla="*/ 20 h 38"/>
                <a:gd name="T90" fmla="*/ 6 w 13"/>
                <a:gd name="T91" fmla="*/ 24 h 38"/>
                <a:gd name="T92" fmla="*/ 5 w 13"/>
                <a:gd name="T9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38">
                  <a:moveTo>
                    <a:pt x="5" y="23"/>
                  </a:moveTo>
                  <a:lnTo>
                    <a:pt x="4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0" y="26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0" y="14"/>
                  </a:lnTo>
                  <a:lnTo>
                    <a:pt x="5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24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251">
              <a:extLst>
                <a:ext uri="{FF2B5EF4-FFF2-40B4-BE49-F238E27FC236}">
                  <a16:creationId xmlns:a16="http://schemas.microsoft.com/office/drawing/2014/main" id="{32D238DF-543A-D5B5-B905-7194EA98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9" y="881063"/>
              <a:ext cx="49213" cy="50800"/>
            </a:xfrm>
            <a:custGeom>
              <a:avLst/>
              <a:gdLst>
                <a:gd name="T0" fmla="*/ 20 w 31"/>
                <a:gd name="T1" fmla="*/ 6 h 32"/>
                <a:gd name="T2" fmla="*/ 20 w 31"/>
                <a:gd name="T3" fmla="*/ 8 h 32"/>
                <a:gd name="T4" fmla="*/ 20 w 31"/>
                <a:gd name="T5" fmla="*/ 9 h 32"/>
                <a:gd name="T6" fmla="*/ 19 w 31"/>
                <a:gd name="T7" fmla="*/ 10 h 32"/>
                <a:gd name="T8" fmla="*/ 17 w 31"/>
                <a:gd name="T9" fmla="*/ 9 h 32"/>
                <a:gd name="T10" fmla="*/ 16 w 31"/>
                <a:gd name="T11" fmla="*/ 9 h 32"/>
                <a:gd name="T12" fmla="*/ 14 w 31"/>
                <a:gd name="T13" fmla="*/ 10 h 32"/>
                <a:gd name="T14" fmla="*/ 12 w 31"/>
                <a:gd name="T15" fmla="*/ 11 h 32"/>
                <a:gd name="T16" fmla="*/ 10 w 31"/>
                <a:gd name="T17" fmla="*/ 12 h 32"/>
                <a:gd name="T18" fmla="*/ 1 w 31"/>
                <a:gd name="T19" fmla="*/ 21 h 32"/>
                <a:gd name="T20" fmla="*/ 0 w 31"/>
                <a:gd name="T21" fmla="*/ 23 h 32"/>
                <a:gd name="T22" fmla="*/ 0 w 31"/>
                <a:gd name="T23" fmla="*/ 24 h 32"/>
                <a:gd name="T24" fmla="*/ 1 w 31"/>
                <a:gd name="T25" fmla="*/ 25 h 32"/>
                <a:gd name="T26" fmla="*/ 4 w 31"/>
                <a:gd name="T27" fmla="*/ 28 h 32"/>
                <a:gd name="T28" fmla="*/ 4 w 31"/>
                <a:gd name="T29" fmla="*/ 29 h 32"/>
                <a:gd name="T30" fmla="*/ 4 w 31"/>
                <a:gd name="T31" fmla="*/ 32 h 32"/>
                <a:gd name="T32" fmla="*/ 5 w 31"/>
                <a:gd name="T33" fmla="*/ 32 h 32"/>
                <a:gd name="T34" fmla="*/ 5 w 31"/>
                <a:gd name="T35" fmla="*/ 28 h 32"/>
                <a:gd name="T36" fmla="*/ 7 w 31"/>
                <a:gd name="T37" fmla="*/ 29 h 32"/>
                <a:gd name="T38" fmla="*/ 9 w 31"/>
                <a:gd name="T39" fmla="*/ 30 h 32"/>
                <a:gd name="T40" fmla="*/ 10 w 31"/>
                <a:gd name="T41" fmla="*/ 29 h 32"/>
                <a:gd name="T42" fmla="*/ 10 w 31"/>
                <a:gd name="T43" fmla="*/ 28 h 32"/>
                <a:gd name="T44" fmla="*/ 12 w 31"/>
                <a:gd name="T45" fmla="*/ 26 h 32"/>
                <a:gd name="T46" fmla="*/ 14 w 31"/>
                <a:gd name="T47" fmla="*/ 25 h 32"/>
                <a:gd name="T48" fmla="*/ 17 w 31"/>
                <a:gd name="T49" fmla="*/ 26 h 32"/>
                <a:gd name="T50" fmla="*/ 18 w 31"/>
                <a:gd name="T51" fmla="*/ 28 h 32"/>
                <a:gd name="T52" fmla="*/ 19 w 31"/>
                <a:gd name="T53" fmla="*/ 28 h 32"/>
                <a:gd name="T54" fmla="*/ 24 w 31"/>
                <a:gd name="T55" fmla="*/ 28 h 32"/>
                <a:gd name="T56" fmla="*/ 26 w 31"/>
                <a:gd name="T57" fmla="*/ 26 h 32"/>
                <a:gd name="T58" fmla="*/ 29 w 31"/>
                <a:gd name="T59" fmla="*/ 26 h 32"/>
                <a:gd name="T60" fmla="*/ 30 w 31"/>
                <a:gd name="T61" fmla="*/ 25 h 32"/>
                <a:gd name="T62" fmla="*/ 31 w 31"/>
                <a:gd name="T63" fmla="*/ 23 h 32"/>
                <a:gd name="T64" fmla="*/ 31 w 31"/>
                <a:gd name="T65" fmla="*/ 16 h 32"/>
                <a:gd name="T66" fmla="*/ 31 w 31"/>
                <a:gd name="T67" fmla="*/ 12 h 32"/>
                <a:gd name="T68" fmla="*/ 30 w 31"/>
                <a:gd name="T69" fmla="*/ 10 h 32"/>
                <a:gd name="T70" fmla="*/ 29 w 31"/>
                <a:gd name="T71" fmla="*/ 8 h 32"/>
                <a:gd name="T72" fmla="*/ 27 w 31"/>
                <a:gd name="T73" fmla="*/ 6 h 32"/>
                <a:gd name="T74" fmla="*/ 26 w 31"/>
                <a:gd name="T75" fmla="*/ 5 h 32"/>
                <a:gd name="T76" fmla="*/ 25 w 31"/>
                <a:gd name="T77" fmla="*/ 2 h 32"/>
                <a:gd name="T78" fmla="*/ 23 w 31"/>
                <a:gd name="T79" fmla="*/ 0 h 32"/>
                <a:gd name="T80" fmla="*/ 22 w 31"/>
                <a:gd name="T81" fmla="*/ 0 h 32"/>
                <a:gd name="T82" fmla="*/ 20 w 31"/>
                <a:gd name="T83" fmla="*/ 2 h 32"/>
                <a:gd name="T84" fmla="*/ 20 w 31"/>
                <a:gd name="T85" fmla="*/ 3 h 32"/>
                <a:gd name="T86" fmla="*/ 22 w 31"/>
                <a:gd name="T87" fmla="*/ 4 h 32"/>
                <a:gd name="T88" fmla="*/ 20 w 31"/>
                <a:gd name="T89" fmla="*/ 4 h 32"/>
                <a:gd name="T90" fmla="*/ 20 w 31"/>
                <a:gd name="T9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2">
                  <a:moveTo>
                    <a:pt x="20" y="6"/>
                  </a:moveTo>
                  <a:lnTo>
                    <a:pt x="20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3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59">
              <a:extLst>
                <a:ext uri="{FF2B5EF4-FFF2-40B4-BE49-F238E27FC236}">
                  <a16:creationId xmlns:a16="http://schemas.microsoft.com/office/drawing/2014/main" id="{B8577A71-B6A6-5081-8DA4-30A04131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1174750"/>
              <a:ext cx="49213" cy="65088"/>
            </a:xfrm>
            <a:custGeom>
              <a:avLst/>
              <a:gdLst>
                <a:gd name="T0" fmla="*/ 3 w 31"/>
                <a:gd name="T1" fmla="*/ 25 h 41"/>
                <a:gd name="T2" fmla="*/ 3 w 31"/>
                <a:gd name="T3" fmla="*/ 27 h 41"/>
                <a:gd name="T4" fmla="*/ 1 w 31"/>
                <a:gd name="T5" fmla="*/ 29 h 41"/>
                <a:gd name="T6" fmla="*/ 0 w 31"/>
                <a:gd name="T7" fmla="*/ 30 h 41"/>
                <a:gd name="T8" fmla="*/ 1 w 31"/>
                <a:gd name="T9" fmla="*/ 33 h 41"/>
                <a:gd name="T10" fmla="*/ 6 w 31"/>
                <a:gd name="T11" fmla="*/ 33 h 41"/>
                <a:gd name="T12" fmla="*/ 9 w 31"/>
                <a:gd name="T13" fmla="*/ 35 h 41"/>
                <a:gd name="T14" fmla="*/ 11 w 31"/>
                <a:gd name="T15" fmla="*/ 41 h 41"/>
                <a:gd name="T16" fmla="*/ 18 w 31"/>
                <a:gd name="T17" fmla="*/ 38 h 41"/>
                <a:gd name="T18" fmla="*/ 22 w 31"/>
                <a:gd name="T19" fmla="*/ 33 h 41"/>
                <a:gd name="T20" fmla="*/ 24 w 31"/>
                <a:gd name="T21" fmla="*/ 29 h 41"/>
                <a:gd name="T22" fmla="*/ 26 w 31"/>
                <a:gd name="T23" fmla="*/ 25 h 41"/>
                <a:gd name="T24" fmla="*/ 26 w 31"/>
                <a:gd name="T25" fmla="*/ 23 h 41"/>
                <a:gd name="T26" fmla="*/ 27 w 31"/>
                <a:gd name="T27" fmla="*/ 22 h 41"/>
                <a:gd name="T28" fmla="*/ 25 w 31"/>
                <a:gd name="T29" fmla="*/ 21 h 41"/>
                <a:gd name="T30" fmla="*/ 24 w 31"/>
                <a:gd name="T31" fmla="*/ 15 h 41"/>
                <a:gd name="T32" fmla="*/ 24 w 31"/>
                <a:gd name="T33" fmla="*/ 14 h 41"/>
                <a:gd name="T34" fmla="*/ 26 w 31"/>
                <a:gd name="T35" fmla="*/ 12 h 41"/>
                <a:gd name="T36" fmla="*/ 27 w 31"/>
                <a:gd name="T37" fmla="*/ 13 h 41"/>
                <a:gd name="T38" fmla="*/ 27 w 31"/>
                <a:gd name="T39" fmla="*/ 14 h 41"/>
                <a:gd name="T40" fmla="*/ 29 w 31"/>
                <a:gd name="T41" fmla="*/ 14 h 41"/>
                <a:gd name="T42" fmla="*/ 31 w 31"/>
                <a:gd name="T43" fmla="*/ 8 h 41"/>
                <a:gd name="T44" fmla="*/ 31 w 31"/>
                <a:gd name="T45" fmla="*/ 6 h 41"/>
                <a:gd name="T46" fmla="*/ 30 w 31"/>
                <a:gd name="T47" fmla="*/ 3 h 41"/>
                <a:gd name="T48" fmla="*/ 31 w 31"/>
                <a:gd name="T49" fmla="*/ 1 h 41"/>
                <a:gd name="T50" fmla="*/ 30 w 31"/>
                <a:gd name="T51" fmla="*/ 0 h 41"/>
                <a:gd name="T52" fmla="*/ 29 w 31"/>
                <a:gd name="T53" fmla="*/ 2 h 41"/>
                <a:gd name="T54" fmla="*/ 24 w 31"/>
                <a:gd name="T55" fmla="*/ 7 h 41"/>
                <a:gd name="T56" fmla="*/ 20 w 31"/>
                <a:gd name="T57" fmla="*/ 8 h 41"/>
                <a:gd name="T58" fmla="*/ 13 w 31"/>
                <a:gd name="T59" fmla="*/ 10 h 41"/>
                <a:gd name="T60" fmla="*/ 11 w 31"/>
                <a:gd name="T61" fmla="*/ 12 h 41"/>
                <a:gd name="T62" fmla="*/ 11 w 31"/>
                <a:gd name="T63" fmla="*/ 14 h 41"/>
                <a:gd name="T64" fmla="*/ 9 w 31"/>
                <a:gd name="T65" fmla="*/ 17 h 41"/>
                <a:gd name="T66" fmla="*/ 10 w 31"/>
                <a:gd name="T67" fmla="*/ 20 h 41"/>
                <a:gd name="T68" fmla="*/ 12 w 31"/>
                <a:gd name="T69" fmla="*/ 20 h 41"/>
                <a:gd name="T70" fmla="*/ 5 w 31"/>
                <a:gd name="T7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1">
                  <a:moveTo>
                    <a:pt x="5" y="23"/>
                  </a:move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8" y="38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0" y="8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362">
              <a:extLst>
                <a:ext uri="{FF2B5EF4-FFF2-40B4-BE49-F238E27FC236}">
                  <a16:creationId xmlns:a16="http://schemas.microsoft.com/office/drawing/2014/main" id="{9A6731F0-D457-F4AB-E537-EE003DC6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26" y="1528763"/>
              <a:ext cx="53975" cy="65088"/>
            </a:xfrm>
            <a:custGeom>
              <a:avLst/>
              <a:gdLst>
                <a:gd name="T0" fmla="*/ 34 w 34"/>
                <a:gd name="T1" fmla="*/ 23 h 41"/>
                <a:gd name="T2" fmla="*/ 34 w 34"/>
                <a:gd name="T3" fmla="*/ 21 h 41"/>
                <a:gd name="T4" fmla="*/ 31 w 34"/>
                <a:gd name="T5" fmla="*/ 19 h 41"/>
                <a:gd name="T6" fmla="*/ 25 w 34"/>
                <a:gd name="T7" fmla="*/ 17 h 41"/>
                <a:gd name="T8" fmla="*/ 23 w 34"/>
                <a:gd name="T9" fmla="*/ 17 h 41"/>
                <a:gd name="T10" fmla="*/ 23 w 34"/>
                <a:gd name="T11" fmla="*/ 15 h 41"/>
                <a:gd name="T12" fmla="*/ 21 w 34"/>
                <a:gd name="T13" fmla="*/ 12 h 41"/>
                <a:gd name="T14" fmla="*/ 20 w 34"/>
                <a:gd name="T15" fmla="*/ 12 h 41"/>
                <a:gd name="T16" fmla="*/ 18 w 34"/>
                <a:gd name="T17" fmla="*/ 12 h 41"/>
                <a:gd name="T18" fmla="*/ 15 w 34"/>
                <a:gd name="T19" fmla="*/ 10 h 41"/>
                <a:gd name="T20" fmla="*/ 12 w 34"/>
                <a:gd name="T21" fmla="*/ 8 h 41"/>
                <a:gd name="T22" fmla="*/ 10 w 34"/>
                <a:gd name="T23" fmla="*/ 6 h 41"/>
                <a:gd name="T24" fmla="*/ 9 w 34"/>
                <a:gd name="T25" fmla="*/ 5 h 41"/>
                <a:gd name="T26" fmla="*/ 6 w 34"/>
                <a:gd name="T27" fmla="*/ 0 h 41"/>
                <a:gd name="T28" fmla="*/ 6 w 34"/>
                <a:gd name="T29" fmla="*/ 1 h 41"/>
                <a:gd name="T30" fmla="*/ 5 w 34"/>
                <a:gd name="T31" fmla="*/ 4 h 41"/>
                <a:gd name="T32" fmla="*/ 5 w 34"/>
                <a:gd name="T33" fmla="*/ 6 h 41"/>
                <a:gd name="T34" fmla="*/ 3 w 34"/>
                <a:gd name="T35" fmla="*/ 8 h 41"/>
                <a:gd name="T36" fmla="*/ 2 w 34"/>
                <a:gd name="T37" fmla="*/ 10 h 41"/>
                <a:gd name="T38" fmla="*/ 2 w 34"/>
                <a:gd name="T39" fmla="*/ 11 h 41"/>
                <a:gd name="T40" fmla="*/ 2 w 34"/>
                <a:gd name="T41" fmla="*/ 19 h 41"/>
                <a:gd name="T42" fmla="*/ 1 w 34"/>
                <a:gd name="T43" fmla="*/ 24 h 41"/>
                <a:gd name="T44" fmla="*/ 0 w 34"/>
                <a:gd name="T45" fmla="*/ 27 h 41"/>
                <a:gd name="T46" fmla="*/ 1 w 34"/>
                <a:gd name="T47" fmla="*/ 28 h 41"/>
                <a:gd name="T48" fmla="*/ 7 w 34"/>
                <a:gd name="T49" fmla="*/ 33 h 41"/>
                <a:gd name="T50" fmla="*/ 13 w 34"/>
                <a:gd name="T51" fmla="*/ 36 h 41"/>
                <a:gd name="T52" fmla="*/ 18 w 34"/>
                <a:gd name="T53" fmla="*/ 39 h 41"/>
                <a:gd name="T54" fmla="*/ 22 w 34"/>
                <a:gd name="T55" fmla="*/ 40 h 41"/>
                <a:gd name="T56" fmla="*/ 26 w 34"/>
                <a:gd name="T57" fmla="*/ 40 h 41"/>
                <a:gd name="T58" fmla="*/ 29 w 34"/>
                <a:gd name="T59" fmla="*/ 41 h 41"/>
                <a:gd name="T60" fmla="*/ 31 w 34"/>
                <a:gd name="T61" fmla="*/ 40 h 41"/>
                <a:gd name="T62" fmla="*/ 32 w 34"/>
                <a:gd name="T63" fmla="*/ 39 h 41"/>
                <a:gd name="T64" fmla="*/ 33 w 34"/>
                <a:gd name="T65" fmla="*/ 38 h 41"/>
                <a:gd name="T66" fmla="*/ 32 w 34"/>
                <a:gd name="T67" fmla="*/ 37 h 41"/>
                <a:gd name="T68" fmla="*/ 32 w 34"/>
                <a:gd name="T69" fmla="*/ 36 h 41"/>
                <a:gd name="T70" fmla="*/ 32 w 34"/>
                <a:gd name="T71" fmla="*/ 34 h 41"/>
                <a:gd name="T72" fmla="*/ 33 w 34"/>
                <a:gd name="T73" fmla="*/ 33 h 41"/>
                <a:gd name="T74" fmla="*/ 34 w 34"/>
                <a:gd name="T75" fmla="*/ 31 h 41"/>
                <a:gd name="T76" fmla="*/ 34 w 34"/>
                <a:gd name="T77" fmla="*/ 28 h 41"/>
                <a:gd name="T78" fmla="*/ 34 w 34"/>
                <a:gd name="T79" fmla="*/ 27 h 41"/>
                <a:gd name="T80" fmla="*/ 34 w 34"/>
                <a:gd name="T81" fmla="*/ 26 h 41"/>
                <a:gd name="T82" fmla="*/ 34 w 34"/>
                <a:gd name="T83" fmla="*/ 25 h 41"/>
                <a:gd name="T84" fmla="*/ 34 w 34"/>
                <a:gd name="T85" fmla="*/ 24 h 41"/>
                <a:gd name="T86" fmla="*/ 34 w 34"/>
                <a:gd name="T8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lnTo>
                    <a:pt x="34" y="21"/>
                  </a:lnTo>
                  <a:lnTo>
                    <a:pt x="31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5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9" y="5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7" y="33"/>
                  </a:lnTo>
                  <a:lnTo>
                    <a:pt x="13" y="36"/>
                  </a:lnTo>
                  <a:lnTo>
                    <a:pt x="18" y="39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9" y="41"/>
                  </a:lnTo>
                  <a:lnTo>
                    <a:pt x="31" y="40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3" y="33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365">
              <a:extLst>
                <a:ext uri="{FF2B5EF4-FFF2-40B4-BE49-F238E27FC236}">
                  <a16:creationId xmlns:a16="http://schemas.microsoft.com/office/drawing/2014/main" id="{37B9B06D-814E-17FD-87A7-5970C2CF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639" y="1573213"/>
              <a:ext cx="52388" cy="47625"/>
            </a:xfrm>
            <a:custGeom>
              <a:avLst/>
              <a:gdLst>
                <a:gd name="T0" fmla="*/ 25 w 33"/>
                <a:gd name="T1" fmla="*/ 28 h 30"/>
                <a:gd name="T2" fmla="*/ 22 w 33"/>
                <a:gd name="T3" fmla="*/ 26 h 30"/>
                <a:gd name="T4" fmla="*/ 20 w 33"/>
                <a:gd name="T5" fmla="*/ 25 h 30"/>
                <a:gd name="T6" fmla="*/ 18 w 33"/>
                <a:gd name="T7" fmla="*/ 25 h 30"/>
                <a:gd name="T8" fmla="*/ 18 w 33"/>
                <a:gd name="T9" fmla="*/ 26 h 30"/>
                <a:gd name="T10" fmla="*/ 19 w 33"/>
                <a:gd name="T11" fmla="*/ 28 h 30"/>
                <a:gd name="T12" fmla="*/ 22 w 33"/>
                <a:gd name="T13" fmla="*/ 29 h 30"/>
                <a:gd name="T14" fmla="*/ 24 w 33"/>
                <a:gd name="T15" fmla="*/ 30 h 30"/>
                <a:gd name="T16" fmla="*/ 25 w 33"/>
                <a:gd name="T17" fmla="*/ 30 h 30"/>
                <a:gd name="T18" fmla="*/ 27 w 33"/>
                <a:gd name="T19" fmla="*/ 30 h 30"/>
                <a:gd name="T20" fmla="*/ 28 w 33"/>
                <a:gd name="T21" fmla="*/ 29 h 30"/>
                <a:gd name="T22" fmla="*/ 30 w 33"/>
                <a:gd name="T23" fmla="*/ 28 h 30"/>
                <a:gd name="T24" fmla="*/ 32 w 33"/>
                <a:gd name="T25" fmla="*/ 28 h 30"/>
                <a:gd name="T26" fmla="*/ 33 w 33"/>
                <a:gd name="T27" fmla="*/ 28 h 30"/>
                <a:gd name="T28" fmla="*/ 33 w 33"/>
                <a:gd name="T29" fmla="*/ 26 h 30"/>
                <a:gd name="T30" fmla="*/ 30 w 33"/>
                <a:gd name="T31" fmla="*/ 18 h 30"/>
                <a:gd name="T32" fmla="*/ 28 w 33"/>
                <a:gd name="T33" fmla="*/ 16 h 30"/>
                <a:gd name="T34" fmla="*/ 27 w 33"/>
                <a:gd name="T35" fmla="*/ 12 h 30"/>
                <a:gd name="T36" fmla="*/ 25 w 33"/>
                <a:gd name="T37" fmla="*/ 11 h 30"/>
                <a:gd name="T38" fmla="*/ 22 w 33"/>
                <a:gd name="T39" fmla="*/ 9 h 30"/>
                <a:gd name="T40" fmla="*/ 19 w 33"/>
                <a:gd name="T41" fmla="*/ 9 h 30"/>
                <a:gd name="T42" fmla="*/ 17 w 33"/>
                <a:gd name="T43" fmla="*/ 8 h 30"/>
                <a:gd name="T44" fmla="*/ 13 w 33"/>
                <a:gd name="T45" fmla="*/ 2 h 30"/>
                <a:gd name="T46" fmla="*/ 9 w 33"/>
                <a:gd name="T47" fmla="*/ 0 h 30"/>
                <a:gd name="T48" fmla="*/ 7 w 33"/>
                <a:gd name="T49" fmla="*/ 2 h 30"/>
                <a:gd name="T50" fmla="*/ 0 w 33"/>
                <a:gd name="T51" fmla="*/ 5 h 30"/>
                <a:gd name="T52" fmla="*/ 1 w 33"/>
                <a:gd name="T53" fmla="*/ 6 h 30"/>
                <a:gd name="T54" fmla="*/ 2 w 33"/>
                <a:gd name="T55" fmla="*/ 6 h 30"/>
                <a:gd name="T56" fmla="*/ 4 w 33"/>
                <a:gd name="T57" fmla="*/ 5 h 30"/>
                <a:gd name="T58" fmla="*/ 6 w 33"/>
                <a:gd name="T59" fmla="*/ 5 h 30"/>
                <a:gd name="T60" fmla="*/ 5 w 33"/>
                <a:gd name="T61" fmla="*/ 6 h 30"/>
                <a:gd name="T62" fmla="*/ 4 w 33"/>
                <a:gd name="T63" fmla="*/ 8 h 30"/>
                <a:gd name="T64" fmla="*/ 4 w 33"/>
                <a:gd name="T65" fmla="*/ 9 h 30"/>
                <a:gd name="T66" fmla="*/ 4 w 33"/>
                <a:gd name="T67" fmla="*/ 10 h 30"/>
                <a:gd name="T68" fmla="*/ 5 w 33"/>
                <a:gd name="T69" fmla="*/ 10 h 30"/>
                <a:gd name="T70" fmla="*/ 6 w 33"/>
                <a:gd name="T71" fmla="*/ 10 h 30"/>
                <a:gd name="T72" fmla="*/ 6 w 33"/>
                <a:gd name="T73" fmla="*/ 11 h 30"/>
                <a:gd name="T74" fmla="*/ 7 w 33"/>
                <a:gd name="T75" fmla="*/ 11 h 30"/>
                <a:gd name="T76" fmla="*/ 13 w 33"/>
                <a:gd name="T77" fmla="*/ 10 h 30"/>
                <a:gd name="T78" fmla="*/ 13 w 33"/>
                <a:gd name="T79" fmla="*/ 11 h 30"/>
                <a:gd name="T80" fmla="*/ 12 w 33"/>
                <a:gd name="T81" fmla="*/ 12 h 30"/>
                <a:gd name="T82" fmla="*/ 13 w 33"/>
                <a:gd name="T83" fmla="*/ 13 h 30"/>
                <a:gd name="T84" fmla="*/ 15 w 33"/>
                <a:gd name="T85" fmla="*/ 16 h 30"/>
                <a:gd name="T86" fmla="*/ 15 w 33"/>
                <a:gd name="T87" fmla="*/ 17 h 30"/>
                <a:gd name="T88" fmla="*/ 15 w 33"/>
                <a:gd name="T89" fmla="*/ 18 h 30"/>
                <a:gd name="T90" fmla="*/ 15 w 33"/>
                <a:gd name="T91" fmla="*/ 19 h 30"/>
                <a:gd name="T92" fmla="*/ 14 w 33"/>
                <a:gd name="T93" fmla="*/ 19 h 30"/>
                <a:gd name="T94" fmla="*/ 14 w 33"/>
                <a:gd name="T95" fmla="*/ 18 h 30"/>
                <a:gd name="T96" fmla="*/ 12 w 33"/>
                <a:gd name="T97" fmla="*/ 16 h 30"/>
                <a:gd name="T98" fmla="*/ 11 w 33"/>
                <a:gd name="T99" fmla="*/ 15 h 30"/>
                <a:gd name="T100" fmla="*/ 11 w 33"/>
                <a:gd name="T101" fmla="*/ 16 h 30"/>
                <a:gd name="T102" fmla="*/ 11 w 33"/>
                <a:gd name="T103" fmla="*/ 19 h 30"/>
                <a:gd name="T104" fmla="*/ 12 w 33"/>
                <a:gd name="T105" fmla="*/ 23 h 30"/>
                <a:gd name="T106" fmla="*/ 14 w 33"/>
                <a:gd name="T107" fmla="*/ 25 h 30"/>
                <a:gd name="T108" fmla="*/ 17 w 33"/>
                <a:gd name="T109" fmla="*/ 25 h 30"/>
                <a:gd name="T110" fmla="*/ 18 w 33"/>
                <a:gd name="T111" fmla="*/ 24 h 30"/>
                <a:gd name="T112" fmla="*/ 18 w 33"/>
                <a:gd name="T113" fmla="*/ 23 h 30"/>
                <a:gd name="T114" fmla="*/ 19 w 33"/>
                <a:gd name="T115" fmla="*/ 23 h 30"/>
                <a:gd name="T116" fmla="*/ 20 w 33"/>
                <a:gd name="T117" fmla="*/ 23 h 30"/>
                <a:gd name="T118" fmla="*/ 24 w 33"/>
                <a:gd name="T119" fmla="*/ 24 h 30"/>
                <a:gd name="T120" fmla="*/ 27 w 33"/>
                <a:gd name="T121" fmla="*/ 28 h 30"/>
                <a:gd name="T122" fmla="*/ 27 w 33"/>
                <a:gd name="T123" fmla="*/ 29 h 30"/>
                <a:gd name="T124" fmla="*/ 25 w 33"/>
                <a:gd name="T12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30">
                  <a:moveTo>
                    <a:pt x="25" y="28"/>
                  </a:moveTo>
                  <a:lnTo>
                    <a:pt x="22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8"/>
                  </a:lnTo>
                  <a:lnTo>
                    <a:pt x="22" y="29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0" y="18"/>
                  </a:lnTo>
                  <a:lnTo>
                    <a:pt x="28" y="16"/>
                  </a:lnTo>
                  <a:lnTo>
                    <a:pt x="27" y="12"/>
                  </a:lnTo>
                  <a:lnTo>
                    <a:pt x="25" y="11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5" y="2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372">
              <a:extLst>
                <a:ext uri="{FF2B5EF4-FFF2-40B4-BE49-F238E27FC236}">
                  <a16:creationId xmlns:a16="http://schemas.microsoft.com/office/drawing/2014/main" id="{28A8B087-674D-3DA1-FD8D-356F9FC8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939" y="1558925"/>
              <a:ext cx="42863" cy="88900"/>
            </a:xfrm>
            <a:custGeom>
              <a:avLst/>
              <a:gdLst>
                <a:gd name="T0" fmla="*/ 4 w 27"/>
                <a:gd name="T1" fmla="*/ 45 h 56"/>
                <a:gd name="T2" fmla="*/ 5 w 27"/>
                <a:gd name="T3" fmla="*/ 47 h 56"/>
                <a:gd name="T4" fmla="*/ 6 w 27"/>
                <a:gd name="T5" fmla="*/ 54 h 56"/>
                <a:gd name="T6" fmla="*/ 7 w 27"/>
                <a:gd name="T7" fmla="*/ 56 h 56"/>
                <a:gd name="T8" fmla="*/ 10 w 27"/>
                <a:gd name="T9" fmla="*/ 56 h 56"/>
                <a:gd name="T10" fmla="*/ 11 w 27"/>
                <a:gd name="T11" fmla="*/ 56 h 56"/>
                <a:gd name="T12" fmla="*/ 11 w 27"/>
                <a:gd name="T13" fmla="*/ 54 h 56"/>
                <a:gd name="T14" fmla="*/ 19 w 27"/>
                <a:gd name="T15" fmla="*/ 28 h 56"/>
                <a:gd name="T16" fmla="*/ 23 w 27"/>
                <a:gd name="T17" fmla="*/ 22 h 56"/>
                <a:gd name="T18" fmla="*/ 24 w 27"/>
                <a:gd name="T19" fmla="*/ 18 h 56"/>
                <a:gd name="T20" fmla="*/ 27 w 27"/>
                <a:gd name="T21" fmla="*/ 1 h 56"/>
                <a:gd name="T22" fmla="*/ 26 w 27"/>
                <a:gd name="T23" fmla="*/ 0 h 56"/>
                <a:gd name="T24" fmla="*/ 23 w 27"/>
                <a:gd name="T25" fmla="*/ 5 h 56"/>
                <a:gd name="T26" fmla="*/ 20 w 27"/>
                <a:gd name="T27" fmla="*/ 12 h 56"/>
                <a:gd name="T28" fmla="*/ 20 w 27"/>
                <a:gd name="T29" fmla="*/ 15 h 56"/>
                <a:gd name="T30" fmla="*/ 15 w 27"/>
                <a:gd name="T31" fmla="*/ 22 h 56"/>
                <a:gd name="T32" fmla="*/ 13 w 27"/>
                <a:gd name="T33" fmla="*/ 24 h 56"/>
                <a:gd name="T34" fmla="*/ 10 w 27"/>
                <a:gd name="T35" fmla="*/ 28 h 56"/>
                <a:gd name="T36" fmla="*/ 7 w 27"/>
                <a:gd name="T37" fmla="*/ 30 h 56"/>
                <a:gd name="T38" fmla="*/ 6 w 27"/>
                <a:gd name="T39" fmla="*/ 33 h 56"/>
                <a:gd name="T40" fmla="*/ 7 w 27"/>
                <a:gd name="T41" fmla="*/ 33 h 56"/>
                <a:gd name="T42" fmla="*/ 8 w 27"/>
                <a:gd name="T43" fmla="*/ 34 h 56"/>
                <a:gd name="T44" fmla="*/ 8 w 27"/>
                <a:gd name="T45" fmla="*/ 33 h 56"/>
                <a:gd name="T46" fmla="*/ 10 w 27"/>
                <a:gd name="T47" fmla="*/ 33 h 56"/>
                <a:gd name="T48" fmla="*/ 10 w 27"/>
                <a:gd name="T49" fmla="*/ 34 h 56"/>
                <a:gd name="T50" fmla="*/ 10 w 27"/>
                <a:gd name="T51" fmla="*/ 35 h 56"/>
                <a:gd name="T52" fmla="*/ 7 w 27"/>
                <a:gd name="T53" fmla="*/ 37 h 56"/>
                <a:gd name="T54" fmla="*/ 6 w 27"/>
                <a:gd name="T55" fmla="*/ 35 h 56"/>
                <a:gd name="T56" fmla="*/ 6 w 27"/>
                <a:gd name="T57" fmla="*/ 37 h 56"/>
                <a:gd name="T58" fmla="*/ 6 w 27"/>
                <a:gd name="T59" fmla="*/ 39 h 56"/>
                <a:gd name="T60" fmla="*/ 4 w 27"/>
                <a:gd name="T61" fmla="*/ 40 h 56"/>
                <a:gd name="T62" fmla="*/ 4 w 27"/>
                <a:gd name="T63" fmla="*/ 41 h 56"/>
                <a:gd name="T64" fmla="*/ 2 w 27"/>
                <a:gd name="T65" fmla="*/ 43 h 56"/>
                <a:gd name="T66" fmla="*/ 0 w 27"/>
                <a:gd name="T67" fmla="*/ 43 h 56"/>
                <a:gd name="T68" fmla="*/ 2 w 27"/>
                <a:gd name="T69" fmla="*/ 44 h 56"/>
                <a:gd name="T70" fmla="*/ 4 w 27"/>
                <a:gd name="T7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56">
                  <a:moveTo>
                    <a:pt x="4" y="45"/>
                  </a:moveTo>
                  <a:lnTo>
                    <a:pt x="5" y="47"/>
                  </a:lnTo>
                  <a:lnTo>
                    <a:pt x="6" y="54"/>
                  </a:lnTo>
                  <a:lnTo>
                    <a:pt x="7" y="56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4" y="18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5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4" y="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376">
              <a:extLst>
                <a:ext uri="{FF2B5EF4-FFF2-40B4-BE49-F238E27FC236}">
                  <a16:creationId xmlns:a16="http://schemas.microsoft.com/office/drawing/2014/main" id="{707B44B9-C67B-7E07-2957-9DACF89D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1579563"/>
              <a:ext cx="50800" cy="34925"/>
            </a:xfrm>
            <a:custGeom>
              <a:avLst/>
              <a:gdLst>
                <a:gd name="T0" fmla="*/ 8 w 32"/>
                <a:gd name="T1" fmla="*/ 22 h 22"/>
                <a:gd name="T2" fmla="*/ 9 w 32"/>
                <a:gd name="T3" fmla="*/ 22 h 22"/>
                <a:gd name="T4" fmla="*/ 12 w 32"/>
                <a:gd name="T5" fmla="*/ 17 h 22"/>
                <a:gd name="T6" fmla="*/ 16 w 32"/>
                <a:gd name="T7" fmla="*/ 15 h 22"/>
                <a:gd name="T8" fmla="*/ 18 w 32"/>
                <a:gd name="T9" fmla="*/ 14 h 22"/>
                <a:gd name="T10" fmla="*/ 21 w 32"/>
                <a:gd name="T11" fmla="*/ 13 h 22"/>
                <a:gd name="T12" fmla="*/ 29 w 32"/>
                <a:gd name="T13" fmla="*/ 15 h 22"/>
                <a:gd name="T14" fmla="*/ 31 w 32"/>
                <a:gd name="T15" fmla="*/ 15 h 22"/>
                <a:gd name="T16" fmla="*/ 32 w 32"/>
                <a:gd name="T17" fmla="*/ 15 h 22"/>
                <a:gd name="T18" fmla="*/ 32 w 32"/>
                <a:gd name="T19" fmla="*/ 14 h 22"/>
                <a:gd name="T20" fmla="*/ 32 w 32"/>
                <a:gd name="T21" fmla="*/ 13 h 22"/>
                <a:gd name="T22" fmla="*/ 31 w 32"/>
                <a:gd name="T23" fmla="*/ 8 h 22"/>
                <a:gd name="T24" fmla="*/ 29 w 32"/>
                <a:gd name="T25" fmla="*/ 6 h 22"/>
                <a:gd name="T26" fmla="*/ 23 w 32"/>
                <a:gd name="T27" fmla="*/ 5 h 22"/>
                <a:gd name="T28" fmla="*/ 17 w 32"/>
                <a:gd name="T29" fmla="*/ 4 h 22"/>
                <a:gd name="T30" fmla="*/ 15 w 32"/>
                <a:gd name="T31" fmla="*/ 2 h 22"/>
                <a:gd name="T32" fmla="*/ 12 w 32"/>
                <a:gd name="T33" fmla="*/ 0 h 22"/>
                <a:gd name="T34" fmla="*/ 11 w 32"/>
                <a:gd name="T35" fmla="*/ 0 h 22"/>
                <a:gd name="T36" fmla="*/ 10 w 32"/>
                <a:gd name="T37" fmla="*/ 0 h 22"/>
                <a:gd name="T38" fmla="*/ 10 w 32"/>
                <a:gd name="T39" fmla="*/ 1 h 22"/>
                <a:gd name="T40" fmla="*/ 11 w 32"/>
                <a:gd name="T41" fmla="*/ 2 h 22"/>
                <a:gd name="T42" fmla="*/ 11 w 32"/>
                <a:gd name="T43" fmla="*/ 4 h 22"/>
                <a:gd name="T44" fmla="*/ 13 w 32"/>
                <a:gd name="T45" fmla="*/ 6 h 22"/>
                <a:gd name="T46" fmla="*/ 13 w 32"/>
                <a:gd name="T47" fmla="*/ 7 h 22"/>
                <a:gd name="T48" fmla="*/ 12 w 32"/>
                <a:gd name="T49" fmla="*/ 7 h 22"/>
                <a:gd name="T50" fmla="*/ 12 w 32"/>
                <a:gd name="T51" fmla="*/ 8 h 22"/>
                <a:gd name="T52" fmla="*/ 13 w 32"/>
                <a:gd name="T53" fmla="*/ 9 h 22"/>
                <a:gd name="T54" fmla="*/ 12 w 32"/>
                <a:gd name="T55" fmla="*/ 11 h 22"/>
                <a:gd name="T56" fmla="*/ 10 w 32"/>
                <a:gd name="T57" fmla="*/ 12 h 22"/>
                <a:gd name="T58" fmla="*/ 9 w 32"/>
                <a:gd name="T59" fmla="*/ 12 h 22"/>
                <a:gd name="T60" fmla="*/ 8 w 32"/>
                <a:gd name="T61" fmla="*/ 12 h 22"/>
                <a:gd name="T62" fmla="*/ 6 w 32"/>
                <a:gd name="T63" fmla="*/ 11 h 22"/>
                <a:gd name="T64" fmla="*/ 5 w 32"/>
                <a:gd name="T65" fmla="*/ 9 h 22"/>
                <a:gd name="T66" fmla="*/ 5 w 32"/>
                <a:gd name="T67" fmla="*/ 12 h 22"/>
                <a:gd name="T68" fmla="*/ 5 w 32"/>
                <a:gd name="T69" fmla="*/ 13 h 22"/>
                <a:gd name="T70" fmla="*/ 4 w 32"/>
                <a:gd name="T71" fmla="*/ 12 h 22"/>
                <a:gd name="T72" fmla="*/ 3 w 32"/>
                <a:gd name="T73" fmla="*/ 13 h 22"/>
                <a:gd name="T74" fmla="*/ 0 w 32"/>
                <a:gd name="T75" fmla="*/ 14 h 22"/>
                <a:gd name="T76" fmla="*/ 2 w 32"/>
                <a:gd name="T77" fmla="*/ 15 h 22"/>
                <a:gd name="T78" fmla="*/ 2 w 32"/>
                <a:gd name="T79" fmla="*/ 15 h 22"/>
                <a:gd name="T80" fmla="*/ 0 w 32"/>
                <a:gd name="T81" fmla="*/ 17 h 22"/>
                <a:gd name="T82" fmla="*/ 0 w 32"/>
                <a:gd name="T83" fmla="*/ 18 h 22"/>
                <a:gd name="T84" fmla="*/ 0 w 32"/>
                <a:gd name="T85" fmla="*/ 19 h 22"/>
                <a:gd name="T86" fmla="*/ 0 w 32"/>
                <a:gd name="T87" fmla="*/ 20 h 22"/>
                <a:gd name="T88" fmla="*/ 5 w 32"/>
                <a:gd name="T89" fmla="*/ 22 h 22"/>
                <a:gd name="T90" fmla="*/ 8 w 32"/>
                <a:gd name="T9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lnTo>
                    <a:pt x="9" y="22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3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5" y="22"/>
                  </a:lnTo>
                  <a:lnTo>
                    <a:pt x="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213">
              <a:extLst>
                <a:ext uri="{FF2B5EF4-FFF2-40B4-BE49-F238E27FC236}">
                  <a16:creationId xmlns:a16="http://schemas.microsoft.com/office/drawing/2014/main" id="{89ABA9ED-A7B5-7EDB-7D14-FBB4025D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4" y="793750"/>
              <a:ext cx="41275" cy="34925"/>
            </a:xfrm>
            <a:custGeom>
              <a:avLst/>
              <a:gdLst>
                <a:gd name="T0" fmla="*/ 3 w 26"/>
                <a:gd name="T1" fmla="*/ 8 h 22"/>
                <a:gd name="T2" fmla="*/ 3 w 26"/>
                <a:gd name="T3" fmla="*/ 9 h 22"/>
                <a:gd name="T4" fmla="*/ 1 w 26"/>
                <a:gd name="T5" fmla="*/ 8 h 22"/>
                <a:gd name="T6" fmla="*/ 0 w 26"/>
                <a:gd name="T7" fmla="*/ 8 h 22"/>
                <a:gd name="T8" fmla="*/ 0 w 26"/>
                <a:gd name="T9" fmla="*/ 12 h 22"/>
                <a:gd name="T10" fmla="*/ 2 w 26"/>
                <a:gd name="T11" fmla="*/ 14 h 22"/>
                <a:gd name="T12" fmla="*/ 5 w 26"/>
                <a:gd name="T13" fmla="*/ 15 h 22"/>
                <a:gd name="T14" fmla="*/ 12 w 26"/>
                <a:gd name="T15" fmla="*/ 22 h 22"/>
                <a:gd name="T16" fmla="*/ 13 w 26"/>
                <a:gd name="T17" fmla="*/ 22 h 22"/>
                <a:gd name="T18" fmla="*/ 15 w 26"/>
                <a:gd name="T19" fmla="*/ 21 h 22"/>
                <a:gd name="T20" fmla="*/ 16 w 26"/>
                <a:gd name="T21" fmla="*/ 20 h 22"/>
                <a:gd name="T22" fmla="*/ 19 w 26"/>
                <a:gd name="T23" fmla="*/ 21 h 22"/>
                <a:gd name="T24" fmla="*/ 20 w 26"/>
                <a:gd name="T25" fmla="*/ 21 h 22"/>
                <a:gd name="T26" fmla="*/ 21 w 26"/>
                <a:gd name="T27" fmla="*/ 22 h 22"/>
                <a:gd name="T28" fmla="*/ 22 w 26"/>
                <a:gd name="T29" fmla="*/ 22 h 22"/>
                <a:gd name="T30" fmla="*/ 23 w 26"/>
                <a:gd name="T31" fmla="*/ 21 h 22"/>
                <a:gd name="T32" fmla="*/ 23 w 26"/>
                <a:gd name="T33" fmla="*/ 20 h 22"/>
                <a:gd name="T34" fmla="*/ 26 w 26"/>
                <a:gd name="T35" fmla="*/ 19 h 22"/>
                <a:gd name="T36" fmla="*/ 25 w 26"/>
                <a:gd name="T37" fmla="*/ 18 h 22"/>
                <a:gd name="T38" fmla="*/ 23 w 26"/>
                <a:gd name="T39" fmla="*/ 15 h 22"/>
                <a:gd name="T40" fmla="*/ 23 w 26"/>
                <a:gd name="T41" fmla="*/ 14 h 22"/>
                <a:gd name="T42" fmla="*/ 22 w 26"/>
                <a:gd name="T43" fmla="*/ 13 h 22"/>
                <a:gd name="T44" fmla="*/ 21 w 26"/>
                <a:gd name="T45" fmla="*/ 12 h 22"/>
                <a:gd name="T46" fmla="*/ 21 w 26"/>
                <a:gd name="T47" fmla="*/ 11 h 22"/>
                <a:gd name="T48" fmla="*/ 21 w 26"/>
                <a:gd name="T49" fmla="*/ 8 h 22"/>
                <a:gd name="T50" fmla="*/ 21 w 26"/>
                <a:gd name="T51" fmla="*/ 7 h 22"/>
                <a:gd name="T52" fmla="*/ 21 w 26"/>
                <a:gd name="T53" fmla="*/ 6 h 22"/>
                <a:gd name="T54" fmla="*/ 20 w 26"/>
                <a:gd name="T55" fmla="*/ 5 h 22"/>
                <a:gd name="T56" fmla="*/ 16 w 26"/>
                <a:gd name="T57" fmla="*/ 2 h 22"/>
                <a:gd name="T58" fmla="*/ 9 w 26"/>
                <a:gd name="T59" fmla="*/ 0 h 22"/>
                <a:gd name="T60" fmla="*/ 8 w 26"/>
                <a:gd name="T61" fmla="*/ 0 h 22"/>
                <a:gd name="T62" fmla="*/ 6 w 26"/>
                <a:gd name="T63" fmla="*/ 1 h 22"/>
                <a:gd name="T64" fmla="*/ 5 w 26"/>
                <a:gd name="T65" fmla="*/ 3 h 22"/>
                <a:gd name="T66" fmla="*/ 5 w 26"/>
                <a:gd name="T67" fmla="*/ 5 h 22"/>
                <a:gd name="T68" fmla="*/ 3 w 26"/>
                <a:gd name="T69" fmla="*/ 7 h 22"/>
                <a:gd name="T70" fmla="*/ 3 w 26"/>
                <a:gd name="T7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2">
                  <a:moveTo>
                    <a:pt x="3" y="8"/>
                  </a:move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5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239">
              <a:extLst>
                <a:ext uri="{FF2B5EF4-FFF2-40B4-BE49-F238E27FC236}">
                  <a16:creationId xmlns:a16="http://schemas.microsoft.com/office/drawing/2014/main" id="{CCC00ED2-5A93-61A1-4190-76B2A69C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814" y="471488"/>
              <a:ext cx="33338" cy="42863"/>
            </a:xfrm>
            <a:custGeom>
              <a:avLst/>
              <a:gdLst>
                <a:gd name="T0" fmla="*/ 0 w 21"/>
                <a:gd name="T1" fmla="*/ 10 h 27"/>
                <a:gd name="T2" fmla="*/ 0 w 21"/>
                <a:gd name="T3" fmla="*/ 11 h 27"/>
                <a:gd name="T4" fmla="*/ 0 w 21"/>
                <a:gd name="T5" fmla="*/ 14 h 27"/>
                <a:gd name="T6" fmla="*/ 1 w 21"/>
                <a:gd name="T7" fmla="*/ 16 h 27"/>
                <a:gd name="T8" fmla="*/ 4 w 21"/>
                <a:gd name="T9" fmla="*/ 17 h 27"/>
                <a:gd name="T10" fmla="*/ 5 w 21"/>
                <a:gd name="T11" fmla="*/ 19 h 27"/>
                <a:gd name="T12" fmla="*/ 7 w 21"/>
                <a:gd name="T13" fmla="*/ 19 h 27"/>
                <a:gd name="T14" fmla="*/ 7 w 21"/>
                <a:gd name="T15" fmla="*/ 17 h 27"/>
                <a:gd name="T16" fmla="*/ 7 w 21"/>
                <a:gd name="T17" fmla="*/ 16 h 27"/>
                <a:gd name="T18" fmla="*/ 8 w 21"/>
                <a:gd name="T19" fmla="*/ 16 h 27"/>
                <a:gd name="T20" fmla="*/ 8 w 21"/>
                <a:gd name="T21" fmla="*/ 17 h 27"/>
                <a:gd name="T22" fmla="*/ 10 w 21"/>
                <a:gd name="T23" fmla="*/ 23 h 27"/>
                <a:gd name="T24" fmla="*/ 11 w 21"/>
                <a:gd name="T25" fmla="*/ 27 h 27"/>
                <a:gd name="T26" fmla="*/ 12 w 21"/>
                <a:gd name="T27" fmla="*/ 26 h 27"/>
                <a:gd name="T28" fmla="*/ 16 w 21"/>
                <a:gd name="T29" fmla="*/ 22 h 27"/>
                <a:gd name="T30" fmla="*/ 18 w 21"/>
                <a:gd name="T31" fmla="*/ 22 h 27"/>
                <a:gd name="T32" fmla="*/ 20 w 21"/>
                <a:gd name="T33" fmla="*/ 24 h 27"/>
                <a:gd name="T34" fmla="*/ 21 w 21"/>
                <a:gd name="T35" fmla="*/ 23 h 27"/>
                <a:gd name="T36" fmla="*/ 20 w 21"/>
                <a:gd name="T37" fmla="*/ 20 h 27"/>
                <a:gd name="T38" fmla="*/ 19 w 21"/>
                <a:gd name="T39" fmla="*/ 19 h 27"/>
                <a:gd name="T40" fmla="*/ 19 w 21"/>
                <a:gd name="T41" fmla="*/ 16 h 27"/>
                <a:gd name="T42" fmla="*/ 21 w 21"/>
                <a:gd name="T43" fmla="*/ 10 h 27"/>
                <a:gd name="T44" fmla="*/ 21 w 21"/>
                <a:gd name="T45" fmla="*/ 8 h 27"/>
                <a:gd name="T46" fmla="*/ 21 w 21"/>
                <a:gd name="T47" fmla="*/ 2 h 27"/>
                <a:gd name="T48" fmla="*/ 21 w 21"/>
                <a:gd name="T49" fmla="*/ 0 h 27"/>
                <a:gd name="T50" fmla="*/ 21 w 21"/>
                <a:gd name="T51" fmla="*/ 0 h 27"/>
                <a:gd name="T52" fmla="*/ 19 w 21"/>
                <a:gd name="T53" fmla="*/ 1 h 27"/>
                <a:gd name="T54" fmla="*/ 18 w 21"/>
                <a:gd name="T55" fmla="*/ 2 h 27"/>
                <a:gd name="T56" fmla="*/ 17 w 21"/>
                <a:gd name="T57" fmla="*/ 2 h 27"/>
                <a:gd name="T58" fmla="*/ 11 w 21"/>
                <a:gd name="T59" fmla="*/ 2 h 27"/>
                <a:gd name="T60" fmla="*/ 11 w 21"/>
                <a:gd name="T61" fmla="*/ 2 h 27"/>
                <a:gd name="T62" fmla="*/ 10 w 21"/>
                <a:gd name="T63" fmla="*/ 2 h 27"/>
                <a:gd name="T64" fmla="*/ 10 w 21"/>
                <a:gd name="T65" fmla="*/ 3 h 27"/>
                <a:gd name="T66" fmla="*/ 8 w 21"/>
                <a:gd name="T67" fmla="*/ 3 h 27"/>
                <a:gd name="T68" fmla="*/ 8 w 21"/>
                <a:gd name="T69" fmla="*/ 2 h 27"/>
                <a:gd name="T70" fmla="*/ 7 w 21"/>
                <a:gd name="T71" fmla="*/ 2 h 27"/>
                <a:gd name="T72" fmla="*/ 7 w 21"/>
                <a:gd name="T73" fmla="*/ 3 h 27"/>
                <a:gd name="T74" fmla="*/ 6 w 21"/>
                <a:gd name="T75" fmla="*/ 4 h 27"/>
                <a:gd name="T76" fmla="*/ 6 w 21"/>
                <a:gd name="T77" fmla="*/ 6 h 27"/>
                <a:gd name="T78" fmla="*/ 6 w 21"/>
                <a:gd name="T79" fmla="*/ 7 h 27"/>
                <a:gd name="T80" fmla="*/ 7 w 21"/>
                <a:gd name="T81" fmla="*/ 9 h 27"/>
                <a:gd name="T82" fmla="*/ 6 w 21"/>
                <a:gd name="T83" fmla="*/ 10 h 27"/>
                <a:gd name="T84" fmla="*/ 0 w 21"/>
                <a:gd name="T8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23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243">
              <a:extLst>
                <a:ext uri="{FF2B5EF4-FFF2-40B4-BE49-F238E27FC236}">
                  <a16:creationId xmlns:a16="http://schemas.microsoft.com/office/drawing/2014/main" id="{356F25F2-01BA-AD0D-DB7F-3B87C0E6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625475"/>
              <a:ext cx="17463" cy="65088"/>
            </a:xfrm>
            <a:custGeom>
              <a:avLst/>
              <a:gdLst>
                <a:gd name="T0" fmla="*/ 2 w 11"/>
                <a:gd name="T1" fmla="*/ 0 h 41"/>
                <a:gd name="T2" fmla="*/ 1 w 11"/>
                <a:gd name="T3" fmla="*/ 1 h 41"/>
                <a:gd name="T4" fmla="*/ 1 w 11"/>
                <a:gd name="T5" fmla="*/ 2 h 41"/>
                <a:gd name="T6" fmla="*/ 1 w 11"/>
                <a:gd name="T7" fmla="*/ 5 h 41"/>
                <a:gd name="T8" fmla="*/ 2 w 11"/>
                <a:gd name="T9" fmla="*/ 7 h 41"/>
                <a:gd name="T10" fmla="*/ 2 w 11"/>
                <a:gd name="T11" fmla="*/ 8 h 41"/>
                <a:gd name="T12" fmla="*/ 1 w 11"/>
                <a:gd name="T13" fmla="*/ 9 h 41"/>
                <a:gd name="T14" fmla="*/ 0 w 11"/>
                <a:gd name="T15" fmla="*/ 10 h 41"/>
                <a:gd name="T16" fmla="*/ 0 w 11"/>
                <a:gd name="T17" fmla="*/ 13 h 41"/>
                <a:gd name="T18" fmla="*/ 1 w 11"/>
                <a:gd name="T19" fmla="*/ 15 h 41"/>
                <a:gd name="T20" fmla="*/ 5 w 11"/>
                <a:gd name="T21" fmla="*/ 18 h 41"/>
                <a:gd name="T22" fmla="*/ 1 w 11"/>
                <a:gd name="T23" fmla="*/ 18 h 41"/>
                <a:gd name="T24" fmla="*/ 0 w 11"/>
                <a:gd name="T25" fmla="*/ 21 h 41"/>
                <a:gd name="T26" fmla="*/ 0 w 11"/>
                <a:gd name="T27" fmla="*/ 23 h 41"/>
                <a:gd name="T28" fmla="*/ 0 w 11"/>
                <a:gd name="T29" fmla="*/ 26 h 41"/>
                <a:gd name="T30" fmla="*/ 0 w 11"/>
                <a:gd name="T31" fmla="*/ 29 h 41"/>
                <a:gd name="T32" fmla="*/ 0 w 11"/>
                <a:gd name="T33" fmla="*/ 33 h 41"/>
                <a:gd name="T34" fmla="*/ 1 w 11"/>
                <a:gd name="T35" fmla="*/ 36 h 41"/>
                <a:gd name="T36" fmla="*/ 1 w 11"/>
                <a:gd name="T37" fmla="*/ 39 h 41"/>
                <a:gd name="T38" fmla="*/ 2 w 11"/>
                <a:gd name="T39" fmla="*/ 41 h 41"/>
                <a:gd name="T40" fmla="*/ 5 w 11"/>
                <a:gd name="T41" fmla="*/ 41 h 41"/>
                <a:gd name="T42" fmla="*/ 7 w 11"/>
                <a:gd name="T43" fmla="*/ 39 h 41"/>
                <a:gd name="T44" fmla="*/ 8 w 11"/>
                <a:gd name="T45" fmla="*/ 36 h 41"/>
                <a:gd name="T46" fmla="*/ 9 w 11"/>
                <a:gd name="T47" fmla="*/ 31 h 41"/>
                <a:gd name="T48" fmla="*/ 11 w 11"/>
                <a:gd name="T49" fmla="*/ 28 h 41"/>
                <a:gd name="T50" fmla="*/ 11 w 11"/>
                <a:gd name="T51" fmla="*/ 23 h 41"/>
                <a:gd name="T52" fmla="*/ 9 w 11"/>
                <a:gd name="T53" fmla="*/ 21 h 41"/>
                <a:gd name="T54" fmla="*/ 8 w 11"/>
                <a:gd name="T55" fmla="*/ 20 h 41"/>
                <a:gd name="T56" fmla="*/ 7 w 11"/>
                <a:gd name="T57" fmla="*/ 18 h 41"/>
                <a:gd name="T58" fmla="*/ 7 w 11"/>
                <a:gd name="T59" fmla="*/ 17 h 41"/>
                <a:gd name="T60" fmla="*/ 7 w 11"/>
                <a:gd name="T61" fmla="*/ 16 h 41"/>
                <a:gd name="T62" fmla="*/ 7 w 11"/>
                <a:gd name="T63" fmla="*/ 15 h 41"/>
                <a:gd name="T64" fmla="*/ 8 w 11"/>
                <a:gd name="T65" fmla="*/ 15 h 41"/>
                <a:gd name="T66" fmla="*/ 7 w 11"/>
                <a:gd name="T67" fmla="*/ 13 h 41"/>
                <a:gd name="T68" fmla="*/ 7 w 11"/>
                <a:gd name="T69" fmla="*/ 11 h 41"/>
                <a:gd name="T70" fmla="*/ 6 w 11"/>
                <a:gd name="T71" fmla="*/ 10 h 41"/>
                <a:gd name="T72" fmla="*/ 6 w 11"/>
                <a:gd name="T73" fmla="*/ 7 h 41"/>
                <a:gd name="T74" fmla="*/ 2 w 11"/>
                <a:gd name="T7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1" y="28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257">
              <a:extLst>
                <a:ext uri="{FF2B5EF4-FFF2-40B4-BE49-F238E27FC236}">
                  <a16:creationId xmlns:a16="http://schemas.microsoft.com/office/drawing/2014/main" id="{669675A1-DA82-36A8-A9C7-75083D61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950913"/>
              <a:ext cx="33338" cy="31750"/>
            </a:xfrm>
            <a:custGeom>
              <a:avLst/>
              <a:gdLst>
                <a:gd name="T0" fmla="*/ 13 w 21"/>
                <a:gd name="T1" fmla="*/ 8 h 20"/>
                <a:gd name="T2" fmla="*/ 14 w 21"/>
                <a:gd name="T3" fmla="*/ 6 h 20"/>
                <a:gd name="T4" fmla="*/ 16 w 21"/>
                <a:gd name="T5" fmla="*/ 6 h 20"/>
                <a:gd name="T6" fmla="*/ 20 w 21"/>
                <a:gd name="T7" fmla="*/ 7 h 20"/>
                <a:gd name="T8" fmla="*/ 20 w 21"/>
                <a:gd name="T9" fmla="*/ 5 h 20"/>
                <a:gd name="T10" fmla="*/ 21 w 21"/>
                <a:gd name="T11" fmla="*/ 5 h 20"/>
                <a:gd name="T12" fmla="*/ 21 w 21"/>
                <a:gd name="T13" fmla="*/ 4 h 20"/>
                <a:gd name="T14" fmla="*/ 20 w 21"/>
                <a:gd name="T15" fmla="*/ 3 h 20"/>
                <a:gd name="T16" fmla="*/ 20 w 21"/>
                <a:gd name="T17" fmla="*/ 3 h 20"/>
                <a:gd name="T18" fmla="*/ 17 w 21"/>
                <a:gd name="T19" fmla="*/ 3 h 20"/>
                <a:gd name="T20" fmla="*/ 15 w 21"/>
                <a:gd name="T21" fmla="*/ 3 h 20"/>
                <a:gd name="T22" fmla="*/ 14 w 21"/>
                <a:gd name="T23" fmla="*/ 3 h 20"/>
                <a:gd name="T24" fmla="*/ 14 w 21"/>
                <a:gd name="T25" fmla="*/ 0 h 20"/>
                <a:gd name="T26" fmla="*/ 13 w 21"/>
                <a:gd name="T27" fmla="*/ 1 h 20"/>
                <a:gd name="T28" fmla="*/ 12 w 21"/>
                <a:gd name="T29" fmla="*/ 1 h 20"/>
                <a:gd name="T30" fmla="*/ 10 w 21"/>
                <a:gd name="T31" fmla="*/ 0 h 20"/>
                <a:gd name="T32" fmla="*/ 9 w 21"/>
                <a:gd name="T33" fmla="*/ 0 h 20"/>
                <a:gd name="T34" fmla="*/ 8 w 21"/>
                <a:gd name="T35" fmla="*/ 1 h 20"/>
                <a:gd name="T36" fmla="*/ 6 w 21"/>
                <a:gd name="T37" fmla="*/ 1 h 20"/>
                <a:gd name="T38" fmla="*/ 4 w 21"/>
                <a:gd name="T39" fmla="*/ 3 h 20"/>
                <a:gd name="T40" fmla="*/ 3 w 21"/>
                <a:gd name="T41" fmla="*/ 4 h 20"/>
                <a:gd name="T42" fmla="*/ 2 w 21"/>
                <a:gd name="T43" fmla="*/ 5 h 20"/>
                <a:gd name="T44" fmla="*/ 2 w 21"/>
                <a:gd name="T45" fmla="*/ 6 h 20"/>
                <a:gd name="T46" fmla="*/ 2 w 21"/>
                <a:gd name="T47" fmla="*/ 7 h 20"/>
                <a:gd name="T48" fmla="*/ 0 w 21"/>
                <a:gd name="T49" fmla="*/ 10 h 20"/>
                <a:gd name="T50" fmla="*/ 0 w 21"/>
                <a:gd name="T51" fmla="*/ 11 h 20"/>
                <a:gd name="T52" fmla="*/ 0 w 21"/>
                <a:gd name="T53" fmla="*/ 12 h 20"/>
                <a:gd name="T54" fmla="*/ 2 w 21"/>
                <a:gd name="T55" fmla="*/ 17 h 20"/>
                <a:gd name="T56" fmla="*/ 3 w 21"/>
                <a:gd name="T57" fmla="*/ 18 h 20"/>
                <a:gd name="T58" fmla="*/ 4 w 21"/>
                <a:gd name="T59" fmla="*/ 19 h 20"/>
                <a:gd name="T60" fmla="*/ 6 w 21"/>
                <a:gd name="T61" fmla="*/ 19 h 20"/>
                <a:gd name="T62" fmla="*/ 7 w 21"/>
                <a:gd name="T63" fmla="*/ 20 h 20"/>
                <a:gd name="T64" fmla="*/ 7 w 21"/>
                <a:gd name="T65" fmla="*/ 19 h 20"/>
                <a:gd name="T66" fmla="*/ 9 w 21"/>
                <a:gd name="T67" fmla="*/ 14 h 20"/>
                <a:gd name="T68" fmla="*/ 9 w 21"/>
                <a:gd name="T69" fmla="*/ 13 h 20"/>
                <a:gd name="T70" fmla="*/ 8 w 21"/>
                <a:gd name="T71" fmla="*/ 13 h 20"/>
                <a:gd name="T72" fmla="*/ 7 w 21"/>
                <a:gd name="T73" fmla="*/ 12 h 20"/>
                <a:gd name="T74" fmla="*/ 9 w 21"/>
                <a:gd name="T75" fmla="*/ 10 h 20"/>
                <a:gd name="T76" fmla="*/ 13 w 21"/>
                <a:gd name="T7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13" y="8"/>
                  </a:moveTo>
                  <a:lnTo>
                    <a:pt x="14" y="6"/>
                  </a:lnTo>
                  <a:lnTo>
                    <a:pt x="16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265">
              <a:extLst>
                <a:ext uri="{FF2B5EF4-FFF2-40B4-BE49-F238E27FC236}">
                  <a16:creationId xmlns:a16="http://schemas.microsoft.com/office/drawing/2014/main" id="{1FF198FA-E955-E177-7797-B28FFEF9D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935038"/>
              <a:ext cx="28575" cy="28575"/>
            </a:xfrm>
            <a:custGeom>
              <a:avLst/>
              <a:gdLst>
                <a:gd name="T0" fmla="*/ 17 w 18"/>
                <a:gd name="T1" fmla="*/ 10 h 18"/>
                <a:gd name="T2" fmla="*/ 17 w 18"/>
                <a:gd name="T3" fmla="*/ 10 h 18"/>
                <a:gd name="T4" fmla="*/ 17 w 18"/>
                <a:gd name="T5" fmla="*/ 9 h 18"/>
                <a:gd name="T6" fmla="*/ 18 w 18"/>
                <a:gd name="T7" fmla="*/ 8 h 18"/>
                <a:gd name="T8" fmla="*/ 18 w 18"/>
                <a:gd name="T9" fmla="*/ 4 h 18"/>
                <a:gd name="T10" fmla="*/ 18 w 18"/>
                <a:gd name="T11" fmla="*/ 3 h 18"/>
                <a:gd name="T12" fmla="*/ 18 w 18"/>
                <a:gd name="T13" fmla="*/ 0 h 18"/>
                <a:gd name="T14" fmla="*/ 17 w 18"/>
                <a:gd name="T15" fmla="*/ 0 h 18"/>
                <a:gd name="T16" fmla="*/ 16 w 18"/>
                <a:gd name="T17" fmla="*/ 0 h 18"/>
                <a:gd name="T18" fmla="*/ 15 w 18"/>
                <a:gd name="T19" fmla="*/ 1 h 18"/>
                <a:gd name="T20" fmla="*/ 13 w 18"/>
                <a:gd name="T21" fmla="*/ 2 h 18"/>
                <a:gd name="T22" fmla="*/ 6 w 18"/>
                <a:gd name="T23" fmla="*/ 2 h 18"/>
                <a:gd name="T24" fmla="*/ 3 w 18"/>
                <a:gd name="T25" fmla="*/ 1 h 18"/>
                <a:gd name="T26" fmla="*/ 2 w 18"/>
                <a:gd name="T27" fmla="*/ 2 h 18"/>
                <a:gd name="T28" fmla="*/ 0 w 18"/>
                <a:gd name="T29" fmla="*/ 4 h 18"/>
                <a:gd name="T30" fmla="*/ 0 w 18"/>
                <a:gd name="T31" fmla="*/ 7 h 18"/>
                <a:gd name="T32" fmla="*/ 3 w 18"/>
                <a:gd name="T33" fmla="*/ 7 h 18"/>
                <a:gd name="T34" fmla="*/ 4 w 18"/>
                <a:gd name="T35" fmla="*/ 7 h 18"/>
                <a:gd name="T36" fmla="*/ 6 w 18"/>
                <a:gd name="T37" fmla="*/ 8 h 18"/>
                <a:gd name="T38" fmla="*/ 5 w 18"/>
                <a:gd name="T39" fmla="*/ 8 h 18"/>
                <a:gd name="T40" fmla="*/ 3 w 18"/>
                <a:gd name="T41" fmla="*/ 8 h 18"/>
                <a:gd name="T42" fmla="*/ 2 w 18"/>
                <a:gd name="T43" fmla="*/ 9 h 18"/>
                <a:gd name="T44" fmla="*/ 2 w 18"/>
                <a:gd name="T45" fmla="*/ 10 h 18"/>
                <a:gd name="T46" fmla="*/ 2 w 18"/>
                <a:gd name="T47" fmla="*/ 11 h 18"/>
                <a:gd name="T48" fmla="*/ 3 w 18"/>
                <a:gd name="T49" fmla="*/ 13 h 18"/>
                <a:gd name="T50" fmla="*/ 3 w 18"/>
                <a:gd name="T51" fmla="*/ 14 h 18"/>
                <a:gd name="T52" fmla="*/ 3 w 18"/>
                <a:gd name="T53" fmla="*/ 15 h 18"/>
                <a:gd name="T54" fmla="*/ 3 w 18"/>
                <a:gd name="T55" fmla="*/ 16 h 18"/>
                <a:gd name="T56" fmla="*/ 5 w 18"/>
                <a:gd name="T57" fmla="*/ 16 h 18"/>
                <a:gd name="T58" fmla="*/ 6 w 18"/>
                <a:gd name="T59" fmla="*/ 17 h 18"/>
                <a:gd name="T60" fmla="*/ 6 w 18"/>
                <a:gd name="T61" fmla="*/ 18 h 18"/>
                <a:gd name="T62" fmla="*/ 7 w 18"/>
                <a:gd name="T63" fmla="*/ 18 h 18"/>
                <a:gd name="T64" fmla="*/ 9 w 18"/>
                <a:gd name="T65" fmla="*/ 17 h 18"/>
                <a:gd name="T66" fmla="*/ 9 w 18"/>
                <a:gd name="T67" fmla="*/ 16 h 18"/>
                <a:gd name="T68" fmla="*/ 10 w 18"/>
                <a:gd name="T69" fmla="*/ 15 h 18"/>
                <a:gd name="T70" fmla="*/ 11 w 18"/>
                <a:gd name="T71" fmla="*/ 16 h 18"/>
                <a:gd name="T72" fmla="*/ 12 w 18"/>
                <a:gd name="T73" fmla="*/ 15 h 18"/>
                <a:gd name="T74" fmla="*/ 13 w 18"/>
                <a:gd name="T75" fmla="*/ 14 h 18"/>
                <a:gd name="T76" fmla="*/ 13 w 18"/>
                <a:gd name="T77" fmla="*/ 10 h 18"/>
                <a:gd name="T78" fmla="*/ 15 w 18"/>
                <a:gd name="T79" fmla="*/ 8 h 18"/>
                <a:gd name="T80" fmla="*/ 16 w 18"/>
                <a:gd name="T81" fmla="*/ 7 h 18"/>
                <a:gd name="T82" fmla="*/ 17 w 18"/>
                <a:gd name="T83" fmla="*/ 7 h 18"/>
                <a:gd name="T84" fmla="*/ 17 w 18"/>
                <a:gd name="T85" fmla="*/ 9 h 18"/>
                <a:gd name="T86" fmla="*/ 17 w 18"/>
                <a:gd name="T8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18">
                  <a:moveTo>
                    <a:pt x="17" y="10"/>
                  </a:moveTo>
                  <a:lnTo>
                    <a:pt x="17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374">
              <a:extLst>
                <a:ext uri="{FF2B5EF4-FFF2-40B4-BE49-F238E27FC236}">
                  <a16:creationId xmlns:a16="http://schemas.microsoft.com/office/drawing/2014/main" id="{2BD828AA-2973-323D-CC2D-7B60AA8C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1096963"/>
              <a:ext cx="39688" cy="28575"/>
            </a:xfrm>
            <a:custGeom>
              <a:avLst/>
              <a:gdLst>
                <a:gd name="T0" fmla="*/ 3 w 25"/>
                <a:gd name="T1" fmla="*/ 11 h 18"/>
                <a:gd name="T2" fmla="*/ 5 w 25"/>
                <a:gd name="T3" fmla="*/ 12 h 18"/>
                <a:gd name="T4" fmla="*/ 7 w 25"/>
                <a:gd name="T5" fmla="*/ 13 h 18"/>
                <a:gd name="T6" fmla="*/ 8 w 25"/>
                <a:gd name="T7" fmla="*/ 17 h 18"/>
                <a:gd name="T8" fmla="*/ 10 w 25"/>
                <a:gd name="T9" fmla="*/ 18 h 18"/>
                <a:gd name="T10" fmla="*/ 12 w 25"/>
                <a:gd name="T11" fmla="*/ 18 h 18"/>
                <a:gd name="T12" fmla="*/ 13 w 25"/>
                <a:gd name="T13" fmla="*/ 16 h 18"/>
                <a:gd name="T14" fmla="*/ 14 w 25"/>
                <a:gd name="T15" fmla="*/ 15 h 18"/>
                <a:gd name="T16" fmla="*/ 16 w 25"/>
                <a:gd name="T17" fmla="*/ 12 h 18"/>
                <a:gd name="T18" fmla="*/ 17 w 25"/>
                <a:gd name="T19" fmla="*/ 10 h 18"/>
                <a:gd name="T20" fmla="*/ 17 w 25"/>
                <a:gd name="T21" fmla="*/ 7 h 18"/>
                <a:gd name="T22" fmla="*/ 17 w 25"/>
                <a:gd name="T23" fmla="*/ 6 h 18"/>
                <a:gd name="T24" fmla="*/ 16 w 25"/>
                <a:gd name="T25" fmla="*/ 6 h 18"/>
                <a:gd name="T26" fmla="*/ 21 w 25"/>
                <a:gd name="T27" fmla="*/ 5 h 18"/>
                <a:gd name="T28" fmla="*/ 23 w 25"/>
                <a:gd name="T29" fmla="*/ 5 h 18"/>
                <a:gd name="T30" fmla="*/ 25 w 25"/>
                <a:gd name="T31" fmla="*/ 5 h 18"/>
                <a:gd name="T32" fmla="*/ 25 w 25"/>
                <a:gd name="T33" fmla="*/ 4 h 18"/>
                <a:gd name="T34" fmla="*/ 25 w 25"/>
                <a:gd name="T35" fmla="*/ 3 h 18"/>
                <a:gd name="T36" fmla="*/ 25 w 25"/>
                <a:gd name="T37" fmla="*/ 2 h 18"/>
                <a:gd name="T38" fmla="*/ 24 w 25"/>
                <a:gd name="T39" fmla="*/ 0 h 18"/>
                <a:gd name="T40" fmla="*/ 23 w 25"/>
                <a:gd name="T41" fmla="*/ 0 h 18"/>
                <a:gd name="T42" fmla="*/ 21 w 25"/>
                <a:gd name="T43" fmla="*/ 0 h 18"/>
                <a:gd name="T44" fmla="*/ 18 w 25"/>
                <a:gd name="T45" fmla="*/ 2 h 18"/>
                <a:gd name="T46" fmla="*/ 12 w 25"/>
                <a:gd name="T47" fmla="*/ 2 h 18"/>
                <a:gd name="T48" fmla="*/ 11 w 25"/>
                <a:gd name="T49" fmla="*/ 3 h 18"/>
                <a:gd name="T50" fmla="*/ 8 w 25"/>
                <a:gd name="T51" fmla="*/ 4 h 18"/>
                <a:gd name="T52" fmla="*/ 7 w 25"/>
                <a:gd name="T53" fmla="*/ 4 h 18"/>
                <a:gd name="T54" fmla="*/ 5 w 25"/>
                <a:gd name="T55" fmla="*/ 6 h 18"/>
                <a:gd name="T56" fmla="*/ 3 w 25"/>
                <a:gd name="T57" fmla="*/ 7 h 18"/>
                <a:gd name="T58" fmla="*/ 0 w 25"/>
                <a:gd name="T59" fmla="*/ 7 h 18"/>
                <a:gd name="T60" fmla="*/ 0 w 25"/>
                <a:gd name="T61" fmla="*/ 9 h 18"/>
                <a:gd name="T62" fmla="*/ 1 w 25"/>
                <a:gd name="T63" fmla="*/ 10 h 18"/>
                <a:gd name="T64" fmla="*/ 3 w 25"/>
                <a:gd name="T6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18">
                  <a:moveTo>
                    <a:pt x="3" y="11"/>
                  </a:moveTo>
                  <a:lnTo>
                    <a:pt x="5" y="12"/>
                  </a:lnTo>
                  <a:lnTo>
                    <a:pt x="7" y="13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682">
              <a:extLst>
                <a:ext uri="{FF2B5EF4-FFF2-40B4-BE49-F238E27FC236}">
                  <a16:creationId xmlns:a16="http://schemas.microsoft.com/office/drawing/2014/main" id="{0F764779-73C4-F484-0E18-B441DF53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92113"/>
              <a:ext cx="73025" cy="84138"/>
            </a:xfrm>
            <a:custGeom>
              <a:avLst/>
              <a:gdLst>
                <a:gd name="T0" fmla="*/ 22 w 46"/>
                <a:gd name="T1" fmla="*/ 51 h 53"/>
                <a:gd name="T2" fmla="*/ 26 w 46"/>
                <a:gd name="T3" fmla="*/ 47 h 53"/>
                <a:gd name="T4" fmla="*/ 29 w 46"/>
                <a:gd name="T5" fmla="*/ 46 h 53"/>
                <a:gd name="T6" fmla="*/ 28 w 46"/>
                <a:gd name="T7" fmla="*/ 44 h 53"/>
                <a:gd name="T8" fmla="*/ 29 w 46"/>
                <a:gd name="T9" fmla="*/ 34 h 53"/>
                <a:gd name="T10" fmla="*/ 27 w 46"/>
                <a:gd name="T11" fmla="*/ 37 h 53"/>
                <a:gd name="T12" fmla="*/ 26 w 46"/>
                <a:gd name="T13" fmla="*/ 35 h 53"/>
                <a:gd name="T14" fmla="*/ 21 w 46"/>
                <a:gd name="T15" fmla="*/ 33 h 53"/>
                <a:gd name="T16" fmla="*/ 19 w 46"/>
                <a:gd name="T17" fmla="*/ 27 h 53"/>
                <a:gd name="T18" fmla="*/ 22 w 46"/>
                <a:gd name="T19" fmla="*/ 28 h 53"/>
                <a:gd name="T20" fmla="*/ 27 w 46"/>
                <a:gd name="T21" fmla="*/ 33 h 53"/>
                <a:gd name="T22" fmla="*/ 27 w 46"/>
                <a:gd name="T23" fmla="*/ 30 h 53"/>
                <a:gd name="T24" fmla="*/ 26 w 46"/>
                <a:gd name="T25" fmla="*/ 24 h 53"/>
                <a:gd name="T26" fmla="*/ 26 w 46"/>
                <a:gd name="T27" fmla="*/ 21 h 53"/>
                <a:gd name="T28" fmla="*/ 28 w 46"/>
                <a:gd name="T29" fmla="*/ 15 h 53"/>
                <a:gd name="T30" fmla="*/ 31 w 46"/>
                <a:gd name="T31" fmla="*/ 18 h 53"/>
                <a:gd name="T32" fmla="*/ 28 w 46"/>
                <a:gd name="T33" fmla="*/ 25 h 53"/>
                <a:gd name="T34" fmla="*/ 31 w 46"/>
                <a:gd name="T35" fmla="*/ 32 h 53"/>
                <a:gd name="T36" fmla="*/ 36 w 46"/>
                <a:gd name="T37" fmla="*/ 24 h 53"/>
                <a:gd name="T38" fmla="*/ 34 w 46"/>
                <a:gd name="T39" fmla="*/ 26 h 53"/>
                <a:gd name="T40" fmla="*/ 32 w 46"/>
                <a:gd name="T41" fmla="*/ 31 h 53"/>
                <a:gd name="T42" fmla="*/ 35 w 46"/>
                <a:gd name="T43" fmla="*/ 34 h 53"/>
                <a:gd name="T44" fmla="*/ 38 w 46"/>
                <a:gd name="T45" fmla="*/ 35 h 53"/>
                <a:gd name="T46" fmla="*/ 40 w 46"/>
                <a:gd name="T47" fmla="*/ 32 h 53"/>
                <a:gd name="T48" fmla="*/ 42 w 46"/>
                <a:gd name="T49" fmla="*/ 30 h 53"/>
                <a:gd name="T50" fmla="*/ 44 w 46"/>
                <a:gd name="T51" fmla="*/ 24 h 53"/>
                <a:gd name="T52" fmla="*/ 41 w 46"/>
                <a:gd name="T53" fmla="*/ 18 h 53"/>
                <a:gd name="T54" fmla="*/ 40 w 46"/>
                <a:gd name="T55" fmla="*/ 14 h 53"/>
                <a:gd name="T56" fmla="*/ 33 w 46"/>
                <a:gd name="T57" fmla="*/ 8 h 53"/>
                <a:gd name="T58" fmla="*/ 28 w 46"/>
                <a:gd name="T59" fmla="*/ 7 h 53"/>
                <a:gd name="T60" fmla="*/ 26 w 46"/>
                <a:gd name="T61" fmla="*/ 7 h 53"/>
                <a:gd name="T62" fmla="*/ 20 w 46"/>
                <a:gd name="T63" fmla="*/ 5 h 53"/>
                <a:gd name="T64" fmla="*/ 16 w 46"/>
                <a:gd name="T65" fmla="*/ 0 h 53"/>
                <a:gd name="T66" fmla="*/ 12 w 46"/>
                <a:gd name="T67" fmla="*/ 2 h 53"/>
                <a:gd name="T68" fmla="*/ 9 w 46"/>
                <a:gd name="T69" fmla="*/ 7 h 53"/>
                <a:gd name="T70" fmla="*/ 13 w 46"/>
                <a:gd name="T71" fmla="*/ 11 h 53"/>
                <a:gd name="T72" fmla="*/ 15 w 46"/>
                <a:gd name="T73" fmla="*/ 13 h 53"/>
                <a:gd name="T74" fmla="*/ 18 w 46"/>
                <a:gd name="T75" fmla="*/ 9 h 53"/>
                <a:gd name="T76" fmla="*/ 20 w 46"/>
                <a:gd name="T77" fmla="*/ 14 h 53"/>
                <a:gd name="T78" fmla="*/ 20 w 46"/>
                <a:gd name="T79" fmla="*/ 20 h 53"/>
                <a:gd name="T80" fmla="*/ 18 w 46"/>
                <a:gd name="T81" fmla="*/ 19 h 53"/>
                <a:gd name="T82" fmla="*/ 16 w 46"/>
                <a:gd name="T83" fmla="*/ 17 h 53"/>
                <a:gd name="T84" fmla="*/ 15 w 46"/>
                <a:gd name="T85" fmla="*/ 24 h 53"/>
                <a:gd name="T86" fmla="*/ 12 w 46"/>
                <a:gd name="T87" fmla="*/ 26 h 53"/>
                <a:gd name="T88" fmla="*/ 12 w 46"/>
                <a:gd name="T89" fmla="*/ 31 h 53"/>
                <a:gd name="T90" fmla="*/ 9 w 46"/>
                <a:gd name="T91" fmla="*/ 31 h 53"/>
                <a:gd name="T92" fmla="*/ 8 w 46"/>
                <a:gd name="T93" fmla="*/ 24 h 53"/>
                <a:gd name="T94" fmla="*/ 9 w 46"/>
                <a:gd name="T95" fmla="*/ 15 h 53"/>
                <a:gd name="T96" fmla="*/ 6 w 46"/>
                <a:gd name="T97" fmla="*/ 15 h 53"/>
                <a:gd name="T98" fmla="*/ 8 w 46"/>
                <a:gd name="T99" fmla="*/ 18 h 53"/>
                <a:gd name="T100" fmla="*/ 3 w 46"/>
                <a:gd name="T101" fmla="*/ 21 h 53"/>
                <a:gd name="T102" fmla="*/ 2 w 46"/>
                <a:gd name="T103" fmla="*/ 25 h 53"/>
                <a:gd name="T104" fmla="*/ 1 w 46"/>
                <a:gd name="T105" fmla="*/ 21 h 53"/>
                <a:gd name="T106" fmla="*/ 1 w 46"/>
                <a:gd name="T107" fmla="*/ 28 h 53"/>
                <a:gd name="T108" fmla="*/ 2 w 46"/>
                <a:gd name="T109" fmla="*/ 35 h 53"/>
                <a:gd name="T110" fmla="*/ 7 w 46"/>
                <a:gd name="T111" fmla="*/ 51 h 53"/>
                <a:gd name="T112" fmla="*/ 10 w 46"/>
                <a:gd name="T113" fmla="*/ 46 h 53"/>
                <a:gd name="T114" fmla="*/ 13 w 46"/>
                <a:gd name="T115" fmla="*/ 50 h 53"/>
                <a:gd name="T116" fmla="*/ 15 w 46"/>
                <a:gd name="T117" fmla="*/ 48 h 53"/>
                <a:gd name="T118" fmla="*/ 16 w 46"/>
                <a:gd name="T119" fmla="*/ 46 h 53"/>
                <a:gd name="T120" fmla="*/ 21 w 46"/>
                <a:gd name="T12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22" y="52"/>
                  </a:lnTo>
                  <a:lnTo>
                    <a:pt x="22" y="51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9" y="34"/>
                  </a:lnTo>
                  <a:lnTo>
                    <a:pt x="28" y="35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4"/>
                  </a:lnTo>
                  <a:lnTo>
                    <a:pt x="25" y="22"/>
                  </a:lnTo>
                  <a:lnTo>
                    <a:pt x="23" y="19"/>
                  </a:lnTo>
                  <a:lnTo>
                    <a:pt x="26" y="21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3" y="27"/>
                  </a:lnTo>
                  <a:lnTo>
                    <a:pt x="32" y="28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40" y="32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4" y="24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40" y="14"/>
                  </a:lnTo>
                  <a:lnTo>
                    <a:pt x="39" y="13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0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7" y="51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0" y="47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309">
              <a:extLst>
                <a:ext uri="{FF2B5EF4-FFF2-40B4-BE49-F238E27FC236}">
                  <a16:creationId xmlns:a16="http://schemas.microsoft.com/office/drawing/2014/main" id="{8DF5B3EF-001B-7C30-EFA7-3E34ABC8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9" y="2533650"/>
              <a:ext cx="93663" cy="136525"/>
            </a:xfrm>
            <a:custGeom>
              <a:avLst/>
              <a:gdLst>
                <a:gd name="T0" fmla="*/ 49 w 59"/>
                <a:gd name="T1" fmla="*/ 70 h 86"/>
                <a:gd name="T2" fmla="*/ 52 w 59"/>
                <a:gd name="T3" fmla="*/ 65 h 86"/>
                <a:gd name="T4" fmla="*/ 52 w 59"/>
                <a:gd name="T5" fmla="*/ 62 h 86"/>
                <a:gd name="T6" fmla="*/ 58 w 59"/>
                <a:gd name="T7" fmla="*/ 55 h 86"/>
                <a:gd name="T8" fmla="*/ 58 w 59"/>
                <a:gd name="T9" fmla="*/ 54 h 86"/>
                <a:gd name="T10" fmla="*/ 57 w 59"/>
                <a:gd name="T11" fmla="*/ 50 h 86"/>
                <a:gd name="T12" fmla="*/ 58 w 59"/>
                <a:gd name="T13" fmla="*/ 48 h 86"/>
                <a:gd name="T14" fmla="*/ 59 w 59"/>
                <a:gd name="T15" fmla="*/ 44 h 86"/>
                <a:gd name="T16" fmla="*/ 52 w 59"/>
                <a:gd name="T17" fmla="*/ 43 h 86"/>
                <a:gd name="T18" fmla="*/ 49 w 59"/>
                <a:gd name="T19" fmla="*/ 41 h 86"/>
                <a:gd name="T20" fmla="*/ 45 w 59"/>
                <a:gd name="T21" fmla="*/ 41 h 86"/>
                <a:gd name="T22" fmla="*/ 44 w 59"/>
                <a:gd name="T23" fmla="*/ 38 h 86"/>
                <a:gd name="T24" fmla="*/ 39 w 59"/>
                <a:gd name="T25" fmla="*/ 36 h 86"/>
                <a:gd name="T26" fmla="*/ 34 w 59"/>
                <a:gd name="T27" fmla="*/ 25 h 86"/>
                <a:gd name="T28" fmla="*/ 32 w 59"/>
                <a:gd name="T29" fmla="*/ 23 h 86"/>
                <a:gd name="T30" fmla="*/ 30 w 59"/>
                <a:gd name="T31" fmla="*/ 18 h 86"/>
                <a:gd name="T32" fmla="*/ 29 w 59"/>
                <a:gd name="T33" fmla="*/ 15 h 86"/>
                <a:gd name="T34" fmla="*/ 29 w 59"/>
                <a:gd name="T35" fmla="*/ 12 h 86"/>
                <a:gd name="T36" fmla="*/ 30 w 59"/>
                <a:gd name="T37" fmla="*/ 8 h 86"/>
                <a:gd name="T38" fmla="*/ 29 w 59"/>
                <a:gd name="T39" fmla="*/ 4 h 86"/>
                <a:gd name="T40" fmla="*/ 26 w 59"/>
                <a:gd name="T41" fmla="*/ 3 h 86"/>
                <a:gd name="T42" fmla="*/ 24 w 59"/>
                <a:gd name="T43" fmla="*/ 4 h 86"/>
                <a:gd name="T44" fmla="*/ 21 w 59"/>
                <a:gd name="T45" fmla="*/ 0 h 86"/>
                <a:gd name="T46" fmla="*/ 18 w 59"/>
                <a:gd name="T47" fmla="*/ 3 h 86"/>
                <a:gd name="T48" fmla="*/ 17 w 59"/>
                <a:gd name="T49" fmla="*/ 8 h 86"/>
                <a:gd name="T50" fmla="*/ 12 w 59"/>
                <a:gd name="T51" fmla="*/ 11 h 86"/>
                <a:gd name="T52" fmla="*/ 11 w 59"/>
                <a:gd name="T53" fmla="*/ 13 h 86"/>
                <a:gd name="T54" fmla="*/ 10 w 59"/>
                <a:gd name="T55" fmla="*/ 16 h 86"/>
                <a:gd name="T56" fmla="*/ 8 w 59"/>
                <a:gd name="T57" fmla="*/ 19 h 86"/>
                <a:gd name="T58" fmla="*/ 6 w 59"/>
                <a:gd name="T59" fmla="*/ 22 h 86"/>
                <a:gd name="T60" fmla="*/ 5 w 59"/>
                <a:gd name="T61" fmla="*/ 25 h 86"/>
                <a:gd name="T62" fmla="*/ 3 w 59"/>
                <a:gd name="T63" fmla="*/ 29 h 86"/>
                <a:gd name="T64" fmla="*/ 1 w 59"/>
                <a:gd name="T65" fmla="*/ 35 h 86"/>
                <a:gd name="T66" fmla="*/ 3 w 59"/>
                <a:gd name="T67" fmla="*/ 37 h 86"/>
                <a:gd name="T68" fmla="*/ 1 w 59"/>
                <a:gd name="T69" fmla="*/ 39 h 86"/>
                <a:gd name="T70" fmla="*/ 0 w 59"/>
                <a:gd name="T71" fmla="*/ 42 h 86"/>
                <a:gd name="T72" fmla="*/ 3 w 59"/>
                <a:gd name="T73" fmla="*/ 45 h 86"/>
                <a:gd name="T74" fmla="*/ 5 w 59"/>
                <a:gd name="T75" fmla="*/ 47 h 86"/>
                <a:gd name="T76" fmla="*/ 7 w 59"/>
                <a:gd name="T77" fmla="*/ 52 h 86"/>
                <a:gd name="T78" fmla="*/ 10 w 59"/>
                <a:gd name="T79" fmla="*/ 54 h 86"/>
                <a:gd name="T80" fmla="*/ 11 w 59"/>
                <a:gd name="T81" fmla="*/ 56 h 86"/>
                <a:gd name="T82" fmla="*/ 10 w 59"/>
                <a:gd name="T83" fmla="*/ 60 h 86"/>
                <a:gd name="T84" fmla="*/ 13 w 59"/>
                <a:gd name="T85" fmla="*/ 61 h 86"/>
                <a:gd name="T86" fmla="*/ 12 w 59"/>
                <a:gd name="T87" fmla="*/ 64 h 86"/>
                <a:gd name="T88" fmla="*/ 10 w 59"/>
                <a:gd name="T89" fmla="*/ 69 h 86"/>
                <a:gd name="T90" fmla="*/ 10 w 59"/>
                <a:gd name="T91" fmla="*/ 71 h 86"/>
                <a:gd name="T92" fmla="*/ 8 w 59"/>
                <a:gd name="T93" fmla="*/ 77 h 86"/>
                <a:gd name="T94" fmla="*/ 17 w 59"/>
                <a:gd name="T95" fmla="*/ 81 h 86"/>
                <a:gd name="T96" fmla="*/ 20 w 59"/>
                <a:gd name="T97" fmla="*/ 84 h 86"/>
                <a:gd name="T98" fmla="*/ 27 w 59"/>
                <a:gd name="T99" fmla="*/ 83 h 86"/>
                <a:gd name="T100" fmla="*/ 30 w 59"/>
                <a:gd name="T101" fmla="*/ 81 h 86"/>
                <a:gd name="T102" fmla="*/ 31 w 59"/>
                <a:gd name="T103" fmla="*/ 78 h 86"/>
                <a:gd name="T104" fmla="*/ 40 w 59"/>
                <a:gd name="T105" fmla="*/ 80 h 86"/>
                <a:gd name="T106" fmla="*/ 47 w 59"/>
                <a:gd name="T107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86">
                  <a:moveTo>
                    <a:pt x="47" y="75"/>
                  </a:moveTo>
                  <a:lnTo>
                    <a:pt x="49" y="74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0" y="68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3" y="37"/>
                  </a:lnTo>
                  <a:lnTo>
                    <a:pt x="42" y="37"/>
                  </a:lnTo>
                  <a:lnTo>
                    <a:pt x="39" y="36"/>
                  </a:lnTo>
                  <a:lnTo>
                    <a:pt x="38" y="35"/>
                  </a:lnTo>
                  <a:lnTo>
                    <a:pt x="36" y="28"/>
                  </a:lnTo>
                  <a:lnTo>
                    <a:pt x="34" y="25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3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8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7" y="73"/>
                  </a:lnTo>
                  <a:lnTo>
                    <a:pt x="6" y="74"/>
                  </a:lnTo>
                  <a:lnTo>
                    <a:pt x="8" y="77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7" y="81"/>
                  </a:lnTo>
                  <a:lnTo>
                    <a:pt x="18" y="82"/>
                  </a:lnTo>
                  <a:lnTo>
                    <a:pt x="19" y="86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1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4" y="82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7" y="80"/>
                  </a:lnTo>
                  <a:lnTo>
                    <a:pt x="47" y="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87">
              <a:extLst>
                <a:ext uri="{FF2B5EF4-FFF2-40B4-BE49-F238E27FC236}">
                  <a16:creationId xmlns:a16="http://schemas.microsoft.com/office/drawing/2014/main" id="{AEA3B5C0-D572-2D26-61E5-EC35548B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6" y="2238375"/>
              <a:ext cx="50800" cy="23813"/>
            </a:xfrm>
            <a:custGeom>
              <a:avLst/>
              <a:gdLst>
                <a:gd name="T0" fmla="*/ 30 w 32"/>
                <a:gd name="T1" fmla="*/ 8 h 15"/>
                <a:gd name="T2" fmla="*/ 26 w 32"/>
                <a:gd name="T3" fmla="*/ 7 h 15"/>
                <a:gd name="T4" fmla="*/ 25 w 32"/>
                <a:gd name="T5" fmla="*/ 6 h 15"/>
                <a:gd name="T6" fmla="*/ 22 w 32"/>
                <a:gd name="T7" fmla="*/ 2 h 15"/>
                <a:gd name="T8" fmla="*/ 21 w 32"/>
                <a:gd name="T9" fmla="*/ 1 h 15"/>
                <a:gd name="T10" fmla="*/ 19 w 32"/>
                <a:gd name="T11" fmla="*/ 1 h 15"/>
                <a:gd name="T12" fmla="*/ 12 w 32"/>
                <a:gd name="T13" fmla="*/ 0 h 15"/>
                <a:gd name="T14" fmla="*/ 11 w 32"/>
                <a:gd name="T15" fmla="*/ 0 h 15"/>
                <a:gd name="T16" fmla="*/ 9 w 32"/>
                <a:gd name="T17" fmla="*/ 0 h 15"/>
                <a:gd name="T18" fmla="*/ 4 w 32"/>
                <a:gd name="T19" fmla="*/ 1 h 15"/>
                <a:gd name="T20" fmla="*/ 1 w 32"/>
                <a:gd name="T21" fmla="*/ 2 h 15"/>
                <a:gd name="T22" fmla="*/ 0 w 32"/>
                <a:gd name="T23" fmla="*/ 7 h 15"/>
                <a:gd name="T24" fmla="*/ 1 w 32"/>
                <a:gd name="T25" fmla="*/ 8 h 15"/>
                <a:gd name="T26" fmla="*/ 4 w 32"/>
                <a:gd name="T27" fmla="*/ 8 h 15"/>
                <a:gd name="T28" fmla="*/ 6 w 32"/>
                <a:gd name="T29" fmla="*/ 8 h 15"/>
                <a:gd name="T30" fmla="*/ 8 w 32"/>
                <a:gd name="T31" fmla="*/ 6 h 15"/>
                <a:gd name="T32" fmla="*/ 9 w 32"/>
                <a:gd name="T33" fmla="*/ 6 h 15"/>
                <a:gd name="T34" fmla="*/ 9 w 32"/>
                <a:gd name="T35" fmla="*/ 7 h 15"/>
                <a:gd name="T36" fmla="*/ 11 w 32"/>
                <a:gd name="T37" fmla="*/ 7 h 15"/>
                <a:gd name="T38" fmla="*/ 13 w 32"/>
                <a:gd name="T39" fmla="*/ 8 h 15"/>
                <a:gd name="T40" fmla="*/ 15 w 32"/>
                <a:gd name="T41" fmla="*/ 9 h 15"/>
                <a:gd name="T42" fmla="*/ 15 w 32"/>
                <a:gd name="T43" fmla="*/ 12 h 15"/>
                <a:gd name="T44" fmla="*/ 17 w 32"/>
                <a:gd name="T45" fmla="*/ 13 h 15"/>
                <a:gd name="T46" fmla="*/ 18 w 32"/>
                <a:gd name="T47" fmla="*/ 14 h 15"/>
                <a:gd name="T48" fmla="*/ 20 w 32"/>
                <a:gd name="T49" fmla="*/ 15 h 15"/>
                <a:gd name="T50" fmla="*/ 22 w 32"/>
                <a:gd name="T51" fmla="*/ 15 h 15"/>
                <a:gd name="T52" fmla="*/ 28 w 32"/>
                <a:gd name="T53" fmla="*/ 14 h 15"/>
                <a:gd name="T54" fmla="*/ 30 w 32"/>
                <a:gd name="T55" fmla="*/ 14 h 15"/>
                <a:gd name="T56" fmla="*/ 31 w 32"/>
                <a:gd name="T57" fmla="*/ 13 h 15"/>
                <a:gd name="T58" fmla="*/ 32 w 32"/>
                <a:gd name="T59" fmla="*/ 12 h 15"/>
                <a:gd name="T60" fmla="*/ 31 w 32"/>
                <a:gd name="T61" fmla="*/ 9 h 15"/>
                <a:gd name="T62" fmla="*/ 30 w 32"/>
                <a:gd name="T6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15">
                  <a:moveTo>
                    <a:pt x="30" y="8"/>
                  </a:moveTo>
                  <a:lnTo>
                    <a:pt x="26" y="7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2" y="12"/>
                  </a:lnTo>
                  <a:lnTo>
                    <a:pt x="31" y="9"/>
                  </a:lnTo>
                  <a:lnTo>
                    <a:pt x="3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590">
              <a:extLst>
                <a:ext uri="{FF2B5EF4-FFF2-40B4-BE49-F238E27FC236}">
                  <a16:creationId xmlns:a16="http://schemas.microsoft.com/office/drawing/2014/main" id="{B557B465-03B0-B887-D0F8-411B35F4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689" y="2301875"/>
              <a:ext cx="103188" cy="39688"/>
            </a:xfrm>
            <a:custGeom>
              <a:avLst/>
              <a:gdLst>
                <a:gd name="T0" fmla="*/ 1 w 65"/>
                <a:gd name="T1" fmla="*/ 13 h 25"/>
                <a:gd name="T2" fmla="*/ 1 w 65"/>
                <a:gd name="T3" fmla="*/ 15 h 25"/>
                <a:gd name="T4" fmla="*/ 1 w 65"/>
                <a:gd name="T5" fmla="*/ 18 h 25"/>
                <a:gd name="T6" fmla="*/ 3 w 65"/>
                <a:gd name="T7" fmla="*/ 20 h 25"/>
                <a:gd name="T8" fmla="*/ 4 w 65"/>
                <a:gd name="T9" fmla="*/ 20 h 25"/>
                <a:gd name="T10" fmla="*/ 5 w 65"/>
                <a:gd name="T11" fmla="*/ 21 h 25"/>
                <a:gd name="T12" fmla="*/ 7 w 65"/>
                <a:gd name="T13" fmla="*/ 21 h 25"/>
                <a:gd name="T14" fmla="*/ 11 w 65"/>
                <a:gd name="T15" fmla="*/ 20 h 25"/>
                <a:gd name="T16" fmla="*/ 11 w 65"/>
                <a:gd name="T17" fmla="*/ 19 h 25"/>
                <a:gd name="T18" fmla="*/ 11 w 65"/>
                <a:gd name="T19" fmla="*/ 18 h 25"/>
                <a:gd name="T20" fmla="*/ 11 w 65"/>
                <a:gd name="T21" fmla="*/ 16 h 25"/>
                <a:gd name="T22" fmla="*/ 12 w 65"/>
                <a:gd name="T23" fmla="*/ 15 h 25"/>
                <a:gd name="T24" fmla="*/ 13 w 65"/>
                <a:gd name="T25" fmla="*/ 15 h 25"/>
                <a:gd name="T26" fmla="*/ 14 w 65"/>
                <a:gd name="T27" fmla="*/ 15 h 25"/>
                <a:gd name="T28" fmla="*/ 18 w 65"/>
                <a:gd name="T29" fmla="*/ 15 h 25"/>
                <a:gd name="T30" fmla="*/ 19 w 65"/>
                <a:gd name="T31" fmla="*/ 15 h 25"/>
                <a:gd name="T32" fmla="*/ 21 w 65"/>
                <a:gd name="T33" fmla="*/ 15 h 25"/>
                <a:gd name="T34" fmla="*/ 30 w 65"/>
                <a:gd name="T35" fmla="*/ 18 h 25"/>
                <a:gd name="T36" fmla="*/ 31 w 65"/>
                <a:gd name="T37" fmla="*/ 19 h 25"/>
                <a:gd name="T38" fmla="*/ 32 w 65"/>
                <a:gd name="T39" fmla="*/ 20 h 25"/>
                <a:gd name="T40" fmla="*/ 32 w 65"/>
                <a:gd name="T41" fmla="*/ 21 h 25"/>
                <a:gd name="T42" fmla="*/ 32 w 65"/>
                <a:gd name="T43" fmla="*/ 24 h 25"/>
                <a:gd name="T44" fmla="*/ 33 w 65"/>
                <a:gd name="T45" fmla="*/ 25 h 25"/>
                <a:gd name="T46" fmla="*/ 43 w 65"/>
                <a:gd name="T47" fmla="*/ 25 h 25"/>
                <a:gd name="T48" fmla="*/ 45 w 65"/>
                <a:gd name="T49" fmla="*/ 25 h 25"/>
                <a:gd name="T50" fmla="*/ 49 w 65"/>
                <a:gd name="T51" fmla="*/ 21 h 25"/>
                <a:gd name="T52" fmla="*/ 58 w 65"/>
                <a:gd name="T53" fmla="*/ 16 h 25"/>
                <a:gd name="T54" fmla="*/ 60 w 65"/>
                <a:gd name="T55" fmla="*/ 15 h 25"/>
                <a:gd name="T56" fmla="*/ 64 w 65"/>
                <a:gd name="T57" fmla="*/ 11 h 25"/>
                <a:gd name="T58" fmla="*/ 64 w 65"/>
                <a:gd name="T59" fmla="*/ 9 h 25"/>
                <a:gd name="T60" fmla="*/ 65 w 65"/>
                <a:gd name="T61" fmla="*/ 6 h 25"/>
                <a:gd name="T62" fmla="*/ 63 w 65"/>
                <a:gd name="T63" fmla="*/ 5 h 25"/>
                <a:gd name="T64" fmla="*/ 62 w 65"/>
                <a:gd name="T65" fmla="*/ 5 h 25"/>
                <a:gd name="T66" fmla="*/ 60 w 65"/>
                <a:gd name="T67" fmla="*/ 5 h 25"/>
                <a:gd name="T68" fmla="*/ 59 w 65"/>
                <a:gd name="T69" fmla="*/ 7 h 25"/>
                <a:gd name="T70" fmla="*/ 58 w 65"/>
                <a:gd name="T71" fmla="*/ 7 h 25"/>
                <a:gd name="T72" fmla="*/ 57 w 65"/>
                <a:gd name="T73" fmla="*/ 6 h 25"/>
                <a:gd name="T74" fmla="*/ 55 w 65"/>
                <a:gd name="T75" fmla="*/ 6 h 25"/>
                <a:gd name="T76" fmla="*/ 53 w 65"/>
                <a:gd name="T77" fmla="*/ 5 h 25"/>
                <a:gd name="T78" fmla="*/ 52 w 65"/>
                <a:gd name="T79" fmla="*/ 2 h 25"/>
                <a:gd name="T80" fmla="*/ 51 w 65"/>
                <a:gd name="T81" fmla="*/ 1 h 25"/>
                <a:gd name="T82" fmla="*/ 49 w 65"/>
                <a:gd name="T83" fmla="*/ 1 h 25"/>
                <a:gd name="T84" fmla="*/ 47 w 65"/>
                <a:gd name="T85" fmla="*/ 1 h 25"/>
                <a:gd name="T86" fmla="*/ 46 w 65"/>
                <a:gd name="T87" fmla="*/ 1 h 25"/>
                <a:gd name="T88" fmla="*/ 46 w 65"/>
                <a:gd name="T89" fmla="*/ 5 h 25"/>
                <a:gd name="T90" fmla="*/ 45 w 65"/>
                <a:gd name="T91" fmla="*/ 6 h 25"/>
                <a:gd name="T92" fmla="*/ 38 w 65"/>
                <a:gd name="T93" fmla="*/ 8 h 25"/>
                <a:gd name="T94" fmla="*/ 36 w 65"/>
                <a:gd name="T95" fmla="*/ 9 h 25"/>
                <a:gd name="T96" fmla="*/ 33 w 65"/>
                <a:gd name="T97" fmla="*/ 8 h 25"/>
                <a:gd name="T98" fmla="*/ 30 w 65"/>
                <a:gd name="T99" fmla="*/ 8 h 25"/>
                <a:gd name="T100" fmla="*/ 30 w 65"/>
                <a:gd name="T101" fmla="*/ 7 h 25"/>
                <a:gd name="T102" fmla="*/ 26 w 65"/>
                <a:gd name="T103" fmla="*/ 5 h 25"/>
                <a:gd name="T104" fmla="*/ 19 w 65"/>
                <a:gd name="T105" fmla="*/ 3 h 25"/>
                <a:gd name="T106" fmla="*/ 14 w 65"/>
                <a:gd name="T107" fmla="*/ 0 h 25"/>
                <a:gd name="T108" fmla="*/ 13 w 65"/>
                <a:gd name="T109" fmla="*/ 0 h 25"/>
                <a:gd name="T110" fmla="*/ 12 w 65"/>
                <a:gd name="T111" fmla="*/ 1 h 25"/>
                <a:gd name="T112" fmla="*/ 0 w 65"/>
                <a:gd name="T113" fmla="*/ 5 h 25"/>
                <a:gd name="T114" fmla="*/ 1 w 65"/>
                <a:gd name="T115" fmla="*/ 9 h 25"/>
                <a:gd name="T116" fmla="*/ 1 w 65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25">
                  <a:moveTo>
                    <a:pt x="1" y="13"/>
                  </a:moveTo>
                  <a:lnTo>
                    <a:pt x="1" y="15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9" y="21"/>
                  </a:lnTo>
                  <a:lnTo>
                    <a:pt x="58" y="16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5" y="6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5"/>
                  </a:lnTo>
                  <a:lnTo>
                    <a:pt x="45" y="6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1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566">
              <a:extLst>
                <a:ext uri="{FF2B5EF4-FFF2-40B4-BE49-F238E27FC236}">
                  <a16:creationId xmlns:a16="http://schemas.microsoft.com/office/drawing/2014/main" id="{32A3CB40-052F-C6F5-5745-DB4909E7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3792538"/>
              <a:ext cx="41275" cy="26988"/>
            </a:xfrm>
            <a:custGeom>
              <a:avLst/>
              <a:gdLst>
                <a:gd name="T0" fmla="*/ 15 w 26"/>
                <a:gd name="T1" fmla="*/ 6 h 17"/>
                <a:gd name="T2" fmla="*/ 12 w 26"/>
                <a:gd name="T3" fmla="*/ 5 h 17"/>
                <a:gd name="T4" fmla="*/ 12 w 26"/>
                <a:gd name="T5" fmla="*/ 6 h 17"/>
                <a:gd name="T6" fmla="*/ 12 w 26"/>
                <a:gd name="T7" fmla="*/ 7 h 17"/>
                <a:gd name="T8" fmla="*/ 10 w 26"/>
                <a:gd name="T9" fmla="*/ 9 h 17"/>
                <a:gd name="T10" fmla="*/ 9 w 26"/>
                <a:gd name="T11" fmla="*/ 7 h 17"/>
                <a:gd name="T12" fmla="*/ 8 w 26"/>
                <a:gd name="T13" fmla="*/ 7 h 17"/>
                <a:gd name="T14" fmla="*/ 8 w 26"/>
                <a:gd name="T15" fmla="*/ 6 h 17"/>
                <a:gd name="T16" fmla="*/ 6 w 26"/>
                <a:gd name="T17" fmla="*/ 6 h 17"/>
                <a:gd name="T18" fmla="*/ 5 w 26"/>
                <a:gd name="T19" fmla="*/ 6 h 17"/>
                <a:gd name="T20" fmla="*/ 3 w 26"/>
                <a:gd name="T21" fmla="*/ 7 h 17"/>
                <a:gd name="T22" fmla="*/ 2 w 26"/>
                <a:gd name="T23" fmla="*/ 9 h 17"/>
                <a:gd name="T24" fmla="*/ 0 w 26"/>
                <a:gd name="T25" fmla="*/ 10 h 17"/>
                <a:gd name="T26" fmla="*/ 2 w 26"/>
                <a:gd name="T27" fmla="*/ 13 h 17"/>
                <a:gd name="T28" fmla="*/ 3 w 26"/>
                <a:gd name="T29" fmla="*/ 14 h 17"/>
                <a:gd name="T30" fmla="*/ 4 w 26"/>
                <a:gd name="T31" fmla="*/ 14 h 17"/>
                <a:gd name="T32" fmla="*/ 10 w 26"/>
                <a:gd name="T33" fmla="*/ 16 h 17"/>
                <a:gd name="T34" fmla="*/ 10 w 26"/>
                <a:gd name="T35" fmla="*/ 14 h 17"/>
                <a:gd name="T36" fmla="*/ 11 w 26"/>
                <a:gd name="T37" fmla="*/ 13 h 17"/>
                <a:gd name="T38" fmla="*/ 12 w 26"/>
                <a:gd name="T39" fmla="*/ 14 h 17"/>
                <a:gd name="T40" fmla="*/ 16 w 26"/>
                <a:gd name="T41" fmla="*/ 12 h 17"/>
                <a:gd name="T42" fmla="*/ 16 w 26"/>
                <a:gd name="T43" fmla="*/ 14 h 17"/>
                <a:gd name="T44" fmla="*/ 17 w 26"/>
                <a:gd name="T45" fmla="*/ 12 h 17"/>
                <a:gd name="T46" fmla="*/ 18 w 26"/>
                <a:gd name="T47" fmla="*/ 12 h 17"/>
                <a:gd name="T48" fmla="*/ 19 w 26"/>
                <a:gd name="T49" fmla="*/ 13 h 17"/>
                <a:gd name="T50" fmla="*/ 21 w 26"/>
                <a:gd name="T51" fmla="*/ 14 h 17"/>
                <a:gd name="T52" fmla="*/ 21 w 26"/>
                <a:gd name="T53" fmla="*/ 16 h 17"/>
                <a:gd name="T54" fmla="*/ 22 w 26"/>
                <a:gd name="T55" fmla="*/ 16 h 17"/>
                <a:gd name="T56" fmla="*/ 23 w 26"/>
                <a:gd name="T57" fmla="*/ 16 h 17"/>
                <a:gd name="T58" fmla="*/ 24 w 26"/>
                <a:gd name="T59" fmla="*/ 16 h 17"/>
                <a:gd name="T60" fmla="*/ 24 w 26"/>
                <a:gd name="T61" fmla="*/ 17 h 17"/>
                <a:gd name="T62" fmla="*/ 25 w 26"/>
                <a:gd name="T63" fmla="*/ 16 h 17"/>
                <a:gd name="T64" fmla="*/ 24 w 26"/>
                <a:gd name="T65" fmla="*/ 14 h 17"/>
                <a:gd name="T66" fmla="*/ 23 w 26"/>
                <a:gd name="T67" fmla="*/ 13 h 17"/>
                <a:gd name="T68" fmla="*/ 22 w 26"/>
                <a:gd name="T69" fmla="*/ 12 h 17"/>
                <a:gd name="T70" fmla="*/ 23 w 26"/>
                <a:gd name="T71" fmla="*/ 12 h 17"/>
                <a:gd name="T72" fmla="*/ 24 w 26"/>
                <a:gd name="T73" fmla="*/ 11 h 17"/>
                <a:gd name="T74" fmla="*/ 25 w 26"/>
                <a:gd name="T75" fmla="*/ 10 h 17"/>
                <a:gd name="T76" fmla="*/ 25 w 26"/>
                <a:gd name="T77" fmla="*/ 7 h 17"/>
                <a:gd name="T78" fmla="*/ 25 w 26"/>
                <a:gd name="T79" fmla="*/ 6 h 17"/>
                <a:gd name="T80" fmla="*/ 25 w 26"/>
                <a:gd name="T81" fmla="*/ 5 h 17"/>
                <a:gd name="T82" fmla="*/ 25 w 26"/>
                <a:gd name="T83" fmla="*/ 4 h 17"/>
                <a:gd name="T84" fmla="*/ 26 w 26"/>
                <a:gd name="T85" fmla="*/ 4 h 17"/>
                <a:gd name="T86" fmla="*/ 25 w 26"/>
                <a:gd name="T87" fmla="*/ 3 h 17"/>
                <a:gd name="T88" fmla="*/ 25 w 26"/>
                <a:gd name="T89" fmla="*/ 1 h 17"/>
                <a:gd name="T90" fmla="*/ 24 w 26"/>
                <a:gd name="T91" fmla="*/ 1 h 17"/>
                <a:gd name="T92" fmla="*/ 24 w 26"/>
                <a:gd name="T93" fmla="*/ 0 h 17"/>
                <a:gd name="T94" fmla="*/ 23 w 26"/>
                <a:gd name="T95" fmla="*/ 1 h 17"/>
                <a:gd name="T96" fmla="*/ 22 w 26"/>
                <a:gd name="T97" fmla="*/ 3 h 17"/>
                <a:gd name="T98" fmla="*/ 22 w 26"/>
                <a:gd name="T99" fmla="*/ 5 h 17"/>
                <a:gd name="T100" fmla="*/ 21 w 26"/>
                <a:gd name="T101" fmla="*/ 5 h 17"/>
                <a:gd name="T102" fmla="*/ 21 w 26"/>
                <a:gd name="T103" fmla="*/ 6 h 17"/>
                <a:gd name="T104" fmla="*/ 19 w 26"/>
                <a:gd name="T105" fmla="*/ 6 h 17"/>
                <a:gd name="T106" fmla="*/ 19 w 26"/>
                <a:gd name="T107" fmla="*/ 7 h 17"/>
                <a:gd name="T108" fmla="*/ 18 w 26"/>
                <a:gd name="T109" fmla="*/ 7 h 17"/>
                <a:gd name="T110" fmla="*/ 17 w 26"/>
                <a:gd name="T111" fmla="*/ 7 h 17"/>
                <a:gd name="T112" fmla="*/ 17 w 26"/>
                <a:gd name="T113" fmla="*/ 6 h 17"/>
                <a:gd name="T114" fmla="*/ 15 w 26"/>
                <a:gd name="T1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7">
                  <a:moveTo>
                    <a:pt x="15" y="6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01">
              <a:extLst>
                <a:ext uri="{FF2B5EF4-FFF2-40B4-BE49-F238E27FC236}">
                  <a16:creationId xmlns:a16="http://schemas.microsoft.com/office/drawing/2014/main" id="{2518B7F9-7418-EA3F-47B3-A36D9953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3708400"/>
              <a:ext cx="55563" cy="20638"/>
            </a:xfrm>
            <a:custGeom>
              <a:avLst/>
              <a:gdLst>
                <a:gd name="T0" fmla="*/ 1 w 35"/>
                <a:gd name="T1" fmla="*/ 6 h 13"/>
                <a:gd name="T2" fmla="*/ 1 w 35"/>
                <a:gd name="T3" fmla="*/ 7 h 13"/>
                <a:gd name="T4" fmla="*/ 0 w 35"/>
                <a:gd name="T5" fmla="*/ 7 h 13"/>
                <a:gd name="T6" fmla="*/ 0 w 35"/>
                <a:gd name="T7" fmla="*/ 8 h 13"/>
                <a:gd name="T8" fmla="*/ 6 w 35"/>
                <a:gd name="T9" fmla="*/ 12 h 13"/>
                <a:gd name="T10" fmla="*/ 10 w 35"/>
                <a:gd name="T11" fmla="*/ 13 h 13"/>
                <a:gd name="T12" fmla="*/ 15 w 35"/>
                <a:gd name="T13" fmla="*/ 13 h 13"/>
                <a:gd name="T14" fmla="*/ 28 w 35"/>
                <a:gd name="T15" fmla="*/ 13 h 13"/>
                <a:gd name="T16" fmla="*/ 32 w 35"/>
                <a:gd name="T17" fmla="*/ 12 h 13"/>
                <a:gd name="T18" fmla="*/ 33 w 35"/>
                <a:gd name="T19" fmla="*/ 12 h 13"/>
                <a:gd name="T20" fmla="*/ 34 w 35"/>
                <a:gd name="T21" fmla="*/ 11 h 13"/>
                <a:gd name="T22" fmla="*/ 35 w 35"/>
                <a:gd name="T23" fmla="*/ 10 h 13"/>
                <a:gd name="T24" fmla="*/ 34 w 35"/>
                <a:gd name="T25" fmla="*/ 8 h 13"/>
                <a:gd name="T26" fmla="*/ 33 w 35"/>
                <a:gd name="T27" fmla="*/ 8 h 13"/>
                <a:gd name="T28" fmla="*/ 32 w 35"/>
                <a:gd name="T29" fmla="*/ 8 h 13"/>
                <a:gd name="T30" fmla="*/ 31 w 35"/>
                <a:gd name="T31" fmla="*/ 6 h 13"/>
                <a:gd name="T32" fmla="*/ 29 w 35"/>
                <a:gd name="T33" fmla="*/ 6 h 13"/>
                <a:gd name="T34" fmla="*/ 28 w 35"/>
                <a:gd name="T35" fmla="*/ 6 h 13"/>
                <a:gd name="T36" fmla="*/ 28 w 35"/>
                <a:gd name="T37" fmla="*/ 5 h 13"/>
                <a:gd name="T38" fmla="*/ 19 w 35"/>
                <a:gd name="T39" fmla="*/ 2 h 13"/>
                <a:gd name="T40" fmla="*/ 5 w 35"/>
                <a:gd name="T41" fmla="*/ 1 h 13"/>
                <a:gd name="T42" fmla="*/ 2 w 35"/>
                <a:gd name="T43" fmla="*/ 0 h 13"/>
                <a:gd name="T44" fmla="*/ 1 w 35"/>
                <a:gd name="T45" fmla="*/ 0 h 13"/>
                <a:gd name="T46" fmla="*/ 0 w 35"/>
                <a:gd name="T47" fmla="*/ 0 h 13"/>
                <a:gd name="T48" fmla="*/ 1 w 35"/>
                <a:gd name="T49" fmla="*/ 2 h 13"/>
                <a:gd name="T50" fmla="*/ 2 w 35"/>
                <a:gd name="T51" fmla="*/ 5 h 13"/>
                <a:gd name="T52" fmla="*/ 1 w 35"/>
                <a:gd name="T53" fmla="*/ 5 h 13"/>
                <a:gd name="T54" fmla="*/ 1 w 35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3"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19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16">
              <a:extLst>
                <a:ext uri="{FF2B5EF4-FFF2-40B4-BE49-F238E27FC236}">
                  <a16:creationId xmlns:a16="http://schemas.microsoft.com/office/drawing/2014/main" id="{B239F6A4-3A5C-BDAD-0749-EB386E5B1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6" y="3403600"/>
              <a:ext cx="46038" cy="49213"/>
            </a:xfrm>
            <a:custGeom>
              <a:avLst/>
              <a:gdLst>
                <a:gd name="T0" fmla="*/ 23 w 29"/>
                <a:gd name="T1" fmla="*/ 31 h 31"/>
                <a:gd name="T2" fmla="*/ 26 w 29"/>
                <a:gd name="T3" fmla="*/ 31 h 31"/>
                <a:gd name="T4" fmla="*/ 26 w 29"/>
                <a:gd name="T5" fmla="*/ 29 h 31"/>
                <a:gd name="T6" fmla="*/ 26 w 29"/>
                <a:gd name="T7" fmla="*/ 29 h 31"/>
                <a:gd name="T8" fmla="*/ 28 w 29"/>
                <a:gd name="T9" fmla="*/ 29 h 31"/>
                <a:gd name="T10" fmla="*/ 28 w 29"/>
                <a:gd name="T11" fmla="*/ 26 h 31"/>
                <a:gd name="T12" fmla="*/ 25 w 29"/>
                <a:gd name="T13" fmla="*/ 17 h 31"/>
                <a:gd name="T14" fmla="*/ 20 w 29"/>
                <a:gd name="T15" fmla="*/ 17 h 31"/>
                <a:gd name="T16" fmla="*/ 19 w 29"/>
                <a:gd name="T17" fmla="*/ 14 h 31"/>
                <a:gd name="T18" fmla="*/ 19 w 29"/>
                <a:gd name="T19" fmla="*/ 8 h 31"/>
                <a:gd name="T20" fmla="*/ 15 w 29"/>
                <a:gd name="T21" fmla="*/ 8 h 31"/>
                <a:gd name="T22" fmla="*/ 15 w 29"/>
                <a:gd name="T23" fmla="*/ 7 h 31"/>
                <a:gd name="T24" fmla="*/ 14 w 29"/>
                <a:gd name="T25" fmla="*/ 3 h 31"/>
                <a:gd name="T26" fmla="*/ 13 w 29"/>
                <a:gd name="T27" fmla="*/ 2 h 31"/>
                <a:gd name="T28" fmla="*/ 14 w 29"/>
                <a:gd name="T29" fmla="*/ 1 h 31"/>
                <a:gd name="T30" fmla="*/ 10 w 29"/>
                <a:gd name="T31" fmla="*/ 0 h 31"/>
                <a:gd name="T32" fmla="*/ 10 w 29"/>
                <a:gd name="T33" fmla="*/ 2 h 31"/>
                <a:gd name="T34" fmla="*/ 9 w 29"/>
                <a:gd name="T35" fmla="*/ 4 h 31"/>
                <a:gd name="T36" fmla="*/ 9 w 29"/>
                <a:gd name="T37" fmla="*/ 5 h 31"/>
                <a:gd name="T38" fmla="*/ 9 w 29"/>
                <a:gd name="T39" fmla="*/ 8 h 31"/>
                <a:gd name="T40" fmla="*/ 8 w 29"/>
                <a:gd name="T41" fmla="*/ 11 h 31"/>
                <a:gd name="T42" fmla="*/ 4 w 29"/>
                <a:gd name="T43" fmla="*/ 11 h 31"/>
                <a:gd name="T44" fmla="*/ 3 w 29"/>
                <a:gd name="T45" fmla="*/ 14 h 31"/>
                <a:gd name="T46" fmla="*/ 2 w 29"/>
                <a:gd name="T47" fmla="*/ 15 h 31"/>
                <a:gd name="T48" fmla="*/ 0 w 29"/>
                <a:gd name="T49" fmla="*/ 16 h 31"/>
                <a:gd name="T50" fmla="*/ 3 w 29"/>
                <a:gd name="T51" fmla="*/ 20 h 31"/>
                <a:gd name="T52" fmla="*/ 7 w 29"/>
                <a:gd name="T53" fmla="*/ 22 h 31"/>
                <a:gd name="T54" fmla="*/ 15 w 29"/>
                <a:gd name="T55" fmla="*/ 23 h 31"/>
                <a:gd name="T56" fmla="*/ 14 w 29"/>
                <a:gd name="T57" fmla="*/ 21 h 31"/>
                <a:gd name="T58" fmla="*/ 16 w 29"/>
                <a:gd name="T59" fmla="*/ 22 h 31"/>
                <a:gd name="T60" fmla="*/ 16 w 29"/>
                <a:gd name="T61" fmla="*/ 27 h 31"/>
                <a:gd name="T62" fmla="*/ 19 w 29"/>
                <a:gd name="T6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1">
                  <a:moveTo>
                    <a:pt x="22" y="31"/>
                  </a:moveTo>
                  <a:lnTo>
                    <a:pt x="23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28" y="26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9" y="29"/>
                  </a:lnTo>
                  <a:lnTo>
                    <a:pt x="22" y="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18">
              <a:extLst>
                <a:ext uri="{FF2B5EF4-FFF2-40B4-BE49-F238E27FC236}">
                  <a16:creationId xmlns:a16="http://schemas.microsoft.com/office/drawing/2014/main" id="{AC071C2A-5E7E-0C08-6543-05FC24AF4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5938" y="3767138"/>
              <a:ext cx="169863" cy="95250"/>
            </a:xfrm>
            <a:custGeom>
              <a:avLst/>
              <a:gdLst>
                <a:gd name="T0" fmla="*/ 105 w 107"/>
                <a:gd name="T1" fmla="*/ 55 h 60"/>
                <a:gd name="T2" fmla="*/ 106 w 107"/>
                <a:gd name="T3" fmla="*/ 51 h 60"/>
                <a:gd name="T4" fmla="*/ 104 w 107"/>
                <a:gd name="T5" fmla="*/ 48 h 60"/>
                <a:gd name="T6" fmla="*/ 100 w 107"/>
                <a:gd name="T7" fmla="*/ 47 h 60"/>
                <a:gd name="T8" fmla="*/ 95 w 107"/>
                <a:gd name="T9" fmla="*/ 45 h 60"/>
                <a:gd name="T10" fmla="*/ 88 w 107"/>
                <a:gd name="T11" fmla="*/ 41 h 60"/>
                <a:gd name="T12" fmla="*/ 72 w 107"/>
                <a:gd name="T13" fmla="*/ 30 h 60"/>
                <a:gd name="T14" fmla="*/ 67 w 107"/>
                <a:gd name="T15" fmla="*/ 26 h 60"/>
                <a:gd name="T16" fmla="*/ 62 w 107"/>
                <a:gd name="T17" fmla="*/ 23 h 60"/>
                <a:gd name="T18" fmla="*/ 59 w 107"/>
                <a:gd name="T19" fmla="*/ 19 h 60"/>
                <a:gd name="T20" fmla="*/ 59 w 107"/>
                <a:gd name="T21" fmla="*/ 15 h 60"/>
                <a:gd name="T22" fmla="*/ 58 w 107"/>
                <a:gd name="T23" fmla="*/ 13 h 60"/>
                <a:gd name="T24" fmla="*/ 56 w 107"/>
                <a:gd name="T25" fmla="*/ 14 h 60"/>
                <a:gd name="T26" fmla="*/ 52 w 107"/>
                <a:gd name="T27" fmla="*/ 12 h 60"/>
                <a:gd name="T28" fmla="*/ 48 w 107"/>
                <a:gd name="T29" fmla="*/ 12 h 60"/>
                <a:gd name="T30" fmla="*/ 47 w 107"/>
                <a:gd name="T31" fmla="*/ 15 h 60"/>
                <a:gd name="T32" fmla="*/ 50 w 107"/>
                <a:gd name="T33" fmla="*/ 15 h 60"/>
                <a:gd name="T34" fmla="*/ 50 w 107"/>
                <a:gd name="T35" fmla="*/ 17 h 60"/>
                <a:gd name="T36" fmla="*/ 48 w 107"/>
                <a:gd name="T37" fmla="*/ 16 h 60"/>
                <a:gd name="T38" fmla="*/ 46 w 107"/>
                <a:gd name="T39" fmla="*/ 15 h 60"/>
                <a:gd name="T40" fmla="*/ 41 w 107"/>
                <a:gd name="T41" fmla="*/ 14 h 60"/>
                <a:gd name="T42" fmla="*/ 39 w 107"/>
                <a:gd name="T43" fmla="*/ 13 h 60"/>
                <a:gd name="T44" fmla="*/ 38 w 107"/>
                <a:gd name="T45" fmla="*/ 12 h 60"/>
                <a:gd name="T46" fmla="*/ 36 w 107"/>
                <a:gd name="T47" fmla="*/ 13 h 60"/>
                <a:gd name="T48" fmla="*/ 33 w 107"/>
                <a:gd name="T49" fmla="*/ 12 h 60"/>
                <a:gd name="T50" fmla="*/ 32 w 107"/>
                <a:gd name="T51" fmla="*/ 10 h 60"/>
                <a:gd name="T52" fmla="*/ 29 w 107"/>
                <a:gd name="T53" fmla="*/ 7 h 60"/>
                <a:gd name="T54" fmla="*/ 16 w 107"/>
                <a:gd name="T55" fmla="*/ 2 h 60"/>
                <a:gd name="T56" fmla="*/ 3 w 107"/>
                <a:gd name="T57" fmla="*/ 2 h 60"/>
                <a:gd name="T58" fmla="*/ 0 w 107"/>
                <a:gd name="T59" fmla="*/ 0 h 60"/>
                <a:gd name="T60" fmla="*/ 0 w 107"/>
                <a:gd name="T61" fmla="*/ 1 h 60"/>
                <a:gd name="T62" fmla="*/ 0 w 107"/>
                <a:gd name="T63" fmla="*/ 3 h 60"/>
                <a:gd name="T64" fmla="*/ 1 w 107"/>
                <a:gd name="T65" fmla="*/ 3 h 60"/>
                <a:gd name="T66" fmla="*/ 4 w 107"/>
                <a:gd name="T67" fmla="*/ 4 h 60"/>
                <a:gd name="T68" fmla="*/ 14 w 107"/>
                <a:gd name="T69" fmla="*/ 4 h 60"/>
                <a:gd name="T70" fmla="*/ 15 w 107"/>
                <a:gd name="T71" fmla="*/ 6 h 60"/>
                <a:gd name="T72" fmla="*/ 25 w 107"/>
                <a:gd name="T73" fmla="*/ 12 h 60"/>
                <a:gd name="T74" fmla="*/ 30 w 107"/>
                <a:gd name="T75" fmla="*/ 14 h 60"/>
                <a:gd name="T76" fmla="*/ 36 w 107"/>
                <a:gd name="T77" fmla="*/ 19 h 60"/>
                <a:gd name="T78" fmla="*/ 45 w 107"/>
                <a:gd name="T79" fmla="*/ 22 h 60"/>
                <a:gd name="T80" fmla="*/ 53 w 107"/>
                <a:gd name="T81" fmla="*/ 25 h 60"/>
                <a:gd name="T82" fmla="*/ 54 w 107"/>
                <a:gd name="T83" fmla="*/ 27 h 60"/>
                <a:gd name="T84" fmla="*/ 54 w 107"/>
                <a:gd name="T85" fmla="*/ 25 h 60"/>
                <a:gd name="T86" fmla="*/ 52 w 107"/>
                <a:gd name="T87" fmla="*/ 22 h 60"/>
                <a:gd name="T88" fmla="*/ 55 w 107"/>
                <a:gd name="T89" fmla="*/ 23 h 60"/>
                <a:gd name="T90" fmla="*/ 56 w 107"/>
                <a:gd name="T91" fmla="*/ 25 h 60"/>
                <a:gd name="T92" fmla="*/ 56 w 107"/>
                <a:gd name="T93" fmla="*/ 23 h 60"/>
                <a:gd name="T94" fmla="*/ 60 w 107"/>
                <a:gd name="T95" fmla="*/ 23 h 60"/>
                <a:gd name="T96" fmla="*/ 63 w 107"/>
                <a:gd name="T97" fmla="*/ 26 h 60"/>
                <a:gd name="T98" fmla="*/ 65 w 107"/>
                <a:gd name="T99" fmla="*/ 29 h 60"/>
                <a:gd name="T100" fmla="*/ 73 w 107"/>
                <a:gd name="T101" fmla="*/ 34 h 60"/>
                <a:gd name="T102" fmla="*/ 75 w 107"/>
                <a:gd name="T103" fmla="*/ 34 h 60"/>
                <a:gd name="T104" fmla="*/ 79 w 107"/>
                <a:gd name="T105" fmla="*/ 38 h 60"/>
                <a:gd name="T106" fmla="*/ 78 w 107"/>
                <a:gd name="T107" fmla="*/ 39 h 60"/>
                <a:gd name="T108" fmla="*/ 81 w 107"/>
                <a:gd name="T109" fmla="*/ 40 h 60"/>
                <a:gd name="T110" fmla="*/ 85 w 107"/>
                <a:gd name="T111" fmla="*/ 41 h 60"/>
                <a:gd name="T112" fmla="*/ 88 w 107"/>
                <a:gd name="T113" fmla="*/ 45 h 60"/>
                <a:gd name="T114" fmla="*/ 88 w 107"/>
                <a:gd name="T115" fmla="*/ 47 h 60"/>
                <a:gd name="T116" fmla="*/ 104 w 107"/>
                <a:gd name="T117" fmla="*/ 58 h 60"/>
                <a:gd name="T118" fmla="*/ 105 w 107"/>
                <a:gd name="T119" fmla="*/ 60 h 60"/>
                <a:gd name="T120" fmla="*/ 106 w 107"/>
                <a:gd name="T121" fmla="*/ 59 h 60"/>
                <a:gd name="T122" fmla="*/ 52 w 107"/>
                <a:gd name="T123" fmla="*/ 20 h 60"/>
                <a:gd name="T124" fmla="*/ 53 w 107"/>
                <a:gd name="T12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60">
                  <a:moveTo>
                    <a:pt x="106" y="58"/>
                  </a:moveTo>
                  <a:lnTo>
                    <a:pt x="105" y="55"/>
                  </a:lnTo>
                  <a:lnTo>
                    <a:pt x="105" y="54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1" y="42"/>
                  </a:lnTo>
                  <a:lnTo>
                    <a:pt x="88" y="41"/>
                  </a:lnTo>
                  <a:lnTo>
                    <a:pt x="76" y="32"/>
                  </a:lnTo>
                  <a:lnTo>
                    <a:pt x="72" y="30"/>
                  </a:lnTo>
                  <a:lnTo>
                    <a:pt x="71" y="29"/>
                  </a:lnTo>
                  <a:lnTo>
                    <a:pt x="67" y="26"/>
                  </a:lnTo>
                  <a:lnTo>
                    <a:pt x="65" y="23"/>
                  </a:lnTo>
                  <a:lnTo>
                    <a:pt x="62" y="23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16" y="2"/>
                  </a:lnTo>
                  <a:lnTo>
                    <a:pt x="9" y="1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6" y="19"/>
                  </a:lnTo>
                  <a:lnTo>
                    <a:pt x="41" y="20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3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5" y="23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5" y="29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4" y="35"/>
                  </a:lnTo>
                  <a:lnTo>
                    <a:pt x="75" y="34"/>
                  </a:lnTo>
                  <a:lnTo>
                    <a:pt x="76" y="35"/>
                  </a:lnTo>
                  <a:lnTo>
                    <a:pt x="79" y="38"/>
                  </a:lnTo>
                  <a:lnTo>
                    <a:pt x="76" y="38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5" y="41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9" y="4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5" y="60"/>
                  </a:lnTo>
                  <a:lnTo>
                    <a:pt x="107" y="60"/>
                  </a:lnTo>
                  <a:lnTo>
                    <a:pt x="106" y="59"/>
                  </a:lnTo>
                  <a:lnTo>
                    <a:pt x="106" y="58"/>
                  </a:lnTo>
                  <a:close/>
                  <a:moveTo>
                    <a:pt x="52" y="20"/>
                  </a:moveTo>
                  <a:lnTo>
                    <a:pt x="50" y="19"/>
                  </a:lnTo>
                  <a:lnTo>
                    <a:pt x="53" y="20"/>
                  </a:lnTo>
                  <a:lnTo>
                    <a:pt x="52" y="2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25">
              <a:extLst>
                <a:ext uri="{FF2B5EF4-FFF2-40B4-BE49-F238E27FC236}">
                  <a16:creationId xmlns:a16="http://schemas.microsoft.com/office/drawing/2014/main" id="{0D028735-0CEB-C012-3AA4-92BE6F5D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414713"/>
              <a:ext cx="30163" cy="90488"/>
            </a:xfrm>
            <a:custGeom>
              <a:avLst/>
              <a:gdLst>
                <a:gd name="T0" fmla="*/ 17 w 19"/>
                <a:gd name="T1" fmla="*/ 55 h 57"/>
                <a:gd name="T2" fmla="*/ 17 w 19"/>
                <a:gd name="T3" fmla="*/ 54 h 57"/>
                <a:gd name="T4" fmla="*/ 14 w 19"/>
                <a:gd name="T5" fmla="*/ 52 h 57"/>
                <a:gd name="T6" fmla="*/ 13 w 19"/>
                <a:gd name="T7" fmla="*/ 47 h 57"/>
                <a:gd name="T8" fmla="*/ 14 w 19"/>
                <a:gd name="T9" fmla="*/ 44 h 57"/>
                <a:gd name="T10" fmla="*/ 13 w 19"/>
                <a:gd name="T11" fmla="*/ 42 h 57"/>
                <a:gd name="T12" fmla="*/ 12 w 19"/>
                <a:gd name="T13" fmla="*/ 40 h 57"/>
                <a:gd name="T14" fmla="*/ 13 w 19"/>
                <a:gd name="T15" fmla="*/ 37 h 57"/>
                <a:gd name="T16" fmla="*/ 12 w 19"/>
                <a:gd name="T17" fmla="*/ 30 h 57"/>
                <a:gd name="T18" fmla="*/ 13 w 19"/>
                <a:gd name="T19" fmla="*/ 27 h 57"/>
                <a:gd name="T20" fmla="*/ 13 w 19"/>
                <a:gd name="T21" fmla="*/ 26 h 57"/>
                <a:gd name="T22" fmla="*/ 14 w 19"/>
                <a:gd name="T23" fmla="*/ 22 h 57"/>
                <a:gd name="T24" fmla="*/ 12 w 19"/>
                <a:gd name="T25" fmla="*/ 20 h 57"/>
                <a:gd name="T26" fmla="*/ 10 w 19"/>
                <a:gd name="T27" fmla="*/ 19 h 57"/>
                <a:gd name="T28" fmla="*/ 7 w 19"/>
                <a:gd name="T29" fmla="*/ 10 h 57"/>
                <a:gd name="T30" fmla="*/ 6 w 19"/>
                <a:gd name="T31" fmla="*/ 6 h 57"/>
                <a:gd name="T32" fmla="*/ 6 w 19"/>
                <a:gd name="T33" fmla="*/ 0 h 57"/>
                <a:gd name="T34" fmla="*/ 3 w 19"/>
                <a:gd name="T35" fmla="*/ 0 h 57"/>
                <a:gd name="T36" fmla="*/ 0 w 19"/>
                <a:gd name="T37" fmla="*/ 2 h 57"/>
                <a:gd name="T38" fmla="*/ 0 w 19"/>
                <a:gd name="T39" fmla="*/ 7 h 57"/>
                <a:gd name="T40" fmla="*/ 5 w 19"/>
                <a:gd name="T41" fmla="*/ 13 h 57"/>
                <a:gd name="T42" fmla="*/ 7 w 19"/>
                <a:gd name="T43" fmla="*/ 20 h 57"/>
                <a:gd name="T44" fmla="*/ 10 w 19"/>
                <a:gd name="T45" fmla="*/ 23 h 57"/>
                <a:gd name="T46" fmla="*/ 7 w 19"/>
                <a:gd name="T47" fmla="*/ 23 h 57"/>
                <a:gd name="T48" fmla="*/ 7 w 19"/>
                <a:gd name="T49" fmla="*/ 26 h 57"/>
                <a:gd name="T50" fmla="*/ 7 w 19"/>
                <a:gd name="T51" fmla="*/ 27 h 57"/>
                <a:gd name="T52" fmla="*/ 7 w 19"/>
                <a:gd name="T53" fmla="*/ 28 h 57"/>
                <a:gd name="T54" fmla="*/ 6 w 19"/>
                <a:gd name="T55" fmla="*/ 27 h 57"/>
                <a:gd name="T56" fmla="*/ 2 w 19"/>
                <a:gd name="T57" fmla="*/ 24 h 57"/>
                <a:gd name="T58" fmla="*/ 2 w 19"/>
                <a:gd name="T59" fmla="*/ 26 h 57"/>
                <a:gd name="T60" fmla="*/ 2 w 19"/>
                <a:gd name="T61" fmla="*/ 28 h 57"/>
                <a:gd name="T62" fmla="*/ 4 w 19"/>
                <a:gd name="T63" fmla="*/ 36 h 57"/>
                <a:gd name="T64" fmla="*/ 6 w 19"/>
                <a:gd name="T65" fmla="*/ 37 h 57"/>
                <a:gd name="T66" fmla="*/ 6 w 19"/>
                <a:gd name="T67" fmla="*/ 42 h 57"/>
                <a:gd name="T68" fmla="*/ 7 w 19"/>
                <a:gd name="T69" fmla="*/ 44 h 57"/>
                <a:gd name="T70" fmla="*/ 9 w 19"/>
                <a:gd name="T71" fmla="*/ 44 h 57"/>
                <a:gd name="T72" fmla="*/ 11 w 19"/>
                <a:gd name="T73" fmla="*/ 54 h 57"/>
                <a:gd name="T74" fmla="*/ 17 w 19"/>
                <a:gd name="T75" fmla="*/ 57 h 57"/>
                <a:gd name="T76" fmla="*/ 19 w 19"/>
                <a:gd name="T7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57">
                  <a:moveTo>
                    <a:pt x="18" y="55"/>
                  </a:move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8" y="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457">
              <a:extLst>
                <a:ext uri="{FF2B5EF4-FFF2-40B4-BE49-F238E27FC236}">
                  <a16:creationId xmlns:a16="http://schemas.microsoft.com/office/drawing/2014/main" id="{76B52BA0-02C7-386E-C986-5DEB69F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9" y="4395788"/>
              <a:ext cx="209550" cy="161925"/>
            </a:xfrm>
            <a:custGeom>
              <a:avLst/>
              <a:gdLst>
                <a:gd name="T0" fmla="*/ 60 w 132"/>
                <a:gd name="T1" fmla="*/ 60 h 102"/>
                <a:gd name="T2" fmla="*/ 66 w 132"/>
                <a:gd name="T3" fmla="*/ 60 h 102"/>
                <a:gd name="T4" fmla="*/ 77 w 132"/>
                <a:gd name="T5" fmla="*/ 61 h 102"/>
                <a:gd name="T6" fmla="*/ 86 w 132"/>
                <a:gd name="T7" fmla="*/ 61 h 102"/>
                <a:gd name="T8" fmla="*/ 92 w 132"/>
                <a:gd name="T9" fmla="*/ 62 h 102"/>
                <a:gd name="T10" fmla="*/ 91 w 132"/>
                <a:gd name="T11" fmla="*/ 66 h 102"/>
                <a:gd name="T12" fmla="*/ 96 w 132"/>
                <a:gd name="T13" fmla="*/ 68 h 102"/>
                <a:gd name="T14" fmla="*/ 97 w 132"/>
                <a:gd name="T15" fmla="*/ 74 h 102"/>
                <a:gd name="T16" fmla="*/ 100 w 132"/>
                <a:gd name="T17" fmla="*/ 73 h 102"/>
                <a:gd name="T18" fmla="*/ 99 w 132"/>
                <a:gd name="T19" fmla="*/ 79 h 102"/>
                <a:gd name="T20" fmla="*/ 102 w 132"/>
                <a:gd name="T21" fmla="*/ 78 h 102"/>
                <a:gd name="T22" fmla="*/ 103 w 132"/>
                <a:gd name="T23" fmla="*/ 83 h 102"/>
                <a:gd name="T24" fmla="*/ 104 w 132"/>
                <a:gd name="T25" fmla="*/ 87 h 102"/>
                <a:gd name="T26" fmla="*/ 108 w 132"/>
                <a:gd name="T27" fmla="*/ 91 h 102"/>
                <a:gd name="T28" fmla="*/ 111 w 132"/>
                <a:gd name="T29" fmla="*/ 92 h 102"/>
                <a:gd name="T30" fmla="*/ 112 w 132"/>
                <a:gd name="T31" fmla="*/ 98 h 102"/>
                <a:gd name="T32" fmla="*/ 116 w 132"/>
                <a:gd name="T33" fmla="*/ 101 h 102"/>
                <a:gd name="T34" fmla="*/ 119 w 132"/>
                <a:gd name="T35" fmla="*/ 96 h 102"/>
                <a:gd name="T36" fmla="*/ 123 w 132"/>
                <a:gd name="T37" fmla="*/ 102 h 102"/>
                <a:gd name="T38" fmla="*/ 129 w 132"/>
                <a:gd name="T39" fmla="*/ 100 h 102"/>
                <a:gd name="T40" fmla="*/ 132 w 132"/>
                <a:gd name="T41" fmla="*/ 92 h 102"/>
                <a:gd name="T42" fmla="*/ 125 w 132"/>
                <a:gd name="T43" fmla="*/ 85 h 102"/>
                <a:gd name="T44" fmla="*/ 117 w 132"/>
                <a:gd name="T45" fmla="*/ 83 h 102"/>
                <a:gd name="T46" fmla="*/ 112 w 132"/>
                <a:gd name="T47" fmla="*/ 82 h 102"/>
                <a:gd name="T48" fmla="*/ 106 w 132"/>
                <a:gd name="T49" fmla="*/ 75 h 102"/>
                <a:gd name="T50" fmla="*/ 106 w 132"/>
                <a:gd name="T51" fmla="*/ 70 h 102"/>
                <a:gd name="T52" fmla="*/ 104 w 132"/>
                <a:gd name="T53" fmla="*/ 66 h 102"/>
                <a:gd name="T54" fmla="*/ 102 w 132"/>
                <a:gd name="T55" fmla="*/ 61 h 102"/>
                <a:gd name="T56" fmla="*/ 102 w 132"/>
                <a:gd name="T57" fmla="*/ 54 h 102"/>
                <a:gd name="T58" fmla="*/ 97 w 132"/>
                <a:gd name="T59" fmla="*/ 41 h 102"/>
                <a:gd name="T60" fmla="*/ 98 w 132"/>
                <a:gd name="T61" fmla="*/ 36 h 102"/>
                <a:gd name="T62" fmla="*/ 91 w 132"/>
                <a:gd name="T63" fmla="*/ 34 h 102"/>
                <a:gd name="T64" fmla="*/ 85 w 132"/>
                <a:gd name="T65" fmla="*/ 34 h 102"/>
                <a:gd name="T66" fmla="*/ 78 w 132"/>
                <a:gd name="T67" fmla="*/ 34 h 102"/>
                <a:gd name="T68" fmla="*/ 69 w 132"/>
                <a:gd name="T69" fmla="*/ 29 h 102"/>
                <a:gd name="T70" fmla="*/ 64 w 132"/>
                <a:gd name="T71" fmla="*/ 27 h 102"/>
                <a:gd name="T72" fmla="*/ 58 w 132"/>
                <a:gd name="T73" fmla="*/ 24 h 102"/>
                <a:gd name="T74" fmla="*/ 57 w 132"/>
                <a:gd name="T75" fmla="*/ 23 h 102"/>
                <a:gd name="T76" fmla="*/ 49 w 132"/>
                <a:gd name="T77" fmla="*/ 17 h 102"/>
                <a:gd name="T78" fmla="*/ 45 w 132"/>
                <a:gd name="T79" fmla="*/ 8 h 102"/>
                <a:gd name="T80" fmla="*/ 41 w 132"/>
                <a:gd name="T81" fmla="*/ 5 h 102"/>
                <a:gd name="T82" fmla="*/ 38 w 132"/>
                <a:gd name="T83" fmla="*/ 2 h 102"/>
                <a:gd name="T84" fmla="*/ 33 w 132"/>
                <a:gd name="T85" fmla="*/ 0 h 102"/>
                <a:gd name="T86" fmla="*/ 21 w 132"/>
                <a:gd name="T87" fmla="*/ 4 h 102"/>
                <a:gd name="T88" fmla="*/ 20 w 132"/>
                <a:gd name="T89" fmla="*/ 7 h 102"/>
                <a:gd name="T90" fmla="*/ 17 w 132"/>
                <a:gd name="T91" fmla="*/ 10 h 102"/>
                <a:gd name="T92" fmla="*/ 6 w 132"/>
                <a:gd name="T93" fmla="*/ 14 h 102"/>
                <a:gd name="T94" fmla="*/ 1 w 132"/>
                <a:gd name="T95" fmla="*/ 17 h 102"/>
                <a:gd name="T96" fmla="*/ 2 w 132"/>
                <a:gd name="T97" fmla="*/ 20 h 102"/>
                <a:gd name="T98" fmla="*/ 13 w 132"/>
                <a:gd name="T99" fmla="*/ 16 h 102"/>
                <a:gd name="T100" fmla="*/ 10 w 132"/>
                <a:gd name="T101" fmla="*/ 14 h 102"/>
                <a:gd name="T102" fmla="*/ 14 w 132"/>
                <a:gd name="T103" fmla="*/ 15 h 102"/>
                <a:gd name="T104" fmla="*/ 19 w 132"/>
                <a:gd name="T105" fmla="*/ 18 h 102"/>
                <a:gd name="T106" fmla="*/ 24 w 132"/>
                <a:gd name="T107" fmla="*/ 17 h 102"/>
                <a:gd name="T108" fmla="*/ 37 w 132"/>
                <a:gd name="T109" fmla="*/ 27 h 102"/>
                <a:gd name="T110" fmla="*/ 41 w 132"/>
                <a:gd name="T111" fmla="*/ 31 h 102"/>
                <a:gd name="T112" fmla="*/ 47 w 132"/>
                <a:gd name="T113" fmla="*/ 35 h 102"/>
                <a:gd name="T114" fmla="*/ 50 w 132"/>
                <a:gd name="T115" fmla="*/ 41 h 102"/>
                <a:gd name="T116" fmla="*/ 57 w 132"/>
                <a:gd name="T117" fmla="*/ 43 h 102"/>
                <a:gd name="T118" fmla="*/ 60 w 132"/>
                <a:gd name="T119" fmla="*/ 49 h 102"/>
                <a:gd name="T120" fmla="*/ 58 w 132"/>
                <a:gd name="T12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02">
                  <a:moveTo>
                    <a:pt x="58" y="56"/>
                  </a:moveTo>
                  <a:lnTo>
                    <a:pt x="58" y="55"/>
                  </a:lnTo>
                  <a:lnTo>
                    <a:pt x="59" y="55"/>
                  </a:lnTo>
                  <a:lnTo>
                    <a:pt x="60" y="60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86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7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99" y="74"/>
                  </a:lnTo>
                  <a:lnTo>
                    <a:pt x="98" y="76"/>
                  </a:lnTo>
                  <a:lnTo>
                    <a:pt x="97" y="78"/>
                  </a:lnTo>
                  <a:lnTo>
                    <a:pt x="99" y="79"/>
                  </a:lnTo>
                  <a:lnTo>
                    <a:pt x="98" y="78"/>
                  </a:lnTo>
                  <a:lnTo>
                    <a:pt x="99" y="76"/>
                  </a:lnTo>
                  <a:lnTo>
                    <a:pt x="100" y="78"/>
                  </a:lnTo>
                  <a:lnTo>
                    <a:pt x="102" y="78"/>
                  </a:lnTo>
                  <a:lnTo>
                    <a:pt x="103" y="81"/>
                  </a:lnTo>
                  <a:lnTo>
                    <a:pt x="104" y="82"/>
                  </a:lnTo>
                  <a:lnTo>
                    <a:pt x="104" y="83"/>
                  </a:lnTo>
                  <a:lnTo>
                    <a:pt x="103" y="83"/>
                  </a:lnTo>
                  <a:lnTo>
                    <a:pt x="102" y="86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5" y="91"/>
                  </a:lnTo>
                  <a:lnTo>
                    <a:pt x="106" y="89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99"/>
                  </a:lnTo>
                  <a:lnTo>
                    <a:pt x="113" y="100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6" y="99"/>
                  </a:lnTo>
                  <a:lnTo>
                    <a:pt x="117" y="98"/>
                  </a:lnTo>
                  <a:lnTo>
                    <a:pt x="119" y="96"/>
                  </a:lnTo>
                  <a:lnTo>
                    <a:pt x="121" y="98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5" y="102"/>
                  </a:lnTo>
                  <a:lnTo>
                    <a:pt x="128" y="101"/>
                  </a:lnTo>
                  <a:lnTo>
                    <a:pt x="129" y="100"/>
                  </a:lnTo>
                  <a:lnTo>
                    <a:pt x="130" y="100"/>
                  </a:lnTo>
                  <a:lnTo>
                    <a:pt x="131" y="98"/>
                  </a:lnTo>
                  <a:lnTo>
                    <a:pt x="131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1" y="88"/>
                  </a:lnTo>
                  <a:lnTo>
                    <a:pt x="132" y="83"/>
                  </a:lnTo>
                  <a:lnTo>
                    <a:pt x="125" y="85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09" y="80"/>
                  </a:lnTo>
                  <a:lnTo>
                    <a:pt x="106" y="78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2" y="61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8" y="35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0" y="34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3"/>
                  </a:lnTo>
                  <a:lnTo>
                    <a:pt x="71" y="31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7"/>
                  </a:lnTo>
                  <a:lnTo>
                    <a:pt x="65" y="26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9" y="26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20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1" y="31"/>
                  </a:lnTo>
                  <a:lnTo>
                    <a:pt x="44" y="33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3" y="43"/>
                  </a:lnTo>
                  <a:lnTo>
                    <a:pt x="57" y="43"/>
                  </a:lnTo>
                  <a:lnTo>
                    <a:pt x="58" y="44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60" y="52"/>
                  </a:lnTo>
                  <a:lnTo>
                    <a:pt x="59" y="53"/>
                  </a:lnTo>
                  <a:lnTo>
                    <a:pt x="58" y="54"/>
                  </a:lnTo>
                  <a:lnTo>
                    <a:pt x="57" y="56"/>
                  </a:lnTo>
                  <a:lnTo>
                    <a:pt x="58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480">
              <a:extLst>
                <a:ext uri="{FF2B5EF4-FFF2-40B4-BE49-F238E27FC236}">
                  <a16:creationId xmlns:a16="http://schemas.microsoft.com/office/drawing/2014/main" id="{B15CD4A1-D854-2921-01CD-AC8BBB6F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4" y="4122738"/>
              <a:ext cx="33338" cy="36513"/>
            </a:xfrm>
            <a:custGeom>
              <a:avLst/>
              <a:gdLst>
                <a:gd name="T0" fmla="*/ 15 w 21"/>
                <a:gd name="T1" fmla="*/ 1 h 23"/>
                <a:gd name="T2" fmla="*/ 11 w 21"/>
                <a:gd name="T3" fmla="*/ 1 h 23"/>
                <a:gd name="T4" fmla="*/ 9 w 21"/>
                <a:gd name="T5" fmla="*/ 0 h 23"/>
                <a:gd name="T6" fmla="*/ 4 w 21"/>
                <a:gd name="T7" fmla="*/ 5 h 23"/>
                <a:gd name="T8" fmla="*/ 2 w 21"/>
                <a:gd name="T9" fmla="*/ 7 h 23"/>
                <a:gd name="T10" fmla="*/ 0 w 21"/>
                <a:gd name="T11" fmla="*/ 11 h 23"/>
                <a:gd name="T12" fmla="*/ 0 w 21"/>
                <a:gd name="T13" fmla="*/ 13 h 23"/>
                <a:gd name="T14" fmla="*/ 0 w 21"/>
                <a:gd name="T15" fmla="*/ 16 h 23"/>
                <a:gd name="T16" fmla="*/ 2 w 21"/>
                <a:gd name="T17" fmla="*/ 17 h 23"/>
                <a:gd name="T18" fmla="*/ 3 w 21"/>
                <a:gd name="T19" fmla="*/ 17 h 23"/>
                <a:gd name="T20" fmla="*/ 5 w 21"/>
                <a:gd name="T21" fmla="*/ 17 h 23"/>
                <a:gd name="T22" fmla="*/ 6 w 21"/>
                <a:gd name="T23" fmla="*/ 18 h 23"/>
                <a:gd name="T24" fmla="*/ 6 w 21"/>
                <a:gd name="T25" fmla="*/ 19 h 23"/>
                <a:gd name="T26" fmla="*/ 6 w 21"/>
                <a:gd name="T27" fmla="*/ 20 h 23"/>
                <a:gd name="T28" fmla="*/ 8 w 21"/>
                <a:gd name="T29" fmla="*/ 20 h 23"/>
                <a:gd name="T30" fmla="*/ 9 w 21"/>
                <a:gd name="T31" fmla="*/ 22 h 23"/>
                <a:gd name="T32" fmla="*/ 9 w 21"/>
                <a:gd name="T33" fmla="*/ 22 h 23"/>
                <a:gd name="T34" fmla="*/ 9 w 21"/>
                <a:gd name="T35" fmla="*/ 23 h 23"/>
                <a:gd name="T36" fmla="*/ 10 w 21"/>
                <a:gd name="T37" fmla="*/ 23 h 23"/>
                <a:gd name="T38" fmla="*/ 12 w 21"/>
                <a:gd name="T39" fmla="*/ 20 h 23"/>
                <a:gd name="T40" fmla="*/ 13 w 21"/>
                <a:gd name="T41" fmla="*/ 20 h 23"/>
                <a:gd name="T42" fmla="*/ 16 w 21"/>
                <a:gd name="T43" fmla="*/ 19 h 23"/>
                <a:gd name="T44" fmla="*/ 17 w 21"/>
                <a:gd name="T45" fmla="*/ 19 h 23"/>
                <a:gd name="T46" fmla="*/ 17 w 21"/>
                <a:gd name="T47" fmla="*/ 18 h 23"/>
                <a:gd name="T48" fmla="*/ 18 w 21"/>
                <a:gd name="T49" fmla="*/ 18 h 23"/>
                <a:gd name="T50" fmla="*/ 19 w 21"/>
                <a:gd name="T51" fmla="*/ 19 h 23"/>
                <a:gd name="T52" fmla="*/ 19 w 21"/>
                <a:gd name="T53" fmla="*/ 18 h 23"/>
                <a:gd name="T54" fmla="*/ 19 w 21"/>
                <a:gd name="T55" fmla="*/ 17 h 23"/>
                <a:gd name="T56" fmla="*/ 19 w 21"/>
                <a:gd name="T57" fmla="*/ 16 h 23"/>
                <a:gd name="T58" fmla="*/ 18 w 21"/>
                <a:gd name="T59" fmla="*/ 13 h 23"/>
                <a:gd name="T60" fmla="*/ 19 w 21"/>
                <a:gd name="T61" fmla="*/ 11 h 23"/>
                <a:gd name="T62" fmla="*/ 21 w 21"/>
                <a:gd name="T63" fmla="*/ 11 h 23"/>
                <a:gd name="T64" fmla="*/ 21 w 21"/>
                <a:gd name="T65" fmla="*/ 9 h 23"/>
                <a:gd name="T66" fmla="*/ 18 w 21"/>
                <a:gd name="T67" fmla="*/ 9 h 23"/>
                <a:gd name="T68" fmla="*/ 18 w 21"/>
                <a:gd name="T69" fmla="*/ 7 h 23"/>
                <a:gd name="T70" fmla="*/ 18 w 21"/>
                <a:gd name="T71" fmla="*/ 6 h 23"/>
                <a:gd name="T72" fmla="*/ 21 w 21"/>
                <a:gd name="T73" fmla="*/ 6 h 23"/>
                <a:gd name="T74" fmla="*/ 19 w 21"/>
                <a:gd name="T75" fmla="*/ 6 h 23"/>
                <a:gd name="T76" fmla="*/ 18 w 21"/>
                <a:gd name="T77" fmla="*/ 5 h 23"/>
                <a:gd name="T78" fmla="*/ 17 w 21"/>
                <a:gd name="T79" fmla="*/ 5 h 23"/>
                <a:gd name="T80" fmla="*/ 16 w 21"/>
                <a:gd name="T81" fmla="*/ 4 h 23"/>
                <a:gd name="T82" fmla="*/ 16 w 21"/>
                <a:gd name="T83" fmla="*/ 3 h 23"/>
                <a:gd name="T84" fmla="*/ 15 w 21"/>
                <a:gd name="T8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3">
                  <a:moveTo>
                    <a:pt x="15" y="1"/>
                  </a:moveTo>
                  <a:lnTo>
                    <a:pt x="11" y="1"/>
                  </a:lnTo>
                  <a:lnTo>
                    <a:pt x="9" y="0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483">
              <a:extLst>
                <a:ext uri="{FF2B5EF4-FFF2-40B4-BE49-F238E27FC236}">
                  <a16:creationId xmlns:a16="http://schemas.microsoft.com/office/drawing/2014/main" id="{6F0C9960-30C6-0A96-0D9D-02841EBF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4" y="4552950"/>
              <a:ext cx="38100" cy="46038"/>
            </a:xfrm>
            <a:custGeom>
              <a:avLst/>
              <a:gdLst>
                <a:gd name="T0" fmla="*/ 12 w 24"/>
                <a:gd name="T1" fmla="*/ 3 h 29"/>
                <a:gd name="T2" fmla="*/ 11 w 24"/>
                <a:gd name="T3" fmla="*/ 2 h 29"/>
                <a:gd name="T4" fmla="*/ 10 w 24"/>
                <a:gd name="T5" fmla="*/ 2 h 29"/>
                <a:gd name="T6" fmla="*/ 9 w 24"/>
                <a:gd name="T7" fmla="*/ 1 h 29"/>
                <a:gd name="T8" fmla="*/ 9 w 24"/>
                <a:gd name="T9" fmla="*/ 0 h 29"/>
                <a:gd name="T10" fmla="*/ 7 w 24"/>
                <a:gd name="T11" fmla="*/ 0 h 29"/>
                <a:gd name="T12" fmla="*/ 6 w 24"/>
                <a:gd name="T13" fmla="*/ 0 h 29"/>
                <a:gd name="T14" fmla="*/ 1 w 24"/>
                <a:gd name="T15" fmla="*/ 2 h 29"/>
                <a:gd name="T16" fmla="*/ 0 w 24"/>
                <a:gd name="T17" fmla="*/ 3 h 29"/>
                <a:gd name="T18" fmla="*/ 0 w 24"/>
                <a:gd name="T19" fmla="*/ 5 h 29"/>
                <a:gd name="T20" fmla="*/ 1 w 24"/>
                <a:gd name="T21" fmla="*/ 6 h 29"/>
                <a:gd name="T22" fmla="*/ 0 w 24"/>
                <a:gd name="T23" fmla="*/ 6 h 29"/>
                <a:gd name="T24" fmla="*/ 1 w 24"/>
                <a:gd name="T25" fmla="*/ 7 h 29"/>
                <a:gd name="T26" fmla="*/ 3 w 24"/>
                <a:gd name="T27" fmla="*/ 8 h 29"/>
                <a:gd name="T28" fmla="*/ 3 w 24"/>
                <a:gd name="T29" fmla="*/ 9 h 29"/>
                <a:gd name="T30" fmla="*/ 3 w 24"/>
                <a:gd name="T31" fmla="*/ 10 h 29"/>
                <a:gd name="T32" fmla="*/ 3 w 24"/>
                <a:gd name="T33" fmla="*/ 12 h 29"/>
                <a:gd name="T34" fmla="*/ 4 w 24"/>
                <a:gd name="T35" fmla="*/ 10 h 29"/>
                <a:gd name="T36" fmla="*/ 6 w 24"/>
                <a:gd name="T37" fmla="*/ 12 h 29"/>
                <a:gd name="T38" fmla="*/ 7 w 24"/>
                <a:gd name="T39" fmla="*/ 13 h 29"/>
                <a:gd name="T40" fmla="*/ 9 w 24"/>
                <a:gd name="T41" fmla="*/ 15 h 29"/>
                <a:gd name="T42" fmla="*/ 10 w 24"/>
                <a:gd name="T43" fmla="*/ 18 h 29"/>
                <a:gd name="T44" fmla="*/ 11 w 24"/>
                <a:gd name="T45" fmla="*/ 16 h 29"/>
                <a:gd name="T46" fmla="*/ 11 w 24"/>
                <a:gd name="T47" fmla="*/ 18 h 29"/>
                <a:gd name="T48" fmla="*/ 12 w 24"/>
                <a:gd name="T49" fmla="*/ 20 h 29"/>
                <a:gd name="T50" fmla="*/ 13 w 24"/>
                <a:gd name="T51" fmla="*/ 20 h 29"/>
                <a:gd name="T52" fmla="*/ 14 w 24"/>
                <a:gd name="T53" fmla="*/ 20 h 29"/>
                <a:gd name="T54" fmla="*/ 16 w 24"/>
                <a:gd name="T55" fmla="*/ 21 h 29"/>
                <a:gd name="T56" fmla="*/ 17 w 24"/>
                <a:gd name="T57" fmla="*/ 21 h 29"/>
                <a:gd name="T58" fmla="*/ 18 w 24"/>
                <a:gd name="T59" fmla="*/ 26 h 29"/>
                <a:gd name="T60" fmla="*/ 19 w 24"/>
                <a:gd name="T61" fmla="*/ 27 h 29"/>
                <a:gd name="T62" fmla="*/ 20 w 24"/>
                <a:gd name="T63" fmla="*/ 28 h 29"/>
                <a:gd name="T64" fmla="*/ 22 w 24"/>
                <a:gd name="T65" fmla="*/ 29 h 29"/>
                <a:gd name="T66" fmla="*/ 22 w 24"/>
                <a:gd name="T67" fmla="*/ 27 h 29"/>
                <a:gd name="T68" fmla="*/ 23 w 24"/>
                <a:gd name="T69" fmla="*/ 26 h 29"/>
                <a:gd name="T70" fmla="*/ 24 w 24"/>
                <a:gd name="T71" fmla="*/ 25 h 29"/>
                <a:gd name="T72" fmla="*/ 24 w 24"/>
                <a:gd name="T73" fmla="*/ 22 h 29"/>
                <a:gd name="T74" fmla="*/ 24 w 24"/>
                <a:gd name="T75" fmla="*/ 21 h 29"/>
                <a:gd name="T76" fmla="*/ 23 w 24"/>
                <a:gd name="T77" fmla="*/ 20 h 29"/>
                <a:gd name="T78" fmla="*/ 22 w 24"/>
                <a:gd name="T79" fmla="*/ 21 h 29"/>
                <a:gd name="T80" fmla="*/ 22 w 24"/>
                <a:gd name="T81" fmla="*/ 20 h 29"/>
                <a:gd name="T82" fmla="*/ 22 w 24"/>
                <a:gd name="T83" fmla="*/ 20 h 29"/>
                <a:gd name="T84" fmla="*/ 23 w 24"/>
                <a:gd name="T85" fmla="*/ 20 h 29"/>
                <a:gd name="T86" fmla="*/ 23 w 24"/>
                <a:gd name="T87" fmla="*/ 18 h 29"/>
                <a:gd name="T88" fmla="*/ 24 w 24"/>
                <a:gd name="T89" fmla="*/ 18 h 29"/>
                <a:gd name="T90" fmla="*/ 20 w 24"/>
                <a:gd name="T91" fmla="*/ 15 h 29"/>
                <a:gd name="T92" fmla="*/ 22 w 24"/>
                <a:gd name="T93" fmla="*/ 12 h 29"/>
                <a:gd name="T94" fmla="*/ 22 w 24"/>
                <a:gd name="T95" fmla="*/ 9 h 29"/>
                <a:gd name="T96" fmla="*/ 22 w 24"/>
                <a:gd name="T97" fmla="*/ 8 h 29"/>
                <a:gd name="T98" fmla="*/ 14 w 24"/>
                <a:gd name="T99" fmla="*/ 8 h 29"/>
                <a:gd name="T100" fmla="*/ 13 w 24"/>
                <a:gd name="T101" fmla="*/ 8 h 29"/>
                <a:gd name="T102" fmla="*/ 12 w 24"/>
                <a:gd name="T103" fmla="*/ 7 h 29"/>
                <a:gd name="T104" fmla="*/ 12 w 24"/>
                <a:gd name="T105" fmla="*/ 5 h 29"/>
                <a:gd name="T106" fmla="*/ 12 w 24"/>
                <a:gd name="T10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9">
                  <a:moveTo>
                    <a:pt x="12" y="3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0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488">
              <a:extLst>
                <a:ext uri="{FF2B5EF4-FFF2-40B4-BE49-F238E27FC236}">
                  <a16:creationId xmlns:a16="http://schemas.microsoft.com/office/drawing/2014/main" id="{5A5D5793-BB8C-476D-54B8-E4EA7F2A1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8926" y="4341813"/>
              <a:ext cx="90488" cy="61913"/>
            </a:xfrm>
            <a:custGeom>
              <a:avLst/>
              <a:gdLst>
                <a:gd name="T0" fmla="*/ 20 w 57"/>
                <a:gd name="T1" fmla="*/ 8 h 39"/>
                <a:gd name="T2" fmla="*/ 16 w 57"/>
                <a:gd name="T3" fmla="*/ 9 h 39"/>
                <a:gd name="T4" fmla="*/ 15 w 57"/>
                <a:gd name="T5" fmla="*/ 11 h 39"/>
                <a:gd name="T6" fmla="*/ 7 w 57"/>
                <a:gd name="T7" fmla="*/ 11 h 39"/>
                <a:gd name="T8" fmla="*/ 3 w 57"/>
                <a:gd name="T9" fmla="*/ 11 h 39"/>
                <a:gd name="T10" fmla="*/ 1 w 57"/>
                <a:gd name="T11" fmla="*/ 13 h 39"/>
                <a:gd name="T12" fmla="*/ 0 w 57"/>
                <a:gd name="T13" fmla="*/ 16 h 39"/>
                <a:gd name="T14" fmla="*/ 1 w 57"/>
                <a:gd name="T15" fmla="*/ 18 h 39"/>
                <a:gd name="T16" fmla="*/ 1 w 57"/>
                <a:gd name="T17" fmla="*/ 21 h 39"/>
                <a:gd name="T18" fmla="*/ 5 w 57"/>
                <a:gd name="T19" fmla="*/ 24 h 39"/>
                <a:gd name="T20" fmla="*/ 9 w 57"/>
                <a:gd name="T21" fmla="*/ 26 h 39"/>
                <a:gd name="T22" fmla="*/ 18 w 57"/>
                <a:gd name="T23" fmla="*/ 28 h 39"/>
                <a:gd name="T24" fmla="*/ 23 w 57"/>
                <a:gd name="T25" fmla="*/ 19 h 39"/>
                <a:gd name="T26" fmla="*/ 27 w 57"/>
                <a:gd name="T27" fmla="*/ 17 h 39"/>
                <a:gd name="T28" fmla="*/ 31 w 57"/>
                <a:gd name="T29" fmla="*/ 18 h 39"/>
                <a:gd name="T30" fmla="*/ 34 w 57"/>
                <a:gd name="T31" fmla="*/ 21 h 39"/>
                <a:gd name="T32" fmla="*/ 28 w 57"/>
                <a:gd name="T33" fmla="*/ 24 h 39"/>
                <a:gd name="T34" fmla="*/ 24 w 57"/>
                <a:gd name="T35" fmla="*/ 25 h 39"/>
                <a:gd name="T36" fmla="*/ 20 w 57"/>
                <a:gd name="T37" fmla="*/ 29 h 39"/>
                <a:gd name="T38" fmla="*/ 20 w 57"/>
                <a:gd name="T39" fmla="*/ 30 h 39"/>
                <a:gd name="T40" fmla="*/ 23 w 57"/>
                <a:gd name="T41" fmla="*/ 35 h 39"/>
                <a:gd name="T42" fmla="*/ 33 w 57"/>
                <a:gd name="T43" fmla="*/ 37 h 39"/>
                <a:gd name="T44" fmla="*/ 37 w 57"/>
                <a:gd name="T45" fmla="*/ 39 h 39"/>
                <a:gd name="T46" fmla="*/ 43 w 57"/>
                <a:gd name="T47" fmla="*/ 39 h 39"/>
                <a:gd name="T48" fmla="*/ 52 w 57"/>
                <a:gd name="T49" fmla="*/ 39 h 39"/>
                <a:gd name="T50" fmla="*/ 50 w 57"/>
                <a:gd name="T51" fmla="*/ 36 h 39"/>
                <a:gd name="T52" fmla="*/ 50 w 57"/>
                <a:gd name="T53" fmla="*/ 35 h 39"/>
                <a:gd name="T54" fmla="*/ 54 w 57"/>
                <a:gd name="T55" fmla="*/ 36 h 39"/>
                <a:gd name="T56" fmla="*/ 57 w 57"/>
                <a:gd name="T57" fmla="*/ 34 h 39"/>
                <a:gd name="T58" fmla="*/ 55 w 57"/>
                <a:gd name="T59" fmla="*/ 30 h 39"/>
                <a:gd name="T60" fmla="*/ 53 w 57"/>
                <a:gd name="T61" fmla="*/ 26 h 39"/>
                <a:gd name="T62" fmla="*/ 52 w 57"/>
                <a:gd name="T63" fmla="*/ 24 h 39"/>
                <a:gd name="T64" fmla="*/ 50 w 57"/>
                <a:gd name="T65" fmla="*/ 22 h 39"/>
                <a:gd name="T66" fmla="*/ 50 w 57"/>
                <a:gd name="T67" fmla="*/ 19 h 39"/>
                <a:gd name="T68" fmla="*/ 41 w 57"/>
                <a:gd name="T69" fmla="*/ 11 h 39"/>
                <a:gd name="T70" fmla="*/ 43 w 57"/>
                <a:gd name="T71" fmla="*/ 6 h 39"/>
                <a:gd name="T72" fmla="*/ 39 w 57"/>
                <a:gd name="T73" fmla="*/ 3 h 39"/>
                <a:gd name="T74" fmla="*/ 23 w 57"/>
                <a:gd name="T75" fmla="*/ 0 h 39"/>
                <a:gd name="T76" fmla="*/ 23 w 57"/>
                <a:gd name="T77" fmla="*/ 6 h 39"/>
                <a:gd name="T78" fmla="*/ 50 w 57"/>
                <a:gd name="T79" fmla="*/ 26 h 39"/>
                <a:gd name="T80" fmla="*/ 50 w 57"/>
                <a:gd name="T81" fmla="*/ 30 h 39"/>
                <a:gd name="T82" fmla="*/ 50 w 57"/>
                <a:gd name="T83" fmla="*/ 34 h 39"/>
                <a:gd name="T84" fmla="*/ 44 w 57"/>
                <a:gd name="T8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9">
                  <a:moveTo>
                    <a:pt x="23" y="6"/>
                  </a:moveTo>
                  <a:lnTo>
                    <a:pt x="22" y="8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2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0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8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8" y="36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47" y="15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23" y="0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6"/>
                  </a:lnTo>
                  <a:close/>
                  <a:moveTo>
                    <a:pt x="46" y="26"/>
                  </a:moveTo>
                  <a:lnTo>
                    <a:pt x="49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49" y="31"/>
                  </a:lnTo>
                  <a:lnTo>
                    <a:pt x="46" y="29"/>
                  </a:lnTo>
                  <a:lnTo>
                    <a:pt x="44" y="28"/>
                  </a:lnTo>
                  <a:lnTo>
                    <a:pt x="46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500">
              <a:extLst>
                <a:ext uri="{FF2B5EF4-FFF2-40B4-BE49-F238E27FC236}">
                  <a16:creationId xmlns:a16="http://schemas.microsoft.com/office/drawing/2014/main" id="{52C67784-2784-3E70-B951-43D89562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4460875"/>
              <a:ext cx="39688" cy="66675"/>
            </a:xfrm>
            <a:custGeom>
              <a:avLst/>
              <a:gdLst>
                <a:gd name="T0" fmla="*/ 13 w 25"/>
                <a:gd name="T1" fmla="*/ 0 h 42"/>
                <a:gd name="T2" fmla="*/ 2 w 25"/>
                <a:gd name="T3" fmla="*/ 3 h 42"/>
                <a:gd name="T4" fmla="*/ 0 w 25"/>
                <a:gd name="T5" fmla="*/ 6 h 42"/>
                <a:gd name="T6" fmla="*/ 2 w 25"/>
                <a:gd name="T7" fmla="*/ 8 h 42"/>
                <a:gd name="T8" fmla="*/ 5 w 25"/>
                <a:gd name="T9" fmla="*/ 13 h 42"/>
                <a:gd name="T10" fmla="*/ 7 w 25"/>
                <a:gd name="T11" fmla="*/ 14 h 42"/>
                <a:gd name="T12" fmla="*/ 10 w 25"/>
                <a:gd name="T13" fmla="*/ 15 h 42"/>
                <a:gd name="T14" fmla="*/ 11 w 25"/>
                <a:gd name="T15" fmla="*/ 18 h 42"/>
                <a:gd name="T16" fmla="*/ 10 w 25"/>
                <a:gd name="T17" fmla="*/ 20 h 42"/>
                <a:gd name="T18" fmla="*/ 12 w 25"/>
                <a:gd name="T19" fmla="*/ 21 h 42"/>
                <a:gd name="T20" fmla="*/ 13 w 25"/>
                <a:gd name="T21" fmla="*/ 24 h 42"/>
                <a:gd name="T22" fmla="*/ 12 w 25"/>
                <a:gd name="T23" fmla="*/ 25 h 42"/>
                <a:gd name="T24" fmla="*/ 12 w 25"/>
                <a:gd name="T25" fmla="*/ 27 h 42"/>
                <a:gd name="T26" fmla="*/ 9 w 25"/>
                <a:gd name="T27" fmla="*/ 28 h 42"/>
                <a:gd name="T28" fmla="*/ 6 w 25"/>
                <a:gd name="T29" fmla="*/ 31 h 42"/>
                <a:gd name="T30" fmla="*/ 4 w 25"/>
                <a:gd name="T31" fmla="*/ 32 h 42"/>
                <a:gd name="T32" fmla="*/ 4 w 25"/>
                <a:gd name="T33" fmla="*/ 34 h 42"/>
                <a:gd name="T34" fmla="*/ 5 w 25"/>
                <a:gd name="T35" fmla="*/ 34 h 42"/>
                <a:gd name="T36" fmla="*/ 6 w 25"/>
                <a:gd name="T37" fmla="*/ 37 h 42"/>
                <a:gd name="T38" fmla="*/ 7 w 25"/>
                <a:gd name="T39" fmla="*/ 38 h 42"/>
                <a:gd name="T40" fmla="*/ 9 w 25"/>
                <a:gd name="T41" fmla="*/ 39 h 42"/>
                <a:gd name="T42" fmla="*/ 11 w 25"/>
                <a:gd name="T43" fmla="*/ 41 h 42"/>
                <a:gd name="T44" fmla="*/ 13 w 25"/>
                <a:gd name="T45" fmla="*/ 42 h 42"/>
                <a:gd name="T46" fmla="*/ 16 w 25"/>
                <a:gd name="T47" fmla="*/ 42 h 42"/>
                <a:gd name="T48" fmla="*/ 17 w 25"/>
                <a:gd name="T49" fmla="*/ 39 h 42"/>
                <a:gd name="T50" fmla="*/ 23 w 25"/>
                <a:gd name="T51" fmla="*/ 37 h 42"/>
                <a:gd name="T52" fmla="*/ 22 w 25"/>
                <a:gd name="T53" fmla="*/ 33 h 42"/>
                <a:gd name="T54" fmla="*/ 24 w 25"/>
                <a:gd name="T55" fmla="*/ 29 h 42"/>
                <a:gd name="T56" fmla="*/ 24 w 25"/>
                <a:gd name="T57" fmla="*/ 25 h 42"/>
                <a:gd name="T58" fmla="*/ 24 w 25"/>
                <a:gd name="T59" fmla="*/ 16 h 42"/>
                <a:gd name="T60" fmla="*/ 25 w 25"/>
                <a:gd name="T61" fmla="*/ 14 h 42"/>
                <a:gd name="T62" fmla="*/ 24 w 25"/>
                <a:gd name="T63" fmla="*/ 13 h 42"/>
                <a:gd name="T64" fmla="*/ 23 w 25"/>
                <a:gd name="T65" fmla="*/ 12 h 42"/>
                <a:gd name="T66" fmla="*/ 24 w 25"/>
                <a:gd name="T67" fmla="*/ 9 h 42"/>
                <a:gd name="T68" fmla="*/ 25 w 25"/>
                <a:gd name="T69" fmla="*/ 6 h 42"/>
                <a:gd name="T70" fmla="*/ 24 w 25"/>
                <a:gd name="T71" fmla="*/ 3 h 42"/>
                <a:gd name="T72" fmla="*/ 23 w 25"/>
                <a:gd name="T73" fmla="*/ 3 h 42"/>
                <a:gd name="T74" fmla="*/ 23 w 25"/>
                <a:gd name="T75" fmla="*/ 6 h 42"/>
                <a:gd name="T76" fmla="*/ 19 w 25"/>
                <a:gd name="T7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42">
                  <a:moveTo>
                    <a:pt x="15" y="0"/>
                  </a:moveTo>
                  <a:lnTo>
                    <a:pt x="1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502">
              <a:extLst>
                <a:ext uri="{FF2B5EF4-FFF2-40B4-BE49-F238E27FC236}">
                  <a16:creationId xmlns:a16="http://schemas.microsoft.com/office/drawing/2014/main" id="{402587F6-18DB-7D20-5E66-BA0EC0C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9" y="4672013"/>
              <a:ext cx="30163" cy="41275"/>
            </a:xfrm>
            <a:custGeom>
              <a:avLst/>
              <a:gdLst>
                <a:gd name="T0" fmla="*/ 13 w 19"/>
                <a:gd name="T1" fmla="*/ 23 h 26"/>
                <a:gd name="T2" fmla="*/ 14 w 19"/>
                <a:gd name="T3" fmla="*/ 22 h 26"/>
                <a:gd name="T4" fmla="*/ 15 w 19"/>
                <a:gd name="T5" fmla="*/ 22 h 26"/>
                <a:gd name="T6" fmla="*/ 18 w 19"/>
                <a:gd name="T7" fmla="*/ 17 h 26"/>
                <a:gd name="T8" fmla="*/ 18 w 19"/>
                <a:gd name="T9" fmla="*/ 15 h 26"/>
                <a:gd name="T10" fmla="*/ 19 w 19"/>
                <a:gd name="T11" fmla="*/ 11 h 26"/>
                <a:gd name="T12" fmla="*/ 19 w 19"/>
                <a:gd name="T13" fmla="*/ 9 h 26"/>
                <a:gd name="T14" fmla="*/ 19 w 19"/>
                <a:gd name="T15" fmla="*/ 5 h 26"/>
                <a:gd name="T16" fmla="*/ 18 w 19"/>
                <a:gd name="T17" fmla="*/ 3 h 26"/>
                <a:gd name="T18" fmla="*/ 16 w 19"/>
                <a:gd name="T19" fmla="*/ 2 h 26"/>
                <a:gd name="T20" fmla="*/ 15 w 19"/>
                <a:gd name="T21" fmla="*/ 0 h 26"/>
                <a:gd name="T22" fmla="*/ 14 w 19"/>
                <a:gd name="T23" fmla="*/ 0 h 26"/>
                <a:gd name="T24" fmla="*/ 13 w 19"/>
                <a:gd name="T25" fmla="*/ 0 h 26"/>
                <a:gd name="T26" fmla="*/ 13 w 19"/>
                <a:gd name="T27" fmla="*/ 2 h 26"/>
                <a:gd name="T28" fmla="*/ 12 w 19"/>
                <a:gd name="T29" fmla="*/ 2 h 26"/>
                <a:gd name="T30" fmla="*/ 11 w 19"/>
                <a:gd name="T31" fmla="*/ 2 h 26"/>
                <a:gd name="T32" fmla="*/ 9 w 19"/>
                <a:gd name="T33" fmla="*/ 3 h 26"/>
                <a:gd name="T34" fmla="*/ 5 w 19"/>
                <a:gd name="T35" fmla="*/ 6 h 26"/>
                <a:gd name="T36" fmla="*/ 2 w 19"/>
                <a:gd name="T37" fmla="*/ 10 h 26"/>
                <a:gd name="T38" fmla="*/ 1 w 19"/>
                <a:gd name="T39" fmla="*/ 11 h 26"/>
                <a:gd name="T40" fmla="*/ 1 w 19"/>
                <a:gd name="T41" fmla="*/ 10 h 26"/>
                <a:gd name="T42" fmla="*/ 0 w 19"/>
                <a:gd name="T43" fmla="*/ 11 h 26"/>
                <a:gd name="T44" fmla="*/ 1 w 19"/>
                <a:gd name="T45" fmla="*/ 12 h 26"/>
                <a:gd name="T46" fmla="*/ 2 w 19"/>
                <a:gd name="T47" fmla="*/ 13 h 26"/>
                <a:gd name="T48" fmla="*/ 2 w 19"/>
                <a:gd name="T49" fmla="*/ 16 h 26"/>
                <a:gd name="T50" fmla="*/ 2 w 19"/>
                <a:gd name="T51" fmla="*/ 17 h 26"/>
                <a:gd name="T52" fmla="*/ 2 w 19"/>
                <a:gd name="T53" fmla="*/ 18 h 26"/>
                <a:gd name="T54" fmla="*/ 3 w 19"/>
                <a:gd name="T55" fmla="*/ 19 h 26"/>
                <a:gd name="T56" fmla="*/ 2 w 19"/>
                <a:gd name="T57" fmla="*/ 21 h 26"/>
                <a:gd name="T58" fmla="*/ 5 w 19"/>
                <a:gd name="T59" fmla="*/ 22 h 26"/>
                <a:gd name="T60" fmla="*/ 6 w 19"/>
                <a:gd name="T61" fmla="*/ 23 h 26"/>
                <a:gd name="T62" fmla="*/ 6 w 19"/>
                <a:gd name="T63" fmla="*/ 24 h 26"/>
                <a:gd name="T64" fmla="*/ 6 w 19"/>
                <a:gd name="T65" fmla="*/ 25 h 26"/>
                <a:gd name="T66" fmla="*/ 7 w 19"/>
                <a:gd name="T67" fmla="*/ 26 h 26"/>
                <a:gd name="T68" fmla="*/ 8 w 19"/>
                <a:gd name="T69" fmla="*/ 26 h 26"/>
                <a:gd name="T70" fmla="*/ 9 w 19"/>
                <a:gd name="T71" fmla="*/ 25 h 26"/>
                <a:gd name="T72" fmla="*/ 11 w 19"/>
                <a:gd name="T73" fmla="*/ 25 h 26"/>
                <a:gd name="T74" fmla="*/ 13 w 19"/>
                <a:gd name="T7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6">
                  <a:moveTo>
                    <a:pt x="13" y="23"/>
                  </a:moveTo>
                  <a:lnTo>
                    <a:pt x="14" y="22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513">
              <a:extLst>
                <a:ext uri="{FF2B5EF4-FFF2-40B4-BE49-F238E27FC236}">
                  <a16:creationId xmlns:a16="http://schemas.microsoft.com/office/drawing/2014/main" id="{578115B7-9C32-C1E5-1290-CC5F09ED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4481513"/>
              <a:ext cx="55563" cy="60325"/>
            </a:xfrm>
            <a:custGeom>
              <a:avLst/>
              <a:gdLst>
                <a:gd name="T0" fmla="*/ 4 w 35"/>
                <a:gd name="T1" fmla="*/ 13 h 38"/>
                <a:gd name="T2" fmla="*/ 3 w 35"/>
                <a:gd name="T3" fmla="*/ 19 h 38"/>
                <a:gd name="T4" fmla="*/ 1 w 35"/>
                <a:gd name="T5" fmla="*/ 20 h 38"/>
                <a:gd name="T6" fmla="*/ 1 w 35"/>
                <a:gd name="T7" fmla="*/ 22 h 38"/>
                <a:gd name="T8" fmla="*/ 1 w 35"/>
                <a:gd name="T9" fmla="*/ 25 h 38"/>
                <a:gd name="T10" fmla="*/ 1 w 35"/>
                <a:gd name="T11" fmla="*/ 27 h 38"/>
                <a:gd name="T12" fmla="*/ 3 w 35"/>
                <a:gd name="T13" fmla="*/ 31 h 38"/>
                <a:gd name="T14" fmla="*/ 6 w 35"/>
                <a:gd name="T15" fmla="*/ 29 h 38"/>
                <a:gd name="T16" fmla="*/ 8 w 35"/>
                <a:gd name="T17" fmla="*/ 26 h 38"/>
                <a:gd name="T18" fmla="*/ 7 w 35"/>
                <a:gd name="T19" fmla="*/ 21 h 38"/>
                <a:gd name="T20" fmla="*/ 8 w 35"/>
                <a:gd name="T21" fmla="*/ 18 h 38"/>
                <a:gd name="T22" fmla="*/ 10 w 35"/>
                <a:gd name="T23" fmla="*/ 25 h 38"/>
                <a:gd name="T24" fmla="*/ 9 w 35"/>
                <a:gd name="T25" fmla="*/ 26 h 38"/>
                <a:gd name="T26" fmla="*/ 10 w 35"/>
                <a:gd name="T27" fmla="*/ 29 h 38"/>
                <a:gd name="T28" fmla="*/ 10 w 35"/>
                <a:gd name="T29" fmla="*/ 32 h 38"/>
                <a:gd name="T30" fmla="*/ 11 w 35"/>
                <a:gd name="T31" fmla="*/ 34 h 38"/>
                <a:gd name="T32" fmla="*/ 16 w 35"/>
                <a:gd name="T33" fmla="*/ 37 h 38"/>
                <a:gd name="T34" fmla="*/ 20 w 35"/>
                <a:gd name="T35" fmla="*/ 34 h 38"/>
                <a:gd name="T36" fmla="*/ 26 w 35"/>
                <a:gd name="T37" fmla="*/ 35 h 38"/>
                <a:gd name="T38" fmla="*/ 28 w 35"/>
                <a:gd name="T39" fmla="*/ 38 h 38"/>
                <a:gd name="T40" fmla="*/ 30 w 35"/>
                <a:gd name="T41" fmla="*/ 38 h 38"/>
                <a:gd name="T42" fmla="*/ 34 w 35"/>
                <a:gd name="T43" fmla="*/ 38 h 38"/>
                <a:gd name="T44" fmla="*/ 35 w 35"/>
                <a:gd name="T45" fmla="*/ 35 h 38"/>
                <a:gd name="T46" fmla="*/ 34 w 35"/>
                <a:gd name="T47" fmla="*/ 33 h 38"/>
                <a:gd name="T48" fmla="*/ 30 w 35"/>
                <a:gd name="T49" fmla="*/ 26 h 38"/>
                <a:gd name="T50" fmla="*/ 27 w 35"/>
                <a:gd name="T51" fmla="*/ 21 h 38"/>
                <a:gd name="T52" fmla="*/ 27 w 35"/>
                <a:gd name="T53" fmla="*/ 19 h 38"/>
                <a:gd name="T54" fmla="*/ 23 w 35"/>
                <a:gd name="T55" fmla="*/ 20 h 38"/>
                <a:gd name="T56" fmla="*/ 21 w 35"/>
                <a:gd name="T57" fmla="*/ 20 h 38"/>
                <a:gd name="T58" fmla="*/ 19 w 35"/>
                <a:gd name="T59" fmla="*/ 15 h 38"/>
                <a:gd name="T60" fmla="*/ 21 w 35"/>
                <a:gd name="T61" fmla="*/ 14 h 38"/>
                <a:gd name="T62" fmla="*/ 21 w 35"/>
                <a:gd name="T63" fmla="*/ 12 h 38"/>
                <a:gd name="T64" fmla="*/ 17 w 35"/>
                <a:gd name="T65" fmla="*/ 0 h 38"/>
                <a:gd name="T66" fmla="*/ 15 w 35"/>
                <a:gd name="T67" fmla="*/ 1 h 38"/>
                <a:gd name="T68" fmla="*/ 14 w 35"/>
                <a:gd name="T69" fmla="*/ 3 h 38"/>
                <a:gd name="T70" fmla="*/ 14 w 35"/>
                <a:gd name="T71" fmla="*/ 6 h 38"/>
                <a:gd name="T72" fmla="*/ 14 w 35"/>
                <a:gd name="T73" fmla="*/ 8 h 38"/>
                <a:gd name="T74" fmla="*/ 14 w 35"/>
                <a:gd name="T75" fmla="*/ 11 h 38"/>
                <a:gd name="T76" fmla="*/ 11 w 35"/>
                <a:gd name="T77" fmla="*/ 13 h 38"/>
                <a:gd name="T78" fmla="*/ 9 w 35"/>
                <a:gd name="T79" fmla="*/ 15 h 38"/>
                <a:gd name="T80" fmla="*/ 9 w 35"/>
                <a:gd name="T81" fmla="*/ 13 h 38"/>
                <a:gd name="T82" fmla="*/ 8 w 35"/>
                <a:gd name="T83" fmla="*/ 14 h 38"/>
                <a:gd name="T84" fmla="*/ 8 w 35"/>
                <a:gd name="T85" fmla="*/ 11 h 38"/>
                <a:gd name="T86" fmla="*/ 6 w 35"/>
                <a:gd name="T87" fmla="*/ 12 h 38"/>
                <a:gd name="T88" fmla="*/ 4 w 35"/>
                <a:gd name="T8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8">
                  <a:moveTo>
                    <a:pt x="4" y="9"/>
                  </a:moveTo>
                  <a:lnTo>
                    <a:pt x="4" y="13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6" y="35"/>
                  </a:lnTo>
                  <a:lnTo>
                    <a:pt x="27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1" y="28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514">
              <a:extLst>
                <a:ext uri="{FF2B5EF4-FFF2-40B4-BE49-F238E27FC236}">
                  <a16:creationId xmlns:a16="http://schemas.microsoft.com/office/drawing/2014/main" id="{2B9F455A-4619-D5B9-DEB8-E123705E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4273550"/>
              <a:ext cx="58738" cy="73025"/>
            </a:xfrm>
            <a:custGeom>
              <a:avLst/>
              <a:gdLst>
                <a:gd name="T0" fmla="*/ 17 w 37"/>
                <a:gd name="T1" fmla="*/ 0 h 46"/>
                <a:gd name="T2" fmla="*/ 13 w 37"/>
                <a:gd name="T3" fmla="*/ 2 h 46"/>
                <a:gd name="T4" fmla="*/ 5 w 37"/>
                <a:gd name="T5" fmla="*/ 3 h 46"/>
                <a:gd name="T6" fmla="*/ 4 w 37"/>
                <a:gd name="T7" fmla="*/ 4 h 46"/>
                <a:gd name="T8" fmla="*/ 0 w 37"/>
                <a:gd name="T9" fmla="*/ 8 h 46"/>
                <a:gd name="T10" fmla="*/ 3 w 37"/>
                <a:gd name="T11" fmla="*/ 8 h 46"/>
                <a:gd name="T12" fmla="*/ 3 w 37"/>
                <a:gd name="T13" fmla="*/ 12 h 46"/>
                <a:gd name="T14" fmla="*/ 5 w 37"/>
                <a:gd name="T15" fmla="*/ 12 h 46"/>
                <a:gd name="T16" fmla="*/ 5 w 37"/>
                <a:gd name="T17" fmla="*/ 15 h 46"/>
                <a:gd name="T18" fmla="*/ 6 w 37"/>
                <a:gd name="T19" fmla="*/ 15 h 46"/>
                <a:gd name="T20" fmla="*/ 9 w 37"/>
                <a:gd name="T21" fmla="*/ 21 h 46"/>
                <a:gd name="T22" fmla="*/ 12 w 37"/>
                <a:gd name="T23" fmla="*/ 22 h 46"/>
                <a:gd name="T24" fmla="*/ 16 w 37"/>
                <a:gd name="T25" fmla="*/ 26 h 46"/>
                <a:gd name="T26" fmla="*/ 17 w 37"/>
                <a:gd name="T27" fmla="*/ 30 h 46"/>
                <a:gd name="T28" fmla="*/ 18 w 37"/>
                <a:gd name="T29" fmla="*/ 35 h 46"/>
                <a:gd name="T30" fmla="*/ 19 w 37"/>
                <a:gd name="T31" fmla="*/ 35 h 46"/>
                <a:gd name="T32" fmla="*/ 23 w 37"/>
                <a:gd name="T33" fmla="*/ 38 h 46"/>
                <a:gd name="T34" fmla="*/ 23 w 37"/>
                <a:gd name="T35" fmla="*/ 39 h 46"/>
                <a:gd name="T36" fmla="*/ 25 w 37"/>
                <a:gd name="T37" fmla="*/ 39 h 46"/>
                <a:gd name="T38" fmla="*/ 28 w 37"/>
                <a:gd name="T39" fmla="*/ 41 h 46"/>
                <a:gd name="T40" fmla="*/ 30 w 37"/>
                <a:gd name="T41" fmla="*/ 42 h 46"/>
                <a:gd name="T42" fmla="*/ 32 w 37"/>
                <a:gd name="T43" fmla="*/ 42 h 46"/>
                <a:gd name="T44" fmla="*/ 35 w 37"/>
                <a:gd name="T45" fmla="*/ 45 h 46"/>
                <a:gd name="T46" fmla="*/ 37 w 37"/>
                <a:gd name="T47" fmla="*/ 45 h 46"/>
                <a:gd name="T48" fmla="*/ 36 w 37"/>
                <a:gd name="T49" fmla="*/ 42 h 46"/>
                <a:gd name="T50" fmla="*/ 35 w 37"/>
                <a:gd name="T51" fmla="*/ 39 h 46"/>
                <a:gd name="T52" fmla="*/ 34 w 37"/>
                <a:gd name="T53" fmla="*/ 36 h 46"/>
                <a:gd name="T54" fmla="*/ 32 w 37"/>
                <a:gd name="T55" fmla="*/ 38 h 46"/>
                <a:gd name="T56" fmla="*/ 29 w 37"/>
                <a:gd name="T57" fmla="*/ 36 h 46"/>
                <a:gd name="T58" fmla="*/ 25 w 37"/>
                <a:gd name="T59" fmla="*/ 35 h 46"/>
                <a:gd name="T60" fmla="*/ 22 w 37"/>
                <a:gd name="T61" fmla="*/ 25 h 46"/>
                <a:gd name="T62" fmla="*/ 23 w 37"/>
                <a:gd name="T63" fmla="*/ 23 h 46"/>
                <a:gd name="T64" fmla="*/ 23 w 37"/>
                <a:gd name="T65" fmla="*/ 20 h 46"/>
                <a:gd name="T66" fmla="*/ 17 w 37"/>
                <a:gd name="T67" fmla="*/ 17 h 46"/>
                <a:gd name="T68" fmla="*/ 18 w 37"/>
                <a:gd name="T69" fmla="*/ 16 h 46"/>
                <a:gd name="T70" fmla="*/ 16 w 37"/>
                <a:gd name="T71" fmla="*/ 15 h 46"/>
                <a:gd name="T72" fmla="*/ 17 w 37"/>
                <a:gd name="T73" fmla="*/ 13 h 46"/>
                <a:gd name="T74" fmla="*/ 22 w 37"/>
                <a:gd name="T75" fmla="*/ 9 h 46"/>
                <a:gd name="T76" fmla="*/ 24 w 37"/>
                <a:gd name="T77" fmla="*/ 7 h 46"/>
                <a:gd name="T78" fmla="*/ 24 w 37"/>
                <a:gd name="T79" fmla="*/ 3 h 46"/>
                <a:gd name="T80" fmla="*/ 23 w 37"/>
                <a:gd name="T81" fmla="*/ 3 h 46"/>
                <a:gd name="T82" fmla="*/ 19 w 37"/>
                <a:gd name="T83" fmla="*/ 2 h 46"/>
                <a:gd name="T84" fmla="*/ 18 w 37"/>
                <a:gd name="T8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6">
                  <a:moveTo>
                    <a:pt x="18" y="1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6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8" y="41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6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5" y="35"/>
                  </a:lnTo>
                  <a:lnTo>
                    <a:pt x="24" y="34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524">
              <a:extLst>
                <a:ext uri="{FF2B5EF4-FFF2-40B4-BE49-F238E27FC236}">
                  <a16:creationId xmlns:a16="http://schemas.microsoft.com/office/drawing/2014/main" id="{96B96617-4AF7-7933-78C0-1469E965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9" y="4562475"/>
              <a:ext cx="42863" cy="42863"/>
            </a:xfrm>
            <a:custGeom>
              <a:avLst/>
              <a:gdLst>
                <a:gd name="T0" fmla="*/ 14 w 27"/>
                <a:gd name="T1" fmla="*/ 8 h 27"/>
                <a:gd name="T2" fmla="*/ 12 w 27"/>
                <a:gd name="T3" fmla="*/ 9 h 27"/>
                <a:gd name="T4" fmla="*/ 9 w 27"/>
                <a:gd name="T5" fmla="*/ 8 h 27"/>
                <a:gd name="T6" fmla="*/ 9 w 27"/>
                <a:gd name="T7" fmla="*/ 7 h 27"/>
                <a:gd name="T8" fmla="*/ 8 w 27"/>
                <a:gd name="T9" fmla="*/ 4 h 27"/>
                <a:gd name="T10" fmla="*/ 7 w 27"/>
                <a:gd name="T11" fmla="*/ 2 h 27"/>
                <a:gd name="T12" fmla="*/ 7 w 27"/>
                <a:gd name="T13" fmla="*/ 1 h 27"/>
                <a:gd name="T14" fmla="*/ 5 w 27"/>
                <a:gd name="T15" fmla="*/ 0 h 27"/>
                <a:gd name="T16" fmla="*/ 2 w 27"/>
                <a:gd name="T17" fmla="*/ 2 h 27"/>
                <a:gd name="T18" fmla="*/ 0 w 27"/>
                <a:gd name="T19" fmla="*/ 7 h 27"/>
                <a:gd name="T20" fmla="*/ 0 w 27"/>
                <a:gd name="T21" fmla="*/ 8 h 27"/>
                <a:gd name="T22" fmla="*/ 0 w 27"/>
                <a:gd name="T23" fmla="*/ 9 h 27"/>
                <a:gd name="T24" fmla="*/ 0 w 27"/>
                <a:gd name="T25" fmla="*/ 10 h 27"/>
                <a:gd name="T26" fmla="*/ 1 w 27"/>
                <a:gd name="T27" fmla="*/ 12 h 27"/>
                <a:gd name="T28" fmla="*/ 5 w 27"/>
                <a:gd name="T29" fmla="*/ 15 h 27"/>
                <a:gd name="T30" fmla="*/ 6 w 27"/>
                <a:gd name="T31" fmla="*/ 16 h 27"/>
                <a:gd name="T32" fmla="*/ 6 w 27"/>
                <a:gd name="T33" fmla="*/ 17 h 27"/>
                <a:gd name="T34" fmla="*/ 8 w 27"/>
                <a:gd name="T35" fmla="*/ 20 h 27"/>
                <a:gd name="T36" fmla="*/ 12 w 27"/>
                <a:gd name="T37" fmla="*/ 23 h 27"/>
                <a:gd name="T38" fmla="*/ 14 w 27"/>
                <a:gd name="T39" fmla="*/ 26 h 27"/>
                <a:gd name="T40" fmla="*/ 15 w 27"/>
                <a:gd name="T41" fmla="*/ 27 h 27"/>
                <a:gd name="T42" fmla="*/ 15 w 27"/>
                <a:gd name="T43" fmla="*/ 27 h 27"/>
                <a:gd name="T44" fmla="*/ 16 w 27"/>
                <a:gd name="T45" fmla="*/ 26 h 27"/>
                <a:gd name="T46" fmla="*/ 16 w 27"/>
                <a:gd name="T47" fmla="*/ 25 h 27"/>
                <a:gd name="T48" fmla="*/ 16 w 27"/>
                <a:gd name="T49" fmla="*/ 23 h 27"/>
                <a:gd name="T50" fmla="*/ 15 w 27"/>
                <a:gd name="T51" fmla="*/ 22 h 27"/>
                <a:gd name="T52" fmla="*/ 15 w 27"/>
                <a:gd name="T53" fmla="*/ 21 h 27"/>
                <a:gd name="T54" fmla="*/ 16 w 27"/>
                <a:gd name="T55" fmla="*/ 21 h 27"/>
                <a:gd name="T56" fmla="*/ 18 w 27"/>
                <a:gd name="T57" fmla="*/ 21 h 27"/>
                <a:gd name="T58" fmla="*/ 18 w 27"/>
                <a:gd name="T59" fmla="*/ 20 h 27"/>
                <a:gd name="T60" fmla="*/ 19 w 27"/>
                <a:gd name="T61" fmla="*/ 19 h 27"/>
                <a:gd name="T62" fmla="*/ 20 w 27"/>
                <a:gd name="T63" fmla="*/ 19 h 27"/>
                <a:gd name="T64" fmla="*/ 22 w 27"/>
                <a:gd name="T65" fmla="*/ 19 h 27"/>
                <a:gd name="T66" fmla="*/ 25 w 27"/>
                <a:gd name="T67" fmla="*/ 20 h 27"/>
                <a:gd name="T68" fmla="*/ 27 w 27"/>
                <a:gd name="T69" fmla="*/ 21 h 27"/>
                <a:gd name="T70" fmla="*/ 27 w 27"/>
                <a:gd name="T71" fmla="*/ 19 h 27"/>
                <a:gd name="T72" fmla="*/ 21 w 27"/>
                <a:gd name="T73" fmla="*/ 15 h 27"/>
                <a:gd name="T74" fmla="*/ 20 w 27"/>
                <a:gd name="T75" fmla="*/ 14 h 27"/>
                <a:gd name="T76" fmla="*/ 19 w 27"/>
                <a:gd name="T77" fmla="*/ 12 h 27"/>
                <a:gd name="T78" fmla="*/ 16 w 27"/>
                <a:gd name="T79" fmla="*/ 9 h 27"/>
                <a:gd name="T80" fmla="*/ 14 w 27"/>
                <a:gd name="T8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7">
                  <a:moveTo>
                    <a:pt x="14" y="8"/>
                  </a:moveTo>
                  <a:lnTo>
                    <a:pt x="12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1" y="15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6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532">
              <a:extLst>
                <a:ext uri="{FF2B5EF4-FFF2-40B4-BE49-F238E27FC236}">
                  <a16:creationId xmlns:a16="http://schemas.microsoft.com/office/drawing/2014/main" id="{635A1EBE-87DD-F6AB-9004-C258D84A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9" y="4581525"/>
              <a:ext cx="58738" cy="23813"/>
            </a:xfrm>
            <a:custGeom>
              <a:avLst/>
              <a:gdLst>
                <a:gd name="T0" fmla="*/ 28 w 37"/>
                <a:gd name="T1" fmla="*/ 5 h 15"/>
                <a:gd name="T2" fmla="*/ 27 w 37"/>
                <a:gd name="T3" fmla="*/ 4 h 15"/>
                <a:gd name="T4" fmla="*/ 25 w 37"/>
                <a:gd name="T5" fmla="*/ 2 h 15"/>
                <a:gd name="T6" fmla="*/ 23 w 37"/>
                <a:gd name="T7" fmla="*/ 2 h 15"/>
                <a:gd name="T8" fmla="*/ 21 w 37"/>
                <a:gd name="T9" fmla="*/ 1 h 15"/>
                <a:gd name="T10" fmla="*/ 20 w 37"/>
                <a:gd name="T11" fmla="*/ 0 h 15"/>
                <a:gd name="T12" fmla="*/ 17 w 37"/>
                <a:gd name="T13" fmla="*/ 0 h 15"/>
                <a:gd name="T14" fmla="*/ 14 w 37"/>
                <a:gd name="T15" fmla="*/ 0 h 15"/>
                <a:gd name="T16" fmla="*/ 6 w 37"/>
                <a:gd name="T17" fmla="*/ 2 h 15"/>
                <a:gd name="T18" fmla="*/ 5 w 37"/>
                <a:gd name="T19" fmla="*/ 2 h 15"/>
                <a:gd name="T20" fmla="*/ 5 w 37"/>
                <a:gd name="T21" fmla="*/ 3 h 15"/>
                <a:gd name="T22" fmla="*/ 4 w 37"/>
                <a:gd name="T23" fmla="*/ 3 h 15"/>
                <a:gd name="T24" fmla="*/ 2 w 37"/>
                <a:gd name="T25" fmla="*/ 3 h 15"/>
                <a:gd name="T26" fmla="*/ 1 w 37"/>
                <a:gd name="T27" fmla="*/ 3 h 15"/>
                <a:gd name="T28" fmla="*/ 0 w 37"/>
                <a:gd name="T29" fmla="*/ 4 h 15"/>
                <a:gd name="T30" fmla="*/ 0 w 37"/>
                <a:gd name="T31" fmla="*/ 5 h 15"/>
                <a:gd name="T32" fmla="*/ 0 w 37"/>
                <a:gd name="T33" fmla="*/ 8 h 15"/>
                <a:gd name="T34" fmla="*/ 0 w 37"/>
                <a:gd name="T35" fmla="*/ 9 h 15"/>
                <a:gd name="T36" fmla="*/ 0 w 37"/>
                <a:gd name="T37" fmla="*/ 11 h 15"/>
                <a:gd name="T38" fmla="*/ 1 w 37"/>
                <a:gd name="T39" fmla="*/ 11 h 15"/>
                <a:gd name="T40" fmla="*/ 2 w 37"/>
                <a:gd name="T41" fmla="*/ 11 h 15"/>
                <a:gd name="T42" fmla="*/ 4 w 37"/>
                <a:gd name="T43" fmla="*/ 10 h 15"/>
                <a:gd name="T44" fmla="*/ 5 w 37"/>
                <a:gd name="T45" fmla="*/ 10 h 15"/>
                <a:gd name="T46" fmla="*/ 6 w 37"/>
                <a:gd name="T47" fmla="*/ 9 h 15"/>
                <a:gd name="T48" fmla="*/ 7 w 37"/>
                <a:gd name="T49" fmla="*/ 9 h 15"/>
                <a:gd name="T50" fmla="*/ 8 w 37"/>
                <a:gd name="T51" fmla="*/ 8 h 15"/>
                <a:gd name="T52" fmla="*/ 10 w 37"/>
                <a:gd name="T53" fmla="*/ 8 h 15"/>
                <a:gd name="T54" fmla="*/ 11 w 37"/>
                <a:gd name="T55" fmla="*/ 9 h 15"/>
                <a:gd name="T56" fmla="*/ 13 w 37"/>
                <a:gd name="T57" fmla="*/ 10 h 15"/>
                <a:gd name="T58" fmla="*/ 15 w 37"/>
                <a:gd name="T59" fmla="*/ 13 h 15"/>
                <a:gd name="T60" fmla="*/ 15 w 37"/>
                <a:gd name="T61" fmla="*/ 14 h 15"/>
                <a:gd name="T62" fmla="*/ 15 w 37"/>
                <a:gd name="T63" fmla="*/ 15 h 15"/>
                <a:gd name="T64" fmla="*/ 17 w 37"/>
                <a:gd name="T65" fmla="*/ 15 h 15"/>
                <a:gd name="T66" fmla="*/ 21 w 37"/>
                <a:gd name="T67" fmla="*/ 15 h 15"/>
                <a:gd name="T68" fmla="*/ 23 w 37"/>
                <a:gd name="T69" fmla="*/ 15 h 15"/>
                <a:gd name="T70" fmla="*/ 23 w 37"/>
                <a:gd name="T71" fmla="*/ 14 h 15"/>
                <a:gd name="T72" fmla="*/ 24 w 37"/>
                <a:gd name="T73" fmla="*/ 14 h 15"/>
                <a:gd name="T74" fmla="*/ 24 w 37"/>
                <a:gd name="T75" fmla="*/ 13 h 15"/>
                <a:gd name="T76" fmla="*/ 24 w 37"/>
                <a:gd name="T77" fmla="*/ 13 h 15"/>
                <a:gd name="T78" fmla="*/ 24 w 37"/>
                <a:gd name="T79" fmla="*/ 11 h 15"/>
                <a:gd name="T80" fmla="*/ 31 w 37"/>
                <a:gd name="T81" fmla="*/ 9 h 15"/>
                <a:gd name="T82" fmla="*/ 34 w 37"/>
                <a:gd name="T83" fmla="*/ 8 h 15"/>
                <a:gd name="T84" fmla="*/ 35 w 37"/>
                <a:gd name="T85" fmla="*/ 9 h 15"/>
                <a:gd name="T86" fmla="*/ 37 w 37"/>
                <a:gd name="T87" fmla="*/ 8 h 15"/>
                <a:gd name="T88" fmla="*/ 35 w 37"/>
                <a:gd name="T89" fmla="*/ 7 h 15"/>
                <a:gd name="T90" fmla="*/ 34 w 37"/>
                <a:gd name="T91" fmla="*/ 7 h 15"/>
                <a:gd name="T92" fmla="*/ 34 w 37"/>
                <a:gd name="T93" fmla="*/ 5 h 15"/>
                <a:gd name="T94" fmla="*/ 33 w 37"/>
                <a:gd name="T95" fmla="*/ 4 h 15"/>
                <a:gd name="T96" fmla="*/ 33 w 37"/>
                <a:gd name="T97" fmla="*/ 3 h 15"/>
                <a:gd name="T98" fmla="*/ 34 w 37"/>
                <a:gd name="T99" fmla="*/ 3 h 15"/>
                <a:gd name="T100" fmla="*/ 37 w 37"/>
                <a:gd name="T101" fmla="*/ 2 h 15"/>
                <a:gd name="T102" fmla="*/ 33 w 37"/>
                <a:gd name="T103" fmla="*/ 2 h 15"/>
                <a:gd name="T104" fmla="*/ 31 w 37"/>
                <a:gd name="T105" fmla="*/ 2 h 15"/>
                <a:gd name="T106" fmla="*/ 31 w 37"/>
                <a:gd name="T107" fmla="*/ 2 h 15"/>
                <a:gd name="T108" fmla="*/ 30 w 37"/>
                <a:gd name="T109" fmla="*/ 2 h 15"/>
                <a:gd name="T110" fmla="*/ 28 w 37"/>
                <a:gd name="T111" fmla="*/ 2 h 15"/>
                <a:gd name="T112" fmla="*/ 27 w 37"/>
                <a:gd name="T113" fmla="*/ 2 h 15"/>
                <a:gd name="T114" fmla="*/ 27 w 37"/>
                <a:gd name="T115" fmla="*/ 2 h 15"/>
                <a:gd name="T116" fmla="*/ 28 w 37"/>
                <a:gd name="T117" fmla="*/ 3 h 15"/>
                <a:gd name="T118" fmla="*/ 28 w 37"/>
                <a:gd name="T119" fmla="*/ 4 h 15"/>
                <a:gd name="T120" fmla="*/ 28 w 37"/>
                <a:gd name="T1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15">
                  <a:moveTo>
                    <a:pt x="28" y="5"/>
                  </a:move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349">
              <a:extLst>
                <a:ext uri="{FF2B5EF4-FFF2-40B4-BE49-F238E27FC236}">
                  <a16:creationId xmlns:a16="http://schemas.microsoft.com/office/drawing/2014/main" id="{E5CEC3AB-9E56-E654-E200-2925050C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9" y="4210050"/>
              <a:ext cx="41275" cy="22225"/>
            </a:xfrm>
            <a:custGeom>
              <a:avLst/>
              <a:gdLst>
                <a:gd name="T0" fmla="*/ 18 w 26"/>
                <a:gd name="T1" fmla="*/ 1 h 14"/>
                <a:gd name="T2" fmla="*/ 11 w 26"/>
                <a:gd name="T3" fmla="*/ 3 h 14"/>
                <a:gd name="T4" fmla="*/ 7 w 26"/>
                <a:gd name="T5" fmla="*/ 4 h 14"/>
                <a:gd name="T6" fmla="*/ 4 w 26"/>
                <a:gd name="T7" fmla="*/ 6 h 14"/>
                <a:gd name="T8" fmla="*/ 2 w 26"/>
                <a:gd name="T9" fmla="*/ 9 h 14"/>
                <a:gd name="T10" fmla="*/ 0 w 26"/>
                <a:gd name="T11" fmla="*/ 10 h 14"/>
                <a:gd name="T12" fmla="*/ 3 w 26"/>
                <a:gd name="T13" fmla="*/ 11 h 14"/>
                <a:gd name="T14" fmla="*/ 3 w 26"/>
                <a:gd name="T15" fmla="*/ 13 h 14"/>
                <a:gd name="T16" fmla="*/ 4 w 26"/>
                <a:gd name="T17" fmla="*/ 13 h 14"/>
                <a:gd name="T18" fmla="*/ 7 w 26"/>
                <a:gd name="T19" fmla="*/ 14 h 14"/>
                <a:gd name="T20" fmla="*/ 7 w 26"/>
                <a:gd name="T21" fmla="*/ 14 h 14"/>
                <a:gd name="T22" fmla="*/ 14 w 26"/>
                <a:gd name="T23" fmla="*/ 13 h 14"/>
                <a:gd name="T24" fmla="*/ 17 w 26"/>
                <a:gd name="T25" fmla="*/ 11 h 14"/>
                <a:gd name="T26" fmla="*/ 22 w 26"/>
                <a:gd name="T27" fmla="*/ 10 h 14"/>
                <a:gd name="T28" fmla="*/ 24 w 26"/>
                <a:gd name="T29" fmla="*/ 10 h 14"/>
                <a:gd name="T30" fmla="*/ 26 w 26"/>
                <a:gd name="T31" fmla="*/ 9 h 14"/>
                <a:gd name="T32" fmla="*/ 26 w 26"/>
                <a:gd name="T33" fmla="*/ 8 h 14"/>
                <a:gd name="T34" fmla="*/ 24 w 26"/>
                <a:gd name="T35" fmla="*/ 9 h 14"/>
                <a:gd name="T36" fmla="*/ 23 w 26"/>
                <a:gd name="T37" fmla="*/ 9 h 14"/>
                <a:gd name="T38" fmla="*/ 22 w 26"/>
                <a:gd name="T39" fmla="*/ 9 h 14"/>
                <a:gd name="T40" fmla="*/ 23 w 26"/>
                <a:gd name="T41" fmla="*/ 7 h 14"/>
                <a:gd name="T42" fmla="*/ 22 w 26"/>
                <a:gd name="T43" fmla="*/ 7 h 14"/>
                <a:gd name="T44" fmla="*/ 22 w 26"/>
                <a:gd name="T45" fmla="*/ 6 h 14"/>
                <a:gd name="T46" fmla="*/ 22 w 26"/>
                <a:gd name="T47" fmla="*/ 4 h 14"/>
                <a:gd name="T48" fmla="*/ 23 w 26"/>
                <a:gd name="T49" fmla="*/ 3 h 14"/>
                <a:gd name="T50" fmla="*/ 23 w 26"/>
                <a:gd name="T51" fmla="*/ 2 h 14"/>
                <a:gd name="T52" fmla="*/ 22 w 26"/>
                <a:gd name="T53" fmla="*/ 2 h 14"/>
                <a:gd name="T54" fmla="*/ 21 w 26"/>
                <a:gd name="T55" fmla="*/ 2 h 14"/>
                <a:gd name="T56" fmla="*/ 21 w 26"/>
                <a:gd name="T57" fmla="*/ 1 h 14"/>
                <a:gd name="T58" fmla="*/ 20 w 26"/>
                <a:gd name="T59" fmla="*/ 1 h 14"/>
                <a:gd name="T60" fmla="*/ 20 w 26"/>
                <a:gd name="T61" fmla="*/ 0 h 14"/>
                <a:gd name="T62" fmla="*/ 18 w 26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8" y="1"/>
                  </a:moveTo>
                  <a:lnTo>
                    <a:pt x="11" y="3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465">
              <a:extLst>
                <a:ext uri="{FF2B5EF4-FFF2-40B4-BE49-F238E27FC236}">
                  <a16:creationId xmlns:a16="http://schemas.microsoft.com/office/drawing/2014/main" id="{0A95F897-7E05-A23A-4546-C3C1A114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4" y="4791075"/>
              <a:ext cx="23813" cy="38100"/>
            </a:xfrm>
            <a:custGeom>
              <a:avLst/>
              <a:gdLst>
                <a:gd name="T0" fmla="*/ 0 w 15"/>
                <a:gd name="T1" fmla="*/ 16 h 24"/>
                <a:gd name="T2" fmla="*/ 1 w 15"/>
                <a:gd name="T3" fmla="*/ 18 h 24"/>
                <a:gd name="T4" fmla="*/ 1 w 15"/>
                <a:gd name="T5" fmla="*/ 19 h 24"/>
                <a:gd name="T6" fmla="*/ 2 w 15"/>
                <a:gd name="T7" fmla="*/ 20 h 24"/>
                <a:gd name="T8" fmla="*/ 4 w 15"/>
                <a:gd name="T9" fmla="*/ 20 h 24"/>
                <a:gd name="T10" fmla="*/ 4 w 15"/>
                <a:gd name="T11" fmla="*/ 21 h 24"/>
                <a:gd name="T12" fmla="*/ 6 w 15"/>
                <a:gd name="T13" fmla="*/ 21 h 24"/>
                <a:gd name="T14" fmla="*/ 6 w 15"/>
                <a:gd name="T15" fmla="*/ 22 h 24"/>
                <a:gd name="T16" fmla="*/ 7 w 15"/>
                <a:gd name="T17" fmla="*/ 24 h 24"/>
                <a:gd name="T18" fmla="*/ 7 w 15"/>
                <a:gd name="T19" fmla="*/ 22 h 24"/>
                <a:gd name="T20" fmla="*/ 8 w 15"/>
                <a:gd name="T21" fmla="*/ 22 h 24"/>
                <a:gd name="T22" fmla="*/ 9 w 15"/>
                <a:gd name="T23" fmla="*/ 22 h 24"/>
                <a:gd name="T24" fmla="*/ 11 w 15"/>
                <a:gd name="T25" fmla="*/ 24 h 24"/>
                <a:gd name="T26" fmla="*/ 12 w 15"/>
                <a:gd name="T27" fmla="*/ 22 h 24"/>
                <a:gd name="T28" fmla="*/ 12 w 15"/>
                <a:gd name="T29" fmla="*/ 18 h 24"/>
                <a:gd name="T30" fmla="*/ 12 w 15"/>
                <a:gd name="T31" fmla="*/ 16 h 24"/>
                <a:gd name="T32" fmla="*/ 13 w 15"/>
                <a:gd name="T33" fmla="*/ 15 h 24"/>
                <a:gd name="T34" fmla="*/ 14 w 15"/>
                <a:gd name="T35" fmla="*/ 14 h 24"/>
                <a:gd name="T36" fmla="*/ 15 w 15"/>
                <a:gd name="T37" fmla="*/ 14 h 24"/>
                <a:gd name="T38" fmla="*/ 14 w 15"/>
                <a:gd name="T39" fmla="*/ 13 h 24"/>
                <a:gd name="T40" fmla="*/ 13 w 15"/>
                <a:gd name="T41" fmla="*/ 12 h 24"/>
                <a:gd name="T42" fmla="*/ 8 w 15"/>
                <a:gd name="T43" fmla="*/ 8 h 24"/>
                <a:gd name="T44" fmla="*/ 7 w 15"/>
                <a:gd name="T45" fmla="*/ 7 h 24"/>
                <a:gd name="T46" fmla="*/ 4 w 15"/>
                <a:gd name="T47" fmla="*/ 1 h 24"/>
                <a:gd name="T48" fmla="*/ 4 w 15"/>
                <a:gd name="T49" fmla="*/ 0 h 24"/>
                <a:gd name="T50" fmla="*/ 2 w 15"/>
                <a:gd name="T51" fmla="*/ 1 h 24"/>
                <a:gd name="T52" fmla="*/ 0 w 15"/>
                <a:gd name="T53" fmla="*/ 6 h 24"/>
                <a:gd name="T54" fmla="*/ 0 w 15"/>
                <a:gd name="T55" fmla="*/ 7 h 24"/>
                <a:gd name="T56" fmla="*/ 0 w 15"/>
                <a:gd name="T57" fmla="*/ 8 h 24"/>
                <a:gd name="T58" fmla="*/ 1 w 15"/>
                <a:gd name="T59" fmla="*/ 11 h 24"/>
                <a:gd name="T60" fmla="*/ 1 w 15"/>
                <a:gd name="T61" fmla="*/ 13 h 24"/>
                <a:gd name="T62" fmla="*/ 0 w 15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4">
                  <a:moveTo>
                    <a:pt x="0" y="16"/>
                  </a:move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8" y="8"/>
                  </a:lnTo>
                  <a:lnTo>
                    <a:pt x="7" y="7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477">
              <a:extLst>
                <a:ext uri="{FF2B5EF4-FFF2-40B4-BE49-F238E27FC236}">
                  <a16:creationId xmlns:a16="http://schemas.microsoft.com/office/drawing/2014/main" id="{C776089C-A8F5-13AC-E65C-3338750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4" y="4781550"/>
              <a:ext cx="66675" cy="69850"/>
            </a:xfrm>
            <a:custGeom>
              <a:avLst/>
              <a:gdLst>
                <a:gd name="T0" fmla="*/ 4 w 42"/>
                <a:gd name="T1" fmla="*/ 44 h 44"/>
                <a:gd name="T2" fmla="*/ 18 w 42"/>
                <a:gd name="T3" fmla="*/ 40 h 44"/>
                <a:gd name="T4" fmla="*/ 23 w 42"/>
                <a:gd name="T5" fmla="*/ 37 h 44"/>
                <a:gd name="T6" fmla="*/ 27 w 42"/>
                <a:gd name="T7" fmla="*/ 37 h 44"/>
                <a:gd name="T8" fmla="*/ 29 w 42"/>
                <a:gd name="T9" fmla="*/ 35 h 44"/>
                <a:gd name="T10" fmla="*/ 30 w 42"/>
                <a:gd name="T11" fmla="*/ 33 h 44"/>
                <a:gd name="T12" fmla="*/ 28 w 42"/>
                <a:gd name="T13" fmla="*/ 32 h 44"/>
                <a:gd name="T14" fmla="*/ 30 w 42"/>
                <a:gd name="T15" fmla="*/ 26 h 44"/>
                <a:gd name="T16" fmla="*/ 33 w 42"/>
                <a:gd name="T17" fmla="*/ 25 h 44"/>
                <a:gd name="T18" fmla="*/ 34 w 42"/>
                <a:gd name="T19" fmla="*/ 24 h 44"/>
                <a:gd name="T20" fmla="*/ 35 w 42"/>
                <a:gd name="T21" fmla="*/ 20 h 44"/>
                <a:gd name="T22" fmla="*/ 36 w 42"/>
                <a:gd name="T23" fmla="*/ 19 h 44"/>
                <a:gd name="T24" fmla="*/ 36 w 42"/>
                <a:gd name="T25" fmla="*/ 17 h 44"/>
                <a:gd name="T26" fmla="*/ 39 w 42"/>
                <a:gd name="T27" fmla="*/ 13 h 44"/>
                <a:gd name="T28" fmla="*/ 41 w 42"/>
                <a:gd name="T29" fmla="*/ 8 h 44"/>
                <a:gd name="T30" fmla="*/ 42 w 42"/>
                <a:gd name="T31" fmla="*/ 2 h 44"/>
                <a:gd name="T32" fmla="*/ 41 w 42"/>
                <a:gd name="T33" fmla="*/ 1 h 44"/>
                <a:gd name="T34" fmla="*/ 40 w 42"/>
                <a:gd name="T35" fmla="*/ 0 h 44"/>
                <a:gd name="T36" fmla="*/ 33 w 42"/>
                <a:gd name="T37" fmla="*/ 2 h 44"/>
                <a:gd name="T38" fmla="*/ 29 w 42"/>
                <a:gd name="T39" fmla="*/ 5 h 44"/>
                <a:gd name="T40" fmla="*/ 16 w 42"/>
                <a:gd name="T41" fmla="*/ 12 h 44"/>
                <a:gd name="T42" fmla="*/ 13 w 42"/>
                <a:gd name="T43" fmla="*/ 15 h 44"/>
                <a:gd name="T44" fmla="*/ 11 w 42"/>
                <a:gd name="T45" fmla="*/ 17 h 44"/>
                <a:gd name="T46" fmla="*/ 8 w 42"/>
                <a:gd name="T47" fmla="*/ 19 h 44"/>
                <a:gd name="T48" fmla="*/ 7 w 42"/>
                <a:gd name="T49" fmla="*/ 21 h 44"/>
                <a:gd name="T50" fmla="*/ 7 w 42"/>
                <a:gd name="T51" fmla="*/ 24 h 44"/>
                <a:gd name="T52" fmla="*/ 4 w 42"/>
                <a:gd name="T53" fmla="*/ 25 h 44"/>
                <a:gd name="T54" fmla="*/ 0 w 42"/>
                <a:gd name="T55" fmla="*/ 27 h 44"/>
                <a:gd name="T56" fmla="*/ 2 w 42"/>
                <a:gd name="T57" fmla="*/ 28 h 44"/>
                <a:gd name="T58" fmla="*/ 2 w 42"/>
                <a:gd name="T59" fmla="*/ 31 h 44"/>
                <a:gd name="T60" fmla="*/ 4 w 42"/>
                <a:gd name="T61" fmla="*/ 33 h 44"/>
                <a:gd name="T62" fmla="*/ 5 w 42"/>
                <a:gd name="T6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4">
                  <a:moveTo>
                    <a:pt x="5" y="39"/>
                  </a:moveTo>
                  <a:lnTo>
                    <a:pt x="4" y="44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1" y="9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479">
              <a:extLst>
                <a:ext uri="{FF2B5EF4-FFF2-40B4-BE49-F238E27FC236}">
                  <a16:creationId xmlns:a16="http://schemas.microsoft.com/office/drawing/2014/main" id="{8854ACAD-162C-5A54-9C04-FC4C741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4403725"/>
              <a:ext cx="26988" cy="34925"/>
            </a:xfrm>
            <a:custGeom>
              <a:avLst/>
              <a:gdLst>
                <a:gd name="T0" fmla="*/ 9 w 17"/>
                <a:gd name="T1" fmla="*/ 22 h 22"/>
                <a:gd name="T2" fmla="*/ 9 w 17"/>
                <a:gd name="T3" fmla="*/ 19 h 22"/>
                <a:gd name="T4" fmla="*/ 10 w 17"/>
                <a:gd name="T5" fmla="*/ 19 h 22"/>
                <a:gd name="T6" fmla="*/ 11 w 17"/>
                <a:gd name="T7" fmla="*/ 18 h 22"/>
                <a:gd name="T8" fmla="*/ 13 w 17"/>
                <a:gd name="T9" fmla="*/ 19 h 22"/>
                <a:gd name="T10" fmla="*/ 13 w 17"/>
                <a:gd name="T11" fmla="*/ 21 h 22"/>
                <a:gd name="T12" fmla="*/ 14 w 17"/>
                <a:gd name="T13" fmla="*/ 21 h 22"/>
                <a:gd name="T14" fmla="*/ 14 w 17"/>
                <a:gd name="T15" fmla="*/ 19 h 22"/>
                <a:gd name="T16" fmla="*/ 15 w 17"/>
                <a:gd name="T17" fmla="*/ 21 h 22"/>
                <a:gd name="T18" fmla="*/ 16 w 17"/>
                <a:gd name="T19" fmla="*/ 21 h 22"/>
                <a:gd name="T20" fmla="*/ 16 w 17"/>
                <a:gd name="T21" fmla="*/ 19 h 22"/>
                <a:gd name="T22" fmla="*/ 17 w 17"/>
                <a:gd name="T23" fmla="*/ 19 h 22"/>
                <a:gd name="T24" fmla="*/ 17 w 17"/>
                <a:gd name="T25" fmla="*/ 18 h 22"/>
                <a:gd name="T26" fmla="*/ 17 w 17"/>
                <a:gd name="T27" fmla="*/ 17 h 22"/>
                <a:gd name="T28" fmla="*/ 16 w 17"/>
                <a:gd name="T29" fmla="*/ 17 h 22"/>
                <a:gd name="T30" fmla="*/ 16 w 17"/>
                <a:gd name="T31" fmla="*/ 15 h 22"/>
                <a:gd name="T32" fmla="*/ 14 w 17"/>
                <a:gd name="T33" fmla="*/ 13 h 22"/>
                <a:gd name="T34" fmla="*/ 11 w 17"/>
                <a:gd name="T35" fmla="*/ 11 h 22"/>
                <a:gd name="T36" fmla="*/ 10 w 17"/>
                <a:gd name="T37" fmla="*/ 10 h 22"/>
                <a:gd name="T38" fmla="*/ 10 w 17"/>
                <a:gd name="T39" fmla="*/ 9 h 22"/>
                <a:gd name="T40" fmla="*/ 10 w 17"/>
                <a:gd name="T41" fmla="*/ 8 h 22"/>
                <a:gd name="T42" fmla="*/ 10 w 17"/>
                <a:gd name="T43" fmla="*/ 5 h 22"/>
                <a:gd name="T44" fmla="*/ 10 w 17"/>
                <a:gd name="T45" fmla="*/ 4 h 22"/>
                <a:gd name="T46" fmla="*/ 9 w 17"/>
                <a:gd name="T47" fmla="*/ 3 h 22"/>
                <a:gd name="T48" fmla="*/ 3 w 17"/>
                <a:gd name="T49" fmla="*/ 0 h 22"/>
                <a:gd name="T50" fmla="*/ 2 w 17"/>
                <a:gd name="T51" fmla="*/ 0 h 22"/>
                <a:gd name="T52" fmla="*/ 1 w 17"/>
                <a:gd name="T53" fmla="*/ 0 h 22"/>
                <a:gd name="T54" fmla="*/ 1 w 17"/>
                <a:gd name="T55" fmla="*/ 2 h 22"/>
                <a:gd name="T56" fmla="*/ 1 w 17"/>
                <a:gd name="T57" fmla="*/ 4 h 22"/>
                <a:gd name="T58" fmla="*/ 1 w 17"/>
                <a:gd name="T59" fmla="*/ 5 h 22"/>
                <a:gd name="T60" fmla="*/ 1 w 17"/>
                <a:gd name="T61" fmla="*/ 6 h 22"/>
                <a:gd name="T62" fmla="*/ 0 w 17"/>
                <a:gd name="T63" fmla="*/ 8 h 22"/>
                <a:gd name="T64" fmla="*/ 0 w 17"/>
                <a:gd name="T65" fmla="*/ 9 h 22"/>
                <a:gd name="T66" fmla="*/ 1 w 17"/>
                <a:gd name="T67" fmla="*/ 9 h 22"/>
                <a:gd name="T68" fmla="*/ 1 w 17"/>
                <a:gd name="T69" fmla="*/ 10 h 22"/>
                <a:gd name="T70" fmla="*/ 2 w 17"/>
                <a:gd name="T71" fmla="*/ 10 h 22"/>
                <a:gd name="T72" fmla="*/ 3 w 17"/>
                <a:gd name="T73" fmla="*/ 11 h 22"/>
                <a:gd name="T74" fmla="*/ 4 w 17"/>
                <a:gd name="T75" fmla="*/ 12 h 22"/>
                <a:gd name="T76" fmla="*/ 4 w 17"/>
                <a:gd name="T77" fmla="*/ 13 h 22"/>
                <a:gd name="T78" fmla="*/ 5 w 17"/>
                <a:gd name="T79" fmla="*/ 12 h 22"/>
                <a:gd name="T80" fmla="*/ 7 w 17"/>
                <a:gd name="T81" fmla="*/ 12 h 22"/>
                <a:gd name="T82" fmla="*/ 7 w 17"/>
                <a:gd name="T83" fmla="*/ 13 h 22"/>
                <a:gd name="T84" fmla="*/ 8 w 17"/>
                <a:gd name="T85" fmla="*/ 13 h 22"/>
                <a:gd name="T86" fmla="*/ 9 w 17"/>
                <a:gd name="T87" fmla="*/ 13 h 22"/>
                <a:gd name="T88" fmla="*/ 10 w 17"/>
                <a:gd name="T89" fmla="*/ 17 h 22"/>
                <a:gd name="T90" fmla="*/ 7 w 17"/>
                <a:gd name="T91" fmla="*/ 18 h 22"/>
                <a:gd name="T92" fmla="*/ 9 w 17"/>
                <a:gd name="T9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9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487">
              <a:extLst>
                <a:ext uri="{FF2B5EF4-FFF2-40B4-BE49-F238E27FC236}">
                  <a16:creationId xmlns:a16="http://schemas.microsoft.com/office/drawing/2014/main" id="{F6040E99-56B6-26F4-0895-23DF0225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1" y="4598988"/>
              <a:ext cx="46038" cy="26988"/>
            </a:xfrm>
            <a:custGeom>
              <a:avLst/>
              <a:gdLst>
                <a:gd name="T0" fmla="*/ 23 w 29"/>
                <a:gd name="T1" fmla="*/ 2 h 17"/>
                <a:gd name="T2" fmla="*/ 20 w 29"/>
                <a:gd name="T3" fmla="*/ 4 h 17"/>
                <a:gd name="T4" fmla="*/ 18 w 29"/>
                <a:gd name="T5" fmla="*/ 5 h 17"/>
                <a:gd name="T6" fmla="*/ 16 w 29"/>
                <a:gd name="T7" fmla="*/ 5 h 17"/>
                <a:gd name="T8" fmla="*/ 14 w 29"/>
                <a:gd name="T9" fmla="*/ 5 h 17"/>
                <a:gd name="T10" fmla="*/ 13 w 29"/>
                <a:gd name="T11" fmla="*/ 5 h 17"/>
                <a:gd name="T12" fmla="*/ 10 w 29"/>
                <a:gd name="T13" fmla="*/ 5 h 17"/>
                <a:gd name="T14" fmla="*/ 7 w 29"/>
                <a:gd name="T15" fmla="*/ 5 h 17"/>
                <a:gd name="T16" fmla="*/ 6 w 29"/>
                <a:gd name="T17" fmla="*/ 5 h 17"/>
                <a:gd name="T18" fmla="*/ 5 w 29"/>
                <a:gd name="T19" fmla="*/ 6 h 17"/>
                <a:gd name="T20" fmla="*/ 4 w 29"/>
                <a:gd name="T21" fmla="*/ 9 h 17"/>
                <a:gd name="T22" fmla="*/ 4 w 29"/>
                <a:gd name="T23" fmla="*/ 10 h 17"/>
                <a:gd name="T24" fmla="*/ 3 w 29"/>
                <a:gd name="T25" fmla="*/ 11 h 17"/>
                <a:gd name="T26" fmla="*/ 0 w 29"/>
                <a:gd name="T27" fmla="*/ 13 h 17"/>
                <a:gd name="T28" fmla="*/ 0 w 29"/>
                <a:gd name="T29" fmla="*/ 15 h 17"/>
                <a:gd name="T30" fmla="*/ 0 w 29"/>
                <a:gd name="T31" fmla="*/ 17 h 17"/>
                <a:gd name="T32" fmla="*/ 1 w 29"/>
                <a:gd name="T33" fmla="*/ 17 h 17"/>
                <a:gd name="T34" fmla="*/ 4 w 29"/>
                <a:gd name="T35" fmla="*/ 16 h 17"/>
                <a:gd name="T36" fmla="*/ 5 w 29"/>
                <a:gd name="T37" fmla="*/ 16 h 17"/>
                <a:gd name="T38" fmla="*/ 6 w 29"/>
                <a:gd name="T39" fmla="*/ 17 h 17"/>
                <a:gd name="T40" fmla="*/ 7 w 29"/>
                <a:gd name="T41" fmla="*/ 16 h 17"/>
                <a:gd name="T42" fmla="*/ 8 w 29"/>
                <a:gd name="T43" fmla="*/ 16 h 17"/>
                <a:gd name="T44" fmla="*/ 10 w 29"/>
                <a:gd name="T45" fmla="*/ 15 h 17"/>
                <a:gd name="T46" fmla="*/ 11 w 29"/>
                <a:gd name="T47" fmla="*/ 13 h 17"/>
                <a:gd name="T48" fmla="*/ 12 w 29"/>
                <a:gd name="T49" fmla="*/ 12 h 17"/>
                <a:gd name="T50" fmla="*/ 17 w 29"/>
                <a:gd name="T51" fmla="*/ 12 h 17"/>
                <a:gd name="T52" fmla="*/ 19 w 29"/>
                <a:gd name="T53" fmla="*/ 11 h 17"/>
                <a:gd name="T54" fmla="*/ 25 w 29"/>
                <a:gd name="T55" fmla="*/ 5 h 17"/>
                <a:gd name="T56" fmla="*/ 27 w 29"/>
                <a:gd name="T57" fmla="*/ 3 h 17"/>
                <a:gd name="T58" fmla="*/ 29 w 29"/>
                <a:gd name="T59" fmla="*/ 0 h 17"/>
                <a:gd name="T60" fmla="*/ 25 w 29"/>
                <a:gd name="T61" fmla="*/ 0 h 17"/>
                <a:gd name="T62" fmla="*/ 23 w 29"/>
                <a:gd name="T6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7">
                  <a:moveTo>
                    <a:pt x="23" y="2"/>
                  </a:moveTo>
                  <a:lnTo>
                    <a:pt x="20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517">
              <a:extLst>
                <a:ext uri="{FF2B5EF4-FFF2-40B4-BE49-F238E27FC236}">
                  <a16:creationId xmlns:a16="http://schemas.microsoft.com/office/drawing/2014/main" id="{A4FD94F9-BA77-CBE0-609F-FCF03E6F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4" y="4422775"/>
              <a:ext cx="22225" cy="42863"/>
            </a:xfrm>
            <a:custGeom>
              <a:avLst/>
              <a:gdLst>
                <a:gd name="T0" fmla="*/ 9 w 14"/>
                <a:gd name="T1" fmla="*/ 1 h 27"/>
                <a:gd name="T2" fmla="*/ 7 w 14"/>
                <a:gd name="T3" fmla="*/ 3 h 27"/>
                <a:gd name="T4" fmla="*/ 7 w 14"/>
                <a:gd name="T5" fmla="*/ 4 h 27"/>
                <a:gd name="T6" fmla="*/ 6 w 14"/>
                <a:gd name="T7" fmla="*/ 6 h 27"/>
                <a:gd name="T8" fmla="*/ 5 w 14"/>
                <a:gd name="T9" fmla="*/ 7 h 27"/>
                <a:gd name="T10" fmla="*/ 2 w 14"/>
                <a:gd name="T11" fmla="*/ 11 h 27"/>
                <a:gd name="T12" fmla="*/ 2 w 14"/>
                <a:gd name="T13" fmla="*/ 13 h 27"/>
                <a:gd name="T14" fmla="*/ 1 w 14"/>
                <a:gd name="T15" fmla="*/ 17 h 27"/>
                <a:gd name="T16" fmla="*/ 0 w 14"/>
                <a:gd name="T17" fmla="*/ 25 h 27"/>
                <a:gd name="T18" fmla="*/ 0 w 14"/>
                <a:gd name="T19" fmla="*/ 27 h 27"/>
                <a:gd name="T20" fmla="*/ 1 w 14"/>
                <a:gd name="T21" fmla="*/ 25 h 27"/>
                <a:gd name="T22" fmla="*/ 2 w 14"/>
                <a:gd name="T23" fmla="*/ 24 h 27"/>
                <a:gd name="T24" fmla="*/ 2 w 14"/>
                <a:gd name="T25" fmla="*/ 23 h 27"/>
                <a:gd name="T26" fmla="*/ 5 w 14"/>
                <a:gd name="T27" fmla="*/ 22 h 27"/>
                <a:gd name="T28" fmla="*/ 5 w 14"/>
                <a:gd name="T29" fmla="*/ 24 h 27"/>
                <a:gd name="T30" fmla="*/ 7 w 14"/>
                <a:gd name="T31" fmla="*/ 24 h 27"/>
                <a:gd name="T32" fmla="*/ 8 w 14"/>
                <a:gd name="T33" fmla="*/ 24 h 27"/>
                <a:gd name="T34" fmla="*/ 9 w 14"/>
                <a:gd name="T35" fmla="*/ 23 h 27"/>
                <a:gd name="T36" fmla="*/ 11 w 14"/>
                <a:gd name="T37" fmla="*/ 24 h 27"/>
                <a:gd name="T38" fmla="*/ 11 w 14"/>
                <a:gd name="T39" fmla="*/ 23 h 27"/>
                <a:gd name="T40" fmla="*/ 11 w 14"/>
                <a:gd name="T41" fmla="*/ 22 h 27"/>
                <a:gd name="T42" fmla="*/ 12 w 14"/>
                <a:gd name="T43" fmla="*/ 23 h 27"/>
                <a:gd name="T44" fmla="*/ 12 w 14"/>
                <a:gd name="T45" fmla="*/ 20 h 27"/>
                <a:gd name="T46" fmla="*/ 13 w 14"/>
                <a:gd name="T47" fmla="*/ 22 h 27"/>
                <a:gd name="T48" fmla="*/ 13 w 14"/>
                <a:gd name="T49" fmla="*/ 20 h 27"/>
                <a:gd name="T50" fmla="*/ 14 w 14"/>
                <a:gd name="T51" fmla="*/ 17 h 27"/>
                <a:gd name="T52" fmla="*/ 13 w 14"/>
                <a:gd name="T53" fmla="*/ 14 h 27"/>
                <a:gd name="T54" fmla="*/ 13 w 14"/>
                <a:gd name="T55" fmla="*/ 16 h 27"/>
                <a:gd name="T56" fmla="*/ 13 w 14"/>
                <a:gd name="T57" fmla="*/ 17 h 27"/>
                <a:gd name="T58" fmla="*/ 12 w 14"/>
                <a:gd name="T59" fmla="*/ 17 h 27"/>
                <a:gd name="T60" fmla="*/ 12 w 14"/>
                <a:gd name="T61" fmla="*/ 17 h 27"/>
                <a:gd name="T62" fmla="*/ 12 w 14"/>
                <a:gd name="T63" fmla="*/ 16 h 27"/>
                <a:gd name="T64" fmla="*/ 14 w 14"/>
                <a:gd name="T65" fmla="*/ 13 h 27"/>
                <a:gd name="T66" fmla="*/ 14 w 14"/>
                <a:gd name="T67" fmla="*/ 12 h 27"/>
                <a:gd name="T68" fmla="*/ 14 w 14"/>
                <a:gd name="T69" fmla="*/ 11 h 27"/>
                <a:gd name="T70" fmla="*/ 14 w 14"/>
                <a:gd name="T71" fmla="*/ 10 h 27"/>
                <a:gd name="T72" fmla="*/ 14 w 14"/>
                <a:gd name="T73" fmla="*/ 9 h 27"/>
                <a:gd name="T74" fmla="*/ 14 w 14"/>
                <a:gd name="T75" fmla="*/ 7 h 27"/>
                <a:gd name="T76" fmla="*/ 13 w 14"/>
                <a:gd name="T77" fmla="*/ 6 h 27"/>
                <a:gd name="T78" fmla="*/ 13 w 14"/>
                <a:gd name="T79" fmla="*/ 5 h 27"/>
                <a:gd name="T80" fmla="*/ 13 w 14"/>
                <a:gd name="T81" fmla="*/ 4 h 27"/>
                <a:gd name="T82" fmla="*/ 12 w 14"/>
                <a:gd name="T83" fmla="*/ 1 h 27"/>
                <a:gd name="T84" fmla="*/ 11 w 14"/>
                <a:gd name="T85" fmla="*/ 1 h 27"/>
                <a:gd name="T86" fmla="*/ 11 w 14"/>
                <a:gd name="T87" fmla="*/ 0 h 27"/>
                <a:gd name="T88" fmla="*/ 9 w 14"/>
                <a:gd name="T8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27">
                  <a:moveTo>
                    <a:pt x="9" y="1"/>
                  </a:moveTo>
                  <a:lnTo>
                    <a:pt x="7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523">
              <a:extLst>
                <a:ext uri="{FF2B5EF4-FFF2-40B4-BE49-F238E27FC236}">
                  <a16:creationId xmlns:a16="http://schemas.microsoft.com/office/drawing/2014/main" id="{CC0E40CE-A582-56CA-4C80-72A627BA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9" y="4241800"/>
              <a:ext cx="49213" cy="38100"/>
            </a:xfrm>
            <a:custGeom>
              <a:avLst/>
              <a:gdLst>
                <a:gd name="T0" fmla="*/ 26 w 31"/>
                <a:gd name="T1" fmla="*/ 2 h 24"/>
                <a:gd name="T2" fmla="*/ 25 w 31"/>
                <a:gd name="T3" fmla="*/ 6 h 24"/>
                <a:gd name="T4" fmla="*/ 22 w 31"/>
                <a:gd name="T5" fmla="*/ 8 h 24"/>
                <a:gd name="T6" fmla="*/ 19 w 31"/>
                <a:gd name="T7" fmla="*/ 6 h 24"/>
                <a:gd name="T8" fmla="*/ 17 w 31"/>
                <a:gd name="T9" fmla="*/ 3 h 24"/>
                <a:gd name="T10" fmla="*/ 11 w 31"/>
                <a:gd name="T11" fmla="*/ 4 h 24"/>
                <a:gd name="T12" fmla="*/ 9 w 31"/>
                <a:gd name="T13" fmla="*/ 3 h 24"/>
                <a:gd name="T14" fmla="*/ 3 w 31"/>
                <a:gd name="T15" fmla="*/ 4 h 24"/>
                <a:gd name="T16" fmla="*/ 1 w 31"/>
                <a:gd name="T17" fmla="*/ 6 h 24"/>
                <a:gd name="T18" fmla="*/ 1 w 31"/>
                <a:gd name="T19" fmla="*/ 9 h 24"/>
                <a:gd name="T20" fmla="*/ 3 w 31"/>
                <a:gd name="T21" fmla="*/ 10 h 24"/>
                <a:gd name="T22" fmla="*/ 3 w 31"/>
                <a:gd name="T23" fmla="*/ 13 h 24"/>
                <a:gd name="T24" fmla="*/ 1 w 31"/>
                <a:gd name="T25" fmla="*/ 14 h 24"/>
                <a:gd name="T26" fmla="*/ 1 w 31"/>
                <a:gd name="T27" fmla="*/ 16 h 24"/>
                <a:gd name="T28" fmla="*/ 3 w 31"/>
                <a:gd name="T29" fmla="*/ 17 h 24"/>
                <a:gd name="T30" fmla="*/ 1 w 31"/>
                <a:gd name="T31" fmla="*/ 17 h 24"/>
                <a:gd name="T32" fmla="*/ 3 w 31"/>
                <a:gd name="T33" fmla="*/ 19 h 24"/>
                <a:gd name="T34" fmla="*/ 7 w 31"/>
                <a:gd name="T35" fmla="*/ 19 h 24"/>
                <a:gd name="T36" fmla="*/ 10 w 31"/>
                <a:gd name="T37" fmla="*/ 17 h 24"/>
                <a:gd name="T38" fmla="*/ 11 w 31"/>
                <a:gd name="T39" fmla="*/ 17 h 24"/>
                <a:gd name="T40" fmla="*/ 12 w 31"/>
                <a:gd name="T41" fmla="*/ 17 h 24"/>
                <a:gd name="T42" fmla="*/ 13 w 31"/>
                <a:gd name="T43" fmla="*/ 15 h 24"/>
                <a:gd name="T44" fmla="*/ 17 w 31"/>
                <a:gd name="T45" fmla="*/ 11 h 24"/>
                <a:gd name="T46" fmla="*/ 19 w 31"/>
                <a:gd name="T47" fmla="*/ 14 h 24"/>
                <a:gd name="T48" fmla="*/ 19 w 31"/>
                <a:gd name="T49" fmla="*/ 16 h 24"/>
                <a:gd name="T50" fmla="*/ 16 w 31"/>
                <a:gd name="T51" fmla="*/ 17 h 24"/>
                <a:gd name="T52" fmla="*/ 19 w 31"/>
                <a:gd name="T53" fmla="*/ 19 h 24"/>
                <a:gd name="T54" fmla="*/ 20 w 31"/>
                <a:gd name="T55" fmla="*/ 21 h 24"/>
                <a:gd name="T56" fmla="*/ 22 w 31"/>
                <a:gd name="T57" fmla="*/ 22 h 24"/>
                <a:gd name="T58" fmla="*/ 25 w 31"/>
                <a:gd name="T59" fmla="*/ 24 h 24"/>
                <a:gd name="T60" fmla="*/ 25 w 31"/>
                <a:gd name="T61" fmla="*/ 22 h 24"/>
                <a:gd name="T62" fmla="*/ 26 w 31"/>
                <a:gd name="T63" fmla="*/ 20 h 24"/>
                <a:gd name="T64" fmla="*/ 25 w 31"/>
                <a:gd name="T65" fmla="*/ 19 h 24"/>
                <a:gd name="T66" fmla="*/ 25 w 31"/>
                <a:gd name="T67" fmla="*/ 17 h 24"/>
                <a:gd name="T68" fmla="*/ 24 w 31"/>
                <a:gd name="T69" fmla="*/ 15 h 24"/>
                <a:gd name="T70" fmla="*/ 26 w 31"/>
                <a:gd name="T71" fmla="*/ 14 h 24"/>
                <a:gd name="T72" fmla="*/ 25 w 31"/>
                <a:gd name="T73" fmla="*/ 13 h 24"/>
                <a:gd name="T74" fmla="*/ 26 w 31"/>
                <a:gd name="T75" fmla="*/ 11 h 24"/>
                <a:gd name="T76" fmla="*/ 27 w 31"/>
                <a:gd name="T77" fmla="*/ 7 h 24"/>
                <a:gd name="T78" fmla="*/ 31 w 31"/>
                <a:gd name="T79" fmla="*/ 4 h 24"/>
                <a:gd name="T80" fmla="*/ 31 w 31"/>
                <a:gd name="T81" fmla="*/ 2 h 24"/>
                <a:gd name="T82" fmla="*/ 30 w 31"/>
                <a:gd name="T83" fmla="*/ 1 h 24"/>
                <a:gd name="T84" fmla="*/ 31 w 31"/>
                <a:gd name="T85" fmla="*/ 0 h 24"/>
                <a:gd name="T86" fmla="*/ 26 w 31"/>
                <a:gd name="T8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4">
                  <a:moveTo>
                    <a:pt x="26" y="1"/>
                  </a:moveTo>
                  <a:lnTo>
                    <a:pt x="26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525">
              <a:extLst>
                <a:ext uri="{FF2B5EF4-FFF2-40B4-BE49-F238E27FC236}">
                  <a16:creationId xmlns:a16="http://schemas.microsoft.com/office/drawing/2014/main" id="{1B0156C4-1F35-84E2-D979-56D17670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168775"/>
              <a:ext cx="31750" cy="15875"/>
            </a:xfrm>
            <a:custGeom>
              <a:avLst/>
              <a:gdLst>
                <a:gd name="T0" fmla="*/ 18 w 20"/>
                <a:gd name="T1" fmla="*/ 2 h 10"/>
                <a:gd name="T2" fmla="*/ 17 w 20"/>
                <a:gd name="T3" fmla="*/ 2 h 10"/>
                <a:gd name="T4" fmla="*/ 11 w 20"/>
                <a:gd name="T5" fmla="*/ 0 h 10"/>
                <a:gd name="T6" fmla="*/ 8 w 20"/>
                <a:gd name="T7" fmla="*/ 0 h 10"/>
                <a:gd name="T8" fmla="*/ 6 w 20"/>
                <a:gd name="T9" fmla="*/ 1 h 10"/>
                <a:gd name="T10" fmla="*/ 1 w 20"/>
                <a:gd name="T11" fmla="*/ 3 h 10"/>
                <a:gd name="T12" fmla="*/ 0 w 20"/>
                <a:gd name="T13" fmla="*/ 3 h 10"/>
                <a:gd name="T14" fmla="*/ 0 w 20"/>
                <a:gd name="T15" fmla="*/ 4 h 10"/>
                <a:gd name="T16" fmla="*/ 1 w 20"/>
                <a:gd name="T17" fmla="*/ 6 h 10"/>
                <a:gd name="T18" fmla="*/ 7 w 20"/>
                <a:gd name="T19" fmla="*/ 9 h 10"/>
                <a:gd name="T20" fmla="*/ 9 w 20"/>
                <a:gd name="T21" fmla="*/ 10 h 10"/>
                <a:gd name="T22" fmla="*/ 11 w 20"/>
                <a:gd name="T23" fmla="*/ 10 h 10"/>
                <a:gd name="T24" fmla="*/ 19 w 20"/>
                <a:gd name="T25" fmla="*/ 8 h 10"/>
                <a:gd name="T26" fmla="*/ 19 w 20"/>
                <a:gd name="T27" fmla="*/ 7 h 10"/>
                <a:gd name="T28" fmla="*/ 19 w 20"/>
                <a:gd name="T29" fmla="*/ 7 h 10"/>
                <a:gd name="T30" fmla="*/ 20 w 20"/>
                <a:gd name="T31" fmla="*/ 6 h 10"/>
                <a:gd name="T32" fmla="*/ 19 w 20"/>
                <a:gd name="T33" fmla="*/ 3 h 10"/>
                <a:gd name="T34" fmla="*/ 18 w 20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0">
                  <a:moveTo>
                    <a:pt x="18" y="2"/>
                  </a:moveTo>
                  <a:lnTo>
                    <a:pt x="17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7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19" y="3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530">
              <a:extLst>
                <a:ext uri="{FF2B5EF4-FFF2-40B4-BE49-F238E27FC236}">
                  <a16:creationId xmlns:a16="http://schemas.microsoft.com/office/drawing/2014/main" id="{4F26C0CB-33C9-A255-319D-32821B05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9" y="4598988"/>
              <a:ext cx="14288" cy="25400"/>
            </a:xfrm>
            <a:custGeom>
              <a:avLst/>
              <a:gdLst>
                <a:gd name="T0" fmla="*/ 7 w 9"/>
                <a:gd name="T1" fmla="*/ 0 h 16"/>
                <a:gd name="T2" fmla="*/ 5 w 9"/>
                <a:gd name="T3" fmla="*/ 0 h 16"/>
                <a:gd name="T4" fmla="*/ 4 w 9"/>
                <a:gd name="T5" fmla="*/ 0 h 16"/>
                <a:gd name="T6" fmla="*/ 3 w 9"/>
                <a:gd name="T7" fmla="*/ 0 h 16"/>
                <a:gd name="T8" fmla="*/ 3 w 9"/>
                <a:gd name="T9" fmla="*/ 2 h 16"/>
                <a:gd name="T10" fmla="*/ 3 w 9"/>
                <a:gd name="T11" fmla="*/ 3 h 16"/>
                <a:gd name="T12" fmla="*/ 2 w 9"/>
                <a:gd name="T13" fmla="*/ 3 h 16"/>
                <a:gd name="T14" fmla="*/ 1 w 9"/>
                <a:gd name="T15" fmla="*/ 4 h 16"/>
                <a:gd name="T16" fmla="*/ 0 w 9"/>
                <a:gd name="T17" fmla="*/ 6 h 16"/>
                <a:gd name="T18" fmla="*/ 0 w 9"/>
                <a:gd name="T19" fmla="*/ 7 h 16"/>
                <a:gd name="T20" fmla="*/ 0 w 9"/>
                <a:gd name="T21" fmla="*/ 9 h 16"/>
                <a:gd name="T22" fmla="*/ 0 w 9"/>
                <a:gd name="T23" fmla="*/ 13 h 16"/>
                <a:gd name="T24" fmla="*/ 0 w 9"/>
                <a:gd name="T25" fmla="*/ 15 h 16"/>
                <a:gd name="T26" fmla="*/ 1 w 9"/>
                <a:gd name="T27" fmla="*/ 16 h 16"/>
                <a:gd name="T28" fmla="*/ 3 w 9"/>
                <a:gd name="T29" fmla="*/ 15 h 16"/>
                <a:gd name="T30" fmla="*/ 4 w 9"/>
                <a:gd name="T31" fmla="*/ 11 h 16"/>
                <a:gd name="T32" fmla="*/ 7 w 9"/>
                <a:gd name="T33" fmla="*/ 9 h 16"/>
                <a:gd name="T34" fmla="*/ 9 w 9"/>
                <a:gd name="T35" fmla="*/ 6 h 16"/>
                <a:gd name="T36" fmla="*/ 9 w 9"/>
                <a:gd name="T37" fmla="*/ 3 h 16"/>
                <a:gd name="T38" fmla="*/ 8 w 9"/>
                <a:gd name="T39" fmla="*/ 0 h 16"/>
                <a:gd name="T40" fmla="*/ 7 w 9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291">
              <a:extLst>
                <a:ext uri="{FF2B5EF4-FFF2-40B4-BE49-F238E27FC236}">
                  <a16:creationId xmlns:a16="http://schemas.microsoft.com/office/drawing/2014/main" id="{59B6607A-4678-F42A-3C2B-EE9656F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1" y="414338"/>
              <a:ext cx="34925" cy="15875"/>
            </a:xfrm>
            <a:custGeom>
              <a:avLst/>
              <a:gdLst>
                <a:gd name="T0" fmla="*/ 2 w 22"/>
                <a:gd name="T1" fmla="*/ 1 h 10"/>
                <a:gd name="T2" fmla="*/ 0 w 22"/>
                <a:gd name="T3" fmla="*/ 5 h 10"/>
                <a:gd name="T4" fmla="*/ 2 w 22"/>
                <a:gd name="T5" fmla="*/ 7 h 10"/>
                <a:gd name="T6" fmla="*/ 4 w 22"/>
                <a:gd name="T7" fmla="*/ 6 h 10"/>
                <a:gd name="T8" fmla="*/ 5 w 22"/>
                <a:gd name="T9" fmla="*/ 8 h 10"/>
                <a:gd name="T10" fmla="*/ 7 w 22"/>
                <a:gd name="T11" fmla="*/ 8 h 10"/>
                <a:gd name="T12" fmla="*/ 9 w 22"/>
                <a:gd name="T13" fmla="*/ 5 h 10"/>
                <a:gd name="T14" fmla="*/ 11 w 22"/>
                <a:gd name="T15" fmla="*/ 6 h 10"/>
                <a:gd name="T16" fmla="*/ 12 w 22"/>
                <a:gd name="T17" fmla="*/ 7 h 10"/>
                <a:gd name="T18" fmla="*/ 11 w 22"/>
                <a:gd name="T19" fmla="*/ 10 h 10"/>
                <a:gd name="T20" fmla="*/ 12 w 22"/>
                <a:gd name="T21" fmla="*/ 10 h 10"/>
                <a:gd name="T22" fmla="*/ 16 w 22"/>
                <a:gd name="T23" fmla="*/ 8 h 10"/>
                <a:gd name="T24" fmla="*/ 17 w 22"/>
                <a:gd name="T25" fmla="*/ 7 h 10"/>
                <a:gd name="T26" fmla="*/ 17 w 22"/>
                <a:gd name="T27" fmla="*/ 6 h 10"/>
                <a:gd name="T28" fmla="*/ 18 w 22"/>
                <a:gd name="T29" fmla="*/ 7 h 10"/>
                <a:gd name="T30" fmla="*/ 19 w 22"/>
                <a:gd name="T31" fmla="*/ 7 h 10"/>
                <a:gd name="T32" fmla="*/ 20 w 22"/>
                <a:gd name="T33" fmla="*/ 7 h 10"/>
                <a:gd name="T34" fmla="*/ 22 w 22"/>
                <a:gd name="T35" fmla="*/ 6 h 10"/>
                <a:gd name="T36" fmla="*/ 22 w 22"/>
                <a:gd name="T37" fmla="*/ 4 h 10"/>
                <a:gd name="T38" fmla="*/ 20 w 22"/>
                <a:gd name="T39" fmla="*/ 3 h 10"/>
                <a:gd name="T40" fmla="*/ 15 w 22"/>
                <a:gd name="T41" fmla="*/ 0 h 10"/>
                <a:gd name="T42" fmla="*/ 5 w 22"/>
                <a:gd name="T43" fmla="*/ 0 h 10"/>
                <a:gd name="T44" fmla="*/ 3 w 22"/>
                <a:gd name="T45" fmla="*/ 0 h 10"/>
                <a:gd name="T46" fmla="*/ 2 w 22"/>
                <a:gd name="T4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0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676">
              <a:extLst>
                <a:ext uri="{FF2B5EF4-FFF2-40B4-BE49-F238E27FC236}">
                  <a16:creationId xmlns:a16="http://schemas.microsoft.com/office/drawing/2014/main" id="{BDACFD78-62D5-6C53-C67A-AABB3981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427038"/>
              <a:ext cx="20638" cy="30163"/>
            </a:xfrm>
            <a:custGeom>
              <a:avLst/>
              <a:gdLst>
                <a:gd name="T0" fmla="*/ 10 w 13"/>
                <a:gd name="T1" fmla="*/ 13 h 19"/>
                <a:gd name="T2" fmla="*/ 11 w 13"/>
                <a:gd name="T3" fmla="*/ 16 h 19"/>
                <a:gd name="T4" fmla="*/ 12 w 13"/>
                <a:gd name="T5" fmla="*/ 16 h 19"/>
                <a:gd name="T6" fmla="*/ 12 w 13"/>
                <a:gd name="T7" fmla="*/ 15 h 19"/>
                <a:gd name="T8" fmla="*/ 13 w 13"/>
                <a:gd name="T9" fmla="*/ 13 h 19"/>
                <a:gd name="T10" fmla="*/ 12 w 13"/>
                <a:gd name="T11" fmla="*/ 11 h 19"/>
                <a:gd name="T12" fmla="*/ 12 w 13"/>
                <a:gd name="T13" fmla="*/ 10 h 19"/>
                <a:gd name="T14" fmla="*/ 12 w 13"/>
                <a:gd name="T15" fmla="*/ 9 h 19"/>
                <a:gd name="T16" fmla="*/ 10 w 13"/>
                <a:gd name="T17" fmla="*/ 6 h 19"/>
                <a:gd name="T18" fmla="*/ 10 w 13"/>
                <a:gd name="T19" fmla="*/ 5 h 19"/>
                <a:gd name="T20" fmla="*/ 10 w 13"/>
                <a:gd name="T21" fmla="*/ 4 h 19"/>
                <a:gd name="T22" fmla="*/ 10 w 13"/>
                <a:gd name="T23" fmla="*/ 3 h 19"/>
                <a:gd name="T24" fmla="*/ 10 w 13"/>
                <a:gd name="T25" fmla="*/ 2 h 19"/>
                <a:gd name="T26" fmla="*/ 7 w 13"/>
                <a:gd name="T27" fmla="*/ 0 h 19"/>
                <a:gd name="T28" fmla="*/ 6 w 13"/>
                <a:gd name="T29" fmla="*/ 0 h 19"/>
                <a:gd name="T30" fmla="*/ 5 w 13"/>
                <a:gd name="T31" fmla="*/ 0 h 19"/>
                <a:gd name="T32" fmla="*/ 5 w 13"/>
                <a:gd name="T33" fmla="*/ 2 h 19"/>
                <a:gd name="T34" fmla="*/ 4 w 13"/>
                <a:gd name="T35" fmla="*/ 2 h 19"/>
                <a:gd name="T36" fmla="*/ 3 w 13"/>
                <a:gd name="T37" fmla="*/ 3 h 19"/>
                <a:gd name="T38" fmla="*/ 3 w 13"/>
                <a:gd name="T39" fmla="*/ 4 h 19"/>
                <a:gd name="T40" fmla="*/ 1 w 13"/>
                <a:gd name="T41" fmla="*/ 5 h 19"/>
                <a:gd name="T42" fmla="*/ 3 w 13"/>
                <a:gd name="T43" fmla="*/ 6 h 19"/>
                <a:gd name="T44" fmla="*/ 3 w 13"/>
                <a:gd name="T45" fmla="*/ 9 h 19"/>
                <a:gd name="T46" fmla="*/ 1 w 13"/>
                <a:gd name="T47" fmla="*/ 10 h 19"/>
                <a:gd name="T48" fmla="*/ 0 w 13"/>
                <a:gd name="T49" fmla="*/ 11 h 19"/>
                <a:gd name="T50" fmla="*/ 0 w 13"/>
                <a:gd name="T51" fmla="*/ 12 h 19"/>
                <a:gd name="T52" fmla="*/ 0 w 13"/>
                <a:gd name="T53" fmla="*/ 13 h 19"/>
                <a:gd name="T54" fmla="*/ 1 w 13"/>
                <a:gd name="T55" fmla="*/ 17 h 19"/>
                <a:gd name="T56" fmla="*/ 3 w 13"/>
                <a:gd name="T57" fmla="*/ 19 h 19"/>
                <a:gd name="T58" fmla="*/ 4 w 13"/>
                <a:gd name="T59" fmla="*/ 19 h 19"/>
                <a:gd name="T60" fmla="*/ 6 w 13"/>
                <a:gd name="T61" fmla="*/ 18 h 19"/>
                <a:gd name="T62" fmla="*/ 7 w 13"/>
                <a:gd name="T63" fmla="*/ 17 h 19"/>
                <a:gd name="T64" fmla="*/ 7 w 13"/>
                <a:gd name="T65" fmla="*/ 15 h 19"/>
                <a:gd name="T66" fmla="*/ 7 w 13"/>
                <a:gd name="T67" fmla="*/ 12 h 19"/>
                <a:gd name="T68" fmla="*/ 6 w 13"/>
                <a:gd name="T69" fmla="*/ 9 h 19"/>
                <a:gd name="T70" fmla="*/ 7 w 13"/>
                <a:gd name="T71" fmla="*/ 11 h 19"/>
                <a:gd name="T72" fmla="*/ 10 w 13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9">
                  <a:moveTo>
                    <a:pt x="10" y="13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6" y="9"/>
                  </a:lnTo>
                  <a:lnTo>
                    <a:pt x="7" y="11"/>
                  </a:lnTo>
                  <a:lnTo>
                    <a:pt x="10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403">
              <a:extLst>
                <a:ext uri="{FF2B5EF4-FFF2-40B4-BE49-F238E27FC236}">
                  <a16:creationId xmlns:a16="http://schemas.microsoft.com/office/drawing/2014/main" id="{B1D08AEA-1EB7-CCD0-5B85-9A56CB14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4" y="1911350"/>
              <a:ext cx="60325" cy="58738"/>
            </a:xfrm>
            <a:custGeom>
              <a:avLst/>
              <a:gdLst>
                <a:gd name="T0" fmla="*/ 21 w 38"/>
                <a:gd name="T1" fmla="*/ 2 h 37"/>
                <a:gd name="T2" fmla="*/ 16 w 38"/>
                <a:gd name="T3" fmla="*/ 1 h 37"/>
                <a:gd name="T4" fmla="*/ 10 w 38"/>
                <a:gd name="T5" fmla="*/ 0 h 37"/>
                <a:gd name="T6" fmla="*/ 0 w 38"/>
                <a:gd name="T7" fmla="*/ 5 h 37"/>
                <a:gd name="T8" fmla="*/ 0 w 38"/>
                <a:gd name="T9" fmla="*/ 7 h 37"/>
                <a:gd name="T10" fmla="*/ 0 w 38"/>
                <a:gd name="T11" fmla="*/ 14 h 37"/>
                <a:gd name="T12" fmla="*/ 0 w 38"/>
                <a:gd name="T13" fmla="*/ 18 h 37"/>
                <a:gd name="T14" fmla="*/ 1 w 38"/>
                <a:gd name="T15" fmla="*/ 20 h 37"/>
                <a:gd name="T16" fmla="*/ 4 w 38"/>
                <a:gd name="T17" fmla="*/ 27 h 37"/>
                <a:gd name="T18" fmla="*/ 5 w 38"/>
                <a:gd name="T19" fmla="*/ 28 h 37"/>
                <a:gd name="T20" fmla="*/ 5 w 38"/>
                <a:gd name="T21" fmla="*/ 30 h 37"/>
                <a:gd name="T22" fmla="*/ 5 w 38"/>
                <a:gd name="T23" fmla="*/ 31 h 37"/>
                <a:gd name="T24" fmla="*/ 9 w 38"/>
                <a:gd name="T25" fmla="*/ 33 h 37"/>
                <a:gd name="T26" fmla="*/ 11 w 38"/>
                <a:gd name="T27" fmla="*/ 31 h 37"/>
                <a:gd name="T28" fmla="*/ 14 w 38"/>
                <a:gd name="T29" fmla="*/ 31 h 37"/>
                <a:gd name="T30" fmla="*/ 12 w 38"/>
                <a:gd name="T31" fmla="*/ 33 h 37"/>
                <a:gd name="T32" fmla="*/ 11 w 38"/>
                <a:gd name="T33" fmla="*/ 34 h 37"/>
                <a:gd name="T34" fmla="*/ 11 w 38"/>
                <a:gd name="T35" fmla="*/ 37 h 37"/>
                <a:gd name="T36" fmla="*/ 15 w 38"/>
                <a:gd name="T37" fmla="*/ 37 h 37"/>
                <a:gd name="T38" fmla="*/ 22 w 38"/>
                <a:gd name="T39" fmla="*/ 33 h 37"/>
                <a:gd name="T40" fmla="*/ 25 w 38"/>
                <a:gd name="T41" fmla="*/ 31 h 37"/>
                <a:gd name="T42" fmla="*/ 25 w 38"/>
                <a:gd name="T43" fmla="*/ 28 h 37"/>
                <a:gd name="T44" fmla="*/ 27 w 38"/>
                <a:gd name="T45" fmla="*/ 26 h 37"/>
                <a:gd name="T46" fmla="*/ 30 w 38"/>
                <a:gd name="T47" fmla="*/ 24 h 37"/>
                <a:gd name="T48" fmla="*/ 35 w 38"/>
                <a:gd name="T49" fmla="*/ 23 h 37"/>
                <a:gd name="T50" fmla="*/ 38 w 38"/>
                <a:gd name="T51" fmla="*/ 15 h 37"/>
                <a:gd name="T52" fmla="*/ 35 w 38"/>
                <a:gd name="T53" fmla="*/ 14 h 37"/>
                <a:gd name="T54" fmla="*/ 33 w 38"/>
                <a:gd name="T55" fmla="*/ 13 h 37"/>
                <a:gd name="T56" fmla="*/ 30 w 38"/>
                <a:gd name="T57" fmla="*/ 15 h 37"/>
                <a:gd name="T58" fmla="*/ 27 w 38"/>
                <a:gd name="T59" fmla="*/ 15 h 37"/>
                <a:gd name="T60" fmla="*/ 25 w 38"/>
                <a:gd name="T61" fmla="*/ 14 h 37"/>
                <a:gd name="T62" fmla="*/ 25 w 38"/>
                <a:gd name="T63" fmla="*/ 11 h 37"/>
                <a:gd name="T64" fmla="*/ 25 w 38"/>
                <a:gd name="T65" fmla="*/ 8 h 37"/>
                <a:gd name="T66" fmla="*/ 23 w 38"/>
                <a:gd name="T67" fmla="*/ 7 h 37"/>
                <a:gd name="T68" fmla="*/ 22 w 38"/>
                <a:gd name="T69" fmla="*/ 6 h 37"/>
                <a:gd name="T70" fmla="*/ 22 w 38"/>
                <a:gd name="T7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37">
                  <a:moveTo>
                    <a:pt x="22" y="4"/>
                  </a:moveTo>
                  <a:lnTo>
                    <a:pt x="21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7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408">
              <a:extLst>
                <a:ext uri="{FF2B5EF4-FFF2-40B4-BE49-F238E27FC236}">
                  <a16:creationId xmlns:a16="http://schemas.microsoft.com/office/drawing/2014/main" id="{437701B0-BFBA-7781-30B3-61975D2D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9" y="1443038"/>
              <a:ext cx="39688" cy="60325"/>
            </a:xfrm>
            <a:custGeom>
              <a:avLst/>
              <a:gdLst>
                <a:gd name="T0" fmla="*/ 10 w 25"/>
                <a:gd name="T1" fmla="*/ 0 h 38"/>
                <a:gd name="T2" fmla="*/ 8 w 25"/>
                <a:gd name="T3" fmla="*/ 0 h 38"/>
                <a:gd name="T4" fmla="*/ 7 w 25"/>
                <a:gd name="T5" fmla="*/ 0 h 38"/>
                <a:gd name="T6" fmla="*/ 7 w 25"/>
                <a:gd name="T7" fmla="*/ 1 h 38"/>
                <a:gd name="T8" fmla="*/ 5 w 25"/>
                <a:gd name="T9" fmla="*/ 2 h 38"/>
                <a:gd name="T10" fmla="*/ 2 w 25"/>
                <a:gd name="T11" fmla="*/ 4 h 38"/>
                <a:gd name="T12" fmla="*/ 1 w 25"/>
                <a:gd name="T13" fmla="*/ 7 h 38"/>
                <a:gd name="T14" fmla="*/ 0 w 25"/>
                <a:gd name="T15" fmla="*/ 10 h 38"/>
                <a:gd name="T16" fmla="*/ 0 w 25"/>
                <a:gd name="T17" fmla="*/ 14 h 38"/>
                <a:gd name="T18" fmla="*/ 1 w 25"/>
                <a:gd name="T19" fmla="*/ 16 h 38"/>
                <a:gd name="T20" fmla="*/ 2 w 25"/>
                <a:gd name="T21" fmla="*/ 19 h 38"/>
                <a:gd name="T22" fmla="*/ 4 w 25"/>
                <a:gd name="T23" fmla="*/ 22 h 38"/>
                <a:gd name="T24" fmla="*/ 2 w 25"/>
                <a:gd name="T25" fmla="*/ 22 h 38"/>
                <a:gd name="T26" fmla="*/ 2 w 25"/>
                <a:gd name="T27" fmla="*/ 23 h 38"/>
                <a:gd name="T28" fmla="*/ 2 w 25"/>
                <a:gd name="T29" fmla="*/ 25 h 38"/>
                <a:gd name="T30" fmla="*/ 2 w 25"/>
                <a:gd name="T31" fmla="*/ 26 h 38"/>
                <a:gd name="T32" fmla="*/ 4 w 25"/>
                <a:gd name="T33" fmla="*/ 29 h 38"/>
                <a:gd name="T34" fmla="*/ 4 w 25"/>
                <a:gd name="T35" fmla="*/ 30 h 38"/>
                <a:gd name="T36" fmla="*/ 4 w 25"/>
                <a:gd name="T37" fmla="*/ 32 h 38"/>
                <a:gd name="T38" fmla="*/ 6 w 25"/>
                <a:gd name="T39" fmla="*/ 34 h 38"/>
                <a:gd name="T40" fmla="*/ 10 w 25"/>
                <a:gd name="T41" fmla="*/ 36 h 38"/>
                <a:gd name="T42" fmla="*/ 13 w 25"/>
                <a:gd name="T43" fmla="*/ 38 h 38"/>
                <a:gd name="T44" fmla="*/ 18 w 25"/>
                <a:gd name="T45" fmla="*/ 38 h 38"/>
                <a:gd name="T46" fmla="*/ 21 w 25"/>
                <a:gd name="T47" fmla="*/ 38 h 38"/>
                <a:gd name="T48" fmla="*/ 23 w 25"/>
                <a:gd name="T49" fmla="*/ 36 h 38"/>
                <a:gd name="T50" fmla="*/ 24 w 25"/>
                <a:gd name="T51" fmla="*/ 35 h 38"/>
                <a:gd name="T52" fmla="*/ 24 w 25"/>
                <a:gd name="T53" fmla="*/ 33 h 38"/>
                <a:gd name="T54" fmla="*/ 23 w 25"/>
                <a:gd name="T55" fmla="*/ 30 h 38"/>
                <a:gd name="T56" fmla="*/ 23 w 25"/>
                <a:gd name="T57" fmla="*/ 29 h 38"/>
                <a:gd name="T58" fmla="*/ 25 w 25"/>
                <a:gd name="T59" fmla="*/ 27 h 38"/>
                <a:gd name="T60" fmla="*/ 21 w 25"/>
                <a:gd name="T61" fmla="*/ 26 h 38"/>
                <a:gd name="T62" fmla="*/ 20 w 25"/>
                <a:gd name="T63" fmla="*/ 26 h 38"/>
                <a:gd name="T64" fmla="*/ 20 w 25"/>
                <a:gd name="T65" fmla="*/ 23 h 38"/>
                <a:gd name="T66" fmla="*/ 21 w 25"/>
                <a:gd name="T67" fmla="*/ 23 h 38"/>
                <a:gd name="T68" fmla="*/ 23 w 25"/>
                <a:gd name="T69" fmla="*/ 23 h 38"/>
                <a:gd name="T70" fmla="*/ 23 w 25"/>
                <a:gd name="T71" fmla="*/ 22 h 38"/>
                <a:gd name="T72" fmla="*/ 23 w 25"/>
                <a:gd name="T73" fmla="*/ 20 h 38"/>
                <a:gd name="T74" fmla="*/ 19 w 25"/>
                <a:gd name="T75" fmla="*/ 16 h 38"/>
                <a:gd name="T76" fmla="*/ 20 w 25"/>
                <a:gd name="T77" fmla="*/ 15 h 38"/>
                <a:gd name="T78" fmla="*/ 19 w 25"/>
                <a:gd name="T79" fmla="*/ 9 h 38"/>
                <a:gd name="T80" fmla="*/ 18 w 25"/>
                <a:gd name="T81" fmla="*/ 6 h 38"/>
                <a:gd name="T82" fmla="*/ 15 w 25"/>
                <a:gd name="T83" fmla="*/ 3 h 38"/>
                <a:gd name="T84" fmla="*/ 14 w 25"/>
                <a:gd name="T85" fmla="*/ 2 h 38"/>
                <a:gd name="T86" fmla="*/ 10 w 25"/>
                <a:gd name="T8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3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667">
              <a:extLst>
                <a:ext uri="{FF2B5EF4-FFF2-40B4-BE49-F238E27FC236}">
                  <a16:creationId xmlns:a16="http://schemas.microsoft.com/office/drawing/2014/main" id="{267DF155-FF22-C538-8C52-BDBCDBE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6" y="1711325"/>
              <a:ext cx="58738" cy="73025"/>
            </a:xfrm>
            <a:custGeom>
              <a:avLst/>
              <a:gdLst>
                <a:gd name="T0" fmla="*/ 33 w 37"/>
                <a:gd name="T1" fmla="*/ 1 h 46"/>
                <a:gd name="T2" fmla="*/ 31 w 37"/>
                <a:gd name="T3" fmla="*/ 1 h 46"/>
                <a:gd name="T4" fmla="*/ 26 w 37"/>
                <a:gd name="T5" fmla="*/ 2 h 46"/>
                <a:gd name="T6" fmla="*/ 19 w 37"/>
                <a:gd name="T7" fmla="*/ 7 h 46"/>
                <a:gd name="T8" fmla="*/ 14 w 37"/>
                <a:gd name="T9" fmla="*/ 17 h 46"/>
                <a:gd name="T10" fmla="*/ 12 w 37"/>
                <a:gd name="T11" fmla="*/ 21 h 46"/>
                <a:gd name="T12" fmla="*/ 8 w 37"/>
                <a:gd name="T13" fmla="*/ 25 h 46"/>
                <a:gd name="T14" fmla="*/ 6 w 37"/>
                <a:gd name="T15" fmla="*/ 27 h 46"/>
                <a:gd name="T16" fmla="*/ 5 w 37"/>
                <a:gd name="T17" fmla="*/ 30 h 46"/>
                <a:gd name="T18" fmla="*/ 5 w 37"/>
                <a:gd name="T19" fmla="*/ 35 h 46"/>
                <a:gd name="T20" fmla="*/ 1 w 37"/>
                <a:gd name="T21" fmla="*/ 42 h 46"/>
                <a:gd name="T22" fmla="*/ 0 w 37"/>
                <a:gd name="T23" fmla="*/ 45 h 46"/>
                <a:gd name="T24" fmla="*/ 2 w 37"/>
                <a:gd name="T25" fmla="*/ 46 h 46"/>
                <a:gd name="T26" fmla="*/ 5 w 37"/>
                <a:gd name="T27" fmla="*/ 45 h 46"/>
                <a:gd name="T28" fmla="*/ 8 w 37"/>
                <a:gd name="T29" fmla="*/ 43 h 46"/>
                <a:gd name="T30" fmla="*/ 11 w 37"/>
                <a:gd name="T31" fmla="*/ 46 h 46"/>
                <a:gd name="T32" fmla="*/ 13 w 37"/>
                <a:gd name="T33" fmla="*/ 46 h 46"/>
                <a:gd name="T34" fmla="*/ 14 w 37"/>
                <a:gd name="T35" fmla="*/ 43 h 46"/>
                <a:gd name="T36" fmla="*/ 15 w 37"/>
                <a:gd name="T37" fmla="*/ 42 h 46"/>
                <a:gd name="T38" fmla="*/ 18 w 37"/>
                <a:gd name="T39" fmla="*/ 41 h 46"/>
                <a:gd name="T40" fmla="*/ 19 w 37"/>
                <a:gd name="T41" fmla="*/ 39 h 46"/>
                <a:gd name="T42" fmla="*/ 24 w 37"/>
                <a:gd name="T43" fmla="*/ 34 h 46"/>
                <a:gd name="T44" fmla="*/ 28 w 37"/>
                <a:gd name="T45" fmla="*/ 30 h 46"/>
                <a:gd name="T46" fmla="*/ 29 w 37"/>
                <a:gd name="T47" fmla="*/ 26 h 46"/>
                <a:gd name="T48" fmla="*/ 32 w 37"/>
                <a:gd name="T49" fmla="*/ 23 h 46"/>
                <a:gd name="T50" fmla="*/ 33 w 37"/>
                <a:gd name="T51" fmla="*/ 21 h 46"/>
                <a:gd name="T52" fmla="*/ 34 w 37"/>
                <a:gd name="T53" fmla="*/ 20 h 46"/>
                <a:gd name="T54" fmla="*/ 37 w 37"/>
                <a:gd name="T55" fmla="*/ 17 h 46"/>
                <a:gd name="T56" fmla="*/ 35 w 37"/>
                <a:gd name="T57" fmla="*/ 15 h 46"/>
                <a:gd name="T58" fmla="*/ 33 w 37"/>
                <a:gd name="T59" fmla="*/ 14 h 46"/>
                <a:gd name="T60" fmla="*/ 32 w 37"/>
                <a:gd name="T61" fmla="*/ 10 h 46"/>
                <a:gd name="T62" fmla="*/ 31 w 37"/>
                <a:gd name="T6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46">
                  <a:moveTo>
                    <a:pt x="33" y="3"/>
                  </a:moveTo>
                  <a:lnTo>
                    <a:pt x="33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423">
              <a:extLst>
                <a:ext uri="{FF2B5EF4-FFF2-40B4-BE49-F238E27FC236}">
                  <a16:creationId xmlns:a16="http://schemas.microsoft.com/office/drawing/2014/main" id="{A76DB382-85F1-3D5D-32F9-D2C0F12B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6" y="336550"/>
              <a:ext cx="76200" cy="185738"/>
            </a:xfrm>
            <a:custGeom>
              <a:avLst/>
              <a:gdLst>
                <a:gd name="T0" fmla="*/ 43 w 48"/>
                <a:gd name="T1" fmla="*/ 33 h 117"/>
                <a:gd name="T2" fmla="*/ 41 w 48"/>
                <a:gd name="T3" fmla="*/ 36 h 117"/>
                <a:gd name="T4" fmla="*/ 36 w 48"/>
                <a:gd name="T5" fmla="*/ 35 h 117"/>
                <a:gd name="T6" fmla="*/ 38 w 48"/>
                <a:gd name="T7" fmla="*/ 31 h 117"/>
                <a:gd name="T8" fmla="*/ 37 w 48"/>
                <a:gd name="T9" fmla="*/ 23 h 117"/>
                <a:gd name="T10" fmla="*/ 31 w 48"/>
                <a:gd name="T11" fmla="*/ 23 h 117"/>
                <a:gd name="T12" fmla="*/ 27 w 48"/>
                <a:gd name="T13" fmla="*/ 31 h 117"/>
                <a:gd name="T14" fmla="*/ 27 w 48"/>
                <a:gd name="T15" fmla="*/ 28 h 117"/>
                <a:gd name="T16" fmla="*/ 28 w 48"/>
                <a:gd name="T17" fmla="*/ 22 h 117"/>
                <a:gd name="T18" fmla="*/ 27 w 48"/>
                <a:gd name="T19" fmla="*/ 16 h 117"/>
                <a:gd name="T20" fmla="*/ 29 w 48"/>
                <a:gd name="T21" fmla="*/ 6 h 117"/>
                <a:gd name="T22" fmla="*/ 28 w 48"/>
                <a:gd name="T23" fmla="*/ 4 h 117"/>
                <a:gd name="T24" fmla="*/ 18 w 48"/>
                <a:gd name="T25" fmla="*/ 7 h 117"/>
                <a:gd name="T26" fmla="*/ 17 w 48"/>
                <a:gd name="T27" fmla="*/ 16 h 117"/>
                <a:gd name="T28" fmla="*/ 16 w 48"/>
                <a:gd name="T29" fmla="*/ 20 h 117"/>
                <a:gd name="T30" fmla="*/ 9 w 48"/>
                <a:gd name="T31" fmla="*/ 16 h 117"/>
                <a:gd name="T32" fmla="*/ 5 w 48"/>
                <a:gd name="T33" fmla="*/ 23 h 117"/>
                <a:gd name="T34" fmla="*/ 13 w 48"/>
                <a:gd name="T35" fmla="*/ 23 h 117"/>
                <a:gd name="T36" fmla="*/ 16 w 48"/>
                <a:gd name="T37" fmla="*/ 26 h 117"/>
                <a:gd name="T38" fmla="*/ 22 w 48"/>
                <a:gd name="T39" fmla="*/ 31 h 117"/>
                <a:gd name="T40" fmla="*/ 23 w 48"/>
                <a:gd name="T41" fmla="*/ 37 h 117"/>
                <a:gd name="T42" fmla="*/ 27 w 48"/>
                <a:gd name="T43" fmla="*/ 43 h 117"/>
                <a:gd name="T44" fmla="*/ 24 w 48"/>
                <a:gd name="T45" fmla="*/ 52 h 117"/>
                <a:gd name="T46" fmla="*/ 17 w 48"/>
                <a:gd name="T47" fmla="*/ 50 h 117"/>
                <a:gd name="T48" fmla="*/ 11 w 48"/>
                <a:gd name="T49" fmla="*/ 49 h 117"/>
                <a:gd name="T50" fmla="*/ 8 w 48"/>
                <a:gd name="T51" fmla="*/ 50 h 117"/>
                <a:gd name="T52" fmla="*/ 0 w 48"/>
                <a:gd name="T53" fmla="*/ 54 h 117"/>
                <a:gd name="T54" fmla="*/ 4 w 48"/>
                <a:gd name="T55" fmla="*/ 63 h 117"/>
                <a:gd name="T56" fmla="*/ 11 w 48"/>
                <a:gd name="T57" fmla="*/ 63 h 117"/>
                <a:gd name="T58" fmla="*/ 13 w 48"/>
                <a:gd name="T59" fmla="*/ 65 h 117"/>
                <a:gd name="T60" fmla="*/ 17 w 48"/>
                <a:gd name="T61" fmla="*/ 73 h 117"/>
                <a:gd name="T62" fmla="*/ 21 w 48"/>
                <a:gd name="T63" fmla="*/ 67 h 117"/>
                <a:gd name="T64" fmla="*/ 23 w 48"/>
                <a:gd name="T65" fmla="*/ 60 h 117"/>
                <a:gd name="T66" fmla="*/ 27 w 48"/>
                <a:gd name="T67" fmla="*/ 65 h 117"/>
                <a:gd name="T68" fmla="*/ 29 w 48"/>
                <a:gd name="T69" fmla="*/ 63 h 117"/>
                <a:gd name="T70" fmla="*/ 30 w 48"/>
                <a:gd name="T71" fmla="*/ 72 h 117"/>
                <a:gd name="T72" fmla="*/ 29 w 48"/>
                <a:gd name="T73" fmla="*/ 85 h 117"/>
                <a:gd name="T74" fmla="*/ 25 w 48"/>
                <a:gd name="T75" fmla="*/ 101 h 117"/>
                <a:gd name="T76" fmla="*/ 23 w 48"/>
                <a:gd name="T77" fmla="*/ 109 h 117"/>
                <a:gd name="T78" fmla="*/ 28 w 48"/>
                <a:gd name="T79" fmla="*/ 115 h 117"/>
                <a:gd name="T80" fmla="*/ 31 w 48"/>
                <a:gd name="T81" fmla="*/ 112 h 117"/>
                <a:gd name="T82" fmla="*/ 33 w 48"/>
                <a:gd name="T83" fmla="*/ 99 h 117"/>
                <a:gd name="T84" fmla="*/ 36 w 48"/>
                <a:gd name="T85" fmla="*/ 89 h 117"/>
                <a:gd name="T86" fmla="*/ 36 w 48"/>
                <a:gd name="T87" fmla="*/ 81 h 117"/>
                <a:gd name="T88" fmla="*/ 37 w 48"/>
                <a:gd name="T89" fmla="*/ 76 h 117"/>
                <a:gd name="T90" fmla="*/ 44 w 48"/>
                <a:gd name="T91" fmla="*/ 80 h 117"/>
                <a:gd name="T92" fmla="*/ 44 w 48"/>
                <a:gd name="T93" fmla="*/ 69 h 117"/>
                <a:gd name="T94" fmla="*/ 38 w 48"/>
                <a:gd name="T95" fmla="*/ 70 h 117"/>
                <a:gd name="T96" fmla="*/ 37 w 48"/>
                <a:gd name="T97" fmla="*/ 62 h 117"/>
                <a:gd name="T98" fmla="*/ 36 w 48"/>
                <a:gd name="T99" fmla="*/ 59 h 117"/>
                <a:gd name="T100" fmla="*/ 37 w 48"/>
                <a:gd name="T101" fmla="*/ 59 h 117"/>
                <a:gd name="T102" fmla="*/ 41 w 48"/>
                <a:gd name="T103" fmla="*/ 55 h 117"/>
                <a:gd name="T104" fmla="*/ 38 w 48"/>
                <a:gd name="T105" fmla="*/ 46 h 117"/>
                <a:gd name="T106" fmla="*/ 46 w 48"/>
                <a:gd name="T107" fmla="*/ 37 h 117"/>
                <a:gd name="T108" fmla="*/ 41 w 48"/>
                <a:gd name="T109" fmla="*/ 4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17">
                  <a:moveTo>
                    <a:pt x="41" y="37"/>
                  </a:moveTo>
                  <a:lnTo>
                    <a:pt x="47" y="30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4" y="30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3" y="26"/>
                  </a:lnTo>
                  <a:lnTo>
                    <a:pt x="31" y="27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7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2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3" y="48"/>
                  </a:lnTo>
                  <a:lnTo>
                    <a:pt x="25" y="50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0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0"/>
                  </a:lnTo>
                  <a:lnTo>
                    <a:pt x="15" y="48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5" y="62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4" y="66"/>
                  </a:lnTo>
                  <a:lnTo>
                    <a:pt x="24" y="63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61"/>
                  </a:lnTo>
                  <a:lnTo>
                    <a:pt x="27" y="65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1" y="79"/>
                  </a:lnTo>
                  <a:lnTo>
                    <a:pt x="30" y="82"/>
                  </a:lnTo>
                  <a:lnTo>
                    <a:pt x="29" y="85"/>
                  </a:lnTo>
                  <a:lnTo>
                    <a:pt x="28" y="92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100"/>
                  </a:lnTo>
                  <a:lnTo>
                    <a:pt x="25" y="101"/>
                  </a:lnTo>
                  <a:lnTo>
                    <a:pt x="27" y="102"/>
                  </a:lnTo>
                  <a:lnTo>
                    <a:pt x="27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3" y="109"/>
                  </a:lnTo>
                  <a:lnTo>
                    <a:pt x="23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30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1" y="107"/>
                  </a:lnTo>
                  <a:lnTo>
                    <a:pt x="33" y="106"/>
                  </a:lnTo>
                  <a:lnTo>
                    <a:pt x="33" y="102"/>
                  </a:lnTo>
                  <a:lnTo>
                    <a:pt x="33" y="99"/>
                  </a:lnTo>
                  <a:lnTo>
                    <a:pt x="33" y="96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7" y="96"/>
                  </a:lnTo>
                  <a:lnTo>
                    <a:pt x="35" y="92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6"/>
                  </a:lnTo>
                  <a:lnTo>
                    <a:pt x="37" y="76"/>
                  </a:lnTo>
                  <a:lnTo>
                    <a:pt x="37" y="75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2" y="79"/>
                  </a:lnTo>
                  <a:lnTo>
                    <a:pt x="44" y="80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6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9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1" y="73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5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4" y="48"/>
                  </a:lnTo>
                  <a:lnTo>
                    <a:pt x="43" y="47"/>
                  </a:lnTo>
                  <a:lnTo>
                    <a:pt x="38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39"/>
                  </a:lnTo>
                  <a:lnTo>
                    <a:pt x="41" y="3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428">
              <a:extLst>
                <a:ext uri="{FF2B5EF4-FFF2-40B4-BE49-F238E27FC236}">
                  <a16:creationId xmlns:a16="http://schemas.microsoft.com/office/drawing/2014/main" id="{555876A1-DB03-EEB1-DC34-45C3F7CE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351" y="688975"/>
              <a:ext cx="79375" cy="60325"/>
            </a:xfrm>
            <a:custGeom>
              <a:avLst/>
              <a:gdLst>
                <a:gd name="T0" fmla="*/ 42 w 50"/>
                <a:gd name="T1" fmla="*/ 36 h 38"/>
                <a:gd name="T2" fmla="*/ 45 w 50"/>
                <a:gd name="T3" fmla="*/ 34 h 38"/>
                <a:gd name="T4" fmla="*/ 50 w 50"/>
                <a:gd name="T5" fmla="*/ 32 h 38"/>
                <a:gd name="T6" fmla="*/ 50 w 50"/>
                <a:gd name="T7" fmla="*/ 29 h 38"/>
                <a:gd name="T8" fmla="*/ 50 w 50"/>
                <a:gd name="T9" fmla="*/ 26 h 38"/>
                <a:gd name="T10" fmla="*/ 48 w 50"/>
                <a:gd name="T11" fmla="*/ 26 h 38"/>
                <a:gd name="T12" fmla="*/ 43 w 50"/>
                <a:gd name="T13" fmla="*/ 27 h 38"/>
                <a:gd name="T14" fmla="*/ 45 w 50"/>
                <a:gd name="T15" fmla="*/ 32 h 38"/>
                <a:gd name="T16" fmla="*/ 42 w 50"/>
                <a:gd name="T17" fmla="*/ 32 h 38"/>
                <a:gd name="T18" fmla="*/ 39 w 50"/>
                <a:gd name="T19" fmla="*/ 28 h 38"/>
                <a:gd name="T20" fmla="*/ 44 w 50"/>
                <a:gd name="T21" fmla="*/ 25 h 38"/>
                <a:gd name="T22" fmla="*/ 44 w 50"/>
                <a:gd name="T23" fmla="*/ 22 h 38"/>
                <a:gd name="T24" fmla="*/ 40 w 50"/>
                <a:gd name="T25" fmla="*/ 22 h 38"/>
                <a:gd name="T26" fmla="*/ 38 w 50"/>
                <a:gd name="T27" fmla="*/ 25 h 38"/>
                <a:gd name="T28" fmla="*/ 36 w 50"/>
                <a:gd name="T29" fmla="*/ 23 h 38"/>
                <a:gd name="T30" fmla="*/ 37 w 50"/>
                <a:gd name="T31" fmla="*/ 21 h 38"/>
                <a:gd name="T32" fmla="*/ 35 w 50"/>
                <a:gd name="T33" fmla="*/ 21 h 38"/>
                <a:gd name="T34" fmla="*/ 32 w 50"/>
                <a:gd name="T35" fmla="*/ 19 h 38"/>
                <a:gd name="T36" fmla="*/ 30 w 50"/>
                <a:gd name="T37" fmla="*/ 21 h 38"/>
                <a:gd name="T38" fmla="*/ 26 w 50"/>
                <a:gd name="T39" fmla="*/ 19 h 38"/>
                <a:gd name="T40" fmla="*/ 24 w 50"/>
                <a:gd name="T41" fmla="*/ 21 h 38"/>
                <a:gd name="T42" fmla="*/ 20 w 50"/>
                <a:gd name="T43" fmla="*/ 22 h 38"/>
                <a:gd name="T44" fmla="*/ 18 w 50"/>
                <a:gd name="T45" fmla="*/ 20 h 38"/>
                <a:gd name="T46" fmla="*/ 22 w 50"/>
                <a:gd name="T47" fmla="*/ 17 h 38"/>
                <a:gd name="T48" fmla="*/ 23 w 50"/>
                <a:gd name="T49" fmla="*/ 13 h 38"/>
                <a:gd name="T50" fmla="*/ 27 w 50"/>
                <a:gd name="T51" fmla="*/ 12 h 38"/>
                <a:gd name="T52" fmla="*/ 27 w 50"/>
                <a:gd name="T53" fmla="*/ 10 h 38"/>
                <a:gd name="T54" fmla="*/ 23 w 50"/>
                <a:gd name="T55" fmla="*/ 7 h 38"/>
                <a:gd name="T56" fmla="*/ 23 w 50"/>
                <a:gd name="T57" fmla="*/ 7 h 38"/>
                <a:gd name="T58" fmla="*/ 23 w 50"/>
                <a:gd name="T59" fmla="*/ 6 h 38"/>
                <a:gd name="T60" fmla="*/ 22 w 50"/>
                <a:gd name="T61" fmla="*/ 2 h 38"/>
                <a:gd name="T62" fmla="*/ 20 w 50"/>
                <a:gd name="T63" fmla="*/ 3 h 38"/>
                <a:gd name="T64" fmla="*/ 17 w 50"/>
                <a:gd name="T65" fmla="*/ 1 h 38"/>
                <a:gd name="T66" fmla="*/ 11 w 50"/>
                <a:gd name="T67" fmla="*/ 0 h 38"/>
                <a:gd name="T68" fmla="*/ 4 w 50"/>
                <a:gd name="T69" fmla="*/ 3 h 38"/>
                <a:gd name="T70" fmla="*/ 1 w 50"/>
                <a:gd name="T71" fmla="*/ 13 h 38"/>
                <a:gd name="T72" fmla="*/ 0 w 50"/>
                <a:gd name="T73" fmla="*/ 19 h 38"/>
                <a:gd name="T74" fmla="*/ 4 w 50"/>
                <a:gd name="T75" fmla="*/ 27 h 38"/>
                <a:gd name="T76" fmla="*/ 6 w 50"/>
                <a:gd name="T77" fmla="*/ 27 h 38"/>
                <a:gd name="T78" fmla="*/ 9 w 50"/>
                <a:gd name="T79" fmla="*/ 25 h 38"/>
                <a:gd name="T80" fmla="*/ 7 w 50"/>
                <a:gd name="T81" fmla="*/ 22 h 38"/>
                <a:gd name="T82" fmla="*/ 7 w 50"/>
                <a:gd name="T83" fmla="*/ 20 h 38"/>
                <a:gd name="T84" fmla="*/ 9 w 50"/>
                <a:gd name="T85" fmla="*/ 19 h 38"/>
                <a:gd name="T86" fmla="*/ 10 w 50"/>
                <a:gd name="T87" fmla="*/ 17 h 38"/>
                <a:gd name="T88" fmla="*/ 10 w 50"/>
                <a:gd name="T89" fmla="*/ 15 h 38"/>
                <a:gd name="T90" fmla="*/ 11 w 50"/>
                <a:gd name="T91" fmla="*/ 16 h 38"/>
                <a:gd name="T92" fmla="*/ 12 w 50"/>
                <a:gd name="T93" fmla="*/ 19 h 38"/>
                <a:gd name="T94" fmla="*/ 11 w 50"/>
                <a:gd name="T95" fmla="*/ 22 h 38"/>
                <a:gd name="T96" fmla="*/ 10 w 50"/>
                <a:gd name="T97" fmla="*/ 28 h 38"/>
                <a:gd name="T98" fmla="*/ 12 w 50"/>
                <a:gd name="T99" fmla="*/ 34 h 38"/>
                <a:gd name="T100" fmla="*/ 19 w 50"/>
                <a:gd name="T101" fmla="*/ 34 h 38"/>
                <a:gd name="T102" fmla="*/ 20 w 50"/>
                <a:gd name="T103" fmla="*/ 32 h 38"/>
                <a:gd name="T104" fmla="*/ 22 w 50"/>
                <a:gd name="T105" fmla="*/ 29 h 38"/>
                <a:gd name="T106" fmla="*/ 23 w 50"/>
                <a:gd name="T107" fmla="*/ 30 h 38"/>
                <a:gd name="T108" fmla="*/ 25 w 50"/>
                <a:gd name="T109" fmla="*/ 29 h 38"/>
                <a:gd name="T110" fmla="*/ 27 w 50"/>
                <a:gd name="T111" fmla="*/ 27 h 38"/>
                <a:gd name="T112" fmla="*/ 30 w 50"/>
                <a:gd name="T113" fmla="*/ 28 h 38"/>
                <a:gd name="T114" fmla="*/ 33 w 50"/>
                <a:gd name="T115" fmla="*/ 35 h 38"/>
                <a:gd name="T116" fmla="*/ 39 w 50"/>
                <a:gd name="T1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38">
                  <a:moveTo>
                    <a:pt x="40" y="38"/>
                  </a:moveTo>
                  <a:lnTo>
                    <a:pt x="42" y="36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8" y="33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30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0" y="28"/>
                  </a:lnTo>
                  <a:lnTo>
                    <a:pt x="32" y="34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9" y="38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647">
              <a:extLst>
                <a:ext uri="{FF2B5EF4-FFF2-40B4-BE49-F238E27FC236}">
                  <a16:creationId xmlns:a16="http://schemas.microsoft.com/office/drawing/2014/main" id="{B5EB4C00-8CAE-9F38-CE53-D6901FA9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4381500"/>
              <a:ext cx="47625" cy="46038"/>
            </a:xfrm>
            <a:custGeom>
              <a:avLst/>
              <a:gdLst>
                <a:gd name="T0" fmla="*/ 0 w 30"/>
                <a:gd name="T1" fmla="*/ 22 h 29"/>
                <a:gd name="T2" fmla="*/ 0 w 30"/>
                <a:gd name="T3" fmla="*/ 23 h 29"/>
                <a:gd name="T4" fmla="*/ 1 w 30"/>
                <a:gd name="T5" fmla="*/ 24 h 29"/>
                <a:gd name="T6" fmla="*/ 3 w 30"/>
                <a:gd name="T7" fmla="*/ 26 h 29"/>
                <a:gd name="T8" fmla="*/ 3 w 30"/>
                <a:gd name="T9" fmla="*/ 24 h 29"/>
                <a:gd name="T10" fmla="*/ 4 w 30"/>
                <a:gd name="T11" fmla="*/ 24 h 29"/>
                <a:gd name="T12" fmla="*/ 7 w 30"/>
                <a:gd name="T13" fmla="*/ 24 h 29"/>
                <a:gd name="T14" fmla="*/ 7 w 30"/>
                <a:gd name="T15" fmla="*/ 26 h 29"/>
                <a:gd name="T16" fmla="*/ 8 w 30"/>
                <a:gd name="T17" fmla="*/ 25 h 29"/>
                <a:gd name="T18" fmla="*/ 8 w 30"/>
                <a:gd name="T19" fmla="*/ 26 h 29"/>
                <a:gd name="T20" fmla="*/ 9 w 30"/>
                <a:gd name="T21" fmla="*/ 25 h 29"/>
                <a:gd name="T22" fmla="*/ 12 w 30"/>
                <a:gd name="T23" fmla="*/ 26 h 29"/>
                <a:gd name="T24" fmla="*/ 12 w 30"/>
                <a:gd name="T25" fmla="*/ 29 h 29"/>
                <a:gd name="T26" fmla="*/ 14 w 30"/>
                <a:gd name="T27" fmla="*/ 29 h 29"/>
                <a:gd name="T28" fmla="*/ 14 w 30"/>
                <a:gd name="T29" fmla="*/ 26 h 29"/>
                <a:gd name="T30" fmla="*/ 15 w 30"/>
                <a:gd name="T31" fmla="*/ 23 h 29"/>
                <a:gd name="T32" fmla="*/ 16 w 30"/>
                <a:gd name="T33" fmla="*/ 22 h 29"/>
                <a:gd name="T34" fmla="*/ 17 w 30"/>
                <a:gd name="T35" fmla="*/ 20 h 29"/>
                <a:gd name="T36" fmla="*/ 19 w 30"/>
                <a:gd name="T37" fmla="*/ 22 h 29"/>
                <a:gd name="T38" fmla="*/ 19 w 30"/>
                <a:gd name="T39" fmla="*/ 20 h 29"/>
                <a:gd name="T40" fmla="*/ 20 w 30"/>
                <a:gd name="T41" fmla="*/ 19 h 29"/>
                <a:gd name="T42" fmla="*/ 21 w 30"/>
                <a:gd name="T43" fmla="*/ 18 h 29"/>
                <a:gd name="T44" fmla="*/ 23 w 30"/>
                <a:gd name="T45" fmla="*/ 14 h 29"/>
                <a:gd name="T46" fmla="*/ 27 w 30"/>
                <a:gd name="T47" fmla="*/ 14 h 29"/>
                <a:gd name="T48" fmla="*/ 27 w 30"/>
                <a:gd name="T49" fmla="*/ 13 h 29"/>
                <a:gd name="T50" fmla="*/ 27 w 30"/>
                <a:gd name="T51" fmla="*/ 12 h 29"/>
                <a:gd name="T52" fmla="*/ 28 w 30"/>
                <a:gd name="T53" fmla="*/ 11 h 29"/>
                <a:gd name="T54" fmla="*/ 29 w 30"/>
                <a:gd name="T55" fmla="*/ 10 h 29"/>
                <a:gd name="T56" fmla="*/ 30 w 30"/>
                <a:gd name="T57" fmla="*/ 10 h 29"/>
                <a:gd name="T58" fmla="*/ 29 w 30"/>
                <a:gd name="T59" fmla="*/ 6 h 29"/>
                <a:gd name="T60" fmla="*/ 28 w 30"/>
                <a:gd name="T61" fmla="*/ 5 h 29"/>
                <a:gd name="T62" fmla="*/ 29 w 30"/>
                <a:gd name="T63" fmla="*/ 4 h 29"/>
                <a:gd name="T64" fmla="*/ 28 w 30"/>
                <a:gd name="T65" fmla="*/ 3 h 29"/>
                <a:gd name="T66" fmla="*/ 27 w 30"/>
                <a:gd name="T67" fmla="*/ 3 h 29"/>
                <a:gd name="T68" fmla="*/ 26 w 30"/>
                <a:gd name="T69" fmla="*/ 3 h 29"/>
                <a:gd name="T70" fmla="*/ 25 w 30"/>
                <a:gd name="T71" fmla="*/ 1 h 29"/>
                <a:gd name="T72" fmla="*/ 23 w 30"/>
                <a:gd name="T73" fmla="*/ 1 h 29"/>
                <a:gd name="T74" fmla="*/ 22 w 30"/>
                <a:gd name="T75" fmla="*/ 0 h 29"/>
                <a:gd name="T76" fmla="*/ 21 w 30"/>
                <a:gd name="T77" fmla="*/ 1 h 29"/>
                <a:gd name="T78" fmla="*/ 21 w 30"/>
                <a:gd name="T79" fmla="*/ 3 h 29"/>
                <a:gd name="T80" fmla="*/ 19 w 30"/>
                <a:gd name="T81" fmla="*/ 1 h 29"/>
                <a:gd name="T82" fmla="*/ 17 w 30"/>
                <a:gd name="T83" fmla="*/ 3 h 29"/>
                <a:gd name="T84" fmla="*/ 16 w 30"/>
                <a:gd name="T85" fmla="*/ 4 h 29"/>
                <a:gd name="T86" fmla="*/ 14 w 30"/>
                <a:gd name="T87" fmla="*/ 5 h 29"/>
                <a:gd name="T88" fmla="*/ 14 w 30"/>
                <a:gd name="T89" fmla="*/ 4 h 29"/>
                <a:gd name="T90" fmla="*/ 12 w 30"/>
                <a:gd name="T91" fmla="*/ 5 h 29"/>
                <a:gd name="T92" fmla="*/ 10 w 30"/>
                <a:gd name="T93" fmla="*/ 5 h 29"/>
                <a:gd name="T94" fmla="*/ 9 w 30"/>
                <a:gd name="T95" fmla="*/ 7 h 29"/>
                <a:gd name="T96" fmla="*/ 8 w 30"/>
                <a:gd name="T97" fmla="*/ 9 h 29"/>
                <a:gd name="T98" fmla="*/ 7 w 30"/>
                <a:gd name="T99" fmla="*/ 9 h 29"/>
                <a:gd name="T100" fmla="*/ 6 w 30"/>
                <a:gd name="T101" fmla="*/ 10 h 29"/>
                <a:gd name="T102" fmla="*/ 6 w 30"/>
                <a:gd name="T103" fmla="*/ 12 h 29"/>
                <a:gd name="T104" fmla="*/ 7 w 30"/>
                <a:gd name="T105" fmla="*/ 14 h 29"/>
                <a:gd name="T106" fmla="*/ 4 w 30"/>
                <a:gd name="T107" fmla="*/ 14 h 29"/>
                <a:gd name="T108" fmla="*/ 3 w 30"/>
                <a:gd name="T109" fmla="*/ 14 h 29"/>
                <a:gd name="T110" fmla="*/ 3 w 30"/>
                <a:gd name="T111" fmla="*/ 16 h 29"/>
                <a:gd name="T112" fmla="*/ 2 w 30"/>
                <a:gd name="T113" fmla="*/ 14 h 29"/>
                <a:gd name="T114" fmla="*/ 1 w 30"/>
                <a:gd name="T115" fmla="*/ 14 h 29"/>
                <a:gd name="T116" fmla="*/ 1 w 30"/>
                <a:gd name="T117" fmla="*/ 16 h 29"/>
                <a:gd name="T118" fmla="*/ 0 w 30"/>
                <a:gd name="T119" fmla="*/ 16 h 29"/>
                <a:gd name="T120" fmla="*/ 1 w 30"/>
                <a:gd name="T121" fmla="*/ 17 h 29"/>
                <a:gd name="T122" fmla="*/ 1 w 30"/>
                <a:gd name="T123" fmla="*/ 19 h 29"/>
                <a:gd name="T124" fmla="*/ 0 w 30"/>
                <a:gd name="T1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29">
                  <a:moveTo>
                    <a:pt x="0" y="22"/>
                  </a:moveTo>
                  <a:lnTo>
                    <a:pt x="0" y="23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7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651">
              <a:extLst>
                <a:ext uri="{FF2B5EF4-FFF2-40B4-BE49-F238E27FC236}">
                  <a16:creationId xmlns:a16="http://schemas.microsoft.com/office/drawing/2014/main" id="{D182B58A-EC58-7173-D14C-35C6AAFA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42370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645">
              <a:extLst>
                <a:ext uri="{FF2B5EF4-FFF2-40B4-BE49-F238E27FC236}">
                  <a16:creationId xmlns:a16="http://schemas.microsoft.com/office/drawing/2014/main" id="{D713BD28-0C20-0AEB-8DAF-A110FFE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6" y="4235450"/>
              <a:ext cx="63500" cy="39688"/>
            </a:xfrm>
            <a:custGeom>
              <a:avLst/>
              <a:gdLst>
                <a:gd name="T0" fmla="*/ 23 w 40"/>
                <a:gd name="T1" fmla="*/ 0 h 25"/>
                <a:gd name="T2" fmla="*/ 22 w 40"/>
                <a:gd name="T3" fmla="*/ 1 h 25"/>
                <a:gd name="T4" fmla="*/ 20 w 40"/>
                <a:gd name="T5" fmla="*/ 1 h 25"/>
                <a:gd name="T6" fmla="*/ 19 w 40"/>
                <a:gd name="T7" fmla="*/ 1 h 25"/>
                <a:gd name="T8" fmla="*/ 17 w 40"/>
                <a:gd name="T9" fmla="*/ 1 h 25"/>
                <a:gd name="T10" fmla="*/ 9 w 40"/>
                <a:gd name="T11" fmla="*/ 3 h 25"/>
                <a:gd name="T12" fmla="*/ 7 w 40"/>
                <a:gd name="T13" fmla="*/ 1 h 25"/>
                <a:gd name="T14" fmla="*/ 1 w 40"/>
                <a:gd name="T15" fmla="*/ 3 h 25"/>
                <a:gd name="T16" fmla="*/ 1 w 40"/>
                <a:gd name="T17" fmla="*/ 4 h 25"/>
                <a:gd name="T18" fmla="*/ 0 w 40"/>
                <a:gd name="T19" fmla="*/ 5 h 25"/>
                <a:gd name="T20" fmla="*/ 0 w 40"/>
                <a:gd name="T21" fmla="*/ 6 h 25"/>
                <a:gd name="T22" fmla="*/ 1 w 40"/>
                <a:gd name="T23" fmla="*/ 7 h 25"/>
                <a:gd name="T24" fmla="*/ 1 w 40"/>
                <a:gd name="T25" fmla="*/ 8 h 25"/>
                <a:gd name="T26" fmla="*/ 4 w 40"/>
                <a:gd name="T27" fmla="*/ 8 h 25"/>
                <a:gd name="T28" fmla="*/ 4 w 40"/>
                <a:gd name="T29" fmla="*/ 10 h 25"/>
                <a:gd name="T30" fmla="*/ 3 w 40"/>
                <a:gd name="T31" fmla="*/ 10 h 25"/>
                <a:gd name="T32" fmla="*/ 3 w 40"/>
                <a:gd name="T33" fmla="*/ 12 h 25"/>
                <a:gd name="T34" fmla="*/ 3 w 40"/>
                <a:gd name="T35" fmla="*/ 13 h 25"/>
                <a:gd name="T36" fmla="*/ 3 w 40"/>
                <a:gd name="T37" fmla="*/ 14 h 25"/>
                <a:gd name="T38" fmla="*/ 5 w 40"/>
                <a:gd name="T39" fmla="*/ 15 h 25"/>
                <a:gd name="T40" fmla="*/ 11 w 40"/>
                <a:gd name="T41" fmla="*/ 14 h 25"/>
                <a:gd name="T42" fmla="*/ 14 w 40"/>
                <a:gd name="T43" fmla="*/ 14 h 25"/>
                <a:gd name="T44" fmla="*/ 17 w 40"/>
                <a:gd name="T45" fmla="*/ 15 h 25"/>
                <a:gd name="T46" fmla="*/ 29 w 40"/>
                <a:gd name="T47" fmla="*/ 23 h 25"/>
                <a:gd name="T48" fmla="*/ 33 w 40"/>
                <a:gd name="T49" fmla="*/ 25 h 25"/>
                <a:gd name="T50" fmla="*/ 38 w 40"/>
                <a:gd name="T51" fmla="*/ 25 h 25"/>
                <a:gd name="T52" fmla="*/ 38 w 40"/>
                <a:gd name="T53" fmla="*/ 19 h 25"/>
                <a:gd name="T54" fmla="*/ 39 w 40"/>
                <a:gd name="T55" fmla="*/ 19 h 25"/>
                <a:gd name="T56" fmla="*/ 39 w 40"/>
                <a:gd name="T57" fmla="*/ 20 h 25"/>
                <a:gd name="T58" fmla="*/ 40 w 40"/>
                <a:gd name="T59" fmla="*/ 21 h 25"/>
                <a:gd name="T60" fmla="*/ 40 w 40"/>
                <a:gd name="T61" fmla="*/ 19 h 25"/>
                <a:gd name="T62" fmla="*/ 38 w 40"/>
                <a:gd name="T63" fmla="*/ 17 h 25"/>
                <a:gd name="T64" fmla="*/ 38 w 40"/>
                <a:gd name="T65" fmla="*/ 15 h 25"/>
                <a:gd name="T66" fmla="*/ 38 w 40"/>
                <a:gd name="T67" fmla="*/ 13 h 25"/>
                <a:gd name="T68" fmla="*/ 37 w 40"/>
                <a:gd name="T69" fmla="*/ 13 h 25"/>
                <a:gd name="T70" fmla="*/ 36 w 40"/>
                <a:gd name="T71" fmla="*/ 13 h 25"/>
                <a:gd name="T72" fmla="*/ 35 w 40"/>
                <a:gd name="T73" fmla="*/ 13 h 25"/>
                <a:gd name="T74" fmla="*/ 36 w 40"/>
                <a:gd name="T75" fmla="*/ 12 h 25"/>
                <a:gd name="T76" fmla="*/ 36 w 40"/>
                <a:gd name="T77" fmla="*/ 11 h 25"/>
                <a:gd name="T78" fmla="*/ 35 w 40"/>
                <a:gd name="T79" fmla="*/ 10 h 25"/>
                <a:gd name="T80" fmla="*/ 35 w 40"/>
                <a:gd name="T81" fmla="*/ 8 h 25"/>
                <a:gd name="T82" fmla="*/ 33 w 40"/>
                <a:gd name="T83" fmla="*/ 7 h 25"/>
                <a:gd name="T84" fmla="*/ 32 w 40"/>
                <a:gd name="T85" fmla="*/ 7 h 25"/>
                <a:gd name="T86" fmla="*/ 31 w 40"/>
                <a:gd name="T87" fmla="*/ 6 h 25"/>
                <a:gd name="T88" fmla="*/ 31 w 40"/>
                <a:gd name="T89" fmla="*/ 5 h 25"/>
                <a:gd name="T90" fmla="*/ 29 w 40"/>
                <a:gd name="T91" fmla="*/ 4 h 25"/>
                <a:gd name="T92" fmla="*/ 27 w 40"/>
                <a:gd name="T93" fmla="*/ 3 h 25"/>
                <a:gd name="T94" fmla="*/ 26 w 40"/>
                <a:gd name="T95" fmla="*/ 4 h 25"/>
                <a:gd name="T96" fmla="*/ 26 w 40"/>
                <a:gd name="T97" fmla="*/ 5 h 25"/>
                <a:gd name="T98" fmla="*/ 25 w 40"/>
                <a:gd name="T99" fmla="*/ 5 h 25"/>
                <a:gd name="T100" fmla="*/ 25 w 40"/>
                <a:gd name="T101" fmla="*/ 4 h 25"/>
                <a:gd name="T102" fmla="*/ 25 w 40"/>
                <a:gd name="T103" fmla="*/ 3 h 25"/>
                <a:gd name="T104" fmla="*/ 25 w 40"/>
                <a:gd name="T105" fmla="*/ 1 h 25"/>
                <a:gd name="T106" fmla="*/ 24 w 40"/>
                <a:gd name="T107" fmla="*/ 1 h 25"/>
                <a:gd name="T108" fmla="*/ 24 w 40"/>
                <a:gd name="T109" fmla="*/ 0 h 25"/>
                <a:gd name="T110" fmla="*/ 23 w 40"/>
                <a:gd name="T1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25">
                  <a:moveTo>
                    <a:pt x="23" y="0"/>
                  </a:move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9" y="3"/>
                  </a:lnTo>
                  <a:lnTo>
                    <a:pt x="7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29" y="23"/>
                  </a:lnTo>
                  <a:lnTo>
                    <a:pt x="33" y="25"/>
                  </a:lnTo>
                  <a:lnTo>
                    <a:pt x="38" y="25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419">
              <a:extLst>
                <a:ext uri="{FF2B5EF4-FFF2-40B4-BE49-F238E27FC236}">
                  <a16:creationId xmlns:a16="http://schemas.microsoft.com/office/drawing/2014/main" id="{7CB79798-8E72-DED8-7831-2F2905D06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4" y="2422525"/>
              <a:ext cx="58738" cy="36513"/>
            </a:xfrm>
            <a:custGeom>
              <a:avLst/>
              <a:gdLst>
                <a:gd name="T0" fmla="*/ 11 w 37"/>
                <a:gd name="T1" fmla="*/ 5 h 23"/>
                <a:gd name="T2" fmla="*/ 11 w 37"/>
                <a:gd name="T3" fmla="*/ 4 h 23"/>
                <a:gd name="T4" fmla="*/ 4 w 37"/>
                <a:gd name="T5" fmla="*/ 8 h 23"/>
                <a:gd name="T6" fmla="*/ 0 w 37"/>
                <a:gd name="T7" fmla="*/ 10 h 23"/>
                <a:gd name="T8" fmla="*/ 0 w 37"/>
                <a:gd name="T9" fmla="*/ 14 h 23"/>
                <a:gd name="T10" fmla="*/ 0 w 37"/>
                <a:gd name="T11" fmla="*/ 13 h 23"/>
                <a:gd name="T12" fmla="*/ 1 w 37"/>
                <a:gd name="T13" fmla="*/ 13 h 23"/>
                <a:gd name="T14" fmla="*/ 5 w 37"/>
                <a:gd name="T15" fmla="*/ 13 h 23"/>
                <a:gd name="T16" fmla="*/ 8 w 37"/>
                <a:gd name="T17" fmla="*/ 15 h 23"/>
                <a:gd name="T18" fmla="*/ 19 w 37"/>
                <a:gd name="T19" fmla="*/ 22 h 23"/>
                <a:gd name="T20" fmla="*/ 21 w 37"/>
                <a:gd name="T21" fmla="*/ 23 h 23"/>
                <a:gd name="T22" fmla="*/ 28 w 37"/>
                <a:gd name="T23" fmla="*/ 21 h 23"/>
                <a:gd name="T24" fmla="*/ 28 w 37"/>
                <a:gd name="T25" fmla="*/ 20 h 23"/>
                <a:gd name="T26" fmla="*/ 29 w 37"/>
                <a:gd name="T27" fmla="*/ 18 h 23"/>
                <a:gd name="T28" fmla="*/ 28 w 37"/>
                <a:gd name="T29" fmla="*/ 16 h 23"/>
                <a:gd name="T30" fmla="*/ 29 w 37"/>
                <a:gd name="T31" fmla="*/ 15 h 23"/>
                <a:gd name="T32" fmla="*/ 32 w 37"/>
                <a:gd name="T33" fmla="*/ 13 h 23"/>
                <a:gd name="T34" fmla="*/ 33 w 37"/>
                <a:gd name="T35" fmla="*/ 13 h 23"/>
                <a:gd name="T36" fmla="*/ 35 w 37"/>
                <a:gd name="T37" fmla="*/ 11 h 23"/>
                <a:gd name="T38" fmla="*/ 37 w 37"/>
                <a:gd name="T39" fmla="*/ 11 h 23"/>
                <a:gd name="T40" fmla="*/ 37 w 37"/>
                <a:gd name="T41" fmla="*/ 10 h 23"/>
                <a:gd name="T42" fmla="*/ 35 w 37"/>
                <a:gd name="T43" fmla="*/ 7 h 23"/>
                <a:gd name="T44" fmla="*/ 34 w 37"/>
                <a:gd name="T45" fmla="*/ 8 h 23"/>
                <a:gd name="T46" fmla="*/ 34 w 37"/>
                <a:gd name="T47" fmla="*/ 7 h 23"/>
                <a:gd name="T48" fmla="*/ 34 w 37"/>
                <a:gd name="T49" fmla="*/ 5 h 23"/>
                <a:gd name="T50" fmla="*/ 33 w 37"/>
                <a:gd name="T51" fmla="*/ 4 h 23"/>
                <a:gd name="T52" fmla="*/ 32 w 37"/>
                <a:gd name="T53" fmla="*/ 4 h 23"/>
                <a:gd name="T54" fmla="*/ 31 w 37"/>
                <a:gd name="T55" fmla="*/ 4 h 23"/>
                <a:gd name="T56" fmla="*/ 20 w 37"/>
                <a:gd name="T57" fmla="*/ 0 h 23"/>
                <a:gd name="T58" fmla="*/ 18 w 37"/>
                <a:gd name="T59" fmla="*/ 0 h 23"/>
                <a:gd name="T60" fmla="*/ 16 w 37"/>
                <a:gd name="T61" fmla="*/ 2 h 23"/>
                <a:gd name="T62" fmla="*/ 13 w 37"/>
                <a:gd name="T63" fmla="*/ 4 h 23"/>
                <a:gd name="T64" fmla="*/ 12 w 37"/>
                <a:gd name="T65" fmla="*/ 7 h 23"/>
                <a:gd name="T66" fmla="*/ 9 w 37"/>
                <a:gd name="T67" fmla="*/ 7 h 23"/>
                <a:gd name="T68" fmla="*/ 9 w 37"/>
                <a:gd name="T69" fmla="*/ 5 h 23"/>
                <a:gd name="T70" fmla="*/ 11 w 37"/>
                <a:gd name="T7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23">
                  <a:moveTo>
                    <a:pt x="11" y="5"/>
                  </a:moveTo>
                  <a:lnTo>
                    <a:pt x="11" y="4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9" y="22"/>
                  </a:lnTo>
                  <a:lnTo>
                    <a:pt x="21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652">
              <a:extLst>
                <a:ext uri="{FF2B5EF4-FFF2-40B4-BE49-F238E27FC236}">
                  <a16:creationId xmlns:a16="http://schemas.microsoft.com/office/drawing/2014/main" id="{0F263580-D149-6A21-CD18-32F18EFA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829050"/>
              <a:ext cx="41275" cy="34925"/>
            </a:xfrm>
            <a:custGeom>
              <a:avLst/>
              <a:gdLst>
                <a:gd name="T0" fmla="*/ 0 w 26"/>
                <a:gd name="T1" fmla="*/ 8 h 22"/>
                <a:gd name="T2" fmla="*/ 1 w 26"/>
                <a:gd name="T3" fmla="*/ 9 h 22"/>
                <a:gd name="T4" fmla="*/ 0 w 26"/>
                <a:gd name="T5" fmla="*/ 12 h 22"/>
                <a:gd name="T6" fmla="*/ 0 w 26"/>
                <a:gd name="T7" fmla="*/ 13 h 22"/>
                <a:gd name="T8" fmla="*/ 1 w 26"/>
                <a:gd name="T9" fmla="*/ 13 h 22"/>
                <a:gd name="T10" fmla="*/ 2 w 26"/>
                <a:gd name="T11" fmla="*/ 14 h 22"/>
                <a:gd name="T12" fmla="*/ 2 w 26"/>
                <a:gd name="T13" fmla="*/ 15 h 22"/>
                <a:gd name="T14" fmla="*/ 1 w 26"/>
                <a:gd name="T15" fmla="*/ 16 h 22"/>
                <a:gd name="T16" fmla="*/ 0 w 26"/>
                <a:gd name="T17" fmla="*/ 17 h 22"/>
                <a:gd name="T18" fmla="*/ 1 w 26"/>
                <a:gd name="T19" fmla="*/ 21 h 22"/>
                <a:gd name="T20" fmla="*/ 1 w 26"/>
                <a:gd name="T21" fmla="*/ 21 h 22"/>
                <a:gd name="T22" fmla="*/ 2 w 26"/>
                <a:gd name="T23" fmla="*/ 21 h 22"/>
                <a:gd name="T24" fmla="*/ 6 w 26"/>
                <a:gd name="T25" fmla="*/ 22 h 22"/>
                <a:gd name="T26" fmla="*/ 7 w 26"/>
                <a:gd name="T27" fmla="*/ 22 h 22"/>
                <a:gd name="T28" fmla="*/ 8 w 26"/>
                <a:gd name="T29" fmla="*/ 22 h 22"/>
                <a:gd name="T30" fmla="*/ 8 w 26"/>
                <a:gd name="T31" fmla="*/ 21 h 22"/>
                <a:gd name="T32" fmla="*/ 10 w 26"/>
                <a:gd name="T33" fmla="*/ 21 h 22"/>
                <a:gd name="T34" fmla="*/ 14 w 26"/>
                <a:gd name="T35" fmla="*/ 21 h 22"/>
                <a:gd name="T36" fmla="*/ 17 w 26"/>
                <a:gd name="T37" fmla="*/ 20 h 22"/>
                <a:gd name="T38" fmla="*/ 18 w 26"/>
                <a:gd name="T39" fmla="*/ 16 h 22"/>
                <a:gd name="T40" fmla="*/ 19 w 26"/>
                <a:gd name="T41" fmla="*/ 17 h 22"/>
                <a:gd name="T42" fmla="*/ 20 w 26"/>
                <a:gd name="T43" fmla="*/ 17 h 22"/>
                <a:gd name="T44" fmla="*/ 21 w 26"/>
                <a:gd name="T45" fmla="*/ 16 h 22"/>
                <a:gd name="T46" fmla="*/ 21 w 26"/>
                <a:gd name="T47" fmla="*/ 15 h 22"/>
                <a:gd name="T48" fmla="*/ 23 w 26"/>
                <a:gd name="T49" fmla="*/ 13 h 22"/>
                <a:gd name="T50" fmla="*/ 23 w 26"/>
                <a:gd name="T51" fmla="*/ 10 h 22"/>
                <a:gd name="T52" fmla="*/ 24 w 26"/>
                <a:gd name="T53" fmla="*/ 9 h 22"/>
                <a:gd name="T54" fmla="*/ 26 w 26"/>
                <a:gd name="T55" fmla="*/ 9 h 22"/>
                <a:gd name="T56" fmla="*/ 25 w 26"/>
                <a:gd name="T57" fmla="*/ 8 h 22"/>
                <a:gd name="T58" fmla="*/ 24 w 26"/>
                <a:gd name="T59" fmla="*/ 7 h 22"/>
                <a:gd name="T60" fmla="*/ 23 w 26"/>
                <a:gd name="T61" fmla="*/ 7 h 22"/>
                <a:gd name="T62" fmla="*/ 23 w 26"/>
                <a:gd name="T63" fmla="*/ 4 h 22"/>
                <a:gd name="T64" fmla="*/ 14 w 26"/>
                <a:gd name="T65" fmla="*/ 3 h 22"/>
                <a:gd name="T66" fmla="*/ 13 w 26"/>
                <a:gd name="T67" fmla="*/ 3 h 22"/>
                <a:gd name="T68" fmla="*/ 8 w 26"/>
                <a:gd name="T69" fmla="*/ 0 h 22"/>
                <a:gd name="T70" fmla="*/ 7 w 26"/>
                <a:gd name="T71" fmla="*/ 0 h 22"/>
                <a:gd name="T72" fmla="*/ 6 w 26"/>
                <a:gd name="T73" fmla="*/ 1 h 22"/>
                <a:gd name="T74" fmla="*/ 4 w 26"/>
                <a:gd name="T75" fmla="*/ 1 h 22"/>
                <a:gd name="T76" fmla="*/ 2 w 26"/>
                <a:gd name="T77" fmla="*/ 6 h 22"/>
                <a:gd name="T78" fmla="*/ 1 w 26"/>
                <a:gd name="T79" fmla="*/ 6 h 22"/>
                <a:gd name="T80" fmla="*/ 1 w 26"/>
                <a:gd name="T81" fmla="*/ 7 h 22"/>
                <a:gd name="T82" fmla="*/ 0 w 26"/>
                <a:gd name="T8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22">
                  <a:moveTo>
                    <a:pt x="0" y="8"/>
                  </a:move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196">
              <a:extLst>
                <a:ext uri="{FF2B5EF4-FFF2-40B4-BE49-F238E27FC236}">
                  <a16:creationId xmlns:a16="http://schemas.microsoft.com/office/drawing/2014/main" id="{119A5EA0-AD0E-5DA4-2536-52F27AF3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9" y="1579563"/>
              <a:ext cx="44450" cy="68263"/>
            </a:xfrm>
            <a:custGeom>
              <a:avLst/>
              <a:gdLst>
                <a:gd name="T0" fmla="*/ 8 w 28"/>
                <a:gd name="T1" fmla="*/ 21 h 43"/>
                <a:gd name="T2" fmla="*/ 4 w 28"/>
                <a:gd name="T3" fmla="*/ 19 h 43"/>
                <a:gd name="T4" fmla="*/ 5 w 28"/>
                <a:gd name="T5" fmla="*/ 15 h 43"/>
                <a:gd name="T6" fmla="*/ 4 w 28"/>
                <a:gd name="T7" fmla="*/ 13 h 43"/>
                <a:gd name="T8" fmla="*/ 5 w 28"/>
                <a:gd name="T9" fmla="*/ 11 h 43"/>
                <a:gd name="T10" fmla="*/ 7 w 28"/>
                <a:gd name="T11" fmla="*/ 8 h 43"/>
                <a:gd name="T12" fmla="*/ 10 w 28"/>
                <a:gd name="T13" fmla="*/ 6 h 43"/>
                <a:gd name="T14" fmla="*/ 10 w 28"/>
                <a:gd name="T15" fmla="*/ 5 h 43"/>
                <a:gd name="T16" fmla="*/ 10 w 28"/>
                <a:gd name="T17" fmla="*/ 2 h 43"/>
                <a:gd name="T18" fmla="*/ 8 w 28"/>
                <a:gd name="T19" fmla="*/ 2 h 43"/>
                <a:gd name="T20" fmla="*/ 13 w 28"/>
                <a:gd name="T21" fmla="*/ 1 h 43"/>
                <a:gd name="T22" fmla="*/ 9 w 28"/>
                <a:gd name="T23" fmla="*/ 0 h 43"/>
                <a:gd name="T24" fmla="*/ 7 w 28"/>
                <a:gd name="T25" fmla="*/ 4 h 43"/>
                <a:gd name="T26" fmla="*/ 1 w 28"/>
                <a:gd name="T27" fmla="*/ 19 h 43"/>
                <a:gd name="T28" fmla="*/ 1 w 28"/>
                <a:gd name="T29" fmla="*/ 22 h 43"/>
                <a:gd name="T30" fmla="*/ 0 w 28"/>
                <a:gd name="T31" fmla="*/ 37 h 43"/>
                <a:gd name="T32" fmla="*/ 0 w 28"/>
                <a:gd name="T33" fmla="*/ 40 h 43"/>
                <a:gd name="T34" fmla="*/ 1 w 28"/>
                <a:gd name="T35" fmla="*/ 43 h 43"/>
                <a:gd name="T36" fmla="*/ 1 w 28"/>
                <a:gd name="T37" fmla="*/ 41 h 43"/>
                <a:gd name="T38" fmla="*/ 1 w 28"/>
                <a:gd name="T39" fmla="*/ 40 h 43"/>
                <a:gd name="T40" fmla="*/ 1 w 28"/>
                <a:gd name="T41" fmla="*/ 38 h 43"/>
                <a:gd name="T42" fmla="*/ 1 w 28"/>
                <a:gd name="T43" fmla="*/ 31 h 43"/>
                <a:gd name="T44" fmla="*/ 1 w 28"/>
                <a:gd name="T45" fmla="*/ 30 h 43"/>
                <a:gd name="T46" fmla="*/ 1 w 28"/>
                <a:gd name="T47" fmla="*/ 27 h 43"/>
                <a:gd name="T48" fmla="*/ 1 w 28"/>
                <a:gd name="T49" fmla="*/ 26 h 43"/>
                <a:gd name="T50" fmla="*/ 3 w 28"/>
                <a:gd name="T51" fmla="*/ 24 h 43"/>
                <a:gd name="T52" fmla="*/ 4 w 28"/>
                <a:gd name="T53" fmla="*/ 24 h 43"/>
                <a:gd name="T54" fmla="*/ 5 w 28"/>
                <a:gd name="T55" fmla="*/ 24 h 43"/>
                <a:gd name="T56" fmla="*/ 5 w 28"/>
                <a:gd name="T57" fmla="*/ 25 h 43"/>
                <a:gd name="T58" fmla="*/ 7 w 28"/>
                <a:gd name="T59" fmla="*/ 26 h 43"/>
                <a:gd name="T60" fmla="*/ 11 w 28"/>
                <a:gd name="T61" fmla="*/ 26 h 43"/>
                <a:gd name="T62" fmla="*/ 13 w 28"/>
                <a:gd name="T63" fmla="*/ 25 h 43"/>
                <a:gd name="T64" fmla="*/ 15 w 28"/>
                <a:gd name="T65" fmla="*/ 24 h 43"/>
                <a:gd name="T66" fmla="*/ 16 w 28"/>
                <a:gd name="T67" fmla="*/ 22 h 43"/>
                <a:gd name="T68" fmla="*/ 26 w 28"/>
                <a:gd name="T69" fmla="*/ 24 h 43"/>
                <a:gd name="T70" fmla="*/ 28 w 28"/>
                <a:gd name="T71" fmla="*/ 21 h 43"/>
                <a:gd name="T72" fmla="*/ 11 w 28"/>
                <a:gd name="T73" fmla="*/ 22 h 43"/>
                <a:gd name="T74" fmla="*/ 8 w 28"/>
                <a:gd name="T7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3">
                  <a:moveTo>
                    <a:pt x="8" y="21"/>
                  </a:moveTo>
                  <a:lnTo>
                    <a:pt x="4" y="19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4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11" y="22"/>
                  </a:lnTo>
                  <a:lnTo>
                    <a:pt x="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67">
              <a:extLst>
                <a:ext uri="{FF2B5EF4-FFF2-40B4-BE49-F238E27FC236}">
                  <a16:creationId xmlns:a16="http://schemas.microsoft.com/office/drawing/2014/main" id="{838A67D7-9CC8-F69C-84AB-968733B7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6" y="1550988"/>
              <a:ext cx="22225" cy="28575"/>
            </a:xfrm>
            <a:custGeom>
              <a:avLst/>
              <a:gdLst>
                <a:gd name="T0" fmla="*/ 8 w 14"/>
                <a:gd name="T1" fmla="*/ 6 h 18"/>
                <a:gd name="T2" fmla="*/ 7 w 14"/>
                <a:gd name="T3" fmla="*/ 5 h 18"/>
                <a:gd name="T4" fmla="*/ 8 w 14"/>
                <a:gd name="T5" fmla="*/ 4 h 18"/>
                <a:gd name="T6" fmla="*/ 9 w 14"/>
                <a:gd name="T7" fmla="*/ 4 h 18"/>
                <a:gd name="T8" fmla="*/ 10 w 14"/>
                <a:gd name="T9" fmla="*/ 3 h 18"/>
                <a:gd name="T10" fmla="*/ 9 w 14"/>
                <a:gd name="T11" fmla="*/ 1 h 18"/>
                <a:gd name="T12" fmla="*/ 5 w 14"/>
                <a:gd name="T13" fmla="*/ 0 h 18"/>
                <a:gd name="T14" fmla="*/ 2 w 14"/>
                <a:gd name="T15" fmla="*/ 1 h 18"/>
                <a:gd name="T16" fmla="*/ 1 w 14"/>
                <a:gd name="T17" fmla="*/ 4 h 18"/>
                <a:gd name="T18" fmla="*/ 1 w 14"/>
                <a:gd name="T19" fmla="*/ 6 h 18"/>
                <a:gd name="T20" fmla="*/ 0 w 14"/>
                <a:gd name="T21" fmla="*/ 10 h 18"/>
                <a:gd name="T22" fmla="*/ 0 w 14"/>
                <a:gd name="T23" fmla="*/ 12 h 18"/>
                <a:gd name="T24" fmla="*/ 1 w 14"/>
                <a:gd name="T25" fmla="*/ 16 h 18"/>
                <a:gd name="T26" fmla="*/ 2 w 14"/>
                <a:gd name="T27" fmla="*/ 17 h 18"/>
                <a:gd name="T28" fmla="*/ 3 w 14"/>
                <a:gd name="T29" fmla="*/ 18 h 18"/>
                <a:gd name="T30" fmla="*/ 4 w 14"/>
                <a:gd name="T31" fmla="*/ 17 h 18"/>
                <a:gd name="T32" fmla="*/ 5 w 14"/>
                <a:gd name="T33" fmla="*/ 16 h 18"/>
                <a:gd name="T34" fmla="*/ 7 w 14"/>
                <a:gd name="T35" fmla="*/ 14 h 18"/>
                <a:gd name="T36" fmla="*/ 8 w 14"/>
                <a:gd name="T37" fmla="*/ 13 h 18"/>
                <a:gd name="T38" fmla="*/ 8 w 14"/>
                <a:gd name="T39" fmla="*/ 9 h 18"/>
                <a:gd name="T40" fmla="*/ 8 w 14"/>
                <a:gd name="T41" fmla="*/ 7 h 18"/>
                <a:gd name="T42" fmla="*/ 9 w 14"/>
                <a:gd name="T43" fmla="*/ 7 h 18"/>
                <a:gd name="T44" fmla="*/ 14 w 14"/>
                <a:gd name="T45" fmla="*/ 9 h 18"/>
                <a:gd name="T46" fmla="*/ 11 w 14"/>
                <a:gd name="T47" fmla="*/ 7 h 18"/>
                <a:gd name="T48" fmla="*/ 8 w 14"/>
                <a:gd name="T4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8">
                  <a:moveTo>
                    <a:pt x="8" y="6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583">
              <a:extLst>
                <a:ext uri="{FF2B5EF4-FFF2-40B4-BE49-F238E27FC236}">
                  <a16:creationId xmlns:a16="http://schemas.microsoft.com/office/drawing/2014/main" id="{4AECDB0C-40FA-D2E2-9E20-88051CE5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1933575"/>
              <a:ext cx="25400" cy="20638"/>
            </a:xfrm>
            <a:custGeom>
              <a:avLst/>
              <a:gdLst>
                <a:gd name="T0" fmla="*/ 3 w 16"/>
                <a:gd name="T1" fmla="*/ 11 h 13"/>
                <a:gd name="T2" fmla="*/ 4 w 16"/>
                <a:gd name="T3" fmla="*/ 9 h 13"/>
                <a:gd name="T4" fmla="*/ 10 w 16"/>
                <a:gd name="T5" fmla="*/ 3 h 13"/>
                <a:gd name="T6" fmla="*/ 13 w 16"/>
                <a:gd name="T7" fmla="*/ 1 h 13"/>
                <a:gd name="T8" fmla="*/ 14 w 16"/>
                <a:gd name="T9" fmla="*/ 1 h 13"/>
                <a:gd name="T10" fmla="*/ 16 w 16"/>
                <a:gd name="T11" fmla="*/ 1 h 13"/>
                <a:gd name="T12" fmla="*/ 16 w 16"/>
                <a:gd name="T13" fmla="*/ 0 h 13"/>
                <a:gd name="T14" fmla="*/ 12 w 16"/>
                <a:gd name="T15" fmla="*/ 0 h 13"/>
                <a:gd name="T16" fmla="*/ 7 w 16"/>
                <a:gd name="T17" fmla="*/ 3 h 13"/>
                <a:gd name="T18" fmla="*/ 2 w 16"/>
                <a:gd name="T19" fmla="*/ 7 h 13"/>
                <a:gd name="T20" fmla="*/ 0 w 16"/>
                <a:gd name="T21" fmla="*/ 12 h 13"/>
                <a:gd name="T22" fmla="*/ 1 w 16"/>
                <a:gd name="T23" fmla="*/ 13 h 13"/>
                <a:gd name="T24" fmla="*/ 3 w 16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3">
                  <a:moveTo>
                    <a:pt x="3" y="11"/>
                  </a:moveTo>
                  <a:lnTo>
                    <a:pt x="4" y="9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585">
              <a:extLst>
                <a:ext uri="{FF2B5EF4-FFF2-40B4-BE49-F238E27FC236}">
                  <a16:creationId xmlns:a16="http://schemas.microsoft.com/office/drawing/2014/main" id="{FF3DF222-1484-87F9-3CF7-0F129DB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1901825"/>
              <a:ext cx="38100" cy="9525"/>
            </a:xfrm>
            <a:custGeom>
              <a:avLst/>
              <a:gdLst>
                <a:gd name="T0" fmla="*/ 2 w 24"/>
                <a:gd name="T1" fmla="*/ 1 h 6"/>
                <a:gd name="T2" fmla="*/ 0 w 24"/>
                <a:gd name="T3" fmla="*/ 0 h 6"/>
                <a:gd name="T4" fmla="*/ 0 w 24"/>
                <a:gd name="T5" fmla="*/ 1 h 6"/>
                <a:gd name="T6" fmla="*/ 0 w 24"/>
                <a:gd name="T7" fmla="*/ 4 h 6"/>
                <a:gd name="T8" fmla="*/ 0 w 24"/>
                <a:gd name="T9" fmla="*/ 5 h 6"/>
                <a:gd name="T10" fmla="*/ 2 w 24"/>
                <a:gd name="T11" fmla="*/ 6 h 6"/>
                <a:gd name="T12" fmla="*/ 6 w 24"/>
                <a:gd name="T13" fmla="*/ 4 h 6"/>
                <a:gd name="T14" fmla="*/ 8 w 24"/>
                <a:gd name="T15" fmla="*/ 4 h 6"/>
                <a:gd name="T16" fmla="*/ 16 w 24"/>
                <a:gd name="T17" fmla="*/ 4 h 6"/>
                <a:gd name="T18" fmla="*/ 24 w 24"/>
                <a:gd name="T19" fmla="*/ 1 h 6"/>
                <a:gd name="T20" fmla="*/ 21 w 24"/>
                <a:gd name="T21" fmla="*/ 0 h 6"/>
                <a:gd name="T22" fmla="*/ 2 w 24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588">
              <a:extLst>
                <a:ext uri="{FF2B5EF4-FFF2-40B4-BE49-F238E27FC236}">
                  <a16:creationId xmlns:a16="http://schemas.microsoft.com/office/drawing/2014/main" id="{3C8185A5-65AF-6F90-144F-DCEE6D079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4" y="1958975"/>
              <a:ext cx="22225" cy="38100"/>
            </a:xfrm>
            <a:custGeom>
              <a:avLst/>
              <a:gdLst>
                <a:gd name="T0" fmla="*/ 14 w 14"/>
                <a:gd name="T1" fmla="*/ 8 h 24"/>
                <a:gd name="T2" fmla="*/ 14 w 14"/>
                <a:gd name="T3" fmla="*/ 6 h 24"/>
                <a:gd name="T4" fmla="*/ 13 w 14"/>
                <a:gd name="T5" fmla="*/ 3 h 24"/>
                <a:gd name="T6" fmla="*/ 13 w 14"/>
                <a:gd name="T7" fmla="*/ 3 h 24"/>
                <a:gd name="T8" fmla="*/ 13 w 14"/>
                <a:gd name="T9" fmla="*/ 2 h 24"/>
                <a:gd name="T10" fmla="*/ 13 w 14"/>
                <a:gd name="T11" fmla="*/ 1 h 24"/>
                <a:gd name="T12" fmla="*/ 13 w 14"/>
                <a:gd name="T13" fmla="*/ 1 h 24"/>
                <a:gd name="T14" fmla="*/ 10 w 14"/>
                <a:gd name="T15" fmla="*/ 0 h 24"/>
                <a:gd name="T16" fmla="*/ 9 w 14"/>
                <a:gd name="T17" fmla="*/ 3 h 24"/>
                <a:gd name="T18" fmla="*/ 7 w 14"/>
                <a:gd name="T19" fmla="*/ 6 h 24"/>
                <a:gd name="T20" fmla="*/ 3 w 14"/>
                <a:gd name="T21" fmla="*/ 9 h 24"/>
                <a:gd name="T22" fmla="*/ 1 w 14"/>
                <a:gd name="T23" fmla="*/ 13 h 24"/>
                <a:gd name="T24" fmla="*/ 0 w 14"/>
                <a:gd name="T25" fmla="*/ 16 h 24"/>
                <a:gd name="T26" fmla="*/ 0 w 14"/>
                <a:gd name="T27" fmla="*/ 20 h 24"/>
                <a:gd name="T28" fmla="*/ 1 w 14"/>
                <a:gd name="T29" fmla="*/ 23 h 24"/>
                <a:gd name="T30" fmla="*/ 3 w 14"/>
                <a:gd name="T31" fmla="*/ 24 h 24"/>
                <a:gd name="T32" fmla="*/ 6 w 14"/>
                <a:gd name="T33" fmla="*/ 23 h 24"/>
                <a:gd name="T34" fmla="*/ 8 w 14"/>
                <a:gd name="T35" fmla="*/ 20 h 24"/>
                <a:gd name="T36" fmla="*/ 12 w 14"/>
                <a:gd name="T37" fmla="*/ 17 h 24"/>
                <a:gd name="T38" fmla="*/ 13 w 14"/>
                <a:gd name="T39" fmla="*/ 14 h 24"/>
                <a:gd name="T40" fmla="*/ 14 w 14"/>
                <a:gd name="T41" fmla="*/ 11 h 24"/>
                <a:gd name="T42" fmla="*/ 14 w 14"/>
                <a:gd name="T43" fmla="*/ 10 h 24"/>
                <a:gd name="T44" fmla="*/ 13 w 14"/>
                <a:gd name="T45" fmla="*/ 10 h 24"/>
                <a:gd name="T46" fmla="*/ 13 w 14"/>
                <a:gd name="T47" fmla="*/ 9 h 24"/>
                <a:gd name="T48" fmla="*/ 14 w 14"/>
                <a:gd name="T4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4" y="8"/>
                  </a:moveTo>
                  <a:lnTo>
                    <a:pt x="14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6" y="23"/>
                  </a:lnTo>
                  <a:lnTo>
                    <a:pt x="8" y="20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589">
              <a:extLst>
                <a:ext uri="{FF2B5EF4-FFF2-40B4-BE49-F238E27FC236}">
                  <a16:creationId xmlns:a16="http://schemas.microsoft.com/office/drawing/2014/main" id="{66F3BF7A-B1D5-D5A3-9DE0-0F2766EF6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1" y="1892300"/>
              <a:ext cx="25400" cy="14288"/>
            </a:xfrm>
            <a:custGeom>
              <a:avLst/>
              <a:gdLst>
                <a:gd name="T0" fmla="*/ 5 w 16"/>
                <a:gd name="T1" fmla="*/ 3 h 9"/>
                <a:gd name="T2" fmla="*/ 1 w 16"/>
                <a:gd name="T3" fmla="*/ 4 h 9"/>
                <a:gd name="T4" fmla="*/ 0 w 16"/>
                <a:gd name="T5" fmla="*/ 5 h 9"/>
                <a:gd name="T6" fmla="*/ 0 w 16"/>
                <a:gd name="T7" fmla="*/ 7 h 9"/>
                <a:gd name="T8" fmla="*/ 0 w 16"/>
                <a:gd name="T9" fmla="*/ 9 h 9"/>
                <a:gd name="T10" fmla="*/ 2 w 16"/>
                <a:gd name="T11" fmla="*/ 7 h 9"/>
                <a:gd name="T12" fmla="*/ 15 w 16"/>
                <a:gd name="T13" fmla="*/ 3 h 9"/>
                <a:gd name="T14" fmla="*/ 16 w 16"/>
                <a:gd name="T15" fmla="*/ 3 h 9"/>
                <a:gd name="T16" fmla="*/ 16 w 16"/>
                <a:gd name="T17" fmla="*/ 2 h 9"/>
                <a:gd name="T18" fmla="*/ 14 w 16"/>
                <a:gd name="T19" fmla="*/ 0 h 9"/>
                <a:gd name="T20" fmla="*/ 6 w 16"/>
                <a:gd name="T21" fmla="*/ 2 h 9"/>
                <a:gd name="T22" fmla="*/ 5 w 16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9">
                  <a:moveTo>
                    <a:pt x="5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591">
              <a:extLst>
                <a:ext uri="{FF2B5EF4-FFF2-40B4-BE49-F238E27FC236}">
                  <a16:creationId xmlns:a16="http://schemas.microsoft.com/office/drawing/2014/main" id="{DAB94B59-8336-643A-0C19-3A62643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1906588"/>
              <a:ext cx="49213" cy="17463"/>
            </a:xfrm>
            <a:custGeom>
              <a:avLst/>
              <a:gdLst>
                <a:gd name="T0" fmla="*/ 2 w 31"/>
                <a:gd name="T1" fmla="*/ 11 h 11"/>
                <a:gd name="T2" fmla="*/ 13 w 31"/>
                <a:gd name="T3" fmla="*/ 8 h 11"/>
                <a:gd name="T4" fmla="*/ 15 w 31"/>
                <a:gd name="T5" fmla="*/ 8 h 11"/>
                <a:gd name="T6" fmla="*/ 19 w 31"/>
                <a:gd name="T7" fmla="*/ 5 h 11"/>
                <a:gd name="T8" fmla="*/ 22 w 31"/>
                <a:gd name="T9" fmla="*/ 5 h 11"/>
                <a:gd name="T10" fmla="*/ 22 w 31"/>
                <a:gd name="T11" fmla="*/ 4 h 11"/>
                <a:gd name="T12" fmla="*/ 22 w 31"/>
                <a:gd name="T13" fmla="*/ 3 h 11"/>
                <a:gd name="T14" fmla="*/ 27 w 31"/>
                <a:gd name="T15" fmla="*/ 3 h 11"/>
                <a:gd name="T16" fmla="*/ 30 w 31"/>
                <a:gd name="T17" fmla="*/ 2 h 11"/>
                <a:gd name="T18" fmla="*/ 31 w 31"/>
                <a:gd name="T19" fmla="*/ 0 h 11"/>
                <a:gd name="T20" fmla="*/ 20 w 31"/>
                <a:gd name="T21" fmla="*/ 2 h 11"/>
                <a:gd name="T22" fmla="*/ 19 w 31"/>
                <a:gd name="T23" fmla="*/ 3 h 11"/>
                <a:gd name="T24" fmla="*/ 18 w 31"/>
                <a:gd name="T25" fmla="*/ 4 h 11"/>
                <a:gd name="T26" fmla="*/ 7 w 31"/>
                <a:gd name="T27" fmla="*/ 5 h 11"/>
                <a:gd name="T28" fmla="*/ 6 w 31"/>
                <a:gd name="T29" fmla="*/ 5 h 11"/>
                <a:gd name="T30" fmla="*/ 5 w 31"/>
                <a:gd name="T31" fmla="*/ 7 h 11"/>
                <a:gd name="T32" fmla="*/ 1 w 31"/>
                <a:gd name="T33" fmla="*/ 8 h 11"/>
                <a:gd name="T34" fmla="*/ 0 w 31"/>
                <a:gd name="T35" fmla="*/ 10 h 11"/>
                <a:gd name="T36" fmla="*/ 1 w 31"/>
                <a:gd name="T37" fmla="*/ 11 h 11"/>
                <a:gd name="T38" fmla="*/ 2 w 31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">
                  <a:moveTo>
                    <a:pt x="2" y="11"/>
                  </a:moveTo>
                  <a:lnTo>
                    <a:pt x="13" y="8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7" y="3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195">
              <a:extLst>
                <a:ext uri="{FF2B5EF4-FFF2-40B4-BE49-F238E27FC236}">
                  <a16:creationId xmlns:a16="http://schemas.microsoft.com/office/drawing/2014/main" id="{ECCAB225-9741-CDAB-3042-D9A79173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9" y="1643063"/>
              <a:ext cx="23813" cy="12700"/>
            </a:xfrm>
            <a:custGeom>
              <a:avLst/>
              <a:gdLst>
                <a:gd name="T0" fmla="*/ 12 w 15"/>
                <a:gd name="T1" fmla="*/ 0 h 8"/>
                <a:gd name="T2" fmla="*/ 8 w 15"/>
                <a:gd name="T3" fmla="*/ 0 h 8"/>
                <a:gd name="T4" fmla="*/ 6 w 15"/>
                <a:gd name="T5" fmla="*/ 0 h 8"/>
                <a:gd name="T6" fmla="*/ 3 w 15"/>
                <a:gd name="T7" fmla="*/ 1 h 8"/>
                <a:gd name="T8" fmla="*/ 1 w 15"/>
                <a:gd name="T9" fmla="*/ 3 h 8"/>
                <a:gd name="T10" fmla="*/ 0 w 15"/>
                <a:gd name="T11" fmla="*/ 5 h 8"/>
                <a:gd name="T12" fmla="*/ 5 w 15"/>
                <a:gd name="T13" fmla="*/ 7 h 8"/>
                <a:gd name="T14" fmla="*/ 7 w 15"/>
                <a:gd name="T15" fmla="*/ 8 h 8"/>
                <a:gd name="T16" fmla="*/ 9 w 15"/>
                <a:gd name="T17" fmla="*/ 7 h 8"/>
                <a:gd name="T18" fmla="*/ 9 w 15"/>
                <a:gd name="T19" fmla="*/ 8 h 8"/>
                <a:gd name="T20" fmla="*/ 10 w 15"/>
                <a:gd name="T21" fmla="*/ 8 h 8"/>
                <a:gd name="T22" fmla="*/ 12 w 15"/>
                <a:gd name="T23" fmla="*/ 8 h 8"/>
                <a:gd name="T24" fmla="*/ 13 w 15"/>
                <a:gd name="T25" fmla="*/ 8 h 8"/>
                <a:gd name="T26" fmla="*/ 14 w 15"/>
                <a:gd name="T27" fmla="*/ 7 h 8"/>
                <a:gd name="T28" fmla="*/ 15 w 15"/>
                <a:gd name="T29" fmla="*/ 5 h 8"/>
                <a:gd name="T30" fmla="*/ 15 w 15"/>
                <a:gd name="T31" fmla="*/ 4 h 8"/>
                <a:gd name="T32" fmla="*/ 15 w 15"/>
                <a:gd name="T33" fmla="*/ 4 h 8"/>
                <a:gd name="T34" fmla="*/ 14 w 15"/>
                <a:gd name="T35" fmla="*/ 1 h 8"/>
                <a:gd name="T36" fmla="*/ 12 w 1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77">
              <a:extLst>
                <a:ext uri="{FF2B5EF4-FFF2-40B4-BE49-F238E27FC236}">
                  <a16:creationId xmlns:a16="http://schemas.microsoft.com/office/drawing/2014/main" id="{1BD91A67-104E-3ECD-E54C-E65BE401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1" y="1598613"/>
              <a:ext cx="38100" cy="30163"/>
            </a:xfrm>
            <a:custGeom>
              <a:avLst/>
              <a:gdLst>
                <a:gd name="T0" fmla="*/ 8 w 24"/>
                <a:gd name="T1" fmla="*/ 6 h 19"/>
                <a:gd name="T2" fmla="*/ 5 w 24"/>
                <a:gd name="T3" fmla="*/ 3 h 19"/>
                <a:gd name="T4" fmla="*/ 0 w 24"/>
                <a:gd name="T5" fmla="*/ 1 h 19"/>
                <a:gd name="T6" fmla="*/ 0 w 24"/>
                <a:gd name="T7" fmla="*/ 0 h 19"/>
                <a:gd name="T8" fmla="*/ 0 w 24"/>
                <a:gd name="T9" fmla="*/ 2 h 19"/>
                <a:gd name="T10" fmla="*/ 0 w 24"/>
                <a:gd name="T11" fmla="*/ 3 h 19"/>
                <a:gd name="T12" fmla="*/ 14 w 24"/>
                <a:gd name="T13" fmla="*/ 19 h 19"/>
                <a:gd name="T14" fmla="*/ 15 w 24"/>
                <a:gd name="T15" fmla="*/ 19 h 19"/>
                <a:gd name="T16" fmla="*/ 16 w 24"/>
                <a:gd name="T17" fmla="*/ 19 h 19"/>
                <a:gd name="T18" fmla="*/ 17 w 24"/>
                <a:gd name="T19" fmla="*/ 16 h 19"/>
                <a:gd name="T20" fmla="*/ 24 w 24"/>
                <a:gd name="T21" fmla="*/ 15 h 19"/>
                <a:gd name="T22" fmla="*/ 23 w 24"/>
                <a:gd name="T23" fmla="*/ 15 h 19"/>
                <a:gd name="T24" fmla="*/ 22 w 24"/>
                <a:gd name="T25" fmla="*/ 14 h 19"/>
                <a:gd name="T26" fmla="*/ 22 w 24"/>
                <a:gd name="T27" fmla="*/ 13 h 19"/>
                <a:gd name="T28" fmla="*/ 21 w 24"/>
                <a:gd name="T29" fmla="*/ 12 h 19"/>
                <a:gd name="T30" fmla="*/ 20 w 24"/>
                <a:gd name="T31" fmla="*/ 10 h 19"/>
                <a:gd name="T32" fmla="*/ 18 w 24"/>
                <a:gd name="T33" fmla="*/ 9 h 19"/>
                <a:gd name="T34" fmla="*/ 20 w 24"/>
                <a:gd name="T35" fmla="*/ 12 h 19"/>
                <a:gd name="T36" fmla="*/ 20 w 24"/>
                <a:gd name="T37" fmla="*/ 13 h 19"/>
                <a:gd name="T38" fmla="*/ 18 w 24"/>
                <a:gd name="T39" fmla="*/ 13 h 19"/>
                <a:gd name="T40" fmla="*/ 17 w 24"/>
                <a:gd name="T41" fmla="*/ 13 h 19"/>
                <a:gd name="T42" fmla="*/ 16 w 24"/>
                <a:gd name="T43" fmla="*/ 12 h 19"/>
                <a:gd name="T44" fmla="*/ 15 w 24"/>
                <a:gd name="T45" fmla="*/ 8 h 19"/>
                <a:gd name="T46" fmla="*/ 14 w 24"/>
                <a:gd name="T47" fmla="*/ 9 h 19"/>
                <a:gd name="T48" fmla="*/ 13 w 24"/>
                <a:gd name="T49" fmla="*/ 9 h 19"/>
                <a:gd name="T50" fmla="*/ 11 w 24"/>
                <a:gd name="T51" fmla="*/ 9 h 19"/>
                <a:gd name="T52" fmla="*/ 10 w 24"/>
                <a:gd name="T53" fmla="*/ 9 h 19"/>
                <a:gd name="T54" fmla="*/ 10 w 24"/>
                <a:gd name="T55" fmla="*/ 8 h 19"/>
                <a:gd name="T56" fmla="*/ 8 w 24"/>
                <a:gd name="T5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9">
                  <a:moveTo>
                    <a:pt x="8" y="6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160">
              <a:extLst>
                <a:ext uri="{FF2B5EF4-FFF2-40B4-BE49-F238E27FC236}">
                  <a16:creationId xmlns:a16="http://schemas.microsoft.com/office/drawing/2014/main" id="{A633FF25-25E5-7FD6-7D8F-A03673C7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4" y="1443038"/>
              <a:ext cx="25400" cy="93663"/>
            </a:xfrm>
            <a:custGeom>
              <a:avLst/>
              <a:gdLst>
                <a:gd name="T0" fmla="*/ 5 w 16"/>
                <a:gd name="T1" fmla="*/ 56 h 59"/>
                <a:gd name="T2" fmla="*/ 9 w 16"/>
                <a:gd name="T3" fmla="*/ 51 h 59"/>
                <a:gd name="T4" fmla="*/ 10 w 16"/>
                <a:gd name="T5" fmla="*/ 48 h 59"/>
                <a:gd name="T6" fmla="*/ 10 w 16"/>
                <a:gd name="T7" fmla="*/ 46 h 59"/>
                <a:gd name="T8" fmla="*/ 12 w 16"/>
                <a:gd name="T9" fmla="*/ 43 h 59"/>
                <a:gd name="T10" fmla="*/ 13 w 16"/>
                <a:gd name="T11" fmla="*/ 41 h 59"/>
                <a:gd name="T12" fmla="*/ 14 w 16"/>
                <a:gd name="T13" fmla="*/ 40 h 59"/>
                <a:gd name="T14" fmla="*/ 14 w 16"/>
                <a:gd name="T15" fmla="*/ 39 h 59"/>
                <a:gd name="T16" fmla="*/ 12 w 16"/>
                <a:gd name="T17" fmla="*/ 36 h 59"/>
                <a:gd name="T18" fmla="*/ 13 w 16"/>
                <a:gd name="T19" fmla="*/ 35 h 59"/>
                <a:gd name="T20" fmla="*/ 14 w 16"/>
                <a:gd name="T21" fmla="*/ 33 h 59"/>
                <a:gd name="T22" fmla="*/ 16 w 16"/>
                <a:gd name="T23" fmla="*/ 30 h 59"/>
                <a:gd name="T24" fmla="*/ 16 w 16"/>
                <a:gd name="T25" fmla="*/ 25 h 59"/>
                <a:gd name="T26" fmla="*/ 16 w 16"/>
                <a:gd name="T27" fmla="*/ 23 h 59"/>
                <a:gd name="T28" fmla="*/ 16 w 16"/>
                <a:gd name="T29" fmla="*/ 21 h 59"/>
                <a:gd name="T30" fmla="*/ 16 w 16"/>
                <a:gd name="T31" fmla="*/ 20 h 59"/>
                <a:gd name="T32" fmla="*/ 16 w 16"/>
                <a:gd name="T33" fmla="*/ 8 h 59"/>
                <a:gd name="T34" fmla="*/ 14 w 16"/>
                <a:gd name="T35" fmla="*/ 2 h 59"/>
                <a:gd name="T36" fmla="*/ 12 w 16"/>
                <a:gd name="T37" fmla="*/ 0 h 59"/>
                <a:gd name="T38" fmla="*/ 13 w 16"/>
                <a:gd name="T39" fmla="*/ 3 h 59"/>
                <a:gd name="T40" fmla="*/ 13 w 16"/>
                <a:gd name="T41" fmla="*/ 12 h 59"/>
                <a:gd name="T42" fmla="*/ 13 w 16"/>
                <a:gd name="T43" fmla="*/ 14 h 59"/>
                <a:gd name="T44" fmla="*/ 13 w 16"/>
                <a:gd name="T45" fmla="*/ 15 h 59"/>
                <a:gd name="T46" fmla="*/ 13 w 16"/>
                <a:gd name="T47" fmla="*/ 17 h 59"/>
                <a:gd name="T48" fmla="*/ 12 w 16"/>
                <a:gd name="T49" fmla="*/ 29 h 59"/>
                <a:gd name="T50" fmla="*/ 9 w 16"/>
                <a:gd name="T51" fmla="*/ 40 h 59"/>
                <a:gd name="T52" fmla="*/ 6 w 16"/>
                <a:gd name="T53" fmla="*/ 47 h 59"/>
                <a:gd name="T54" fmla="*/ 0 w 16"/>
                <a:gd name="T55" fmla="*/ 58 h 59"/>
                <a:gd name="T56" fmla="*/ 5 w 16"/>
                <a:gd name="T57" fmla="*/ 59 h 59"/>
                <a:gd name="T58" fmla="*/ 5 w 16"/>
                <a:gd name="T5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59">
                  <a:moveTo>
                    <a:pt x="5" y="56"/>
                  </a:moveTo>
                  <a:lnTo>
                    <a:pt x="9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4" y="33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0" y="58"/>
                  </a:lnTo>
                  <a:lnTo>
                    <a:pt x="5" y="59"/>
                  </a:lnTo>
                  <a:lnTo>
                    <a:pt x="5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600">
              <a:extLst>
                <a:ext uri="{FF2B5EF4-FFF2-40B4-BE49-F238E27FC236}">
                  <a16:creationId xmlns:a16="http://schemas.microsoft.com/office/drawing/2014/main" id="{E2D376B3-034F-F7BC-A597-9341A05D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3759200"/>
              <a:ext cx="26988" cy="12700"/>
            </a:xfrm>
            <a:custGeom>
              <a:avLst/>
              <a:gdLst>
                <a:gd name="T0" fmla="*/ 2 w 17"/>
                <a:gd name="T1" fmla="*/ 7 h 8"/>
                <a:gd name="T2" fmla="*/ 4 w 17"/>
                <a:gd name="T3" fmla="*/ 8 h 8"/>
                <a:gd name="T4" fmla="*/ 6 w 17"/>
                <a:gd name="T5" fmla="*/ 8 h 8"/>
                <a:gd name="T6" fmla="*/ 13 w 17"/>
                <a:gd name="T7" fmla="*/ 6 h 8"/>
                <a:gd name="T8" fmla="*/ 15 w 17"/>
                <a:gd name="T9" fmla="*/ 5 h 8"/>
                <a:gd name="T10" fmla="*/ 15 w 17"/>
                <a:gd name="T11" fmla="*/ 4 h 8"/>
                <a:gd name="T12" fmla="*/ 16 w 17"/>
                <a:gd name="T13" fmla="*/ 4 h 8"/>
                <a:gd name="T14" fmla="*/ 17 w 17"/>
                <a:gd name="T15" fmla="*/ 2 h 8"/>
                <a:gd name="T16" fmla="*/ 17 w 17"/>
                <a:gd name="T17" fmla="*/ 1 h 8"/>
                <a:gd name="T18" fmla="*/ 16 w 17"/>
                <a:gd name="T19" fmla="*/ 1 h 8"/>
                <a:gd name="T20" fmla="*/ 15 w 17"/>
                <a:gd name="T21" fmla="*/ 1 h 8"/>
                <a:gd name="T22" fmla="*/ 13 w 17"/>
                <a:gd name="T23" fmla="*/ 1 h 8"/>
                <a:gd name="T24" fmla="*/ 12 w 17"/>
                <a:gd name="T25" fmla="*/ 1 h 8"/>
                <a:gd name="T26" fmla="*/ 10 w 17"/>
                <a:gd name="T27" fmla="*/ 0 h 8"/>
                <a:gd name="T28" fmla="*/ 8 w 17"/>
                <a:gd name="T29" fmla="*/ 0 h 8"/>
                <a:gd name="T30" fmla="*/ 4 w 17"/>
                <a:gd name="T31" fmla="*/ 0 h 8"/>
                <a:gd name="T32" fmla="*/ 3 w 17"/>
                <a:gd name="T33" fmla="*/ 1 h 8"/>
                <a:gd name="T34" fmla="*/ 2 w 17"/>
                <a:gd name="T35" fmla="*/ 1 h 8"/>
                <a:gd name="T36" fmla="*/ 2 w 17"/>
                <a:gd name="T37" fmla="*/ 2 h 8"/>
                <a:gd name="T38" fmla="*/ 0 w 17"/>
                <a:gd name="T39" fmla="*/ 2 h 8"/>
                <a:gd name="T40" fmla="*/ 2 w 17"/>
                <a:gd name="T41" fmla="*/ 4 h 8"/>
                <a:gd name="T42" fmla="*/ 3 w 17"/>
                <a:gd name="T43" fmla="*/ 4 h 8"/>
                <a:gd name="T44" fmla="*/ 4 w 17"/>
                <a:gd name="T45" fmla="*/ 5 h 8"/>
                <a:gd name="T46" fmla="*/ 4 w 17"/>
                <a:gd name="T47" fmla="*/ 7 h 8"/>
                <a:gd name="T48" fmla="*/ 2 w 17"/>
                <a:gd name="T4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602">
              <a:extLst>
                <a:ext uri="{FF2B5EF4-FFF2-40B4-BE49-F238E27FC236}">
                  <a16:creationId xmlns:a16="http://schemas.microsoft.com/office/drawing/2014/main" id="{346795ED-9A73-0EB7-10D5-A08D12E0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3773488"/>
              <a:ext cx="66675" cy="15875"/>
            </a:xfrm>
            <a:custGeom>
              <a:avLst/>
              <a:gdLst>
                <a:gd name="T0" fmla="*/ 29 w 42"/>
                <a:gd name="T1" fmla="*/ 6 h 10"/>
                <a:gd name="T2" fmla="*/ 35 w 42"/>
                <a:gd name="T3" fmla="*/ 9 h 10"/>
                <a:gd name="T4" fmla="*/ 38 w 42"/>
                <a:gd name="T5" fmla="*/ 8 h 10"/>
                <a:gd name="T6" fmla="*/ 39 w 42"/>
                <a:gd name="T7" fmla="*/ 8 h 10"/>
                <a:gd name="T8" fmla="*/ 41 w 42"/>
                <a:gd name="T9" fmla="*/ 9 h 10"/>
                <a:gd name="T10" fmla="*/ 42 w 42"/>
                <a:gd name="T11" fmla="*/ 8 h 10"/>
                <a:gd name="T12" fmla="*/ 39 w 42"/>
                <a:gd name="T13" fmla="*/ 5 h 10"/>
                <a:gd name="T14" fmla="*/ 37 w 42"/>
                <a:gd name="T15" fmla="*/ 4 h 10"/>
                <a:gd name="T16" fmla="*/ 36 w 42"/>
                <a:gd name="T17" fmla="*/ 3 h 10"/>
                <a:gd name="T18" fmla="*/ 35 w 42"/>
                <a:gd name="T19" fmla="*/ 3 h 10"/>
                <a:gd name="T20" fmla="*/ 29 w 42"/>
                <a:gd name="T21" fmla="*/ 0 h 10"/>
                <a:gd name="T22" fmla="*/ 20 w 42"/>
                <a:gd name="T23" fmla="*/ 2 h 10"/>
                <a:gd name="T24" fmla="*/ 19 w 42"/>
                <a:gd name="T25" fmla="*/ 3 h 10"/>
                <a:gd name="T26" fmla="*/ 18 w 42"/>
                <a:gd name="T27" fmla="*/ 3 h 10"/>
                <a:gd name="T28" fmla="*/ 13 w 42"/>
                <a:gd name="T29" fmla="*/ 3 h 10"/>
                <a:gd name="T30" fmla="*/ 10 w 42"/>
                <a:gd name="T31" fmla="*/ 2 h 10"/>
                <a:gd name="T32" fmla="*/ 7 w 42"/>
                <a:gd name="T33" fmla="*/ 2 h 10"/>
                <a:gd name="T34" fmla="*/ 5 w 42"/>
                <a:gd name="T35" fmla="*/ 0 h 10"/>
                <a:gd name="T36" fmla="*/ 4 w 42"/>
                <a:gd name="T37" fmla="*/ 0 h 10"/>
                <a:gd name="T38" fmla="*/ 2 w 42"/>
                <a:gd name="T39" fmla="*/ 0 h 10"/>
                <a:gd name="T40" fmla="*/ 0 w 42"/>
                <a:gd name="T41" fmla="*/ 0 h 10"/>
                <a:gd name="T42" fmla="*/ 0 w 42"/>
                <a:gd name="T43" fmla="*/ 0 h 10"/>
                <a:gd name="T44" fmla="*/ 0 w 42"/>
                <a:gd name="T45" fmla="*/ 2 h 10"/>
                <a:gd name="T46" fmla="*/ 3 w 42"/>
                <a:gd name="T47" fmla="*/ 2 h 10"/>
                <a:gd name="T48" fmla="*/ 4 w 42"/>
                <a:gd name="T49" fmla="*/ 3 h 10"/>
                <a:gd name="T50" fmla="*/ 0 w 42"/>
                <a:gd name="T51" fmla="*/ 6 h 10"/>
                <a:gd name="T52" fmla="*/ 0 w 42"/>
                <a:gd name="T53" fmla="*/ 8 h 10"/>
                <a:gd name="T54" fmla="*/ 2 w 42"/>
                <a:gd name="T55" fmla="*/ 8 h 10"/>
                <a:gd name="T56" fmla="*/ 2 w 42"/>
                <a:gd name="T57" fmla="*/ 6 h 10"/>
                <a:gd name="T58" fmla="*/ 3 w 42"/>
                <a:gd name="T59" fmla="*/ 6 h 10"/>
                <a:gd name="T60" fmla="*/ 7 w 42"/>
                <a:gd name="T61" fmla="*/ 8 h 10"/>
                <a:gd name="T62" fmla="*/ 16 w 42"/>
                <a:gd name="T63" fmla="*/ 10 h 10"/>
                <a:gd name="T64" fmla="*/ 19 w 42"/>
                <a:gd name="T65" fmla="*/ 9 h 10"/>
                <a:gd name="T66" fmla="*/ 25 w 42"/>
                <a:gd name="T67" fmla="*/ 6 h 10"/>
                <a:gd name="T68" fmla="*/ 29 w 42"/>
                <a:gd name="T6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">
                  <a:moveTo>
                    <a:pt x="29" y="6"/>
                  </a:moveTo>
                  <a:lnTo>
                    <a:pt x="35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7" y="8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5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603">
              <a:extLst>
                <a:ext uri="{FF2B5EF4-FFF2-40B4-BE49-F238E27FC236}">
                  <a16:creationId xmlns:a16="http://schemas.microsoft.com/office/drawing/2014/main" id="{8DA911BB-63CF-FC66-C722-9A635783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3735388"/>
              <a:ext cx="98425" cy="17463"/>
            </a:xfrm>
            <a:custGeom>
              <a:avLst/>
              <a:gdLst>
                <a:gd name="T0" fmla="*/ 5 w 62"/>
                <a:gd name="T1" fmla="*/ 6 h 11"/>
                <a:gd name="T2" fmla="*/ 6 w 62"/>
                <a:gd name="T3" fmla="*/ 7 h 11"/>
                <a:gd name="T4" fmla="*/ 8 w 62"/>
                <a:gd name="T5" fmla="*/ 7 h 11"/>
                <a:gd name="T6" fmla="*/ 15 w 62"/>
                <a:gd name="T7" fmla="*/ 9 h 11"/>
                <a:gd name="T8" fmla="*/ 23 w 62"/>
                <a:gd name="T9" fmla="*/ 11 h 11"/>
                <a:gd name="T10" fmla="*/ 25 w 62"/>
                <a:gd name="T11" fmla="*/ 10 h 11"/>
                <a:gd name="T12" fmla="*/ 44 w 62"/>
                <a:gd name="T13" fmla="*/ 10 h 11"/>
                <a:gd name="T14" fmla="*/ 62 w 62"/>
                <a:gd name="T15" fmla="*/ 10 h 11"/>
                <a:gd name="T16" fmla="*/ 59 w 62"/>
                <a:gd name="T17" fmla="*/ 9 h 11"/>
                <a:gd name="T18" fmla="*/ 56 w 62"/>
                <a:gd name="T19" fmla="*/ 9 h 11"/>
                <a:gd name="T20" fmla="*/ 50 w 62"/>
                <a:gd name="T21" fmla="*/ 9 h 11"/>
                <a:gd name="T22" fmla="*/ 45 w 62"/>
                <a:gd name="T23" fmla="*/ 8 h 11"/>
                <a:gd name="T24" fmla="*/ 40 w 62"/>
                <a:gd name="T25" fmla="*/ 8 h 11"/>
                <a:gd name="T26" fmla="*/ 39 w 62"/>
                <a:gd name="T27" fmla="*/ 8 h 11"/>
                <a:gd name="T28" fmla="*/ 38 w 62"/>
                <a:gd name="T29" fmla="*/ 7 h 11"/>
                <a:gd name="T30" fmla="*/ 37 w 62"/>
                <a:gd name="T31" fmla="*/ 7 h 11"/>
                <a:gd name="T32" fmla="*/ 28 w 62"/>
                <a:gd name="T33" fmla="*/ 7 h 11"/>
                <a:gd name="T34" fmla="*/ 27 w 62"/>
                <a:gd name="T35" fmla="*/ 7 h 11"/>
                <a:gd name="T36" fmla="*/ 25 w 62"/>
                <a:gd name="T37" fmla="*/ 7 h 11"/>
                <a:gd name="T38" fmla="*/ 24 w 62"/>
                <a:gd name="T39" fmla="*/ 6 h 11"/>
                <a:gd name="T40" fmla="*/ 24 w 62"/>
                <a:gd name="T41" fmla="*/ 4 h 11"/>
                <a:gd name="T42" fmla="*/ 25 w 62"/>
                <a:gd name="T43" fmla="*/ 4 h 11"/>
                <a:gd name="T44" fmla="*/ 24 w 62"/>
                <a:gd name="T45" fmla="*/ 3 h 11"/>
                <a:gd name="T46" fmla="*/ 23 w 62"/>
                <a:gd name="T47" fmla="*/ 3 h 11"/>
                <a:gd name="T48" fmla="*/ 23 w 62"/>
                <a:gd name="T49" fmla="*/ 2 h 11"/>
                <a:gd name="T50" fmla="*/ 21 w 62"/>
                <a:gd name="T51" fmla="*/ 1 h 11"/>
                <a:gd name="T52" fmla="*/ 21 w 62"/>
                <a:gd name="T53" fmla="*/ 1 h 11"/>
                <a:gd name="T54" fmla="*/ 19 w 62"/>
                <a:gd name="T55" fmla="*/ 1 h 11"/>
                <a:gd name="T56" fmla="*/ 18 w 62"/>
                <a:gd name="T57" fmla="*/ 1 h 11"/>
                <a:gd name="T58" fmla="*/ 17 w 62"/>
                <a:gd name="T59" fmla="*/ 1 h 11"/>
                <a:gd name="T60" fmla="*/ 15 w 62"/>
                <a:gd name="T61" fmla="*/ 0 h 11"/>
                <a:gd name="T62" fmla="*/ 13 w 62"/>
                <a:gd name="T63" fmla="*/ 0 h 11"/>
                <a:gd name="T64" fmla="*/ 12 w 62"/>
                <a:gd name="T65" fmla="*/ 0 h 11"/>
                <a:gd name="T66" fmla="*/ 13 w 62"/>
                <a:gd name="T67" fmla="*/ 1 h 11"/>
                <a:gd name="T68" fmla="*/ 15 w 62"/>
                <a:gd name="T69" fmla="*/ 2 h 11"/>
                <a:gd name="T70" fmla="*/ 17 w 62"/>
                <a:gd name="T71" fmla="*/ 4 h 11"/>
                <a:gd name="T72" fmla="*/ 14 w 62"/>
                <a:gd name="T73" fmla="*/ 4 h 11"/>
                <a:gd name="T74" fmla="*/ 13 w 62"/>
                <a:gd name="T75" fmla="*/ 3 h 11"/>
                <a:gd name="T76" fmla="*/ 11 w 62"/>
                <a:gd name="T77" fmla="*/ 1 h 11"/>
                <a:gd name="T78" fmla="*/ 7 w 62"/>
                <a:gd name="T79" fmla="*/ 2 h 11"/>
                <a:gd name="T80" fmla="*/ 7 w 62"/>
                <a:gd name="T81" fmla="*/ 1 h 11"/>
                <a:gd name="T82" fmla="*/ 6 w 62"/>
                <a:gd name="T83" fmla="*/ 2 h 11"/>
                <a:gd name="T84" fmla="*/ 4 w 62"/>
                <a:gd name="T85" fmla="*/ 3 h 11"/>
                <a:gd name="T86" fmla="*/ 2 w 62"/>
                <a:gd name="T87" fmla="*/ 3 h 11"/>
                <a:gd name="T88" fmla="*/ 1 w 62"/>
                <a:gd name="T89" fmla="*/ 3 h 11"/>
                <a:gd name="T90" fmla="*/ 0 w 62"/>
                <a:gd name="T91" fmla="*/ 3 h 11"/>
                <a:gd name="T92" fmla="*/ 4 w 62"/>
                <a:gd name="T93" fmla="*/ 6 h 11"/>
                <a:gd name="T94" fmla="*/ 5 w 62"/>
                <a:gd name="T9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11">
                  <a:moveTo>
                    <a:pt x="5" y="6"/>
                  </a:moveTo>
                  <a:lnTo>
                    <a:pt x="6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44" y="10"/>
                  </a:lnTo>
                  <a:lnTo>
                    <a:pt x="62" y="10"/>
                  </a:lnTo>
                  <a:lnTo>
                    <a:pt x="59" y="9"/>
                  </a:lnTo>
                  <a:lnTo>
                    <a:pt x="56" y="9"/>
                  </a:lnTo>
                  <a:lnTo>
                    <a:pt x="50" y="9"/>
                  </a:lnTo>
                  <a:lnTo>
                    <a:pt x="45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599">
              <a:extLst>
                <a:ext uri="{FF2B5EF4-FFF2-40B4-BE49-F238E27FC236}">
                  <a16:creationId xmlns:a16="http://schemas.microsoft.com/office/drawing/2014/main" id="{AFA76B7A-DBCD-A4E3-1B96-09B3CF95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3705225"/>
              <a:ext cx="22225" cy="14288"/>
            </a:xfrm>
            <a:custGeom>
              <a:avLst/>
              <a:gdLst>
                <a:gd name="T0" fmla="*/ 11 w 14"/>
                <a:gd name="T1" fmla="*/ 8 h 9"/>
                <a:gd name="T2" fmla="*/ 13 w 14"/>
                <a:gd name="T3" fmla="*/ 9 h 9"/>
                <a:gd name="T4" fmla="*/ 14 w 14"/>
                <a:gd name="T5" fmla="*/ 8 h 9"/>
                <a:gd name="T6" fmla="*/ 12 w 14"/>
                <a:gd name="T7" fmla="*/ 6 h 9"/>
                <a:gd name="T8" fmla="*/ 11 w 14"/>
                <a:gd name="T9" fmla="*/ 4 h 9"/>
                <a:gd name="T10" fmla="*/ 10 w 14"/>
                <a:gd name="T11" fmla="*/ 3 h 9"/>
                <a:gd name="T12" fmla="*/ 7 w 14"/>
                <a:gd name="T13" fmla="*/ 3 h 9"/>
                <a:gd name="T14" fmla="*/ 7 w 14"/>
                <a:gd name="T15" fmla="*/ 2 h 9"/>
                <a:gd name="T16" fmla="*/ 5 w 14"/>
                <a:gd name="T17" fmla="*/ 1 h 9"/>
                <a:gd name="T18" fmla="*/ 1 w 14"/>
                <a:gd name="T19" fmla="*/ 0 h 9"/>
                <a:gd name="T20" fmla="*/ 0 w 14"/>
                <a:gd name="T21" fmla="*/ 1 h 9"/>
                <a:gd name="T22" fmla="*/ 0 w 14"/>
                <a:gd name="T23" fmla="*/ 2 h 9"/>
                <a:gd name="T24" fmla="*/ 1 w 14"/>
                <a:gd name="T25" fmla="*/ 2 h 9"/>
                <a:gd name="T26" fmla="*/ 1 w 14"/>
                <a:gd name="T27" fmla="*/ 3 h 9"/>
                <a:gd name="T28" fmla="*/ 3 w 14"/>
                <a:gd name="T29" fmla="*/ 3 h 9"/>
                <a:gd name="T30" fmla="*/ 5 w 14"/>
                <a:gd name="T31" fmla="*/ 6 h 9"/>
                <a:gd name="T32" fmla="*/ 11 w 14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1" y="8"/>
                  </a:moveTo>
                  <a:lnTo>
                    <a:pt x="13" y="9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6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626">
              <a:extLst>
                <a:ext uri="{FF2B5EF4-FFF2-40B4-BE49-F238E27FC236}">
                  <a16:creationId xmlns:a16="http://schemas.microsoft.com/office/drawing/2014/main" id="{AB4FD7BC-0608-54F4-70C7-0FD6B3FC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3494088"/>
              <a:ext cx="58738" cy="66675"/>
            </a:xfrm>
            <a:custGeom>
              <a:avLst/>
              <a:gdLst>
                <a:gd name="T0" fmla="*/ 0 w 37"/>
                <a:gd name="T1" fmla="*/ 0 h 42"/>
                <a:gd name="T2" fmla="*/ 1 w 37"/>
                <a:gd name="T3" fmla="*/ 4 h 42"/>
                <a:gd name="T4" fmla="*/ 9 w 37"/>
                <a:gd name="T5" fmla="*/ 15 h 42"/>
                <a:gd name="T6" fmla="*/ 11 w 37"/>
                <a:gd name="T7" fmla="*/ 18 h 42"/>
                <a:gd name="T8" fmla="*/ 11 w 37"/>
                <a:gd name="T9" fmla="*/ 20 h 42"/>
                <a:gd name="T10" fmla="*/ 10 w 37"/>
                <a:gd name="T11" fmla="*/ 22 h 42"/>
                <a:gd name="T12" fmla="*/ 16 w 37"/>
                <a:gd name="T13" fmla="*/ 24 h 42"/>
                <a:gd name="T14" fmla="*/ 22 w 37"/>
                <a:gd name="T15" fmla="*/ 31 h 42"/>
                <a:gd name="T16" fmla="*/ 23 w 37"/>
                <a:gd name="T17" fmla="*/ 32 h 42"/>
                <a:gd name="T18" fmla="*/ 26 w 37"/>
                <a:gd name="T19" fmla="*/ 31 h 42"/>
                <a:gd name="T20" fmla="*/ 28 w 37"/>
                <a:gd name="T21" fmla="*/ 32 h 42"/>
                <a:gd name="T22" fmla="*/ 26 w 37"/>
                <a:gd name="T23" fmla="*/ 33 h 42"/>
                <a:gd name="T24" fmla="*/ 27 w 37"/>
                <a:gd name="T25" fmla="*/ 36 h 42"/>
                <a:gd name="T26" fmla="*/ 28 w 37"/>
                <a:gd name="T27" fmla="*/ 39 h 42"/>
                <a:gd name="T28" fmla="*/ 29 w 37"/>
                <a:gd name="T29" fmla="*/ 41 h 42"/>
                <a:gd name="T30" fmla="*/ 31 w 37"/>
                <a:gd name="T31" fmla="*/ 41 h 42"/>
                <a:gd name="T32" fmla="*/ 29 w 37"/>
                <a:gd name="T33" fmla="*/ 38 h 42"/>
                <a:gd name="T34" fmla="*/ 35 w 37"/>
                <a:gd name="T35" fmla="*/ 41 h 42"/>
                <a:gd name="T36" fmla="*/ 34 w 37"/>
                <a:gd name="T37" fmla="*/ 38 h 42"/>
                <a:gd name="T38" fmla="*/ 34 w 37"/>
                <a:gd name="T39" fmla="*/ 37 h 42"/>
                <a:gd name="T40" fmla="*/ 31 w 37"/>
                <a:gd name="T41" fmla="*/ 35 h 42"/>
                <a:gd name="T42" fmla="*/ 34 w 37"/>
                <a:gd name="T43" fmla="*/ 37 h 42"/>
                <a:gd name="T44" fmla="*/ 37 w 37"/>
                <a:gd name="T45" fmla="*/ 37 h 42"/>
                <a:gd name="T46" fmla="*/ 34 w 37"/>
                <a:gd name="T47" fmla="*/ 33 h 42"/>
                <a:gd name="T48" fmla="*/ 31 w 37"/>
                <a:gd name="T49" fmla="*/ 32 h 42"/>
                <a:gd name="T50" fmla="*/ 22 w 37"/>
                <a:gd name="T51" fmla="*/ 24 h 42"/>
                <a:gd name="T52" fmla="*/ 23 w 37"/>
                <a:gd name="T53" fmla="*/ 28 h 42"/>
                <a:gd name="T54" fmla="*/ 27 w 37"/>
                <a:gd name="T55" fmla="*/ 30 h 42"/>
                <a:gd name="T56" fmla="*/ 16 w 37"/>
                <a:gd name="T57" fmla="*/ 18 h 42"/>
                <a:gd name="T58" fmla="*/ 14 w 37"/>
                <a:gd name="T59" fmla="*/ 16 h 42"/>
                <a:gd name="T60" fmla="*/ 16 w 37"/>
                <a:gd name="T61" fmla="*/ 17 h 42"/>
                <a:gd name="T62" fmla="*/ 20 w 37"/>
                <a:gd name="T63" fmla="*/ 20 h 42"/>
                <a:gd name="T64" fmla="*/ 23 w 37"/>
                <a:gd name="T65" fmla="*/ 23 h 42"/>
                <a:gd name="T66" fmla="*/ 23 w 37"/>
                <a:gd name="T67" fmla="*/ 20 h 42"/>
                <a:gd name="T68" fmla="*/ 22 w 37"/>
                <a:gd name="T69" fmla="*/ 18 h 42"/>
                <a:gd name="T70" fmla="*/ 18 w 37"/>
                <a:gd name="T71" fmla="*/ 16 h 42"/>
                <a:gd name="T72" fmla="*/ 14 w 37"/>
                <a:gd name="T73" fmla="*/ 11 h 42"/>
                <a:gd name="T74" fmla="*/ 9 w 37"/>
                <a:gd name="T75" fmla="*/ 9 h 42"/>
                <a:gd name="T76" fmla="*/ 7 w 37"/>
                <a:gd name="T7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2">
                  <a:moveTo>
                    <a:pt x="2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21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8" y="3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9"/>
                  </a:lnTo>
                  <a:lnTo>
                    <a:pt x="35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26" y="25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6" y="29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18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472">
              <a:extLst>
                <a:ext uri="{FF2B5EF4-FFF2-40B4-BE49-F238E27FC236}">
                  <a16:creationId xmlns:a16="http://schemas.microsoft.com/office/drawing/2014/main" id="{0BE116DE-2927-B88C-9910-FEE02024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4716463"/>
              <a:ext cx="52388" cy="33338"/>
            </a:xfrm>
            <a:custGeom>
              <a:avLst/>
              <a:gdLst>
                <a:gd name="T0" fmla="*/ 27 w 33"/>
                <a:gd name="T1" fmla="*/ 0 h 21"/>
                <a:gd name="T2" fmla="*/ 19 w 33"/>
                <a:gd name="T3" fmla="*/ 1 h 21"/>
                <a:gd name="T4" fmla="*/ 10 w 33"/>
                <a:gd name="T5" fmla="*/ 6 h 21"/>
                <a:gd name="T6" fmla="*/ 8 w 33"/>
                <a:gd name="T7" fmla="*/ 8 h 21"/>
                <a:gd name="T8" fmla="*/ 7 w 33"/>
                <a:gd name="T9" fmla="*/ 10 h 21"/>
                <a:gd name="T10" fmla="*/ 6 w 33"/>
                <a:gd name="T11" fmla="*/ 11 h 21"/>
                <a:gd name="T12" fmla="*/ 5 w 33"/>
                <a:gd name="T13" fmla="*/ 13 h 21"/>
                <a:gd name="T14" fmla="*/ 3 w 33"/>
                <a:gd name="T15" fmla="*/ 11 h 21"/>
                <a:gd name="T16" fmla="*/ 2 w 33"/>
                <a:gd name="T17" fmla="*/ 10 h 21"/>
                <a:gd name="T18" fmla="*/ 2 w 33"/>
                <a:gd name="T19" fmla="*/ 11 h 21"/>
                <a:gd name="T20" fmla="*/ 1 w 33"/>
                <a:gd name="T21" fmla="*/ 13 h 21"/>
                <a:gd name="T22" fmla="*/ 0 w 33"/>
                <a:gd name="T23" fmla="*/ 13 h 21"/>
                <a:gd name="T24" fmla="*/ 0 w 33"/>
                <a:gd name="T25" fmla="*/ 14 h 21"/>
                <a:gd name="T26" fmla="*/ 0 w 33"/>
                <a:gd name="T27" fmla="*/ 17 h 21"/>
                <a:gd name="T28" fmla="*/ 0 w 33"/>
                <a:gd name="T29" fmla="*/ 19 h 21"/>
                <a:gd name="T30" fmla="*/ 1 w 33"/>
                <a:gd name="T31" fmla="*/ 20 h 21"/>
                <a:gd name="T32" fmla="*/ 2 w 33"/>
                <a:gd name="T33" fmla="*/ 21 h 21"/>
                <a:gd name="T34" fmla="*/ 3 w 33"/>
                <a:gd name="T35" fmla="*/ 21 h 21"/>
                <a:gd name="T36" fmla="*/ 3 w 33"/>
                <a:gd name="T37" fmla="*/ 20 h 21"/>
                <a:gd name="T38" fmla="*/ 3 w 33"/>
                <a:gd name="T39" fmla="*/ 19 h 21"/>
                <a:gd name="T40" fmla="*/ 3 w 33"/>
                <a:gd name="T41" fmla="*/ 17 h 21"/>
                <a:gd name="T42" fmla="*/ 5 w 33"/>
                <a:gd name="T43" fmla="*/ 16 h 21"/>
                <a:gd name="T44" fmla="*/ 5 w 33"/>
                <a:gd name="T45" fmla="*/ 15 h 21"/>
                <a:gd name="T46" fmla="*/ 6 w 33"/>
                <a:gd name="T47" fmla="*/ 14 h 21"/>
                <a:gd name="T48" fmla="*/ 9 w 33"/>
                <a:gd name="T49" fmla="*/ 11 h 21"/>
                <a:gd name="T50" fmla="*/ 10 w 33"/>
                <a:gd name="T51" fmla="*/ 13 h 21"/>
                <a:gd name="T52" fmla="*/ 13 w 33"/>
                <a:gd name="T53" fmla="*/ 13 h 21"/>
                <a:gd name="T54" fmla="*/ 14 w 33"/>
                <a:gd name="T55" fmla="*/ 13 h 21"/>
                <a:gd name="T56" fmla="*/ 16 w 33"/>
                <a:gd name="T57" fmla="*/ 13 h 21"/>
                <a:gd name="T58" fmla="*/ 21 w 33"/>
                <a:gd name="T59" fmla="*/ 8 h 21"/>
                <a:gd name="T60" fmla="*/ 22 w 33"/>
                <a:gd name="T61" fmla="*/ 7 h 21"/>
                <a:gd name="T62" fmla="*/ 29 w 33"/>
                <a:gd name="T63" fmla="*/ 4 h 21"/>
                <a:gd name="T64" fmla="*/ 33 w 33"/>
                <a:gd name="T65" fmla="*/ 3 h 21"/>
                <a:gd name="T66" fmla="*/ 32 w 33"/>
                <a:gd name="T67" fmla="*/ 2 h 21"/>
                <a:gd name="T68" fmla="*/ 27 w 33"/>
                <a:gd name="T69" fmla="*/ 1 h 21"/>
                <a:gd name="T70" fmla="*/ 27 w 33"/>
                <a:gd name="T71" fmla="*/ 0 h 21"/>
                <a:gd name="T72" fmla="*/ 27 w 33"/>
                <a:gd name="T7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1">
                  <a:moveTo>
                    <a:pt x="27" y="0"/>
                  </a:moveTo>
                  <a:lnTo>
                    <a:pt x="19" y="1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531">
              <a:extLst>
                <a:ext uri="{FF2B5EF4-FFF2-40B4-BE49-F238E27FC236}">
                  <a16:creationId xmlns:a16="http://schemas.microsoft.com/office/drawing/2014/main" id="{17FF2CFF-9A6A-0C88-3D1D-E8E54323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4598988"/>
              <a:ext cx="33338" cy="23813"/>
            </a:xfrm>
            <a:custGeom>
              <a:avLst/>
              <a:gdLst>
                <a:gd name="T0" fmla="*/ 1 w 21"/>
                <a:gd name="T1" fmla="*/ 5 h 15"/>
                <a:gd name="T2" fmla="*/ 4 w 21"/>
                <a:gd name="T3" fmla="*/ 6 h 15"/>
                <a:gd name="T4" fmla="*/ 7 w 21"/>
                <a:gd name="T5" fmla="*/ 10 h 15"/>
                <a:gd name="T6" fmla="*/ 8 w 21"/>
                <a:gd name="T7" fmla="*/ 10 h 15"/>
                <a:gd name="T8" fmla="*/ 8 w 21"/>
                <a:gd name="T9" fmla="*/ 11 h 15"/>
                <a:gd name="T10" fmla="*/ 9 w 21"/>
                <a:gd name="T11" fmla="*/ 12 h 15"/>
                <a:gd name="T12" fmla="*/ 10 w 21"/>
                <a:gd name="T13" fmla="*/ 12 h 15"/>
                <a:gd name="T14" fmla="*/ 12 w 21"/>
                <a:gd name="T15" fmla="*/ 13 h 15"/>
                <a:gd name="T16" fmla="*/ 14 w 21"/>
                <a:gd name="T17" fmla="*/ 15 h 15"/>
                <a:gd name="T18" fmla="*/ 17 w 21"/>
                <a:gd name="T19" fmla="*/ 15 h 15"/>
                <a:gd name="T20" fmla="*/ 19 w 21"/>
                <a:gd name="T21" fmla="*/ 15 h 15"/>
                <a:gd name="T22" fmla="*/ 19 w 21"/>
                <a:gd name="T23" fmla="*/ 12 h 15"/>
                <a:gd name="T24" fmla="*/ 21 w 21"/>
                <a:gd name="T25" fmla="*/ 10 h 15"/>
                <a:gd name="T26" fmla="*/ 21 w 21"/>
                <a:gd name="T27" fmla="*/ 9 h 15"/>
                <a:gd name="T28" fmla="*/ 20 w 21"/>
                <a:gd name="T29" fmla="*/ 7 h 15"/>
                <a:gd name="T30" fmla="*/ 19 w 21"/>
                <a:gd name="T31" fmla="*/ 6 h 15"/>
                <a:gd name="T32" fmla="*/ 20 w 21"/>
                <a:gd name="T33" fmla="*/ 6 h 15"/>
                <a:gd name="T34" fmla="*/ 17 w 21"/>
                <a:gd name="T35" fmla="*/ 5 h 15"/>
                <a:gd name="T36" fmla="*/ 15 w 21"/>
                <a:gd name="T37" fmla="*/ 4 h 15"/>
                <a:gd name="T38" fmla="*/ 14 w 21"/>
                <a:gd name="T39" fmla="*/ 4 h 15"/>
                <a:gd name="T40" fmla="*/ 13 w 21"/>
                <a:gd name="T41" fmla="*/ 5 h 15"/>
                <a:gd name="T42" fmla="*/ 12 w 21"/>
                <a:gd name="T43" fmla="*/ 4 h 15"/>
                <a:gd name="T44" fmla="*/ 10 w 21"/>
                <a:gd name="T45" fmla="*/ 4 h 15"/>
                <a:gd name="T46" fmla="*/ 9 w 21"/>
                <a:gd name="T47" fmla="*/ 3 h 15"/>
                <a:gd name="T48" fmla="*/ 7 w 21"/>
                <a:gd name="T49" fmla="*/ 4 h 15"/>
                <a:gd name="T50" fmla="*/ 7 w 21"/>
                <a:gd name="T51" fmla="*/ 3 h 15"/>
                <a:gd name="T52" fmla="*/ 6 w 21"/>
                <a:gd name="T53" fmla="*/ 3 h 15"/>
                <a:gd name="T54" fmla="*/ 6 w 21"/>
                <a:gd name="T55" fmla="*/ 2 h 15"/>
                <a:gd name="T56" fmla="*/ 4 w 21"/>
                <a:gd name="T57" fmla="*/ 0 h 15"/>
                <a:gd name="T58" fmla="*/ 1 w 21"/>
                <a:gd name="T59" fmla="*/ 0 h 15"/>
                <a:gd name="T60" fmla="*/ 1 w 21"/>
                <a:gd name="T61" fmla="*/ 0 h 15"/>
                <a:gd name="T62" fmla="*/ 0 w 21"/>
                <a:gd name="T63" fmla="*/ 2 h 15"/>
                <a:gd name="T64" fmla="*/ 1 w 21"/>
                <a:gd name="T65" fmla="*/ 3 h 15"/>
                <a:gd name="T66" fmla="*/ 1 w 21"/>
                <a:gd name="T67" fmla="*/ 4 h 15"/>
                <a:gd name="T68" fmla="*/ 1 w 21"/>
                <a:gd name="T6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1" y="5"/>
                  </a:moveTo>
                  <a:lnTo>
                    <a:pt x="4" y="6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2">
              <a:extLst>
                <a:ext uri="{FF2B5EF4-FFF2-40B4-BE49-F238E27FC236}">
                  <a16:creationId xmlns:a16="http://schemas.microsoft.com/office/drawing/2014/main" id="{AC81099D-F806-1C8B-0C7C-C0FE1855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951" y="4143375"/>
              <a:ext cx="22225" cy="15875"/>
            </a:xfrm>
            <a:custGeom>
              <a:avLst/>
              <a:gdLst>
                <a:gd name="T0" fmla="*/ 1 w 14"/>
                <a:gd name="T1" fmla="*/ 7 h 10"/>
                <a:gd name="T2" fmla="*/ 3 w 14"/>
                <a:gd name="T3" fmla="*/ 9 h 10"/>
                <a:gd name="T4" fmla="*/ 6 w 14"/>
                <a:gd name="T5" fmla="*/ 10 h 10"/>
                <a:gd name="T6" fmla="*/ 7 w 14"/>
                <a:gd name="T7" fmla="*/ 9 h 10"/>
                <a:gd name="T8" fmla="*/ 9 w 14"/>
                <a:gd name="T9" fmla="*/ 6 h 10"/>
                <a:gd name="T10" fmla="*/ 11 w 14"/>
                <a:gd name="T11" fmla="*/ 6 h 10"/>
                <a:gd name="T12" fmla="*/ 13 w 14"/>
                <a:gd name="T13" fmla="*/ 5 h 10"/>
                <a:gd name="T14" fmla="*/ 14 w 14"/>
                <a:gd name="T15" fmla="*/ 4 h 10"/>
                <a:gd name="T16" fmla="*/ 14 w 14"/>
                <a:gd name="T17" fmla="*/ 3 h 10"/>
                <a:gd name="T18" fmla="*/ 12 w 14"/>
                <a:gd name="T19" fmla="*/ 1 h 10"/>
                <a:gd name="T20" fmla="*/ 9 w 14"/>
                <a:gd name="T21" fmla="*/ 1 h 10"/>
                <a:gd name="T22" fmla="*/ 9 w 14"/>
                <a:gd name="T23" fmla="*/ 1 h 10"/>
                <a:gd name="T24" fmla="*/ 8 w 14"/>
                <a:gd name="T25" fmla="*/ 0 h 10"/>
                <a:gd name="T26" fmla="*/ 6 w 14"/>
                <a:gd name="T27" fmla="*/ 0 h 10"/>
                <a:gd name="T28" fmla="*/ 3 w 14"/>
                <a:gd name="T29" fmla="*/ 1 h 10"/>
                <a:gd name="T30" fmla="*/ 2 w 14"/>
                <a:gd name="T31" fmla="*/ 3 h 10"/>
                <a:gd name="T32" fmla="*/ 1 w 14"/>
                <a:gd name="T33" fmla="*/ 1 h 10"/>
                <a:gd name="T34" fmla="*/ 0 w 14"/>
                <a:gd name="T35" fmla="*/ 1 h 10"/>
                <a:gd name="T36" fmla="*/ 0 w 14"/>
                <a:gd name="T37" fmla="*/ 3 h 10"/>
                <a:gd name="T38" fmla="*/ 0 w 14"/>
                <a:gd name="T39" fmla="*/ 4 h 10"/>
                <a:gd name="T40" fmla="*/ 1 w 14"/>
                <a:gd name="T41" fmla="*/ 5 h 10"/>
                <a:gd name="T42" fmla="*/ 0 w 14"/>
                <a:gd name="T43" fmla="*/ 6 h 10"/>
                <a:gd name="T44" fmla="*/ 1 w 14"/>
                <a:gd name="T4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0">
                  <a:moveTo>
                    <a:pt x="1" y="7"/>
                  </a:moveTo>
                  <a:lnTo>
                    <a:pt x="3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468">
              <a:extLst>
                <a:ext uri="{FF2B5EF4-FFF2-40B4-BE49-F238E27FC236}">
                  <a16:creationId xmlns:a16="http://schemas.microsoft.com/office/drawing/2014/main" id="{458FE933-0931-F8E1-196E-45AE7E9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9" y="4687888"/>
              <a:ext cx="15875" cy="25400"/>
            </a:xfrm>
            <a:custGeom>
              <a:avLst/>
              <a:gdLst>
                <a:gd name="T0" fmla="*/ 7 w 10"/>
                <a:gd name="T1" fmla="*/ 7 h 16"/>
                <a:gd name="T2" fmla="*/ 6 w 10"/>
                <a:gd name="T3" fmla="*/ 6 h 16"/>
                <a:gd name="T4" fmla="*/ 4 w 10"/>
                <a:gd name="T5" fmla="*/ 5 h 16"/>
                <a:gd name="T6" fmla="*/ 6 w 10"/>
                <a:gd name="T7" fmla="*/ 5 h 16"/>
                <a:gd name="T8" fmla="*/ 6 w 10"/>
                <a:gd name="T9" fmla="*/ 3 h 16"/>
                <a:gd name="T10" fmla="*/ 0 w 10"/>
                <a:gd name="T11" fmla="*/ 1 h 16"/>
                <a:gd name="T12" fmla="*/ 0 w 10"/>
                <a:gd name="T13" fmla="*/ 0 h 16"/>
                <a:gd name="T14" fmla="*/ 0 w 10"/>
                <a:gd name="T15" fmla="*/ 1 h 16"/>
                <a:gd name="T16" fmla="*/ 0 w 10"/>
                <a:gd name="T17" fmla="*/ 2 h 16"/>
                <a:gd name="T18" fmla="*/ 0 w 10"/>
                <a:gd name="T19" fmla="*/ 2 h 16"/>
                <a:gd name="T20" fmla="*/ 0 w 10"/>
                <a:gd name="T21" fmla="*/ 5 h 16"/>
                <a:gd name="T22" fmla="*/ 1 w 10"/>
                <a:gd name="T23" fmla="*/ 5 h 16"/>
                <a:gd name="T24" fmla="*/ 2 w 10"/>
                <a:gd name="T25" fmla="*/ 5 h 16"/>
                <a:gd name="T26" fmla="*/ 3 w 10"/>
                <a:gd name="T27" fmla="*/ 6 h 16"/>
                <a:gd name="T28" fmla="*/ 3 w 10"/>
                <a:gd name="T29" fmla="*/ 7 h 16"/>
                <a:gd name="T30" fmla="*/ 2 w 10"/>
                <a:gd name="T31" fmla="*/ 8 h 16"/>
                <a:gd name="T32" fmla="*/ 2 w 10"/>
                <a:gd name="T33" fmla="*/ 9 h 16"/>
                <a:gd name="T34" fmla="*/ 1 w 10"/>
                <a:gd name="T35" fmla="*/ 11 h 16"/>
                <a:gd name="T36" fmla="*/ 2 w 10"/>
                <a:gd name="T37" fmla="*/ 12 h 16"/>
                <a:gd name="T38" fmla="*/ 1 w 10"/>
                <a:gd name="T39" fmla="*/ 12 h 16"/>
                <a:gd name="T40" fmla="*/ 1 w 10"/>
                <a:gd name="T41" fmla="*/ 13 h 16"/>
                <a:gd name="T42" fmla="*/ 0 w 10"/>
                <a:gd name="T43" fmla="*/ 14 h 16"/>
                <a:gd name="T44" fmla="*/ 1 w 10"/>
                <a:gd name="T45" fmla="*/ 14 h 16"/>
                <a:gd name="T46" fmla="*/ 2 w 10"/>
                <a:gd name="T47" fmla="*/ 14 h 16"/>
                <a:gd name="T48" fmla="*/ 2 w 10"/>
                <a:gd name="T49" fmla="*/ 15 h 16"/>
                <a:gd name="T50" fmla="*/ 3 w 10"/>
                <a:gd name="T51" fmla="*/ 16 h 16"/>
                <a:gd name="T52" fmla="*/ 3 w 10"/>
                <a:gd name="T53" fmla="*/ 15 h 16"/>
                <a:gd name="T54" fmla="*/ 4 w 10"/>
                <a:gd name="T55" fmla="*/ 15 h 16"/>
                <a:gd name="T56" fmla="*/ 6 w 10"/>
                <a:gd name="T57" fmla="*/ 16 h 16"/>
                <a:gd name="T58" fmla="*/ 6 w 10"/>
                <a:gd name="T59" fmla="*/ 15 h 16"/>
                <a:gd name="T60" fmla="*/ 6 w 10"/>
                <a:gd name="T61" fmla="*/ 14 h 16"/>
                <a:gd name="T62" fmla="*/ 7 w 10"/>
                <a:gd name="T63" fmla="*/ 13 h 16"/>
                <a:gd name="T64" fmla="*/ 9 w 10"/>
                <a:gd name="T65" fmla="*/ 14 h 16"/>
                <a:gd name="T66" fmla="*/ 10 w 10"/>
                <a:gd name="T67" fmla="*/ 14 h 16"/>
                <a:gd name="T68" fmla="*/ 10 w 10"/>
                <a:gd name="T69" fmla="*/ 13 h 16"/>
                <a:gd name="T70" fmla="*/ 10 w 10"/>
                <a:gd name="T71" fmla="*/ 12 h 16"/>
                <a:gd name="T72" fmla="*/ 10 w 10"/>
                <a:gd name="T73" fmla="*/ 11 h 16"/>
                <a:gd name="T74" fmla="*/ 10 w 10"/>
                <a:gd name="T75" fmla="*/ 9 h 16"/>
                <a:gd name="T76" fmla="*/ 10 w 10"/>
                <a:gd name="T77" fmla="*/ 8 h 16"/>
                <a:gd name="T78" fmla="*/ 9 w 10"/>
                <a:gd name="T79" fmla="*/ 7 h 16"/>
                <a:gd name="T80" fmla="*/ 8 w 10"/>
                <a:gd name="T81" fmla="*/ 8 h 16"/>
                <a:gd name="T82" fmla="*/ 8 w 10"/>
                <a:gd name="T83" fmla="*/ 7 h 16"/>
                <a:gd name="T84" fmla="*/ 7 w 10"/>
                <a:gd name="T8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6">
                  <a:moveTo>
                    <a:pt x="7" y="7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492">
              <a:extLst>
                <a:ext uri="{FF2B5EF4-FFF2-40B4-BE49-F238E27FC236}">
                  <a16:creationId xmlns:a16="http://schemas.microsoft.com/office/drawing/2014/main" id="{E601D75B-175E-9B17-90C4-9684D414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226" y="4367213"/>
              <a:ext cx="23813" cy="22225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8 w 15"/>
                <a:gd name="T5" fmla="*/ 13 h 14"/>
                <a:gd name="T6" fmla="*/ 9 w 15"/>
                <a:gd name="T7" fmla="*/ 14 h 14"/>
                <a:gd name="T8" fmla="*/ 12 w 15"/>
                <a:gd name="T9" fmla="*/ 14 h 14"/>
                <a:gd name="T10" fmla="*/ 13 w 15"/>
                <a:gd name="T11" fmla="*/ 13 h 14"/>
                <a:gd name="T12" fmla="*/ 15 w 15"/>
                <a:gd name="T13" fmla="*/ 10 h 14"/>
                <a:gd name="T14" fmla="*/ 15 w 15"/>
                <a:gd name="T15" fmla="*/ 9 h 14"/>
                <a:gd name="T16" fmla="*/ 14 w 15"/>
                <a:gd name="T17" fmla="*/ 9 h 14"/>
                <a:gd name="T18" fmla="*/ 12 w 15"/>
                <a:gd name="T19" fmla="*/ 9 h 14"/>
                <a:gd name="T20" fmla="*/ 10 w 15"/>
                <a:gd name="T21" fmla="*/ 8 h 14"/>
                <a:gd name="T22" fmla="*/ 10 w 15"/>
                <a:gd name="T23" fmla="*/ 7 h 14"/>
                <a:gd name="T24" fmla="*/ 8 w 15"/>
                <a:gd name="T25" fmla="*/ 6 h 14"/>
                <a:gd name="T26" fmla="*/ 6 w 15"/>
                <a:gd name="T27" fmla="*/ 5 h 14"/>
                <a:gd name="T28" fmla="*/ 3 w 15"/>
                <a:gd name="T29" fmla="*/ 3 h 14"/>
                <a:gd name="T30" fmla="*/ 2 w 15"/>
                <a:gd name="T31" fmla="*/ 1 h 14"/>
                <a:gd name="T32" fmla="*/ 1 w 15"/>
                <a:gd name="T33" fmla="*/ 1 h 14"/>
                <a:gd name="T34" fmla="*/ 1 w 15"/>
                <a:gd name="T35" fmla="*/ 0 h 14"/>
                <a:gd name="T36" fmla="*/ 0 w 15"/>
                <a:gd name="T37" fmla="*/ 1 h 14"/>
                <a:gd name="T38" fmla="*/ 2 w 15"/>
                <a:gd name="T39" fmla="*/ 5 h 14"/>
                <a:gd name="T40" fmla="*/ 2 w 15"/>
                <a:gd name="T41" fmla="*/ 6 h 14"/>
                <a:gd name="T42" fmla="*/ 2 w 15"/>
                <a:gd name="T43" fmla="*/ 7 h 14"/>
                <a:gd name="T44" fmla="*/ 6 w 15"/>
                <a:gd name="T45" fmla="*/ 9 h 14"/>
                <a:gd name="T46" fmla="*/ 6 w 15"/>
                <a:gd name="T47" fmla="*/ 10 h 14"/>
                <a:gd name="T48" fmla="*/ 5 w 15"/>
                <a:gd name="T4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494">
              <a:extLst>
                <a:ext uri="{FF2B5EF4-FFF2-40B4-BE49-F238E27FC236}">
                  <a16:creationId xmlns:a16="http://schemas.microsoft.com/office/drawing/2014/main" id="{5DFF0661-B4C9-DD99-76A2-E3C19353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4629150"/>
              <a:ext cx="14288" cy="26988"/>
            </a:xfrm>
            <a:custGeom>
              <a:avLst/>
              <a:gdLst>
                <a:gd name="T0" fmla="*/ 6 w 9"/>
                <a:gd name="T1" fmla="*/ 1 h 17"/>
                <a:gd name="T2" fmla="*/ 6 w 9"/>
                <a:gd name="T3" fmla="*/ 0 h 17"/>
                <a:gd name="T4" fmla="*/ 6 w 9"/>
                <a:gd name="T5" fmla="*/ 0 h 17"/>
                <a:gd name="T6" fmla="*/ 4 w 9"/>
                <a:gd name="T7" fmla="*/ 0 h 17"/>
                <a:gd name="T8" fmla="*/ 2 w 9"/>
                <a:gd name="T9" fmla="*/ 3 h 17"/>
                <a:gd name="T10" fmla="*/ 1 w 9"/>
                <a:gd name="T11" fmla="*/ 4 h 17"/>
                <a:gd name="T12" fmla="*/ 0 w 9"/>
                <a:gd name="T13" fmla="*/ 6 h 17"/>
                <a:gd name="T14" fmla="*/ 1 w 9"/>
                <a:gd name="T15" fmla="*/ 6 h 17"/>
                <a:gd name="T16" fmla="*/ 2 w 9"/>
                <a:gd name="T17" fmla="*/ 6 h 17"/>
                <a:gd name="T18" fmla="*/ 2 w 9"/>
                <a:gd name="T19" fmla="*/ 7 h 17"/>
                <a:gd name="T20" fmla="*/ 1 w 9"/>
                <a:gd name="T21" fmla="*/ 9 h 17"/>
                <a:gd name="T22" fmla="*/ 1 w 9"/>
                <a:gd name="T23" fmla="*/ 10 h 17"/>
                <a:gd name="T24" fmla="*/ 2 w 9"/>
                <a:gd name="T25" fmla="*/ 10 h 17"/>
                <a:gd name="T26" fmla="*/ 2 w 9"/>
                <a:gd name="T27" fmla="*/ 11 h 17"/>
                <a:gd name="T28" fmla="*/ 1 w 9"/>
                <a:gd name="T29" fmla="*/ 12 h 17"/>
                <a:gd name="T30" fmla="*/ 1 w 9"/>
                <a:gd name="T31" fmla="*/ 13 h 17"/>
                <a:gd name="T32" fmla="*/ 0 w 9"/>
                <a:gd name="T33" fmla="*/ 17 h 17"/>
                <a:gd name="T34" fmla="*/ 2 w 9"/>
                <a:gd name="T35" fmla="*/ 17 h 17"/>
                <a:gd name="T36" fmla="*/ 3 w 9"/>
                <a:gd name="T37" fmla="*/ 16 h 17"/>
                <a:gd name="T38" fmla="*/ 4 w 9"/>
                <a:gd name="T39" fmla="*/ 13 h 17"/>
                <a:gd name="T40" fmla="*/ 6 w 9"/>
                <a:gd name="T41" fmla="*/ 13 h 17"/>
                <a:gd name="T42" fmla="*/ 6 w 9"/>
                <a:gd name="T43" fmla="*/ 11 h 17"/>
                <a:gd name="T44" fmla="*/ 7 w 9"/>
                <a:gd name="T45" fmla="*/ 10 h 17"/>
                <a:gd name="T46" fmla="*/ 7 w 9"/>
                <a:gd name="T47" fmla="*/ 9 h 17"/>
                <a:gd name="T48" fmla="*/ 8 w 9"/>
                <a:gd name="T49" fmla="*/ 9 h 17"/>
                <a:gd name="T50" fmla="*/ 9 w 9"/>
                <a:gd name="T51" fmla="*/ 6 h 17"/>
                <a:gd name="T52" fmla="*/ 8 w 9"/>
                <a:gd name="T53" fmla="*/ 5 h 17"/>
                <a:gd name="T54" fmla="*/ 4 w 9"/>
                <a:gd name="T55" fmla="*/ 4 h 17"/>
                <a:gd name="T56" fmla="*/ 4 w 9"/>
                <a:gd name="T57" fmla="*/ 3 h 17"/>
                <a:gd name="T58" fmla="*/ 6 w 9"/>
                <a:gd name="T5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7">
                  <a:moveTo>
                    <a:pt x="6" y="1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506">
              <a:extLst>
                <a:ext uri="{FF2B5EF4-FFF2-40B4-BE49-F238E27FC236}">
                  <a16:creationId xmlns:a16="http://schemas.microsoft.com/office/drawing/2014/main" id="{3EB3D36D-5E49-CB79-9651-ED7CF35E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6" y="4678363"/>
              <a:ext cx="23813" cy="26988"/>
            </a:xfrm>
            <a:custGeom>
              <a:avLst/>
              <a:gdLst>
                <a:gd name="T0" fmla="*/ 8 w 15"/>
                <a:gd name="T1" fmla="*/ 15 h 17"/>
                <a:gd name="T2" fmla="*/ 11 w 15"/>
                <a:gd name="T3" fmla="*/ 14 h 17"/>
                <a:gd name="T4" fmla="*/ 12 w 15"/>
                <a:gd name="T5" fmla="*/ 13 h 17"/>
                <a:gd name="T6" fmla="*/ 13 w 15"/>
                <a:gd name="T7" fmla="*/ 12 h 17"/>
                <a:gd name="T8" fmla="*/ 13 w 15"/>
                <a:gd name="T9" fmla="*/ 11 h 17"/>
                <a:gd name="T10" fmla="*/ 14 w 15"/>
                <a:gd name="T11" fmla="*/ 9 h 17"/>
                <a:gd name="T12" fmla="*/ 13 w 15"/>
                <a:gd name="T13" fmla="*/ 9 h 17"/>
                <a:gd name="T14" fmla="*/ 13 w 15"/>
                <a:gd name="T15" fmla="*/ 8 h 17"/>
                <a:gd name="T16" fmla="*/ 14 w 15"/>
                <a:gd name="T17" fmla="*/ 8 h 17"/>
                <a:gd name="T18" fmla="*/ 13 w 15"/>
                <a:gd name="T19" fmla="*/ 7 h 17"/>
                <a:gd name="T20" fmla="*/ 13 w 15"/>
                <a:gd name="T21" fmla="*/ 6 h 17"/>
                <a:gd name="T22" fmla="*/ 14 w 15"/>
                <a:gd name="T23" fmla="*/ 2 h 17"/>
                <a:gd name="T24" fmla="*/ 15 w 15"/>
                <a:gd name="T25" fmla="*/ 1 h 17"/>
                <a:gd name="T26" fmla="*/ 15 w 15"/>
                <a:gd name="T27" fmla="*/ 0 h 17"/>
                <a:gd name="T28" fmla="*/ 14 w 15"/>
                <a:gd name="T29" fmla="*/ 0 h 17"/>
                <a:gd name="T30" fmla="*/ 13 w 15"/>
                <a:gd name="T31" fmla="*/ 0 h 17"/>
                <a:gd name="T32" fmla="*/ 13 w 15"/>
                <a:gd name="T33" fmla="*/ 1 h 17"/>
                <a:gd name="T34" fmla="*/ 14 w 15"/>
                <a:gd name="T35" fmla="*/ 1 h 17"/>
                <a:gd name="T36" fmla="*/ 13 w 15"/>
                <a:gd name="T37" fmla="*/ 2 h 17"/>
                <a:gd name="T38" fmla="*/ 11 w 15"/>
                <a:gd name="T39" fmla="*/ 2 h 17"/>
                <a:gd name="T40" fmla="*/ 9 w 15"/>
                <a:gd name="T41" fmla="*/ 1 h 17"/>
                <a:gd name="T42" fmla="*/ 11 w 15"/>
                <a:gd name="T43" fmla="*/ 0 h 17"/>
                <a:gd name="T44" fmla="*/ 8 w 15"/>
                <a:gd name="T45" fmla="*/ 1 h 17"/>
                <a:gd name="T46" fmla="*/ 6 w 15"/>
                <a:gd name="T47" fmla="*/ 2 h 17"/>
                <a:gd name="T48" fmla="*/ 5 w 15"/>
                <a:gd name="T49" fmla="*/ 4 h 17"/>
                <a:gd name="T50" fmla="*/ 4 w 15"/>
                <a:gd name="T51" fmla="*/ 6 h 17"/>
                <a:gd name="T52" fmla="*/ 5 w 15"/>
                <a:gd name="T53" fmla="*/ 6 h 17"/>
                <a:gd name="T54" fmla="*/ 2 w 15"/>
                <a:gd name="T55" fmla="*/ 7 h 17"/>
                <a:gd name="T56" fmla="*/ 1 w 15"/>
                <a:gd name="T57" fmla="*/ 8 h 17"/>
                <a:gd name="T58" fmla="*/ 0 w 15"/>
                <a:gd name="T59" fmla="*/ 12 h 17"/>
                <a:gd name="T60" fmla="*/ 0 w 15"/>
                <a:gd name="T61" fmla="*/ 13 h 17"/>
                <a:gd name="T62" fmla="*/ 1 w 15"/>
                <a:gd name="T63" fmla="*/ 14 h 17"/>
                <a:gd name="T64" fmla="*/ 2 w 15"/>
                <a:gd name="T65" fmla="*/ 14 h 17"/>
                <a:gd name="T66" fmla="*/ 4 w 15"/>
                <a:gd name="T67" fmla="*/ 15 h 17"/>
                <a:gd name="T68" fmla="*/ 5 w 15"/>
                <a:gd name="T69" fmla="*/ 17 h 17"/>
                <a:gd name="T70" fmla="*/ 7 w 15"/>
                <a:gd name="T71" fmla="*/ 17 h 17"/>
                <a:gd name="T72" fmla="*/ 8 w 15"/>
                <a:gd name="T7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8" y="15"/>
                  </a:move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8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529">
              <a:extLst>
                <a:ext uri="{FF2B5EF4-FFF2-40B4-BE49-F238E27FC236}">
                  <a16:creationId xmlns:a16="http://schemas.microsoft.com/office/drawing/2014/main" id="{F359D2EA-DBB3-AED0-79E3-AA89FADD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4692650"/>
              <a:ext cx="14288" cy="23813"/>
            </a:xfrm>
            <a:custGeom>
              <a:avLst/>
              <a:gdLst>
                <a:gd name="T0" fmla="*/ 2 w 9"/>
                <a:gd name="T1" fmla="*/ 8 h 15"/>
                <a:gd name="T2" fmla="*/ 3 w 9"/>
                <a:gd name="T3" fmla="*/ 10 h 15"/>
                <a:gd name="T4" fmla="*/ 4 w 9"/>
                <a:gd name="T5" fmla="*/ 13 h 15"/>
                <a:gd name="T6" fmla="*/ 6 w 9"/>
                <a:gd name="T7" fmla="*/ 15 h 15"/>
                <a:gd name="T8" fmla="*/ 8 w 9"/>
                <a:gd name="T9" fmla="*/ 12 h 15"/>
                <a:gd name="T10" fmla="*/ 8 w 9"/>
                <a:gd name="T11" fmla="*/ 11 h 15"/>
                <a:gd name="T12" fmla="*/ 9 w 9"/>
                <a:gd name="T13" fmla="*/ 11 h 15"/>
                <a:gd name="T14" fmla="*/ 9 w 9"/>
                <a:gd name="T15" fmla="*/ 10 h 15"/>
                <a:gd name="T16" fmla="*/ 8 w 9"/>
                <a:gd name="T17" fmla="*/ 8 h 15"/>
                <a:gd name="T18" fmla="*/ 6 w 9"/>
                <a:gd name="T19" fmla="*/ 4 h 15"/>
                <a:gd name="T20" fmla="*/ 4 w 9"/>
                <a:gd name="T21" fmla="*/ 3 h 15"/>
                <a:gd name="T22" fmla="*/ 3 w 9"/>
                <a:gd name="T23" fmla="*/ 3 h 15"/>
                <a:gd name="T24" fmla="*/ 1 w 9"/>
                <a:gd name="T25" fmla="*/ 0 h 15"/>
                <a:gd name="T26" fmla="*/ 0 w 9"/>
                <a:gd name="T27" fmla="*/ 0 h 15"/>
                <a:gd name="T28" fmla="*/ 0 w 9"/>
                <a:gd name="T29" fmla="*/ 2 h 15"/>
                <a:gd name="T30" fmla="*/ 0 w 9"/>
                <a:gd name="T31" fmla="*/ 3 h 15"/>
                <a:gd name="T32" fmla="*/ 1 w 9"/>
                <a:gd name="T33" fmla="*/ 3 h 15"/>
                <a:gd name="T34" fmla="*/ 2 w 9"/>
                <a:gd name="T35" fmla="*/ 5 h 15"/>
                <a:gd name="T36" fmla="*/ 2 w 9"/>
                <a:gd name="T37" fmla="*/ 6 h 15"/>
                <a:gd name="T38" fmla="*/ 2 w 9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5">
                  <a:moveTo>
                    <a:pt x="2" y="8"/>
                  </a:moveTo>
                  <a:lnTo>
                    <a:pt x="3" y="10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143">
              <a:extLst>
                <a:ext uri="{FF2B5EF4-FFF2-40B4-BE49-F238E27FC236}">
                  <a16:creationId xmlns:a16="http://schemas.microsoft.com/office/drawing/2014/main" id="{6670335B-7A53-D1E0-A867-53AD30DF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714" y="3265488"/>
              <a:ext cx="25400" cy="41275"/>
            </a:xfrm>
            <a:custGeom>
              <a:avLst/>
              <a:gdLst>
                <a:gd name="T0" fmla="*/ 13 w 16"/>
                <a:gd name="T1" fmla="*/ 7 h 26"/>
                <a:gd name="T2" fmla="*/ 13 w 16"/>
                <a:gd name="T3" fmla="*/ 6 h 26"/>
                <a:gd name="T4" fmla="*/ 12 w 16"/>
                <a:gd name="T5" fmla="*/ 6 h 26"/>
                <a:gd name="T6" fmla="*/ 10 w 16"/>
                <a:gd name="T7" fmla="*/ 6 h 26"/>
                <a:gd name="T8" fmla="*/ 9 w 16"/>
                <a:gd name="T9" fmla="*/ 6 h 26"/>
                <a:gd name="T10" fmla="*/ 9 w 16"/>
                <a:gd name="T11" fmla="*/ 6 h 26"/>
                <a:gd name="T12" fmla="*/ 7 w 16"/>
                <a:gd name="T13" fmla="*/ 4 h 26"/>
                <a:gd name="T14" fmla="*/ 4 w 16"/>
                <a:gd name="T15" fmla="*/ 3 h 26"/>
                <a:gd name="T16" fmla="*/ 2 w 16"/>
                <a:gd name="T17" fmla="*/ 1 h 26"/>
                <a:gd name="T18" fmla="*/ 0 w 16"/>
                <a:gd name="T19" fmla="*/ 0 h 26"/>
                <a:gd name="T20" fmla="*/ 1 w 16"/>
                <a:gd name="T21" fmla="*/ 5 h 26"/>
                <a:gd name="T22" fmla="*/ 2 w 16"/>
                <a:gd name="T23" fmla="*/ 6 h 26"/>
                <a:gd name="T24" fmla="*/ 2 w 16"/>
                <a:gd name="T25" fmla="*/ 7 h 26"/>
                <a:gd name="T26" fmla="*/ 1 w 16"/>
                <a:gd name="T27" fmla="*/ 9 h 26"/>
                <a:gd name="T28" fmla="*/ 3 w 16"/>
                <a:gd name="T29" fmla="*/ 10 h 26"/>
                <a:gd name="T30" fmla="*/ 4 w 16"/>
                <a:gd name="T31" fmla="*/ 12 h 26"/>
                <a:gd name="T32" fmla="*/ 6 w 16"/>
                <a:gd name="T33" fmla="*/ 13 h 26"/>
                <a:gd name="T34" fmla="*/ 10 w 16"/>
                <a:gd name="T35" fmla="*/ 18 h 26"/>
                <a:gd name="T36" fmla="*/ 12 w 16"/>
                <a:gd name="T37" fmla="*/ 20 h 26"/>
                <a:gd name="T38" fmla="*/ 12 w 16"/>
                <a:gd name="T39" fmla="*/ 22 h 26"/>
                <a:gd name="T40" fmla="*/ 13 w 16"/>
                <a:gd name="T41" fmla="*/ 25 h 26"/>
                <a:gd name="T42" fmla="*/ 15 w 16"/>
                <a:gd name="T43" fmla="*/ 26 h 26"/>
                <a:gd name="T44" fmla="*/ 16 w 16"/>
                <a:gd name="T45" fmla="*/ 24 h 26"/>
                <a:gd name="T46" fmla="*/ 16 w 16"/>
                <a:gd name="T47" fmla="*/ 22 h 26"/>
                <a:gd name="T48" fmla="*/ 16 w 16"/>
                <a:gd name="T49" fmla="*/ 17 h 26"/>
                <a:gd name="T50" fmla="*/ 16 w 16"/>
                <a:gd name="T51" fmla="*/ 16 h 26"/>
                <a:gd name="T52" fmla="*/ 16 w 16"/>
                <a:gd name="T53" fmla="*/ 14 h 26"/>
                <a:gd name="T54" fmla="*/ 14 w 16"/>
                <a:gd name="T55" fmla="*/ 13 h 26"/>
                <a:gd name="T56" fmla="*/ 14 w 16"/>
                <a:gd name="T57" fmla="*/ 12 h 26"/>
                <a:gd name="T58" fmla="*/ 14 w 16"/>
                <a:gd name="T59" fmla="*/ 11 h 26"/>
                <a:gd name="T60" fmla="*/ 13 w 16"/>
                <a:gd name="T61" fmla="*/ 10 h 26"/>
                <a:gd name="T62" fmla="*/ 13 w 16"/>
                <a:gd name="T63" fmla="*/ 9 h 26"/>
                <a:gd name="T64" fmla="*/ 13 w 16"/>
                <a:gd name="T6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6">
                  <a:moveTo>
                    <a:pt x="13" y="7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5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400">
              <a:extLst>
                <a:ext uri="{FF2B5EF4-FFF2-40B4-BE49-F238E27FC236}">
                  <a16:creationId xmlns:a16="http://schemas.microsoft.com/office/drawing/2014/main" id="{C0E1A7AD-C284-6758-2056-DFFECCD1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9" y="2295525"/>
              <a:ext cx="26988" cy="15875"/>
            </a:xfrm>
            <a:custGeom>
              <a:avLst/>
              <a:gdLst>
                <a:gd name="T0" fmla="*/ 2 w 17"/>
                <a:gd name="T1" fmla="*/ 7 h 10"/>
                <a:gd name="T2" fmla="*/ 4 w 17"/>
                <a:gd name="T3" fmla="*/ 9 h 10"/>
                <a:gd name="T4" fmla="*/ 5 w 17"/>
                <a:gd name="T5" fmla="*/ 10 h 10"/>
                <a:gd name="T6" fmla="*/ 14 w 17"/>
                <a:gd name="T7" fmla="*/ 10 h 10"/>
                <a:gd name="T8" fmla="*/ 17 w 17"/>
                <a:gd name="T9" fmla="*/ 10 h 10"/>
                <a:gd name="T10" fmla="*/ 17 w 17"/>
                <a:gd name="T11" fmla="*/ 7 h 10"/>
                <a:gd name="T12" fmla="*/ 15 w 17"/>
                <a:gd name="T13" fmla="*/ 6 h 10"/>
                <a:gd name="T14" fmla="*/ 14 w 17"/>
                <a:gd name="T15" fmla="*/ 4 h 10"/>
                <a:gd name="T16" fmla="*/ 13 w 17"/>
                <a:gd name="T17" fmla="*/ 4 h 10"/>
                <a:gd name="T18" fmla="*/ 13 w 17"/>
                <a:gd name="T19" fmla="*/ 3 h 10"/>
                <a:gd name="T20" fmla="*/ 2 w 17"/>
                <a:gd name="T21" fmla="*/ 0 h 10"/>
                <a:gd name="T22" fmla="*/ 1 w 17"/>
                <a:gd name="T23" fmla="*/ 0 h 10"/>
                <a:gd name="T24" fmla="*/ 0 w 17"/>
                <a:gd name="T25" fmla="*/ 4 h 10"/>
                <a:gd name="T26" fmla="*/ 1 w 17"/>
                <a:gd name="T27" fmla="*/ 6 h 10"/>
                <a:gd name="T28" fmla="*/ 2 w 17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2" y="7"/>
                  </a:moveTo>
                  <a:lnTo>
                    <a:pt x="4" y="9"/>
                  </a:lnTo>
                  <a:lnTo>
                    <a:pt x="5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412">
              <a:extLst>
                <a:ext uri="{FF2B5EF4-FFF2-40B4-BE49-F238E27FC236}">
                  <a16:creationId xmlns:a16="http://schemas.microsoft.com/office/drawing/2014/main" id="{05754927-4D46-DA2F-8264-20AAABE8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89100"/>
              <a:ext cx="22225" cy="61913"/>
            </a:xfrm>
            <a:custGeom>
              <a:avLst/>
              <a:gdLst>
                <a:gd name="T0" fmla="*/ 4 w 14"/>
                <a:gd name="T1" fmla="*/ 36 h 39"/>
                <a:gd name="T2" fmla="*/ 4 w 14"/>
                <a:gd name="T3" fmla="*/ 37 h 39"/>
                <a:gd name="T4" fmla="*/ 5 w 14"/>
                <a:gd name="T5" fmla="*/ 39 h 39"/>
                <a:gd name="T6" fmla="*/ 6 w 14"/>
                <a:gd name="T7" fmla="*/ 37 h 39"/>
                <a:gd name="T8" fmla="*/ 7 w 14"/>
                <a:gd name="T9" fmla="*/ 35 h 39"/>
                <a:gd name="T10" fmla="*/ 9 w 14"/>
                <a:gd name="T11" fmla="*/ 35 h 39"/>
                <a:gd name="T12" fmla="*/ 11 w 14"/>
                <a:gd name="T13" fmla="*/ 33 h 39"/>
                <a:gd name="T14" fmla="*/ 13 w 14"/>
                <a:gd name="T15" fmla="*/ 30 h 39"/>
                <a:gd name="T16" fmla="*/ 14 w 14"/>
                <a:gd name="T17" fmla="*/ 27 h 39"/>
                <a:gd name="T18" fmla="*/ 13 w 14"/>
                <a:gd name="T19" fmla="*/ 21 h 39"/>
                <a:gd name="T20" fmla="*/ 11 w 14"/>
                <a:gd name="T21" fmla="*/ 18 h 39"/>
                <a:gd name="T22" fmla="*/ 7 w 14"/>
                <a:gd name="T23" fmla="*/ 20 h 39"/>
                <a:gd name="T24" fmla="*/ 4 w 14"/>
                <a:gd name="T25" fmla="*/ 22 h 39"/>
                <a:gd name="T26" fmla="*/ 1 w 14"/>
                <a:gd name="T27" fmla="*/ 23 h 39"/>
                <a:gd name="T28" fmla="*/ 1 w 14"/>
                <a:gd name="T29" fmla="*/ 22 h 39"/>
                <a:gd name="T30" fmla="*/ 5 w 14"/>
                <a:gd name="T31" fmla="*/ 20 h 39"/>
                <a:gd name="T32" fmla="*/ 5 w 14"/>
                <a:gd name="T33" fmla="*/ 18 h 39"/>
                <a:gd name="T34" fmla="*/ 7 w 14"/>
                <a:gd name="T35" fmla="*/ 11 h 39"/>
                <a:gd name="T36" fmla="*/ 7 w 14"/>
                <a:gd name="T37" fmla="*/ 10 h 39"/>
                <a:gd name="T38" fmla="*/ 7 w 14"/>
                <a:gd name="T39" fmla="*/ 9 h 39"/>
                <a:gd name="T40" fmla="*/ 6 w 14"/>
                <a:gd name="T41" fmla="*/ 8 h 39"/>
                <a:gd name="T42" fmla="*/ 6 w 14"/>
                <a:gd name="T43" fmla="*/ 7 h 39"/>
                <a:gd name="T44" fmla="*/ 6 w 14"/>
                <a:gd name="T45" fmla="*/ 5 h 39"/>
                <a:gd name="T46" fmla="*/ 6 w 14"/>
                <a:gd name="T47" fmla="*/ 4 h 39"/>
                <a:gd name="T48" fmla="*/ 4 w 14"/>
                <a:gd name="T49" fmla="*/ 3 h 39"/>
                <a:gd name="T50" fmla="*/ 5 w 14"/>
                <a:gd name="T51" fmla="*/ 3 h 39"/>
                <a:gd name="T52" fmla="*/ 6 w 14"/>
                <a:gd name="T53" fmla="*/ 3 h 39"/>
                <a:gd name="T54" fmla="*/ 7 w 14"/>
                <a:gd name="T55" fmla="*/ 2 h 39"/>
                <a:gd name="T56" fmla="*/ 6 w 14"/>
                <a:gd name="T57" fmla="*/ 2 h 39"/>
                <a:gd name="T58" fmla="*/ 4 w 14"/>
                <a:gd name="T59" fmla="*/ 2 h 39"/>
                <a:gd name="T60" fmla="*/ 4 w 14"/>
                <a:gd name="T61" fmla="*/ 1 h 39"/>
                <a:gd name="T62" fmla="*/ 3 w 14"/>
                <a:gd name="T63" fmla="*/ 1 h 39"/>
                <a:gd name="T64" fmla="*/ 1 w 14"/>
                <a:gd name="T65" fmla="*/ 0 h 39"/>
                <a:gd name="T66" fmla="*/ 0 w 14"/>
                <a:gd name="T67" fmla="*/ 0 h 39"/>
                <a:gd name="T68" fmla="*/ 0 w 14"/>
                <a:gd name="T69" fmla="*/ 36 h 39"/>
                <a:gd name="T70" fmla="*/ 4 w 14"/>
                <a:gd name="T7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39">
                  <a:moveTo>
                    <a:pt x="4" y="36"/>
                  </a:moveTo>
                  <a:lnTo>
                    <a:pt x="4" y="37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" y="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411">
              <a:extLst>
                <a:ext uri="{FF2B5EF4-FFF2-40B4-BE49-F238E27FC236}">
                  <a16:creationId xmlns:a16="http://schemas.microsoft.com/office/drawing/2014/main" id="{B3BD28A2-9C13-AD68-6B49-03112C54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58938"/>
              <a:ext cx="36513" cy="68263"/>
            </a:xfrm>
            <a:custGeom>
              <a:avLst/>
              <a:gdLst>
                <a:gd name="T0" fmla="*/ 14 w 23"/>
                <a:gd name="T1" fmla="*/ 3 h 43"/>
                <a:gd name="T2" fmla="*/ 14 w 23"/>
                <a:gd name="T3" fmla="*/ 2 h 43"/>
                <a:gd name="T4" fmla="*/ 13 w 23"/>
                <a:gd name="T5" fmla="*/ 2 h 43"/>
                <a:gd name="T6" fmla="*/ 12 w 23"/>
                <a:gd name="T7" fmla="*/ 0 h 43"/>
                <a:gd name="T8" fmla="*/ 3 w 23"/>
                <a:gd name="T9" fmla="*/ 1 h 43"/>
                <a:gd name="T10" fmla="*/ 0 w 23"/>
                <a:gd name="T11" fmla="*/ 1 h 43"/>
                <a:gd name="T12" fmla="*/ 0 w 23"/>
                <a:gd name="T13" fmla="*/ 19 h 43"/>
                <a:gd name="T14" fmla="*/ 1 w 23"/>
                <a:gd name="T15" fmla="*/ 17 h 43"/>
                <a:gd name="T16" fmla="*/ 1 w 23"/>
                <a:gd name="T17" fmla="*/ 16 h 43"/>
                <a:gd name="T18" fmla="*/ 3 w 23"/>
                <a:gd name="T19" fmla="*/ 15 h 43"/>
                <a:gd name="T20" fmla="*/ 1 w 23"/>
                <a:gd name="T21" fmla="*/ 14 h 43"/>
                <a:gd name="T22" fmla="*/ 1 w 23"/>
                <a:gd name="T23" fmla="*/ 13 h 43"/>
                <a:gd name="T24" fmla="*/ 4 w 23"/>
                <a:gd name="T25" fmla="*/ 13 h 43"/>
                <a:gd name="T26" fmla="*/ 6 w 23"/>
                <a:gd name="T27" fmla="*/ 15 h 43"/>
                <a:gd name="T28" fmla="*/ 11 w 23"/>
                <a:gd name="T29" fmla="*/ 20 h 43"/>
                <a:gd name="T30" fmla="*/ 13 w 23"/>
                <a:gd name="T31" fmla="*/ 22 h 43"/>
                <a:gd name="T32" fmla="*/ 13 w 23"/>
                <a:gd name="T33" fmla="*/ 23 h 43"/>
                <a:gd name="T34" fmla="*/ 14 w 23"/>
                <a:gd name="T35" fmla="*/ 28 h 43"/>
                <a:gd name="T36" fmla="*/ 13 w 23"/>
                <a:gd name="T37" fmla="*/ 30 h 43"/>
                <a:gd name="T38" fmla="*/ 12 w 23"/>
                <a:gd name="T39" fmla="*/ 33 h 43"/>
                <a:gd name="T40" fmla="*/ 11 w 23"/>
                <a:gd name="T41" fmla="*/ 34 h 43"/>
                <a:gd name="T42" fmla="*/ 11 w 23"/>
                <a:gd name="T43" fmla="*/ 35 h 43"/>
                <a:gd name="T44" fmla="*/ 12 w 23"/>
                <a:gd name="T45" fmla="*/ 36 h 43"/>
                <a:gd name="T46" fmla="*/ 13 w 23"/>
                <a:gd name="T47" fmla="*/ 37 h 43"/>
                <a:gd name="T48" fmla="*/ 13 w 23"/>
                <a:gd name="T49" fmla="*/ 39 h 43"/>
                <a:gd name="T50" fmla="*/ 14 w 23"/>
                <a:gd name="T51" fmla="*/ 41 h 43"/>
                <a:gd name="T52" fmla="*/ 16 w 23"/>
                <a:gd name="T53" fmla="*/ 43 h 43"/>
                <a:gd name="T54" fmla="*/ 17 w 23"/>
                <a:gd name="T55" fmla="*/ 43 h 43"/>
                <a:gd name="T56" fmla="*/ 18 w 23"/>
                <a:gd name="T57" fmla="*/ 42 h 43"/>
                <a:gd name="T58" fmla="*/ 19 w 23"/>
                <a:gd name="T59" fmla="*/ 41 h 43"/>
                <a:gd name="T60" fmla="*/ 18 w 23"/>
                <a:gd name="T61" fmla="*/ 40 h 43"/>
                <a:gd name="T62" fmla="*/ 18 w 23"/>
                <a:gd name="T63" fmla="*/ 39 h 43"/>
                <a:gd name="T64" fmla="*/ 19 w 23"/>
                <a:gd name="T65" fmla="*/ 37 h 43"/>
                <a:gd name="T66" fmla="*/ 20 w 23"/>
                <a:gd name="T67" fmla="*/ 36 h 43"/>
                <a:gd name="T68" fmla="*/ 20 w 23"/>
                <a:gd name="T69" fmla="*/ 35 h 43"/>
                <a:gd name="T70" fmla="*/ 20 w 23"/>
                <a:gd name="T71" fmla="*/ 33 h 43"/>
                <a:gd name="T72" fmla="*/ 20 w 23"/>
                <a:gd name="T73" fmla="*/ 30 h 43"/>
                <a:gd name="T74" fmla="*/ 22 w 23"/>
                <a:gd name="T75" fmla="*/ 28 h 43"/>
                <a:gd name="T76" fmla="*/ 23 w 23"/>
                <a:gd name="T77" fmla="*/ 28 h 43"/>
                <a:gd name="T78" fmla="*/ 23 w 23"/>
                <a:gd name="T79" fmla="*/ 27 h 43"/>
                <a:gd name="T80" fmla="*/ 23 w 23"/>
                <a:gd name="T81" fmla="*/ 26 h 43"/>
                <a:gd name="T82" fmla="*/ 23 w 23"/>
                <a:gd name="T83" fmla="*/ 24 h 43"/>
                <a:gd name="T84" fmla="*/ 20 w 23"/>
                <a:gd name="T85" fmla="*/ 21 h 43"/>
                <a:gd name="T86" fmla="*/ 19 w 23"/>
                <a:gd name="T87" fmla="*/ 20 h 43"/>
                <a:gd name="T88" fmla="*/ 19 w 23"/>
                <a:gd name="T89" fmla="*/ 14 h 43"/>
                <a:gd name="T90" fmla="*/ 18 w 23"/>
                <a:gd name="T91" fmla="*/ 13 h 43"/>
                <a:gd name="T92" fmla="*/ 17 w 23"/>
                <a:gd name="T93" fmla="*/ 13 h 43"/>
                <a:gd name="T94" fmla="*/ 16 w 23"/>
                <a:gd name="T95" fmla="*/ 10 h 43"/>
                <a:gd name="T96" fmla="*/ 14 w 23"/>
                <a:gd name="T97" fmla="*/ 6 h 43"/>
                <a:gd name="T98" fmla="*/ 14 w 23"/>
                <a:gd name="T99" fmla="*/ 4 h 43"/>
                <a:gd name="T100" fmla="*/ 14 w 23"/>
                <a:gd name="T10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43">
                  <a:moveTo>
                    <a:pt x="14" y="3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8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407">
              <a:extLst>
                <a:ext uri="{FF2B5EF4-FFF2-40B4-BE49-F238E27FC236}">
                  <a16:creationId xmlns:a16="http://schemas.microsoft.com/office/drawing/2014/main" id="{7D073BB9-D009-F525-9B6D-873A85A7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864" y="1400175"/>
              <a:ext cx="25400" cy="42863"/>
            </a:xfrm>
            <a:custGeom>
              <a:avLst/>
              <a:gdLst>
                <a:gd name="T0" fmla="*/ 9 w 16"/>
                <a:gd name="T1" fmla="*/ 5 h 27"/>
                <a:gd name="T2" fmla="*/ 7 w 16"/>
                <a:gd name="T3" fmla="*/ 4 h 27"/>
                <a:gd name="T4" fmla="*/ 5 w 16"/>
                <a:gd name="T5" fmla="*/ 2 h 27"/>
                <a:gd name="T6" fmla="*/ 3 w 16"/>
                <a:gd name="T7" fmla="*/ 0 h 27"/>
                <a:gd name="T8" fmla="*/ 0 w 16"/>
                <a:gd name="T9" fmla="*/ 2 h 27"/>
                <a:gd name="T10" fmla="*/ 0 w 16"/>
                <a:gd name="T11" fmla="*/ 3 h 27"/>
                <a:gd name="T12" fmla="*/ 1 w 16"/>
                <a:gd name="T13" fmla="*/ 5 h 27"/>
                <a:gd name="T14" fmla="*/ 1 w 16"/>
                <a:gd name="T15" fmla="*/ 8 h 27"/>
                <a:gd name="T16" fmla="*/ 3 w 16"/>
                <a:gd name="T17" fmla="*/ 9 h 27"/>
                <a:gd name="T18" fmla="*/ 5 w 16"/>
                <a:gd name="T19" fmla="*/ 11 h 27"/>
                <a:gd name="T20" fmla="*/ 5 w 16"/>
                <a:gd name="T21" fmla="*/ 13 h 27"/>
                <a:gd name="T22" fmla="*/ 6 w 16"/>
                <a:gd name="T23" fmla="*/ 15 h 27"/>
                <a:gd name="T24" fmla="*/ 7 w 16"/>
                <a:gd name="T25" fmla="*/ 17 h 27"/>
                <a:gd name="T26" fmla="*/ 12 w 16"/>
                <a:gd name="T27" fmla="*/ 23 h 27"/>
                <a:gd name="T28" fmla="*/ 13 w 16"/>
                <a:gd name="T29" fmla="*/ 26 h 27"/>
                <a:gd name="T30" fmla="*/ 13 w 16"/>
                <a:gd name="T31" fmla="*/ 27 h 27"/>
                <a:gd name="T32" fmla="*/ 14 w 16"/>
                <a:gd name="T33" fmla="*/ 27 h 27"/>
                <a:gd name="T34" fmla="*/ 16 w 16"/>
                <a:gd name="T35" fmla="*/ 26 h 27"/>
                <a:gd name="T36" fmla="*/ 16 w 16"/>
                <a:gd name="T37" fmla="*/ 24 h 27"/>
                <a:gd name="T38" fmla="*/ 14 w 16"/>
                <a:gd name="T39" fmla="*/ 23 h 27"/>
                <a:gd name="T40" fmla="*/ 13 w 16"/>
                <a:gd name="T41" fmla="*/ 23 h 27"/>
                <a:gd name="T42" fmla="*/ 14 w 16"/>
                <a:gd name="T43" fmla="*/ 21 h 27"/>
                <a:gd name="T44" fmla="*/ 14 w 16"/>
                <a:gd name="T45" fmla="*/ 20 h 27"/>
                <a:gd name="T46" fmla="*/ 16 w 16"/>
                <a:gd name="T47" fmla="*/ 20 h 27"/>
                <a:gd name="T48" fmla="*/ 14 w 16"/>
                <a:gd name="T49" fmla="*/ 15 h 27"/>
                <a:gd name="T50" fmla="*/ 13 w 16"/>
                <a:gd name="T51" fmla="*/ 14 h 27"/>
                <a:gd name="T52" fmla="*/ 13 w 16"/>
                <a:gd name="T53" fmla="*/ 13 h 27"/>
                <a:gd name="T54" fmla="*/ 12 w 16"/>
                <a:gd name="T55" fmla="*/ 10 h 27"/>
                <a:gd name="T56" fmla="*/ 11 w 16"/>
                <a:gd name="T57" fmla="*/ 10 h 27"/>
                <a:gd name="T58" fmla="*/ 10 w 16"/>
                <a:gd name="T59" fmla="*/ 9 h 27"/>
                <a:gd name="T60" fmla="*/ 10 w 16"/>
                <a:gd name="T61" fmla="*/ 5 h 27"/>
                <a:gd name="T62" fmla="*/ 9 w 16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7">
                  <a:moveTo>
                    <a:pt x="9" y="5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12" y="23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421">
              <a:extLst>
                <a:ext uri="{FF2B5EF4-FFF2-40B4-BE49-F238E27FC236}">
                  <a16:creationId xmlns:a16="http://schemas.microsoft.com/office/drawing/2014/main" id="{623EA114-E374-A7DF-8949-9D2EB69EB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1" y="285750"/>
              <a:ext cx="22225" cy="41275"/>
            </a:xfrm>
            <a:custGeom>
              <a:avLst/>
              <a:gdLst>
                <a:gd name="T0" fmla="*/ 14 w 14"/>
                <a:gd name="T1" fmla="*/ 3 h 26"/>
                <a:gd name="T2" fmla="*/ 13 w 14"/>
                <a:gd name="T3" fmla="*/ 2 h 26"/>
                <a:gd name="T4" fmla="*/ 12 w 14"/>
                <a:gd name="T5" fmla="*/ 1 h 26"/>
                <a:gd name="T6" fmla="*/ 12 w 14"/>
                <a:gd name="T7" fmla="*/ 1 h 26"/>
                <a:gd name="T8" fmla="*/ 10 w 14"/>
                <a:gd name="T9" fmla="*/ 1 h 26"/>
                <a:gd name="T10" fmla="*/ 10 w 14"/>
                <a:gd name="T11" fmla="*/ 0 h 26"/>
                <a:gd name="T12" fmla="*/ 9 w 14"/>
                <a:gd name="T13" fmla="*/ 1 h 26"/>
                <a:gd name="T14" fmla="*/ 8 w 14"/>
                <a:gd name="T15" fmla="*/ 6 h 26"/>
                <a:gd name="T16" fmla="*/ 7 w 14"/>
                <a:gd name="T17" fmla="*/ 7 h 26"/>
                <a:gd name="T18" fmla="*/ 6 w 14"/>
                <a:gd name="T19" fmla="*/ 8 h 26"/>
                <a:gd name="T20" fmla="*/ 5 w 14"/>
                <a:gd name="T21" fmla="*/ 8 h 26"/>
                <a:gd name="T22" fmla="*/ 6 w 14"/>
                <a:gd name="T23" fmla="*/ 7 h 26"/>
                <a:gd name="T24" fmla="*/ 7 w 14"/>
                <a:gd name="T25" fmla="*/ 6 h 26"/>
                <a:gd name="T26" fmla="*/ 7 w 14"/>
                <a:gd name="T27" fmla="*/ 4 h 26"/>
                <a:gd name="T28" fmla="*/ 8 w 14"/>
                <a:gd name="T29" fmla="*/ 4 h 26"/>
                <a:gd name="T30" fmla="*/ 7 w 14"/>
                <a:gd name="T31" fmla="*/ 2 h 26"/>
                <a:gd name="T32" fmla="*/ 7 w 14"/>
                <a:gd name="T33" fmla="*/ 1 h 26"/>
                <a:gd name="T34" fmla="*/ 6 w 14"/>
                <a:gd name="T35" fmla="*/ 1 h 26"/>
                <a:gd name="T36" fmla="*/ 5 w 14"/>
                <a:gd name="T37" fmla="*/ 2 h 26"/>
                <a:gd name="T38" fmla="*/ 5 w 14"/>
                <a:gd name="T39" fmla="*/ 3 h 26"/>
                <a:gd name="T40" fmla="*/ 5 w 14"/>
                <a:gd name="T41" fmla="*/ 4 h 26"/>
                <a:gd name="T42" fmla="*/ 2 w 14"/>
                <a:gd name="T43" fmla="*/ 6 h 26"/>
                <a:gd name="T44" fmla="*/ 1 w 14"/>
                <a:gd name="T45" fmla="*/ 7 h 26"/>
                <a:gd name="T46" fmla="*/ 1 w 14"/>
                <a:gd name="T47" fmla="*/ 8 h 26"/>
                <a:gd name="T48" fmla="*/ 2 w 14"/>
                <a:gd name="T49" fmla="*/ 9 h 26"/>
                <a:gd name="T50" fmla="*/ 2 w 14"/>
                <a:gd name="T51" fmla="*/ 12 h 26"/>
                <a:gd name="T52" fmla="*/ 2 w 14"/>
                <a:gd name="T53" fmla="*/ 14 h 26"/>
                <a:gd name="T54" fmla="*/ 0 w 14"/>
                <a:gd name="T55" fmla="*/ 14 h 26"/>
                <a:gd name="T56" fmla="*/ 1 w 14"/>
                <a:gd name="T57" fmla="*/ 16 h 26"/>
                <a:gd name="T58" fmla="*/ 1 w 14"/>
                <a:gd name="T59" fmla="*/ 19 h 26"/>
                <a:gd name="T60" fmla="*/ 1 w 14"/>
                <a:gd name="T61" fmla="*/ 20 h 26"/>
                <a:gd name="T62" fmla="*/ 0 w 14"/>
                <a:gd name="T63" fmla="*/ 19 h 26"/>
                <a:gd name="T64" fmla="*/ 0 w 14"/>
                <a:gd name="T65" fmla="*/ 20 h 26"/>
                <a:gd name="T66" fmla="*/ 0 w 14"/>
                <a:gd name="T67" fmla="*/ 21 h 26"/>
                <a:gd name="T68" fmla="*/ 0 w 14"/>
                <a:gd name="T69" fmla="*/ 22 h 26"/>
                <a:gd name="T70" fmla="*/ 0 w 14"/>
                <a:gd name="T71" fmla="*/ 25 h 26"/>
                <a:gd name="T72" fmla="*/ 1 w 14"/>
                <a:gd name="T73" fmla="*/ 25 h 26"/>
                <a:gd name="T74" fmla="*/ 2 w 14"/>
                <a:gd name="T75" fmla="*/ 26 h 26"/>
                <a:gd name="T76" fmla="*/ 5 w 14"/>
                <a:gd name="T77" fmla="*/ 25 h 26"/>
                <a:gd name="T78" fmla="*/ 6 w 14"/>
                <a:gd name="T79" fmla="*/ 25 h 26"/>
                <a:gd name="T80" fmla="*/ 7 w 14"/>
                <a:gd name="T81" fmla="*/ 25 h 26"/>
                <a:gd name="T82" fmla="*/ 7 w 14"/>
                <a:gd name="T83" fmla="*/ 26 h 26"/>
                <a:gd name="T84" fmla="*/ 8 w 14"/>
                <a:gd name="T85" fmla="*/ 26 h 26"/>
                <a:gd name="T86" fmla="*/ 9 w 14"/>
                <a:gd name="T87" fmla="*/ 26 h 26"/>
                <a:gd name="T88" fmla="*/ 10 w 14"/>
                <a:gd name="T89" fmla="*/ 25 h 26"/>
                <a:gd name="T90" fmla="*/ 10 w 14"/>
                <a:gd name="T91" fmla="*/ 23 h 26"/>
                <a:gd name="T92" fmla="*/ 9 w 14"/>
                <a:gd name="T93" fmla="*/ 21 h 26"/>
                <a:gd name="T94" fmla="*/ 8 w 14"/>
                <a:gd name="T95" fmla="*/ 20 h 26"/>
                <a:gd name="T96" fmla="*/ 9 w 14"/>
                <a:gd name="T97" fmla="*/ 19 h 26"/>
                <a:gd name="T98" fmla="*/ 12 w 14"/>
                <a:gd name="T99" fmla="*/ 15 h 26"/>
                <a:gd name="T100" fmla="*/ 12 w 14"/>
                <a:gd name="T101" fmla="*/ 14 h 26"/>
                <a:gd name="T102" fmla="*/ 10 w 14"/>
                <a:gd name="T103" fmla="*/ 14 h 26"/>
                <a:gd name="T104" fmla="*/ 10 w 14"/>
                <a:gd name="T105" fmla="*/ 13 h 26"/>
                <a:gd name="T106" fmla="*/ 12 w 14"/>
                <a:gd name="T107" fmla="*/ 13 h 26"/>
                <a:gd name="T108" fmla="*/ 12 w 14"/>
                <a:gd name="T109" fmla="*/ 12 h 26"/>
                <a:gd name="T110" fmla="*/ 12 w 14"/>
                <a:gd name="T111" fmla="*/ 10 h 26"/>
                <a:gd name="T112" fmla="*/ 12 w 14"/>
                <a:gd name="T113" fmla="*/ 9 h 26"/>
                <a:gd name="T114" fmla="*/ 13 w 14"/>
                <a:gd name="T115" fmla="*/ 8 h 26"/>
                <a:gd name="T116" fmla="*/ 14 w 14"/>
                <a:gd name="T117" fmla="*/ 7 h 26"/>
                <a:gd name="T118" fmla="*/ 12 w 14"/>
                <a:gd name="T119" fmla="*/ 6 h 26"/>
                <a:gd name="T120" fmla="*/ 14 w 14"/>
                <a:gd name="T121" fmla="*/ 4 h 26"/>
                <a:gd name="T122" fmla="*/ 14 w 14"/>
                <a:gd name="T1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" h="26">
                  <a:moveTo>
                    <a:pt x="14" y="3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426">
              <a:extLst>
                <a:ext uri="{FF2B5EF4-FFF2-40B4-BE49-F238E27FC236}">
                  <a16:creationId xmlns:a16="http://schemas.microsoft.com/office/drawing/2014/main" id="{BCD9E4CE-21C2-17CB-EF8C-AC7B85F8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51" y="757238"/>
              <a:ext cx="19050" cy="2698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 h 17"/>
                <a:gd name="T4" fmla="*/ 9 w 12"/>
                <a:gd name="T5" fmla="*/ 5 h 17"/>
                <a:gd name="T6" fmla="*/ 12 w 12"/>
                <a:gd name="T7" fmla="*/ 4 h 17"/>
                <a:gd name="T8" fmla="*/ 12 w 12"/>
                <a:gd name="T9" fmla="*/ 2 h 17"/>
                <a:gd name="T10" fmla="*/ 11 w 12"/>
                <a:gd name="T11" fmla="*/ 0 h 17"/>
                <a:gd name="T12" fmla="*/ 7 w 12"/>
                <a:gd name="T13" fmla="*/ 0 h 17"/>
                <a:gd name="T14" fmla="*/ 3 w 12"/>
                <a:gd name="T15" fmla="*/ 2 h 17"/>
                <a:gd name="T16" fmla="*/ 0 w 12"/>
                <a:gd name="T17" fmla="*/ 3 h 17"/>
                <a:gd name="T18" fmla="*/ 0 w 12"/>
                <a:gd name="T19" fmla="*/ 4 h 17"/>
                <a:gd name="T20" fmla="*/ 6 w 12"/>
                <a:gd name="T21" fmla="*/ 4 h 17"/>
                <a:gd name="T22" fmla="*/ 6 w 12"/>
                <a:gd name="T23" fmla="*/ 5 h 17"/>
                <a:gd name="T24" fmla="*/ 5 w 12"/>
                <a:gd name="T25" fmla="*/ 5 h 17"/>
                <a:gd name="T26" fmla="*/ 3 w 12"/>
                <a:gd name="T27" fmla="*/ 5 h 17"/>
                <a:gd name="T28" fmla="*/ 2 w 12"/>
                <a:gd name="T29" fmla="*/ 5 h 17"/>
                <a:gd name="T30" fmla="*/ 5 w 12"/>
                <a:gd name="T31" fmla="*/ 9 h 17"/>
                <a:gd name="T32" fmla="*/ 5 w 12"/>
                <a:gd name="T33" fmla="*/ 11 h 17"/>
                <a:gd name="T34" fmla="*/ 5 w 12"/>
                <a:gd name="T35" fmla="*/ 12 h 17"/>
                <a:gd name="T36" fmla="*/ 5 w 12"/>
                <a:gd name="T37" fmla="*/ 13 h 17"/>
                <a:gd name="T38" fmla="*/ 8 w 12"/>
                <a:gd name="T39" fmla="*/ 17 h 17"/>
                <a:gd name="T40" fmla="*/ 9 w 12"/>
                <a:gd name="T41" fmla="*/ 16 h 17"/>
                <a:gd name="T42" fmla="*/ 11 w 12"/>
                <a:gd name="T43" fmla="*/ 15 h 17"/>
                <a:gd name="T44" fmla="*/ 9 w 12"/>
                <a:gd name="T45" fmla="*/ 12 h 17"/>
                <a:gd name="T46" fmla="*/ 9 w 12"/>
                <a:gd name="T47" fmla="*/ 10 h 17"/>
                <a:gd name="T48" fmla="*/ 9 w 12"/>
                <a:gd name="T4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7">
                  <a:moveTo>
                    <a:pt x="9" y="9"/>
                  </a:moveTo>
                  <a:lnTo>
                    <a:pt x="9" y="8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427">
              <a:extLst>
                <a:ext uri="{FF2B5EF4-FFF2-40B4-BE49-F238E27FC236}">
                  <a16:creationId xmlns:a16="http://schemas.microsoft.com/office/drawing/2014/main" id="{F95AF3DC-474B-1C64-BA98-9D96D0BB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739775"/>
              <a:ext cx="38100" cy="33338"/>
            </a:xfrm>
            <a:custGeom>
              <a:avLst/>
              <a:gdLst>
                <a:gd name="T0" fmla="*/ 18 w 24"/>
                <a:gd name="T1" fmla="*/ 21 h 21"/>
                <a:gd name="T2" fmla="*/ 23 w 24"/>
                <a:gd name="T3" fmla="*/ 20 h 21"/>
                <a:gd name="T4" fmla="*/ 24 w 24"/>
                <a:gd name="T5" fmla="*/ 16 h 21"/>
                <a:gd name="T6" fmla="*/ 22 w 24"/>
                <a:gd name="T7" fmla="*/ 16 h 21"/>
                <a:gd name="T8" fmla="*/ 17 w 24"/>
                <a:gd name="T9" fmla="*/ 19 h 21"/>
                <a:gd name="T10" fmla="*/ 15 w 24"/>
                <a:gd name="T11" fmla="*/ 19 h 21"/>
                <a:gd name="T12" fmla="*/ 16 w 24"/>
                <a:gd name="T13" fmla="*/ 17 h 21"/>
                <a:gd name="T14" fmla="*/ 18 w 24"/>
                <a:gd name="T15" fmla="*/ 15 h 21"/>
                <a:gd name="T16" fmla="*/ 19 w 24"/>
                <a:gd name="T17" fmla="*/ 15 h 21"/>
                <a:gd name="T18" fmla="*/ 20 w 24"/>
                <a:gd name="T19" fmla="*/ 15 h 21"/>
                <a:gd name="T20" fmla="*/ 20 w 24"/>
                <a:gd name="T21" fmla="*/ 14 h 21"/>
                <a:gd name="T22" fmla="*/ 19 w 24"/>
                <a:gd name="T23" fmla="*/ 13 h 21"/>
                <a:gd name="T24" fmla="*/ 19 w 24"/>
                <a:gd name="T25" fmla="*/ 11 h 21"/>
                <a:gd name="T26" fmla="*/ 18 w 24"/>
                <a:gd name="T27" fmla="*/ 11 h 21"/>
                <a:gd name="T28" fmla="*/ 18 w 24"/>
                <a:gd name="T29" fmla="*/ 10 h 21"/>
                <a:gd name="T30" fmla="*/ 19 w 24"/>
                <a:gd name="T31" fmla="*/ 9 h 21"/>
                <a:gd name="T32" fmla="*/ 16 w 24"/>
                <a:gd name="T33" fmla="*/ 3 h 21"/>
                <a:gd name="T34" fmla="*/ 13 w 24"/>
                <a:gd name="T35" fmla="*/ 3 h 21"/>
                <a:gd name="T36" fmla="*/ 12 w 24"/>
                <a:gd name="T37" fmla="*/ 3 h 21"/>
                <a:gd name="T38" fmla="*/ 10 w 24"/>
                <a:gd name="T39" fmla="*/ 1 h 21"/>
                <a:gd name="T40" fmla="*/ 9 w 24"/>
                <a:gd name="T41" fmla="*/ 0 h 21"/>
                <a:gd name="T42" fmla="*/ 7 w 24"/>
                <a:gd name="T43" fmla="*/ 0 h 21"/>
                <a:gd name="T44" fmla="*/ 4 w 24"/>
                <a:gd name="T45" fmla="*/ 1 h 21"/>
                <a:gd name="T46" fmla="*/ 2 w 24"/>
                <a:gd name="T47" fmla="*/ 3 h 21"/>
                <a:gd name="T48" fmla="*/ 0 w 24"/>
                <a:gd name="T49" fmla="*/ 4 h 21"/>
                <a:gd name="T50" fmla="*/ 2 w 24"/>
                <a:gd name="T51" fmla="*/ 7 h 21"/>
                <a:gd name="T52" fmla="*/ 3 w 24"/>
                <a:gd name="T53" fmla="*/ 7 h 21"/>
                <a:gd name="T54" fmla="*/ 4 w 24"/>
                <a:gd name="T55" fmla="*/ 7 h 21"/>
                <a:gd name="T56" fmla="*/ 5 w 24"/>
                <a:gd name="T57" fmla="*/ 7 h 21"/>
                <a:gd name="T58" fmla="*/ 5 w 24"/>
                <a:gd name="T59" fmla="*/ 8 h 21"/>
                <a:gd name="T60" fmla="*/ 5 w 24"/>
                <a:gd name="T61" fmla="*/ 9 h 21"/>
                <a:gd name="T62" fmla="*/ 6 w 24"/>
                <a:gd name="T63" fmla="*/ 13 h 21"/>
                <a:gd name="T64" fmla="*/ 7 w 24"/>
                <a:gd name="T65" fmla="*/ 14 h 21"/>
                <a:gd name="T66" fmla="*/ 9 w 24"/>
                <a:gd name="T67" fmla="*/ 14 h 21"/>
                <a:gd name="T68" fmla="*/ 9 w 24"/>
                <a:gd name="T69" fmla="*/ 15 h 21"/>
                <a:gd name="T70" fmla="*/ 10 w 24"/>
                <a:gd name="T71" fmla="*/ 16 h 21"/>
                <a:gd name="T72" fmla="*/ 11 w 24"/>
                <a:gd name="T73" fmla="*/ 20 h 21"/>
                <a:gd name="T74" fmla="*/ 11 w 24"/>
                <a:gd name="T75" fmla="*/ 21 h 21"/>
                <a:gd name="T76" fmla="*/ 18 w 24"/>
                <a:gd name="T7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1">
                  <a:moveTo>
                    <a:pt x="18" y="21"/>
                  </a:moveTo>
                  <a:lnTo>
                    <a:pt x="23" y="20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433">
              <a:extLst>
                <a:ext uri="{FF2B5EF4-FFF2-40B4-BE49-F238E27FC236}">
                  <a16:creationId xmlns:a16="http://schemas.microsoft.com/office/drawing/2014/main" id="{788E2738-9589-9AD7-7765-4855A850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4" y="311150"/>
              <a:ext cx="25400" cy="60325"/>
            </a:xfrm>
            <a:custGeom>
              <a:avLst/>
              <a:gdLst>
                <a:gd name="T0" fmla="*/ 0 w 16"/>
                <a:gd name="T1" fmla="*/ 14 h 38"/>
                <a:gd name="T2" fmla="*/ 0 w 16"/>
                <a:gd name="T3" fmla="*/ 32 h 38"/>
                <a:gd name="T4" fmla="*/ 4 w 16"/>
                <a:gd name="T5" fmla="*/ 38 h 38"/>
                <a:gd name="T6" fmla="*/ 6 w 16"/>
                <a:gd name="T7" fmla="*/ 37 h 38"/>
                <a:gd name="T8" fmla="*/ 6 w 16"/>
                <a:gd name="T9" fmla="*/ 34 h 38"/>
                <a:gd name="T10" fmla="*/ 7 w 16"/>
                <a:gd name="T11" fmla="*/ 36 h 38"/>
                <a:gd name="T12" fmla="*/ 11 w 16"/>
                <a:gd name="T13" fmla="*/ 37 h 38"/>
                <a:gd name="T14" fmla="*/ 12 w 16"/>
                <a:gd name="T15" fmla="*/ 34 h 38"/>
                <a:gd name="T16" fmla="*/ 12 w 16"/>
                <a:gd name="T17" fmla="*/ 31 h 38"/>
                <a:gd name="T18" fmla="*/ 12 w 16"/>
                <a:gd name="T19" fmla="*/ 29 h 38"/>
                <a:gd name="T20" fmla="*/ 13 w 16"/>
                <a:gd name="T21" fmla="*/ 25 h 38"/>
                <a:gd name="T22" fmla="*/ 12 w 16"/>
                <a:gd name="T23" fmla="*/ 23 h 38"/>
                <a:gd name="T24" fmla="*/ 11 w 16"/>
                <a:gd name="T25" fmla="*/ 22 h 38"/>
                <a:gd name="T26" fmla="*/ 9 w 16"/>
                <a:gd name="T27" fmla="*/ 20 h 38"/>
                <a:gd name="T28" fmla="*/ 10 w 16"/>
                <a:gd name="T29" fmla="*/ 19 h 38"/>
                <a:gd name="T30" fmla="*/ 12 w 16"/>
                <a:gd name="T31" fmla="*/ 19 h 38"/>
                <a:gd name="T32" fmla="*/ 10 w 16"/>
                <a:gd name="T33" fmla="*/ 13 h 38"/>
                <a:gd name="T34" fmla="*/ 11 w 16"/>
                <a:gd name="T35" fmla="*/ 12 h 38"/>
                <a:gd name="T36" fmla="*/ 14 w 16"/>
                <a:gd name="T37" fmla="*/ 17 h 38"/>
                <a:gd name="T38" fmla="*/ 16 w 16"/>
                <a:gd name="T39" fmla="*/ 13 h 38"/>
                <a:gd name="T40" fmla="*/ 13 w 16"/>
                <a:gd name="T41" fmla="*/ 9 h 38"/>
                <a:gd name="T42" fmla="*/ 14 w 16"/>
                <a:gd name="T43" fmla="*/ 6 h 38"/>
                <a:gd name="T44" fmla="*/ 13 w 16"/>
                <a:gd name="T45" fmla="*/ 5 h 38"/>
                <a:gd name="T46" fmla="*/ 14 w 16"/>
                <a:gd name="T47" fmla="*/ 1 h 38"/>
                <a:gd name="T48" fmla="*/ 10 w 16"/>
                <a:gd name="T49" fmla="*/ 1 h 38"/>
                <a:gd name="T50" fmla="*/ 7 w 16"/>
                <a:gd name="T51" fmla="*/ 0 h 38"/>
                <a:gd name="T52" fmla="*/ 5 w 16"/>
                <a:gd name="T53" fmla="*/ 3 h 38"/>
                <a:gd name="T54" fmla="*/ 5 w 16"/>
                <a:gd name="T55" fmla="*/ 5 h 38"/>
                <a:gd name="T56" fmla="*/ 4 w 16"/>
                <a:gd name="T57" fmla="*/ 9 h 38"/>
                <a:gd name="T58" fmla="*/ 5 w 16"/>
                <a:gd name="T59" fmla="*/ 10 h 38"/>
                <a:gd name="T60" fmla="*/ 4 w 16"/>
                <a:gd name="T61" fmla="*/ 13 h 38"/>
                <a:gd name="T62" fmla="*/ 5 w 16"/>
                <a:gd name="T63" fmla="*/ 18 h 38"/>
                <a:gd name="T64" fmla="*/ 5 w 16"/>
                <a:gd name="T65" fmla="*/ 19 h 38"/>
                <a:gd name="T66" fmla="*/ 3 w 16"/>
                <a:gd name="T67" fmla="*/ 17 h 38"/>
                <a:gd name="T68" fmla="*/ 3 w 16"/>
                <a:gd name="T6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8">
                  <a:moveTo>
                    <a:pt x="3" y="14"/>
                  </a:moveTo>
                  <a:lnTo>
                    <a:pt x="0" y="14"/>
                  </a:lnTo>
                  <a:lnTo>
                    <a:pt x="0" y="1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236">
              <a:extLst>
                <a:ext uri="{FF2B5EF4-FFF2-40B4-BE49-F238E27FC236}">
                  <a16:creationId xmlns:a16="http://schemas.microsoft.com/office/drawing/2014/main" id="{ACFB8EBE-7EB9-6978-4CB1-7AE32CE32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9" y="519113"/>
              <a:ext cx="31750" cy="66675"/>
            </a:xfrm>
            <a:custGeom>
              <a:avLst/>
              <a:gdLst>
                <a:gd name="T0" fmla="*/ 9 w 20"/>
                <a:gd name="T1" fmla="*/ 39 h 42"/>
                <a:gd name="T2" fmla="*/ 10 w 20"/>
                <a:gd name="T3" fmla="*/ 38 h 42"/>
                <a:gd name="T4" fmla="*/ 10 w 20"/>
                <a:gd name="T5" fmla="*/ 35 h 42"/>
                <a:gd name="T6" fmla="*/ 9 w 20"/>
                <a:gd name="T7" fmla="*/ 32 h 42"/>
                <a:gd name="T8" fmla="*/ 9 w 20"/>
                <a:gd name="T9" fmla="*/ 30 h 42"/>
                <a:gd name="T10" fmla="*/ 9 w 20"/>
                <a:gd name="T11" fmla="*/ 29 h 42"/>
                <a:gd name="T12" fmla="*/ 7 w 20"/>
                <a:gd name="T13" fmla="*/ 31 h 42"/>
                <a:gd name="T14" fmla="*/ 7 w 20"/>
                <a:gd name="T15" fmla="*/ 29 h 42"/>
                <a:gd name="T16" fmla="*/ 10 w 20"/>
                <a:gd name="T17" fmla="*/ 24 h 42"/>
                <a:gd name="T18" fmla="*/ 9 w 20"/>
                <a:gd name="T19" fmla="*/ 22 h 42"/>
                <a:gd name="T20" fmla="*/ 10 w 20"/>
                <a:gd name="T21" fmla="*/ 19 h 42"/>
                <a:gd name="T22" fmla="*/ 12 w 20"/>
                <a:gd name="T23" fmla="*/ 18 h 42"/>
                <a:gd name="T24" fmla="*/ 13 w 20"/>
                <a:gd name="T25" fmla="*/ 17 h 42"/>
                <a:gd name="T26" fmla="*/ 15 w 20"/>
                <a:gd name="T27" fmla="*/ 20 h 42"/>
                <a:gd name="T28" fmla="*/ 15 w 20"/>
                <a:gd name="T29" fmla="*/ 18 h 42"/>
                <a:gd name="T30" fmla="*/ 16 w 20"/>
                <a:gd name="T31" fmla="*/ 20 h 42"/>
                <a:gd name="T32" fmla="*/ 17 w 20"/>
                <a:gd name="T33" fmla="*/ 25 h 42"/>
                <a:gd name="T34" fmla="*/ 15 w 20"/>
                <a:gd name="T35" fmla="*/ 29 h 42"/>
                <a:gd name="T36" fmla="*/ 17 w 20"/>
                <a:gd name="T37" fmla="*/ 28 h 42"/>
                <a:gd name="T38" fmla="*/ 20 w 20"/>
                <a:gd name="T39" fmla="*/ 23 h 42"/>
                <a:gd name="T40" fmla="*/ 17 w 20"/>
                <a:gd name="T41" fmla="*/ 17 h 42"/>
                <a:gd name="T42" fmla="*/ 15 w 20"/>
                <a:gd name="T43" fmla="*/ 13 h 42"/>
                <a:gd name="T44" fmla="*/ 14 w 20"/>
                <a:gd name="T45" fmla="*/ 10 h 42"/>
                <a:gd name="T46" fmla="*/ 12 w 20"/>
                <a:gd name="T47" fmla="*/ 7 h 42"/>
                <a:gd name="T48" fmla="*/ 10 w 20"/>
                <a:gd name="T49" fmla="*/ 6 h 42"/>
                <a:gd name="T50" fmla="*/ 8 w 20"/>
                <a:gd name="T51" fmla="*/ 3 h 42"/>
                <a:gd name="T52" fmla="*/ 7 w 20"/>
                <a:gd name="T53" fmla="*/ 0 h 42"/>
                <a:gd name="T54" fmla="*/ 3 w 20"/>
                <a:gd name="T55" fmla="*/ 0 h 42"/>
                <a:gd name="T56" fmla="*/ 6 w 20"/>
                <a:gd name="T57" fmla="*/ 4 h 42"/>
                <a:gd name="T58" fmla="*/ 4 w 20"/>
                <a:gd name="T59" fmla="*/ 5 h 42"/>
                <a:gd name="T60" fmla="*/ 4 w 20"/>
                <a:gd name="T61" fmla="*/ 7 h 42"/>
                <a:gd name="T62" fmla="*/ 3 w 20"/>
                <a:gd name="T63" fmla="*/ 6 h 42"/>
                <a:gd name="T64" fmla="*/ 2 w 20"/>
                <a:gd name="T65" fmla="*/ 9 h 42"/>
                <a:gd name="T66" fmla="*/ 1 w 20"/>
                <a:gd name="T67" fmla="*/ 11 h 42"/>
                <a:gd name="T68" fmla="*/ 1 w 20"/>
                <a:gd name="T69" fmla="*/ 16 h 42"/>
                <a:gd name="T70" fmla="*/ 3 w 20"/>
                <a:gd name="T71" fmla="*/ 16 h 42"/>
                <a:gd name="T72" fmla="*/ 4 w 20"/>
                <a:gd name="T73" fmla="*/ 16 h 42"/>
                <a:gd name="T74" fmla="*/ 9 w 20"/>
                <a:gd name="T75" fmla="*/ 17 h 42"/>
                <a:gd name="T76" fmla="*/ 4 w 20"/>
                <a:gd name="T77" fmla="*/ 24 h 42"/>
                <a:gd name="T78" fmla="*/ 3 w 20"/>
                <a:gd name="T79" fmla="*/ 32 h 42"/>
                <a:gd name="T80" fmla="*/ 4 w 20"/>
                <a:gd name="T81" fmla="*/ 37 h 42"/>
                <a:gd name="T82" fmla="*/ 6 w 20"/>
                <a:gd name="T83" fmla="*/ 39 h 42"/>
                <a:gd name="T84" fmla="*/ 7 w 20"/>
                <a:gd name="T8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2">
                  <a:moveTo>
                    <a:pt x="8" y="41"/>
                  </a:move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8" y="4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238">
              <a:extLst>
                <a:ext uri="{FF2B5EF4-FFF2-40B4-BE49-F238E27FC236}">
                  <a16:creationId xmlns:a16="http://schemas.microsoft.com/office/drawing/2014/main" id="{45ABA9CF-E0D8-4935-F594-546A46B2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354013"/>
              <a:ext cx="30163" cy="38100"/>
            </a:xfrm>
            <a:custGeom>
              <a:avLst/>
              <a:gdLst>
                <a:gd name="T0" fmla="*/ 15 w 19"/>
                <a:gd name="T1" fmla="*/ 24 h 24"/>
                <a:gd name="T2" fmla="*/ 18 w 19"/>
                <a:gd name="T3" fmla="*/ 22 h 24"/>
                <a:gd name="T4" fmla="*/ 19 w 19"/>
                <a:gd name="T5" fmla="*/ 19 h 24"/>
                <a:gd name="T6" fmla="*/ 19 w 19"/>
                <a:gd name="T7" fmla="*/ 18 h 24"/>
                <a:gd name="T8" fmla="*/ 19 w 19"/>
                <a:gd name="T9" fmla="*/ 15 h 24"/>
                <a:gd name="T10" fmla="*/ 16 w 19"/>
                <a:gd name="T11" fmla="*/ 10 h 24"/>
                <a:gd name="T12" fmla="*/ 6 w 19"/>
                <a:gd name="T13" fmla="*/ 6 h 24"/>
                <a:gd name="T14" fmla="*/ 3 w 19"/>
                <a:gd name="T15" fmla="*/ 2 h 24"/>
                <a:gd name="T16" fmla="*/ 2 w 19"/>
                <a:gd name="T17" fmla="*/ 2 h 24"/>
                <a:gd name="T18" fmla="*/ 0 w 19"/>
                <a:gd name="T19" fmla="*/ 0 h 24"/>
                <a:gd name="T20" fmla="*/ 2 w 19"/>
                <a:gd name="T21" fmla="*/ 6 h 24"/>
                <a:gd name="T22" fmla="*/ 3 w 19"/>
                <a:gd name="T23" fmla="*/ 9 h 24"/>
                <a:gd name="T24" fmla="*/ 4 w 19"/>
                <a:gd name="T25" fmla="*/ 10 h 24"/>
                <a:gd name="T26" fmla="*/ 5 w 19"/>
                <a:gd name="T27" fmla="*/ 10 h 24"/>
                <a:gd name="T28" fmla="*/ 6 w 19"/>
                <a:gd name="T29" fmla="*/ 9 h 24"/>
                <a:gd name="T30" fmla="*/ 8 w 19"/>
                <a:gd name="T31" fmla="*/ 9 h 24"/>
                <a:gd name="T32" fmla="*/ 8 w 19"/>
                <a:gd name="T33" fmla="*/ 10 h 24"/>
                <a:gd name="T34" fmla="*/ 9 w 19"/>
                <a:gd name="T35" fmla="*/ 11 h 24"/>
                <a:gd name="T36" fmla="*/ 9 w 19"/>
                <a:gd name="T37" fmla="*/ 12 h 24"/>
                <a:gd name="T38" fmla="*/ 9 w 19"/>
                <a:gd name="T39" fmla="*/ 13 h 24"/>
                <a:gd name="T40" fmla="*/ 10 w 19"/>
                <a:gd name="T41" fmla="*/ 13 h 24"/>
                <a:gd name="T42" fmla="*/ 10 w 19"/>
                <a:gd name="T43" fmla="*/ 15 h 24"/>
                <a:gd name="T44" fmla="*/ 9 w 19"/>
                <a:gd name="T45" fmla="*/ 15 h 24"/>
                <a:gd name="T46" fmla="*/ 9 w 19"/>
                <a:gd name="T47" fmla="*/ 16 h 24"/>
                <a:gd name="T48" fmla="*/ 10 w 19"/>
                <a:gd name="T49" fmla="*/ 17 h 24"/>
                <a:gd name="T50" fmla="*/ 15 w 19"/>
                <a:gd name="T51" fmla="*/ 18 h 24"/>
                <a:gd name="T52" fmla="*/ 13 w 19"/>
                <a:gd name="T53" fmla="*/ 19 h 24"/>
                <a:gd name="T54" fmla="*/ 12 w 19"/>
                <a:gd name="T55" fmla="*/ 20 h 24"/>
                <a:gd name="T56" fmla="*/ 13 w 19"/>
                <a:gd name="T57" fmla="*/ 23 h 24"/>
                <a:gd name="T58" fmla="*/ 13 w 19"/>
                <a:gd name="T59" fmla="*/ 24 h 24"/>
                <a:gd name="T60" fmla="*/ 15 w 19"/>
                <a:gd name="T6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4">
                  <a:moveTo>
                    <a:pt x="15" y="24"/>
                  </a:moveTo>
                  <a:lnTo>
                    <a:pt x="18" y="22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5"/>
                  </a:lnTo>
                  <a:lnTo>
                    <a:pt x="16" y="10"/>
                  </a:lnTo>
                  <a:lnTo>
                    <a:pt x="6" y="6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429">
              <a:extLst>
                <a:ext uri="{FF2B5EF4-FFF2-40B4-BE49-F238E27FC236}">
                  <a16:creationId xmlns:a16="http://schemas.microsoft.com/office/drawing/2014/main" id="{94B18225-7985-F8AF-072D-5F0AC724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6" y="639763"/>
              <a:ext cx="28575" cy="28575"/>
            </a:xfrm>
            <a:custGeom>
              <a:avLst/>
              <a:gdLst>
                <a:gd name="T0" fmla="*/ 8 w 18"/>
                <a:gd name="T1" fmla="*/ 5 h 18"/>
                <a:gd name="T2" fmla="*/ 8 w 18"/>
                <a:gd name="T3" fmla="*/ 4 h 18"/>
                <a:gd name="T4" fmla="*/ 8 w 18"/>
                <a:gd name="T5" fmla="*/ 2 h 18"/>
                <a:gd name="T6" fmla="*/ 9 w 18"/>
                <a:gd name="T7" fmla="*/ 1 h 18"/>
                <a:gd name="T8" fmla="*/ 9 w 18"/>
                <a:gd name="T9" fmla="*/ 0 h 18"/>
                <a:gd name="T10" fmla="*/ 8 w 18"/>
                <a:gd name="T11" fmla="*/ 0 h 18"/>
                <a:gd name="T12" fmla="*/ 7 w 18"/>
                <a:gd name="T13" fmla="*/ 0 h 18"/>
                <a:gd name="T14" fmla="*/ 4 w 18"/>
                <a:gd name="T15" fmla="*/ 4 h 18"/>
                <a:gd name="T16" fmla="*/ 3 w 18"/>
                <a:gd name="T17" fmla="*/ 4 h 18"/>
                <a:gd name="T18" fmla="*/ 1 w 18"/>
                <a:gd name="T19" fmla="*/ 4 h 18"/>
                <a:gd name="T20" fmla="*/ 0 w 18"/>
                <a:gd name="T21" fmla="*/ 4 h 18"/>
                <a:gd name="T22" fmla="*/ 0 w 18"/>
                <a:gd name="T23" fmla="*/ 5 h 18"/>
                <a:gd name="T24" fmla="*/ 1 w 18"/>
                <a:gd name="T25" fmla="*/ 5 h 18"/>
                <a:gd name="T26" fmla="*/ 2 w 18"/>
                <a:gd name="T27" fmla="*/ 6 h 18"/>
                <a:gd name="T28" fmla="*/ 2 w 18"/>
                <a:gd name="T29" fmla="*/ 7 h 18"/>
                <a:gd name="T30" fmla="*/ 3 w 18"/>
                <a:gd name="T31" fmla="*/ 8 h 18"/>
                <a:gd name="T32" fmla="*/ 3 w 18"/>
                <a:gd name="T33" fmla="*/ 11 h 18"/>
                <a:gd name="T34" fmla="*/ 4 w 18"/>
                <a:gd name="T35" fmla="*/ 12 h 18"/>
                <a:gd name="T36" fmla="*/ 5 w 18"/>
                <a:gd name="T37" fmla="*/ 12 h 18"/>
                <a:gd name="T38" fmla="*/ 5 w 18"/>
                <a:gd name="T39" fmla="*/ 13 h 18"/>
                <a:gd name="T40" fmla="*/ 7 w 18"/>
                <a:gd name="T41" fmla="*/ 12 h 18"/>
                <a:gd name="T42" fmla="*/ 7 w 18"/>
                <a:gd name="T43" fmla="*/ 11 h 18"/>
                <a:gd name="T44" fmla="*/ 8 w 18"/>
                <a:gd name="T45" fmla="*/ 12 h 18"/>
                <a:gd name="T46" fmla="*/ 8 w 18"/>
                <a:gd name="T47" fmla="*/ 11 h 18"/>
                <a:gd name="T48" fmla="*/ 7 w 18"/>
                <a:gd name="T49" fmla="*/ 9 h 18"/>
                <a:gd name="T50" fmla="*/ 7 w 18"/>
                <a:gd name="T51" fmla="*/ 9 h 18"/>
                <a:gd name="T52" fmla="*/ 9 w 18"/>
                <a:gd name="T53" fmla="*/ 9 h 18"/>
                <a:gd name="T54" fmla="*/ 11 w 18"/>
                <a:gd name="T55" fmla="*/ 11 h 18"/>
                <a:gd name="T56" fmla="*/ 15 w 18"/>
                <a:gd name="T57" fmla="*/ 14 h 18"/>
                <a:gd name="T58" fmla="*/ 15 w 18"/>
                <a:gd name="T59" fmla="*/ 15 h 18"/>
                <a:gd name="T60" fmla="*/ 14 w 18"/>
                <a:gd name="T61" fmla="*/ 17 h 18"/>
                <a:gd name="T62" fmla="*/ 14 w 18"/>
                <a:gd name="T63" fmla="*/ 18 h 18"/>
                <a:gd name="T64" fmla="*/ 16 w 18"/>
                <a:gd name="T65" fmla="*/ 15 h 18"/>
                <a:gd name="T66" fmla="*/ 17 w 18"/>
                <a:gd name="T67" fmla="*/ 15 h 18"/>
                <a:gd name="T68" fmla="*/ 18 w 18"/>
                <a:gd name="T69" fmla="*/ 15 h 18"/>
                <a:gd name="T70" fmla="*/ 18 w 18"/>
                <a:gd name="T71" fmla="*/ 14 h 18"/>
                <a:gd name="T72" fmla="*/ 17 w 18"/>
                <a:gd name="T73" fmla="*/ 13 h 18"/>
                <a:gd name="T74" fmla="*/ 16 w 18"/>
                <a:gd name="T75" fmla="*/ 13 h 18"/>
                <a:gd name="T76" fmla="*/ 15 w 18"/>
                <a:gd name="T77" fmla="*/ 12 h 18"/>
                <a:gd name="T78" fmla="*/ 15 w 18"/>
                <a:gd name="T79" fmla="*/ 11 h 18"/>
                <a:gd name="T80" fmla="*/ 14 w 18"/>
                <a:gd name="T81" fmla="*/ 8 h 18"/>
                <a:gd name="T82" fmla="*/ 13 w 18"/>
                <a:gd name="T83" fmla="*/ 7 h 18"/>
                <a:gd name="T84" fmla="*/ 7 w 18"/>
                <a:gd name="T85" fmla="*/ 6 h 18"/>
                <a:gd name="T86" fmla="*/ 7 w 18"/>
                <a:gd name="T87" fmla="*/ 5 h 18"/>
                <a:gd name="T88" fmla="*/ 8 w 18"/>
                <a:gd name="T8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8">
                  <a:moveTo>
                    <a:pt x="8" y="5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614">
              <a:extLst>
                <a:ext uri="{FF2B5EF4-FFF2-40B4-BE49-F238E27FC236}">
                  <a16:creationId xmlns:a16="http://schemas.microsoft.com/office/drawing/2014/main" id="{72C77A21-3AC9-C83E-C4CB-90EAA9B1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6" y="3581400"/>
              <a:ext cx="44450" cy="47625"/>
            </a:xfrm>
            <a:custGeom>
              <a:avLst/>
              <a:gdLst>
                <a:gd name="T0" fmla="*/ 22 w 28"/>
                <a:gd name="T1" fmla="*/ 26 h 30"/>
                <a:gd name="T2" fmla="*/ 26 w 28"/>
                <a:gd name="T3" fmla="*/ 29 h 30"/>
                <a:gd name="T4" fmla="*/ 28 w 28"/>
                <a:gd name="T5" fmla="*/ 28 h 30"/>
                <a:gd name="T6" fmla="*/ 27 w 28"/>
                <a:gd name="T7" fmla="*/ 27 h 30"/>
                <a:gd name="T8" fmla="*/ 22 w 28"/>
                <a:gd name="T9" fmla="*/ 23 h 30"/>
                <a:gd name="T10" fmla="*/ 21 w 28"/>
                <a:gd name="T11" fmla="*/ 20 h 30"/>
                <a:gd name="T12" fmla="*/ 20 w 28"/>
                <a:gd name="T13" fmla="*/ 20 h 30"/>
                <a:gd name="T14" fmla="*/ 19 w 28"/>
                <a:gd name="T15" fmla="*/ 19 h 30"/>
                <a:gd name="T16" fmla="*/ 15 w 28"/>
                <a:gd name="T17" fmla="*/ 15 h 30"/>
                <a:gd name="T18" fmla="*/ 14 w 28"/>
                <a:gd name="T19" fmla="*/ 14 h 30"/>
                <a:gd name="T20" fmla="*/ 14 w 28"/>
                <a:gd name="T21" fmla="*/ 13 h 30"/>
                <a:gd name="T22" fmla="*/ 14 w 28"/>
                <a:gd name="T23" fmla="*/ 12 h 30"/>
                <a:gd name="T24" fmla="*/ 14 w 28"/>
                <a:gd name="T25" fmla="*/ 10 h 30"/>
                <a:gd name="T26" fmla="*/ 13 w 28"/>
                <a:gd name="T27" fmla="*/ 9 h 30"/>
                <a:gd name="T28" fmla="*/ 11 w 28"/>
                <a:gd name="T29" fmla="*/ 9 h 30"/>
                <a:gd name="T30" fmla="*/ 13 w 28"/>
                <a:gd name="T31" fmla="*/ 8 h 30"/>
                <a:gd name="T32" fmla="*/ 11 w 28"/>
                <a:gd name="T33" fmla="*/ 8 h 30"/>
                <a:gd name="T34" fmla="*/ 10 w 28"/>
                <a:gd name="T35" fmla="*/ 8 h 30"/>
                <a:gd name="T36" fmla="*/ 10 w 28"/>
                <a:gd name="T37" fmla="*/ 7 h 30"/>
                <a:gd name="T38" fmla="*/ 9 w 28"/>
                <a:gd name="T39" fmla="*/ 7 h 30"/>
                <a:gd name="T40" fmla="*/ 8 w 28"/>
                <a:gd name="T41" fmla="*/ 7 h 30"/>
                <a:gd name="T42" fmla="*/ 8 w 28"/>
                <a:gd name="T43" fmla="*/ 6 h 30"/>
                <a:gd name="T44" fmla="*/ 8 w 28"/>
                <a:gd name="T45" fmla="*/ 6 h 30"/>
                <a:gd name="T46" fmla="*/ 7 w 28"/>
                <a:gd name="T47" fmla="*/ 6 h 30"/>
                <a:gd name="T48" fmla="*/ 3 w 28"/>
                <a:gd name="T49" fmla="*/ 2 h 30"/>
                <a:gd name="T50" fmla="*/ 1 w 28"/>
                <a:gd name="T51" fmla="*/ 0 h 30"/>
                <a:gd name="T52" fmla="*/ 0 w 28"/>
                <a:gd name="T53" fmla="*/ 0 h 30"/>
                <a:gd name="T54" fmla="*/ 1 w 28"/>
                <a:gd name="T55" fmla="*/ 2 h 30"/>
                <a:gd name="T56" fmla="*/ 2 w 28"/>
                <a:gd name="T57" fmla="*/ 2 h 30"/>
                <a:gd name="T58" fmla="*/ 2 w 28"/>
                <a:gd name="T59" fmla="*/ 3 h 30"/>
                <a:gd name="T60" fmla="*/ 8 w 28"/>
                <a:gd name="T61" fmla="*/ 9 h 30"/>
                <a:gd name="T62" fmla="*/ 10 w 28"/>
                <a:gd name="T63" fmla="*/ 10 h 30"/>
                <a:gd name="T64" fmla="*/ 11 w 28"/>
                <a:gd name="T65" fmla="*/ 12 h 30"/>
                <a:gd name="T66" fmla="*/ 15 w 28"/>
                <a:gd name="T67" fmla="*/ 19 h 30"/>
                <a:gd name="T68" fmla="*/ 17 w 28"/>
                <a:gd name="T69" fmla="*/ 21 h 30"/>
                <a:gd name="T70" fmla="*/ 20 w 28"/>
                <a:gd name="T71" fmla="*/ 26 h 30"/>
                <a:gd name="T72" fmla="*/ 21 w 28"/>
                <a:gd name="T73" fmla="*/ 27 h 30"/>
                <a:gd name="T74" fmla="*/ 22 w 28"/>
                <a:gd name="T75" fmla="*/ 28 h 30"/>
                <a:gd name="T76" fmla="*/ 24 w 28"/>
                <a:gd name="T77" fmla="*/ 30 h 30"/>
                <a:gd name="T78" fmla="*/ 24 w 28"/>
                <a:gd name="T79" fmla="*/ 29 h 30"/>
                <a:gd name="T80" fmla="*/ 23 w 28"/>
                <a:gd name="T81" fmla="*/ 29 h 30"/>
                <a:gd name="T82" fmla="*/ 22 w 28"/>
                <a:gd name="T83" fmla="*/ 28 h 30"/>
                <a:gd name="T84" fmla="*/ 22 w 28"/>
                <a:gd name="T85" fmla="*/ 27 h 30"/>
                <a:gd name="T86" fmla="*/ 22 w 28"/>
                <a:gd name="T87" fmla="*/ 26 h 30"/>
                <a:gd name="T88" fmla="*/ 22 w 28"/>
                <a:gd name="T8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0">
                  <a:moveTo>
                    <a:pt x="22" y="26"/>
                  </a:moveTo>
                  <a:lnTo>
                    <a:pt x="26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20" y="26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153">
              <a:extLst>
                <a:ext uri="{FF2B5EF4-FFF2-40B4-BE49-F238E27FC236}">
                  <a16:creationId xmlns:a16="http://schemas.microsoft.com/office/drawing/2014/main" id="{A25B757B-612E-AFCC-2429-3C41B64B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264" y="3211513"/>
              <a:ext cx="80963" cy="38100"/>
            </a:xfrm>
            <a:custGeom>
              <a:avLst/>
              <a:gdLst>
                <a:gd name="T0" fmla="*/ 4 w 51"/>
                <a:gd name="T1" fmla="*/ 9 h 24"/>
                <a:gd name="T2" fmla="*/ 6 w 51"/>
                <a:gd name="T3" fmla="*/ 12 h 24"/>
                <a:gd name="T4" fmla="*/ 19 w 51"/>
                <a:gd name="T5" fmla="*/ 15 h 24"/>
                <a:gd name="T6" fmla="*/ 46 w 51"/>
                <a:gd name="T7" fmla="*/ 21 h 24"/>
                <a:gd name="T8" fmla="*/ 49 w 51"/>
                <a:gd name="T9" fmla="*/ 24 h 24"/>
                <a:gd name="T10" fmla="*/ 51 w 51"/>
                <a:gd name="T11" fmla="*/ 24 h 24"/>
                <a:gd name="T12" fmla="*/ 50 w 51"/>
                <a:gd name="T13" fmla="*/ 22 h 24"/>
                <a:gd name="T14" fmla="*/ 44 w 51"/>
                <a:gd name="T15" fmla="*/ 20 h 24"/>
                <a:gd name="T16" fmla="*/ 33 w 51"/>
                <a:gd name="T17" fmla="*/ 18 h 24"/>
                <a:gd name="T18" fmla="*/ 10 w 51"/>
                <a:gd name="T19" fmla="*/ 12 h 24"/>
                <a:gd name="T20" fmla="*/ 6 w 51"/>
                <a:gd name="T21" fmla="*/ 11 h 24"/>
                <a:gd name="T22" fmla="*/ 5 w 51"/>
                <a:gd name="T23" fmla="*/ 8 h 24"/>
                <a:gd name="T24" fmla="*/ 4 w 51"/>
                <a:gd name="T25" fmla="*/ 5 h 24"/>
                <a:gd name="T26" fmla="*/ 1 w 51"/>
                <a:gd name="T27" fmla="*/ 0 h 24"/>
                <a:gd name="T28" fmla="*/ 0 w 51"/>
                <a:gd name="T29" fmla="*/ 0 h 24"/>
                <a:gd name="T30" fmla="*/ 0 w 51"/>
                <a:gd name="T31" fmla="*/ 2 h 24"/>
                <a:gd name="T32" fmla="*/ 1 w 51"/>
                <a:gd name="T33" fmla="*/ 5 h 24"/>
                <a:gd name="T34" fmla="*/ 1 w 51"/>
                <a:gd name="T35" fmla="*/ 7 h 24"/>
                <a:gd name="T36" fmla="*/ 4 w 51"/>
                <a:gd name="T3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4">
                  <a:moveTo>
                    <a:pt x="4" y="9"/>
                  </a:moveTo>
                  <a:lnTo>
                    <a:pt x="6" y="12"/>
                  </a:lnTo>
                  <a:lnTo>
                    <a:pt x="19" y="15"/>
                  </a:lnTo>
                  <a:lnTo>
                    <a:pt x="46" y="21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0" y="22"/>
                  </a:lnTo>
                  <a:lnTo>
                    <a:pt x="44" y="20"/>
                  </a:lnTo>
                  <a:lnTo>
                    <a:pt x="33" y="18"/>
                  </a:lnTo>
                  <a:lnTo>
                    <a:pt x="10" y="12"/>
                  </a:lnTo>
                  <a:lnTo>
                    <a:pt x="6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154">
              <a:extLst>
                <a:ext uri="{FF2B5EF4-FFF2-40B4-BE49-F238E27FC236}">
                  <a16:creationId xmlns:a16="http://schemas.microsoft.com/office/drawing/2014/main" id="{41F3D6D4-F128-CEBB-9D12-39024D41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3263900"/>
              <a:ext cx="50800" cy="9525"/>
            </a:xfrm>
            <a:custGeom>
              <a:avLst/>
              <a:gdLst>
                <a:gd name="T0" fmla="*/ 32 w 32"/>
                <a:gd name="T1" fmla="*/ 5 h 6"/>
                <a:gd name="T2" fmla="*/ 32 w 32"/>
                <a:gd name="T3" fmla="*/ 4 h 6"/>
                <a:gd name="T4" fmla="*/ 29 w 32"/>
                <a:gd name="T5" fmla="*/ 4 h 6"/>
                <a:gd name="T6" fmla="*/ 27 w 32"/>
                <a:gd name="T7" fmla="*/ 2 h 6"/>
                <a:gd name="T8" fmla="*/ 27 w 32"/>
                <a:gd name="T9" fmla="*/ 1 h 6"/>
                <a:gd name="T10" fmla="*/ 26 w 32"/>
                <a:gd name="T11" fmla="*/ 1 h 6"/>
                <a:gd name="T12" fmla="*/ 23 w 32"/>
                <a:gd name="T13" fmla="*/ 4 h 6"/>
                <a:gd name="T14" fmla="*/ 20 w 32"/>
                <a:gd name="T15" fmla="*/ 1 h 6"/>
                <a:gd name="T16" fmla="*/ 18 w 32"/>
                <a:gd name="T17" fmla="*/ 1 h 6"/>
                <a:gd name="T18" fmla="*/ 12 w 32"/>
                <a:gd name="T19" fmla="*/ 2 h 6"/>
                <a:gd name="T20" fmla="*/ 1 w 32"/>
                <a:gd name="T21" fmla="*/ 1 h 6"/>
                <a:gd name="T22" fmla="*/ 0 w 32"/>
                <a:gd name="T23" fmla="*/ 0 h 6"/>
                <a:gd name="T24" fmla="*/ 0 w 32"/>
                <a:gd name="T25" fmla="*/ 1 h 6"/>
                <a:gd name="T26" fmla="*/ 31 w 32"/>
                <a:gd name="T27" fmla="*/ 6 h 6"/>
                <a:gd name="T28" fmla="*/ 32 w 32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">
                  <a:moveTo>
                    <a:pt x="32" y="5"/>
                  </a:moveTo>
                  <a:lnTo>
                    <a:pt x="32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1" y="6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156">
              <a:extLst>
                <a:ext uri="{FF2B5EF4-FFF2-40B4-BE49-F238E27FC236}">
                  <a16:creationId xmlns:a16="http://schemas.microsoft.com/office/drawing/2014/main" id="{AF0C5417-1200-D22E-CD24-1945915E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306763"/>
              <a:ext cx="47625" cy="38100"/>
            </a:xfrm>
            <a:custGeom>
              <a:avLst/>
              <a:gdLst>
                <a:gd name="T0" fmla="*/ 30 w 30"/>
                <a:gd name="T1" fmla="*/ 0 h 24"/>
                <a:gd name="T2" fmla="*/ 25 w 30"/>
                <a:gd name="T3" fmla="*/ 3 h 24"/>
                <a:gd name="T4" fmla="*/ 14 w 30"/>
                <a:gd name="T5" fmla="*/ 12 h 24"/>
                <a:gd name="T6" fmla="*/ 13 w 30"/>
                <a:gd name="T7" fmla="*/ 13 h 24"/>
                <a:gd name="T8" fmla="*/ 11 w 30"/>
                <a:gd name="T9" fmla="*/ 17 h 24"/>
                <a:gd name="T10" fmla="*/ 10 w 30"/>
                <a:gd name="T11" fmla="*/ 17 h 24"/>
                <a:gd name="T12" fmla="*/ 8 w 30"/>
                <a:gd name="T13" fmla="*/ 18 h 24"/>
                <a:gd name="T14" fmla="*/ 7 w 30"/>
                <a:gd name="T15" fmla="*/ 18 h 24"/>
                <a:gd name="T16" fmla="*/ 6 w 30"/>
                <a:gd name="T17" fmla="*/ 18 h 24"/>
                <a:gd name="T18" fmla="*/ 6 w 30"/>
                <a:gd name="T19" fmla="*/ 19 h 24"/>
                <a:gd name="T20" fmla="*/ 5 w 30"/>
                <a:gd name="T21" fmla="*/ 20 h 24"/>
                <a:gd name="T22" fmla="*/ 4 w 30"/>
                <a:gd name="T23" fmla="*/ 22 h 24"/>
                <a:gd name="T24" fmla="*/ 0 w 30"/>
                <a:gd name="T25" fmla="*/ 24 h 24"/>
                <a:gd name="T26" fmla="*/ 6 w 30"/>
                <a:gd name="T27" fmla="*/ 22 h 24"/>
                <a:gd name="T28" fmla="*/ 13 w 30"/>
                <a:gd name="T29" fmla="*/ 16 h 24"/>
                <a:gd name="T30" fmla="*/ 30 w 30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25" y="3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157">
              <a:extLst>
                <a:ext uri="{FF2B5EF4-FFF2-40B4-BE49-F238E27FC236}">
                  <a16:creationId xmlns:a16="http://schemas.microsoft.com/office/drawing/2014/main" id="{0B9C52DF-F357-6B32-817A-5A699BC0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4" y="3232150"/>
              <a:ext cx="31750" cy="30163"/>
            </a:xfrm>
            <a:custGeom>
              <a:avLst/>
              <a:gdLst>
                <a:gd name="T0" fmla="*/ 17 w 20"/>
                <a:gd name="T1" fmla="*/ 7 h 19"/>
                <a:gd name="T2" fmla="*/ 13 w 20"/>
                <a:gd name="T3" fmla="*/ 9 h 19"/>
                <a:gd name="T4" fmla="*/ 5 w 20"/>
                <a:gd name="T5" fmla="*/ 12 h 19"/>
                <a:gd name="T6" fmla="*/ 5 w 20"/>
                <a:gd name="T7" fmla="*/ 13 h 19"/>
                <a:gd name="T8" fmla="*/ 6 w 20"/>
                <a:gd name="T9" fmla="*/ 13 h 19"/>
                <a:gd name="T10" fmla="*/ 3 w 20"/>
                <a:gd name="T11" fmla="*/ 15 h 19"/>
                <a:gd name="T12" fmla="*/ 0 w 20"/>
                <a:gd name="T13" fmla="*/ 18 h 19"/>
                <a:gd name="T14" fmla="*/ 0 w 20"/>
                <a:gd name="T15" fmla="*/ 19 h 19"/>
                <a:gd name="T16" fmla="*/ 1 w 20"/>
                <a:gd name="T17" fmla="*/ 19 h 19"/>
                <a:gd name="T18" fmla="*/ 5 w 20"/>
                <a:gd name="T19" fmla="*/ 18 h 19"/>
                <a:gd name="T20" fmla="*/ 6 w 20"/>
                <a:gd name="T21" fmla="*/ 17 h 19"/>
                <a:gd name="T22" fmla="*/ 8 w 20"/>
                <a:gd name="T23" fmla="*/ 15 h 19"/>
                <a:gd name="T24" fmla="*/ 11 w 20"/>
                <a:gd name="T25" fmla="*/ 14 h 19"/>
                <a:gd name="T26" fmla="*/ 14 w 20"/>
                <a:gd name="T27" fmla="*/ 13 h 19"/>
                <a:gd name="T28" fmla="*/ 16 w 20"/>
                <a:gd name="T29" fmla="*/ 11 h 19"/>
                <a:gd name="T30" fmla="*/ 18 w 20"/>
                <a:gd name="T31" fmla="*/ 8 h 19"/>
                <a:gd name="T32" fmla="*/ 20 w 20"/>
                <a:gd name="T33" fmla="*/ 0 h 19"/>
                <a:gd name="T34" fmla="*/ 19 w 20"/>
                <a:gd name="T35" fmla="*/ 2 h 19"/>
                <a:gd name="T36" fmla="*/ 17 w 20"/>
                <a:gd name="T3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7" y="7"/>
                  </a:moveTo>
                  <a:lnTo>
                    <a:pt x="13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8" y="8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9A381E4-268E-6DE1-15E9-55D34E17A6B4}"/>
              </a:ext>
            </a:extLst>
          </p:cNvPr>
          <p:cNvGrpSpPr/>
          <p:nvPr/>
        </p:nvGrpSpPr>
        <p:grpSpPr>
          <a:xfrm>
            <a:off x="3347075" y="2156236"/>
            <a:ext cx="1816290" cy="1479150"/>
            <a:chOff x="3003551" y="1611313"/>
            <a:chExt cx="2163763" cy="1762125"/>
          </a:xfrm>
          <a:solidFill>
            <a:srgbClr val="FFC000"/>
          </a:solidFill>
        </p:grpSpPr>
        <p:sp>
          <p:nvSpPr>
            <p:cNvPr id="43" name="Freeform 187">
              <a:extLst>
                <a:ext uri="{FF2B5EF4-FFF2-40B4-BE49-F238E27FC236}">
                  <a16:creationId xmlns:a16="http://schemas.microsoft.com/office/drawing/2014/main" id="{760BB43D-68D8-9DBD-76A4-A2E811EB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1611313"/>
              <a:ext cx="1085850" cy="1444625"/>
            </a:xfrm>
            <a:custGeom>
              <a:avLst/>
              <a:gdLst>
                <a:gd name="T0" fmla="*/ 62 w 684"/>
                <a:gd name="T1" fmla="*/ 299 h 910"/>
                <a:gd name="T2" fmla="*/ 66 w 684"/>
                <a:gd name="T3" fmla="*/ 353 h 910"/>
                <a:gd name="T4" fmla="*/ 31 w 684"/>
                <a:gd name="T5" fmla="*/ 381 h 910"/>
                <a:gd name="T6" fmla="*/ 16 w 684"/>
                <a:gd name="T7" fmla="*/ 412 h 910"/>
                <a:gd name="T8" fmla="*/ 6 w 684"/>
                <a:gd name="T9" fmla="*/ 480 h 910"/>
                <a:gd name="T10" fmla="*/ 12 w 684"/>
                <a:gd name="T11" fmla="*/ 506 h 910"/>
                <a:gd name="T12" fmla="*/ 26 w 684"/>
                <a:gd name="T13" fmla="*/ 545 h 910"/>
                <a:gd name="T14" fmla="*/ 23 w 684"/>
                <a:gd name="T15" fmla="*/ 574 h 910"/>
                <a:gd name="T16" fmla="*/ 32 w 684"/>
                <a:gd name="T17" fmla="*/ 618 h 910"/>
                <a:gd name="T18" fmla="*/ 38 w 684"/>
                <a:gd name="T19" fmla="*/ 650 h 910"/>
                <a:gd name="T20" fmla="*/ 64 w 684"/>
                <a:gd name="T21" fmla="*/ 698 h 910"/>
                <a:gd name="T22" fmla="*/ 112 w 684"/>
                <a:gd name="T23" fmla="*/ 698 h 910"/>
                <a:gd name="T24" fmla="*/ 175 w 684"/>
                <a:gd name="T25" fmla="*/ 721 h 910"/>
                <a:gd name="T26" fmla="*/ 143 w 684"/>
                <a:gd name="T27" fmla="*/ 778 h 910"/>
                <a:gd name="T28" fmla="*/ 127 w 684"/>
                <a:gd name="T29" fmla="*/ 841 h 910"/>
                <a:gd name="T30" fmla="*/ 143 w 684"/>
                <a:gd name="T31" fmla="*/ 878 h 910"/>
                <a:gd name="T32" fmla="*/ 199 w 684"/>
                <a:gd name="T33" fmla="*/ 872 h 910"/>
                <a:gd name="T34" fmla="*/ 196 w 684"/>
                <a:gd name="T35" fmla="*/ 854 h 910"/>
                <a:gd name="T36" fmla="*/ 228 w 684"/>
                <a:gd name="T37" fmla="*/ 869 h 910"/>
                <a:gd name="T38" fmla="*/ 307 w 684"/>
                <a:gd name="T39" fmla="*/ 885 h 910"/>
                <a:gd name="T40" fmla="*/ 334 w 684"/>
                <a:gd name="T41" fmla="*/ 904 h 910"/>
                <a:gd name="T42" fmla="*/ 352 w 684"/>
                <a:gd name="T43" fmla="*/ 878 h 910"/>
                <a:gd name="T44" fmla="*/ 406 w 684"/>
                <a:gd name="T45" fmla="*/ 892 h 910"/>
                <a:gd name="T46" fmla="*/ 471 w 684"/>
                <a:gd name="T47" fmla="*/ 863 h 910"/>
                <a:gd name="T48" fmla="*/ 515 w 684"/>
                <a:gd name="T49" fmla="*/ 870 h 910"/>
                <a:gd name="T50" fmla="*/ 537 w 684"/>
                <a:gd name="T51" fmla="*/ 865 h 910"/>
                <a:gd name="T52" fmla="*/ 516 w 684"/>
                <a:gd name="T53" fmla="*/ 813 h 910"/>
                <a:gd name="T54" fmla="*/ 580 w 684"/>
                <a:gd name="T55" fmla="*/ 766 h 910"/>
                <a:gd name="T56" fmla="*/ 573 w 684"/>
                <a:gd name="T57" fmla="*/ 721 h 910"/>
                <a:gd name="T58" fmla="*/ 515 w 684"/>
                <a:gd name="T59" fmla="*/ 678 h 910"/>
                <a:gd name="T60" fmla="*/ 487 w 684"/>
                <a:gd name="T61" fmla="*/ 631 h 910"/>
                <a:gd name="T62" fmla="*/ 470 w 684"/>
                <a:gd name="T63" fmla="*/ 579 h 910"/>
                <a:gd name="T64" fmla="*/ 481 w 684"/>
                <a:gd name="T65" fmla="*/ 577 h 910"/>
                <a:gd name="T66" fmla="*/ 533 w 684"/>
                <a:gd name="T67" fmla="*/ 551 h 910"/>
                <a:gd name="T68" fmla="*/ 570 w 684"/>
                <a:gd name="T69" fmla="*/ 526 h 910"/>
                <a:gd name="T70" fmla="*/ 634 w 684"/>
                <a:gd name="T71" fmla="*/ 493 h 910"/>
                <a:gd name="T72" fmla="*/ 653 w 684"/>
                <a:gd name="T73" fmla="*/ 494 h 910"/>
                <a:gd name="T74" fmla="*/ 683 w 684"/>
                <a:gd name="T75" fmla="*/ 455 h 910"/>
                <a:gd name="T76" fmla="*/ 652 w 684"/>
                <a:gd name="T77" fmla="*/ 391 h 910"/>
                <a:gd name="T78" fmla="*/ 651 w 684"/>
                <a:gd name="T79" fmla="*/ 310 h 910"/>
                <a:gd name="T80" fmla="*/ 631 w 684"/>
                <a:gd name="T81" fmla="*/ 239 h 910"/>
                <a:gd name="T82" fmla="*/ 627 w 684"/>
                <a:gd name="T83" fmla="*/ 155 h 910"/>
                <a:gd name="T84" fmla="*/ 596 w 684"/>
                <a:gd name="T85" fmla="*/ 123 h 910"/>
                <a:gd name="T86" fmla="*/ 565 w 684"/>
                <a:gd name="T87" fmla="*/ 98 h 910"/>
                <a:gd name="T88" fmla="*/ 535 w 684"/>
                <a:gd name="T89" fmla="*/ 62 h 910"/>
                <a:gd name="T90" fmla="*/ 508 w 684"/>
                <a:gd name="T91" fmla="*/ 66 h 910"/>
                <a:gd name="T92" fmla="*/ 488 w 684"/>
                <a:gd name="T93" fmla="*/ 72 h 910"/>
                <a:gd name="T94" fmla="*/ 502 w 684"/>
                <a:gd name="T95" fmla="*/ 59 h 910"/>
                <a:gd name="T96" fmla="*/ 444 w 684"/>
                <a:gd name="T97" fmla="*/ 98 h 910"/>
                <a:gd name="T98" fmla="*/ 409 w 684"/>
                <a:gd name="T99" fmla="*/ 122 h 910"/>
                <a:gd name="T100" fmla="*/ 368 w 684"/>
                <a:gd name="T101" fmla="*/ 105 h 910"/>
                <a:gd name="T102" fmla="*/ 353 w 684"/>
                <a:gd name="T103" fmla="*/ 70 h 910"/>
                <a:gd name="T104" fmla="*/ 296 w 684"/>
                <a:gd name="T105" fmla="*/ 54 h 910"/>
                <a:gd name="T106" fmla="*/ 298 w 684"/>
                <a:gd name="T107" fmla="*/ 20 h 910"/>
                <a:gd name="T108" fmla="*/ 220 w 684"/>
                <a:gd name="T109" fmla="*/ 0 h 910"/>
                <a:gd name="T110" fmla="*/ 215 w 684"/>
                <a:gd name="T111" fmla="*/ 64 h 910"/>
                <a:gd name="T112" fmla="*/ 229 w 684"/>
                <a:gd name="T113" fmla="*/ 82 h 910"/>
                <a:gd name="T114" fmla="*/ 230 w 684"/>
                <a:gd name="T115" fmla="*/ 128 h 910"/>
                <a:gd name="T116" fmla="*/ 279 w 684"/>
                <a:gd name="T117" fmla="*/ 169 h 910"/>
                <a:gd name="T118" fmla="*/ 196 w 684"/>
                <a:gd name="T119" fmla="*/ 155 h 910"/>
                <a:gd name="T120" fmla="*/ 181 w 684"/>
                <a:gd name="T121" fmla="*/ 166 h 910"/>
                <a:gd name="T122" fmla="*/ 171 w 684"/>
                <a:gd name="T123" fmla="*/ 171 h 910"/>
                <a:gd name="T124" fmla="*/ 90 w 684"/>
                <a:gd name="T125" fmla="*/ 179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4" h="910">
                  <a:moveTo>
                    <a:pt x="99" y="217"/>
                  </a:moveTo>
                  <a:lnTo>
                    <a:pt x="99" y="220"/>
                  </a:lnTo>
                  <a:lnTo>
                    <a:pt x="99" y="222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98" y="227"/>
                  </a:lnTo>
                  <a:lnTo>
                    <a:pt x="98" y="228"/>
                  </a:lnTo>
                  <a:lnTo>
                    <a:pt x="99" y="238"/>
                  </a:lnTo>
                  <a:lnTo>
                    <a:pt x="99" y="242"/>
                  </a:lnTo>
                  <a:lnTo>
                    <a:pt x="98" y="247"/>
                  </a:lnTo>
                  <a:lnTo>
                    <a:pt x="98" y="251"/>
                  </a:lnTo>
                  <a:lnTo>
                    <a:pt x="92" y="260"/>
                  </a:lnTo>
                  <a:lnTo>
                    <a:pt x="91" y="261"/>
                  </a:lnTo>
                  <a:lnTo>
                    <a:pt x="90" y="264"/>
                  </a:lnTo>
                  <a:lnTo>
                    <a:pt x="90" y="268"/>
                  </a:lnTo>
                  <a:lnTo>
                    <a:pt x="88" y="281"/>
                  </a:lnTo>
                  <a:lnTo>
                    <a:pt x="88" y="285"/>
                  </a:lnTo>
                  <a:lnTo>
                    <a:pt x="86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79" y="287"/>
                  </a:lnTo>
                  <a:lnTo>
                    <a:pt x="74" y="286"/>
                  </a:lnTo>
                  <a:lnTo>
                    <a:pt x="68" y="286"/>
                  </a:lnTo>
                  <a:lnTo>
                    <a:pt x="66" y="287"/>
                  </a:lnTo>
                  <a:lnTo>
                    <a:pt x="65" y="288"/>
                  </a:lnTo>
                  <a:lnTo>
                    <a:pt x="64" y="288"/>
                  </a:lnTo>
                  <a:lnTo>
                    <a:pt x="64" y="291"/>
                  </a:lnTo>
                  <a:lnTo>
                    <a:pt x="64" y="292"/>
                  </a:lnTo>
                  <a:lnTo>
                    <a:pt x="64" y="293"/>
                  </a:lnTo>
                  <a:lnTo>
                    <a:pt x="64" y="294"/>
                  </a:lnTo>
                  <a:lnTo>
                    <a:pt x="66" y="297"/>
                  </a:lnTo>
                  <a:lnTo>
                    <a:pt x="62" y="299"/>
                  </a:lnTo>
                  <a:lnTo>
                    <a:pt x="61" y="299"/>
                  </a:lnTo>
                  <a:lnTo>
                    <a:pt x="61" y="300"/>
                  </a:lnTo>
                  <a:lnTo>
                    <a:pt x="62" y="303"/>
                  </a:lnTo>
                  <a:lnTo>
                    <a:pt x="62" y="305"/>
                  </a:lnTo>
                  <a:lnTo>
                    <a:pt x="62" y="307"/>
                  </a:lnTo>
                  <a:lnTo>
                    <a:pt x="65" y="308"/>
                  </a:lnTo>
                  <a:lnTo>
                    <a:pt x="66" y="308"/>
                  </a:lnTo>
                  <a:lnTo>
                    <a:pt x="71" y="310"/>
                  </a:lnTo>
                  <a:lnTo>
                    <a:pt x="75" y="311"/>
                  </a:lnTo>
                  <a:lnTo>
                    <a:pt x="78" y="312"/>
                  </a:lnTo>
                  <a:lnTo>
                    <a:pt x="79" y="312"/>
                  </a:lnTo>
                  <a:lnTo>
                    <a:pt x="81" y="311"/>
                  </a:lnTo>
                  <a:lnTo>
                    <a:pt x="83" y="310"/>
                  </a:lnTo>
                  <a:lnTo>
                    <a:pt x="84" y="310"/>
                  </a:lnTo>
                  <a:lnTo>
                    <a:pt x="88" y="317"/>
                  </a:lnTo>
                  <a:lnTo>
                    <a:pt x="88" y="320"/>
                  </a:lnTo>
                  <a:lnTo>
                    <a:pt x="88" y="325"/>
                  </a:lnTo>
                  <a:lnTo>
                    <a:pt x="87" y="329"/>
                  </a:lnTo>
                  <a:lnTo>
                    <a:pt x="86" y="330"/>
                  </a:lnTo>
                  <a:lnTo>
                    <a:pt x="86" y="332"/>
                  </a:lnTo>
                  <a:lnTo>
                    <a:pt x="87" y="336"/>
                  </a:lnTo>
                  <a:lnTo>
                    <a:pt x="87" y="337"/>
                  </a:lnTo>
                  <a:lnTo>
                    <a:pt x="84" y="338"/>
                  </a:lnTo>
                  <a:lnTo>
                    <a:pt x="83" y="339"/>
                  </a:lnTo>
                  <a:lnTo>
                    <a:pt x="81" y="342"/>
                  </a:lnTo>
                  <a:lnTo>
                    <a:pt x="80" y="344"/>
                  </a:lnTo>
                  <a:lnTo>
                    <a:pt x="77" y="345"/>
                  </a:lnTo>
                  <a:lnTo>
                    <a:pt x="74" y="346"/>
                  </a:lnTo>
                  <a:lnTo>
                    <a:pt x="73" y="350"/>
                  </a:lnTo>
                  <a:lnTo>
                    <a:pt x="72" y="351"/>
                  </a:lnTo>
                  <a:lnTo>
                    <a:pt x="68" y="351"/>
                  </a:lnTo>
                  <a:lnTo>
                    <a:pt x="67" y="352"/>
                  </a:lnTo>
                  <a:lnTo>
                    <a:pt x="66" y="353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4" y="357"/>
                  </a:lnTo>
                  <a:lnTo>
                    <a:pt x="62" y="357"/>
                  </a:lnTo>
                  <a:lnTo>
                    <a:pt x="61" y="358"/>
                  </a:lnTo>
                  <a:lnTo>
                    <a:pt x="61" y="359"/>
                  </a:lnTo>
                  <a:lnTo>
                    <a:pt x="61" y="360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70" y="365"/>
                  </a:lnTo>
                  <a:lnTo>
                    <a:pt x="70" y="366"/>
                  </a:lnTo>
                  <a:lnTo>
                    <a:pt x="71" y="366"/>
                  </a:lnTo>
                  <a:lnTo>
                    <a:pt x="71" y="368"/>
                  </a:lnTo>
                  <a:lnTo>
                    <a:pt x="71" y="369"/>
                  </a:lnTo>
                  <a:lnTo>
                    <a:pt x="70" y="370"/>
                  </a:lnTo>
                  <a:lnTo>
                    <a:pt x="70" y="370"/>
                  </a:lnTo>
                  <a:lnTo>
                    <a:pt x="68" y="373"/>
                  </a:lnTo>
                  <a:lnTo>
                    <a:pt x="66" y="376"/>
                  </a:lnTo>
                  <a:lnTo>
                    <a:pt x="65" y="377"/>
                  </a:lnTo>
                  <a:lnTo>
                    <a:pt x="58" y="377"/>
                  </a:lnTo>
                  <a:lnTo>
                    <a:pt x="49" y="379"/>
                  </a:lnTo>
                  <a:lnTo>
                    <a:pt x="46" y="383"/>
                  </a:lnTo>
                  <a:lnTo>
                    <a:pt x="45" y="383"/>
                  </a:lnTo>
                  <a:lnTo>
                    <a:pt x="44" y="383"/>
                  </a:lnTo>
                  <a:lnTo>
                    <a:pt x="39" y="382"/>
                  </a:lnTo>
                  <a:lnTo>
                    <a:pt x="40" y="384"/>
                  </a:lnTo>
                  <a:lnTo>
                    <a:pt x="40" y="385"/>
                  </a:lnTo>
                  <a:lnTo>
                    <a:pt x="36" y="386"/>
                  </a:lnTo>
                  <a:lnTo>
                    <a:pt x="36" y="384"/>
                  </a:lnTo>
                  <a:lnTo>
                    <a:pt x="35" y="384"/>
                  </a:lnTo>
                  <a:lnTo>
                    <a:pt x="32" y="383"/>
                  </a:lnTo>
                  <a:lnTo>
                    <a:pt x="31" y="382"/>
                  </a:lnTo>
                  <a:lnTo>
                    <a:pt x="31" y="381"/>
                  </a:lnTo>
                  <a:lnTo>
                    <a:pt x="29" y="381"/>
                  </a:lnTo>
                  <a:lnTo>
                    <a:pt x="27" y="382"/>
                  </a:lnTo>
                  <a:lnTo>
                    <a:pt x="25" y="381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8" y="378"/>
                  </a:lnTo>
                  <a:lnTo>
                    <a:pt x="18" y="379"/>
                  </a:lnTo>
                  <a:lnTo>
                    <a:pt x="21" y="382"/>
                  </a:lnTo>
                  <a:lnTo>
                    <a:pt x="22" y="384"/>
                  </a:lnTo>
                  <a:lnTo>
                    <a:pt x="21" y="384"/>
                  </a:lnTo>
                  <a:lnTo>
                    <a:pt x="19" y="383"/>
                  </a:lnTo>
                  <a:lnTo>
                    <a:pt x="16" y="383"/>
                  </a:lnTo>
                  <a:lnTo>
                    <a:pt x="13" y="383"/>
                  </a:lnTo>
                  <a:lnTo>
                    <a:pt x="13" y="384"/>
                  </a:lnTo>
                  <a:lnTo>
                    <a:pt x="12" y="385"/>
                  </a:lnTo>
                  <a:lnTo>
                    <a:pt x="10" y="385"/>
                  </a:lnTo>
                  <a:lnTo>
                    <a:pt x="7" y="386"/>
                  </a:lnTo>
                  <a:lnTo>
                    <a:pt x="6" y="388"/>
                  </a:lnTo>
                  <a:lnTo>
                    <a:pt x="6" y="389"/>
                  </a:lnTo>
                  <a:lnTo>
                    <a:pt x="7" y="390"/>
                  </a:lnTo>
                  <a:lnTo>
                    <a:pt x="8" y="392"/>
                  </a:lnTo>
                  <a:lnTo>
                    <a:pt x="8" y="394"/>
                  </a:lnTo>
                  <a:lnTo>
                    <a:pt x="7" y="395"/>
                  </a:lnTo>
                  <a:lnTo>
                    <a:pt x="7" y="397"/>
                  </a:lnTo>
                  <a:lnTo>
                    <a:pt x="9" y="397"/>
                  </a:lnTo>
                  <a:lnTo>
                    <a:pt x="10" y="397"/>
                  </a:lnTo>
                  <a:lnTo>
                    <a:pt x="12" y="398"/>
                  </a:lnTo>
                  <a:lnTo>
                    <a:pt x="13" y="399"/>
                  </a:lnTo>
                  <a:lnTo>
                    <a:pt x="12" y="403"/>
                  </a:lnTo>
                  <a:lnTo>
                    <a:pt x="13" y="405"/>
                  </a:lnTo>
                  <a:lnTo>
                    <a:pt x="18" y="408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4"/>
                  </a:lnTo>
                  <a:lnTo>
                    <a:pt x="22" y="421"/>
                  </a:lnTo>
                  <a:lnTo>
                    <a:pt x="25" y="423"/>
                  </a:lnTo>
                  <a:lnTo>
                    <a:pt x="26" y="428"/>
                  </a:lnTo>
                  <a:lnTo>
                    <a:pt x="26" y="429"/>
                  </a:lnTo>
                  <a:lnTo>
                    <a:pt x="26" y="433"/>
                  </a:lnTo>
                  <a:lnTo>
                    <a:pt x="25" y="435"/>
                  </a:lnTo>
                  <a:lnTo>
                    <a:pt x="25" y="437"/>
                  </a:lnTo>
                  <a:lnTo>
                    <a:pt x="26" y="438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2" y="447"/>
                  </a:lnTo>
                  <a:lnTo>
                    <a:pt x="21" y="447"/>
                  </a:lnTo>
                  <a:lnTo>
                    <a:pt x="18" y="454"/>
                  </a:lnTo>
                  <a:lnTo>
                    <a:pt x="15" y="455"/>
                  </a:lnTo>
                  <a:lnTo>
                    <a:pt x="15" y="456"/>
                  </a:lnTo>
                  <a:lnTo>
                    <a:pt x="14" y="459"/>
                  </a:lnTo>
                  <a:lnTo>
                    <a:pt x="14" y="462"/>
                  </a:lnTo>
                  <a:lnTo>
                    <a:pt x="15" y="464"/>
                  </a:lnTo>
                  <a:lnTo>
                    <a:pt x="16" y="466"/>
                  </a:lnTo>
                  <a:lnTo>
                    <a:pt x="20" y="462"/>
                  </a:lnTo>
                  <a:lnTo>
                    <a:pt x="22" y="463"/>
                  </a:lnTo>
                  <a:lnTo>
                    <a:pt x="21" y="463"/>
                  </a:lnTo>
                  <a:lnTo>
                    <a:pt x="20" y="464"/>
                  </a:lnTo>
                  <a:lnTo>
                    <a:pt x="21" y="467"/>
                  </a:lnTo>
                  <a:lnTo>
                    <a:pt x="20" y="468"/>
                  </a:lnTo>
                  <a:lnTo>
                    <a:pt x="15" y="470"/>
                  </a:lnTo>
                  <a:lnTo>
                    <a:pt x="9" y="476"/>
                  </a:lnTo>
                  <a:lnTo>
                    <a:pt x="9" y="477"/>
                  </a:lnTo>
                  <a:lnTo>
                    <a:pt x="7" y="479"/>
                  </a:lnTo>
                  <a:lnTo>
                    <a:pt x="6" y="480"/>
                  </a:lnTo>
                  <a:lnTo>
                    <a:pt x="5" y="481"/>
                  </a:lnTo>
                  <a:lnTo>
                    <a:pt x="3" y="480"/>
                  </a:lnTo>
                  <a:lnTo>
                    <a:pt x="3" y="479"/>
                  </a:lnTo>
                  <a:lnTo>
                    <a:pt x="2" y="479"/>
                  </a:lnTo>
                  <a:lnTo>
                    <a:pt x="0" y="479"/>
                  </a:lnTo>
                  <a:lnTo>
                    <a:pt x="0" y="482"/>
                  </a:lnTo>
                  <a:lnTo>
                    <a:pt x="1" y="486"/>
                  </a:lnTo>
                  <a:lnTo>
                    <a:pt x="1" y="488"/>
                  </a:lnTo>
                  <a:lnTo>
                    <a:pt x="2" y="488"/>
                  </a:lnTo>
                  <a:lnTo>
                    <a:pt x="5" y="487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8"/>
                  </a:lnTo>
                  <a:lnTo>
                    <a:pt x="12" y="487"/>
                  </a:lnTo>
                  <a:lnTo>
                    <a:pt x="12" y="488"/>
                  </a:lnTo>
                  <a:lnTo>
                    <a:pt x="10" y="489"/>
                  </a:lnTo>
                  <a:lnTo>
                    <a:pt x="10" y="490"/>
                  </a:lnTo>
                  <a:lnTo>
                    <a:pt x="10" y="492"/>
                  </a:lnTo>
                  <a:lnTo>
                    <a:pt x="12" y="493"/>
                  </a:lnTo>
                  <a:lnTo>
                    <a:pt x="12" y="494"/>
                  </a:lnTo>
                  <a:lnTo>
                    <a:pt x="13" y="495"/>
                  </a:lnTo>
                  <a:lnTo>
                    <a:pt x="15" y="495"/>
                  </a:lnTo>
                  <a:lnTo>
                    <a:pt x="15" y="496"/>
                  </a:lnTo>
                  <a:lnTo>
                    <a:pt x="14" y="496"/>
                  </a:lnTo>
                  <a:lnTo>
                    <a:pt x="14" y="498"/>
                  </a:lnTo>
                  <a:lnTo>
                    <a:pt x="15" y="500"/>
                  </a:lnTo>
                  <a:lnTo>
                    <a:pt x="15" y="501"/>
                  </a:lnTo>
                  <a:lnTo>
                    <a:pt x="14" y="502"/>
                  </a:lnTo>
                  <a:lnTo>
                    <a:pt x="14" y="503"/>
                  </a:lnTo>
                  <a:lnTo>
                    <a:pt x="13" y="503"/>
                  </a:lnTo>
                  <a:lnTo>
                    <a:pt x="12" y="503"/>
                  </a:lnTo>
                  <a:lnTo>
                    <a:pt x="12" y="505"/>
                  </a:lnTo>
                  <a:lnTo>
                    <a:pt x="12" y="506"/>
                  </a:lnTo>
                  <a:lnTo>
                    <a:pt x="12" y="507"/>
                  </a:lnTo>
                  <a:lnTo>
                    <a:pt x="10" y="507"/>
                  </a:lnTo>
                  <a:lnTo>
                    <a:pt x="9" y="508"/>
                  </a:lnTo>
                  <a:lnTo>
                    <a:pt x="8" y="508"/>
                  </a:lnTo>
                  <a:lnTo>
                    <a:pt x="9" y="509"/>
                  </a:lnTo>
                  <a:lnTo>
                    <a:pt x="9" y="511"/>
                  </a:lnTo>
                  <a:lnTo>
                    <a:pt x="10" y="512"/>
                  </a:lnTo>
                  <a:lnTo>
                    <a:pt x="10" y="514"/>
                  </a:lnTo>
                  <a:lnTo>
                    <a:pt x="12" y="515"/>
                  </a:lnTo>
                  <a:lnTo>
                    <a:pt x="12" y="516"/>
                  </a:lnTo>
                  <a:lnTo>
                    <a:pt x="12" y="518"/>
                  </a:lnTo>
                  <a:lnTo>
                    <a:pt x="12" y="519"/>
                  </a:lnTo>
                  <a:lnTo>
                    <a:pt x="13" y="519"/>
                  </a:lnTo>
                  <a:lnTo>
                    <a:pt x="15" y="518"/>
                  </a:lnTo>
                  <a:lnTo>
                    <a:pt x="16" y="518"/>
                  </a:lnTo>
                  <a:lnTo>
                    <a:pt x="18" y="520"/>
                  </a:lnTo>
                  <a:lnTo>
                    <a:pt x="22" y="527"/>
                  </a:lnTo>
                  <a:lnTo>
                    <a:pt x="21" y="527"/>
                  </a:lnTo>
                  <a:lnTo>
                    <a:pt x="22" y="529"/>
                  </a:lnTo>
                  <a:lnTo>
                    <a:pt x="23" y="531"/>
                  </a:lnTo>
                  <a:lnTo>
                    <a:pt x="29" y="531"/>
                  </a:lnTo>
                  <a:lnTo>
                    <a:pt x="29" y="532"/>
                  </a:lnTo>
                  <a:lnTo>
                    <a:pt x="28" y="533"/>
                  </a:lnTo>
                  <a:lnTo>
                    <a:pt x="28" y="534"/>
                  </a:lnTo>
                  <a:lnTo>
                    <a:pt x="26" y="534"/>
                  </a:lnTo>
                  <a:lnTo>
                    <a:pt x="23" y="535"/>
                  </a:lnTo>
                  <a:lnTo>
                    <a:pt x="22" y="538"/>
                  </a:lnTo>
                  <a:lnTo>
                    <a:pt x="23" y="539"/>
                  </a:lnTo>
                  <a:lnTo>
                    <a:pt x="23" y="540"/>
                  </a:lnTo>
                  <a:lnTo>
                    <a:pt x="23" y="541"/>
                  </a:lnTo>
                  <a:lnTo>
                    <a:pt x="25" y="541"/>
                  </a:lnTo>
                  <a:lnTo>
                    <a:pt x="25" y="542"/>
                  </a:lnTo>
                  <a:lnTo>
                    <a:pt x="26" y="545"/>
                  </a:lnTo>
                  <a:lnTo>
                    <a:pt x="27" y="545"/>
                  </a:lnTo>
                  <a:lnTo>
                    <a:pt x="29" y="544"/>
                  </a:lnTo>
                  <a:lnTo>
                    <a:pt x="31" y="544"/>
                  </a:lnTo>
                  <a:lnTo>
                    <a:pt x="32" y="545"/>
                  </a:lnTo>
                  <a:lnTo>
                    <a:pt x="34" y="545"/>
                  </a:lnTo>
                  <a:lnTo>
                    <a:pt x="36" y="546"/>
                  </a:lnTo>
                  <a:lnTo>
                    <a:pt x="35" y="546"/>
                  </a:lnTo>
                  <a:lnTo>
                    <a:pt x="35" y="547"/>
                  </a:lnTo>
                  <a:lnTo>
                    <a:pt x="35" y="548"/>
                  </a:lnTo>
                  <a:lnTo>
                    <a:pt x="35" y="550"/>
                  </a:lnTo>
                  <a:lnTo>
                    <a:pt x="36" y="551"/>
                  </a:lnTo>
                  <a:lnTo>
                    <a:pt x="38" y="551"/>
                  </a:lnTo>
                  <a:lnTo>
                    <a:pt x="38" y="553"/>
                  </a:lnTo>
                  <a:lnTo>
                    <a:pt x="36" y="557"/>
                  </a:lnTo>
                  <a:lnTo>
                    <a:pt x="36" y="558"/>
                  </a:lnTo>
                  <a:lnTo>
                    <a:pt x="36" y="559"/>
                  </a:lnTo>
                  <a:lnTo>
                    <a:pt x="39" y="564"/>
                  </a:lnTo>
                  <a:lnTo>
                    <a:pt x="39" y="564"/>
                  </a:lnTo>
                  <a:lnTo>
                    <a:pt x="39" y="565"/>
                  </a:lnTo>
                  <a:lnTo>
                    <a:pt x="38" y="565"/>
                  </a:lnTo>
                  <a:lnTo>
                    <a:pt x="36" y="566"/>
                  </a:lnTo>
                  <a:lnTo>
                    <a:pt x="35" y="566"/>
                  </a:lnTo>
                  <a:lnTo>
                    <a:pt x="34" y="565"/>
                  </a:lnTo>
                  <a:lnTo>
                    <a:pt x="33" y="565"/>
                  </a:lnTo>
                  <a:lnTo>
                    <a:pt x="32" y="566"/>
                  </a:lnTo>
                  <a:lnTo>
                    <a:pt x="32" y="567"/>
                  </a:lnTo>
                  <a:lnTo>
                    <a:pt x="31" y="568"/>
                  </a:lnTo>
                  <a:lnTo>
                    <a:pt x="31" y="570"/>
                  </a:lnTo>
                  <a:lnTo>
                    <a:pt x="31" y="571"/>
                  </a:lnTo>
                  <a:lnTo>
                    <a:pt x="29" y="572"/>
                  </a:lnTo>
                  <a:lnTo>
                    <a:pt x="26" y="572"/>
                  </a:lnTo>
                  <a:lnTo>
                    <a:pt x="25" y="573"/>
                  </a:lnTo>
                  <a:lnTo>
                    <a:pt x="23" y="574"/>
                  </a:lnTo>
                  <a:lnTo>
                    <a:pt x="22" y="576"/>
                  </a:lnTo>
                  <a:lnTo>
                    <a:pt x="21" y="577"/>
                  </a:lnTo>
                  <a:lnTo>
                    <a:pt x="22" y="578"/>
                  </a:lnTo>
                  <a:lnTo>
                    <a:pt x="22" y="579"/>
                  </a:lnTo>
                  <a:lnTo>
                    <a:pt x="22" y="580"/>
                  </a:lnTo>
                  <a:lnTo>
                    <a:pt x="22" y="581"/>
                  </a:lnTo>
                  <a:lnTo>
                    <a:pt x="21" y="583"/>
                  </a:lnTo>
                  <a:lnTo>
                    <a:pt x="20" y="583"/>
                  </a:lnTo>
                  <a:lnTo>
                    <a:pt x="19" y="583"/>
                  </a:lnTo>
                  <a:lnTo>
                    <a:pt x="19" y="585"/>
                  </a:lnTo>
                  <a:lnTo>
                    <a:pt x="20" y="586"/>
                  </a:lnTo>
                  <a:lnTo>
                    <a:pt x="20" y="587"/>
                  </a:lnTo>
                  <a:lnTo>
                    <a:pt x="19" y="589"/>
                  </a:lnTo>
                  <a:lnTo>
                    <a:pt x="19" y="590"/>
                  </a:lnTo>
                  <a:lnTo>
                    <a:pt x="18" y="592"/>
                  </a:lnTo>
                  <a:lnTo>
                    <a:pt x="18" y="593"/>
                  </a:lnTo>
                  <a:lnTo>
                    <a:pt x="19" y="593"/>
                  </a:lnTo>
                  <a:lnTo>
                    <a:pt x="18" y="594"/>
                  </a:lnTo>
                  <a:lnTo>
                    <a:pt x="18" y="596"/>
                  </a:lnTo>
                  <a:lnTo>
                    <a:pt x="19" y="596"/>
                  </a:lnTo>
                  <a:lnTo>
                    <a:pt x="19" y="597"/>
                  </a:lnTo>
                  <a:lnTo>
                    <a:pt x="19" y="599"/>
                  </a:lnTo>
                  <a:lnTo>
                    <a:pt x="19" y="602"/>
                  </a:lnTo>
                  <a:lnTo>
                    <a:pt x="20" y="602"/>
                  </a:lnTo>
                  <a:lnTo>
                    <a:pt x="21" y="604"/>
                  </a:lnTo>
                  <a:lnTo>
                    <a:pt x="22" y="607"/>
                  </a:lnTo>
                  <a:lnTo>
                    <a:pt x="22" y="609"/>
                  </a:lnTo>
                  <a:lnTo>
                    <a:pt x="23" y="606"/>
                  </a:lnTo>
                  <a:lnTo>
                    <a:pt x="25" y="609"/>
                  </a:lnTo>
                  <a:lnTo>
                    <a:pt x="27" y="616"/>
                  </a:lnTo>
                  <a:lnTo>
                    <a:pt x="28" y="617"/>
                  </a:lnTo>
                  <a:lnTo>
                    <a:pt x="31" y="618"/>
                  </a:lnTo>
                  <a:lnTo>
                    <a:pt x="32" y="618"/>
                  </a:lnTo>
                  <a:lnTo>
                    <a:pt x="33" y="619"/>
                  </a:lnTo>
                  <a:lnTo>
                    <a:pt x="33" y="620"/>
                  </a:lnTo>
                  <a:lnTo>
                    <a:pt x="33" y="622"/>
                  </a:lnTo>
                  <a:lnTo>
                    <a:pt x="34" y="622"/>
                  </a:lnTo>
                  <a:lnTo>
                    <a:pt x="35" y="620"/>
                  </a:lnTo>
                  <a:lnTo>
                    <a:pt x="36" y="620"/>
                  </a:lnTo>
                  <a:lnTo>
                    <a:pt x="38" y="622"/>
                  </a:lnTo>
                  <a:lnTo>
                    <a:pt x="40" y="623"/>
                  </a:lnTo>
                  <a:lnTo>
                    <a:pt x="41" y="624"/>
                  </a:lnTo>
                  <a:lnTo>
                    <a:pt x="41" y="624"/>
                  </a:lnTo>
                  <a:lnTo>
                    <a:pt x="45" y="624"/>
                  </a:lnTo>
                  <a:lnTo>
                    <a:pt x="47" y="624"/>
                  </a:lnTo>
                  <a:lnTo>
                    <a:pt x="48" y="625"/>
                  </a:lnTo>
                  <a:lnTo>
                    <a:pt x="47" y="625"/>
                  </a:lnTo>
                  <a:lnTo>
                    <a:pt x="47" y="626"/>
                  </a:lnTo>
                  <a:lnTo>
                    <a:pt x="47" y="629"/>
                  </a:lnTo>
                  <a:lnTo>
                    <a:pt x="47" y="630"/>
                  </a:lnTo>
                  <a:lnTo>
                    <a:pt x="47" y="631"/>
                  </a:lnTo>
                  <a:lnTo>
                    <a:pt x="46" y="631"/>
                  </a:lnTo>
                  <a:lnTo>
                    <a:pt x="46" y="632"/>
                  </a:lnTo>
                  <a:lnTo>
                    <a:pt x="47" y="633"/>
                  </a:lnTo>
                  <a:lnTo>
                    <a:pt x="47" y="635"/>
                  </a:lnTo>
                  <a:lnTo>
                    <a:pt x="46" y="635"/>
                  </a:lnTo>
                  <a:lnTo>
                    <a:pt x="46" y="636"/>
                  </a:lnTo>
                  <a:lnTo>
                    <a:pt x="47" y="636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3"/>
                  </a:lnTo>
                  <a:lnTo>
                    <a:pt x="41" y="644"/>
                  </a:lnTo>
                  <a:lnTo>
                    <a:pt x="41" y="645"/>
                  </a:lnTo>
                  <a:lnTo>
                    <a:pt x="41" y="646"/>
                  </a:lnTo>
                  <a:lnTo>
                    <a:pt x="39" y="649"/>
                  </a:lnTo>
                  <a:lnTo>
                    <a:pt x="38" y="650"/>
                  </a:lnTo>
                  <a:lnTo>
                    <a:pt x="38" y="651"/>
                  </a:lnTo>
                  <a:lnTo>
                    <a:pt x="38" y="655"/>
                  </a:lnTo>
                  <a:lnTo>
                    <a:pt x="36" y="656"/>
                  </a:lnTo>
                  <a:lnTo>
                    <a:pt x="36" y="661"/>
                  </a:lnTo>
                  <a:lnTo>
                    <a:pt x="36" y="664"/>
                  </a:lnTo>
                  <a:lnTo>
                    <a:pt x="38" y="664"/>
                  </a:lnTo>
                  <a:lnTo>
                    <a:pt x="40" y="663"/>
                  </a:lnTo>
                  <a:lnTo>
                    <a:pt x="41" y="663"/>
                  </a:lnTo>
                  <a:lnTo>
                    <a:pt x="47" y="667"/>
                  </a:lnTo>
                  <a:lnTo>
                    <a:pt x="48" y="668"/>
                  </a:lnTo>
                  <a:lnTo>
                    <a:pt x="49" y="669"/>
                  </a:lnTo>
                  <a:lnTo>
                    <a:pt x="49" y="670"/>
                  </a:lnTo>
                  <a:lnTo>
                    <a:pt x="49" y="671"/>
                  </a:lnTo>
                  <a:lnTo>
                    <a:pt x="53" y="676"/>
                  </a:lnTo>
                  <a:lnTo>
                    <a:pt x="54" y="676"/>
                  </a:lnTo>
                  <a:lnTo>
                    <a:pt x="53" y="677"/>
                  </a:lnTo>
                  <a:lnTo>
                    <a:pt x="52" y="677"/>
                  </a:lnTo>
                  <a:lnTo>
                    <a:pt x="52" y="678"/>
                  </a:lnTo>
                  <a:lnTo>
                    <a:pt x="52" y="678"/>
                  </a:lnTo>
                  <a:lnTo>
                    <a:pt x="53" y="681"/>
                  </a:lnTo>
                  <a:lnTo>
                    <a:pt x="59" y="685"/>
                  </a:lnTo>
                  <a:lnTo>
                    <a:pt x="59" y="687"/>
                  </a:lnTo>
                  <a:lnTo>
                    <a:pt x="59" y="688"/>
                  </a:lnTo>
                  <a:lnTo>
                    <a:pt x="60" y="688"/>
                  </a:lnTo>
                  <a:lnTo>
                    <a:pt x="60" y="689"/>
                  </a:lnTo>
                  <a:lnTo>
                    <a:pt x="61" y="691"/>
                  </a:lnTo>
                  <a:lnTo>
                    <a:pt x="61" y="692"/>
                  </a:lnTo>
                  <a:lnTo>
                    <a:pt x="62" y="692"/>
                  </a:lnTo>
                  <a:lnTo>
                    <a:pt x="64" y="692"/>
                  </a:lnTo>
                  <a:lnTo>
                    <a:pt x="64" y="694"/>
                  </a:lnTo>
                  <a:lnTo>
                    <a:pt x="64" y="696"/>
                  </a:lnTo>
                  <a:lnTo>
                    <a:pt x="64" y="697"/>
                  </a:lnTo>
                  <a:lnTo>
                    <a:pt x="64" y="698"/>
                  </a:lnTo>
                  <a:lnTo>
                    <a:pt x="65" y="700"/>
                  </a:lnTo>
                  <a:lnTo>
                    <a:pt x="68" y="700"/>
                  </a:lnTo>
                  <a:lnTo>
                    <a:pt x="71" y="701"/>
                  </a:lnTo>
                  <a:lnTo>
                    <a:pt x="72" y="700"/>
                  </a:lnTo>
                  <a:lnTo>
                    <a:pt x="73" y="698"/>
                  </a:lnTo>
                  <a:lnTo>
                    <a:pt x="72" y="696"/>
                  </a:lnTo>
                  <a:lnTo>
                    <a:pt x="72" y="695"/>
                  </a:lnTo>
                  <a:lnTo>
                    <a:pt x="72" y="692"/>
                  </a:lnTo>
                  <a:lnTo>
                    <a:pt x="73" y="692"/>
                  </a:lnTo>
                  <a:lnTo>
                    <a:pt x="77" y="694"/>
                  </a:lnTo>
                  <a:lnTo>
                    <a:pt x="79" y="692"/>
                  </a:lnTo>
                  <a:lnTo>
                    <a:pt x="79" y="694"/>
                  </a:lnTo>
                  <a:lnTo>
                    <a:pt x="84" y="696"/>
                  </a:lnTo>
                  <a:lnTo>
                    <a:pt x="86" y="696"/>
                  </a:lnTo>
                  <a:lnTo>
                    <a:pt x="86" y="701"/>
                  </a:lnTo>
                  <a:lnTo>
                    <a:pt x="87" y="703"/>
                  </a:lnTo>
                  <a:lnTo>
                    <a:pt x="88" y="704"/>
                  </a:lnTo>
                  <a:lnTo>
                    <a:pt x="91" y="703"/>
                  </a:lnTo>
                  <a:lnTo>
                    <a:pt x="91" y="702"/>
                  </a:lnTo>
                  <a:lnTo>
                    <a:pt x="92" y="701"/>
                  </a:lnTo>
                  <a:lnTo>
                    <a:pt x="94" y="703"/>
                  </a:lnTo>
                  <a:lnTo>
                    <a:pt x="96" y="703"/>
                  </a:lnTo>
                  <a:lnTo>
                    <a:pt x="97" y="704"/>
                  </a:lnTo>
                  <a:lnTo>
                    <a:pt x="103" y="704"/>
                  </a:lnTo>
                  <a:lnTo>
                    <a:pt x="105" y="705"/>
                  </a:lnTo>
                  <a:lnTo>
                    <a:pt x="106" y="704"/>
                  </a:lnTo>
                  <a:lnTo>
                    <a:pt x="106" y="703"/>
                  </a:lnTo>
                  <a:lnTo>
                    <a:pt x="107" y="702"/>
                  </a:lnTo>
                  <a:lnTo>
                    <a:pt x="110" y="702"/>
                  </a:lnTo>
                  <a:lnTo>
                    <a:pt x="111" y="701"/>
                  </a:lnTo>
                  <a:lnTo>
                    <a:pt x="111" y="700"/>
                  </a:lnTo>
                  <a:lnTo>
                    <a:pt x="111" y="698"/>
                  </a:lnTo>
                  <a:lnTo>
                    <a:pt x="112" y="698"/>
                  </a:lnTo>
                  <a:lnTo>
                    <a:pt x="113" y="698"/>
                  </a:lnTo>
                  <a:lnTo>
                    <a:pt x="114" y="697"/>
                  </a:lnTo>
                  <a:lnTo>
                    <a:pt x="116" y="697"/>
                  </a:lnTo>
                  <a:lnTo>
                    <a:pt x="117" y="698"/>
                  </a:lnTo>
                  <a:lnTo>
                    <a:pt x="119" y="700"/>
                  </a:lnTo>
                  <a:lnTo>
                    <a:pt x="122" y="700"/>
                  </a:lnTo>
                  <a:lnTo>
                    <a:pt x="122" y="701"/>
                  </a:lnTo>
                  <a:lnTo>
                    <a:pt x="122" y="702"/>
                  </a:lnTo>
                  <a:lnTo>
                    <a:pt x="120" y="702"/>
                  </a:lnTo>
                  <a:lnTo>
                    <a:pt x="122" y="703"/>
                  </a:lnTo>
                  <a:lnTo>
                    <a:pt x="124" y="707"/>
                  </a:lnTo>
                  <a:lnTo>
                    <a:pt x="125" y="707"/>
                  </a:lnTo>
                  <a:lnTo>
                    <a:pt x="126" y="708"/>
                  </a:lnTo>
                  <a:lnTo>
                    <a:pt x="129" y="708"/>
                  </a:lnTo>
                  <a:lnTo>
                    <a:pt x="130" y="709"/>
                  </a:lnTo>
                  <a:lnTo>
                    <a:pt x="131" y="710"/>
                  </a:lnTo>
                  <a:lnTo>
                    <a:pt x="131" y="711"/>
                  </a:lnTo>
                  <a:lnTo>
                    <a:pt x="132" y="711"/>
                  </a:lnTo>
                  <a:lnTo>
                    <a:pt x="133" y="713"/>
                  </a:lnTo>
                  <a:lnTo>
                    <a:pt x="135" y="711"/>
                  </a:lnTo>
                  <a:lnTo>
                    <a:pt x="136" y="711"/>
                  </a:lnTo>
                  <a:lnTo>
                    <a:pt x="137" y="711"/>
                  </a:lnTo>
                  <a:lnTo>
                    <a:pt x="138" y="713"/>
                  </a:lnTo>
                  <a:lnTo>
                    <a:pt x="139" y="713"/>
                  </a:lnTo>
                  <a:lnTo>
                    <a:pt x="140" y="711"/>
                  </a:lnTo>
                  <a:lnTo>
                    <a:pt x="142" y="711"/>
                  </a:lnTo>
                  <a:lnTo>
                    <a:pt x="143" y="710"/>
                  </a:lnTo>
                  <a:lnTo>
                    <a:pt x="150" y="713"/>
                  </a:lnTo>
                  <a:lnTo>
                    <a:pt x="153" y="713"/>
                  </a:lnTo>
                  <a:lnTo>
                    <a:pt x="155" y="713"/>
                  </a:lnTo>
                  <a:lnTo>
                    <a:pt x="166" y="718"/>
                  </a:lnTo>
                  <a:lnTo>
                    <a:pt x="173" y="721"/>
                  </a:lnTo>
                  <a:lnTo>
                    <a:pt x="175" y="721"/>
                  </a:lnTo>
                  <a:lnTo>
                    <a:pt x="173" y="723"/>
                  </a:lnTo>
                  <a:lnTo>
                    <a:pt x="171" y="728"/>
                  </a:lnTo>
                  <a:lnTo>
                    <a:pt x="168" y="736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3" y="740"/>
                  </a:lnTo>
                  <a:lnTo>
                    <a:pt x="162" y="740"/>
                  </a:lnTo>
                  <a:lnTo>
                    <a:pt x="162" y="741"/>
                  </a:lnTo>
                  <a:lnTo>
                    <a:pt x="162" y="742"/>
                  </a:lnTo>
                  <a:lnTo>
                    <a:pt x="162" y="743"/>
                  </a:lnTo>
                  <a:lnTo>
                    <a:pt x="161" y="743"/>
                  </a:lnTo>
                  <a:lnTo>
                    <a:pt x="158" y="743"/>
                  </a:lnTo>
                  <a:lnTo>
                    <a:pt x="157" y="743"/>
                  </a:lnTo>
                  <a:lnTo>
                    <a:pt x="157" y="744"/>
                  </a:lnTo>
                  <a:lnTo>
                    <a:pt x="157" y="747"/>
                  </a:lnTo>
                  <a:lnTo>
                    <a:pt x="156" y="748"/>
                  </a:lnTo>
                  <a:lnTo>
                    <a:pt x="156" y="749"/>
                  </a:lnTo>
                  <a:lnTo>
                    <a:pt x="155" y="750"/>
                  </a:lnTo>
                  <a:lnTo>
                    <a:pt x="153" y="750"/>
                  </a:lnTo>
                  <a:lnTo>
                    <a:pt x="152" y="754"/>
                  </a:lnTo>
                  <a:lnTo>
                    <a:pt x="151" y="754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6" y="761"/>
                  </a:lnTo>
                  <a:lnTo>
                    <a:pt x="145" y="763"/>
                  </a:lnTo>
                  <a:lnTo>
                    <a:pt x="145" y="767"/>
                  </a:lnTo>
                  <a:lnTo>
                    <a:pt x="146" y="769"/>
                  </a:lnTo>
                  <a:lnTo>
                    <a:pt x="146" y="770"/>
                  </a:lnTo>
                  <a:lnTo>
                    <a:pt x="144" y="772"/>
                  </a:lnTo>
                  <a:lnTo>
                    <a:pt x="143" y="773"/>
                  </a:lnTo>
                  <a:lnTo>
                    <a:pt x="143" y="774"/>
                  </a:lnTo>
                  <a:lnTo>
                    <a:pt x="143" y="776"/>
                  </a:lnTo>
                  <a:lnTo>
                    <a:pt x="143" y="778"/>
                  </a:lnTo>
                  <a:lnTo>
                    <a:pt x="142" y="779"/>
                  </a:lnTo>
                  <a:lnTo>
                    <a:pt x="142" y="780"/>
                  </a:lnTo>
                  <a:lnTo>
                    <a:pt x="140" y="781"/>
                  </a:lnTo>
                  <a:lnTo>
                    <a:pt x="140" y="783"/>
                  </a:lnTo>
                  <a:lnTo>
                    <a:pt x="140" y="786"/>
                  </a:lnTo>
                  <a:lnTo>
                    <a:pt x="140" y="787"/>
                  </a:lnTo>
                  <a:lnTo>
                    <a:pt x="140" y="788"/>
                  </a:lnTo>
                  <a:lnTo>
                    <a:pt x="142" y="789"/>
                  </a:lnTo>
                  <a:lnTo>
                    <a:pt x="142" y="792"/>
                  </a:lnTo>
                  <a:lnTo>
                    <a:pt x="140" y="792"/>
                  </a:lnTo>
                  <a:lnTo>
                    <a:pt x="139" y="793"/>
                  </a:lnTo>
                  <a:lnTo>
                    <a:pt x="137" y="794"/>
                  </a:lnTo>
                  <a:lnTo>
                    <a:pt x="137" y="796"/>
                  </a:lnTo>
                  <a:lnTo>
                    <a:pt x="137" y="799"/>
                  </a:lnTo>
                  <a:lnTo>
                    <a:pt x="136" y="801"/>
                  </a:lnTo>
                  <a:lnTo>
                    <a:pt x="136" y="802"/>
                  </a:lnTo>
                  <a:lnTo>
                    <a:pt x="131" y="809"/>
                  </a:lnTo>
                  <a:lnTo>
                    <a:pt x="130" y="811"/>
                  </a:lnTo>
                  <a:lnTo>
                    <a:pt x="130" y="812"/>
                  </a:lnTo>
                  <a:lnTo>
                    <a:pt x="130" y="813"/>
                  </a:lnTo>
                  <a:lnTo>
                    <a:pt x="129" y="814"/>
                  </a:lnTo>
                  <a:lnTo>
                    <a:pt x="129" y="815"/>
                  </a:lnTo>
                  <a:lnTo>
                    <a:pt x="127" y="817"/>
                  </a:lnTo>
                  <a:lnTo>
                    <a:pt x="127" y="819"/>
                  </a:lnTo>
                  <a:lnTo>
                    <a:pt x="127" y="822"/>
                  </a:lnTo>
                  <a:lnTo>
                    <a:pt x="131" y="828"/>
                  </a:lnTo>
                  <a:lnTo>
                    <a:pt x="131" y="832"/>
                  </a:lnTo>
                  <a:lnTo>
                    <a:pt x="130" y="833"/>
                  </a:lnTo>
                  <a:lnTo>
                    <a:pt x="129" y="835"/>
                  </a:lnTo>
                  <a:lnTo>
                    <a:pt x="127" y="838"/>
                  </a:lnTo>
                  <a:lnTo>
                    <a:pt x="127" y="839"/>
                  </a:lnTo>
                  <a:lnTo>
                    <a:pt x="127" y="840"/>
                  </a:lnTo>
                  <a:lnTo>
                    <a:pt x="127" y="841"/>
                  </a:lnTo>
                  <a:lnTo>
                    <a:pt x="126" y="843"/>
                  </a:lnTo>
                  <a:lnTo>
                    <a:pt x="126" y="844"/>
                  </a:lnTo>
                  <a:lnTo>
                    <a:pt x="126" y="846"/>
                  </a:lnTo>
                  <a:lnTo>
                    <a:pt x="126" y="847"/>
                  </a:lnTo>
                  <a:lnTo>
                    <a:pt x="126" y="848"/>
                  </a:lnTo>
                  <a:lnTo>
                    <a:pt x="125" y="851"/>
                  </a:lnTo>
                  <a:lnTo>
                    <a:pt x="125" y="853"/>
                  </a:lnTo>
                  <a:lnTo>
                    <a:pt x="126" y="857"/>
                  </a:lnTo>
                  <a:lnTo>
                    <a:pt x="126" y="859"/>
                  </a:lnTo>
                  <a:lnTo>
                    <a:pt x="125" y="859"/>
                  </a:lnTo>
                  <a:lnTo>
                    <a:pt x="124" y="861"/>
                  </a:lnTo>
                  <a:lnTo>
                    <a:pt x="124" y="864"/>
                  </a:lnTo>
                  <a:lnTo>
                    <a:pt x="124" y="865"/>
                  </a:lnTo>
                  <a:lnTo>
                    <a:pt x="125" y="866"/>
                  </a:lnTo>
                  <a:lnTo>
                    <a:pt x="126" y="866"/>
                  </a:lnTo>
                  <a:lnTo>
                    <a:pt x="126" y="867"/>
                  </a:lnTo>
                  <a:lnTo>
                    <a:pt x="127" y="871"/>
                  </a:lnTo>
                  <a:lnTo>
                    <a:pt x="127" y="872"/>
                  </a:lnTo>
                  <a:lnTo>
                    <a:pt x="129" y="872"/>
                  </a:lnTo>
                  <a:lnTo>
                    <a:pt x="129" y="873"/>
                  </a:lnTo>
                  <a:lnTo>
                    <a:pt x="129" y="874"/>
                  </a:lnTo>
                  <a:lnTo>
                    <a:pt x="129" y="876"/>
                  </a:lnTo>
                  <a:lnTo>
                    <a:pt x="132" y="874"/>
                  </a:lnTo>
                  <a:lnTo>
                    <a:pt x="135" y="874"/>
                  </a:lnTo>
                  <a:lnTo>
                    <a:pt x="133" y="877"/>
                  </a:lnTo>
                  <a:lnTo>
                    <a:pt x="132" y="877"/>
                  </a:lnTo>
                  <a:lnTo>
                    <a:pt x="131" y="877"/>
                  </a:lnTo>
                  <a:lnTo>
                    <a:pt x="130" y="877"/>
                  </a:lnTo>
                  <a:lnTo>
                    <a:pt x="133" y="878"/>
                  </a:lnTo>
                  <a:lnTo>
                    <a:pt x="135" y="879"/>
                  </a:lnTo>
                  <a:lnTo>
                    <a:pt x="136" y="879"/>
                  </a:lnTo>
                  <a:lnTo>
                    <a:pt x="139" y="878"/>
                  </a:lnTo>
                  <a:lnTo>
                    <a:pt x="143" y="878"/>
                  </a:lnTo>
                  <a:lnTo>
                    <a:pt x="144" y="877"/>
                  </a:lnTo>
                  <a:lnTo>
                    <a:pt x="145" y="877"/>
                  </a:lnTo>
                  <a:lnTo>
                    <a:pt x="146" y="874"/>
                  </a:lnTo>
                  <a:lnTo>
                    <a:pt x="148" y="876"/>
                  </a:lnTo>
                  <a:lnTo>
                    <a:pt x="152" y="876"/>
                  </a:lnTo>
                  <a:lnTo>
                    <a:pt x="153" y="876"/>
                  </a:lnTo>
                  <a:lnTo>
                    <a:pt x="153" y="877"/>
                  </a:lnTo>
                  <a:lnTo>
                    <a:pt x="153" y="877"/>
                  </a:lnTo>
                  <a:lnTo>
                    <a:pt x="163" y="877"/>
                  </a:lnTo>
                  <a:lnTo>
                    <a:pt x="166" y="877"/>
                  </a:lnTo>
                  <a:lnTo>
                    <a:pt x="166" y="877"/>
                  </a:lnTo>
                  <a:lnTo>
                    <a:pt x="168" y="877"/>
                  </a:lnTo>
                  <a:lnTo>
                    <a:pt x="168" y="876"/>
                  </a:lnTo>
                  <a:lnTo>
                    <a:pt x="169" y="874"/>
                  </a:lnTo>
                  <a:lnTo>
                    <a:pt x="170" y="874"/>
                  </a:lnTo>
                  <a:lnTo>
                    <a:pt x="172" y="873"/>
                  </a:lnTo>
                  <a:lnTo>
                    <a:pt x="172" y="872"/>
                  </a:lnTo>
                  <a:lnTo>
                    <a:pt x="173" y="872"/>
                  </a:lnTo>
                  <a:lnTo>
                    <a:pt x="177" y="871"/>
                  </a:lnTo>
                  <a:lnTo>
                    <a:pt x="179" y="871"/>
                  </a:lnTo>
                  <a:lnTo>
                    <a:pt x="181" y="872"/>
                  </a:lnTo>
                  <a:lnTo>
                    <a:pt x="182" y="872"/>
                  </a:lnTo>
                  <a:lnTo>
                    <a:pt x="182" y="873"/>
                  </a:lnTo>
                  <a:lnTo>
                    <a:pt x="182" y="874"/>
                  </a:lnTo>
                  <a:lnTo>
                    <a:pt x="183" y="876"/>
                  </a:lnTo>
                  <a:lnTo>
                    <a:pt x="185" y="876"/>
                  </a:lnTo>
                  <a:lnTo>
                    <a:pt x="190" y="876"/>
                  </a:lnTo>
                  <a:lnTo>
                    <a:pt x="191" y="876"/>
                  </a:lnTo>
                  <a:lnTo>
                    <a:pt x="194" y="876"/>
                  </a:lnTo>
                  <a:lnTo>
                    <a:pt x="194" y="873"/>
                  </a:lnTo>
                  <a:lnTo>
                    <a:pt x="196" y="872"/>
                  </a:lnTo>
                  <a:lnTo>
                    <a:pt x="198" y="871"/>
                  </a:lnTo>
                  <a:lnTo>
                    <a:pt x="199" y="872"/>
                  </a:lnTo>
                  <a:lnTo>
                    <a:pt x="201" y="874"/>
                  </a:lnTo>
                  <a:lnTo>
                    <a:pt x="202" y="876"/>
                  </a:lnTo>
                  <a:lnTo>
                    <a:pt x="203" y="874"/>
                  </a:lnTo>
                  <a:lnTo>
                    <a:pt x="203" y="873"/>
                  </a:lnTo>
                  <a:lnTo>
                    <a:pt x="203" y="872"/>
                  </a:lnTo>
                  <a:lnTo>
                    <a:pt x="203" y="871"/>
                  </a:lnTo>
                  <a:lnTo>
                    <a:pt x="203" y="870"/>
                  </a:lnTo>
                  <a:lnTo>
                    <a:pt x="204" y="869"/>
                  </a:lnTo>
                  <a:lnTo>
                    <a:pt x="204" y="870"/>
                  </a:lnTo>
                  <a:lnTo>
                    <a:pt x="205" y="870"/>
                  </a:lnTo>
                  <a:lnTo>
                    <a:pt x="205" y="867"/>
                  </a:lnTo>
                  <a:lnTo>
                    <a:pt x="204" y="867"/>
                  </a:lnTo>
                  <a:lnTo>
                    <a:pt x="203" y="867"/>
                  </a:lnTo>
                  <a:lnTo>
                    <a:pt x="202" y="866"/>
                  </a:lnTo>
                  <a:lnTo>
                    <a:pt x="198" y="867"/>
                  </a:lnTo>
                  <a:lnTo>
                    <a:pt x="197" y="869"/>
                  </a:lnTo>
                  <a:lnTo>
                    <a:pt x="196" y="869"/>
                  </a:lnTo>
                  <a:lnTo>
                    <a:pt x="195" y="870"/>
                  </a:lnTo>
                  <a:lnTo>
                    <a:pt x="194" y="870"/>
                  </a:lnTo>
                  <a:lnTo>
                    <a:pt x="192" y="869"/>
                  </a:lnTo>
                  <a:lnTo>
                    <a:pt x="190" y="867"/>
                  </a:lnTo>
                  <a:lnTo>
                    <a:pt x="189" y="866"/>
                  </a:lnTo>
                  <a:lnTo>
                    <a:pt x="189" y="865"/>
                  </a:lnTo>
                  <a:lnTo>
                    <a:pt x="189" y="864"/>
                  </a:lnTo>
                  <a:lnTo>
                    <a:pt x="189" y="863"/>
                  </a:lnTo>
                  <a:lnTo>
                    <a:pt x="189" y="861"/>
                  </a:lnTo>
                  <a:lnTo>
                    <a:pt x="191" y="860"/>
                  </a:lnTo>
                  <a:lnTo>
                    <a:pt x="192" y="860"/>
                  </a:lnTo>
                  <a:lnTo>
                    <a:pt x="192" y="858"/>
                  </a:lnTo>
                  <a:lnTo>
                    <a:pt x="194" y="857"/>
                  </a:lnTo>
                  <a:lnTo>
                    <a:pt x="194" y="856"/>
                  </a:lnTo>
                  <a:lnTo>
                    <a:pt x="195" y="854"/>
                  </a:lnTo>
                  <a:lnTo>
                    <a:pt x="196" y="854"/>
                  </a:lnTo>
                  <a:lnTo>
                    <a:pt x="199" y="854"/>
                  </a:lnTo>
                  <a:lnTo>
                    <a:pt x="201" y="853"/>
                  </a:lnTo>
                  <a:lnTo>
                    <a:pt x="201" y="852"/>
                  </a:lnTo>
                  <a:lnTo>
                    <a:pt x="202" y="851"/>
                  </a:lnTo>
                  <a:lnTo>
                    <a:pt x="203" y="851"/>
                  </a:lnTo>
                  <a:lnTo>
                    <a:pt x="205" y="852"/>
                  </a:lnTo>
                  <a:lnTo>
                    <a:pt x="205" y="854"/>
                  </a:lnTo>
                  <a:lnTo>
                    <a:pt x="205" y="856"/>
                  </a:lnTo>
                  <a:lnTo>
                    <a:pt x="207" y="856"/>
                  </a:lnTo>
                  <a:lnTo>
                    <a:pt x="208" y="853"/>
                  </a:lnTo>
                  <a:lnTo>
                    <a:pt x="208" y="852"/>
                  </a:lnTo>
                  <a:lnTo>
                    <a:pt x="209" y="852"/>
                  </a:lnTo>
                  <a:lnTo>
                    <a:pt x="210" y="853"/>
                  </a:lnTo>
                  <a:lnTo>
                    <a:pt x="210" y="854"/>
                  </a:lnTo>
                  <a:lnTo>
                    <a:pt x="210" y="856"/>
                  </a:lnTo>
                  <a:lnTo>
                    <a:pt x="211" y="856"/>
                  </a:lnTo>
                  <a:lnTo>
                    <a:pt x="212" y="856"/>
                  </a:lnTo>
                  <a:lnTo>
                    <a:pt x="212" y="857"/>
                  </a:lnTo>
                  <a:lnTo>
                    <a:pt x="212" y="858"/>
                  </a:lnTo>
                  <a:lnTo>
                    <a:pt x="211" y="859"/>
                  </a:lnTo>
                  <a:lnTo>
                    <a:pt x="211" y="860"/>
                  </a:lnTo>
                  <a:lnTo>
                    <a:pt x="212" y="861"/>
                  </a:lnTo>
                  <a:lnTo>
                    <a:pt x="212" y="863"/>
                  </a:lnTo>
                  <a:lnTo>
                    <a:pt x="216" y="863"/>
                  </a:lnTo>
                  <a:lnTo>
                    <a:pt x="217" y="860"/>
                  </a:lnTo>
                  <a:lnTo>
                    <a:pt x="218" y="860"/>
                  </a:lnTo>
                  <a:lnTo>
                    <a:pt x="222" y="861"/>
                  </a:lnTo>
                  <a:lnTo>
                    <a:pt x="223" y="864"/>
                  </a:lnTo>
                  <a:lnTo>
                    <a:pt x="222" y="864"/>
                  </a:lnTo>
                  <a:lnTo>
                    <a:pt x="222" y="865"/>
                  </a:lnTo>
                  <a:lnTo>
                    <a:pt x="223" y="866"/>
                  </a:lnTo>
                  <a:lnTo>
                    <a:pt x="225" y="867"/>
                  </a:lnTo>
                  <a:lnTo>
                    <a:pt x="228" y="869"/>
                  </a:lnTo>
                  <a:lnTo>
                    <a:pt x="230" y="867"/>
                  </a:lnTo>
                  <a:lnTo>
                    <a:pt x="234" y="867"/>
                  </a:lnTo>
                  <a:lnTo>
                    <a:pt x="235" y="865"/>
                  </a:lnTo>
                  <a:lnTo>
                    <a:pt x="236" y="865"/>
                  </a:lnTo>
                  <a:lnTo>
                    <a:pt x="243" y="866"/>
                  </a:lnTo>
                  <a:lnTo>
                    <a:pt x="248" y="866"/>
                  </a:lnTo>
                  <a:lnTo>
                    <a:pt x="249" y="867"/>
                  </a:lnTo>
                  <a:lnTo>
                    <a:pt x="251" y="867"/>
                  </a:lnTo>
                  <a:lnTo>
                    <a:pt x="255" y="869"/>
                  </a:lnTo>
                  <a:lnTo>
                    <a:pt x="275" y="880"/>
                  </a:lnTo>
                  <a:lnTo>
                    <a:pt x="280" y="882"/>
                  </a:lnTo>
                  <a:lnTo>
                    <a:pt x="285" y="882"/>
                  </a:lnTo>
                  <a:lnTo>
                    <a:pt x="287" y="880"/>
                  </a:lnTo>
                  <a:lnTo>
                    <a:pt x="288" y="879"/>
                  </a:lnTo>
                  <a:lnTo>
                    <a:pt x="289" y="877"/>
                  </a:lnTo>
                  <a:lnTo>
                    <a:pt x="290" y="876"/>
                  </a:lnTo>
                  <a:lnTo>
                    <a:pt x="292" y="876"/>
                  </a:lnTo>
                  <a:lnTo>
                    <a:pt x="293" y="876"/>
                  </a:lnTo>
                  <a:lnTo>
                    <a:pt x="294" y="876"/>
                  </a:lnTo>
                  <a:lnTo>
                    <a:pt x="295" y="877"/>
                  </a:lnTo>
                  <a:lnTo>
                    <a:pt x="295" y="877"/>
                  </a:lnTo>
                  <a:lnTo>
                    <a:pt x="295" y="878"/>
                  </a:lnTo>
                  <a:lnTo>
                    <a:pt x="295" y="879"/>
                  </a:lnTo>
                  <a:lnTo>
                    <a:pt x="296" y="880"/>
                  </a:lnTo>
                  <a:lnTo>
                    <a:pt x="298" y="879"/>
                  </a:lnTo>
                  <a:lnTo>
                    <a:pt x="300" y="880"/>
                  </a:lnTo>
                  <a:lnTo>
                    <a:pt x="302" y="880"/>
                  </a:lnTo>
                  <a:lnTo>
                    <a:pt x="303" y="880"/>
                  </a:lnTo>
                  <a:lnTo>
                    <a:pt x="305" y="879"/>
                  </a:lnTo>
                  <a:lnTo>
                    <a:pt x="305" y="882"/>
                  </a:lnTo>
                  <a:lnTo>
                    <a:pt x="306" y="883"/>
                  </a:lnTo>
                  <a:lnTo>
                    <a:pt x="307" y="884"/>
                  </a:lnTo>
                  <a:lnTo>
                    <a:pt x="307" y="885"/>
                  </a:lnTo>
                  <a:lnTo>
                    <a:pt x="307" y="886"/>
                  </a:lnTo>
                  <a:lnTo>
                    <a:pt x="308" y="887"/>
                  </a:lnTo>
                  <a:lnTo>
                    <a:pt x="309" y="886"/>
                  </a:lnTo>
                  <a:lnTo>
                    <a:pt x="311" y="886"/>
                  </a:lnTo>
                  <a:lnTo>
                    <a:pt x="314" y="891"/>
                  </a:lnTo>
                  <a:lnTo>
                    <a:pt x="315" y="892"/>
                  </a:lnTo>
                  <a:lnTo>
                    <a:pt x="314" y="893"/>
                  </a:lnTo>
                  <a:lnTo>
                    <a:pt x="313" y="896"/>
                  </a:lnTo>
                  <a:lnTo>
                    <a:pt x="314" y="896"/>
                  </a:lnTo>
                  <a:lnTo>
                    <a:pt x="314" y="897"/>
                  </a:lnTo>
                  <a:lnTo>
                    <a:pt x="314" y="898"/>
                  </a:lnTo>
                  <a:lnTo>
                    <a:pt x="314" y="899"/>
                  </a:lnTo>
                  <a:lnTo>
                    <a:pt x="315" y="900"/>
                  </a:lnTo>
                  <a:lnTo>
                    <a:pt x="316" y="900"/>
                  </a:lnTo>
                  <a:lnTo>
                    <a:pt x="318" y="899"/>
                  </a:lnTo>
                  <a:lnTo>
                    <a:pt x="319" y="900"/>
                  </a:lnTo>
                  <a:lnTo>
                    <a:pt x="319" y="899"/>
                  </a:lnTo>
                  <a:lnTo>
                    <a:pt x="320" y="899"/>
                  </a:lnTo>
                  <a:lnTo>
                    <a:pt x="324" y="898"/>
                  </a:lnTo>
                  <a:lnTo>
                    <a:pt x="324" y="899"/>
                  </a:lnTo>
                  <a:lnTo>
                    <a:pt x="324" y="900"/>
                  </a:lnTo>
                  <a:lnTo>
                    <a:pt x="324" y="905"/>
                  </a:lnTo>
                  <a:lnTo>
                    <a:pt x="324" y="905"/>
                  </a:lnTo>
                  <a:lnTo>
                    <a:pt x="324" y="906"/>
                  </a:lnTo>
                  <a:lnTo>
                    <a:pt x="322" y="908"/>
                  </a:lnTo>
                  <a:lnTo>
                    <a:pt x="321" y="909"/>
                  </a:lnTo>
                  <a:lnTo>
                    <a:pt x="321" y="910"/>
                  </a:lnTo>
                  <a:lnTo>
                    <a:pt x="322" y="909"/>
                  </a:lnTo>
                  <a:lnTo>
                    <a:pt x="326" y="909"/>
                  </a:lnTo>
                  <a:lnTo>
                    <a:pt x="328" y="908"/>
                  </a:lnTo>
                  <a:lnTo>
                    <a:pt x="332" y="906"/>
                  </a:lnTo>
                  <a:lnTo>
                    <a:pt x="333" y="905"/>
                  </a:lnTo>
                  <a:lnTo>
                    <a:pt x="334" y="904"/>
                  </a:lnTo>
                  <a:lnTo>
                    <a:pt x="337" y="900"/>
                  </a:lnTo>
                  <a:lnTo>
                    <a:pt x="337" y="899"/>
                  </a:lnTo>
                  <a:lnTo>
                    <a:pt x="338" y="899"/>
                  </a:lnTo>
                  <a:lnTo>
                    <a:pt x="339" y="898"/>
                  </a:lnTo>
                  <a:lnTo>
                    <a:pt x="340" y="898"/>
                  </a:lnTo>
                  <a:lnTo>
                    <a:pt x="341" y="896"/>
                  </a:lnTo>
                  <a:lnTo>
                    <a:pt x="342" y="893"/>
                  </a:lnTo>
                  <a:lnTo>
                    <a:pt x="342" y="891"/>
                  </a:lnTo>
                  <a:lnTo>
                    <a:pt x="342" y="889"/>
                  </a:lnTo>
                  <a:lnTo>
                    <a:pt x="342" y="887"/>
                  </a:lnTo>
                  <a:lnTo>
                    <a:pt x="342" y="886"/>
                  </a:lnTo>
                  <a:lnTo>
                    <a:pt x="341" y="886"/>
                  </a:lnTo>
                  <a:lnTo>
                    <a:pt x="340" y="885"/>
                  </a:lnTo>
                  <a:lnTo>
                    <a:pt x="341" y="880"/>
                  </a:lnTo>
                  <a:lnTo>
                    <a:pt x="341" y="879"/>
                  </a:lnTo>
                  <a:lnTo>
                    <a:pt x="340" y="878"/>
                  </a:lnTo>
                  <a:lnTo>
                    <a:pt x="340" y="877"/>
                  </a:lnTo>
                  <a:lnTo>
                    <a:pt x="340" y="877"/>
                  </a:lnTo>
                  <a:lnTo>
                    <a:pt x="341" y="877"/>
                  </a:lnTo>
                  <a:lnTo>
                    <a:pt x="342" y="877"/>
                  </a:lnTo>
                  <a:lnTo>
                    <a:pt x="342" y="876"/>
                  </a:lnTo>
                  <a:lnTo>
                    <a:pt x="344" y="877"/>
                  </a:lnTo>
                  <a:lnTo>
                    <a:pt x="344" y="877"/>
                  </a:lnTo>
                  <a:lnTo>
                    <a:pt x="342" y="877"/>
                  </a:lnTo>
                  <a:lnTo>
                    <a:pt x="342" y="878"/>
                  </a:lnTo>
                  <a:lnTo>
                    <a:pt x="342" y="879"/>
                  </a:lnTo>
                  <a:lnTo>
                    <a:pt x="344" y="879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8" y="882"/>
                  </a:lnTo>
                  <a:lnTo>
                    <a:pt x="350" y="880"/>
                  </a:lnTo>
                  <a:lnTo>
                    <a:pt x="351" y="880"/>
                  </a:lnTo>
                  <a:lnTo>
                    <a:pt x="352" y="878"/>
                  </a:lnTo>
                  <a:lnTo>
                    <a:pt x="352" y="877"/>
                  </a:lnTo>
                  <a:lnTo>
                    <a:pt x="353" y="877"/>
                  </a:lnTo>
                  <a:lnTo>
                    <a:pt x="364" y="882"/>
                  </a:lnTo>
                  <a:lnTo>
                    <a:pt x="365" y="882"/>
                  </a:lnTo>
                  <a:lnTo>
                    <a:pt x="365" y="883"/>
                  </a:lnTo>
                  <a:lnTo>
                    <a:pt x="366" y="883"/>
                  </a:lnTo>
                  <a:lnTo>
                    <a:pt x="367" y="883"/>
                  </a:lnTo>
                  <a:lnTo>
                    <a:pt x="371" y="882"/>
                  </a:lnTo>
                  <a:lnTo>
                    <a:pt x="372" y="880"/>
                  </a:lnTo>
                  <a:lnTo>
                    <a:pt x="373" y="880"/>
                  </a:lnTo>
                  <a:lnTo>
                    <a:pt x="374" y="882"/>
                  </a:lnTo>
                  <a:lnTo>
                    <a:pt x="376" y="883"/>
                  </a:lnTo>
                  <a:lnTo>
                    <a:pt x="376" y="884"/>
                  </a:lnTo>
                  <a:lnTo>
                    <a:pt x="372" y="885"/>
                  </a:lnTo>
                  <a:lnTo>
                    <a:pt x="373" y="886"/>
                  </a:lnTo>
                  <a:lnTo>
                    <a:pt x="377" y="887"/>
                  </a:lnTo>
                  <a:lnTo>
                    <a:pt x="380" y="892"/>
                  </a:lnTo>
                  <a:lnTo>
                    <a:pt x="380" y="893"/>
                  </a:lnTo>
                  <a:lnTo>
                    <a:pt x="380" y="895"/>
                  </a:lnTo>
                  <a:lnTo>
                    <a:pt x="380" y="895"/>
                  </a:lnTo>
                  <a:lnTo>
                    <a:pt x="380" y="896"/>
                  </a:lnTo>
                  <a:lnTo>
                    <a:pt x="381" y="897"/>
                  </a:lnTo>
                  <a:lnTo>
                    <a:pt x="390" y="897"/>
                  </a:lnTo>
                  <a:lnTo>
                    <a:pt x="391" y="897"/>
                  </a:lnTo>
                  <a:lnTo>
                    <a:pt x="396" y="893"/>
                  </a:lnTo>
                  <a:lnTo>
                    <a:pt x="398" y="892"/>
                  </a:lnTo>
                  <a:lnTo>
                    <a:pt x="399" y="893"/>
                  </a:lnTo>
                  <a:lnTo>
                    <a:pt x="399" y="896"/>
                  </a:lnTo>
                  <a:lnTo>
                    <a:pt x="401" y="897"/>
                  </a:lnTo>
                  <a:lnTo>
                    <a:pt x="403" y="896"/>
                  </a:lnTo>
                  <a:lnTo>
                    <a:pt x="404" y="895"/>
                  </a:lnTo>
                  <a:lnTo>
                    <a:pt x="405" y="893"/>
                  </a:lnTo>
                  <a:lnTo>
                    <a:pt x="406" y="892"/>
                  </a:lnTo>
                  <a:lnTo>
                    <a:pt x="409" y="891"/>
                  </a:lnTo>
                  <a:lnTo>
                    <a:pt x="410" y="891"/>
                  </a:lnTo>
                  <a:lnTo>
                    <a:pt x="411" y="891"/>
                  </a:lnTo>
                  <a:lnTo>
                    <a:pt x="412" y="890"/>
                  </a:lnTo>
                  <a:lnTo>
                    <a:pt x="412" y="889"/>
                  </a:lnTo>
                  <a:lnTo>
                    <a:pt x="411" y="889"/>
                  </a:lnTo>
                  <a:lnTo>
                    <a:pt x="410" y="887"/>
                  </a:lnTo>
                  <a:lnTo>
                    <a:pt x="413" y="884"/>
                  </a:lnTo>
                  <a:lnTo>
                    <a:pt x="416" y="883"/>
                  </a:lnTo>
                  <a:lnTo>
                    <a:pt x="417" y="884"/>
                  </a:lnTo>
                  <a:lnTo>
                    <a:pt x="419" y="884"/>
                  </a:lnTo>
                  <a:lnTo>
                    <a:pt x="423" y="884"/>
                  </a:lnTo>
                  <a:lnTo>
                    <a:pt x="424" y="883"/>
                  </a:lnTo>
                  <a:lnTo>
                    <a:pt x="426" y="882"/>
                  </a:lnTo>
                  <a:lnTo>
                    <a:pt x="426" y="880"/>
                  </a:lnTo>
                  <a:lnTo>
                    <a:pt x="427" y="878"/>
                  </a:lnTo>
                  <a:lnTo>
                    <a:pt x="427" y="877"/>
                  </a:lnTo>
                  <a:lnTo>
                    <a:pt x="430" y="876"/>
                  </a:lnTo>
                  <a:lnTo>
                    <a:pt x="431" y="876"/>
                  </a:lnTo>
                  <a:lnTo>
                    <a:pt x="435" y="876"/>
                  </a:lnTo>
                  <a:lnTo>
                    <a:pt x="439" y="876"/>
                  </a:lnTo>
                  <a:lnTo>
                    <a:pt x="444" y="877"/>
                  </a:lnTo>
                  <a:lnTo>
                    <a:pt x="445" y="877"/>
                  </a:lnTo>
                  <a:lnTo>
                    <a:pt x="446" y="874"/>
                  </a:lnTo>
                  <a:lnTo>
                    <a:pt x="453" y="873"/>
                  </a:lnTo>
                  <a:lnTo>
                    <a:pt x="470" y="873"/>
                  </a:lnTo>
                  <a:lnTo>
                    <a:pt x="472" y="871"/>
                  </a:lnTo>
                  <a:lnTo>
                    <a:pt x="474" y="870"/>
                  </a:lnTo>
                  <a:lnTo>
                    <a:pt x="474" y="869"/>
                  </a:lnTo>
                  <a:lnTo>
                    <a:pt x="472" y="866"/>
                  </a:lnTo>
                  <a:lnTo>
                    <a:pt x="472" y="865"/>
                  </a:lnTo>
                  <a:lnTo>
                    <a:pt x="471" y="864"/>
                  </a:lnTo>
                  <a:lnTo>
                    <a:pt x="471" y="863"/>
                  </a:lnTo>
                  <a:lnTo>
                    <a:pt x="471" y="861"/>
                  </a:lnTo>
                  <a:lnTo>
                    <a:pt x="472" y="861"/>
                  </a:lnTo>
                  <a:lnTo>
                    <a:pt x="474" y="860"/>
                  </a:lnTo>
                  <a:lnTo>
                    <a:pt x="475" y="859"/>
                  </a:lnTo>
                  <a:lnTo>
                    <a:pt x="476" y="859"/>
                  </a:lnTo>
                  <a:lnTo>
                    <a:pt x="476" y="860"/>
                  </a:lnTo>
                  <a:lnTo>
                    <a:pt x="475" y="861"/>
                  </a:lnTo>
                  <a:lnTo>
                    <a:pt x="475" y="863"/>
                  </a:lnTo>
                  <a:lnTo>
                    <a:pt x="475" y="864"/>
                  </a:lnTo>
                  <a:lnTo>
                    <a:pt x="476" y="865"/>
                  </a:lnTo>
                  <a:lnTo>
                    <a:pt x="478" y="864"/>
                  </a:lnTo>
                  <a:lnTo>
                    <a:pt x="479" y="864"/>
                  </a:lnTo>
                  <a:lnTo>
                    <a:pt x="484" y="865"/>
                  </a:lnTo>
                  <a:lnTo>
                    <a:pt x="485" y="864"/>
                  </a:lnTo>
                  <a:lnTo>
                    <a:pt x="489" y="863"/>
                  </a:lnTo>
                  <a:lnTo>
                    <a:pt x="490" y="864"/>
                  </a:lnTo>
                  <a:lnTo>
                    <a:pt x="491" y="866"/>
                  </a:lnTo>
                  <a:lnTo>
                    <a:pt x="491" y="867"/>
                  </a:lnTo>
                  <a:lnTo>
                    <a:pt x="492" y="869"/>
                  </a:lnTo>
                  <a:lnTo>
                    <a:pt x="494" y="870"/>
                  </a:lnTo>
                  <a:lnTo>
                    <a:pt x="495" y="871"/>
                  </a:lnTo>
                  <a:lnTo>
                    <a:pt x="496" y="871"/>
                  </a:lnTo>
                  <a:lnTo>
                    <a:pt x="497" y="871"/>
                  </a:lnTo>
                  <a:lnTo>
                    <a:pt x="498" y="870"/>
                  </a:lnTo>
                  <a:lnTo>
                    <a:pt x="500" y="870"/>
                  </a:lnTo>
                  <a:lnTo>
                    <a:pt x="502" y="866"/>
                  </a:lnTo>
                  <a:lnTo>
                    <a:pt x="504" y="866"/>
                  </a:lnTo>
                  <a:lnTo>
                    <a:pt x="507" y="865"/>
                  </a:lnTo>
                  <a:lnTo>
                    <a:pt x="509" y="865"/>
                  </a:lnTo>
                  <a:lnTo>
                    <a:pt x="514" y="866"/>
                  </a:lnTo>
                  <a:lnTo>
                    <a:pt x="515" y="866"/>
                  </a:lnTo>
                  <a:lnTo>
                    <a:pt x="514" y="869"/>
                  </a:lnTo>
                  <a:lnTo>
                    <a:pt x="515" y="870"/>
                  </a:lnTo>
                  <a:lnTo>
                    <a:pt x="517" y="871"/>
                  </a:lnTo>
                  <a:lnTo>
                    <a:pt x="518" y="872"/>
                  </a:lnTo>
                  <a:lnTo>
                    <a:pt x="517" y="873"/>
                  </a:lnTo>
                  <a:lnTo>
                    <a:pt x="516" y="877"/>
                  </a:lnTo>
                  <a:lnTo>
                    <a:pt x="516" y="878"/>
                  </a:lnTo>
                  <a:lnTo>
                    <a:pt x="518" y="879"/>
                  </a:lnTo>
                  <a:lnTo>
                    <a:pt x="520" y="879"/>
                  </a:lnTo>
                  <a:lnTo>
                    <a:pt x="520" y="880"/>
                  </a:lnTo>
                  <a:lnTo>
                    <a:pt x="521" y="880"/>
                  </a:lnTo>
                  <a:lnTo>
                    <a:pt x="523" y="884"/>
                  </a:lnTo>
                  <a:lnTo>
                    <a:pt x="527" y="887"/>
                  </a:lnTo>
                  <a:lnTo>
                    <a:pt x="528" y="887"/>
                  </a:lnTo>
                  <a:lnTo>
                    <a:pt x="529" y="887"/>
                  </a:lnTo>
                  <a:lnTo>
                    <a:pt x="530" y="887"/>
                  </a:lnTo>
                  <a:lnTo>
                    <a:pt x="531" y="887"/>
                  </a:lnTo>
                  <a:lnTo>
                    <a:pt x="531" y="889"/>
                  </a:lnTo>
                  <a:lnTo>
                    <a:pt x="533" y="889"/>
                  </a:lnTo>
                  <a:lnTo>
                    <a:pt x="533" y="887"/>
                  </a:lnTo>
                  <a:lnTo>
                    <a:pt x="535" y="885"/>
                  </a:lnTo>
                  <a:lnTo>
                    <a:pt x="535" y="884"/>
                  </a:lnTo>
                  <a:lnTo>
                    <a:pt x="535" y="883"/>
                  </a:lnTo>
                  <a:lnTo>
                    <a:pt x="535" y="882"/>
                  </a:lnTo>
                  <a:lnTo>
                    <a:pt x="535" y="879"/>
                  </a:lnTo>
                  <a:lnTo>
                    <a:pt x="535" y="877"/>
                  </a:lnTo>
                  <a:lnTo>
                    <a:pt x="535" y="876"/>
                  </a:lnTo>
                  <a:lnTo>
                    <a:pt x="536" y="874"/>
                  </a:lnTo>
                  <a:lnTo>
                    <a:pt x="537" y="874"/>
                  </a:lnTo>
                  <a:lnTo>
                    <a:pt x="537" y="872"/>
                  </a:lnTo>
                  <a:lnTo>
                    <a:pt x="537" y="871"/>
                  </a:lnTo>
                  <a:lnTo>
                    <a:pt x="539" y="870"/>
                  </a:lnTo>
                  <a:lnTo>
                    <a:pt x="539" y="869"/>
                  </a:lnTo>
                  <a:lnTo>
                    <a:pt x="537" y="867"/>
                  </a:lnTo>
                  <a:lnTo>
                    <a:pt x="537" y="865"/>
                  </a:lnTo>
                  <a:lnTo>
                    <a:pt x="536" y="863"/>
                  </a:lnTo>
                  <a:lnTo>
                    <a:pt x="535" y="861"/>
                  </a:lnTo>
                  <a:lnTo>
                    <a:pt x="534" y="861"/>
                  </a:lnTo>
                  <a:lnTo>
                    <a:pt x="533" y="860"/>
                  </a:lnTo>
                  <a:lnTo>
                    <a:pt x="530" y="861"/>
                  </a:lnTo>
                  <a:lnTo>
                    <a:pt x="529" y="861"/>
                  </a:lnTo>
                  <a:lnTo>
                    <a:pt x="526" y="861"/>
                  </a:lnTo>
                  <a:lnTo>
                    <a:pt x="524" y="860"/>
                  </a:lnTo>
                  <a:lnTo>
                    <a:pt x="526" y="858"/>
                  </a:lnTo>
                  <a:lnTo>
                    <a:pt x="526" y="857"/>
                  </a:lnTo>
                  <a:lnTo>
                    <a:pt x="526" y="856"/>
                  </a:lnTo>
                  <a:lnTo>
                    <a:pt x="527" y="854"/>
                  </a:lnTo>
                  <a:lnTo>
                    <a:pt x="527" y="853"/>
                  </a:lnTo>
                  <a:lnTo>
                    <a:pt x="531" y="846"/>
                  </a:lnTo>
                  <a:lnTo>
                    <a:pt x="529" y="844"/>
                  </a:lnTo>
                  <a:lnTo>
                    <a:pt x="527" y="838"/>
                  </a:lnTo>
                  <a:lnTo>
                    <a:pt x="526" y="837"/>
                  </a:lnTo>
                  <a:lnTo>
                    <a:pt x="526" y="835"/>
                  </a:lnTo>
                  <a:lnTo>
                    <a:pt x="523" y="834"/>
                  </a:lnTo>
                  <a:lnTo>
                    <a:pt x="522" y="833"/>
                  </a:lnTo>
                  <a:lnTo>
                    <a:pt x="522" y="832"/>
                  </a:lnTo>
                  <a:lnTo>
                    <a:pt x="522" y="831"/>
                  </a:lnTo>
                  <a:lnTo>
                    <a:pt x="522" y="830"/>
                  </a:lnTo>
                  <a:lnTo>
                    <a:pt x="521" y="827"/>
                  </a:lnTo>
                  <a:lnTo>
                    <a:pt x="515" y="821"/>
                  </a:lnTo>
                  <a:lnTo>
                    <a:pt x="514" y="820"/>
                  </a:lnTo>
                  <a:lnTo>
                    <a:pt x="514" y="820"/>
                  </a:lnTo>
                  <a:lnTo>
                    <a:pt x="513" y="819"/>
                  </a:lnTo>
                  <a:lnTo>
                    <a:pt x="514" y="817"/>
                  </a:lnTo>
                  <a:lnTo>
                    <a:pt x="514" y="815"/>
                  </a:lnTo>
                  <a:lnTo>
                    <a:pt x="515" y="815"/>
                  </a:lnTo>
                  <a:lnTo>
                    <a:pt x="516" y="814"/>
                  </a:lnTo>
                  <a:lnTo>
                    <a:pt x="516" y="813"/>
                  </a:lnTo>
                  <a:lnTo>
                    <a:pt x="520" y="812"/>
                  </a:lnTo>
                  <a:lnTo>
                    <a:pt x="521" y="811"/>
                  </a:lnTo>
                  <a:lnTo>
                    <a:pt x="522" y="808"/>
                  </a:lnTo>
                  <a:lnTo>
                    <a:pt x="522" y="807"/>
                  </a:lnTo>
                  <a:lnTo>
                    <a:pt x="523" y="807"/>
                  </a:lnTo>
                  <a:lnTo>
                    <a:pt x="527" y="806"/>
                  </a:lnTo>
                  <a:lnTo>
                    <a:pt x="528" y="805"/>
                  </a:lnTo>
                  <a:lnTo>
                    <a:pt x="530" y="804"/>
                  </a:lnTo>
                  <a:lnTo>
                    <a:pt x="534" y="800"/>
                  </a:lnTo>
                  <a:lnTo>
                    <a:pt x="535" y="799"/>
                  </a:lnTo>
                  <a:lnTo>
                    <a:pt x="543" y="796"/>
                  </a:lnTo>
                  <a:lnTo>
                    <a:pt x="553" y="794"/>
                  </a:lnTo>
                  <a:lnTo>
                    <a:pt x="555" y="793"/>
                  </a:lnTo>
                  <a:lnTo>
                    <a:pt x="562" y="787"/>
                  </a:lnTo>
                  <a:lnTo>
                    <a:pt x="563" y="786"/>
                  </a:lnTo>
                  <a:lnTo>
                    <a:pt x="565" y="783"/>
                  </a:lnTo>
                  <a:lnTo>
                    <a:pt x="565" y="782"/>
                  </a:lnTo>
                  <a:lnTo>
                    <a:pt x="565" y="781"/>
                  </a:lnTo>
                  <a:lnTo>
                    <a:pt x="566" y="780"/>
                  </a:lnTo>
                  <a:lnTo>
                    <a:pt x="565" y="776"/>
                  </a:lnTo>
                  <a:lnTo>
                    <a:pt x="566" y="775"/>
                  </a:lnTo>
                  <a:lnTo>
                    <a:pt x="566" y="774"/>
                  </a:lnTo>
                  <a:lnTo>
                    <a:pt x="567" y="772"/>
                  </a:lnTo>
                  <a:lnTo>
                    <a:pt x="567" y="770"/>
                  </a:lnTo>
                  <a:lnTo>
                    <a:pt x="566" y="769"/>
                  </a:lnTo>
                  <a:lnTo>
                    <a:pt x="566" y="767"/>
                  </a:lnTo>
                  <a:lnTo>
                    <a:pt x="566" y="766"/>
                  </a:lnTo>
                  <a:lnTo>
                    <a:pt x="566" y="765"/>
                  </a:lnTo>
                  <a:lnTo>
                    <a:pt x="567" y="765"/>
                  </a:lnTo>
                  <a:lnTo>
                    <a:pt x="569" y="763"/>
                  </a:lnTo>
                  <a:lnTo>
                    <a:pt x="572" y="763"/>
                  </a:lnTo>
                  <a:lnTo>
                    <a:pt x="579" y="766"/>
                  </a:lnTo>
                  <a:lnTo>
                    <a:pt x="580" y="766"/>
                  </a:lnTo>
                  <a:lnTo>
                    <a:pt x="581" y="767"/>
                  </a:lnTo>
                  <a:lnTo>
                    <a:pt x="582" y="769"/>
                  </a:lnTo>
                  <a:lnTo>
                    <a:pt x="586" y="770"/>
                  </a:lnTo>
                  <a:lnTo>
                    <a:pt x="586" y="767"/>
                  </a:lnTo>
                  <a:lnTo>
                    <a:pt x="587" y="766"/>
                  </a:lnTo>
                  <a:lnTo>
                    <a:pt x="589" y="766"/>
                  </a:lnTo>
                  <a:lnTo>
                    <a:pt x="591" y="765"/>
                  </a:lnTo>
                  <a:lnTo>
                    <a:pt x="592" y="762"/>
                  </a:lnTo>
                  <a:lnTo>
                    <a:pt x="592" y="761"/>
                  </a:lnTo>
                  <a:lnTo>
                    <a:pt x="593" y="760"/>
                  </a:lnTo>
                  <a:lnTo>
                    <a:pt x="593" y="757"/>
                  </a:lnTo>
                  <a:lnTo>
                    <a:pt x="592" y="754"/>
                  </a:lnTo>
                  <a:lnTo>
                    <a:pt x="593" y="752"/>
                  </a:lnTo>
                  <a:lnTo>
                    <a:pt x="593" y="750"/>
                  </a:lnTo>
                  <a:lnTo>
                    <a:pt x="592" y="750"/>
                  </a:lnTo>
                  <a:lnTo>
                    <a:pt x="592" y="749"/>
                  </a:lnTo>
                  <a:lnTo>
                    <a:pt x="591" y="749"/>
                  </a:lnTo>
                  <a:lnTo>
                    <a:pt x="591" y="748"/>
                  </a:lnTo>
                  <a:lnTo>
                    <a:pt x="593" y="743"/>
                  </a:lnTo>
                  <a:lnTo>
                    <a:pt x="592" y="741"/>
                  </a:lnTo>
                  <a:lnTo>
                    <a:pt x="588" y="735"/>
                  </a:lnTo>
                  <a:lnTo>
                    <a:pt x="586" y="733"/>
                  </a:lnTo>
                  <a:lnTo>
                    <a:pt x="585" y="731"/>
                  </a:lnTo>
                  <a:lnTo>
                    <a:pt x="582" y="731"/>
                  </a:lnTo>
                  <a:lnTo>
                    <a:pt x="581" y="730"/>
                  </a:lnTo>
                  <a:lnTo>
                    <a:pt x="580" y="729"/>
                  </a:lnTo>
                  <a:lnTo>
                    <a:pt x="579" y="727"/>
                  </a:lnTo>
                  <a:lnTo>
                    <a:pt x="579" y="726"/>
                  </a:lnTo>
                  <a:lnTo>
                    <a:pt x="579" y="723"/>
                  </a:lnTo>
                  <a:lnTo>
                    <a:pt x="578" y="723"/>
                  </a:lnTo>
                  <a:lnTo>
                    <a:pt x="575" y="722"/>
                  </a:lnTo>
                  <a:lnTo>
                    <a:pt x="574" y="721"/>
                  </a:lnTo>
                  <a:lnTo>
                    <a:pt x="573" y="721"/>
                  </a:lnTo>
                  <a:lnTo>
                    <a:pt x="572" y="720"/>
                  </a:lnTo>
                  <a:lnTo>
                    <a:pt x="570" y="721"/>
                  </a:lnTo>
                  <a:lnTo>
                    <a:pt x="569" y="722"/>
                  </a:lnTo>
                  <a:lnTo>
                    <a:pt x="568" y="723"/>
                  </a:lnTo>
                  <a:lnTo>
                    <a:pt x="567" y="723"/>
                  </a:lnTo>
                  <a:lnTo>
                    <a:pt x="565" y="721"/>
                  </a:lnTo>
                  <a:lnTo>
                    <a:pt x="562" y="718"/>
                  </a:lnTo>
                  <a:lnTo>
                    <a:pt x="561" y="717"/>
                  </a:lnTo>
                  <a:lnTo>
                    <a:pt x="561" y="714"/>
                  </a:lnTo>
                  <a:lnTo>
                    <a:pt x="560" y="711"/>
                  </a:lnTo>
                  <a:lnTo>
                    <a:pt x="556" y="709"/>
                  </a:lnTo>
                  <a:lnTo>
                    <a:pt x="554" y="707"/>
                  </a:lnTo>
                  <a:lnTo>
                    <a:pt x="554" y="705"/>
                  </a:lnTo>
                  <a:lnTo>
                    <a:pt x="552" y="705"/>
                  </a:lnTo>
                  <a:lnTo>
                    <a:pt x="548" y="704"/>
                  </a:lnTo>
                  <a:lnTo>
                    <a:pt x="546" y="703"/>
                  </a:lnTo>
                  <a:lnTo>
                    <a:pt x="544" y="702"/>
                  </a:lnTo>
                  <a:lnTo>
                    <a:pt x="544" y="700"/>
                  </a:lnTo>
                  <a:lnTo>
                    <a:pt x="536" y="689"/>
                  </a:lnTo>
                  <a:lnTo>
                    <a:pt x="533" y="685"/>
                  </a:lnTo>
                  <a:lnTo>
                    <a:pt x="533" y="684"/>
                  </a:lnTo>
                  <a:lnTo>
                    <a:pt x="533" y="683"/>
                  </a:lnTo>
                  <a:lnTo>
                    <a:pt x="531" y="682"/>
                  </a:lnTo>
                  <a:lnTo>
                    <a:pt x="529" y="680"/>
                  </a:lnTo>
                  <a:lnTo>
                    <a:pt x="528" y="678"/>
                  </a:lnTo>
                  <a:lnTo>
                    <a:pt x="527" y="678"/>
                  </a:lnTo>
                  <a:lnTo>
                    <a:pt x="523" y="678"/>
                  </a:lnTo>
                  <a:lnTo>
                    <a:pt x="522" y="678"/>
                  </a:lnTo>
                  <a:lnTo>
                    <a:pt x="523" y="680"/>
                  </a:lnTo>
                  <a:lnTo>
                    <a:pt x="522" y="680"/>
                  </a:lnTo>
                  <a:lnTo>
                    <a:pt x="517" y="678"/>
                  </a:lnTo>
                  <a:lnTo>
                    <a:pt x="516" y="678"/>
                  </a:lnTo>
                  <a:lnTo>
                    <a:pt x="515" y="678"/>
                  </a:lnTo>
                  <a:lnTo>
                    <a:pt x="513" y="672"/>
                  </a:lnTo>
                  <a:lnTo>
                    <a:pt x="511" y="670"/>
                  </a:lnTo>
                  <a:lnTo>
                    <a:pt x="508" y="669"/>
                  </a:lnTo>
                  <a:lnTo>
                    <a:pt x="505" y="668"/>
                  </a:lnTo>
                  <a:lnTo>
                    <a:pt x="505" y="667"/>
                  </a:lnTo>
                  <a:lnTo>
                    <a:pt x="504" y="664"/>
                  </a:lnTo>
                  <a:lnTo>
                    <a:pt x="504" y="661"/>
                  </a:lnTo>
                  <a:lnTo>
                    <a:pt x="504" y="658"/>
                  </a:lnTo>
                  <a:lnTo>
                    <a:pt x="503" y="657"/>
                  </a:lnTo>
                  <a:lnTo>
                    <a:pt x="503" y="658"/>
                  </a:lnTo>
                  <a:lnTo>
                    <a:pt x="502" y="657"/>
                  </a:lnTo>
                  <a:lnTo>
                    <a:pt x="501" y="657"/>
                  </a:lnTo>
                  <a:lnTo>
                    <a:pt x="501" y="656"/>
                  </a:lnTo>
                  <a:lnTo>
                    <a:pt x="500" y="655"/>
                  </a:lnTo>
                  <a:lnTo>
                    <a:pt x="500" y="654"/>
                  </a:lnTo>
                  <a:lnTo>
                    <a:pt x="500" y="652"/>
                  </a:lnTo>
                  <a:lnTo>
                    <a:pt x="498" y="650"/>
                  </a:lnTo>
                  <a:lnTo>
                    <a:pt x="498" y="649"/>
                  </a:lnTo>
                  <a:lnTo>
                    <a:pt x="497" y="648"/>
                  </a:lnTo>
                  <a:lnTo>
                    <a:pt x="496" y="648"/>
                  </a:lnTo>
                  <a:lnTo>
                    <a:pt x="495" y="646"/>
                  </a:lnTo>
                  <a:lnTo>
                    <a:pt x="495" y="645"/>
                  </a:lnTo>
                  <a:lnTo>
                    <a:pt x="495" y="644"/>
                  </a:lnTo>
                  <a:lnTo>
                    <a:pt x="495" y="643"/>
                  </a:lnTo>
                  <a:lnTo>
                    <a:pt x="495" y="642"/>
                  </a:lnTo>
                  <a:lnTo>
                    <a:pt x="495" y="641"/>
                  </a:lnTo>
                  <a:lnTo>
                    <a:pt x="494" y="639"/>
                  </a:lnTo>
                  <a:lnTo>
                    <a:pt x="492" y="638"/>
                  </a:lnTo>
                  <a:lnTo>
                    <a:pt x="491" y="637"/>
                  </a:lnTo>
                  <a:lnTo>
                    <a:pt x="490" y="637"/>
                  </a:lnTo>
                  <a:lnTo>
                    <a:pt x="488" y="635"/>
                  </a:lnTo>
                  <a:lnTo>
                    <a:pt x="488" y="632"/>
                  </a:lnTo>
                  <a:lnTo>
                    <a:pt x="487" y="631"/>
                  </a:lnTo>
                  <a:lnTo>
                    <a:pt x="488" y="630"/>
                  </a:lnTo>
                  <a:lnTo>
                    <a:pt x="491" y="629"/>
                  </a:lnTo>
                  <a:lnTo>
                    <a:pt x="492" y="626"/>
                  </a:lnTo>
                  <a:lnTo>
                    <a:pt x="492" y="625"/>
                  </a:lnTo>
                  <a:lnTo>
                    <a:pt x="492" y="623"/>
                  </a:lnTo>
                  <a:lnTo>
                    <a:pt x="492" y="622"/>
                  </a:lnTo>
                  <a:lnTo>
                    <a:pt x="494" y="622"/>
                  </a:lnTo>
                  <a:lnTo>
                    <a:pt x="494" y="620"/>
                  </a:lnTo>
                  <a:lnTo>
                    <a:pt x="496" y="617"/>
                  </a:lnTo>
                  <a:lnTo>
                    <a:pt x="496" y="616"/>
                  </a:lnTo>
                  <a:lnTo>
                    <a:pt x="496" y="613"/>
                  </a:lnTo>
                  <a:lnTo>
                    <a:pt x="496" y="612"/>
                  </a:lnTo>
                  <a:lnTo>
                    <a:pt x="495" y="612"/>
                  </a:lnTo>
                  <a:lnTo>
                    <a:pt x="492" y="610"/>
                  </a:lnTo>
                  <a:lnTo>
                    <a:pt x="492" y="609"/>
                  </a:lnTo>
                  <a:lnTo>
                    <a:pt x="494" y="607"/>
                  </a:lnTo>
                  <a:lnTo>
                    <a:pt x="494" y="605"/>
                  </a:lnTo>
                  <a:lnTo>
                    <a:pt x="492" y="604"/>
                  </a:lnTo>
                  <a:lnTo>
                    <a:pt x="489" y="604"/>
                  </a:lnTo>
                  <a:lnTo>
                    <a:pt x="488" y="603"/>
                  </a:lnTo>
                  <a:lnTo>
                    <a:pt x="476" y="596"/>
                  </a:lnTo>
                  <a:lnTo>
                    <a:pt x="476" y="594"/>
                  </a:lnTo>
                  <a:lnTo>
                    <a:pt x="476" y="593"/>
                  </a:lnTo>
                  <a:lnTo>
                    <a:pt x="475" y="592"/>
                  </a:lnTo>
                  <a:lnTo>
                    <a:pt x="474" y="592"/>
                  </a:lnTo>
                  <a:lnTo>
                    <a:pt x="472" y="591"/>
                  </a:lnTo>
                  <a:lnTo>
                    <a:pt x="471" y="590"/>
                  </a:lnTo>
                  <a:lnTo>
                    <a:pt x="471" y="589"/>
                  </a:lnTo>
                  <a:lnTo>
                    <a:pt x="471" y="586"/>
                  </a:lnTo>
                  <a:lnTo>
                    <a:pt x="471" y="584"/>
                  </a:lnTo>
                  <a:lnTo>
                    <a:pt x="471" y="581"/>
                  </a:lnTo>
                  <a:lnTo>
                    <a:pt x="471" y="580"/>
                  </a:lnTo>
                  <a:lnTo>
                    <a:pt x="470" y="579"/>
                  </a:lnTo>
                  <a:lnTo>
                    <a:pt x="468" y="577"/>
                  </a:lnTo>
                  <a:lnTo>
                    <a:pt x="465" y="574"/>
                  </a:lnTo>
                  <a:lnTo>
                    <a:pt x="464" y="573"/>
                  </a:lnTo>
                  <a:lnTo>
                    <a:pt x="465" y="572"/>
                  </a:lnTo>
                  <a:lnTo>
                    <a:pt x="465" y="571"/>
                  </a:lnTo>
                  <a:lnTo>
                    <a:pt x="465" y="570"/>
                  </a:lnTo>
                  <a:lnTo>
                    <a:pt x="465" y="567"/>
                  </a:lnTo>
                  <a:lnTo>
                    <a:pt x="465" y="566"/>
                  </a:lnTo>
                  <a:lnTo>
                    <a:pt x="464" y="565"/>
                  </a:lnTo>
                  <a:lnTo>
                    <a:pt x="465" y="565"/>
                  </a:lnTo>
                  <a:lnTo>
                    <a:pt x="469" y="565"/>
                  </a:lnTo>
                  <a:lnTo>
                    <a:pt x="470" y="566"/>
                  </a:lnTo>
                  <a:lnTo>
                    <a:pt x="470" y="567"/>
                  </a:lnTo>
                  <a:lnTo>
                    <a:pt x="470" y="570"/>
                  </a:lnTo>
                  <a:lnTo>
                    <a:pt x="471" y="570"/>
                  </a:lnTo>
                  <a:lnTo>
                    <a:pt x="471" y="571"/>
                  </a:lnTo>
                  <a:lnTo>
                    <a:pt x="472" y="571"/>
                  </a:lnTo>
                  <a:lnTo>
                    <a:pt x="475" y="571"/>
                  </a:lnTo>
                  <a:lnTo>
                    <a:pt x="476" y="572"/>
                  </a:lnTo>
                  <a:lnTo>
                    <a:pt x="476" y="573"/>
                  </a:lnTo>
                  <a:lnTo>
                    <a:pt x="475" y="573"/>
                  </a:lnTo>
                  <a:lnTo>
                    <a:pt x="475" y="574"/>
                  </a:lnTo>
                  <a:lnTo>
                    <a:pt x="476" y="576"/>
                  </a:lnTo>
                  <a:lnTo>
                    <a:pt x="477" y="577"/>
                  </a:lnTo>
                  <a:lnTo>
                    <a:pt x="477" y="578"/>
                  </a:lnTo>
                  <a:lnTo>
                    <a:pt x="478" y="581"/>
                  </a:lnTo>
                  <a:lnTo>
                    <a:pt x="479" y="583"/>
                  </a:lnTo>
                  <a:lnTo>
                    <a:pt x="481" y="584"/>
                  </a:lnTo>
                  <a:lnTo>
                    <a:pt x="482" y="583"/>
                  </a:lnTo>
                  <a:lnTo>
                    <a:pt x="482" y="581"/>
                  </a:lnTo>
                  <a:lnTo>
                    <a:pt x="481" y="580"/>
                  </a:lnTo>
                  <a:lnTo>
                    <a:pt x="481" y="579"/>
                  </a:lnTo>
                  <a:lnTo>
                    <a:pt x="481" y="577"/>
                  </a:lnTo>
                  <a:lnTo>
                    <a:pt x="482" y="576"/>
                  </a:lnTo>
                  <a:lnTo>
                    <a:pt x="483" y="573"/>
                  </a:lnTo>
                  <a:lnTo>
                    <a:pt x="483" y="571"/>
                  </a:lnTo>
                  <a:lnTo>
                    <a:pt x="484" y="571"/>
                  </a:lnTo>
                  <a:lnTo>
                    <a:pt x="484" y="570"/>
                  </a:lnTo>
                  <a:lnTo>
                    <a:pt x="485" y="568"/>
                  </a:lnTo>
                  <a:lnTo>
                    <a:pt x="488" y="565"/>
                  </a:lnTo>
                  <a:lnTo>
                    <a:pt x="489" y="564"/>
                  </a:lnTo>
                  <a:lnTo>
                    <a:pt x="491" y="564"/>
                  </a:lnTo>
                  <a:lnTo>
                    <a:pt x="492" y="563"/>
                  </a:lnTo>
                  <a:lnTo>
                    <a:pt x="494" y="563"/>
                  </a:lnTo>
                  <a:lnTo>
                    <a:pt x="494" y="561"/>
                  </a:lnTo>
                  <a:lnTo>
                    <a:pt x="494" y="560"/>
                  </a:lnTo>
                  <a:lnTo>
                    <a:pt x="494" y="559"/>
                  </a:lnTo>
                  <a:lnTo>
                    <a:pt x="494" y="559"/>
                  </a:lnTo>
                  <a:lnTo>
                    <a:pt x="496" y="557"/>
                  </a:lnTo>
                  <a:lnTo>
                    <a:pt x="498" y="555"/>
                  </a:lnTo>
                  <a:lnTo>
                    <a:pt x="504" y="555"/>
                  </a:lnTo>
                  <a:lnTo>
                    <a:pt x="509" y="557"/>
                  </a:lnTo>
                  <a:lnTo>
                    <a:pt x="509" y="555"/>
                  </a:lnTo>
                  <a:lnTo>
                    <a:pt x="510" y="555"/>
                  </a:lnTo>
                  <a:lnTo>
                    <a:pt x="513" y="552"/>
                  </a:lnTo>
                  <a:lnTo>
                    <a:pt x="514" y="552"/>
                  </a:lnTo>
                  <a:lnTo>
                    <a:pt x="515" y="551"/>
                  </a:lnTo>
                  <a:lnTo>
                    <a:pt x="516" y="551"/>
                  </a:lnTo>
                  <a:lnTo>
                    <a:pt x="517" y="551"/>
                  </a:lnTo>
                  <a:lnTo>
                    <a:pt x="518" y="551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26" y="554"/>
                  </a:lnTo>
                  <a:lnTo>
                    <a:pt x="529" y="554"/>
                  </a:lnTo>
                  <a:lnTo>
                    <a:pt x="531" y="553"/>
                  </a:lnTo>
                  <a:lnTo>
                    <a:pt x="533" y="551"/>
                  </a:lnTo>
                  <a:lnTo>
                    <a:pt x="533" y="550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5" y="544"/>
                  </a:lnTo>
                  <a:lnTo>
                    <a:pt x="536" y="544"/>
                  </a:lnTo>
                  <a:lnTo>
                    <a:pt x="537" y="545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41" y="544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8" y="540"/>
                  </a:lnTo>
                  <a:lnTo>
                    <a:pt x="550" y="534"/>
                  </a:lnTo>
                  <a:lnTo>
                    <a:pt x="550" y="534"/>
                  </a:lnTo>
                  <a:lnTo>
                    <a:pt x="552" y="535"/>
                  </a:lnTo>
                  <a:lnTo>
                    <a:pt x="553" y="535"/>
                  </a:lnTo>
                  <a:lnTo>
                    <a:pt x="555" y="535"/>
                  </a:lnTo>
                  <a:lnTo>
                    <a:pt x="556" y="533"/>
                  </a:lnTo>
                  <a:lnTo>
                    <a:pt x="556" y="532"/>
                  </a:lnTo>
                  <a:lnTo>
                    <a:pt x="559" y="529"/>
                  </a:lnTo>
                  <a:lnTo>
                    <a:pt x="560" y="529"/>
                  </a:lnTo>
                  <a:lnTo>
                    <a:pt x="560" y="528"/>
                  </a:lnTo>
                  <a:lnTo>
                    <a:pt x="561" y="529"/>
                  </a:lnTo>
                  <a:lnTo>
                    <a:pt x="562" y="532"/>
                  </a:lnTo>
                  <a:lnTo>
                    <a:pt x="565" y="533"/>
                  </a:lnTo>
                  <a:lnTo>
                    <a:pt x="566" y="533"/>
                  </a:lnTo>
                  <a:lnTo>
                    <a:pt x="567" y="531"/>
                  </a:lnTo>
                  <a:lnTo>
                    <a:pt x="568" y="529"/>
                  </a:lnTo>
                  <a:lnTo>
                    <a:pt x="569" y="529"/>
                  </a:lnTo>
                  <a:lnTo>
                    <a:pt x="569" y="528"/>
                  </a:lnTo>
                  <a:lnTo>
                    <a:pt x="570" y="528"/>
                  </a:lnTo>
                  <a:lnTo>
                    <a:pt x="569" y="527"/>
                  </a:lnTo>
                  <a:lnTo>
                    <a:pt x="570" y="526"/>
                  </a:lnTo>
                  <a:lnTo>
                    <a:pt x="572" y="525"/>
                  </a:lnTo>
                  <a:lnTo>
                    <a:pt x="572" y="522"/>
                  </a:lnTo>
                  <a:lnTo>
                    <a:pt x="572" y="521"/>
                  </a:lnTo>
                  <a:lnTo>
                    <a:pt x="574" y="519"/>
                  </a:lnTo>
                  <a:lnTo>
                    <a:pt x="578" y="519"/>
                  </a:lnTo>
                  <a:lnTo>
                    <a:pt x="583" y="519"/>
                  </a:lnTo>
                  <a:lnTo>
                    <a:pt x="585" y="518"/>
                  </a:lnTo>
                  <a:lnTo>
                    <a:pt x="588" y="516"/>
                  </a:lnTo>
                  <a:lnTo>
                    <a:pt x="589" y="516"/>
                  </a:lnTo>
                  <a:lnTo>
                    <a:pt x="593" y="518"/>
                  </a:lnTo>
                  <a:lnTo>
                    <a:pt x="595" y="516"/>
                  </a:lnTo>
                  <a:lnTo>
                    <a:pt x="598" y="515"/>
                  </a:lnTo>
                  <a:lnTo>
                    <a:pt x="599" y="514"/>
                  </a:lnTo>
                  <a:lnTo>
                    <a:pt x="599" y="513"/>
                  </a:lnTo>
                  <a:lnTo>
                    <a:pt x="599" y="512"/>
                  </a:lnTo>
                  <a:lnTo>
                    <a:pt x="599" y="511"/>
                  </a:lnTo>
                  <a:lnTo>
                    <a:pt x="600" y="509"/>
                  </a:lnTo>
                  <a:lnTo>
                    <a:pt x="601" y="511"/>
                  </a:lnTo>
                  <a:lnTo>
                    <a:pt x="602" y="509"/>
                  </a:lnTo>
                  <a:lnTo>
                    <a:pt x="604" y="508"/>
                  </a:lnTo>
                  <a:lnTo>
                    <a:pt x="605" y="507"/>
                  </a:lnTo>
                  <a:lnTo>
                    <a:pt x="606" y="507"/>
                  </a:lnTo>
                  <a:lnTo>
                    <a:pt x="608" y="507"/>
                  </a:lnTo>
                  <a:lnTo>
                    <a:pt x="609" y="507"/>
                  </a:lnTo>
                  <a:lnTo>
                    <a:pt x="621" y="502"/>
                  </a:lnTo>
                  <a:lnTo>
                    <a:pt x="622" y="502"/>
                  </a:lnTo>
                  <a:lnTo>
                    <a:pt x="624" y="500"/>
                  </a:lnTo>
                  <a:lnTo>
                    <a:pt x="625" y="499"/>
                  </a:lnTo>
                  <a:lnTo>
                    <a:pt x="627" y="499"/>
                  </a:lnTo>
                  <a:lnTo>
                    <a:pt x="633" y="499"/>
                  </a:lnTo>
                  <a:lnTo>
                    <a:pt x="635" y="496"/>
                  </a:lnTo>
                  <a:lnTo>
                    <a:pt x="635" y="494"/>
                  </a:lnTo>
                  <a:lnTo>
                    <a:pt x="634" y="493"/>
                  </a:lnTo>
                  <a:lnTo>
                    <a:pt x="631" y="492"/>
                  </a:lnTo>
                  <a:lnTo>
                    <a:pt x="630" y="489"/>
                  </a:lnTo>
                  <a:lnTo>
                    <a:pt x="630" y="488"/>
                  </a:lnTo>
                  <a:lnTo>
                    <a:pt x="628" y="487"/>
                  </a:lnTo>
                  <a:lnTo>
                    <a:pt x="626" y="487"/>
                  </a:lnTo>
                  <a:lnTo>
                    <a:pt x="625" y="486"/>
                  </a:lnTo>
                  <a:lnTo>
                    <a:pt x="626" y="485"/>
                  </a:lnTo>
                  <a:lnTo>
                    <a:pt x="627" y="481"/>
                  </a:lnTo>
                  <a:lnTo>
                    <a:pt x="628" y="480"/>
                  </a:lnTo>
                  <a:lnTo>
                    <a:pt x="631" y="479"/>
                  </a:lnTo>
                  <a:lnTo>
                    <a:pt x="634" y="480"/>
                  </a:lnTo>
                  <a:lnTo>
                    <a:pt x="634" y="481"/>
                  </a:lnTo>
                  <a:lnTo>
                    <a:pt x="635" y="481"/>
                  </a:lnTo>
                  <a:lnTo>
                    <a:pt x="635" y="482"/>
                  </a:lnTo>
                  <a:lnTo>
                    <a:pt x="635" y="482"/>
                  </a:lnTo>
                  <a:lnTo>
                    <a:pt x="637" y="482"/>
                  </a:lnTo>
                  <a:lnTo>
                    <a:pt x="638" y="481"/>
                  </a:lnTo>
                  <a:lnTo>
                    <a:pt x="641" y="482"/>
                  </a:lnTo>
                  <a:lnTo>
                    <a:pt x="642" y="481"/>
                  </a:lnTo>
                  <a:lnTo>
                    <a:pt x="642" y="480"/>
                  </a:lnTo>
                  <a:lnTo>
                    <a:pt x="644" y="481"/>
                  </a:lnTo>
                  <a:lnTo>
                    <a:pt x="644" y="482"/>
                  </a:lnTo>
                  <a:lnTo>
                    <a:pt x="645" y="483"/>
                  </a:lnTo>
                  <a:lnTo>
                    <a:pt x="647" y="485"/>
                  </a:lnTo>
                  <a:lnTo>
                    <a:pt x="648" y="485"/>
                  </a:lnTo>
                  <a:lnTo>
                    <a:pt x="650" y="486"/>
                  </a:lnTo>
                  <a:lnTo>
                    <a:pt x="650" y="487"/>
                  </a:lnTo>
                  <a:lnTo>
                    <a:pt x="650" y="488"/>
                  </a:lnTo>
                  <a:lnTo>
                    <a:pt x="650" y="490"/>
                  </a:lnTo>
                  <a:lnTo>
                    <a:pt x="650" y="492"/>
                  </a:lnTo>
                  <a:lnTo>
                    <a:pt x="648" y="494"/>
                  </a:lnTo>
                  <a:lnTo>
                    <a:pt x="648" y="495"/>
                  </a:lnTo>
                  <a:lnTo>
                    <a:pt x="653" y="494"/>
                  </a:lnTo>
                  <a:lnTo>
                    <a:pt x="654" y="494"/>
                  </a:lnTo>
                  <a:lnTo>
                    <a:pt x="654" y="495"/>
                  </a:lnTo>
                  <a:lnTo>
                    <a:pt x="654" y="496"/>
                  </a:lnTo>
                  <a:lnTo>
                    <a:pt x="653" y="500"/>
                  </a:lnTo>
                  <a:lnTo>
                    <a:pt x="652" y="502"/>
                  </a:lnTo>
                  <a:lnTo>
                    <a:pt x="653" y="503"/>
                  </a:lnTo>
                  <a:lnTo>
                    <a:pt x="655" y="503"/>
                  </a:lnTo>
                  <a:lnTo>
                    <a:pt x="657" y="505"/>
                  </a:lnTo>
                  <a:lnTo>
                    <a:pt x="660" y="507"/>
                  </a:lnTo>
                  <a:lnTo>
                    <a:pt x="663" y="507"/>
                  </a:lnTo>
                  <a:lnTo>
                    <a:pt x="664" y="507"/>
                  </a:lnTo>
                  <a:lnTo>
                    <a:pt x="664" y="507"/>
                  </a:lnTo>
                  <a:lnTo>
                    <a:pt x="665" y="506"/>
                  </a:lnTo>
                  <a:lnTo>
                    <a:pt x="666" y="505"/>
                  </a:lnTo>
                  <a:lnTo>
                    <a:pt x="667" y="501"/>
                  </a:lnTo>
                  <a:lnTo>
                    <a:pt x="667" y="499"/>
                  </a:lnTo>
                  <a:lnTo>
                    <a:pt x="668" y="498"/>
                  </a:lnTo>
                  <a:lnTo>
                    <a:pt x="671" y="494"/>
                  </a:lnTo>
                  <a:lnTo>
                    <a:pt x="674" y="485"/>
                  </a:lnTo>
                  <a:lnTo>
                    <a:pt x="678" y="477"/>
                  </a:lnTo>
                  <a:lnTo>
                    <a:pt x="678" y="476"/>
                  </a:lnTo>
                  <a:lnTo>
                    <a:pt x="678" y="474"/>
                  </a:lnTo>
                  <a:lnTo>
                    <a:pt x="679" y="473"/>
                  </a:lnTo>
                  <a:lnTo>
                    <a:pt x="679" y="472"/>
                  </a:lnTo>
                  <a:lnTo>
                    <a:pt x="679" y="470"/>
                  </a:lnTo>
                  <a:lnTo>
                    <a:pt x="680" y="470"/>
                  </a:lnTo>
                  <a:lnTo>
                    <a:pt x="680" y="468"/>
                  </a:lnTo>
                  <a:lnTo>
                    <a:pt x="680" y="466"/>
                  </a:lnTo>
                  <a:lnTo>
                    <a:pt x="681" y="462"/>
                  </a:lnTo>
                  <a:lnTo>
                    <a:pt x="683" y="459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5"/>
                  </a:lnTo>
                  <a:lnTo>
                    <a:pt x="684" y="451"/>
                  </a:lnTo>
                  <a:lnTo>
                    <a:pt x="683" y="450"/>
                  </a:lnTo>
                  <a:lnTo>
                    <a:pt x="680" y="448"/>
                  </a:lnTo>
                  <a:lnTo>
                    <a:pt x="679" y="446"/>
                  </a:lnTo>
                  <a:lnTo>
                    <a:pt x="679" y="444"/>
                  </a:lnTo>
                  <a:lnTo>
                    <a:pt x="678" y="443"/>
                  </a:lnTo>
                  <a:lnTo>
                    <a:pt x="678" y="442"/>
                  </a:lnTo>
                  <a:lnTo>
                    <a:pt x="678" y="437"/>
                  </a:lnTo>
                  <a:lnTo>
                    <a:pt x="678" y="434"/>
                  </a:lnTo>
                  <a:lnTo>
                    <a:pt x="678" y="433"/>
                  </a:lnTo>
                  <a:lnTo>
                    <a:pt x="678" y="430"/>
                  </a:lnTo>
                  <a:lnTo>
                    <a:pt x="676" y="429"/>
                  </a:lnTo>
                  <a:lnTo>
                    <a:pt x="674" y="428"/>
                  </a:lnTo>
                  <a:lnTo>
                    <a:pt x="673" y="428"/>
                  </a:lnTo>
                  <a:lnTo>
                    <a:pt x="670" y="427"/>
                  </a:lnTo>
                  <a:lnTo>
                    <a:pt x="667" y="425"/>
                  </a:lnTo>
                  <a:lnTo>
                    <a:pt x="666" y="424"/>
                  </a:lnTo>
                  <a:lnTo>
                    <a:pt x="663" y="422"/>
                  </a:lnTo>
                  <a:lnTo>
                    <a:pt x="660" y="422"/>
                  </a:lnTo>
                  <a:lnTo>
                    <a:pt x="660" y="421"/>
                  </a:lnTo>
                  <a:lnTo>
                    <a:pt x="660" y="420"/>
                  </a:lnTo>
                  <a:lnTo>
                    <a:pt x="660" y="417"/>
                  </a:lnTo>
                  <a:lnTo>
                    <a:pt x="663" y="415"/>
                  </a:lnTo>
                  <a:lnTo>
                    <a:pt x="663" y="412"/>
                  </a:lnTo>
                  <a:lnTo>
                    <a:pt x="663" y="409"/>
                  </a:lnTo>
                  <a:lnTo>
                    <a:pt x="663" y="405"/>
                  </a:lnTo>
                  <a:lnTo>
                    <a:pt x="661" y="404"/>
                  </a:lnTo>
                  <a:lnTo>
                    <a:pt x="658" y="401"/>
                  </a:lnTo>
                  <a:lnTo>
                    <a:pt x="655" y="398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1"/>
                  </a:lnTo>
                  <a:lnTo>
                    <a:pt x="652" y="391"/>
                  </a:lnTo>
                  <a:lnTo>
                    <a:pt x="651" y="389"/>
                  </a:lnTo>
                  <a:lnTo>
                    <a:pt x="651" y="386"/>
                  </a:lnTo>
                  <a:lnTo>
                    <a:pt x="652" y="384"/>
                  </a:lnTo>
                  <a:lnTo>
                    <a:pt x="655" y="379"/>
                  </a:lnTo>
                  <a:lnTo>
                    <a:pt x="658" y="377"/>
                  </a:lnTo>
                  <a:lnTo>
                    <a:pt x="659" y="375"/>
                  </a:lnTo>
                  <a:lnTo>
                    <a:pt x="659" y="372"/>
                  </a:lnTo>
                  <a:lnTo>
                    <a:pt x="659" y="365"/>
                  </a:lnTo>
                  <a:lnTo>
                    <a:pt x="660" y="365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3" y="359"/>
                  </a:lnTo>
                  <a:lnTo>
                    <a:pt x="663" y="358"/>
                  </a:lnTo>
                  <a:lnTo>
                    <a:pt x="663" y="357"/>
                  </a:lnTo>
                  <a:lnTo>
                    <a:pt x="664" y="356"/>
                  </a:lnTo>
                  <a:lnTo>
                    <a:pt x="659" y="352"/>
                  </a:lnTo>
                  <a:lnTo>
                    <a:pt x="659" y="350"/>
                  </a:lnTo>
                  <a:lnTo>
                    <a:pt x="659" y="346"/>
                  </a:lnTo>
                  <a:lnTo>
                    <a:pt x="660" y="344"/>
                  </a:lnTo>
                  <a:lnTo>
                    <a:pt x="660" y="343"/>
                  </a:lnTo>
                  <a:lnTo>
                    <a:pt x="659" y="340"/>
                  </a:lnTo>
                  <a:lnTo>
                    <a:pt x="660" y="338"/>
                  </a:lnTo>
                  <a:lnTo>
                    <a:pt x="660" y="337"/>
                  </a:lnTo>
                  <a:lnTo>
                    <a:pt x="659" y="334"/>
                  </a:lnTo>
                  <a:lnTo>
                    <a:pt x="657" y="333"/>
                  </a:lnTo>
                  <a:lnTo>
                    <a:pt x="655" y="333"/>
                  </a:lnTo>
                  <a:lnTo>
                    <a:pt x="652" y="331"/>
                  </a:lnTo>
                  <a:lnTo>
                    <a:pt x="651" y="330"/>
                  </a:lnTo>
                  <a:lnTo>
                    <a:pt x="651" y="327"/>
                  </a:lnTo>
                  <a:lnTo>
                    <a:pt x="650" y="324"/>
                  </a:lnTo>
                  <a:lnTo>
                    <a:pt x="647" y="318"/>
                  </a:lnTo>
                  <a:lnTo>
                    <a:pt x="647" y="313"/>
                  </a:lnTo>
                  <a:lnTo>
                    <a:pt x="651" y="310"/>
                  </a:lnTo>
                  <a:lnTo>
                    <a:pt x="653" y="307"/>
                  </a:lnTo>
                  <a:lnTo>
                    <a:pt x="654" y="305"/>
                  </a:lnTo>
                  <a:lnTo>
                    <a:pt x="654" y="304"/>
                  </a:lnTo>
                  <a:lnTo>
                    <a:pt x="653" y="301"/>
                  </a:lnTo>
                  <a:lnTo>
                    <a:pt x="653" y="299"/>
                  </a:lnTo>
                  <a:lnTo>
                    <a:pt x="655" y="294"/>
                  </a:lnTo>
                  <a:lnTo>
                    <a:pt x="653" y="292"/>
                  </a:lnTo>
                  <a:lnTo>
                    <a:pt x="652" y="292"/>
                  </a:lnTo>
                  <a:lnTo>
                    <a:pt x="648" y="287"/>
                  </a:lnTo>
                  <a:lnTo>
                    <a:pt x="644" y="285"/>
                  </a:lnTo>
                  <a:lnTo>
                    <a:pt x="641" y="281"/>
                  </a:lnTo>
                  <a:lnTo>
                    <a:pt x="640" y="281"/>
                  </a:lnTo>
                  <a:lnTo>
                    <a:pt x="639" y="280"/>
                  </a:lnTo>
                  <a:lnTo>
                    <a:pt x="637" y="277"/>
                  </a:lnTo>
                  <a:lnTo>
                    <a:pt x="635" y="275"/>
                  </a:lnTo>
                  <a:lnTo>
                    <a:pt x="628" y="268"/>
                  </a:lnTo>
                  <a:lnTo>
                    <a:pt x="626" y="267"/>
                  </a:lnTo>
                  <a:lnTo>
                    <a:pt x="624" y="265"/>
                  </a:lnTo>
                  <a:lnTo>
                    <a:pt x="621" y="264"/>
                  </a:lnTo>
                  <a:lnTo>
                    <a:pt x="620" y="264"/>
                  </a:lnTo>
                  <a:lnTo>
                    <a:pt x="619" y="264"/>
                  </a:lnTo>
                  <a:lnTo>
                    <a:pt x="617" y="262"/>
                  </a:lnTo>
                  <a:lnTo>
                    <a:pt x="617" y="260"/>
                  </a:lnTo>
                  <a:lnTo>
                    <a:pt x="618" y="259"/>
                  </a:lnTo>
                  <a:lnTo>
                    <a:pt x="619" y="256"/>
                  </a:lnTo>
                  <a:lnTo>
                    <a:pt x="619" y="254"/>
                  </a:lnTo>
                  <a:lnTo>
                    <a:pt x="619" y="253"/>
                  </a:lnTo>
                  <a:lnTo>
                    <a:pt x="618" y="249"/>
                  </a:lnTo>
                  <a:lnTo>
                    <a:pt x="618" y="248"/>
                  </a:lnTo>
                  <a:lnTo>
                    <a:pt x="618" y="247"/>
                  </a:lnTo>
                  <a:lnTo>
                    <a:pt x="621" y="245"/>
                  </a:lnTo>
                  <a:lnTo>
                    <a:pt x="626" y="242"/>
                  </a:lnTo>
                  <a:lnTo>
                    <a:pt x="631" y="239"/>
                  </a:lnTo>
                  <a:lnTo>
                    <a:pt x="633" y="236"/>
                  </a:lnTo>
                  <a:lnTo>
                    <a:pt x="634" y="234"/>
                  </a:lnTo>
                  <a:lnTo>
                    <a:pt x="634" y="233"/>
                  </a:lnTo>
                  <a:lnTo>
                    <a:pt x="635" y="226"/>
                  </a:lnTo>
                  <a:lnTo>
                    <a:pt x="635" y="223"/>
                  </a:lnTo>
                  <a:lnTo>
                    <a:pt x="635" y="222"/>
                  </a:lnTo>
                  <a:lnTo>
                    <a:pt x="635" y="221"/>
                  </a:lnTo>
                  <a:lnTo>
                    <a:pt x="635" y="219"/>
                  </a:lnTo>
                  <a:lnTo>
                    <a:pt x="635" y="217"/>
                  </a:lnTo>
                  <a:lnTo>
                    <a:pt x="637" y="216"/>
                  </a:lnTo>
                  <a:lnTo>
                    <a:pt x="638" y="215"/>
                  </a:lnTo>
                  <a:lnTo>
                    <a:pt x="640" y="210"/>
                  </a:lnTo>
                  <a:lnTo>
                    <a:pt x="639" y="210"/>
                  </a:lnTo>
                  <a:lnTo>
                    <a:pt x="638" y="209"/>
                  </a:lnTo>
                  <a:lnTo>
                    <a:pt x="637" y="208"/>
                  </a:lnTo>
                  <a:lnTo>
                    <a:pt x="637" y="207"/>
                  </a:lnTo>
                  <a:lnTo>
                    <a:pt x="637" y="206"/>
                  </a:lnTo>
                  <a:lnTo>
                    <a:pt x="637" y="203"/>
                  </a:lnTo>
                  <a:lnTo>
                    <a:pt x="637" y="202"/>
                  </a:lnTo>
                  <a:lnTo>
                    <a:pt x="635" y="200"/>
                  </a:lnTo>
                  <a:lnTo>
                    <a:pt x="635" y="194"/>
                  </a:lnTo>
                  <a:lnTo>
                    <a:pt x="634" y="187"/>
                  </a:lnTo>
                  <a:lnTo>
                    <a:pt x="633" y="184"/>
                  </a:lnTo>
                  <a:lnTo>
                    <a:pt x="632" y="182"/>
                  </a:lnTo>
                  <a:lnTo>
                    <a:pt x="630" y="179"/>
                  </a:lnTo>
                  <a:lnTo>
                    <a:pt x="630" y="176"/>
                  </a:lnTo>
                  <a:lnTo>
                    <a:pt x="630" y="173"/>
                  </a:lnTo>
                  <a:lnTo>
                    <a:pt x="630" y="168"/>
                  </a:lnTo>
                  <a:lnTo>
                    <a:pt x="630" y="167"/>
                  </a:lnTo>
                  <a:lnTo>
                    <a:pt x="628" y="163"/>
                  </a:lnTo>
                  <a:lnTo>
                    <a:pt x="627" y="161"/>
                  </a:lnTo>
                  <a:lnTo>
                    <a:pt x="627" y="158"/>
                  </a:lnTo>
                  <a:lnTo>
                    <a:pt x="627" y="155"/>
                  </a:lnTo>
                  <a:lnTo>
                    <a:pt x="626" y="155"/>
                  </a:lnTo>
                  <a:lnTo>
                    <a:pt x="625" y="155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7" y="148"/>
                  </a:lnTo>
                  <a:lnTo>
                    <a:pt x="626" y="147"/>
                  </a:lnTo>
                  <a:lnTo>
                    <a:pt x="625" y="147"/>
                  </a:lnTo>
                  <a:lnTo>
                    <a:pt x="624" y="147"/>
                  </a:lnTo>
                  <a:lnTo>
                    <a:pt x="624" y="149"/>
                  </a:lnTo>
                  <a:lnTo>
                    <a:pt x="621" y="149"/>
                  </a:lnTo>
                  <a:lnTo>
                    <a:pt x="614" y="149"/>
                  </a:lnTo>
                  <a:lnTo>
                    <a:pt x="612" y="148"/>
                  </a:lnTo>
                  <a:lnTo>
                    <a:pt x="609" y="148"/>
                  </a:lnTo>
                  <a:lnTo>
                    <a:pt x="608" y="145"/>
                  </a:lnTo>
                  <a:lnTo>
                    <a:pt x="606" y="145"/>
                  </a:lnTo>
                  <a:lnTo>
                    <a:pt x="601" y="141"/>
                  </a:lnTo>
                  <a:lnTo>
                    <a:pt x="600" y="141"/>
                  </a:lnTo>
                  <a:lnTo>
                    <a:pt x="599" y="140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5" y="136"/>
                  </a:lnTo>
                  <a:lnTo>
                    <a:pt x="593" y="136"/>
                  </a:lnTo>
                  <a:lnTo>
                    <a:pt x="593" y="135"/>
                  </a:lnTo>
                  <a:lnTo>
                    <a:pt x="594" y="132"/>
                  </a:lnTo>
                  <a:lnTo>
                    <a:pt x="599" y="128"/>
                  </a:lnTo>
                  <a:lnTo>
                    <a:pt x="600" y="127"/>
                  </a:lnTo>
                  <a:lnTo>
                    <a:pt x="600" y="125"/>
                  </a:lnTo>
                  <a:lnTo>
                    <a:pt x="600" y="124"/>
                  </a:lnTo>
                  <a:lnTo>
                    <a:pt x="599" y="123"/>
                  </a:lnTo>
                  <a:lnTo>
                    <a:pt x="598" y="123"/>
                  </a:lnTo>
                  <a:lnTo>
                    <a:pt x="596" y="123"/>
                  </a:lnTo>
                  <a:lnTo>
                    <a:pt x="596" y="122"/>
                  </a:lnTo>
                  <a:lnTo>
                    <a:pt x="596" y="121"/>
                  </a:lnTo>
                  <a:lnTo>
                    <a:pt x="595" y="121"/>
                  </a:lnTo>
                  <a:lnTo>
                    <a:pt x="595" y="119"/>
                  </a:lnTo>
                  <a:lnTo>
                    <a:pt x="595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2" y="117"/>
                  </a:lnTo>
                  <a:lnTo>
                    <a:pt x="591" y="115"/>
                  </a:lnTo>
                  <a:lnTo>
                    <a:pt x="589" y="112"/>
                  </a:lnTo>
                  <a:lnTo>
                    <a:pt x="588" y="111"/>
                  </a:lnTo>
                  <a:lnTo>
                    <a:pt x="591" y="110"/>
                  </a:lnTo>
                  <a:lnTo>
                    <a:pt x="591" y="109"/>
                  </a:lnTo>
                  <a:lnTo>
                    <a:pt x="592" y="106"/>
                  </a:lnTo>
                  <a:lnTo>
                    <a:pt x="593" y="104"/>
                  </a:lnTo>
                  <a:lnTo>
                    <a:pt x="587" y="98"/>
                  </a:lnTo>
                  <a:lnTo>
                    <a:pt x="585" y="97"/>
                  </a:lnTo>
                  <a:lnTo>
                    <a:pt x="585" y="96"/>
                  </a:lnTo>
                  <a:lnTo>
                    <a:pt x="586" y="96"/>
                  </a:lnTo>
                  <a:lnTo>
                    <a:pt x="586" y="95"/>
                  </a:lnTo>
                  <a:lnTo>
                    <a:pt x="583" y="96"/>
                  </a:lnTo>
                  <a:lnTo>
                    <a:pt x="579" y="98"/>
                  </a:lnTo>
                  <a:lnTo>
                    <a:pt x="578" y="99"/>
                  </a:lnTo>
                  <a:lnTo>
                    <a:pt x="568" y="101"/>
                  </a:lnTo>
                  <a:lnTo>
                    <a:pt x="568" y="102"/>
                  </a:lnTo>
                  <a:lnTo>
                    <a:pt x="569" y="103"/>
                  </a:lnTo>
                  <a:lnTo>
                    <a:pt x="570" y="104"/>
                  </a:lnTo>
                  <a:lnTo>
                    <a:pt x="570" y="105"/>
                  </a:lnTo>
                  <a:lnTo>
                    <a:pt x="569" y="105"/>
                  </a:lnTo>
                  <a:lnTo>
                    <a:pt x="567" y="104"/>
                  </a:lnTo>
                  <a:lnTo>
                    <a:pt x="566" y="103"/>
                  </a:lnTo>
                  <a:lnTo>
                    <a:pt x="566" y="101"/>
                  </a:lnTo>
                  <a:lnTo>
                    <a:pt x="565" y="98"/>
                  </a:lnTo>
                  <a:lnTo>
                    <a:pt x="563" y="97"/>
                  </a:lnTo>
                  <a:lnTo>
                    <a:pt x="562" y="98"/>
                  </a:lnTo>
                  <a:lnTo>
                    <a:pt x="561" y="97"/>
                  </a:lnTo>
                  <a:lnTo>
                    <a:pt x="562" y="96"/>
                  </a:lnTo>
                  <a:lnTo>
                    <a:pt x="562" y="95"/>
                  </a:lnTo>
                  <a:lnTo>
                    <a:pt x="561" y="93"/>
                  </a:lnTo>
                  <a:lnTo>
                    <a:pt x="559" y="96"/>
                  </a:lnTo>
                  <a:lnTo>
                    <a:pt x="556" y="96"/>
                  </a:lnTo>
                  <a:lnTo>
                    <a:pt x="557" y="95"/>
                  </a:lnTo>
                  <a:lnTo>
                    <a:pt x="559" y="93"/>
                  </a:lnTo>
                  <a:lnTo>
                    <a:pt x="556" y="92"/>
                  </a:lnTo>
                  <a:lnTo>
                    <a:pt x="554" y="86"/>
                  </a:lnTo>
                  <a:lnTo>
                    <a:pt x="552" y="85"/>
                  </a:lnTo>
                  <a:lnTo>
                    <a:pt x="550" y="85"/>
                  </a:lnTo>
                  <a:lnTo>
                    <a:pt x="546" y="83"/>
                  </a:lnTo>
                  <a:lnTo>
                    <a:pt x="543" y="83"/>
                  </a:lnTo>
                  <a:lnTo>
                    <a:pt x="544" y="82"/>
                  </a:lnTo>
                  <a:lnTo>
                    <a:pt x="546" y="82"/>
                  </a:lnTo>
                  <a:lnTo>
                    <a:pt x="546" y="80"/>
                  </a:lnTo>
                  <a:lnTo>
                    <a:pt x="542" y="80"/>
                  </a:lnTo>
                  <a:lnTo>
                    <a:pt x="541" y="80"/>
                  </a:lnTo>
                  <a:lnTo>
                    <a:pt x="541" y="80"/>
                  </a:lnTo>
                  <a:lnTo>
                    <a:pt x="541" y="79"/>
                  </a:lnTo>
                  <a:lnTo>
                    <a:pt x="541" y="78"/>
                  </a:lnTo>
                  <a:lnTo>
                    <a:pt x="539" y="75"/>
                  </a:lnTo>
                  <a:lnTo>
                    <a:pt x="539" y="72"/>
                  </a:lnTo>
                  <a:lnTo>
                    <a:pt x="540" y="70"/>
                  </a:lnTo>
                  <a:lnTo>
                    <a:pt x="539" y="69"/>
                  </a:lnTo>
                  <a:lnTo>
                    <a:pt x="535" y="66"/>
                  </a:lnTo>
                  <a:lnTo>
                    <a:pt x="535" y="65"/>
                  </a:lnTo>
                  <a:lnTo>
                    <a:pt x="534" y="64"/>
                  </a:lnTo>
                  <a:lnTo>
                    <a:pt x="534" y="63"/>
                  </a:lnTo>
                  <a:lnTo>
                    <a:pt x="535" y="62"/>
                  </a:lnTo>
                  <a:lnTo>
                    <a:pt x="533" y="60"/>
                  </a:lnTo>
                  <a:lnTo>
                    <a:pt x="530" y="62"/>
                  </a:lnTo>
                  <a:lnTo>
                    <a:pt x="527" y="64"/>
                  </a:lnTo>
                  <a:lnTo>
                    <a:pt x="524" y="66"/>
                  </a:lnTo>
                  <a:lnTo>
                    <a:pt x="524" y="67"/>
                  </a:lnTo>
                  <a:lnTo>
                    <a:pt x="523" y="69"/>
                  </a:lnTo>
                  <a:lnTo>
                    <a:pt x="523" y="70"/>
                  </a:lnTo>
                  <a:lnTo>
                    <a:pt x="522" y="71"/>
                  </a:lnTo>
                  <a:lnTo>
                    <a:pt x="522" y="71"/>
                  </a:lnTo>
                  <a:lnTo>
                    <a:pt x="521" y="71"/>
                  </a:lnTo>
                  <a:lnTo>
                    <a:pt x="520" y="71"/>
                  </a:lnTo>
                  <a:lnTo>
                    <a:pt x="518" y="70"/>
                  </a:lnTo>
                  <a:lnTo>
                    <a:pt x="517" y="69"/>
                  </a:lnTo>
                  <a:lnTo>
                    <a:pt x="517" y="67"/>
                  </a:lnTo>
                  <a:lnTo>
                    <a:pt x="517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5" y="69"/>
                  </a:lnTo>
                  <a:lnTo>
                    <a:pt x="514" y="67"/>
                  </a:lnTo>
                  <a:lnTo>
                    <a:pt x="513" y="69"/>
                  </a:lnTo>
                  <a:lnTo>
                    <a:pt x="511" y="67"/>
                  </a:lnTo>
                  <a:lnTo>
                    <a:pt x="510" y="66"/>
                  </a:lnTo>
                  <a:lnTo>
                    <a:pt x="510" y="67"/>
                  </a:lnTo>
                  <a:lnTo>
                    <a:pt x="509" y="70"/>
                  </a:lnTo>
                  <a:lnTo>
                    <a:pt x="509" y="67"/>
                  </a:lnTo>
                  <a:lnTo>
                    <a:pt x="510" y="66"/>
                  </a:lnTo>
                  <a:lnTo>
                    <a:pt x="510" y="65"/>
                  </a:lnTo>
                  <a:lnTo>
                    <a:pt x="511" y="65"/>
                  </a:lnTo>
                  <a:lnTo>
                    <a:pt x="511" y="64"/>
                  </a:lnTo>
                  <a:lnTo>
                    <a:pt x="510" y="64"/>
                  </a:lnTo>
                  <a:lnTo>
                    <a:pt x="509" y="64"/>
                  </a:lnTo>
                  <a:lnTo>
                    <a:pt x="508" y="65"/>
                  </a:lnTo>
                  <a:lnTo>
                    <a:pt x="508" y="66"/>
                  </a:lnTo>
                  <a:lnTo>
                    <a:pt x="509" y="66"/>
                  </a:lnTo>
                  <a:lnTo>
                    <a:pt x="504" y="69"/>
                  </a:lnTo>
                  <a:lnTo>
                    <a:pt x="502" y="70"/>
                  </a:lnTo>
                  <a:lnTo>
                    <a:pt x="501" y="69"/>
                  </a:lnTo>
                  <a:lnTo>
                    <a:pt x="501" y="70"/>
                  </a:lnTo>
                  <a:lnTo>
                    <a:pt x="500" y="69"/>
                  </a:lnTo>
                  <a:lnTo>
                    <a:pt x="498" y="70"/>
                  </a:lnTo>
                  <a:lnTo>
                    <a:pt x="498" y="71"/>
                  </a:lnTo>
                  <a:lnTo>
                    <a:pt x="500" y="71"/>
                  </a:lnTo>
                  <a:lnTo>
                    <a:pt x="495" y="73"/>
                  </a:lnTo>
                  <a:lnTo>
                    <a:pt x="494" y="75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4" y="78"/>
                  </a:lnTo>
                  <a:lnTo>
                    <a:pt x="492" y="78"/>
                  </a:lnTo>
                  <a:lnTo>
                    <a:pt x="490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0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1" y="85"/>
                  </a:lnTo>
                  <a:lnTo>
                    <a:pt x="489" y="84"/>
                  </a:lnTo>
                  <a:lnTo>
                    <a:pt x="485" y="82"/>
                  </a:lnTo>
                  <a:lnTo>
                    <a:pt x="487" y="80"/>
                  </a:lnTo>
                  <a:lnTo>
                    <a:pt x="487" y="80"/>
                  </a:lnTo>
                  <a:lnTo>
                    <a:pt x="485" y="79"/>
                  </a:lnTo>
                  <a:lnTo>
                    <a:pt x="485" y="78"/>
                  </a:lnTo>
                  <a:lnTo>
                    <a:pt x="487" y="77"/>
                  </a:lnTo>
                  <a:lnTo>
                    <a:pt x="488" y="76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2"/>
                  </a:lnTo>
                  <a:lnTo>
                    <a:pt x="489" y="72"/>
                  </a:lnTo>
                  <a:lnTo>
                    <a:pt x="489" y="73"/>
                  </a:lnTo>
                  <a:lnTo>
                    <a:pt x="490" y="73"/>
                  </a:lnTo>
                  <a:lnTo>
                    <a:pt x="490" y="71"/>
                  </a:lnTo>
                  <a:lnTo>
                    <a:pt x="490" y="69"/>
                  </a:lnTo>
                  <a:lnTo>
                    <a:pt x="491" y="67"/>
                  </a:lnTo>
                  <a:lnTo>
                    <a:pt x="492" y="66"/>
                  </a:lnTo>
                  <a:lnTo>
                    <a:pt x="494" y="67"/>
                  </a:lnTo>
                  <a:lnTo>
                    <a:pt x="496" y="67"/>
                  </a:lnTo>
                  <a:lnTo>
                    <a:pt x="497" y="70"/>
                  </a:lnTo>
                  <a:lnTo>
                    <a:pt x="497" y="67"/>
                  </a:lnTo>
                  <a:lnTo>
                    <a:pt x="498" y="67"/>
                  </a:lnTo>
                  <a:lnTo>
                    <a:pt x="501" y="66"/>
                  </a:lnTo>
                  <a:lnTo>
                    <a:pt x="501" y="65"/>
                  </a:lnTo>
                  <a:lnTo>
                    <a:pt x="502" y="65"/>
                  </a:lnTo>
                  <a:lnTo>
                    <a:pt x="502" y="64"/>
                  </a:lnTo>
                  <a:lnTo>
                    <a:pt x="503" y="64"/>
                  </a:lnTo>
                  <a:lnTo>
                    <a:pt x="503" y="63"/>
                  </a:lnTo>
                  <a:lnTo>
                    <a:pt x="504" y="63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2"/>
                  </a:lnTo>
                  <a:lnTo>
                    <a:pt x="515" y="63"/>
                  </a:lnTo>
                  <a:lnTo>
                    <a:pt x="522" y="64"/>
                  </a:lnTo>
                  <a:lnTo>
                    <a:pt x="524" y="63"/>
                  </a:lnTo>
                  <a:lnTo>
                    <a:pt x="527" y="62"/>
                  </a:lnTo>
                  <a:lnTo>
                    <a:pt x="526" y="59"/>
                  </a:lnTo>
                  <a:lnTo>
                    <a:pt x="523" y="59"/>
                  </a:lnTo>
                  <a:lnTo>
                    <a:pt x="522" y="60"/>
                  </a:lnTo>
                  <a:lnTo>
                    <a:pt x="520" y="59"/>
                  </a:lnTo>
                  <a:lnTo>
                    <a:pt x="502" y="59"/>
                  </a:lnTo>
                  <a:lnTo>
                    <a:pt x="498" y="57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5" y="56"/>
                  </a:lnTo>
                  <a:lnTo>
                    <a:pt x="494" y="59"/>
                  </a:lnTo>
                  <a:lnTo>
                    <a:pt x="491" y="65"/>
                  </a:lnTo>
                  <a:lnTo>
                    <a:pt x="491" y="66"/>
                  </a:lnTo>
                  <a:lnTo>
                    <a:pt x="487" y="73"/>
                  </a:lnTo>
                  <a:lnTo>
                    <a:pt x="483" y="78"/>
                  </a:lnTo>
                  <a:lnTo>
                    <a:pt x="483" y="79"/>
                  </a:lnTo>
                  <a:lnTo>
                    <a:pt x="479" y="82"/>
                  </a:lnTo>
                  <a:lnTo>
                    <a:pt x="474" y="84"/>
                  </a:lnTo>
                  <a:lnTo>
                    <a:pt x="472" y="85"/>
                  </a:lnTo>
                  <a:lnTo>
                    <a:pt x="471" y="85"/>
                  </a:lnTo>
                  <a:lnTo>
                    <a:pt x="470" y="89"/>
                  </a:lnTo>
                  <a:lnTo>
                    <a:pt x="468" y="90"/>
                  </a:lnTo>
                  <a:lnTo>
                    <a:pt x="465" y="93"/>
                  </a:lnTo>
                  <a:lnTo>
                    <a:pt x="465" y="95"/>
                  </a:lnTo>
                  <a:lnTo>
                    <a:pt x="466" y="93"/>
                  </a:lnTo>
                  <a:lnTo>
                    <a:pt x="468" y="93"/>
                  </a:lnTo>
                  <a:lnTo>
                    <a:pt x="468" y="96"/>
                  </a:lnTo>
                  <a:lnTo>
                    <a:pt x="465" y="97"/>
                  </a:lnTo>
                  <a:lnTo>
                    <a:pt x="465" y="98"/>
                  </a:lnTo>
                  <a:lnTo>
                    <a:pt x="465" y="99"/>
                  </a:lnTo>
                  <a:lnTo>
                    <a:pt x="465" y="103"/>
                  </a:lnTo>
                  <a:lnTo>
                    <a:pt x="466" y="104"/>
                  </a:lnTo>
                  <a:lnTo>
                    <a:pt x="465" y="103"/>
                  </a:lnTo>
                  <a:lnTo>
                    <a:pt x="465" y="99"/>
                  </a:lnTo>
                  <a:lnTo>
                    <a:pt x="465" y="98"/>
                  </a:lnTo>
                  <a:lnTo>
                    <a:pt x="465" y="96"/>
                  </a:lnTo>
                  <a:lnTo>
                    <a:pt x="465" y="92"/>
                  </a:lnTo>
                  <a:lnTo>
                    <a:pt x="462" y="93"/>
                  </a:lnTo>
                  <a:lnTo>
                    <a:pt x="444" y="98"/>
                  </a:lnTo>
                  <a:lnTo>
                    <a:pt x="437" y="97"/>
                  </a:lnTo>
                  <a:lnTo>
                    <a:pt x="436" y="97"/>
                  </a:lnTo>
                  <a:lnTo>
                    <a:pt x="432" y="99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0" y="103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0" y="106"/>
                  </a:lnTo>
                  <a:lnTo>
                    <a:pt x="430" y="108"/>
                  </a:lnTo>
                  <a:lnTo>
                    <a:pt x="429" y="108"/>
                  </a:lnTo>
                  <a:lnTo>
                    <a:pt x="427" y="109"/>
                  </a:lnTo>
                  <a:lnTo>
                    <a:pt x="426" y="111"/>
                  </a:lnTo>
                  <a:lnTo>
                    <a:pt x="425" y="112"/>
                  </a:lnTo>
                  <a:lnTo>
                    <a:pt x="424" y="112"/>
                  </a:lnTo>
                  <a:lnTo>
                    <a:pt x="422" y="111"/>
                  </a:lnTo>
                  <a:lnTo>
                    <a:pt x="422" y="112"/>
                  </a:lnTo>
                  <a:lnTo>
                    <a:pt x="423" y="112"/>
                  </a:lnTo>
                  <a:lnTo>
                    <a:pt x="423" y="114"/>
                  </a:lnTo>
                  <a:lnTo>
                    <a:pt x="420" y="116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19" y="119"/>
                  </a:lnTo>
                  <a:lnTo>
                    <a:pt x="418" y="121"/>
                  </a:lnTo>
                  <a:lnTo>
                    <a:pt x="419" y="123"/>
                  </a:lnTo>
                  <a:lnTo>
                    <a:pt x="418" y="125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6" y="129"/>
                  </a:lnTo>
                  <a:lnTo>
                    <a:pt x="413" y="124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1" y="124"/>
                  </a:lnTo>
                  <a:lnTo>
                    <a:pt x="401" y="122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399" y="118"/>
                  </a:lnTo>
                  <a:lnTo>
                    <a:pt x="398" y="117"/>
                  </a:lnTo>
                  <a:lnTo>
                    <a:pt x="398" y="115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87" y="116"/>
                  </a:lnTo>
                  <a:lnTo>
                    <a:pt x="383" y="117"/>
                  </a:lnTo>
                  <a:lnTo>
                    <a:pt x="381" y="118"/>
                  </a:lnTo>
                  <a:lnTo>
                    <a:pt x="380" y="118"/>
                  </a:lnTo>
                  <a:lnTo>
                    <a:pt x="379" y="121"/>
                  </a:lnTo>
                  <a:lnTo>
                    <a:pt x="378" y="122"/>
                  </a:lnTo>
                  <a:lnTo>
                    <a:pt x="377" y="122"/>
                  </a:lnTo>
                  <a:lnTo>
                    <a:pt x="376" y="121"/>
                  </a:lnTo>
                  <a:lnTo>
                    <a:pt x="376" y="119"/>
                  </a:lnTo>
                  <a:lnTo>
                    <a:pt x="376" y="118"/>
                  </a:lnTo>
                  <a:lnTo>
                    <a:pt x="374" y="117"/>
                  </a:lnTo>
                  <a:lnTo>
                    <a:pt x="373" y="117"/>
                  </a:lnTo>
                  <a:lnTo>
                    <a:pt x="371" y="117"/>
                  </a:lnTo>
                  <a:lnTo>
                    <a:pt x="368" y="116"/>
                  </a:lnTo>
                  <a:lnTo>
                    <a:pt x="367" y="115"/>
                  </a:lnTo>
                  <a:lnTo>
                    <a:pt x="366" y="114"/>
                  </a:lnTo>
                  <a:lnTo>
                    <a:pt x="365" y="111"/>
                  </a:lnTo>
                  <a:lnTo>
                    <a:pt x="365" y="110"/>
                  </a:lnTo>
                  <a:lnTo>
                    <a:pt x="366" y="109"/>
                  </a:lnTo>
                  <a:lnTo>
                    <a:pt x="368" y="105"/>
                  </a:lnTo>
                  <a:lnTo>
                    <a:pt x="370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3" y="105"/>
                  </a:lnTo>
                  <a:lnTo>
                    <a:pt x="376" y="104"/>
                  </a:lnTo>
                  <a:lnTo>
                    <a:pt x="377" y="103"/>
                  </a:lnTo>
                  <a:lnTo>
                    <a:pt x="380" y="99"/>
                  </a:lnTo>
                  <a:lnTo>
                    <a:pt x="389" y="93"/>
                  </a:lnTo>
                  <a:lnTo>
                    <a:pt x="389" y="92"/>
                  </a:lnTo>
                  <a:lnTo>
                    <a:pt x="390" y="91"/>
                  </a:lnTo>
                  <a:lnTo>
                    <a:pt x="390" y="90"/>
                  </a:lnTo>
                  <a:lnTo>
                    <a:pt x="390" y="88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90" y="80"/>
                  </a:lnTo>
                  <a:lnTo>
                    <a:pt x="390" y="79"/>
                  </a:lnTo>
                  <a:lnTo>
                    <a:pt x="389" y="73"/>
                  </a:lnTo>
                  <a:lnTo>
                    <a:pt x="389" y="71"/>
                  </a:lnTo>
                  <a:lnTo>
                    <a:pt x="390" y="72"/>
                  </a:lnTo>
                  <a:lnTo>
                    <a:pt x="391" y="71"/>
                  </a:lnTo>
                  <a:lnTo>
                    <a:pt x="393" y="67"/>
                  </a:lnTo>
                  <a:lnTo>
                    <a:pt x="391" y="66"/>
                  </a:lnTo>
                  <a:lnTo>
                    <a:pt x="385" y="70"/>
                  </a:lnTo>
                  <a:lnTo>
                    <a:pt x="384" y="69"/>
                  </a:lnTo>
                  <a:lnTo>
                    <a:pt x="384" y="67"/>
                  </a:lnTo>
                  <a:lnTo>
                    <a:pt x="379" y="69"/>
                  </a:lnTo>
                  <a:lnTo>
                    <a:pt x="377" y="70"/>
                  </a:lnTo>
                  <a:lnTo>
                    <a:pt x="374" y="71"/>
                  </a:lnTo>
                  <a:lnTo>
                    <a:pt x="370" y="76"/>
                  </a:lnTo>
                  <a:lnTo>
                    <a:pt x="367" y="77"/>
                  </a:lnTo>
                  <a:lnTo>
                    <a:pt x="364" y="78"/>
                  </a:lnTo>
                  <a:lnTo>
                    <a:pt x="360" y="77"/>
                  </a:lnTo>
                  <a:lnTo>
                    <a:pt x="353" y="70"/>
                  </a:lnTo>
                  <a:lnTo>
                    <a:pt x="342" y="65"/>
                  </a:lnTo>
                  <a:lnTo>
                    <a:pt x="338" y="62"/>
                  </a:lnTo>
                  <a:lnTo>
                    <a:pt x="335" y="60"/>
                  </a:lnTo>
                  <a:lnTo>
                    <a:pt x="332" y="60"/>
                  </a:lnTo>
                  <a:lnTo>
                    <a:pt x="331" y="60"/>
                  </a:lnTo>
                  <a:lnTo>
                    <a:pt x="331" y="62"/>
                  </a:lnTo>
                  <a:lnTo>
                    <a:pt x="329" y="63"/>
                  </a:lnTo>
                  <a:lnTo>
                    <a:pt x="328" y="63"/>
                  </a:lnTo>
                  <a:lnTo>
                    <a:pt x="326" y="64"/>
                  </a:lnTo>
                  <a:lnTo>
                    <a:pt x="325" y="64"/>
                  </a:lnTo>
                  <a:lnTo>
                    <a:pt x="325" y="65"/>
                  </a:lnTo>
                  <a:lnTo>
                    <a:pt x="324" y="70"/>
                  </a:lnTo>
                  <a:lnTo>
                    <a:pt x="322" y="73"/>
                  </a:lnTo>
                  <a:lnTo>
                    <a:pt x="321" y="75"/>
                  </a:lnTo>
                  <a:lnTo>
                    <a:pt x="320" y="76"/>
                  </a:lnTo>
                  <a:lnTo>
                    <a:pt x="320" y="75"/>
                  </a:lnTo>
                  <a:lnTo>
                    <a:pt x="321" y="73"/>
                  </a:lnTo>
                  <a:lnTo>
                    <a:pt x="321" y="72"/>
                  </a:lnTo>
                  <a:lnTo>
                    <a:pt x="320" y="71"/>
                  </a:lnTo>
                  <a:lnTo>
                    <a:pt x="320" y="70"/>
                  </a:lnTo>
                  <a:lnTo>
                    <a:pt x="321" y="69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4" y="64"/>
                  </a:lnTo>
                  <a:lnTo>
                    <a:pt x="324" y="63"/>
                  </a:lnTo>
                  <a:lnTo>
                    <a:pt x="324" y="60"/>
                  </a:lnTo>
                  <a:lnTo>
                    <a:pt x="324" y="59"/>
                  </a:lnTo>
                  <a:lnTo>
                    <a:pt x="324" y="58"/>
                  </a:lnTo>
                  <a:lnTo>
                    <a:pt x="320" y="53"/>
                  </a:lnTo>
                  <a:lnTo>
                    <a:pt x="319" y="53"/>
                  </a:lnTo>
                  <a:lnTo>
                    <a:pt x="300" y="57"/>
                  </a:lnTo>
                  <a:lnTo>
                    <a:pt x="296" y="56"/>
                  </a:lnTo>
                  <a:lnTo>
                    <a:pt x="296" y="54"/>
                  </a:lnTo>
                  <a:lnTo>
                    <a:pt x="300" y="54"/>
                  </a:lnTo>
                  <a:lnTo>
                    <a:pt x="303" y="53"/>
                  </a:lnTo>
                  <a:lnTo>
                    <a:pt x="306" y="52"/>
                  </a:lnTo>
                  <a:lnTo>
                    <a:pt x="308" y="51"/>
                  </a:lnTo>
                  <a:lnTo>
                    <a:pt x="309" y="49"/>
                  </a:lnTo>
                  <a:lnTo>
                    <a:pt x="311" y="47"/>
                  </a:lnTo>
                  <a:lnTo>
                    <a:pt x="311" y="45"/>
                  </a:lnTo>
                  <a:lnTo>
                    <a:pt x="312" y="43"/>
                  </a:lnTo>
                  <a:lnTo>
                    <a:pt x="312" y="38"/>
                  </a:lnTo>
                  <a:lnTo>
                    <a:pt x="312" y="34"/>
                  </a:lnTo>
                  <a:lnTo>
                    <a:pt x="312" y="33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09" y="31"/>
                  </a:lnTo>
                  <a:lnTo>
                    <a:pt x="308" y="30"/>
                  </a:lnTo>
                  <a:lnTo>
                    <a:pt x="307" y="30"/>
                  </a:lnTo>
                  <a:lnTo>
                    <a:pt x="305" y="31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08" y="27"/>
                  </a:lnTo>
                  <a:lnTo>
                    <a:pt x="309" y="27"/>
                  </a:lnTo>
                  <a:lnTo>
                    <a:pt x="311" y="26"/>
                  </a:lnTo>
                  <a:lnTo>
                    <a:pt x="308" y="25"/>
                  </a:lnTo>
                  <a:lnTo>
                    <a:pt x="308" y="24"/>
                  </a:lnTo>
                  <a:lnTo>
                    <a:pt x="307" y="24"/>
                  </a:lnTo>
                  <a:lnTo>
                    <a:pt x="307" y="19"/>
                  </a:lnTo>
                  <a:lnTo>
                    <a:pt x="305" y="17"/>
                  </a:lnTo>
                  <a:lnTo>
                    <a:pt x="302" y="15"/>
                  </a:lnTo>
                  <a:lnTo>
                    <a:pt x="300" y="15"/>
                  </a:lnTo>
                  <a:lnTo>
                    <a:pt x="301" y="19"/>
                  </a:lnTo>
                  <a:lnTo>
                    <a:pt x="298" y="20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7"/>
                  </a:lnTo>
                  <a:lnTo>
                    <a:pt x="293" y="15"/>
                  </a:lnTo>
                  <a:lnTo>
                    <a:pt x="290" y="14"/>
                  </a:lnTo>
                  <a:lnTo>
                    <a:pt x="289" y="13"/>
                  </a:lnTo>
                  <a:lnTo>
                    <a:pt x="286" y="12"/>
                  </a:lnTo>
                  <a:lnTo>
                    <a:pt x="281" y="12"/>
                  </a:lnTo>
                  <a:lnTo>
                    <a:pt x="277" y="11"/>
                  </a:lnTo>
                  <a:lnTo>
                    <a:pt x="277" y="6"/>
                  </a:lnTo>
                  <a:lnTo>
                    <a:pt x="276" y="6"/>
                  </a:lnTo>
                  <a:lnTo>
                    <a:pt x="275" y="8"/>
                  </a:lnTo>
                  <a:lnTo>
                    <a:pt x="274" y="8"/>
                  </a:lnTo>
                  <a:lnTo>
                    <a:pt x="272" y="11"/>
                  </a:lnTo>
                  <a:lnTo>
                    <a:pt x="267" y="13"/>
                  </a:lnTo>
                  <a:lnTo>
                    <a:pt x="267" y="13"/>
                  </a:lnTo>
                  <a:lnTo>
                    <a:pt x="264" y="13"/>
                  </a:lnTo>
                  <a:lnTo>
                    <a:pt x="263" y="12"/>
                  </a:lnTo>
                  <a:lnTo>
                    <a:pt x="262" y="12"/>
                  </a:lnTo>
                  <a:lnTo>
                    <a:pt x="261" y="13"/>
                  </a:lnTo>
                  <a:lnTo>
                    <a:pt x="260" y="13"/>
                  </a:lnTo>
                  <a:lnTo>
                    <a:pt x="260" y="14"/>
                  </a:lnTo>
                  <a:lnTo>
                    <a:pt x="259" y="14"/>
                  </a:lnTo>
                  <a:lnTo>
                    <a:pt x="253" y="14"/>
                  </a:lnTo>
                  <a:lnTo>
                    <a:pt x="251" y="13"/>
                  </a:lnTo>
                  <a:lnTo>
                    <a:pt x="250" y="12"/>
                  </a:lnTo>
                  <a:lnTo>
                    <a:pt x="250" y="10"/>
                  </a:lnTo>
                  <a:lnTo>
                    <a:pt x="250" y="8"/>
                  </a:lnTo>
                  <a:lnTo>
                    <a:pt x="249" y="7"/>
                  </a:lnTo>
                  <a:lnTo>
                    <a:pt x="234" y="4"/>
                  </a:lnTo>
                  <a:lnTo>
                    <a:pt x="227" y="1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4" y="2"/>
                  </a:lnTo>
                  <a:lnTo>
                    <a:pt x="211" y="2"/>
                  </a:lnTo>
                  <a:lnTo>
                    <a:pt x="209" y="1"/>
                  </a:lnTo>
                  <a:lnTo>
                    <a:pt x="209" y="5"/>
                  </a:lnTo>
                  <a:lnTo>
                    <a:pt x="208" y="8"/>
                  </a:lnTo>
                  <a:lnTo>
                    <a:pt x="209" y="12"/>
                  </a:lnTo>
                  <a:lnTo>
                    <a:pt x="210" y="14"/>
                  </a:lnTo>
                  <a:lnTo>
                    <a:pt x="210" y="17"/>
                  </a:lnTo>
                  <a:lnTo>
                    <a:pt x="211" y="20"/>
                  </a:lnTo>
                  <a:lnTo>
                    <a:pt x="210" y="23"/>
                  </a:lnTo>
                  <a:lnTo>
                    <a:pt x="214" y="24"/>
                  </a:lnTo>
                  <a:lnTo>
                    <a:pt x="217" y="27"/>
                  </a:lnTo>
                  <a:lnTo>
                    <a:pt x="220" y="28"/>
                  </a:lnTo>
                  <a:lnTo>
                    <a:pt x="221" y="30"/>
                  </a:lnTo>
                  <a:lnTo>
                    <a:pt x="223" y="38"/>
                  </a:lnTo>
                  <a:lnTo>
                    <a:pt x="221" y="39"/>
                  </a:lnTo>
                  <a:lnTo>
                    <a:pt x="221" y="40"/>
                  </a:lnTo>
                  <a:lnTo>
                    <a:pt x="222" y="40"/>
                  </a:lnTo>
                  <a:lnTo>
                    <a:pt x="223" y="39"/>
                  </a:lnTo>
                  <a:lnTo>
                    <a:pt x="225" y="39"/>
                  </a:lnTo>
                  <a:lnTo>
                    <a:pt x="225" y="40"/>
                  </a:lnTo>
                  <a:lnTo>
                    <a:pt x="227" y="41"/>
                  </a:lnTo>
                  <a:lnTo>
                    <a:pt x="227" y="43"/>
                  </a:lnTo>
                  <a:lnTo>
                    <a:pt x="234" y="50"/>
                  </a:lnTo>
                  <a:lnTo>
                    <a:pt x="236" y="52"/>
                  </a:lnTo>
                  <a:lnTo>
                    <a:pt x="236" y="54"/>
                  </a:lnTo>
                  <a:lnTo>
                    <a:pt x="235" y="57"/>
                  </a:lnTo>
                  <a:lnTo>
                    <a:pt x="234" y="58"/>
                  </a:lnTo>
                  <a:lnTo>
                    <a:pt x="230" y="59"/>
                  </a:lnTo>
                  <a:lnTo>
                    <a:pt x="228" y="63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15" y="64"/>
                  </a:lnTo>
                  <a:lnTo>
                    <a:pt x="210" y="65"/>
                  </a:lnTo>
                  <a:lnTo>
                    <a:pt x="209" y="65"/>
                  </a:lnTo>
                  <a:lnTo>
                    <a:pt x="208" y="66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8" y="70"/>
                  </a:lnTo>
                  <a:lnTo>
                    <a:pt x="209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1" y="70"/>
                  </a:lnTo>
                  <a:lnTo>
                    <a:pt x="211" y="71"/>
                  </a:lnTo>
                  <a:lnTo>
                    <a:pt x="210" y="71"/>
                  </a:lnTo>
                  <a:lnTo>
                    <a:pt x="208" y="72"/>
                  </a:lnTo>
                  <a:lnTo>
                    <a:pt x="205" y="72"/>
                  </a:lnTo>
                  <a:lnTo>
                    <a:pt x="204" y="73"/>
                  </a:lnTo>
                  <a:lnTo>
                    <a:pt x="205" y="77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0" y="82"/>
                  </a:lnTo>
                  <a:lnTo>
                    <a:pt x="214" y="80"/>
                  </a:lnTo>
                  <a:lnTo>
                    <a:pt x="215" y="79"/>
                  </a:lnTo>
                  <a:lnTo>
                    <a:pt x="217" y="80"/>
                  </a:lnTo>
                  <a:lnTo>
                    <a:pt x="220" y="80"/>
                  </a:lnTo>
                  <a:lnTo>
                    <a:pt x="223" y="79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5" y="80"/>
                  </a:lnTo>
                  <a:lnTo>
                    <a:pt x="227" y="79"/>
                  </a:lnTo>
                  <a:lnTo>
                    <a:pt x="230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0" y="80"/>
                  </a:lnTo>
                  <a:lnTo>
                    <a:pt x="229" y="82"/>
                  </a:lnTo>
                  <a:lnTo>
                    <a:pt x="228" y="82"/>
                  </a:lnTo>
                  <a:lnTo>
                    <a:pt x="227" y="82"/>
                  </a:lnTo>
                  <a:lnTo>
                    <a:pt x="223" y="83"/>
                  </a:lnTo>
                  <a:lnTo>
                    <a:pt x="222" y="84"/>
                  </a:lnTo>
                  <a:lnTo>
                    <a:pt x="222" y="85"/>
                  </a:lnTo>
                  <a:lnTo>
                    <a:pt x="223" y="86"/>
                  </a:lnTo>
                  <a:lnTo>
                    <a:pt x="222" y="89"/>
                  </a:lnTo>
                  <a:lnTo>
                    <a:pt x="221" y="91"/>
                  </a:lnTo>
                  <a:lnTo>
                    <a:pt x="220" y="93"/>
                  </a:lnTo>
                  <a:lnTo>
                    <a:pt x="221" y="95"/>
                  </a:lnTo>
                  <a:lnTo>
                    <a:pt x="222" y="97"/>
                  </a:lnTo>
                  <a:lnTo>
                    <a:pt x="224" y="101"/>
                  </a:lnTo>
                  <a:lnTo>
                    <a:pt x="225" y="99"/>
                  </a:lnTo>
                  <a:lnTo>
                    <a:pt x="228" y="98"/>
                  </a:lnTo>
                  <a:lnTo>
                    <a:pt x="231" y="98"/>
                  </a:lnTo>
                  <a:lnTo>
                    <a:pt x="233" y="98"/>
                  </a:lnTo>
                  <a:lnTo>
                    <a:pt x="233" y="99"/>
                  </a:lnTo>
                  <a:lnTo>
                    <a:pt x="233" y="101"/>
                  </a:lnTo>
                  <a:lnTo>
                    <a:pt x="234" y="102"/>
                  </a:lnTo>
                  <a:lnTo>
                    <a:pt x="235" y="103"/>
                  </a:lnTo>
                  <a:lnTo>
                    <a:pt x="236" y="104"/>
                  </a:lnTo>
                  <a:lnTo>
                    <a:pt x="236" y="106"/>
                  </a:lnTo>
                  <a:lnTo>
                    <a:pt x="236" y="109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3" y="114"/>
                  </a:lnTo>
                  <a:lnTo>
                    <a:pt x="231" y="112"/>
                  </a:lnTo>
                  <a:lnTo>
                    <a:pt x="228" y="111"/>
                  </a:lnTo>
                  <a:lnTo>
                    <a:pt x="227" y="110"/>
                  </a:lnTo>
                  <a:lnTo>
                    <a:pt x="224" y="110"/>
                  </a:lnTo>
                  <a:lnTo>
                    <a:pt x="222" y="111"/>
                  </a:lnTo>
                  <a:lnTo>
                    <a:pt x="228" y="124"/>
                  </a:lnTo>
                  <a:lnTo>
                    <a:pt x="230" y="128"/>
                  </a:lnTo>
                  <a:lnTo>
                    <a:pt x="234" y="130"/>
                  </a:lnTo>
                  <a:lnTo>
                    <a:pt x="235" y="130"/>
                  </a:lnTo>
                  <a:lnTo>
                    <a:pt x="236" y="129"/>
                  </a:lnTo>
                  <a:lnTo>
                    <a:pt x="237" y="129"/>
                  </a:lnTo>
                  <a:lnTo>
                    <a:pt x="238" y="129"/>
                  </a:lnTo>
                  <a:lnTo>
                    <a:pt x="241" y="130"/>
                  </a:lnTo>
                  <a:lnTo>
                    <a:pt x="250" y="131"/>
                  </a:lnTo>
                  <a:lnTo>
                    <a:pt x="254" y="131"/>
                  </a:lnTo>
                  <a:lnTo>
                    <a:pt x="256" y="134"/>
                  </a:lnTo>
                  <a:lnTo>
                    <a:pt x="261" y="137"/>
                  </a:lnTo>
                  <a:lnTo>
                    <a:pt x="264" y="137"/>
                  </a:lnTo>
                  <a:lnTo>
                    <a:pt x="264" y="141"/>
                  </a:lnTo>
                  <a:lnTo>
                    <a:pt x="266" y="144"/>
                  </a:lnTo>
                  <a:lnTo>
                    <a:pt x="267" y="148"/>
                  </a:lnTo>
                  <a:lnTo>
                    <a:pt x="268" y="150"/>
                  </a:lnTo>
                  <a:lnTo>
                    <a:pt x="269" y="150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4" y="16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3" y="169"/>
                  </a:lnTo>
                  <a:lnTo>
                    <a:pt x="286" y="170"/>
                  </a:lnTo>
                  <a:lnTo>
                    <a:pt x="293" y="170"/>
                  </a:lnTo>
                  <a:lnTo>
                    <a:pt x="295" y="173"/>
                  </a:lnTo>
                  <a:lnTo>
                    <a:pt x="295" y="174"/>
                  </a:lnTo>
                  <a:lnTo>
                    <a:pt x="295" y="175"/>
                  </a:lnTo>
                  <a:lnTo>
                    <a:pt x="292" y="174"/>
                  </a:lnTo>
                  <a:lnTo>
                    <a:pt x="287" y="173"/>
                  </a:lnTo>
                  <a:lnTo>
                    <a:pt x="282" y="169"/>
                  </a:lnTo>
                  <a:lnTo>
                    <a:pt x="281" y="169"/>
                  </a:lnTo>
                  <a:lnTo>
                    <a:pt x="279" y="169"/>
                  </a:lnTo>
                  <a:lnTo>
                    <a:pt x="277" y="168"/>
                  </a:lnTo>
                  <a:lnTo>
                    <a:pt x="276" y="167"/>
                  </a:lnTo>
                  <a:lnTo>
                    <a:pt x="272" y="160"/>
                  </a:lnTo>
                  <a:lnTo>
                    <a:pt x="270" y="156"/>
                  </a:lnTo>
                  <a:lnTo>
                    <a:pt x="269" y="155"/>
                  </a:lnTo>
                  <a:lnTo>
                    <a:pt x="267" y="153"/>
                  </a:lnTo>
                  <a:lnTo>
                    <a:pt x="264" y="149"/>
                  </a:lnTo>
                  <a:lnTo>
                    <a:pt x="257" y="137"/>
                  </a:lnTo>
                  <a:lnTo>
                    <a:pt x="255" y="135"/>
                  </a:lnTo>
                  <a:lnTo>
                    <a:pt x="253" y="135"/>
                  </a:lnTo>
                  <a:lnTo>
                    <a:pt x="251" y="134"/>
                  </a:lnTo>
                  <a:lnTo>
                    <a:pt x="250" y="134"/>
                  </a:lnTo>
                  <a:lnTo>
                    <a:pt x="248" y="135"/>
                  </a:lnTo>
                  <a:lnTo>
                    <a:pt x="242" y="135"/>
                  </a:lnTo>
                  <a:lnTo>
                    <a:pt x="237" y="136"/>
                  </a:lnTo>
                  <a:lnTo>
                    <a:pt x="236" y="137"/>
                  </a:lnTo>
                  <a:lnTo>
                    <a:pt x="233" y="137"/>
                  </a:lnTo>
                  <a:lnTo>
                    <a:pt x="227" y="137"/>
                  </a:lnTo>
                  <a:lnTo>
                    <a:pt x="224" y="137"/>
                  </a:lnTo>
                  <a:lnTo>
                    <a:pt x="217" y="137"/>
                  </a:lnTo>
                  <a:lnTo>
                    <a:pt x="215" y="136"/>
                  </a:lnTo>
                  <a:lnTo>
                    <a:pt x="212" y="134"/>
                  </a:lnTo>
                  <a:lnTo>
                    <a:pt x="210" y="131"/>
                  </a:lnTo>
                  <a:lnTo>
                    <a:pt x="210" y="131"/>
                  </a:lnTo>
                  <a:lnTo>
                    <a:pt x="209" y="130"/>
                  </a:lnTo>
                  <a:lnTo>
                    <a:pt x="207" y="131"/>
                  </a:lnTo>
                  <a:lnTo>
                    <a:pt x="205" y="132"/>
                  </a:lnTo>
                  <a:lnTo>
                    <a:pt x="204" y="134"/>
                  </a:lnTo>
                  <a:lnTo>
                    <a:pt x="203" y="135"/>
                  </a:lnTo>
                  <a:lnTo>
                    <a:pt x="202" y="137"/>
                  </a:lnTo>
                  <a:lnTo>
                    <a:pt x="199" y="145"/>
                  </a:lnTo>
                  <a:lnTo>
                    <a:pt x="196" y="153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6" y="160"/>
                  </a:lnTo>
                  <a:lnTo>
                    <a:pt x="197" y="162"/>
                  </a:lnTo>
                  <a:lnTo>
                    <a:pt x="197" y="164"/>
                  </a:lnTo>
                  <a:lnTo>
                    <a:pt x="198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3"/>
                  </a:lnTo>
                  <a:lnTo>
                    <a:pt x="202" y="174"/>
                  </a:lnTo>
                  <a:lnTo>
                    <a:pt x="202" y="177"/>
                  </a:lnTo>
                  <a:lnTo>
                    <a:pt x="199" y="179"/>
                  </a:lnTo>
                  <a:lnTo>
                    <a:pt x="198" y="180"/>
                  </a:lnTo>
                  <a:lnTo>
                    <a:pt x="197" y="183"/>
                  </a:lnTo>
                  <a:lnTo>
                    <a:pt x="197" y="187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6" y="195"/>
                  </a:lnTo>
                  <a:lnTo>
                    <a:pt x="196" y="193"/>
                  </a:lnTo>
                  <a:lnTo>
                    <a:pt x="196" y="186"/>
                  </a:lnTo>
                  <a:lnTo>
                    <a:pt x="196" y="182"/>
                  </a:lnTo>
                  <a:lnTo>
                    <a:pt x="197" y="179"/>
                  </a:lnTo>
                  <a:lnTo>
                    <a:pt x="199" y="176"/>
                  </a:lnTo>
                  <a:lnTo>
                    <a:pt x="201" y="175"/>
                  </a:lnTo>
                  <a:lnTo>
                    <a:pt x="201" y="174"/>
                  </a:lnTo>
                  <a:lnTo>
                    <a:pt x="198" y="173"/>
                  </a:lnTo>
                  <a:lnTo>
                    <a:pt x="191" y="171"/>
                  </a:lnTo>
                  <a:lnTo>
                    <a:pt x="188" y="170"/>
                  </a:lnTo>
                  <a:lnTo>
                    <a:pt x="188" y="168"/>
                  </a:lnTo>
                  <a:lnTo>
                    <a:pt x="186" y="167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2" y="166"/>
                  </a:lnTo>
                  <a:lnTo>
                    <a:pt x="181" y="166"/>
                  </a:lnTo>
                  <a:lnTo>
                    <a:pt x="179" y="166"/>
                  </a:lnTo>
                  <a:lnTo>
                    <a:pt x="178" y="168"/>
                  </a:lnTo>
                  <a:lnTo>
                    <a:pt x="178" y="173"/>
                  </a:lnTo>
                  <a:lnTo>
                    <a:pt x="177" y="175"/>
                  </a:lnTo>
                  <a:lnTo>
                    <a:pt x="177" y="176"/>
                  </a:lnTo>
                  <a:lnTo>
                    <a:pt x="179" y="177"/>
                  </a:lnTo>
                  <a:lnTo>
                    <a:pt x="182" y="176"/>
                  </a:lnTo>
                  <a:lnTo>
                    <a:pt x="183" y="179"/>
                  </a:lnTo>
                  <a:lnTo>
                    <a:pt x="183" y="183"/>
                  </a:lnTo>
                  <a:lnTo>
                    <a:pt x="182" y="188"/>
                  </a:lnTo>
                  <a:lnTo>
                    <a:pt x="181" y="190"/>
                  </a:lnTo>
                  <a:lnTo>
                    <a:pt x="179" y="191"/>
                  </a:lnTo>
                  <a:lnTo>
                    <a:pt x="178" y="191"/>
                  </a:lnTo>
                  <a:lnTo>
                    <a:pt x="176" y="191"/>
                  </a:lnTo>
                  <a:lnTo>
                    <a:pt x="175" y="190"/>
                  </a:lnTo>
                  <a:lnTo>
                    <a:pt x="173" y="189"/>
                  </a:lnTo>
                  <a:lnTo>
                    <a:pt x="173" y="188"/>
                  </a:lnTo>
                  <a:lnTo>
                    <a:pt x="172" y="188"/>
                  </a:lnTo>
                  <a:lnTo>
                    <a:pt x="171" y="187"/>
                  </a:lnTo>
                  <a:lnTo>
                    <a:pt x="170" y="186"/>
                  </a:lnTo>
                  <a:lnTo>
                    <a:pt x="169" y="186"/>
                  </a:lnTo>
                  <a:lnTo>
                    <a:pt x="168" y="186"/>
                  </a:lnTo>
                  <a:lnTo>
                    <a:pt x="168" y="187"/>
                  </a:lnTo>
                  <a:lnTo>
                    <a:pt x="166" y="186"/>
                  </a:lnTo>
                  <a:lnTo>
                    <a:pt x="165" y="184"/>
                  </a:lnTo>
                  <a:lnTo>
                    <a:pt x="164" y="180"/>
                  </a:lnTo>
                  <a:lnTo>
                    <a:pt x="165" y="179"/>
                  </a:lnTo>
                  <a:lnTo>
                    <a:pt x="169" y="179"/>
                  </a:lnTo>
                  <a:lnTo>
                    <a:pt x="170" y="177"/>
                  </a:lnTo>
                  <a:lnTo>
                    <a:pt x="171" y="176"/>
                  </a:lnTo>
                  <a:lnTo>
                    <a:pt x="172" y="175"/>
                  </a:lnTo>
                  <a:lnTo>
                    <a:pt x="172" y="173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69" y="170"/>
                  </a:lnTo>
                  <a:lnTo>
                    <a:pt x="169" y="169"/>
                  </a:lnTo>
                  <a:lnTo>
                    <a:pt x="169" y="168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4"/>
                  </a:lnTo>
                  <a:lnTo>
                    <a:pt x="156" y="151"/>
                  </a:lnTo>
                  <a:lnTo>
                    <a:pt x="133" y="155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0" y="156"/>
                  </a:lnTo>
                  <a:lnTo>
                    <a:pt x="119" y="155"/>
                  </a:lnTo>
                  <a:lnTo>
                    <a:pt x="107" y="157"/>
                  </a:lnTo>
                  <a:lnTo>
                    <a:pt x="101" y="160"/>
                  </a:lnTo>
                  <a:lnTo>
                    <a:pt x="99" y="162"/>
                  </a:lnTo>
                  <a:lnTo>
                    <a:pt x="98" y="163"/>
                  </a:lnTo>
                  <a:lnTo>
                    <a:pt x="96" y="166"/>
                  </a:lnTo>
                  <a:lnTo>
                    <a:pt x="93" y="167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3" y="171"/>
                  </a:lnTo>
                  <a:lnTo>
                    <a:pt x="96" y="173"/>
                  </a:lnTo>
                  <a:lnTo>
                    <a:pt x="96" y="174"/>
                  </a:lnTo>
                  <a:lnTo>
                    <a:pt x="97" y="175"/>
                  </a:lnTo>
                  <a:lnTo>
                    <a:pt x="96" y="176"/>
                  </a:lnTo>
                  <a:lnTo>
                    <a:pt x="94" y="176"/>
                  </a:lnTo>
                  <a:lnTo>
                    <a:pt x="94" y="177"/>
                  </a:lnTo>
                  <a:lnTo>
                    <a:pt x="91" y="177"/>
                  </a:lnTo>
                  <a:lnTo>
                    <a:pt x="90" y="177"/>
                  </a:lnTo>
                  <a:lnTo>
                    <a:pt x="90" y="179"/>
                  </a:lnTo>
                  <a:lnTo>
                    <a:pt x="88" y="180"/>
                  </a:lnTo>
                  <a:lnTo>
                    <a:pt x="87" y="184"/>
                  </a:lnTo>
                  <a:lnTo>
                    <a:pt x="87" y="187"/>
                  </a:lnTo>
                  <a:lnTo>
                    <a:pt x="87" y="195"/>
                  </a:lnTo>
                  <a:lnTo>
                    <a:pt x="88" y="199"/>
                  </a:lnTo>
                  <a:lnTo>
                    <a:pt x="91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2" y="204"/>
                  </a:lnTo>
                  <a:lnTo>
                    <a:pt x="111" y="203"/>
                  </a:lnTo>
                  <a:lnTo>
                    <a:pt x="109" y="202"/>
                  </a:lnTo>
                  <a:lnTo>
                    <a:pt x="106" y="201"/>
                  </a:lnTo>
                  <a:lnTo>
                    <a:pt x="105" y="202"/>
                  </a:lnTo>
                  <a:lnTo>
                    <a:pt x="104" y="202"/>
                  </a:lnTo>
                  <a:lnTo>
                    <a:pt x="101" y="204"/>
                  </a:lnTo>
                  <a:lnTo>
                    <a:pt x="103" y="207"/>
                  </a:lnTo>
                  <a:lnTo>
                    <a:pt x="103" y="208"/>
                  </a:lnTo>
                  <a:lnTo>
                    <a:pt x="101" y="209"/>
                  </a:lnTo>
                  <a:lnTo>
                    <a:pt x="100" y="210"/>
                  </a:lnTo>
                  <a:lnTo>
                    <a:pt x="100" y="212"/>
                  </a:lnTo>
                  <a:lnTo>
                    <a:pt x="99" y="212"/>
                  </a:lnTo>
                  <a:lnTo>
                    <a:pt x="99" y="215"/>
                  </a:lnTo>
                  <a:lnTo>
                    <a:pt x="99" y="2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90">
              <a:extLst>
                <a:ext uri="{FF2B5EF4-FFF2-40B4-BE49-F238E27FC236}">
                  <a16:creationId xmlns:a16="http://schemas.microsoft.com/office/drawing/2014/main" id="{50C5CE8C-6D79-A2D2-2038-9284458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9" y="1627188"/>
              <a:ext cx="1184275" cy="1122363"/>
            </a:xfrm>
            <a:custGeom>
              <a:avLst/>
              <a:gdLst>
                <a:gd name="T0" fmla="*/ 21 w 746"/>
                <a:gd name="T1" fmla="*/ 125 h 707"/>
                <a:gd name="T2" fmla="*/ 36 w 746"/>
                <a:gd name="T3" fmla="*/ 127 h 707"/>
                <a:gd name="T4" fmla="*/ 35 w 746"/>
                <a:gd name="T5" fmla="*/ 154 h 707"/>
                <a:gd name="T6" fmla="*/ 13 w 746"/>
                <a:gd name="T7" fmla="*/ 140 h 707"/>
                <a:gd name="T8" fmla="*/ 20 w 746"/>
                <a:gd name="T9" fmla="*/ 192 h 707"/>
                <a:gd name="T10" fmla="*/ 14 w 746"/>
                <a:gd name="T11" fmla="*/ 229 h 707"/>
                <a:gd name="T12" fmla="*/ 20 w 746"/>
                <a:gd name="T13" fmla="*/ 267 h 707"/>
                <a:gd name="T14" fmla="*/ 34 w 746"/>
                <a:gd name="T15" fmla="*/ 320 h 707"/>
                <a:gd name="T16" fmla="*/ 43 w 746"/>
                <a:gd name="T17" fmla="*/ 355 h 707"/>
                <a:gd name="T18" fmla="*/ 46 w 746"/>
                <a:gd name="T19" fmla="*/ 405 h 707"/>
                <a:gd name="T20" fmla="*/ 62 w 746"/>
                <a:gd name="T21" fmla="*/ 436 h 707"/>
                <a:gd name="T22" fmla="*/ 54 w 746"/>
                <a:gd name="T23" fmla="*/ 484 h 707"/>
                <a:gd name="T24" fmla="*/ 64 w 746"/>
                <a:gd name="T25" fmla="*/ 472 h 707"/>
                <a:gd name="T26" fmla="*/ 83 w 746"/>
                <a:gd name="T27" fmla="*/ 485 h 707"/>
                <a:gd name="T28" fmla="*/ 114 w 746"/>
                <a:gd name="T29" fmla="*/ 505 h 707"/>
                <a:gd name="T30" fmla="*/ 141 w 746"/>
                <a:gd name="T31" fmla="*/ 521 h 707"/>
                <a:gd name="T32" fmla="*/ 168 w 746"/>
                <a:gd name="T33" fmla="*/ 530 h 707"/>
                <a:gd name="T34" fmla="*/ 159 w 746"/>
                <a:gd name="T35" fmla="*/ 550 h 707"/>
                <a:gd name="T36" fmla="*/ 181 w 746"/>
                <a:gd name="T37" fmla="*/ 575 h 707"/>
                <a:gd name="T38" fmla="*/ 211 w 746"/>
                <a:gd name="T39" fmla="*/ 567 h 707"/>
                <a:gd name="T40" fmla="*/ 206 w 746"/>
                <a:gd name="T41" fmla="*/ 542 h 707"/>
                <a:gd name="T42" fmla="*/ 238 w 746"/>
                <a:gd name="T43" fmla="*/ 555 h 707"/>
                <a:gd name="T44" fmla="*/ 265 w 746"/>
                <a:gd name="T45" fmla="*/ 556 h 707"/>
                <a:gd name="T46" fmla="*/ 261 w 746"/>
                <a:gd name="T47" fmla="*/ 580 h 707"/>
                <a:gd name="T48" fmla="*/ 284 w 746"/>
                <a:gd name="T49" fmla="*/ 593 h 707"/>
                <a:gd name="T50" fmla="*/ 307 w 746"/>
                <a:gd name="T51" fmla="*/ 599 h 707"/>
                <a:gd name="T52" fmla="*/ 331 w 746"/>
                <a:gd name="T53" fmla="*/ 618 h 707"/>
                <a:gd name="T54" fmla="*/ 350 w 746"/>
                <a:gd name="T55" fmla="*/ 644 h 707"/>
                <a:gd name="T56" fmla="*/ 376 w 746"/>
                <a:gd name="T57" fmla="*/ 661 h 707"/>
                <a:gd name="T58" fmla="*/ 400 w 746"/>
                <a:gd name="T59" fmla="*/ 641 h 707"/>
                <a:gd name="T60" fmla="*/ 421 w 746"/>
                <a:gd name="T61" fmla="*/ 672 h 707"/>
                <a:gd name="T62" fmla="*/ 441 w 746"/>
                <a:gd name="T63" fmla="*/ 687 h 707"/>
                <a:gd name="T64" fmla="*/ 463 w 746"/>
                <a:gd name="T65" fmla="*/ 662 h 707"/>
                <a:gd name="T66" fmla="*/ 502 w 746"/>
                <a:gd name="T67" fmla="*/ 671 h 707"/>
                <a:gd name="T68" fmla="*/ 523 w 746"/>
                <a:gd name="T69" fmla="*/ 659 h 707"/>
                <a:gd name="T70" fmla="*/ 561 w 746"/>
                <a:gd name="T71" fmla="*/ 661 h 707"/>
                <a:gd name="T72" fmla="*/ 598 w 746"/>
                <a:gd name="T73" fmla="*/ 687 h 707"/>
                <a:gd name="T74" fmla="*/ 641 w 746"/>
                <a:gd name="T75" fmla="*/ 701 h 707"/>
                <a:gd name="T76" fmla="*/ 641 w 746"/>
                <a:gd name="T77" fmla="*/ 688 h 707"/>
                <a:gd name="T78" fmla="*/ 636 w 746"/>
                <a:gd name="T79" fmla="*/ 641 h 707"/>
                <a:gd name="T80" fmla="*/ 694 w 746"/>
                <a:gd name="T81" fmla="*/ 569 h 707"/>
                <a:gd name="T82" fmla="*/ 741 w 746"/>
                <a:gd name="T83" fmla="*/ 531 h 707"/>
                <a:gd name="T84" fmla="*/ 733 w 746"/>
                <a:gd name="T85" fmla="*/ 496 h 707"/>
                <a:gd name="T86" fmla="*/ 728 w 746"/>
                <a:gd name="T87" fmla="*/ 472 h 707"/>
                <a:gd name="T88" fmla="*/ 711 w 746"/>
                <a:gd name="T89" fmla="*/ 431 h 707"/>
                <a:gd name="T90" fmla="*/ 701 w 746"/>
                <a:gd name="T91" fmla="*/ 406 h 707"/>
                <a:gd name="T92" fmla="*/ 706 w 746"/>
                <a:gd name="T93" fmla="*/ 382 h 707"/>
                <a:gd name="T94" fmla="*/ 708 w 746"/>
                <a:gd name="T95" fmla="*/ 345 h 707"/>
                <a:gd name="T96" fmla="*/ 691 w 746"/>
                <a:gd name="T97" fmla="*/ 330 h 707"/>
                <a:gd name="T98" fmla="*/ 726 w 746"/>
                <a:gd name="T99" fmla="*/ 272 h 707"/>
                <a:gd name="T100" fmla="*/ 726 w 746"/>
                <a:gd name="T101" fmla="*/ 219 h 707"/>
                <a:gd name="T102" fmla="*/ 700 w 746"/>
                <a:gd name="T103" fmla="*/ 134 h 707"/>
                <a:gd name="T104" fmla="*/ 695 w 746"/>
                <a:gd name="T105" fmla="*/ 87 h 707"/>
                <a:gd name="T106" fmla="*/ 665 w 746"/>
                <a:gd name="T107" fmla="*/ 65 h 707"/>
                <a:gd name="T108" fmla="*/ 533 w 746"/>
                <a:gd name="T109" fmla="*/ 57 h 707"/>
                <a:gd name="T110" fmla="*/ 355 w 746"/>
                <a:gd name="T111" fmla="*/ 62 h 707"/>
                <a:gd name="T112" fmla="*/ 324 w 746"/>
                <a:gd name="T113" fmla="*/ 24 h 707"/>
                <a:gd name="T114" fmla="*/ 337 w 746"/>
                <a:gd name="T115" fmla="*/ 16 h 707"/>
                <a:gd name="T116" fmla="*/ 174 w 746"/>
                <a:gd name="T117" fmla="*/ 42 h 707"/>
                <a:gd name="T118" fmla="*/ 159 w 746"/>
                <a:gd name="T119" fmla="*/ 66 h 707"/>
                <a:gd name="T120" fmla="*/ 140 w 746"/>
                <a:gd name="T121" fmla="*/ 73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6" h="707">
                  <a:moveTo>
                    <a:pt x="4" y="119"/>
                  </a:moveTo>
                  <a:lnTo>
                    <a:pt x="3" y="119"/>
                  </a:lnTo>
                  <a:lnTo>
                    <a:pt x="4" y="120"/>
                  </a:lnTo>
                  <a:lnTo>
                    <a:pt x="5" y="122"/>
                  </a:lnTo>
                  <a:lnTo>
                    <a:pt x="7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5" y="128"/>
                  </a:lnTo>
                  <a:lnTo>
                    <a:pt x="15" y="127"/>
                  </a:lnTo>
                  <a:lnTo>
                    <a:pt x="16" y="127"/>
                  </a:lnTo>
                  <a:lnTo>
                    <a:pt x="17" y="127"/>
                  </a:lnTo>
                  <a:lnTo>
                    <a:pt x="18" y="127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0" y="124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19"/>
                  </a:lnTo>
                  <a:lnTo>
                    <a:pt x="22" y="120"/>
                  </a:lnTo>
                  <a:lnTo>
                    <a:pt x="21" y="122"/>
                  </a:lnTo>
                  <a:lnTo>
                    <a:pt x="22" y="124"/>
                  </a:lnTo>
                  <a:lnTo>
                    <a:pt x="31" y="125"/>
                  </a:lnTo>
                  <a:lnTo>
                    <a:pt x="33" y="126"/>
                  </a:lnTo>
                  <a:lnTo>
                    <a:pt x="34" y="127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4" y="130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7" y="127"/>
                  </a:lnTo>
                  <a:lnTo>
                    <a:pt x="36" y="130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5"/>
                  </a:lnTo>
                  <a:lnTo>
                    <a:pt x="31" y="141"/>
                  </a:lnTo>
                  <a:lnTo>
                    <a:pt x="30" y="144"/>
                  </a:lnTo>
                  <a:lnTo>
                    <a:pt x="33" y="150"/>
                  </a:lnTo>
                  <a:lnTo>
                    <a:pt x="34" y="151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6" y="153"/>
                  </a:lnTo>
                  <a:lnTo>
                    <a:pt x="35" y="154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29" y="151"/>
                  </a:lnTo>
                  <a:lnTo>
                    <a:pt x="28" y="150"/>
                  </a:lnTo>
                  <a:lnTo>
                    <a:pt x="24" y="147"/>
                  </a:lnTo>
                  <a:lnTo>
                    <a:pt x="21" y="147"/>
                  </a:lnTo>
                  <a:lnTo>
                    <a:pt x="20" y="146"/>
                  </a:lnTo>
                  <a:lnTo>
                    <a:pt x="18" y="145"/>
                  </a:lnTo>
                  <a:lnTo>
                    <a:pt x="17" y="144"/>
                  </a:lnTo>
                  <a:lnTo>
                    <a:pt x="16" y="143"/>
                  </a:lnTo>
                  <a:lnTo>
                    <a:pt x="15" y="140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1" y="139"/>
                  </a:lnTo>
                  <a:lnTo>
                    <a:pt x="13" y="140"/>
                  </a:lnTo>
                  <a:lnTo>
                    <a:pt x="11" y="141"/>
                  </a:lnTo>
                  <a:lnTo>
                    <a:pt x="14" y="143"/>
                  </a:lnTo>
                  <a:lnTo>
                    <a:pt x="14" y="144"/>
                  </a:lnTo>
                  <a:lnTo>
                    <a:pt x="13" y="144"/>
                  </a:lnTo>
                  <a:lnTo>
                    <a:pt x="10" y="145"/>
                  </a:lnTo>
                  <a:lnTo>
                    <a:pt x="10" y="148"/>
                  </a:lnTo>
                  <a:lnTo>
                    <a:pt x="10" y="151"/>
                  </a:lnTo>
                  <a:lnTo>
                    <a:pt x="11" y="153"/>
                  </a:lnTo>
                  <a:lnTo>
                    <a:pt x="13" y="157"/>
                  </a:lnTo>
                  <a:lnTo>
                    <a:pt x="13" y="15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9"/>
                  </a:lnTo>
                  <a:lnTo>
                    <a:pt x="15" y="172"/>
                  </a:lnTo>
                  <a:lnTo>
                    <a:pt x="16" y="174"/>
                  </a:lnTo>
                  <a:lnTo>
                    <a:pt x="17" y="177"/>
                  </a:lnTo>
                  <a:lnTo>
                    <a:pt x="18" y="184"/>
                  </a:lnTo>
                  <a:lnTo>
                    <a:pt x="18" y="190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0" y="198"/>
                  </a:lnTo>
                  <a:lnTo>
                    <a:pt x="21" y="199"/>
                  </a:lnTo>
                  <a:lnTo>
                    <a:pt x="22" y="200"/>
                  </a:lnTo>
                  <a:lnTo>
                    <a:pt x="23" y="200"/>
                  </a:lnTo>
                  <a:lnTo>
                    <a:pt x="21" y="205"/>
                  </a:lnTo>
                  <a:lnTo>
                    <a:pt x="20" y="206"/>
                  </a:lnTo>
                  <a:lnTo>
                    <a:pt x="18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6"/>
                  </a:lnTo>
                  <a:lnTo>
                    <a:pt x="17" y="223"/>
                  </a:lnTo>
                  <a:lnTo>
                    <a:pt x="17" y="224"/>
                  </a:lnTo>
                  <a:lnTo>
                    <a:pt x="16" y="226"/>
                  </a:lnTo>
                  <a:lnTo>
                    <a:pt x="14" y="229"/>
                  </a:lnTo>
                  <a:lnTo>
                    <a:pt x="9" y="232"/>
                  </a:lnTo>
                  <a:lnTo>
                    <a:pt x="4" y="235"/>
                  </a:lnTo>
                  <a:lnTo>
                    <a:pt x="1" y="237"/>
                  </a:lnTo>
                  <a:lnTo>
                    <a:pt x="1" y="238"/>
                  </a:lnTo>
                  <a:lnTo>
                    <a:pt x="1" y="239"/>
                  </a:lnTo>
                  <a:lnTo>
                    <a:pt x="2" y="243"/>
                  </a:lnTo>
                  <a:lnTo>
                    <a:pt x="2" y="244"/>
                  </a:lnTo>
                  <a:lnTo>
                    <a:pt x="2" y="246"/>
                  </a:lnTo>
                  <a:lnTo>
                    <a:pt x="1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4"/>
                  </a:lnTo>
                  <a:lnTo>
                    <a:pt x="3" y="254"/>
                  </a:lnTo>
                  <a:lnTo>
                    <a:pt x="4" y="254"/>
                  </a:lnTo>
                  <a:lnTo>
                    <a:pt x="7" y="255"/>
                  </a:lnTo>
                  <a:lnTo>
                    <a:pt x="9" y="257"/>
                  </a:lnTo>
                  <a:lnTo>
                    <a:pt x="11" y="258"/>
                  </a:lnTo>
                  <a:lnTo>
                    <a:pt x="18" y="265"/>
                  </a:lnTo>
                  <a:lnTo>
                    <a:pt x="20" y="267"/>
                  </a:lnTo>
                  <a:lnTo>
                    <a:pt x="22" y="270"/>
                  </a:lnTo>
                  <a:lnTo>
                    <a:pt x="23" y="271"/>
                  </a:lnTo>
                  <a:lnTo>
                    <a:pt x="24" y="271"/>
                  </a:lnTo>
                  <a:lnTo>
                    <a:pt x="27" y="275"/>
                  </a:lnTo>
                  <a:lnTo>
                    <a:pt x="31" y="277"/>
                  </a:lnTo>
                  <a:lnTo>
                    <a:pt x="35" y="282"/>
                  </a:lnTo>
                  <a:lnTo>
                    <a:pt x="36" y="282"/>
                  </a:lnTo>
                  <a:lnTo>
                    <a:pt x="38" y="284"/>
                  </a:lnTo>
                  <a:lnTo>
                    <a:pt x="36" y="289"/>
                  </a:lnTo>
                  <a:lnTo>
                    <a:pt x="36" y="291"/>
                  </a:lnTo>
                  <a:lnTo>
                    <a:pt x="37" y="294"/>
                  </a:lnTo>
                  <a:lnTo>
                    <a:pt x="37" y="295"/>
                  </a:lnTo>
                  <a:lnTo>
                    <a:pt x="36" y="297"/>
                  </a:lnTo>
                  <a:lnTo>
                    <a:pt x="34" y="300"/>
                  </a:lnTo>
                  <a:lnTo>
                    <a:pt x="30" y="303"/>
                  </a:lnTo>
                  <a:lnTo>
                    <a:pt x="30" y="308"/>
                  </a:lnTo>
                  <a:lnTo>
                    <a:pt x="33" y="314"/>
                  </a:lnTo>
                  <a:lnTo>
                    <a:pt x="34" y="317"/>
                  </a:lnTo>
                  <a:lnTo>
                    <a:pt x="34" y="320"/>
                  </a:lnTo>
                  <a:lnTo>
                    <a:pt x="35" y="321"/>
                  </a:lnTo>
                  <a:lnTo>
                    <a:pt x="38" y="323"/>
                  </a:lnTo>
                  <a:lnTo>
                    <a:pt x="40" y="323"/>
                  </a:lnTo>
                  <a:lnTo>
                    <a:pt x="42" y="324"/>
                  </a:lnTo>
                  <a:lnTo>
                    <a:pt x="43" y="327"/>
                  </a:lnTo>
                  <a:lnTo>
                    <a:pt x="43" y="328"/>
                  </a:lnTo>
                  <a:lnTo>
                    <a:pt x="42" y="330"/>
                  </a:lnTo>
                  <a:lnTo>
                    <a:pt x="43" y="333"/>
                  </a:lnTo>
                  <a:lnTo>
                    <a:pt x="43" y="334"/>
                  </a:lnTo>
                  <a:lnTo>
                    <a:pt x="42" y="336"/>
                  </a:lnTo>
                  <a:lnTo>
                    <a:pt x="42" y="340"/>
                  </a:lnTo>
                  <a:lnTo>
                    <a:pt x="42" y="342"/>
                  </a:lnTo>
                  <a:lnTo>
                    <a:pt x="47" y="346"/>
                  </a:lnTo>
                  <a:lnTo>
                    <a:pt x="46" y="347"/>
                  </a:lnTo>
                  <a:lnTo>
                    <a:pt x="46" y="348"/>
                  </a:lnTo>
                  <a:lnTo>
                    <a:pt x="46" y="349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3" y="355"/>
                  </a:lnTo>
                  <a:lnTo>
                    <a:pt x="42" y="355"/>
                  </a:lnTo>
                  <a:lnTo>
                    <a:pt x="42" y="362"/>
                  </a:lnTo>
                  <a:lnTo>
                    <a:pt x="42" y="365"/>
                  </a:lnTo>
                  <a:lnTo>
                    <a:pt x="41" y="367"/>
                  </a:lnTo>
                  <a:lnTo>
                    <a:pt x="38" y="369"/>
                  </a:lnTo>
                  <a:lnTo>
                    <a:pt x="35" y="374"/>
                  </a:lnTo>
                  <a:lnTo>
                    <a:pt x="34" y="376"/>
                  </a:lnTo>
                  <a:lnTo>
                    <a:pt x="34" y="379"/>
                  </a:lnTo>
                  <a:lnTo>
                    <a:pt x="35" y="381"/>
                  </a:lnTo>
                  <a:lnTo>
                    <a:pt x="36" y="381"/>
                  </a:lnTo>
                  <a:lnTo>
                    <a:pt x="37" y="384"/>
                  </a:lnTo>
                  <a:lnTo>
                    <a:pt x="37" y="385"/>
                  </a:lnTo>
                  <a:lnTo>
                    <a:pt x="38" y="388"/>
                  </a:lnTo>
                  <a:lnTo>
                    <a:pt x="41" y="391"/>
                  </a:lnTo>
                  <a:lnTo>
                    <a:pt x="44" y="394"/>
                  </a:lnTo>
                  <a:lnTo>
                    <a:pt x="46" y="395"/>
                  </a:lnTo>
                  <a:lnTo>
                    <a:pt x="46" y="399"/>
                  </a:lnTo>
                  <a:lnTo>
                    <a:pt x="46" y="402"/>
                  </a:lnTo>
                  <a:lnTo>
                    <a:pt x="46" y="405"/>
                  </a:lnTo>
                  <a:lnTo>
                    <a:pt x="43" y="407"/>
                  </a:lnTo>
                  <a:lnTo>
                    <a:pt x="43" y="410"/>
                  </a:lnTo>
                  <a:lnTo>
                    <a:pt x="43" y="411"/>
                  </a:lnTo>
                  <a:lnTo>
                    <a:pt x="43" y="412"/>
                  </a:lnTo>
                  <a:lnTo>
                    <a:pt x="46" y="412"/>
                  </a:lnTo>
                  <a:lnTo>
                    <a:pt x="49" y="414"/>
                  </a:lnTo>
                  <a:lnTo>
                    <a:pt x="50" y="415"/>
                  </a:lnTo>
                  <a:lnTo>
                    <a:pt x="53" y="417"/>
                  </a:lnTo>
                  <a:lnTo>
                    <a:pt x="56" y="418"/>
                  </a:lnTo>
                  <a:lnTo>
                    <a:pt x="57" y="418"/>
                  </a:lnTo>
                  <a:lnTo>
                    <a:pt x="59" y="419"/>
                  </a:lnTo>
                  <a:lnTo>
                    <a:pt x="61" y="420"/>
                  </a:lnTo>
                  <a:lnTo>
                    <a:pt x="61" y="423"/>
                  </a:lnTo>
                  <a:lnTo>
                    <a:pt x="61" y="424"/>
                  </a:lnTo>
                  <a:lnTo>
                    <a:pt x="61" y="427"/>
                  </a:lnTo>
                  <a:lnTo>
                    <a:pt x="61" y="432"/>
                  </a:lnTo>
                  <a:lnTo>
                    <a:pt x="61" y="433"/>
                  </a:lnTo>
                  <a:lnTo>
                    <a:pt x="62" y="434"/>
                  </a:lnTo>
                  <a:lnTo>
                    <a:pt x="62" y="436"/>
                  </a:lnTo>
                  <a:lnTo>
                    <a:pt x="63" y="438"/>
                  </a:lnTo>
                  <a:lnTo>
                    <a:pt x="66" y="440"/>
                  </a:lnTo>
                  <a:lnTo>
                    <a:pt x="67" y="441"/>
                  </a:lnTo>
                  <a:lnTo>
                    <a:pt x="66" y="445"/>
                  </a:lnTo>
                  <a:lnTo>
                    <a:pt x="66" y="446"/>
                  </a:lnTo>
                  <a:lnTo>
                    <a:pt x="67" y="446"/>
                  </a:lnTo>
                  <a:lnTo>
                    <a:pt x="66" y="449"/>
                  </a:lnTo>
                  <a:lnTo>
                    <a:pt x="64" y="452"/>
                  </a:lnTo>
                  <a:lnTo>
                    <a:pt x="63" y="456"/>
                  </a:lnTo>
                  <a:lnTo>
                    <a:pt x="63" y="458"/>
                  </a:lnTo>
                  <a:lnTo>
                    <a:pt x="63" y="460"/>
                  </a:lnTo>
                  <a:lnTo>
                    <a:pt x="62" y="460"/>
                  </a:lnTo>
                  <a:lnTo>
                    <a:pt x="62" y="462"/>
                  </a:lnTo>
                  <a:lnTo>
                    <a:pt x="62" y="463"/>
                  </a:lnTo>
                  <a:lnTo>
                    <a:pt x="61" y="464"/>
                  </a:lnTo>
                  <a:lnTo>
                    <a:pt x="61" y="466"/>
                  </a:lnTo>
                  <a:lnTo>
                    <a:pt x="61" y="467"/>
                  </a:lnTo>
                  <a:lnTo>
                    <a:pt x="57" y="475"/>
                  </a:lnTo>
                  <a:lnTo>
                    <a:pt x="54" y="484"/>
                  </a:lnTo>
                  <a:lnTo>
                    <a:pt x="51" y="488"/>
                  </a:lnTo>
                  <a:lnTo>
                    <a:pt x="50" y="489"/>
                  </a:lnTo>
                  <a:lnTo>
                    <a:pt x="50" y="491"/>
                  </a:lnTo>
                  <a:lnTo>
                    <a:pt x="51" y="491"/>
                  </a:lnTo>
                  <a:lnTo>
                    <a:pt x="55" y="491"/>
                  </a:lnTo>
                  <a:lnTo>
                    <a:pt x="63" y="491"/>
                  </a:lnTo>
                  <a:lnTo>
                    <a:pt x="63" y="490"/>
                  </a:lnTo>
                  <a:lnTo>
                    <a:pt x="63" y="486"/>
                  </a:lnTo>
                  <a:lnTo>
                    <a:pt x="63" y="485"/>
                  </a:lnTo>
                  <a:lnTo>
                    <a:pt x="63" y="484"/>
                  </a:lnTo>
                  <a:lnTo>
                    <a:pt x="64" y="483"/>
                  </a:lnTo>
                  <a:lnTo>
                    <a:pt x="64" y="479"/>
                  </a:lnTo>
                  <a:lnTo>
                    <a:pt x="63" y="477"/>
                  </a:lnTo>
                  <a:lnTo>
                    <a:pt x="62" y="477"/>
                  </a:lnTo>
                  <a:lnTo>
                    <a:pt x="62" y="475"/>
                  </a:lnTo>
                  <a:lnTo>
                    <a:pt x="63" y="475"/>
                  </a:lnTo>
                  <a:lnTo>
                    <a:pt x="63" y="473"/>
                  </a:lnTo>
                  <a:lnTo>
                    <a:pt x="64" y="473"/>
                  </a:lnTo>
                  <a:lnTo>
                    <a:pt x="64" y="472"/>
                  </a:lnTo>
                  <a:lnTo>
                    <a:pt x="64" y="471"/>
                  </a:lnTo>
                  <a:lnTo>
                    <a:pt x="67" y="473"/>
                  </a:lnTo>
                  <a:lnTo>
                    <a:pt x="70" y="473"/>
                  </a:lnTo>
                  <a:lnTo>
                    <a:pt x="72" y="475"/>
                  </a:lnTo>
                  <a:lnTo>
                    <a:pt x="72" y="476"/>
                  </a:lnTo>
                  <a:lnTo>
                    <a:pt x="73" y="477"/>
                  </a:lnTo>
                  <a:lnTo>
                    <a:pt x="74" y="476"/>
                  </a:lnTo>
                  <a:lnTo>
                    <a:pt x="74" y="475"/>
                  </a:lnTo>
                  <a:lnTo>
                    <a:pt x="75" y="473"/>
                  </a:lnTo>
                  <a:lnTo>
                    <a:pt x="75" y="472"/>
                  </a:lnTo>
                  <a:lnTo>
                    <a:pt x="75" y="473"/>
                  </a:lnTo>
                  <a:lnTo>
                    <a:pt x="76" y="475"/>
                  </a:lnTo>
                  <a:lnTo>
                    <a:pt x="76" y="477"/>
                  </a:lnTo>
                  <a:lnTo>
                    <a:pt x="81" y="477"/>
                  </a:lnTo>
                  <a:lnTo>
                    <a:pt x="83" y="478"/>
                  </a:lnTo>
                  <a:lnTo>
                    <a:pt x="85" y="480"/>
                  </a:lnTo>
                  <a:lnTo>
                    <a:pt x="85" y="482"/>
                  </a:lnTo>
                  <a:lnTo>
                    <a:pt x="83" y="483"/>
                  </a:lnTo>
                  <a:lnTo>
                    <a:pt x="83" y="485"/>
                  </a:lnTo>
                  <a:lnTo>
                    <a:pt x="83" y="486"/>
                  </a:lnTo>
                  <a:lnTo>
                    <a:pt x="85" y="489"/>
                  </a:lnTo>
                  <a:lnTo>
                    <a:pt x="85" y="491"/>
                  </a:lnTo>
                  <a:lnTo>
                    <a:pt x="86" y="492"/>
                  </a:lnTo>
                  <a:lnTo>
                    <a:pt x="87" y="493"/>
                  </a:lnTo>
                  <a:lnTo>
                    <a:pt x="89" y="493"/>
                  </a:lnTo>
                  <a:lnTo>
                    <a:pt x="90" y="495"/>
                  </a:lnTo>
                  <a:lnTo>
                    <a:pt x="90" y="497"/>
                  </a:lnTo>
                  <a:lnTo>
                    <a:pt x="90" y="497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2" y="501"/>
                  </a:lnTo>
                  <a:lnTo>
                    <a:pt x="93" y="501"/>
                  </a:lnTo>
                  <a:lnTo>
                    <a:pt x="94" y="498"/>
                  </a:lnTo>
                  <a:lnTo>
                    <a:pt x="95" y="498"/>
                  </a:lnTo>
                  <a:lnTo>
                    <a:pt x="98" y="497"/>
                  </a:lnTo>
                  <a:lnTo>
                    <a:pt x="112" y="503"/>
                  </a:lnTo>
                  <a:lnTo>
                    <a:pt x="113" y="504"/>
                  </a:lnTo>
                  <a:lnTo>
                    <a:pt x="114" y="505"/>
                  </a:lnTo>
                  <a:lnTo>
                    <a:pt x="115" y="505"/>
                  </a:lnTo>
                  <a:lnTo>
                    <a:pt x="115" y="506"/>
                  </a:lnTo>
                  <a:lnTo>
                    <a:pt x="122" y="504"/>
                  </a:lnTo>
                  <a:lnTo>
                    <a:pt x="124" y="504"/>
                  </a:lnTo>
                  <a:lnTo>
                    <a:pt x="124" y="505"/>
                  </a:lnTo>
                  <a:lnTo>
                    <a:pt x="125" y="506"/>
                  </a:lnTo>
                  <a:lnTo>
                    <a:pt x="128" y="512"/>
                  </a:lnTo>
                  <a:lnTo>
                    <a:pt x="128" y="514"/>
                  </a:lnTo>
                  <a:lnTo>
                    <a:pt x="131" y="514"/>
                  </a:lnTo>
                  <a:lnTo>
                    <a:pt x="134" y="511"/>
                  </a:lnTo>
                  <a:lnTo>
                    <a:pt x="135" y="511"/>
                  </a:lnTo>
                  <a:lnTo>
                    <a:pt x="137" y="512"/>
                  </a:lnTo>
                  <a:lnTo>
                    <a:pt x="138" y="515"/>
                  </a:lnTo>
                  <a:lnTo>
                    <a:pt x="139" y="516"/>
                  </a:lnTo>
                  <a:lnTo>
                    <a:pt x="139" y="518"/>
                  </a:lnTo>
                  <a:lnTo>
                    <a:pt x="139" y="519"/>
                  </a:lnTo>
                  <a:lnTo>
                    <a:pt x="138" y="521"/>
                  </a:lnTo>
                  <a:lnTo>
                    <a:pt x="138" y="522"/>
                  </a:lnTo>
                  <a:lnTo>
                    <a:pt x="141" y="521"/>
                  </a:lnTo>
                  <a:lnTo>
                    <a:pt x="146" y="516"/>
                  </a:lnTo>
                  <a:lnTo>
                    <a:pt x="148" y="517"/>
                  </a:lnTo>
                  <a:lnTo>
                    <a:pt x="152" y="518"/>
                  </a:lnTo>
                  <a:lnTo>
                    <a:pt x="153" y="519"/>
                  </a:lnTo>
                  <a:lnTo>
                    <a:pt x="154" y="518"/>
                  </a:lnTo>
                  <a:lnTo>
                    <a:pt x="154" y="517"/>
                  </a:lnTo>
                  <a:lnTo>
                    <a:pt x="155" y="516"/>
                  </a:lnTo>
                  <a:lnTo>
                    <a:pt x="155" y="515"/>
                  </a:lnTo>
                  <a:lnTo>
                    <a:pt x="157" y="515"/>
                  </a:lnTo>
                  <a:lnTo>
                    <a:pt x="159" y="515"/>
                  </a:lnTo>
                  <a:lnTo>
                    <a:pt x="161" y="516"/>
                  </a:lnTo>
                  <a:lnTo>
                    <a:pt x="164" y="517"/>
                  </a:lnTo>
                  <a:lnTo>
                    <a:pt x="170" y="524"/>
                  </a:lnTo>
                  <a:lnTo>
                    <a:pt x="171" y="525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28"/>
                  </a:lnTo>
                  <a:lnTo>
                    <a:pt x="168" y="529"/>
                  </a:lnTo>
                  <a:lnTo>
                    <a:pt x="168" y="530"/>
                  </a:lnTo>
                  <a:lnTo>
                    <a:pt x="167" y="531"/>
                  </a:lnTo>
                  <a:lnTo>
                    <a:pt x="166" y="532"/>
                  </a:lnTo>
                  <a:lnTo>
                    <a:pt x="165" y="534"/>
                  </a:lnTo>
                  <a:lnTo>
                    <a:pt x="164" y="535"/>
                  </a:lnTo>
                  <a:lnTo>
                    <a:pt x="161" y="534"/>
                  </a:lnTo>
                  <a:lnTo>
                    <a:pt x="160" y="534"/>
                  </a:lnTo>
                  <a:lnTo>
                    <a:pt x="159" y="536"/>
                  </a:lnTo>
                  <a:lnTo>
                    <a:pt x="159" y="537"/>
                  </a:lnTo>
                  <a:lnTo>
                    <a:pt x="158" y="537"/>
                  </a:lnTo>
                  <a:lnTo>
                    <a:pt x="157" y="538"/>
                  </a:lnTo>
                  <a:lnTo>
                    <a:pt x="155" y="540"/>
                  </a:lnTo>
                  <a:lnTo>
                    <a:pt x="155" y="541"/>
                  </a:lnTo>
                  <a:lnTo>
                    <a:pt x="154" y="541"/>
                  </a:lnTo>
                  <a:lnTo>
                    <a:pt x="153" y="542"/>
                  </a:lnTo>
                  <a:lnTo>
                    <a:pt x="154" y="544"/>
                  </a:lnTo>
                  <a:lnTo>
                    <a:pt x="157" y="545"/>
                  </a:lnTo>
                  <a:lnTo>
                    <a:pt x="158" y="548"/>
                  </a:lnTo>
                  <a:lnTo>
                    <a:pt x="158" y="549"/>
                  </a:lnTo>
                  <a:lnTo>
                    <a:pt x="159" y="550"/>
                  </a:lnTo>
                  <a:lnTo>
                    <a:pt x="159" y="549"/>
                  </a:lnTo>
                  <a:lnTo>
                    <a:pt x="160" y="549"/>
                  </a:lnTo>
                  <a:lnTo>
                    <a:pt x="164" y="549"/>
                  </a:lnTo>
                  <a:lnTo>
                    <a:pt x="165" y="549"/>
                  </a:lnTo>
                  <a:lnTo>
                    <a:pt x="165" y="550"/>
                  </a:lnTo>
                  <a:lnTo>
                    <a:pt x="165" y="551"/>
                  </a:lnTo>
                  <a:lnTo>
                    <a:pt x="165" y="553"/>
                  </a:lnTo>
                  <a:lnTo>
                    <a:pt x="165" y="554"/>
                  </a:lnTo>
                  <a:lnTo>
                    <a:pt x="166" y="554"/>
                  </a:lnTo>
                  <a:lnTo>
                    <a:pt x="170" y="555"/>
                  </a:lnTo>
                  <a:lnTo>
                    <a:pt x="172" y="556"/>
                  </a:lnTo>
                  <a:lnTo>
                    <a:pt x="173" y="558"/>
                  </a:lnTo>
                  <a:lnTo>
                    <a:pt x="174" y="562"/>
                  </a:lnTo>
                  <a:lnTo>
                    <a:pt x="176" y="563"/>
                  </a:lnTo>
                  <a:lnTo>
                    <a:pt x="177" y="566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4"/>
                  </a:lnTo>
                  <a:lnTo>
                    <a:pt x="181" y="575"/>
                  </a:lnTo>
                  <a:lnTo>
                    <a:pt x="183" y="577"/>
                  </a:lnTo>
                  <a:lnTo>
                    <a:pt x="186" y="580"/>
                  </a:lnTo>
                  <a:lnTo>
                    <a:pt x="187" y="581"/>
                  </a:lnTo>
                  <a:lnTo>
                    <a:pt x="191" y="581"/>
                  </a:lnTo>
                  <a:lnTo>
                    <a:pt x="193" y="577"/>
                  </a:lnTo>
                  <a:lnTo>
                    <a:pt x="196" y="576"/>
                  </a:lnTo>
                  <a:lnTo>
                    <a:pt x="196" y="575"/>
                  </a:lnTo>
                  <a:lnTo>
                    <a:pt x="197" y="574"/>
                  </a:lnTo>
                  <a:lnTo>
                    <a:pt x="198" y="571"/>
                  </a:lnTo>
                  <a:lnTo>
                    <a:pt x="200" y="570"/>
                  </a:lnTo>
                  <a:lnTo>
                    <a:pt x="202" y="570"/>
                  </a:lnTo>
                  <a:lnTo>
                    <a:pt x="203" y="570"/>
                  </a:lnTo>
                  <a:lnTo>
                    <a:pt x="204" y="570"/>
                  </a:lnTo>
                  <a:lnTo>
                    <a:pt x="205" y="569"/>
                  </a:lnTo>
                  <a:lnTo>
                    <a:pt x="206" y="569"/>
                  </a:lnTo>
                  <a:lnTo>
                    <a:pt x="207" y="567"/>
                  </a:lnTo>
                  <a:lnTo>
                    <a:pt x="209" y="567"/>
                  </a:lnTo>
                  <a:lnTo>
                    <a:pt x="210" y="567"/>
                  </a:lnTo>
                  <a:lnTo>
                    <a:pt x="211" y="567"/>
                  </a:lnTo>
                  <a:lnTo>
                    <a:pt x="211" y="564"/>
                  </a:lnTo>
                  <a:lnTo>
                    <a:pt x="212" y="564"/>
                  </a:lnTo>
                  <a:lnTo>
                    <a:pt x="213" y="566"/>
                  </a:lnTo>
                  <a:lnTo>
                    <a:pt x="213" y="567"/>
                  </a:lnTo>
                  <a:lnTo>
                    <a:pt x="215" y="567"/>
                  </a:lnTo>
                  <a:lnTo>
                    <a:pt x="216" y="567"/>
                  </a:lnTo>
                  <a:lnTo>
                    <a:pt x="216" y="564"/>
                  </a:lnTo>
                  <a:lnTo>
                    <a:pt x="215" y="563"/>
                  </a:lnTo>
                  <a:lnTo>
                    <a:pt x="215" y="561"/>
                  </a:lnTo>
                  <a:lnTo>
                    <a:pt x="213" y="558"/>
                  </a:lnTo>
                  <a:lnTo>
                    <a:pt x="212" y="556"/>
                  </a:lnTo>
                  <a:lnTo>
                    <a:pt x="210" y="555"/>
                  </a:lnTo>
                  <a:lnTo>
                    <a:pt x="209" y="554"/>
                  </a:lnTo>
                  <a:lnTo>
                    <a:pt x="207" y="553"/>
                  </a:lnTo>
                  <a:lnTo>
                    <a:pt x="207" y="550"/>
                  </a:lnTo>
                  <a:lnTo>
                    <a:pt x="206" y="548"/>
                  </a:lnTo>
                  <a:lnTo>
                    <a:pt x="204" y="544"/>
                  </a:lnTo>
                  <a:lnTo>
                    <a:pt x="204" y="543"/>
                  </a:lnTo>
                  <a:lnTo>
                    <a:pt x="206" y="542"/>
                  </a:lnTo>
                  <a:lnTo>
                    <a:pt x="207" y="542"/>
                  </a:lnTo>
                  <a:lnTo>
                    <a:pt x="210" y="543"/>
                  </a:lnTo>
                  <a:lnTo>
                    <a:pt x="211" y="543"/>
                  </a:lnTo>
                  <a:lnTo>
                    <a:pt x="213" y="543"/>
                  </a:lnTo>
                  <a:lnTo>
                    <a:pt x="219" y="545"/>
                  </a:lnTo>
                  <a:lnTo>
                    <a:pt x="220" y="547"/>
                  </a:lnTo>
                  <a:lnTo>
                    <a:pt x="223" y="548"/>
                  </a:lnTo>
                  <a:lnTo>
                    <a:pt x="224" y="548"/>
                  </a:lnTo>
                  <a:lnTo>
                    <a:pt x="226" y="548"/>
                  </a:lnTo>
                  <a:lnTo>
                    <a:pt x="228" y="548"/>
                  </a:lnTo>
                  <a:lnTo>
                    <a:pt x="228" y="550"/>
                  </a:lnTo>
                  <a:lnTo>
                    <a:pt x="229" y="551"/>
                  </a:lnTo>
                  <a:lnTo>
                    <a:pt x="229" y="553"/>
                  </a:lnTo>
                  <a:lnTo>
                    <a:pt x="230" y="553"/>
                  </a:lnTo>
                  <a:lnTo>
                    <a:pt x="232" y="554"/>
                  </a:lnTo>
                  <a:lnTo>
                    <a:pt x="233" y="554"/>
                  </a:lnTo>
                  <a:lnTo>
                    <a:pt x="238" y="554"/>
                  </a:lnTo>
                  <a:lnTo>
                    <a:pt x="239" y="555"/>
                  </a:lnTo>
                  <a:lnTo>
                    <a:pt x="238" y="555"/>
                  </a:lnTo>
                  <a:lnTo>
                    <a:pt x="238" y="556"/>
                  </a:lnTo>
                  <a:lnTo>
                    <a:pt x="239" y="557"/>
                  </a:lnTo>
                  <a:lnTo>
                    <a:pt x="239" y="558"/>
                  </a:lnTo>
                  <a:lnTo>
                    <a:pt x="239" y="560"/>
                  </a:lnTo>
                  <a:lnTo>
                    <a:pt x="239" y="561"/>
                  </a:lnTo>
                  <a:lnTo>
                    <a:pt x="241" y="562"/>
                  </a:lnTo>
                  <a:lnTo>
                    <a:pt x="242" y="560"/>
                  </a:lnTo>
                  <a:lnTo>
                    <a:pt x="243" y="560"/>
                  </a:lnTo>
                  <a:lnTo>
                    <a:pt x="244" y="561"/>
                  </a:lnTo>
                  <a:lnTo>
                    <a:pt x="244" y="563"/>
                  </a:lnTo>
                  <a:lnTo>
                    <a:pt x="245" y="563"/>
                  </a:lnTo>
                  <a:lnTo>
                    <a:pt x="246" y="563"/>
                  </a:lnTo>
                  <a:lnTo>
                    <a:pt x="249" y="561"/>
                  </a:lnTo>
                  <a:lnTo>
                    <a:pt x="252" y="560"/>
                  </a:lnTo>
                  <a:lnTo>
                    <a:pt x="259" y="562"/>
                  </a:lnTo>
                  <a:lnTo>
                    <a:pt x="261" y="561"/>
                  </a:lnTo>
                  <a:lnTo>
                    <a:pt x="262" y="560"/>
                  </a:lnTo>
                  <a:lnTo>
                    <a:pt x="264" y="556"/>
                  </a:lnTo>
                  <a:lnTo>
                    <a:pt x="265" y="556"/>
                  </a:lnTo>
                  <a:lnTo>
                    <a:pt x="265" y="555"/>
                  </a:lnTo>
                  <a:lnTo>
                    <a:pt x="266" y="555"/>
                  </a:lnTo>
                  <a:lnTo>
                    <a:pt x="268" y="555"/>
                  </a:lnTo>
                  <a:lnTo>
                    <a:pt x="269" y="557"/>
                  </a:lnTo>
                  <a:lnTo>
                    <a:pt x="269" y="558"/>
                  </a:lnTo>
                  <a:lnTo>
                    <a:pt x="268" y="561"/>
                  </a:lnTo>
                  <a:lnTo>
                    <a:pt x="268" y="562"/>
                  </a:lnTo>
                  <a:lnTo>
                    <a:pt x="268" y="563"/>
                  </a:lnTo>
                  <a:lnTo>
                    <a:pt x="269" y="564"/>
                  </a:lnTo>
                  <a:lnTo>
                    <a:pt x="270" y="567"/>
                  </a:lnTo>
                  <a:lnTo>
                    <a:pt x="269" y="568"/>
                  </a:lnTo>
                  <a:lnTo>
                    <a:pt x="268" y="569"/>
                  </a:lnTo>
                  <a:lnTo>
                    <a:pt x="264" y="571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7" y="573"/>
                  </a:lnTo>
                  <a:lnTo>
                    <a:pt x="257" y="574"/>
                  </a:lnTo>
                  <a:lnTo>
                    <a:pt x="257" y="575"/>
                  </a:lnTo>
                  <a:lnTo>
                    <a:pt x="261" y="580"/>
                  </a:lnTo>
                  <a:lnTo>
                    <a:pt x="262" y="581"/>
                  </a:lnTo>
                  <a:lnTo>
                    <a:pt x="263" y="580"/>
                  </a:lnTo>
                  <a:lnTo>
                    <a:pt x="264" y="580"/>
                  </a:lnTo>
                  <a:lnTo>
                    <a:pt x="265" y="580"/>
                  </a:lnTo>
                  <a:lnTo>
                    <a:pt x="268" y="581"/>
                  </a:lnTo>
                  <a:lnTo>
                    <a:pt x="269" y="581"/>
                  </a:lnTo>
                  <a:lnTo>
                    <a:pt x="269" y="582"/>
                  </a:lnTo>
                  <a:lnTo>
                    <a:pt x="268" y="582"/>
                  </a:lnTo>
                  <a:lnTo>
                    <a:pt x="268" y="582"/>
                  </a:lnTo>
                  <a:lnTo>
                    <a:pt x="269" y="583"/>
                  </a:lnTo>
                  <a:lnTo>
                    <a:pt x="270" y="584"/>
                  </a:lnTo>
                  <a:lnTo>
                    <a:pt x="270" y="586"/>
                  </a:lnTo>
                  <a:lnTo>
                    <a:pt x="270" y="587"/>
                  </a:lnTo>
                  <a:lnTo>
                    <a:pt x="271" y="588"/>
                  </a:lnTo>
                  <a:lnTo>
                    <a:pt x="272" y="589"/>
                  </a:lnTo>
                  <a:lnTo>
                    <a:pt x="276" y="595"/>
                  </a:lnTo>
                  <a:lnTo>
                    <a:pt x="278" y="595"/>
                  </a:lnTo>
                  <a:lnTo>
                    <a:pt x="282" y="594"/>
                  </a:lnTo>
                  <a:lnTo>
                    <a:pt x="284" y="593"/>
                  </a:lnTo>
                  <a:lnTo>
                    <a:pt x="285" y="592"/>
                  </a:lnTo>
                  <a:lnTo>
                    <a:pt x="288" y="592"/>
                  </a:lnTo>
                  <a:lnTo>
                    <a:pt x="291" y="592"/>
                  </a:lnTo>
                  <a:lnTo>
                    <a:pt x="291" y="590"/>
                  </a:lnTo>
                  <a:lnTo>
                    <a:pt x="291" y="589"/>
                  </a:lnTo>
                  <a:lnTo>
                    <a:pt x="290" y="589"/>
                  </a:lnTo>
                  <a:lnTo>
                    <a:pt x="289" y="589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7"/>
                  </a:lnTo>
                  <a:lnTo>
                    <a:pt x="295" y="589"/>
                  </a:lnTo>
                  <a:lnTo>
                    <a:pt x="295" y="592"/>
                  </a:lnTo>
                  <a:lnTo>
                    <a:pt x="296" y="593"/>
                  </a:lnTo>
                  <a:lnTo>
                    <a:pt x="301" y="594"/>
                  </a:lnTo>
                  <a:lnTo>
                    <a:pt x="301" y="594"/>
                  </a:lnTo>
                  <a:lnTo>
                    <a:pt x="303" y="596"/>
                  </a:lnTo>
                  <a:lnTo>
                    <a:pt x="304" y="597"/>
                  </a:lnTo>
                  <a:lnTo>
                    <a:pt x="307" y="597"/>
                  </a:lnTo>
                  <a:lnTo>
                    <a:pt x="307" y="599"/>
                  </a:lnTo>
                  <a:lnTo>
                    <a:pt x="308" y="599"/>
                  </a:lnTo>
                  <a:lnTo>
                    <a:pt x="308" y="601"/>
                  </a:lnTo>
                  <a:lnTo>
                    <a:pt x="310" y="602"/>
                  </a:lnTo>
                  <a:lnTo>
                    <a:pt x="311" y="602"/>
                  </a:lnTo>
                  <a:lnTo>
                    <a:pt x="313" y="601"/>
                  </a:lnTo>
                  <a:lnTo>
                    <a:pt x="313" y="600"/>
                  </a:lnTo>
                  <a:lnTo>
                    <a:pt x="316" y="600"/>
                  </a:lnTo>
                  <a:lnTo>
                    <a:pt x="318" y="601"/>
                  </a:lnTo>
                  <a:lnTo>
                    <a:pt x="324" y="605"/>
                  </a:lnTo>
                  <a:lnTo>
                    <a:pt x="327" y="605"/>
                  </a:lnTo>
                  <a:lnTo>
                    <a:pt x="329" y="602"/>
                  </a:lnTo>
                  <a:lnTo>
                    <a:pt x="329" y="602"/>
                  </a:lnTo>
                  <a:lnTo>
                    <a:pt x="330" y="605"/>
                  </a:lnTo>
                  <a:lnTo>
                    <a:pt x="329" y="607"/>
                  </a:lnTo>
                  <a:lnTo>
                    <a:pt x="330" y="608"/>
                  </a:lnTo>
                  <a:lnTo>
                    <a:pt x="333" y="609"/>
                  </a:lnTo>
                  <a:lnTo>
                    <a:pt x="330" y="612"/>
                  </a:lnTo>
                  <a:lnTo>
                    <a:pt x="330" y="614"/>
                  </a:lnTo>
                  <a:lnTo>
                    <a:pt x="331" y="618"/>
                  </a:lnTo>
                  <a:lnTo>
                    <a:pt x="333" y="621"/>
                  </a:lnTo>
                  <a:lnTo>
                    <a:pt x="334" y="625"/>
                  </a:lnTo>
                  <a:lnTo>
                    <a:pt x="334" y="626"/>
                  </a:lnTo>
                  <a:lnTo>
                    <a:pt x="335" y="627"/>
                  </a:lnTo>
                  <a:lnTo>
                    <a:pt x="337" y="627"/>
                  </a:lnTo>
                  <a:lnTo>
                    <a:pt x="339" y="627"/>
                  </a:lnTo>
                  <a:lnTo>
                    <a:pt x="340" y="628"/>
                  </a:lnTo>
                  <a:lnTo>
                    <a:pt x="341" y="629"/>
                  </a:lnTo>
                  <a:lnTo>
                    <a:pt x="342" y="631"/>
                  </a:lnTo>
                  <a:lnTo>
                    <a:pt x="343" y="631"/>
                  </a:lnTo>
                  <a:lnTo>
                    <a:pt x="344" y="629"/>
                  </a:lnTo>
                  <a:lnTo>
                    <a:pt x="346" y="629"/>
                  </a:lnTo>
                  <a:lnTo>
                    <a:pt x="347" y="631"/>
                  </a:lnTo>
                  <a:lnTo>
                    <a:pt x="348" y="632"/>
                  </a:lnTo>
                  <a:lnTo>
                    <a:pt x="348" y="635"/>
                  </a:lnTo>
                  <a:lnTo>
                    <a:pt x="348" y="636"/>
                  </a:lnTo>
                  <a:lnTo>
                    <a:pt x="349" y="639"/>
                  </a:lnTo>
                  <a:lnTo>
                    <a:pt x="349" y="640"/>
                  </a:lnTo>
                  <a:lnTo>
                    <a:pt x="350" y="644"/>
                  </a:lnTo>
                  <a:lnTo>
                    <a:pt x="352" y="646"/>
                  </a:lnTo>
                  <a:lnTo>
                    <a:pt x="350" y="648"/>
                  </a:lnTo>
                  <a:lnTo>
                    <a:pt x="357" y="648"/>
                  </a:lnTo>
                  <a:lnTo>
                    <a:pt x="360" y="651"/>
                  </a:lnTo>
                  <a:lnTo>
                    <a:pt x="359" y="652"/>
                  </a:lnTo>
                  <a:lnTo>
                    <a:pt x="359" y="654"/>
                  </a:lnTo>
                  <a:lnTo>
                    <a:pt x="359" y="655"/>
                  </a:lnTo>
                  <a:lnTo>
                    <a:pt x="360" y="658"/>
                  </a:lnTo>
                  <a:lnTo>
                    <a:pt x="359" y="661"/>
                  </a:lnTo>
                  <a:lnTo>
                    <a:pt x="360" y="662"/>
                  </a:lnTo>
                  <a:lnTo>
                    <a:pt x="361" y="662"/>
                  </a:lnTo>
                  <a:lnTo>
                    <a:pt x="363" y="662"/>
                  </a:lnTo>
                  <a:lnTo>
                    <a:pt x="366" y="661"/>
                  </a:lnTo>
                  <a:lnTo>
                    <a:pt x="368" y="660"/>
                  </a:lnTo>
                  <a:lnTo>
                    <a:pt x="368" y="661"/>
                  </a:lnTo>
                  <a:lnTo>
                    <a:pt x="370" y="662"/>
                  </a:lnTo>
                  <a:lnTo>
                    <a:pt x="372" y="662"/>
                  </a:lnTo>
                  <a:lnTo>
                    <a:pt x="374" y="662"/>
                  </a:lnTo>
                  <a:lnTo>
                    <a:pt x="376" y="661"/>
                  </a:lnTo>
                  <a:lnTo>
                    <a:pt x="376" y="660"/>
                  </a:lnTo>
                  <a:lnTo>
                    <a:pt x="376" y="659"/>
                  </a:lnTo>
                  <a:lnTo>
                    <a:pt x="378" y="657"/>
                  </a:lnTo>
                  <a:lnTo>
                    <a:pt x="379" y="657"/>
                  </a:lnTo>
                  <a:lnTo>
                    <a:pt x="379" y="655"/>
                  </a:lnTo>
                  <a:lnTo>
                    <a:pt x="379" y="654"/>
                  </a:lnTo>
                  <a:lnTo>
                    <a:pt x="380" y="651"/>
                  </a:lnTo>
                  <a:lnTo>
                    <a:pt x="381" y="648"/>
                  </a:lnTo>
                  <a:lnTo>
                    <a:pt x="382" y="647"/>
                  </a:lnTo>
                  <a:lnTo>
                    <a:pt x="383" y="647"/>
                  </a:lnTo>
                  <a:lnTo>
                    <a:pt x="385" y="646"/>
                  </a:lnTo>
                  <a:lnTo>
                    <a:pt x="386" y="646"/>
                  </a:lnTo>
                  <a:lnTo>
                    <a:pt x="387" y="646"/>
                  </a:lnTo>
                  <a:lnTo>
                    <a:pt x="388" y="646"/>
                  </a:lnTo>
                  <a:lnTo>
                    <a:pt x="395" y="639"/>
                  </a:lnTo>
                  <a:lnTo>
                    <a:pt x="396" y="639"/>
                  </a:lnTo>
                  <a:lnTo>
                    <a:pt x="398" y="640"/>
                  </a:lnTo>
                  <a:lnTo>
                    <a:pt x="399" y="640"/>
                  </a:lnTo>
                  <a:lnTo>
                    <a:pt x="400" y="641"/>
                  </a:lnTo>
                  <a:lnTo>
                    <a:pt x="401" y="644"/>
                  </a:lnTo>
                  <a:lnTo>
                    <a:pt x="402" y="651"/>
                  </a:lnTo>
                  <a:lnTo>
                    <a:pt x="404" y="654"/>
                  </a:lnTo>
                  <a:lnTo>
                    <a:pt x="405" y="655"/>
                  </a:lnTo>
                  <a:lnTo>
                    <a:pt x="406" y="655"/>
                  </a:lnTo>
                  <a:lnTo>
                    <a:pt x="407" y="657"/>
                  </a:lnTo>
                  <a:lnTo>
                    <a:pt x="411" y="657"/>
                  </a:lnTo>
                  <a:lnTo>
                    <a:pt x="411" y="658"/>
                  </a:lnTo>
                  <a:lnTo>
                    <a:pt x="411" y="660"/>
                  </a:lnTo>
                  <a:lnTo>
                    <a:pt x="409" y="661"/>
                  </a:lnTo>
                  <a:lnTo>
                    <a:pt x="414" y="662"/>
                  </a:lnTo>
                  <a:lnTo>
                    <a:pt x="415" y="662"/>
                  </a:lnTo>
                  <a:lnTo>
                    <a:pt x="417" y="662"/>
                  </a:lnTo>
                  <a:lnTo>
                    <a:pt x="419" y="661"/>
                  </a:lnTo>
                  <a:lnTo>
                    <a:pt x="420" y="662"/>
                  </a:lnTo>
                  <a:lnTo>
                    <a:pt x="420" y="665"/>
                  </a:lnTo>
                  <a:lnTo>
                    <a:pt x="421" y="666"/>
                  </a:lnTo>
                  <a:lnTo>
                    <a:pt x="421" y="671"/>
                  </a:lnTo>
                  <a:lnTo>
                    <a:pt x="421" y="672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2" y="674"/>
                  </a:lnTo>
                  <a:lnTo>
                    <a:pt x="422" y="675"/>
                  </a:lnTo>
                  <a:lnTo>
                    <a:pt x="422" y="677"/>
                  </a:lnTo>
                  <a:lnTo>
                    <a:pt x="421" y="677"/>
                  </a:lnTo>
                  <a:lnTo>
                    <a:pt x="419" y="681"/>
                  </a:lnTo>
                  <a:lnTo>
                    <a:pt x="418" y="684"/>
                  </a:lnTo>
                  <a:lnTo>
                    <a:pt x="419" y="685"/>
                  </a:lnTo>
                  <a:lnTo>
                    <a:pt x="421" y="685"/>
                  </a:lnTo>
                  <a:lnTo>
                    <a:pt x="425" y="686"/>
                  </a:lnTo>
                  <a:lnTo>
                    <a:pt x="426" y="685"/>
                  </a:lnTo>
                  <a:lnTo>
                    <a:pt x="427" y="684"/>
                  </a:lnTo>
                  <a:lnTo>
                    <a:pt x="430" y="682"/>
                  </a:lnTo>
                  <a:lnTo>
                    <a:pt x="431" y="681"/>
                  </a:lnTo>
                  <a:lnTo>
                    <a:pt x="433" y="681"/>
                  </a:lnTo>
                  <a:lnTo>
                    <a:pt x="435" y="682"/>
                  </a:lnTo>
                  <a:lnTo>
                    <a:pt x="439" y="686"/>
                  </a:lnTo>
                  <a:lnTo>
                    <a:pt x="441" y="687"/>
                  </a:lnTo>
                  <a:lnTo>
                    <a:pt x="443" y="686"/>
                  </a:lnTo>
                  <a:lnTo>
                    <a:pt x="443" y="682"/>
                  </a:lnTo>
                  <a:lnTo>
                    <a:pt x="444" y="679"/>
                  </a:lnTo>
                  <a:lnTo>
                    <a:pt x="444" y="678"/>
                  </a:lnTo>
                  <a:lnTo>
                    <a:pt x="445" y="677"/>
                  </a:lnTo>
                  <a:lnTo>
                    <a:pt x="445" y="675"/>
                  </a:lnTo>
                  <a:lnTo>
                    <a:pt x="447" y="672"/>
                  </a:lnTo>
                  <a:lnTo>
                    <a:pt x="447" y="671"/>
                  </a:lnTo>
                  <a:lnTo>
                    <a:pt x="448" y="672"/>
                  </a:lnTo>
                  <a:lnTo>
                    <a:pt x="450" y="671"/>
                  </a:lnTo>
                  <a:lnTo>
                    <a:pt x="452" y="668"/>
                  </a:lnTo>
                  <a:lnTo>
                    <a:pt x="453" y="668"/>
                  </a:lnTo>
                  <a:lnTo>
                    <a:pt x="459" y="668"/>
                  </a:lnTo>
                  <a:lnTo>
                    <a:pt x="459" y="666"/>
                  </a:lnTo>
                  <a:lnTo>
                    <a:pt x="460" y="665"/>
                  </a:lnTo>
                  <a:lnTo>
                    <a:pt x="460" y="664"/>
                  </a:lnTo>
                  <a:lnTo>
                    <a:pt x="460" y="662"/>
                  </a:lnTo>
                  <a:lnTo>
                    <a:pt x="461" y="662"/>
                  </a:lnTo>
                  <a:lnTo>
                    <a:pt x="463" y="662"/>
                  </a:lnTo>
                  <a:lnTo>
                    <a:pt x="465" y="664"/>
                  </a:lnTo>
                  <a:lnTo>
                    <a:pt x="470" y="664"/>
                  </a:lnTo>
                  <a:lnTo>
                    <a:pt x="470" y="661"/>
                  </a:lnTo>
                  <a:lnTo>
                    <a:pt x="471" y="661"/>
                  </a:lnTo>
                  <a:lnTo>
                    <a:pt x="476" y="665"/>
                  </a:lnTo>
                  <a:lnTo>
                    <a:pt x="478" y="665"/>
                  </a:lnTo>
                  <a:lnTo>
                    <a:pt x="479" y="664"/>
                  </a:lnTo>
                  <a:lnTo>
                    <a:pt x="480" y="664"/>
                  </a:lnTo>
                  <a:lnTo>
                    <a:pt x="482" y="661"/>
                  </a:lnTo>
                  <a:lnTo>
                    <a:pt x="483" y="661"/>
                  </a:lnTo>
                  <a:lnTo>
                    <a:pt x="485" y="661"/>
                  </a:lnTo>
                  <a:lnTo>
                    <a:pt x="487" y="661"/>
                  </a:lnTo>
                  <a:lnTo>
                    <a:pt x="489" y="661"/>
                  </a:lnTo>
                  <a:lnTo>
                    <a:pt x="496" y="668"/>
                  </a:lnTo>
                  <a:lnTo>
                    <a:pt x="497" y="670"/>
                  </a:lnTo>
                  <a:lnTo>
                    <a:pt x="499" y="670"/>
                  </a:lnTo>
                  <a:lnTo>
                    <a:pt x="499" y="670"/>
                  </a:lnTo>
                  <a:lnTo>
                    <a:pt x="500" y="670"/>
                  </a:lnTo>
                  <a:lnTo>
                    <a:pt x="502" y="671"/>
                  </a:lnTo>
                  <a:lnTo>
                    <a:pt x="503" y="672"/>
                  </a:lnTo>
                  <a:lnTo>
                    <a:pt x="504" y="673"/>
                  </a:lnTo>
                  <a:lnTo>
                    <a:pt x="505" y="673"/>
                  </a:lnTo>
                  <a:lnTo>
                    <a:pt x="507" y="672"/>
                  </a:lnTo>
                  <a:lnTo>
                    <a:pt x="509" y="671"/>
                  </a:lnTo>
                  <a:lnTo>
                    <a:pt x="511" y="668"/>
                  </a:lnTo>
                  <a:lnTo>
                    <a:pt x="513" y="667"/>
                  </a:lnTo>
                  <a:lnTo>
                    <a:pt x="515" y="667"/>
                  </a:lnTo>
                  <a:lnTo>
                    <a:pt x="516" y="667"/>
                  </a:lnTo>
                  <a:lnTo>
                    <a:pt x="517" y="666"/>
                  </a:lnTo>
                  <a:lnTo>
                    <a:pt x="518" y="665"/>
                  </a:lnTo>
                  <a:lnTo>
                    <a:pt x="517" y="664"/>
                  </a:lnTo>
                  <a:lnTo>
                    <a:pt x="516" y="662"/>
                  </a:lnTo>
                  <a:lnTo>
                    <a:pt x="515" y="661"/>
                  </a:lnTo>
                  <a:lnTo>
                    <a:pt x="516" y="660"/>
                  </a:lnTo>
                  <a:lnTo>
                    <a:pt x="517" y="659"/>
                  </a:lnTo>
                  <a:lnTo>
                    <a:pt x="520" y="658"/>
                  </a:lnTo>
                  <a:lnTo>
                    <a:pt x="522" y="659"/>
                  </a:lnTo>
                  <a:lnTo>
                    <a:pt x="523" y="659"/>
                  </a:lnTo>
                  <a:lnTo>
                    <a:pt x="524" y="660"/>
                  </a:lnTo>
                  <a:lnTo>
                    <a:pt x="525" y="661"/>
                  </a:lnTo>
                  <a:lnTo>
                    <a:pt x="526" y="661"/>
                  </a:lnTo>
                  <a:lnTo>
                    <a:pt x="528" y="660"/>
                  </a:lnTo>
                  <a:lnTo>
                    <a:pt x="530" y="657"/>
                  </a:lnTo>
                  <a:lnTo>
                    <a:pt x="531" y="655"/>
                  </a:lnTo>
                  <a:lnTo>
                    <a:pt x="532" y="655"/>
                  </a:lnTo>
                  <a:lnTo>
                    <a:pt x="536" y="658"/>
                  </a:lnTo>
                  <a:lnTo>
                    <a:pt x="544" y="660"/>
                  </a:lnTo>
                  <a:lnTo>
                    <a:pt x="545" y="660"/>
                  </a:lnTo>
                  <a:lnTo>
                    <a:pt x="548" y="659"/>
                  </a:lnTo>
                  <a:lnTo>
                    <a:pt x="549" y="660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58"/>
                  </a:lnTo>
                  <a:lnTo>
                    <a:pt x="557" y="659"/>
                  </a:lnTo>
                  <a:lnTo>
                    <a:pt x="558" y="659"/>
                  </a:lnTo>
                  <a:lnTo>
                    <a:pt x="559" y="660"/>
                  </a:lnTo>
                  <a:lnTo>
                    <a:pt x="561" y="661"/>
                  </a:lnTo>
                  <a:lnTo>
                    <a:pt x="562" y="661"/>
                  </a:lnTo>
                  <a:lnTo>
                    <a:pt x="563" y="661"/>
                  </a:lnTo>
                  <a:lnTo>
                    <a:pt x="564" y="662"/>
                  </a:lnTo>
                  <a:lnTo>
                    <a:pt x="567" y="666"/>
                  </a:lnTo>
                  <a:lnTo>
                    <a:pt x="569" y="667"/>
                  </a:lnTo>
                  <a:lnTo>
                    <a:pt x="570" y="666"/>
                  </a:lnTo>
                  <a:lnTo>
                    <a:pt x="571" y="665"/>
                  </a:lnTo>
                  <a:lnTo>
                    <a:pt x="574" y="664"/>
                  </a:lnTo>
                  <a:lnTo>
                    <a:pt x="575" y="665"/>
                  </a:lnTo>
                  <a:lnTo>
                    <a:pt x="577" y="667"/>
                  </a:lnTo>
                  <a:lnTo>
                    <a:pt x="582" y="668"/>
                  </a:lnTo>
                  <a:lnTo>
                    <a:pt x="584" y="671"/>
                  </a:lnTo>
                  <a:lnTo>
                    <a:pt x="585" y="674"/>
                  </a:lnTo>
                  <a:lnTo>
                    <a:pt x="587" y="679"/>
                  </a:lnTo>
                  <a:lnTo>
                    <a:pt x="587" y="682"/>
                  </a:lnTo>
                  <a:lnTo>
                    <a:pt x="589" y="684"/>
                  </a:lnTo>
                  <a:lnTo>
                    <a:pt x="595" y="685"/>
                  </a:lnTo>
                  <a:lnTo>
                    <a:pt x="597" y="687"/>
                  </a:lnTo>
                  <a:lnTo>
                    <a:pt x="598" y="687"/>
                  </a:lnTo>
                  <a:lnTo>
                    <a:pt x="601" y="687"/>
                  </a:lnTo>
                  <a:lnTo>
                    <a:pt x="602" y="688"/>
                  </a:lnTo>
                  <a:lnTo>
                    <a:pt x="602" y="690"/>
                  </a:lnTo>
                  <a:lnTo>
                    <a:pt x="602" y="691"/>
                  </a:lnTo>
                  <a:lnTo>
                    <a:pt x="603" y="691"/>
                  </a:lnTo>
                  <a:lnTo>
                    <a:pt x="607" y="692"/>
                  </a:lnTo>
                  <a:lnTo>
                    <a:pt x="610" y="692"/>
                  </a:lnTo>
                  <a:lnTo>
                    <a:pt x="613" y="693"/>
                  </a:lnTo>
                  <a:lnTo>
                    <a:pt x="615" y="697"/>
                  </a:lnTo>
                  <a:lnTo>
                    <a:pt x="619" y="697"/>
                  </a:lnTo>
                  <a:lnTo>
                    <a:pt x="624" y="697"/>
                  </a:lnTo>
                  <a:lnTo>
                    <a:pt x="627" y="698"/>
                  </a:lnTo>
                  <a:lnTo>
                    <a:pt x="628" y="697"/>
                  </a:lnTo>
                  <a:lnTo>
                    <a:pt x="630" y="697"/>
                  </a:lnTo>
                  <a:lnTo>
                    <a:pt x="633" y="700"/>
                  </a:lnTo>
                  <a:lnTo>
                    <a:pt x="635" y="701"/>
                  </a:lnTo>
                  <a:lnTo>
                    <a:pt x="636" y="701"/>
                  </a:lnTo>
                  <a:lnTo>
                    <a:pt x="639" y="701"/>
                  </a:lnTo>
                  <a:lnTo>
                    <a:pt x="641" y="701"/>
                  </a:lnTo>
                  <a:lnTo>
                    <a:pt x="641" y="701"/>
                  </a:lnTo>
                  <a:lnTo>
                    <a:pt x="642" y="701"/>
                  </a:lnTo>
                  <a:lnTo>
                    <a:pt x="643" y="701"/>
                  </a:lnTo>
                  <a:lnTo>
                    <a:pt x="645" y="704"/>
                  </a:lnTo>
                  <a:lnTo>
                    <a:pt x="646" y="704"/>
                  </a:lnTo>
                  <a:lnTo>
                    <a:pt x="647" y="705"/>
                  </a:lnTo>
                  <a:lnTo>
                    <a:pt x="648" y="706"/>
                  </a:lnTo>
                  <a:lnTo>
                    <a:pt x="650" y="707"/>
                  </a:lnTo>
                  <a:lnTo>
                    <a:pt x="650" y="705"/>
                  </a:lnTo>
                  <a:lnTo>
                    <a:pt x="649" y="703"/>
                  </a:lnTo>
                  <a:lnTo>
                    <a:pt x="649" y="701"/>
                  </a:lnTo>
                  <a:lnTo>
                    <a:pt x="649" y="700"/>
                  </a:lnTo>
                  <a:lnTo>
                    <a:pt x="650" y="698"/>
                  </a:lnTo>
                  <a:lnTo>
                    <a:pt x="650" y="697"/>
                  </a:lnTo>
                  <a:lnTo>
                    <a:pt x="649" y="697"/>
                  </a:lnTo>
                  <a:lnTo>
                    <a:pt x="646" y="694"/>
                  </a:lnTo>
                  <a:lnTo>
                    <a:pt x="645" y="693"/>
                  </a:lnTo>
                  <a:lnTo>
                    <a:pt x="642" y="691"/>
                  </a:lnTo>
                  <a:lnTo>
                    <a:pt x="641" y="688"/>
                  </a:lnTo>
                  <a:lnTo>
                    <a:pt x="640" y="687"/>
                  </a:lnTo>
                  <a:lnTo>
                    <a:pt x="639" y="688"/>
                  </a:lnTo>
                  <a:lnTo>
                    <a:pt x="639" y="690"/>
                  </a:lnTo>
                  <a:lnTo>
                    <a:pt x="637" y="688"/>
                  </a:lnTo>
                  <a:lnTo>
                    <a:pt x="639" y="687"/>
                  </a:lnTo>
                  <a:lnTo>
                    <a:pt x="640" y="685"/>
                  </a:lnTo>
                  <a:lnTo>
                    <a:pt x="641" y="680"/>
                  </a:lnTo>
                  <a:lnTo>
                    <a:pt x="641" y="677"/>
                  </a:lnTo>
                  <a:lnTo>
                    <a:pt x="641" y="675"/>
                  </a:lnTo>
                  <a:lnTo>
                    <a:pt x="641" y="665"/>
                  </a:lnTo>
                  <a:lnTo>
                    <a:pt x="641" y="664"/>
                  </a:lnTo>
                  <a:lnTo>
                    <a:pt x="640" y="662"/>
                  </a:lnTo>
                  <a:lnTo>
                    <a:pt x="639" y="660"/>
                  </a:lnTo>
                  <a:lnTo>
                    <a:pt x="637" y="659"/>
                  </a:lnTo>
                  <a:lnTo>
                    <a:pt x="637" y="657"/>
                  </a:lnTo>
                  <a:lnTo>
                    <a:pt x="636" y="652"/>
                  </a:lnTo>
                  <a:lnTo>
                    <a:pt x="636" y="651"/>
                  </a:lnTo>
                  <a:lnTo>
                    <a:pt x="635" y="646"/>
                  </a:lnTo>
                  <a:lnTo>
                    <a:pt x="636" y="641"/>
                  </a:lnTo>
                  <a:lnTo>
                    <a:pt x="641" y="634"/>
                  </a:lnTo>
                  <a:lnTo>
                    <a:pt x="642" y="631"/>
                  </a:lnTo>
                  <a:lnTo>
                    <a:pt x="643" y="629"/>
                  </a:lnTo>
                  <a:lnTo>
                    <a:pt x="645" y="629"/>
                  </a:lnTo>
                  <a:lnTo>
                    <a:pt x="646" y="628"/>
                  </a:lnTo>
                  <a:lnTo>
                    <a:pt x="647" y="628"/>
                  </a:lnTo>
                  <a:lnTo>
                    <a:pt x="648" y="627"/>
                  </a:lnTo>
                  <a:lnTo>
                    <a:pt x="653" y="618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5"/>
                  </a:lnTo>
                  <a:lnTo>
                    <a:pt x="658" y="613"/>
                  </a:lnTo>
                  <a:lnTo>
                    <a:pt x="658" y="612"/>
                  </a:lnTo>
                  <a:lnTo>
                    <a:pt x="661" y="609"/>
                  </a:lnTo>
                  <a:lnTo>
                    <a:pt x="669" y="596"/>
                  </a:lnTo>
                  <a:lnTo>
                    <a:pt x="671" y="593"/>
                  </a:lnTo>
                  <a:lnTo>
                    <a:pt x="674" y="592"/>
                  </a:lnTo>
                  <a:lnTo>
                    <a:pt x="676" y="588"/>
                  </a:lnTo>
                  <a:lnTo>
                    <a:pt x="694" y="569"/>
                  </a:lnTo>
                  <a:lnTo>
                    <a:pt x="698" y="567"/>
                  </a:lnTo>
                  <a:lnTo>
                    <a:pt x="700" y="563"/>
                  </a:lnTo>
                  <a:lnTo>
                    <a:pt x="702" y="562"/>
                  </a:lnTo>
                  <a:lnTo>
                    <a:pt x="710" y="555"/>
                  </a:lnTo>
                  <a:lnTo>
                    <a:pt x="710" y="554"/>
                  </a:lnTo>
                  <a:lnTo>
                    <a:pt x="710" y="554"/>
                  </a:lnTo>
                  <a:lnTo>
                    <a:pt x="711" y="551"/>
                  </a:lnTo>
                  <a:lnTo>
                    <a:pt x="712" y="549"/>
                  </a:lnTo>
                  <a:lnTo>
                    <a:pt x="713" y="548"/>
                  </a:lnTo>
                  <a:lnTo>
                    <a:pt x="714" y="548"/>
                  </a:lnTo>
                  <a:lnTo>
                    <a:pt x="717" y="547"/>
                  </a:lnTo>
                  <a:lnTo>
                    <a:pt x="730" y="547"/>
                  </a:lnTo>
                  <a:lnTo>
                    <a:pt x="734" y="544"/>
                  </a:lnTo>
                  <a:lnTo>
                    <a:pt x="735" y="541"/>
                  </a:lnTo>
                  <a:lnTo>
                    <a:pt x="735" y="540"/>
                  </a:lnTo>
                  <a:lnTo>
                    <a:pt x="737" y="538"/>
                  </a:lnTo>
                  <a:lnTo>
                    <a:pt x="735" y="536"/>
                  </a:lnTo>
                  <a:lnTo>
                    <a:pt x="737" y="534"/>
                  </a:lnTo>
                  <a:lnTo>
                    <a:pt x="741" y="531"/>
                  </a:lnTo>
                  <a:lnTo>
                    <a:pt x="743" y="530"/>
                  </a:lnTo>
                  <a:lnTo>
                    <a:pt x="744" y="529"/>
                  </a:lnTo>
                  <a:lnTo>
                    <a:pt x="744" y="528"/>
                  </a:lnTo>
                  <a:lnTo>
                    <a:pt x="743" y="527"/>
                  </a:lnTo>
                  <a:lnTo>
                    <a:pt x="743" y="522"/>
                  </a:lnTo>
                  <a:lnTo>
                    <a:pt x="744" y="518"/>
                  </a:lnTo>
                  <a:lnTo>
                    <a:pt x="741" y="514"/>
                  </a:lnTo>
                  <a:lnTo>
                    <a:pt x="741" y="511"/>
                  </a:lnTo>
                  <a:lnTo>
                    <a:pt x="741" y="509"/>
                  </a:lnTo>
                  <a:lnTo>
                    <a:pt x="739" y="508"/>
                  </a:lnTo>
                  <a:lnTo>
                    <a:pt x="738" y="506"/>
                  </a:lnTo>
                  <a:lnTo>
                    <a:pt x="737" y="504"/>
                  </a:lnTo>
                  <a:lnTo>
                    <a:pt x="738" y="503"/>
                  </a:lnTo>
                  <a:lnTo>
                    <a:pt x="738" y="502"/>
                  </a:lnTo>
                  <a:lnTo>
                    <a:pt x="735" y="502"/>
                  </a:lnTo>
                  <a:lnTo>
                    <a:pt x="733" y="501"/>
                  </a:lnTo>
                  <a:lnTo>
                    <a:pt x="732" y="499"/>
                  </a:lnTo>
                  <a:lnTo>
                    <a:pt x="732" y="497"/>
                  </a:lnTo>
                  <a:lnTo>
                    <a:pt x="733" y="496"/>
                  </a:lnTo>
                  <a:lnTo>
                    <a:pt x="734" y="495"/>
                  </a:lnTo>
                  <a:lnTo>
                    <a:pt x="737" y="493"/>
                  </a:lnTo>
                  <a:lnTo>
                    <a:pt x="739" y="495"/>
                  </a:lnTo>
                  <a:lnTo>
                    <a:pt x="740" y="495"/>
                  </a:lnTo>
                  <a:lnTo>
                    <a:pt x="744" y="495"/>
                  </a:lnTo>
                  <a:lnTo>
                    <a:pt x="746" y="493"/>
                  </a:lnTo>
                  <a:lnTo>
                    <a:pt x="746" y="492"/>
                  </a:lnTo>
                  <a:lnTo>
                    <a:pt x="745" y="490"/>
                  </a:lnTo>
                  <a:lnTo>
                    <a:pt x="739" y="486"/>
                  </a:lnTo>
                  <a:lnTo>
                    <a:pt x="734" y="482"/>
                  </a:lnTo>
                  <a:lnTo>
                    <a:pt x="733" y="480"/>
                  </a:lnTo>
                  <a:lnTo>
                    <a:pt x="732" y="478"/>
                  </a:lnTo>
                  <a:lnTo>
                    <a:pt x="732" y="477"/>
                  </a:lnTo>
                  <a:lnTo>
                    <a:pt x="732" y="476"/>
                  </a:lnTo>
                  <a:lnTo>
                    <a:pt x="731" y="475"/>
                  </a:lnTo>
                  <a:lnTo>
                    <a:pt x="730" y="475"/>
                  </a:lnTo>
                  <a:lnTo>
                    <a:pt x="730" y="473"/>
                  </a:lnTo>
                  <a:lnTo>
                    <a:pt x="728" y="473"/>
                  </a:lnTo>
                  <a:lnTo>
                    <a:pt x="728" y="472"/>
                  </a:lnTo>
                  <a:lnTo>
                    <a:pt x="728" y="471"/>
                  </a:lnTo>
                  <a:lnTo>
                    <a:pt x="728" y="467"/>
                  </a:lnTo>
                  <a:lnTo>
                    <a:pt x="727" y="466"/>
                  </a:lnTo>
                  <a:lnTo>
                    <a:pt x="726" y="463"/>
                  </a:lnTo>
                  <a:lnTo>
                    <a:pt x="725" y="460"/>
                  </a:lnTo>
                  <a:lnTo>
                    <a:pt x="726" y="459"/>
                  </a:lnTo>
                  <a:lnTo>
                    <a:pt x="726" y="458"/>
                  </a:lnTo>
                  <a:lnTo>
                    <a:pt x="726" y="457"/>
                  </a:lnTo>
                  <a:lnTo>
                    <a:pt x="723" y="453"/>
                  </a:lnTo>
                  <a:lnTo>
                    <a:pt x="718" y="451"/>
                  </a:lnTo>
                  <a:lnTo>
                    <a:pt x="717" y="449"/>
                  </a:lnTo>
                  <a:lnTo>
                    <a:pt x="712" y="440"/>
                  </a:lnTo>
                  <a:lnTo>
                    <a:pt x="711" y="439"/>
                  </a:lnTo>
                  <a:lnTo>
                    <a:pt x="710" y="439"/>
                  </a:lnTo>
                  <a:lnTo>
                    <a:pt x="708" y="439"/>
                  </a:lnTo>
                  <a:lnTo>
                    <a:pt x="708" y="436"/>
                  </a:lnTo>
                  <a:lnTo>
                    <a:pt x="708" y="434"/>
                  </a:lnTo>
                  <a:lnTo>
                    <a:pt x="710" y="432"/>
                  </a:lnTo>
                  <a:lnTo>
                    <a:pt x="711" y="431"/>
                  </a:lnTo>
                  <a:lnTo>
                    <a:pt x="712" y="431"/>
                  </a:lnTo>
                  <a:lnTo>
                    <a:pt x="712" y="428"/>
                  </a:lnTo>
                  <a:lnTo>
                    <a:pt x="712" y="427"/>
                  </a:lnTo>
                  <a:lnTo>
                    <a:pt x="713" y="426"/>
                  </a:lnTo>
                  <a:lnTo>
                    <a:pt x="713" y="425"/>
                  </a:lnTo>
                  <a:lnTo>
                    <a:pt x="710" y="420"/>
                  </a:lnTo>
                  <a:lnTo>
                    <a:pt x="710" y="419"/>
                  </a:lnTo>
                  <a:lnTo>
                    <a:pt x="711" y="417"/>
                  </a:lnTo>
                  <a:lnTo>
                    <a:pt x="710" y="417"/>
                  </a:lnTo>
                  <a:lnTo>
                    <a:pt x="708" y="415"/>
                  </a:lnTo>
                  <a:lnTo>
                    <a:pt x="707" y="414"/>
                  </a:lnTo>
                  <a:lnTo>
                    <a:pt x="706" y="413"/>
                  </a:lnTo>
                  <a:lnTo>
                    <a:pt x="706" y="412"/>
                  </a:lnTo>
                  <a:lnTo>
                    <a:pt x="706" y="412"/>
                  </a:lnTo>
                  <a:lnTo>
                    <a:pt x="705" y="411"/>
                  </a:lnTo>
                  <a:lnTo>
                    <a:pt x="704" y="411"/>
                  </a:lnTo>
                  <a:lnTo>
                    <a:pt x="702" y="408"/>
                  </a:lnTo>
                  <a:lnTo>
                    <a:pt x="704" y="408"/>
                  </a:lnTo>
                  <a:lnTo>
                    <a:pt x="701" y="406"/>
                  </a:lnTo>
                  <a:lnTo>
                    <a:pt x="701" y="404"/>
                  </a:lnTo>
                  <a:lnTo>
                    <a:pt x="701" y="402"/>
                  </a:lnTo>
                  <a:lnTo>
                    <a:pt x="701" y="399"/>
                  </a:lnTo>
                  <a:lnTo>
                    <a:pt x="701" y="398"/>
                  </a:lnTo>
                  <a:lnTo>
                    <a:pt x="700" y="397"/>
                  </a:lnTo>
                  <a:lnTo>
                    <a:pt x="700" y="395"/>
                  </a:lnTo>
                  <a:lnTo>
                    <a:pt x="701" y="395"/>
                  </a:lnTo>
                  <a:lnTo>
                    <a:pt x="702" y="394"/>
                  </a:lnTo>
                  <a:lnTo>
                    <a:pt x="702" y="393"/>
                  </a:lnTo>
                  <a:lnTo>
                    <a:pt x="701" y="393"/>
                  </a:lnTo>
                  <a:lnTo>
                    <a:pt x="701" y="392"/>
                  </a:lnTo>
                  <a:lnTo>
                    <a:pt x="702" y="391"/>
                  </a:lnTo>
                  <a:lnTo>
                    <a:pt x="701" y="389"/>
                  </a:lnTo>
                  <a:lnTo>
                    <a:pt x="701" y="388"/>
                  </a:lnTo>
                  <a:lnTo>
                    <a:pt x="702" y="386"/>
                  </a:lnTo>
                  <a:lnTo>
                    <a:pt x="702" y="385"/>
                  </a:lnTo>
                  <a:lnTo>
                    <a:pt x="702" y="384"/>
                  </a:lnTo>
                  <a:lnTo>
                    <a:pt x="704" y="384"/>
                  </a:lnTo>
                  <a:lnTo>
                    <a:pt x="706" y="382"/>
                  </a:lnTo>
                  <a:lnTo>
                    <a:pt x="707" y="381"/>
                  </a:lnTo>
                  <a:lnTo>
                    <a:pt x="708" y="378"/>
                  </a:lnTo>
                  <a:lnTo>
                    <a:pt x="706" y="376"/>
                  </a:lnTo>
                  <a:lnTo>
                    <a:pt x="705" y="374"/>
                  </a:lnTo>
                  <a:lnTo>
                    <a:pt x="706" y="373"/>
                  </a:lnTo>
                  <a:lnTo>
                    <a:pt x="706" y="371"/>
                  </a:lnTo>
                  <a:lnTo>
                    <a:pt x="707" y="369"/>
                  </a:lnTo>
                  <a:lnTo>
                    <a:pt x="707" y="368"/>
                  </a:lnTo>
                  <a:lnTo>
                    <a:pt x="707" y="367"/>
                  </a:lnTo>
                  <a:lnTo>
                    <a:pt x="707" y="363"/>
                  </a:lnTo>
                  <a:lnTo>
                    <a:pt x="708" y="361"/>
                  </a:lnTo>
                  <a:lnTo>
                    <a:pt x="710" y="358"/>
                  </a:lnTo>
                  <a:lnTo>
                    <a:pt x="711" y="355"/>
                  </a:lnTo>
                  <a:lnTo>
                    <a:pt x="712" y="355"/>
                  </a:lnTo>
                  <a:lnTo>
                    <a:pt x="711" y="354"/>
                  </a:lnTo>
                  <a:lnTo>
                    <a:pt x="710" y="349"/>
                  </a:lnTo>
                  <a:lnTo>
                    <a:pt x="708" y="347"/>
                  </a:lnTo>
                  <a:lnTo>
                    <a:pt x="708" y="346"/>
                  </a:lnTo>
                  <a:lnTo>
                    <a:pt x="708" y="345"/>
                  </a:lnTo>
                  <a:lnTo>
                    <a:pt x="707" y="343"/>
                  </a:lnTo>
                  <a:lnTo>
                    <a:pt x="706" y="342"/>
                  </a:lnTo>
                  <a:lnTo>
                    <a:pt x="706" y="341"/>
                  </a:lnTo>
                  <a:lnTo>
                    <a:pt x="704" y="340"/>
                  </a:lnTo>
                  <a:lnTo>
                    <a:pt x="700" y="340"/>
                  </a:lnTo>
                  <a:lnTo>
                    <a:pt x="699" y="340"/>
                  </a:lnTo>
                  <a:lnTo>
                    <a:pt x="698" y="335"/>
                  </a:lnTo>
                  <a:lnTo>
                    <a:pt x="698" y="333"/>
                  </a:lnTo>
                  <a:lnTo>
                    <a:pt x="698" y="333"/>
                  </a:lnTo>
                  <a:lnTo>
                    <a:pt x="697" y="334"/>
                  </a:lnTo>
                  <a:lnTo>
                    <a:pt x="697" y="333"/>
                  </a:lnTo>
                  <a:lnTo>
                    <a:pt x="695" y="333"/>
                  </a:lnTo>
                  <a:lnTo>
                    <a:pt x="695" y="332"/>
                  </a:lnTo>
                  <a:lnTo>
                    <a:pt x="694" y="333"/>
                  </a:lnTo>
                  <a:lnTo>
                    <a:pt x="693" y="333"/>
                  </a:lnTo>
                  <a:lnTo>
                    <a:pt x="693" y="332"/>
                  </a:lnTo>
                  <a:lnTo>
                    <a:pt x="692" y="332"/>
                  </a:lnTo>
                  <a:lnTo>
                    <a:pt x="691" y="332"/>
                  </a:lnTo>
                  <a:lnTo>
                    <a:pt x="691" y="330"/>
                  </a:lnTo>
                  <a:lnTo>
                    <a:pt x="689" y="329"/>
                  </a:lnTo>
                  <a:lnTo>
                    <a:pt x="685" y="328"/>
                  </a:lnTo>
                  <a:lnTo>
                    <a:pt x="684" y="327"/>
                  </a:lnTo>
                  <a:lnTo>
                    <a:pt x="682" y="327"/>
                  </a:lnTo>
                  <a:lnTo>
                    <a:pt x="676" y="327"/>
                  </a:lnTo>
                  <a:lnTo>
                    <a:pt x="675" y="326"/>
                  </a:lnTo>
                  <a:lnTo>
                    <a:pt x="675" y="323"/>
                  </a:lnTo>
                  <a:lnTo>
                    <a:pt x="675" y="322"/>
                  </a:lnTo>
                  <a:lnTo>
                    <a:pt x="674" y="321"/>
                  </a:lnTo>
                  <a:lnTo>
                    <a:pt x="674" y="320"/>
                  </a:lnTo>
                  <a:lnTo>
                    <a:pt x="673" y="320"/>
                  </a:lnTo>
                  <a:lnTo>
                    <a:pt x="676" y="313"/>
                  </a:lnTo>
                  <a:lnTo>
                    <a:pt x="678" y="310"/>
                  </a:lnTo>
                  <a:lnTo>
                    <a:pt x="681" y="307"/>
                  </a:lnTo>
                  <a:lnTo>
                    <a:pt x="691" y="293"/>
                  </a:lnTo>
                  <a:lnTo>
                    <a:pt x="698" y="287"/>
                  </a:lnTo>
                  <a:lnTo>
                    <a:pt x="704" y="283"/>
                  </a:lnTo>
                  <a:lnTo>
                    <a:pt x="717" y="280"/>
                  </a:lnTo>
                  <a:lnTo>
                    <a:pt x="726" y="272"/>
                  </a:lnTo>
                  <a:lnTo>
                    <a:pt x="728" y="270"/>
                  </a:lnTo>
                  <a:lnTo>
                    <a:pt x="730" y="264"/>
                  </a:lnTo>
                  <a:lnTo>
                    <a:pt x="730" y="261"/>
                  </a:lnTo>
                  <a:lnTo>
                    <a:pt x="728" y="245"/>
                  </a:lnTo>
                  <a:lnTo>
                    <a:pt x="728" y="244"/>
                  </a:lnTo>
                  <a:lnTo>
                    <a:pt x="728" y="243"/>
                  </a:lnTo>
                  <a:lnTo>
                    <a:pt x="727" y="243"/>
                  </a:lnTo>
                  <a:lnTo>
                    <a:pt x="727" y="241"/>
                  </a:lnTo>
                  <a:lnTo>
                    <a:pt x="728" y="241"/>
                  </a:lnTo>
                  <a:lnTo>
                    <a:pt x="728" y="239"/>
                  </a:lnTo>
                  <a:lnTo>
                    <a:pt x="730" y="238"/>
                  </a:lnTo>
                  <a:lnTo>
                    <a:pt x="730" y="237"/>
                  </a:lnTo>
                  <a:lnTo>
                    <a:pt x="728" y="233"/>
                  </a:lnTo>
                  <a:lnTo>
                    <a:pt x="728" y="231"/>
                  </a:lnTo>
                  <a:lnTo>
                    <a:pt x="727" y="229"/>
                  </a:lnTo>
                  <a:lnTo>
                    <a:pt x="726" y="225"/>
                  </a:lnTo>
                  <a:lnTo>
                    <a:pt x="726" y="224"/>
                  </a:lnTo>
                  <a:lnTo>
                    <a:pt x="726" y="220"/>
                  </a:lnTo>
                  <a:lnTo>
                    <a:pt x="726" y="219"/>
                  </a:lnTo>
                  <a:lnTo>
                    <a:pt x="726" y="218"/>
                  </a:lnTo>
                  <a:lnTo>
                    <a:pt x="727" y="216"/>
                  </a:lnTo>
                  <a:lnTo>
                    <a:pt x="727" y="212"/>
                  </a:lnTo>
                  <a:lnTo>
                    <a:pt x="726" y="212"/>
                  </a:lnTo>
                  <a:lnTo>
                    <a:pt x="726" y="211"/>
                  </a:lnTo>
                  <a:lnTo>
                    <a:pt x="725" y="210"/>
                  </a:lnTo>
                  <a:lnTo>
                    <a:pt x="724" y="207"/>
                  </a:lnTo>
                  <a:lnTo>
                    <a:pt x="724" y="206"/>
                  </a:lnTo>
                  <a:lnTo>
                    <a:pt x="723" y="204"/>
                  </a:lnTo>
                  <a:lnTo>
                    <a:pt x="721" y="202"/>
                  </a:lnTo>
                  <a:lnTo>
                    <a:pt x="720" y="198"/>
                  </a:lnTo>
                  <a:lnTo>
                    <a:pt x="717" y="186"/>
                  </a:lnTo>
                  <a:lnTo>
                    <a:pt x="715" y="183"/>
                  </a:lnTo>
                  <a:lnTo>
                    <a:pt x="712" y="176"/>
                  </a:lnTo>
                  <a:lnTo>
                    <a:pt x="705" y="156"/>
                  </a:lnTo>
                  <a:lnTo>
                    <a:pt x="702" y="147"/>
                  </a:lnTo>
                  <a:lnTo>
                    <a:pt x="702" y="139"/>
                  </a:lnTo>
                  <a:lnTo>
                    <a:pt x="701" y="137"/>
                  </a:lnTo>
                  <a:lnTo>
                    <a:pt x="700" y="134"/>
                  </a:lnTo>
                  <a:lnTo>
                    <a:pt x="699" y="127"/>
                  </a:lnTo>
                  <a:lnTo>
                    <a:pt x="699" y="125"/>
                  </a:lnTo>
                  <a:lnTo>
                    <a:pt x="698" y="121"/>
                  </a:lnTo>
                  <a:lnTo>
                    <a:pt x="698" y="119"/>
                  </a:lnTo>
                  <a:lnTo>
                    <a:pt x="698" y="114"/>
                  </a:lnTo>
                  <a:lnTo>
                    <a:pt x="698" y="113"/>
                  </a:lnTo>
                  <a:lnTo>
                    <a:pt x="698" y="112"/>
                  </a:lnTo>
                  <a:lnTo>
                    <a:pt x="697" y="111"/>
                  </a:lnTo>
                  <a:lnTo>
                    <a:pt x="695" y="109"/>
                  </a:lnTo>
                  <a:lnTo>
                    <a:pt x="695" y="107"/>
                  </a:lnTo>
                  <a:lnTo>
                    <a:pt x="697" y="107"/>
                  </a:lnTo>
                  <a:lnTo>
                    <a:pt x="697" y="106"/>
                  </a:lnTo>
                  <a:lnTo>
                    <a:pt x="698" y="106"/>
                  </a:lnTo>
                  <a:lnTo>
                    <a:pt x="698" y="104"/>
                  </a:lnTo>
                  <a:lnTo>
                    <a:pt x="698" y="100"/>
                  </a:lnTo>
                  <a:lnTo>
                    <a:pt x="698" y="95"/>
                  </a:lnTo>
                  <a:lnTo>
                    <a:pt x="697" y="93"/>
                  </a:lnTo>
                  <a:lnTo>
                    <a:pt x="697" y="89"/>
                  </a:lnTo>
                  <a:lnTo>
                    <a:pt x="695" y="87"/>
                  </a:lnTo>
                  <a:lnTo>
                    <a:pt x="694" y="85"/>
                  </a:lnTo>
                  <a:lnTo>
                    <a:pt x="693" y="85"/>
                  </a:lnTo>
                  <a:lnTo>
                    <a:pt x="692" y="85"/>
                  </a:lnTo>
                  <a:lnTo>
                    <a:pt x="691" y="83"/>
                  </a:lnTo>
                  <a:lnTo>
                    <a:pt x="689" y="82"/>
                  </a:lnTo>
                  <a:lnTo>
                    <a:pt x="688" y="80"/>
                  </a:lnTo>
                  <a:lnTo>
                    <a:pt x="687" y="79"/>
                  </a:lnTo>
                  <a:lnTo>
                    <a:pt x="686" y="78"/>
                  </a:lnTo>
                  <a:lnTo>
                    <a:pt x="685" y="76"/>
                  </a:lnTo>
                  <a:lnTo>
                    <a:pt x="679" y="74"/>
                  </a:lnTo>
                  <a:lnTo>
                    <a:pt x="675" y="72"/>
                  </a:lnTo>
                  <a:lnTo>
                    <a:pt x="671" y="69"/>
                  </a:lnTo>
                  <a:lnTo>
                    <a:pt x="669" y="68"/>
                  </a:lnTo>
                  <a:lnTo>
                    <a:pt x="669" y="69"/>
                  </a:lnTo>
                  <a:lnTo>
                    <a:pt x="667" y="69"/>
                  </a:lnTo>
                  <a:lnTo>
                    <a:pt x="665" y="69"/>
                  </a:lnTo>
                  <a:lnTo>
                    <a:pt x="663" y="68"/>
                  </a:lnTo>
                  <a:lnTo>
                    <a:pt x="663" y="67"/>
                  </a:lnTo>
                  <a:lnTo>
                    <a:pt x="665" y="65"/>
                  </a:lnTo>
                  <a:lnTo>
                    <a:pt x="665" y="63"/>
                  </a:lnTo>
                  <a:lnTo>
                    <a:pt x="661" y="62"/>
                  </a:lnTo>
                  <a:lnTo>
                    <a:pt x="660" y="61"/>
                  </a:lnTo>
                  <a:lnTo>
                    <a:pt x="660" y="60"/>
                  </a:lnTo>
                  <a:lnTo>
                    <a:pt x="659" y="59"/>
                  </a:lnTo>
                  <a:lnTo>
                    <a:pt x="658" y="57"/>
                  </a:lnTo>
                  <a:lnTo>
                    <a:pt x="656" y="59"/>
                  </a:lnTo>
                  <a:lnTo>
                    <a:pt x="655" y="59"/>
                  </a:lnTo>
                  <a:lnTo>
                    <a:pt x="650" y="56"/>
                  </a:lnTo>
                  <a:lnTo>
                    <a:pt x="649" y="55"/>
                  </a:lnTo>
                  <a:lnTo>
                    <a:pt x="647" y="56"/>
                  </a:lnTo>
                  <a:lnTo>
                    <a:pt x="645" y="60"/>
                  </a:lnTo>
                  <a:lnTo>
                    <a:pt x="643" y="61"/>
                  </a:lnTo>
                  <a:lnTo>
                    <a:pt x="639" y="63"/>
                  </a:lnTo>
                  <a:lnTo>
                    <a:pt x="624" y="62"/>
                  </a:lnTo>
                  <a:lnTo>
                    <a:pt x="608" y="61"/>
                  </a:lnTo>
                  <a:lnTo>
                    <a:pt x="585" y="60"/>
                  </a:lnTo>
                  <a:lnTo>
                    <a:pt x="565" y="60"/>
                  </a:lnTo>
                  <a:lnTo>
                    <a:pt x="533" y="57"/>
                  </a:lnTo>
                  <a:lnTo>
                    <a:pt x="506" y="56"/>
                  </a:lnTo>
                  <a:lnTo>
                    <a:pt x="485" y="55"/>
                  </a:lnTo>
                  <a:lnTo>
                    <a:pt x="464" y="54"/>
                  </a:lnTo>
                  <a:lnTo>
                    <a:pt x="435" y="52"/>
                  </a:lnTo>
                  <a:lnTo>
                    <a:pt x="419" y="52"/>
                  </a:lnTo>
                  <a:lnTo>
                    <a:pt x="414" y="50"/>
                  </a:lnTo>
                  <a:lnTo>
                    <a:pt x="411" y="49"/>
                  </a:lnTo>
                  <a:lnTo>
                    <a:pt x="408" y="48"/>
                  </a:lnTo>
                  <a:lnTo>
                    <a:pt x="407" y="49"/>
                  </a:lnTo>
                  <a:lnTo>
                    <a:pt x="402" y="54"/>
                  </a:lnTo>
                  <a:lnTo>
                    <a:pt x="400" y="55"/>
                  </a:lnTo>
                  <a:lnTo>
                    <a:pt x="396" y="55"/>
                  </a:lnTo>
                  <a:lnTo>
                    <a:pt x="391" y="59"/>
                  </a:lnTo>
                  <a:lnTo>
                    <a:pt x="362" y="63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59" y="61"/>
                  </a:lnTo>
                  <a:lnTo>
                    <a:pt x="357" y="62"/>
                  </a:lnTo>
                  <a:lnTo>
                    <a:pt x="355" y="62"/>
                  </a:lnTo>
                  <a:lnTo>
                    <a:pt x="342" y="59"/>
                  </a:lnTo>
                  <a:lnTo>
                    <a:pt x="341" y="56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7" y="54"/>
                  </a:lnTo>
                  <a:lnTo>
                    <a:pt x="336" y="54"/>
                  </a:lnTo>
                  <a:lnTo>
                    <a:pt x="335" y="54"/>
                  </a:lnTo>
                  <a:lnTo>
                    <a:pt x="333" y="52"/>
                  </a:lnTo>
                  <a:lnTo>
                    <a:pt x="331" y="52"/>
                  </a:lnTo>
                  <a:lnTo>
                    <a:pt x="330" y="49"/>
                  </a:lnTo>
                  <a:lnTo>
                    <a:pt x="330" y="44"/>
                  </a:lnTo>
                  <a:lnTo>
                    <a:pt x="330" y="40"/>
                  </a:lnTo>
                  <a:lnTo>
                    <a:pt x="330" y="36"/>
                  </a:lnTo>
                  <a:lnTo>
                    <a:pt x="329" y="35"/>
                  </a:lnTo>
                  <a:lnTo>
                    <a:pt x="329" y="29"/>
                  </a:lnTo>
                  <a:lnTo>
                    <a:pt x="328" y="28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4" y="24"/>
                  </a:lnTo>
                  <a:lnTo>
                    <a:pt x="324" y="22"/>
                  </a:lnTo>
                  <a:lnTo>
                    <a:pt x="323" y="21"/>
                  </a:lnTo>
                  <a:lnTo>
                    <a:pt x="324" y="20"/>
                  </a:lnTo>
                  <a:lnTo>
                    <a:pt x="324" y="18"/>
                  </a:lnTo>
                  <a:lnTo>
                    <a:pt x="323" y="16"/>
                  </a:lnTo>
                  <a:lnTo>
                    <a:pt x="322" y="14"/>
                  </a:lnTo>
                  <a:lnTo>
                    <a:pt x="320" y="14"/>
                  </a:lnTo>
                  <a:lnTo>
                    <a:pt x="320" y="11"/>
                  </a:lnTo>
                  <a:lnTo>
                    <a:pt x="320" y="10"/>
                  </a:lnTo>
                  <a:lnTo>
                    <a:pt x="321" y="7"/>
                  </a:lnTo>
                  <a:lnTo>
                    <a:pt x="322" y="5"/>
                  </a:lnTo>
                  <a:lnTo>
                    <a:pt x="322" y="7"/>
                  </a:lnTo>
                  <a:lnTo>
                    <a:pt x="326" y="8"/>
                  </a:lnTo>
                  <a:lnTo>
                    <a:pt x="326" y="9"/>
                  </a:lnTo>
                  <a:lnTo>
                    <a:pt x="329" y="11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40" y="16"/>
                  </a:lnTo>
                  <a:lnTo>
                    <a:pt x="341" y="16"/>
                  </a:lnTo>
                  <a:lnTo>
                    <a:pt x="318" y="3"/>
                  </a:lnTo>
                  <a:lnTo>
                    <a:pt x="317" y="3"/>
                  </a:lnTo>
                  <a:lnTo>
                    <a:pt x="316" y="2"/>
                  </a:lnTo>
                  <a:lnTo>
                    <a:pt x="314" y="0"/>
                  </a:lnTo>
                  <a:lnTo>
                    <a:pt x="311" y="0"/>
                  </a:lnTo>
                  <a:lnTo>
                    <a:pt x="300" y="0"/>
                  </a:lnTo>
                  <a:lnTo>
                    <a:pt x="279" y="1"/>
                  </a:lnTo>
                  <a:lnTo>
                    <a:pt x="268" y="5"/>
                  </a:lnTo>
                  <a:lnTo>
                    <a:pt x="239" y="11"/>
                  </a:lnTo>
                  <a:lnTo>
                    <a:pt x="216" y="21"/>
                  </a:lnTo>
                  <a:lnTo>
                    <a:pt x="210" y="29"/>
                  </a:lnTo>
                  <a:lnTo>
                    <a:pt x="206" y="30"/>
                  </a:lnTo>
                  <a:lnTo>
                    <a:pt x="203" y="31"/>
                  </a:lnTo>
                  <a:lnTo>
                    <a:pt x="197" y="34"/>
                  </a:lnTo>
                  <a:lnTo>
                    <a:pt x="181" y="36"/>
                  </a:lnTo>
                  <a:lnTo>
                    <a:pt x="177" y="40"/>
                  </a:lnTo>
                  <a:lnTo>
                    <a:pt x="174" y="42"/>
                  </a:lnTo>
                  <a:lnTo>
                    <a:pt x="172" y="44"/>
                  </a:lnTo>
                  <a:lnTo>
                    <a:pt x="173" y="43"/>
                  </a:lnTo>
                  <a:lnTo>
                    <a:pt x="174" y="42"/>
                  </a:lnTo>
                  <a:lnTo>
                    <a:pt x="176" y="43"/>
                  </a:lnTo>
                  <a:lnTo>
                    <a:pt x="174" y="44"/>
                  </a:lnTo>
                  <a:lnTo>
                    <a:pt x="173" y="46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2" y="44"/>
                  </a:lnTo>
                  <a:lnTo>
                    <a:pt x="163" y="55"/>
                  </a:lnTo>
                  <a:lnTo>
                    <a:pt x="159" y="61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3" y="60"/>
                  </a:lnTo>
                  <a:lnTo>
                    <a:pt x="164" y="61"/>
                  </a:lnTo>
                  <a:lnTo>
                    <a:pt x="163" y="62"/>
                  </a:lnTo>
                  <a:lnTo>
                    <a:pt x="160" y="63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8" y="66"/>
                  </a:lnTo>
                  <a:lnTo>
                    <a:pt x="157" y="66"/>
                  </a:lnTo>
                  <a:lnTo>
                    <a:pt x="158" y="65"/>
                  </a:lnTo>
                  <a:lnTo>
                    <a:pt x="159" y="63"/>
                  </a:lnTo>
                  <a:lnTo>
                    <a:pt x="159" y="61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70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5" y="70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3" y="72"/>
                  </a:lnTo>
                  <a:lnTo>
                    <a:pt x="153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7" y="72"/>
                  </a:lnTo>
                  <a:lnTo>
                    <a:pt x="140" y="73"/>
                  </a:lnTo>
                  <a:lnTo>
                    <a:pt x="129" y="74"/>
                  </a:lnTo>
                  <a:lnTo>
                    <a:pt x="114" y="81"/>
                  </a:lnTo>
                  <a:lnTo>
                    <a:pt x="100" y="86"/>
                  </a:lnTo>
                  <a:lnTo>
                    <a:pt x="86" y="89"/>
                  </a:lnTo>
                  <a:lnTo>
                    <a:pt x="66" y="99"/>
                  </a:lnTo>
                  <a:lnTo>
                    <a:pt x="48" y="102"/>
                  </a:lnTo>
                  <a:lnTo>
                    <a:pt x="28" y="111"/>
                  </a:lnTo>
                  <a:lnTo>
                    <a:pt x="23" y="115"/>
                  </a:lnTo>
                  <a:lnTo>
                    <a:pt x="20" y="117"/>
                  </a:lnTo>
                  <a:lnTo>
                    <a:pt x="18" y="118"/>
                  </a:lnTo>
                  <a:lnTo>
                    <a:pt x="10" y="117"/>
                  </a:lnTo>
                  <a:lnTo>
                    <a:pt x="8" y="115"/>
                  </a:lnTo>
                  <a:lnTo>
                    <a:pt x="7" y="115"/>
                  </a:lnTo>
                  <a:lnTo>
                    <a:pt x="5" y="114"/>
                  </a:lnTo>
                  <a:lnTo>
                    <a:pt x="4" y="118"/>
                  </a:lnTo>
                  <a:lnTo>
                    <a:pt x="4" y="11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71">
              <a:extLst>
                <a:ext uri="{FF2B5EF4-FFF2-40B4-BE49-F238E27FC236}">
                  <a16:creationId xmlns:a16="http://schemas.microsoft.com/office/drawing/2014/main" id="{2DDF8577-F2C1-9326-C738-5258AB36D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2371725"/>
              <a:ext cx="801688" cy="455613"/>
            </a:xfrm>
            <a:custGeom>
              <a:avLst/>
              <a:gdLst>
                <a:gd name="T0" fmla="*/ 143 w 505"/>
                <a:gd name="T1" fmla="*/ 278 h 287"/>
                <a:gd name="T2" fmla="*/ 182 w 505"/>
                <a:gd name="T3" fmla="*/ 282 h 287"/>
                <a:gd name="T4" fmla="*/ 195 w 505"/>
                <a:gd name="T5" fmla="*/ 284 h 287"/>
                <a:gd name="T6" fmla="*/ 213 w 505"/>
                <a:gd name="T7" fmla="*/ 264 h 287"/>
                <a:gd name="T8" fmla="*/ 216 w 505"/>
                <a:gd name="T9" fmla="*/ 236 h 287"/>
                <a:gd name="T10" fmla="*/ 239 w 505"/>
                <a:gd name="T11" fmla="*/ 239 h 287"/>
                <a:gd name="T12" fmla="*/ 273 w 505"/>
                <a:gd name="T13" fmla="*/ 254 h 287"/>
                <a:gd name="T14" fmla="*/ 286 w 505"/>
                <a:gd name="T15" fmla="*/ 258 h 287"/>
                <a:gd name="T16" fmla="*/ 331 w 505"/>
                <a:gd name="T17" fmla="*/ 260 h 287"/>
                <a:gd name="T18" fmla="*/ 350 w 505"/>
                <a:gd name="T19" fmla="*/ 270 h 287"/>
                <a:gd name="T20" fmla="*/ 372 w 505"/>
                <a:gd name="T21" fmla="*/ 261 h 287"/>
                <a:gd name="T22" fmla="*/ 407 w 505"/>
                <a:gd name="T23" fmla="*/ 258 h 287"/>
                <a:gd name="T24" fmla="*/ 436 w 505"/>
                <a:gd name="T25" fmla="*/ 235 h 287"/>
                <a:gd name="T26" fmla="*/ 466 w 505"/>
                <a:gd name="T27" fmla="*/ 202 h 287"/>
                <a:gd name="T28" fmla="*/ 486 w 505"/>
                <a:gd name="T29" fmla="*/ 182 h 287"/>
                <a:gd name="T30" fmla="*/ 501 w 505"/>
                <a:gd name="T31" fmla="*/ 167 h 287"/>
                <a:gd name="T32" fmla="*/ 487 w 505"/>
                <a:gd name="T33" fmla="*/ 157 h 287"/>
                <a:gd name="T34" fmla="*/ 477 w 505"/>
                <a:gd name="T35" fmla="*/ 136 h 287"/>
                <a:gd name="T36" fmla="*/ 454 w 505"/>
                <a:gd name="T37" fmla="*/ 125 h 287"/>
                <a:gd name="T38" fmla="*/ 441 w 505"/>
                <a:gd name="T39" fmla="*/ 123 h 287"/>
                <a:gd name="T40" fmla="*/ 421 w 505"/>
                <a:gd name="T41" fmla="*/ 113 h 287"/>
                <a:gd name="T42" fmla="*/ 415 w 505"/>
                <a:gd name="T43" fmla="*/ 104 h 287"/>
                <a:gd name="T44" fmla="*/ 418 w 505"/>
                <a:gd name="T45" fmla="*/ 86 h 287"/>
                <a:gd name="T46" fmla="*/ 395 w 505"/>
                <a:gd name="T47" fmla="*/ 91 h 287"/>
                <a:gd name="T48" fmla="*/ 382 w 505"/>
                <a:gd name="T49" fmla="*/ 84 h 287"/>
                <a:gd name="T50" fmla="*/ 359 w 505"/>
                <a:gd name="T51" fmla="*/ 73 h 287"/>
                <a:gd name="T52" fmla="*/ 369 w 505"/>
                <a:gd name="T53" fmla="*/ 98 h 287"/>
                <a:gd name="T54" fmla="*/ 356 w 505"/>
                <a:gd name="T55" fmla="*/ 101 h 287"/>
                <a:gd name="T56" fmla="*/ 334 w 505"/>
                <a:gd name="T57" fmla="*/ 105 h 287"/>
                <a:gd name="T58" fmla="*/ 318 w 505"/>
                <a:gd name="T59" fmla="*/ 81 h 287"/>
                <a:gd name="T60" fmla="*/ 308 w 505"/>
                <a:gd name="T61" fmla="*/ 71 h 287"/>
                <a:gd name="T62" fmla="*/ 321 w 505"/>
                <a:gd name="T63" fmla="*/ 59 h 287"/>
                <a:gd name="T64" fmla="*/ 306 w 505"/>
                <a:gd name="T65" fmla="*/ 50 h 287"/>
                <a:gd name="T66" fmla="*/ 287 w 505"/>
                <a:gd name="T67" fmla="*/ 42 h 287"/>
                <a:gd name="T68" fmla="*/ 251 w 505"/>
                <a:gd name="T69" fmla="*/ 28 h 287"/>
                <a:gd name="T70" fmla="*/ 238 w 505"/>
                <a:gd name="T71" fmla="*/ 22 h 287"/>
                <a:gd name="T72" fmla="*/ 228 w 505"/>
                <a:gd name="T73" fmla="*/ 4 h 287"/>
                <a:gd name="T74" fmla="*/ 215 w 505"/>
                <a:gd name="T75" fmla="*/ 6 h 287"/>
                <a:gd name="T76" fmla="*/ 202 w 505"/>
                <a:gd name="T77" fmla="*/ 26 h 287"/>
                <a:gd name="T78" fmla="*/ 190 w 505"/>
                <a:gd name="T79" fmla="*/ 15 h 287"/>
                <a:gd name="T80" fmla="*/ 180 w 505"/>
                <a:gd name="T81" fmla="*/ 2 h 287"/>
                <a:gd name="T82" fmla="*/ 163 w 505"/>
                <a:gd name="T83" fmla="*/ 2 h 287"/>
                <a:gd name="T84" fmla="*/ 161 w 505"/>
                <a:gd name="T85" fmla="*/ 20 h 287"/>
                <a:gd name="T86" fmla="*/ 135 w 505"/>
                <a:gd name="T87" fmla="*/ 33 h 287"/>
                <a:gd name="T88" fmla="*/ 108 w 505"/>
                <a:gd name="T89" fmla="*/ 43 h 287"/>
                <a:gd name="T90" fmla="*/ 96 w 505"/>
                <a:gd name="T91" fmla="*/ 49 h 287"/>
                <a:gd name="T92" fmla="*/ 77 w 505"/>
                <a:gd name="T93" fmla="*/ 65 h 287"/>
                <a:gd name="T94" fmla="*/ 56 w 505"/>
                <a:gd name="T95" fmla="*/ 72 h 287"/>
                <a:gd name="T96" fmla="*/ 32 w 505"/>
                <a:gd name="T97" fmla="*/ 78 h 287"/>
                <a:gd name="T98" fmla="*/ 19 w 505"/>
                <a:gd name="T99" fmla="*/ 92 h 287"/>
                <a:gd name="T100" fmla="*/ 12 w 505"/>
                <a:gd name="T101" fmla="*/ 97 h 287"/>
                <a:gd name="T102" fmla="*/ 1 w 505"/>
                <a:gd name="T103" fmla="*/ 86 h 287"/>
                <a:gd name="T104" fmla="*/ 7 w 505"/>
                <a:gd name="T105" fmla="*/ 105 h 287"/>
                <a:gd name="T106" fmla="*/ 30 w 505"/>
                <a:gd name="T107" fmla="*/ 126 h 287"/>
                <a:gd name="T108" fmla="*/ 28 w 505"/>
                <a:gd name="T109" fmla="*/ 146 h 287"/>
                <a:gd name="T110" fmla="*/ 31 w 505"/>
                <a:gd name="T111" fmla="*/ 164 h 287"/>
                <a:gd name="T112" fmla="*/ 38 w 505"/>
                <a:gd name="T113" fmla="*/ 178 h 287"/>
                <a:gd name="T114" fmla="*/ 53 w 505"/>
                <a:gd name="T115" fmla="*/ 199 h 287"/>
                <a:gd name="T116" fmla="*/ 80 w 505"/>
                <a:gd name="T117" fmla="*/ 221 h 287"/>
                <a:gd name="T118" fmla="*/ 103 w 505"/>
                <a:gd name="T119" fmla="*/ 244 h 287"/>
                <a:gd name="T120" fmla="*/ 117 w 505"/>
                <a:gd name="T121" fmla="*/ 25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5" h="287">
                  <a:moveTo>
                    <a:pt x="134" y="265"/>
                  </a:moveTo>
                  <a:lnTo>
                    <a:pt x="135" y="267"/>
                  </a:lnTo>
                  <a:lnTo>
                    <a:pt x="137" y="268"/>
                  </a:lnTo>
                  <a:lnTo>
                    <a:pt x="142" y="271"/>
                  </a:lnTo>
                  <a:lnTo>
                    <a:pt x="143" y="271"/>
                  </a:lnTo>
                  <a:lnTo>
                    <a:pt x="143" y="274"/>
                  </a:lnTo>
                  <a:lnTo>
                    <a:pt x="143" y="275"/>
                  </a:lnTo>
                  <a:lnTo>
                    <a:pt x="144" y="275"/>
                  </a:lnTo>
                  <a:lnTo>
                    <a:pt x="145" y="275"/>
                  </a:lnTo>
                  <a:lnTo>
                    <a:pt x="145" y="276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45" y="283"/>
                  </a:lnTo>
                  <a:lnTo>
                    <a:pt x="148" y="284"/>
                  </a:lnTo>
                  <a:lnTo>
                    <a:pt x="160" y="284"/>
                  </a:lnTo>
                  <a:lnTo>
                    <a:pt x="167" y="287"/>
                  </a:lnTo>
                  <a:lnTo>
                    <a:pt x="168" y="287"/>
                  </a:lnTo>
                  <a:lnTo>
                    <a:pt x="170" y="286"/>
                  </a:lnTo>
                  <a:lnTo>
                    <a:pt x="173" y="284"/>
                  </a:lnTo>
                  <a:lnTo>
                    <a:pt x="174" y="283"/>
                  </a:lnTo>
                  <a:lnTo>
                    <a:pt x="176" y="280"/>
                  </a:lnTo>
                  <a:lnTo>
                    <a:pt x="177" y="278"/>
                  </a:lnTo>
                  <a:lnTo>
                    <a:pt x="178" y="281"/>
                  </a:lnTo>
                  <a:lnTo>
                    <a:pt x="182" y="282"/>
                  </a:lnTo>
                  <a:lnTo>
                    <a:pt x="183" y="282"/>
                  </a:lnTo>
                  <a:lnTo>
                    <a:pt x="184" y="282"/>
                  </a:lnTo>
                  <a:lnTo>
                    <a:pt x="187" y="281"/>
                  </a:lnTo>
                  <a:lnTo>
                    <a:pt x="188" y="281"/>
                  </a:lnTo>
                  <a:lnTo>
                    <a:pt x="188" y="282"/>
                  </a:lnTo>
                  <a:lnTo>
                    <a:pt x="188" y="283"/>
                  </a:lnTo>
                  <a:lnTo>
                    <a:pt x="189" y="283"/>
                  </a:lnTo>
                  <a:lnTo>
                    <a:pt x="190" y="283"/>
                  </a:lnTo>
                  <a:lnTo>
                    <a:pt x="191" y="284"/>
                  </a:lnTo>
                  <a:lnTo>
                    <a:pt x="191" y="284"/>
                  </a:lnTo>
                  <a:lnTo>
                    <a:pt x="193" y="284"/>
                  </a:lnTo>
                  <a:lnTo>
                    <a:pt x="194" y="286"/>
                  </a:lnTo>
                  <a:lnTo>
                    <a:pt x="195" y="284"/>
                  </a:lnTo>
                  <a:lnTo>
                    <a:pt x="196" y="282"/>
                  </a:lnTo>
                  <a:lnTo>
                    <a:pt x="196" y="278"/>
                  </a:lnTo>
                  <a:lnTo>
                    <a:pt x="196" y="275"/>
                  </a:lnTo>
                  <a:lnTo>
                    <a:pt x="197" y="273"/>
                  </a:lnTo>
                  <a:lnTo>
                    <a:pt x="200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2" y="264"/>
                  </a:lnTo>
                  <a:lnTo>
                    <a:pt x="202" y="263"/>
                  </a:lnTo>
                  <a:lnTo>
                    <a:pt x="203" y="262"/>
                  </a:lnTo>
                  <a:lnTo>
                    <a:pt x="208" y="263"/>
                  </a:lnTo>
                  <a:lnTo>
                    <a:pt x="212" y="264"/>
                  </a:lnTo>
                  <a:lnTo>
                    <a:pt x="213" y="264"/>
                  </a:lnTo>
                  <a:lnTo>
                    <a:pt x="214" y="262"/>
                  </a:lnTo>
                  <a:lnTo>
                    <a:pt x="214" y="261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4" y="257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6" y="238"/>
                  </a:lnTo>
                  <a:lnTo>
                    <a:pt x="216" y="237"/>
                  </a:lnTo>
                  <a:lnTo>
                    <a:pt x="216" y="236"/>
                  </a:lnTo>
                  <a:lnTo>
                    <a:pt x="217" y="236"/>
                  </a:lnTo>
                  <a:lnTo>
                    <a:pt x="222" y="238"/>
                  </a:lnTo>
                  <a:lnTo>
                    <a:pt x="228" y="238"/>
                  </a:lnTo>
                  <a:lnTo>
                    <a:pt x="228" y="239"/>
                  </a:lnTo>
                  <a:lnTo>
                    <a:pt x="228" y="242"/>
                  </a:lnTo>
                  <a:lnTo>
                    <a:pt x="228" y="243"/>
                  </a:lnTo>
                  <a:lnTo>
                    <a:pt x="228" y="244"/>
                  </a:lnTo>
                  <a:lnTo>
                    <a:pt x="229" y="245"/>
                  </a:lnTo>
                  <a:lnTo>
                    <a:pt x="235" y="243"/>
                  </a:lnTo>
                  <a:lnTo>
                    <a:pt x="236" y="242"/>
                  </a:lnTo>
                  <a:lnTo>
                    <a:pt x="236" y="241"/>
                  </a:lnTo>
                  <a:lnTo>
                    <a:pt x="238" y="239"/>
                  </a:lnTo>
                  <a:lnTo>
                    <a:pt x="239" y="239"/>
                  </a:lnTo>
                  <a:lnTo>
                    <a:pt x="239" y="241"/>
                  </a:lnTo>
                  <a:lnTo>
                    <a:pt x="242" y="241"/>
                  </a:lnTo>
                  <a:lnTo>
                    <a:pt x="245" y="241"/>
                  </a:lnTo>
                  <a:lnTo>
                    <a:pt x="248" y="243"/>
                  </a:lnTo>
                  <a:lnTo>
                    <a:pt x="252" y="244"/>
                  </a:lnTo>
                  <a:lnTo>
                    <a:pt x="253" y="245"/>
                  </a:lnTo>
                  <a:lnTo>
                    <a:pt x="256" y="248"/>
                  </a:lnTo>
                  <a:lnTo>
                    <a:pt x="258" y="249"/>
                  </a:lnTo>
                  <a:lnTo>
                    <a:pt x="262" y="251"/>
                  </a:lnTo>
                  <a:lnTo>
                    <a:pt x="268" y="254"/>
                  </a:lnTo>
                  <a:lnTo>
                    <a:pt x="269" y="255"/>
                  </a:lnTo>
                  <a:lnTo>
                    <a:pt x="272" y="255"/>
                  </a:lnTo>
                  <a:lnTo>
                    <a:pt x="273" y="254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9" y="252"/>
                  </a:lnTo>
                  <a:lnTo>
                    <a:pt x="280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5" y="256"/>
                  </a:lnTo>
                  <a:lnTo>
                    <a:pt x="285" y="256"/>
                  </a:lnTo>
                  <a:lnTo>
                    <a:pt x="285" y="257"/>
                  </a:lnTo>
                  <a:lnTo>
                    <a:pt x="286" y="257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94" y="264"/>
                  </a:lnTo>
                  <a:lnTo>
                    <a:pt x="299" y="267"/>
                  </a:lnTo>
                  <a:lnTo>
                    <a:pt x="306" y="267"/>
                  </a:lnTo>
                  <a:lnTo>
                    <a:pt x="316" y="268"/>
                  </a:lnTo>
                  <a:lnTo>
                    <a:pt x="317" y="268"/>
                  </a:lnTo>
                  <a:lnTo>
                    <a:pt x="318" y="268"/>
                  </a:lnTo>
                  <a:lnTo>
                    <a:pt x="319" y="268"/>
                  </a:lnTo>
                  <a:lnTo>
                    <a:pt x="320" y="268"/>
                  </a:lnTo>
                  <a:lnTo>
                    <a:pt x="325" y="261"/>
                  </a:lnTo>
                  <a:lnTo>
                    <a:pt x="326" y="260"/>
                  </a:lnTo>
                  <a:lnTo>
                    <a:pt x="329" y="260"/>
                  </a:lnTo>
                  <a:lnTo>
                    <a:pt x="331" y="260"/>
                  </a:lnTo>
                  <a:lnTo>
                    <a:pt x="332" y="260"/>
                  </a:lnTo>
                  <a:lnTo>
                    <a:pt x="333" y="261"/>
                  </a:lnTo>
                  <a:lnTo>
                    <a:pt x="338" y="262"/>
                  </a:lnTo>
                  <a:lnTo>
                    <a:pt x="339" y="262"/>
                  </a:lnTo>
                  <a:lnTo>
                    <a:pt x="340" y="262"/>
                  </a:lnTo>
                  <a:lnTo>
                    <a:pt x="340" y="264"/>
                  </a:lnTo>
                  <a:lnTo>
                    <a:pt x="340" y="265"/>
                  </a:lnTo>
                  <a:lnTo>
                    <a:pt x="340" y="267"/>
                  </a:lnTo>
                  <a:lnTo>
                    <a:pt x="342" y="268"/>
                  </a:lnTo>
                  <a:lnTo>
                    <a:pt x="343" y="268"/>
                  </a:lnTo>
                  <a:lnTo>
                    <a:pt x="346" y="268"/>
                  </a:lnTo>
                  <a:lnTo>
                    <a:pt x="347" y="268"/>
                  </a:lnTo>
                  <a:lnTo>
                    <a:pt x="350" y="270"/>
                  </a:lnTo>
                  <a:lnTo>
                    <a:pt x="351" y="270"/>
                  </a:lnTo>
                  <a:lnTo>
                    <a:pt x="353" y="270"/>
                  </a:lnTo>
                  <a:lnTo>
                    <a:pt x="356" y="269"/>
                  </a:lnTo>
                  <a:lnTo>
                    <a:pt x="357" y="269"/>
                  </a:lnTo>
                  <a:lnTo>
                    <a:pt x="359" y="271"/>
                  </a:lnTo>
                  <a:lnTo>
                    <a:pt x="360" y="280"/>
                  </a:lnTo>
                  <a:lnTo>
                    <a:pt x="363" y="283"/>
                  </a:lnTo>
                  <a:lnTo>
                    <a:pt x="363" y="281"/>
                  </a:lnTo>
                  <a:lnTo>
                    <a:pt x="364" y="280"/>
                  </a:lnTo>
                  <a:lnTo>
                    <a:pt x="365" y="277"/>
                  </a:lnTo>
                  <a:lnTo>
                    <a:pt x="369" y="267"/>
                  </a:lnTo>
                  <a:lnTo>
                    <a:pt x="370" y="263"/>
                  </a:lnTo>
                  <a:lnTo>
                    <a:pt x="372" y="261"/>
                  </a:lnTo>
                  <a:lnTo>
                    <a:pt x="373" y="260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9" y="254"/>
                  </a:lnTo>
                  <a:lnTo>
                    <a:pt x="383" y="254"/>
                  </a:lnTo>
                  <a:lnTo>
                    <a:pt x="386" y="254"/>
                  </a:lnTo>
                  <a:lnTo>
                    <a:pt x="395" y="257"/>
                  </a:lnTo>
                  <a:lnTo>
                    <a:pt x="396" y="257"/>
                  </a:lnTo>
                  <a:lnTo>
                    <a:pt x="397" y="256"/>
                  </a:lnTo>
                  <a:lnTo>
                    <a:pt x="398" y="256"/>
                  </a:lnTo>
                  <a:lnTo>
                    <a:pt x="401" y="256"/>
                  </a:lnTo>
                  <a:lnTo>
                    <a:pt x="403" y="258"/>
                  </a:lnTo>
                  <a:lnTo>
                    <a:pt x="407" y="258"/>
                  </a:lnTo>
                  <a:lnTo>
                    <a:pt x="422" y="254"/>
                  </a:lnTo>
                  <a:lnTo>
                    <a:pt x="423" y="252"/>
                  </a:lnTo>
                  <a:lnTo>
                    <a:pt x="425" y="248"/>
                  </a:lnTo>
                  <a:lnTo>
                    <a:pt x="425" y="247"/>
                  </a:lnTo>
                  <a:lnTo>
                    <a:pt x="428" y="247"/>
                  </a:lnTo>
                  <a:lnTo>
                    <a:pt x="429" y="247"/>
                  </a:lnTo>
                  <a:lnTo>
                    <a:pt x="430" y="247"/>
                  </a:lnTo>
                  <a:lnTo>
                    <a:pt x="431" y="245"/>
                  </a:lnTo>
                  <a:lnTo>
                    <a:pt x="432" y="244"/>
                  </a:lnTo>
                  <a:lnTo>
                    <a:pt x="434" y="239"/>
                  </a:lnTo>
                  <a:lnTo>
                    <a:pt x="434" y="238"/>
                  </a:lnTo>
                  <a:lnTo>
                    <a:pt x="435" y="236"/>
                  </a:lnTo>
                  <a:lnTo>
                    <a:pt x="436" y="235"/>
                  </a:lnTo>
                  <a:lnTo>
                    <a:pt x="438" y="235"/>
                  </a:lnTo>
                  <a:lnTo>
                    <a:pt x="442" y="235"/>
                  </a:lnTo>
                  <a:lnTo>
                    <a:pt x="444" y="234"/>
                  </a:lnTo>
                  <a:lnTo>
                    <a:pt x="447" y="231"/>
                  </a:lnTo>
                  <a:lnTo>
                    <a:pt x="449" y="229"/>
                  </a:lnTo>
                  <a:lnTo>
                    <a:pt x="449" y="228"/>
                  </a:lnTo>
                  <a:lnTo>
                    <a:pt x="449" y="222"/>
                  </a:lnTo>
                  <a:lnTo>
                    <a:pt x="449" y="218"/>
                  </a:lnTo>
                  <a:lnTo>
                    <a:pt x="450" y="215"/>
                  </a:lnTo>
                  <a:lnTo>
                    <a:pt x="451" y="211"/>
                  </a:lnTo>
                  <a:lnTo>
                    <a:pt x="454" y="208"/>
                  </a:lnTo>
                  <a:lnTo>
                    <a:pt x="455" y="205"/>
                  </a:lnTo>
                  <a:lnTo>
                    <a:pt x="466" y="202"/>
                  </a:lnTo>
                  <a:lnTo>
                    <a:pt x="468" y="199"/>
                  </a:lnTo>
                  <a:lnTo>
                    <a:pt x="470" y="199"/>
                  </a:lnTo>
                  <a:lnTo>
                    <a:pt x="470" y="193"/>
                  </a:lnTo>
                  <a:lnTo>
                    <a:pt x="473" y="193"/>
                  </a:lnTo>
                  <a:lnTo>
                    <a:pt x="474" y="192"/>
                  </a:lnTo>
                  <a:lnTo>
                    <a:pt x="477" y="189"/>
                  </a:lnTo>
                  <a:lnTo>
                    <a:pt x="480" y="188"/>
                  </a:lnTo>
                  <a:lnTo>
                    <a:pt x="481" y="186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2" y="183"/>
                  </a:lnTo>
                  <a:lnTo>
                    <a:pt x="482" y="182"/>
                  </a:lnTo>
                  <a:lnTo>
                    <a:pt x="486" y="182"/>
                  </a:lnTo>
                  <a:lnTo>
                    <a:pt x="488" y="180"/>
                  </a:lnTo>
                  <a:lnTo>
                    <a:pt x="489" y="180"/>
                  </a:lnTo>
                  <a:lnTo>
                    <a:pt x="492" y="182"/>
                  </a:lnTo>
                  <a:lnTo>
                    <a:pt x="494" y="183"/>
                  </a:lnTo>
                  <a:lnTo>
                    <a:pt x="496" y="183"/>
                  </a:lnTo>
                  <a:lnTo>
                    <a:pt x="499" y="179"/>
                  </a:lnTo>
                  <a:lnTo>
                    <a:pt x="501" y="179"/>
                  </a:lnTo>
                  <a:lnTo>
                    <a:pt x="503" y="179"/>
                  </a:lnTo>
                  <a:lnTo>
                    <a:pt x="505" y="177"/>
                  </a:lnTo>
                  <a:lnTo>
                    <a:pt x="503" y="175"/>
                  </a:lnTo>
                  <a:lnTo>
                    <a:pt x="502" y="171"/>
                  </a:lnTo>
                  <a:lnTo>
                    <a:pt x="502" y="170"/>
                  </a:lnTo>
                  <a:lnTo>
                    <a:pt x="501" y="167"/>
                  </a:lnTo>
                  <a:lnTo>
                    <a:pt x="501" y="166"/>
                  </a:lnTo>
                  <a:lnTo>
                    <a:pt x="501" y="163"/>
                  </a:lnTo>
                  <a:lnTo>
                    <a:pt x="500" y="162"/>
                  </a:lnTo>
                  <a:lnTo>
                    <a:pt x="499" y="160"/>
                  </a:lnTo>
                  <a:lnTo>
                    <a:pt x="497" y="160"/>
                  </a:lnTo>
                  <a:lnTo>
                    <a:pt x="496" y="162"/>
                  </a:lnTo>
                  <a:lnTo>
                    <a:pt x="495" y="162"/>
                  </a:lnTo>
                  <a:lnTo>
                    <a:pt x="494" y="160"/>
                  </a:lnTo>
                  <a:lnTo>
                    <a:pt x="493" y="159"/>
                  </a:lnTo>
                  <a:lnTo>
                    <a:pt x="492" y="158"/>
                  </a:lnTo>
                  <a:lnTo>
                    <a:pt x="490" y="158"/>
                  </a:lnTo>
                  <a:lnTo>
                    <a:pt x="488" y="158"/>
                  </a:lnTo>
                  <a:lnTo>
                    <a:pt x="487" y="157"/>
                  </a:lnTo>
                  <a:lnTo>
                    <a:pt x="487" y="156"/>
                  </a:lnTo>
                  <a:lnTo>
                    <a:pt x="486" y="152"/>
                  </a:lnTo>
                  <a:lnTo>
                    <a:pt x="484" y="149"/>
                  </a:lnTo>
                  <a:lnTo>
                    <a:pt x="483" y="145"/>
                  </a:lnTo>
                  <a:lnTo>
                    <a:pt x="483" y="143"/>
                  </a:lnTo>
                  <a:lnTo>
                    <a:pt x="486" y="140"/>
                  </a:lnTo>
                  <a:lnTo>
                    <a:pt x="483" y="139"/>
                  </a:lnTo>
                  <a:lnTo>
                    <a:pt x="482" y="138"/>
                  </a:lnTo>
                  <a:lnTo>
                    <a:pt x="483" y="136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80" y="136"/>
                  </a:lnTo>
                  <a:lnTo>
                    <a:pt x="477" y="136"/>
                  </a:lnTo>
                  <a:lnTo>
                    <a:pt x="471" y="132"/>
                  </a:lnTo>
                  <a:lnTo>
                    <a:pt x="469" y="131"/>
                  </a:lnTo>
                  <a:lnTo>
                    <a:pt x="466" y="131"/>
                  </a:lnTo>
                  <a:lnTo>
                    <a:pt x="466" y="132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2"/>
                  </a:lnTo>
                  <a:lnTo>
                    <a:pt x="461" y="130"/>
                  </a:lnTo>
                  <a:lnTo>
                    <a:pt x="460" y="130"/>
                  </a:lnTo>
                  <a:lnTo>
                    <a:pt x="460" y="128"/>
                  </a:lnTo>
                  <a:lnTo>
                    <a:pt x="457" y="128"/>
                  </a:lnTo>
                  <a:lnTo>
                    <a:pt x="456" y="127"/>
                  </a:lnTo>
                  <a:lnTo>
                    <a:pt x="454" y="125"/>
                  </a:lnTo>
                  <a:lnTo>
                    <a:pt x="454" y="125"/>
                  </a:lnTo>
                  <a:lnTo>
                    <a:pt x="449" y="124"/>
                  </a:lnTo>
                  <a:lnTo>
                    <a:pt x="448" y="123"/>
                  </a:lnTo>
                  <a:lnTo>
                    <a:pt x="448" y="120"/>
                  </a:lnTo>
                  <a:lnTo>
                    <a:pt x="444" y="118"/>
                  </a:lnTo>
                  <a:lnTo>
                    <a:pt x="443" y="117"/>
                  </a:lnTo>
                  <a:lnTo>
                    <a:pt x="442" y="117"/>
                  </a:lnTo>
                  <a:lnTo>
                    <a:pt x="442" y="120"/>
                  </a:lnTo>
                  <a:lnTo>
                    <a:pt x="443" y="120"/>
                  </a:lnTo>
                  <a:lnTo>
                    <a:pt x="444" y="120"/>
                  </a:lnTo>
                  <a:lnTo>
                    <a:pt x="444" y="121"/>
                  </a:lnTo>
                  <a:lnTo>
                    <a:pt x="444" y="123"/>
                  </a:lnTo>
                  <a:lnTo>
                    <a:pt x="441" y="123"/>
                  </a:lnTo>
                  <a:lnTo>
                    <a:pt x="438" y="123"/>
                  </a:lnTo>
                  <a:lnTo>
                    <a:pt x="437" y="124"/>
                  </a:lnTo>
                  <a:lnTo>
                    <a:pt x="435" y="125"/>
                  </a:lnTo>
                  <a:lnTo>
                    <a:pt x="431" y="126"/>
                  </a:lnTo>
                  <a:lnTo>
                    <a:pt x="429" y="126"/>
                  </a:lnTo>
                  <a:lnTo>
                    <a:pt x="425" y="120"/>
                  </a:lnTo>
                  <a:lnTo>
                    <a:pt x="424" y="119"/>
                  </a:lnTo>
                  <a:lnTo>
                    <a:pt x="423" y="118"/>
                  </a:lnTo>
                  <a:lnTo>
                    <a:pt x="423" y="117"/>
                  </a:lnTo>
                  <a:lnTo>
                    <a:pt x="423" y="115"/>
                  </a:lnTo>
                  <a:lnTo>
                    <a:pt x="422" y="114"/>
                  </a:lnTo>
                  <a:lnTo>
                    <a:pt x="421" y="113"/>
                  </a:lnTo>
                  <a:lnTo>
                    <a:pt x="421" y="113"/>
                  </a:lnTo>
                  <a:lnTo>
                    <a:pt x="422" y="113"/>
                  </a:lnTo>
                  <a:lnTo>
                    <a:pt x="422" y="112"/>
                  </a:lnTo>
                  <a:lnTo>
                    <a:pt x="421" y="112"/>
                  </a:lnTo>
                  <a:lnTo>
                    <a:pt x="418" y="111"/>
                  </a:lnTo>
                  <a:lnTo>
                    <a:pt x="417" y="111"/>
                  </a:lnTo>
                  <a:lnTo>
                    <a:pt x="416" y="111"/>
                  </a:lnTo>
                  <a:lnTo>
                    <a:pt x="415" y="112"/>
                  </a:lnTo>
                  <a:lnTo>
                    <a:pt x="414" y="111"/>
                  </a:lnTo>
                  <a:lnTo>
                    <a:pt x="410" y="106"/>
                  </a:lnTo>
                  <a:lnTo>
                    <a:pt x="410" y="105"/>
                  </a:lnTo>
                  <a:lnTo>
                    <a:pt x="410" y="104"/>
                  </a:lnTo>
                  <a:lnTo>
                    <a:pt x="411" y="104"/>
                  </a:lnTo>
                  <a:lnTo>
                    <a:pt x="415" y="104"/>
                  </a:lnTo>
                  <a:lnTo>
                    <a:pt x="417" y="102"/>
                  </a:lnTo>
                  <a:lnTo>
                    <a:pt x="421" y="100"/>
                  </a:lnTo>
                  <a:lnTo>
                    <a:pt x="422" y="99"/>
                  </a:lnTo>
                  <a:lnTo>
                    <a:pt x="423" y="98"/>
                  </a:lnTo>
                  <a:lnTo>
                    <a:pt x="422" y="95"/>
                  </a:lnTo>
                  <a:lnTo>
                    <a:pt x="421" y="94"/>
                  </a:lnTo>
                  <a:lnTo>
                    <a:pt x="421" y="93"/>
                  </a:lnTo>
                  <a:lnTo>
                    <a:pt x="421" y="92"/>
                  </a:lnTo>
                  <a:lnTo>
                    <a:pt x="422" y="89"/>
                  </a:lnTo>
                  <a:lnTo>
                    <a:pt x="422" y="88"/>
                  </a:lnTo>
                  <a:lnTo>
                    <a:pt x="421" y="86"/>
                  </a:lnTo>
                  <a:lnTo>
                    <a:pt x="419" y="86"/>
                  </a:lnTo>
                  <a:lnTo>
                    <a:pt x="418" y="86"/>
                  </a:lnTo>
                  <a:lnTo>
                    <a:pt x="418" y="87"/>
                  </a:lnTo>
                  <a:lnTo>
                    <a:pt x="417" y="87"/>
                  </a:lnTo>
                  <a:lnTo>
                    <a:pt x="415" y="91"/>
                  </a:lnTo>
                  <a:lnTo>
                    <a:pt x="414" y="92"/>
                  </a:lnTo>
                  <a:lnTo>
                    <a:pt x="412" y="93"/>
                  </a:lnTo>
                  <a:lnTo>
                    <a:pt x="405" y="91"/>
                  </a:lnTo>
                  <a:lnTo>
                    <a:pt x="402" y="92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7" y="92"/>
                  </a:lnTo>
                  <a:lnTo>
                    <a:pt x="396" y="91"/>
                  </a:lnTo>
                  <a:lnTo>
                    <a:pt x="395" y="91"/>
                  </a:lnTo>
                  <a:lnTo>
                    <a:pt x="394" y="93"/>
                  </a:lnTo>
                  <a:lnTo>
                    <a:pt x="392" y="92"/>
                  </a:lnTo>
                  <a:lnTo>
                    <a:pt x="392" y="91"/>
                  </a:lnTo>
                  <a:lnTo>
                    <a:pt x="392" y="89"/>
                  </a:lnTo>
                  <a:lnTo>
                    <a:pt x="392" y="88"/>
                  </a:lnTo>
                  <a:lnTo>
                    <a:pt x="391" y="87"/>
                  </a:lnTo>
                  <a:lnTo>
                    <a:pt x="391" y="86"/>
                  </a:lnTo>
                  <a:lnTo>
                    <a:pt x="392" y="86"/>
                  </a:lnTo>
                  <a:lnTo>
                    <a:pt x="391" y="85"/>
                  </a:lnTo>
                  <a:lnTo>
                    <a:pt x="386" y="85"/>
                  </a:lnTo>
                  <a:lnTo>
                    <a:pt x="385" y="85"/>
                  </a:lnTo>
                  <a:lnTo>
                    <a:pt x="383" y="84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1" y="81"/>
                  </a:lnTo>
                  <a:lnTo>
                    <a:pt x="381" y="79"/>
                  </a:lnTo>
                  <a:lnTo>
                    <a:pt x="379" y="79"/>
                  </a:lnTo>
                  <a:lnTo>
                    <a:pt x="377" y="79"/>
                  </a:lnTo>
                  <a:lnTo>
                    <a:pt x="376" y="79"/>
                  </a:lnTo>
                  <a:lnTo>
                    <a:pt x="373" y="78"/>
                  </a:lnTo>
                  <a:lnTo>
                    <a:pt x="372" y="76"/>
                  </a:lnTo>
                  <a:lnTo>
                    <a:pt x="366" y="74"/>
                  </a:lnTo>
                  <a:lnTo>
                    <a:pt x="364" y="74"/>
                  </a:lnTo>
                  <a:lnTo>
                    <a:pt x="363" y="74"/>
                  </a:lnTo>
                  <a:lnTo>
                    <a:pt x="360" y="73"/>
                  </a:lnTo>
                  <a:lnTo>
                    <a:pt x="359" y="73"/>
                  </a:lnTo>
                  <a:lnTo>
                    <a:pt x="357" y="74"/>
                  </a:lnTo>
                  <a:lnTo>
                    <a:pt x="357" y="75"/>
                  </a:lnTo>
                  <a:lnTo>
                    <a:pt x="359" y="79"/>
                  </a:lnTo>
                  <a:lnTo>
                    <a:pt x="360" y="81"/>
                  </a:lnTo>
                  <a:lnTo>
                    <a:pt x="360" y="84"/>
                  </a:lnTo>
                  <a:lnTo>
                    <a:pt x="362" y="85"/>
                  </a:lnTo>
                  <a:lnTo>
                    <a:pt x="363" y="86"/>
                  </a:lnTo>
                  <a:lnTo>
                    <a:pt x="365" y="87"/>
                  </a:lnTo>
                  <a:lnTo>
                    <a:pt x="366" y="89"/>
                  </a:lnTo>
                  <a:lnTo>
                    <a:pt x="368" y="92"/>
                  </a:lnTo>
                  <a:lnTo>
                    <a:pt x="368" y="94"/>
                  </a:lnTo>
                  <a:lnTo>
                    <a:pt x="369" y="95"/>
                  </a:lnTo>
                  <a:lnTo>
                    <a:pt x="369" y="98"/>
                  </a:lnTo>
                  <a:lnTo>
                    <a:pt x="368" y="98"/>
                  </a:lnTo>
                  <a:lnTo>
                    <a:pt x="366" y="98"/>
                  </a:lnTo>
                  <a:lnTo>
                    <a:pt x="366" y="97"/>
                  </a:lnTo>
                  <a:lnTo>
                    <a:pt x="365" y="95"/>
                  </a:lnTo>
                  <a:lnTo>
                    <a:pt x="364" y="95"/>
                  </a:lnTo>
                  <a:lnTo>
                    <a:pt x="364" y="98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0" y="98"/>
                  </a:lnTo>
                  <a:lnTo>
                    <a:pt x="359" y="100"/>
                  </a:lnTo>
                  <a:lnTo>
                    <a:pt x="358" y="100"/>
                  </a:lnTo>
                  <a:lnTo>
                    <a:pt x="357" y="101"/>
                  </a:lnTo>
                  <a:lnTo>
                    <a:pt x="356" y="101"/>
                  </a:lnTo>
                  <a:lnTo>
                    <a:pt x="355" y="101"/>
                  </a:lnTo>
                  <a:lnTo>
                    <a:pt x="353" y="101"/>
                  </a:lnTo>
                  <a:lnTo>
                    <a:pt x="351" y="102"/>
                  </a:lnTo>
                  <a:lnTo>
                    <a:pt x="350" y="105"/>
                  </a:lnTo>
                  <a:lnTo>
                    <a:pt x="349" y="106"/>
                  </a:lnTo>
                  <a:lnTo>
                    <a:pt x="349" y="107"/>
                  </a:lnTo>
                  <a:lnTo>
                    <a:pt x="346" y="108"/>
                  </a:lnTo>
                  <a:lnTo>
                    <a:pt x="344" y="112"/>
                  </a:lnTo>
                  <a:lnTo>
                    <a:pt x="340" y="112"/>
                  </a:lnTo>
                  <a:lnTo>
                    <a:pt x="339" y="111"/>
                  </a:lnTo>
                  <a:lnTo>
                    <a:pt x="336" y="108"/>
                  </a:lnTo>
                  <a:lnTo>
                    <a:pt x="334" y="106"/>
                  </a:lnTo>
                  <a:lnTo>
                    <a:pt x="334" y="105"/>
                  </a:lnTo>
                  <a:lnTo>
                    <a:pt x="333" y="101"/>
                  </a:lnTo>
                  <a:lnTo>
                    <a:pt x="332" y="99"/>
                  </a:lnTo>
                  <a:lnTo>
                    <a:pt x="330" y="97"/>
                  </a:lnTo>
                  <a:lnTo>
                    <a:pt x="329" y="94"/>
                  </a:lnTo>
                  <a:lnTo>
                    <a:pt x="327" y="93"/>
                  </a:lnTo>
                  <a:lnTo>
                    <a:pt x="326" y="89"/>
                  </a:lnTo>
                  <a:lnTo>
                    <a:pt x="325" y="87"/>
                  </a:lnTo>
                  <a:lnTo>
                    <a:pt x="323" y="86"/>
                  </a:lnTo>
                  <a:lnTo>
                    <a:pt x="319" y="85"/>
                  </a:lnTo>
                  <a:lnTo>
                    <a:pt x="318" y="85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81"/>
                  </a:lnTo>
                  <a:lnTo>
                    <a:pt x="318" y="80"/>
                  </a:lnTo>
                  <a:lnTo>
                    <a:pt x="317" y="80"/>
                  </a:lnTo>
                  <a:lnTo>
                    <a:pt x="313" y="80"/>
                  </a:lnTo>
                  <a:lnTo>
                    <a:pt x="312" y="80"/>
                  </a:lnTo>
                  <a:lnTo>
                    <a:pt x="312" y="81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0" y="76"/>
                  </a:lnTo>
                  <a:lnTo>
                    <a:pt x="307" y="75"/>
                  </a:lnTo>
                  <a:lnTo>
                    <a:pt x="306" y="73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10" y="69"/>
                  </a:lnTo>
                  <a:lnTo>
                    <a:pt x="311" y="68"/>
                  </a:lnTo>
                  <a:lnTo>
                    <a:pt x="312" y="68"/>
                  </a:lnTo>
                  <a:lnTo>
                    <a:pt x="312" y="67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7" y="66"/>
                  </a:lnTo>
                  <a:lnTo>
                    <a:pt x="318" y="65"/>
                  </a:lnTo>
                  <a:lnTo>
                    <a:pt x="319" y="63"/>
                  </a:lnTo>
                  <a:lnTo>
                    <a:pt x="320" y="62"/>
                  </a:lnTo>
                  <a:lnTo>
                    <a:pt x="321" y="61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1" y="56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17" y="48"/>
                  </a:lnTo>
                  <a:lnTo>
                    <a:pt x="314" y="47"/>
                  </a:lnTo>
                  <a:lnTo>
                    <a:pt x="312" y="46"/>
                  </a:lnTo>
                  <a:lnTo>
                    <a:pt x="310" y="46"/>
                  </a:lnTo>
                  <a:lnTo>
                    <a:pt x="308" y="46"/>
                  </a:lnTo>
                  <a:lnTo>
                    <a:pt x="308" y="47"/>
                  </a:lnTo>
                  <a:lnTo>
                    <a:pt x="307" y="48"/>
                  </a:lnTo>
                  <a:lnTo>
                    <a:pt x="307" y="49"/>
                  </a:lnTo>
                  <a:lnTo>
                    <a:pt x="306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4" y="52"/>
                  </a:lnTo>
                  <a:lnTo>
                    <a:pt x="291" y="53"/>
                  </a:lnTo>
                  <a:lnTo>
                    <a:pt x="291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2" y="47"/>
                  </a:lnTo>
                  <a:lnTo>
                    <a:pt x="291" y="46"/>
                  </a:lnTo>
                  <a:lnTo>
                    <a:pt x="290" y="43"/>
                  </a:lnTo>
                  <a:lnTo>
                    <a:pt x="288" y="42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3"/>
                  </a:lnTo>
                  <a:lnTo>
                    <a:pt x="278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5" y="35"/>
                  </a:lnTo>
                  <a:lnTo>
                    <a:pt x="268" y="37"/>
                  </a:lnTo>
                  <a:lnTo>
                    <a:pt x="268" y="36"/>
                  </a:lnTo>
                  <a:lnTo>
                    <a:pt x="267" y="36"/>
                  </a:lnTo>
                  <a:lnTo>
                    <a:pt x="266" y="35"/>
                  </a:lnTo>
                  <a:lnTo>
                    <a:pt x="265" y="34"/>
                  </a:lnTo>
                  <a:lnTo>
                    <a:pt x="251" y="28"/>
                  </a:lnTo>
                  <a:lnTo>
                    <a:pt x="248" y="29"/>
                  </a:lnTo>
                  <a:lnTo>
                    <a:pt x="247" y="29"/>
                  </a:lnTo>
                  <a:lnTo>
                    <a:pt x="246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43" y="29"/>
                  </a:lnTo>
                  <a:lnTo>
                    <a:pt x="243" y="28"/>
                  </a:lnTo>
                  <a:lnTo>
                    <a:pt x="243" y="28"/>
                  </a:lnTo>
                  <a:lnTo>
                    <a:pt x="243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9" y="23"/>
                  </a:lnTo>
                  <a:lnTo>
                    <a:pt x="238" y="22"/>
                  </a:lnTo>
                  <a:lnTo>
                    <a:pt x="238" y="20"/>
                  </a:lnTo>
                  <a:lnTo>
                    <a:pt x="236" y="17"/>
                  </a:lnTo>
                  <a:lnTo>
                    <a:pt x="236" y="16"/>
                  </a:lnTo>
                  <a:lnTo>
                    <a:pt x="236" y="14"/>
                  </a:lnTo>
                  <a:lnTo>
                    <a:pt x="238" y="13"/>
                  </a:lnTo>
                  <a:lnTo>
                    <a:pt x="238" y="11"/>
                  </a:lnTo>
                  <a:lnTo>
                    <a:pt x="236" y="9"/>
                  </a:lnTo>
                  <a:lnTo>
                    <a:pt x="234" y="8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8" y="4"/>
                  </a:lnTo>
                  <a:lnTo>
                    <a:pt x="227" y="6"/>
                  </a:lnTo>
                  <a:lnTo>
                    <a:pt x="227" y="7"/>
                  </a:lnTo>
                  <a:lnTo>
                    <a:pt x="226" y="8"/>
                  </a:lnTo>
                  <a:lnTo>
                    <a:pt x="225" y="7"/>
                  </a:lnTo>
                  <a:lnTo>
                    <a:pt x="225" y="6"/>
                  </a:lnTo>
                  <a:lnTo>
                    <a:pt x="223" y="4"/>
                  </a:lnTo>
                  <a:lnTo>
                    <a:pt x="220" y="4"/>
                  </a:lnTo>
                  <a:lnTo>
                    <a:pt x="217" y="2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6" y="4"/>
                  </a:lnTo>
                  <a:lnTo>
                    <a:pt x="216" y="6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10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6" y="21"/>
                  </a:lnTo>
                  <a:lnTo>
                    <a:pt x="216" y="22"/>
                  </a:lnTo>
                  <a:lnTo>
                    <a:pt x="208" y="22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202" y="26"/>
                  </a:lnTo>
                  <a:lnTo>
                    <a:pt x="201" y="27"/>
                  </a:lnTo>
                  <a:lnTo>
                    <a:pt x="200" y="28"/>
                  </a:lnTo>
                  <a:lnTo>
                    <a:pt x="200" y="28"/>
                  </a:lnTo>
                  <a:lnTo>
                    <a:pt x="199" y="28"/>
                  </a:lnTo>
                  <a:lnTo>
                    <a:pt x="196" y="28"/>
                  </a:lnTo>
                  <a:lnTo>
                    <a:pt x="193" y="26"/>
                  </a:lnTo>
                  <a:lnTo>
                    <a:pt x="191" y="24"/>
                  </a:lnTo>
                  <a:lnTo>
                    <a:pt x="189" y="24"/>
                  </a:lnTo>
                  <a:lnTo>
                    <a:pt x="188" y="23"/>
                  </a:lnTo>
                  <a:lnTo>
                    <a:pt x="189" y="21"/>
                  </a:lnTo>
                  <a:lnTo>
                    <a:pt x="190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89" y="15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4" y="6"/>
                  </a:lnTo>
                  <a:lnTo>
                    <a:pt x="183" y="6"/>
                  </a:lnTo>
                  <a:lnTo>
                    <a:pt x="181" y="4"/>
                  </a:lnTo>
                  <a:lnTo>
                    <a:pt x="180" y="3"/>
                  </a:lnTo>
                  <a:lnTo>
                    <a:pt x="180" y="2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7" y="3"/>
                  </a:lnTo>
                  <a:lnTo>
                    <a:pt x="174" y="2"/>
                  </a:lnTo>
                  <a:lnTo>
                    <a:pt x="173" y="3"/>
                  </a:lnTo>
                  <a:lnTo>
                    <a:pt x="171" y="3"/>
                  </a:lnTo>
                  <a:lnTo>
                    <a:pt x="171" y="3"/>
                  </a:lnTo>
                  <a:lnTo>
                    <a:pt x="171" y="2"/>
                  </a:lnTo>
                  <a:lnTo>
                    <a:pt x="170" y="2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6"/>
                  </a:lnTo>
                  <a:lnTo>
                    <a:pt x="161" y="7"/>
                  </a:lnTo>
                  <a:lnTo>
                    <a:pt x="162" y="8"/>
                  </a:lnTo>
                  <a:lnTo>
                    <a:pt x="164" y="8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7" y="13"/>
                  </a:lnTo>
                  <a:lnTo>
                    <a:pt x="170" y="14"/>
                  </a:lnTo>
                  <a:lnTo>
                    <a:pt x="171" y="15"/>
                  </a:lnTo>
                  <a:lnTo>
                    <a:pt x="171" y="17"/>
                  </a:lnTo>
                  <a:lnTo>
                    <a:pt x="169" y="20"/>
                  </a:lnTo>
                  <a:lnTo>
                    <a:pt x="163" y="20"/>
                  </a:lnTo>
                  <a:lnTo>
                    <a:pt x="161" y="20"/>
                  </a:lnTo>
                  <a:lnTo>
                    <a:pt x="160" y="21"/>
                  </a:lnTo>
                  <a:lnTo>
                    <a:pt x="158" y="23"/>
                  </a:lnTo>
                  <a:lnTo>
                    <a:pt x="157" y="23"/>
                  </a:lnTo>
                  <a:lnTo>
                    <a:pt x="145" y="28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40" y="29"/>
                  </a:lnTo>
                  <a:lnTo>
                    <a:pt x="138" y="30"/>
                  </a:lnTo>
                  <a:lnTo>
                    <a:pt x="137" y="32"/>
                  </a:lnTo>
                  <a:lnTo>
                    <a:pt x="136" y="30"/>
                  </a:lnTo>
                  <a:lnTo>
                    <a:pt x="135" y="32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5"/>
                  </a:lnTo>
                  <a:lnTo>
                    <a:pt x="134" y="36"/>
                  </a:lnTo>
                  <a:lnTo>
                    <a:pt x="131" y="37"/>
                  </a:lnTo>
                  <a:lnTo>
                    <a:pt x="129" y="39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1" y="39"/>
                  </a:lnTo>
                  <a:lnTo>
                    <a:pt x="119" y="40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8" y="42"/>
                  </a:lnTo>
                  <a:lnTo>
                    <a:pt x="108" y="43"/>
                  </a:lnTo>
                  <a:lnTo>
                    <a:pt x="108" y="46"/>
                  </a:lnTo>
                  <a:lnTo>
                    <a:pt x="106" y="47"/>
                  </a:lnTo>
                  <a:lnTo>
                    <a:pt x="105" y="48"/>
                  </a:lnTo>
                  <a:lnTo>
                    <a:pt x="106" y="49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4" y="50"/>
                  </a:lnTo>
                  <a:lnTo>
                    <a:pt x="103" y="52"/>
                  </a:lnTo>
                  <a:lnTo>
                    <a:pt x="102" y="54"/>
                  </a:lnTo>
                  <a:lnTo>
                    <a:pt x="101" y="54"/>
                  </a:lnTo>
                  <a:lnTo>
                    <a:pt x="98" y="53"/>
                  </a:lnTo>
                  <a:lnTo>
                    <a:pt x="97" y="50"/>
                  </a:lnTo>
                  <a:lnTo>
                    <a:pt x="96" y="49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1" y="56"/>
                  </a:lnTo>
                  <a:lnTo>
                    <a:pt x="89" y="56"/>
                  </a:lnTo>
                  <a:lnTo>
                    <a:pt x="88" y="5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4" y="61"/>
                  </a:lnTo>
                  <a:lnTo>
                    <a:pt x="83" y="63"/>
                  </a:lnTo>
                  <a:lnTo>
                    <a:pt x="80" y="65"/>
                  </a:lnTo>
                  <a:lnTo>
                    <a:pt x="77" y="65"/>
                  </a:lnTo>
                  <a:lnTo>
                    <a:pt x="75" y="65"/>
                  </a:lnTo>
                  <a:lnTo>
                    <a:pt x="73" y="65"/>
                  </a:lnTo>
                  <a:lnTo>
                    <a:pt x="73" y="66"/>
                  </a:lnTo>
                  <a:lnTo>
                    <a:pt x="72" y="65"/>
                  </a:lnTo>
                  <a:lnTo>
                    <a:pt x="71" y="65"/>
                  </a:lnTo>
                  <a:lnTo>
                    <a:pt x="70" y="65"/>
                  </a:lnTo>
                  <a:lnTo>
                    <a:pt x="69" y="65"/>
                  </a:lnTo>
                  <a:lnTo>
                    <a:pt x="69" y="71"/>
                  </a:lnTo>
                  <a:lnTo>
                    <a:pt x="69" y="72"/>
                  </a:lnTo>
                  <a:lnTo>
                    <a:pt x="67" y="74"/>
                  </a:lnTo>
                  <a:lnTo>
                    <a:pt x="65" y="75"/>
                  </a:lnTo>
                  <a:lnTo>
                    <a:pt x="62" y="75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6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0" y="76"/>
                  </a:lnTo>
                  <a:lnTo>
                    <a:pt x="34" y="76"/>
                  </a:lnTo>
                  <a:lnTo>
                    <a:pt x="32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4" y="86"/>
                  </a:lnTo>
                  <a:lnTo>
                    <a:pt x="21" y="89"/>
                  </a:lnTo>
                  <a:lnTo>
                    <a:pt x="20" y="91"/>
                  </a:lnTo>
                  <a:lnTo>
                    <a:pt x="20" y="92"/>
                  </a:lnTo>
                  <a:lnTo>
                    <a:pt x="19" y="92"/>
                  </a:lnTo>
                  <a:lnTo>
                    <a:pt x="19" y="94"/>
                  </a:lnTo>
                  <a:lnTo>
                    <a:pt x="18" y="97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1"/>
                  </a:lnTo>
                  <a:lnTo>
                    <a:pt x="18" y="102"/>
                  </a:lnTo>
                  <a:lnTo>
                    <a:pt x="18" y="104"/>
                  </a:lnTo>
                  <a:lnTo>
                    <a:pt x="17" y="105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11" y="94"/>
                  </a:lnTo>
                  <a:lnTo>
                    <a:pt x="12" y="94"/>
                  </a:lnTo>
                  <a:lnTo>
                    <a:pt x="12" y="93"/>
                  </a:lnTo>
                  <a:lnTo>
                    <a:pt x="11" y="92"/>
                  </a:lnTo>
                  <a:lnTo>
                    <a:pt x="8" y="92"/>
                  </a:lnTo>
                  <a:lnTo>
                    <a:pt x="7" y="92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6" y="100"/>
                  </a:lnTo>
                  <a:lnTo>
                    <a:pt x="7" y="101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8" y="112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2" y="114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24" y="124"/>
                  </a:lnTo>
                  <a:lnTo>
                    <a:pt x="25" y="125"/>
                  </a:lnTo>
                  <a:lnTo>
                    <a:pt x="28" y="125"/>
                  </a:lnTo>
                  <a:lnTo>
                    <a:pt x="30" y="126"/>
                  </a:lnTo>
                  <a:lnTo>
                    <a:pt x="30" y="128"/>
                  </a:lnTo>
                  <a:lnTo>
                    <a:pt x="28" y="130"/>
                  </a:lnTo>
                  <a:lnTo>
                    <a:pt x="28" y="131"/>
                  </a:lnTo>
                  <a:lnTo>
                    <a:pt x="31" y="133"/>
                  </a:lnTo>
                  <a:lnTo>
                    <a:pt x="32" y="133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0" y="141"/>
                  </a:lnTo>
                  <a:lnTo>
                    <a:pt x="30" y="143"/>
                  </a:lnTo>
                  <a:lnTo>
                    <a:pt x="28" y="143"/>
                  </a:lnTo>
                  <a:lnTo>
                    <a:pt x="28" y="144"/>
                  </a:lnTo>
                  <a:lnTo>
                    <a:pt x="28" y="146"/>
                  </a:lnTo>
                  <a:lnTo>
                    <a:pt x="28" y="147"/>
                  </a:lnTo>
                  <a:lnTo>
                    <a:pt x="27" y="150"/>
                  </a:lnTo>
                  <a:lnTo>
                    <a:pt x="24" y="151"/>
                  </a:lnTo>
                  <a:lnTo>
                    <a:pt x="23" y="152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26" y="158"/>
                  </a:lnTo>
                  <a:lnTo>
                    <a:pt x="27" y="158"/>
                  </a:lnTo>
                  <a:lnTo>
                    <a:pt x="28" y="159"/>
                  </a:lnTo>
                  <a:lnTo>
                    <a:pt x="30" y="160"/>
                  </a:lnTo>
                  <a:lnTo>
                    <a:pt x="31" y="162"/>
                  </a:lnTo>
                  <a:lnTo>
                    <a:pt x="31" y="163"/>
                  </a:lnTo>
                  <a:lnTo>
                    <a:pt x="31" y="164"/>
                  </a:lnTo>
                  <a:lnTo>
                    <a:pt x="31" y="165"/>
                  </a:lnTo>
                  <a:lnTo>
                    <a:pt x="31" y="166"/>
                  </a:lnTo>
                  <a:lnTo>
                    <a:pt x="31" y="167"/>
                  </a:lnTo>
                  <a:lnTo>
                    <a:pt x="32" y="169"/>
                  </a:lnTo>
                  <a:lnTo>
                    <a:pt x="33" y="169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6"/>
                  </a:lnTo>
                  <a:lnTo>
                    <a:pt x="37" y="177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9"/>
                  </a:lnTo>
                  <a:lnTo>
                    <a:pt x="39" y="178"/>
                  </a:lnTo>
                  <a:lnTo>
                    <a:pt x="40" y="179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1" y="188"/>
                  </a:lnTo>
                  <a:lnTo>
                    <a:pt x="41" y="189"/>
                  </a:lnTo>
                  <a:lnTo>
                    <a:pt x="44" y="190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3" y="199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3" y="199"/>
                  </a:lnTo>
                  <a:lnTo>
                    <a:pt x="64" y="199"/>
                  </a:lnTo>
                  <a:lnTo>
                    <a:pt x="65" y="201"/>
                  </a:lnTo>
                  <a:lnTo>
                    <a:pt x="67" y="203"/>
                  </a:lnTo>
                  <a:lnTo>
                    <a:pt x="69" y="204"/>
                  </a:lnTo>
                  <a:lnTo>
                    <a:pt x="69" y="205"/>
                  </a:lnTo>
                  <a:lnTo>
                    <a:pt x="69" y="206"/>
                  </a:lnTo>
                  <a:lnTo>
                    <a:pt x="72" y="210"/>
                  </a:lnTo>
                  <a:lnTo>
                    <a:pt x="80" y="221"/>
                  </a:lnTo>
                  <a:lnTo>
                    <a:pt x="80" y="223"/>
                  </a:lnTo>
                  <a:lnTo>
                    <a:pt x="82" y="224"/>
                  </a:lnTo>
                  <a:lnTo>
                    <a:pt x="84" y="225"/>
                  </a:lnTo>
                  <a:lnTo>
                    <a:pt x="88" y="226"/>
                  </a:lnTo>
                  <a:lnTo>
                    <a:pt x="90" y="226"/>
                  </a:lnTo>
                  <a:lnTo>
                    <a:pt x="90" y="228"/>
                  </a:lnTo>
                  <a:lnTo>
                    <a:pt x="92" y="230"/>
                  </a:lnTo>
                  <a:lnTo>
                    <a:pt x="96" y="232"/>
                  </a:lnTo>
                  <a:lnTo>
                    <a:pt x="97" y="235"/>
                  </a:lnTo>
                  <a:lnTo>
                    <a:pt x="97" y="238"/>
                  </a:lnTo>
                  <a:lnTo>
                    <a:pt x="98" y="239"/>
                  </a:lnTo>
                  <a:lnTo>
                    <a:pt x="101" y="242"/>
                  </a:lnTo>
                  <a:lnTo>
                    <a:pt x="103" y="244"/>
                  </a:lnTo>
                  <a:lnTo>
                    <a:pt x="104" y="244"/>
                  </a:lnTo>
                  <a:lnTo>
                    <a:pt x="105" y="243"/>
                  </a:lnTo>
                  <a:lnTo>
                    <a:pt x="106" y="242"/>
                  </a:lnTo>
                  <a:lnTo>
                    <a:pt x="108" y="241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1" y="243"/>
                  </a:lnTo>
                  <a:lnTo>
                    <a:pt x="114" y="244"/>
                  </a:lnTo>
                  <a:lnTo>
                    <a:pt x="115" y="244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6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21" y="252"/>
                  </a:lnTo>
                  <a:lnTo>
                    <a:pt x="122" y="254"/>
                  </a:lnTo>
                  <a:lnTo>
                    <a:pt x="124" y="256"/>
                  </a:lnTo>
                  <a:lnTo>
                    <a:pt x="128" y="262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4" y="26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83">
              <a:extLst>
                <a:ext uri="{FF2B5EF4-FFF2-40B4-BE49-F238E27FC236}">
                  <a16:creationId xmlns:a16="http://schemas.microsoft.com/office/drawing/2014/main" id="{CFC5A0A5-7322-D290-4B71-EFAFAF5E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4" y="2825750"/>
              <a:ext cx="803275" cy="495300"/>
            </a:xfrm>
            <a:custGeom>
              <a:avLst/>
              <a:gdLst>
                <a:gd name="T0" fmla="*/ 421 w 506"/>
                <a:gd name="T1" fmla="*/ 27 h 312"/>
                <a:gd name="T2" fmla="*/ 403 w 506"/>
                <a:gd name="T3" fmla="*/ 3 h 312"/>
                <a:gd name="T4" fmla="*/ 384 w 506"/>
                <a:gd name="T5" fmla="*/ 7 h 312"/>
                <a:gd name="T6" fmla="*/ 354 w 506"/>
                <a:gd name="T7" fmla="*/ 3 h 312"/>
                <a:gd name="T8" fmla="*/ 325 w 506"/>
                <a:gd name="T9" fmla="*/ 15 h 312"/>
                <a:gd name="T10" fmla="*/ 305 w 506"/>
                <a:gd name="T11" fmla="*/ 36 h 312"/>
                <a:gd name="T12" fmla="*/ 286 w 506"/>
                <a:gd name="T13" fmla="*/ 50 h 312"/>
                <a:gd name="T14" fmla="*/ 271 w 506"/>
                <a:gd name="T15" fmla="*/ 41 h 312"/>
                <a:gd name="T16" fmla="*/ 253 w 506"/>
                <a:gd name="T17" fmla="*/ 52 h 312"/>
                <a:gd name="T18" fmla="*/ 203 w 506"/>
                <a:gd name="T19" fmla="*/ 60 h 312"/>
                <a:gd name="T20" fmla="*/ 201 w 506"/>
                <a:gd name="T21" fmla="*/ 81 h 312"/>
                <a:gd name="T22" fmla="*/ 162 w 506"/>
                <a:gd name="T23" fmla="*/ 91 h 312"/>
                <a:gd name="T24" fmla="*/ 112 w 506"/>
                <a:gd name="T25" fmla="*/ 83 h 312"/>
                <a:gd name="T26" fmla="*/ 84 w 506"/>
                <a:gd name="T27" fmla="*/ 62 h 312"/>
                <a:gd name="T28" fmla="*/ 72 w 506"/>
                <a:gd name="T29" fmla="*/ 78 h 312"/>
                <a:gd name="T30" fmla="*/ 71 w 506"/>
                <a:gd name="T31" fmla="*/ 95 h 312"/>
                <a:gd name="T32" fmla="*/ 48 w 506"/>
                <a:gd name="T33" fmla="*/ 100 h 312"/>
                <a:gd name="T34" fmla="*/ 32 w 506"/>
                <a:gd name="T35" fmla="*/ 96 h 312"/>
                <a:gd name="T36" fmla="*/ 39 w 506"/>
                <a:gd name="T37" fmla="*/ 106 h 312"/>
                <a:gd name="T38" fmla="*/ 41 w 506"/>
                <a:gd name="T39" fmla="*/ 125 h 312"/>
                <a:gd name="T40" fmla="*/ 28 w 506"/>
                <a:gd name="T41" fmla="*/ 141 h 312"/>
                <a:gd name="T42" fmla="*/ 26 w 506"/>
                <a:gd name="T43" fmla="*/ 158 h 312"/>
                <a:gd name="T44" fmla="*/ 31 w 506"/>
                <a:gd name="T45" fmla="*/ 169 h 312"/>
                <a:gd name="T46" fmla="*/ 25 w 506"/>
                <a:gd name="T47" fmla="*/ 176 h 312"/>
                <a:gd name="T48" fmla="*/ 11 w 506"/>
                <a:gd name="T49" fmla="*/ 179 h 312"/>
                <a:gd name="T50" fmla="*/ 14 w 506"/>
                <a:gd name="T51" fmla="*/ 190 h 312"/>
                <a:gd name="T52" fmla="*/ 17 w 506"/>
                <a:gd name="T53" fmla="*/ 202 h 312"/>
                <a:gd name="T54" fmla="*/ 20 w 506"/>
                <a:gd name="T55" fmla="*/ 213 h 312"/>
                <a:gd name="T56" fmla="*/ 39 w 506"/>
                <a:gd name="T57" fmla="*/ 230 h 312"/>
                <a:gd name="T58" fmla="*/ 54 w 506"/>
                <a:gd name="T59" fmla="*/ 242 h 312"/>
                <a:gd name="T60" fmla="*/ 64 w 506"/>
                <a:gd name="T61" fmla="*/ 255 h 312"/>
                <a:gd name="T62" fmla="*/ 87 w 506"/>
                <a:gd name="T63" fmla="*/ 280 h 312"/>
                <a:gd name="T64" fmla="*/ 93 w 506"/>
                <a:gd name="T65" fmla="*/ 286 h 312"/>
                <a:gd name="T66" fmla="*/ 116 w 506"/>
                <a:gd name="T67" fmla="*/ 295 h 312"/>
                <a:gd name="T68" fmla="*/ 135 w 506"/>
                <a:gd name="T69" fmla="*/ 306 h 312"/>
                <a:gd name="T70" fmla="*/ 167 w 506"/>
                <a:gd name="T71" fmla="*/ 310 h 312"/>
                <a:gd name="T72" fmla="*/ 185 w 506"/>
                <a:gd name="T73" fmla="*/ 302 h 312"/>
                <a:gd name="T74" fmla="*/ 202 w 506"/>
                <a:gd name="T75" fmla="*/ 291 h 312"/>
                <a:gd name="T76" fmla="*/ 215 w 506"/>
                <a:gd name="T77" fmla="*/ 288 h 312"/>
                <a:gd name="T78" fmla="*/ 237 w 506"/>
                <a:gd name="T79" fmla="*/ 283 h 312"/>
                <a:gd name="T80" fmla="*/ 250 w 506"/>
                <a:gd name="T81" fmla="*/ 275 h 312"/>
                <a:gd name="T82" fmla="*/ 267 w 506"/>
                <a:gd name="T83" fmla="*/ 264 h 312"/>
                <a:gd name="T84" fmla="*/ 300 w 506"/>
                <a:gd name="T85" fmla="*/ 267 h 312"/>
                <a:gd name="T86" fmla="*/ 336 w 506"/>
                <a:gd name="T87" fmla="*/ 269 h 312"/>
                <a:gd name="T88" fmla="*/ 346 w 506"/>
                <a:gd name="T89" fmla="*/ 258 h 312"/>
                <a:gd name="T90" fmla="*/ 360 w 506"/>
                <a:gd name="T91" fmla="*/ 255 h 312"/>
                <a:gd name="T92" fmla="*/ 377 w 506"/>
                <a:gd name="T93" fmla="*/ 252 h 312"/>
                <a:gd name="T94" fmla="*/ 385 w 506"/>
                <a:gd name="T95" fmla="*/ 226 h 312"/>
                <a:gd name="T96" fmla="*/ 398 w 506"/>
                <a:gd name="T97" fmla="*/ 210 h 312"/>
                <a:gd name="T98" fmla="*/ 409 w 506"/>
                <a:gd name="T99" fmla="*/ 192 h 312"/>
                <a:gd name="T100" fmla="*/ 415 w 506"/>
                <a:gd name="T101" fmla="*/ 173 h 312"/>
                <a:gd name="T102" fmla="*/ 426 w 506"/>
                <a:gd name="T103" fmla="*/ 157 h 312"/>
                <a:gd name="T104" fmla="*/ 436 w 506"/>
                <a:gd name="T105" fmla="*/ 135 h 312"/>
                <a:gd name="T106" fmla="*/ 454 w 506"/>
                <a:gd name="T107" fmla="*/ 108 h 312"/>
                <a:gd name="T108" fmla="*/ 465 w 506"/>
                <a:gd name="T109" fmla="*/ 93 h 312"/>
                <a:gd name="T110" fmla="*/ 493 w 506"/>
                <a:gd name="T111" fmla="*/ 85 h 312"/>
                <a:gd name="T112" fmla="*/ 504 w 506"/>
                <a:gd name="T113" fmla="*/ 72 h 312"/>
                <a:gd name="T114" fmla="*/ 497 w 506"/>
                <a:gd name="T115" fmla="*/ 53 h 312"/>
                <a:gd name="T116" fmla="*/ 475 w 506"/>
                <a:gd name="T117" fmla="*/ 36 h 312"/>
                <a:gd name="T118" fmla="*/ 463 w 506"/>
                <a:gd name="T119" fmla="*/ 27 h 312"/>
                <a:gd name="T120" fmla="*/ 449 w 506"/>
                <a:gd name="T121" fmla="*/ 2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12">
                  <a:moveTo>
                    <a:pt x="448" y="22"/>
                  </a:moveTo>
                  <a:lnTo>
                    <a:pt x="447" y="22"/>
                  </a:lnTo>
                  <a:lnTo>
                    <a:pt x="442" y="22"/>
                  </a:lnTo>
                  <a:lnTo>
                    <a:pt x="439" y="22"/>
                  </a:lnTo>
                  <a:lnTo>
                    <a:pt x="438" y="22"/>
                  </a:lnTo>
                  <a:lnTo>
                    <a:pt x="436" y="23"/>
                  </a:lnTo>
                  <a:lnTo>
                    <a:pt x="435" y="23"/>
                  </a:lnTo>
                  <a:lnTo>
                    <a:pt x="432" y="24"/>
                  </a:lnTo>
                  <a:lnTo>
                    <a:pt x="429" y="26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21" y="27"/>
                  </a:lnTo>
                  <a:lnTo>
                    <a:pt x="418" y="26"/>
                  </a:lnTo>
                  <a:lnTo>
                    <a:pt x="416" y="23"/>
                  </a:lnTo>
                  <a:lnTo>
                    <a:pt x="412" y="16"/>
                  </a:lnTo>
                  <a:lnTo>
                    <a:pt x="411" y="15"/>
                  </a:lnTo>
                  <a:lnTo>
                    <a:pt x="410" y="10"/>
                  </a:lnTo>
                  <a:lnTo>
                    <a:pt x="410" y="9"/>
                  </a:lnTo>
                  <a:lnTo>
                    <a:pt x="409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5" y="7"/>
                  </a:lnTo>
                  <a:lnTo>
                    <a:pt x="404" y="4"/>
                  </a:lnTo>
                  <a:lnTo>
                    <a:pt x="403" y="3"/>
                  </a:lnTo>
                  <a:lnTo>
                    <a:pt x="402" y="3"/>
                  </a:lnTo>
                  <a:lnTo>
                    <a:pt x="399" y="1"/>
                  </a:lnTo>
                  <a:lnTo>
                    <a:pt x="398" y="1"/>
                  </a:lnTo>
                  <a:lnTo>
                    <a:pt x="393" y="2"/>
                  </a:lnTo>
                  <a:lnTo>
                    <a:pt x="391" y="2"/>
                  </a:lnTo>
                  <a:lnTo>
                    <a:pt x="390" y="2"/>
                  </a:lnTo>
                  <a:lnTo>
                    <a:pt x="389" y="3"/>
                  </a:lnTo>
                  <a:lnTo>
                    <a:pt x="387" y="4"/>
                  </a:lnTo>
                  <a:lnTo>
                    <a:pt x="387" y="5"/>
                  </a:lnTo>
                  <a:lnTo>
                    <a:pt x="386" y="7"/>
                  </a:lnTo>
                  <a:lnTo>
                    <a:pt x="385" y="8"/>
                  </a:lnTo>
                  <a:lnTo>
                    <a:pt x="384" y="7"/>
                  </a:lnTo>
                  <a:lnTo>
                    <a:pt x="383" y="7"/>
                  </a:lnTo>
                  <a:lnTo>
                    <a:pt x="382" y="5"/>
                  </a:lnTo>
                  <a:lnTo>
                    <a:pt x="380" y="7"/>
                  </a:lnTo>
                  <a:lnTo>
                    <a:pt x="374" y="9"/>
                  </a:lnTo>
                  <a:lnTo>
                    <a:pt x="372" y="9"/>
                  </a:lnTo>
                  <a:lnTo>
                    <a:pt x="371" y="7"/>
                  </a:lnTo>
                  <a:lnTo>
                    <a:pt x="369" y="7"/>
                  </a:lnTo>
                  <a:lnTo>
                    <a:pt x="366" y="5"/>
                  </a:lnTo>
                  <a:lnTo>
                    <a:pt x="364" y="5"/>
                  </a:lnTo>
                  <a:lnTo>
                    <a:pt x="361" y="5"/>
                  </a:lnTo>
                  <a:lnTo>
                    <a:pt x="358" y="3"/>
                  </a:lnTo>
                  <a:lnTo>
                    <a:pt x="354" y="3"/>
                  </a:lnTo>
                  <a:lnTo>
                    <a:pt x="353" y="1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34" y="3"/>
                  </a:lnTo>
                  <a:lnTo>
                    <a:pt x="330" y="4"/>
                  </a:lnTo>
                  <a:lnTo>
                    <a:pt x="327" y="4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9"/>
                  </a:lnTo>
                  <a:lnTo>
                    <a:pt x="327" y="10"/>
                  </a:lnTo>
                  <a:lnTo>
                    <a:pt x="326" y="13"/>
                  </a:lnTo>
                  <a:lnTo>
                    <a:pt x="325" y="15"/>
                  </a:lnTo>
                  <a:lnTo>
                    <a:pt x="324" y="16"/>
                  </a:lnTo>
                  <a:lnTo>
                    <a:pt x="323" y="18"/>
                  </a:lnTo>
                  <a:lnTo>
                    <a:pt x="319" y="27"/>
                  </a:lnTo>
                  <a:lnTo>
                    <a:pt x="318" y="29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2" y="36"/>
                  </a:lnTo>
                  <a:lnTo>
                    <a:pt x="311" y="35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7" y="34"/>
                  </a:lnTo>
                  <a:lnTo>
                    <a:pt x="305" y="36"/>
                  </a:lnTo>
                  <a:lnTo>
                    <a:pt x="304" y="36"/>
                  </a:lnTo>
                  <a:lnTo>
                    <a:pt x="302" y="36"/>
                  </a:lnTo>
                  <a:lnTo>
                    <a:pt x="301" y="36"/>
                  </a:lnTo>
                  <a:lnTo>
                    <a:pt x="300" y="37"/>
                  </a:lnTo>
                  <a:lnTo>
                    <a:pt x="300" y="39"/>
                  </a:lnTo>
                  <a:lnTo>
                    <a:pt x="299" y="41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94" y="44"/>
                  </a:lnTo>
                  <a:lnTo>
                    <a:pt x="292" y="46"/>
                  </a:lnTo>
                  <a:lnTo>
                    <a:pt x="289" y="47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2" y="50"/>
                  </a:lnTo>
                  <a:lnTo>
                    <a:pt x="280" y="47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4" y="48"/>
                  </a:lnTo>
                  <a:lnTo>
                    <a:pt x="274" y="47"/>
                  </a:lnTo>
                  <a:lnTo>
                    <a:pt x="274" y="46"/>
                  </a:lnTo>
                  <a:lnTo>
                    <a:pt x="274" y="44"/>
                  </a:lnTo>
                  <a:lnTo>
                    <a:pt x="274" y="43"/>
                  </a:lnTo>
                  <a:lnTo>
                    <a:pt x="273" y="42"/>
                  </a:lnTo>
                  <a:lnTo>
                    <a:pt x="271" y="41"/>
                  </a:lnTo>
                  <a:lnTo>
                    <a:pt x="268" y="42"/>
                  </a:lnTo>
                  <a:lnTo>
                    <a:pt x="266" y="40"/>
                  </a:lnTo>
                  <a:lnTo>
                    <a:pt x="266" y="39"/>
                  </a:lnTo>
                  <a:lnTo>
                    <a:pt x="265" y="39"/>
                  </a:lnTo>
                  <a:lnTo>
                    <a:pt x="263" y="39"/>
                  </a:lnTo>
                  <a:lnTo>
                    <a:pt x="256" y="41"/>
                  </a:lnTo>
                  <a:lnTo>
                    <a:pt x="255" y="41"/>
                  </a:lnTo>
                  <a:lnTo>
                    <a:pt x="254" y="43"/>
                  </a:lnTo>
                  <a:lnTo>
                    <a:pt x="254" y="48"/>
                  </a:lnTo>
                  <a:lnTo>
                    <a:pt x="253" y="49"/>
                  </a:lnTo>
                  <a:lnTo>
                    <a:pt x="253" y="50"/>
                  </a:lnTo>
                  <a:lnTo>
                    <a:pt x="253" y="52"/>
                  </a:lnTo>
                  <a:lnTo>
                    <a:pt x="248" y="55"/>
                  </a:lnTo>
                  <a:lnTo>
                    <a:pt x="239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24" y="55"/>
                  </a:lnTo>
                  <a:lnTo>
                    <a:pt x="220" y="56"/>
                  </a:lnTo>
                  <a:lnTo>
                    <a:pt x="217" y="56"/>
                  </a:lnTo>
                  <a:lnTo>
                    <a:pt x="216" y="56"/>
                  </a:lnTo>
                  <a:lnTo>
                    <a:pt x="215" y="56"/>
                  </a:lnTo>
                  <a:lnTo>
                    <a:pt x="211" y="57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2" y="65"/>
                  </a:lnTo>
                  <a:lnTo>
                    <a:pt x="201" y="66"/>
                  </a:lnTo>
                  <a:lnTo>
                    <a:pt x="200" y="66"/>
                  </a:lnTo>
                  <a:lnTo>
                    <a:pt x="198" y="66"/>
                  </a:lnTo>
                  <a:lnTo>
                    <a:pt x="197" y="67"/>
                  </a:lnTo>
                  <a:lnTo>
                    <a:pt x="197" y="68"/>
                  </a:lnTo>
                  <a:lnTo>
                    <a:pt x="198" y="68"/>
                  </a:lnTo>
                  <a:lnTo>
                    <a:pt x="198" y="69"/>
                  </a:lnTo>
                  <a:lnTo>
                    <a:pt x="197" y="74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1" y="81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8" y="85"/>
                  </a:lnTo>
                  <a:lnTo>
                    <a:pt x="196" y="87"/>
                  </a:lnTo>
                  <a:lnTo>
                    <a:pt x="194" y="88"/>
                  </a:lnTo>
                  <a:lnTo>
                    <a:pt x="191" y="88"/>
                  </a:lnTo>
                  <a:lnTo>
                    <a:pt x="189" y="88"/>
                  </a:lnTo>
                  <a:lnTo>
                    <a:pt x="187" y="87"/>
                  </a:lnTo>
                  <a:lnTo>
                    <a:pt x="183" y="87"/>
                  </a:lnTo>
                  <a:lnTo>
                    <a:pt x="168" y="88"/>
                  </a:lnTo>
                  <a:lnTo>
                    <a:pt x="162" y="91"/>
                  </a:lnTo>
                  <a:lnTo>
                    <a:pt x="159" y="92"/>
                  </a:lnTo>
                  <a:lnTo>
                    <a:pt x="151" y="91"/>
                  </a:lnTo>
                  <a:lnTo>
                    <a:pt x="133" y="92"/>
                  </a:lnTo>
                  <a:lnTo>
                    <a:pt x="129" y="92"/>
                  </a:lnTo>
                  <a:lnTo>
                    <a:pt x="124" y="89"/>
                  </a:lnTo>
                  <a:lnTo>
                    <a:pt x="122" y="89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7" y="85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1" y="83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06" y="79"/>
                  </a:lnTo>
                  <a:lnTo>
                    <a:pt x="104" y="78"/>
                  </a:lnTo>
                  <a:lnTo>
                    <a:pt x="103" y="78"/>
                  </a:lnTo>
                  <a:lnTo>
                    <a:pt x="103" y="76"/>
                  </a:lnTo>
                  <a:lnTo>
                    <a:pt x="96" y="66"/>
                  </a:lnTo>
                  <a:lnTo>
                    <a:pt x="93" y="65"/>
                  </a:lnTo>
                  <a:lnTo>
                    <a:pt x="89" y="63"/>
                  </a:lnTo>
                  <a:lnTo>
                    <a:pt x="87" y="63"/>
                  </a:lnTo>
                  <a:lnTo>
                    <a:pt x="84" y="62"/>
                  </a:lnTo>
                  <a:lnTo>
                    <a:pt x="82" y="61"/>
                  </a:lnTo>
                  <a:lnTo>
                    <a:pt x="78" y="63"/>
                  </a:lnTo>
                  <a:lnTo>
                    <a:pt x="73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72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6"/>
                  </a:lnTo>
                  <a:lnTo>
                    <a:pt x="72" y="78"/>
                  </a:lnTo>
                  <a:lnTo>
                    <a:pt x="71" y="79"/>
                  </a:lnTo>
                  <a:lnTo>
                    <a:pt x="70" y="79"/>
                  </a:lnTo>
                  <a:lnTo>
                    <a:pt x="69" y="80"/>
                  </a:lnTo>
                  <a:lnTo>
                    <a:pt x="69" y="81"/>
                  </a:lnTo>
                  <a:lnTo>
                    <a:pt x="70" y="82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71" y="91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6"/>
                  </a:lnTo>
                  <a:lnTo>
                    <a:pt x="73" y="96"/>
                  </a:lnTo>
                  <a:lnTo>
                    <a:pt x="71" y="98"/>
                  </a:lnTo>
                  <a:lnTo>
                    <a:pt x="67" y="98"/>
                  </a:lnTo>
                  <a:lnTo>
                    <a:pt x="60" y="100"/>
                  </a:lnTo>
                  <a:lnTo>
                    <a:pt x="58" y="99"/>
                  </a:lnTo>
                  <a:lnTo>
                    <a:pt x="57" y="96"/>
                  </a:lnTo>
                  <a:lnTo>
                    <a:pt x="56" y="96"/>
                  </a:lnTo>
                  <a:lnTo>
                    <a:pt x="54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7" y="99"/>
                  </a:lnTo>
                  <a:lnTo>
                    <a:pt x="46" y="98"/>
                  </a:lnTo>
                  <a:lnTo>
                    <a:pt x="46" y="96"/>
                  </a:lnTo>
                  <a:lnTo>
                    <a:pt x="46" y="95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39" y="92"/>
                  </a:lnTo>
                  <a:lnTo>
                    <a:pt x="35" y="92"/>
                  </a:lnTo>
                  <a:lnTo>
                    <a:pt x="33" y="93"/>
                  </a:lnTo>
                  <a:lnTo>
                    <a:pt x="32" y="94"/>
                  </a:lnTo>
                  <a:lnTo>
                    <a:pt x="33" y="95"/>
                  </a:lnTo>
                  <a:lnTo>
                    <a:pt x="32" y="96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6" y="99"/>
                  </a:lnTo>
                  <a:lnTo>
                    <a:pt x="25" y="99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5" y="102"/>
                  </a:lnTo>
                  <a:lnTo>
                    <a:pt x="30" y="105"/>
                  </a:lnTo>
                  <a:lnTo>
                    <a:pt x="31" y="104"/>
                  </a:lnTo>
                  <a:lnTo>
                    <a:pt x="37" y="106"/>
                  </a:lnTo>
                  <a:lnTo>
                    <a:pt x="39" y="106"/>
                  </a:lnTo>
                  <a:lnTo>
                    <a:pt x="40" y="106"/>
                  </a:lnTo>
                  <a:lnTo>
                    <a:pt x="41" y="108"/>
                  </a:lnTo>
                  <a:lnTo>
                    <a:pt x="41" y="111"/>
                  </a:lnTo>
                  <a:lnTo>
                    <a:pt x="41" y="112"/>
                  </a:lnTo>
                  <a:lnTo>
                    <a:pt x="43" y="112"/>
                  </a:lnTo>
                  <a:lnTo>
                    <a:pt x="44" y="113"/>
                  </a:lnTo>
                  <a:lnTo>
                    <a:pt x="44" y="115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1" y="125"/>
                  </a:lnTo>
                  <a:lnTo>
                    <a:pt x="40" y="126"/>
                  </a:lnTo>
                  <a:lnTo>
                    <a:pt x="38" y="128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7" y="130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5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6" y="138"/>
                  </a:lnTo>
                  <a:lnTo>
                    <a:pt x="28" y="141"/>
                  </a:lnTo>
                  <a:lnTo>
                    <a:pt x="28" y="144"/>
                  </a:lnTo>
                  <a:lnTo>
                    <a:pt x="28" y="145"/>
                  </a:lnTo>
                  <a:lnTo>
                    <a:pt x="27" y="146"/>
                  </a:lnTo>
                  <a:lnTo>
                    <a:pt x="25" y="147"/>
                  </a:lnTo>
                  <a:lnTo>
                    <a:pt x="25" y="150"/>
                  </a:lnTo>
                  <a:lnTo>
                    <a:pt x="24" y="152"/>
                  </a:lnTo>
                  <a:lnTo>
                    <a:pt x="24" y="154"/>
                  </a:lnTo>
                  <a:lnTo>
                    <a:pt x="25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7"/>
                  </a:lnTo>
                  <a:lnTo>
                    <a:pt x="26" y="158"/>
                  </a:lnTo>
                  <a:lnTo>
                    <a:pt x="25" y="159"/>
                  </a:lnTo>
                  <a:lnTo>
                    <a:pt x="26" y="159"/>
                  </a:lnTo>
                  <a:lnTo>
                    <a:pt x="30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0" y="164"/>
                  </a:lnTo>
                  <a:lnTo>
                    <a:pt x="27" y="164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30" y="169"/>
                  </a:lnTo>
                  <a:lnTo>
                    <a:pt x="31" y="169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7" y="172"/>
                  </a:lnTo>
                  <a:lnTo>
                    <a:pt x="28" y="172"/>
                  </a:lnTo>
                  <a:lnTo>
                    <a:pt x="30" y="173"/>
                  </a:lnTo>
                  <a:lnTo>
                    <a:pt x="30" y="174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5" y="176"/>
                  </a:lnTo>
                  <a:lnTo>
                    <a:pt x="24" y="176"/>
                  </a:lnTo>
                  <a:lnTo>
                    <a:pt x="24" y="174"/>
                  </a:lnTo>
                  <a:lnTo>
                    <a:pt x="21" y="174"/>
                  </a:lnTo>
                  <a:lnTo>
                    <a:pt x="20" y="173"/>
                  </a:lnTo>
                  <a:lnTo>
                    <a:pt x="17" y="174"/>
                  </a:lnTo>
                  <a:lnTo>
                    <a:pt x="14" y="173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8"/>
                  </a:lnTo>
                  <a:lnTo>
                    <a:pt x="11" y="179"/>
                  </a:lnTo>
                  <a:lnTo>
                    <a:pt x="11" y="180"/>
                  </a:lnTo>
                  <a:lnTo>
                    <a:pt x="9" y="182"/>
                  </a:lnTo>
                  <a:lnTo>
                    <a:pt x="8" y="182"/>
                  </a:lnTo>
                  <a:lnTo>
                    <a:pt x="6" y="184"/>
                  </a:lnTo>
                  <a:lnTo>
                    <a:pt x="5" y="184"/>
                  </a:lnTo>
                  <a:lnTo>
                    <a:pt x="2" y="189"/>
                  </a:lnTo>
                  <a:lnTo>
                    <a:pt x="1" y="18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7" y="190"/>
                  </a:lnTo>
                  <a:lnTo>
                    <a:pt x="13" y="190"/>
                  </a:lnTo>
                  <a:lnTo>
                    <a:pt x="14" y="190"/>
                  </a:lnTo>
                  <a:lnTo>
                    <a:pt x="15" y="191"/>
                  </a:lnTo>
                  <a:lnTo>
                    <a:pt x="15" y="192"/>
                  </a:lnTo>
                  <a:lnTo>
                    <a:pt x="17" y="192"/>
                  </a:lnTo>
                  <a:lnTo>
                    <a:pt x="18" y="193"/>
                  </a:lnTo>
                  <a:lnTo>
                    <a:pt x="18" y="195"/>
                  </a:lnTo>
                  <a:lnTo>
                    <a:pt x="17" y="196"/>
                  </a:lnTo>
                  <a:lnTo>
                    <a:pt x="17" y="197"/>
                  </a:lnTo>
                  <a:lnTo>
                    <a:pt x="15" y="197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7" y="202"/>
                  </a:lnTo>
                  <a:lnTo>
                    <a:pt x="17" y="203"/>
                  </a:lnTo>
                  <a:lnTo>
                    <a:pt x="18" y="205"/>
                  </a:lnTo>
                  <a:lnTo>
                    <a:pt x="19" y="205"/>
                  </a:lnTo>
                  <a:lnTo>
                    <a:pt x="19" y="208"/>
                  </a:lnTo>
                  <a:lnTo>
                    <a:pt x="20" y="208"/>
                  </a:lnTo>
                  <a:lnTo>
                    <a:pt x="22" y="208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2"/>
                  </a:lnTo>
                  <a:lnTo>
                    <a:pt x="20" y="213"/>
                  </a:lnTo>
                  <a:lnTo>
                    <a:pt x="20" y="215"/>
                  </a:lnTo>
                  <a:lnTo>
                    <a:pt x="21" y="215"/>
                  </a:lnTo>
                  <a:lnTo>
                    <a:pt x="22" y="216"/>
                  </a:lnTo>
                  <a:lnTo>
                    <a:pt x="25" y="218"/>
                  </a:lnTo>
                  <a:lnTo>
                    <a:pt x="28" y="223"/>
                  </a:lnTo>
                  <a:lnTo>
                    <a:pt x="31" y="224"/>
                  </a:lnTo>
                  <a:lnTo>
                    <a:pt x="32" y="229"/>
                  </a:lnTo>
                  <a:lnTo>
                    <a:pt x="35" y="231"/>
                  </a:lnTo>
                  <a:lnTo>
                    <a:pt x="37" y="232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1"/>
                  </a:lnTo>
                  <a:lnTo>
                    <a:pt x="41" y="231"/>
                  </a:lnTo>
                  <a:lnTo>
                    <a:pt x="41" y="232"/>
                  </a:lnTo>
                  <a:lnTo>
                    <a:pt x="44" y="235"/>
                  </a:lnTo>
                  <a:lnTo>
                    <a:pt x="45" y="236"/>
                  </a:lnTo>
                  <a:lnTo>
                    <a:pt x="46" y="238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3" y="241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4" y="243"/>
                  </a:lnTo>
                  <a:lnTo>
                    <a:pt x="56" y="242"/>
                  </a:lnTo>
                  <a:lnTo>
                    <a:pt x="57" y="243"/>
                  </a:lnTo>
                  <a:lnTo>
                    <a:pt x="57" y="244"/>
                  </a:lnTo>
                  <a:lnTo>
                    <a:pt x="58" y="244"/>
                  </a:lnTo>
                  <a:lnTo>
                    <a:pt x="59" y="247"/>
                  </a:lnTo>
                  <a:lnTo>
                    <a:pt x="58" y="248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4" y="255"/>
                  </a:lnTo>
                  <a:lnTo>
                    <a:pt x="65" y="258"/>
                  </a:lnTo>
                  <a:lnTo>
                    <a:pt x="66" y="260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0" y="265"/>
                  </a:lnTo>
                  <a:lnTo>
                    <a:pt x="71" y="267"/>
                  </a:lnTo>
                  <a:lnTo>
                    <a:pt x="74" y="269"/>
                  </a:lnTo>
                  <a:lnTo>
                    <a:pt x="76" y="270"/>
                  </a:lnTo>
                  <a:lnTo>
                    <a:pt x="83" y="270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7" y="280"/>
                  </a:lnTo>
                  <a:lnTo>
                    <a:pt x="87" y="281"/>
                  </a:lnTo>
                  <a:lnTo>
                    <a:pt x="89" y="282"/>
                  </a:lnTo>
                  <a:lnTo>
                    <a:pt x="90" y="283"/>
                  </a:lnTo>
                  <a:lnTo>
                    <a:pt x="91" y="283"/>
                  </a:lnTo>
                  <a:lnTo>
                    <a:pt x="92" y="283"/>
                  </a:lnTo>
                  <a:lnTo>
                    <a:pt x="91" y="283"/>
                  </a:lnTo>
                  <a:lnTo>
                    <a:pt x="90" y="283"/>
                  </a:lnTo>
                  <a:lnTo>
                    <a:pt x="90" y="284"/>
                  </a:lnTo>
                  <a:lnTo>
                    <a:pt x="91" y="284"/>
                  </a:lnTo>
                  <a:lnTo>
                    <a:pt x="92" y="286"/>
                  </a:lnTo>
                  <a:lnTo>
                    <a:pt x="93" y="284"/>
                  </a:lnTo>
                  <a:lnTo>
                    <a:pt x="93" y="286"/>
                  </a:lnTo>
                  <a:lnTo>
                    <a:pt x="93" y="287"/>
                  </a:lnTo>
                  <a:lnTo>
                    <a:pt x="96" y="287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9" y="287"/>
                  </a:lnTo>
                  <a:lnTo>
                    <a:pt x="105" y="288"/>
                  </a:lnTo>
                  <a:lnTo>
                    <a:pt x="109" y="288"/>
                  </a:lnTo>
                  <a:lnTo>
                    <a:pt x="112" y="289"/>
                  </a:lnTo>
                  <a:lnTo>
                    <a:pt x="116" y="294"/>
                  </a:lnTo>
                  <a:lnTo>
                    <a:pt x="116" y="295"/>
                  </a:lnTo>
                  <a:lnTo>
                    <a:pt x="117" y="297"/>
                  </a:lnTo>
                  <a:lnTo>
                    <a:pt x="117" y="299"/>
                  </a:lnTo>
                  <a:lnTo>
                    <a:pt x="117" y="300"/>
                  </a:lnTo>
                  <a:lnTo>
                    <a:pt x="119" y="300"/>
                  </a:lnTo>
                  <a:lnTo>
                    <a:pt x="128" y="303"/>
                  </a:lnTo>
                  <a:lnTo>
                    <a:pt x="130" y="304"/>
                  </a:lnTo>
                  <a:lnTo>
                    <a:pt x="131" y="307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3" y="306"/>
                  </a:lnTo>
                  <a:lnTo>
                    <a:pt x="135" y="306"/>
                  </a:lnTo>
                  <a:lnTo>
                    <a:pt x="141" y="306"/>
                  </a:lnTo>
                  <a:lnTo>
                    <a:pt x="149" y="308"/>
                  </a:lnTo>
                  <a:lnTo>
                    <a:pt x="150" y="308"/>
                  </a:lnTo>
                  <a:lnTo>
                    <a:pt x="151" y="307"/>
                  </a:lnTo>
                  <a:lnTo>
                    <a:pt x="152" y="307"/>
                  </a:lnTo>
                  <a:lnTo>
                    <a:pt x="157" y="307"/>
                  </a:lnTo>
                  <a:lnTo>
                    <a:pt x="159" y="307"/>
                  </a:lnTo>
                  <a:lnTo>
                    <a:pt x="162" y="308"/>
                  </a:lnTo>
                  <a:lnTo>
                    <a:pt x="163" y="308"/>
                  </a:lnTo>
                  <a:lnTo>
                    <a:pt x="164" y="310"/>
                  </a:lnTo>
                  <a:lnTo>
                    <a:pt x="165" y="310"/>
                  </a:lnTo>
                  <a:lnTo>
                    <a:pt x="167" y="310"/>
                  </a:lnTo>
                  <a:lnTo>
                    <a:pt x="169" y="309"/>
                  </a:lnTo>
                  <a:lnTo>
                    <a:pt x="170" y="309"/>
                  </a:lnTo>
                  <a:lnTo>
                    <a:pt x="171" y="312"/>
                  </a:lnTo>
                  <a:lnTo>
                    <a:pt x="172" y="312"/>
                  </a:lnTo>
                  <a:lnTo>
                    <a:pt x="174" y="312"/>
                  </a:lnTo>
                  <a:lnTo>
                    <a:pt x="175" y="310"/>
                  </a:lnTo>
                  <a:lnTo>
                    <a:pt x="177" y="307"/>
                  </a:lnTo>
                  <a:lnTo>
                    <a:pt x="178" y="306"/>
                  </a:lnTo>
                  <a:lnTo>
                    <a:pt x="181" y="307"/>
                  </a:lnTo>
                  <a:lnTo>
                    <a:pt x="182" y="306"/>
                  </a:lnTo>
                  <a:lnTo>
                    <a:pt x="184" y="303"/>
                  </a:lnTo>
                  <a:lnTo>
                    <a:pt x="185" y="302"/>
                  </a:lnTo>
                  <a:lnTo>
                    <a:pt x="187" y="299"/>
                  </a:lnTo>
                  <a:lnTo>
                    <a:pt x="188" y="297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91" y="293"/>
                  </a:lnTo>
                  <a:lnTo>
                    <a:pt x="193" y="293"/>
                  </a:lnTo>
                  <a:lnTo>
                    <a:pt x="196" y="294"/>
                  </a:lnTo>
                  <a:lnTo>
                    <a:pt x="200" y="295"/>
                  </a:lnTo>
                  <a:lnTo>
                    <a:pt x="201" y="295"/>
                  </a:lnTo>
                  <a:lnTo>
                    <a:pt x="201" y="294"/>
                  </a:lnTo>
                  <a:lnTo>
                    <a:pt x="202" y="293"/>
                  </a:lnTo>
                  <a:lnTo>
                    <a:pt x="202" y="291"/>
                  </a:lnTo>
                  <a:lnTo>
                    <a:pt x="203" y="293"/>
                  </a:lnTo>
                  <a:lnTo>
                    <a:pt x="204" y="293"/>
                  </a:lnTo>
                  <a:lnTo>
                    <a:pt x="206" y="291"/>
                  </a:lnTo>
                  <a:lnTo>
                    <a:pt x="207" y="291"/>
                  </a:lnTo>
                  <a:lnTo>
                    <a:pt x="208" y="291"/>
                  </a:lnTo>
                  <a:lnTo>
                    <a:pt x="209" y="290"/>
                  </a:lnTo>
                  <a:lnTo>
                    <a:pt x="210" y="290"/>
                  </a:lnTo>
                  <a:lnTo>
                    <a:pt x="214" y="290"/>
                  </a:lnTo>
                  <a:lnTo>
                    <a:pt x="215" y="291"/>
                  </a:lnTo>
                  <a:lnTo>
                    <a:pt x="215" y="290"/>
                  </a:lnTo>
                  <a:lnTo>
                    <a:pt x="215" y="289"/>
                  </a:lnTo>
                  <a:lnTo>
                    <a:pt x="215" y="288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0" y="287"/>
                  </a:lnTo>
                  <a:lnTo>
                    <a:pt x="220" y="283"/>
                  </a:lnTo>
                  <a:lnTo>
                    <a:pt x="222" y="282"/>
                  </a:lnTo>
                  <a:lnTo>
                    <a:pt x="223" y="281"/>
                  </a:lnTo>
                  <a:lnTo>
                    <a:pt x="226" y="282"/>
                  </a:lnTo>
                  <a:lnTo>
                    <a:pt x="226" y="283"/>
                  </a:lnTo>
                  <a:lnTo>
                    <a:pt x="228" y="284"/>
                  </a:lnTo>
                  <a:lnTo>
                    <a:pt x="235" y="284"/>
                  </a:lnTo>
                  <a:lnTo>
                    <a:pt x="237" y="284"/>
                  </a:lnTo>
                  <a:lnTo>
                    <a:pt x="237" y="283"/>
                  </a:lnTo>
                  <a:lnTo>
                    <a:pt x="239" y="283"/>
                  </a:lnTo>
                  <a:lnTo>
                    <a:pt x="239" y="282"/>
                  </a:lnTo>
                  <a:lnTo>
                    <a:pt x="240" y="281"/>
                  </a:lnTo>
                  <a:lnTo>
                    <a:pt x="241" y="280"/>
                  </a:lnTo>
                  <a:lnTo>
                    <a:pt x="243" y="280"/>
                  </a:lnTo>
                  <a:lnTo>
                    <a:pt x="245" y="280"/>
                  </a:lnTo>
                  <a:lnTo>
                    <a:pt x="246" y="278"/>
                  </a:lnTo>
                  <a:lnTo>
                    <a:pt x="246" y="277"/>
                  </a:lnTo>
                  <a:lnTo>
                    <a:pt x="247" y="277"/>
                  </a:lnTo>
                  <a:lnTo>
                    <a:pt x="248" y="276"/>
                  </a:lnTo>
                  <a:lnTo>
                    <a:pt x="249" y="276"/>
                  </a:lnTo>
                  <a:lnTo>
                    <a:pt x="250" y="275"/>
                  </a:lnTo>
                  <a:lnTo>
                    <a:pt x="252" y="274"/>
                  </a:lnTo>
                  <a:lnTo>
                    <a:pt x="252" y="273"/>
                  </a:lnTo>
                  <a:lnTo>
                    <a:pt x="254" y="271"/>
                  </a:lnTo>
                  <a:lnTo>
                    <a:pt x="254" y="270"/>
                  </a:lnTo>
                  <a:lnTo>
                    <a:pt x="253" y="269"/>
                  </a:lnTo>
                  <a:lnTo>
                    <a:pt x="254" y="267"/>
                  </a:lnTo>
                  <a:lnTo>
                    <a:pt x="256" y="265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1" y="265"/>
                  </a:lnTo>
                  <a:lnTo>
                    <a:pt x="266" y="264"/>
                  </a:lnTo>
                  <a:lnTo>
                    <a:pt x="267" y="264"/>
                  </a:lnTo>
                  <a:lnTo>
                    <a:pt x="268" y="264"/>
                  </a:lnTo>
                  <a:lnTo>
                    <a:pt x="269" y="265"/>
                  </a:lnTo>
                  <a:lnTo>
                    <a:pt x="274" y="269"/>
                  </a:lnTo>
                  <a:lnTo>
                    <a:pt x="275" y="269"/>
                  </a:lnTo>
                  <a:lnTo>
                    <a:pt x="282" y="267"/>
                  </a:lnTo>
                  <a:lnTo>
                    <a:pt x="284" y="265"/>
                  </a:lnTo>
                  <a:lnTo>
                    <a:pt x="286" y="265"/>
                  </a:lnTo>
                  <a:lnTo>
                    <a:pt x="292" y="265"/>
                  </a:lnTo>
                  <a:lnTo>
                    <a:pt x="294" y="268"/>
                  </a:lnTo>
                  <a:lnTo>
                    <a:pt x="297" y="268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1" y="268"/>
                  </a:lnTo>
                  <a:lnTo>
                    <a:pt x="302" y="268"/>
                  </a:lnTo>
                  <a:lnTo>
                    <a:pt x="304" y="267"/>
                  </a:lnTo>
                  <a:lnTo>
                    <a:pt x="305" y="268"/>
                  </a:lnTo>
                  <a:lnTo>
                    <a:pt x="310" y="271"/>
                  </a:lnTo>
                  <a:lnTo>
                    <a:pt x="313" y="268"/>
                  </a:lnTo>
                  <a:lnTo>
                    <a:pt x="325" y="267"/>
                  </a:lnTo>
                  <a:lnTo>
                    <a:pt x="326" y="264"/>
                  </a:lnTo>
                  <a:lnTo>
                    <a:pt x="328" y="264"/>
                  </a:lnTo>
                  <a:lnTo>
                    <a:pt x="332" y="265"/>
                  </a:lnTo>
                  <a:lnTo>
                    <a:pt x="334" y="268"/>
                  </a:lnTo>
                  <a:lnTo>
                    <a:pt x="336" y="269"/>
                  </a:lnTo>
                  <a:lnTo>
                    <a:pt x="337" y="269"/>
                  </a:lnTo>
                  <a:lnTo>
                    <a:pt x="341" y="268"/>
                  </a:lnTo>
                  <a:lnTo>
                    <a:pt x="343" y="268"/>
                  </a:lnTo>
                  <a:lnTo>
                    <a:pt x="344" y="265"/>
                  </a:lnTo>
                  <a:lnTo>
                    <a:pt x="344" y="264"/>
                  </a:lnTo>
                  <a:lnTo>
                    <a:pt x="344" y="263"/>
                  </a:lnTo>
                  <a:lnTo>
                    <a:pt x="345" y="262"/>
                  </a:lnTo>
                  <a:lnTo>
                    <a:pt x="346" y="262"/>
                  </a:lnTo>
                  <a:lnTo>
                    <a:pt x="346" y="263"/>
                  </a:lnTo>
                  <a:lnTo>
                    <a:pt x="347" y="262"/>
                  </a:lnTo>
                  <a:lnTo>
                    <a:pt x="347" y="261"/>
                  </a:lnTo>
                  <a:lnTo>
                    <a:pt x="346" y="258"/>
                  </a:lnTo>
                  <a:lnTo>
                    <a:pt x="346" y="257"/>
                  </a:lnTo>
                  <a:lnTo>
                    <a:pt x="347" y="257"/>
                  </a:lnTo>
                  <a:lnTo>
                    <a:pt x="350" y="255"/>
                  </a:lnTo>
                  <a:lnTo>
                    <a:pt x="351" y="255"/>
                  </a:lnTo>
                  <a:lnTo>
                    <a:pt x="353" y="255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6" y="255"/>
                  </a:lnTo>
                  <a:lnTo>
                    <a:pt x="357" y="255"/>
                  </a:lnTo>
                  <a:lnTo>
                    <a:pt x="358" y="255"/>
                  </a:lnTo>
                  <a:lnTo>
                    <a:pt x="359" y="255"/>
                  </a:lnTo>
                  <a:lnTo>
                    <a:pt x="360" y="255"/>
                  </a:lnTo>
                  <a:lnTo>
                    <a:pt x="363" y="256"/>
                  </a:lnTo>
                  <a:lnTo>
                    <a:pt x="364" y="256"/>
                  </a:lnTo>
                  <a:lnTo>
                    <a:pt x="365" y="255"/>
                  </a:lnTo>
                  <a:lnTo>
                    <a:pt x="366" y="255"/>
                  </a:lnTo>
                  <a:lnTo>
                    <a:pt x="366" y="256"/>
                  </a:lnTo>
                  <a:lnTo>
                    <a:pt x="367" y="256"/>
                  </a:lnTo>
                  <a:lnTo>
                    <a:pt x="369" y="257"/>
                  </a:lnTo>
                  <a:lnTo>
                    <a:pt x="370" y="257"/>
                  </a:lnTo>
                  <a:lnTo>
                    <a:pt x="373" y="254"/>
                  </a:lnTo>
                  <a:lnTo>
                    <a:pt x="374" y="254"/>
                  </a:lnTo>
                  <a:lnTo>
                    <a:pt x="377" y="254"/>
                  </a:lnTo>
                  <a:lnTo>
                    <a:pt x="377" y="252"/>
                  </a:lnTo>
                  <a:lnTo>
                    <a:pt x="378" y="251"/>
                  </a:lnTo>
                  <a:lnTo>
                    <a:pt x="379" y="249"/>
                  </a:lnTo>
                  <a:lnTo>
                    <a:pt x="379" y="244"/>
                  </a:lnTo>
                  <a:lnTo>
                    <a:pt x="379" y="242"/>
                  </a:lnTo>
                  <a:lnTo>
                    <a:pt x="382" y="239"/>
                  </a:lnTo>
                  <a:lnTo>
                    <a:pt x="382" y="239"/>
                  </a:lnTo>
                  <a:lnTo>
                    <a:pt x="385" y="239"/>
                  </a:lnTo>
                  <a:lnTo>
                    <a:pt x="386" y="238"/>
                  </a:lnTo>
                  <a:lnTo>
                    <a:pt x="386" y="236"/>
                  </a:lnTo>
                  <a:lnTo>
                    <a:pt x="384" y="231"/>
                  </a:lnTo>
                  <a:lnTo>
                    <a:pt x="384" y="229"/>
                  </a:lnTo>
                  <a:lnTo>
                    <a:pt x="385" y="226"/>
                  </a:lnTo>
                  <a:lnTo>
                    <a:pt x="386" y="226"/>
                  </a:lnTo>
                  <a:lnTo>
                    <a:pt x="387" y="224"/>
                  </a:lnTo>
                  <a:lnTo>
                    <a:pt x="387" y="221"/>
                  </a:lnTo>
                  <a:lnTo>
                    <a:pt x="387" y="218"/>
                  </a:lnTo>
                  <a:lnTo>
                    <a:pt x="389" y="217"/>
                  </a:lnTo>
                  <a:lnTo>
                    <a:pt x="391" y="216"/>
                  </a:lnTo>
                  <a:lnTo>
                    <a:pt x="393" y="216"/>
                  </a:lnTo>
                  <a:lnTo>
                    <a:pt x="396" y="216"/>
                  </a:lnTo>
                  <a:lnTo>
                    <a:pt x="397" y="213"/>
                  </a:lnTo>
                  <a:lnTo>
                    <a:pt x="398" y="212"/>
                  </a:lnTo>
                  <a:lnTo>
                    <a:pt x="398" y="211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2" y="209"/>
                  </a:lnTo>
                  <a:lnTo>
                    <a:pt x="404" y="206"/>
                  </a:lnTo>
                  <a:lnTo>
                    <a:pt x="404" y="204"/>
                  </a:lnTo>
                  <a:lnTo>
                    <a:pt x="402" y="203"/>
                  </a:lnTo>
                  <a:lnTo>
                    <a:pt x="402" y="202"/>
                  </a:lnTo>
                  <a:lnTo>
                    <a:pt x="402" y="200"/>
                  </a:lnTo>
                  <a:lnTo>
                    <a:pt x="402" y="199"/>
                  </a:lnTo>
                  <a:lnTo>
                    <a:pt x="404" y="197"/>
                  </a:lnTo>
                  <a:lnTo>
                    <a:pt x="405" y="195"/>
                  </a:lnTo>
                  <a:lnTo>
                    <a:pt x="406" y="193"/>
                  </a:lnTo>
                  <a:lnTo>
                    <a:pt x="409" y="192"/>
                  </a:lnTo>
                  <a:lnTo>
                    <a:pt x="410" y="191"/>
                  </a:lnTo>
                  <a:lnTo>
                    <a:pt x="410" y="190"/>
                  </a:lnTo>
                  <a:lnTo>
                    <a:pt x="410" y="189"/>
                  </a:lnTo>
                  <a:lnTo>
                    <a:pt x="410" y="187"/>
                  </a:lnTo>
                  <a:lnTo>
                    <a:pt x="410" y="186"/>
                  </a:lnTo>
                  <a:lnTo>
                    <a:pt x="410" y="185"/>
                  </a:lnTo>
                  <a:lnTo>
                    <a:pt x="410" y="184"/>
                  </a:lnTo>
                  <a:lnTo>
                    <a:pt x="413" y="182"/>
                  </a:lnTo>
                  <a:lnTo>
                    <a:pt x="413" y="180"/>
                  </a:lnTo>
                  <a:lnTo>
                    <a:pt x="416" y="176"/>
                  </a:lnTo>
                  <a:lnTo>
                    <a:pt x="416" y="174"/>
                  </a:lnTo>
                  <a:lnTo>
                    <a:pt x="415" y="173"/>
                  </a:lnTo>
                  <a:lnTo>
                    <a:pt x="413" y="173"/>
                  </a:lnTo>
                  <a:lnTo>
                    <a:pt x="413" y="172"/>
                  </a:lnTo>
                  <a:lnTo>
                    <a:pt x="412" y="172"/>
                  </a:lnTo>
                  <a:lnTo>
                    <a:pt x="416" y="169"/>
                  </a:lnTo>
                  <a:lnTo>
                    <a:pt x="417" y="167"/>
                  </a:lnTo>
                  <a:lnTo>
                    <a:pt x="422" y="165"/>
                  </a:lnTo>
                  <a:lnTo>
                    <a:pt x="423" y="164"/>
                  </a:lnTo>
                  <a:lnTo>
                    <a:pt x="423" y="163"/>
                  </a:lnTo>
                  <a:lnTo>
                    <a:pt x="424" y="160"/>
                  </a:lnTo>
                  <a:lnTo>
                    <a:pt x="424" y="159"/>
                  </a:lnTo>
                  <a:lnTo>
                    <a:pt x="425" y="158"/>
                  </a:lnTo>
                  <a:lnTo>
                    <a:pt x="426" y="157"/>
                  </a:lnTo>
                  <a:lnTo>
                    <a:pt x="428" y="156"/>
                  </a:lnTo>
                  <a:lnTo>
                    <a:pt x="428" y="154"/>
                  </a:lnTo>
                  <a:lnTo>
                    <a:pt x="428" y="153"/>
                  </a:lnTo>
                  <a:lnTo>
                    <a:pt x="428" y="152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9" y="147"/>
                  </a:lnTo>
                  <a:lnTo>
                    <a:pt x="430" y="143"/>
                  </a:lnTo>
                  <a:lnTo>
                    <a:pt x="430" y="141"/>
                  </a:lnTo>
                  <a:lnTo>
                    <a:pt x="434" y="138"/>
                  </a:lnTo>
                  <a:lnTo>
                    <a:pt x="435" y="137"/>
                  </a:lnTo>
                  <a:lnTo>
                    <a:pt x="436" y="135"/>
                  </a:lnTo>
                  <a:lnTo>
                    <a:pt x="438" y="134"/>
                  </a:lnTo>
                  <a:lnTo>
                    <a:pt x="441" y="132"/>
                  </a:lnTo>
                  <a:lnTo>
                    <a:pt x="439" y="127"/>
                  </a:lnTo>
                  <a:lnTo>
                    <a:pt x="439" y="124"/>
                  </a:lnTo>
                  <a:lnTo>
                    <a:pt x="439" y="120"/>
                  </a:lnTo>
                  <a:lnTo>
                    <a:pt x="441" y="118"/>
                  </a:lnTo>
                  <a:lnTo>
                    <a:pt x="443" y="115"/>
                  </a:lnTo>
                  <a:lnTo>
                    <a:pt x="448" y="112"/>
                  </a:lnTo>
                  <a:lnTo>
                    <a:pt x="451" y="112"/>
                  </a:lnTo>
                  <a:lnTo>
                    <a:pt x="452" y="111"/>
                  </a:lnTo>
                  <a:lnTo>
                    <a:pt x="452" y="109"/>
                  </a:lnTo>
                  <a:lnTo>
                    <a:pt x="454" y="108"/>
                  </a:lnTo>
                  <a:lnTo>
                    <a:pt x="454" y="107"/>
                  </a:lnTo>
                  <a:lnTo>
                    <a:pt x="455" y="105"/>
                  </a:lnTo>
                  <a:lnTo>
                    <a:pt x="456" y="104"/>
                  </a:lnTo>
                  <a:lnTo>
                    <a:pt x="456" y="101"/>
                  </a:lnTo>
                  <a:lnTo>
                    <a:pt x="456" y="100"/>
                  </a:lnTo>
                  <a:lnTo>
                    <a:pt x="457" y="100"/>
                  </a:lnTo>
                  <a:lnTo>
                    <a:pt x="458" y="99"/>
                  </a:lnTo>
                  <a:lnTo>
                    <a:pt x="458" y="98"/>
                  </a:lnTo>
                  <a:lnTo>
                    <a:pt x="461" y="95"/>
                  </a:lnTo>
                  <a:lnTo>
                    <a:pt x="463" y="94"/>
                  </a:lnTo>
                  <a:lnTo>
                    <a:pt x="464" y="93"/>
                  </a:lnTo>
                  <a:lnTo>
                    <a:pt x="465" y="93"/>
                  </a:lnTo>
                  <a:lnTo>
                    <a:pt x="468" y="94"/>
                  </a:lnTo>
                  <a:lnTo>
                    <a:pt x="469" y="94"/>
                  </a:lnTo>
                  <a:lnTo>
                    <a:pt x="469" y="93"/>
                  </a:lnTo>
                  <a:lnTo>
                    <a:pt x="470" y="93"/>
                  </a:lnTo>
                  <a:lnTo>
                    <a:pt x="471" y="88"/>
                  </a:lnTo>
                  <a:lnTo>
                    <a:pt x="474" y="87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91"/>
                  </a:lnTo>
                  <a:lnTo>
                    <a:pt x="488" y="89"/>
                  </a:lnTo>
                  <a:lnTo>
                    <a:pt x="490" y="87"/>
                  </a:lnTo>
                  <a:lnTo>
                    <a:pt x="493" y="85"/>
                  </a:lnTo>
                  <a:lnTo>
                    <a:pt x="494" y="83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6" y="83"/>
                  </a:lnTo>
                  <a:lnTo>
                    <a:pt x="496" y="82"/>
                  </a:lnTo>
                  <a:lnTo>
                    <a:pt x="496" y="81"/>
                  </a:lnTo>
                  <a:lnTo>
                    <a:pt x="496" y="80"/>
                  </a:lnTo>
                  <a:lnTo>
                    <a:pt x="497" y="79"/>
                  </a:lnTo>
                  <a:lnTo>
                    <a:pt x="499" y="78"/>
                  </a:lnTo>
                  <a:lnTo>
                    <a:pt x="501" y="76"/>
                  </a:lnTo>
                  <a:lnTo>
                    <a:pt x="502" y="75"/>
                  </a:lnTo>
                  <a:lnTo>
                    <a:pt x="504" y="72"/>
                  </a:lnTo>
                  <a:lnTo>
                    <a:pt x="506" y="70"/>
                  </a:lnTo>
                  <a:lnTo>
                    <a:pt x="503" y="68"/>
                  </a:lnTo>
                  <a:lnTo>
                    <a:pt x="502" y="67"/>
                  </a:lnTo>
                  <a:lnTo>
                    <a:pt x="503" y="65"/>
                  </a:lnTo>
                  <a:lnTo>
                    <a:pt x="503" y="63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3" y="56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497" y="53"/>
                  </a:lnTo>
                  <a:lnTo>
                    <a:pt x="495" y="52"/>
                  </a:lnTo>
                  <a:lnTo>
                    <a:pt x="495" y="52"/>
                  </a:lnTo>
                  <a:lnTo>
                    <a:pt x="494" y="53"/>
                  </a:lnTo>
                  <a:lnTo>
                    <a:pt x="493" y="53"/>
                  </a:lnTo>
                  <a:lnTo>
                    <a:pt x="487" y="53"/>
                  </a:lnTo>
                  <a:lnTo>
                    <a:pt x="486" y="54"/>
                  </a:lnTo>
                  <a:lnTo>
                    <a:pt x="484" y="50"/>
                  </a:lnTo>
                  <a:lnTo>
                    <a:pt x="483" y="47"/>
                  </a:lnTo>
                  <a:lnTo>
                    <a:pt x="482" y="44"/>
                  </a:lnTo>
                  <a:lnTo>
                    <a:pt x="476" y="37"/>
                  </a:lnTo>
                  <a:lnTo>
                    <a:pt x="476" y="36"/>
                  </a:lnTo>
                  <a:lnTo>
                    <a:pt x="475" y="36"/>
                  </a:lnTo>
                  <a:lnTo>
                    <a:pt x="474" y="37"/>
                  </a:lnTo>
                  <a:lnTo>
                    <a:pt x="473" y="37"/>
                  </a:lnTo>
                  <a:lnTo>
                    <a:pt x="471" y="37"/>
                  </a:lnTo>
                  <a:lnTo>
                    <a:pt x="470" y="36"/>
                  </a:lnTo>
                  <a:lnTo>
                    <a:pt x="469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7" y="37"/>
                  </a:lnTo>
                  <a:lnTo>
                    <a:pt x="464" y="31"/>
                  </a:lnTo>
                  <a:lnTo>
                    <a:pt x="463" y="29"/>
                  </a:lnTo>
                  <a:lnTo>
                    <a:pt x="463" y="27"/>
                  </a:lnTo>
                  <a:lnTo>
                    <a:pt x="463" y="27"/>
                  </a:lnTo>
                  <a:lnTo>
                    <a:pt x="463" y="26"/>
                  </a:lnTo>
                  <a:lnTo>
                    <a:pt x="463" y="24"/>
                  </a:lnTo>
                  <a:lnTo>
                    <a:pt x="462" y="24"/>
                  </a:lnTo>
                  <a:lnTo>
                    <a:pt x="460" y="24"/>
                  </a:lnTo>
                  <a:lnTo>
                    <a:pt x="460" y="23"/>
                  </a:lnTo>
                  <a:lnTo>
                    <a:pt x="461" y="20"/>
                  </a:lnTo>
                  <a:lnTo>
                    <a:pt x="458" y="17"/>
                  </a:lnTo>
                  <a:lnTo>
                    <a:pt x="456" y="17"/>
                  </a:lnTo>
                  <a:lnTo>
                    <a:pt x="454" y="18"/>
                  </a:lnTo>
                  <a:lnTo>
                    <a:pt x="452" y="20"/>
                  </a:lnTo>
                  <a:lnTo>
                    <a:pt x="450" y="20"/>
                  </a:lnTo>
                  <a:lnTo>
                    <a:pt x="449" y="21"/>
                  </a:lnTo>
                  <a:lnTo>
                    <a:pt x="44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40">
              <a:extLst>
                <a:ext uri="{FF2B5EF4-FFF2-40B4-BE49-F238E27FC236}">
                  <a16:creationId xmlns:a16="http://schemas.microsoft.com/office/drawing/2014/main" id="{A90737A0-F957-28F4-734E-342243D3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9" y="2746375"/>
              <a:ext cx="901700" cy="463550"/>
            </a:xfrm>
            <a:custGeom>
              <a:avLst/>
              <a:gdLst>
                <a:gd name="T0" fmla="*/ 510 w 568"/>
                <a:gd name="T1" fmla="*/ 223 h 292"/>
                <a:gd name="T2" fmla="*/ 520 w 568"/>
                <a:gd name="T3" fmla="*/ 219 h 292"/>
                <a:gd name="T4" fmla="*/ 516 w 568"/>
                <a:gd name="T5" fmla="*/ 206 h 292"/>
                <a:gd name="T6" fmla="*/ 516 w 568"/>
                <a:gd name="T7" fmla="*/ 181 h 292"/>
                <a:gd name="T8" fmla="*/ 531 w 568"/>
                <a:gd name="T9" fmla="*/ 162 h 292"/>
                <a:gd name="T10" fmla="*/ 518 w 568"/>
                <a:gd name="T11" fmla="*/ 149 h 292"/>
                <a:gd name="T12" fmla="*/ 543 w 568"/>
                <a:gd name="T13" fmla="*/ 150 h 292"/>
                <a:gd name="T14" fmla="*/ 561 w 568"/>
                <a:gd name="T15" fmla="*/ 135 h 292"/>
                <a:gd name="T16" fmla="*/ 564 w 568"/>
                <a:gd name="T17" fmla="*/ 118 h 292"/>
                <a:gd name="T18" fmla="*/ 560 w 568"/>
                <a:gd name="T19" fmla="*/ 99 h 292"/>
                <a:gd name="T20" fmla="*/ 550 w 568"/>
                <a:gd name="T21" fmla="*/ 77 h 292"/>
                <a:gd name="T22" fmla="*/ 551 w 568"/>
                <a:gd name="T23" fmla="*/ 55 h 292"/>
                <a:gd name="T24" fmla="*/ 533 w 568"/>
                <a:gd name="T25" fmla="*/ 32 h 292"/>
                <a:gd name="T26" fmla="*/ 509 w 568"/>
                <a:gd name="T27" fmla="*/ 32 h 292"/>
                <a:gd name="T28" fmla="*/ 473 w 568"/>
                <a:gd name="T29" fmla="*/ 19 h 292"/>
                <a:gd name="T30" fmla="*/ 436 w 568"/>
                <a:gd name="T31" fmla="*/ 5 h 292"/>
                <a:gd name="T32" fmla="*/ 408 w 568"/>
                <a:gd name="T33" fmla="*/ 0 h 292"/>
                <a:gd name="T34" fmla="*/ 403 w 568"/>
                <a:gd name="T35" fmla="*/ 28 h 292"/>
                <a:gd name="T36" fmla="*/ 382 w 568"/>
                <a:gd name="T37" fmla="*/ 48 h 292"/>
                <a:gd name="T38" fmla="*/ 364 w 568"/>
                <a:gd name="T39" fmla="*/ 48 h 292"/>
                <a:gd name="T40" fmla="*/ 334 w 568"/>
                <a:gd name="T41" fmla="*/ 38 h 292"/>
                <a:gd name="T42" fmla="*/ 320 w 568"/>
                <a:gd name="T43" fmla="*/ 42 h 292"/>
                <a:gd name="T44" fmla="*/ 294 w 568"/>
                <a:gd name="T45" fmla="*/ 50 h 292"/>
                <a:gd name="T46" fmla="*/ 289 w 568"/>
                <a:gd name="T47" fmla="*/ 72 h 292"/>
                <a:gd name="T48" fmla="*/ 243 w 568"/>
                <a:gd name="T49" fmla="*/ 99 h 292"/>
                <a:gd name="T50" fmla="*/ 253 w 568"/>
                <a:gd name="T51" fmla="*/ 122 h 292"/>
                <a:gd name="T52" fmla="*/ 262 w 568"/>
                <a:gd name="T53" fmla="*/ 146 h 292"/>
                <a:gd name="T54" fmla="*/ 262 w 568"/>
                <a:gd name="T55" fmla="*/ 169 h 292"/>
                <a:gd name="T56" fmla="*/ 243 w 568"/>
                <a:gd name="T57" fmla="*/ 163 h 292"/>
                <a:gd name="T58" fmla="*/ 224 w 568"/>
                <a:gd name="T59" fmla="*/ 156 h 292"/>
                <a:gd name="T60" fmla="*/ 202 w 568"/>
                <a:gd name="T61" fmla="*/ 148 h 292"/>
                <a:gd name="T62" fmla="*/ 197 w 568"/>
                <a:gd name="T63" fmla="*/ 158 h 292"/>
                <a:gd name="T64" fmla="*/ 146 w 568"/>
                <a:gd name="T65" fmla="*/ 169 h 292"/>
                <a:gd name="T66" fmla="*/ 128 w 568"/>
                <a:gd name="T67" fmla="*/ 182 h 292"/>
                <a:gd name="T68" fmla="*/ 99 w 568"/>
                <a:gd name="T69" fmla="*/ 170 h 292"/>
                <a:gd name="T70" fmla="*/ 78 w 568"/>
                <a:gd name="T71" fmla="*/ 165 h 292"/>
                <a:gd name="T72" fmla="*/ 67 w 568"/>
                <a:gd name="T73" fmla="*/ 162 h 292"/>
                <a:gd name="T74" fmla="*/ 64 w 568"/>
                <a:gd name="T75" fmla="*/ 184 h 292"/>
                <a:gd name="T76" fmla="*/ 51 w 568"/>
                <a:gd name="T77" fmla="*/ 184 h 292"/>
                <a:gd name="T78" fmla="*/ 41 w 568"/>
                <a:gd name="T79" fmla="*/ 176 h 292"/>
                <a:gd name="T80" fmla="*/ 22 w 568"/>
                <a:gd name="T81" fmla="*/ 164 h 292"/>
                <a:gd name="T82" fmla="*/ 4 w 568"/>
                <a:gd name="T83" fmla="*/ 171 h 292"/>
                <a:gd name="T84" fmla="*/ 2 w 568"/>
                <a:gd name="T85" fmla="*/ 201 h 292"/>
                <a:gd name="T86" fmla="*/ 26 w 568"/>
                <a:gd name="T87" fmla="*/ 224 h 292"/>
                <a:gd name="T88" fmla="*/ 52 w 568"/>
                <a:gd name="T89" fmla="*/ 237 h 292"/>
                <a:gd name="T90" fmla="*/ 71 w 568"/>
                <a:gd name="T91" fmla="*/ 232 h 292"/>
                <a:gd name="T92" fmla="*/ 92 w 568"/>
                <a:gd name="T93" fmla="*/ 248 h 292"/>
                <a:gd name="T94" fmla="*/ 114 w 568"/>
                <a:gd name="T95" fmla="*/ 246 h 292"/>
                <a:gd name="T96" fmla="*/ 146 w 568"/>
                <a:gd name="T97" fmla="*/ 223 h 292"/>
                <a:gd name="T98" fmla="*/ 171 w 568"/>
                <a:gd name="T99" fmla="*/ 224 h 292"/>
                <a:gd name="T100" fmla="*/ 193 w 568"/>
                <a:gd name="T101" fmla="*/ 228 h 292"/>
                <a:gd name="T102" fmla="*/ 205 w 568"/>
                <a:gd name="T103" fmla="*/ 243 h 292"/>
                <a:gd name="T104" fmla="*/ 224 w 568"/>
                <a:gd name="T105" fmla="*/ 262 h 292"/>
                <a:gd name="T106" fmla="*/ 276 w 568"/>
                <a:gd name="T107" fmla="*/ 273 h 292"/>
                <a:gd name="T108" fmla="*/ 323 w 568"/>
                <a:gd name="T109" fmla="*/ 276 h 292"/>
                <a:gd name="T110" fmla="*/ 365 w 568"/>
                <a:gd name="T111" fmla="*/ 287 h 292"/>
                <a:gd name="T112" fmla="*/ 381 w 568"/>
                <a:gd name="T113" fmla="*/ 285 h 292"/>
                <a:gd name="T114" fmla="*/ 395 w 568"/>
                <a:gd name="T115" fmla="*/ 271 h 292"/>
                <a:gd name="T116" fmla="*/ 424 w 568"/>
                <a:gd name="T117" fmla="*/ 263 h 292"/>
                <a:gd name="T118" fmla="*/ 455 w 568"/>
                <a:gd name="T119" fmla="*/ 260 h 292"/>
                <a:gd name="T120" fmla="*/ 484 w 568"/>
                <a:gd name="T121" fmla="*/ 26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8" h="292">
                  <a:moveTo>
                    <a:pt x="492" y="239"/>
                  </a:moveTo>
                  <a:lnTo>
                    <a:pt x="495" y="234"/>
                  </a:lnTo>
                  <a:lnTo>
                    <a:pt x="496" y="234"/>
                  </a:lnTo>
                  <a:lnTo>
                    <a:pt x="498" y="232"/>
                  </a:lnTo>
                  <a:lnTo>
                    <a:pt x="499" y="232"/>
                  </a:lnTo>
                  <a:lnTo>
                    <a:pt x="501" y="230"/>
                  </a:lnTo>
                  <a:lnTo>
                    <a:pt x="501" y="229"/>
                  </a:lnTo>
                  <a:lnTo>
                    <a:pt x="501" y="228"/>
                  </a:lnTo>
                  <a:lnTo>
                    <a:pt x="502" y="227"/>
                  </a:lnTo>
                  <a:lnTo>
                    <a:pt x="503" y="227"/>
                  </a:lnTo>
                  <a:lnTo>
                    <a:pt x="503" y="224"/>
                  </a:lnTo>
                  <a:lnTo>
                    <a:pt x="503" y="223"/>
                  </a:lnTo>
                  <a:lnTo>
                    <a:pt x="504" y="223"/>
                  </a:lnTo>
                  <a:lnTo>
                    <a:pt x="507" y="224"/>
                  </a:lnTo>
                  <a:lnTo>
                    <a:pt x="510" y="223"/>
                  </a:lnTo>
                  <a:lnTo>
                    <a:pt x="511" y="224"/>
                  </a:lnTo>
                  <a:lnTo>
                    <a:pt x="514" y="224"/>
                  </a:lnTo>
                  <a:lnTo>
                    <a:pt x="514" y="226"/>
                  </a:lnTo>
                  <a:lnTo>
                    <a:pt x="515" y="226"/>
                  </a:lnTo>
                  <a:lnTo>
                    <a:pt x="515" y="224"/>
                  </a:lnTo>
                  <a:lnTo>
                    <a:pt x="516" y="224"/>
                  </a:lnTo>
                  <a:lnTo>
                    <a:pt x="518" y="224"/>
                  </a:lnTo>
                  <a:lnTo>
                    <a:pt x="520" y="224"/>
                  </a:lnTo>
                  <a:lnTo>
                    <a:pt x="520" y="223"/>
                  </a:lnTo>
                  <a:lnTo>
                    <a:pt x="518" y="222"/>
                  </a:lnTo>
                  <a:lnTo>
                    <a:pt x="517" y="222"/>
                  </a:lnTo>
                  <a:lnTo>
                    <a:pt x="515" y="221"/>
                  </a:lnTo>
                  <a:lnTo>
                    <a:pt x="516" y="221"/>
                  </a:lnTo>
                  <a:lnTo>
                    <a:pt x="520" y="220"/>
                  </a:lnTo>
                  <a:lnTo>
                    <a:pt x="520" y="219"/>
                  </a:lnTo>
                  <a:lnTo>
                    <a:pt x="521" y="219"/>
                  </a:lnTo>
                  <a:lnTo>
                    <a:pt x="520" y="219"/>
                  </a:lnTo>
                  <a:lnTo>
                    <a:pt x="517" y="217"/>
                  </a:lnTo>
                  <a:lnTo>
                    <a:pt x="517" y="216"/>
                  </a:lnTo>
                  <a:lnTo>
                    <a:pt x="517" y="214"/>
                  </a:lnTo>
                  <a:lnTo>
                    <a:pt x="520" y="214"/>
                  </a:lnTo>
                  <a:lnTo>
                    <a:pt x="521" y="211"/>
                  </a:lnTo>
                  <a:lnTo>
                    <a:pt x="521" y="209"/>
                  </a:lnTo>
                  <a:lnTo>
                    <a:pt x="521" y="208"/>
                  </a:lnTo>
                  <a:lnTo>
                    <a:pt x="520" y="208"/>
                  </a:lnTo>
                  <a:lnTo>
                    <a:pt x="516" y="209"/>
                  </a:lnTo>
                  <a:lnTo>
                    <a:pt x="515" y="209"/>
                  </a:lnTo>
                  <a:lnTo>
                    <a:pt x="516" y="208"/>
                  </a:lnTo>
                  <a:lnTo>
                    <a:pt x="516" y="207"/>
                  </a:lnTo>
                  <a:lnTo>
                    <a:pt x="516" y="206"/>
                  </a:lnTo>
                  <a:lnTo>
                    <a:pt x="516" y="204"/>
                  </a:lnTo>
                  <a:lnTo>
                    <a:pt x="515" y="204"/>
                  </a:lnTo>
                  <a:lnTo>
                    <a:pt x="514" y="204"/>
                  </a:lnTo>
                  <a:lnTo>
                    <a:pt x="514" y="202"/>
                  </a:lnTo>
                  <a:lnTo>
                    <a:pt x="515" y="200"/>
                  </a:lnTo>
                  <a:lnTo>
                    <a:pt x="515" y="197"/>
                  </a:lnTo>
                  <a:lnTo>
                    <a:pt x="517" y="196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18" y="191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7"/>
                  </a:lnTo>
                  <a:lnTo>
                    <a:pt x="516" y="185"/>
                  </a:lnTo>
                  <a:lnTo>
                    <a:pt x="516" y="181"/>
                  </a:lnTo>
                  <a:lnTo>
                    <a:pt x="516" y="180"/>
                  </a:lnTo>
                  <a:lnTo>
                    <a:pt x="517" y="180"/>
                  </a:lnTo>
                  <a:lnTo>
                    <a:pt x="518" y="181"/>
                  </a:lnTo>
                  <a:lnTo>
                    <a:pt x="520" y="182"/>
                  </a:lnTo>
                  <a:lnTo>
                    <a:pt x="528" y="178"/>
                  </a:lnTo>
                  <a:lnTo>
                    <a:pt x="530" y="176"/>
                  </a:lnTo>
                  <a:lnTo>
                    <a:pt x="531" y="175"/>
                  </a:lnTo>
                  <a:lnTo>
                    <a:pt x="531" y="170"/>
                  </a:lnTo>
                  <a:lnTo>
                    <a:pt x="531" y="169"/>
                  </a:lnTo>
                  <a:lnTo>
                    <a:pt x="534" y="168"/>
                  </a:lnTo>
                  <a:lnTo>
                    <a:pt x="534" y="167"/>
                  </a:lnTo>
                  <a:lnTo>
                    <a:pt x="534" y="165"/>
                  </a:lnTo>
                  <a:lnTo>
                    <a:pt x="534" y="163"/>
                  </a:lnTo>
                  <a:lnTo>
                    <a:pt x="533" y="162"/>
                  </a:lnTo>
                  <a:lnTo>
                    <a:pt x="531" y="162"/>
                  </a:lnTo>
                  <a:lnTo>
                    <a:pt x="531" y="161"/>
                  </a:lnTo>
                  <a:lnTo>
                    <a:pt x="531" y="158"/>
                  </a:lnTo>
                  <a:lnTo>
                    <a:pt x="530" y="156"/>
                  </a:lnTo>
                  <a:lnTo>
                    <a:pt x="529" y="156"/>
                  </a:lnTo>
                  <a:lnTo>
                    <a:pt x="527" y="156"/>
                  </a:lnTo>
                  <a:lnTo>
                    <a:pt x="521" y="154"/>
                  </a:lnTo>
                  <a:lnTo>
                    <a:pt x="520" y="155"/>
                  </a:lnTo>
                  <a:lnTo>
                    <a:pt x="515" y="152"/>
                  </a:lnTo>
                  <a:lnTo>
                    <a:pt x="514" y="152"/>
                  </a:lnTo>
                  <a:lnTo>
                    <a:pt x="514" y="151"/>
                  </a:lnTo>
                  <a:lnTo>
                    <a:pt x="515" y="149"/>
                  </a:lnTo>
                  <a:lnTo>
                    <a:pt x="516" y="149"/>
                  </a:lnTo>
                  <a:lnTo>
                    <a:pt x="517" y="150"/>
                  </a:lnTo>
                  <a:lnTo>
                    <a:pt x="517" y="149"/>
                  </a:lnTo>
                  <a:lnTo>
                    <a:pt x="518" y="149"/>
                  </a:lnTo>
                  <a:lnTo>
                    <a:pt x="522" y="146"/>
                  </a:lnTo>
                  <a:lnTo>
                    <a:pt x="523" y="145"/>
                  </a:lnTo>
                  <a:lnTo>
                    <a:pt x="522" y="144"/>
                  </a:lnTo>
                  <a:lnTo>
                    <a:pt x="523" y="143"/>
                  </a:lnTo>
                  <a:lnTo>
                    <a:pt x="525" y="142"/>
                  </a:lnTo>
                  <a:lnTo>
                    <a:pt x="529" y="142"/>
                  </a:lnTo>
                  <a:lnTo>
                    <a:pt x="534" y="144"/>
                  </a:lnTo>
                  <a:lnTo>
                    <a:pt x="535" y="145"/>
                  </a:lnTo>
                  <a:lnTo>
                    <a:pt x="536" y="145"/>
                  </a:lnTo>
                  <a:lnTo>
                    <a:pt x="536" y="146"/>
                  </a:lnTo>
                  <a:lnTo>
                    <a:pt x="536" y="148"/>
                  </a:lnTo>
                  <a:lnTo>
                    <a:pt x="537" y="149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43" y="150"/>
                  </a:lnTo>
                  <a:lnTo>
                    <a:pt x="544" y="149"/>
                  </a:lnTo>
                  <a:lnTo>
                    <a:pt x="546" y="146"/>
                  </a:lnTo>
                  <a:lnTo>
                    <a:pt x="547" y="146"/>
                  </a:lnTo>
                  <a:lnTo>
                    <a:pt x="548" y="149"/>
                  </a:lnTo>
                  <a:lnTo>
                    <a:pt x="550" y="150"/>
                  </a:lnTo>
                  <a:lnTo>
                    <a:pt x="557" y="148"/>
                  </a:lnTo>
                  <a:lnTo>
                    <a:pt x="561" y="148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1" y="145"/>
                  </a:lnTo>
                  <a:lnTo>
                    <a:pt x="561" y="144"/>
                  </a:lnTo>
                  <a:lnTo>
                    <a:pt x="561" y="141"/>
                  </a:lnTo>
                  <a:lnTo>
                    <a:pt x="560" y="138"/>
                  </a:lnTo>
                  <a:lnTo>
                    <a:pt x="560" y="136"/>
                  </a:lnTo>
                  <a:lnTo>
                    <a:pt x="561" y="135"/>
                  </a:lnTo>
                  <a:lnTo>
                    <a:pt x="561" y="133"/>
                  </a:lnTo>
                  <a:lnTo>
                    <a:pt x="560" y="132"/>
                  </a:lnTo>
                  <a:lnTo>
                    <a:pt x="559" y="131"/>
                  </a:lnTo>
                  <a:lnTo>
                    <a:pt x="559" y="130"/>
                  </a:lnTo>
                  <a:lnTo>
                    <a:pt x="560" y="129"/>
                  </a:lnTo>
                  <a:lnTo>
                    <a:pt x="561" y="129"/>
                  </a:lnTo>
                  <a:lnTo>
                    <a:pt x="562" y="128"/>
                  </a:lnTo>
                  <a:lnTo>
                    <a:pt x="563" y="126"/>
                  </a:lnTo>
                  <a:lnTo>
                    <a:pt x="563" y="125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3" y="120"/>
                  </a:lnTo>
                  <a:lnTo>
                    <a:pt x="564" y="120"/>
                  </a:lnTo>
                  <a:lnTo>
                    <a:pt x="564" y="119"/>
                  </a:lnTo>
                  <a:lnTo>
                    <a:pt x="564" y="118"/>
                  </a:lnTo>
                  <a:lnTo>
                    <a:pt x="563" y="117"/>
                  </a:lnTo>
                  <a:lnTo>
                    <a:pt x="568" y="113"/>
                  </a:lnTo>
                  <a:lnTo>
                    <a:pt x="567" y="112"/>
                  </a:lnTo>
                  <a:lnTo>
                    <a:pt x="564" y="111"/>
                  </a:lnTo>
                  <a:lnTo>
                    <a:pt x="562" y="110"/>
                  </a:lnTo>
                  <a:lnTo>
                    <a:pt x="563" y="107"/>
                  </a:lnTo>
                  <a:lnTo>
                    <a:pt x="562" y="107"/>
                  </a:lnTo>
                  <a:lnTo>
                    <a:pt x="562" y="105"/>
                  </a:lnTo>
                  <a:lnTo>
                    <a:pt x="562" y="105"/>
                  </a:lnTo>
                  <a:lnTo>
                    <a:pt x="563" y="104"/>
                  </a:lnTo>
                  <a:lnTo>
                    <a:pt x="562" y="103"/>
                  </a:lnTo>
                  <a:lnTo>
                    <a:pt x="562" y="102"/>
                  </a:lnTo>
                  <a:lnTo>
                    <a:pt x="561" y="100"/>
                  </a:lnTo>
                  <a:lnTo>
                    <a:pt x="560" y="99"/>
                  </a:lnTo>
                  <a:lnTo>
                    <a:pt x="560" y="99"/>
                  </a:lnTo>
                  <a:lnTo>
                    <a:pt x="559" y="98"/>
                  </a:lnTo>
                  <a:lnTo>
                    <a:pt x="557" y="97"/>
                  </a:lnTo>
                  <a:lnTo>
                    <a:pt x="556" y="94"/>
                  </a:lnTo>
                  <a:lnTo>
                    <a:pt x="556" y="92"/>
                  </a:lnTo>
                  <a:lnTo>
                    <a:pt x="556" y="90"/>
                  </a:lnTo>
                  <a:lnTo>
                    <a:pt x="555" y="86"/>
                  </a:lnTo>
                  <a:lnTo>
                    <a:pt x="555" y="85"/>
                  </a:lnTo>
                  <a:lnTo>
                    <a:pt x="555" y="84"/>
                  </a:lnTo>
                  <a:lnTo>
                    <a:pt x="554" y="83"/>
                  </a:lnTo>
                  <a:lnTo>
                    <a:pt x="553" y="81"/>
                  </a:lnTo>
                  <a:lnTo>
                    <a:pt x="551" y="81"/>
                  </a:lnTo>
                  <a:lnTo>
                    <a:pt x="551" y="80"/>
                  </a:lnTo>
                  <a:lnTo>
                    <a:pt x="551" y="79"/>
                  </a:lnTo>
                  <a:lnTo>
                    <a:pt x="550" y="78"/>
                  </a:lnTo>
                  <a:lnTo>
                    <a:pt x="550" y="77"/>
                  </a:lnTo>
                  <a:lnTo>
                    <a:pt x="551" y="77"/>
                  </a:lnTo>
                  <a:lnTo>
                    <a:pt x="550" y="77"/>
                  </a:lnTo>
                  <a:lnTo>
                    <a:pt x="550" y="76"/>
                  </a:lnTo>
                  <a:lnTo>
                    <a:pt x="549" y="76"/>
                  </a:lnTo>
                  <a:lnTo>
                    <a:pt x="549" y="74"/>
                  </a:lnTo>
                  <a:lnTo>
                    <a:pt x="547" y="74"/>
                  </a:lnTo>
                  <a:lnTo>
                    <a:pt x="546" y="73"/>
                  </a:lnTo>
                  <a:lnTo>
                    <a:pt x="547" y="72"/>
                  </a:lnTo>
                  <a:lnTo>
                    <a:pt x="547" y="71"/>
                  </a:lnTo>
                  <a:lnTo>
                    <a:pt x="548" y="65"/>
                  </a:lnTo>
                  <a:lnTo>
                    <a:pt x="548" y="63"/>
                  </a:lnTo>
                  <a:lnTo>
                    <a:pt x="549" y="61"/>
                  </a:lnTo>
                  <a:lnTo>
                    <a:pt x="550" y="58"/>
                  </a:lnTo>
                  <a:lnTo>
                    <a:pt x="551" y="57"/>
                  </a:lnTo>
                  <a:lnTo>
                    <a:pt x="551" y="55"/>
                  </a:lnTo>
                  <a:lnTo>
                    <a:pt x="553" y="54"/>
                  </a:lnTo>
                  <a:lnTo>
                    <a:pt x="554" y="53"/>
                  </a:lnTo>
                  <a:lnTo>
                    <a:pt x="555" y="51"/>
                  </a:lnTo>
                  <a:lnTo>
                    <a:pt x="554" y="47"/>
                  </a:lnTo>
                  <a:lnTo>
                    <a:pt x="551" y="44"/>
                  </a:lnTo>
                  <a:lnTo>
                    <a:pt x="550" y="35"/>
                  </a:lnTo>
                  <a:lnTo>
                    <a:pt x="548" y="33"/>
                  </a:lnTo>
                  <a:lnTo>
                    <a:pt x="547" y="33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1" y="34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32"/>
                  </a:lnTo>
                  <a:lnTo>
                    <a:pt x="533" y="32"/>
                  </a:lnTo>
                  <a:lnTo>
                    <a:pt x="531" y="31"/>
                  </a:lnTo>
                  <a:lnTo>
                    <a:pt x="531" y="29"/>
                  </a:lnTo>
                  <a:lnTo>
                    <a:pt x="531" y="28"/>
                  </a:lnTo>
                  <a:lnTo>
                    <a:pt x="531" y="26"/>
                  </a:lnTo>
                  <a:lnTo>
                    <a:pt x="530" y="26"/>
                  </a:lnTo>
                  <a:lnTo>
                    <a:pt x="529" y="26"/>
                  </a:lnTo>
                  <a:lnTo>
                    <a:pt x="524" y="25"/>
                  </a:lnTo>
                  <a:lnTo>
                    <a:pt x="523" y="24"/>
                  </a:lnTo>
                  <a:lnTo>
                    <a:pt x="522" y="24"/>
                  </a:lnTo>
                  <a:lnTo>
                    <a:pt x="520" y="24"/>
                  </a:lnTo>
                  <a:lnTo>
                    <a:pt x="517" y="24"/>
                  </a:lnTo>
                  <a:lnTo>
                    <a:pt x="516" y="25"/>
                  </a:lnTo>
                  <a:lnTo>
                    <a:pt x="511" y="32"/>
                  </a:lnTo>
                  <a:lnTo>
                    <a:pt x="510" y="32"/>
                  </a:lnTo>
                  <a:lnTo>
                    <a:pt x="509" y="32"/>
                  </a:lnTo>
                  <a:lnTo>
                    <a:pt x="508" y="32"/>
                  </a:lnTo>
                  <a:lnTo>
                    <a:pt x="507" y="32"/>
                  </a:lnTo>
                  <a:lnTo>
                    <a:pt x="497" y="31"/>
                  </a:lnTo>
                  <a:lnTo>
                    <a:pt x="490" y="31"/>
                  </a:lnTo>
                  <a:lnTo>
                    <a:pt x="485" y="28"/>
                  </a:lnTo>
                  <a:lnTo>
                    <a:pt x="477" y="24"/>
                  </a:lnTo>
                  <a:lnTo>
                    <a:pt x="477" y="22"/>
                  </a:lnTo>
                  <a:lnTo>
                    <a:pt x="477" y="21"/>
                  </a:lnTo>
                  <a:lnTo>
                    <a:pt x="476" y="21"/>
                  </a:lnTo>
                  <a:lnTo>
                    <a:pt x="476" y="20"/>
                  </a:lnTo>
                  <a:lnTo>
                    <a:pt x="476" y="20"/>
                  </a:lnTo>
                  <a:lnTo>
                    <a:pt x="475" y="20"/>
                  </a:lnTo>
                  <a:lnTo>
                    <a:pt x="475" y="20"/>
                  </a:lnTo>
                  <a:lnTo>
                    <a:pt x="473" y="20"/>
                  </a:lnTo>
                  <a:lnTo>
                    <a:pt x="473" y="19"/>
                  </a:lnTo>
                  <a:lnTo>
                    <a:pt x="471" y="19"/>
                  </a:lnTo>
                  <a:lnTo>
                    <a:pt x="470" y="16"/>
                  </a:lnTo>
                  <a:lnTo>
                    <a:pt x="468" y="16"/>
                  </a:lnTo>
                  <a:lnTo>
                    <a:pt x="466" y="16"/>
                  </a:lnTo>
                  <a:lnTo>
                    <a:pt x="464" y="18"/>
                  </a:lnTo>
                  <a:lnTo>
                    <a:pt x="463" y="19"/>
                  </a:lnTo>
                  <a:lnTo>
                    <a:pt x="460" y="19"/>
                  </a:lnTo>
                  <a:lnTo>
                    <a:pt x="459" y="18"/>
                  </a:lnTo>
                  <a:lnTo>
                    <a:pt x="453" y="15"/>
                  </a:lnTo>
                  <a:lnTo>
                    <a:pt x="449" y="13"/>
                  </a:lnTo>
                  <a:lnTo>
                    <a:pt x="447" y="12"/>
                  </a:lnTo>
                  <a:lnTo>
                    <a:pt x="444" y="9"/>
                  </a:lnTo>
                  <a:lnTo>
                    <a:pt x="443" y="8"/>
                  </a:lnTo>
                  <a:lnTo>
                    <a:pt x="439" y="7"/>
                  </a:lnTo>
                  <a:lnTo>
                    <a:pt x="436" y="5"/>
                  </a:lnTo>
                  <a:lnTo>
                    <a:pt x="433" y="5"/>
                  </a:lnTo>
                  <a:lnTo>
                    <a:pt x="430" y="5"/>
                  </a:lnTo>
                  <a:lnTo>
                    <a:pt x="430" y="3"/>
                  </a:lnTo>
                  <a:lnTo>
                    <a:pt x="429" y="3"/>
                  </a:lnTo>
                  <a:lnTo>
                    <a:pt x="427" y="5"/>
                  </a:lnTo>
                  <a:lnTo>
                    <a:pt x="427" y="6"/>
                  </a:lnTo>
                  <a:lnTo>
                    <a:pt x="426" y="7"/>
                  </a:lnTo>
                  <a:lnTo>
                    <a:pt x="420" y="9"/>
                  </a:lnTo>
                  <a:lnTo>
                    <a:pt x="419" y="8"/>
                  </a:lnTo>
                  <a:lnTo>
                    <a:pt x="419" y="7"/>
                  </a:lnTo>
                  <a:lnTo>
                    <a:pt x="419" y="6"/>
                  </a:lnTo>
                  <a:lnTo>
                    <a:pt x="419" y="3"/>
                  </a:lnTo>
                  <a:lnTo>
                    <a:pt x="419" y="2"/>
                  </a:lnTo>
                  <a:lnTo>
                    <a:pt x="413" y="2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7" y="1"/>
                  </a:lnTo>
                  <a:lnTo>
                    <a:pt x="407" y="2"/>
                  </a:lnTo>
                  <a:lnTo>
                    <a:pt x="406" y="5"/>
                  </a:lnTo>
                  <a:lnTo>
                    <a:pt x="406" y="8"/>
                  </a:lnTo>
                  <a:lnTo>
                    <a:pt x="406" y="12"/>
                  </a:lnTo>
                  <a:lnTo>
                    <a:pt x="406" y="15"/>
                  </a:lnTo>
                  <a:lnTo>
                    <a:pt x="405" y="21"/>
                  </a:lnTo>
                  <a:lnTo>
                    <a:pt x="404" y="22"/>
                  </a:lnTo>
                  <a:lnTo>
                    <a:pt x="404" y="24"/>
                  </a:lnTo>
                  <a:lnTo>
                    <a:pt x="404" y="25"/>
                  </a:lnTo>
                  <a:lnTo>
                    <a:pt x="405" y="25"/>
                  </a:lnTo>
                  <a:lnTo>
                    <a:pt x="405" y="26"/>
                  </a:lnTo>
                  <a:lnTo>
                    <a:pt x="404" y="28"/>
                  </a:lnTo>
                  <a:lnTo>
                    <a:pt x="403" y="28"/>
                  </a:lnTo>
                  <a:lnTo>
                    <a:pt x="399" y="27"/>
                  </a:lnTo>
                  <a:lnTo>
                    <a:pt x="394" y="26"/>
                  </a:lnTo>
                  <a:lnTo>
                    <a:pt x="393" y="27"/>
                  </a:lnTo>
                  <a:lnTo>
                    <a:pt x="393" y="28"/>
                  </a:lnTo>
                  <a:lnTo>
                    <a:pt x="392" y="29"/>
                  </a:lnTo>
                  <a:lnTo>
                    <a:pt x="392" y="31"/>
                  </a:lnTo>
                  <a:lnTo>
                    <a:pt x="391" y="33"/>
                  </a:lnTo>
                  <a:lnTo>
                    <a:pt x="388" y="37"/>
                  </a:lnTo>
                  <a:lnTo>
                    <a:pt x="387" y="39"/>
                  </a:lnTo>
                  <a:lnTo>
                    <a:pt x="387" y="42"/>
                  </a:lnTo>
                  <a:lnTo>
                    <a:pt x="387" y="46"/>
                  </a:lnTo>
                  <a:lnTo>
                    <a:pt x="386" y="48"/>
                  </a:lnTo>
                  <a:lnTo>
                    <a:pt x="385" y="50"/>
                  </a:lnTo>
                  <a:lnTo>
                    <a:pt x="384" y="48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1" y="47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78" y="45"/>
                  </a:lnTo>
                  <a:lnTo>
                    <a:pt x="375" y="46"/>
                  </a:lnTo>
                  <a:lnTo>
                    <a:pt x="374" y="46"/>
                  </a:lnTo>
                  <a:lnTo>
                    <a:pt x="373" y="46"/>
                  </a:lnTo>
                  <a:lnTo>
                    <a:pt x="369" y="45"/>
                  </a:lnTo>
                  <a:lnTo>
                    <a:pt x="368" y="42"/>
                  </a:lnTo>
                  <a:lnTo>
                    <a:pt x="367" y="44"/>
                  </a:lnTo>
                  <a:lnTo>
                    <a:pt x="365" y="47"/>
                  </a:lnTo>
                  <a:lnTo>
                    <a:pt x="364" y="48"/>
                  </a:lnTo>
                  <a:lnTo>
                    <a:pt x="361" y="50"/>
                  </a:lnTo>
                  <a:lnTo>
                    <a:pt x="359" y="51"/>
                  </a:lnTo>
                  <a:lnTo>
                    <a:pt x="358" y="51"/>
                  </a:lnTo>
                  <a:lnTo>
                    <a:pt x="351" y="48"/>
                  </a:lnTo>
                  <a:lnTo>
                    <a:pt x="339" y="48"/>
                  </a:lnTo>
                  <a:lnTo>
                    <a:pt x="336" y="47"/>
                  </a:lnTo>
                  <a:lnTo>
                    <a:pt x="334" y="45"/>
                  </a:lnTo>
                  <a:lnTo>
                    <a:pt x="334" y="42"/>
                  </a:lnTo>
                  <a:lnTo>
                    <a:pt x="335" y="41"/>
                  </a:lnTo>
                  <a:lnTo>
                    <a:pt x="336" y="41"/>
                  </a:lnTo>
                  <a:lnTo>
                    <a:pt x="336" y="40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4" y="39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3" y="35"/>
                  </a:lnTo>
                  <a:lnTo>
                    <a:pt x="328" y="32"/>
                  </a:lnTo>
                  <a:lnTo>
                    <a:pt x="326" y="31"/>
                  </a:lnTo>
                  <a:lnTo>
                    <a:pt x="325" y="29"/>
                  </a:lnTo>
                  <a:lnTo>
                    <a:pt x="323" y="28"/>
                  </a:lnTo>
                  <a:lnTo>
                    <a:pt x="320" y="28"/>
                  </a:lnTo>
                  <a:lnTo>
                    <a:pt x="318" y="33"/>
                  </a:lnTo>
                  <a:lnTo>
                    <a:pt x="318" y="34"/>
                  </a:lnTo>
                  <a:lnTo>
                    <a:pt x="319" y="34"/>
                  </a:lnTo>
                  <a:lnTo>
                    <a:pt x="319" y="35"/>
                  </a:lnTo>
                  <a:lnTo>
                    <a:pt x="320" y="35"/>
                  </a:lnTo>
                  <a:lnTo>
                    <a:pt x="320" y="37"/>
                  </a:lnTo>
                  <a:lnTo>
                    <a:pt x="319" y="39"/>
                  </a:lnTo>
                  <a:lnTo>
                    <a:pt x="320" y="42"/>
                  </a:lnTo>
                  <a:lnTo>
                    <a:pt x="320" y="45"/>
                  </a:lnTo>
                  <a:lnTo>
                    <a:pt x="319" y="46"/>
                  </a:lnTo>
                  <a:lnTo>
                    <a:pt x="319" y="47"/>
                  </a:lnTo>
                  <a:lnTo>
                    <a:pt x="318" y="50"/>
                  </a:lnTo>
                  <a:lnTo>
                    <a:pt x="316" y="51"/>
                  </a:lnTo>
                  <a:lnTo>
                    <a:pt x="314" y="51"/>
                  </a:lnTo>
                  <a:lnTo>
                    <a:pt x="313" y="52"/>
                  </a:lnTo>
                  <a:lnTo>
                    <a:pt x="313" y="55"/>
                  </a:lnTo>
                  <a:lnTo>
                    <a:pt x="309" y="54"/>
                  </a:lnTo>
                  <a:lnTo>
                    <a:pt x="308" y="52"/>
                  </a:lnTo>
                  <a:lnTo>
                    <a:pt x="307" y="51"/>
                  </a:lnTo>
                  <a:lnTo>
                    <a:pt x="306" y="51"/>
                  </a:lnTo>
                  <a:lnTo>
                    <a:pt x="299" y="48"/>
                  </a:lnTo>
                  <a:lnTo>
                    <a:pt x="296" y="48"/>
                  </a:lnTo>
                  <a:lnTo>
                    <a:pt x="294" y="50"/>
                  </a:lnTo>
                  <a:lnTo>
                    <a:pt x="293" y="50"/>
                  </a:lnTo>
                  <a:lnTo>
                    <a:pt x="293" y="51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4" y="55"/>
                  </a:lnTo>
                  <a:lnTo>
                    <a:pt x="294" y="57"/>
                  </a:lnTo>
                  <a:lnTo>
                    <a:pt x="293" y="59"/>
                  </a:lnTo>
                  <a:lnTo>
                    <a:pt x="293" y="60"/>
                  </a:lnTo>
                  <a:lnTo>
                    <a:pt x="292" y="61"/>
                  </a:lnTo>
                  <a:lnTo>
                    <a:pt x="293" y="65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2" y="68"/>
                  </a:lnTo>
                  <a:lnTo>
                    <a:pt x="290" y="71"/>
                  </a:lnTo>
                  <a:lnTo>
                    <a:pt x="289" y="72"/>
                  </a:lnTo>
                  <a:lnTo>
                    <a:pt x="282" y="78"/>
                  </a:lnTo>
                  <a:lnTo>
                    <a:pt x="280" y="79"/>
                  </a:lnTo>
                  <a:lnTo>
                    <a:pt x="270" y="81"/>
                  </a:lnTo>
                  <a:lnTo>
                    <a:pt x="262" y="84"/>
                  </a:lnTo>
                  <a:lnTo>
                    <a:pt x="261" y="85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1"/>
                  </a:lnTo>
                  <a:lnTo>
                    <a:pt x="250" y="92"/>
                  </a:lnTo>
                  <a:lnTo>
                    <a:pt x="249" y="92"/>
                  </a:lnTo>
                  <a:lnTo>
                    <a:pt x="249" y="93"/>
                  </a:lnTo>
                  <a:lnTo>
                    <a:pt x="248" y="96"/>
                  </a:lnTo>
                  <a:lnTo>
                    <a:pt x="247" y="97"/>
                  </a:lnTo>
                  <a:lnTo>
                    <a:pt x="243" y="98"/>
                  </a:lnTo>
                  <a:lnTo>
                    <a:pt x="243" y="99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0" y="104"/>
                  </a:lnTo>
                  <a:lnTo>
                    <a:pt x="241" y="105"/>
                  </a:lnTo>
                  <a:lnTo>
                    <a:pt x="241" y="105"/>
                  </a:lnTo>
                  <a:lnTo>
                    <a:pt x="242" y="106"/>
                  </a:lnTo>
                  <a:lnTo>
                    <a:pt x="248" y="112"/>
                  </a:lnTo>
                  <a:lnTo>
                    <a:pt x="249" y="115"/>
                  </a:lnTo>
                  <a:lnTo>
                    <a:pt x="249" y="116"/>
                  </a:lnTo>
                  <a:lnTo>
                    <a:pt x="249" y="117"/>
                  </a:lnTo>
                  <a:lnTo>
                    <a:pt x="249" y="118"/>
                  </a:lnTo>
                  <a:lnTo>
                    <a:pt x="250" y="119"/>
                  </a:lnTo>
                  <a:lnTo>
                    <a:pt x="253" y="120"/>
                  </a:lnTo>
                  <a:lnTo>
                    <a:pt x="253" y="122"/>
                  </a:lnTo>
                  <a:lnTo>
                    <a:pt x="254" y="123"/>
                  </a:lnTo>
                  <a:lnTo>
                    <a:pt x="256" y="129"/>
                  </a:lnTo>
                  <a:lnTo>
                    <a:pt x="258" y="131"/>
                  </a:lnTo>
                  <a:lnTo>
                    <a:pt x="254" y="138"/>
                  </a:lnTo>
                  <a:lnTo>
                    <a:pt x="254" y="139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1" y="145"/>
                  </a:lnTo>
                  <a:lnTo>
                    <a:pt x="253" y="146"/>
                  </a:lnTo>
                  <a:lnTo>
                    <a:pt x="256" y="146"/>
                  </a:lnTo>
                  <a:lnTo>
                    <a:pt x="257" y="146"/>
                  </a:lnTo>
                  <a:lnTo>
                    <a:pt x="260" y="145"/>
                  </a:lnTo>
                  <a:lnTo>
                    <a:pt x="261" y="146"/>
                  </a:lnTo>
                  <a:lnTo>
                    <a:pt x="262" y="146"/>
                  </a:lnTo>
                  <a:lnTo>
                    <a:pt x="263" y="148"/>
                  </a:lnTo>
                  <a:lnTo>
                    <a:pt x="264" y="150"/>
                  </a:lnTo>
                  <a:lnTo>
                    <a:pt x="264" y="152"/>
                  </a:lnTo>
                  <a:lnTo>
                    <a:pt x="266" y="154"/>
                  </a:lnTo>
                  <a:lnTo>
                    <a:pt x="266" y="155"/>
                  </a:lnTo>
                  <a:lnTo>
                    <a:pt x="264" y="156"/>
                  </a:lnTo>
                  <a:lnTo>
                    <a:pt x="264" y="157"/>
                  </a:lnTo>
                  <a:lnTo>
                    <a:pt x="264" y="159"/>
                  </a:lnTo>
                  <a:lnTo>
                    <a:pt x="263" y="159"/>
                  </a:lnTo>
                  <a:lnTo>
                    <a:pt x="262" y="161"/>
                  </a:lnTo>
                  <a:lnTo>
                    <a:pt x="262" y="162"/>
                  </a:lnTo>
                  <a:lnTo>
                    <a:pt x="262" y="164"/>
                  </a:lnTo>
                  <a:lnTo>
                    <a:pt x="262" y="167"/>
                  </a:lnTo>
                  <a:lnTo>
                    <a:pt x="262" y="168"/>
                  </a:lnTo>
                  <a:lnTo>
                    <a:pt x="262" y="169"/>
                  </a:lnTo>
                  <a:lnTo>
                    <a:pt x="262" y="170"/>
                  </a:lnTo>
                  <a:lnTo>
                    <a:pt x="260" y="172"/>
                  </a:lnTo>
                  <a:lnTo>
                    <a:pt x="260" y="174"/>
                  </a:lnTo>
                  <a:lnTo>
                    <a:pt x="258" y="174"/>
                  </a:lnTo>
                  <a:lnTo>
                    <a:pt x="258" y="172"/>
                  </a:lnTo>
                  <a:lnTo>
                    <a:pt x="257" y="172"/>
                  </a:lnTo>
                  <a:lnTo>
                    <a:pt x="256" y="172"/>
                  </a:lnTo>
                  <a:lnTo>
                    <a:pt x="255" y="172"/>
                  </a:lnTo>
                  <a:lnTo>
                    <a:pt x="254" y="172"/>
                  </a:lnTo>
                  <a:lnTo>
                    <a:pt x="250" y="169"/>
                  </a:lnTo>
                  <a:lnTo>
                    <a:pt x="248" y="165"/>
                  </a:lnTo>
                  <a:lnTo>
                    <a:pt x="247" y="165"/>
                  </a:lnTo>
                  <a:lnTo>
                    <a:pt x="247" y="164"/>
                  </a:lnTo>
                  <a:lnTo>
                    <a:pt x="245" y="164"/>
                  </a:lnTo>
                  <a:lnTo>
                    <a:pt x="243" y="163"/>
                  </a:lnTo>
                  <a:lnTo>
                    <a:pt x="243" y="162"/>
                  </a:lnTo>
                  <a:lnTo>
                    <a:pt x="244" y="158"/>
                  </a:lnTo>
                  <a:lnTo>
                    <a:pt x="245" y="157"/>
                  </a:lnTo>
                  <a:lnTo>
                    <a:pt x="244" y="156"/>
                  </a:lnTo>
                  <a:lnTo>
                    <a:pt x="242" y="155"/>
                  </a:lnTo>
                  <a:lnTo>
                    <a:pt x="241" y="154"/>
                  </a:lnTo>
                  <a:lnTo>
                    <a:pt x="242" y="151"/>
                  </a:lnTo>
                  <a:lnTo>
                    <a:pt x="241" y="151"/>
                  </a:lnTo>
                  <a:lnTo>
                    <a:pt x="236" y="150"/>
                  </a:lnTo>
                  <a:lnTo>
                    <a:pt x="234" y="150"/>
                  </a:lnTo>
                  <a:lnTo>
                    <a:pt x="231" y="151"/>
                  </a:lnTo>
                  <a:lnTo>
                    <a:pt x="229" y="151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4" y="156"/>
                  </a:lnTo>
                  <a:lnTo>
                    <a:pt x="223" y="156"/>
                  </a:lnTo>
                  <a:lnTo>
                    <a:pt x="222" y="156"/>
                  </a:lnTo>
                  <a:lnTo>
                    <a:pt x="221" y="155"/>
                  </a:lnTo>
                  <a:lnTo>
                    <a:pt x="219" y="154"/>
                  </a:lnTo>
                  <a:lnTo>
                    <a:pt x="218" y="152"/>
                  </a:lnTo>
                  <a:lnTo>
                    <a:pt x="218" y="151"/>
                  </a:lnTo>
                  <a:lnTo>
                    <a:pt x="217" y="149"/>
                  </a:lnTo>
                  <a:lnTo>
                    <a:pt x="216" y="148"/>
                  </a:lnTo>
                  <a:lnTo>
                    <a:pt x="212" y="149"/>
                  </a:lnTo>
                  <a:lnTo>
                    <a:pt x="211" y="150"/>
                  </a:lnTo>
                  <a:lnTo>
                    <a:pt x="206" y="149"/>
                  </a:lnTo>
                  <a:lnTo>
                    <a:pt x="205" y="149"/>
                  </a:lnTo>
                  <a:lnTo>
                    <a:pt x="203" y="150"/>
                  </a:lnTo>
                  <a:lnTo>
                    <a:pt x="202" y="149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2" y="144"/>
                  </a:lnTo>
                  <a:lnTo>
                    <a:pt x="201" y="145"/>
                  </a:lnTo>
                  <a:lnTo>
                    <a:pt x="199" y="146"/>
                  </a:lnTo>
                  <a:lnTo>
                    <a:pt x="198" y="146"/>
                  </a:lnTo>
                  <a:lnTo>
                    <a:pt x="198" y="148"/>
                  </a:lnTo>
                  <a:lnTo>
                    <a:pt x="198" y="149"/>
                  </a:lnTo>
                  <a:lnTo>
                    <a:pt x="199" y="150"/>
                  </a:lnTo>
                  <a:lnTo>
                    <a:pt x="199" y="151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199" y="156"/>
                  </a:lnTo>
                  <a:lnTo>
                    <a:pt x="197" y="158"/>
                  </a:lnTo>
                  <a:lnTo>
                    <a:pt x="180" y="158"/>
                  </a:lnTo>
                  <a:lnTo>
                    <a:pt x="173" y="159"/>
                  </a:lnTo>
                  <a:lnTo>
                    <a:pt x="172" y="162"/>
                  </a:lnTo>
                  <a:lnTo>
                    <a:pt x="171" y="162"/>
                  </a:lnTo>
                  <a:lnTo>
                    <a:pt x="166" y="161"/>
                  </a:lnTo>
                  <a:lnTo>
                    <a:pt x="162" y="161"/>
                  </a:lnTo>
                  <a:lnTo>
                    <a:pt x="158" y="161"/>
                  </a:lnTo>
                  <a:lnTo>
                    <a:pt x="157" y="161"/>
                  </a:lnTo>
                  <a:lnTo>
                    <a:pt x="154" y="162"/>
                  </a:lnTo>
                  <a:lnTo>
                    <a:pt x="154" y="163"/>
                  </a:lnTo>
                  <a:lnTo>
                    <a:pt x="153" y="165"/>
                  </a:lnTo>
                  <a:lnTo>
                    <a:pt x="153" y="167"/>
                  </a:lnTo>
                  <a:lnTo>
                    <a:pt x="151" y="168"/>
                  </a:lnTo>
                  <a:lnTo>
                    <a:pt x="150" y="169"/>
                  </a:lnTo>
                  <a:lnTo>
                    <a:pt x="146" y="169"/>
                  </a:lnTo>
                  <a:lnTo>
                    <a:pt x="144" y="169"/>
                  </a:lnTo>
                  <a:lnTo>
                    <a:pt x="143" y="168"/>
                  </a:lnTo>
                  <a:lnTo>
                    <a:pt x="140" y="169"/>
                  </a:lnTo>
                  <a:lnTo>
                    <a:pt x="137" y="172"/>
                  </a:lnTo>
                  <a:lnTo>
                    <a:pt x="138" y="174"/>
                  </a:lnTo>
                  <a:lnTo>
                    <a:pt x="139" y="174"/>
                  </a:lnTo>
                  <a:lnTo>
                    <a:pt x="139" y="175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3" y="177"/>
                  </a:lnTo>
                  <a:lnTo>
                    <a:pt x="132" y="178"/>
                  </a:lnTo>
                  <a:lnTo>
                    <a:pt x="131" y="180"/>
                  </a:lnTo>
                  <a:lnTo>
                    <a:pt x="130" y="181"/>
                  </a:lnTo>
                  <a:lnTo>
                    <a:pt x="128" y="182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5" y="177"/>
                  </a:lnTo>
                  <a:lnTo>
                    <a:pt x="123" y="178"/>
                  </a:lnTo>
                  <a:lnTo>
                    <a:pt x="118" y="182"/>
                  </a:lnTo>
                  <a:lnTo>
                    <a:pt x="117" y="182"/>
                  </a:lnTo>
                  <a:lnTo>
                    <a:pt x="108" y="182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7" y="180"/>
                  </a:lnTo>
                  <a:lnTo>
                    <a:pt x="107" y="178"/>
                  </a:lnTo>
                  <a:lnTo>
                    <a:pt x="107" y="177"/>
                  </a:lnTo>
                  <a:lnTo>
                    <a:pt x="104" y="172"/>
                  </a:lnTo>
                  <a:lnTo>
                    <a:pt x="100" y="171"/>
                  </a:lnTo>
                  <a:lnTo>
                    <a:pt x="99" y="170"/>
                  </a:lnTo>
                  <a:lnTo>
                    <a:pt x="103" y="169"/>
                  </a:lnTo>
                  <a:lnTo>
                    <a:pt x="103" y="168"/>
                  </a:lnTo>
                  <a:lnTo>
                    <a:pt x="101" y="167"/>
                  </a:lnTo>
                  <a:lnTo>
                    <a:pt x="100" y="165"/>
                  </a:lnTo>
                  <a:lnTo>
                    <a:pt x="99" y="165"/>
                  </a:lnTo>
                  <a:lnTo>
                    <a:pt x="98" y="167"/>
                  </a:lnTo>
                  <a:lnTo>
                    <a:pt x="94" y="168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2" y="167"/>
                  </a:lnTo>
                  <a:lnTo>
                    <a:pt x="91" y="167"/>
                  </a:lnTo>
                  <a:lnTo>
                    <a:pt x="80" y="162"/>
                  </a:lnTo>
                  <a:lnTo>
                    <a:pt x="79" y="162"/>
                  </a:lnTo>
                  <a:lnTo>
                    <a:pt x="79" y="163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5" y="167"/>
                  </a:lnTo>
                  <a:lnTo>
                    <a:pt x="72" y="165"/>
                  </a:lnTo>
                  <a:lnTo>
                    <a:pt x="71" y="165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7" y="162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7" y="170"/>
                  </a:lnTo>
                  <a:lnTo>
                    <a:pt x="68" y="171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4"/>
                  </a:lnTo>
                  <a:lnTo>
                    <a:pt x="69" y="176"/>
                  </a:lnTo>
                  <a:lnTo>
                    <a:pt x="69" y="178"/>
                  </a:lnTo>
                  <a:lnTo>
                    <a:pt x="68" y="181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5" y="184"/>
                  </a:lnTo>
                  <a:lnTo>
                    <a:pt x="64" y="184"/>
                  </a:lnTo>
                  <a:lnTo>
                    <a:pt x="64" y="185"/>
                  </a:lnTo>
                  <a:lnTo>
                    <a:pt x="61" y="189"/>
                  </a:lnTo>
                  <a:lnTo>
                    <a:pt x="60" y="190"/>
                  </a:lnTo>
                  <a:lnTo>
                    <a:pt x="59" y="191"/>
                  </a:lnTo>
                  <a:lnTo>
                    <a:pt x="55" y="193"/>
                  </a:lnTo>
                  <a:lnTo>
                    <a:pt x="53" y="194"/>
                  </a:lnTo>
                  <a:lnTo>
                    <a:pt x="49" y="194"/>
                  </a:lnTo>
                  <a:lnTo>
                    <a:pt x="48" y="195"/>
                  </a:lnTo>
                  <a:lnTo>
                    <a:pt x="48" y="194"/>
                  </a:lnTo>
                  <a:lnTo>
                    <a:pt x="49" y="193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1" y="190"/>
                  </a:lnTo>
                  <a:lnTo>
                    <a:pt x="51" y="185"/>
                  </a:lnTo>
                  <a:lnTo>
                    <a:pt x="51" y="184"/>
                  </a:lnTo>
                  <a:lnTo>
                    <a:pt x="51" y="183"/>
                  </a:lnTo>
                  <a:lnTo>
                    <a:pt x="47" y="184"/>
                  </a:lnTo>
                  <a:lnTo>
                    <a:pt x="46" y="184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3" y="185"/>
                  </a:lnTo>
                  <a:lnTo>
                    <a:pt x="42" y="185"/>
                  </a:lnTo>
                  <a:lnTo>
                    <a:pt x="41" y="184"/>
                  </a:lnTo>
                  <a:lnTo>
                    <a:pt x="41" y="183"/>
                  </a:lnTo>
                  <a:lnTo>
                    <a:pt x="41" y="182"/>
                  </a:lnTo>
                  <a:lnTo>
                    <a:pt x="41" y="181"/>
                  </a:lnTo>
                  <a:lnTo>
                    <a:pt x="40" y="181"/>
                  </a:lnTo>
                  <a:lnTo>
                    <a:pt x="41" y="178"/>
                  </a:lnTo>
                  <a:lnTo>
                    <a:pt x="42" y="177"/>
                  </a:lnTo>
                  <a:lnTo>
                    <a:pt x="41" y="176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5" y="172"/>
                  </a:lnTo>
                  <a:lnTo>
                    <a:pt x="34" y="171"/>
                  </a:lnTo>
                  <a:lnTo>
                    <a:pt x="34" y="170"/>
                  </a:lnTo>
                  <a:lnTo>
                    <a:pt x="34" y="169"/>
                  </a:lnTo>
                  <a:lnTo>
                    <a:pt x="33" y="168"/>
                  </a:lnTo>
                  <a:lnTo>
                    <a:pt x="32" y="167"/>
                  </a:lnTo>
                  <a:lnTo>
                    <a:pt x="32" y="164"/>
                  </a:lnTo>
                  <a:lnTo>
                    <a:pt x="30" y="165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4"/>
                  </a:lnTo>
                  <a:lnTo>
                    <a:pt x="23" y="165"/>
                  </a:lnTo>
                  <a:lnTo>
                    <a:pt x="22" y="164"/>
                  </a:lnTo>
                  <a:lnTo>
                    <a:pt x="22" y="163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5" y="164"/>
                  </a:lnTo>
                  <a:lnTo>
                    <a:pt x="14" y="165"/>
                  </a:lnTo>
                  <a:lnTo>
                    <a:pt x="12" y="167"/>
                  </a:lnTo>
                  <a:lnTo>
                    <a:pt x="7" y="167"/>
                  </a:lnTo>
                  <a:lnTo>
                    <a:pt x="2" y="165"/>
                  </a:lnTo>
                  <a:lnTo>
                    <a:pt x="2" y="168"/>
                  </a:lnTo>
                  <a:lnTo>
                    <a:pt x="4" y="171"/>
                  </a:lnTo>
                  <a:lnTo>
                    <a:pt x="8" y="172"/>
                  </a:lnTo>
                  <a:lnTo>
                    <a:pt x="10" y="175"/>
                  </a:lnTo>
                  <a:lnTo>
                    <a:pt x="9" y="180"/>
                  </a:lnTo>
                  <a:lnTo>
                    <a:pt x="9" y="182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6" y="188"/>
                  </a:lnTo>
                  <a:lnTo>
                    <a:pt x="4" y="189"/>
                  </a:lnTo>
                  <a:lnTo>
                    <a:pt x="2" y="191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1" y="200"/>
                  </a:lnTo>
                  <a:lnTo>
                    <a:pt x="2" y="200"/>
                  </a:lnTo>
                  <a:lnTo>
                    <a:pt x="2" y="201"/>
                  </a:lnTo>
                  <a:lnTo>
                    <a:pt x="3" y="203"/>
                  </a:lnTo>
                  <a:lnTo>
                    <a:pt x="2" y="206"/>
                  </a:lnTo>
                  <a:lnTo>
                    <a:pt x="2" y="207"/>
                  </a:lnTo>
                  <a:lnTo>
                    <a:pt x="4" y="208"/>
                  </a:lnTo>
                  <a:lnTo>
                    <a:pt x="7" y="210"/>
                  </a:lnTo>
                  <a:lnTo>
                    <a:pt x="7" y="213"/>
                  </a:lnTo>
                  <a:lnTo>
                    <a:pt x="7" y="216"/>
                  </a:lnTo>
                  <a:lnTo>
                    <a:pt x="4" y="219"/>
                  </a:lnTo>
                  <a:lnTo>
                    <a:pt x="6" y="219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25" y="222"/>
                  </a:lnTo>
                  <a:lnTo>
                    <a:pt x="25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6" y="226"/>
                  </a:lnTo>
                  <a:lnTo>
                    <a:pt x="26" y="229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6" y="233"/>
                  </a:lnTo>
                  <a:lnTo>
                    <a:pt x="28" y="234"/>
                  </a:lnTo>
                  <a:lnTo>
                    <a:pt x="36" y="236"/>
                  </a:lnTo>
                  <a:lnTo>
                    <a:pt x="39" y="240"/>
                  </a:lnTo>
                  <a:lnTo>
                    <a:pt x="41" y="241"/>
                  </a:lnTo>
                  <a:lnTo>
                    <a:pt x="45" y="241"/>
                  </a:lnTo>
                  <a:lnTo>
                    <a:pt x="46" y="242"/>
                  </a:lnTo>
                  <a:lnTo>
                    <a:pt x="48" y="241"/>
                  </a:lnTo>
                  <a:lnTo>
                    <a:pt x="51" y="240"/>
                  </a:lnTo>
                  <a:lnTo>
                    <a:pt x="51" y="239"/>
                  </a:lnTo>
                  <a:lnTo>
                    <a:pt x="52" y="237"/>
                  </a:lnTo>
                  <a:lnTo>
                    <a:pt x="52" y="236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5" y="233"/>
                  </a:lnTo>
                  <a:lnTo>
                    <a:pt x="58" y="233"/>
                  </a:lnTo>
                  <a:lnTo>
                    <a:pt x="58" y="230"/>
                  </a:lnTo>
                  <a:lnTo>
                    <a:pt x="59" y="228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65" y="224"/>
                  </a:lnTo>
                  <a:lnTo>
                    <a:pt x="65" y="226"/>
                  </a:lnTo>
                  <a:lnTo>
                    <a:pt x="67" y="228"/>
                  </a:lnTo>
                  <a:lnTo>
                    <a:pt x="69" y="230"/>
                  </a:lnTo>
                  <a:lnTo>
                    <a:pt x="71" y="232"/>
                  </a:lnTo>
                  <a:lnTo>
                    <a:pt x="71" y="233"/>
                  </a:lnTo>
                  <a:lnTo>
                    <a:pt x="69" y="237"/>
                  </a:lnTo>
                  <a:lnTo>
                    <a:pt x="69" y="240"/>
                  </a:lnTo>
                  <a:lnTo>
                    <a:pt x="72" y="242"/>
                  </a:lnTo>
                  <a:lnTo>
                    <a:pt x="75" y="242"/>
                  </a:lnTo>
                  <a:lnTo>
                    <a:pt x="82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91" y="243"/>
                  </a:lnTo>
                  <a:lnTo>
                    <a:pt x="92" y="245"/>
                  </a:lnTo>
                  <a:lnTo>
                    <a:pt x="91" y="246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1" y="248"/>
                  </a:lnTo>
                  <a:lnTo>
                    <a:pt x="92" y="248"/>
                  </a:lnTo>
                  <a:lnTo>
                    <a:pt x="93" y="248"/>
                  </a:lnTo>
                  <a:lnTo>
                    <a:pt x="95" y="248"/>
                  </a:lnTo>
                  <a:lnTo>
                    <a:pt x="98" y="248"/>
                  </a:lnTo>
                  <a:lnTo>
                    <a:pt x="99" y="248"/>
                  </a:lnTo>
                  <a:lnTo>
                    <a:pt x="100" y="249"/>
                  </a:lnTo>
                  <a:lnTo>
                    <a:pt x="101" y="249"/>
                  </a:lnTo>
                  <a:lnTo>
                    <a:pt x="105" y="249"/>
                  </a:lnTo>
                  <a:lnTo>
                    <a:pt x="106" y="249"/>
                  </a:lnTo>
                  <a:lnTo>
                    <a:pt x="107" y="249"/>
                  </a:lnTo>
                  <a:lnTo>
                    <a:pt x="108" y="249"/>
                  </a:lnTo>
                  <a:lnTo>
                    <a:pt x="110" y="249"/>
                  </a:lnTo>
                  <a:lnTo>
                    <a:pt x="111" y="248"/>
                  </a:lnTo>
                  <a:lnTo>
                    <a:pt x="112" y="246"/>
                  </a:lnTo>
                  <a:lnTo>
                    <a:pt x="113" y="246"/>
                  </a:lnTo>
                  <a:lnTo>
                    <a:pt x="114" y="246"/>
                  </a:lnTo>
                  <a:lnTo>
                    <a:pt x="114" y="245"/>
                  </a:lnTo>
                  <a:lnTo>
                    <a:pt x="114" y="243"/>
                  </a:lnTo>
                  <a:lnTo>
                    <a:pt x="116" y="240"/>
                  </a:lnTo>
                  <a:lnTo>
                    <a:pt x="117" y="235"/>
                  </a:lnTo>
                  <a:lnTo>
                    <a:pt x="117" y="234"/>
                  </a:lnTo>
                  <a:lnTo>
                    <a:pt x="123" y="229"/>
                  </a:lnTo>
                  <a:lnTo>
                    <a:pt x="124" y="228"/>
                  </a:lnTo>
                  <a:lnTo>
                    <a:pt x="128" y="227"/>
                  </a:lnTo>
                  <a:lnTo>
                    <a:pt x="134" y="226"/>
                  </a:lnTo>
                  <a:lnTo>
                    <a:pt x="136" y="227"/>
                  </a:lnTo>
                  <a:lnTo>
                    <a:pt x="138" y="228"/>
                  </a:lnTo>
                  <a:lnTo>
                    <a:pt x="140" y="228"/>
                  </a:lnTo>
                  <a:lnTo>
                    <a:pt x="144" y="224"/>
                  </a:lnTo>
                  <a:lnTo>
                    <a:pt x="145" y="223"/>
                  </a:lnTo>
                  <a:lnTo>
                    <a:pt x="146" y="223"/>
                  </a:lnTo>
                  <a:lnTo>
                    <a:pt x="147" y="224"/>
                  </a:lnTo>
                  <a:lnTo>
                    <a:pt x="149" y="224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1" y="224"/>
                  </a:lnTo>
                  <a:lnTo>
                    <a:pt x="153" y="224"/>
                  </a:lnTo>
                  <a:lnTo>
                    <a:pt x="154" y="224"/>
                  </a:lnTo>
                  <a:lnTo>
                    <a:pt x="159" y="224"/>
                  </a:lnTo>
                  <a:lnTo>
                    <a:pt x="160" y="224"/>
                  </a:lnTo>
                  <a:lnTo>
                    <a:pt x="162" y="226"/>
                  </a:lnTo>
                  <a:lnTo>
                    <a:pt x="164" y="227"/>
                  </a:lnTo>
                  <a:lnTo>
                    <a:pt x="165" y="228"/>
                  </a:lnTo>
                  <a:lnTo>
                    <a:pt x="165" y="227"/>
                  </a:lnTo>
                  <a:lnTo>
                    <a:pt x="167" y="226"/>
                  </a:lnTo>
                  <a:lnTo>
                    <a:pt x="171" y="224"/>
                  </a:lnTo>
                  <a:lnTo>
                    <a:pt x="175" y="223"/>
                  </a:lnTo>
                  <a:lnTo>
                    <a:pt x="177" y="221"/>
                  </a:lnTo>
                  <a:lnTo>
                    <a:pt x="180" y="220"/>
                  </a:lnTo>
                  <a:lnTo>
                    <a:pt x="186" y="220"/>
                  </a:lnTo>
                  <a:lnTo>
                    <a:pt x="193" y="216"/>
                  </a:lnTo>
                  <a:lnTo>
                    <a:pt x="195" y="216"/>
                  </a:lnTo>
                  <a:lnTo>
                    <a:pt x="198" y="216"/>
                  </a:lnTo>
                  <a:lnTo>
                    <a:pt x="199" y="216"/>
                  </a:lnTo>
                  <a:lnTo>
                    <a:pt x="199" y="217"/>
                  </a:lnTo>
                  <a:lnTo>
                    <a:pt x="199" y="219"/>
                  </a:lnTo>
                  <a:lnTo>
                    <a:pt x="198" y="221"/>
                  </a:lnTo>
                  <a:lnTo>
                    <a:pt x="193" y="223"/>
                  </a:lnTo>
                  <a:lnTo>
                    <a:pt x="192" y="224"/>
                  </a:lnTo>
                  <a:lnTo>
                    <a:pt x="193" y="226"/>
                  </a:lnTo>
                  <a:lnTo>
                    <a:pt x="193" y="228"/>
                  </a:lnTo>
                  <a:lnTo>
                    <a:pt x="193" y="230"/>
                  </a:lnTo>
                  <a:lnTo>
                    <a:pt x="195" y="232"/>
                  </a:lnTo>
                  <a:lnTo>
                    <a:pt x="195" y="233"/>
                  </a:lnTo>
                  <a:lnTo>
                    <a:pt x="195" y="234"/>
                  </a:lnTo>
                  <a:lnTo>
                    <a:pt x="193" y="235"/>
                  </a:lnTo>
                  <a:lnTo>
                    <a:pt x="195" y="235"/>
                  </a:lnTo>
                  <a:lnTo>
                    <a:pt x="197" y="235"/>
                  </a:lnTo>
                  <a:lnTo>
                    <a:pt x="198" y="236"/>
                  </a:lnTo>
                  <a:lnTo>
                    <a:pt x="198" y="237"/>
                  </a:lnTo>
                  <a:lnTo>
                    <a:pt x="199" y="237"/>
                  </a:lnTo>
                  <a:lnTo>
                    <a:pt x="201" y="239"/>
                  </a:lnTo>
                  <a:lnTo>
                    <a:pt x="203" y="239"/>
                  </a:lnTo>
                  <a:lnTo>
                    <a:pt x="205" y="239"/>
                  </a:lnTo>
                  <a:lnTo>
                    <a:pt x="205" y="242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5" y="246"/>
                  </a:lnTo>
                  <a:lnTo>
                    <a:pt x="205" y="247"/>
                  </a:lnTo>
                  <a:lnTo>
                    <a:pt x="205" y="248"/>
                  </a:lnTo>
                  <a:lnTo>
                    <a:pt x="206" y="248"/>
                  </a:lnTo>
                  <a:lnTo>
                    <a:pt x="208" y="248"/>
                  </a:lnTo>
                  <a:lnTo>
                    <a:pt x="209" y="249"/>
                  </a:lnTo>
                  <a:lnTo>
                    <a:pt x="211" y="249"/>
                  </a:lnTo>
                  <a:lnTo>
                    <a:pt x="211" y="252"/>
                  </a:lnTo>
                  <a:lnTo>
                    <a:pt x="212" y="256"/>
                  </a:lnTo>
                  <a:lnTo>
                    <a:pt x="216" y="259"/>
                  </a:lnTo>
                  <a:lnTo>
                    <a:pt x="218" y="260"/>
                  </a:lnTo>
                  <a:lnTo>
                    <a:pt x="221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31" y="262"/>
                  </a:lnTo>
                  <a:lnTo>
                    <a:pt x="235" y="262"/>
                  </a:lnTo>
                  <a:lnTo>
                    <a:pt x="236" y="262"/>
                  </a:lnTo>
                  <a:lnTo>
                    <a:pt x="237" y="263"/>
                  </a:lnTo>
                  <a:lnTo>
                    <a:pt x="237" y="265"/>
                  </a:lnTo>
                  <a:lnTo>
                    <a:pt x="238" y="265"/>
                  </a:lnTo>
                  <a:lnTo>
                    <a:pt x="240" y="263"/>
                  </a:lnTo>
                  <a:lnTo>
                    <a:pt x="241" y="263"/>
                  </a:lnTo>
                  <a:lnTo>
                    <a:pt x="243" y="265"/>
                  </a:lnTo>
                  <a:lnTo>
                    <a:pt x="248" y="267"/>
                  </a:lnTo>
                  <a:lnTo>
                    <a:pt x="264" y="268"/>
                  </a:lnTo>
                  <a:lnTo>
                    <a:pt x="270" y="271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80" y="274"/>
                  </a:lnTo>
                  <a:lnTo>
                    <a:pt x="287" y="272"/>
                  </a:lnTo>
                  <a:lnTo>
                    <a:pt x="290" y="273"/>
                  </a:lnTo>
                  <a:lnTo>
                    <a:pt x="295" y="273"/>
                  </a:lnTo>
                  <a:lnTo>
                    <a:pt x="296" y="273"/>
                  </a:lnTo>
                  <a:lnTo>
                    <a:pt x="297" y="274"/>
                  </a:lnTo>
                  <a:lnTo>
                    <a:pt x="301" y="274"/>
                  </a:lnTo>
                  <a:lnTo>
                    <a:pt x="309" y="276"/>
                  </a:lnTo>
                  <a:lnTo>
                    <a:pt x="310" y="276"/>
                  </a:lnTo>
                  <a:lnTo>
                    <a:pt x="312" y="276"/>
                  </a:lnTo>
                  <a:lnTo>
                    <a:pt x="313" y="276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23" y="276"/>
                  </a:lnTo>
                  <a:lnTo>
                    <a:pt x="326" y="278"/>
                  </a:lnTo>
                  <a:lnTo>
                    <a:pt x="333" y="280"/>
                  </a:lnTo>
                  <a:lnTo>
                    <a:pt x="334" y="281"/>
                  </a:lnTo>
                  <a:lnTo>
                    <a:pt x="334" y="280"/>
                  </a:lnTo>
                  <a:lnTo>
                    <a:pt x="336" y="280"/>
                  </a:lnTo>
                  <a:lnTo>
                    <a:pt x="338" y="280"/>
                  </a:lnTo>
                  <a:lnTo>
                    <a:pt x="339" y="281"/>
                  </a:lnTo>
                  <a:lnTo>
                    <a:pt x="340" y="281"/>
                  </a:lnTo>
                  <a:lnTo>
                    <a:pt x="345" y="285"/>
                  </a:lnTo>
                  <a:lnTo>
                    <a:pt x="352" y="286"/>
                  </a:lnTo>
                  <a:lnTo>
                    <a:pt x="361" y="286"/>
                  </a:lnTo>
                  <a:lnTo>
                    <a:pt x="364" y="285"/>
                  </a:lnTo>
                  <a:lnTo>
                    <a:pt x="364" y="286"/>
                  </a:lnTo>
                  <a:lnTo>
                    <a:pt x="365" y="286"/>
                  </a:lnTo>
                  <a:lnTo>
                    <a:pt x="365" y="287"/>
                  </a:lnTo>
                  <a:lnTo>
                    <a:pt x="366" y="287"/>
                  </a:lnTo>
                  <a:lnTo>
                    <a:pt x="367" y="288"/>
                  </a:lnTo>
                  <a:lnTo>
                    <a:pt x="368" y="288"/>
                  </a:lnTo>
                  <a:lnTo>
                    <a:pt x="371" y="288"/>
                  </a:lnTo>
                  <a:lnTo>
                    <a:pt x="372" y="289"/>
                  </a:lnTo>
                  <a:lnTo>
                    <a:pt x="373" y="291"/>
                  </a:lnTo>
                  <a:lnTo>
                    <a:pt x="374" y="292"/>
                  </a:lnTo>
                  <a:lnTo>
                    <a:pt x="375" y="292"/>
                  </a:lnTo>
                  <a:lnTo>
                    <a:pt x="375" y="291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9" y="286"/>
                  </a:lnTo>
                  <a:lnTo>
                    <a:pt x="380" y="286"/>
                  </a:lnTo>
                  <a:lnTo>
                    <a:pt x="381" y="285"/>
                  </a:lnTo>
                  <a:lnTo>
                    <a:pt x="382" y="285"/>
                  </a:lnTo>
                  <a:lnTo>
                    <a:pt x="384" y="284"/>
                  </a:lnTo>
                  <a:lnTo>
                    <a:pt x="385" y="284"/>
                  </a:lnTo>
                  <a:lnTo>
                    <a:pt x="386" y="281"/>
                  </a:lnTo>
                  <a:lnTo>
                    <a:pt x="387" y="280"/>
                  </a:lnTo>
                  <a:lnTo>
                    <a:pt x="387" y="279"/>
                  </a:lnTo>
                  <a:lnTo>
                    <a:pt x="388" y="279"/>
                  </a:lnTo>
                  <a:lnTo>
                    <a:pt x="390" y="279"/>
                  </a:lnTo>
                  <a:lnTo>
                    <a:pt x="391" y="279"/>
                  </a:lnTo>
                  <a:lnTo>
                    <a:pt x="392" y="278"/>
                  </a:lnTo>
                  <a:lnTo>
                    <a:pt x="393" y="276"/>
                  </a:lnTo>
                  <a:lnTo>
                    <a:pt x="394" y="275"/>
                  </a:lnTo>
                  <a:lnTo>
                    <a:pt x="394" y="274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7" y="268"/>
                  </a:lnTo>
                  <a:lnTo>
                    <a:pt x="398" y="268"/>
                  </a:lnTo>
                  <a:lnTo>
                    <a:pt x="399" y="268"/>
                  </a:lnTo>
                  <a:lnTo>
                    <a:pt x="400" y="268"/>
                  </a:lnTo>
                  <a:lnTo>
                    <a:pt x="401" y="268"/>
                  </a:lnTo>
                  <a:lnTo>
                    <a:pt x="403" y="267"/>
                  </a:lnTo>
                  <a:lnTo>
                    <a:pt x="404" y="266"/>
                  </a:lnTo>
                  <a:lnTo>
                    <a:pt x="405" y="266"/>
                  </a:lnTo>
                  <a:lnTo>
                    <a:pt x="406" y="268"/>
                  </a:lnTo>
                  <a:lnTo>
                    <a:pt x="410" y="265"/>
                  </a:lnTo>
                  <a:lnTo>
                    <a:pt x="413" y="262"/>
                  </a:lnTo>
                  <a:lnTo>
                    <a:pt x="416" y="263"/>
                  </a:lnTo>
                  <a:lnTo>
                    <a:pt x="417" y="263"/>
                  </a:lnTo>
                  <a:lnTo>
                    <a:pt x="421" y="263"/>
                  </a:lnTo>
                  <a:lnTo>
                    <a:pt x="424" y="263"/>
                  </a:lnTo>
                  <a:lnTo>
                    <a:pt x="433" y="263"/>
                  </a:lnTo>
                  <a:lnTo>
                    <a:pt x="438" y="263"/>
                  </a:lnTo>
                  <a:lnTo>
                    <a:pt x="440" y="265"/>
                  </a:lnTo>
                  <a:lnTo>
                    <a:pt x="442" y="266"/>
                  </a:lnTo>
                  <a:lnTo>
                    <a:pt x="444" y="267"/>
                  </a:lnTo>
                  <a:lnTo>
                    <a:pt x="446" y="266"/>
                  </a:lnTo>
                  <a:lnTo>
                    <a:pt x="447" y="265"/>
                  </a:lnTo>
                  <a:lnTo>
                    <a:pt x="447" y="263"/>
                  </a:lnTo>
                  <a:lnTo>
                    <a:pt x="447" y="262"/>
                  </a:lnTo>
                  <a:lnTo>
                    <a:pt x="447" y="261"/>
                  </a:lnTo>
                  <a:lnTo>
                    <a:pt x="449" y="260"/>
                  </a:lnTo>
                  <a:lnTo>
                    <a:pt x="451" y="260"/>
                  </a:lnTo>
                  <a:lnTo>
                    <a:pt x="452" y="260"/>
                  </a:lnTo>
                  <a:lnTo>
                    <a:pt x="453" y="260"/>
                  </a:lnTo>
                  <a:lnTo>
                    <a:pt x="455" y="260"/>
                  </a:lnTo>
                  <a:lnTo>
                    <a:pt x="455" y="259"/>
                  </a:lnTo>
                  <a:lnTo>
                    <a:pt x="456" y="259"/>
                  </a:lnTo>
                  <a:lnTo>
                    <a:pt x="456" y="256"/>
                  </a:lnTo>
                  <a:lnTo>
                    <a:pt x="456" y="255"/>
                  </a:lnTo>
                  <a:lnTo>
                    <a:pt x="457" y="256"/>
                  </a:lnTo>
                  <a:lnTo>
                    <a:pt x="463" y="256"/>
                  </a:lnTo>
                  <a:lnTo>
                    <a:pt x="465" y="256"/>
                  </a:lnTo>
                  <a:lnTo>
                    <a:pt x="468" y="255"/>
                  </a:lnTo>
                  <a:lnTo>
                    <a:pt x="470" y="254"/>
                  </a:lnTo>
                  <a:lnTo>
                    <a:pt x="472" y="254"/>
                  </a:lnTo>
                  <a:lnTo>
                    <a:pt x="475" y="255"/>
                  </a:lnTo>
                  <a:lnTo>
                    <a:pt x="478" y="258"/>
                  </a:lnTo>
                  <a:lnTo>
                    <a:pt x="482" y="258"/>
                  </a:lnTo>
                  <a:lnTo>
                    <a:pt x="483" y="259"/>
                  </a:lnTo>
                  <a:lnTo>
                    <a:pt x="484" y="260"/>
                  </a:lnTo>
                  <a:lnTo>
                    <a:pt x="484" y="258"/>
                  </a:lnTo>
                  <a:lnTo>
                    <a:pt x="483" y="256"/>
                  </a:lnTo>
                  <a:lnTo>
                    <a:pt x="482" y="255"/>
                  </a:lnTo>
                  <a:lnTo>
                    <a:pt x="481" y="252"/>
                  </a:lnTo>
                  <a:lnTo>
                    <a:pt x="481" y="250"/>
                  </a:lnTo>
                  <a:lnTo>
                    <a:pt x="481" y="248"/>
                  </a:lnTo>
                  <a:lnTo>
                    <a:pt x="482" y="246"/>
                  </a:lnTo>
                  <a:lnTo>
                    <a:pt x="481" y="245"/>
                  </a:lnTo>
                  <a:lnTo>
                    <a:pt x="482" y="243"/>
                  </a:lnTo>
                  <a:lnTo>
                    <a:pt x="485" y="242"/>
                  </a:lnTo>
                  <a:lnTo>
                    <a:pt x="486" y="242"/>
                  </a:lnTo>
                  <a:lnTo>
                    <a:pt x="490" y="240"/>
                  </a:lnTo>
                  <a:lnTo>
                    <a:pt x="491" y="239"/>
                  </a:lnTo>
                  <a:lnTo>
                    <a:pt x="492" y="2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80">
              <a:extLst>
                <a:ext uri="{FF2B5EF4-FFF2-40B4-BE49-F238E27FC236}">
                  <a16:creationId xmlns:a16="http://schemas.microsoft.com/office/drawing/2014/main" id="{533E5FC5-2D88-8EDA-0F2B-5F57163EA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51" y="2962275"/>
              <a:ext cx="533400" cy="342900"/>
            </a:xfrm>
            <a:custGeom>
              <a:avLst/>
              <a:gdLst>
                <a:gd name="T0" fmla="*/ 323 w 336"/>
                <a:gd name="T1" fmla="*/ 97 h 216"/>
                <a:gd name="T2" fmla="*/ 310 w 336"/>
                <a:gd name="T3" fmla="*/ 105 h 216"/>
                <a:gd name="T4" fmla="*/ 290 w 336"/>
                <a:gd name="T5" fmla="*/ 88 h 216"/>
                <a:gd name="T6" fmla="*/ 262 w 336"/>
                <a:gd name="T7" fmla="*/ 80 h 216"/>
                <a:gd name="T8" fmla="*/ 269 w 336"/>
                <a:gd name="T9" fmla="*/ 53 h 216"/>
                <a:gd name="T10" fmla="*/ 247 w 336"/>
                <a:gd name="T11" fmla="*/ 18 h 216"/>
                <a:gd name="T12" fmla="*/ 215 w 336"/>
                <a:gd name="T13" fmla="*/ 15 h 216"/>
                <a:gd name="T14" fmla="*/ 203 w 336"/>
                <a:gd name="T15" fmla="*/ 8 h 216"/>
                <a:gd name="T16" fmla="*/ 199 w 336"/>
                <a:gd name="T17" fmla="*/ 5 h 216"/>
                <a:gd name="T18" fmla="*/ 186 w 336"/>
                <a:gd name="T19" fmla="*/ 5 h 216"/>
                <a:gd name="T20" fmla="*/ 184 w 336"/>
                <a:gd name="T21" fmla="*/ 18 h 216"/>
                <a:gd name="T22" fmla="*/ 196 w 336"/>
                <a:gd name="T23" fmla="*/ 19 h 216"/>
                <a:gd name="T24" fmla="*/ 188 w 336"/>
                <a:gd name="T25" fmla="*/ 21 h 216"/>
                <a:gd name="T26" fmla="*/ 171 w 336"/>
                <a:gd name="T27" fmla="*/ 20 h 216"/>
                <a:gd name="T28" fmla="*/ 155 w 336"/>
                <a:gd name="T29" fmla="*/ 26 h 216"/>
                <a:gd name="T30" fmla="*/ 128 w 336"/>
                <a:gd name="T31" fmla="*/ 28 h 216"/>
                <a:gd name="T32" fmla="*/ 117 w 336"/>
                <a:gd name="T33" fmla="*/ 26 h 216"/>
                <a:gd name="T34" fmla="*/ 109 w 336"/>
                <a:gd name="T35" fmla="*/ 34 h 216"/>
                <a:gd name="T36" fmla="*/ 95 w 336"/>
                <a:gd name="T37" fmla="*/ 42 h 216"/>
                <a:gd name="T38" fmla="*/ 82 w 336"/>
                <a:gd name="T39" fmla="*/ 34 h 216"/>
                <a:gd name="T40" fmla="*/ 71 w 336"/>
                <a:gd name="T41" fmla="*/ 42 h 216"/>
                <a:gd name="T42" fmla="*/ 80 w 336"/>
                <a:gd name="T43" fmla="*/ 53 h 216"/>
                <a:gd name="T44" fmla="*/ 65 w 336"/>
                <a:gd name="T45" fmla="*/ 70 h 216"/>
                <a:gd name="T46" fmla="*/ 52 w 336"/>
                <a:gd name="T47" fmla="*/ 86 h 216"/>
                <a:gd name="T48" fmla="*/ 33 w 336"/>
                <a:gd name="T49" fmla="*/ 111 h 216"/>
                <a:gd name="T50" fmla="*/ 12 w 336"/>
                <a:gd name="T51" fmla="*/ 133 h 216"/>
                <a:gd name="T52" fmla="*/ 7 w 336"/>
                <a:gd name="T53" fmla="*/ 150 h 216"/>
                <a:gd name="T54" fmla="*/ 10 w 336"/>
                <a:gd name="T55" fmla="*/ 168 h 216"/>
                <a:gd name="T56" fmla="*/ 1 w 336"/>
                <a:gd name="T57" fmla="*/ 178 h 216"/>
                <a:gd name="T58" fmla="*/ 24 w 336"/>
                <a:gd name="T59" fmla="*/ 171 h 216"/>
                <a:gd name="T60" fmla="*/ 23 w 336"/>
                <a:gd name="T61" fmla="*/ 157 h 216"/>
                <a:gd name="T62" fmla="*/ 62 w 336"/>
                <a:gd name="T63" fmla="*/ 153 h 216"/>
                <a:gd name="T64" fmla="*/ 60 w 336"/>
                <a:gd name="T65" fmla="*/ 183 h 216"/>
                <a:gd name="T66" fmla="*/ 66 w 336"/>
                <a:gd name="T67" fmla="*/ 192 h 216"/>
                <a:gd name="T68" fmla="*/ 84 w 336"/>
                <a:gd name="T69" fmla="*/ 210 h 216"/>
                <a:gd name="T70" fmla="*/ 115 w 336"/>
                <a:gd name="T71" fmla="*/ 201 h 216"/>
                <a:gd name="T72" fmla="*/ 137 w 336"/>
                <a:gd name="T73" fmla="*/ 205 h 216"/>
                <a:gd name="T74" fmla="*/ 150 w 336"/>
                <a:gd name="T75" fmla="*/ 197 h 216"/>
                <a:gd name="T76" fmla="*/ 162 w 336"/>
                <a:gd name="T77" fmla="*/ 179 h 216"/>
                <a:gd name="T78" fmla="*/ 170 w 336"/>
                <a:gd name="T79" fmla="*/ 159 h 216"/>
                <a:gd name="T80" fmla="*/ 183 w 336"/>
                <a:gd name="T81" fmla="*/ 149 h 216"/>
                <a:gd name="T82" fmla="*/ 190 w 336"/>
                <a:gd name="T83" fmla="*/ 175 h 216"/>
                <a:gd name="T84" fmla="*/ 212 w 336"/>
                <a:gd name="T85" fmla="*/ 188 h 216"/>
                <a:gd name="T86" fmla="*/ 219 w 336"/>
                <a:gd name="T87" fmla="*/ 207 h 216"/>
                <a:gd name="T88" fmla="*/ 230 w 336"/>
                <a:gd name="T89" fmla="*/ 209 h 216"/>
                <a:gd name="T90" fmla="*/ 228 w 336"/>
                <a:gd name="T91" fmla="*/ 197 h 216"/>
                <a:gd name="T92" fmla="*/ 239 w 336"/>
                <a:gd name="T93" fmla="*/ 178 h 216"/>
                <a:gd name="T94" fmla="*/ 247 w 336"/>
                <a:gd name="T95" fmla="*/ 161 h 216"/>
                <a:gd name="T96" fmla="*/ 253 w 336"/>
                <a:gd name="T97" fmla="*/ 143 h 216"/>
                <a:gd name="T98" fmla="*/ 259 w 336"/>
                <a:gd name="T99" fmla="*/ 157 h 216"/>
                <a:gd name="T100" fmla="*/ 279 w 336"/>
                <a:gd name="T101" fmla="*/ 161 h 216"/>
                <a:gd name="T102" fmla="*/ 299 w 336"/>
                <a:gd name="T103" fmla="*/ 161 h 216"/>
                <a:gd name="T104" fmla="*/ 312 w 336"/>
                <a:gd name="T105" fmla="*/ 168 h 216"/>
                <a:gd name="T106" fmla="*/ 310 w 336"/>
                <a:gd name="T107" fmla="*/ 151 h 216"/>
                <a:gd name="T108" fmla="*/ 306 w 336"/>
                <a:gd name="T109" fmla="*/ 137 h 216"/>
                <a:gd name="T110" fmla="*/ 323 w 336"/>
                <a:gd name="T111" fmla="*/ 137 h 216"/>
                <a:gd name="T112" fmla="*/ 336 w 336"/>
                <a:gd name="T113" fmla="*/ 130 h 216"/>
                <a:gd name="T114" fmla="*/ 332 w 336"/>
                <a:gd name="T115" fmla="*/ 1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6" h="216">
                  <a:moveTo>
                    <a:pt x="336" y="97"/>
                  </a:moveTo>
                  <a:lnTo>
                    <a:pt x="336" y="96"/>
                  </a:lnTo>
                  <a:lnTo>
                    <a:pt x="334" y="94"/>
                  </a:lnTo>
                  <a:lnTo>
                    <a:pt x="332" y="92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29" y="88"/>
                  </a:lnTo>
                  <a:lnTo>
                    <a:pt x="326" y="90"/>
                  </a:lnTo>
                  <a:lnTo>
                    <a:pt x="324" y="92"/>
                  </a:lnTo>
                  <a:lnTo>
                    <a:pt x="323" y="94"/>
                  </a:lnTo>
                  <a:lnTo>
                    <a:pt x="323" y="97"/>
                  </a:lnTo>
                  <a:lnTo>
                    <a:pt x="320" y="97"/>
                  </a:lnTo>
                  <a:lnTo>
                    <a:pt x="319" y="97"/>
                  </a:lnTo>
                  <a:lnTo>
                    <a:pt x="318" y="97"/>
                  </a:lnTo>
                  <a:lnTo>
                    <a:pt x="317" y="99"/>
                  </a:lnTo>
                  <a:lnTo>
                    <a:pt x="317" y="100"/>
                  </a:lnTo>
                  <a:lnTo>
                    <a:pt x="317" y="101"/>
                  </a:lnTo>
                  <a:lnTo>
                    <a:pt x="316" y="103"/>
                  </a:lnTo>
                  <a:lnTo>
                    <a:pt x="316" y="104"/>
                  </a:lnTo>
                  <a:lnTo>
                    <a:pt x="313" y="105"/>
                  </a:lnTo>
                  <a:lnTo>
                    <a:pt x="311" y="106"/>
                  </a:lnTo>
                  <a:lnTo>
                    <a:pt x="310" y="105"/>
                  </a:lnTo>
                  <a:lnTo>
                    <a:pt x="306" y="105"/>
                  </a:lnTo>
                  <a:lnTo>
                    <a:pt x="304" y="104"/>
                  </a:lnTo>
                  <a:lnTo>
                    <a:pt x="301" y="100"/>
                  </a:lnTo>
                  <a:lnTo>
                    <a:pt x="293" y="98"/>
                  </a:lnTo>
                  <a:lnTo>
                    <a:pt x="291" y="97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1" y="93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0" y="88"/>
                  </a:lnTo>
                  <a:lnTo>
                    <a:pt x="290" y="87"/>
                  </a:lnTo>
                  <a:lnTo>
                    <a:pt x="290" y="86"/>
                  </a:lnTo>
                  <a:lnTo>
                    <a:pt x="277" y="83"/>
                  </a:lnTo>
                  <a:lnTo>
                    <a:pt x="275" y="83"/>
                  </a:lnTo>
                  <a:lnTo>
                    <a:pt x="271" y="83"/>
                  </a:lnTo>
                  <a:lnTo>
                    <a:pt x="269" y="83"/>
                  </a:lnTo>
                  <a:lnTo>
                    <a:pt x="268" y="83"/>
                  </a:lnTo>
                  <a:lnTo>
                    <a:pt x="264" y="83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2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4" y="74"/>
                  </a:lnTo>
                  <a:lnTo>
                    <a:pt x="264" y="73"/>
                  </a:lnTo>
                  <a:lnTo>
                    <a:pt x="262" y="71"/>
                  </a:lnTo>
                  <a:lnTo>
                    <a:pt x="262" y="70"/>
                  </a:lnTo>
                  <a:lnTo>
                    <a:pt x="262" y="65"/>
                  </a:lnTo>
                  <a:lnTo>
                    <a:pt x="264" y="61"/>
                  </a:lnTo>
                  <a:lnTo>
                    <a:pt x="265" y="59"/>
                  </a:lnTo>
                  <a:lnTo>
                    <a:pt x="267" y="55"/>
                  </a:lnTo>
                  <a:lnTo>
                    <a:pt x="269" y="53"/>
                  </a:lnTo>
                  <a:lnTo>
                    <a:pt x="271" y="52"/>
                  </a:lnTo>
                  <a:lnTo>
                    <a:pt x="271" y="51"/>
                  </a:lnTo>
                  <a:lnTo>
                    <a:pt x="271" y="49"/>
                  </a:lnTo>
                  <a:lnTo>
                    <a:pt x="274" y="46"/>
                  </a:lnTo>
                  <a:lnTo>
                    <a:pt x="274" y="44"/>
                  </a:lnTo>
                  <a:lnTo>
                    <a:pt x="275" y="39"/>
                  </a:lnTo>
                  <a:lnTo>
                    <a:pt x="273" y="36"/>
                  </a:lnTo>
                  <a:lnTo>
                    <a:pt x="269" y="35"/>
                  </a:lnTo>
                  <a:lnTo>
                    <a:pt x="267" y="32"/>
                  </a:lnTo>
                  <a:lnTo>
                    <a:pt x="267" y="29"/>
                  </a:lnTo>
                  <a:lnTo>
                    <a:pt x="247" y="18"/>
                  </a:lnTo>
                  <a:lnTo>
                    <a:pt x="243" y="16"/>
                  </a:lnTo>
                  <a:lnTo>
                    <a:pt x="241" y="16"/>
                  </a:lnTo>
                  <a:lnTo>
                    <a:pt x="240" y="15"/>
                  </a:lnTo>
                  <a:lnTo>
                    <a:pt x="235" y="15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6" y="16"/>
                  </a:lnTo>
                  <a:lnTo>
                    <a:pt x="222" y="16"/>
                  </a:lnTo>
                  <a:lnTo>
                    <a:pt x="220" y="18"/>
                  </a:lnTo>
                  <a:lnTo>
                    <a:pt x="217" y="16"/>
                  </a:lnTo>
                  <a:lnTo>
                    <a:pt x="215" y="15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5" y="13"/>
                  </a:lnTo>
                  <a:lnTo>
                    <a:pt x="214" y="10"/>
                  </a:lnTo>
                  <a:lnTo>
                    <a:pt x="210" y="9"/>
                  </a:lnTo>
                  <a:lnTo>
                    <a:pt x="209" y="9"/>
                  </a:lnTo>
                  <a:lnTo>
                    <a:pt x="208" y="12"/>
                  </a:lnTo>
                  <a:lnTo>
                    <a:pt x="204" y="12"/>
                  </a:lnTo>
                  <a:lnTo>
                    <a:pt x="204" y="10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4" y="7"/>
                  </a:lnTo>
                  <a:lnTo>
                    <a:pt x="204" y="6"/>
                  </a:lnTo>
                  <a:lnTo>
                    <a:pt x="204" y="5"/>
                  </a:lnTo>
                  <a:lnTo>
                    <a:pt x="203" y="5"/>
                  </a:lnTo>
                  <a:lnTo>
                    <a:pt x="202" y="5"/>
                  </a:lnTo>
                  <a:lnTo>
                    <a:pt x="202" y="3"/>
                  </a:lnTo>
                  <a:lnTo>
                    <a:pt x="202" y="2"/>
                  </a:lnTo>
                  <a:lnTo>
                    <a:pt x="201" y="1"/>
                  </a:lnTo>
                  <a:lnTo>
                    <a:pt x="200" y="1"/>
                  </a:lnTo>
                  <a:lnTo>
                    <a:pt x="200" y="2"/>
                  </a:lnTo>
                  <a:lnTo>
                    <a:pt x="199" y="5"/>
                  </a:lnTo>
                  <a:lnTo>
                    <a:pt x="197" y="5"/>
                  </a:lnTo>
                  <a:lnTo>
                    <a:pt x="197" y="3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3" y="2"/>
                  </a:lnTo>
                  <a:lnTo>
                    <a:pt x="191" y="3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4" y="7"/>
                  </a:lnTo>
                  <a:lnTo>
                    <a:pt x="184" y="9"/>
                  </a:lnTo>
                  <a:lnTo>
                    <a:pt x="183" y="9"/>
                  </a:lnTo>
                  <a:lnTo>
                    <a:pt x="181" y="10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6" y="19"/>
                  </a:lnTo>
                  <a:lnTo>
                    <a:pt x="187" y="19"/>
                  </a:lnTo>
                  <a:lnTo>
                    <a:pt x="188" y="18"/>
                  </a:lnTo>
                  <a:lnTo>
                    <a:pt x="189" y="18"/>
                  </a:lnTo>
                  <a:lnTo>
                    <a:pt x="190" y="16"/>
                  </a:lnTo>
                  <a:lnTo>
                    <a:pt x="194" y="15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197" y="16"/>
                  </a:lnTo>
                  <a:lnTo>
                    <a:pt x="197" y="19"/>
                  </a:lnTo>
                  <a:lnTo>
                    <a:pt x="196" y="19"/>
                  </a:lnTo>
                  <a:lnTo>
                    <a:pt x="196" y="18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5" y="21"/>
                  </a:lnTo>
                  <a:lnTo>
                    <a:pt x="195" y="22"/>
                  </a:lnTo>
                  <a:lnTo>
                    <a:pt x="195" y="23"/>
                  </a:lnTo>
                  <a:lnTo>
                    <a:pt x="194" y="25"/>
                  </a:lnTo>
                  <a:lnTo>
                    <a:pt x="193" y="23"/>
                  </a:lnTo>
                  <a:lnTo>
                    <a:pt x="191" y="21"/>
                  </a:lnTo>
                  <a:lnTo>
                    <a:pt x="190" y="20"/>
                  </a:lnTo>
                  <a:lnTo>
                    <a:pt x="188" y="21"/>
                  </a:lnTo>
                  <a:lnTo>
                    <a:pt x="186" y="22"/>
                  </a:lnTo>
                  <a:lnTo>
                    <a:pt x="186" y="25"/>
                  </a:lnTo>
                  <a:lnTo>
                    <a:pt x="183" y="25"/>
                  </a:lnTo>
                  <a:lnTo>
                    <a:pt x="182" y="25"/>
                  </a:lnTo>
                  <a:lnTo>
                    <a:pt x="177" y="25"/>
                  </a:lnTo>
                  <a:lnTo>
                    <a:pt x="175" y="25"/>
                  </a:lnTo>
                  <a:lnTo>
                    <a:pt x="174" y="23"/>
                  </a:lnTo>
                  <a:lnTo>
                    <a:pt x="174" y="22"/>
                  </a:lnTo>
                  <a:lnTo>
                    <a:pt x="174" y="21"/>
                  </a:lnTo>
                  <a:lnTo>
                    <a:pt x="173" y="21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5" y="21"/>
                  </a:lnTo>
                  <a:lnTo>
                    <a:pt x="164" y="21"/>
                  </a:lnTo>
                  <a:lnTo>
                    <a:pt x="164" y="22"/>
                  </a:lnTo>
                  <a:lnTo>
                    <a:pt x="162" y="23"/>
                  </a:lnTo>
                  <a:lnTo>
                    <a:pt x="161" y="23"/>
                  </a:lnTo>
                  <a:lnTo>
                    <a:pt x="160" y="25"/>
                  </a:lnTo>
                  <a:lnTo>
                    <a:pt x="160" y="26"/>
                  </a:lnTo>
                  <a:lnTo>
                    <a:pt x="158" y="26"/>
                  </a:lnTo>
                  <a:lnTo>
                    <a:pt x="158" y="26"/>
                  </a:lnTo>
                  <a:lnTo>
                    <a:pt x="155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0" y="25"/>
                  </a:lnTo>
                  <a:lnTo>
                    <a:pt x="138" y="23"/>
                  </a:lnTo>
                  <a:lnTo>
                    <a:pt x="137" y="26"/>
                  </a:lnTo>
                  <a:lnTo>
                    <a:pt x="136" y="26"/>
                  </a:lnTo>
                  <a:lnTo>
                    <a:pt x="135" y="27"/>
                  </a:lnTo>
                  <a:lnTo>
                    <a:pt x="131" y="2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125" y="27"/>
                  </a:lnTo>
                  <a:lnTo>
                    <a:pt x="122" y="26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5" y="26"/>
                  </a:lnTo>
                  <a:lnTo>
                    <a:pt x="127" y="23"/>
                  </a:lnTo>
                  <a:lnTo>
                    <a:pt x="124" y="23"/>
                  </a:lnTo>
                  <a:lnTo>
                    <a:pt x="121" y="25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15" y="31"/>
                  </a:lnTo>
                  <a:lnTo>
                    <a:pt x="115" y="32"/>
                  </a:lnTo>
                  <a:lnTo>
                    <a:pt x="114" y="32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2" y="35"/>
                  </a:lnTo>
                  <a:lnTo>
                    <a:pt x="111" y="35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8"/>
                  </a:lnTo>
                  <a:lnTo>
                    <a:pt x="109" y="39"/>
                  </a:lnTo>
                  <a:lnTo>
                    <a:pt x="108" y="40"/>
                  </a:lnTo>
                  <a:lnTo>
                    <a:pt x="106" y="41"/>
                  </a:lnTo>
                  <a:lnTo>
                    <a:pt x="105" y="41"/>
                  </a:lnTo>
                  <a:lnTo>
                    <a:pt x="102" y="41"/>
                  </a:lnTo>
                  <a:lnTo>
                    <a:pt x="101" y="41"/>
                  </a:lnTo>
                  <a:lnTo>
                    <a:pt x="98" y="41"/>
                  </a:lnTo>
                  <a:lnTo>
                    <a:pt x="95" y="42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1" y="41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82" y="34"/>
                  </a:lnTo>
                  <a:lnTo>
                    <a:pt x="79" y="34"/>
                  </a:lnTo>
                  <a:lnTo>
                    <a:pt x="78" y="33"/>
                  </a:lnTo>
                  <a:lnTo>
                    <a:pt x="77" y="34"/>
                  </a:lnTo>
                  <a:lnTo>
                    <a:pt x="76" y="34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7" y="39"/>
                  </a:lnTo>
                  <a:lnTo>
                    <a:pt x="76" y="40"/>
                  </a:lnTo>
                  <a:lnTo>
                    <a:pt x="75" y="41"/>
                  </a:lnTo>
                  <a:lnTo>
                    <a:pt x="73" y="41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9" y="47"/>
                  </a:lnTo>
                  <a:lnTo>
                    <a:pt x="67" y="48"/>
                  </a:lnTo>
                  <a:lnTo>
                    <a:pt x="66" y="51"/>
                  </a:lnTo>
                  <a:lnTo>
                    <a:pt x="76" y="49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79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7" y="54"/>
                  </a:lnTo>
                  <a:lnTo>
                    <a:pt x="76" y="54"/>
                  </a:lnTo>
                  <a:lnTo>
                    <a:pt x="75" y="57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69" y="65"/>
                  </a:lnTo>
                  <a:lnTo>
                    <a:pt x="66" y="67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59" y="78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4" y="80"/>
                  </a:lnTo>
                  <a:lnTo>
                    <a:pt x="53" y="83"/>
                  </a:lnTo>
                  <a:lnTo>
                    <a:pt x="54" y="84"/>
                  </a:lnTo>
                  <a:lnTo>
                    <a:pt x="52" y="86"/>
                  </a:lnTo>
                  <a:lnTo>
                    <a:pt x="47" y="90"/>
                  </a:lnTo>
                  <a:lnTo>
                    <a:pt x="39" y="92"/>
                  </a:lnTo>
                  <a:lnTo>
                    <a:pt x="36" y="94"/>
                  </a:lnTo>
                  <a:lnTo>
                    <a:pt x="34" y="99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4" y="106"/>
                  </a:lnTo>
                  <a:lnTo>
                    <a:pt x="33" y="110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4" y="114"/>
                  </a:lnTo>
                  <a:lnTo>
                    <a:pt x="33" y="116"/>
                  </a:lnTo>
                  <a:lnTo>
                    <a:pt x="33" y="116"/>
                  </a:lnTo>
                  <a:lnTo>
                    <a:pt x="31" y="117"/>
                  </a:lnTo>
                  <a:lnTo>
                    <a:pt x="28" y="119"/>
                  </a:lnTo>
                  <a:lnTo>
                    <a:pt x="28" y="120"/>
                  </a:lnTo>
                  <a:lnTo>
                    <a:pt x="23" y="123"/>
                  </a:lnTo>
                  <a:lnTo>
                    <a:pt x="12" y="133"/>
                  </a:lnTo>
                  <a:lnTo>
                    <a:pt x="11" y="135"/>
                  </a:lnTo>
                  <a:lnTo>
                    <a:pt x="12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7" y="145"/>
                  </a:lnTo>
                  <a:lnTo>
                    <a:pt x="7" y="146"/>
                  </a:lnTo>
                  <a:lnTo>
                    <a:pt x="6" y="146"/>
                  </a:lnTo>
                  <a:lnTo>
                    <a:pt x="6" y="148"/>
                  </a:lnTo>
                  <a:lnTo>
                    <a:pt x="7" y="148"/>
                  </a:lnTo>
                  <a:lnTo>
                    <a:pt x="7" y="149"/>
                  </a:lnTo>
                  <a:lnTo>
                    <a:pt x="7" y="150"/>
                  </a:lnTo>
                  <a:lnTo>
                    <a:pt x="7" y="151"/>
                  </a:lnTo>
                  <a:lnTo>
                    <a:pt x="6" y="151"/>
                  </a:lnTo>
                  <a:lnTo>
                    <a:pt x="6" y="152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2" y="157"/>
                  </a:lnTo>
                  <a:lnTo>
                    <a:pt x="12" y="158"/>
                  </a:lnTo>
                  <a:lnTo>
                    <a:pt x="11" y="162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10" y="168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8" y="170"/>
                  </a:lnTo>
                  <a:lnTo>
                    <a:pt x="7" y="170"/>
                  </a:lnTo>
                  <a:lnTo>
                    <a:pt x="6" y="170"/>
                  </a:lnTo>
                  <a:lnTo>
                    <a:pt x="5" y="170"/>
                  </a:lnTo>
                  <a:lnTo>
                    <a:pt x="1" y="172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1" y="182"/>
                  </a:lnTo>
                  <a:lnTo>
                    <a:pt x="5" y="181"/>
                  </a:lnTo>
                  <a:lnTo>
                    <a:pt x="7" y="181"/>
                  </a:lnTo>
                  <a:lnTo>
                    <a:pt x="11" y="182"/>
                  </a:lnTo>
                  <a:lnTo>
                    <a:pt x="13" y="181"/>
                  </a:lnTo>
                  <a:lnTo>
                    <a:pt x="17" y="176"/>
                  </a:lnTo>
                  <a:lnTo>
                    <a:pt x="21" y="172"/>
                  </a:lnTo>
                  <a:lnTo>
                    <a:pt x="24" y="171"/>
                  </a:lnTo>
                  <a:lnTo>
                    <a:pt x="24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20" y="166"/>
                  </a:lnTo>
                  <a:lnTo>
                    <a:pt x="19" y="166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9" y="162"/>
                  </a:lnTo>
                  <a:lnTo>
                    <a:pt x="20" y="159"/>
                  </a:lnTo>
                  <a:lnTo>
                    <a:pt x="23" y="157"/>
                  </a:lnTo>
                  <a:lnTo>
                    <a:pt x="25" y="155"/>
                  </a:lnTo>
                  <a:lnTo>
                    <a:pt x="27" y="153"/>
                  </a:lnTo>
                  <a:lnTo>
                    <a:pt x="31" y="153"/>
                  </a:lnTo>
                  <a:lnTo>
                    <a:pt x="33" y="153"/>
                  </a:lnTo>
                  <a:lnTo>
                    <a:pt x="38" y="149"/>
                  </a:lnTo>
                  <a:lnTo>
                    <a:pt x="43" y="148"/>
                  </a:lnTo>
                  <a:lnTo>
                    <a:pt x="49" y="148"/>
                  </a:lnTo>
                  <a:lnTo>
                    <a:pt x="60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2" y="156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4" y="169"/>
                  </a:lnTo>
                  <a:lnTo>
                    <a:pt x="62" y="172"/>
                  </a:lnTo>
                  <a:lnTo>
                    <a:pt x="60" y="177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6" y="184"/>
                  </a:lnTo>
                  <a:lnTo>
                    <a:pt x="67" y="185"/>
                  </a:lnTo>
                  <a:lnTo>
                    <a:pt x="66" y="187"/>
                  </a:lnTo>
                  <a:lnTo>
                    <a:pt x="66" y="188"/>
                  </a:lnTo>
                  <a:lnTo>
                    <a:pt x="65" y="188"/>
                  </a:lnTo>
                  <a:lnTo>
                    <a:pt x="66" y="189"/>
                  </a:lnTo>
                  <a:lnTo>
                    <a:pt x="66" y="190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6" y="192"/>
                  </a:lnTo>
                  <a:lnTo>
                    <a:pt x="67" y="192"/>
                  </a:lnTo>
                  <a:lnTo>
                    <a:pt x="69" y="191"/>
                  </a:lnTo>
                  <a:lnTo>
                    <a:pt x="71" y="192"/>
                  </a:lnTo>
                  <a:lnTo>
                    <a:pt x="76" y="197"/>
                  </a:lnTo>
                  <a:lnTo>
                    <a:pt x="77" y="198"/>
                  </a:lnTo>
                  <a:lnTo>
                    <a:pt x="77" y="201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9" y="204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6" y="210"/>
                  </a:lnTo>
                  <a:lnTo>
                    <a:pt x="89" y="210"/>
                  </a:lnTo>
                  <a:lnTo>
                    <a:pt x="90" y="210"/>
                  </a:lnTo>
                  <a:lnTo>
                    <a:pt x="95" y="208"/>
                  </a:lnTo>
                  <a:lnTo>
                    <a:pt x="97" y="207"/>
                  </a:lnTo>
                  <a:lnTo>
                    <a:pt x="98" y="205"/>
                  </a:lnTo>
                  <a:lnTo>
                    <a:pt x="104" y="207"/>
                  </a:lnTo>
                  <a:lnTo>
                    <a:pt x="106" y="205"/>
                  </a:lnTo>
                  <a:lnTo>
                    <a:pt x="111" y="202"/>
                  </a:lnTo>
                  <a:lnTo>
                    <a:pt x="114" y="202"/>
                  </a:lnTo>
                  <a:lnTo>
                    <a:pt x="115" y="201"/>
                  </a:lnTo>
                  <a:lnTo>
                    <a:pt x="116" y="200"/>
                  </a:lnTo>
                  <a:lnTo>
                    <a:pt x="117" y="198"/>
                  </a:lnTo>
                  <a:lnTo>
                    <a:pt x="118" y="198"/>
                  </a:lnTo>
                  <a:lnTo>
                    <a:pt x="125" y="200"/>
                  </a:lnTo>
                  <a:lnTo>
                    <a:pt x="127" y="201"/>
                  </a:lnTo>
                  <a:lnTo>
                    <a:pt x="128" y="202"/>
                  </a:lnTo>
                  <a:lnTo>
                    <a:pt x="129" y="204"/>
                  </a:lnTo>
                  <a:lnTo>
                    <a:pt x="130" y="204"/>
                  </a:lnTo>
                  <a:lnTo>
                    <a:pt x="131" y="204"/>
                  </a:lnTo>
                  <a:lnTo>
                    <a:pt x="136" y="205"/>
                  </a:lnTo>
                  <a:lnTo>
                    <a:pt x="137" y="205"/>
                  </a:lnTo>
                  <a:lnTo>
                    <a:pt x="140" y="205"/>
                  </a:lnTo>
                  <a:lnTo>
                    <a:pt x="141" y="205"/>
                  </a:lnTo>
                  <a:lnTo>
                    <a:pt x="141" y="204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3" y="201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9" y="197"/>
                  </a:lnTo>
                  <a:lnTo>
                    <a:pt x="150" y="197"/>
                  </a:lnTo>
                  <a:lnTo>
                    <a:pt x="150" y="197"/>
                  </a:lnTo>
                  <a:lnTo>
                    <a:pt x="151" y="196"/>
                  </a:lnTo>
                  <a:lnTo>
                    <a:pt x="153" y="195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3" y="190"/>
                  </a:lnTo>
                  <a:lnTo>
                    <a:pt x="153" y="189"/>
                  </a:lnTo>
                  <a:lnTo>
                    <a:pt x="154" y="188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60" y="183"/>
                  </a:lnTo>
                  <a:lnTo>
                    <a:pt x="162" y="179"/>
                  </a:lnTo>
                  <a:lnTo>
                    <a:pt x="162" y="176"/>
                  </a:lnTo>
                  <a:lnTo>
                    <a:pt x="160" y="171"/>
                  </a:lnTo>
                  <a:lnTo>
                    <a:pt x="157" y="170"/>
                  </a:lnTo>
                  <a:lnTo>
                    <a:pt x="157" y="169"/>
                  </a:lnTo>
                  <a:lnTo>
                    <a:pt x="157" y="169"/>
                  </a:lnTo>
                  <a:lnTo>
                    <a:pt x="158" y="168"/>
                  </a:lnTo>
                  <a:lnTo>
                    <a:pt x="160" y="166"/>
                  </a:lnTo>
                  <a:lnTo>
                    <a:pt x="161" y="166"/>
                  </a:lnTo>
                  <a:lnTo>
                    <a:pt x="164" y="165"/>
                  </a:lnTo>
                  <a:lnTo>
                    <a:pt x="167" y="164"/>
                  </a:lnTo>
                  <a:lnTo>
                    <a:pt x="170" y="159"/>
                  </a:lnTo>
                  <a:lnTo>
                    <a:pt x="173" y="158"/>
                  </a:lnTo>
                  <a:lnTo>
                    <a:pt x="174" y="157"/>
                  </a:lnTo>
                  <a:lnTo>
                    <a:pt x="174" y="156"/>
                  </a:lnTo>
                  <a:lnTo>
                    <a:pt x="174" y="155"/>
                  </a:lnTo>
                  <a:lnTo>
                    <a:pt x="174" y="153"/>
                  </a:lnTo>
                  <a:lnTo>
                    <a:pt x="174" y="152"/>
                  </a:lnTo>
                  <a:lnTo>
                    <a:pt x="175" y="150"/>
                  </a:lnTo>
                  <a:lnTo>
                    <a:pt x="177" y="149"/>
                  </a:lnTo>
                  <a:lnTo>
                    <a:pt x="180" y="148"/>
                  </a:lnTo>
                  <a:lnTo>
                    <a:pt x="181" y="148"/>
                  </a:lnTo>
                  <a:lnTo>
                    <a:pt x="183" y="149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4" y="159"/>
                  </a:lnTo>
                  <a:lnTo>
                    <a:pt x="183" y="165"/>
                  </a:lnTo>
                  <a:lnTo>
                    <a:pt x="183" y="168"/>
                  </a:lnTo>
                  <a:lnTo>
                    <a:pt x="183" y="169"/>
                  </a:lnTo>
                  <a:lnTo>
                    <a:pt x="184" y="171"/>
                  </a:lnTo>
                  <a:lnTo>
                    <a:pt x="186" y="172"/>
                  </a:lnTo>
                  <a:lnTo>
                    <a:pt x="188" y="174"/>
                  </a:lnTo>
                  <a:lnTo>
                    <a:pt x="190" y="175"/>
                  </a:lnTo>
                  <a:lnTo>
                    <a:pt x="191" y="176"/>
                  </a:lnTo>
                  <a:lnTo>
                    <a:pt x="197" y="184"/>
                  </a:lnTo>
                  <a:lnTo>
                    <a:pt x="199" y="184"/>
                  </a:lnTo>
                  <a:lnTo>
                    <a:pt x="202" y="187"/>
                  </a:lnTo>
                  <a:lnTo>
                    <a:pt x="203" y="187"/>
                  </a:lnTo>
                  <a:lnTo>
                    <a:pt x="204" y="185"/>
                  </a:lnTo>
                  <a:lnTo>
                    <a:pt x="206" y="185"/>
                  </a:lnTo>
                  <a:lnTo>
                    <a:pt x="207" y="187"/>
                  </a:lnTo>
                  <a:lnTo>
                    <a:pt x="208" y="187"/>
                  </a:lnTo>
                  <a:lnTo>
                    <a:pt x="210" y="187"/>
                  </a:lnTo>
                  <a:lnTo>
                    <a:pt x="212" y="188"/>
                  </a:lnTo>
                  <a:lnTo>
                    <a:pt x="214" y="190"/>
                  </a:lnTo>
                  <a:lnTo>
                    <a:pt x="213" y="192"/>
                  </a:lnTo>
                  <a:lnTo>
                    <a:pt x="210" y="196"/>
                  </a:lnTo>
                  <a:lnTo>
                    <a:pt x="209" y="197"/>
                  </a:lnTo>
                  <a:lnTo>
                    <a:pt x="209" y="198"/>
                  </a:lnTo>
                  <a:lnTo>
                    <a:pt x="210" y="198"/>
                  </a:lnTo>
                  <a:lnTo>
                    <a:pt x="212" y="198"/>
                  </a:lnTo>
                  <a:lnTo>
                    <a:pt x="215" y="201"/>
                  </a:lnTo>
                  <a:lnTo>
                    <a:pt x="216" y="202"/>
                  </a:lnTo>
                  <a:lnTo>
                    <a:pt x="217" y="204"/>
                  </a:lnTo>
                  <a:lnTo>
                    <a:pt x="219" y="207"/>
                  </a:lnTo>
                  <a:lnTo>
                    <a:pt x="220" y="208"/>
                  </a:lnTo>
                  <a:lnTo>
                    <a:pt x="220" y="209"/>
                  </a:lnTo>
                  <a:lnTo>
                    <a:pt x="220" y="211"/>
                  </a:lnTo>
                  <a:lnTo>
                    <a:pt x="220" y="213"/>
                  </a:lnTo>
                  <a:lnTo>
                    <a:pt x="219" y="214"/>
                  </a:lnTo>
                  <a:lnTo>
                    <a:pt x="219" y="216"/>
                  </a:lnTo>
                  <a:lnTo>
                    <a:pt x="222" y="215"/>
                  </a:lnTo>
                  <a:lnTo>
                    <a:pt x="225" y="216"/>
                  </a:lnTo>
                  <a:lnTo>
                    <a:pt x="227" y="216"/>
                  </a:lnTo>
                  <a:lnTo>
                    <a:pt x="229" y="214"/>
                  </a:lnTo>
                  <a:lnTo>
                    <a:pt x="230" y="209"/>
                  </a:lnTo>
                  <a:lnTo>
                    <a:pt x="230" y="208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7" y="204"/>
                  </a:lnTo>
                  <a:lnTo>
                    <a:pt x="227" y="203"/>
                  </a:lnTo>
                  <a:lnTo>
                    <a:pt x="226" y="202"/>
                  </a:lnTo>
                  <a:lnTo>
                    <a:pt x="226" y="201"/>
                  </a:lnTo>
                  <a:lnTo>
                    <a:pt x="225" y="201"/>
                  </a:lnTo>
                  <a:lnTo>
                    <a:pt x="225" y="200"/>
                  </a:lnTo>
                  <a:lnTo>
                    <a:pt x="226" y="200"/>
                  </a:lnTo>
                  <a:lnTo>
                    <a:pt x="228" y="197"/>
                  </a:lnTo>
                  <a:lnTo>
                    <a:pt x="227" y="195"/>
                  </a:lnTo>
                  <a:lnTo>
                    <a:pt x="227" y="194"/>
                  </a:lnTo>
                  <a:lnTo>
                    <a:pt x="229" y="191"/>
                  </a:lnTo>
                  <a:lnTo>
                    <a:pt x="230" y="191"/>
                  </a:lnTo>
                  <a:lnTo>
                    <a:pt x="230" y="190"/>
                  </a:lnTo>
                  <a:lnTo>
                    <a:pt x="230" y="188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3" y="182"/>
                  </a:lnTo>
                  <a:lnTo>
                    <a:pt x="238" y="178"/>
                  </a:lnTo>
                  <a:lnTo>
                    <a:pt x="239" y="178"/>
                  </a:lnTo>
                  <a:lnTo>
                    <a:pt x="239" y="177"/>
                  </a:lnTo>
                  <a:lnTo>
                    <a:pt x="239" y="176"/>
                  </a:lnTo>
                  <a:lnTo>
                    <a:pt x="240" y="175"/>
                  </a:lnTo>
                  <a:lnTo>
                    <a:pt x="240" y="174"/>
                  </a:lnTo>
                  <a:lnTo>
                    <a:pt x="241" y="174"/>
                  </a:lnTo>
                  <a:lnTo>
                    <a:pt x="242" y="172"/>
                  </a:lnTo>
                  <a:lnTo>
                    <a:pt x="243" y="171"/>
                  </a:lnTo>
                  <a:lnTo>
                    <a:pt x="245" y="169"/>
                  </a:lnTo>
                  <a:lnTo>
                    <a:pt x="246" y="164"/>
                  </a:lnTo>
                  <a:lnTo>
                    <a:pt x="247" y="162"/>
                  </a:lnTo>
                  <a:lnTo>
                    <a:pt x="247" y="161"/>
                  </a:lnTo>
                  <a:lnTo>
                    <a:pt x="246" y="156"/>
                  </a:lnTo>
                  <a:lnTo>
                    <a:pt x="246" y="155"/>
                  </a:lnTo>
                  <a:lnTo>
                    <a:pt x="246" y="153"/>
                  </a:lnTo>
                  <a:lnTo>
                    <a:pt x="246" y="152"/>
                  </a:lnTo>
                  <a:lnTo>
                    <a:pt x="245" y="151"/>
                  </a:lnTo>
                  <a:lnTo>
                    <a:pt x="243" y="150"/>
                  </a:lnTo>
                  <a:lnTo>
                    <a:pt x="245" y="146"/>
                  </a:lnTo>
                  <a:lnTo>
                    <a:pt x="246" y="144"/>
                  </a:lnTo>
                  <a:lnTo>
                    <a:pt x="247" y="143"/>
                  </a:lnTo>
                  <a:lnTo>
                    <a:pt x="252" y="143"/>
                  </a:lnTo>
                  <a:lnTo>
                    <a:pt x="253" y="143"/>
                  </a:lnTo>
                  <a:lnTo>
                    <a:pt x="253" y="144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59" y="144"/>
                  </a:lnTo>
                  <a:lnTo>
                    <a:pt x="259" y="155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61" y="158"/>
                  </a:lnTo>
                  <a:lnTo>
                    <a:pt x="264" y="163"/>
                  </a:lnTo>
                  <a:lnTo>
                    <a:pt x="265" y="164"/>
                  </a:lnTo>
                  <a:lnTo>
                    <a:pt x="266" y="165"/>
                  </a:lnTo>
                  <a:lnTo>
                    <a:pt x="268" y="166"/>
                  </a:lnTo>
                  <a:lnTo>
                    <a:pt x="277" y="166"/>
                  </a:lnTo>
                  <a:lnTo>
                    <a:pt x="278" y="165"/>
                  </a:lnTo>
                  <a:lnTo>
                    <a:pt x="279" y="164"/>
                  </a:lnTo>
                  <a:lnTo>
                    <a:pt x="279" y="163"/>
                  </a:lnTo>
                  <a:lnTo>
                    <a:pt x="279" y="162"/>
                  </a:lnTo>
                  <a:lnTo>
                    <a:pt x="279" y="161"/>
                  </a:lnTo>
                  <a:lnTo>
                    <a:pt x="280" y="159"/>
                  </a:lnTo>
                  <a:lnTo>
                    <a:pt x="281" y="159"/>
                  </a:lnTo>
                  <a:lnTo>
                    <a:pt x="282" y="161"/>
                  </a:lnTo>
                  <a:lnTo>
                    <a:pt x="284" y="161"/>
                  </a:lnTo>
                  <a:lnTo>
                    <a:pt x="286" y="161"/>
                  </a:lnTo>
                  <a:lnTo>
                    <a:pt x="290" y="157"/>
                  </a:lnTo>
                  <a:lnTo>
                    <a:pt x="293" y="157"/>
                  </a:lnTo>
                  <a:lnTo>
                    <a:pt x="294" y="157"/>
                  </a:lnTo>
                  <a:lnTo>
                    <a:pt x="295" y="157"/>
                  </a:lnTo>
                  <a:lnTo>
                    <a:pt x="298" y="158"/>
                  </a:lnTo>
                  <a:lnTo>
                    <a:pt x="299" y="161"/>
                  </a:lnTo>
                  <a:lnTo>
                    <a:pt x="299" y="163"/>
                  </a:lnTo>
                  <a:lnTo>
                    <a:pt x="299" y="165"/>
                  </a:lnTo>
                  <a:lnTo>
                    <a:pt x="300" y="166"/>
                  </a:lnTo>
                  <a:lnTo>
                    <a:pt x="304" y="169"/>
                  </a:lnTo>
                  <a:lnTo>
                    <a:pt x="304" y="170"/>
                  </a:lnTo>
                  <a:lnTo>
                    <a:pt x="304" y="172"/>
                  </a:lnTo>
                  <a:lnTo>
                    <a:pt x="306" y="172"/>
                  </a:lnTo>
                  <a:lnTo>
                    <a:pt x="310" y="171"/>
                  </a:lnTo>
                  <a:lnTo>
                    <a:pt x="312" y="170"/>
                  </a:lnTo>
                  <a:lnTo>
                    <a:pt x="313" y="169"/>
                  </a:lnTo>
                  <a:lnTo>
                    <a:pt x="312" y="168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8"/>
                  </a:lnTo>
                  <a:lnTo>
                    <a:pt x="311" y="157"/>
                  </a:lnTo>
                  <a:lnTo>
                    <a:pt x="311" y="156"/>
                  </a:lnTo>
                  <a:lnTo>
                    <a:pt x="312" y="153"/>
                  </a:lnTo>
                  <a:lnTo>
                    <a:pt x="311" y="152"/>
                  </a:lnTo>
                  <a:lnTo>
                    <a:pt x="310" y="151"/>
                  </a:lnTo>
                  <a:lnTo>
                    <a:pt x="306" y="151"/>
                  </a:lnTo>
                  <a:lnTo>
                    <a:pt x="304" y="150"/>
                  </a:lnTo>
                  <a:lnTo>
                    <a:pt x="303" y="149"/>
                  </a:lnTo>
                  <a:lnTo>
                    <a:pt x="304" y="146"/>
                  </a:lnTo>
                  <a:lnTo>
                    <a:pt x="304" y="145"/>
                  </a:lnTo>
                  <a:lnTo>
                    <a:pt x="303" y="144"/>
                  </a:lnTo>
                  <a:lnTo>
                    <a:pt x="303" y="143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07" y="132"/>
                  </a:lnTo>
                  <a:lnTo>
                    <a:pt x="308" y="131"/>
                  </a:lnTo>
                  <a:lnTo>
                    <a:pt x="316" y="130"/>
                  </a:lnTo>
                  <a:lnTo>
                    <a:pt x="317" y="130"/>
                  </a:lnTo>
                  <a:lnTo>
                    <a:pt x="318" y="130"/>
                  </a:lnTo>
                  <a:lnTo>
                    <a:pt x="318" y="132"/>
                  </a:lnTo>
                  <a:lnTo>
                    <a:pt x="318" y="135"/>
                  </a:lnTo>
                  <a:lnTo>
                    <a:pt x="318" y="136"/>
                  </a:lnTo>
                  <a:lnTo>
                    <a:pt x="321" y="136"/>
                  </a:lnTo>
                  <a:lnTo>
                    <a:pt x="321" y="137"/>
                  </a:lnTo>
                  <a:lnTo>
                    <a:pt x="323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5" y="138"/>
                  </a:lnTo>
                  <a:lnTo>
                    <a:pt x="327" y="138"/>
                  </a:lnTo>
                  <a:lnTo>
                    <a:pt x="333" y="139"/>
                  </a:lnTo>
                  <a:lnTo>
                    <a:pt x="334" y="139"/>
                  </a:lnTo>
                  <a:lnTo>
                    <a:pt x="334" y="138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6" y="132"/>
                  </a:lnTo>
                  <a:lnTo>
                    <a:pt x="336" y="130"/>
                  </a:lnTo>
                  <a:lnTo>
                    <a:pt x="333" y="129"/>
                  </a:lnTo>
                  <a:lnTo>
                    <a:pt x="331" y="127"/>
                  </a:lnTo>
                  <a:lnTo>
                    <a:pt x="329" y="126"/>
                  </a:lnTo>
                  <a:lnTo>
                    <a:pt x="329" y="124"/>
                  </a:lnTo>
                  <a:lnTo>
                    <a:pt x="329" y="123"/>
                  </a:lnTo>
                  <a:lnTo>
                    <a:pt x="330" y="123"/>
                  </a:lnTo>
                  <a:lnTo>
                    <a:pt x="330" y="122"/>
                  </a:lnTo>
                  <a:lnTo>
                    <a:pt x="331" y="119"/>
                  </a:lnTo>
                  <a:lnTo>
                    <a:pt x="331" y="118"/>
                  </a:lnTo>
                  <a:lnTo>
                    <a:pt x="331" y="117"/>
                  </a:lnTo>
                  <a:lnTo>
                    <a:pt x="332" y="116"/>
                  </a:lnTo>
                  <a:lnTo>
                    <a:pt x="333" y="114"/>
                  </a:lnTo>
                  <a:lnTo>
                    <a:pt x="333" y="113"/>
                  </a:lnTo>
                  <a:lnTo>
                    <a:pt x="332" y="112"/>
                  </a:lnTo>
                  <a:lnTo>
                    <a:pt x="332" y="111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4" y="107"/>
                  </a:lnTo>
                  <a:lnTo>
                    <a:pt x="334" y="104"/>
                  </a:lnTo>
                  <a:lnTo>
                    <a:pt x="334" y="101"/>
                  </a:lnTo>
                  <a:lnTo>
                    <a:pt x="336" y="9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84">
              <a:extLst>
                <a:ext uri="{FF2B5EF4-FFF2-40B4-BE49-F238E27FC236}">
                  <a16:creationId xmlns:a16="http://schemas.microsoft.com/office/drawing/2014/main" id="{980EC42F-F355-4EE7-2877-B6CB1813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4" y="2641600"/>
              <a:ext cx="674688" cy="330200"/>
            </a:xfrm>
            <a:custGeom>
              <a:avLst/>
              <a:gdLst>
                <a:gd name="T0" fmla="*/ 400 w 425"/>
                <a:gd name="T1" fmla="*/ 51 h 208"/>
                <a:gd name="T2" fmla="*/ 385 w 425"/>
                <a:gd name="T3" fmla="*/ 40 h 208"/>
                <a:gd name="T4" fmla="*/ 368 w 425"/>
                <a:gd name="T5" fmla="*/ 27 h 208"/>
                <a:gd name="T6" fmla="*/ 356 w 425"/>
                <a:gd name="T7" fmla="*/ 20 h 208"/>
                <a:gd name="T8" fmla="*/ 342 w 425"/>
                <a:gd name="T9" fmla="*/ 21 h 208"/>
                <a:gd name="T10" fmla="*/ 322 w 425"/>
                <a:gd name="T11" fmla="*/ 21 h 208"/>
                <a:gd name="T12" fmla="*/ 315 w 425"/>
                <a:gd name="T13" fmla="*/ 25 h 208"/>
                <a:gd name="T14" fmla="*/ 305 w 425"/>
                <a:gd name="T15" fmla="*/ 33 h 208"/>
                <a:gd name="T16" fmla="*/ 295 w 425"/>
                <a:gd name="T17" fmla="*/ 31 h 208"/>
                <a:gd name="T18" fmla="*/ 277 w 425"/>
                <a:gd name="T19" fmla="*/ 25 h 208"/>
                <a:gd name="T20" fmla="*/ 259 w 425"/>
                <a:gd name="T21" fmla="*/ 23 h 208"/>
                <a:gd name="T22" fmla="*/ 248 w 425"/>
                <a:gd name="T23" fmla="*/ 32 h 208"/>
                <a:gd name="T24" fmla="*/ 241 w 425"/>
                <a:gd name="T25" fmla="*/ 43 h 208"/>
                <a:gd name="T26" fmla="*/ 225 w 425"/>
                <a:gd name="T27" fmla="*/ 45 h 208"/>
                <a:gd name="T28" fmla="*/ 220 w 425"/>
                <a:gd name="T29" fmla="*/ 38 h 208"/>
                <a:gd name="T30" fmla="*/ 218 w 425"/>
                <a:gd name="T31" fmla="*/ 26 h 208"/>
                <a:gd name="T32" fmla="*/ 209 w 425"/>
                <a:gd name="T33" fmla="*/ 19 h 208"/>
                <a:gd name="T34" fmla="*/ 198 w 425"/>
                <a:gd name="T35" fmla="*/ 2 h 208"/>
                <a:gd name="T36" fmla="*/ 183 w 425"/>
                <a:gd name="T37" fmla="*/ 7 h 208"/>
                <a:gd name="T38" fmla="*/ 176 w 425"/>
                <a:gd name="T39" fmla="*/ 18 h 208"/>
                <a:gd name="T40" fmla="*/ 166 w 425"/>
                <a:gd name="T41" fmla="*/ 21 h 208"/>
                <a:gd name="T42" fmla="*/ 157 w 425"/>
                <a:gd name="T43" fmla="*/ 15 h 208"/>
                <a:gd name="T44" fmla="*/ 139 w 425"/>
                <a:gd name="T45" fmla="*/ 13 h 208"/>
                <a:gd name="T46" fmla="*/ 126 w 425"/>
                <a:gd name="T47" fmla="*/ 15 h 208"/>
                <a:gd name="T48" fmla="*/ 113 w 425"/>
                <a:gd name="T49" fmla="*/ 29 h 208"/>
                <a:gd name="T50" fmla="*/ 94 w 425"/>
                <a:gd name="T51" fmla="*/ 58 h 208"/>
                <a:gd name="T52" fmla="*/ 79 w 425"/>
                <a:gd name="T53" fmla="*/ 68 h 208"/>
                <a:gd name="T54" fmla="*/ 70 w 425"/>
                <a:gd name="T55" fmla="*/ 78 h 208"/>
                <a:gd name="T56" fmla="*/ 41 w 425"/>
                <a:gd name="T57" fmla="*/ 87 h 208"/>
                <a:gd name="T58" fmla="*/ 17 w 425"/>
                <a:gd name="T59" fmla="*/ 91 h 208"/>
                <a:gd name="T60" fmla="*/ 8 w 425"/>
                <a:gd name="T61" fmla="*/ 119 h 208"/>
                <a:gd name="T62" fmla="*/ 1 w 425"/>
                <a:gd name="T63" fmla="*/ 137 h 208"/>
                <a:gd name="T64" fmla="*/ 5 w 425"/>
                <a:gd name="T65" fmla="*/ 143 h 208"/>
                <a:gd name="T66" fmla="*/ 9 w 425"/>
                <a:gd name="T67" fmla="*/ 150 h 208"/>
                <a:gd name="T68" fmla="*/ 14 w 425"/>
                <a:gd name="T69" fmla="*/ 165 h 208"/>
                <a:gd name="T70" fmla="*/ 16 w 425"/>
                <a:gd name="T71" fmla="*/ 173 h 208"/>
                <a:gd name="T72" fmla="*/ 31 w 425"/>
                <a:gd name="T73" fmla="*/ 179 h 208"/>
                <a:gd name="T74" fmla="*/ 54 w 425"/>
                <a:gd name="T75" fmla="*/ 198 h 208"/>
                <a:gd name="T76" fmla="*/ 62 w 425"/>
                <a:gd name="T77" fmla="*/ 203 h 208"/>
                <a:gd name="T78" fmla="*/ 112 w 425"/>
                <a:gd name="T79" fmla="*/ 204 h 208"/>
                <a:gd name="T80" fmla="*/ 144 w 425"/>
                <a:gd name="T81" fmla="*/ 199 h 208"/>
                <a:gd name="T82" fmla="*/ 142 w 425"/>
                <a:gd name="T83" fmla="*/ 184 h 208"/>
                <a:gd name="T84" fmla="*/ 150 w 425"/>
                <a:gd name="T85" fmla="*/ 176 h 208"/>
                <a:gd name="T86" fmla="*/ 179 w 425"/>
                <a:gd name="T87" fmla="*/ 172 h 208"/>
                <a:gd name="T88" fmla="*/ 199 w 425"/>
                <a:gd name="T89" fmla="*/ 157 h 208"/>
                <a:gd name="T90" fmla="*/ 217 w 425"/>
                <a:gd name="T91" fmla="*/ 158 h 208"/>
                <a:gd name="T92" fmla="*/ 224 w 425"/>
                <a:gd name="T93" fmla="*/ 163 h 208"/>
                <a:gd name="T94" fmla="*/ 242 w 425"/>
                <a:gd name="T95" fmla="*/ 158 h 208"/>
                <a:gd name="T96" fmla="*/ 251 w 425"/>
                <a:gd name="T97" fmla="*/ 150 h 208"/>
                <a:gd name="T98" fmla="*/ 263 w 425"/>
                <a:gd name="T99" fmla="*/ 143 h 208"/>
                <a:gd name="T100" fmla="*/ 271 w 425"/>
                <a:gd name="T101" fmla="*/ 121 h 208"/>
                <a:gd name="T102" fmla="*/ 302 w 425"/>
                <a:gd name="T103" fmla="*/ 119 h 208"/>
                <a:gd name="T104" fmla="*/ 324 w 425"/>
                <a:gd name="T105" fmla="*/ 123 h 208"/>
                <a:gd name="T106" fmla="*/ 333 w 425"/>
                <a:gd name="T107" fmla="*/ 119 h 208"/>
                <a:gd name="T108" fmla="*/ 348 w 425"/>
                <a:gd name="T109" fmla="*/ 120 h 208"/>
                <a:gd name="T110" fmla="*/ 356 w 425"/>
                <a:gd name="T111" fmla="*/ 132 h 208"/>
                <a:gd name="T112" fmla="*/ 379 w 425"/>
                <a:gd name="T113" fmla="*/ 139 h 208"/>
                <a:gd name="T114" fmla="*/ 394 w 425"/>
                <a:gd name="T115" fmla="*/ 136 h 208"/>
                <a:gd name="T116" fmla="*/ 401 w 425"/>
                <a:gd name="T117" fmla="*/ 110 h 208"/>
                <a:gd name="T118" fmla="*/ 409 w 425"/>
                <a:gd name="T119" fmla="*/ 99 h 208"/>
                <a:gd name="T120" fmla="*/ 411 w 425"/>
                <a:gd name="T121" fmla="*/ 86 h 208"/>
                <a:gd name="T122" fmla="*/ 418 w 425"/>
                <a:gd name="T123" fmla="*/ 71 h 208"/>
                <a:gd name="T124" fmla="*/ 422 w 425"/>
                <a:gd name="T125" fmla="*/ 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208">
                  <a:moveTo>
                    <a:pt x="417" y="58"/>
                  </a:moveTo>
                  <a:lnTo>
                    <a:pt x="413" y="58"/>
                  </a:lnTo>
                  <a:lnTo>
                    <a:pt x="411" y="54"/>
                  </a:lnTo>
                  <a:lnTo>
                    <a:pt x="408" y="53"/>
                  </a:lnTo>
                  <a:lnTo>
                    <a:pt x="405" y="53"/>
                  </a:lnTo>
                  <a:lnTo>
                    <a:pt x="401" y="52"/>
                  </a:lnTo>
                  <a:lnTo>
                    <a:pt x="400" y="52"/>
                  </a:lnTo>
                  <a:lnTo>
                    <a:pt x="400" y="51"/>
                  </a:lnTo>
                  <a:lnTo>
                    <a:pt x="400" y="49"/>
                  </a:lnTo>
                  <a:lnTo>
                    <a:pt x="399" y="48"/>
                  </a:lnTo>
                  <a:lnTo>
                    <a:pt x="396" y="48"/>
                  </a:lnTo>
                  <a:lnTo>
                    <a:pt x="395" y="48"/>
                  </a:lnTo>
                  <a:lnTo>
                    <a:pt x="393" y="46"/>
                  </a:lnTo>
                  <a:lnTo>
                    <a:pt x="387" y="45"/>
                  </a:lnTo>
                  <a:lnTo>
                    <a:pt x="385" y="43"/>
                  </a:lnTo>
                  <a:lnTo>
                    <a:pt x="385" y="40"/>
                  </a:lnTo>
                  <a:lnTo>
                    <a:pt x="383" y="35"/>
                  </a:lnTo>
                  <a:lnTo>
                    <a:pt x="382" y="32"/>
                  </a:lnTo>
                  <a:lnTo>
                    <a:pt x="380" y="29"/>
                  </a:lnTo>
                  <a:lnTo>
                    <a:pt x="375" y="28"/>
                  </a:lnTo>
                  <a:lnTo>
                    <a:pt x="373" y="26"/>
                  </a:lnTo>
                  <a:lnTo>
                    <a:pt x="372" y="25"/>
                  </a:lnTo>
                  <a:lnTo>
                    <a:pt x="369" y="26"/>
                  </a:lnTo>
                  <a:lnTo>
                    <a:pt x="368" y="27"/>
                  </a:lnTo>
                  <a:lnTo>
                    <a:pt x="367" y="28"/>
                  </a:lnTo>
                  <a:lnTo>
                    <a:pt x="365" y="27"/>
                  </a:lnTo>
                  <a:lnTo>
                    <a:pt x="362" y="23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9" y="22"/>
                  </a:lnTo>
                  <a:lnTo>
                    <a:pt x="357" y="21"/>
                  </a:lnTo>
                  <a:lnTo>
                    <a:pt x="356" y="20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0" y="20"/>
                  </a:lnTo>
                  <a:lnTo>
                    <a:pt x="349" y="20"/>
                  </a:lnTo>
                  <a:lnTo>
                    <a:pt x="347" y="21"/>
                  </a:lnTo>
                  <a:lnTo>
                    <a:pt x="346" y="20"/>
                  </a:lnTo>
                  <a:lnTo>
                    <a:pt x="343" y="21"/>
                  </a:lnTo>
                  <a:lnTo>
                    <a:pt x="342" y="21"/>
                  </a:lnTo>
                  <a:lnTo>
                    <a:pt x="334" y="19"/>
                  </a:lnTo>
                  <a:lnTo>
                    <a:pt x="330" y="16"/>
                  </a:lnTo>
                  <a:lnTo>
                    <a:pt x="329" y="16"/>
                  </a:lnTo>
                  <a:lnTo>
                    <a:pt x="328" y="18"/>
                  </a:lnTo>
                  <a:lnTo>
                    <a:pt x="326" y="21"/>
                  </a:lnTo>
                  <a:lnTo>
                    <a:pt x="324" y="22"/>
                  </a:lnTo>
                  <a:lnTo>
                    <a:pt x="323" y="22"/>
                  </a:lnTo>
                  <a:lnTo>
                    <a:pt x="322" y="21"/>
                  </a:lnTo>
                  <a:lnTo>
                    <a:pt x="321" y="20"/>
                  </a:lnTo>
                  <a:lnTo>
                    <a:pt x="320" y="20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4" y="21"/>
                  </a:lnTo>
                  <a:lnTo>
                    <a:pt x="313" y="22"/>
                  </a:lnTo>
                  <a:lnTo>
                    <a:pt x="314" y="23"/>
                  </a:lnTo>
                  <a:lnTo>
                    <a:pt x="315" y="25"/>
                  </a:lnTo>
                  <a:lnTo>
                    <a:pt x="316" y="26"/>
                  </a:lnTo>
                  <a:lnTo>
                    <a:pt x="315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1" y="28"/>
                  </a:lnTo>
                  <a:lnTo>
                    <a:pt x="309" y="29"/>
                  </a:lnTo>
                  <a:lnTo>
                    <a:pt x="307" y="32"/>
                  </a:lnTo>
                  <a:lnTo>
                    <a:pt x="305" y="33"/>
                  </a:lnTo>
                  <a:lnTo>
                    <a:pt x="303" y="34"/>
                  </a:lnTo>
                  <a:lnTo>
                    <a:pt x="302" y="34"/>
                  </a:lnTo>
                  <a:lnTo>
                    <a:pt x="301" y="33"/>
                  </a:lnTo>
                  <a:lnTo>
                    <a:pt x="300" y="32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1"/>
                  </a:lnTo>
                  <a:lnTo>
                    <a:pt x="295" y="31"/>
                  </a:lnTo>
                  <a:lnTo>
                    <a:pt x="294" y="29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3" y="22"/>
                  </a:lnTo>
                  <a:lnTo>
                    <a:pt x="281" y="22"/>
                  </a:lnTo>
                  <a:lnTo>
                    <a:pt x="280" y="22"/>
                  </a:lnTo>
                  <a:lnTo>
                    <a:pt x="278" y="25"/>
                  </a:lnTo>
                  <a:lnTo>
                    <a:pt x="277" y="25"/>
                  </a:lnTo>
                  <a:lnTo>
                    <a:pt x="276" y="26"/>
                  </a:lnTo>
                  <a:lnTo>
                    <a:pt x="274" y="26"/>
                  </a:lnTo>
                  <a:lnTo>
                    <a:pt x="269" y="22"/>
                  </a:lnTo>
                  <a:lnTo>
                    <a:pt x="268" y="22"/>
                  </a:lnTo>
                  <a:lnTo>
                    <a:pt x="268" y="25"/>
                  </a:lnTo>
                  <a:lnTo>
                    <a:pt x="263" y="25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3"/>
                  </a:lnTo>
                  <a:lnTo>
                    <a:pt x="258" y="25"/>
                  </a:lnTo>
                  <a:lnTo>
                    <a:pt x="258" y="26"/>
                  </a:lnTo>
                  <a:lnTo>
                    <a:pt x="257" y="27"/>
                  </a:lnTo>
                  <a:lnTo>
                    <a:pt x="257" y="29"/>
                  </a:lnTo>
                  <a:lnTo>
                    <a:pt x="251" y="29"/>
                  </a:lnTo>
                  <a:lnTo>
                    <a:pt x="250" y="29"/>
                  </a:lnTo>
                  <a:lnTo>
                    <a:pt x="248" y="32"/>
                  </a:lnTo>
                  <a:lnTo>
                    <a:pt x="246" y="33"/>
                  </a:lnTo>
                  <a:lnTo>
                    <a:pt x="245" y="32"/>
                  </a:lnTo>
                  <a:lnTo>
                    <a:pt x="245" y="33"/>
                  </a:lnTo>
                  <a:lnTo>
                    <a:pt x="243" y="36"/>
                  </a:lnTo>
                  <a:lnTo>
                    <a:pt x="243" y="38"/>
                  </a:lnTo>
                  <a:lnTo>
                    <a:pt x="242" y="39"/>
                  </a:lnTo>
                  <a:lnTo>
                    <a:pt x="242" y="40"/>
                  </a:lnTo>
                  <a:lnTo>
                    <a:pt x="241" y="43"/>
                  </a:lnTo>
                  <a:lnTo>
                    <a:pt x="241" y="47"/>
                  </a:lnTo>
                  <a:lnTo>
                    <a:pt x="239" y="48"/>
                  </a:lnTo>
                  <a:lnTo>
                    <a:pt x="237" y="47"/>
                  </a:lnTo>
                  <a:lnTo>
                    <a:pt x="233" y="43"/>
                  </a:lnTo>
                  <a:lnTo>
                    <a:pt x="231" y="42"/>
                  </a:lnTo>
                  <a:lnTo>
                    <a:pt x="229" y="42"/>
                  </a:lnTo>
                  <a:lnTo>
                    <a:pt x="228" y="43"/>
                  </a:lnTo>
                  <a:lnTo>
                    <a:pt x="225" y="45"/>
                  </a:lnTo>
                  <a:lnTo>
                    <a:pt x="224" y="46"/>
                  </a:lnTo>
                  <a:lnTo>
                    <a:pt x="223" y="47"/>
                  </a:lnTo>
                  <a:lnTo>
                    <a:pt x="219" y="46"/>
                  </a:lnTo>
                  <a:lnTo>
                    <a:pt x="217" y="46"/>
                  </a:lnTo>
                  <a:lnTo>
                    <a:pt x="216" y="45"/>
                  </a:lnTo>
                  <a:lnTo>
                    <a:pt x="217" y="42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19" y="34"/>
                  </a:lnTo>
                  <a:lnTo>
                    <a:pt x="218" y="34"/>
                  </a:lnTo>
                  <a:lnTo>
                    <a:pt x="219" y="33"/>
                  </a:lnTo>
                  <a:lnTo>
                    <a:pt x="219" y="32"/>
                  </a:lnTo>
                  <a:lnTo>
                    <a:pt x="219" y="27"/>
                  </a:lnTo>
                  <a:lnTo>
                    <a:pt x="218" y="26"/>
                  </a:lnTo>
                  <a:lnTo>
                    <a:pt x="218" y="23"/>
                  </a:lnTo>
                  <a:lnTo>
                    <a:pt x="217" y="22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2" y="23"/>
                  </a:lnTo>
                  <a:lnTo>
                    <a:pt x="207" y="22"/>
                  </a:lnTo>
                  <a:lnTo>
                    <a:pt x="209" y="21"/>
                  </a:lnTo>
                  <a:lnTo>
                    <a:pt x="209" y="19"/>
                  </a:lnTo>
                  <a:lnTo>
                    <a:pt x="209" y="18"/>
                  </a:lnTo>
                  <a:lnTo>
                    <a:pt x="205" y="18"/>
                  </a:lnTo>
                  <a:lnTo>
                    <a:pt x="204" y="16"/>
                  </a:lnTo>
                  <a:lnTo>
                    <a:pt x="203" y="16"/>
                  </a:lnTo>
                  <a:lnTo>
                    <a:pt x="202" y="15"/>
                  </a:lnTo>
                  <a:lnTo>
                    <a:pt x="200" y="12"/>
                  </a:lnTo>
                  <a:lnTo>
                    <a:pt x="199" y="5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186" y="7"/>
                  </a:lnTo>
                  <a:lnTo>
                    <a:pt x="185" y="7"/>
                  </a:lnTo>
                  <a:lnTo>
                    <a:pt x="184" y="7"/>
                  </a:lnTo>
                  <a:lnTo>
                    <a:pt x="183" y="7"/>
                  </a:lnTo>
                  <a:lnTo>
                    <a:pt x="181" y="8"/>
                  </a:lnTo>
                  <a:lnTo>
                    <a:pt x="180" y="8"/>
                  </a:lnTo>
                  <a:lnTo>
                    <a:pt x="179" y="9"/>
                  </a:lnTo>
                  <a:lnTo>
                    <a:pt x="178" y="12"/>
                  </a:lnTo>
                  <a:lnTo>
                    <a:pt x="177" y="15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6" y="18"/>
                  </a:lnTo>
                  <a:lnTo>
                    <a:pt x="174" y="20"/>
                  </a:lnTo>
                  <a:lnTo>
                    <a:pt x="174" y="21"/>
                  </a:lnTo>
                  <a:lnTo>
                    <a:pt x="174" y="22"/>
                  </a:lnTo>
                  <a:lnTo>
                    <a:pt x="172" y="23"/>
                  </a:lnTo>
                  <a:lnTo>
                    <a:pt x="170" y="23"/>
                  </a:lnTo>
                  <a:lnTo>
                    <a:pt x="168" y="23"/>
                  </a:lnTo>
                  <a:lnTo>
                    <a:pt x="166" y="22"/>
                  </a:lnTo>
                  <a:lnTo>
                    <a:pt x="166" y="21"/>
                  </a:lnTo>
                  <a:lnTo>
                    <a:pt x="164" y="22"/>
                  </a:lnTo>
                  <a:lnTo>
                    <a:pt x="161" y="23"/>
                  </a:lnTo>
                  <a:lnTo>
                    <a:pt x="159" y="23"/>
                  </a:lnTo>
                  <a:lnTo>
                    <a:pt x="158" y="23"/>
                  </a:lnTo>
                  <a:lnTo>
                    <a:pt x="157" y="22"/>
                  </a:lnTo>
                  <a:lnTo>
                    <a:pt x="158" y="19"/>
                  </a:lnTo>
                  <a:lnTo>
                    <a:pt x="157" y="16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8" y="12"/>
                  </a:lnTo>
                  <a:lnTo>
                    <a:pt x="155" y="9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3"/>
                  </a:lnTo>
                  <a:lnTo>
                    <a:pt x="139" y="13"/>
                  </a:lnTo>
                  <a:lnTo>
                    <a:pt x="137" y="12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1" y="12"/>
                  </a:lnTo>
                  <a:lnTo>
                    <a:pt x="127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6" y="16"/>
                  </a:lnTo>
                  <a:lnTo>
                    <a:pt x="125" y="18"/>
                  </a:lnTo>
                  <a:lnTo>
                    <a:pt x="122" y="19"/>
                  </a:lnTo>
                  <a:lnTo>
                    <a:pt x="119" y="22"/>
                  </a:lnTo>
                  <a:lnTo>
                    <a:pt x="118" y="23"/>
                  </a:lnTo>
                  <a:lnTo>
                    <a:pt x="115" y="23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1" y="32"/>
                  </a:lnTo>
                  <a:lnTo>
                    <a:pt x="100" y="35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5" y="45"/>
                  </a:lnTo>
                  <a:lnTo>
                    <a:pt x="94" y="48"/>
                  </a:lnTo>
                  <a:lnTo>
                    <a:pt x="94" y="52"/>
                  </a:lnTo>
                  <a:lnTo>
                    <a:pt x="94" y="58"/>
                  </a:lnTo>
                  <a:lnTo>
                    <a:pt x="94" y="59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0" y="66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68" y="82"/>
                  </a:lnTo>
                  <a:lnTo>
                    <a:pt x="67" y="84"/>
                  </a:lnTo>
                  <a:lnTo>
                    <a:pt x="52" y="88"/>
                  </a:lnTo>
                  <a:lnTo>
                    <a:pt x="48" y="88"/>
                  </a:lnTo>
                  <a:lnTo>
                    <a:pt x="46" y="86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31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4" y="97"/>
                  </a:lnTo>
                  <a:lnTo>
                    <a:pt x="10" y="107"/>
                  </a:lnTo>
                  <a:lnTo>
                    <a:pt x="9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9" y="117"/>
                  </a:lnTo>
                  <a:lnTo>
                    <a:pt x="8" y="119"/>
                  </a:lnTo>
                  <a:lnTo>
                    <a:pt x="7" y="120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4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9"/>
                  </a:lnTo>
                  <a:lnTo>
                    <a:pt x="9" y="150"/>
                  </a:lnTo>
                  <a:lnTo>
                    <a:pt x="9" y="151"/>
                  </a:lnTo>
                  <a:lnTo>
                    <a:pt x="9" y="152"/>
                  </a:lnTo>
                  <a:lnTo>
                    <a:pt x="10" y="156"/>
                  </a:lnTo>
                  <a:lnTo>
                    <a:pt x="10" y="158"/>
                  </a:lnTo>
                  <a:lnTo>
                    <a:pt x="10" y="160"/>
                  </a:lnTo>
                  <a:lnTo>
                    <a:pt x="11" y="163"/>
                  </a:lnTo>
                  <a:lnTo>
                    <a:pt x="13" y="164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5" y="166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7" y="170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7" y="173"/>
                  </a:lnTo>
                  <a:lnTo>
                    <a:pt x="16" y="176"/>
                  </a:lnTo>
                  <a:lnTo>
                    <a:pt x="18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31" y="179"/>
                  </a:lnTo>
                  <a:lnTo>
                    <a:pt x="33" y="179"/>
                  </a:lnTo>
                  <a:lnTo>
                    <a:pt x="37" y="181"/>
                  </a:lnTo>
                  <a:lnTo>
                    <a:pt x="40" y="182"/>
                  </a:lnTo>
                  <a:lnTo>
                    <a:pt x="47" y="192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5"/>
                  </a:lnTo>
                  <a:lnTo>
                    <a:pt x="54" y="198"/>
                  </a:lnTo>
                  <a:lnTo>
                    <a:pt x="54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7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2" y="202"/>
                  </a:lnTo>
                  <a:lnTo>
                    <a:pt x="62" y="203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73" y="208"/>
                  </a:lnTo>
                  <a:lnTo>
                    <a:pt x="77" y="208"/>
                  </a:lnTo>
                  <a:lnTo>
                    <a:pt x="95" y="207"/>
                  </a:lnTo>
                  <a:lnTo>
                    <a:pt x="103" y="208"/>
                  </a:lnTo>
                  <a:lnTo>
                    <a:pt x="106" y="207"/>
                  </a:lnTo>
                  <a:lnTo>
                    <a:pt x="112" y="204"/>
                  </a:lnTo>
                  <a:lnTo>
                    <a:pt x="127" y="203"/>
                  </a:lnTo>
                  <a:lnTo>
                    <a:pt x="131" y="203"/>
                  </a:lnTo>
                  <a:lnTo>
                    <a:pt x="133" y="204"/>
                  </a:lnTo>
                  <a:lnTo>
                    <a:pt x="135" y="204"/>
                  </a:lnTo>
                  <a:lnTo>
                    <a:pt x="138" y="204"/>
                  </a:lnTo>
                  <a:lnTo>
                    <a:pt x="140" y="203"/>
                  </a:lnTo>
                  <a:lnTo>
                    <a:pt x="142" y="201"/>
                  </a:lnTo>
                  <a:lnTo>
                    <a:pt x="144" y="199"/>
                  </a:lnTo>
                  <a:lnTo>
                    <a:pt x="145" y="199"/>
                  </a:lnTo>
                  <a:lnTo>
                    <a:pt x="147" y="199"/>
                  </a:lnTo>
                  <a:lnTo>
                    <a:pt x="145" y="197"/>
                  </a:lnTo>
                  <a:lnTo>
                    <a:pt x="142" y="195"/>
                  </a:lnTo>
                  <a:lnTo>
                    <a:pt x="141" y="192"/>
                  </a:lnTo>
                  <a:lnTo>
                    <a:pt x="141" y="190"/>
                  </a:lnTo>
                  <a:lnTo>
                    <a:pt x="142" y="185"/>
                  </a:lnTo>
                  <a:lnTo>
                    <a:pt x="142" y="184"/>
                  </a:lnTo>
                  <a:lnTo>
                    <a:pt x="141" y="184"/>
                  </a:lnTo>
                  <a:lnTo>
                    <a:pt x="141" y="183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5" y="182"/>
                  </a:lnTo>
                  <a:lnTo>
                    <a:pt x="146" y="181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5" y="173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4" y="172"/>
                  </a:lnTo>
                  <a:lnTo>
                    <a:pt x="168" y="171"/>
                  </a:lnTo>
                  <a:lnTo>
                    <a:pt x="178" y="172"/>
                  </a:lnTo>
                  <a:lnTo>
                    <a:pt x="179" y="172"/>
                  </a:lnTo>
                  <a:lnTo>
                    <a:pt x="183" y="171"/>
                  </a:lnTo>
                  <a:lnTo>
                    <a:pt x="192" y="171"/>
                  </a:lnTo>
                  <a:lnTo>
                    <a:pt x="197" y="168"/>
                  </a:lnTo>
                  <a:lnTo>
                    <a:pt x="197" y="166"/>
                  </a:lnTo>
                  <a:lnTo>
                    <a:pt x="197" y="165"/>
                  </a:lnTo>
                  <a:lnTo>
                    <a:pt x="198" y="164"/>
                  </a:lnTo>
                  <a:lnTo>
                    <a:pt x="198" y="159"/>
                  </a:lnTo>
                  <a:lnTo>
                    <a:pt x="199" y="157"/>
                  </a:lnTo>
                  <a:lnTo>
                    <a:pt x="200" y="157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0" y="156"/>
                  </a:lnTo>
                  <a:lnTo>
                    <a:pt x="212" y="158"/>
                  </a:lnTo>
                  <a:lnTo>
                    <a:pt x="215" y="157"/>
                  </a:lnTo>
                  <a:lnTo>
                    <a:pt x="217" y="158"/>
                  </a:lnTo>
                  <a:lnTo>
                    <a:pt x="218" y="159"/>
                  </a:lnTo>
                  <a:lnTo>
                    <a:pt x="218" y="160"/>
                  </a:lnTo>
                  <a:lnTo>
                    <a:pt x="218" y="162"/>
                  </a:lnTo>
                  <a:lnTo>
                    <a:pt x="218" y="163"/>
                  </a:lnTo>
                  <a:lnTo>
                    <a:pt x="218" y="164"/>
                  </a:lnTo>
                  <a:lnTo>
                    <a:pt x="219" y="164"/>
                  </a:lnTo>
                  <a:lnTo>
                    <a:pt x="222" y="163"/>
                  </a:lnTo>
                  <a:lnTo>
                    <a:pt x="224" y="163"/>
                  </a:lnTo>
                  <a:lnTo>
                    <a:pt x="226" y="166"/>
                  </a:lnTo>
                  <a:lnTo>
                    <a:pt x="229" y="166"/>
                  </a:lnTo>
                  <a:lnTo>
                    <a:pt x="230" y="166"/>
                  </a:lnTo>
                  <a:lnTo>
                    <a:pt x="233" y="163"/>
                  </a:lnTo>
                  <a:lnTo>
                    <a:pt x="236" y="162"/>
                  </a:lnTo>
                  <a:lnTo>
                    <a:pt x="238" y="160"/>
                  </a:lnTo>
                  <a:lnTo>
                    <a:pt x="241" y="158"/>
                  </a:lnTo>
                  <a:lnTo>
                    <a:pt x="242" y="158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4" y="153"/>
                  </a:lnTo>
                  <a:lnTo>
                    <a:pt x="245" y="152"/>
                  </a:lnTo>
                  <a:lnTo>
                    <a:pt x="246" y="152"/>
                  </a:lnTo>
                  <a:lnTo>
                    <a:pt x="248" y="152"/>
                  </a:lnTo>
                  <a:lnTo>
                    <a:pt x="249" y="152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4" y="150"/>
                  </a:lnTo>
                  <a:lnTo>
                    <a:pt x="255" y="151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9" y="149"/>
                  </a:lnTo>
                  <a:lnTo>
                    <a:pt x="262" y="145"/>
                  </a:lnTo>
                  <a:lnTo>
                    <a:pt x="263" y="143"/>
                  </a:lnTo>
                  <a:lnTo>
                    <a:pt x="267" y="134"/>
                  </a:lnTo>
                  <a:lnTo>
                    <a:pt x="268" y="132"/>
                  </a:lnTo>
                  <a:lnTo>
                    <a:pt x="269" y="131"/>
                  </a:lnTo>
                  <a:lnTo>
                    <a:pt x="270" y="129"/>
                  </a:lnTo>
                  <a:lnTo>
                    <a:pt x="271" y="126"/>
                  </a:lnTo>
                  <a:lnTo>
                    <a:pt x="271" y="125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1" y="120"/>
                  </a:lnTo>
                  <a:lnTo>
                    <a:pt x="274" y="120"/>
                  </a:lnTo>
                  <a:lnTo>
                    <a:pt x="278" y="119"/>
                  </a:lnTo>
                  <a:lnTo>
                    <a:pt x="295" y="116"/>
                  </a:lnTo>
                  <a:lnTo>
                    <a:pt x="296" y="116"/>
                  </a:lnTo>
                  <a:lnTo>
                    <a:pt x="297" y="117"/>
                  </a:lnTo>
                  <a:lnTo>
                    <a:pt x="298" y="119"/>
                  </a:lnTo>
                  <a:lnTo>
                    <a:pt x="302" y="119"/>
                  </a:lnTo>
                  <a:lnTo>
                    <a:pt x="305" y="121"/>
                  </a:lnTo>
                  <a:lnTo>
                    <a:pt x="308" y="121"/>
                  </a:lnTo>
                  <a:lnTo>
                    <a:pt x="310" y="121"/>
                  </a:lnTo>
                  <a:lnTo>
                    <a:pt x="313" y="123"/>
                  </a:lnTo>
                  <a:lnTo>
                    <a:pt x="315" y="123"/>
                  </a:lnTo>
                  <a:lnTo>
                    <a:pt x="316" y="125"/>
                  </a:lnTo>
                  <a:lnTo>
                    <a:pt x="318" y="125"/>
                  </a:lnTo>
                  <a:lnTo>
                    <a:pt x="324" y="123"/>
                  </a:lnTo>
                  <a:lnTo>
                    <a:pt x="326" y="121"/>
                  </a:lnTo>
                  <a:lnTo>
                    <a:pt x="327" y="123"/>
                  </a:lnTo>
                  <a:lnTo>
                    <a:pt x="328" y="123"/>
                  </a:lnTo>
                  <a:lnTo>
                    <a:pt x="329" y="124"/>
                  </a:lnTo>
                  <a:lnTo>
                    <a:pt x="330" y="123"/>
                  </a:lnTo>
                  <a:lnTo>
                    <a:pt x="331" y="121"/>
                  </a:lnTo>
                  <a:lnTo>
                    <a:pt x="331" y="120"/>
                  </a:lnTo>
                  <a:lnTo>
                    <a:pt x="333" y="119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7" y="118"/>
                  </a:lnTo>
                  <a:lnTo>
                    <a:pt x="342" y="117"/>
                  </a:lnTo>
                  <a:lnTo>
                    <a:pt x="343" y="117"/>
                  </a:lnTo>
                  <a:lnTo>
                    <a:pt x="346" y="119"/>
                  </a:lnTo>
                  <a:lnTo>
                    <a:pt x="347" y="119"/>
                  </a:lnTo>
                  <a:lnTo>
                    <a:pt x="348" y="120"/>
                  </a:lnTo>
                  <a:lnTo>
                    <a:pt x="349" y="123"/>
                  </a:lnTo>
                  <a:lnTo>
                    <a:pt x="349" y="124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4" y="125"/>
                  </a:lnTo>
                  <a:lnTo>
                    <a:pt x="354" y="126"/>
                  </a:lnTo>
                  <a:lnTo>
                    <a:pt x="355" y="131"/>
                  </a:lnTo>
                  <a:lnTo>
                    <a:pt x="356" y="132"/>
                  </a:lnTo>
                  <a:lnTo>
                    <a:pt x="360" y="139"/>
                  </a:lnTo>
                  <a:lnTo>
                    <a:pt x="362" y="142"/>
                  </a:lnTo>
                  <a:lnTo>
                    <a:pt x="365" y="143"/>
                  </a:lnTo>
                  <a:lnTo>
                    <a:pt x="367" y="143"/>
                  </a:lnTo>
                  <a:lnTo>
                    <a:pt x="369" y="143"/>
                  </a:lnTo>
                  <a:lnTo>
                    <a:pt x="373" y="142"/>
                  </a:lnTo>
                  <a:lnTo>
                    <a:pt x="376" y="140"/>
                  </a:lnTo>
                  <a:lnTo>
                    <a:pt x="379" y="139"/>
                  </a:lnTo>
                  <a:lnTo>
                    <a:pt x="380" y="139"/>
                  </a:lnTo>
                  <a:lnTo>
                    <a:pt x="382" y="138"/>
                  </a:lnTo>
                  <a:lnTo>
                    <a:pt x="383" y="138"/>
                  </a:lnTo>
                  <a:lnTo>
                    <a:pt x="386" y="138"/>
                  </a:lnTo>
                  <a:lnTo>
                    <a:pt x="391" y="138"/>
                  </a:lnTo>
                  <a:lnTo>
                    <a:pt x="392" y="138"/>
                  </a:lnTo>
                  <a:lnTo>
                    <a:pt x="393" y="137"/>
                  </a:lnTo>
                  <a:lnTo>
                    <a:pt x="394" y="136"/>
                  </a:lnTo>
                  <a:lnTo>
                    <a:pt x="394" y="126"/>
                  </a:lnTo>
                  <a:lnTo>
                    <a:pt x="395" y="125"/>
                  </a:lnTo>
                  <a:lnTo>
                    <a:pt x="395" y="123"/>
                  </a:lnTo>
                  <a:lnTo>
                    <a:pt x="394" y="118"/>
                  </a:lnTo>
                  <a:lnTo>
                    <a:pt x="395" y="116"/>
                  </a:lnTo>
                  <a:lnTo>
                    <a:pt x="396" y="114"/>
                  </a:lnTo>
                  <a:lnTo>
                    <a:pt x="401" y="111"/>
                  </a:lnTo>
                  <a:lnTo>
                    <a:pt x="401" y="110"/>
                  </a:lnTo>
                  <a:lnTo>
                    <a:pt x="402" y="108"/>
                  </a:lnTo>
                  <a:lnTo>
                    <a:pt x="402" y="107"/>
                  </a:lnTo>
                  <a:lnTo>
                    <a:pt x="404" y="107"/>
                  </a:lnTo>
                  <a:lnTo>
                    <a:pt x="406" y="106"/>
                  </a:lnTo>
                  <a:lnTo>
                    <a:pt x="407" y="105"/>
                  </a:lnTo>
                  <a:lnTo>
                    <a:pt x="408" y="104"/>
                  </a:lnTo>
                  <a:lnTo>
                    <a:pt x="409" y="101"/>
                  </a:lnTo>
                  <a:lnTo>
                    <a:pt x="409" y="99"/>
                  </a:lnTo>
                  <a:lnTo>
                    <a:pt x="409" y="97"/>
                  </a:lnTo>
                  <a:lnTo>
                    <a:pt x="409" y="95"/>
                  </a:lnTo>
                  <a:lnTo>
                    <a:pt x="411" y="94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1" y="91"/>
                  </a:lnTo>
                  <a:lnTo>
                    <a:pt x="411" y="86"/>
                  </a:lnTo>
                  <a:lnTo>
                    <a:pt x="411" y="86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4" y="81"/>
                  </a:lnTo>
                  <a:lnTo>
                    <a:pt x="415" y="80"/>
                  </a:lnTo>
                  <a:lnTo>
                    <a:pt x="415" y="79"/>
                  </a:lnTo>
                  <a:lnTo>
                    <a:pt x="415" y="78"/>
                  </a:lnTo>
                  <a:lnTo>
                    <a:pt x="417" y="75"/>
                  </a:lnTo>
                  <a:lnTo>
                    <a:pt x="418" y="71"/>
                  </a:lnTo>
                  <a:lnTo>
                    <a:pt x="419" y="69"/>
                  </a:lnTo>
                  <a:lnTo>
                    <a:pt x="422" y="69"/>
                  </a:lnTo>
                  <a:lnTo>
                    <a:pt x="424" y="68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4" y="61"/>
                  </a:lnTo>
                  <a:lnTo>
                    <a:pt x="425" y="59"/>
                  </a:lnTo>
                  <a:lnTo>
                    <a:pt x="422" y="58"/>
                  </a:lnTo>
                  <a:lnTo>
                    <a:pt x="417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31">
              <a:extLst>
                <a:ext uri="{FF2B5EF4-FFF2-40B4-BE49-F238E27FC236}">
                  <a16:creationId xmlns:a16="http://schemas.microsoft.com/office/drawing/2014/main" id="{1D16D840-0E26-B3C6-08AA-A9021923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1" y="3127375"/>
              <a:ext cx="373063" cy="246063"/>
            </a:xfrm>
            <a:custGeom>
              <a:avLst/>
              <a:gdLst>
                <a:gd name="T0" fmla="*/ 39 w 235"/>
                <a:gd name="T1" fmla="*/ 155 h 155"/>
                <a:gd name="T2" fmla="*/ 45 w 235"/>
                <a:gd name="T3" fmla="*/ 146 h 155"/>
                <a:gd name="T4" fmla="*/ 52 w 235"/>
                <a:gd name="T5" fmla="*/ 149 h 155"/>
                <a:gd name="T6" fmla="*/ 68 w 235"/>
                <a:gd name="T7" fmla="*/ 149 h 155"/>
                <a:gd name="T8" fmla="*/ 84 w 235"/>
                <a:gd name="T9" fmla="*/ 140 h 155"/>
                <a:gd name="T10" fmla="*/ 90 w 235"/>
                <a:gd name="T11" fmla="*/ 129 h 155"/>
                <a:gd name="T12" fmla="*/ 95 w 235"/>
                <a:gd name="T13" fmla="*/ 138 h 155"/>
                <a:gd name="T14" fmla="*/ 106 w 235"/>
                <a:gd name="T15" fmla="*/ 150 h 155"/>
                <a:gd name="T16" fmla="*/ 119 w 235"/>
                <a:gd name="T17" fmla="*/ 148 h 155"/>
                <a:gd name="T18" fmla="*/ 134 w 235"/>
                <a:gd name="T19" fmla="*/ 153 h 155"/>
                <a:gd name="T20" fmla="*/ 149 w 235"/>
                <a:gd name="T21" fmla="*/ 149 h 155"/>
                <a:gd name="T22" fmla="*/ 142 w 235"/>
                <a:gd name="T23" fmla="*/ 136 h 155"/>
                <a:gd name="T24" fmla="*/ 150 w 235"/>
                <a:gd name="T25" fmla="*/ 131 h 155"/>
                <a:gd name="T26" fmla="*/ 144 w 235"/>
                <a:gd name="T27" fmla="*/ 127 h 155"/>
                <a:gd name="T28" fmla="*/ 140 w 235"/>
                <a:gd name="T29" fmla="*/ 122 h 155"/>
                <a:gd name="T30" fmla="*/ 155 w 235"/>
                <a:gd name="T31" fmla="*/ 116 h 155"/>
                <a:gd name="T32" fmla="*/ 160 w 235"/>
                <a:gd name="T33" fmla="*/ 112 h 155"/>
                <a:gd name="T34" fmla="*/ 172 w 235"/>
                <a:gd name="T35" fmla="*/ 110 h 155"/>
                <a:gd name="T36" fmla="*/ 172 w 235"/>
                <a:gd name="T37" fmla="*/ 99 h 155"/>
                <a:gd name="T38" fmla="*/ 172 w 235"/>
                <a:gd name="T39" fmla="*/ 87 h 155"/>
                <a:gd name="T40" fmla="*/ 165 w 235"/>
                <a:gd name="T41" fmla="*/ 78 h 155"/>
                <a:gd name="T42" fmla="*/ 179 w 235"/>
                <a:gd name="T43" fmla="*/ 68 h 155"/>
                <a:gd name="T44" fmla="*/ 192 w 235"/>
                <a:gd name="T45" fmla="*/ 62 h 155"/>
                <a:gd name="T46" fmla="*/ 201 w 235"/>
                <a:gd name="T47" fmla="*/ 55 h 155"/>
                <a:gd name="T48" fmla="*/ 208 w 235"/>
                <a:gd name="T49" fmla="*/ 51 h 155"/>
                <a:gd name="T50" fmla="*/ 216 w 235"/>
                <a:gd name="T51" fmla="*/ 51 h 155"/>
                <a:gd name="T52" fmla="*/ 214 w 235"/>
                <a:gd name="T53" fmla="*/ 40 h 155"/>
                <a:gd name="T54" fmla="*/ 222 w 235"/>
                <a:gd name="T55" fmla="*/ 35 h 155"/>
                <a:gd name="T56" fmla="*/ 229 w 235"/>
                <a:gd name="T57" fmla="*/ 36 h 155"/>
                <a:gd name="T58" fmla="*/ 225 w 235"/>
                <a:gd name="T59" fmla="*/ 26 h 155"/>
                <a:gd name="T60" fmla="*/ 227 w 235"/>
                <a:gd name="T61" fmla="*/ 21 h 155"/>
                <a:gd name="T62" fmla="*/ 220 w 235"/>
                <a:gd name="T63" fmla="*/ 13 h 155"/>
                <a:gd name="T64" fmla="*/ 220 w 235"/>
                <a:gd name="T65" fmla="*/ 6 h 155"/>
                <a:gd name="T66" fmla="*/ 216 w 235"/>
                <a:gd name="T67" fmla="*/ 0 h 155"/>
                <a:gd name="T68" fmla="*/ 194 w 235"/>
                <a:gd name="T69" fmla="*/ 5 h 155"/>
                <a:gd name="T70" fmla="*/ 197 w 235"/>
                <a:gd name="T71" fmla="*/ 18 h 155"/>
                <a:gd name="T72" fmla="*/ 183 w 235"/>
                <a:gd name="T73" fmla="*/ 14 h 155"/>
                <a:gd name="T74" fmla="*/ 169 w 235"/>
                <a:gd name="T75" fmla="*/ 19 h 155"/>
                <a:gd name="T76" fmla="*/ 160 w 235"/>
                <a:gd name="T77" fmla="*/ 21 h 155"/>
                <a:gd name="T78" fmla="*/ 153 w 235"/>
                <a:gd name="T79" fmla="*/ 25 h 155"/>
                <a:gd name="T80" fmla="*/ 126 w 235"/>
                <a:gd name="T81" fmla="*/ 22 h 155"/>
                <a:gd name="T82" fmla="*/ 113 w 235"/>
                <a:gd name="T83" fmla="*/ 28 h 155"/>
                <a:gd name="T84" fmla="*/ 107 w 235"/>
                <a:gd name="T85" fmla="*/ 35 h 155"/>
                <a:gd name="T86" fmla="*/ 100 w 235"/>
                <a:gd name="T87" fmla="*/ 40 h 155"/>
                <a:gd name="T88" fmla="*/ 92 w 235"/>
                <a:gd name="T89" fmla="*/ 46 h 155"/>
                <a:gd name="T90" fmla="*/ 86 w 235"/>
                <a:gd name="T91" fmla="*/ 51 h 155"/>
                <a:gd name="T92" fmla="*/ 78 w 235"/>
                <a:gd name="T93" fmla="*/ 46 h 155"/>
                <a:gd name="T94" fmla="*/ 52 w 235"/>
                <a:gd name="T95" fmla="*/ 41 h 155"/>
                <a:gd name="T96" fmla="*/ 36 w 235"/>
                <a:gd name="T97" fmla="*/ 36 h 155"/>
                <a:gd name="T98" fmla="*/ 23 w 235"/>
                <a:gd name="T99" fmla="*/ 42 h 155"/>
                <a:gd name="T100" fmla="*/ 13 w 235"/>
                <a:gd name="T101" fmla="*/ 51 h 155"/>
                <a:gd name="T102" fmla="*/ 2 w 235"/>
                <a:gd name="T103" fmla="*/ 60 h 155"/>
                <a:gd name="T104" fmla="*/ 2 w 235"/>
                <a:gd name="T105" fmla="*/ 70 h 155"/>
                <a:gd name="T106" fmla="*/ 10 w 235"/>
                <a:gd name="T107" fmla="*/ 70 h 155"/>
                <a:gd name="T108" fmla="*/ 20 w 235"/>
                <a:gd name="T109" fmla="*/ 74 h 155"/>
                <a:gd name="T110" fmla="*/ 9 w 235"/>
                <a:gd name="T111" fmla="*/ 91 h 155"/>
                <a:gd name="T112" fmla="*/ 18 w 235"/>
                <a:gd name="T113" fmla="*/ 94 h 155"/>
                <a:gd name="T114" fmla="*/ 15 w 235"/>
                <a:gd name="T115" fmla="*/ 111 h 155"/>
                <a:gd name="T116" fmla="*/ 31 w 235"/>
                <a:gd name="T117" fmla="*/ 122 h 155"/>
                <a:gd name="T118" fmla="*/ 35 w 235"/>
                <a:gd name="T119" fmla="*/ 137 h 155"/>
                <a:gd name="T120" fmla="*/ 22 w 235"/>
                <a:gd name="T121" fmla="*/ 142 h 155"/>
                <a:gd name="T122" fmla="*/ 16 w 235"/>
                <a:gd name="T123" fmla="*/ 14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155">
                  <a:moveTo>
                    <a:pt x="20" y="150"/>
                  </a:moveTo>
                  <a:lnTo>
                    <a:pt x="21" y="150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9" y="155"/>
                  </a:lnTo>
                  <a:lnTo>
                    <a:pt x="40" y="153"/>
                  </a:lnTo>
                  <a:lnTo>
                    <a:pt x="40" y="152"/>
                  </a:lnTo>
                  <a:lnTo>
                    <a:pt x="41" y="151"/>
                  </a:lnTo>
                  <a:lnTo>
                    <a:pt x="45" y="150"/>
                  </a:lnTo>
                  <a:lnTo>
                    <a:pt x="46" y="150"/>
                  </a:lnTo>
                  <a:lnTo>
                    <a:pt x="45" y="148"/>
                  </a:lnTo>
                  <a:lnTo>
                    <a:pt x="45" y="146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7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9" y="148"/>
                  </a:lnTo>
                  <a:lnTo>
                    <a:pt x="52" y="149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8" y="150"/>
                  </a:lnTo>
                  <a:lnTo>
                    <a:pt x="61" y="148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8" y="149"/>
                  </a:lnTo>
                  <a:lnTo>
                    <a:pt x="72" y="150"/>
                  </a:lnTo>
                  <a:lnTo>
                    <a:pt x="75" y="149"/>
                  </a:lnTo>
                  <a:lnTo>
                    <a:pt x="78" y="148"/>
                  </a:lnTo>
                  <a:lnTo>
                    <a:pt x="79" y="146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4" y="140"/>
                  </a:lnTo>
                  <a:lnTo>
                    <a:pt x="84" y="138"/>
                  </a:lnTo>
                  <a:lnTo>
                    <a:pt x="84" y="136"/>
                  </a:lnTo>
                  <a:lnTo>
                    <a:pt x="85" y="135"/>
                  </a:lnTo>
                  <a:lnTo>
                    <a:pt x="87" y="133"/>
                  </a:lnTo>
                  <a:lnTo>
                    <a:pt x="87" y="132"/>
                  </a:lnTo>
                  <a:lnTo>
                    <a:pt x="88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30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2" y="136"/>
                  </a:lnTo>
                  <a:lnTo>
                    <a:pt x="93" y="137"/>
                  </a:lnTo>
                  <a:lnTo>
                    <a:pt x="95" y="138"/>
                  </a:lnTo>
                  <a:lnTo>
                    <a:pt x="97" y="139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7" y="143"/>
                  </a:lnTo>
                  <a:lnTo>
                    <a:pt x="99" y="144"/>
                  </a:lnTo>
                  <a:lnTo>
                    <a:pt x="105" y="148"/>
                  </a:lnTo>
                  <a:lnTo>
                    <a:pt x="106" y="150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4" y="145"/>
                  </a:lnTo>
                  <a:lnTo>
                    <a:pt x="116" y="145"/>
                  </a:lnTo>
                  <a:lnTo>
                    <a:pt x="118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49"/>
                  </a:lnTo>
                  <a:lnTo>
                    <a:pt x="127" y="150"/>
                  </a:lnTo>
                  <a:lnTo>
                    <a:pt x="132" y="153"/>
                  </a:lnTo>
                  <a:lnTo>
                    <a:pt x="134" y="153"/>
                  </a:lnTo>
                  <a:lnTo>
                    <a:pt x="138" y="152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6" y="151"/>
                  </a:lnTo>
                  <a:lnTo>
                    <a:pt x="146" y="150"/>
                  </a:lnTo>
                  <a:lnTo>
                    <a:pt x="147" y="150"/>
                  </a:lnTo>
                  <a:lnTo>
                    <a:pt x="149" y="149"/>
                  </a:lnTo>
                  <a:lnTo>
                    <a:pt x="145" y="146"/>
                  </a:lnTo>
                  <a:lnTo>
                    <a:pt x="144" y="144"/>
                  </a:lnTo>
                  <a:lnTo>
                    <a:pt x="143" y="142"/>
                  </a:lnTo>
                  <a:lnTo>
                    <a:pt x="143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2" y="136"/>
                  </a:lnTo>
                  <a:lnTo>
                    <a:pt x="143" y="135"/>
                  </a:lnTo>
                  <a:lnTo>
                    <a:pt x="143" y="133"/>
                  </a:lnTo>
                  <a:lnTo>
                    <a:pt x="144" y="133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7" y="131"/>
                  </a:lnTo>
                  <a:lnTo>
                    <a:pt x="150" y="131"/>
                  </a:lnTo>
                  <a:lnTo>
                    <a:pt x="149" y="130"/>
                  </a:lnTo>
                  <a:lnTo>
                    <a:pt x="147" y="129"/>
                  </a:lnTo>
                  <a:lnTo>
                    <a:pt x="147" y="127"/>
                  </a:lnTo>
                  <a:lnTo>
                    <a:pt x="146" y="126"/>
                  </a:lnTo>
                  <a:lnTo>
                    <a:pt x="145" y="126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3" y="127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0" y="124"/>
                  </a:lnTo>
                  <a:lnTo>
                    <a:pt x="140" y="123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4" y="120"/>
                  </a:lnTo>
                  <a:lnTo>
                    <a:pt x="146" y="120"/>
                  </a:lnTo>
                  <a:lnTo>
                    <a:pt x="153" y="118"/>
                  </a:lnTo>
                  <a:lnTo>
                    <a:pt x="153" y="117"/>
                  </a:lnTo>
                  <a:lnTo>
                    <a:pt x="155" y="117"/>
                  </a:lnTo>
                  <a:lnTo>
                    <a:pt x="155" y="116"/>
                  </a:lnTo>
                  <a:lnTo>
                    <a:pt x="155" y="114"/>
                  </a:lnTo>
                  <a:lnTo>
                    <a:pt x="155" y="113"/>
                  </a:lnTo>
                  <a:lnTo>
                    <a:pt x="156" y="113"/>
                  </a:lnTo>
                  <a:lnTo>
                    <a:pt x="157" y="113"/>
                  </a:lnTo>
                  <a:lnTo>
                    <a:pt x="158" y="113"/>
                  </a:lnTo>
                  <a:lnTo>
                    <a:pt x="159" y="113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2" y="112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0" y="112"/>
                  </a:lnTo>
                  <a:lnTo>
                    <a:pt x="171" y="111"/>
                  </a:lnTo>
                  <a:lnTo>
                    <a:pt x="172" y="110"/>
                  </a:lnTo>
                  <a:lnTo>
                    <a:pt x="172" y="109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4"/>
                  </a:lnTo>
                  <a:lnTo>
                    <a:pt x="171" y="103"/>
                  </a:lnTo>
                  <a:lnTo>
                    <a:pt x="172" y="100"/>
                  </a:lnTo>
                  <a:lnTo>
                    <a:pt x="172" y="99"/>
                  </a:lnTo>
                  <a:lnTo>
                    <a:pt x="172" y="96"/>
                  </a:lnTo>
                  <a:lnTo>
                    <a:pt x="172" y="93"/>
                  </a:lnTo>
                  <a:lnTo>
                    <a:pt x="172" y="92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2" y="87"/>
                  </a:lnTo>
                  <a:lnTo>
                    <a:pt x="171" y="87"/>
                  </a:lnTo>
                  <a:lnTo>
                    <a:pt x="170" y="86"/>
                  </a:lnTo>
                  <a:lnTo>
                    <a:pt x="169" y="86"/>
                  </a:lnTo>
                  <a:lnTo>
                    <a:pt x="168" y="85"/>
                  </a:lnTo>
                  <a:lnTo>
                    <a:pt x="166" y="84"/>
                  </a:lnTo>
                  <a:lnTo>
                    <a:pt x="165" y="81"/>
                  </a:lnTo>
                  <a:lnTo>
                    <a:pt x="165" y="78"/>
                  </a:lnTo>
                  <a:lnTo>
                    <a:pt x="166" y="74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71" y="70"/>
                  </a:lnTo>
                  <a:lnTo>
                    <a:pt x="172" y="70"/>
                  </a:lnTo>
                  <a:lnTo>
                    <a:pt x="178" y="70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2" y="66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8" y="65"/>
                  </a:lnTo>
                  <a:lnTo>
                    <a:pt x="190" y="64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196" y="62"/>
                  </a:lnTo>
                  <a:lnTo>
                    <a:pt x="197" y="61"/>
                  </a:lnTo>
                  <a:lnTo>
                    <a:pt x="199" y="60"/>
                  </a:lnTo>
                  <a:lnTo>
                    <a:pt x="199" y="59"/>
                  </a:lnTo>
                  <a:lnTo>
                    <a:pt x="201" y="58"/>
                  </a:lnTo>
                  <a:lnTo>
                    <a:pt x="201" y="55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3" y="53"/>
                  </a:lnTo>
                  <a:lnTo>
                    <a:pt x="204" y="53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1" y="53"/>
                  </a:lnTo>
                  <a:lnTo>
                    <a:pt x="212" y="53"/>
                  </a:lnTo>
                  <a:lnTo>
                    <a:pt x="216" y="53"/>
                  </a:lnTo>
                  <a:lnTo>
                    <a:pt x="216" y="53"/>
                  </a:lnTo>
                  <a:lnTo>
                    <a:pt x="216" y="52"/>
                  </a:lnTo>
                  <a:lnTo>
                    <a:pt x="216" y="51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5" y="48"/>
                  </a:lnTo>
                  <a:lnTo>
                    <a:pt x="215" y="46"/>
                  </a:lnTo>
                  <a:lnTo>
                    <a:pt x="215" y="42"/>
                  </a:lnTo>
                  <a:lnTo>
                    <a:pt x="214" y="41"/>
                  </a:lnTo>
                  <a:lnTo>
                    <a:pt x="214" y="40"/>
                  </a:lnTo>
                  <a:lnTo>
                    <a:pt x="214" y="39"/>
                  </a:lnTo>
                  <a:lnTo>
                    <a:pt x="216" y="36"/>
                  </a:lnTo>
                  <a:lnTo>
                    <a:pt x="217" y="36"/>
                  </a:lnTo>
                  <a:lnTo>
                    <a:pt x="218" y="36"/>
                  </a:lnTo>
                  <a:lnTo>
                    <a:pt x="221" y="35"/>
                  </a:lnTo>
                  <a:lnTo>
                    <a:pt x="222" y="34"/>
                  </a:lnTo>
                  <a:lnTo>
                    <a:pt x="222" y="35"/>
                  </a:lnTo>
                  <a:lnTo>
                    <a:pt x="223" y="34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7" y="35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1" y="36"/>
                  </a:lnTo>
                  <a:lnTo>
                    <a:pt x="233" y="36"/>
                  </a:lnTo>
                  <a:lnTo>
                    <a:pt x="235" y="39"/>
                  </a:lnTo>
                  <a:lnTo>
                    <a:pt x="234" y="34"/>
                  </a:lnTo>
                  <a:lnTo>
                    <a:pt x="231" y="33"/>
                  </a:lnTo>
                  <a:lnTo>
                    <a:pt x="228" y="28"/>
                  </a:lnTo>
                  <a:lnTo>
                    <a:pt x="225" y="26"/>
                  </a:lnTo>
                  <a:lnTo>
                    <a:pt x="224" y="25"/>
                  </a:lnTo>
                  <a:lnTo>
                    <a:pt x="223" y="25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2" y="18"/>
                  </a:lnTo>
                  <a:lnTo>
                    <a:pt x="222" y="15"/>
                  </a:lnTo>
                  <a:lnTo>
                    <a:pt x="221" y="15"/>
                  </a:lnTo>
                  <a:lnTo>
                    <a:pt x="220" y="13"/>
                  </a:lnTo>
                  <a:lnTo>
                    <a:pt x="220" y="12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0" y="6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20" y="2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7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3" y="0"/>
                  </a:lnTo>
                  <a:lnTo>
                    <a:pt x="199" y="2"/>
                  </a:lnTo>
                  <a:lnTo>
                    <a:pt x="198" y="2"/>
                  </a:lnTo>
                  <a:lnTo>
                    <a:pt x="195" y="3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4" y="8"/>
                  </a:lnTo>
                  <a:lnTo>
                    <a:pt x="194" y="10"/>
                  </a:lnTo>
                  <a:lnTo>
                    <a:pt x="194" y="12"/>
                  </a:lnTo>
                  <a:lnTo>
                    <a:pt x="195" y="15"/>
                  </a:lnTo>
                  <a:lnTo>
                    <a:pt x="196" y="16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6" y="19"/>
                  </a:lnTo>
                  <a:lnTo>
                    <a:pt x="195" y="18"/>
                  </a:lnTo>
                  <a:lnTo>
                    <a:pt x="191" y="18"/>
                  </a:lnTo>
                  <a:lnTo>
                    <a:pt x="188" y="15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1" y="15"/>
                  </a:lnTo>
                  <a:lnTo>
                    <a:pt x="178" y="16"/>
                  </a:lnTo>
                  <a:lnTo>
                    <a:pt x="176" y="16"/>
                  </a:lnTo>
                  <a:lnTo>
                    <a:pt x="170" y="16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9" y="19"/>
                  </a:lnTo>
                  <a:lnTo>
                    <a:pt x="168" y="19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5" y="20"/>
                  </a:lnTo>
                  <a:lnTo>
                    <a:pt x="164" y="20"/>
                  </a:lnTo>
                  <a:lnTo>
                    <a:pt x="162" y="20"/>
                  </a:lnTo>
                  <a:lnTo>
                    <a:pt x="160" y="21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59" y="26"/>
                  </a:lnTo>
                  <a:lnTo>
                    <a:pt x="157" y="27"/>
                  </a:lnTo>
                  <a:lnTo>
                    <a:pt x="155" y="26"/>
                  </a:lnTo>
                  <a:lnTo>
                    <a:pt x="153" y="25"/>
                  </a:lnTo>
                  <a:lnTo>
                    <a:pt x="151" y="23"/>
                  </a:lnTo>
                  <a:lnTo>
                    <a:pt x="146" y="23"/>
                  </a:lnTo>
                  <a:lnTo>
                    <a:pt x="137" y="23"/>
                  </a:lnTo>
                  <a:lnTo>
                    <a:pt x="134" y="23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6" y="22"/>
                  </a:lnTo>
                  <a:lnTo>
                    <a:pt x="123" y="25"/>
                  </a:lnTo>
                  <a:lnTo>
                    <a:pt x="119" y="28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6" y="27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7" y="34"/>
                  </a:lnTo>
                  <a:lnTo>
                    <a:pt x="107" y="35"/>
                  </a:lnTo>
                  <a:lnTo>
                    <a:pt x="106" y="36"/>
                  </a:lnTo>
                  <a:lnTo>
                    <a:pt x="105" y="38"/>
                  </a:lnTo>
                  <a:lnTo>
                    <a:pt x="104" y="39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4"/>
                  </a:lnTo>
                  <a:lnTo>
                    <a:pt x="97" y="44"/>
                  </a:lnTo>
                  <a:lnTo>
                    <a:pt x="95" y="45"/>
                  </a:lnTo>
                  <a:lnTo>
                    <a:pt x="94" y="45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90" y="47"/>
                  </a:lnTo>
                  <a:lnTo>
                    <a:pt x="90" y="49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7" y="52"/>
                  </a:lnTo>
                  <a:lnTo>
                    <a:pt x="86" y="51"/>
                  </a:lnTo>
                  <a:lnTo>
                    <a:pt x="85" y="49"/>
                  </a:lnTo>
                  <a:lnTo>
                    <a:pt x="84" y="48"/>
                  </a:lnTo>
                  <a:lnTo>
                    <a:pt x="81" y="48"/>
                  </a:lnTo>
                  <a:lnTo>
                    <a:pt x="80" y="48"/>
                  </a:lnTo>
                  <a:lnTo>
                    <a:pt x="79" y="47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5"/>
                  </a:lnTo>
                  <a:lnTo>
                    <a:pt x="74" y="46"/>
                  </a:lnTo>
                  <a:lnTo>
                    <a:pt x="65" y="46"/>
                  </a:lnTo>
                  <a:lnTo>
                    <a:pt x="58" y="45"/>
                  </a:lnTo>
                  <a:lnTo>
                    <a:pt x="53" y="41"/>
                  </a:lnTo>
                  <a:lnTo>
                    <a:pt x="52" y="41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39" y="38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3" y="39"/>
                  </a:lnTo>
                  <a:lnTo>
                    <a:pt x="23" y="42"/>
                  </a:lnTo>
                  <a:lnTo>
                    <a:pt x="22" y="44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6" y="47"/>
                  </a:lnTo>
                  <a:lnTo>
                    <a:pt x="14" y="49"/>
                  </a:lnTo>
                  <a:lnTo>
                    <a:pt x="13" y="51"/>
                  </a:lnTo>
                  <a:lnTo>
                    <a:pt x="9" y="53"/>
                  </a:lnTo>
                  <a:lnTo>
                    <a:pt x="7" y="54"/>
                  </a:lnTo>
                  <a:lnTo>
                    <a:pt x="6" y="55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3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3" y="71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19" y="79"/>
                  </a:lnTo>
                  <a:lnTo>
                    <a:pt x="12" y="85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9" y="90"/>
                  </a:lnTo>
                  <a:lnTo>
                    <a:pt x="9" y="91"/>
                  </a:lnTo>
                  <a:lnTo>
                    <a:pt x="8" y="92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5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8"/>
                  </a:lnTo>
                  <a:lnTo>
                    <a:pt x="19" y="100"/>
                  </a:lnTo>
                  <a:lnTo>
                    <a:pt x="18" y="103"/>
                  </a:lnTo>
                  <a:lnTo>
                    <a:pt x="15" y="107"/>
                  </a:lnTo>
                  <a:lnTo>
                    <a:pt x="15" y="111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9" y="114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5" y="118"/>
                  </a:lnTo>
                  <a:lnTo>
                    <a:pt x="31" y="122"/>
                  </a:lnTo>
                  <a:lnTo>
                    <a:pt x="36" y="130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39" y="133"/>
                  </a:lnTo>
                  <a:lnTo>
                    <a:pt x="38" y="136"/>
                  </a:lnTo>
                  <a:lnTo>
                    <a:pt x="35" y="137"/>
                  </a:lnTo>
                  <a:lnTo>
                    <a:pt x="32" y="138"/>
                  </a:lnTo>
                  <a:lnTo>
                    <a:pt x="29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8" y="139"/>
                  </a:lnTo>
                  <a:lnTo>
                    <a:pt x="28" y="140"/>
                  </a:lnTo>
                  <a:lnTo>
                    <a:pt x="22" y="142"/>
                  </a:lnTo>
                  <a:lnTo>
                    <a:pt x="18" y="143"/>
                  </a:lnTo>
                  <a:lnTo>
                    <a:pt x="15" y="143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6" y="145"/>
                  </a:lnTo>
                  <a:lnTo>
                    <a:pt x="18" y="145"/>
                  </a:lnTo>
                  <a:lnTo>
                    <a:pt x="16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19" y="150"/>
                  </a:lnTo>
                  <a:lnTo>
                    <a:pt x="20" y="15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92">
              <a:extLst>
                <a:ext uri="{FF2B5EF4-FFF2-40B4-BE49-F238E27FC236}">
                  <a16:creationId xmlns:a16="http://schemas.microsoft.com/office/drawing/2014/main" id="{7623D1C0-161C-24B1-64AE-728300FD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589" y="3055938"/>
              <a:ext cx="17463" cy="38100"/>
            </a:xfrm>
            <a:custGeom>
              <a:avLst/>
              <a:gdLst>
                <a:gd name="T0" fmla="*/ 1 w 11"/>
                <a:gd name="T1" fmla="*/ 6 h 24"/>
                <a:gd name="T2" fmla="*/ 1 w 11"/>
                <a:gd name="T3" fmla="*/ 11 h 24"/>
                <a:gd name="T4" fmla="*/ 1 w 11"/>
                <a:gd name="T5" fmla="*/ 12 h 24"/>
                <a:gd name="T6" fmla="*/ 3 w 11"/>
                <a:gd name="T7" fmla="*/ 14 h 24"/>
                <a:gd name="T8" fmla="*/ 3 w 11"/>
                <a:gd name="T9" fmla="*/ 15 h 24"/>
                <a:gd name="T10" fmla="*/ 3 w 11"/>
                <a:gd name="T11" fmla="*/ 18 h 24"/>
                <a:gd name="T12" fmla="*/ 3 w 11"/>
                <a:gd name="T13" fmla="*/ 20 h 24"/>
                <a:gd name="T14" fmla="*/ 1 w 11"/>
                <a:gd name="T15" fmla="*/ 21 h 24"/>
                <a:gd name="T16" fmla="*/ 0 w 11"/>
                <a:gd name="T17" fmla="*/ 22 h 24"/>
                <a:gd name="T18" fmla="*/ 0 w 11"/>
                <a:gd name="T19" fmla="*/ 24 h 24"/>
                <a:gd name="T20" fmla="*/ 3 w 11"/>
                <a:gd name="T21" fmla="*/ 24 h 24"/>
                <a:gd name="T22" fmla="*/ 7 w 11"/>
                <a:gd name="T23" fmla="*/ 24 h 24"/>
                <a:gd name="T24" fmla="*/ 8 w 11"/>
                <a:gd name="T25" fmla="*/ 24 h 24"/>
                <a:gd name="T26" fmla="*/ 11 w 11"/>
                <a:gd name="T27" fmla="*/ 21 h 24"/>
                <a:gd name="T28" fmla="*/ 11 w 11"/>
                <a:gd name="T29" fmla="*/ 18 h 24"/>
                <a:gd name="T30" fmla="*/ 11 w 11"/>
                <a:gd name="T31" fmla="*/ 15 h 24"/>
                <a:gd name="T32" fmla="*/ 8 w 11"/>
                <a:gd name="T33" fmla="*/ 13 h 24"/>
                <a:gd name="T34" fmla="*/ 6 w 11"/>
                <a:gd name="T35" fmla="*/ 12 h 24"/>
                <a:gd name="T36" fmla="*/ 6 w 11"/>
                <a:gd name="T37" fmla="*/ 11 h 24"/>
                <a:gd name="T38" fmla="*/ 7 w 11"/>
                <a:gd name="T39" fmla="*/ 8 h 24"/>
                <a:gd name="T40" fmla="*/ 6 w 11"/>
                <a:gd name="T41" fmla="*/ 6 h 24"/>
                <a:gd name="T42" fmla="*/ 6 w 11"/>
                <a:gd name="T43" fmla="*/ 5 h 24"/>
                <a:gd name="T44" fmla="*/ 5 w 11"/>
                <a:gd name="T45" fmla="*/ 5 h 24"/>
                <a:gd name="T46" fmla="*/ 6 w 11"/>
                <a:gd name="T47" fmla="*/ 2 h 24"/>
                <a:gd name="T48" fmla="*/ 5 w 11"/>
                <a:gd name="T49" fmla="*/ 1 h 24"/>
                <a:gd name="T50" fmla="*/ 4 w 11"/>
                <a:gd name="T51" fmla="*/ 0 h 24"/>
                <a:gd name="T52" fmla="*/ 3 w 11"/>
                <a:gd name="T53" fmla="*/ 2 h 24"/>
                <a:gd name="T54" fmla="*/ 1 w 11"/>
                <a:gd name="T5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4">
                  <a:moveTo>
                    <a:pt x="1" y="6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8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335260B-C04A-7567-6FE4-32CF9F1B7DDE}"/>
              </a:ext>
            </a:extLst>
          </p:cNvPr>
          <p:cNvGrpSpPr/>
          <p:nvPr/>
        </p:nvGrpSpPr>
        <p:grpSpPr>
          <a:xfrm>
            <a:off x="3127763" y="2498302"/>
            <a:ext cx="1842308" cy="1105616"/>
            <a:chOff x="2742284" y="2018820"/>
            <a:chExt cx="2194760" cy="1317131"/>
          </a:xfrm>
        </p:grpSpPr>
        <p:sp>
          <p:nvSpPr>
            <p:cNvPr id="34" name="Rectangle 2119">
              <a:extLst>
                <a:ext uri="{FF2B5EF4-FFF2-40B4-BE49-F238E27FC236}">
                  <a16:creationId xmlns:a16="http://schemas.microsoft.com/office/drawing/2014/main" id="{1719D4A1-EC43-9096-EB55-773C5A6B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506" y="2018820"/>
              <a:ext cx="34565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Poland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5" name="Rectangle 2122">
              <a:extLst>
                <a:ext uri="{FF2B5EF4-FFF2-40B4-BE49-F238E27FC236}">
                  <a16:creationId xmlns:a16="http://schemas.microsoft.com/office/drawing/2014/main" id="{B44019E2-C493-B59D-A6A8-62035A549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288" y="2174568"/>
              <a:ext cx="45641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6" name="Rectangle 2135">
              <a:extLst>
                <a:ext uri="{FF2B5EF4-FFF2-40B4-BE49-F238E27FC236}">
                  <a16:creationId xmlns:a16="http://schemas.microsoft.com/office/drawing/2014/main" id="{46E1858A-B367-216E-8F82-71DEC99B3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074" y="2997688"/>
              <a:ext cx="42012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Hungary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7" name="Rectangle 2137">
              <a:extLst>
                <a:ext uri="{FF2B5EF4-FFF2-40B4-BE49-F238E27FC236}">
                  <a16:creationId xmlns:a16="http://schemas.microsoft.com/office/drawing/2014/main" id="{3987D198-6AA8-10FF-0C61-594CCBC6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2" y="2576934"/>
              <a:ext cx="290270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Czech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8" name="Rectangle 2138">
              <a:extLst>
                <a:ext uri="{FF2B5EF4-FFF2-40B4-BE49-F238E27FC236}">
                  <a16:creationId xmlns:a16="http://schemas.microsoft.com/office/drawing/2014/main" id="{6F9895D3-F999-5B08-A2C6-C85E4A260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654" y="2912756"/>
              <a:ext cx="353290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Austria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9" name="Rectangle 2148">
              <a:extLst>
                <a:ext uri="{FF2B5EF4-FFF2-40B4-BE49-F238E27FC236}">
                  <a16:creationId xmlns:a16="http://schemas.microsoft.com/office/drawing/2014/main" id="{D0726DF2-CE48-8B09-391C-B91D82C04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283" y="2749178"/>
              <a:ext cx="40676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Slovakia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0" name="Rectangle 2159">
              <a:extLst>
                <a:ext uri="{FF2B5EF4-FFF2-40B4-BE49-F238E27FC236}">
                  <a16:creationId xmlns:a16="http://schemas.microsoft.com/office/drawing/2014/main" id="{ED1620B9-135B-AEBA-AC7E-5D89CC6BE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728" y="3128301"/>
              <a:ext cx="5805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Switzerland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1" name="Rectangle 2163">
              <a:extLst>
                <a:ext uri="{FF2B5EF4-FFF2-40B4-BE49-F238E27FC236}">
                  <a16:creationId xmlns:a16="http://schemas.microsoft.com/office/drawing/2014/main" id="{FCA515CC-4813-C751-04DE-0CEE2C6AD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896" y="3189288"/>
              <a:ext cx="41821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Slovenia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2" name="Rectangle 2137">
              <a:extLst>
                <a:ext uri="{FF2B5EF4-FFF2-40B4-BE49-F238E27FC236}">
                  <a16:creationId xmlns:a16="http://schemas.microsoft.com/office/drawing/2014/main" id="{FB7E293C-18A6-E3E4-C603-D1EA7FD44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284" y="2930219"/>
              <a:ext cx="6664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Liechtenstein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B2B5109-3F52-0869-C1B1-99318A954269}"/>
              </a:ext>
            </a:extLst>
          </p:cNvPr>
          <p:cNvCxnSpPr>
            <a:cxnSpLocks/>
          </p:cNvCxnSpPr>
          <p:nvPr/>
        </p:nvCxnSpPr>
        <p:spPr>
          <a:xfrm flipH="1" flipV="1">
            <a:off x="3681193" y="3368872"/>
            <a:ext cx="34029" cy="19988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>
            <a:extLst>
              <a:ext uri="{FF2B5EF4-FFF2-40B4-BE49-F238E27FC236}">
                <a16:creationId xmlns:a16="http://schemas.microsoft.com/office/drawing/2014/main" id="{E0995370-16BA-A1E3-77EF-37B2A1753C04}"/>
              </a:ext>
            </a:extLst>
          </p:cNvPr>
          <p:cNvGrpSpPr/>
          <p:nvPr/>
        </p:nvGrpSpPr>
        <p:grpSpPr>
          <a:xfrm>
            <a:off x="2483776" y="1054352"/>
            <a:ext cx="4622369" cy="3488016"/>
            <a:chOff x="1647276" y="447854"/>
            <a:chExt cx="5506672" cy="4155306"/>
          </a:xfrm>
        </p:grpSpPr>
        <p:sp>
          <p:nvSpPr>
            <p:cNvPr id="9" name="Rectangle 2109">
              <a:extLst>
                <a:ext uri="{FF2B5EF4-FFF2-40B4-BE49-F238E27FC236}">
                  <a16:creationId xmlns:a16="http://schemas.microsoft.com/office/drawing/2014/main" id="{F49ED324-2357-BE82-6000-37D721B27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609" y="1646596"/>
              <a:ext cx="23489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0" name="Rectangle 2111">
              <a:extLst>
                <a:ext uri="{FF2B5EF4-FFF2-40B4-BE49-F238E27FC236}">
                  <a16:creationId xmlns:a16="http://schemas.microsoft.com/office/drawing/2014/main" id="{0CD925B2-521D-8928-1853-D740915F4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292" y="695327"/>
              <a:ext cx="29408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1" name="Rectangle 2113">
              <a:extLst>
                <a:ext uri="{FF2B5EF4-FFF2-40B4-BE49-F238E27FC236}">
                  <a16:creationId xmlns:a16="http://schemas.microsoft.com/office/drawing/2014/main" id="{50822DC4-604B-25A1-AFF0-8527FFCAE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851" y="27701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2" name="Rectangle 2114">
              <a:extLst>
                <a:ext uri="{FF2B5EF4-FFF2-40B4-BE49-F238E27FC236}">
                  <a16:creationId xmlns:a16="http://schemas.microsoft.com/office/drawing/2014/main" id="{5F1930E2-CB77-4868-8140-EE2ADD0E3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026" y="3374588"/>
              <a:ext cx="25016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" name="Rectangle 2117">
              <a:extLst>
                <a:ext uri="{FF2B5EF4-FFF2-40B4-BE49-F238E27FC236}">
                  <a16:creationId xmlns:a16="http://schemas.microsoft.com/office/drawing/2014/main" id="{7A6BEC35-6C5F-7FCF-D17E-A3B443D8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530" y="565688"/>
              <a:ext cx="2902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Norway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4" name="Rectangle 2118">
              <a:extLst>
                <a:ext uri="{FF2B5EF4-FFF2-40B4-BE49-F238E27FC236}">
                  <a16:creationId xmlns:a16="http://schemas.microsoft.com/office/drawing/2014/main" id="{5C06EF4D-2B49-B95D-2E8C-5E226C4C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889" y="447854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Finland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5" name="Rectangle 2124">
              <a:extLst>
                <a:ext uri="{FF2B5EF4-FFF2-40B4-BE49-F238E27FC236}">
                  <a16:creationId xmlns:a16="http://schemas.microsoft.com/office/drawing/2014/main" id="{8CE1E844-3FA1-C9DE-B4D7-82D83FE4B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2" y="2138362"/>
              <a:ext cx="27690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6" name="Rectangle 2128">
              <a:extLst>
                <a:ext uri="{FF2B5EF4-FFF2-40B4-BE49-F238E27FC236}">
                  <a16:creationId xmlns:a16="http://schemas.microsoft.com/office/drawing/2014/main" id="{E0695DEC-A381-C891-2360-08C44D02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732" y="2138362"/>
              <a:ext cx="60154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7" name="Rectangle 2142">
              <a:extLst>
                <a:ext uri="{FF2B5EF4-FFF2-40B4-BE49-F238E27FC236}">
                  <a16:creationId xmlns:a16="http://schemas.microsoft.com/office/drawing/2014/main" id="{007902C2-8994-7FA9-E3EB-CAB77130A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991" y="1678961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8" name="Rectangle 2143">
              <a:extLst>
                <a:ext uri="{FF2B5EF4-FFF2-40B4-BE49-F238E27FC236}">
                  <a16:creationId xmlns:a16="http://schemas.microsoft.com/office/drawing/2014/main" id="{FA1884B2-6E3E-2055-E2C1-D9D3708E4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471" y="1285262"/>
              <a:ext cx="21961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9" name="Rectangle 2156">
              <a:extLst>
                <a:ext uri="{FF2B5EF4-FFF2-40B4-BE49-F238E27FC236}">
                  <a16:creationId xmlns:a16="http://schemas.microsoft.com/office/drawing/2014/main" id="{F2247FFC-468B-8E14-F1A2-3B7400ED2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333" y="3207953"/>
              <a:ext cx="328464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0" name="Rectangle 2112">
              <a:extLst>
                <a:ext uri="{FF2B5EF4-FFF2-40B4-BE49-F238E27FC236}">
                  <a16:creationId xmlns:a16="http://schemas.microsoft.com/office/drawing/2014/main" id="{A99A1DBB-CD97-D82B-7A48-3E67FB64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962" y="4493163"/>
              <a:ext cx="25398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1" name="Rectangle 2115">
              <a:extLst>
                <a:ext uri="{FF2B5EF4-FFF2-40B4-BE49-F238E27FC236}">
                  <a16:creationId xmlns:a16="http://schemas.microsoft.com/office/drawing/2014/main" id="{64BEC038-69BC-7E6F-B366-69A00E1B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276" y="4219218"/>
              <a:ext cx="20242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2" name="Rectangle 2125">
              <a:extLst>
                <a:ext uri="{FF2B5EF4-FFF2-40B4-BE49-F238E27FC236}">
                  <a16:creationId xmlns:a16="http://schemas.microsoft.com/office/drawing/2014/main" id="{9084D375-5206-C402-85BB-4CB8D460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139" y="3421600"/>
              <a:ext cx="32655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3" name="Rectangle 2144">
              <a:extLst>
                <a:ext uri="{FF2B5EF4-FFF2-40B4-BE49-F238E27FC236}">
                  <a16:creationId xmlns:a16="http://schemas.microsoft.com/office/drawing/2014/main" id="{F453B4DD-1DB7-E9D3-F5F1-2F00045E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1767" y="39893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Georgia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4" name="Rectangle 2146">
              <a:extLst>
                <a:ext uri="{FF2B5EF4-FFF2-40B4-BE49-F238E27FC236}">
                  <a16:creationId xmlns:a16="http://schemas.microsoft.com/office/drawing/2014/main" id="{DA7AF0ED-5EB1-8325-5DC3-2B6B3FCCE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85" y="3469970"/>
              <a:ext cx="26926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5" name="Rectangle 2155">
              <a:extLst>
                <a:ext uri="{FF2B5EF4-FFF2-40B4-BE49-F238E27FC236}">
                  <a16:creationId xmlns:a16="http://schemas.microsoft.com/office/drawing/2014/main" id="{98182A41-B4AC-9CA5-1751-06B8468C6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143" y="2567118"/>
              <a:ext cx="30172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6" name="Rectangle 2157">
              <a:extLst>
                <a:ext uri="{FF2B5EF4-FFF2-40B4-BE49-F238E27FC236}">
                  <a16:creationId xmlns:a16="http://schemas.microsoft.com/office/drawing/2014/main" id="{CE2E9731-C37A-F29B-C9AC-DEF3D78CC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694" y="2231336"/>
              <a:ext cx="45832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7" name="Rectangle 2173">
              <a:extLst>
                <a:ext uri="{FF2B5EF4-FFF2-40B4-BE49-F238E27FC236}">
                  <a16:creationId xmlns:a16="http://schemas.microsoft.com/office/drawing/2014/main" id="{3630462B-5C0C-0A55-A74E-0E3BB55A1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770" y="1449159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8" name="Rectangle 2134">
              <a:extLst>
                <a:ext uri="{FF2B5EF4-FFF2-40B4-BE49-F238E27FC236}">
                  <a16:creationId xmlns:a16="http://schemas.microsoft.com/office/drawing/2014/main" id="{CD118549-53CA-E50A-1315-9EC40A9E2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233" y="4433632"/>
              <a:ext cx="26544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29" name="Rectangle 2139">
              <a:extLst>
                <a:ext uri="{FF2B5EF4-FFF2-40B4-BE49-F238E27FC236}">
                  <a16:creationId xmlns:a16="http://schemas.microsoft.com/office/drawing/2014/main" id="{41A1B888-5B6E-2BB4-4FBC-12809FEBC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548" y="3956535"/>
              <a:ext cx="30363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0" name="Rectangle 2149">
              <a:extLst>
                <a:ext uri="{FF2B5EF4-FFF2-40B4-BE49-F238E27FC236}">
                  <a16:creationId xmlns:a16="http://schemas.microsoft.com/office/drawing/2014/main" id="{AAC750FB-F1D0-F863-3E1B-C190BB8B3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480" y="3954821"/>
              <a:ext cx="1604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1" name="Rectangle 2151">
              <a:extLst>
                <a:ext uri="{FF2B5EF4-FFF2-40B4-BE49-F238E27FC236}">
                  <a16:creationId xmlns:a16="http://schemas.microsoft.com/office/drawing/2014/main" id="{98787512-CD76-78BE-8BAA-16F1305F9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912" y="3769573"/>
              <a:ext cx="23298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2" name="Rectangle 2162">
              <a:extLst>
                <a:ext uri="{FF2B5EF4-FFF2-40B4-BE49-F238E27FC236}">
                  <a16:creationId xmlns:a16="http://schemas.microsoft.com/office/drawing/2014/main" id="{BD709B5F-B4E6-151C-1C64-46BEB9FBF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727" y="3691359"/>
              <a:ext cx="62255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3" name="Rectangle 2168">
              <a:extLst>
                <a:ext uri="{FF2B5EF4-FFF2-40B4-BE49-F238E27FC236}">
                  <a16:creationId xmlns:a16="http://schemas.microsoft.com/office/drawing/2014/main" id="{FC009CF6-3A12-DCCA-9C72-5D959CCD6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985" y="3916039"/>
              <a:ext cx="4678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26" name="Rectangle 2168">
              <a:extLst>
                <a:ext uri="{FF2B5EF4-FFF2-40B4-BE49-F238E27FC236}">
                  <a16:creationId xmlns:a16="http://schemas.microsoft.com/office/drawing/2014/main" id="{7732BD6A-8C95-4471-2FF8-2F397A61F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815" y="4239600"/>
              <a:ext cx="2788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27" name="Rectangle 2168">
              <a:extLst>
                <a:ext uri="{FF2B5EF4-FFF2-40B4-BE49-F238E27FC236}">
                  <a16:creationId xmlns:a16="http://schemas.microsoft.com/office/drawing/2014/main" id="{3CA2C77C-FFA8-61D5-DE50-8199F28DC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940" y="4110085"/>
              <a:ext cx="65310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29" name="Rectangle 2143">
              <a:extLst>
                <a:ext uri="{FF2B5EF4-FFF2-40B4-BE49-F238E27FC236}">
                  <a16:creationId xmlns:a16="http://schemas.microsoft.com/office/drawing/2014/main" id="{680C7BA7-A5D3-6DFC-C8A5-0684FA5B6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102" y="882436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41555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with Capitals (small)</a:t>
            </a: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659E7E61-18DF-E963-26D2-174C565D3C8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0499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EEB2EEB-5B9A-8099-5B85-4C05F630CCD4}"/>
              </a:ext>
            </a:extLst>
          </p:cNvPr>
          <p:cNvGrpSpPr/>
          <p:nvPr/>
        </p:nvGrpSpPr>
        <p:grpSpPr>
          <a:xfrm>
            <a:off x="2195737" y="987574"/>
            <a:ext cx="4926502" cy="3888432"/>
            <a:chOff x="1631951" y="219075"/>
            <a:chExt cx="5868988" cy="4632326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52" name="Freeform 149">
              <a:extLst>
                <a:ext uri="{FF2B5EF4-FFF2-40B4-BE49-F238E27FC236}">
                  <a16:creationId xmlns:a16="http://schemas.microsoft.com/office/drawing/2014/main" id="{C89A665F-318A-C9A3-3680-2DE18852E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2363788"/>
              <a:ext cx="1538288" cy="1517650"/>
            </a:xfrm>
            <a:custGeom>
              <a:avLst/>
              <a:gdLst>
                <a:gd name="T0" fmla="*/ 874 w 969"/>
                <a:gd name="T1" fmla="*/ 754 h 956"/>
                <a:gd name="T2" fmla="*/ 859 w 969"/>
                <a:gd name="T3" fmla="*/ 688 h 956"/>
                <a:gd name="T4" fmla="*/ 887 w 969"/>
                <a:gd name="T5" fmla="*/ 645 h 956"/>
                <a:gd name="T6" fmla="*/ 873 w 969"/>
                <a:gd name="T7" fmla="*/ 590 h 956"/>
                <a:gd name="T8" fmla="*/ 851 w 969"/>
                <a:gd name="T9" fmla="*/ 525 h 956"/>
                <a:gd name="T10" fmla="*/ 812 w 969"/>
                <a:gd name="T11" fmla="*/ 541 h 956"/>
                <a:gd name="T12" fmla="*/ 854 w 969"/>
                <a:gd name="T13" fmla="*/ 463 h 956"/>
                <a:gd name="T14" fmla="*/ 880 w 969"/>
                <a:gd name="T15" fmla="*/ 410 h 956"/>
                <a:gd name="T16" fmla="*/ 921 w 969"/>
                <a:gd name="T17" fmla="*/ 397 h 956"/>
                <a:gd name="T18" fmla="*/ 936 w 969"/>
                <a:gd name="T19" fmla="*/ 315 h 956"/>
                <a:gd name="T20" fmla="*/ 967 w 969"/>
                <a:gd name="T21" fmla="*/ 247 h 956"/>
                <a:gd name="T22" fmla="*/ 891 w 969"/>
                <a:gd name="T23" fmla="*/ 230 h 956"/>
                <a:gd name="T24" fmla="*/ 847 w 969"/>
                <a:gd name="T25" fmla="*/ 202 h 956"/>
                <a:gd name="T26" fmla="*/ 776 w 969"/>
                <a:gd name="T27" fmla="*/ 182 h 956"/>
                <a:gd name="T28" fmla="*/ 722 w 969"/>
                <a:gd name="T29" fmla="*/ 152 h 956"/>
                <a:gd name="T30" fmla="*/ 691 w 969"/>
                <a:gd name="T31" fmla="*/ 136 h 956"/>
                <a:gd name="T32" fmla="*/ 660 w 969"/>
                <a:gd name="T33" fmla="*/ 91 h 956"/>
                <a:gd name="T34" fmla="*/ 598 w 969"/>
                <a:gd name="T35" fmla="*/ 51 h 956"/>
                <a:gd name="T36" fmla="*/ 548 w 969"/>
                <a:gd name="T37" fmla="*/ 9 h 956"/>
                <a:gd name="T38" fmla="*/ 473 w 969"/>
                <a:gd name="T39" fmla="*/ 87 h 956"/>
                <a:gd name="T40" fmla="*/ 364 w 969"/>
                <a:gd name="T41" fmla="*/ 184 h 956"/>
                <a:gd name="T42" fmla="*/ 273 w 969"/>
                <a:gd name="T43" fmla="*/ 203 h 956"/>
                <a:gd name="T44" fmla="*/ 230 w 969"/>
                <a:gd name="T45" fmla="*/ 165 h 956"/>
                <a:gd name="T46" fmla="*/ 232 w 969"/>
                <a:gd name="T47" fmla="*/ 204 h 956"/>
                <a:gd name="T48" fmla="*/ 241 w 969"/>
                <a:gd name="T49" fmla="*/ 247 h 956"/>
                <a:gd name="T50" fmla="*/ 220 w 969"/>
                <a:gd name="T51" fmla="*/ 275 h 956"/>
                <a:gd name="T52" fmla="*/ 195 w 969"/>
                <a:gd name="T53" fmla="*/ 289 h 956"/>
                <a:gd name="T54" fmla="*/ 157 w 969"/>
                <a:gd name="T55" fmla="*/ 295 h 956"/>
                <a:gd name="T56" fmla="*/ 125 w 969"/>
                <a:gd name="T57" fmla="*/ 269 h 956"/>
                <a:gd name="T58" fmla="*/ 91 w 969"/>
                <a:gd name="T59" fmla="*/ 265 h 956"/>
                <a:gd name="T60" fmla="*/ 63 w 969"/>
                <a:gd name="T61" fmla="*/ 279 h 956"/>
                <a:gd name="T62" fmla="*/ 27 w 969"/>
                <a:gd name="T63" fmla="*/ 283 h 956"/>
                <a:gd name="T64" fmla="*/ 9 w 969"/>
                <a:gd name="T65" fmla="*/ 315 h 956"/>
                <a:gd name="T66" fmla="*/ 38 w 969"/>
                <a:gd name="T67" fmla="*/ 321 h 956"/>
                <a:gd name="T68" fmla="*/ 39 w 969"/>
                <a:gd name="T69" fmla="*/ 338 h 956"/>
                <a:gd name="T70" fmla="*/ 50 w 969"/>
                <a:gd name="T71" fmla="*/ 370 h 956"/>
                <a:gd name="T72" fmla="*/ 87 w 969"/>
                <a:gd name="T73" fmla="*/ 379 h 956"/>
                <a:gd name="T74" fmla="*/ 122 w 969"/>
                <a:gd name="T75" fmla="*/ 385 h 956"/>
                <a:gd name="T76" fmla="*/ 136 w 969"/>
                <a:gd name="T77" fmla="*/ 399 h 956"/>
                <a:gd name="T78" fmla="*/ 144 w 969"/>
                <a:gd name="T79" fmla="*/ 403 h 956"/>
                <a:gd name="T80" fmla="*/ 176 w 969"/>
                <a:gd name="T81" fmla="*/ 419 h 956"/>
                <a:gd name="T82" fmla="*/ 197 w 969"/>
                <a:gd name="T83" fmla="*/ 431 h 956"/>
                <a:gd name="T84" fmla="*/ 190 w 969"/>
                <a:gd name="T85" fmla="*/ 450 h 956"/>
                <a:gd name="T86" fmla="*/ 223 w 969"/>
                <a:gd name="T87" fmla="*/ 517 h 956"/>
                <a:gd name="T88" fmla="*/ 269 w 969"/>
                <a:gd name="T89" fmla="*/ 556 h 956"/>
                <a:gd name="T90" fmla="*/ 275 w 969"/>
                <a:gd name="T91" fmla="*/ 597 h 956"/>
                <a:gd name="T92" fmla="*/ 318 w 969"/>
                <a:gd name="T93" fmla="*/ 683 h 956"/>
                <a:gd name="T94" fmla="*/ 265 w 969"/>
                <a:gd name="T95" fmla="*/ 718 h 956"/>
                <a:gd name="T96" fmla="*/ 234 w 969"/>
                <a:gd name="T97" fmla="*/ 847 h 956"/>
                <a:gd name="T98" fmla="*/ 248 w 969"/>
                <a:gd name="T99" fmla="*/ 884 h 956"/>
                <a:gd name="T100" fmla="*/ 314 w 969"/>
                <a:gd name="T101" fmla="*/ 909 h 956"/>
                <a:gd name="T102" fmla="*/ 382 w 969"/>
                <a:gd name="T103" fmla="*/ 917 h 956"/>
                <a:gd name="T104" fmla="*/ 439 w 969"/>
                <a:gd name="T105" fmla="*/ 914 h 956"/>
                <a:gd name="T106" fmla="*/ 503 w 969"/>
                <a:gd name="T107" fmla="*/ 952 h 956"/>
                <a:gd name="T108" fmla="*/ 568 w 969"/>
                <a:gd name="T109" fmla="*/ 944 h 956"/>
                <a:gd name="T110" fmla="*/ 585 w 969"/>
                <a:gd name="T111" fmla="*/ 888 h 956"/>
                <a:gd name="T112" fmla="*/ 697 w 969"/>
                <a:gd name="T113" fmla="*/ 848 h 956"/>
                <a:gd name="T114" fmla="*/ 731 w 969"/>
                <a:gd name="T115" fmla="*/ 838 h 956"/>
                <a:gd name="T116" fmla="*/ 761 w 969"/>
                <a:gd name="T117" fmla="*/ 866 h 956"/>
                <a:gd name="T118" fmla="*/ 800 w 969"/>
                <a:gd name="T119" fmla="*/ 877 h 956"/>
                <a:gd name="T120" fmla="*/ 849 w 969"/>
                <a:gd name="T121" fmla="*/ 868 h 956"/>
                <a:gd name="T122" fmla="*/ 874 w 969"/>
                <a:gd name="T123" fmla="*/ 835 h 956"/>
                <a:gd name="T124" fmla="*/ 911 w 969"/>
                <a:gd name="T125" fmla="*/ 81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9" h="956">
                  <a:moveTo>
                    <a:pt x="916" y="800"/>
                  </a:moveTo>
                  <a:lnTo>
                    <a:pt x="917" y="797"/>
                  </a:lnTo>
                  <a:lnTo>
                    <a:pt x="920" y="794"/>
                  </a:lnTo>
                  <a:lnTo>
                    <a:pt x="920" y="790"/>
                  </a:lnTo>
                  <a:lnTo>
                    <a:pt x="924" y="787"/>
                  </a:lnTo>
                  <a:lnTo>
                    <a:pt x="926" y="786"/>
                  </a:lnTo>
                  <a:lnTo>
                    <a:pt x="926" y="784"/>
                  </a:lnTo>
                  <a:lnTo>
                    <a:pt x="927" y="782"/>
                  </a:lnTo>
                  <a:lnTo>
                    <a:pt x="927" y="781"/>
                  </a:lnTo>
                  <a:lnTo>
                    <a:pt x="929" y="780"/>
                  </a:lnTo>
                  <a:lnTo>
                    <a:pt x="930" y="779"/>
                  </a:lnTo>
                  <a:lnTo>
                    <a:pt x="931" y="777"/>
                  </a:lnTo>
                  <a:lnTo>
                    <a:pt x="931" y="776"/>
                  </a:lnTo>
                  <a:lnTo>
                    <a:pt x="930" y="775"/>
                  </a:lnTo>
                  <a:lnTo>
                    <a:pt x="930" y="773"/>
                  </a:lnTo>
                  <a:lnTo>
                    <a:pt x="927" y="773"/>
                  </a:lnTo>
                  <a:lnTo>
                    <a:pt x="926" y="770"/>
                  </a:lnTo>
                  <a:lnTo>
                    <a:pt x="927" y="767"/>
                  </a:lnTo>
                  <a:lnTo>
                    <a:pt x="925" y="767"/>
                  </a:lnTo>
                  <a:lnTo>
                    <a:pt x="923" y="769"/>
                  </a:lnTo>
                  <a:lnTo>
                    <a:pt x="920" y="769"/>
                  </a:lnTo>
                  <a:lnTo>
                    <a:pt x="907" y="773"/>
                  </a:lnTo>
                  <a:lnTo>
                    <a:pt x="905" y="773"/>
                  </a:lnTo>
                  <a:lnTo>
                    <a:pt x="904" y="773"/>
                  </a:lnTo>
                  <a:lnTo>
                    <a:pt x="903" y="771"/>
                  </a:lnTo>
                  <a:lnTo>
                    <a:pt x="903" y="770"/>
                  </a:lnTo>
                  <a:lnTo>
                    <a:pt x="901" y="769"/>
                  </a:lnTo>
                  <a:lnTo>
                    <a:pt x="899" y="769"/>
                  </a:lnTo>
                  <a:lnTo>
                    <a:pt x="898" y="769"/>
                  </a:lnTo>
                  <a:lnTo>
                    <a:pt x="891" y="763"/>
                  </a:lnTo>
                  <a:lnTo>
                    <a:pt x="887" y="762"/>
                  </a:lnTo>
                  <a:lnTo>
                    <a:pt x="882" y="760"/>
                  </a:lnTo>
                  <a:lnTo>
                    <a:pt x="881" y="760"/>
                  </a:lnTo>
                  <a:lnTo>
                    <a:pt x="880" y="760"/>
                  </a:lnTo>
                  <a:lnTo>
                    <a:pt x="879" y="760"/>
                  </a:lnTo>
                  <a:lnTo>
                    <a:pt x="878" y="760"/>
                  </a:lnTo>
                  <a:lnTo>
                    <a:pt x="878" y="758"/>
                  </a:lnTo>
                  <a:lnTo>
                    <a:pt x="877" y="758"/>
                  </a:lnTo>
                  <a:lnTo>
                    <a:pt x="877" y="757"/>
                  </a:lnTo>
                  <a:lnTo>
                    <a:pt x="877" y="756"/>
                  </a:lnTo>
                  <a:lnTo>
                    <a:pt x="875" y="755"/>
                  </a:lnTo>
                  <a:lnTo>
                    <a:pt x="874" y="754"/>
                  </a:lnTo>
                  <a:lnTo>
                    <a:pt x="873" y="754"/>
                  </a:lnTo>
                  <a:lnTo>
                    <a:pt x="873" y="753"/>
                  </a:lnTo>
                  <a:lnTo>
                    <a:pt x="872" y="750"/>
                  </a:lnTo>
                  <a:lnTo>
                    <a:pt x="871" y="749"/>
                  </a:lnTo>
                  <a:lnTo>
                    <a:pt x="869" y="747"/>
                  </a:lnTo>
                  <a:lnTo>
                    <a:pt x="868" y="745"/>
                  </a:lnTo>
                  <a:lnTo>
                    <a:pt x="869" y="744"/>
                  </a:lnTo>
                  <a:lnTo>
                    <a:pt x="869" y="742"/>
                  </a:lnTo>
                  <a:lnTo>
                    <a:pt x="871" y="741"/>
                  </a:lnTo>
                  <a:lnTo>
                    <a:pt x="873" y="740"/>
                  </a:lnTo>
                  <a:lnTo>
                    <a:pt x="871" y="738"/>
                  </a:lnTo>
                  <a:lnTo>
                    <a:pt x="868" y="736"/>
                  </a:lnTo>
                  <a:lnTo>
                    <a:pt x="867" y="732"/>
                  </a:lnTo>
                  <a:lnTo>
                    <a:pt x="866" y="729"/>
                  </a:lnTo>
                  <a:lnTo>
                    <a:pt x="867" y="728"/>
                  </a:lnTo>
                  <a:lnTo>
                    <a:pt x="872" y="724"/>
                  </a:lnTo>
                  <a:lnTo>
                    <a:pt x="874" y="719"/>
                  </a:lnTo>
                  <a:lnTo>
                    <a:pt x="875" y="719"/>
                  </a:lnTo>
                  <a:lnTo>
                    <a:pt x="874" y="717"/>
                  </a:lnTo>
                  <a:lnTo>
                    <a:pt x="874" y="716"/>
                  </a:lnTo>
                  <a:lnTo>
                    <a:pt x="877" y="714"/>
                  </a:lnTo>
                  <a:lnTo>
                    <a:pt x="878" y="714"/>
                  </a:lnTo>
                  <a:lnTo>
                    <a:pt x="879" y="714"/>
                  </a:lnTo>
                  <a:lnTo>
                    <a:pt x="882" y="714"/>
                  </a:lnTo>
                  <a:lnTo>
                    <a:pt x="884" y="714"/>
                  </a:lnTo>
                  <a:lnTo>
                    <a:pt x="884" y="712"/>
                  </a:lnTo>
                  <a:lnTo>
                    <a:pt x="881" y="708"/>
                  </a:lnTo>
                  <a:lnTo>
                    <a:pt x="880" y="708"/>
                  </a:lnTo>
                  <a:lnTo>
                    <a:pt x="880" y="704"/>
                  </a:lnTo>
                  <a:lnTo>
                    <a:pt x="879" y="702"/>
                  </a:lnTo>
                  <a:lnTo>
                    <a:pt x="880" y="701"/>
                  </a:lnTo>
                  <a:lnTo>
                    <a:pt x="880" y="699"/>
                  </a:lnTo>
                  <a:lnTo>
                    <a:pt x="880" y="698"/>
                  </a:lnTo>
                  <a:lnTo>
                    <a:pt x="879" y="698"/>
                  </a:lnTo>
                  <a:lnTo>
                    <a:pt x="878" y="696"/>
                  </a:lnTo>
                  <a:lnTo>
                    <a:pt x="874" y="695"/>
                  </a:lnTo>
                  <a:lnTo>
                    <a:pt x="873" y="695"/>
                  </a:lnTo>
                  <a:lnTo>
                    <a:pt x="868" y="695"/>
                  </a:lnTo>
                  <a:lnTo>
                    <a:pt x="867" y="695"/>
                  </a:lnTo>
                  <a:lnTo>
                    <a:pt x="864" y="692"/>
                  </a:lnTo>
                  <a:lnTo>
                    <a:pt x="861" y="690"/>
                  </a:lnTo>
                  <a:lnTo>
                    <a:pt x="859" y="688"/>
                  </a:lnTo>
                  <a:lnTo>
                    <a:pt x="860" y="683"/>
                  </a:lnTo>
                  <a:lnTo>
                    <a:pt x="859" y="679"/>
                  </a:lnTo>
                  <a:lnTo>
                    <a:pt x="856" y="678"/>
                  </a:lnTo>
                  <a:lnTo>
                    <a:pt x="854" y="677"/>
                  </a:lnTo>
                  <a:lnTo>
                    <a:pt x="853" y="677"/>
                  </a:lnTo>
                  <a:lnTo>
                    <a:pt x="853" y="675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2"/>
                  </a:lnTo>
                  <a:lnTo>
                    <a:pt x="851" y="671"/>
                  </a:lnTo>
                  <a:lnTo>
                    <a:pt x="849" y="669"/>
                  </a:lnTo>
                  <a:lnTo>
                    <a:pt x="851" y="668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8" y="665"/>
                  </a:lnTo>
                  <a:lnTo>
                    <a:pt x="859" y="664"/>
                  </a:lnTo>
                  <a:lnTo>
                    <a:pt x="860" y="663"/>
                  </a:lnTo>
                  <a:lnTo>
                    <a:pt x="862" y="664"/>
                  </a:lnTo>
                  <a:lnTo>
                    <a:pt x="865" y="665"/>
                  </a:lnTo>
                  <a:lnTo>
                    <a:pt x="867" y="666"/>
                  </a:lnTo>
                  <a:lnTo>
                    <a:pt x="869" y="665"/>
                  </a:lnTo>
                  <a:lnTo>
                    <a:pt x="869" y="664"/>
                  </a:lnTo>
                  <a:lnTo>
                    <a:pt x="869" y="663"/>
                  </a:lnTo>
                  <a:lnTo>
                    <a:pt x="869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4" y="660"/>
                  </a:lnTo>
                  <a:lnTo>
                    <a:pt x="875" y="659"/>
                  </a:lnTo>
                  <a:lnTo>
                    <a:pt x="877" y="659"/>
                  </a:lnTo>
                  <a:lnTo>
                    <a:pt x="879" y="657"/>
                  </a:lnTo>
                  <a:lnTo>
                    <a:pt x="881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6" y="655"/>
                  </a:lnTo>
                  <a:lnTo>
                    <a:pt x="887" y="653"/>
                  </a:lnTo>
                  <a:lnTo>
                    <a:pt x="887" y="651"/>
                  </a:lnTo>
                  <a:lnTo>
                    <a:pt x="887" y="650"/>
                  </a:lnTo>
                  <a:lnTo>
                    <a:pt x="886" y="646"/>
                  </a:lnTo>
                  <a:lnTo>
                    <a:pt x="887" y="645"/>
                  </a:lnTo>
                  <a:lnTo>
                    <a:pt x="890" y="643"/>
                  </a:lnTo>
                  <a:lnTo>
                    <a:pt x="891" y="639"/>
                  </a:lnTo>
                  <a:lnTo>
                    <a:pt x="892" y="638"/>
                  </a:lnTo>
                  <a:lnTo>
                    <a:pt x="892" y="637"/>
                  </a:lnTo>
                  <a:lnTo>
                    <a:pt x="891" y="636"/>
                  </a:lnTo>
                  <a:lnTo>
                    <a:pt x="888" y="634"/>
                  </a:lnTo>
                  <a:lnTo>
                    <a:pt x="887" y="633"/>
                  </a:lnTo>
                  <a:lnTo>
                    <a:pt x="886" y="632"/>
                  </a:lnTo>
                  <a:lnTo>
                    <a:pt x="886" y="631"/>
                  </a:lnTo>
                  <a:lnTo>
                    <a:pt x="885" y="631"/>
                  </a:lnTo>
                  <a:lnTo>
                    <a:pt x="885" y="631"/>
                  </a:lnTo>
                  <a:lnTo>
                    <a:pt x="881" y="629"/>
                  </a:lnTo>
                  <a:lnTo>
                    <a:pt x="878" y="626"/>
                  </a:lnTo>
                  <a:lnTo>
                    <a:pt x="878" y="625"/>
                  </a:lnTo>
                  <a:lnTo>
                    <a:pt x="877" y="620"/>
                  </a:lnTo>
                  <a:lnTo>
                    <a:pt x="877" y="619"/>
                  </a:lnTo>
                  <a:lnTo>
                    <a:pt x="875" y="618"/>
                  </a:lnTo>
                  <a:lnTo>
                    <a:pt x="875" y="617"/>
                  </a:lnTo>
                  <a:lnTo>
                    <a:pt x="877" y="614"/>
                  </a:lnTo>
                  <a:lnTo>
                    <a:pt x="877" y="612"/>
                  </a:lnTo>
                  <a:lnTo>
                    <a:pt x="875" y="612"/>
                  </a:lnTo>
                  <a:lnTo>
                    <a:pt x="873" y="611"/>
                  </a:lnTo>
                  <a:lnTo>
                    <a:pt x="872" y="610"/>
                  </a:lnTo>
                  <a:lnTo>
                    <a:pt x="871" y="608"/>
                  </a:lnTo>
                  <a:lnTo>
                    <a:pt x="869" y="608"/>
                  </a:lnTo>
                  <a:lnTo>
                    <a:pt x="867" y="607"/>
                  </a:lnTo>
                  <a:lnTo>
                    <a:pt x="865" y="606"/>
                  </a:lnTo>
                  <a:lnTo>
                    <a:pt x="864" y="604"/>
                  </a:lnTo>
                  <a:lnTo>
                    <a:pt x="864" y="600"/>
                  </a:lnTo>
                  <a:lnTo>
                    <a:pt x="864" y="598"/>
                  </a:lnTo>
                  <a:lnTo>
                    <a:pt x="864" y="597"/>
                  </a:lnTo>
                  <a:lnTo>
                    <a:pt x="864" y="594"/>
                  </a:lnTo>
                  <a:lnTo>
                    <a:pt x="864" y="593"/>
                  </a:lnTo>
                  <a:lnTo>
                    <a:pt x="865" y="592"/>
                  </a:lnTo>
                  <a:lnTo>
                    <a:pt x="867" y="592"/>
                  </a:lnTo>
                  <a:lnTo>
                    <a:pt x="868" y="592"/>
                  </a:lnTo>
                  <a:lnTo>
                    <a:pt x="868" y="593"/>
                  </a:lnTo>
                  <a:lnTo>
                    <a:pt x="869" y="593"/>
                  </a:lnTo>
                  <a:lnTo>
                    <a:pt x="869" y="592"/>
                  </a:lnTo>
                  <a:lnTo>
                    <a:pt x="869" y="591"/>
                  </a:lnTo>
                  <a:lnTo>
                    <a:pt x="872" y="591"/>
                  </a:lnTo>
                  <a:lnTo>
                    <a:pt x="873" y="590"/>
                  </a:lnTo>
                  <a:lnTo>
                    <a:pt x="875" y="590"/>
                  </a:lnTo>
                  <a:lnTo>
                    <a:pt x="877" y="588"/>
                  </a:lnTo>
                  <a:lnTo>
                    <a:pt x="878" y="586"/>
                  </a:lnTo>
                  <a:lnTo>
                    <a:pt x="879" y="585"/>
                  </a:lnTo>
                  <a:lnTo>
                    <a:pt x="879" y="584"/>
                  </a:lnTo>
                  <a:lnTo>
                    <a:pt x="880" y="582"/>
                  </a:lnTo>
                  <a:lnTo>
                    <a:pt x="881" y="581"/>
                  </a:lnTo>
                  <a:lnTo>
                    <a:pt x="880" y="581"/>
                  </a:lnTo>
                  <a:lnTo>
                    <a:pt x="880" y="580"/>
                  </a:lnTo>
                  <a:lnTo>
                    <a:pt x="879" y="578"/>
                  </a:lnTo>
                  <a:lnTo>
                    <a:pt x="879" y="575"/>
                  </a:lnTo>
                  <a:lnTo>
                    <a:pt x="878" y="574"/>
                  </a:lnTo>
                  <a:lnTo>
                    <a:pt x="873" y="569"/>
                  </a:lnTo>
                  <a:lnTo>
                    <a:pt x="871" y="568"/>
                  </a:lnTo>
                  <a:lnTo>
                    <a:pt x="869" y="569"/>
                  </a:lnTo>
                  <a:lnTo>
                    <a:pt x="868" y="569"/>
                  </a:lnTo>
                  <a:lnTo>
                    <a:pt x="867" y="569"/>
                  </a:lnTo>
                  <a:lnTo>
                    <a:pt x="867" y="568"/>
                  </a:lnTo>
                  <a:lnTo>
                    <a:pt x="868" y="568"/>
                  </a:lnTo>
                  <a:lnTo>
                    <a:pt x="868" y="567"/>
                  </a:lnTo>
                  <a:lnTo>
                    <a:pt x="868" y="566"/>
                  </a:lnTo>
                  <a:lnTo>
                    <a:pt x="867" y="565"/>
                  </a:lnTo>
                  <a:lnTo>
                    <a:pt x="868" y="565"/>
                  </a:lnTo>
                  <a:lnTo>
                    <a:pt x="868" y="564"/>
                  </a:lnTo>
                  <a:lnTo>
                    <a:pt x="869" y="562"/>
                  </a:lnTo>
                  <a:lnTo>
                    <a:pt x="868" y="561"/>
                  </a:lnTo>
                  <a:lnTo>
                    <a:pt x="862" y="560"/>
                  </a:lnTo>
                  <a:lnTo>
                    <a:pt x="862" y="558"/>
                  </a:lnTo>
                  <a:lnTo>
                    <a:pt x="862" y="554"/>
                  </a:lnTo>
                  <a:lnTo>
                    <a:pt x="864" y="549"/>
                  </a:lnTo>
                  <a:lnTo>
                    <a:pt x="866" y="546"/>
                  </a:lnTo>
                  <a:lnTo>
                    <a:pt x="864" y="542"/>
                  </a:lnTo>
                  <a:lnTo>
                    <a:pt x="862" y="540"/>
                  </a:lnTo>
                  <a:lnTo>
                    <a:pt x="861" y="536"/>
                  </a:lnTo>
                  <a:lnTo>
                    <a:pt x="861" y="535"/>
                  </a:lnTo>
                  <a:lnTo>
                    <a:pt x="864" y="533"/>
                  </a:lnTo>
                  <a:lnTo>
                    <a:pt x="864" y="532"/>
                  </a:lnTo>
                  <a:lnTo>
                    <a:pt x="864" y="530"/>
                  </a:lnTo>
                  <a:lnTo>
                    <a:pt x="864" y="529"/>
                  </a:lnTo>
                  <a:lnTo>
                    <a:pt x="864" y="528"/>
                  </a:lnTo>
                  <a:lnTo>
                    <a:pt x="862" y="527"/>
                  </a:lnTo>
                  <a:lnTo>
                    <a:pt x="851" y="525"/>
                  </a:lnTo>
                  <a:lnTo>
                    <a:pt x="845" y="525"/>
                  </a:lnTo>
                  <a:lnTo>
                    <a:pt x="840" y="526"/>
                  </a:lnTo>
                  <a:lnTo>
                    <a:pt x="835" y="530"/>
                  </a:lnTo>
                  <a:lnTo>
                    <a:pt x="833" y="530"/>
                  </a:lnTo>
                  <a:lnTo>
                    <a:pt x="829" y="530"/>
                  </a:lnTo>
                  <a:lnTo>
                    <a:pt x="827" y="532"/>
                  </a:lnTo>
                  <a:lnTo>
                    <a:pt x="825" y="534"/>
                  </a:lnTo>
                  <a:lnTo>
                    <a:pt x="822" y="536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1" y="541"/>
                  </a:lnTo>
                  <a:lnTo>
                    <a:pt x="821" y="543"/>
                  </a:lnTo>
                  <a:lnTo>
                    <a:pt x="822" y="543"/>
                  </a:lnTo>
                  <a:lnTo>
                    <a:pt x="822" y="546"/>
                  </a:lnTo>
                  <a:lnTo>
                    <a:pt x="823" y="546"/>
                  </a:lnTo>
                  <a:lnTo>
                    <a:pt x="825" y="546"/>
                  </a:lnTo>
                  <a:lnTo>
                    <a:pt x="826" y="546"/>
                  </a:lnTo>
                  <a:lnTo>
                    <a:pt x="826" y="548"/>
                  </a:lnTo>
                  <a:lnTo>
                    <a:pt x="823" y="549"/>
                  </a:lnTo>
                  <a:lnTo>
                    <a:pt x="819" y="553"/>
                  </a:lnTo>
                  <a:lnTo>
                    <a:pt x="815" y="558"/>
                  </a:lnTo>
                  <a:lnTo>
                    <a:pt x="813" y="559"/>
                  </a:lnTo>
                  <a:lnTo>
                    <a:pt x="809" y="558"/>
                  </a:lnTo>
                  <a:lnTo>
                    <a:pt x="807" y="558"/>
                  </a:lnTo>
                  <a:lnTo>
                    <a:pt x="803" y="559"/>
                  </a:lnTo>
                  <a:lnTo>
                    <a:pt x="802" y="560"/>
                  </a:lnTo>
                  <a:lnTo>
                    <a:pt x="803" y="558"/>
                  </a:lnTo>
                  <a:lnTo>
                    <a:pt x="803" y="556"/>
                  </a:lnTo>
                  <a:lnTo>
                    <a:pt x="803" y="555"/>
                  </a:lnTo>
                  <a:lnTo>
                    <a:pt x="802" y="554"/>
                  </a:lnTo>
                  <a:lnTo>
                    <a:pt x="802" y="552"/>
                  </a:lnTo>
                  <a:lnTo>
                    <a:pt x="802" y="551"/>
                  </a:lnTo>
                  <a:lnTo>
                    <a:pt x="803" y="549"/>
                  </a:lnTo>
                  <a:lnTo>
                    <a:pt x="807" y="547"/>
                  </a:lnTo>
                  <a:lnTo>
                    <a:pt x="808" y="547"/>
                  </a:lnTo>
                  <a:lnTo>
                    <a:pt x="809" y="547"/>
                  </a:lnTo>
                  <a:lnTo>
                    <a:pt x="810" y="547"/>
                  </a:lnTo>
                  <a:lnTo>
                    <a:pt x="812" y="546"/>
                  </a:lnTo>
                  <a:lnTo>
                    <a:pt x="812" y="546"/>
                  </a:lnTo>
                  <a:lnTo>
                    <a:pt x="812" y="545"/>
                  </a:lnTo>
                  <a:lnTo>
                    <a:pt x="812" y="542"/>
                  </a:lnTo>
                  <a:lnTo>
                    <a:pt x="812" y="541"/>
                  </a:lnTo>
                  <a:lnTo>
                    <a:pt x="813" y="539"/>
                  </a:lnTo>
                  <a:lnTo>
                    <a:pt x="814" y="535"/>
                  </a:lnTo>
                  <a:lnTo>
                    <a:pt x="814" y="534"/>
                  </a:lnTo>
                  <a:lnTo>
                    <a:pt x="814" y="533"/>
                  </a:lnTo>
                  <a:lnTo>
                    <a:pt x="813" y="532"/>
                  </a:lnTo>
                  <a:lnTo>
                    <a:pt x="808" y="529"/>
                  </a:lnTo>
                  <a:lnTo>
                    <a:pt x="808" y="528"/>
                  </a:lnTo>
                  <a:lnTo>
                    <a:pt x="809" y="528"/>
                  </a:lnTo>
                  <a:lnTo>
                    <a:pt x="809" y="527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8" y="525"/>
                  </a:lnTo>
                  <a:lnTo>
                    <a:pt x="808" y="523"/>
                  </a:lnTo>
                  <a:lnTo>
                    <a:pt x="809" y="523"/>
                  </a:lnTo>
                  <a:lnTo>
                    <a:pt x="809" y="522"/>
                  </a:lnTo>
                  <a:lnTo>
                    <a:pt x="813" y="517"/>
                  </a:lnTo>
                  <a:lnTo>
                    <a:pt x="815" y="515"/>
                  </a:lnTo>
                  <a:lnTo>
                    <a:pt x="814" y="513"/>
                  </a:lnTo>
                  <a:lnTo>
                    <a:pt x="813" y="512"/>
                  </a:lnTo>
                  <a:lnTo>
                    <a:pt x="814" y="510"/>
                  </a:lnTo>
                  <a:lnTo>
                    <a:pt x="825" y="500"/>
                  </a:lnTo>
                  <a:lnTo>
                    <a:pt x="830" y="497"/>
                  </a:lnTo>
                  <a:lnTo>
                    <a:pt x="830" y="496"/>
                  </a:lnTo>
                  <a:lnTo>
                    <a:pt x="833" y="494"/>
                  </a:lnTo>
                  <a:lnTo>
                    <a:pt x="835" y="493"/>
                  </a:lnTo>
                  <a:lnTo>
                    <a:pt x="835" y="493"/>
                  </a:lnTo>
                  <a:lnTo>
                    <a:pt x="836" y="491"/>
                  </a:lnTo>
                  <a:lnTo>
                    <a:pt x="836" y="490"/>
                  </a:lnTo>
                  <a:lnTo>
                    <a:pt x="836" y="489"/>
                  </a:lnTo>
                  <a:lnTo>
                    <a:pt x="835" y="489"/>
                  </a:lnTo>
                  <a:lnTo>
                    <a:pt x="835" y="488"/>
                  </a:lnTo>
                  <a:lnTo>
                    <a:pt x="835" y="487"/>
                  </a:lnTo>
                  <a:lnTo>
                    <a:pt x="836" y="483"/>
                  </a:lnTo>
                  <a:lnTo>
                    <a:pt x="838" y="482"/>
                  </a:lnTo>
                  <a:lnTo>
                    <a:pt x="838" y="481"/>
                  </a:lnTo>
                  <a:lnTo>
                    <a:pt x="838" y="480"/>
                  </a:lnTo>
                  <a:lnTo>
                    <a:pt x="838" y="478"/>
                  </a:lnTo>
                  <a:lnTo>
                    <a:pt x="836" y="476"/>
                  </a:lnTo>
                  <a:lnTo>
                    <a:pt x="838" y="471"/>
                  </a:lnTo>
                  <a:lnTo>
                    <a:pt x="841" y="469"/>
                  </a:lnTo>
                  <a:lnTo>
                    <a:pt x="849" y="467"/>
                  </a:lnTo>
                  <a:lnTo>
                    <a:pt x="854" y="463"/>
                  </a:lnTo>
                  <a:lnTo>
                    <a:pt x="856" y="461"/>
                  </a:lnTo>
                  <a:lnTo>
                    <a:pt x="855" y="460"/>
                  </a:lnTo>
                  <a:lnTo>
                    <a:pt x="856" y="457"/>
                  </a:lnTo>
                  <a:lnTo>
                    <a:pt x="859" y="456"/>
                  </a:lnTo>
                  <a:lnTo>
                    <a:pt x="859" y="455"/>
                  </a:lnTo>
                  <a:lnTo>
                    <a:pt x="860" y="455"/>
                  </a:lnTo>
                  <a:lnTo>
                    <a:pt x="861" y="455"/>
                  </a:lnTo>
                  <a:lnTo>
                    <a:pt x="860" y="452"/>
                  </a:lnTo>
                  <a:lnTo>
                    <a:pt x="862" y="451"/>
                  </a:lnTo>
                  <a:lnTo>
                    <a:pt x="867" y="448"/>
                  </a:lnTo>
                  <a:lnTo>
                    <a:pt x="867" y="447"/>
                  </a:lnTo>
                  <a:lnTo>
                    <a:pt x="868" y="444"/>
                  </a:lnTo>
                  <a:lnTo>
                    <a:pt x="871" y="442"/>
                  </a:lnTo>
                  <a:lnTo>
                    <a:pt x="875" y="438"/>
                  </a:lnTo>
                  <a:lnTo>
                    <a:pt x="875" y="436"/>
                  </a:lnTo>
                  <a:lnTo>
                    <a:pt x="877" y="434"/>
                  </a:lnTo>
                  <a:lnTo>
                    <a:pt x="878" y="431"/>
                  </a:lnTo>
                  <a:lnTo>
                    <a:pt x="879" y="431"/>
                  </a:lnTo>
                  <a:lnTo>
                    <a:pt x="880" y="431"/>
                  </a:lnTo>
                  <a:lnTo>
                    <a:pt x="880" y="430"/>
                  </a:lnTo>
                  <a:lnTo>
                    <a:pt x="881" y="430"/>
                  </a:lnTo>
                  <a:lnTo>
                    <a:pt x="882" y="430"/>
                  </a:lnTo>
                  <a:lnTo>
                    <a:pt x="882" y="429"/>
                  </a:lnTo>
                  <a:lnTo>
                    <a:pt x="881" y="428"/>
                  </a:lnTo>
                  <a:lnTo>
                    <a:pt x="881" y="426"/>
                  </a:lnTo>
                  <a:lnTo>
                    <a:pt x="880" y="425"/>
                  </a:lnTo>
                  <a:lnTo>
                    <a:pt x="878" y="426"/>
                  </a:lnTo>
                  <a:lnTo>
                    <a:pt x="868" y="428"/>
                  </a:lnTo>
                  <a:lnTo>
                    <a:pt x="869" y="425"/>
                  </a:lnTo>
                  <a:lnTo>
                    <a:pt x="871" y="424"/>
                  </a:lnTo>
                  <a:lnTo>
                    <a:pt x="872" y="422"/>
                  </a:lnTo>
                  <a:lnTo>
                    <a:pt x="873" y="421"/>
                  </a:lnTo>
                  <a:lnTo>
                    <a:pt x="873" y="419"/>
                  </a:lnTo>
                  <a:lnTo>
                    <a:pt x="875" y="418"/>
                  </a:lnTo>
                  <a:lnTo>
                    <a:pt x="877" y="418"/>
                  </a:lnTo>
                  <a:lnTo>
                    <a:pt x="878" y="417"/>
                  </a:lnTo>
                  <a:lnTo>
                    <a:pt x="879" y="416"/>
                  </a:lnTo>
                  <a:lnTo>
                    <a:pt x="878" y="415"/>
                  </a:lnTo>
                  <a:lnTo>
                    <a:pt x="878" y="412"/>
                  </a:lnTo>
                  <a:lnTo>
                    <a:pt x="878" y="411"/>
                  </a:lnTo>
                  <a:lnTo>
                    <a:pt x="879" y="411"/>
                  </a:lnTo>
                  <a:lnTo>
                    <a:pt x="880" y="410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7" y="411"/>
                  </a:lnTo>
                  <a:lnTo>
                    <a:pt x="890" y="411"/>
                  </a:lnTo>
                  <a:lnTo>
                    <a:pt x="890" y="412"/>
                  </a:lnTo>
                  <a:lnTo>
                    <a:pt x="891" y="412"/>
                  </a:lnTo>
                  <a:lnTo>
                    <a:pt x="892" y="411"/>
                  </a:lnTo>
                  <a:lnTo>
                    <a:pt x="892" y="415"/>
                  </a:lnTo>
                  <a:lnTo>
                    <a:pt x="892" y="417"/>
                  </a:lnTo>
                  <a:lnTo>
                    <a:pt x="893" y="418"/>
                  </a:lnTo>
                  <a:lnTo>
                    <a:pt x="895" y="418"/>
                  </a:lnTo>
                  <a:lnTo>
                    <a:pt x="895" y="419"/>
                  </a:lnTo>
                  <a:lnTo>
                    <a:pt x="897" y="419"/>
                  </a:lnTo>
                  <a:lnTo>
                    <a:pt x="900" y="418"/>
                  </a:lnTo>
                  <a:lnTo>
                    <a:pt x="903" y="418"/>
                  </a:lnTo>
                  <a:lnTo>
                    <a:pt x="904" y="418"/>
                  </a:lnTo>
                  <a:lnTo>
                    <a:pt x="907" y="418"/>
                  </a:lnTo>
                  <a:lnTo>
                    <a:pt x="908" y="418"/>
                  </a:lnTo>
                  <a:lnTo>
                    <a:pt x="910" y="417"/>
                  </a:lnTo>
                  <a:lnTo>
                    <a:pt x="911" y="416"/>
                  </a:lnTo>
                  <a:lnTo>
                    <a:pt x="911" y="415"/>
                  </a:lnTo>
                  <a:lnTo>
                    <a:pt x="911" y="413"/>
                  </a:lnTo>
                  <a:lnTo>
                    <a:pt x="911" y="412"/>
                  </a:lnTo>
                  <a:lnTo>
                    <a:pt x="911" y="411"/>
                  </a:lnTo>
                  <a:lnTo>
                    <a:pt x="912" y="411"/>
                  </a:lnTo>
                  <a:lnTo>
                    <a:pt x="913" y="412"/>
                  </a:lnTo>
                  <a:lnTo>
                    <a:pt x="914" y="412"/>
                  </a:lnTo>
                  <a:lnTo>
                    <a:pt x="916" y="411"/>
                  </a:lnTo>
                  <a:lnTo>
                    <a:pt x="916" y="410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7" y="406"/>
                  </a:lnTo>
                  <a:lnTo>
                    <a:pt x="916" y="405"/>
                  </a:lnTo>
                  <a:lnTo>
                    <a:pt x="919" y="403"/>
                  </a:lnTo>
                  <a:lnTo>
                    <a:pt x="920" y="403"/>
                  </a:lnTo>
                  <a:lnTo>
                    <a:pt x="923" y="402"/>
                  </a:lnTo>
                  <a:lnTo>
                    <a:pt x="923" y="400"/>
                  </a:lnTo>
                  <a:lnTo>
                    <a:pt x="923" y="399"/>
                  </a:lnTo>
                  <a:lnTo>
                    <a:pt x="923" y="398"/>
                  </a:lnTo>
                  <a:lnTo>
                    <a:pt x="921" y="398"/>
                  </a:lnTo>
                  <a:lnTo>
                    <a:pt x="921" y="397"/>
                  </a:lnTo>
                  <a:lnTo>
                    <a:pt x="920" y="393"/>
                  </a:lnTo>
                  <a:lnTo>
                    <a:pt x="920" y="392"/>
                  </a:lnTo>
                  <a:lnTo>
                    <a:pt x="919" y="392"/>
                  </a:lnTo>
                  <a:lnTo>
                    <a:pt x="918" y="391"/>
                  </a:lnTo>
                  <a:lnTo>
                    <a:pt x="918" y="390"/>
                  </a:lnTo>
                  <a:lnTo>
                    <a:pt x="918" y="387"/>
                  </a:lnTo>
                  <a:lnTo>
                    <a:pt x="919" y="385"/>
                  </a:lnTo>
                  <a:lnTo>
                    <a:pt x="920" y="385"/>
                  </a:lnTo>
                  <a:lnTo>
                    <a:pt x="920" y="383"/>
                  </a:lnTo>
                  <a:lnTo>
                    <a:pt x="919" y="379"/>
                  </a:lnTo>
                  <a:lnTo>
                    <a:pt x="919" y="377"/>
                  </a:lnTo>
                  <a:lnTo>
                    <a:pt x="920" y="374"/>
                  </a:lnTo>
                  <a:lnTo>
                    <a:pt x="920" y="373"/>
                  </a:lnTo>
                  <a:lnTo>
                    <a:pt x="920" y="372"/>
                  </a:lnTo>
                  <a:lnTo>
                    <a:pt x="920" y="370"/>
                  </a:lnTo>
                  <a:lnTo>
                    <a:pt x="920" y="369"/>
                  </a:lnTo>
                  <a:lnTo>
                    <a:pt x="921" y="367"/>
                  </a:lnTo>
                  <a:lnTo>
                    <a:pt x="921" y="366"/>
                  </a:lnTo>
                  <a:lnTo>
                    <a:pt x="921" y="365"/>
                  </a:lnTo>
                  <a:lnTo>
                    <a:pt x="921" y="364"/>
                  </a:lnTo>
                  <a:lnTo>
                    <a:pt x="923" y="361"/>
                  </a:lnTo>
                  <a:lnTo>
                    <a:pt x="924" y="359"/>
                  </a:lnTo>
                  <a:lnTo>
                    <a:pt x="925" y="358"/>
                  </a:lnTo>
                  <a:lnTo>
                    <a:pt x="925" y="354"/>
                  </a:lnTo>
                  <a:lnTo>
                    <a:pt x="921" y="348"/>
                  </a:lnTo>
                  <a:lnTo>
                    <a:pt x="921" y="345"/>
                  </a:lnTo>
                  <a:lnTo>
                    <a:pt x="921" y="343"/>
                  </a:lnTo>
                  <a:lnTo>
                    <a:pt x="923" y="341"/>
                  </a:lnTo>
                  <a:lnTo>
                    <a:pt x="923" y="340"/>
                  </a:lnTo>
                  <a:lnTo>
                    <a:pt x="924" y="339"/>
                  </a:lnTo>
                  <a:lnTo>
                    <a:pt x="924" y="338"/>
                  </a:lnTo>
                  <a:lnTo>
                    <a:pt x="924" y="337"/>
                  </a:lnTo>
                  <a:lnTo>
                    <a:pt x="925" y="335"/>
                  </a:lnTo>
                  <a:lnTo>
                    <a:pt x="930" y="328"/>
                  </a:lnTo>
                  <a:lnTo>
                    <a:pt x="930" y="327"/>
                  </a:lnTo>
                  <a:lnTo>
                    <a:pt x="931" y="325"/>
                  </a:lnTo>
                  <a:lnTo>
                    <a:pt x="931" y="322"/>
                  </a:lnTo>
                  <a:lnTo>
                    <a:pt x="931" y="320"/>
                  </a:lnTo>
                  <a:lnTo>
                    <a:pt x="933" y="319"/>
                  </a:lnTo>
                  <a:lnTo>
                    <a:pt x="934" y="318"/>
                  </a:lnTo>
                  <a:lnTo>
                    <a:pt x="936" y="318"/>
                  </a:lnTo>
                  <a:lnTo>
                    <a:pt x="936" y="315"/>
                  </a:lnTo>
                  <a:lnTo>
                    <a:pt x="934" y="314"/>
                  </a:lnTo>
                  <a:lnTo>
                    <a:pt x="934" y="313"/>
                  </a:lnTo>
                  <a:lnTo>
                    <a:pt x="934" y="312"/>
                  </a:lnTo>
                  <a:lnTo>
                    <a:pt x="934" y="309"/>
                  </a:lnTo>
                  <a:lnTo>
                    <a:pt x="934" y="307"/>
                  </a:lnTo>
                  <a:lnTo>
                    <a:pt x="936" y="306"/>
                  </a:lnTo>
                  <a:lnTo>
                    <a:pt x="936" y="305"/>
                  </a:lnTo>
                  <a:lnTo>
                    <a:pt x="937" y="304"/>
                  </a:lnTo>
                  <a:lnTo>
                    <a:pt x="937" y="302"/>
                  </a:lnTo>
                  <a:lnTo>
                    <a:pt x="937" y="300"/>
                  </a:lnTo>
                  <a:lnTo>
                    <a:pt x="937" y="299"/>
                  </a:lnTo>
                  <a:lnTo>
                    <a:pt x="938" y="298"/>
                  </a:lnTo>
                  <a:lnTo>
                    <a:pt x="940" y="296"/>
                  </a:lnTo>
                  <a:lnTo>
                    <a:pt x="940" y="295"/>
                  </a:lnTo>
                  <a:lnTo>
                    <a:pt x="939" y="293"/>
                  </a:lnTo>
                  <a:lnTo>
                    <a:pt x="939" y="289"/>
                  </a:lnTo>
                  <a:lnTo>
                    <a:pt x="940" y="287"/>
                  </a:lnTo>
                  <a:lnTo>
                    <a:pt x="943" y="281"/>
                  </a:lnTo>
                  <a:lnTo>
                    <a:pt x="944" y="281"/>
                  </a:lnTo>
                  <a:lnTo>
                    <a:pt x="945" y="280"/>
                  </a:lnTo>
                  <a:lnTo>
                    <a:pt x="946" y="280"/>
                  </a:lnTo>
                  <a:lnTo>
                    <a:pt x="947" y="276"/>
                  </a:lnTo>
                  <a:lnTo>
                    <a:pt x="949" y="276"/>
                  </a:lnTo>
                  <a:lnTo>
                    <a:pt x="950" y="275"/>
                  </a:lnTo>
                  <a:lnTo>
                    <a:pt x="950" y="274"/>
                  </a:lnTo>
                  <a:lnTo>
                    <a:pt x="951" y="273"/>
                  </a:lnTo>
                  <a:lnTo>
                    <a:pt x="951" y="270"/>
                  </a:lnTo>
                  <a:lnTo>
                    <a:pt x="951" y="269"/>
                  </a:lnTo>
                  <a:lnTo>
                    <a:pt x="952" y="269"/>
                  </a:lnTo>
                  <a:lnTo>
                    <a:pt x="955" y="269"/>
                  </a:lnTo>
                  <a:lnTo>
                    <a:pt x="956" y="269"/>
                  </a:lnTo>
                  <a:lnTo>
                    <a:pt x="956" y="268"/>
                  </a:lnTo>
                  <a:lnTo>
                    <a:pt x="956" y="267"/>
                  </a:lnTo>
                  <a:lnTo>
                    <a:pt x="956" y="266"/>
                  </a:lnTo>
                  <a:lnTo>
                    <a:pt x="957" y="266"/>
                  </a:lnTo>
                  <a:lnTo>
                    <a:pt x="960" y="265"/>
                  </a:lnTo>
                  <a:lnTo>
                    <a:pt x="960" y="263"/>
                  </a:lnTo>
                  <a:lnTo>
                    <a:pt x="962" y="262"/>
                  </a:lnTo>
                  <a:lnTo>
                    <a:pt x="965" y="254"/>
                  </a:lnTo>
                  <a:lnTo>
                    <a:pt x="967" y="249"/>
                  </a:lnTo>
                  <a:lnTo>
                    <a:pt x="969" y="247"/>
                  </a:lnTo>
                  <a:lnTo>
                    <a:pt x="967" y="247"/>
                  </a:lnTo>
                  <a:lnTo>
                    <a:pt x="960" y="244"/>
                  </a:lnTo>
                  <a:lnTo>
                    <a:pt x="949" y="239"/>
                  </a:lnTo>
                  <a:lnTo>
                    <a:pt x="947" y="239"/>
                  </a:lnTo>
                  <a:lnTo>
                    <a:pt x="944" y="239"/>
                  </a:lnTo>
                  <a:lnTo>
                    <a:pt x="937" y="236"/>
                  </a:lnTo>
                  <a:lnTo>
                    <a:pt x="936" y="237"/>
                  </a:lnTo>
                  <a:lnTo>
                    <a:pt x="934" y="237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1" y="237"/>
                  </a:lnTo>
                  <a:lnTo>
                    <a:pt x="930" y="237"/>
                  </a:lnTo>
                  <a:lnTo>
                    <a:pt x="929" y="237"/>
                  </a:lnTo>
                  <a:lnTo>
                    <a:pt x="927" y="239"/>
                  </a:lnTo>
                  <a:lnTo>
                    <a:pt x="926" y="237"/>
                  </a:lnTo>
                  <a:lnTo>
                    <a:pt x="925" y="237"/>
                  </a:lnTo>
                  <a:lnTo>
                    <a:pt x="925" y="236"/>
                  </a:lnTo>
                  <a:lnTo>
                    <a:pt x="924" y="235"/>
                  </a:lnTo>
                  <a:lnTo>
                    <a:pt x="923" y="234"/>
                  </a:lnTo>
                  <a:lnTo>
                    <a:pt x="920" y="234"/>
                  </a:lnTo>
                  <a:lnTo>
                    <a:pt x="919" y="233"/>
                  </a:lnTo>
                  <a:lnTo>
                    <a:pt x="918" y="233"/>
                  </a:lnTo>
                  <a:lnTo>
                    <a:pt x="916" y="229"/>
                  </a:lnTo>
                  <a:lnTo>
                    <a:pt x="914" y="228"/>
                  </a:lnTo>
                  <a:lnTo>
                    <a:pt x="916" y="228"/>
                  </a:lnTo>
                  <a:lnTo>
                    <a:pt x="916" y="227"/>
                  </a:lnTo>
                  <a:lnTo>
                    <a:pt x="916" y="226"/>
                  </a:lnTo>
                  <a:lnTo>
                    <a:pt x="913" y="226"/>
                  </a:lnTo>
                  <a:lnTo>
                    <a:pt x="911" y="224"/>
                  </a:lnTo>
                  <a:lnTo>
                    <a:pt x="910" y="223"/>
                  </a:lnTo>
                  <a:lnTo>
                    <a:pt x="908" y="223"/>
                  </a:lnTo>
                  <a:lnTo>
                    <a:pt x="907" y="224"/>
                  </a:lnTo>
                  <a:lnTo>
                    <a:pt x="906" y="224"/>
                  </a:lnTo>
                  <a:lnTo>
                    <a:pt x="905" y="224"/>
                  </a:lnTo>
                  <a:lnTo>
                    <a:pt x="905" y="226"/>
                  </a:lnTo>
                  <a:lnTo>
                    <a:pt x="905" y="227"/>
                  </a:lnTo>
                  <a:lnTo>
                    <a:pt x="904" y="228"/>
                  </a:lnTo>
                  <a:lnTo>
                    <a:pt x="901" y="228"/>
                  </a:lnTo>
                  <a:lnTo>
                    <a:pt x="900" y="229"/>
                  </a:lnTo>
                  <a:lnTo>
                    <a:pt x="900" y="230"/>
                  </a:lnTo>
                  <a:lnTo>
                    <a:pt x="899" y="231"/>
                  </a:lnTo>
                  <a:lnTo>
                    <a:pt x="897" y="230"/>
                  </a:lnTo>
                  <a:lnTo>
                    <a:pt x="891" y="230"/>
                  </a:lnTo>
                  <a:lnTo>
                    <a:pt x="890" y="229"/>
                  </a:lnTo>
                  <a:lnTo>
                    <a:pt x="888" y="229"/>
                  </a:lnTo>
                  <a:lnTo>
                    <a:pt x="886" y="227"/>
                  </a:lnTo>
                  <a:lnTo>
                    <a:pt x="885" y="228"/>
                  </a:lnTo>
                  <a:lnTo>
                    <a:pt x="885" y="229"/>
                  </a:lnTo>
                  <a:lnTo>
                    <a:pt x="882" y="230"/>
                  </a:lnTo>
                  <a:lnTo>
                    <a:pt x="881" y="229"/>
                  </a:lnTo>
                  <a:lnTo>
                    <a:pt x="880" y="227"/>
                  </a:lnTo>
                  <a:lnTo>
                    <a:pt x="880" y="222"/>
                  </a:lnTo>
                  <a:lnTo>
                    <a:pt x="878" y="222"/>
                  </a:lnTo>
                  <a:lnTo>
                    <a:pt x="873" y="220"/>
                  </a:lnTo>
                  <a:lnTo>
                    <a:pt x="873" y="218"/>
                  </a:lnTo>
                  <a:lnTo>
                    <a:pt x="871" y="220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6" y="221"/>
                  </a:lnTo>
                  <a:lnTo>
                    <a:pt x="866" y="222"/>
                  </a:lnTo>
                  <a:lnTo>
                    <a:pt x="867" y="224"/>
                  </a:lnTo>
                  <a:lnTo>
                    <a:pt x="866" y="226"/>
                  </a:lnTo>
                  <a:lnTo>
                    <a:pt x="865" y="227"/>
                  </a:lnTo>
                  <a:lnTo>
                    <a:pt x="862" y="226"/>
                  </a:lnTo>
                  <a:lnTo>
                    <a:pt x="859" y="226"/>
                  </a:lnTo>
                  <a:lnTo>
                    <a:pt x="858" y="224"/>
                  </a:lnTo>
                  <a:lnTo>
                    <a:pt x="858" y="223"/>
                  </a:lnTo>
                  <a:lnTo>
                    <a:pt x="858" y="222"/>
                  </a:lnTo>
                  <a:lnTo>
                    <a:pt x="858" y="220"/>
                  </a:lnTo>
                  <a:lnTo>
                    <a:pt x="858" y="218"/>
                  </a:lnTo>
                  <a:lnTo>
                    <a:pt x="856" y="218"/>
                  </a:lnTo>
                  <a:lnTo>
                    <a:pt x="855" y="218"/>
                  </a:lnTo>
                  <a:lnTo>
                    <a:pt x="855" y="217"/>
                  </a:lnTo>
                  <a:lnTo>
                    <a:pt x="854" y="215"/>
                  </a:lnTo>
                  <a:lnTo>
                    <a:pt x="854" y="214"/>
                  </a:lnTo>
                  <a:lnTo>
                    <a:pt x="853" y="214"/>
                  </a:lnTo>
                  <a:lnTo>
                    <a:pt x="853" y="213"/>
                  </a:lnTo>
                  <a:lnTo>
                    <a:pt x="853" y="211"/>
                  </a:lnTo>
                  <a:lnTo>
                    <a:pt x="847" y="207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3"/>
                  </a:lnTo>
                  <a:lnTo>
                    <a:pt x="847" y="203"/>
                  </a:lnTo>
                  <a:lnTo>
                    <a:pt x="848" y="202"/>
                  </a:lnTo>
                  <a:lnTo>
                    <a:pt x="847" y="202"/>
                  </a:lnTo>
                  <a:lnTo>
                    <a:pt x="843" y="197"/>
                  </a:lnTo>
                  <a:lnTo>
                    <a:pt x="843" y="196"/>
                  </a:lnTo>
                  <a:lnTo>
                    <a:pt x="843" y="195"/>
                  </a:lnTo>
                  <a:lnTo>
                    <a:pt x="842" y="194"/>
                  </a:lnTo>
                  <a:lnTo>
                    <a:pt x="841" y="193"/>
                  </a:lnTo>
                  <a:lnTo>
                    <a:pt x="835" y="189"/>
                  </a:lnTo>
                  <a:lnTo>
                    <a:pt x="834" y="189"/>
                  </a:lnTo>
                  <a:lnTo>
                    <a:pt x="832" y="190"/>
                  </a:lnTo>
                  <a:lnTo>
                    <a:pt x="830" y="190"/>
                  </a:lnTo>
                  <a:lnTo>
                    <a:pt x="829" y="190"/>
                  </a:lnTo>
                  <a:lnTo>
                    <a:pt x="827" y="189"/>
                  </a:lnTo>
                  <a:lnTo>
                    <a:pt x="823" y="187"/>
                  </a:lnTo>
                  <a:lnTo>
                    <a:pt x="821" y="185"/>
                  </a:lnTo>
                  <a:lnTo>
                    <a:pt x="819" y="185"/>
                  </a:lnTo>
                  <a:lnTo>
                    <a:pt x="814" y="185"/>
                  </a:lnTo>
                  <a:lnTo>
                    <a:pt x="815" y="187"/>
                  </a:lnTo>
                  <a:lnTo>
                    <a:pt x="813" y="187"/>
                  </a:lnTo>
                  <a:lnTo>
                    <a:pt x="813" y="188"/>
                  </a:lnTo>
                  <a:lnTo>
                    <a:pt x="812" y="188"/>
                  </a:lnTo>
                  <a:lnTo>
                    <a:pt x="812" y="189"/>
                  </a:lnTo>
                  <a:lnTo>
                    <a:pt x="810" y="190"/>
                  </a:lnTo>
                  <a:lnTo>
                    <a:pt x="810" y="191"/>
                  </a:lnTo>
                  <a:lnTo>
                    <a:pt x="809" y="191"/>
                  </a:lnTo>
                  <a:lnTo>
                    <a:pt x="803" y="191"/>
                  </a:lnTo>
                  <a:lnTo>
                    <a:pt x="802" y="193"/>
                  </a:lnTo>
                  <a:lnTo>
                    <a:pt x="801" y="189"/>
                  </a:lnTo>
                  <a:lnTo>
                    <a:pt x="800" y="188"/>
                  </a:lnTo>
                  <a:lnTo>
                    <a:pt x="795" y="187"/>
                  </a:lnTo>
                  <a:lnTo>
                    <a:pt x="793" y="185"/>
                  </a:lnTo>
                  <a:lnTo>
                    <a:pt x="791" y="184"/>
                  </a:lnTo>
                  <a:lnTo>
                    <a:pt x="789" y="181"/>
                  </a:lnTo>
                  <a:lnTo>
                    <a:pt x="788" y="181"/>
                  </a:lnTo>
                  <a:lnTo>
                    <a:pt x="787" y="180"/>
                  </a:lnTo>
                  <a:lnTo>
                    <a:pt x="786" y="180"/>
                  </a:lnTo>
                  <a:lnTo>
                    <a:pt x="784" y="180"/>
                  </a:lnTo>
                  <a:lnTo>
                    <a:pt x="783" y="181"/>
                  </a:lnTo>
                  <a:lnTo>
                    <a:pt x="782" y="182"/>
                  </a:lnTo>
                  <a:lnTo>
                    <a:pt x="781" y="181"/>
                  </a:lnTo>
                  <a:lnTo>
                    <a:pt x="780" y="181"/>
                  </a:lnTo>
                  <a:lnTo>
                    <a:pt x="778" y="180"/>
                  </a:lnTo>
                  <a:lnTo>
                    <a:pt x="777" y="181"/>
                  </a:lnTo>
                  <a:lnTo>
                    <a:pt x="776" y="182"/>
                  </a:lnTo>
                  <a:lnTo>
                    <a:pt x="776" y="183"/>
                  </a:lnTo>
                  <a:lnTo>
                    <a:pt x="775" y="183"/>
                  </a:lnTo>
                  <a:lnTo>
                    <a:pt x="774" y="184"/>
                  </a:lnTo>
                  <a:lnTo>
                    <a:pt x="774" y="183"/>
                  </a:lnTo>
                  <a:lnTo>
                    <a:pt x="771" y="182"/>
                  </a:lnTo>
                  <a:lnTo>
                    <a:pt x="770" y="183"/>
                  </a:lnTo>
                  <a:lnTo>
                    <a:pt x="768" y="184"/>
                  </a:lnTo>
                  <a:lnTo>
                    <a:pt x="765" y="185"/>
                  </a:lnTo>
                  <a:lnTo>
                    <a:pt x="764" y="185"/>
                  </a:lnTo>
                  <a:lnTo>
                    <a:pt x="763" y="184"/>
                  </a:lnTo>
                  <a:lnTo>
                    <a:pt x="763" y="183"/>
                  </a:lnTo>
                  <a:lnTo>
                    <a:pt x="764" y="182"/>
                  </a:lnTo>
                  <a:lnTo>
                    <a:pt x="764" y="181"/>
                  </a:lnTo>
                  <a:lnTo>
                    <a:pt x="763" y="180"/>
                  </a:lnTo>
                  <a:lnTo>
                    <a:pt x="760" y="174"/>
                  </a:lnTo>
                  <a:lnTo>
                    <a:pt x="758" y="174"/>
                  </a:lnTo>
                  <a:lnTo>
                    <a:pt x="758" y="172"/>
                  </a:lnTo>
                  <a:lnTo>
                    <a:pt x="756" y="172"/>
                  </a:lnTo>
                  <a:lnTo>
                    <a:pt x="755" y="171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1" y="172"/>
                  </a:lnTo>
                  <a:lnTo>
                    <a:pt x="751" y="171"/>
                  </a:lnTo>
                  <a:lnTo>
                    <a:pt x="751" y="170"/>
                  </a:lnTo>
                  <a:lnTo>
                    <a:pt x="752" y="169"/>
                  </a:lnTo>
                  <a:lnTo>
                    <a:pt x="751" y="167"/>
                  </a:lnTo>
                  <a:lnTo>
                    <a:pt x="750" y="165"/>
                  </a:lnTo>
                  <a:lnTo>
                    <a:pt x="750" y="163"/>
                  </a:lnTo>
                  <a:lnTo>
                    <a:pt x="748" y="163"/>
                  </a:lnTo>
                  <a:lnTo>
                    <a:pt x="744" y="164"/>
                  </a:lnTo>
                  <a:lnTo>
                    <a:pt x="743" y="164"/>
                  </a:lnTo>
                  <a:lnTo>
                    <a:pt x="742" y="163"/>
                  </a:lnTo>
                  <a:lnTo>
                    <a:pt x="741" y="162"/>
                  </a:lnTo>
                  <a:lnTo>
                    <a:pt x="737" y="157"/>
                  </a:lnTo>
                  <a:lnTo>
                    <a:pt x="736" y="156"/>
                  </a:lnTo>
                  <a:lnTo>
                    <a:pt x="734" y="156"/>
                  </a:lnTo>
                  <a:lnTo>
                    <a:pt x="732" y="155"/>
                  </a:lnTo>
                  <a:lnTo>
                    <a:pt x="729" y="151"/>
                  </a:lnTo>
                  <a:lnTo>
                    <a:pt x="728" y="151"/>
                  </a:lnTo>
                  <a:lnTo>
                    <a:pt x="725" y="151"/>
                  </a:lnTo>
                  <a:lnTo>
                    <a:pt x="723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9" y="151"/>
                  </a:lnTo>
                  <a:lnTo>
                    <a:pt x="719" y="148"/>
                  </a:lnTo>
                  <a:lnTo>
                    <a:pt x="718" y="146"/>
                  </a:lnTo>
                  <a:lnTo>
                    <a:pt x="718" y="145"/>
                  </a:lnTo>
                  <a:lnTo>
                    <a:pt x="718" y="144"/>
                  </a:lnTo>
                  <a:lnTo>
                    <a:pt x="719" y="144"/>
                  </a:lnTo>
                  <a:lnTo>
                    <a:pt x="719" y="143"/>
                  </a:lnTo>
                  <a:lnTo>
                    <a:pt x="719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6"/>
                  </a:lnTo>
                  <a:lnTo>
                    <a:pt x="715" y="135"/>
                  </a:lnTo>
                  <a:lnTo>
                    <a:pt x="715" y="132"/>
                  </a:lnTo>
                  <a:lnTo>
                    <a:pt x="715" y="131"/>
                  </a:lnTo>
                  <a:lnTo>
                    <a:pt x="717" y="123"/>
                  </a:lnTo>
                  <a:lnTo>
                    <a:pt x="717" y="122"/>
                  </a:lnTo>
                  <a:lnTo>
                    <a:pt x="717" y="120"/>
                  </a:lnTo>
                  <a:lnTo>
                    <a:pt x="717" y="119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21" y="117"/>
                  </a:lnTo>
                  <a:lnTo>
                    <a:pt x="721" y="113"/>
                  </a:lnTo>
                  <a:lnTo>
                    <a:pt x="721" y="112"/>
                  </a:lnTo>
                  <a:lnTo>
                    <a:pt x="721" y="111"/>
                  </a:lnTo>
                  <a:lnTo>
                    <a:pt x="718" y="111"/>
                  </a:lnTo>
                  <a:lnTo>
                    <a:pt x="717" y="111"/>
                  </a:lnTo>
                  <a:lnTo>
                    <a:pt x="717" y="109"/>
                  </a:lnTo>
                  <a:lnTo>
                    <a:pt x="715" y="110"/>
                  </a:lnTo>
                  <a:lnTo>
                    <a:pt x="706" y="118"/>
                  </a:lnTo>
                  <a:lnTo>
                    <a:pt x="705" y="118"/>
                  </a:lnTo>
                  <a:lnTo>
                    <a:pt x="705" y="119"/>
                  </a:lnTo>
                  <a:lnTo>
                    <a:pt x="705" y="120"/>
                  </a:lnTo>
                  <a:lnTo>
                    <a:pt x="706" y="120"/>
                  </a:lnTo>
                  <a:lnTo>
                    <a:pt x="706" y="122"/>
                  </a:lnTo>
                  <a:lnTo>
                    <a:pt x="705" y="125"/>
                  </a:lnTo>
                  <a:lnTo>
                    <a:pt x="705" y="128"/>
                  </a:lnTo>
                  <a:lnTo>
                    <a:pt x="704" y="129"/>
                  </a:lnTo>
                  <a:lnTo>
                    <a:pt x="703" y="130"/>
                  </a:lnTo>
                  <a:lnTo>
                    <a:pt x="701" y="130"/>
                  </a:lnTo>
                  <a:lnTo>
                    <a:pt x="691" y="136"/>
                  </a:lnTo>
                  <a:lnTo>
                    <a:pt x="689" y="136"/>
                  </a:lnTo>
                  <a:lnTo>
                    <a:pt x="688" y="136"/>
                  </a:lnTo>
                  <a:lnTo>
                    <a:pt x="676" y="132"/>
                  </a:lnTo>
                  <a:lnTo>
                    <a:pt x="671" y="133"/>
                  </a:lnTo>
                  <a:lnTo>
                    <a:pt x="670" y="133"/>
                  </a:lnTo>
                  <a:lnTo>
                    <a:pt x="669" y="133"/>
                  </a:lnTo>
                  <a:lnTo>
                    <a:pt x="665" y="131"/>
                  </a:lnTo>
                  <a:lnTo>
                    <a:pt x="665" y="129"/>
                  </a:lnTo>
                  <a:lnTo>
                    <a:pt x="665" y="128"/>
                  </a:lnTo>
                  <a:lnTo>
                    <a:pt x="665" y="126"/>
                  </a:lnTo>
                  <a:lnTo>
                    <a:pt x="665" y="125"/>
                  </a:lnTo>
                  <a:lnTo>
                    <a:pt x="665" y="124"/>
                  </a:lnTo>
                  <a:lnTo>
                    <a:pt x="666" y="124"/>
                  </a:lnTo>
                  <a:lnTo>
                    <a:pt x="667" y="123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1" y="119"/>
                  </a:lnTo>
                  <a:lnTo>
                    <a:pt x="670" y="118"/>
                  </a:lnTo>
                  <a:lnTo>
                    <a:pt x="670" y="118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3"/>
                  </a:lnTo>
                  <a:lnTo>
                    <a:pt x="665" y="111"/>
                  </a:lnTo>
                  <a:lnTo>
                    <a:pt x="666" y="106"/>
                  </a:lnTo>
                  <a:lnTo>
                    <a:pt x="666" y="104"/>
                  </a:lnTo>
                  <a:lnTo>
                    <a:pt x="666" y="103"/>
                  </a:lnTo>
                  <a:lnTo>
                    <a:pt x="667" y="102"/>
                  </a:lnTo>
                  <a:lnTo>
                    <a:pt x="670" y="100"/>
                  </a:lnTo>
                  <a:lnTo>
                    <a:pt x="670" y="99"/>
                  </a:lnTo>
                  <a:lnTo>
                    <a:pt x="670" y="98"/>
                  </a:lnTo>
                  <a:lnTo>
                    <a:pt x="670" y="97"/>
                  </a:lnTo>
                  <a:lnTo>
                    <a:pt x="669" y="97"/>
                  </a:lnTo>
                  <a:lnTo>
                    <a:pt x="667" y="96"/>
                  </a:lnTo>
                  <a:lnTo>
                    <a:pt x="666" y="96"/>
                  </a:lnTo>
                  <a:lnTo>
                    <a:pt x="666" y="97"/>
                  </a:lnTo>
                  <a:lnTo>
                    <a:pt x="666" y="98"/>
                  </a:lnTo>
                  <a:lnTo>
                    <a:pt x="665" y="98"/>
                  </a:lnTo>
                  <a:lnTo>
                    <a:pt x="665" y="98"/>
                  </a:lnTo>
                  <a:lnTo>
                    <a:pt x="663" y="93"/>
                  </a:lnTo>
                  <a:lnTo>
                    <a:pt x="662" y="92"/>
                  </a:lnTo>
                  <a:lnTo>
                    <a:pt x="660" y="91"/>
                  </a:lnTo>
                  <a:lnTo>
                    <a:pt x="658" y="89"/>
                  </a:lnTo>
                  <a:lnTo>
                    <a:pt x="656" y="89"/>
                  </a:lnTo>
                  <a:lnTo>
                    <a:pt x="654" y="89"/>
                  </a:lnTo>
                  <a:lnTo>
                    <a:pt x="650" y="90"/>
                  </a:lnTo>
                  <a:lnTo>
                    <a:pt x="647" y="90"/>
                  </a:lnTo>
                  <a:lnTo>
                    <a:pt x="646" y="90"/>
                  </a:lnTo>
                  <a:lnTo>
                    <a:pt x="645" y="89"/>
                  </a:lnTo>
                  <a:lnTo>
                    <a:pt x="644" y="89"/>
                  </a:lnTo>
                  <a:lnTo>
                    <a:pt x="640" y="87"/>
                  </a:lnTo>
                  <a:lnTo>
                    <a:pt x="637" y="87"/>
                  </a:lnTo>
                  <a:lnTo>
                    <a:pt x="637" y="89"/>
                  </a:lnTo>
                  <a:lnTo>
                    <a:pt x="634" y="90"/>
                  </a:lnTo>
                  <a:lnTo>
                    <a:pt x="634" y="91"/>
                  </a:lnTo>
                  <a:lnTo>
                    <a:pt x="634" y="92"/>
                  </a:lnTo>
                  <a:lnTo>
                    <a:pt x="633" y="92"/>
                  </a:lnTo>
                  <a:lnTo>
                    <a:pt x="631" y="90"/>
                  </a:lnTo>
                  <a:lnTo>
                    <a:pt x="630" y="86"/>
                  </a:lnTo>
                  <a:lnTo>
                    <a:pt x="630" y="80"/>
                  </a:lnTo>
                  <a:lnTo>
                    <a:pt x="630" y="76"/>
                  </a:lnTo>
                  <a:lnTo>
                    <a:pt x="628" y="73"/>
                  </a:lnTo>
                  <a:lnTo>
                    <a:pt x="626" y="72"/>
                  </a:lnTo>
                  <a:lnTo>
                    <a:pt x="625" y="71"/>
                  </a:lnTo>
                  <a:lnTo>
                    <a:pt x="623" y="71"/>
                  </a:lnTo>
                  <a:lnTo>
                    <a:pt x="618" y="71"/>
                  </a:lnTo>
                  <a:lnTo>
                    <a:pt x="617" y="70"/>
                  </a:lnTo>
                  <a:lnTo>
                    <a:pt x="618" y="68"/>
                  </a:lnTo>
                  <a:lnTo>
                    <a:pt x="618" y="67"/>
                  </a:lnTo>
                  <a:lnTo>
                    <a:pt x="617" y="67"/>
                  </a:lnTo>
                  <a:lnTo>
                    <a:pt x="615" y="67"/>
                  </a:lnTo>
                  <a:lnTo>
                    <a:pt x="614" y="67"/>
                  </a:lnTo>
                  <a:lnTo>
                    <a:pt x="613" y="68"/>
                  </a:lnTo>
                  <a:lnTo>
                    <a:pt x="612" y="68"/>
                  </a:lnTo>
                  <a:lnTo>
                    <a:pt x="610" y="70"/>
                  </a:lnTo>
                  <a:lnTo>
                    <a:pt x="608" y="71"/>
                  </a:lnTo>
                  <a:lnTo>
                    <a:pt x="607" y="70"/>
                  </a:lnTo>
                  <a:lnTo>
                    <a:pt x="604" y="68"/>
                  </a:lnTo>
                  <a:lnTo>
                    <a:pt x="602" y="67"/>
                  </a:lnTo>
                  <a:lnTo>
                    <a:pt x="601" y="66"/>
                  </a:lnTo>
                  <a:lnTo>
                    <a:pt x="601" y="65"/>
                  </a:lnTo>
                  <a:lnTo>
                    <a:pt x="601" y="61"/>
                  </a:lnTo>
                  <a:lnTo>
                    <a:pt x="599" y="54"/>
                  </a:lnTo>
                  <a:lnTo>
                    <a:pt x="598" y="51"/>
                  </a:lnTo>
                  <a:lnTo>
                    <a:pt x="599" y="50"/>
                  </a:lnTo>
                  <a:lnTo>
                    <a:pt x="599" y="46"/>
                  </a:lnTo>
                  <a:lnTo>
                    <a:pt x="598" y="45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5" y="44"/>
                  </a:lnTo>
                  <a:lnTo>
                    <a:pt x="594" y="41"/>
                  </a:lnTo>
                  <a:lnTo>
                    <a:pt x="593" y="40"/>
                  </a:lnTo>
                  <a:lnTo>
                    <a:pt x="592" y="38"/>
                  </a:lnTo>
                  <a:lnTo>
                    <a:pt x="591" y="37"/>
                  </a:lnTo>
                  <a:lnTo>
                    <a:pt x="588" y="35"/>
                  </a:lnTo>
                  <a:lnTo>
                    <a:pt x="582" y="38"/>
                  </a:lnTo>
                  <a:lnTo>
                    <a:pt x="579" y="39"/>
                  </a:lnTo>
                  <a:lnTo>
                    <a:pt x="578" y="40"/>
                  </a:lnTo>
                  <a:lnTo>
                    <a:pt x="576" y="41"/>
                  </a:lnTo>
                  <a:lnTo>
                    <a:pt x="574" y="46"/>
                  </a:lnTo>
                  <a:lnTo>
                    <a:pt x="573" y="46"/>
                  </a:lnTo>
                  <a:lnTo>
                    <a:pt x="572" y="46"/>
                  </a:lnTo>
                  <a:lnTo>
                    <a:pt x="565" y="42"/>
                  </a:lnTo>
                  <a:lnTo>
                    <a:pt x="563" y="41"/>
                  </a:lnTo>
                  <a:lnTo>
                    <a:pt x="562" y="39"/>
                  </a:lnTo>
                  <a:lnTo>
                    <a:pt x="561" y="38"/>
                  </a:lnTo>
                  <a:lnTo>
                    <a:pt x="559" y="35"/>
                  </a:lnTo>
                  <a:lnTo>
                    <a:pt x="559" y="34"/>
                  </a:lnTo>
                  <a:lnTo>
                    <a:pt x="558" y="33"/>
                  </a:lnTo>
                  <a:lnTo>
                    <a:pt x="556" y="33"/>
                  </a:lnTo>
                  <a:lnTo>
                    <a:pt x="554" y="33"/>
                  </a:lnTo>
                  <a:lnTo>
                    <a:pt x="553" y="33"/>
                  </a:lnTo>
                  <a:lnTo>
                    <a:pt x="552" y="33"/>
                  </a:lnTo>
                  <a:lnTo>
                    <a:pt x="552" y="32"/>
                  </a:lnTo>
                  <a:lnTo>
                    <a:pt x="552" y="31"/>
                  </a:lnTo>
                  <a:lnTo>
                    <a:pt x="550" y="29"/>
                  </a:lnTo>
                  <a:lnTo>
                    <a:pt x="550" y="28"/>
                  </a:lnTo>
                  <a:lnTo>
                    <a:pt x="552" y="27"/>
                  </a:lnTo>
                  <a:lnTo>
                    <a:pt x="552" y="26"/>
                  </a:lnTo>
                  <a:lnTo>
                    <a:pt x="549" y="21"/>
                  </a:lnTo>
                  <a:lnTo>
                    <a:pt x="550" y="20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5"/>
                  </a:lnTo>
                  <a:lnTo>
                    <a:pt x="552" y="13"/>
                  </a:lnTo>
                  <a:lnTo>
                    <a:pt x="548" y="9"/>
                  </a:lnTo>
                  <a:lnTo>
                    <a:pt x="548" y="7"/>
                  </a:lnTo>
                  <a:lnTo>
                    <a:pt x="547" y="3"/>
                  </a:lnTo>
                  <a:lnTo>
                    <a:pt x="546" y="0"/>
                  </a:lnTo>
                  <a:lnTo>
                    <a:pt x="545" y="1"/>
                  </a:lnTo>
                  <a:lnTo>
                    <a:pt x="541" y="2"/>
                  </a:lnTo>
                  <a:lnTo>
                    <a:pt x="535" y="5"/>
                  </a:lnTo>
                  <a:lnTo>
                    <a:pt x="530" y="3"/>
                  </a:lnTo>
                  <a:lnTo>
                    <a:pt x="529" y="3"/>
                  </a:lnTo>
                  <a:lnTo>
                    <a:pt x="529" y="5"/>
                  </a:lnTo>
                  <a:lnTo>
                    <a:pt x="516" y="8"/>
                  </a:lnTo>
                  <a:lnTo>
                    <a:pt x="504" y="9"/>
                  </a:lnTo>
                  <a:lnTo>
                    <a:pt x="502" y="11"/>
                  </a:lnTo>
                  <a:lnTo>
                    <a:pt x="500" y="11"/>
                  </a:lnTo>
                  <a:lnTo>
                    <a:pt x="487" y="16"/>
                  </a:lnTo>
                  <a:lnTo>
                    <a:pt x="484" y="19"/>
                  </a:lnTo>
                  <a:lnTo>
                    <a:pt x="482" y="22"/>
                  </a:lnTo>
                  <a:lnTo>
                    <a:pt x="481" y="24"/>
                  </a:lnTo>
                  <a:lnTo>
                    <a:pt x="478" y="25"/>
                  </a:lnTo>
                  <a:lnTo>
                    <a:pt x="477" y="25"/>
                  </a:lnTo>
                  <a:lnTo>
                    <a:pt x="475" y="26"/>
                  </a:lnTo>
                  <a:lnTo>
                    <a:pt x="475" y="27"/>
                  </a:lnTo>
                  <a:lnTo>
                    <a:pt x="475" y="28"/>
                  </a:lnTo>
                  <a:lnTo>
                    <a:pt x="476" y="33"/>
                  </a:lnTo>
                  <a:lnTo>
                    <a:pt x="477" y="35"/>
                  </a:lnTo>
                  <a:lnTo>
                    <a:pt x="476" y="37"/>
                  </a:lnTo>
                  <a:lnTo>
                    <a:pt x="475" y="39"/>
                  </a:lnTo>
                  <a:lnTo>
                    <a:pt x="474" y="44"/>
                  </a:lnTo>
                  <a:lnTo>
                    <a:pt x="474" y="46"/>
                  </a:lnTo>
                  <a:lnTo>
                    <a:pt x="474" y="48"/>
                  </a:lnTo>
                  <a:lnTo>
                    <a:pt x="475" y="54"/>
                  </a:lnTo>
                  <a:lnTo>
                    <a:pt x="475" y="59"/>
                  </a:lnTo>
                  <a:lnTo>
                    <a:pt x="475" y="61"/>
                  </a:lnTo>
                  <a:lnTo>
                    <a:pt x="477" y="64"/>
                  </a:lnTo>
                  <a:lnTo>
                    <a:pt x="475" y="65"/>
                  </a:lnTo>
                  <a:lnTo>
                    <a:pt x="475" y="70"/>
                  </a:lnTo>
                  <a:lnTo>
                    <a:pt x="474" y="76"/>
                  </a:lnTo>
                  <a:lnTo>
                    <a:pt x="473" y="80"/>
                  </a:lnTo>
                  <a:lnTo>
                    <a:pt x="477" y="84"/>
                  </a:lnTo>
                  <a:lnTo>
                    <a:pt x="477" y="85"/>
                  </a:lnTo>
                  <a:lnTo>
                    <a:pt x="476" y="85"/>
                  </a:lnTo>
                  <a:lnTo>
                    <a:pt x="474" y="84"/>
                  </a:lnTo>
                  <a:lnTo>
                    <a:pt x="473" y="87"/>
                  </a:lnTo>
                  <a:lnTo>
                    <a:pt x="473" y="91"/>
                  </a:lnTo>
                  <a:lnTo>
                    <a:pt x="471" y="94"/>
                  </a:lnTo>
                  <a:lnTo>
                    <a:pt x="473" y="96"/>
                  </a:lnTo>
                  <a:lnTo>
                    <a:pt x="476" y="98"/>
                  </a:lnTo>
                  <a:lnTo>
                    <a:pt x="476" y="99"/>
                  </a:lnTo>
                  <a:lnTo>
                    <a:pt x="477" y="100"/>
                  </a:lnTo>
                  <a:lnTo>
                    <a:pt x="478" y="102"/>
                  </a:lnTo>
                  <a:lnTo>
                    <a:pt x="480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0" y="103"/>
                  </a:lnTo>
                  <a:lnTo>
                    <a:pt x="481" y="104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1" y="106"/>
                  </a:lnTo>
                  <a:lnTo>
                    <a:pt x="473" y="103"/>
                  </a:lnTo>
                  <a:lnTo>
                    <a:pt x="470" y="103"/>
                  </a:lnTo>
                  <a:lnTo>
                    <a:pt x="468" y="106"/>
                  </a:lnTo>
                  <a:lnTo>
                    <a:pt x="467" y="112"/>
                  </a:lnTo>
                  <a:lnTo>
                    <a:pt x="467" y="113"/>
                  </a:lnTo>
                  <a:lnTo>
                    <a:pt x="465" y="115"/>
                  </a:lnTo>
                  <a:lnTo>
                    <a:pt x="462" y="118"/>
                  </a:lnTo>
                  <a:lnTo>
                    <a:pt x="451" y="126"/>
                  </a:lnTo>
                  <a:lnTo>
                    <a:pt x="448" y="130"/>
                  </a:lnTo>
                  <a:lnTo>
                    <a:pt x="447" y="131"/>
                  </a:lnTo>
                  <a:lnTo>
                    <a:pt x="444" y="132"/>
                  </a:lnTo>
                  <a:lnTo>
                    <a:pt x="413" y="143"/>
                  </a:lnTo>
                  <a:lnTo>
                    <a:pt x="408" y="143"/>
                  </a:lnTo>
                  <a:lnTo>
                    <a:pt x="402" y="145"/>
                  </a:lnTo>
                  <a:lnTo>
                    <a:pt x="399" y="146"/>
                  </a:lnTo>
                  <a:lnTo>
                    <a:pt x="396" y="148"/>
                  </a:lnTo>
                  <a:lnTo>
                    <a:pt x="386" y="152"/>
                  </a:lnTo>
                  <a:lnTo>
                    <a:pt x="386" y="154"/>
                  </a:lnTo>
                  <a:lnTo>
                    <a:pt x="377" y="158"/>
                  </a:lnTo>
                  <a:lnTo>
                    <a:pt x="376" y="159"/>
                  </a:lnTo>
                  <a:lnTo>
                    <a:pt x="371" y="162"/>
                  </a:lnTo>
                  <a:lnTo>
                    <a:pt x="370" y="163"/>
                  </a:lnTo>
                  <a:lnTo>
                    <a:pt x="367" y="174"/>
                  </a:lnTo>
                  <a:lnTo>
                    <a:pt x="363" y="181"/>
                  </a:lnTo>
                  <a:lnTo>
                    <a:pt x="363" y="182"/>
                  </a:lnTo>
                  <a:lnTo>
                    <a:pt x="363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5" y="187"/>
                  </a:lnTo>
                  <a:lnTo>
                    <a:pt x="366" y="187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1" y="188"/>
                  </a:lnTo>
                  <a:lnTo>
                    <a:pt x="377" y="190"/>
                  </a:lnTo>
                  <a:lnTo>
                    <a:pt x="382" y="190"/>
                  </a:lnTo>
                  <a:lnTo>
                    <a:pt x="389" y="189"/>
                  </a:lnTo>
                  <a:lnTo>
                    <a:pt x="393" y="187"/>
                  </a:lnTo>
                  <a:lnTo>
                    <a:pt x="392" y="188"/>
                  </a:lnTo>
                  <a:lnTo>
                    <a:pt x="391" y="189"/>
                  </a:lnTo>
                  <a:lnTo>
                    <a:pt x="387" y="191"/>
                  </a:lnTo>
                  <a:lnTo>
                    <a:pt x="379" y="194"/>
                  </a:lnTo>
                  <a:lnTo>
                    <a:pt x="370" y="195"/>
                  </a:lnTo>
                  <a:lnTo>
                    <a:pt x="364" y="200"/>
                  </a:lnTo>
                  <a:lnTo>
                    <a:pt x="363" y="202"/>
                  </a:lnTo>
                  <a:lnTo>
                    <a:pt x="361" y="203"/>
                  </a:lnTo>
                  <a:lnTo>
                    <a:pt x="360" y="203"/>
                  </a:lnTo>
                  <a:lnTo>
                    <a:pt x="358" y="204"/>
                  </a:lnTo>
                  <a:lnTo>
                    <a:pt x="354" y="206"/>
                  </a:lnTo>
                  <a:lnTo>
                    <a:pt x="343" y="209"/>
                  </a:lnTo>
                  <a:lnTo>
                    <a:pt x="341" y="210"/>
                  </a:lnTo>
                  <a:lnTo>
                    <a:pt x="333" y="206"/>
                  </a:lnTo>
                  <a:lnTo>
                    <a:pt x="330" y="206"/>
                  </a:lnTo>
                  <a:lnTo>
                    <a:pt x="327" y="204"/>
                  </a:lnTo>
                  <a:lnTo>
                    <a:pt x="326" y="204"/>
                  </a:lnTo>
                  <a:lnTo>
                    <a:pt x="322" y="204"/>
                  </a:lnTo>
                  <a:lnTo>
                    <a:pt x="319" y="202"/>
                  </a:lnTo>
                  <a:lnTo>
                    <a:pt x="317" y="202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08" y="202"/>
                  </a:lnTo>
                  <a:lnTo>
                    <a:pt x="296" y="202"/>
                  </a:lnTo>
                  <a:lnTo>
                    <a:pt x="287" y="198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4" y="200"/>
                  </a:lnTo>
                  <a:lnTo>
                    <a:pt x="274" y="201"/>
                  </a:lnTo>
                  <a:lnTo>
                    <a:pt x="275" y="202"/>
                  </a:lnTo>
                  <a:lnTo>
                    <a:pt x="275" y="203"/>
                  </a:lnTo>
                  <a:lnTo>
                    <a:pt x="273" y="203"/>
                  </a:lnTo>
                  <a:lnTo>
                    <a:pt x="272" y="202"/>
                  </a:lnTo>
                  <a:lnTo>
                    <a:pt x="270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1"/>
                  </a:lnTo>
                  <a:lnTo>
                    <a:pt x="269" y="201"/>
                  </a:lnTo>
                  <a:lnTo>
                    <a:pt x="269" y="200"/>
                  </a:lnTo>
                  <a:lnTo>
                    <a:pt x="269" y="198"/>
                  </a:lnTo>
                  <a:lnTo>
                    <a:pt x="269" y="195"/>
                  </a:lnTo>
                  <a:lnTo>
                    <a:pt x="269" y="194"/>
                  </a:lnTo>
                  <a:lnTo>
                    <a:pt x="263" y="187"/>
                  </a:lnTo>
                  <a:lnTo>
                    <a:pt x="262" y="183"/>
                  </a:lnTo>
                  <a:lnTo>
                    <a:pt x="261" y="181"/>
                  </a:lnTo>
                  <a:lnTo>
                    <a:pt x="260" y="178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5" y="172"/>
                  </a:lnTo>
                  <a:lnTo>
                    <a:pt x="266" y="171"/>
                  </a:lnTo>
                  <a:lnTo>
                    <a:pt x="266" y="170"/>
                  </a:lnTo>
                  <a:lnTo>
                    <a:pt x="265" y="165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54" y="161"/>
                  </a:lnTo>
                  <a:lnTo>
                    <a:pt x="252" y="161"/>
                  </a:lnTo>
                  <a:lnTo>
                    <a:pt x="248" y="162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5" y="167"/>
                  </a:lnTo>
                  <a:lnTo>
                    <a:pt x="243" y="168"/>
                  </a:lnTo>
                  <a:lnTo>
                    <a:pt x="242" y="168"/>
                  </a:lnTo>
                  <a:lnTo>
                    <a:pt x="241" y="167"/>
                  </a:lnTo>
                  <a:lnTo>
                    <a:pt x="240" y="167"/>
                  </a:lnTo>
                  <a:lnTo>
                    <a:pt x="239" y="168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6" y="167"/>
                  </a:lnTo>
                  <a:lnTo>
                    <a:pt x="230" y="165"/>
                  </a:lnTo>
                  <a:lnTo>
                    <a:pt x="224" y="164"/>
                  </a:lnTo>
                  <a:lnTo>
                    <a:pt x="223" y="163"/>
                  </a:lnTo>
                  <a:lnTo>
                    <a:pt x="222" y="164"/>
                  </a:lnTo>
                  <a:lnTo>
                    <a:pt x="222" y="163"/>
                  </a:lnTo>
                  <a:lnTo>
                    <a:pt x="221" y="163"/>
                  </a:lnTo>
                  <a:lnTo>
                    <a:pt x="221" y="162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5" y="167"/>
                  </a:lnTo>
                  <a:lnTo>
                    <a:pt x="217" y="167"/>
                  </a:lnTo>
                  <a:lnTo>
                    <a:pt x="219" y="168"/>
                  </a:lnTo>
                  <a:lnTo>
                    <a:pt x="219" y="169"/>
                  </a:lnTo>
                  <a:lnTo>
                    <a:pt x="220" y="170"/>
                  </a:lnTo>
                  <a:lnTo>
                    <a:pt x="220" y="172"/>
                  </a:lnTo>
                  <a:lnTo>
                    <a:pt x="220" y="174"/>
                  </a:lnTo>
                  <a:lnTo>
                    <a:pt x="220" y="177"/>
                  </a:lnTo>
                  <a:lnTo>
                    <a:pt x="219" y="178"/>
                  </a:lnTo>
                  <a:lnTo>
                    <a:pt x="217" y="180"/>
                  </a:lnTo>
                  <a:lnTo>
                    <a:pt x="216" y="182"/>
                  </a:lnTo>
                  <a:lnTo>
                    <a:pt x="219" y="184"/>
                  </a:lnTo>
                  <a:lnTo>
                    <a:pt x="220" y="187"/>
                  </a:lnTo>
                  <a:lnTo>
                    <a:pt x="220" y="188"/>
                  </a:lnTo>
                  <a:lnTo>
                    <a:pt x="221" y="190"/>
                  </a:lnTo>
                  <a:lnTo>
                    <a:pt x="221" y="191"/>
                  </a:lnTo>
                  <a:lnTo>
                    <a:pt x="222" y="191"/>
                  </a:lnTo>
                  <a:lnTo>
                    <a:pt x="222" y="194"/>
                  </a:lnTo>
                  <a:lnTo>
                    <a:pt x="221" y="197"/>
                  </a:lnTo>
                  <a:lnTo>
                    <a:pt x="222" y="200"/>
                  </a:lnTo>
                  <a:lnTo>
                    <a:pt x="223" y="200"/>
                  </a:lnTo>
                  <a:lnTo>
                    <a:pt x="224" y="200"/>
                  </a:lnTo>
                  <a:lnTo>
                    <a:pt x="224" y="201"/>
                  </a:lnTo>
                  <a:lnTo>
                    <a:pt x="227" y="202"/>
                  </a:lnTo>
                  <a:lnTo>
                    <a:pt x="228" y="203"/>
                  </a:lnTo>
                  <a:lnTo>
                    <a:pt x="229" y="204"/>
                  </a:lnTo>
                  <a:lnTo>
                    <a:pt x="230" y="202"/>
                  </a:lnTo>
                  <a:lnTo>
                    <a:pt x="232" y="204"/>
                  </a:lnTo>
                  <a:lnTo>
                    <a:pt x="230" y="204"/>
                  </a:lnTo>
                  <a:lnTo>
                    <a:pt x="230" y="207"/>
                  </a:lnTo>
                  <a:lnTo>
                    <a:pt x="232" y="208"/>
                  </a:lnTo>
                  <a:lnTo>
                    <a:pt x="234" y="209"/>
                  </a:lnTo>
                  <a:lnTo>
                    <a:pt x="234" y="210"/>
                  </a:lnTo>
                  <a:lnTo>
                    <a:pt x="233" y="210"/>
                  </a:lnTo>
                  <a:lnTo>
                    <a:pt x="234" y="211"/>
                  </a:lnTo>
                  <a:lnTo>
                    <a:pt x="235" y="216"/>
                  </a:lnTo>
                  <a:lnTo>
                    <a:pt x="236" y="217"/>
                  </a:lnTo>
                  <a:lnTo>
                    <a:pt x="237" y="215"/>
                  </a:lnTo>
                  <a:lnTo>
                    <a:pt x="239" y="215"/>
                  </a:lnTo>
                  <a:lnTo>
                    <a:pt x="241" y="216"/>
                  </a:lnTo>
                  <a:lnTo>
                    <a:pt x="241" y="217"/>
                  </a:lnTo>
                  <a:lnTo>
                    <a:pt x="240" y="216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9" y="222"/>
                  </a:lnTo>
                  <a:lnTo>
                    <a:pt x="239" y="224"/>
                  </a:lnTo>
                  <a:lnTo>
                    <a:pt x="240" y="227"/>
                  </a:lnTo>
                  <a:lnTo>
                    <a:pt x="240" y="226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9" y="228"/>
                  </a:lnTo>
                  <a:lnTo>
                    <a:pt x="239" y="230"/>
                  </a:lnTo>
                  <a:lnTo>
                    <a:pt x="237" y="231"/>
                  </a:lnTo>
                  <a:lnTo>
                    <a:pt x="237" y="233"/>
                  </a:lnTo>
                  <a:lnTo>
                    <a:pt x="239" y="233"/>
                  </a:lnTo>
                  <a:lnTo>
                    <a:pt x="240" y="233"/>
                  </a:lnTo>
                  <a:lnTo>
                    <a:pt x="239" y="234"/>
                  </a:lnTo>
                  <a:lnTo>
                    <a:pt x="239" y="235"/>
                  </a:lnTo>
                  <a:lnTo>
                    <a:pt x="239" y="237"/>
                  </a:lnTo>
                  <a:lnTo>
                    <a:pt x="239" y="239"/>
                  </a:lnTo>
                  <a:lnTo>
                    <a:pt x="240" y="240"/>
                  </a:lnTo>
                  <a:lnTo>
                    <a:pt x="241" y="239"/>
                  </a:lnTo>
                  <a:lnTo>
                    <a:pt x="241" y="237"/>
                  </a:lnTo>
                  <a:lnTo>
                    <a:pt x="243" y="237"/>
                  </a:lnTo>
                  <a:lnTo>
                    <a:pt x="245" y="239"/>
                  </a:lnTo>
                  <a:lnTo>
                    <a:pt x="242" y="239"/>
                  </a:lnTo>
                  <a:lnTo>
                    <a:pt x="241" y="239"/>
                  </a:lnTo>
                  <a:lnTo>
                    <a:pt x="241" y="241"/>
                  </a:lnTo>
                  <a:lnTo>
                    <a:pt x="241" y="247"/>
                  </a:lnTo>
                  <a:lnTo>
                    <a:pt x="241" y="248"/>
                  </a:lnTo>
                  <a:lnTo>
                    <a:pt x="242" y="249"/>
                  </a:lnTo>
                  <a:lnTo>
                    <a:pt x="242" y="250"/>
                  </a:lnTo>
                  <a:lnTo>
                    <a:pt x="241" y="252"/>
                  </a:lnTo>
                  <a:lnTo>
                    <a:pt x="241" y="250"/>
                  </a:lnTo>
                  <a:lnTo>
                    <a:pt x="241" y="252"/>
                  </a:lnTo>
                  <a:lnTo>
                    <a:pt x="241" y="257"/>
                  </a:lnTo>
                  <a:lnTo>
                    <a:pt x="240" y="259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9" y="261"/>
                  </a:lnTo>
                  <a:lnTo>
                    <a:pt x="240" y="261"/>
                  </a:lnTo>
                  <a:lnTo>
                    <a:pt x="241" y="262"/>
                  </a:lnTo>
                  <a:lnTo>
                    <a:pt x="241" y="265"/>
                  </a:lnTo>
                  <a:lnTo>
                    <a:pt x="241" y="268"/>
                  </a:lnTo>
                  <a:lnTo>
                    <a:pt x="241" y="272"/>
                  </a:lnTo>
                  <a:lnTo>
                    <a:pt x="243" y="274"/>
                  </a:lnTo>
                  <a:lnTo>
                    <a:pt x="245" y="276"/>
                  </a:lnTo>
                  <a:lnTo>
                    <a:pt x="245" y="278"/>
                  </a:lnTo>
                  <a:lnTo>
                    <a:pt x="246" y="278"/>
                  </a:lnTo>
                  <a:lnTo>
                    <a:pt x="248" y="279"/>
                  </a:lnTo>
                  <a:lnTo>
                    <a:pt x="249" y="279"/>
                  </a:lnTo>
                  <a:lnTo>
                    <a:pt x="249" y="280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3" y="280"/>
                  </a:lnTo>
                  <a:lnTo>
                    <a:pt x="255" y="281"/>
                  </a:lnTo>
                  <a:lnTo>
                    <a:pt x="256" y="283"/>
                  </a:lnTo>
                  <a:lnTo>
                    <a:pt x="253" y="282"/>
                  </a:lnTo>
                  <a:lnTo>
                    <a:pt x="245" y="285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5" y="286"/>
                  </a:lnTo>
                  <a:lnTo>
                    <a:pt x="229" y="287"/>
                  </a:lnTo>
                  <a:lnTo>
                    <a:pt x="223" y="287"/>
                  </a:lnTo>
                  <a:lnTo>
                    <a:pt x="220" y="286"/>
                  </a:lnTo>
                  <a:lnTo>
                    <a:pt x="219" y="283"/>
                  </a:lnTo>
                  <a:lnTo>
                    <a:pt x="219" y="281"/>
                  </a:lnTo>
                  <a:lnTo>
                    <a:pt x="220" y="278"/>
                  </a:lnTo>
                  <a:lnTo>
                    <a:pt x="220" y="276"/>
                  </a:lnTo>
                  <a:lnTo>
                    <a:pt x="220" y="275"/>
                  </a:lnTo>
                  <a:lnTo>
                    <a:pt x="213" y="276"/>
                  </a:lnTo>
                  <a:lnTo>
                    <a:pt x="213" y="278"/>
                  </a:lnTo>
                  <a:lnTo>
                    <a:pt x="210" y="278"/>
                  </a:lnTo>
                  <a:lnTo>
                    <a:pt x="209" y="278"/>
                  </a:lnTo>
                  <a:lnTo>
                    <a:pt x="209" y="279"/>
                  </a:lnTo>
                  <a:lnTo>
                    <a:pt x="209" y="280"/>
                  </a:lnTo>
                  <a:lnTo>
                    <a:pt x="208" y="280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7" y="283"/>
                  </a:lnTo>
                  <a:lnTo>
                    <a:pt x="207" y="285"/>
                  </a:lnTo>
                  <a:lnTo>
                    <a:pt x="209" y="288"/>
                  </a:lnTo>
                  <a:lnTo>
                    <a:pt x="209" y="289"/>
                  </a:lnTo>
                  <a:lnTo>
                    <a:pt x="210" y="289"/>
                  </a:lnTo>
                  <a:lnTo>
                    <a:pt x="211" y="289"/>
                  </a:lnTo>
                  <a:lnTo>
                    <a:pt x="213" y="291"/>
                  </a:lnTo>
                  <a:lnTo>
                    <a:pt x="211" y="289"/>
                  </a:lnTo>
                  <a:lnTo>
                    <a:pt x="210" y="289"/>
                  </a:lnTo>
                  <a:lnTo>
                    <a:pt x="210" y="291"/>
                  </a:lnTo>
                  <a:lnTo>
                    <a:pt x="211" y="293"/>
                  </a:lnTo>
                  <a:lnTo>
                    <a:pt x="213" y="295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0" y="293"/>
                  </a:lnTo>
                  <a:lnTo>
                    <a:pt x="208" y="291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7" y="288"/>
                  </a:lnTo>
                  <a:lnTo>
                    <a:pt x="207" y="287"/>
                  </a:lnTo>
                  <a:lnTo>
                    <a:pt x="207" y="286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1" y="282"/>
                  </a:lnTo>
                  <a:lnTo>
                    <a:pt x="197" y="285"/>
                  </a:lnTo>
                  <a:lnTo>
                    <a:pt x="198" y="286"/>
                  </a:lnTo>
                  <a:lnTo>
                    <a:pt x="197" y="286"/>
                  </a:lnTo>
                  <a:lnTo>
                    <a:pt x="196" y="287"/>
                  </a:lnTo>
                  <a:lnTo>
                    <a:pt x="195" y="288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4" y="288"/>
                  </a:lnTo>
                  <a:lnTo>
                    <a:pt x="194" y="289"/>
                  </a:lnTo>
                  <a:lnTo>
                    <a:pt x="193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91" y="287"/>
                  </a:lnTo>
                  <a:lnTo>
                    <a:pt x="190" y="287"/>
                  </a:lnTo>
                  <a:lnTo>
                    <a:pt x="190" y="286"/>
                  </a:lnTo>
                  <a:lnTo>
                    <a:pt x="189" y="283"/>
                  </a:lnTo>
                  <a:lnTo>
                    <a:pt x="189" y="282"/>
                  </a:lnTo>
                  <a:lnTo>
                    <a:pt x="188" y="283"/>
                  </a:lnTo>
                  <a:lnTo>
                    <a:pt x="185" y="285"/>
                  </a:lnTo>
                  <a:lnTo>
                    <a:pt x="184" y="286"/>
                  </a:lnTo>
                  <a:lnTo>
                    <a:pt x="184" y="285"/>
                  </a:lnTo>
                  <a:lnTo>
                    <a:pt x="185" y="282"/>
                  </a:lnTo>
                  <a:lnTo>
                    <a:pt x="185" y="281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7" y="279"/>
                  </a:lnTo>
                  <a:lnTo>
                    <a:pt x="185" y="280"/>
                  </a:lnTo>
                  <a:lnTo>
                    <a:pt x="184" y="279"/>
                  </a:lnTo>
                  <a:lnTo>
                    <a:pt x="184" y="278"/>
                  </a:lnTo>
                  <a:lnTo>
                    <a:pt x="184" y="276"/>
                  </a:lnTo>
                  <a:lnTo>
                    <a:pt x="184" y="279"/>
                  </a:lnTo>
                  <a:lnTo>
                    <a:pt x="182" y="281"/>
                  </a:lnTo>
                  <a:lnTo>
                    <a:pt x="180" y="282"/>
                  </a:lnTo>
                  <a:lnTo>
                    <a:pt x="177" y="283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2" y="282"/>
                  </a:lnTo>
                  <a:lnTo>
                    <a:pt x="174" y="283"/>
                  </a:lnTo>
                  <a:lnTo>
                    <a:pt x="174" y="285"/>
                  </a:lnTo>
                  <a:lnTo>
                    <a:pt x="172" y="286"/>
                  </a:lnTo>
                  <a:lnTo>
                    <a:pt x="168" y="288"/>
                  </a:lnTo>
                  <a:lnTo>
                    <a:pt x="167" y="289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63" y="292"/>
                  </a:lnTo>
                  <a:lnTo>
                    <a:pt x="162" y="294"/>
                  </a:lnTo>
                  <a:lnTo>
                    <a:pt x="161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6" y="296"/>
                  </a:lnTo>
                  <a:lnTo>
                    <a:pt x="156" y="296"/>
                  </a:lnTo>
                  <a:lnTo>
                    <a:pt x="156" y="295"/>
                  </a:lnTo>
                  <a:lnTo>
                    <a:pt x="155" y="295"/>
                  </a:lnTo>
                  <a:lnTo>
                    <a:pt x="154" y="295"/>
                  </a:lnTo>
                  <a:lnTo>
                    <a:pt x="155" y="294"/>
                  </a:lnTo>
                  <a:lnTo>
                    <a:pt x="155" y="293"/>
                  </a:lnTo>
                  <a:lnTo>
                    <a:pt x="156" y="292"/>
                  </a:lnTo>
                  <a:lnTo>
                    <a:pt x="151" y="289"/>
                  </a:lnTo>
                  <a:lnTo>
                    <a:pt x="149" y="289"/>
                  </a:lnTo>
                  <a:lnTo>
                    <a:pt x="148" y="289"/>
                  </a:lnTo>
                  <a:lnTo>
                    <a:pt x="148" y="288"/>
                  </a:lnTo>
                  <a:lnTo>
                    <a:pt x="148" y="287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6" y="281"/>
                  </a:lnTo>
                  <a:lnTo>
                    <a:pt x="142" y="278"/>
                  </a:lnTo>
                  <a:lnTo>
                    <a:pt x="141" y="276"/>
                  </a:lnTo>
                  <a:lnTo>
                    <a:pt x="139" y="275"/>
                  </a:lnTo>
                  <a:lnTo>
                    <a:pt x="138" y="274"/>
                  </a:lnTo>
                  <a:lnTo>
                    <a:pt x="137" y="273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1" y="267"/>
                  </a:lnTo>
                  <a:lnTo>
                    <a:pt x="130" y="266"/>
                  </a:lnTo>
                  <a:lnTo>
                    <a:pt x="131" y="265"/>
                  </a:lnTo>
                  <a:lnTo>
                    <a:pt x="132" y="265"/>
                  </a:lnTo>
                  <a:lnTo>
                    <a:pt x="132" y="263"/>
                  </a:lnTo>
                  <a:lnTo>
                    <a:pt x="132" y="262"/>
                  </a:lnTo>
                  <a:lnTo>
                    <a:pt x="131" y="261"/>
                  </a:lnTo>
                  <a:lnTo>
                    <a:pt x="130" y="262"/>
                  </a:lnTo>
                  <a:lnTo>
                    <a:pt x="129" y="262"/>
                  </a:lnTo>
                  <a:lnTo>
                    <a:pt x="128" y="265"/>
                  </a:lnTo>
                  <a:lnTo>
                    <a:pt x="126" y="267"/>
                  </a:lnTo>
                  <a:lnTo>
                    <a:pt x="125" y="269"/>
                  </a:lnTo>
                  <a:lnTo>
                    <a:pt x="125" y="268"/>
                  </a:lnTo>
                  <a:lnTo>
                    <a:pt x="126" y="267"/>
                  </a:lnTo>
                  <a:lnTo>
                    <a:pt x="126" y="266"/>
                  </a:lnTo>
                  <a:lnTo>
                    <a:pt x="128" y="262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0"/>
                  </a:lnTo>
                  <a:lnTo>
                    <a:pt x="128" y="259"/>
                  </a:lnTo>
                  <a:lnTo>
                    <a:pt x="128" y="257"/>
                  </a:lnTo>
                  <a:lnTo>
                    <a:pt x="126" y="257"/>
                  </a:lnTo>
                  <a:lnTo>
                    <a:pt x="125" y="257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3" y="260"/>
                  </a:lnTo>
                  <a:lnTo>
                    <a:pt x="120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7" y="266"/>
                  </a:lnTo>
                  <a:lnTo>
                    <a:pt x="117" y="265"/>
                  </a:lnTo>
                  <a:lnTo>
                    <a:pt x="117" y="263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8" y="260"/>
                  </a:lnTo>
                  <a:lnTo>
                    <a:pt x="118" y="257"/>
                  </a:lnTo>
                  <a:lnTo>
                    <a:pt x="117" y="257"/>
                  </a:lnTo>
                  <a:lnTo>
                    <a:pt x="115" y="260"/>
                  </a:lnTo>
                  <a:lnTo>
                    <a:pt x="113" y="260"/>
                  </a:lnTo>
                  <a:lnTo>
                    <a:pt x="112" y="261"/>
                  </a:lnTo>
                  <a:lnTo>
                    <a:pt x="105" y="262"/>
                  </a:lnTo>
                  <a:lnTo>
                    <a:pt x="104" y="263"/>
                  </a:lnTo>
                  <a:lnTo>
                    <a:pt x="103" y="265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2" y="262"/>
                  </a:lnTo>
                  <a:lnTo>
                    <a:pt x="100" y="262"/>
                  </a:lnTo>
                  <a:lnTo>
                    <a:pt x="99" y="261"/>
                  </a:lnTo>
                  <a:lnTo>
                    <a:pt x="97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3" y="263"/>
                  </a:lnTo>
                  <a:lnTo>
                    <a:pt x="91" y="265"/>
                  </a:lnTo>
                  <a:lnTo>
                    <a:pt x="91" y="266"/>
                  </a:lnTo>
                  <a:lnTo>
                    <a:pt x="91" y="268"/>
                  </a:lnTo>
                  <a:lnTo>
                    <a:pt x="93" y="272"/>
                  </a:lnTo>
                  <a:lnTo>
                    <a:pt x="94" y="272"/>
                  </a:lnTo>
                  <a:lnTo>
                    <a:pt x="91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1" y="278"/>
                  </a:lnTo>
                  <a:lnTo>
                    <a:pt x="90" y="279"/>
                  </a:lnTo>
                  <a:lnTo>
                    <a:pt x="87" y="279"/>
                  </a:lnTo>
                  <a:lnTo>
                    <a:pt x="86" y="278"/>
                  </a:lnTo>
                  <a:lnTo>
                    <a:pt x="86" y="276"/>
                  </a:lnTo>
                  <a:lnTo>
                    <a:pt x="84" y="276"/>
                  </a:lnTo>
                  <a:lnTo>
                    <a:pt x="83" y="276"/>
                  </a:lnTo>
                  <a:lnTo>
                    <a:pt x="81" y="276"/>
                  </a:lnTo>
                  <a:lnTo>
                    <a:pt x="79" y="275"/>
                  </a:lnTo>
                  <a:lnTo>
                    <a:pt x="79" y="274"/>
                  </a:lnTo>
                  <a:lnTo>
                    <a:pt x="76" y="274"/>
                  </a:lnTo>
                  <a:lnTo>
                    <a:pt x="73" y="274"/>
                  </a:lnTo>
                  <a:lnTo>
                    <a:pt x="72" y="275"/>
                  </a:lnTo>
                  <a:lnTo>
                    <a:pt x="71" y="274"/>
                  </a:lnTo>
                  <a:lnTo>
                    <a:pt x="71" y="275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80"/>
                  </a:lnTo>
                  <a:lnTo>
                    <a:pt x="71" y="279"/>
                  </a:lnTo>
                  <a:lnTo>
                    <a:pt x="70" y="279"/>
                  </a:lnTo>
                  <a:lnTo>
                    <a:pt x="71" y="281"/>
                  </a:lnTo>
                  <a:lnTo>
                    <a:pt x="71" y="282"/>
                  </a:lnTo>
                  <a:lnTo>
                    <a:pt x="71" y="283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7" y="282"/>
                  </a:lnTo>
                  <a:lnTo>
                    <a:pt x="66" y="281"/>
                  </a:lnTo>
                  <a:lnTo>
                    <a:pt x="66" y="280"/>
                  </a:lnTo>
                  <a:lnTo>
                    <a:pt x="67" y="280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5" y="280"/>
                  </a:lnTo>
                  <a:lnTo>
                    <a:pt x="63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1" y="278"/>
                  </a:lnTo>
                  <a:lnTo>
                    <a:pt x="61" y="276"/>
                  </a:lnTo>
                  <a:lnTo>
                    <a:pt x="63" y="276"/>
                  </a:lnTo>
                  <a:lnTo>
                    <a:pt x="61" y="275"/>
                  </a:lnTo>
                  <a:lnTo>
                    <a:pt x="61" y="274"/>
                  </a:lnTo>
                  <a:lnTo>
                    <a:pt x="61" y="273"/>
                  </a:lnTo>
                  <a:lnTo>
                    <a:pt x="58" y="274"/>
                  </a:lnTo>
                  <a:lnTo>
                    <a:pt x="57" y="275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5" y="276"/>
                  </a:lnTo>
                  <a:lnTo>
                    <a:pt x="55" y="278"/>
                  </a:lnTo>
                  <a:lnTo>
                    <a:pt x="54" y="278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2" y="276"/>
                  </a:lnTo>
                  <a:lnTo>
                    <a:pt x="52" y="278"/>
                  </a:lnTo>
                  <a:lnTo>
                    <a:pt x="51" y="276"/>
                  </a:lnTo>
                  <a:lnTo>
                    <a:pt x="48" y="276"/>
                  </a:lnTo>
                  <a:lnTo>
                    <a:pt x="47" y="278"/>
                  </a:lnTo>
                  <a:lnTo>
                    <a:pt x="46" y="278"/>
                  </a:lnTo>
                  <a:lnTo>
                    <a:pt x="45" y="279"/>
                  </a:lnTo>
                  <a:lnTo>
                    <a:pt x="42" y="280"/>
                  </a:lnTo>
                  <a:lnTo>
                    <a:pt x="42" y="281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2" y="282"/>
                  </a:lnTo>
                  <a:lnTo>
                    <a:pt x="42" y="282"/>
                  </a:lnTo>
                  <a:lnTo>
                    <a:pt x="41" y="281"/>
                  </a:lnTo>
                  <a:lnTo>
                    <a:pt x="40" y="282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7" y="281"/>
                  </a:lnTo>
                  <a:lnTo>
                    <a:pt x="35" y="279"/>
                  </a:lnTo>
                  <a:lnTo>
                    <a:pt x="33" y="279"/>
                  </a:lnTo>
                  <a:lnTo>
                    <a:pt x="32" y="280"/>
                  </a:lnTo>
                  <a:lnTo>
                    <a:pt x="29" y="281"/>
                  </a:lnTo>
                  <a:lnTo>
                    <a:pt x="27" y="281"/>
                  </a:lnTo>
                  <a:lnTo>
                    <a:pt x="27" y="282"/>
                  </a:lnTo>
                  <a:lnTo>
                    <a:pt x="28" y="283"/>
                  </a:lnTo>
                  <a:lnTo>
                    <a:pt x="27" y="283"/>
                  </a:lnTo>
                  <a:lnTo>
                    <a:pt x="25" y="285"/>
                  </a:lnTo>
                  <a:lnTo>
                    <a:pt x="22" y="285"/>
                  </a:lnTo>
                  <a:lnTo>
                    <a:pt x="17" y="285"/>
                  </a:lnTo>
                  <a:lnTo>
                    <a:pt x="17" y="286"/>
                  </a:lnTo>
                  <a:lnTo>
                    <a:pt x="18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9" y="288"/>
                  </a:lnTo>
                  <a:lnTo>
                    <a:pt x="18" y="288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4" y="289"/>
                  </a:lnTo>
                  <a:lnTo>
                    <a:pt x="15" y="291"/>
                  </a:lnTo>
                  <a:lnTo>
                    <a:pt x="14" y="292"/>
                  </a:lnTo>
                  <a:lnTo>
                    <a:pt x="13" y="289"/>
                  </a:lnTo>
                  <a:lnTo>
                    <a:pt x="12" y="289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6" y="292"/>
                  </a:lnTo>
                  <a:lnTo>
                    <a:pt x="6" y="291"/>
                  </a:lnTo>
                  <a:lnTo>
                    <a:pt x="4" y="293"/>
                  </a:lnTo>
                  <a:lnTo>
                    <a:pt x="2" y="296"/>
                  </a:lnTo>
                  <a:lnTo>
                    <a:pt x="1" y="300"/>
                  </a:lnTo>
                  <a:lnTo>
                    <a:pt x="4" y="301"/>
                  </a:lnTo>
                  <a:lnTo>
                    <a:pt x="4" y="302"/>
                  </a:lnTo>
                  <a:lnTo>
                    <a:pt x="2" y="302"/>
                  </a:lnTo>
                  <a:lnTo>
                    <a:pt x="1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12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2" y="318"/>
                  </a:lnTo>
                  <a:lnTo>
                    <a:pt x="7" y="318"/>
                  </a:lnTo>
                  <a:lnTo>
                    <a:pt x="7" y="317"/>
                  </a:lnTo>
                  <a:lnTo>
                    <a:pt x="7" y="315"/>
                  </a:lnTo>
                  <a:lnTo>
                    <a:pt x="8" y="315"/>
                  </a:lnTo>
                  <a:lnTo>
                    <a:pt x="9" y="315"/>
                  </a:lnTo>
                  <a:lnTo>
                    <a:pt x="12" y="317"/>
                  </a:lnTo>
                  <a:lnTo>
                    <a:pt x="13" y="317"/>
                  </a:lnTo>
                  <a:lnTo>
                    <a:pt x="14" y="317"/>
                  </a:lnTo>
                  <a:lnTo>
                    <a:pt x="17" y="315"/>
                  </a:lnTo>
                  <a:lnTo>
                    <a:pt x="20" y="314"/>
                  </a:lnTo>
                  <a:lnTo>
                    <a:pt x="25" y="312"/>
                  </a:lnTo>
                  <a:lnTo>
                    <a:pt x="27" y="311"/>
                  </a:lnTo>
                  <a:lnTo>
                    <a:pt x="32" y="309"/>
                  </a:lnTo>
                  <a:lnTo>
                    <a:pt x="34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31" y="312"/>
                  </a:lnTo>
                  <a:lnTo>
                    <a:pt x="29" y="312"/>
                  </a:lnTo>
                  <a:lnTo>
                    <a:pt x="25" y="318"/>
                  </a:lnTo>
                  <a:lnTo>
                    <a:pt x="26" y="318"/>
                  </a:lnTo>
                  <a:lnTo>
                    <a:pt x="27" y="318"/>
                  </a:lnTo>
                  <a:lnTo>
                    <a:pt x="28" y="318"/>
                  </a:lnTo>
                  <a:lnTo>
                    <a:pt x="28" y="317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3" y="317"/>
                  </a:lnTo>
                  <a:lnTo>
                    <a:pt x="34" y="317"/>
                  </a:lnTo>
                  <a:lnTo>
                    <a:pt x="35" y="315"/>
                  </a:lnTo>
                  <a:lnTo>
                    <a:pt x="35" y="317"/>
                  </a:lnTo>
                  <a:lnTo>
                    <a:pt x="37" y="317"/>
                  </a:lnTo>
                  <a:lnTo>
                    <a:pt x="38" y="315"/>
                  </a:lnTo>
                  <a:lnTo>
                    <a:pt x="39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37" y="318"/>
                  </a:lnTo>
                  <a:lnTo>
                    <a:pt x="35" y="318"/>
                  </a:lnTo>
                  <a:lnTo>
                    <a:pt x="35" y="319"/>
                  </a:lnTo>
                  <a:lnTo>
                    <a:pt x="39" y="319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2" y="319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5" y="320"/>
                  </a:lnTo>
                  <a:lnTo>
                    <a:pt x="45" y="321"/>
                  </a:lnTo>
                  <a:lnTo>
                    <a:pt x="39" y="322"/>
                  </a:lnTo>
                  <a:lnTo>
                    <a:pt x="38" y="321"/>
                  </a:lnTo>
                  <a:lnTo>
                    <a:pt x="34" y="321"/>
                  </a:lnTo>
                  <a:lnTo>
                    <a:pt x="31" y="322"/>
                  </a:lnTo>
                  <a:lnTo>
                    <a:pt x="29" y="322"/>
                  </a:lnTo>
                  <a:lnTo>
                    <a:pt x="28" y="322"/>
                  </a:lnTo>
                  <a:lnTo>
                    <a:pt x="28" y="321"/>
                  </a:lnTo>
                  <a:lnTo>
                    <a:pt x="27" y="321"/>
                  </a:lnTo>
                  <a:lnTo>
                    <a:pt x="20" y="321"/>
                  </a:lnTo>
                  <a:lnTo>
                    <a:pt x="18" y="320"/>
                  </a:lnTo>
                  <a:lnTo>
                    <a:pt x="19" y="318"/>
                  </a:lnTo>
                  <a:lnTo>
                    <a:pt x="18" y="317"/>
                  </a:lnTo>
                  <a:lnTo>
                    <a:pt x="17" y="318"/>
                  </a:lnTo>
                  <a:lnTo>
                    <a:pt x="15" y="320"/>
                  </a:lnTo>
                  <a:lnTo>
                    <a:pt x="15" y="321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3" y="322"/>
                  </a:lnTo>
                  <a:lnTo>
                    <a:pt x="13" y="324"/>
                  </a:lnTo>
                  <a:lnTo>
                    <a:pt x="13" y="325"/>
                  </a:lnTo>
                  <a:lnTo>
                    <a:pt x="17" y="325"/>
                  </a:lnTo>
                  <a:lnTo>
                    <a:pt x="18" y="326"/>
                  </a:lnTo>
                  <a:lnTo>
                    <a:pt x="18" y="327"/>
                  </a:lnTo>
                  <a:lnTo>
                    <a:pt x="17" y="327"/>
                  </a:lnTo>
                  <a:lnTo>
                    <a:pt x="17" y="330"/>
                  </a:lnTo>
                  <a:lnTo>
                    <a:pt x="18" y="331"/>
                  </a:lnTo>
                  <a:lnTo>
                    <a:pt x="18" y="332"/>
                  </a:lnTo>
                  <a:lnTo>
                    <a:pt x="18" y="333"/>
                  </a:lnTo>
                  <a:lnTo>
                    <a:pt x="17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1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8" y="330"/>
                  </a:lnTo>
                  <a:lnTo>
                    <a:pt x="31" y="330"/>
                  </a:lnTo>
                  <a:lnTo>
                    <a:pt x="32" y="331"/>
                  </a:lnTo>
                  <a:lnTo>
                    <a:pt x="33" y="332"/>
                  </a:lnTo>
                  <a:lnTo>
                    <a:pt x="35" y="332"/>
                  </a:lnTo>
                  <a:lnTo>
                    <a:pt x="37" y="333"/>
                  </a:lnTo>
                  <a:lnTo>
                    <a:pt x="38" y="335"/>
                  </a:lnTo>
                  <a:lnTo>
                    <a:pt x="38" y="337"/>
                  </a:lnTo>
                  <a:lnTo>
                    <a:pt x="39" y="338"/>
                  </a:lnTo>
                  <a:lnTo>
                    <a:pt x="39" y="339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7" y="344"/>
                  </a:lnTo>
                  <a:lnTo>
                    <a:pt x="32" y="343"/>
                  </a:lnTo>
                  <a:lnTo>
                    <a:pt x="8" y="347"/>
                  </a:lnTo>
                  <a:lnTo>
                    <a:pt x="7" y="346"/>
                  </a:lnTo>
                  <a:lnTo>
                    <a:pt x="7" y="347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4" y="352"/>
                  </a:lnTo>
                  <a:lnTo>
                    <a:pt x="15" y="354"/>
                  </a:lnTo>
                  <a:lnTo>
                    <a:pt x="17" y="353"/>
                  </a:lnTo>
                  <a:lnTo>
                    <a:pt x="18" y="352"/>
                  </a:lnTo>
                  <a:lnTo>
                    <a:pt x="19" y="352"/>
                  </a:lnTo>
                  <a:lnTo>
                    <a:pt x="20" y="352"/>
                  </a:lnTo>
                  <a:lnTo>
                    <a:pt x="26" y="358"/>
                  </a:lnTo>
                  <a:lnTo>
                    <a:pt x="31" y="363"/>
                  </a:lnTo>
                  <a:lnTo>
                    <a:pt x="32" y="365"/>
                  </a:lnTo>
                  <a:lnTo>
                    <a:pt x="32" y="367"/>
                  </a:lnTo>
                  <a:lnTo>
                    <a:pt x="33" y="371"/>
                  </a:lnTo>
                  <a:lnTo>
                    <a:pt x="33" y="373"/>
                  </a:lnTo>
                  <a:lnTo>
                    <a:pt x="32" y="373"/>
                  </a:lnTo>
                  <a:lnTo>
                    <a:pt x="32" y="374"/>
                  </a:lnTo>
                  <a:lnTo>
                    <a:pt x="32" y="376"/>
                  </a:lnTo>
                  <a:lnTo>
                    <a:pt x="42" y="377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7" y="374"/>
                  </a:lnTo>
                  <a:lnTo>
                    <a:pt x="47" y="373"/>
                  </a:lnTo>
                  <a:lnTo>
                    <a:pt x="45" y="373"/>
                  </a:lnTo>
                  <a:lnTo>
                    <a:pt x="45" y="372"/>
                  </a:lnTo>
                  <a:lnTo>
                    <a:pt x="46" y="372"/>
                  </a:lnTo>
                  <a:lnTo>
                    <a:pt x="45" y="371"/>
                  </a:lnTo>
                  <a:lnTo>
                    <a:pt x="45" y="370"/>
                  </a:lnTo>
                  <a:lnTo>
                    <a:pt x="46" y="370"/>
                  </a:lnTo>
                  <a:lnTo>
                    <a:pt x="47" y="372"/>
                  </a:lnTo>
                  <a:lnTo>
                    <a:pt x="48" y="371"/>
                  </a:lnTo>
                  <a:lnTo>
                    <a:pt x="50" y="370"/>
                  </a:lnTo>
                  <a:lnTo>
                    <a:pt x="51" y="370"/>
                  </a:lnTo>
                  <a:lnTo>
                    <a:pt x="50" y="369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48" y="364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51" y="369"/>
                  </a:lnTo>
                  <a:lnTo>
                    <a:pt x="52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7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0"/>
                  </a:lnTo>
                  <a:lnTo>
                    <a:pt x="59" y="371"/>
                  </a:lnTo>
                  <a:lnTo>
                    <a:pt x="58" y="372"/>
                  </a:lnTo>
                  <a:lnTo>
                    <a:pt x="60" y="370"/>
                  </a:lnTo>
                  <a:lnTo>
                    <a:pt x="60" y="369"/>
                  </a:lnTo>
                  <a:lnTo>
                    <a:pt x="60" y="366"/>
                  </a:lnTo>
                  <a:lnTo>
                    <a:pt x="63" y="366"/>
                  </a:lnTo>
                  <a:lnTo>
                    <a:pt x="64" y="367"/>
                  </a:lnTo>
                  <a:lnTo>
                    <a:pt x="66" y="370"/>
                  </a:lnTo>
                  <a:lnTo>
                    <a:pt x="66" y="371"/>
                  </a:lnTo>
                  <a:lnTo>
                    <a:pt x="67" y="371"/>
                  </a:lnTo>
                  <a:lnTo>
                    <a:pt x="67" y="372"/>
                  </a:lnTo>
                  <a:lnTo>
                    <a:pt x="68" y="372"/>
                  </a:lnTo>
                  <a:lnTo>
                    <a:pt x="67" y="373"/>
                  </a:lnTo>
                  <a:lnTo>
                    <a:pt x="68" y="373"/>
                  </a:lnTo>
                  <a:lnTo>
                    <a:pt x="68" y="374"/>
                  </a:lnTo>
                  <a:lnTo>
                    <a:pt x="71" y="377"/>
                  </a:lnTo>
                  <a:lnTo>
                    <a:pt x="71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8"/>
                  </a:lnTo>
                  <a:lnTo>
                    <a:pt x="79" y="376"/>
                  </a:lnTo>
                  <a:lnTo>
                    <a:pt x="80" y="376"/>
                  </a:lnTo>
                  <a:lnTo>
                    <a:pt x="80" y="377"/>
                  </a:lnTo>
                  <a:lnTo>
                    <a:pt x="83" y="378"/>
                  </a:lnTo>
                  <a:lnTo>
                    <a:pt x="85" y="378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0" y="379"/>
                  </a:lnTo>
                  <a:lnTo>
                    <a:pt x="92" y="380"/>
                  </a:lnTo>
                  <a:lnTo>
                    <a:pt x="93" y="380"/>
                  </a:lnTo>
                  <a:lnTo>
                    <a:pt x="94" y="379"/>
                  </a:lnTo>
                  <a:lnTo>
                    <a:pt x="94" y="380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7" y="384"/>
                  </a:lnTo>
                  <a:lnTo>
                    <a:pt x="99" y="387"/>
                  </a:lnTo>
                  <a:lnTo>
                    <a:pt x="99" y="387"/>
                  </a:lnTo>
                  <a:lnTo>
                    <a:pt x="106" y="386"/>
                  </a:lnTo>
                  <a:lnTo>
                    <a:pt x="106" y="385"/>
                  </a:lnTo>
                  <a:lnTo>
                    <a:pt x="105" y="385"/>
                  </a:lnTo>
                  <a:lnTo>
                    <a:pt x="105" y="384"/>
                  </a:lnTo>
                  <a:lnTo>
                    <a:pt x="106" y="384"/>
                  </a:lnTo>
                  <a:lnTo>
                    <a:pt x="109" y="383"/>
                  </a:lnTo>
                  <a:lnTo>
                    <a:pt x="111" y="380"/>
                  </a:lnTo>
                  <a:lnTo>
                    <a:pt x="112" y="378"/>
                  </a:lnTo>
                  <a:lnTo>
                    <a:pt x="112" y="379"/>
                  </a:lnTo>
                  <a:lnTo>
                    <a:pt x="111" y="380"/>
                  </a:lnTo>
                  <a:lnTo>
                    <a:pt x="111" y="382"/>
                  </a:lnTo>
                  <a:lnTo>
                    <a:pt x="110" y="384"/>
                  </a:lnTo>
                  <a:lnTo>
                    <a:pt x="107" y="384"/>
                  </a:lnTo>
                  <a:lnTo>
                    <a:pt x="107" y="385"/>
                  </a:lnTo>
                  <a:lnTo>
                    <a:pt x="107" y="386"/>
                  </a:lnTo>
                  <a:lnTo>
                    <a:pt x="106" y="386"/>
                  </a:lnTo>
                  <a:lnTo>
                    <a:pt x="106" y="387"/>
                  </a:lnTo>
                  <a:lnTo>
                    <a:pt x="110" y="387"/>
                  </a:lnTo>
                  <a:lnTo>
                    <a:pt x="111" y="387"/>
                  </a:lnTo>
                  <a:lnTo>
                    <a:pt x="112" y="389"/>
                  </a:lnTo>
                  <a:lnTo>
                    <a:pt x="112" y="390"/>
                  </a:lnTo>
                  <a:lnTo>
                    <a:pt x="115" y="390"/>
                  </a:lnTo>
                  <a:lnTo>
                    <a:pt x="117" y="393"/>
                  </a:lnTo>
                  <a:lnTo>
                    <a:pt x="118" y="393"/>
                  </a:lnTo>
                  <a:lnTo>
                    <a:pt x="118" y="392"/>
                  </a:lnTo>
                  <a:lnTo>
                    <a:pt x="118" y="391"/>
                  </a:lnTo>
                  <a:lnTo>
                    <a:pt x="119" y="390"/>
                  </a:lnTo>
                  <a:lnTo>
                    <a:pt x="118" y="389"/>
                  </a:lnTo>
                  <a:lnTo>
                    <a:pt x="119" y="389"/>
                  </a:lnTo>
                  <a:lnTo>
                    <a:pt x="120" y="387"/>
                  </a:lnTo>
                  <a:lnTo>
                    <a:pt x="122" y="387"/>
                  </a:lnTo>
                  <a:lnTo>
                    <a:pt x="122" y="385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9" y="383"/>
                  </a:lnTo>
                  <a:lnTo>
                    <a:pt x="120" y="383"/>
                  </a:lnTo>
                  <a:lnTo>
                    <a:pt x="122" y="384"/>
                  </a:lnTo>
                  <a:lnTo>
                    <a:pt x="123" y="384"/>
                  </a:lnTo>
                  <a:lnTo>
                    <a:pt x="123" y="383"/>
                  </a:lnTo>
                  <a:lnTo>
                    <a:pt x="124" y="383"/>
                  </a:lnTo>
                  <a:lnTo>
                    <a:pt x="124" y="385"/>
                  </a:lnTo>
                  <a:lnTo>
                    <a:pt x="125" y="385"/>
                  </a:lnTo>
                  <a:lnTo>
                    <a:pt x="125" y="386"/>
                  </a:lnTo>
                  <a:lnTo>
                    <a:pt x="125" y="387"/>
                  </a:lnTo>
                  <a:lnTo>
                    <a:pt x="120" y="391"/>
                  </a:lnTo>
                  <a:lnTo>
                    <a:pt x="119" y="393"/>
                  </a:lnTo>
                  <a:lnTo>
                    <a:pt x="119" y="396"/>
                  </a:lnTo>
                  <a:lnTo>
                    <a:pt x="119" y="397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9"/>
                  </a:lnTo>
                  <a:lnTo>
                    <a:pt x="124" y="400"/>
                  </a:lnTo>
                  <a:lnTo>
                    <a:pt x="124" y="402"/>
                  </a:lnTo>
                  <a:lnTo>
                    <a:pt x="125" y="400"/>
                  </a:lnTo>
                  <a:lnTo>
                    <a:pt x="126" y="400"/>
                  </a:lnTo>
                  <a:lnTo>
                    <a:pt x="128" y="402"/>
                  </a:lnTo>
                  <a:lnTo>
                    <a:pt x="126" y="402"/>
                  </a:lnTo>
                  <a:lnTo>
                    <a:pt x="128" y="403"/>
                  </a:lnTo>
                  <a:lnTo>
                    <a:pt x="128" y="403"/>
                  </a:lnTo>
                  <a:lnTo>
                    <a:pt x="130" y="402"/>
                  </a:lnTo>
                  <a:lnTo>
                    <a:pt x="131" y="402"/>
                  </a:lnTo>
                  <a:lnTo>
                    <a:pt x="132" y="402"/>
                  </a:lnTo>
                  <a:lnTo>
                    <a:pt x="131" y="400"/>
                  </a:lnTo>
                  <a:lnTo>
                    <a:pt x="132" y="399"/>
                  </a:lnTo>
                  <a:lnTo>
                    <a:pt x="132" y="400"/>
                  </a:lnTo>
                  <a:lnTo>
                    <a:pt x="133" y="403"/>
                  </a:lnTo>
                  <a:lnTo>
                    <a:pt x="135" y="402"/>
                  </a:lnTo>
                  <a:lnTo>
                    <a:pt x="136" y="403"/>
                  </a:lnTo>
                  <a:lnTo>
                    <a:pt x="137" y="403"/>
                  </a:lnTo>
                  <a:lnTo>
                    <a:pt x="138" y="403"/>
                  </a:lnTo>
                  <a:lnTo>
                    <a:pt x="138" y="403"/>
                  </a:lnTo>
                  <a:lnTo>
                    <a:pt x="138" y="402"/>
                  </a:lnTo>
                  <a:lnTo>
                    <a:pt x="137" y="400"/>
                  </a:lnTo>
                  <a:lnTo>
                    <a:pt x="136" y="399"/>
                  </a:lnTo>
                  <a:lnTo>
                    <a:pt x="136" y="398"/>
                  </a:lnTo>
                  <a:lnTo>
                    <a:pt x="136" y="396"/>
                  </a:lnTo>
                  <a:lnTo>
                    <a:pt x="136" y="395"/>
                  </a:lnTo>
                  <a:lnTo>
                    <a:pt x="137" y="395"/>
                  </a:lnTo>
                  <a:lnTo>
                    <a:pt x="137" y="396"/>
                  </a:lnTo>
                  <a:lnTo>
                    <a:pt x="138" y="396"/>
                  </a:lnTo>
                  <a:lnTo>
                    <a:pt x="137" y="397"/>
                  </a:lnTo>
                  <a:lnTo>
                    <a:pt x="138" y="398"/>
                  </a:lnTo>
                  <a:lnTo>
                    <a:pt x="138" y="399"/>
                  </a:lnTo>
                  <a:lnTo>
                    <a:pt x="139" y="399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4" y="399"/>
                  </a:lnTo>
                  <a:lnTo>
                    <a:pt x="144" y="398"/>
                  </a:lnTo>
                  <a:lnTo>
                    <a:pt x="145" y="397"/>
                  </a:lnTo>
                  <a:lnTo>
                    <a:pt x="149" y="397"/>
                  </a:lnTo>
                  <a:lnTo>
                    <a:pt x="151" y="396"/>
                  </a:lnTo>
                  <a:lnTo>
                    <a:pt x="150" y="395"/>
                  </a:lnTo>
                  <a:lnTo>
                    <a:pt x="152" y="396"/>
                  </a:lnTo>
                  <a:lnTo>
                    <a:pt x="154" y="397"/>
                  </a:lnTo>
                  <a:lnTo>
                    <a:pt x="152" y="397"/>
                  </a:lnTo>
                  <a:lnTo>
                    <a:pt x="151" y="397"/>
                  </a:lnTo>
                  <a:lnTo>
                    <a:pt x="155" y="399"/>
                  </a:lnTo>
                  <a:lnTo>
                    <a:pt x="156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6" y="397"/>
                  </a:lnTo>
                  <a:lnTo>
                    <a:pt x="156" y="396"/>
                  </a:lnTo>
                  <a:lnTo>
                    <a:pt x="156" y="395"/>
                  </a:lnTo>
                  <a:lnTo>
                    <a:pt x="157" y="397"/>
                  </a:lnTo>
                  <a:lnTo>
                    <a:pt x="156" y="399"/>
                  </a:lnTo>
                  <a:lnTo>
                    <a:pt x="155" y="403"/>
                  </a:lnTo>
                  <a:lnTo>
                    <a:pt x="154" y="404"/>
                  </a:lnTo>
                  <a:lnTo>
                    <a:pt x="151" y="405"/>
                  </a:lnTo>
                  <a:lnTo>
                    <a:pt x="149" y="404"/>
                  </a:lnTo>
                  <a:lnTo>
                    <a:pt x="148" y="403"/>
                  </a:lnTo>
                  <a:lnTo>
                    <a:pt x="148" y="404"/>
                  </a:lnTo>
                  <a:lnTo>
                    <a:pt x="148" y="405"/>
                  </a:lnTo>
                  <a:lnTo>
                    <a:pt x="146" y="404"/>
                  </a:lnTo>
                  <a:lnTo>
                    <a:pt x="145" y="404"/>
                  </a:lnTo>
                  <a:lnTo>
                    <a:pt x="145" y="405"/>
                  </a:lnTo>
                  <a:lnTo>
                    <a:pt x="144" y="403"/>
                  </a:lnTo>
                  <a:lnTo>
                    <a:pt x="142" y="403"/>
                  </a:lnTo>
                  <a:lnTo>
                    <a:pt x="141" y="404"/>
                  </a:lnTo>
                  <a:lnTo>
                    <a:pt x="142" y="404"/>
                  </a:lnTo>
                  <a:lnTo>
                    <a:pt x="142" y="405"/>
                  </a:lnTo>
                  <a:lnTo>
                    <a:pt x="143" y="405"/>
                  </a:lnTo>
                  <a:lnTo>
                    <a:pt x="144" y="406"/>
                  </a:lnTo>
                  <a:lnTo>
                    <a:pt x="145" y="409"/>
                  </a:lnTo>
                  <a:lnTo>
                    <a:pt x="146" y="410"/>
                  </a:lnTo>
                  <a:lnTo>
                    <a:pt x="148" y="410"/>
                  </a:lnTo>
                  <a:lnTo>
                    <a:pt x="149" y="411"/>
                  </a:lnTo>
                  <a:lnTo>
                    <a:pt x="150" y="410"/>
                  </a:lnTo>
                  <a:lnTo>
                    <a:pt x="155" y="409"/>
                  </a:lnTo>
                  <a:lnTo>
                    <a:pt x="156" y="409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6"/>
                  </a:lnTo>
                  <a:lnTo>
                    <a:pt x="159" y="408"/>
                  </a:lnTo>
                  <a:lnTo>
                    <a:pt x="161" y="408"/>
                  </a:lnTo>
                  <a:lnTo>
                    <a:pt x="162" y="409"/>
                  </a:lnTo>
                  <a:lnTo>
                    <a:pt x="163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2" y="405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3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70" y="408"/>
                  </a:lnTo>
                  <a:lnTo>
                    <a:pt x="171" y="408"/>
                  </a:lnTo>
                  <a:lnTo>
                    <a:pt x="177" y="410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72" y="412"/>
                  </a:lnTo>
                  <a:lnTo>
                    <a:pt x="171" y="415"/>
                  </a:lnTo>
                  <a:lnTo>
                    <a:pt x="172" y="416"/>
                  </a:lnTo>
                  <a:lnTo>
                    <a:pt x="175" y="416"/>
                  </a:lnTo>
                  <a:lnTo>
                    <a:pt x="176" y="417"/>
                  </a:lnTo>
                  <a:lnTo>
                    <a:pt x="175" y="418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76" y="422"/>
                  </a:lnTo>
                  <a:lnTo>
                    <a:pt x="176" y="421"/>
                  </a:lnTo>
                  <a:lnTo>
                    <a:pt x="175" y="421"/>
                  </a:lnTo>
                  <a:lnTo>
                    <a:pt x="174" y="421"/>
                  </a:lnTo>
                  <a:lnTo>
                    <a:pt x="172" y="421"/>
                  </a:lnTo>
                  <a:lnTo>
                    <a:pt x="167" y="424"/>
                  </a:lnTo>
                  <a:lnTo>
                    <a:pt x="170" y="425"/>
                  </a:lnTo>
                  <a:lnTo>
                    <a:pt x="170" y="428"/>
                  </a:lnTo>
                  <a:lnTo>
                    <a:pt x="171" y="431"/>
                  </a:lnTo>
                  <a:lnTo>
                    <a:pt x="171" y="430"/>
                  </a:lnTo>
                  <a:lnTo>
                    <a:pt x="171" y="429"/>
                  </a:lnTo>
                  <a:lnTo>
                    <a:pt x="171" y="428"/>
                  </a:lnTo>
                  <a:lnTo>
                    <a:pt x="172" y="428"/>
                  </a:lnTo>
                  <a:lnTo>
                    <a:pt x="174" y="429"/>
                  </a:lnTo>
                  <a:lnTo>
                    <a:pt x="175" y="431"/>
                  </a:lnTo>
                  <a:lnTo>
                    <a:pt x="176" y="431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8" y="431"/>
                  </a:lnTo>
                  <a:lnTo>
                    <a:pt x="168" y="432"/>
                  </a:lnTo>
                  <a:lnTo>
                    <a:pt x="175" y="436"/>
                  </a:lnTo>
                  <a:lnTo>
                    <a:pt x="177" y="436"/>
                  </a:lnTo>
                  <a:lnTo>
                    <a:pt x="177" y="435"/>
                  </a:lnTo>
                  <a:lnTo>
                    <a:pt x="178" y="434"/>
                  </a:lnTo>
                  <a:lnTo>
                    <a:pt x="180" y="434"/>
                  </a:lnTo>
                  <a:lnTo>
                    <a:pt x="181" y="434"/>
                  </a:lnTo>
                  <a:lnTo>
                    <a:pt x="182" y="435"/>
                  </a:lnTo>
                  <a:lnTo>
                    <a:pt x="184" y="437"/>
                  </a:lnTo>
                  <a:lnTo>
                    <a:pt x="184" y="437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88" y="437"/>
                  </a:lnTo>
                  <a:lnTo>
                    <a:pt x="190" y="436"/>
                  </a:lnTo>
                  <a:lnTo>
                    <a:pt x="193" y="435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4" y="432"/>
                  </a:lnTo>
                  <a:lnTo>
                    <a:pt x="195" y="432"/>
                  </a:lnTo>
                  <a:lnTo>
                    <a:pt x="197" y="431"/>
                  </a:lnTo>
                  <a:lnTo>
                    <a:pt x="208" y="431"/>
                  </a:lnTo>
                  <a:lnTo>
                    <a:pt x="210" y="431"/>
                  </a:lnTo>
                  <a:lnTo>
                    <a:pt x="211" y="432"/>
                  </a:lnTo>
                  <a:lnTo>
                    <a:pt x="213" y="432"/>
                  </a:lnTo>
                  <a:lnTo>
                    <a:pt x="213" y="432"/>
                  </a:lnTo>
                  <a:lnTo>
                    <a:pt x="215" y="432"/>
                  </a:lnTo>
                  <a:lnTo>
                    <a:pt x="217" y="435"/>
                  </a:lnTo>
                  <a:lnTo>
                    <a:pt x="220" y="437"/>
                  </a:lnTo>
                  <a:lnTo>
                    <a:pt x="222" y="439"/>
                  </a:lnTo>
                  <a:lnTo>
                    <a:pt x="223" y="441"/>
                  </a:lnTo>
                  <a:lnTo>
                    <a:pt x="227" y="442"/>
                  </a:lnTo>
                  <a:lnTo>
                    <a:pt x="224" y="442"/>
                  </a:lnTo>
                  <a:lnTo>
                    <a:pt x="222" y="442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17" y="438"/>
                  </a:lnTo>
                  <a:lnTo>
                    <a:pt x="214" y="436"/>
                  </a:lnTo>
                  <a:lnTo>
                    <a:pt x="214" y="435"/>
                  </a:lnTo>
                  <a:lnTo>
                    <a:pt x="215" y="435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09" y="434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198" y="434"/>
                  </a:lnTo>
                  <a:lnTo>
                    <a:pt x="197" y="435"/>
                  </a:lnTo>
                  <a:lnTo>
                    <a:pt x="196" y="436"/>
                  </a:lnTo>
                  <a:lnTo>
                    <a:pt x="196" y="437"/>
                  </a:lnTo>
                  <a:lnTo>
                    <a:pt x="195" y="438"/>
                  </a:lnTo>
                  <a:lnTo>
                    <a:pt x="195" y="439"/>
                  </a:lnTo>
                  <a:lnTo>
                    <a:pt x="195" y="442"/>
                  </a:lnTo>
                  <a:lnTo>
                    <a:pt x="196" y="443"/>
                  </a:lnTo>
                  <a:lnTo>
                    <a:pt x="196" y="444"/>
                  </a:lnTo>
                  <a:lnTo>
                    <a:pt x="196" y="447"/>
                  </a:lnTo>
                  <a:lnTo>
                    <a:pt x="196" y="448"/>
                  </a:lnTo>
                  <a:lnTo>
                    <a:pt x="195" y="448"/>
                  </a:lnTo>
                  <a:lnTo>
                    <a:pt x="193" y="448"/>
                  </a:lnTo>
                  <a:lnTo>
                    <a:pt x="191" y="449"/>
                  </a:lnTo>
                  <a:lnTo>
                    <a:pt x="190" y="450"/>
                  </a:lnTo>
                  <a:lnTo>
                    <a:pt x="193" y="451"/>
                  </a:lnTo>
                  <a:lnTo>
                    <a:pt x="202" y="454"/>
                  </a:lnTo>
                  <a:lnTo>
                    <a:pt x="207" y="456"/>
                  </a:lnTo>
                  <a:lnTo>
                    <a:pt x="208" y="457"/>
                  </a:lnTo>
                  <a:lnTo>
                    <a:pt x="208" y="458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8" y="462"/>
                  </a:lnTo>
                  <a:lnTo>
                    <a:pt x="207" y="464"/>
                  </a:lnTo>
                  <a:lnTo>
                    <a:pt x="206" y="468"/>
                  </a:lnTo>
                  <a:lnTo>
                    <a:pt x="204" y="470"/>
                  </a:lnTo>
                  <a:lnTo>
                    <a:pt x="202" y="471"/>
                  </a:lnTo>
                  <a:lnTo>
                    <a:pt x="201" y="473"/>
                  </a:lnTo>
                  <a:lnTo>
                    <a:pt x="201" y="475"/>
                  </a:lnTo>
                  <a:lnTo>
                    <a:pt x="200" y="476"/>
                  </a:lnTo>
                  <a:lnTo>
                    <a:pt x="198" y="477"/>
                  </a:lnTo>
                  <a:lnTo>
                    <a:pt x="198" y="480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200" y="486"/>
                  </a:lnTo>
                  <a:lnTo>
                    <a:pt x="201" y="487"/>
                  </a:lnTo>
                  <a:lnTo>
                    <a:pt x="202" y="487"/>
                  </a:lnTo>
                  <a:lnTo>
                    <a:pt x="204" y="489"/>
                  </a:lnTo>
                  <a:lnTo>
                    <a:pt x="209" y="493"/>
                  </a:lnTo>
                  <a:lnTo>
                    <a:pt x="211" y="497"/>
                  </a:lnTo>
                  <a:lnTo>
                    <a:pt x="213" y="497"/>
                  </a:lnTo>
                  <a:lnTo>
                    <a:pt x="214" y="499"/>
                  </a:lnTo>
                  <a:lnTo>
                    <a:pt x="215" y="502"/>
                  </a:lnTo>
                  <a:lnTo>
                    <a:pt x="216" y="503"/>
                  </a:lnTo>
                  <a:lnTo>
                    <a:pt x="217" y="504"/>
                  </a:lnTo>
                  <a:lnTo>
                    <a:pt x="219" y="506"/>
                  </a:lnTo>
                  <a:lnTo>
                    <a:pt x="219" y="507"/>
                  </a:lnTo>
                  <a:lnTo>
                    <a:pt x="220" y="508"/>
                  </a:lnTo>
                  <a:lnTo>
                    <a:pt x="220" y="509"/>
                  </a:lnTo>
                  <a:lnTo>
                    <a:pt x="221" y="510"/>
                  </a:lnTo>
                  <a:lnTo>
                    <a:pt x="221" y="512"/>
                  </a:lnTo>
                  <a:lnTo>
                    <a:pt x="222" y="519"/>
                  </a:lnTo>
                  <a:lnTo>
                    <a:pt x="223" y="520"/>
                  </a:lnTo>
                  <a:lnTo>
                    <a:pt x="224" y="521"/>
                  </a:lnTo>
                  <a:lnTo>
                    <a:pt x="224" y="520"/>
                  </a:lnTo>
                  <a:lnTo>
                    <a:pt x="224" y="519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4" y="517"/>
                  </a:lnTo>
                  <a:lnTo>
                    <a:pt x="226" y="520"/>
                  </a:lnTo>
                  <a:lnTo>
                    <a:pt x="226" y="521"/>
                  </a:lnTo>
                  <a:lnTo>
                    <a:pt x="227" y="521"/>
                  </a:lnTo>
                  <a:lnTo>
                    <a:pt x="229" y="522"/>
                  </a:lnTo>
                  <a:lnTo>
                    <a:pt x="232" y="523"/>
                  </a:lnTo>
                  <a:lnTo>
                    <a:pt x="236" y="525"/>
                  </a:lnTo>
                  <a:lnTo>
                    <a:pt x="237" y="526"/>
                  </a:lnTo>
                  <a:lnTo>
                    <a:pt x="236" y="527"/>
                  </a:lnTo>
                  <a:lnTo>
                    <a:pt x="239" y="528"/>
                  </a:lnTo>
                  <a:lnTo>
                    <a:pt x="242" y="528"/>
                  </a:lnTo>
                  <a:lnTo>
                    <a:pt x="245" y="528"/>
                  </a:lnTo>
                  <a:lnTo>
                    <a:pt x="247" y="530"/>
                  </a:lnTo>
                  <a:lnTo>
                    <a:pt x="248" y="532"/>
                  </a:lnTo>
                  <a:lnTo>
                    <a:pt x="248" y="535"/>
                  </a:lnTo>
                  <a:lnTo>
                    <a:pt x="249" y="538"/>
                  </a:lnTo>
                  <a:lnTo>
                    <a:pt x="250" y="538"/>
                  </a:lnTo>
                  <a:lnTo>
                    <a:pt x="255" y="536"/>
                  </a:lnTo>
                  <a:lnTo>
                    <a:pt x="256" y="536"/>
                  </a:lnTo>
                  <a:lnTo>
                    <a:pt x="257" y="538"/>
                  </a:lnTo>
                  <a:lnTo>
                    <a:pt x="260" y="540"/>
                  </a:lnTo>
                  <a:lnTo>
                    <a:pt x="261" y="540"/>
                  </a:lnTo>
                  <a:lnTo>
                    <a:pt x="262" y="540"/>
                  </a:lnTo>
                  <a:lnTo>
                    <a:pt x="263" y="542"/>
                  </a:lnTo>
                  <a:lnTo>
                    <a:pt x="266" y="543"/>
                  </a:lnTo>
                  <a:lnTo>
                    <a:pt x="267" y="545"/>
                  </a:lnTo>
                  <a:lnTo>
                    <a:pt x="267" y="541"/>
                  </a:lnTo>
                  <a:lnTo>
                    <a:pt x="269" y="539"/>
                  </a:lnTo>
                  <a:lnTo>
                    <a:pt x="273" y="540"/>
                  </a:lnTo>
                  <a:lnTo>
                    <a:pt x="274" y="542"/>
                  </a:lnTo>
                  <a:lnTo>
                    <a:pt x="274" y="543"/>
                  </a:lnTo>
                  <a:lnTo>
                    <a:pt x="274" y="545"/>
                  </a:lnTo>
                  <a:lnTo>
                    <a:pt x="275" y="545"/>
                  </a:lnTo>
                  <a:lnTo>
                    <a:pt x="274" y="546"/>
                  </a:lnTo>
                  <a:lnTo>
                    <a:pt x="269" y="549"/>
                  </a:lnTo>
                  <a:lnTo>
                    <a:pt x="269" y="551"/>
                  </a:lnTo>
                  <a:lnTo>
                    <a:pt x="269" y="553"/>
                  </a:lnTo>
                  <a:lnTo>
                    <a:pt x="268" y="554"/>
                  </a:lnTo>
                  <a:lnTo>
                    <a:pt x="267" y="555"/>
                  </a:lnTo>
                  <a:lnTo>
                    <a:pt x="268" y="556"/>
                  </a:lnTo>
                  <a:lnTo>
                    <a:pt x="269" y="556"/>
                  </a:lnTo>
                  <a:lnTo>
                    <a:pt x="269" y="556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9"/>
                  </a:lnTo>
                  <a:lnTo>
                    <a:pt x="272" y="559"/>
                  </a:lnTo>
                  <a:lnTo>
                    <a:pt x="274" y="560"/>
                  </a:lnTo>
                  <a:lnTo>
                    <a:pt x="273" y="561"/>
                  </a:lnTo>
                  <a:lnTo>
                    <a:pt x="273" y="562"/>
                  </a:lnTo>
                  <a:lnTo>
                    <a:pt x="274" y="562"/>
                  </a:lnTo>
                  <a:lnTo>
                    <a:pt x="275" y="564"/>
                  </a:lnTo>
                  <a:lnTo>
                    <a:pt x="275" y="565"/>
                  </a:lnTo>
                  <a:lnTo>
                    <a:pt x="275" y="566"/>
                  </a:lnTo>
                  <a:lnTo>
                    <a:pt x="276" y="567"/>
                  </a:lnTo>
                  <a:lnTo>
                    <a:pt x="276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9" y="569"/>
                  </a:lnTo>
                  <a:lnTo>
                    <a:pt x="279" y="571"/>
                  </a:lnTo>
                  <a:lnTo>
                    <a:pt x="278" y="573"/>
                  </a:lnTo>
                  <a:lnTo>
                    <a:pt x="278" y="574"/>
                  </a:lnTo>
                  <a:lnTo>
                    <a:pt x="275" y="574"/>
                  </a:lnTo>
                  <a:lnTo>
                    <a:pt x="274" y="573"/>
                  </a:lnTo>
                  <a:lnTo>
                    <a:pt x="275" y="575"/>
                  </a:lnTo>
                  <a:lnTo>
                    <a:pt x="276" y="577"/>
                  </a:lnTo>
                  <a:lnTo>
                    <a:pt x="278" y="578"/>
                  </a:lnTo>
                  <a:lnTo>
                    <a:pt x="276" y="578"/>
                  </a:lnTo>
                  <a:lnTo>
                    <a:pt x="276" y="579"/>
                  </a:lnTo>
                  <a:lnTo>
                    <a:pt x="276" y="580"/>
                  </a:lnTo>
                  <a:lnTo>
                    <a:pt x="278" y="581"/>
                  </a:lnTo>
                  <a:lnTo>
                    <a:pt x="278" y="582"/>
                  </a:lnTo>
                  <a:lnTo>
                    <a:pt x="276" y="584"/>
                  </a:lnTo>
                  <a:lnTo>
                    <a:pt x="275" y="585"/>
                  </a:lnTo>
                  <a:lnTo>
                    <a:pt x="274" y="585"/>
                  </a:lnTo>
                  <a:lnTo>
                    <a:pt x="273" y="586"/>
                  </a:lnTo>
                  <a:lnTo>
                    <a:pt x="273" y="587"/>
                  </a:lnTo>
                  <a:lnTo>
                    <a:pt x="272" y="587"/>
                  </a:lnTo>
                  <a:lnTo>
                    <a:pt x="270" y="588"/>
                  </a:lnTo>
                  <a:lnTo>
                    <a:pt x="272" y="590"/>
                  </a:lnTo>
                  <a:lnTo>
                    <a:pt x="272" y="591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5" y="597"/>
                  </a:lnTo>
                  <a:lnTo>
                    <a:pt x="282" y="603"/>
                  </a:lnTo>
                  <a:lnTo>
                    <a:pt x="283" y="604"/>
                  </a:lnTo>
                  <a:lnTo>
                    <a:pt x="279" y="603"/>
                  </a:lnTo>
                  <a:lnTo>
                    <a:pt x="278" y="601"/>
                  </a:lnTo>
                  <a:lnTo>
                    <a:pt x="276" y="601"/>
                  </a:lnTo>
                  <a:lnTo>
                    <a:pt x="272" y="595"/>
                  </a:lnTo>
                  <a:lnTo>
                    <a:pt x="270" y="595"/>
                  </a:lnTo>
                  <a:lnTo>
                    <a:pt x="266" y="597"/>
                  </a:lnTo>
                  <a:lnTo>
                    <a:pt x="266" y="598"/>
                  </a:lnTo>
                  <a:lnTo>
                    <a:pt x="265" y="605"/>
                  </a:lnTo>
                  <a:lnTo>
                    <a:pt x="266" y="605"/>
                  </a:lnTo>
                  <a:lnTo>
                    <a:pt x="269" y="605"/>
                  </a:lnTo>
                  <a:lnTo>
                    <a:pt x="269" y="606"/>
                  </a:lnTo>
                  <a:lnTo>
                    <a:pt x="270" y="607"/>
                  </a:lnTo>
                  <a:lnTo>
                    <a:pt x="270" y="608"/>
                  </a:lnTo>
                  <a:lnTo>
                    <a:pt x="273" y="608"/>
                  </a:lnTo>
                  <a:lnTo>
                    <a:pt x="274" y="610"/>
                  </a:lnTo>
                  <a:lnTo>
                    <a:pt x="276" y="610"/>
                  </a:lnTo>
                  <a:lnTo>
                    <a:pt x="280" y="614"/>
                  </a:lnTo>
                  <a:lnTo>
                    <a:pt x="282" y="616"/>
                  </a:lnTo>
                  <a:lnTo>
                    <a:pt x="283" y="616"/>
                  </a:lnTo>
                  <a:lnTo>
                    <a:pt x="283" y="618"/>
                  </a:lnTo>
                  <a:lnTo>
                    <a:pt x="295" y="626"/>
                  </a:lnTo>
                  <a:lnTo>
                    <a:pt x="298" y="631"/>
                  </a:lnTo>
                  <a:lnTo>
                    <a:pt x="299" y="632"/>
                  </a:lnTo>
                  <a:lnTo>
                    <a:pt x="301" y="636"/>
                  </a:lnTo>
                  <a:lnTo>
                    <a:pt x="304" y="642"/>
                  </a:lnTo>
                  <a:lnTo>
                    <a:pt x="305" y="646"/>
                  </a:lnTo>
                  <a:lnTo>
                    <a:pt x="307" y="666"/>
                  </a:lnTo>
                  <a:lnTo>
                    <a:pt x="308" y="670"/>
                  </a:lnTo>
                  <a:lnTo>
                    <a:pt x="309" y="672"/>
                  </a:lnTo>
                  <a:lnTo>
                    <a:pt x="312" y="675"/>
                  </a:lnTo>
                  <a:lnTo>
                    <a:pt x="315" y="676"/>
                  </a:lnTo>
                  <a:lnTo>
                    <a:pt x="319" y="677"/>
                  </a:lnTo>
                  <a:lnTo>
                    <a:pt x="321" y="681"/>
                  </a:lnTo>
                  <a:lnTo>
                    <a:pt x="319" y="679"/>
                  </a:lnTo>
                  <a:lnTo>
                    <a:pt x="318" y="678"/>
                  </a:lnTo>
                  <a:lnTo>
                    <a:pt x="315" y="678"/>
                  </a:lnTo>
                  <a:lnTo>
                    <a:pt x="313" y="678"/>
                  </a:lnTo>
                  <a:lnTo>
                    <a:pt x="314" y="679"/>
                  </a:lnTo>
                  <a:lnTo>
                    <a:pt x="317" y="681"/>
                  </a:lnTo>
                  <a:lnTo>
                    <a:pt x="318" y="683"/>
                  </a:lnTo>
                  <a:lnTo>
                    <a:pt x="317" y="686"/>
                  </a:lnTo>
                  <a:lnTo>
                    <a:pt x="317" y="688"/>
                  </a:lnTo>
                  <a:lnTo>
                    <a:pt x="318" y="690"/>
                  </a:lnTo>
                  <a:lnTo>
                    <a:pt x="318" y="691"/>
                  </a:lnTo>
                  <a:lnTo>
                    <a:pt x="317" y="690"/>
                  </a:lnTo>
                  <a:lnTo>
                    <a:pt x="315" y="689"/>
                  </a:lnTo>
                  <a:lnTo>
                    <a:pt x="315" y="688"/>
                  </a:lnTo>
                  <a:lnTo>
                    <a:pt x="315" y="685"/>
                  </a:lnTo>
                  <a:lnTo>
                    <a:pt x="315" y="683"/>
                  </a:lnTo>
                  <a:lnTo>
                    <a:pt x="315" y="682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2" y="678"/>
                  </a:lnTo>
                  <a:lnTo>
                    <a:pt x="308" y="676"/>
                  </a:lnTo>
                  <a:lnTo>
                    <a:pt x="306" y="672"/>
                  </a:lnTo>
                  <a:lnTo>
                    <a:pt x="304" y="666"/>
                  </a:lnTo>
                  <a:lnTo>
                    <a:pt x="304" y="665"/>
                  </a:lnTo>
                  <a:lnTo>
                    <a:pt x="301" y="656"/>
                  </a:lnTo>
                  <a:lnTo>
                    <a:pt x="301" y="651"/>
                  </a:lnTo>
                  <a:lnTo>
                    <a:pt x="300" y="650"/>
                  </a:lnTo>
                  <a:lnTo>
                    <a:pt x="300" y="646"/>
                  </a:lnTo>
                  <a:lnTo>
                    <a:pt x="298" y="643"/>
                  </a:lnTo>
                  <a:lnTo>
                    <a:pt x="289" y="632"/>
                  </a:lnTo>
                  <a:lnTo>
                    <a:pt x="288" y="632"/>
                  </a:lnTo>
                  <a:lnTo>
                    <a:pt x="285" y="631"/>
                  </a:lnTo>
                  <a:lnTo>
                    <a:pt x="280" y="627"/>
                  </a:lnTo>
                  <a:lnTo>
                    <a:pt x="279" y="626"/>
                  </a:lnTo>
                  <a:lnTo>
                    <a:pt x="278" y="625"/>
                  </a:lnTo>
                  <a:lnTo>
                    <a:pt x="278" y="624"/>
                  </a:lnTo>
                  <a:lnTo>
                    <a:pt x="278" y="623"/>
                  </a:lnTo>
                  <a:lnTo>
                    <a:pt x="279" y="623"/>
                  </a:lnTo>
                  <a:lnTo>
                    <a:pt x="279" y="621"/>
                  </a:lnTo>
                  <a:lnTo>
                    <a:pt x="279" y="620"/>
                  </a:lnTo>
                  <a:lnTo>
                    <a:pt x="278" y="620"/>
                  </a:lnTo>
                  <a:lnTo>
                    <a:pt x="276" y="620"/>
                  </a:lnTo>
                  <a:lnTo>
                    <a:pt x="275" y="621"/>
                  </a:lnTo>
                  <a:lnTo>
                    <a:pt x="273" y="627"/>
                  </a:lnTo>
                  <a:lnTo>
                    <a:pt x="272" y="629"/>
                  </a:lnTo>
                  <a:lnTo>
                    <a:pt x="270" y="651"/>
                  </a:lnTo>
                  <a:lnTo>
                    <a:pt x="268" y="668"/>
                  </a:lnTo>
                  <a:lnTo>
                    <a:pt x="263" y="719"/>
                  </a:lnTo>
                  <a:lnTo>
                    <a:pt x="265" y="718"/>
                  </a:lnTo>
                  <a:lnTo>
                    <a:pt x="265" y="716"/>
                  </a:lnTo>
                  <a:lnTo>
                    <a:pt x="266" y="711"/>
                  </a:lnTo>
                  <a:lnTo>
                    <a:pt x="269" y="706"/>
                  </a:lnTo>
                  <a:lnTo>
                    <a:pt x="269" y="705"/>
                  </a:lnTo>
                  <a:lnTo>
                    <a:pt x="269" y="704"/>
                  </a:lnTo>
                  <a:lnTo>
                    <a:pt x="270" y="704"/>
                  </a:lnTo>
                  <a:lnTo>
                    <a:pt x="272" y="705"/>
                  </a:lnTo>
                  <a:lnTo>
                    <a:pt x="278" y="710"/>
                  </a:lnTo>
                  <a:lnTo>
                    <a:pt x="279" y="712"/>
                  </a:lnTo>
                  <a:lnTo>
                    <a:pt x="278" y="712"/>
                  </a:lnTo>
                  <a:lnTo>
                    <a:pt x="279" y="714"/>
                  </a:lnTo>
                  <a:lnTo>
                    <a:pt x="279" y="716"/>
                  </a:lnTo>
                  <a:lnTo>
                    <a:pt x="278" y="716"/>
                  </a:lnTo>
                  <a:lnTo>
                    <a:pt x="275" y="716"/>
                  </a:lnTo>
                  <a:lnTo>
                    <a:pt x="270" y="716"/>
                  </a:lnTo>
                  <a:lnTo>
                    <a:pt x="269" y="716"/>
                  </a:lnTo>
                  <a:lnTo>
                    <a:pt x="268" y="717"/>
                  </a:lnTo>
                  <a:lnTo>
                    <a:pt x="267" y="722"/>
                  </a:lnTo>
                  <a:lnTo>
                    <a:pt x="266" y="723"/>
                  </a:lnTo>
                  <a:lnTo>
                    <a:pt x="266" y="724"/>
                  </a:lnTo>
                  <a:lnTo>
                    <a:pt x="263" y="727"/>
                  </a:lnTo>
                  <a:lnTo>
                    <a:pt x="263" y="728"/>
                  </a:lnTo>
                  <a:lnTo>
                    <a:pt x="265" y="731"/>
                  </a:lnTo>
                  <a:lnTo>
                    <a:pt x="265" y="732"/>
                  </a:lnTo>
                  <a:lnTo>
                    <a:pt x="265" y="740"/>
                  </a:lnTo>
                  <a:lnTo>
                    <a:pt x="262" y="754"/>
                  </a:lnTo>
                  <a:lnTo>
                    <a:pt x="257" y="783"/>
                  </a:lnTo>
                  <a:lnTo>
                    <a:pt x="254" y="796"/>
                  </a:lnTo>
                  <a:lnTo>
                    <a:pt x="253" y="802"/>
                  </a:lnTo>
                  <a:lnTo>
                    <a:pt x="249" y="819"/>
                  </a:lnTo>
                  <a:lnTo>
                    <a:pt x="247" y="826"/>
                  </a:lnTo>
                  <a:lnTo>
                    <a:pt x="247" y="829"/>
                  </a:lnTo>
                  <a:lnTo>
                    <a:pt x="245" y="831"/>
                  </a:lnTo>
                  <a:lnTo>
                    <a:pt x="245" y="832"/>
                  </a:lnTo>
                  <a:lnTo>
                    <a:pt x="241" y="836"/>
                  </a:lnTo>
                  <a:lnTo>
                    <a:pt x="241" y="836"/>
                  </a:lnTo>
                  <a:lnTo>
                    <a:pt x="241" y="838"/>
                  </a:lnTo>
                  <a:lnTo>
                    <a:pt x="240" y="841"/>
                  </a:lnTo>
                  <a:lnTo>
                    <a:pt x="239" y="842"/>
                  </a:lnTo>
                  <a:lnTo>
                    <a:pt x="237" y="844"/>
                  </a:lnTo>
                  <a:lnTo>
                    <a:pt x="235" y="845"/>
                  </a:lnTo>
                  <a:lnTo>
                    <a:pt x="234" y="847"/>
                  </a:lnTo>
                  <a:lnTo>
                    <a:pt x="227" y="848"/>
                  </a:lnTo>
                  <a:lnTo>
                    <a:pt x="226" y="848"/>
                  </a:lnTo>
                  <a:lnTo>
                    <a:pt x="224" y="849"/>
                  </a:lnTo>
                  <a:lnTo>
                    <a:pt x="223" y="848"/>
                  </a:lnTo>
                  <a:lnTo>
                    <a:pt x="223" y="849"/>
                  </a:lnTo>
                  <a:lnTo>
                    <a:pt x="223" y="852"/>
                  </a:lnTo>
                  <a:lnTo>
                    <a:pt x="223" y="853"/>
                  </a:lnTo>
                  <a:lnTo>
                    <a:pt x="226" y="854"/>
                  </a:lnTo>
                  <a:lnTo>
                    <a:pt x="227" y="855"/>
                  </a:lnTo>
                  <a:lnTo>
                    <a:pt x="227" y="858"/>
                  </a:lnTo>
                  <a:lnTo>
                    <a:pt x="227" y="859"/>
                  </a:lnTo>
                  <a:lnTo>
                    <a:pt x="228" y="859"/>
                  </a:lnTo>
                  <a:lnTo>
                    <a:pt x="229" y="858"/>
                  </a:lnTo>
                  <a:lnTo>
                    <a:pt x="230" y="858"/>
                  </a:lnTo>
                  <a:lnTo>
                    <a:pt x="232" y="857"/>
                  </a:lnTo>
                  <a:lnTo>
                    <a:pt x="233" y="857"/>
                  </a:lnTo>
                  <a:lnTo>
                    <a:pt x="234" y="858"/>
                  </a:lnTo>
                  <a:lnTo>
                    <a:pt x="235" y="859"/>
                  </a:lnTo>
                  <a:lnTo>
                    <a:pt x="235" y="859"/>
                  </a:lnTo>
                  <a:lnTo>
                    <a:pt x="235" y="861"/>
                  </a:lnTo>
                  <a:lnTo>
                    <a:pt x="236" y="861"/>
                  </a:lnTo>
                  <a:lnTo>
                    <a:pt x="236" y="862"/>
                  </a:lnTo>
                  <a:lnTo>
                    <a:pt x="237" y="862"/>
                  </a:lnTo>
                  <a:lnTo>
                    <a:pt x="239" y="862"/>
                  </a:lnTo>
                  <a:lnTo>
                    <a:pt x="240" y="861"/>
                  </a:lnTo>
                  <a:lnTo>
                    <a:pt x="240" y="860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5" y="859"/>
                  </a:lnTo>
                  <a:lnTo>
                    <a:pt x="248" y="860"/>
                  </a:lnTo>
                  <a:lnTo>
                    <a:pt x="249" y="860"/>
                  </a:lnTo>
                  <a:lnTo>
                    <a:pt x="250" y="860"/>
                  </a:lnTo>
                  <a:lnTo>
                    <a:pt x="253" y="862"/>
                  </a:lnTo>
                  <a:lnTo>
                    <a:pt x="253" y="866"/>
                  </a:lnTo>
                  <a:lnTo>
                    <a:pt x="252" y="871"/>
                  </a:lnTo>
                  <a:lnTo>
                    <a:pt x="250" y="874"/>
                  </a:lnTo>
                  <a:lnTo>
                    <a:pt x="249" y="875"/>
                  </a:lnTo>
                  <a:lnTo>
                    <a:pt x="247" y="879"/>
                  </a:lnTo>
                  <a:lnTo>
                    <a:pt x="246" y="880"/>
                  </a:lnTo>
                  <a:lnTo>
                    <a:pt x="247" y="881"/>
                  </a:lnTo>
                  <a:lnTo>
                    <a:pt x="248" y="884"/>
                  </a:lnTo>
                  <a:lnTo>
                    <a:pt x="250" y="885"/>
                  </a:lnTo>
                  <a:lnTo>
                    <a:pt x="252" y="885"/>
                  </a:lnTo>
                  <a:lnTo>
                    <a:pt x="254" y="885"/>
                  </a:lnTo>
                  <a:lnTo>
                    <a:pt x="255" y="885"/>
                  </a:lnTo>
                  <a:lnTo>
                    <a:pt x="256" y="884"/>
                  </a:lnTo>
                  <a:lnTo>
                    <a:pt x="256" y="880"/>
                  </a:lnTo>
                  <a:lnTo>
                    <a:pt x="256" y="879"/>
                  </a:lnTo>
                  <a:lnTo>
                    <a:pt x="259" y="877"/>
                  </a:lnTo>
                  <a:lnTo>
                    <a:pt x="260" y="877"/>
                  </a:lnTo>
                  <a:lnTo>
                    <a:pt x="261" y="877"/>
                  </a:lnTo>
                  <a:lnTo>
                    <a:pt x="260" y="878"/>
                  </a:lnTo>
                  <a:lnTo>
                    <a:pt x="260" y="879"/>
                  </a:lnTo>
                  <a:lnTo>
                    <a:pt x="260" y="881"/>
                  </a:lnTo>
                  <a:lnTo>
                    <a:pt x="261" y="883"/>
                  </a:lnTo>
                  <a:lnTo>
                    <a:pt x="262" y="884"/>
                  </a:lnTo>
                  <a:lnTo>
                    <a:pt x="267" y="884"/>
                  </a:lnTo>
                  <a:lnTo>
                    <a:pt x="269" y="886"/>
                  </a:lnTo>
                  <a:lnTo>
                    <a:pt x="270" y="887"/>
                  </a:lnTo>
                  <a:lnTo>
                    <a:pt x="274" y="887"/>
                  </a:lnTo>
                  <a:lnTo>
                    <a:pt x="276" y="887"/>
                  </a:lnTo>
                  <a:lnTo>
                    <a:pt x="276" y="888"/>
                  </a:lnTo>
                  <a:lnTo>
                    <a:pt x="279" y="888"/>
                  </a:lnTo>
                  <a:lnTo>
                    <a:pt x="280" y="888"/>
                  </a:lnTo>
                  <a:lnTo>
                    <a:pt x="281" y="890"/>
                  </a:lnTo>
                  <a:lnTo>
                    <a:pt x="285" y="892"/>
                  </a:lnTo>
                  <a:lnTo>
                    <a:pt x="287" y="893"/>
                  </a:lnTo>
                  <a:lnTo>
                    <a:pt x="293" y="893"/>
                  </a:lnTo>
                  <a:lnTo>
                    <a:pt x="298" y="892"/>
                  </a:lnTo>
                  <a:lnTo>
                    <a:pt x="300" y="893"/>
                  </a:lnTo>
                  <a:lnTo>
                    <a:pt x="301" y="896"/>
                  </a:lnTo>
                  <a:lnTo>
                    <a:pt x="301" y="897"/>
                  </a:lnTo>
                  <a:lnTo>
                    <a:pt x="301" y="898"/>
                  </a:lnTo>
                  <a:lnTo>
                    <a:pt x="301" y="899"/>
                  </a:lnTo>
                  <a:lnTo>
                    <a:pt x="302" y="900"/>
                  </a:lnTo>
                  <a:lnTo>
                    <a:pt x="304" y="900"/>
                  </a:lnTo>
                  <a:lnTo>
                    <a:pt x="305" y="900"/>
                  </a:lnTo>
                  <a:lnTo>
                    <a:pt x="307" y="901"/>
                  </a:lnTo>
                  <a:lnTo>
                    <a:pt x="308" y="903"/>
                  </a:lnTo>
                  <a:lnTo>
                    <a:pt x="312" y="907"/>
                  </a:lnTo>
                  <a:lnTo>
                    <a:pt x="312" y="909"/>
                  </a:lnTo>
                  <a:lnTo>
                    <a:pt x="313" y="909"/>
                  </a:lnTo>
                  <a:lnTo>
                    <a:pt x="314" y="909"/>
                  </a:lnTo>
                  <a:lnTo>
                    <a:pt x="314" y="910"/>
                  </a:lnTo>
                  <a:lnTo>
                    <a:pt x="314" y="911"/>
                  </a:lnTo>
                  <a:lnTo>
                    <a:pt x="315" y="911"/>
                  </a:lnTo>
                  <a:lnTo>
                    <a:pt x="317" y="910"/>
                  </a:lnTo>
                  <a:lnTo>
                    <a:pt x="318" y="910"/>
                  </a:lnTo>
                  <a:lnTo>
                    <a:pt x="318" y="907"/>
                  </a:lnTo>
                  <a:lnTo>
                    <a:pt x="320" y="907"/>
                  </a:lnTo>
                  <a:lnTo>
                    <a:pt x="324" y="910"/>
                  </a:lnTo>
                  <a:lnTo>
                    <a:pt x="325" y="910"/>
                  </a:lnTo>
                  <a:lnTo>
                    <a:pt x="327" y="909"/>
                  </a:lnTo>
                  <a:lnTo>
                    <a:pt x="331" y="905"/>
                  </a:lnTo>
                  <a:lnTo>
                    <a:pt x="331" y="906"/>
                  </a:lnTo>
                  <a:lnTo>
                    <a:pt x="332" y="906"/>
                  </a:lnTo>
                  <a:lnTo>
                    <a:pt x="332" y="905"/>
                  </a:lnTo>
                  <a:lnTo>
                    <a:pt x="333" y="904"/>
                  </a:lnTo>
                  <a:lnTo>
                    <a:pt x="334" y="905"/>
                  </a:lnTo>
                  <a:lnTo>
                    <a:pt x="339" y="907"/>
                  </a:lnTo>
                  <a:lnTo>
                    <a:pt x="340" y="910"/>
                  </a:lnTo>
                  <a:lnTo>
                    <a:pt x="341" y="910"/>
                  </a:lnTo>
                  <a:lnTo>
                    <a:pt x="344" y="910"/>
                  </a:lnTo>
                  <a:lnTo>
                    <a:pt x="345" y="909"/>
                  </a:lnTo>
                  <a:lnTo>
                    <a:pt x="345" y="911"/>
                  </a:lnTo>
                  <a:lnTo>
                    <a:pt x="346" y="912"/>
                  </a:lnTo>
                  <a:lnTo>
                    <a:pt x="346" y="914"/>
                  </a:lnTo>
                  <a:lnTo>
                    <a:pt x="348" y="916"/>
                  </a:lnTo>
                  <a:lnTo>
                    <a:pt x="348" y="916"/>
                  </a:lnTo>
                  <a:lnTo>
                    <a:pt x="350" y="917"/>
                  </a:lnTo>
                  <a:lnTo>
                    <a:pt x="351" y="917"/>
                  </a:lnTo>
                  <a:lnTo>
                    <a:pt x="352" y="918"/>
                  </a:lnTo>
                  <a:lnTo>
                    <a:pt x="353" y="919"/>
                  </a:lnTo>
                  <a:lnTo>
                    <a:pt x="357" y="919"/>
                  </a:lnTo>
                  <a:lnTo>
                    <a:pt x="363" y="917"/>
                  </a:lnTo>
                  <a:lnTo>
                    <a:pt x="367" y="916"/>
                  </a:lnTo>
                  <a:lnTo>
                    <a:pt x="369" y="916"/>
                  </a:lnTo>
                  <a:lnTo>
                    <a:pt x="370" y="916"/>
                  </a:lnTo>
                  <a:lnTo>
                    <a:pt x="374" y="916"/>
                  </a:lnTo>
                  <a:lnTo>
                    <a:pt x="376" y="917"/>
                  </a:lnTo>
                  <a:lnTo>
                    <a:pt x="377" y="919"/>
                  </a:lnTo>
                  <a:lnTo>
                    <a:pt x="378" y="922"/>
                  </a:lnTo>
                  <a:lnTo>
                    <a:pt x="379" y="920"/>
                  </a:lnTo>
                  <a:lnTo>
                    <a:pt x="382" y="918"/>
                  </a:lnTo>
                  <a:lnTo>
                    <a:pt x="382" y="917"/>
                  </a:lnTo>
                  <a:lnTo>
                    <a:pt x="383" y="916"/>
                  </a:lnTo>
                  <a:lnTo>
                    <a:pt x="385" y="918"/>
                  </a:lnTo>
                  <a:lnTo>
                    <a:pt x="385" y="919"/>
                  </a:lnTo>
                  <a:lnTo>
                    <a:pt x="386" y="919"/>
                  </a:lnTo>
                  <a:lnTo>
                    <a:pt x="387" y="919"/>
                  </a:lnTo>
                  <a:lnTo>
                    <a:pt x="389" y="919"/>
                  </a:lnTo>
                  <a:lnTo>
                    <a:pt x="392" y="919"/>
                  </a:lnTo>
                  <a:lnTo>
                    <a:pt x="393" y="919"/>
                  </a:lnTo>
                  <a:lnTo>
                    <a:pt x="403" y="919"/>
                  </a:lnTo>
                  <a:lnTo>
                    <a:pt x="405" y="919"/>
                  </a:lnTo>
                  <a:lnTo>
                    <a:pt x="406" y="919"/>
                  </a:lnTo>
                  <a:lnTo>
                    <a:pt x="408" y="918"/>
                  </a:lnTo>
                  <a:lnTo>
                    <a:pt x="408" y="916"/>
                  </a:lnTo>
                  <a:lnTo>
                    <a:pt x="406" y="916"/>
                  </a:lnTo>
                  <a:lnTo>
                    <a:pt x="406" y="914"/>
                  </a:lnTo>
                  <a:lnTo>
                    <a:pt x="405" y="914"/>
                  </a:lnTo>
                  <a:lnTo>
                    <a:pt x="405" y="913"/>
                  </a:lnTo>
                  <a:lnTo>
                    <a:pt x="406" y="912"/>
                  </a:lnTo>
                  <a:lnTo>
                    <a:pt x="405" y="911"/>
                  </a:lnTo>
                  <a:lnTo>
                    <a:pt x="406" y="909"/>
                  </a:lnTo>
                  <a:lnTo>
                    <a:pt x="406" y="906"/>
                  </a:lnTo>
                  <a:lnTo>
                    <a:pt x="406" y="904"/>
                  </a:lnTo>
                  <a:lnTo>
                    <a:pt x="409" y="904"/>
                  </a:lnTo>
                  <a:lnTo>
                    <a:pt x="410" y="904"/>
                  </a:lnTo>
                  <a:lnTo>
                    <a:pt x="411" y="904"/>
                  </a:lnTo>
                  <a:lnTo>
                    <a:pt x="413" y="905"/>
                  </a:lnTo>
                  <a:lnTo>
                    <a:pt x="415" y="905"/>
                  </a:lnTo>
                  <a:lnTo>
                    <a:pt x="416" y="905"/>
                  </a:lnTo>
                  <a:lnTo>
                    <a:pt x="417" y="905"/>
                  </a:lnTo>
                  <a:lnTo>
                    <a:pt x="421" y="907"/>
                  </a:lnTo>
                  <a:lnTo>
                    <a:pt x="423" y="907"/>
                  </a:lnTo>
                  <a:lnTo>
                    <a:pt x="424" y="909"/>
                  </a:lnTo>
                  <a:lnTo>
                    <a:pt x="425" y="910"/>
                  </a:lnTo>
                  <a:lnTo>
                    <a:pt x="426" y="910"/>
                  </a:lnTo>
                  <a:lnTo>
                    <a:pt x="428" y="909"/>
                  </a:lnTo>
                  <a:lnTo>
                    <a:pt x="429" y="909"/>
                  </a:lnTo>
                  <a:lnTo>
                    <a:pt x="430" y="910"/>
                  </a:lnTo>
                  <a:lnTo>
                    <a:pt x="431" y="911"/>
                  </a:lnTo>
                  <a:lnTo>
                    <a:pt x="437" y="911"/>
                  </a:lnTo>
                  <a:lnTo>
                    <a:pt x="438" y="911"/>
                  </a:lnTo>
                  <a:lnTo>
                    <a:pt x="439" y="912"/>
                  </a:lnTo>
                  <a:lnTo>
                    <a:pt x="439" y="914"/>
                  </a:lnTo>
                  <a:lnTo>
                    <a:pt x="441" y="916"/>
                  </a:lnTo>
                  <a:lnTo>
                    <a:pt x="442" y="916"/>
                  </a:lnTo>
                  <a:lnTo>
                    <a:pt x="443" y="917"/>
                  </a:lnTo>
                  <a:lnTo>
                    <a:pt x="447" y="917"/>
                  </a:lnTo>
                  <a:lnTo>
                    <a:pt x="456" y="917"/>
                  </a:lnTo>
                  <a:lnTo>
                    <a:pt x="457" y="917"/>
                  </a:lnTo>
                  <a:lnTo>
                    <a:pt x="457" y="918"/>
                  </a:lnTo>
                  <a:lnTo>
                    <a:pt x="457" y="919"/>
                  </a:lnTo>
                  <a:lnTo>
                    <a:pt x="458" y="919"/>
                  </a:lnTo>
                  <a:lnTo>
                    <a:pt x="460" y="919"/>
                  </a:lnTo>
                  <a:lnTo>
                    <a:pt x="461" y="922"/>
                  </a:lnTo>
                  <a:lnTo>
                    <a:pt x="462" y="924"/>
                  </a:lnTo>
                  <a:lnTo>
                    <a:pt x="463" y="927"/>
                  </a:lnTo>
                  <a:lnTo>
                    <a:pt x="464" y="929"/>
                  </a:lnTo>
                  <a:lnTo>
                    <a:pt x="465" y="929"/>
                  </a:lnTo>
                  <a:lnTo>
                    <a:pt x="467" y="924"/>
                  </a:lnTo>
                  <a:lnTo>
                    <a:pt x="469" y="924"/>
                  </a:lnTo>
                  <a:lnTo>
                    <a:pt x="470" y="923"/>
                  </a:lnTo>
                  <a:lnTo>
                    <a:pt x="471" y="923"/>
                  </a:lnTo>
                  <a:lnTo>
                    <a:pt x="476" y="926"/>
                  </a:lnTo>
                  <a:lnTo>
                    <a:pt x="477" y="926"/>
                  </a:lnTo>
                  <a:lnTo>
                    <a:pt x="486" y="927"/>
                  </a:lnTo>
                  <a:lnTo>
                    <a:pt x="486" y="930"/>
                  </a:lnTo>
                  <a:lnTo>
                    <a:pt x="487" y="930"/>
                  </a:lnTo>
                  <a:lnTo>
                    <a:pt x="488" y="931"/>
                  </a:lnTo>
                  <a:lnTo>
                    <a:pt x="489" y="932"/>
                  </a:lnTo>
                  <a:lnTo>
                    <a:pt x="487" y="932"/>
                  </a:lnTo>
                  <a:lnTo>
                    <a:pt x="486" y="933"/>
                  </a:lnTo>
                  <a:lnTo>
                    <a:pt x="486" y="936"/>
                  </a:lnTo>
                  <a:lnTo>
                    <a:pt x="484" y="938"/>
                  </a:lnTo>
                  <a:lnTo>
                    <a:pt x="484" y="939"/>
                  </a:lnTo>
                  <a:lnTo>
                    <a:pt x="486" y="939"/>
                  </a:lnTo>
                  <a:lnTo>
                    <a:pt x="487" y="940"/>
                  </a:lnTo>
                  <a:lnTo>
                    <a:pt x="491" y="940"/>
                  </a:lnTo>
                  <a:lnTo>
                    <a:pt x="493" y="942"/>
                  </a:lnTo>
                  <a:lnTo>
                    <a:pt x="496" y="944"/>
                  </a:lnTo>
                  <a:lnTo>
                    <a:pt x="498" y="944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2" y="946"/>
                  </a:lnTo>
                  <a:lnTo>
                    <a:pt x="503" y="950"/>
                  </a:lnTo>
                  <a:lnTo>
                    <a:pt x="503" y="952"/>
                  </a:lnTo>
                  <a:lnTo>
                    <a:pt x="504" y="953"/>
                  </a:lnTo>
                  <a:lnTo>
                    <a:pt x="506" y="953"/>
                  </a:lnTo>
                  <a:lnTo>
                    <a:pt x="507" y="953"/>
                  </a:lnTo>
                  <a:lnTo>
                    <a:pt x="509" y="953"/>
                  </a:lnTo>
                  <a:lnTo>
                    <a:pt x="510" y="953"/>
                  </a:lnTo>
                  <a:lnTo>
                    <a:pt x="511" y="952"/>
                  </a:lnTo>
                  <a:lnTo>
                    <a:pt x="513" y="951"/>
                  </a:lnTo>
                  <a:lnTo>
                    <a:pt x="514" y="950"/>
                  </a:lnTo>
                  <a:lnTo>
                    <a:pt x="515" y="949"/>
                  </a:lnTo>
                  <a:lnTo>
                    <a:pt x="515" y="948"/>
                  </a:lnTo>
                  <a:lnTo>
                    <a:pt x="517" y="946"/>
                  </a:lnTo>
                  <a:lnTo>
                    <a:pt x="521" y="948"/>
                  </a:lnTo>
                  <a:lnTo>
                    <a:pt x="524" y="945"/>
                  </a:lnTo>
                  <a:lnTo>
                    <a:pt x="527" y="945"/>
                  </a:lnTo>
                  <a:lnTo>
                    <a:pt x="529" y="946"/>
                  </a:lnTo>
                  <a:lnTo>
                    <a:pt x="529" y="948"/>
                  </a:lnTo>
                  <a:lnTo>
                    <a:pt x="534" y="950"/>
                  </a:lnTo>
                  <a:lnTo>
                    <a:pt x="536" y="950"/>
                  </a:lnTo>
                  <a:lnTo>
                    <a:pt x="537" y="950"/>
                  </a:lnTo>
                  <a:lnTo>
                    <a:pt x="539" y="951"/>
                  </a:lnTo>
                  <a:lnTo>
                    <a:pt x="540" y="953"/>
                  </a:lnTo>
                  <a:lnTo>
                    <a:pt x="541" y="955"/>
                  </a:lnTo>
                  <a:lnTo>
                    <a:pt x="542" y="955"/>
                  </a:lnTo>
                  <a:lnTo>
                    <a:pt x="545" y="956"/>
                  </a:lnTo>
                  <a:lnTo>
                    <a:pt x="546" y="956"/>
                  </a:lnTo>
                  <a:lnTo>
                    <a:pt x="547" y="956"/>
                  </a:lnTo>
                  <a:lnTo>
                    <a:pt x="547" y="953"/>
                  </a:lnTo>
                  <a:lnTo>
                    <a:pt x="548" y="953"/>
                  </a:lnTo>
                  <a:lnTo>
                    <a:pt x="549" y="953"/>
                  </a:lnTo>
                  <a:lnTo>
                    <a:pt x="552" y="955"/>
                  </a:lnTo>
                  <a:lnTo>
                    <a:pt x="553" y="955"/>
                  </a:lnTo>
                  <a:lnTo>
                    <a:pt x="555" y="955"/>
                  </a:lnTo>
                  <a:lnTo>
                    <a:pt x="554" y="953"/>
                  </a:lnTo>
                  <a:lnTo>
                    <a:pt x="554" y="951"/>
                  </a:lnTo>
                  <a:lnTo>
                    <a:pt x="554" y="950"/>
                  </a:lnTo>
                  <a:lnTo>
                    <a:pt x="558" y="948"/>
                  </a:lnTo>
                  <a:lnTo>
                    <a:pt x="559" y="946"/>
                  </a:lnTo>
                  <a:lnTo>
                    <a:pt x="560" y="946"/>
                  </a:lnTo>
                  <a:lnTo>
                    <a:pt x="563" y="948"/>
                  </a:lnTo>
                  <a:lnTo>
                    <a:pt x="565" y="948"/>
                  </a:lnTo>
                  <a:lnTo>
                    <a:pt x="566" y="946"/>
                  </a:lnTo>
                  <a:lnTo>
                    <a:pt x="568" y="944"/>
                  </a:lnTo>
                  <a:lnTo>
                    <a:pt x="569" y="944"/>
                  </a:lnTo>
                  <a:lnTo>
                    <a:pt x="572" y="944"/>
                  </a:lnTo>
                  <a:lnTo>
                    <a:pt x="573" y="944"/>
                  </a:lnTo>
                  <a:lnTo>
                    <a:pt x="574" y="944"/>
                  </a:lnTo>
                  <a:lnTo>
                    <a:pt x="576" y="942"/>
                  </a:lnTo>
                  <a:lnTo>
                    <a:pt x="579" y="943"/>
                  </a:lnTo>
                  <a:lnTo>
                    <a:pt x="580" y="942"/>
                  </a:lnTo>
                  <a:lnTo>
                    <a:pt x="580" y="943"/>
                  </a:lnTo>
                  <a:lnTo>
                    <a:pt x="582" y="943"/>
                  </a:lnTo>
                  <a:lnTo>
                    <a:pt x="584" y="944"/>
                  </a:lnTo>
                  <a:lnTo>
                    <a:pt x="584" y="944"/>
                  </a:lnTo>
                  <a:lnTo>
                    <a:pt x="585" y="944"/>
                  </a:lnTo>
                  <a:lnTo>
                    <a:pt x="586" y="945"/>
                  </a:lnTo>
                  <a:lnTo>
                    <a:pt x="587" y="945"/>
                  </a:lnTo>
                  <a:lnTo>
                    <a:pt x="589" y="945"/>
                  </a:lnTo>
                  <a:lnTo>
                    <a:pt x="591" y="945"/>
                  </a:lnTo>
                  <a:lnTo>
                    <a:pt x="594" y="945"/>
                  </a:lnTo>
                  <a:lnTo>
                    <a:pt x="594" y="944"/>
                  </a:lnTo>
                  <a:lnTo>
                    <a:pt x="594" y="944"/>
                  </a:lnTo>
                  <a:lnTo>
                    <a:pt x="593" y="942"/>
                  </a:lnTo>
                  <a:lnTo>
                    <a:pt x="592" y="940"/>
                  </a:lnTo>
                  <a:lnTo>
                    <a:pt x="592" y="939"/>
                  </a:lnTo>
                  <a:lnTo>
                    <a:pt x="592" y="938"/>
                  </a:lnTo>
                  <a:lnTo>
                    <a:pt x="592" y="937"/>
                  </a:lnTo>
                  <a:lnTo>
                    <a:pt x="591" y="936"/>
                  </a:lnTo>
                  <a:lnTo>
                    <a:pt x="589" y="936"/>
                  </a:lnTo>
                  <a:lnTo>
                    <a:pt x="587" y="936"/>
                  </a:lnTo>
                  <a:lnTo>
                    <a:pt x="586" y="935"/>
                  </a:lnTo>
                  <a:lnTo>
                    <a:pt x="585" y="933"/>
                  </a:lnTo>
                  <a:lnTo>
                    <a:pt x="584" y="930"/>
                  </a:lnTo>
                  <a:lnTo>
                    <a:pt x="584" y="925"/>
                  </a:lnTo>
                  <a:lnTo>
                    <a:pt x="584" y="919"/>
                  </a:lnTo>
                  <a:lnTo>
                    <a:pt x="584" y="916"/>
                  </a:lnTo>
                  <a:lnTo>
                    <a:pt x="584" y="913"/>
                  </a:lnTo>
                  <a:lnTo>
                    <a:pt x="584" y="910"/>
                  </a:lnTo>
                  <a:lnTo>
                    <a:pt x="584" y="904"/>
                  </a:lnTo>
                  <a:lnTo>
                    <a:pt x="585" y="897"/>
                  </a:lnTo>
                  <a:lnTo>
                    <a:pt x="585" y="894"/>
                  </a:lnTo>
                  <a:lnTo>
                    <a:pt x="584" y="894"/>
                  </a:lnTo>
                  <a:lnTo>
                    <a:pt x="584" y="893"/>
                  </a:lnTo>
                  <a:lnTo>
                    <a:pt x="584" y="891"/>
                  </a:lnTo>
                  <a:lnTo>
                    <a:pt x="585" y="888"/>
                  </a:lnTo>
                  <a:lnTo>
                    <a:pt x="585" y="887"/>
                  </a:lnTo>
                  <a:lnTo>
                    <a:pt x="586" y="885"/>
                  </a:lnTo>
                  <a:lnTo>
                    <a:pt x="587" y="883"/>
                  </a:lnTo>
                  <a:lnTo>
                    <a:pt x="588" y="880"/>
                  </a:lnTo>
                  <a:lnTo>
                    <a:pt x="588" y="879"/>
                  </a:lnTo>
                  <a:lnTo>
                    <a:pt x="589" y="877"/>
                  </a:lnTo>
                  <a:lnTo>
                    <a:pt x="591" y="875"/>
                  </a:lnTo>
                  <a:lnTo>
                    <a:pt x="592" y="874"/>
                  </a:lnTo>
                  <a:lnTo>
                    <a:pt x="593" y="872"/>
                  </a:lnTo>
                  <a:lnTo>
                    <a:pt x="594" y="871"/>
                  </a:lnTo>
                  <a:lnTo>
                    <a:pt x="595" y="870"/>
                  </a:lnTo>
                  <a:lnTo>
                    <a:pt x="597" y="868"/>
                  </a:lnTo>
                  <a:lnTo>
                    <a:pt x="598" y="867"/>
                  </a:lnTo>
                  <a:lnTo>
                    <a:pt x="599" y="865"/>
                  </a:lnTo>
                  <a:lnTo>
                    <a:pt x="605" y="860"/>
                  </a:lnTo>
                  <a:lnTo>
                    <a:pt x="610" y="859"/>
                  </a:lnTo>
                  <a:lnTo>
                    <a:pt x="612" y="859"/>
                  </a:lnTo>
                  <a:lnTo>
                    <a:pt x="614" y="859"/>
                  </a:lnTo>
                  <a:lnTo>
                    <a:pt x="618" y="859"/>
                  </a:lnTo>
                  <a:lnTo>
                    <a:pt x="619" y="859"/>
                  </a:lnTo>
                  <a:lnTo>
                    <a:pt x="625" y="852"/>
                  </a:lnTo>
                  <a:lnTo>
                    <a:pt x="627" y="849"/>
                  </a:lnTo>
                  <a:lnTo>
                    <a:pt x="637" y="846"/>
                  </a:lnTo>
                  <a:lnTo>
                    <a:pt x="651" y="833"/>
                  </a:lnTo>
                  <a:lnTo>
                    <a:pt x="652" y="832"/>
                  </a:lnTo>
                  <a:lnTo>
                    <a:pt x="654" y="831"/>
                  </a:lnTo>
                  <a:lnTo>
                    <a:pt x="659" y="831"/>
                  </a:lnTo>
                  <a:lnTo>
                    <a:pt x="664" y="831"/>
                  </a:lnTo>
                  <a:lnTo>
                    <a:pt x="665" y="832"/>
                  </a:lnTo>
                  <a:lnTo>
                    <a:pt x="665" y="833"/>
                  </a:lnTo>
                  <a:lnTo>
                    <a:pt x="665" y="835"/>
                  </a:lnTo>
                  <a:lnTo>
                    <a:pt x="665" y="838"/>
                  </a:lnTo>
                  <a:lnTo>
                    <a:pt x="667" y="839"/>
                  </a:lnTo>
                  <a:lnTo>
                    <a:pt x="669" y="840"/>
                  </a:lnTo>
                  <a:lnTo>
                    <a:pt x="671" y="840"/>
                  </a:lnTo>
                  <a:lnTo>
                    <a:pt x="686" y="842"/>
                  </a:lnTo>
                  <a:lnTo>
                    <a:pt x="693" y="841"/>
                  </a:lnTo>
                  <a:lnTo>
                    <a:pt x="697" y="842"/>
                  </a:lnTo>
                  <a:lnTo>
                    <a:pt x="698" y="844"/>
                  </a:lnTo>
                  <a:lnTo>
                    <a:pt x="699" y="845"/>
                  </a:lnTo>
                  <a:lnTo>
                    <a:pt x="699" y="846"/>
                  </a:lnTo>
                  <a:lnTo>
                    <a:pt x="697" y="848"/>
                  </a:lnTo>
                  <a:lnTo>
                    <a:pt x="697" y="849"/>
                  </a:lnTo>
                  <a:lnTo>
                    <a:pt x="699" y="851"/>
                  </a:lnTo>
                  <a:lnTo>
                    <a:pt x="705" y="853"/>
                  </a:lnTo>
                  <a:lnTo>
                    <a:pt x="715" y="853"/>
                  </a:lnTo>
                  <a:lnTo>
                    <a:pt x="717" y="853"/>
                  </a:lnTo>
                  <a:lnTo>
                    <a:pt x="717" y="851"/>
                  </a:lnTo>
                  <a:lnTo>
                    <a:pt x="716" y="848"/>
                  </a:lnTo>
                  <a:lnTo>
                    <a:pt x="714" y="847"/>
                  </a:lnTo>
                  <a:lnTo>
                    <a:pt x="711" y="845"/>
                  </a:lnTo>
                  <a:lnTo>
                    <a:pt x="710" y="841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8" y="829"/>
                  </a:lnTo>
                  <a:lnTo>
                    <a:pt x="709" y="829"/>
                  </a:lnTo>
                  <a:lnTo>
                    <a:pt x="710" y="831"/>
                  </a:lnTo>
                  <a:lnTo>
                    <a:pt x="710" y="832"/>
                  </a:lnTo>
                  <a:lnTo>
                    <a:pt x="711" y="834"/>
                  </a:lnTo>
                  <a:lnTo>
                    <a:pt x="711" y="835"/>
                  </a:lnTo>
                  <a:lnTo>
                    <a:pt x="711" y="841"/>
                  </a:lnTo>
                  <a:lnTo>
                    <a:pt x="712" y="845"/>
                  </a:lnTo>
                  <a:lnTo>
                    <a:pt x="715" y="847"/>
                  </a:lnTo>
                  <a:lnTo>
                    <a:pt x="718" y="848"/>
                  </a:lnTo>
                  <a:lnTo>
                    <a:pt x="719" y="852"/>
                  </a:lnTo>
                  <a:lnTo>
                    <a:pt x="719" y="853"/>
                  </a:lnTo>
                  <a:lnTo>
                    <a:pt x="722" y="852"/>
                  </a:lnTo>
                  <a:lnTo>
                    <a:pt x="722" y="851"/>
                  </a:lnTo>
                  <a:lnTo>
                    <a:pt x="721" y="851"/>
                  </a:lnTo>
                  <a:lnTo>
                    <a:pt x="721" y="849"/>
                  </a:lnTo>
                  <a:lnTo>
                    <a:pt x="719" y="847"/>
                  </a:lnTo>
                  <a:lnTo>
                    <a:pt x="719" y="845"/>
                  </a:lnTo>
                  <a:lnTo>
                    <a:pt x="721" y="845"/>
                  </a:lnTo>
                  <a:lnTo>
                    <a:pt x="722" y="845"/>
                  </a:lnTo>
                  <a:lnTo>
                    <a:pt x="722" y="844"/>
                  </a:lnTo>
                  <a:lnTo>
                    <a:pt x="724" y="842"/>
                  </a:lnTo>
                  <a:lnTo>
                    <a:pt x="729" y="845"/>
                  </a:lnTo>
                  <a:lnTo>
                    <a:pt x="730" y="846"/>
                  </a:lnTo>
                  <a:lnTo>
                    <a:pt x="732" y="845"/>
                  </a:lnTo>
                  <a:lnTo>
                    <a:pt x="734" y="844"/>
                  </a:lnTo>
                  <a:lnTo>
                    <a:pt x="735" y="841"/>
                  </a:lnTo>
                  <a:lnTo>
                    <a:pt x="734" y="839"/>
                  </a:lnTo>
                  <a:lnTo>
                    <a:pt x="732" y="838"/>
                  </a:lnTo>
                  <a:lnTo>
                    <a:pt x="731" y="838"/>
                  </a:lnTo>
                  <a:lnTo>
                    <a:pt x="731" y="836"/>
                  </a:lnTo>
                  <a:lnTo>
                    <a:pt x="730" y="834"/>
                  </a:lnTo>
                  <a:lnTo>
                    <a:pt x="731" y="832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1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3"/>
                  </a:lnTo>
                  <a:lnTo>
                    <a:pt x="738" y="834"/>
                  </a:lnTo>
                  <a:lnTo>
                    <a:pt x="739" y="835"/>
                  </a:lnTo>
                  <a:lnTo>
                    <a:pt x="741" y="838"/>
                  </a:lnTo>
                  <a:lnTo>
                    <a:pt x="743" y="838"/>
                  </a:lnTo>
                  <a:lnTo>
                    <a:pt x="745" y="838"/>
                  </a:lnTo>
                  <a:lnTo>
                    <a:pt x="747" y="835"/>
                  </a:lnTo>
                  <a:lnTo>
                    <a:pt x="748" y="839"/>
                  </a:lnTo>
                  <a:lnTo>
                    <a:pt x="747" y="841"/>
                  </a:lnTo>
                  <a:lnTo>
                    <a:pt x="744" y="842"/>
                  </a:lnTo>
                  <a:lnTo>
                    <a:pt x="743" y="844"/>
                  </a:lnTo>
                  <a:lnTo>
                    <a:pt x="741" y="845"/>
                  </a:lnTo>
                  <a:lnTo>
                    <a:pt x="735" y="845"/>
                  </a:lnTo>
                  <a:lnTo>
                    <a:pt x="731" y="846"/>
                  </a:lnTo>
                  <a:lnTo>
                    <a:pt x="730" y="848"/>
                  </a:lnTo>
                  <a:lnTo>
                    <a:pt x="731" y="852"/>
                  </a:lnTo>
                  <a:lnTo>
                    <a:pt x="732" y="854"/>
                  </a:lnTo>
                  <a:lnTo>
                    <a:pt x="735" y="854"/>
                  </a:lnTo>
                  <a:lnTo>
                    <a:pt x="739" y="855"/>
                  </a:lnTo>
                  <a:lnTo>
                    <a:pt x="743" y="854"/>
                  </a:lnTo>
                  <a:lnTo>
                    <a:pt x="748" y="854"/>
                  </a:lnTo>
                  <a:lnTo>
                    <a:pt x="751" y="852"/>
                  </a:lnTo>
                  <a:lnTo>
                    <a:pt x="755" y="854"/>
                  </a:lnTo>
                  <a:lnTo>
                    <a:pt x="756" y="858"/>
                  </a:lnTo>
                  <a:lnTo>
                    <a:pt x="756" y="859"/>
                  </a:lnTo>
                  <a:lnTo>
                    <a:pt x="756" y="859"/>
                  </a:lnTo>
                  <a:lnTo>
                    <a:pt x="757" y="860"/>
                  </a:lnTo>
                  <a:lnTo>
                    <a:pt x="756" y="861"/>
                  </a:lnTo>
                  <a:lnTo>
                    <a:pt x="756" y="862"/>
                  </a:lnTo>
                  <a:lnTo>
                    <a:pt x="756" y="864"/>
                  </a:lnTo>
                  <a:lnTo>
                    <a:pt x="756" y="865"/>
                  </a:lnTo>
                  <a:lnTo>
                    <a:pt x="757" y="866"/>
                  </a:lnTo>
                  <a:lnTo>
                    <a:pt x="760" y="866"/>
                  </a:lnTo>
                  <a:lnTo>
                    <a:pt x="761" y="866"/>
                  </a:lnTo>
                  <a:lnTo>
                    <a:pt x="763" y="866"/>
                  </a:lnTo>
                  <a:lnTo>
                    <a:pt x="764" y="866"/>
                  </a:lnTo>
                  <a:lnTo>
                    <a:pt x="768" y="866"/>
                  </a:lnTo>
                  <a:lnTo>
                    <a:pt x="769" y="866"/>
                  </a:lnTo>
                  <a:lnTo>
                    <a:pt x="770" y="866"/>
                  </a:lnTo>
                  <a:lnTo>
                    <a:pt x="771" y="867"/>
                  </a:lnTo>
                  <a:lnTo>
                    <a:pt x="773" y="870"/>
                  </a:lnTo>
                  <a:lnTo>
                    <a:pt x="773" y="871"/>
                  </a:lnTo>
                  <a:lnTo>
                    <a:pt x="774" y="871"/>
                  </a:lnTo>
                  <a:lnTo>
                    <a:pt x="776" y="871"/>
                  </a:lnTo>
                  <a:lnTo>
                    <a:pt x="777" y="870"/>
                  </a:lnTo>
                  <a:lnTo>
                    <a:pt x="777" y="868"/>
                  </a:lnTo>
                  <a:lnTo>
                    <a:pt x="778" y="868"/>
                  </a:lnTo>
                  <a:lnTo>
                    <a:pt x="780" y="870"/>
                  </a:lnTo>
                  <a:lnTo>
                    <a:pt x="781" y="871"/>
                  </a:lnTo>
                  <a:lnTo>
                    <a:pt x="782" y="873"/>
                  </a:lnTo>
                  <a:lnTo>
                    <a:pt x="784" y="874"/>
                  </a:lnTo>
                  <a:lnTo>
                    <a:pt x="787" y="874"/>
                  </a:lnTo>
                  <a:lnTo>
                    <a:pt x="788" y="874"/>
                  </a:lnTo>
                  <a:lnTo>
                    <a:pt x="788" y="875"/>
                  </a:lnTo>
                  <a:lnTo>
                    <a:pt x="788" y="877"/>
                  </a:lnTo>
                  <a:lnTo>
                    <a:pt x="789" y="877"/>
                  </a:lnTo>
                  <a:lnTo>
                    <a:pt x="790" y="877"/>
                  </a:lnTo>
                  <a:lnTo>
                    <a:pt x="791" y="878"/>
                  </a:lnTo>
                  <a:lnTo>
                    <a:pt x="790" y="879"/>
                  </a:lnTo>
                  <a:lnTo>
                    <a:pt x="788" y="880"/>
                  </a:lnTo>
                  <a:lnTo>
                    <a:pt x="789" y="881"/>
                  </a:lnTo>
                  <a:lnTo>
                    <a:pt x="791" y="883"/>
                  </a:lnTo>
                  <a:lnTo>
                    <a:pt x="794" y="884"/>
                  </a:lnTo>
                  <a:lnTo>
                    <a:pt x="795" y="881"/>
                  </a:lnTo>
                  <a:lnTo>
                    <a:pt x="796" y="880"/>
                  </a:lnTo>
                  <a:lnTo>
                    <a:pt x="799" y="880"/>
                  </a:lnTo>
                  <a:lnTo>
                    <a:pt x="801" y="881"/>
                  </a:lnTo>
                  <a:lnTo>
                    <a:pt x="801" y="880"/>
                  </a:lnTo>
                  <a:lnTo>
                    <a:pt x="800" y="879"/>
                  </a:lnTo>
                  <a:lnTo>
                    <a:pt x="799" y="879"/>
                  </a:lnTo>
                  <a:lnTo>
                    <a:pt x="797" y="877"/>
                  </a:lnTo>
                  <a:lnTo>
                    <a:pt x="796" y="875"/>
                  </a:lnTo>
                  <a:lnTo>
                    <a:pt x="799" y="874"/>
                  </a:lnTo>
                  <a:lnTo>
                    <a:pt x="800" y="874"/>
                  </a:lnTo>
                  <a:lnTo>
                    <a:pt x="800" y="875"/>
                  </a:lnTo>
                  <a:lnTo>
                    <a:pt x="800" y="877"/>
                  </a:lnTo>
                  <a:lnTo>
                    <a:pt x="802" y="878"/>
                  </a:lnTo>
                  <a:lnTo>
                    <a:pt x="804" y="878"/>
                  </a:lnTo>
                  <a:lnTo>
                    <a:pt x="807" y="878"/>
                  </a:lnTo>
                  <a:lnTo>
                    <a:pt x="807" y="880"/>
                  </a:lnTo>
                  <a:lnTo>
                    <a:pt x="807" y="880"/>
                  </a:lnTo>
                  <a:lnTo>
                    <a:pt x="812" y="879"/>
                  </a:lnTo>
                  <a:lnTo>
                    <a:pt x="813" y="879"/>
                  </a:lnTo>
                  <a:lnTo>
                    <a:pt x="814" y="880"/>
                  </a:lnTo>
                  <a:lnTo>
                    <a:pt x="814" y="883"/>
                  </a:lnTo>
                  <a:lnTo>
                    <a:pt x="813" y="884"/>
                  </a:lnTo>
                  <a:lnTo>
                    <a:pt x="812" y="884"/>
                  </a:lnTo>
                  <a:lnTo>
                    <a:pt x="810" y="885"/>
                  </a:lnTo>
                  <a:lnTo>
                    <a:pt x="812" y="885"/>
                  </a:lnTo>
                  <a:lnTo>
                    <a:pt x="816" y="885"/>
                  </a:lnTo>
                  <a:lnTo>
                    <a:pt x="817" y="885"/>
                  </a:lnTo>
                  <a:lnTo>
                    <a:pt x="819" y="884"/>
                  </a:lnTo>
                  <a:lnTo>
                    <a:pt x="817" y="884"/>
                  </a:lnTo>
                  <a:lnTo>
                    <a:pt x="816" y="884"/>
                  </a:lnTo>
                  <a:lnTo>
                    <a:pt x="816" y="880"/>
                  </a:lnTo>
                  <a:lnTo>
                    <a:pt x="816" y="879"/>
                  </a:lnTo>
                  <a:lnTo>
                    <a:pt x="817" y="878"/>
                  </a:lnTo>
                  <a:lnTo>
                    <a:pt x="819" y="877"/>
                  </a:lnTo>
                  <a:lnTo>
                    <a:pt x="821" y="875"/>
                  </a:lnTo>
                  <a:lnTo>
                    <a:pt x="823" y="875"/>
                  </a:lnTo>
                  <a:lnTo>
                    <a:pt x="826" y="875"/>
                  </a:lnTo>
                  <a:lnTo>
                    <a:pt x="828" y="877"/>
                  </a:lnTo>
                  <a:lnTo>
                    <a:pt x="829" y="878"/>
                  </a:lnTo>
                  <a:lnTo>
                    <a:pt x="830" y="879"/>
                  </a:lnTo>
                  <a:lnTo>
                    <a:pt x="833" y="879"/>
                  </a:lnTo>
                  <a:lnTo>
                    <a:pt x="833" y="877"/>
                  </a:lnTo>
                  <a:lnTo>
                    <a:pt x="833" y="875"/>
                  </a:lnTo>
                  <a:lnTo>
                    <a:pt x="833" y="874"/>
                  </a:lnTo>
                  <a:lnTo>
                    <a:pt x="835" y="873"/>
                  </a:lnTo>
                  <a:lnTo>
                    <a:pt x="835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2" y="872"/>
                  </a:lnTo>
                  <a:lnTo>
                    <a:pt x="843" y="871"/>
                  </a:lnTo>
                  <a:lnTo>
                    <a:pt x="845" y="870"/>
                  </a:lnTo>
                  <a:lnTo>
                    <a:pt x="847" y="868"/>
                  </a:lnTo>
                  <a:lnTo>
                    <a:pt x="848" y="868"/>
                  </a:lnTo>
                  <a:lnTo>
                    <a:pt x="849" y="868"/>
                  </a:lnTo>
                  <a:lnTo>
                    <a:pt x="849" y="870"/>
                  </a:lnTo>
                  <a:lnTo>
                    <a:pt x="851" y="870"/>
                  </a:lnTo>
                  <a:lnTo>
                    <a:pt x="852" y="870"/>
                  </a:lnTo>
                  <a:lnTo>
                    <a:pt x="853" y="870"/>
                  </a:lnTo>
                  <a:lnTo>
                    <a:pt x="854" y="868"/>
                  </a:lnTo>
                  <a:lnTo>
                    <a:pt x="855" y="867"/>
                  </a:lnTo>
                  <a:lnTo>
                    <a:pt x="855" y="866"/>
                  </a:lnTo>
                  <a:lnTo>
                    <a:pt x="854" y="865"/>
                  </a:lnTo>
                  <a:lnTo>
                    <a:pt x="854" y="862"/>
                  </a:lnTo>
                  <a:lnTo>
                    <a:pt x="856" y="862"/>
                  </a:lnTo>
                  <a:lnTo>
                    <a:pt x="856" y="860"/>
                  </a:lnTo>
                  <a:lnTo>
                    <a:pt x="856" y="859"/>
                  </a:lnTo>
                  <a:lnTo>
                    <a:pt x="855" y="859"/>
                  </a:lnTo>
                  <a:lnTo>
                    <a:pt x="851" y="860"/>
                  </a:lnTo>
                  <a:lnTo>
                    <a:pt x="848" y="860"/>
                  </a:lnTo>
                  <a:lnTo>
                    <a:pt x="849" y="859"/>
                  </a:lnTo>
                  <a:lnTo>
                    <a:pt x="852" y="858"/>
                  </a:lnTo>
                  <a:lnTo>
                    <a:pt x="853" y="857"/>
                  </a:lnTo>
                  <a:lnTo>
                    <a:pt x="854" y="855"/>
                  </a:lnTo>
                  <a:lnTo>
                    <a:pt x="854" y="854"/>
                  </a:lnTo>
                  <a:lnTo>
                    <a:pt x="855" y="853"/>
                  </a:lnTo>
                  <a:lnTo>
                    <a:pt x="856" y="853"/>
                  </a:lnTo>
                  <a:lnTo>
                    <a:pt x="859" y="852"/>
                  </a:lnTo>
                  <a:lnTo>
                    <a:pt x="859" y="851"/>
                  </a:lnTo>
                  <a:lnTo>
                    <a:pt x="860" y="848"/>
                  </a:lnTo>
                  <a:lnTo>
                    <a:pt x="860" y="846"/>
                  </a:lnTo>
                  <a:lnTo>
                    <a:pt x="861" y="845"/>
                  </a:lnTo>
                  <a:lnTo>
                    <a:pt x="862" y="845"/>
                  </a:lnTo>
                  <a:lnTo>
                    <a:pt x="864" y="846"/>
                  </a:lnTo>
                  <a:lnTo>
                    <a:pt x="865" y="845"/>
                  </a:lnTo>
                  <a:lnTo>
                    <a:pt x="866" y="845"/>
                  </a:lnTo>
                  <a:lnTo>
                    <a:pt x="867" y="846"/>
                  </a:lnTo>
                  <a:lnTo>
                    <a:pt x="868" y="845"/>
                  </a:lnTo>
                  <a:lnTo>
                    <a:pt x="868" y="844"/>
                  </a:lnTo>
                  <a:lnTo>
                    <a:pt x="869" y="844"/>
                  </a:lnTo>
                  <a:lnTo>
                    <a:pt x="871" y="844"/>
                  </a:lnTo>
                  <a:lnTo>
                    <a:pt x="872" y="842"/>
                  </a:lnTo>
                  <a:lnTo>
                    <a:pt x="873" y="841"/>
                  </a:lnTo>
                  <a:lnTo>
                    <a:pt x="873" y="839"/>
                  </a:lnTo>
                  <a:lnTo>
                    <a:pt x="875" y="836"/>
                  </a:lnTo>
                  <a:lnTo>
                    <a:pt x="875" y="835"/>
                  </a:lnTo>
                  <a:lnTo>
                    <a:pt x="874" y="835"/>
                  </a:lnTo>
                  <a:lnTo>
                    <a:pt x="875" y="833"/>
                  </a:lnTo>
                  <a:lnTo>
                    <a:pt x="877" y="832"/>
                  </a:lnTo>
                  <a:lnTo>
                    <a:pt x="878" y="832"/>
                  </a:lnTo>
                  <a:lnTo>
                    <a:pt x="879" y="831"/>
                  </a:lnTo>
                  <a:lnTo>
                    <a:pt x="880" y="832"/>
                  </a:lnTo>
                  <a:lnTo>
                    <a:pt x="881" y="831"/>
                  </a:lnTo>
                  <a:lnTo>
                    <a:pt x="882" y="832"/>
                  </a:lnTo>
                  <a:lnTo>
                    <a:pt x="884" y="831"/>
                  </a:lnTo>
                  <a:lnTo>
                    <a:pt x="885" y="831"/>
                  </a:lnTo>
                  <a:lnTo>
                    <a:pt x="886" y="831"/>
                  </a:lnTo>
                  <a:lnTo>
                    <a:pt x="887" y="831"/>
                  </a:lnTo>
                  <a:lnTo>
                    <a:pt x="888" y="831"/>
                  </a:lnTo>
                  <a:lnTo>
                    <a:pt x="890" y="831"/>
                  </a:lnTo>
                  <a:lnTo>
                    <a:pt x="890" y="831"/>
                  </a:lnTo>
                  <a:lnTo>
                    <a:pt x="890" y="829"/>
                  </a:lnTo>
                  <a:lnTo>
                    <a:pt x="890" y="826"/>
                  </a:lnTo>
                  <a:lnTo>
                    <a:pt x="890" y="823"/>
                  </a:lnTo>
                  <a:lnTo>
                    <a:pt x="890" y="822"/>
                  </a:lnTo>
                  <a:lnTo>
                    <a:pt x="891" y="822"/>
                  </a:lnTo>
                  <a:lnTo>
                    <a:pt x="891" y="821"/>
                  </a:lnTo>
                  <a:lnTo>
                    <a:pt x="892" y="821"/>
                  </a:lnTo>
                  <a:lnTo>
                    <a:pt x="892" y="820"/>
                  </a:lnTo>
                  <a:lnTo>
                    <a:pt x="893" y="821"/>
                  </a:lnTo>
                  <a:lnTo>
                    <a:pt x="894" y="822"/>
                  </a:lnTo>
                  <a:lnTo>
                    <a:pt x="894" y="821"/>
                  </a:lnTo>
                  <a:lnTo>
                    <a:pt x="897" y="820"/>
                  </a:lnTo>
                  <a:lnTo>
                    <a:pt x="895" y="819"/>
                  </a:lnTo>
                  <a:lnTo>
                    <a:pt x="897" y="818"/>
                  </a:lnTo>
                  <a:lnTo>
                    <a:pt x="898" y="816"/>
                  </a:lnTo>
                  <a:lnTo>
                    <a:pt x="900" y="816"/>
                  </a:lnTo>
                  <a:lnTo>
                    <a:pt x="901" y="818"/>
                  </a:lnTo>
                  <a:lnTo>
                    <a:pt x="903" y="818"/>
                  </a:lnTo>
                  <a:lnTo>
                    <a:pt x="904" y="818"/>
                  </a:lnTo>
                  <a:lnTo>
                    <a:pt x="904" y="816"/>
                  </a:lnTo>
                  <a:lnTo>
                    <a:pt x="905" y="815"/>
                  </a:lnTo>
                  <a:lnTo>
                    <a:pt x="905" y="814"/>
                  </a:lnTo>
                  <a:lnTo>
                    <a:pt x="906" y="814"/>
                  </a:lnTo>
                  <a:lnTo>
                    <a:pt x="906" y="813"/>
                  </a:lnTo>
                  <a:lnTo>
                    <a:pt x="907" y="810"/>
                  </a:lnTo>
                  <a:lnTo>
                    <a:pt x="908" y="809"/>
                  </a:lnTo>
                  <a:lnTo>
                    <a:pt x="910" y="809"/>
                  </a:lnTo>
                  <a:lnTo>
                    <a:pt x="911" y="810"/>
                  </a:lnTo>
                  <a:lnTo>
                    <a:pt x="912" y="812"/>
                  </a:lnTo>
                  <a:lnTo>
                    <a:pt x="913" y="810"/>
                  </a:lnTo>
                  <a:lnTo>
                    <a:pt x="913" y="809"/>
                  </a:lnTo>
                  <a:lnTo>
                    <a:pt x="914" y="809"/>
                  </a:lnTo>
                  <a:lnTo>
                    <a:pt x="916" y="809"/>
                  </a:lnTo>
                  <a:lnTo>
                    <a:pt x="916" y="808"/>
                  </a:lnTo>
                  <a:lnTo>
                    <a:pt x="916" y="807"/>
                  </a:lnTo>
                  <a:lnTo>
                    <a:pt x="917" y="806"/>
                  </a:lnTo>
                  <a:lnTo>
                    <a:pt x="916" y="802"/>
                  </a:lnTo>
                  <a:lnTo>
                    <a:pt x="916" y="800"/>
                  </a:lnTo>
                  <a:close/>
                  <a:moveTo>
                    <a:pt x="136" y="393"/>
                  </a:moveTo>
                  <a:lnTo>
                    <a:pt x="135" y="392"/>
                  </a:lnTo>
                  <a:lnTo>
                    <a:pt x="136" y="392"/>
                  </a:lnTo>
                  <a:lnTo>
                    <a:pt x="136" y="393"/>
                  </a:lnTo>
                  <a:close/>
                  <a:moveTo>
                    <a:pt x="180" y="410"/>
                  </a:moveTo>
                  <a:lnTo>
                    <a:pt x="178" y="410"/>
                  </a:lnTo>
                  <a:lnTo>
                    <a:pt x="181" y="409"/>
                  </a:lnTo>
                  <a:lnTo>
                    <a:pt x="182" y="410"/>
                  </a:lnTo>
                  <a:lnTo>
                    <a:pt x="180" y="410"/>
                  </a:lnTo>
                  <a:close/>
                  <a:moveTo>
                    <a:pt x="506" y="944"/>
                  </a:moveTo>
                  <a:lnTo>
                    <a:pt x="504" y="944"/>
                  </a:lnTo>
                  <a:lnTo>
                    <a:pt x="503" y="944"/>
                  </a:lnTo>
                  <a:lnTo>
                    <a:pt x="502" y="944"/>
                  </a:lnTo>
                  <a:lnTo>
                    <a:pt x="502" y="943"/>
                  </a:lnTo>
                  <a:lnTo>
                    <a:pt x="503" y="940"/>
                  </a:lnTo>
                  <a:lnTo>
                    <a:pt x="504" y="942"/>
                  </a:lnTo>
                  <a:lnTo>
                    <a:pt x="506" y="943"/>
                  </a:lnTo>
                  <a:lnTo>
                    <a:pt x="507" y="944"/>
                  </a:lnTo>
                  <a:lnTo>
                    <a:pt x="506" y="94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5">
              <a:extLst>
                <a:ext uri="{FF2B5EF4-FFF2-40B4-BE49-F238E27FC236}">
                  <a16:creationId xmlns:a16="http://schemas.microsoft.com/office/drawing/2014/main" id="{3FB586AA-C3E1-069B-D616-6336205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9" y="2117725"/>
              <a:ext cx="2133600" cy="1427163"/>
            </a:xfrm>
            <a:custGeom>
              <a:avLst/>
              <a:gdLst>
                <a:gd name="T0" fmla="*/ 1267 w 1344"/>
                <a:gd name="T1" fmla="*/ 529 h 899"/>
                <a:gd name="T2" fmla="*/ 1330 w 1344"/>
                <a:gd name="T3" fmla="*/ 477 h 899"/>
                <a:gd name="T4" fmla="*/ 1335 w 1344"/>
                <a:gd name="T5" fmla="*/ 411 h 899"/>
                <a:gd name="T6" fmla="*/ 1336 w 1344"/>
                <a:gd name="T7" fmla="*/ 345 h 899"/>
                <a:gd name="T8" fmla="*/ 1254 w 1344"/>
                <a:gd name="T9" fmla="*/ 305 h 899"/>
                <a:gd name="T10" fmla="*/ 1163 w 1344"/>
                <a:gd name="T11" fmla="*/ 273 h 899"/>
                <a:gd name="T12" fmla="*/ 1060 w 1344"/>
                <a:gd name="T13" fmla="*/ 249 h 899"/>
                <a:gd name="T14" fmla="*/ 991 w 1344"/>
                <a:gd name="T15" fmla="*/ 192 h 899"/>
                <a:gd name="T16" fmla="*/ 942 w 1344"/>
                <a:gd name="T17" fmla="*/ 145 h 899"/>
                <a:gd name="T18" fmla="*/ 900 w 1344"/>
                <a:gd name="T19" fmla="*/ 101 h 899"/>
                <a:gd name="T20" fmla="*/ 891 w 1344"/>
                <a:gd name="T21" fmla="*/ 28 h 899"/>
                <a:gd name="T22" fmla="*/ 813 w 1344"/>
                <a:gd name="T23" fmla="*/ 8 h 899"/>
                <a:gd name="T24" fmla="*/ 683 w 1344"/>
                <a:gd name="T25" fmla="*/ 36 h 899"/>
                <a:gd name="T26" fmla="*/ 639 w 1344"/>
                <a:gd name="T27" fmla="*/ 64 h 899"/>
                <a:gd name="T28" fmla="*/ 631 w 1344"/>
                <a:gd name="T29" fmla="*/ 108 h 899"/>
                <a:gd name="T30" fmla="*/ 611 w 1344"/>
                <a:gd name="T31" fmla="*/ 117 h 899"/>
                <a:gd name="T32" fmla="*/ 531 w 1344"/>
                <a:gd name="T33" fmla="*/ 112 h 899"/>
                <a:gd name="T34" fmla="*/ 467 w 1344"/>
                <a:gd name="T35" fmla="*/ 101 h 899"/>
                <a:gd name="T36" fmla="*/ 412 w 1344"/>
                <a:gd name="T37" fmla="*/ 106 h 899"/>
                <a:gd name="T38" fmla="*/ 295 w 1344"/>
                <a:gd name="T39" fmla="*/ 58 h 899"/>
                <a:gd name="T40" fmla="*/ 111 w 1344"/>
                <a:gd name="T41" fmla="*/ 105 h 899"/>
                <a:gd name="T42" fmla="*/ 150 w 1344"/>
                <a:gd name="T43" fmla="*/ 183 h 899"/>
                <a:gd name="T44" fmla="*/ 106 w 1344"/>
                <a:gd name="T45" fmla="*/ 253 h 899"/>
                <a:gd name="T46" fmla="*/ 46 w 1344"/>
                <a:gd name="T47" fmla="*/ 382 h 899"/>
                <a:gd name="T48" fmla="*/ 17 w 1344"/>
                <a:gd name="T49" fmla="*/ 421 h 899"/>
                <a:gd name="T50" fmla="*/ 21 w 1344"/>
                <a:gd name="T51" fmla="*/ 483 h 899"/>
                <a:gd name="T52" fmla="*/ 75 w 1344"/>
                <a:gd name="T53" fmla="*/ 500 h 899"/>
                <a:gd name="T54" fmla="*/ 182 w 1344"/>
                <a:gd name="T55" fmla="*/ 518 h 899"/>
                <a:gd name="T56" fmla="*/ 312 w 1344"/>
                <a:gd name="T57" fmla="*/ 487 h 899"/>
                <a:gd name="T58" fmla="*/ 365 w 1344"/>
                <a:gd name="T59" fmla="*/ 467 h 899"/>
                <a:gd name="T60" fmla="*/ 451 w 1344"/>
                <a:gd name="T61" fmla="*/ 483 h 899"/>
                <a:gd name="T62" fmla="*/ 497 w 1344"/>
                <a:gd name="T63" fmla="*/ 498 h 899"/>
                <a:gd name="T64" fmla="*/ 525 w 1344"/>
                <a:gd name="T65" fmla="*/ 557 h 899"/>
                <a:gd name="T66" fmla="*/ 554 w 1344"/>
                <a:gd name="T67" fmla="*/ 603 h 899"/>
                <a:gd name="T68" fmla="*/ 583 w 1344"/>
                <a:gd name="T69" fmla="*/ 642 h 899"/>
                <a:gd name="T70" fmla="*/ 573 w 1344"/>
                <a:gd name="T71" fmla="*/ 691 h 899"/>
                <a:gd name="T72" fmla="*/ 533 w 1344"/>
                <a:gd name="T73" fmla="*/ 687 h 899"/>
                <a:gd name="T74" fmla="*/ 494 w 1344"/>
                <a:gd name="T75" fmla="*/ 743 h 899"/>
                <a:gd name="T76" fmla="*/ 461 w 1344"/>
                <a:gd name="T77" fmla="*/ 799 h 899"/>
                <a:gd name="T78" fmla="*/ 527 w 1344"/>
                <a:gd name="T79" fmla="*/ 791 h 899"/>
                <a:gd name="T80" fmla="*/ 566 w 1344"/>
                <a:gd name="T81" fmla="*/ 786 h 899"/>
                <a:gd name="T82" fmla="*/ 559 w 1344"/>
                <a:gd name="T83" fmla="*/ 749 h 899"/>
                <a:gd name="T84" fmla="*/ 583 w 1344"/>
                <a:gd name="T85" fmla="*/ 756 h 899"/>
                <a:gd name="T86" fmla="*/ 639 w 1344"/>
                <a:gd name="T87" fmla="*/ 695 h 899"/>
                <a:gd name="T88" fmla="*/ 696 w 1344"/>
                <a:gd name="T89" fmla="*/ 656 h 899"/>
                <a:gd name="T90" fmla="*/ 711 w 1344"/>
                <a:gd name="T91" fmla="*/ 658 h 899"/>
                <a:gd name="T92" fmla="*/ 716 w 1344"/>
                <a:gd name="T93" fmla="*/ 596 h 899"/>
                <a:gd name="T94" fmla="*/ 744 w 1344"/>
                <a:gd name="T95" fmla="*/ 663 h 899"/>
                <a:gd name="T96" fmla="*/ 704 w 1344"/>
                <a:gd name="T97" fmla="*/ 670 h 899"/>
                <a:gd name="T98" fmla="*/ 740 w 1344"/>
                <a:gd name="T99" fmla="*/ 701 h 899"/>
                <a:gd name="T100" fmla="*/ 827 w 1344"/>
                <a:gd name="T101" fmla="*/ 707 h 899"/>
                <a:gd name="T102" fmla="*/ 857 w 1344"/>
                <a:gd name="T103" fmla="*/ 734 h 899"/>
                <a:gd name="T104" fmla="*/ 824 w 1344"/>
                <a:gd name="T105" fmla="*/ 755 h 899"/>
                <a:gd name="T106" fmla="*/ 816 w 1344"/>
                <a:gd name="T107" fmla="*/ 807 h 899"/>
                <a:gd name="T108" fmla="*/ 852 w 1344"/>
                <a:gd name="T109" fmla="*/ 874 h 899"/>
                <a:gd name="T110" fmla="*/ 905 w 1344"/>
                <a:gd name="T111" fmla="*/ 883 h 899"/>
                <a:gd name="T112" fmla="*/ 987 w 1344"/>
                <a:gd name="T113" fmla="*/ 839 h 899"/>
                <a:gd name="T114" fmla="*/ 1067 w 1344"/>
                <a:gd name="T115" fmla="*/ 824 h 899"/>
                <a:gd name="T116" fmla="*/ 1053 w 1344"/>
                <a:gd name="T117" fmla="*/ 786 h 899"/>
                <a:gd name="T118" fmla="*/ 946 w 1344"/>
                <a:gd name="T119" fmla="*/ 710 h 899"/>
                <a:gd name="T120" fmla="*/ 984 w 1344"/>
                <a:gd name="T121" fmla="*/ 695 h 899"/>
                <a:gd name="T122" fmla="*/ 1083 w 1344"/>
                <a:gd name="T123" fmla="*/ 645 h 899"/>
                <a:gd name="T124" fmla="*/ 1180 w 1344"/>
                <a:gd name="T125" fmla="*/ 61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4" h="899">
                  <a:moveTo>
                    <a:pt x="1198" y="603"/>
                  </a:moveTo>
                  <a:lnTo>
                    <a:pt x="1199" y="599"/>
                  </a:lnTo>
                  <a:lnTo>
                    <a:pt x="1200" y="597"/>
                  </a:lnTo>
                  <a:lnTo>
                    <a:pt x="1202" y="596"/>
                  </a:lnTo>
                  <a:lnTo>
                    <a:pt x="1204" y="594"/>
                  </a:lnTo>
                  <a:lnTo>
                    <a:pt x="1205" y="593"/>
                  </a:lnTo>
                  <a:lnTo>
                    <a:pt x="1205" y="592"/>
                  </a:lnTo>
                  <a:lnTo>
                    <a:pt x="1205" y="590"/>
                  </a:lnTo>
                  <a:lnTo>
                    <a:pt x="1205" y="589"/>
                  </a:lnTo>
                  <a:lnTo>
                    <a:pt x="1205" y="589"/>
                  </a:lnTo>
                  <a:lnTo>
                    <a:pt x="1203" y="587"/>
                  </a:lnTo>
                  <a:lnTo>
                    <a:pt x="1200" y="589"/>
                  </a:lnTo>
                  <a:lnTo>
                    <a:pt x="1199" y="589"/>
                  </a:lnTo>
                  <a:lnTo>
                    <a:pt x="1198" y="587"/>
                  </a:lnTo>
                  <a:lnTo>
                    <a:pt x="1198" y="586"/>
                  </a:lnTo>
                  <a:lnTo>
                    <a:pt x="1199" y="584"/>
                  </a:lnTo>
                  <a:lnTo>
                    <a:pt x="1202" y="581"/>
                  </a:lnTo>
                  <a:lnTo>
                    <a:pt x="1203" y="578"/>
                  </a:lnTo>
                  <a:lnTo>
                    <a:pt x="1204" y="574"/>
                  </a:lnTo>
                  <a:lnTo>
                    <a:pt x="1203" y="566"/>
                  </a:lnTo>
                  <a:lnTo>
                    <a:pt x="1204" y="563"/>
                  </a:lnTo>
                  <a:lnTo>
                    <a:pt x="1205" y="558"/>
                  </a:lnTo>
                  <a:lnTo>
                    <a:pt x="1206" y="555"/>
                  </a:lnTo>
                  <a:lnTo>
                    <a:pt x="1210" y="554"/>
                  </a:lnTo>
                  <a:lnTo>
                    <a:pt x="1225" y="552"/>
                  </a:lnTo>
                  <a:lnTo>
                    <a:pt x="1228" y="551"/>
                  </a:lnTo>
                  <a:lnTo>
                    <a:pt x="1229" y="550"/>
                  </a:lnTo>
                  <a:lnTo>
                    <a:pt x="1232" y="546"/>
                  </a:lnTo>
                  <a:lnTo>
                    <a:pt x="1233" y="545"/>
                  </a:lnTo>
                  <a:lnTo>
                    <a:pt x="1233" y="545"/>
                  </a:lnTo>
                  <a:lnTo>
                    <a:pt x="1236" y="546"/>
                  </a:lnTo>
                  <a:lnTo>
                    <a:pt x="1238" y="546"/>
                  </a:lnTo>
                  <a:lnTo>
                    <a:pt x="1238" y="545"/>
                  </a:lnTo>
                  <a:lnTo>
                    <a:pt x="1239" y="539"/>
                  </a:lnTo>
                  <a:lnTo>
                    <a:pt x="1241" y="534"/>
                  </a:lnTo>
                  <a:lnTo>
                    <a:pt x="1243" y="529"/>
                  </a:lnTo>
                  <a:lnTo>
                    <a:pt x="1245" y="527"/>
                  </a:lnTo>
                  <a:lnTo>
                    <a:pt x="1249" y="526"/>
                  </a:lnTo>
                  <a:lnTo>
                    <a:pt x="1261" y="526"/>
                  </a:lnTo>
                  <a:lnTo>
                    <a:pt x="1262" y="526"/>
                  </a:lnTo>
                  <a:lnTo>
                    <a:pt x="1264" y="529"/>
                  </a:lnTo>
                  <a:lnTo>
                    <a:pt x="1267" y="529"/>
                  </a:lnTo>
                  <a:lnTo>
                    <a:pt x="1268" y="529"/>
                  </a:lnTo>
                  <a:lnTo>
                    <a:pt x="1271" y="528"/>
                  </a:lnTo>
                  <a:lnTo>
                    <a:pt x="1282" y="528"/>
                  </a:lnTo>
                  <a:lnTo>
                    <a:pt x="1283" y="528"/>
                  </a:lnTo>
                  <a:lnTo>
                    <a:pt x="1287" y="529"/>
                  </a:lnTo>
                  <a:lnTo>
                    <a:pt x="1288" y="529"/>
                  </a:lnTo>
                  <a:lnTo>
                    <a:pt x="1289" y="529"/>
                  </a:lnTo>
                  <a:lnTo>
                    <a:pt x="1291" y="529"/>
                  </a:lnTo>
                  <a:lnTo>
                    <a:pt x="1294" y="529"/>
                  </a:lnTo>
                  <a:lnTo>
                    <a:pt x="1296" y="529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10" y="531"/>
                  </a:lnTo>
                  <a:lnTo>
                    <a:pt x="1313" y="529"/>
                  </a:lnTo>
                  <a:lnTo>
                    <a:pt x="1315" y="529"/>
                  </a:lnTo>
                  <a:lnTo>
                    <a:pt x="1316" y="526"/>
                  </a:lnTo>
                  <a:lnTo>
                    <a:pt x="1317" y="524"/>
                  </a:lnTo>
                  <a:lnTo>
                    <a:pt x="1317" y="522"/>
                  </a:lnTo>
                  <a:lnTo>
                    <a:pt x="1316" y="521"/>
                  </a:lnTo>
                  <a:lnTo>
                    <a:pt x="1316" y="520"/>
                  </a:lnTo>
                  <a:lnTo>
                    <a:pt x="1316" y="519"/>
                  </a:lnTo>
                  <a:lnTo>
                    <a:pt x="1317" y="518"/>
                  </a:lnTo>
                  <a:lnTo>
                    <a:pt x="1317" y="516"/>
                  </a:lnTo>
                  <a:lnTo>
                    <a:pt x="1317" y="514"/>
                  </a:lnTo>
                  <a:lnTo>
                    <a:pt x="1317" y="513"/>
                  </a:lnTo>
                  <a:lnTo>
                    <a:pt x="1316" y="511"/>
                  </a:lnTo>
                  <a:lnTo>
                    <a:pt x="1316" y="509"/>
                  </a:lnTo>
                  <a:lnTo>
                    <a:pt x="1315" y="508"/>
                  </a:lnTo>
                  <a:lnTo>
                    <a:pt x="1316" y="507"/>
                  </a:lnTo>
                  <a:lnTo>
                    <a:pt x="1320" y="506"/>
                  </a:lnTo>
                  <a:lnTo>
                    <a:pt x="1321" y="506"/>
                  </a:lnTo>
                  <a:lnTo>
                    <a:pt x="1321" y="505"/>
                  </a:lnTo>
                  <a:lnTo>
                    <a:pt x="1320" y="501"/>
                  </a:lnTo>
                  <a:lnTo>
                    <a:pt x="1320" y="500"/>
                  </a:lnTo>
                  <a:lnTo>
                    <a:pt x="1321" y="498"/>
                  </a:lnTo>
                  <a:lnTo>
                    <a:pt x="1324" y="489"/>
                  </a:lnTo>
                  <a:lnTo>
                    <a:pt x="1326" y="488"/>
                  </a:lnTo>
                  <a:lnTo>
                    <a:pt x="1329" y="486"/>
                  </a:lnTo>
                  <a:lnTo>
                    <a:pt x="1330" y="483"/>
                  </a:lnTo>
                  <a:lnTo>
                    <a:pt x="1331" y="481"/>
                  </a:lnTo>
                  <a:lnTo>
                    <a:pt x="1331" y="480"/>
                  </a:lnTo>
                  <a:lnTo>
                    <a:pt x="1330" y="477"/>
                  </a:lnTo>
                  <a:lnTo>
                    <a:pt x="1329" y="477"/>
                  </a:lnTo>
                  <a:lnTo>
                    <a:pt x="1326" y="479"/>
                  </a:lnTo>
                  <a:lnTo>
                    <a:pt x="1323" y="479"/>
                  </a:lnTo>
                  <a:lnTo>
                    <a:pt x="1318" y="475"/>
                  </a:lnTo>
                  <a:lnTo>
                    <a:pt x="1323" y="472"/>
                  </a:lnTo>
                  <a:lnTo>
                    <a:pt x="1324" y="470"/>
                  </a:lnTo>
                  <a:lnTo>
                    <a:pt x="1327" y="468"/>
                  </a:lnTo>
                  <a:lnTo>
                    <a:pt x="1326" y="468"/>
                  </a:lnTo>
                  <a:lnTo>
                    <a:pt x="1326" y="466"/>
                  </a:lnTo>
                  <a:lnTo>
                    <a:pt x="1324" y="463"/>
                  </a:lnTo>
                  <a:lnTo>
                    <a:pt x="1322" y="457"/>
                  </a:lnTo>
                  <a:lnTo>
                    <a:pt x="1321" y="457"/>
                  </a:lnTo>
                  <a:lnTo>
                    <a:pt x="1321" y="456"/>
                  </a:lnTo>
                  <a:lnTo>
                    <a:pt x="1320" y="454"/>
                  </a:lnTo>
                  <a:lnTo>
                    <a:pt x="1321" y="454"/>
                  </a:lnTo>
                  <a:lnTo>
                    <a:pt x="1322" y="454"/>
                  </a:lnTo>
                  <a:lnTo>
                    <a:pt x="1322" y="453"/>
                  </a:lnTo>
                  <a:lnTo>
                    <a:pt x="1322" y="451"/>
                  </a:lnTo>
                  <a:lnTo>
                    <a:pt x="1322" y="450"/>
                  </a:lnTo>
                  <a:lnTo>
                    <a:pt x="1321" y="448"/>
                  </a:lnTo>
                  <a:lnTo>
                    <a:pt x="1320" y="446"/>
                  </a:lnTo>
                  <a:lnTo>
                    <a:pt x="1318" y="444"/>
                  </a:lnTo>
                  <a:lnTo>
                    <a:pt x="1309" y="444"/>
                  </a:lnTo>
                  <a:lnTo>
                    <a:pt x="1308" y="444"/>
                  </a:lnTo>
                  <a:lnTo>
                    <a:pt x="1305" y="444"/>
                  </a:lnTo>
                  <a:lnTo>
                    <a:pt x="1305" y="442"/>
                  </a:lnTo>
                  <a:lnTo>
                    <a:pt x="1310" y="427"/>
                  </a:lnTo>
                  <a:lnTo>
                    <a:pt x="1311" y="425"/>
                  </a:lnTo>
                  <a:lnTo>
                    <a:pt x="1314" y="424"/>
                  </a:lnTo>
                  <a:lnTo>
                    <a:pt x="1314" y="423"/>
                  </a:lnTo>
                  <a:lnTo>
                    <a:pt x="1315" y="422"/>
                  </a:lnTo>
                  <a:lnTo>
                    <a:pt x="1315" y="421"/>
                  </a:lnTo>
                  <a:lnTo>
                    <a:pt x="1316" y="418"/>
                  </a:lnTo>
                  <a:lnTo>
                    <a:pt x="1318" y="418"/>
                  </a:lnTo>
                  <a:lnTo>
                    <a:pt x="1318" y="418"/>
                  </a:lnTo>
                  <a:lnTo>
                    <a:pt x="1328" y="422"/>
                  </a:lnTo>
                  <a:lnTo>
                    <a:pt x="1330" y="421"/>
                  </a:lnTo>
                  <a:lnTo>
                    <a:pt x="1334" y="418"/>
                  </a:lnTo>
                  <a:lnTo>
                    <a:pt x="1335" y="416"/>
                  </a:lnTo>
                  <a:lnTo>
                    <a:pt x="1336" y="415"/>
                  </a:lnTo>
                  <a:lnTo>
                    <a:pt x="1336" y="412"/>
                  </a:lnTo>
                  <a:lnTo>
                    <a:pt x="1335" y="411"/>
                  </a:lnTo>
                  <a:lnTo>
                    <a:pt x="1333" y="410"/>
                  </a:lnTo>
                  <a:lnTo>
                    <a:pt x="1331" y="412"/>
                  </a:lnTo>
                  <a:lnTo>
                    <a:pt x="1330" y="414"/>
                  </a:lnTo>
                  <a:lnTo>
                    <a:pt x="1329" y="415"/>
                  </a:lnTo>
                  <a:lnTo>
                    <a:pt x="1328" y="415"/>
                  </a:lnTo>
                  <a:lnTo>
                    <a:pt x="1327" y="412"/>
                  </a:lnTo>
                  <a:lnTo>
                    <a:pt x="1326" y="411"/>
                  </a:lnTo>
                  <a:lnTo>
                    <a:pt x="1324" y="411"/>
                  </a:lnTo>
                  <a:lnTo>
                    <a:pt x="1322" y="412"/>
                  </a:lnTo>
                  <a:lnTo>
                    <a:pt x="1317" y="410"/>
                  </a:lnTo>
                  <a:lnTo>
                    <a:pt x="1315" y="410"/>
                  </a:lnTo>
                  <a:lnTo>
                    <a:pt x="1314" y="409"/>
                  </a:lnTo>
                  <a:lnTo>
                    <a:pt x="1314" y="407"/>
                  </a:lnTo>
                  <a:lnTo>
                    <a:pt x="1313" y="405"/>
                  </a:lnTo>
                  <a:lnTo>
                    <a:pt x="1311" y="403"/>
                  </a:lnTo>
                  <a:lnTo>
                    <a:pt x="1309" y="402"/>
                  </a:lnTo>
                  <a:lnTo>
                    <a:pt x="1308" y="401"/>
                  </a:lnTo>
                  <a:lnTo>
                    <a:pt x="1309" y="395"/>
                  </a:lnTo>
                  <a:lnTo>
                    <a:pt x="1310" y="394"/>
                  </a:lnTo>
                  <a:lnTo>
                    <a:pt x="1314" y="395"/>
                  </a:lnTo>
                  <a:lnTo>
                    <a:pt x="1320" y="392"/>
                  </a:lnTo>
                  <a:lnTo>
                    <a:pt x="1322" y="392"/>
                  </a:lnTo>
                  <a:lnTo>
                    <a:pt x="1324" y="392"/>
                  </a:lnTo>
                  <a:lnTo>
                    <a:pt x="1326" y="392"/>
                  </a:lnTo>
                  <a:lnTo>
                    <a:pt x="1327" y="391"/>
                  </a:lnTo>
                  <a:lnTo>
                    <a:pt x="1327" y="390"/>
                  </a:lnTo>
                  <a:lnTo>
                    <a:pt x="1327" y="388"/>
                  </a:lnTo>
                  <a:lnTo>
                    <a:pt x="1327" y="386"/>
                  </a:lnTo>
                  <a:lnTo>
                    <a:pt x="1329" y="384"/>
                  </a:lnTo>
                  <a:lnTo>
                    <a:pt x="1331" y="382"/>
                  </a:lnTo>
                  <a:lnTo>
                    <a:pt x="1335" y="378"/>
                  </a:lnTo>
                  <a:lnTo>
                    <a:pt x="1337" y="377"/>
                  </a:lnTo>
                  <a:lnTo>
                    <a:pt x="1340" y="372"/>
                  </a:lnTo>
                  <a:lnTo>
                    <a:pt x="1341" y="371"/>
                  </a:lnTo>
                  <a:lnTo>
                    <a:pt x="1343" y="370"/>
                  </a:lnTo>
                  <a:lnTo>
                    <a:pt x="1343" y="365"/>
                  </a:lnTo>
                  <a:lnTo>
                    <a:pt x="1344" y="361"/>
                  </a:lnTo>
                  <a:lnTo>
                    <a:pt x="1344" y="359"/>
                  </a:lnTo>
                  <a:lnTo>
                    <a:pt x="1344" y="358"/>
                  </a:lnTo>
                  <a:lnTo>
                    <a:pt x="1341" y="353"/>
                  </a:lnTo>
                  <a:lnTo>
                    <a:pt x="1337" y="349"/>
                  </a:lnTo>
                  <a:lnTo>
                    <a:pt x="1336" y="345"/>
                  </a:lnTo>
                  <a:lnTo>
                    <a:pt x="1335" y="342"/>
                  </a:lnTo>
                  <a:lnTo>
                    <a:pt x="1336" y="338"/>
                  </a:lnTo>
                  <a:lnTo>
                    <a:pt x="1339" y="337"/>
                  </a:lnTo>
                  <a:lnTo>
                    <a:pt x="1341" y="335"/>
                  </a:lnTo>
                  <a:lnTo>
                    <a:pt x="1342" y="333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1" y="331"/>
                  </a:lnTo>
                  <a:lnTo>
                    <a:pt x="1334" y="329"/>
                  </a:lnTo>
                  <a:lnTo>
                    <a:pt x="1333" y="329"/>
                  </a:lnTo>
                  <a:lnTo>
                    <a:pt x="1330" y="329"/>
                  </a:lnTo>
                  <a:lnTo>
                    <a:pt x="1326" y="332"/>
                  </a:lnTo>
                  <a:lnTo>
                    <a:pt x="1324" y="333"/>
                  </a:lnTo>
                  <a:lnTo>
                    <a:pt x="1322" y="335"/>
                  </a:lnTo>
                  <a:lnTo>
                    <a:pt x="1320" y="336"/>
                  </a:lnTo>
                  <a:lnTo>
                    <a:pt x="1318" y="336"/>
                  </a:lnTo>
                  <a:lnTo>
                    <a:pt x="1316" y="335"/>
                  </a:lnTo>
                  <a:lnTo>
                    <a:pt x="1313" y="331"/>
                  </a:lnTo>
                  <a:lnTo>
                    <a:pt x="1309" y="330"/>
                  </a:lnTo>
                  <a:lnTo>
                    <a:pt x="1307" y="330"/>
                  </a:lnTo>
                  <a:lnTo>
                    <a:pt x="1304" y="327"/>
                  </a:lnTo>
                  <a:lnTo>
                    <a:pt x="1302" y="324"/>
                  </a:lnTo>
                  <a:lnTo>
                    <a:pt x="1301" y="319"/>
                  </a:lnTo>
                  <a:lnTo>
                    <a:pt x="1301" y="316"/>
                  </a:lnTo>
                  <a:lnTo>
                    <a:pt x="1300" y="314"/>
                  </a:lnTo>
                  <a:lnTo>
                    <a:pt x="1295" y="314"/>
                  </a:lnTo>
                  <a:lnTo>
                    <a:pt x="1294" y="313"/>
                  </a:lnTo>
                  <a:lnTo>
                    <a:pt x="1290" y="312"/>
                  </a:lnTo>
                  <a:lnTo>
                    <a:pt x="1289" y="312"/>
                  </a:lnTo>
                  <a:lnTo>
                    <a:pt x="1285" y="313"/>
                  </a:lnTo>
                  <a:lnTo>
                    <a:pt x="1283" y="314"/>
                  </a:lnTo>
                  <a:lnTo>
                    <a:pt x="1280" y="313"/>
                  </a:lnTo>
                  <a:lnTo>
                    <a:pt x="1277" y="312"/>
                  </a:lnTo>
                  <a:lnTo>
                    <a:pt x="1276" y="310"/>
                  </a:lnTo>
                  <a:lnTo>
                    <a:pt x="1271" y="299"/>
                  </a:lnTo>
                  <a:lnTo>
                    <a:pt x="1269" y="298"/>
                  </a:lnTo>
                  <a:lnTo>
                    <a:pt x="1267" y="299"/>
                  </a:lnTo>
                  <a:lnTo>
                    <a:pt x="1265" y="300"/>
                  </a:lnTo>
                  <a:lnTo>
                    <a:pt x="1263" y="303"/>
                  </a:lnTo>
                  <a:lnTo>
                    <a:pt x="1262" y="304"/>
                  </a:lnTo>
                  <a:lnTo>
                    <a:pt x="1261" y="305"/>
                  </a:lnTo>
                  <a:lnTo>
                    <a:pt x="1254" y="305"/>
                  </a:lnTo>
                  <a:lnTo>
                    <a:pt x="1251" y="303"/>
                  </a:lnTo>
                  <a:lnTo>
                    <a:pt x="1250" y="301"/>
                  </a:lnTo>
                  <a:lnTo>
                    <a:pt x="1246" y="299"/>
                  </a:lnTo>
                  <a:lnTo>
                    <a:pt x="1239" y="297"/>
                  </a:lnTo>
                  <a:lnTo>
                    <a:pt x="1235" y="293"/>
                  </a:lnTo>
                  <a:lnTo>
                    <a:pt x="1233" y="292"/>
                  </a:lnTo>
                  <a:lnTo>
                    <a:pt x="1233" y="291"/>
                  </a:lnTo>
                  <a:lnTo>
                    <a:pt x="1233" y="290"/>
                  </a:lnTo>
                  <a:lnTo>
                    <a:pt x="1233" y="287"/>
                  </a:lnTo>
                  <a:lnTo>
                    <a:pt x="1231" y="287"/>
                  </a:lnTo>
                  <a:lnTo>
                    <a:pt x="1231" y="288"/>
                  </a:lnTo>
                  <a:lnTo>
                    <a:pt x="1230" y="288"/>
                  </a:lnTo>
                  <a:lnTo>
                    <a:pt x="1226" y="287"/>
                  </a:lnTo>
                  <a:lnTo>
                    <a:pt x="1220" y="288"/>
                  </a:lnTo>
                  <a:lnTo>
                    <a:pt x="1218" y="287"/>
                  </a:lnTo>
                  <a:lnTo>
                    <a:pt x="1216" y="286"/>
                  </a:lnTo>
                  <a:lnTo>
                    <a:pt x="1215" y="286"/>
                  </a:lnTo>
                  <a:lnTo>
                    <a:pt x="1211" y="286"/>
                  </a:lnTo>
                  <a:lnTo>
                    <a:pt x="1210" y="285"/>
                  </a:lnTo>
                  <a:lnTo>
                    <a:pt x="1209" y="284"/>
                  </a:lnTo>
                  <a:lnTo>
                    <a:pt x="1206" y="277"/>
                  </a:lnTo>
                  <a:lnTo>
                    <a:pt x="1205" y="275"/>
                  </a:lnTo>
                  <a:lnTo>
                    <a:pt x="1205" y="275"/>
                  </a:lnTo>
                  <a:lnTo>
                    <a:pt x="1203" y="275"/>
                  </a:lnTo>
                  <a:lnTo>
                    <a:pt x="1198" y="275"/>
                  </a:lnTo>
                  <a:lnTo>
                    <a:pt x="1197" y="275"/>
                  </a:lnTo>
                  <a:lnTo>
                    <a:pt x="1196" y="279"/>
                  </a:lnTo>
                  <a:lnTo>
                    <a:pt x="1197" y="285"/>
                  </a:lnTo>
                  <a:lnTo>
                    <a:pt x="1196" y="290"/>
                  </a:lnTo>
                  <a:lnTo>
                    <a:pt x="1192" y="292"/>
                  </a:lnTo>
                  <a:lnTo>
                    <a:pt x="1190" y="291"/>
                  </a:lnTo>
                  <a:lnTo>
                    <a:pt x="1189" y="291"/>
                  </a:lnTo>
                  <a:lnTo>
                    <a:pt x="1185" y="293"/>
                  </a:lnTo>
                  <a:lnTo>
                    <a:pt x="1183" y="294"/>
                  </a:lnTo>
                  <a:lnTo>
                    <a:pt x="1183" y="292"/>
                  </a:lnTo>
                  <a:lnTo>
                    <a:pt x="1181" y="290"/>
                  </a:lnTo>
                  <a:lnTo>
                    <a:pt x="1179" y="285"/>
                  </a:lnTo>
                  <a:lnTo>
                    <a:pt x="1177" y="283"/>
                  </a:lnTo>
                  <a:lnTo>
                    <a:pt x="1176" y="280"/>
                  </a:lnTo>
                  <a:lnTo>
                    <a:pt x="1172" y="278"/>
                  </a:lnTo>
                  <a:lnTo>
                    <a:pt x="1166" y="275"/>
                  </a:lnTo>
                  <a:lnTo>
                    <a:pt x="1163" y="273"/>
                  </a:lnTo>
                  <a:lnTo>
                    <a:pt x="1155" y="262"/>
                  </a:lnTo>
                  <a:lnTo>
                    <a:pt x="1153" y="260"/>
                  </a:lnTo>
                  <a:lnTo>
                    <a:pt x="1152" y="259"/>
                  </a:lnTo>
                  <a:lnTo>
                    <a:pt x="1152" y="258"/>
                  </a:lnTo>
                  <a:lnTo>
                    <a:pt x="1153" y="257"/>
                  </a:lnTo>
                  <a:lnTo>
                    <a:pt x="1153" y="253"/>
                  </a:lnTo>
                  <a:lnTo>
                    <a:pt x="1153" y="248"/>
                  </a:lnTo>
                  <a:lnTo>
                    <a:pt x="1151" y="246"/>
                  </a:lnTo>
                  <a:lnTo>
                    <a:pt x="1145" y="244"/>
                  </a:lnTo>
                  <a:lnTo>
                    <a:pt x="1144" y="240"/>
                  </a:lnTo>
                  <a:lnTo>
                    <a:pt x="1142" y="236"/>
                  </a:lnTo>
                  <a:lnTo>
                    <a:pt x="1141" y="233"/>
                  </a:lnTo>
                  <a:lnTo>
                    <a:pt x="1140" y="233"/>
                  </a:lnTo>
                  <a:lnTo>
                    <a:pt x="1132" y="234"/>
                  </a:lnTo>
                  <a:lnTo>
                    <a:pt x="1129" y="234"/>
                  </a:lnTo>
                  <a:lnTo>
                    <a:pt x="1126" y="239"/>
                  </a:lnTo>
                  <a:lnTo>
                    <a:pt x="1124" y="241"/>
                  </a:lnTo>
                  <a:lnTo>
                    <a:pt x="1113" y="245"/>
                  </a:lnTo>
                  <a:lnTo>
                    <a:pt x="1107" y="244"/>
                  </a:lnTo>
                  <a:lnTo>
                    <a:pt x="1102" y="244"/>
                  </a:lnTo>
                  <a:lnTo>
                    <a:pt x="1098" y="245"/>
                  </a:lnTo>
                  <a:lnTo>
                    <a:pt x="1086" y="252"/>
                  </a:lnTo>
                  <a:lnTo>
                    <a:pt x="1085" y="253"/>
                  </a:lnTo>
                  <a:lnTo>
                    <a:pt x="1083" y="254"/>
                  </a:lnTo>
                  <a:lnTo>
                    <a:pt x="1082" y="257"/>
                  </a:lnTo>
                  <a:lnTo>
                    <a:pt x="1082" y="258"/>
                  </a:lnTo>
                  <a:lnTo>
                    <a:pt x="1080" y="259"/>
                  </a:lnTo>
                  <a:lnTo>
                    <a:pt x="1079" y="259"/>
                  </a:lnTo>
                  <a:lnTo>
                    <a:pt x="1076" y="259"/>
                  </a:lnTo>
                  <a:lnTo>
                    <a:pt x="1075" y="258"/>
                  </a:lnTo>
                  <a:lnTo>
                    <a:pt x="1074" y="257"/>
                  </a:lnTo>
                  <a:lnTo>
                    <a:pt x="1074" y="255"/>
                  </a:lnTo>
                  <a:lnTo>
                    <a:pt x="1074" y="252"/>
                  </a:lnTo>
                  <a:lnTo>
                    <a:pt x="1073" y="251"/>
                  </a:lnTo>
                  <a:lnTo>
                    <a:pt x="1069" y="249"/>
                  </a:lnTo>
                  <a:lnTo>
                    <a:pt x="1068" y="248"/>
                  </a:lnTo>
                  <a:lnTo>
                    <a:pt x="1066" y="248"/>
                  </a:lnTo>
                  <a:lnTo>
                    <a:pt x="1065" y="247"/>
                  </a:lnTo>
                  <a:lnTo>
                    <a:pt x="1063" y="247"/>
                  </a:lnTo>
                  <a:lnTo>
                    <a:pt x="1063" y="247"/>
                  </a:lnTo>
                  <a:lnTo>
                    <a:pt x="1062" y="248"/>
                  </a:lnTo>
                  <a:lnTo>
                    <a:pt x="1060" y="249"/>
                  </a:lnTo>
                  <a:lnTo>
                    <a:pt x="1059" y="251"/>
                  </a:lnTo>
                  <a:lnTo>
                    <a:pt x="1056" y="251"/>
                  </a:lnTo>
                  <a:lnTo>
                    <a:pt x="1055" y="249"/>
                  </a:lnTo>
                  <a:lnTo>
                    <a:pt x="1047" y="239"/>
                  </a:lnTo>
                  <a:lnTo>
                    <a:pt x="1044" y="238"/>
                  </a:lnTo>
                  <a:lnTo>
                    <a:pt x="1044" y="235"/>
                  </a:lnTo>
                  <a:lnTo>
                    <a:pt x="1042" y="234"/>
                  </a:lnTo>
                  <a:lnTo>
                    <a:pt x="1029" y="233"/>
                  </a:lnTo>
                  <a:lnTo>
                    <a:pt x="1022" y="234"/>
                  </a:lnTo>
                  <a:lnTo>
                    <a:pt x="1021" y="234"/>
                  </a:lnTo>
                  <a:lnTo>
                    <a:pt x="1020" y="235"/>
                  </a:lnTo>
                  <a:lnTo>
                    <a:pt x="1018" y="236"/>
                  </a:lnTo>
                  <a:lnTo>
                    <a:pt x="1017" y="238"/>
                  </a:lnTo>
                  <a:lnTo>
                    <a:pt x="1016" y="238"/>
                  </a:lnTo>
                  <a:lnTo>
                    <a:pt x="1015" y="239"/>
                  </a:lnTo>
                  <a:lnTo>
                    <a:pt x="1014" y="240"/>
                  </a:lnTo>
                  <a:lnTo>
                    <a:pt x="1013" y="241"/>
                  </a:lnTo>
                  <a:lnTo>
                    <a:pt x="1011" y="244"/>
                  </a:lnTo>
                  <a:lnTo>
                    <a:pt x="1009" y="244"/>
                  </a:lnTo>
                  <a:lnTo>
                    <a:pt x="1008" y="244"/>
                  </a:lnTo>
                  <a:lnTo>
                    <a:pt x="1007" y="244"/>
                  </a:lnTo>
                  <a:lnTo>
                    <a:pt x="1005" y="242"/>
                  </a:lnTo>
                  <a:lnTo>
                    <a:pt x="1004" y="241"/>
                  </a:lnTo>
                  <a:lnTo>
                    <a:pt x="1003" y="239"/>
                  </a:lnTo>
                  <a:lnTo>
                    <a:pt x="1002" y="238"/>
                  </a:lnTo>
                  <a:lnTo>
                    <a:pt x="1002" y="235"/>
                  </a:lnTo>
                  <a:lnTo>
                    <a:pt x="1002" y="232"/>
                  </a:lnTo>
                  <a:lnTo>
                    <a:pt x="1001" y="231"/>
                  </a:lnTo>
                  <a:lnTo>
                    <a:pt x="1000" y="229"/>
                  </a:lnTo>
                  <a:lnTo>
                    <a:pt x="997" y="228"/>
                  </a:lnTo>
                  <a:lnTo>
                    <a:pt x="996" y="228"/>
                  </a:lnTo>
                  <a:lnTo>
                    <a:pt x="992" y="227"/>
                  </a:lnTo>
                  <a:lnTo>
                    <a:pt x="991" y="225"/>
                  </a:lnTo>
                  <a:lnTo>
                    <a:pt x="988" y="210"/>
                  </a:lnTo>
                  <a:lnTo>
                    <a:pt x="988" y="209"/>
                  </a:lnTo>
                  <a:lnTo>
                    <a:pt x="989" y="207"/>
                  </a:lnTo>
                  <a:lnTo>
                    <a:pt x="995" y="205"/>
                  </a:lnTo>
                  <a:lnTo>
                    <a:pt x="992" y="202"/>
                  </a:lnTo>
                  <a:lnTo>
                    <a:pt x="992" y="200"/>
                  </a:lnTo>
                  <a:lnTo>
                    <a:pt x="994" y="196"/>
                  </a:lnTo>
                  <a:lnTo>
                    <a:pt x="992" y="193"/>
                  </a:lnTo>
                  <a:lnTo>
                    <a:pt x="991" y="192"/>
                  </a:lnTo>
                  <a:lnTo>
                    <a:pt x="989" y="190"/>
                  </a:lnTo>
                  <a:lnTo>
                    <a:pt x="988" y="189"/>
                  </a:lnTo>
                  <a:lnTo>
                    <a:pt x="988" y="188"/>
                  </a:lnTo>
                  <a:lnTo>
                    <a:pt x="988" y="187"/>
                  </a:lnTo>
                  <a:lnTo>
                    <a:pt x="988" y="186"/>
                  </a:lnTo>
                  <a:lnTo>
                    <a:pt x="987" y="184"/>
                  </a:lnTo>
                  <a:lnTo>
                    <a:pt x="985" y="182"/>
                  </a:lnTo>
                  <a:lnTo>
                    <a:pt x="985" y="181"/>
                  </a:lnTo>
                  <a:lnTo>
                    <a:pt x="985" y="179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4" y="174"/>
                  </a:lnTo>
                  <a:lnTo>
                    <a:pt x="983" y="173"/>
                  </a:lnTo>
                  <a:lnTo>
                    <a:pt x="981" y="173"/>
                  </a:lnTo>
                  <a:lnTo>
                    <a:pt x="981" y="171"/>
                  </a:lnTo>
                  <a:lnTo>
                    <a:pt x="981" y="170"/>
                  </a:lnTo>
                  <a:lnTo>
                    <a:pt x="981" y="168"/>
                  </a:lnTo>
                  <a:lnTo>
                    <a:pt x="979" y="166"/>
                  </a:lnTo>
                  <a:lnTo>
                    <a:pt x="984" y="166"/>
                  </a:lnTo>
                  <a:lnTo>
                    <a:pt x="985" y="164"/>
                  </a:lnTo>
                  <a:lnTo>
                    <a:pt x="985" y="162"/>
                  </a:lnTo>
                  <a:lnTo>
                    <a:pt x="985" y="161"/>
                  </a:lnTo>
                  <a:lnTo>
                    <a:pt x="984" y="160"/>
                  </a:lnTo>
                  <a:lnTo>
                    <a:pt x="982" y="160"/>
                  </a:lnTo>
                  <a:lnTo>
                    <a:pt x="979" y="160"/>
                  </a:lnTo>
                  <a:lnTo>
                    <a:pt x="976" y="161"/>
                  </a:lnTo>
                  <a:lnTo>
                    <a:pt x="972" y="160"/>
                  </a:lnTo>
                  <a:lnTo>
                    <a:pt x="971" y="160"/>
                  </a:lnTo>
                  <a:lnTo>
                    <a:pt x="969" y="155"/>
                  </a:lnTo>
                  <a:lnTo>
                    <a:pt x="968" y="143"/>
                  </a:lnTo>
                  <a:lnTo>
                    <a:pt x="966" y="142"/>
                  </a:lnTo>
                  <a:lnTo>
                    <a:pt x="965" y="141"/>
                  </a:lnTo>
                  <a:lnTo>
                    <a:pt x="964" y="140"/>
                  </a:lnTo>
                  <a:lnTo>
                    <a:pt x="963" y="141"/>
                  </a:lnTo>
                  <a:lnTo>
                    <a:pt x="961" y="141"/>
                  </a:lnTo>
                  <a:lnTo>
                    <a:pt x="959" y="141"/>
                  </a:lnTo>
                  <a:lnTo>
                    <a:pt x="958" y="141"/>
                  </a:lnTo>
                  <a:lnTo>
                    <a:pt x="957" y="140"/>
                  </a:lnTo>
                  <a:lnTo>
                    <a:pt x="956" y="140"/>
                  </a:lnTo>
                  <a:lnTo>
                    <a:pt x="952" y="142"/>
                  </a:lnTo>
                  <a:lnTo>
                    <a:pt x="946" y="144"/>
                  </a:lnTo>
                  <a:lnTo>
                    <a:pt x="942" y="145"/>
                  </a:lnTo>
                  <a:lnTo>
                    <a:pt x="936" y="145"/>
                  </a:lnTo>
                  <a:lnTo>
                    <a:pt x="935" y="145"/>
                  </a:lnTo>
                  <a:lnTo>
                    <a:pt x="933" y="144"/>
                  </a:lnTo>
                  <a:lnTo>
                    <a:pt x="932" y="142"/>
                  </a:lnTo>
                  <a:lnTo>
                    <a:pt x="932" y="141"/>
                  </a:lnTo>
                  <a:lnTo>
                    <a:pt x="931" y="138"/>
                  </a:lnTo>
                  <a:lnTo>
                    <a:pt x="930" y="137"/>
                  </a:lnTo>
                  <a:lnTo>
                    <a:pt x="927" y="137"/>
                  </a:lnTo>
                  <a:lnTo>
                    <a:pt x="923" y="138"/>
                  </a:lnTo>
                  <a:lnTo>
                    <a:pt x="922" y="137"/>
                  </a:lnTo>
                  <a:lnTo>
                    <a:pt x="916" y="135"/>
                  </a:lnTo>
                  <a:lnTo>
                    <a:pt x="913" y="135"/>
                  </a:lnTo>
                  <a:lnTo>
                    <a:pt x="911" y="135"/>
                  </a:lnTo>
                  <a:lnTo>
                    <a:pt x="907" y="137"/>
                  </a:lnTo>
                  <a:lnTo>
                    <a:pt x="906" y="138"/>
                  </a:lnTo>
                  <a:lnTo>
                    <a:pt x="904" y="138"/>
                  </a:lnTo>
                  <a:lnTo>
                    <a:pt x="899" y="136"/>
                  </a:lnTo>
                  <a:lnTo>
                    <a:pt x="903" y="132"/>
                  </a:lnTo>
                  <a:lnTo>
                    <a:pt x="906" y="130"/>
                  </a:lnTo>
                  <a:lnTo>
                    <a:pt x="909" y="127"/>
                  </a:lnTo>
                  <a:lnTo>
                    <a:pt x="907" y="122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4" y="123"/>
                  </a:lnTo>
                  <a:lnTo>
                    <a:pt x="903" y="122"/>
                  </a:lnTo>
                  <a:lnTo>
                    <a:pt x="901" y="121"/>
                  </a:lnTo>
                  <a:lnTo>
                    <a:pt x="899" y="119"/>
                  </a:lnTo>
                  <a:lnTo>
                    <a:pt x="899" y="118"/>
                  </a:lnTo>
                  <a:lnTo>
                    <a:pt x="898" y="117"/>
                  </a:lnTo>
                  <a:lnTo>
                    <a:pt x="899" y="117"/>
                  </a:lnTo>
                  <a:lnTo>
                    <a:pt x="900" y="116"/>
                  </a:lnTo>
                  <a:lnTo>
                    <a:pt x="901" y="116"/>
                  </a:lnTo>
                  <a:lnTo>
                    <a:pt x="901" y="115"/>
                  </a:lnTo>
                  <a:lnTo>
                    <a:pt x="901" y="114"/>
                  </a:lnTo>
                  <a:lnTo>
                    <a:pt x="900" y="112"/>
                  </a:lnTo>
                  <a:lnTo>
                    <a:pt x="900" y="111"/>
                  </a:lnTo>
                  <a:lnTo>
                    <a:pt x="901" y="110"/>
                  </a:lnTo>
                  <a:lnTo>
                    <a:pt x="901" y="108"/>
                  </a:lnTo>
                  <a:lnTo>
                    <a:pt x="901" y="106"/>
                  </a:lnTo>
                  <a:lnTo>
                    <a:pt x="901" y="104"/>
                  </a:lnTo>
                  <a:lnTo>
                    <a:pt x="901" y="103"/>
                  </a:lnTo>
                  <a:lnTo>
                    <a:pt x="900" y="101"/>
                  </a:lnTo>
                  <a:lnTo>
                    <a:pt x="897" y="97"/>
                  </a:lnTo>
                  <a:lnTo>
                    <a:pt x="896" y="96"/>
                  </a:lnTo>
                  <a:lnTo>
                    <a:pt x="896" y="95"/>
                  </a:lnTo>
                  <a:lnTo>
                    <a:pt x="896" y="92"/>
                  </a:lnTo>
                  <a:lnTo>
                    <a:pt x="896" y="91"/>
                  </a:lnTo>
                  <a:lnTo>
                    <a:pt x="894" y="91"/>
                  </a:lnTo>
                  <a:lnTo>
                    <a:pt x="892" y="90"/>
                  </a:lnTo>
                  <a:lnTo>
                    <a:pt x="892" y="89"/>
                  </a:lnTo>
                  <a:lnTo>
                    <a:pt x="892" y="85"/>
                  </a:lnTo>
                  <a:lnTo>
                    <a:pt x="894" y="84"/>
                  </a:lnTo>
                  <a:lnTo>
                    <a:pt x="907" y="80"/>
                  </a:lnTo>
                  <a:lnTo>
                    <a:pt x="912" y="80"/>
                  </a:lnTo>
                  <a:lnTo>
                    <a:pt x="913" y="80"/>
                  </a:lnTo>
                  <a:lnTo>
                    <a:pt x="917" y="77"/>
                  </a:lnTo>
                  <a:lnTo>
                    <a:pt x="917" y="73"/>
                  </a:lnTo>
                  <a:lnTo>
                    <a:pt x="914" y="67"/>
                  </a:lnTo>
                  <a:lnTo>
                    <a:pt x="913" y="66"/>
                  </a:lnTo>
                  <a:lnTo>
                    <a:pt x="911" y="65"/>
                  </a:lnTo>
                  <a:lnTo>
                    <a:pt x="910" y="64"/>
                  </a:lnTo>
                  <a:lnTo>
                    <a:pt x="907" y="60"/>
                  </a:lnTo>
                  <a:lnTo>
                    <a:pt x="906" y="60"/>
                  </a:lnTo>
                  <a:lnTo>
                    <a:pt x="905" y="60"/>
                  </a:lnTo>
                  <a:lnTo>
                    <a:pt x="904" y="60"/>
                  </a:lnTo>
                  <a:lnTo>
                    <a:pt x="903" y="60"/>
                  </a:lnTo>
                  <a:lnTo>
                    <a:pt x="903" y="58"/>
                  </a:lnTo>
                  <a:lnTo>
                    <a:pt x="901" y="58"/>
                  </a:lnTo>
                  <a:lnTo>
                    <a:pt x="901" y="57"/>
                  </a:lnTo>
                  <a:lnTo>
                    <a:pt x="900" y="57"/>
                  </a:lnTo>
                  <a:lnTo>
                    <a:pt x="900" y="56"/>
                  </a:lnTo>
                  <a:lnTo>
                    <a:pt x="897" y="52"/>
                  </a:lnTo>
                  <a:lnTo>
                    <a:pt x="896" y="51"/>
                  </a:lnTo>
                  <a:lnTo>
                    <a:pt x="893" y="51"/>
                  </a:lnTo>
                  <a:lnTo>
                    <a:pt x="893" y="50"/>
                  </a:lnTo>
                  <a:lnTo>
                    <a:pt x="893" y="49"/>
                  </a:lnTo>
                  <a:lnTo>
                    <a:pt x="893" y="46"/>
                  </a:lnTo>
                  <a:lnTo>
                    <a:pt x="892" y="45"/>
                  </a:lnTo>
                  <a:lnTo>
                    <a:pt x="891" y="43"/>
                  </a:lnTo>
                  <a:lnTo>
                    <a:pt x="891" y="40"/>
                  </a:lnTo>
                  <a:lnTo>
                    <a:pt x="890" y="36"/>
                  </a:lnTo>
                  <a:lnTo>
                    <a:pt x="890" y="33"/>
                  </a:lnTo>
                  <a:lnTo>
                    <a:pt x="891" y="30"/>
                  </a:lnTo>
                  <a:lnTo>
                    <a:pt x="891" y="28"/>
                  </a:lnTo>
                  <a:lnTo>
                    <a:pt x="891" y="27"/>
                  </a:lnTo>
                  <a:lnTo>
                    <a:pt x="891" y="26"/>
                  </a:lnTo>
                  <a:lnTo>
                    <a:pt x="890" y="25"/>
                  </a:lnTo>
                  <a:lnTo>
                    <a:pt x="888" y="23"/>
                  </a:lnTo>
                  <a:lnTo>
                    <a:pt x="887" y="21"/>
                  </a:lnTo>
                  <a:lnTo>
                    <a:pt x="883" y="18"/>
                  </a:lnTo>
                  <a:lnTo>
                    <a:pt x="881" y="18"/>
                  </a:lnTo>
                  <a:lnTo>
                    <a:pt x="879" y="13"/>
                  </a:lnTo>
                  <a:lnTo>
                    <a:pt x="878" y="11"/>
                  </a:lnTo>
                  <a:lnTo>
                    <a:pt x="874" y="10"/>
                  </a:lnTo>
                  <a:lnTo>
                    <a:pt x="873" y="7"/>
                  </a:lnTo>
                  <a:lnTo>
                    <a:pt x="872" y="5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68" y="1"/>
                  </a:lnTo>
                  <a:lnTo>
                    <a:pt x="865" y="1"/>
                  </a:lnTo>
                  <a:lnTo>
                    <a:pt x="862" y="2"/>
                  </a:lnTo>
                  <a:lnTo>
                    <a:pt x="855" y="6"/>
                  </a:lnTo>
                  <a:lnTo>
                    <a:pt x="851" y="11"/>
                  </a:lnTo>
                  <a:lnTo>
                    <a:pt x="848" y="11"/>
                  </a:lnTo>
                  <a:lnTo>
                    <a:pt x="847" y="10"/>
                  </a:lnTo>
                  <a:lnTo>
                    <a:pt x="847" y="4"/>
                  </a:lnTo>
                  <a:lnTo>
                    <a:pt x="846" y="2"/>
                  </a:lnTo>
                  <a:lnTo>
                    <a:pt x="845" y="2"/>
                  </a:lnTo>
                  <a:lnTo>
                    <a:pt x="844" y="4"/>
                  </a:lnTo>
                  <a:lnTo>
                    <a:pt x="842" y="5"/>
                  </a:lnTo>
                  <a:lnTo>
                    <a:pt x="841" y="5"/>
                  </a:lnTo>
                  <a:lnTo>
                    <a:pt x="840" y="4"/>
                  </a:lnTo>
                  <a:lnTo>
                    <a:pt x="838" y="2"/>
                  </a:lnTo>
                  <a:lnTo>
                    <a:pt x="836" y="2"/>
                  </a:lnTo>
                  <a:lnTo>
                    <a:pt x="833" y="2"/>
                  </a:lnTo>
                  <a:lnTo>
                    <a:pt x="826" y="0"/>
                  </a:lnTo>
                  <a:lnTo>
                    <a:pt x="825" y="1"/>
                  </a:lnTo>
                  <a:lnTo>
                    <a:pt x="824" y="1"/>
                  </a:lnTo>
                  <a:lnTo>
                    <a:pt x="821" y="5"/>
                  </a:lnTo>
                  <a:lnTo>
                    <a:pt x="820" y="5"/>
                  </a:lnTo>
                  <a:lnTo>
                    <a:pt x="819" y="6"/>
                  </a:lnTo>
                  <a:lnTo>
                    <a:pt x="818" y="6"/>
                  </a:lnTo>
                  <a:lnTo>
                    <a:pt x="816" y="8"/>
                  </a:lnTo>
                  <a:lnTo>
                    <a:pt x="815" y="8"/>
                  </a:lnTo>
                  <a:lnTo>
                    <a:pt x="814" y="8"/>
                  </a:lnTo>
                  <a:lnTo>
                    <a:pt x="813" y="8"/>
                  </a:lnTo>
                  <a:lnTo>
                    <a:pt x="806" y="17"/>
                  </a:lnTo>
                  <a:lnTo>
                    <a:pt x="805" y="17"/>
                  </a:lnTo>
                  <a:lnTo>
                    <a:pt x="802" y="17"/>
                  </a:lnTo>
                  <a:lnTo>
                    <a:pt x="801" y="14"/>
                  </a:lnTo>
                  <a:lnTo>
                    <a:pt x="799" y="14"/>
                  </a:lnTo>
                  <a:lnTo>
                    <a:pt x="796" y="14"/>
                  </a:lnTo>
                  <a:lnTo>
                    <a:pt x="793" y="15"/>
                  </a:lnTo>
                  <a:lnTo>
                    <a:pt x="790" y="15"/>
                  </a:lnTo>
                  <a:lnTo>
                    <a:pt x="776" y="7"/>
                  </a:lnTo>
                  <a:lnTo>
                    <a:pt x="772" y="8"/>
                  </a:lnTo>
                  <a:lnTo>
                    <a:pt x="766" y="6"/>
                  </a:lnTo>
                  <a:lnTo>
                    <a:pt x="762" y="7"/>
                  </a:lnTo>
                  <a:lnTo>
                    <a:pt x="761" y="11"/>
                  </a:lnTo>
                  <a:lnTo>
                    <a:pt x="762" y="12"/>
                  </a:lnTo>
                  <a:lnTo>
                    <a:pt x="763" y="15"/>
                  </a:lnTo>
                  <a:lnTo>
                    <a:pt x="763" y="17"/>
                  </a:lnTo>
                  <a:lnTo>
                    <a:pt x="763" y="18"/>
                  </a:lnTo>
                  <a:lnTo>
                    <a:pt x="762" y="18"/>
                  </a:lnTo>
                  <a:lnTo>
                    <a:pt x="761" y="18"/>
                  </a:lnTo>
                  <a:lnTo>
                    <a:pt x="760" y="19"/>
                  </a:lnTo>
                  <a:lnTo>
                    <a:pt x="760" y="20"/>
                  </a:lnTo>
                  <a:lnTo>
                    <a:pt x="759" y="28"/>
                  </a:lnTo>
                  <a:lnTo>
                    <a:pt x="756" y="33"/>
                  </a:lnTo>
                  <a:lnTo>
                    <a:pt x="753" y="36"/>
                  </a:lnTo>
                  <a:lnTo>
                    <a:pt x="743" y="41"/>
                  </a:lnTo>
                  <a:lnTo>
                    <a:pt x="742" y="41"/>
                  </a:lnTo>
                  <a:lnTo>
                    <a:pt x="737" y="40"/>
                  </a:lnTo>
                  <a:lnTo>
                    <a:pt x="735" y="40"/>
                  </a:lnTo>
                  <a:lnTo>
                    <a:pt x="730" y="43"/>
                  </a:lnTo>
                  <a:lnTo>
                    <a:pt x="729" y="43"/>
                  </a:lnTo>
                  <a:lnTo>
                    <a:pt x="728" y="41"/>
                  </a:lnTo>
                  <a:lnTo>
                    <a:pt x="728" y="39"/>
                  </a:lnTo>
                  <a:lnTo>
                    <a:pt x="728" y="38"/>
                  </a:lnTo>
                  <a:lnTo>
                    <a:pt x="727" y="36"/>
                  </a:lnTo>
                  <a:lnTo>
                    <a:pt x="725" y="33"/>
                  </a:lnTo>
                  <a:lnTo>
                    <a:pt x="723" y="33"/>
                  </a:lnTo>
                  <a:lnTo>
                    <a:pt x="718" y="33"/>
                  </a:lnTo>
                  <a:lnTo>
                    <a:pt x="710" y="34"/>
                  </a:lnTo>
                  <a:lnTo>
                    <a:pt x="696" y="31"/>
                  </a:lnTo>
                  <a:lnTo>
                    <a:pt x="690" y="31"/>
                  </a:lnTo>
                  <a:lnTo>
                    <a:pt x="684" y="34"/>
                  </a:lnTo>
                  <a:lnTo>
                    <a:pt x="683" y="36"/>
                  </a:lnTo>
                  <a:lnTo>
                    <a:pt x="682" y="38"/>
                  </a:lnTo>
                  <a:lnTo>
                    <a:pt x="681" y="40"/>
                  </a:lnTo>
                  <a:lnTo>
                    <a:pt x="678" y="41"/>
                  </a:lnTo>
                  <a:lnTo>
                    <a:pt x="677" y="40"/>
                  </a:lnTo>
                  <a:lnTo>
                    <a:pt x="673" y="38"/>
                  </a:lnTo>
                  <a:lnTo>
                    <a:pt x="671" y="37"/>
                  </a:lnTo>
                  <a:lnTo>
                    <a:pt x="668" y="36"/>
                  </a:lnTo>
                  <a:lnTo>
                    <a:pt x="658" y="37"/>
                  </a:lnTo>
                  <a:lnTo>
                    <a:pt x="657" y="38"/>
                  </a:lnTo>
                  <a:lnTo>
                    <a:pt x="656" y="39"/>
                  </a:lnTo>
                  <a:lnTo>
                    <a:pt x="656" y="40"/>
                  </a:lnTo>
                  <a:lnTo>
                    <a:pt x="656" y="41"/>
                  </a:lnTo>
                  <a:lnTo>
                    <a:pt x="656" y="43"/>
                  </a:lnTo>
                  <a:lnTo>
                    <a:pt x="655" y="44"/>
                  </a:lnTo>
                  <a:lnTo>
                    <a:pt x="657" y="44"/>
                  </a:lnTo>
                  <a:lnTo>
                    <a:pt x="658" y="45"/>
                  </a:lnTo>
                  <a:lnTo>
                    <a:pt x="657" y="46"/>
                  </a:lnTo>
                  <a:lnTo>
                    <a:pt x="656" y="46"/>
                  </a:lnTo>
                  <a:lnTo>
                    <a:pt x="655" y="46"/>
                  </a:lnTo>
                  <a:lnTo>
                    <a:pt x="653" y="46"/>
                  </a:lnTo>
                  <a:lnTo>
                    <a:pt x="653" y="46"/>
                  </a:lnTo>
                  <a:lnTo>
                    <a:pt x="652" y="46"/>
                  </a:lnTo>
                  <a:lnTo>
                    <a:pt x="652" y="47"/>
                  </a:lnTo>
                  <a:lnTo>
                    <a:pt x="652" y="49"/>
                  </a:lnTo>
                  <a:lnTo>
                    <a:pt x="652" y="50"/>
                  </a:lnTo>
                  <a:lnTo>
                    <a:pt x="651" y="51"/>
                  </a:lnTo>
                  <a:lnTo>
                    <a:pt x="650" y="51"/>
                  </a:lnTo>
                  <a:lnTo>
                    <a:pt x="649" y="52"/>
                  </a:lnTo>
                  <a:lnTo>
                    <a:pt x="646" y="52"/>
                  </a:lnTo>
                  <a:lnTo>
                    <a:pt x="646" y="53"/>
                  </a:lnTo>
                  <a:lnTo>
                    <a:pt x="646" y="54"/>
                  </a:lnTo>
                  <a:lnTo>
                    <a:pt x="647" y="54"/>
                  </a:lnTo>
                  <a:lnTo>
                    <a:pt x="647" y="56"/>
                  </a:lnTo>
                  <a:lnTo>
                    <a:pt x="646" y="57"/>
                  </a:lnTo>
                  <a:lnTo>
                    <a:pt x="645" y="58"/>
                  </a:lnTo>
                  <a:lnTo>
                    <a:pt x="643" y="58"/>
                  </a:lnTo>
                  <a:lnTo>
                    <a:pt x="642" y="58"/>
                  </a:lnTo>
                  <a:lnTo>
                    <a:pt x="642" y="59"/>
                  </a:lnTo>
                  <a:lnTo>
                    <a:pt x="642" y="60"/>
                  </a:lnTo>
                  <a:lnTo>
                    <a:pt x="639" y="62"/>
                  </a:lnTo>
                  <a:lnTo>
                    <a:pt x="639" y="63"/>
                  </a:lnTo>
                  <a:lnTo>
                    <a:pt x="639" y="64"/>
                  </a:lnTo>
                  <a:lnTo>
                    <a:pt x="639" y="64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7" y="69"/>
                  </a:lnTo>
                  <a:lnTo>
                    <a:pt x="637" y="70"/>
                  </a:lnTo>
                  <a:lnTo>
                    <a:pt x="637" y="71"/>
                  </a:lnTo>
                  <a:lnTo>
                    <a:pt x="636" y="73"/>
                  </a:lnTo>
                  <a:lnTo>
                    <a:pt x="634" y="73"/>
                  </a:lnTo>
                  <a:lnTo>
                    <a:pt x="633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6"/>
                  </a:lnTo>
                  <a:lnTo>
                    <a:pt x="634" y="77"/>
                  </a:lnTo>
                  <a:lnTo>
                    <a:pt x="634" y="78"/>
                  </a:lnTo>
                  <a:lnTo>
                    <a:pt x="634" y="79"/>
                  </a:lnTo>
                  <a:lnTo>
                    <a:pt x="633" y="80"/>
                  </a:lnTo>
                  <a:lnTo>
                    <a:pt x="633" y="82"/>
                  </a:lnTo>
                  <a:lnTo>
                    <a:pt x="631" y="82"/>
                  </a:lnTo>
                  <a:lnTo>
                    <a:pt x="630" y="82"/>
                  </a:lnTo>
                  <a:lnTo>
                    <a:pt x="630" y="83"/>
                  </a:lnTo>
                  <a:lnTo>
                    <a:pt x="630" y="86"/>
                  </a:lnTo>
                  <a:lnTo>
                    <a:pt x="630" y="88"/>
                  </a:lnTo>
                  <a:lnTo>
                    <a:pt x="629" y="89"/>
                  </a:lnTo>
                  <a:lnTo>
                    <a:pt x="629" y="90"/>
                  </a:lnTo>
                  <a:lnTo>
                    <a:pt x="629" y="91"/>
                  </a:lnTo>
                  <a:lnTo>
                    <a:pt x="627" y="91"/>
                  </a:lnTo>
                  <a:lnTo>
                    <a:pt x="625" y="93"/>
                  </a:lnTo>
                  <a:lnTo>
                    <a:pt x="625" y="95"/>
                  </a:lnTo>
                  <a:lnTo>
                    <a:pt x="627" y="96"/>
                  </a:lnTo>
                  <a:lnTo>
                    <a:pt x="627" y="97"/>
                  </a:lnTo>
                  <a:lnTo>
                    <a:pt x="626" y="97"/>
                  </a:lnTo>
                  <a:lnTo>
                    <a:pt x="626" y="98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1" y="102"/>
                  </a:lnTo>
                  <a:lnTo>
                    <a:pt x="630" y="103"/>
                  </a:lnTo>
                  <a:lnTo>
                    <a:pt x="629" y="103"/>
                  </a:lnTo>
                  <a:lnTo>
                    <a:pt x="630" y="103"/>
                  </a:lnTo>
                  <a:lnTo>
                    <a:pt x="631" y="104"/>
                  </a:lnTo>
                  <a:lnTo>
                    <a:pt x="631" y="105"/>
                  </a:lnTo>
                  <a:lnTo>
                    <a:pt x="631" y="106"/>
                  </a:lnTo>
                  <a:lnTo>
                    <a:pt x="631" y="108"/>
                  </a:lnTo>
                  <a:lnTo>
                    <a:pt x="632" y="109"/>
                  </a:lnTo>
                  <a:lnTo>
                    <a:pt x="633" y="110"/>
                  </a:lnTo>
                  <a:lnTo>
                    <a:pt x="632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1" y="114"/>
                  </a:lnTo>
                  <a:lnTo>
                    <a:pt x="631" y="115"/>
                  </a:lnTo>
                  <a:lnTo>
                    <a:pt x="632" y="115"/>
                  </a:lnTo>
                  <a:lnTo>
                    <a:pt x="633" y="116"/>
                  </a:lnTo>
                  <a:lnTo>
                    <a:pt x="634" y="119"/>
                  </a:lnTo>
                  <a:lnTo>
                    <a:pt x="634" y="121"/>
                  </a:lnTo>
                  <a:lnTo>
                    <a:pt x="636" y="122"/>
                  </a:lnTo>
                  <a:lnTo>
                    <a:pt x="634" y="122"/>
                  </a:lnTo>
                  <a:lnTo>
                    <a:pt x="634" y="125"/>
                  </a:lnTo>
                  <a:lnTo>
                    <a:pt x="633" y="128"/>
                  </a:lnTo>
                  <a:lnTo>
                    <a:pt x="631" y="130"/>
                  </a:lnTo>
                  <a:lnTo>
                    <a:pt x="630" y="131"/>
                  </a:lnTo>
                  <a:lnTo>
                    <a:pt x="629" y="132"/>
                  </a:lnTo>
                  <a:lnTo>
                    <a:pt x="629" y="134"/>
                  </a:lnTo>
                  <a:lnTo>
                    <a:pt x="629" y="136"/>
                  </a:lnTo>
                  <a:lnTo>
                    <a:pt x="629" y="137"/>
                  </a:lnTo>
                  <a:lnTo>
                    <a:pt x="627" y="137"/>
                  </a:lnTo>
                  <a:lnTo>
                    <a:pt x="626" y="136"/>
                  </a:lnTo>
                  <a:lnTo>
                    <a:pt x="626" y="135"/>
                  </a:lnTo>
                  <a:lnTo>
                    <a:pt x="625" y="135"/>
                  </a:lnTo>
                  <a:lnTo>
                    <a:pt x="624" y="134"/>
                  </a:lnTo>
                  <a:lnTo>
                    <a:pt x="623" y="135"/>
                  </a:lnTo>
                  <a:lnTo>
                    <a:pt x="621" y="134"/>
                  </a:lnTo>
                  <a:lnTo>
                    <a:pt x="620" y="131"/>
                  </a:lnTo>
                  <a:lnTo>
                    <a:pt x="619" y="131"/>
                  </a:lnTo>
                  <a:lnTo>
                    <a:pt x="618" y="131"/>
                  </a:lnTo>
                  <a:lnTo>
                    <a:pt x="616" y="131"/>
                  </a:lnTo>
                  <a:lnTo>
                    <a:pt x="614" y="130"/>
                  </a:lnTo>
                  <a:lnTo>
                    <a:pt x="613" y="130"/>
                  </a:lnTo>
                  <a:lnTo>
                    <a:pt x="611" y="127"/>
                  </a:lnTo>
                  <a:lnTo>
                    <a:pt x="611" y="125"/>
                  </a:lnTo>
                  <a:lnTo>
                    <a:pt x="611" y="123"/>
                  </a:lnTo>
                  <a:lnTo>
                    <a:pt x="611" y="122"/>
                  </a:lnTo>
                  <a:lnTo>
                    <a:pt x="611" y="121"/>
                  </a:lnTo>
                  <a:lnTo>
                    <a:pt x="611" y="119"/>
                  </a:lnTo>
                  <a:lnTo>
                    <a:pt x="611" y="118"/>
                  </a:lnTo>
                  <a:lnTo>
                    <a:pt x="611" y="117"/>
                  </a:lnTo>
                  <a:lnTo>
                    <a:pt x="606" y="115"/>
                  </a:lnTo>
                  <a:lnTo>
                    <a:pt x="605" y="114"/>
                  </a:lnTo>
                  <a:lnTo>
                    <a:pt x="603" y="110"/>
                  </a:lnTo>
                  <a:lnTo>
                    <a:pt x="600" y="108"/>
                  </a:lnTo>
                  <a:lnTo>
                    <a:pt x="598" y="108"/>
                  </a:lnTo>
                  <a:lnTo>
                    <a:pt x="587" y="108"/>
                  </a:lnTo>
                  <a:lnTo>
                    <a:pt x="585" y="108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79" y="110"/>
                  </a:lnTo>
                  <a:lnTo>
                    <a:pt x="578" y="110"/>
                  </a:lnTo>
                  <a:lnTo>
                    <a:pt x="577" y="112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67" y="112"/>
                  </a:lnTo>
                  <a:lnTo>
                    <a:pt x="566" y="111"/>
                  </a:lnTo>
                  <a:lnTo>
                    <a:pt x="566" y="110"/>
                  </a:lnTo>
                  <a:lnTo>
                    <a:pt x="565" y="108"/>
                  </a:lnTo>
                  <a:lnTo>
                    <a:pt x="564" y="106"/>
                  </a:lnTo>
                  <a:lnTo>
                    <a:pt x="561" y="106"/>
                  </a:lnTo>
                  <a:lnTo>
                    <a:pt x="560" y="106"/>
                  </a:lnTo>
                  <a:lnTo>
                    <a:pt x="558" y="108"/>
                  </a:lnTo>
                  <a:lnTo>
                    <a:pt x="557" y="109"/>
                  </a:lnTo>
                  <a:lnTo>
                    <a:pt x="555" y="110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4"/>
                  </a:lnTo>
                  <a:lnTo>
                    <a:pt x="549" y="115"/>
                  </a:lnTo>
                  <a:lnTo>
                    <a:pt x="548" y="118"/>
                  </a:lnTo>
                  <a:lnTo>
                    <a:pt x="547" y="119"/>
                  </a:lnTo>
                  <a:lnTo>
                    <a:pt x="546" y="119"/>
                  </a:lnTo>
                  <a:lnTo>
                    <a:pt x="542" y="118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8" y="122"/>
                  </a:lnTo>
                  <a:lnTo>
                    <a:pt x="536" y="122"/>
                  </a:lnTo>
                  <a:lnTo>
                    <a:pt x="534" y="121"/>
                  </a:lnTo>
                  <a:lnTo>
                    <a:pt x="533" y="119"/>
                  </a:lnTo>
                  <a:lnTo>
                    <a:pt x="533" y="116"/>
                  </a:lnTo>
                  <a:lnTo>
                    <a:pt x="532" y="114"/>
                  </a:lnTo>
                  <a:lnTo>
                    <a:pt x="531" y="112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9" y="106"/>
                  </a:lnTo>
                  <a:lnTo>
                    <a:pt x="529" y="103"/>
                  </a:lnTo>
                  <a:lnTo>
                    <a:pt x="528" y="102"/>
                  </a:lnTo>
                  <a:lnTo>
                    <a:pt x="526" y="98"/>
                  </a:lnTo>
                  <a:lnTo>
                    <a:pt x="525" y="93"/>
                  </a:lnTo>
                  <a:lnTo>
                    <a:pt x="523" y="92"/>
                  </a:lnTo>
                  <a:lnTo>
                    <a:pt x="522" y="91"/>
                  </a:lnTo>
                  <a:lnTo>
                    <a:pt x="519" y="90"/>
                  </a:lnTo>
                  <a:lnTo>
                    <a:pt x="518" y="90"/>
                  </a:lnTo>
                  <a:lnTo>
                    <a:pt x="516" y="91"/>
                  </a:lnTo>
                  <a:lnTo>
                    <a:pt x="514" y="92"/>
                  </a:lnTo>
                  <a:lnTo>
                    <a:pt x="513" y="96"/>
                  </a:lnTo>
                  <a:lnTo>
                    <a:pt x="510" y="98"/>
                  </a:lnTo>
                  <a:lnTo>
                    <a:pt x="509" y="98"/>
                  </a:lnTo>
                  <a:lnTo>
                    <a:pt x="505" y="98"/>
                  </a:lnTo>
                  <a:lnTo>
                    <a:pt x="502" y="99"/>
                  </a:lnTo>
                  <a:lnTo>
                    <a:pt x="500" y="101"/>
                  </a:lnTo>
                  <a:lnTo>
                    <a:pt x="497" y="103"/>
                  </a:lnTo>
                  <a:lnTo>
                    <a:pt x="496" y="104"/>
                  </a:lnTo>
                  <a:lnTo>
                    <a:pt x="494" y="108"/>
                  </a:lnTo>
                  <a:lnTo>
                    <a:pt x="494" y="110"/>
                  </a:lnTo>
                  <a:lnTo>
                    <a:pt x="494" y="115"/>
                  </a:lnTo>
                  <a:lnTo>
                    <a:pt x="494" y="116"/>
                  </a:lnTo>
                  <a:lnTo>
                    <a:pt x="493" y="118"/>
                  </a:lnTo>
                  <a:lnTo>
                    <a:pt x="492" y="116"/>
                  </a:lnTo>
                  <a:lnTo>
                    <a:pt x="492" y="114"/>
                  </a:lnTo>
                  <a:lnTo>
                    <a:pt x="490" y="112"/>
                  </a:lnTo>
                  <a:lnTo>
                    <a:pt x="489" y="112"/>
                  </a:lnTo>
                  <a:lnTo>
                    <a:pt x="488" y="114"/>
                  </a:lnTo>
                  <a:lnTo>
                    <a:pt x="486" y="114"/>
                  </a:lnTo>
                  <a:lnTo>
                    <a:pt x="486" y="111"/>
                  </a:lnTo>
                  <a:lnTo>
                    <a:pt x="484" y="110"/>
                  </a:lnTo>
                  <a:lnTo>
                    <a:pt x="483" y="103"/>
                  </a:lnTo>
                  <a:lnTo>
                    <a:pt x="483" y="102"/>
                  </a:lnTo>
                  <a:lnTo>
                    <a:pt x="483" y="99"/>
                  </a:lnTo>
                  <a:lnTo>
                    <a:pt x="481" y="99"/>
                  </a:lnTo>
                  <a:lnTo>
                    <a:pt x="474" y="97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3"/>
                  </a:lnTo>
                  <a:lnTo>
                    <a:pt x="463" y="103"/>
                  </a:lnTo>
                  <a:lnTo>
                    <a:pt x="462" y="102"/>
                  </a:lnTo>
                  <a:lnTo>
                    <a:pt x="462" y="98"/>
                  </a:lnTo>
                  <a:lnTo>
                    <a:pt x="461" y="97"/>
                  </a:lnTo>
                  <a:lnTo>
                    <a:pt x="461" y="96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6" y="91"/>
                  </a:lnTo>
                  <a:lnTo>
                    <a:pt x="456" y="90"/>
                  </a:lnTo>
                  <a:lnTo>
                    <a:pt x="456" y="89"/>
                  </a:lnTo>
                  <a:lnTo>
                    <a:pt x="455" y="88"/>
                  </a:lnTo>
                  <a:lnTo>
                    <a:pt x="454" y="88"/>
                  </a:lnTo>
                  <a:lnTo>
                    <a:pt x="451" y="89"/>
                  </a:lnTo>
                  <a:lnTo>
                    <a:pt x="450" y="90"/>
                  </a:lnTo>
                  <a:lnTo>
                    <a:pt x="449" y="92"/>
                  </a:lnTo>
                  <a:lnTo>
                    <a:pt x="445" y="97"/>
                  </a:lnTo>
                  <a:lnTo>
                    <a:pt x="444" y="99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35" y="99"/>
                  </a:lnTo>
                  <a:lnTo>
                    <a:pt x="434" y="98"/>
                  </a:lnTo>
                  <a:lnTo>
                    <a:pt x="429" y="93"/>
                  </a:lnTo>
                  <a:lnTo>
                    <a:pt x="427" y="92"/>
                  </a:lnTo>
                  <a:lnTo>
                    <a:pt x="425" y="92"/>
                  </a:lnTo>
                  <a:lnTo>
                    <a:pt x="424" y="93"/>
                  </a:lnTo>
                  <a:lnTo>
                    <a:pt x="423" y="96"/>
                  </a:lnTo>
                  <a:lnTo>
                    <a:pt x="422" y="98"/>
                  </a:lnTo>
                  <a:lnTo>
                    <a:pt x="422" y="101"/>
                  </a:lnTo>
                  <a:lnTo>
                    <a:pt x="423" y="102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2" y="104"/>
                  </a:lnTo>
                  <a:lnTo>
                    <a:pt x="418" y="109"/>
                  </a:lnTo>
                  <a:lnTo>
                    <a:pt x="417" y="110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5" y="102"/>
                  </a:lnTo>
                  <a:lnTo>
                    <a:pt x="416" y="98"/>
                  </a:lnTo>
                  <a:lnTo>
                    <a:pt x="415" y="96"/>
                  </a:lnTo>
                  <a:lnTo>
                    <a:pt x="414" y="95"/>
                  </a:lnTo>
                  <a:lnTo>
                    <a:pt x="410" y="95"/>
                  </a:lnTo>
                  <a:lnTo>
                    <a:pt x="402" y="91"/>
                  </a:lnTo>
                  <a:lnTo>
                    <a:pt x="399" y="91"/>
                  </a:lnTo>
                  <a:lnTo>
                    <a:pt x="397" y="92"/>
                  </a:lnTo>
                  <a:lnTo>
                    <a:pt x="396" y="95"/>
                  </a:lnTo>
                  <a:lnTo>
                    <a:pt x="393" y="95"/>
                  </a:lnTo>
                  <a:lnTo>
                    <a:pt x="392" y="96"/>
                  </a:lnTo>
                  <a:lnTo>
                    <a:pt x="388" y="95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3" y="95"/>
                  </a:lnTo>
                  <a:lnTo>
                    <a:pt x="383" y="92"/>
                  </a:lnTo>
                  <a:lnTo>
                    <a:pt x="384" y="90"/>
                  </a:lnTo>
                  <a:lnTo>
                    <a:pt x="384" y="88"/>
                  </a:lnTo>
                  <a:lnTo>
                    <a:pt x="382" y="88"/>
                  </a:lnTo>
                  <a:lnTo>
                    <a:pt x="380" y="88"/>
                  </a:lnTo>
                  <a:lnTo>
                    <a:pt x="379" y="88"/>
                  </a:lnTo>
                  <a:lnTo>
                    <a:pt x="378" y="86"/>
                  </a:lnTo>
                  <a:lnTo>
                    <a:pt x="377" y="84"/>
                  </a:lnTo>
                  <a:lnTo>
                    <a:pt x="377" y="80"/>
                  </a:lnTo>
                  <a:lnTo>
                    <a:pt x="377" y="78"/>
                  </a:lnTo>
                  <a:lnTo>
                    <a:pt x="377" y="76"/>
                  </a:lnTo>
                  <a:lnTo>
                    <a:pt x="375" y="75"/>
                  </a:lnTo>
                  <a:lnTo>
                    <a:pt x="371" y="75"/>
                  </a:lnTo>
                  <a:lnTo>
                    <a:pt x="365" y="75"/>
                  </a:lnTo>
                  <a:lnTo>
                    <a:pt x="357" y="76"/>
                  </a:lnTo>
                  <a:lnTo>
                    <a:pt x="353" y="76"/>
                  </a:lnTo>
                  <a:lnTo>
                    <a:pt x="338" y="70"/>
                  </a:lnTo>
                  <a:lnTo>
                    <a:pt x="323" y="70"/>
                  </a:lnTo>
                  <a:lnTo>
                    <a:pt x="321" y="69"/>
                  </a:lnTo>
                  <a:lnTo>
                    <a:pt x="320" y="67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19" y="64"/>
                  </a:lnTo>
                  <a:lnTo>
                    <a:pt x="301" y="63"/>
                  </a:lnTo>
                  <a:lnTo>
                    <a:pt x="299" y="62"/>
                  </a:lnTo>
                  <a:lnTo>
                    <a:pt x="295" y="58"/>
                  </a:lnTo>
                  <a:lnTo>
                    <a:pt x="293" y="57"/>
                  </a:lnTo>
                  <a:lnTo>
                    <a:pt x="287" y="57"/>
                  </a:lnTo>
                  <a:lnTo>
                    <a:pt x="271" y="54"/>
                  </a:lnTo>
                  <a:lnTo>
                    <a:pt x="266" y="56"/>
                  </a:lnTo>
                  <a:lnTo>
                    <a:pt x="255" y="56"/>
                  </a:lnTo>
                  <a:lnTo>
                    <a:pt x="241" y="54"/>
                  </a:lnTo>
                  <a:lnTo>
                    <a:pt x="228" y="51"/>
                  </a:lnTo>
                  <a:lnTo>
                    <a:pt x="225" y="51"/>
                  </a:lnTo>
                  <a:lnTo>
                    <a:pt x="221" y="52"/>
                  </a:lnTo>
                  <a:lnTo>
                    <a:pt x="214" y="57"/>
                  </a:lnTo>
                  <a:lnTo>
                    <a:pt x="193" y="60"/>
                  </a:lnTo>
                  <a:lnTo>
                    <a:pt x="191" y="59"/>
                  </a:lnTo>
                  <a:lnTo>
                    <a:pt x="187" y="59"/>
                  </a:lnTo>
                  <a:lnTo>
                    <a:pt x="169" y="60"/>
                  </a:lnTo>
                  <a:lnTo>
                    <a:pt x="167" y="60"/>
                  </a:lnTo>
                  <a:lnTo>
                    <a:pt x="165" y="63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0" y="76"/>
                  </a:lnTo>
                  <a:lnTo>
                    <a:pt x="158" y="79"/>
                  </a:lnTo>
                  <a:lnTo>
                    <a:pt x="150" y="85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1"/>
                  </a:lnTo>
                  <a:lnTo>
                    <a:pt x="129" y="90"/>
                  </a:lnTo>
                  <a:lnTo>
                    <a:pt x="127" y="90"/>
                  </a:lnTo>
                  <a:lnTo>
                    <a:pt x="121" y="89"/>
                  </a:lnTo>
                  <a:lnTo>
                    <a:pt x="119" y="89"/>
                  </a:lnTo>
                  <a:lnTo>
                    <a:pt x="112" y="90"/>
                  </a:lnTo>
                  <a:lnTo>
                    <a:pt x="111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10" y="96"/>
                  </a:lnTo>
                  <a:lnTo>
                    <a:pt x="111" y="102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1" y="105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7" y="116"/>
                  </a:lnTo>
                  <a:lnTo>
                    <a:pt x="117" y="117"/>
                  </a:lnTo>
                  <a:lnTo>
                    <a:pt x="116" y="118"/>
                  </a:lnTo>
                  <a:lnTo>
                    <a:pt x="116" y="119"/>
                  </a:lnTo>
                  <a:lnTo>
                    <a:pt x="116" y="122"/>
                  </a:lnTo>
                  <a:lnTo>
                    <a:pt x="115" y="122"/>
                  </a:lnTo>
                  <a:lnTo>
                    <a:pt x="114" y="123"/>
                  </a:lnTo>
                  <a:lnTo>
                    <a:pt x="112" y="125"/>
                  </a:lnTo>
                  <a:lnTo>
                    <a:pt x="112" y="127"/>
                  </a:lnTo>
                  <a:lnTo>
                    <a:pt x="112" y="130"/>
                  </a:lnTo>
                  <a:lnTo>
                    <a:pt x="114" y="130"/>
                  </a:lnTo>
                  <a:lnTo>
                    <a:pt x="115" y="130"/>
                  </a:lnTo>
                  <a:lnTo>
                    <a:pt x="116" y="131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7" y="144"/>
                  </a:lnTo>
                  <a:lnTo>
                    <a:pt x="130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30" y="154"/>
                  </a:lnTo>
                  <a:lnTo>
                    <a:pt x="131" y="157"/>
                  </a:lnTo>
                  <a:lnTo>
                    <a:pt x="132" y="158"/>
                  </a:lnTo>
                  <a:lnTo>
                    <a:pt x="132" y="162"/>
                  </a:lnTo>
                  <a:lnTo>
                    <a:pt x="132" y="163"/>
                  </a:lnTo>
                  <a:lnTo>
                    <a:pt x="132" y="164"/>
                  </a:lnTo>
                  <a:lnTo>
                    <a:pt x="134" y="164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6" y="167"/>
                  </a:lnTo>
                  <a:lnTo>
                    <a:pt x="136" y="168"/>
                  </a:lnTo>
                  <a:lnTo>
                    <a:pt x="136" y="169"/>
                  </a:lnTo>
                  <a:lnTo>
                    <a:pt x="137" y="171"/>
                  </a:lnTo>
                  <a:lnTo>
                    <a:pt x="138" y="173"/>
                  </a:lnTo>
                  <a:lnTo>
                    <a:pt x="143" y="177"/>
                  </a:lnTo>
                  <a:lnTo>
                    <a:pt x="149" y="181"/>
                  </a:lnTo>
                  <a:lnTo>
                    <a:pt x="150" y="183"/>
                  </a:lnTo>
                  <a:lnTo>
                    <a:pt x="150" y="184"/>
                  </a:lnTo>
                  <a:lnTo>
                    <a:pt x="148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1" y="184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6" y="188"/>
                  </a:lnTo>
                  <a:lnTo>
                    <a:pt x="136" y="190"/>
                  </a:lnTo>
                  <a:lnTo>
                    <a:pt x="137" y="192"/>
                  </a:lnTo>
                  <a:lnTo>
                    <a:pt x="139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42" y="197"/>
                  </a:lnTo>
                  <a:lnTo>
                    <a:pt x="143" y="199"/>
                  </a:lnTo>
                  <a:lnTo>
                    <a:pt x="145" y="200"/>
                  </a:lnTo>
                  <a:lnTo>
                    <a:pt x="145" y="202"/>
                  </a:lnTo>
                  <a:lnTo>
                    <a:pt x="145" y="205"/>
                  </a:lnTo>
                  <a:lnTo>
                    <a:pt x="148" y="209"/>
                  </a:lnTo>
                  <a:lnTo>
                    <a:pt x="147" y="213"/>
                  </a:lnTo>
                  <a:lnTo>
                    <a:pt x="147" y="218"/>
                  </a:lnTo>
                  <a:lnTo>
                    <a:pt x="148" y="219"/>
                  </a:lnTo>
                  <a:lnTo>
                    <a:pt x="148" y="220"/>
                  </a:lnTo>
                  <a:lnTo>
                    <a:pt x="147" y="221"/>
                  </a:lnTo>
                  <a:lnTo>
                    <a:pt x="145" y="222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41" y="229"/>
                  </a:lnTo>
                  <a:lnTo>
                    <a:pt x="139" y="231"/>
                  </a:lnTo>
                  <a:lnTo>
                    <a:pt x="139" y="232"/>
                  </a:lnTo>
                  <a:lnTo>
                    <a:pt x="138" y="235"/>
                  </a:lnTo>
                  <a:lnTo>
                    <a:pt x="134" y="238"/>
                  </a:lnTo>
                  <a:lnTo>
                    <a:pt x="121" y="238"/>
                  </a:lnTo>
                  <a:lnTo>
                    <a:pt x="118" y="239"/>
                  </a:lnTo>
                  <a:lnTo>
                    <a:pt x="117" y="239"/>
                  </a:lnTo>
                  <a:lnTo>
                    <a:pt x="116" y="240"/>
                  </a:lnTo>
                  <a:lnTo>
                    <a:pt x="115" y="242"/>
                  </a:lnTo>
                  <a:lnTo>
                    <a:pt x="114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06" y="253"/>
                  </a:lnTo>
                  <a:lnTo>
                    <a:pt x="104" y="254"/>
                  </a:lnTo>
                  <a:lnTo>
                    <a:pt x="102" y="258"/>
                  </a:lnTo>
                  <a:lnTo>
                    <a:pt x="98" y="260"/>
                  </a:lnTo>
                  <a:lnTo>
                    <a:pt x="80" y="279"/>
                  </a:lnTo>
                  <a:lnTo>
                    <a:pt x="78" y="283"/>
                  </a:lnTo>
                  <a:lnTo>
                    <a:pt x="75" y="284"/>
                  </a:lnTo>
                  <a:lnTo>
                    <a:pt x="73" y="287"/>
                  </a:lnTo>
                  <a:lnTo>
                    <a:pt x="65" y="300"/>
                  </a:lnTo>
                  <a:lnTo>
                    <a:pt x="62" y="303"/>
                  </a:lnTo>
                  <a:lnTo>
                    <a:pt x="62" y="304"/>
                  </a:lnTo>
                  <a:lnTo>
                    <a:pt x="60" y="306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7" y="309"/>
                  </a:lnTo>
                  <a:lnTo>
                    <a:pt x="52" y="318"/>
                  </a:lnTo>
                  <a:lnTo>
                    <a:pt x="51" y="319"/>
                  </a:lnTo>
                  <a:lnTo>
                    <a:pt x="50" y="319"/>
                  </a:lnTo>
                  <a:lnTo>
                    <a:pt x="49" y="320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5" y="325"/>
                  </a:lnTo>
                  <a:lnTo>
                    <a:pt x="40" y="332"/>
                  </a:lnTo>
                  <a:lnTo>
                    <a:pt x="39" y="337"/>
                  </a:lnTo>
                  <a:lnTo>
                    <a:pt x="40" y="342"/>
                  </a:lnTo>
                  <a:lnTo>
                    <a:pt x="40" y="343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43" y="351"/>
                  </a:lnTo>
                  <a:lnTo>
                    <a:pt x="44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5" y="366"/>
                  </a:lnTo>
                  <a:lnTo>
                    <a:pt x="45" y="368"/>
                  </a:lnTo>
                  <a:lnTo>
                    <a:pt x="45" y="371"/>
                  </a:lnTo>
                  <a:lnTo>
                    <a:pt x="44" y="376"/>
                  </a:lnTo>
                  <a:lnTo>
                    <a:pt x="43" y="378"/>
                  </a:lnTo>
                  <a:lnTo>
                    <a:pt x="41" y="379"/>
                  </a:lnTo>
                  <a:lnTo>
                    <a:pt x="43" y="381"/>
                  </a:lnTo>
                  <a:lnTo>
                    <a:pt x="43" y="379"/>
                  </a:lnTo>
                  <a:lnTo>
                    <a:pt x="44" y="378"/>
                  </a:lnTo>
                  <a:lnTo>
                    <a:pt x="45" y="379"/>
                  </a:lnTo>
                  <a:lnTo>
                    <a:pt x="46" y="382"/>
                  </a:lnTo>
                  <a:lnTo>
                    <a:pt x="49" y="384"/>
                  </a:lnTo>
                  <a:lnTo>
                    <a:pt x="50" y="385"/>
                  </a:lnTo>
                  <a:lnTo>
                    <a:pt x="53" y="388"/>
                  </a:lnTo>
                  <a:lnTo>
                    <a:pt x="54" y="388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2"/>
                  </a:lnTo>
                  <a:lnTo>
                    <a:pt x="53" y="394"/>
                  </a:lnTo>
                  <a:lnTo>
                    <a:pt x="54" y="396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6"/>
                  </a:lnTo>
                  <a:lnTo>
                    <a:pt x="50" y="395"/>
                  </a:lnTo>
                  <a:lnTo>
                    <a:pt x="49" y="395"/>
                  </a:lnTo>
                  <a:lnTo>
                    <a:pt x="47" y="392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2"/>
                  </a:lnTo>
                  <a:lnTo>
                    <a:pt x="43" y="392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7" y="391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9"/>
                  </a:lnTo>
                  <a:lnTo>
                    <a:pt x="30" y="391"/>
                  </a:lnTo>
                  <a:lnTo>
                    <a:pt x="30" y="394"/>
                  </a:lnTo>
                  <a:lnTo>
                    <a:pt x="30" y="396"/>
                  </a:lnTo>
                  <a:lnTo>
                    <a:pt x="30" y="398"/>
                  </a:lnTo>
                  <a:lnTo>
                    <a:pt x="28" y="399"/>
                  </a:lnTo>
                  <a:lnTo>
                    <a:pt x="25" y="399"/>
                  </a:lnTo>
                  <a:lnTo>
                    <a:pt x="24" y="401"/>
                  </a:lnTo>
                  <a:lnTo>
                    <a:pt x="23" y="405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1" y="410"/>
                  </a:lnTo>
                  <a:lnTo>
                    <a:pt x="20" y="411"/>
                  </a:lnTo>
                  <a:lnTo>
                    <a:pt x="18" y="414"/>
                  </a:lnTo>
                  <a:lnTo>
                    <a:pt x="18" y="415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21"/>
                  </a:lnTo>
                  <a:lnTo>
                    <a:pt x="17" y="423"/>
                  </a:lnTo>
                  <a:lnTo>
                    <a:pt x="17" y="423"/>
                  </a:lnTo>
                  <a:lnTo>
                    <a:pt x="17" y="424"/>
                  </a:lnTo>
                  <a:lnTo>
                    <a:pt x="15" y="425"/>
                  </a:lnTo>
                  <a:lnTo>
                    <a:pt x="15" y="427"/>
                  </a:lnTo>
                  <a:lnTo>
                    <a:pt x="15" y="429"/>
                  </a:lnTo>
                  <a:lnTo>
                    <a:pt x="15" y="431"/>
                  </a:lnTo>
                  <a:lnTo>
                    <a:pt x="14" y="434"/>
                  </a:lnTo>
                  <a:lnTo>
                    <a:pt x="13" y="435"/>
                  </a:lnTo>
                  <a:lnTo>
                    <a:pt x="12" y="436"/>
                  </a:lnTo>
                  <a:lnTo>
                    <a:pt x="10" y="437"/>
                  </a:lnTo>
                  <a:lnTo>
                    <a:pt x="8" y="437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7" y="441"/>
                  </a:lnTo>
                  <a:lnTo>
                    <a:pt x="2" y="444"/>
                  </a:lnTo>
                  <a:lnTo>
                    <a:pt x="1" y="446"/>
                  </a:lnTo>
                  <a:lnTo>
                    <a:pt x="0" y="448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6"/>
                  </a:lnTo>
                  <a:lnTo>
                    <a:pt x="0" y="466"/>
                  </a:lnTo>
                  <a:lnTo>
                    <a:pt x="2" y="466"/>
                  </a:lnTo>
                  <a:lnTo>
                    <a:pt x="4" y="464"/>
                  </a:lnTo>
                  <a:lnTo>
                    <a:pt x="6" y="463"/>
                  </a:lnTo>
                  <a:lnTo>
                    <a:pt x="8" y="463"/>
                  </a:lnTo>
                  <a:lnTo>
                    <a:pt x="11" y="466"/>
                  </a:lnTo>
                  <a:lnTo>
                    <a:pt x="10" y="469"/>
                  </a:lnTo>
                  <a:lnTo>
                    <a:pt x="10" y="470"/>
                  </a:lnTo>
                  <a:lnTo>
                    <a:pt x="12" y="470"/>
                  </a:lnTo>
                  <a:lnTo>
                    <a:pt x="13" y="470"/>
                  </a:lnTo>
                  <a:lnTo>
                    <a:pt x="13" y="472"/>
                  </a:lnTo>
                  <a:lnTo>
                    <a:pt x="13" y="473"/>
                  </a:lnTo>
                  <a:lnTo>
                    <a:pt x="13" y="473"/>
                  </a:lnTo>
                  <a:lnTo>
                    <a:pt x="13" y="475"/>
                  </a:lnTo>
                  <a:lnTo>
                    <a:pt x="14" y="477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19" y="483"/>
                  </a:lnTo>
                  <a:lnTo>
                    <a:pt x="19" y="482"/>
                  </a:lnTo>
                  <a:lnTo>
                    <a:pt x="20" y="482"/>
                  </a:lnTo>
                  <a:lnTo>
                    <a:pt x="21" y="483"/>
                  </a:lnTo>
                  <a:lnTo>
                    <a:pt x="23" y="483"/>
                  </a:lnTo>
                  <a:lnTo>
                    <a:pt x="24" y="483"/>
                  </a:lnTo>
                  <a:lnTo>
                    <a:pt x="25" y="482"/>
                  </a:lnTo>
                  <a:lnTo>
                    <a:pt x="26" y="482"/>
                  </a:lnTo>
                  <a:lnTo>
                    <a:pt x="26" y="483"/>
                  </a:lnTo>
                  <a:lnTo>
                    <a:pt x="32" y="490"/>
                  </a:lnTo>
                  <a:lnTo>
                    <a:pt x="33" y="493"/>
                  </a:lnTo>
                  <a:lnTo>
                    <a:pt x="34" y="496"/>
                  </a:lnTo>
                  <a:lnTo>
                    <a:pt x="36" y="500"/>
                  </a:lnTo>
                  <a:lnTo>
                    <a:pt x="37" y="499"/>
                  </a:lnTo>
                  <a:lnTo>
                    <a:pt x="43" y="499"/>
                  </a:lnTo>
                  <a:lnTo>
                    <a:pt x="44" y="499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7" y="499"/>
                  </a:lnTo>
                  <a:lnTo>
                    <a:pt x="50" y="501"/>
                  </a:lnTo>
                  <a:lnTo>
                    <a:pt x="52" y="501"/>
                  </a:lnTo>
                  <a:lnTo>
                    <a:pt x="53" y="502"/>
                  </a:lnTo>
                  <a:lnTo>
                    <a:pt x="54" y="505"/>
                  </a:lnTo>
                  <a:lnTo>
                    <a:pt x="54" y="507"/>
                  </a:lnTo>
                  <a:lnTo>
                    <a:pt x="54" y="508"/>
                  </a:lnTo>
                  <a:lnTo>
                    <a:pt x="53" y="509"/>
                  </a:lnTo>
                  <a:lnTo>
                    <a:pt x="53" y="511"/>
                  </a:lnTo>
                  <a:lnTo>
                    <a:pt x="52" y="513"/>
                  </a:lnTo>
                  <a:lnTo>
                    <a:pt x="53" y="514"/>
                  </a:lnTo>
                  <a:lnTo>
                    <a:pt x="56" y="516"/>
                  </a:lnTo>
                  <a:lnTo>
                    <a:pt x="57" y="515"/>
                  </a:lnTo>
                  <a:lnTo>
                    <a:pt x="59" y="514"/>
                  </a:lnTo>
                  <a:lnTo>
                    <a:pt x="59" y="513"/>
                  </a:lnTo>
                  <a:lnTo>
                    <a:pt x="59" y="511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2" y="509"/>
                  </a:lnTo>
                  <a:lnTo>
                    <a:pt x="63" y="511"/>
                  </a:lnTo>
                  <a:lnTo>
                    <a:pt x="64" y="512"/>
                  </a:lnTo>
                  <a:lnTo>
                    <a:pt x="65" y="512"/>
                  </a:lnTo>
                  <a:lnTo>
                    <a:pt x="67" y="512"/>
                  </a:lnTo>
                  <a:lnTo>
                    <a:pt x="70" y="509"/>
                  </a:lnTo>
                  <a:lnTo>
                    <a:pt x="71" y="507"/>
                  </a:lnTo>
                  <a:lnTo>
                    <a:pt x="73" y="501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82" y="501"/>
                  </a:lnTo>
                  <a:lnTo>
                    <a:pt x="84" y="501"/>
                  </a:lnTo>
                  <a:lnTo>
                    <a:pt x="86" y="506"/>
                  </a:lnTo>
                  <a:lnTo>
                    <a:pt x="90" y="508"/>
                  </a:lnTo>
                  <a:lnTo>
                    <a:pt x="92" y="511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9" y="513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2" y="511"/>
                  </a:lnTo>
                  <a:lnTo>
                    <a:pt x="103" y="511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8" y="509"/>
                  </a:lnTo>
                  <a:lnTo>
                    <a:pt x="114" y="511"/>
                  </a:lnTo>
                  <a:lnTo>
                    <a:pt x="116" y="512"/>
                  </a:lnTo>
                  <a:lnTo>
                    <a:pt x="118" y="512"/>
                  </a:lnTo>
                  <a:lnTo>
                    <a:pt x="123" y="512"/>
                  </a:lnTo>
                  <a:lnTo>
                    <a:pt x="125" y="512"/>
                  </a:lnTo>
                  <a:lnTo>
                    <a:pt x="129" y="515"/>
                  </a:lnTo>
                  <a:lnTo>
                    <a:pt x="129" y="518"/>
                  </a:lnTo>
                  <a:lnTo>
                    <a:pt x="130" y="518"/>
                  </a:lnTo>
                  <a:lnTo>
                    <a:pt x="137" y="514"/>
                  </a:lnTo>
                  <a:lnTo>
                    <a:pt x="141" y="514"/>
                  </a:lnTo>
                  <a:lnTo>
                    <a:pt x="142" y="515"/>
                  </a:lnTo>
                  <a:lnTo>
                    <a:pt x="145" y="516"/>
                  </a:lnTo>
                  <a:lnTo>
                    <a:pt x="147" y="518"/>
                  </a:lnTo>
                  <a:lnTo>
                    <a:pt x="150" y="520"/>
                  </a:lnTo>
                  <a:lnTo>
                    <a:pt x="151" y="520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62" y="519"/>
                  </a:lnTo>
                  <a:lnTo>
                    <a:pt x="165" y="519"/>
                  </a:lnTo>
                  <a:lnTo>
                    <a:pt x="168" y="516"/>
                  </a:lnTo>
                  <a:lnTo>
                    <a:pt x="170" y="515"/>
                  </a:lnTo>
                  <a:lnTo>
                    <a:pt x="171" y="515"/>
                  </a:lnTo>
                  <a:lnTo>
                    <a:pt x="176" y="516"/>
                  </a:lnTo>
                  <a:lnTo>
                    <a:pt x="181" y="516"/>
                  </a:lnTo>
                  <a:lnTo>
                    <a:pt x="182" y="516"/>
                  </a:lnTo>
                  <a:lnTo>
                    <a:pt x="182" y="518"/>
                  </a:lnTo>
                  <a:lnTo>
                    <a:pt x="186" y="519"/>
                  </a:lnTo>
                  <a:lnTo>
                    <a:pt x="187" y="520"/>
                  </a:lnTo>
                  <a:lnTo>
                    <a:pt x="188" y="522"/>
                  </a:lnTo>
                  <a:lnTo>
                    <a:pt x="188" y="524"/>
                  </a:lnTo>
                  <a:lnTo>
                    <a:pt x="188" y="526"/>
                  </a:lnTo>
                  <a:lnTo>
                    <a:pt x="188" y="527"/>
                  </a:lnTo>
                  <a:lnTo>
                    <a:pt x="190" y="528"/>
                  </a:lnTo>
                  <a:lnTo>
                    <a:pt x="193" y="529"/>
                  </a:lnTo>
                  <a:lnTo>
                    <a:pt x="199" y="532"/>
                  </a:lnTo>
                  <a:lnTo>
                    <a:pt x="200" y="532"/>
                  </a:lnTo>
                  <a:lnTo>
                    <a:pt x="201" y="534"/>
                  </a:lnTo>
                  <a:lnTo>
                    <a:pt x="203" y="539"/>
                  </a:lnTo>
                  <a:lnTo>
                    <a:pt x="206" y="541"/>
                  </a:lnTo>
                  <a:lnTo>
                    <a:pt x="207" y="542"/>
                  </a:lnTo>
                  <a:lnTo>
                    <a:pt x="209" y="541"/>
                  </a:lnTo>
                  <a:lnTo>
                    <a:pt x="210" y="541"/>
                  </a:lnTo>
                  <a:lnTo>
                    <a:pt x="215" y="540"/>
                  </a:lnTo>
                  <a:lnTo>
                    <a:pt x="220" y="539"/>
                  </a:lnTo>
                  <a:lnTo>
                    <a:pt x="223" y="535"/>
                  </a:lnTo>
                  <a:lnTo>
                    <a:pt x="230" y="524"/>
                  </a:lnTo>
                  <a:lnTo>
                    <a:pt x="234" y="521"/>
                  </a:lnTo>
                  <a:lnTo>
                    <a:pt x="271" y="518"/>
                  </a:lnTo>
                  <a:lnTo>
                    <a:pt x="274" y="515"/>
                  </a:lnTo>
                  <a:lnTo>
                    <a:pt x="279" y="515"/>
                  </a:lnTo>
                  <a:lnTo>
                    <a:pt x="281" y="514"/>
                  </a:lnTo>
                  <a:lnTo>
                    <a:pt x="282" y="514"/>
                  </a:lnTo>
                  <a:lnTo>
                    <a:pt x="286" y="514"/>
                  </a:lnTo>
                  <a:lnTo>
                    <a:pt x="291" y="513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1"/>
                  </a:lnTo>
                  <a:lnTo>
                    <a:pt x="301" y="509"/>
                  </a:lnTo>
                  <a:lnTo>
                    <a:pt x="304" y="506"/>
                  </a:lnTo>
                  <a:lnTo>
                    <a:pt x="305" y="505"/>
                  </a:lnTo>
                  <a:lnTo>
                    <a:pt x="306" y="502"/>
                  </a:lnTo>
                  <a:lnTo>
                    <a:pt x="307" y="501"/>
                  </a:lnTo>
                  <a:lnTo>
                    <a:pt x="308" y="500"/>
                  </a:lnTo>
                  <a:lnTo>
                    <a:pt x="310" y="496"/>
                  </a:lnTo>
                  <a:lnTo>
                    <a:pt x="311" y="493"/>
                  </a:lnTo>
                  <a:lnTo>
                    <a:pt x="311" y="490"/>
                  </a:lnTo>
                  <a:lnTo>
                    <a:pt x="311" y="487"/>
                  </a:lnTo>
                  <a:lnTo>
                    <a:pt x="312" y="487"/>
                  </a:lnTo>
                  <a:lnTo>
                    <a:pt x="313" y="487"/>
                  </a:lnTo>
                  <a:lnTo>
                    <a:pt x="314" y="487"/>
                  </a:lnTo>
                  <a:lnTo>
                    <a:pt x="317" y="485"/>
                  </a:lnTo>
                  <a:lnTo>
                    <a:pt x="319" y="485"/>
                  </a:lnTo>
                  <a:lnTo>
                    <a:pt x="323" y="485"/>
                  </a:lnTo>
                  <a:lnTo>
                    <a:pt x="324" y="485"/>
                  </a:lnTo>
                  <a:lnTo>
                    <a:pt x="332" y="482"/>
                  </a:lnTo>
                  <a:lnTo>
                    <a:pt x="334" y="481"/>
                  </a:lnTo>
                  <a:lnTo>
                    <a:pt x="334" y="480"/>
                  </a:lnTo>
                  <a:lnTo>
                    <a:pt x="336" y="479"/>
                  </a:lnTo>
                  <a:lnTo>
                    <a:pt x="336" y="476"/>
                  </a:lnTo>
                  <a:lnTo>
                    <a:pt x="338" y="475"/>
                  </a:lnTo>
                  <a:lnTo>
                    <a:pt x="339" y="474"/>
                  </a:lnTo>
                  <a:lnTo>
                    <a:pt x="339" y="473"/>
                  </a:lnTo>
                  <a:lnTo>
                    <a:pt x="340" y="473"/>
                  </a:lnTo>
                  <a:lnTo>
                    <a:pt x="342" y="474"/>
                  </a:lnTo>
                  <a:lnTo>
                    <a:pt x="343" y="476"/>
                  </a:lnTo>
                  <a:lnTo>
                    <a:pt x="344" y="477"/>
                  </a:lnTo>
                  <a:lnTo>
                    <a:pt x="345" y="477"/>
                  </a:lnTo>
                  <a:lnTo>
                    <a:pt x="346" y="477"/>
                  </a:lnTo>
                  <a:lnTo>
                    <a:pt x="347" y="476"/>
                  </a:lnTo>
                  <a:lnTo>
                    <a:pt x="347" y="475"/>
                  </a:lnTo>
                  <a:lnTo>
                    <a:pt x="347" y="473"/>
                  </a:lnTo>
                  <a:lnTo>
                    <a:pt x="347" y="472"/>
                  </a:lnTo>
                  <a:lnTo>
                    <a:pt x="347" y="470"/>
                  </a:lnTo>
                  <a:lnTo>
                    <a:pt x="347" y="469"/>
                  </a:lnTo>
                  <a:lnTo>
                    <a:pt x="347" y="468"/>
                  </a:lnTo>
                  <a:lnTo>
                    <a:pt x="349" y="468"/>
                  </a:lnTo>
                  <a:lnTo>
                    <a:pt x="350" y="469"/>
                  </a:lnTo>
                  <a:lnTo>
                    <a:pt x="351" y="468"/>
                  </a:lnTo>
                  <a:lnTo>
                    <a:pt x="351" y="467"/>
                  </a:lnTo>
                  <a:lnTo>
                    <a:pt x="352" y="467"/>
                  </a:lnTo>
                  <a:lnTo>
                    <a:pt x="355" y="468"/>
                  </a:lnTo>
                  <a:lnTo>
                    <a:pt x="356" y="469"/>
                  </a:lnTo>
                  <a:lnTo>
                    <a:pt x="358" y="472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4" y="470"/>
                  </a:lnTo>
                  <a:lnTo>
                    <a:pt x="365" y="470"/>
                  </a:lnTo>
                  <a:lnTo>
                    <a:pt x="365" y="469"/>
                  </a:lnTo>
                  <a:lnTo>
                    <a:pt x="365" y="468"/>
                  </a:lnTo>
                  <a:lnTo>
                    <a:pt x="365" y="467"/>
                  </a:lnTo>
                  <a:lnTo>
                    <a:pt x="365" y="466"/>
                  </a:lnTo>
                  <a:lnTo>
                    <a:pt x="366" y="466"/>
                  </a:lnTo>
                  <a:lnTo>
                    <a:pt x="369" y="467"/>
                  </a:lnTo>
                  <a:lnTo>
                    <a:pt x="377" y="470"/>
                  </a:lnTo>
                  <a:lnTo>
                    <a:pt x="379" y="470"/>
                  </a:lnTo>
                  <a:lnTo>
                    <a:pt x="382" y="469"/>
                  </a:lnTo>
                  <a:lnTo>
                    <a:pt x="383" y="468"/>
                  </a:lnTo>
                  <a:lnTo>
                    <a:pt x="385" y="463"/>
                  </a:lnTo>
                  <a:lnTo>
                    <a:pt x="389" y="461"/>
                  </a:lnTo>
                  <a:lnTo>
                    <a:pt x="390" y="462"/>
                  </a:lnTo>
                  <a:lnTo>
                    <a:pt x="392" y="464"/>
                  </a:lnTo>
                  <a:lnTo>
                    <a:pt x="393" y="464"/>
                  </a:lnTo>
                  <a:lnTo>
                    <a:pt x="395" y="463"/>
                  </a:lnTo>
                  <a:lnTo>
                    <a:pt x="399" y="460"/>
                  </a:lnTo>
                  <a:lnTo>
                    <a:pt x="401" y="457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8" y="455"/>
                  </a:lnTo>
                  <a:lnTo>
                    <a:pt x="409" y="456"/>
                  </a:lnTo>
                  <a:lnTo>
                    <a:pt x="409" y="459"/>
                  </a:lnTo>
                  <a:lnTo>
                    <a:pt x="410" y="460"/>
                  </a:lnTo>
                  <a:lnTo>
                    <a:pt x="419" y="460"/>
                  </a:lnTo>
                  <a:lnTo>
                    <a:pt x="422" y="461"/>
                  </a:lnTo>
                  <a:lnTo>
                    <a:pt x="427" y="464"/>
                  </a:lnTo>
                  <a:lnTo>
                    <a:pt x="428" y="466"/>
                  </a:lnTo>
                  <a:lnTo>
                    <a:pt x="429" y="468"/>
                  </a:lnTo>
                  <a:lnTo>
                    <a:pt x="430" y="469"/>
                  </a:lnTo>
                  <a:lnTo>
                    <a:pt x="431" y="470"/>
                  </a:lnTo>
                  <a:lnTo>
                    <a:pt x="432" y="473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42" y="474"/>
                  </a:lnTo>
                  <a:lnTo>
                    <a:pt x="443" y="474"/>
                  </a:lnTo>
                  <a:lnTo>
                    <a:pt x="444" y="476"/>
                  </a:lnTo>
                  <a:lnTo>
                    <a:pt x="444" y="477"/>
                  </a:lnTo>
                  <a:lnTo>
                    <a:pt x="443" y="482"/>
                  </a:lnTo>
                  <a:lnTo>
                    <a:pt x="444" y="483"/>
                  </a:lnTo>
                  <a:lnTo>
                    <a:pt x="447" y="483"/>
                  </a:lnTo>
                  <a:lnTo>
                    <a:pt x="448" y="483"/>
                  </a:lnTo>
                  <a:lnTo>
                    <a:pt x="450" y="481"/>
                  </a:lnTo>
                  <a:lnTo>
                    <a:pt x="451" y="481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3" y="487"/>
                  </a:lnTo>
                  <a:lnTo>
                    <a:pt x="454" y="487"/>
                  </a:lnTo>
                  <a:lnTo>
                    <a:pt x="456" y="487"/>
                  </a:lnTo>
                  <a:lnTo>
                    <a:pt x="457" y="486"/>
                  </a:lnTo>
                  <a:lnTo>
                    <a:pt x="458" y="485"/>
                  </a:lnTo>
                  <a:lnTo>
                    <a:pt x="460" y="483"/>
                  </a:lnTo>
                  <a:lnTo>
                    <a:pt x="463" y="483"/>
                  </a:lnTo>
                  <a:lnTo>
                    <a:pt x="464" y="483"/>
                  </a:lnTo>
                  <a:lnTo>
                    <a:pt x="466" y="485"/>
                  </a:lnTo>
                  <a:lnTo>
                    <a:pt x="466" y="487"/>
                  </a:lnTo>
                  <a:lnTo>
                    <a:pt x="466" y="489"/>
                  </a:lnTo>
                  <a:lnTo>
                    <a:pt x="464" y="490"/>
                  </a:lnTo>
                  <a:lnTo>
                    <a:pt x="463" y="490"/>
                  </a:lnTo>
                  <a:lnTo>
                    <a:pt x="462" y="492"/>
                  </a:lnTo>
                  <a:lnTo>
                    <a:pt x="462" y="494"/>
                  </a:lnTo>
                  <a:lnTo>
                    <a:pt x="462" y="495"/>
                  </a:lnTo>
                  <a:lnTo>
                    <a:pt x="463" y="496"/>
                  </a:lnTo>
                  <a:lnTo>
                    <a:pt x="464" y="496"/>
                  </a:lnTo>
                  <a:lnTo>
                    <a:pt x="466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69" y="492"/>
                  </a:lnTo>
                  <a:lnTo>
                    <a:pt x="470" y="494"/>
                  </a:lnTo>
                  <a:lnTo>
                    <a:pt x="470" y="495"/>
                  </a:lnTo>
                  <a:lnTo>
                    <a:pt x="469" y="496"/>
                  </a:lnTo>
                  <a:lnTo>
                    <a:pt x="470" y="501"/>
                  </a:lnTo>
                  <a:lnTo>
                    <a:pt x="471" y="501"/>
                  </a:lnTo>
                  <a:lnTo>
                    <a:pt x="473" y="502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5" y="499"/>
                  </a:lnTo>
                  <a:lnTo>
                    <a:pt x="475" y="498"/>
                  </a:lnTo>
                  <a:lnTo>
                    <a:pt x="476" y="494"/>
                  </a:lnTo>
                  <a:lnTo>
                    <a:pt x="479" y="493"/>
                  </a:lnTo>
                  <a:lnTo>
                    <a:pt x="481" y="493"/>
                  </a:lnTo>
                  <a:lnTo>
                    <a:pt x="488" y="496"/>
                  </a:lnTo>
                  <a:lnTo>
                    <a:pt x="493" y="496"/>
                  </a:lnTo>
                  <a:lnTo>
                    <a:pt x="496" y="496"/>
                  </a:lnTo>
                  <a:lnTo>
                    <a:pt x="497" y="498"/>
                  </a:lnTo>
                  <a:lnTo>
                    <a:pt x="497" y="499"/>
                  </a:lnTo>
                  <a:lnTo>
                    <a:pt x="497" y="500"/>
                  </a:lnTo>
                  <a:lnTo>
                    <a:pt x="497" y="501"/>
                  </a:lnTo>
                  <a:lnTo>
                    <a:pt x="499" y="503"/>
                  </a:lnTo>
                  <a:lnTo>
                    <a:pt x="500" y="506"/>
                  </a:lnTo>
                  <a:lnTo>
                    <a:pt x="500" y="507"/>
                  </a:lnTo>
                  <a:lnTo>
                    <a:pt x="500" y="508"/>
                  </a:lnTo>
                  <a:lnTo>
                    <a:pt x="501" y="509"/>
                  </a:lnTo>
                  <a:lnTo>
                    <a:pt x="502" y="509"/>
                  </a:lnTo>
                  <a:lnTo>
                    <a:pt x="503" y="513"/>
                  </a:lnTo>
                  <a:lnTo>
                    <a:pt x="506" y="515"/>
                  </a:lnTo>
                  <a:lnTo>
                    <a:pt x="507" y="516"/>
                  </a:lnTo>
                  <a:lnTo>
                    <a:pt x="508" y="518"/>
                  </a:lnTo>
                  <a:lnTo>
                    <a:pt x="510" y="519"/>
                  </a:lnTo>
                  <a:lnTo>
                    <a:pt x="514" y="518"/>
                  </a:lnTo>
                  <a:lnTo>
                    <a:pt x="518" y="513"/>
                  </a:lnTo>
                  <a:lnTo>
                    <a:pt x="520" y="512"/>
                  </a:lnTo>
                  <a:lnTo>
                    <a:pt x="521" y="512"/>
                  </a:lnTo>
                  <a:lnTo>
                    <a:pt x="522" y="513"/>
                  </a:lnTo>
                  <a:lnTo>
                    <a:pt x="523" y="514"/>
                  </a:lnTo>
                  <a:lnTo>
                    <a:pt x="523" y="515"/>
                  </a:lnTo>
                  <a:lnTo>
                    <a:pt x="525" y="516"/>
                  </a:lnTo>
                  <a:lnTo>
                    <a:pt x="525" y="521"/>
                  </a:lnTo>
                  <a:lnTo>
                    <a:pt x="526" y="522"/>
                  </a:lnTo>
                  <a:lnTo>
                    <a:pt x="526" y="524"/>
                  </a:lnTo>
                  <a:lnTo>
                    <a:pt x="529" y="525"/>
                  </a:lnTo>
                  <a:lnTo>
                    <a:pt x="529" y="526"/>
                  </a:lnTo>
                  <a:lnTo>
                    <a:pt x="528" y="528"/>
                  </a:lnTo>
                  <a:lnTo>
                    <a:pt x="527" y="529"/>
                  </a:lnTo>
                  <a:lnTo>
                    <a:pt x="526" y="529"/>
                  </a:lnTo>
                  <a:lnTo>
                    <a:pt x="526" y="532"/>
                  </a:lnTo>
                  <a:lnTo>
                    <a:pt x="526" y="533"/>
                  </a:lnTo>
                  <a:lnTo>
                    <a:pt x="526" y="534"/>
                  </a:lnTo>
                  <a:lnTo>
                    <a:pt x="528" y="535"/>
                  </a:lnTo>
                  <a:lnTo>
                    <a:pt x="529" y="535"/>
                  </a:lnTo>
                  <a:lnTo>
                    <a:pt x="529" y="537"/>
                  </a:lnTo>
                  <a:lnTo>
                    <a:pt x="529" y="539"/>
                  </a:lnTo>
                  <a:lnTo>
                    <a:pt x="527" y="541"/>
                  </a:lnTo>
                  <a:lnTo>
                    <a:pt x="526" y="545"/>
                  </a:lnTo>
                  <a:lnTo>
                    <a:pt x="526" y="550"/>
                  </a:lnTo>
                  <a:lnTo>
                    <a:pt x="526" y="553"/>
                  </a:lnTo>
                  <a:lnTo>
                    <a:pt x="525" y="557"/>
                  </a:lnTo>
                  <a:lnTo>
                    <a:pt x="522" y="559"/>
                  </a:lnTo>
                  <a:lnTo>
                    <a:pt x="521" y="561"/>
                  </a:lnTo>
                  <a:lnTo>
                    <a:pt x="522" y="566"/>
                  </a:lnTo>
                  <a:lnTo>
                    <a:pt x="523" y="567"/>
                  </a:lnTo>
                  <a:lnTo>
                    <a:pt x="525" y="571"/>
                  </a:lnTo>
                  <a:lnTo>
                    <a:pt x="525" y="572"/>
                  </a:lnTo>
                  <a:lnTo>
                    <a:pt x="526" y="573"/>
                  </a:lnTo>
                  <a:lnTo>
                    <a:pt x="527" y="572"/>
                  </a:lnTo>
                  <a:lnTo>
                    <a:pt x="528" y="571"/>
                  </a:lnTo>
                  <a:lnTo>
                    <a:pt x="529" y="572"/>
                  </a:lnTo>
                  <a:lnTo>
                    <a:pt x="531" y="574"/>
                  </a:lnTo>
                  <a:lnTo>
                    <a:pt x="533" y="576"/>
                  </a:lnTo>
                  <a:lnTo>
                    <a:pt x="534" y="577"/>
                  </a:lnTo>
                  <a:lnTo>
                    <a:pt x="534" y="578"/>
                  </a:lnTo>
                  <a:lnTo>
                    <a:pt x="534" y="579"/>
                  </a:lnTo>
                  <a:lnTo>
                    <a:pt x="535" y="580"/>
                  </a:lnTo>
                  <a:lnTo>
                    <a:pt x="536" y="580"/>
                  </a:lnTo>
                  <a:lnTo>
                    <a:pt x="538" y="580"/>
                  </a:lnTo>
                  <a:lnTo>
                    <a:pt x="539" y="583"/>
                  </a:lnTo>
                  <a:lnTo>
                    <a:pt x="540" y="584"/>
                  </a:lnTo>
                  <a:lnTo>
                    <a:pt x="540" y="586"/>
                  </a:lnTo>
                  <a:lnTo>
                    <a:pt x="540" y="586"/>
                  </a:lnTo>
                  <a:lnTo>
                    <a:pt x="541" y="587"/>
                  </a:lnTo>
                  <a:lnTo>
                    <a:pt x="542" y="589"/>
                  </a:lnTo>
                  <a:lnTo>
                    <a:pt x="544" y="590"/>
                  </a:lnTo>
                  <a:lnTo>
                    <a:pt x="545" y="590"/>
                  </a:lnTo>
                  <a:lnTo>
                    <a:pt x="546" y="589"/>
                  </a:lnTo>
                  <a:lnTo>
                    <a:pt x="547" y="587"/>
                  </a:lnTo>
                  <a:lnTo>
                    <a:pt x="547" y="586"/>
                  </a:lnTo>
                  <a:lnTo>
                    <a:pt x="548" y="586"/>
                  </a:lnTo>
                  <a:lnTo>
                    <a:pt x="548" y="584"/>
                  </a:lnTo>
                  <a:lnTo>
                    <a:pt x="551" y="584"/>
                  </a:lnTo>
                  <a:lnTo>
                    <a:pt x="552" y="584"/>
                  </a:lnTo>
                  <a:lnTo>
                    <a:pt x="553" y="584"/>
                  </a:lnTo>
                  <a:lnTo>
                    <a:pt x="554" y="585"/>
                  </a:lnTo>
                  <a:lnTo>
                    <a:pt x="554" y="586"/>
                  </a:lnTo>
                  <a:lnTo>
                    <a:pt x="555" y="589"/>
                  </a:lnTo>
                  <a:lnTo>
                    <a:pt x="555" y="592"/>
                  </a:lnTo>
                  <a:lnTo>
                    <a:pt x="554" y="593"/>
                  </a:lnTo>
                  <a:lnTo>
                    <a:pt x="553" y="594"/>
                  </a:lnTo>
                  <a:lnTo>
                    <a:pt x="553" y="597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3" y="607"/>
                  </a:lnTo>
                  <a:lnTo>
                    <a:pt x="551" y="607"/>
                  </a:lnTo>
                  <a:lnTo>
                    <a:pt x="548" y="607"/>
                  </a:lnTo>
                  <a:lnTo>
                    <a:pt x="548" y="609"/>
                  </a:lnTo>
                  <a:lnTo>
                    <a:pt x="548" y="610"/>
                  </a:lnTo>
                  <a:lnTo>
                    <a:pt x="551" y="613"/>
                  </a:lnTo>
                  <a:lnTo>
                    <a:pt x="552" y="615"/>
                  </a:lnTo>
                  <a:lnTo>
                    <a:pt x="553" y="613"/>
                  </a:lnTo>
                  <a:lnTo>
                    <a:pt x="553" y="612"/>
                  </a:lnTo>
                  <a:lnTo>
                    <a:pt x="554" y="611"/>
                  </a:lnTo>
                  <a:lnTo>
                    <a:pt x="554" y="611"/>
                  </a:lnTo>
                  <a:lnTo>
                    <a:pt x="555" y="612"/>
                  </a:lnTo>
                  <a:lnTo>
                    <a:pt x="557" y="613"/>
                  </a:lnTo>
                  <a:lnTo>
                    <a:pt x="557" y="615"/>
                  </a:lnTo>
                  <a:lnTo>
                    <a:pt x="557" y="615"/>
                  </a:lnTo>
                  <a:lnTo>
                    <a:pt x="557" y="617"/>
                  </a:lnTo>
                  <a:lnTo>
                    <a:pt x="555" y="618"/>
                  </a:lnTo>
                  <a:lnTo>
                    <a:pt x="554" y="619"/>
                  </a:lnTo>
                  <a:lnTo>
                    <a:pt x="554" y="623"/>
                  </a:lnTo>
                  <a:lnTo>
                    <a:pt x="554" y="625"/>
                  </a:lnTo>
                  <a:lnTo>
                    <a:pt x="554" y="625"/>
                  </a:lnTo>
                  <a:lnTo>
                    <a:pt x="554" y="626"/>
                  </a:lnTo>
                  <a:lnTo>
                    <a:pt x="554" y="628"/>
                  </a:lnTo>
                  <a:lnTo>
                    <a:pt x="557" y="628"/>
                  </a:lnTo>
                  <a:lnTo>
                    <a:pt x="558" y="628"/>
                  </a:lnTo>
                  <a:lnTo>
                    <a:pt x="559" y="630"/>
                  </a:lnTo>
                  <a:lnTo>
                    <a:pt x="560" y="630"/>
                  </a:lnTo>
                  <a:lnTo>
                    <a:pt x="562" y="631"/>
                  </a:lnTo>
                  <a:lnTo>
                    <a:pt x="564" y="631"/>
                  </a:lnTo>
                  <a:lnTo>
                    <a:pt x="566" y="632"/>
                  </a:lnTo>
                  <a:lnTo>
                    <a:pt x="567" y="636"/>
                  </a:lnTo>
                  <a:lnTo>
                    <a:pt x="568" y="636"/>
                  </a:lnTo>
                  <a:lnTo>
                    <a:pt x="571" y="637"/>
                  </a:lnTo>
                  <a:lnTo>
                    <a:pt x="573" y="637"/>
                  </a:lnTo>
                  <a:lnTo>
                    <a:pt x="575" y="637"/>
                  </a:lnTo>
                  <a:lnTo>
                    <a:pt x="578" y="638"/>
                  </a:lnTo>
                  <a:lnTo>
                    <a:pt x="578" y="639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3" y="642"/>
                  </a:lnTo>
                  <a:lnTo>
                    <a:pt x="583" y="643"/>
                  </a:lnTo>
                  <a:lnTo>
                    <a:pt x="583" y="644"/>
                  </a:lnTo>
                  <a:lnTo>
                    <a:pt x="583" y="645"/>
                  </a:lnTo>
                  <a:lnTo>
                    <a:pt x="583" y="648"/>
                  </a:lnTo>
                  <a:lnTo>
                    <a:pt x="583" y="650"/>
                  </a:lnTo>
                  <a:lnTo>
                    <a:pt x="583" y="657"/>
                  </a:lnTo>
                  <a:lnTo>
                    <a:pt x="583" y="658"/>
                  </a:lnTo>
                  <a:lnTo>
                    <a:pt x="583" y="659"/>
                  </a:lnTo>
                  <a:lnTo>
                    <a:pt x="583" y="661"/>
                  </a:lnTo>
                  <a:lnTo>
                    <a:pt x="583" y="662"/>
                  </a:lnTo>
                  <a:lnTo>
                    <a:pt x="583" y="663"/>
                  </a:lnTo>
                  <a:lnTo>
                    <a:pt x="583" y="665"/>
                  </a:lnTo>
                  <a:lnTo>
                    <a:pt x="583" y="667"/>
                  </a:lnTo>
                  <a:lnTo>
                    <a:pt x="583" y="669"/>
                  </a:lnTo>
                  <a:lnTo>
                    <a:pt x="581" y="670"/>
                  </a:lnTo>
                  <a:lnTo>
                    <a:pt x="580" y="670"/>
                  </a:lnTo>
                  <a:lnTo>
                    <a:pt x="580" y="672"/>
                  </a:lnTo>
                  <a:lnTo>
                    <a:pt x="581" y="672"/>
                  </a:lnTo>
                  <a:lnTo>
                    <a:pt x="584" y="674"/>
                  </a:lnTo>
                  <a:lnTo>
                    <a:pt x="584" y="675"/>
                  </a:lnTo>
                  <a:lnTo>
                    <a:pt x="584" y="676"/>
                  </a:lnTo>
                  <a:lnTo>
                    <a:pt x="585" y="675"/>
                  </a:lnTo>
                  <a:lnTo>
                    <a:pt x="586" y="675"/>
                  </a:lnTo>
                  <a:lnTo>
                    <a:pt x="587" y="675"/>
                  </a:lnTo>
                  <a:lnTo>
                    <a:pt x="587" y="676"/>
                  </a:lnTo>
                  <a:lnTo>
                    <a:pt x="588" y="678"/>
                  </a:lnTo>
                  <a:lnTo>
                    <a:pt x="587" y="678"/>
                  </a:lnTo>
                  <a:lnTo>
                    <a:pt x="591" y="682"/>
                  </a:lnTo>
                  <a:lnTo>
                    <a:pt x="592" y="683"/>
                  </a:lnTo>
                  <a:lnTo>
                    <a:pt x="593" y="683"/>
                  </a:lnTo>
                  <a:lnTo>
                    <a:pt x="594" y="682"/>
                  </a:lnTo>
                  <a:lnTo>
                    <a:pt x="596" y="683"/>
                  </a:lnTo>
                  <a:lnTo>
                    <a:pt x="597" y="683"/>
                  </a:lnTo>
                  <a:lnTo>
                    <a:pt x="594" y="687"/>
                  </a:lnTo>
                  <a:lnTo>
                    <a:pt x="593" y="689"/>
                  </a:lnTo>
                  <a:lnTo>
                    <a:pt x="590" y="689"/>
                  </a:lnTo>
                  <a:lnTo>
                    <a:pt x="581" y="689"/>
                  </a:lnTo>
                  <a:lnTo>
                    <a:pt x="580" y="689"/>
                  </a:lnTo>
                  <a:lnTo>
                    <a:pt x="579" y="690"/>
                  </a:lnTo>
                  <a:lnTo>
                    <a:pt x="575" y="693"/>
                  </a:lnTo>
                  <a:lnTo>
                    <a:pt x="574" y="693"/>
                  </a:lnTo>
                  <a:lnTo>
                    <a:pt x="573" y="691"/>
                  </a:lnTo>
                  <a:lnTo>
                    <a:pt x="573" y="690"/>
                  </a:lnTo>
                  <a:lnTo>
                    <a:pt x="573" y="688"/>
                  </a:lnTo>
                  <a:lnTo>
                    <a:pt x="573" y="687"/>
                  </a:lnTo>
                  <a:lnTo>
                    <a:pt x="572" y="685"/>
                  </a:lnTo>
                  <a:lnTo>
                    <a:pt x="571" y="683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5" y="683"/>
                  </a:lnTo>
                  <a:lnTo>
                    <a:pt x="564" y="683"/>
                  </a:lnTo>
                  <a:lnTo>
                    <a:pt x="561" y="683"/>
                  </a:lnTo>
                  <a:lnTo>
                    <a:pt x="560" y="684"/>
                  </a:lnTo>
                  <a:lnTo>
                    <a:pt x="561" y="687"/>
                  </a:lnTo>
                  <a:lnTo>
                    <a:pt x="560" y="689"/>
                  </a:lnTo>
                  <a:lnTo>
                    <a:pt x="559" y="690"/>
                  </a:lnTo>
                  <a:lnTo>
                    <a:pt x="558" y="690"/>
                  </a:lnTo>
                  <a:lnTo>
                    <a:pt x="557" y="690"/>
                  </a:lnTo>
                  <a:lnTo>
                    <a:pt x="555" y="689"/>
                  </a:lnTo>
                  <a:lnTo>
                    <a:pt x="554" y="688"/>
                  </a:lnTo>
                  <a:lnTo>
                    <a:pt x="554" y="685"/>
                  </a:lnTo>
                  <a:lnTo>
                    <a:pt x="553" y="684"/>
                  </a:lnTo>
                  <a:lnTo>
                    <a:pt x="552" y="684"/>
                  </a:lnTo>
                  <a:lnTo>
                    <a:pt x="549" y="683"/>
                  </a:lnTo>
                  <a:lnTo>
                    <a:pt x="548" y="683"/>
                  </a:lnTo>
                  <a:lnTo>
                    <a:pt x="548" y="682"/>
                  </a:lnTo>
                  <a:lnTo>
                    <a:pt x="548" y="681"/>
                  </a:lnTo>
                  <a:lnTo>
                    <a:pt x="548" y="680"/>
                  </a:lnTo>
                  <a:lnTo>
                    <a:pt x="549" y="678"/>
                  </a:lnTo>
                  <a:lnTo>
                    <a:pt x="549" y="677"/>
                  </a:lnTo>
                  <a:lnTo>
                    <a:pt x="548" y="676"/>
                  </a:lnTo>
                  <a:lnTo>
                    <a:pt x="547" y="676"/>
                  </a:lnTo>
                  <a:lnTo>
                    <a:pt x="545" y="677"/>
                  </a:lnTo>
                  <a:lnTo>
                    <a:pt x="544" y="678"/>
                  </a:lnTo>
                  <a:lnTo>
                    <a:pt x="540" y="684"/>
                  </a:lnTo>
                  <a:lnTo>
                    <a:pt x="539" y="684"/>
                  </a:lnTo>
                  <a:lnTo>
                    <a:pt x="538" y="682"/>
                  </a:lnTo>
                  <a:lnTo>
                    <a:pt x="536" y="678"/>
                  </a:lnTo>
                  <a:lnTo>
                    <a:pt x="535" y="677"/>
                  </a:lnTo>
                  <a:lnTo>
                    <a:pt x="534" y="680"/>
                  </a:lnTo>
                  <a:lnTo>
                    <a:pt x="533" y="682"/>
                  </a:lnTo>
                  <a:lnTo>
                    <a:pt x="534" y="683"/>
                  </a:lnTo>
                  <a:lnTo>
                    <a:pt x="534" y="684"/>
                  </a:lnTo>
                  <a:lnTo>
                    <a:pt x="533" y="687"/>
                  </a:lnTo>
                  <a:lnTo>
                    <a:pt x="532" y="687"/>
                  </a:lnTo>
                  <a:lnTo>
                    <a:pt x="528" y="689"/>
                  </a:lnTo>
                  <a:lnTo>
                    <a:pt x="527" y="690"/>
                  </a:lnTo>
                  <a:lnTo>
                    <a:pt x="526" y="689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7" y="685"/>
                  </a:lnTo>
                  <a:lnTo>
                    <a:pt x="527" y="684"/>
                  </a:lnTo>
                  <a:lnTo>
                    <a:pt x="527" y="675"/>
                  </a:lnTo>
                  <a:lnTo>
                    <a:pt x="527" y="672"/>
                  </a:lnTo>
                  <a:lnTo>
                    <a:pt x="526" y="671"/>
                  </a:lnTo>
                  <a:lnTo>
                    <a:pt x="525" y="671"/>
                  </a:lnTo>
                  <a:lnTo>
                    <a:pt x="519" y="674"/>
                  </a:lnTo>
                  <a:lnTo>
                    <a:pt x="516" y="675"/>
                  </a:lnTo>
                  <a:lnTo>
                    <a:pt x="514" y="676"/>
                  </a:lnTo>
                  <a:lnTo>
                    <a:pt x="508" y="680"/>
                  </a:lnTo>
                  <a:lnTo>
                    <a:pt x="507" y="682"/>
                  </a:lnTo>
                  <a:lnTo>
                    <a:pt x="506" y="685"/>
                  </a:lnTo>
                  <a:lnTo>
                    <a:pt x="507" y="689"/>
                  </a:lnTo>
                  <a:lnTo>
                    <a:pt x="508" y="695"/>
                  </a:lnTo>
                  <a:lnTo>
                    <a:pt x="508" y="696"/>
                  </a:lnTo>
                  <a:lnTo>
                    <a:pt x="508" y="698"/>
                  </a:lnTo>
                  <a:lnTo>
                    <a:pt x="507" y="700"/>
                  </a:lnTo>
                  <a:lnTo>
                    <a:pt x="507" y="701"/>
                  </a:lnTo>
                  <a:lnTo>
                    <a:pt x="508" y="702"/>
                  </a:lnTo>
                  <a:lnTo>
                    <a:pt x="512" y="704"/>
                  </a:lnTo>
                  <a:lnTo>
                    <a:pt x="513" y="707"/>
                  </a:lnTo>
                  <a:lnTo>
                    <a:pt x="514" y="709"/>
                  </a:lnTo>
                  <a:lnTo>
                    <a:pt x="513" y="711"/>
                  </a:lnTo>
                  <a:lnTo>
                    <a:pt x="510" y="715"/>
                  </a:lnTo>
                  <a:lnTo>
                    <a:pt x="508" y="717"/>
                  </a:lnTo>
                  <a:lnTo>
                    <a:pt x="508" y="720"/>
                  </a:lnTo>
                  <a:lnTo>
                    <a:pt x="508" y="722"/>
                  </a:lnTo>
                  <a:lnTo>
                    <a:pt x="509" y="727"/>
                  </a:lnTo>
                  <a:lnTo>
                    <a:pt x="509" y="729"/>
                  </a:lnTo>
                  <a:lnTo>
                    <a:pt x="507" y="729"/>
                  </a:lnTo>
                  <a:lnTo>
                    <a:pt x="495" y="733"/>
                  </a:lnTo>
                  <a:lnTo>
                    <a:pt x="494" y="734"/>
                  </a:lnTo>
                  <a:lnTo>
                    <a:pt x="493" y="735"/>
                  </a:lnTo>
                  <a:lnTo>
                    <a:pt x="493" y="737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5"/>
                  </a:lnTo>
                  <a:lnTo>
                    <a:pt x="493" y="747"/>
                  </a:lnTo>
                  <a:lnTo>
                    <a:pt x="490" y="748"/>
                  </a:lnTo>
                  <a:lnTo>
                    <a:pt x="488" y="749"/>
                  </a:lnTo>
                  <a:lnTo>
                    <a:pt x="488" y="750"/>
                  </a:lnTo>
                  <a:lnTo>
                    <a:pt x="488" y="752"/>
                  </a:lnTo>
                  <a:lnTo>
                    <a:pt x="488" y="753"/>
                  </a:lnTo>
                  <a:lnTo>
                    <a:pt x="486" y="754"/>
                  </a:lnTo>
                  <a:lnTo>
                    <a:pt x="481" y="755"/>
                  </a:lnTo>
                  <a:lnTo>
                    <a:pt x="480" y="758"/>
                  </a:lnTo>
                  <a:lnTo>
                    <a:pt x="480" y="758"/>
                  </a:lnTo>
                  <a:lnTo>
                    <a:pt x="480" y="759"/>
                  </a:lnTo>
                  <a:lnTo>
                    <a:pt x="477" y="760"/>
                  </a:lnTo>
                  <a:lnTo>
                    <a:pt x="476" y="760"/>
                  </a:lnTo>
                  <a:lnTo>
                    <a:pt x="475" y="761"/>
                  </a:lnTo>
                  <a:lnTo>
                    <a:pt x="474" y="763"/>
                  </a:lnTo>
                  <a:lnTo>
                    <a:pt x="473" y="766"/>
                  </a:lnTo>
                  <a:lnTo>
                    <a:pt x="474" y="766"/>
                  </a:lnTo>
                  <a:lnTo>
                    <a:pt x="475" y="767"/>
                  </a:lnTo>
                  <a:lnTo>
                    <a:pt x="476" y="768"/>
                  </a:lnTo>
                  <a:lnTo>
                    <a:pt x="476" y="769"/>
                  </a:lnTo>
                  <a:lnTo>
                    <a:pt x="476" y="771"/>
                  </a:lnTo>
                  <a:lnTo>
                    <a:pt x="476" y="773"/>
                  </a:lnTo>
                  <a:lnTo>
                    <a:pt x="477" y="774"/>
                  </a:lnTo>
                  <a:lnTo>
                    <a:pt x="475" y="775"/>
                  </a:lnTo>
                  <a:lnTo>
                    <a:pt x="475" y="776"/>
                  </a:lnTo>
                  <a:lnTo>
                    <a:pt x="475" y="780"/>
                  </a:lnTo>
                  <a:lnTo>
                    <a:pt x="475" y="782"/>
                  </a:lnTo>
                  <a:lnTo>
                    <a:pt x="474" y="782"/>
                  </a:lnTo>
                  <a:lnTo>
                    <a:pt x="469" y="782"/>
                  </a:lnTo>
                  <a:lnTo>
                    <a:pt x="463" y="781"/>
                  </a:lnTo>
                  <a:lnTo>
                    <a:pt x="458" y="780"/>
                  </a:lnTo>
                  <a:lnTo>
                    <a:pt x="454" y="784"/>
                  </a:lnTo>
                  <a:lnTo>
                    <a:pt x="454" y="785"/>
                  </a:lnTo>
                  <a:lnTo>
                    <a:pt x="453" y="786"/>
                  </a:lnTo>
                  <a:lnTo>
                    <a:pt x="453" y="786"/>
                  </a:lnTo>
                  <a:lnTo>
                    <a:pt x="454" y="787"/>
                  </a:lnTo>
                  <a:lnTo>
                    <a:pt x="456" y="787"/>
                  </a:lnTo>
                  <a:lnTo>
                    <a:pt x="457" y="788"/>
                  </a:lnTo>
                  <a:lnTo>
                    <a:pt x="460" y="791"/>
                  </a:lnTo>
                  <a:lnTo>
                    <a:pt x="458" y="793"/>
                  </a:lnTo>
                  <a:lnTo>
                    <a:pt x="461" y="799"/>
                  </a:lnTo>
                  <a:lnTo>
                    <a:pt x="463" y="801"/>
                  </a:lnTo>
                  <a:lnTo>
                    <a:pt x="464" y="802"/>
                  </a:lnTo>
                  <a:lnTo>
                    <a:pt x="466" y="802"/>
                  </a:lnTo>
                  <a:lnTo>
                    <a:pt x="469" y="805"/>
                  </a:lnTo>
                  <a:lnTo>
                    <a:pt x="474" y="806"/>
                  </a:lnTo>
                  <a:lnTo>
                    <a:pt x="481" y="810"/>
                  </a:lnTo>
                  <a:lnTo>
                    <a:pt x="492" y="812"/>
                  </a:lnTo>
                  <a:lnTo>
                    <a:pt x="494" y="812"/>
                  </a:lnTo>
                  <a:lnTo>
                    <a:pt x="496" y="812"/>
                  </a:lnTo>
                  <a:lnTo>
                    <a:pt x="497" y="811"/>
                  </a:lnTo>
                  <a:lnTo>
                    <a:pt x="497" y="810"/>
                  </a:lnTo>
                  <a:lnTo>
                    <a:pt x="496" y="808"/>
                  </a:lnTo>
                  <a:lnTo>
                    <a:pt x="495" y="808"/>
                  </a:lnTo>
                  <a:lnTo>
                    <a:pt x="495" y="807"/>
                  </a:lnTo>
                  <a:lnTo>
                    <a:pt x="495" y="806"/>
                  </a:lnTo>
                  <a:lnTo>
                    <a:pt x="497" y="805"/>
                  </a:lnTo>
                  <a:lnTo>
                    <a:pt x="497" y="802"/>
                  </a:lnTo>
                  <a:lnTo>
                    <a:pt x="497" y="801"/>
                  </a:lnTo>
                  <a:lnTo>
                    <a:pt x="499" y="801"/>
                  </a:lnTo>
                  <a:lnTo>
                    <a:pt x="500" y="801"/>
                  </a:lnTo>
                  <a:lnTo>
                    <a:pt x="501" y="802"/>
                  </a:lnTo>
                  <a:lnTo>
                    <a:pt x="503" y="804"/>
                  </a:lnTo>
                  <a:lnTo>
                    <a:pt x="505" y="804"/>
                  </a:lnTo>
                  <a:lnTo>
                    <a:pt x="506" y="805"/>
                  </a:lnTo>
                  <a:lnTo>
                    <a:pt x="507" y="806"/>
                  </a:lnTo>
                  <a:lnTo>
                    <a:pt x="509" y="806"/>
                  </a:lnTo>
                  <a:lnTo>
                    <a:pt x="509" y="805"/>
                  </a:lnTo>
                  <a:lnTo>
                    <a:pt x="509" y="802"/>
                  </a:lnTo>
                  <a:lnTo>
                    <a:pt x="509" y="801"/>
                  </a:lnTo>
                  <a:lnTo>
                    <a:pt x="510" y="801"/>
                  </a:lnTo>
                  <a:lnTo>
                    <a:pt x="512" y="801"/>
                  </a:lnTo>
                  <a:lnTo>
                    <a:pt x="513" y="801"/>
                  </a:lnTo>
                  <a:lnTo>
                    <a:pt x="514" y="800"/>
                  </a:lnTo>
                  <a:lnTo>
                    <a:pt x="518" y="797"/>
                  </a:lnTo>
                  <a:lnTo>
                    <a:pt x="521" y="797"/>
                  </a:lnTo>
                  <a:lnTo>
                    <a:pt x="522" y="795"/>
                  </a:lnTo>
                  <a:lnTo>
                    <a:pt x="523" y="794"/>
                  </a:lnTo>
                  <a:lnTo>
                    <a:pt x="525" y="794"/>
                  </a:lnTo>
                  <a:lnTo>
                    <a:pt x="526" y="794"/>
                  </a:lnTo>
                  <a:lnTo>
                    <a:pt x="526" y="793"/>
                  </a:lnTo>
                  <a:lnTo>
                    <a:pt x="526" y="792"/>
                  </a:lnTo>
                  <a:lnTo>
                    <a:pt x="527" y="791"/>
                  </a:lnTo>
                  <a:lnTo>
                    <a:pt x="529" y="791"/>
                  </a:lnTo>
                  <a:lnTo>
                    <a:pt x="531" y="789"/>
                  </a:lnTo>
                  <a:lnTo>
                    <a:pt x="532" y="791"/>
                  </a:lnTo>
                  <a:lnTo>
                    <a:pt x="533" y="791"/>
                  </a:lnTo>
                  <a:lnTo>
                    <a:pt x="534" y="789"/>
                  </a:lnTo>
                  <a:lnTo>
                    <a:pt x="535" y="789"/>
                  </a:lnTo>
                  <a:lnTo>
                    <a:pt x="535" y="788"/>
                  </a:lnTo>
                  <a:lnTo>
                    <a:pt x="536" y="788"/>
                  </a:lnTo>
                  <a:lnTo>
                    <a:pt x="538" y="788"/>
                  </a:lnTo>
                  <a:lnTo>
                    <a:pt x="539" y="788"/>
                  </a:lnTo>
                  <a:lnTo>
                    <a:pt x="545" y="789"/>
                  </a:lnTo>
                  <a:lnTo>
                    <a:pt x="554" y="793"/>
                  </a:lnTo>
                  <a:lnTo>
                    <a:pt x="558" y="797"/>
                  </a:lnTo>
                  <a:lnTo>
                    <a:pt x="559" y="797"/>
                  </a:lnTo>
                  <a:lnTo>
                    <a:pt x="560" y="799"/>
                  </a:lnTo>
                  <a:lnTo>
                    <a:pt x="562" y="802"/>
                  </a:lnTo>
                  <a:lnTo>
                    <a:pt x="562" y="807"/>
                  </a:lnTo>
                  <a:lnTo>
                    <a:pt x="561" y="810"/>
                  </a:lnTo>
                  <a:lnTo>
                    <a:pt x="561" y="811"/>
                  </a:lnTo>
                  <a:lnTo>
                    <a:pt x="561" y="812"/>
                  </a:lnTo>
                  <a:lnTo>
                    <a:pt x="561" y="813"/>
                  </a:lnTo>
                  <a:lnTo>
                    <a:pt x="562" y="813"/>
                  </a:lnTo>
                  <a:lnTo>
                    <a:pt x="564" y="813"/>
                  </a:lnTo>
                  <a:lnTo>
                    <a:pt x="565" y="812"/>
                  </a:lnTo>
                  <a:lnTo>
                    <a:pt x="567" y="811"/>
                  </a:lnTo>
                  <a:lnTo>
                    <a:pt x="567" y="810"/>
                  </a:lnTo>
                  <a:lnTo>
                    <a:pt x="567" y="808"/>
                  </a:lnTo>
                  <a:lnTo>
                    <a:pt x="567" y="806"/>
                  </a:lnTo>
                  <a:lnTo>
                    <a:pt x="568" y="805"/>
                  </a:lnTo>
                  <a:lnTo>
                    <a:pt x="568" y="804"/>
                  </a:lnTo>
                  <a:lnTo>
                    <a:pt x="568" y="802"/>
                  </a:lnTo>
                  <a:lnTo>
                    <a:pt x="568" y="801"/>
                  </a:lnTo>
                  <a:lnTo>
                    <a:pt x="568" y="797"/>
                  </a:lnTo>
                  <a:lnTo>
                    <a:pt x="568" y="794"/>
                  </a:lnTo>
                  <a:lnTo>
                    <a:pt x="567" y="792"/>
                  </a:lnTo>
                  <a:lnTo>
                    <a:pt x="567" y="791"/>
                  </a:lnTo>
                  <a:lnTo>
                    <a:pt x="568" y="791"/>
                  </a:lnTo>
                  <a:lnTo>
                    <a:pt x="568" y="789"/>
                  </a:lnTo>
                  <a:lnTo>
                    <a:pt x="568" y="787"/>
                  </a:lnTo>
                  <a:lnTo>
                    <a:pt x="568" y="786"/>
                  </a:lnTo>
                  <a:lnTo>
                    <a:pt x="567" y="786"/>
                  </a:lnTo>
                  <a:lnTo>
                    <a:pt x="566" y="786"/>
                  </a:lnTo>
                  <a:lnTo>
                    <a:pt x="566" y="787"/>
                  </a:lnTo>
                  <a:lnTo>
                    <a:pt x="566" y="788"/>
                  </a:lnTo>
                  <a:lnTo>
                    <a:pt x="565" y="787"/>
                  </a:lnTo>
                  <a:lnTo>
                    <a:pt x="565" y="786"/>
                  </a:lnTo>
                  <a:lnTo>
                    <a:pt x="564" y="787"/>
                  </a:lnTo>
                  <a:lnTo>
                    <a:pt x="562" y="787"/>
                  </a:lnTo>
                  <a:lnTo>
                    <a:pt x="562" y="786"/>
                  </a:lnTo>
                  <a:lnTo>
                    <a:pt x="561" y="786"/>
                  </a:lnTo>
                  <a:lnTo>
                    <a:pt x="561" y="786"/>
                  </a:lnTo>
                  <a:lnTo>
                    <a:pt x="561" y="787"/>
                  </a:lnTo>
                  <a:lnTo>
                    <a:pt x="561" y="788"/>
                  </a:lnTo>
                  <a:lnTo>
                    <a:pt x="560" y="788"/>
                  </a:lnTo>
                  <a:lnTo>
                    <a:pt x="559" y="787"/>
                  </a:lnTo>
                  <a:lnTo>
                    <a:pt x="558" y="787"/>
                  </a:lnTo>
                  <a:lnTo>
                    <a:pt x="557" y="785"/>
                  </a:lnTo>
                  <a:lnTo>
                    <a:pt x="558" y="784"/>
                  </a:lnTo>
                  <a:lnTo>
                    <a:pt x="559" y="784"/>
                  </a:lnTo>
                  <a:lnTo>
                    <a:pt x="559" y="782"/>
                  </a:lnTo>
                  <a:lnTo>
                    <a:pt x="560" y="781"/>
                  </a:lnTo>
                  <a:lnTo>
                    <a:pt x="561" y="780"/>
                  </a:lnTo>
                  <a:lnTo>
                    <a:pt x="564" y="776"/>
                  </a:lnTo>
                  <a:lnTo>
                    <a:pt x="565" y="775"/>
                  </a:lnTo>
                  <a:lnTo>
                    <a:pt x="562" y="776"/>
                  </a:lnTo>
                  <a:lnTo>
                    <a:pt x="562" y="778"/>
                  </a:lnTo>
                  <a:lnTo>
                    <a:pt x="560" y="778"/>
                  </a:lnTo>
                  <a:lnTo>
                    <a:pt x="559" y="778"/>
                  </a:lnTo>
                  <a:lnTo>
                    <a:pt x="558" y="778"/>
                  </a:lnTo>
                  <a:lnTo>
                    <a:pt x="555" y="776"/>
                  </a:lnTo>
                  <a:lnTo>
                    <a:pt x="557" y="772"/>
                  </a:lnTo>
                  <a:lnTo>
                    <a:pt x="557" y="766"/>
                  </a:lnTo>
                  <a:lnTo>
                    <a:pt x="557" y="761"/>
                  </a:lnTo>
                  <a:lnTo>
                    <a:pt x="560" y="760"/>
                  </a:lnTo>
                  <a:lnTo>
                    <a:pt x="559" y="759"/>
                  </a:lnTo>
                  <a:lnTo>
                    <a:pt x="559" y="758"/>
                  </a:lnTo>
                  <a:lnTo>
                    <a:pt x="559" y="758"/>
                  </a:lnTo>
                  <a:lnTo>
                    <a:pt x="559" y="756"/>
                  </a:lnTo>
                  <a:lnTo>
                    <a:pt x="559" y="755"/>
                  </a:lnTo>
                  <a:lnTo>
                    <a:pt x="560" y="753"/>
                  </a:lnTo>
                  <a:lnTo>
                    <a:pt x="561" y="752"/>
                  </a:lnTo>
                  <a:lnTo>
                    <a:pt x="560" y="752"/>
                  </a:lnTo>
                  <a:lnTo>
                    <a:pt x="559" y="750"/>
                  </a:lnTo>
                  <a:lnTo>
                    <a:pt x="559" y="749"/>
                  </a:lnTo>
                  <a:lnTo>
                    <a:pt x="559" y="748"/>
                  </a:lnTo>
                  <a:lnTo>
                    <a:pt x="560" y="748"/>
                  </a:lnTo>
                  <a:lnTo>
                    <a:pt x="561" y="749"/>
                  </a:lnTo>
                  <a:lnTo>
                    <a:pt x="562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4" y="754"/>
                  </a:lnTo>
                  <a:lnTo>
                    <a:pt x="562" y="756"/>
                  </a:lnTo>
                  <a:lnTo>
                    <a:pt x="564" y="760"/>
                  </a:lnTo>
                  <a:lnTo>
                    <a:pt x="564" y="761"/>
                  </a:lnTo>
                  <a:lnTo>
                    <a:pt x="565" y="762"/>
                  </a:lnTo>
                  <a:lnTo>
                    <a:pt x="566" y="765"/>
                  </a:lnTo>
                  <a:lnTo>
                    <a:pt x="567" y="767"/>
                  </a:lnTo>
                  <a:lnTo>
                    <a:pt x="567" y="771"/>
                  </a:lnTo>
                  <a:lnTo>
                    <a:pt x="568" y="769"/>
                  </a:lnTo>
                  <a:lnTo>
                    <a:pt x="571" y="768"/>
                  </a:lnTo>
                  <a:lnTo>
                    <a:pt x="572" y="768"/>
                  </a:lnTo>
                  <a:lnTo>
                    <a:pt x="571" y="767"/>
                  </a:lnTo>
                  <a:lnTo>
                    <a:pt x="571" y="766"/>
                  </a:lnTo>
                  <a:lnTo>
                    <a:pt x="572" y="766"/>
                  </a:lnTo>
                  <a:lnTo>
                    <a:pt x="573" y="766"/>
                  </a:lnTo>
                  <a:lnTo>
                    <a:pt x="574" y="766"/>
                  </a:lnTo>
                  <a:lnTo>
                    <a:pt x="575" y="765"/>
                  </a:lnTo>
                  <a:lnTo>
                    <a:pt x="577" y="765"/>
                  </a:lnTo>
                  <a:lnTo>
                    <a:pt x="578" y="763"/>
                  </a:lnTo>
                  <a:lnTo>
                    <a:pt x="577" y="762"/>
                  </a:lnTo>
                  <a:lnTo>
                    <a:pt x="575" y="761"/>
                  </a:lnTo>
                  <a:lnTo>
                    <a:pt x="573" y="761"/>
                  </a:lnTo>
                  <a:lnTo>
                    <a:pt x="572" y="760"/>
                  </a:lnTo>
                  <a:lnTo>
                    <a:pt x="572" y="759"/>
                  </a:lnTo>
                  <a:lnTo>
                    <a:pt x="572" y="758"/>
                  </a:lnTo>
                  <a:lnTo>
                    <a:pt x="574" y="756"/>
                  </a:lnTo>
                  <a:lnTo>
                    <a:pt x="577" y="756"/>
                  </a:lnTo>
                  <a:lnTo>
                    <a:pt x="578" y="756"/>
                  </a:lnTo>
                  <a:lnTo>
                    <a:pt x="578" y="755"/>
                  </a:lnTo>
                  <a:lnTo>
                    <a:pt x="579" y="755"/>
                  </a:lnTo>
                  <a:lnTo>
                    <a:pt x="579" y="754"/>
                  </a:lnTo>
                  <a:lnTo>
                    <a:pt x="580" y="755"/>
                  </a:lnTo>
                  <a:lnTo>
                    <a:pt x="580" y="756"/>
                  </a:lnTo>
                  <a:lnTo>
                    <a:pt x="581" y="758"/>
                  </a:lnTo>
                  <a:lnTo>
                    <a:pt x="583" y="758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0"/>
                  </a:lnTo>
                  <a:lnTo>
                    <a:pt x="583" y="749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3"/>
                  </a:lnTo>
                  <a:lnTo>
                    <a:pt x="583" y="754"/>
                  </a:lnTo>
                  <a:lnTo>
                    <a:pt x="584" y="752"/>
                  </a:lnTo>
                  <a:lnTo>
                    <a:pt x="584" y="748"/>
                  </a:lnTo>
                  <a:lnTo>
                    <a:pt x="584" y="747"/>
                  </a:lnTo>
                  <a:lnTo>
                    <a:pt x="586" y="746"/>
                  </a:lnTo>
                  <a:lnTo>
                    <a:pt x="587" y="746"/>
                  </a:lnTo>
                  <a:lnTo>
                    <a:pt x="591" y="749"/>
                  </a:lnTo>
                  <a:lnTo>
                    <a:pt x="592" y="749"/>
                  </a:lnTo>
                  <a:lnTo>
                    <a:pt x="592" y="748"/>
                  </a:lnTo>
                  <a:lnTo>
                    <a:pt x="593" y="748"/>
                  </a:lnTo>
                  <a:lnTo>
                    <a:pt x="593" y="749"/>
                  </a:lnTo>
                  <a:lnTo>
                    <a:pt x="594" y="749"/>
                  </a:lnTo>
                  <a:lnTo>
                    <a:pt x="594" y="748"/>
                  </a:lnTo>
                  <a:lnTo>
                    <a:pt x="594" y="747"/>
                  </a:lnTo>
                  <a:lnTo>
                    <a:pt x="594" y="743"/>
                  </a:lnTo>
                  <a:lnTo>
                    <a:pt x="596" y="742"/>
                  </a:lnTo>
                  <a:lnTo>
                    <a:pt x="596" y="741"/>
                  </a:lnTo>
                  <a:lnTo>
                    <a:pt x="597" y="741"/>
                  </a:lnTo>
                  <a:lnTo>
                    <a:pt x="598" y="747"/>
                  </a:lnTo>
                  <a:lnTo>
                    <a:pt x="598" y="748"/>
                  </a:lnTo>
                  <a:lnTo>
                    <a:pt x="603" y="745"/>
                  </a:lnTo>
                  <a:lnTo>
                    <a:pt x="607" y="740"/>
                  </a:lnTo>
                  <a:lnTo>
                    <a:pt x="614" y="729"/>
                  </a:lnTo>
                  <a:lnTo>
                    <a:pt x="624" y="721"/>
                  </a:lnTo>
                  <a:lnTo>
                    <a:pt x="625" y="719"/>
                  </a:lnTo>
                  <a:lnTo>
                    <a:pt x="626" y="715"/>
                  </a:lnTo>
                  <a:lnTo>
                    <a:pt x="626" y="714"/>
                  </a:lnTo>
                  <a:lnTo>
                    <a:pt x="627" y="713"/>
                  </a:lnTo>
                  <a:lnTo>
                    <a:pt x="629" y="711"/>
                  </a:lnTo>
                  <a:lnTo>
                    <a:pt x="631" y="708"/>
                  </a:lnTo>
                  <a:lnTo>
                    <a:pt x="636" y="701"/>
                  </a:lnTo>
                  <a:lnTo>
                    <a:pt x="638" y="697"/>
                  </a:lnTo>
                  <a:lnTo>
                    <a:pt x="639" y="696"/>
                  </a:lnTo>
                  <a:lnTo>
                    <a:pt x="639" y="695"/>
                  </a:lnTo>
                  <a:lnTo>
                    <a:pt x="638" y="694"/>
                  </a:lnTo>
                  <a:lnTo>
                    <a:pt x="637" y="693"/>
                  </a:lnTo>
                  <a:lnTo>
                    <a:pt x="636" y="693"/>
                  </a:lnTo>
                  <a:lnTo>
                    <a:pt x="637" y="691"/>
                  </a:lnTo>
                  <a:lnTo>
                    <a:pt x="639" y="691"/>
                  </a:lnTo>
                  <a:lnTo>
                    <a:pt x="640" y="690"/>
                  </a:lnTo>
                  <a:lnTo>
                    <a:pt x="644" y="687"/>
                  </a:lnTo>
                  <a:lnTo>
                    <a:pt x="644" y="685"/>
                  </a:lnTo>
                  <a:lnTo>
                    <a:pt x="645" y="682"/>
                  </a:lnTo>
                  <a:lnTo>
                    <a:pt x="645" y="681"/>
                  </a:lnTo>
                  <a:lnTo>
                    <a:pt x="646" y="681"/>
                  </a:lnTo>
                  <a:lnTo>
                    <a:pt x="646" y="680"/>
                  </a:lnTo>
                  <a:lnTo>
                    <a:pt x="645" y="680"/>
                  </a:lnTo>
                  <a:lnTo>
                    <a:pt x="644" y="677"/>
                  </a:lnTo>
                  <a:lnTo>
                    <a:pt x="643" y="674"/>
                  </a:lnTo>
                  <a:lnTo>
                    <a:pt x="643" y="672"/>
                  </a:lnTo>
                  <a:lnTo>
                    <a:pt x="643" y="672"/>
                  </a:lnTo>
                  <a:lnTo>
                    <a:pt x="645" y="670"/>
                  </a:lnTo>
                  <a:lnTo>
                    <a:pt x="646" y="669"/>
                  </a:lnTo>
                  <a:lnTo>
                    <a:pt x="647" y="669"/>
                  </a:lnTo>
                  <a:lnTo>
                    <a:pt x="651" y="670"/>
                  </a:lnTo>
                  <a:lnTo>
                    <a:pt x="651" y="669"/>
                  </a:lnTo>
                  <a:lnTo>
                    <a:pt x="656" y="667"/>
                  </a:lnTo>
                  <a:lnTo>
                    <a:pt x="657" y="665"/>
                  </a:lnTo>
                  <a:lnTo>
                    <a:pt x="658" y="667"/>
                  </a:lnTo>
                  <a:lnTo>
                    <a:pt x="660" y="664"/>
                  </a:lnTo>
                  <a:lnTo>
                    <a:pt x="662" y="664"/>
                  </a:lnTo>
                  <a:lnTo>
                    <a:pt x="663" y="664"/>
                  </a:lnTo>
                  <a:lnTo>
                    <a:pt x="666" y="663"/>
                  </a:lnTo>
                  <a:lnTo>
                    <a:pt x="669" y="662"/>
                  </a:lnTo>
                  <a:lnTo>
                    <a:pt x="673" y="661"/>
                  </a:lnTo>
                  <a:lnTo>
                    <a:pt x="675" y="661"/>
                  </a:lnTo>
                  <a:lnTo>
                    <a:pt x="681" y="663"/>
                  </a:lnTo>
                  <a:lnTo>
                    <a:pt x="682" y="663"/>
                  </a:lnTo>
                  <a:lnTo>
                    <a:pt x="683" y="663"/>
                  </a:lnTo>
                  <a:lnTo>
                    <a:pt x="684" y="663"/>
                  </a:lnTo>
                  <a:lnTo>
                    <a:pt x="685" y="664"/>
                  </a:lnTo>
                  <a:lnTo>
                    <a:pt x="686" y="664"/>
                  </a:lnTo>
                  <a:lnTo>
                    <a:pt x="688" y="663"/>
                  </a:lnTo>
                  <a:lnTo>
                    <a:pt x="691" y="662"/>
                  </a:lnTo>
                  <a:lnTo>
                    <a:pt x="694" y="661"/>
                  </a:lnTo>
                  <a:lnTo>
                    <a:pt x="696" y="656"/>
                  </a:lnTo>
                  <a:lnTo>
                    <a:pt x="697" y="655"/>
                  </a:lnTo>
                  <a:lnTo>
                    <a:pt x="698" y="652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6" y="648"/>
                  </a:lnTo>
                  <a:lnTo>
                    <a:pt x="696" y="646"/>
                  </a:lnTo>
                  <a:lnTo>
                    <a:pt x="696" y="645"/>
                  </a:lnTo>
                  <a:lnTo>
                    <a:pt x="696" y="644"/>
                  </a:lnTo>
                  <a:lnTo>
                    <a:pt x="695" y="643"/>
                  </a:lnTo>
                  <a:lnTo>
                    <a:pt x="696" y="643"/>
                  </a:lnTo>
                  <a:lnTo>
                    <a:pt x="696" y="644"/>
                  </a:lnTo>
                  <a:lnTo>
                    <a:pt x="697" y="646"/>
                  </a:lnTo>
                  <a:lnTo>
                    <a:pt x="698" y="648"/>
                  </a:lnTo>
                  <a:lnTo>
                    <a:pt x="699" y="648"/>
                  </a:lnTo>
                  <a:lnTo>
                    <a:pt x="701" y="648"/>
                  </a:lnTo>
                  <a:lnTo>
                    <a:pt x="701" y="646"/>
                  </a:lnTo>
                  <a:lnTo>
                    <a:pt x="702" y="644"/>
                  </a:lnTo>
                  <a:lnTo>
                    <a:pt x="703" y="644"/>
                  </a:lnTo>
                  <a:lnTo>
                    <a:pt x="704" y="644"/>
                  </a:lnTo>
                  <a:lnTo>
                    <a:pt x="705" y="644"/>
                  </a:lnTo>
                  <a:lnTo>
                    <a:pt x="705" y="642"/>
                  </a:lnTo>
                  <a:lnTo>
                    <a:pt x="705" y="641"/>
                  </a:lnTo>
                  <a:lnTo>
                    <a:pt x="707" y="639"/>
                  </a:lnTo>
                  <a:lnTo>
                    <a:pt x="708" y="642"/>
                  </a:lnTo>
                  <a:lnTo>
                    <a:pt x="704" y="645"/>
                  </a:lnTo>
                  <a:lnTo>
                    <a:pt x="703" y="646"/>
                  </a:lnTo>
                  <a:lnTo>
                    <a:pt x="703" y="648"/>
                  </a:lnTo>
                  <a:lnTo>
                    <a:pt x="702" y="650"/>
                  </a:lnTo>
                  <a:lnTo>
                    <a:pt x="697" y="657"/>
                  </a:lnTo>
                  <a:lnTo>
                    <a:pt x="697" y="659"/>
                  </a:lnTo>
                  <a:lnTo>
                    <a:pt x="697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701" y="661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3" y="663"/>
                  </a:lnTo>
                  <a:lnTo>
                    <a:pt x="704" y="663"/>
                  </a:lnTo>
                  <a:lnTo>
                    <a:pt x="705" y="661"/>
                  </a:lnTo>
                  <a:lnTo>
                    <a:pt x="705" y="659"/>
                  </a:lnTo>
                  <a:lnTo>
                    <a:pt x="708" y="658"/>
                  </a:lnTo>
                  <a:lnTo>
                    <a:pt x="711" y="658"/>
                  </a:lnTo>
                  <a:lnTo>
                    <a:pt x="720" y="662"/>
                  </a:lnTo>
                  <a:lnTo>
                    <a:pt x="723" y="662"/>
                  </a:lnTo>
                  <a:lnTo>
                    <a:pt x="725" y="661"/>
                  </a:lnTo>
                  <a:lnTo>
                    <a:pt x="728" y="659"/>
                  </a:lnTo>
                  <a:lnTo>
                    <a:pt x="728" y="658"/>
                  </a:lnTo>
                  <a:lnTo>
                    <a:pt x="729" y="657"/>
                  </a:lnTo>
                  <a:lnTo>
                    <a:pt x="728" y="656"/>
                  </a:lnTo>
                  <a:lnTo>
                    <a:pt x="728" y="654"/>
                  </a:lnTo>
                  <a:lnTo>
                    <a:pt x="729" y="649"/>
                  </a:lnTo>
                  <a:lnTo>
                    <a:pt x="729" y="648"/>
                  </a:lnTo>
                  <a:lnTo>
                    <a:pt x="725" y="644"/>
                  </a:lnTo>
                  <a:lnTo>
                    <a:pt x="725" y="642"/>
                  </a:lnTo>
                  <a:lnTo>
                    <a:pt x="727" y="639"/>
                  </a:lnTo>
                  <a:lnTo>
                    <a:pt x="728" y="638"/>
                  </a:lnTo>
                  <a:lnTo>
                    <a:pt x="730" y="637"/>
                  </a:lnTo>
                  <a:lnTo>
                    <a:pt x="731" y="636"/>
                  </a:lnTo>
                  <a:lnTo>
                    <a:pt x="733" y="633"/>
                  </a:lnTo>
                  <a:lnTo>
                    <a:pt x="734" y="630"/>
                  </a:lnTo>
                  <a:lnTo>
                    <a:pt x="734" y="628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9" y="629"/>
                  </a:lnTo>
                  <a:lnTo>
                    <a:pt x="728" y="626"/>
                  </a:lnTo>
                  <a:lnTo>
                    <a:pt x="729" y="625"/>
                  </a:lnTo>
                  <a:lnTo>
                    <a:pt x="729" y="623"/>
                  </a:lnTo>
                  <a:lnTo>
                    <a:pt x="731" y="620"/>
                  </a:lnTo>
                  <a:lnTo>
                    <a:pt x="729" y="619"/>
                  </a:lnTo>
                  <a:lnTo>
                    <a:pt x="725" y="620"/>
                  </a:lnTo>
                  <a:lnTo>
                    <a:pt x="724" y="619"/>
                  </a:lnTo>
                  <a:lnTo>
                    <a:pt x="724" y="615"/>
                  </a:lnTo>
                  <a:lnTo>
                    <a:pt x="724" y="615"/>
                  </a:lnTo>
                  <a:lnTo>
                    <a:pt x="725" y="612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4" y="610"/>
                  </a:lnTo>
                  <a:lnTo>
                    <a:pt x="724" y="609"/>
                  </a:lnTo>
                  <a:lnTo>
                    <a:pt x="723" y="607"/>
                  </a:lnTo>
                  <a:lnTo>
                    <a:pt x="723" y="600"/>
                  </a:lnTo>
                  <a:lnTo>
                    <a:pt x="722" y="599"/>
                  </a:lnTo>
                  <a:lnTo>
                    <a:pt x="718" y="598"/>
                  </a:lnTo>
                  <a:lnTo>
                    <a:pt x="717" y="598"/>
                  </a:lnTo>
                  <a:lnTo>
                    <a:pt x="716" y="596"/>
                  </a:lnTo>
                  <a:lnTo>
                    <a:pt x="716" y="594"/>
                  </a:lnTo>
                  <a:lnTo>
                    <a:pt x="717" y="592"/>
                  </a:lnTo>
                  <a:lnTo>
                    <a:pt x="718" y="592"/>
                  </a:lnTo>
                  <a:lnTo>
                    <a:pt x="718" y="593"/>
                  </a:lnTo>
                  <a:lnTo>
                    <a:pt x="717" y="596"/>
                  </a:lnTo>
                  <a:lnTo>
                    <a:pt x="718" y="597"/>
                  </a:lnTo>
                  <a:lnTo>
                    <a:pt x="723" y="599"/>
                  </a:lnTo>
                  <a:lnTo>
                    <a:pt x="724" y="600"/>
                  </a:lnTo>
                  <a:lnTo>
                    <a:pt x="724" y="603"/>
                  </a:lnTo>
                  <a:lnTo>
                    <a:pt x="724" y="604"/>
                  </a:lnTo>
                  <a:lnTo>
                    <a:pt x="724" y="606"/>
                  </a:lnTo>
                  <a:lnTo>
                    <a:pt x="725" y="606"/>
                  </a:lnTo>
                  <a:lnTo>
                    <a:pt x="727" y="607"/>
                  </a:lnTo>
                  <a:lnTo>
                    <a:pt x="728" y="611"/>
                  </a:lnTo>
                  <a:lnTo>
                    <a:pt x="728" y="613"/>
                  </a:lnTo>
                  <a:lnTo>
                    <a:pt x="725" y="617"/>
                  </a:lnTo>
                  <a:lnTo>
                    <a:pt x="727" y="618"/>
                  </a:lnTo>
                  <a:lnTo>
                    <a:pt x="728" y="618"/>
                  </a:lnTo>
                  <a:lnTo>
                    <a:pt x="731" y="618"/>
                  </a:lnTo>
                  <a:lnTo>
                    <a:pt x="734" y="618"/>
                  </a:lnTo>
                  <a:lnTo>
                    <a:pt x="734" y="619"/>
                  </a:lnTo>
                  <a:lnTo>
                    <a:pt x="734" y="620"/>
                  </a:lnTo>
                  <a:lnTo>
                    <a:pt x="731" y="624"/>
                  </a:lnTo>
                  <a:lnTo>
                    <a:pt x="731" y="625"/>
                  </a:lnTo>
                  <a:lnTo>
                    <a:pt x="731" y="626"/>
                  </a:lnTo>
                  <a:lnTo>
                    <a:pt x="736" y="628"/>
                  </a:lnTo>
                  <a:lnTo>
                    <a:pt x="736" y="630"/>
                  </a:lnTo>
                  <a:lnTo>
                    <a:pt x="736" y="632"/>
                  </a:lnTo>
                  <a:lnTo>
                    <a:pt x="735" y="636"/>
                  </a:lnTo>
                  <a:lnTo>
                    <a:pt x="733" y="639"/>
                  </a:lnTo>
                  <a:lnTo>
                    <a:pt x="731" y="643"/>
                  </a:lnTo>
                  <a:lnTo>
                    <a:pt x="731" y="646"/>
                  </a:lnTo>
                  <a:lnTo>
                    <a:pt x="733" y="649"/>
                  </a:lnTo>
                  <a:lnTo>
                    <a:pt x="733" y="650"/>
                  </a:lnTo>
                  <a:lnTo>
                    <a:pt x="734" y="651"/>
                  </a:lnTo>
                  <a:lnTo>
                    <a:pt x="734" y="654"/>
                  </a:lnTo>
                  <a:lnTo>
                    <a:pt x="735" y="656"/>
                  </a:lnTo>
                  <a:lnTo>
                    <a:pt x="735" y="658"/>
                  </a:lnTo>
                  <a:lnTo>
                    <a:pt x="736" y="659"/>
                  </a:lnTo>
                  <a:lnTo>
                    <a:pt x="737" y="661"/>
                  </a:lnTo>
                  <a:lnTo>
                    <a:pt x="740" y="662"/>
                  </a:lnTo>
                  <a:lnTo>
                    <a:pt x="744" y="663"/>
                  </a:lnTo>
                  <a:lnTo>
                    <a:pt x="746" y="664"/>
                  </a:lnTo>
                  <a:lnTo>
                    <a:pt x="747" y="668"/>
                  </a:lnTo>
                  <a:lnTo>
                    <a:pt x="748" y="669"/>
                  </a:lnTo>
                  <a:lnTo>
                    <a:pt x="749" y="667"/>
                  </a:lnTo>
                  <a:lnTo>
                    <a:pt x="750" y="667"/>
                  </a:lnTo>
                  <a:lnTo>
                    <a:pt x="751" y="665"/>
                  </a:lnTo>
                  <a:lnTo>
                    <a:pt x="753" y="665"/>
                  </a:lnTo>
                  <a:lnTo>
                    <a:pt x="753" y="664"/>
                  </a:lnTo>
                  <a:lnTo>
                    <a:pt x="754" y="663"/>
                  </a:lnTo>
                  <a:lnTo>
                    <a:pt x="755" y="664"/>
                  </a:lnTo>
                  <a:lnTo>
                    <a:pt x="756" y="665"/>
                  </a:lnTo>
                  <a:lnTo>
                    <a:pt x="761" y="669"/>
                  </a:lnTo>
                  <a:lnTo>
                    <a:pt x="767" y="668"/>
                  </a:lnTo>
                  <a:lnTo>
                    <a:pt x="777" y="662"/>
                  </a:lnTo>
                  <a:lnTo>
                    <a:pt x="779" y="662"/>
                  </a:lnTo>
                  <a:lnTo>
                    <a:pt x="781" y="661"/>
                  </a:lnTo>
                  <a:lnTo>
                    <a:pt x="782" y="659"/>
                  </a:lnTo>
                  <a:lnTo>
                    <a:pt x="783" y="658"/>
                  </a:lnTo>
                  <a:lnTo>
                    <a:pt x="783" y="661"/>
                  </a:lnTo>
                  <a:lnTo>
                    <a:pt x="782" y="662"/>
                  </a:lnTo>
                  <a:lnTo>
                    <a:pt x="781" y="663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5" y="665"/>
                  </a:lnTo>
                  <a:lnTo>
                    <a:pt x="774" y="667"/>
                  </a:lnTo>
                  <a:lnTo>
                    <a:pt x="769" y="671"/>
                  </a:lnTo>
                  <a:lnTo>
                    <a:pt x="767" y="672"/>
                  </a:lnTo>
                  <a:lnTo>
                    <a:pt x="768" y="675"/>
                  </a:lnTo>
                  <a:lnTo>
                    <a:pt x="766" y="677"/>
                  </a:lnTo>
                  <a:lnTo>
                    <a:pt x="763" y="678"/>
                  </a:lnTo>
                  <a:lnTo>
                    <a:pt x="760" y="678"/>
                  </a:lnTo>
                  <a:lnTo>
                    <a:pt x="756" y="678"/>
                  </a:lnTo>
                  <a:lnTo>
                    <a:pt x="753" y="675"/>
                  </a:lnTo>
                  <a:lnTo>
                    <a:pt x="744" y="674"/>
                  </a:lnTo>
                  <a:lnTo>
                    <a:pt x="743" y="674"/>
                  </a:lnTo>
                  <a:lnTo>
                    <a:pt x="738" y="674"/>
                  </a:lnTo>
                  <a:lnTo>
                    <a:pt x="731" y="672"/>
                  </a:lnTo>
                  <a:lnTo>
                    <a:pt x="725" y="672"/>
                  </a:lnTo>
                  <a:lnTo>
                    <a:pt x="724" y="672"/>
                  </a:lnTo>
                  <a:lnTo>
                    <a:pt x="721" y="670"/>
                  </a:lnTo>
                  <a:lnTo>
                    <a:pt x="718" y="670"/>
                  </a:lnTo>
                  <a:lnTo>
                    <a:pt x="704" y="670"/>
                  </a:lnTo>
                  <a:lnTo>
                    <a:pt x="703" y="670"/>
                  </a:lnTo>
                  <a:lnTo>
                    <a:pt x="702" y="668"/>
                  </a:lnTo>
                  <a:lnTo>
                    <a:pt x="699" y="665"/>
                  </a:lnTo>
                  <a:lnTo>
                    <a:pt x="701" y="669"/>
                  </a:lnTo>
                  <a:lnTo>
                    <a:pt x="709" y="676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2" y="682"/>
                  </a:lnTo>
                  <a:lnTo>
                    <a:pt x="712" y="678"/>
                  </a:lnTo>
                  <a:lnTo>
                    <a:pt x="714" y="677"/>
                  </a:lnTo>
                  <a:lnTo>
                    <a:pt x="714" y="676"/>
                  </a:lnTo>
                  <a:lnTo>
                    <a:pt x="715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20" y="675"/>
                  </a:lnTo>
                  <a:lnTo>
                    <a:pt x="729" y="680"/>
                  </a:lnTo>
                  <a:lnTo>
                    <a:pt x="733" y="680"/>
                  </a:lnTo>
                  <a:lnTo>
                    <a:pt x="735" y="680"/>
                  </a:lnTo>
                  <a:lnTo>
                    <a:pt x="736" y="681"/>
                  </a:lnTo>
                  <a:lnTo>
                    <a:pt x="740" y="685"/>
                  </a:lnTo>
                  <a:lnTo>
                    <a:pt x="741" y="687"/>
                  </a:lnTo>
                  <a:lnTo>
                    <a:pt x="740" y="687"/>
                  </a:lnTo>
                  <a:lnTo>
                    <a:pt x="738" y="687"/>
                  </a:lnTo>
                  <a:lnTo>
                    <a:pt x="734" y="691"/>
                  </a:lnTo>
                  <a:lnTo>
                    <a:pt x="728" y="693"/>
                  </a:lnTo>
                  <a:lnTo>
                    <a:pt x="724" y="691"/>
                  </a:lnTo>
                  <a:lnTo>
                    <a:pt x="723" y="691"/>
                  </a:lnTo>
                  <a:lnTo>
                    <a:pt x="722" y="693"/>
                  </a:lnTo>
                  <a:lnTo>
                    <a:pt x="720" y="694"/>
                  </a:lnTo>
                  <a:lnTo>
                    <a:pt x="720" y="695"/>
                  </a:lnTo>
                  <a:lnTo>
                    <a:pt x="720" y="697"/>
                  </a:lnTo>
                  <a:lnTo>
                    <a:pt x="721" y="698"/>
                  </a:lnTo>
                  <a:lnTo>
                    <a:pt x="722" y="698"/>
                  </a:lnTo>
                  <a:lnTo>
                    <a:pt x="723" y="700"/>
                  </a:lnTo>
                  <a:lnTo>
                    <a:pt x="727" y="700"/>
                  </a:lnTo>
                  <a:lnTo>
                    <a:pt x="728" y="698"/>
                  </a:lnTo>
                  <a:lnTo>
                    <a:pt x="728" y="697"/>
                  </a:lnTo>
                  <a:lnTo>
                    <a:pt x="727" y="696"/>
                  </a:lnTo>
                  <a:lnTo>
                    <a:pt x="727" y="695"/>
                  </a:lnTo>
                  <a:lnTo>
                    <a:pt x="734" y="700"/>
                  </a:lnTo>
                  <a:lnTo>
                    <a:pt x="737" y="701"/>
                  </a:lnTo>
                  <a:lnTo>
                    <a:pt x="740" y="701"/>
                  </a:lnTo>
                  <a:lnTo>
                    <a:pt x="742" y="702"/>
                  </a:lnTo>
                  <a:lnTo>
                    <a:pt x="744" y="706"/>
                  </a:lnTo>
                  <a:lnTo>
                    <a:pt x="746" y="706"/>
                  </a:lnTo>
                  <a:lnTo>
                    <a:pt x="747" y="707"/>
                  </a:lnTo>
                  <a:lnTo>
                    <a:pt x="750" y="708"/>
                  </a:lnTo>
                  <a:lnTo>
                    <a:pt x="753" y="708"/>
                  </a:lnTo>
                  <a:lnTo>
                    <a:pt x="754" y="708"/>
                  </a:lnTo>
                  <a:lnTo>
                    <a:pt x="756" y="707"/>
                  </a:lnTo>
                  <a:lnTo>
                    <a:pt x="755" y="708"/>
                  </a:lnTo>
                  <a:lnTo>
                    <a:pt x="754" y="710"/>
                  </a:lnTo>
                  <a:lnTo>
                    <a:pt x="754" y="711"/>
                  </a:lnTo>
                  <a:lnTo>
                    <a:pt x="755" y="713"/>
                  </a:lnTo>
                  <a:lnTo>
                    <a:pt x="755" y="714"/>
                  </a:lnTo>
                  <a:lnTo>
                    <a:pt x="755" y="715"/>
                  </a:lnTo>
                  <a:lnTo>
                    <a:pt x="756" y="715"/>
                  </a:lnTo>
                  <a:lnTo>
                    <a:pt x="759" y="716"/>
                  </a:lnTo>
                  <a:lnTo>
                    <a:pt x="774" y="721"/>
                  </a:lnTo>
                  <a:lnTo>
                    <a:pt x="777" y="721"/>
                  </a:lnTo>
                  <a:lnTo>
                    <a:pt x="777" y="720"/>
                  </a:lnTo>
                  <a:lnTo>
                    <a:pt x="779" y="719"/>
                  </a:lnTo>
                  <a:lnTo>
                    <a:pt x="780" y="719"/>
                  </a:lnTo>
                  <a:lnTo>
                    <a:pt x="781" y="717"/>
                  </a:lnTo>
                  <a:lnTo>
                    <a:pt x="789" y="716"/>
                  </a:lnTo>
                  <a:lnTo>
                    <a:pt x="792" y="715"/>
                  </a:lnTo>
                  <a:lnTo>
                    <a:pt x="793" y="714"/>
                  </a:lnTo>
                  <a:lnTo>
                    <a:pt x="795" y="715"/>
                  </a:lnTo>
                  <a:lnTo>
                    <a:pt x="799" y="716"/>
                  </a:lnTo>
                  <a:lnTo>
                    <a:pt x="800" y="716"/>
                  </a:lnTo>
                  <a:lnTo>
                    <a:pt x="802" y="716"/>
                  </a:lnTo>
                  <a:lnTo>
                    <a:pt x="803" y="716"/>
                  </a:lnTo>
                  <a:lnTo>
                    <a:pt x="805" y="716"/>
                  </a:lnTo>
                  <a:lnTo>
                    <a:pt x="812" y="715"/>
                  </a:lnTo>
                  <a:lnTo>
                    <a:pt x="813" y="714"/>
                  </a:lnTo>
                  <a:lnTo>
                    <a:pt x="812" y="710"/>
                  </a:lnTo>
                  <a:lnTo>
                    <a:pt x="816" y="713"/>
                  </a:lnTo>
                  <a:lnTo>
                    <a:pt x="818" y="714"/>
                  </a:lnTo>
                  <a:lnTo>
                    <a:pt x="819" y="714"/>
                  </a:lnTo>
                  <a:lnTo>
                    <a:pt x="820" y="714"/>
                  </a:lnTo>
                  <a:lnTo>
                    <a:pt x="821" y="714"/>
                  </a:lnTo>
                  <a:lnTo>
                    <a:pt x="824" y="713"/>
                  </a:lnTo>
                  <a:lnTo>
                    <a:pt x="825" y="709"/>
                  </a:lnTo>
                  <a:lnTo>
                    <a:pt x="827" y="707"/>
                  </a:lnTo>
                  <a:lnTo>
                    <a:pt x="828" y="704"/>
                  </a:lnTo>
                  <a:lnTo>
                    <a:pt x="827" y="713"/>
                  </a:lnTo>
                  <a:lnTo>
                    <a:pt x="827" y="714"/>
                  </a:lnTo>
                  <a:lnTo>
                    <a:pt x="827" y="715"/>
                  </a:lnTo>
                  <a:lnTo>
                    <a:pt x="833" y="714"/>
                  </a:lnTo>
                  <a:lnTo>
                    <a:pt x="834" y="715"/>
                  </a:lnTo>
                  <a:lnTo>
                    <a:pt x="835" y="716"/>
                  </a:lnTo>
                  <a:lnTo>
                    <a:pt x="834" y="717"/>
                  </a:lnTo>
                  <a:lnTo>
                    <a:pt x="833" y="719"/>
                  </a:lnTo>
                  <a:lnTo>
                    <a:pt x="834" y="720"/>
                  </a:lnTo>
                  <a:lnTo>
                    <a:pt x="835" y="717"/>
                  </a:lnTo>
                  <a:lnTo>
                    <a:pt x="836" y="717"/>
                  </a:lnTo>
                  <a:lnTo>
                    <a:pt x="839" y="720"/>
                  </a:lnTo>
                  <a:lnTo>
                    <a:pt x="841" y="723"/>
                  </a:lnTo>
                  <a:lnTo>
                    <a:pt x="842" y="723"/>
                  </a:lnTo>
                  <a:lnTo>
                    <a:pt x="847" y="723"/>
                  </a:lnTo>
                  <a:lnTo>
                    <a:pt x="848" y="724"/>
                  </a:lnTo>
                  <a:lnTo>
                    <a:pt x="849" y="724"/>
                  </a:lnTo>
                  <a:lnTo>
                    <a:pt x="847" y="722"/>
                  </a:lnTo>
                  <a:lnTo>
                    <a:pt x="848" y="721"/>
                  </a:lnTo>
                  <a:lnTo>
                    <a:pt x="851" y="720"/>
                  </a:lnTo>
                  <a:lnTo>
                    <a:pt x="852" y="720"/>
                  </a:lnTo>
                  <a:lnTo>
                    <a:pt x="852" y="719"/>
                  </a:lnTo>
                  <a:lnTo>
                    <a:pt x="851" y="717"/>
                  </a:lnTo>
                  <a:lnTo>
                    <a:pt x="851" y="716"/>
                  </a:lnTo>
                  <a:lnTo>
                    <a:pt x="852" y="714"/>
                  </a:lnTo>
                  <a:lnTo>
                    <a:pt x="853" y="713"/>
                  </a:lnTo>
                  <a:lnTo>
                    <a:pt x="855" y="713"/>
                  </a:lnTo>
                  <a:lnTo>
                    <a:pt x="857" y="714"/>
                  </a:lnTo>
                  <a:lnTo>
                    <a:pt x="858" y="715"/>
                  </a:lnTo>
                  <a:lnTo>
                    <a:pt x="859" y="717"/>
                  </a:lnTo>
                  <a:lnTo>
                    <a:pt x="859" y="720"/>
                  </a:lnTo>
                  <a:lnTo>
                    <a:pt x="859" y="721"/>
                  </a:lnTo>
                  <a:lnTo>
                    <a:pt x="858" y="722"/>
                  </a:lnTo>
                  <a:lnTo>
                    <a:pt x="858" y="723"/>
                  </a:lnTo>
                  <a:lnTo>
                    <a:pt x="859" y="727"/>
                  </a:lnTo>
                  <a:lnTo>
                    <a:pt x="859" y="728"/>
                  </a:lnTo>
                  <a:lnTo>
                    <a:pt x="858" y="729"/>
                  </a:lnTo>
                  <a:lnTo>
                    <a:pt x="858" y="729"/>
                  </a:lnTo>
                  <a:lnTo>
                    <a:pt x="859" y="730"/>
                  </a:lnTo>
                  <a:lnTo>
                    <a:pt x="859" y="732"/>
                  </a:lnTo>
                  <a:lnTo>
                    <a:pt x="857" y="734"/>
                  </a:lnTo>
                  <a:lnTo>
                    <a:pt x="858" y="735"/>
                  </a:lnTo>
                  <a:lnTo>
                    <a:pt x="859" y="734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5" y="734"/>
                  </a:lnTo>
                  <a:lnTo>
                    <a:pt x="867" y="735"/>
                  </a:lnTo>
                  <a:lnTo>
                    <a:pt x="868" y="736"/>
                  </a:lnTo>
                  <a:lnTo>
                    <a:pt x="867" y="737"/>
                  </a:lnTo>
                  <a:lnTo>
                    <a:pt x="865" y="737"/>
                  </a:lnTo>
                  <a:lnTo>
                    <a:pt x="864" y="739"/>
                  </a:lnTo>
                  <a:lnTo>
                    <a:pt x="862" y="737"/>
                  </a:lnTo>
                  <a:lnTo>
                    <a:pt x="862" y="740"/>
                  </a:lnTo>
                  <a:lnTo>
                    <a:pt x="862" y="742"/>
                  </a:lnTo>
                  <a:lnTo>
                    <a:pt x="862" y="743"/>
                  </a:lnTo>
                  <a:lnTo>
                    <a:pt x="861" y="745"/>
                  </a:lnTo>
                  <a:lnTo>
                    <a:pt x="860" y="745"/>
                  </a:lnTo>
                  <a:lnTo>
                    <a:pt x="860" y="743"/>
                  </a:lnTo>
                  <a:lnTo>
                    <a:pt x="859" y="743"/>
                  </a:lnTo>
                  <a:lnTo>
                    <a:pt x="859" y="742"/>
                  </a:lnTo>
                  <a:lnTo>
                    <a:pt x="858" y="742"/>
                  </a:lnTo>
                  <a:lnTo>
                    <a:pt x="857" y="741"/>
                  </a:lnTo>
                  <a:lnTo>
                    <a:pt x="857" y="742"/>
                  </a:lnTo>
                  <a:lnTo>
                    <a:pt x="855" y="742"/>
                  </a:lnTo>
                  <a:lnTo>
                    <a:pt x="854" y="743"/>
                  </a:lnTo>
                  <a:lnTo>
                    <a:pt x="852" y="746"/>
                  </a:lnTo>
                  <a:lnTo>
                    <a:pt x="849" y="746"/>
                  </a:lnTo>
                  <a:lnTo>
                    <a:pt x="848" y="746"/>
                  </a:lnTo>
                  <a:lnTo>
                    <a:pt x="847" y="745"/>
                  </a:lnTo>
                  <a:lnTo>
                    <a:pt x="846" y="745"/>
                  </a:lnTo>
                  <a:lnTo>
                    <a:pt x="845" y="745"/>
                  </a:lnTo>
                  <a:lnTo>
                    <a:pt x="842" y="747"/>
                  </a:lnTo>
                  <a:lnTo>
                    <a:pt x="841" y="748"/>
                  </a:lnTo>
                  <a:lnTo>
                    <a:pt x="839" y="750"/>
                  </a:lnTo>
                  <a:lnTo>
                    <a:pt x="838" y="752"/>
                  </a:lnTo>
                  <a:lnTo>
                    <a:pt x="836" y="753"/>
                  </a:lnTo>
                  <a:lnTo>
                    <a:pt x="831" y="756"/>
                  </a:lnTo>
                  <a:lnTo>
                    <a:pt x="828" y="756"/>
                  </a:lnTo>
                  <a:lnTo>
                    <a:pt x="825" y="754"/>
                  </a:lnTo>
                  <a:lnTo>
                    <a:pt x="824" y="753"/>
                  </a:lnTo>
                  <a:lnTo>
                    <a:pt x="822" y="753"/>
                  </a:lnTo>
                  <a:lnTo>
                    <a:pt x="822" y="754"/>
                  </a:lnTo>
                  <a:lnTo>
                    <a:pt x="824" y="755"/>
                  </a:lnTo>
                  <a:lnTo>
                    <a:pt x="825" y="755"/>
                  </a:lnTo>
                  <a:lnTo>
                    <a:pt x="824" y="758"/>
                  </a:lnTo>
                  <a:lnTo>
                    <a:pt x="822" y="758"/>
                  </a:lnTo>
                  <a:lnTo>
                    <a:pt x="806" y="765"/>
                  </a:lnTo>
                  <a:lnTo>
                    <a:pt x="801" y="768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8" y="774"/>
                  </a:lnTo>
                  <a:lnTo>
                    <a:pt x="798" y="775"/>
                  </a:lnTo>
                  <a:lnTo>
                    <a:pt x="798" y="776"/>
                  </a:lnTo>
                  <a:lnTo>
                    <a:pt x="796" y="776"/>
                  </a:lnTo>
                  <a:lnTo>
                    <a:pt x="794" y="775"/>
                  </a:lnTo>
                  <a:lnTo>
                    <a:pt x="793" y="775"/>
                  </a:lnTo>
                  <a:lnTo>
                    <a:pt x="792" y="776"/>
                  </a:lnTo>
                  <a:lnTo>
                    <a:pt x="790" y="778"/>
                  </a:lnTo>
                  <a:lnTo>
                    <a:pt x="789" y="779"/>
                  </a:lnTo>
                  <a:lnTo>
                    <a:pt x="788" y="779"/>
                  </a:lnTo>
                  <a:lnTo>
                    <a:pt x="787" y="780"/>
                  </a:lnTo>
                  <a:lnTo>
                    <a:pt x="785" y="780"/>
                  </a:lnTo>
                  <a:lnTo>
                    <a:pt x="783" y="780"/>
                  </a:lnTo>
                  <a:lnTo>
                    <a:pt x="775" y="786"/>
                  </a:lnTo>
                  <a:lnTo>
                    <a:pt x="773" y="788"/>
                  </a:lnTo>
                  <a:lnTo>
                    <a:pt x="773" y="792"/>
                  </a:lnTo>
                  <a:lnTo>
                    <a:pt x="773" y="793"/>
                  </a:lnTo>
                  <a:lnTo>
                    <a:pt x="775" y="799"/>
                  </a:lnTo>
                  <a:lnTo>
                    <a:pt x="776" y="800"/>
                  </a:lnTo>
                  <a:lnTo>
                    <a:pt x="779" y="801"/>
                  </a:lnTo>
                  <a:lnTo>
                    <a:pt x="781" y="801"/>
                  </a:lnTo>
                  <a:lnTo>
                    <a:pt x="785" y="801"/>
                  </a:lnTo>
                  <a:lnTo>
                    <a:pt x="786" y="801"/>
                  </a:lnTo>
                  <a:lnTo>
                    <a:pt x="789" y="798"/>
                  </a:lnTo>
                  <a:lnTo>
                    <a:pt x="790" y="797"/>
                  </a:lnTo>
                  <a:lnTo>
                    <a:pt x="792" y="797"/>
                  </a:lnTo>
                  <a:lnTo>
                    <a:pt x="803" y="798"/>
                  </a:lnTo>
                  <a:lnTo>
                    <a:pt x="807" y="799"/>
                  </a:lnTo>
                  <a:lnTo>
                    <a:pt x="809" y="801"/>
                  </a:lnTo>
                  <a:lnTo>
                    <a:pt x="813" y="805"/>
                  </a:lnTo>
                  <a:lnTo>
                    <a:pt x="814" y="806"/>
                  </a:lnTo>
                  <a:lnTo>
                    <a:pt x="815" y="806"/>
                  </a:lnTo>
                  <a:lnTo>
                    <a:pt x="816" y="807"/>
                  </a:lnTo>
                  <a:lnTo>
                    <a:pt x="818" y="808"/>
                  </a:lnTo>
                  <a:lnTo>
                    <a:pt x="818" y="810"/>
                  </a:lnTo>
                  <a:lnTo>
                    <a:pt x="820" y="811"/>
                  </a:lnTo>
                  <a:lnTo>
                    <a:pt x="822" y="814"/>
                  </a:lnTo>
                  <a:lnTo>
                    <a:pt x="824" y="814"/>
                  </a:lnTo>
                  <a:lnTo>
                    <a:pt x="827" y="815"/>
                  </a:lnTo>
                  <a:lnTo>
                    <a:pt x="828" y="815"/>
                  </a:lnTo>
                  <a:lnTo>
                    <a:pt x="829" y="818"/>
                  </a:lnTo>
                  <a:lnTo>
                    <a:pt x="831" y="819"/>
                  </a:lnTo>
                  <a:lnTo>
                    <a:pt x="832" y="818"/>
                  </a:lnTo>
                  <a:lnTo>
                    <a:pt x="835" y="817"/>
                  </a:lnTo>
                  <a:lnTo>
                    <a:pt x="836" y="815"/>
                  </a:lnTo>
                  <a:lnTo>
                    <a:pt x="840" y="814"/>
                  </a:lnTo>
                  <a:lnTo>
                    <a:pt x="841" y="815"/>
                  </a:lnTo>
                  <a:lnTo>
                    <a:pt x="845" y="819"/>
                  </a:lnTo>
                  <a:lnTo>
                    <a:pt x="851" y="823"/>
                  </a:lnTo>
                  <a:lnTo>
                    <a:pt x="853" y="825"/>
                  </a:lnTo>
                  <a:lnTo>
                    <a:pt x="854" y="830"/>
                  </a:lnTo>
                  <a:lnTo>
                    <a:pt x="854" y="833"/>
                  </a:lnTo>
                  <a:lnTo>
                    <a:pt x="855" y="837"/>
                  </a:lnTo>
                  <a:lnTo>
                    <a:pt x="857" y="839"/>
                  </a:lnTo>
                  <a:lnTo>
                    <a:pt x="857" y="843"/>
                  </a:lnTo>
                  <a:lnTo>
                    <a:pt x="857" y="845"/>
                  </a:lnTo>
                  <a:lnTo>
                    <a:pt x="857" y="846"/>
                  </a:lnTo>
                  <a:lnTo>
                    <a:pt x="857" y="849"/>
                  </a:lnTo>
                  <a:lnTo>
                    <a:pt x="855" y="850"/>
                  </a:lnTo>
                  <a:lnTo>
                    <a:pt x="852" y="851"/>
                  </a:lnTo>
                  <a:lnTo>
                    <a:pt x="852" y="852"/>
                  </a:lnTo>
                  <a:lnTo>
                    <a:pt x="851" y="854"/>
                  </a:lnTo>
                  <a:lnTo>
                    <a:pt x="851" y="857"/>
                  </a:lnTo>
                  <a:lnTo>
                    <a:pt x="849" y="857"/>
                  </a:lnTo>
                  <a:lnTo>
                    <a:pt x="849" y="858"/>
                  </a:lnTo>
                  <a:lnTo>
                    <a:pt x="849" y="859"/>
                  </a:lnTo>
                  <a:lnTo>
                    <a:pt x="851" y="861"/>
                  </a:lnTo>
                  <a:lnTo>
                    <a:pt x="851" y="864"/>
                  </a:lnTo>
                  <a:lnTo>
                    <a:pt x="852" y="866"/>
                  </a:lnTo>
                  <a:lnTo>
                    <a:pt x="852" y="867"/>
                  </a:lnTo>
                  <a:lnTo>
                    <a:pt x="851" y="870"/>
                  </a:lnTo>
                  <a:lnTo>
                    <a:pt x="849" y="871"/>
                  </a:lnTo>
                  <a:lnTo>
                    <a:pt x="848" y="872"/>
                  </a:lnTo>
                  <a:lnTo>
                    <a:pt x="849" y="873"/>
                  </a:lnTo>
                  <a:lnTo>
                    <a:pt x="852" y="874"/>
                  </a:lnTo>
                  <a:lnTo>
                    <a:pt x="853" y="874"/>
                  </a:lnTo>
                  <a:lnTo>
                    <a:pt x="852" y="876"/>
                  </a:lnTo>
                  <a:lnTo>
                    <a:pt x="848" y="876"/>
                  </a:lnTo>
                  <a:lnTo>
                    <a:pt x="847" y="876"/>
                  </a:lnTo>
                  <a:lnTo>
                    <a:pt x="846" y="877"/>
                  </a:lnTo>
                  <a:lnTo>
                    <a:pt x="845" y="877"/>
                  </a:lnTo>
                  <a:lnTo>
                    <a:pt x="844" y="877"/>
                  </a:lnTo>
                  <a:lnTo>
                    <a:pt x="842" y="877"/>
                  </a:lnTo>
                  <a:lnTo>
                    <a:pt x="841" y="878"/>
                  </a:lnTo>
                  <a:lnTo>
                    <a:pt x="840" y="878"/>
                  </a:lnTo>
                  <a:lnTo>
                    <a:pt x="838" y="878"/>
                  </a:lnTo>
                  <a:lnTo>
                    <a:pt x="838" y="879"/>
                  </a:lnTo>
                  <a:lnTo>
                    <a:pt x="839" y="880"/>
                  </a:lnTo>
                  <a:lnTo>
                    <a:pt x="847" y="886"/>
                  </a:lnTo>
                  <a:lnTo>
                    <a:pt x="847" y="887"/>
                  </a:lnTo>
                  <a:lnTo>
                    <a:pt x="849" y="889"/>
                  </a:lnTo>
                  <a:lnTo>
                    <a:pt x="851" y="889"/>
                  </a:lnTo>
                  <a:lnTo>
                    <a:pt x="852" y="889"/>
                  </a:lnTo>
                  <a:lnTo>
                    <a:pt x="854" y="889"/>
                  </a:lnTo>
                  <a:lnTo>
                    <a:pt x="857" y="892"/>
                  </a:lnTo>
                  <a:lnTo>
                    <a:pt x="858" y="893"/>
                  </a:lnTo>
                  <a:lnTo>
                    <a:pt x="858" y="895"/>
                  </a:lnTo>
                  <a:lnTo>
                    <a:pt x="859" y="896"/>
                  </a:lnTo>
                  <a:lnTo>
                    <a:pt x="865" y="899"/>
                  </a:lnTo>
                  <a:lnTo>
                    <a:pt x="865" y="899"/>
                  </a:lnTo>
                  <a:lnTo>
                    <a:pt x="871" y="899"/>
                  </a:lnTo>
                  <a:lnTo>
                    <a:pt x="873" y="898"/>
                  </a:lnTo>
                  <a:lnTo>
                    <a:pt x="874" y="898"/>
                  </a:lnTo>
                  <a:lnTo>
                    <a:pt x="879" y="899"/>
                  </a:lnTo>
                  <a:lnTo>
                    <a:pt x="880" y="899"/>
                  </a:lnTo>
                  <a:lnTo>
                    <a:pt x="883" y="899"/>
                  </a:lnTo>
                  <a:lnTo>
                    <a:pt x="891" y="897"/>
                  </a:lnTo>
                  <a:lnTo>
                    <a:pt x="892" y="897"/>
                  </a:lnTo>
                  <a:lnTo>
                    <a:pt x="893" y="896"/>
                  </a:lnTo>
                  <a:lnTo>
                    <a:pt x="894" y="895"/>
                  </a:lnTo>
                  <a:lnTo>
                    <a:pt x="896" y="893"/>
                  </a:lnTo>
                  <a:lnTo>
                    <a:pt x="897" y="891"/>
                  </a:lnTo>
                  <a:lnTo>
                    <a:pt x="898" y="890"/>
                  </a:lnTo>
                  <a:lnTo>
                    <a:pt x="898" y="889"/>
                  </a:lnTo>
                  <a:lnTo>
                    <a:pt x="903" y="887"/>
                  </a:lnTo>
                  <a:lnTo>
                    <a:pt x="905" y="884"/>
                  </a:lnTo>
                  <a:lnTo>
                    <a:pt x="905" y="883"/>
                  </a:lnTo>
                  <a:lnTo>
                    <a:pt x="906" y="883"/>
                  </a:lnTo>
                  <a:lnTo>
                    <a:pt x="907" y="883"/>
                  </a:lnTo>
                  <a:lnTo>
                    <a:pt x="910" y="883"/>
                  </a:lnTo>
                  <a:lnTo>
                    <a:pt x="911" y="882"/>
                  </a:lnTo>
                  <a:lnTo>
                    <a:pt x="913" y="873"/>
                  </a:lnTo>
                  <a:lnTo>
                    <a:pt x="917" y="870"/>
                  </a:lnTo>
                  <a:lnTo>
                    <a:pt x="918" y="869"/>
                  </a:lnTo>
                  <a:lnTo>
                    <a:pt x="920" y="864"/>
                  </a:lnTo>
                  <a:lnTo>
                    <a:pt x="922" y="864"/>
                  </a:lnTo>
                  <a:lnTo>
                    <a:pt x="922" y="865"/>
                  </a:lnTo>
                  <a:lnTo>
                    <a:pt x="922" y="863"/>
                  </a:lnTo>
                  <a:lnTo>
                    <a:pt x="924" y="861"/>
                  </a:lnTo>
                  <a:lnTo>
                    <a:pt x="931" y="860"/>
                  </a:lnTo>
                  <a:lnTo>
                    <a:pt x="933" y="859"/>
                  </a:lnTo>
                  <a:lnTo>
                    <a:pt x="939" y="856"/>
                  </a:lnTo>
                  <a:lnTo>
                    <a:pt x="942" y="854"/>
                  </a:lnTo>
                  <a:lnTo>
                    <a:pt x="948" y="856"/>
                  </a:lnTo>
                  <a:lnTo>
                    <a:pt x="949" y="854"/>
                  </a:lnTo>
                  <a:lnTo>
                    <a:pt x="950" y="853"/>
                  </a:lnTo>
                  <a:lnTo>
                    <a:pt x="951" y="854"/>
                  </a:lnTo>
                  <a:lnTo>
                    <a:pt x="952" y="854"/>
                  </a:lnTo>
                  <a:lnTo>
                    <a:pt x="953" y="853"/>
                  </a:lnTo>
                  <a:lnTo>
                    <a:pt x="955" y="852"/>
                  </a:lnTo>
                  <a:lnTo>
                    <a:pt x="956" y="852"/>
                  </a:lnTo>
                  <a:lnTo>
                    <a:pt x="958" y="852"/>
                  </a:lnTo>
                  <a:lnTo>
                    <a:pt x="961" y="852"/>
                  </a:lnTo>
                  <a:lnTo>
                    <a:pt x="961" y="854"/>
                  </a:lnTo>
                  <a:lnTo>
                    <a:pt x="962" y="856"/>
                  </a:lnTo>
                  <a:lnTo>
                    <a:pt x="963" y="857"/>
                  </a:lnTo>
                  <a:lnTo>
                    <a:pt x="965" y="857"/>
                  </a:lnTo>
                  <a:lnTo>
                    <a:pt x="968" y="853"/>
                  </a:lnTo>
                  <a:lnTo>
                    <a:pt x="970" y="849"/>
                  </a:lnTo>
                  <a:lnTo>
                    <a:pt x="971" y="845"/>
                  </a:lnTo>
                  <a:lnTo>
                    <a:pt x="972" y="845"/>
                  </a:lnTo>
                  <a:lnTo>
                    <a:pt x="976" y="844"/>
                  </a:lnTo>
                  <a:lnTo>
                    <a:pt x="977" y="843"/>
                  </a:lnTo>
                  <a:lnTo>
                    <a:pt x="978" y="840"/>
                  </a:lnTo>
                  <a:lnTo>
                    <a:pt x="979" y="839"/>
                  </a:lnTo>
                  <a:lnTo>
                    <a:pt x="982" y="840"/>
                  </a:lnTo>
                  <a:lnTo>
                    <a:pt x="983" y="839"/>
                  </a:lnTo>
                  <a:lnTo>
                    <a:pt x="987" y="841"/>
                  </a:lnTo>
                  <a:lnTo>
                    <a:pt x="987" y="839"/>
                  </a:lnTo>
                  <a:lnTo>
                    <a:pt x="987" y="837"/>
                  </a:lnTo>
                  <a:lnTo>
                    <a:pt x="988" y="836"/>
                  </a:lnTo>
                  <a:lnTo>
                    <a:pt x="989" y="836"/>
                  </a:lnTo>
                  <a:lnTo>
                    <a:pt x="991" y="836"/>
                  </a:lnTo>
                  <a:lnTo>
                    <a:pt x="992" y="836"/>
                  </a:lnTo>
                  <a:lnTo>
                    <a:pt x="992" y="834"/>
                  </a:lnTo>
                  <a:lnTo>
                    <a:pt x="990" y="833"/>
                  </a:lnTo>
                  <a:lnTo>
                    <a:pt x="989" y="833"/>
                  </a:lnTo>
                  <a:lnTo>
                    <a:pt x="989" y="832"/>
                  </a:lnTo>
                  <a:lnTo>
                    <a:pt x="989" y="831"/>
                  </a:lnTo>
                  <a:lnTo>
                    <a:pt x="990" y="830"/>
                  </a:lnTo>
                  <a:lnTo>
                    <a:pt x="990" y="828"/>
                  </a:lnTo>
                  <a:lnTo>
                    <a:pt x="991" y="827"/>
                  </a:lnTo>
                  <a:lnTo>
                    <a:pt x="995" y="825"/>
                  </a:lnTo>
                  <a:lnTo>
                    <a:pt x="997" y="824"/>
                  </a:lnTo>
                  <a:lnTo>
                    <a:pt x="1001" y="823"/>
                  </a:lnTo>
                  <a:lnTo>
                    <a:pt x="1004" y="823"/>
                  </a:lnTo>
                  <a:lnTo>
                    <a:pt x="1007" y="823"/>
                  </a:lnTo>
                  <a:lnTo>
                    <a:pt x="1013" y="825"/>
                  </a:lnTo>
                  <a:lnTo>
                    <a:pt x="1017" y="828"/>
                  </a:lnTo>
                  <a:lnTo>
                    <a:pt x="1018" y="830"/>
                  </a:lnTo>
                  <a:lnTo>
                    <a:pt x="1021" y="832"/>
                  </a:lnTo>
                  <a:lnTo>
                    <a:pt x="1021" y="833"/>
                  </a:lnTo>
                  <a:lnTo>
                    <a:pt x="1022" y="836"/>
                  </a:lnTo>
                  <a:lnTo>
                    <a:pt x="1023" y="837"/>
                  </a:lnTo>
                  <a:lnTo>
                    <a:pt x="1028" y="836"/>
                  </a:lnTo>
                  <a:lnTo>
                    <a:pt x="1034" y="836"/>
                  </a:lnTo>
                  <a:lnTo>
                    <a:pt x="1035" y="834"/>
                  </a:lnTo>
                  <a:lnTo>
                    <a:pt x="1036" y="832"/>
                  </a:lnTo>
                  <a:lnTo>
                    <a:pt x="1037" y="831"/>
                  </a:lnTo>
                  <a:lnTo>
                    <a:pt x="1040" y="831"/>
                  </a:lnTo>
                  <a:lnTo>
                    <a:pt x="1044" y="833"/>
                  </a:lnTo>
                  <a:lnTo>
                    <a:pt x="1052" y="834"/>
                  </a:lnTo>
                  <a:lnTo>
                    <a:pt x="1053" y="834"/>
                  </a:lnTo>
                  <a:lnTo>
                    <a:pt x="1054" y="832"/>
                  </a:lnTo>
                  <a:lnTo>
                    <a:pt x="1054" y="831"/>
                  </a:lnTo>
                  <a:lnTo>
                    <a:pt x="1055" y="831"/>
                  </a:lnTo>
                  <a:lnTo>
                    <a:pt x="1062" y="831"/>
                  </a:lnTo>
                  <a:lnTo>
                    <a:pt x="1067" y="828"/>
                  </a:lnTo>
                  <a:lnTo>
                    <a:pt x="1068" y="827"/>
                  </a:lnTo>
                  <a:lnTo>
                    <a:pt x="1068" y="826"/>
                  </a:lnTo>
                  <a:lnTo>
                    <a:pt x="1067" y="824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2"/>
                  </a:lnTo>
                  <a:lnTo>
                    <a:pt x="1066" y="810"/>
                  </a:lnTo>
                  <a:lnTo>
                    <a:pt x="1067" y="807"/>
                  </a:lnTo>
                  <a:lnTo>
                    <a:pt x="1067" y="805"/>
                  </a:lnTo>
                  <a:lnTo>
                    <a:pt x="1068" y="805"/>
                  </a:lnTo>
                  <a:lnTo>
                    <a:pt x="1070" y="805"/>
                  </a:lnTo>
                  <a:lnTo>
                    <a:pt x="1072" y="804"/>
                  </a:lnTo>
                  <a:lnTo>
                    <a:pt x="1070" y="804"/>
                  </a:lnTo>
                  <a:lnTo>
                    <a:pt x="1070" y="802"/>
                  </a:lnTo>
                  <a:lnTo>
                    <a:pt x="1070" y="800"/>
                  </a:lnTo>
                  <a:lnTo>
                    <a:pt x="1072" y="799"/>
                  </a:lnTo>
                  <a:lnTo>
                    <a:pt x="1073" y="798"/>
                  </a:lnTo>
                  <a:lnTo>
                    <a:pt x="1075" y="799"/>
                  </a:lnTo>
                  <a:lnTo>
                    <a:pt x="1077" y="800"/>
                  </a:lnTo>
                  <a:lnTo>
                    <a:pt x="1079" y="800"/>
                  </a:lnTo>
                  <a:lnTo>
                    <a:pt x="1081" y="799"/>
                  </a:lnTo>
                  <a:lnTo>
                    <a:pt x="1082" y="798"/>
                  </a:lnTo>
                  <a:lnTo>
                    <a:pt x="1081" y="795"/>
                  </a:lnTo>
                  <a:lnTo>
                    <a:pt x="1080" y="792"/>
                  </a:lnTo>
                  <a:lnTo>
                    <a:pt x="1079" y="791"/>
                  </a:lnTo>
                  <a:lnTo>
                    <a:pt x="1077" y="789"/>
                  </a:lnTo>
                  <a:lnTo>
                    <a:pt x="1076" y="789"/>
                  </a:lnTo>
                  <a:lnTo>
                    <a:pt x="1075" y="792"/>
                  </a:lnTo>
                  <a:lnTo>
                    <a:pt x="1074" y="792"/>
                  </a:lnTo>
                  <a:lnTo>
                    <a:pt x="1073" y="791"/>
                  </a:lnTo>
                  <a:lnTo>
                    <a:pt x="1070" y="788"/>
                  </a:lnTo>
                  <a:lnTo>
                    <a:pt x="1069" y="787"/>
                  </a:lnTo>
                  <a:lnTo>
                    <a:pt x="1065" y="788"/>
                  </a:lnTo>
                  <a:lnTo>
                    <a:pt x="1063" y="788"/>
                  </a:lnTo>
                  <a:lnTo>
                    <a:pt x="1062" y="787"/>
                  </a:lnTo>
                  <a:lnTo>
                    <a:pt x="1060" y="786"/>
                  </a:lnTo>
                  <a:lnTo>
                    <a:pt x="1060" y="787"/>
                  </a:lnTo>
                  <a:lnTo>
                    <a:pt x="1059" y="787"/>
                  </a:lnTo>
                  <a:lnTo>
                    <a:pt x="1057" y="788"/>
                  </a:lnTo>
                  <a:lnTo>
                    <a:pt x="1057" y="786"/>
                  </a:lnTo>
                  <a:lnTo>
                    <a:pt x="1057" y="786"/>
                  </a:lnTo>
                  <a:lnTo>
                    <a:pt x="1056" y="786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44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39" y="789"/>
                  </a:lnTo>
                  <a:lnTo>
                    <a:pt x="1037" y="793"/>
                  </a:lnTo>
                  <a:lnTo>
                    <a:pt x="1035" y="797"/>
                  </a:lnTo>
                  <a:lnTo>
                    <a:pt x="1034" y="797"/>
                  </a:lnTo>
                  <a:lnTo>
                    <a:pt x="1030" y="795"/>
                  </a:lnTo>
                  <a:lnTo>
                    <a:pt x="1024" y="792"/>
                  </a:lnTo>
                  <a:lnTo>
                    <a:pt x="1023" y="791"/>
                  </a:lnTo>
                  <a:lnTo>
                    <a:pt x="1023" y="789"/>
                  </a:lnTo>
                  <a:lnTo>
                    <a:pt x="1023" y="788"/>
                  </a:lnTo>
                  <a:lnTo>
                    <a:pt x="1024" y="786"/>
                  </a:lnTo>
                  <a:lnTo>
                    <a:pt x="1024" y="786"/>
                  </a:lnTo>
                  <a:lnTo>
                    <a:pt x="1022" y="786"/>
                  </a:lnTo>
                  <a:lnTo>
                    <a:pt x="1021" y="786"/>
                  </a:lnTo>
                  <a:lnTo>
                    <a:pt x="1020" y="787"/>
                  </a:lnTo>
                  <a:lnTo>
                    <a:pt x="1018" y="789"/>
                  </a:lnTo>
                  <a:lnTo>
                    <a:pt x="1018" y="792"/>
                  </a:lnTo>
                  <a:lnTo>
                    <a:pt x="1017" y="793"/>
                  </a:lnTo>
                  <a:lnTo>
                    <a:pt x="1017" y="794"/>
                  </a:lnTo>
                  <a:lnTo>
                    <a:pt x="1016" y="794"/>
                  </a:lnTo>
                  <a:lnTo>
                    <a:pt x="1015" y="795"/>
                  </a:lnTo>
                  <a:lnTo>
                    <a:pt x="1015" y="797"/>
                  </a:lnTo>
                  <a:lnTo>
                    <a:pt x="1013" y="799"/>
                  </a:lnTo>
                  <a:lnTo>
                    <a:pt x="1011" y="800"/>
                  </a:lnTo>
                  <a:lnTo>
                    <a:pt x="998" y="805"/>
                  </a:lnTo>
                  <a:lnTo>
                    <a:pt x="996" y="804"/>
                  </a:lnTo>
                  <a:lnTo>
                    <a:pt x="984" y="795"/>
                  </a:lnTo>
                  <a:lnTo>
                    <a:pt x="963" y="763"/>
                  </a:lnTo>
                  <a:lnTo>
                    <a:pt x="959" y="758"/>
                  </a:lnTo>
                  <a:lnTo>
                    <a:pt x="956" y="752"/>
                  </a:lnTo>
                  <a:lnTo>
                    <a:pt x="952" y="741"/>
                  </a:lnTo>
                  <a:lnTo>
                    <a:pt x="951" y="740"/>
                  </a:lnTo>
                  <a:lnTo>
                    <a:pt x="950" y="739"/>
                  </a:lnTo>
                  <a:lnTo>
                    <a:pt x="950" y="736"/>
                  </a:lnTo>
                  <a:lnTo>
                    <a:pt x="949" y="724"/>
                  </a:lnTo>
                  <a:lnTo>
                    <a:pt x="948" y="722"/>
                  </a:lnTo>
                  <a:lnTo>
                    <a:pt x="948" y="721"/>
                  </a:lnTo>
                  <a:lnTo>
                    <a:pt x="946" y="714"/>
                  </a:lnTo>
                  <a:lnTo>
                    <a:pt x="946" y="711"/>
                  </a:lnTo>
                  <a:lnTo>
                    <a:pt x="946" y="710"/>
                  </a:lnTo>
                  <a:lnTo>
                    <a:pt x="946" y="709"/>
                  </a:lnTo>
                  <a:lnTo>
                    <a:pt x="948" y="707"/>
                  </a:lnTo>
                  <a:lnTo>
                    <a:pt x="949" y="707"/>
                  </a:lnTo>
                  <a:lnTo>
                    <a:pt x="950" y="704"/>
                  </a:lnTo>
                  <a:lnTo>
                    <a:pt x="951" y="703"/>
                  </a:lnTo>
                  <a:lnTo>
                    <a:pt x="951" y="702"/>
                  </a:lnTo>
                  <a:lnTo>
                    <a:pt x="951" y="701"/>
                  </a:lnTo>
                  <a:lnTo>
                    <a:pt x="952" y="701"/>
                  </a:lnTo>
                  <a:lnTo>
                    <a:pt x="952" y="702"/>
                  </a:lnTo>
                  <a:lnTo>
                    <a:pt x="952" y="703"/>
                  </a:lnTo>
                  <a:lnTo>
                    <a:pt x="953" y="703"/>
                  </a:lnTo>
                  <a:lnTo>
                    <a:pt x="955" y="703"/>
                  </a:lnTo>
                  <a:lnTo>
                    <a:pt x="962" y="701"/>
                  </a:lnTo>
                  <a:lnTo>
                    <a:pt x="965" y="701"/>
                  </a:lnTo>
                  <a:lnTo>
                    <a:pt x="968" y="697"/>
                  </a:lnTo>
                  <a:lnTo>
                    <a:pt x="972" y="690"/>
                  </a:lnTo>
                  <a:lnTo>
                    <a:pt x="975" y="688"/>
                  </a:lnTo>
                  <a:lnTo>
                    <a:pt x="976" y="687"/>
                  </a:lnTo>
                  <a:lnTo>
                    <a:pt x="976" y="684"/>
                  </a:lnTo>
                  <a:lnTo>
                    <a:pt x="976" y="683"/>
                  </a:lnTo>
                  <a:lnTo>
                    <a:pt x="975" y="681"/>
                  </a:lnTo>
                  <a:lnTo>
                    <a:pt x="975" y="680"/>
                  </a:lnTo>
                  <a:lnTo>
                    <a:pt x="974" y="677"/>
                  </a:lnTo>
                  <a:lnTo>
                    <a:pt x="972" y="675"/>
                  </a:lnTo>
                  <a:lnTo>
                    <a:pt x="975" y="674"/>
                  </a:lnTo>
                  <a:lnTo>
                    <a:pt x="975" y="675"/>
                  </a:lnTo>
                  <a:lnTo>
                    <a:pt x="975" y="677"/>
                  </a:lnTo>
                  <a:lnTo>
                    <a:pt x="976" y="678"/>
                  </a:lnTo>
                  <a:lnTo>
                    <a:pt x="977" y="680"/>
                  </a:lnTo>
                  <a:lnTo>
                    <a:pt x="978" y="681"/>
                  </a:lnTo>
                  <a:lnTo>
                    <a:pt x="978" y="681"/>
                  </a:lnTo>
                  <a:lnTo>
                    <a:pt x="979" y="681"/>
                  </a:lnTo>
                  <a:lnTo>
                    <a:pt x="981" y="682"/>
                  </a:lnTo>
                  <a:lnTo>
                    <a:pt x="979" y="685"/>
                  </a:lnTo>
                  <a:lnTo>
                    <a:pt x="978" y="689"/>
                  </a:lnTo>
                  <a:lnTo>
                    <a:pt x="979" y="691"/>
                  </a:lnTo>
                  <a:lnTo>
                    <a:pt x="981" y="693"/>
                  </a:lnTo>
                  <a:lnTo>
                    <a:pt x="983" y="693"/>
                  </a:lnTo>
                  <a:lnTo>
                    <a:pt x="984" y="691"/>
                  </a:lnTo>
                  <a:lnTo>
                    <a:pt x="985" y="690"/>
                  </a:lnTo>
                  <a:lnTo>
                    <a:pt x="985" y="693"/>
                  </a:lnTo>
                  <a:lnTo>
                    <a:pt x="984" y="695"/>
                  </a:lnTo>
                  <a:lnTo>
                    <a:pt x="981" y="697"/>
                  </a:lnTo>
                  <a:lnTo>
                    <a:pt x="978" y="701"/>
                  </a:lnTo>
                  <a:lnTo>
                    <a:pt x="978" y="702"/>
                  </a:lnTo>
                  <a:lnTo>
                    <a:pt x="981" y="701"/>
                  </a:lnTo>
                  <a:lnTo>
                    <a:pt x="988" y="689"/>
                  </a:lnTo>
                  <a:lnTo>
                    <a:pt x="989" y="688"/>
                  </a:lnTo>
                  <a:lnTo>
                    <a:pt x="991" y="687"/>
                  </a:lnTo>
                  <a:lnTo>
                    <a:pt x="992" y="685"/>
                  </a:lnTo>
                  <a:lnTo>
                    <a:pt x="995" y="682"/>
                  </a:lnTo>
                  <a:lnTo>
                    <a:pt x="996" y="681"/>
                  </a:lnTo>
                  <a:lnTo>
                    <a:pt x="998" y="680"/>
                  </a:lnTo>
                  <a:lnTo>
                    <a:pt x="1007" y="675"/>
                  </a:lnTo>
                  <a:lnTo>
                    <a:pt x="1009" y="672"/>
                  </a:lnTo>
                  <a:lnTo>
                    <a:pt x="1015" y="667"/>
                  </a:lnTo>
                  <a:lnTo>
                    <a:pt x="1017" y="664"/>
                  </a:lnTo>
                  <a:lnTo>
                    <a:pt x="1022" y="662"/>
                  </a:lnTo>
                  <a:lnTo>
                    <a:pt x="1027" y="658"/>
                  </a:lnTo>
                  <a:lnTo>
                    <a:pt x="1029" y="658"/>
                  </a:lnTo>
                  <a:lnTo>
                    <a:pt x="1039" y="656"/>
                  </a:lnTo>
                  <a:lnTo>
                    <a:pt x="1044" y="657"/>
                  </a:lnTo>
                  <a:lnTo>
                    <a:pt x="1047" y="657"/>
                  </a:lnTo>
                  <a:lnTo>
                    <a:pt x="1048" y="657"/>
                  </a:lnTo>
                  <a:lnTo>
                    <a:pt x="1050" y="657"/>
                  </a:lnTo>
                  <a:lnTo>
                    <a:pt x="1050" y="658"/>
                  </a:lnTo>
                  <a:lnTo>
                    <a:pt x="1052" y="659"/>
                  </a:lnTo>
                  <a:lnTo>
                    <a:pt x="1053" y="661"/>
                  </a:lnTo>
                  <a:lnTo>
                    <a:pt x="1053" y="662"/>
                  </a:lnTo>
                  <a:lnTo>
                    <a:pt x="1054" y="662"/>
                  </a:lnTo>
                  <a:lnTo>
                    <a:pt x="1055" y="662"/>
                  </a:lnTo>
                  <a:lnTo>
                    <a:pt x="1055" y="663"/>
                  </a:lnTo>
                  <a:lnTo>
                    <a:pt x="1056" y="661"/>
                  </a:lnTo>
                  <a:lnTo>
                    <a:pt x="1057" y="658"/>
                  </a:lnTo>
                  <a:lnTo>
                    <a:pt x="1062" y="652"/>
                  </a:lnTo>
                  <a:lnTo>
                    <a:pt x="1063" y="650"/>
                  </a:lnTo>
                  <a:lnTo>
                    <a:pt x="1066" y="649"/>
                  </a:lnTo>
                  <a:lnTo>
                    <a:pt x="1070" y="649"/>
                  </a:lnTo>
                  <a:lnTo>
                    <a:pt x="1073" y="646"/>
                  </a:lnTo>
                  <a:lnTo>
                    <a:pt x="1079" y="646"/>
                  </a:lnTo>
                  <a:lnTo>
                    <a:pt x="1080" y="645"/>
                  </a:lnTo>
                  <a:lnTo>
                    <a:pt x="1080" y="644"/>
                  </a:lnTo>
                  <a:lnTo>
                    <a:pt x="1082" y="644"/>
                  </a:lnTo>
                  <a:lnTo>
                    <a:pt x="1083" y="645"/>
                  </a:lnTo>
                  <a:lnTo>
                    <a:pt x="1086" y="645"/>
                  </a:lnTo>
                  <a:lnTo>
                    <a:pt x="1087" y="644"/>
                  </a:lnTo>
                  <a:lnTo>
                    <a:pt x="1088" y="645"/>
                  </a:lnTo>
                  <a:lnTo>
                    <a:pt x="1090" y="645"/>
                  </a:lnTo>
                  <a:lnTo>
                    <a:pt x="1092" y="646"/>
                  </a:lnTo>
                  <a:lnTo>
                    <a:pt x="1093" y="650"/>
                  </a:lnTo>
                  <a:lnTo>
                    <a:pt x="1094" y="650"/>
                  </a:lnTo>
                  <a:lnTo>
                    <a:pt x="1094" y="652"/>
                  </a:lnTo>
                  <a:lnTo>
                    <a:pt x="1093" y="656"/>
                  </a:lnTo>
                  <a:lnTo>
                    <a:pt x="1092" y="659"/>
                  </a:lnTo>
                  <a:lnTo>
                    <a:pt x="1093" y="658"/>
                  </a:lnTo>
                  <a:lnTo>
                    <a:pt x="1094" y="655"/>
                  </a:lnTo>
                  <a:lnTo>
                    <a:pt x="1095" y="652"/>
                  </a:lnTo>
                  <a:lnTo>
                    <a:pt x="1095" y="650"/>
                  </a:lnTo>
                  <a:lnTo>
                    <a:pt x="1098" y="646"/>
                  </a:lnTo>
                  <a:lnTo>
                    <a:pt x="1099" y="644"/>
                  </a:lnTo>
                  <a:lnTo>
                    <a:pt x="1098" y="643"/>
                  </a:lnTo>
                  <a:lnTo>
                    <a:pt x="1100" y="643"/>
                  </a:lnTo>
                  <a:lnTo>
                    <a:pt x="1105" y="638"/>
                  </a:lnTo>
                  <a:lnTo>
                    <a:pt x="1107" y="637"/>
                  </a:lnTo>
                  <a:lnTo>
                    <a:pt x="1108" y="637"/>
                  </a:lnTo>
                  <a:lnTo>
                    <a:pt x="1111" y="635"/>
                  </a:lnTo>
                  <a:lnTo>
                    <a:pt x="1112" y="635"/>
                  </a:lnTo>
                  <a:lnTo>
                    <a:pt x="1113" y="635"/>
                  </a:lnTo>
                  <a:lnTo>
                    <a:pt x="1120" y="631"/>
                  </a:lnTo>
                  <a:lnTo>
                    <a:pt x="1124" y="628"/>
                  </a:lnTo>
                  <a:lnTo>
                    <a:pt x="1126" y="628"/>
                  </a:lnTo>
                  <a:lnTo>
                    <a:pt x="1128" y="628"/>
                  </a:lnTo>
                  <a:lnTo>
                    <a:pt x="1131" y="629"/>
                  </a:lnTo>
                  <a:lnTo>
                    <a:pt x="1132" y="631"/>
                  </a:lnTo>
                  <a:lnTo>
                    <a:pt x="1132" y="635"/>
                  </a:lnTo>
                  <a:lnTo>
                    <a:pt x="1134" y="633"/>
                  </a:lnTo>
                  <a:lnTo>
                    <a:pt x="1135" y="632"/>
                  </a:lnTo>
                  <a:lnTo>
                    <a:pt x="1137" y="628"/>
                  </a:lnTo>
                  <a:lnTo>
                    <a:pt x="1145" y="616"/>
                  </a:lnTo>
                  <a:lnTo>
                    <a:pt x="1150" y="612"/>
                  </a:lnTo>
                  <a:lnTo>
                    <a:pt x="1152" y="611"/>
                  </a:lnTo>
                  <a:lnTo>
                    <a:pt x="1161" y="613"/>
                  </a:lnTo>
                  <a:lnTo>
                    <a:pt x="1165" y="613"/>
                  </a:lnTo>
                  <a:lnTo>
                    <a:pt x="1173" y="610"/>
                  </a:lnTo>
                  <a:lnTo>
                    <a:pt x="1179" y="611"/>
                  </a:lnTo>
                  <a:lnTo>
                    <a:pt x="1180" y="611"/>
                  </a:lnTo>
                  <a:lnTo>
                    <a:pt x="1183" y="611"/>
                  </a:lnTo>
                  <a:lnTo>
                    <a:pt x="1185" y="612"/>
                  </a:lnTo>
                  <a:lnTo>
                    <a:pt x="1186" y="612"/>
                  </a:lnTo>
                  <a:lnTo>
                    <a:pt x="1187" y="611"/>
                  </a:lnTo>
                  <a:lnTo>
                    <a:pt x="1189" y="610"/>
                  </a:lnTo>
                  <a:lnTo>
                    <a:pt x="1191" y="612"/>
                  </a:lnTo>
                  <a:lnTo>
                    <a:pt x="1193" y="613"/>
                  </a:lnTo>
                  <a:lnTo>
                    <a:pt x="1193" y="615"/>
                  </a:lnTo>
                  <a:lnTo>
                    <a:pt x="1191" y="617"/>
                  </a:lnTo>
                  <a:lnTo>
                    <a:pt x="1194" y="616"/>
                  </a:lnTo>
                  <a:lnTo>
                    <a:pt x="1198" y="611"/>
                  </a:lnTo>
                  <a:lnTo>
                    <a:pt x="1200" y="610"/>
                  </a:lnTo>
                  <a:lnTo>
                    <a:pt x="1199" y="606"/>
                  </a:lnTo>
                  <a:lnTo>
                    <a:pt x="1198" y="60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9">
              <a:extLst>
                <a:ext uri="{FF2B5EF4-FFF2-40B4-BE49-F238E27FC236}">
                  <a16:creationId xmlns:a16="http://schemas.microsoft.com/office/drawing/2014/main" id="{1B06F2C2-D1C9-AC93-AAB6-42435DC2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1350963"/>
              <a:ext cx="1130300" cy="984250"/>
            </a:xfrm>
            <a:custGeom>
              <a:avLst/>
              <a:gdLst>
                <a:gd name="T0" fmla="*/ 332 w 712"/>
                <a:gd name="T1" fmla="*/ 44 h 620"/>
                <a:gd name="T2" fmla="*/ 282 w 712"/>
                <a:gd name="T3" fmla="*/ 45 h 620"/>
                <a:gd name="T4" fmla="*/ 250 w 712"/>
                <a:gd name="T5" fmla="*/ 87 h 620"/>
                <a:gd name="T6" fmla="*/ 270 w 712"/>
                <a:gd name="T7" fmla="*/ 119 h 620"/>
                <a:gd name="T8" fmla="*/ 244 w 712"/>
                <a:gd name="T9" fmla="*/ 136 h 620"/>
                <a:gd name="T10" fmla="*/ 204 w 712"/>
                <a:gd name="T11" fmla="*/ 159 h 620"/>
                <a:gd name="T12" fmla="*/ 191 w 712"/>
                <a:gd name="T13" fmla="*/ 181 h 620"/>
                <a:gd name="T14" fmla="*/ 183 w 712"/>
                <a:gd name="T15" fmla="*/ 222 h 620"/>
                <a:gd name="T16" fmla="*/ 194 w 712"/>
                <a:gd name="T17" fmla="*/ 244 h 620"/>
                <a:gd name="T18" fmla="*/ 176 w 712"/>
                <a:gd name="T19" fmla="*/ 262 h 620"/>
                <a:gd name="T20" fmla="*/ 153 w 712"/>
                <a:gd name="T21" fmla="*/ 247 h 620"/>
                <a:gd name="T22" fmla="*/ 120 w 712"/>
                <a:gd name="T23" fmla="*/ 269 h 620"/>
                <a:gd name="T24" fmla="*/ 91 w 712"/>
                <a:gd name="T25" fmla="*/ 295 h 620"/>
                <a:gd name="T26" fmla="*/ 51 w 712"/>
                <a:gd name="T27" fmla="*/ 291 h 620"/>
                <a:gd name="T28" fmla="*/ 29 w 712"/>
                <a:gd name="T29" fmla="*/ 313 h 620"/>
                <a:gd name="T30" fmla="*/ 53 w 712"/>
                <a:gd name="T31" fmla="*/ 393 h 620"/>
                <a:gd name="T32" fmla="*/ 57 w 712"/>
                <a:gd name="T33" fmla="*/ 438 h 620"/>
                <a:gd name="T34" fmla="*/ 9 w 712"/>
                <a:gd name="T35" fmla="*/ 501 h 620"/>
                <a:gd name="T36" fmla="*/ 26 w 712"/>
                <a:gd name="T37" fmla="*/ 514 h 620"/>
                <a:gd name="T38" fmla="*/ 34 w 712"/>
                <a:gd name="T39" fmla="*/ 542 h 620"/>
                <a:gd name="T40" fmla="*/ 28 w 712"/>
                <a:gd name="T41" fmla="*/ 567 h 620"/>
                <a:gd name="T42" fmla="*/ 34 w 712"/>
                <a:gd name="T43" fmla="*/ 587 h 620"/>
                <a:gd name="T44" fmla="*/ 61 w 712"/>
                <a:gd name="T45" fmla="*/ 579 h 620"/>
                <a:gd name="T46" fmla="*/ 178 w 712"/>
                <a:gd name="T47" fmla="*/ 539 h 620"/>
                <a:gd name="T48" fmla="*/ 280 w 712"/>
                <a:gd name="T49" fmla="*/ 559 h 620"/>
                <a:gd name="T50" fmla="*/ 307 w 712"/>
                <a:gd name="T51" fmla="*/ 579 h 620"/>
                <a:gd name="T52" fmla="*/ 339 w 712"/>
                <a:gd name="T53" fmla="*/ 593 h 620"/>
                <a:gd name="T54" fmla="*/ 366 w 712"/>
                <a:gd name="T55" fmla="*/ 582 h 620"/>
                <a:gd name="T56" fmla="*/ 385 w 712"/>
                <a:gd name="T57" fmla="*/ 585 h 620"/>
                <a:gd name="T58" fmla="*/ 413 w 712"/>
                <a:gd name="T59" fmla="*/ 595 h 620"/>
                <a:gd name="T60" fmla="*/ 439 w 712"/>
                <a:gd name="T61" fmla="*/ 574 h 620"/>
                <a:gd name="T62" fmla="*/ 459 w 712"/>
                <a:gd name="T63" fmla="*/ 605 h 620"/>
                <a:gd name="T64" fmla="*/ 484 w 712"/>
                <a:gd name="T65" fmla="*/ 589 h 620"/>
                <a:gd name="T66" fmla="*/ 526 w 712"/>
                <a:gd name="T67" fmla="*/ 593 h 620"/>
                <a:gd name="T68" fmla="*/ 544 w 712"/>
                <a:gd name="T69" fmla="*/ 617 h 620"/>
                <a:gd name="T70" fmla="*/ 557 w 712"/>
                <a:gd name="T71" fmla="*/ 604 h 620"/>
                <a:gd name="T72" fmla="*/ 553 w 712"/>
                <a:gd name="T73" fmla="*/ 586 h 620"/>
                <a:gd name="T74" fmla="*/ 553 w 712"/>
                <a:gd name="T75" fmla="*/ 565 h 620"/>
                <a:gd name="T76" fmla="*/ 561 w 712"/>
                <a:gd name="T77" fmla="*/ 549 h 620"/>
                <a:gd name="T78" fmla="*/ 573 w 712"/>
                <a:gd name="T79" fmla="*/ 534 h 620"/>
                <a:gd name="T80" fmla="*/ 579 w 712"/>
                <a:gd name="T81" fmla="*/ 522 h 620"/>
                <a:gd name="T82" fmla="*/ 641 w 712"/>
                <a:gd name="T83" fmla="*/ 510 h 620"/>
                <a:gd name="T84" fmla="*/ 630 w 712"/>
                <a:gd name="T85" fmla="*/ 487 h 620"/>
                <a:gd name="T86" fmla="*/ 631 w 712"/>
                <a:gd name="T87" fmla="*/ 463 h 620"/>
                <a:gd name="T88" fmla="*/ 620 w 712"/>
                <a:gd name="T89" fmla="*/ 424 h 620"/>
                <a:gd name="T90" fmla="*/ 613 w 712"/>
                <a:gd name="T91" fmla="*/ 384 h 620"/>
                <a:gd name="T92" fmla="*/ 653 w 712"/>
                <a:gd name="T93" fmla="*/ 394 h 620"/>
                <a:gd name="T94" fmla="*/ 687 w 712"/>
                <a:gd name="T95" fmla="*/ 383 h 620"/>
                <a:gd name="T96" fmla="*/ 709 w 712"/>
                <a:gd name="T97" fmla="*/ 365 h 620"/>
                <a:gd name="T98" fmla="*/ 704 w 712"/>
                <a:gd name="T99" fmla="*/ 346 h 620"/>
                <a:gd name="T100" fmla="*/ 693 w 712"/>
                <a:gd name="T101" fmla="*/ 318 h 620"/>
                <a:gd name="T102" fmla="*/ 647 w 712"/>
                <a:gd name="T103" fmla="*/ 286 h 620"/>
                <a:gd name="T104" fmla="*/ 627 w 712"/>
                <a:gd name="T105" fmla="*/ 265 h 620"/>
                <a:gd name="T106" fmla="*/ 591 w 712"/>
                <a:gd name="T107" fmla="*/ 220 h 620"/>
                <a:gd name="T108" fmla="*/ 570 w 712"/>
                <a:gd name="T109" fmla="*/ 170 h 620"/>
                <a:gd name="T110" fmla="*/ 585 w 712"/>
                <a:gd name="T111" fmla="*/ 144 h 620"/>
                <a:gd name="T112" fmla="*/ 570 w 712"/>
                <a:gd name="T113" fmla="*/ 118 h 620"/>
                <a:gd name="T114" fmla="*/ 578 w 712"/>
                <a:gd name="T115" fmla="*/ 77 h 620"/>
                <a:gd name="T116" fmla="*/ 554 w 712"/>
                <a:gd name="T117" fmla="*/ 58 h 620"/>
                <a:gd name="T118" fmla="*/ 506 w 712"/>
                <a:gd name="T119" fmla="*/ 41 h 620"/>
                <a:gd name="T120" fmla="*/ 463 w 712"/>
                <a:gd name="T121" fmla="*/ 42 h 620"/>
                <a:gd name="T122" fmla="*/ 446 w 712"/>
                <a:gd name="T123" fmla="*/ 19 h 620"/>
                <a:gd name="T124" fmla="*/ 406 w 712"/>
                <a:gd name="T125" fmla="*/ 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2" h="620">
                  <a:moveTo>
                    <a:pt x="365" y="1"/>
                  </a:moveTo>
                  <a:lnTo>
                    <a:pt x="364" y="2"/>
                  </a:lnTo>
                  <a:lnTo>
                    <a:pt x="363" y="3"/>
                  </a:lnTo>
                  <a:lnTo>
                    <a:pt x="360" y="5"/>
                  </a:lnTo>
                  <a:lnTo>
                    <a:pt x="357" y="6"/>
                  </a:lnTo>
                  <a:lnTo>
                    <a:pt x="355" y="6"/>
                  </a:lnTo>
                  <a:lnTo>
                    <a:pt x="354" y="7"/>
                  </a:lnTo>
                  <a:lnTo>
                    <a:pt x="353" y="9"/>
                  </a:lnTo>
                  <a:lnTo>
                    <a:pt x="353" y="10"/>
                  </a:lnTo>
                  <a:lnTo>
                    <a:pt x="352" y="13"/>
                  </a:lnTo>
                  <a:lnTo>
                    <a:pt x="347" y="16"/>
                  </a:lnTo>
                  <a:lnTo>
                    <a:pt x="345" y="18"/>
                  </a:lnTo>
                  <a:lnTo>
                    <a:pt x="344" y="21"/>
                  </a:lnTo>
                  <a:lnTo>
                    <a:pt x="341" y="26"/>
                  </a:lnTo>
                  <a:lnTo>
                    <a:pt x="335" y="31"/>
                  </a:lnTo>
                  <a:lnTo>
                    <a:pt x="333" y="36"/>
                  </a:lnTo>
                  <a:lnTo>
                    <a:pt x="332" y="44"/>
                  </a:lnTo>
                  <a:lnTo>
                    <a:pt x="332" y="45"/>
                  </a:lnTo>
                  <a:lnTo>
                    <a:pt x="331" y="47"/>
                  </a:lnTo>
                  <a:lnTo>
                    <a:pt x="328" y="48"/>
                  </a:lnTo>
                  <a:lnTo>
                    <a:pt x="319" y="47"/>
                  </a:lnTo>
                  <a:lnTo>
                    <a:pt x="316" y="46"/>
                  </a:lnTo>
                  <a:lnTo>
                    <a:pt x="314" y="45"/>
                  </a:lnTo>
                  <a:lnTo>
                    <a:pt x="312" y="44"/>
                  </a:lnTo>
                  <a:lnTo>
                    <a:pt x="311" y="45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5" y="47"/>
                  </a:lnTo>
                  <a:lnTo>
                    <a:pt x="300" y="45"/>
                  </a:lnTo>
                  <a:lnTo>
                    <a:pt x="298" y="44"/>
                  </a:lnTo>
                  <a:lnTo>
                    <a:pt x="294" y="42"/>
                  </a:lnTo>
                  <a:lnTo>
                    <a:pt x="285" y="44"/>
                  </a:lnTo>
                  <a:lnTo>
                    <a:pt x="285" y="45"/>
                  </a:lnTo>
                  <a:lnTo>
                    <a:pt x="282" y="45"/>
                  </a:lnTo>
                  <a:lnTo>
                    <a:pt x="279" y="49"/>
                  </a:lnTo>
                  <a:lnTo>
                    <a:pt x="275" y="58"/>
                  </a:lnTo>
                  <a:lnTo>
                    <a:pt x="274" y="60"/>
                  </a:lnTo>
                  <a:lnTo>
                    <a:pt x="267" y="62"/>
                  </a:lnTo>
                  <a:lnTo>
                    <a:pt x="266" y="62"/>
                  </a:lnTo>
                  <a:lnTo>
                    <a:pt x="261" y="61"/>
                  </a:lnTo>
                  <a:lnTo>
                    <a:pt x="260" y="61"/>
                  </a:lnTo>
                  <a:lnTo>
                    <a:pt x="257" y="62"/>
                  </a:lnTo>
                  <a:lnTo>
                    <a:pt x="256" y="65"/>
                  </a:lnTo>
                  <a:lnTo>
                    <a:pt x="256" y="68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8"/>
                  </a:lnTo>
                  <a:lnTo>
                    <a:pt x="254" y="80"/>
                  </a:lnTo>
                  <a:lnTo>
                    <a:pt x="253" y="83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91"/>
                  </a:lnTo>
                  <a:lnTo>
                    <a:pt x="252" y="92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8" y="101"/>
                  </a:lnTo>
                  <a:lnTo>
                    <a:pt x="248" y="103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6" y="111"/>
                  </a:lnTo>
                  <a:lnTo>
                    <a:pt x="269" y="113"/>
                  </a:lnTo>
                  <a:lnTo>
                    <a:pt x="270" y="114"/>
                  </a:lnTo>
                  <a:lnTo>
                    <a:pt x="272" y="117"/>
                  </a:lnTo>
                  <a:lnTo>
                    <a:pt x="270" y="119"/>
                  </a:lnTo>
                  <a:lnTo>
                    <a:pt x="269" y="120"/>
                  </a:lnTo>
                  <a:lnTo>
                    <a:pt x="267" y="120"/>
                  </a:lnTo>
                  <a:lnTo>
                    <a:pt x="265" y="122"/>
                  </a:lnTo>
                  <a:lnTo>
                    <a:pt x="263" y="123"/>
                  </a:lnTo>
                  <a:lnTo>
                    <a:pt x="261" y="124"/>
                  </a:lnTo>
                  <a:lnTo>
                    <a:pt x="260" y="126"/>
                  </a:lnTo>
                  <a:lnTo>
                    <a:pt x="259" y="127"/>
                  </a:lnTo>
                  <a:lnTo>
                    <a:pt x="259" y="131"/>
                  </a:lnTo>
                  <a:lnTo>
                    <a:pt x="257" y="135"/>
                  </a:lnTo>
                  <a:lnTo>
                    <a:pt x="256" y="136"/>
                  </a:lnTo>
                  <a:lnTo>
                    <a:pt x="254" y="137"/>
                  </a:lnTo>
                  <a:lnTo>
                    <a:pt x="248" y="133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4" y="135"/>
                  </a:lnTo>
                  <a:lnTo>
                    <a:pt x="244" y="136"/>
                  </a:lnTo>
                  <a:lnTo>
                    <a:pt x="243" y="136"/>
                  </a:lnTo>
                  <a:lnTo>
                    <a:pt x="235" y="133"/>
                  </a:lnTo>
                  <a:lnTo>
                    <a:pt x="231" y="133"/>
                  </a:lnTo>
                  <a:lnTo>
                    <a:pt x="229" y="137"/>
                  </a:lnTo>
                  <a:lnTo>
                    <a:pt x="229" y="139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8" y="145"/>
                  </a:lnTo>
                  <a:lnTo>
                    <a:pt x="226" y="151"/>
                  </a:lnTo>
                  <a:lnTo>
                    <a:pt x="224" y="153"/>
                  </a:lnTo>
                  <a:lnTo>
                    <a:pt x="223" y="156"/>
                  </a:lnTo>
                  <a:lnTo>
                    <a:pt x="222" y="157"/>
                  </a:lnTo>
                  <a:lnTo>
                    <a:pt x="220" y="158"/>
                  </a:lnTo>
                  <a:lnTo>
                    <a:pt x="210" y="159"/>
                  </a:lnTo>
                  <a:lnTo>
                    <a:pt x="209" y="159"/>
                  </a:lnTo>
                  <a:lnTo>
                    <a:pt x="207" y="159"/>
                  </a:lnTo>
                  <a:lnTo>
                    <a:pt x="204" y="159"/>
                  </a:lnTo>
                  <a:lnTo>
                    <a:pt x="202" y="159"/>
                  </a:lnTo>
                  <a:lnTo>
                    <a:pt x="201" y="161"/>
                  </a:lnTo>
                  <a:lnTo>
                    <a:pt x="201" y="162"/>
                  </a:lnTo>
                  <a:lnTo>
                    <a:pt x="201" y="163"/>
                  </a:lnTo>
                  <a:lnTo>
                    <a:pt x="200" y="164"/>
                  </a:lnTo>
                  <a:lnTo>
                    <a:pt x="198" y="166"/>
                  </a:lnTo>
                  <a:lnTo>
                    <a:pt x="196" y="168"/>
                  </a:lnTo>
                  <a:lnTo>
                    <a:pt x="195" y="169"/>
                  </a:lnTo>
                  <a:lnTo>
                    <a:pt x="194" y="171"/>
                  </a:lnTo>
                  <a:lnTo>
                    <a:pt x="195" y="172"/>
                  </a:lnTo>
                  <a:lnTo>
                    <a:pt x="195" y="176"/>
                  </a:lnTo>
                  <a:lnTo>
                    <a:pt x="195" y="177"/>
                  </a:lnTo>
                  <a:lnTo>
                    <a:pt x="195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2" y="179"/>
                  </a:lnTo>
                  <a:lnTo>
                    <a:pt x="191" y="181"/>
                  </a:lnTo>
                  <a:lnTo>
                    <a:pt x="191" y="183"/>
                  </a:lnTo>
                  <a:lnTo>
                    <a:pt x="191" y="189"/>
                  </a:lnTo>
                  <a:lnTo>
                    <a:pt x="191" y="190"/>
                  </a:lnTo>
                  <a:lnTo>
                    <a:pt x="191" y="191"/>
                  </a:lnTo>
                  <a:lnTo>
                    <a:pt x="191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91" y="198"/>
                  </a:lnTo>
                  <a:lnTo>
                    <a:pt x="192" y="203"/>
                  </a:lnTo>
                  <a:lnTo>
                    <a:pt x="194" y="205"/>
                  </a:lnTo>
                  <a:lnTo>
                    <a:pt x="192" y="208"/>
                  </a:lnTo>
                  <a:lnTo>
                    <a:pt x="191" y="210"/>
                  </a:lnTo>
                  <a:lnTo>
                    <a:pt x="190" y="211"/>
                  </a:lnTo>
                  <a:lnTo>
                    <a:pt x="185" y="215"/>
                  </a:lnTo>
                  <a:lnTo>
                    <a:pt x="184" y="216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4"/>
                  </a:lnTo>
                  <a:lnTo>
                    <a:pt x="183" y="227"/>
                  </a:lnTo>
                  <a:lnTo>
                    <a:pt x="182" y="229"/>
                  </a:lnTo>
                  <a:lnTo>
                    <a:pt x="178" y="234"/>
                  </a:lnTo>
                  <a:lnTo>
                    <a:pt x="177" y="237"/>
                  </a:lnTo>
                  <a:lnTo>
                    <a:pt x="176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83" y="242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4" y="247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53"/>
                  </a:lnTo>
                  <a:lnTo>
                    <a:pt x="194" y="253"/>
                  </a:lnTo>
                  <a:lnTo>
                    <a:pt x="194" y="259"/>
                  </a:lnTo>
                  <a:lnTo>
                    <a:pt x="194" y="261"/>
                  </a:lnTo>
                  <a:lnTo>
                    <a:pt x="192" y="262"/>
                  </a:lnTo>
                  <a:lnTo>
                    <a:pt x="189" y="262"/>
                  </a:lnTo>
                  <a:lnTo>
                    <a:pt x="188" y="262"/>
                  </a:lnTo>
                  <a:lnTo>
                    <a:pt x="187" y="265"/>
                  </a:lnTo>
                  <a:lnTo>
                    <a:pt x="184" y="265"/>
                  </a:lnTo>
                  <a:lnTo>
                    <a:pt x="177" y="263"/>
                  </a:lnTo>
                  <a:lnTo>
                    <a:pt x="176" y="262"/>
                  </a:lnTo>
                  <a:lnTo>
                    <a:pt x="174" y="261"/>
                  </a:lnTo>
                  <a:lnTo>
                    <a:pt x="174" y="259"/>
                  </a:lnTo>
                  <a:lnTo>
                    <a:pt x="174" y="257"/>
                  </a:lnTo>
                  <a:lnTo>
                    <a:pt x="176" y="256"/>
                  </a:lnTo>
                  <a:lnTo>
                    <a:pt x="176" y="255"/>
                  </a:lnTo>
                  <a:lnTo>
                    <a:pt x="175" y="254"/>
                  </a:lnTo>
                  <a:lnTo>
                    <a:pt x="175" y="253"/>
                  </a:lnTo>
                  <a:lnTo>
                    <a:pt x="176" y="252"/>
                  </a:lnTo>
                  <a:lnTo>
                    <a:pt x="178" y="252"/>
                  </a:lnTo>
                  <a:lnTo>
                    <a:pt x="172" y="244"/>
                  </a:lnTo>
                  <a:lnTo>
                    <a:pt x="172" y="243"/>
                  </a:lnTo>
                  <a:lnTo>
                    <a:pt x="171" y="243"/>
                  </a:lnTo>
                  <a:lnTo>
                    <a:pt x="169" y="244"/>
                  </a:lnTo>
                  <a:lnTo>
                    <a:pt x="166" y="248"/>
                  </a:lnTo>
                  <a:lnTo>
                    <a:pt x="165" y="249"/>
                  </a:lnTo>
                  <a:lnTo>
                    <a:pt x="159" y="249"/>
                  </a:lnTo>
                  <a:lnTo>
                    <a:pt x="153" y="247"/>
                  </a:lnTo>
                  <a:lnTo>
                    <a:pt x="152" y="248"/>
                  </a:lnTo>
                  <a:lnTo>
                    <a:pt x="151" y="249"/>
                  </a:lnTo>
                  <a:lnTo>
                    <a:pt x="150" y="255"/>
                  </a:lnTo>
                  <a:lnTo>
                    <a:pt x="149" y="259"/>
                  </a:lnTo>
                  <a:lnTo>
                    <a:pt x="145" y="262"/>
                  </a:lnTo>
                  <a:lnTo>
                    <a:pt x="142" y="265"/>
                  </a:lnTo>
                  <a:lnTo>
                    <a:pt x="138" y="265"/>
                  </a:lnTo>
                  <a:lnTo>
                    <a:pt x="133" y="262"/>
                  </a:lnTo>
                  <a:lnTo>
                    <a:pt x="130" y="262"/>
                  </a:lnTo>
                  <a:lnTo>
                    <a:pt x="126" y="262"/>
                  </a:lnTo>
                  <a:lnTo>
                    <a:pt x="124" y="263"/>
                  </a:lnTo>
                  <a:lnTo>
                    <a:pt x="124" y="265"/>
                  </a:lnTo>
                  <a:lnTo>
                    <a:pt x="124" y="266"/>
                  </a:lnTo>
                  <a:lnTo>
                    <a:pt x="124" y="267"/>
                  </a:lnTo>
                  <a:lnTo>
                    <a:pt x="122" y="268"/>
                  </a:lnTo>
                  <a:lnTo>
                    <a:pt x="122" y="269"/>
                  </a:lnTo>
                  <a:lnTo>
                    <a:pt x="120" y="269"/>
                  </a:lnTo>
                  <a:lnTo>
                    <a:pt x="122" y="272"/>
                  </a:lnTo>
                  <a:lnTo>
                    <a:pt x="122" y="273"/>
                  </a:lnTo>
                  <a:lnTo>
                    <a:pt x="123" y="275"/>
                  </a:lnTo>
                  <a:lnTo>
                    <a:pt x="124" y="278"/>
                  </a:lnTo>
                  <a:lnTo>
                    <a:pt x="124" y="281"/>
                  </a:lnTo>
                  <a:lnTo>
                    <a:pt x="123" y="283"/>
                  </a:lnTo>
                  <a:lnTo>
                    <a:pt x="122" y="285"/>
                  </a:lnTo>
                  <a:lnTo>
                    <a:pt x="117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3" y="281"/>
                  </a:lnTo>
                  <a:lnTo>
                    <a:pt x="112" y="281"/>
                  </a:lnTo>
                  <a:lnTo>
                    <a:pt x="110" y="282"/>
                  </a:lnTo>
                  <a:lnTo>
                    <a:pt x="106" y="283"/>
                  </a:lnTo>
                  <a:lnTo>
                    <a:pt x="103" y="286"/>
                  </a:lnTo>
                  <a:lnTo>
                    <a:pt x="93" y="294"/>
                  </a:lnTo>
                  <a:lnTo>
                    <a:pt x="91" y="295"/>
                  </a:lnTo>
                  <a:lnTo>
                    <a:pt x="87" y="295"/>
                  </a:lnTo>
                  <a:lnTo>
                    <a:pt x="85" y="294"/>
                  </a:lnTo>
                  <a:lnTo>
                    <a:pt x="83" y="295"/>
                  </a:lnTo>
                  <a:lnTo>
                    <a:pt x="81" y="294"/>
                  </a:lnTo>
                  <a:lnTo>
                    <a:pt x="81" y="293"/>
                  </a:lnTo>
                  <a:lnTo>
                    <a:pt x="80" y="289"/>
                  </a:lnTo>
                  <a:lnTo>
                    <a:pt x="78" y="287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68" y="289"/>
                  </a:lnTo>
                  <a:lnTo>
                    <a:pt x="66" y="289"/>
                  </a:lnTo>
                  <a:lnTo>
                    <a:pt x="61" y="289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7" y="287"/>
                  </a:lnTo>
                  <a:lnTo>
                    <a:pt x="55" y="287"/>
                  </a:lnTo>
                  <a:lnTo>
                    <a:pt x="51" y="291"/>
                  </a:lnTo>
                  <a:lnTo>
                    <a:pt x="50" y="291"/>
                  </a:lnTo>
                  <a:lnTo>
                    <a:pt x="47" y="291"/>
                  </a:lnTo>
                  <a:lnTo>
                    <a:pt x="46" y="291"/>
                  </a:lnTo>
                  <a:lnTo>
                    <a:pt x="45" y="292"/>
                  </a:lnTo>
                  <a:lnTo>
                    <a:pt x="40" y="292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3" y="293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5" y="293"/>
                  </a:lnTo>
                  <a:lnTo>
                    <a:pt x="25" y="295"/>
                  </a:lnTo>
                  <a:lnTo>
                    <a:pt x="26" y="299"/>
                  </a:lnTo>
                  <a:lnTo>
                    <a:pt x="26" y="301"/>
                  </a:lnTo>
                  <a:lnTo>
                    <a:pt x="27" y="308"/>
                  </a:lnTo>
                  <a:lnTo>
                    <a:pt x="28" y="311"/>
                  </a:lnTo>
                  <a:lnTo>
                    <a:pt x="29" y="313"/>
                  </a:lnTo>
                  <a:lnTo>
                    <a:pt x="29" y="321"/>
                  </a:lnTo>
                  <a:lnTo>
                    <a:pt x="32" y="330"/>
                  </a:lnTo>
                  <a:lnTo>
                    <a:pt x="39" y="350"/>
                  </a:lnTo>
                  <a:lnTo>
                    <a:pt x="42" y="357"/>
                  </a:lnTo>
                  <a:lnTo>
                    <a:pt x="44" y="360"/>
                  </a:lnTo>
                  <a:lnTo>
                    <a:pt x="47" y="372"/>
                  </a:lnTo>
                  <a:lnTo>
                    <a:pt x="48" y="376"/>
                  </a:lnTo>
                  <a:lnTo>
                    <a:pt x="50" y="378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2" y="384"/>
                  </a:lnTo>
                  <a:lnTo>
                    <a:pt x="53" y="385"/>
                  </a:lnTo>
                  <a:lnTo>
                    <a:pt x="53" y="386"/>
                  </a:lnTo>
                  <a:lnTo>
                    <a:pt x="54" y="386"/>
                  </a:lnTo>
                  <a:lnTo>
                    <a:pt x="54" y="390"/>
                  </a:lnTo>
                  <a:lnTo>
                    <a:pt x="53" y="392"/>
                  </a:lnTo>
                  <a:lnTo>
                    <a:pt x="53" y="393"/>
                  </a:lnTo>
                  <a:lnTo>
                    <a:pt x="53" y="394"/>
                  </a:lnTo>
                  <a:lnTo>
                    <a:pt x="53" y="398"/>
                  </a:lnTo>
                  <a:lnTo>
                    <a:pt x="53" y="399"/>
                  </a:lnTo>
                  <a:lnTo>
                    <a:pt x="54" y="403"/>
                  </a:lnTo>
                  <a:lnTo>
                    <a:pt x="55" y="405"/>
                  </a:lnTo>
                  <a:lnTo>
                    <a:pt x="55" y="407"/>
                  </a:lnTo>
                  <a:lnTo>
                    <a:pt x="57" y="411"/>
                  </a:lnTo>
                  <a:lnTo>
                    <a:pt x="57" y="412"/>
                  </a:lnTo>
                  <a:lnTo>
                    <a:pt x="55" y="413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4" y="417"/>
                  </a:lnTo>
                  <a:lnTo>
                    <a:pt x="55" y="417"/>
                  </a:lnTo>
                  <a:lnTo>
                    <a:pt x="55" y="418"/>
                  </a:lnTo>
                  <a:lnTo>
                    <a:pt x="55" y="419"/>
                  </a:lnTo>
                  <a:lnTo>
                    <a:pt x="57" y="435"/>
                  </a:lnTo>
                  <a:lnTo>
                    <a:pt x="57" y="438"/>
                  </a:lnTo>
                  <a:lnTo>
                    <a:pt x="55" y="444"/>
                  </a:lnTo>
                  <a:lnTo>
                    <a:pt x="53" y="446"/>
                  </a:lnTo>
                  <a:lnTo>
                    <a:pt x="44" y="454"/>
                  </a:lnTo>
                  <a:lnTo>
                    <a:pt x="31" y="457"/>
                  </a:lnTo>
                  <a:lnTo>
                    <a:pt x="25" y="461"/>
                  </a:lnTo>
                  <a:lnTo>
                    <a:pt x="18" y="467"/>
                  </a:lnTo>
                  <a:lnTo>
                    <a:pt x="8" y="481"/>
                  </a:lnTo>
                  <a:lnTo>
                    <a:pt x="5" y="484"/>
                  </a:lnTo>
                  <a:lnTo>
                    <a:pt x="3" y="487"/>
                  </a:lnTo>
                  <a:lnTo>
                    <a:pt x="0" y="494"/>
                  </a:lnTo>
                  <a:lnTo>
                    <a:pt x="1" y="494"/>
                  </a:lnTo>
                  <a:lnTo>
                    <a:pt x="1" y="495"/>
                  </a:lnTo>
                  <a:lnTo>
                    <a:pt x="2" y="496"/>
                  </a:lnTo>
                  <a:lnTo>
                    <a:pt x="2" y="497"/>
                  </a:lnTo>
                  <a:lnTo>
                    <a:pt x="2" y="500"/>
                  </a:lnTo>
                  <a:lnTo>
                    <a:pt x="3" y="501"/>
                  </a:lnTo>
                  <a:lnTo>
                    <a:pt x="9" y="501"/>
                  </a:lnTo>
                  <a:lnTo>
                    <a:pt x="11" y="501"/>
                  </a:lnTo>
                  <a:lnTo>
                    <a:pt x="12" y="502"/>
                  </a:lnTo>
                  <a:lnTo>
                    <a:pt x="16" y="503"/>
                  </a:lnTo>
                  <a:lnTo>
                    <a:pt x="18" y="504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0" y="507"/>
                  </a:lnTo>
                  <a:lnTo>
                    <a:pt x="21" y="507"/>
                  </a:lnTo>
                  <a:lnTo>
                    <a:pt x="22" y="506"/>
                  </a:lnTo>
                  <a:lnTo>
                    <a:pt x="22" y="507"/>
                  </a:lnTo>
                  <a:lnTo>
                    <a:pt x="24" y="507"/>
                  </a:lnTo>
                  <a:lnTo>
                    <a:pt x="24" y="508"/>
                  </a:lnTo>
                  <a:lnTo>
                    <a:pt x="25" y="507"/>
                  </a:lnTo>
                  <a:lnTo>
                    <a:pt x="25" y="507"/>
                  </a:lnTo>
                  <a:lnTo>
                    <a:pt x="25" y="509"/>
                  </a:lnTo>
                  <a:lnTo>
                    <a:pt x="26" y="514"/>
                  </a:lnTo>
                  <a:lnTo>
                    <a:pt x="27" y="514"/>
                  </a:lnTo>
                  <a:lnTo>
                    <a:pt x="31" y="514"/>
                  </a:lnTo>
                  <a:lnTo>
                    <a:pt x="33" y="515"/>
                  </a:lnTo>
                  <a:lnTo>
                    <a:pt x="33" y="516"/>
                  </a:lnTo>
                  <a:lnTo>
                    <a:pt x="34" y="517"/>
                  </a:lnTo>
                  <a:lnTo>
                    <a:pt x="35" y="519"/>
                  </a:lnTo>
                  <a:lnTo>
                    <a:pt x="35" y="520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8" y="528"/>
                  </a:lnTo>
                  <a:lnTo>
                    <a:pt x="39" y="529"/>
                  </a:lnTo>
                  <a:lnTo>
                    <a:pt x="38" y="529"/>
                  </a:lnTo>
                  <a:lnTo>
                    <a:pt x="37" y="532"/>
                  </a:lnTo>
                  <a:lnTo>
                    <a:pt x="35" y="535"/>
                  </a:lnTo>
                  <a:lnTo>
                    <a:pt x="34" y="537"/>
                  </a:lnTo>
                  <a:lnTo>
                    <a:pt x="34" y="541"/>
                  </a:lnTo>
                  <a:lnTo>
                    <a:pt x="34" y="542"/>
                  </a:lnTo>
                  <a:lnTo>
                    <a:pt x="34" y="543"/>
                  </a:lnTo>
                  <a:lnTo>
                    <a:pt x="33" y="545"/>
                  </a:lnTo>
                  <a:lnTo>
                    <a:pt x="33" y="547"/>
                  </a:lnTo>
                  <a:lnTo>
                    <a:pt x="32" y="548"/>
                  </a:lnTo>
                  <a:lnTo>
                    <a:pt x="33" y="550"/>
                  </a:lnTo>
                  <a:lnTo>
                    <a:pt x="35" y="552"/>
                  </a:lnTo>
                  <a:lnTo>
                    <a:pt x="34" y="555"/>
                  </a:lnTo>
                  <a:lnTo>
                    <a:pt x="33" y="556"/>
                  </a:lnTo>
                  <a:lnTo>
                    <a:pt x="31" y="558"/>
                  </a:lnTo>
                  <a:lnTo>
                    <a:pt x="29" y="558"/>
                  </a:lnTo>
                  <a:lnTo>
                    <a:pt x="29" y="559"/>
                  </a:lnTo>
                  <a:lnTo>
                    <a:pt x="29" y="560"/>
                  </a:lnTo>
                  <a:lnTo>
                    <a:pt x="28" y="562"/>
                  </a:lnTo>
                  <a:lnTo>
                    <a:pt x="28" y="563"/>
                  </a:lnTo>
                  <a:lnTo>
                    <a:pt x="29" y="565"/>
                  </a:lnTo>
                  <a:lnTo>
                    <a:pt x="28" y="566"/>
                  </a:lnTo>
                  <a:lnTo>
                    <a:pt x="28" y="567"/>
                  </a:lnTo>
                  <a:lnTo>
                    <a:pt x="29" y="567"/>
                  </a:lnTo>
                  <a:lnTo>
                    <a:pt x="29" y="568"/>
                  </a:lnTo>
                  <a:lnTo>
                    <a:pt x="28" y="569"/>
                  </a:lnTo>
                  <a:lnTo>
                    <a:pt x="27" y="569"/>
                  </a:lnTo>
                  <a:lnTo>
                    <a:pt x="27" y="571"/>
                  </a:lnTo>
                  <a:lnTo>
                    <a:pt x="28" y="572"/>
                  </a:lnTo>
                  <a:lnTo>
                    <a:pt x="28" y="573"/>
                  </a:lnTo>
                  <a:lnTo>
                    <a:pt x="28" y="576"/>
                  </a:lnTo>
                  <a:lnTo>
                    <a:pt x="28" y="578"/>
                  </a:lnTo>
                  <a:lnTo>
                    <a:pt x="28" y="580"/>
                  </a:lnTo>
                  <a:lnTo>
                    <a:pt x="31" y="582"/>
                  </a:lnTo>
                  <a:lnTo>
                    <a:pt x="29" y="582"/>
                  </a:lnTo>
                  <a:lnTo>
                    <a:pt x="31" y="585"/>
                  </a:lnTo>
                  <a:lnTo>
                    <a:pt x="32" y="585"/>
                  </a:lnTo>
                  <a:lnTo>
                    <a:pt x="33" y="586"/>
                  </a:lnTo>
                  <a:lnTo>
                    <a:pt x="33" y="586"/>
                  </a:lnTo>
                  <a:lnTo>
                    <a:pt x="34" y="587"/>
                  </a:lnTo>
                  <a:lnTo>
                    <a:pt x="34" y="586"/>
                  </a:lnTo>
                  <a:lnTo>
                    <a:pt x="35" y="586"/>
                  </a:lnTo>
                  <a:lnTo>
                    <a:pt x="34" y="585"/>
                  </a:lnTo>
                  <a:lnTo>
                    <a:pt x="33" y="579"/>
                  </a:lnTo>
                  <a:lnTo>
                    <a:pt x="32" y="578"/>
                  </a:lnTo>
                  <a:lnTo>
                    <a:pt x="32" y="576"/>
                  </a:lnTo>
                  <a:lnTo>
                    <a:pt x="33" y="575"/>
                  </a:lnTo>
                  <a:lnTo>
                    <a:pt x="34" y="574"/>
                  </a:lnTo>
                  <a:lnTo>
                    <a:pt x="35" y="573"/>
                  </a:lnTo>
                  <a:lnTo>
                    <a:pt x="42" y="572"/>
                  </a:lnTo>
                  <a:lnTo>
                    <a:pt x="44" y="572"/>
                  </a:lnTo>
                  <a:lnTo>
                    <a:pt x="50" y="573"/>
                  </a:lnTo>
                  <a:lnTo>
                    <a:pt x="52" y="573"/>
                  </a:lnTo>
                  <a:lnTo>
                    <a:pt x="53" y="574"/>
                  </a:lnTo>
                  <a:lnTo>
                    <a:pt x="55" y="578"/>
                  </a:lnTo>
                  <a:lnTo>
                    <a:pt x="58" y="579"/>
                  </a:lnTo>
                  <a:lnTo>
                    <a:pt x="61" y="579"/>
                  </a:lnTo>
                  <a:lnTo>
                    <a:pt x="73" y="568"/>
                  </a:lnTo>
                  <a:lnTo>
                    <a:pt x="81" y="562"/>
                  </a:lnTo>
                  <a:lnTo>
                    <a:pt x="83" y="559"/>
                  </a:lnTo>
                  <a:lnTo>
                    <a:pt x="84" y="552"/>
                  </a:lnTo>
                  <a:lnTo>
                    <a:pt x="85" y="549"/>
                  </a:lnTo>
                  <a:lnTo>
                    <a:pt x="88" y="546"/>
                  </a:lnTo>
                  <a:lnTo>
                    <a:pt x="90" y="543"/>
                  </a:lnTo>
                  <a:lnTo>
                    <a:pt x="92" y="543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6" y="543"/>
                  </a:lnTo>
                  <a:lnTo>
                    <a:pt x="137" y="540"/>
                  </a:lnTo>
                  <a:lnTo>
                    <a:pt x="144" y="535"/>
                  </a:lnTo>
                  <a:lnTo>
                    <a:pt x="148" y="534"/>
                  </a:lnTo>
                  <a:lnTo>
                    <a:pt x="151" y="534"/>
                  </a:lnTo>
                  <a:lnTo>
                    <a:pt x="164" y="537"/>
                  </a:lnTo>
                  <a:lnTo>
                    <a:pt x="178" y="539"/>
                  </a:lnTo>
                  <a:lnTo>
                    <a:pt x="189" y="539"/>
                  </a:lnTo>
                  <a:lnTo>
                    <a:pt x="194" y="537"/>
                  </a:lnTo>
                  <a:lnTo>
                    <a:pt x="210" y="540"/>
                  </a:lnTo>
                  <a:lnTo>
                    <a:pt x="216" y="540"/>
                  </a:lnTo>
                  <a:lnTo>
                    <a:pt x="218" y="541"/>
                  </a:lnTo>
                  <a:lnTo>
                    <a:pt x="222" y="545"/>
                  </a:lnTo>
                  <a:lnTo>
                    <a:pt x="224" y="546"/>
                  </a:lnTo>
                  <a:lnTo>
                    <a:pt x="242" y="547"/>
                  </a:lnTo>
                  <a:lnTo>
                    <a:pt x="243" y="547"/>
                  </a:lnTo>
                  <a:lnTo>
                    <a:pt x="243" y="548"/>
                  </a:lnTo>
                  <a:lnTo>
                    <a:pt x="243" y="549"/>
                  </a:lnTo>
                  <a:lnTo>
                    <a:pt x="243" y="550"/>
                  </a:lnTo>
                  <a:lnTo>
                    <a:pt x="244" y="552"/>
                  </a:lnTo>
                  <a:lnTo>
                    <a:pt x="246" y="553"/>
                  </a:lnTo>
                  <a:lnTo>
                    <a:pt x="261" y="553"/>
                  </a:lnTo>
                  <a:lnTo>
                    <a:pt x="276" y="559"/>
                  </a:lnTo>
                  <a:lnTo>
                    <a:pt x="280" y="559"/>
                  </a:lnTo>
                  <a:lnTo>
                    <a:pt x="288" y="558"/>
                  </a:lnTo>
                  <a:lnTo>
                    <a:pt x="294" y="558"/>
                  </a:lnTo>
                  <a:lnTo>
                    <a:pt x="298" y="558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7"/>
                  </a:lnTo>
                  <a:lnTo>
                    <a:pt x="301" y="569"/>
                  </a:lnTo>
                  <a:lnTo>
                    <a:pt x="302" y="571"/>
                  </a:lnTo>
                  <a:lnTo>
                    <a:pt x="303" y="571"/>
                  </a:lnTo>
                  <a:lnTo>
                    <a:pt x="305" y="571"/>
                  </a:lnTo>
                  <a:lnTo>
                    <a:pt x="307" y="571"/>
                  </a:lnTo>
                  <a:lnTo>
                    <a:pt x="307" y="573"/>
                  </a:lnTo>
                  <a:lnTo>
                    <a:pt x="306" y="575"/>
                  </a:lnTo>
                  <a:lnTo>
                    <a:pt x="306" y="578"/>
                  </a:lnTo>
                  <a:lnTo>
                    <a:pt x="307" y="579"/>
                  </a:lnTo>
                  <a:lnTo>
                    <a:pt x="307" y="579"/>
                  </a:lnTo>
                  <a:lnTo>
                    <a:pt x="311" y="578"/>
                  </a:lnTo>
                  <a:lnTo>
                    <a:pt x="315" y="579"/>
                  </a:lnTo>
                  <a:lnTo>
                    <a:pt x="316" y="578"/>
                  </a:lnTo>
                  <a:lnTo>
                    <a:pt x="319" y="578"/>
                  </a:lnTo>
                  <a:lnTo>
                    <a:pt x="320" y="575"/>
                  </a:lnTo>
                  <a:lnTo>
                    <a:pt x="322" y="574"/>
                  </a:lnTo>
                  <a:lnTo>
                    <a:pt x="325" y="574"/>
                  </a:lnTo>
                  <a:lnTo>
                    <a:pt x="333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9" y="581"/>
                  </a:lnTo>
                  <a:lnTo>
                    <a:pt x="338" y="585"/>
                  </a:lnTo>
                  <a:lnTo>
                    <a:pt x="335" y="589"/>
                  </a:lnTo>
                  <a:lnTo>
                    <a:pt x="335" y="591"/>
                  </a:lnTo>
                  <a:lnTo>
                    <a:pt x="337" y="592"/>
                  </a:lnTo>
                  <a:lnTo>
                    <a:pt x="338" y="593"/>
                  </a:lnTo>
                  <a:lnTo>
                    <a:pt x="339" y="593"/>
                  </a:lnTo>
                  <a:lnTo>
                    <a:pt x="340" y="593"/>
                  </a:lnTo>
                  <a:lnTo>
                    <a:pt x="341" y="592"/>
                  </a:lnTo>
                  <a:lnTo>
                    <a:pt x="345" y="587"/>
                  </a:lnTo>
                  <a:lnTo>
                    <a:pt x="345" y="586"/>
                  </a:lnTo>
                  <a:lnTo>
                    <a:pt x="346" y="586"/>
                  </a:lnTo>
                  <a:lnTo>
                    <a:pt x="346" y="585"/>
                  </a:lnTo>
                  <a:lnTo>
                    <a:pt x="345" y="584"/>
                  </a:lnTo>
                  <a:lnTo>
                    <a:pt x="345" y="581"/>
                  </a:lnTo>
                  <a:lnTo>
                    <a:pt x="346" y="579"/>
                  </a:lnTo>
                  <a:lnTo>
                    <a:pt x="347" y="576"/>
                  </a:lnTo>
                  <a:lnTo>
                    <a:pt x="348" y="575"/>
                  </a:lnTo>
                  <a:lnTo>
                    <a:pt x="350" y="575"/>
                  </a:lnTo>
                  <a:lnTo>
                    <a:pt x="352" y="576"/>
                  </a:lnTo>
                  <a:lnTo>
                    <a:pt x="357" y="581"/>
                  </a:lnTo>
                  <a:lnTo>
                    <a:pt x="358" y="582"/>
                  </a:lnTo>
                  <a:lnTo>
                    <a:pt x="359" y="582"/>
                  </a:lnTo>
                  <a:lnTo>
                    <a:pt x="366" y="582"/>
                  </a:lnTo>
                  <a:lnTo>
                    <a:pt x="367" y="582"/>
                  </a:lnTo>
                  <a:lnTo>
                    <a:pt x="368" y="580"/>
                  </a:lnTo>
                  <a:lnTo>
                    <a:pt x="372" y="575"/>
                  </a:lnTo>
                  <a:lnTo>
                    <a:pt x="373" y="573"/>
                  </a:lnTo>
                  <a:lnTo>
                    <a:pt x="374" y="572"/>
                  </a:lnTo>
                  <a:lnTo>
                    <a:pt x="377" y="571"/>
                  </a:lnTo>
                  <a:lnTo>
                    <a:pt x="378" y="571"/>
                  </a:lnTo>
                  <a:lnTo>
                    <a:pt x="379" y="572"/>
                  </a:lnTo>
                  <a:lnTo>
                    <a:pt x="379" y="573"/>
                  </a:lnTo>
                  <a:lnTo>
                    <a:pt x="379" y="574"/>
                  </a:lnTo>
                  <a:lnTo>
                    <a:pt x="379" y="575"/>
                  </a:lnTo>
                  <a:lnTo>
                    <a:pt x="380" y="576"/>
                  </a:lnTo>
                  <a:lnTo>
                    <a:pt x="381" y="578"/>
                  </a:lnTo>
                  <a:lnTo>
                    <a:pt x="384" y="579"/>
                  </a:lnTo>
                  <a:lnTo>
                    <a:pt x="384" y="580"/>
                  </a:lnTo>
                  <a:lnTo>
                    <a:pt x="385" y="581"/>
                  </a:lnTo>
                  <a:lnTo>
                    <a:pt x="385" y="585"/>
                  </a:lnTo>
                  <a:lnTo>
                    <a:pt x="386" y="586"/>
                  </a:lnTo>
                  <a:lnTo>
                    <a:pt x="387" y="586"/>
                  </a:lnTo>
                  <a:lnTo>
                    <a:pt x="389" y="586"/>
                  </a:lnTo>
                  <a:lnTo>
                    <a:pt x="390" y="584"/>
                  </a:lnTo>
                  <a:lnTo>
                    <a:pt x="393" y="581"/>
                  </a:lnTo>
                  <a:lnTo>
                    <a:pt x="394" y="581"/>
                  </a:lnTo>
                  <a:lnTo>
                    <a:pt x="397" y="580"/>
                  </a:lnTo>
                  <a:lnTo>
                    <a:pt x="404" y="582"/>
                  </a:lnTo>
                  <a:lnTo>
                    <a:pt x="406" y="582"/>
                  </a:lnTo>
                  <a:lnTo>
                    <a:pt x="406" y="585"/>
                  </a:lnTo>
                  <a:lnTo>
                    <a:pt x="406" y="586"/>
                  </a:lnTo>
                  <a:lnTo>
                    <a:pt x="407" y="593"/>
                  </a:lnTo>
                  <a:lnTo>
                    <a:pt x="409" y="594"/>
                  </a:lnTo>
                  <a:lnTo>
                    <a:pt x="409" y="597"/>
                  </a:lnTo>
                  <a:lnTo>
                    <a:pt x="411" y="597"/>
                  </a:lnTo>
                  <a:lnTo>
                    <a:pt x="412" y="595"/>
                  </a:lnTo>
                  <a:lnTo>
                    <a:pt x="413" y="595"/>
                  </a:lnTo>
                  <a:lnTo>
                    <a:pt x="415" y="597"/>
                  </a:lnTo>
                  <a:lnTo>
                    <a:pt x="415" y="599"/>
                  </a:lnTo>
                  <a:lnTo>
                    <a:pt x="416" y="601"/>
                  </a:lnTo>
                  <a:lnTo>
                    <a:pt x="417" y="599"/>
                  </a:lnTo>
                  <a:lnTo>
                    <a:pt x="417" y="598"/>
                  </a:lnTo>
                  <a:lnTo>
                    <a:pt x="417" y="593"/>
                  </a:lnTo>
                  <a:lnTo>
                    <a:pt x="417" y="591"/>
                  </a:lnTo>
                  <a:lnTo>
                    <a:pt x="419" y="587"/>
                  </a:lnTo>
                  <a:lnTo>
                    <a:pt x="420" y="586"/>
                  </a:lnTo>
                  <a:lnTo>
                    <a:pt x="423" y="584"/>
                  </a:lnTo>
                  <a:lnTo>
                    <a:pt x="425" y="582"/>
                  </a:lnTo>
                  <a:lnTo>
                    <a:pt x="428" y="581"/>
                  </a:lnTo>
                  <a:lnTo>
                    <a:pt x="432" y="581"/>
                  </a:lnTo>
                  <a:lnTo>
                    <a:pt x="433" y="581"/>
                  </a:lnTo>
                  <a:lnTo>
                    <a:pt x="436" y="579"/>
                  </a:lnTo>
                  <a:lnTo>
                    <a:pt x="437" y="575"/>
                  </a:lnTo>
                  <a:lnTo>
                    <a:pt x="439" y="574"/>
                  </a:lnTo>
                  <a:lnTo>
                    <a:pt x="441" y="573"/>
                  </a:lnTo>
                  <a:lnTo>
                    <a:pt x="442" y="573"/>
                  </a:lnTo>
                  <a:lnTo>
                    <a:pt x="445" y="574"/>
                  </a:lnTo>
                  <a:lnTo>
                    <a:pt x="446" y="575"/>
                  </a:lnTo>
                  <a:lnTo>
                    <a:pt x="448" y="576"/>
                  </a:lnTo>
                  <a:lnTo>
                    <a:pt x="449" y="581"/>
                  </a:lnTo>
                  <a:lnTo>
                    <a:pt x="451" y="585"/>
                  </a:lnTo>
                  <a:lnTo>
                    <a:pt x="452" y="586"/>
                  </a:lnTo>
                  <a:lnTo>
                    <a:pt x="452" y="589"/>
                  </a:lnTo>
                  <a:lnTo>
                    <a:pt x="451" y="593"/>
                  </a:lnTo>
                  <a:lnTo>
                    <a:pt x="452" y="594"/>
                  </a:lnTo>
                  <a:lnTo>
                    <a:pt x="454" y="595"/>
                  </a:lnTo>
                  <a:lnTo>
                    <a:pt x="455" y="597"/>
                  </a:lnTo>
                  <a:lnTo>
                    <a:pt x="456" y="599"/>
                  </a:lnTo>
                  <a:lnTo>
                    <a:pt x="456" y="602"/>
                  </a:lnTo>
                  <a:lnTo>
                    <a:pt x="457" y="604"/>
                  </a:lnTo>
                  <a:lnTo>
                    <a:pt x="459" y="605"/>
                  </a:lnTo>
                  <a:lnTo>
                    <a:pt x="461" y="605"/>
                  </a:lnTo>
                  <a:lnTo>
                    <a:pt x="462" y="604"/>
                  </a:lnTo>
                  <a:lnTo>
                    <a:pt x="464" y="602"/>
                  </a:lnTo>
                  <a:lnTo>
                    <a:pt x="465" y="601"/>
                  </a:lnTo>
                  <a:lnTo>
                    <a:pt x="469" y="602"/>
                  </a:lnTo>
                  <a:lnTo>
                    <a:pt x="470" y="602"/>
                  </a:lnTo>
                  <a:lnTo>
                    <a:pt x="471" y="601"/>
                  </a:lnTo>
                  <a:lnTo>
                    <a:pt x="472" y="598"/>
                  </a:lnTo>
                  <a:lnTo>
                    <a:pt x="474" y="597"/>
                  </a:lnTo>
                  <a:lnTo>
                    <a:pt x="475" y="595"/>
                  </a:lnTo>
                  <a:lnTo>
                    <a:pt x="476" y="595"/>
                  </a:lnTo>
                  <a:lnTo>
                    <a:pt x="477" y="594"/>
                  </a:lnTo>
                  <a:lnTo>
                    <a:pt x="478" y="593"/>
                  </a:lnTo>
                  <a:lnTo>
                    <a:pt x="480" y="592"/>
                  </a:lnTo>
                  <a:lnTo>
                    <a:pt x="481" y="591"/>
                  </a:lnTo>
                  <a:lnTo>
                    <a:pt x="483" y="589"/>
                  </a:lnTo>
                  <a:lnTo>
                    <a:pt x="484" y="589"/>
                  </a:lnTo>
                  <a:lnTo>
                    <a:pt x="487" y="589"/>
                  </a:lnTo>
                  <a:lnTo>
                    <a:pt x="488" y="591"/>
                  </a:lnTo>
                  <a:lnTo>
                    <a:pt x="489" y="593"/>
                  </a:lnTo>
                  <a:lnTo>
                    <a:pt x="489" y="594"/>
                  </a:lnTo>
                  <a:lnTo>
                    <a:pt x="490" y="595"/>
                  </a:lnTo>
                  <a:lnTo>
                    <a:pt x="497" y="597"/>
                  </a:lnTo>
                  <a:lnTo>
                    <a:pt x="498" y="597"/>
                  </a:lnTo>
                  <a:lnTo>
                    <a:pt x="500" y="595"/>
                  </a:lnTo>
                  <a:lnTo>
                    <a:pt x="501" y="593"/>
                  </a:lnTo>
                  <a:lnTo>
                    <a:pt x="502" y="593"/>
                  </a:lnTo>
                  <a:lnTo>
                    <a:pt x="503" y="593"/>
                  </a:lnTo>
                  <a:lnTo>
                    <a:pt x="504" y="594"/>
                  </a:lnTo>
                  <a:lnTo>
                    <a:pt x="508" y="591"/>
                  </a:lnTo>
                  <a:lnTo>
                    <a:pt x="510" y="591"/>
                  </a:lnTo>
                  <a:lnTo>
                    <a:pt x="521" y="591"/>
                  </a:lnTo>
                  <a:lnTo>
                    <a:pt x="523" y="591"/>
                  </a:lnTo>
                  <a:lnTo>
                    <a:pt x="526" y="593"/>
                  </a:lnTo>
                  <a:lnTo>
                    <a:pt x="528" y="597"/>
                  </a:lnTo>
                  <a:lnTo>
                    <a:pt x="529" y="598"/>
                  </a:lnTo>
                  <a:lnTo>
                    <a:pt x="534" y="600"/>
                  </a:lnTo>
                  <a:lnTo>
                    <a:pt x="534" y="601"/>
                  </a:lnTo>
                  <a:lnTo>
                    <a:pt x="534" y="602"/>
                  </a:lnTo>
                  <a:lnTo>
                    <a:pt x="534" y="604"/>
                  </a:lnTo>
                  <a:lnTo>
                    <a:pt x="534" y="605"/>
                  </a:lnTo>
                  <a:lnTo>
                    <a:pt x="534" y="606"/>
                  </a:lnTo>
                  <a:lnTo>
                    <a:pt x="534" y="608"/>
                  </a:lnTo>
                  <a:lnTo>
                    <a:pt x="534" y="610"/>
                  </a:lnTo>
                  <a:lnTo>
                    <a:pt x="536" y="613"/>
                  </a:lnTo>
                  <a:lnTo>
                    <a:pt x="537" y="613"/>
                  </a:lnTo>
                  <a:lnTo>
                    <a:pt x="539" y="614"/>
                  </a:lnTo>
                  <a:lnTo>
                    <a:pt x="541" y="614"/>
                  </a:lnTo>
                  <a:lnTo>
                    <a:pt x="542" y="614"/>
                  </a:lnTo>
                  <a:lnTo>
                    <a:pt x="543" y="614"/>
                  </a:lnTo>
                  <a:lnTo>
                    <a:pt x="544" y="617"/>
                  </a:lnTo>
                  <a:lnTo>
                    <a:pt x="546" y="618"/>
                  </a:lnTo>
                  <a:lnTo>
                    <a:pt x="547" y="617"/>
                  </a:lnTo>
                  <a:lnTo>
                    <a:pt x="548" y="618"/>
                  </a:lnTo>
                  <a:lnTo>
                    <a:pt x="549" y="618"/>
                  </a:lnTo>
                  <a:lnTo>
                    <a:pt x="549" y="619"/>
                  </a:lnTo>
                  <a:lnTo>
                    <a:pt x="550" y="620"/>
                  </a:lnTo>
                  <a:lnTo>
                    <a:pt x="552" y="620"/>
                  </a:lnTo>
                  <a:lnTo>
                    <a:pt x="552" y="619"/>
                  </a:lnTo>
                  <a:lnTo>
                    <a:pt x="552" y="617"/>
                  </a:lnTo>
                  <a:lnTo>
                    <a:pt x="552" y="615"/>
                  </a:lnTo>
                  <a:lnTo>
                    <a:pt x="553" y="614"/>
                  </a:lnTo>
                  <a:lnTo>
                    <a:pt x="554" y="613"/>
                  </a:lnTo>
                  <a:lnTo>
                    <a:pt x="556" y="611"/>
                  </a:lnTo>
                  <a:lnTo>
                    <a:pt x="557" y="608"/>
                  </a:lnTo>
                  <a:lnTo>
                    <a:pt x="557" y="605"/>
                  </a:lnTo>
                  <a:lnTo>
                    <a:pt x="559" y="605"/>
                  </a:lnTo>
                  <a:lnTo>
                    <a:pt x="557" y="604"/>
                  </a:lnTo>
                  <a:lnTo>
                    <a:pt x="557" y="602"/>
                  </a:lnTo>
                  <a:lnTo>
                    <a:pt x="556" y="599"/>
                  </a:lnTo>
                  <a:lnTo>
                    <a:pt x="555" y="598"/>
                  </a:lnTo>
                  <a:lnTo>
                    <a:pt x="554" y="598"/>
                  </a:lnTo>
                  <a:lnTo>
                    <a:pt x="554" y="597"/>
                  </a:lnTo>
                  <a:lnTo>
                    <a:pt x="554" y="594"/>
                  </a:lnTo>
                  <a:lnTo>
                    <a:pt x="554" y="593"/>
                  </a:lnTo>
                  <a:lnTo>
                    <a:pt x="555" y="593"/>
                  </a:lnTo>
                  <a:lnTo>
                    <a:pt x="556" y="593"/>
                  </a:lnTo>
                  <a:lnTo>
                    <a:pt x="555" y="592"/>
                  </a:lnTo>
                  <a:lnTo>
                    <a:pt x="554" y="591"/>
                  </a:lnTo>
                  <a:lnTo>
                    <a:pt x="554" y="589"/>
                  </a:lnTo>
                  <a:lnTo>
                    <a:pt x="554" y="588"/>
                  </a:lnTo>
                  <a:lnTo>
                    <a:pt x="554" y="587"/>
                  </a:lnTo>
                  <a:lnTo>
                    <a:pt x="553" y="586"/>
                  </a:lnTo>
                  <a:lnTo>
                    <a:pt x="552" y="586"/>
                  </a:lnTo>
                  <a:lnTo>
                    <a:pt x="553" y="586"/>
                  </a:lnTo>
                  <a:lnTo>
                    <a:pt x="554" y="585"/>
                  </a:lnTo>
                  <a:lnTo>
                    <a:pt x="553" y="584"/>
                  </a:lnTo>
                  <a:lnTo>
                    <a:pt x="550" y="582"/>
                  </a:lnTo>
                  <a:lnTo>
                    <a:pt x="549" y="581"/>
                  </a:lnTo>
                  <a:lnTo>
                    <a:pt x="549" y="580"/>
                  </a:lnTo>
                  <a:lnTo>
                    <a:pt x="550" y="580"/>
                  </a:lnTo>
                  <a:lnTo>
                    <a:pt x="550" y="579"/>
                  </a:lnTo>
                  <a:lnTo>
                    <a:pt x="548" y="578"/>
                  </a:lnTo>
                  <a:lnTo>
                    <a:pt x="548" y="576"/>
                  </a:lnTo>
                  <a:lnTo>
                    <a:pt x="550" y="574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2" y="572"/>
                  </a:lnTo>
                  <a:lnTo>
                    <a:pt x="553" y="571"/>
                  </a:lnTo>
                  <a:lnTo>
                    <a:pt x="553" y="569"/>
                  </a:lnTo>
                  <a:lnTo>
                    <a:pt x="553" y="566"/>
                  </a:lnTo>
                  <a:lnTo>
                    <a:pt x="553" y="565"/>
                  </a:lnTo>
                  <a:lnTo>
                    <a:pt x="554" y="565"/>
                  </a:lnTo>
                  <a:lnTo>
                    <a:pt x="556" y="565"/>
                  </a:lnTo>
                  <a:lnTo>
                    <a:pt x="556" y="563"/>
                  </a:lnTo>
                  <a:lnTo>
                    <a:pt x="557" y="562"/>
                  </a:lnTo>
                  <a:lnTo>
                    <a:pt x="557" y="561"/>
                  </a:lnTo>
                  <a:lnTo>
                    <a:pt x="557" y="560"/>
                  </a:lnTo>
                  <a:lnTo>
                    <a:pt x="559" y="559"/>
                  </a:lnTo>
                  <a:lnTo>
                    <a:pt x="559" y="558"/>
                  </a:lnTo>
                  <a:lnTo>
                    <a:pt x="557" y="558"/>
                  </a:lnTo>
                  <a:lnTo>
                    <a:pt x="556" y="558"/>
                  </a:lnTo>
                  <a:lnTo>
                    <a:pt x="557" y="556"/>
                  </a:lnTo>
                  <a:lnTo>
                    <a:pt x="559" y="556"/>
                  </a:lnTo>
                  <a:lnTo>
                    <a:pt x="560" y="554"/>
                  </a:lnTo>
                  <a:lnTo>
                    <a:pt x="560" y="553"/>
                  </a:lnTo>
                  <a:lnTo>
                    <a:pt x="560" y="552"/>
                  </a:lnTo>
                  <a:lnTo>
                    <a:pt x="560" y="550"/>
                  </a:lnTo>
                  <a:lnTo>
                    <a:pt x="561" y="549"/>
                  </a:lnTo>
                  <a:lnTo>
                    <a:pt x="562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2" y="545"/>
                  </a:lnTo>
                  <a:lnTo>
                    <a:pt x="565" y="543"/>
                  </a:lnTo>
                  <a:lnTo>
                    <a:pt x="565" y="542"/>
                  </a:lnTo>
                  <a:lnTo>
                    <a:pt x="565" y="541"/>
                  </a:lnTo>
                  <a:lnTo>
                    <a:pt x="566" y="541"/>
                  </a:lnTo>
                  <a:lnTo>
                    <a:pt x="568" y="541"/>
                  </a:lnTo>
                  <a:lnTo>
                    <a:pt x="569" y="540"/>
                  </a:lnTo>
                  <a:lnTo>
                    <a:pt x="570" y="539"/>
                  </a:lnTo>
                  <a:lnTo>
                    <a:pt x="570" y="537"/>
                  </a:lnTo>
                  <a:lnTo>
                    <a:pt x="569" y="537"/>
                  </a:lnTo>
                  <a:lnTo>
                    <a:pt x="569" y="536"/>
                  </a:lnTo>
                  <a:lnTo>
                    <a:pt x="569" y="535"/>
                  </a:lnTo>
                  <a:lnTo>
                    <a:pt x="572" y="535"/>
                  </a:lnTo>
                  <a:lnTo>
                    <a:pt x="573" y="534"/>
                  </a:lnTo>
                  <a:lnTo>
                    <a:pt x="574" y="534"/>
                  </a:lnTo>
                  <a:lnTo>
                    <a:pt x="575" y="533"/>
                  </a:lnTo>
                  <a:lnTo>
                    <a:pt x="575" y="532"/>
                  </a:lnTo>
                  <a:lnTo>
                    <a:pt x="575" y="530"/>
                  </a:lnTo>
                  <a:lnTo>
                    <a:pt x="575" y="529"/>
                  </a:lnTo>
                  <a:lnTo>
                    <a:pt x="576" y="529"/>
                  </a:lnTo>
                  <a:lnTo>
                    <a:pt x="576" y="529"/>
                  </a:lnTo>
                  <a:lnTo>
                    <a:pt x="578" y="529"/>
                  </a:lnTo>
                  <a:lnTo>
                    <a:pt x="579" y="529"/>
                  </a:lnTo>
                  <a:lnTo>
                    <a:pt x="580" y="529"/>
                  </a:lnTo>
                  <a:lnTo>
                    <a:pt x="581" y="528"/>
                  </a:lnTo>
                  <a:lnTo>
                    <a:pt x="580" y="527"/>
                  </a:lnTo>
                  <a:lnTo>
                    <a:pt x="578" y="527"/>
                  </a:lnTo>
                  <a:lnTo>
                    <a:pt x="579" y="526"/>
                  </a:lnTo>
                  <a:lnTo>
                    <a:pt x="579" y="524"/>
                  </a:lnTo>
                  <a:lnTo>
                    <a:pt x="579" y="523"/>
                  </a:lnTo>
                  <a:lnTo>
                    <a:pt x="579" y="522"/>
                  </a:lnTo>
                  <a:lnTo>
                    <a:pt x="580" y="521"/>
                  </a:lnTo>
                  <a:lnTo>
                    <a:pt x="581" y="520"/>
                  </a:lnTo>
                  <a:lnTo>
                    <a:pt x="591" y="519"/>
                  </a:lnTo>
                  <a:lnTo>
                    <a:pt x="594" y="520"/>
                  </a:lnTo>
                  <a:lnTo>
                    <a:pt x="596" y="521"/>
                  </a:lnTo>
                  <a:lnTo>
                    <a:pt x="600" y="523"/>
                  </a:lnTo>
                  <a:lnTo>
                    <a:pt x="601" y="524"/>
                  </a:lnTo>
                  <a:lnTo>
                    <a:pt x="604" y="523"/>
                  </a:lnTo>
                  <a:lnTo>
                    <a:pt x="605" y="521"/>
                  </a:lnTo>
                  <a:lnTo>
                    <a:pt x="606" y="519"/>
                  </a:lnTo>
                  <a:lnTo>
                    <a:pt x="607" y="517"/>
                  </a:lnTo>
                  <a:lnTo>
                    <a:pt x="613" y="514"/>
                  </a:lnTo>
                  <a:lnTo>
                    <a:pt x="619" y="514"/>
                  </a:lnTo>
                  <a:lnTo>
                    <a:pt x="633" y="517"/>
                  </a:lnTo>
                  <a:lnTo>
                    <a:pt x="641" y="516"/>
                  </a:lnTo>
                  <a:lnTo>
                    <a:pt x="643" y="513"/>
                  </a:lnTo>
                  <a:lnTo>
                    <a:pt x="641" y="510"/>
                  </a:lnTo>
                  <a:lnTo>
                    <a:pt x="640" y="508"/>
                  </a:lnTo>
                  <a:lnTo>
                    <a:pt x="637" y="506"/>
                  </a:lnTo>
                  <a:lnTo>
                    <a:pt x="635" y="506"/>
                  </a:lnTo>
                  <a:lnTo>
                    <a:pt x="635" y="503"/>
                  </a:lnTo>
                  <a:lnTo>
                    <a:pt x="635" y="502"/>
                  </a:lnTo>
                  <a:lnTo>
                    <a:pt x="635" y="501"/>
                  </a:lnTo>
                  <a:lnTo>
                    <a:pt x="635" y="500"/>
                  </a:lnTo>
                  <a:lnTo>
                    <a:pt x="637" y="498"/>
                  </a:lnTo>
                  <a:lnTo>
                    <a:pt x="635" y="497"/>
                  </a:lnTo>
                  <a:lnTo>
                    <a:pt x="633" y="497"/>
                  </a:lnTo>
                  <a:lnTo>
                    <a:pt x="632" y="497"/>
                  </a:lnTo>
                  <a:lnTo>
                    <a:pt x="631" y="496"/>
                  </a:lnTo>
                  <a:lnTo>
                    <a:pt x="628" y="495"/>
                  </a:lnTo>
                  <a:lnTo>
                    <a:pt x="626" y="491"/>
                  </a:lnTo>
                  <a:lnTo>
                    <a:pt x="627" y="490"/>
                  </a:lnTo>
                  <a:lnTo>
                    <a:pt x="628" y="489"/>
                  </a:lnTo>
                  <a:lnTo>
                    <a:pt x="630" y="487"/>
                  </a:lnTo>
                  <a:lnTo>
                    <a:pt x="630" y="485"/>
                  </a:lnTo>
                  <a:lnTo>
                    <a:pt x="630" y="483"/>
                  </a:lnTo>
                  <a:lnTo>
                    <a:pt x="630" y="482"/>
                  </a:lnTo>
                  <a:lnTo>
                    <a:pt x="628" y="481"/>
                  </a:lnTo>
                  <a:lnTo>
                    <a:pt x="627" y="480"/>
                  </a:lnTo>
                  <a:lnTo>
                    <a:pt x="628" y="476"/>
                  </a:lnTo>
                  <a:lnTo>
                    <a:pt x="628" y="472"/>
                  </a:lnTo>
                  <a:lnTo>
                    <a:pt x="628" y="470"/>
                  </a:lnTo>
                  <a:lnTo>
                    <a:pt x="626" y="469"/>
                  </a:lnTo>
                  <a:lnTo>
                    <a:pt x="626" y="468"/>
                  </a:lnTo>
                  <a:lnTo>
                    <a:pt x="625" y="467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6" y="463"/>
                  </a:lnTo>
                  <a:lnTo>
                    <a:pt x="627" y="463"/>
                  </a:lnTo>
                  <a:lnTo>
                    <a:pt x="630" y="463"/>
                  </a:lnTo>
                  <a:lnTo>
                    <a:pt x="631" y="463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27" y="458"/>
                  </a:lnTo>
                  <a:lnTo>
                    <a:pt x="626" y="457"/>
                  </a:lnTo>
                  <a:lnTo>
                    <a:pt x="624" y="451"/>
                  </a:lnTo>
                  <a:lnTo>
                    <a:pt x="620" y="446"/>
                  </a:lnTo>
                  <a:lnTo>
                    <a:pt x="620" y="445"/>
                  </a:lnTo>
                  <a:lnTo>
                    <a:pt x="625" y="443"/>
                  </a:lnTo>
                  <a:lnTo>
                    <a:pt x="627" y="441"/>
                  </a:lnTo>
                  <a:lnTo>
                    <a:pt x="627" y="435"/>
                  </a:lnTo>
                  <a:lnTo>
                    <a:pt x="626" y="432"/>
                  </a:lnTo>
                  <a:lnTo>
                    <a:pt x="625" y="431"/>
                  </a:lnTo>
                  <a:lnTo>
                    <a:pt x="624" y="430"/>
                  </a:lnTo>
                  <a:lnTo>
                    <a:pt x="622" y="428"/>
                  </a:lnTo>
                  <a:lnTo>
                    <a:pt x="622" y="425"/>
                  </a:lnTo>
                  <a:lnTo>
                    <a:pt x="621" y="424"/>
                  </a:lnTo>
                  <a:lnTo>
                    <a:pt x="620" y="424"/>
                  </a:lnTo>
                  <a:lnTo>
                    <a:pt x="619" y="424"/>
                  </a:lnTo>
                  <a:lnTo>
                    <a:pt x="617" y="422"/>
                  </a:lnTo>
                  <a:lnTo>
                    <a:pt x="614" y="419"/>
                  </a:lnTo>
                  <a:lnTo>
                    <a:pt x="612" y="417"/>
                  </a:lnTo>
                  <a:lnTo>
                    <a:pt x="609" y="412"/>
                  </a:lnTo>
                  <a:lnTo>
                    <a:pt x="608" y="409"/>
                  </a:lnTo>
                  <a:lnTo>
                    <a:pt x="602" y="404"/>
                  </a:lnTo>
                  <a:lnTo>
                    <a:pt x="605" y="403"/>
                  </a:lnTo>
                  <a:lnTo>
                    <a:pt x="608" y="397"/>
                  </a:lnTo>
                  <a:lnTo>
                    <a:pt x="609" y="396"/>
                  </a:lnTo>
                  <a:lnTo>
                    <a:pt x="611" y="396"/>
                  </a:lnTo>
                  <a:lnTo>
                    <a:pt x="612" y="394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2" y="391"/>
                  </a:lnTo>
                  <a:lnTo>
                    <a:pt x="612" y="389"/>
                  </a:lnTo>
                  <a:lnTo>
                    <a:pt x="613" y="384"/>
                  </a:lnTo>
                  <a:lnTo>
                    <a:pt x="617" y="381"/>
                  </a:lnTo>
                  <a:lnTo>
                    <a:pt x="619" y="381"/>
                  </a:lnTo>
                  <a:lnTo>
                    <a:pt x="622" y="383"/>
                  </a:lnTo>
                  <a:lnTo>
                    <a:pt x="624" y="383"/>
                  </a:lnTo>
                  <a:lnTo>
                    <a:pt x="627" y="380"/>
                  </a:lnTo>
                  <a:lnTo>
                    <a:pt x="628" y="380"/>
                  </a:lnTo>
                  <a:lnTo>
                    <a:pt x="631" y="380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40" y="383"/>
                  </a:lnTo>
                  <a:lnTo>
                    <a:pt x="641" y="384"/>
                  </a:lnTo>
                  <a:lnTo>
                    <a:pt x="643" y="385"/>
                  </a:lnTo>
                  <a:lnTo>
                    <a:pt x="643" y="390"/>
                  </a:lnTo>
                  <a:lnTo>
                    <a:pt x="645" y="392"/>
                  </a:lnTo>
                  <a:lnTo>
                    <a:pt x="647" y="392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6" y="394"/>
                  </a:lnTo>
                  <a:lnTo>
                    <a:pt x="658" y="393"/>
                  </a:lnTo>
                  <a:lnTo>
                    <a:pt x="660" y="393"/>
                  </a:lnTo>
                  <a:lnTo>
                    <a:pt x="665" y="396"/>
                  </a:lnTo>
                  <a:lnTo>
                    <a:pt x="669" y="396"/>
                  </a:lnTo>
                  <a:lnTo>
                    <a:pt x="671" y="393"/>
                  </a:lnTo>
                  <a:lnTo>
                    <a:pt x="673" y="393"/>
                  </a:lnTo>
                  <a:lnTo>
                    <a:pt x="674" y="393"/>
                  </a:lnTo>
                  <a:lnTo>
                    <a:pt x="676" y="392"/>
                  </a:lnTo>
                  <a:lnTo>
                    <a:pt x="674" y="392"/>
                  </a:lnTo>
                  <a:lnTo>
                    <a:pt x="676" y="391"/>
                  </a:lnTo>
                  <a:lnTo>
                    <a:pt x="676" y="390"/>
                  </a:lnTo>
                  <a:lnTo>
                    <a:pt x="679" y="390"/>
                  </a:lnTo>
                  <a:lnTo>
                    <a:pt x="680" y="389"/>
                  </a:lnTo>
                  <a:lnTo>
                    <a:pt x="683" y="386"/>
                  </a:lnTo>
                  <a:lnTo>
                    <a:pt x="685" y="384"/>
                  </a:lnTo>
                  <a:lnTo>
                    <a:pt x="687" y="383"/>
                  </a:lnTo>
                  <a:lnTo>
                    <a:pt x="690" y="383"/>
                  </a:lnTo>
                  <a:lnTo>
                    <a:pt x="691" y="381"/>
                  </a:lnTo>
                  <a:lnTo>
                    <a:pt x="693" y="377"/>
                  </a:lnTo>
                  <a:lnTo>
                    <a:pt x="695" y="374"/>
                  </a:lnTo>
                  <a:lnTo>
                    <a:pt x="695" y="372"/>
                  </a:lnTo>
                  <a:lnTo>
                    <a:pt x="693" y="372"/>
                  </a:lnTo>
                  <a:lnTo>
                    <a:pt x="692" y="370"/>
                  </a:lnTo>
                  <a:lnTo>
                    <a:pt x="693" y="368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9" y="370"/>
                  </a:lnTo>
                  <a:lnTo>
                    <a:pt x="702" y="368"/>
                  </a:lnTo>
                  <a:lnTo>
                    <a:pt x="704" y="367"/>
                  </a:lnTo>
                  <a:lnTo>
                    <a:pt x="703" y="366"/>
                  </a:lnTo>
                  <a:lnTo>
                    <a:pt x="703" y="365"/>
                  </a:lnTo>
                  <a:lnTo>
                    <a:pt x="708" y="364"/>
                  </a:lnTo>
                  <a:lnTo>
                    <a:pt x="709" y="365"/>
                  </a:lnTo>
                  <a:lnTo>
                    <a:pt x="710" y="365"/>
                  </a:lnTo>
                  <a:lnTo>
                    <a:pt x="711" y="365"/>
                  </a:lnTo>
                  <a:lnTo>
                    <a:pt x="712" y="364"/>
                  </a:lnTo>
                  <a:lnTo>
                    <a:pt x="711" y="360"/>
                  </a:lnTo>
                  <a:lnTo>
                    <a:pt x="712" y="353"/>
                  </a:lnTo>
                  <a:lnTo>
                    <a:pt x="712" y="352"/>
                  </a:lnTo>
                  <a:lnTo>
                    <a:pt x="711" y="348"/>
                  </a:lnTo>
                  <a:lnTo>
                    <a:pt x="710" y="348"/>
                  </a:lnTo>
                  <a:lnTo>
                    <a:pt x="708" y="350"/>
                  </a:lnTo>
                  <a:lnTo>
                    <a:pt x="706" y="350"/>
                  </a:lnTo>
                  <a:lnTo>
                    <a:pt x="706" y="347"/>
                  </a:lnTo>
                  <a:lnTo>
                    <a:pt x="706" y="346"/>
                  </a:lnTo>
                  <a:lnTo>
                    <a:pt x="708" y="345"/>
                  </a:lnTo>
                  <a:lnTo>
                    <a:pt x="706" y="345"/>
                  </a:lnTo>
                  <a:lnTo>
                    <a:pt x="705" y="345"/>
                  </a:lnTo>
                  <a:lnTo>
                    <a:pt x="704" y="345"/>
                  </a:lnTo>
                  <a:lnTo>
                    <a:pt x="704" y="346"/>
                  </a:lnTo>
                  <a:lnTo>
                    <a:pt x="703" y="346"/>
                  </a:lnTo>
                  <a:lnTo>
                    <a:pt x="702" y="345"/>
                  </a:lnTo>
                  <a:lnTo>
                    <a:pt x="700" y="343"/>
                  </a:lnTo>
                  <a:lnTo>
                    <a:pt x="699" y="341"/>
                  </a:lnTo>
                  <a:lnTo>
                    <a:pt x="695" y="339"/>
                  </a:lnTo>
                  <a:lnTo>
                    <a:pt x="693" y="338"/>
                  </a:lnTo>
                  <a:lnTo>
                    <a:pt x="691" y="335"/>
                  </a:lnTo>
                  <a:lnTo>
                    <a:pt x="690" y="333"/>
                  </a:lnTo>
                  <a:lnTo>
                    <a:pt x="689" y="330"/>
                  </a:lnTo>
                  <a:lnTo>
                    <a:pt x="689" y="328"/>
                  </a:lnTo>
                  <a:lnTo>
                    <a:pt x="689" y="327"/>
                  </a:lnTo>
                  <a:lnTo>
                    <a:pt x="690" y="327"/>
                  </a:lnTo>
                  <a:lnTo>
                    <a:pt x="695" y="324"/>
                  </a:lnTo>
                  <a:lnTo>
                    <a:pt x="696" y="322"/>
                  </a:lnTo>
                  <a:lnTo>
                    <a:pt x="696" y="321"/>
                  </a:lnTo>
                  <a:lnTo>
                    <a:pt x="695" y="320"/>
                  </a:lnTo>
                  <a:lnTo>
                    <a:pt x="693" y="318"/>
                  </a:lnTo>
                  <a:lnTo>
                    <a:pt x="692" y="317"/>
                  </a:lnTo>
                  <a:lnTo>
                    <a:pt x="691" y="317"/>
                  </a:lnTo>
                  <a:lnTo>
                    <a:pt x="686" y="317"/>
                  </a:lnTo>
                  <a:lnTo>
                    <a:pt x="685" y="317"/>
                  </a:lnTo>
                  <a:lnTo>
                    <a:pt x="683" y="313"/>
                  </a:lnTo>
                  <a:lnTo>
                    <a:pt x="680" y="311"/>
                  </a:lnTo>
                  <a:lnTo>
                    <a:pt x="672" y="308"/>
                  </a:lnTo>
                  <a:lnTo>
                    <a:pt x="667" y="305"/>
                  </a:lnTo>
                  <a:lnTo>
                    <a:pt x="665" y="305"/>
                  </a:lnTo>
                  <a:lnTo>
                    <a:pt x="650" y="308"/>
                  </a:lnTo>
                  <a:lnTo>
                    <a:pt x="644" y="306"/>
                  </a:lnTo>
                  <a:lnTo>
                    <a:pt x="640" y="306"/>
                  </a:lnTo>
                  <a:lnTo>
                    <a:pt x="641" y="304"/>
                  </a:lnTo>
                  <a:lnTo>
                    <a:pt x="644" y="299"/>
                  </a:lnTo>
                  <a:lnTo>
                    <a:pt x="645" y="296"/>
                  </a:lnTo>
                  <a:lnTo>
                    <a:pt x="646" y="288"/>
                  </a:lnTo>
                  <a:lnTo>
                    <a:pt x="647" y="286"/>
                  </a:lnTo>
                  <a:lnTo>
                    <a:pt x="647" y="285"/>
                  </a:lnTo>
                  <a:lnTo>
                    <a:pt x="647" y="283"/>
                  </a:lnTo>
                  <a:lnTo>
                    <a:pt x="647" y="282"/>
                  </a:lnTo>
                  <a:lnTo>
                    <a:pt x="647" y="281"/>
                  </a:lnTo>
                  <a:lnTo>
                    <a:pt x="646" y="274"/>
                  </a:lnTo>
                  <a:lnTo>
                    <a:pt x="646" y="273"/>
                  </a:lnTo>
                  <a:lnTo>
                    <a:pt x="645" y="273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1" y="273"/>
                  </a:lnTo>
                  <a:lnTo>
                    <a:pt x="641" y="272"/>
                  </a:lnTo>
                  <a:lnTo>
                    <a:pt x="640" y="270"/>
                  </a:lnTo>
                  <a:lnTo>
                    <a:pt x="640" y="269"/>
                  </a:lnTo>
                  <a:lnTo>
                    <a:pt x="639" y="269"/>
                  </a:lnTo>
                  <a:lnTo>
                    <a:pt x="637" y="268"/>
                  </a:lnTo>
                  <a:lnTo>
                    <a:pt x="634" y="268"/>
                  </a:lnTo>
                  <a:lnTo>
                    <a:pt x="627" y="265"/>
                  </a:lnTo>
                  <a:lnTo>
                    <a:pt x="624" y="263"/>
                  </a:lnTo>
                  <a:lnTo>
                    <a:pt x="621" y="262"/>
                  </a:lnTo>
                  <a:lnTo>
                    <a:pt x="620" y="261"/>
                  </a:lnTo>
                  <a:lnTo>
                    <a:pt x="609" y="252"/>
                  </a:lnTo>
                  <a:lnTo>
                    <a:pt x="608" y="249"/>
                  </a:lnTo>
                  <a:lnTo>
                    <a:pt x="607" y="246"/>
                  </a:lnTo>
                  <a:lnTo>
                    <a:pt x="606" y="239"/>
                  </a:lnTo>
                  <a:lnTo>
                    <a:pt x="606" y="236"/>
                  </a:lnTo>
                  <a:lnTo>
                    <a:pt x="605" y="235"/>
                  </a:lnTo>
                  <a:lnTo>
                    <a:pt x="604" y="235"/>
                  </a:lnTo>
                  <a:lnTo>
                    <a:pt x="604" y="233"/>
                  </a:lnTo>
                  <a:lnTo>
                    <a:pt x="601" y="226"/>
                  </a:lnTo>
                  <a:lnTo>
                    <a:pt x="600" y="223"/>
                  </a:lnTo>
                  <a:lnTo>
                    <a:pt x="598" y="223"/>
                  </a:lnTo>
                  <a:lnTo>
                    <a:pt x="598" y="222"/>
                  </a:lnTo>
                  <a:lnTo>
                    <a:pt x="596" y="221"/>
                  </a:lnTo>
                  <a:lnTo>
                    <a:pt x="591" y="220"/>
                  </a:lnTo>
                  <a:lnTo>
                    <a:pt x="589" y="217"/>
                  </a:lnTo>
                  <a:lnTo>
                    <a:pt x="591" y="213"/>
                  </a:lnTo>
                  <a:lnTo>
                    <a:pt x="594" y="207"/>
                  </a:lnTo>
                  <a:lnTo>
                    <a:pt x="596" y="201"/>
                  </a:lnTo>
                  <a:lnTo>
                    <a:pt x="594" y="198"/>
                  </a:lnTo>
                  <a:lnTo>
                    <a:pt x="592" y="195"/>
                  </a:lnTo>
                  <a:lnTo>
                    <a:pt x="587" y="194"/>
                  </a:lnTo>
                  <a:lnTo>
                    <a:pt x="585" y="195"/>
                  </a:lnTo>
                  <a:lnTo>
                    <a:pt x="585" y="192"/>
                  </a:lnTo>
                  <a:lnTo>
                    <a:pt x="583" y="190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7" y="181"/>
                  </a:lnTo>
                  <a:lnTo>
                    <a:pt x="567" y="178"/>
                  </a:lnTo>
                  <a:lnTo>
                    <a:pt x="567" y="175"/>
                  </a:lnTo>
                  <a:lnTo>
                    <a:pt x="568" y="172"/>
                  </a:lnTo>
                  <a:lnTo>
                    <a:pt x="570" y="170"/>
                  </a:lnTo>
                  <a:lnTo>
                    <a:pt x="572" y="168"/>
                  </a:lnTo>
                  <a:lnTo>
                    <a:pt x="572" y="164"/>
                  </a:lnTo>
                  <a:lnTo>
                    <a:pt x="570" y="163"/>
                  </a:lnTo>
                  <a:lnTo>
                    <a:pt x="570" y="161"/>
                  </a:lnTo>
                  <a:lnTo>
                    <a:pt x="573" y="159"/>
                  </a:lnTo>
                  <a:lnTo>
                    <a:pt x="578" y="159"/>
                  </a:lnTo>
                  <a:lnTo>
                    <a:pt x="579" y="159"/>
                  </a:lnTo>
                  <a:lnTo>
                    <a:pt x="580" y="156"/>
                  </a:lnTo>
                  <a:lnTo>
                    <a:pt x="580" y="155"/>
                  </a:lnTo>
                  <a:lnTo>
                    <a:pt x="579" y="153"/>
                  </a:lnTo>
                  <a:lnTo>
                    <a:pt x="578" y="151"/>
                  </a:lnTo>
                  <a:lnTo>
                    <a:pt x="578" y="149"/>
                  </a:lnTo>
                  <a:lnTo>
                    <a:pt x="580" y="149"/>
                  </a:lnTo>
                  <a:lnTo>
                    <a:pt x="583" y="150"/>
                  </a:lnTo>
                  <a:lnTo>
                    <a:pt x="586" y="150"/>
                  </a:lnTo>
                  <a:lnTo>
                    <a:pt x="586" y="146"/>
                  </a:lnTo>
                  <a:lnTo>
                    <a:pt x="585" y="144"/>
                  </a:lnTo>
                  <a:lnTo>
                    <a:pt x="583" y="140"/>
                  </a:lnTo>
                  <a:lnTo>
                    <a:pt x="582" y="139"/>
                  </a:lnTo>
                  <a:lnTo>
                    <a:pt x="582" y="138"/>
                  </a:lnTo>
                  <a:lnTo>
                    <a:pt x="583" y="137"/>
                  </a:lnTo>
                  <a:lnTo>
                    <a:pt x="583" y="136"/>
                  </a:lnTo>
                  <a:lnTo>
                    <a:pt x="583" y="135"/>
                  </a:lnTo>
                  <a:lnTo>
                    <a:pt x="583" y="133"/>
                  </a:lnTo>
                  <a:lnTo>
                    <a:pt x="582" y="133"/>
                  </a:lnTo>
                  <a:lnTo>
                    <a:pt x="581" y="133"/>
                  </a:lnTo>
                  <a:lnTo>
                    <a:pt x="581" y="132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78" y="127"/>
                  </a:lnTo>
                  <a:lnTo>
                    <a:pt x="576" y="126"/>
                  </a:lnTo>
                  <a:lnTo>
                    <a:pt x="575" y="120"/>
                  </a:lnTo>
                  <a:lnTo>
                    <a:pt x="574" y="119"/>
                  </a:lnTo>
                  <a:lnTo>
                    <a:pt x="570" y="118"/>
                  </a:lnTo>
                  <a:lnTo>
                    <a:pt x="569" y="117"/>
                  </a:lnTo>
                  <a:lnTo>
                    <a:pt x="569" y="114"/>
                  </a:lnTo>
                  <a:lnTo>
                    <a:pt x="569" y="112"/>
                  </a:lnTo>
                  <a:lnTo>
                    <a:pt x="570" y="110"/>
                  </a:lnTo>
                  <a:lnTo>
                    <a:pt x="573" y="106"/>
                  </a:lnTo>
                  <a:lnTo>
                    <a:pt x="578" y="103"/>
                  </a:lnTo>
                  <a:lnTo>
                    <a:pt x="579" y="103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6" y="96"/>
                  </a:lnTo>
                  <a:lnTo>
                    <a:pt x="575" y="93"/>
                  </a:lnTo>
                  <a:lnTo>
                    <a:pt x="576" y="91"/>
                  </a:lnTo>
                  <a:lnTo>
                    <a:pt x="578" y="90"/>
                  </a:lnTo>
                  <a:lnTo>
                    <a:pt x="579" y="87"/>
                  </a:lnTo>
                  <a:lnTo>
                    <a:pt x="578" y="87"/>
                  </a:lnTo>
                  <a:lnTo>
                    <a:pt x="579" y="83"/>
                  </a:lnTo>
                  <a:lnTo>
                    <a:pt x="578" y="77"/>
                  </a:lnTo>
                  <a:lnTo>
                    <a:pt x="576" y="73"/>
                  </a:lnTo>
                  <a:lnTo>
                    <a:pt x="573" y="73"/>
                  </a:lnTo>
                  <a:lnTo>
                    <a:pt x="569" y="73"/>
                  </a:lnTo>
                  <a:lnTo>
                    <a:pt x="567" y="74"/>
                  </a:lnTo>
                  <a:lnTo>
                    <a:pt x="565" y="74"/>
                  </a:lnTo>
                  <a:lnTo>
                    <a:pt x="562" y="71"/>
                  </a:lnTo>
                  <a:lnTo>
                    <a:pt x="562" y="68"/>
                  </a:lnTo>
                  <a:lnTo>
                    <a:pt x="562" y="67"/>
                  </a:lnTo>
                  <a:lnTo>
                    <a:pt x="561" y="66"/>
                  </a:lnTo>
                  <a:lnTo>
                    <a:pt x="557" y="67"/>
                  </a:lnTo>
                  <a:lnTo>
                    <a:pt x="556" y="66"/>
                  </a:lnTo>
                  <a:lnTo>
                    <a:pt x="555" y="65"/>
                  </a:lnTo>
                  <a:lnTo>
                    <a:pt x="554" y="64"/>
                  </a:lnTo>
                  <a:lnTo>
                    <a:pt x="554" y="62"/>
                  </a:lnTo>
                  <a:lnTo>
                    <a:pt x="554" y="61"/>
                  </a:lnTo>
                  <a:lnTo>
                    <a:pt x="554" y="60"/>
                  </a:lnTo>
                  <a:lnTo>
                    <a:pt x="554" y="58"/>
                  </a:lnTo>
                  <a:lnTo>
                    <a:pt x="554" y="57"/>
                  </a:lnTo>
                  <a:lnTo>
                    <a:pt x="553" y="57"/>
                  </a:lnTo>
                  <a:lnTo>
                    <a:pt x="546" y="53"/>
                  </a:lnTo>
                  <a:lnTo>
                    <a:pt x="544" y="52"/>
                  </a:lnTo>
                  <a:lnTo>
                    <a:pt x="544" y="51"/>
                  </a:lnTo>
                  <a:lnTo>
                    <a:pt x="546" y="49"/>
                  </a:lnTo>
                  <a:lnTo>
                    <a:pt x="546" y="48"/>
                  </a:lnTo>
                  <a:lnTo>
                    <a:pt x="544" y="47"/>
                  </a:lnTo>
                  <a:lnTo>
                    <a:pt x="530" y="44"/>
                  </a:lnTo>
                  <a:lnTo>
                    <a:pt x="529" y="42"/>
                  </a:lnTo>
                  <a:lnTo>
                    <a:pt x="527" y="40"/>
                  </a:lnTo>
                  <a:lnTo>
                    <a:pt x="526" y="40"/>
                  </a:lnTo>
                  <a:lnTo>
                    <a:pt x="523" y="41"/>
                  </a:lnTo>
                  <a:lnTo>
                    <a:pt x="520" y="44"/>
                  </a:lnTo>
                  <a:lnTo>
                    <a:pt x="517" y="45"/>
                  </a:lnTo>
                  <a:lnTo>
                    <a:pt x="509" y="41"/>
                  </a:lnTo>
                  <a:lnTo>
                    <a:pt x="506" y="41"/>
                  </a:lnTo>
                  <a:lnTo>
                    <a:pt x="503" y="42"/>
                  </a:lnTo>
                  <a:lnTo>
                    <a:pt x="501" y="44"/>
                  </a:lnTo>
                  <a:lnTo>
                    <a:pt x="498" y="45"/>
                  </a:lnTo>
                  <a:lnTo>
                    <a:pt x="496" y="51"/>
                  </a:lnTo>
                  <a:lnTo>
                    <a:pt x="494" y="52"/>
                  </a:lnTo>
                  <a:lnTo>
                    <a:pt x="488" y="51"/>
                  </a:lnTo>
                  <a:lnTo>
                    <a:pt x="487" y="51"/>
                  </a:lnTo>
                  <a:lnTo>
                    <a:pt x="478" y="55"/>
                  </a:lnTo>
                  <a:lnTo>
                    <a:pt x="474" y="62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67" y="57"/>
                  </a:lnTo>
                  <a:lnTo>
                    <a:pt x="463" y="53"/>
                  </a:lnTo>
                  <a:lnTo>
                    <a:pt x="462" y="52"/>
                  </a:lnTo>
                  <a:lnTo>
                    <a:pt x="461" y="48"/>
                  </a:lnTo>
                  <a:lnTo>
                    <a:pt x="462" y="46"/>
                  </a:lnTo>
                  <a:lnTo>
                    <a:pt x="463" y="42"/>
                  </a:lnTo>
                  <a:lnTo>
                    <a:pt x="463" y="41"/>
                  </a:lnTo>
                  <a:lnTo>
                    <a:pt x="464" y="38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7" y="34"/>
                  </a:lnTo>
                  <a:lnTo>
                    <a:pt x="468" y="34"/>
                  </a:lnTo>
                  <a:lnTo>
                    <a:pt x="469" y="34"/>
                  </a:lnTo>
                  <a:lnTo>
                    <a:pt x="469" y="33"/>
                  </a:lnTo>
                  <a:lnTo>
                    <a:pt x="469" y="32"/>
                  </a:lnTo>
                  <a:lnTo>
                    <a:pt x="468" y="31"/>
                  </a:lnTo>
                  <a:lnTo>
                    <a:pt x="467" y="28"/>
                  </a:lnTo>
                  <a:lnTo>
                    <a:pt x="465" y="27"/>
                  </a:lnTo>
                  <a:lnTo>
                    <a:pt x="463" y="27"/>
                  </a:lnTo>
                  <a:lnTo>
                    <a:pt x="451" y="23"/>
                  </a:lnTo>
                  <a:lnTo>
                    <a:pt x="449" y="21"/>
                  </a:lnTo>
                  <a:lnTo>
                    <a:pt x="446" y="19"/>
                  </a:lnTo>
                  <a:lnTo>
                    <a:pt x="442" y="16"/>
                  </a:lnTo>
                  <a:lnTo>
                    <a:pt x="438" y="16"/>
                  </a:lnTo>
                  <a:lnTo>
                    <a:pt x="433" y="19"/>
                  </a:lnTo>
                  <a:lnTo>
                    <a:pt x="430" y="21"/>
                  </a:lnTo>
                  <a:lnTo>
                    <a:pt x="424" y="23"/>
                  </a:lnTo>
                  <a:lnTo>
                    <a:pt x="423" y="26"/>
                  </a:lnTo>
                  <a:lnTo>
                    <a:pt x="423" y="28"/>
                  </a:lnTo>
                  <a:lnTo>
                    <a:pt x="420" y="29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3" y="22"/>
                  </a:lnTo>
                  <a:lnTo>
                    <a:pt x="412" y="20"/>
                  </a:lnTo>
                  <a:lnTo>
                    <a:pt x="412" y="16"/>
                  </a:lnTo>
                  <a:lnTo>
                    <a:pt x="411" y="16"/>
                  </a:lnTo>
                  <a:lnTo>
                    <a:pt x="409" y="12"/>
                  </a:lnTo>
                  <a:lnTo>
                    <a:pt x="407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0" y="8"/>
                  </a:lnTo>
                  <a:lnTo>
                    <a:pt x="391" y="9"/>
                  </a:lnTo>
                  <a:lnTo>
                    <a:pt x="389" y="10"/>
                  </a:lnTo>
                  <a:lnTo>
                    <a:pt x="386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1" y="13"/>
                  </a:lnTo>
                  <a:lnTo>
                    <a:pt x="379" y="9"/>
                  </a:lnTo>
                  <a:lnTo>
                    <a:pt x="373" y="3"/>
                  </a:lnTo>
                  <a:lnTo>
                    <a:pt x="372" y="1"/>
                  </a:lnTo>
                  <a:lnTo>
                    <a:pt x="368" y="0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8">
              <a:extLst>
                <a:ext uri="{FF2B5EF4-FFF2-40B4-BE49-F238E27FC236}">
                  <a16:creationId xmlns:a16="http://schemas.microsoft.com/office/drawing/2014/main" id="{23775DFB-C9A3-A286-2AA8-68A53121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9" y="219075"/>
              <a:ext cx="1955800" cy="3621088"/>
            </a:xfrm>
            <a:custGeom>
              <a:avLst/>
              <a:gdLst>
                <a:gd name="T0" fmla="*/ 1060 w 1232"/>
                <a:gd name="T1" fmla="*/ 2216 h 2281"/>
                <a:gd name="T2" fmla="*/ 1160 w 1232"/>
                <a:gd name="T3" fmla="*/ 2225 h 2281"/>
                <a:gd name="T4" fmla="*/ 113 w 1232"/>
                <a:gd name="T5" fmla="*/ 0 h 2281"/>
                <a:gd name="T6" fmla="*/ 60 w 1232"/>
                <a:gd name="T7" fmla="*/ 90 h 2281"/>
                <a:gd name="T8" fmla="*/ 98 w 1232"/>
                <a:gd name="T9" fmla="*/ 62 h 2281"/>
                <a:gd name="T10" fmla="*/ 85 w 1232"/>
                <a:gd name="T11" fmla="*/ 84 h 2281"/>
                <a:gd name="T12" fmla="*/ 177 w 1232"/>
                <a:gd name="T13" fmla="*/ 140 h 2281"/>
                <a:gd name="T14" fmla="*/ 127 w 1232"/>
                <a:gd name="T15" fmla="*/ 179 h 2281"/>
                <a:gd name="T16" fmla="*/ 82 w 1232"/>
                <a:gd name="T17" fmla="*/ 194 h 2281"/>
                <a:gd name="T18" fmla="*/ 61 w 1232"/>
                <a:gd name="T19" fmla="*/ 259 h 2281"/>
                <a:gd name="T20" fmla="*/ 11 w 1232"/>
                <a:gd name="T21" fmla="*/ 421 h 2281"/>
                <a:gd name="T22" fmla="*/ 14 w 1232"/>
                <a:gd name="T23" fmla="*/ 500 h 2281"/>
                <a:gd name="T24" fmla="*/ 37 w 1232"/>
                <a:gd name="T25" fmla="*/ 559 h 2281"/>
                <a:gd name="T26" fmla="*/ 40 w 1232"/>
                <a:gd name="T27" fmla="*/ 634 h 2281"/>
                <a:gd name="T28" fmla="*/ 61 w 1232"/>
                <a:gd name="T29" fmla="*/ 714 h 2281"/>
                <a:gd name="T30" fmla="*/ 152 w 1232"/>
                <a:gd name="T31" fmla="*/ 740 h 2281"/>
                <a:gd name="T32" fmla="*/ 195 w 1232"/>
                <a:gd name="T33" fmla="*/ 754 h 2281"/>
                <a:gd name="T34" fmla="*/ 258 w 1232"/>
                <a:gd name="T35" fmla="*/ 786 h 2281"/>
                <a:gd name="T36" fmla="*/ 272 w 1232"/>
                <a:gd name="T37" fmla="*/ 848 h 2281"/>
                <a:gd name="T38" fmla="*/ 274 w 1232"/>
                <a:gd name="T39" fmla="*/ 905 h 2281"/>
                <a:gd name="T40" fmla="*/ 329 w 1232"/>
                <a:gd name="T41" fmla="*/ 983 h 2281"/>
                <a:gd name="T42" fmla="*/ 385 w 1232"/>
                <a:gd name="T43" fmla="*/ 1034 h 2281"/>
                <a:gd name="T44" fmla="*/ 399 w 1232"/>
                <a:gd name="T45" fmla="*/ 1078 h 2281"/>
                <a:gd name="T46" fmla="*/ 354 w 1232"/>
                <a:gd name="T47" fmla="*/ 1109 h 2281"/>
                <a:gd name="T48" fmla="*/ 291 w 1232"/>
                <a:gd name="T49" fmla="*/ 1117 h 2281"/>
                <a:gd name="T50" fmla="*/ 315 w 1232"/>
                <a:gd name="T51" fmla="*/ 1181 h 2281"/>
                <a:gd name="T52" fmla="*/ 337 w 1232"/>
                <a:gd name="T53" fmla="*/ 1229 h 2281"/>
                <a:gd name="T54" fmla="*/ 413 w 1232"/>
                <a:gd name="T55" fmla="*/ 1210 h 2281"/>
                <a:gd name="T56" fmla="*/ 480 w 1232"/>
                <a:gd name="T57" fmla="*/ 1197 h 2281"/>
                <a:gd name="T58" fmla="*/ 513 w 1232"/>
                <a:gd name="T59" fmla="*/ 1254 h 2281"/>
                <a:gd name="T60" fmla="*/ 513 w 1232"/>
                <a:gd name="T61" fmla="*/ 1306 h 2281"/>
                <a:gd name="T62" fmla="*/ 543 w 1232"/>
                <a:gd name="T63" fmla="*/ 1334 h 2281"/>
                <a:gd name="T64" fmla="*/ 593 w 1232"/>
                <a:gd name="T65" fmla="*/ 1364 h 2281"/>
                <a:gd name="T66" fmla="*/ 613 w 1232"/>
                <a:gd name="T67" fmla="*/ 1427 h 2281"/>
                <a:gd name="T68" fmla="*/ 675 w 1232"/>
                <a:gd name="T69" fmla="*/ 1443 h 2281"/>
                <a:gd name="T70" fmla="*/ 763 w 1232"/>
                <a:gd name="T71" fmla="*/ 1442 h 2281"/>
                <a:gd name="T72" fmla="*/ 822 w 1232"/>
                <a:gd name="T73" fmla="*/ 1481 h 2281"/>
                <a:gd name="T74" fmla="*/ 897 w 1232"/>
                <a:gd name="T75" fmla="*/ 1509 h 2281"/>
                <a:gd name="T76" fmla="*/ 949 w 1232"/>
                <a:gd name="T77" fmla="*/ 1545 h 2281"/>
                <a:gd name="T78" fmla="*/ 929 w 1232"/>
                <a:gd name="T79" fmla="*/ 1606 h 2281"/>
                <a:gd name="T80" fmla="*/ 932 w 1232"/>
                <a:gd name="T81" fmla="*/ 1642 h 2281"/>
                <a:gd name="T82" fmla="*/ 933 w 1232"/>
                <a:gd name="T83" fmla="*/ 1701 h 2281"/>
                <a:gd name="T84" fmla="*/ 880 w 1232"/>
                <a:gd name="T85" fmla="*/ 1725 h 2281"/>
                <a:gd name="T86" fmla="*/ 812 w 1232"/>
                <a:gd name="T87" fmla="*/ 1785 h 2281"/>
                <a:gd name="T88" fmla="*/ 855 w 1232"/>
                <a:gd name="T89" fmla="*/ 1786 h 2281"/>
                <a:gd name="T90" fmla="*/ 866 w 1232"/>
                <a:gd name="T91" fmla="*/ 1796 h 2281"/>
                <a:gd name="T92" fmla="*/ 896 w 1232"/>
                <a:gd name="T93" fmla="*/ 1802 h 2281"/>
                <a:gd name="T94" fmla="*/ 841 w 1232"/>
                <a:gd name="T95" fmla="*/ 1832 h 2281"/>
                <a:gd name="T96" fmla="*/ 817 w 1232"/>
                <a:gd name="T97" fmla="*/ 1846 h 2281"/>
                <a:gd name="T98" fmla="*/ 793 w 1232"/>
                <a:gd name="T99" fmla="*/ 1884 h 2281"/>
                <a:gd name="T100" fmla="*/ 812 w 1232"/>
                <a:gd name="T101" fmla="*/ 1910 h 2281"/>
                <a:gd name="T102" fmla="*/ 801 w 1232"/>
                <a:gd name="T103" fmla="*/ 1924 h 2281"/>
                <a:gd name="T104" fmla="*/ 767 w 1232"/>
                <a:gd name="T105" fmla="*/ 1961 h 2281"/>
                <a:gd name="T106" fmla="*/ 770 w 1232"/>
                <a:gd name="T107" fmla="*/ 1970 h 2281"/>
                <a:gd name="T108" fmla="*/ 773 w 1232"/>
                <a:gd name="T109" fmla="*/ 2000 h 2281"/>
                <a:gd name="T110" fmla="*/ 732 w 1232"/>
                <a:gd name="T111" fmla="*/ 1997 h 2281"/>
                <a:gd name="T112" fmla="*/ 711 w 1232"/>
                <a:gd name="T113" fmla="*/ 1985 h 2281"/>
                <a:gd name="T114" fmla="*/ 718 w 1232"/>
                <a:gd name="T115" fmla="*/ 1998 h 2281"/>
                <a:gd name="T116" fmla="*/ 731 w 1232"/>
                <a:gd name="T117" fmla="*/ 2030 h 2281"/>
                <a:gd name="T118" fmla="*/ 783 w 1232"/>
                <a:gd name="T119" fmla="*/ 2067 h 2281"/>
                <a:gd name="T120" fmla="*/ 851 w 1232"/>
                <a:gd name="T121" fmla="*/ 2107 h 2281"/>
                <a:gd name="T122" fmla="*/ 935 w 1232"/>
                <a:gd name="T123" fmla="*/ 2190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2" h="2281">
                  <a:moveTo>
                    <a:pt x="949" y="2184"/>
                  </a:moveTo>
                  <a:lnTo>
                    <a:pt x="951" y="2182"/>
                  </a:lnTo>
                  <a:lnTo>
                    <a:pt x="952" y="2182"/>
                  </a:lnTo>
                  <a:lnTo>
                    <a:pt x="958" y="2180"/>
                  </a:lnTo>
                  <a:lnTo>
                    <a:pt x="961" y="2180"/>
                  </a:lnTo>
                  <a:lnTo>
                    <a:pt x="980" y="2186"/>
                  </a:lnTo>
                  <a:lnTo>
                    <a:pt x="984" y="2186"/>
                  </a:lnTo>
                  <a:lnTo>
                    <a:pt x="986" y="2186"/>
                  </a:lnTo>
                  <a:lnTo>
                    <a:pt x="990" y="2184"/>
                  </a:lnTo>
                  <a:lnTo>
                    <a:pt x="993" y="2183"/>
                  </a:lnTo>
                  <a:lnTo>
                    <a:pt x="995" y="2184"/>
                  </a:lnTo>
                  <a:lnTo>
                    <a:pt x="995" y="2185"/>
                  </a:lnTo>
                  <a:lnTo>
                    <a:pt x="1000" y="2187"/>
                  </a:lnTo>
                  <a:lnTo>
                    <a:pt x="1007" y="2191"/>
                  </a:lnTo>
                  <a:lnTo>
                    <a:pt x="1010" y="2192"/>
                  </a:lnTo>
                  <a:lnTo>
                    <a:pt x="1019" y="2200"/>
                  </a:lnTo>
                  <a:lnTo>
                    <a:pt x="1021" y="2202"/>
                  </a:lnTo>
                  <a:lnTo>
                    <a:pt x="1030" y="2200"/>
                  </a:lnTo>
                  <a:lnTo>
                    <a:pt x="1032" y="2200"/>
                  </a:lnTo>
                  <a:lnTo>
                    <a:pt x="1036" y="2202"/>
                  </a:lnTo>
                  <a:lnTo>
                    <a:pt x="1038" y="2204"/>
                  </a:lnTo>
                  <a:lnTo>
                    <a:pt x="1040" y="2205"/>
                  </a:lnTo>
                  <a:lnTo>
                    <a:pt x="1045" y="2204"/>
                  </a:lnTo>
                  <a:lnTo>
                    <a:pt x="1047" y="2205"/>
                  </a:lnTo>
                  <a:lnTo>
                    <a:pt x="1047" y="2206"/>
                  </a:lnTo>
                  <a:lnTo>
                    <a:pt x="1049" y="2209"/>
                  </a:lnTo>
                  <a:lnTo>
                    <a:pt x="1050" y="2210"/>
                  </a:lnTo>
                  <a:lnTo>
                    <a:pt x="1051" y="2210"/>
                  </a:lnTo>
                  <a:lnTo>
                    <a:pt x="1055" y="2210"/>
                  </a:lnTo>
                  <a:lnTo>
                    <a:pt x="1057" y="2212"/>
                  </a:lnTo>
                  <a:lnTo>
                    <a:pt x="1060" y="2216"/>
                  </a:lnTo>
                  <a:lnTo>
                    <a:pt x="1063" y="2217"/>
                  </a:lnTo>
                  <a:lnTo>
                    <a:pt x="1065" y="2217"/>
                  </a:lnTo>
                  <a:lnTo>
                    <a:pt x="1071" y="2216"/>
                  </a:lnTo>
                  <a:lnTo>
                    <a:pt x="1072" y="2216"/>
                  </a:lnTo>
                  <a:lnTo>
                    <a:pt x="1077" y="2218"/>
                  </a:lnTo>
                  <a:lnTo>
                    <a:pt x="1081" y="2218"/>
                  </a:lnTo>
                  <a:lnTo>
                    <a:pt x="1085" y="2217"/>
                  </a:lnTo>
                  <a:lnTo>
                    <a:pt x="1088" y="2217"/>
                  </a:lnTo>
                  <a:lnTo>
                    <a:pt x="1090" y="2218"/>
                  </a:lnTo>
                  <a:lnTo>
                    <a:pt x="1092" y="2219"/>
                  </a:lnTo>
                  <a:lnTo>
                    <a:pt x="1095" y="2221"/>
                  </a:lnTo>
                  <a:lnTo>
                    <a:pt x="1097" y="2221"/>
                  </a:lnTo>
                  <a:lnTo>
                    <a:pt x="1099" y="2219"/>
                  </a:lnTo>
                  <a:lnTo>
                    <a:pt x="1105" y="2216"/>
                  </a:lnTo>
                  <a:lnTo>
                    <a:pt x="1108" y="2216"/>
                  </a:lnTo>
                  <a:lnTo>
                    <a:pt x="1121" y="2215"/>
                  </a:lnTo>
                  <a:lnTo>
                    <a:pt x="1125" y="2215"/>
                  </a:lnTo>
                  <a:lnTo>
                    <a:pt x="1129" y="2218"/>
                  </a:lnTo>
                  <a:lnTo>
                    <a:pt x="1131" y="2221"/>
                  </a:lnTo>
                  <a:lnTo>
                    <a:pt x="1134" y="2222"/>
                  </a:lnTo>
                  <a:lnTo>
                    <a:pt x="1138" y="2224"/>
                  </a:lnTo>
                  <a:lnTo>
                    <a:pt x="1140" y="2225"/>
                  </a:lnTo>
                  <a:lnTo>
                    <a:pt x="1141" y="2224"/>
                  </a:lnTo>
                  <a:lnTo>
                    <a:pt x="1143" y="2223"/>
                  </a:lnTo>
                  <a:lnTo>
                    <a:pt x="1144" y="2222"/>
                  </a:lnTo>
                  <a:lnTo>
                    <a:pt x="1147" y="2222"/>
                  </a:lnTo>
                  <a:lnTo>
                    <a:pt x="1150" y="2221"/>
                  </a:lnTo>
                  <a:lnTo>
                    <a:pt x="1153" y="2221"/>
                  </a:lnTo>
                  <a:lnTo>
                    <a:pt x="1156" y="2222"/>
                  </a:lnTo>
                  <a:lnTo>
                    <a:pt x="1157" y="2223"/>
                  </a:lnTo>
                  <a:lnTo>
                    <a:pt x="1160" y="2225"/>
                  </a:lnTo>
                  <a:lnTo>
                    <a:pt x="1162" y="2226"/>
                  </a:lnTo>
                  <a:lnTo>
                    <a:pt x="1168" y="2229"/>
                  </a:lnTo>
                  <a:lnTo>
                    <a:pt x="1168" y="2230"/>
                  </a:lnTo>
                  <a:lnTo>
                    <a:pt x="1168" y="2232"/>
                  </a:lnTo>
                  <a:lnTo>
                    <a:pt x="1167" y="2234"/>
                  </a:lnTo>
                  <a:lnTo>
                    <a:pt x="1168" y="2235"/>
                  </a:lnTo>
                  <a:lnTo>
                    <a:pt x="1171" y="2237"/>
                  </a:lnTo>
                  <a:lnTo>
                    <a:pt x="1180" y="2244"/>
                  </a:lnTo>
                  <a:lnTo>
                    <a:pt x="1182" y="2245"/>
                  </a:lnTo>
                  <a:lnTo>
                    <a:pt x="1183" y="2245"/>
                  </a:lnTo>
                  <a:lnTo>
                    <a:pt x="1196" y="2250"/>
                  </a:lnTo>
                  <a:lnTo>
                    <a:pt x="1205" y="2252"/>
                  </a:lnTo>
                  <a:lnTo>
                    <a:pt x="1207" y="2252"/>
                  </a:lnTo>
                  <a:lnTo>
                    <a:pt x="1213" y="2256"/>
                  </a:lnTo>
                  <a:lnTo>
                    <a:pt x="1213" y="2257"/>
                  </a:lnTo>
                  <a:lnTo>
                    <a:pt x="1215" y="2261"/>
                  </a:lnTo>
                  <a:lnTo>
                    <a:pt x="1218" y="2262"/>
                  </a:lnTo>
                  <a:lnTo>
                    <a:pt x="1225" y="2263"/>
                  </a:lnTo>
                  <a:lnTo>
                    <a:pt x="1227" y="2264"/>
                  </a:lnTo>
                  <a:lnTo>
                    <a:pt x="1228" y="2265"/>
                  </a:lnTo>
                  <a:lnTo>
                    <a:pt x="1228" y="2267"/>
                  </a:lnTo>
                  <a:lnTo>
                    <a:pt x="1227" y="2269"/>
                  </a:lnTo>
                  <a:lnTo>
                    <a:pt x="1225" y="2271"/>
                  </a:lnTo>
                  <a:lnTo>
                    <a:pt x="1222" y="2274"/>
                  </a:lnTo>
                  <a:lnTo>
                    <a:pt x="1222" y="2277"/>
                  </a:lnTo>
                  <a:lnTo>
                    <a:pt x="1223" y="2280"/>
                  </a:lnTo>
                  <a:lnTo>
                    <a:pt x="1227" y="2281"/>
                  </a:lnTo>
                  <a:lnTo>
                    <a:pt x="1232" y="2281"/>
                  </a:lnTo>
                  <a:lnTo>
                    <a:pt x="1232" y="2281"/>
                  </a:lnTo>
                  <a:lnTo>
                    <a:pt x="1232" y="0"/>
                  </a:lnTo>
                  <a:lnTo>
                    <a:pt x="113" y="0"/>
                  </a:lnTo>
                  <a:lnTo>
                    <a:pt x="109" y="4"/>
                  </a:lnTo>
                  <a:lnTo>
                    <a:pt x="108" y="5"/>
                  </a:lnTo>
                  <a:lnTo>
                    <a:pt x="106" y="9"/>
                  </a:lnTo>
                  <a:lnTo>
                    <a:pt x="101" y="15"/>
                  </a:lnTo>
                  <a:lnTo>
                    <a:pt x="100" y="17"/>
                  </a:lnTo>
                  <a:lnTo>
                    <a:pt x="99" y="19"/>
                  </a:lnTo>
                  <a:lnTo>
                    <a:pt x="95" y="24"/>
                  </a:lnTo>
                  <a:lnTo>
                    <a:pt x="89" y="25"/>
                  </a:lnTo>
                  <a:lnTo>
                    <a:pt x="86" y="29"/>
                  </a:lnTo>
                  <a:lnTo>
                    <a:pt x="75" y="41"/>
                  </a:lnTo>
                  <a:lnTo>
                    <a:pt x="68" y="50"/>
                  </a:lnTo>
                  <a:lnTo>
                    <a:pt x="61" y="55"/>
                  </a:lnTo>
                  <a:lnTo>
                    <a:pt x="50" y="70"/>
                  </a:lnTo>
                  <a:lnTo>
                    <a:pt x="49" y="72"/>
                  </a:lnTo>
                  <a:lnTo>
                    <a:pt x="42" y="78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7" y="89"/>
                  </a:lnTo>
                  <a:lnTo>
                    <a:pt x="39" y="85"/>
                  </a:lnTo>
                  <a:lnTo>
                    <a:pt x="40" y="84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9" y="89"/>
                  </a:lnTo>
                  <a:lnTo>
                    <a:pt x="60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2" y="87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67" y="85"/>
                  </a:lnTo>
                  <a:lnTo>
                    <a:pt x="69" y="82"/>
                  </a:lnTo>
                  <a:lnTo>
                    <a:pt x="70" y="81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6"/>
                  </a:lnTo>
                  <a:lnTo>
                    <a:pt x="75" y="75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80" y="72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7" y="68"/>
                  </a:lnTo>
                  <a:lnTo>
                    <a:pt x="88" y="67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5" y="64"/>
                  </a:lnTo>
                  <a:lnTo>
                    <a:pt x="98" y="62"/>
                  </a:lnTo>
                  <a:lnTo>
                    <a:pt x="99" y="59"/>
                  </a:lnTo>
                  <a:lnTo>
                    <a:pt x="101" y="58"/>
                  </a:lnTo>
                  <a:lnTo>
                    <a:pt x="104" y="61"/>
                  </a:lnTo>
                  <a:lnTo>
                    <a:pt x="105" y="65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100" y="75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80"/>
                  </a:lnTo>
                  <a:lnTo>
                    <a:pt x="100" y="83"/>
                  </a:lnTo>
                  <a:lnTo>
                    <a:pt x="99" y="87"/>
                  </a:lnTo>
                  <a:lnTo>
                    <a:pt x="99" y="89"/>
                  </a:lnTo>
                  <a:lnTo>
                    <a:pt x="101" y="92"/>
                  </a:lnTo>
                  <a:lnTo>
                    <a:pt x="102" y="95"/>
                  </a:lnTo>
                  <a:lnTo>
                    <a:pt x="102" y="98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1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7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3" y="89"/>
                  </a:lnTo>
                  <a:lnTo>
                    <a:pt x="88" y="97"/>
                  </a:lnTo>
                  <a:lnTo>
                    <a:pt x="95" y="111"/>
                  </a:lnTo>
                  <a:lnTo>
                    <a:pt x="95" y="113"/>
                  </a:lnTo>
                  <a:lnTo>
                    <a:pt x="96" y="114"/>
                  </a:lnTo>
                  <a:lnTo>
                    <a:pt x="102" y="115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9" y="118"/>
                  </a:lnTo>
                  <a:lnTo>
                    <a:pt x="109" y="117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11" y="116"/>
                  </a:lnTo>
                  <a:lnTo>
                    <a:pt x="112" y="118"/>
                  </a:lnTo>
                  <a:lnTo>
                    <a:pt x="112" y="122"/>
                  </a:lnTo>
                  <a:lnTo>
                    <a:pt x="113" y="126"/>
                  </a:lnTo>
                  <a:lnTo>
                    <a:pt x="115" y="127"/>
                  </a:lnTo>
                  <a:lnTo>
                    <a:pt x="119" y="128"/>
                  </a:lnTo>
                  <a:lnTo>
                    <a:pt x="120" y="130"/>
                  </a:lnTo>
                  <a:lnTo>
                    <a:pt x="124" y="137"/>
                  </a:lnTo>
                  <a:lnTo>
                    <a:pt x="126" y="140"/>
                  </a:lnTo>
                  <a:lnTo>
                    <a:pt x="128" y="142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4" y="140"/>
                  </a:lnTo>
                  <a:lnTo>
                    <a:pt x="177" y="140"/>
                  </a:lnTo>
                  <a:lnTo>
                    <a:pt x="187" y="144"/>
                  </a:lnTo>
                  <a:lnTo>
                    <a:pt x="191" y="148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1" y="153"/>
                  </a:lnTo>
                  <a:lnTo>
                    <a:pt x="191" y="155"/>
                  </a:lnTo>
                  <a:lnTo>
                    <a:pt x="192" y="157"/>
                  </a:lnTo>
                  <a:lnTo>
                    <a:pt x="193" y="159"/>
                  </a:lnTo>
                  <a:lnTo>
                    <a:pt x="193" y="160"/>
                  </a:lnTo>
                  <a:lnTo>
                    <a:pt x="195" y="161"/>
                  </a:lnTo>
                  <a:lnTo>
                    <a:pt x="195" y="165"/>
                  </a:lnTo>
                  <a:lnTo>
                    <a:pt x="198" y="168"/>
                  </a:lnTo>
                  <a:lnTo>
                    <a:pt x="215" y="169"/>
                  </a:lnTo>
                  <a:lnTo>
                    <a:pt x="217" y="170"/>
                  </a:lnTo>
                  <a:lnTo>
                    <a:pt x="218" y="174"/>
                  </a:lnTo>
                  <a:lnTo>
                    <a:pt x="217" y="175"/>
                  </a:lnTo>
                  <a:lnTo>
                    <a:pt x="216" y="176"/>
                  </a:lnTo>
                  <a:lnTo>
                    <a:pt x="215" y="179"/>
                  </a:lnTo>
                  <a:lnTo>
                    <a:pt x="216" y="180"/>
                  </a:lnTo>
                  <a:lnTo>
                    <a:pt x="216" y="183"/>
                  </a:lnTo>
                  <a:lnTo>
                    <a:pt x="213" y="188"/>
                  </a:lnTo>
                  <a:lnTo>
                    <a:pt x="211" y="189"/>
                  </a:lnTo>
                  <a:lnTo>
                    <a:pt x="208" y="189"/>
                  </a:lnTo>
                  <a:lnTo>
                    <a:pt x="189" y="182"/>
                  </a:lnTo>
                  <a:lnTo>
                    <a:pt x="185" y="179"/>
                  </a:lnTo>
                  <a:lnTo>
                    <a:pt x="163" y="174"/>
                  </a:lnTo>
                  <a:lnTo>
                    <a:pt x="144" y="170"/>
                  </a:lnTo>
                  <a:lnTo>
                    <a:pt x="137" y="169"/>
                  </a:lnTo>
                  <a:lnTo>
                    <a:pt x="134" y="170"/>
                  </a:lnTo>
                  <a:lnTo>
                    <a:pt x="132" y="173"/>
                  </a:lnTo>
                  <a:lnTo>
                    <a:pt x="127" y="179"/>
                  </a:lnTo>
                  <a:lnTo>
                    <a:pt x="126" y="180"/>
                  </a:lnTo>
                  <a:lnTo>
                    <a:pt x="125" y="181"/>
                  </a:lnTo>
                  <a:lnTo>
                    <a:pt x="122" y="180"/>
                  </a:lnTo>
                  <a:lnTo>
                    <a:pt x="127" y="185"/>
                  </a:lnTo>
                  <a:lnTo>
                    <a:pt x="127" y="187"/>
                  </a:lnTo>
                  <a:lnTo>
                    <a:pt x="125" y="191"/>
                  </a:lnTo>
                  <a:lnTo>
                    <a:pt x="122" y="194"/>
                  </a:lnTo>
                  <a:lnTo>
                    <a:pt x="121" y="195"/>
                  </a:lnTo>
                  <a:lnTo>
                    <a:pt x="119" y="196"/>
                  </a:lnTo>
                  <a:lnTo>
                    <a:pt x="118" y="198"/>
                  </a:lnTo>
                  <a:lnTo>
                    <a:pt x="117" y="196"/>
                  </a:lnTo>
                  <a:lnTo>
                    <a:pt x="115" y="196"/>
                  </a:lnTo>
                  <a:lnTo>
                    <a:pt x="113" y="201"/>
                  </a:lnTo>
                  <a:lnTo>
                    <a:pt x="112" y="201"/>
                  </a:lnTo>
                  <a:lnTo>
                    <a:pt x="109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1"/>
                  </a:lnTo>
                  <a:lnTo>
                    <a:pt x="104" y="201"/>
                  </a:lnTo>
                  <a:lnTo>
                    <a:pt x="102" y="200"/>
                  </a:lnTo>
                  <a:lnTo>
                    <a:pt x="101" y="198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6" y="195"/>
                  </a:lnTo>
                  <a:lnTo>
                    <a:pt x="93" y="194"/>
                  </a:lnTo>
                  <a:lnTo>
                    <a:pt x="91" y="191"/>
                  </a:lnTo>
                  <a:lnTo>
                    <a:pt x="89" y="191"/>
                  </a:lnTo>
                  <a:lnTo>
                    <a:pt x="88" y="189"/>
                  </a:lnTo>
                  <a:lnTo>
                    <a:pt x="87" y="191"/>
                  </a:lnTo>
                  <a:lnTo>
                    <a:pt x="85" y="192"/>
                  </a:lnTo>
                  <a:lnTo>
                    <a:pt x="82" y="194"/>
                  </a:lnTo>
                  <a:lnTo>
                    <a:pt x="81" y="198"/>
                  </a:lnTo>
                  <a:lnTo>
                    <a:pt x="81" y="201"/>
                  </a:lnTo>
                  <a:lnTo>
                    <a:pt x="81" y="209"/>
                  </a:lnTo>
                  <a:lnTo>
                    <a:pt x="81" y="213"/>
                  </a:lnTo>
                  <a:lnTo>
                    <a:pt x="81" y="218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67" y="217"/>
                  </a:lnTo>
                  <a:lnTo>
                    <a:pt x="66" y="213"/>
                  </a:lnTo>
                  <a:lnTo>
                    <a:pt x="65" y="209"/>
                  </a:lnTo>
                  <a:lnTo>
                    <a:pt x="63" y="206"/>
                  </a:lnTo>
                  <a:lnTo>
                    <a:pt x="61" y="204"/>
                  </a:lnTo>
                  <a:lnTo>
                    <a:pt x="59" y="200"/>
                  </a:lnTo>
                  <a:lnTo>
                    <a:pt x="56" y="200"/>
                  </a:lnTo>
                  <a:lnTo>
                    <a:pt x="54" y="201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3" y="225"/>
                  </a:lnTo>
                  <a:lnTo>
                    <a:pt x="55" y="232"/>
                  </a:lnTo>
                  <a:lnTo>
                    <a:pt x="54" y="240"/>
                  </a:lnTo>
                  <a:lnTo>
                    <a:pt x="52" y="246"/>
                  </a:lnTo>
                  <a:lnTo>
                    <a:pt x="53" y="248"/>
                  </a:lnTo>
                  <a:lnTo>
                    <a:pt x="55" y="251"/>
                  </a:lnTo>
                  <a:lnTo>
                    <a:pt x="57" y="252"/>
                  </a:lnTo>
                  <a:lnTo>
                    <a:pt x="59" y="257"/>
                  </a:lnTo>
                  <a:lnTo>
                    <a:pt x="60" y="258"/>
                  </a:lnTo>
                  <a:lnTo>
                    <a:pt x="61" y="259"/>
                  </a:lnTo>
                  <a:lnTo>
                    <a:pt x="62" y="261"/>
                  </a:lnTo>
                  <a:lnTo>
                    <a:pt x="63" y="263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7" y="267"/>
                  </a:lnTo>
                  <a:lnTo>
                    <a:pt x="53" y="267"/>
                  </a:lnTo>
                  <a:lnTo>
                    <a:pt x="50" y="269"/>
                  </a:lnTo>
                  <a:lnTo>
                    <a:pt x="55" y="271"/>
                  </a:lnTo>
                  <a:lnTo>
                    <a:pt x="56" y="271"/>
                  </a:lnTo>
                  <a:lnTo>
                    <a:pt x="55" y="273"/>
                  </a:lnTo>
                  <a:lnTo>
                    <a:pt x="47" y="273"/>
                  </a:lnTo>
                  <a:lnTo>
                    <a:pt x="43" y="274"/>
                  </a:lnTo>
                  <a:lnTo>
                    <a:pt x="41" y="276"/>
                  </a:lnTo>
                  <a:lnTo>
                    <a:pt x="42" y="279"/>
                  </a:lnTo>
                  <a:lnTo>
                    <a:pt x="41" y="283"/>
                  </a:lnTo>
                  <a:lnTo>
                    <a:pt x="39" y="293"/>
                  </a:lnTo>
                  <a:lnTo>
                    <a:pt x="34" y="305"/>
                  </a:lnTo>
                  <a:lnTo>
                    <a:pt x="33" y="309"/>
                  </a:lnTo>
                  <a:lnTo>
                    <a:pt x="29" y="315"/>
                  </a:lnTo>
                  <a:lnTo>
                    <a:pt x="28" y="318"/>
                  </a:lnTo>
                  <a:lnTo>
                    <a:pt x="27" y="321"/>
                  </a:lnTo>
                  <a:lnTo>
                    <a:pt x="21" y="326"/>
                  </a:lnTo>
                  <a:lnTo>
                    <a:pt x="11" y="335"/>
                  </a:lnTo>
                  <a:lnTo>
                    <a:pt x="9" y="343"/>
                  </a:lnTo>
                  <a:lnTo>
                    <a:pt x="5" y="352"/>
                  </a:lnTo>
                  <a:lnTo>
                    <a:pt x="7" y="360"/>
                  </a:lnTo>
                  <a:lnTo>
                    <a:pt x="9" y="365"/>
                  </a:lnTo>
                  <a:lnTo>
                    <a:pt x="13" y="384"/>
                  </a:lnTo>
                  <a:lnTo>
                    <a:pt x="17" y="403"/>
                  </a:lnTo>
                  <a:lnTo>
                    <a:pt x="13" y="415"/>
                  </a:lnTo>
                  <a:lnTo>
                    <a:pt x="11" y="421"/>
                  </a:lnTo>
                  <a:lnTo>
                    <a:pt x="13" y="428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8" y="442"/>
                  </a:lnTo>
                  <a:lnTo>
                    <a:pt x="23" y="447"/>
                  </a:lnTo>
                  <a:lnTo>
                    <a:pt x="23" y="451"/>
                  </a:lnTo>
                  <a:lnTo>
                    <a:pt x="23" y="455"/>
                  </a:lnTo>
                  <a:lnTo>
                    <a:pt x="23" y="459"/>
                  </a:lnTo>
                  <a:lnTo>
                    <a:pt x="24" y="460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4" y="466"/>
                  </a:lnTo>
                  <a:lnTo>
                    <a:pt x="24" y="468"/>
                  </a:lnTo>
                  <a:lnTo>
                    <a:pt x="24" y="469"/>
                  </a:lnTo>
                  <a:lnTo>
                    <a:pt x="24" y="472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5" y="479"/>
                  </a:lnTo>
                  <a:lnTo>
                    <a:pt x="34" y="481"/>
                  </a:lnTo>
                  <a:lnTo>
                    <a:pt x="31" y="482"/>
                  </a:lnTo>
                  <a:lnTo>
                    <a:pt x="27" y="484"/>
                  </a:lnTo>
                  <a:lnTo>
                    <a:pt x="17" y="486"/>
                  </a:lnTo>
                  <a:lnTo>
                    <a:pt x="16" y="486"/>
                  </a:lnTo>
                  <a:lnTo>
                    <a:pt x="15" y="487"/>
                  </a:lnTo>
                  <a:lnTo>
                    <a:pt x="17" y="488"/>
                  </a:lnTo>
                  <a:lnTo>
                    <a:pt x="15" y="490"/>
                  </a:lnTo>
                  <a:lnTo>
                    <a:pt x="14" y="491"/>
                  </a:lnTo>
                  <a:lnTo>
                    <a:pt x="13" y="492"/>
                  </a:lnTo>
                  <a:lnTo>
                    <a:pt x="13" y="494"/>
                  </a:lnTo>
                  <a:lnTo>
                    <a:pt x="14" y="498"/>
                  </a:lnTo>
                  <a:lnTo>
                    <a:pt x="14" y="500"/>
                  </a:lnTo>
                  <a:lnTo>
                    <a:pt x="11" y="501"/>
                  </a:lnTo>
                  <a:lnTo>
                    <a:pt x="5" y="503"/>
                  </a:lnTo>
                  <a:lnTo>
                    <a:pt x="4" y="504"/>
                  </a:lnTo>
                  <a:lnTo>
                    <a:pt x="3" y="505"/>
                  </a:lnTo>
                  <a:lnTo>
                    <a:pt x="3" y="506"/>
                  </a:lnTo>
                  <a:lnTo>
                    <a:pt x="3" y="507"/>
                  </a:lnTo>
                  <a:lnTo>
                    <a:pt x="3" y="508"/>
                  </a:lnTo>
                  <a:lnTo>
                    <a:pt x="3" y="511"/>
                  </a:lnTo>
                  <a:lnTo>
                    <a:pt x="4" y="512"/>
                  </a:lnTo>
                  <a:lnTo>
                    <a:pt x="3" y="514"/>
                  </a:lnTo>
                  <a:lnTo>
                    <a:pt x="3" y="516"/>
                  </a:lnTo>
                  <a:lnTo>
                    <a:pt x="2" y="517"/>
                  </a:lnTo>
                  <a:lnTo>
                    <a:pt x="1" y="517"/>
                  </a:lnTo>
                  <a:lnTo>
                    <a:pt x="0" y="517"/>
                  </a:lnTo>
                  <a:lnTo>
                    <a:pt x="0" y="518"/>
                  </a:lnTo>
                  <a:lnTo>
                    <a:pt x="0" y="520"/>
                  </a:lnTo>
                  <a:lnTo>
                    <a:pt x="0" y="523"/>
                  </a:lnTo>
                  <a:lnTo>
                    <a:pt x="1" y="525"/>
                  </a:lnTo>
                  <a:lnTo>
                    <a:pt x="1" y="526"/>
                  </a:lnTo>
                  <a:lnTo>
                    <a:pt x="15" y="526"/>
                  </a:lnTo>
                  <a:lnTo>
                    <a:pt x="15" y="531"/>
                  </a:lnTo>
                  <a:lnTo>
                    <a:pt x="15" y="533"/>
                  </a:lnTo>
                  <a:lnTo>
                    <a:pt x="14" y="537"/>
                  </a:lnTo>
                  <a:lnTo>
                    <a:pt x="14" y="539"/>
                  </a:lnTo>
                  <a:lnTo>
                    <a:pt x="15" y="542"/>
                  </a:lnTo>
                  <a:lnTo>
                    <a:pt x="23" y="545"/>
                  </a:lnTo>
                  <a:lnTo>
                    <a:pt x="27" y="550"/>
                  </a:lnTo>
                  <a:lnTo>
                    <a:pt x="28" y="551"/>
                  </a:lnTo>
                  <a:lnTo>
                    <a:pt x="35" y="556"/>
                  </a:lnTo>
                  <a:lnTo>
                    <a:pt x="37" y="557"/>
                  </a:lnTo>
                  <a:lnTo>
                    <a:pt x="37" y="559"/>
                  </a:lnTo>
                  <a:lnTo>
                    <a:pt x="39" y="562"/>
                  </a:lnTo>
                  <a:lnTo>
                    <a:pt x="37" y="569"/>
                  </a:lnTo>
                  <a:lnTo>
                    <a:pt x="37" y="573"/>
                  </a:lnTo>
                  <a:lnTo>
                    <a:pt x="36" y="577"/>
                  </a:lnTo>
                  <a:lnTo>
                    <a:pt x="34" y="579"/>
                  </a:lnTo>
                  <a:lnTo>
                    <a:pt x="27" y="583"/>
                  </a:lnTo>
                  <a:lnTo>
                    <a:pt x="26" y="584"/>
                  </a:lnTo>
                  <a:lnTo>
                    <a:pt x="27" y="588"/>
                  </a:lnTo>
                  <a:lnTo>
                    <a:pt x="29" y="588"/>
                  </a:lnTo>
                  <a:lnTo>
                    <a:pt x="30" y="589"/>
                  </a:lnTo>
                  <a:lnTo>
                    <a:pt x="31" y="592"/>
                  </a:lnTo>
                  <a:lnTo>
                    <a:pt x="30" y="593"/>
                  </a:lnTo>
                  <a:lnTo>
                    <a:pt x="29" y="597"/>
                  </a:lnTo>
                  <a:lnTo>
                    <a:pt x="29" y="598"/>
                  </a:lnTo>
                  <a:lnTo>
                    <a:pt x="29" y="599"/>
                  </a:lnTo>
                  <a:lnTo>
                    <a:pt x="28" y="603"/>
                  </a:lnTo>
                  <a:lnTo>
                    <a:pt x="28" y="604"/>
                  </a:lnTo>
                  <a:lnTo>
                    <a:pt x="24" y="616"/>
                  </a:lnTo>
                  <a:lnTo>
                    <a:pt x="22" y="619"/>
                  </a:lnTo>
                  <a:lnTo>
                    <a:pt x="24" y="619"/>
                  </a:lnTo>
                  <a:lnTo>
                    <a:pt x="24" y="619"/>
                  </a:lnTo>
                  <a:lnTo>
                    <a:pt x="30" y="616"/>
                  </a:lnTo>
                  <a:lnTo>
                    <a:pt x="34" y="616"/>
                  </a:lnTo>
                  <a:lnTo>
                    <a:pt x="37" y="616"/>
                  </a:lnTo>
                  <a:lnTo>
                    <a:pt x="39" y="618"/>
                  </a:lnTo>
                  <a:lnTo>
                    <a:pt x="42" y="622"/>
                  </a:lnTo>
                  <a:lnTo>
                    <a:pt x="43" y="623"/>
                  </a:lnTo>
                  <a:lnTo>
                    <a:pt x="44" y="624"/>
                  </a:lnTo>
                  <a:lnTo>
                    <a:pt x="42" y="628"/>
                  </a:lnTo>
                  <a:lnTo>
                    <a:pt x="41" y="631"/>
                  </a:lnTo>
                  <a:lnTo>
                    <a:pt x="40" y="634"/>
                  </a:lnTo>
                  <a:lnTo>
                    <a:pt x="41" y="636"/>
                  </a:lnTo>
                  <a:lnTo>
                    <a:pt x="49" y="642"/>
                  </a:lnTo>
                  <a:lnTo>
                    <a:pt x="49" y="644"/>
                  </a:lnTo>
                  <a:lnTo>
                    <a:pt x="49" y="649"/>
                  </a:lnTo>
                  <a:lnTo>
                    <a:pt x="50" y="653"/>
                  </a:lnTo>
                  <a:lnTo>
                    <a:pt x="52" y="655"/>
                  </a:lnTo>
                  <a:lnTo>
                    <a:pt x="53" y="656"/>
                  </a:lnTo>
                  <a:lnTo>
                    <a:pt x="57" y="658"/>
                  </a:lnTo>
                  <a:lnTo>
                    <a:pt x="59" y="660"/>
                  </a:lnTo>
                  <a:lnTo>
                    <a:pt x="60" y="662"/>
                  </a:lnTo>
                  <a:lnTo>
                    <a:pt x="59" y="663"/>
                  </a:lnTo>
                  <a:lnTo>
                    <a:pt x="56" y="664"/>
                  </a:lnTo>
                  <a:lnTo>
                    <a:pt x="56" y="667"/>
                  </a:lnTo>
                  <a:lnTo>
                    <a:pt x="56" y="668"/>
                  </a:lnTo>
                  <a:lnTo>
                    <a:pt x="57" y="669"/>
                  </a:lnTo>
                  <a:lnTo>
                    <a:pt x="61" y="673"/>
                  </a:lnTo>
                  <a:lnTo>
                    <a:pt x="62" y="674"/>
                  </a:lnTo>
                  <a:lnTo>
                    <a:pt x="62" y="676"/>
                  </a:lnTo>
                  <a:lnTo>
                    <a:pt x="62" y="681"/>
                  </a:lnTo>
                  <a:lnTo>
                    <a:pt x="62" y="683"/>
                  </a:lnTo>
                  <a:lnTo>
                    <a:pt x="62" y="687"/>
                  </a:lnTo>
                  <a:lnTo>
                    <a:pt x="66" y="696"/>
                  </a:lnTo>
                  <a:lnTo>
                    <a:pt x="66" y="697"/>
                  </a:lnTo>
                  <a:lnTo>
                    <a:pt x="66" y="700"/>
                  </a:lnTo>
                  <a:lnTo>
                    <a:pt x="66" y="701"/>
                  </a:lnTo>
                  <a:lnTo>
                    <a:pt x="65" y="701"/>
                  </a:lnTo>
                  <a:lnTo>
                    <a:pt x="65" y="702"/>
                  </a:lnTo>
                  <a:lnTo>
                    <a:pt x="63" y="706"/>
                  </a:lnTo>
                  <a:lnTo>
                    <a:pt x="63" y="708"/>
                  </a:lnTo>
                  <a:lnTo>
                    <a:pt x="62" y="712"/>
                  </a:lnTo>
                  <a:lnTo>
                    <a:pt x="61" y="714"/>
                  </a:lnTo>
                  <a:lnTo>
                    <a:pt x="62" y="716"/>
                  </a:lnTo>
                  <a:lnTo>
                    <a:pt x="68" y="722"/>
                  </a:lnTo>
                  <a:lnTo>
                    <a:pt x="70" y="726"/>
                  </a:lnTo>
                  <a:lnTo>
                    <a:pt x="72" y="728"/>
                  </a:lnTo>
                  <a:lnTo>
                    <a:pt x="73" y="728"/>
                  </a:lnTo>
                  <a:lnTo>
                    <a:pt x="75" y="727"/>
                  </a:lnTo>
                  <a:lnTo>
                    <a:pt x="78" y="723"/>
                  </a:lnTo>
                  <a:lnTo>
                    <a:pt x="80" y="722"/>
                  </a:lnTo>
                  <a:lnTo>
                    <a:pt x="89" y="721"/>
                  </a:lnTo>
                  <a:lnTo>
                    <a:pt x="94" y="721"/>
                  </a:lnTo>
                  <a:lnTo>
                    <a:pt x="95" y="722"/>
                  </a:lnTo>
                  <a:lnTo>
                    <a:pt x="96" y="722"/>
                  </a:lnTo>
                  <a:lnTo>
                    <a:pt x="98" y="725"/>
                  </a:lnTo>
                  <a:lnTo>
                    <a:pt x="100" y="729"/>
                  </a:lnTo>
                  <a:lnTo>
                    <a:pt x="101" y="729"/>
                  </a:lnTo>
                  <a:lnTo>
                    <a:pt x="101" y="733"/>
                  </a:lnTo>
                  <a:lnTo>
                    <a:pt x="102" y="735"/>
                  </a:lnTo>
                  <a:lnTo>
                    <a:pt x="102" y="739"/>
                  </a:lnTo>
                  <a:lnTo>
                    <a:pt x="105" y="740"/>
                  </a:lnTo>
                  <a:lnTo>
                    <a:pt x="109" y="742"/>
                  </a:lnTo>
                  <a:lnTo>
                    <a:pt x="112" y="741"/>
                  </a:lnTo>
                  <a:lnTo>
                    <a:pt x="112" y="739"/>
                  </a:lnTo>
                  <a:lnTo>
                    <a:pt x="113" y="736"/>
                  </a:lnTo>
                  <a:lnTo>
                    <a:pt x="119" y="734"/>
                  </a:lnTo>
                  <a:lnTo>
                    <a:pt x="122" y="732"/>
                  </a:lnTo>
                  <a:lnTo>
                    <a:pt x="127" y="729"/>
                  </a:lnTo>
                  <a:lnTo>
                    <a:pt x="131" y="729"/>
                  </a:lnTo>
                  <a:lnTo>
                    <a:pt x="135" y="732"/>
                  </a:lnTo>
                  <a:lnTo>
                    <a:pt x="138" y="734"/>
                  </a:lnTo>
                  <a:lnTo>
                    <a:pt x="140" y="736"/>
                  </a:lnTo>
                  <a:lnTo>
                    <a:pt x="152" y="740"/>
                  </a:lnTo>
                  <a:lnTo>
                    <a:pt x="154" y="740"/>
                  </a:lnTo>
                  <a:lnTo>
                    <a:pt x="156" y="741"/>
                  </a:lnTo>
                  <a:lnTo>
                    <a:pt x="157" y="744"/>
                  </a:lnTo>
                  <a:lnTo>
                    <a:pt x="158" y="745"/>
                  </a:lnTo>
                  <a:lnTo>
                    <a:pt x="158" y="746"/>
                  </a:lnTo>
                  <a:lnTo>
                    <a:pt x="158" y="747"/>
                  </a:lnTo>
                  <a:lnTo>
                    <a:pt x="157" y="747"/>
                  </a:lnTo>
                  <a:lnTo>
                    <a:pt x="156" y="747"/>
                  </a:lnTo>
                  <a:lnTo>
                    <a:pt x="154" y="748"/>
                  </a:lnTo>
                  <a:lnTo>
                    <a:pt x="153" y="748"/>
                  </a:lnTo>
                  <a:lnTo>
                    <a:pt x="153" y="749"/>
                  </a:lnTo>
                  <a:lnTo>
                    <a:pt x="153" y="751"/>
                  </a:lnTo>
                  <a:lnTo>
                    <a:pt x="152" y="754"/>
                  </a:lnTo>
                  <a:lnTo>
                    <a:pt x="152" y="755"/>
                  </a:lnTo>
                  <a:lnTo>
                    <a:pt x="151" y="759"/>
                  </a:lnTo>
                  <a:lnTo>
                    <a:pt x="150" y="761"/>
                  </a:lnTo>
                  <a:lnTo>
                    <a:pt x="151" y="765"/>
                  </a:lnTo>
                  <a:lnTo>
                    <a:pt x="152" y="766"/>
                  </a:lnTo>
                  <a:lnTo>
                    <a:pt x="156" y="770"/>
                  </a:lnTo>
                  <a:lnTo>
                    <a:pt x="159" y="775"/>
                  </a:lnTo>
                  <a:lnTo>
                    <a:pt x="160" y="775"/>
                  </a:lnTo>
                  <a:lnTo>
                    <a:pt x="163" y="775"/>
                  </a:lnTo>
                  <a:lnTo>
                    <a:pt x="167" y="768"/>
                  </a:lnTo>
                  <a:lnTo>
                    <a:pt x="176" y="764"/>
                  </a:lnTo>
                  <a:lnTo>
                    <a:pt x="177" y="764"/>
                  </a:lnTo>
                  <a:lnTo>
                    <a:pt x="183" y="765"/>
                  </a:lnTo>
                  <a:lnTo>
                    <a:pt x="185" y="764"/>
                  </a:lnTo>
                  <a:lnTo>
                    <a:pt x="187" y="758"/>
                  </a:lnTo>
                  <a:lnTo>
                    <a:pt x="190" y="757"/>
                  </a:lnTo>
                  <a:lnTo>
                    <a:pt x="192" y="755"/>
                  </a:lnTo>
                  <a:lnTo>
                    <a:pt x="195" y="754"/>
                  </a:lnTo>
                  <a:lnTo>
                    <a:pt x="198" y="754"/>
                  </a:lnTo>
                  <a:lnTo>
                    <a:pt x="206" y="758"/>
                  </a:lnTo>
                  <a:lnTo>
                    <a:pt x="209" y="757"/>
                  </a:lnTo>
                  <a:lnTo>
                    <a:pt x="212" y="754"/>
                  </a:lnTo>
                  <a:lnTo>
                    <a:pt x="215" y="753"/>
                  </a:lnTo>
                  <a:lnTo>
                    <a:pt x="216" y="753"/>
                  </a:lnTo>
                  <a:lnTo>
                    <a:pt x="218" y="755"/>
                  </a:lnTo>
                  <a:lnTo>
                    <a:pt x="219" y="757"/>
                  </a:lnTo>
                  <a:lnTo>
                    <a:pt x="233" y="760"/>
                  </a:lnTo>
                  <a:lnTo>
                    <a:pt x="235" y="761"/>
                  </a:lnTo>
                  <a:lnTo>
                    <a:pt x="235" y="762"/>
                  </a:lnTo>
                  <a:lnTo>
                    <a:pt x="233" y="764"/>
                  </a:lnTo>
                  <a:lnTo>
                    <a:pt x="233" y="765"/>
                  </a:lnTo>
                  <a:lnTo>
                    <a:pt x="235" y="766"/>
                  </a:lnTo>
                  <a:lnTo>
                    <a:pt x="242" y="770"/>
                  </a:lnTo>
                  <a:lnTo>
                    <a:pt x="243" y="770"/>
                  </a:lnTo>
                  <a:lnTo>
                    <a:pt x="243" y="771"/>
                  </a:lnTo>
                  <a:lnTo>
                    <a:pt x="243" y="773"/>
                  </a:lnTo>
                  <a:lnTo>
                    <a:pt x="243" y="774"/>
                  </a:lnTo>
                  <a:lnTo>
                    <a:pt x="243" y="775"/>
                  </a:lnTo>
                  <a:lnTo>
                    <a:pt x="243" y="777"/>
                  </a:lnTo>
                  <a:lnTo>
                    <a:pt x="244" y="778"/>
                  </a:lnTo>
                  <a:lnTo>
                    <a:pt x="245" y="779"/>
                  </a:lnTo>
                  <a:lnTo>
                    <a:pt x="246" y="780"/>
                  </a:lnTo>
                  <a:lnTo>
                    <a:pt x="250" y="779"/>
                  </a:lnTo>
                  <a:lnTo>
                    <a:pt x="251" y="780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54" y="787"/>
                  </a:lnTo>
                  <a:lnTo>
                    <a:pt x="256" y="787"/>
                  </a:lnTo>
                  <a:lnTo>
                    <a:pt x="258" y="786"/>
                  </a:lnTo>
                  <a:lnTo>
                    <a:pt x="262" y="786"/>
                  </a:lnTo>
                  <a:lnTo>
                    <a:pt x="265" y="786"/>
                  </a:lnTo>
                  <a:lnTo>
                    <a:pt x="267" y="790"/>
                  </a:lnTo>
                  <a:lnTo>
                    <a:pt x="268" y="796"/>
                  </a:lnTo>
                  <a:lnTo>
                    <a:pt x="267" y="800"/>
                  </a:lnTo>
                  <a:lnTo>
                    <a:pt x="268" y="800"/>
                  </a:lnTo>
                  <a:lnTo>
                    <a:pt x="267" y="803"/>
                  </a:lnTo>
                  <a:lnTo>
                    <a:pt x="265" y="804"/>
                  </a:lnTo>
                  <a:lnTo>
                    <a:pt x="264" y="806"/>
                  </a:lnTo>
                  <a:lnTo>
                    <a:pt x="265" y="809"/>
                  </a:lnTo>
                  <a:lnTo>
                    <a:pt x="267" y="811"/>
                  </a:lnTo>
                  <a:lnTo>
                    <a:pt x="268" y="812"/>
                  </a:lnTo>
                  <a:lnTo>
                    <a:pt x="268" y="816"/>
                  </a:lnTo>
                  <a:lnTo>
                    <a:pt x="267" y="816"/>
                  </a:lnTo>
                  <a:lnTo>
                    <a:pt x="262" y="819"/>
                  </a:lnTo>
                  <a:lnTo>
                    <a:pt x="259" y="823"/>
                  </a:lnTo>
                  <a:lnTo>
                    <a:pt x="258" y="825"/>
                  </a:lnTo>
                  <a:lnTo>
                    <a:pt x="258" y="827"/>
                  </a:lnTo>
                  <a:lnTo>
                    <a:pt x="258" y="830"/>
                  </a:lnTo>
                  <a:lnTo>
                    <a:pt x="259" y="831"/>
                  </a:lnTo>
                  <a:lnTo>
                    <a:pt x="263" y="832"/>
                  </a:lnTo>
                  <a:lnTo>
                    <a:pt x="264" y="833"/>
                  </a:lnTo>
                  <a:lnTo>
                    <a:pt x="265" y="839"/>
                  </a:lnTo>
                  <a:lnTo>
                    <a:pt x="267" y="840"/>
                  </a:lnTo>
                  <a:lnTo>
                    <a:pt x="270" y="844"/>
                  </a:lnTo>
                  <a:lnTo>
                    <a:pt x="271" y="844"/>
                  </a:lnTo>
                  <a:lnTo>
                    <a:pt x="270" y="845"/>
                  </a:lnTo>
                  <a:lnTo>
                    <a:pt x="270" y="846"/>
                  </a:lnTo>
                  <a:lnTo>
                    <a:pt x="271" y="846"/>
                  </a:lnTo>
                  <a:lnTo>
                    <a:pt x="272" y="846"/>
                  </a:lnTo>
                  <a:lnTo>
                    <a:pt x="272" y="848"/>
                  </a:lnTo>
                  <a:lnTo>
                    <a:pt x="272" y="849"/>
                  </a:lnTo>
                  <a:lnTo>
                    <a:pt x="272" y="850"/>
                  </a:lnTo>
                  <a:lnTo>
                    <a:pt x="271" y="851"/>
                  </a:lnTo>
                  <a:lnTo>
                    <a:pt x="271" y="852"/>
                  </a:lnTo>
                  <a:lnTo>
                    <a:pt x="272" y="853"/>
                  </a:lnTo>
                  <a:lnTo>
                    <a:pt x="274" y="857"/>
                  </a:lnTo>
                  <a:lnTo>
                    <a:pt x="275" y="859"/>
                  </a:lnTo>
                  <a:lnTo>
                    <a:pt x="275" y="863"/>
                  </a:lnTo>
                  <a:lnTo>
                    <a:pt x="272" y="863"/>
                  </a:lnTo>
                  <a:lnTo>
                    <a:pt x="269" y="862"/>
                  </a:lnTo>
                  <a:lnTo>
                    <a:pt x="267" y="862"/>
                  </a:lnTo>
                  <a:lnTo>
                    <a:pt x="267" y="864"/>
                  </a:lnTo>
                  <a:lnTo>
                    <a:pt x="268" y="866"/>
                  </a:lnTo>
                  <a:lnTo>
                    <a:pt x="269" y="868"/>
                  </a:lnTo>
                  <a:lnTo>
                    <a:pt x="269" y="869"/>
                  </a:lnTo>
                  <a:lnTo>
                    <a:pt x="268" y="872"/>
                  </a:lnTo>
                  <a:lnTo>
                    <a:pt x="267" y="872"/>
                  </a:lnTo>
                  <a:lnTo>
                    <a:pt x="262" y="872"/>
                  </a:lnTo>
                  <a:lnTo>
                    <a:pt x="259" y="874"/>
                  </a:lnTo>
                  <a:lnTo>
                    <a:pt x="259" y="876"/>
                  </a:lnTo>
                  <a:lnTo>
                    <a:pt x="261" y="877"/>
                  </a:lnTo>
                  <a:lnTo>
                    <a:pt x="261" y="881"/>
                  </a:lnTo>
                  <a:lnTo>
                    <a:pt x="259" y="883"/>
                  </a:lnTo>
                  <a:lnTo>
                    <a:pt x="257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6" y="894"/>
                  </a:lnTo>
                  <a:lnTo>
                    <a:pt x="257" y="894"/>
                  </a:lnTo>
                  <a:lnTo>
                    <a:pt x="261" y="895"/>
                  </a:lnTo>
                  <a:lnTo>
                    <a:pt x="272" y="903"/>
                  </a:lnTo>
                  <a:lnTo>
                    <a:pt x="274" y="905"/>
                  </a:lnTo>
                  <a:lnTo>
                    <a:pt x="274" y="908"/>
                  </a:lnTo>
                  <a:lnTo>
                    <a:pt x="276" y="907"/>
                  </a:lnTo>
                  <a:lnTo>
                    <a:pt x="281" y="908"/>
                  </a:lnTo>
                  <a:lnTo>
                    <a:pt x="283" y="911"/>
                  </a:lnTo>
                  <a:lnTo>
                    <a:pt x="285" y="914"/>
                  </a:lnTo>
                  <a:lnTo>
                    <a:pt x="283" y="920"/>
                  </a:lnTo>
                  <a:lnTo>
                    <a:pt x="280" y="926"/>
                  </a:lnTo>
                  <a:lnTo>
                    <a:pt x="278" y="930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87" y="935"/>
                  </a:lnTo>
                  <a:lnTo>
                    <a:pt x="287" y="936"/>
                  </a:lnTo>
                  <a:lnTo>
                    <a:pt x="289" y="936"/>
                  </a:lnTo>
                  <a:lnTo>
                    <a:pt x="290" y="939"/>
                  </a:lnTo>
                  <a:lnTo>
                    <a:pt x="293" y="946"/>
                  </a:lnTo>
                  <a:lnTo>
                    <a:pt x="293" y="948"/>
                  </a:lnTo>
                  <a:lnTo>
                    <a:pt x="294" y="948"/>
                  </a:lnTo>
                  <a:lnTo>
                    <a:pt x="295" y="949"/>
                  </a:lnTo>
                  <a:lnTo>
                    <a:pt x="295" y="952"/>
                  </a:lnTo>
                  <a:lnTo>
                    <a:pt x="296" y="959"/>
                  </a:lnTo>
                  <a:lnTo>
                    <a:pt x="297" y="962"/>
                  </a:lnTo>
                  <a:lnTo>
                    <a:pt x="298" y="965"/>
                  </a:lnTo>
                  <a:lnTo>
                    <a:pt x="309" y="974"/>
                  </a:lnTo>
                  <a:lnTo>
                    <a:pt x="310" y="975"/>
                  </a:lnTo>
                  <a:lnTo>
                    <a:pt x="313" y="976"/>
                  </a:lnTo>
                  <a:lnTo>
                    <a:pt x="316" y="978"/>
                  </a:lnTo>
                  <a:lnTo>
                    <a:pt x="323" y="981"/>
                  </a:lnTo>
                  <a:lnTo>
                    <a:pt x="326" y="981"/>
                  </a:lnTo>
                  <a:lnTo>
                    <a:pt x="328" y="982"/>
                  </a:lnTo>
                  <a:lnTo>
                    <a:pt x="329" y="982"/>
                  </a:lnTo>
                  <a:lnTo>
                    <a:pt x="329" y="983"/>
                  </a:lnTo>
                  <a:lnTo>
                    <a:pt x="330" y="985"/>
                  </a:lnTo>
                  <a:lnTo>
                    <a:pt x="330" y="986"/>
                  </a:lnTo>
                  <a:lnTo>
                    <a:pt x="332" y="987"/>
                  </a:lnTo>
                  <a:lnTo>
                    <a:pt x="333" y="987"/>
                  </a:lnTo>
                  <a:lnTo>
                    <a:pt x="334" y="986"/>
                  </a:lnTo>
                  <a:lnTo>
                    <a:pt x="335" y="986"/>
                  </a:lnTo>
                  <a:lnTo>
                    <a:pt x="335" y="987"/>
                  </a:lnTo>
                  <a:lnTo>
                    <a:pt x="336" y="994"/>
                  </a:lnTo>
                  <a:lnTo>
                    <a:pt x="336" y="995"/>
                  </a:lnTo>
                  <a:lnTo>
                    <a:pt x="336" y="996"/>
                  </a:lnTo>
                  <a:lnTo>
                    <a:pt x="336" y="998"/>
                  </a:lnTo>
                  <a:lnTo>
                    <a:pt x="336" y="999"/>
                  </a:lnTo>
                  <a:lnTo>
                    <a:pt x="335" y="1001"/>
                  </a:lnTo>
                  <a:lnTo>
                    <a:pt x="334" y="1009"/>
                  </a:lnTo>
                  <a:lnTo>
                    <a:pt x="333" y="1012"/>
                  </a:lnTo>
                  <a:lnTo>
                    <a:pt x="330" y="1017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9" y="1021"/>
                  </a:lnTo>
                  <a:lnTo>
                    <a:pt x="354" y="1018"/>
                  </a:lnTo>
                  <a:lnTo>
                    <a:pt x="356" y="1018"/>
                  </a:lnTo>
                  <a:lnTo>
                    <a:pt x="361" y="1021"/>
                  </a:lnTo>
                  <a:lnTo>
                    <a:pt x="369" y="1024"/>
                  </a:lnTo>
                  <a:lnTo>
                    <a:pt x="372" y="1026"/>
                  </a:lnTo>
                  <a:lnTo>
                    <a:pt x="374" y="1030"/>
                  </a:lnTo>
                  <a:lnTo>
                    <a:pt x="375" y="1030"/>
                  </a:lnTo>
                  <a:lnTo>
                    <a:pt x="380" y="1030"/>
                  </a:lnTo>
                  <a:lnTo>
                    <a:pt x="381" y="1030"/>
                  </a:lnTo>
                  <a:lnTo>
                    <a:pt x="382" y="1031"/>
                  </a:lnTo>
                  <a:lnTo>
                    <a:pt x="384" y="1033"/>
                  </a:lnTo>
                  <a:lnTo>
                    <a:pt x="385" y="1034"/>
                  </a:lnTo>
                  <a:lnTo>
                    <a:pt x="385" y="1035"/>
                  </a:lnTo>
                  <a:lnTo>
                    <a:pt x="384" y="1037"/>
                  </a:lnTo>
                  <a:lnTo>
                    <a:pt x="379" y="1040"/>
                  </a:lnTo>
                  <a:lnTo>
                    <a:pt x="378" y="1040"/>
                  </a:lnTo>
                  <a:lnTo>
                    <a:pt x="378" y="1041"/>
                  </a:lnTo>
                  <a:lnTo>
                    <a:pt x="378" y="1043"/>
                  </a:lnTo>
                  <a:lnTo>
                    <a:pt x="379" y="1046"/>
                  </a:lnTo>
                  <a:lnTo>
                    <a:pt x="380" y="1048"/>
                  </a:lnTo>
                  <a:lnTo>
                    <a:pt x="382" y="1051"/>
                  </a:lnTo>
                  <a:lnTo>
                    <a:pt x="384" y="1052"/>
                  </a:lnTo>
                  <a:lnTo>
                    <a:pt x="388" y="1054"/>
                  </a:lnTo>
                  <a:lnTo>
                    <a:pt x="389" y="1056"/>
                  </a:lnTo>
                  <a:lnTo>
                    <a:pt x="391" y="1058"/>
                  </a:lnTo>
                  <a:lnTo>
                    <a:pt x="392" y="1059"/>
                  </a:lnTo>
                  <a:lnTo>
                    <a:pt x="393" y="1059"/>
                  </a:lnTo>
                  <a:lnTo>
                    <a:pt x="393" y="1058"/>
                  </a:lnTo>
                  <a:lnTo>
                    <a:pt x="394" y="1058"/>
                  </a:lnTo>
                  <a:lnTo>
                    <a:pt x="395" y="1058"/>
                  </a:lnTo>
                  <a:lnTo>
                    <a:pt x="397" y="1058"/>
                  </a:lnTo>
                  <a:lnTo>
                    <a:pt x="395" y="1059"/>
                  </a:lnTo>
                  <a:lnTo>
                    <a:pt x="395" y="1060"/>
                  </a:lnTo>
                  <a:lnTo>
                    <a:pt x="395" y="1063"/>
                  </a:lnTo>
                  <a:lnTo>
                    <a:pt x="397" y="1063"/>
                  </a:lnTo>
                  <a:lnTo>
                    <a:pt x="399" y="1061"/>
                  </a:lnTo>
                  <a:lnTo>
                    <a:pt x="400" y="1061"/>
                  </a:lnTo>
                  <a:lnTo>
                    <a:pt x="401" y="1065"/>
                  </a:lnTo>
                  <a:lnTo>
                    <a:pt x="401" y="1066"/>
                  </a:lnTo>
                  <a:lnTo>
                    <a:pt x="400" y="1073"/>
                  </a:lnTo>
                  <a:lnTo>
                    <a:pt x="401" y="1077"/>
                  </a:lnTo>
                  <a:lnTo>
                    <a:pt x="400" y="1078"/>
                  </a:lnTo>
                  <a:lnTo>
                    <a:pt x="399" y="1078"/>
                  </a:lnTo>
                  <a:lnTo>
                    <a:pt x="398" y="1078"/>
                  </a:lnTo>
                  <a:lnTo>
                    <a:pt x="397" y="1077"/>
                  </a:lnTo>
                  <a:lnTo>
                    <a:pt x="392" y="1078"/>
                  </a:lnTo>
                  <a:lnTo>
                    <a:pt x="392" y="1079"/>
                  </a:lnTo>
                  <a:lnTo>
                    <a:pt x="393" y="1080"/>
                  </a:lnTo>
                  <a:lnTo>
                    <a:pt x="391" y="1081"/>
                  </a:lnTo>
                  <a:lnTo>
                    <a:pt x="388" y="1083"/>
                  </a:lnTo>
                  <a:lnTo>
                    <a:pt x="386" y="1081"/>
                  </a:lnTo>
                  <a:lnTo>
                    <a:pt x="384" y="1081"/>
                  </a:lnTo>
                  <a:lnTo>
                    <a:pt x="382" y="1081"/>
                  </a:lnTo>
                  <a:lnTo>
                    <a:pt x="381" y="1083"/>
                  </a:lnTo>
                  <a:lnTo>
                    <a:pt x="382" y="1085"/>
                  </a:lnTo>
                  <a:lnTo>
                    <a:pt x="384" y="1085"/>
                  </a:lnTo>
                  <a:lnTo>
                    <a:pt x="384" y="1087"/>
                  </a:lnTo>
                  <a:lnTo>
                    <a:pt x="382" y="1090"/>
                  </a:lnTo>
                  <a:lnTo>
                    <a:pt x="380" y="1094"/>
                  </a:lnTo>
                  <a:lnTo>
                    <a:pt x="379" y="1096"/>
                  </a:lnTo>
                  <a:lnTo>
                    <a:pt x="376" y="1096"/>
                  </a:lnTo>
                  <a:lnTo>
                    <a:pt x="374" y="1097"/>
                  </a:lnTo>
                  <a:lnTo>
                    <a:pt x="372" y="1099"/>
                  </a:lnTo>
                  <a:lnTo>
                    <a:pt x="369" y="1102"/>
                  </a:lnTo>
                  <a:lnTo>
                    <a:pt x="368" y="1103"/>
                  </a:lnTo>
                  <a:lnTo>
                    <a:pt x="365" y="1103"/>
                  </a:lnTo>
                  <a:lnTo>
                    <a:pt x="365" y="1104"/>
                  </a:lnTo>
                  <a:lnTo>
                    <a:pt x="363" y="1105"/>
                  </a:lnTo>
                  <a:lnTo>
                    <a:pt x="365" y="1105"/>
                  </a:lnTo>
                  <a:lnTo>
                    <a:pt x="363" y="1106"/>
                  </a:lnTo>
                  <a:lnTo>
                    <a:pt x="362" y="1106"/>
                  </a:lnTo>
                  <a:lnTo>
                    <a:pt x="360" y="1106"/>
                  </a:lnTo>
                  <a:lnTo>
                    <a:pt x="358" y="1109"/>
                  </a:lnTo>
                  <a:lnTo>
                    <a:pt x="354" y="1109"/>
                  </a:lnTo>
                  <a:lnTo>
                    <a:pt x="349" y="1106"/>
                  </a:lnTo>
                  <a:lnTo>
                    <a:pt x="347" y="1106"/>
                  </a:lnTo>
                  <a:lnTo>
                    <a:pt x="345" y="1107"/>
                  </a:lnTo>
                  <a:lnTo>
                    <a:pt x="342" y="1107"/>
                  </a:lnTo>
                  <a:lnTo>
                    <a:pt x="341" y="1107"/>
                  </a:lnTo>
                  <a:lnTo>
                    <a:pt x="336" y="1105"/>
                  </a:lnTo>
                  <a:lnTo>
                    <a:pt x="334" y="1105"/>
                  </a:lnTo>
                  <a:lnTo>
                    <a:pt x="332" y="1103"/>
                  </a:lnTo>
                  <a:lnTo>
                    <a:pt x="332" y="1098"/>
                  </a:lnTo>
                  <a:lnTo>
                    <a:pt x="330" y="1097"/>
                  </a:lnTo>
                  <a:lnTo>
                    <a:pt x="329" y="1096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0" y="1093"/>
                  </a:lnTo>
                  <a:lnTo>
                    <a:pt x="317" y="1093"/>
                  </a:lnTo>
                  <a:lnTo>
                    <a:pt x="316" y="1093"/>
                  </a:lnTo>
                  <a:lnTo>
                    <a:pt x="313" y="1096"/>
                  </a:lnTo>
                  <a:lnTo>
                    <a:pt x="311" y="1096"/>
                  </a:lnTo>
                  <a:lnTo>
                    <a:pt x="308" y="1094"/>
                  </a:lnTo>
                  <a:lnTo>
                    <a:pt x="306" y="1094"/>
                  </a:lnTo>
                  <a:lnTo>
                    <a:pt x="302" y="1097"/>
                  </a:lnTo>
                  <a:lnTo>
                    <a:pt x="301" y="1102"/>
                  </a:lnTo>
                  <a:lnTo>
                    <a:pt x="301" y="1104"/>
                  </a:lnTo>
                  <a:lnTo>
                    <a:pt x="301" y="1105"/>
                  </a:lnTo>
                  <a:lnTo>
                    <a:pt x="301" y="1106"/>
                  </a:lnTo>
                  <a:lnTo>
                    <a:pt x="301" y="1107"/>
                  </a:lnTo>
                  <a:lnTo>
                    <a:pt x="300" y="1109"/>
                  </a:lnTo>
                  <a:lnTo>
                    <a:pt x="298" y="1109"/>
                  </a:lnTo>
                  <a:lnTo>
                    <a:pt x="297" y="1110"/>
                  </a:lnTo>
                  <a:lnTo>
                    <a:pt x="294" y="1116"/>
                  </a:lnTo>
                  <a:lnTo>
                    <a:pt x="291" y="1117"/>
                  </a:lnTo>
                  <a:lnTo>
                    <a:pt x="297" y="1122"/>
                  </a:lnTo>
                  <a:lnTo>
                    <a:pt x="298" y="1125"/>
                  </a:lnTo>
                  <a:lnTo>
                    <a:pt x="301" y="1130"/>
                  </a:lnTo>
                  <a:lnTo>
                    <a:pt x="303" y="1132"/>
                  </a:lnTo>
                  <a:lnTo>
                    <a:pt x="306" y="1135"/>
                  </a:lnTo>
                  <a:lnTo>
                    <a:pt x="308" y="1137"/>
                  </a:lnTo>
                  <a:lnTo>
                    <a:pt x="309" y="1137"/>
                  </a:lnTo>
                  <a:lnTo>
                    <a:pt x="310" y="1137"/>
                  </a:lnTo>
                  <a:lnTo>
                    <a:pt x="311" y="1138"/>
                  </a:lnTo>
                  <a:lnTo>
                    <a:pt x="311" y="1141"/>
                  </a:lnTo>
                  <a:lnTo>
                    <a:pt x="313" y="1143"/>
                  </a:lnTo>
                  <a:lnTo>
                    <a:pt x="314" y="1144"/>
                  </a:lnTo>
                  <a:lnTo>
                    <a:pt x="315" y="1145"/>
                  </a:lnTo>
                  <a:lnTo>
                    <a:pt x="316" y="1148"/>
                  </a:lnTo>
                  <a:lnTo>
                    <a:pt x="316" y="1154"/>
                  </a:lnTo>
                  <a:lnTo>
                    <a:pt x="314" y="1156"/>
                  </a:lnTo>
                  <a:lnTo>
                    <a:pt x="309" y="1158"/>
                  </a:lnTo>
                  <a:lnTo>
                    <a:pt x="309" y="1159"/>
                  </a:lnTo>
                  <a:lnTo>
                    <a:pt x="313" y="1164"/>
                  </a:lnTo>
                  <a:lnTo>
                    <a:pt x="315" y="1170"/>
                  </a:lnTo>
                  <a:lnTo>
                    <a:pt x="316" y="1171"/>
                  </a:lnTo>
                  <a:lnTo>
                    <a:pt x="320" y="1174"/>
                  </a:lnTo>
                  <a:lnTo>
                    <a:pt x="320" y="1175"/>
                  </a:lnTo>
                  <a:lnTo>
                    <a:pt x="320" y="1176"/>
                  </a:lnTo>
                  <a:lnTo>
                    <a:pt x="319" y="1176"/>
                  </a:lnTo>
                  <a:lnTo>
                    <a:pt x="316" y="1176"/>
                  </a:lnTo>
                  <a:lnTo>
                    <a:pt x="315" y="1176"/>
                  </a:lnTo>
                  <a:lnTo>
                    <a:pt x="316" y="1178"/>
                  </a:lnTo>
                  <a:lnTo>
                    <a:pt x="315" y="1178"/>
                  </a:lnTo>
                  <a:lnTo>
                    <a:pt x="314" y="1180"/>
                  </a:lnTo>
                  <a:lnTo>
                    <a:pt x="315" y="1181"/>
                  </a:lnTo>
                  <a:lnTo>
                    <a:pt x="315" y="1182"/>
                  </a:lnTo>
                  <a:lnTo>
                    <a:pt x="317" y="1183"/>
                  </a:lnTo>
                  <a:lnTo>
                    <a:pt x="317" y="1185"/>
                  </a:lnTo>
                  <a:lnTo>
                    <a:pt x="317" y="1189"/>
                  </a:lnTo>
                  <a:lnTo>
                    <a:pt x="316" y="1193"/>
                  </a:lnTo>
                  <a:lnTo>
                    <a:pt x="317" y="1194"/>
                  </a:lnTo>
                  <a:lnTo>
                    <a:pt x="319" y="1195"/>
                  </a:lnTo>
                  <a:lnTo>
                    <a:pt x="319" y="1196"/>
                  </a:lnTo>
                  <a:lnTo>
                    <a:pt x="319" y="1198"/>
                  </a:lnTo>
                  <a:lnTo>
                    <a:pt x="319" y="1200"/>
                  </a:lnTo>
                  <a:lnTo>
                    <a:pt x="317" y="1202"/>
                  </a:lnTo>
                  <a:lnTo>
                    <a:pt x="316" y="1203"/>
                  </a:lnTo>
                  <a:lnTo>
                    <a:pt x="315" y="1204"/>
                  </a:lnTo>
                  <a:lnTo>
                    <a:pt x="317" y="1208"/>
                  </a:lnTo>
                  <a:lnTo>
                    <a:pt x="320" y="1209"/>
                  </a:lnTo>
                  <a:lnTo>
                    <a:pt x="321" y="1210"/>
                  </a:lnTo>
                  <a:lnTo>
                    <a:pt x="322" y="1210"/>
                  </a:lnTo>
                  <a:lnTo>
                    <a:pt x="324" y="1210"/>
                  </a:lnTo>
                  <a:lnTo>
                    <a:pt x="326" y="1211"/>
                  </a:lnTo>
                  <a:lnTo>
                    <a:pt x="324" y="1213"/>
                  </a:lnTo>
                  <a:lnTo>
                    <a:pt x="324" y="1214"/>
                  </a:lnTo>
                  <a:lnTo>
                    <a:pt x="324" y="1215"/>
                  </a:lnTo>
                  <a:lnTo>
                    <a:pt x="324" y="1216"/>
                  </a:lnTo>
                  <a:lnTo>
                    <a:pt x="324" y="1219"/>
                  </a:lnTo>
                  <a:lnTo>
                    <a:pt x="326" y="1219"/>
                  </a:lnTo>
                  <a:lnTo>
                    <a:pt x="329" y="1221"/>
                  </a:lnTo>
                  <a:lnTo>
                    <a:pt x="330" y="1223"/>
                  </a:lnTo>
                  <a:lnTo>
                    <a:pt x="332" y="1226"/>
                  </a:lnTo>
                  <a:lnTo>
                    <a:pt x="330" y="1229"/>
                  </a:lnTo>
                  <a:lnTo>
                    <a:pt x="335" y="1229"/>
                  </a:lnTo>
                  <a:lnTo>
                    <a:pt x="337" y="1229"/>
                  </a:lnTo>
                  <a:lnTo>
                    <a:pt x="339" y="1232"/>
                  </a:lnTo>
                  <a:lnTo>
                    <a:pt x="340" y="1234"/>
                  </a:lnTo>
                  <a:lnTo>
                    <a:pt x="340" y="1235"/>
                  </a:lnTo>
                  <a:lnTo>
                    <a:pt x="340" y="1237"/>
                  </a:lnTo>
                  <a:lnTo>
                    <a:pt x="341" y="1239"/>
                  </a:lnTo>
                  <a:lnTo>
                    <a:pt x="342" y="1239"/>
                  </a:lnTo>
                  <a:lnTo>
                    <a:pt x="347" y="1236"/>
                  </a:lnTo>
                  <a:lnTo>
                    <a:pt x="349" y="1236"/>
                  </a:lnTo>
                  <a:lnTo>
                    <a:pt x="354" y="1237"/>
                  </a:lnTo>
                  <a:lnTo>
                    <a:pt x="355" y="1237"/>
                  </a:lnTo>
                  <a:lnTo>
                    <a:pt x="365" y="1232"/>
                  </a:lnTo>
                  <a:lnTo>
                    <a:pt x="368" y="1229"/>
                  </a:lnTo>
                  <a:lnTo>
                    <a:pt x="371" y="1224"/>
                  </a:lnTo>
                  <a:lnTo>
                    <a:pt x="372" y="1216"/>
                  </a:lnTo>
                  <a:lnTo>
                    <a:pt x="372" y="1215"/>
                  </a:lnTo>
                  <a:lnTo>
                    <a:pt x="373" y="1214"/>
                  </a:lnTo>
                  <a:lnTo>
                    <a:pt x="374" y="1214"/>
                  </a:lnTo>
                  <a:lnTo>
                    <a:pt x="375" y="1214"/>
                  </a:lnTo>
                  <a:lnTo>
                    <a:pt x="375" y="1213"/>
                  </a:lnTo>
                  <a:lnTo>
                    <a:pt x="375" y="1211"/>
                  </a:lnTo>
                  <a:lnTo>
                    <a:pt x="374" y="1208"/>
                  </a:lnTo>
                  <a:lnTo>
                    <a:pt x="373" y="1207"/>
                  </a:lnTo>
                  <a:lnTo>
                    <a:pt x="374" y="1203"/>
                  </a:lnTo>
                  <a:lnTo>
                    <a:pt x="378" y="1202"/>
                  </a:lnTo>
                  <a:lnTo>
                    <a:pt x="384" y="1204"/>
                  </a:lnTo>
                  <a:lnTo>
                    <a:pt x="388" y="1203"/>
                  </a:lnTo>
                  <a:lnTo>
                    <a:pt x="402" y="1211"/>
                  </a:lnTo>
                  <a:lnTo>
                    <a:pt x="405" y="1211"/>
                  </a:lnTo>
                  <a:lnTo>
                    <a:pt x="408" y="1210"/>
                  </a:lnTo>
                  <a:lnTo>
                    <a:pt x="411" y="1210"/>
                  </a:lnTo>
                  <a:lnTo>
                    <a:pt x="413" y="1210"/>
                  </a:lnTo>
                  <a:lnTo>
                    <a:pt x="414" y="1213"/>
                  </a:lnTo>
                  <a:lnTo>
                    <a:pt x="417" y="1213"/>
                  </a:lnTo>
                  <a:lnTo>
                    <a:pt x="418" y="1213"/>
                  </a:lnTo>
                  <a:lnTo>
                    <a:pt x="425" y="1204"/>
                  </a:lnTo>
                  <a:lnTo>
                    <a:pt x="426" y="1204"/>
                  </a:lnTo>
                  <a:lnTo>
                    <a:pt x="427" y="1204"/>
                  </a:lnTo>
                  <a:lnTo>
                    <a:pt x="428" y="1204"/>
                  </a:lnTo>
                  <a:lnTo>
                    <a:pt x="430" y="1202"/>
                  </a:lnTo>
                  <a:lnTo>
                    <a:pt x="431" y="1202"/>
                  </a:lnTo>
                  <a:lnTo>
                    <a:pt x="432" y="1201"/>
                  </a:lnTo>
                  <a:lnTo>
                    <a:pt x="433" y="1201"/>
                  </a:lnTo>
                  <a:lnTo>
                    <a:pt x="436" y="1197"/>
                  </a:lnTo>
                  <a:lnTo>
                    <a:pt x="437" y="1197"/>
                  </a:lnTo>
                  <a:lnTo>
                    <a:pt x="438" y="1196"/>
                  </a:lnTo>
                  <a:lnTo>
                    <a:pt x="445" y="1198"/>
                  </a:lnTo>
                  <a:lnTo>
                    <a:pt x="448" y="1198"/>
                  </a:lnTo>
                  <a:lnTo>
                    <a:pt x="450" y="1198"/>
                  </a:lnTo>
                  <a:lnTo>
                    <a:pt x="452" y="1200"/>
                  </a:lnTo>
                  <a:lnTo>
                    <a:pt x="453" y="1201"/>
                  </a:lnTo>
                  <a:lnTo>
                    <a:pt x="454" y="1201"/>
                  </a:lnTo>
                  <a:lnTo>
                    <a:pt x="456" y="1200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200"/>
                  </a:lnTo>
                  <a:lnTo>
                    <a:pt x="459" y="1206"/>
                  </a:lnTo>
                  <a:lnTo>
                    <a:pt x="460" y="1207"/>
                  </a:lnTo>
                  <a:lnTo>
                    <a:pt x="463" y="1207"/>
                  </a:lnTo>
                  <a:lnTo>
                    <a:pt x="467" y="1202"/>
                  </a:lnTo>
                  <a:lnTo>
                    <a:pt x="474" y="1198"/>
                  </a:lnTo>
                  <a:lnTo>
                    <a:pt x="477" y="1197"/>
                  </a:lnTo>
                  <a:lnTo>
                    <a:pt x="480" y="1197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3"/>
                  </a:lnTo>
                  <a:lnTo>
                    <a:pt x="486" y="1206"/>
                  </a:lnTo>
                  <a:lnTo>
                    <a:pt x="490" y="1207"/>
                  </a:lnTo>
                  <a:lnTo>
                    <a:pt x="491" y="1209"/>
                  </a:lnTo>
                  <a:lnTo>
                    <a:pt x="493" y="1214"/>
                  </a:lnTo>
                  <a:lnTo>
                    <a:pt x="495" y="1214"/>
                  </a:lnTo>
                  <a:lnTo>
                    <a:pt x="499" y="1217"/>
                  </a:lnTo>
                  <a:lnTo>
                    <a:pt x="500" y="1219"/>
                  </a:lnTo>
                  <a:lnTo>
                    <a:pt x="502" y="1221"/>
                  </a:lnTo>
                  <a:lnTo>
                    <a:pt x="503" y="1222"/>
                  </a:lnTo>
                  <a:lnTo>
                    <a:pt x="503" y="1223"/>
                  </a:lnTo>
                  <a:lnTo>
                    <a:pt x="503" y="1224"/>
                  </a:lnTo>
                  <a:lnTo>
                    <a:pt x="503" y="1226"/>
                  </a:lnTo>
                  <a:lnTo>
                    <a:pt x="502" y="1229"/>
                  </a:lnTo>
                  <a:lnTo>
                    <a:pt x="502" y="1232"/>
                  </a:lnTo>
                  <a:lnTo>
                    <a:pt x="503" y="1236"/>
                  </a:lnTo>
                  <a:lnTo>
                    <a:pt x="503" y="1239"/>
                  </a:lnTo>
                  <a:lnTo>
                    <a:pt x="504" y="1241"/>
                  </a:lnTo>
                  <a:lnTo>
                    <a:pt x="505" y="1242"/>
                  </a:lnTo>
                  <a:lnTo>
                    <a:pt x="505" y="1245"/>
                  </a:lnTo>
                  <a:lnTo>
                    <a:pt x="505" y="1246"/>
                  </a:lnTo>
                  <a:lnTo>
                    <a:pt x="505" y="1247"/>
                  </a:lnTo>
                  <a:lnTo>
                    <a:pt x="508" y="1247"/>
                  </a:lnTo>
                  <a:lnTo>
                    <a:pt x="509" y="1248"/>
                  </a:lnTo>
                  <a:lnTo>
                    <a:pt x="512" y="1252"/>
                  </a:lnTo>
                  <a:lnTo>
                    <a:pt x="512" y="1253"/>
                  </a:lnTo>
                  <a:lnTo>
                    <a:pt x="513" y="1253"/>
                  </a:lnTo>
                  <a:lnTo>
                    <a:pt x="513" y="1254"/>
                  </a:lnTo>
                  <a:lnTo>
                    <a:pt x="515" y="1254"/>
                  </a:lnTo>
                  <a:lnTo>
                    <a:pt x="515" y="1256"/>
                  </a:lnTo>
                  <a:lnTo>
                    <a:pt x="516" y="1256"/>
                  </a:lnTo>
                  <a:lnTo>
                    <a:pt x="517" y="1256"/>
                  </a:lnTo>
                  <a:lnTo>
                    <a:pt x="518" y="1256"/>
                  </a:lnTo>
                  <a:lnTo>
                    <a:pt x="519" y="1256"/>
                  </a:lnTo>
                  <a:lnTo>
                    <a:pt x="522" y="1260"/>
                  </a:lnTo>
                  <a:lnTo>
                    <a:pt x="523" y="1261"/>
                  </a:lnTo>
                  <a:lnTo>
                    <a:pt x="525" y="1262"/>
                  </a:lnTo>
                  <a:lnTo>
                    <a:pt x="526" y="1263"/>
                  </a:lnTo>
                  <a:lnTo>
                    <a:pt x="529" y="1269"/>
                  </a:lnTo>
                  <a:lnTo>
                    <a:pt x="529" y="1273"/>
                  </a:lnTo>
                  <a:lnTo>
                    <a:pt x="525" y="1276"/>
                  </a:lnTo>
                  <a:lnTo>
                    <a:pt x="524" y="1276"/>
                  </a:lnTo>
                  <a:lnTo>
                    <a:pt x="519" y="1276"/>
                  </a:lnTo>
                  <a:lnTo>
                    <a:pt x="506" y="1280"/>
                  </a:lnTo>
                  <a:lnTo>
                    <a:pt x="504" y="1281"/>
                  </a:lnTo>
                  <a:lnTo>
                    <a:pt x="504" y="1285"/>
                  </a:lnTo>
                  <a:lnTo>
                    <a:pt x="504" y="1286"/>
                  </a:lnTo>
                  <a:lnTo>
                    <a:pt x="506" y="1287"/>
                  </a:lnTo>
                  <a:lnTo>
                    <a:pt x="508" y="1287"/>
                  </a:lnTo>
                  <a:lnTo>
                    <a:pt x="508" y="1288"/>
                  </a:lnTo>
                  <a:lnTo>
                    <a:pt x="508" y="1291"/>
                  </a:lnTo>
                  <a:lnTo>
                    <a:pt x="508" y="1292"/>
                  </a:lnTo>
                  <a:lnTo>
                    <a:pt x="509" y="1293"/>
                  </a:lnTo>
                  <a:lnTo>
                    <a:pt x="512" y="1297"/>
                  </a:lnTo>
                  <a:lnTo>
                    <a:pt x="513" y="1299"/>
                  </a:lnTo>
                  <a:lnTo>
                    <a:pt x="513" y="1300"/>
                  </a:lnTo>
                  <a:lnTo>
                    <a:pt x="513" y="1302"/>
                  </a:lnTo>
                  <a:lnTo>
                    <a:pt x="513" y="1304"/>
                  </a:lnTo>
                  <a:lnTo>
                    <a:pt x="513" y="1306"/>
                  </a:lnTo>
                  <a:lnTo>
                    <a:pt x="512" y="1307"/>
                  </a:lnTo>
                  <a:lnTo>
                    <a:pt x="512" y="1308"/>
                  </a:lnTo>
                  <a:lnTo>
                    <a:pt x="513" y="1310"/>
                  </a:lnTo>
                  <a:lnTo>
                    <a:pt x="513" y="1311"/>
                  </a:lnTo>
                  <a:lnTo>
                    <a:pt x="513" y="1312"/>
                  </a:lnTo>
                  <a:lnTo>
                    <a:pt x="512" y="1312"/>
                  </a:lnTo>
                  <a:lnTo>
                    <a:pt x="511" y="1313"/>
                  </a:lnTo>
                  <a:lnTo>
                    <a:pt x="510" y="1313"/>
                  </a:lnTo>
                  <a:lnTo>
                    <a:pt x="511" y="1314"/>
                  </a:lnTo>
                  <a:lnTo>
                    <a:pt x="511" y="1315"/>
                  </a:lnTo>
                  <a:lnTo>
                    <a:pt x="513" y="1317"/>
                  </a:lnTo>
                  <a:lnTo>
                    <a:pt x="515" y="1318"/>
                  </a:lnTo>
                  <a:lnTo>
                    <a:pt x="516" y="1319"/>
                  </a:lnTo>
                  <a:lnTo>
                    <a:pt x="517" y="1319"/>
                  </a:lnTo>
                  <a:lnTo>
                    <a:pt x="518" y="1319"/>
                  </a:lnTo>
                  <a:lnTo>
                    <a:pt x="519" y="1318"/>
                  </a:lnTo>
                  <a:lnTo>
                    <a:pt x="521" y="1323"/>
                  </a:lnTo>
                  <a:lnTo>
                    <a:pt x="518" y="1326"/>
                  </a:lnTo>
                  <a:lnTo>
                    <a:pt x="515" y="1328"/>
                  </a:lnTo>
                  <a:lnTo>
                    <a:pt x="511" y="1332"/>
                  </a:lnTo>
                  <a:lnTo>
                    <a:pt x="516" y="1334"/>
                  </a:lnTo>
                  <a:lnTo>
                    <a:pt x="518" y="1334"/>
                  </a:lnTo>
                  <a:lnTo>
                    <a:pt x="519" y="1333"/>
                  </a:lnTo>
                  <a:lnTo>
                    <a:pt x="523" y="1331"/>
                  </a:lnTo>
                  <a:lnTo>
                    <a:pt x="525" y="1331"/>
                  </a:lnTo>
                  <a:lnTo>
                    <a:pt x="528" y="1331"/>
                  </a:lnTo>
                  <a:lnTo>
                    <a:pt x="534" y="1333"/>
                  </a:lnTo>
                  <a:lnTo>
                    <a:pt x="535" y="1334"/>
                  </a:lnTo>
                  <a:lnTo>
                    <a:pt x="539" y="1333"/>
                  </a:lnTo>
                  <a:lnTo>
                    <a:pt x="542" y="1333"/>
                  </a:lnTo>
                  <a:lnTo>
                    <a:pt x="543" y="1334"/>
                  </a:lnTo>
                  <a:lnTo>
                    <a:pt x="544" y="1337"/>
                  </a:lnTo>
                  <a:lnTo>
                    <a:pt x="544" y="1338"/>
                  </a:lnTo>
                  <a:lnTo>
                    <a:pt x="545" y="1340"/>
                  </a:lnTo>
                  <a:lnTo>
                    <a:pt x="547" y="1341"/>
                  </a:lnTo>
                  <a:lnTo>
                    <a:pt x="548" y="1341"/>
                  </a:lnTo>
                  <a:lnTo>
                    <a:pt x="554" y="1341"/>
                  </a:lnTo>
                  <a:lnTo>
                    <a:pt x="558" y="1340"/>
                  </a:lnTo>
                  <a:lnTo>
                    <a:pt x="564" y="1338"/>
                  </a:lnTo>
                  <a:lnTo>
                    <a:pt x="568" y="1336"/>
                  </a:lnTo>
                  <a:lnTo>
                    <a:pt x="569" y="1336"/>
                  </a:lnTo>
                  <a:lnTo>
                    <a:pt x="570" y="1337"/>
                  </a:lnTo>
                  <a:lnTo>
                    <a:pt x="571" y="1337"/>
                  </a:lnTo>
                  <a:lnTo>
                    <a:pt x="573" y="1337"/>
                  </a:lnTo>
                  <a:lnTo>
                    <a:pt x="575" y="1337"/>
                  </a:lnTo>
                  <a:lnTo>
                    <a:pt x="576" y="1336"/>
                  </a:lnTo>
                  <a:lnTo>
                    <a:pt x="577" y="1337"/>
                  </a:lnTo>
                  <a:lnTo>
                    <a:pt x="578" y="1338"/>
                  </a:lnTo>
                  <a:lnTo>
                    <a:pt x="580" y="1339"/>
                  </a:lnTo>
                  <a:lnTo>
                    <a:pt x="581" y="1351"/>
                  </a:lnTo>
                  <a:lnTo>
                    <a:pt x="583" y="1356"/>
                  </a:lnTo>
                  <a:lnTo>
                    <a:pt x="584" y="1356"/>
                  </a:lnTo>
                  <a:lnTo>
                    <a:pt x="588" y="1357"/>
                  </a:lnTo>
                  <a:lnTo>
                    <a:pt x="591" y="1356"/>
                  </a:lnTo>
                  <a:lnTo>
                    <a:pt x="594" y="1356"/>
                  </a:lnTo>
                  <a:lnTo>
                    <a:pt x="596" y="1356"/>
                  </a:lnTo>
                  <a:lnTo>
                    <a:pt x="597" y="1357"/>
                  </a:lnTo>
                  <a:lnTo>
                    <a:pt x="597" y="1358"/>
                  </a:lnTo>
                  <a:lnTo>
                    <a:pt x="597" y="1360"/>
                  </a:lnTo>
                  <a:lnTo>
                    <a:pt x="596" y="1362"/>
                  </a:lnTo>
                  <a:lnTo>
                    <a:pt x="591" y="1362"/>
                  </a:lnTo>
                  <a:lnTo>
                    <a:pt x="593" y="1364"/>
                  </a:lnTo>
                  <a:lnTo>
                    <a:pt x="593" y="1366"/>
                  </a:lnTo>
                  <a:lnTo>
                    <a:pt x="593" y="1367"/>
                  </a:lnTo>
                  <a:lnTo>
                    <a:pt x="593" y="1369"/>
                  </a:lnTo>
                  <a:lnTo>
                    <a:pt x="595" y="1369"/>
                  </a:lnTo>
                  <a:lnTo>
                    <a:pt x="596" y="1370"/>
                  </a:lnTo>
                  <a:lnTo>
                    <a:pt x="597" y="1371"/>
                  </a:lnTo>
                  <a:lnTo>
                    <a:pt x="597" y="1373"/>
                  </a:lnTo>
                  <a:lnTo>
                    <a:pt x="597" y="1375"/>
                  </a:lnTo>
                  <a:lnTo>
                    <a:pt x="597" y="1377"/>
                  </a:lnTo>
                  <a:lnTo>
                    <a:pt x="597" y="1378"/>
                  </a:lnTo>
                  <a:lnTo>
                    <a:pt x="599" y="1380"/>
                  </a:lnTo>
                  <a:lnTo>
                    <a:pt x="600" y="1382"/>
                  </a:lnTo>
                  <a:lnTo>
                    <a:pt x="600" y="1383"/>
                  </a:lnTo>
                  <a:lnTo>
                    <a:pt x="600" y="1384"/>
                  </a:lnTo>
                  <a:lnTo>
                    <a:pt x="600" y="1385"/>
                  </a:lnTo>
                  <a:lnTo>
                    <a:pt x="601" y="1386"/>
                  </a:lnTo>
                  <a:lnTo>
                    <a:pt x="603" y="1388"/>
                  </a:lnTo>
                  <a:lnTo>
                    <a:pt x="604" y="1389"/>
                  </a:lnTo>
                  <a:lnTo>
                    <a:pt x="606" y="1392"/>
                  </a:lnTo>
                  <a:lnTo>
                    <a:pt x="604" y="1396"/>
                  </a:lnTo>
                  <a:lnTo>
                    <a:pt x="604" y="1398"/>
                  </a:lnTo>
                  <a:lnTo>
                    <a:pt x="607" y="1401"/>
                  </a:lnTo>
                  <a:lnTo>
                    <a:pt x="601" y="1403"/>
                  </a:lnTo>
                  <a:lnTo>
                    <a:pt x="600" y="1405"/>
                  </a:lnTo>
                  <a:lnTo>
                    <a:pt x="600" y="1406"/>
                  </a:lnTo>
                  <a:lnTo>
                    <a:pt x="603" y="1421"/>
                  </a:lnTo>
                  <a:lnTo>
                    <a:pt x="604" y="1423"/>
                  </a:lnTo>
                  <a:lnTo>
                    <a:pt x="608" y="1424"/>
                  </a:lnTo>
                  <a:lnTo>
                    <a:pt x="609" y="1424"/>
                  </a:lnTo>
                  <a:lnTo>
                    <a:pt x="612" y="1425"/>
                  </a:lnTo>
                  <a:lnTo>
                    <a:pt x="613" y="1427"/>
                  </a:lnTo>
                  <a:lnTo>
                    <a:pt x="614" y="1428"/>
                  </a:lnTo>
                  <a:lnTo>
                    <a:pt x="614" y="1431"/>
                  </a:lnTo>
                  <a:lnTo>
                    <a:pt x="614" y="1434"/>
                  </a:lnTo>
                  <a:lnTo>
                    <a:pt x="615" y="1435"/>
                  </a:lnTo>
                  <a:lnTo>
                    <a:pt x="616" y="1437"/>
                  </a:lnTo>
                  <a:lnTo>
                    <a:pt x="617" y="1438"/>
                  </a:lnTo>
                  <a:lnTo>
                    <a:pt x="619" y="1440"/>
                  </a:lnTo>
                  <a:lnTo>
                    <a:pt x="620" y="1440"/>
                  </a:lnTo>
                  <a:lnTo>
                    <a:pt x="621" y="1440"/>
                  </a:lnTo>
                  <a:lnTo>
                    <a:pt x="623" y="1440"/>
                  </a:lnTo>
                  <a:lnTo>
                    <a:pt x="625" y="1437"/>
                  </a:lnTo>
                  <a:lnTo>
                    <a:pt x="626" y="1436"/>
                  </a:lnTo>
                  <a:lnTo>
                    <a:pt x="627" y="1435"/>
                  </a:lnTo>
                  <a:lnTo>
                    <a:pt x="628" y="1434"/>
                  </a:lnTo>
                  <a:lnTo>
                    <a:pt x="629" y="1434"/>
                  </a:lnTo>
                  <a:lnTo>
                    <a:pt x="630" y="1432"/>
                  </a:lnTo>
                  <a:lnTo>
                    <a:pt x="632" y="1431"/>
                  </a:lnTo>
                  <a:lnTo>
                    <a:pt x="633" y="1430"/>
                  </a:lnTo>
                  <a:lnTo>
                    <a:pt x="634" y="1430"/>
                  </a:lnTo>
                  <a:lnTo>
                    <a:pt x="641" y="1429"/>
                  </a:lnTo>
                  <a:lnTo>
                    <a:pt x="654" y="1430"/>
                  </a:lnTo>
                  <a:lnTo>
                    <a:pt x="656" y="1431"/>
                  </a:lnTo>
                  <a:lnTo>
                    <a:pt x="656" y="1434"/>
                  </a:lnTo>
                  <a:lnTo>
                    <a:pt x="659" y="1435"/>
                  </a:lnTo>
                  <a:lnTo>
                    <a:pt x="667" y="1445"/>
                  </a:lnTo>
                  <a:lnTo>
                    <a:pt x="668" y="1447"/>
                  </a:lnTo>
                  <a:lnTo>
                    <a:pt x="671" y="1447"/>
                  </a:lnTo>
                  <a:lnTo>
                    <a:pt x="672" y="1445"/>
                  </a:lnTo>
                  <a:lnTo>
                    <a:pt x="674" y="1444"/>
                  </a:lnTo>
                  <a:lnTo>
                    <a:pt x="675" y="1443"/>
                  </a:lnTo>
                  <a:lnTo>
                    <a:pt x="675" y="1443"/>
                  </a:lnTo>
                  <a:lnTo>
                    <a:pt x="677" y="1443"/>
                  </a:lnTo>
                  <a:lnTo>
                    <a:pt x="678" y="1444"/>
                  </a:lnTo>
                  <a:lnTo>
                    <a:pt x="680" y="1444"/>
                  </a:lnTo>
                  <a:lnTo>
                    <a:pt x="681" y="1445"/>
                  </a:lnTo>
                  <a:lnTo>
                    <a:pt x="685" y="1447"/>
                  </a:lnTo>
                  <a:lnTo>
                    <a:pt x="686" y="1448"/>
                  </a:lnTo>
                  <a:lnTo>
                    <a:pt x="686" y="1451"/>
                  </a:lnTo>
                  <a:lnTo>
                    <a:pt x="686" y="1453"/>
                  </a:lnTo>
                  <a:lnTo>
                    <a:pt x="687" y="1454"/>
                  </a:lnTo>
                  <a:lnTo>
                    <a:pt x="688" y="1455"/>
                  </a:lnTo>
                  <a:lnTo>
                    <a:pt x="691" y="1455"/>
                  </a:lnTo>
                  <a:lnTo>
                    <a:pt x="692" y="1455"/>
                  </a:lnTo>
                  <a:lnTo>
                    <a:pt x="694" y="1454"/>
                  </a:lnTo>
                  <a:lnTo>
                    <a:pt x="694" y="1453"/>
                  </a:lnTo>
                  <a:lnTo>
                    <a:pt x="695" y="1450"/>
                  </a:lnTo>
                  <a:lnTo>
                    <a:pt x="697" y="1449"/>
                  </a:lnTo>
                  <a:lnTo>
                    <a:pt x="698" y="1448"/>
                  </a:lnTo>
                  <a:lnTo>
                    <a:pt x="710" y="1441"/>
                  </a:lnTo>
                  <a:lnTo>
                    <a:pt x="714" y="1440"/>
                  </a:lnTo>
                  <a:lnTo>
                    <a:pt x="719" y="1440"/>
                  </a:lnTo>
                  <a:lnTo>
                    <a:pt x="725" y="1441"/>
                  </a:lnTo>
                  <a:lnTo>
                    <a:pt x="736" y="1437"/>
                  </a:lnTo>
                  <a:lnTo>
                    <a:pt x="738" y="1435"/>
                  </a:lnTo>
                  <a:lnTo>
                    <a:pt x="741" y="1430"/>
                  </a:lnTo>
                  <a:lnTo>
                    <a:pt x="744" y="1430"/>
                  </a:lnTo>
                  <a:lnTo>
                    <a:pt x="752" y="1429"/>
                  </a:lnTo>
                  <a:lnTo>
                    <a:pt x="753" y="1429"/>
                  </a:lnTo>
                  <a:lnTo>
                    <a:pt x="754" y="1432"/>
                  </a:lnTo>
                  <a:lnTo>
                    <a:pt x="756" y="1436"/>
                  </a:lnTo>
                  <a:lnTo>
                    <a:pt x="757" y="1440"/>
                  </a:lnTo>
                  <a:lnTo>
                    <a:pt x="763" y="1442"/>
                  </a:lnTo>
                  <a:lnTo>
                    <a:pt x="765" y="1444"/>
                  </a:lnTo>
                  <a:lnTo>
                    <a:pt x="765" y="1449"/>
                  </a:lnTo>
                  <a:lnTo>
                    <a:pt x="765" y="1453"/>
                  </a:lnTo>
                  <a:lnTo>
                    <a:pt x="764" y="1454"/>
                  </a:lnTo>
                  <a:lnTo>
                    <a:pt x="764" y="1455"/>
                  </a:lnTo>
                  <a:lnTo>
                    <a:pt x="765" y="1456"/>
                  </a:lnTo>
                  <a:lnTo>
                    <a:pt x="767" y="1458"/>
                  </a:lnTo>
                  <a:lnTo>
                    <a:pt x="775" y="1469"/>
                  </a:lnTo>
                  <a:lnTo>
                    <a:pt x="778" y="1471"/>
                  </a:lnTo>
                  <a:lnTo>
                    <a:pt x="784" y="1474"/>
                  </a:lnTo>
                  <a:lnTo>
                    <a:pt x="788" y="1476"/>
                  </a:lnTo>
                  <a:lnTo>
                    <a:pt x="789" y="1479"/>
                  </a:lnTo>
                  <a:lnTo>
                    <a:pt x="791" y="1481"/>
                  </a:lnTo>
                  <a:lnTo>
                    <a:pt x="793" y="1486"/>
                  </a:lnTo>
                  <a:lnTo>
                    <a:pt x="795" y="1488"/>
                  </a:lnTo>
                  <a:lnTo>
                    <a:pt x="795" y="1490"/>
                  </a:lnTo>
                  <a:lnTo>
                    <a:pt x="797" y="1489"/>
                  </a:lnTo>
                  <a:lnTo>
                    <a:pt x="801" y="1487"/>
                  </a:lnTo>
                  <a:lnTo>
                    <a:pt x="802" y="1487"/>
                  </a:lnTo>
                  <a:lnTo>
                    <a:pt x="804" y="1488"/>
                  </a:lnTo>
                  <a:lnTo>
                    <a:pt x="808" y="1486"/>
                  </a:lnTo>
                  <a:lnTo>
                    <a:pt x="809" y="1481"/>
                  </a:lnTo>
                  <a:lnTo>
                    <a:pt x="808" y="1475"/>
                  </a:lnTo>
                  <a:lnTo>
                    <a:pt x="809" y="1471"/>
                  </a:lnTo>
                  <a:lnTo>
                    <a:pt x="810" y="1471"/>
                  </a:lnTo>
                  <a:lnTo>
                    <a:pt x="815" y="1471"/>
                  </a:lnTo>
                  <a:lnTo>
                    <a:pt x="817" y="1471"/>
                  </a:lnTo>
                  <a:lnTo>
                    <a:pt x="817" y="1471"/>
                  </a:lnTo>
                  <a:lnTo>
                    <a:pt x="818" y="1473"/>
                  </a:lnTo>
                  <a:lnTo>
                    <a:pt x="821" y="1480"/>
                  </a:lnTo>
                  <a:lnTo>
                    <a:pt x="822" y="1481"/>
                  </a:lnTo>
                  <a:lnTo>
                    <a:pt x="823" y="1482"/>
                  </a:lnTo>
                  <a:lnTo>
                    <a:pt x="827" y="1482"/>
                  </a:lnTo>
                  <a:lnTo>
                    <a:pt x="828" y="1482"/>
                  </a:lnTo>
                  <a:lnTo>
                    <a:pt x="830" y="1483"/>
                  </a:lnTo>
                  <a:lnTo>
                    <a:pt x="832" y="1484"/>
                  </a:lnTo>
                  <a:lnTo>
                    <a:pt x="838" y="1483"/>
                  </a:lnTo>
                  <a:lnTo>
                    <a:pt x="842" y="1484"/>
                  </a:lnTo>
                  <a:lnTo>
                    <a:pt x="843" y="1484"/>
                  </a:lnTo>
                  <a:lnTo>
                    <a:pt x="843" y="1483"/>
                  </a:lnTo>
                  <a:lnTo>
                    <a:pt x="845" y="1483"/>
                  </a:lnTo>
                  <a:lnTo>
                    <a:pt x="845" y="1486"/>
                  </a:lnTo>
                  <a:lnTo>
                    <a:pt x="845" y="1487"/>
                  </a:lnTo>
                  <a:lnTo>
                    <a:pt x="845" y="1488"/>
                  </a:lnTo>
                  <a:lnTo>
                    <a:pt x="847" y="1489"/>
                  </a:lnTo>
                  <a:lnTo>
                    <a:pt x="851" y="1493"/>
                  </a:lnTo>
                  <a:lnTo>
                    <a:pt x="858" y="1495"/>
                  </a:lnTo>
                  <a:lnTo>
                    <a:pt x="862" y="1497"/>
                  </a:lnTo>
                  <a:lnTo>
                    <a:pt x="863" y="1499"/>
                  </a:lnTo>
                  <a:lnTo>
                    <a:pt x="866" y="1501"/>
                  </a:lnTo>
                  <a:lnTo>
                    <a:pt x="873" y="1501"/>
                  </a:lnTo>
                  <a:lnTo>
                    <a:pt x="874" y="1500"/>
                  </a:lnTo>
                  <a:lnTo>
                    <a:pt x="875" y="1499"/>
                  </a:lnTo>
                  <a:lnTo>
                    <a:pt x="877" y="1496"/>
                  </a:lnTo>
                  <a:lnTo>
                    <a:pt x="879" y="1495"/>
                  </a:lnTo>
                  <a:lnTo>
                    <a:pt x="881" y="1494"/>
                  </a:lnTo>
                  <a:lnTo>
                    <a:pt x="883" y="1495"/>
                  </a:lnTo>
                  <a:lnTo>
                    <a:pt x="888" y="1506"/>
                  </a:lnTo>
                  <a:lnTo>
                    <a:pt x="889" y="1508"/>
                  </a:lnTo>
                  <a:lnTo>
                    <a:pt x="892" y="1509"/>
                  </a:lnTo>
                  <a:lnTo>
                    <a:pt x="895" y="1510"/>
                  </a:lnTo>
                  <a:lnTo>
                    <a:pt x="897" y="1509"/>
                  </a:lnTo>
                  <a:lnTo>
                    <a:pt x="901" y="1508"/>
                  </a:lnTo>
                  <a:lnTo>
                    <a:pt x="902" y="1508"/>
                  </a:lnTo>
                  <a:lnTo>
                    <a:pt x="906" y="1509"/>
                  </a:lnTo>
                  <a:lnTo>
                    <a:pt x="907" y="1510"/>
                  </a:lnTo>
                  <a:lnTo>
                    <a:pt x="912" y="1510"/>
                  </a:lnTo>
                  <a:lnTo>
                    <a:pt x="913" y="1512"/>
                  </a:lnTo>
                  <a:lnTo>
                    <a:pt x="913" y="1515"/>
                  </a:lnTo>
                  <a:lnTo>
                    <a:pt x="914" y="1520"/>
                  </a:lnTo>
                  <a:lnTo>
                    <a:pt x="916" y="1523"/>
                  </a:lnTo>
                  <a:lnTo>
                    <a:pt x="919" y="1526"/>
                  </a:lnTo>
                  <a:lnTo>
                    <a:pt x="921" y="1526"/>
                  </a:lnTo>
                  <a:lnTo>
                    <a:pt x="925" y="1527"/>
                  </a:lnTo>
                  <a:lnTo>
                    <a:pt x="928" y="1531"/>
                  </a:lnTo>
                  <a:lnTo>
                    <a:pt x="930" y="1532"/>
                  </a:lnTo>
                  <a:lnTo>
                    <a:pt x="932" y="1532"/>
                  </a:lnTo>
                  <a:lnTo>
                    <a:pt x="934" y="1531"/>
                  </a:lnTo>
                  <a:lnTo>
                    <a:pt x="936" y="1529"/>
                  </a:lnTo>
                  <a:lnTo>
                    <a:pt x="938" y="1528"/>
                  </a:lnTo>
                  <a:lnTo>
                    <a:pt x="942" y="1525"/>
                  </a:lnTo>
                  <a:lnTo>
                    <a:pt x="945" y="1525"/>
                  </a:lnTo>
                  <a:lnTo>
                    <a:pt x="946" y="1525"/>
                  </a:lnTo>
                  <a:lnTo>
                    <a:pt x="953" y="1527"/>
                  </a:lnTo>
                  <a:lnTo>
                    <a:pt x="954" y="1527"/>
                  </a:lnTo>
                  <a:lnTo>
                    <a:pt x="954" y="1527"/>
                  </a:lnTo>
                  <a:lnTo>
                    <a:pt x="954" y="1529"/>
                  </a:lnTo>
                  <a:lnTo>
                    <a:pt x="953" y="1531"/>
                  </a:lnTo>
                  <a:lnTo>
                    <a:pt x="951" y="1533"/>
                  </a:lnTo>
                  <a:lnTo>
                    <a:pt x="948" y="1534"/>
                  </a:lnTo>
                  <a:lnTo>
                    <a:pt x="947" y="1538"/>
                  </a:lnTo>
                  <a:lnTo>
                    <a:pt x="948" y="1541"/>
                  </a:lnTo>
                  <a:lnTo>
                    <a:pt x="949" y="1545"/>
                  </a:lnTo>
                  <a:lnTo>
                    <a:pt x="953" y="1549"/>
                  </a:lnTo>
                  <a:lnTo>
                    <a:pt x="956" y="1554"/>
                  </a:lnTo>
                  <a:lnTo>
                    <a:pt x="956" y="1555"/>
                  </a:lnTo>
                  <a:lnTo>
                    <a:pt x="956" y="1557"/>
                  </a:lnTo>
                  <a:lnTo>
                    <a:pt x="955" y="1561"/>
                  </a:lnTo>
                  <a:lnTo>
                    <a:pt x="955" y="1566"/>
                  </a:lnTo>
                  <a:lnTo>
                    <a:pt x="953" y="1567"/>
                  </a:lnTo>
                  <a:lnTo>
                    <a:pt x="952" y="1568"/>
                  </a:lnTo>
                  <a:lnTo>
                    <a:pt x="949" y="1573"/>
                  </a:lnTo>
                  <a:lnTo>
                    <a:pt x="947" y="1574"/>
                  </a:lnTo>
                  <a:lnTo>
                    <a:pt x="943" y="1578"/>
                  </a:lnTo>
                  <a:lnTo>
                    <a:pt x="941" y="1580"/>
                  </a:lnTo>
                  <a:lnTo>
                    <a:pt x="939" y="1582"/>
                  </a:lnTo>
                  <a:lnTo>
                    <a:pt x="939" y="1584"/>
                  </a:lnTo>
                  <a:lnTo>
                    <a:pt x="939" y="1586"/>
                  </a:lnTo>
                  <a:lnTo>
                    <a:pt x="939" y="1587"/>
                  </a:lnTo>
                  <a:lnTo>
                    <a:pt x="938" y="1588"/>
                  </a:lnTo>
                  <a:lnTo>
                    <a:pt x="936" y="1588"/>
                  </a:lnTo>
                  <a:lnTo>
                    <a:pt x="934" y="1588"/>
                  </a:lnTo>
                  <a:lnTo>
                    <a:pt x="932" y="1588"/>
                  </a:lnTo>
                  <a:lnTo>
                    <a:pt x="926" y="1591"/>
                  </a:lnTo>
                  <a:lnTo>
                    <a:pt x="922" y="1590"/>
                  </a:lnTo>
                  <a:lnTo>
                    <a:pt x="921" y="1591"/>
                  </a:lnTo>
                  <a:lnTo>
                    <a:pt x="920" y="1597"/>
                  </a:lnTo>
                  <a:lnTo>
                    <a:pt x="921" y="1598"/>
                  </a:lnTo>
                  <a:lnTo>
                    <a:pt x="923" y="1599"/>
                  </a:lnTo>
                  <a:lnTo>
                    <a:pt x="925" y="1601"/>
                  </a:lnTo>
                  <a:lnTo>
                    <a:pt x="926" y="1603"/>
                  </a:lnTo>
                  <a:lnTo>
                    <a:pt x="926" y="1605"/>
                  </a:lnTo>
                  <a:lnTo>
                    <a:pt x="927" y="1606"/>
                  </a:lnTo>
                  <a:lnTo>
                    <a:pt x="929" y="1606"/>
                  </a:lnTo>
                  <a:lnTo>
                    <a:pt x="934" y="1608"/>
                  </a:lnTo>
                  <a:lnTo>
                    <a:pt x="936" y="1607"/>
                  </a:lnTo>
                  <a:lnTo>
                    <a:pt x="938" y="1607"/>
                  </a:lnTo>
                  <a:lnTo>
                    <a:pt x="939" y="1608"/>
                  </a:lnTo>
                  <a:lnTo>
                    <a:pt x="940" y="1611"/>
                  </a:lnTo>
                  <a:lnTo>
                    <a:pt x="941" y="1611"/>
                  </a:lnTo>
                  <a:lnTo>
                    <a:pt x="942" y="1610"/>
                  </a:lnTo>
                  <a:lnTo>
                    <a:pt x="943" y="1608"/>
                  </a:lnTo>
                  <a:lnTo>
                    <a:pt x="945" y="1606"/>
                  </a:lnTo>
                  <a:lnTo>
                    <a:pt x="947" y="1607"/>
                  </a:lnTo>
                  <a:lnTo>
                    <a:pt x="948" y="1608"/>
                  </a:lnTo>
                  <a:lnTo>
                    <a:pt x="948" y="1611"/>
                  </a:lnTo>
                  <a:lnTo>
                    <a:pt x="947" y="1612"/>
                  </a:lnTo>
                  <a:lnTo>
                    <a:pt x="946" y="1614"/>
                  </a:lnTo>
                  <a:lnTo>
                    <a:pt x="942" y="1617"/>
                  </a:lnTo>
                  <a:lnTo>
                    <a:pt x="940" y="1618"/>
                  </a:lnTo>
                  <a:lnTo>
                    <a:pt x="930" y="1614"/>
                  </a:lnTo>
                  <a:lnTo>
                    <a:pt x="930" y="1614"/>
                  </a:lnTo>
                  <a:lnTo>
                    <a:pt x="928" y="1614"/>
                  </a:lnTo>
                  <a:lnTo>
                    <a:pt x="927" y="1617"/>
                  </a:lnTo>
                  <a:lnTo>
                    <a:pt x="927" y="1618"/>
                  </a:lnTo>
                  <a:lnTo>
                    <a:pt x="926" y="1619"/>
                  </a:lnTo>
                  <a:lnTo>
                    <a:pt x="926" y="1620"/>
                  </a:lnTo>
                  <a:lnTo>
                    <a:pt x="923" y="1621"/>
                  </a:lnTo>
                  <a:lnTo>
                    <a:pt x="922" y="1623"/>
                  </a:lnTo>
                  <a:lnTo>
                    <a:pt x="917" y="1638"/>
                  </a:lnTo>
                  <a:lnTo>
                    <a:pt x="917" y="1640"/>
                  </a:lnTo>
                  <a:lnTo>
                    <a:pt x="920" y="1640"/>
                  </a:lnTo>
                  <a:lnTo>
                    <a:pt x="921" y="1640"/>
                  </a:lnTo>
                  <a:lnTo>
                    <a:pt x="930" y="1640"/>
                  </a:lnTo>
                  <a:lnTo>
                    <a:pt x="932" y="1642"/>
                  </a:lnTo>
                  <a:lnTo>
                    <a:pt x="933" y="1644"/>
                  </a:lnTo>
                  <a:lnTo>
                    <a:pt x="934" y="1646"/>
                  </a:lnTo>
                  <a:lnTo>
                    <a:pt x="934" y="1647"/>
                  </a:lnTo>
                  <a:lnTo>
                    <a:pt x="934" y="1649"/>
                  </a:lnTo>
                  <a:lnTo>
                    <a:pt x="934" y="1650"/>
                  </a:lnTo>
                  <a:lnTo>
                    <a:pt x="933" y="1650"/>
                  </a:lnTo>
                  <a:lnTo>
                    <a:pt x="932" y="1650"/>
                  </a:lnTo>
                  <a:lnTo>
                    <a:pt x="933" y="1652"/>
                  </a:lnTo>
                  <a:lnTo>
                    <a:pt x="933" y="1653"/>
                  </a:lnTo>
                  <a:lnTo>
                    <a:pt x="934" y="1653"/>
                  </a:lnTo>
                  <a:lnTo>
                    <a:pt x="936" y="1659"/>
                  </a:lnTo>
                  <a:lnTo>
                    <a:pt x="938" y="1662"/>
                  </a:lnTo>
                  <a:lnTo>
                    <a:pt x="938" y="1664"/>
                  </a:lnTo>
                  <a:lnTo>
                    <a:pt x="939" y="1664"/>
                  </a:lnTo>
                  <a:lnTo>
                    <a:pt x="936" y="1666"/>
                  </a:lnTo>
                  <a:lnTo>
                    <a:pt x="935" y="1668"/>
                  </a:lnTo>
                  <a:lnTo>
                    <a:pt x="930" y="1671"/>
                  </a:lnTo>
                  <a:lnTo>
                    <a:pt x="935" y="1675"/>
                  </a:lnTo>
                  <a:lnTo>
                    <a:pt x="938" y="1675"/>
                  </a:lnTo>
                  <a:lnTo>
                    <a:pt x="941" y="1673"/>
                  </a:lnTo>
                  <a:lnTo>
                    <a:pt x="942" y="1673"/>
                  </a:lnTo>
                  <a:lnTo>
                    <a:pt x="943" y="1676"/>
                  </a:lnTo>
                  <a:lnTo>
                    <a:pt x="943" y="1677"/>
                  </a:lnTo>
                  <a:lnTo>
                    <a:pt x="942" y="1679"/>
                  </a:lnTo>
                  <a:lnTo>
                    <a:pt x="941" y="1682"/>
                  </a:lnTo>
                  <a:lnTo>
                    <a:pt x="938" y="1684"/>
                  </a:lnTo>
                  <a:lnTo>
                    <a:pt x="936" y="1685"/>
                  </a:lnTo>
                  <a:lnTo>
                    <a:pt x="933" y="1694"/>
                  </a:lnTo>
                  <a:lnTo>
                    <a:pt x="932" y="1696"/>
                  </a:lnTo>
                  <a:lnTo>
                    <a:pt x="932" y="1697"/>
                  </a:lnTo>
                  <a:lnTo>
                    <a:pt x="933" y="1701"/>
                  </a:lnTo>
                  <a:lnTo>
                    <a:pt x="933" y="1702"/>
                  </a:lnTo>
                  <a:lnTo>
                    <a:pt x="932" y="1702"/>
                  </a:lnTo>
                  <a:lnTo>
                    <a:pt x="928" y="1703"/>
                  </a:lnTo>
                  <a:lnTo>
                    <a:pt x="927" y="1704"/>
                  </a:lnTo>
                  <a:lnTo>
                    <a:pt x="928" y="1705"/>
                  </a:lnTo>
                  <a:lnTo>
                    <a:pt x="928" y="1707"/>
                  </a:lnTo>
                  <a:lnTo>
                    <a:pt x="929" y="1709"/>
                  </a:lnTo>
                  <a:lnTo>
                    <a:pt x="929" y="1710"/>
                  </a:lnTo>
                  <a:lnTo>
                    <a:pt x="929" y="1712"/>
                  </a:lnTo>
                  <a:lnTo>
                    <a:pt x="929" y="1714"/>
                  </a:lnTo>
                  <a:lnTo>
                    <a:pt x="928" y="1715"/>
                  </a:lnTo>
                  <a:lnTo>
                    <a:pt x="928" y="1716"/>
                  </a:lnTo>
                  <a:lnTo>
                    <a:pt x="928" y="1717"/>
                  </a:lnTo>
                  <a:lnTo>
                    <a:pt x="929" y="1718"/>
                  </a:lnTo>
                  <a:lnTo>
                    <a:pt x="929" y="1720"/>
                  </a:lnTo>
                  <a:lnTo>
                    <a:pt x="928" y="1722"/>
                  </a:lnTo>
                  <a:lnTo>
                    <a:pt x="927" y="1725"/>
                  </a:lnTo>
                  <a:lnTo>
                    <a:pt x="925" y="1725"/>
                  </a:lnTo>
                  <a:lnTo>
                    <a:pt x="922" y="1727"/>
                  </a:lnTo>
                  <a:lnTo>
                    <a:pt x="915" y="1725"/>
                  </a:lnTo>
                  <a:lnTo>
                    <a:pt x="913" y="1725"/>
                  </a:lnTo>
                  <a:lnTo>
                    <a:pt x="908" y="1725"/>
                  </a:lnTo>
                  <a:lnTo>
                    <a:pt x="906" y="1725"/>
                  </a:lnTo>
                  <a:lnTo>
                    <a:pt x="903" y="1725"/>
                  </a:lnTo>
                  <a:lnTo>
                    <a:pt x="901" y="1725"/>
                  </a:lnTo>
                  <a:lnTo>
                    <a:pt x="900" y="1725"/>
                  </a:lnTo>
                  <a:lnTo>
                    <a:pt x="899" y="1725"/>
                  </a:lnTo>
                  <a:lnTo>
                    <a:pt x="895" y="1724"/>
                  </a:lnTo>
                  <a:lnTo>
                    <a:pt x="894" y="1724"/>
                  </a:lnTo>
                  <a:lnTo>
                    <a:pt x="883" y="1724"/>
                  </a:lnTo>
                  <a:lnTo>
                    <a:pt x="880" y="1725"/>
                  </a:lnTo>
                  <a:lnTo>
                    <a:pt x="879" y="1725"/>
                  </a:lnTo>
                  <a:lnTo>
                    <a:pt x="876" y="1725"/>
                  </a:lnTo>
                  <a:lnTo>
                    <a:pt x="874" y="1722"/>
                  </a:lnTo>
                  <a:lnTo>
                    <a:pt x="873" y="1722"/>
                  </a:lnTo>
                  <a:lnTo>
                    <a:pt x="861" y="1722"/>
                  </a:lnTo>
                  <a:lnTo>
                    <a:pt x="857" y="1723"/>
                  </a:lnTo>
                  <a:lnTo>
                    <a:pt x="855" y="1725"/>
                  </a:lnTo>
                  <a:lnTo>
                    <a:pt x="853" y="1730"/>
                  </a:lnTo>
                  <a:lnTo>
                    <a:pt x="851" y="1735"/>
                  </a:lnTo>
                  <a:lnTo>
                    <a:pt x="850" y="1741"/>
                  </a:lnTo>
                  <a:lnTo>
                    <a:pt x="850" y="1742"/>
                  </a:lnTo>
                  <a:lnTo>
                    <a:pt x="848" y="1742"/>
                  </a:lnTo>
                  <a:lnTo>
                    <a:pt x="845" y="1741"/>
                  </a:lnTo>
                  <a:lnTo>
                    <a:pt x="845" y="1741"/>
                  </a:lnTo>
                  <a:lnTo>
                    <a:pt x="844" y="1742"/>
                  </a:lnTo>
                  <a:lnTo>
                    <a:pt x="841" y="1746"/>
                  </a:lnTo>
                  <a:lnTo>
                    <a:pt x="840" y="1747"/>
                  </a:lnTo>
                  <a:lnTo>
                    <a:pt x="837" y="1748"/>
                  </a:lnTo>
                  <a:lnTo>
                    <a:pt x="822" y="1750"/>
                  </a:lnTo>
                  <a:lnTo>
                    <a:pt x="818" y="1751"/>
                  </a:lnTo>
                  <a:lnTo>
                    <a:pt x="817" y="1754"/>
                  </a:lnTo>
                  <a:lnTo>
                    <a:pt x="816" y="1759"/>
                  </a:lnTo>
                  <a:lnTo>
                    <a:pt x="815" y="1762"/>
                  </a:lnTo>
                  <a:lnTo>
                    <a:pt x="816" y="1770"/>
                  </a:lnTo>
                  <a:lnTo>
                    <a:pt x="815" y="1774"/>
                  </a:lnTo>
                  <a:lnTo>
                    <a:pt x="814" y="1777"/>
                  </a:lnTo>
                  <a:lnTo>
                    <a:pt x="811" y="1780"/>
                  </a:lnTo>
                  <a:lnTo>
                    <a:pt x="810" y="1782"/>
                  </a:lnTo>
                  <a:lnTo>
                    <a:pt x="810" y="1783"/>
                  </a:lnTo>
                  <a:lnTo>
                    <a:pt x="811" y="1785"/>
                  </a:lnTo>
                  <a:lnTo>
                    <a:pt x="812" y="1785"/>
                  </a:lnTo>
                  <a:lnTo>
                    <a:pt x="815" y="1783"/>
                  </a:lnTo>
                  <a:lnTo>
                    <a:pt x="817" y="1785"/>
                  </a:lnTo>
                  <a:lnTo>
                    <a:pt x="817" y="1785"/>
                  </a:lnTo>
                  <a:lnTo>
                    <a:pt x="817" y="1786"/>
                  </a:lnTo>
                  <a:lnTo>
                    <a:pt x="817" y="1788"/>
                  </a:lnTo>
                  <a:lnTo>
                    <a:pt x="817" y="1789"/>
                  </a:lnTo>
                  <a:lnTo>
                    <a:pt x="816" y="1790"/>
                  </a:lnTo>
                  <a:lnTo>
                    <a:pt x="814" y="1792"/>
                  </a:lnTo>
                  <a:lnTo>
                    <a:pt x="812" y="1793"/>
                  </a:lnTo>
                  <a:lnTo>
                    <a:pt x="811" y="1795"/>
                  </a:lnTo>
                  <a:lnTo>
                    <a:pt x="810" y="1799"/>
                  </a:lnTo>
                  <a:lnTo>
                    <a:pt x="811" y="1802"/>
                  </a:lnTo>
                  <a:lnTo>
                    <a:pt x="812" y="1806"/>
                  </a:lnTo>
                  <a:lnTo>
                    <a:pt x="812" y="1805"/>
                  </a:lnTo>
                  <a:lnTo>
                    <a:pt x="816" y="1803"/>
                  </a:lnTo>
                  <a:lnTo>
                    <a:pt x="828" y="1802"/>
                  </a:lnTo>
                  <a:lnTo>
                    <a:pt x="829" y="1801"/>
                  </a:lnTo>
                  <a:lnTo>
                    <a:pt x="829" y="1800"/>
                  </a:lnTo>
                  <a:lnTo>
                    <a:pt x="830" y="1799"/>
                  </a:lnTo>
                  <a:lnTo>
                    <a:pt x="830" y="1798"/>
                  </a:lnTo>
                  <a:lnTo>
                    <a:pt x="831" y="1798"/>
                  </a:lnTo>
                  <a:lnTo>
                    <a:pt x="832" y="1798"/>
                  </a:lnTo>
                  <a:lnTo>
                    <a:pt x="832" y="1796"/>
                  </a:lnTo>
                  <a:lnTo>
                    <a:pt x="834" y="1793"/>
                  </a:lnTo>
                  <a:lnTo>
                    <a:pt x="837" y="1792"/>
                  </a:lnTo>
                  <a:lnTo>
                    <a:pt x="840" y="1789"/>
                  </a:lnTo>
                  <a:lnTo>
                    <a:pt x="851" y="1788"/>
                  </a:lnTo>
                  <a:lnTo>
                    <a:pt x="853" y="1788"/>
                  </a:lnTo>
                  <a:lnTo>
                    <a:pt x="854" y="1788"/>
                  </a:lnTo>
                  <a:lnTo>
                    <a:pt x="854" y="1787"/>
                  </a:lnTo>
                  <a:lnTo>
                    <a:pt x="855" y="1786"/>
                  </a:lnTo>
                  <a:lnTo>
                    <a:pt x="856" y="1785"/>
                  </a:lnTo>
                  <a:lnTo>
                    <a:pt x="856" y="1786"/>
                  </a:lnTo>
                  <a:lnTo>
                    <a:pt x="855" y="1787"/>
                  </a:lnTo>
                  <a:lnTo>
                    <a:pt x="854" y="1789"/>
                  </a:lnTo>
                  <a:lnTo>
                    <a:pt x="853" y="1789"/>
                  </a:lnTo>
                  <a:lnTo>
                    <a:pt x="840" y="1792"/>
                  </a:lnTo>
                  <a:lnTo>
                    <a:pt x="837" y="1793"/>
                  </a:lnTo>
                  <a:lnTo>
                    <a:pt x="837" y="1794"/>
                  </a:lnTo>
                  <a:lnTo>
                    <a:pt x="835" y="1796"/>
                  </a:lnTo>
                  <a:lnTo>
                    <a:pt x="835" y="1798"/>
                  </a:lnTo>
                  <a:lnTo>
                    <a:pt x="834" y="1798"/>
                  </a:lnTo>
                  <a:lnTo>
                    <a:pt x="832" y="1800"/>
                  </a:lnTo>
                  <a:lnTo>
                    <a:pt x="831" y="1801"/>
                  </a:lnTo>
                  <a:lnTo>
                    <a:pt x="832" y="1802"/>
                  </a:lnTo>
                  <a:lnTo>
                    <a:pt x="834" y="1803"/>
                  </a:lnTo>
                  <a:lnTo>
                    <a:pt x="836" y="1805"/>
                  </a:lnTo>
                  <a:lnTo>
                    <a:pt x="838" y="1805"/>
                  </a:lnTo>
                  <a:lnTo>
                    <a:pt x="838" y="1803"/>
                  </a:lnTo>
                  <a:lnTo>
                    <a:pt x="837" y="1803"/>
                  </a:lnTo>
                  <a:lnTo>
                    <a:pt x="837" y="1802"/>
                  </a:lnTo>
                  <a:lnTo>
                    <a:pt x="842" y="1802"/>
                  </a:lnTo>
                  <a:lnTo>
                    <a:pt x="844" y="1801"/>
                  </a:lnTo>
                  <a:lnTo>
                    <a:pt x="845" y="1801"/>
                  </a:lnTo>
                  <a:lnTo>
                    <a:pt x="849" y="1800"/>
                  </a:lnTo>
                  <a:lnTo>
                    <a:pt x="853" y="1799"/>
                  </a:lnTo>
                  <a:lnTo>
                    <a:pt x="857" y="1799"/>
                  </a:lnTo>
                  <a:lnTo>
                    <a:pt x="858" y="1799"/>
                  </a:lnTo>
                  <a:lnTo>
                    <a:pt x="860" y="1798"/>
                  </a:lnTo>
                  <a:lnTo>
                    <a:pt x="861" y="1798"/>
                  </a:lnTo>
                  <a:lnTo>
                    <a:pt x="862" y="1796"/>
                  </a:lnTo>
                  <a:lnTo>
                    <a:pt x="866" y="1796"/>
                  </a:lnTo>
                  <a:lnTo>
                    <a:pt x="866" y="1795"/>
                  </a:lnTo>
                  <a:lnTo>
                    <a:pt x="866" y="1794"/>
                  </a:lnTo>
                  <a:lnTo>
                    <a:pt x="866" y="1792"/>
                  </a:lnTo>
                  <a:lnTo>
                    <a:pt x="866" y="1788"/>
                  </a:lnTo>
                  <a:lnTo>
                    <a:pt x="869" y="1788"/>
                  </a:lnTo>
                  <a:lnTo>
                    <a:pt x="871" y="1788"/>
                  </a:lnTo>
                  <a:lnTo>
                    <a:pt x="874" y="1787"/>
                  </a:lnTo>
                  <a:lnTo>
                    <a:pt x="875" y="1786"/>
                  </a:lnTo>
                  <a:lnTo>
                    <a:pt x="876" y="1785"/>
                  </a:lnTo>
                  <a:lnTo>
                    <a:pt x="877" y="1785"/>
                  </a:lnTo>
                  <a:lnTo>
                    <a:pt x="879" y="1786"/>
                  </a:lnTo>
                  <a:lnTo>
                    <a:pt x="880" y="1786"/>
                  </a:lnTo>
                  <a:lnTo>
                    <a:pt x="881" y="1786"/>
                  </a:lnTo>
                  <a:lnTo>
                    <a:pt x="883" y="1787"/>
                  </a:lnTo>
                  <a:lnTo>
                    <a:pt x="887" y="1787"/>
                  </a:lnTo>
                  <a:lnTo>
                    <a:pt x="889" y="1788"/>
                  </a:lnTo>
                  <a:lnTo>
                    <a:pt x="892" y="1790"/>
                  </a:lnTo>
                  <a:lnTo>
                    <a:pt x="892" y="1794"/>
                  </a:lnTo>
                  <a:lnTo>
                    <a:pt x="892" y="1795"/>
                  </a:lnTo>
                  <a:lnTo>
                    <a:pt x="890" y="1795"/>
                  </a:lnTo>
                  <a:lnTo>
                    <a:pt x="889" y="1795"/>
                  </a:lnTo>
                  <a:lnTo>
                    <a:pt x="889" y="1796"/>
                  </a:lnTo>
                  <a:lnTo>
                    <a:pt x="889" y="1800"/>
                  </a:lnTo>
                  <a:lnTo>
                    <a:pt x="889" y="1801"/>
                  </a:lnTo>
                  <a:lnTo>
                    <a:pt x="890" y="1802"/>
                  </a:lnTo>
                  <a:lnTo>
                    <a:pt x="889" y="1805"/>
                  </a:lnTo>
                  <a:lnTo>
                    <a:pt x="890" y="1806"/>
                  </a:lnTo>
                  <a:lnTo>
                    <a:pt x="892" y="1807"/>
                  </a:lnTo>
                  <a:lnTo>
                    <a:pt x="893" y="1805"/>
                  </a:lnTo>
                  <a:lnTo>
                    <a:pt x="895" y="1802"/>
                  </a:lnTo>
                  <a:lnTo>
                    <a:pt x="896" y="1802"/>
                  </a:lnTo>
                  <a:lnTo>
                    <a:pt x="900" y="1805"/>
                  </a:lnTo>
                  <a:lnTo>
                    <a:pt x="897" y="1806"/>
                  </a:lnTo>
                  <a:lnTo>
                    <a:pt x="894" y="1806"/>
                  </a:lnTo>
                  <a:lnTo>
                    <a:pt x="893" y="1808"/>
                  </a:lnTo>
                  <a:lnTo>
                    <a:pt x="893" y="1809"/>
                  </a:lnTo>
                  <a:lnTo>
                    <a:pt x="892" y="1813"/>
                  </a:lnTo>
                  <a:lnTo>
                    <a:pt x="892" y="1815"/>
                  </a:lnTo>
                  <a:lnTo>
                    <a:pt x="889" y="1815"/>
                  </a:lnTo>
                  <a:lnTo>
                    <a:pt x="881" y="1813"/>
                  </a:lnTo>
                  <a:lnTo>
                    <a:pt x="880" y="1814"/>
                  </a:lnTo>
                  <a:lnTo>
                    <a:pt x="879" y="1814"/>
                  </a:lnTo>
                  <a:lnTo>
                    <a:pt x="879" y="1815"/>
                  </a:lnTo>
                  <a:lnTo>
                    <a:pt x="877" y="1814"/>
                  </a:lnTo>
                  <a:lnTo>
                    <a:pt x="877" y="1813"/>
                  </a:lnTo>
                  <a:lnTo>
                    <a:pt x="876" y="1813"/>
                  </a:lnTo>
                  <a:lnTo>
                    <a:pt x="875" y="1813"/>
                  </a:lnTo>
                  <a:lnTo>
                    <a:pt x="874" y="1814"/>
                  </a:lnTo>
                  <a:lnTo>
                    <a:pt x="874" y="1814"/>
                  </a:lnTo>
                  <a:lnTo>
                    <a:pt x="870" y="1819"/>
                  </a:lnTo>
                  <a:lnTo>
                    <a:pt x="867" y="1821"/>
                  </a:lnTo>
                  <a:lnTo>
                    <a:pt x="866" y="1822"/>
                  </a:lnTo>
                  <a:lnTo>
                    <a:pt x="864" y="1822"/>
                  </a:lnTo>
                  <a:lnTo>
                    <a:pt x="861" y="1822"/>
                  </a:lnTo>
                  <a:lnTo>
                    <a:pt x="860" y="1822"/>
                  </a:lnTo>
                  <a:lnTo>
                    <a:pt x="858" y="1824"/>
                  </a:lnTo>
                  <a:lnTo>
                    <a:pt x="856" y="1827"/>
                  </a:lnTo>
                  <a:lnTo>
                    <a:pt x="855" y="1828"/>
                  </a:lnTo>
                  <a:lnTo>
                    <a:pt x="853" y="1829"/>
                  </a:lnTo>
                  <a:lnTo>
                    <a:pt x="848" y="1831"/>
                  </a:lnTo>
                  <a:lnTo>
                    <a:pt x="847" y="1832"/>
                  </a:lnTo>
                  <a:lnTo>
                    <a:pt x="841" y="1832"/>
                  </a:lnTo>
                  <a:lnTo>
                    <a:pt x="838" y="1833"/>
                  </a:lnTo>
                  <a:lnTo>
                    <a:pt x="837" y="1833"/>
                  </a:lnTo>
                  <a:lnTo>
                    <a:pt x="831" y="1832"/>
                  </a:lnTo>
                  <a:lnTo>
                    <a:pt x="829" y="1832"/>
                  </a:lnTo>
                  <a:lnTo>
                    <a:pt x="828" y="1834"/>
                  </a:lnTo>
                  <a:lnTo>
                    <a:pt x="827" y="1835"/>
                  </a:lnTo>
                  <a:lnTo>
                    <a:pt x="825" y="1837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0"/>
                  </a:lnTo>
                  <a:lnTo>
                    <a:pt x="824" y="1840"/>
                  </a:lnTo>
                  <a:lnTo>
                    <a:pt x="823" y="1842"/>
                  </a:lnTo>
                  <a:lnTo>
                    <a:pt x="823" y="1844"/>
                  </a:lnTo>
                  <a:lnTo>
                    <a:pt x="823" y="1846"/>
                  </a:lnTo>
                  <a:lnTo>
                    <a:pt x="823" y="1848"/>
                  </a:lnTo>
                  <a:lnTo>
                    <a:pt x="824" y="1847"/>
                  </a:lnTo>
                  <a:lnTo>
                    <a:pt x="824" y="1846"/>
                  </a:lnTo>
                  <a:lnTo>
                    <a:pt x="828" y="1844"/>
                  </a:lnTo>
                  <a:lnTo>
                    <a:pt x="830" y="1844"/>
                  </a:lnTo>
                  <a:lnTo>
                    <a:pt x="834" y="1845"/>
                  </a:lnTo>
                  <a:lnTo>
                    <a:pt x="837" y="1847"/>
                  </a:lnTo>
                  <a:lnTo>
                    <a:pt x="838" y="1848"/>
                  </a:lnTo>
                  <a:lnTo>
                    <a:pt x="840" y="1850"/>
                  </a:lnTo>
                  <a:lnTo>
                    <a:pt x="841" y="1852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0" y="1855"/>
                  </a:lnTo>
                  <a:lnTo>
                    <a:pt x="818" y="1852"/>
                  </a:lnTo>
                  <a:lnTo>
                    <a:pt x="818" y="1851"/>
                  </a:lnTo>
                  <a:lnTo>
                    <a:pt x="817" y="1848"/>
                  </a:lnTo>
                  <a:lnTo>
                    <a:pt x="817" y="1846"/>
                  </a:lnTo>
                  <a:lnTo>
                    <a:pt x="816" y="1846"/>
                  </a:lnTo>
                  <a:lnTo>
                    <a:pt x="814" y="1848"/>
                  </a:lnTo>
                  <a:lnTo>
                    <a:pt x="811" y="1850"/>
                  </a:lnTo>
                  <a:lnTo>
                    <a:pt x="810" y="1850"/>
                  </a:lnTo>
                  <a:lnTo>
                    <a:pt x="806" y="1851"/>
                  </a:lnTo>
                  <a:lnTo>
                    <a:pt x="804" y="1851"/>
                  </a:lnTo>
                  <a:lnTo>
                    <a:pt x="803" y="1852"/>
                  </a:lnTo>
                  <a:lnTo>
                    <a:pt x="801" y="1855"/>
                  </a:lnTo>
                  <a:lnTo>
                    <a:pt x="798" y="1857"/>
                  </a:lnTo>
                  <a:lnTo>
                    <a:pt x="793" y="1859"/>
                  </a:lnTo>
                  <a:lnTo>
                    <a:pt x="789" y="1859"/>
                  </a:lnTo>
                  <a:lnTo>
                    <a:pt x="788" y="1857"/>
                  </a:lnTo>
                  <a:lnTo>
                    <a:pt x="785" y="1858"/>
                  </a:lnTo>
                  <a:lnTo>
                    <a:pt x="782" y="1855"/>
                  </a:lnTo>
                  <a:lnTo>
                    <a:pt x="778" y="1853"/>
                  </a:lnTo>
                  <a:lnTo>
                    <a:pt x="776" y="1852"/>
                  </a:lnTo>
                  <a:lnTo>
                    <a:pt x="776" y="1853"/>
                  </a:lnTo>
                  <a:lnTo>
                    <a:pt x="777" y="1855"/>
                  </a:lnTo>
                  <a:lnTo>
                    <a:pt x="778" y="1858"/>
                  </a:lnTo>
                  <a:lnTo>
                    <a:pt x="779" y="1861"/>
                  </a:lnTo>
                  <a:lnTo>
                    <a:pt x="780" y="1867"/>
                  </a:lnTo>
                  <a:lnTo>
                    <a:pt x="782" y="1870"/>
                  </a:lnTo>
                  <a:lnTo>
                    <a:pt x="783" y="1873"/>
                  </a:lnTo>
                  <a:lnTo>
                    <a:pt x="785" y="1874"/>
                  </a:lnTo>
                  <a:lnTo>
                    <a:pt x="785" y="1876"/>
                  </a:lnTo>
                  <a:lnTo>
                    <a:pt x="789" y="1880"/>
                  </a:lnTo>
                  <a:lnTo>
                    <a:pt x="792" y="1886"/>
                  </a:lnTo>
                  <a:lnTo>
                    <a:pt x="795" y="1887"/>
                  </a:lnTo>
                  <a:lnTo>
                    <a:pt x="797" y="1885"/>
                  </a:lnTo>
                  <a:lnTo>
                    <a:pt x="796" y="1885"/>
                  </a:lnTo>
                  <a:lnTo>
                    <a:pt x="793" y="1884"/>
                  </a:lnTo>
                  <a:lnTo>
                    <a:pt x="793" y="1883"/>
                  </a:lnTo>
                  <a:lnTo>
                    <a:pt x="793" y="1881"/>
                  </a:lnTo>
                  <a:lnTo>
                    <a:pt x="795" y="1881"/>
                  </a:lnTo>
                  <a:lnTo>
                    <a:pt x="801" y="1881"/>
                  </a:lnTo>
                  <a:lnTo>
                    <a:pt x="802" y="1883"/>
                  </a:lnTo>
                  <a:lnTo>
                    <a:pt x="804" y="1884"/>
                  </a:lnTo>
                  <a:lnTo>
                    <a:pt x="812" y="1892"/>
                  </a:lnTo>
                  <a:lnTo>
                    <a:pt x="815" y="1894"/>
                  </a:lnTo>
                  <a:lnTo>
                    <a:pt x="816" y="1896"/>
                  </a:lnTo>
                  <a:lnTo>
                    <a:pt x="817" y="1897"/>
                  </a:lnTo>
                  <a:lnTo>
                    <a:pt x="817" y="1899"/>
                  </a:lnTo>
                  <a:lnTo>
                    <a:pt x="817" y="1902"/>
                  </a:lnTo>
                  <a:lnTo>
                    <a:pt x="837" y="1912"/>
                  </a:lnTo>
                  <a:lnTo>
                    <a:pt x="838" y="1913"/>
                  </a:lnTo>
                  <a:lnTo>
                    <a:pt x="838" y="1916"/>
                  </a:lnTo>
                  <a:lnTo>
                    <a:pt x="838" y="1918"/>
                  </a:lnTo>
                  <a:lnTo>
                    <a:pt x="838" y="1920"/>
                  </a:lnTo>
                  <a:lnTo>
                    <a:pt x="837" y="1922"/>
                  </a:lnTo>
                  <a:lnTo>
                    <a:pt x="836" y="1922"/>
                  </a:lnTo>
                  <a:lnTo>
                    <a:pt x="835" y="1922"/>
                  </a:lnTo>
                  <a:lnTo>
                    <a:pt x="834" y="1922"/>
                  </a:lnTo>
                  <a:lnTo>
                    <a:pt x="832" y="1922"/>
                  </a:lnTo>
                  <a:lnTo>
                    <a:pt x="831" y="1922"/>
                  </a:lnTo>
                  <a:lnTo>
                    <a:pt x="829" y="1922"/>
                  </a:lnTo>
                  <a:lnTo>
                    <a:pt x="827" y="1922"/>
                  </a:lnTo>
                  <a:lnTo>
                    <a:pt x="825" y="1920"/>
                  </a:lnTo>
                  <a:lnTo>
                    <a:pt x="822" y="1916"/>
                  </a:lnTo>
                  <a:lnTo>
                    <a:pt x="818" y="1915"/>
                  </a:lnTo>
                  <a:lnTo>
                    <a:pt x="816" y="1910"/>
                  </a:lnTo>
                  <a:lnTo>
                    <a:pt x="815" y="1910"/>
                  </a:lnTo>
                  <a:lnTo>
                    <a:pt x="812" y="1910"/>
                  </a:lnTo>
                  <a:lnTo>
                    <a:pt x="811" y="1911"/>
                  </a:lnTo>
                  <a:lnTo>
                    <a:pt x="810" y="1911"/>
                  </a:lnTo>
                  <a:lnTo>
                    <a:pt x="808" y="1912"/>
                  </a:lnTo>
                  <a:lnTo>
                    <a:pt x="808" y="1915"/>
                  </a:lnTo>
                  <a:lnTo>
                    <a:pt x="808" y="1919"/>
                  </a:lnTo>
                  <a:lnTo>
                    <a:pt x="808" y="1920"/>
                  </a:lnTo>
                  <a:lnTo>
                    <a:pt x="806" y="1920"/>
                  </a:lnTo>
                  <a:lnTo>
                    <a:pt x="806" y="1922"/>
                  </a:lnTo>
                  <a:lnTo>
                    <a:pt x="805" y="1925"/>
                  </a:lnTo>
                  <a:lnTo>
                    <a:pt x="804" y="1928"/>
                  </a:lnTo>
                  <a:lnTo>
                    <a:pt x="804" y="1929"/>
                  </a:lnTo>
                  <a:lnTo>
                    <a:pt x="803" y="1930"/>
                  </a:lnTo>
                  <a:lnTo>
                    <a:pt x="803" y="1931"/>
                  </a:lnTo>
                  <a:lnTo>
                    <a:pt x="801" y="1937"/>
                  </a:lnTo>
                  <a:lnTo>
                    <a:pt x="799" y="1941"/>
                  </a:lnTo>
                  <a:lnTo>
                    <a:pt x="798" y="1942"/>
                  </a:lnTo>
                  <a:lnTo>
                    <a:pt x="799" y="1944"/>
                  </a:lnTo>
                  <a:lnTo>
                    <a:pt x="798" y="1945"/>
                  </a:lnTo>
                  <a:lnTo>
                    <a:pt x="796" y="1944"/>
                  </a:lnTo>
                  <a:lnTo>
                    <a:pt x="795" y="1943"/>
                  </a:lnTo>
                  <a:lnTo>
                    <a:pt x="796" y="1941"/>
                  </a:lnTo>
                  <a:lnTo>
                    <a:pt x="799" y="1937"/>
                  </a:lnTo>
                  <a:lnTo>
                    <a:pt x="801" y="1935"/>
                  </a:lnTo>
                  <a:lnTo>
                    <a:pt x="802" y="1932"/>
                  </a:lnTo>
                  <a:lnTo>
                    <a:pt x="802" y="1930"/>
                  </a:lnTo>
                  <a:lnTo>
                    <a:pt x="801" y="1930"/>
                  </a:lnTo>
                  <a:lnTo>
                    <a:pt x="798" y="1930"/>
                  </a:lnTo>
                  <a:lnTo>
                    <a:pt x="798" y="1929"/>
                  </a:lnTo>
                  <a:lnTo>
                    <a:pt x="798" y="1926"/>
                  </a:lnTo>
                  <a:lnTo>
                    <a:pt x="799" y="1925"/>
                  </a:lnTo>
                  <a:lnTo>
                    <a:pt x="801" y="1924"/>
                  </a:lnTo>
                  <a:lnTo>
                    <a:pt x="801" y="1923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8" y="1923"/>
                  </a:lnTo>
                  <a:lnTo>
                    <a:pt x="798" y="1922"/>
                  </a:lnTo>
                  <a:lnTo>
                    <a:pt x="802" y="1919"/>
                  </a:lnTo>
                  <a:lnTo>
                    <a:pt x="798" y="1919"/>
                  </a:lnTo>
                  <a:lnTo>
                    <a:pt x="793" y="1920"/>
                  </a:lnTo>
                  <a:lnTo>
                    <a:pt x="790" y="1923"/>
                  </a:lnTo>
                  <a:lnTo>
                    <a:pt x="789" y="1925"/>
                  </a:lnTo>
                  <a:lnTo>
                    <a:pt x="789" y="1930"/>
                  </a:lnTo>
                  <a:lnTo>
                    <a:pt x="786" y="1942"/>
                  </a:lnTo>
                  <a:lnTo>
                    <a:pt x="785" y="1946"/>
                  </a:lnTo>
                  <a:lnTo>
                    <a:pt x="784" y="1950"/>
                  </a:lnTo>
                  <a:lnTo>
                    <a:pt x="783" y="1952"/>
                  </a:lnTo>
                  <a:lnTo>
                    <a:pt x="782" y="1952"/>
                  </a:lnTo>
                  <a:lnTo>
                    <a:pt x="780" y="1954"/>
                  </a:lnTo>
                  <a:lnTo>
                    <a:pt x="778" y="1954"/>
                  </a:lnTo>
                  <a:lnTo>
                    <a:pt x="771" y="1959"/>
                  </a:lnTo>
                  <a:lnTo>
                    <a:pt x="770" y="1961"/>
                  </a:lnTo>
                  <a:lnTo>
                    <a:pt x="771" y="1962"/>
                  </a:lnTo>
                  <a:lnTo>
                    <a:pt x="772" y="1963"/>
                  </a:lnTo>
                  <a:lnTo>
                    <a:pt x="773" y="1964"/>
                  </a:lnTo>
                  <a:lnTo>
                    <a:pt x="773" y="1965"/>
                  </a:lnTo>
                  <a:lnTo>
                    <a:pt x="771" y="1964"/>
                  </a:lnTo>
                  <a:lnTo>
                    <a:pt x="771" y="1967"/>
                  </a:lnTo>
                  <a:lnTo>
                    <a:pt x="770" y="1965"/>
                  </a:lnTo>
                  <a:lnTo>
                    <a:pt x="769" y="1964"/>
                  </a:lnTo>
                  <a:lnTo>
                    <a:pt x="766" y="1963"/>
                  </a:lnTo>
                  <a:lnTo>
                    <a:pt x="767" y="1962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5" y="1962"/>
                  </a:lnTo>
                  <a:lnTo>
                    <a:pt x="765" y="1964"/>
                  </a:lnTo>
                  <a:lnTo>
                    <a:pt x="764" y="1968"/>
                  </a:lnTo>
                  <a:lnTo>
                    <a:pt x="764" y="1971"/>
                  </a:lnTo>
                  <a:lnTo>
                    <a:pt x="765" y="1978"/>
                  </a:lnTo>
                  <a:lnTo>
                    <a:pt x="765" y="1982"/>
                  </a:lnTo>
                  <a:lnTo>
                    <a:pt x="764" y="1984"/>
                  </a:lnTo>
                  <a:lnTo>
                    <a:pt x="764" y="1985"/>
                  </a:lnTo>
                  <a:lnTo>
                    <a:pt x="765" y="1987"/>
                  </a:lnTo>
                  <a:lnTo>
                    <a:pt x="766" y="1987"/>
                  </a:lnTo>
                  <a:lnTo>
                    <a:pt x="767" y="1985"/>
                  </a:lnTo>
                  <a:lnTo>
                    <a:pt x="769" y="1983"/>
                  </a:lnTo>
                  <a:lnTo>
                    <a:pt x="769" y="1978"/>
                  </a:lnTo>
                  <a:lnTo>
                    <a:pt x="770" y="1978"/>
                  </a:lnTo>
                  <a:lnTo>
                    <a:pt x="770" y="1977"/>
                  </a:lnTo>
                  <a:lnTo>
                    <a:pt x="769" y="1977"/>
                  </a:lnTo>
                  <a:lnTo>
                    <a:pt x="769" y="1976"/>
                  </a:lnTo>
                  <a:lnTo>
                    <a:pt x="769" y="1975"/>
                  </a:lnTo>
                  <a:lnTo>
                    <a:pt x="767" y="1974"/>
                  </a:lnTo>
                  <a:lnTo>
                    <a:pt x="767" y="1972"/>
                  </a:lnTo>
                  <a:lnTo>
                    <a:pt x="769" y="1972"/>
                  </a:lnTo>
                  <a:lnTo>
                    <a:pt x="770" y="1972"/>
                  </a:lnTo>
                  <a:lnTo>
                    <a:pt x="770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7" y="1968"/>
                  </a:lnTo>
                  <a:lnTo>
                    <a:pt x="767" y="1967"/>
                  </a:lnTo>
                  <a:lnTo>
                    <a:pt x="769" y="1968"/>
                  </a:lnTo>
                  <a:lnTo>
                    <a:pt x="769" y="1969"/>
                  </a:lnTo>
                  <a:lnTo>
                    <a:pt x="770" y="1970"/>
                  </a:lnTo>
                  <a:lnTo>
                    <a:pt x="771" y="1970"/>
                  </a:lnTo>
                  <a:lnTo>
                    <a:pt x="772" y="1971"/>
                  </a:lnTo>
                  <a:lnTo>
                    <a:pt x="773" y="1971"/>
                  </a:lnTo>
                  <a:lnTo>
                    <a:pt x="773" y="1974"/>
                  </a:lnTo>
                  <a:lnTo>
                    <a:pt x="772" y="1980"/>
                  </a:lnTo>
                  <a:lnTo>
                    <a:pt x="772" y="1981"/>
                  </a:lnTo>
                  <a:lnTo>
                    <a:pt x="773" y="1981"/>
                  </a:lnTo>
                  <a:lnTo>
                    <a:pt x="776" y="1982"/>
                  </a:lnTo>
                  <a:lnTo>
                    <a:pt x="777" y="1983"/>
                  </a:lnTo>
                  <a:lnTo>
                    <a:pt x="777" y="1984"/>
                  </a:lnTo>
                  <a:lnTo>
                    <a:pt x="776" y="1983"/>
                  </a:lnTo>
                  <a:lnTo>
                    <a:pt x="775" y="1983"/>
                  </a:lnTo>
                  <a:lnTo>
                    <a:pt x="773" y="1982"/>
                  </a:lnTo>
                  <a:lnTo>
                    <a:pt x="773" y="1984"/>
                  </a:lnTo>
                  <a:lnTo>
                    <a:pt x="775" y="1985"/>
                  </a:lnTo>
                  <a:lnTo>
                    <a:pt x="775" y="1987"/>
                  </a:lnTo>
                  <a:lnTo>
                    <a:pt x="775" y="1990"/>
                  </a:lnTo>
                  <a:lnTo>
                    <a:pt x="776" y="1990"/>
                  </a:lnTo>
                  <a:lnTo>
                    <a:pt x="777" y="1989"/>
                  </a:lnTo>
                  <a:lnTo>
                    <a:pt x="777" y="1990"/>
                  </a:lnTo>
                  <a:lnTo>
                    <a:pt x="776" y="1990"/>
                  </a:lnTo>
                  <a:lnTo>
                    <a:pt x="776" y="1991"/>
                  </a:lnTo>
                  <a:lnTo>
                    <a:pt x="775" y="1994"/>
                  </a:lnTo>
                  <a:lnTo>
                    <a:pt x="773" y="1994"/>
                  </a:lnTo>
                  <a:lnTo>
                    <a:pt x="773" y="1995"/>
                  </a:lnTo>
                  <a:lnTo>
                    <a:pt x="773" y="1996"/>
                  </a:lnTo>
                  <a:lnTo>
                    <a:pt x="775" y="1996"/>
                  </a:lnTo>
                  <a:lnTo>
                    <a:pt x="776" y="1998"/>
                  </a:lnTo>
                  <a:lnTo>
                    <a:pt x="776" y="2000"/>
                  </a:lnTo>
                  <a:lnTo>
                    <a:pt x="775" y="2000"/>
                  </a:lnTo>
                  <a:lnTo>
                    <a:pt x="773" y="2000"/>
                  </a:lnTo>
                  <a:lnTo>
                    <a:pt x="771" y="1998"/>
                  </a:lnTo>
                  <a:lnTo>
                    <a:pt x="770" y="1998"/>
                  </a:lnTo>
                  <a:lnTo>
                    <a:pt x="769" y="1998"/>
                  </a:lnTo>
                  <a:lnTo>
                    <a:pt x="769" y="1997"/>
                  </a:lnTo>
                  <a:lnTo>
                    <a:pt x="769" y="1996"/>
                  </a:lnTo>
                  <a:lnTo>
                    <a:pt x="767" y="1996"/>
                  </a:lnTo>
                  <a:lnTo>
                    <a:pt x="767" y="1998"/>
                  </a:lnTo>
                  <a:lnTo>
                    <a:pt x="766" y="2000"/>
                  </a:lnTo>
                  <a:lnTo>
                    <a:pt x="764" y="2001"/>
                  </a:lnTo>
                  <a:lnTo>
                    <a:pt x="763" y="2000"/>
                  </a:lnTo>
                  <a:lnTo>
                    <a:pt x="764" y="2000"/>
                  </a:lnTo>
                  <a:lnTo>
                    <a:pt x="765" y="1998"/>
                  </a:lnTo>
                  <a:lnTo>
                    <a:pt x="766" y="1998"/>
                  </a:lnTo>
                  <a:lnTo>
                    <a:pt x="766" y="1997"/>
                  </a:lnTo>
                  <a:lnTo>
                    <a:pt x="765" y="1996"/>
                  </a:lnTo>
                  <a:lnTo>
                    <a:pt x="764" y="1995"/>
                  </a:lnTo>
                  <a:lnTo>
                    <a:pt x="763" y="1995"/>
                  </a:lnTo>
                  <a:lnTo>
                    <a:pt x="762" y="1995"/>
                  </a:lnTo>
                  <a:lnTo>
                    <a:pt x="760" y="1995"/>
                  </a:lnTo>
                  <a:lnTo>
                    <a:pt x="760" y="1996"/>
                  </a:lnTo>
                  <a:lnTo>
                    <a:pt x="759" y="1996"/>
                  </a:lnTo>
                  <a:lnTo>
                    <a:pt x="760" y="1993"/>
                  </a:lnTo>
                  <a:lnTo>
                    <a:pt x="759" y="1993"/>
                  </a:lnTo>
                  <a:lnTo>
                    <a:pt x="756" y="1995"/>
                  </a:lnTo>
                  <a:lnTo>
                    <a:pt x="754" y="1996"/>
                  </a:lnTo>
                  <a:lnTo>
                    <a:pt x="753" y="1997"/>
                  </a:lnTo>
                  <a:lnTo>
                    <a:pt x="751" y="1998"/>
                  </a:lnTo>
                  <a:lnTo>
                    <a:pt x="750" y="2000"/>
                  </a:lnTo>
                  <a:lnTo>
                    <a:pt x="749" y="1997"/>
                  </a:lnTo>
                  <a:lnTo>
                    <a:pt x="746" y="1997"/>
                  </a:lnTo>
                  <a:lnTo>
                    <a:pt x="732" y="1997"/>
                  </a:lnTo>
                  <a:lnTo>
                    <a:pt x="732" y="2000"/>
                  </a:lnTo>
                  <a:lnTo>
                    <a:pt x="733" y="2000"/>
                  </a:lnTo>
                  <a:lnTo>
                    <a:pt x="734" y="2000"/>
                  </a:lnTo>
                  <a:lnTo>
                    <a:pt x="737" y="2000"/>
                  </a:lnTo>
                  <a:lnTo>
                    <a:pt x="741" y="2001"/>
                  </a:lnTo>
                  <a:lnTo>
                    <a:pt x="744" y="2001"/>
                  </a:lnTo>
                  <a:lnTo>
                    <a:pt x="745" y="2003"/>
                  </a:lnTo>
                  <a:lnTo>
                    <a:pt x="739" y="2002"/>
                  </a:lnTo>
                  <a:lnTo>
                    <a:pt x="739" y="2003"/>
                  </a:lnTo>
                  <a:lnTo>
                    <a:pt x="738" y="2004"/>
                  </a:lnTo>
                  <a:lnTo>
                    <a:pt x="737" y="2006"/>
                  </a:lnTo>
                  <a:lnTo>
                    <a:pt x="733" y="2006"/>
                  </a:lnTo>
                  <a:lnTo>
                    <a:pt x="730" y="2007"/>
                  </a:lnTo>
                  <a:lnTo>
                    <a:pt x="728" y="2007"/>
                  </a:lnTo>
                  <a:lnTo>
                    <a:pt x="727" y="2007"/>
                  </a:lnTo>
                  <a:lnTo>
                    <a:pt x="726" y="2006"/>
                  </a:lnTo>
                  <a:lnTo>
                    <a:pt x="726" y="2004"/>
                  </a:lnTo>
                  <a:lnTo>
                    <a:pt x="726" y="2003"/>
                  </a:lnTo>
                  <a:lnTo>
                    <a:pt x="728" y="2003"/>
                  </a:lnTo>
                  <a:lnTo>
                    <a:pt x="730" y="2003"/>
                  </a:lnTo>
                  <a:lnTo>
                    <a:pt x="730" y="2002"/>
                  </a:lnTo>
                  <a:lnTo>
                    <a:pt x="730" y="2000"/>
                  </a:lnTo>
                  <a:lnTo>
                    <a:pt x="730" y="1998"/>
                  </a:lnTo>
                  <a:lnTo>
                    <a:pt x="731" y="1997"/>
                  </a:lnTo>
                  <a:lnTo>
                    <a:pt x="732" y="1996"/>
                  </a:lnTo>
                  <a:lnTo>
                    <a:pt x="731" y="1995"/>
                  </a:lnTo>
                  <a:lnTo>
                    <a:pt x="730" y="1995"/>
                  </a:lnTo>
                  <a:lnTo>
                    <a:pt x="726" y="1994"/>
                  </a:lnTo>
                  <a:lnTo>
                    <a:pt x="713" y="1985"/>
                  </a:lnTo>
                  <a:lnTo>
                    <a:pt x="712" y="1985"/>
                  </a:lnTo>
                  <a:lnTo>
                    <a:pt x="711" y="1985"/>
                  </a:lnTo>
                  <a:lnTo>
                    <a:pt x="710" y="1985"/>
                  </a:lnTo>
                  <a:lnTo>
                    <a:pt x="708" y="1984"/>
                  </a:lnTo>
                  <a:lnTo>
                    <a:pt x="699" y="1990"/>
                  </a:lnTo>
                  <a:lnTo>
                    <a:pt x="698" y="1993"/>
                  </a:lnTo>
                  <a:lnTo>
                    <a:pt x="697" y="1995"/>
                  </a:lnTo>
                  <a:lnTo>
                    <a:pt x="697" y="1997"/>
                  </a:lnTo>
                  <a:lnTo>
                    <a:pt x="698" y="1996"/>
                  </a:lnTo>
                  <a:lnTo>
                    <a:pt x="701" y="1991"/>
                  </a:lnTo>
                  <a:lnTo>
                    <a:pt x="702" y="1990"/>
                  </a:lnTo>
                  <a:lnTo>
                    <a:pt x="704" y="1990"/>
                  </a:lnTo>
                  <a:lnTo>
                    <a:pt x="704" y="1990"/>
                  </a:lnTo>
                  <a:lnTo>
                    <a:pt x="706" y="1993"/>
                  </a:lnTo>
                  <a:lnTo>
                    <a:pt x="707" y="1993"/>
                  </a:lnTo>
                  <a:lnTo>
                    <a:pt x="710" y="1993"/>
                  </a:lnTo>
                  <a:lnTo>
                    <a:pt x="707" y="1994"/>
                  </a:lnTo>
                  <a:lnTo>
                    <a:pt x="706" y="1995"/>
                  </a:lnTo>
                  <a:lnTo>
                    <a:pt x="706" y="1996"/>
                  </a:lnTo>
                  <a:lnTo>
                    <a:pt x="706" y="1997"/>
                  </a:lnTo>
                  <a:lnTo>
                    <a:pt x="706" y="1998"/>
                  </a:lnTo>
                  <a:lnTo>
                    <a:pt x="705" y="1997"/>
                  </a:lnTo>
                  <a:lnTo>
                    <a:pt x="705" y="1995"/>
                  </a:lnTo>
                  <a:lnTo>
                    <a:pt x="704" y="1993"/>
                  </a:lnTo>
                  <a:lnTo>
                    <a:pt x="704" y="1994"/>
                  </a:lnTo>
                  <a:lnTo>
                    <a:pt x="704" y="1995"/>
                  </a:lnTo>
                  <a:lnTo>
                    <a:pt x="704" y="1997"/>
                  </a:lnTo>
                  <a:lnTo>
                    <a:pt x="704" y="2000"/>
                  </a:lnTo>
                  <a:lnTo>
                    <a:pt x="705" y="2001"/>
                  </a:lnTo>
                  <a:lnTo>
                    <a:pt x="717" y="1998"/>
                  </a:lnTo>
                  <a:lnTo>
                    <a:pt x="717" y="1997"/>
                  </a:lnTo>
                  <a:lnTo>
                    <a:pt x="718" y="1997"/>
                  </a:lnTo>
                  <a:lnTo>
                    <a:pt x="718" y="1998"/>
                  </a:lnTo>
                  <a:lnTo>
                    <a:pt x="719" y="2000"/>
                  </a:lnTo>
                  <a:lnTo>
                    <a:pt x="719" y="2001"/>
                  </a:lnTo>
                  <a:lnTo>
                    <a:pt x="718" y="2002"/>
                  </a:lnTo>
                  <a:lnTo>
                    <a:pt x="715" y="2003"/>
                  </a:lnTo>
                  <a:lnTo>
                    <a:pt x="711" y="2006"/>
                  </a:lnTo>
                  <a:lnTo>
                    <a:pt x="710" y="2007"/>
                  </a:lnTo>
                  <a:lnTo>
                    <a:pt x="708" y="2007"/>
                  </a:lnTo>
                  <a:lnTo>
                    <a:pt x="707" y="2008"/>
                  </a:lnTo>
                  <a:lnTo>
                    <a:pt x="705" y="2007"/>
                  </a:lnTo>
                  <a:lnTo>
                    <a:pt x="705" y="2008"/>
                  </a:lnTo>
                  <a:lnTo>
                    <a:pt x="704" y="2008"/>
                  </a:lnTo>
                  <a:lnTo>
                    <a:pt x="701" y="2010"/>
                  </a:lnTo>
                  <a:lnTo>
                    <a:pt x="699" y="2010"/>
                  </a:lnTo>
                  <a:lnTo>
                    <a:pt x="691" y="2010"/>
                  </a:lnTo>
                  <a:lnTo>
                    <a:pt x="689" y="2010"/>
                  </a:lnTo>
                  <a:lnTo>
                    <a:pt x="689" y="2010"/>
                  </a:lnTo>
                  <a:lnTo>
                    <a:pt x="689" y="2011"/>
                  </a:lnTo>
                  <a:lnTo>
                    <a:pt x="689" y="2013"/>
                  </a:lnTo>
                  <a:lnTo>
                    <a:pt x="691" y="2014"/>
                  </a:lnTo>
                  <a:lnTo>
                    <a:pt x="694" y="2017"/>
                  </a:lnTo>
                  <a:lnTo>
                    <a:pt x="699" y="2020"/>
                  </a:lnTo>
                  <a:lnTo>
                    <a:pt x="700" y="2021"/>
                  </a:lnTo>
                  <a:lnTo>
                    <a:pt x="702" y="2020"/>
                  </a:lnTo>
                  <a:lnTo>
                    <a:pt x="704" y="2020"/>
                  </a:lnTo>
                  <a:lnTo>
                    <a:pt x="705" y="2019"/>
                  </a:lnTo>
                  <a:lnTo>
                    <a:pt x="708" y="2020"/>
                  </a:lnTo>
                  <a:lnTo>
                    <a:pt x="717" y="2024"/>
                  </a:lnTo>
                  <a:lnTo>
                    <a:pt x="724" y="2027"/>
                  </a:lnTo>
                  <a:lnTo>
                    <a:pt x="726" y="2028"/>
                  </a:lnTo>
                  <a:lnTo>
                    <a:pt x="730" y="2029"/>
                  </a:lnTo>
                  <a:lnTo>
                    <a:pt x="731" y="2030"/>
                  </a:lnTo>
                  <a:lnTo>
                    <a:pt x="732" y="2032"/>
                  </a:lnTo>
                  <a:lnTo>
                    <a:pt x="732" y="2032"/>
                  </a:lnTo>
                  <a:lnTo>
                    <a:pt x="733" y="2032"/>
                  </a:lnTo>
                  <a:lnTo>
                    <a:pt x="734" y="2033"/>
                  </a:lnTo>
                  <a:lnTo>
                    <a:pt x="743" y="2039"/>
                  </a:lnTo>
                  <a:lnTo>
                    <a:pt x="744" y="2040"/>
                  </a:lnTo>
                  <a:lnTo>
                    <a:pt x="744" y="2042"/>
                  </a:lnTo>
                  <a:lnTo>
                    <a:pt x="743" y="2045"/>
                  </a:lnTo>
                  <a:lnTo>
                    <a:pt x="745" y="2047"/>
                  </a:lnTo>
                  <a:lnTo>
                    <a:pt x="747" y="2055"/>
                  </a:lnTo>
                  <a:lnTo>
                    <a:pt x="749" y="2057"/>
                  </a:lnTo>
                  <a:lnTo>
                    <a:pt x="750" y="2060"/>
                  </a:lnTo>
                  <a:lnTo>
                    <a:pt x="753" y="2061"/>
                  </a:lnTo>
                  <a:lnTo>
                    <a:pt x="754" y="2063"/>
                  </a:lnTo>
                  <a:lnTo>
                    <a:pt x="756" y="2065"/>
                  </a:lnTo>
                  <a:lnTo>
                    <a:pt x="757" y="2066"/>
                  </a:lnTo>
                  <a:lnTo>
                    <a:pt x="758" y="2067"/>
                  </a:lnTo>
                  <a:lnTo>
                    <a:pt x="759" y="2066"/>
                  </a:lnTo>
                  <a:lnTo>
                    <a:pt x="760" y="2066"/>
                  </a:lnTo>
                  <a:lnTo>
                    <a:pt x="760" y="2067"/>
                  </a:lnTo>
                  <a:lnTo>
                    <a:pt x="763" y="2067"/>
                  </a:lnTo>
                  <a:lnTo>
                    <a:pt x="764" y="2067"/>
                  </a:lnTo>
                  <a:lnTo>
                    <a:pt x="765" y="2067"/>
                  </a:lnTo>
                  <a:lnTo>
                    <a:pt x="767" y="2067"/>
                  </a:lnTo>
                  <a:lnTo>
                    <a:pt x="770" y="2067"/>
                  </a:lnTo>
                  <a:lnTo>
                    <a:pt x="773" y="2068"/>
                  </a:lnTo>
                  <a:lnTo>
                    <a:pt x="776" y="2069"/>
                  </a:lnTo>
                  <a:lnTo>
                    <a:pt x="778" y="2069"/>
                  </a:lnTo>
                  <a:lnTo>
                    <a:pt x="780" y="2069"/>
                  </a:lnTo>
                  <a:lnTo>
                    <a:pt x="783" y="2068"/>
                  </a:lnTo>
                  <a:lnTo>
                    <a:pt x="783" y="2067"/>
                  </a:lnTo>
                  <a:lnTo>
                    <a:pt x="782" y="2065"/>
                  </a:lnTo>
                  <a:lnTo>
                    <a:pt x="780" y="2062"/>
                  </a:lnTo>
                  <a:lnTo>
                    <a:pt x="779" y="2060"/>
                  </a:lnTo>
                  <a:lnTo>
                    <a:pt x="780" y="2061"/>
                  </a:lnTo>
                  <a:lnTo>
                    <a:pt x="784" y="2063"/>
                  </a:lnTo>
                  <a:lnTo>
                    <a:pt x="785" y="2063"/>
                  </a:lnTo>
                  <a:lnTo>
                    <a:pt x="786" y="2065"/>
                  </a:lnTo>
                  <a:lnTo>
                    <a:pt x="790" y="2069"/>
                  </a:lnTo>
                  <a:lnTo>
                    <a:pt x="790" y="2070"/>
                  </a:lnTo>
                  <a:lnTo>
                    <a:pt x="789" y="2072"/>
                  </a:lnTo>
                  <a:lnTo>
                    <a:pt x="790" y="2073"/>
                  </a:lnTo>
                  <a:lnTo>
                    <a:pt x="791" y="2073"/>
                  </a:lnTo>
                  <a:lnTo>
                    <a:pt x="793" y="2076"/>
                  </a:lnTo>
                  <a:lnTo>
                    <a:pt x="795" y="2078"/>
                  </a:lnTo>
                  <a:lnTo>
                    <a:pt x="796" y="2079"/>
                  </a:lnTo>
                  <a:lnTo>
                    <a:pt x="798" y="2078"/>
                  </a:lnTo>
                  <a:lnTo>
                    <a:pt x="799" y="2078"/>
                  </a:lnTo>
                  <a:lnTo>
                    <a:pt x="801" y="2081"/>
                  </a:lnTo>
                  <a:lnTo>
                    <a:pt x="801" y="2082"/>
                  </a:lnTo>
                  <a:lnTo>
                    <a:pt x="803" y="2085"/>
                  </a:lnTo>
                  <a:lnTo>
                    <a:pt x="805" y="2087"/>
                  </a:lnTo>
                  <a:lnTo>
                    <a:pt x="806" y="2091"/>
                  </a:lnTo>
                  <a:lnTo>
                    <a:pt x="809" y="2094"/>
                  </a:lnTo>
                  <a:lnTo>
                    <a:pt x="812" y="2095"/>
                  </a:lnTo>
                  <a:lnTo>
                    <a:pt x="817" y="2095"/>
                  </a:lnTo>
                  <a:lnTo>
                    <a:pt x="817" y="2096"/>
                  </a:lnTo>
                  <a:lnTo>
                    <a:pt x="818" y="2098"/>
                  </a:lnTo>
                  <a:lnTo>
                    <a:pt x="840" y="2101"/>
                  </a:lnTo>
                  <a:lnTo>
                    <a:pt x="847" y="2105"/>
                  </a:lnTo>
                  <a:lnTo>
                    <a:pt x="850" y="2106"/>
                  </a:lnTo>
                  <a:lnTo>
                    <a:pt x="851" y="2107"/>
                  </a:lnTo>
                  <a:lnTo>
                    <a:pt x="853" y="2108"/>
                  </a:lnTo>
                  <a:lnTo>
                    <a:pt x="860" y="2117"/>
                  </a:lnTo>
                  <a:lnTo>
                    <a:pt x="861" y="2118"/>
                  </a:lnTo>
                  <a:lnTo>
                    <a:pt x="862" y="2119"/>
                  </a:lnTo>
                  <a:lnTo>
                    <a:pt x="866" y="2119"/>
                  </a:lnTo>
                  <a:lnTo>
                    <a:pt x="867" y="2120"/>
                  </a:lnTo>
                  <a:lnTo>
                    <a:pt x="869" y="2121"/>
                  </a:lnTo>
                  <a:lnTo>
                    <a:pt x="869" y="2122"/>
                  </a:lnTo>
                  <a:lnTo>
                    <a:pt x="871" y="2125"/>
                  </a:lnTo>
                  <a:lnTo>
                    <a:pt x="873" y="2126"/>
                  </a:lnTo>
                  <a:lnTo>
                    <a:pt x="874" y="2126"/>
                  </a:lnTo>
                  <a:lnTo>
                    <a:pt x="874" y="2127"/>
                  </a:lnTo>
                  <a:lnTo>
                    <a:pt x="876" y="2131"/>
                  </a:lnTo>
                  <a:lnTo>
                    <a:pt x="879" y="2133"/>
                  </a:lnTo>
                  <a:lnTo>
                    <a:pt x="895" y="2147"/>
                  </a:lnTo>
                  <a:lnTo>
                    <a:pt x="900" y="2152"/>
                  </a:lnTo>
                  <a:lnTo>
                    <a:pt x="903" y="2159"/>
                  </a:lnTo>
                  <a:lnTo>
                    <a:pt x="913" y="2169"/>
                  </a:lnTo>
                  <a:lnTo>
                    <a:pt x="916" y="2173"/>
                  </a:lnTo>
                  <a:lnTo>
                    <a:pt x="917" y="2174"/>
                  </a:lnTo>
                  <a:lnTo>
                    <a:pt x="920" y="2176"/>
                  </a:lnTo>
                  <a:lnTo>
                    <a:pt x="922" y="2176"/>
                  </a:lnTo>
                  <a:lnTo>
                    <a:pt x="922" y="2177"/>
                  </a:lnTo>
                  <a:lnTo>
                    <a:pt x="923" y="2179"/>
                  </a:lnTo>
                  <a:lnTo>
                    <a:pt x="923" y="2180"/>
                  </a:lnTo>
                  <a:lnTo>
                    <a:pt x="923" y="2182"/>
                  </a:lnTo>
                  <a:lnTo>
                    <a:pt x="925" y="2182"/>
                  </a:lnTo>
                  <a:lnTo>
                    <a:pt x="927" y="2183"/>
                  </a:lnTo>
                  <a:lnTo>
                    <a:pt x="933" y="2186"/>
                  </a:lnTo>
                  <a:lnTo>
                    <a:pt x="934" y="2187"/>
                  </a:lnTo>
                  <a:lnTo>
                    <a:pt x="935" y="2190"/>
                  </a:lnTo>
                  <a:lnTo>
                    <a:pt x="936" y="2192"/>
                  </a:lnTo>
                  <a:lnTo>
                    <a:pt x="938" y="2195"/>
                  </a:lnTo>
                  <a:lnTo>
                    <a:pt x="939" y="2197"/>
                  </a:lnTo>
                  <a:lnTo>
                    <a:pt x="941" y="2198"/>
                  </a:lnTo>
                  <a:lnTo>
                    <a:pt x="943" y="2199"/>
                  </a:lnTo>
                  <a:lnTo>
                    <a:pt x="943" y="2197"/>
                  </a:lnTo>
                  <a:lnTo>
                    <a:pt x="949" y="218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2">
              <a:extLst>
                <a:ext uri="{FF2B5EF4-FFF2-40B4-BE49-F238E27FC236}">
                  <a16:creationId xmlns:a16="http://schemas.microsoft.com/office/drawing/2014/main" id="{85930221-2151-7EB3-DA98-857F330C1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4264" y="219075"/>
              <a:ext cx="944563" cy="1301750"/>
            </a:xfrm>
            <a:custGeom>
              <a:avLst/>
              <a:gdLst>
                <a:gd name="T0" fmla="*/ 104 w 595"/>
                <a:gd name="T1" fmla="*/ 131 h 820"/>
                <a:gd name="T2" fmla="*/ 42 w 595"/>
                <a:gd name="T3" fmla="*/ 232 h 820"/>
                <a:gd name="T4" fmla="*/ 19 w 595"/>
                <a:gd name="T5" fmla="*/ 308 h 820"/>
                <a:gd name="T6" fmla="*/ 10 w 595"/>
                <a:gd name="T7" fmla="*/ 344 h 820"/>
                <a:gd name="T8" fmla="*/ 12 w 595"/>
                <a:gd name="T9" fmla="*/ 381 h 820"/>
                <a:gd name="T10" fmla="*/ 18 w 595"/>
                <a:gd name="T11" fmla="*/ 406 h 820"/>
                <a:gd name="T12" fmla="*/ 23 w 595"/>
                <a:gd name="T13" fmla="*/ 417 h 820"/>
                <a:gd name="T14" fmla="*/ 29 w 595"/>
                <a:gd name="T15" fmla="*/ 422 h 820"/>
                <a:gd name="T16" fmla="*/ 55 w 595"/>
                <a:gd name="T17" fmla="*/ 427 h 820"/>
                <a:gd name="T18" fmla="*/ 47 w 595"/>
                <a:gd name="T19" fmla="*/ 472 h 820"/>
                <a:gd name="T20" fmla="*/ 49 w 595"/>
                <a:gd name="T21" fmla="*/ 500 h 820"/>
                <a:gd name="T22" fmla="*/ 61 w 595"/>
                <a:gd name="T23" fmla="*/ 531 h 820"/>
                <a:gd name="T24" fmla="*/ 72 w 595"/>
                <a:gd name="T25" fmla="*/ 544 h 820"/>
                <a:gd name="T26" fmla="*/ 74 w 595"/>
                <a:gd name="T27" fmla="*/ 565 h 820"/>
                <a:gd name="T28" fmla="*/ 93 w 595"/>
                <a:gd name="T29" fmla="*/ 603 h 820"/>
                <a:gd name="T30" fmla="*/ 125 w 595"/>
                <a:gd name="T31" fmla="*/ 647 h 820"/>
                <a:gd name="T32" fmla="*/ 122 w 595"/>
                <a:gd name="T33" fmla="*/ 702 h 820"/>
                <a:gd name="T34" fmla="*/ 126 w 595"/>
                <a:gd name="T35" fmla="*/ 742 h 820"/>
                <a:gd name="T36" fmla="*/ 144 w 595"/>
                <a:gd name="T37" fmla="*/ 783 h 820"/>
                <a:gd name="T38" fmla="*/ 137 w 595"/>
                <a:gd name="T39" fmla="*/ 814 h 820"/>
                <a:gd name="T40" fmla="*/ 209 w 595"/>
                <a:gd name="T41" fmla="*/ 809 h 820"/>
                <a:gd name="T42" fmla="*/ 231 w 595"/>
                <a:gd name="T43" fmla="*/ 772 h 820"/>
                <a:gd name="T44" fmla="*/ 262 w 595"/>
                <a:gd name="T45" fmla="*/ 729 h 820"/>
                <a:gd name="T46" fmla="*/ 269 w 595"/>
                <a:gd name="T47" fmla="*/ 712 h 820"/>
                <a:gd name="T48" fmla="*/ 314 w 595"/>
                <a:gd name="T49" fmla="*/ 712 h 820"/>
                <a:gd name="T50" fmla="*/ 339 w 595"/>
                <a:gd name="T51" fmla="*/ 707 h 820"/>
                <a:gd name="T52" fmla="*/ 372 w 595"/>
                <a:gd name="T53" fmla="*/ 677 h 820"/>
                <a:gd name="T54" fmla="*/ 392 w 595"/>
                <a:gd name="T55" fmla="*/ 630 h 820"/>
                <a:gd name="T56" fmla="*/ 398 w 595"/>
                <a:gd name="T57" fmla="*/ 602 h 820"/>
                <a:gd name="T58" fmla="*/ 406 w 595"/>
                <a:gd name="T59" fmla="*/ 584 h 820"/>
                <a:gd name="T60" fmla="*/ 413 w 595"/>
                <a:gd name="T61" fmla="*/ 538 h 820"/>
                <a:gd name="T62" fmla="*/ 407 w 595"/>
                <a:gd name="T63" fmla="*/ 516 h 820"/>
                <a:gd name="T64" fmla="*/ 413 w 595"/>
                <a:gd name="T65" fmla="*/ 498 h 820"/>
                <a:gd name="T66" fmla="*/ 406 w 595"/>
                <a:gd name="T67" fmla="*/ 474 h 820"/>
                <a:gd name="T68" fmla="*/ 416 w 595"/>
                <a:gd name="T69" fmla="*/ 472 h 820"/>
                <a:gd name="T70" fmla="*/ 416 w 595"/>
                <a:gd name="T71" fmla="*/ 459 h 820"/>
                <a:gd name="T72" fmla="*/ 424 w 595"/>
                <a:gd name="T73" fmla="*/ 435 h 820"/>
                <a:gd name="T74" fmla="*/ 417 w 595"/>
                <a:gd name="T75" fmla="*/ 416 h 820"/>
                <a:gd name="T76" fmla="*/ 420 w 595"/>
                <a:gd name="T77" fmla="*/ 399 h 820"/>
                <a:gd name="T78" fmla="*/ 419 w 595"/>
                <a:gd name="T79" fmla="*/ 374 h 820"/>
                <a:gd name="T80" fmla="*/ 380 w 595"/>
                <a:gd name="T81" fmla="*/ 369 h 820"/>
                <a:gd name="T82" fmla="*/ 449 w 595"/>
                <a:gd name="T83" fmla="*/ 360 h 820"/>
                <a:gd name="T84" fmla="*/ 472 w 595"/>
                <a:gd name="T85" fmla="*/ 343 h 820"/>
                <a:gd name="T86" fmla="*/ 483 w 595"/>
                <a:gd name="T87" fmla="*/ 324 h 820"/>
                <a:gd name="T88" fmla="*/ 494 w 595"/>
                <a:gd name="T89" fmla="*/ 308 h 820"/>
                <a:gd name="T90" fmla="*/ 500 w 595"/>
                <a:gd name="T91" fmla="*/ 326 h 820"/>
                <a:gd name="T92" fmla="*/ 515 w 595"/>
                <a:gd name="T93" fmla="*/ 311 h 820"/>
                <a:gd name="T94" fmla="*/ 537 w 595"/>
                <a:gd name="T95" fmla="*/ 300 h 820"/>
                <a:gd name="T96" fmla="*/ 546 w 595"/>
                <a:gd name="T97" fmla="*/ 285 h 820"/>
                <a:gd name="T98" fmla="*/ 555 w 595"/>
                <a:gd name="T99" fmla="*/ 273 h 820"/>
                <a:gd name="T100" fmla="*/ 548 w 595"/>
                <a:gd name="T101" fmla="*/ 266 h 820"/>
                <a:gd name="T102" fmla="*/ 528 w 595"/>
                <a:gd name="T103" fmla="*/ 250 h 820"/>
                <a:gd name="T104" fmla="*/ 550 w 595"/>
                <a:gd name="T105" fmla="*/ 239 h 820"/>
                <a:gd name="T106" fmla="*/ 580 w 595"/>
                <a:gd name="T107" fmla="*/ 212 h 820"/>
                <a:gd name="T108" fmla="*/ 583 w 595"/>
                <a:gd name="T109" fmla="*/ 182 h 820"/>
                <a:gd name="T110" fmla="*/ 574 w 595"/>
                <a:gd name="T111" fmla="*/ 152 h 820"/>
                <a:gd name="T112" fmla="*/ 555 w 595"/>
                <a:gd name="T113" fmla="*/ 143 h 820"/>
                <a:gd name="T114" fmla="*/ 550 w 595"/>
                <a:gd name="T115" fmla="*/ 126 h 820"/>
                <a:gd name="T116" fmla="*/ 520 w 595"/>
                <a:gd name="T117" fmla="*/ 98 h 820"/>
                <a:gd name="T118" fmla="*/ 488 w 595"/>
                <a:gd name="T119" fmla="*/ 76 h 820"/>
                <a:gd name="T120" fmla="*/ 464 w 595"/>
                <a:gd name="T121" fmla="*/ 56 h 820"/>
                <a:gd name="T122" fmla="*/ 452 w 595"/>
                <a:gd name="T123" fmla="*/ 19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820">
                  <a:moveTo>
                    <a:pt x="120" y="9"/>
                  </a:moveTo>
                  <a:lnTo>
                    <a:pt x="120" y="10"/>
                  </a:lnTo>
                  <a:lnTo>
                    <a:pt x="119" y="11"/>
                  </a:lnTo>
                  <a:lnTo>
                    <a:pt x="118" y="12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9"/>
                  </a:lnTo>
                  <a:lnTo>
                    <a:pt x="91" y="33"/>
                  </a:lnTo>
                  <a:lnTo>
                    <a:pt x="92" y="45"/>
                  </a:lnTo>
                  <a:lnTo>
                    <a:pt x="93" y="50"/>
                  </a:lnTo>
                  <a:lnTo>
                    <a:pt x="96" y="56"/>
                  </a:lnTo>
                  <a:lnTo>
                    <a:pt x="103" y="71"/>
                  </a:lnTo>
                  <a:lnTo>
                    <a:pt x="111" y="92"/>
                  </a:lnTo>
                  <a:lnTo>
                    <a:pt x="112" y="97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10" y="114"/>
                  </a:lnTo>
                  <a:lnTo>
                    <a:pt x="109" y="116"/>
                  </a:lnTo>
                  <a:lnTo>
                    <a:pt x="104" y="121"/>
                  </a:lnTo>
                  <a:lnTo>
                    <a:pt x="103" y="123"/>
                  </a:lnTo>
                  <a:lnTo>
                    <a:pt x="103" y="126"/>
                  </a:lnTo>
                  <a:lnTo>
                    <a:pt x="104" y="131"/>
                  </a:lnTo>
                  <a:lnTo>
                    <a:pt x="105" y="140"/>
                  </a:lnTo>
                  <a:lnTo>
                    <a:pt x="105" y="146"/>
                  </a:lnTo>
                  <a:lnTo>
                    <a:pt x="105" y="153"/>
                  </a:lnTo>
                  <a:lnTo>
                    <a:pt x="103" y="159"/>
                  </a:lnTo>
                  <a:lnTo>
                    <a:pt x="100" y="162"/>
                  </a:lnTo>
                  <a:lnTo>
                    <a:pt x="88" y="176"/>
                  </a:lnTo>
                  <a:lnTo>
                    <a:pt x="77" y="186"/>
                  </a:lnTo>
                  <a:lnTo>
                    <a:pt x="74" y="186"/>
                  </a:lnTo>
                  <a:lnTo>
                    <a:pt x="62" y="185"/>
                  </a:lnTo>
                  <a:lnTo>
                    <a:pt x="59" y="186"/>
                  </a:lnTo>
                  <a:lnTo>
                    <a:pt x="58" y="187"/>
                  </a:lnTo>
                  <a:lnTo>
                    <a:pt x="55" y="189"/>
                  </a:lnTo>
                  <a:lnTo>
                    <a:pt x="55" y="193"/>
                  </a:lnTo>
                  <a:lnTo>
                    <a:pt x="55" y="195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0" y="201"/>
                  </a:lnTo>
                  <a:lnTo>
                    <a:pt x="60" y="204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59" y="214"/>
                  </a:lnTo>
                  <a:lnTo>
                    <a:pt x="55" y="218"/>
                  </a:lnTo>
                  <a:lnTo>
                    <a:pt x="54" y="220"/>
                  </a:lnTo>
                  <a:lnTo>
                    <a:pt x="45" y="226"/>
                  </a:lnTo>
                  <a:lnTo>
                    <a:pt x="44" y="228"/>
                  </a:lnTo>
                  <a:lnTo>
                    <a:pt x="42" y="232"/>
                  </a:lnTo>
                  <a:lnTo>
                    <a:pt x="44" y="235"/>
                  </a:lnTo>
                  <a:lnTo>
                    <a:pt x="51" y="265"/>
                  </a:lnTo>
                  <a:lnTo>
                    <a:pt x="52" y="274"/>
                  </a:lnTo>
                  <a:lnTo>
                    <a:pt x="53" y="277"/>
                  </a:lnTo>
                  <a:lnTo>
                    <a:pt x="53" y="280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49" y="287"/>
                  </a:lnTo>
                  <a:lnTo>
                    <a:pt x="47" y="297"/>
                  </a:lnTo>
                  <a:lnTo>
                    <a:pt x="47" y="303"/>
                  </a:lnTo>
                  <a:lnTo>
                    <a:pt x="47" y="306"/>
                  </a:lnTo>
                  <a:lnTo>
                    <a:pt x="46" y="313"/>
                  </a:lnTo>
                  <a:lnTo>
                    <a:pt x="45" y="317"/>
                  </a:lnTo>
                  <a:lnTo>
                    <a:pt x="45" y="321"/>
                  </a:lnTo>
                  <a:lnTo>
                    <a:pt x="42" y="329"/>
                  </a:lnTo>
                  <a:lnTo>
                    <a:pt x="38" y="331"/>
                  </a:lnTo>
                  <a:lnTo>
                    <a:pt x="33" y="334"/>
                  </a:lnTo>
                  <a:lnTo>
                    <a:pt x="28" y="332"/>
                  </a:lnTo>
                  <a:lnTo>
                    <a:pt x="26" y="331"/>
                  </a:lnTo>
                  <a:lnTo>
                    <a:pt x="26" y="323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2" y="317"/>
                  </a:lnTo>
                  <a:lnTo>
                    <a:pt x="21" y="313"/>
                  </a:lnTo>
                  <a:lnTo>
                    <a:pt x="20" y="310"/>
                  </a:lnTo>
                  <a:lnTo>
                    <a:pt x="19" y="308"/>
                  </a:lnTo>
                  <a:lnTo>
                    <a:pt x="19" y="303"/>
                  </a:lnTo>
                  <a:lnTo>
                    <a:pt x="16" y="303"/>
                  </a:lnTo>
                  <a:lnTo>
                    <a:pt x="9" y="303"/>
                  </a:lnTo>
                  <a:lnTo>
                    <a:pt x="7" y="305"/>
                  </a:lnTo>
                  <a:lnTo>
                    <a:pt x="2" y="312"/>
                  </a:lnTo>
                  <a:lnTo>
                    <a:pt x="1" y="313"/>
                  </a:lnTo>
                  <a:lnTo>
                    <a:pt x="1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6" y="318"/>
                  </a:lnTo>
                  <a:lnTo>
                    <a:pt x="2" y="321"/>
                  </a:lnTo>
                  <a:lnTo>
                    <a:pt x="1" y="322"/>
                  </a:lnTo>
                  <a:lnTo>
                    <a:pt x="0" y="324"/>
                  </a:lnTo>
                  <a:lnTo>
                    <a:pt x="1" y="325"/>
                  </a:lnTo>
                  <a:lnTo>
                    <a:pt x="3" y="328"/>
                  </a:lnTo>
                  <a:lnTo>
                    <a:pt x="7" y="329"/>
                  </a:lnTo>
                  <a:lnTo>
                    <a:pt x="7" y="330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7" y="332"/>
                  </a:lnTo>
                  <a:lnTo>
                    <a:pt x="7" y="336"/>
                  </a:lnTo>
                  <a:lnTo>
                    <a:pt x="8" y="337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9"/>
                  </a:lnTo>
                  <a:lnTo>
                    <a:pt x="10" y="344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8" y="352"/>
                  </a:lnTo>
                  <a:lnTo>
                    <a:pt x="7" y="352"/>
                  </a:lnTo>
                  <a:lnTo>
                    <a:pt x="6" y="355"/>
                  </a:lnTo>
                  <a:lnTo>
                    <a:pt x="6" y="358"/>
                  </a:lnTo>
                  <a:lnTo>
                    <a:pt x="7" y="360"/>
                  </a:lnTo>
                  <a:lnTo>
                    <a:pt x="8" y="360"/>
                  </a:lnTo>
                  <a:lnTo>
                    <a:pt x="9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12" y="367"/>
                  </a:lnTo>
                  <a:lnTo>
                    <a:pt x="12" y="369"/>
                  </a:lnTo>
                  <a:lnTo>
                    <a:pt x="12" y="370"/>
                  </a:lnTo>
                  <a:lnTo>
                    <a:pt x="12" y="373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3" y="375"/>
                  </a:lnTo>
                  <a:lnTo>
                    <a:pt x="13" y="376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4" y="378"/>
                  </a:lnTo>
                  <a:lnTo>
                    <a:pt x="13" y="380"/>
                  </a:lnTo>
                  <a:lnTo>
                    <a:pt x="12" y="381"/>
                  </a:lnTo>
                  <a:lnTo>
                    <a:pt x="12" y="382"/>
                  </a:lnTo>
                  <a:lnTo>
                    <a:pt x="12" y="387"/>
                  </a:lnTo>
                  <a:lnTo>
                    <a:pt x="10" y="387"/>
                  </a:lnTo>
                  <a:lnTo>
                    <a:pt x="10" y="388"/>
                  </a:lnTo>
                  <a:lnTo>
                    <a:pt x="10" y="388"/>
                  </a:lnTo>
                  <a:lnTo>
                    <a:pt x="12" y="389"/>
                  </a:lnTo>
                  <a:lnTo>
                    <a:pt x="12" y="390"/>
                  </a:lnTo>
                  <a:lnTo>
                    <a:pt x="15" y="393"/>
                  </a:lnTo>
                  <a:lnTo>
                    <a:pt x="14" y="394"/>
                  </a:lnTo>
                  <a:lnTo>
                    <a:pt x="12" y="395"/>
                  </a:lnTo>
                  <a:lnTo>
                    <a:pt x="12" y="396"/>
                  </a:lnTo>
                  <a:lnTo>
                    <a:pt x="12" y="400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8" y="403"/>
                  </a:lnTo>
                  <a:lnTo>
                    <a:pt x="9" y="406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12" y="408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8" y="408"/>
                  </a:lnTo>
                  <a:lnTo>
                    <a:pt x="18" y="407"/>
                  </a:lnTo>
                  <a:lnTo>
                    <a:pt x="18" y="406"/>
                  </a:lnTo>
                  <a:lnTo>
                    <a:pt x="18" y="404"/>
                  </a:lnTo>
                  <a:lnTo>
                    <a:pt x="19" y="404"/>
                  </a:lnTo>
                  <a:lnTo>
                    <a:pt x="20" y="403"/>
                  </a:lnTo>
                  <a:lnTo>
                    <a:pt x="22" y="401"/>
                  </a:lnTo>
                  <a:lnTo>
                    <a:pt x="21" y="403"/>
                  </a:lnTo>
                  <a:lnTo>
                    <a:pt x="18" y="409"/>
                  </a:lnTo>
                  <a:lnTo>
                    <a:pt x="18" y="412"/>
                  </a:lnTo>
                  <a:lnTo>
                    <a:pt x="19" y="412"/>
                  </a:lnTo>
                  <a:lnTo>
                    <a:pt x="20" y="410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3" y="408"/>
                  </a:lnTo>
                  <a:lnTo>
                    <a:pt x="25" y="410"/>
                  </a:lnTo>
                  <a:lnTo>
                    <a:pt x="26" y="412"/>
                  </a:lnTo>
                  <a:lnTo>
                    <a:pt x="22" y="412"/>
                  </a:lnTo>
                  <a:lnTo>
                    <a:pt x="22" y="413"/>
                  </a:lnTo>
                  <a:lnTo>
                    <a:pt x="21" y="414"/>
                  </a:lnTo>
                  <a:lnTo>
                    <a:pt x="20" y="415"/>
                  </a:lnTo>
                  <a:lnTo>
                    <a:pt x="21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6"/>
                  </a:lnTo>
                  <a:lnTo>
                    <a:pt x="23" y="416"/>
                  </a:lnTo>
                  <a:lnTo>
                    <a:pt x="23" y="417"/>
                  </a:lnTo>
                  <a:lnTo>
                    <a:pt x="22" y="420"/>
                  </a:lnTo>
                  <a:lnTo>
                    <a:pt x="21" y="422"/>
                  </a:lnTo>
                  <a:lnTo>
                    <a:pt x="27" y="417"/>
                  </a:lnTo>
                  <a:lnTo>
                    <a:pt x="29" y="416"/>
                  </a:lnTo>
                  <a:lnTo>
                    <a:pt x="32" y="413"/>
                  </a:lnTo>
                  <a:lnTo>
                    <a:pt x="33" y="408"/>
                  </a:lnTo>
                  <a:lnTo>
                    <a:pt x="34" y="403"/>
                  </a:lnTo>
                  <a:lnTo>
                    <a:pt x="34" y="397"/>
                  </a:lnTo>
                  <a:lnTo>
                    <a:pt x="33" y="394"/>
                  </a:lnTo>
                  <a:lnTo>
                    <a:pt x="34" y="394"/>
                  </a:lnTo>
                  <a:lnTo>
                    <a:pt x="34" y="396"/>
                  </a:lnTo>
                  <a:lnTo>
                    <a:pt x="35" y="401"/>
                  </a:lnTo>
                  <a:lnTo>
                    <a:pt x="36" y="403"/>
                  </a:lnTo>
                  <a:lnTo>
                    <a:pt x="38" y="401"/>
                  </a:lnTo>
                  <a:lnTo>
                    <a:pt x="40" y="399"/>
                  </a:lnTo>
                  <a:lnTo>
                    <a:pt x="41" y="397"/>
                  </a:lnTo>
                  <a:lnTo>
                    <a:pt x="42" y="400"/>
                  </a:lnTo>
                  <a:lnTo>
                    <a:pt x="40" y="401"/>
                  </a:lnTo>
                  <a:lnTo>
                    <a:pt x="39" y="402"/>
                  </a:lnTo>
                  <a:lnTo>
                    <a:pt x="38" y="403"/>
                  </a:lnTo>
                  <a:lnTo>
                    <a:pt x="39" y="404"/>
                  </a:lnTo>
                  <a:lnTo>
                    <a:pt x="35" y="409"/>
                  </a:lnTo>
                  <a:lnTo>
                    <a:pt x="33" y="413"/>
                  </a:lnTo>
                  <a:lnTo>
                    <a:pt x="31" y="416"/>
                  </a:lnTo>
                  <a:lnTo>
                    <a:pt x="29" y="420"/>
                  </a:lnTo>
                  <a:lnTo>
                    <a:pt x="29" y="422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4" y="423"/>
                  </a:lnTo>
                  <a:lnTo>
                    <a:pt x="35" y="425"/>
                  </a:lnTo>
                  <a:lnTo>
                    <a:pt x="35" y="423"/>
                  </a:lnTo>
                  <a:lnTo>
                    <a:pt x="36" y="423"/>
                  </a:lnTo>
                  <a:lnTo>
                    <a:pt x="39" y="420"/>
                  </a:lnTo>
                  <a:lnTo>
                    <a:pt x="40" y="420"/>
                  </a:lnTo>
                  <a:lnTo>
                    <a:pt x="44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6" y="414"/>
                  </a:lnTo>
                  <a:lnTo>
                    <a:pt x="48" y="414"/>
                  </a:lnTo>
                  <a:lnTo>
                    <a:pt x="52" y="414"/>
                  </a:lnTo>
                  <a:lnTo>
                    <a:pt x="55" y="412"/>
                  </a:lnTo>
                  <a:lnTo>
                    <a:pt x="57" y="412"/>
                  </a:lnTo>
                  <a:lnTo>
                    <a:pt x="58" y="413"/>
                  </a:lnTo>
                  <a:lnTo>
                    <a:pt x="54" y="415"/>
                  </a:lnTo>
                  <a:lnTo>
                    <a:pt x="52" y="416"/>
                  </a:lnTo>
                  <a:lnTo>
                    <a:pt x="53" y="420"/>
                  </a:lnTo>
                  <a:lnTo>
                    <a:pt x="53" y="421"/>
                  </a:lnTo>
                  <a:lnTo>
                    <a:pt x="54" y="422"/>
                  </a:lnTo>
                  <a:lnTo>
                    <a:pt x="55" y="423"/>
                  </a:lnTo>
                  <a:lnTo>
                    <a:pt x="55" y="427"/>
                  </a:lnTo>
                  <a:lnTo>
                    <a:pt x="57" y="428"/>
                  </a:lnTo>
                  <a:lnTo>
                    <a:pt x="58" y="429"/>
                  </a:lnTo>
                  <a:lnTo>
                    <a:pt x="59" y="429"/>
                  </a:lnTo>
                  <a:lnTo>
                    <a:pt x="58" y="430"/>
                  </a:lnTo>
                  <a:lnTo>
                    <a:pt x="58" y="432"/>
                  </a:lnTo>
                  <a:lnTo>
                    <a:pt x="57" y="432"/>
                  </a:lnTo>
                  <a:lnTo>
                    <a:pt x="55" y="432"/>
                  </a:lnTo>
                  <a:lnTo>
                    <a:pt x="55" y="433"/>
                  </a:lnTo>
                  <a:lnTo>
                    <a:pt x="54" y="433"/>
                  </a:lnTo>
                  <a:lnTo>
                    <a:pt x="54" y="443"/>
                  </a:lnTo>
                  <a:lnTo>
                    <a:pt x="53" y="445"/>
                  </a:lnTo>
                  <a:lnTo>
                    <a:pt x="51" y="445"/>
                  </a:lnTo>
                  <a:lnTo>
                    <a:pt x="52" y="446"/>
                  </a:lnTo>
                  <a:lnTo>
                    <a:pt x="52" y="447"/>
                  </a:lnTo>
                  <a:lnTo>
                    <a:pt x="51" y="448"/>
                  </a:lnTo>
                  <a:lnTo>
                    <a:pt x="51" y="449"/>
                  </a:lnTo>
                  <a:lnTo>
                    <a:pt x="51" y="451"/>
                  </a:lnTo>
                  <a:lnTo>
                    <a:pt x="52" y="453"/>
                  </a:lnTo>
                  <a:lnTo>
                    <a:pt x="52" y="454"/>
                  </a:lnTo>
                  <a:lnTo>
                    <a:pt x="52" y="456"/>
                  </a:lnTo>
                  <a:lnTo>
                    <a:pt x="51" y="460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9" y="469"/>
                  </a:lnTo>
                  <a:lnTo>
                    <a:pt x="48" y="472"/>
                  </a:lnTo>
                  <a:lnTo>
                    <a:pt x="47" y="472"/>
                  </a:lnTo>
                  <a:lnTo>
                    <a:pt x="47" y="473"/>
                  </a:lnTo>
                  <a:lnTo>
                    <a:pt x="48" y="473"/>
                  </a:lnTo>
                  <a:lnTo>
                    <a:pt x="48" y="474"/>
                  </a:lnTo>
                  <a:lnTo>
                    <a:pt x="46" y="474"/>
                  </a:lnTo>
                  <a:lnTo>
                    <a:pt x="45" y="475"/>
                  </a:lnTo>
                  <a:lnTo>
                    <a:pt x="46" y="479"/>
                  </a:lnTo>
                  <a:lnTo>
                    <a:pt x="45" y="479"/>
                  </a:lnTo>
                  <a:lnTo>
                    <a:pt x="44" y="480"/>
                  </a:lnTo>
                  <a:lnTo>
                    <a:pt x="41" y="482"/>
                  </a:lnTo>
                  <a:lnTo>
                    <a:pt x="44" y="482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8" y="490"/>
                  </a:lnTo>
                  <a:lnTo>
                    <a:pt x="49" y="490"/>
                  </a:lnTo>
                  <a:lnTo>
                    <a:pt x="51" y="490"/>
                  </a:lnTo>
                  <a:lnTo>
                    <a:pt x="52" y="490"/>
                  </a:lnTo>
                  <a:lnTo>
                    <a:pt x="53" y="491"/>
                  </a:lnTo>
                  <a:lnTo>
                    <a:pt x="52" y="492"/>
                  </a:lnTo>
                  <a:lnTo>
                    <a:pt x="46" y="499"/>
                  </a:lnTo>
                  <a:lnTo>
                    <a:pt x="46" y="501"/>
                  </a:lnTo>
                  <a:lnTo>
                    <a:pt x="46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3"/>
                  </a:lnTo>
                  <a:lnTo>
                    <a:pt x="47" y="500"/>
                  </a:lnTo>
                  <a:lnTo>
                    <a:pt x="49" y="500"/>
                  </a:lnTo>
                  <a:lnTo>
                    <a:pt x="53" y="503"/>
                  </a:lnTo>
                  <a:lnTo>
                    <a:pt x="55" y="503"/>
                  </a:lnTo>
                  <a:lnTo>
                    <a:pt x="58" y="503"/>
                  </a:lnTo>
                  <a:lnTo>
                    <a:pt x="60" y="503"/>
                  </a:lnTo>
                  <a:lnTo>
                    <a:pt x="61" y="501"/>
                  </a:lnTo>
                  <a:lnTo>
                    <a:pt x="60" y="503"/>
                  </a:lnTo>
                  <a:lnTo>
                    <a:pt x="55" y="504"/>
                  </a:lnTo>
                  <a:lnTo>
                    <a:pt x="54" y="506"/>
                  </a:lnTo>
                  <a:lnTo>
                    <a:pt x="55" y="508"/>
                  </a:lnTo>
                  <a:lnTo>
                    <a:pt x="55" y="510"/>
                  </a:lnTo>
                  <a:lnTo>
                    <a:pt x="57" y="511"/>
                  </a:lnTo>
                  <a:lnTo>
                    <a:pt x="57" y="513"/>
                  </a:lnTo>
                  <a:lnTo>
                    <a:pt x="57" y="514"/>
                  </a:lnTo>
                  <a:lnTo>
                    <a:pt x="58" y="514"/>
                  </a:lnTo>
                  <a:lnTo>
                    <a:pt x="59" y="513"/>
                  </a:lnTo>
                  <a:lnTo>
                    <a:pt x="59" y="512"/>
                  </a:lnTo>
                  <a:lnTo>
                    <a:pt x="60" y="512"/>
                  </a:lnTo>
                  <a:lnTo>
                    <a:pt x="61" y="512"/>
                  </a:lnTo>
                  <a:lnTo>
                    <a:pt x="60" y="517"/>
                  </a:lnTo>
                  <a:lnTo>
                    <a:pt x="61" y="524"/>
                  </a:lnTo>
                  <a:lnTo>
                    <a:pt x="60" y="526"/>
                  </a:lnTo>
                  <a:lnTo>
                    <a:pt x="60" y="527"/>
                  </a:lnTo>
                  <a:lnTo>
                    <a:pt x="61" y="529"/>
                  </a:lnTo>
                  <a:lnTo>
                    <a:pt x="61" y="530"/>
                  </a:lnTo>
                  <a:lnTo>
                    <a:pt x="60" y="530"/>
                  </a:lnTo>
                  <a:lnTo>
                    <a:pt x="61" y="531"/>
                  </a:lnTo>
                  <a:lnTo>
                    <a:pt x="62" y="531"/>
                  </a:lnTo>
                  <a:lnTo>
                    <a:pt x="61" y="531"/>
                  </a:lnTo>
                  <a:lnTo>
                    <a:pt x="60" y="532"/>
                  </a:lnTo>
                  <a:lnTo>
                    <a:pt x="60" y="534"/>
                  </a:lnTo>
                  <a:lnTo>
                    <a:pt x="60" y="537"/>
                  </a:lnTo>
                  <a:lnTo>
                    <a:pt x="60" y="539"/>
                  </a:lnTo>
                  <a:lnTo>
                    <a:pt x="60" y="540"/>
                  </a:lnTo>
                  <a:lnTo>
                    <a:pt x="60" y="543"/>
                  </a:lnTo>
                  <a:lnTo>
                    <a:pt x="60" y="544"/>
                  </a:lnTo>
                  <a:lnTo>
                    <a:pt x="60" y="545"/>
                  </a:lnTo>
                  <a:lnTo>
                    <a:pt x="61" y="545"/>
                  </a:lnTo>
                  <a:lnTo>
                    <a:pt x="62" y="545"/>
                  </a:lnTo>
                  <a:lnTo>
                    <a:pt x="62" y="549"/>
                  </a:lnTo>
                  <a:lnTo>
                    <a:pt x="64" y="549"/>
                  </a:lnTo>
                  <a:lnTo>
                    <a:pt x="65" y="549"/>
                  </a:lnTo>
                  <a:lnTo>
                    <a:pt x="66" y="551"/>
                  </a:lnTo>
                  <a:lnTo>
                    <a:pt x="67" y="549"/>
                  </a:lnTo>
                  <a:lnTo>
                    <a:pt x="67" y="538"/>
                  </a:lnTo>
                  <a:lnTo>
                    <a:pt x="68" y="537"/>
                  </a:lnTo>
                  <a:lnTo>
                    <a:pt x="70" y="536"/>
                  </a:lnTo>
                  <a:lnTo>
                    <a:pt x="71" y="534"/>
                  </a:lnTo>
                  <a:lnTo>
                    <a:pt x="72" y="534"/>
                  </a:lnTo>
                  <a:lnTo>
                    <a:pt x="74" y="540"/>
                  </a:lnTo>
                  <a:lnTo>
                    <a:pt x="74" y="542"/>
                  </a:lnTo>
                  <a:lnTo>
                    <a:pt x="73" y="543"/>
                  </a:lnTo>
                  <a:lnTo>
                    <a:pt x="72" y="544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2" y="549"/>
                  </a:lnTo>
                  <a:lnTo>
                    <a:pt x="71" y="550"/>
                  </a:lnTo>
                  <a:lnTo>
                    <a:pt x="72" y="552"/>
                  </a:lnTo>
                  <a:lnTo>
                    <a:pt x="73" y="552"/>
                  </a:lnTo>
                  <a:lnTo>
                    <a:pt x="74" y="551"/>
                  </a:lnTo>
                  <a:lnTo>
                    <a:pt x="74" y="551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7" y="558"/>
                  </a:lnTo>
                  <a:lnTo>
                    <a:pt x="78" y="559"/>
                  </a:lnTo>
                  <a:lnTo>
                    <a:pt x="77" y="559"/>
                  </a:lnTo>
                  <a:lnTo>
                    <a:pt x="75" y="560"/>
                  </a:lnTo>
                  <a:lnTo>
                    <a:pt x="74" y="560"/>
                  </a:lnTo>
                  <a:lnTo>
                    <a:pt x="74" y="562"/>
                  </a:lnTo>
                  <a:lnTo>
                    <a:pt x="74" y="563"/>
                  </a:lnTo>
                  <a:lnTo>
                    <a:pt x="74" y="564"/>
                  </a:lnTo>
                  <a:lnTo>
                    <a:pt x="75" y="564"/>
                  </a:lnTo>
                  <a:lnTo>
                    <a:pt x="77" y="564"/>
                  </a:lnTo>
                  <a:lnTo>
                    <a:pt x="78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5" y="568"/>
                  </a:lnTo>
                  <a:lnTo>
                    <a:pt x="77" y="568"/>
                  </a:lnTo>
                  <a:lnTo>
                    <a:pt x="78" y="569"/>
                  </a:lnTo>
                  <a:lnTo>
                    <a:pt x="80" y="569"/>
                  </a:lnTo>
                  <a:lnTo>
                    <a:pt x="81" y="569"/>
                  </a:lnTo>
                  <a:lnTo>
                    <a:pt x="80" y="570"/>
                  </a:lnTo>
                  <a:lnTo>
                    <a:pt x="78" y="572"/>
                  </a:lnTo>
                  <a:lnTo>
                    <a:pt x="79" y="573"/>
                  </a:lnTo>
                  <a:lnTo>
                    <a:pt x="81" y="573"/>
                  </a:lnTo>
                  <a:lnTo>
                    <a:pt x="81" y="575"/>
                  </a:lnTo>
                  <a:lnTo>
                    <a:pt x="81" y="577"/>
                  </a:lnTo>
                  <a:lnTo>
                    <a:pt x="81" y="578"/>
                  </a:lnTo>
                  <a:lnTo>
                    <a:pt x="84" y="582"/>
                  </a:lnTo>
                  <a:lnTo>
                    <a:pt x="85" y="584"/>
                  </a:lnTo>
                  <a:lnTo>
                    <a:pt x="83" y="586"/>
                  </a:lnTo>
                  <a:lnTo>
                    <a:pt x="85" y="588"/>
                  </a:lnTo>
                  <a:lnTo>
                    <a:pt x="85" y="590"/>
                  </a:lnTo>
                  <a:lnTo>
                    <a:pt x="87" y="592"/>
                  </a:lnTo>
                  <a:lnTo>
                    <a:pt x="90" y="593"/>
                  </a:lnTo>
                  <a:lnTo>
                    <a:pt x="92" y="596"/>
                  </a:lnTo>
                  <a:lnTo>
                    <a:pt x="93" y="597"/>
                  </a:lnTo>
                  <a:lnTo>
                    <a:pt x="93" y="598"/>
                  </a:lnTo>
                  <a:lnTo>
                    <a:pt x="93" y="599"/>
                  </a:lnTo>
                  <a:lnTo>
                    <a:pt x="93" y="601"/>
                  </a:lnTo>
                  <a:lnTo>
                    <a:pt x="93" y="602"/>
                  </a:lnTo>
                  <a:lnTo>
                    <a:pt x="93" y="603"/>
                  </a:lnTo>
                  <a:lnTo>
                    <a:pt x="92" y="603"/>
                  </a:lnTo>
                  <a:lnTo>
                    <a:pt x="93" y="606"/>
                  </a:lnTo>
                  <a:lnTo>
                    <a:pt x="93" y="609"/>
                  </a:lnTo>
                  <a:lnTo>
                    <a:pt x="96" y="611"/>
                  </a:lnTo>
                  <a:lnTo>
                    <a:pt x="98" y="611"/>
                  </a:lnTo>
                  <a:lnTo>
                    <a:pt x="100" y="614"/>
                  </a:lnTo>
                  <a:lnTo>
                    <a:pt x="103" y="614"/>
                  </a:lnTo>
                  <a:lnTo>
                    <a:pt x="103" y="615"/>
                  </a:lnTo>
                  <a:lnTo>
                    <a:pt x="104" y="616"/>
                  </a:lnTo>
                  <a:lnTo>
                    <a:pt x="105" y="617"/>
                  </a:lnTo>
                  <a:lnTo>
                    <a:pt x="106" y="617"/>
                  </a:lnTo>
                  <a:lnTo>
                    <a:pt x="106" y="618"/>
                  </a:lnTo>
                  <a:lnTo>
                    <a:pt x="106" y="619"/>
                  </a:lnTo>
                  <a:lnTo>
                    <a:pt x="111" y="623"/>
                  </a:lnTo>
                  <a:lnTo>
                    <a:pt x="111" y="624"/>
                  </a:lnTo>
                  <a:lnTo>
                    <a:pt x="111" y="628"/>
                  </a:lnTo>
                  <a:lnTo>
                    <a:pt x="112" y="632"/>
                  </a:lnTo>
                  <a:lnTo>
                    <a:pt x="114" y="635"/>
                  </a:lnTo>
                  <a:lnTo>
                    <a:pt x="116" y="636"/>
                  </a:lnTo>
                  <a:lnTo>
                    <a:pt x="117" y="637"/>
                  </a:lnTo>
                  <a:lnTo>
                    <a:pt x="117" y="641"/>
                  </a:lnTo>
                  <a:lnTo>
                    <a:pt x="118" y="643"/>
                  </a:lnTo>
                  <a:lnTo>
                    <a:pt x="122" y="645"/>
                  </a:lnTo>
                  <a:lnTo>
                    <a:pt x="123" y="647"/>
                  </a:lnTo>
                  <a:lnTo>
                    <a:pt x="124" y="647"/>
                  </a:lnTo>
                  <a:lnTo>
                    <a:pt x="125" y="647"/>
                  </a:lnTo>
                  <a:lnTo>
                    <a:pt x="129" y="645"/>
                  </a:lnTo>
                  <a:lnTo>
                    <a:pt x="130" y="645"/>
                  </a:lnTo>
                  <a:lnTo>
                    <a:pt x="131" y="645"/>
                  </a:lnTo>
                  <a:lnTo>
                    <a:pt x="132" y="648"/>
                  </a:lnTo>
                  <a:lnTo>
                    <a:pt x="133" y="654"/>
                  </a:lnTo>
                  <a:lnTo>
                    <a:pt x="136" y="660"/>
                  </a:lnTo>
                  <a:lnTo>
                    <a:pt x="137" y="663"/>
                  </a:lnTo>
                  <a:lnTo>
                    <a:pt x="136" y="666"/>
                  </a:lnTo>
                  <a:lnTo>
                    <a:pt x="136" y="669"/>
                  </a:lnTo>
                  <a:lnTo>
                    <a:pt x="133" y="671"/>
                  </a:lnTo>
                  <a:lnTo>
                    <a:pt x="133" y="673"/>
                  </a:lnTo>
                  <a:lnTo>
                    <a:pt x="130" y="674"/>
                  </a:lnTo>
                  <a:lnTo>
                    <a:pt x="120" y="671"/>
                  </a:lnTo>
                  <a:lnTo>
                    <a:pt x="116" y="673"/>
                  </a:lnTo>
                  <a:lnTo>
                    <a:pt x="113" y="677"/>
                  </a:lnTo>
                  <a:lnTo>
                    <a:pt x="114" y="680"/>
                  </a:lnTo>
                  <a:lnTo>
                    <a:pt x="122" y="686"/>
                  </a:lnTo>
                  <a:lnTo>
                    <a:pt x="124" y="692"/>
                  </a:lnTo>
                  <a:lnTo>
                    <a:pt x="126" y="695"/>
                  </a:lnTo>
                  <a:lnTo>
                    <a:pt x="130" y="696"/>
                  </a:lnTo>
                  <a:lnTo>
                    <a:pt x="130" y="699"/>
                  </a:lnTo>
                  <a:lnTo>
                    <a:pt x="129" y="701"/>
                  </a:lnTo>
                  <a:lnTo>
                    <a:pt x="129" y="701"/>
                  </a:lnTo>
                  <a:lnTo>
                    <a:pt x="126" y="702"/>
                  </a:lnTo>
                  <a:lnTo>
                    <a:pt x="125" y="702"/>
                  </a:lnTo>
                  <a:lnTo>
                    <a:pt x="122" y="702"/>
                  </a:lnTo>
                  <a:lnTo>
                    <a:pt x="120" y="703"/>
                  </a:lnTo>
                  <a:lnTo>
                    <a:pt x="119" y="703"/>
                  </a:lnTo>
                  <a:lnTo>
                    <a:pt x="118" y="702"/>
                  </a:lnTo>
                  <a:lnTo>
                    <a:pt x="117" y="701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1" y="693"/>
                  </a:lnTo>
                  <a:lnTo>
                    <a:pt x="103" y="695"/>
                  </a:lnTo>
                  <a:lnTo>
                    <a:pt x="104" y="697"/>
                  </a:lnTo>
                  <a:lnTo>
                    <a:pt x="105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9"/>
                  </a:lnTo>
                  <a:lnTo>
                    <a:pt x="109" y="710"/>
                  </a:lnTo>
                  <a:lnTo>
                    <a:pt x="112" y="718"/>
                  </a:lnTo>
                  <a:lnTo>
                    <a:pt x="119" y="727"/>
                  </a:lnTo>
                  <a:lnTo>
                    <a:pt x="119" y="728"/>
                  </a:lnTo>
                  <a:lnTo>
                    <a:pt x="120" y="731"/>
                  </a:lnTo>
                  <a:lnTo>
                    <a:pt x="120" y="732"/>
                  </a:lnTo>
                  <a:lnTo>
                    <a:pt x="122" y="732"/>
                  </a:lnTo>
                  <a:lnTo>
                    <a:pt x="123" y="734"/>
                  </a:lnTo>
                  <a:lnTo>
                    <a:pt x="124" y="735"/>
                  </a:lnTo>
                  <a:lnTo>
                    <a:pt x="124" y="738"/>
                  </a:lnTo>
                  <a:lnTo>
                    <a:pt x="125" y="740"/>
                  </a:lnTo>
                  <a:lnTo>
                    <a:pt x="126" y="741"/>
                  </a:lnTo>
                  <a:lnTo>
                    <a:pt x="126" y="742"/>
                  </a:lnTo>
                  <a:lnTo>
                    <a:pt x="127" y="742"/>
                  </a:lnTo>
                  <a:lnTo>
                    <a:pt x="127" y="744"/>
                  </a:lnTo>
                  <a:lnTo>
                    <a:pt x="127" y="746"/>
                  </a:lnTo>
                  <a:lnTo>
                    <a:pt x="127" y="747"/>
                  </a:lnTo>
                  <a:lnTo>
                    <a:pt x="129" y="748"/>
                  </a:lnTo>
                  <a:lnTo>
                    <a:pt x="131" y="752"/>
                  </a:lnTo>
                  <a:lnTo>
                    <a:pt x="133" y="753"/>
                  </a:lnTo>
                  <a:lnTo>
                    <a:pt x="136" y="757"/>
                  </a:lnTo>
                  <a:lnTo>
                    <a:pt x="137" y="761"/>
                  </a:lnTo>
                  <a:lnTo>
                    <a:pt x="137" y="762"/>
                  </a:lnTo>
                  <a:lnTo>
                    <a:pt x="136" y="764"/>
                  </a:lnTo>
                  <a:lnTo>
                    <a:pt x="136" y="765"/>
                  </a:lnTo>
                  <a:lnTo>
                    <a:pt x="135" y="765"/>
                  </a:lnTo>
                  <a:lnTo>
                    <a:pt x="136" y="767"/>
                  </a:lnTo>
                  <a:lnTo>
                    <a:pt x="137" y="767"/>
                  </a:lnTo>
                  <a:lnTo>
                    <a:pt x="138" y="767"/>
                  </a:lnTo>
                  <a:lnTo>
                    <a:pt x="139" y="770"/>
                  </a:lnTo>
                  <a:lnTo>
                    <a:pt x="140" y="770"/>
                  </a:lnTo>
                  <a:lnTo>
                    <a:pt x="142" y="770"/>
                  </a:lnTo>
                  <a:lnTo>
                    <a:pt x="143" y="772"/>
                  </a:lnTo>
                  <a:lnTo>
                    <a:pt x="144" y="773"/>
                  </a:lnTo>
                  <a:lnTo>
                    <a:pt x="145" y="774"/>
                  </a:lnTo>
                  <a:lnTo>
                    <a:pt x="146" y="777"/>
                  </a:lnTo>
                  <a:lnTo>
                    <a:pt x="146" y="779"/>
                  </a:lnTo>
                  <a:lnTo>
                    <a:pt x="145" y="780"/>
                  </a:lnTo>
                  <a:lnTo>
                    <a:pt x="144" y="783"/>
                  </a:lnTo>
                  <a:lnTo>
                    <a:pt x="144" y="784"/>
                  </a:lnTo>
                  <a:lnTo>
                    <a:pt x="138" y="786"/>
                  </a:lnTo>
                  <a:lnTo>
                    <a:pt x="136" y="788"/>
                  </a:lnTo>
                  <a:lnTo>
                    <a:pt x="135" y="793"/>
                  </a:lnTo>
                  <a:lnTo>
                    <a:pt x="136" y="797"/>
                  </a:lnTo>
                  <a:lnTo>
                    <a:pt x="139" y="803"/>
                  </a:lnTo>
                  <a:lnTo>
                    <a:pt x="140" y="807"/>
                  </a:lnTo>
                  <a:lnTo>
                    <a:pt x="139" y="806"/>
                  </a:lnTo>
                  <a:lnTo>
                    <a:pt x="138" y="806"/>
                  </a:lnTo>
                  <a:lnTo>
                    <a:pt x="138" y="807"/>
                  </a:lnTo>
                  <a:lnTo>
                    <a:pt x="138" y="809"/>
                  </a:lnTo>
                  <a:lnTo>
                    <a:pt x="138" y="810"/>
                  </a:lnTo>
                  <a:lnTo>
                    <a:pt x="136" y="811"/>
                  </a:lnTo>
                  <a:lnTo>
                    <a:pt x="133" y="811"/>
                  </a:lnTo>
                  <a:lnTo>
                    <a:pt x="132" y="810"/>
                  </a:lnTo>
                  <a:lnTo>
                    <a:pt x="131" y="809"/>
                  </a:lnTo>
                  <a:lnTo>
                    <a:pt x="131" y="809"/>
                  </a:lnTo>
                  <a:lnTo>
                    <a:pt x="129" y="813"/>
                  </a:lnTo>
                  <a:lnTo>
                    <a:pt x="130" y="816"/>
                  </a:lnTo>
                  <a:lnTo>
                    <a:pt x="131" y="816"/>
                  </a:lnTo>
                  <a:lnTo>
                    <a:pt x="131" y="814"/>
                  </a:lnTo>
                  <a:lnTo>
                    <a:pt x="132" y="814"/>
                  </a:lnTo>
                  <a:lnTo>
                    <a:pt x="133" y="814"/>
                  </a:lnTo>
                  <a:lnTo>
                    <a:pt x="135" y="816"/>
                  </a:lnTo>
                  <a:lnTo>
                    <a:pt x="136" y="816"/>
                  </a:lnTo>
                  <a:lnTo>
                    <a:pt x="137" y="814"/>
                  </a:lnTo>
                  <a:lnTo>
                    <a:pt x="138" y="813"/>
                  </a:lnTo>
                  <a:lnTo>
                    <a:pt x="139" y="813"/>
                  </a:lnTo>
                  <a:lnTo>
                    <a:pt x="142" y="813"/>
                  </a:lnTo>
                  <a:lnTo>
                    <a:pt x="142" y="814"/>
                  </a:lnTo>
                  <a:lnTo>
                    <a:pt x="143" y="816"/>
                  </a:lnTo>
                  <a:lnTo>
                    <a:pt x="144" y="816"/>
                  </a:lnTo>
                  <a:lnTo>
                    <a:pt x="146" y="816"/>
                  </a:lnTo>
                  <a:lnTo>
                    <a:pt x="150" y="816"/>
                  </a:lnTo>
                  <a:lnTo>
                    <a:pt x="162" y="819"/>
                  </a:lnTo>
                  <a:lnTo>
                    <a:pt x="164" y="820"/>
                  </a:lnTo>
                  <a:lnTo>
                    <a:pt x="170" y="819"/>
                  </a:lnTo>
                  <a:lnTo>
                    <a:pt x="172" y="819"/>
                  </a:lnTo>
                  <a:lnTo>
                    <a:pt x="179" y="816"/>
                  </a:lnTo>
                  <a:lnTo>
                    <a:pt x="182" y="814"/>
                  </a:lnTo>
                  <a:lnTo>
                    <a:pt x="185" y="814"/>
                  </a:lnTo>
                  <a:lnTo>
                    <a:pt x="187" y="814"/>
                  </a:lnTo>
                  <a:lnTo>
                    <a:pt x="188" y="813"/>
                  </a:lnTo>
                  <a:lnTo>
                    <a:pt x="188" y="812"/>
                  </a:lnTo>
                  <a:lnTo>
                    <a:pt x="188" y="811"/>
                  </a:lnTo>
                  <a:lnTo>
                    <a:pt x="189" y="811"/>
                  </a:lnTo>
                  <a:lnTo>
                    <a:pt x="200" y="810"/>
                  </a:lnTo>
                  <a:lnTo>
                    <a:pt x="203" y="811"/>
                  </a:lnTo>
                  <a:lnTo>
                    <a:pt x="204" y="811"/>
                  </a:lnTo>
                  <a:lnTo>
                    <a:pt x="205" y="810"/>
                  </a:lnTo>
                  <a:lnTo>
                    <a:pt x="208" y="809"/>
                  </a:lnTo>
                  <a:lnTo>
                    <a:pt x="209" y="809"/>
                  </a:lnTo>
                  <a:lnTo>
                    <a:pt x="211" y="809"/>
                  </a:lnTo>
                  <a:lnTo>
                    <a:pt x="214" y="810"/>
                  </a:lnTo>
                  <a:lnTo>
                    <a:pt x="218" y="813"/>
                  </a:lnTo>
                  <a:lnTo>
                    <a:pt x="221" y="814"/>
                  </a:lnTo>
                  <a:lnTo>
                    <a:pt x="223" y="816"/>
                  </a:lnTo>
                  <a:lnTo>
                    <a:pt x="228" y="816"/>
                  </a:lnTo>
                  <a:lnTo>
                    <a:pt x="229" y="814"/>
                  </a:lnTo>
                  <a:lnTo>
                    <a:pt x="231" y="813"/>
                  </a:lnTo>
                  <a:lnTo>
                    <a:pt x="233" y="812"/>
                  </a:lnTo>
                  <a:lnTo>
                    <a:pt x="236" y="805"/>
                  </a:lnTo>
                  <a:lnTo>
                    <a:pt x="237" y="804"/>
                  </a:lnTo>
                  <a:lnTo>
                    <a:pt x="239" y="803"/>
                  </a:lnTo>
                  <a:lnTo>
                    <a:pt x="242" y="798"/>
                  </a:lnTo>
                  <a:lnTo>
                    <a:pt x="243" y="797"/>
                  </a:lnTo>
                  <a:lnTo>
                    <a:pt x="244" y="793"/>
                  </a:lnTo>
                  <a:lnTo>
                    <a:pt x="243" y="791"/>
                  </a:lnTo>
                  <a:lnTo>
                    <a:pt x="240" y="786"/>
                  </a:lnTo>
                  <a:lnTo>
                    <a:pt x="239" y="785"/>
                  </a:lnTo>
                  <a:lnTo>
                    <a:pt x="237" y="784"/>
                  </a:lnTo>
                  <a:lnTo>
                    <a:pt x="237" y="783"/>
                  </a:lnTo>
                  <a:lnTo>
                    <a:pt x="237" y="781"/>
                  </a:lnTo>
                  <a:lnTo>
                    <a:pt x="237" y="779"/>
                  </a:lnTo>
                  <a:lnTo>
                    <a:pt x="236" y="778"/>
                  </a:lnTo>
                  <a:lnTo>
                    <a:pt x="236" y="777"/>
                  </a:lnTo>
                  <a:lnTo>
                    <a:pt x="233" y="774"/>
                  </a:lnTo>
                  <a:lnTo>
                    <a:pt x="231" y="772"/>
                  </a:lnTo>
                  <a:lnTo>
                    <a:pt x="230" y="770"/>
                  </a:lnTo>
                  <a:lnTo>
                    <a:pt x="230" y="767"/>
                  </a:lnTo>
                  <a:lnTo>
                    <a:pt x="231" y="762"/>
                  </a:lnTo>
                  <a:lnTo>
                    <a:pt x="231" y="758"/>
                  </a:lnTo>
                  <a:lnTo>
                    <a:pt x="234" y="752"/>
                  </a:lnTo>
                  <a:lnTo>
                    <a:pt x="236" y="748"/>
                  </a:lnTo>
                  <a:lnTo>
                    <a:pt x="240" y="746"/>
                  </a:lnTo>
                  <a:lnTo>
                    <a:pt x="241" y="745"/>
                  </a:lnTo>
                  <a:lnTo>
                    <a:pt x="241" y="742"/>
                  </a:lnTo>
                  <a:lnTo>
                    <a:pt x="242" y="740"/>
                  </a:lnTo>
                  <a:lnTo>
                    <a:pt x="244" y="739"/>
                  </a:lnTo>
                  <a:lnTo>
                    <a:pt x="244" y="738"/>
                  </a:lnTo>
                  <a:lnTo>
                    <a:pt x="246" y="736"/>
                  </a:lnTo>
                  <a:lnTo>
                    <a:pt x="249" y="733"/>
                  </a:lnTo>
                  <a:lnTo>
                    <a:pt x="251" y="729"/>
                  </a:lnTo>
                  <a:lnTo>
                    <a:pt x="253" y="728"/>
                  </a:lnTo>
                  <a:lnTo>
                    <a:pt x="255" y="728"/>
                  </a:lnTo>
                  <a:lnTo>
                    <a:pt x="256" y="728"/>
                  </a:lnTo>
                  <a:lnTo>
                    <a:pt x="257" y="727"/>
                  </a:lnTo>
                  <a:lnTo>
                    <a:pt x="259" y="726"/>
                  </a:lnTo>
                  <a:lnTo>
                    <a:pt x="259" y="727"/>
                  </a:lnTo>
                  <a:lnTo>
                    <a:pt x="260" y="728"/>
                  </a:lnTo>
                  <a:lnTo>
                    <a:pt x="261" y="726"/>
                  </a:lnTo>
                  <a:lnTo>
                    <a:pt x="261" y="728"/>
                  </a:lnTo>
                  <a:lnTo>
                    <a:pt x="261" y="729"/>
                  </a:lnTo>
                  <a:lnTo>
                    <a:pt x="262" y="729"/>
                  </a:lnTo>
                  <a:lnTo>
                    <a:pt x="262" y="731"/>
                  </a:lnTo>
                  <a:lnTo>
                    <a:pt x="262" y="732"/>
                  </a:lnTo>
                  <a:lnTo>
                    <a:pt x="264" y="732"/>
                  </a:lnTo>
                  <a:lnTo>
                    <a:pt x="266" y="732"/>
                  </a:lnTo>
                  <a:lnTo>
                    <a:pt x="267" y="733"/>
                  </a:lnTo>
                  <a:lnTo>
                    <a:pt x="267" y="732"/>
                  </a:lnTo>
                  <a:lnTo>
                    <a:pt x="268" y="731"/>
                  </a:lnTo>
                  <a:lnTo>
                    <a:pt x="269" y="731"/>
                  </a:lnTo>
                  <a:lnTo>
                    <a:pt x="269" y="732"/>
                  </a:lnTo>
                  <a:lnTo>
                    <a:pt x="270" y="733"/>
                  </a:lnTo>
                  <a:lnTo>
                    <a:pt x="270" y="732"/>
                  </a:lnTo>
                  <a:lnTo>
                    <a:pt x="272" y="731"/>
                  </a:lnTo>
                  <a:lnTo>
                    <a:pt x="273" y="729"/>
                  </a:lnTo>
                  <a:lnTo>
                    <a:pt x="273" y="729"/>
                  </a:lnTo>
                  <a:lnTo>
                    <a:pt x="273" y="727"/>
                  </a:lnTo>
                  <a:lnTo>
                    <a:pt x="273" y="726"/>
                  </a:lnTo>
                  <a:lnTo>
                    <a:pt x="270" y="722"/>
                  </a:lnTo>
                  <a:lnTo>
                    <a:pt x="269" y="721"/>
                  </a:lnTo>
                  <a:lnTo>
                    <a:pt x="269" y="720"/>
                  </a:lnTo>
                  <a:lnTo>
                    <a:pt x="269" y="719"/>
                  </a:lnTo>
                  <a:lnTo>
                    <a:pt x="268" y="719"/>
                  </a:lnTo>
                  <a:lnTo>
                    <a:pt x="267" y="718"/>
                  </a:lnTo>
                  <a:lnTo>
                    <a:pt x="267" y="716"/>
                  </a:lnTo>
                  <a:lnTo>
                    <a:pt x="267" y="715"/>
                  </a:lnTo>
                  <a:lnTo>
                    <a:pt x="268" y="714"/>
                  </a:lnTo>
                  <a:lnTo>
                    <a:pt x="269" y="712"/>
                  </a:lnTo>
                  <a:lnTo>
                    <a:pt x="270" y="710"/>
                  </a:lnTo>
                  <a:lnTo>
                    <a:pt x="273" y="710"/>
                  </a:lnTo>
                  <a:lnTo>
                    <a:pt x="275" y="712"/>
                  </a:lnTo>
                  <a:lnTo>
                    <a:pt x="276" y="713"/>
                  </a:lnTo>
                  <a:lnTo>
                    <a:pt x="277" y="714"/>
                  </a:lnTo>
                  <a:lnTo>
                    <a:pt x="279" y="714"/>
                  </a:lnTo>
                  <a:lnTo>
                    <a:pt x="279" y="712"/>
                  </a:lnTo>
                  <a:lnTo>
                    <a:pt x="281" y="712"/>
                  </a:lnTo>
                  <a:lnTo>
                    <a:pt x="283" y="712"/>
                  </a:lnTo>
                  <a:lnTo>
                    <a:pt x="286" y="712"/>
                  </a:lnTo>
                  <a:lnTo>
                    <a:pt x="287" y="710"/>
                  </a:lnTo>
                  <a:lnTo>
                    <a:pt x="289" y="710"/>
                  </a:lnTo>
                  <a:lnTo>
                    <a:pt x="294" y="713"/>
                  </a:lnTo>
                  <a:lnTo>
                    <a:pt x="294" y="712"/>
                  </a:lnTo>
                  <a:lnTo>
                    <a:pt x="294" y="709"/>
                  </a:lnTo>
                  <a:lnTo>
                    <a:pt x="296" y="708"/>
                  </a:lnTo>
                  <a:lnTo>
                    <a:pt x="298" y="709"/>
                  </a:lnTo>
                  <a:lnTo>
                    <a:pt x="298" y="712"/>
                  </a:lnTo>
                  <a:lnTo>
                    <a:pt x="301" y="712"/>
                  </a:lnTo>
                  <a:lnTo>
                    <a:pt x="301" y="710"/>
                  </a:lnTo>
                  <a:lnTo>
                    <a:pt x="302" y="712"/>
                  </a:lnTo>
                  <a:lnTo>
                    <a:pt x="305" y="713"/>
                  </a:lnTo>
                  <a:lnTo>
                    <a:pt x="308" y="713"/>
                  </a:lnTo>
                  <a:lnTo>
                    <a:pt x="311" y="710"/>
                  </a:lnTo>
                  <a:lnTo>
                    <a:pt x="313" y="708"/>
                  </a:lnTo>
                  <a:lnTo>
                    <a:pt x="314" y="712"/>
                  </a:lnTo>
                  <a:lnTo>
                    <a:pt x="314" y="713"/>
                  </a:lnTo>
                  <a:lnTo>
                    <a:pt x="313" y="714"/>
                  </a:lnTo>
                  <a:lnTo>
                    <a:pt x="314" y="715"/>
                  </a:lnTo>
                  <a:lnTo>
                    <a:pt x="318" y="715"/>
                  </a:lnTo>
                  <a:lnTo>
                    <a:pt x="319" y="714"/>
                  </a:lnTo>
                  <a:lnTo>
                    <a:pt x="319" y="713"/>
                  </a:lnTo>
                  <a:lnTo>
                    <a:pt x="319" y="712"/>
                  </a:lnTo>
                  <a:lnTo>
                    <a:pt x="320" y="710"/>
                  </a:lnTo>
                  <a:lnTo>
                    <a:pt x="321" y="709"/>
                  </a:lnTo>
                  <a:lnTo>
                    <a:pt x="322" y="709"/>
                  </a:lnTo>
                  <a:lnTo>
                    <a:pt x="324" y="709"/>
                  </a:lnTo>
                  <a:lnTo>
                    <a:pt x="324" y="710"/>
                  </a:lnTo>
                  <a:lnTo>
                    <a:pt x="325" y="712"/>
                  </a:lnTo>
                  <a:lnTo>
                    <a:pt x="327" y="713"/>
                  </a:lnTo>
                  <a:lnTo>
                    <a:pt x="327" y="710"/>
                  </a:lnTo>
                  <a:lnTo>
                    <a:pt x="328" y="709"/>
                  </a:lnTo>
                  <a:lnTo>
                    <a:pt x="329" y="708"/>
                  </a:lnTo>
                  <a:lnTo>
                    <a:pt x="333" y="706"/>
                  </a:lnTo>
                  <a:lnTo>
                    <a:pt x="334" y="706"/>
                  </a:lnTo>
                  <a:lnTo>
                    <a:pt x="334" y="707"/>
                  </a:lnTo>
                  <a:lnTo>
                    <a:pt x="334" y="709"/>
                  </a:lnTo>
                  <a:lnTo>
                    <a:pt x="333" y="710"/>
                  </a:lnTo>
                  <a:lnTo>
                    <a:pt x="334" y="712"/>
                  </a:lnTo>
                  <a:lnTo>
                    <a:pt x="335" y="710"/>
                  </a:lnTo>
                  <a:lnTo>
                    <a:pt x="338" y="708"/>
                  </a:lnTo>
                  <a:lnTo>
                    <a:pt x="339" y="707"/>
                  </a:lnTo>
                  <a:lnTo>
                    <a:pt x="340" y="709"/>
                  </a:lnTo>
                  <a:lnTo>
                    <a:pt x="341" y="709"/>
                  </a:lnTo>
                  <a:lnTo>
                    <a:pt x="342" y="709"/>
                  </a:lnTo>
                  <a:lnTo>
                    <a:pt x="342" y="710"/>
                  </a:lnTo>
                  <a:lnTo>
                    <a:pt x="344" y="710"/>
                  </a:lnTo>
                  <a:lnTo>
                    <a:pt x="345" y="713"/>
                  </a:lnTo>
                  <a:lnTo>
                    <a:pt x="347" y="713"/>
                  </a:lnTo>
                  <a:lnTo>
                    <a:pt x="351" y="710"/>
                  </a:lnTo>
                  <a:lnTo>
                    <a:pt x="353" y="712"/>
                  </a:lnTo>
                  <a:lnTo>
                    <a:pt x="352" y="715"/>
                  </a:lnTo>
                  <a:lnTo>
                    <a:pt x="350" y="720"/>
                  </a:lnTo>
                  <a:lnTo>
                    <a:pt x="352" y="721"/>
                  </a:lnTo>
                  <a:lnTo>
                    <a:pt x="353" y="722"/>
                  </a:lnTo>
                  <a:lnTo>
                    <a:pt x="354" y="722"/>
                  </a:lnTo>
                  <a:lnTo>
                    <a:pt x="357" y="720"/>
                  </a:lnTo>
                  <a:lnTo>
                    <a:pt x="360" y="710"/>
                  </a:lnTo>
                  <a:lnTo>
                    <a:pt x="361" y="708"/>
                  </a:lnTo>
                  <a:lnTo>
                    <a:pt x="364" y="706"/>
                  </a:lnTo>
                  <a:lnTo>
                    <a:pt x="365" y="703"/>
                  </a:lnTo>
                  <a:lnTo>
                    <a:pt x="366" y="702"/>
                  </a:lnTo>
                  <a:lnTo>
                    <a:pt x="366" y="701"/>
                  </a:lnTo>
                  <a:lnTo>
                    <a:pt x="366" y="701"/>
                  </a:lnTo>
                  <a:lnTo>
                    <a:pt x="367" y="701"/>
                  </a:lnTo>
                  <a:lnTo>
                    <a:pt x="367" y="700"/>
                  </a:lnTo>
                  <a:lnTo>
                    <a:pt x="370" y="688"/>
                  </a:lnTo>
                  <a:lnTo>
                    <a:pt x="372" y="677"/>
                  </a:lnTo>
                  <a:lnTo>
                    <a:pt x="374" y="673"/>
                  </a:lnTo>
                  <a:lnTo>
                    <a:pt x="378" y="666"/>
                  </a:lnTo>
                  <a:lnTo>
                    <a:pt x="378" y="663"/>
                  </a:lnTo>
                  <a:lnTo>
                    <a:pt x="379" y="662"/>
                  </a:lnTo>
                  <a:lnTo>
                    <a:pt x="381" y="661"/>
                  </a:lnTo>
                  <a:lnTo>
                    <a:pt x="381" y="660"/>
                  </a:lnTo>
                  <a:lnTo>
                    <a:pt x="381" y="656"/>
                  </a:lnTo>
                  <a:lnTo>
                    <a:pt x="381" y="654"/>
                  </a:lnTo>
                  <a:lnTo>
                    <a:pt x="383" y="653"/>
                  </a:lnTo>
                  <a:lnTo>
                    <a:pt x="383" y="651"/>
                  </a:lnTo>
                  <a:lnTo>
                    <a:pt x="383" y="650"/>
                  </a:lnTo>
                  <a:lnTo>
                    <a:pt x="384" y="647"/>
                  </a:lnTo>
                  <a:lnTo>
                    <a:pt x="385" y="645"/>
                  </a:lnTo>
                  <a:lnTo>
                    <a:pt x="385" y="644"/>
                  </a:lnTo>
                  <a:lnTo>
                    <a:pt x="386" y="644"/>
                  </a:lnTo>
                  <a:lnTo>
                    <a:pt x="387" y="644"/>
                  </a:lnTo>
                  <a:lnTo>
                    <a:pt x="389" y="645"/>
                  </a:lnTo>
                  <a:lnTo>
                    <a:pt x="390" y="645"/>
                  </a:lnTo>
                  <a:lnTo>
                    <a:pt x="392" y="645"/>
                  </a:lnTo>
                  <a:lnTo>
                    <a:pt x="392" y="644"/>
                  </a:lnTo>
                  <a:lnTo>
                    <a:pt x="393" y="643"/>
                  </a:lnTo>
                  <a:lnTo>
                    <a:pt x="393" y="641"/>
                  </a:lnTo>
                  <a:lnTo>
                    <a:pt x="393" y="636"/>
                  </a:lnTo>
                  <a:lnTo>
                    <a:pt x="392" y="634"/>
                  </a:lnTo>
                  <a:lnTo>
                    <a:pt x="391" y="631"/>
                  </a:lnTo>
                  <a:lnTo>
                    <a:pt x="392" y="630"/>
                  </a:lnTo>
                  <a:lnTo>
                    <a:pt x="393" y="630"/>
                  </a:lnTo>
                  <a:lnTo>
                    <a:pt x="394" y="629"/>
                  </a:lnTo>
                  <a:lnTo>
                    <a:pt x="396" y="629"/>
                  </a:lnTo>
                  <a:lnTo>
                    <a:pt x="397" y="629"/>
                  </a:lnTo>
                  <a:lnTo>
                    <a:pt x="399" y="630"/>
                  </a:lnTo>
                  <a:lnTo>
                    <a:pt x="400" y="630"/>
                  </a:lnTo>
                  <a:lnTo>
                    <a:pt x="400" y="629"/>
                  </a:lnTo>
                  <a:lnTo>
                    <a:pt x="400" y="628"/>
                  </a:lnTo>
                  <a:lnTo>
                    <a:pt x="400" y="627"/>
                  </a:lnTo>
                  <a:lnTo>
                    <a:pt x="399" y="625"/>
                  </a:lnTo>
                  <a:lnTo>
                    <a:pt x="399" y="627"/>
                  </a:lnTo>
                  <a:lnTo>
                    <a:pt x="398" y="628"/>
                  </a:lnTo>
                  <a:lnTo>
                    <a:pt x="397" y="628"/>
                  </a:lnTo>
                  <a:lnTo>
                    <a:pt x="396" y="628"/>
                  </a:lnTo>
                  <a:lnTo>
                    <a:pt x="396" y="625"/>
                  </a:lnTo>
                  <a:lnTo>
                    <a:pt x="396" y="624"/>
                  </a:lnTo>
                  <a:lnTo>
                    <a:pt x="398" y="617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8" y="612"/>
                  </a:lnTo>
                  <a:lnTo>
                    <a:pt x="398" y="611"/>
                  </a:lnTo>
                  <a:lnTo>
                    <a:pt x="399" y="606"/>
                  </a:lnTo>
                  <a:lnTo>
                    <a:pt x="400" y="605"/>
                  </a:lnTo>
                  <a:lnTo>
                    <a:pt x="399" y="604"/>
                  </a:lnTo>
                  <a:lnTo>
                    <a:pt x="399" y="603"/>
                  </a:lnTo>
                  <a:lnTo>
                    <a:pt x="398" y="602"/>
                  </a:lnTo>
                  <a:lnTo>
                    <a:pt x="398" y="598"/>
                  </a:lnTo>
                  <a:lnTo>
                    <a:pt x="398" y="596"/>
                  </a:lnTo>
                  <a:lnTo>
                    <a:pt x="399" y="595"/>
                  </a:lnTo>
                  <a:lnTo>
                    <a:pt x="400" y="595"/>
                  </a:lnTo>
                  <a:lnTo>
                    <a:pt x="400" y="593"/>
                  </a:lnTo>
                  <a:lnTo>
                    <a:pt x="399" y="593"/>
                  </a:lnTo>
                  <a:lnTo>
                    <a:pt x="399" y="592"/>
                  </a:lnTo>
                  <a:lnTo>
                    <a:pt x="398" y="592"/>
                  </a:lnTo>
                  <a:lnTo>
                    <a:pt x="398" y="591"/>
                  </a:lnTo>
                  <a:lnTo>
                    <a:pt x="399" y="591"/>
                  </a:lnTo>
                  <a:lnTo>
                    <a:pt x="400" y="591"/>
                  </a:lnTo>
                  <a:lnTo>
                    <a:pt x="402" y="592"/>
                  </a:lnTo>
                  <a:lnTo>
                    <a:pt x="403" y="592"/>
                  </a:lnTo>
                  <a:lnTo>
                    <a:pt x="403" y="591"/>
                  </a:lnTo>
                  <a:lnTo>
                    <a:pt x="404" y="590"/>
                  </a:lnTo>
                  <a:lnTo>
                    <a:pt x="404" y="589"/>
                  </a:lnTo>
                  <a:lnTo>
                    <a:pt x="405" y="589"/>
                  </a:lnTo>
                  <a:lnTo>
                    <a:pt x="405" y="590"/>
                  </a:lnTo>
                  <a:lnTo>
                    <a:pt x="405" y="591"/>
                  </a:lnTo>
                  <a:lnTo>
                    <a:pt x="407" y="592"/>
                  </a:lnTo>
                  <a:lnTo>
                    <a:pt x="409" y="592"/>
                  </a:lnTo>
                  <a:lnTo>
                    <a:pt x="409" y="590"/>
                  </a:lnTo>
                  <a:lnTo>
                    <a:pt x="407" y="589"/>
                  </a:lnTo>
                  <a:lnTo>
                    <a:pt x="406" y="588"/>
                  </a:lnTo>
                  <a:lnTo>
                    <a:pt x="407" y="588"/>
                  </a:lnTo>
                  <a:lnTo>
                    <a:pt x="406" y="584"/>
                  </a:lnTo>
                  <a:lnTo>
                    <a:pt x="406" y="583"/>
                  </a:lnTo>
                  <a:lnTo>
                    <a:pt x="405" y="583"/>
                  </a:lnTo>
                  <a:lnTo>
                    <a:pt x="404" y="583"/>
                  </a:lnTo>
                  <a:lnTo>
                    <a:pt x="403" y="582"/>
                  </a:lnTo>
                  <a:lnTo>
                    <a:pt x="402" y="577"/>
                  </a:lnTo>
                  <a:lnTo>
                    <a:pt x="400" y="575"/>
                  </a:lnTo>
                  <a:lnTo>
                    <a:pt x="399" y="570"/>
                  </a:lnTo>
                  <a:lnTo>
                    <a:pt x="400" y="566"/>
                  </a:lnTo>
                  <a:lnTo>
                    <a:pt x="402" y="565"/>
                  </a:lnTo>
                  <a:lnTo>
                    <a:pt x="400" y="560"/>
                  </a:lnTo>
                  <a:lnTo>
                    <a:pt x="402" y="558"/>
                  </a:lnTo>
                  <a:lnTo>
                    <a:pt x="407" y="555"/>
                  </a:lnTo>
                  <a:lnTo>
                    <a:pt x="406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5" y="549"/>
                  </a:lnTo>
                  <a:lnTo>
                    <a:pt x="406" y="546"/>
                  </a:lnTo>
                  <a:lnTo>
                    <a:pt x="409" y="545"/>
                  </a:lnTo>
                  <a:lnTo>
                    <a:pt x="413" y="546"/>
                  </a:lnTo>
                  <a:lnTo>
                    <a:pt x="412" y="544"/>
                  </a:lnTo>
                  <a:lnTo>
                    <a:pt x="413" y="543"/>
                  </a:lnTo>
                  <a:lnTo>
                    <a:pt x="413" y="542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3" y="536"/>
                  </a:lnTo>
                  <a:lnTo>
                    <a:pt x="415" y="536"/>
                  </a:lnTo>
                  <a:lnTo>
                    <a:pt x="415" y="534"/>
                  </a:lnTo>
                  <a:lnTo>
                    <a:pt x="413" y="532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3" y="527"/>
                  </a:lnTo>
                  <a:lnTo>
                    <a:pt x="412" y="521"/>
                  </a:lnTo>
                  <a:lnTo>
                    <a:pt x="410" y="520"/>
                  </a:lnTo>
                  <a:lnTo>
                    <a:pt x="404" y="520"/>
                  </a:lnTo>
                  <a:lnTo>
                    <a:pt x="404" y="519"/>
                  </a:lnTo>
                  <a:lnTo>
                    <a:pt x="406" y="519"/>
                  </a:lnTo>
                  <a:lnTo>
                    <a:pt x="404" y="518"/>
                  </a:lnTo>
                  <a:lnTo>
                    <a:pt x="404" y="517"/>
                  </a:lnTo>
                  <a:lnTo>
                    <a:pt x="405" y="517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4" y="512"/>
                  </a:lnTo>
                  <a:lnTo>
                    <a:pt x="405" y="512"/>
                  </a:lnTo>
                  <a:lnTo>
                    <a:pt x="406" y="512"/>
                  </a:lnTo>
                  <a:lnTo>
                    <a:pt x="407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10" y="514"/>
                  </a:lnTo>
                  <a:lnTo>
                    <a:pt x="411" y="513"/>
                  </a:lnTo>
                  <a:lnTo>
                    <a:pt x="412" y="512"/>
                  </a:lnTo>
                  <a:lnTo>
                    <a:pt x="412" y="511"/>
                  </a:lnTo>
                  <a:lnTo>
                    <a:pt x="412" y="510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09" y="506"/>
                  </a:lnTo>
                  <a:lnTo>
                    <a:pt x="411" y="507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4"/>
                  </a:lnTo>
                  <a:lnTo>
                    <a:pt x="411" y="503"/>
                  </a:lnTo>
                  <a:lnTo>
                    <a:pt x="409" y="503"/>
                  </a:lnTo>
                  <a:lnTo>
                    <a:pt x="409" y="501"/>
                  </a:lnTo>
                  <a:lnTo>
                    <a:pt x="411" y="503"/>
                  </a:lnTo>
                  <a:lnTo>
                    <a:pt x="413" y="503"/>
                  </a:lnTo>
                  <a:lnTo>
                    <a:pt x="417" y="503"/>
                  </a:lnTo>
                  <a:lnTo>
                    <a:pt x="417" y="503"/>
                  </a:lnTo>
                  <a:lnTo>
                    <a:pt x="417" y="501"/>
                  </a:lnTo>
                  <a:lnTo>
                    <a:pt x="418" y="501"/>
                  </a:lnTo>
                  <a:lnTo>
                    <a:pt x="417" y="500"/>
                  </a:lnTo>
                  <a:lnTo>
                    <a:pt x="416" y="499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7"/>
                  </a:lnTo>
                  <a:lnTo>
                    <a:pt x="413" y="495"/>
                  </a:lnTo>
                  <a:lnTo>
                    <a:pt x="412" y="493"/>
                  </a:lnTo>
                  <a:lnTo>
                    <a:pt x="411" y="492"/>
                  </a:lnTo>
                  <a:lnTo>
                    <a:pt x="410" y="492"/>
                  </a:lnTo>
                  <a:lnTo>
                    <a:pt x="410" y="491"/>
                  </a:lnTo>
                  <a:lnTo>
                    <a:pt x="409" y="490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7" y="477"/>
                  </a:lnTo>
                  <a:lnTo>
                    <a:pt x="397" y="474"/>
                  </a:lnTo>
                  <a:lnTo>
                    <a:pt x="406" y="482"/>
                  </a:lnTo>
                  <a:lnTo>
                    <a:pt x="412" y="492"/>
                  </a:lnTo>
                  <a:lnTo>
                    <a:pt x="413" y="493"/>
                  </a:lnTo>
                  <a:lnTo>
                    <a:pt x="416" y="495"/>
                  </a:lnTo>
                  <a:lnTo>
                    <a:pt x="417" y="495"/>
                  </a:lnTo>
                  <a:lnTo>
                    <a:pt x="417" y="494"/>
                  </a:lnTo>
                  <a:lnTo>
                    <a:pt x="415" y="493"/>
                  </a:lnTo>
                  <a:lnTo>
                    <a:pt x="399" y="474"/>
                  </a:lnTo>
                  <a:lnTo>
                    <a:pt x="399" y="474"/>
                  </a:lnTo>
                  <a:lnTo>
                    <a:pt x="402" y="474"/>
                  </a:lnTo>
                  <a:lnTo>
                    <a:pt x="402" y="472"/>
                  </a:lnTo>
                  <a:lnTo>
                    <a:pt x="404" y="473"/>
                  </a:lnTo>
                  <a:lnTo>
                    <a:pt x="406" y="474"/>
                  </a:lnTo>
                  <a:lnTo>
                    <a:pt x="407" y="475"/>
                  </a:lnTo>
                  <a:lnTo>
                    <a:pt x="409" y="474"/>
                  </a:lnTo>
                  <a:lnTo>
                    <a:pt x="409" y="474"/>
                  </a:lnTo>
                  <a:lnTo>
                    <a:pt x="409" y="473"/>
                  </a:lnTo>
                  <a:lnTo>
                    <a:pt x="407" y="471"/>
                  </a:lnTo>
                  <a:lnTo>
                    <a:pt x="409" y="471"/>
                  </a:lnTo>
                  <a:lnTo>
                    <a:pt x="409" y="469"/>
                  </a:lnTo>
                  <a:lnTo>
                    <a:pt x="410" y="469"/>
                  </a:lnTo>
                  <a:lnTo>
                    <a:pt x="405" y="467"/>
                  </a:lnTo>
                  <a:lnTo>
                    <a:pt x="403" y="464"/>
                  </a:lnTo>
                  <a:lnTo>
                    <a:pt x="403" y="462"/>
                  </a:lnTo>
                  <a:lnTo>
                    <a:pt x="402" y="462"/>
                  </a:lnTo>
                  <a:lnTo>
                    <a:pt x="403" y="461"/>
                  </a:lnTo>
                  <a:lnTo>
                    <a:pt x="403" y="460"/>
                  </a:lnTo>
                  <a:lnTo>
                    <a:pt x="404" y="460"/>
                  </a:lnTo>
                  <a:lnTo>
                    <a:pt x="413" y="471"/>
                  </a:lnTo>
                  <a:lnTo>
                    <a:pt x="412" y="471"/>
                  </a:lnTo>
                  <a:lnTo>
                    <a:pt x="411" y="469"/>
                  </a:lnTo>
                  <a:lnTo>
                    <a:pt x="411" y="472"/>
                  </a:lnTo>
                  <a:lnTo>
                    <a:pt x="411" y="473"/>
                  </a:lnTo>
                  <a:lnTo>
                    <a:pt x="411" y="474"/>
                  </a:lnTo>
                  <a:lnTo>
                    <a:pt x="411" y="474"/>
                  </a:lnTo>
                  <a:lnTo>
                    <a:pt x="413" y="474"/>
                  </a:lnTo>
                  <a:lnTo>
                    <a:pt x="415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8" y="474"/>
                  </a:lnTo>
                  <a:lnTo>
                    <a:pt x="419" y="475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3" y="475"/>
                  </a:lnTo>
                  <a:lnTo>
                    <a:pt x="422" y="474"/>
                  </a:lnTo>
                  <a:lnTo>
                    <a:pt x="419" y="472"/>
                  </a:lnTo>
                  <a:lnTo>
                    <a:pt x="419" y="469"/>
                  </a:lnTo>
                  <a:lnTo>
                    <a:pt x="422" y="472"/>
                  </a:lnTo>
                  <a:lnTo>
                    <a:pt x="423" y="472"/>
                  </a:lnTo>
                  <a:lnTo>
                    <a:pt x="423" y="471"/>
                  </a:lnTo>
                  <a:lnTo>
                    <a:pt x="420" y="468"/>
                  </a:lnTo>
                  <a:lnTo>
                    <a:pt x="420" y="467"/>
                  </a:lnTo>
                  <a:lnTo>
                    <a:pt x="420" y="465"/>
                  </a:lnTo>
                  <a:lnTo>
                    <a:pt x="419" y="464"/>
                  </a:lnTo>
                  <a:lnTo>
                    <a:pt x="418" y="465"/>
                  </a:lnTo>
                  <a:lnTo>
                    <a:pt x="417" y="465"/>
                  </a:lnTo>
                  <a:lnTo>
                    <a:pt x="417" y="464"/>
                  </a:lnTo>
                  <a:lnTo>
                    <a:pt x="416" y="461"/>
                  </a:lnTo>
                  <a:lnTo>
                    <a:pt x="415" y="461"/>
                  </a:lnTo>
                  <a:lnTo>
                    <a:pt x="413" y="461"/>
                  </a:lnTo>
                  <a:lnTo>
                    <a:pt x="413" y="458"/>
                  </a:lnTo>
                  <a:lnTo>
                    <a:pt x="412" y="455"/>
                  </a:lnTo>
                  <a:lnTo>
                    <a:pt x="413" y="454"/>
                  </a:lnTo>
                  <a:lnTo>
                    <a:pt x="413" y="454"/>
                  </a:lnTo>
                  <a:lnTo>
                    <a:pt x="416" y="459"/>
                  </a:lnTo>
                  <a:lnTo>
                    <a:pt x="416" y="458"/>
                  </a:lnTo>
                  <a:lnTo>
                    <a:pt x="418" y="456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2" y="456"/>
                  </a:lnTo>
                  <a:lnTo>
                    <a:pt x="420" y="454"/>
                  </a:lnTo>
                  <a:lnTo>
                    <a:pt x="419" y="453"/>
                  </a:lnTo>
                  <a:lnTo>
                    <a:pt x="417" y="452"/>
                  </a:lnTo>
                  <a:lnTo>
                    <a:pt x="418" y="451"/>
                  </a:lnTo>
                  <a:lnTo>
                    <a:pt x="418" y="449"/>
                  </a:lnTo>
                  <a:lnTo>
                    <a:pt x="418" y="448"/>
                  </a:lnTo>
                  <a:lnTo>
                    <a:pt x="419" y="447"/>
                  </a:lnTo>
                  <a:lnTo>
                    <a:pt x="418" y="445"/>
                  </a:lnTo>
                  <a:lnTo>
                    <a:pt x="416" y="442"/>
                  </a:lnTo>
                  <a:lnTo>
                    <a:pt x="413" y="439"/>
                  </a:lnTo>
                  <a:lnTo>
                    <a:pt x="415" y="439"/>
                  </a:lnTo>
                  <a:lnTo>
                    <a:pt x="416" y="439"/>
                  </a:lnTo>
                  <a:lnTo>
                    <a:pt x="415" y="436"/>
                  </a:lnTo>
                  <a:lnTo>
                    <a:pt x="413" y="434"/>
                  </a:lnTo>
                  <a:lnTo>
                    <a:pt x="412" y="430"/>
                  </a:lnTo>
                  <a:lnTo>
                    <a:pt x="413" y="434"/>
                  </a:lnTo>
                  <a:lnTo>
                    <a:pt x="418" y="439"/>
                  </a:lnTo>
                  <a:lnTo>
                    <a:pt x="423" y="441"/>
                  </a:lnTo>
                  <a:lnTo>
                    <a:pt x="425" y="438"/>
                  </a:lnTo>
                  <a:lnTo>
                    <a:pt x="425" y="436"/>
                  </a:lnTo>
                  <a:lnTo>
                    <a:pt x="424" y="435"/>
                  </a:lnTo>
                  <a:lnTo>
                    <a:pt x="424" y="434"/>
                  </a:lnTo>
                  <a:lnTo>
                    <a:pt x="425" y="434"/>
                  </a:lnTo>
                  <a:lnTo>
                    <a:pt x="426" y="435"/>
                  </a:lnTo>
                  <a:lnTo>
                    <a:pt x="426" y="434"/>
                  </a:lnTo>
                  <a:lnTo>
                    <a:pt x="426" y="433"/>
                  </a:lnTo>
                  <a:lnTo>
                    <a:pt x="426" y="430"/>
                  </a:lnTo>
                  <a:lnTo>
                    <a:pt x="425" y="428"/>
                  </a:lnTo>
                  <a:lnTo>
                    <a:pt x="425" y="427"/>
                  </a:lnTo>
                  <a:lnTo>
                    <a:pt x="424" y="426"/>
                  </a:lnTo>
                  <a:lnTo>
                    <a:pt x="425" y="425"/>
                  </a:lnTo>
                  <a:lnTo>
                    <a:pt x="419" y="421"/>
                  </a:lnTo>
                  <a:lnTo>
                    <a:pt x="417" y="421"/>
                  </a:lnTo>
                  <a:lnTo>
                    <a:pt x="417" y="420"/>
                  </a:lnTo>
                  <a:lnTo>
                    <a:pt x="420" y="420"/>
                  </a:lnTo>
                  <a:lnTo>
                    <a:pt x="422" y="419"/>
                  </a:lnTo>
                  <a:lnTo>
                    <a:pt x="422" y="417"/>
                  </a:lnTo>
                  <a:lnTo>
                    <a:pt x="422" y="416"/>
                  </a:lnTo>
                  <a:lnTo>
                    <a:pt x="424" y="416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18" y="415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18" y="416"/>
                  </a:lnTo>
                  <a:lnTo>
                    <a:pt x="417" y="416"/>
                  </a:lnTo>
                  <a:lnTo>
                    <a:pt x="417" y="416"/>
                  </a:lnTo>
                  <a:lnTo>
                    <a:pt x="417" y="415"/>
                  </a:lnTo>
                  <a:lnTo>
                    <a:pt x="416" y="414"/>
                  </a:lnTo>
                  <a:lnTo>
                    <a:pt x="413" y="412"/>
                  </a:lnTo>
                  <a:lnTo>
                    <a:pt x="413" y="410"/>
                  </a:lnTo>
                  <a:lnTo>
                    <a:pt x="423" y="412"/>
                  </a:lnTo>
                  <a:lnTo>
                    <a:pt x="423" y="408"/>
                  </a:lnTo>
                  <a:lnTo>
                    <a:pt x="422" y="408"/>
                  </a:lnTo>
                  <a:lnTo>
                    <a:pt x="422" y="407"/>
                  </a:lnTo>
                  <a:lnTo>
                    <a:pt x="420" y="408"/>
                  </a:lnTo>
                  <a:lnTo>
                    <a:pt x="419" y="409"/>
                  </a:lnTo>
                  <a:lnTo>
                    <a:pt x="418" y="409"/>
                  </a:lnTo>
                  <a:lnTo>
                    <a:pt x="418" y="408"/>
                  </a:lnTo>
                  <a:lnTo>
                    <a:pt x="418" y="407"/>
                  </a:lnTo>
                  <a:lnTo>
                    <a:pt x="418" y="406"/>
                  </a:lnTo>
                  <a:lnTo>
                    <a:pt x="418" y="403"/>
                  </a:lnTo>
                  <a:lnTo>
                    <a:pt x="417" y="402"/>
                  </a:lnTo>
                  <a:lnTo>
                    <a:pt x="417" y="401"/>
                  </a:lnTo>
                  <a:lnTo>
                    <a:pt x="413" y="401"/>
                  </a:lnTo>
                  <a:lnTo>
                    <a:pt x="398" y="391"/>
                  </a:lnTo>
                  <a:lnTo>
                    <a:pt x="396" y="391"/>
                  </a:lnTo>
                  <a:lnTo>
                    <a:pt x="398" y="390"/>
                  </a:lnTo>
                  <a:lnTo>
                    <a:pt x="405" y="393"/>
                  </a:lnTo>
                  <a:lnTo>
                    <a:pt x="410" y="396"/>
                  </a:lnTo>
                  <a:lnTo>
                    <a:pt x="418" y="397"/>
                  </a:lnTo>
                  <a:lnTo>
                    <a:pt x="419" y="397"/>
                  </a:lnTo>
                  <a:lnTo>
                    <a:pt x="420" y="399"/>
                  </a:lnTo>
                  <a:lnTo>
                    <a:pt x="422" y="399"/>
                  </a:lnTo>
                  <a:lnTo>
                    <a:pt x="422" y="397"/>
                  </a:lnTo>
                  <a:lnTo>
                    <a:pt x="423" y="396"/>
                  </a:lnTo>
                  <a:lnTo>
                    <a:pt x="424" y="396"/>
                  </a:lnTo>
                  <a:lnTo>
                    <a:pt x="428" y="395"/>
                  </a:lnTo>
                  <a:lnTo>
                    <a:pt x="429" y="394"/>
                  </a:lnTo>
                  <a:lnTo>
                    <a:pt x="428" y="391"/>
                  </a:lnTo>
                  <a:lnTo>
                    <a:pt x="430" y="390"/>
                  </a:lnTo>
                  <a:lnTo>
                    <a:pt x="433" y="390"/>
                  </a:lnTo>
                  <a:lnTo>
                    <a:pt x="436" y="389"/>
                  </a:lnTo>
                  <a:lnTo>
                    <a:pt x="431" y="387"/>
                  </a:lnTo>
                  <a:lnTo>
                    <a:pt x="429" y="386"/>
                  </a:lnTo>
                  <a:lnTo>
                    <a:pt x="428" y="384"/>
                  </a:lnTo>
                  <a:lnTo>
                    <a:pt x="428" y="383"/>
                  </a:lnTo>
                  <a:lnTo>
                    <a:pt x="428" y="382"/>
                  </a:lnTo>
                  <a:lnTo>
                    <a:pt x="426" y="382"/>
                  </a:lnTo>
                  <a:lnTo>
                    <a:pt x="426" y="381"/>
                  </a:lnTo>
                  <a:lnTo>
                    <a:pt x="428" y="381"/>
                  </a:lnTo>
                  <a:lnTo>
                    <a:pt x="425" y="380"/>
                  </a:lnTo>
                  <a:lnTo>
                    <a:pt x="424" y="378"/>
                  </a:lnTo>
                  <a:lnTo>
                    <a:pt x="423" y="376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0" y="373"/>
                  </a:lnTo>
                  <a:lnTo>
                    <a:pt x="420" y="375"/>
                  </a:lnTo>
                  <a:lnTo>
                    <a:pt x="419" y="374"/>
                  </a:lnTo>
                  <a:lnTo>
                    <a:pt x="416" y="374"/>
                  </a:lnTo>
                  <a:lnTo>
                    <a:pt x="415" y="373"/>
                  </a:lnTo>
                  <a:lnTo>
                    <a:pt x="413" y="371"/>
                  </a:lnTo>
                  <a:lnTo>
                    <a:pt x="413" y="370"/>
                  </a:lnTo>
                  <a:lnTo>
                    <a:pt x="404" y="370"/>
                  </a:lnTo>
                  <a:lnTo>
                    <a:pt x="403" y="370"/>
                  </a:lnTo>
                  <a:lnTo>
                    <a:pt x="399" y="368"/>
                  </a:lnTo>
                  <a:lnTo>
                    <a:pt x="398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6" y="373"/>
                  </a:lnTo>
                  <a:lnTo>
                    <a:pt x="396" y="375"/>
                  </a:lnTo>
                  <a:lnTo>
                    <a:pt x="394" y="376"/>
                  </a:lnTo>
                  <a:lnTo>
                    <a:pt x="393" y="376"/>
                  </a:lnTo>
                  <a:lnTo>
                    <a:pt x="393" y="375"/>
                  </a:lnTo>
                  <a:lnTo>
                    <a:pt x="392" y="374"/>
                  </a:lnTo>
                  <a:lnTo>
                    <a:pt x="392" y="371"/>
                  </a:lnTo>
                  <a:lnTo>
                    <a:pt x="391" y="369"/>
                  </a:lnTo>
                  <a:lnTo>
                    <a:pt x="390" y="369"/>
                  </a:lnTo>
                  <a:lnTo>
                    <a:pt x="389" y="369"/>
                  </a:lnTo>
                  <a:lnTo>
                    <a:pt x="387" y="370"/>
                  </a:lnTo>
                  <a:lnTo>
                    <a:pt x="386" y="373"/>
                  </a:lnTo>
                  <a:lnTo>
                    <a:pt x="384" y="370"/>
                  </a:lnTo>
                  <a:lnTo>
                    <a:pt x="381" y="371"/>
                  </a:lnTo>
                  <a:lnTo>
                    <a:pt x="381" y="370"/>
                  </a:lnTo>
                  <a:lnTo>
                    <a:pt x="380" y="369"/>
                  </a:lnTo>
                  <a:lnTo>
                    <a:pt x="380" y="370"/>
                  </a:lnTo>
                  <a:lnTo>
                    <a:pt x="379" y="370"/>
                  </a:lnTo>
                  <a:lnTo>
                    <a:pt x="379" y="369"/>
                  </a:lnTo>
                  <a:lnTo>
                    <a:pt x="380" y="369"/>
                  </a:lnTo>
                  <a:lnTo>
                    <a:pt x="384" y="370"/>
                  </a:lnTo>
                  <a:lnTo>
                    <a:pt x="385" y="369"/>
                  </a:lnTo>
                  <a:lnTo>
                    <a:pt x="385" y="368"/>
                  </a:lnTo>
                  <a:lnTo>
                    <a:pt x="385" y="367"/>
                  </a:lnTo>
                  <a:lnTo>
                    <a:pt x="384" y="365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409" y="368"/>
                  </a:lnTo>
                  <a:lnTo>
                    <a:pt x="435" y="370"/>
                  </a:lnTo>
                  <a:lnTo>
                    <a:pt x="442" y="368"/>
                  </a:lnTo>
                  <a:lnTo>
                    <a:pt x="442" y="368"/>
                  </a:lnTo>
                  <a:lnTo>
                    <a:pt x="442" y="365"/>
                  </a:lnTo>
                  <a:lnTo>
                    <a:pt x="441" y="364"/>
                  </a:lnTo>
                  <a:lnTo>
                    <a:pt x="437" y="364"/>
                  </a:lnTo>
                  <a:lnTo>
                    <a:pt x="438" y="362"/>
                  </a:lnTo>
                  <a:lnTo>
                    <a:pt x="441" y="362"/>
                  </a:lnTo>
                  <a:lnTo>
                    <a:pt x="444" y="365"/>
                  </a:lnTo>
                  <a:lnTo>
                    <a:pt x="446" y="365"/>
                  </a:lnTo>
                  <a:lnTo>
                    <a:pt x="448" y="364"/>
                  </a:lnTo>
                  <a:lnTo>
                    <a:pt x="449" y="362"/>
                  </a:lnTo>
                  <a:lnTo>
                    <a:pt x="450" y="360"/>
                  </a:lnTo>
                  <a:lnTo>
                    <a:pt x="449" y="360"/>
                  </a:lnTo>
                  <a:lnTo>
                    <a:pt x="445" y="360"/>
                  </a:lnTo>
                  <a:lnTo>
                    <a:pt x="444" y="360"/>
                  </a:lnTo>
                  <a:lnTo>
                    <a:pt x="444" y="358"/>
                  </a:lnTo>
                  <a:lnTo>
                    <a:pt x="445" y="357"/>
                  </a:lnTo>
                  <a:lnTo>
                    <a:pt x="445" y="356"/>
                  </a:lnTo>
                  <a:lnTo>
                    <a:pt x="445" y="355"/>
                  </a:lnTo>
                  <a:lnTo>
                    <a:pt x="445" y="354"/>
                  </a:lnTo>
                  <a:lnTo>
                    <a:pt x="442" y="354"/>
                  </a:lnTo>
                  <a:lnTo>
                    <a:pt x="442" y="352"/>
                  </a:lnTo>
                  <a:lnTo>
                    <a:pt x="443" y="352"/>
                  </a:lnTo>
                  <a:lnTo>
                    <a:pt x="445" y="351"/>
                  </a:lnTo>
                  <a:lnTo>
                    <a:pt x="446" y="351"/>
                  </a:lnTo>
                  <a:lnTo>
                    <a:pt x="449" y="354"/>
                  </a:lnTo>
                  <a:lnTo>
                    <a:pt x="449" y="355"/>
                  </a:lnTo>
                  <a:lnTo>
                    <a:pt x="451" y="356"/>
                  </a:lnTo>
                  <a:lnTo>
                    <a:pt x="461" y="356"/>
                  </a:lnTo>
                  <a:lnTo>
                    <a:pt x="461" y="354"/>
                  </a:lnTo>
                  <a:lnTo>
                    <a:pt x="463" y="352"/>
                  </a:lnTo>
                  <a:lnTo>
                    <a:pt x="467" y="352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5" y="344"/>
                  </a:lnTo>
                  <a:lnTo>
                    <a:pt x="474" y="347"/>
                  </a:lnTo>
                  <a:lnTo>
                    <a:pt x="476" y="345"/>
                  </a:lnTo>
                  <a:lnTo>
                    <a:pt x="474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4" y="339"/>
                  </a:lnTo>
                  <a:lnTo>
                    <a:pt x="475" y="335"/>
                  </a:lnTo>
                  <a:lnTo>
                    <a:pt x="474" y="334"/>
                  </a:lnTo>
                  <a:lnTo>
                    <a:pt x="472" y="332"/>
                  </a:lnTo>
                  <a:lnTo>
                    <a:pt x="472" y="331"/>
                  </a:lnTo>
                  <a:lnTo>
                    <a:pt x="475" y="332"/>
                  </a:lnTo>
                  <a:lnTo>
                    <a:pt x="481" y="337"/>
                  </a:lnTo>
                  <a:lnTo>
                    <a:pt x="482" y="337"/>
                  </a:lnTo>
                  <a:lnTo>
                    <a:pt x="483" y="337"/>
                  </a:lnTo>
                  <a:lnTo>
                    <a:pt x="484" y="337"/>
                  </a:lnTo>
                  <a:lnTo>
                    <a:pt x="484" y="336"/>
                  </a:lnTo>
                  <a:lnTo>
                    <a:pt x="481" y="334"/>
                  </a:lnTo>
                  <a:lnTo>
                    <a:pt x="481" y="332"/>
                  </a:lnTo>
                  <a:lnTo>
                    <a:pt x="480" y="331"/>
                  </a:lnTo>
                  <a:lnTo>
                    <a:pt x="481" y="331"/>
                  </a:lnTo>
                  <a:lnTo>
                    <a:pt x="483" y="331"/>
                  </a:lnTo>
                  <a:lnTo>
                    <a:pt x="484" y="331"/>
                  </a:lnTo>
                  <a:lnTo>
                    <a:pt x="485" y="331"/>
                  </a:lnTo>
                  <a:lnTo>
                    <a:pt x="487" y="329"/>
                  </a:lnTo>
                  <a:lnTo>
                    <a:pt x="485" y="329"/>
                  </a:lnTo>
                  <a:lnTo>
                    <a:pt x="484" y="328"/>
                  </a:lnTo>
                  <a:lnTo>
                    <a:pt x="485" y="326"/>
                  </a:lnTo>
                  <a:lnTo>
                    <a:pt x="485" y="325"/>
                  </a:lnTo>
                  <a:lnTo>
                    <a:pt x="484" y="325"/>
                  </a:lnTo>
                  <a:lnTo>
                    <a:pt x="483" y="324"/>
                  </a:lnTo>
                  <a:lnTo>
                    <a:pt x="483" y="323"/>
                  </a:lnTo>
                  <a:lnTo>
                    <a:pt x="483" y="322"/>
                  </a:lnTo>
                  <a:lnTo>
                    <a:pt x="484" y="322"/>
                  </a:lnTo>
                  <a:lnTo>
                    <a:pt x="485" y="322"/>
                  </a:lnTo>
                  <a:lnTo>
                    <a:pt x="485" y="319"/>
                  </a:lnTo>
                  <a:lnTo>
                    <a:pt x="487" y="317"/>
                  </a:lnTo>
                  <a:lnTo>
                    <a:pt x="487" y="315"/>
                  </a:lnTo>
                  <a:lnTo>
                    <a:pt x="485" y="312"/>
                  </a:lnTo>
                  <a:lnTo>
                    <a:pt x="485" y="309"/>
                  </a:lnTo>
                  <a:lnTo>
                    <a:pt x="487" y="306"/>
                  </a:lnTo>
                  <a:lnTo>
                    <a:pt x="485" y="303"/>
                  </a:lnTo>
                  <a:lnTo>
                    <a:pt x="487" y="303"/>
                  </a:lnTo>
                  <a:lnTo>
                    <a:pt x="488" y="302"/>
                  </a:lnTo>
                  <a:lnTo>
                    <a:pt x="489" y="300"/>
                  </a:lnTo>
                  <a:lnTo>
                    <a:pt x="490" y="298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1" y="297"/>
                  </a:lnTo>
                  <a:lnTo>
                    <a:pt x="491" y="298"/>
                  </a:lnTo>
                  <a:lnTo>
                    <a:pt x="491" y="300"/>
                  </a:lnTo>
                  <a:lnTo>
                    <a:pt x="490" y="303"/>
                  </a:lnTo>
                  <a:lnTo>
                    <a:pt x="489" y="304"/>
                  </a:lnTo>
                  <a:lnTo>
                    <a:pt x="492" y="308"/>
                  </a:lnTo>
                  <a:lnTo>
                    <a:pt x="492" y="309"/>
                  </a:lnTo>
                  <a:lnTo>
                    <a:pt x="494" y="308"/>
                  </a:lnTo>
                  <a:lnTo>
                    <a:pt x="494" y="305"/>
                  </a:lnTo>
                  <a:lnTo>
                    <a:pt x="495" y="302"/>
                  </a:lnTo>
                  <a:lnTo>
                    <a:pt x="495" y="300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7" y="302"/>
                  </a:lnTo>
                  <a:lnTo>
                    <a:pt x="496" y="304"/>
                  </a:lnTo>
                  <a:lnTo>
                    <a:pt x="497" y="304"/>
                  </a:lnTo>
                  <a:lnTo>
                    <a:pt x="497" y="306"/>
                  </a:lnTo>
                  <a:lnTo>
                    <a:pt x="497" y="311"/>
                  </a:lnTo>
                  <a:lnTo>
                    <a:pt x="496" y="316"/>
                  </a:lnTo>
                  <a:lnTo>
                    <a:pt x="495" y="318"/>
                  </a:lnTo>
                  <a:lnTo>
                    <a:pt x="495" y="319"/>
                  </a:lnTo>
                  <a:lnTo>
                    <a:pt x="496" y="322"/>
                  </a:lnTo>
                  <a:lnTo>
                    <a:pt x="496" y="325"/>
                  </a:lnTo>
                  <a:lnTo>
                    <a:pt x="496" y="329"/>
                  </a:lnTo>
                  <a:lnTo>
                    <a:pt x="498" y="330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498" y="334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498" y="328"/>
                  </a:lnTo>
                  <a:lnTo>
                    <a:pt x="498" y="325"/>
                  </a:lnTo>
                  <a:lnTo>
                    <a:pt x="498" y="324"/>
                  </a:lnTo>
                  <a:lnTo>
                    <a:pt x="500" y="326"/>
                  </a:lnTo>
                  <a:lnTo>
                    <a:pt x="500" y="328"/>
                  </a:lnTo>
                  <a:lnTo>
                    <a:pt x="501" y="329"/>
                  </a:lnTo>
                  <a:lnTo>
                    <a:pt x="502" y="329"/>
                  </a:lnTo>
                  <a:lnTo>
                    <a:pt x="502" y="328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4" y="330"/>
                  </a:lnTo>
                  <a:lnTo>
                    <a:pt x="504" y="331"/>
                  </a:lnTo>
                  <a:lnTo>
                    <a:pt x="504" y="332"/>
                  </a:lnTo>
                  <a:lnTo>
                    <a:pt x="504" y="334"/>
                  </a:lnTo>
                  <a:lnTo>
                    <a:pt x="505" y="336"/>
                  </a:lnTo>
                  <a:lnTo>
                    <a:pt x="505" y="332"/>
                  </a:lnTo>
                  <a:lnTo>
                    <a:pt x="507" y="331"/>
                  </a:lnTo>
                  <a:lnTo>
                    <a:pt x="507" y="330"/>
                  </a:lnTo>
                  <a:lnTo>
                    <a:pt x="508" y="330"/>
                  </a:lnTo>
                  <a:lnTo>
                    <a:pt x="509" y="330"/>
                  </a:lnTo>
                  <a:lnTo>
                    <a:pt x="510" y="330"/>
                  </a:lnTo>
                  <a:lnTo>
                    <a:pt x="511" y="329"/>
                  </a:lnTo>
                  <a:lnTo>
                    <a:pt x="513" y="326"/>
                  </a:lnTo>
                  <a:lnTo>
                    <a:pt x="511" y="325"/>
                  </a:lnTo>
                  <a:lnTo>
                    <a:pt x="511" y="324"/>
                  </a:lnTo>
                  <a:lnTo>
                    <a:pt x="511" y="322"/>
                  </a:lnTo>
                  <a:lnTo>
                    <a:pt x="513" y="319"/>
                  </a:lnTo>
                  <a:lnTo>
                    <a:pt x="515" y="316"/>
                  </a:lnTo>
                  <a:lnTo>
                    <a:pt x="516" y="313"/>
                  </a:lnTo>
                  <a:lnTo>
                    <a:pt x="515" y="311"/>
                  </a:lnTo>
                  <a:lnTo>
                    <a:pt x="515" y="310"/>
                  </a:lnTo>
                  <a:lnTo>
                    <a:pt x="516" y="310"/>
                  </a:lnTo>
                  <a:lnTo>
                    <a:pt x="518" y="311"/>
                  </a:lnTo>
                  <a:lnTo>
                    <a:pt x="518" y="310"/>
                  </a:lnTo>
                  <a:lnTo>
                    <a:pt x="517" y="309"/>
                  </a:lnTo>
                  <a:lnTo>
                    <a:pt x="517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4" y="304"/>
                  </a:lnTo>
                  <a:lnTo>
                    <a:pt x="526" y="303"/>
                  </a:lnTo>
                  <a:lnTo>
                    <a:pt x="526" y="303"/>
                  </a:lnTo>
                  <a:lnTo>
                    <a:pt x="528" y="303"/>
                  </a:lnTo>
                  <a:lnTo>
                    <a:pt x="528" y="302"/>
                  </a:lnTo>
                  <a:lnTo>
                    <a:pt x="529" y="300"/>
                  </a:lnTo>
                  <a:lnTo>
                    <a:pt x="530" y="300"/>
                  </a:lnTo>
                  <a:lnTo>
                    <a:pt x="531" y="299"/>
                  </a:lnTo>
                  <a:lnTo>
                    <a:pt x="533" y="299"/>
                  </a:lnTo>
                  <a:lnTo>
                    <a:pt x="533" y="300"/>
                  </a:lnTo>
                  <a:lnTo>
                    <a:pt x="533" y="302"/>
                  </a:lnTo>
                  <a:lnTo>
                    <a:pt x="531" y="302"/>
                  </a:lnTo>
                  <a:lnTo>
                    <a:pt x="533" y="303"/>
                  </a:lnTo>
                  <a:lnTo>
                    <a:pt x="531" y="303"/>
                  </a:lnTo>
                  <a:lnTo>
                    <a:pt x="530" y="304"/>
                  </a:lnTo>
                  <a:lnTo>
                    <a:pt x="531" y="304"/>
                  </a:lnTo>
                  <a:lnTo>
                    <a:pt x="539" y="302"/>
                  </a:lnTo>
                  <a:lnTo>
                    <a:pt x="537" y="300"/>
                  </a:lnTo>
                  <a:lnTo>
                    <a:pt x="537" y="299"/>
                  </a:lnTo>
                  <a:lnTo>
                    <a:pt x="536" y="299"/>
                  </a:lnTo>
                  <a:lnTo>
                    <a:pt x="537" y="298"/>
                  </a:lnTo>
                  <a:lnTo>
                    <a:pt x="540" y="297"/>
                  </a:lnTo>
                  <a:lnTo>
                    <a:pt x="543" y="296"/>
                  </a:lnTo>
                  <a:lnTo>
                    <a:pt x="544" y="296"/>
                  </a:lnTo>
                  <a:lnTo>
                    <a:pt x="546" y="297"/>
                  </a:lnTo>
                  <a:lnTo>
                    <a:pt x="546" y="296"/>
                  </a:lnTo>
                  <a:lnTo>
                    <a:pt x="547" y="295"/>
                  </a:lnTo>
                  <a:lnTo>
                    <a:pt x="547" y="293"/>
                  </a:lnTo>
                  <a:lnTo>
                    <a:pt x="547" y="291"/>
                  </a:lnTo>
                  <a:lnTo>
                    <a:pt x="546" y="291"/>
                  </a:lnTo>
                  <a:lnTo>
                    <a:pt x="543" y="292"/>
                  </a:lnTo>
                  <a:lnTo>
                    <a:pt x="543" y="291"/>
                  </a:lnTo>
                  <a:lnTo>
                    <a:pt x="544" y="291"/>
                  </a:lnTo>
                  <a:lnTo>
                    <a:pt x="544" y="290"/>
                  </a:lnTo>
                  <a:lnTo>
                    <a:pt x="543" y="290"/>
                  </a:lnTo>
                  <a:lnTo>
                    <a:pt x="542" y="289"/>
                  </a:lnTo>
                  <a:lnTo>
                    <a:pt x="542" y="287"/>
                  </a:lnTo>
                  <a:lnTo>
                    <a:pt x="541" y="286"/>
                  </a:lnTo>
                  <a:lnTo>
                    <a:pt x="539" y="285"/>
                  </a:lnTo>
                  <a:lnTo>
                    <a:pt x="537" y="284"/>
                  </a:lnTo>
                  <a:lnTo>
                    <a:pt x="537" y="283"/>
                  </a:lnTo>
                  <a:lnTo>
                    <a:pt x="540" y="283"/>
                  </a:lnTo>
                  <a:lnTo>
                    <a:pt x="547" y="289"/>
                  </a:lnTo>
                  <a:lnTo>
                    <a:pt x="546" y="285"/>
                  </a:lnTo>
                  <a:lnTo>
                    <a:pt x="543" y="283"/>
                  </a:lnTo>
                  <a:lnTo>
                    <a:pt x="541" y="282"/>
                  </a:lnTo>
                  <a:lnTo>
                    <a:pt x="540" y="280"/>
                  </a:lnTo>
                  <a:lnTo>
                    <a:pt x="535" y="278"/>
                  </a:lnTo>
                  <a:lnTo>
                    <a:pt x="534" y="277"/>
                  </a:lnTo>
                  <a:lnTo>
                    <a:pt x="535" y="276"/>
                  </a:lnTo>
                  <a:lnTo>
                    <a:pt x="537" y="276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36" y="273"/>
                  </a:lnTo>
                  <a:lnTo>
                    <a:pt x="535" y="272"/>
                  </a:lnTo>
                  <a:lnTo>
                    <a:pt x="536" y="270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70"/>
                  </a:lnTo>
                  <a:lnTo>
                    <a:pt x="540" y="271"/>
                  </a:lnTo>
                  <a:lnTo>
                    <a:pt x="540" y="272"/>
                  </a:lnTo>
                  <a:lnTo>
                    <a:pt x="541" y="273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52" y="272"/>
                  </a:lnTo>
                  <a:lnTo>
                    <a:pt x="552" y="273"/>
                  </a:lnTo>
                  <a:lnTo>
                    <a:pt x="554" y="274"/>
                  </a:lnTo>
                  <a:lnTo>
                    <a:pt x="555" y="273"/>
                  </a:lnTo>
                  <a:lnTo>
                    <a:pt x="555" y="273"/>
                  </a:lnTo>
                  <a:lnTo>
                    <a:pt x="556" y="272"/>
                  </a:lnTo>
                  <a:lnTo>
                    <a:pt x="560" y="272"/>
                  </a:lnTo>
                  <a:lnTo>
                    <a:pt x="561" y="271"/>
                  </a:lnTo>
                  <a:lnTo>
                    <a:pt x="562" y="269"/>
                  </a:lnTo>
                  <a:lnTo>
                    <a:pt x="561" y="266"/>
                  </a:lnTo>
                  <a:lnTo>
                    <a:pt x="559" y="265"/>
                  </a:lnTo>
                  <a:lnTo>
                    <a:pt x="556" y="264"/>
                  </a:lnTo>
                  <a:lnTo>
                    <a:pt x="557" y="264"/>
                  </a:lnTo>
                  <a:lnTo>
                    <a:pt x="559" y="264"/>
                  </a:lnTo>
                  <a:lnTo>
                    <a:pt x="560" y="263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0" y="253"/>
                  </a:lnTo>
                  <a:lnTo>
                    <a:pt x="547" y="253"/>
                  </a:lnTo>
                  <a:lnTo>
                    <a:pt x="547" y="256"/>
                  </a:lnTo>
                  <a:lnTo>
                    <a:pt x="548" y="257"/>
                  </a:lnTo>
                  <a:lnTo>
                    <a:pt x="552" y="259"/>
                  </a:lnTo>
                  <a:lnTo>
                    <a:pt x="548" y="259"/>
                  </a:lnTo>
                  <a:lnTo>
                    <a:pt x="548" y="261"/>
                  </a:lnTo>
                  <a:lnTo>
                    <a:pt x="550" y="266"/>
                  </a:lnTo>
                  <a:lnTo>
                    <a:pt x="549" y="269"/>
                  </a:lnTo>
                  <a:lnTo>
                    <a:pt x="548" y="269"/>
                  </a:lnTo>
                  <a:lnTo>
                    <a:pt x="547" y="267"/>
                  </a:lnTo>
                  <a:lnTo>
                    <a:pt x="548" y="266"/>
                  </a:lnTo>
                  <a:lnTo>
                    <a:pt x="548" y="265"/>
                  </a:lnTo>
                  <a:lnTo>
                    <a:pt x="543" y="263"/>
                  </a:lnTo>
                  <a:lnTo>
                    <a:pt x="537" y="263"/>
                  </a:lnTo>
                  <a:lnTo>
                    <a:pt x="533" y="264"/>
                  </a:lnTo>
                  <a:lnTo>
                    <a:pt x="530" y="271"/>
                  </a:lnTo>
                  <a:lnTo>
                    <a:pt x="529" y="269"/>
                  </a:lnTo>
                  <a:lnTo>
                    <a:pt x="528" y="269"/>
                  </a:lnTo>
                  <a:lnTo>
                    <a:pt x="527" y="270"/>
                  </a:lnTo>
                  <a:lnTo>
                    <a:pt x="522" y="270"/>
                  </a:lnTo>
                  <a:lnTo>
                    <a:pt x="522" y="267"/>
                  </a:lnTo>
                  <a:lnTo>
                    <a:pt x="523" y="269"/>
                  </a:lnTo>
                  <a:lnTo>
                    <a:pt x="526" y="267"/>
                  </a:lnTo>
                  <a:lnTo>
                    <a:pt x="517" y="259"/>
                  </a:lnTo>
                  <a:lnTo>
                    <a:pt x="518" y="259"/>
                  </a:lnTo>
                  <a:lnTo>
                    <a:pt x="520" y="259"/>
                  </a:lnTo>
                  <a:lnTo>
                    <a:pt x="522" y="257"/>
                  </a:lnTo>
                  <a:lnTo>
                    <a:pt x="521" y="256"/>
                  </a:lnTo>
                  <a:lnTo>
                    <a:pt x="521" y="254"/>
                  </a:lnTo>
                  <a:lnTo>
                    <a:pt x="521" y="252"/>
                  </a:lnTo>
                  <a:lnTo>
                    <a:pt x="522" y="252"/>
                  </a:lnTo>
                  <a:lnTo>
                    <a:pt x="523" y="250"/>
                  </a:lnTo>
                  <a:lnTo>
                    <a:pt x="524" y="250"/>
                  </a:lnTo>
                  <a:lnTo>
                    <a:pt x="526" y="252"/>
                  </a:lnTo>
                  <a:lnTo>
                    <a:pt x="527" y="251"/>
                  </a:lnTo>
                  <a:lnTo>
                    <a:pt x="527" y="250"/>
                  </a:lnTo>
                  <a:lnTo>
                    <a:pt x="528" y="250"/>
                  </a:lnTo>
                  <a:lnTo>
                    <a:pt x="529" y="251"/>
                  </a:lnTo>
                  <a:lnTo>
                    <a:pt x="529" y="254"/>
                  </a:lnTo>
                  <a:lnTo>
                    <a:pt x="529" y="256"/>
                  </a:lnTo>
                  <a:lnTo>
                    <a:pt x="528" y="254"/>
                  </a:lnTo>
                  <a:lnTo>
                    <a:pt x="527" y="254"/>
                  </a:lnTo>
                  <a:lnTo>
                    <a:pt x="527" y="256"/>
                  </a:lnTo>
                  <a:lnTo>
                    <a:pt x="528" y="257"/>
                  </a:lnTo>
                  <a:lnTo>
                    <a:pt x="533" y="259"/>
                  </a:lnTo>
                  <a:lnTo>
                    <a:pt x="537" y="259"/>
                  </a:lnTo>
                  <a:lnTo>
                    <a:pt x="540" y="257"/>
                  </a:lnTo>
                  <a:lnTo>
                    <a:pt x="537" y="257"/>
                  </a:lnTo>
                  <a:lnTo>
                    <a:pt x="536" y="257"/>
                  </a:lnTo>
                  <a:lnTo>
                    <a:pt x="535" y="256"/>
                  </a:lnTo>
                  <a:lnTo>
                    <a:pt x="535" y="253"/>
                  </a:lnTo>
                  <a:lnTo>
                    <a:pt x="534" y="252"/>
                  </a:lnTo>
                  <a:lnTo>
                    <a:pt x="533" y="251"/>
                  </a:lnTo>
                  <a:lnTo>
                    <a:pt x="534" y="251"/>
                  </a:lnTo>
                  <a:lnTo>
                    <a:pt x="535" y="251"/>
                  </a:lnTo>
                  <a:lnTo>
                    <a:pt x="536" y="250"/>
                  </a:lnTo>
                  <a:lnTo>
                    <a:pt x="534" y="247"/>
                  </a:lnTo>
                  <a:lnTo>
                    <a:pt x="534" y="246"/>
                  </a:lnTo>
                  <a:lnTo>
                    <a:pt x="540" y="247"/>
                  </a:lnTo>
                  <a:lnTo>
                    <a:pt x="542" y="247"/>
                  </a:lnTo>
                  <a:lnTo>
                    <a:pt x="546" y="246"/>
                  </a:lnTo>
                  <a:lnTo>
                    <a:pt x="549" y="241"/>
                  </a:lnTo>
                  <a:lnTo>
                    <a:pt x="550" y="239"/>
                  </a:lnTo>
                  <a:lnTo>
                    <a:pt x="555" y="238"/>
                  </a:lnTo>
                  <a:lnTo>
                    <a:pt x="559" y="233"/>
                  </a:lnTo>
                  <a:lnTo>
                    <a:pt x="562" y="232"/>
                  </a:lnTo>
                  <a:lnTo>
                    <a:pt x="563" y="230"/>
                  </a:lnTo>
                  <a:lnTo>
                    <a:pt x="565" y="228"/>
                  </a:lnTo>
                  <a:lnTo>
                    <a:pt x="566" y="228"/>
                  </a:lnTo>
                  <a:lnTo>
                    <a:pt x="565" y="226"/>
                  </a:lnTo>
                  <a:lnTo>
                    <a:pt x="563" y="224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6" y="225"/>
                  </a:lnTo>
                  <a:lnTo>
                    <a:pt x="567" y="226"/>
                  </a:lnTo>
                  <a:lnTo>
                    <a:pt x="567" y="225"/>
                  </a:lnTo>
                  <a:lnTo>
                    <a:pt x="568" y="224"/>
                  </a:lnTo>
                  <a:lnTo>
                    <a:pt x="569" y="222"/>
                  </a:lnTo>
                  <a:lnTo>
                    <a:pt x="569" y="221"/>
                  </a:lnTo>
                  <a:lnTo>
                    <a:pt x="567" y="221"/>
                  </a:lnTo>
                  <a:lnTo>
                    <a:pt x="567" y="220"/>
                  </a:lnTo>
                  <a:lnTo>
                    <a:pt x="567" y="219"/>
                  </a:lnTo>
                  <a:lnTo>
                    <a:pt x="567" y="218"/>
                  </a:lnTo>
                  <a:lnTo>
                    <a:pt x="568" y="218"/>
                  </a:lnTo>
                  <a:lnTo>
                    <a:pt x="570" y="218"/>
                  </a:lnTo>
                  <a:lnTo>
                    <a:pt x="570" y="217"/>
                  </a:lnTo>
                  <a:lnTo>
                    <a:pt x="573" y="214"/>
                  </a:lnTo>
                  <a:lnTo>
                    <a:pt x="579" y="213"/>
                  </a:lnTo>
                  <a:lnTo>
                    <a:pt x="580" y="212"/>
                  </a:lnTo>
                  <a:lnTo>
                    <a:pt x="582" y="209"/>
                  </a:lnTo>
                  <a:lnTo>
                    <a:pt x="583" y="207"/>
                  </a:lnTo>
                  <a:lnTo>
                    <a:pt x="583" y="209"/>
                  </a:lnTo>
                  <a:lnTo>
                    <a:pt x="583" y="211"/>
                  </a:lnTo>
                  <a:lnTo>
                    <a:pt x="585" y="212"/>
                  </a:lnTo>
                  <a:lnTo>
                    <a:pt x="587" y="212"/>
                  </a:lnTo>
                  <a:lnTo>
                    <a:pt x="592" y="211"/>
                  </a:lnTo>
                  <a:lnTo>
                    <a:pt x="593" y="209"/>
                  </a:lnTo>
                  <a:lnTo>
                    <a:pt x="594" y="207"/>
                  </a:lnTo>
                  <a:lnTo>
                    <a:pt x="595" y="204"/>
                  </a:lnTo>
                  <a:lnTo>
                    <a:pt x="592" y="201"/>
                  </a:lnTo>
                  <a:lnTo>
                    <a:pt x="573" y="202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9" y="202"/>
                  </a:lnTo>
                  <a:lnTo>
                    <a:pt x="570" y="201"/>
                  </a:lnTo>
                  <a:lnTo>
                    <a:pt x="573" y="200"/>
                  </a:lnTo>
                  <a:lnTo>
                    <a:pt x="575" y="200"/>
                  </a:lnTo>
                  <a:lnTo>
                    <a:pt x="578" y="200"/>
                  </a:lnTo>
                  <a:lnTo>
                    <a:pt x="579" y="199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7"/>
                  </a:lnTo>
                  <a:lnTo>
                    <a:pt x="581" y="182"/>
                  </a:lnTo>
                  <a:lnTo>
                    <a:pt x="581" y="180"/>
                  </a:lnTo>
                  <a:lnTo>
                    <a:pt x="583" y="182"/>
                  </a:lnTo>
                  <a:lnTo>
                    <a:pt x="585" y="185"/>
                  </a:lnTo>
                  <a:lnTo>
                    <a:pt x="591" y="193"/>
                  </a:lnTo>
                  <a:lnTo>
                    <a:pt x="591" y="194"/>
                  </a:lnTo>
                  <a:lnTo>
                    <a:pt x="594" y="194"/>
                  </a:lnTo>
                  <a:lnTo>
                    <a:pt x="594" y="193"/>
                  </a:lnTo>
                  <a:lnTo>
                    <a:pt x="594" y="188"/>
                  </a:lnTo>
                  <a:lnTo>
                    <a:pt x="594" y="186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2" y="188"/>
                  </a:lnTo>
                  <a:lnTo>
                    <a:pt x="591" y="188"/>
                  </a:lnTo>
                  <a:lnTo>
                    <a:pt x="591" y="187"/>
                  </a:lnTo>
                  <a:lnTo>
                    <a:pt x="589" y="186"/>
                  </a:lnTo>
                  <a:lnTo>
                    <a:pt x="589" y="183"/>
                  </a:lnTo>
                  <a:lnTo>
                    <a:pt x="587" y="182"/>
                  </a:lnTo>
                  <a:lnTo>
                    <a:pt x="586" y="181"/>
                  </a:lnTo>
                  <a:lnTo>
                    <a:pt x="583" y="180"/>
                  </a:lnTo>
                  <a:lnTo>
                    <a:pt x="582" y="178"/>
                  </a:lnTo>
                  <a:lnTo>
                    <a:pt x="580" y="170"/>
                  </a:lnTo>
                  <a:lnTo>
                    <a:pt x="576" y="160"/>
                  </a:lnTo>
                  <a:lnTo>
                    <a:pt x="575" y="159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2" y="154"/>
                  </a:lnTo>
                  <a:lnTo>
                    <a:pt x="570" y="157"/>
                  </a:lnTo>
                  <a:lnTo>
                    <a:pt x="572" y="161"/>
                  </a:lnTo>
                  <a:lnTo>
                    <a:pt x="573" y="165"/>
                  </a:lnTo>
                  <a:lnTo>
                    <a:pt x="574" y="169"/>
                  </a:lnTo>
                  <a:lnTo>
                    <a:pt x="573" y="167"/>
                  </a:lnTo>
                  <a:lnTo>
                    <a:pt x="569" y="162"/>
                  </a:lnTo>
                  <a:lnTo>
                    <a:pt x="569" y="161"/>
                  </a:lnTo>
                  <a:lnTo>
                    <a:pt x="569" y="155"/>
                  </a:lnTo>
                  <a:lnTo>
                    <a:pt x="569" y="153"/>
                  </a:lnTo>
                  <a:lnTo>
                    <a:pt x="568" y="152"/>
                  </a:lnTo>
                  <a:lnTo>
                    <a:pt x="566" y="150"/>
                  </a:lnTo>
                  <a:lnTo>
                    <a:pt x="562" y="148"/>
                  </a:lnTo>
                  <a:lnTo>
                    <a:pt x="561" y="147"/>
                  </a:lnTo>
                  <a:lnTo>
                    <a:pt x="559" y="148"/>
                  </a:lnTo>
                  <a:lnTo>
                    <a:pt x="556" y="149"/>
                  </a:lnTo>
                  <a:lnTo>
                    <a:pt x="557" y="150"/>
                  </a:lnTo>
                  <a:lnTo>
                    <a:pt x="557" y="154"/>
                  </a:lnTo>
                  <a:lnTo>
                    <a:pt x="557" y="157"/>
                  </a:lnTo>
                  <a:lnTo>
                    <a:pt x="557" y="160"/>
                  </a:lnTo>
                  <a:lnTo>
                    <a:pt x="556" y="160"/>
                  </a:lnTo>
                  <a:lnTo>
                    <a:pt x="556" y="157"/>
                  </a:lnTo>
                  <a:lnTo>
                    <a:pt x="555" y="152"/>
                  </a:lnTo>
                  <a:lnTo>
                    <a:pt x="555" y="150"/>
                  </a:lnTo>
                  <a:lnTo>
                    <a:pt x="555" y="148"/>
                  </a:lnTo>
                  <a:lnTo>
                    <a:pt x="555" y="143"/>
                  </a:lnTo>
                  <a:lnTo>
                    <a:pt x="555" y="144"/>
                  </a:lnTo>
                  <a:lnTo>
                    <a:pt x="555" y="146"/>
                  </a:lnTo>
                  <a:lnTo>
                    <a:pt x="554" y="147"/>
                  </a:lnTo>
                  <a:lnTo>
                    <a:pt x="553" y="147"/>
                  </a:lnTo>
                  <a:lnTo>
                    <a:pt x="552" y="146"/>
                  </a:lnTo>
                  <a:lnTo>
                    <a:pt x="549" y="143"/>
                  </a:lnTo>
                  <a:lnTo>
                    <a:pt x="546" y="141"/>
                  </a:lnTo>
                  <a:lnTo>
                    <a:pt x="544" y="139"/>
                  </a:lnTo>
                  <a:lnTo>
                    <a:pt x="543" y="135"/>
                  </a:lnTo>
                  <a:lnTo>
                    <a:pt x="546" y="137"/>
                  </a:lnTo>
                  <a:lnTo>
                    <a:pt x="547" y="139"/>
                  </a:lnTo>
                  <a:lnTo>
                    <a:pt x="548" y="137"/>
                  </a:lnTo>
                  <a:lnTo>
                    <a:pt x="546" y="134"/>
                  </a:lnTo>
                  <a:lnTo>
                    <a:pt x="542" y="131"/>
                  </a:lnTo>
                  <a:lnTo>
                    <a:pt x="539" y="128"/>
                  </a:lnTo>
                  <a:lnTo>
                    <a:pt x="537" y="122"/>
                  </a:lnTo>
                  <a:lnTo>
                    <a:pt x="542" y="128"/>
                  </a:lnTo>
                  <a:lnTo>
                    <a:pt x="544" y="131"/>
                  </a:lnTo>
                  <a:lnTo>
                    <a:pt x="556" y="135"/>
                  </a:lnTo>
                  <a:lnTo>
                    <a:pt x="559" y="134"/>
                  </a:lnTo>
                  <a:lnTo>
                    <a:pt x="556" y="131"/>
                  </a:lnTo>
                  <a:lnTo>
                    <a:pt x="547" y="127"/>
                  </a:lnTo>
                  <a:lnTo>
                    <a:pt x="548" y="127"/>
                  </a:lnTo>
                  <a:lnTo>
                    <a:pt x="549" y="127"/>
                  </a:lnTo>
                  <a:lnTo>
                    <a:pt x="550" y="127"/>
                  </a:lnTo>
                  <a:lnTo>
                    <a:pt x="550" y="126"/>
                  </a:lnTo>
                  <a:lnTo>
                    <a:pt x="548" y="123"/>
                  </a:lnTo>
                  <a:lnTo>
                    <a:pt x="548" y="122"/>
                  </a:lnTo>
                  <a:lnTo>
                    <a:pt x="548" y="121"/>
                  </a:lnTo>
                  <a:lnTo>
                    <a:pt x="548" y="120"/>
                  </a:lnTo>
                  <a:lnTo>
                    <a:pt x="548" y="118"/>
                  </a:lnTo>
                  <a:lnTo>
                    <a:pt x="547" y="117"/>
                  </a:lnTo>
                  <a:lnTo>
                    <a:pt x="541" y="117"/>
                  </a:lnTo>
                  <a:lnTo>
                    <a:pt x="539" y="116"/>
                  </a:lnTo>
                  <a:lnTo>
                    <a:pt x="537" y="116"/>
                  </a:lnTo>
                  <a:lnTo>
                    <a:pt x="536" y="116"/>
                  </a:lnTo>
                  <a:lnTo>
                    <a:pt x="535" y="117"/>
                  </a:lnTo>
                  <a:lnTo>
                    <a:pt x="533" y="120"/>
                  </a:lnTo>
                  <a:lnTo>
                    <a:pt x="531" y="121"/>
                  </a:lnTo>
                  <a:lnTo>
                    <a:pt x="530" y="120"/>
                  </a:lnTo>
                  <a:lnTo>
                    <a:pt x="530" y="118"/>
                  </a:lnTo>
                  <a:lnTo>
                    <a:pt x="529" y="117"/>
                  </a:lnTo>
                  <a:lnTo>
                    <a:pt x="529" y="116"/>
                  </a:lnTo>
                  <a:lnTo>
                    <a:pt x="530" y="115"/>
                  </a:lnTo>
                  <a:lnTo>
                    <a:pt x="533" y="113"/>
                  </a:lnTo>
                  <a:lnTo>
                    <a:pt x="534" y="113"/>
                  </a:lnTo>
                  <a:lnTo>
                    <a:pt x="527" y="109"/>
                  </a:lnTo>
                  <a:lnTo>
                    <a:pt x="526" y="108"/>
                  </a:lnTo>
                  <a:lnTo>
                    <a:pt x="523" y="103"/>
                  </a:lnTo>
                  <a:lnTo>
                    <a:pt x="522" y="102"/>
                  </a:lnTo>
                  <a:lnTo>
                    <a:pt x="522" y="101"/>
                  </a:lnTo>
                  <a:lnTo>
                    <a:pt x="520" y="98"/>
                  </a:lnTo>
                  <a:lnTo>
                    <a:pt x="516" y="95"/>
                  </a:lnTo>
                  <a:lnTo>
                    <a:pt x="514" y="94"/>
                  </a:lnTo>
                  <a:lnTo>
                    <a:pt x="511" y="92"/>
                  </a:lnTo>
                  <a:lnTo>
                    <a:pt x="511" y="91"/>
                  </a:lnTo>
                  <a:lnTo>
                    <a:pt x="513" y="91"/>
                  </a:lnTo>
                  <a:lnTo>
                    <a:pt x="514" y="90"/>
                  </a:lnTo>
                  <a:lnTo>
                    <a:pt x="514" y="89"/>
                  </a:lnTo>
                  <a:lnTo>
                    <a:pt x="514" y="87"/>
                  </a:lnTo>
                  <a:lnTo>
                    <a:pt x="513" y="81"/>
                  </a:lnTo>
                  <a:lnTo>
                    <a:pt x="510" y="80"/>
                  </a:lnTo>
                  <a:lnTo>
                    <a:pt x="508" y="80"/>
                  </a:lnTo>
                  <a:lnTo>
                    <a:pt x="500" y="82"/>
                  </a:lnTo>
                  <a:lnTo>
                    <a:pt x="497" y="85"/>
                  </a:lnTo>
                  <a:lnTo>
                    <a:pt x="495" y="89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0" y="94"/>
                  </a:lnTo>
                  <a:lnTo>
                    <a:pt x="488" y="92"/>
                  </a:lnTo>
                  <a:lnTo>
                    <a:pt x="487" y="89"/>
                  </a:lnTo>
                  <a:lnTo>
                    <a:pt x="487" y="88"/>
                  </a:lnTo>
                  <a:lnTo>
                    <a:pt x="485" y="84"/>
                  </a:lnTo>
                  <a:lnTo>
                    <a:pt x="484" y="82"/>
                  </a:lnTo>
                  <a:lnTo>
                    <a:pt x="485" y="81"/>
                  </a:lnTo>
                  <a:lnTo>
                    <a:pt x="488" y="80"/>
                  </a:lnTo>
                  <a:lnTo>
                    <a:pt x="489" y="78"/>
                  </a:lnTo>
                  <a:lnTo>
                    <a:pt x="488" y="76"/>
                  </a:lnTo>
                  <a:lnTo>
                    <a:pt x="485" y="75"/>
                  </a:lnTo>
                  <a:lnTo>
                    <a:pt x="484" y="74"/>
                  </a:lnTo>
                  <a:lnTo>
                    <a:pt x="483" y="72"/>
                  </a:lnTo>
                  <a:lnTo>
                    <a:pt x="481" y="72"/>
                  </a:lnTo>
                  <a:lnTo>
                    <a:pt x="470" y="75"/>
                  </a:lnTo>
                  <a:lnTo>
                    <a:pt x="470" y="75"/>
                  </a:lnTo>
                  <a:lnTo>
                    <a:pt x="469" y="75"/>
                  </a:lnTo>
                  <a:lnTo>
                    <a:pt x="468" y="75"/>
                  </a:lnTo>
                  <a:lnTo>
                    <a:pt x="467" y="76"/>
                  </a:lnTo>
                  <a:lnTo>
                    <a:pt x="465" y="76"/>
                  </a:lnTo>
                  <a:lnTo>
                    <a:pt x="464" y="75"/>
                  </a:lnTo>
                  <a:lnTo>
                    <a:pt x="464" y="75"/>
                  </a:lnTo>
                  <a:lnTo>
                    <a:pt x="468" y="72"/>
                  </a:lnTo>
                  <a:lnTo>
                    <a:pt x="463" y="69"/>
                  </a:lnTo>
                  <a:lnTo>
                    <a:pt x="461" y="68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5" y="65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3"/>
                  </a:lnTo>
                  <a:lnTo>
                    <a:pt x="458" y="62"/>
                  </a:lnTo>
                  <a:lnTo>
                    <a:pt x="461" y="58"/>
                  </a:lnTo>
                  <a:lnTo>
                    <a:pt x="463" y="57"/>
                  </a:lnTo>
                  <a:lnTo>
                    <a:pt x="464" y="56"/>
                  </a:lnTo>
                  <a:lnTo>
                    <a:pt x="465" y="54"/>
                  </a:lnTo>
                  <a:lnTo>
                    <a:pt x="464" y="54"/>
                  </a:lnTo>
                  <a:lnTo>
                    <a:pt x="463" y="54"/>
                  </a:lnTo>
                  <a:lnTo>
                    <a:pt x="462" y="52"/>
                  </a:lnTo>
                  <a:lnTo>
                    <a:pt x="461" y="51"/>
                  </a:lnTo>
                  <a:lnTo>
                    <a:pt x="461" y="50"/>
                  </a:lnTo>
                  <a:lnTo>
                    <a:pt x="461" y="49"/>
                  </a:lnTo>
                  <a:lnTo>
                    <a:pt x="461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9" y="45"/>
                  </a:lnTo>
                  <a:lnTo>
                    <a:pt x="459" y="44"/>
                  </a:lnTo>
                  <a:lnTo>
                    <a:pt x="461" y="43"/>
                  </a:lnTo>
                  <a:lnTo>
                    <a:pt x="458" y="35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6" y="33"/>
                  </a:lnTo>
                  <a:lnTo>
                    <a:pt x="455" y="31"/>
                  </a:lnTo>
                  <a:lnTo>
                    <a:pt x="455" y="30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4" y="28"/>
                  </a:lnTo>
                  <a:lnTo>
                    <a:pt x="451" y="26"/>
                  </a:lnTo>
                  <a:lnTo>
                    <a:pt x="451" y="25"/>
                  </a:lnTo>
                  <a:lnTo>
                    <a:pt x="451" y="24"/>
                  </a:lnTo>
                  <a:lnTo>
                    <a:pt x="452" y="19"/>
                  </a:lnTo>
                  <a:lnTo>
                    <a:pt x="454" y="18"/>
                  </a:lnTo>
                  <a:lnTo>
                    <a:pt x="458" y="17"/>
                  </a:lnTo>
                  <a:lnTo>
                    <a:pt x="457" y="16"/>
                  </a:lnTo>
                  <a:lnTo>
                    <a:pt x="456" y="16"/>
                  </a:lnTo>
                  <a:lnTo>
                    <a:pt x="452" y="16"/>
                  </a:lnTo>
                  <a:lnTo>
                    <a:pt x="454" y="13"/>
                  </a:lnTo>
                  <a:lnTo>
                    <a:pt x="452" y="13"/>
                  </a:lnTo>
                  <a:lnTo>
                    <a:pt x="452" y="12"/>
                  </a:lnTo>
                  <a:lnTo>
                    <a:pt x="452" y="11"/>
                  </a:lnTo>
                  <a:lnTo>
                    <a:pt x="452" y="10"/>
                  </a:lnTo>
                  <a:lnTo>
                    <a:pt x="452" y="7"/>
                  </a:lnTo>
                  <a:lnTo>
                    <a:pt x="454" y="5"/>
                  </a:lnTo>
                  <a:lnTo>
                    <a:pt x="455" y="4"/>
                  </a:lnTo>
                  <a:lnTo>
                    <a:pt x="455" y="3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0"/>
                  </a:lnTo>
                  <a:lnTo>
                    <a:pt x="122" y="0"/>
                  </a:lnTo>
                  <a:lnTo>
                    <a:pt x="120" y="9"/>
                  </a:lnTo>
                  <a:close/>
                  <a:moveTo>
                    <a:pt x="516" y="258"/>
                  </a:moveTo>
                  <a:lnTo>
                    <a:pt x="516" y="258"/>
                  </a:lnTo>
                  <a:lnTo>
                    <a:pt x="515" y="257"/>
                  </a:lnTo>
                  <a:lnTo>
                    <a:pt x="516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1">
              <a:extLst>
                <a:ext uri="{FF2B5EF4-FFF2-40B4-BE49-F238E27FC236}">
                  <a16:creationId xmlns:a16="http://schemas.microsoft.com/office/drawing/2014/main" id="{04133961-A983-697B-763E-6EA65776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4" y="3916363"/>
              <a:ext cx="2105025" cy="935038"/>
            </a:xfrm>
            <a:custGeom>
              <a:avLst/>
              <a:gdLst>
                <a:gd name="T0" fmla="*/ 781 w 1326"/>
                <a:gd name="T1" fmla="*/ 550 h 589"/>
                <a:gd name="T2" fmla="*/ 831 w 1326"/>
                <a:gd name="T3" fmla="*/ 527 h 589"/>
                <a:gd name="T4" fmla="*/ 1073 w 1326"/>
                <a:gd name="T5" fmla="*/ 493 h 589"/>
                <a:gd name="T6" fmla="*/ 1228 w 1326"/>
                <a:gd name="T7" fmla="*/ 481 h 589"/>
                <a:gd name="T8" fmla="*/ 1306 w 1326"/>
                <a:gd name="T9" fmla="*/ 473 h 589"/>
                <a:gd name="T10" fmla="*/ 1309 w 1326"/>
                <a:gd name="T11" fmla="*/ 157 h 589"/>
                <a:gd name="T12" fmla="*/ 1275 w 1326"/>
                <a:gd name="T13" fmla="*/ 87 h 589"/>
                <a:gd name="T14" fmla="*/ 1230 w 1326"/>
                <a:gd name="T15" fmla="*/ 53 h 589"/>
                <a:gd name="T16" fmla="*/ 1162 w 1326"/>
                <a:gd name="T17" fmla="*/ 63 h 589"/>
                <a:gd name="T18" fmla="*/ 1085 w 1326"/>
                <a:gd name="T19" fmla="*/ 103 h 589"/>
                <a:gd name="T20" fmla="*/ 990 w 1326"/>
                <a:gd name="T21" fmla="*/ 103 h 589"/>
                <a:gd name="T22" fmla="*/ 923 w 1326"/>
                <a:gd name="T23" fmla="*/ 118 h 589"/>
                <a:gd name="T24" fmla="*/ 847 w 1326"/>
                <a:gd name="T25" fmla="*/ 103 h 589"/>
                <a:gd name="T26" fmla="*/ 769 w 1326"/>
                <a:gd name="T27" fmla="*/ 83 h 589"/>
                <a:gd name="T28" fmla="*/ 737 w 1326"/>
                <a:gd name="T29" fmla="*/ 38 h 589"/>
                <a:gd name="T30" fmla="*/ 669 w 1326"/>
                <a:gd name="T31" fmla="*/ 6 h 589"/>
                <a:gd name="T32" fmla="*/ 514 w 1326"/>
                <a:gd name="T33" fmla="*/ 22 h 589"/>
                <a:gd name="T34" fmla="*/ 416 w 1326"/>
                <a:gd name="T35" fmla="*/ 71 h 589"/>
                <a:gd name="T36" fmla="*/ 316 w 1326"/>
                <a:gd name="T37" fmla="*/ 90 h 589"/>
                <a:gd name="T38" fmla="*/ 233 w 1326"/>
                <a:gd name="T39" fmla="*/ 121 h 589"/>
                <a:gd name="T40" fmla="*/ 285 w 1326"/>
                <a:gd name="T41" fmla="*/ 134 h 589"/>
                <a:gd name="T42" fmla="*/ 216 w 1326"/>
                <a:gd name="T43" fmla="*/ 163 h 589"/>
                <a:gd name="T44" fmla="*/ 177 w 1326"/>
                <a:gd name="T45" fmla="*/ 170 h 589"/>
                <a:gd name="T46" fmla="*/ 130 w 1326"/>
                <a:gd name="T47" fmla="*/ 169 h 589"/>
                <a:gd name="T48" fmla="*/ 64 w 1326"/>
                <a:gd name="T49" fmla="*/ 170 h 589"/>
                <a:gd name="T50" fmla="*/ 6 w 1326"/>
                <a:gd name="T51" fmla="*/ 213 h 589"/>
                <a:gd name="T52" fmla="*/ 29 w 1326"/>
                <a:gd name="T53" fmla="*/ 254 h 589"/>
                <a:gd name="T54" fmla="*/ 43 w 1326"/>
                <a:gd name="T55" fmla="*/ 279 h 589"/>
                <a:gd name="T56" fmla="*/ 71 w 1326"/>
                <a:gd name="T57" fmla="*/ 312 h 589"/>
                <a:gd name="T58" fmla="*/ 49 w 1326"/>
                <a:gd name="T59" fmla="*/ 332 h 589"/>
                <a:gd name="T60" fmla="*/ 66 w 1326"/>
                <a:gd name="T61" fmla="*/ 359 h 589"/>
                <a:gd name="T62" fmla="*/ 45 w 1326"/>
                <a:gd name="T63" fmla="*/ 368 h 589"/>
                <a:gd name="T64" fmla="*/ 22 w 1326"/>
                <a:gd name="T65" fmla="*/ 338 h 589"/>
                <a:gd name="T66" fmla="*/ 24 w 1326"/>
                <a:gd name="T67" fmla="*/ 370 h 589"/>
                <a:gd name="T68" fmla="*/ 38 w 1326"/>
                <a:gd name="T69" fmla="*/ 391 h 589"/>
                <a:gd name="T70" fmla="*/ 75 w 1326"/>
                <a:gd name="T71" fmla="*/ 398 h 589"/>
                <a:gd name="T72" fmla="*/ 84 w 1326"/>
                <a:gd name="T73" fmla="*/ 439 h 589"/>
                <a:gd name="T74" fmla="*/ 99 w 1326"/>
                <a:gd name="T75" fmla="*/ 455 h 589"/>
                <a:gd name="T76" fmla="*/ 114 w 1326"/>
                <a:gd name="T77" fmla="*/ 473 h 589"/>
                <a:gd name="T78" fmla="*/ 91 w 1326"/>
                <a:gd name="T79" fmla="*/ 484 h 589"/>
                <a:gd name="T80" fmla="*/ 108 w 1326"/>
                <a:gd name="T81" fmla="*/ 495 h 589"/>
                <a:gd name="T82" fmla="*/ 162 w 1326"/>
                <a:gd name="T83" fmla="*/ 495 h 589"/>
                <a:gd name="T84" fmla="*/ 146 w 1326"/>
                <a:gd name="T85" fmla="*/ 508 h 589"/>
                <a:gd name="T86" fmla="*/ 99 w 1326"/>
                <a:gd name="T87" fmla="*/ 521 h 589"/>
                <a:gd name="T88" fmla="*/ 133 w 1326"/>
                <a:gd name="T89" fmla="*/ 519 h 589"/>
                <a:gd name="T90" fmla="*/ 149 w 1326"/>
                <a:gd name="T91" fmla="*/ 520 h 589"/>
                <a:gd name="T92" fmla="*/ 147 w 1326"/>
                <a:gd name="T93" fmla="*/ 536 h 589"/>
                <a:gd name="T94" fmla="*/ 175 w 1326"/>
                <a:gd name="T95" fmla="*/ 513 h 589"/>
                <a:gd name="T96" fmla="*/ 193 w 1326"/>
                <a:gd name="T97" fmla="*/ 521 h 589"/>
                <a:gd name="T98" fmla="*/ 215 w 1326"/>
                <a:gd name="T99" fmla="*/ 520 h 589"/>
                <a:gd name="T100" fmla="*/ 228 w 1326"/>
                <a:gd name="T101" fmla="*/ 552 h 589"/>
                <a:gd name="T102" fmla="*/ 270 w 1326"/>
                <a:gd name="T103" fmla="*/ 575 h 589"/>
                <a:gd name="T104" fmla="*/ 302 w 1326"/>
                <a:gd name="T105" fmla="*/ 564 h 589"/>
                <a:gd name="T106" fmla="*/ 337 w 1326"/>
                <a:gd name="T107" fmla="*/ 533 h 589"/>
                <a:gd name="T108" fmla="*/ 430 w 1326"/>
                <a:gd name="T109" fmla="*/ 533 h 589"/>
                <a:gd name="T110" fmla="*/ 482 w 1326"/>
                <a:gd name="T111" fmla="*/ 578 h 589"/>
                <a:gd name="T112" fmla="*/ 557 w 1326"/>
                <a:gd name="T113" fmla="*/ 573 h 589"/>
                <a:gd name="T114" fmla="*/ 589 w 1326"/>
                <a:gd name="T115" fmla="*/ 565 h 589"/>
                <a:gd name="T116" fmla="*/ 662 w 1326"/>
                <a:gd name="T117" fmla="*/ 520 h 589"/>
                <a:gd name="T118" fmla="*/ 713 w 1326"/>
                <a:gd name="T119" fmla="*/ 525 h 589"/>
                <a:gd name="T120" fmla="*/ 755 w 1326"/>
                <a:gd name="T121" fmla="*/ 514 h 589"/>
                <a:gd name="T122" fmla="*/ 732 w 1326"/>
                <a:gd name="T123" fmla="*/ 57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6" h="589">
                  <a:moveTo>
                    <a:pt x="762" y="588"/>
                  </a:moveTo>
                  <a:lnTo>
                    <a:pt x="766" y="589"/>
                  </a:lnTo>
                  <a:lnTo>
                    <a:pt x="767" y="589"/>
                  </a:lnTo>
                  <a:lnTo>
                    <a:pt x="767" y="585"/>
                  </a:lnTo>
                  <a:lnTo>
                    <a:pt x="767" y="572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68" y="566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71" y="569"/>
                  </a:lnTo>
                  <a:lnTo>
                    <a:pt x="773" y="569"/>
                  </a:lnTo>
                  <a:lnTo>
                    <a:pt x="774" y="569"/>
                  </a:lnTo>
                  <a:lnTo>
                    <a:pt x="774" y="567"/>
                  </a:lnTo>
                  <a:lnTo>
                    <a:pt x="775" y="566"/>
                  </a:lnTo>
                  <a:lnTo>
                    <a:pt x="778" y="566"/>
                  </a:lnTo>
                  <a:lnTo>
                    <a:pt x="783" y="566"/>
                  </a:lnTo>
                  <a:lnTo>
                    <a:pt x="785" y="566"/>
                  </a:lnTo>
                  <a:lnTo>
                    <a:pt x="791" y="566"/>
                  </a:lnTo>
                  <a:lnTo>
                    <a:pt x="791" y="565"/>
                  </a:lnTo>
                  <a:lnTo>
                    <a:pt x="791" y="564"/>
                  </a:lnTo>
                  <a:lnTo>
                    <a:pt x="791" y="563"/>
                  </a:lnTo>
                  <a:lnTo>
                    <a:pt x="789" y="562"/>
                  </a:lnTo>
                  <a:lnTo>
                    <a:pt x="789" y="559"/>
                  </a:lnTo>
                  <a:lnTo>
                    <a:pt x="788" y="558"/>
                  </a:lnTo>
                  <a:lnTo>
                    <a:pt x="787" y="558"/>
                  </a:lnTo>
                  <a:lnTo>
                    <a:pt x="785" y="558"/>
                  </a:lnTo>
                  <a:lnTo>
                    <a:pt x="783" y="557"/>
                  </a:lnTo>
                  <a:lnTo>
                    <a:pt x="785" y="556"/>
                  </a:lnTo>
                  <a:lnTo>
                    <a:pt x="785" y="554"/>
                  </a:lnTo>
                  <a:lnTo>
                    <a:pt x="785" y="553"/>
                  </a:lnTo>
                  <a:lnTo>
                    <a:pt x="785" y="552"/>
                  </a:lnTo>
                  <a:lnTo>
                    <a:pt x="783" y="552"/>
                  </a:lnTo>
                  <a:lnTo>
                    <a:pt x="783" y="551"/>
                  </a:lnTo>
                  <a:lnTo>
                    <a:pt x="782" y="551"/>
                  </a:lnTo>
                  <a:lnTo>
                    <a:pt x="781" y="550"/>
                  </a:lnTo>
                  <a:lnTo>
                    <a:pt x="780" y="545"/>
                  </a:lnTo>
                  <a:lnTo>
                    <a:pt x="780" y="543"/>
                  </a:lnTo>
                  <a:lnTo>
                    <a:pt x="780" y="541"/>
                  </a:lnTo>
                  <a:lnTo>
                    <a:pt x="782" y="538"/>
                  </a:lnTo>
                  <a:lnTo>
                    <a:pt x="782" y="534"/>
                  </a:lnTo>
                  <a:lnTo>
                    <a:pt x="782" y="531"/>
                  </a:lnTo>
                  <a:lnTo>
                    <a:pt x="783" y="526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0"/>
                  </a:lnTo>
                  <a:lnTo>
                    <a:pt x="786" y="518"/>
                  </a:lnTo>
                  <a:lnTo>
                    <a:pt x="786" y="517"/>
                  </a:lnTo>
                  <a:lnTo>
                    <a:pt x="787" y="514"/>
                  </a:lnTo>
                  <a:lnTo>
                    <a:pt x="788" y="513"/>
                  </a:lnTo>
                  <a:lnTo>
                    <a:pt x="788" y="511"/>
                  </a:lnTo>
                  <a:lnTo>
                    <a:pt x="789" y="511"/>
                  </a:lnTo>
                  <a:lnTo>
                    <a:pt x="802" y="515"/>
                  </a:lnTo>
                  <a:lnTo>
                    <a:pt x="808" y="515"/>
                  </a:lnTo>
                  <a:lnTo>
                    <a:pt x="809" y="515"/>
                  </a:lnTo>
                  <a:lnTo>
                    <a:pt x="811" y="517"/>
                  </a:lnTo>
                  <a:lnTo>
                    <a:pt x="812" y="518"/>
                  </a:lnTo>
                  <a:lnTo>
                    <a:pt x="813" y="519"/>
                  </a:lnTo>
                  <a:lnTo>
                    <a:pt x="815" y="520"/>
                  </a:lnTo>
                  <a:lnTo>
                    <a:pt x="817" y="523"/>
                  </a:lnTo>
                  <a:lnTo>
                    <a:pt x="817" y="524"/>
                  </a:lnTo>
                  <a:lnTo>
                    <a:pt x="815" y="527"/>
                  </a:lnTo>
                  <a:lnTo>
                    <a:pt x="817" y="528"/>
                  </a:lnTo>
                  <a:lnTo>
                    <a:pt x="818" y="530"/>
                  </a:lnTo>
                  <a:lnTo>
                    <a:pt x="819" y="531"/>
                  </a:lnTo>
                  <a:lnTo>
                    <a:pt x="820" y="530"/>
                  </a:lnTo>
                  <a:lnTo>
                    <a:pt x="821" y="528"/>
                  </a:lnTo>
                  <a:lnTo>
                    <a:pt x="822" y="527"/>
                  </a:lnTo>
                  <a:lnTo>
                    <a:pt x="825" y="527"/>
                  </a:lnTo>
                  <a:lnTo>
                    <a:pt x="826" y="528"/>
                  </a:lnTo>
                  <a:lnTo>
                    <a:pt x="826" y="528"/>
                  </a:lnTo>
                  <a:lnTo>
                    <a:pt x="831" y="527"/>
                  </a:lnTo>
                  <a:lnTo>
                    <a:pt x="833" y="526"/>
                  </a:lnTo>
                  <a:lnTo>
                    <a:pt x="845" y="528"/>
                  </a:lnTo>
                  <a:lnTo>
                    <a:pt x="848" y="528"/>
                  </a:lnTo>
                  <a:lnTo>
                    <a:pt x="859" y="521"/>
                  </a:lnTo>
                  <a:lnTo>
                    <a:pt x="864" y="519"/>
                  </a:lnTo>
                  <a:lnTo>
                    <a:pt x="877" y="517"/>
                  </a:lnTo>
                  <a:lnTo>
                    <a:pt x="887" y="511"/>
                  </a:lnTo>
                  <a:lnTo>
                    <a:pt x="890" y="511"/>
                  </a:lnTo>
                  <a:lnTo>
                    <a:pt x="891" y="510"/>
                  </a:lnTo>
                  <a:lnTo>
                    <a:pt x="898" y="506"/>
                  </a:lnTo>
                  <a:lnTo>
                    <a:pt x="904" y="504"/>
                  </a:lnTo>
                  <a:lnTo>
                    <a:pt x="906" y="504"/>
                  </a:lnTo>
                  <a:lnTo>
                    <a:pt x="911" y="505"/>
                  </a:lnTo>
                  <a:lnTo>
                    <a:pt x="925" y="507"/>
                  </a:lnTo>
                  <a:lnTo>
                    <a:pt x="929" y="510"/>
                  </a:lnTo>
                  <a:lnTo>
                    <a:pt x="937" y="518"/>
                  </a:lnTo>
                  <a:lnTo>
                    <a:pt x="939" y="520"/>
                  </a:lnTo>
                  <a:lnTo>
                    <a:pt x="943" y="524"/>
                  </a:lnTo>
                  <a:lnTo>
                    <a:pt x="949" y="524"/>
                  </a:lnTo>
                  <a:lnTo>
                    <a:pt x="961" y="524"/>
                  </a:lnTo>
                  <a:lnTo>
                    <a:pt x="963" y="523"/>
                  </a:lnTo>
                  <a:lnTo>
                    <a:pt x="967" y="523"/>
                  </a:lnTo>
                  <a:lnTo>
                    <a:pt x="977" y="526"/>
                  </a:lnTo>
                  <a:lnTo>
                    <a:pt x="982" y="526"/>
                  </a:lnTo>
                  <a:lnTo>
                    <a:pt x="996" y="524"/>
                  </a:lnTo>
                  <a:lnTo>
                    <a:pt x="1021" y="519"/>
                  </a:lnTo>
                  <a:lnTo>
                    <a:pt x="1037" y="512"/>
                  </a:lnTo>
                  <a:lnTo>
                    <a:pt x="1045" y="507"/>
                  </a:lnTo>
                  <a:lnTo>
                    <a:pt x="1047" y="507"/>
                  </a:lnTo>
                  <a:lnTo>
                    <a:pt x="1050" y="507"/>
                  </a:lnTo>
                  <a:lnTo>
                    <a:pt x="1053" y="506"/>
                  </a:lnTo>
                  <a:lnTo>
                    <a:pt x="1058" y="502"/>
                  </a:lnTo>
                  <a:lnTo>
                    <a:pt x="1068" y="495"/>
                  </a:lnTo>
                  <a:lnTo>
                    <a:pt x="1069" y="494"/>
                  </a:lnTo>
                  <a:lnTo>
                    <a:pt x="1071" y="494"/>
                  </a:lnTo>
                  <a:lnTo>
                    <a:pt x="1073" y="493"/>
                  </a:lnTo>
                  <a:lnTo>
                    <a:pt x="1074" y="493"/>
                  </a:lnTo>
                  <a:lnTo>
                    <a:pt x="1078" y="492"/>
                  </a:lnTo>
                  <a:lnTo>
                    <a:pt x="1087" y="486"/>
                  </a:lnTo>
                  <a:lnTo>
                    <a:pt x="1091" y="485"/>
                  </a:lnTo>
                  <a:lnTo>
                    <a:pt x="1106" y="482"/>
                  </a:lnTo>
                  <a:lnTo>
                    <a:pt x="1123" y="486"/>
                  </a:lnTo>
                  <a:lnTo>
                    <a:pt x="1126" y="488"/>
                  </a:lnTo>
                  <a:lnTo>
                    <a:pt x="1128" y="488"/>
                  </a:lnTo>
                  <a:lnTo>
                    <a:pt x="1149" y="487"/>
                  </a:lnTo>
                  <a:lnTo>
                    <a:pt x="1180" y="480"/>
                  </a:lnTo>
                  <a:lnTo>
                    <a:pt x="1189" y="478"/>
                  </a:lnTo>
                  <a:lnTo>
                    <a:pt x="1192" y="476"/>
                  </a:lnTo>
                  <a:lnTo>
                    <a:pt x="1197" y="472"/>
                  </a:lnTo>
                  <a:lnTo>
                    <a:pt x="1201" y="466"/>
                  </a:lnTo>
                  <a:lnTo>
                    <a:pt x="1202" y="466"/>
                  </a:lnTo>
                  <a:lnTo>
                    <a:pt x="1203" y="465"/>
                  </a:lnTo>
                  <a:lnTo>
                    <a:pt x="1204" y="466"/>
                  </a:lnTo>
                  <a:lnTo>
                    <a:pt x="1204" y="467"/>
                  </a:lnTo>
                  <a:lnTo>
                    <a:pt x="1204" y="468"/>
                  </a:lnTo>
                  <a:lnTo>
                    <a:pt x="1205" y="468"/>
                  </a:lnTo>
                  <a:lnTo>
                    <a:pt x="1208" y="469"/>
                  </a:lnTo>
                  <a:lnTo>
                    <a:pt x="1209" y="468"/>
                  </a:lnTo>
                  <a:lnTo>
                    <a:pt x="1210" y="468"/>
                  </a:lnTo>
                  <a:lnTo>
                    <a:pt x="1210" y="469"/>
                  </a:lnTo>
                  <a:lnTo>
                    <a:pt x="1210" y="471"/>
                  </a:lnTo>
                  <a:lnTo>
                    <a:pt x="1214" y="472"/>
                  </a:lnTo>
                  <a:lnTo>
                    <a:pt x="1214" y="473"/>
                  </a:lnTo>
                  <a:lnTo>
                    <a:pt x="1215" y="474"/>
                  </a:lnTo>
                  <a:lnTo>
                    <a:pt x="1212" y="478"/>
                  </a:lnTo>
                  <a:lnTo>
                    <a:pt x="1214" y="479"/>
                  </a:lnTo>
                  <a:lnTo>
                    <a:pt x="1215" y="480"/>
                  </a:lnTo>
                  <a:lnTo>
                    <a:pt x="1215" y="481"/>
                  </a:lnTo>
                  <a:lnTo>
                    <a:pt x="1215" y="484"/>
                  </a:lnTo>
                  <a:lnTo>
                    <a:pt x="1218" y="484"/>
                  </a:lnTo>
                  <a:lnTo>
                    <a:pt x="1222" y="482"/>
                  </a:lnTo>
                  <a:lnTo>
                    <a:pt x="1228" y="481"/>
                  </a:lnTo>
                  <a:lnTo>
                    <a:pt x="1229" y="480"/>
                  </a:lnTo>
                  <a:lnTo>
                    <a:pt x="1230" y="478"/>
                  </a:lnTo>
                  <a:lnTo>
                    <a:pt x="1241" y="465"/>
                  </a:lnTo>
                  <a:lnTo>
                    <a:pt x="1241" y="463"/>
                  </a:lnTo>
                  <a:lnTo>
                    <a:pt x="1241" y="462"/>
                  </a:lnTo>
                  <a:lnTo>
                    <a:pt x="1241" y="461"/>
                  </a:lnTo>
                  <a:lnTo>
                    <a:pt x="1242" y="461"/>
                  </a:lnTo>
                  <a:lnTo>
                    <a:pt x="1245" y="459"/>
                  </a:lnTo>
                  <a:lnTo>
                    <a:pt x="1247" y="459"/>
                  </a:lnTo>
                  <a:lnTo>
                    <a:pt x="1247" y="460"/>
                  </a:lnTo>
                  <a:lnTo>
                    <a:pt x="1248" y="460"/>
                  </a:lnTo>
                  <a:lnTo>
                    <a:pt x="1248" y="461"/>
                  </a:lnTo>
                  <a:lnTo>
                    <a:pt x="1249" y="462"/>
                  </a:lnTo>
                  <a:lnTo>
                    <a:pt x="1254" y="465"/>
                  </a:lnTo>
                  <a:lnTo>
                    <a:pt x="1257" y="465"/>
                  </a:lnTo>
                  <a:lnTo>
                    <a:pt x="1261" y="463"/>
                  </a:lnTo>
                  <a:lnTo>
                    <a:pt x="1262" y="462"/>
                  </a:lnTo>
                  <a:lnTo>
                    <a:pt x="1265" y="461"/>
                  </a:lnTo>
                  <a:lnTo>
                    <a:pt x="1269" y="460"/>
                  </a:lnTo>
                  <a:lnTo>
                    <a:pt x="1271" y="460"/>
                  </a:lnTo>
                  <a:lnTo>
                    <a:pt x="1273" y="460"/>
                  </a:lnTo>
                  <a:lnTo>
                    <a:pt x="1281" y="466"/>
                  </a:lnTo>
                  <a:lnTo>
                    <a:pt x="1282" y="466"/>
                  </a:lnTo>
                  <a:lnTo>
                    <a:pt x="1283" y="466"/>
                  </a:lnTo>
                  <a:lnTo>
                    <a:pt x="1284" y="465"/>
                  </a:lnTo>
                  <a:lnTo>
                    <a:pt x="1286" y="465"/>
                  </a:lnTo>
                  <a:lnTo>
                    <a:pt x="1287" y="465"/>
                  </a:lnTo>
                  <a:lnTo>
                    <a:pt x="1289" y="466"/>
                  </a:lnTo>
                  <a:lnTo>
                    <a:pt x="1290" y="467"/>
                  </a:lnTo>
                  <a:lnTo>
                    <a:pt x="1294" y="468"/>
                  </a:lnTo>
                  <a:lnTo>
                    <a:pt x="1297" y="472"/>
                  </a:lnTo>
                  <a:lnTo>
                    <a:pt x="1299" y="472"/>
                  </a:lnTo>
                  <a:lnTo>
                    <a:pt x="1301" y="472"/>
                  </a:lnTo>
                  <a:lnTo>
                    <a:pt x="1302" y="471"/>
                  </a:lnTo>
                  <a:lnTo>
                    <a:pt x="1303" y="472"/>
                  </a:lnTo>
                  <a:lnTo>
                    <a:pt x="1306" y="473"/>
                  </a:lnTo>
                  <a:lnTo>
                    <a:pt x="1307" y="474"/>
                  </a:lnTo>
                  <a:lnTo>
                    <a:pt x="1308" y="474"/>
                  </a:lnTo>
                  <a:lnTo>
                    <a:pt x="1315" y="473"/>
                  </a:lnTo>
                  <a:lnTo>
                    <a:pt x="1317" y="473"/>
                  </a:lnTo>
                  <a:lnTo>
                    <a:pt x="1320" y="474"/>
                  </a:lnTo>
                  <a:lnTo>
                    <a:pt x="1322" y="476"/>
                  </a:lnTo>
                  <a:lnTo>
                    <a:pt x="1323" y="476"/>
                  </a:lnTo>
                  <a:lnTo>
                    <a:pt x="1325" y="475"/>
                  </a:lnTo>
                  <a:lnTo>
                    <a:pt x="1326" y="474"/>
                  </a:lnTo>
                  <a:lnTo>
                    <a:pt x="1326" y="204"/>
                  </a:lnTo>
                  <a:lnTo>
                    <a:pt x="1322" y="201"/>
                  </a:lnTo>
                  <a:lnTo>
                    <a:pt x="1315" y="200"/>
                  </a:lnTo>
                  <a:lnTo>
                    <a:pt x="1312" y="198"/>
                  </a:lnTo>
                  <a:lnTo>
                    <a:pt x="1310" y="194"/>
                  </a:lnTo>
                  <a:lnTo>
                    <a:pt x="1312" y="194"/>
                  </a:lnTo>
                  <a:lnTo>
                    <a:pt x="1315" y="194"/>
                  </a:lnTo>
                  <a:lnTo>
                    <a:pt x="1316" y="193"/>
                  </a:lnTo>
                  <a:lnTo>
                    <a:pt x="1315" y="192"/>
                  </a:lnTo>
                  <a:lnTo>
                    <a:pt x="1313" y="188"/>
                  </a:lnTo>
                  <a:lnTo>
                    <a:pt x="1312" y="187"/>
                  </a:lnTo>
                  <a:lnTo>
                    <a:pt x="1314" y="186"/>
                  </a:lnTo>
                  <a:lnTo>
                    <a:pt x="1313" y="186"/>
                  </a:lnTo>
                  <a:lnTo>
                    <a:pt x="1313" y="182"/>
                  </a:lnTo>
                  <a:lnTo>
                    <a:pt x="1309" y="179"/>
                  </a:lnTo>
                  <a:lnTo>
                    <a:pt x="1307" y="176"/>
                  </a:lnTo>
                  <a:lnTo>
                    <a:pt x="1307" y="175"/>
                  </a:lnTo>
                  <a:lnTo>
                    <a:pt x="1307" y="173"/>
                  </a:lnTo>
                  <a:lnTo>
                    <a:pt x="1307" y="172"/>
                  </a:lnTo>
                  <a:lnTo>
                    <a:pt x="1308" y="168"/>
                  </a:lnTo>
                  <a:lnTo>
                    <a:pt x="1308" y="167"/>
                  </a:lnTo>
                  <a:lnTo>
                    <a:pt x="1307" y="166"/>
                  </a:lnTo>
                  <a:lnTo>
                    <a:pt x="1304" y="163"/>
                  </a:lnTo>
                  <a:lnTo>
                    <a:pt x="1304" y="162"/>
                  </a:lnTo>
                  <a:lnTo>
                    <a:pt x="1307" y="159"/>
                  </a:lnTo>
                  <a:lnTo>
                    <a:pt x="1308" y="157"/>
                  </a:lnTo>
                  <a:lnTo>
                    <a:pt x="1309" y="157"/>
                  </a:lnTo>
                  <a:lnTo>
                    <a:pt x="1309" y="156"/>
                  </a:lnTo>
                  <a:lnTo>
                    <a:pt x="1310" y="156"/>
                  </a:lnTo>
                  <a:lnTo>
                    <a:pt x="1310" y="155"/>
                  </a:lnTo>
                  <a:lnTo>
                    <a:pt x="1312" y="153"/>
                  </a:lnTo>
                  <a:lnTo>
                    <a:pt x="1315" y="149"/>
                  </a:lnTo>
                  <a:lnTo>
                    <a:pt x="1314" y="147"/>
                  </a:lnTo>
                  <a:lnTo>
                    <a:pt x="1314" y="146"/>
                  </a:lnTo>
                  <a:lnTo>
                    <a:pt x="1316" y="143"/>
                  </a:lnTo>
                  <a:lnTo>
                    <a:pt x="1316" y="142"/>
                  </a:lnTo>
                  <a:lnTo>
                    <a:pt x="1316" y="136"/>
                  </a:lnTo>
                  <a:lnTo>
                    <a:pt x="1315" y="134"/>
                  </a:lnTo>
                  <a:lnTo>
                    <a:pt x="1315" y="133"/>
                  </a:lnTo>
                  <a:lnTo>
                    <a:pt x="1312" y="127"/>
                  </a:lnTo>
                  <a:lnTo>
                    <a:pt x="1310" y="126"/>
                  </a:lnTo>
                  <a:lnTo>
                    <a:pt x="1310" y="123"/>
                  </a:lnTo>
                  <a:lnTo>
                    <a:pt x="1310" y="121"/>
                  </a:lnTo>
                  <a:lnTo>
                    <a:pt x="1310" y="118"/>
                  </a:lnTo>
                  <a:lnTo>
                    <a:pt x="1309" y="117"/>
                  </a:lnTo>
                  <a:lnTo>
                    <a:pt x="1307" y="114"/>
                  </a:lnTo>
                  <a:lnTo>
                    <a:pt x="1304" y="111"/>
                  </a:lnTo>
                  <a:lnTo>
                    <a:pt x="1301" y="109"/>
                  </a:lnTo>
                  <a:lnTo>
                    <a:pt x="1299" y="109"/>
                  </a:lnTo>
                  <a:lnTo>
                    <a:pt x="1296" y="108"/>
                  </a:lnTo>
                  <a:lnTo>
                    <a:pt x="1295" y="105"/>
                  </a:lnTo>
                  <a:lnTo>
                    <a:pt x="1295" y="103"/>
                  </a:lnTo>
                  <a:lnTo>
                    <a:pt x="1295" y="101"/>
                  </a:lnTo>
                  <a:lnTo>
                    <a:pt x="1296" y="97"/>
                  </a:lnTo>
                  <a:lnTo>
                    <a:pt x="1295" y="95"/>
                  </a:lnTo>
                  <a:lnTo>
                    <a:pt x="1293" y="94"/>
                  </a:lnTo>
                  <a:lnTo>
                    <a:pt x="1290" y="92"/>
                  </a:lnTo>
                  <a:lnTo>
                    <a:pt x="1288" y="91"/>
                  </a:lnTo>
                  <a:lnTo>
                    <a:pt x="1286" y="91"/>
                  </a:lnTo>
                  <a:lnTo>
                    <a:pt x="1278" y="94"/>
                  </a:lnTo>
                  <a:lnTo>
                    <a:pt x="1278" y="92"/>
                  </a:lnTo>
                  <a:lnTo>
                    <a:pt x="1277" y="88"/>
                  </a:lnTo>
                  <a:lnTo>
                    <a:pt x="1275" y="87"/>
                  </a:lnTo>
                  <a:lnTo>
                    <a:pt x="1274" y="87"/>
                  </a:lnTo>
                  <a:lnTo>
                    <a:pt x="1273" y="87"/>
                  </a:lnTo>
                  <a:lnTo>
                    <a:pt x="1270" y="85"/>
                  </a:lnTo>
                  <a:lnTo>
                    <a:pt x="1274" y="83"/>
                  </a:lnTo>
                  <a:lnTo>
                    <a:pt x="1275" y="82"/>
                  </a:lnTo>
                  <a:lnTo>
                    <a:pt x="1276" y="81"/>
                  </a:lnTo>
                  <a:lnTo>
                    <a:pt x="1274" y="81"/>
                  </a:lnTo>
                  <a:lnTo>
                    <a:pt x="1271" y="79"/>
                  </a:lnTo>
                  <a:lnTo>
                    <a:pt x="1268" y="77"/>
                  </a:lnTo>
                  <a:lnTo>
                    <a:pt x="1262" y="72"/>
                  </a:lnTo>
                  <a:lnTo>
                    <a:pt x="1261" y="71"/>
                  </a:lnTo>
                  <a:lnTo>
                    <a:pt x="1258" y="68"/>
                  </a:lnTo>
                  <a:lnTo>
                    <a:pt x="1258" y="66"/>
                  </a:lnTo>
                  <a:lnTo>
                    <a:pt x="1257" y="66"/>
                  </a:lnTo>
                  <a:lnTo>
                    <a:pt x="1257" y="65"/>
                  </a:lnTo>
                  <a:lnTo>
                    <a:pt x="1256" y="65"/>
                  </a:lnTo>
                  <a:lnTo>
                    <a:pt x="1254" y="64"/>
                  </a:lnTo>
                  <a:lnTo>
                    <a:pt x="1252" y="63"/>
                  </a:lnTo>
                  <a:lnTo>
                    <a:pt x="1252" y="62"/>
                  </a:lnTo>
                  <a:lnTo>
                    <a:pt x="1251" y="61"/>
                  </a:lnTo>
                  <a:lnTo>
                    <a:pt x="1251" y="62"/>
                  </a:lnTo>
                  <a:lnTo>
                    <a:pt x="1250" y="64"/>
                  </a:lnTo>
                  <a:lnTo>
                    <a:pt x="1249" y="63"/>
                  </a:lnTo>
                  <a:lnTo>
                    <a:pt x="1247" y="62"/>
                  </a:lnTo>
                  <a:lnTo>
                    <a:pt x="1245" y="61"/>
                  </a:lnTo>
                  <a:lnTo>
                    <a:pt x="1245" y="59"/>
                  </a:lnTo>
                  <a:lnTo>
                    <a:pt x="1248" y="58"/>
                  </a:lnTo>
                  <a:lnTo>
                    <a:pt x="1248" y="57"/>
                  </a:lnTo>
                  <a:lnTo>
                    <a:pt x="1248" y="56"/>
                  </a:lnTo>
                  <a:lnTo>
                    <a:pt x="1249" y="55"/>
                  </a:lnTo>
                  <a:lnTo>
                    <a:pt x="1249" y="53"/>
                  </a:lnTo>
                  <a:lnTo>
                    <a:pt x="1248" y="52"/>
                  </a:lnTo>
                  <a:lnTo>
                    <a:pt x="1237" y="51"/>
                  </a:lnTo>
                  <a:lnTo>
                    <a:pt x="1232" y="52"/>
                  </a:lnTo>
                  <a:lnTo>
                    <a:pt x="1231" y="52"/>
                  </a:lnTo>
                  <a:lnTo>
                    <a:pt x="1230" y="53"/>
                  </a:lnTo>
                  <a:lnTo>
                    <a:pt x="1229" y="56"/>
                  </a:lnTo>
                  <a:lnTo>
                    <a:pt x="1228" y="59"/>
                  </a:lnTo>
                  <a:lnTo>
                    <a:pt x="1228" y="62"/>
                  </a:lnTo>
                  <a:lnTo>
                    <a:pt x="1225" y="63"/>
                  </a:lnTo>
                  <a:lnTo>
                    <a:pt x="1223" y="66"/>
                  </a:lnTo>
                  <a:lnTo>
                    <a:pt x="1222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08" y="63"/>
                  </a:lnTo>
                  <a:lnTo>
                    <a:pt x="1203" y="63"/>
                  </a:lnTo>
                  <a:lnTo>
                    <a:pt x="1202" y="63"/>
                  </a:lnTo>
                  <a:lnTo>
                    <a:pt x="1201" y="62"/>
                  </a:lnTo>
                  <a:lnTo>
                    <a:pt x="1199" y="61"/>
                  </a:lnTo>
                  <a:lnTo>
                    <a:pt x="1198" y="61"/>
                  </a:lnTo>
                  <a:lnTo>
                    <a:pt x="1196" y="62"/>
                  </a:lnTo>
                  <a:lnTo>
                    <a:pt x="1195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2" y="62"/>
                  </a:lnTo>
                  <a:lnTo>
                    <a:pt x="1190" y="62"/>
                  </a:lnTo>
                  <a:lnTo>
                    <a:pt x="1184" y="61"/>
                  </a:lnTo>
                  <a:lnTo>
                    <a:pt x="1180" y="62"/>
                  </a:lnTo>
                  <a:lnTo>
                    <a:pt x="1179" y="62"/>
                  </a:lnTo>
                  <a:lnTo>
                    <a:pt x="1177" y="65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2" y="69"/>
                  </a:lnTo>
                  <a:lnTo>
                    <a:pt x="1170" y="65"/>
                  </a:lnTo>
                  <a:lnTo>
                    <a:pt x="1169" y="65"/>
                  </a:lnTo>
                  <a:lnTo>
                    <a:pt x="1166" y="65"/>
                  </a:lnTo>
                  <a:lnTo>
                    <a:pt x="1166" y="64"/>
                  </a:lnTo>
                  <a:lnTo>
                    <a:pt x="1166" y="63"/>
                  </a:lnTo>
                  <a:lnTo>
                    <a:pt x="1166" y="62"/>
                  </a:lnTo>
                  <a:lnTo>
                    <a:pt x="1165" y="62"/>
                  </a:lnTo>
                  <a:lnTo>
                    <a:pt x="1164" y="63"/>
                  </a:lnTo>
                  <a:lnTo>
                    <a:pt x="1162" y="63"/>
                  </a:lnTo>
                  <a:lnTo>
                    <a:pt x="1160" y="63"/>
                  </a:lnTo>
                  <a:lnTo>
                    <a:pt x="1152" y="59"/>
                  </a:lnTo>
                  <a:lnTo>
                    <a:pt x="1151" y="62"/>
                  </a:lnTo>
                  <a:lnTo>
                    <a:pt x="1146" y="65"/>
                  </a:lnTo>
                  <a:lnTo>
                    <a:pt x="1145" y="65"/>
                  </a:lnTo>
                  <a:lnTo>
                    <a:pt x="1145" y="68"/>
                  </a:lnTo>
                  <a:lnTo>
                    <a:pt x="1144" y="70"/>
                  </a:lnTo>
                  <a:lnTo>
                    <a:pt x="1143" y="72"/>
                  </a:lnTo>
                  <a:lnTo>
                    <a:pt x="1141" y="74"/>
                  </a:lnTo>
                  <a:lnTo>
                    <a:pt x="1140" y="74"/>
                  </a:lnTo>
                  <a:lnTo>
                    <a:pt x="1138" y="74"/>
                  </a:lnTo>
                  <a:lnTo>
                    <a:pt x="1138" y="75"/>
                  </a:lnTo>
                  <a:lnTo>
                    <a:pt x="1137" y="75"/>
                  </a:lnTo>
                  <a:lnTo>
                    <a:pt x="1134" y="76"/>
                  </a:lnTo>
                  <a:lnTo>
                    <a:pt x="1127" y="81"/>
                  </a:lnTo>
                  <a:lnTo>
                    <a:pt x="1126" y="81"/>
                  </a:lnTo>
                  <a:lnTo>
                    <a:pt x="1124" y="82"/>
                  </a:lnTo>
                  <a:lnTo>
                    <a:pt x="1123" y="82"/>
                  </a:lnTo>
                  <a:lnTo>
                    <a:pt x="1120" y="83"/>
                  </a:lnTo>
                  <a:lnTo>
                    <a:pt x="1118" y="87"/>
                  </a:lnTo>
                  <a:lnTo>
                    <a:pt x="1115" y="88"/>
                  </a:lnTo>
                  <a:lnTo>
                    <a:pt x="1114" y="88"/>
                  </a:lnTo>
                  <a:lnTo>
                    <a:pt x="1112" y="89"/>
                  </a:lnTo>
                  <a:lnTo>
                    <a:pt x="1111" y="89"/>
                  </a:lnTo>
                  <a:lnTo>
                    <a:pt x="1110" y="89"/>
                  </a:lnTo>
                  <a:lnTo>
                    <a:pt x="1107" y="91"/>
                  </a:lnTo>
                  <a:lnTo>
                    <a:pt x="1106" y="92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0" y="91"/>
                  </a:lnTo>
                  <a:lnTo>
                    <a:pt x="1095" y="95"/>
                  </a:lnTo>
                  <a:lnTo>
                    <a:pt x="1091" y="101"/>
                  </a:lnTo>
                  <a:lnTo>
                    <a:pt x="1089" y="102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5" y="103"/>
                  </a:lnTo>
                  <a:lnTo>
                    <a:pt x="1082" y="105"/>
                  </a:lnTo>
                  <a:lnTo>
                    <a:pt x="1081" y="107"/>
                  </a:lnTo>
                  <a:lnTo>
                    <a:pt x="1079" y="108"/>
                  </a:lnTo>
                  <a:lnTo>
                    <a:pt x="1076" y="107"/>
                  </a:lnTo>
                  <a:lnTo>
                    <a:pt x="1073" y="105"/>
                  </a:lnTo>
                  <a:lnTo>
                    <a:pt x="1061" y="114"/>
                  </a:lnTo>
                  <a:lnTo>
                    <a:pt x="1058" y="114"/>
                  </a:lnTo>
                  <a:lnTo>
                    <a:pt x="1055" y="115"/>
                  </a:lnTo>
                  <a:lnTo>
                    <a:pt x="1053" y="116"/>
                  </a:lnTo>
                  <a:lnTo>
                    <a:pt x="1052" y="117"/>
                  </a:lnTo>
                  <a:lnTo>
                    <a:pt x="1049" y="118"/>
                  </a:lnTo>
                  <a:lnTo>
                    <a:pt x="1048" y="118"/>
                  </a:lnTo>
                  <a:lnTo>
                    <a:pt x="1045" y="117"/>
                  </a:lnTo>
                  <a:lnTo>
                    <a:pt x="1043" y="116"/>
                  </a:lnTo>
                  <a:lnTo>
                    <a:pt x="1039" y="111"/>
                  </a:lnTo>
                  <a:lnTo>
                    <a:pt x="1036" y="113"/>
                  </a:lnTo>
                  <a:lnTo>
                    <a:pt x="1032" y="114"/>
                  </a:lnTo>
                  <a:lnTo>
                    <a:pt x="1030" y="115"/>
                  </a:lnTo>
                  <a:lnTo>
                    <a:pt x="1029" y="115"/>
                  </a:lnTo>
                  <a:lnTo>
                    <a:pt x="1028" y="114"/>
                  </a:lnTo>
                  <a:lnTo>
                    <a:pt x="1024" y="110"/>
                  </a:lnTo>
                  <a:lnTo>
                    <a:pt x="1023" y="110"/>
                  </a:lnTo>
                  <a:lnTo>
                    <a:pt x="1022" y="110"/>
                  </a:lnTo>
                  <a:lnTo>
                    <a:pt x="1021" y="110"/>
                  </a:lnTo>
                  <a:lnTo>
                    <a:pt x="1019" y="108"/>
                  </a:lnTo>
                  <a:lnTo>
                    <a:pt x="1017" y="109"/>
                  </a:lnTo>
                  <a:lnTo>
                    <a:pt x="1015" y="109"/>
                  </a:lnTo>
                  <a:lnTo>
                    <a:pt x="1014" y="110"/>
                  </a:lnTo>
                  <a:lnTo>
                    <a:pt x="1011" y="109"/>
                  </a:lnTo>
                  <a:lnTo>
                    <a:pt x="1008" y="108"/>
                  </a:lnTo>
                  <a:lnTo>
                    <a:pt x="1003" y="104"/>
                  </a:lnTo>
                  <a:lnTo>
                    <a:pt x="1001" y="102"/>
                  </a:lnTo>
                  <a:lnTo>
                    <a:pt x="1001" y="101"/>
                  </a:lnTo>
                  <a:lnTo>
                    <a:pt x="996" y="100"/>
                  </a:lnTo>
                  <a:lnTo>
                    <a:pt x="995" y="101"/>
                  </a:lnTo>
                  <a:lnTo>
                    <a:pt x="990" y="103"/>
                  </a:lnTo>
                  <a:lnTo>
                    <a:pt x="989" y="104"/>
                  </a:lnTo>
                  <a:lnTo>
                    <a:pt x="988" y="104"/>
                  </a:lnTo>
                  <a:lnTo>
                    <a:pt x="986" y="105"/>
                  </a:lnTo>
                  <a:lnTo>
                    <a:pt x="984" y="105"/>
                  </a:lnTo>
                  <a:lnTo>
                    <a:pt x="983" y="105"/>
                  </a:lnTo>
                  <a:lnTo>
                    <a:pt x="981" y="104"/>
                  </a:lnTo>
                  <a:lnTo>
                    <a:pt x="978" y="103"/>
                  </a:lnTo>
                  <a:lnTo>
                    <a:pt x="976" y="103"/>
                  </a:lnTo>
                  <a:lnTo>
                    <a:pt x="975" y="103"/>
                  </a:lnTo>
                  <a:lnTo>
                    <a:pt x="974" y="105"/>
                  </a:lnTo>
                  <a:lnTo>
                    <a:pt x="973" y="105"/>
                  </a:lnTo>
                  <a:lnTo>
                    <a:pt x="968" y="107"/>
                  </a:lnTo>
                  <a:lnTo>
                    <a:pt x="958" y="107"/>
                  </a:lnTo>
                  <a:lnTo>
                    <a:pt x="957" y="108"/>
                  </a:lnTo>
                  <a:lnTo>
                    <a:pt x="956" y="108"/>
                  </a:lnTo>
                  <a:lnTo>
                    <a:pt x="955" y="108"/>
                  </a:lnTo>
                  <a:lnTo>
                    <a:pt x="949" y="109"/>
                  </a:lnTo>
                  <a:lnTo>
                    <a:pt x="948" y="110"/>
                  </a:lnTo>
                  <a:lnTo>
                    <a:pt x="947" y="110"/>
                  </a:lnTo>
                  <a:lnTo>
                    <a:pt x="945" y="113"/>
                  </a:lnTo>
                  <a:lnTo>
                    <a:pt x="944" y="113"/>
                  </a:lnTo>
                  <a:lnTo>
                    <a:pt x="944" y="114"/>
                  </a:lnTo>
                  <a:lnTo>
                    <a:pt x="943" y="114"/>
                  </a:lnTo>
                  <a:lnTo>
                    <a:pt x="943" y="115"/>
                  </a:lnTo>
                  <a:lnTo>
                    <a:pt x="942" y="115"/>
                  </a:lnTo>
                  <a:lnTo>
                    <a:pt x="941" y="115"/>
                  </a:lnTo>
                  <a:lnTo>
                    <a:pt x="939" y="115"/>
                  </a:lnTo>
                  <a:lnTo>
                    <a:pt x="939" y="115"/>
                  </a:lnTo>
                  <a:lnTo>
                    <a:pt x="938" y="113"/>
                  </a:lnTo>
                  <a:lnTo>
                    <a:pt x="937" y="113"/>
                  </a:lnTo>
                  <a:lnTo>
                    <a:pt x="935" y="114"/>
                  </a:lnTo>
                  <a:lnTo>
                    <a:pt x="934" y="114"/>
                  </a:lnTo>
                  <a:lnTo>
                    <a:pt x="931" y="117"/>
                  </a:lnTo>
                  <a:lnTo>
                    <a:pt x="930" y="117"/>
                  </a:lnTo>
                  <a:lnTo>
                    <a:pt x="924" y="118"/>
                  </a:lnTo>
                  <a:lnTo>
                    <a:pt x="923" y="118"/>
                  </a:lnTo>
                  <a:lnTo>
                    <a:pt x="921" y="118"/>
                  </a:lnTo>
                  <a:lnTo>
                    <a:pt x="918" y="117"/>
                  </a:lnTo>
                  <a:lnTo>
                    <a:pt x="915" y="118"/>
                  </a:lnTo>
                  <a:lnTo>
                    <a:pt x="913" y="118"/>
                  </a:lnTo>
                  <a:lnTo>
                    <a:pt x="911" y="115"/>
                  </a:lnTo>
                  <a:lnTo>
                    <a:pt x="910" y="115"/>
                  </a:lnTo>
                  <a:lnTo>
                    <a:pt x="906" y="116"/>
                  </a:lnTo>
                  <a:lnTo>
                    <a:pt x="905" y="116"/>
                  </a:lnTo>
                  <a:lnTo>
                    <a:pt x="902" y="115"/>
                  </a:lnTo>
                  <a:lnTo>
                    <a:pt x="897" y="114"/>
                  </a:lnTo>
                  <a:lnTo>
                    <a:pt x="887" y="111"/>
                  </a:lnTo>
                  <a:lnTo>
                    <a:pt x="884" y="110"/>
                  </a:lnTo>
                  <a:lnTo>
                    <a:pt x="883" y="111"/>
                  </a:lnTo>
                  <a:lnTo>
                    <a:pt x="880" y="109"/>
                  </a:lnTo>
                  <a:lnTo>
                    <a:pt x="879" y="108"/>
                  </a:lnTo>
                  <a:lnTo>
                    <a:pt x="874" y="107"/>
                  </a:lnTo>
                  <a:lnTo>
                    <a:pt x="873" y="105"/>
                  </a:lnTo>
                  <a:lnTo>
                    <a:pt x="873" y="98"/>
                  </a:lnTo>
                  <a:lnTo>
                    <a:pt x="871" y="98"/>
                  </a:lnTo>
                  <a:lnTo>
                    <a:pt x="870" y="100"/>
                  </a:lnTo>
                  <a:lnTo>
                    <a:pt x="869" y="100"/>
                  </a:lnTo>
                  <a:lnTo>
                    <a:pt x="867" y="98"/>
                  </a:lnTo>
                  <a:lnTo>
                    <a:pt x="866" y="97"/>
                  </a:lnTo>
                  <a:lnTo>
                    <a:pt x="865" y="97"/>
                  </a:lnTo>
                  <a:lnTo>
                    <a:pt x="864" y="100"/>
                  </a:lnTo>
                  <a:lnTo>
                    <a:pt x="863" y="101"/>
                  </a:lnTo>
                  <a:lnTo>
                    <a:pt x="861" y="102"/>
                  </a:lnTo>
                  <a:lnTo>
                    <a:pt x="860" y="105"/>
                  </a:lnTo>
                  <a:lnTo>
                    <a:pt x="859" y="107"/>
                  </a:lnTo>
                  <a:lnTo>
                    <a:pt x="858" y="107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4" y="108"/>
                  </a:lnTo>
                  <a:lnTo>
                    <a:pt x="853" y="107"/>
                  </a:lnTo>
                  <a:lnTo>
                    <a:pt x="851" y="104"/>
                  </a:lnTo>
                  <a:lnTo>
                    <a:pt x="847" y="103"/>
                  </a:lnTo>
                  <a:lnTo>
                    <a:pt x="846" y="102"/>
                  </a:lnTo>
                  <a:lnTo>
                    <a:pt x="845" y="100"/>
                  </a:lnTo>
                  <a:lnTo>
                    <a:pt x="843" y="100"/>
                  </a:lnTo>
                  <a:lnTo>
                    <a:pt x="841" y="100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37" y="97"/>
                  </a:lnTo>
                  <a:lnTo>
                    <a:pt x="834" y="96"/>
                  </a:lnTo>
                  <a:lnTo>
                    <a:pt x="826" y="96"/>
                  </a:lnTo>
                  <a:lnTo>
                    <a:pt x="824" y="96"/>
                  </a:lnTo>
                  <a:lnTo>
                    <a:pt x="821" y="94"/>
                  </a:lnTo>
                  <a:lnTo>
                    <a:pt x="819" y="94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8" y="87"/>
                  </a:lnTo>
                  <a:lnTo>
                    <a:pt x="817" y="83"/>
                  </a:lnTo>
                  <a:lnTo>
                    <a:pt x="814" y="81"/>
                  </a:lnTo>
                  <a:lnTo>
                    <a:pt x="802" y="76"/>
                  </a:lnTo>
                  <a:lnTo>
                    <a:pt x="798" y="75"/>
                  </a:lnTo>
                  <a:lnTo>
                    <a:pt x="791" y="75"/>
                  </a:lnTo>
                  <a:lnTo>
                    <a:pt x="789" y="75"/>
                  </a:lnTo>
                  <a:lnTo>
                    <a:pt x="788" y="74"/>
                  </a:lnTo>
                  <a:lnTo>
                    <a:pt x="787" y="74"/>
                  </a:lnTo>
                  <a:lnTo>
                    <a:pt x="786" y="75"/>
                  </a:lnTo>
                  <a:lnTo>
                    <a:pt x="785" y="77"/>
                  </a:lnTo>
                  <a:lnTo>
                    <a:pt x="785" y="78"/>
                  </a:lnTo>
                  <a:lnTo>
                    <a:pt x="783" y="79"/>
                  </a:lnTo>
                  <a:lnTo>
                    <a:pt x="783" y="79"/>
                  </a:lnTo>
                  <a:lnTo>
                    <a:pt x="782" y="81"/>
                  </a:lnTo>
                  <a:lnTo>
                    <a:pt x="779" y="84"/>
                  </a:lnTo>
                  <a:lnTo>
                    <a:pt x="775" y="85"/>
                  </a:lnTo>
                  <a:lnTo>
                    <a:pt x="774" y="87"/>
                  </a:lnTo>
                  <a:lnTo>
                    <a:pt x="772" y="85"/>
                  </a:lnTo>
                  <a:lnTo>
                    <a:pt x="771" y="85"/>
                  </a:lnTo>
                  <a:lnTo>
                    <a:pt x="769" y="84"/>
                  </a:lnTo>
                  <a:lnTo>
                    <a:pt x="769" y="83"/>
                  </a:lnTo>
                  <a:lnTo>
                    <a:pt x="768" y="82"/>
                  </a:lnTo>
                  <a:lnTo>
                    <a:pt x="767" y="82"/>
                  </a:lnTo>
                  <a:lnTo>
                    <a:pt x="766" y="82"/>
                  </a:lnTo>
                  <a:lnTo>
                    <a:pt x="766" y="81"/>
                  </a:lnTo>
                  <a:lnTo>
                    <a:pt x="766" y="79"/>
                  </a:lnTo>
                  <a:lnTo>
                    <a:pt x="766" y="79"/>
                  </a:lnTo>
                  <a:lnTo>
                    <a:pt x="763" y="78"/>
                  </a:lnTo>
                  <a:lnTo>
                    <a:pt x="760" y="76"/>
                  </a:lnTo>
                  <a:lnTo>
                    <a:pt x="758" y="76"/>
                  </a:lnTo>
                  <a:lnTo>
                    <a:pt x="755" y="70"/>
                  </a:lnTo>
                  <a:lnTo>
                    <a:pt x="754" y="69"/>
                  </a:lnTo>
                  <a:lnTo>
                    <a:pt x="750" y="64"/>
                  </a:lnTo>
                  <a:lnTo>
                    <a:pt x="749" y="63"/>
                  </a:lnTo>
                  <a:lnTo>
                    <a:pt x="749" y="62"/>
                  </a:lnTo>
                  <a:lnTo>
                    <a:pt x="749" y="58"/>
                  </a:lnTo>
                  <a:lnTo>
                    <a:pt x="749" y="57"/>
                  </a:lnTo>
                  <a:lnTo>
                    <a:pt x="749" y="56"/>
                  </a:lnTo>
                  <a:lnTo>
                    <a:pt x="750" y="55"/>
                  </a:lnTo>
                  <a:lnTo>
                    <a:pt x="750" y="51"/>
                  </a:lnTo>
                  <a:lnTo>
                    <a:pt x="749" y="49"/>
                  </a:lnTo>
                  <a:lnTo>
                    <a:pt x="743" y="40"/>
                  </a:lnTo>
                  <a:lnTo>
                    <a:pt x="742" y="40"/>
                  </a:lnTo>
                  <a:lnTo>
                    <a:pt x="742" y="43"/>
                  </a:lnTo>
                  <a:lnTo>
                    <a:pt x="739" y="38"/>
                  </a:lnTo>
                  <a:lnTo>
                    <a:pt x="737" y="39"/>
                  </a:lnTo>
                  <a:lnTo>
                    <a:pt x="736" y="40"/>
                  </a:lnTo>
                  <a:lnTo>
                    <a:pt x="736" y="42"/>
                  </a:lnTo>
                  <a:lnTo>
                    <a:pt x="735" y="44"/>
                  </a:lnTo>
                  <a:lnTo>
                    <a:pt x="735" y="46"/>
                  </a:lnTo>
                  <a:lnTo>
                    <a:pt x="734" y="46"/>
                  </a:lnTo>
                  <a:lnTo>
                    <a:pt x="734" y="45"/>
                  </a:lnTo>
                  <a:lnTo>
                    <a:pt x="735" y="42"/>
                  </a:lnTo>
                  <a:lnTo>
                    <a:pt x="735" y="40"/>
                  </a:lnTo>
                  <a:lnTo>
                    <a:pt x="736" y="39"/>
                  </a:lnTo>
                  <a:lnTo>
                    <a:pt x="737" y="39"/>
                  </a:lnTo>
                  <a:lnTo>
                    <a:pt x="737" y="38"/>
                  </a:lnTo>
                  <a:lnTo>
                    <a:pt x="737" y="37"/>
                  </a:lnTo>
                  <a:lnTo>
                    <a:pt x="736" y="38"/>
                  </a:lnTo>
                  <a:lnTo>
                    <a:pt x="733" y="40"/>
                  </a:lnTo>
                  <a:lnTo>
                    <a:pt x="730" y="40"/>
                  </a:lnTo>
                  <a:lnTo>
                    <a:pt x="729" y="42"/>
                  </a:lnTo>
                  <a:lnTo>
                    <a:pt x="721" y="45"/>
                  </a:lnTo>
                  <a:lnTo>
                    <a:pt x="716" y="45"/>
                  </a:lnTo>
                  <a:lnTo>
                    <a:pt x="713" y="48"/>
                  </a:lnTo>
                  <a:lnTo>
                    <a:pt x="713" y="48"/>
                  </a:lnTo>
                  <a:lnTo>
                    <a:pt x="709" y="49"/>
                  </a:lnTo>
                  <a:lnTo>
                    <a:pt x="706" y="48"/>
                  </a:lnTo>
                  <a:lnTo>
                    <a:pt x="702" y="46"/>
                  </a:lnTo>
                  <a:lnTo>
                    <a:pt x="700" y="45"/>
                  </a:lnTo>
                  <a:lnTo>
                    <a:pt x="697" y="43"/>
                  </a:lnTo>
                  <a:lnTo>
                    <a:pt x="696" y="42"/>
                  </a:lnTo>
                  <a:lnTo>
                    <a:pt x="693" y="42"/>
                  </a:lnTo>
                  <a:lnTo>
                    <a:pt x="688" y="39"/>
                  </a:lnTo>
                  <a:lnTo>
                    <a:pt x="687" y="38"/>
                  </a:lnTo>
                  <a:lnTo>
                    <a:pt x="684" y="36"/>
                  </a:lnTo>
                  <a:lnTo>
                    <a:pt x="683" y="35"/>
                  </a:lnTo>
                  <a:lnTo>
                    <a:pt x="682" y="33"/>
                  </a:lnTo>
                  <a:lnTo>
                    <a:pt x="681" y="32"/>
                  </a:lnTo>
                  <a:lnTo>
                    <a:pt x="681" y="30"/>
                  </a:lnTo>
                  <a:lnTo>
                    <a:pt x="682" y="30"/>
                  </a:lnTo>
                  <a:lnTo>
                    <a:pt x="677" y="26"/>
                  </a:lnTo>
                  <a:lnTo>
                    <a:pt x="675" y="23"/>
                  </a:lnTo>
                  <a:lnTo>
                    <a:pt x="674" y="20"/>
                  </a:lnTo>
                  <a:lnTo>
                    <a:pt x="672" y="18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4" y="12"/>
                  </a:lnTo>
                  <a:lnTo>
                    <a:pt x="675" y="10"/>
                  </a:lnTo>
                  <a:lnTo>
                    <a:pt x="676" y="9"/>
                  </a:lnTo>
                  <a:lnTo>
                    <a:pt x="674" y="9"/>
                  </a:lnTo>
                  <a:lnTo>
                    <a:pt x="671" y="9"/>
                  </a:lnTo>
                  <a:lnTo>
                    <a:pt x="669" y="6"/>
                  </a:lnTo>
                  <a:lnTo>
                    <a:pt x="669" y="5"/>
                  </a:lnTo>
                  <a:lnTo>
                    <a:pt x="669" y="4"/>
                  </a:lnTo>
                  <a:lnTo>
                    <a:pt x="668" y="3"/>
                  </a:lnTo>
                  <a:lnTo>
                    <a:pt x="668" y="1"/>
                  </a:lnTo>
                  <a:lnTo>
                    <a:pt x="667" y="1"/>
                  </a:lnTo>
                  <a:lnTo>
                    <a:pt x="665" y="3"/>
                  </a:lnTo>
                  <a:lnTo>
                    <a:pt x="665" y="1"/>
                  </a:lnTo>
                  <a:lnTo>
                    <a:pt x="663" y="1"/>
                  </a:lnTo>
                  <a:lnTo>
                    <a:pt x="662" y="0"/>
                  </a:lnTo>
                  <a:lnTo>
                    <a:pt x="661" y="4"/>
                  </a:lnTo>
                  <a:lnTo>
                    <a:pt x="659" y="7"/>
                  </a:lnTo>
                  <a:lnTo>
                    <a:pt x="657" y="10"/>
                  </a:lnTo>
                  <a:lnTo>
                    <a:pt x="655" y="12"/>
                  </a:lnTo>
                  <a:lnTo>
                    <a:pt x="652" y="14"/>
                  </a:lnTo>
                  <a:lnTo>
                    <a:pt x="651" y="14"/>
                  </a:lnTo>
                  <a:lnTo>
                    <a:pt x="646" y="16"/>
                  </a:lnTo>
                  <a:lnTo>
                    <a:pt x="643" y="17"/>
                  </a:lnTo>
                  <a:lnTo>
                    <a:pt x="632" y="16"/>
                  </a:lnTo>
                  <a:lnTo>
                    <a:pt x="630" y="16"/>
                  </a:lnTo>
                  <a:lnTo>
                    <a:pt x="628" y="14"/>
                  </a:lnTo>
                  <a:lnTo>
                    <a:pt x="628" y="13"/>
                  </a:lnTo>
                  <a:lnTo>
                    <a:pt x="625" y="13"/>
                  </a:lnTo>
                  <a:lnTo>
                    <a:pt x="616" y="17"/>
                  </a:lnTo>
                  <a:lnTo>
                    <a:pt x="592" y="13"/>
                  </a:lnTo>
                  <a:lnTo>
                    <a:pt x="581" y="13"/>
                  </a:lnTo>
                  <a:lnTo>
                    <a:pt x="579" y="13"/>
                  </a:lnTo>
                  <a:lnTo>
                    <a:pt x="578" y="13"/>
                  </a:lnTo>
                  <a:lnTo>
                    <a:pt x="563" y="12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48" y="10"/>
                  </a:lnTo>
                  <a:lnTo>
                    <a:pt x="542" y="9"/>
                  </a:lnTo>
                  <a:lnTo>
                    <a:pt x="541" y="9"/>
                  </a:lnTo>
                  <a:lnTo>
                    <a:pt x="530" y="16"/>
                  </a:lnTo>
                  <a:lnTo>
                    <a:pt x="517" y="19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6" y="24"/>
                  </a:lnTo>
                  <a:lnTo>
                    <a:pt x="505" y="23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0" y="25"/>
                  </a:lnTo>
                  <a:lnTo>
                    <a:pt x="499" y="25"/>
                  </a:lnTo>
                  <a:lnTo>
                    <a:pt x="498" y="25"/>
                  </a:lnTo>
                  <a:lnTo>
                    <a:pt x="493" y="27"/>
                  </a:lnTo>
                  <a:lnTo>
                    <a:pt x="491" y="27"/>
                  </a:lnTo>
                  <a:lnTo>
                    <a:pt x="489" y="26"/>
                  </a:lnTo>
                  <a:lnTo>
                    <a:pt x="487" y="26"/>
                  </a:lnTo>
                  <a:lnTo>
                    <a:pt x="487" y="27"/>
                  </a:lnTo>
                  <a:lnTo>
                    <a:pt x="486" y="30"/>
                  </a:lnTo>
                  <a:lnTo>
                    <a:pt x="485" y="29"/>
                  </a:lnTo>
                  <a:lnTo>
                    <a:pt x="483" y="29"/>
                  </a:lnTo>
                  <a:lnTo>
                    <a:pt x="482" y="30"/>
                  </a:lnTo>
                  <a:lnTo>
                    <a:pt x="481" y="30"/>
                  </a:lnTo>
                  <a:lnTo>
                    <a:pt x="476" y="33"/>
                  </a:lnTo>
                  <a:lnTo>
                    <a:pt x="475" y="35"/>
                  </a:lnTo>
                  <a:lnTo>
                    <a:pt x="473" y="36"/>
                  </a:lnTo>
                  <a:lnTo>
                    <a:pt x="472" y="37"/>
                  </a:lnTo>
                  <a:lnTo>
                    <a:pt x="470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8" y="38"/>
                  </a:lnTo>
                  <a:lnTo>
                    <a:pt x="463" y="38"/>
                  </a:lnTo>
                  <a:lnTo>
                    <a:pt x="461" y="39"/>
                  </a:lnTo>
                  <a:lnTo>
                    <a:pt x="460" y="42"/>
                  </a:lnTo>
                  <a:lnTo>
                    <a:pt x="456" y="48"/>
                  </a:lnTo>
                  <a:lnTo>
                    <a:pt x="455" y="50"/>
                  </a:lnTo>
                  <a:lnTo>
                    <a:pt x="453" y="51"/>
                  </a:lnTo>
                  <a:lnTo>
                    <a:pt x="444" y="53"/>
                  </a:lnTo>
                  <a:lnTo>
                    <a:pt x="441" y="56"/>
                  </a:lnTo>
                  <a:lnTo>
                    <a:pt x="431" y="61"/>
                  </a:lnTo>
                  <a:lnTo>
                    <a:pt x="416" y="71"/>
                  </a:lnTo>
                  <a:lnTo>
                    <a:pt x="405" y="76"/>
                  </a:lnTo>
                  <a:lnTo>
                    <a:pt x="404" y="76"/>
                  </a:lnTo>
                  <a:lnTo>
                    <a:pt x="402" y="78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7" y="79"/>
                  </a:lnTo>
                  <a:lnTo>
                    <a:pt x="397" y="81"/>
                  </a:lnTo>
                  <a:lnTo>
                    <a:pt x="398" y="82"/>
                  </a:lnTo>
                  <a:lnTo>
                    <a:pt x="400" y="82"/>
                  </a:lnTo>
                  <a:lnTo>
                    <a:pt x="400" y="83"/>
                  </a:lnTo>
                  <a:lnTo>
                    <a:pt x="398" y="85"/>
                  </a:lnTo>
                  <a:lnTo>
                    <a:pt x="398" y="87"/>
                  </a:lnTo>
                  <a:lnTo>
                    <a:pt x="398" y="89"/>
                  </a:lnTo>
                  <a:lnTo>
                    <a:pt x="398" y="90"/>
                  </a:lnTo>
                  <a:lnTo>
                    <a:pt x="397" y="91"/>
                  </a:lnTo>
                  <a:lnTo>
                    <a:pt x="396" y="94"/>
                  </a:lnTo>
                  <a:lnTo>
                    <a:pt x="391" y="97"/>
                  </a:lnTo>
                  <a:lnTo>
                    <a:pt x="389" y="100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5" y="102"/>
                  </a:lnTo>
                  <a:lnTo>
                    <a:pt x="384" y="102"/>
                  </a:lnTo>
                  <a:lnTo>
                    <a:pt x="383" y="101"/>
                  </a:lnTo>
                  <a:lnTo>
                    <a:pt x="379" y="102"/>
                  </a:lnTo>
                  <a:lnTo>
                    <a:pt x="377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4" y="102"/>
                  </a:lnTo>
                  <a:lnTo>
                    <a:pt x="355" y="103"/>
                  </a:lnTo>
                  <a:lnTo>
                    <a:pt x="349" y="102"/>
                  </a:lnTo>
                  <a:lnTo>
                    <a:pt x="348" y="101"/>
                  </a:lnTo>
                  <a:lnTo>
                    <a:pt x="345" y="98"/>
                  </a:lnTo>
                  <a:lnTo>
                    <a:pt x="320" y="92"/>
                  </a:lnTo>
                  <a:lnTo>
                    <a:pt x="318" y="90"/>
                  </a:lnTo>
                  <a:lnTo>
                    <a:pt x="316" y="90"/>
                  </a:lnTo>
                  <a:lnTo>
                    <a:pt x="314" y="89"/>
                  </a:lnTo>
                  <a:lnTo>
                    <a:pt x="313" y="89"/>
                  </a:lnTo>
                  <a:lnTo>
                    <a:pt x="312" y="91"/>
                  </a:lnTo>
                  <a:lnTo>
                    <a:pt x="312" y="92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0" y="94"/>
                  </a:lnTo>
                  <a:lnTo>
                    <a:pt x="309" y="95"/>
                  </a:lnTo>
                  <a:lnTo>
                    <a:pt x="306" y="96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285" y="96"/>
                  </a:lnTo>
                  <a:lnTo>
                    <a:pt x="264" y="92"/>
                  </a:lnTo>
                  <a:lnTo>
                    <a:pt x="250" y="89"/>
                  </a:lnTo>
                  <a:lnTo>
                    <a:pt x="235" y="87"/>
                  </a:lnTo>
                  <a:lnTo>
                    <a:pt x="234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28" y="89"/>
                  </a:lnTo>
                  <a:lnTo>
                    <a:pt x="226" y="92"/>
                  </a:lnTo>
                  <a:lnTo>
                    <a:pt x="224" y="96"/>
                  </a:lnTo>
                  <a:lnTo>
                    <a:pt x="226" y="97"/>
                  </a:lnTo>
                  <a:lnTo>
                    <a:pt x="225" y="98"/>
                  </a:lnTo>
                  <a:lnTo>
                    <a:pt x="225" y="100"/>
                  </a:lnTo>
                  <a:lnTo>
                    <a:pt x="224" y="103"/>
                  </a:lnTo>
                  <a:lnTo>
                    <a:pt x="222" y="105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21" y="111"/>
                  </a:lnTo>
                  <a:lnTo>
                    <a:pt x="225" y="114"/>
                  </a:lnTo>
                  <a:lnTo>
                    <a:pt x="226" y="116"/>
                  </a:lnTo>
                  <a:lnTo>
                    <a:pt x="228" y="117"/>
                  </a:lnTo>
                  <a:lnTo>
                    <a:pt x="229" y="118"/>
                  </a:lnTo>
                  <a:lnTo>
                    <a:pt x="233" y="121"/>
                  </a:lnTo>
                  <a:lnTo>
                    <a:pt x="234" y="122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3"/>
                  </a:lnTo>
                  <a:lnTo>
                    <a:pt x="239" y="126"/>
                  </a:lnTo>
                  <a:lnTo>
                    <a:pt x="240" y="127"/>
                  </a:lnTo>
                  <a:lnTo>
                    <a:pt x="240" y="128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9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1" y="128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5" y="134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50" y="134"/>
                  </a:lnTo>
                  <a:lnTo>
                    <a:pt x="251" y="133"/>
                  </a:lnTo>
                  <a:lnTo>
                    <a:pt x="267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3" y="134"/>
                  </a:lnTo>
                  <a:lnTo>
                    <a:pt x="274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85" y="134"/>
                  </a:lnTo>
                  <a:lnTo>
                    <a:pt x="289" y="135"/>
                  </a:lnTo>
                  <a:lnTo>
                    <a:pt x="289" y="136"/>
                  </a:lnTo>
                  <a:lnTo>
                    <a:pt x="287" y="139"/>
                  </a:lnTo>
                  <a:lnTo>
                    <a:pt x="286" y="139"/>
                  </a:lnTo>
                  <a:lnTo>
                    <a:pt x="284" y="136"/>
                  </a:lnTo>
                  <a:lnTo>
                    <a:pt x="274" y="137"/>
                  </a:lnTo>
                  <a:lnTo>
                    <a:pt x="260" y="141"/>
                  </a:lnTo>
                  <a:lnTo>
                    <a:pt x="259" y="139"/>
                  </a:lnTo>
                  <a:lnTo>
                    <a:pt x="258" y="137"/>
                  </a:lnTo>
                  <a:lnTo>
                    <a:pt x="257" y="137"/>
                  </a:lnTo>
                  <a:lnTo>
                    <a:pt x="257" y="136"/>
                  </a:lnTo>
                  <a:lnTo>
                    <a:pt x="255" y="137"/>
                  </a:lnTo>
                  <a:lnTo>
                    <a:pt x="254" y="137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1" y="140"/>
                  </a:lnTo>
                  <a:lnTo>
                    <a:pt x="251" y="141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8" y="140"/>
                  </a:lnTo>
                  <a:lnTo>
                    <a:pt x="247" y="139"/>
                  </a:lnTo>
                  <a:lnTo>
                    <a:pt x="246" y="140"/>
                  </a:lnTo>
                  <a:lnTo>
                    <a:pt x="242" y="142"/>
                  </a:lnTo>
                  <a:lnTo>
                    <a:pt x="239" y="143"/>
                  </a:lnTo>
                  <a:lnTo>
                    <a:pt x="218" y="146"/>
                  </a:lnTo>
                  <a:lnTo>
                    <a:pt x="216" y="146"/>
                  </a:lnTo>
                  <a:lnTo>
                    <a:pt x="213" y="149"/>
                  </a:lnTo>
                  <a:lnTo>
                    <a:pt x="211" y="150"/>
                  </a:lnTo>
                  <a:lnTo>
                    <a:pt x="205" y="153"/>
                  </a:lnTo>
                  <a:lnTo>
                    <a:pt x="203" y="155"/>
                  </a:lnTo>
                  <a:lnTo>
                    <a:pt x="202" y="157"/>
                  </a:lnTo>
                  <a:lnTo>
                    <a:pt x="205" y="159"/>
                  </a:lnTo>
                  <a:lnTo>
                    <a:pt x="212" y="163"/>
                  </a:lnTo>
                  <a:lnTo>
                    <a:pt x="216" y="165"/>
                  </a:lnTo>
                  <a:lnTo>
                    <a:pt x="216" y="163"/>
                  </a:lnTo>
                  <a:lnTo>
                    <a:pt x="219" y="162"/>
                  </a:lnTo>
                  <a:lnTo>
                    <a:pt x="224" y="162"/>
                  </a:lnTo>
                  <a:lnTo>
                    <a:pt x="225" y="162"/>
                  </a:lnTo>
                  <a:lnTo>
                    <a:pt x="227" y="163"/>
                  </a:lnTo>
                  <a:lnTo>
                    <a:pt x="228" y="166"/>
                  </a:lnTo>
                  <a:lnTo>
                    <a:pt x="231" y="166"/>
                  </a:lnTo>
                  <a:lnTo>
                    <a:pt x="229" y="166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5" y="168"/>
                  </a:lnTo>
                  <a:lnTo>
                    <a:pt x="225" y="170"/>
                  </a:lnTo>
                  <a:lnTo>
                    <a:pt x="224" y="172"/>
                  </a:lnTo>
                  <a:lnTo>
                    <a:pt x="222" y="173"/>
                  </a:lnTo>
                  <a:lnTo>
                    <a:pt x="221" y="173"/>
                  </a:lnTo>
                  <a:lnTo>
                    <a:pt x="215" y="173"/>
                  </a:lnTo>
                  <a:lnTo>
                    <a:pt x="214" y="173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09" y="170"/>
                  </a:lnTo>
                  <a:lnTo>
                    <a:pt x="207" y="170"/>
                  </a:lnTo>
                  <a:lnTo>
                    <a:pt x="205" y="170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1" y="169"/>
                  </a:lnTo>
                  <a:lnTo>
                    <a:pt x="200" y="170"/>
                  </a:lnTo>
                  <a:lnTo>
                    <a:pt x="195" y="172"/>
                  </a:lnTo>
                  <a:lnTo>
                    <a:pt x="194" y="172"/>
                  </a:lnTo>
                  <a:lnTo>
                    <a:pt x="194" y="173"/>
                  </a:lnTo>
                  <a:lnTo>
                    <a:pt x="193" y="173"/>
                  </a:lnTo>
                  <a:lnTo>
                    <a:pt x="192" y="172"/>
                  </a:lnTo>
                  <a:lnTo>
                    <a:pt x="192" y="173"/>
                  </a:lnTo>
                  <a:lnTo>
                    <a:pt x="188" y="170"/>
                  </a:lnTo>
                  <a:lnTo>
                    <a:pt x="185" y="170"/>
                  </a:lnTo>
                  <a:lnTo>
                    <a:pt x="181" y="170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74" y="169"/>
                  </a:lnTo>
                  <a:lnTo>
                    <a:pt x="170" y="169"/>
                  </a:lnTo>
                  <a:lnTo>
                    <a:pt x="151" y="169"/>
                  </a:lnTo>
                  <a:lnTo>
                    <a:pt x="147" y="172"/>
                  </a:lnTo>
                  <a:lnTo>
                    <a:pt x="140" y="173"/>
                  </a:lnTo>
                  <a:lnTo>
                    <a:pt x="137" y="172"/>
                  </a:lnTo>
                  <a:lnTo>
                    <a:pt x="137" y="169"/>
                  </a:lnTo>
                  <a:lnTo>
                    <a:pt x="138" y="167"/>
                  </a:lnTo>
                  <a:lnTo>
                    <a:pt x="146" y="165"/>
                  </a:lnTo>
                  <a:lnTo>
                    <a:pt x="147" y="162"/>
                  </a:lnTo>
                  <a:lnTo>
                    <a:pt x="146" y="161"/>
                  </a:lnTo>
                  <a:lnTo>
                    <a:pt x="142" y="160"/>
                  </a:lnTo>
                  <a:lnTo>
                    <a:pt x="129" y="157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5" y="156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1" y="160"/>
                  </a:lnTo>
                  <a:lnTo>
                    <a:pt x="120" y="160"/>
                  </a:lnTo>
                  <a:lnTo>
                    <a:pt x="120" y="161"/>
                  </a:lnTo>
                  <a:lnTo>
                    <a:pt x="121" y="161"/>
                  </a:lnTo>
                  <a:lnTo>
                    <a:pt x="123" y="165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5" y="166"/>
                  </a:lnTo>
                  <a:lnTo>
                    <a:pt x="127" y="167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30" y="169"/>
                  </a:lnTo>
                  <a:lnTo>
                    <a:pt x="134" y="170"/>
                  </a:lnTo>
                  <a:lnTo>
                    <a:pt x="135" y="170"/>
                  </a:lnTo>
                  <a:lnTo>
                    <a:pt x="134" y="173"/>
                  </a:lnTo>
                  <a:lnTo>
                    <a:pt x="130" y="174"/>
                  </a:lnTo>
                  <a:lnTo>
                    <a:pt x="128" y="178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6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3" y="178"/>
                  </a:lnTo>
                  <a:lnTo>
                    <a:pt x="98" y="175"/>
                  </a:lnTo>
                  <a:lnTo>
                    <a:pt x="94" y="172"/>
                  </a:lnTo>
                  <a:lnTo>
                    <a:pt x="91" y="168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2" y="166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5" y="166"/>
                  </a:lnTo>
                  <a:lnTo>
                    <a:pt x="83" y="166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3" y="166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4" y="170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59" y="169"/>
                  </a:lnTo>
                  <a:lnTo>
                    <a:pt x="52" y="168"/>
                  </a:lnTo>
                  <a:lnTo>
                    <a:pt x="50" y="169"/>
                  </a:lnTo>
                  <a:lnTo>
                    <a:pt x="48" y="17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3" y="187"/>
                  </a:lnTo>
                  <a:lnTo>
                    <a:pt x="32" y="188"/>
                  </a:lnTo>
                  <a:lnTo>
                    <a:pt x="30" y="189"/>
                  </a:lnTo>
                  <a:lnTo>
                    <a:pt x="27" y="189"/>
                  </a:lnTo>
                  <a:lnTo>
                    <a:pt x="27" y="191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4" y="192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6"/>
                  </a:lnTo>
                  <a:lnTo>
                    <a:pt x="24" y="198"/>
                  </a:lnTo>
                  <a:lnTo>
                    <a:pt x="23" y="198"/>
                  </a:lnTo>
                  <a:lnTo>
                    <a:pt x="23" y="199"/>
                  </a:lnTo>
                  <a:lnTo>
                    <a:pt x="23" y="200"/>
                  </a:lnTo>
                  <a:lnTo>
                    <a:pt x="22" y="201"/>
                  </a:lnTo>
                  <a:lnTo>
                    <a:pt x="22" y="202"/>
                  </a:lnTo>
                  <a:lnTo>
                    <a:pt x="22" y="204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4" y="208"/>
                  </a:lnTo>
                  <a:lnTo>
                    <a:pt x="13" y="209"/>
                  </a:lnTo>
                  <a:lnTo>
                    <a:pt x="9" y="208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5" y="214"/>
                  </a:lnTo>
                  <a:lnTo>
                    <a:pt x="5" y="215"/>
                  </a:lnTo>
                  <a:lnTo>
                    <a:pt x="5" y="216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6" y="225"/>
                  </a:lnTo>
                  <a:lnTo>
                    <a:pt x="5" y="227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3"/>
                  </a:lnTo>
                  <a:lnTo>
                    <a:pt x="6" y="237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5" y="245"/>
                  </a:lnTo>
                  <a:lnTo>
                    <a:pt x="4" y="248"/>
                  </a:lnTo>
                  <a:lnTo>
                    <a:pt x="3" y="252"/>
                  </a:lnTo>
                  <a:lnTo>
                    <a:pt x="0" y="257"/>
                  </a:lnTo>
                  <a:lnTo>
                    <a:pt x="0" y="259"/>
                  </a:lnTo>
                  <a:lnTo>
                    <a:pt x="4" y="261"/>
                  </a:lnTo>
                  <a:lnTo>
                    <a:pt x="5" y="261"/>
                  </a:lnTo>
                  <a:lnTo>
                    <a:pt x="12" y="259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4" y="259"/>
                  </a:lnTo>
                  <a:lnTo>
                    <a:pt x="16" y="258"/>
                  </a:lnTo>
                  <a:lnTo>
                    <a:pt x="17" y="258"/>
                  </a:lnTo>
                  <a:lnTo>
                    <a:pt x="20" y="259"/>
                  </a:lnTo>
                  <a:lnTo>
                    <a:pt x="22" y="259"/>
                  </a:lnTo>
                  <a:lnTo>
                    <a:pt x="23" y="258"/>
                  </a:lnTo>
                  <a:lnTo>
                    <a:pt x="26" y="257"/>
                  </a:lnTo>
                  <a:lnTo>
                    <a:pt x="27" y="255"/>
                  </a:lnTo>
                  <a:lnTo>
                    <a:pt x="29" y="254"/>
                  </a:lnTo>
                  <a:lnTo>
                    <a:pt x="44" y="252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2" y="250"/>
                  </a:lnTo>
                  <a:lnTo>
                    <a:pt x="63" y="250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5" y="253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3" y="258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9" y="263"/>
                  </a:lnTo>
                  <a:lnTo>
                    <a:pt x="58" y="263"/>
                  </a:lnTo>
                  <a:lnTo>
                    <a:pt x="57" y="264"/>
                  </a:lnTo>
                  <a:lnTo>
                    <a:pt x="55" y="264"/>
                  </a:lnTo>
                  <a:lnTo>
                    <a:pt x="55" y="265"/>
                  </a:lnTo>
                  <a:lnTo>
                    <a:pt x="55" y="266"/>
                  </a:lnTo>
                  <a:lnTo>
                    <a:pt x="56" y="267"/>
                  </a:lnTo>
                  <a:lnTo>
                    <a:pt x="48" y="273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44" y="277"/>
                  </a:lnTo>
                  <a:lnTo>
                    <a:pt x="45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2" y="276"/>
                  </a:lnTo>
                  <a:lnTo>
                    <a:pt x="42" y="277"/>
                  </a:lnTo>
                  <a:lnTo>
                    <a:pt x="40" y="279"/>
                  </a:lnTo>
                  <a:lnTo>
                    <a:pt x="39" y="279"/>
                  </a:lnTo>
                  <a:lnTo>
                    <a:pt x="42" y="279"/>
                  </a:lnTo>
                  <a:lnTo>
                    <a:pt x="43" y="279"/>
                  </a:lnTo>
                  <a:lnTo>
                    <a:pt x="48" y="279"/>
                  </a:lnTo>
                  <a:lnTo>
                    <a:pt x="49" y="279"/>
                  </a:lnTo>
                  <a:lnTo>
                    <a:pt x="49" y="281"/>
                  </a:lnTo>
                  <a:lnTo>
                    <a:pt x="49" y="283"/>
                  </a:lnTo>
                  <a:lnTo>
                    <a:pt x="50" y="285"/>
                  </a:lnTo>
                  <a:lnTo>
                    <a:pt x="50" y="286"/>
                  </a:lnTo>
                  <a:lnTo>
                    <a:pt x="51" y="287"/>
                  </a:lnTo>
                  <a:lnTo>
                    <a:pt x="52" y="289"/>
                  </a:lnTo>
                  <a:lnTo>
                    <a:pt x="53" y="289"/>
                  </a:lnTo>
                  <a:lnTo>
                    <a:pt x="56" y="290"/>
                  </a:lnTo>
                  <a:lnTo>
                    <a:pt x="57" y="291"/>
                  </a:lnTo>
                  <a:lnTo>
                    <a:pt x="58" y="293"/>
                  </a:lnTo>
                  <a:lnTo>
                    <a:pt x="61" y="297"/>
                  </a:lnTo>
                  <a:lnTo>
                    <a:pt x="61" y="298"/>
                  </a:lnTo>
                  <a:lnTo>
                    <a:pt x="61" y="299"/>
                  </a:lnTo>
                  <a:lnTo>
                    <a:pt x="59" y="300"/>
                  </a:lnTo>
                  <a:lnTo>
                    <a:pt x="57" y="302"/>
                  </a:lnTo>
                  <a:lnTo>
                    <a:pt x="55" y="303"/>
                  </a:lnTo>
                  <a:lnTo>
                    <a:pt x="55" y="304"/>
                  </a:lnTo>
                  <a:lnTo>
                    <a:pt x="56" y="304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5" y="310"/>
                  </a:lnTo>
                  <a:lnTo>
                    <a:pt x="57" y="311"/>
                  </a:lnTo>
                  <a:lnTo>
                    <a:pt x="58" y="311"/>
                  </a:lnTo>
                  <a:lnTo>
                    <a:pt x="59" y="313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3" y="311"/>
                  </a:lnTo>
                  <a:lnTo>
                    <a:pt x="64" y="311"/>
                  </a:lnTo>
                  <a:lnTo>
                    <a:pt x="65" y="311"/>
                  </a:lnTo>
                  <a:lnTo>
                    <a:pt x="66" y="311"/>
                  </a:lnTo>
                  <a:lnTo>
                    <a:pt x="68" y="312"/>
                  </a:lnTo>
                  <a:lnTo>
                    <a:pt x="69" y="312"/>
                  </a:lnTo>
                  <a:lnTo>
                    <a:pt x="70" y="312"/>
                  </a:lnTo>
                  <a:lnTo>
                    <a:pt x="71" y="312"/>
                  </a:lnTo>
                  <a:lnTo>
                    <a:pt x="72" y="311"/>
                  </a:lnTo>
                  <a:lnTo>
                    <a:pt x="73" y="311"/>
                  </a:lnTo>
                  <a:lnTo>
                    <a:pt x="73" y="312"/>
                  </a:lnTo>
                  <a:lnTo>
                    <a:pt x="72" y="316"/>
                  </a:lnTo>
                  <a:lnTo>
                    <a:pt x="73" y="316"/>
                  </a:lnTo>
                  <a:lnTo>
                    <a:pt x="73" y="317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8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5" y="320"/>
                  </a:lnTo>
                  <a:lnTo>
                    <a:pt x="66" y="323"/>
                  </a:lnTo>
                  <a:lnTo>
                    <a:pt x="66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4"/>
                  </a:lnTo>
                  <a:lnTo>
                    <a:pt x="63" y="326"/>
                  </a:lnTo>
                  <a:lnTo>
                    <a:pt x="64" y="325"/>
                  </a:lnTo>
                  <a:lnTo>
                    <a:pt x="64" y="326"/>
                  </a:lnTo>
                  <a:lnTo>
                    <a:pt x="64" y="328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2" y="330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1" y="331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3" y="331"/>
                  </a:lnTo>
                  <a:lnTo>
                    <a:pt x="50" y="331"/>
                  </a:lnTo>
                  <a:lnTo>
                    <a:pt x="49" y="332"/>
                  </a:lnTo>
                  <a:lnTo>
                    <a:pt x="49" y="335"/>
                  </a:lnTo>
                  <a:lnTo>
                    <a:pt x="50" y="336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2" y="342"/>
                  </a:lnTo>
                  <a:lnTo>
                    <a:pt x="53" y="342"/>
                  </a:lnTo>
                  <a:lnTo>
                    <a:pt x="55" y="342"/>
                  </a:lnTo>
                  <a:lnTo>
                    <a:pt x="55" y="343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8" y="348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61" y="350"/>
                  </a:lnTo>
                  <a:lnTo>
                    <a:pt x="62" y="351"/>
                  </a:lnTo>
                  <a:lnTo>
                    <a:pt x="62" y="352"/>
                  </a:lnTo>
                  <a:lnTo>
                    <a:pt x="61" y="352"/>
                  </a:lnTo>
                  <a:lnTo>
                    <a:pt x="58" y="351"/>
                  </a:lnTo>
                  <a:lnTo>
                    <a:pt x="57" y="350"/>
                  </a:lnTo>
                  <a:lnTo>
                    <a:pt x="58" y="352"/>
                  </a:lnTo>
                  <a:lnTo>
                    <a:pt x="59" y="352"/>
                  </a:lnTo>
                  <a:lnTo>
                    <a:pt x="62" y="354"/>
                  </a:lnTo>
                  <a:lnTo>
                    <a:pt x="63" y="357"/>
                  </a:lnTo>
                  <a:lnTo>
                    <a:pt x="65" y="358"/>
                  </a:lnTo>
                  <a:lnTo>
                    <a:pt x="64" y="359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2" y="357"/>
                  </a:lnTo>
                  <a:lnTo>
                    <a:pt x="75" y="358"/>
                  </a:lnTo>
                  <a:lnTo>
                    <a:pt x="76" y="357"/>
                  </a:lnTo>
                  <a:lnTo>
                    <a:pt x="78" y="358"/>
                  </a:lnTo>
                  <a:lnTo>
                    <a:pt x="79" y="357"/>
                  </a:lnTo>
                  <a:lnTo>
                    <a:pt x="81" y="358"/>
                  </a:lnTo>
                  <a:lnTo>
                    <a:pt x="81" y="357"/>
                  </a:lnTo>
                  <a:lnTo>
                    <a:pt x="82" y="358"/>
                  </a:lnTo>
                  <a:lnTo>
                    <a:pt x="79" y="359"/>
                  </a:lnTo>
                  <a:lnTo>
                    <a:pt x="78" y="362"/>
                  </a:lnTo>
                  <a:lnTo>
                    <a:pt x="76" y="363"/>
                  </a:lnTo>
                  <a:lnTo>
                    <a:pt x="73" y="362"/>
                  </a:lnTo>
                  <a:lnTo>
                    <a:pt x="72" y="362"/>
                  </a:lnTo>
                  <a:lnTo>
                    <a:pt x="71" y="362"/>
                  </a:lnTo>
                  <a:lnTo>
                    <a:pt x="70" y="362"/>
                  </a:lnTo>
                  <a:lnTo>
                    <a:pt x="69" y="363"/>
                  </a:lnTo>
                  <a:lnTo>
                    <a:pt x="68" y="363"/>
                  </a:lnTo>
                  <a:lnTo>
                    <a:pt x="66" y="363"/>
                  </a:lnTo>
                  <a:lnTo>
                    <a:pt x="63" y="364"/>
                  </a:lnTo>
                  <a:lnTo>
                    <a:pt x="58" y="364"/>
                  </a:lnTo>
                  <a:lnTo>
                    <a:pt x="57" y="365"/>
                  </a:lnTo>
                  <a:lnTo>
                    <a:pt x="56" y="365"/>
                  </a:lnTo>
                  <a:lnTo>
                    <a:pt x="55" y="367"/>
                  </a:lnTo>
                  <a:lnTo>
                    <a:pt x="53" y="364"/>
                  </a:lnTo>
                  <a:lnTo>
                    <a:pt x="53" y="365"/>
                  </a:lnTo>
                  <a:lnTo>
                    <a:pt x="52" y="365"/>
                  </a:lnTo>
                  <a:lnTo>
                    <a:pt x="51" y="363"/>
                  </a:lnTo>
                  <a:lnTo>
                    <a:pt x="50" y="361"/>
                  </a:lnTo>
                  <a:lnTo>
                    <a:pt x="49" y="359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6" y="361"/>
                  </a:lnTo>
                  <a:lnTo>
                    <a:pt x="45" y="363"/>
                  </a:lnTo>
                  <a:lnTo>
                    <a:pt x="45" y="364"/>
                  </a:lnTo>
                  <a:lnTo>
                    <a:pt x="45" y="368"/>
                  </a:lnTo>
                  <a:lnTo>
                    <a:pt x="46" y="369"/>
                  </a:lnTo>
                  <a:lnTo>
                    <a:pt x="46" y="370"/>
                  </a:lnTo>
                  <a:lnTo>
                    <a:pt x="45" y="371"/>
                  </a:lnTo>
                  <a:lnTo>
                    <a:pt x="44" y="369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38" y="362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9" y="357"/>
                  </a:lnTo>
                  <a:lnTo>
                    <a:pt x="40" y="356"/>
                  </a:lnTo>
                  <a:lnTo>
                    <a:pt x="42" y="357"/>
                  </a:lnTo>
                  <a:lnTo>
                    <a:pt x="43" y="356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2" y="352"/>
                  </a:lnTo>
                  <a:lnTo>
                    <a:pt x="42" y="351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38" y="348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5" y="341"/>
                  </a:lnTo>
                  <a:lnTo>
                    <a:pt x="33" y="338"/>
                  </a:lnTo>
                  <a:lnTo>
                    <a:pt x="31" y="337"/>
                  </a:lnTo>
                  <a:lnTo>
                    <a:pt x="30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2" y="338"/>
                  </a:lnTo>
                  <a:lnTo>
                    <a:pt x="20" y="339"/>
                  </a:lnTo>
                  <a:lnTo>
                    <a:pt x="20" y="341"/>
                  </a:lnTo>
                  <a:lnTo>
                    <a:pt x="22" y="345"/>
                  </a:lnTo>
                  <a:lnTo>
                    <a:pt x="22" y="346"/>
                  </a:lnTo>
                  <a:lnTo>
                    <a:pt x="23" y="349"/>
                  </a:lnTo>
                  <a:lnTo>
                    <a:pt x="23" y="350"/>
                  </a:lnTo>
                  <a:lnTo>
                    <a:pt x="25" y="354"/>
                  </a:lnTo>
                  <a:lnTo>
                    <a:pt x="25" y="355"/>
                  </a:lnTo>
                  <a:lnTo>
                    <a:pt x="25" y="356"/>
                  </a:lnTo>
                  <a:lnTo>
                    <a:pt x="24" y="357"/>
                  </a:lnTo>
                  <a:lnTo>
                    <a:pt x="24" y="358"/>
                  </a:lnTo>
                  <a:lnTo>
                    <a:pt x="25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9" y="357"/>
                  </a:lnTo>
                  <a:lnTo>
                    <a:pt x="31" y="357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2" y="362"/>
                  </a:lnTo>
                  <a:lnTo>
                    <a:pt x="32" y="363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62"/>
                  </a:lnTo>
                  <a:lnTo>
                    <a:pt x="30" y="362"/>
                  </a:lnTo>
                  <a:lnTo>
                    <a:pt x="31" y="364"/>
                  </a:lnTo>
                  <a:lnTo>
                    <a:pt x="31" y="365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7" y="368"/>
                  </a:lnTo>
                  <a:lnTo>
                    <a:pt x="26" y="368"/>
                  </a:lnTo>
                  <a:lnTo>
                    <a:pt x="25" y="369"/>
                  </a:lnTo>
                  <a:lnTo>
                    <a:pt x="25" y="368"/>
                  </a:lnTo>
                  <a:lnTo>
                    <a:pt x="24" y="368"/>
                  </a:lnTo>
                  <a:lnTo>
                    <a:pt x="24" y="369"/>
                  </a:lnTo>
                  <a:lnTo>
                    <a:pt x="24" y="370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20" y="370"/>
                  </a:lnTo>
                  <a:lnTo>
                    <a:pt x="20" y="369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8" y="370"/>
                  </a:lnTo>
                  <a:lnTo>
                    <a:pt x="16" y="370"/>
                  </a:lnTo>
                  <a:lnTo>
                    <a:pt x="16" y="371"/>
                  </a:lnTo>
                  <a:lnTo>
                    <a:pt x="14" y="374"/>
                  </a:lnTo>
                  <a:lnTo>
                    <a:pt x="12" y="372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6" y="376"/>
                  </a:lnTo>
                  <a:lnTo>
                    <a:pt x="17" y="376"/>
                  </a:lnTo>
                  <a:lnTo>
                    <a:pt x="19" y="378"/>
                  </a:lnTo>
                  <a:lnTo>
                    <a:pt x="22" y="378"/>
                  </a:lnTo>
                  <a:lnTo>
                    <a:pt x="23" y="378"/>
                  </a:lnTo>
                  <a:lnTo>
                    <a:pt x="24" y="376"/>
                  </a:lnTo>
                  <a:lnTo>
                    <a:pt x="24" y="377"/>
                  </a:lnTo>
                  <a:lnTo>
                    <a:pt x="24" y="378"/>
                  </a:lnTo>
                  <a:lnTo>
                    <a:pt x="24" y="380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9" y="381"/>
                  </a:lnTo>
                  <a:lnTo>
                    <a:pt x="30" y="383"/>
                  </a:lnTo>
                  <a:lnTo>
                    <a:pt x="32" y="384"/>
                  </a:lnTo>
                  <a:lnTo>
                    <a:pt x="33" y="384"/>
                  </a:lnTo>
                  <a:lnTo>
                    <a:pt x="33" y="385"/>
                  </a:lnTo>
                  <a:lnTo>
                    <a:pt x="33" y="387"/>
                  </a:lnTo>
                  <a:lnTo>
                    <a:pt x="33" y="387"/>
                  </a:lnTo>
                  <a:lnTo>
                    <a:pt x="35" y="389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8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40" y="390"/>
                  </a:lnTo>
                  <a:lnTo>
                    <a:pt x="40" y="389"/>
                  </a:lnTo>
                  <a:lnTo>
                    <a:pt x="39" y="387"/>
                  </a:lnTo>
                  <a:lnTo>
                    <a:pt x="40" y="387"/>
                  </a:lnTo>
                  <a:lnTo>
                    <a:pt x="40" y="388"/>
                  </a:lnTo>
                  <a:lnTo>
                    <a:pt x="42" y="382"/>
                  </a:lnTo>
                  <a:lnTo>
                    <a:pt x="43" y="381"/>
                  </a:lnTo>
                  <a:lnTo>
                    <a:pt x="48" y="381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0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5" y="384"/>
                  </a:lnTo>
                  <a:lnTo>
                    <a:pt x="55" y="385"/>
                  </a:lnTo>
                  <a:lnTo>
                    <a:pt x="57" y="387"/>
                  </a:lnTo>
                  <a:lnTo>
                    <a:pt x="57" y="389"/>
                  </a:lnTo>
                  <a:lnTo>
                    <a:pt x="58" y="390"/>
                  </a:lnTo>
                  <a:lnTo>
                    <a:pt x="58" y="391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59" y="396"/>
                  </a:lnTo>
                  <a:lnTo>
                    <a:pt x="61" y="397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3" y="394"/>
                  </a:lnTo>
                  <a:lnTo>
                    <a:pt x="65" y="394"/>
                  </a:lnTo>
                  <a:lnTo>
                    <a:pt x="68" y="394"/>
                  </a:lnTo>
                  <a:lnTo>
                    <a:pt x="71" y="395"/>
                  </a:lnTo>
                  <a:lnTo>
                    <a:pt x="73" y="396"/>
                  </a:lnTo>
                  <a:lnTo>
                    <a:pt x="75" y="397"/>
                  </a:lnTo>
                  <a:lnTo>
                    <a:pt x="75" y="398"/>
                  </a:lnTo>
                  <a:lnTo>
                    <a:pt x="76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1"/>
                  </a:lnTo>
                  <a:lnTo>
                    <a:pt x="78" y="401"/>
                  </a:lnTo>
                  <a:lnTo>
                    <a:pt x="79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90" y="406"/>
                  </a:lnTo>
                  <a:lnTo>
                    <a:pt x="90" y="407"/>
                  </a:lnTo>
                  <a:lnTo>
                    <a:pt x="89" y="408"/>
                  </a:lnTo>
                  <a:lnTo>
                    <a:pt x="90" y="409"/>
                  </a:lnTo>
                  <a:lnTo>
                    <a:pt x="90" y="410"/>
                  </a:lnTo>
                  <a:lnTo>
                    <a:pt x="89" y="410"/>
                  </a:lnTo>
                  <a:lnTo>
                    <a:pt x="89" y="411"/>
                  </a:lnTo>
                  <a:lnTo>
                    <a:pt x="89" y="413"/>
                  </a:lnTo>
                  <a:lnTo>
                    <a:pt x="88" y="414"/>
                  </a:lnTo>
                  <a:lnTo>
                    <a:pt x="88" y="415"/>
                  </a:lnTo>
                  <a:lnTo>
                    <a:pt x="88" y="416"/>
                  </a:lnTo>
                  <a:lnTo>
                    <a:pt x="89" y="417"/>
                  </a:lnTo>
                  <a:lnTo>
                    <a:pt x="89" y="419"/>
                  </a:lnTo>
                  <a:lnTo>
                    <a:pt x="89" y="420"/>
                  </a:lnTo>
                  <a:lnTo>
                    <a:pt x="89" y="421"/>
                  </a:lnTo>
                  <a:lnTo>
                    <a:pt x="89" y="423"/>
                  </a:lnTo>
                  <a:lnTo>
                    <a:pt x="89" y="424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79" y="429"/>
                  </a:lnTo>
                  <a:lnTo>
                    <a:pt x="77" y="430"/>
                  </a:lnTo>
                  <a:lnTo>
                    <a:pt x="72" y="429"/>
                  </a:lnTo>
                  <a:lnTo>
                    <a:pt x="71" y="430"/>
                  </a:lnTo>
                  <a:lnTo>
                    <a:pt x="70" y="432"/>
                  </a:lnTo>
                  <a:lnTo>
                    <a:pt x="72" y="434"/>
                  </a:lnTo>
                  <a:lnTo>
                    <a:pt x="79" y="435"/>
                  </a:lnTo>
                  <a:lnTo>
                    <a:pt x="84" y="439"/>
                  </a:lnTo>
                  <a:lnTo>
                    <a:pt x="85" y="439"/>
                  </a:lnTo>
                  <a:lnTo>
                    <a:pt x="85" y="440"/>
                  </a:lnTo>
                  <a:lnTo>
                    <a:pt x="85" y="442"/>
                  </a:lnTo>
                  <a:lnTo>
                    <a:pt x="84" y="443"/>
                  </a:lnTo>
                  <a:lnTo>
                    <a:pt x="83" y="442"/>
                  </a:lnTo>
                  <a:lnTo>
                    <a:pt x="83" y="443"/>
                  </a:lnTo>
                  <a:lnTo>
                    <a:pt x="83" y="445"/>
                  </a:lnTo>
                  <a:lnTo>
                    <a:pt x="84" y="445"/>
                  </a:lnTo>
                  <a:lnTo>
                    <a:pt x="83" y="446"/>
                  </a:lnTo>
                  <a:lnTo>
                    <a:pt x="84" y="447"/>
                  </a:lnTo>
                  <a:lnTo>
                    <a:pt x="84" y="448"/>
                  </a:lnTo>
                  <a:lnTo>
                    <a:pt x="83" y="449"/>
                  </a:lnTo>
                  <a:lnTo>
                    <a:pt x="84" y="449"/>
                  </a:lnTo>
                  <a:lnTo>
                    <a:pt x="85" y="449"/>
                  </a:lnTo>
                  <a:lnTo>
                    <a:pt x="86" y="449"/>
                  </a:lnTo>
                  <a:lnTo>
                    <a:pt x="85" y="454"/>
                  </a:lnTo>
                  <a:lnTo>
                    <a:pt x="86" y="455"/>
                  </a:lnTo>
                  <a:lnTo>
                    <a:pt x="86" y="456"/>
                  </a:lnTo>
                  <a:lnTo>
                    <a:pt x="85" y="458"/>
                  </a:lnTo>
                  <a:lnTo>
                    <a:pt x="85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5" y="461"/>
                  </a:lnTo>
                  <a:lnTo>
                    <a:pt x="86" y="462"/>
                  </a:lnTo>
                  <a:lnTo>
                    <a:pt x="88" y="462"/>
                  </a:lnTo>
                  <a:lnTo>
                    <a:pt x="88" y="463"/>
                  </a:lnTo>
                  <a:lnTo>
                    <a:pt x="89" y="462"/>
                  </a:lnTo>
                  <a:lnTo>
                    <a:pt x="90" y="462"/>
                  </a:lnTo>
                  <a:lnTo>
                    <a:pt x="94" y="461"/>
                  </a:lnTo>
                  <a:lnTo>
                    <a:pt x="92" y="460"/>
                  </a:lnTo>
                  <a:lnTo>
                    <a:pt x="95" y="460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7" y="456"/>
                  </a:lnTo>
                  <a:lnTo>
                    <a:pt x="98" y="455"/>
                  </a:lnTo>
                  <a:lnTo>
                    <a:pt x="99" y="455"/>
                  </a:lnTo>
                  <a:lnTo>
                    <a:pt x="101" y="456"/>
                  </a:lnTo>
                  <a:lnTo>
                    <a:pt x="102" y="458"/>
                  </a:lnTo>
                  <a:lnTo>
                    <a:pt x="99" y="459"/>
                  </a:lnTo>
                  <a:lnTo>
                    <a:pt x="98" y="460"/>
                  </a:lnTo>
                  <a:lnTo>
                    <a:pt x="98" y="462"/>
                  </a:lnTo>
                  <a:lnTo>
                    <a:pt x="98" y="465"/>
                  </a:lnTo>
                  <a:lnTo>
                    <a:pt x="101" y="466"/>
                  </a:lnTo>
                  <a:lnTo>
                    <a:pt x="103" y="466"/>
                  </a:lnTo>
                  <a:lnTo>
                    <a:pt x="104" y="465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5" y="463"/>
                  </a:lnTo>
                  <a:lnTo>
                    <a:pt x="105" y="466"/>
                  </a:lnTo>
                  <a:lnTo>
                    <a:pt x="105" y="467"/>
                  </a:lnTo>
                  <a:lnTo>
                    <a:pt x="104" y="469"/>
                  </a:lnTo>
                  <a:lnTo>
                    <a:pt x="103" y="471"/>
                  </a:lnTo>
                  <a:lnTo>
                    <a:pt x="104" y="472"/>
                  </a:lnTo>
                  <a:lnTo>
                    <a:pt x="104" y="471"/>
                  </a:lnTo>
                  <a:lnTo>
                    <a:pt x="105" y="471"/>
                  </a:lnTo>
                  <a:lnTo>
                    <a:pt x="105" y="469"/>
                  </a:lnTo>
                  <a:lnTo>
                    <a:pt x="108" y="469"/>
                  </a:lnTo>
                  <a:lnTo>
                    <a:pt x="108" y="471"/>
                  </a:lnTo>
                  <a:lnTo>
                    <a:pt x="108" y="472"/>
                  </a:lnTo>
                  <a:lnTo>
                    <a:pt x="107" y="473"/>
                  </a:lnTo>
                  <a:lnTo>
                    <a:pt x="108" y="474"/>
                  </a:lnTo>
                  <a:lnTo>
                    <a:pt x="109" y="473"/>
                  </a:lnTo>
                  <a:lnTo>
                    <a:pt x="110" y="472"/>
                  </a:lnTo>
                  <a:lnTo>
                    <a:pt x="110" y="471"/>
                  </a:lnTo>
                  <a:lnTo>
                    <a:pt x="111" y="469"/>
                  </a:lnTo>
                  <a:lnTo>
                    <a:pt x="114" y="469"/>
                  </a:lnTo>
                  <a:lnTo>
                    <a:pt x="114" y="468"/>
                  </a:lnTo>
                  <a:lnTo>
                    <a:pt x="115" y="468"/>
                  </a:lnTo>
                  <a:lnTo>
                    <a:pt x="116" y="469"/>
                  </a:lnTo>
                  <a:lnTo>
                    <a:pt x="115" y="471"/>
                  </a:lnTo>
                  <a:lnTo>
                    <a:pt x="115" y="472"/>
                  </a:lnTo>
                  <a:lnTo>
                    <a:pt x="114" y="473"/>
                  </a:lnTo>
                  <a:lnTo>
                    <a:pt x="114" y="475"/>
                  </a:lnTo>
                  <a:lnTo>
                    <a:pt x="114" y="476"/>
                  </a:lnTo>
                  <a:lnTo>
                    <a:pt x="115" y="476"/>
                  </a:lnTo>
                  <a:lnTo>
                    <a:pt x="114" y="478"/>
                  </a:lnTo>
                  <a:lnTo>
                    <a:pt x="112" y="478"/>
                  </a:lnTo>
                  <a:lnTo>
                    <a:pt x="114" y="476"/>
                  </a:lnTo>
                  <a:lnTo>
                    <a:pt x="112" y="476"/>
                  </a:lnTo>
                  <a:lnTo>
                    <a:pt x="109" y="478"/>
                  </a:lnTo>
                  <a:lnTo>
                    <a:pt x="110" y="478"/>
                  </a:lnTo>
                  <a:lnTo>
                    <a:pt x="110" y="479"/>
                  </a:lnTo>
                  <a:lnTo>
                    <a:pt x="111" y="482"/>
                  </a:lnTo>
                  <a:lnTo>
                    <a:pt x="111" y="481"/>
                  </a:lnTo>
                  <a:lnTo>
                    <a:pt x="112" y="481"/>
                  </a:lnTo>
                  <a:lnTo>
                    <a:pt x="112" y="482"/>
                  </a:lnTo>
                  <a:lnTo>
                    <a:pt x="111" y="482"/>
                  </a:lnTo>
                  <a:lnTo>
                    <a:pt x="110" y="482"/>
                  </a:lnTo>
                  <a:lnTo>
                    <a:pt x="109" y="482"/>
                  </a:lnTo>
                  <a:lnTo>
                    <a:pt x="109" y="484"/>
                  </a:lnTo>
                  <a:lnTo>
                    <a:pt x="107" y="485"/>
                  </a:lnTo>
                  <a:lnTo>
                    <a:pt x="104" y="486"/>
                  </a:lnTo>
                  <a:lnTo>
                    <a:pt x="103" y="486"/>
                  </a:lnTo>
                  <a:lnTo>
                    <a:pt x="102" y="485"/>
                  </a:lnTo>
                  <a:lnTo>
                    <a:pt x="102" y="484"/>
                  </a:lnTo>
                  <a:lnTo>
                    <a:pt x="102" y="482"/>
                  </a:lnTo>
                  <a:lnTo>
                    <a:pt x="101" y="484"/>
                  </a:lnTo>
                  <a:lnTo>
                    <a:pt x="101" y="482"/>
                  </a:lnTo>
                  <a:lnTo>
                    <a:pt x="99" y="482"/>
                  </a:lnTo>
                  <a:lnTo>
                    <a:pt x="98" y="482"/>
                  </a:lnTo>
                  <a:lnTo>
                    <a:pt x="97" y="481"/>
                  </a:lnTo>
                  <a:lnTo>
                    <a:pt x="96" y="480"/>
                  </a:lnTo>
                  <a:lnTo>
                    <a:pt x="95" y="481"/>
                  </a:lnTo>
                  <a:lnTo>
                    <a:pt x="95" y="480"/>
                  </a:lnTo>
                  <a:lnTo>
                    <a:pt x="94" y="480"/>
                  </a:lnTo>
                  <a:lnTo>
                    <a:pt x="92" y="481"/>
                  </a:lnTo>
                  <a:lnTo>
                    <a:pt x="92" y="482"/>
                  </a:lnTo>
                  <a:lnTo>
                    <a:pt x="91" y="484"/>
                  </a:lnTo>
                  <a:lnTo>
                    <a:pt x="90" y="485"/>
                  </a:lnTo>
                  <a:lnTo>
                    <a:pt x="90" y="486"/>
                  </a:lnTo>
                  <a:lnTo>
                    <a:pt x="88" y="487"/>
                  </a:lnTo>
                  <a:lnTo>
                    <a:pt x="86" y="488"/>
                  </a:lnTo>
                  <a:lnTo>
                    <a:pt x="86" y="491"/>
                  </a:lnTo>
                  <a:lnTo>
                    <a:pt x="88" y="492"/>
                  </a:lnTo>
                  <a:lnTo>
                    <a:pt x="88" y="493"/>
                  </a:lnTo>
                  <a:lnTo>
                    <a:pt x="88" y="494"/>
                  </a:lnTo>
                  <a:lnTo>
                    <a:pt x="89" y="497"/>
                  </a:lnTo>
                  <a:lnTo>
                    <a:pt x="89" y="498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2" y="497"/>
                  </a:lnTo>
                  <a:lnTo>
                    <a:pt x="94" y="497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7" y="492"/>
                  </a:lnTo>
                  <a:lnTo>
                    <a:pt x="97" y="493"/>
                  </a:lnTo>
                  <a:lnTo>
                    <a:pt x="97" y="494"/>
                  </a:lnTo>
                  <a:lnTo>
                    <a:pt x="97" y="495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9" y="492"/>
                  </a:lnTo>
                  <a:lnTo>
                    <a:pt x="99" y="493"/>
                  </a:lnTo>
                  <a:lnTo>
                    <a:pt x="101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4" y="494"/>
                  </a:lnTo>
                  <a:lnTo>
                    <a:pt x="104" y="495"/>
                  </a:lnTo>
                  <a:lnTo>
                    <a:pt x="105" y="495"/>
                  </a:lnTo>
                  <a:lnTo>
                    <a:pt x="108" y="495"/>
                  </a:lnTo>
                  <a:lnTo>
                    <a:pt x="109" y="495"/>
                  </a:lnTo>
                  <a:lnTo>
                    <a:pt x="110" y="497"/>
                  </a:lnTo>
                  <a:lnTo>
                    <a:pt x="111" y="498"/>
                  </a:lnTo>
                  <a:lnTo>
                    <a:pt x="111" y="495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7"/>
                  </a:lnTo>
                  <a:lnTo>
                    <a:pt x="118" y="495"/>
                  </a:lnTo>
                  <a:lnTo>
                    <a:pt x="120" y="494"/>
                  </a:lnTo>
                  <a:lnTo>
                    <a:pt x="122" y="494"/>
                  </a:lnTo>
                  <a:lnTo>
                    <a:pt x="124" y="495"/>
                  </a:lnTo>
                  <a:lnTo>
                    <a:pt x="125" y="495"/>
                  </a:lnTo>
                  <a:lnTo>
                    <a:pt x="127" y="495"/>
                  </a:lnTo>
                  <a:lnTo>
                    <a:pt x="128" y="494"/>
                  </a:lnTo>
                  <a:lnTo>
                    <a:pt x="129" y="494"/>
                  </a:lnTo>
                  <a:lnTo>
                    <a:pt x="135" y="492"/>
                  </a:lnTo>
                  <a:lnTo>
                    <a:pt x="137" y="492"/>
                  </a:lnTo>
                  <a:lnTo>
                    <a:pt x="140" y="493"/>
                  </a:lnTo>
                  <a:lnTo>
                    <a:pt x="141" y="493"/>
                  </a:lnTo>
                  <a:lnTo>
                    <a:pt x="141" y="492"/>
                  </a:lnTo>
                  <a:lnTo>
                    <a:pt x="142" y="492"/>
                  </a:lnTo>
                  <a:lnTo>
                    <a:pt x="143" y="492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3" y="491"/>
                  </a:lnTo>
                  <a:lnTo>
                    <a:pt x="156" y="492"/>
                  </a:lnTo>
                  <a:lnTo>
                    <a:pt x="167" y="489"/>
                  </a:lnTo>
                  <a:lnTo>
                    <a:pt x="168" y="489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9" y="492"/>
                  </a:lnTo>
                  <a:lnTo>
                    <a:pt x="167" y="492"/>
                  </a:lnTo>
                  <a:lnTo>
                    <a:pt x="162" y="494"/>
                  </a:lnTo>
                  <a:lnTo>
                    <a:pt x="163" y="495"/>
                  </a:lnTo>
                  <a:lnTo>
                    <a:pt x="162" y="495"/>
                  </a:lnTo>
                  <a:lnTo>
                    <a:pt x="161" y="495"/>
                  </a:lnTo>
                  <a:lnTo>
                    <a:pt x="160" y="494"/>
                  </a:lnTo>
                  <a:lnTo>
                    <a:pt x="160" y="495"/>
                  </a:lnTo>
                  <a:lnTo>
                    <a:pt x="159" y="497"/>
                  </a:lnTo>
                  <a:lnTo>
                    <a:pt x="160" y="497"/>
                  </a:lnTo>
                  <a:lnTo>
                    <a:pt x="160" y="498"/>
                  </a:lnTo>
                  <a:lnTo>
                    <a:pt x="159" y="498"/>
                  </a:lnTo>
                  <a:lnTo>
                    <a:pt x="157" y="500"/>
                  </a:lnTo>
                  <a:lnTo>
                    <a:pt x="156" y="500"/>
                  </a:lnTo>
                  <a:lnTo>
                    <a:pt x="155" y="500"/>
                  </a:lnTo>
                  <a:lnTo>
                    <a:pt x="156" y="501"/>
                  </a:lnTo>
                  <a:lnTo>
                    <a:pt x="156" y="502"/>
                  </a:lnTo>
                  <a:lnTo>
                    <a:pt x="156" y="504"/>
                  </a:lnTo>
                  <a:lnTo>
                    <a:pt x="155" y="502"/>
                  </a:lnTo>
                  <a:lnTo>
                    <a:pt x="155" y="501"/>
                  </a:lnTo>
                  <a:lnTo>
                    <a:pt x="154" y="501"/>
                  </a:lnTo>
                  <a:lnTo>
                    <a:pt x="153" y="501"/>
                  </a:lnTo>
                  <a:lnTo>
                    <a:pt x="151" y="501"/>
                  </a:lnTo>
                  <a:lnTo>
                    <a:pt x="150" y="501"/>
                  </a:lnTo>
                  <a:lnTo>
                    <a:pt x="149" y="501"/>
                  </a:lnTo>
                  <a:lnTo>
                    <a:pt x="148" y="500"/>
                  </a:lnTo>
                  <a:lnTo>
                    <a:pt x="147" y="500"/>
                  </a:lnTo>
                  <a:lnTo>
                    <a:pt x="147" y="501"/>
                  </a:lnTo>
                  <a:lnTo>
                    <a:pt x="148" y="501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2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5"/>
                  </a:lnTo>
                  <a:lnTo>
                    <a:pt x="148" y="507"/>
                  </a:lnTo>
                  <a:lnTo>
                    <a:pt x="147" y="507"/>
                  </a:lnTo>
                  <a:lnTo>
                    <a:pt x="147" y="507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6" y="508"/>
                  </a:lnTo>
                  <a:lnTo>
                    <a:pt x="147" y="510"/>
                  </a:lnTo>
                  <a:lnTo>
                    <a:pt x="146" y="510"/>
                  </a:lnTo>
                  <a:lnTo>
                    <a:pt x="144" y="510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7" y="514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1" y="513"/>
                  </a:lnTo>
                  <a:lnTo>
                    <a:pt x="140" y="513"/>
                  </a:lnTo>
                  <a:lnTo>
                    <a:pt x="138" y="513"/>
                  </a:lnTo>
                  <a:lnTo>
                    <a:pt x="137" y="512"/>
                  </a:lnTo>
                  <a:lnTo>
                    <a:pt x="136" y="512"/>
                  </a:lnTo>
                  <a:lnTo>
                    <a:pt x="135" y="512"/>
                  </a:lnTo>
                  <a:lnTo>
                    <a:pt x="129" y="512"/>
                  </a:lnTo>
                  <a:lnTo>
                    <a:pt x="128" y="513"/>
                  </a:lnTo>
                  <a:lnTo>
                    <a:pt x="125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4"/>
                  </a:lnTo>
                  <a:lnTo>
                    <a:pt x="118" y="512"/>
                  </a:lnTo>
                  <a:lnTo>
                    <a:pt x="116" y="513"/>
                  </a:lnTo>
                  <a:lnTo>
                    <a:pt x="116" y="514"/>
                  </a:lnTo>
                  <a:lnTo>
                    <a:pt x="116" y="515"/>
                  </a:lnTo>
                  <a:lnTo>
                    <a:pt x="115" y="517"/>
                  </a:lnTo>
                  <a:lnTo>
                    <a:pt x="114" y="517"/>
                  </a:lnTo>
                  <a:lnTo>
                    <a:pt x="111" y="517"/>
                  </a:lnTo>
                  <a:lnTo>
                    <a:pt x="105" y="518"/>
                  </a:lnTo>
                  <a:lnTo>
                    <a:pt x="103" y="518"/>
                  </a:lnTo>
                  <a:lnTo>
                    <a:pt x="102" y="518"/>
                  </a:lnTo>
                  <a:lnTo>
                    <a:pt x="101" y="519"/>
                  </a:lnTo>
                  <a:lnTo>
                    <a:pt x="101" y="520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97" y="523"/>
                  </a:lnTo>
                  <a:lnTo>
                    <a:pt x="96" y="521"/>
                  </a:lnTo>
                  <a:lnTo>
                    <a:pt x="96" y="523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6"/>
                  </a:lnTo>
                  <a:lnTo>
                    <a:pt x="101" y="526"/>
                  </a:lnTo>
                  <a:lnTo>
                    <a:pt x="103" y="526"/>
                  </a:lnTo>
                  <a:lnTo>
                    <a:pt x="104" y="527"/>
                  </a:lnTo>
                  <a:lnTo>
                    <a:pt x="105" y="527"/>
                  </a:lnTo>
                  <a:lnTo>
                    <a:pt x="105" y="526"/>
                  </a:lnTo>
                  <a:lnTo>
                    <a:pt x="111" y="524"/>
                  </a:lnTo>
                  <a:lnTo>
                    <a:pt x="111" y="525"/>
                  </a:lnTo>
                  <a:lnTo>
                    <a:pt x="112" y="525"/>
                  </a:lnTo>
                  <a:lnTo>
                    <a:pt x="114" y="525"/>
                  </a:lnTo>
                  <a:lnTo>
                    <a:pt x="115" y="525"/>
                  </a:lnTo>
                  <a:lnTo>
                    <a:pt x="116" y="525"/>
                  </a:lnTo>
                  <a:lnTo>
                    <a:pt x="117" y="525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0" y="521"/>
                  </a:lnTo>
                  <a:lnTo>
                    <a:pt x="120" y="520"/>
                  </a:lnTo>
                  <a:lnTo>
                    <a:pt x="121" y="519"/>
                  </a:lnTo>
                  <a:lnTo>
                    <a:pt x="122" y="517"/>
                  </a:lnTo>
                  <a:lnTo>
                    <a:pt x="124" y="517"/>
                  </a:lnTo>
                  <a:lnTo>
                    <a:pt x="125" y="517"/>
                  </a:lnTo>
                  <a:lnTo>
                    <a:pt x="127" y="517"/>
                  </a:lnTo>
                  <a:lnTo>
                    <a:pt x="128" y="517"/>
                  </a:lnTo>
                  <a:lnTo>
                    <a:pt x="128" y="518"/>
                  </a:lnTo>
                  <a:lnTo>
                    <a:pt x="129" y="517"/>
                  </a:lnTo>
                  <a:lnTo>
                    <a:pt x="130" y="517"/>
                  </a:lnTo>
                  <a:lnTo>
                    <a:pt x="133" y="518"/>
                  </a:lnTo>
                  <a:lnTo>
                    <a:pt x="133" y="519"/>
                  </a:lnTo>
                  <a:lnTo>
                    <a:pt x="134" y="519"/>
                  </a:lnTo>
                  <a:lnTo>
                    <a:pt x="134" y="518"/>
                  </a:lnTo>
                  <a:lnTo>
                    <a:pt x="135" y="518"/>
                  </a:lnTo>
                  <a:lnTo>
                    <a:pt x="136" y="519"/>
                  </a:lnTo>
                  <a:lnTo>
                    <a:pt x="136" y="518"/>
                  </a:lnTo>
                  <a:lnTo>
                    <a:pt x="137" y="518"/>
                  </a:lnTo>
                  <a:lnTo>
                    <a:pt x="138" y="519"/>
                  </a:lnTo>
                  <a:lnTo>
                    <a:pt x="138" y="518"/>
                  </a:lnTo>
                  <a:lnTo>
                    <a:pt x="140" y="517"/>
                  </a:lnTo>
                  <a:lnTo>
                    <a:pt x="141" y="517"/>
                  </a:lnTo>
                  <a:lnTo>
                    <a:pt x="141" y="518"/>
                  </a:lnTo>
                  <a:lnTo>
                    <a:pt x="142" y="518"/>
                  </a:lnTo>
                  <a:lnTo>
                    <a:pt x="143" y="518"/>
                  </a:lnTo>
                  <a:lnTo>
                    <a:pt x="146" y="517"/>
                  </a:lnTo>
                  <a:lnTo>
                    <a:pt x="147" y="515"/>
                  </a:lnTo>
                  <a:lnTo>
                    <a:pt x="147" y="517"/>
                  </a:lnTo>
                  <a:lnTo>
                    <a:pt x="148" y="515"/>
                  </a:lnTo>
                  <a:lnTo>
                    <a:pt x="150" y="513"/>
                  </a:lnTo>
                  <a:lnTo>
                    <a:pt x="151" y="513"/>
                  </a:lnTo>
                  <a:lnTo>
                    <a:pt x="153" y="513"/>
                  </a:lnTo>
                  <a:lnTo>
                    <a:pt x="153" y="514"/>
                  </a:lnTo>
                  <a:lnTo>
                    <a:pt x="153" y="515"/>
                  </a:lnTo>
                  <a:lnTo>
                    <a:pt x="154" y="518"/>
                  </a:lnTo>
                  <a:lnTo>
                    <a:pt x="153" y="517"/>
                  </a:lnTo>
                  <a:lnTo>
                    <a:pt x="151" y="515"/>
                  </a:lnTo>
                  <a:lnTo>
                    <a:pt x="151" y="517"/>
                  </a:lnTo>
                  <a:lnTo>
                    <a:pt x="150" y="517"/>
                  </a:lnTo>
                  <a:lnTo>
                    <a:pt x="149" y="518"/>
                  </a:lnTo>
                  <a:lnTo>
                    <a:pt x="150" y="519"/>
                  </a:lnTo>
                  <a:lnTo>
                    <a:pt x="151" y="519"/>
                  </a:lnTo>
                  <a:lnTo>
                    <a:pt x="153" y="519"/>
                  </a:lnTo>
                  <a:lnTo>
                    <a:pt x="153" y="521"/>
                  </a:lnTo>
                  <a:lnTo>
                    <a:pt x="151" y="521"/>
                  </a:lnTo>
                  <a:lnTo>
                    <a:pt x="150" y="521"/>
                  </a:lnTo>
                  <a:lnTo>
                    <a:pt x="150" y="520"/>
                  </a:lnTo>
                  <a:lnTo>
                    <a:pt x="149" y="520"/>
                  </a:lnTo>
                  <a:lnTo>
                    <a:pt x="147" y="520"/>
                  </a:lnTo>
                  <a:lnTo>
                    <a:pt x="147" y="521"/>
                  </a:lnTo>
                  <a:lnTo>
                    <a:pt x="147" y="521"/>
                  </a:lnTo>
                  <a:lnTo>
                    <a:pt x="147" y="523"/>
                  </a:lnTo>
                  <a:lnTo>
                    <a:pt x="146" y="523"/>
                  </a:lnTo>
                  <a:lnTo>
                    <a:pt x="144" y="523"/>
                  </a:lnTo>
                  <a:lnTo>
                    <a:pt x="142" y="524"/>
                  </a:lnTo>
                  <a:lnTo>
                    <a:pt x="142" y="525"/>
                  </a:lnTo>
                  <a:lnTo>
                    <a:pt x="143" y="525"/>
                  </a:lnTo>
                  <a:lnTo>
                    <a:pt x="144" y="525"/>
                  </a:lnTo>
                  <a:lnTo>
                    <a:pt x="146" y="525"/>
                  </a:lnTo>
                  <a:lnTo>
                    <a:pt x="147" y="526"/>
                  </a:lnTo>
                  <a:lnTo>
                    <a:pt x="147" y="525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8" y="525"/>
                  </a:lnTo>
                  <a:lnTo>
                    <a:pt x="148" y="526"/>
                  </a:lnTo>
                  <a:lnTo>
                    <a:pt x="148" y="527"/>
                  </a:lnTo>
                  <a:lnTo>
                    <a:pt x="147" y="528"/>
                  </a:lnTo>
                  <a:lnTo>
                    <a:pt x="148" y="528"/>
                  </a:lnTo>
                  <a:lnTo>
                    <a:pt x="149" y="527"/>
                  </a:lnTo>
                  <a:lnTo>
                    <a:pt x="150" y="528"/>
                  </a:lnTo>
                  <a:lnTo>
                    <a:pt x="149" y="530"/>
                  </a:lnTo>
                  <a:lnTo>
                    <a:pt x="148" y="531"/>
                  </a:lnTo>
                  <a:lnTo>
                    <a:pt x="147" y="531"/>
                  </a:lnTo>
                  <a:lnTo>
                    <a:pt x="147" y="532"/>
                  </a:lnTo>
                  <a:lnTo>
                    <a:pt x="141" y="532"/>
                  </a:lnTo>
                  <a:lnTo>
                    <a:pt x="142" y="533"/>
                  </a:lnTo>
                  <a:lnTo>
                    <a:pt x="142" y="534"/>
                  </a:lnTo>
                  <a:lnTo>
                    <a:pt x="142" y="536"/>
                  </a:lnTo>
                  <a:lnTo>
                    <a:pt x="143" y="536"/>
                  </a:lnTo>
                  <a:lnTo>
                    <a:pt x="144" y="536"/>
                  </a:lnTo>
                  <a:lnTo>
                    <a:pt x="146" y="534"/>
                  </a:lnTo>
                  <a:lnTo>
                    <a:pt x="146" y="536"/>
                  </a:lnTo>
                  <a:lnTo>
                    <a:pt x="147" y="536"/>
                  </a:lnTo>
                  <a:lnTo>
                    <a:pt x="147" y="536"/>
                  </a:lnTo>
                  <a:lnTo>
                    <a:pt x="147" y="534"/>
                  </a:lnTo>
                  <a:lnTo>
                    <a:pt x="148" y="533"/>
                  </a:lnTo>
                  <a:lnTo>
                    <a:pt x="150" y="533"/>
                  </a:lnTo>
                  <a:lnTo>
                    <a:pt x="151" y="532"/>
                  </a:lnTo>
                  <a:lnTo>
                    <a:pt x="154" y="530"/>
                  </a:lnTo>
                  <a:lnTo>
                    <a:pt x="154" y="527"/>
                  </a:lnTo>
                  <a:lnTo>
                    <a:pt x="156" y="525"/>
                  </a:lnTo>
                  <a:lnTo>
                    <a:pt x="157" y="524"/>
                  </a:lnTo>
                  <a:lnTo>
                    <a:pt x="161" y="523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1"/>
                  </a:lnTo>
                  <a:lnTo>
                    <a:pt x="163" y="520"/>
                  </a:lnTo>
                  <a:lnTo>
                    <a:pt x="166" y="520"/>
                  </a:lnTo>
                  <a:lnTo>
                    <a:pt x="166" y="519"/>
                  </a:lnTo>
                  <a:lnTo>
                    <a:pt x="162" y="517"/>
                  </a:lnTo>
                  <a:lnTo>
                    <a:pt x="163" y="514"/>
                  </a:lnTo>
                  <a:lnTo>
                    <a:pt x="162" y="513"/>
                  </a:lnTo>
                  <a:lnTo>
                    <a:pt x="161" y="512"/>
                  </a:lnTo>
                  <a:lnTo>
                    <a:pt x="162" y="510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6" y="508"/>
                  </a:lnTo>
                  <a:lnTo>
                    <a:pt x="167" y="510"/>
                  </a:lnTo>
                  <a:lnTo>
                    <a:pt x="168" y="510"/>
                  </a:lnTo>
                  <a:lnTo>
                    <a:pt x="168" y="511"/>
                  </a:lnTo>
                  <a:lnTo>
                    <a:pt x="166" y="511"/>
                  </a:lnTo>
                  <a:lnTo>
                    <a:pt x="164" y="512"/>
                  </a:lnTo>
                  <a:lnTo>
                    <a:pt x="164" y="513"/>
                  </a:lnTo>
                  <a:lnTo>
                    <a:pt x="166" y="513"/>
                  </a:lnTo>
                  <a:lnTo>
                    <a:pt x="167" y="513"/>
                  </a:lnTo>
                  <a:lnTo>
                    <a:pt x="167" y="512"/>
                  </a:lnTo>
                  <a:lnTo>
                    <a:pt x="168" y="512"/>
                  </a:lnTo>
                  <a:lnTo>
                    <a:pt x="173" y="514"/>
                  </a:lnTo>
                  <a:lnTo>
                    <a:pt x="174" y="514"/>
                  </a:lnTo>
                  <a:lnTo>
                    <a:pt x="175" y="513"/>
                  </a:lnTo>
                  <a:lnTo>
                    <a:pt x="175" y="512"/>
                  </a:lnTo>
                  <a:lnTo>
                    <a:pt x="175" y="510"/>
                  </a:lnTo>
                  <a:lnTo>
                    <a:pt x="175" y="510"/>
                  </a:lnTo>
                  <a:lnTo>
                    <a:pt x="174" y="510"/>
                  </a:lnTo>
                  <a:lnTo>
                    <a:pt x="173" y="508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6" y="507"/>
                  </a:lnTo>
                  <a:lnTo>
                    <a:pt x="176" y="507"/>
                  </a:lnTo>
                  <a:lnTo>
                    <a:pt x="176" y="506"/>
                  </a:lnTo>
                  <a:lnTo>
                    <a:pt x="177" y="506"/>
                  </a:lnTo>
                  <a:lnTo>
                    <a:pt x="177" y="507"/>
                  </a:lnTo>
                  <a:lnTo>
                    <a:pt x="177" y="507"/>
                  </a:lnTo>
                  <a:lnTo>
                    <a:pt x="179" y="507"/>
                  </a:lnTo>
                  <a:lnTo>
                    <a:pt x="177" y="508"/>
                  </a:lnTo>
                  <a:lnTo>
                    <a:pt x="177" y="511"/>
                  </a:lnTo>
                  <a:lnTo>
                    <a:pt x="179" y="512"/>
                  </a:lnTo>
                  <a:lnTo>
                    <a:pt x="181" y="512"/>
                  </a:lnTo>
                  <a:lnTo>
                    <a:pt x="180" y="513"/>
                  </a:lnTo>
                  <a:lnTo>
                    <a:pt x="181" y="513"/>
                  </a:lnTo>
                  <a:lnTo>
                    <a:pt x="182" y="513"/>
                  </a:lnTo>
                  <a:lnTo>
                    <a:pt x="183" y="514"/>
                  </a:lnTo>
                  <a:lnTo>
                    <a:pt x="182" y="512"/>
                  </a:lnTo>
                  <a:lnTo>
                    <a:pt x="185" y="511"/>
                  </a:lnTo>
                  <a:lnTo>
                    <a:pt x="187" y="511"/>
                  </a:lnTo>
                  <a:lnTo>
                    <a:pt x="188" y="512"/>
                  </a:lnTo>
                  <a:lnTo>
                    <a:pt x="189" y="512"/>
                  </a:lnTo>
                  <a:lnTo>
                    <a:pt x="189" y="513"/>
                  </a:lnTo>
                  <a:lnTo>
                    <a:pt x="189" y="514"/>
                  </a:lnTo>
                  <a:lnTo>
                    <a:pt x="189" y="517"/>
                  </a:lnTo>
                  <a:lnTo>
                    <a:pt x="189" y="518"/>
                  </a:lnTo>
                  <a:lnTo>
                    <a:pt x="189" y="519"/>
                  </a:lnTo>
                  <a:lnTo>
                    <a:pt x="189" y="523"/>
                  </a:lnTo>
                  <a:lnTo>
                    <a:pt x="190" y="523"/>
                  </a:lnTo>
                  <a:lnTo>
                    <a:pt x="192" y="521"/>
                  </a:lnTo>
                  <a:lnTo>
                    <a:pt x="193" y="521"/>
                  </a:lnTo>
                  <a:lnTo>
                    <a:pt x="194" y="524"/>
                  </a:lnTo>
                  <a:lnTo>
                    <a:pt x="196" y="523"/>
                  </a:lnTo>
                  <a:lnTo>
                    <a:pt x="200" y="523"/>
                  </a:lnTo>
                  <a:lnTo>
                    <a:pt x="202" y="525"/>
                  </a:lnTo>
                  <a:lnTo>
                    <a:pt x="203" y="527"/>
                  </a:lnTo>
                  <a:lnTo>
                    <a:pt x="203" y="527"/>
                  </a:lnTo>
                  <a:lnTo>
                    <a:pt x="205" y="527"/>
                  </a:lnTo>
                  <a:lnTo>
                    <a:pt x="205" y="528"/>
                  </a:lnTo>
                  <a:lnTo>
                    <a:pt x="206" y="528"/>
                  </a:lnTo>
                  <a:lnTo>
                    <a:pt x="206" y="530"/>
                  </a:lnTo>
                  <a:lnTo>
                    <a:pt x="205" y="530"/>
                  </a:lnTo>
                  <a:lnTo>
                    <a:pt x="205" y="531"/>
                  </a:lnTo>
                  <a:lnTo>
                    <a:pt x="205" y="532"/>
                  </a:lnTo>
                  <a:lnTo>
                    <a:pt x="206" y="532"/>
                  </a:lnTo>
                  <a:lnTo>
                    <a:pt x="207" y="532"/>
                  </a:lnTo>
                  <a:lnTo>
                    <a:pt x="208" y="532"/>
                  </a:lnTo>
                  <a:lnTo>
                    <a:pt x="208" y="531"/>
                  </a:lnTo>
                  <a:lnTo>
                    <a:pt x="209" y="530"/>
                  </a:lnTo>
                  <a:lnTo>
                    <a:pt x="208" y="530"/>
                  </a:lnTo>
                  <a:lnTo>
                    <a:pt x="208" y="528"/>
                  </a:lnTo>
                  <a:lnTo>
                    <a:pt x="207" y="528"/>
                  </a:lnTo>
                  <a:lnTo>
                    <a:pt x="208" y="527"/>
                  </a:lnTo>
                  <a:lnTo>
                    <a:pt x="207" y="527"/>
                  </a:lnTo>
                  <a:lnTo>
                    <a:pt x="207" y="526"/>
                  </a:lnTo>
                  <a:lnTo>
                    <a:pt x="208" y="526"/>
                  </a:lnTo>
                  <a:lnTo>
                    <a:pt x="208" y="525"/>
                  </a:lnTo>
                  <a:lnTo>
                    <a:pt x="207" y="524"/>
                  </a:lnTo>
                  <a:lnTo>
                    <a:pt x="208" y="524"/>
                  </a:lnTo>
                  <a:lnTo>
                    <a:pt x="208" y="523"/>
                  </a:lnTo>
                  <a:lnTo>
                    <a:pt x="209" y="523"/>
                  </a:lnTo>
                  <a:lnTo>
                    <a:pt x="209" y="521"/>
                  </a:lnTo>
                  <a:lnTo>
                    <a:pt x="211" y="520"/>
                  </a:lnTo>
                  <a:lnTo>
                    <a:pt x="213" y="519"/>
                  </a:lnTo>
                  <a:lnTo>
                    <a:pt x="214" y="518"/>
                  </a:lnTo>
                  <a:lnTo>
                    <a:pt x="214" y="519"/>
                  </a:lnTo>
                  <a:lnTo>
                    <a:pt x="215" y="520"/>
                  </a:lnTo>
                  <a:lnTo>
                    <a:pt x="221" y="523"/>
                  </a:lnTo>
                  <a:lnTo>
                    <a:pt x="226" y="526"/>
                  </a:lnTo>
                  <a:lnTo>
                    <a:pt x="227" y="527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6" y="530"/>
                  </a:lnTo>
                  <a:lnTo>
                    <a:pt x="226" y="528"/>
                  </a:lnTo>
                  <a:lnTo>
                    <a:pt x="225" y="528"/>
                  </a:lnTo>
                  <a:lnTo>
                    <a:pt x="224" y="530"/>
                  </a:lnTo>
                  <a:lnTo>
                    <a:pt x="222" y="531"/>
                  </a:lnTo>
                  <a:lnTo>
                    <a:pt x="221" y="530"/>
                  </a:lnTo>
                  <a:lnTo>
                    <a:pt x="221" y="531"/>
                  </a:lnTo>
                  <a:lnTo>
                    <a:pt x="220" y="533"/>
                  </a:lnTo>
                  <a:lnTo>
                    <a:pt x="221" y="534"/>
                  </a:lnTo>
                  <a:lnTo>
                    <a:pt x="221" y="536"/>
                  </a:lnTo>
                  <a:lnTo>
                    <a:pt x="221" y="536"/>
                  </a:lnTo>
                  <a:lnTo>
                    <a:pt x="220" y="537"/>
                  </a:lnTo>
                  <a:lnTo>
                    <a:pt x="221" y="537"/>
                  </a:lnTo>
                  <a:lnTo>
                    <a:pt x="225" y="536"/>
                  </a:lnTo>
                  <a:lnTo>
                    <a:pt x="226" y="537"/>
                  </a:lnTo>
                  <a:lnTo>
                    <a:pt x="227" y="536"/>
                  </a:lnTo>
                  <a:lnTo>
                    <a:pt x="228" y="538"/>
                  </a:lnTo>
                  <a:lnTo>
                    <a:pt x="228" y="540"/>
                  </a:lnTo>
                  <a:lnTo>
                    <a:pt x="228" y="541"/>
                  </a:lnTo>
                  <a:lnTo>
                    <a:pt x="227" y="541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7" y="544"/>
                  </a:lnTo>
                  <a:lnTo>
                    <a:pt x="228" y="545"/>
                  </a:lnTo>
                  <a:lnTo>
                    <a:pt x="228" y="547"/>
                  </a:lnTo>
                  <a:lnTo>
                    <a:pt x="228" y="549"/>
                  </a:lnTo>
                  <a:lnTo>
                    <a:pt x="228" y="550"/>
                  </a:lnTo>
                  <a:lnTo>
                    <a:pt x="227" y="550"/>
                  </a:lnTo>
                  <a:lnTo>
                    <a:pt x="226" y="551"/>
                  </a:lnTo>
                  <a:lnTo>
                    <a:pt x="227" y="551"/>
                  </a:lnTo>
                  <a:lnTo>
                    <a:pt x="228" y="552"/>
                  </a:lnTo>
                  <a:lnTo>
                    <a:pt x="229" y="552"/>
                  </a:lnTo>
                  <a:lnTo>
                    <a:pt x="229" y="553"/>
                  </a:lnTo>
                  <a:lnTo>
                    <a:pt x="229" y="554"/>
                  </a:lnTo>
                  <a:lnTo>
                    <a:pt x="229" y="556"/>
                  </a:lnTo>
                  <a:lnTo>
                    <a:pt x="231" y="554"/>
                  </a:lnTo>
                  <a:lnTo>
                    <a:pt x="232" y="557"/>
                  </a:lnTo>
                  <a:lnTo>
                    <a:pt x="235" y="558"/>
                  </a:lnTo>
                  <a:lnTo>
                    <a:pt x="237" y="559"/>
                  </a:lnTo>
                  <a:lnTo>
                    <a:pt x="238" y="560"/>
                  </a:lnTo>
                  <a:lnTo>
                    <a:pt x="242" y="564"/>
                  </a:lnTo>
                  <a:lnTo>
                    <a:pt x="244" y="564"/>
                  </a:lnTo>
                  <a:lnTo>
                    <a:pt x="244" y="565"/>
                  </a:lnTo>
                  <a:lnTo>
                    <a:pt x="245" y="565"/>
                  </a:lnTo>
                  <a:lnTo>
                    <a:pt x="246" y="564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3"/>
                  </a:lnTo>
                  <a:lnTo>
                    <a:pt x="248" y="564"/>
                  </a:lnTo>
                  <a:lnTo>
                    <a:pt x="250" y="563"/>
                  </a:lnTo>
                  <a:lnTo>
                    <a:pt x="250" y="565"/>
                  </a:lnTo>
                  <a:lnTo>
                    <a:pt x="251" y="565"/>
                  </a:lnTo>
                  <a:lnTo>
                    <a:pt x="255" y="567"/>
                  </a:lnTo>
                  <a:lnTo>
                    <a:pt x="258" y="567"/>
                  </a:lnTo>
                  <a:lnTo>
                    <a:pt x="263" y="567"/>
                  </a:lnTo>
                  <a:lnTo>
                    <a:pt x="265" y="569"/>
                  </a:lnTo>
                  <a:lnTo>
                    <a:pt x="264" y="569"/>
                  </a:lnTo>
                  <a:lnTo>
                    <a:pt x="263" y="569"/>
                  </a:lnTo>
                  <a:lnTo>
                    <a:pt x="261" y="570"/>
                  </a:lnTo>
                  <a:lnTo>
                    <a:pt x="265" y="570"/>
                  </a:lnTo>
                  <a:lnTo>
                    <a:pt x="266" y="570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8" y="575"/>
                  </a:lnTo>
                  <a:lnTo>
                    <a:pt x="268" y="576"/>
                  </a:lnTo>
                  <a:lnTo>
                    <a:pt x="270" y="575"/>
                  </a:lnTo>
                  <a:lnTo>
                    <a:pt x="270" y="573"/>
                  </a:lnTo>
                  <a:lnTo>
                    <a:pt x="271" y="573"/>
                  </a:lnTo>
                  <a:lnTo>
                    <a:pt x="271" y="572"/>
                  </a:lnTo>
                  <a:lnTo>
                    <a:pt x="272" y="572"/>
                  </a:lnTo>
                  <a:lnTo>
                    <a:pt x="273" y="572"/>
                  </a:lnTo>
                  <a:lnTo>
                    <a:pt x="274" y="572"/>
                  </a:lnTo>
                  <a:lnTo>
                    <a:pt x="274" y="573"/>
                  </a:lnTo>
                  <a:lnTo>
                    <a:pt x="276" y="573"/>
                  </a:lnTo>
                  <a:lnTo>
                    <a:pt x="276" y="572"/>
                  </a:lnTo>
                  <a:lnTo>
                    <a:pt x="277" y="572"/>
                  </a:lnTo>
                  <a:lnTo>
                    <a:pt x="276" y="573"/>
                  </a:lnTo>
                  <a:lnTo>
                    <a:pt x="276" y="575"/>
                  </a:lnTo>
                  <a:lnTo>
                    <a:pt x="277" y="575"/>
                  </a:lnTo>
                  <a:lnTo>
                    <a:pt x="278" y="573"/>
                  </a:lnTo>
                  <a:lnTo>
                    <a:pt x="279" y="573"/>
                  </a:lnTo>
                  <a:lnTo>
                    <a:pt x="280" y="572"/>
                  </a:lnTo>
                  <a:lnTo>
                    <a:pt x="278" y="572"/>
                  </a:lnTo>
                  <a:lnTo>
                    <a:pt x="278" y="571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85" y="569"/>
                  </a:lnTo>
                  <a:lnTo>
                    <a:pt x="286" y="567"/>
                  </a:lnTo>
                  <a:lnTo>
                    <a:pt x="287" y="567"/>
                  </a:lnTo>
                  <a:lnTo>
                    <a:pt x="287" y="566"/>
                  </a:lnTo>
                  <a:lnTo>
                    <a:pt x="289" y="566"/>
                  </a:lnTo>
                  <a:lnTo>
                    <a:pt x="289" y="567"/>
                  </a:lnTo>
                  <a:lnTo>
                    <a:pt x="290" y="567"/>
                  </a:lnTo>
                  <a:lnTo>
                    <a:pt x="291" y="566"/>
                  </a:lnTo>
                  <a:lnTo>
                    <a:pt x="292" y="566"/>
                  </a:lnTo>
                  <a:lnTo>
                    <a:pt x="297" y="564"/>
                  </a:lnTo>
                  <a:lnTo>
                    <a:pt x="296" y="564"/>
                  </a:lnTo>
                  <a:lnTo>
                    <a:pt x="297" y="564"/>
                  </a:lnTo>
                  <a:lnTo>
                    <a:pt x="298" y="564"/>
                  </a:lnTo>
                  <a:lnTo>
                    <a:pt x="302" y="565"/>
                  </a:lnTo>
                  <a:lnTo>
                    <a:pt x="302" y="564"/>
                  </a:lnTo>
                  <a:lnTo>
                    <a:pt x="303" y="564"/>
                  </a:lnTo>
                  <a:lnTo>
                    <a:pt x="303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5" y="560"/>
                  </a:lnTo>
                  <a:lnTo>
                    <a:pt x="311" y="559"/>
                  </a:lnTo>
                  <a:lnTo>
                    <a:pt x="312" y="559"/>
                  </a:lnTo>
                  <a:lnTo>
                    <a:pt x="319" y="563"/>
                  </a:lnTo>
                  <a:lnTo>
                    <a:pt x="322" y="563"/>
                  </a:lnTo>
                  <a:lnTo>
                    <a:pt x="322" y="564"/>
                  </a:lnTo>
                  <a:lnTo>
                    <a:pt x="323" y="564"/>
                  </a:lnTo>
                  <a:lnTo>
                    <a:pt x="323" y="567"/>
                  </a:lnTo>
                  <a:lnTo>
                    <a:pt x="325" y="566"/>
                  </a:lnTo>
                  <a:lnTo>
                    <a:pt x="325" y="565"/>
                  </a:lnTo>
                  <a:lnTo>
                    <a:pt x="326" y="564"/>
                  </a:lnTo>
                  <a:lnTo>
                    <a:pt x="327" y="563"/>
                  </a:lnTo>
                  <a:lnTo>
                    <a:pt x="329" y="562"/>
                  </a:lnTo>
                  <a:lnTo>
                    <a:pt x="327" y="562"/>
                  </a:lnTo>
                  <a:lnTo>
                    <a:pt x="329" y="559"/>
                  </a:lnTo>
                  <a:lnTo>
                    <a:pt x="331" y="558"/>
                  </a:lnTo>
                  <a:lnTo>
                    <a:pt x="332" y="556"/>
                  </a:lnTo>
                  <a:lnTo>
                    <a:pt x="330" y="556"/>
                  </a:lnTo>
                  <a:lnTo>
                    <a:pt x="330" y="554"/>
                  </a:lnTo>
                  <a:lnTo>
                    <a:pt x="329" y="553"/>
                  </a:lnTo>
                  <a:lnTo>
                    <a:pt x="329" y="552"/>
                  </a:lnTo>
                  <a:lnTo>
                    <a:pt x="329" y="550"/>
                  </a:lnTo>
                  <a:lnTo>
                    <a:pt x="329" y="549"/>
                  </a:lnTo>
                  <a:lnTo>
                    <a:pt x="329" y="547"/>
                  </a:lnTo>
                  <a:lnTo>
                    <a:pt x="331" y="545"/>
                  </a:lnTo>
                  <a:lnTo>
                    <a:pt x="332" y="541"/>
                  </a:lnTo>
                  <a:lnTo>
                    <a:pt x="333" y="540"/>
                  </a:lnTo>
                  <a:lnTo>
                    <a:pt x="336" y="538"/>
                  </a:lnTo>
                  <a:lnTo>
                    <a:pt x="336" y="537"/>
                  </a:lnTo>
                  <a:lnTo>
                    <a:pt x="337" y="534"/>
                  </a:lnTo>
                  <a:lnTo>
                    <a:pt x="337" y="533"/>
                  </a:lnTo>
                  <a:lnTo>
                    <a:pt x="336" y="533"/>
                  </a:lnTo>
                  <a:lnTo>
                    <a:pt x="336" y="532"/>
                  </a:lnTo>
                  <a:lnTo>
                    <a:pt x="335" y="532"/>
                  </a:lnTo>
                  <a:lnTo>
                    <a:pt x="335" y="531"/>
                  </a:lnTo>
                  <a:lnTo>
                    <a:pt x="335" y="528"/>
                  </a:lnTo>
                  <a:lnTo>
                    <a:pt x="335" y="527"/>
                  </a:lnTo>
                  <a:lnTo>
                    <a:pt x="335" y="526"/>
                  </a:lnTo>
                  <a:lnTo>
                    <a:pt x="336" y="525"/>
                  </a:lnTo>
                  <a:lnTo>
                    <a:pt x="336" y="524"/>
                  </a:lnTo>
                  <a:lnTo>
                    <a:pt x="336" y="523"/>
                  </a:lnTo>
                  <a:lnTo>
                    <a:pt x="336" y="521"/>
                  </a:lnTo>
                  <a:lnTo>
                    <a:pt x="336" y="518"/>
                  </a:lnTo>
                  <a:lnTo>
                    <a:pt x="336" y="514"/>
                  </a:lnTo>
                  <a:lnTo>
                    <a:pt x="337" y="512"/>
                  </a:lnTo>
                  <a:lnTo>
                    <a:pt x="338" y="510"/>
                  </a:lnTo>
                  <a:lnTo>
                    <a:pt x="340" y="507"/>
                  </a:lnTo>
                  <a:lnTo>
                    <a:pt x="345" y="505"/>
                  </a:lnTo>
                  <a:lnTo>
                    <a:pt x="346" y="507"/>
                  </a:lnTo>
                  <a:lnTo>
                    <a:pt x="349" y="507"/>
                  </a:lnTo>
                  <a:lnTo>
                    <a:pt x="350" y="508"/>
                  </a:lnTo>
                  <a:lnTo>
                    <a:pt x="363" y="507"/>
                  </a:lnTo>
                  <a:lnTo>
                    <a:pt x="394" y="512"/>
                  </a:lnTo>
                  <a:lnTo>
                    <a:pt x="396" y="514"/>
                  </a:lnTo>
                  <a:lnTo>
                    <a:pt x="396" y="517"/>
                  </a:lnTo>
                  <a:lnTo>
                    <a:pt x="398" y="517"/>
                  </a:lnTo>
                  <a:lnTo>
                    <a:pt x="411" y="523"/>
                  </a:lnTo>
                  <a:lnTo>
                    <a:pt x="413" y="525"/>
                  </a:lnTo>
                  <a:lnTo>
                    <a:pt x="414" y="525"/>
                  </a:lnTo>
                  <a:lnTo>
                    <a:pt x="420" y="528"/>
                  </a:lnTo>
                  <a:lnTo>
                    <a:pt x="422" y="528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6" y="531"/>
                  </a:lnTo>
                  <a:lnTo>
                    <a:pt x="428" y="533"/>
                  </a:lnTo>
                  <a:lnTo>
                    <a:pt x="429" y="533"/>
                  </a:lnTo>
                  <a:lnTo>
                    <a:pt x="430" y="533"/>
                  </a:lnTo>
                  <a:lnTo>
                    <a:pt x="431" y="533"/>
                  </a:lnTo>
                  <a:lnTo>
                    <a:pt x="434" y="534"/>
                  </a:lnTo>
                  <a:lnTo>
                    <a:pt x="434" y="536"/>
                  </a:lnTo>
                  <a:lnTo>
                    <a:pt x="435" y="536"/>
                  </a:lnTo>
                  <a:lnTo>
                    <a:pt x="436" y="536"/>
                  </a:lnTo>
                  <a:lnTo>
                    <a:pt x="440" y="536"/>
                  </a:lnTo>
                  <a:lnTo>
                    <a:pt x="440" y="536"/>
                  </a:lnTo>
                  <a:lnTo>
                    <a:pt x="441" y="536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4" y="537"/>
                  </a:lnTo>
                  <a:lnTo>
                    <a:pt x="449" y="541"/>
                  </a:lnTo>
                  <a:lnTo>
                    <a:pt x="450" y="543"/>
                  </a:lnTo>
                  <a:lnTo>
                    <a:pt x="450" y="544"/>
                  </a:lnTo>
                  <a:lnTo>
                    <a:pt x="453" y="546"/>
                  </a:lnTo>
                  <a:lnTo>
                    <a:pt x="453" y="547"/>
                  </a:lnTo>
                  <a:lnTo>
                    <a:pt x="454" y="547"/>
                  </a:lnTo>
                  <a:lnTo>
                    <a:pt x="455" y="549"/>
                  </a:lnTo>
                  <a:lnTo>
                    <a:pt x="455" y="550"/>
                  </a:lnTo>
                  <a:lnTo>
                    <a:pt x="456" y="551"/>
                  </a:lnTo>
                  <a:lnTo>
                    <a:pt x="456" y="552"/>
                  </a:lnTo>
                  <a:lnTo>
                    <a:pt x="457" y="554"/>
                  </a:lnTo>
                  <a:lnTo>
                    <a:pt x="461" y="559"/>
                  </a:lnTo>
                  <a:lnTo>
                    <a:pt x="462" y="562"/>
                  </a:lnTo>
                  <a:lnTo>
                    <a:pt x="463" y="564"/>
                  </a:lnTo>
                  <a:lnTo>
                    <a:pt x="465" y="565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9" y="571"/>
                  </a:lnTo>
                  <a:lnTo>
                    <a:pt x="470" y="571"/>
                  </a:lnTo>
                  <a:lnTo>
                    <a:pt x="472" y="572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5" y="575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5" y="578"/>
                  </a:lnTo>
                  <a:lnTo>
                    <a:pt x="485" y="579"/>
                  </a:lnTo>
                  <a:lnTo>
                    <a:pt x="488" y="582"/>
                  </a:lnTo>
                  <a:lnTo>
                    <a:pt x="492" y="583"/>
                  </a:lnTo>
                  <a:lnTo>
                    <a:pt x="499" y="585"/>
                  </a:lnTo>
                  <a:lnTo>
                    <a:pt x="502" y="585"/>
                  </a:lnTo>
                  <a:lnTo>
                    <a:pt x="506" y="582"/>
                  </a:lnTo>
                  <a:lnTo>
                    <a:pt x="507" y="580"/>
                  </a:lnTo>
                  <a:lnTo>
                    <a:pt x="508" y="580"/>
                  </a:lnTo>
                  <a:lnTo>
                    <a:pt x="513" y="578"/>
                  </a:lnTo>
                  <a:lnTo>
                    <a:pt x="514" y="578"/>
                  </a:lnTo>
                  <a:lnTo>
                    <a:pt x="518" y="579"/>
                  </a:lnTo>
                  <a:lnTo>
                    <a:pt x="520" y="579"/>
                  </a:lnTo>
                  <a:lnTo>
                    <a:pt x="521" y="579"/>
                  </a:lnTo>
                  <a:lnTo>
                    <a:pt x="522" y="579"/>
                  </a:lnTo>
                  <a:lnTo>
                    <a:pt x="524" y="579"/>
                  </a:lnTo>
                  <a:lnTo>
                    <a:pt x="525" y="578"/>
                  </a:lnTo>
                  <a:lnTo>
                    <a:pt x="526" y="577"/>
                  </a:lnTo>
                  <a:lnTo>
                    <a:pt x="526" y="575"/>
                  </a:lnTo>
                  <a:lnTo>
                    <a:pt x="528" y="575"/>
                  </a:lnTo>
                  <a:lnTo>
                    <a:pt x="530" y="575"/>
                  </a:lnTo>
                  <a:lnTo>
                    <a:pt x="531" y="576"/>
                  </a:lnTo>
                  <a:lnTo>
                    <a:pt x="532" y="576"/>
                  </a:lnTo>
                  <a:lnTo>
                    <a:pt x="533" y="576"/>
                  </a:lnTo>
                  <a:lnTo>
                    <a:pt x="535" y="576"/>
                  </a:lnTo>
                  <a:lnTo>
                    <a:pt x="538" y="576"/>
                  </a:lnTo>
                  <a:lnTo>
                    <a:pt x="540" y="575"/>
                  </a:lnTo>
                  <a:lnTo>
                    <a:pt x="541" y="573"/>
                  </a:lnTo>
                  <a:lnTo>
                    <a:pt x="542" y="573"/>
                  </a:lnTo>
                  <a:lnTo>
                    <a:pt x="545" y="575"/>
                  </a:lnTo>
                  <a:lnTo>
                    <a:pt x="546" y="575"/>
                  </a:lnTo>
                  <a:lnTo>
                    <a:pt x="548" y="573"/>
                  </a:lnTo>
                  <a:lnTo>
                    <a:pt x="551" y="572"/>
                  </a:lnTo>
                  <a:lnTo>
                    <a:pt x="552" y="573"/>
                  </a:lnTo>
                  <a:lnTo>
                    <a:pt x="555" y="573"/>
                  </a:lnTo>
                  <a:lnTo>
                    <a:pt x="557" y="573"/>
                  </a:lnTo>
                  <a:lnTo>
                    <a:pt x="557" y="575"/>
                  </a:lnTo>
                  <a:lnTo>
                    <a:pt x="557" y="576"/>
                  </a:lnTo>
                  <a:lnTo>
                    <a:pt x="558" y="576"/>
                  </a:lnTo>
                  <a:lnTo>
                    <a:pt x="559" y="573"/>
                  </a:lnTo>
                  <a:lnTo>
                    <a:pt x="561" y="571"/>
                  </a:lnTo>
                  <a:lnTo>
                    <a:pt x="563" y="570"/>
                  </a:lnTo>
                  <a:lnTo>
                    <a:pt x="564" y="570"/>
                  </a:lnTo>
                  <a:lnTo>
                    <a:pt x="565" y="570"/>
                  </a:lnTo>
                  <a:lnTo>
                    <a:pt x="566" y="570"/>
                  </a:lnTo>
                  <a:lnTo>
                    <a:pt x="566" y="571"/>
                  </a:lnTo>
                  <a:lnTo>
                    <a:pt x="568" y="575"/>
                  </a:lnTo>
                  <a:lnTo>
                    <a:pt x="568" y="573"/>
                  </a:lnTo>
                  <a:lnTo>
                    <a:pt x="570" y="571"/>
                  </a:lnTo>
                  <a:lnTo>
                    <a:pt x="570" y="570"/>
                  </a:lnTo>
                  <a:lnTo>
                    <a:pt x="571" y="567"/>
                  </a:lnTo>
                  <a:lnTo>
                    <a:pt x="574" y="566"/>
                  </a:lnTo>
                  <a:lnTo>
                    <a:pt x="576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7" y="564"/>
                  </a:lnTo>
                  <a:lnTo>
                    <a:pt x="577" y="563"/>
                  </a:lnTo>
                  <a:lnTo>
                    <a:pt x="578" y="563"/>
                  </a:lnTo>
                  <a:lnTo>
                    <a:pt x="579" y="562"/>
                  </a:lnTo>
                  <a:lnTo>
                    <a:pt x="580" y="559"/>
                  </a:lnTo>
                  <a:lnTo>
                    <a:pt x="581" y="559"/>
                  </a:lnTo>
                  <a:lnTo>
                    <a:pt x="583" y="559"/>
                  </a:lnTo>
                  <a:lnTo>
                    <a:pt x="584" y="559"/>
                  </a:lnTo>
                  <a:lnTo>
                    <a:pt x="585" y="560"/>
                  </a:lnTo>
                  <a:lnTo>
                    <a:pt x="586" y="562"/>
                  </a:lnTo>
                  <a:lnTo>
                    <a:pt x="587" y="564"/>
                  </a:lnTo>
                  <a:lnTo>
                    <a:pt x="587" y="565"/>
                  </a:lnTo>
                  <a:lnTo>
                    <a:pt x="587" y="566"/>
                  </a:lnTo>
                  <a:lnTo>
                    <a:pt x="587" y="567"/>
                  </a:lnTo>
                  <a:lnTo>
                    <a:pt x="589" y="567"/>
                  </a:lnTo>
                  <a:lnTo>
                    <a:pt x="589" y="566"/>
                  </a:lnTo>
                  <a:lnTo>
                    <a:pt x="589" y="565"/>
                  </a:lnTo>
                  <a:lnTo>
                    <a:pt x="589" y="564"/>
                  </a:lnTo>
                  <a:lnTo>
                    <a:pt x="590" y="564"/>
                  </a:lnTo>
                  <a:lnTo>
                    <a:pt x="591" y="562"/>
                  </a:lnTo>
                  <a:lnTo>
                    <a:pt x="591" y="560"/>
                  </a:lnTo>
                  <a:lnTo>
                    <a:pt x="593" y="559"/>
                  </a:lnTo>
                  <a:lnTo>
                    <a:pt x="596" y="558"/>
                  </a:lnTo>
                  <a:lnTo>
                    <a:pt x="598" y="557"/>
                  </a:lnTo>
                  <a:lnTo>
                    <a:pt x="598" y="554"/>
                  </a:lnTo>
                  <a:lnTo>
                    <a:pt x="597" y="552"/>
                  </a:lnTo>
                  <a:lnTo>
                    <a:pt x="597" y="549"/>
                  </a:lnTo>
                  <a:lnTo>
                    <a:pt x="599" y="547"/>
                  </a:lnTo>
                  <a:lnTo>
                    <a:pt x="602" y="545"/>
                  </a:lnTo>
                  <a:lnTo>
                    <a:pt x="603" y="544"/>
                  </a:lnTo>
                  <a:lnTo>
                    <a:pt x="604" y="544"/>
                  </a:lnTo>
                  <a:lnTo>
                    <a:pt x="604" y="543"/>
                  </a:lnTo>
                  <a:lnTo>
                    <a:pt x="605" y="541"/>
                  </a:lnTo>
                  <a:lnTo>
                    <a:pt x="612" y="533"/>
                  </a:lnTo>
                  <a:lnTo>
                    <a:pt x="615" y="532"/>
                  </a:lnTo>
                  <a:lnTo>
                    <a:pt x="623" y="526"/>
                  </a:lnTo>
                  <a:lnTo>
                    <a:pt x="628" y="520"/>
                  </a:lnTo>
                  <a:lnTo>
                    <a:pt x="630" y="519"/>
                  </a:lnTo>
                  <a:lnTo>
                    <a:pt x="631" y="518"/>
                  </a:lnTo>
                  <a:lnTo>
                    <a:pt x="631" y="517"/>
                  </a:lnTo>
                  <a:lnTo>
                    <a:pt x="632" y="517"/>
                  </a:lnTo>
                  <a:lnTo>
                    <a:pt x="635" y="514"/>
                  </a:lnTo>
                  <a:lnTo>
                    <a:pt x="636" y="514"/>
                  </a:lnTo>
                  <a:lnTo>
                    <a:pt x="638" y="514"/>
                  </a:lnTo>
                  <a:lnTo>
                    <a:pt x="643" y="512"/>
                  </a:lnTo>
                  <a:lnTo>
                    <a:pt x="646" y="511"/>
                  </a:lnTo>
                  <a:lnTo>
                    <a:pt x="649" y="512"/>
                  </a:lnTo>
                  <a:lnTo>
                    <a:pt x="655" y="514"/>
                  </a:lnTo>
                  <a:lnTo>
                    <a:pt x="657" y="518"/>
                  </a:lnTo>
                  <a:lnTo>
                    <a:pt x="658" y="519"/>
                  </a:lnTo>
                  <a:lnTo>
                    <a:pt x="658" y="520"/>
                  </a:lnTo>
                  <a:lnTo>
                    <a:pt x="661" y="520"/>
                  </a:lnTo>
                  <a:lnTo>
                    <a:pt x="662" y="520"/>
                  </a:lnTo>
                  <a:lnTo>
                    <a:pt x="663" y="520"/>
                  </a:lnTo>
                  <a:lnTo>
                    <a:pt x="664" y="520"/>
                  </a:lnTo>
                  <a:lnTo>
                    <a:pt x="667" y="523"/>
                  </a:lnTo>
                  <a:lnTo>
                    <a:pt x="669" y="523"/>
                  </a:lnTo>
                  <a:lnTo>
                    <a:pt x="688" y="536"/>
                  </a:lnTo>
                  <a:lnTo>
                    <a:pt x="689" y="536"/>
                  </a:lnTo>
                  <a:lnTo>
                    <a:pt x="690" y="537"/>
                  </a:lnTo>
                  <a:lnTo>
                    <a:pt x="691" y="537"/>
                  </a:lnTo>
                  <a:lnTo>
                    <a:pt x="694" y="536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4"/>
                  </a:lnTo>
                  <a:lnTo>
                    <a:pt x="698" y="533"/>
                  </a:lnTo>
                  <a:lnTo>
                    <a:pt x="702" y="533"/>
                  </a:lnTo>
                  <a:lnTo>
                    <a:pt x="702" y="532"/>
                  </a:lnTo>
                  <a:lnTo>
                    <a:pt x="702" y="531"/>
                  </a:lnTo>
                  <a:lnTo>
                    <a:pt x="703" y="531"/>
                  </a:lnTo>
                  <a:lnTo>
                    <a:pt x="704" y="531"/>
                  </a:lnTo>
                  <a:lnTo>
                    <a:pt x="707" y="533"/>
                  </a:lnTo>
                  <a:lnTo>
                    <a:pt x="708" y="533"/>
                  </a:lnTo>
                  <a:lnTo>
                    <a:pt x="710" y="533"/>
                  </a:lnTo>
                  <a:lnTo>
                    <a:pt x="711" y="533"/>
                  </a:lnTo>
                  <a:lnTo>
                    <a:pt x="713" y="532"/>
                  </a:lnTo>
                  <a:lnTo>
                    <a:pt x="713" y="532"/>
                  </a:lnTo>
                  <a:lnTo>
                    <a:pt x="713" y="531"/>
                  </a:lnTo>
                  <a:lnTo>
                    <a:pt x="713" y="530"/>
                  </a:lnTo>
                  <a:lnTo>
                    <a:pt x="713" y="528"/>
                  </a:lnTo>
                  <a:lnTo>
                    <a:pt x="713" y="527"/>
                  </a:lnTo>
                  <a:lnTo>
                    <a:pt x="714" y="526"/>
                  </a:lnTo>
                  <a:lnTo>
                    <a:pt x="714" y="525"/>
                  </a:lnTo>
                  <a:lnTo>
                    <a:pt x="717" y="523"/>
                  </a:lnTo>
                  <a:lnTo>
                    <a:pt x="716" y="523"/>
                  </a:lnTo>
                  <a:lnTo>
                    <a:pt x="715" y="523"/>
                  </a:lnTo>
                  <a:lnTo>
                    <a:pt x="713" y="527"/>
                  </a:lnTo>
                  <a:lnTo>
                    <a:pt x="711" y="527"/>
                  </a:lnTo>
                  <a:lnTo>
                    <a:pt x="713" y="525"/>
                  </a:lnTo>
                  <a:lnTo>
                    <a:pt x="714" y="523"/>
                  </a:lnTo>
                  <a:lnTo>
                    <a:pt x="716" y="521"/>
                  </a:lnTo>
                  <a:lnTo>
                    <a:pt x="715" y="521"/>
                  </a:lnTo>
                  <a:lnTo>
                    <a:pt x="714" y="521"/>
                  </a:lnTo>
                  <a:lnTo>
                    <a:pt x="714" y="520"/>
                  </a:lnTo>
                  <a:lnTo>
                    <a:pt x="714" y="519"/>
                  </a:lnTo>
                  <a:lnTo>
                    <a:pt x="713" y="520"/>
                  </a:lnTo>
                  <a:lnTo>
                    <a:pt x="713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0" y="523"/>
                  </a:lnTo>
                  <a:lnTo>
                    <a:pt x="709" y="524"/>
                  </a:lnTo>
                  <a:lnTo>
                    <a:pt x="709" y="523"/>
                  </a:lnTo>
                  <a:lnTo>
                    <a:pt x="709" y="521"/>
                  </a:lnTo>
                  <a:lnTo>
                    <a:pt x="710" y="520"/>
                  </a:lnTo>
                  <a:lnTo>
                    <a:pt x="711" y="519"/>
                  </a:lnTo>
                  <a:lnTo>
                    <a:pt x="713" y="519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4" y="518"/>
                  </a:lnTo>
                  <a:lnTo>
                    <a:pt x="716" y="517"/>
                  </a:lnTo>
                  <a:lnTo>
                    <a:pt x="723" y="517"/>
                  </a:lnTo>
                  <a:lnTo>
                    <a:pt x="726" y="515"/>
                  </a:lnTo>
                  <a:lnTo>
                    <a:pt x="727" y="514"/>
                  </a:lnTo>
                  <a:lnTo>
                    <a:pt x="729" y="512"/>
                  </a:lnTo>
                  <a:lnTo>
                    <a:pt x="730" y="511"/>
                  </a:lnTo>
                  <a:lnTo>
                    <a:pt x="732" y="511"/>
                  </a:lnTo>
                  <a:lnTo>
                    <a:pt x="733" y="510"/>
                  </a:lnTo>
                  <a:lnTo>
                    <a:pt x="737" y="505"/>
                  </a:lnTo>
                  <a:lnTo>
                    <a:pt x="740" y="502"/>
                  </a:lnTo>
                  <a:lnTo>
                    <a:pt x="741" y="501"/>
                  </a:lnTo>
                  <a:lnTo>
                    <a:pt x="745" y="502"/>
                  </a:lnTo>
                  <a:lnTo>
                    <a:pt x="747" y="505"/>
                  </a:lnTo>
                  <a:lnTo>
                    <a:pt x="749" y="507"/>
                  </a:lnTo>
                  <a:lnTo>
                    <a:pt x="754" y="513"/>
                  </a:lnTo>
                  <a:lnTo>
                    <a:pt x="755" y="514"/>
                  </a:lnTo>
                  <a:lnTo>
                    <a:pt x="755" y="515"/>
                  </a:lnTo>
                  <a:lnTo>
                    <a:pt x="755" y="523"/>
                  </a:lnTo>
                  <a:lnTo>
                    <a:pt x="755" y="524"/>
                  </a:lnTo>
                  <a:lnTo>
                    <a:pt x="756" y="525"/>
                  </a:lnTo>
                  <a:lnTo>
                    <a:pt x="756" y="527"/>
                  </a:lnTo>
                  <a:lnTo>
                    <a:pt x="756" y="528"/>
                  </a:lnTo>
                  <a:lnTo>
                    <a:pt x="755" y="530"/>
                  </a:lnTo>
                  <a:lnTo>
                    <a:pt x="754" y="532"/>
                  </a:lnTo>
                  <a:lnTo>
                    <a:pt x="754" y="533"/>
                  </a:lnTo>
                  <a:lnTo>
                    <a:pt x="753" y="533"/>
                  </a:lnTo>
                  <a:lnTo>
                    <a:pt x="745" y="537"/>
                  </a:lnTo>
                  <a:lnTo>
                    <a:pt x="743" y="537"/>
                  </a:lnTo>
                  <a:lnTo>
                    <a:pt x="742" y="538"/>
                  </a:lnTo>
                  <a:lnTo>
                    <a:pt x="740" y="543"/>
                  </a:lnTo>
                  <a:lnTo>
                    <a:pt x="736" y="544"/>
                  </a:lnTo>
                  <a:lnTo>
                    <a:pt x="736" y="545"/>
                  </a:lnTo>
                  <a:lnTo>
                    <a:pt x="735" y="545"/>
                  </a:lnTo>
                  <a:lnTo>
                    <a:pt x="735" y="546"/>
                  </a:lnTo>
                  <a:lnTo>
                    <a:pt x="734" y="547"/>
                  </a:lnTo>
                  <a:lnTo>
                    <a:pt x="734" y="549"/>
                  </a:lnTo>
                  <a:lnTo>
                    <a:pt x="733" y="550"/>
                  </a:lnTo>
                  <a:lnTo>
                    <a:pt x="732" y="550"/>
                  </a:lnTo>
                  <a:lnTo>
                    <a:pt x="732" y="551"/>
                  </a:lnTo>
                  <a:lnTo>
                    <a:pt x="730" y="553"/>
                  </a:lnTo>
                  <a:lnTo>
                    <a:pt x="729" y="553"/>
                  </a:lnTo>
                  <a:lnTo>
                    <a:pt x="728" y="553"/>
                  </a:lnTo>
                  <a:lnTo>
                    <a:pt x="727" y="554"/>
                  </a:lnTo>
                  <a:lnTo>
                    <a:pt x="724" y="558"/>
                  </a:lnTo>
                  <a:lnTo>
                    <a:pt x="724" y="559"/>
                  </a:lnTo>
                  <a:lnTo>
                    <a:pt x="726" y="562"/>
                  </a:lnTo>
                  <a:lnTo>
                    <a:pt x="726" y="563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9" y="567"/>
                  </a:lnTo>
                  <a:lnTo>
                    <a:pt x="730" y="569"/>
                  </a:lnTo>
                  <a:lnTo>
                    <a:pt x="732" y="570"/>
                  </a:lnTo>
                  <a:lnTo>
                    <a:pt x="736" y="579"/>
                  </a:lnTo>
                  <a:lnTo>
                    <a:pt x="739" y="586"/>
                  </a:lnTo>
                  <a:lnTo>
                    <a:pt x="739" y="588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61" y="589"/>
                  </a:lnTo>
                  <a:lnTo>
                    <a:pt x="761" y="589"/>
                  </a:lnTo>
                  <a:lnTo>
                    <a:pt x="762" y="58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E241636E-9276-4CEA-36FC-CBD5A8D5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9" y="2878138"/>
              <a:ext cx="1119188" cy="788988"/>
            </a:xfrm>
            <a:custGeom>
              <a:avLst/>
              <a:gdLst>
                <a:gd name="T0" fmla="*/ 672 w 705"/>
                <a:gd name="T1" fmla="*/ 312 h 497"/>
                <a:gd name="T2" fmla="*/ 649 w 705"/>
                <a:gd name="T3" fmla="*/ 323 h 497"/>
                <a:gd name="T4" fmla="*/ 637 w 705"/>
                <a:gd name="T5" fmla="*/ 331 h 497"/>
                <a:gd name="T6" fmla="*/ 593 w 705"/>
                <a:gd name="T7" fmla="*/ 307 h 497"/>
                <a:gd name="T8" fmla="*/ 589 w 705"/>
                <a:gd name="T9" fmla="*/ 276 h 497"/>
                <a:gd name="T10" fmla="*/ 583 w 705"/>
                <a:gd name="T11" fmla="*/ 249 h 497"/>
                <a:gd name="T12" fmla="*/ 588 w 705"/>
                <a:gd name="T13" fmla="*/ 223 h 497"/>
                <a:gd name="T14" fmla="*/ 596 w 705"/>
                <a:gd name="T15" fmla="*/ 204 h 497"/>
                <a:gd name="T16" fmla="*/ 591 w 705"/>
                <a:gd name="T17" fmla="*/ 167 h 497"/>
                <a:gd name="T18" fmla="*/ 578 w 705"/>
                <a:gd name="T19" fmla="*/ 138 h 497"/>
                <a:gd name="T20" fmla="*/ 559 w 705"/>
                <a:gd name="T21" fmla="*/ 117 h 497"/>
                <a:gd name="T22" fmla="*/ 546 w 705"/>
                <a:gd name="T23" fmla="*/ 93 h 497"/>
                <a:gd name="T24" fmla="*/ 535 w 705"/>
                <a:gd name="T25" fmla="*/ 79 h 497"/>
                <a:gd name="T26" fmla="*/ 520 w 705"/>
                <a:gd name="T27" fmla="*/ 52 h 497"/>
                <a:gd name="T28" fmla="*/ 516 w 705"/>
                <a:gd name="T29" fmla="*/ 32 h 497"/>
                <a:gd name="T30" fmla="*/ 503 w 705"/>
                <a:gd name="T31" fmla="*/ 16 h 497"/>
                <a:gd name="T32" fmla="*/ 489 w 705"/>
                <a:gd name="T33" fmla="*/ 2 h 497"/>
                <a:gd name="T34" fmla="*/ 451 w 705"/>
                <a:gd name="T35" fmla="*/ 8 h 497"/>
                <a:gd name="T36" fmla="*/ 419 w 705"/>
                <a:gd name="T37" fmla="*/ 36 h 497"/>
                <a:gd name="T38" fmla="*/ 330 w 705"/>
                <a:gd name="T39" fmla="*/ 49 h 497"/>
                <a:gd name="T40" fmla="*/ 296 w 705"/>
                <a:gd name="T41" fmla="*/ 43 h 497"/>
                <a:gd name="T42" fmla="*/ 246 w 705"/>
                <a:gd name="T43" fmla="*/ 30 h 497"/>
                <a:gd name="T44" fmla="*/ 213 w 705"/>
                <a:gd name="T45" fmla="*/ 22 h 497"/>
                <a:gd name="T46" fmla="*/ 191 w 705"/>
                <a:gd name="T47" fmla="*/ 43 h 497"/>
                <a:gd name="T48" fmla="*/ 161 w 705"/>
                <a:gd name="T49" fmla="*/ 55 h 497"/>
                <a:gd name="T50" fmla="*/ 144 w 705"/>
                <a:gd name="T51" fmla="*/ 75 h 497"/>
                <a:gd name="T52" fmla="*/ 119 w 705"/>
                <a:gd name="T53" fmla="*/ 114 h 497"/>
                <a:gd name="T54" fmla="*/ 103 w 705"/>
                <a:gd name="T55" fmla="*/ 139 h 497"/>
                <a:gd name="T56" fmla="*/ 94 w 705"/>
                <a:gd name="T57" fmla="*/ 164 h 497"/>
                <a:gd name="T58" fmla="*/ 77 w 705"/>
                <a:gd name="T59" fmla="*/ 185 h 497"/>
                <a:gd name="T60" fmla="*/ 67 w 705"/>
                <a:gd name="T61" fmla="*/ 221 h 497"/>
                <a:gd name="T62" fmla="*/ 43 w 705"/>
                <a:gd name="T63" fmla="*/ 222 h 497"/>
                <a:gd name="T64" fmla="*/ 27 w 705"/>
                <a:gd name="T65" fmla="*/ 236 h 497"/>
                <a:gd name="T66" fmla="*/ 18 w 705"/>
                <a:gd name="T67" fmla="*/ 260 h 497"/>
                <a:gd name="T68" fmla="*/ 38 w 705"/>
                <a:gd name="T69" fmla="*/ 276 h 497"/>
                <a:gd name="T70" fmla="*/ 38 w 705"/>
                <a:gd name="T71" fmla="*/ 306 h 497"/>
                <a:gd name="T72" fmla="*/ 68 w 705"/>
                <a:gd name="T73" fmla="*/ 326 h 497"/>
                <a:gd name="T74" fmla="*/ 89 w 705"/>
                <a:gd name="T75" fmla="*/ 348 h 497"/>
                <a:gd name="T76" fmla="*/ 85 w 705"/>
                <a:gd name="T77" fmla="*/ 360 h 497"/>
                <a:gd name="T78" fmla="*/ 85 w 705"/>
                <a:gd name="T79" fmla="*/ 375 h 497"/>
                <a:gd name="T80" fmla="*/ 128 w 705"/>
                <a:gd name="T81" fmla="*/ 392 h 497"/>
                <a:gd name="T82" fmla="*/ 153 w 705"/>
                <a:gd name="T83" fmla="*/ 391 h 497"/>
                <a:gd name="T84" fmla="*/ 183 w 705"/>
                <a:gd name="T85" fmla="*/ 405 h 497"/>
                <a:gd name="T86" fmla="*/ 168 w 705"/>
                <a:gd name="T87" fmla="*/ 416 h 497"/>
                <a:gd name="T88" fmla="*/ 209 w 705"/>
                <a:gd name="T89" fmla="*/ 455 h 497"/>
                <a:gd name="T90" fmla="*/ 223 w 705"/>
                <a:gd name="T91" fmla="*/ 473 h 497"/>
                <a:gd name="T92" fmla="*/ 331 w 705"/>
                <a:gd name="T93" fmla="*/ 488 h 497"/>
                <a:gd name="T94" fmla="*/ 396 w 705"/>
                <a:gd name="T95" fmla="*/ 495 h 497"/>
                <a:gd name="T96" fmla="*/ 438 w 705"/>
                <a:gd name="T97" fmla="*/ 460 h 497"/>
                <a:gd name="T98" fmla="*/ 511 w 705"/>
                <a:gd name="T99" fmla="*/ 446 h 497"/>
                <a:gd name="T100" fmla="*/ 567 w 705"/>
                <a:gd name="T101" fmla="*/ 462 h 497"/>
                <a:gd name="T102" fmla="*/ 623 w 705"/>
                <a:gd name="T103" fmla="*/ 473 h 497"/>
                <a:gd name="T104" fmla="*/ 626 w 705"/>
                <a:gd name="T105" fmla="*/ 434 h 497"/>
                <a:gd name="T106" fmla="*/ 641 w 705"/>
                <a:gd name="T107" fmla="*/ 401 h 497"/>
                <a:gd name="T108" fmla="*/ 633 w 705"/>
                <a:gd name="T109" fmla="*/ 401 h 497"/>
                <a:gd name="T110" fmla="*/ 643 w 705"/>
                <a:gd name="T111" fmla="*/ 392 h 497"/>
                <a:gd name="T112" fmla="*/ 645 w 705"/>
                <a:gd name="T113" fmla="*/ 386 h 497"/>
                <a:gd name="T114" fmla="*/ 647 w 705"/>
                <a:gd name="T115" fmla="*/ 382 h 497"/>
                <a:gd name="T116" fmla="*/ 642 w 705"/>
                <a:gd name="T117" fmla="*/ 366 h 497"/>
                <a:gd name="T118" fmla="*/ 661 w 705"/>
                <a:gd name="T119" fmla="*/ 360 h 497"/>
                <a:gd name="T120" fmla="*/ 662 w 705"/>
                <a:gd name="T121" fmla="*/ 379 h 497"/>
                <a:gd name="T122" fmla="*/ 693 w 705"/>
                <a:gd name="T123" fmla="*/ 374 h 497"/>
                <a:gd name="T124" fmla="*/ 701 w 705"/>
                <a:gd name="T125" fmla="*/ 34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5" h="497">
                  <a:moveTo>
                    <a:pt x="701" y="332"/>
                  </a:moveTo>
                  <a:lnTo>
                    <a:pt x="701" y="331"/>
                  </a:lnTo>
                  <a:lnTo>
                    <a:pt x="702" y="328"/>
                  </a:lnTo>
                  <a:lnTo>
                    <a:pt x="702" y="323"/>
                  </a:lnTo>
                  <a:lnTo>
                    <a:pt x="700" y="320"/>
                  </a:lnTo>
                  <a:lnTo>
                    <a:pt x="699" y="318"/>
                  </a:lnTo>
                  <a:lnTo>
                    <a:pt x="698" y="318"/>
                  </a:lnTo>
                  <a:lnTo>
                    <a:pt x="694" y="314"/>
                  </a:lnTo>
                  <a:lnTo>
                    <a:pt x="685" y="310"/>
                  </a:lnTo>
                  <a:lnTo>
                    <a:pt x="679" y="309"/>
                  </a:lnTo>
                  <a:lnTo>
                    <a:pt x="678" y="309"/>
                  </a:lnTo>
                  <a:lnTo>
                    <a:pt x="676" y="309"/>
                  </a:lnTo>
                  <a:lnTo>
                    <a:pt x="675" y="309"/>
                  </a:lnTo>
                  <a:lnTo>
                    <a:pt x="675" y="310"/>
                  </a:lnTo>
                  <a:lnTo>
                    <a:pt x="674" y="310"/>
                  </a:lnTo>
                  <a:lnTo>
                    <a:pt x="673" y="312"/>
                  </a:lnTo>
                  <a:lnTo>
                    <a:pt x="672" y="312"/>
                  </a:lnTo>
                  <a:lnTo>
                    <a:pt x="671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6" y="313"/>
                  </a:lnTo>
                  <a:lnTo>
                    <a:pt x="666" y="314"/>
                  </a:lnTo>
                  <a:lnTo>
                    <a:pt x="666" y="315"/>
                  </a:lnTo>
                  <a:lnTo>
                    <a:pt x="665" y="315"/>
                  </a:lnTo>
                  <a:lnTo>
                    <a:pt x="663" y="315"/>
                  </a:lnTo>
                  <a:lnTo>
                    <a:pt x="662" y="316"/>
                  </a:lnTo>
                  <a:lnTo>
                    <a:pt x="661" y="318"/>
                  </a:lnTo>
                  <a:lnTo>
                    <a:pt x="658" y="318"/>
                  </a:lnTo>
                  <a:lnTo>
                    <a:pt x="654" y="321"/>
                  </a:lnTo>
                  <a:lnTo>
                    <a:pt x="653" y="322"/>
                  </a:lnTo>
                  <a:lnTo>
                    <a:pt x="652" y="322"/>
                  </a:lnTo>
                  <a:lnTo>
                    <a:pt x="650" y="322"/>
                  </a:lnTo>
                  <a:lnTo>
                    <a:pt x="649" y="322"/>
                  </a:lnTo>
                  <a:lnTo>
                    <a:pt x="649" y="323"/>
                  </a:lnTo>
                  <a:lnTo>
                    <a:pt x="649" y="326"/>
                  </a:lnTo>
                  <a:lnTo>
                    <a:pt x="649" y="327"/>
                  </a:lnTo>
                  <a:lnTo>
                    <a:pt x="647" y="327"/>
                  </a:lnTo>
                  <a:lnTo>
                    <a:pt x="646" y="326"/>
                  </a:lnTo>
                  <a:lnTo>
                    <a:pt x="645" y="325"/>
                  </a:lnTo>
                  <a:lnTo>
                    <a:pt x="643" y="325"/>
                  </a:lnTo>
                  <a:lnTo>
                    <a:pt x="641" y="323"/>
                  </a:lnTo>
                  <a:lnTo>
                    <a:pt x="640" y="322"/>
                  </a:lnTo>
                  <a:lnTo>
                    <a:pt x="639" y="322"/>
                  </a:lnTo>
                  <a:lnTo>
                    <a:pt x="637" y="322"/>
                  </a:lnTo>
                  <a:lnTo>
                    <a:pt x="637" y="323"/>
                  </a:lnTo>
                  <a:lnTo>
                    <a:pt x="637" y="326"/>
                  </a:lnTo>
                  <a:lnTo>
                    <a:pt x="635" y="327"/>
                  </a:lnTo>
                  <a:lnTo>
                    <a:pt x="635" y="328"/>
                  </a:lnTo>
                  <a:lnTo>
                    <a:pt x="635" y="329"/>
                  </a:lnTo>
                  <a:lnTo>
                    <a:pt x="636" y="329"/>
                  </a:lnTo>
                  <a:lnTo>
                    <a:pt x="637" y="331"/>
                  </a:lnTo>
                  <a:lnTo>
                    <a:pt x="637" y="332"/>
                  </a:lnTo>
                  <a:lnTo>
                    <a:pt x="636" y="333"/>
                  </a:lnTo>
                  <a:lnTo>
                    <a:pt x="634" y="333"/>
                  </a:lnTo>
                  <a:lnTo>
                    <a:pt x="632" y="333"/>
                  </a:lnTo>
                  <a:lnTo>
                    <a:pt x="621" y="331"/>
                  </a:lnTo>
                  <a:lnTo>
                    <a:pt x="614" y="327"/>
                  </a:lnTo>
                  <a:lnTo>
                    <a:pt x="609" y="326"/>
                  </a:lnTo>
                  <a:lnTo>
                    <a:pt x="606" y="323"/>
                  </a:lnTo>
                  <a:lnTo>
                    <a:pt x="604" y="323"/>
                  </a:lnTo>
                  <a:lnTo>
                    <a:pt x="603" y="322"/>
                  </a:lnTo>
                  <a:lnTo>
                    <a:pt x="601" y="320"/>
                  </a:lnTo>
                  <a:lnTo>
                    <a:pt x="598" y="314"/>
                  </a:lnTo>
                  <a:lnTo>
                    <a:pt x="600" y="312"/>
                  </a:lnTo>
                  <a:lnTo>
                    <a:pt x="597" y="309"/>
                  </a:lnTo>
                  <a:lnTo>
                    <a:pt x="596" y="308"/>
                  </a:lnTo>
                  <a:lnTo>
                    <a:pt x="594" y="308"/>
                  </a:lnTo>
                  <a:lnTo>
                    <a:pt x="593" y="307"/>
                  </a:lnTo>
                  <a:lnTo>
                    <a:pt x="590" y="306"/>
                  </a:lnTo>
                  <a:lnTo>
                    <a:pt x="590" y="305"/>
                  </a:lnTo>
                  <a:lnTo>
                    <a:pt x="590" y="301"/>
                  </a:lnTo>
                  <a:lnTo>
                    <a:pt x="590" y="300"/>
                  </a:lnTo>
                  <a:lnTo>
                    <a:pt x="589" y="300"/>
                  </a:lnTo>
                  <a:lnTo>
                    <a:pt x="588" y="297"/>
                  </a:lnTo>
                  <a:lnTo>
                    <a:pt x="587" y="296"/>
                  </a:lnTo>
                  <a:lnTo>
                    <a:pt x="582" y="294"/>
                  </a:lnTo>
                  <a:lnTo>
                    <a:pt x="583" y="293"/>
                  </a:lnTo>
                  <a:lnTo>
                    <a:pt x="584" y="292"/>
                  </a:lnTo>
                  <a:lnTo>
                    <a:pt x="585" y="290"/>
                  </a:lnTo>
                  <a:lnTo>
                    <a:pt x="587" y="289"/>
                  </a:lnTo>
                  <a:lnTo>
                    <a:pt x="589" y="289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5" y="269"/>
                  </a:lnTo>
                  <a:lnTo>
                    <a:pt x="585" y="266"/>
                  </a:lnTo>
                  <a:lnTo>
                    <a:pt x="587" y="264"/>
                  </a:lnTo>
                  <a:lnTo>
                    <a:pt x="588" y="263"/>
                  </a:lnTo>
                  <a:lnTo>
                    <a:pt x="587" y="263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60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5" y="257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4" y="250"/>
                  </a:lnTo>
                  <a:lnTo>
                    <a:pt x="583" y="249"/>
                  </a:lnTo>
                  <a:lnTo>
                    <a:pt x="583" y="248"/>
                  </a:lnTo>
                  <a:lnTo>
                    <a:pt x="584" y="244"/>
                  </a:lnTo>
                  <a:lnTo>
                    <a:pt x="584" y="243"/>
                  </a:lnTo>
                  <a:lnTo>
                    <a:pt x="584" y="242"/>
                  </a:lnTo>
                  <a:lnTo>
                    <a:pt x="585" y="242"/>
                  </a:lnTo>
                  <a:lnTo>
                    <a:pt x="585" y="240"/>
                  </a:lnTo>
                  <a:lnTo>
                    <a:pt x="587" y="235"/>
                  </a:lnTo>
                  <a:lnTo>
                    <a:pt x="588" y="232"/>
                  </a:lnTo>
                  <a:lnTo>
                    <a:pt x="588" y="230"/>
                  </a:lnTo>
                  <a:lnTo>
                    <a:pt x="588" y="229"/>
                  </a:lnTo>
                  <a:lnTo>
                    <a:pt x="588" y="228"/>
                  </a:lnTo>
                  <a:lnTo>
                    <a:pt x="587" y="228"/>
                  </a:lnTo>
                  <a:lnTo>
                    <a:pt x="585" y="225"/>
                  </a:lnTo>
                  <a:lnTo>
                    <a:pt x="585" y="224"/>
                  </a:lnTo>
                  <a:lnTo>
                    <a:pt x="587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2"/>
                  </a:lnTo>
                  <a:lnTo>
                    <a:pt x="588" y="221"/>
                  </a:lnTo>
                  <a:lnTo>
                    <a:pt x="589" y="221"/>
                  </a:lnTo>
                  <a:lnTo>
                    <a:pt x="590" y="221"/>
                  </a:lnTo>
                  <a:lnTo>
                    <a:pt x="591" y="219"/>
                  </a:lnTo>
                  <a:lnTo>
                    <a:pt x="591" y="217"/>
                  </a:lnTo>
                  <a:lnTo>
                    <a:pt x="593" y="217"/>
                  </a:lnTo>
                  <a:lnTo>
                    <a:pt x="593" y="216"/>
                  </a:lnTo>
                  <a:lnTo>
                    <a:pt x="591" y="214"/>
                  </a:lnTo>
                  <a:lnTo>
                    <a:pt x="591" y="212"/>
                  </a:lnTo>
                  <a:lnTo>
                    <a:pt x="593" y="212"/>
                  </a:lnTo>
                  <a:lnTo>
                    <a:pt x="594" y="211"/>
                  </a:lnTo>
                  <a:lnTo>
                    <a:pt x="594" y="208"/>
                  </a:lnTo>
                  <a:lnTo>
                    <a:pt x="595" y="208"/>
                  </a:lnTo>
                  <a:lnTo>
                    <a:pt x="595" y="206"/>
                  </a:lnTo>
                  <a:lnTo>
                    <a:pt x="595" y="205"/>
                  </a:lnTo>
                  <a:lnTo>
                    <a:pt x="596" y="204"/>
                  </a:lnTo>
                  <a:lnTo>
                    <a:pt x="596" y="203"/>
                  </a:lnTo>
                  <a:lnTo>
                    <a:pt x="596" y="199"/>
                  </a:lnTo>
                  <a:lnTo>
                    <a:pt x="596" y="198"/>
                  </a:lnTo>
                  <a:lnTo>
                    <a:pt x="595" y="198"/>
                  </a:lnTo>
                  <a:lnTo>
                    <a:pt x="594" y="196"/>
                  </a:lnTo>
                  <a:lnTo>
                    <a:pt x="594" y="195"/>
                  </a:lnTo>
                  <a:lnTo>
                    <a:pt x="594" y="192"/>
                  </a:lnTo>
                  <a:lnTo>
                    <a:pt x="595" y="191"/>
                  </a:lnTo>
                  <a:lnTo>
                    <a:pt x="595" y="189"/>
                  </a:lnTo>
                  <a:lnTo>
                    <a:pt x="595" y="188"/>
                  </a:lnTo>
                  <a:lnTo>
                    <a:pt x="596" y="186"/>
                  </a:lnTo>
                  <a:lnTo>
                    <a:pt x="596" y="185"/>
                  </a:lnTo>
                  <a:lnTo>
                    <a:pt x="596" y="183"/>
                  </a:lnTo>
                  <a:lnTo>
                    <a:pt x="596" y="182"/>
                  </a:lnTo>
                  <a:lnTo>
                    <a:pt x="595" y="178"/>
                  </a:lnTo>
                  <a:lnTo>
                    <a:pt x="591" y="170"/>
                  </a:lnTo>
                  <a:lnTo>
                    <a:pt x="591" y="167"/>
                  </a:lnTo>
                  <a:lnTo>
                    <a:pt x="588" y="163"/>
                  </a:lnTo>
                  <a:lnTo>
                    <a:pt x="587" y="160"/>
                  </a:lnTo>
                  <a:lnTo>
                    <a:pt x="587" y="159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5" y="156"/>
                  </a:lnTo>
                  <a:lnTo>
                    <a:pt x="585" y="154"/>
                  </a:lnTo>
                  <a:lnTo>
                    <a:pt x="585" y="153"/>
                  </a:lnTo>
                  <a:lnTo>
                    <a:pt x="584" y="152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9"/>
                  </a:lnTo>
                  <a:lnTo>
                    <a:pt x="583" y="145"/>
                  </a:lnTo>
                  <a:lnTo>
                    <a:pt x="582" y="143"/>
                  </a:lnTo>
                  <a:lnTo>
                    <a:pt x="581" y="139"/>
                  </a:lnTo>
                  <a:lnTo>
                    <a:pt x="581" y="138"/>
                  </a:lnTo>
                  <a:lnTo>
                    <a:pt x="578" y="138"/>
                  </a:lnTo>
                  <a:lnTo>
                    <a:pt x="577" y="138"/>
                  </a:lnTo>
                  <a:lnTo>
                    <a:pt x="575" y="137"/>
                  </a:lnTo>
                  <a:lnTo>
                    <a:pt x="574" y="136"/>
                  </a:lnTo>
                  <a:lnTo>
                    <a:pt x="574" y="136"/>
                  </a:lnTo>
                  <a:lnTo>
                    <a:pt x="572" y="134"/>
                  </a:lnTo>
                  <a:lnTo>
                    <a:pt x="570" y="133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7" y="130"/>
                  </a:lnTo>
                  <a:lnTo>
                    <a:pt x="567" y="128"/>
                  </a:lnTo>
                  <a:lnTo>
                    <a:pt x="567" y="127"/>
                  </a:lnTo>
                  <a:lnTo>
                    <a:pt x="563" y="126"/>
                  </a:lnTo>
                  <a:lnTo>
                    <a:pt x="562" y="125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2" y="119"/>
                  </a:lnTo>
                  <a:lnTo>
                    <a:pt x="559" y="117"/>
                  </a:lnTo>
                  <a:lnTo>
                    <a:pt x="559" y="115"/>
                  </a:lnTo>
                  <a:lnTo>
                    <a:pt x="559" y="113"/>
                  </a:lnTo>
                  <a:lnTo>
                    <a:pt x="557" y="111"/>
                  </a:lnTo>
                  <a:lnTo>
                    <a:pt x="557" y="110"/>
                  </a:lnTo>
                  <a:lnTo>
                    <a:pt x="555" y="110"/>
                  </a:lnTo>
                  <a:lnTo>
                    <a:pt x="554" y="108"/>
                  </a:lnTo>
                  <a:lnTo>
                    <a:pt x="552" y="108"/>
                  </a:lnTo>
                  <a:lnTo>
                    <a:pt x="552" y="107"/>
                  </a:lnTo>
                  <a:lnTo>
                    <a:pt x="551" y="107"/>
                  </a:lnTo>
                  <a:lnTo>
                    <a:pt x="550" y="107"/>
                  </a:lnTo>
                  <a:lnTo>
                    <a:pt x="549" y="102"/>
                  </a:lnTo>
                  <a:lnTo>
                    <a:pt x="548" y="101"/>
                  </a:lnTo>
                  <a:lnTo>
                    <a:pt x="546" y="100"/>
                  </a:lnTo>
                  <a:lnTo>
                    <a:pt x="546" y="97"/>
                  </a:lnTo>
                  <a:lnTo>
                    <a:pt x="545" y="95"/>
                  </a:lnTo>
                  <a:lnTo>
                    <a:pt x="545" y="94"/>
                  </a:lnTo>
                  <a:lnTo>
                    <a:pt x="546" y="93"/>
                  </a:lnTo>
                  <a:lnTo>
                    <a:pt x="548" y="92"/>
                  </a:lnTo>
                  <a:lnTo>
                    <a:pt x="546" y="91"/>
                  </a:lnTo>
                  <a:lnTo>
                    <a:pt x="545" y="89"/>
                  </a:lnTo>
                  <a:lnTo>
                    <a:pt x="544" y="89"/>
                  </a:lnTo>
                  <a:lnTo>
                    <a:pt x="543" y="88"/>
                  </a:lnTo>
                  <a:lnTo>
                    <a:pt x="543" y="89"/>
                  </a:lnTo>
                  <a:lnTo>
                    <a:pt x="542" y="88"/>
                  </a:lnTo>
                  <a:lnTo>
                    <a:pt x="541" y="88"/>
                  </a:lnTo>
                  <a:lnTo>
                    <a:pt x="539" y="88"/>
                  </a:lnTo>
                  <a:lnTo>
                    <a:pt x="538" y="87"/>
                  </a:lnTo>
                  <a:lnTo>
                    <a:pt x="538" y="86"/>
                  </a:lnTo>
                  <a:lnTo>
                    <a:pt x="537" y="82"/>
                  </a:lnTo>
                  <a:lnTo>
                    <a:pt x="536" y="82"/>
                  </a:lnTo>
                  <a:lnTo>
                    <a:pt x="536" y="81"/>
                  </a:lnTo>
                  <a:lnTo>
                    <a:pt x="536" y="80"/>
                  </a:lnTo>
                  <a:lnTo>
                    <a:pt x="536" y="79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2" y="78"/>
                  </a:lnTo>
                  <a:lnTo>
                    <a:pt x="530" y="75"/>
                  </a:lnTo>
                  <a:lnTo>
                    <a:pt x="525" y="68"/>
                  </a:lnTo>
                  <a:lnTo>
                    <a:pt x="524" y="66"/>
                  </a:lnTo>
                  <a:lnTo>
                    <a:pt x="524" y="62"/>
                  </a:lnTo>
                  <a:lnTo>
                    <a:pt x="525" y="62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4" y="60"/>
                  </a:lnTo>
                  <a:lnTo>
                    <a:pt x="524" y="59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3" y="56"/>
                  </a:lnTo>
                  <a:lnTo>
                    <a:pt x="523" y="55"/>
                  </a:lnTo>
                  <a:lnTo>
                    <a:pt x="522" y="54"/>
                  </a:lnTo>
                  <a:lnTo>
                    <a:pt x="520" y="52"/>
                  </a:lnTo>
                  <a:lnTo>
                    <a:pt x="523" y="50"/>
                  </a:lnTo>
                  <a:lnTo>
                    <a:pt x="522" y="49"/>
                  </a:lnTo>
                  <a:lnTo>
                    <a:pt x="520" y="49"/>
                  </a:lnTo>
                  <a:lnTo>
                    <a:pt x="519" y="48"/>
                  </a:lnTo>
                  <a:lnTo>
                    <a:pt x="519" y="45"/>
                  </a:lnTo>
                  <a:lnTo>
                    <a:pt x="519" y="43"/>
                  </a:lnTo>
                  <a:lnTo>
                    <a:pt x="518" y="42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7" y="39"/>
                  </a:lnTo>
                  <a:lnTo>
                    <a:pt x="517" y="37"/>
                  </a:lnTo>
                  <a:lnTo>
                    <a:pt x="516" y="37"/>
                  </a:lnTo>
                  <a:lnTo>
                    <a:pt x="515" y="36"/>
                  </a:lnTo>
                  <a:lnTo>
                    <a:pt x="516" y="35"/>
                  </a:lnTo>
                  <a:lnTo>
                    <a:pt x="516" y="34"/>
                  </a:lnTo>
                  <a:lnTo>
                    <a:pt x="516" y="33"/>
                  </a:lnTo>
                  <a:lnTo>
                    <a:pt x="516" y="32"/>
                  </a:lnTo>
                  <a:lnTo>
                    <a:pt x="515" y="33"/>
                  </a:lnTo>
                  <a:lnTo>
                    <a:pt x="513" y="30"/>
                  </a:lnTo>
                  <a:lnTo>
                    <a:pt x="512" y="29"/>
                  </a:lnTo>
                  <a:lnTo>
                    <a:pt x="510" y="30"/>
                  </a:lnTo>
                  <a:lnTo>
                    <a:pt x="510" y="29"/>
                  </a:lnTo>
                  <a:lnTo>
                    <a:pt x="511" y="28"/>
                  </a:lnTo>
                  <a:lnTo>
                    <a:pt x="511" y="27"/>
                  </a:lnTo>
                  <a:lnTo>
                    <a:pt x="510" y="26"/>
                  </a:lnTo>
                  <a:lnTo>
                    <a:pt x="507" y="24"/>
                  </a:lnTo>
                  <a:lnTo>
                    <a:pt x="506" y="22"/>
                  </a:lnTo>
                  <a:lnTo>
                    <a:pt x="505" y="20"/>
                  </a:lnTo>
                  <a:lnTo>
                    <a:pt x="506" y="20"/>
                  </a:lnTo>
                  <a:lnTo>
                    <a:pt x="506" y="19"/>
                  </a:lnTo>
                  <a:lnTo>
                    <a:pt x="506" y="17"/>
                  </a:lnTo>
                  <a:lnTo>
                    <a:pt x="505" y="16"/>
                  </a:lnTo>
                  <a:lnTo>
                    <a:pt x="504" y="17"/>
                  </a:lnTo>
                  <a:lnTo>
                    <a:pt x="503" y="16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4"/>
                  </a:lnTo>
                  <a:lnTo>
                    <a:pt x="503" y="13"/>
                  </a:lnTo>
                  <a:lnTo>
                    <a:pt x="500" y="11"/>
                  </a:lnTo>
                  <a:lnTo>
                    <a:pt x="499" y="10"/>
                  </a:lnTo>
                  <a:lnTo>
                    <a:pt x="499" y="9"/>
                  </a:lnTo>
                  <a:lnTo>
                    <a:pt x="498" y="8"/>
                  </a:lnTo>
                  <a:lnTo>
                    <a:pt x="498" y="9"/>
                  </a:lnTo>
                  <a:lnTo>
                    <a:pt x="497" y="10"/>
                  </a:lnTo>
                  <a:lnTo>
                    <a:pt x="496" y="10"/>
                  </a:lnTo>
                  <a:lnTo>
                    <a:pt x="496" y="9"/>
                  </a:lnTo>
                  <a:lnTo>
                    <a:pt x="496" y="8"/>
                  </a:lnTo>
                  <a:lnTo>
                    <a:pt x="493" y="4"/>
                  </a:lnTo>
                  <a:lnTo>
                    <a:pt x="492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6" y="3"/>
                  </a:lnTo>
                  <a:lnTo>
                    <a:pt x="484" y="2"/>
                  </a:lnTo>
                  <a:lnTo>
                    <a:pt x="484" y="1"/>
                  </a:lnTo>
                  <a:lnTo>
                    <a:pt x="483" y="2"/>
                  </a:lnTo>
                  <a:lnTo>
                    <a:pt x="482" y="2"/>
                  </a:lnTo>
                  <a:lnTo>
                    <a:pt x="480" y="0"/>
                  </a:lnTo>
                  <a:lnTo>
                    <a:pt x="478" y="0"/>
                  </a:lnTo>
                  <a:lnTo>
                    <a:pt x="474" y="2"/>
                  </a:lnTo>
                  <a:lnTo>
                    <a:pt x="472" y="3"/>
                  </a:lnTo>
                  <a:lnTo>
                    <a:pt x="464" y="6"/>
                  </a:lnTo>
                  <a:lnTo>
                    <a:pt x="463" y="6"/>
                  </a:lnTo>
                  <a:lnTo>
                    <a:pt x="459" y="6"/>
                  </a:lnTo>
                  <a:lnTo>
                    <a:pt x="457" y="6"/>
                  </a:lnTo>
                  <a:lnTo>
                    <a:pt x="454" y="8"/>
                  </a:lnTo>
                  <a:lnTo>
                    <a:pt x="453" y="8"/>
                  </a:lnTo>
                  <a:lnTo>
                    <a:pt x="452" y="8"/>
                  </a:lnTo>
                  <a:lnTo>
                    <a:pt x="451" y="8"/>
                  </a:lnTo>
                  <a:lnTo>
                    <a:pt x="451" y="11"/>
                  </a:lnTo>
                  <a:lnTo>
                    <a:pt x="451" y="14"/>
                  </a:lnTo>
                  <a:lnTo>
                    <a:pt x="450" y="17"/>
                  </a:lnTo>
                  <a:lnTo>
                    <a:pt x="448" y="21"/>
                  </a:lnTo>
                  <a:lnTo>
                    <a:pt x="447" y="22"/>
                  </a:lnTo>
                  <a:lnTo>
                    <a:pt x="446" y="23"/>
                  </a:lnTo>
                  <a:lnTo>
                    <a:pt x="445" y="26"/>
                  </a:lnTo>
                  <a:lnTo>
                    <a:pt x="444" y="27"/>
                  </a:lnTo>
                  <a:lnTo>
                    <a:pt x="441" y="30"/>
                  </a:lnTo>
                  <a:lnTo>
                    <a:pt x="441" y="32"/>
                  </a:lnTo>
                  <a:lnTo>
                    <a:pt x="439" y="34"/>
                  </a:lnTo>
                  <a:lnTo>
                    <a:pt x="437" y="34"/>
                  </a:lnTo>
                  <a:lnTo>
                    <a:pt x="431" y="34"/>
                  </a:lnTo>
                  <a:lnTo>
                    <a:pt x="426" y="35"/>
                  </a:lnTo>
                  <a:lnTo>
                    <a:pt x="422" y="35"/>
                  </a:lnTo>
                  <a:lnTo>
                    <a:pt x="421" y="35"/>
                  </a:lnTo>
                  <a:lnTo>
                    <a:pt x="419" y="36"/>
                  </a:lnTo>
                  <a:lnTo>
                    <a:pt x="414" y="36"/>
                  </a:lnTo>
                  <a:lnTo>
                    <a:pt x="411" y="39"/>
                  </a:lnTo>
                  <a:lnTo>
                    <a:pt x="374" y="42"/>
                  </a:lnTo>
                  <a:lnTo>
                    <a:pt x="370" y="45"/>
                  </a:lnTo>
                  <a:lnTo>
                    <a:pt x="363" y="56"/>
                  </a:lnTo>
                  <a:lnTo>
                    <a:pt x="360" y="60"/>
                  </a:lnTo>
                  <a:lnTo>
                    <a:pt x="355" y="61"/>
                  </a:lnTo>
                  <a:lnTo>
                    <a:pt x="350" y="62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2"/>
                  </a:lnTo>
                  <a:lnTo>
                    <a:pt x="343" y="60"/>
                  </a:lnTo>
                  <a:lnTo>
                    <a:pt x="341" y="55"/>
                  </a:lnTo>
                  <a:lnTo>
                    <a:pt x="340" y="53"/>
                  </a:lnTo>
                  <a:lnTo>
                    <a:pt x="339" y="53"/>
                  </a:lnTo>
                  <a:lnTo>
                    <a:pt x="333" y="50"/>
                  </a:lnTo>
                  <a:lnTo>
                    <a:pt x="330" y="49"/>
                  </a:lnTo>
                  <a:lnTo>
                    <a:pt x="328" y="48"/>
                  </a:lnTo>
                  <a:lnTo>
                    <a:pt x="328" y="47"/>
                  </a:lnTo>
                  <a:lnTo>
                    <a:pt x="328" y="45"/>
                  </a:lnTo>
                  <a:lnTo>
                    <a:pt x="328" y="43"/>
                  </a:lnTo>
                  <a:lnTo>
                    <a:pt x="327" y="41"/>
                  </a:lnTo>
                  <a:lnTo>
                    <a:pt x="326" y="40"/>
                  </a:lnTo>
                  <a:lnTo>
                    <a:pt x="322" y="39"/>
                  </a:lnTo>
                  <a:lnTo>
                    <a:pt x="322" y="37"/>
                  </a:lnTo>
                  <a:lnTo>
                    <a:pt x="321" y="37"/>
                  </a:lnTo>
                  <a:lnTo>
                    <a:pt x="316" y="37"/>
                  </a:lnTo>
                  <a:lnTo>
                    <a:pt x="311" y="36"/>
                  </a:lnTo>
                  <a:lnTo>
                    <a:pt x="310" y="36"/>
                  </a:lnTo>
                  <a:lnTo>
                    <a:pt x="308" y="37"/>
                  </a:lnTo>
                  <a:lnTo>
                    <a:pt x="305" y="40"/>
                  </a:lnTo>
                  <a:lnTo>
                    <a:pt x="302" y="40"/>
                  </a:lnTo>
                  <a:lnTo>
                    <a:pt x="297" y="43"/>
                  </a:lnTo>
                  <a:lnTo>
                    <a:pt x="296" y="43"/>
                  </a:lnTo>
                  <a:lnTo>
                    <a:pt x="291" y="41"/>
                  </a:lnTo>
                  <a:lnTo>
                    <a:pt x="290" y="41"/>
                  </a:lnTo>
                  <a:lnTo>
                    <a:pt x="287" y="39"/>
                  </a:lnTo>
                  <a:lnTo>
                    <a:pt x="285" y="37"/>
                  </a:lnTo>
                  <a:lnTo>
                    <a:pt x="282" y="36"/>
                  </a:lnTo>
                  <a:lnTo>
                    <a:pt x="281" y="35"/>
                  </a:lnTo>
                  <a:lnTo>
                    <a:pt x="277" y="35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69" y="36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58" y="33"/>
                  </a:lnTo>
                  <a:lnTo>
                    <a:pt x="256" y="33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4" y="30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5" y="32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0" y="29"/>
                  </a:lnTo>
                  <a:lnTo>
                    <a:pt x="226" y="27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17" y="21"/>
                  </a:lnTo>
                  <a:lnTo>
                    <a:pt x="215" y="21"/>
                  </a:lnTo>
                  <a:lnTo>
                    <a:pt x="213" y="21"/>
                  </a:lnTo>
                  <a:lnTo>
                    <a:pt x="213" y="22"/>
                  </a:lnTo>
                  <a:lnTo>
                    <a:pt x="211" y="28"/>
                  </a:lnTo>
                  <a:lnTo>
                    <a:pt x="210" y="30"/>
                  </a:lnTo>
                  <a:lnTo>
                    <a:pt x="207" y="33"/>
                  </a:lnTo>
                  <a:lnTo>
                    <a:pt x="205" y="33"/>
                  </a:lnTo>
                  <a:lnTo>
                    <a:pt x="204" y="33"/>
                  </a:lnTo>
                  <a:lnTo>
                    <a:pt x="203" y="32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32"/>
                  </a:lnTo>
                  <a:lnTo>
                    <a:pt x="199" y="34"/>
                  </a:lnTo>
                  <a:lnTo>
                    <a:pt x="199" y="35"/>
                  </a:lnTo>
                  <a:lnTo>
                    <a:pt x="197" y="36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92" y="42"/>
                  </a:lnTo>
                  <a:lnTo>
                    <a:pt x="191" y="43"/>
                  </a:lnTo>
                  <a:lnTo>
                    <a:pt x="189" y="45"/>
                  </a:lnTo>
                  <a:lnTo>
                    <a:pt x="187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3" y="52"/>
                  </a:lnTo>
                  <a:lnTo>
                    <a:pt x="180" y="54"/>
                  </a:lnTo>
                  <a:lnTo>
                    <a:pt x="178" y="56"/>
                  </a:lnTo>
                  <a:lnTo>
                    <a:pt x="176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4" y="54"/>
                  </a:lnTo>
                  <a:lnTo>
                    <a:pt x="161" y="55"/>
                  </a:lnTo>
                  <a:lnTo>
                    <a:pt x="160" y="60"/>
                  </a:lnTo>
                  <a:lnTo>
                    <a:pt x="159" y="60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5" y="60"/>
                  </a:lnTo>
                  <a:lnTo>
                    <a:pt x="154" y="60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7" y="67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6" y="71"/>
                  </a:lnTo>
                  <a:lnTo>
                    <a:pt x="145" y="72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1" y="79"/>
                  </a:lnTo>
                  <a:lnTo>
                    <a:pt x="138" y="79"/>
                  </a:lnTo>
                  <a:lnTo>
                    <a:pt x="133" y="82"/>
                  </a:lnTo>
                  <a:lnTo>
                    <a:pt x="131" y="85"/>
                  </a:lnTo>
                  <a:lnTo>
                    <a:pt x="129" y="87"/>
                  </a:lnTo>
                  <a:lnTo>
                    <a:pt x="129" y="91"/>
                  </a:lnTo>
                  <a:lnTo>
                    <a:pt x="129" y="94"/>
                  </a:lnTo>
                  <a:lnTo>
                    <a:pt x="131" y="99"/>
                  </a:lnTo>
                  <a:lnTo>
                    <a:pt x="128" y="101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4" y="105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9" y="114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2"/>
                  </a:lnTo>
                  <a:lnTo>
                    <a:pt x="107" y="134"/>
                  </a:lnTo>
                  <a:lnTo>
                    <a:pt x="106" y="136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40"/>
                  </a:lnTo>
                  <a:lnTo>
                    <a:pt x="105" y="140"/>
                  </a:lnTo>
                  <a:lnTo>
                    <a:pt x="106" y="141"/>
                  </a:lnTo>
                  <a:lnTo>
                    <a:pt x="106" y="143"/>
                  </a:lnTo>
                  <a:lnTo>
                    <a:pt x="103" y="147"/>
                  </a:lnTo>
                  <a:lnTo>
                    <a:pt x="103" y="149"/>
                  </a:lnTo>
                  <a:lnTo>
                    <a:pt x="100" y="151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100" y="154"/>
                  </a:lnTo>
                  <a:lnTo>
                    <a:pt x="100" y="156"/>
                  </a:lnTo>
                  <a:lnTo>
                    <a:pt x="100" y="157"/>
                  </a:lnTo>
                  <a:lnTo>
                    <a:pt x="100" y="158"/>
                  </a:lnTo>
                  <a:lnTo>
                    <a:pt x="99" y="159"/>
                  </a:lnTo>
                  <a:lnTo>
                    <a:pt x="96" y="160"/>
                  </a:lnTo>
                  <a:lnTo>
                    <a:pt x="95" y="162"/>
                  </a:lnTo>
                  <a:lnTo>
                    <a:pt x="94" y="164"/>
                  </a:lnTo>
                  <a:lnTo>
                    <a:pt x="92" y="166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0"/>
                  </a:lnTo>
                  <a:lnTo>
                    <a:pt x="94" y="171"/>
                  </a:lnTo>
                  <a:lnTo>
                    <a:pt x="94" y="173"/>
                  </a:lnTo>
                  <a:lnTo>
                    <a:pt x="92" y="176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8" y="179"/>
                  </a:lnTo>
                  <a:lnTo>
                    <a:pt x="87" y="180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79" y="184"/>
                  </a:lnTo>
                  <a:lnTo>
                    <a:pt x="77" y="185"/>
                  </a:lnTo>
                  <a:lnTo>
                    <a:pt x="77" y="188"/>
                  </a:lnTo>
                  <a:lnTo>
                    <a:pt x="77" y="191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4" y="196"/>
                  </a:lnTo>
                  <a:lnTo>
                    <a:pt x="74" y="198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69" y="216"/>
                  </a:lnTo>
                  <a:lnTo>
                    <a:pt x="68" y="218"/>
                  </a:lnTo>
                  <a:lnTo>
                    <a:pt x="67" y="219"/>
                  </a:lnTo>
                  <a:lnTo>
                    <a:pt x="67" y="221"/>
                  </a:lnTo>
                  <a:lnTo>
                    <a:pt x="64" y="221"/>
                  </a:lnTo>
                  <a:lnTo>
                    <a:pt x="63" y="221"/>
                  </a:lnTo>
                  <a:lnTo>
                    <a:pt x="60" y="224"/>
                  </a:lnTo>
                  <a:lnTo>
                    <a:pt x="59" y="224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4" y="223"/>
                  </a:lnTo>
                  <a:lnTo>
                    <a:pt x="53" y="223"/>
                  </a:lnTo>
                  <a:lnTo>
                    <a:pt x="50" y="222"/>
                  </a:lnTo>
                  <a:lnTo>
                    <a:pt x="49" y="222"/>
                  </a:lnTo>
                  <a:lnTo>
                    <a:pt x="48" y="222"/>
                  </a:lnTo>
                  <a:lnTo>
                    <a:pt x="47" y="222"/>
                  </a:lnTo>
                  <a:lnTo>
                    <a:pt x="46" y="222"/>
                  </a:lnTo>
                  <a:lnTo>
                    <a:pt x="44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1" y="222"/>
                  </a:lnTo>
                  <a:lnTo>
                    <a:pt x="40" y="222"/>
                  </a:lnTo>
                  <a:lnTo>
                    <a:pt x="37" y="224"/>
                  </a:lnTo>
                  <a:lnTo>
                    <a:pt x="36" y="224"/>
                  </a:lnTo>
                  <a:lnTo>
                    <a:pt x="36" y="225"/>
                  </a:lnTo>
                  <a:lnTo>
                    <a:pt x="37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4" y="230"/>
                  </a:lnTo>
                  <a:lnTo>
                    <a:pt x="34" y="231"/>
                  </a:lnTo>
                  <a:lnTo>
                    <a:pt x="34" y="232"/>
                  </a:lnTo>
                  <a:lnTo>
                    <a:pt x="33" y="235"/>
                  </a:lnTo>
                  <a:lnTo>
                    <a:pt x="31" y="235"/>
                  </a:lnTo>
                  <a:lnTo>
                    <a:pt x="27" y="236"/>
                  </a:lnTo>
                  <a:lnTo>
                    <a:pt x="26" y="236"/>
                  </a:lnTo>
                  <a:lnTo>
                    <a:pt x="24" y="235"/>
                  </a:lnTo>
                  <a:lnTo>
                    <a:pt x="22" y="232"/>
                  </a:lnTo>
                  <a:lnTo>
                    <a:pt x="18" y="231"/>
                  </a:lnTo>
                  <a:lnTo>
                    <a:pt x="16" y="231"/>
                  </a:lnTo>
                  <a:lnTo>
                    <a:pt x="15" y="234"/>
                  </a:lnTo>
                  <a:lnTo>
                    <a:pt x="3" y="235"/>
                  </a:lnTo>
                  <a:lnTo>
                    <a:pt x="0" y="238"/>
                  </a:lnTo>
                  <a:lnTo>
                    <a:pt x="4" y="244"/>
                  </a:lnTo>
                  <a:lnTo>
                    <a:pt x="5" y="247"/>
                  </a:lnTo>
                  <a:lnTo>
                    <a:pt x="7" y="250"/>
                  </a:lnTo>
                  <a:lnTo>
                    <a:pt x="8" y="251"/>
                  </a:lnTo>
                  <a:lnTo>
                    <a:pt x="9" y="253"/>
                  </a:lnTo>
                  <a:lnTo>
                    <a:pt x="13" y="254"/>
                  </a:lnTo>
                  <a:lnTo>
                    <a:pt x="14" y="255"/>
                  </a:lnTo>
                  <a:lnTo>
                    <a:pt x="17" y="260"/>
                  </a:lnTo>
                  <a:lnTo>
                    <a:pt x="18" y="260"/>
                  </a:lnTo>
                  <a:lnTo>
                    <a:pt x="21" y="260"/>
                  </a:lnTo>
                  <a:lnTo>
                    <a:pt x="23" y="261"/>
                  </a:lnTo>
                  <a:lnTo>
                    <a:pt x="24" y="262"/>
                  </a:lnTo>
                  <a:lnTo>
                    <a:pt x="27" y="267"/>
                  </a:lnTo>
                  <a:lnTo>
                    <a:pt x="28" y="268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3"/>
                  </a:lnTo>
                  <a:lnTo>
                    <a:pt x="30" y="274"/>
                  </a:lnTo>
                  <a:lnTo>
                    <a:pt x="33" y="276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79"/>
                  </a:lnTo>
                  <a:lnTo>
                    <a:pt x="36" y="279"/>
                  </a:lnTo>
                  <a:lnTo>
                    <a:pt x="37" y="279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40" y="276"/>
                  </a:lnTo>
                  <a:lnTo>
                    <a:pt x="41" y="277"/>
                  </a:lnTo>
                  <a:lnTo>
                    <a:pt x="41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0" y="284"/>
                  </a:lnTo>
                  <a:lnTo>
                    <a:pt x="40" y="287"/>
                  </a:lnTo>
                  <a:lnTo>
                    <a:pt x="38" y="289"/>
                  </a:lnTo>
                  <a:lnTo>
                    <a:pt x="38" y="292"/>
                  </a:lnTo>
                  <a:lnTo>
                    <a:pt x="38" y="294"/>
                  </a:lnTo>
                  <a:lnTo>
                    <a:pt x="41" y="297"/>
                  </a:lnTo>
                  <a:lnTo>
                    <a:pt x="42" y="301"/>
                  </a:lnTo>
                  <a:lnTo>
                    <a:pt x="41" y="302"/>
                  </a:lnTo>
                  <a:lnTo>
                    <a:pt x="40" y="303"/>
                  </a:lnTo>
                  <a:lnTo>
                    <a:pt x="38" y="305"/>
                  </a:lnTo>
                  <a:lnTo>
                    <a:pt x="38" y="306"/>
                  </a:lnTo>
                  <a:lnTo>
                    <a:pt x="40" y="307"/>
                  </a:lnTo>
                  <a:lnTo>
                    <a:pt x="42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6" y="312"/>
                  </a:lnTo>
                  <a:lnTo>
                    <a:pt x="50" y="316"/>
                  </a:lnTo>
                  <a:lnTo>
                    <a:pt x="53" y="320"/>
                  </a:lnTo>
                  <a:lnTo>
                    <a:pt x="54" y="321"/>
                  </a:lnTo>
                  <a:lnTo>
                    <a:pt x="57" y="322"/>
                  </a:lnTo>
                  <a:lnTo>
                    <a:pt x="61" y="325"/>
                  </a:lnTo>
                  <a:lnTo>
                    <a:pt x="62" y="325"/>
                  </a:lnTo>
                  <a:lnTo>
                    <a:pt x="62" y="326"/>
                  </a:lnTo>
                  <a:lnTo>
                    <a:pt x="63" y="326"/>
                  </a:lnTo>
                  <a:lnTo>
                    <a:pt x="64" y="326"/>
                  </a:lnTo>
                  <a:lnTo>
                    <a:pt x="66" y="325"/>
                  </a:lnTo>
                  <a:lnTo>
                    <a:pt x="67" y="325"/>
                  </a:lnTo>
                  <a:lnTo>
                    <a:pt x="68" y="326"/>
                  </a:lnTo>
                  <a:lnTo>
                    <a:pt x="70" y="329"/>
                  </a:lnTo>
                  <a:lnTo>
                    <a:pt x="72" y="331"/>
                  </a:lnTo>
                  <a:lnTo>
                    <a:pt x="73" y="333"/>
                  </a:lnTo>
                  <a:lnTo>
                    <a:pt x="75" y="333"/>
                  </a:lnTo>
                  <a:lnTo>
                    <a:pt x="77" y="333"/>
                  </a:lnTo>
                  <a:lnTo>
                    <a:pt x="86" y="335"/>
                  </a:lnTo>
                  <a:lnTo>
                    <a:pt x="88" y="336"/>
                  </a:lnTo>
                  <a:lnTo>
                    <a:pt x="90" y="338"/>
                  </a:lnTo>
                  <a:lnTo>
                    <a:pt x="93" y="340"/>
                  </a:lnTo>
                  <a:lnTo>
                    <a:pt x="93" y="341"/>
                  </a:lnTo>
                  <a:lnTo>
                    <a:pt x="93" y="342"/>
                  </a:lnTo>
                  <a:lnTo>
                    <a:pt x="93" y="344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6"/>
                  </a:lnTo>
                  <a:lnTo>
                    <a:pt x="89" y="347"/>
                  </a:lnTo>
                  <a:lnTo>
                    <a:pt x="89" y="348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51"/>
                  </a:lnTo>
                  <a:lnTo>
                    <a:pt x="88" y="352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7" y="354"/>
                  </a:lnTo>
                  <a:lnTo>
                    <a:pt x="86" y="354"/>
                  </a:lnTo>
                  <a:lnTo>
                    <a:pt x="83" y="354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2" y="357"/>
                  </a:lnTo>
                  <a:lnTo>
                    <a:pt x="82" y="358"/>
                  </a:lnTo>
                  <a:lnTo>
                    <a:pt x="83" y="358"/>
                  </a:lnTo>
                  <a:lnTo>
                    <a:pt x="85" y="358"/>
                  </a:lnTo>
                  <a:lnTo>
                    <a:pt x="85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90" y="362"/>
                  </a:lnTo>
                  <a:lnTo>
                    <a:pt x="92" y="362"/>
                  </a:lnTo>
                  <a:lnTo>
                    <a:pt x="95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7"/>
                  </a:lnTo>
                  <a:lnTo>
                    <a:pt x="95" y="368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6" y="370"/>
                  </a:lnTo>
                  <a:lnTo>
                    <a:pt x="83" y="371"/>
                  </a:lnTo>
                  <a:lnTo>
                    <a:pt x="82" y="371"/>
                  </a:lnTo>
                  <a:lnTo>
                    <a:pt x="81" y="372"/>
                  </a:lnTo>
                  <a:lnTo>
                    <a:pt x="81" y="374"/>
                  </a:lnTo>
                  <a:lnTo>
                    <a:pt x="82" y="374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3" y="380"/>
                  </a:lnTo>
                  <a:lnTo>
                    <a:pt x="98" y="379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2"/>
                  </a:lnTo>
                  <a:lnTo>
                    <a:pt x="101" y="385"/>
                  </a:lnTo>
                  <a:lnTo>
                    <a:pt x="101" y="387"/>
                  </a:lnTo>
                  <a:lnTo>
                    <a:pt x="105" y="390"/>
                  </a:lnTo>
                  <a:lnTo>
                    <a:pt x="108" y="391"/>
                  </a:lnTo>
                  <a:lnTo>
                    <a:pt x="112" y="391"/>
                  </a:lnTo>
                  <a:lnTo>
                    <a:pt x="115" y="390"/>
                  </a:lnTo>
                  <a:lnTo>
                    <a:pt x="119" y="388"/>
                  </a:lnTo>
                  <a:lnTo>
                    <a:pt x="120" y="388"/>
                  </a:lnTo>
                  <a:lnTo>
                    <a:pt x="121" y="388"/>
                  </a:lnTo>
                  <a:lnTo>
                    <a:pt x="128" y="392"/>
                  </a:lnTo>
                  <a:lnTo>
                    <a:pt x="129" y="392"/>
                  </a:lnTo>
                  <a:lnTo>
                    <a:pt x="131" y="392"/>
                  </a:lnTo>
                  <a:lnTo>
                    <a:pt x="133" y="398"/>
                  </a:lnTo>
                  <a:lnTo>
                    <a:pt x="133" y="399"/>
                  </a:lnTo>
                  <a:lnTo>
                    <a:pt x="133" y="400"/>
                  </a:lnTo>
                  <a:lnTo>
                    <a:pt x="133" y="401"/>
                  </a:lnTo>
                  <a:lnTo>
                    <a:pt x="134" y="403"/>
                  </a:lnTo>
                  <a:lnTo>
                    <a:pt x="135" y="403"/>
                  </a:lnTo>
                  <a:lnTo>
                    <a:pt x="135" y="404"/>
                  </a:lnTo>
                  <a:lnTo>
                    <a:pt x="137" y="406"/>
                  </a:lnTo>
                  <a:lnTo>
                    <a:pt x="138" y="407"/>
                  </a:lnTo>
                  <a:lnTo>
                    <a:pt x="140" y="408"/>
                  </a:lnTo>
                  <a:lnTo>
                    <a:pt x="141" y="408"/>
                  </a:lnTo>
                  <a:lnTo>
                    <a:pt x="144" y="408"/>
                  </a:lnTo>
                  <a:lnTo>
                    <a:pt x="145" y="407"/>
                  </a:lnTo>
                  <a:lnTo>
                    <a:pt x="153" y="392"/>
                  </a:lnTo>
                  <a:lnTo>
                    <a:pt x="153" y="391"/>
                  </a:lnTo>
                  <a:lnTo>
                    <a:pt x="154" y="390"/>
                  </a:lnTo>
                  <a:lnTo>
                    <a:pt x="157" y="390"/>
                  </a:lnTo>
                  <a:lnTo>
                    <a:pt x="158" y="388"/>
                  </a:lnTo>
                  <a:lnTo>
                    <a:pt x="161" y="385"/>
                  </a:lnTo>
                  <a:lnTo>
                    <a:pt x="164" y="385"/>
                  </a:lnTo>
                  <a:lnTo>
                    <a:pt x="165" y="385"/>
                  </a:lnTo>
                  <a:lnTo>
                    <a:pt x="166" y="386"/>
                  </a:lnTo>
                  <a:lnTo>
                    <a:pt x="172" y="392"/>
                  </a:lnTo>
                  <a:lnTo>
                    <a:pt x="174" y="393"/>
                  </a:lnTo>
                  <a:lnTo>
                    <a:pt x="177" y="394"/>
                  </a:lnTo>
                  <a:lnTo>
                    <a:pt x="183" y="394"/>
                  </a:lnTo>
                  <a:lnTo>
                    <a:pt x="184" y="395"/>
                  </a:lnTo>
                  <a:lnTo>
                    <a:pt x="187" y="400"/>
                  </a:lnTo>
                  <a:lnTo>
                    <a:pt x="186" y="401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3" y="405"/>
                  </a:lnTo>
                  <a:lnTo>
                    <a:pt x="181" y="404"/>
                  </a:lnTo>
                  <a:lnTo>
                    <a:pt x="179" y="403"/>
                  </a:lnTo>
                  <a:lnTo>
                    <a:pt x="177" y="401"/>
                  </a:lnTo>
                  <a:lnTo>
                    <a:pt x="176" y="401"/>
                  </a:lnTo>
                  <a:lnTo>
                    <a:pt x="174" y="401"/>
                  </a:lnTo>
                  <a:lnTo>
                    <a:pt x="173" y="403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2" y="407"/>
                  </a:lnTo>
                  <a:lnTo>
                    <a:pt x="171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6" y="410"/>
                  </a:lnTo>
                  <a:lnTo>
                    <a:pt x="166" y="411"/>
                  </a:lnTo>
                  <a:lnTo>
                    <a:pt x="166" y="413"/>
                  </a:lnTo>
                  <a:lnTo>
                    <a:pt x="167" y="416"/>
                  </a:lnTo>
                  <a:lnTo>
                    <a:pt x="168" y="416"/>
                  </a:lnTo>
                  <a:lnTo>
                    <a:pt x="168" y="417"/>
                  </a:lnTo>
                  <a:lnTo>
                    <a:pt x="168" y="419"/>
                  </a:lnTo>
                  <a:lnTo>
                    <a:pt x="170" y="421"/>
                  </a:lnTo>
                  <a:lnTo>
                    <a:pt x="172" y="424"/>
                  </a:lnTo>
                  <a:lnTo>
                    <a:pt x="174" y="426"/>
                  </a:lnTo>
                  <a:lnTo>
                    <a:pt x="177" y="427"/>
                  </a:lnTo>
                  <a:lnTo>
                    <a:pt x="180" y="429"/>
                  </a:lnTo>
                  <a:lnTo>
                    <a:pt x="181" y="429"/>
                  </a:lnTo>
                  <a:lnTo>
                    <a:pt x="183" y="431"/>
                  </a:lnTo>
                  <a:lnTo>
                    <a:pt x="183" y="436"/>
                  </a:lnTo>
                  <a:lnTo>
                    <a:pt x="183" y="437"/>
                  </a:lnTo>
                  <a:lnTo>
                    <a:pt x="198" y="449"/>
                  </a:lnTo>
                  <a:lnTo>
                    <a:pt x="200" y="449"/>
                  </a:lnTo>
                  <a:lnTo>
                    <a:pt x="204" y="449"/>
                  </a:lnTo>
                  <a:lnTo>
                    <a:pt x="206" y="450"/>
                  </a:lnTo>
                  <a:lnTo>
                    <a:pt x="207" y="451"/>
                  </a:lnTo>
                  <a:lnTo>
                    <a:pt x="209" y="455"/>
                  </a:lnTo>
                  <a:lnTo>
                    <a:pt x="207" y="457"/>
                  </a:lnTo>
                  <a:lnTo>
                    <a:pt x="204" y="459"/>
                  </a:lnTo>
                  <a:lnTo>
                    <a:pt x="203" y="459"/>
                  </a:lnTo>
                  <a:lnTo>
                    <a:pt x="199" y="460"/>
                  </a:lnTo>
                  <a:lnTo>
                    <a:pt x="198" y="460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7" y="478"/>
                  </a:lnTo>
                  <a:lnTo>
                    <a:pt x="199" y="478"/>
                  </a:lnTo>
                  <a:lnTo>
                    <a:pt x="210" y="478"/>
                  </a:lnTo>
                  <a:lnTo>
                    <a:pt x="215" y="477"/>
                  </a:lnTo>
                  <a:lnTo>
                    <a:pt x="217" y="476"/>
                  </a:lnTo>
                  <a:lnTo>
                    <a:pt x="219" y="476"/>
                  </a:lnTo>
                  <a:lnTo>
                    <a:pt x="223" y="473"/>
                  </a:lnTo>
                  <a:lnTo>
                    <a:pt x="230" y="473"/>
                  </a:lnTo>
                  <a:lnTo>
                    <a:pt x="242" y="473"/>
                  </a:lnTo>
                  <a:lnTo>
                    <a:pt x="249" y="478"/>
                  </a:lnTo>
                  <a:lnTo>
                    <a:pt x="251" y="478"/>
                  </a:lnTo>
                  <a:lnTo>
                    <a:pt x="252" y="478"/>
                  </a:lnTo>
                  <a:lnTo>
                    <a:pt x="259" y="477"/>
                  </a:lnTo>
                  <a:lnTo>
                    <a:pt x="261" y="478"/>
                  </a:lnTo>
                  <a:lnTo>
                    <a:pt x="265" y="479"/>
                  </a:lnTo>
                  <a:lnTo>
                    <a:pt x="291" y="486"/>
                  </a:lnTo>
                  <a:lnTo>
                    <a:pt x="304" y="485"/>
                  </a:lnTo>
                  <a:lnTo>
                    <a:pt x="305" y="485"/>
                  </a:lnTo>
                  <a:lnTo>
                    <a:pt x="308" y="485"/>
                  </a:lnTo>
                  <a:lnTo>
                    <a:pt x="311" y="482"/>
                  </a:lnTo>
                  <a:lnTo>
                    <a:pt x="315" y="481"/>
                  </a:lnTo>
                  <a:lnTo>
                    <a:pt x="317" y="482"/>
                  </a:lnTo>
                  <a:lnTo>
                    <a:pt x="328" y="486"/>
                  </a:lnTo>
                  <a:lnTo>
                    <a:pt x="331" y="488"/>
                  </a:lnTo>
                  <a:lnTo>
                    <a:pt x="335" y="488"/>
                  </a:lnTo>
                  <a:lnTo>
                    <a:pt x="352" y="486"/>
                  </a:lnTo>
                  <a:lnTo>
                    <a:pt x="360" y="490"/>
                  </a:lnTo>
                  <a:lnTo>
                    <a:pt x="370" y="491"/>
                  </a:lnTo>
                  <a:lnTo>
                    <a:pt x="373" y="491"/>
                  </a:lnTo>
                  <a:lnTo>
                    <a:pt x="375" y="492"/>
                  </a:lnTo>
                  <a:lnTo>
                    <a:pt x="376" y="494"/>
                  </a:lnTo>
                  <a:lnTo>
                    <a:pt x="379" y="495"/>
                  </a:lnTo>
                  <a:lnTo>
                    <a:pt x="381" y="497"/>
                  </a:lnTo>
                  <a:lnTo>
                    <a:pt x="383" y="497"/>
                  </a:lnTo>
                  <a:lnTo>
                    <a:pt x="386" y="497"/>
                  </a:lnTo>
                  <a:lnTo>
                    <a:pt x="388" y="496"/>
                  </a:lnTo>
                  <a:lnTo>
                    <a:pt x="389" y="495"/>
                  </a:lnTo>
                  <a:lnTo>
                    <a:pt x="391" y="495"/>
                  </a:lnTo>
                  <a:lnTo>
                    <a:pt x="394" y="495"/>
                  </a:lnTo>
                  <a:lnTo>
                    <a:pt x="395" y="495"/>
                  </a:lnTo>
                  <a:lnTo>
                    <a:pt x="396" y="495"/>
                  </a:lnTo>
                  <a:lnTo>
                    <a:pt x="399" y="494"/>
                  </a:lnTo>
                  <a:lnTo>
                    <a:pt x="400" y="494"/>
                  </a:lnTo>
                  <a:lnTo>
                    <a:pt x="402" y="492"/>
                  </a:lnTo>
                  <a:lnTo>
                    <a:pt x="404" y="491"/>
                  </a:lnTo>
                  <a:lnTo>
                    <a:pt x="405" y="490"/>
                  </a:lnTo>
                  <a:lnTo>
                    <a:pt x="409" y="490"/>
                  </a:lnTo>
                  <a:lnTo>
                    <a:pt x="412" y="489"/>
                  </a:lnTo>
                  <a:lnTo>
                    <a:pt x="414" y="485"/>
                  </a:lnTo>
                  <a:lnTo>
                    <a:pt x="417" y="483"/>
                  </a:lnTo>
                  <a:lnTo>
                    <a:pt x="419" y="481"/>
                  </a:lnTo>
                  <a:lnTo>
                    <a:pt x="422" y="477"/>
                  </a:lnTo>
                  <a:lnTo>
                    <a:pt x="422" y="476"/>
                  </a:lnTo>
                  <a:lnTo>
                    <a:pt x="424" y="475"/>
                  </a:lnTo>
                  <a:lnTo>
                    <a:pt x="433" y="468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0"/>
                  </a:lnTo>
                  <a:lnTo>
                    <a:pt x="439" y="459"/>
                  </a:lnTo>
                  <a:lnTo>
                    <a:pt x="446" y="458"/>
                  </a:lnTo>
                  <a:lnTo>
                    <a:pt x="452" y="455"/>
                  </a:lnTo>
                  <a:lnTo>
                    <a:pt x="453" y="455"/>
                  </a:lnTo>
                  <a:lnTo>
                    <a:pt x="460" y="453"/>
                  </a:lnTo>
                  <a:lnTo>
                    <a:pt x="474" y="452"/>
                  </a:lnTo>
                  <a:lnTo>
                    <a:pt x="477" y="451"/>
                  </a:lnTo>
                  <a:lnTo>
                    <a:pt x="478" y="451"/>
                  </a:lnTo>
                  <a:lnTo>
                    <a:pt x="479" y="450"/>
                  </a:lnTo>
                  <a:lnTo>
                    <a:pt x="480" y="450"/>
                  </a:lnTo>
                  <a:lnTo>
                    <a:pt x="482" y="449"/>
                  </a:lnTo>
                  <a:lnTo>
                    <a:pt x="485" y="449"/>
                  </a:lnTo>
                  <a:lnTo>
                    <a:pt x="487" y="449"/>
                  </a:lnTo>
                  <a:lnTo>
                    <a:pt x="496" y="445"/>
                  </a:lnTo>
                  <a:lnTo>
                    <a:pt x="503" y="444"/>
                  </a:lnTo>
                  <a:lnTo>
                    <a:pt x="505" y="443"/>
                  </a:lnTo>
                  <a:lnTo>
                    <a:pt x="511" y="446"/>
                  </a:lnTo>
                  <a:lnTo>
                    <a:pt x="519" y="447"/>
                  </a:lnTo>
                  <a:lnTo>
                    <a:pt x="520" y="449"/>
                  </a:lnTo>
                  <a:lnTo>
                    <a:pt x="523" y="449"/>
                  </a:lnTo>
                  <a:lnTo>
                    <a:pt x="524" y="449"/>
                  </a:lnTo>
                  <a:lnTo>
                    <a:pt x="524" y="451"/>
                  </a:lnTo>
                  <a:lnTo>
                    <a:pt x="524" y="453"/>
                  </a:lnTo>
                  <a:lnTo>
                    <a:pt x="529" y="455"/>
                  </a:lnTo>
                  <a:lnTo>
                    <a:pt x="529" y="456"/>
                  </a:lnTo>
                  <a:lnTo>
                    <a:pt x="531" y="458"/>
                  </a:lnTo>
                  <a:lnTo>
                    <a:pt x="531" y="459"/>
                  </a:lnTo>
                  <a:lnTo>
                    <a:pt x="546" y="459"/>
                  </a:lnTo>
                  <a:lnTo>
                    <a:pt x="551" y="458"/>
                  </a:lnTo>
                  <a:lnTo>
                    <a:pt x="552" y="458"/>
                  </a:lnTo>
                  <a:lnTo>
                    <a:pt x="554" y="462"/>
                  </a:lnTo>
                  <a:lnTo>
                    <a:pt x="557" y="466"/>
                  </a:lnTo>
                  <a:lnTo>
                    <a:pt x="562" y="465"/>
                  </a:lnTo>
                  <a:lnTo>
                    <a:pt x="567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7" y="477"/>
                  </a:lnTo>
                  <a:lnTo>
                    <a:pt x="580" y="478"/>
                  </a:lnTo>
                  <a:lnTo>
                    <a:pt x="594" y="485"/>
                  </a:lnTo>
                  <a:lnTo>
                    <a:pt x="609" y="488"/>
                  </a:lnTo>
                  <a:lnTo>
                    <a:pt x="621" y="488"/>
                  </a:lnTo>
                  <a:lnTo>
                    <a:pt x="621" y="486"/>
                  </a:lnTo>
                  <a:lnTo>
                    <a:pt x="621" y="485"/>
                  </a:lnTo>
                  <a:lnTo>
                    <a:pt x="621" y="484"/>
                  </a:lnTo>
                  <a:lnTo>
                    <a:pt x="621" y="483"/>
                  </a:lnTo>
                  <a:lnTo>
                    <a:pt x="622" y="482"/>
                  </a:lnTo>
                  <a:lnTo>
                    <a:pt x="621" y="481"/>
                  </a:lnTo>
                  <a:lnTo>
                    <a:pt x="622" y="481"/>
                  </a:lnTo>
                  <a:lnTo>
                    <a:pt x="622" y="479"/>
                  </a:lnTo>
                  <a:lnTo>
                    <a:pt x="623" y="475"/>
                  </a:lnTo>
                  <a:lnTo>
                    <a:pt x="623" y="473"/>
                  </a:lnTo>
                  <a:lnTo>
                    <a:pt x="626" y="470"/>
                  </a:lnTo>
                  <a:lnTo>
                    <a:pt x="626" y="468"/>
                  </a:lnTo>
                  <a:lnTo>
                    <a:pt x="627" y="465"/>
                  </a:lnTo>
                  <a:lnTo>
                    <a:pt x="627" y="463"/>
                  </a:lnTo>
                  <a:lnTo>
                    <a:pt x="628" y="462"/>
                  </a:lnTo>
                  <a:lnTo>
                    <a:pt x="628" y="460"/>
                  </a:lnTo>
                  <a:lnTo>
                    <a:pt x="627" y="455"/>
                  </a:lnTo>
                  <a:lnTo>
                    <a:pt x="626" y="447"/>
                  </a:lnTo>
                  <a:lnTo>
                    <a:pt x="624" y="445"/>
                  </a:lnTo>
                  <a:lnTo>
                    <a:pt x="626" y="444"/>
                  </a:lnTo>
                  <a:lnTo>
                    <a:pt x="627" y="443"/>
                  </a:lnTo>
                  <a:lnTo>
                    <a:pt x="628" y="444"/>
                  </a:lnTo>
                  <a:lnTo>
                    <a:pt x="628" y="443"/>
                  </a:lnTo>
                  <a:lnTo>
                    <a:pt x="628" y="442"/>
                  </a:lnTo>
                  <a:lnTo>
                    <a:pt x="628" y="440"/>
                  </a:lnTo>
                  <a:lnTo>
                    <a:pt x="627" y="437"/>
                  </a:lnTo>
                  <a:lnTo>
                    <a:pt x="626" y="434"/>
                  </a:lnTo>
                  <a:lnTo>
                    <a:pt x="624" y="433"/>
                  </a:lnTo>
                  <a:lnTo>
                    <a:pt x="624" y="430"/>
                  </a:lnTo>
                  <a:lnTo>
                    <a:pt x="626" y="427"/>
                  </a:lnTo>
                  <a:lnTo>
                    <a:pt x="626" y="426"/>
                  </a:lnTo>
                  <a:lnTo>
                    <a:pt x="627" y="425"/>
                  </a:lnTo>
                  <a:lnTo>
                    <a:pt x="628" y="424"/>
                  </a:lnTo>
                  <a:lnTo>
                    <a:pt x="629" y="424"/>
                  </a:lnTo>
                  <a:lnTo>
                    <a:pt x="629" y="425"/>
                  </a:lnTo>
                  <a:lnTo>
                    <a:pt x="630" y="423"/>
                  </a:lnTo>
                  <a:lnTo>
                    <a:pt x="630" y="420"/>
                  </a:lnTo>
                  <a:lnTo>
                    <a:pt x="637" y="412"/>
                  </a:lnTo>
                  <a:lnTo>
                    <a:pt x="640" y="410"/>
                  </a:lnTo>
                  <a:lnTo>
                    <a:pt x="646" y="400"/>
                  </a:lnTo>
                  <a:lnTo>
                    <a:pt x="646" y="399"/>
                  </a:lnTo>
                  <a:lnTo>
                    <a:pt x="645" y="400"/>
                  </a:lnTo>
                  <a:lnTo>
                    <a:pt x="642" y="401"/>
                  </a:lnTo>
                  <a:lnTo>
                    <a:pt x="641" y="401"/>
                  </a:lnTo>
                  <a:lnTo>
                    <a:pt x="640" y="403"/>
                  </a:lnTo>
                  <a:lnTo>
                    <a:pt x="637" y="406"/>
                  </a:lnTo>
                  <a:lnTo>
                    <a:pt x="637" y="407"/>
                  </a:lnTo>
                  <a:lnTo>
                    <a:pt x="636" y="408"/>
                  </a:lnTo>
                  <a:lnTo>
                    <a:pt x="636" y="411"/>
                  </a:lnTo>
                  <a:lnTo>
                    <a:pt x="635" y="412"/>
                  </a:lnTo>
                  <a:lnTo>
                    <a:pt x="635" y="413"/>
                  </a:lnTo>
                  <a:lnTo>
                    <a:pt x="634" y="412"/>
                  </a:lnTo>
                  <a:lnTo>
                    <a:pt x="634" y="411"/>
                  </a:lnTo>
                  <a:lnTo>
                    <a:pt x="634" y="407"/>
                  </a:lnTo>
                  <a:lnTo>
                    <a:pt x="635" y="405"/>
                  </a:lnTo>
                  <a:lnTo>
                    <a:pt x="636" y="404"/>
                  </a:lnTo>
                  <a:lnTo>
                    <a:pt x="635" y="403"/>
                  </a:lnTo>
                  <a:lnTo>
                    <a:pt x="634" y="401"/>
                  </a:lnTo>
                  <a:lnTo>
                    <a:pt x="634" y="403"/>
                  </a:lnTo>
                  <a:lnTo>
                    <a:pt x="633" y="403"/>
                  </a:lnTo>
                  <a:lnTo>
                    <a:pt x="633" y="401"/>
                  </a:lnTo>
                  <a:lnTo>
                    <a:pt x="634" y="400"/>
                  </a:lnTo>
                  <a:lnTo>
                    <a:pt x="637" y="399"/>
                  </a:lnTo>
                  <a:lnTo>
                    <a:pt x="636" y="399"/>
                  </a:lnTo>
                  <a:lnTo>
                    <a:pt x="635" y="399"/>
                  </a:lnTo>
                  <a:lnTo>
                    <a:pt x="635" y="398"/>
                  </a:lnTo>
                  <a:lnTo>
                    <a:pt x="635" y="397"/>
                  </a:lnTo>
                  <a:lnTo>
                    <a:pt x="634" y="397"/>
                  </a:lnTo>
                  <a:lnTo>
                    <a:pt x="635" y="395"/>
                  </a:lnTo>
                  <a:lnTo>
                    <a:pt x="635" y="394"/>
                  </a:lnTo>
                  <a:lnTo>
                    <a:pt x="636" y="394"/>
                  </a:lnTo>
                  <a:lnTo>
                    <a:pt x="637" y="394"/>
                  </a:lnTo>
                  <a:lnTo>
                    <a:pt x="637" y="395"/>
                  </a:lnTo>
                  <a:lnTo>
                    <a:pt x="636" y="398"/>
                  </a:lnTo>
                  <a:lnTo>
                    <a:pt x="637" y="397"/>
                  </a:lnTo>
                  <a:lnTo>
                    <a:pt x="640" y="395"/>
                  </a:lnTo>
                  <a:lnTo>
                    <a:pt x="641" y="394"/>
                  </a:lnTo>
                  <a:lnTo>
                    <a:pt x="643" y="392"/>
                  </a:lnTo>
                  <a:lnTo>
                    <a:pt x="645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8" y="391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9" y="388"/>
                  </a:lnTo>
                  <a:lnTo>
                    <a:pt x="650" y="390"/>
                  </a:lnTo>
                  <a:lnTo>
                    <a:pt x="650" y="392"/>
                  </a:lnTo>
                  <a:lnTo>
                    <a:pt x="649" y="392"/>
                  </a:lnTo>
                  <a:lnTo>
                    <a:pt x="648" y="394"/>
                  </a:lnTo>
                  <a:lnTo>
                    <a:pt x="649" y="394"/>
                  </a:lnTo>
                  <a:lnTo>
                    <a:pt x="650" y="392"/>
                  </a:lnTo>
                  <a:lnTo>
                    <a:pt x="652" y="391"/>
                  </a:lnTo>
                  <a:lnTo>
                    <a:pt x="652" y="390"/>
                  </a:lnTo>
                  <a:lnTo>
                    <a:pt x="650" y="388"/>
                  </a:lnTo>
                  <a:lnTo>
                    <a:pt x="645" y="386"/>
                  </a:lnTo>
                  <a:lnTo>
                    <a:pt x="646" y="388"/>
                  </a:lnTo>
                  <a:lnTo>
                    <a:pt x="645" y="391"/>
                  </a:lnTo>
                  <a:lnTo>
                    <a:pt x="642" y="392"/>
                  </a:lnTo>
                  <a:lnTo>
                    <a:pt x="641" y="392"/>
                  </a:lnTo>
                  <a:lnTo>
                    <a:pt x="637" y="393"/>
                  </a:lnTo>
                  <a:lnTo>
                    <a:pt x="636" y="393"/>
                  </a:lnTo>
                  <a:lnTo>
                    <a:pt x="636" y="392"/>
                  </a:lnTo>
                  <a:lnTo>
                    <a:pt x="637" y="391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7" y="390"/>
                  </a:lnTo>
                  <a:lnTo>
                    <a:pt x="637" y="387"/>
                  </a:lnTo>
                  <a:lnTo>
                    <a:pt x="637" y="386"/>
                  </a:lnTo>
                  <a:lnTo>
                    <a:pt x="637" y="385"/>
                  </a:lnTo>
                  <a:lnTo>
                    <a:pt x="642" y="382"/>
                  </a:lnTo>
                  <a:lnTo>
                    <a:pt x="643" y="382"/>
                  </a:lnTo>
                  <a:lnTo>
                    <a:pt x="647" y="382"/>
                  </a:lnTo>
                  <a:lnTo>
                    <a:pt x="647" y="381"/>
                  </a:lnTo>
                  <a:lnTo>
                    <a:pt x="648" y="381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48" y="377"/>
                  </a:lnTo>
                  <a:lnTo>
                    <a:pt x="647" y="377"/>
                  </a:lnTo>
                  <a:lnTo>
                    <a:pt x="647" y="375"/>
                  </a:lnTo>
                  <a:lnTo>
                    <a:pt x="648" y="375"/>
                  </a:lnTo>
                  <a:lnTo>
                    <a:pt x="649" y="374"/>
                  </a:lnTo>
                  <a:lnTo>
                    <a:pt x="645" y="371"/>
                  </a:lnTo>
                  <a:lnTo>
                    <a:pt x="643" y="370"/>
                  </a:lnTo>
                  <a:lnTo>
                    <a:pt x="642" y="370"/>
                  </a:lnTo>
                  <a:lnTo>
                    <a:pt x="642" y="368"/>
                  </a:lnTo>
                  <a:lnTo>
                    <a:pt x="642" y="367"/>
                  </a:lnTo>
                  <a:lnTo>
                    <a:pt x="642" y="366"/>
                  </a:lnTo>
                  <a:lnTo>
                    <a:pt x="643" y="366"/>
                  </a:lnTo>
                  <a:lnTo>
                    <a:pt x="642" y="365"/>
                  </a:lnTo>
                  <a:lnTo>
                    <a:pt x="642" y="364"/>
                  </a:lnTo>
                  <a:lnTo>
                    <a:pt x="642" y="362"/>
                  </a:lnTo>
                  <a:lnTo>
                    <a:pt x="643" y="361"/>
                  </a:lnTo>
                  <a:lnTo>
                    <a:pt x="646" y="359"/>
                  </a:lnTo>
                  <a:lnTo>
                    <a:pt x="647" y="359"/>
                  </a:lnTo>
                  <a:lnTo>
                    <a:pt x="648" y="359"/>
                  </a:lnTo>
                  <a:lnTo>
                    <a:pt x="649" y="358"/>
                  </a:lnTo>
                  <a:lnTo>
                    <a:pt x="649" y="357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5"/>
                  </a:lnTo>
                  <a:lnTo>
                    <a:pt x="654" y="357"/>
                  </a:lnTo>
                  <a:lnTo>
                    <a:pt x="656" y="357"/>
                  </a:lnTo>
                  <a:lnTo>
                    <a:pt x="660" y="359"/>
                  </a:lnTo>
                  <a:lnTo>
                    <a:pt x="661" y="360"/>
                  </a:lnTo>
                  <a:lnTo>
                    <a:pt x="660" y="361"/>
                  </a:lnTo>
                  <a:lnTo>
                    <a:pt x="656" y="362"/>
                  </a:lnTo>
                  <a:lnTo>
                    <a:pt x="655" y="364"/>
                  </a:lnTo>
                  <a:lnTo>
                    <a:pt x="656" y="371"/>
                  </a:lnTo>
                  <a:lnTo>
                    <a:pt x="656" y="372"/>
                  </a:lnTo>
                  <a:lnTo>
                    <a:pt x="658" y="374"/>
                  </a:lnTo>
                  <a:lnTo>
                    <a:pt x="658" y="373"/>
                  </a:lnTo>
                  <a:lnTo>
                    <a:pt x="659" y="373"/>
                  </a:lnTo>
                  <a:lnTo>
                    <a:pt x="660" y="373"/>
                  </a:lnTo>
                  <a:lnTo>
                    <a:pt x="660" y="372"/>
                  </a:lnTo>
                  <a:lnTo>
                    <a:pt x="660" y="371"/>
                  </a:lnTo>
                  <a:lnTo>
                    <a:pt x="660" y="370"/>
                  </a:lnTo>
                  <a:lnTo>
                    <a:pt x="662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3" y="377"/>
                  </a:lnTo>
                  <a:lnTo>
                    <a:pt x="662" y="379"/>
                  </a:lnTo>
                  <a:lnTo>
                    <a:pt x="660" y="380"/>
                  </a:lnTo>
                  <a:lnTo>
                    <a:pt x="656" y="381"/>
                  </a:lnTo>
                  <a:lnTo>
                    <a:pt x="654" y="382"/>
                  </a:lnTo>
                  <a:lnTo>
                    <a:pt x="652" y="382"/>
                  </a:lnTo>
                  <a:lnTo>
                    <a:pt x="650" y="384"/>
                  </a:lnTo>
                  <a:lnTo>
                    <a:pt x="650" y="385"/>
                  </a:lnTo>
                  <a:lnTo>
                    <a:pt x="652" y="387"/>
                  </a:lnTo>
                  <a:lnTo>
                    <a:pt x="652" y="388"/>
                  </a:lnTo>
                  <a:lnTo>
                    <a:pt x="653" y="390"/>
                  </a:lnTo>
                  <a:lnTo>
                    <a:pt x="654" y="387"/>
                  </a:lnTo>
                  <a:lnTo>
                    <a:pt x="656" y="385"/>
                  </a:lnTo>
                  <a:lnTo>
                    <a:pt x="665" y="379"/>
                  </a:lnTo>
                  <a:lnTo>
                    <a:pt x="666" y="378"/>
                  </a:lnTo>
                  <a:lnTo>
                    <a:pt x="675" y="378"/>
                  </a:lnTo>
                  <a:lnTo>
                    <a:pt x="691" y="375"/>
                  </a:lnTo>
                  <a:lnTo>
                    <a:pt x="692" y="375"/>
                  </a:lnTo>
                  <a:lnTo>
                    <a:pt x="693" y="374"/>
                  </a:lnTo>
                  <a:lnTo>
                    <a:pt x="694" y="375"/>
                  </a:lnTo>
                  <a:lnTo>
                    <a:pt x="694" y="374"/>
                  </a:lnTo>
                  <a:lnTo>
                    <a:pt x="695" y="373"/>
                  </a:lnTo>
                  <a:lnTo>
                    <a:pt x="697" y="373"/>
                  </a:lnTo>
                  <a:lnTo>
                    <a:pt x="697" y="372"/>
                  </a:lnTo>
                  <a:lnTo>
                    <a:pt x="698" y="372"/>
                  </a:lnTo>
                  <a:lnTo>
                    <a:pt x="698" y="371"/>
                  </a:lnTo>
                  <a:lnTo>
                    <a:pt x="697" y="368"/>
                  </a:lnTo>
                  <a:lnTo>
                    <a:pt x="699" y="366"/>
                  </a:lnTo>
                  <a:lnTo>
                    <a:pt x="699" y="364"/>
                  </a:lnTo>
                  <a:lnTo>
                    <a:pt x="699" y="364"/>
                  </a:lnTo>
                  <a:lnTo>
                    <a:pt x="699" y="361"/>
                  </a:lnTo>
                  <a:lnTo>
                    <a:pt x="699" y="360"/>
                  </a:lnTo>
                  <a:lnTo>
                    <a:pt x="700" y="359"/>
                  </a:lnTo>
                  <a:lnTo>
                    <a:pt x="700" y="355"/>
                  </a:lnTo>
                  <a:lnTo>
                    <a:pt x="701" y="353"/>
                  </a:lnTo>
                  <a:lnTo>
                    <a:pt x="701" y="344"/>
                  </a:lnTo>
                  <a:lnTo>
                    <a:pt x="702" y="341"/>
                  </a:lnTo>
                  <a:lnTo>
                    <a:pt x="705" y="339"/>
                  </a:lnTo>
                  <a:lnTo>
                    <a:pt x="702" y="339"/>
                  </a:lnTo>
                  <a:lnTo>
                    <a:pt x="700" y="338"/>
                  </a:lnTo>
                  <a:lnTo>
                    <a:pt x="700" y="335"/>
                  </a:lnTo>
                  <a:lnTo>
                    <a:pt x="699" y="335"/>
                  </a:lnTo>
                  <a:lnTo>
                    <a:pt x="699" y="334"/>
                  </a:lnTo>
                  <a:lnTo>
                    <a:pt x="700" y="334"/>
                  </a:lnTo>
                  <a:lnTo>
                    <a:pt x="701" y="334"/>
                  </a:lnTo>
                  <a:lnTo>
                    <a:pt x="701" y="333"/>
                  </a:lnTo>
                  <a:lnTo>
                    <a:pt x="701" y="33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1">
              <a:extLst>
                <a:ext uri="{FF2B5EF4-FFF2-40B4-BE49-F238E27FC236}">
                  <a16:creationId xmlns:a16="http://schemas.microsoft.com/office/drawing/2014/main" id="{82BA4EE5-9AF9-A8AC-F703-D0E7F659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795338"/>
              <a:ext cx="887413" cy="1778000"/>
            </a:xfrm>
            <a:custGeom>
              <a:avLst/>
              <a:gdLst>
                <a:gd name="T0" fmla="*/ 5 w 559"/>
                <a:gd name="T1" fmla="*/ 188 h 1120"/>
                <a:gd name="T2" fmla="*/ 22 w 559"/>
                <a:gd name="T3" fmla="*/ 221 h 1120"/>
                <a:gd name="T4" fmla="*/ 3 w 559"/>
                <a:gd name="T5" fmla="*/ 304 h 1120"/>
                <a:gd name="T6" fmla="*/ 32 w 559"/>
                <a:gd name="T7" fmla="*/ 284 h 1120"/>
                <a:gd name="T8" fmla="*/ 23 w 559"/>
                <a:gd name="T9" fmla="*/ 310 h 1120"/>
                <a:gd name="T10" fmla="*/ 13 w 559"/>
                <a:gd name="T11" fmla="*/ 359 h 1120"/>
                <a:gd name="T12" fmla="*/ 17 w 559"/>
                <a:gd name="T13" fmla="*/ 398 h 1120"/>
                <a:gd name="T14" fmla="*/ 20 w 559"/>
                <a:gd name="T15" fmla="*/ 423 h 1120"/>
                <a:gd name="T16" fmla="*/ 52 w 559"/>
                <a:gd name="T17" fmla="*/ 338 h 1120"/>
                <a:gd name="T18" fmla="*/ 50 w 559"/>
                <a:gd name="T19" fmla="*/ 378 h 1120"/>
                <a:gd name="T20" fmla="*/ 69 w 559"/>
                <a:gd name="T21" fmla="*/ 372 h 1120"/>
                <a:gd name="T22" fmla="*/ 83 w 559"/>
                <a:gd name="T23" fmla="*/ 441 h 1120"/>
                <a:gd name="T24" fmla="*/ 40 w 559"/>
                <a:gd name="T25" fmla="*/ 508 h 1120"/>
                <a:gd name="T26" fmla="*/ 95 w 559"/>
                <a:gd name="T27" fmla="*/ 541 h 1120"/>
                <a:gd name="T28" fmla="*/ 128 w 559"/>
                <a:gd name="T29" fmla="*/ 533 h 1120"/>
                <a:gd name="T30" fmla="*/ 182 w 559"/>
                <a:gd name="T31" fmla="*/ 509 h 1120"/>
                <a:gd name="T32" fmla="*/ 187 w 559"/>
                <a:gd name="T33" fmla="*/ 598 h 1120"/>
                <a:gd name="T34" fmla="*/ 219 w 559"/>
                <a:gd name="T35" fmla="*/ 615 h 1120"/>
                <a:gd name="T36" fmla="*/ 226 w 559"/>
                <a:gd name="T37" fmla="*/ 713 h 1120"/>
                <a:gd name="T38" fmla="*/ 141 w 559"/>
                <a:gd name="T39" fmla="*/ 714 h 1120"/>
                <a:gd name="T40" fmla="*/ 81 w 559"/>
                <a:gd name="T41" fmla="*/ 781 h 1120"/>
                <a:gd name="T42" fmla="*/ 124 w 559"/>
                <a:gd name="T43" fmla="*/ 795 h 1120"/>
                <a:gd name="T44" fmla="*/ 66 w 559"/>
                <a:gd name="T45" fmla="*/ 874 h 1120"/>
                <a:gd name="T46" fmla="*/ 36 w 559"/>
                <a:gd name="T47" fmla="*/ 910 h 1120"/>
                <a:gd name="T48" fmla="*/ 64 w 559"/>
                <a:gd name="T49" fmla="*/ 922 h 1120"/>
                <a:gd name="T50" fmla="*/ 115 w 559"/>
                <a:gd name="T51" fmla="*/ 923 h 1120"/>
                <a:gd name="T52" fmla="*/ 148 w 559"/>
                <a:gd name="T53" fmla="*/ 937 h 1120"/>
                <a:gd name="T54" fmla="*/ 247 w 559"/>
                <a:gd name="T55" fmla="*/ 908 h 1120"/>
                <a:gd name="T56" fmla="*/ 174 w 559"/>
                <a:gd name="T57" fmla="*/ 976 h 1120"/>
                <a:gd name="T58" fmla="*/ 74 w 559"/>
                <a:gd name="T59" fmla="*/ 1036 h 1120"/>
                <a:gd name="T60" fmla="*/ 24 w 559"/>
                <a:gd name="T61" fmla="*/ 1092 h 1120"/>
                <a:gd name="T62" fmla="*/ 50 w 559"/>
                <a:gd name="T63" fmla="*/ 1111 h 1120"/>
                <a:gd name="T64" fmla="*/ 101 w 559"/>
                <a:gd name="T65" fmla="*/ 1073 h 1120"/>
                <a:gd name="T66" fmla="*/ 128 w 559"/>
                <a:gd name="T67" fmla="*/ 1079 h 1120"/>
                <a:gd name="T68" fmla="*/ 173 w 559"/>
                <a:gd name="T69" fmla="*/ 1043 h 1120"/>
                <a:gd name="T70" fmla="*/ 280 w 559"/>
                <a:gd name="T71" fmla="*/ 1036 h 1120"/>
                <a:gd name="T72" fmla="*/ 319 w 559"/>
                <a:gd name="T73" fmla="*/ 1009 h 1120"/>
                <a:gd name="T74" fmla="*/ 371 w 559"/>
                <a:gd name="T75" fmla="*/ 1026 h 1120"/>
                <a:gd name="T76" fmla="*/ 532 w 559"/>
                <a:gd name="T77" fmla="*/ 967 h 1120"/>
                <a:gd name="T78" fmla="*/ 470 w 559"/>
                <a:gd name="T79" fmla="*/ 936 h 1120"/>
                <a:gd name="T80" fmla="*/ 494 w 559"/>
                <a:gd name="T81" fmla="*/ 905 h 1120"/>
                <a:gd name="T82" fmla="*/ 537 w 559"/>
                <a:gd name="T83" fmla="*/ 873 h 1120"/>
                <a:gd name="T84" fmla="*/ 462 w 559"/>
                <a:gd name="T85" fmla="*/ 766 h 1120"/>
                <a:gd name="T86" fmla="*/ 437 w 559"/>
                <a:gd name="T87" fmla="*/ 696 h 1120"/>
                <a:gd name="T88" fmla="*/ 437 w 559"/>
                <a:gd name="T89" fmla="*/ 684 h 1120"/>
                <a:gd name="T90" fmla="*/ 339 w 559"/>
                <a:gd name="T91" fmla="*/ 552 h 1120"/>
                <a:gd name="T92" fmla="*/ 311 w 559"/>
                <a:gd name="T93" fmla="*/ 467 h 1120"/>
                <a:gd name="T94" fmla="*/ 267 w 559"/>
                <a:gd name="T95" fmla="*/ 382 h 1120"/>
                <a:gd name="T96" fmla="*/ 146 w 559"/>
                <a:gd name="T97" fmla="*/ 359 h 1120"/>
                <a:gd name="T98" fmla="*/ 218 w 559"/>
                <a:gd name="T99" fmla="*/ 311 h 1120"/>
                <a:gd name="T100" fmla="*/ 260 w 559"/>
                <a:gd name="T101" fmla="*/ 254 h 1120"/>
                <a:gd name="T102" fmla="*/ 260 w 559"/>
                <a:gd name="T103" fmla="*/ 141 h 1120"/>
                <a:gd name="T104" fmla="*/ 159 w 559"/>
                <a:gd name="T105" fmla="*/ 147 h 1120"/>
                <a:gd name="T106" fmla="*/ 116 w 559"/>
                <a:gd name="T107" fmla="*/ 143 h 1120"/>
                <a:gd name="T108" fmla="*/ 118 w 559"/>
                <a:gd name="T109" fmla="*/ 121 h 1120"/>
                <a:gd name="T110" fmla="*/ 143 w 559"/>
                <a:gd name="T111" fmla="*/ 89 h 1120"/>
                <a:gd name="T112" fmla="*/ 176 w 559"/>
                <a:gd name="T113" fmla="*/ 7 h 1120"/>
                <a:gd name="T114" fmla="*/ 97 w 559"/>
                <a:gd name="T115" fmla="*/ 21 h 1120"/>
                <a:gd name="T116" fmla="*/ 52 w 559"/>
                <a:gd name="T117" fmla="*/ 20 h 1120"/>
                <a:gd name="T118" fmla="*/ 59 w 559"/>
                <a:gd name="T119" fmla="*/ 65 h 1120"/>
                <a:gd name="T120" fmla="*/ 24 w 559"/>
                <a:gd name="T121" fmla="*/ 90 h 1120"/>
                <a:gd name="T122" fmla="*/ 24 w 559"/>
                <a:gd name="T123" fmla="*/ 11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1120">
                  <a:moveTo>
                    <a:pt x="1" y="135"/>
                  </a:moveTo>
                  <a:lnTo>
                    <a:pt x="1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1" y="140"/>
                  </a:lnTo>
                  <a:lnTo>
                    <a:pt x="0" y="140"/>
                  </a:lnTo>
                  <a:lnTo>
                    <a:pt x="0" y="155"/>
                  </a:lnTo>
                  <a:lnTo>
                    <a:pt x="4" y="156"/>
                  </a:lnTo>
                  <a:lnTo>
                    <a:pt x="3" y="157"/>
                  </a:lnTo>
                  <a:lnTo>
                    <a:pt x="5" y="161"/>
                  </a:lnTo>
                  <a:lnTo>
                    <a:pt x="7" y="158"/>
                  </a:lnTo>
                  <a:lnTo>
                    <a:pt x="11" y="158"/>
                  </a:lnTo>
                  <a:lnTo>
                    <a:pt x="14" y="158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5" y="162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4" y="163"/>
                  </a:lnTo>
                  <a:lnTo>
                    <a:pt x="3" y="163"/>
                  </a:lnTo>
                  <a:lnTo>
                    <a:pt x="1" y="161"/>
                  </a:lnTo>
                  <a:lnTo>
                    <a:pt x="0" y="162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6" y="180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6" y="184"/>
                  </a:lnTo>
                  <a:lnTo>
                    <a:pt x="9" y="184"/>
                  </a:lnTo>
                  <a:lnTo>
                    <a:pt x="11" y="186"/>
                  </a:lnTo>
                  <a:lnTo>
                    <a:pt x="12" y="186"/>
                  </a:lnTo>
                  <a:lnTo>
                    <a:pt x="14" y="184"/>
                  </a:lnTo>
                  <a:lnTo>
                    <a:pt x="18" y="179"/>
                  </a:lnTo>
                  <a:lnTo>
                    <a:pt x="20" y="177"/>
                  </a:lnTo>
                  <a:lnTo>
                    <a:pt x="22" y="177"/>
                  </a:lnTo>
                  <a:lnTo>
                    <a:pt x="20" y="181"/>
                  </a:lnTo>
                  <a:lnTo>
                    <a:pt x="17" y="184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8"/>
                  </a:lnTo>
                  <a:lnTo>
                    <a:pt x="4" y="188"/>
                  </a:lnTo>
                  <a:lnTo>
                    <a:pt x="3" y="189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96"/>
                  </a:lnTo>
                  <a:lnTo>
                    <a:pt x="6" y="196"/>
                  </a:lnTo>
                  <a:lnTo>
                    <a:pt x="10" y="196"/>
                  </a:lnTo>
                  <a:lnTo>
                    <a:pt x="11" y="196"/>
                  </a:lnTo>
                  <a:lnTo>
                    <a:pt x="13" y="196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20" y="192"/>
                  </a:lnTo>
                  <a:lnTo>
                    <a:pt x="22" y="192"/>
                  </a:lnTo>
                  <a:lnTo>
                    <a:pt x="22" y="193"/>
                  </a:lnTo>
                  <a:lnTo>
                    <a:pt x="20" y="194"/>
                  </a:lnTo>
                  <a:lnTo>
                    <a:pt x="18" y="196"/>
                  </a:lnTo>
                  <a:lnTo>
                    <a:pt x="17" y="196"/>
                  </a:lnTo>
                  <a:lnTo>
                    <a:pt x="18" y="197"/>
                  </a:lnTo>
                  <a:lnTo>
                    <a:pt x="19" y="199"/>
                  </a:lnTo>
                  <a:lnTo>
                    <a:pt x="20" y="201"/>
                  </a:lnTo>
                  <a:lnTo>
                    <a:pt x="22" y="202"/>
                  </a:lnTo>
                  <a:lnTo>
                    <a:pt x="25" y="202"/>
                  </a:lnTo>
                  <a:lnTo>
                    <a:pt x="25" y="203"/>
                  </a:lnTo>
                  <a:lnTo>
                    <a:pt x="22" y="205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6" y="203"/>
                  </a:lnTo>
                  <a:lnTo>
                    <a:pt x="7" y="206"/>
                  </a:lnTo>
                  <a:lnTo>
                    <a:pt x="6" y="208"/>
                  </a:lnTo>
                  <a:lnTo>
                    <a:pt x="4" y="212"/>
                  </a:lnTo>
                  <a:lnTo>
                    <a:pt x="4" y="214"/>
                  </a:lnTo>
                  <a:lnTo>
                    <a:pt x="4" y="215"/>
                  </a:lnTo>
                  <a:lnTo>
                    <a:pt x="11" y="217"/>
                  </a:lnTo>
                  <a:lnTo>
                    <a:pt x="12" y="219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24" y="219"/>
                  </a:lnTo>
                  <a:lnTo>
                    <a:pt x="25" y="220"/>
                  </a:lnTo>
                  <a:lnTo>
                    <a:pt x="25" y="221"/>
                  </a:lnTo>
                  <a:lnTo>
                    <a:pt x="24" y="221"/>
                  </a:lnTo>
                  <a:lnTo>
                    <a:pt x="23" y="221"/>
                  </a:lnTo>
                  <a:lnTo>
                    <a:pt x="22" y="221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11" y="221"/>
                  </a:lnTo>
                  <a:lnTo>
                    <a:pt x="9" y="219"/>
                  </a:lnTo>
                  <a:lnTo>
                    <a:pt x="6" y="217"/>
                  </a:lnTo>
                  <a:lnTo>
                    <a:pt x="5" y="219"/>
                  </a:lnTo>
                  <a:lnTo>
                    <a:pt x="4" y="220"/>
                  </a:lnTo>
                  <a:lnTo>
                    <a:pt x="1" y="219"/>
                  </a:lnTo>
                  <a:lnTo>
                    <a:pt x="0" y="22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4" y="230"/>
                  </a:lnTo>
                  <a:lnTo>
                    <a:pt x="3" y="232"/>
                  </a:lnTo>
                  <a:lnTo>
                    <a:pt x="3" y="234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5"/>
                  </a:lnTo>
                  <a:lnTo>
                    <a:pt x="12" y="236"/>
                  </a:lnTo>
                  <a:lnTo>
                    <a:pt x="13" y="236"/>
                  </a:lnTo>
                  <a:lnTo>
                    <a:pt x="14" y="235"/>
                  </a:lnTo>
                  <a:lnTo>
                    <a:pt x="16" y="235"/>
                  </a:lnTo>
                  <a:lnTo>
                    <a:pt x="12" y="238"/>
                  </a:lnTo>
                  <a:lnTo>
                    <a:pt x="7" y="239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6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3" y="253"/>
                  </a:lnTo>
                  <a:lnTo>
                    <a:pt x="4" y="253"/>
                  </a:lnTo>
                  <a:lnTo>
                    <a:pt x="5" y="253"/>
                  </a:lnTo>
                  <a:lnTo>
                    <a:pt x="3" y="255"/>
                  </a:lnTo>
                  <a:lnTo>
                    <a:pt x="0" y="256"/>
                  </a:lnTo>
                  <a:lnTo>
                    <a:pt x="0" y="274"/>
                  </a:lnTo>
                  <a:lnTo>
                    <a:pt x="1" y="275"/>
                  </a:lnTo>
                  <a:lnTo>
                    <a:pt x="5" y="278"/>
                  </a:lnTo>
                  <a:lnTo>
                    <a:pt x="6" y="278"/>
                  </a:lnTo>
                  <a:lnTo>
                    <a:pt x="14" y="278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6" y="279"/>
                  </a:lnTo>
                  <a:lnTo>
                    <a:pt x="4" y="279"/>
                  </a:lnTo>
                  <a:lnTo>
                    <a:pt x="0" y="277"/>
                  </a:lnTo>
                  <a:lnTo>
                    <a:pt x="0" y="301"/>
                  </a:lnTo>
                  <a:lnTo>
                    <a:pt x="1" y="301"/>
                  </a:lnTo>
                  <a:lnTo>
                    <a:pt x="3" y="301"/>
                  </a:lnTo>
                  <a:lnTo>
                    <a:pt x="3" y="304"/>
                  </a:lnTo>
                  <a:lnTo>
                    <a:pt x="4" y="304"/>
                  </a:lnTo>
                  <a:lnTo>
                    <a:pt x="10" y="300"/>
                  </a:lnTo>
                  <a:lnTo>
                    <a:pt x="14" y="293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6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7" y="280"/>
                  </a:lnTo>
                  <a:lnTo>
                    <a:pt x="27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1" y="275"/>
                  </a:lnTo>
                  <a:lnTo>
                    <a:pt x="32" y="275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7"/>
                  </a:lnTo>
                  <a:lnTo>
                    <a:pt x="39" y="267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2" y="264"/>
                  </a:lnTo>
                  <a:lnTo>
                    <a:pt x="45" y="260"/>
                  </a:lnTo>
                  <a:lnTo>
                    <a:pt x="44" y="262"/>
                  </a:lnTo>
                  <a:lnTo>
                    <a:pt x="43" y="265"/>
                  </a:lnTo>
                  <a:lnTo>
                    <a:pt x="38" y="271"/>
                  </a:lnTo>
                  <a:lnTo>
                    <a:pt x="37" y="272"/>
                  </a:lnTo>
                  <a:lnTo>
                    <a:pt x="37" y="273"/>
                  </a:lnTo>
                  <a:lnTo>
                    <a:pt x="37" y="274"/>
                  </a:lnTo>
                  <a:lnTo>
                    <a:pt x="43" y="278"/>
                  </a:lnTo>
                  <a:lnTo>
                    <a:pt x="56" y="274"/>
                  </a:lnTo>
                  <a:lnTo>
                    <a:pt x="53" y="275"/>
                  </a:lnTo>
                  <a:lnTo>
                    <a:pt x="48" y="277"/>
                  </a:lnTo>
                  <a:lnTo>
                    <a:pt x="45" y="279"/>
                  </a:lnTo>
                  <a:lnTo>
                    <a:pt x="43" y="279"/>
                  </a:lnTo>
                  <a:lnTo>
                    <a:pt x="39" y="278"/>
                  </a:lnTo>
                  <a:lnTo>
                    <a:pt x="38" y="278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2" y="280"/>
                  </a:lnTo>
                  <a:lnTo>
                    <a:pt x="31" y="281"/>
                  </a:lnTo>
                  <a:lnTo>
                    <a:pt x="30" y="281"/>
                  </a:lnTo>
                  <a:lnTo>
                    <a:pt x="30" y="282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1" y="285"/>
                  </a:lnTo>
                  <a:lnTo>
                    <a:pt x="27" y="288"/>
                  </a:lnTo>
                  <a:lnTo>
                    <a:pt x="26" y="293"/>
                  </a:lnTo>
                  <a:lnTo>
                    <a:pt x="26" y="294"/>
                  </a:lnTo>
                  <a:lnTo>
                    <a:pt x="25" y="295"/>
                  </a:lnTo>
                  <a:lnTo>
                    <a:pt x="24" y="297"/>
                  </a:lnTo>
                  <a:lnTo>
                    <a:pt x="24" y="298"/>
                  </a:lnTo>
                  <a:lnTo>
                    <a:pt x="25" y="298"/>
                  </a:lnTo>
                  <a:lnTo>
                    <a:pt x="26" y="299"/>
                  </a:lnTo>
                  <a:lnTo>
                    <a:pt x="27" y="299"/>
                  </a:lnTo>
                  <a:lnTo>
                    <a:pt x="27" y="299"/>
                  </a:lnTo>
                  <a:lnTo>
                    <a:pt x="29" y="298"/>
                  </a:lnTo>
                  <a:lnTo>
                    <a:pt x="30" y="298"/>
                  </a:lnTo>
                  <a:lnTo>
                    <a:pt x="31" y="297"/>
                  </a:lnTo>
                  <a:lnTo>
                    <a:pt x="32" y="297"/>
                  </a:lnTo>
                  <a:lnTo>
                    <a:pt x="33" y="297"/>
                  </a:lnTo>
                  <a:lnTo>
                    <a:pt x="36" y="294"/>
                  </a:lnTo>
                  <a:lnTo>
                    <a:pt x="36" y="295"/>
                  </a:lnTo>
                  <a:lnTo>
                    <a:pt x="35" y="297"/>
                  </a:lnTo>
                  <a:lnTo>
                    <a:pt x="32" y="298"/>
                  </a:lnTo>
                  <a:lnTo>
                    <a:pt x="29" y="300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0" y="307"/>
                  </a:lnTo>
                  <a:lnTo>
                    <a:pt x="20" y="308"/>
                  </a:lnTo>
                  <a:lnTo>
                    <a:pt x="23" y="305"/>
                  </a:lnTo>
                  <a:lnTo>
                    <a:pt x="23" y="304"/>
                  </a:lnTo>
                  <a:lnTo>
                    <a:pt x="24" y="304"/>
                  </a:lnTo>
                  <a:lnTo>
                    <a:pt x="25" y="308"/>
                  </a:lnTo>
                  <a:lnTo>
                    <a:pt x="26" y="310"/>
                  </a:lnTo>
                  <a:lnTo>
                    <a:pt x="27" y="307"/>
                  </a:lnTo>
                  <a:lnTo>
                    <a:pt x="36" y="310"/>
                  </a:lnTo>
                  <a:lnTo>
                    <a:pt x="39" y="308"/>
                  </a:lnTo>
                  <a:lnTo>
                    <a:pt x="40" y="308"/>
                  </a:lnTo>
                  <a:lnTo>
                    <a:pt x="42" y="305"/>
                  </a:lnTo>
                  <a:lnTo>
                    <a:pt x="45" y="303"/>
                  </a:lnTo>
                  <a:lnTo>
                    <a:pt x="46" y="300"/>
                  </a:lnTo>
                  <a:lnTo>
                    <a:pt x="48" y="298"/>
                  </a:lnTo>
                  <a:lnTo>
                    <a:pt x="49" y="295"/>
                  </a:lnTo>
                  <a:lnTo>
                    <a:pt x="50" y="294"/>
                  </a:lnTo>
                  <a:lnTo>
                    <a:pt x="49" y="297"/>
                  </a:lnTo>
                  <a:lnTo>
                    <a:pt x="46" y="303"/>
                  </a:lnTo>
                  <a:lnTo>
                    <a:pt x="40" y="310"/>
                  </a:lnTo>
                  <a:lnTo>
                    <a:pt x="39" y="310"/>
                  </a:lnTo>
                  <a:lnTo>
                    <a:pt x="36" y="311"/>
                  </a:lnTo>
                  <a:lnTo>
                    <a:pt x="30" y="310"/>
                  </a:lnTo>
                  <a:lnTo>
                    <a:pt x="23" y="310"/>
                  </a:lnTo>
                  <a:lnTo>
                    <a:pt x="20" y="311"/>
                  </a:lnTo>
                  <a:lnTo>
                    <a:pt x="19" y="313"/>
                  </a:lnTo>
                  <a:lnTo>
                    <a:pt x="19" y="314"/>
                  </a:lnTo>
                  <a:lnTo>
                    <a:pt x="18" y="316"/>
                  </a:lnTo>
                  <a:lnTo>
                    <a:pt x="17" y="317"/>
                  </a:lnTo>
                  <a:lnTo>
                    <a:pt x="16" y="318"/>
                  </a:lnTo>
                  <a:lnTo>
                    <a:pt x="14" y="323"/>
                  </a:lnTo>
                  <a:lnTo>
                    <a:pt x="16" y="323"/>
                  </a:lnTo>
                  <a:lnTo>
                    <a:pt x="19" y="321"/>
                  </a:lnTo>
                  <a:lnTo>
                    <a:pt x="22" y="321"/>
                  </a:lnTo>
                  <a:lnTo>
                    <a:pt x="22" y="323"/>
                  </a:lnTo>
                  <a:lnTo>
                    <a:pt x="18" y="324"/>
                  </a:lnTo>
                  <a:lnTo>
                    <a:pt x="16" y="324"/>
                  </a:lnTo>
                  <a:lnTo>
                    <a:pt x="14" y="323"/>
                  </a:lnTo>
                  <a:lnTo>
                    <a:pt x="12" y="325"/>
                  </a:lnTo>
                  <a:lnTo>
                    <a:pt x="12" y="326"/>
                  </a:lnTo>
                  <a:lnTo>
                    <a:pt x="11" y="332"/>
                  </a:lnTo>
                  <a:lnTo>
                    <a:pt x="10" y="334"/>
                  </a:lnTo>
                  <a:lnTo>
                    <a:pt x="10" y="337"/>
                  </a:lnTo>
                  <a:lnTo>
                    <a:pt x="10" y="338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3" y="336"/>
                  </a:lnTo>
                  <a:lnTo>
                    <a:pt x="17" y="334"/>
                  </a:lnTo>
                  <a:lnTo>
                    <a:pt x="17" y="336"/>
                  </a:lnTo>
                  <a:lnTo>
                    <a:pt x="18" y="336"/>
                  </a:lnTo>
                  <a:lnTo>
                    <a:pt x="18" y="337"/>
                  </a:lnTo>
                  <a:lnTo>
                    <a:pt x="17" y="338"/>
                  </a:lnTo>
                  <a:lnTo>
                    <a:pt x="16" y="338"/>
                  </a:lnTo>
                  <a:lnTo>
                    <a:pt x="13" y="338"/>
                  </a:lnTo>
                  <a:lnTo>
                    <a:pt x="13" y="339"/>
                  </a:lnTo>
                  <a:lnTo>
                    <a:pt x="13" y="342"/>
                  </a:lnTo>
                  <a:lnTo>
                    <a:pt x="12" y="344"/>
                  </a:lnTo>
                  <a:lnTo>
                    <a:pt x="11" y="346"/>
                  </a:lnTo>
                  <a:lnTo>
                    <a:pt x="10" y="349"/>
                  </a:lnTo>
                  <a:lnTo>
                    <a:pt x="9" y="352"/>
                  </a:lnTo>
                  <a:lnTo>
                    <a:pt x="11" y="350"/>
                  </a:lnTo>
                  <a:lnTo>
                    <a:pt x="12" y="347"/>
                  </a:lnTo>
                  <a:lnTo>
                    <a:pt x="14" y="346"/>
                  </a:lnTo>
                  <a:lnTo>
                    <a:pt x="17" y="345"/>
                  </a:lnTo>
                  <a:lnTo>
                    <a:pt x="16" y="347"/>
                  </a:lnTo>
                  <a:lnTo>
                    <a:pt x="16" y="349"/>
                  </a:lnTo>
                  <a:lnTo>
                    <a:pt x="13" y="352"/>
                  </a:lnTo>
                  <a:lnTo>
                    <a:pt x="13" y="353"/>
                  </a:lnTo>
                  <a:lnTo>
                    <a:pt x="13" y="355"/>
                  </a:lnTo>
                  <a:lnTo>
                    <a:pt x="13" y="357"/>
                  </a:lnTo>
                  <a:lnTo>
                    <a:pt x="14" y="357"/>
                  </a:lnTo>
                  <a:lnTo>
                    <a:pt x="14" y="358"/>
                  </a:lnTo>
                  <a:lnTo>
                    <a:pt x="14" y="359"/>
                  </a:lnTo>
                  <a:lnTo>
                    <a:pt x="13" y="359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1" y="358"/>
                  </a:lnTo>
                  <a:lnTo>
                    <a:pt x="11" y="359"/>
                  </a:lnTo>
                  <a:lnTo>
                    <a:pt x="5" y="366"/>
                  </a:lnTo>
                  <a:lnTo>
                    <a:pt x="3" y="372"/>
                  </a:lnTo>
                  <a:lnTo>
                    <a:pt x="1" y="376"/>
                  </a:lnTo>
                  <a:lnTo>
                    <a:pt x="1" y="377"/>
                  </a:lnTo>
                  <a:lnTo>
                    <a:pt x="1" y="378"/>
                  </a:lnTo>
                  <a:lnTo>
                    <a:pt x="1" y="379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4" y="376"/>
                  </a:lnTo>
                  <a:lnTo>
                    <a:pt x="4" y="373"/>
                  </a:lnTo>
                  <a:lnTo>
                    <a:pt x="7" y="369"/>
                  </a:lnTo>
                  <a:lnTo>
                    <a:pt x="7" y="366"/>
                  </a:lnTo>
                  <a:lnTo>
                    <a:pt x="9" y="366"/>
                  </a:lnTo>
                  <a:lnTo>
                    <a:pt x="10" y="366"/>
                  </a:lnTo>
                  <a:lnTo>
                    <a:pt x="11" y="365"/>
                  </a:lnTo>
                  <a:lnTo>
                    <a:pt x="12" y="366"/>
                  </a:lnTo>
                  <a:lnTo>
                    <a:pt x="11" y="366"/>
                  </a:lnTo>
                  <a:lnTo>
                    <a:pt x="11" y="366"/>
                  </a:lnTo>
                  <a:lnTo>
                    <a:pt x="11" y="369"/>
                  </a:lnTo>
                  <a:lnTo>
                    <a:pt x="3" y="382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4" y="385"/>
                  </a:lnTo>
                  <a:lnTo>
                    <a:pt x="5" y="384"/>
                  </a:lnTo>
                  <a:lnTo>
                    <a:pt x="7" y="383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1" y="381"/>
                  </a:lnTo>
                  <a:lnTo>
                    <a:pt x="10" y="382"/>
                  </a:lnTo>
                  <a:lnTo>
                    <a:pt x="9" y="384"/>
                  </a:lnTo>
                  <a:lnTo>
                    <a:pt x="7" y="385"/>
                  </a:lnTo>
                  <a:lnTo>
                    <a:pt x="7" y="386"/>
                  </a:lnTo>
                  <a:lnTo>
                    <a:pt x="4" y="391"/>
                  </a:lnTo>
                  <a:lnTo>
                    <a:pt x="4" y="392"/>
                  </a:lnTo>
                  <a:lnTo>
                    <a:pt x="4" y="395"/>
                  </a:lnTo>
                  <a:lnTo>
                    <a:pt x="5" y="397"/>
                  </a:lnTo>
                  <a:lnTo>
                    <a:pt x="6" y="398"/>
                  </a:lnTo>
                  <a:lnTo>
                    <a:pt x="7" y="399"/>
                  </a:lnTo>
                  <a:lnTo>
                    <a:pt x="9" y="399"/>
                  </a:lnTo>
                  <a:lnTo>
                    <a:pt x="9" y="402"/>
                  </a:lnTo>
                  <a:lnTo>
                    <a:pt x="10" y="402"/>
                  </a:lnTo>
                  <a:lnTo>
                    <a:pt x="11" y="401"/>
                  </a:lnTo>
                  <a:lnTo>
                    <a:pt x="13" y="399"/>
                  </a:lnTo>
                  <a:lnTo>
                    <a:pt x="20" y="391"/>
                  </a:lnTo>
                  <a:lnTo>
                    <a:pt x="19" y="395"/>
                  </a:lnTo>
                  <a:lnTo>
                    <a:pt x="17" y="398"/>
                  </a:lnTo>
                  <a:lnTo>
                    <a:pt x="14" y="401"/>
                  </a:lnTo>
                  <a:lnTo>
                    <a:pt x="12" y="402"/>
                  </a:lnTo>
                  <a:lnTo>
                    <a:pt x="11" y="403"/>
                  </a:lnTo>
                  <a:lnTo>
                    <a:pt x="10" y="404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7" y="410"/>
                  </a:lnTo>
                  <a:lnTo>
                    <a:pt x="4" y="414"/>
                  </a:lnTo>
                  <a:lnTo>
                    <a:pt x="4" y="416"/>
                  </a:lnTo>
                  <a:lnTo>
                    <a:pt x="4" y="418"/>
                  </a:lnTo>
                  <a:lnTo>
                    <a:pt x="3" y="423"/>
                  </a:lnTo>
                  <a:lnTo>
                    <a:pt x="0" y="427"/>
                  </a:lnTo>
                  <a:lnTo>
                    <a:pt x="0" y="428"/>
                  </a:lnTo>
                  <a:lnTo>
                    <a:pt x="0" y="429"/>
                  </a:lnTo>
                  <a:lnTo>
                    <a:pt x="1" y="430"/>
                  </a:lnTo>
                  <a:lnTo>
                    <a:pt x="1" y="431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3" y="462"/>
                  </a:lnTo>
                  <a:lnTo>
                    <a:pt x="4" y="461"/>
                  </a:lnTo>
                  <a:lnTo>
                    <a:pt x="6" y="462"/>
                  </a:lnTo>
                  <a:lnTo>
                    <a:pt x="9" y="462"/>
                  </a:lnTo>
                  <a:lnTo>
                    <a:pt x="10" y="461"/>
                  </a:lnTo>
                  <a:lnTo>
                    <a:pt x="12" y="460"/>
                  </a:lnTo>
                  <a:lnTo>
                    <a:pt x="13" y="459"/>
                  </a:lnTo>
                  <a:lnTo>
                    <a:pt x="16" y="455"/>
                  </a:lnTo>
                  <a:lnTo>
                    <a:pt x="16" y="453"/>
                  </a:lnTo>
                  <a:lnTo>
                    <a:pt x="16" y="453"/>
                  </a:lnTo>
                  <a:lnTo>
                    <a:pt x="14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1" y="448"/>
                  </a:lnTo>
                  <a:lnTo>
                    <a:pt x="11" y="447"/>
                  </a:lnTo>
                  <a:lnTo>
                    <a:pt x="12" y="446"/>
                  </a:lnTo>
                  <a:lnTo>
                    <a:pt x="13" y="443"/>
                  </a:lnTo>
                  <a:lnTo>
                    <a:pt x="16" y="440"/>
                  </a:lnTo>
                  <a:lnTo>
                    <a:pt x="16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5"/>
                  </a:lnTo>
                  <a:lnTo>
                    <a:pt x="17" y="433"/>
                  </a:lnTo>
                  <a:lnTo>
                    <a:pt x="19" y="430"/>
                  </a:lnTo>
                  <a:lnTo>
                    <a:pt x="18" y="428"/>
                  </a:lnTo>
                  <a:lnTo>
                    <a:pt x="19" y="427"/>
                  </a:lnTo>
                  <a:lnTo>
                    <a:pt x="20" y="425"/>
                  </a:lnTo>
                  <a:lnTo>
                    <a:pt x="20" y="424"/>
                  </a:lnTo>
                  <a:lnTo>
                    <a:pt x="20" y="423"/>
                  </a:lnTo>
                  <a:lnTo>
                    <a:pt x="19" y="423"/>
                  </a:lnTo>
                  <a:lnTo>
                    <a:pt x="19" y="420"/>
                  </a:lnTo>
                  <a:lnTo>
                    <a:pt x="18" y="420"/>
                  </a:lnTo>
                  <a:lnTo>
                    <a:pt x="18" y="418"/>
                  </a:lnTo>
                  <a:lnTo>
                    <a:pt x="20" y="417"/>
                  </a:lnTo>
                  <a:lnTo>
                    <a:pt x="20" y="416"/>
                  </a:lnTo>
                  <a:lnTo>
                    <a:pt x="20" y="414"/>
                  </a:lnTo>
                  <a:lnTo>
                    <a:pt x="20" y="412"/>
                  </a:lnTo>
                  <a:lnTo>
                    <a:pt x="20" y="410"/>
                  </a:lnTo>
                  <a:lnTo>
                    <a:pt x="22" y="409"/>
                  </a:lnTo>
                  <a:lnTo>
                    <a:pt x="23" y="408"/>
                  </a:lnTo>
                  <a:lnTo>
                    <a:pt x="26" y="403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30" y="399"/>
                  </a:lnTo>
                  <a:lnTo>
                    <a:pt x="30" y="396"/>
                  </a:lnTo>
                  <a:lnTo>
                    <a:pt x="27" y="394"/>
                  </a:lnTo>
                  <a:lnTo>
                    <a:pt x="25" y="389"/>
                  </a:lnTo>
                  <a:lnTo>
                    <a:pt x="25" y="388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4" y="384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1"/>
                  </a:lnTo>
                  <a:lnTo>
                    <a:pt x="23" y="377"/>
                  </a:lnTo>
                  <a:lnTo>
                    <a:pt x="22" y="377"/>
                  </a:lnTo>
                  <a:lnTo>
                    <a:pt x="20" y="376"/>
                  </a:lnTo>
                  <a:lnTo>
                    <a:pt x="22" y="369"/>
                  </a:lnTo>
                  <a:lnTo>
                    <a:pt x="22" y="368"/>
                  </a:lnTo>
                  <a:lnTo>
                    <a:pt x="22" y="366"/>
                  </a:lnTo>
                  <a:lnTo>
                    <a:pt x="23" y="366"/>
                  </a:lnTo>
                  <a:lnTo>
                    <a:pt x="23" y="368"/>
                  </a:lnTo>
                  <a:lnTo>
                    <a:pt x="23" y="369"/>
                  </a:lnTo>
                  <a:lnTo>
                    <a:pt x="24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27" y="368"/>
                  </a:lnTo>
                  <a:lnTo>
                    <a:pt x="27" y="366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7" y="353"/>
                  </a:lnTo>
                  <a:lnTo>
                    <a:pt x="46" y="347"/>
                  </a:lnTo>
                  <a:lnTo>
                    <a:pt x="48" y="346"/>
                  </a:lnTo>
                  <a:lnTo>
                    <a:pt x="49" y="342"/>
                  </a:lnTo>
                  <a:lnTo>
                    <a:pt x="50" y="339"/>
                  </a:lnTo>
                  <a:lnTo>
                    <a:pt x="51" y="338"/>
                  </a:lnTo>
                  <a:lnTo>
                    <a:pt x="52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8" y="334"/>
                  </a:lnTo>
                  <a:lnTo>
                    <a:pt x="61" y="333"/>
                  </a:lnTo>
                  <a:lnTo>
                    <a:pt x="58" y="337"/>
                  </a:lnTo>
                  <a:lnTo>
                    <a:pt x="56" y="338"/>
                  </a:lnTo>
                  <a:lnTo>
                    <a:pt x="53" y="339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48" y="350"/>
                  </a:lnTo>
                  <a:lnTo>
                    <a:pt x="46" y="350"/>
                  </a:lnTo>
                  <a:lnTo>
                    <a:pt x="44" y="352"/>
                  </a:lnTo>
                  <a:lnTo>
                    <a:pt x="39" y="355"/>
                  </a:lnTo>
                  <a:lnTo>
                    <a:pt x="31" y="369"/>
                  </a:lnTo>
                  <a:lnTo>
                    <a:pt x="29" y="371"/>
                  </a:lnTo>
                  <a:lnTo>
                    <a:pt x="30" y="375"/>
                  </a:lnTo>
                  <a:lnTo>
                    <a:pt x="30" y="376"/>
                  </a:lnTo>
                  <a:lnTo>
                    <a:pt x="30" y="377"/>
                  </a:lnTo>
                  <a:lnTo>
                    <a:pt x="29" y="378"/>
                  </a:lnTo>
                  <a:lnTo>
                    <a:pt x="29" y="379"/>
                  </a:lnTo>
                  <a:lnTo>
                    <a:pt x="29" y="382"/>
                  </a:lnTo>
                  <a:lnTo>
                    <a:pt x="29" y="383"/>
                  </a:lnTo>
                  <a:lnTo>
                    <a:pt x="29" y="384"/>
                  </a:lnTo>
                  <a:lnTo>
                    <a:pt x="30" y="385"/>
                  </a:lnTo>
                  <a:lnTo>
                    <a:pt x="31" y="386"/>
                  </a:lnTo>
                  <a:lnTo>
                    <a:pt x="31" y="390"/>
                  </a:lnTo>
                  <a:lnTo>
                    <a:pt x="32" y="390"/>
                  </a:lnTo>
                  <a:lnTo>
                    <a:pt x="35" y="391"/>
                  </a:lnTo>
                  <a:lnTo>
                    <a:pt x="38" y="394"/>
                  </a:lnTo>
                  <a:lnTo>
                    <a:pt x="39" y="394"/>
                  </a:lnTo>
                  <a:lnTo>
                    <a:pt x="39" y="391"/>
                  </a:lnTo>
                  <a:lnTo>
                    <a:pt x="38" y="389"/>
                  </a:lnTo>
                  <a:lnTo>
                    <a:pt x="36" y="385"/>
                  </a:lnTo>
                  <a:lnTo>
                    <a:pt x="38" y="382"/>
                  </a:lnTo>
                  <a:lnTo>
                    <a:pt x="39" y="381"/>
                  </a:lnTo>
                  <a:lnTo>
                    <a:pt x="39" y="379"/>
                  </a:lnTo>
                  <a:lnTo>
                    <a:pt x="39" y="377"/>
                  </a:lnTo>
                  <a:lnTo>
                    <a:pt x="40" y="376"/>
                  </a:lnTo>
                  <a:lnTo>
                    <a:pt x="40" y="377"/>
                  </a:lnTo>
                  <a:lnTo>
                    <a:pt x="42" y="379"/>
                  </a:lnTo>
                  <a:lnTo>
                    <a:pt x="46" y="383"/>
                  </a:lnTo>
                  <a:lnTo>
                    <a:pt x="49" y="384"/>
                  </a:lnTo>
                  <a:lnTo>
                    <a:pt x="49" y="383"/>
                  </a:lnTo>
                  <a:lnTo>
                    <a:pt x="49" y="379"/>
                  </a:lnTo>
                  <a:lnTo>
                    <a:pt x="45" y="372"/>
                  </a:lnTo>
                  <a:lnTo>
                    <a:pt x="44" y="370"/>
                  </a:lnTo>
                  <a:lnTo>
                    <a:pt x="45" y="369"/>
                  </a:lnTo>
                  <a:lnTo>
                    <a:pt x="46" y="370"/>
                  </a:lnTo>
                  <a:lnTo>
                    <a:pt x="46" y="371"/>
                  </a:lnTo>
                  <a:lnTo>
                    <a:pt x="50" y="376"/>
                  </a:lnTo>
                  <a:lnTo>
                    <a:pt x="50" y="378"/>
                  </a:lnTo>
                  <a:lnTo>
                    <a:pt x="51" y="383"/>
                  </a:lnTo>
                  <a:lnTo>
                    <a:pt x="52" y="386"/>
                  </a:lnTo>
                  <a:lnTo>
                    <a:pt x="53" y="388"/>
                  </a:lnTo>
                  <a:lnTo>
                    <a:pt x="56" y="388"/>
                  </a:lnTo>
                  <a:lnTo>
                    <a:pt x="56" y="386"/>
                  </a:lnTo>
                  <a:lnTo>
                    <a:pt x="57" y="385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1"/>
                  </a:lnTo>
                  <a:lnTo>
                    <a:pt x="58" y="379"/>
                  </a:lnTo>
                  <a:lnTo>
                    <a:pt x="59" y="378"/>
                  </a:lnTo>
                  <a:lnTo>
                    <a:pt x="61" y="377"/>
                  </a:lnTo>
                  <a:lnTo>
                    <a:pt x="61" y="376"/>
                  </a:lnTo>
                  <a:lnTo>
                    <a:pt x="61" y="373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1" y="372"/>
                  </a:lnTo>
                  <a:lnTo>
                    <a:pt x="62" y="371"/>
                  </a:lnTo>
                  <a:lnTo>
                    <a:pt x="62" y="370"/>
                  </a:lnTo>
                  <a:lnTo>
                    <a:pt x="62" y="368"/>
                  </a:lnTo>
                  <a:lnTo>
                    <a:pt x="62" y="366"/>
                  </a:lnTo>
                  <a:lnTo>
                    <a:pt x="62" y="364"/>
                  </a:lnTo>
                  <a:lnTo>
                    <a:pt x="62" y="363"/>
                  </a:lnTo>
                  <a:lnTo>
                    <a:pt x="63" y="363"/>
                  </a:lnTo>
                  <a:lnTo>
                    <a:pt x="63" y="360"/>
                  </a:lnTo>
                  <a:lnTo>
                    <a:pt x="62" y="356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1" y="346"/>
                  </a:lnTo>
                  <a:lnTo>
                    <a:pt x="62" y="347"/>
                  </a:lnTo>
                  <a:lnTo>
                    <a:pt x="63" y="349"/>
                  </a:lnTo>
                  <a:lnTo>
                    <a:pt x="63" y="350"/>
                  </a:lnTo>
                  <a:lnTo>
                    <a:pt x="63" y="355"/>
                  </a:lnTo>
                  <a:lnTo>
                    <a:pt x="64" y="356"/>
                  </a:lnTo>
                  <a:lnTo>
                    <a:pt x="65" y="356"/>
                  </a:lnTo>
                  <a:lnTo>
                    <a:pt x="66" y="355"/>
                  </a:lnTo>
                  <a:lnTo>
                    <a:pt x="71" y="345"/>
                  </a:lnTo>
                  <a:lnTo>
                    <a:pt x="72" y="343"/>
                  </a:lnTo>
                  <a:lnTo>
                    <a:pt x="74" y="343"/>
                  </a:lnTo>
                  <a:lnTo>
                    <a:pt x="72" y="345"/>
                  </a:lnTo>
                  <a:lnTo>
                    <a:pt x="68" y="355"/>
                  </a:lnTo>
                  <a:lnTo>
                    <a:pt x="64" y="362"/>
                  </a:lnTo>
                  <a:lnTo>
                    <a:pt x="64" y="363"/>
                  </a:lnTo>
                  <a:lnTo>
                    <a:pt x="64" y="368"/>
                  </a:lnTo>
                  <a:lnTo>
                    <a:pt x="64" y="370"/>
                  </a:lnTo>
                  <a:lnTo>
                    <a:pt x="65" y="372"/>
                  </a:lnTo>
                  <a:lnTo>
                    <a:pt x="68" y="372"/>
                  </a:lnTo>
                  <a:lnTo>
                    <a:pt x="69" y="372"/>
                  </a:lnTo>
                  <a:lnTo>
                    <a:pt x="70" y="372"/>
                  </a:lnTo>
                  <a:lnTo>
                    <a:pt x="71" y="371"/>
                  </a:lnTo>
                  <a:lnTo>
                    <a:pt x="70" y="369"/>
                  </a:lnTo>
                  <a:lnTo>
                    <a:pt x="66" y="364"/>
                  </a:lnTo>
                  <a:lnTo>
                    <a:pt x="66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9" y="365"/>
                  </a:lnTo>
                  <a:lnTo>
                    <a:pt x="70" y="366"/>
                  </a:lnTo>
                  <a:lnTo>
                    <a:pt x="71" y="368"/>
                  </a:lnTo>
                  <a:lnTo>
                    <a:pt x="72" y="369"/>
                  </a:lnTo>
                  <a:lnTo>
                    <a:pt x="75" y="370"/>
                  </a:lnTo>
                  <a:lnTo>
                    <a:pt x="79" y="376"/>
                  </a:lnTo>
                  <a:lnTo>
                    <a:pt x="83" y="377"/>
                  </a:lnTo>
                  <a:lnTo>
                    <a:pt x="84" y="378"/>
                  </a:lnTo>
                  <a:lnTo>
                    <a:pt x="92" y="381"/>
                  </a:lnTo>
                  <a:lnTo>
                    <a:pt x="91" y="382"/>
                  </a:lnTo>
                  <a:lnTo>
                    <a:pt x="79" y="379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0" y="376"/>
                  </a:lnTo>
                  <a:lnTo>
                    <a:pt x="68" y="376"/>
                  </a:lnTo>
                  <a:lnTo>
                    <a:pt x="65" y="377"/>
                  </a:lnTo>
                  <a:lnTo>
                    <a:pt x="64" y="379"/>
                  </a:lnTo>
                  <a:lnTo>
                    <a:pt x="63" y="382"/>
                  </a:lnTo>
                  <a:lnTo>
                    <a:pt x="62" y="385"/>
                  </a:lnTo>
                  <a:lnTo>
                    <a:pt x="63" y="389"/>
                  </a:lnTo>
                  <a:lnTo>
                    <a:pt x="63" y="395"/>
                  </a:lnTo>
                  <a:lnTo>
                    <a:pt x="63" y="395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3"/>
                  </a:lnTo>
                  <a:lnTo>
                    <a:pt x="63" y="405"/>
                  </a:lnTo>
                  <a:lnTo>
                    <a:pt x="61" y="409"/>
                  </a:lnTo>
                  <a:lnTo>
                    <a:pt x="62" y="411"/>
                  </a:lnTo>
                  <a:lnTo>
                    <a:pt x="64" y="414"/>
                  </a:lnTo>
                  <a:lnTo>
                    <a:pt x="69" y="417"/>
                  </a:lnTo>
                  <a:lnTo>
                    <a:pt x="69" y="418"/>
                  </a:lnTo>
                  <a:lnTo>
                    <a:pt x="68" y="420"/>
                  </a:lnTo>
                  <a:lnTo>
                    <a:pt x="69" y="420"/>
                  </a:lnTo>
                  <a:lnTo>
                    <a:pt x="71" y="420"/>
                  </a:lnTo>
                  <a:lnTo>
                    <a:pt x="76" y="422"/>
                  </a:lnTo>
                  <a:lnTo>
                    <a:pt x="78" y="423"/>
                  </a:lnTo>
                  <a:lnTo>
                    <a:pt x="79" y="425"/>
                  </a:lnTo>
                  <a:lnTo>
                    <a:pt x="79" y="428"/>
                  </a:lnTo>
                  <a:lnTo>
                    <a:pt x="78" y="430"/>
                  </a:lnTo>
                  <a:lnTo>
                    <a:pt x="81" y="431"/>
                  </a:lnTo>
                  <a:lnTo>
                    <a:pt x="83" y="434"/>
                  </a:lnTo>
                  <a:lnTo>
                    <a:pt x="83" y="437"/>
                  </a:lnTo>
                  <a:lnTo>
                    <a:pt x="83" y="441"/>
                  </a:lnTo>
                  <a:lnTo>
                    <a:pt x="81" y="444"/>
                  </a:lnTo>
                  <a:lnTo>
                    <a:pt x="76" y="447"/>
                  </a:lnTo>
                  <a:lnTo>
                    <a:pt x="74" y="449"/>
                  </a:lnTo>
                  <a:lnTo>
                    <a:pt x="72" y="450"/>
                  </a:lnTo>
                  <a:lnTo>
                    <a:pt x="72" y="453"/>
                  </a:lnTo>
                  <a:lnTo>
                    <a:pt x="71" y="454"/>
                  </a:lnTo>
                  <a:lnTo>
                    <a:pt x="70" y="455"/>
                  </a:lnTo>
                  <a:lnTo>
                    <a:pt x="66" y="459"/>
                  </a:lnTo>
                  <a:lnTo>
                    <a:pt x="66" y="460"/>
                  </a:lnTo>
                  <a:lnTo>
                    <a:pt x="66" y="461"/>
                  </a:lnTo>
                  <a:lnTo>
                    <a:pt x="66" y="463"/>
                  </a:lnTo>
                  <a:lnTo>
                    <a:pt x="66" y="466"/>
                  </a:lnTo>
                  <a:lnTo>
                    <a:pt x="66" y="467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4" y="473"/>
                  </a:lnTo>
                  <a:lnTo>
                    <a:pt x="64" y="474"/>
                  </a:lnTo>
                  <a:lnTo>
                    <a:pt x="63" y="474"/>
                  </a:lnTo>
                  <a:lnTo>
                    <a:pt x="58" y="481"/>
                  </a:lnTo>
                  <a:lnTo>
                    <a:pt x="56" y="482"/>
                  </a:lnTo>
                  <a:lnTo>
                    <a:pt x="55" y="483"/>
                  </a:lnTo>
                  <a:lnTo>
                    <a:pt x="53" y="486"/>
                  </a:lnTo>
                  <a:lnTo>
                    <a:pt x="53" y="489"/>
                  </a:lnTo>
                  <a:lnTo>
                    <a:pt x="53" y="490"/>
                  </a:lnTo>
                  <a:lnTo>
                    <a:pt x="51" y="494"/>
                  </a:lnTo>
                  <a:lnTo>
                    <a:pt x="51" y="495"/>
                  </a:lnTo>
                  <a:lnTo>
                    <a:pt x="51" y="496"/>
                  </a:lnTo>
                  <a:lnTo>
                    <a:pt x="51" y="499"/>
                  </a:lnTo>
                  <a:lnTo>
                    <a:pt x="51" y="501"/>
                  </a:lnTo>
                  <a:lnTo>
                    <a:pt x="52" y="503"/>
                  </a:lnTo>
                  <a:lnTo>
                    <a:pt x="52" y="505"/>
                  </a:lnTo>
                  <a:lnTo>
                    <a:pt x="53" y="506"/>
                  </a:lnTo>
                  <a:lnTo>
                    <a:pt x="56" y="511"/>
                  </a:lnTo>
                  <a:lnTo>
                    <a:pt x="56" y="512"/>
                  </a:lnTo>
                  <a:lnTo>
                    <a:pt x="53" y="514"/>
                  </a:lnTo>
                  <a:lnTo>
                    <a:pt x="52" y="513"/>
                  </a:lnTo>
                  <a:lnTo>
                    <a:pt x="51" y="512"/>
                  </a:lnTo>
                  <a:lnTo>
                    <a:pt x="50" y="511"/>
                  </a:lnTo>
                  <a:lnTo>
                    <a:pt x="50" y="509"/>
                  </a:lnTo>
                  <a:lnTo>
                    <a:pt x="50" y="507"/>
                  </a:lnTo>
                  <a:lnTo>
                    <a:pt x="50" y="506"/>
                  </a:lnTo>
                  <a:lnTo>
                    <a:pt x="50" y="505"/>
                  </a:lnTo>
                  <a:lnTo>
                    <a:pt x="49" y="503"/>
                  </a:lnTo>
                  <a:lnTo>
                    <a:pt x="48" y="501"/>
                  </a:lnTo>
                  <a:lnTo>
                    <a:pt x="46" y="499"/>
                  </a:lnTo>
                  <a:lnTo>
                    <a:pt x="45" y="500"/>
                  </a:lnTo>
                  <a:lnTo>
                    <a:pt x="44" y="500"/>
                  </a:lnTo>
                  <a:lnTo>
                    <a:pt x="43" y="500"/>
                  </a:lnTo>
                  <a:lnTo>
                    <a:pt x="42" y="501"/>
                  </a:lnTo>
                  <a:lnTo>
                    <a:pt x="42" y="503"/>
                  </a:lnTo>
                  <a:lnTo>
                    <a:pt x="40" y="508"/>
                  </a:lnTo>
                  <a:lnTo>
                    <a:pt x="42" y="513"/>
                  </a:lnTo>
                  <a:lnTo>
                    <a:pt x="43" y="518"/>
                  </a:lnTo>
                  <a:lnTo>
                    <a:pt x="45" y="522"/>
                  </a:lnTo>
                  <a:lnTo>
                    <a:pt x="52" y="531"/>
                  </a:lnTo>
                  <a:lnTo>
                    <a:pt x="53" y="532"/>
                  </a:lnTo>
                  <a:lnTo>
                    <a:pt x="55" y="532"/>
                  </a:lnTo>
                  <a:lnTo>
                    <a:pt x="56" y="534"/>
                  </a:lnTo>
                  <a:lnTo>
                    <a:pt x="56" y="535"/>
                  </a:lnTo>
                  <a:lnTo>
                    <a:pt x="56" y="537"/>
                  </a:lnTo>
                  <a:lnTo>
                    <a:pt x="56" y="538"/>
                  </a:lnTo>
                  <a:lnTo>
                    <a:pt x="57" y="538"/>
                  </a:lnTo>
                  <a:lnTo>
                    <a:pt x="57" y="538"/>
                  </a:lnTo>
                  <a:lnTo>
                    <a:pt x="57" y="539"/>
                  </a:lnTo>
                  <a:lnTo>
                    <a:pt x="57" y="540"/>
                  </a:lnTo>
                  <a:lnTo>
                    <a:pt x="58" y="540"/>
                  </a:lnTo>
                  <a:lnTo>
                    <a:pt x="57" y="541"/>
                  </a:lnTo>
                  <a:lnTo>
                    <a:pt x="57" y="544"/>
                  </a:lnTo>
                  <a:lnTo>
                    <a:pt x="57" y="546"/>
                  </a:lnTo>
                  <a:lnTo>
                    <a:pt x="58" y="547"/>
                  </a:lnTo>
                  <a:lnTo>
                    <a:pt x="59" y="547"/>
                  </a:lnTo>
                  <a:lnTo>
                    <a:pt x="63" y="550"/>
                  </a:lnTo>
                  <a:lnTo>
                    <a:pt x="65" y="550"/>
                  </a:lnTo>
                  <a:lnTo>
                    <a:pt x="64" y="547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4" y="542"/>
                  </a:lnTo>
                  <a:lnTo>
                    <a:pt x="62" y="540"/>
                  </a:lnTo>
                  <a:lnTo>
                    <a:pt x="61" y="538"/>
                  </a:lnTo>
                  <a:lnTo>
                    <a:pt x="59" y="535"/>
                  </a:lnTo>
                  <a:lnTo>
                    <a:pt x="59" y="533"/>
                  </a:lnTo>
                  <a:lnTo>
                    <a:pt x="58" y="533"/>
                  </a:lnTo>
                  <a:lnTo>
                    <a:pt x="58" y="532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8" y="526"/>
                  </a:lnTo>
                  <a:lnTo>
                    <a:pt x="58" y="525"/>
                  </a:lnTo>
                  <a:lnTo>
                    <a:pt x="59" y="524"/>
                  </a:lnTo>
                  <a:lnTo>
                    <a:pt x="62" y="521"/>
                  </a:lnTo>
                  <a:lnTo>
                    <a:pt x="63" y="520"/>
                  </a:lnTo>
                  <a:lnTo>
                    <a:pt x="65" y="520"/>
                  </a:lnTo>
                  <a:lnTo>
                    <a:pt x="68" y="519"/>
                  </a:lnTo>
                  <a:lnTo>
                    <a:pt x="69" y="520"/>
                  </a:lnTo>
                  <a:lnTo>
                    <a:pt x="71" y="524"/>
                  </a:lnTo>
                  <a:lnTo>
                    <a:pt x="72" y="525"/>
                  </a:lnTo>
                  <a:lnTo>
                    <a:pt x="76" y="526"/>
                  </a:lnTo>
                  <a:lnTo>
                    <a:pt x="84" y="532"/>
                  </a:lnTo>
                  <a:lnTo>
                    <a:pt x="87" y="534"/>
                  </a:lnTo>
                  <a:lnTo>
                    <a:pt x="91" y="540"/>
                  </a:lnTo>
                  <a:lnTo>
                    <a:pt x="95" y="540"/>
                  </a:lnTo>
                  <a:lnTo>
                    <a:pt x="95" y="541"/>
                  </a:lnTo>
                  <a:lnTo>
                    <a:pt x="97" y="542"/>
                  </a:lnTo>
                  <a:lnTo>
                    <a:pt x="98" y="544"/>
                  </a:lnTo>
                  <a:lnTo>
                    <a:pt x="101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3" y="540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3" y="534"/>
                  </a:lnTo>
                  <a:lnTo>
                    <a:pt x="103" y="532"/>
                  </a:lnTo>
                  <a:lnTo>
                    <a:pt x="103" y="531"/>
                  </a:lnTo>
                  <a:lnTo>
                    <a:pt x="103" y="529"/>
                  </a:lnTo>
                  <a:lnTo>
                    <a:pt x="103" y="527"/>
                  </a:lnTo>
                  <a:lnTo>
                    <a:pt x="102" y="526"/>
                  </a:lnTo>
                  <a:lnTo>
                    <a:pt x="101" y="525"/>
                  </a:lnTo>
                  <a:lnTo>
                    <a:pt x="99" y="525"/>
                  </a:lnTo>
                  <a:lnTo>
                    <a:pt x="98" y="525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7" y="518"/>
                  </a:lnTo>
                  <a:lnTo>
                    <a:pt x="98" y="516"/>
                  </a:lnTo>
                  <a:lnTo>
                    <a:pt x="98" y="514"/>
                  </a:lnTo>
                  <a:lnTo>
                    <a:pt x="99" y="514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2" y="519"/>
                  </a:lnTo>
                  <a:lnTo>
                    <a:pt x="103" y="520"/>
                  </a:lnTo>
                  <a:lnTo>
                    <a:pt x="109" y="524"/>
                  </a:lnTo>
                  <a:lnTo>
                    <a:pt x="110" y="524"/>
                  </a:lnTo>
                  <a:lnTo>
                    <a:pt x="111" y="522"/>
                  </a:lnTo>
                  <a:lnTo>
                    <a:pt x="112" y="520"/>
                  </a:lnTo>
                  <a:lnTo>
                    <a:pt x="114" y="520"/>
                  </a:lnTo>
                  <a:lnTo>
                    <a:pt x="112" y="525"/>
                  </a:lnTo>
                  <a:lnTo>
                    <a:pt x="116" y="529"/>
                  </a:lnTo>
                  <a:lnTo>
                    <a:pt x="120" y="532"/>
                  </a:lnTo>
                  <a:lnTo>
                    <a:pt x="123" y="532"/>
                  </a:lnTo>
                  <a:lnTo>
                    <a:pt x="122" y="529"/>
                  </a:lnTo>
                  <a:lnTo>
                    <a:pt x="122" y="527"/>
                  </a:lnTo>
                  <a:lnTo>
                    <a:pt x="123" y="525"/>
                  </a:lnTo>
                  <a:lnTo>
                    <a:pt x="124" y="525"/>
                  </a:lnTo>
                  <a:lnTo>
                    <a:pt x="125" y="525"/>
                  </a:lnTo>
                  <a:lnTo>
                    <a:pt x="125" y="527"/>
                  </a:lnTo>
                  <a:lnTo>
                    <a:pt x="125" y="528"/>
                  </a:lnTo>
                  <a:lnTo>
                    <a:pt x="125" y="529"/>
                  </a:lnTo>
                  <a:lnTo>
                    <a:pt x="125" y="531"/>
                  </a:lnTo>
                  <a:lnTo>
                    <a:pt x="125" y="532"/>
                  </a:lnTo>
                  <a:lnTo>
                    <a:pt x="125" y="533"/>
                  </a:lnTo>
                  <a:lnTo>
                    <a:pt x="128" y="533"/>
                  </a:lnTo>
                  <a:lnTo>
                    <a:pt x="131" y="532"/>
                  </a:lnTo>
                  <a:lnTo>
                    <a:pt x="138" y="527"/>
                  </a:lnTo>
                  <a:lnTo>
                    <a:pt x="141" y="526"/>
                  </a:lnTo>
                  <a:lnTo>
                    <a:pt x="142" y="525"/>
                  </a:lnTo>
                  <a:lnTo>
                    <a:pt x="140" y="522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20"/>
                  </a:lnTo>
                  <a:lnTo>
                    <a:pt x="141" y="519"/>
                  </a:lnTo>
                  <a:lnTo>
                    <a:pt x="142" y="516"/>
                  </a:lnTo>
                  <a:lnTo>
                    <a:pt x="142" y="518"/>
                  </a:lnTo>
                  <a:lnTo>
                    <a:pt x="141" y="520"/>
                  </a:lnTo>
                  <a:lnTo>
                    <a:pt x="142" y="521"/>
                  </a:lnTo>
                  <a:lnTo>
                    <a:pt x="143" y="520"/>
                  </a:lnTo>
                  <a:lnTo>
                    <a:pt x="148" y="520"/>
                  </a:lnTo>
                  <a:lnTo>
                    <a:pt x="150" y="518"/>
                  </a:lnTo>
                  <a:lnTo>
                    <a:pt x="151" y="518"/>
                  </a:lnTo>
                  <a:lnTo>
                    <a:pt x="159" y="518"/>
                  </a:lnTo>
                  <a:lnTo>
                    <a:pt x="161" y="518"/>
                  </a:lnTo>
                  <a:lnTo>
                    <a:pt x="161" y="515"/>
                  </a:lnTo>
                  <a:lnTo>
                    <a:pt x="161" y="513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0" y="507"/>
                  </a:lnTo>
                  <a:lnTo>
                    <a:pt x="161" y="503"/>
                  </a:lnTo>
                  <a:lnTo>
                    <a:pt x="163" y="505"/>
                  </a:lnTo>
                  <a:lnTo>
                    <a:pt x="164" y="506"/>
                  </a:lnTo>
                  <a:lnTo>
                    <a:pt x="166" y="505"/>
                  </a:lnTo>
                  <a:lnTo>
                    <a:pt x="166" y="503"/>
                  </a:lnTo>
                  <a:lnTo>
                    <a:pt x="167" y="503"/>
                  </a:lnTo>
                  <a:lnTo>
                    <a:pt x="168" y="503"/>
                  </a:lnTo>
                  <a:lnTo>
                    <a:pt x="169" y="505"/>
                  </a:lnTo>
                  <a:lnTo>
                    <a:pt x="169" y="505"/>
                  </a:lnTo>
                  <a:lnTo>
                    <a:pt x="194" y="507"/>
                  </a:lnTo>
                  <a:lnTo>
                    <a:pt x="200" y="505"/>
                  </a:lnTo>
                  <a:lnTo>
                    <a:pt x="201" y="506"/>
                  </a:lnTo>
                  <a:lnTo>
                    <a:pt x="201" y="507"/>
                  </a:lnTo>
                  <a:lnTo>
                    <a:pt x="200" y="506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8"/>
                  </a:lnTo>
                  <a:lnTo>
                    <a:pt x="201" y="508"/>
                  </a:lnTo>
                  <a:lnTo>
                    <a:pt x="200" y="509"/>
                  </a:lnTo>
                  <a:lnTo>
                    <a:pt x="195" y="511"/>
                  </a:lnTo>
                  <a:lnTo>
                    <a:pt x="193" y="511"/>
                  </a:lnTo>
                  <a:lnTo>
                    <a:pt x="190" y="509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8" y="508"/>
                  </a:lnTo>
                  <a:lnTo>
                    <a:pt x="183" y="509"/>
                  </a:lnTo>
                  <a:lnTo>
                    <a:pt x="182" y="509"/>
                  </a:lnTo>
                  <a:lnTo>
                    <a:pt x="180" y="512"/>
                  </a:lnTo>
                  <a:lnTo>
                    <a:pt x="183" y="514"/>
                  </a:lnTo>
                  <a:lnTo>
                    <a:pt x="185" y="515"/>
                  </a:lnTo>
                  <a:lnTo>
                    <a:pt x="181" y="516"/>
                  </a:lnTo>
                  <a:lnTo>
                    <a:pt x="180" y="516"/>
                  </a:lnTo>
                  <a:lnTo>
                    <a:pt x="179" y="515"/>
                  </a:lnTo>
                  <a:lnTo>
                    <a:pt x="177" y="514"/>
                  </a:lnTo>
                  <a:lnTo>
                    <a:pt x="176" y="515"/>
                  </a:lnTo>
                  <a:lnTo>
                    <a:pt x="174" y="518"/>
                  </a:lnTo>
                  <a:lnTo>
                    <a:pt x="173" y="521"/>
                  </a:lnTo>
                  <a:lnTo>
                    <a:pt x="170" y="528"/>
                  </a:lnTo>
                  <a:lnTo>
                    <a:pt x="170" y="531"/>
                  </a:lnTo>
                  <a:lnTo>
                    <a:pt x="170" y="533"/>
                  </a:lnTo>
                  <a:lnTo>
                    <a:pt x="169" y="535"/>
                  </a:lnTo>
                  <a:lnTo>
                    <a:pt x="169" y="537"/>
                  </a:lnTo>
                  <a:lnTo>
                    <a:pt x="168" y="538"/>
                  </a:lnTo>
                  <a:lnTo>
                    <a:pt x="167" y="538"/>
                  </a:lnTo>
                  <a:lnTo>
                    <a:pt x="166" y="538"/>
                  </a:lnTo>
                  <a:lnTo>
                    <a:pt x="166" y="539"/>
                  </a:lnTo>
                  <a:lnTo>
                    <a:pt x="164" y="542"/>
                  </a:lnTo>
                  <a:lnTo>
                    <a:pt x="162" y="548"/>
                  </a:lnTo>
                  <a:lnTo>
                    <a:pt x="160" y="559"/>
                  </a:lnTo>
                  <a:lnTo>
                    <a:pt x="159" y="564"/>
                  </a:lnTo>
                  <a:lnTo>
                    <a:pt x="157" y="564"/>
                  </a:lnTo>
                  <a:lnTo>
                    <a:pt x="157" y="565"/>
                  </a:lnTo>
                  <a:lnTo>
                    <a:pt x="156" y="566"/>
                  </a:lnTo>
                  <a:lnTo>
                    <a:pt x="157" y="566"/>
                  </a:lnTo>
                  <a:lnTo>
                    <a:pt x="157" y="567"/>
                  </a:lnTo>
                  <a:lnTo>
                    <a:pt x="159" y="568"/>
                  </a:lnTo>
                  <a:lnTo>
                    <a:pt x="160" y="568"/>
                  </a:lnTo>
                  <a:lnTo>
                    <a:pt x="167" y="579"/>
                  </a:lnTo>
                  <a:lnTo>
                    <a:pt x="169" y="580"/>
                  </a:lnTo>
                  <a:lnTo>
                    <a:pt x="170" y="586"/>
                  </a:lnTo>
                  <a:lnTo>
                    <a:pt x="172" y="587"/>
                  </a:lnTo>
                  <a:lnTo>
                    <a:pt x="173" y="587"/>
                  </a:lnTo>
                  <a:lnTo>
                    <a:pt x="173" y="589"/>
                  </a:lnTo>
                  <a:lnTo>
                    <a:pt x="173" y="591"/>
                  </a:lnTo>
                  <a:lnTo>
                    <a:pt x="173" y="592"/>
                  </a:lnTo>
                  <a:lnTo>
                    <a:pt x="173" y="593"/>
                  </a:lnTo>
                  <a:lnTo>
                    <a:pt x="173" y="594"/>
                  </a:lnTo>
                  <a:lnTo>
                    <a:pt x="174" y="597"/>
                  </a:lnTo>
                  <a:lnTo>
                    <a:pt x="176" y="599"/>
                  </a:lnTo>
                  <a:lnTo>
                    <a:pt x="179" y="605"/>
                  </a:lnTo>
                  <a:lnTo>
                    <a:pt x="181" y="606"/>
                  </a:lnTo>
                  <a:lnTo>
                    <a:pt x="182" y="605"/>
                  </a:lnTo>
                  <a:lnTo>
                    <a:pt x="183" y="605"/>
                  </a:lnTo>
                  <a:lnTo>
                    <a:pt x="186" y="605"/>
                  </a:lnTo>
                  <a:lnTo>
                    <a:pt x="187" y="605"/>
                  </a:lnTo>
                  <a:lnTo>
                    <a:pt x="186" y="603"/>
                  </a:lnTo>
                  <a:lnTo>
                    <a:pt x="187" y="599"/>
                  </a:lnTo>
                  <a:lnTo>
                    <a:pt x="187" y="598"/>
                  </a:lnTo>
                  <a:lnTo>
                    <a:pt x="188" y="597"/>
                  </a:lnTo>
                  <a:lnTo>
                    <a:pt x="188" y="599"/>
                  </a:lnTo>
                  <a:lnTo>
                    <a:pt x="188" y="604"/>
                  </a:lnTo>
                  <a:lnTo>
                    <a:pt x="188" y="607"/>
                  </a:lnTo>
                  <a:lnTo>
                    <a:pt x="185" y="609"/>
                  </a:lnTo>
                  <a:lnTo>
                    <a:pt x="185" y="610"/>
                  </a:lnTo>
                  <a:lnTo>
                    <a:pt x="186" y="611"/>
                  </a:lnTo>
                  <a:lnTo>
                    <a:pt x="187" y="612"/>
                  </a:lnTo>
                  <a:lnTo>
                    <a:pt x="186" y="615"/>
                  </a:lnTo>
                  <a:lnTo>
                    <a:pt x="186" y="617"/>
                  </a:lnTo>
                  <a:lnTo>
                    <a:pt x="187" y="618"/>
                  </a:lnTo>
                  <a:lnTo>
                    <a:pt x="188" y="618"/>
                  </a:lnTo>
                  <a:lnTo>
                    <a:pt x="189" y="618"/>
                  </a:lnTo>
                  <a:lnTo>
                    <a:pt x="190" y="619"/>
                  </a:lnTo>
                  <a:lnTo>
                    <a:pt x="193" y="623"/>
                  </a:lnTo>
                  <a:lnTo>
                    <a:pt x="193" y="622"/>
                  </a:lnTo>
                  <a:lnTo>
                    <a:pt x="193" y="620"/>
                  </a:lnTo>
                  <a:lnTo>
                    <a:pt x="193" y="618"/>
                  </a:lnTo>
                  <a:lnTo>
                    <a:pt x="195" y="617"/>
                  </a:lnTo>
                  <a:lnTo>
                    <a:pt x="196" y="616"/>
                  </a:lnTo>
                  <a:lnTo>
                    <a:pt x="198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9" y="607"/>
                  </a:lnTo>
                  <a:lnTo>
                    <a:pt x="200" y="606"/>
                  </a:lnTo>
                  <a:lnTo>
                    <a:pt x="200" y="604"/>
                  </a:lnTo>
                  <a:lnTo>
                    <a:pt x="200" y="603"/>
                  </a:lnTo>
                  <a:lnTo>
                    <a:pt x="200" y="602"/>
                  </a:lnTo>
                  <a:lnTo>
                    <a:pt x="201" y="603"/>
                  </a:lnTo>
                  <a:lnTo>
                    <a:pt x="202" y="604"/>
                  </a:lnTo>
                  <a:lnTo>
                    <a:pt x="202" y="605"/>
                  </a:lnTo>
                  <a:lnTo>
                    <a:pt x="202" y="606"/>
                  </a:lnTo>
                  <a:lnTo>
                    <a:pt x="202" y="609"/>
                  </a:lnTo>
                  <a:lnTo>
                    <a:pt x="203" y="611"/>
                  </a:lnTo>
                  <a:lnTo>
                    <a:pt x="205" y="611"/>
                  </a:lnTo>
                  <a:lnTo>
                    <a:pt x="208" y="611"/>
                  </a:lnTo>
                  <a:lnTo>
                    <a:pt x="209" y="610"/>
                  </a:lnTo>
                  <a:lnTo>
                    <a:pt x="211" y="609"/>
                  </a:lnTo>
                  <a:lnTo>
                    <a:pt x="211" y="606"/>
                  </a:lnTo>
                  <a:lnTo>
                    <a:pt x="212" y="605"/>
                  </a:lnTo>
                  <a:lnTo>
                    <a:pt x="215" y="604"/>
                  </a:lnTo>
                  <a:lnTo>
                    <a:pt x="218" y="603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8" y="604"/>
                  </a:lnTo>
                  <a:lnTo>
                    <a:pt x="216" y="605"/>
                  </a:lnTo>
                  <a:lnTo>
                    <a:pt x="214" y="606"/>
                  </a:lnTo>
                  <a:lnTo>
                    <a:pt x="215" y="607"/>
                  </a:lnTo>
                  <a:lnTo>
                    <a:pt x="216" y="610"/>
                  </a:lnTo>
                  <a:lnTo>
                    <a:pt x="218" y="613"/>
                  </a:lnTo>
                  <a:lnTo>
                    <a:pt x="219" y="615"/>
                  </a:lnTo>
                  <a:lnTo>
                    <a:pt x="218" y="618"/>
                  </a:lnTo>
                  <a:lnTo>
                    <a:pt x="216" y="620"/>
                  </a:lnTo>
                  <a:lnTo>
                    <a:pt x="214" y="620"/>
                  </a:lnTo>
                  <a:lnTo>
                    <a:pt x="213" y="622"/>
                  </a:lnTo>
                  <a:lnTo>
                    <a:pt x="212" y="624"/>
                  </a:lnTo>
                  <a:lnTo>
                    <a:pt x="211" y="624"/>
                  </a:lnTo>
                  <a:lnTo>
                    <a:pt x="211" y="625"/>
                  </a:lnTo>
                  <a:lnTo>
                    <a:pt x="209" y="626"/>
                  </a:lnTo>
                  <a:lnTo>
                    <a:pt x="211" y="630"/>
                  </a:lnTo>
                  <a:lnTo>
                    <a:pt x="212" y="630"/>
                  </a:lnTo>
                  <a:lnTo>
                    <a:pt x="214" y="630"/>
                  </a:lnTo>
                  <a:lnTo>
                    <a:pt x="215" y="630"/>
                  </a:lnTo>
                  <a:lnTo>
                    <a:pt x="216" y="629"/>
                  </a:lnTo>
                  <a:lnTo>
                    <a:pt x="216" y="630"/>
                  </a:lnTo>
                  <a:lnTo>
                    <a:pt x="213" y="633"/>
                  </a:lnTo>
                  <a:lnTo>
                    <a:pt x="214" y="635"/>
                  </a:lnTo>
                  <a:lnTo>
                    <a:pt x="213" y="636"/>
                  </a:lnTo>
                  <a:lnTo>
                    <a:pt x="212" y="637"/>
                  </a:lnTo>
                  <a:lnTo>
                    <a:pt x="211" y="637"/>
                  </a:lnTo>
                  <a:lnTo>
                    <a:pt x="209" y="637"/>
                  </a:lnTo>
                  <a:lnTo>
                    <a:pt x="202" y="639"/>
                  </a:lnTo>
                  <a:lnTo>
                    <a:pt x="200" y="641"/>
                  </a:lnTo>
                  <a:lnTo>
                    <a:pt x="199" y="643"/>
                  </a:lnTo>
                  <a:lnTo>
                    <a:pt x="200" y="646"/>
                  </a:lnTo>
                  <a:lnTo>
                    <a:pt x="199" y="655"/>
                  </a:lnTo>
                  <a:lnTo>
                    <a:pt x="200" y="659"/>
                  </a:lnTo>
                  <a:lnTo>
                    <a:pt x="201" y="663"/>
                  </a:lnTo>
                  <a:lnTo>
                    <a:pt x="205" y="664"/>
                  </a:lnTo>
                  <a:lnTo>
                    <a:pt x="211" y="664"/>
                  </a:lnTo>
                  <a:lnTo>
                    <a:pt x="211" y="665"/>
                  </a:lnTo>
                  <a:lnTo>
                    <a:pt x="207" y="668"/>
                  </a:lnTo>
                  <a:lnTo>
                    <a:pt x="206" y="669"/>
                  </a:lnTo>
                  <a:lnTo>
                    <a:pt x="206" y="670"/>
                  </a:lnTo>
                  <a:lnTo>
                    <a:pt x="201" y="675"/>
                  </a:lnTo>
                  <a:lnTo>
                    <a:pt x="198" y="682"/>
                  </a:lnTo>
                  <a:lnTo>
                    <a:pt x="196" y="684"/>
                  </a:lnTo>
                  <a:lnTo>
                    <a:pt x="196" y="687"/>
                  </a:lnTo>
                  <a:lnTo>
                    <a:pt x="196" y="688"/>
                  </a:lnTo>
                  <a:lnTo>
                    <a:pt x="205" y="708"/>
                  </a:lnTo>
                  <a:lnTo>
                    <a:pt x="207" y="709"/>
                  </a:lnTo>
                  <a:lnTo>
                    <a:pt x="209" y="713"/>
                  </a:lnTo>
                  <a:lnTo>
                    <a:pt x="212" y="714"/>
                  </a:lnTo>
                  <a:lnTo>
                    <a:pt x="215" y="715"/>
                  </a:lnTo>
                  <a:lnTo>
                    <a:pt x="218" y="716"/>
                  </a:lnTo>
                  <a:lnTo>
                    <a:pt x="219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3"/>
                  </a:lnTo>
                  <a:lnTo>
                    <a:pt x="226" y="711"/>
                  </a:lnTo>
                  <a:lnTo>
                    <a:pt x="226" y="711"/>
                  </a:lnTo>
                  <a:lnTo>
                    <a:pt x="226" y="713"/>
                  </a:lnTo>
                  <a:lnTo>
                    <a:pt x="225" y="713"/>
                  </a:lnTo>
                  <a:lnTo>
                    <a:pt x="224" y="713"/>
                  </a:lnTo>
                  <a:lnTo>
                    <a:pt x="224" y="714"/>
                  </a:lnTo>
                  <a:lnTo>
                    <a:pt x="222" y="715"/>
                  </a:lnTo>
                  <a:lnTo>
                    <a:pt x="222" y="716"/>
                  </a:lnTo>
                  <a:lnTo>
                    <a:pt x="222" y="717"/>
                  </a:lnTo>
                  <a:lnTo>
                    <a:pt x="221" y="718"/>
                  </a:lnTo>
                  <a:lnTo>
                    <a:pt x="220" y="718"/>
                  </a:lnTo>
                  <a:lnTo>
                    <a:pt x="219" y="718"/>
                  </a:lnTo>
                  <a:lnTo>
                    <a:pt x="218" y="718"/>
                  </a:lnTo>
                  <a:lnTo>
                    <a:pt x="216" y="718"/>
                  </a:lnTo>
                  <a:lnTo>
                    <a:pt x="215" y="718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1" y="720"/>
                  </a:lnTo>
                  <a:lnTo>
                    <a:pt x="208" y="717"/>
                  </a:lnTo>
                  <a:lnTo>
                    <a:pt x="207" y="715"/>
                  </a:lnTo>
                  <a:lnTo>
                    <a:pt x="202" y="704"/>
                  </a:lnTo>
                  <a:lnTo>
                    <a:pt x="200" y="702"/>
                  </a:lnTo>
                  <a:lnTo>
                    <a:pt x="199" y="702"/>
                  </a:lnTo>
                  <a:lnTo>
                    <a:pt x="198" y="704"/>
                  </a:lnTo>
                  <a:lnTo>
                    <a:pt x="195" y="705"/>
                  </a:lnTo>
                  <a:lnTo>
                    <a:pt x="192" y="705"/>
                  </a:lnTo>
                  <a:lnTo>
                    <a:pt x="190" y="707"/>
                  </a:lnTo>
                  <a:lnTo>
                    <a:pt x="190" y="708"/>
                  </a:lnTo>
                  <a:lnTo>
                    <a:pt x="190" y="709"/>
                  </a:lnTo>
                  <a:lnTo>
                    <a:pt x="192" y="710"/>
                  </a:lnTo>
                  <a:lnTo>
                    <a:pt x="194" y="714"/>
                  </a:lnTo>
                  <a:lnTo>
                    <a:pt x="195" y="718"/>
                  </a:lnTo>
                  <a:lnTo>
                    <a:pt x="198" y="721"/>
                  </a:lnTo>
                  <a:lnTo>
                    <a:pt x="198" y="722"/>
                  </a:lnTo>
                  <a:lnTo>
                    <a:pt x="198" y="724"/>
                  </a:lnTo>
                  <a:lnTo>
                    <a:pt x="198" y="727"/>
                  </a:lnTo>
                  <a:lnTo>
                    <a:pt x="196" y="724"/>
                  </a:lnTo>
                  <a:lnTo>
                    <a:pt x="195" y="723"/>
                  </a:lnTo>
                  <a:lnTo>
                    <a:pt x="185" y="717"/>
                  </a:lnTo>
                  <a:lnTo>
                    <a:pt x="185" y="716"/>
                  </a:lnTo>
                  <a:lnTo>
                    <a:pt x="183" y="715"/>
                  </a:lnTo>
                  <a:lnTo>
                    <a:pt x="182" y="714"/>
                  </a:lnTo>
                  <a:lnTo>
                    <a:pt x="179" y="711"/>
                  </a:lnTo>
                  <a:lnTo>
                    <a:pt x="175" y="713"/>
                  </a:lnTo>
                  <a:lnTo>
                    <a:pt x="162" y="720"/>
                  </a:lnTo>
                  <a:lnTo>
                    <a:pt x="159" y="720"/>
                  </a:lnTo>
                  <a:lnTo>
                    <a:pt x="150" y="721"/>
                  </a:lnTo>
                  <a:lnTo>
                    <a:pt x="149" y="720"/>
                  </a:lnTo>
                  <a:lnTo>
                    <a:pt x="148" y="717"/>
                  </a:lnTo>
                  <a:lnTo>
                    <a:pt x="146" y="716"/>
                  </a:lnTo>
                  <a:lnTo>
                    <a:pt x="144" y="716"/>
                  </a:lnTo>
                  <a:lnTo>
                    <a:pt x="143" y="716"/>
                  </a:lnTo>
                  <a:lnTo>
                    <a:pt x="142" y="715"/>
                  </a:lnTo>
                  <a:lnTo>
                    <a:pt x="141" y="714"/>
                  </a:lnTo>
                  <a:lnTo>
                    <a:pt x="140" y="714"/>
                  </a:lnTo>
                  <a:lnTo>
                    <a:pt x="138" y="714"/>
                  </a:lnTo>
                  <a:lnTo>
                    <a:pt x="140" y="715"/>
                  </a:lnTo>
                  <a:lnTo>
                    <a:pt x="141" y="717"/>
                  </a:lnTo>
                  <a:lnTo>
                    <a:pt x="141" y="720"/>
                  </a:lnTo>
                  <a:lnTo>
                    <a:pt x="140" y="720"/>
                  </a:lnTo>
                  <a:lnTo>
                    <a:pt x="131" y="723"/>
                  </a:lnTo>
                  <a:lnTo>
                    <a:pt x="128" y="726"/>
                  </a:lnTo>
                  <a:lnTo>
                    <a:pt x="127" y="727"/>
                  </a:lnTo>
                  <a:lnTo>
                    <a:pt x="125" y="727"/>
                  </a:lnTo>
                  <a:lnTo>
                    <a:pt x="124" y="728"/>
                  </a:lnTo>
                  <a:lnTo>
                    <a:pt x="123" y="728"/>
                  </a:lnTo>
                  <a:lnTo>
                    <a:pt x="123" y="727"/>
                  </a:lnTo>
                  <a:lnTo>
                    <a:pt x="122" y="727"/>
                  </a:lnTo>
                  <a:lnTo>
                    <a:pt x="120" y="727"/>
                  </a:lnTo>
                  <a:lnTo>
                    <a:pt x="117" y="728"/>
                  </a:lnTo>
                  <a:lnTo>
                    <a:pt x="115" y="729"/>
                  </a:lnTo>
                  <a:lnTo>
                    <a:pt x="114" y="731"/>
                  </a:lnTo>
                  <a:lnTo>
                    <a:pt x="112" y="735"/>
                  </a:lnTo>
                  <a:lnTo>
                    <a:pt x="112" y="736"/>
                  </a:lnTo>
                  <a:lnTo>
                    <a:pt x="110" y="736"/>
                  </a:lnTo>
                  <a:lnTo>
                    <a:pt x="107" y="740"/>
                  </a:lnTo>
                  <a:lnTo>
                    <a:pt x="107" y="741"/>
                  </a:lnTo>
                  <a:lnTo>
                    <a:pt x="107" y="742"/>
                  </a:lnTo>
                  <a:lnTo>
                    <a:pt x="105" y="743"/>
                  </a:lnTo>
                  <a:lnTo>
                    <a:pt x="105" y="742"/>
                  </a:lnTo>
                  <a:lnTo>
                    <a:pt x="105" y="741"/>
                  </a:lnTo>
                  <a:lnTo>
                    <a:pt x="104" y="741"/>
                  </a:lnTo>
                  <a:lnTo>
                    <a:pt x="104" y="742"/>
                  </a:lnTo>
                  <a:lnTo>
                    <a:pt x="103" y="743"/>
                  </a:lnTo>
                  <a:lnTo>
                    <a:pt x="103" y="748"/>
                  </a:lnTo>
                  <a:lnTo>
                    <a:pt x="103" y="750"/>
                  </a:lnTo>
                  <a:lnTo>
                    <a:pt x="103" y="753"/>
                  </a:lnTo>
                  <a:lnTo>
                    <a:pt x="97" y="756"/>
                  </a:lnTo>
                  <a:lnTo>
                    <a:pt x="96" y="759"/>
                  </a:lnTo>
                  <a:lnTo>
                    <a:pt x="90" y="763"/>
                  </a:lnTo>
                  <a:lnTo>
                    <a:pt x="88" y="765"/>
                  </a:lnTo>
                  <a:lnTo>
                    <a:pt x="87" y="765"/>
                  </a:lnTo>
                  <a:lnTo>
                    <a:pt x="85" y="765"/>
                  </a:lnTo>
                  <a:lnTo>
                    <a:pt x="84" y="765"/>
                  </a:lnTo>
                  <a:lnTo>
                    <a:pt x="75" y="776"/>
                  </a:lnTo>
                  <a:lnTo>
                    <a:pt x="74" y="779"/>
                  </a:lnTo>
                  <a:lnTo>
                    <a:pt x="72" y="780"/>
                  </a:lnTo>
                  <a:lnTo>
                    <a:pt x="74" y="780"/>
                  </a:lnTo>
                  <a:lnTo>
                    <a:pt x="74" y="781"/>
                  </a:lnTo>
                  <a:lnTo>
                    <a:pt x="72" y="782"/>
                  </a:lnTo>
                  <a:lnTo>
                    <a:pt x="74" y="783"/>
                  </a:lnTo>
                  <a:lnTo>
                    <a:pt x="75" y="782"/>
                  </a:lnTo>
                  <a:lnTo>
                    <a:pt x="76" y="781"/>
                  </a:lnTo>
                  <a:lnTo>
                    <a:pt x="77" y="780"/>
                  </a:lnTo>
                  <a:lnTo>
                    <a:pt x="81" y="781"/>
                  </a:lnTo>
                  <a:lnTo>
                    <a:pt x="83" y="780"/>
                  </a:lnTo>
                  <a:lnTo>
                    <a:pt x="84" y="780"/>
                  </a:lnTo>
                  <a:lnTo>
                    <a:pt x="84" y="779"/>
                  </a:lnTo>
                  <a:lnTo>
                    <a:pt x="84" y="779"/>
                  </a:lnTo>
                  <a:lnTo>
                    <a:pt x="85" y="779"/>
                  </a:lnTo>
                  <a:lnTo>
                    <a:pt x="87" y="780"/>
                  </a:lnTo>
                  <a:lnTo>
                    <a:pt x="88" y="781"/>
                  </a:lnTo>
                  <a:lnTo>
                    <a:pt x="89" y="782"/>
                  </a:lnTo>
                  <a:lnTo>
                    <a:pt x="90" y="782"/>
                  </a:lnTo>
                  <a:lnTo>
                    <a:pt x="91" y="782"/>
                  </a:lnTo>
                  <a:lnTo>
                    <a:pt x="91" y="781"/>
                  </a:lnTo>
                  <a:lnTo>
                    <a:pt x="92" y="780"/>
                  </a:lnTo>
                  <a:lnTo>
                    <a:pt x="91" y="779"/>
                  </a:lnTo>
                  <a:lnTo>
                    <a:pt x="91" y="778"/>
                  </a:lnTo>
                  <a:lnTo>
                    <a:pt x="92" y="776"/>
                  </a:lnTo>
                  <a:lnTo>
                    <a:pt x="94" y="775"/>
                  </a:lnTo>
                  <a:lnTo>
                    <a:pt x="92" y="774"/>
                  </a:lnTo>
                  <a:lnTo>
                    <a:pt x="96" y="772"/>
                  </a:lnTo>
                  <a:lnTo>
                    <a:pt x="97" y="769"/>
                  </a:lnTo>
                  <a:lnTo>
                    <a:pt x="98" y="769"/>
                  </a:lnTo>
                  <a:lnTo>
                    <a:pt x="104" y="769"/>
                  </a:lnTo>
                  <a:lnTo>
                    <a:pt x="105" y="768"/>
                  </a:lnTo>
                  <a:lnTo>
                    <a:pt x="107" y="767"/>
                  </a:lnTo>
                  <a:lnTo>
                    <a:pt x="112" y="766"/>
                  </a:lnTo>
                  <a:lnTo>
                    <a:pt x="116" y="766"/>
                  </a:lnTo>
                  <a:lnTo>
                    <a:pt x="118" y="766"/>
                  </a:lnTo>
                  <a:lnTo>
                    <a:pt x="120" y="765"/>
                  </a:lnTo>
                  <a:lnTo>
                    <a:pt x="121" y="766"/>
                  </a:lnTo>
                  <a:lnTo>
                    <a:pt x="122" y="766"/>
                  </a:lnTo>
                  <a:lnTo>
                    <a:pt x="123" y="765"/>
                  </a:lnTo>
                  <a:lnTo>
                    <a:pt x="123" y="766"/>
                  </a:lnTo>
                  <a:lnTo>
                    <a:pt x="124" y="766"/>
                  </a:lnTo>
                  <a:lnTo>
                    <a:pt x="120" y="769"/>
                  </a:lnTo>
                  <a:lnTo>
                    <a:pt x="118" y="770"/>
                  </a:lnTo>
                  <a:lnTo>
                    <a:pt x="118" y="772"/>
                  </a:lnTo>
                  <a:lnTo>
                    <a:pt x="120" y="773"/>
                  </a:lnTo>
                  <a:lnTo>
                    <a:pt x="120" y="775"/>
                  </a:lnTo>
                  <a:lnTo>
                    <a:pt x="120" y="776"/>
                  </a:lnTo>
                  <a:lnTo>
                    <a:pt x="120" y="778"/>
                  </a:lnTo>
                  <a:lnTo>
                    <a:pt x="117" y="779"/>
                  </a:lnTo>
                  <a:lnTo>
                    <a:pt x="118" y="780"/>
                  </a:lnTo>
                  <a:lnTo>
                    <a:pt x="120" y="783"/>
                  </a:lnTo>
                  <a:lnTo>
                    <a:pt x="125" y="791"/>
                  </a:lnTo>
                  <a:lnTo>
                    <a:pt x="127" y="791"/>
                  </a:lnTo>
                  <a:lnTo>
                    <a:pt x="128" y="789"/>
                  </a:lnTo>
                  <a:lnTo>
                    <a:pt x="130" y="789"/>
                  </a:lnTo>
                  <a:lnTo>
                    <a:pt x="129" y="791"/>
                  </a:lnTo>
                  <a:lnTo>
                    <a:pt x="125" y="793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5"/>
                  </a:lnTo>
                  <a:lnTo>
                    <a:pt x="122" y="796"/>
                  </a:lnTo>
                  <a:lnTo>
                    <a:pt x="121" y="799"/>
                  </a:lnTo>
                  <a:lnTo>
                    <a:pt x="120" y="801"/>
                  </a:lnTo>
                  <a:lnTo>
                    <a:pt x="120" y="805"/>
                  </a:lnTo>
                  <a:lnTo>
                    <a:pt x="121" y="807"/>
                  </a:lnTo>
                  <a:lnTo>
                    <a:pt x="124" y="812"/>
                  </a:lnTo>
                  <a:lnTo>
                    <a:pt x="125" y="813"/>
                  </a:lnTo>
                  <a:lnTo>
                    <a:pt x="127" y="812"/>
                  </a:lnTo>
                  <a:lnTo>
                    <a:pt x="131" y="811"/>
                  </a:lnTo>
                  <a:lnTo>
                    <a:pt x="134" y="811"/>
                  </a:lnTo>
                  <a:lnTo>
                    <a:pt x="134" y="812"/>
                  </a:lnTo>
                  <a:lnTo>
                    <a:pt x="129" y="815"/>
                  </a:lnTo>
                  <a:lnTo>
                    <a:pt x="128" y="815"/>
                  </a:lnTo>
                  <a:lnTo>
                    <a:pt x="127" y="815"/>
                  </a:lnTo>
                  <a:lnTo>
                    <a:pt x="125" y="814"/>
                  </a:lnTo>
                  <a:lnTo>
                    <a:pt x="124" y="814"/>
                  </a:lnTo>
                  <a:lnTo>
                    <a:pt x="124" y="815"/>
                  </a:lnTo>
                  <a:lnTo>
                    <a:pt x="124" y="817"/>
                  </a:lnTo>
                  <a:lnTo>
                    <a:pt x="124" y="819"/>
                  </a:lnTo>
                  <a:lnTo>
                    <a:pt x="124" y="820"/>
                  </a:lnTo>
                  <a:lnTo>
                    <a:pt x="124" y="821"/>
                  </a:lnTo>
                  <a:lnTo>
                    <a:pt x="123" y="822"/>
                  </a:lnTo>
                  <a:lnTo>
                    <a:pt x="122" y="826"/>
                  </a:lnTo>
                  <a:lnTo>
                    <a:pt x="122" y="831"/>
                  </a:lnTo>
                  <a:lnTo>
                    <a:pt x="121" y="834"/>
                  </a:lnTo>
                  <a:lnTo>
                    <a:pt x="118" y="839"/>
                  </a:lnTo>
                  <a:lnTo>
                    <a:pt x="114" y="845"/>
                  </a:lnTo>
                  <a:lnTo>
                    <a:pt x="105" y="852"/>
                  </a:lnTo>
                  <a:lnTo>
                    <a:pt x="104" y="852"/>
                  </a:lnTo>
                  <a:lnTo>
                    <a:pt x="103" y="852"/>
                  </a:lnTo>
                  <a:lnTo>
                    <a:pt x="102" y="853"/>
                  </a:lnTo>
                  <a:lnTo>
                    <a:pt x="101" y="853"/>
                  </a:lnTo>
                  <a:lnTo>
                    <a:pt x="98" y="857"/>
                  </a:lnTo>
                  <a:lnTo>
                    <a:pt x="96" y="858"/>
                  </a:lnTo>
                  <a:lnTo>
                    <a:pt x="95" y="859"/>
                  </a:lnTo>
                  <a:lnTo>
                    <a:pt x="92" y="859"/>
                  </a:lnTo>
                  <a:lnTo>
                    <a:pt x="92" y="860"/>
                  </a:lnTo>
                  <a:lnTo>
                    <a:pt x="91" y="861"/>
                  </a:lnTo>
                  <a:lnTo>
                    <a:pt x="90" y="861"/>
                  </a:lnTo>
                  <a:lnTo>
                    <a:pt x="82" y="861"/>
                  </a:lnTo>
                  <a:lnTo>
                    <a:pt x="79" y="863"/>
                  </a:lnTo>
                  <a:lnTo>
                    <a:pt x="79" y="867"/>
                  </a:lnTo>
                  <a:lnTo>
                    <a:pt x="77" y="865"/>
                  </a:lnTo>
                  <a:lnTo>
                    <a:pt x="76" y="865"/>
                  </a:lnTo>
                  <a:lnTo>
                    <a:pt x="74" y="866"/>
                  </a:lnTo>
                  <a:lnTo>
                    <a:pt x="72" y="870"/>
                  </a:lnTo>
                  <a:lnTo>
                    <a:pt x="71" y="871"/>
                  </a:lnTo>
                  <a:lnTo>
                    <a:pt x="70" y="872"/>
                  </a:lnTo>
                  <a:lnTo>
                    <a:pt x="66" y="872"/>
                  </a:lnTo>
                  <a:lnTo>
                    <a:pt x="66" y="873"/>
                  </a:lnTo>
                  <a:lnTo>
                    <a:pt x="66" y="874"/>
                  </a:lnTo>
                  <a:lnTo>
                    <a:pt x="66" y="876"/>
                  </a:lnTo>
                  <a:lnTo>
                    <a:pt x="66" y="877"/>
                  </a:lnTo>
                  <a:lnTo>
                    <a:pt x="64" y="877"/>
                  </a:lnTo>
                  <a:lnTo>
                    <a:pt x="62" y="876"/>
                  </a:lnTo>
                  <a:lnTo>
                    <a:pt x="61" y="876"/>
                  </a:lnTo>
                  <a:lnTo>
                    <a:pt x="61" y="877"/>
                  </a:lnTo>
                  <a:lnTo>
                    <a:pt x="58" y="878"/>
                  </a:lnTo>
                  <a:lnTo>
                    <a:pt x="57" y="878"/>
                  </a:lnTo>
                  <a:lnTo>
                    <a:pt x="53" y="876"/>
                  </a:lnTo>
                  <a:lnTo>
                    <a:pt x="51" y="876"/>
                  </a:lnTo>
                  <a:lnTo>
                    <a:pt x="50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79"/>
                  </a:lnTo>
                  <a:lnTo>
                    <a:pt x="49" y="882"/>
                  </a:lnTo>
                  <a:lnTo>
                    <a:pt x="45" y="883"/>
                  </a:lnTo>
                  <a:lnTo>
                    <a:pt x="43" y="884"/>
                  </a:lnTo>
                  <a:lnTo>
                    <a:pt x="40" y="885"/>
                  </a:lnTo>
                  <a:lnTo>
                    <a:pt x="39" y="885"/>
                  </a:lnTo>
                  <a:lnTo>
                    <a:pt x="37" y="887"/>
                  </a:lnTo>
                  <a:lnTo>
                    <a:pt x="36" y="889"/>
                  </a:lnTo>
                  <a:lnTo>
                    <a:pt x="32" y="889"/>
                  </a:lnTo>
                  <a:lnTo>
                    <a:pt x="32" y="890"/>
                  </a:lnTo>
                  <a:lnTo>
                    <a:pt x="32" y="891"/>
                  </a:lnTo>
                  <a:lnTo>
                    <a:pt x="32" y="892"/>
                  </a:lnTo>
                  <a:lnTo>
                    <a:pt x="31" y="892"/>
                  </a:lnTo>
                  <a:lnTo>
                    <a:pt x="32" y="893"/>
                  </a:lnTo>
                  <a:lnTo>
                    <a:pt x="32" y="895"/>
                  </a:lnTo>
                  <a:lnTo>
                    <a:pt x="31" y="895"/>
                  </a:lnTo>
                  <a:lnTo>
                    <a:pt x="31" y="896"/>
                  </a:lnTo>
                  <a:lnTo>
                    <a:pt x="32" y="896"/>
                  </a:lnTo>
                  <a:lnTo>
                    <a:pt x="37" y="895"/>
                  </a:lnTo>
                  <a:lnTo>
                    <a:pt x="38" y="893"/>
                  </a:lnTo>
                  <a:lnTo>
                    <a:pt x="39" y="895"/>
                  </a:lnTo>
                  <a:lnTo>
                    <a:pt x="43" y="895"/>
                  </a:lnTo>
                  <a:lnTo>
                    <a:pt x="44" y="896"/>
                  </a:lnTo>
                  <a:lnTo>
                    <a:pt x="45" y="896"/>
                  </a:lnTo>
                  <a:lnTo>
                    <a:pt x="46" y="898"/>
                  </a:lnTo>
                  <a:lnTo>
                    <a:pt x="46" y="899"/>
                  </a:lnTo>
                  <a:lnTo>
                    <a:pt x="46" y="902"/>
                  </a:lnTo>
                  <a:lnTo>
                    <a:pt x="46" y="905"/>
                  </a:lnTo>
                  <a:lnTo>
                    <a:pt x="46" y="906"/>
                  </a:lnTo>
                  <a:lnTo>
                    <a:pt x="45" y="908"/>
                  </a:lnTo>
                  <a:lnTo>
                    <a:pt x="44" y="908"/>
                  </a:lnTo>
                  <a:lnTo>
                    <a:pt x="42" y="908"/>
                  </a:lnTo>
                  <a:lnTo>
                    <a:pt x="40" y="909"/>
                  </a:lnTo>
                  <a:lnTo>
                    <a:pt x="39" y="910"/>
                  </a:lnTo>
                  <a:lnTo>
                    <a:pt x="38" y="910"/>
                  </a:lnTo>
                  <a:lnTo>
                    <a:pt x="37" y="910"/>
                  </a:lnTo>
                  <a:lnTo>
                    <a:pt x="36" y="910"/>
                  </a:lnTo>
                  <a:lnTo>
                    <a:pt x="37" y="911"/>
                  </a:lnTo>
                  <a:lnTo>
                    <a:pt x="40" y="913"/>
                  </a:lnTo>
                  <a:lnTo>
                    <a:pt x="40" y="915"/>
                  </a:lnTo>
                  <a:lnTo>
                    <a:pt x="40" y="916"/>
                  </a:lnTo>
                  <a:lnTo>
                    <a:pt x="42" y="916"/>
                  </a:lnTo>
                  <a:lnTo>
                    <a:pt x="43" y="915"/>
                  </a:lnTo>
                  <a:lnTo>
                    <a:pt x="42" y="912"/>
                  </a:lnTo>
                  <a:lnTo>
                    <a:pt x="44" y="912"/>
                  </a:lnTo>
                  <a:lnTo>
                    <a:pt x="55" y="913"/>
                  </a:lnTo>
                  <a:lnTo>
                    <a:pt x="56" y="913"/>
                  </a:lnTo>
                  <a:lnTo>
                    <a:pt x="61" y="912"/>
                  </a:lnTo>
                  <a:lnTo>
                    <a:pt x="62" y="911"/>
                  </a:lnTo>
                  <a:lnTo>
                    <a:pt x="62" y="910"/>
                  </a:lnTo>
                  <a:lnTo>
                    <a:pt x="61" y="909"/>
                  </a:lnTo>
                  <a:lnTo>
                    <a:pt x="62" y="908"/>
                  </a:lnTo>
                  <a:lnTo>
                    <a:pt x="62" y="906"/>
                  </a:lnTo>
                  <a:lnTo>
                    <a:pt x="61" y="906"/>
                  </a:lnTo>
                  <a:lnTo>
                    <a:pt x="59" y="906"/>
                  </a:lnTo>
                  <a:lnTo>
                    <a:pt x="59" y="905"/>
                  </a:lnTo>
                  <a:lnTo>
                    <a:pt x="64" y="905"/>
                  </a:lnTo>
                  <a:lnTo>
                    <a:pt x="66" y="904"/>
                  </a:lnTo>
                  <a:lnTo>
                    <a:pt x="68" y="904"/>
                  </a:lnTo>
                  <a:lnTo>
                    <a:pt x="68" y="905"/>
                  </a:lnTo>
                  <a:lnTo>
                    <a:pt x="64" y="905"/>
                  </a:lnTo>
                  <a:lnTo>
                    <a:pt x="63" y="908"/>
                  </a:lnTo>
                  <a:lnTo>
                    <a:pt x="64" y="910"/>
                  </a:lnTo>
                  <a:lnTo>
                    <a:pt x="66" y="912"/>
                  </a:lnTo>
                  <a:lnTo>
                    <a:pt x="65" y="912"/>
                  </a:lnTo>
                  <a:lnTo>
                    <a:pt x="64" y="912"/>
                  </a:lnTo>
                  <a:lnTo>
                    <a:pt x="62" y="913"/>
                  </a:lnTo>
                  <a:lnTo>
                    <a:pt x="58" y="915"/>
                  </a:lnTo>
                  <a:lnTo>
                    <a:pt x="56" y="916"/>
                  </a:lnTo>
                  <a:lnTo>
                    <a:pt x="56" y="916"/>
                  </a:lnTo>
                  <a:lnTo>
                    <a:pt x="55" y="916"/>
                  </a:lnTo>
                  <a:lnTo>
                    <a:pt x="52" y="916"/>
                  </a:lnTo>
                  <a:lnTo>
                    <a:pt x="52" y="917"/>
                  </a:lnTo>
                  <a:lnTo>
                    <a:pt x="46" y="916"/>
                  </a:lnTo>
                  <a:lnTo>
                    <a:pt x="45" y="917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2" y="923"/>
                  </a:lnTo>
                  <a:lnTo>
                    <a:pt x="51" y="924"/>
                  </a:lnTo>
                  <a:lnTo>
                    <a:pt x="53" y="925"/>
                  </a:lnTo>
                  <a:lnTo>
                    <a:pt x="57" y="926"/>
                  </a:lnTo>
                  <a:lnTo>
                    <a:pt x="58" y="928"/>
                  </a:lnTo>
                  <a:lnTo>
                    <a:pt x="59" y="928"/>
                  </a:lnTo>
                  <a:lnTo>
                    <a:pt x="59" y="926"/>
                  </a:lnTo>
                  <a:lnTo>
                    <a:pt x="62" y="925"/>
                  </a:lnTo>
                  <a:lnTo>
                    <a:pt x="62" y="924"/>
                  </a:lnTo>
                  <a:lnTo>
                    <a:pt x="63" y="923"/>
                  </a:lnTo>
                  <a:lnTo>
                    <a:pt x="64" y="922"/>
                  </a:lnTo>
                  <a:lnTo>
                    <a:pt x="65" y="922"/>
                  </a:lnTo>
                  <a:lnTo>
                    <a:pt x="72" y="922"/>
                  </a:lnTo>
                  <a:lnTo>
                    <a:pt x="74" y="921"/>
                  </a:lnTo>
                  <a:lnTo>
                    <a:pt x="75" y="919"/>
                  </a:lnTo>
                  <a:lnTo>
                    <a:pt x="76" y="921"/>
                  </a:lnTo>
                  <a:lnTo>
                    <a:pt x="77" y="917"/>
                  </a:lnTo>
                  <a:lnTo>
                    <a:pt x="78" y="916"/>
                  </a:lnTo>
                  <a:lnTo>
                    <a:pt x="78" y="912"/>
                  </a:lnTo>
                  <a:lnTo>
                    <a:pt x="82" y="911"/>
                  </a:lnTo>
                  <a:lnTo>
                    <a:pt x="82" y="910"/>
                  </a:lnTo>
                  <a:lnTo>
                    <a:pt x="84" y="910"/>
                  </a:lnTo>
                  <a:lnTo>
                    <a:pt x="85" y="910"/>
                  </a:lnTo>
                  <a:lnTo>
                    <a:pt x="91" y="910"/>
                  </a:lnTo>
                  <a:lnTo>
                    <a:pt x="95" y="910"/>
                  </a:lnTo>
                  <a:lnTo>
                    <a:pt x="97" y="909"/>
                  </a:lnTo>
                  <a:lnTo>
                    <a:pt x="96" y="908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7" y="906"/>
                  </a:lnTo>
                  <a:lnTo>
                    <a:pt x="98" y="908"/>
                  </a:lnTo>
                  <a:lnTo>
                    <a:pt x="99" y="908"/>
                  </a:lnTo>
                  <a:lnTo>
                    <a:pt x="101" y="906"/>
                  </a:lnTo>
                  <a:lnTo>
                    <a:pt x="102" y="905"/>
                  </a:lnTo>
                  <a:lnTo>
                    <a:pt x="102" y="904"/>
                  </a:lnTo>
                  <a:lnTo>
                    <a:pt x="103" y="905"/>
                  </a:lnTo>
                  <a:lnTo>
                    <a:pt x="103" y="906"/>
                  </a:lnTo>
                  <a:lnTo>
                    <a:pt x="102" y="908"/>
                  </a:lnTo>
                  <a:lnTo>
                    <a:pt x="102" y="908"/>
                  </a:lnTo>
                  <a:lnTo>
                    <a:pt x="102" y="909"/>
                  </a:lnTo>
                  <a:lnTo>
                    <a:pt x="103" y="910"/>
                  </a:lnTo>
                  <a:lnTo>
                    <a:pt x="104" y="910"/>
                  </a:lnTo>
                  <a:lnTo>
                    <a:pt x="107" y="910"/>
                  </a:lnTo>
                  <a:lnTo>
                    <a:pt x="105" y="911"/>
                  </a:lnTo>
                  <a:lnTo>
                    <a:pt x="104" y="911"/>
                  </a:lnTo>
                  <a:lnTo>
                    <a:pt x="101" y="911"/>
                  </a:lnTo>
                  <a:lnTo>
                    <a:pt x="102" y="913"/>
                  </a:lnTo>
                  <a:lnTo>
                    <a:pt x="104" y="916"/>
                  </a:lnTo>
                  <a:lnTo>
                    <a:pt x="105" y="917"/>
                  </a:lnTo>
                  <a:lnTo>
                    <a:pt x="108" y="918"/>
                  </a:lnTo>
                  <a:lnTo>
                    <a:pt x="112" y="917"/>
                  </a:lnTo>
                  <a:lnTo>
                    <a:pt x="114" y="916"/>
                  </a:lnTo>
                  <a:lnTo>
                    <a:pt x="117" y="918"/>
                  </a:lnTo>
                  <a:lnTo>
                    <a:pt x="121" y="919"/>
                  </a:lnTo>
                  <a:lnTo>
                    <a:pt x="122" y="919"/>
                  </a:lnTo>
                  <a:lnTo>
                    <a:pt x="122" y="918"/>
                  </a:lnTo>
                  <a:lnTo>
                    <a:pt x="123" y="917"/>
                  </a:lnTo>
                  <a:lnTo>
                    <a:pt x="123" y="918"/>
                  </a:lnTo>
                  <a:lnTo>
                    <a:pt x="123" y="919"/>
                  </a:lnTo>
                  <a:lnTo>
                    <a:pt x="122" y="922"/>
                  </a:lnTo>
                  <a:lnTo>
                    <a:pt x="118" y="923"/>
                  </a:lnTo>
                  <a:lnTo>
                    <a:pt x="115" y="923"/>
                  </a:lnTo>
                  <a:lnTo>
                    <a:pt x="112" y="924"/>
                  </a:lnTo>
                  <a:lnTo>
                    <a:pt x="112" y="924"/>
                  </a:lnTo>
                  <a:lnTo>
                    <a:pt x="112" y="923"/>
                  </a:lnTo>
                  <a:lnTo>
                    <a:pt x="112" y="922"/>
                  </a:lnTo>
                  <a:lnTo>
                    <a:pt x="111" y="922"/>
                  </a:lnTo>
                  <a:lnTo>
                    <a:pt x="110" y="924"/>
                  </a:lnTo>
                  <a:lnTo>
                    <a:pt x="108" y="925"/>
                  </a:lnTo>
                  <a:lnTo>
                    <a:pt x="108" y="926"/>
                  </a:lnTo>
                  <a:lnTo>
                    <a:pt x="109" y="929"/>
                  </a:lnTo>
                  <a:lnTo>
                    <a:pt x="109" y="930"/>
                  </a:lnTo>
                  <a:lnTo>
                    <a:pt x="108" y="931"/>
                  </a:lnTo>
                  <a:lnTo>
                    <a:pt x="108" y="932"/>
                  </a:lnTo>
                  <a:lnTo>
                    <a:pt x="109" y="932"/>
                  </a:lnTo>
                  <a:lnTo>
                    <a:pt x="112" y="935"/>
                  </a:lnTo>
                  <a:lnTo>
                    <a:pt x="114" y="935"/>
                  </a:lnTo>
                  <a:lnTo>
                    <a:pt x="114" y="934"/>
                  </a:lnTo>
                  <a:lnTo>
                    <a:pt x="115" y="934"/>
                  </a:lnTo>
                  <a:lnTo>
                    <a:pt x="116" y="935"/>
                  </a:lnTo>
                  <a:lnTo>
                    <a:pt x="117" y="934"/>
                  </a:lnTo>
                  <a:lnTo>
                    <a:pt x="118" y="932"/>
                  </a:lnTo>
                  <a:lnTo>
                    <a:pt x="118" y="931"/>
                  </a:lnTo>
                  <a:lnTo>
                    <a:pt x="120" y="931"/>
                  </a:lnTo>
                  <a:lnTo>
                    <a:pt x="121" y="931"/>
                  </a:lnTo>
                  <a:lnTo>
                    <a:pt x="122" y="932"/>
                  </a:lnTo>
                  <a:lnTo>
                    <a:pt x="123" y="932"/>
                  </a:lnTo>
                  <a:lnTo>
                    <a:pt x="124" y="932"/>
                  </a:lnTo>
                  <a:lnTo>
                    <a:pt x="124" y="931"/>
                  </a:lnTo>
                  <a:lnTo>
                    <a:pt x="125" y="931"/>
                  </a:lnTo>
                  <a:lnTo>
                    <a:pt x="127" y="931"/>
                  </a:lnTo>
                  <a:lnTo>
                    <a:pt x="127" y="932"/>
                  </a:lnTo>
                  <a:lnTo>
                    <a:pt x="128" y="932"/>
                  </a:lnTo>
                  <a:lnTo>
                    <a:pt x="128" y="931"/>
                  </a:lnTo>
                  <a:lnTo>
                    <a:pt x="130" y="931"/>
                  </a:lnTo>
                  <a:lnTo>
                    <a:pt x="130" y="930"/>
                  </a:lnTo>
                  <a:lnTo>
                    <a:pt x="129" y="928"/>
                  </a:lnTo>
                  <a:lnTo>
                    <a:pt x="129" y="926"/>
                  </a:lnTo>
                  <a:lnTo>
                    <a:pt x="130" y="926"/>
                  </a:lnTo>
                  <a:lnTo>
                    <a:pt x="131" y="925"/>
                  </a:lnTo>
                  <a:lnTo>
                    <a:pt x="133" y="925"/>
                  </a:lnTo>
                  <a:lnTo>
                    <a:pt x="138" y="924"/>
                  </a:lnTo>
                  <a:lnTo>
                    <a:pt x="141" y="924"/>
                  </a:lnTo>
                  <a:lnTo>
                    <a:pt x="141" y="925"/>
                  </a:lnTo>
                  <a:lnTo>
                    <a:pt x="142" y="928"/>
                  </a:lnTo>
                  <a:lnTo>
                    <a:pt x="143" y="929"/>
                  </a:lnTo>
                  <a:lnTo>
                    <a:pt x="144" y="929"/>
                  </a:lnTo>
                  <a:lnTo>
                    <a:pt x="144" y="930"/>
                  </a:lnTo>
                  <a:lnTo>
                    <a:pt x="146" y="931"/>
                  </a:lnTo>
                  <a:lnTo>
                    <a:pt x="147" y="934"/>
                  </a:lnTo>
                  <a:lnTo>
                    <a:pt x="147" y="936"/>
                  </a:lnTo>
                  <a:lnTo>
                    <a:pt x="148" y="936"/>
                  </a:lnTo>
                  <a:lnTo>
                    <a:pt x="148" y="937"/>
                  </a:lnTo>
                  <a:lnTo>
                    <a:pt x="148" y="938"/>
                  </a:lnTo>
                  <a:lnTo>
                    <a:pt x="148" y="939"/>
                  </a:lnTo>
                  <a:lnTo>
                    <a:pt x="150" y="941"/>
                  </a:lnTo>
                  <a:lnTo>
                    <a:pt x="151" y="942"/>
                  </a:lnTo>
                  <a:lnTo>
                    <a:pt x="153" y="942"/>
                  </a:lnTo>
                  <a:lnTo>
                    <a:pt x="154" y="942"/>
                  </a:lnTo>
                  <a:lnTo>
                    <a:pt x="159" y="945"/>
                  </a:lnTo>
                  <a:lnTo>
                    <a:pt x="161" y="948"/>
                  </a:lnTo>
                  <a:lnTo>
                    <a:pt x="162" y="950"/>
                  </a:lnTo>
                  <a:lnTo>
                    <a:pt x="163" y="951"/>
                  </a:lnTo>
                  <a:lnTo>
                    <a:pt x="182" y="952"/>
                  </a:lnTo>
                  <a:lnTo>
                    <a:pt x="187" y="950"/>
                  </a:lnTo>
                  <a:lnTo>
                    <a:pt x="188" y="950"/>
                  </a:lnTo>
                  <a:lnTo>
                    <a:pt x="190" y="951"/>
                  </a:lnTo>
                  <a:lnTo>
                    <a:pt x="192" y="950"/>
                  </a:lnTo>
                  <a:lnTo>
                    <a:pt x="192" y="947"/>
                  </a:lnTo>
                  <a:lnTo>
                    <a:pt x="190" y="944"/>
                  </a:lnTo>
                  <a:lnTo>
                    <a:pt x="192" y="944"/>
                  </a:lnTo>
                  <a:lnTo>
                    <a:pt x="193" y="944"/>
                  </a:lnTo>
                  <a:lnTo>
                    <a:pt x="193" y="943"/>
                  </a:lnTo>
                  <a:lnTo>
                    <a:pt x="194" y="943"/>
                  </a:lnTo>
                  <a:lnTo>
                    <a:pt x="194" y="942"/>
                  </a:lnTo>
                  <a:lnTo>
                    <a:pt x="194" y="941"/>
                  </a:lnTo>
                  <a:lnTo>
                    <a:pt x="196" y="938"/>
                  </a:lnTo>
                  <a:lnTo>
                    <a:pt x="198" y="938"/>
                  </a:lnTo>
                  <a:lnTo>
                    <a:pt x="198" y="937"/>
                  </a:lnTo>
                  <a:lnTo>
                    <a:pt x="202" y="936"/>
                  </a:lnTo>
                  <a:lnTo>
                    <a:pt x="202" y="935"/>
                  </a:lnTo>
                  <a:lnTo>
                    <a:pt x="205" y="932"/>
                  </a:lnTo>
                  <a:lnTo>
                    <a:pt x="205" y="931"/>
                  </a:lnTo>
                  <a:lnTo>
                    <a:pt x="206" y="932"/>
                  </a:lnTo>
                  <a:lnTo>
                    <a:pt x="206" y="934"/>
                  </a:lnTo>
                  <a:lnTo>
                    <a:pt x="207" y="934"/>
                  </a:lnTo>
                  <a:lnTo>
                    <a:pt x="208" y="935"/>
                  </a:lnTo>
                  <a:lnTo>
                    <a:pt x="214" y="934"/>
                  </a:lnTo>
                  <a:lnTo>
                    <a:pt x="218" y="932"/>
                  </a:lnTo>
                  <a:lnTo>
                    <a:pt x="219" y="931"/>
                  </a:lnTo>
                  <a:lnTo>
                    <a:pt x="222" y="930"/>
                  </a:lnTo>
                  <a:lnTo>
                    <a:pt x="226" y="929"/>
                  </a:lnTo>
                  <a:lnTo>
                    <a:pt x="226" y="928"/>
                  </a:lnTo>
                  <a:lnTo>
                    <a:pt x="228" y="925"/>
                  </a:lnTo>
                  <a:lnTo>
                    <a:pt x="233" y="919"/>
                  </a:lnTo>
                  <a:lnTo>
                    <a:pt x="234" y="918"/>
                  </a:lnTo>
                  <a:lnTo>
                    <a:pt x="234" y="917"/>
                  </a:lnTo>
                  <a:lnTo>
                    <a:pt x="239" y="913"/>
                  </a:lnTo>
                  <a:lnTo>
                    <a:pt x="240" y="912"/>
                  </a:lnTo>
                  <a:lnTo>
                    <a:pt x="241" y="911"/>
                  </a:lnTo>
                  <a:lnTo>
                    <a:pt x="242" y="909"/>
                  </a:lnTo>
                  <a:lnTo>
                    <a:pt x="244" y="909"/>
                  </a:lnTo>
                  <a:lnTo>
                    <a:pt x="245" y="909"/>
                  </a:lnTo>
                  <a:lnTo>
                    <a:pt x="247" y="908"/>
                  </a:lnTo>
                  <a:lnTo>
                    <a:pt x="248" y="908"/>
                  </a:lnTo>
                  <a:lnTo>
                    <a:pt x="248" y="905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0" y="909"/>
                  </a:lnTo>
                  <a:lnTo>
                    <a:pt x="248" y="910"/>
                  </a:lnTo>
                  <a:lnTo>
                    <a:pt x="245" y="911"/>
                  </a:lnTo>
                  <a:lnTo>
                    <a:pt x="244" y="911"/>
                  </a:lnTo>
                  <a:lnTo>
                    <a:pt x="241" y="915"/>
                  </a:lnTo>
                  <a:lnTo>
                    <a:pt x="237" y="919"/>
                  </a:lnTo>
                  <a:lnTo>
                    <a:pt x="237" y="921"/>
                  </a:lnTo>
                  <a:lnTo>
                    <a:pt x="235" y="922"/>
                  </a:lnTo>
                  <a:lnTo>
                    <a:pt x="235" y="923"/>
                  </a:lnTo>
                  <a:lnTo>
                    <a:pt x="235" y="924"/>
                  </a:lnTo>
                  <a:lnTo>
                    <a:pt x="234" y="925"/>
                  </a:lnTo>
                  <a:lnTo>
                    <a:pt x="233" y="925"/>
                  </a:lnTo>
                  <a:lnTo>
                    <a:pt x="233" y="926"/>
                  </a:lnTo>
                  <a:lnTo>
                    <a:pt x="226" y="937"/>
                  </a:lnTo>
                  <a:lnTo>
                    <a:pt x="225" y="938"/>
                  </a:lnTo>
                  <a:lnTo>
                    <a:pt x="224" y="939"/>
                  </a:lnTo>
                  <a:lnTo>
                    <a:pt x="222" y="939"/>
                  </a:lnTo>
                  <a:lnTo>
                    <a:pt x="220" y="939"/>
                  </a:lnTo>
                  <a:lnTo>
                    <a:pt x="219" y="941"/>
                  </a:lnTo>
                  <a:lnTo>
                    <a:pt x="218" y="942"/>
                  </a:lnTo>
                  <a:lnTo>
                    <a:pt x="212" y="949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5" y="952"/>
                  </a:lnTo>
                  <a:lnTo>
                    <a:pt x="206" y="954"/>
                  </a:lnTo>
                  <a:lnTo>
                    <a:pt x="206" y="955"/>
                  </a:lnTo>
                  <a:lnTo>
                    <a:pt x="205" y="956"/>
                  </a:lnTo>
                  <a:lnTo>
                    <a:pt x="205" y="957"/>
                  </a:lnTo>
                  <a:lnTo>
                    <a:pt x="205" y="960"/>
                  </a:lnTo>
                  <a:lnTo>
                    <a:pt x="203" y="961"/>
                  </a:lnTo>
                  <a:lnTo>
                    <a:pt x="201" y="961"/>
                  </a:lnTo>
                  <a:lnTo>
                    <a:pt x="202" y="962"/>
                  </a:lnTo>
                  <a:lnTo>
                    <a:pt x="202" y="964"/>
                  </a:lnTo>
                  <a:lnTo>
                    <a:pt x="202" y="968"/>
                  </a:lnTo>
                  <a:lnTo>
                    <a:pt x="202" y="969"/>
                  </a:lnTo>
                  <a:lnTo>
                    <a:pt x="203" y="970"/>
                  </a:lnTo>
                  <a:lnTo>
                    <a:pt x="203" y="973"/>
                  </a:lnTo>
                  <a:lnTo>
                    <a:pt x="202" y="973"/>
                  </a:lnTo>
                  <a:lnTo>
                    <a:pt x="201" y="975"/>
                  </a:lnTo>
                  <a:lnTo>
                    <a:pt x="200" y="975"/>
                  </a:lnTo>
                  <a:lnTo>
                    <a:pt x="201" y="973"/>
                  </a:lnTo>
                  <a:lnTo>
                    <a:pt x="199" y="974"/>
                  </a:lnTo>
                  <a:lnTo>
                    <a:pt x="196" y="974"/>
                  </a:lnTo>
                  <a:lnTo>
                    <a:pt x="192" y="974"/>
                  </a:lnTo>
                  <a:lnTo>
                    <a:pt x="189" y="974"/>
                  </a:lnTo>
                  <a:lnTo>
                    <a:pt x="183" y="976"/>
                  </a:lnTo>
                  <a:lnTo>
                    <a:pt x="174" y="976"/>
                  </a:lnTo>
                  <a:lnTo>
                    <a:pt x="173" y="976"/>
                  </a:lnTo>
                  <a:lnTo>
                    <a:pt x="170" y="974"/>
                  </a:lnTo>
                  <a:lnTo>
                    <a:pt x="162" y="971"/>
                  </a:lnTo>
                  <a:lnTo>
                    <a:pt x="156" y="971"/>
                  </a:lnTo>
                  <a:lnTo>
                    <a:pt x="146" y="969"/>
                  </a:lnTo>
                  <a:lnTo>
                    <a:pt x="144" y="969"/>
                  </a:lnTo>
                  <a:lnTo>
                    <a:pt x="142" y="970"/>
                  </a:lnTo>
                  <a:lnTo>
                    <a:pt x="141" y="970"/>
                  </a:lnTo>
                  <a:lnTo>
                    <a:pt x="136" y="970"/>
                  </a:lnTo>
                  <a:lnTo>
                    <a:pt x="135" y="970"/>
                  </a:lnTo>
                  <a:lnTo>
                    <a:pt x="131" y="971"/>
                  </a:lnTo>
                  <a:lnTo>
                    <a:pt x="117" y="973"/>
                  </a:lnTo>
                  <a:lnTo>
                    <a:pt x="112" y="975"/>
                  </a:lnTo>
                  <a:lnTo>
                    <a:pt x="112" y="976"/>
                  </a:lnTo>
                  <a:lnTo>
                    <a:pt x="112" y="977"/>
                  </a:lnTo>
                  <a:lnTo>
                    <a:pt x="112" y="978"/>
                  </a:lnTo>
                  <a:lnTo>
                    <a:pt x="112" y="980"/>
                  </a:lnTo>
                  <a:lnTo>
                    <a:pt x="112" y="981"/>
                  </a:lnTo>
                  <a:lnTo>
                    <a:pt x="112" y="981"/>
                  </a:lnTo>
                  <a:lnTo>
                    <a:pt x="110" y="981"/>
                  </a:lnTo>
                  <a:lnTo>
                    <a:pt x="111" y="982"/>
                  </a:lnTo>
                  <a:lnTo>
                    <a:pt x="112" y="983"/>
                  </a:lnTo>
                  <a:lnTo>
                    <a:pt x="112" y="984"/>
                  </a:lnTo>
                  <a:lnTo>
                    <a:pt x="112" y="986"/>
                  </a:lnTo>
                  <a:lnTo>
                    <a:pt x="112" y="989"/>
                  </a:lnTo>
                  <a:lnTo>
                    <a:pt x="112" y="990"/>
                  </a:lnTo>
                  <a:lnTo>
                    <a:pt x="112" y="991"/>
                  </a:lnTo>
                  <a:lnTo>
                    <a:pt x="112" y="993"/>
                  </a:lnTo>
                  <a:lnTo>
                    <a:pt x="107" y="997"/>
                  </a:lnTo>
                  <a:lnTo>
                    <a:pt x="105" y="999"/>
                  </a:lnTo>
                  <a:lnTo>
                    <a:pt x="104" y="999"/>
                  </a:lnTo>
                  <a:lnTo>
                    <a:pt x="99" y="999"/>
                  </a:lnTo>
                  <a:lnTo>
                    <a:pt x="98" y="997"/>
                  </a:lnTo>
                  <a:lnTo>
                    <a:pt x="97" y="996"/>
                  </a:lnTo>
                  <a:lnTo>
                    <a:pt x="96" y="996"/>
                  </a:lnTo>
                  <a:lnTo>
                    <a:pt x="89" y="996"/>
                  </a:lnTo>
                  <a:lnTo>
                    <a:pt x="89" y="997"/>
                  </a:lnTo>
                  <a:lnTo>
                    <a:pt x="89" y="999"/>
                  </a:lnTo>
                  <a:lnTo>
                    <a:pt x="89" y="1001"/>
                  </a:lnTo>
                  <a:lnTo>
                    <a:pt x="90" y="1001"/>
                  </a:lnTo>
                  <a:lnTo>
                    <a:pt x="89" y="1004"/>
                  </a:lnTo>
                  <a:lnTo>
                    <a:pt x="88" y="1006"/>
                  </a:lnTo>
                  <a:lnTo>
                    <a:pt x="88" y="1010"/>
                  </a:lnTo>
                  <a:lnTo>
                    <a:pt x="88" y="1021"/>
                  </a:lnTo>
                  <a:lnTo>
                    <a:pt x="85" y="1025"/>
                  </a:lnTo>
                  <a:lnTo>
                    <a:pt x="83" y="1027"/>
                  </a:lnTo>
                  <a:lnTo>
                    <a:pt x="82" y="1029"/>
                  </a:lnTo>
                  <a:lnTo>
                    <a:pt x="82" y="1030"/>
                  </a:lnTo>
                  <a:lnTo>
                    <a:pt x="81" y="1033"/>
                  </a:lnTo>
                  <a:lnTo>
                    <a:pt x="75" y="1038"/>
                  </a:lnTo>
                  <a:lnTo>
                    <a:pt x="74" y="1036"/>
                  </a:lnTo>
                  <a:lnTo>
                    <a:pt x="74" y="1038"/>
                  </a:lnTo>
                  <a:lnTo>
                    <a:pt x="72" y="1039"/>
                  </a:lnTo>
                  <a:lnTo>
                    <a:pt x="74" y="1041"/>
                  </a:lnTo>
                  <a:lnTo>
                    <a:pt x="72" y="1042"/>
                  </a:lnTo>
                  <a:lnTo>
                    <a:pt x="71" y="1045"/>
                  </a:lnTo>
                  <a:lnTo>
                    <a:pt x="70" y="1047"/>
                  </a:lnTo>
                  <a:lnTo>
                    <a:pt x="68" y="1047"/>
                  </a:lnTo>
                  <a:lnTo>
                    <a:pt x="62" y="1048"/>
                  </a:lnTo>
                  <a:lnTo>
                    <a:pt x="61" y="1047"/>
                  </a:lnTo>
                  <a:lnTo>
                    <a:pt x="61" y="1048"/>
                  </a:lnTo>
                  <a:lnTo>
                    <a:pt x="61" y="1049"/>
                  </a:lnTo>
                  <a:lnTo>
                    <a:pt x="61" y="1049"/>
                  </a:lnTo>
                  <a:lnTo>
                    <a:pt x="59" y="1051"/>
                  </a:lnTo>
                  <a:lnTo>
                    <a:pt x="61" y="1052"/>
                  </a:lnTo>
                  <a:lnTo>
                    <a:pt x="64" y="1053"/>
                  </a:lnTo>
                  <a:lnTo>
                    <a:pt x="65" y="1054"/>
                  </a:lnTo>
                  <a:lnTo>
                    <a:pt x="66" y="1055"/>
                  </a:lnTo>
                  <a:lnTo>
                    <a:pt x="64" y="1055"/>
                  </a:lnTo>
                  <a:lnTo>
                    <a:pt x="62" y="1054"/>
                  </a:lnTo>
                  <a:lnTo>
                    <a:pt x="61" y="1054"/>
                  </a:lnTo>
                  <a:lnTo>
                    <a:pt x="59" y="1054"/>
                  </a:lnTo>
                  <a:lnTo>
                    <a:pt x="59" y="1053"/>
                  </a:lnTo>
                  <a:lnTo>
                    <a:pt x="58" y="1052"/>
                  </a:lnTo>
                  <a:lnTo>
                    <a:pt x="58" y="1051"/>
                  </a:lnTo>
                  <a:lnTo>
                    <a:pt x="58" y="1049"/>
                  </a:lnTo>
                  <a:lnTo>
                    <a:pt x="57" y="1049"/>
                  </a:lnTo>
                  <a:lnTo>
                    <a:pt x="56" y="1051"/>
                  </a:lnTo>
                  <a:lnTo>
                    <a:pt x="56" y="1052"/>
                  </a:lnTo>
                  <a:lnTo>
                    <a:pt x="56" y="1052"/>
                  </a:lnTo>
                  <a:lnTo>
                    <a:pt x="53" y="1053"/>
                  </a:lnTo>
                  <a:lnTo>
                    <a:pt x="53" y="1054"/>
                  </a:lnTo>
                  <a:lnTo>
                    <a:pt x="52" y="1056"/>
                  </a:lnTo>
                  <a:lnTo>
                    <a:pt x="52" y="1059"/>
                  </a:lnTo>
                  <a:lnTo>
                    <a:pt x="52" y="1064"/>
                  </a:lnTo>
                  <a:lnTo>
                    <a:pt x="51" y="1065"/>
                  </a:lnTo>
                  <a:lnTo>
                    <a:pt x="51" y="1066"/>
                  </a:lnTo>
                  <a:lnTo>
                    <a:pt x="45" y="1068"/>
                  </a:lnTo>
                  <a:lnTo>
                    <a:pt x="44" y="1068"/>
                  </a:lnTo>
                  <a:lnTo>
                    <a:pt x="43" y="1069"/>
                  </a:lnTo>
                  <a:lnTo>
                    <a:pt x="44" y="1072"/>
                  </a:lnTo>
                  <a:lnTo>
                    <a:pt x="44" y="1073"/>
                  </a:lnTo>
                  <a:lnTo>
                    <a:pt x="44" y="1075"/>
                  </a:lnTo>
                  <a:lnTo>
                    <a:pt x="43" y="1075"/>
                  </a:lnTo>
                  <a:lnTo>
                    <a:pt x="39" y="1078"/>
                  </a:lnTo>
                  <a:lnTo>
                    <a:pt x="31" y="1086"/>
                  </a:lnTo>
                  <a:lnTo>
                    <a:pt x="27" y="1087"/>
                  </a:lnTo>
                  <a:lnTo>
                    <a:pt x="26" y="1087"/>
                  </a:lnTo>
                  <a:lnTo>
                    <a:pt x="25" y="1088"/>
                  </a:lnTo>
                  <a:lnTo>
                    <a:pt x="25" y="1090"/>
                  </a:lnTo>
                  <a:lnTo>
                    <a:pt x="25" y="1091"/>
                  </a:lnTo>
                  <a:lnTo>
                    <a:pt x="24" y="1092"/>
                  </a:lnTo>
                  <a:lnTo>
                    <a:pt x="23" y="1093"/>
                  </a:lnTo>
                  <a:lnTo>
                    <a:pt x="20" y="1092"/>
                  </a:lnTo>
                  <a:lnTo>
                    <a:pt x="18" y="1090"/>
                  </a:lnTo>
                  <a:lnTo>
                    <a:pt x="17" y="1090"/>
                  </a:lnTo>
                  <a:lnTo>
                    <a:pt x="13" y="1092"/>
                  </a:lnTo>
                  <a:lnTo>
                    <a:pt x="11" y="1093"/>
                  </a:lnTo>
                  <a:lnTo>
                    <a:pt x="6" y="1095"/>
                  </a:lnTo>
                  <a:lnTo>
                    <a:pt x="4" y="1097"/>
                  </a:lnTo>
                  <a:lnTo>
                    <a:pt x="3" y="1097"/>
                  </a:lnTo>
                  <a:lnTo>
                    <a:pt x="1" y="1100"/>
                  </a:lnTo>
                  <a:lnTo>
                    <a:pt x="1" y="1101"/>
                  </a:lnTo>
                  <a:lnTo>
                    <a:pt x="1" y="1104"/>
                  </a:lnTo>
                  <a:lnTo>
                    <a:pt x="1" y="1105"/>
                  </a:lnTo>
                  <a:lnTo>
                    <a:pt x="3" y="1105"/>
                  </a:lnTo>
                  <a:lnTo>
                    <a:pt x="3" y="1106"/>
                  </a:lnTo>
                  <a:lnTo>
                    <a:pt x="1" y="1106"/>
                  </a:lnTo>
                  <a:lnTo>
                    <a:pt x="0" y="1106"/>
                  </a:lnTo>
                  <a:lnTo>
                    <a:pt x="1" y="1110"/>
                  </a:lnTo>
                  <a:lnTo>
                    <a:pt x="4" y="1111"/>
                  </a:lnTo>
                  <a:lnTo>
                    <a:pt x="9" y="1110"/>
                  </a:lnTo>
                  <a:lnTo>
                    <a:pt x="11" y="1108"/>
                  </a:lnTo>
                  <a:lnTo>
                    <a:pt x="12" y="1108"/>
                  </a:lnTo>
                  <a:lnTo>
                    <a:pt x="13" y="1107"/>
                  </a:lnTo>
                  <a:lnTo>
                    <a:pt x="14" y="1106"/>
                  </a:lnTo>
                  <a:lnTo>
                    <a:pt x="14" y="1105"/>
                  </a:lnTo>
                  <a:lnTo>
                    <a:pt x="14" y="1103"/>
                  </a:lnTo>
                  <a:lnTo>
                    <a:pt x="16" y="1101"/>
                  </a:lnTo>
                  <a:lnTo>
                    <a:pt x="18" y="1101"/>
                  </a:lnTo>
                  <a:lnTo>
                    <a:pt x="19" y="1101"/>
                  </a:lnTo>
                  <a:lnTo>
                    <a:pt x="20" y="1101"/>
                  </a:lnTo>
                  <a:lnTo>
                    <a:pt x="23" y="1103"/>
                  </a:lnTo>
                  <a:lnTo>
                    <a:pt x="26" y="1104"/>
                  </a:lnTo>
                  <a:lnTo>
                    <a:pt x="30" y="1106"/>
                  </a:lnTo>
                  <a:lnTo>
                    <a:pt x="31" y="1106"/>
                  </a:lnTo>
                  <a:lnTo>
                    <a:pt x="32" y="1107"/>
                  </a:lnTo>
                  <a:lnTo>
                    <a:pt x="35" y="1111"/>
                  </a:lnTo>
                  <a:lnTo>
                    <a:pt x="36" y="1112"/>
                  </a:lnTo>
                  <a:lnTo>
                    <a:pt x="36" y="1113"/>
                  </a:lnTo>
                  <a:lnTo>
                    <a:pt x="36" y="1114"/>
                  </a:lnTo>
                  <a:lnTo>
                    <a:pt x="36" y="1116"/>
                  </a:lnTo>
                  <a:lnTo>
                    <a:pt x="36" y="1117"/>
                  </a:lnTo>
                  <a:lnTo>
                    <a:pt x="37" y="1117"/>
                  </a:lnTo>
                  <a:lnTo>
                    <a:pt x="38" y="1119"/>
                  </a:lnTo>
                  <a:lnTo>
                    <a:pt x="39" y="1120"/>
                  </a:lnTo>
                  <a:lnTo>
                    <a:pt x="40" y="1120"/>
                  </a:lnTo>
                  <a:lnTo>
                    <a:pt x="42" y="1117"/>
                  </a:lnTo>
                  <a:lnTo>
                    <a:pt x="44" y="1114"/>
                  </a:lnTo>
                  <a:lnTo>
                    <a:pt x="45" y="1113"/>
                  </a:lnTo>
                  <a:lnTo>
                    <a:pt x="46" y="1114"/>
                  </a:lnTo>
                  <a:lnTo>
                    <a:pt x="48" y="1114"/>
                  </a:lnTo>
                  <a:lnTo>
                    <a:pt x="50" y="1111"/>
                  </a:lnTo>
                  <a:lnTo>
                    <a:pt x="51" y="1108"/>
                  </a:lnTo>
                  <a:lnTo>
                    <a:pt x="50" y="1107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48" y="1106"/>
                  </a:lnTo>
                  <a:lnTo>
                    <a:pt x="46" y="1105"/>
                  </a:lnTo>
                  <a:lnTo>
                    <a:pt x="45" y="1105"/>
                  </a:lnTo>
                  <a:lnTo>
                    <a:pt x="48" y="1104"/>
                  </a:lnTo>
                  <a:lnTo>
                    <a:pt x="49" y="1104"/>
                  </a:lnTo>
                  <a:lnTo>
                    <a:pt x="49" y="1103"/>
                  </a:lnTo>
                  <a:lnTo>
                    <a:pt x="49" y="1101"/>
                  </a:lnTo>
                  <a:lnTo>
                    <a:pt x="49" y="1100"/>
                  </a:lnTo>
                  <a:lnTo>
                    <a:pt x="50" y="1100"/>
                  </a:lnTo>
                  <a:lnTo>
                    <a:pt x="50" y="1099"/>
                  </a:lnTo>
                  <a:lnTo>
                    <a:pt x="51" y="1099"/>
                  </a:lnTo>
                  <a:lnTo>
                    <a:pt x="50" y="1098"/>
                  </a:lnTo>
                  <a:lnTo>
                    <a:pt x="50" y="1097"/>
                  </a:lnTo>
                  <a:lnTo>
                    <a:pt x="51" y="1095"/>
                  </a:lnTo>
                  <a:lnTo>
                    <a:pt x="51" y="1094"/>
                  </a:lnTo>
                  <a:lnTo>
                    <a:pt x="51" y="1093"/>
                  </a:lnTo>
                  <a:lnTo>
                    <a:pt x="52" y="1093"/>
                  </a:lnTo>
                  <a:lnTo>
                    <a:pt x="53" y="1093"/>
                  </a:lnTo>
                  <a:lnTo>
                    <a:pt x="53" y="1098"/>
                  </a:lnTo>
                  <a:lnTo>
                    <a:pt x="55" y="1099"/>
                  </a:lnTo>
                  <a:lnTo>
                    <a:pt x="57" y="1093"/>
                  </a:lnTo>
                  <a:lnTo>
                    <a:pt x="58" y="1093"/>
                  </a:lnTo>
                  <a:lnTo>
                    <a:pt x="62" y="1092"/>
                  </a:lnTo>
                  <a:lnTo>
                    <a:pt x="63" y="1091"/>
                  </a:lnTo>
                  <a:lnTo>
                    <a:pt x="64" y="1088"/>
                  </a:lnTo>
                  <a:lnTo>
                    <a:pt x="65" y="1088"/>
                  </a:lnTo>
                  <a:lnTo>
                    <a:pt x="69" y="1088"/>
                  </a:lnTo>
                  <a:lnTo>
                    <a:pt x="70" y="1088"/>
                  </a:lnTo>
                  <a:lnTo>
                    <a:pt x="70" y="1087"/>
                  </a:lnTo>
                  <a:lnTo>
                    <a:pt x="71" y="1085"/>
                  </a:lnTo>
                  <a:lnTo>
                    <a:pt x="71" y="1084"/>
                  </a:lnTo>
                  <a:lnTo>
                    <a:pt x="71" y="1082"/>
                  </a:lnTo>
                  <a:lnTo>
                    <a:pt x="71" y="1081"/>
                  </a:lnTo>
                  <a:lnTo>
                    <a:pt x="72" y="1080"/>
                  </a:lnTo>
                  <a:lnTo>
                    <a:pt x="72" y="1079"/>
                  </a:lnTo>
                  <a:lnTo>
                    <a:pt x="72" y="1078"/>
                  </a:lnTo>
                  <a:lnTo>
                    <a:pt x="74" y="1078"/>
                  </a:lnTo>
                  <a:lnTo>
                    <a:pt x="75" y="1078"/>
                  </a:lnTo>
                  <a:lnTo>
                    <a:pt x="76" y="1078"/>
                  </a:lnTo>
                  <a:lnTo>
                    <a:pt x="77" y="1077"/>
                  </a:lnTo>
                  <a:lnTo>
                    <a:pt x="78" y="1077"/>
                  </a:lnTo>
                  <a:lnTo>
                    <a:pt x="79" y="1079"/>
                  </a:lnTo>
                  <a:lnTo>
                    <a:pt x="79" y="1078"/>
                  </a:lnTo>
                  <a:lnTo>
                    <a:pt x="81" y="1078"/>
                  </a:lnTo>
                  <a:lnTo>
                    <a:pt x="91" y="1078"/>
                  </a:lnTo>
                  <a:lnTo>
                    <a:pt x="95" y="1077"/>
                  </a:lnTo>
                  <a:lnTo>
                    <a:pt x="101" y="1073"/>
                  </a:lnTo>
                  <a:lnTo>
                    <a:pt x="104" y="1073"/>
                  </a:lnTo>
                  <a:lnTo>
                    <a:pt x="110" y="1074"/>
                  </a:lnTo>
                  <a:lnTo>
                    <a:pt x="112" y="1075"/>
                  </a:lnTo>
                  <a:lnTo>
                    <a:pt x="112" y="1078"/>
                  </a:lnTo>
                  <a:lnTo>
                    <a:pt x="112" y="1078"/>
                  </a:lnTo>
                  <a:lnTo>
                    <a:pt x="114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4" y="1075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4"/>
                  </a:lnTo>
                  <a:lnTo>
                    <a:pt x="112" y="1073"/>
                  </a:lnTo>
                  <a:lnTo>
                    <a:pt x="112" y="1074"/>
                  </a:lnTo>
                  <a:lnTo>
                    <a:pt x="112" y="1073"/>
                  </a:lnTo>
                  <a:lnTo>
                    <a:pt x="114" y="1072"/>
                  </a:lnTo>
                  <a:lnTo>
                    <a:pt x="112" y="1071"/>
                  </a:lnTo>
                  <a:lnTo>
                    <a:pt x="109" y="1072"/>
                  </a:lnTo>
                  <a:lnTo>
                    <a:pt x="108" y="1069"/>
                  </a:lnTo>
                  <a:lnTo>
                    <a:pt x="111" y="1069"/>
                  </a:lnTo>
                  <a:lnTo>
                    <a:pt x="112" y="1069"/>
                  </a:lnTo>
                  <a:lnTo>
                    <a:pt x="112" y="1068"/>
                  </a:lnTo>
                  <a:lnTo>
                    <a:pt x="112" y="1067"/>
                  </a:lnTo>
                  <a:lnTo>
                    <a:pt x="112" y="1066"/>
                  </a:lnTo>
                  <a:lnTo>
                    <a:pt x="112" y="1066"/>
                  </a:lnTo>
                  <a:lnTo>
                    <a:pt x="112" y="1065"/>
                  </a:lnTo>
                  <a:lnTo>
                    <a:pt x="112" y="1065"/>
                  </a:lnTo>
                  <a:lnTo>
                    <a:pt x="114" y="1064"/>
                  </a:lnTo>
                  <a:lnTo>
                    <a:pt x="114" y="1062"/>
                  </a:lnTo>
                  <a:lnTo>
                    <a:pt x="115" y="1062"/>
                  </a:lnTo>
                  <a:lnTo>
                    <a:pt x="117" y="1062"/>
                  </a:lnTo>
                  <a:lnTo>
                    <a:pt x="116" y="1064"/>
                  </a:lnTo>
                  <a:lnTo>
                    <a:pt x="115" y="1066"/>
                  </a:lnTo>
                  <a:lnTo>
                    <a:pt x="114" y="1067"/>
                  </a:lnTo>
                  <a:lnTo>
                    <a:pt x="115" y="1069"/>
                  </a:lnTo>
                  <a:lnTo>
                    <a:pt x="116" y="1071"/>
                  </a:lnTo>
                  <a:lnTo>
                    <a:pt x="116" y="1072"/>
                  </a:lnTo>
                  <a:lnTo>
                    <a:pt x="117" y="1073"/>
                  </a:lnTo>
                  <a:lnTo>
                    <a:pt x="118" y="1073"/>
                  </a:lnTo>
                  <a:lnTo>
                    <a:pt x="121" y="1073"/>
                  </a:lnTo>
                  <a:lnTo>
                    <a:pt x="120" y="1075"/>
                  </a:lnTo>
                  <a:lnTo>
                    <a:pt x="121" y="1077"/>
                  </a:lnTo>
                  <a:lnTo>
                    <a:pt x="122" y="1078"/>
                  </a:lnTo>
                  <a:lnTo>
                    <a:pt x="124" y="1078"/>
                  </a:lnTo>
                  <a:lnTo>
                    <a:pt x="124" y="1079"/>
                  </a:lnTo>
                  <a:lnTo>
                    <a:pt x="123" y="1079"/>
                  </a:lnTo>
                  <a:lnTo>
                    <a:pt x="124" y="1080"/>
                  </a:lnTo>
                  <a:lnTo>
                    <a:pt x="125" y="1081"/>
                  </a:lnTo>
                  <a:lnTo>
                    <a:pt x="127" y="1081"/>
                  </a:lnTo>
                  <a:lnTo>
                    <a:pt x="127" y="1080"/>
                  </a:lnTo>
                  <a:lnTo>
                    <a:pt x="128" y="1079"/>
                  </a:lnTo>
                  <a:lnTo>
                    <a:pt x="129" y="1079"/>
                  </a:lnTo>
                  <a:lnTo>
                    <a:pt x="131" y="1078"/>
                  </a:lnTo>
                  <a:lnTo>
                    <a:pt x="133" y="1078"/>
                  </a:lnTo>
                  <a:lnTo>
                    <a:pt x="138" y="1082"/>
                  </a:lnTo>
                  <a:lnTo>
                    <a:pt x="141" y="1088"/>
                  </a:lnTo>
                  <a:lnTo>
                    <a:pt x="144" y="1091"/>
                  </a:lnTo>
                  <a:lnTo>
                    <a:pt x="146" y="1090"/>
                  </a:lnTo>
                  <a:lnTo>
                    <a:pt x="147" y="1090"/>
                  </a:lnTo>
                  <a:lnTo>
                    <a:pt x="148" y="1091"/>
                  </a:lnTo>
                  <a:lnTo>
                    <a:pt x="150" y="1091"/>
                  </a:lnTo>
                  <a:lnTo>
                    <a:pt x="151" y="1091"/>
                  </a:lnTo>
                  <a:lnTo>
                    <a:pt x="154" y="1090"/>
                  </a:lnTo>
                  <a:lnTo>
                    <a:pt x="155" y="1090"/>
                  </a:lnTo>
                  <a:lnTo>
                    <a:pt x="155" y="1086"/>
                  </a:lnTo>
                  <a:lnTo>
                    <a:pt x="155" y="1084"/>
                  </a:lnTo>
                  <a:lnTo>
                    <a:pt x="156" y="1081"/>
                  </a:lnTo>
                  <a:lnTo>
                    <a:pt x="156" y="1079"/>
                  </a:lnTo>
                  <a:lnTo>
                    <a:pt x="157" y="1078"/>
                  </a:lnTo>
                  <a:lnTo>
                    <a:pt x="159" y="1078"/>
                  </a:lnTo>
                  <a:lnTo>
                    <a:pt x="161" y="1078"/>
                  </a:lnTo>
                  <a:lnTo>
                    <a:pt x="161" y="1074"/>
                  </a:lnTo>
                  <a:lnTo>
                    <a:pt x="162" y="1075"/>
                  </a:lnTo>
                  <a:lnTo>
                    <a:pt x="163" y="1077"/>
                  </a:lnTo>
                  <a:lnTo>
                    <a:pt x="164" y="1075"/>
                  </a:lnTo>
                  <a:lnTo>
                    <a:pt x="166" y="1072"/>
                  </a:lnTo>
                  <a:lnTo>
                    <a:pt x="167" y="1072"/>
                  </a:lnTo>
                  <a:lnTo>
                    <a:pt x="167" y="1071"/>
                  </a:lnTo>
                  <a:lnTo>
                    <a:pt x="168" y="1068"/>
                  </a:lnTo>
                  <a:lnTo>
                    <a:pt x="164" y="1068"/>
                  </a:lnTo>
                  <a:lnTo>
                    <a:pt x="163" y="1067"/>
                  </a:lnTo>
                  <a:lnTo>
                    <a:pt x="162" y="1066"/>
                  </a:lnTo>
                  <a:lnTo>
                    <a:pt x="163" y="1064"/>
                  </a:lnTo>
                  <a:lnTo>
                    <a:pt x="164" y="1062"/>
                  </a:lnTo>
                  <a:lnTo>
                    <a:pt x="166" y="1062"/>
                  </a:lnTo>
                  <a:lnTo>
                    <a:pt x="168" y="1062"/>
                  </a:lnTo>
                  <a:lnTo>
                    <a:pt x="167" y="1056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8" y="1049"/>
                  </a:lnTo>
                  <a:lnTo>
                    <a:pt x="169" y="1048"/>
                  </a:lnTo>
                  <a:lnTo>
                    <a:pt x="169" y="1046"/>
                  </a:lnTo>
                  <a:lnTo>
                    <a:pt x="170" y="1045"/>
                  </a:lnTo>
                  <a:lnTo>
                    <a:pt x="170" y="1043"/>
                  </a:lnTo>
                  <a:lnTo>
                    <a:pt x="169" y="1039"/>
                  </a:lnTo>
                  <a:lnTo>
                    <a:pt x="169" y="1038"/>
                  </a:lnTo>
                  <a:lnTo>
                    <a:pt x="169" y="1036"/>
                  </a:lnTo>
                  <a:lnTo>
                    <a:pt x="169" y="1036"/>
                  </a:lnTo>
                  <a:lnTo>
                    <a:pt x="169" y="1038"/>
                  </a:lnTo>
                  <a:lnTo>
                    <a:pt x="170" y="1041"/>
                  </a:lnTo>
                  <a:lnTo>
                    <a:pt x="172" y="1042"/>
                  </a:lnTo>
                  <a:lnTo>
                    <a:pt x="173" y="1043"/>
                  </a:lnTo>
                  <a:lnTo>
                    <a:pt x="174" y="1043"/>
                  </a:lnTo>
                  <a:lnTo>
                    <a:pt x="176" y="1043"/>
                  </a:lnTo>
                  <a:lnTo>
                    <a:pt x="181" y="1041"/>
                  </a:lnTo>
                  <a:lnTo>
                    <a:pt x="182" y="1040"/>
                  </a:lnTo>
                  <a:lnTo>
                    <a:pt x="183" y="1039"/>
                  </a:lnTo>
                  <a:lnTo>
                    <a:pt x="185" y="1038"/>
                  </a:lnTo>
                  <a:lnTo>
                    <a:pt x="187" y="1036"/>
                  </a:lnTo>
                  <a:lnTo>
                    <a:pt x="190" y="1035"/>
                  </a:lnTo>
                  <a:lnTo>
                    <a:pt x="192" y="1035"/>
                  </a:lnTo>
                  <a:lnTo>
                    <a:pt x="193" y="1035"/>
                  </a:lnTo>
                  <a:lnTo>
                    <a:pt x="194" y="1035"/>
                  </a:lnTo>
                  <a:lnTo>
                    <a:pt x="195" y="1035"/>
                  </a:lnTo>
                  <a:lnTo>
                    <a:pt x="196" y="1034"/>
                  </a:lnTo>
                  <a:lnTo>
                    <a:pt x="198" y="1034"/>
                  </a:lnTo>
                  <a:lnTo>
                    <a:pt x="198" y="1033"/>
                  </a:lnTo>
                  <a:lnTo>
                    <a:pt x="199" y="1032"/>
                  </a:lnTo>
                  <a:lnTo>
                    <a:pt x="201" y="1033"/>
                  </a:lnTo>
                  <a:lnTo>
                    <a:pt x="203" y="1033"/>
                  </a:lnTo>
                  <a:lnTo>
                    <a:pt x="206" y="1030"/>
                  </a:lnTo>
                  <a:lnTo>
                    <a:pt x="207" y="1030"/>
                  </a:lnTo>
                  <a:lnTo>
                    <a:pt x="212" y="1029"/>
                  </a:lnTo>
                  <a:lnTo>
                    <a:pt x="214" y="1029"/>
                  </a:lnTo>
                  <a:lnTo>
                    <a:pt x="226" y="1035"/>
                  </a:lnTo>
                  <a:lnTo>
                    <a:pt x="242" y="1047"/>
                  </a:lnTo>
                  <a:lnTo>
                    <a:pt x="244" y="1049"/>
                  </a:lnTo>
                  <a:lnTo>
                    <a:pt x="244" y="1054"/>
                  </a:lnTo>
                  <a:lnTo>
                    <a:pt x="245" y="1054"/>
                  </a:lnTo>
                  <a:lnTo>
                    <a:pt x="246" y="1052"/>
                  </a:lnTo>
                  <a:lnTo>
                    <a:pt x="246" y="1051"/>
                  </a:lnTo>
                  <a:lnTo>
                    <a:pt x="246" y="1049"/>
                  </a:lnTo>
                  <a:lnTo>
                    <a:pt x="245" y="1049"/>
                  </a:lnTo>
                  <a:lnTo>
                    <a:pt x="244" y="1048"/>
                  </a:lnTo>
                  <a:lnTo>
                    <a:pt x="244" y="1046"/>
                  </a:lnTo>
                  <a:lnTo>
                    <a:pt x="245" y="1042"/>
                  </a:lnTo>
                  <a:lnTo>
                    <a:pt x="246" y="1041"/>
                  </a:lnTo>
                  <a:lnTo>
                    <a:pt x="248" y="1041"/>
                  </a:lnTo>
                  <a:lnTo>
                    <a:pt x="251" y="1040"/>
                  </a:lnTo>
                  <a:lnTo>
                    <a:pt x="253" y="1042"/>
                  </a:lnTo>
                  <a:lnTo>
                    <a:pt x="266" y="1043"/>
                  </a:lnTo>
                  <a:lnTo>
                    <a:pt x="272" y="1046"/>
                  </a:lnTo>
                  <a:lnTo>
                    <a:pt x="273" y="1047"/>
                  </a:lnTo>
                  <a:lnTo>
                    <a:pt x="280" y="1047"/>
                  </a:lnTo>
                  <a:lnTo>
                    <a:pt x="281" y="1046"/>
                  </a:lnTo>
                  <a:lnTo>
                    <a:pt x="281" y="1043"/>
                  </a:lnTo>
                  <a:lnTo>
                    <a:pt x="283" y="1041"/>
                  </a:lnTo>
                  <a:lnTo>
                    <a:pt x="283" y="1040"/>
                  </a:lnTo>
                  <a:lnTo>
                    <a:pt x="283" y="1040"/>
                  </a:lnTo>
                  <a:lnTo>
                    <a:pt x="283" y="1038"/>
                  </a:lnTo>
                  <a:lnTo>
                    <a:pt x="283" y="1036"/>
                  </a:lnTo>
                  <a:lnTo>
                    <a:pt x="281" y="1036"/>
                  </a:lnTo>
                  <a:lnTo>
                    <a:pt x="280" y="1036"/>
                  </a:lnTo>
                  <a:lnTo>
                    <a:pt x="278" y="1036"/>
                  </a:lnTo>
                  <a:lnTo>
                    <a:pt x="278" y="1035"/>
                  </a:lnTo>
                  <a:lnTo>
                    <a:pt x="276" y="1032"/>
                  </a:lnTo>
                  <a:lnTo>
                    <a:pt x="274" y="1033"/>
                  </a:lnTo>
                  <a:lnTo>
                    <a:pt x="274" y="1034"/>
                  </a:lnTo>
                  <a:lnTo>
                    <a:pt x="273" y="1034"/>
                  </a:lnTo>
                  <a:lnTo>
                    <a:pt x="272" y="1034"/>
                  </a:lnTo>
                  <a:lnTo>
                    <a:pt x="274" y="1029"/>
                  </a:lnTo>
                  <a:lnTo>
                    <a:pt x="276" y="1029"/>
                  </a:lnTo>
                  <a:lnTo>
                    <a:pt x="277" y="1030"/>
                  </a:lnTo>
                  <a:lnTo>
                    <a:pt x="277" y="1032"/>
                  </a:lnTo>
                  <a:lnTo>
                    <a:pt x="278" y="1032"/>
                  </a:lnTo>
                  <a:lnTo>
                    <a:pt x="279" y="1032"/>
                  </a:lnTo>
                  <a:lnTo>
                    <a:pt x="283" y="1032"/>
                  </a:lnTo>
                  <a:lnTo>
                    <a:pt x="283" y="1033"/>
                  </a:lnTo>
                  <a:lnTo>
                    <a:pt x="283" y="1034"/>
                  </a:lnTo>
                  <a:lnTo>
                    <a:pt x="283" y="1035"/>
                  </a:lnTo>
                  <a:lnTo>
                    <a:pt x="283" y="1034"/>
                  </a:lnTo>
                  <a:lnTo>
                    <a:pt x="284" y="1033"/>
                  </a:lnTo>
                  <a:lnTo>
                    <a:pt x="285" y="1032"/>
                  </a:lnTo>
                  <a:lnTo>
                    <a:pt x="287" y="1030"/>
                  </a:lnTo>
                  <a:lnTo>
                    <a:pt x="289" y="1030"/>
                  </a:lnTo>
                  <a:lnTo>
                    <a:pt x="290" y="1030"/>
                  </a:lnTo>
                  <a:lnTo>
                    <a:pt x="293" y="1030"/>
                  </a:lnTo>
                  <a:lnTo>
                    <a:pt x="296" y="1032"/>
                  </a:lnTo>
                  <a:lnTo>
                    <a:pt x="297" y="1030"/>
                  </a:lnTo>
                  <a:lnTo>
                    <a:pt x="299" y="1029"/>
                  </a:lnTo>
                  <a:lnTo>
                    <a:pt x="302" y="1029"/>
                  </a:lnTo>
                  <a:lnTo>
                    <a:pt x="303" y="1029"/>
                  </a:lnTo>
                  <a:lnTo>
                    <a:pt x="309" y="1030"/>
                  </a:lnTo>
                  <a:lnTo>
                    <a:pt x="310" y="1032"/>
                  </a:lnTo>
                  <a:lnTo>
                    <a:pt x="311" y="1032"/>
                  </a:lnTo>
                  <a:lnTo>
                    <a:pt x="311" y="1032"/>
                  </a:lnTo>
                  <a:lnTo>
                    <a:pt x="311" y="1030"/>
                  </a:lnTo>
                  <a:lnTo>
                    <a:pt x="313" y="1027"/>
                  </a:lnTo>
                  <a:lnTo>
                    <a:pt x="316" y="1027"/>
                  </a:lnTo>
                  <a:lnTo>
                    <a:pt x="317" y="1026"/>
                  </a:lnTo>
                  <a:lnTo>
                    <a:pt x="319" y="1026"/>
                  </a:lnTo>
                  <a:lnTo>
                    <a:pt x="323" y="1025"/>
                  </a:lnTo>
                  <a:lnTo>
                    <a:pt x="323" y="1023"/>
                  </a:lnTo>
                  <a:lnTo>
                    <a:pt x="322" y="1023"/>
                  </a:lnTo>
                  <a:lnTo>
                    <a:pt x="323" y="1022"/>
                  </a:lnTo>
                  <a:lnTo>
                    <a:pt x="327" y="1022"/>
                  </a:lnTo>
                  <a:lnTo>
                    <a:pt x="329" y="1021"/>
                  </a:lnTo>
                  <a:lnTo>
                    <a:pt x="330" y="1021"/>
                  </a:lnTo>
                  <a:lnTo>
                    <a:pt x="329" y="1020"/>
                  </a:lnTo>
                  <a:lnTo>
                    <a:pt x="323" y="1013"/>
                  </a:lnTo>
                  <a:lnTo>
                    <a:pt x="320" y="1010"/>
                  </a:lnTo>
                  <a:lnTo>
                    <a:pt x="318" y="1009"/>
                  </a:lnTo>
                  <a:lnTo>
                    <a:pt x="318" y="1008"/>
                  </a:lnTo>
                  <a:lnTo>
                    <a:pt x="319" y="1009"/>
                  </a:lnTo>
                  <a:lnTo>
                    <a:pt x="327" y="1014"/>
                  </a:lnTo>
                  <a:lnTo>
                    <a:pt x="329" y="1016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1"/>
                  </a:lnTo>
                  <a:lnTo>
                    <a:pt x="338" y="1021"/>
                  </a:lnTo>
                  <a:lnTo>
                    <a:pt x="339" y="1022"/>
                  </a:lnTo>
                  <a:lnTo>
                    <a:pt x="339" y="1023"/>
                  </a:lnTo>
                  <a:lnTo>
                    <a:pt x="340" y="1023"/>
                  </a:lnTo>
                  <a:lnTo>
                    <a:pt x="342" y="1023"/>
                  </a:lnTo>
                  <a:lnTo>
                    <a:pt x="343" y="1023"/>
                  </a:lnTo>
                  <a:lnTo>
                    <a:pt x="343" y="1022"/>
                  </a:lnTo>
                  <a:lnTo>
                    <a:pt x="343" y="1021"/>
                  </a:lnTo>
                  <a:lnTo>
                    <a:pt x="343" y="1020"/>
                  </a:lnTo>
                  <a:lnTo>
                    <a:pt x="339" y="1017"/>
                  </a:lnTo>
                  <a:lnTo>
                    <a:pt x="340" y="1017"/>
                  </a:lnTo>
                  <a:lnTo>
                    <a:pt x="346" y="1016"/>
                  </a:lnTo>
                  <a:lnTo>
                    <a:pt x="348" y="1017"/>
                  </a:lnTo>
                  <a:lnTo>
                    <a:pt x="346" y="1019"/>
                  </a:lnTo>
                  <a:lnTo>
                    <a:pt x="345" y="1021"/>
                  </a:lnTo>
                  <a:lnTo>
                    <a:pt x="345" y="1022"/>
                  </a:lnTo>
                  <a:lnTo>
                    <a:pt x="346" y="1023"/>
                  </a:lnTo>
                  <a:lnTo>
                    <a:pt x="349" y="1023"/>
                  </a:lnTo>
                  <a:lnTo>
                    <a:pt x="349" y="1021"/>
                  </a:lnTo>
                  <a:lnTo>
                    <a:pt x="350" y="1020"/>
                  </a:lnTo>
                  <a:lnTo>
                    <a:pt x="351" y="1017"/>
                  </a:lnTo>
                  <a:lnTo>
                    <a:pt x="352" y="1017"/>
                  </a:lnTo>
                  <a:lnTo>
                    <a:pt x="353" y="1017"/>
                  </a:lnTo>
                  <a:lnTo>
                    <a:pt x="355" y="1017"/>
                  </a:lnTo>
                  <a:lnTo>
                    <a:pt x="357" y="1017"/>
                  </a:lnTo>
                  <a:lnTo>
                    <a:pt x="358" y="1017"/>
                  </a:lnTo>
                  <a:lnTo>
                    <a:pt x="359" y="1019"/>
                  </a:lnTo>
                  <a:lnTo>
                    <a:pt x="358" y="1020"/>
                  </a:lnTo>
                  <a:lnTo>
                    <a:pt x="359" y="1020"/>
                  </a:lnTo>
                  <a:lnTo>
                    <a:pt x="361" y="1019"/>
                  </a:lnTo>
                  <a:lnTo>
                    <a:pt x="361" y="1020"/>
                  </a:lnTo>
                  <a:lnTo>
                    <a:pt x="363" y="1021"/>
                  </a:lnTo>
                  <a:lnTo>
                    <a:pt x="363" y="1021"/>
                  </a:lnTo>
                  <a:lnTo>
                    <a:pt x="361" y="1022"/>
                  </a:lnTo>
                  <a:lnTo>
                    <a:pt x="359" y="1023"/>
                  </a:lnTo>
                  <a:lnTo>
                    <a:pt x="359" y="1025"/>
                  </a:lnTo>
                  <a:lnTo>
                    <a:pt x="361" y="1025"/>
                  </a:lnTo>
                  <a:lnTo>
                    <a:pt x="368" y="1029"/>
                  </a:lnTo>
                  <a:lnTo>
                    <a:pt x="368" y="1030"/>
                  </a:lnTo>
                  <a:lnTo>
                    <a:pt x="369" y="1029"/>
                  </a:lnTo>
                  <a:lnTo>
                    <a:pt x="370" y="1028"/>
                  </a:lnTo>
                  <a:lnTo>
                    <a:pt x="369" y="1026"/>
                  </a:lnTo>
                  <a:lnTo>
                    <a:pt x="370" y="1025"/>
                  </a:lnTo>
                  <a:lnTo>
                    <a:pt x="371" y="1025"/>
                  </a:lnTo>
                  <a:lnTo>
                    <a:pt x="371" y="1026"/>
                  </a:lnTo>
                  <a:lnTo>
                    <a:pt x="372" y="1026"/>
                  </a:lnTo>
                  <a:lnTo>
                    <a:pt x="385" y="1021"/>
                  </a:lnTo>
                  <a:lnTo>
                    <a:pt x="397" y="1021"/>
                  </a:lnTo>
                  <a:lnTo>
                    <a:pt x="407" y="1019"/>
                  </a:lnTo>
                  <a:lnTo>
                    <a:pt x="410" y="1020"/>
                  </a:lnTo>
                  <a:lnTo>
                    <a:pt x="411" y="1019"/>
                  </a:lnTo>
                  <a:lnTo>
                    <a:pt x="415" y="1019"/>
                  </a:lnTo>
                  <a:lnTo>
                    <a:pt x="428" y="1023"/>
                  </a:lnTo>
                  <a:lnTo>
                    <a:pt x="429" y="1023"/>
                  </a:lnTo>
                  <a:lnTo>
                    <a:pt x="433" y="1025"/>
                  </a:lnTo>
                  <a:lnTo>
                    <a:pt x="434" y="1025"/>
                  </a:lnTo>
                  <a:lnTo>
                    <a:pt x="435" y="1026"/>
                  </a:lnTo>
                  <a:lnTo>
                    <a:pt x="436" y="1027"/>
                  </a:lnTo>
                  <a:lnTo>
                    <a:pt x="439" y="1027"/>
                  </a:lnTo>
                  <a:lnTo>
                    <a:pt x="440" y="1027"/>
                  </a:lnTo>
                  <a:lnTo>
                    <a:pt x="443" y="1028"/>
                  </a:lnTo>
                  <a:lnTo>
                    <a:pt x="444" y="1028"/>
                  </a:lnTo>
                  <a:lnTo>
                    <a:pt x="448" y="1028"/>
                  </a:lnTo>
                  <a:lnTo>
                    <a:pt x="450" y="1023"/>
                  </a:lnTo>
                  <a:lnTo>
                    <a:pt x="453" y="1022"/>
                  </a:lnTo>
                  <a:lnTo>
                    <a:pt x="453" y="1021"/>
                  </a:lnTo>
                  <a:lnTo>
                    <a:pt x="454" y="1020"/>
                  </a:lnTo>
                  <a:lnTo>
                    <a:pt x="454" y="1021"/>
                  </a:lnTo>
                  <a:lnTo>
                    <a:pt x="457" y="1019"/>
                  </a:lnTo>
                  <a:lnTo>
                    <a:pt x="474" y="1015"/>
                  </a:lnTo>
                  <a:lnTo>
                    <a:pt x="478" y="1014"/>
                  </a:lnTo>
                  <a:lnTo>
                    <a:pt x="483" y="1007"/>
                  </a:lnTo>
                  <a:lnTo>
                    <a:pt x="487" y="1006"/>
                  </a:lnTo>
                  <a:lnTo>
                    <a:pt x="492" y="1007"/>
                  </a:lnTo>
                  <a:lnTo>
                    <a:pt x="498" y="1009"/>
                  </a:lnTo>
                  <a:lnTo>
                    <a:pt x="500" y="1008"/>
                  </a:lnTo>
                  <a:lnTo>
                    <a:pt x="500" y="1003"/>
                  </a:lnTo>
                  <a:lnTo>
                    <a:pt x="500" y="1000"/>
                  </a:lnTo>
                  <a:lnTo>
                    <a:pt x="500" y="999"/>
                  </a:lnTo>
                  <a:lnTo>
                    <a:pt x="505" y="993"/>
                  </a:lnTo>
                  <a:lnTo>
                    <a:pt x="507" y="991"/>
                  </a:lnTo>
                  <a:lnTo>
                    <a:pt x="508" y="990"/>
                  </a:lnTo>
                  <a:lnTo>
                    <a:pt x="509" y="990"/>
                  </a:lnTo>
                  <a:lnTo>
                    <a:pt x="514" y="990"/>
                  </a:lnTo>
                  <a:lnTo>
                    <a:pt x="515" y="989"/>
                  </a:lnTo>
                  <a:lnTo>
                    <a:pt x="517" y="988"/>
                  </a:lnTo>
                  <a:lnTo>
                    <a:pt x="518" y="987"/>
                  </a:lnTo>
                  <a:lnTo>
                    <a:pt x="519" y="987"/>
                  </a:lnTo>
                  <a:lnTo>
                    <a:pt x="520" y="987"/>
                  </a:lnTo>
                  <a:lnTo>
                    <a:pt x="521" y="987"/>
                  </a:lnTo>
                  <a:lnTo>
                    <a:pt x="524" y="984"/>
                  </a:lnTo>
                  <a:lnTo>
                    <a:pt x="528" y="983"/>
                  </a:lnTo>
                  <a:lnTo>
                    <a:pt x="531" y="981"/>
                  </a:lnTo>
                  <a:lnTo>
                    <a:pt x="532" y="976"/>
                  </a:lnTo>
                  <a:lnTo>
                    <a:pt x="533" y="971"/>
                  </a:lnTo>
                  <a:lnTo>
                    <a:pt x="532" y="967"/>
                  </a:lnTo>
                  <a:lnTo>
                    <a:pt x="531" y="964"/>
                  </a:lnTo>
                  <a:lnTo>
                    <a:pt x="531" y="963"/>
                  </a:lnTo>
                  <a:lnTo>
                    <a:pt x="531" y="960"/>
                  </a:lnTo>
                  <a:lnTo>
                    <a:pt x="533" y="960"/>
                  </a:lnTo>
                  <a:lnTo>
                    <a:pt x="534" y="960"/>
                  </a:lnTo>
                  <a:lnTo>
                    <a:pt x="534" y="958"/>
                  </a:lnTo>
                  <a:lnTo>
                    <a:pt x="535" y="957"/>
                  </a:lnTo>
                  <a:lnTo>
                    <a:pt x="535" y="952"/>
                  </a:lnTo>
                  <a:lnTo>
                    <a:pt x="534" y="951"/>
                  </a:lnTo>
                  <a:lnTo>
                    <a:pt x="508" y="954"/>
                  </a:lnTo>
                  <a:lnTo>
                    <a:pt x="500" y="957"/>
                  </a:lnTo>
                  <a:lnTo>
                    <a:pt x="483" y="955"/>
                  </a:lnTo>
                  <a:lnTo>
                    <a:pt x="482" y="952"/>
                  </a:lnTo>
                  <a:lnTo>
                    <a:pt x="481" y="950"/>
                  </a:lnTo>
                  <a:lnTo>
                    <a:pt x="481" y="949"/>
                  </a:lnTo>
                  <a:lnTo>
                    <a:pt x="480" y="949"/>
                  </a:lnTo>
                  <a:lnTo>
                    <a:pt x="480" y="950"/>
                  </a:lnTo>
                  <a:lnTo>
                    <a:pt x="480" y="951"/>
                  </a:lnTo>
                  <a:lnTo>
                    <a:pt x="480" y="952"/>
                  </a:lnTo>
                  <a:lnTo>
                    <a:pt x="478" y="952"/>
                  </a:lnTo>
                  <a:lnTo>
                    <a:pt x="472" y="952"/>
                  </a:lnTo>
                  <a:lnTo>
                    <a:pt x="470" y="951"/>
                  </a:lnTo>
                  <a:lnTo>
                    <a:pt x="469" y="951"/>
                  </a:lnTo>
                  <a:lnTo>
                    <a:pt x="469" y="950"/>
                  </a:lnTo>
                  <a:lnTo>
                    <a:pt x="469" y="949"/>
                  </a:lnTo>
                  <a:lnTo>
                    <a:pt x="470" y="949"/>
                  </a:lnTo>
                  <a:lnTo>
                    <a:pt x="473" y="948"/>
                  </a:lnTo>
                  <a:lnTo>
                    <a:pt x="475" y="945"/>
                  </a:lnTo>
                  <a:lnTo>
                    <a:pt x="476" y="945"/>
                  </a:lnTo>
                  <a:lnTo>
                    <a:pt x="480" y="945"/>
                  </a:lnTo>
                  <a:lnTo>
                    <a:pt x="480" y="945"/>
                  </a:lnTo>
                  <a:lnTo>
                    <a:pt x="481" y="945"/>
                  </a:lnTo>
                  <a:lnTo>
                    <a:pt x="481" y="944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67" y="939"/>
                  </a:lnTo>
                  <a:lnTo>
                    <a:pt x="462" y="941"/>
                  </a:lnTo>
                  <a:lnTo>
                    <a:pt x="462" y="942"/>
                  </a:lnTo>
                  <a:lnTo>
                    <a:pt x="461" y="942"/>
                  </a:lnTo>
                  <a:lnTo>
                    <a:pt x="461" y="943"/>
                  </a:lnTo>
                  <a:lnTo>
                    <a:pt x="455" y="944"/>
                  </a:lnTo>
                  <a:lnTo>
                    <a:pt x="456" y="943"/>
                  </a:lnTo>
                  <a:lnTo>
                    <a:pt x="457" y="943"/>
                  </a:lnTo>
                  <a:lnTo>
                    <a:pt x="459" y="943"/>
                  </a:lnTo>
                  <a:lnTo>
                    <a:pt x="460" y="942"/>
                  </a:lnTo>
                  <a:lnTo>
                    <a:pt x="461" y="939"/>
                  </a:lnTo>
                  <a:lnTo>
                    <a:pt x="461" y="938"/>
                  </a:lnTo>
                  <a:lnTo>
                    <a:pt x="467" y="936"/>
                  </a:lnTo>
                  <a:lnTo>
                    <a:pt x="468" y="936"/>
                  </a:lnTo>
                  <a:lnTo>
                    <a:pt x="469" y="937"/>
                  </a:lnTo>
                  <a:lnTo>
                    <a:pt x="470" y="936"/>
                  </a:lnTo>
                  <a:lnTo>
                    <a:pt x="472" y="936"/>
                  </a:lnTo>
                  <a:lnTo>
                    <a:pt x="473" y="936"/>
                  </a:lnTo>
                  <a:lnTo>
                    <a:pt x="474" y="936"/>
                  </a:lnTo>
                  <a:lnTo>
                    <a:pt x="475" y="936"/>
                  </a:lnTo>
                  <a:lnTo>
                    <a:pt x="475" y="935"/>
                  </a:lnTo>
                  <a:lnTo>
                    <a:pt x="476" y="935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85" y="936"/>
                  </a:lnTo>
                  <a:lnTo>
                    <a:pt x="488" y="935"/>
                  </a:lnTo>
                  <a:lnTo>
                    <a:pt x="489" y="935"/>
                  </a:lnTo>
                  <a:lnTo>
                    <a:pt x="492" y="932"/>
                  </a:lnTo>
                  <a:lnTo>
                    <a:pt x="496" y="929"/>
                  </a:lnTo>
                  <a:lnTo>
                    <a:pt x="499" y="925"/>
                  </a:lnTo>
                  <a:lnTo>
                    <a:pt x="498" y="924"/>
                  </a:lnTo>
                  <a:lnTo>
                    <a:pt x="495" y="924"/>
                  </a:lnTo>
                  <a:lnTo>
                    <a:pt x="496" y="923"/>
                  </a:lnTo>
                  <a:lnTo>
                    <a:pt x="498" y="923"/>
                  </a:lnTo>
                  <a:lnTo>
                    <a:pt x="498" y="922"/>
                  </a:lnTo>
                  <a:lnTo>
                    <a:pt x="498" y="919"/>
                  </a:lnTo>
                  <a:lnTo>
                    <a:pt x="498" y="918"/>
                  </a:lnTo>
                  <a:lnTo>
                    <a:pt x="499" y="917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498" y="913"/>
                  </a:lnTo>
                  <a:lnTo>
                    <a:pt x="498" y="912"/>
                  </a:lnTo>
                  <a:lnTo>
                    <a:pt x="498" y="911"/>
                  </a:lnTo>
                  <a:lnTo>
                    <a:pt x="498" y="910"/>
                  </a:lnTo>
                  <a:lnTo>
                    <a:pt x="496" y="909"/>
                  </a:lnTo>
                  <a:lnTo>
                    <a:pt x="495" y="910"/>
                  </a:lnTo>
                  <a:lnTo>
                    <a:pt x="493" y="911"/>
                  </a:lnTo>
                  <a:lnTo>
                    <a:pt x="491" y="912"/>
                  </a:lnTo>
                  <a:lnTo>
                    <a:pt x="486" y="913"/>
                  </a:lnTo>
                  <a:lnTo>
                    <a:pt x="483" y="916"/>
                  </a:lnTo>
                  <a:lnTo>
                    <a:pt x="482" y="913"/>
                  </a:lnTo>
                  <a:lnTo>
                    <a:pt x="481" y="912"/>
                  </a:lnTo>
                  <a:lnTo>
                    <a:pt x="480" y="912"/>
                  </a:lnTo>
                  <a:lnTo>
                    <a:pt x="480" y="912"/>
                  </a:lnTo>
                  <a:lnTo>
                    <a:pt x="480" y="911"/>
                  </a:lnTo>
                  <a:lnTo>
                    <a:pt x="483" y="910"/>
                  </a:lnTo>
                  <a:lnTo>
                    <a:pt x="486" y="910"/>
                  </a:lnTo>
                  <a:lnTo>
                    <a:pt x="487" y="910"/>
                  </a:lnTo>
                  <a:lnTo>
                    <a:pt x="488" y="910"/>
                  </a:lnTo>
                  <a:lnTo>
                    <a:pt x="489" y="910"/>
                  </a:lnTo>
                  <a:lnTo>
                    <a:pt x="491" y="910"/>
                  </a:lnTo>
                  <a:lnTo>
                    <a:pt x="492" y="909"/>
                  </a:lnTo>
                  <a:lnTo>
                    <a:pt x="493" y="908"/>
                  </a:lnTo>
                  <a:lnTo>
                    <a:pt x="493" y="908"/>
                  </a:lnTo>
                  <a:lnTo>
                    <a:pt x="493" y="906"/>
                  </a:lnTo>
                  <a:lnTo>
                    <a:pt x="493" y="905"/>
                  </a:lnTo>
                  <a:lnTo>
                    <a:pt x="494" y="905"/>
                  </a:lnTo>
                  <a:lnTo>
                    <a:pt x="496" y="903"/>
                  </a:lnTo>
                  <a:lnTo>
                    <a:pt x="499" y="902"/>
                  </a:lnTo>
                  <a:lnTo>
                    <a:pt x="500" y="900"/>
                  </a:lnTo>
                  <a:lnTo>
                    <a:pt x="500" y="898"/>
                  </a:lnTo>
                  <a:lnTo>
                    <a:pt x="501" y="899"/>
                  </a:lnTo>
                  <a:lnTo>
                    <a:pt x="504" y="903"/>
                  </a:lnTo>
                  <a:lnTo>
                    <a:pt x="505" y="905"/>
                  </a:lnTo>
                  <a:lnTo>
                    <a:pt x="506" y="906"/>
                  </a:lnTo>
                  <a:lnTo>
                    <a:pt x="507" y="906"/>
                  </a:lnTo>
                  <a:lnTo>
                    <a:pt x="512" y="905"/>
                  </a:lnTo>
                  <a:lnTo>
                    <a:pt x="514" y="904"/>
                  </a:lnTo>
                  <a:lnTo>
                    <a:pt x="518" y="902"/>
                  </a:lnTo>
                  <a:lnTo>
                    <a:pt x="522" y="898"/>
                  </a:lnTo>
                  <a:lnTo>
                    <a:pt x="524" y="896"/>
                  </a:lnTo>
                  <a:lnTo>
                    <a:pt x="524" y="893"/>
                  </a:lnTo>
                  <a:lnTo>
                    <a:pt x="522" y="893"/>
                  </a:lnTo>
                  <a:lnTo>
                    <a:pt x="522" y="895"/>
                  </a:lnTo>
                  <a:lnTo>
                    <a:pt x="521" y="896"/>
                  </a:lnTo>
                  <a:lnTo>
                    <a:pt x="519" y="895"/>
                  </a:lnTo>
                  <a:lnTo>
                    <a:pt x="518" y="895"/>
                  </a:lnTo>
                  <a:lnTo>
                    <a:pt x="517" y="893"/>
                  </a:lnTo>
                  <a:lnTo>
                    <a:pt x="522" y="887"/>
                  </a:lnTo>
                  <a:lnTo>
                    <a:pt x="522" y="885"/>
                  </a:lnTo>
                  <a:lnTo>
                    <a:pt x="521" y="885"/>
                  </a:lnTo>
                  <a:lnTo>
                    <a:pt x="508" y="885"/>
                  </a:lnTo>
                  <a:lnTo>
                    <a:pt x="507" y="884"/>
                  </a:lnTo>
                  <a:lnTo>
                    <a:pt x="508" y="884"/>
                  </a:lnTo>
                  <a:lnTo>
                    <a:pt x="512" y="883"/>
                  </a:lnTo>
                  <a:lnTo>
                    <a:pt x="514" y="883"/>
                  </a:lnTo>
                  <a:lnTo>
                    <a:pt x="515" y="884"/>
                  </a:lnTo>
                  <a:lnTo>
                    <a:pt x="517" y="884"/>
                  </a:lnTo>
                  <a:lnTo>
                    <a:pt x="518" y="884"/>
                  </a:lnTo>
                  <a:lnTo>
                    <a:pt x="520" y="883"/>
                  </a:lnTo>
                  <a:lnTo>
                    <a:pt x="522" y="884"/>
                  </a:lnTo>
                  <a:lnTo>
                    <a:pt x="522" y="883"/>
                  </a:lnTo>
                  <a:lnTo>
                    <a:pt x="522" y="880"/>
                  </a:lnTo>
                  <a:lnTo>
                    <a:pt x="521" y="880"/>
                  </a:lnTo>
                  <a:lnTo>
                    <a:pt x="518" y="879"/>
                  </a:lnTo>
                  <a:lnTo>
                    <a:pt x="517" y="879"/>
                  </a:lnTo>
                  <a:lnTo>
                    <a:pt x="513" y="877"/>
                  </a:lnTo>
                  <a:lnTo>
                    <a:pt x="513" y="876"/>
                  </a:lnTo>
                  <a:lnTo>
                    <a:pt x="515" y="876"/>
                  </a:lnTo>
                  <a:lnTo>
                    <a:pt x="519" y="879"/>
                  </a:lnTo>
                  <a:lnTo>
                    <a:pt x="521" y="879"/>
                  </a:lnTo>
                  <a:lnTo>
                    <a:pt x="527" y="885"/>
                  </a:lnTo>
                  <a:lnTo>
                    <a:pt x="528" y="884"/>
                  </a:lnTo>
                  <a:lnTo>
                    <a:pt x="534" y="879"/>
                  </a:lnTo>
                  <a:lnTo>
                    <a:pt x="535" y="876"/>
                  </a:lnTo>
                  <a:lnTo>
                    <a:pt x="537" y="876"/>
                  </a:lnTo>
                  <a:lnTo>
                    <a:pt x="537" y="874"/>
                  </a:lnTo>
                  <a:lnTo>
                    <a:pt x="537" y="873"/>
                  </a:lnTo>
                  <a:lnTo>
                    <a:pt x="537" y="872"/>
                  </a:lnTo>
                  <a:lnTo>
                    <a:pt x="538" y="873"/>
                  </a:lnTo>
                  <a:lnTo>
                    <a:pt x="539" y="871"/>
                  </a:lnTo>
                  <a:lnTo>
                    <a:pt x="545" y="869"/>
                  </a:lnTo>
                  <a:lnTo>
                    <a:pt x="546" y="866"/>
                  </a:lnTo>
                  <a:lnTo>
                    <a:pt x="546" y="863"/>
                  </a:lnTo>
                  <a:lnTo>
                    <a:pt x="547" y="860"/>
                  </a:lnTo>
                  <a:lnTo>
                    <a:pt x="548" y="857"/>
                  </a:lnTo>
                  <a:lnTo>
                    <a:pt x="548" y="854"/>
                  </a:lnTo>
                  <a:lnTo>
                    <a:pt x="548" y="850"/>
                  </a:lnTo>
                  <a:lnTo>
                    <a:pt x="548" y="846"/>
                  </a:lnTo>
                  <a:lnTo>
                    <a:pt x="550" y="845"/>
                  </a:lnTo>
                  <a:lnTo>
                    <a:pt x="551" y="844"/>
                  </a:lnTo>
                  <a:lnTo>
                    <a:pt x="553" y="839"/>
                  </a:lnTo>
                  <a:lnTo>
                    <a:pt x="557" y="830"/>
                  </a:lnTo>
                  <a:lnTo>
                    <a:pt x="557" y="828"/>
                  </a:lnTo>
                  <a:lnTo>
                    <a:pt x="557" y="827"/>
                  </a:lnTo>
                  <a:lnTo>
                    <a:pt x="558" y="822"/>
                  </a:lnTo>
                  <a:lnTo>
                    <a:pt x="559" y="821"/>
                  </a:lnTo>
                  <a:lnTo>
                    <a:pt x="559" y="820"/>
                  </a:lnTo>
                  <a:lnTo>
                    <a:pt x="558" y="814"/>
                  </a:lnTo>
                  <a:lnTo>
                    <a:pt x="558" y="809"/>
                  </a:lnTo>
                  <a:lnTo>
                    <a:pt x="558" y="807"/>
                  </a:lnTo>
                  <a:lnTo>
                    <a:pt x="557" y="805"/>
                  </a:lnTo>
                  <a:lnTo>
                    <a:pt x="558" y="802"/>
                  </a:lnTo>
                  <a:lnTo>
                    <a:pt x="557" y="799"/>
                  </a:lnTo>
                  <a:lnTo>
                    <a:pt x="556" y="794"/>
                  </a:lnTo>
                  <a:lnTo>
                    <a:pt x="554" y="789"/>
                  </a:lnTo>
                  <a:lnTo>
                    <a:pt x="552" y="787"/>
                  </a:lnTo>
                  <a:lnTo>
                    <a:pt x="550" y="783"/>
                  </a:lnTo>
                  <a:lnTo>
                    <a:pt x="532" y="769"/>
                  </a:lnTo>
                  <a:lnTo>
                    <a:pt x="522" y="765"/>
                  </a:lnTo>
                  <a:lnTo>
                    <a:pt x="500" y="760"/>
                  </a:lnTo>
                  <a:lnTo>
                    <a:pt x="501" y="761"/>
                  </a:lnTo>
                  <a:lnTo>
                    <a:pt x="502" y="761"/>
                  </a:lnTo>
                  <a:lnTo>
                    <a:pt x="504" y="761"/>
                  </a:lnTo>
                  <a:lnTo>
                    <a:pt x="500" y="763"/>
                  </a:lnTo>
                  <a:lnTo>
                    <a:pt x="496" y="762"/>
                  </a:lnTo>
                  <a:lnTo>
                    <a:pt x="493" y="760"/>
                  </a:lnTo>
                  <a:lnTo>
                    <a:pt x="489" y="760"/>
                  </a:lnTo>
                  <a:lnTo>
                    <a:pt x="482" y="760"/>
                  </a:lnTo>
                  <a:lnTo>
                    <a:pt x="481" y="759"/>
                  </a:lnTo>
                  <a:lnTo>
                    <a:pt x="480" y="759"/>
                  </a:lnTo>
                  <a:lnTo>
                    <a:pt x="479" y="757"/>
                  </a:lnTo>
                  <a:lnTo>
                    <a:pt x="478" y="759"/>
                  </a:lnTo>
                  <a:lnTo>
                    <a:pt x="478" y="760"/>
                  </a:lnTo>
                  <a:lnTo>
                    <a:pt x="474" y="760"/>
                  </a:lnTo>
                  <a:lnTo>
                    <a:pt x="469" y="760"/>
                  </a:lnTo>
                  <a:lnTo>
                    <a:pt x="466" y="762"/>
                  </a:lnTo>
                  <a:lnTo>
                    <a:pt x="463" y="765"/>
                  </a:lnTo>
                  <a:lnTo>
                    <a:pt x="462" y="766"/>
                  </a:lnTo>
                  <a:lnTo>
                    <a:pt x="461" y="769"/>
                  </a:lnTo>
                  <a:lnTo>
                    <a:pt x="460" y="773"/>
                  </a:lnTo>
                  <a:lnTo>
                    <a:pt x="460" y="775"/>
                  </a:lnTo>
                  <a:lnTo>
                    <a:pt x="459" y="778"/>
                  </a:lnTo>
                  <a:lnTo>
                    <a:pt x="456" y="780"/>
                  </a:lnTo>
                  <a:lnTo>
                    <a:pt x="455" y="782"/>
                  </a:lnTo>
                  <a:lnTo>
                    <a:pt x="455" y="783"/>
                  </a:lnTo>
                  <a:lnTo>
                    <a:pt x="455" y="785"/>
                  </a:lnTo>
                  <a:lnTo>
                    <a:pt x="454" y="785"/>
                  </a:lnTo>
                  <a:lnTo>
                    <a:pt x="453" y="781"/>
                  </a:lnTo>
                  <a:lnTo>
                    <a:pt x="452" y="780"/>
                  </a:lnTo>
                  <a:lnTo>
                    <a:pt x="449" y="780"/>
                  </a:lnTo>
                  <a:lnTo>
                    <a:pt x="447" y="780"/>
                  </a:lnTo>
                  <a:lnTo>
                    <a:pt x="446" y="781"/>
                  </a:lnTo>
                  <a:lnTo>
                    <a:pt x="444" y="779"/>
                  </a:lnTo>
                  <a:lnTo>
                    <a:pt x="440" y="773"/>
                  </a:lnTo>
                  <a:lnTo>
                    <a:pt x="439" y="772"/>
                  </a:lnTo>
                  <a:lnTo>
                    <a:pt x="437" y="772"/>
                  </a:lnTo>
                  <a:lnTo>
                    <a:pt x="435" y="769"/>
                  </a:lnTo>
                  <a:lnTo>
                    <a:pt x="434" y="769"/>
                  </a:lnTo>
                  <a:lnTo>
                    <a:pt x="430" y="770"/>
                  </a:lnTo>
                  <a:lnTo>
                    <a:pt x="428" y="769"/>
                  </a:lnTo>
                  <a:lnTo>
                    <a:pt x="428" y="768"/>
                  </a:lnTo>
                  <a:lnTo>
                    <a:pt x="429" y="767"/>
                  </a:lnTo>
                  <a:lnTo>
                    <a:pt x="430" y="766"/>
                  </a:lnTo>
                  <a:lnTo>
                    <a:pt x="431" y="765"/>
                  </a:lnTo>
                  <a:lnTo>
                    <a:pt x="433" y="765"/>
                  </a:lnTo>
                  <a:lnTo>
                    <a:pt x="440" y="755"/>
                  </a:lnTo>
                  <a:lnTo>
                    <a:pt x="441" y="754"/>
                  </a:lnTo>
                  <a:lnTo>
                    <a:pt x="442" y="754"/>
                  </a:lnTo>
                  <a:lnTo>
                    <a:pt x="449" y="747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2" y="746"/>
                  </a:lnTo>
                  <a:lnTo>
                    <a:pt x="452" y="744"/>
                  </a:lnTo>
                  <a:lnTo>
                    <a:pt x="453" y="737"/>
                  </a:lnTo>
                  <a:lnTo>
                    <a:pt x="453" y="733"/>
                  </a:lnTo>
                  <a:lnTo>
                    <a:pt x="453" y="728"/>
                  </a:lnTo>
                  <a:lnTo>
                    <a:pt x="447" y="710"/>
                  </a:lnTo>
                  <a:lnTo>
                    <a:pt x="447" y="709"/>
                  </a:lnTo>
                  <a:lnTo>
                    <a:pt x="446" y="708"/>
                  </a:lnTo>
                  <a:lnTo>
                    <a:pt x="444" y="707"/>
                  </a:lnTo>
                  <a:lnTo>
                    <a:pt x="443" y="705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41" y="702"/>
                  </a:lnTo>
                  <a:lnTo>
                    <a:pt x="440" y="701"/>
                  </a:lnTo>
                  <a:lnTo>
                    <a:pt x="440" y="700"/>
                  </a:lnTo>
                  <a:lnTo>
                    <a:pt x="440" y="698"/>
                  </a:lnTo>
                  <a:lnTo>
                    <a:pt x="439" y="697"/>
                  </a:lnTo>
                  <a:lnTo>
                    <a:pt x="437" y="696"/>
                  </a:lnTo>
                  <a:lnTo>
                    <a:pt x="436" y="696"/>
                  </a:lnTo>
                  <a:lnTo>
                    <a:pt x="434" y="695"/>
                  </a:lnTo>
                  <a:lnTo>
                    <a:pt x="427" y="689"/>
                  </a:lnTo>
                  <a:lnTo>
                    <a:pt x="423" y="684"/>
                  </a:lnTo>
                  <a:lnTo>
                    <a:pt x="423" y="684"/>
                  </a:lnTo>
                  <a:lnTo>
                    <a:pt x="421" y="684"/>
                  </a:lnTo>
                  <a:lnTo>
                    <a:pt x="420" y="683"/>
                  </a:lnTo>
                  <a:lnTo>
                    <a:pt x="417" y="680"/>
                  </a:lnTo>
                  <a:lnTo>
                    <a:pt x="414" y="680"/>
                  </a:lnTo>
                  <a:lnTo>
                    <a:pt x="408" y="670"/>
                  </a:lnTo>
                  <a:lnTo>
                    <a:pt x="407" y="668"/>
                  </a:lnTo>
                  <a:lnTo>
                    <a:pt x="404" y="667"/>
                  </a:lnTo>
                  <a:lnTo>
                    <a:pt x="391" y="670"/>
                  </a:lnTo>
                  <a:lnTo>
                    <a:pt x="389" y="671"/>
                  </a:lnTo>
                  <a:lnTo>
                    <a:pt x="388" y="671"/>
                  </a:lnTo>
                  <a:lnTo>
                    <a:pt x="387" y="671"/>
                  </a:lnTo>
                  <a:lnTo>
                    <a:pt x="387" y="670"/>
                  </a:lnTo>
                  <a:lnTo>
                    <a:pt x="383" y="668"/>
                  </a:lnTo>
                  <a:lnTo>
                    <a:pt x="381" y="668"/>
                  </a:lnTo>
                  <a:lnTo>
                    <a:pt x="378" y="668"/>
                  </a:lnTo>
                  <a:lnTo>
                    <a:pt x="377" y="669"/>
                  </a:lnTo>
                  <a:lnTo>
                    <a:pt x="376" y="670"/>
                  </a:lnTo>
                  <a:lnTo>
                    <a:pt x="375" y="670"/>
                  </a:lnTo>
                  <a:lnTo>
                    <a:pt x="374" y="669"/>
                  </a:lnTo>
                  <a:lnTo>
                    <a:pt x="372" y="669"/>
                  </a:lnTo>
                  <a:lnTo>
                    <a:pt x="378" y="665"/>
                  </a:lnTo>
                  <a:lnTo>
                    <a:pt x="379" y="664"/>
                  </a:lnTo>
                  <a:lnTo>
                    <a:pt x="384" y="665"/>
                  </a:lnTo>
                  <a:lnTo>
                    <a:pt x="387" y="668"/>
                  </a:lnTo>
                  <a:lnTo>
                    <a:pt x="389" y="667"/>
                  </a:lnTo>
                  <a:lnTo>
                    <a:pt x="394" y="667"/>
                  </a:lnTo>
                  <a:lnTo>
                    <a:pt x="395" y="667"/>
                  </a:lnTo>
                  <a:lnTo>
                    <a:pt x="404" y="663"/>
                  </a:lnTo>
                  <a:lnTo>
                    <a:pt x="405" y="664"/>
                  </a:lnTo>
                  <a:lnTo>
                    <a:pt x="408" y="664"/>
                  </a:lnTo>
                  <a:lnTo>
                    <a:pt x="410" y="667"/>
                  </a:lnTo>
                  <a:lnTo>
                    <a:pt x="417" y="676"/>
                  </a:lnTo>
                  <a:lnTo>
                    <a:pt x="420" y="677"/>
                  </a:lnTo>
                  <a:lnTo>
                    <a:pt x="421" y="678"/>
                  </a:lnTo>
                  <a:lnTo>
                    <a:pt x="422" y="678"/>
                  </a:lnTo>
                  <a:lnTo>
                    <a:pt x="423" y="678"/>
                  </a:lnTo>
                  <a:lnTo>
                    <a:pt x="424" y="678"/>
                  </a:lnTo>
                  <a:lnTo>
                    <a:pt x="428" y="676"/>
                  </a:lnTo>
                  <a:lnTo>
                    <a:pt x="429" y="676"/>
                  </a:lnTo>
                  <a:lnTo>
                    <a:pt x="431" y="676"/>
                  </a:lnTo>
                  <a:lnTo>
                    <a:pt x="435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7" y="682"/>
                  </a:lnTo>
                  <a:lnTo>
                    <a:pt x="435" y="685"/>
                  </a:lnTo>
                  <a:lnTo>
                    <a:pt x="437" y="684"/>
                  </a:lnTo>
                  <a:lnTo>
                    <a:pt x="439" y="680"/>
                  </a:lnTo>
                  <a:lnTo>
                    <a:pt x="437" y="676"/>
                  </a:lnTo>
                  <a:lnTo>
                    <a:pt x="423" y="656"/>
                  </a:lnTo>
                  <a:lnTo>
                    <a:pt x="416" y="644"/>
                  </a:lnTo>
                  <a:lnTo>
                    <a:pt x="415" y="639"/>
                  </a:lnTo>
                  <a:lnTo>
                    <a:pt x="413" y="631"/>
                  </a:lnTo>
                  <a:lnTo>
                    <a:pt x="411" y="628"/>
                  </a:lnTo>
                  <a:lnTo>
                    <a:pt x="413" y="623"/>
                  </a:lnTo>
                  <a:lnTo>
                    <a:pt x="415" y="620"/>
                  </a:lnTo>
                  <a:lnTo>
                    <a:pt x="422" y="617"/>
                  </a:lnTo>
                  <a:lnTo>
                    <a:pt x="420" y="615"/>
                  </a:lnTo>
                  <a:lnTo>
                    <a:pt x="410" y="610"/>
                  </a:lnTo>
                  <a:lnTo>
                    <a:pt x="408" y="609"/>
                  </a:lnTo>
                  <a:lnTo>
                    <a:pt x="408" y="607"/>
                  </a:lnTo>
                  <a:lnTo>
                    <a:pt x="407" y="604"/>
                  </a:lnTo>
                  <a:lnTo>
                    <a:pt x="407" y="603"/>
                  </a:lnTo>
                  <a:lnTo>
                    <a:pt x="404" y="602"/>
                  </a:lnTo>
                  <a:lnTo>
                    <a:pt x="404" y="600"/>
                  </a:lnTo>
                  <a:lnTo>
                    <a:pt x="403" y="600"/>
                  </a:lnTo>
                  <a:lnTo>
                    <a:pt x="400" y="599"/>
                  </a:lnTo>
                  <a:lnTo>
                    <a:pt x="397" y="597"/>
                  </a:lnTo>
                  <a:lnTo>
                    <a:pt x="397" y="596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6" y="594"/>
                  </a:lnTo>
                  <a:lnTo>
                    <a:pt x="396" y="593"/>
                  </a:lnTo>
                  <a:lnTo>
                    <a:pt x="396" y="592"/>
                  </a:lnTo>
                  <a:lnTo>
                    <a:pt x="396" y="590"/>
                  </a:lnTo>
                  <a:lnTo>
                    <a:pt x="395" y="586"/>
                  </a:lnTo>
                  <a:lnTo>
                    <a:pt x="395" y="584"/>
                  </a:lnTo>
                  <a:lnTo>
                    <a:pt x="394" y="581"/>
                  </a:lnTo>
                  <a:lnTo>
                    <a:pt x="392" y="580"/>
                  </a:lnTo>
                  <a:lnTo>
                    <a:pt x="390" y="578"/>
                  </a:lnTo>
                  <a:lnTo>
                    <a:pt x="389" y="577"/>
                  </a:lnTo>
                  <a:lnTo>
                    <a:pt x="389" y="576"/>
                  </a:lnTo>
                  <a:lnTo>
                    <a:pt x="389" y="574"/>
                  </a:lnTo>
                  <a:lnTo>
                    <a:pt x="389" y="573"/>
                  </a:lnTo>
                  <a:lnTo>
                    <a:pt x="388" y="572"/>
                  </a:lnTo>
                  <a:lnTo>
                    <a:pt x="385" y="570"/>
                  </a:lnTo>
                  <a:lnTo>
                    <a:pt x="368" y="559"/>
                  </a:lnTo>
                  <a:lnTo>
                    <a:pt x="353" y="554"/>
                  </a:lnTo>
                  <a:lnTo>
                    <a:pt x="350" y="552"/>
                  </a:lnTo>
                  <a:lnTo>
                    <a:pt x="346" y="552"/>
                  </a:lnTo>
                  <a:lnTo>
                    <a:pt x="344" y="551"/>
                  </a:lnTo>
                  <a:lnTo>
                    <a:pt x="343" y="550"/>
                  </a:lnTo>
                  <a:lnTo>
                    <a:pt x="342" y="548"/>
                  </a:lnTo>
                  <a:lnTo>
                    <a:pt x="342" y="552"/>
                  </a:lnTo>
                  <a:lnTo>
                    <a:pt x="340" y="552"/>
                  </a:lnTo>
                  <a:lnTo>
                    <a:pt x="339" y="552"/>
                  </a:lnTo>
                  <a:lnTo>
                    <a:pt x="339" y="551"/>
                  </a:lnTo>
                  <a:lnTo>
                    <a:pt x="339" y="552"/>
                  </a:lnTo>
                  <a:lnTo>
                    <a:pt x="338" y="551"/>
                  </a:lnTo>
                  <a:lnTo>
                    <a:pt x="338" y="550"/>
                  </a:lnTo>
                  <a:lnTo>
                    <a:pt x="339" y="548"/>
                  </a:lnTo>
                  <a:lnTo>
                    <a:pt x="339" y="548"/>
                  </a:lnTo>
                  <a:lnTo>
                    <a:pt x="339" y="547"/>
                  </a:lnTo>
                  <a:lnTo>
                    <a:pt x="339" y="546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7" y="539"/>
                  </a:lnTo>
                  <a:lnTo>
                    <a:pt x="335" y="538"/>
                  </a:lnTo>
                  <a:lnTo>
                    <a:pt x="332" y="535"/>
                  </a:lnTo>
                  <a:lnTo>
                    <a:pt x="331" y="531"/>
                  </a:lnTo>
                  <a:lnTo>
                    <a:pt x="326" y="514"/>
                  </a:lnTo>
                  <a:lnTo>
                    <a:pt x="326" y="513"/>
                  </a:lnTo>
                  <a:lnTo>
                    <a:pt x="325" y="512"/>
                  </a:lnTo>
                  <a:lnTo>
                    <a:pt x="325" y="509"/>
                  </a:lnTo>
                  <a:lnTo>
                    <a:pt x="325" y="508"/>
                  </a:lnTo>
                  <a:lnTo>
                    <a:pt x="326" y="508"/>
                  </a:lnTo>
                  <a:lnTo>
                    <a:pt x="325" y="507"/>
                  </a:lnTo>
                  <a:lnTo>
                    <a:pt x="325" y="506"/>
                  </a:lnTo>
                  <a:lnTo>
                    <a:pt x="323" y="503"/>
                  </a:lnTo>
                  <a:lnTo>
                    <a:pt x="322" y="502"/>
                  </a:lnTo>
                  <a:lnTo>
                    <a:pt x="322" y="501"/>
                  </a:lnTo>
                  <a:lnTo>
                    <a:pt x="320" y="499"/>
                  </a:lnTo>
                  <a:lnTo>
                    <a:pt x="320" y="498"/>
                  </a:lnTo>
                  <a:lnTo>
                    <a:pt x="319" y="496"/>
                  </a:lnTo>
                  <a:lnTo>
                    <a:pt x="318" y="493"/>
                  </a:lnTo>
                  <a:lnTo>
                    <a:pt x="318" y="492"/>
                  </a:lnTo>
                  <a:lnTo>
                    <a:pt x="317" y="492"/>
                  </a:lnTo>
                  <a:lnTo>
                    <a:pt x="317" y="490"/>
                  </a:lnTo>
                  <a:lnTo>
                    <a:pt x="316" y="490"/>
                  </a:lnTo>
                  <a:lnTo>
                    <a:pt x="316" y="487"/>
                  </a:lnTo>
                  <a:lnTo>
                    <a:pt x="316" y="485"/>
                  </a:lnTo>
                  <a:lnTo>
                    <a:pt x="315" y="483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0"/>
                  </a:lnTo>
                  <a:lnTo>
                    <a:pt x="315" y="479"/>
                  </a:lnTo>
                  <a:lnTo>
                    <a:pt x="315" y="477"/>
                  </a:lnTo>
                  <a:lnTo>
                    <a:pt x="313" y="476"/>
                  </a:lnTo>
                  <a:lnTo>
                    <a:pt x="313" y="475"/>
                  </a:lnTo>
                  <a:lnTo>
                    <a:pt x="313" y="474"/>
                  </a:lnTo>
                  <a:lnTo>
                    <a:pt x="313" y="473"/>
                  </a:lnTo>
                  <a:lnTo>
                    <a:pt x="312" y="470"/>
                  </a:lnTo>
                  <a:lnTo>
                    <a:pt x="311" y="469"/>
                  </a:lnTo>
                  <a:lnTo>
                    <a:pt x="311" y="468"/>
                  </a:lnTo>
                  <a:lnTo>
                    <a:pt x="311" y="467"/>
                  </a:lnTo>
                  <a:lnTo>
                    <a:pt x="311" y="466"/>
                  </a:lnTo>
                  <a:lnTo>
                    <a:pt x="311" y="464"/>
                  </a:lnTo>
                  <a:lnTo>
                    <a:pt x="311" y="463"/>
                  </a:lnTo>
                  <a:lnTo>
                    <a:pt x="311" y="462"/>
                  </a:lnTo>
                  <a:lnTo>
                    <a:pt x="311" y="461"/>
                  </a:lnTo>
                  <a:lnTo>
                    <a:pt x="311" y="459"/>
                  </a:lnTo>
                  <a:lnTo>
                    <a:pt x="310" y="455"/>
                  </a:lnTo>
                  <a:lnTo>
                    <a:pt x="310" y="453"/>
                  </a:lnTo>
                  <a:lnTo>
                    <a:pt x="310" y="453"/>
                  </a:lnTo>
                  <a:lnTo>
                    <a:pt x="310" y="451"/>
                  </a:lnTo>
                  <a:lnTo>
                    <a:pt x="310" y="449"/>
                  </a:lnTo>
                  <a:lnTo>
                    <a:pt x="310" y="448"/>
                  </a:lnTo>
                  <a:lnTo>
                    <a:pt x="310" y="438"/>
                  </a:lnTo>
                  <a:lnTo>
                    <a:pt x="310" y="437"/>
                  </a:lnTo>
                  <a:lnTo>
                    <a:pt x="309" y="437"/>
                  </a:lnTo>
                  <a:lnTo>
                    <a:pt x="307" y="436"/>
                  </a:lnTo>
                  <a:lnTo>
                    <a:pt x="309" y="435"/>
                  </a:lnTo>
                  <a:lnTo>
                    <a:pt x="309" y="434"/>
                  </a:lnTo>
                  <a:lnTo>
                    <a:pt x="306" y="433"/>
                  </a:lnTo>
                  <a:lnTo>
                    <a:pt x="306" y="431"/>
                  </a:lnTo>
                  <a:lnTo>
                    <a:pt x="306" y="430"/>
                  </a:lnTo>
                  <a:lnTo>
                    <a:pt x="307" y="430"/>
                  </a:lnTo>
                  <a:lnTo>
                    <a:pt x="306" y="429"/>
                  </a:lnTo>
                  <a:lnTo>
                    <a:pt x="306" y="428"/>
                  </a:lnTo>
                  <a:lnTo>
                    <a:pt x="305" y="427"/>
                  </a:lnTo>
                  <a:lnTo>
                    <a:pt x="306" y="425"/>
                  </a:lnTo>
                  <a:lnTo>
                    <a:pt x="300" y="422"/>
                  </a:lnTo>
                  <a:lnTo>
                    <a:pt x="299" y="422"/>
                  </a:lnTo>
                  <a:lnTo>
                    <a:pt x="297" y="423"/>
                  </a:lnTo>
                  <a:lnTo>
                    <a:pt x="296" y="422"/>
                  </a:lnTo>
                  <a:lnTo>
                    <a:pt x="297" y="422"/>
                  </a:lnTo>
                  <a:lnTo>
                    <a:pt x="297" y="420"/>
                  </a:lnTo>
                  <a:lnTo>
                    <a:pt x="296" y="418"/>
                  </a:lnTo>
                  <a:lnTo>
                    <a:pt x="294" y="418"/>
                  </a:lnTo>
                  <a:lnTo>
                    <a:pt x="293" y="418"/>
                  </a:lnTo>
                  <a:lnTo>
                    <a:pt x="292" y="420"/>
                  </a:lnTo>
                  <a:lnTo>
                    <a:pt x="291" y="420"/>
                  </a:lnTo>
                  <a:lnTo>
                    <a:pt x="291" y="418"/>
                  </a:lnTo>
                  <a:lnTo>
                    <a:pt x="291" y="417"/>
                  </a:lnTo>
                  <a:lnTo>
                    <a:pt x="289" y="416"/>
                  </a:lnTo>
                  <a:lnTo>
                    <a:pt x="289" y="415"/>
                  </a:lnTo>
                  <a:lnTo>
                    <a:pt x="287" y="411"/>
                  </a:lnTo>
                  <a:lnTo>
                    <a:pt x="278" y="398"/>
                  </a:lnTo>
                  <a:lnTo>
                    <a:pt x="277" y="396"/>
                  </a:lnTo>
                  <a:lnTo>
                    <a:pt x="272" y="388"/>
                  </a:lnTo>
                  <a:lnTo>
                    <a:pt x="271" y="386"/>
                  </a:lnTo>
                  <a:lnTo>
                    <a:pt x="270" y="385"/>
                  </a:lnTo>
                  <a:lnTo>
                    <a:pt x="268" y="385"/>
                  </a:lnTo>
                  <a:lnTo>
                    <a:pt x="268" y="384"/>
                  </a:lnTo>
                  <a:lnTo>
                    <a:pt x="268" y="383"/>
                  </a:lnTo>
                  <a:lnTo>
                    <a:pt x="267" y="382"/>
                  </a:lnTo>
                  <a:lnTo>
                    <a:pt x="254" y="379"/>
                  </a:lnTo>
                  <a:lnTo>
                    <a:pt x="252" y="377"/>
                  </a:lnTo>
                  <a:lnTo>
                    <a:pt x="247" y="373"/>
                  </a:lnTo>
                  <a:lnTo>
                    <a:pt x="245" y="372"/>
                  </a:lnTo>
                  <a:lnTo>
                    <a:pt x="241" y="370"/>
                  </a:lnTo>
                  <a:lnTo>
                    <a:pt x="240" y="369"/>
                  </a:lnTo>
                  <a:lnTo>
                    <a:pt x="239" y="370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5" y="370"/>
                  </a:lnTo>
                  <a:lnTo>
                    <a:pt x="234" y="370"/>
                  </a:lnTo>
                  <a:lnTo>
                    <a:pt x="235" y="369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2" y="364"/>
                  </a:lnTo>
                  <a:lnTo>
                    <a:pt x="231" y="363"/>
                  </a:lnTo>
                  <a:lnTo>
                    <a:pt x="219" y="363"/>
                  </a:lnTo>
                  <a:lnTo>
                    <a:pt x="216" y="363"/>
                  </a:lnTo>
                  <a:lnTo>
                    <a:pt x="214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11" y="371"/>
                  </a:lnTo>
                  <a:lnTo>
                    <a:pt x="209" y="372"/>
                  </a:lnTo>
                  <a:lnTo>
                    <a:pt x="208" y="375"/>
                  </a:lnTo>
                  <a:lnTo>
                    <a:pt x="202" y="377"/>
                  </a:lnTo>
                  <a:lnTo>
                    <a:pt x="198" y="377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5" y="375"/>
                  </a:lnTo>
                  <a:lnTo>
                    <a:pt x="181" y="373"/>
                  </a:lnTo>
                  <a:lnTo>
                    <a:pt x="180" y="372"/>
                  </a:lnTo>
                  <a:lnTo>
                    <a:pt x="179" y="371"/>
                  </a:lnTo>
                  <a:lnTo>
                    <a:pt x="177" y="371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61" y="368"/>
                  </a:lnTo>
                  <a:lnTo>
                    <a:pt x="159" y="368"/>
                  </a:lnTo>
                  <a:lnTo>
                    <a:pt x="155" y="369"/>
                  </a:lnTo>
                  <a:lnTo>
                    <a:pt x="154" y="369"/>
                  </a:lnTo>
                  <a:lnTo>
                    <a:pt x="153" y="368"/>
                  </a:lnTo>
                  <a:lnTo>
                    <a:pt x="153" y="366"/>
                  </a:lnTo>
                  <a:lnTo>
                    <a:pt x="151" y="366"/>
                  </a:lnTo>
                  <a:lnTo>
                    <a:pt x="150" y="366"/>
                  </a:lnTo>
                  <a:lnTo>
                    <a:pt x="149" y="366"/>
                  </a:lnTo>
                  <a:lnTo>
                    <a:pt x="149" y="366"/>
                  </a:lnTo>
                  <a:lnTo>
                    <a:pt x="147" y="362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1" y="357"/>
                  </a:lnTo>
                  <a:lnTo>
                    <a:pt x="141" y="356"/>
                  </a:lnTo>
                  <a:lnTo>
                    <a:pt x="142" y="356"/>
                  </a:lnTo>
                  <a:lnTo>
                    <a:pt x="143" y="357"/>
                  </a:lnTo>
                  <a:lnTo>
                    <a:pt x="144" y="358"/>
                  </a:lnTo>
                  <a:lnTo>
                    <a:pt x="148" y="362"/>
                  </a:lnTo>
                  <a:lnTo>
                    <a:pt x="150" y="363"/>
                  </a:lnTo>
                  <a:lnTo>
                    <a:pt x="154" y="364"/>
                  </a:lnTo>
                  <a:lnTo>
                    <a:pt x="161" y="364"/>
                  </a:lnTo>
                  <a:lnTo>
                    <a:pt x="172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5" y="364"/>
                  </a:lnTo>
                  <a:lnTo>
                    <a:pt x="190" y="363"/>
                  </a:lnTo>
                  <a:lnTo>
                    <a:pt x="192" y="363"/>
                  </a:lnTo>
                  <a:lnTo>
                    <a:pt x="193" y="360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6" y="353"/>
                  </a:lnTo>
                  <a:lnTo>
                    <a:pt x="198" y="353"/>
                  </a:lnTo>
                  <a:lnTo>
                    <a:pt x="200" y="347"/>
                  </a:lnTo>
                  <a:lnTo>
                    <a:pt x="205" y="345"/>
                  </a:lnTo>
                  <a:lnTo>
                    <a:pt x="205" y="344"/>
                  </a:lnTo>
                  <a:lnTo>
                    <a:pt x="206" y="343"/>
                  </a:lnTo>
                  <a:lnTo>
                    <a:pt x="208" y="342"/>
                  </a:lnTo>
                  <a:lnTo>
                    <a:pt x="212" y="343"/>
                  </a:lnTo>
                  <a:lnTo>
                    <a:pt x="216" y="345"/>
                  </a:lnTo>
                  <a:lnTo>
                    <a:pt x="219" y="345"/>
                  </a:lnTo>
                  <a:lnTo>
                    <a:pt x="220" y="345"/>
                  </a:lnTo>
                  <a:lnTo>
                    <a:pt x="225" y="342"/>
                  </a:lnTo>
                  <a:lnTo>
                    <a:pt x="227" y="340"/>
                  </a:lnTo>
                  <a:lnTo>
                    <a:pt x="229" y="339"/>
                  </a:lnTo>
                  <a:lnTo>
                    <a:pt x="231" y="338"/>
                  </a:lnTo>
                  <a:lnTo>
                    <a:pt x="235" y="333"/>
                  </a:lnTo>
                  <a:lnTo>
                    <a:pt x="232" y="331"/>
                  </a:lnTo>
                  <a:lnTo>
                    <a:pt x="232" y="330"/>
                  </a:lnTo>
                  <a:lnTo>
                    <a:pt x="228" y="327"/>
                  </a:lnTo>
                  <a:lnTo>
                    <a:pt x="227" y="326"/>
                  </a:lnTo>
                  <a:lnTo>
                    <a:pt x="221" y="326"/>
                  </a:lnTo>
                  <a:lnTo>
                    <a:pt x="221" y="325"/>
                  </a:lnTo>
                  <a:lnTo>
                    <a:pt x="220" y="325"/>
                  </a:lnTo>
                  <a:lnTo>
                    <a:pt x="219" y="324"/>
                  </a:lnTo>
                  <a:lnTo>
                    <a:pt x="218" y="321"/>
                  </a:lnTo>
                  <a:lnTo>
                    <a:pt x="215" y="321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9" y="316"/>
                  </a:lnTo>
                  <a:lnTo>
                    <a:pt x="219" y="313"/>
                  </a:lnTo>
                  <a:lnTo>
                    <a:pt x="218" y="311"/>
                  </a:lnTo>
                  <a:lnTo>
                    <a:pt x="215" y="311"/>
                  </a:lnTo>
                  <a:lnTo>
                    <a:pt x="213" y="310"/>
                  </a:lnTo>
                  <a:lnTo>
                    <a:pt x="212" y="310"/>
                  </a:lnTo>
                  <a:lnTo>
                    <a:pt x="211" y="310"/>
                  </a:lnTo>
                  <a:lnTo>
                    <a:pt x="208" y="310"/>
                  </a:lnTo>
                  <a:lnTo>
                    <a:pt x="208" y="311"/>
                  </a:lnTo>
                  <a:lnTo>
                    <a:pt x="207" y="312"/>
                  </a:lnTo>
                  <a:lnTo>
                    <a:pt x="193" y="320"/>
                  </a:lnTo>
                  <a:lnTo>
                    <a:pt x="189" y="320"/>
                  </a:lnTo>
                  <a:lnTo>
                    <a:pt x="187" y="323"/>
                  </a:lnTo>
                  <a:lnTo>
                    <a:pt x="185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80" y="321"/>
                  </a:lnTo>
                  <a:lnTo>
                    <a:pt x="182" y="323"/>
                  </a:lnTo>
                  <a:lnTo>
                    <a:pt x="186" y="321"/>
                  </a:lnTo>
                  <a:lnTo>
                    <a:pt x="194" y="313"/>
                  </a:lnTo>
                  <a:lnTo>
                    <a:pt x="196" y="311"/>
                  </a:lnTo>
                  <a:lnTo>
                    <a:pt x="199" y="310"/>
                  </a:lnTo>
                  <a:lnTo>
                    <a:pt x="218" y="307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4" y="308"/>
                  </a:lnTo>
                  <a:lnTo>
                    <a:pt x="225" y="308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8" y="301"/>
                  </a:lnTo>
                  <a:lnTo>
                    <a:pt x="229" y="300"/>
                  </a:lnTo>
                  <a:lnTo>
                    <a:pt x="232" y="298"/>
                  </a:lnTo>
                  <a:lnTo>
                    <a:pt x="239" y="292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2" y="287"/>
                  </a:lnTo>
                  <a:lnTo>
                    <a:pt x="242" y="286"/>
                  </a:lnTo>
                  <a:lnTo>
                    <a:pt x="242" y="285"/>
                  </a:lnTo>
                  <a:lnTo>
                    <a:pt x="242" y="284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4" y="280"/>
                  </a:lnTo>
                  <a:lnTo>
                    <a:pt x="245" y="278"/>
                  </a:lnTo>
                  <a:lnTo>
                    <a:pt x="246" y="272"/>
                  </a:lnTo>
                  <a:lnTo>
                    <a:pt x="246" y="271"/>
                  </a:lnTo>
                  <a:lnTo>
                    <a:pt x="247" y="269"/>
                  </a:lnTo>
                  <a:lnTo>
                    <a:pt x="248" y="268"/>
                  </a:lnTo>
                  <a:lnTo>
                    <a:pt x="250" y="267"/>
                  </a:lnTo>
                  <a:lnTo>
                    <a:pt x="253" y="264"/>
                  </a:lnTo>
                  <a:lnTo>
                    <a:pt x="254" y="262"/>
                  </a:lnTo>
                  <a:lnTo>
                    <a:pt x="255" y="259"/>
                  </a:lnTo>
                  <a:lnTo>
                    <a:pt x="258" y="256"/>
                  </a:lnTo>
                  <a:lnTo>
                    <a:pt x="260" y="254"/>
                  </a:lnTo>
                  <a:lnTo>
                    <a:pt x="261" y="253"/>
                  </a:lnTo>
                  <a:lnTo>
                    <a:pt x="263" y="251"/>
                  </a:lnTo>
                  <a:lnTo>
                    <a:pt x="264" y="248"/>
                  </a:lnTo>
                  <a:lnTo>
                    <a:pt x="264" y="247"/>
                  </a:lnTo>
                  <a:lnTo>
                    <a:pt x="264" y="246"/>
                  </a:lnTo>
                  <a:lnTo>
                    <a:pt x="264" y="245"/>
                  </a:lnTo>
                  <a:lnTo>
                    <a:pt x="264" y="243"/>
                  </a:lnTo>
                  <a:lnTo>
                    <a:pt x="263" y="242"/>
                  </a:lnTo>
                  <a:lnTo>
                    <a:pt x="264" y="238"/>
                  </a:lnTo>
                  <a:lnTo>
                    <a:pt x="266" y="233"/>
                  </a:lnTo>
                  <a:lnTo>
                    <a:pt x="273" y="222"/>
                  </a:lnTo>
                  <a:lnTo>
                    <a:pt x="274" y="220"/>
                  </a:lnTo>
                  <a:lnTo>
                    <a:pt x="274" y="219"/>
                  </a:lnTo>
                  <a:lnTo>
                    <a:pt x="273" y="217"/>
                  </a:lnTo>
                  <a:lnTo>
                    <a:pt x="273" y="214"/>
                  </a:lnTo>
                  <a:lnTo>
                    <a:pt x="273" y="212"/>
                  </a:lnTo>
                  <a:lnTo>
                    <a:pt x="276" y="205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9" y="181"/>
                  </a:lnTo>
                  <a:lnTo>
                    <a:pt x="290" y="179"/>
                  </a:lnTo>
                  <a:lnTo>
                    <a:pt x="291" y="176"/>
                  </a:lnTo>
                  <a:lnTo>
                    <a:pt x="293" y="173"/>
                  </a:lnTo>
                  <a:lnTo>
                    <a:pt x="296" y="170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3" y="162"/>
                  </a:lnTo>
                  <a:lnTo>
                    <a:pt x="293" y="161"/>
                  </a:lnTo>
                  <a:lnTo>
                    <a:pt x="292" y="158"/>
                  </a:lnTo>
                  <a:lnTo>
                    <a:pt x="292" y="156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84" y="143"/>
                  </a:lnTo>
                  <a:lnTo>
                    <a:pt x="283" y="141"/>
                  </a:lnTo>
                  <a:lnTo>
                    <a:pt x="283" y="141"/>
                  </a:lnTo>
                  <a:lnTo>
                    <a:pt x="281" y="142"/>
                  </a:lnTo>
                  <a:lnTo>
                    <a:pt x="280" y="142"/>
                  </a:lnTo>
                  <a:lnTo>
                    <a:pt x="280" y="141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38"/>
                  </a:lnTo>
                  <a:lnTo>
                    <a:pt x="270" y="138"/>
                  </a:lnTo>
                  <a:lnTo>
                    <a:pt x="268" y="138"/>
                  </a:lnTo>
                  <a:lnTo>
                    <a:pt x="264" y="141"/>
                  </a:lnTo>
                  <a:lnTo>
                    <a:pt x="263" y="142"/>
                  </a:lnTo>
                  <a:lnTo>
                    <a:pt x="260" y="141"/>
                  </a:lnTo>
                  <a:lnTo>
                    <a:pt x="258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4" y="142"/>
                  </a:lnTo>
                  <a:lnTo>
                    <a:pt x="253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0" y="142"/>
                  </a:lnTo>
                  <a:lnTo>
                    <a:pt x="248" y="143"/>
                  </a:lnTo>
                  <a:lnTo>
                    <a:pt x="248" y="142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0" y="141"/>
                  </a:lnTo>
                  <a:lnTo>
                    <a:pt x="239" y="142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5" y="141"/>
                  </a:lnTo>
                  <a:lnTo>
                    <a:pt x="228" y="140"/>
                  </a:lnTo>
                  <a:lnTo>
                    <a:pt x="226" y="140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4" y="140"/>
                  </a:lnTo>
                  <a:lnTo>
                    <a:pt x="222" y="140"/>
                  </a:lnTo>
                  <a:lnTo>
                    <a:pt x="222" y="138"/>
                  </a:lnTo>
                  <a:lnTo>
                    <a:pt x="209" y="138"/>
                  </a:lnTo>
                  <a:lnTo>
                    <a:pt x="208" y="140"/>
                  </a:lnTo>
                  <a:lnTo>
                    <a:pt x="203" y="142"/>
                  </a:lnTo>
                  <a:lnTo>
                    <a:pt x="201" y="143"/>
                  </a:lnTo>
                  <a:lnTo>
                    <a:pt x="198" y="142"/>
                  </a:lnTo>
                  <a:lnTo>
                    <a:pt x="188" y="140"/>
                  </a:lnTo>
                  <a:lnTo>
                    <a:pt x="182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69" y="137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59" y="143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5" y="147"/>
                  </a:lnTo>
                  <a:lnTo>
                    <a:pt x="156" y="145"/>
                  </a:lnTo>
                  <a:lnTo>
                    <a:pt x="157" y="143"/>
                  </a:lnTo>
                  <a:lnTo>
                    <a:pt x="153" y="144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31" y="154"/>
                  </a:lnTo>
                  <a:lnTo>
                    <a:pt x="124" y="155"/>
                  </a:lnTo>
                  <a:lnTo>
                    <a:pt x="123" y="155"/>
                  </a:lnTo>
                  <a:lnTo>
                    <a:pt x="125" y="157"/>
                  </a:lnTo>
                  <a:lnTo>
                    <a:pt x="127" y="158"/>
                  </a:lnTo>
                  <a:lnTo>
                    <a:pt x="125" y="160"/>
                  </a:lnTo>
                  <a:lnTo>
                    <a:pt x="124" y="160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0" y="164"/>
                  </a:lnTo>
                  <a:lnTo>
                    <a:pt x="117" y="164"/>
                  </a:lnTo>
                  <a:lnTo>
                    <a:pt x="117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2" y="164"/>
                  </a:lnTo>
                  <a:lnTo>
                    <a:pt x="112" y="162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12" y="160"/>
                  </a:lnTo>
                  <a:lnTo>
                    <a:pt x="115" y="160"/>
                  </a:lnTo>
                  <a:lnTo>
                    <a:pt x="115" y="158"/>
                  </a:lnTo>
                  <a:lnTo>
                    <a:pt x="116" y="157"/>
                  </a:lnTo>
                  <a:lnTo>
                    <a:pt x="117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0" y="155"/>
                  </a:lnTo>
                  <a:lnTo>
                    <a:pt x="120" y="154"/>
                  </a:lnTo>
                  <a:lnTo>
                    <a:pt x="123" y="149"/>
                  </a:lnTo>
                  <a:lnTo>
                    <a:pt x="125" y="148"/>
                  </a:lnTo>
                  <a:lnTo>
                    <a:pt x="127" y="144"/>
                  </a:lnTo>
                  <a:lnTo>
                    <a:pt x="129" y="142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4" y="142"/>
                  </a:lnTo>
                  <a:lnTo>
                    <a:pt x="123" y="143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6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1" y="143"/>
                  </a:lnTo>
                  <a:lnTo>
                    <a:pt x="108" y="147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3" y="151"/>
                  </a:lnTo>
                  <a:lnTo>
                    <a:pt x="102" y="153"/>
                  </a:lnTo>
                  <a:lnTo>
                    <a:pt x="101" y="154"/>
                  </a:lnTo>
                  <a:lnTo>
                    <a:pt x="98" y="155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98" y="153"/>
                  </a:lnTo>
                  <a:lnTo>
                    <a:pt x="99" y="151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7" y="144"/>
                  </a:lnTo>
                  <a:lnTo>
                    <a:pt x="107" y="143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10" y="141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0"/>
                  </a:lnTo>
                  <a:lnTo>
                    <a:pt x="123" y="135"/>
                  </a:lnTo>
                  <a:lnTo>
                    <a:pt x="125" y="134"/>
                  </a:lnTo>
                  <a:lnTo>
                    <a:pt x="128" y="136"/>
                  </a:lnTo>
                  <a:lnTo>
                    <a:pt x="127" y="138"/>
                  </a:lnTo>
                  <a:lnTo>
                    <a:pt x="128" y="140"/>
                  </a:lnTo>
                  <a:lnTo>
                    <a:pt x="129" y="140"/>
                  </a:lnTo>
                  <a:lnTo>
                    <a:pt x="130" y="140"/>
                  </a:lnTo>
                  <a:lnTo>
                    <a:pt x="131" y="138"/>
                  </a:lnTo>
                  <a:lnTo>
                    <a:pt x="133" y="136"/>
                  </a:lnTo>
                  <a:lnTo>
                    <a:pt x="135" y="134"/>
                  </a:lnTo>
                  <a:lnTo>
                    <a:pt x="144" y="121"/>
                  </a:lnTo>
                  <a:lnTo>
                    <a:pt x="144" y="119"/>
                  </a:lnTo>
                  <a:lnTo>
                    <a:pt x="146" y="117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2" y="116"/>
                  </a:lnTo>
                  <a:lnTo>
                    <a:pt x="141" y="119"/>
                  </a:lnTo>
                  <a:lnTo>
                    <a:pt x="138" y="122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3" y="119"/>
                  </a:lnTo>
                  <a:lnTo>
                    <a:pt x="130" y="118"/>
                  </a:lnTo>
                  <a:lnTo>
                    <a:pt x="125" y="122"/>
                  </a:lnTo>
                  <a:lnTo>
                    <a:pt x="123" y="122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6" y="119"/>
                  </a:lnTo>
                  <a:lnTo>
                    <a:pt x="115" y="117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9" y="118"/>
                  </a:lnTo>
                  <a:lnTo>
                    <a:pt x="107" y="117"/>
                  </a:lnTo>
                  <a:lnTo>
                    <a:pt x="104" y="115"/>
                  </a:lnTo>
                  <a:lnTo>
                    <a:pt x="99" y="110"/>
                  </a:lnTo>
                  <a:lnTo>
                    <a:pt x="102" y="110"/>
                  </a:lnTo>
                  <a:lnTo>
                    <a:pt x="103" y="111"/>
                  </a:lnTo>
                  <a:lnTo>
                    <a:pt x="105" y="115"/>
                  </a:lnTo>
                  <a:lnTo>
                    <a:pt x="107" y="116"/>
                  </a:lnTo>
                  <a:lnTo>
                    <a:pt x="112" y="114"/>
                  </a:lnTo>
                  <a:lnTo>
                    <a:pt x="115" y="115"/>
                  </a:lnTo>
                  <a:lnTo>
                    <a:pt x="118" y="117"/>
                  </a:lnTo>
                  <a:lnTo>
                    <a:pt x="121" y="117"/>
                  </a:lnTo>
                  <a:lnTo>
                    <a:pt x="122" y="116"/>
                  </a:lnTo>
                  <a:lnTo>
                    <a:pt x="123" y="115"/>
                  </a:lnTo>
                  <a:lnTo>
                    <a:pt x="123" y="114"/>
                  </a:lnTo>
                  <a:lnTo>
                    <a:pt x="124" y="114"/>
                  </a:lnTo>
                  <a:lnTo>
                    <a:pt x="127" y="115"/>
                  </a:lnTo>
                  <a:lnTo>
                    <a:pt x="128" y="115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30" y="110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7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2" y="104"/>
                  </a:lnTo>
                  <a:lnTo>
                    <a:pt x="122" y="103"/>
                  </a:lnTo>
                  <a:lnTo>
                    <a:pt x="123" y="102"/>
                  </a:lnTo>
                  <a:lnTo>
                    <a:pt x="124" y="103"/>
                  </a:lnTo>
                  <a:lnTo>
                    <a:pt x="127" y="103"/>
                  </a:lnTo>
                  <a:lnTo>
                    <a:pt x="128" y="104"/>
                  </a:lnTo>
                  <a:lnTo>
                    <a:pt x="128" y="105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30" y="103"/>
                  </a:lnTo>
                  <a:lnTo>
                    <a:pt x="130" y="102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97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43" y="89"/>
                  </a:lnTo>
                  <a:lnTo>
                    <a:pt x="148" y="86"/>
                  </a:lnTo>
                  <a:lnTo>
                    <a:pt x="166" y="73"/>
                  </a:lnTo>
                  <a:lnTo>
                    <a:pt x="169" y="70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70" y="63"/>
                  </a:lnTo>
                  <a:lnTo>
                    <a:pt x="174" y="59"/>
                  </a:lnTo>
                  <a:lnTo>
                    <a:pt x="177" y="57"/>
                  </a:lnTo>
                  <a:lnTo>
                    <a:pt x="185" y="54"/>
                  </a:lnTo>
                  <a:lnTo>
                    <a:pt x="187" y="53"/>
                  </a:lnTo>
                  <a:lnTo>
                    <a:pt x="190" y="51"/>
                  </a:lnTo>
                  <a:lnTo>
                    <a:pt x="194" y="45"/>
                  </a:lnTo>
                  <a:lnTo>
                    <a:pt x="198" y="38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9" y="32"/>
                  </a:lnTo>
                  <a:lnTo>
                    <a:pt x="199" y="30"/>
                  </a:lnTo>
                  <a:lnTo>
                    <a:pt x="199" y="28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6" y="28"/>
                  </a:lnTo>
                  <a:lnTo>
                    <a:pt x="195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8" y="19"/>
                  </a:lnTo>
                  <a:lnTo>
                    <a:pt x="198" y="18"/>
                  </a:lnTo>
                  <a:lnTo>
                    <a:pt x="199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1" y="8"/>
                  </a:lnTo>
                  <a:lnTo>
                    <a:pt x="202" y="5"/>
                  </a:lnTo>
                  <a:lnTo>
                    <a:pt x="199" y="5"/>
                  </a:lnTo>
                  <a:lnTo>
                    <a:pt x="195" y="5"/>
                  </a:lnTo>
                  <a:lnTo>
                    <a:pt x="193" y="5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0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7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6" y="7"/>
                  </a:lnTo>
                  <a:lnTo>
                    <a:pt x="177" y="8"/>
                  </a:lnTo>
                  <a:lnTo>
                    <a:pt x="176" y="11"/>
                  </a:lnTo>
                  <a:lnTo>
                    <a:pt x="174" y="12"/>
                  </a:lnTo>
                  <a:lnTo>
                    <a:pt x="169" y="10"/>
                  </a:lnTo>
                  <a:lnTo>
                    <a:pt x="167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3" y="8"/>
                  </a:lnTo>
                  <a:lnTo>
                    <a:pt x="162" y="7"/>
                  </a:lnTo>
                  <a:lnTo>
                    <a:pt x="160" y="7"/>
                  </a:lnTo>
                  <a:lnTo>
                    <a:pt x="154" y="8"/>
                  </a:lnTo>
                  <a:lnTo>
                    <a:pt x="151" y="10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37" y="17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3"/>
                  </a:lnTo>
                  <a:lnTo>
                    <a:pt x="124" y="15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1" y="21"/>
                  </a:lnTo>
                  <a:lnTo>
                    <a:pt x="112" y="23"/>
                  </a:lnTo>
                  <a:lnTo>
                    <a:pt x="110" y="23"/>
                  </a:lnTo>
                  <a:lnTo>
                    <a:pt x="108" y="20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3" y="20"/>
                  </a:lnTo>
                  <a:lnTo>
                    <a:pt x="101" y="23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31"/>
                  </a:lnTo>
                  <a:lnTo>
                    <a:pt x="94" y="32"/>
                  </a:lnTo>
                  <a:lnTo>
                    <a:pt x="91" y="33"/>
                  </a:lnTo>
                  <a:lnTo>
                    <a:pt x="94" y="30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7" y="23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0" y="15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4" y="18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5" y="28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8" y="17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6" y="11"/>
                  </a:lnTo>
                  <a:lnTo>
                    <a:pt x="65" y="10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53" y="33"/>
                  </a:lnTo>
                  <a:lnTo>
                    <a:pt x="51" y="32"/>
                  </a:lnTo>
                  <a:lnTo>
                    <a:pt x="46" y="34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3" y="41"/>
                  </a:lnTo>
                  <a:lnTo>
                    <a:pt x="51" y="41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43" y="51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8" y="57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6" y="60"/>
                  </a:lnTo>
                  <a:lnTo>
                    <a:pt x="57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5" y="62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2" y="73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3" y="77"/>
                  </a:lnTo>
                  <a:lnTo>
                    <a:pt x="32" y="78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6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6"/>
                  </a:lnTo>
                  <a:lnTo>
                    <a:pt x="26" y="83"/>
                  </a:lnTo>
                  <a:lnTo>
                    <a:pt x="23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4" y="90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3"/>
                  </a:lnTo>
                  <a:lnTo>
                    <a:pt x="27" y="95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8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9"/>
                  </a:lnTo>
                  <a:lnTo>
                    <a:pt x="48" y="115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8" y="118"/>
                  </a:lnTo>
                  <a:lnTo>
                    <a:pt x="45" y="115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8" y="111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0" y="109"/>
                  </a:lnTo>
                  <a:lnTo>
                    <a:pt x="27" y="106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0" y="111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7" y="116"/>
                  </a:lnTo>
                  <a:lnTo>
                    <a:pt x="38" y="118"/>
                  </a:lnTo>
                  <a:lnTo>
                    <a:pt x="32" y="116"/>
                  </a:lnTo>
                  <a:lnTo>
                    <a:pt x="30" y="114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11"/>
                  </a:lnTo>
                  <a:lnTo>
                    <a:pt x="22" y="115"/>
                  </a:lnTo>
                  <a:lnTo>
                    <a:pt x="20" y="116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6" y="115"/>
                  </a:lnTo>
                  <a:lnTo>
                    <a:pt x="13" y="112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0" y="109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6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6" y="115"/>
                  </a:lnTo>
                  <a:lnTo>
                    <a:pt x="10" y="118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5" y="125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0" y="135"/>
                  </a:lnTo>
                  <a:lnTo>
                    <a:pt x="1" y="13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7">
              <a:extLst>
                <a:ext uri="{FF2B5EF4-FFF2-40B4-BE49-F238E27FC236}">
                  <a16:creationId xmlns:a16="http://schemas.microsoft.com/office/drawing/2014/main" id="{F03FC63D-7246-7345-A1E4-3C490260B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0864" y="3089275"/>
              <a:ext cx="1411288" cy="1474788"/>
            </a:xfrm>
            <a:custGeom>
              <a:avLst/>
              <a:gdLst>
                <a:gd name="T0" fmla="*/ 512 w 889"/>
                <a:gd name="T1" fmla="*/ 117 h 929"/>
                <a:gd name="T2" fmla="*/ 505 w 889"/>
                <a:gd name="T3" fmla="*/ 86 h 929"/>
                <a:gd name="T4" fmla="*/ 498 w 889"/>
                <a:gd name="T5" fmla="*/ 58 h 929"/>
                <a:gd name="T6" fmla="*/ 423 w 889"/>
                <a:gd name="T7" fmla="*/ 32 h 929"/>
                <a:gd name="T8" fmla="*/ 413 w 889"/>
                <a:gd name="T9" fmla="*/ 0 h 929"/>
                <a:gd name="T10" fmla="*/ 346 w 889"/>
                <a:gd name="T11" fmla="*/ 11 h 929"/>
                <a:gd name="T12" fmla="*/ 310 w 889"/>
                <a:gd name="T13" fmla="*/ 29 h 929"/>
                <a:gd name="T14" fmla="*/ 289 w 889"/>
                <a:gd name="T15" fmla="*/ 55 h 929"/>
                <a:gd name="T16" fmla="*/ 256 w 889"/>
                <a:gd name="T17" fmla="*/ 69 h 929"/>
                <a:gd name="T18" fmla="*/ 247 w 889"/>
                <a:gd name="T19" fmla="*/ 77 h 929"/>
                <a:gd name="T20" fmla="*/ 208 w 889"/>
                <a:gd name="T21" fmla="*/ 66 h 929"/>
                <a:gd name="T22" fmla="*/ 183 w 889"/>
                <a:gd name="T23" fmla="*/ 105 h 929"/>
                <a:gd name="T24" fmla="*/ 173 w 889"/>
                <a:gd name="T25" fmla="*/ 128 h 929"/>
                <a:gd name="T26" fmla="*/ 137 w 889"/>
                <a:gd name="T27" fmla="*/ 91 h 929"/>
                <a:gd name="T28" fmla="*/ 113 w 889"/>
                <a:gd name="T29" fmla="*/ 91 h 929"/>
                <a:gd name="T30" fmla="*/ 82 w 889"/>
                <a:gd name="T31" fmla="*/ 124 h 929"/>
                <a:gd name="T32" fmla="*/ 23 w 889"/>
                <a:gd name="T33" fmla="*/ 134 h 929"/>
                <a:gd name="T34" fmla="*/ 29 w 889"/>
                <a:gd name="T35" fmla="*/ 169 h 929"/>
                <a:gd name="T36" fmla="*/ 20 w 889"/>
                <a:gd name="T37" fmla="*/ 205 h 929"/>
                <a:gd name="T38" fmla="*/ 12 w 889"/>
                <a:gd name="T39" fmla="*/ 233 h 929"/>
                <a:gd name="T40" fmla="*/ 18 w 889"/>
                <a:gd name="T41" fmla="*/ 275 h 929"/>
                <a:gd name="T42" fmla="*/ 52 w 889"/>
                <a:gd name="T43" fmla="*/ 312 h 929"/>
                <a:gd name="T44" fmla="*/ 68 w 889"/>
                <a:gd name="T45" fmla="*/ 349 h 929"/>
                <a:gd name="T46" fmla="*/ 131 w 889"/>
                <a:gd name="T47" fmla="*/ 310 h 929"/>
                <a:gd name="T48" fmla="*/ 176 w 889"/>
                <a:gd name="T49" fmla="*/ 287 h 929"/>
                <a:gd name="T50" fmla="*/ 230 w 889"/>
                <a:gd name="T51" fmla="*/ 313 h 929"/>
                <a:gd name="T52" fmla="*/ 254 w 889"/>
                <a:gd name="T53" fmla="*/ 323 h 929"/>
                <a:gd name="T54" fmla="*/ 290 w 889"/>
                <a:gd name="T55" fmla="*/ 431 h 929"/>
                <a:gd name="T56" fmla="*/ 334 w 889"/>
                <a:gd name="T57" fmla="*/ 468 h 929"/>
                <a:gd name="T58" fmla="*/ 344 w 889"/>
                <a:gd name="T59" fmla="*/ 491 h 929"/>
                <a:gd name="T60" fmla="*/ 400 w 889"/>
                <a:gd name="T61" fmla="*/ 530 h 929"/>
                <a:gd name="T62" fmla="*/ 452 w 889"/>
                <a:gd name="T63" fmla="*/ 585 h 929"/>
                <a:gd name="T64" fmla="*/ 521 w 889"/>
                <a:gd name="T65" fmla="*/ 611 h 929"/>
                <a:gd name="T66" fmla="*/ 559 w 889"/>
                <a:gd name="T67" fmla="*/ 648 h 929"/>
                <a:gd name="T68" fmla="*/ 579 w 889"/>
                <a:gd name="T69" fmla="*/ 668 h 929"/>
                <a:gd name="T70" fmla="*/ 624 w 889"/>
                <a:gd name="T71" fmla="*/ 696 h 929"/>
                <a:gd name="T72" fmla="*/ 647 w 889"/>
                <a:gd name="T73" fmla="*/ 727 h 929"/>
                <a:gd name="T74" fmla="*/ 686 w 889"/>
                <a:gd name="T75" fmla="*/ 749 h 929"/>
                <a:gd name="T76" fmla="*/ 710 w 889"/>
                <a:gd name="T77" fmla="*/ 853 h 929"/>
                <a:gd name="T78" fmla="*/ 673 w 889"/>
                <a:gd name="T79" fmla="*/ 912 h 929"/>
                <a:gd name="T80" fmla="*/ 739 w 889"/>
                <a:gd name="T81" fmla="*/ 885 h 929"/>
                <a:gd name="T82" fmla="*/ 782 w 889"/>
                <a:gd name="T83" fmla="*/ 833 h 929"/>
                <a:gd name="T84" fmla="*/ 777 w 889"/>
                <a:gd name="T85" fmla="*/ 779 h 929"/>
                <a:gd name="T86" fmla="*/ 746 w 889"/>
                <a:gd name="T87" fmla="*/ 726 h 929"/>
                <a:gd name="T88" fmla="*/ 798 w 889"/>
                <a:gd name="T89" fmla="*/ 684 h 929"/>
                <a:gd name="T90" fmla="*/ 845 w 889"/>
                <a:gd name="T91" fmla="*/ 713 h 929"/>
                <a:gd name="T92" fmla="*/ 876 w 889"/>
                <a:gd name="T93" fmla="*/ 749 h 929"/>
                <a:gd name="T94" fmla="*/ 870 w 889"/>
                <a:gd name="T95" fmla="*/ 688 h 929"/>
                <a:gd name="T96" fmla="*/ 791 w 889"/>
                <a:gd name="T97" fmla="*/ 629 h 929"/>
                <a:gd name="T98" fmla="*/ 713 w 889"/>
                <a:gd name="T99" fmla="*/ 557 h 929"/>
                <a:gd name="T100" fmla="*/ 623 w 889"/>
                <a:gd name="T101" fmla="*/ 530 h 929"/>
                <a:gd name="T102" fmla="*/ 543 w 889"/>
                <a:gd name="T103" fmla="*/ 430 h 929"/>
                <a:gd name="T104" fmla="*/ 473 w 889"/>
                <a:gd name="T105" fmla="*/ 339 h 929"/>
                <a:gd name="T106" fmla="*/ 424 w 889"/>
                <a:gd name="T107" fmla="*/ 264 h 929"/>
                <a:gd name="T108" fmla="*/ 436 w 889"/>
                <a:gd name="T109" fmla="*/ 233 h 929"/>
                <a:gd name="T110" fmla="*/ 433 w 889"/>
                <a:gd name="T111" fmla="*/ 218 h 929"/>
                <a:gd name="T112" fmla="*/ 419 w 889"/>
                <a:gd name="T113" fmla="*/ 195 h 929"/>
                <a:gd name="T114" fmla="*/ 423 w 889"/>
                <a:gd name="T115" fmla="*/ 174 h 929"/>
                <a:gd name="T116" fmla="*/ 443 w 889"/>
                <a:gd name="T117" fmla="*/ 168 h 929"/>
                <a:gd name="T118" fmla="*/ 484 w 889"/>
                <a:gd name="T119" fmla="*/ 155 h 929"/>
                <a:gd name="T120" fmla="*/ 510 w 889"/>
                <a:gd name="T121" fmla="*/ 148 h 929"/>
                <a:gd name="T122" fmla="*/ 534 w 889"/>
                <a:gd name="T123" fmla="*/ 159 h 929"/>
                <a:gd name="T124" fmla="*/ 430 w 889"/>
                <a:gd name="T125" fmla="*/ 221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9" h="929">
                  <a:moveTo>
                    <a:pt x="537" y="162"/>
                  </a:moveTo>
                  <a:lnTo>
                    <a:pt x="540" y="161"/>
                  </a:lnTo>
                  <a:lnTo>
                    <a:pt x="543" y="160"/>
                  </a:lnTo>
                  <a:lnTo>
                    <a:pt x="544" y="157"/>
                  </a:lnTo>
                  <a:lnTo>
                    <a:pt x="545" y="156"/>
                  </a:lnTo>
                  <a:lnTo>
                    <a:pt x="544" y="156"/>
                  </a:lnTo>
                  <a:lnTo>
                    <a:pt x="543" y="155"/>
                  </a:lnTo>
                  <a:lnTo>
                    <a:pt x="541" y="154"/>
                  </a:lnTo>
                  <a:lnTo>
                    <a:pt x="536" y="146"/>
                  </a:lnTo>
                  <a:lnTo>
                    <a:pt x="530" y="142"/>
                  </a:lnTo>
                  <a:lnTo>
                    <a:pt x="526" y="140"/>
                  </a:lnTo>
                  <a:lnTo>
                    <a:pt x="525" y="140"/>
                  </a:lnTo>
                  <a:lnTo>
                    <a:pt x="524" y="138"/>
                  </a:lnTo>
                  <a:lnTo>
                    <a:pt x="521" y="137"/>
                  </a:lnTo>
                  <a:lnTo>
                    <a:pt x="520" y="136"/>
                  </a:lnTo>
                  <a:lnTo>
                    <a:pt x="520" y="135"/>
                  </a:lnTo>
                  <a:lnTo>
                    <a:pt x="520" y="131"/>
                  </a:lnTo>
                  <a:lnTo>
                    <a:pt x="523" y="127"/>
                  </a:lnTo>
                  <a:lnTo>
                    <a:pt x="524" y="124"/>
                  </a:lnTo>
                  <a:lnTo>
                    <a:pt x="524" y="122"/>
                  </a:lnTo>
                  <a:lnTo>
                    <a:pt x="524" y="120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0" y="118"/>
                  </a:lnTo>
                  <a:lnTo>
                    <a:pt x="518" y="120"/>
                  </a:lnTo>
                  <a:lnTo>
                    <a:pt x="515" y="120"/>
                  </a:lnTo>
                  <a:lnTo>
                    <a:pt x="513" y="117"/>
                  </a:lnTo>
                  <a:lnTo>
                    <a:pt x="512" y="117"/>
                  </a:lnTo>
                  <a:lnTo>
                    <a:pt x="513" y="116"/>
                  </a:lnTo>
                  <a:lnTo>
                    <a:pt x="514" y="115"/>
                  </a:lnTo>
                  <a:lnTo>
                    <a:pt x="514" y="114"/>
                  </a:lnTo>
                  <a:lnTo>
                    <a:pt x="513" y="112"/>
                  </a:lnTo>
                  <a:lnTo>
                    <a:pt x="515" y="110"/>
                  </a:lnTo>
                  <a:lnTo>
                    <a:pt x="517" y="109"/>
                  </a:lnTo>
                  <a:lnTo>
                    <a:pt x="524" y="103"/>
                  </a:lnTo>
                  <a:lnTo>
                    <a:pt x="525" y="99"/>
                  </a:lnTo>
                  <a:lnTo>
                    <a:pt x="525" y="98"/>
                  </a:lnTo>
                  <a:lnTo>
                    <a:pt x="525" y="97"/>
                  </a:lnTo>
                  <a:lnTo>
                    <a:pt x="524" y="97"/>
                  </a:lnTo>
                  <a:lnTo>
                    <a:pt x="524" y="97"/>
                  </a:lnTo>
                  <a:lnTo>
                    <a:pt x="521" y="97"/>
                  </a:lnTo>
                  <a:lnTo>
                    <a:pt x="519" y="97"/>
                  </a:lnTo>
                  <a:lnTo>
                    <a:pt x="518" y="95"/>
                  </a:lnTo>
                  <a:lnTo>
                    <a:pt x="515" y="94"/>
                  </a:lnTo>
                  <a:lnTo>
                    <a:pt x="513" y="94"/>
                  </a:lnTo>
                  <a:lnTo>
                    <a:pt x="513" y="92"/>
                  </a:lnTo>
                  <a:lnTo>
                    <a:pt x="511" y="92"/>
                  </a:lnTo>
                  <a:lnTo>
                    <a:pt x="510" y="92"/>
                  </a:lnTo>
                  <a:lnTo>
                    <a:pt x="510" y="94"/>
                  </a:lnTo>
                  <a:lnTo>
                    <a:pt x="508" y="95"/>
                  </a:lnTo>
                  <a:lnTo>
                    <a:pt x="507" y="94"/>
                  </a:lnTo>
                  <a:lnTo>
                    <a:pt x="507" y="91"/>
                  </a:lnTo>
                  <a:lnTo>
                    <a:pt x="506" y="90"/>
                  </a:lnTo>
                  <a:lnTo>
                    <a:pt x="506" y="89"/>
                  </a:lnTo>
                  <a:lnTo>
                    <a:pt x="505" y="88"/>
                  </a:lnTo>
                  <a:lnTo>
                    <a:pt x="505" y="86"/>
                  </a:lnTo>
                  <a:lnTo>
                    <a:pt x="506" y="85"/>
                  </a:lnTo>
                  <a:lnTo>
                    <a:pt x="507" y="84"/>
                  </a:lnTo>
                  <a:lnTo>
                    <a:pt x="508" y="83"/>
                  </a:lnTo>
                  <a:lnTo>
                    <a:pt x="510" y="81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8"/>
                  </a:lnTo>
                  <a:lnTo>
                    <a:pt x="514" y="77"/>
                  </a:lnTo>
                  <a:lnTo>
                    <a:pt x="518" y="75"/>
                  </a:lnTo>
                  <a:lnTo>
                    <a:pt x="519" y="73"/>
                  </a:lnTo>
                  <a:lnTo>
                    <a:pt x="521" y="71"/>
                  </a:lnTo>
                  <a:lnTo>
                    <a:pt x="523" y="69"/>
                  </a:lnTo>
                  <a:lnTo>
                    <a:pt x="524" y="69"/>
                  </a:lnTo>
                  <a:lnTo>
                    <a:pt x="526" y="69"/>
                  </a:lnTo>
                  <a:lnTo>
                    <a:pt x="527" y="68"/>
                  </a:lnTo>
                  <a:lnTo>
                    <a:pt x="528" y="66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0"/>
                  </a:lnTo>
                  <a:lnTo>
                    <a:pt x="527" y="60"/>
                  </a:lnTo>
                  <a:lnTo>
                    <a:pt x="519" y="58"/>
                  </a:lnTo>
                  <a:lnTo>
                    <a:pt x="515" y="58"/>
                  </a:lnTo>
                  <a:lnTo>
                    <a:pt x="514" y="57"/>
                  </a:lnTo>
                  <a:lnTo>
                    <a:pt x="513" y="57"/>
                  </a:lnTo>
                  <a:lnTo>
                    <a:pt x="508" y="57"/>
                  </a:lnTo>
                  <a:lnTo>
                    <a:pt x="505" y="56"/>
                  </a:lnTo>
                  <a:lnTo>
                    <a:pt x="498" y="58"/>
                  </a:lnTo>
                  <a:lnTo>
                    <a:pt x="495" y="58"/>
                  </a:lnTo>
                  <a:lnTo>
                    <a:pt x="494" y="57"/>
                  </a:lnTo>
                  <a:lnTo>
                    <a:pt x="488" y="55"/>
                  </a:lnTo>
                  <a:lnTo>
                    <a:pt x="482" y="52"/>
                  </a:lnTo>
                  <a:lnTo>
                    <a:pt x="466" y="51"/>
                  </a:lnTo>
                  <a:lnTo>
                    <a:pt x="461" y="49"/>
                  </a:lnTo>
                  <a:lnTo>
                    <a:pt x="459" y="47"/>
                  </a:lnTo>
                  <a:lnTo>
                    <a:pt x="458" y="47"/>
                  </a:lnTo>
                  <a:lnTo>
                    <a:pt x="456" y="49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4" y="46"/>
                  </a:lnTo>
                  <a:lnTo>
                    <a:pt x="453" y="46"/>
                  </a:lnTo>
                  <a:lnTo>
                    <a:pt x="449" y="46"/>
                  </a:lnTo>
                  <a:lnTo>
                    <a:pt x="445" y="46"/>
                  </a:lnTo>
                  <a:lnTo>
                    <a:pt x="443" y="46"/>
                  </a:lnTo>
                  <a:lnTo>
                    <a:pt x="442" y="46"/>
                  </a:lnTo>
                  <a:lnTo>
                    <a:pt x="440" y="44"/>
                  </a:lnTo>
                  <a:lnTo>
                    <a:pt x="439" y="44"/>
                  </a:lnTo>
                  <a:lnTo>
                    <a:pt x="436" y="44"/>
                  </a:lnTo>
                  <a:lnTo>
                    <a:pt x="434" y="43"/>
                  </a:lnTo>
                  <a:lnTo>
                    <a:pt x="430" y="40"/>
                  </a:lnTo>
                  <a:lnTo>
                    <a:pt x="429" y="36"/>
                  </a:lnTo>
                  <a:lnTo>
                    <a:pt x="429" y="33"/>
                  </a:lnTo>
                  <a:lnTo>
                    <a:pt x="427" y="33"/>
                  </a:lnTo>
                  <a:lnTo>
                    <a:pt x="426" y="32"/>
                  </a:lnTo>
                  <a:lnTo>
                    <a:pt x="424" y="32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3" y="30"/>
                  </a:lnTo>
                  <a:lnTo>
                    <a:pt x="423" y="29"/>
                  </a:lnTo>
                  <a:lnTo>
                    <a:pt x="423" y="27"/>
                  </a:lnTo>
                  <a:lnTo>
                    <a:pt x="423" y="26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7" y="21"/>
                  </a:lnTo>
                  <a:lnTo>
                    <a:pt x="416" y="21"/>
                  </a:lnTo>
                  <a:lnTo>
                    <a:pt x="416" y="20"/>
                  </a:lnTo>
                  <a:lnTo>
                    <a:pt x="415" y="19"/>
                  </a:lnTo>
                  <a:lnTo>
                    <a:pt x="413" y="19"/>
                  </a:lnTo>
                  <a:lnTo>
                    <a:pt x="411" y="19"/>
                  </a:lnTo>
                  <a:lnTo>
                    <a:pt x="413" y="18"/>
                  </a:lnTo>
                  <a:lnTo>
                    <a:pt x="413" y="17"/>
                  </a:lnTo>
                  <a:lnTo>
                    <a:pt x="413" y="16"/>
                  </a:lnTo>
                  <a:lnTo>
                    <a:pt x="411" y="14"/>
                  </a:lnTo>
                  <a:lnTo>
                    <a:pt x="411" y="12"/>
                  </a:lnTo>
                  <a:lnTo>
                    <a:pt x="411" y="10"/>
                  </a:lnTo>
                  <a:lnTo>
                    <a:pt x="410" y="8"/>
                  </a:lnTo>
                  <a:lnTo>
                    <a:pt x="411" y="7"/>
                  </a:lnTo>
                  <a:lnTo>
                    <a:pt x="416" y="5"/>
                  </a:lnTo>
                  <a:lnTo>
                    <a:pt x="417" y="3"/>
                  </a:lnTo>
                  <a:lnTo>
                    <a:pt x="417" y="1"/>
                  </a:lnTo>
                  <a:lnTo>
                    <a:pt x="417" y="0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4" y="4"/>
                  </a:lnTo>
                  <a:lnTo>
                    <a:pt x="398" y="4"/>
                  </a:lnTo>
                  <a:lnTo>
                    <a:pt x="395" y="5"/>
                  </a:lnTo>
                  <a:lnTo>
                    <a:pt x="393" y="7"/>
                  </a:lnTo>
                  <a:lnTo>
                    <a:pt x="389" y="8"/>
                  </a:lnTo>
                  <a:lnTo>
                    <a:pt x="385" y="10"/>
                  </a:lnTo>
                  <a:lnTo>
                    <a:pt x="383" y="11"/>
                  </a:lnTo>
                  <a:lnTo>
                    <a:pt x="383" y="12"/>
                  </a:lnTo>
                  <a:lnTo>
                    <a:pt x="382" y="11"/>
                  </a:lnTo>
                  <a:lnTo>
                    <a:pt x="380" y="10"/>
                  </a:lnTo>
                  <a:lnTo>
                    <a:pt x="378" y="8"/>
                  </a:lnTo>
                  <a:lnTo>
                    <a:pt x="377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8"/>
                  </a:lnTo>
                  <a:lnTo>
                    <a:pt x="368" y="10"/>
                  </a:lnTo>
                  <a:lnTo>
                    <a:pt x="367" y="10"/>
                  </a:lnTo>
                  <a:lnTo>
                    <a:pt x="367" y="8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2" y="8"/>
                  </a:lnTo>
                  <a:lnTo>
                    <a:pt x="358" y="12"/>
                  </a:lnTo>
                  <a:lnTo>
                    <a:pt x="356" y="12"/>
                  </a:lnTo>
                  <a:lnTo>
                    <a:pt x="354" y="11"/>
                  </a:lnTo>
                  <a:lnTo>
                    <a:pt x="352" y="10"/>
                  </a:lnTo>
                  <a:lnTo>
                    <a:pt x="346" y="11"/>
                  </a:lnTo>
                  <a:lnTo>
                    <a:pt x="342" y="12"/>
                  </a:lnTo>
                  <a:lnTo>
                    <a:pt x="341" y="13"/>
                  </a:lnTo>
                  <a:lnTo>
                    <a:pt x="335" y="18"/>
                  </a:lnTo>
                  <a:lnTo>
                    <a:pt x="335" y="19"/>
                  </a:lnTo>
                  <a:lnTo>
                    <a:pt x="334" y="24"/>
                  </a:lnTo>
                  <a:lnTo>
                    <a:pt x="332" y="27"/>
                  </a:lnTo>
                  <a:lnTo>
                    <a:pt x="332" y="29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9" y="32"/>
                  </a:lnTo>
                  <a:lnTo>
                    <a:pt x="328" y="33"/>
                  </a:lnTo>
                  <a:lnTo>
                    <a:pt x="326" y="33"/>
                  </a:lnTo>
                  <a:lnTo>
                    <a:pt x="325" y="33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7" y="32"/>
                  </a:lnTo>
                  <a:lnTo>
                    <a:pt x="316" y="32"/>
                  </a:lnTo>
                  <a:lnTo>
                    <a:pt x="313" y="32"/>
                  </a:lnTo>
                  <a:lnTo>
                    <a:pt x="311" y="32"/>
                  </a:lnTo>
                  <a:lnTo>
                    <a:pt x="310" y="32"/>
                  </a:lnTo>
                  <a:lnTo>
                    <a:pt x="309" y="32"/>
                  </a:lnTo>
                  <a:lnTo>
                    <a:pt x="308" y="32"/>
                  </a:lnTo>
                  <a:lnTo>
                    <a:pt x="308" y="31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09" y="27"/>
                  </a:lnTo>
                  <a:lnTo>
                    <a:pt x="303" y="24"/>
                  </a:lnTo>
                  <a:lnTo>
                    <a:pt x="302" y="24"/>
                  </a:lnTo>
                  <a:lnTo>
                    <a:pt x="300" y="24"/>
                  </a:lnTo>
                  <a:lnTo>
                    <a:pt x="293" y="26"/>
                  </a:lnTo>
                  <a:lnTo>
                    <a:pt x="290" y="26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87" y="29"/>
                  </a:lnTo>
                  <a:lnTo>
                    <a:pt x="286" y="29"/>
                  </a:lnTo>
                  <a:lnTo>
                    <a:pt x="285" y="31"/>
                  </a:lnTo>
                  <a:lnTo>
                    <a:pt x="285" y="32"/>
                  </a:lnTo>
                  <a:lnTo>
                    <a:pt x="286" y="33"/>
                  </a:lnTo>
                  <a:lnTo>
                    <a:pt x="286" y="34"/>
                  </a:lnTo>
                  <a:lnTo>
                    <a:pt x="285" y="36"/>
                  </a:lnTo>
                  <a:lnTo>
                    <a:pt x="284" y="37"/>
                  </a:lnTo>
                  <a:lnTo>
                    <a:pt x="284" y="38"/>
                  </a:lnTo>
                  <a:lnTo>
                    <a:pt x="284" y="39"/>
                  </a:lnTo>
                  <a:lnTo>
                    <a:pt x="283" y="42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4"/>
                  </a:lnTo>
                  <a:lnTo>
                    <a:pt x="282" y="46"/>
                  </a:lnTo>
                  <a:lnTo>
                    <a:pt x="284" y="47"/>
                  </a:lnTo>
                  <a:lnTo>
                    <a:pt x="286" y="49"/>
                  </a:lnTo>
                  <a:lnTo>
                    <a:pt x="289" y="50"/>
                  </a:lnTo>
                  <a:lnTo>
                    <a:pt x="289" y="52"/>
                  </a:lnTo>
                  <a:lnTo>
                    <a:pt x="289" y="55"/>
                  </a:lnTo>
                  <a:lnTo>
                    <a:pt x="289" y="58"/>
                  </a:lnTo>
                  <a:lnTo>
                    <a:pt x="287" y="58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0" y="58"/>
                  </a:lnTo>
                  <a:lnTo>
                    <a:pt x="278" y="58"/>
                  </a:lnTo>
                  <a:lnTo>
                    <a:pt x="277" y="58"/>
                  </a:lnTo>
                  <a:lnTo>
                    <a:pt x="276" y="58"/>
                  </a:lnTo>
                  <a:lnTo>
                    <a:pt x="276" y="57"/>
                  </a:lnTo>
                  <a:lnTo>
                    <a:pt x="274" y="57"/>
                  </a:lnTo>
                  <a:lnTo>
                    <a:pt x="274" y="56"/>
                  </a:lnTo>
                  <a:lnTo>
                    <a:pt x="271" y="56"/>
                  </a:lnTo>
                  <a:lnTo>
                    <a:pt x="271" y="55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0" y="50"/>
                  </a:lnTo>
                  <a:lnTo>
                    <a:pt x="269" y="50"/>
                  </a:lnTo>
                  <a:lnTo>
                    <a:pt x="261" y="51"/>
                  </a:lnTo>
                  <a:lnTo>
                    <a:pt x="260" y="52"/>
                  </a:lnTo>
                  <a:lnTo>
                    <a:pt x="259" y="57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7" y="62"/>
                  </a:lnTo>
                  <a:lnTo>
                    <a:pt x="256" y="63"/>
                  </a:lnTo>
                  <a:lnTo>
                    <a:pt x="256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6" y="69"/>
                  </a:lnTo>
                  <a:lnTo>
                    <a:pt x="257" y="70"/>
                  </a:lnTo>
                  <a:lnTo>
                    <a:pt x="259" y="71"/>
                  </a:lnTo>
                  <a:lnTo>
                    <a:pt x="263" y="71"/>
                  </a:lnTo>
                  <a:lnTo>
                    <a:pt x="264" y="72"/>
                  </a:lnTo>
                  <a:lnTo>
                    <a:pt x="265" y="73"/>
                  </a:lnTo>
                  <a:lnTo>
                    <a:pt x="264" y="76"/>
                  </a:lnTo>
                  <a:lnTo>
                    <a:pt x="264" y="77"/>
                  </a:lnTo>
                  <a:lnTo>
                    <a:pt x="261" y="78"/>
                  </a:lnTo>
                  <a:lnTo>
                    <a:pt x="261" y="79"/>
                  </a:lnTo>
                  <a:lnTo>
                    <a:pt x="261" y="81"/>
                  </a:lnTo>
                  <a:lnTo>
                    <a:pt x="261" y="82"/>
                  </a:lnTo>
                  <a:lnTo>
                    <a:pt x="261" y="83"/>
                  </a:lnTo>
                  <a:lnTo>
                    <a:pt x="261" y="84"/>
                  </a:lnTo>
                  <a:lnTo>
                    <a:pt x="265" y="88"/>
                  </a:lnTo>
                  <a:lnTo>
                    <a:pt x="266" y="89"/>
                  </a:lnTo>
                  <a:lnTo>
                    <a:pt x="265" y="90"/>
                  </a:lnTo>
                  <a:lnTo>
                    <a:pt x="263" y="91"/>
                  </a:lnTo>
                  <a:lnTo>
                    <a:pt x="259" y="92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9"/>
                  </a:lnTo>
                  <a:lnTo>
                    <a:pt x="253" y="86"/>
                  </a:lnTo>
                  <a:lnTo>
                    <a:pt x="252" y="85"/>
                  </a:lnTo>
                  <a:lnTo>
                    <a:pt x="252" y="83"/>
                  </a:lnTo>
                  <a:lnTo>
                    <a:pt x="252" y="81"/>
                  </a:lnTo>
                  <a:lnTo>
                    <a:pt x="251" y="78"/>
                  </a:lnTo>
                  <a:lnTo>
                    <a:pt x="248" y="77"/>
                  </a:lnTo>
                  <a:lnTo>
                    <a:pt x="247" y="77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39" y="81"/>
                  </a:lnTo>
                  <a:lnTo>
                    <a:pt x="237" y="81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2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0" y="86"/>
                  </a:lnTo>
                  <a:lnTo>
                    <a:pt x="221" y="86"/>
                  </a:lnTo>
                  <a:lnTo>
                    <a:pt x="219" y="85"/>
                  </a:lnTo>
                  <a:lnTo>
                    <a:pt x="218" y="84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2" y="77"/>
                  </a:lnTo>
                  <a:lnTo>
                    <a:pt x="212" y="76"/>
                  </a:lnTo>
                  <a:lnTo>
                    <a:pt x="212" y="75"/>
                  </a:lnTo>
                  <a:lnTo>
                    <a:pt x="212" y="64"/>
                  </a:lnTo>
                  <a:lnTo>
                    <a:pt x="212" y="63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9" y="64"/>
                  </a:lnTo>
                  <a:lnTo>
                    <a:pt x="198" y="66"/>
                  </a:lnTo>
                  <a:lnTo>
                    <a:pt x="196" y="70"/>
                  </a:lnTo>
                  <a:lnTo>
                    <a:pt x="198" y="71"/>
                  </a:lnTo>
                  <a:lnTo>
                    <a:pt x="199" y="72"/>
                  </a:lnTo>
                  <a:lnTo>
                    <a:pt x="199" y="73"/>
                  </a:lnTo>
                  <a:lnTo>
                    <a:pt x="199" y="75"/>
                  </a:lnTo>
                  <a:lnTo>
                    <a:pt x="199" y="76"/>
                  </a:lnTo>
                  <a:lnTo>
                    <a:pt x="200" y="81"/>
                  </a:lnTo>
                  <a:lnTo>
                    <a:pt x="200" y="82"/>
                  </a:lnTo>
                  <a:lnTo>
                    <a:pt x="199" y="84"/>
                  </a:lnTo>
                  <a:lnTo>
                    <a:pt x="198" y="89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3" y="95"/>
                  </a:lnTo>
                  <a:lnTo>
                    <a:pt x="192" y="96"/>
                  </a:lnTo>
                  <a:lnTo>
                    <a:pt x="192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86" y="102"/>
                  </a:lnTo>
                  <a:lnTo>
                    <a:pt x="183" y="104"/>
                  </a:lnTo>
                  <a:lnTo>
                    <a:pt x="183" y="105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3" y="111"/>
                  </a:lnTo>
                  <a:lnTo>
                    <a:pt x="182" y="111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81" y="117"/>
                  </a:lnTo>
                  <a:lnTo>
                    <a:pt x="179" y="120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1" y="125"/>
                  </a:lnTo>
                  <a:lnTo>
                    <a:pt x="183" y="125"/>
                  </a:lnTo>
                  <a:lnTo>
                    <a:pt x="183" y="128"/>
                  </a:lnTo>
                  <a:lnTo>
                    <a:pt x="183" y="129"/>
                  </a:lnTo>
                  <a:lnTo>
                    <a:pt x="182" y="134"/>
                  </a:lnTo>
                  <a:lnTo>
                    <a:pt x="180" y="136"/>
                  </a:lnTo>
                  <a:lnTo>
                    <a:pt x="178" y="136"/>
                  </a:lnTo>
                  <a:lnTo>
                    <a:pt x="175" y="135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2" y="127"/>
                  </a:lnTo>
                  <a:lnTo>
                    <a:pt x="170" y="124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6"/>
                  </a:lnTo>
                  <a:lnTo>
                    <a:pt x="166" y="112"/>
                  </a:lnTo>
                  <a:lnTo>
                    <a:pt x="167" y="110"/>
                  </a:lnTo>
                  <a:lnTo>
                    <a:pt x="165" y="108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7"/>
                  </a:lnTo>
                  <a:lnTo>
                    <a:pt x="159" y="105"/>
                  </a:lnTo>
                  <a:lnTo>
                    <a:pt x="157" y="105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44" y="96"/>
                  </a:lnTo>
                  <a:lnTo>
                    <a:pt x="143" y="95"/>
                  </a:lnTo>
                  <a:lnTo>
                    <a:pt x="141" y="94"/>
                  </a:lnTo>
                  <a:lnTo>
                    <a:pt x="139" y="92"/>
                  </a:lnTo>
                  <a:lnTo>
                    <a:pt x="137" y="91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5"/>
                  </a:lnTo>
                  <a:lnTo>
                    <a:pt x="137" y="79"/>
                  </a:lnTo>
                  <a:lnTo>
                    <a:pt x="137" y="76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3" y="68"/>
                  </a:lnTo>
                  <a:lnTo>
                    <a:pt x="130" y="69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6" y="78"/>
                  </a:lnTo>
                  <a:lnTo>
                    <a:pt x="123" y="79"/>
                  </a:lnTo>
                  <a:lnTo>
                    <a:pt x="120" y="84"/>
                  </a:lnTo>
                  <a:lnTo>
                    <a:pt x="117" y="85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1" y="88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3" y="103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6" y="114"/>
                  </a:lnTo>
                  <a:lnTo>
                    <a:pt x="106" y="115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97" y="118"/>
                  </a:lnTo>
                  <a:lnTo>
                    <a:pt x="96" y="120"/>
                  </a:lnTo>
                  <a:lnTo>
                    <a:pt x="96" y="121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4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2" y="124"/>
                  </a:lnTo>
                  <a:lnTo>
                    <a:pt x="81" y="122"/>
                  </a:lnTo>
                  <a:lnTo>
                    <a:pt x="80" y="121"/>
                  </a:lnTo>
                  <a:lnTo>
                    <a:pt x="78" y="120"/>
                  </a:lnTo>
                  <a:lnTo>
                    <a:pt x="71" y="118"/>
                  </a:lnTo>
                  <a:lnTo>
                    <a:pt x="70" y="118"/>
                  </a:lnTo>
                  <a:lnTo>
                    <a:pt x="69" y="120"/>
                  </a:lnTo>
                  <a:lnTo>
                    <a:pt x="68" y="121"/>
                  </a:lnTo>
                  <a:lnTo>
                    <a:pt x="67" y="122"/>
                  </a:lnTo>
                  <a:lnTo>
                    <a:pt x="64" y="122"/>
                  </a:lnTo>
                  <a:lnTo>
                    <a:pt x="59" y="125"/>
                  </a:lnTo>
                  <a:lnTo>
                    <a:pt x="57" y="127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8" y="128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29" y="129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4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9" y="135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5" y="136"/>
                  </a:lnTo>
                  <a:lnTo>
                    <a:pt x="15" y="137"/>
                  </a:lnTo>
                  <a:lnTo>
                    <a:pt x="15" y="140"/>
                  </a:lnTo>
                  <a:lnTo>
                    <a:pt x="15" y="141"/>
                  </a:lnTo>
                  <a:lnTo>
                    <a:pt x="15" y="143"/>
                  </a:lnTo>
                  <a:lnTo>
                    <a:pt x="15" y="147"/>
                  </a:lnTo>
                  <a:lnTo>
                    <a:pt x="16" y="149"/>
                  </a:lnTo>
                  <a:lnTo>
                    <a:pt x="18" y="150"/>
                  </a:lnTo>
                  <a:lnTo>
                    <a:pt x="20" y="151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6" y="160"/>
                  </a:lnTo>
                  <a:lnTo>
                    <a:pt x="26" y="161"/>
                  </a:lnTo>
                  <a:lnTo>
                    <a:pt x="28" y="162"/>
                  </a:lnTo>
                  <a:lnTo>
                    <a:pt x="28" y="163"/>
                  </a:lnTo>
                  <a:lnTo>
                    <a:pt x="29" y="168"/>
                  </a:lnTo>
                  <a:lnTo>
                    <a:pt x="29" y="169"/>
                  </a:lnTo>
                  <a:lnTo>
                    <a:pt x="32" y="172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76"/>
                  </a:lnTo>
                  <a:lnTo>
                    <a:pt x="39" y="177"/>
                  </a:lnTo>
                  <a:lnTo>
                    <a:pt x="42" y="179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2" y="182"/>
                  </a:lnTo>
                  <a:lnTo>
                    <a:pt x="41" y="186"/>
                  </a:lnTo>
                  <a:lnTo>
                    <a:pt x="38" y="188"/>
                  </a:lnTo>
                  <a:lnTo>
                    <a:pt x="37" y="189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8" y="196"/>
                  </a:lnTo>
                  <a:lnTo>
                    <a:pt x="37" y="198"/>
                  </a:lnTo>
                  <a:lnTo>
                    <a:pt x="35" y="201"/>
                  </a:lnTo>
                  <a:lnTo>
                    <a:pt x="33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8" y="202"/>
                  </a:lnTo>
                  <a:lnTo>
                    <a:pt x="26" y="202"/>
                  </a:lnTo>
                  <a:lnTo>
                    <a:pt x="25" y="203"/>
                  </a:lnTo>
                  <a:lnTo>
                    <a:pt x="24" y="205"/>
                  </a:lnTo>
                  <a:lnTo>
                    <a:pt x="23" y="205"/>
                  </a:lnTo>
                  <a:lnTo>
                    <a:pt x="20" y="205"/>
                  </a:lnTo>
                  <a:lnTo>
                    <a:pt x="20" y="206"/>
                  </a:lnTo>
                  <a:lnTo>
                    <a:pt x="20" y="207"/>
                  </a:lnTo>
                  <a:lnTo>
                    <a:pt x="20" y="208"/>
                  </a:lnTo>
                  <a:lnTo>
                    <a:pt x="18" y="209"/>
                  </a:lnTo>
                  <a:lnTo>
                    <a:pt x="16" y="208"/>
                  </a:lnTo>
                  <a:lnTo>
                    <a:pt x="13" y="207"/>
                  </a:lnTo>
                  <a:lnTo>
                    <a:pt x="11" y="206"/>
                  </a:lnTo>
                  <a:lnTo>
                    <a:pt x="10" y="207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6" y="208"/>
                  </a:lnTo>
                  <a:lnTo>
                    <a:pt x="5" y="208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2" y="211"/>
                  </a:lnTo>
                  <a:lnTo>
                    <a:pt x="0" y="212"/>
                  </a:lnTo>
                  <a:lnTo>
                    <a:pt x="2" y="214"/>
                  </a:lnTo>
                  <a:lnTo>
                    <a:pt x="3" y="215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20"/>
                  </a:lnTo>
                  <a:lnTo>
                    <a:pt x="5" y="220"/>
                  </a:lnTo>
                  <a:lnTo>
                    <a:pt x="7" y="221"/>
                  </a:lnTo>
                  <a:lnTo>
                    <a:pt x="10" y="222"/>
                  </a:lnTo>
                  <a:lnTo>
                    <a:pt x="11" y="226"/>
                  </a:lnTo>
                  <a:lnTo>
                    <a:pt x="10" y="231"/>
                  </a:lnTo>
                  <a:lnTo>
                    <a:pt x="12" y="233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19" y="238"/>
                  </a:lnTo>
                  <a:lnTo>
                    <a:pt x="24" y="238"/>
                  </a:lnTo>
                  <a:lnTo>
                    <a:pt x="25" y="238"/>
                  </a:lnTo>
                  <a:lnTo>
                    <a:pt x="29" y="239"/>
                  </a:lnTo>
                  <a:lnTo>
                    <a:pt x="30" y="241"/>
                  </a:lnTo>
                  <a:lnTo>
                    <a:pt x="31" y="241"/>
                  </a:lnTo>
                  <a:lnTo>
                    <a:pt x="31" y="242"/>
                  </a:lnTo>
                  <a:lnTo>
                    <a:pt x="31" y="244"/>
                  </a:lnTo>
                  <a:lnTo>
                    <a:pt x="30" y="245"/>
                  </a:lnTo>
                  <a:lnTo>
                    <a:pt x="31" y="247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5" y="255"/>
                  </a:lnTo>
                  <a:lnTo>
                    <a:pt x="35" y="257"/>
                  </a:lnTo>
                  <a:lnTo>
                    <a:pt x="33" y="257"/>
                  </a:lnTo>
                  <a:lnTo>
                    <a:pt x="30" y="257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7"/>
                  </a:lnTo>
                  <a:lnTo>
                    <a:pt x="18" y="271"/>
                  </a:lnTo>
                  <a:lnTo>
                    <a:pt x="17" y="272"/>
                  </a:lnTo>
                  <a:lnTo>
                    <a:pt x="18" y="275"/>
                  </a:lnTo>
                  <a:lnTo>
                    <a:pt x="19" y="279"/>
                  </a:lnTo>
                  <a:lnTo>
                    <a:pt x="22" y="281"/>
                  </a:lnTo>
                  <a:lnTo>
                    <a:pt x="24" y="283"/>
                  </a:lnTo>
                  <a:lnTo>
                    <a:pt x="22" y="284"/>
                  </a:lnTo>
                  <a:lnTo>
                    <a:pt x="20" y="285"/>
                  </a:lnTo>
                  <a:lnTo>
                    <a:pt x="20" y="287"/>
                  </a:lnTo>
                  <a:lnTo>
                    <a:pt x="19" y="288"/>
                  </a:lnTo>
                  <a:lnTo>
                    <a:pt x="20" y="290"/>
                  </a:lnTo>
                  <a:lnTo>
                    <a:pt x="22" y="292"/>
                  </a:lnTo>
                  <a:lnTo>
                    <a:pt x="23" y="293"/>
                  </a:lnTo>
                  <a:lnTo>
                    <a:pt x="24" y="296"/>
                  </a:lnTo>
                  <a:lnTo>
                    <a:pt x="24" y="297"/>
                  </a:lnTo>
                  <a:lnTo>
                    <a:pt x="25" y="297"/>
                  </a:lnTo>
                  <a:lnTo>
                    <a:pt x="26" y="298"/>
                  </a:lnTo>
                  <a:lnTo>
                    <a:pt x="28" y="299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8" y="305"/>
                  </a:lnTo>
                  <a:lnTo>
                    <a:pt x="42" y="306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2" y="312"/>
                  </a:lnTo>
                  <a:lnTo>
                    <a:pt x="54" y="313"/>
                  </a:lnTo>
                  <a:lnTo>
                    <a:pt x="54" y="314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8" y="316"/>
                  </a:lnTo>
                  <a:lnTo>
                    <a:pt x="71" y="312"/>
                  </a:lnTo>
                  <a:lnTo>
                    <a:pt x="74" y="312"/>
                  </a:lnTo>
                  <a:lnTo>
                    <a:pt x="76" y="310"/>
                  </a:lnTo>
                  <a:lnTo>
                    <a:pt x="78" y="310"/>
                  </a:lnTo>
                  <a:lnTo>
                    <a:pt x="77" y="313"/>
                  </a:lnTo>
                  <a:lnTo>
                    <a:pt x="78" y="316"/>
                  </a:lnTo>
                  <a:lnTo>
                    <a:pt x="81" y="316"/>
                  </a:lnTo>
                  <a:lnTo>
                    <a:pt x="81" y="318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2"/>
                  </a:lnTo>
                  <a:lnTo>
                    <a:pt x="80" y="323"/>
                  </a:lnTo>
                  <a:lnTo>
                    <a:pt x="78" y="324"/>
                  </a:lnTo>
                  <a:lnTo>
                    <a:pt x="78" y="325"/>
                  </a:lnTo>
                  <a:lnTo>
                    <a:pt x="77" y="327"/>
                  </a:lnTo>
                  <a:lnTo>
                    <a:pt x="77" y="329"/>
                  </a:lnTo>
                  <a:lnTo>
                    <a:pt x="75" y="330"/>
                  </a:lnTo>
                  <a:lnTo>
                    <a:pt x="71" y="333"/>
                  </a:lnTo>
                  <a:lnTo>
                    <a:pt x="71" y="337"/>
                  </a:lnTo>
                  <a:lnTo>
                    <a:pt x="68" y="340"/>
                  </a:lnTo>
                  <a:lnTo>
                    <a:pt x="67" y="343"/>
                  </a:lnTo>
                  <a:lnTo>
                    <a:pt x="67" y="345"/>
                  </a:lnTo>
                  <a:lnTo>
                    <a:pt x="68" y="349"/>
                  </a:lnTo>
                  <a:lnTo>
                    <a:pt x="69" y="349"/>
                  </a:lnTo>
                  <a:lnTo>
                    <a:pt x="70" y="350"/>
                  </a:lnTo>
                  <a:lnTo>
                    <a:pt x="71" y="350"/>
                  </a:lnTo>
                  <a:lnTo>
                    <a:pt x="72" y="349"/>
                  </a:lnTo>
                  <a:lnTo>
                    <a:pt x="82" y="349"/>
                  </a:lnTo>
                  <a:lnTo>
                    <a:pt x="85" y="349"/>
                  </a:lnTo>
                  <a:lnTo>
                    <a:pt x="89" y="346"/>
                  </a:lnTo>
                  <a:lnTo>
                    <a:pt x="101" y="344"/>
                  </a:lnTo>
                  <a:lnTo>
                    <a:pt x="107" y="340"/>
                  </a:lnTo>
                  <a:lnTo>
                    <a:pt x="109" y="339"/>
                  </a:lnTo>
                  <a:lnTo>
                    <a:pt x="110" y="338"/>
                  </a:lnTo>
                  <a:lnTo>
                    <a:pt x="110" y="337"/>
                  </a:lnTo>
                  <a:lnTo>
                    <a:pt x="111" y="337"/>
                  </a:lnTo>
                  <a:lnTo>
                    <a:pt x="114" y="336"/>
                  </a:lnTo>
                  <a:lnTo>
                    <a:pt x="116" y="333"/>
                  </a:lnTo>
                  <a:lnTo>
                    <a:pt x="117" y="332"/>
                  </a:lnTo>
                  <a:lnTo>
                    <a:pt x="116" y="330"/>
                  </a:lnTo>
                  <a:lnTo>
                    <a:pt x="117" y="327"/>
                  </a:lnTo>
                  <a:lnTo>
                    <a:pt x="121" y="323"/>
                  </a:lnTo>
                  <a:lnTo>
                    <a:pt x="122" y="322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2" y="317"/>
                  </a:lnTo>
                  <a:lnTo>
                    <a:pt x="124" y="316"/>
                  </a:lnTo>
                  <a:lnTo>
                    <a:pt x="126" y="314"/>
                  </a:lnTo>
                  <a:lnTo>
                    <a:pt x="127" y="313"/>
                  </a:lnTo>
                  <a:lnTo>
                    <a:pt x="128" y="312"/>
                  </a:lnTo>
                  <a:lnTo>
                    <a:pt x="131" y="310"/>
                  </a:lnTo>
                  <a:lnTo>
                    <a:pt x="134" y="310"/>
                  </a:lnTo>
                  <a:lnTo>
                    <a:pt x="135" y="309"/>
                  </a:lnTo>
                  <a:lnTo>
                    <a:pt x="135" y="307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6" y="303"/>
                  </a:lnTo>
                  <a:lnTo>
                    <a:pt x="137" y="303"/>
                  </a:lnTo>
                  <a:lnTo>
                    <a:pt x="137" y="301"/>
                  </a:lnTo>
                  <a:lnTo>
                    <a:pt x="139" y="300"/>
                  </a:lnTo>
                  <a:lnTo>
                    <a:pt x="137" y="298"/>
                  </a:lnTo>
                  <a:lnTo>
                    <a:pt x="140" y="296"/>
                  </a:lnTo>
                  <a:lnTo>
                    <a:pt x="146" y="292"/>
                  </a:lnTo>
                  <a:lnTo>
                    <a:pt x="147" y="291"/>
                  </a:lnTo>
                  <a:lnTo>
                    <a:pt x="148" y="290"/>
                  </a:lnTo>
                  <a:lnTo>
                    <a:pt x="149" y="290"/>
                  </a:lnTo>
                  <a:lnTo>
                    <a:pt x="154" y="287"/>
                  </a:lnTo>
                  <a:lnTo>
                    <a:pt x="155" y="287"/>
                  </a:lnTo>
                  <a:lnTo>
                    <a:pt x="155" y="287"/>
                  </a:lnTo>
                  <a:lnTo>
                    <a:pt x="156" y="286"/>
                  </a:lnTo>
                  <a:lnTo>
                    <a:pt x="159" y="284"/>
                  </a:lnTo>
                  <a:lnTo>
                    <a:pt x="161" y="284"/>
                  </a:lnTo>
                  <a:lnTo>
                    <a:pt x="166" y="284"/>
                  </a:lnTo>
                  <a:lnTo>
                    <a:pt x="167" y="285"/>
                  </a:lnTo>
                  <a:lnTo>
                    <a:pt x="168" y="285"/>
                  </a:lnTo>
                  <a:lnTo>
                    <a:pt x="169" y="286"/>
                  </a:lnTo>
                  <a:lnTo>
                    <a:pt x="173" y="286"/>
                  </a:lnTo>
                  <a:lnTo>
                    <a:pt x="174" y="286"/>
                  </a:lnTo>
                  <a:lnTo>
                    <a:pt x="176" y="287"/>
                  </a:lnTo>
                  <a:lnTo>
                    <a:pt x="180" y="287"/>
                  </a:lnTo>
                  <a:lnTo>
                    <a:pt x="186" y="288"/>
                  </a:lnTo>
                  <a:lnTo>
                    <a:pt x="188" y="290"/>
                  </a:lnTo>
                  <a:lnTo>
                    <a:pt x="191" y="292"/>
                  </a:lnTo>
                  <a:lnTo>
                    <a:pt x="189" y="293"/>
                  </a:lnTo>
                  <a:lnTo>
                    <a:pt x="192" y="294"/>
                  </a:lnTo>
                  <a:lnTo>
                    <a:pt x="195" y="296"/>
                  </a:lnTo>
                  <a:lnTo>
                    <a:pt x="195" y="294"/>
                  </a:lnTo>
                  <a:lnTo>
                    <a:pt x="195" y="293"/>
                  </a:lnTo>
                  <a:lnTo>
                    <a:pt x="195" y="292"/>
                  </a:lnTo>
                  <a:lnTo>
                    <a:pt x="196" y="291"/>
                  </a:lnTo>
                  <a:lnTo>
                    <a:pt x="199" y="292"/>
                  </a:lnTo>
                  <a:lnTo>
                    <a:pt x="207" y="297"/>
                  </a:lnTo>
                  <a:lnTo>
                    <a:pt x="207" y="299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13" y="303"/>
                  </a:lnTo>
                  <a:lnTo>
                    <a:pt x="214" y="303"/>
                  </a:lnTo>
                  <a:lnTo>
                    <a:pt x="215" y="303"/>
                  </a:lnTo>
                  <a:lnTo>
                    <a:pt x="215" y="304"/>
                  </a:lnTo>
                  <a:lnTo>
                    <a:pt x="217" y="305"/>
                  </a:lnTo>
                  <a:lnTo>
                    <a:pt x="217" y="306"/>
                  </a:lnTo>
                  <a:lnTo>
                    <a:pt x="220" y="307"/>
                  </a:lnTo>
                  <a:lnTo>
                    <a:pt x="221" y="309"/>
                  </a:lnTo>
                  <a:lnTo>
                    <a:pt x="222" y="310"/>
                  </a:lnTo>
                  <a:lnTo>
                    <a:pt x="226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1" y="314"/>
                  </a:lnTo>
                  <a:lnTo>
                    <a:pt x="232" y="316"/>
                  </a:lnTo>
                  <a:lnTo>
                    <a:pt x="233" y="316"/>
                  </a:lnTo>
                  <a:lnTo>
                    <a:pt x="237" y="319"/>
                  </a:lnTo>
                  <a:lnTo>
                    <a:pt x="240" y="320"/>
                  </a:lnTo>
                  <a:lnTo>
                    <a:pt x="240" y="322"/>
                  </a:lnTo>
                  <a:lnTo>
                    <a:pt x="240" y="323"/>
                  </a:lnTo>
                  <a:lnTo>
                    <a:pt x="241" y="324"/>
                  </a:lnTo>
                  <a:lnTo>
                    <a:pt x="241" y="323"/>
                  </a:lnTo>
                  <a:lnTo>
                    <a:pt x="241" y="322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40" y="318"/>
                  </a:lnTo>
                  <a:lnTo>
                    <a:pt x="240" y="317"/>
                  </a:lnTo>
                  <a:lnTo>
                    <a:pt x="241" y="317"/>
                  </a:lnTo>
                  <a:lnTo>
                    <a:pt x="240" y="316"/>
                  </a:lnTo>
                  <a:lnTo>
                    <a:pt x="241" y="316"/>
                  </a:lnTo>
                  <a:lnTo>
                    <a:pt x="244" y="318"/>
                  </a:lnTo>
                  <a:lnTo>
                    <a:pt x="245" y="318"/>
                  </a:lnTo>
                  <a:lnTo>
                    <a:pt x="246" y="319"/>
                  </a:lnTo>
                  <a:lnTo>
                    <a:pt x="248" y="322"/>
                  </a:lnTo>
                  <a:lnTo>
                    <a:pt x="250" y="323"/>
                  </a:lnTo>
                  <a:lnTo>
                    <a:pt x="251" y="323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3" y="322"/>
                  </a:lnTo>
                  <a:lnTo>
                    <a:pt x="254" y="323"/>
                  </a:lnTo>
                  <a:lnTo>
                    <a:pt x="257" y="323"/>
                  </a:lnTo>
                  <a:lnTo>
                    <a:pt x="259" y="325"/>
                  </a:lnTo>
                  <a:lnTo>
                    <a:pt x="260" y="325"/>
                  </a:lnTo>
                  <a:lnTo>
                    <a:pt x="261" y="326"/>
                  </a:lnTo>
                  <a:lnTo>
                    <a:pt x="264" y="330"/>
                  </a:lnTo>
                  <a:lnTo>
                    <a:pt x="267" y="332"/>
                  </a:lnTo>
                  <a:lnTo>
                    <a:pt x="269" y="337"/>
                  </a:lnTo>
                  <a:lnTo>
                    <a:pt x="272" y="344"/>
                  </a:lnTo>
                  <a:lnTo>
                    <a:pt x="273" y="348"/>
                  </a:lnTo>
                  <a:lnTo>
                    <a:pt x="276" y="374"/>
                  </a:lnTo>
                  <a:lnTo>
                    <a:pt x="277" y="379"/>
                  </a:lnTo>
                  <a:lnTo>
                    <a:pt x="278" y="382"/>
                  </a:lnTo>
                  <a:lnTo>
                    <a:pt x="280" y="383"/>
                  </a:lnTo>
                  <a:lnTo>
                    <a:pt x="282" y="384"/>
                  </a:lnTo>
                  <a:lnTo>
                    <a:pt x="286" y="391"/>
                  </a:lnTo>
                  <a:lnTo>
                    <a:pt x="292" y="403"/>
                  </a:lnTo>
                  <a:lnTo>
                    <a:pt x="293" y="405"/>
                  </a:lnTo>
                  <a:lnTo>
                    <a:pt x="295" y="408"/>
                  </a:lnTo>
                  <a:lnTo>
                    <a:pt x="295" y="411"/>
                  </a:lnTo>
                  <a:lnTo>
                    <a:pt x="295" y="414"/>
                  </a:lnTo>
                  <a:lnTo>
                    <a:pt x="295" y="416"/>
                  </a:lnTo>
                  <a:lnTo>
                    <a:pt x="295" y="417"/>
                  </a:lnTo>
                  <a:lnTo>
                    <a:pt x="295" y="420"/>
                  </a:lnTo>
                  <a:lnTo>
                    <a:pt x="295" y="422"/>
                  </a:lnTo>
                  <a:lnTo>
                    <a:pt x="295" y="423"/>
                  </a:lnTo>
                  <a:lnTo>
                    <a:pt x="292" y="429"/>
                  </a:lnTo>
                  <a:lnTo>
                    <a:pt x="292" y="430"/>
                  </a:lnTo>
                  <a:lnTo>
                    <a:pt x="290" y="431"/>
                  </a:lnTo>
                  <a:lnTo>
                    <a:pt x="291" y="436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5" y="435"/>
                  </a:lnTo>
                  <a:lnTo>
                    <a:pt x="297" y="435"/>
                  </a:lnTo>
                  <a:lnTo>
                    <a:pt x="300" y="435"/>
                  </a:lnTo>
                  <a:lnTo>
                    <a:pt x="304" y="435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40"/>
                  </a:lnTo>
                  <a:lnTo>
                    <a:pt x="312" y="441"/>
                  </a:lnTo>
                  <a:lnTo>
                    <a:pt x="311" y="442"/>
                  </a:lnTo>
                  <a:lnTo>
                    <a:pt x="311" y="443"/>
                  </a:lnTo>
                  <a:lnTo>
                    <a:pt x="311" y="446"/>
                  </a:lnTo>
                  <a:lnTo>
                    <a:pt x="311" y="448"/>
                  </a:lnTo>
                  <a:lnTo>
                    <a:pt x="310" y="449"/>
                  </a:lnTo>
                  <a:lnTo>
                    <a:pt x="309" y="450"/>
                  </a:lnTo>
                  <a:lnTo>
                    <a:pt x="321" y="455"/>
                  </a:lnTo>
                  <a:lnTo>
                    <a:pt x="325" y="457"/>
                  </a:lnTo>
                  <a:lnTo>
                    <a:pt x="325" y="459"/>
                  </a:lnTo>
                  <a:lnTo>
                    <a:pt x="326" y="459"/>
                  </a:lnTo>
                  <a:lnTo>
                    <a:pt x="328" y="460"/>
                  </a:lnTo>
                  <a:lnTo>
                    <a:pt x="328" y="461"/>
                  </a:lnTo>
                  <a:lnTo>
                    <a:pt x="328" y="463"/>
                  </a:lnTo>
                  <a:lnTo>
                    <a:pt x="329" y="465"/>
                  </a:lnTo>
                  <a:lnTo>
                    <a:pt x="332" y="467"/>
                  </a:lnTo>
                  <a:lnTo>
                    <a:pt x="334" y="468"/>
                  </a:lnTo>
                  <a:lnTo>
                    <a:pt x="335" y="470"/>
                  </a:lnTo>
                  <a:lnTo>
                    <a:pt x="336" y="470"/>
                  </a:lnTo>
                  <a:lnTo>
                    <a:pt x="336" y="473"/>
                  </a:lnTo>
                  <a:lnTo>
                    <a:pt x="337" y="474"/>
                  </a:lnTo>
                  <a:lnTo>
                    <a:pt x="338" y="475"/>
                  </a:lnTo>
                  <a:lnTo>
                    <a:pt x="339" y="475"/>
                  </a:lnTo>
                  <a:lnTo>
                    <a:pt x="341" y="475"/>
                  </a:lnTo>
                  <a:lnTo>
                    <a:pt x="341" y="478"/>
                  </a:lnTo>
                  <a:lnTo>
                    <a:pt x="343" y="480"/>
                  </a:lnTo>
                  <a:lnTo>
                    <a:pt x="343" y="481"/>
                  </a:lnTo>
                  <a:lnTo>
                    <a:pt x="343" y="483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39" y="487"/>
                  </a:lnTo>
                  <a:lnTo>
                    <a:pt x="337" y="487"/>
                  </a:lnTo>
                  <a:lnTo>
                    <a:pt x="336" y="487"/>
                  </a:lnTo>
                  <a:lnTo>
                    <a:pt x="335" y="488"/>
                  </a:lnTo>
                  <a:lnTo>
                    <a:pt x="335" y="489"/>
                  </a:lnTo>
                  <a:lnTo>
                    <a:pt x="335" y="491"/>
                  </a:lnTo>
                  <a:lnTo>
                    <a:pt x="336" y="492"/>
                  </a:lnTo>
                  <a:lnTo>
                    <a:pt x="338" y="493"/>
                  </a:lnTo>
                  <a:lnTo>
                    <a:pt x="339" y="494"/>
                  </a:lnTo>
                  <a:lnTo>
                    <a:pt x="339" y="495"/>
                  </a:lnTo>
                  <a:lnTo>
                    <a:pt x="341" y="494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3" y="492"/>
                  </a:lnTo>
                  <a:lnTo>
                    <a:pt x="344" y="491"/>
                  </a:lnTo>
                  <a:lnTo>
                    <a:pt x="344" y="489"/>
                  </a:lnTo>
                  <a:lnTo>
                    <a:pt x="345" y="489"/>
                  </a:lnTo>
                  <a:lnTo>
                    <a:pt x="346" y="489"/>
                  </a:lnTo>
                  <a:lnTo>
                    <a:pt x="348" y="489"/>
                  </a:lnTo>
                  <a:lnTo>
                    <a:pt x="354" y="492"/>
                  </a:lnTo>
                  <a:lnTo>
                    <a:pt x="355" y="492"/>
                  </a:lnTo>
                  <a:lnTo>
                    <a:pt x="355" y="491"/>
                  </a:lnTo>
                  <a:lnTo>
                    <a:pt x="356" y="491"/>
                  </a:lnTo>
                  <a:lnTo>
                    <a:pt x="357" y="491"/>
                  </a:lnTo>
                  <a:lnTo>
                    <a:pt x="357" y="492"/>
                  </a:lnTo>
                  <a:lnTo>
                    <a:pt x="359" y="493"/>
                  </a:lnTo>
                  <a:lnTo>
                    <a:pt x="364" y="495"/>
                  </a:lnTo>
                  <a:lnTo>
                    <a:pt x="369" y="496"/>
                  </a:lnTo>
                  <a:lnTo>
                    <a:pt x="378" y="504"/>
                  </a:lnTo>
                  <a:lnTo>
                    <a:pt x="380" y="507"/>
                  </a:lnTo>
                  <a:lnTo>
                    <a:pt x="383" y="515"/>
                  </a:lnTo>
                  <a:lnTo>
                    <a:pt x="383" y="517"/>
                  </a:lnTo>
                  <a:lnTo>
                    <a:pt x="383" y="518"/>
                  </a:lnTo>
                  <a:lnTo>
                    <a:pt x="384" y="519"/>
                  </a:lnTo>
                  <a:lnTo>
                    <a:pt x="385" y="521"/>
                  </a:lnTo>
                  <a:lnTo>
                    <a:pt x="387" y="522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9" y="527"/>
                  </a:lnTo>
                  <a:lnTo>
                    <a:pt x="390" y="528"/>
                  </a:lnTo>
                  <a:lnTo>
                    <a:pt x="397" y="528"/>
                  </a:lnTo>
                  <a:lnTo>
                    <a:pt x="398" y="528"/>
                  </a:lnTo>
                  <a:lnTo>
                    <a:pt x="400" y="530"/>
                  </a:lnTo>
                  <a:lnTo>
                    <a:pt x="401" y="531"/>
                  </a:lnTo>
                  <a:lnTo>
                    <a:pt x="402" y="532"/>
                  </a:lnTo>
                  <a:lnTo>
                    <a:pt x="404" y="533"/>
                  </a:lnTo>
                  <a:lnTo>
                    <a:pt x="406" y="533"/>
                  </a:lnTo>
                  <a:lnTo>
                    <a:pt x="406" y="534"/>
                  </a:lnTo>
                  <a:lnTo>
                    <a:pt x="407" y="535"/>
                  </a:lnTo>
                  <a:lnTo>
                    <a:pt x="407" y="537"/>
                  </a:lnTo>
                  <a:lnTo>
                    <a:pt x="414" y="543"/>
                  </a:lnTo>
                  <a:lnTo>
                    <a:pt x="415" y="544"/>
                  </a:lnTo>
                  <a:lnTo>
                    <a:pt x="417" y="547"/>
                  </a:lnTo>
                  <a:lnTo>
                    <a:pt x="419" y="548"/>
                  </a:lnTo>
                  <a:lnTo>
                    <a:pt x="419" y="551"/>
                  </a:lnTo>
                  <a:lnTo>
                    <a:pt x="419" y="553"/>
                  </a:lnTo>
                  <a:lnTo>
                    <a:pt x="419" y="556"/>
                  </a:lnTo>
                  <a:lnTo>
                    <a:pt x="420" y="557"/>
                  </a:lnTo>
                  <a:lnTo>
                    <a:pt x="421" y="558"/>
                  </a:lnTo>
                  <a:lnTo>
                    <a:pt x="421" y="559"/>
                  </a:lnTo>
                  <a:lnTo>
                    <a:pt x="423" y="559"/>
                  </a:lnTo>
                  <a:lnTo>
                    <a:pt x="424" y="559"/>
                  </a:lnTo>
                  <a:lnTo>
                    <a:pt x="426" y="560"/>
                  </a:lnTo>
                  <a:lnTo>
                    <a:pt x="428" y="561"/>
                  </a:lnTo>
                  <a:lnTo>
                    <a:pt x="429" y="561"/>
                  </a:lnTo>
                  <a:lnTo>
                    <a:pt x="436" y="570"/>
                  </a:lnTo>
                  <a:lnTo>
                    <a:pt x="443" y="577"/>
                  </a:lnTo>
                  <a:lnTo>
                    <a:pt x="449" y="586"/>
                  </a:lnTo>
                  <a:lnTo>
                    <a:pt x="450" y="587"/>
                  </a:lnTo>
                  <a:lnTo>
                    <a:pt x="450" y="586"/>
                  </a:lnTo>
                  <a:lnTo>
                    <a:pt x="452" y="585"/>
                  </a:lnTo>
                  <a:lnTo>
                    <a:pt x="454" y="586"/>
                  </a:lnTo>
                  <a:lnTo>
                    <a:pt x="459" y="590"/>
                  </a:lnTo>
                  <a:lnTo>
                    <a:pt x="460" y="590"/>
                  </a:lnTo>
                  <a:lnTo>
                    <a:pt x="466" y="590"/>
                  </a:lnTo>
                  <a:lnTo>
                    <a:pt x="467" y="591"/>
                  </a:lnTo>
                  <a:lnTo>
                    <a:pt x="469" y="592"/>
                  </a:lnTo>
                  <a:lnTo>
                    <a:pt x="472" y="595"/>
                  </a:lnTo>
                  <a:lnTo>
                    <a:pt x="475" y="599"/>
                  </a:lnTo>
                  <a:lnTo>
                    <a:pt x="476" y="600"/>
                  </a:lnTo>
                  <a:lnTo>
                    <a:pt x="479" y="603"/>
                  </a:lnTo>
                  <a:lnTo>
                    <a:pt x="479" y="604"/>
                  </a:lnTo>
                  <a:lnTo>
                    <a:pt x="480" y="605"/>
                  </a:lnTo>
                  <a:lnTo>
                    <a:pt x="480" y="608"/>
                  </a:lnTo>
                  <a:lnTo>
                    <a:pt x="481" y="609"/>
                  </a:lnTo>
                  <a:lnTo>
                    <a:pt x="482" y="610"/>
                  </a:lnTo>
                  <a:lnTo>
                    <a:pt x="485" y="609"/>
                  </a:lnTo>
                  <a:lnTo>
                    <a:pt x="486" y="606"/>
                  </a:lnTo>
                  <a:lnTo>
                    <a:pt x="489" y="605"/>
                  </a:lnTo>
                  <a:lnTo>
                    <a:pt x="492" y="604"/>
                  </a:lnTo>
                  <a:lnTo>
                    <a:pt x="493" y="603"/>
                  </a:lnTo>
                  <a:lnTo>
                    <a:pt x="499" y="602"/>
                  </a:lnTo>
                  <a:lnTo>
                    <a:pt x="501" y="602"/>
                  </a:lnTo>
                  <a:lnTo>
                    <a:pt x="513" y="608"/>
                  </a:lnTo>
                  <a:lnTo>
                    <a:pt x="515" y="610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21" y="611"/>
                  </a:lnTo>
                  <a:lnTo>
                    <a:pt x="520" y="608"/>
                  </a:lnTo>
                  <a:lnTo>
                    <a:pt x="523" y="606"/>
                  </a:lnTo>
                  <a:lnTo>
                    <a:pt x="526" y="605"/>
                  </a:lnTo>
                  <a:lnTo>
                    <a:pt x="526" y="606"/>
                  </a:lnTo>
                  <a:lnTo>
                    <a:pt x="527" y="606"/>
                  </a:lnTo>
                  <a:lnTo>
                    <a:pt x="530" y="605"/>
                  </a:lnTo>
                  <a:lnTo>
                    <a:pt x="531" y="606"/>
                  </a:lnTo>
                  <a:lnTo>
                    <a:pt x="537" y="611"/>
                  </a:lnTo>
                  <a:lnTo>
                    <a:pt x="541" y="617"/>
                  </a:lnTo>
                  <a:lnTo>
                    <a:pt x="544" y="622"/>
                  </a:lnTo>
                  <a:lnTo>
                    <a:pt x="546" y="625"/>
                  </a:lnTo>
                  <a:lnTo>
                    <a:pt x="546" y="626"/>
                  </a:lnTo>
                  <a:lnTo>
                    <a:pt x="546" y="629"/>
                  </a:lnTo>
                  <a:lnTo>
                    <a:pt x="546" y="629"/>
                  </a:lnTo>
                  <a:lnTo>
                    <a:pt x="547" y="630"/>
                  </a:lnTo>
                  <a:lnTo>
                    <a:pt x="550" y="631"/>
                  </a:lnTo>
                  <a:lnTo>
                    <a:pt x="553" y="639"/>
                  </a:lnTo>
                  <a:lnTo>
                    <a:pt x="554" y="644"/>
                  </a:lnTo>
                  <a:lnTo>
                    <a:pt x="556" y="648"/>
                  </a:lnTo>
                  <a:lnTo>
                    <a:pt x="554" y="652"/>
                  </a:lnTo>
                  <a:lnTo>
                    <a:pt x="556" y="652"/>
                  </a:lnTo>
                  <a:lnTo>
                    <a:pt x="557" y="652"/>
                  </a:lnTo>
                  <a:lnTo>
                    <a:pt x="558" y="654"/>
                  </a:lnTo>
                  <a:lnTo>
                    <a:pt x="558" y="652"/>
                  </a:lnTo>
                  <a:lnTo>
                    <a:pt x="558" y="650"/>
                  </a:lnTo>
                  <a:lnTo>
                    <a:pt x="557" y="649"/>
                  </a:lnTo>
                  <a:lnTo>
                    <a:pt x="558" y="649"/>
                  </a:lnTo>
                  <a:lnTo>
                    <a:pt x="559" y="648"/>
                  </a:lnTo>
                  <a:lnTo>
                    <a:pt x="560" y="649"/>
                  </a:lnTo>
                  <a:lnTo>
                    <a:pt x="562" y="650"/>
                  </a:lnTo>
                  <a:lnTo>
                    <a:pt x="564" y="650"/>
                  </a:lnTo>
                  <a:lnTo>
                    <a:pt x="565" y="651"/>
                  </a:lnTo>
                  <a:lnTo>
                    <a:pt x="567" y="651"/>
                  </a:lnTo>
                  <a:lnTo>
                    <a:pt x="567" y="649"/>
                  </a:lnTo>
                  <a:lnTo>
                    <a:pt x="569" y="649"/>
                  </a:lnTo>
                  <a:lnTo>
                    <a:pt x="571" y="648"/>
                  </a:lnTo>
                  <a:lnTo>
                    <a:pt x="573" y="648"/>
                  </a:lnTo>
                  <a:lnTo>
                    <a:pt x="575" y="648"/>
                  </a:lnTo>
                  <a:lnTo>
                    <a:pt x="576" y="649"/>
                  </a:lnTo>
                  <a:lnTo>
                    <a:pt x="578" y="652"/>
                  </a:lnTo>
                  <a:lnTo>
                    <a:pt x="580" y="654"/>
                  </a:lnTo>
                  <a:lnTo>
                    <a:pt x="580" y="655"/>
                  </a:lnTo>
                  <a:lnTo>
                    <a:pt x="580" y="656"/>
                  </a:lnTo>
                  <a:lnTo>
                    <a:pt x="582" y="656"/>
                  </a:lnTo>
                  <a:lnTo>
                    <a:pt x="583" y="657"/>
                  </a:lnTo>
                  <a:lnTo>
                    <a:pt x="585" y="656"/>
                  </a:lnTo>
                  <a:lnTo>
                    <a:pt x="586" y="657"/>
                  </a:lnTo>
                  <a:lnTo>
                    <a:pt x="587" y="657"/>
                  </a:lnTo>
                  <a:lnTo>
                    <a:pt x="587" y="660"/>
                  </a:lnTo>
                  <a:lnTo>
                    <a:pt x="587" y="661"/>
                  </a:lnTo>
                  <a:lnTo>
                    <a:pt x="585" y="662"/>
                  </a:lnTo>
                  <a:lnTo>
                    <a:pt x="582" y="665"/>
                  </a:lnTo>
                  <a:lnTo>
                    <a:pt x="582" y="667"/>
                  </a:lnTo>
                  <a:lnTo>
                    <a:pt x="580" y="667"/>
                  </a:lnTo>
                  <a:lnTo>
                    <a:pt x="580" y="668"/>
                  </a:lnTo>
                  <a:lnTo>
                    <a:pt x="579" y="668"/>
                  </a:lnTo>
                  <a:lnTo>
                    <a:pt x="578" y="668"/>
                  </a:lnTo>
                  <a:lnTo>
                    <a:pt x="577" y="670"/>
                  </a:lnTo>
                  <a:lnTo>
                    <a:pt x="577" y="673"/>
                  </a:lnTo>
                  <a:lnTo>
                    <a:pt x="578" y="674"/>
                  </a:lnTo>
                  <a:lnTo>
                    <a:pt x="579" y="673"/>
                  </a:lnTo>
                  <a:lnTo>
                    <a:pt x="582" y="670"/>
                  </a:lnTo>
                  <a:lnTo>
                    <a:pt x="583" y="669"/>
                  </a:lnTo>
                  <a:lnTo>
                    <a:pt x="586" y="668"/>
                  </a:lnTo>
                  <a:lnTo>
                    <a:pt x="587" y="668"/>
                  </a:lnTo>
                  <a:lnTo>
                    <a:pt x="590" y="669"/>
                  </a:lnTo>
                  <a:lnTo>
                    <a:pt x="592" y="669"/>
                  </a:lnTo>
                  <a:lnTo>
                    <a:pt x="595" y="669"/>
                  </a:lnTo>
                  <a:lnTo>
                    <a:pt x="598" y="667"/>
                  </a:lnTo>
                  <a:lnTo>
                    <a:pt x="599" y="665"/>
                  </a:lnTo>
                  <a:lnTo>
                    <a:pt x="603" y="667"/>
                  </a:lnTo>
                  <a:lnTo>
                    <a:pt x="604" y="665"/>
                  </a:lnTo>
                  <a:lnTo>
                    <a:pt x="606" y="664"/>
                  </a:lnTo>
                  <a:lnTo>
                    <a:pt x="609" y="663"/>
                  </a:lnTo>
                  <a:lnTo>
                    <a:pt x="610" y="664"/>
                  </a:lnTo>
                  <a:lnTo>
                    <a:pt x="612" y="665"/>
                  </a:lnTo>
                  <a:lnTo>
                    <a:pt x="613" y="668"/>
                  </a:lnTo>
                  <a:lnTo>
                    <a:pt x="616" y="670"/>
                  </a:lnTo>
                  <a:lnTo>
                    <a:pt x="618" y="674"/>
                  </a:lnTo>
                  <a:lnTo>
                    <a:pt x="625" y="687"/>
                  </a:lnTo>
                  <a:lnTo>
                    <a:pt x="626" y="690"/>
                  </a:lnTo>
                  <a:lnTo>
                    <a:pt x="626" y="694"/>
                  </a:lnTo>
                  <a:lnTo>
                    <a:pt x="624" y="695"/>
                  </a:lnTo>
                  <a:lnTo>
                    <a:pt x="624" y="696"/>
                  </a:lnTo>
                  <a:lnTo>
                    <a:pt x="623" y="696"/>
                  </a:lnTo>
                  <a:lnTo>
                    <a:pt x="622" y="696"/>
                  </a:lnTo>
                  <a:lnTo>
                    <a:pt x="622" y="697"/>
                  </a:lnTo>
                  <a:lnTo>
                    <a:pt x="622" y="700"/>
                  </a:lnTo>
                  <a:lnTo>
                    <a:pt x="622" y="702"/>
                  </a:lnTo>
                  <a:lnTo>
                    <a:pt x="619" y="704"/>
                  </a:lnTo>
                  <a:lnTo>
                    <a:pt x="619" y="707"/>
                  </a:lnTo>
                  <a:lnTo>
                    <a:pt x="621" y="707"/>
                  </a:lnTo>
                  <a:lnTo>
                    <a:pt x="622" y="708"/>
                  </a:lnTo>
                  <a:lnTo>
                    <a:pt x="623" y="707"/>
                  </a:lnTo>
                  <a:lnTo>
                    <a:pt x="624" y="708"/>
                  </a:lnTo>
                  <a:lnTo>
                    <a:pt x="625" y="708"/>
                  </a:lnTo>
                  <a:lnTo>
                    <a:pt x="626" y="709"/>
                  </a:lnTo>
                  <a:lnTo>
                    <a:pt x="629" y="712"/>
                  </a:lnTo>
                  <a:lnTo>
                    <a:pt x="630" y="713"/>
                  </a:lnTo>
                  <a:lnTo>
                    <a:pt x="630" y="714"/>
                  </a:lnTo>
                  <a:lnTo>
                    <a:pt x="632" y="714"/>
                  </a:lnTo>
                  <a:lnTo>
                    <a:pt x="635" y="713"/>
                  </a:lnTo>
                  <a:lnTo>
                    <a:pt x="636" y="713"/>
                  </a:lnTo>
                  <a:lnTo>
                    <a:pt x="637" y="714"/>
                  </a:lnTo>
                  <a:lnTo>
                    <a:pt x="641" y="717"/>
                  </a:lnTo>
                  <a:lnTo>
                    <a:pt x="642" y="719"/>
                  </a:lnTo>
                  <a:lnTo>
                    <a:pt x="644" y="720"/>
                  </a:lnTo>
                  <a:lnTo>
                    <a:pt x="647" y="722"/>
                  </a:lnTo>
                  <a:lnTo>
                    <a:pt x="648" y="725"/>
                  </a:lnTo>
                  <a:lnTo>
                    <a:pt x="645" y="726"/>
                  </a:lnTo>
                  <a:lnTo>
                    <a:pt x="645" y="727"/>
                  </a:lnTo>
                  <a:lnTo>
                    <a:pt x="647" y="727"/>
                  </a:lnTo>
                  <a:lnTo>
                    <a:pt x="648" y="727"/>
                  </a:lnTo>
                  <a:lnTo>
                    <a:pt x="649" y="727"/>
                  </a:lnTo>
                  <a:lnTo>
                    <a:pt x="649" y="726"/>
                  </a:lnTo>
                  <a:lnTo>
                    <a:pt x="650" y="726"/>
                  </a:lnTo>
                  <a:lnTo>
                    <a:pt x="652" y="729"/>
                  </a:lnTo>
                  <a:lnTo>
                    <a:pt x="654" y="729"/>
                  </a:lnTo>
                  <a:lnTo>
                    <a:pt x="657" y="730"/>
                  </a:lnTo>
                  <a:lnTo>
                    <a:pt x="658" y="729"/>
                  </a:lnTo>
                  <a:lnTo>
                    <a:pt x="661" y="727"/>
                  </a:lnTo>
                  <a:lnTo>
                    <a:pt x="664" y="725"/>
                  </a:lnTo>
                  <a:lnTo>
                    <a:pt x="665" y="723"/>
                  </a:lnTo>
                  <a:lnTo>
                    <a:pt x="665" y="722"/>
                  </a:lnTo>
                  <a:lnTo>
                    <a:pt x="671" y="722"/>
                  </a:lnTo>
                  <a:lnTo>
                    <a:pt x="673" y="722"/>
                  </a:lnTo>
                  <a:lnTo>
                    <a:pt x="673" y="723"/>
                  </a:lnTo>
                  <a:lnTo>
                    <a:pt x="674" y="723"/>
                  </a:lnTo>
                  <a:lnTo>
                    <a:pt x="675" y="726"/>
                  </a:lnTo>
                  <a:lnTo>
                    <a:pt x="677" y="729"/>
                  </a:lnTo>
                  <a:lnTo>
                    <a:pt x="680" y="732"/>
                  </a:lnTo>
                  <a:lnTo>
                    <a:pt x="681" y="733"/>
                  </a:lnTo>
                  <a:lnTo>
                    <a:pt x="681" y="735"/>
                  </a:lnTo>
                  <a:lnTo>
                    <a:pt x="682" y="736"/>
                  </a:lnTo>
                  <a:lnTo>
                    <a:pt x="684" y="741"/>
                  </a:lnTo>
                  <a:lnTo>
                    <a:pt x="686" y="743"/>
                  </a:lnTo>
                  <a:lnTo>
                    <a:pt x="684" y="746"/>
                  </a:lnTo>
                  <a:lnTo>
                    <a:pt x="684" y="747"/>
                  </a:lnTo>
                  <a:lnTo>
                    <a:pt x="686" y="748"/>
                  </a:lnTo>
                  <a:lnTo>
                    <a:pt x="686" y="749"/>
                  </a:lnTo>
                  <a:lnTo>
                    <a:pt x="687" y="759"/>
                  </a:lnTo>
                  <a:lnTo>
                    <a:pt x="688" y="761"/>
                  </a:lnTo>
                  <a:lnTo>
                    <a:pt x="689" y="763"/>
                  </a:lnTo>
                  <a:lnTo>
                    <a:pt x="690" y="767"/>
                  </a:lnTo>
                  <a:lnTo>
                    <a:pt x="691" y="771"/>
                  </a:lnTo>
                  <a:lnTo>
                    <a:pt x="691" y="772"/>
                  </a:lnTo>
                  <a:lnTo>
                    <a:pt x="693" y="773"/>
                  </a:lnTo>
                  <a:lnTo>
                    <a:pt x="694" y="774"/>
                  </a:lnTo>
                  <a:lnTo>
                    <a:pt x="696" y="776"/>
                  </a:lnTo>
                  <a:lnTo>
                    <a:pt x="697" y="780"/>
                  </a:lnTo>
                  <a:lnTo>
                    <a:pt x="701" y="784"/>
                  </a:lnTo>
                  <a:lnTo>
                    <a:pt x="703" y="793"/>
                  </a:lnTo>
                  <a:lnTo>
                    <a:pt x="704" y="797"/>
                  </a:lnTo>
                  <a:lnTo>
                    <a:pt x="707" y="819"/>
                  </a:lnTo>
                  <a:lnTo>
                    <a:pt x="712" y="828"/>
                  </a:lnTo>
                  <a:lnTo>
                    <a:pt x="713" y="830"/>
                  </a:lnTo>
                  <a:lnTo>
                    <a:pt x="714" y="831"/>
                  </a:lnTo>
                  <a:lnTo>
                    <a:pt x="715" y="831"/>
                  </a:lnTo>
                  <a:lnTo>
                    <a:pt x="716" y="832"/>
                  </a:lnTo>
                  <a:lnTo>
                    <a:pt x="717" y="833"/>
                  </a:lnTo>
                  <a:lnTo>
                    <a:pt x="717" y="836"/>
                  </a:lnTo>
                  <a:lnTo>
                    <a:pt x="719" y="840"/>
                  </a:lnTo>
                  <a:lnTo>
                    <a:pt x="717" y="844"/>
                  </a:lnTo>
                  <a:lnTo>
                    <a:pt x="716" y="847"/>
                  </a:lnTo>
                  <a:lnTo>
                    <a:pt x="715" y="851"/>
                  </a:lnTo>
                  <a:lnTo>
                    <a:pt x="713" y="852"/>
                  </a:lnTo>
                  <a:lnTo>
                    <a:pt x="712" y="853"/>
                  </a:lnTo>
                  <a:lnTo>
                    <a:pt x="710" y="853"/>
                  </a:lnTo>
                  <a:lnTo>
                    <a:pt x="704" y="853"/>
                  </a:lnTo>
                  <a:lnTo>
                    <a:pt x="701" y="853"/>
                  </a:lnTo>
                  <a:lnTo>
                    <a:pt x="699" y="854"/>
                  </a:lnTo>
                  <a:lnTo>
                    <a:pt x="694" y="857"/>
                  </a:lnTo>
                  <a:lnTo>
                    <a:pt x="691" y="858"/>
                  </a:lnTo>
                  <a:lnTo>
                    <a:pt x="690" y="858"/>
                  </a:lnTo>
                  <a:lnTo>
                    <a:pt x="689" y="859"/>
                  </a:lnTo>
                  <a:lnTo>
                    <a:pt x="689" y="860"/>
                  </a:lnTo>
                  <a:lnTo>
                    <a:pt x="689" y="862"/>
                  </a:lnTo>
                  <a:lnTo>
                    <a:pt x="690" y="863"/>
                  </a:lnTo>
                  <a:lnTo>
                    <a:pt x="691" y="864"/>
                  </a:lnTo>
                  <a:lnTo>
                    <a:pt x="694" y="866"/>
                  </a:lnTo>
                  <a:lnTo>
                    <a:pt x="694" y="869"/>
                  </a:lnTo>
                  <a:lnTo>
                    <a:pt x="695" y="872"/>
                  </a:lnTo>
                  <a:lnTo>
                    <a:pt x="694" y="877"/>
                  </a:lnTo>
                  <a:lnTo>
                    <a:pt x="689" y="888"/>
                  </a:lnTo>
                  <a:lnTo>
                    <a:pt x="688" y="892"/>
                  </a:lnTo>
                  <a:lnTo>
                    <a:pt x="687" y="893"/>
                  </a:lnTo>
                  <a:lnTo>
                    <a:pt x="687" y="895"/>
                  </a:lnTo>
                  <a:lnTo>
                    <a:pt x="686" y="895"/>
                  </a:lnTo>
                  <a:lnTo>
                    <a:pt x="677" y="897"/>
                  </a:lnTo>
                  <a:lnTo>
                    <a:pt x="675" y="898"/>
                  </a:lnTo>
                  <a:lnTo>
                    <a:pt x="674" y="901"/>
                  </a:lnTo>
                  <a:lnTo>
                    <a:pt x="674" y="904"/>
                  </a:lnTo>
                  <a:lnTo>
                    <a:pt x="675" y="906"/>
                  </a:lnTo>
                  <a:lnTo>
                    <a:pt x="675" y="909"/>
                  </a:lnTo>
                  <a:lnTo>
                    <a:pt x="674" y="910"/>
                  </a:lnTo>
                  <a:lnTo>
                    <a:pt x="673" y="912"/>
                  </a:lnTo>
                  <a:lnTo>
                    <a:pt x="673" y="914"/>
                  </a:lnTo>
                  <a:lnTo>
                    <a:pt x="674" y="914"/>
                  </a:lnTo>
                  <a:lnTo>
                    <a:pt x="676" y="917"/>
                  </a:lnTo>
                  <a:lnTo>
                    <a:pt x="674" y="918"/>
                  </a:lnTo>
                  <a:lnTo>
                    <a:pt x="674" y="921"/>
                  </a:lnTo>
                  <a:lnTo>
                    <a:pt x="675" y="923"/>
                  </a:lnTo>
                  <a:lnTo>
                    <a:pt x="676" y="924"/>
                  </a:lnTo>
                  <a:lnTo>
                    <a:pt x="677" y="925"/>
                  </a:lnTo>
                  <a:lnTo>
                    <a:pt x="680" y="927"/>
                  </a:lnTo>
                  <a:lnTo>
                    <a:pt x="682" y="928"/>
                  </a:lnTo>
                  <a:lnTo>
                    <a:pt x="683" y="929"/>
                  </a:lnTo>
                  <a:lnTo>
                    <a:pt x="696" y="928"/>
                  </a:lnTo>
                  <a:lnTo>
                    <a:pt x="701" y="929"/>
                  </a:lnTo>
                  <a:lnTo>
                    <a:pt x="702" y="929"/>
                  </a:lnTo>
                  <a:lnTo>
                    <a:pt x="706" y="928"/>
                  </a:lnTo>
                  <a:lnTo>
                    <a:pt x="707" y="928"/>
                  </a:lnTo>
                  <a:lnTo>
                    <a:pt x="708" y="927"/>
                  </a:lnTo>
                  <a:lnTo>
                    <a:pt x="709" y="925"/>
                  </a:lnTo>
                  <a:lnTo>
                    <a:pt x="709" y="924"/>
                  </a:lnTo>
                  <a:lnTo>
                    <a:pt x="710" y="921"/>
                  </a:lnTo>
                  <a:lnTo>
                    <a:pt x="713" y="911"/>
                  </a:lnTo>
                  <a:lnTo>
                    <a:pt x="714" y="909"/>
                  </a:lnTo>
                  <a:lnTo>
                    <a:pt x="723" y="895"/>
                  </a:lnTo>
                  <a:lnTo>
                    <a:pt x="726" y="892"/>
                  </a:lnTo>
                  <a:lnTo>
                    <a:pt x="734" y="889"/>
                  </a:lnTo>
                  <a:lnTo>
                    <a:pt x="736" y="888"/>
                  </a:lnTo>
                  <a:lnTo>
                    <a:pt x="739" y="886"/>
                  </a:lnTo>
                  <a:lnTo>
                    <a:pt x="739" y="885"/>
                  </a:lnTo>
                  <a:lnTo>
                    <a:pt x="740" y="885"/>
                  </a:lnTo>
                  <a:lnTo>
                    <a:pt x="743" y="883"/>
                  </a:lnTo>
                  <a:lnTo>
                    <a:pt x="743" y="882"/>
                  </a:lnTo>
                  <a:lnTo>
                    <a:pt x="745" y="873"/>
                  </a:lnTo>
                  <a:lnTo>
                    <a:pt x="745" y="871"/>
                  </a:lnTo>
                  <a:lnTo>
                    <a:pt x="743" y="865"/>
                  </a:lnTo>
                  <a:lnTo>
                    <a:pt x="742" y="857"/>
                  </a:lnTo>
                  <a:lnTo>
                    <a:pt x="742" y="857"/>
                  </a:lnTo>
                  <a:lnTo>
                    <a:pt x="742" y="856"/>
                  </a:lnTo>
                  <a:lnTo>
                    <a:pt x="741" y="856"/>
                  </a:lnTo>
                  <a:lnTo>
                    <a:pt x="741" y="853"/>
                  </a:lnTo>
                  <a:lnTo>
                    <a:pt x="742" y="851"/>
                  </a:lnTo>
                  <a:lnTo>
                    <a:pt x="743" y="850"/>
                  </a:lnTo>
                  <a:lnTo>
                    <a:pt x="745" y="847"/>
                  </a:lnTo>
                  <a:lnTo>
                    <a:pt x="745" y="846"/>
                  </a:lnTo>
                  <a:lnTo>
                    <a:pt x="747" y="844"/>
                  </a:lnTo>
                  <a:lnTo>
                    <a:pt x="751" y="841"/>
                  </a:lnTo>
                  <a:lnTo>
                    <a:pt x="752" y="840"/>
                  </a:lnTo>
                  <a:lnTo>
                    <a:pt x="755" y="838"/>
                  </a:lnTo>
                  <a:lnTo>
                    <a:pt x="764" y="833"/>
                  </a:lnTo>
                  <a:lnTo>
                    <a:pt x="771" y="832"/>
                  </a:lnTo>
                  <a:lnTo>
                    <a:pt x="773" y="832"/>
                  </a:lnTo>
                  <a:lnTo>
                    <a:pt x="774" y="832"/>
                  </a:lnTo>
                  <a:lnTo>
                    <a:pt x="775" y="833"/>
                  </a:lnTo>
                  <a:lnTo>
                    <a:pt x="778" y="834"/>
                  </a:lnTo>
                  <a:lnTo>
                    <a:pt x="778" y="834"/>
                  </a:lnTo>
                  <a:lnTo>
                    <a:pt x="780" y="833"/>
                  </a:lnTo>
                  <a:lnTo>
                    <a:pt x="782" y="833"/>
                  </a:lnTo>
                  <a:lnTo>
                    <a:pt x="784" y="836"/>
                  </a:lnTo>
                  <a:lnTo>
                    <a:pt x="785" y="833"/>
                  </a:lnTo>
                  <a:lnTo>
                    <a:pt x="786" y="832"/>
                  </a:lnTo>
                  <a:lnTo>
                    <a:pt x="788" y="830"/>
                  </a:lnTo>
                  <a:lnTo>
                    <a:pt x="788" y="828"/>
                  </a:lnTo>
                  <a:lnTo>
                    <a:pt x="788" y="826"/>
                  </a:lnTo>
                  <a:lnTo>
                    <a:pt x="790" y="825"/>
                  </a:lnTo>
                  <a:lnTo>
                    <a:pt x="791" y="824"/>
                  </a:lnTo>
                  <a:lnTo>
                    <a:pt x="790" y="824"/>
                  </a:lnTo>
                  <a:lnTo>
                    <a:pt x="787" y="823"/>
                  </a:lnTo>
                  <a:lnTo>
                    <a:pt x="786" y="821"/>
                  </a:lnTo>
                  <a:lnTo>
                    <a:pt x="785" y="818"/>
                  </a:lnTo>
                  <a:lnTo>
                    <a:pt x="785" y="814"/>
                  </a:lnTo>
                  <a:lnTo>
                    <a:pt x="786" y="808"/>
                  </a:lnTo>
                  <a:lnTo>
                    <a:pt x="786" y="806"/>
                  </a:lnTo>
                  <a:lnTo>
                    <a:pt x="786" y="805"/>
                  </a:lnTo>
                  <a:lnTo>
                    <a:pt x="785" y="802"/>
                  </a:lnTo>
                  <a:lnTo>
                    <a:pt x="784" y="801"/>
                  </a:lnTo>
                  <a:lnTo>
                    <a:pt x="784" y="800"/>
                  </a:lnTo>
                  <a:lnTo>
                    <a:pt x="784" y="800"/>
                  </a:lnTo>
                  <a:lnTo>
                    <a:pt x="785" y="794"/>
                  </a:lnTo>
                  <a:lnTo>
                    <a:pt x="787" y="787"/>
                  </a:lnTo>
                  <a:lnTo>
                    <a:pt x="785" y="787"/>
                  </a:lnTo>
                  <a:lnTo>
                    <a:pt x="782" y="786"/>
                  </a:lnTo>
                  <a:lnTo>
                    <a:pt x="779" y="784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7" y="779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3" y="778"/>
                  </a:lnTo>
                  <a:lnTo>
                    <a:pt x="769" y="775"/>
                  </a:lnTo>
                  <a:lnTo>
                    <a:pt x="765" y="773"/>
                  </a:lnTo>
                  <a:lnTo>
                    <a:pt x="764" y="772"/>
                  </a:lnTo>
                  <a:lnTo>
                    <a:pt x="764" y="772"/>
                  </a:lnTo>
                  <a:lnTo>
                    <a:pt x="762" y="769"/>
                  </a:lnTo>
                  <a:lnTo>
                    <a:pt x="760" y="768"/>
                  </a:lnTo>
                  <a:lnTo>
                    <a:pt x="759" y="768"/>
                  </a:lnTo>
                  <a:lnTo>
                    <a:pt x="756" y="767"/>
                  </a:lnTo>
                  <a:lnTo>
                    <a:pt x="748" y="766"/>
                  </a:lnTo>
                  <a:lnTo>
                    <a:pt x="746" y="765"/>
                  </a:lnTo>
                  <a:lnTo>
                    <a:pt x="742" y="762"/>
                  </a:lnTo>
                  <a:lnTo>
                    <a:pt x="740" y="760"/>
                  </a:lnTo>
                  <a:lnTo>
                    <a:pt x="741" y="758"/>
                  </a:lnTo>
                  <a:lnTo>
                    <a:pt x="741" y="756"/>
                  </a:lnTo>
                  <a:lnTo>
                    <a:pt x="739" y="754"/>
                  </a:lnTo>
                  <a:lnTo>
                    <a:pt x="738" y="752"/>
                  </a:lnTo>
                  <a:lnTo>
                    <a:pt x="738" y="748"/>
                  </a:lnTo>
                  <a:lnTo>
                    <a:pt x="739" y="745"/>
                  </a:lnTo>
                  <a:lnTo>
                    <a:pt x="742" y="741"/>
                  </a:lnTo>
                  <a:lnTo>
                    <a:pt x="746" y="737"/>
                  </a:lnTo>
                  <a:lnTo>
                    <a:pt x="747" y="735"/>
                  </a:lnTo>
                  <a:lnTo>
                    <a:pt x="748" y="734"/>
                  </a:lnTo>
                  <a:lnTo>
                    <a:pt x="748" y="733"/>
                  </a:lnTo>
                  <a:lnTo>
                    <a:pt x="747" y="730"/>
                  </a:lnTo>
                  <a:lnTo>
                    <a:pt x="746" y="726"/>
                  </a:lnTo>
                  <a:lnTo>
                    <a:pt x="746" y="725"/>
                  </a:lnTo>
                  <a:lnTo>
                    <a:pt x="747" y="721"/>
                  </a:lnTo>
                  <a:lnTo>
                    <a:pt x="748" y="719"/>
                  </a:lnTo>
                  <a:lnTo>
                    <a:pt x="749" y="717"/>
                  </a:lnTo>
                  <a:lnTo>
                    <a:pt x="752" y="715"/>
                  </a:lnTo>
                  <a:lnTo>
                    <a:pt x="754" y="712"/>
                  </a:lnTo>
                  <a:lnTo>
                    <a:pt x="755" y="710"/>
                  </a:lnTo>
                  <a:lnTo>
                    <a:pt x="755" y="709"/>
                  </a:lnTo>
                  <a:lnTo>
                    <a:pt x="758" y="703"/>
                  </a:lnTo>
                  <a:lnTo>
                    <a:pt x="759" y="700"/>
                  </a:lnTo>
                  <a:lnTo>
                    <a:pt x="766" y="691"/>
                  </a:lnTo>
                  <a:lnTo>
                    <a:pt x="769" y="687"/>
                  </a:lnTo>
                  <a:lnTo>
                    <a:pt x="774" y="682"/>
                  </a:lnTo>
                  <a:lnTo>
                    <a:pt x="779" y="680"/>
                  </a:lnTo>
                  <a:lnTo>
                    <a:pt x="785" y="680"/>
                  </a:lnTo>
                  <a:lnTo>
                    <a:pt x="787" y="680"/>
                  </a:lnTo>
                  <a:lnTo>
                    <a:pt x="788" y="680"/>
                  </a:lnTo>
                  <a:lnTo>
                    <a:pt x="788" y="681"/>
                  </a:lnTo>
                  <a:lnTo>
                    <a:pt x="788" y="682"/>
                  </a:lnTo>
                  <a:lnTo>
                    <a:pt x="790" y="683"/>
                  </a:lnTo>
                  <a:lnTo>
                    <a:pt x="792" y="682"/>
                  </a:lnTo>
                  <a:lnTo>
                    <a:pt x="793" y="682"/>
                  </a:lnTo>
                  <a:lnTo>
                    <a:pt x="794" y="681"/>
                  </a:lnTo>
                  <a:lnTo>
                    <a:pt x="795" y="682"/>
                  </a:lnTo>
                  <a:lnTo>
                    <a:pt x="799" y="681"/>
                  </a:lnTo>
                  <a:lnTo>
                    <a:pt x="800" y="681"/>
                  </a:lnTo>
                  <a:lnTo>
                    <a:pt x="800" y="683"/>
                  </a:lnTo>
                  <a:lnTo>
                    <a:pt x="798" y="684"/>
                  </a:lnTo>
                  <a:lnTo>
                    <a:pt x="794" y="683"/>
                  </a:lnTo>
                  <a:lnTo>
                    <a:pt x="793" y="683"/>
                  </a:lnTo>
                  <a:lnTo>
                    <a:pt x="794" y="686"/>
                  </a:lnTo>
                  <a:lnTo>
                    <a:pt x="794" y="687"/>
                  </a:lnTo>
                  <a:lnTo>
                    <a:pt x="792" y="687"/>
                  </a:lnTo>
                  <a:lnTo>
                    <a:pt x="791" y="688"/>
                  </a:lnTo>
                  <a:lnTo>
                    <a:pt x="792" y="689"/>
                  </a:lnTo>
                  <a:lnTo>
                    <a:pt x="793" y="690"/>
                  </a:lnTo>
                  <a:lnTo>
                    <a:pt x="798" y="693"/>
                  </a:lnTo>
                  <a:lnTo>
                    <a:pt x="803" y="695"/>
                  </a:lnTo>
                  <a:lnTo>
                    <a:pt x="804" y="695"/>
                  </a:lnTo>
                  <a:lnTo>
                    <a:pt x="805" y="697"/>
                  </a:lnTo>
                  <a:lnTo>
                    <a:pt x="806" y="697"/>
                  </a:lnTo>
                  <a:lnTo>
                    <a:pt x="806" y="697"/>
                  </a:lnTo>
                  <a:lnTo>
                    <a:pt x="807" y="697"/>
                  </a:lnTo>
                  <a:lnTo>
                    <a:pt x="808" y="697"/>
                  </a:lnTo>
                  <a:lnTo>
                    <a:pt x="812" y="700"/>
                  </a:lnTo>
                  <a:lnTo>
                    <a:pt x="813" y="700"/>
                  </a:lnTo>
                  <a:lnTo>
                    <a:pt x="838" y="701"/>
                  </a:lnTo>
                  <a:lnTo>
                    <a:pt x="839" y="702"/>
                  </a:lnTo>
                  <a:lnTo>
                    <a:pt x="844" y="704"/>
                  </a:lnTo>
                  <a:lnTo>
                    <a:pt x="844" y="706"/>
                  </a:lnTo>
                  <a:lnTo>
                    <a:pt x="843" y="706"/>
                  </a:lnTo>
                  <a:lnTo>
                    <a:pt x="844" y="707"/>
                  </a:lnTo>
                  <a:lnTo>
                    <a:pt x="844" y="708"/>
                  </a:lnTo>
                  <a:lnTo>
                    <a:pt x="844" y="709"/>
                  </a:lnTo>
                  <a:lnTo>
                    <a:pt x="844" y="712"/>
                  </a:lnTo>
                  <a:lnTo>
                    <a:pt x="845" y="713"/>
                  </a:lnTo>
                  <a:lnTo>
                    <a:pt x="846" y="714"/>
                  </a:lnTo>
                  <a:lnTo>
                    <a:pt x="847" y="715"/>
                  </a:lnTo>
                  <a:lnTo>
                    <a:pt x="850" y="717"/>
                  </a:lnTo>
                  <a:lnTo>
                    <a:pt x="851" y="720"/>
                  </a:lnTo>
                  <a:lnTo>
                    <a:pt x="851" y="722"/>
                  </a:lnTo>
                  <a:lnTo>
                    <a:pt x="847" y="723"/>
                  </a:lnTo>
                  <a:lnTo>
                    <a:pt x="849" y="725"/>
                  </a:lnTo>
                  <a:lnTo>
                    <a:pt x="851" y="725"/>
                  </a:lnTo>
                  <a:lnTo>
                    <a:pt x="852" y="726"/>
                  </a:lnTo>
                  <a:lnTo>
                    <a:pt x="852" y="727"/>
                  </a:lnTo>
                  <a:lnTo>
                    <a:pt x="852" y="728"/>
                  </a:lnTo>
                  <a:lnTo>
                    <a:pt x="851" y="729"/>
                  </a:lnTo>
                  <a:lnTo>
                    <a:pt x="850" y="729"/>
                  </a:lnTo>
                  <a:lnTo>
                    <a:pt x="850" y="730"/>
                  </a:lnTo>
                  <a:lnTo>
                    <a:pt x="851" y="732"/>
                  </a:lnTo>
                  <a:lnTo>
                    <a:pt x="856" y="739"/>
                  </a:lnTo>
                  <a:lnTo>
                    <a:pt x="857" y="739"/>
                  </a:lnTo>
                  <a:lnTo>
                    <a:pt x="858" y="740"/>
                  </a:lnTo>
                  <a:lnTo>
                    <a:pt x="860" y="741"/>
                  </a:lnTo>
                  <a:lnTo>
                    <a:pt x="863" y="743"/>
                  </a:lnTo>
                  <a:lnTo>
                    <a:pt x="864" y="743"/>
                  </a:lnTo>
                  <a:lnTo>
                    <a:pt x="865" y="745"/>
                  </a:lnTo>
                  <a:lnTo>
                    <a:pt x="866" y="745"/>
                  </a:lnTo>
                  <a:lnTo>
                    <a:pt x="870" y="745"/>
                  </a:lnTo>
                  <a:lnTo>
                    <a:pt x="871" y="746"/>
                  </a:lnTo>
                  <a:lnTo>
                    <a:pt x="875" y="748"/>
                  </a:lnTo>
                  <a:lnTo>
                    <a:pt x="876" y="748"/>
                  </a:lnTo>
                  <a:lnTo>
                    <a:pt x="876" y="749"/>
                  </a:lnTo>
                  <a:lnTo>
                    <a:pt x="878" y="749"/>
                  </a:lnTo>
                  <a:lnTo>
                    <a:pt x="878" y="748"/>
                  </a:lnTo>
                  <a:lnTo>
                    <a:pt x="879" y="747"/>
                  </a:lnTo>
                  <a:lnTo>
                    <a:pt x="879" y="746"/>
                  </a:lnTo>
                  <a:lnTo>
                    <a:pt x="880" y="742"/>
                  </a:lnTo>
                  <a:lnTo>
                    <a:pt x="880" y="741"/>
                  </a:lnTo>
                  <a:lnTo>
                    <a:pt x="879" y="739"/>
                  </a:lnTo>
                  <a:lnTo>
                    <a:pt x="879" y="737"/>
                  </a:lnTo>
                  <a:lnTo>
                    <a:pt x="880" y="735"/>
                  </a:lnTo>
                  <a:lnTo>
                    <a:pt x="880" y="733"/>
                  </a:lnTo>
                  <a:lnTo>
                    <a:pt x="882" y="732"/>
                  </a:lnTo>
                  <a:lnTo>
                    <a:pt x="883" y="727"/>
                  </a:lnTo>
                  <a:lnTo>
                    <a:pt x="885" y="726"/>
                  </a:lnTo>
                  <a:lnTo>
                    <a:pt x="886" y="725"/>
                  </a:lnTo>
                  <a:lnTo>
                    <a:pt x="888" y="721"/>
                  </a:lnTo>
                  <a:lnTo>
                    <a:pt x="889" y="720"/>
                  </a:lnTo>
                  <a:lnTo>
                    <a:pt x="889" y="719"/>
                  </a:lnTo>
                  <a:lnTo>
                    <a:pt x="889" y="717"/>
                  </a:lnTo>
                  <a:lnTo>
                    <a:pt x="889" y="716"/>
                  </a:lnTo>
                  <a:lnTo>
                    <a:pt x="889" y="715"/>
                  </a:lnTo>
                  <a:lnTo>
                    <a:pt x="888" y="715"/>
                  </a:lnTo>
                  <a:lnTo>
                    <a:pt x="883" y="703"/>
                  </a:lnTo>
                  <a:lnTo>
                    <a:pt x="878" y="696"/>
                  </a:lnTo>
                  <a:lnTo>
                    <a:pt x="877" y="696"/>
                  </a:lnTo>
                  <a:lnTo>
                    <a:pt x="876" y="695"/>
                  </a:lnTo>
                  <a:lnTo>
                    <a:pt x="875" y="694"/>
                  </a:lnTo>
                  <a:lnTo>
                    <a:pt x="872" y="690"/>
                  </a:lnTo>
                  <a:lnTo>
                    <a:pt x="870" y="688"/>
                  </a:lnTo>
                  <a:lnTo>
                    <a:pt x="869" y="687"/>
                  </a:lnTo>
                  <a:lnTo>
                    <a:pt x="867" y="686"/>
                  </a:lnTo>
                  <a:lnTo>
                    <a:pt x="865" y="684"/>
                  </a:lnTo>
                  <a:lnTo>
                    <a:pt x="859" y="681"/>
                  </a:lnTo>
                  <a:lnTo>
                    <a:pt x="853" y="675"/>
                  </a:lnTo>
                  <a:lnTo>
                    <a:pt x="853" y="670"/>
                  </a:lnTo>
                  <a:lnTo>
                    <a:pt x="852" y="668"/>
                  </a:lnTo>
                  <a:lnTo>
                    <a:pt x="851" y="668"/>
                  </a:lnTo>
                  <a:lnTo>
                    <a:pt x="851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47" y="667"/>
                  </a:lnTo>
                  <a:lnTo>
                    <a:pt x="847" y="664"/>
                  </a:lnTo>
                  <a:lnTo>
                    <a:pt x="844" y="662"/>
                  </a:lnTo>
                  <a:lnTo>
                    <a:pt x="838" y="661"/>
                  </a:lnTo>
                  <a:lnTo>
                    <a:pt x="832" y="657"/>
                  </a:lnTo>
                  <a:lnTo>
                    <a:pt x="824" y="654"/>
                  </a:lnTo>
                  <a:lnTo>
                    <a:pt x="823" y="654"/>
                  </a:lnTo>
                  <a:lnTo>
                    <a:pt x="817" y="651"/>
                  </a:lnTo>
                  <a:lnTo>
                    <a:pt x="813" y="650"/>
                  </a:lnTo>
                  <a:lnTo>
                    <a:pt x="812" y="649"/>
                  </a:lnTo>
                  <a:lnTo>
                    <a:pt x="811" y="649"/>
                  </a:lnTo>
                  <a:lnTo>
                    <a:pt x="806" y="643"/>
                  </a:lnTo>
                  <a:lnTo>
                    <a:pt x="805" y="641"/>
                  </a:lnTo>
                  <a:lnTo>
                    <a:pt x="803" y="641"/>
                  </a:lnTo>
                  <a:lnTo>
                    <a:pt x="799" y="636"/>
                  </a:lnTo>
                  <a:lnTo>
                    <a:pt x="797" y="634"/>
                  </a:lnTo>
                  <a:lnTo>
                    <a:pt x="791" y="629"/>
                  </a:lnTo>
                  <a:lnTo>
                    <a:pt x="779" y="624"/>
                  </a:lnTo>
                  <a:lnTo>
                    <a:pt x="767" y="619"/>
                  </a:lnTo>
                  <a:lnTo>
                    <a:pt x="766" y="618"/>
                  </a:lnTo>
                  <a:lnTo>
                    <a:pt x="765" y="618"/>
                  </a:lnTo>
                  <a:lnTo>
                    <a:pt x="764" y="617"/>
                  </a:lnTo>
                  <a:lnTo>
                    <a:pt x="746" y="611"/>
                  </a:lnTo>
                  <a:lnTo>
                    <a:pt x="742" y="609"/>
                  </a:lnTo>
                  <a:lnTo>
                    <a:pt x="741" y="608"/>
                  </a:lnTo>
                  <a:lnTo>
                    <a:pt x="740" y="606"/>
                  </a:lnTo>
                  <a:lnTo>
                    <a:pt x="735" y="605"/>
                  </a:lnTo>
                  <a:lnTo>
                    <a:pt x="723" y="599"/>
                  </a:lnTo>
                  <a:lnTo>
                    <a:pt x="709" y="593"/>
                  </a:lnTo>
                  <a:lnTo>
                    <a:pt x="709" y="592"/>
                  </a:lnTo>
                  <a:lnTo>
                    <a:pt x="708" y="591"/>
                  </a:lnTo>
                  <a:lnTo>
                    <a:pt x="702" y="589"/>
                  </a:lnTo>
                  <a:lnTo>
                    <a:pt x="697" y="586"/>
                  </a:lnTo>
                  <a:lnTo>
                    <a:pt x="696" y="584"/>
                  </a:lnTo>
                  <a:lnTo>
                    <a:pt x="694" y="582"/>
                  </a:lnTo>
                  <a:lnTo>
                    <a:pt x="694" y="578"/>
                  </a:lnTo>
                  <a:lnTo>
                    <a:pt x="694" y="573"/>
                  </a:lnTo>
                  <a:lnTo>
                    <a:pt x="694" y="571"/>
                  </a:lnTo>
                  <a:lnTo>
                    <a:pt x="695" y="569"/>
                  </a:lnTo>
                  <a:lnTo>
                    <a:pt x="703" y="564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09" y="558"/>
                  </a:lnTo>
                  <a:lnTo>
                    <a:pt x="710" y="558"/>
                  </a:lnTo>
                  <a:lnTo>
                    <a:pt x="713" y="557"/>
                  </a:lnTo>
                  <a:lnTo>
                    <a:pt x="714" y="556"/>
                  </a:lnTo>
                  <a:lnTo>
                    <a:pt x="715" y="554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0"/>
                  </a:lnTo>
                  <a:lnTo>
                    <a:pt x="715" y="546"/>
                  </a:lnTo>
                  <a:lnTo>
                    <a:pt x="715" y="544"/>
                  </a:lnTo>
                  <a:lnTo>
                    <a:pt x="715" y="544"/>
                  </a:lnTo>
                  <a:lnTo>
                    <a:pt x="714" y="544"/>
                  </a:lnTo>
                  <a:lnTo>
                    <a:pt x="712" y="540"/>
                  </a:lnTo>
                  <a:lnTo>
                    <a:pt x="709" y="540"/>
                  </a:lnTo>
                  <a:lnTo>
                    <a:pt x="709" y="539"/>
                  </a:lnTo>
                  <a:lnTo>
                    <a:pt x="703" y="538"/>
                  </a:lnTo>
                  <a:lnTo>
                    <a:pt x="684" y="540"/>
                  </a:lnTo>
                  <a:lnTo>
                    <a:pt x="671" y="539"/>
                  </a:lnTo>
                  <a:lnTo>
                    <a:pt x="661" y="541"/>
                  </a:lnTo>
                  <a:lnTo>
                    <a:pt x="657" y="541"/>
                  </a:lnTo>
                  <a:lnTo>
                    <a:pt x="648" y="539"/>
                  </a:lnTo>
                  <a:lnTo>
                    <a:pt x="638" y="539"/>
                  </a:lnTo>
                  <a:lnTo>
                    <a:pt x="637" y="539"/>
                  </a:lnTo>
                  <a:lnTo>
                    <a:pt x="636" y="539"/>
                  </a:lnTo>
                  <a:lnTo>
                    <a:pt x="635" y="538"/>
                  </a:lnTo>
                  <a:lnTo>
                    <a:pt x="631" y="535"/>
                  </a:lnTo>
                  <a:lnTo>
                    <a:pt x="630" y="535"/>
                  </a:lnTo>
                  <a:lnTo>
                    <a:pt x="629" y="534"/>
                  </a:lnTo>
                  <a:lnTo>
                    <a:pt x="628" y="532"/>
                  </a:lnTo>
                  <a:lnTo>
                    <a:pt x="626" y="531"/>
                  </a:lnTo>
                  <a:lnTo>
                    <a:pt x="623" y="530"/>
                  </a:lnTo>
                  <a:lnTo>
                    <a:pt x="617" y="528"/>
                  </a:lnTo>
                  <a:lnTo>
                    <a:pt x="613" y="527"/>
                  </a:lnTo>
                  <a:lnTo>
                    <a:pt x="611" y="525"/>
                  </a:lnTo>
                  <a:lnTo>
                    <a:pt x="610" y="524"/>
                  </a:lnTo>
                  <a:lnTo>
                    <a:pt x="609" y="524"/>
                  </a:lnTo>
                  <a:lnTo>
                    <a:pt x="609" y="524"/>
                  </a:lnTo>
                  <a:lnTo>
                    <a:pt x="608" y="524"/>
                  </a:lnTo>
                  <a:lnTo>
                    <a:pt x="606" y="521"/>
                  </a:lnTo>
                  <a:lnTo>
                    <a:pt x="606" y="520"/>
                  </a:lnTo>
                  <a:lnTo>
                    <a:pt x="606" y="515"/>
                  </a:lnTo>
                  <a:lnTo>
                    <a:pt x="605" y="515"/>
                  </a:lnTo>
                  <a:lnTo>
                    <a:pt x="604" y="514"/>
                  </a:lnTo>
                  <a:lnTo>
                    <a:pt x="600" y="513"/>
                  </a:lnTo>
                  <a:lnTo>
                    <a:pt x="597" y="512"/>
                  </a:lnTo>
                  <a:lnTo>
                    <a:pt x="593" y="509"/>
                  </a:lnTo>
                  <a:lnTo>
                    <a:pt x="584" y="500"/>
                  </a:lnTo>
                  <a:lnTo>
                    <a:pt x="580" y="494"/>
                  </a:lnTo>
                  <a:lnTo>
                    <a:pt x="579" y="492"/>
                  </a:lnTo>
                  <a:lnTo>
                    <a:pt x="573" y="488"/>
                  </a:lnTo>
                  <a:lnTo>
                    <a:pt x="569" y="485"/>
                  </a:lnTo>
                  <a:lnTo>
                    <a:pt x="557" y="472"/>
                  </a:lnTo>
                  <a:lnTo>
                    <a:pt x="557" y="470"/>
                  </a:lnTo>
                  <a:lnTo>
                    <a:pt x="557" y="469"/>
                  </a:lnTo>
                  <a:lnTo>
                    <a:pt x="552" y="461"/>
                  </a:lnTo>
                  <a:lnTo>
                    <a:pt x="551" y="459"/>
                  </a:lnTo>
                  <a:lnTo>
                    <a:pt x="549" y="452"/>
                  </a:lnTo>
                  <a:lnTo>
                    <a:pt x="545" y="441"/>
                  </a:lnTo>
                  <a:lnTo>
                    <a:pt x="543" y="430"/>
                  </a:lnTo>
                  <a:lnTo>
                    <a:pt x="541" y="422"/>
                  </a:lnTo>
                  <a:lnTo>
                    <a:pt x="540" y="417"/>
                  </a:lnTo>
                  <a:lnTo>
                    <a:pt x="538" y="413"/>
                  </a:lnTo>
                  <a:lnTo>
                    <a:pt x="537" y="411"/>
                  </a:lnTo>
                  <a:lnTo>
                    <a:pt x="536" y="410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4" y="403"/>
                  </a:lnTo>
                  <a:lnTo>
                    <a:pt x="524" y="376"/>
                  </a:lnTo>
                  <a:lnTo>
                    <a:pt x="524" y="374"/>
                  </a:lnTo>
                  <a:lnTo>
                    <a:pt x="524" y="374"/>
                  </a:lnTo>
                  <a:lnTo>
                    <a:pt x="523" y="372"/>
                  </a:lnTo>
                  <a:lnTo>
                    <a:pt x="521" y="372"/>
                  </a:lnTo>
                  <a:lnTo>
                    <a:pt x="520" y="371"/>
                  </a:lnTo>
                  <a:lnTo>
                    <a:pt x="519" y="370"/>
                  </a:lnTo>
                  <a:lnTo>
                    <a:pt x="518" y="369"/>
                  </a:lnTo>
                  <a:lnTo>
                    <a:pt x="517" y="368"/>
                  </a:lnTo>
                  <a:lnTo>
                    <a:pt x="517" y="366"/>
                  </a:lnTo>
                  <a:lnTo>
                    <a:pt x="515" y="366"/>
                  </a:lnTo>
                  <a:lnTo>
                    <a:pt x="514" y="366"/>
                  </a:lnTo>
                  <a:lnTo>
                    <a:pt x="514" y="368"/>
                  </a:lnTo>
                  <a:lnTo>
                    <a:pt x="513" y="369"/>
                  </a:lnTo>
                  <a:lnTo>
                    <a:pt x="511" y="368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495" y="358"/>
                  </a:lnTo>
                  <a:lnTo>
                    <a:pt x="473" y="339"/>
                  </a:lnTo>
                  <a:lnTo>
                    <a:pt x="473" y="338"/>
                  </a:lnTo>
                  <a:lnTo>
                    <a:pt x="472" y="337"/>
                  </a:lnTo>
                  <a:lnTo>
                    <a:pt x="467" y="335"/>
                  </a:lnTo>
                  <a:lnTo>
                    <a:pt x="465" y="332"/>
                  </a:lnTo>
                  <a:lnTo>
                    <a:pt x="463" y="331"/>
                  </a:lnTo>
                  <a:lnTo>
                    <a:pt x="460" y="331"/>
                  </a:lnTo>
                  <a:lnTo>
                    <a:pt x="456" y="330"/>
                  </a:lnTo>
                  <a:lnTo>
                    <a:pt x="454" y="329"/>
                  </a:lnTo>
                  <a:lnTo>
                    <a:pt x="452" y="327"/>
                  </a:lnTo>
                  <a:lnTo>
                    <a:pt x="450" y="325"/>
                  </a:lnTo>
                  <a:lnTo>
                    <a:pt x="446" y="318"/>
                  </a:lnTo>
                  <a:lnTo>
                    <a:pt x="443" y="318"/>
                  </a:lnTo>
                  <a:lnTo>
                    <a:pt x="441" y="316"/>
                  </a:lnTo>
                  <a:lnTo>
                    <a:pt x="439" y="314"/>
                  </a:lnTo>
                  <a:lnTo>
                    <a:pt x="437" y="311"/>
                  </a:lnTo>
                  <a:lnTo>
                    <a:pt x="434" y="307"/>
                  </a:lnTo>
                  <a:lnTo>
                    <a:pt x="433" y="305"/>
                  </a:lnTo>
                  <a:lnTo>
                    <a:pt x="430" y="301"/>
                  </a:lnTo>
                  <a:lnTo>
                    <a:pt x="429" y="298"/>
                  </a:lnTo>
                  <a:lnTo>
                    <a:pt x="429" y="296"/>
                  </a:lnTo>
                  <a:lnTo>
                    <a:pt x="428" y="293"/>
                  </a:lnTo>
                  <a:lnTo>
                    <a:pt x="427" y="291"/>
                  </a:lnTo>
                  <a:lnTo>
                    <a:pt x="427" y="290"/>
                  </a:lnTo>
                  <a:lnTo>
                    <a:pt x="427" y="287"/>
                  </a:lnTo>
                  <a:lnTo>
                    <a:pt x="424" y="278"/>
                  </a:lnTo>
                  <a:lnTo>
                    <a:pt x="423" y="272"/>
                  </a:lnTo>
                  <a:lnTo>
                    <a:pt x="424" y="265"/>
                  </a:lnTo>
                  <a:lnTo>
                    <a:pt x="424" y="264"/>
                  </a:lnTo>
                  <a:lnTo>
                    <a:pt x="423" y="262"/>
                  </a:lnTo>
                  <a:lnTo>
                    <a:pt x="422" y="261"/>
                  </a:lnTo>
                  <a:lnTo>
                    <a:pt x="422" y="259"/>
                  </a:lnTo>
                  <a:lnTo>
                    <a:pt x="421" y="254"/>
                  </a:lnTo>
                  <a:lnTo>
                    <a:pt x="422" y="249"/>
                  </a:lnTo>
                  <a:lnTo>
                    <a:pt x="423" y="242"/>
                  </a:lnTo>
                  <a:lnTo>
                    <a:pt x="423" y="241"/>
                  </a:lnTo>
                  <a:lnTo>
                    <a:pt x="424" y="240"/>
                  </a:lnTo>
                  <a:lnTo>
                    <a:pt x="426" y="240"/>
                  </a:lnTo>
                  <a:lnTo>
                    <a:pt x="427" y="241"/>
                  </a:lnTo>
                  <a:lnTo>
                    <a:pt x="429" y="242"/>
                  </a:lnTo>
                  <a:lnTo>
                    <a:pt x="429" y="244"/>
                  </a:lnTo>
                  <a:lnTo>
                    <a:pt x="432" y="245"/>
                  </a:lnTo>
                  <a:lnTo>
                    <a:pt x="433" y="245"/>
                  </a:lnTo>
                  <a:lnTo>
                    <a:pt x="434" y="244"/>
                  </a:lnTo>
                  <a:lnTo>
                    <a:pt x="435" y="242"/>
                  </a:lnTo>
                  <a:lnTo>
                    <a:pt x="434" y="242"/>
                  </a:lnTo>
                  <a:lnTo>
                    <a:pt x="434" y="241"/>
                  </a:lnTo>
                  <a:lnTo>
                    <a:pt x="433" y="241"/>
                  </a:lnTo>
                  <a:lnTo>
                    <a:pt x="434" y="240"/>
                  </a:lnTo>
                  <a:lnTo>
                    <a:pt x="434" y="239"/>
                  </a:lnTo>
                  <a:lnTo>
                    <a:pt x="433" y="238"/>
                  </a:lnTo>
                  <a:lnTo>
                    <a:pt x="433" y="237"/>
                  </a:lnTo>
                  <a:lnTo>
                    <a:pt x="434" y="235"/>
                  </a:lnTo>
                  <a:lnTo>
                    <a:pt x="434" y="234"/>
                  </a:lnTo>
                  <a:lnTo>
                    <a:pt x="434" y="233"/>
                  </a:lnTo>
                  <a:lnTo>
                    <a:pt x="435" y="233"/>
                  </a:lnTo>
                  <a:lnTo>
                    <a:pt x="436" y="233"/>
                  </a:lnTo>
                  <a:lnTo>
                    <a:pt x="436" y="234"/>
                  </a:lnTo>
                  <a:lnTo>
                    <a:pt x="436" y="235"/>
                  </a:lnTo>
                  <a:lnTo>
                    <a:pt x="435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6" y="242"/>
                  </a:lnTo>
                  <a:lnTo>
                    <a:pt x="439" y="239"/>
                  </a:lnTo>
                  <a:lnTo>
                    <a:pt x="439" y="238"/>
                  </a:lnTo>
                  <a:lnTo>
                    <a:pt x="439" y="235"/>
                  </a:lnTo>
                  <a:lnTo>
                    <a:pt x="440" y="232"/>
                  </a:lnTo>
                  <a:lnTo>
                    <a:pt x="440" y="231"/>
                  </a:lnTo>
                  <a:lnTo>
                    <a:pt x="441" y="231"/>
                  </a:lnTo>
                  <a:lnTo>
                    <a:pt x="441" y="231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2" y="228"/>
                  </a:lnTo>
                  <a:lnTo>
                    <a:pt x="442" y="227"/>
                  </a:lnTo>
                  <a:lnTo>
                    <a:pt x="442" y="226"/>
                  </a:lnTo>
                  <a:lnTo>
                    <a:pt x="441" y="225"/>
                  </a:lnTo>
                  <a:lnTo>
                    <a:pt x="440" y="225"/>
                  </a:lnTo>
                  <a:lnTo>
                    <a:pt x="439" y="225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6" y="222"/>
                  </a:lnTo>
                  <a:lnTo>
                    <a:pt x="435" y="221"/>
                  </a:lnTo>
                  <a:lnTo>
                    <a:pt x="434" y="220"/>
                  </a:lnTo>
                  <a:lnTo>
                    <a:pt x="434" y="219"/>
                  </a:lnTo>
                  <a:lnTo>
                    <a:pt x="433" y="218"/>
                  </a:lnTo>
                  <a:lnTo>
                    <a:pt x="432" y="218"/>
                  </a:lnTo>
                  <a:lnTo>
                    <a:pt x="432" y="219"/>
                  </a:lnTo>
                  <a:lnTo>
                    <a:pt x="430" y="218"/>
                  </a:lnTo>
                  <a:lnTo>
                    <a:pt x="429" y="216"/>
                  </a:lnTo>
                  <a:lnTo>
                    <a:pt x="428" y="215"/>
                  </a:lnTo>
                  <a:lnTo>
                    <a:pt x="426" y="215"/>
                  </a:lnTo>
                  <a:lnTo>
                    <a:pt x="424" y="214"/>
                  </a:lnTo>
                  <a:lnTo>
                    <a:pt x="426" y="212"/>
                  </a:lnTo>
                  <a:lnTo>
                    <a:pt x="427" y="212"/>
                  </a:lnTo>
                  <a:lnTo>
                    <a:pt x="428" y="213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7" y="203"/>
                  </a:lnTo>
                  <a:lnTo>
                    <a:pt x="426" y="202"/>
                  </a:lnTo>
                  <a:lnTo>
                    <a:pt x="426" y="201"/>
                  </a:lnTo>
                  <a:lnTo>
                    <a:pt x="426" y="200"/>
                  </a:lnTo>
                  <a:lnTo>
                    <a:pt x="424" y="200"/>
                  </a:lnTo>
                  <a:lnTo>
                    <a:pt x="423" y="201"/>
                  </a:lnTo>
                  <a:lnTo>
                    <a:pt x="422" y="202"/>
                  </a:lnTo>
                  <a:lnTo>
                    <a:pt x="423" y="202"/>
                  </a:lnTo>
                  <a:lnTo>
                    <a:pt x="421" y="202"/>
                  </a:lnTo>
                  <a:lnTo>
                    <a:pt x="420" y="202"/>
                  </a:lnTo>
                  <a:lnTo>
                    <a:pt x="420" y="201"/>
                  </a:lnTo>
                  <a:lnTo>
                    <a:pt x="420" y="200"/>
                  </a:lnTo>
                  <a:lnTo>
                    <a:pt x="419" y="199"/>
                  </a:lnTo>
                  <a:lnTo>
                    <a:pt x="419" y="198"/>
                  </a:lnTo>
                  <a:lnTo>
                    <a:pt x="420" y="198"/>
                  </a:lnTo>
                  <a:lnTo>
                    <a:pt x="419" y="195"/>
                  </a:lnTo>
                  <a:lnTo>
                    <a:pt x="420" y="194"/>
                  </a:lnTo>
                  <a:lnTo>
                    <a:pt x="419" y="193"/>
                  </a:lnTo>
                  <a:lnTo>
                    <a:pt x="417" y="192"/>
                  </a:lnTo>
                  <a:lnTo>
                    <a:pt x="417" y="193"/>
                  </a:lnTo>
                  <a:lnTo>
                    <a:pt x="417" y="194"/>
                  </a:lnTo>
                  <a:lnTo>
                    <a:pt x="417" y="196"/>
                  </a:lnTo>
                  <a:lnTo>
                    <a:pt x="416" y="196"/>
                  </a:lnTo>
                  <a:lnTo>
                    <a:pt x="415" y="196"/>
                  </a:lnTo>
                  <a:lnTo>
                    <a:pt x="415" y="194"/>
                  </a:lnTo>
                  <a:lnTo>
                    <a:pt x="414" y="193"/>
                  </a:lnTo>
                  <a:lnTo>
                    <a:pt x="414" y="190"/>
                  </a:lnTo>
                  <a:lnTo>
                    <a:pt x="415" y="190"/>
                  </a:lnTo>
                  <a:lnTo>
                    <a:pt x="416" y="192"/>
                  </a:lnTo>
                  <a:lnTo>
                    <a:pt x="419" y="190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6"/>
                  </a:lnTo>
                  <a:lnTo>
                    <a:pt x="421" y="186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2"/>
                  </a:lnTo>
                  <a:lnTo>
                    <a:pt x="422" y="181"/>
                  </a:lnTo>
                  <a:lnTo>
                    <a:pt x="421" y="181"/>
                  </a:lnTo>
                  <a:lnTo>
                    <a:pt x="421" y="180"/>
                  </a:lnTo>
                  <a:lnTo>
                    <a:pt x="421" y="179"/>
                  </a:lnTo>
                  <a:lnTo>
                    <a:pt x="422" y="177"/>
                  </a:lnTo>
                  <a:lnTo>
                    <a:pt x="422" y="176"/>
                  </a:lnTo>
                  <a:lnTo>
                    <a:pt x="423" y="174"/>
                  </a:lnTo>
                  <a:lnTo>
                    <a:pt x="426" y="172"/>
                  </a:lnTo>
                  <a:lnTo>
                    <a:pt x="429" y="170"/>
                  </a:lnTo>
                  <a:lnTo>
                    <a:pt x="432" y="170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5" y="170"/>
                  </a:lnTo>
                  <a:lnTo>
                    <a:pt x="433" y="169"/>
                  </a:lnTo>
                  <a:lnTo>
                    <a:pt x="432" y="168"/>
                  </a:lnTo>
                  <a:lnTo>
                    <a:pt x="433" y="167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6" y="168"/>
                  </a:lnTo>
                  <a:lnTo>
                    <a:pt x="437" y="166"/>
                  </a:lnTo>
                  <a:lnTo>
                    <a:pt x="439" y="163"/>
                  </a:lnTo>
                  <a:lnTo>
                    <a:pt x="440" y="163"/>
                  </a:lnTo>
                  <a:lnTo>
                    <a:pt x="441" y="164"/>
                  </a:lnTo>
                  <a:lnTo>
                    <a:pt x="441" y="166"/>
                  </a:lnTo>
                  <a:lnTo>
                    <a:pt x="442" y="167"/>
                  </a:lnTo>
                  <a:lnTo>
                    <a:pt x="443" y="167"/>
                  </a:lnTo>
                  <a:lnTo>
                    <a:pt x="445" y="166"/>
                  </a:lnTo>
                  <a:lnTo>
                    <a:pt x="446" y="164"/>
                  </a:lnTo>
                  <a:lnTo>
                    <a:pt x="446" y="167"/>
                  </a:lnTo>
                  <a:lnTo>
                    <a:pt x="445" y="167"/>
                  </a:lnTo>
                  <a:lnTo>
                    <a:pt x="443" y="168"/>
                  </a:lnTo>
                  <a:lnTo>
                    <a:pt x="442" y="168"/>
                  </a:lnTo>
                  <a:lnTo>
                    <a:pt x="441" y="169"/>
                  </a:lnTo>
                  <a:lnTo>
                    <a:pt x="441" y="170"/>
                  </a:lnTo>
                  <a:lnTo>
                    <a:pt x="441" y="172"/>
                  </a:lnTo>
                  <a:lnTo>
                    <a:pt x="440" y="172"/>
                  </a:lnTo>
                  <a:lnTo>
                    <a:pt x="440" y="170"/>
                  </a:lnTo>
                  <a:lnTo>
                    <a:pt x="439" y="170"/>
                  </a:lnTo>
                  <a:lnTo>
                    <a:pt x="439" y="170"/>
                  </a:lnTo>
                  <a:lnTo>
                    <a:pt x="439" y="172"/>
                  </a:lnTo>
                  <a:lnTo>
                    <a:pt x="439" y="173"/>
                  </a:lnTo>
                  <a:lnTo>
                    <a:pt x="437" y="172"/>
                  </a:lnTo>
                  <a:lnTo>
                    <a:pt x="436" y="173"/>
                  </a:lnTo>
                  <a:lnTo>
                    <a:pt x="435" y="173"/>
                  </a:lnTo>
                  <a:lnTo>
                    <a:pt x="436" y="174"/>
                  </a:lnTo>
                  <a:lnTo>
                    <a:pt x="435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7" y="175"/>
                  </a:lnTo>
                  <a:lnTo>
                    <a:pt x="439" y="174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8" y="172"/>
                  </a:lnTo>
                  <a:lnTo>
                    <a:pt x="461" y="164"/>
                  </a:lnTo>
                  <a:lnTo>
                    <a:pt x="473" y="156"/>
                  </a:lnTo>
                  <a:lnTo>
                    <a:pt x="476" y="156"/>
                  </a:lnTo>
                  <a:lnTo>
                    <a:pt x="482" y="156"/>
                  </a:lnTo>
                  <a:lnTo>
                    <a:pt x="484" y="155"/>
                  </a:lnTo>
                  <a:lnTo>
                    <a:pt x="485" y="154"/>
                  </a:lnTo>
                  <a:lnTo>
                    <a:pt x="486" y="153"/>
                  </a:lnTo>
                  <a:lnTo>
                    <a:pt x="488" y="150"/>
                  </a:lnTo>
                  <a:lnTo>
                    <a:pt x="489" y="148"/>
                  </a:lnTo>
                  <a:lnTo>
                    <a:pt x="486" y="149"/>
                  </a:lnTo>
                  <a:lnTo>
                    <a:pt x="485" y="150"/>
                  </a:lnTo>
                  <a:lnTo>
                    <a:pt x="484" y="149"/>
                  </a:lnTo>
                  <a:lnTo>
                    <a:pt x="482" y="147"/>
                  </a:lnTo>
                  <a:lnTo>
                    <a:pt x="484" y="146"/>
                  </a:lnTo>
                  <a:lnTo>
                    <a:pt x="485" y="146"/>
                  </a:lnTo>
                  <a:lnTo>
                    <a:pt x="487" y="146"/>
                  </a:lnTo>
                  <a:lnTo>
                    <a:pt x="487" y="144"/>
                  </a:lnTo>
                  <a:lnTo>
                    <a:pt x="486" y="144"/>
                  </a:lnTo>
                  <a:lnTo>
                    <a:pt x="486" y="143"/>
                  </a:lnTo>
                  <a:lnTo>
                    <a:pt x="486" y="142"/>
                  </a:lnTo>
                  <a:lnTo>
                    <a:pt x="487" y="142"/>
                  </a:lnTo>
                  <a:lnTo>
                    <a:pt x="488" y="143"/>
                  </a:lnTo>
                  <a:lnTo>
                    <a:pt x="489" y="144"/>
                  </a:lnTo>
                  <a:lnTo>
                    <a:pt x="489" y="143"/>
                  </a:lnTo>
                  <a:lnTo>
                    <a:pt x="491" y="142"/>
                  </a:lnTo>
                  <a:lnTo>
                    <a:pt x="493" y="141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504" y="146"/>
                  </a:lnTo>
                  <a:lnTo>
                    <a:pt x="505" y="144"/>
                  </a:lnTo>
                  <a:lnTo>
                    <a:pt x="506" y="146"/>
                  </a:lnTo>
                  <a:lnTo>
                    <a:pt x="510" y="146"/>
                  </a:lnTo>
                  <a:lnTo>
                    <a:pt x="510" y="148"/>
                  </a:lnTo>
                  <a:lnTo>
                    <a:pt x="510" y="149"/>
                  </a:lnTo>
                  <a:lnTo>
                    <a:pt x="508" y="149"/>
                  </a:lnTo>
                  <a:lnTo>
                    <a:pt x="506" y="150"/>
                  </a:lnTo>
                  <a:lnTo>
                    <a:pt x="507" y="151"/>
                  </a:lnTo>
                  <a:lnTo>
                    <a:pt x="510" y="150"/>
                  </a:lnTo>
                  <a:lnTo>
                    <a:pt x="511" y="149"/>
                  </a:lnTo>
                  <a:lnTo>
                    <a:pt x="513" y="148"/>
                  </a:lnTo>
                  <a:lnTo>
                    <a:pt x="515" y="147"/>
                  </a:lnTo>
                  <a:lnTo>
                    <a:pt x="517" y="146"/>
                  </a:lnTo>
                  <a:lnTo>
                    <a:pt x="519" y="146"/>
                  </a:lnTo>
                  <a:lnTo>
                    <a:pt x="517" y="146"/>
                  </a:lnTo>
                  <a:lnTo>
                    <a:pt x="517" y="143"/>
                  </a:lnTo>
                  <a:lnTo>
                    <a:pt x="518" y="141"/>
                  </a:lnTo>
                  <a:lnTo>
                    <a:pt x="519" y="140"/>
                  </a:lnTo>
                  <a:lnTo>
                    <a:pt x="520" y="140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31" y="148"/>
                  </a:lnTo>
                  <a:lnTo>
                    <a:pt x="532" y="149"/>
                  </a:lnTo>
                  <a:lnTo>
                    <a:pt x="533" y="151"/>
                  </a:lnTo>
                  <a:lnTo>
                    <a:pt x="534" y="154"/>
                  </a:lnTo>
                  <a:lnTo>
                    <a:pt x="532" y="154"/>
                  </a:lnTo>
                  <a:lnTo>
                    <a:pt x="536" y="156"/>
                  </a:lnTo>
                  <a:lnTo>
                    <a:pt x="536" y="157"/>
                  </a:lnTo>
                  <a:lnTo>
                    <a:pt x="537" y="157"/>
                  </a:lnTo>
                  <a:lnTo>
                    <a:pt x="538" y="159"/>
                  </a:lnTo>
                  <a:lnTo>
                    <a:pt x="536" y="159"/>
                  </a:lnTo>
                  <a:lnTo>
                    <a:pt x="534" y="159"/>
                  </a:lnTo>
                  <a:lnTo>
                    <a:pt x="532" y="159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4" y="160"/>
                  </a:lnTo>
                  <a:lnTo>
                    <a:pt x="537" y="162"/>
                  </a:lnTo>
                  <a:close/>
                  <a:moveTo>
                    <a:pt x="433" y="333"/>
                  </a:moveTo>
                  <a:lnTo>
                    <a:pt x="434" y="332"/>
                  </a:lnTo>
                  <a:lnTo>
                    <a:pt x="435" y="331"/>
                  </a:lnTo>
                  <a:lnTo>
                    <a:pt x="437" y="330"/>
                  </a:lnTo>
                  <a:lnTo>
                    <a:pt x="439" y="330"/>
                  </a:lnTo>
                  <a:lnTo>
                    <a:pt x="439" y="331"/>
                  </a:lnTo>
                  <a:lnTo>
                    <a:pt x="439" y="332"/>
                  </a:lnTo>
                  <a:lnTo>
                    <a:pt x="439" y="335"/>
                  </a:lnTo>
                  <a:lnTo>
                    <a:pt x="439" y="336"/>
                  </a:lnTo>
                  <a:lnTo>
                    <a:pt x="439" y="336"/>
                  </a:lnTo>
                  <a:lnTo>
                    <a:pt x="439" y="337"/>
                  </a:lnTo>
                  <a:lnTo>
                    <a:pt x="437" y="339"/>
                  </a:lnTo>
                  <a:lnTo>
                    <a:pt x="435" y="339"/>
                  </a:lnTo>
                  <a:lnTo>
                    <a:pt x="433" y="338"/>
                  </a:lnTo>
                  <a:lnTo>
                    <a:pt x="432" y="336"/>
                  </a:lnTo>
                  <a:lnTo>
                    <a:pt x="433" y="333"/>
                  </a:lnTo>
                  <a:close/>
                  <a:moveTo>
                    <a:pt x="430" y="221"/>
                  </a:moveTo>
                  <a:lnTo>
                    <a:pt x="430" y="220"/>
                  </a:lnTo>
                  <a:lnTo>
                    <a:pt x="432" y="220"/>
                  </a:lnTo>
                  <a:lnTo>
                    <a:pt x="432" y="221"/>
                  </a:lnTo>
                  <a:lnTo>
                    <a:pt x="430" y="222"/>
                  </a:lnTo>
                  <a:lnTo>
                    <a:pt x="429" y="221"/>
                  </a:lnTo>
                  <a:lnTo>
                    <a:pt x="430" y="2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6">
              <a:extLst>
                <a:ext uri="{FF2B5EF4-FFF2-40B4-BE49-F238E27FC236}">
                  <a16:creationId xmlns:a16="http://schemas.microsoft.com/office/drawing/2014/main" id="{FFF30066-766E-D282-D04F-DC56945C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4687888"/>
              <a:ext cx="1011238" cy="163513"/>
            </a:xfrm>
            <a:custGeom>
              <a:avLst/>
              <a:gdLst>
                <a:gd name="T0" fmla="*/ 611 w 637"/>
                <a:gd name="T1" fmla="*/ 83 h 103"/>
                <a:gd name="T2" fmla="*/ 615 w 637"/>
                <a:gd name="T3" fmla="*/ 61 h 103"/>
                <a:gd name="T4" fmla="*/ 601 w 637"/>
                <a:gd name="T5" fmla="*/ 55 h 103"/>
                <a:gd name="T6" fmla="*/ 620 w 637"/>
                <a:gd name="T7" fmla="*/ 40 h 103"/>
                <a:gd name="T8" fmla="*/ 621 w 637"/>
                <a:gd name="T9" fmla="*/ 27 h 103"/>
                <a:gd name="T10" fmla="*/ 637 w 637"/>
                <a:gd name="T11" fmla="*/ 22 h 103"/>
                <a:gd name="T12" fmla="*/ 620 w 637"/>
                <a:gd name="T13" fmla="*/ 18 h 103"/>
                <a:gd name="T14" fmla="*/ 611 w 637"/>
                <a:gd name="T15" fmla="*/ 16 h 103"/>
                <a:gd name="T16" fmla="*/ 592 w 637"/>
                <a:gd name="T17" fmla="*/ 20 h 103"/>
                <a:gd name="T18" fmla="*/ 572 w 637"/>
                <a:gd name="T19" fmla="*/ 15 h 103"/>
                <a:gd name="T20" fmla="*/ 571 w 637"/>
                <a:gd name="T21" fmla="*/ 12 h 103"/>
                <a:gd name="T22" fmla="*/ 561 w 637"/>
                <a:gd name="T23" fmla="*/ 11 h 103"/>
                <a:gd name="T24" fmla="*/ 548 w 637"/>
                <a:gd name="T25" fmla="*/ 5 h 103"/>
                <a:gd name="T26" fmla="*/ 543 w 637"/>
                <a:gd name="T27" fmla="*/ 1 h 103"/>
                <a:gd name="T28" fmla="*/ 534 w 637"/>
                <a:gd name="T29" fmla="*/ 2 h 103"/>
                <a:gd name="T30" fmla="*/ 528 w 637"/>
                <a:gd name="T31" fmla="*/ 0 h 103"/>
                <a:gd name="T32" fmla="*/ 533 w 637"/>
                <a:gd name="T33" fmla="*/ 11 h 103"/>
                <a:gd name="T34" fmla="*/ 522 w 637"/>
                <a:gd name="T35" fmla="*/ 16 h 103"/>
                <a:gd name="T36" fmla="*/ 504 w 637"/>
                <a:gd name="T37" fmla="*/ 18 h 103"/>
                <a:gd name="T38" fmla="*/ 490 w 637"/>
                <a:gd name="T39" fmla="*/ 13 h 103"/>
                <a:gd name="T40" fmla="*/ 482 w 637"/>
                <a:gd name="T41" fmla="*/ 6 h 103"/>
                <a:gd name="T42" fmla="*/ 477 w 637"/>
                <a:gd name="T43" fmla="*/ 1 h 103"/>
                <a:gd name="T44" fmla="*/ 463 w 637"/>
                <a:gd name="T45" fmla="*/ 3 h 103"/>
                <a:gd name="T46" fmla="*/ 458 w 637"/>
                <a:gd name="T47" fmla="*/ 14 h 103"/>
                <a:gd name="T48" fmla="*/ 422 w 637"/>
                <a:gd name="T49" fmla="*/ 24 h 103"/>
                <a:gd name="T50" fmla="*/ 410 w 637"/>
                <a:gd name="T51" fmla="*/ 29 h 103"/>
                <a:gd name="T52" fmla="*/ 400 w 637"/>
                <a:gd name="T53" fmla="*/ 39 h 103"/>
                <a:gd name="T54" fmla="*/ 385 w 637"/>
                <a:gd name="T55" fmla="*/ 42 h 103"/>
                <a:gd name="T56" fmla="*/ 371 w 637"/>
                <a:gd name="T57" fmla="*/ 28 h 103"/>
                <a:gd name="T58" fmla="*/ 365 w 637"/>
                <a:gd name="T59" fmla="*/ 26 h 103"/>
                <a:gd name="T60" fmla="*/ 349 w 637"/>
                <a:gd name="T61" fmla="*/ 19 h 103"/>
                <a:gd name="T62" fmla="*/ 330 w 637"/>
                <a:gd name="T63" fmla="*/ 20 h 103"/>
                <a:gd name="T64" fmla="*/ 314 w 637"/>
                <a:gd name="T65" fmla="*/ 19 h 103"/>
                <a:gd name="T66" fmla="*/ 306 w 637"/>
                <a:gd name="T67" fmla="*/ 19 h 103"/>
                <a:gd name="T68" fmla="*/ 294 w 637"/>
                <a:gd name="T69" fmla="*/ 19 h 103"/>
                <a:gd name="T70" fmla="*/ 281 w 637"/>
                <a:gd name="T71" fmla="*/ 16 h 103"/>
                <a:gd name="T72" fmla="*/ 261 w 637"/>
                <a:gd name="T73" fmla="*/ 26 h 103"/>
                <a:gd name="T74" fmla="*/ 250 w 637"/>
                <a:gd name="T75" fmla="*/ 29 h 103"/>
                <a:gd name="T76" fmla="*/ 233 w 637"/>
                <a:gd name="T77" fmla="*/ 29 h 103"/>
                <a:gd name="T78" fmla="*/ 219 w 637"/>
                <a:gd name="T79" fmla="*/ 27 h 103"/>
                <a:gd name="T80" fmla="*/ 204 w 637"/>
                <a:gd name="T81" fmla="*/ 33 h 103"/>
                <a:gd name="T82" fmla="*/ 176 w 637"/>
                <a:gd name="T83" fmla="*/ 47 h 103"/>
                <a:gd name="T84" fmla="*/ 170 w 637"/>
                <a:gd name="T85" fmla="*/ 44 h 103"/>
                <a:gd name="T86" fmla="*/ 139 w 637"/>
                <a:gd name="T87" fmla="*/ 50 h 103"/>
                <a:gd name="T88" fmla="*/ 124 w 637"/>
                <a:gd name="T89" fmla="*/ 50 h 103"/>
                <a:gd name="T90" fmla="*/ 105 w 637"/>
                <a:gd name="T91" fmla="*/ 51 h 103"/>
                <a:gd name="T92" fmla="*/ 93 w 637"/>
                <a:gd name="T93" fmla="*/ 51 h 103"/>
                <a:gd name="T94" fmla="*/ 77 w 637"/>
                <a:gd name="T95" fmla="*/ 55 h 103"/>
                <a:gd name="T96" fmla="*/ 63 w 637"/>
                <a:gd name="T97" fmla="*/ 60 h 103"/>
                <a:gd name="T98" fmla="*/ 57 w 637"/>
                <a:gd name="T99" fmla="*/ 66 h 103"/>
                <a:gd name="T100" fmla="*/ 40 w 637"/>
                <a:gd name="T101" fmla="*/ 71 h 103"/>
                <a:gd name="T102" fmla="*/ 27 w 637"/>
                <a:gd name="T103" fmla="*/ 79 h 103"/>
                <a:gd name="T104" fmla="*/ 17 w 637"/>
                <a:gd name="T105" fmla="*/ 83 h 103"/>
                <a:gd name="T106" fmla="*/ 8 w 637"/>
                <a:gd name="T107" fmla="*/ 91 h 103"/>
                <a:gd name="T108" fmla="*/ 1 w 637"/>
                <a:gd name="T10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7" h="103">
                  <a:moveTo>
                    <a:pt x="611" y="91"/>
                  </a:moveTo>
                  <a:lnTo>
                    <a:pt x="611" y="90"/>
                  </a:lnTo>
                  <a:lnTo>
                    <a:pt x="612" y="87"/>
                  </a:lnTo>
                  <a:lnTo>
                    <a:pt x="612" y="86"/>
                  </a:lnTo>
                  <a:lnTo>
                    <a:pt x="611" y="84"/>
                  </a:lnTo>
                  <a:lnTo>
                    <a:pt x="611" y="83"/>
                  </a:lnTo>
                  <a:lnTo>
                    <a:pt x="611" y="78"/>
                  </a:lnTo>
                  <a:lnTo>
                    <a:pt x="614" y="70"/>
                  </a:lnTo>
                  <a:lnTo>
                    <a:pt x="614" y="68"/>
                  </a:lnTo>
                  <a:lnTo>
                    <a:pt x="615" y="67"/>
                  </a:lnTo>
                  <a:lnTo>
                    <a:pt x="615" y="64"/>
                  </a:lnTo>
                  <a:lnTo>
                    <a:pt x="615" y="61"/>
                  </a:lnTo>
                  <a:lnTo>
                    <a:pt x="614" y="60"/>
                  </a:lnTo>
                  <a:lnTo>
                    <a:pt x="613" y="59"/>
                  </a:lnTo>
                  <a:lnTo>
                    <a:pt x="612" y="59"/>
                  </a:lnTo>
                  <a:lnTo>
                    <a:pt x="611" y="58"/>
                  </a:lnTo>
                  <a:lnTo>
                    <a:pt x="605" y="57"/>
                  </a:lnTo>
                  <a:lnTo>
                    <a:pt x="601" y="55"/>
                  </a:lnTo>
                  <a:lnTo>
                    <a:pt x="601" y="52"/>
                  </a:lnTo>
                  <a:lnTo>
                    <a:pt x="604" y="50"/>
                  </a:lnTo>
                  <a:lnTo>
                    <a:pt x="606" y="50"/>
                  </a:lnTo>
                  <a:lnTo>
                    <a:pt x="611" y="48"/>
                  </a:lnTo>
                  <a:lnTo>
                    <a:pt x="619" y="42"/>
                  </a:lnTo>
                  <a:lnTo>
                    <a:pt x="620" y="40"/>
                  </a:lnTo>
                  <a:lnTo>
                    <a:pt x="623" y="37"/>
                  </a:lnTo>
                  <a:lnTo>
                    <a:pt x="623" y="33"/>
                  </a:lnTo>
                  <a:lnTo>
                    <a:pt x="621" y="32"/>
                  </a:lnTo>
                  <a:lnTo>
                    <a:pt x="619" y="29"/>
                  </a:lnTo>
                  <a:lnTo>
                    <a:pt x="619" y="28"/>
                  </a:lnTo>
                  <a:lnTo>
                    <a:pt x="621" y="27"/>
                  </a:lnTo>
                  <a:lnTo>
                    <a:pt x="625" y="27"/>
                  </a:lnTo>
                  <a:lnTo>
                    <a:pt x="627" y="27"/>
                  </a:lnTo>
                  <a:lnTo>
                    <a:pt x="630" y="27"/>
                  </a:lnTo>
                  <a:lnTo>
                    <a:pt x="636" y="25"/>
                  </a:lnTo>
                  <a:lnTo>
                    <a:pt x="637" y="24"/>
                  </a:lnTo>
                  <a:lnTo>
                    <a:pt x="637" y="22"/>
                  </a:lnTo>
                  <a:lnTo>
                    <a:pt x="634" y="19"/>
                  </a:lnTo>
                  <a:lnTo>
                    <a:pt x="634" y="18"/>
                  </a:lnTo>
                  <a:lnTo>
                    <a:pt x="634" y="14"/>
                  </a:lnTo>
                  <a:lnTo>
                    <a:pt x="626" y="18"/>
                  </a:lnTo>
                  <a:lnTo>
                    <a:pt x="623" y="19"/>
                  </a:lnTo>
                  <a:lnTo>
                    <a:pt x="620" y="18"/>
                  </a:lnTo>
                  <a:lnTo>
                    <a:pt x="619" y="18"/>
                  </a:lnTo>
                  <a:lnTo>
                    <a:pt x="618" y="16"/>
                  </a:lnTo>
                  <a:lnTo>
                    <a:pt x="617" y="16"/>
                  </a:lnTo>
                  <a:lnTo>
                    <a:pt x="614" y="16"/>
                  </a:lnTo>
                  <a:lnTo>
                    <a:pt x="613" y="15"/>
                  </a:lnTo>
                  <a:lnTo>
                    <a:pt x="611" y="16"/>
                  </a:lnTo>
                  <a:lnTo>
                    <a:pt x="610" y="15"/>
                  </a:lnTo>
                  <a:lnTo>
                    <a:pt x="608" y="14"/>
                  </a:lnTo>
                  <a:lnTo>
                    <a:pt x="606" y="13"/>
                  </a:lnTo>
                  <a:lnTo>
                    <a:pt x="595" y="19"/>
                  </a:lnTo>
                  <a:lnTo>
                    <a:pt x="594" y="20"/>
                  </a:lnTo>
                  <a:lnTo>
                    <a:pt x="592" y="20"/>
                  </a:lnTo>
                  <a:lnTo>
                    <a:pt x="582" y="22"/>
                  </a:lnTo>
                  <a:lnTo>
                    <a:pt x="579" y="21"/>
                  </a:lnTo>
                  <a:lnTo>
                    <a:pt x="575" y="21"/>
                  </a:lnTo>
                  <a:lnTo>
                    <a:pt x="572" y="19"/>
                  </a:lnTo>
                  <a:lnTo>
                    <a:pt x="573" y="16"/>
                  </a:lnTo>
                  <a:lnTo>
                    <a:pt x="572" y="15"/>
                  </a:lnTo>
                  <a:lnTo>
                    <a:pt x="572" y="13"/>
                  </a:lnTo>
                  <a:lnTo>
                    <a:pt x="573" y="12"/>
                  </a:lnTo>
                  <a:lnTo>
                    <a:pt x="574" y="9"/>
                  </a:lnTo>
                  <a:lnTo>
                    <a:pt x="573" y="11"/>
                  </a:lnTo>
                  <a:lnTo>
                    <a:pt x="572" y="12"/>
                  </a:lnTo>
                  <a:lnTo>
                    <a:pt x="571" y="12"/>
                  </a:lnTo>
                  <a:lnTo>
                    <a:pt x="567" y="12"/>
                  </a:lnTo>
                  <a:lnTo>
                    <a:pt x="566" y="11"/>
                  </a:lnTo>
                  <a:lnTo>
                    <a:pt x="565" y="11"/>
                  </a:lnTo>
                  <a:lnTo>
                    <a:pt x="564" y="9"/>
                  </a:lnTo>
                  <a:lnTo>
                    <a:pt x="562" y="11"/>
                  </a:lnTo>
                  <a:lnTo>
                    <a:pt x="561" y="11"/>
                  </a:lnTo>
                  <a:lnTo>
                    <a:pt x="558" y="9"/>
                  </a:lnTo>
                  <a:lnTo>
                    <a:pt x="555" y="8"/>
                  </a:lnTo>
                  <a:lnTo>
                    <a:pt x="554" y="6"/>
                  </a:lnTo>
                  <a:lnTo>
                    <a:pt x="551" y="3"/>
                  </a:lnTo>
                  <a:lnTo>
                    <a:pt x="549" y="3"/>
                  </a:lnTo>
                  <a:lnTo>
                    <a:pt x="548" y="5"/>
                  </a:lnTo>
                  <a:lnTo>
                    <a:pt x="547" y="3"/>
                  </a:lnTo>
                  <a:lnTo>
                    <a:pt x="546" y="3"/>
                  </a:lnTo>
                  <a:lnTo>
                    <a:pt x="545" y="3"/>
                  </a:lnTo>
                  <a:lnTo>
                    <a:pt x="543" y="3"/>
                  </a:lnTo>
                  <a:lnTo>
                    <a:pt x="543" y="2"/>
                  </a:lnTo>
                  <a:lnTo>
                    <a:pt x="543" y="1"/>
                  </a:lnTo>
                  <a:lnTo>
                    <a:pt x="542" y="1"/>
                  </a:lnTo>
                  <a:lnTo>
                    <a:pt x="540" y="2"/>
                  </a:lnTo>
                  <a:lnTo>
                    <a:pt x="539" y="2"/>
                  </a:lnTo>
                  <a:lnTo>
                    <a:pt x="536" y="1"/>
                  </a:lnTo>
                  <a:lnTo>
                    <a:pt x="535" y="1"/>
                  </a:lnTo>
                  <a:lnTo>
                    <a:pt x="534" y="2"/>
                  </a:lnTo>
                  <a:lnTo>
                    <a:pt x="534" y="1"/>
                  </a:lnTo>
                  <a:lnTo>
                    <a:pt x="533" y="1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9" y="0"/>
                  </a:lnTo>
                  <a:lnTo>
                    <a:pt x="528" y="0"/>
                  </a:lnTo>
                  <a:lnTo>
                    <a:pt x="527" y="1"/>
                  </a:lnTo>
                  <a:lnTo>
                    <a:pt x="529" y="3"/>
                  </a:lnTo>
                  <a:lnTo>
                    <a:pt x="533" y="7"/>
                  </a:lnTo>
                  <a:lnTo>
                    <a:pt x="533" y="8"/>
                  </a:lnTo>
                  <a:lnTo>
                    <a:pt x="533" y="9"/>
                  </a:lnTo>
                  <a:lnTo>
                    <a:pt x="533" y="11"/>
                  </a:lnTo>
                  <a:lnTo>
                    <a:pt x="532" y="12"/>
                  </a:lnTo>
                  <a:lnTo>
                    <a:pt x="530" y="13"/>
                  </a:lnTo>
                  <a:lnTo>
                    <a:pt x="527" y="15"/>
                  </a:lnTo>
                  <a:lnTo>
                    <a:pt x="527" y="16"/>
                  </a:lnTo>
                  <a:lnTo>
                    <a:pt x="525" y="16"/>
                  </a:lnTo>
                  <a:lnTo>
                    <a:pt x="522" y="16"/>
                  </a:lnTo>
                  <a:lnTo>
                    <a:pt x="521" y="16"/>
                  </a:lnTo>
                  <a:lnTo>
                    <a:pt x="520" y="18"/>
                  </a:lnTo>
                  <a:lnTo>
                    <a:pt x="513" y="19"/>
                  </a:lnTo>
                  <a:lnTo>
                    <a:pt x="510" y="19"/>
                  </a:lnTo>
                  <a:lnTo>
                    <a:pt x="507" y="19"/>
                  </a:lnTo>
                  <a:lnTo>
                    <a:pt x="504" y="18"/>
                  </a:lnTo>
                  <a:lnTo>
                    <a:pt x="504" y="16"/>
                  </a:lnTo>
                  <a:lnTo>
                    <a:pt x="504" y="15"/>
                  </a:lnTo>
                  <a:lnTo>
                    <a:pt x="503" y="14"/>
                  </a:lnTo>
                  <a:lnTo>
                    <a:pt x="501" y="14"/>
                  </a:lnTo>
                  <a:lnTo>
                    <a:pt x="501" y="13"/>
                  </a:lnTo>
                  <a:lnTo>
                    <a:pt x="490" y="13"/>
                  </a:lnTo>
                  <a:lnTo>
                    <a:pt x="488" y="12"/>
                  </a:lnTo>
                  <a:lnTo>
                    <a:pt x="487" y="12"/>
                  </a:lnTo>
                  <a:lnTo>
                    <a:pt x="486" y="11"/>
                  </a:lnTo>
                  <a:lnTo>
                    <a:pt x="484" y="12"/>
                  </a:lnTo>
                  <a:lnTo>
                    <a:pt x="483" y="9"/>
                  </a:lnTo>
                  <a:lnTo>
                    <a:pt x="482" y="6"/>
                  </a:lnTo>
                  <a:lnTo>
                    <a:pt x="481" y="6"/>
                  </a:lnTo>
                  <a:lnTo>
                    <a:pt x="481" y="5"/>
                  </a:lnTo>
                  <a:lnTo>
                    <a:pt x="480" y="5"/>
                  </a:lnTo>
                  <a:lnTo>
                    <a:pt x="480" y="3"/>
                  </a:lnTo>
                  <a:lnTo>
                    <a:pt x="480" y="2"/>
                  </a:lnTo>
                  <a:lnTo>
                    <a:pt x="477" y="1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68" y="1"/>
                  </a:lnTo>
                  <a:lnTo>
                    <a:pt x="465" y="2"/>
                  </a:lnTo>
                  <a:lnTo>
                    <a:pt x="464" y="2"/>
                  </a:lnTo>
                  <a:lnTo>
                    <a:pt x="463" y="3"/>
                  </a:lnTo>
                  <a:lnTo>
                    <a:pt x="461" y="6"/>
                  </a:lnTo>
                  <a:lnTo>
                    <a:pt x="460" y="7"/>
                  </a:lnTo>
                  <a:lnTo>
                    <a:pt x="458" y="9"/>
                  </a:lnTo>
                  <a:lnTo>
                    <a:pt x="458" y="11"/>
                  </a:lnTo>
                  <a:lnTo>
                    <a:pt x="460" y="12"/>
                  </a:lnTo>
                  <a:lnTo>
                    <a:pt x="458" y="14"/>
                  </a:lnTo>
                  <a:lnTo>
                    <a:pt x="457" y="16"/>
                  </a:lnTo>
                  <a:lnTo>
                    <a:pt x="454" y="18"/>
                  </a:lnTo>
                  <a:lnTo>
                    <a:pt x="442" y="21"/>
                  </a:lnTo>
                  <a:lnTo>
                    <a:pt x="430" y="25"/>
                  </a:lnTo>
                  <a:lnTo>
                    <a:pt x="426" y="25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7" y="25"/>
                  </a:lnTo>
                  <a:lnTo>
                    <a:pt x="415" y="27"/>
                  </a:lnTo>
                  <a:lnTo>
                    <a:pt x="413" y="28"/>
                  </a:lnTo>
                  <a:lnTo>
                    <a:pt x="411" y="28"/>
                  </a:lnTo>
                  <a:lnTo>
                    <a:pt x="410" y="29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6" y="35"/>
                  </a:lnTo>
                  <a:lnTo>
                    <a:pt x="405" y="37"/>
                  </a:lnTo>
                  <a:lnTo>
                    <a:pt x="402" y="38"/>
                  </a:lnTo>
                  <a:lnTo>
                    <a:pt x="400" y="39"/>
                  </a:lnTo>
                  <a:lnTo>
                    <a:pt x="400" y="40"/>
                  </a:lnTo>
                  <a:lnTo>
                    <a:pt x="399" y="40"/>
                  </a:lnTo>
                  <a:lnTo>
                    <a:pt x="397" y="40"/>
                  </a:lnTo>
                  <a:lnTo>
                    <a:pt x="392" y="41"/>
                  </a:lnTo>
                  <a:lnTo>
                    <a:pt x="387" y="42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74" y="37"/>
                  </a:lnTo>
                  <a:lnTo>
                    <a:pt x="372" y="35"/>
                  </a:lnTo>
                  <a:lnTo>
                    <a:pt x="371" y="33"/>
                  </a:lnTo>
                  <a:lnTo>
                    <a:pt x="373" y="28"/>
                  </a:lnTo>
                  <a:lnTo>
                    <a:pt x="371" y="28"/>
                  </a:lnTo>
                  <a:lnTo>
                    <a:pt x="370" y="28"/>
                  </a:lnTo>
                  <a:lnTo>
                    <a:pt x="369" y="28"/>
                  </a:lnTo>
                  <a:lnTo>
                    <a:pt x="367" y="27"/>
                  </a:lnTo>
                  <a:lnTo>
                    <a:pt x="366" y="27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5"/>
                  </a:lnTo>
                  <a:lnTo>
                    <a:pt x="363" y="25"/>
                  </a:lnTo>
                  <a:lnTo>
                    <a:pt x="360" y="24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3" y="19"/>
                  </a:lnTo>
                  <a:lnTo>
                    <a:pt x="337" y="19"/>
                  </a:lnTo>
                  <a:lnTo>
                    <a:pt x="334" y="19"/>
                  </a:lnTo>
                  <a:lnTo>
                    <a:pt x="333" y="19"/>
                  </a:lnTo>
                  <a:lnTo>
                    <a:pt x="331" y="20"/>
                  </a:lnTo>
                  <a:lnTo>
                    <a:pt x="330" y="20"/>
                  </a:lnTo>
                  <a:lnTo>
                    <a:pt x="328" y="20"/>
                  </a:lnTo>
                  <a:lnTo>
                    <a:pt x="327" y="19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9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7" y="19"/>
                  </a:lnTo>
                  <a:lnTo>
                    <a:pt x="284" y="18"/>
                  </a:lnTo>
                  <a:lnTo>
                    <a:pt x="281" y="16"/>
                  </a:lnTo>
                  <a:lnTo>
                    <a:pt x="278" y="18"/>
                  </a:lnTo>
                  <a:lnTo>
                    <a:pt x="272" y="19"/>
                  </a:lnTo>
                  <a:lnTo>
                    <a:pt x="269" y="21"/>
                  </a:lnTo>
                  <a:lnTo>
                    <a:pt x="265" y="25"/>
                  </a:lnTo>
                  <a:lnTo>
                    <a:pt x="262" y="26"/>
                  </a:lnTo>
                  <a:lnTo>
                    <a:pt x="261" y="26"/>
                  </a:lnTo>
                  <a:lnTo>
                    <a:pt x="259" y="26"/>
                  </a:lnTo>
                  <a:lnTo>
                    <a:pt x="258" y="27"/>
                  </a:lnTo>
                  <a:lnTo>
                    <a:pt x="256" y="28"/>
                  </a:lnTo>
                  <a:lnTo>
                    <a:pt x="254" y="28"/>
                  </a:lnTo>
                  <a:lnTo>
                    <a:pt x="252" y="29"/>
                  </a:lnTo>
                  <a:lnTo>
                    <a:pt x="250" y="29"/>
                  </a:lnTo>
                  <a:lnTo>
                    <a:pt x="242" y="28"/>
                  </a:lnTo>
                  <a:lnTo>
                    <a:pt x="239" y="28"/>
                  </a:lnTo>
                  <a:lnTo>
                    <a:pt x="234" y="26"/>
                  </a:lnTo>
                  <a:lnTo>
                    <a:pt x="233" y="26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2" y="31"/>
                  </a:lnTo>
                  <a:lnTo>
                    <a:pt x="229" y="33"/>
                  </a:lnTo>
                  <a:lnTo>
                    <a:pt x="226" y="33"/>
                  </a:lnTo>
                  <a:lnTo>
                    <a:pt x="223" y="32"/>
                  </a:lnTo>
                  <a:lnTo>
                    <a:pt x="221" y="29"/>
                  </a:lnTo>
                  <a:lnTo>
                    <a:pt x="219" y="27"/>
                  </a:lnTo>
                  <a:lnTo>
                    <a:pt x="216" y="26"/>
                  </a:lnTo>
                  <a:lnTo>
                    <a:pt x="215" y="26"/>
                  </a:lnTo>
                  <a:lnTo>
                    <a:pt x="211" y="26"/>
                  </a:lnTo>
                  <a:lnTo>
                    <a:pt x="207" y="29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2" y="35"/>
                  </a:lnTo>
                  <a:lnTo>
                    <a:pt x="201" y="38"/>
                  </a:lnTo>
                  <a:lnTo>
                    <a:pt x="195" y="40"/>
                  </a:lnTo>
                  <a:lnTo>
                    <a:pt x="188" y="46"/>
                  </a:lnTo>
                  <a:lnTo>
                    <a:pt x="187" y="47"/>
                  </a:lnTo>
                  <a:lnTo>
                    <a:pt x="176" y="47"/>
                  </a:lnTo>
                  <a:lnTo>
                    <a:pt x="175" y="47"/>
                  </a:lnTo>
                  <a:lnTo>
                    <a:pt x="174" y="47"/>
                  </a:lnTo>
                  <a:lnTo>
                    <a:pt x="172" y="47"/>
                  </a:lnTo>
                  <a:lnTo>
                    <a:pt x="171" y="46"/>
                  </a:lnTo>
                  <a:lnTo>
                    <a:pt x="171" y="45"/>
                  </a:lnTo>
                  <a:lnTo>
                    <a:pt x="170" y="44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4" y="44"/>
                  </a:lnTo>
                  <a:lnTo>
                    <a:pt x="145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5" y="50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2" y="50"/>
                  </a:lnTo>
                  <a:lnTo>
                    <a:pt x="121" y="51"/>
                  </a:lnTo>
                  <a:lnTo>
                    <a:pt x="119" y="51"/>
                  </a:lnTo>
                  <a:lnTo>
                    <a:pt x="105" y="51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3" y="51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0" y="54"/>
                  </a:lnTo>
                  <a:lnTo>
                    <a:pt x="77" y="55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7" y="58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2" y="68"/>
                  </a:lnTo>
                  <a:lnTo>
                    <a:pt x="50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9" y="72"/>
                  </a:lnTo>
                  <a:lnTo>
                    <a:pt x="38" y="73"/>
                  </a:lnTo>
                  <a:lnTo>
                    <a:pt x="37" y="74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7" y="79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5" y="87"/>
                  </a:lnTo>
                  <a:lnTo>
                    <a:pt x="14" y="89"/>
                  </a:lnTo>
                  <a:lnTo>
                    <a:pt x="8" y="91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2" y="97"/>
                  </a:lnTo>
                  <a:lnTo>
                    <a:pt x="1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610" y="103"/>
                  </a:lnTo>
                  <a:lnTo>
                    <a:pt x="610" y="98"/>
                  </a:lnTo>
                  <a:lnTo>
                    <a:pt x="611" y="9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1">
              <a:extLst>
                <a:ext uri="{FF2B5EF4-FFF2-40B4-BE49-F238E27FC236}">
                  <a16:creationId xmlns:a16="http://schemas.microsoft.com/office/drawing/2014/main" id="{476B272C-E59B-733F-0551-99D8F6B8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3678238"/>
              <a:ext cx="1071563" cy="1171575"/>
            </a:xfrm>
            <a:custGeom>
              <a:avLst/>
              <a:gdLst>
                <a:gd name="T0" fmla="*/ 639 w 675"/>
                <a:gd name="T1" fmla="*/ 116 h 738"/>
                <a:gd name="T2" fmla="*/ 618 w 675"/>
                <a:gd name="T3" fmla="*/ 125 h 738"/>
                <a:gd name="T4" fmla="*/ 594 w 675"/>
                <a:gd name="T5" fmla="*/ 117 h 738"/>
                <a:gd name="T6" fmla="*/ 572 w 675"/>
                <a:gd name="T7" fmla="*/ 118 h 738"/>
                <a:gd name="T8" fmla="*/ 543 w 675"/>
                <a:gd name="T9" fmla="*/ 116 h 738"/>
                <a:gd name="T10" fmla="*/ 534 w 675"/>
                <a:gd name="T11" fmla="*/ 104 h 738"/>
                <a:gd name="T12" fmla="*/ 512 w 675"/>
                <a:gd name="T13" fmla="*/ 88 h 738"/>
                <a:gd name="T14" fmla="*/ 487 w 675"/>
                <a:gd name="T15" fmla="*/ 77 h 738"/>
                <a:gd name="T16" fmla="*/ 476 w 675"/>
                <a:gd name="T17" fmla="*/ 88 h 738"/>
                <a:gd name="T18" fmla="*/ 452 w 675"/>
                <a:gd name="T19" fmla="*/ 90 h 738"/>
                <a:gd name="T20" fmla="*/ 418 w 675"/>
                <a:gd name="T21" fmla="*/ 88 h 738"/>
                <a:gd name="T22" fmla="*/ 401 w 675"/>
                <a:gd name="T23" fmla="*/ 77 h 738"/>
                <a:gd name="T24" fmla="*/ 378 w 675"/>
                <a:gd name="T25" fmla="*/ 75 h 738"/>
                <a:gd name="T26" fmla="*/ 350 w 675"/>
                <a:gd name="T27" fmla="*/ 60 h 738"/>
                <a:gd name="T28" fmla="*/ 329 w 675"/>
                <a:gd name="T29" fmla="*/ 49 h 738"/>
                <a:gd name="T30" fmla="*/ 323 w 675"/>
                <a:gd name="T31" fmla="*/ 38 h 738"/>
                <a:gd name="T32" fmla="*/ 305 w 675"/>
                <a:gd name="T33" fmla="*/ 33 h 738"/>
                <a:gd name="T34" fmla="*/ 293 w 675"/>
                <a:gd name="T35" fmla="*/ 21 h 738"/>
                <a:gd name="T36" fmla="*/ 279 w 675"/>
                <a:gd name="T37" fmla="*/ 26 h 738"/>
                <a:gd name="T38" fmla="*/ 242 w 675"/>
                <a:gd name="T39" fmla="*/ 21 h 738"/>
                <a:gd name="T40" fmla="*/ 222 w 675"/>
                <a:gd name="T41" fmla="*/ 13 h 738"/>
                <a:gd name="T42" fmla="*/ 201 w 675"/>
                <a:gd name="T43" fmla="*/ 24 h 738"/>
                <a:gd name="T44" fmla="*/ 174 w 675"/>
                <a:gd name="T45" fmla="*/ 17 h 738"/>
                <a:gd name="T46" fmla="*/ 172 w 675"/>
                <a:gd name="T47" fmla="*/ 12 h 738"/>
                <a:gd name="T48" fmla="*/ 149 w 675"/>
                <a:gd name="T49" fmla="*/ 12 h 738"/>
                <a:gd name="T50" fmla="*/ 146 w 675"/>
                <a:gd name="T51" fmla="*/ 11 h 738"/>
                <a:gd name="T52" fmla="*/ 127 w 675"/>
                <a:gd name="T53" fmla="*/ 14 h 738"/>
                <a:gd name="T54" fmla="*/ 72 w 675"/>
                <a:gd name="T55" fmla="*/ 17 h 738"/>
                <a:gd name="T56" fmla="*/ 32 w 675"/>
                <a:gd name="T57" fmla="*/ 4 h 738"/>
                <a:gd name="T58" fmla="*/ 3 w 675"/>
                <a:gd name="T59" fmla="*/ 1 h 738"/>
                <a:gd name="T60" fmla="*/ 23 w 675"/>
                <a:gd name="T61" fmla="*/ 730 h 738"/>
                <a:gd name="T62" fmla="*/ 30 w 675"/>
                <a:gd name="T63" fmla="*/ 719 h 738"/>
                <a:gd name="T64" fmla="*/ 45 w 675"/>
                <a:gd name="T65" fmla="*/ 699 h 738"/>
                <a:gd name="T66" fmla="*/ 90 w 675"/>
                <a:gd name="T67" fmla="*/ 684 h 738"/>
                <a:gd name="T68" fmla="*/ 137 w 675"/>
                <a:gd name="T69" fmla="*/ 669 h 738"/>
                <a:gd name="T70" fmla="*/ 176 w 675"/>
                <a:gd name="T71" fmla="*/ 670 h 738"/>
                <a:gd name="T72" fmla="*/ 220 w 675"/>
                <a:gd name="T73" fmla="*/ 674 h 738"/>
                <a:gd name="T74" fmla="*/ 246 w 675"/>
                <a:gd name="T75" fmla="*/ 662 h 738"/>
                <a:gd name="T76" fmla="*/ 272 w 675"/>
                <a:gd name="T77" fmla="*/ 665 h 738"/>
                <a:gd name="T78" fmla="*/ 285 w 675"/>
                <a:gd name="T79" fmla="*/ 650 h 738"/>
                <a:gd name="T80" fmla="*/ 303 w 675"/>
                <a:gd name="T81" fmla="*/ 611 h 738"/>
                <a:gd name="T82" fmla="*/ 319 w 675"/>
                <a:gd name="T83" fmla="*/ 599 h 738"/>
                <a:gd name="T84" fmla="*/ 344 w 675"/>
                <a:gd name="T85" fmla="*/ 593 h 738"/>
                <a:gd name="T86" fmla="*/ 370 w 675"/>
                <a:gd name="T87" fmla="*/ 589 h 738"/>
                <a:gd name="T88" fmla="*/ 364 w 675"/>
                <a:gd name="T89" fmla="*/ 574 h 738"/>
                <a:gd name="T90" fmla="*/ 378 w 675"/>
                <a:gd name="T91" fmla="*/ 543 h 738"/>
                <a:gd name="T92" fmla="*/ 394 w 675"/>
                <a:gd name="T93" fmla="*/ 515 h 738"/>
                <a:gd name="T94" fmla="*/ 422 w 675"/>
                <a:gd name="T95" fmla="*/ 499 h 738"/>
                <a:gd name="T96" fmla="*/ 435 w 675"/>
                <a:gd name="T97" fmla="*/ 486 h 738"/>
                <a:gd name="T98" fmla="*/ 441 w 675"/>
                <a:gd name="T99" fmla="*/ 474 h 738"/>
                <a:gd name="T100" fmla="*/ 409 w 675"/>
                <a:gd name="T101" fmla="*/ 439 h 738"/>
                <a:gd name="T102" fmla="*/ 409 w 675"/>
                <a:gd name="T103" fmla="*/ 395 h 738"/>
                <a:gd name="T104" fmla="*/ 450 w 675"/>
                <a:gd name="T105" fmla="*/ 335 h 738"/>
                <a:gd name="T106" fmla="*/ 479 w 675"/>
                <a:gd name="T107" fmla="*/ 297 h 738"/>
                <a:gd name="T108" fmla="*/ 492 w 675"/>
                <a:gd name="T109" fmla="*/ 289 h 738"/>
                <a:gd name="T110" fmla="*/ 501 w 675"/>
                <a:gd name="T111" fmla="*/ 257 h 738"/>
                <a:gd name="T112" fmla="*/ 566 w 675"/>
                <a:gd name="T113" fmla="*/ 237 h 738"/>
                <a:gd name="T114" fmla="*/ 635 w 675"/>
                <a:gd name="T115" fmla="*/ 196 h 738"/>
                <a:gd name="T116" fmla="*/ 664 w 675"/>
                <a:gd name="T117" fmla="*/ 173 h 738"/>
                <a:gd name="T118" fmla="*/ 661 w 675"/>
                <a:gd name="T119" fmla="*/ 148 h 738"/>
                <a:gd name="T120" fmla="*/ 674 w 675"/>
                <a:gd name="T121" fmla="*/ 133 h 738"/>
                <a:gd name="T122" fmla="*/ 659 w 675"/>
                <a:gd name="T123" fmla="*/ 11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738">
                  <a:moveTo>
                    <a:pt x="659" y="117"/>
                  </a:moveTo>
                  <a:lnTo>
                    <a:pt x="657" y="117"/>
                  </a:lnTo>
                  <a:lnTo>
                    <a:pt x="656" y="117"/>
                  </a:lnTo>
                  <a:lnTo>
                    <a:pt x="655" y="116"/>
                  </a:lnTo>
                  <a:lnTo>
                    <a:pt x="654" y="116"/>
                  </a:lnTo>
                  <a:lnTo>
                    <a:pt x="654" y="116"/>
                  </a:lnTo>
                  <a:lnTo>
                    <a:pt x="652" y="115"/>
                  </a:lnTo>
                  <a:lnTo>
                    <a:pt x="650" y="115"/>
                  </a:lnTo>
                  <a:lnTo>
                    <a:pt x="650" y="114"/>
                  </a:lnTo>
                  <a:lnTo>
                    <a:pt x="649" y="115"/>
                  </a:lnTo>
                  <a:lnTo>
                    <a:pt x="646" y="114"/>
                  </a:lnTo>
                  <a:lnTo>
                    <a:pt x="644" y="116"/>
                  </a:lnTo>
                  <a:lnTo>
                    <a:pt x="643" y="116"/>
                  </a:lnTo>
                  <a:lnTo>
                    <a:pt x="642" y="116"/>
                  </a:lnTo>
                  <a:lnTo>
                    <a:pt x="639" y="116"/>
                  </a:lnTo>
                  <a:lnTo>
                    <a:pt x="638" y="116"/>
                  </a:lnTo>
                  <a:lnTo>
                    <a:pt x="636" y="118"/>
                  </a:lnTo>
                  <a:lnTo>
                    <a:pt x="635" y="120"/>
                  </a:lnTo>
                  <a:lnTo>
                    <a:pt x="633" y="120"/>
                  </a:lnTo>
                  <a:lnTo>
                    <a:pt x="630" y="118"/>
                  </a:lnTo>
                  <a:lnTo>
                    <a:pt x="629" y="118"/>
                  </a:lnTo>
                  <a:lnTo>
                    <a:pt x="628" y="120"/>
                  </a:lnTo>
                  <a:lnTo>
                    <a:pt x="624" y="122"/>
                  </a:lnTo>
                  <a:lnTo>
                    <a:pt x="624" y="123"/>
                  </a:lnTo>
                  <a:lnTo>
                    <a:pt x="624" y="125"/>
                  </a:lnTo>
                  <a:lnTo>
                    <a:pt x="625" y="127"/>
                  </a:lnTo>
                  <a:lnTo>
                    <a:pt x="623" y="127"/>
                  </a:lnTo>
                  <a:lnTo>
                    <a:pt x="622" y="127"/>
                  </a:lnTo>
                  <a:lnTo>
                    <a:pt x="619" y="125"/>
                  </a:lnTo>
                  <a:lnTo>
                    <a:pt x="618" y="125"/>
                  </a:lnTo>
                  <a:lnTo>
                    <a:pt x="617" y="125"/>
                  </a:lnTo>
                  <a:lnTo>
                    <a:pt x="617" y="128"/>
                  </a:lnTo>
                  <a:lnTo>
                    <a:pt x="616" y="128"/>
                  </a:lnTo>
                  <a:lnTo>
                    <a:pt x="615" y="128"/>
                  </a:lnTo>
                  <a:lnTo>
                    <a:pt x="612" y="127"/>
                  </a:lnTo>
                  <a:lnTo>
                    <a:pt x="611" y="127"/>
                  </a:lnTo>
                  <a:lnTo>
                    <a:pt x="610" y="125"/>
                  </a:lnTo>
                  <a:lnTo>
                    <a:pt x="609" y="123"/>
                  </a:lnTo>
                  <a:lnTo>
                    <a:pt x="607" y="122"/>
                  </a:lnTo>
                  <a:lnTo>
                    <a:pt x="606" y="122"/>
                  </a:lnTo>
                  <a:lnTo>
                    <a:pt x="604" y="122"/>
                  </a:lnTo>
                  <a:lnTo>
                    <a:pt x="599" y="120"/>
                  </a:lnTo>
                  <a:lnTo>
                    <a:pt x="599" y="118"/>
                  </a:lnTo>
                  <a:lnTo>
                    <a:pt x="597" y="117"/>
                  </a:lnTo>
                  <a:lnTo>
                    <a:pt x="594" y="117"/>
                  </a:lnTo>
                  <a:lnTo>
                    <a:pt x="591" y="120"/>
                  </a:lnTo>
                  <a:lnTo>
                    <a:pt x="587" y="118"/>
                  </a:lnTo>
                  <a:lnTo>
                    <a:pt x="585" y="120"/>
                  </a:lnTo>
                  <a:lnTo>
                    <a:pt x="585" y="121"/>
                  </a:lnTo>
                  <a:lnTo>
                    <a:pt x="584" y="122"/>
                  </a:lnTo>
                  <a:lnTo>
                    <a:pt x="583" y="123"/>
                  </a:lnTo>
                  <a:lnTo>
                    <a:pt x="581" y="124"/>
                  </a:lnTo>
                  <a:lnTo>
                    <a:pt x="580" y="125"/>
                  </a:lnTo>
                  <a:lnTo>
                    <a:pt x="579" y="125"/>
                  </a:lnTo>
                  <a:lnTo>
                    <a:pt x="577" y="125"/>
                  </a:lnTo>
                  <a:lnTo>
                    <a:pt x="576" y="125"/>
                  </a:lnTo>
                  <a:lnTo>
                    <a:pt x="574" y="125"/>
                  </a:lnTo>
                  <a:lnTo>
                    <a:pt x="573" y="124"/>
                  </a:lnTo>
                  <a:lnTo>
                    <a:pt x="573" y="122"/>
                  </a:lnTo>
                  <a:lnTo>
                    <a:pt x="572" y="118"/>
                  </a:lnTo>
                  <a:lnTo>
                    <a:pt x="571" y="116"/>
                  </a:lnTo>
                  <a:lnTo>
                    <a:pt x="570" y="116"/>
                  </a:lnTo>
                  <a:lnTo>
                    <a:pt x="568" y="116"/>
                  </a:lnTo>
                  <a:lnTo>
                    <a:pt x="566" y="116"/>
                  </a:lnTo>
                  <a:lnTo>
                    <a:pt x="563" y="114"/>
                  </a:lnTo>
                  <a:lnTo>
                    <a:pt x="561" y="112"/>
                  </a:lnTo>
                  <a:lnTo>
                    <a:pt x="557" y="112"/>
                  </a:lnTo>
                  <a:lnTo>
                    <a:pt x="556" y="111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1"/>
                  </a:lnTo>
                  <a:lnTo>
                    <a:pt x="550" y="115"/>
                  </a:lnTo>
                  <a:lnTo>
                    <a:pt x="547" y="116"/>
                  </a:lnTo>
                  <a:lnTo>
                    <a:pt x="543" y="116"/>
                  </a:lnTo>
                  <a:lnTo>
                    <a:pt x="541" y="116"/>
                  </a:lnTo>
                  <a:lnTo>
                    <a:pt x="541" y="117"/>
                  </a:lnTo>
                  <a:lnTo>
                    <a:pt x="540" y="117"/>
                  </a:lnTo>
                  <a:lnTo>
                    <a:pt x="539" y="117"/>
                  </a:lnTo>
                  <a:lnTo>
                    <a:pt x="535" y="116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3" y="112"/>
                  </a:lnTo>
                  <a:lnTo>
                    <a:pt x="534" y="111"/>
                  </a:lnTo>
                  <a:lnTo>
                    <a:pt x="535" y="110"/>
                  </a:lnTo>
                  <a:lnTo>
                    <a:pt x="535" y="109"/>
                  </a:lnTo>
                  <a:lnTo>
                    <a:pt x="534" y="108"/>
                  </a:lnTo>
                  <a:lnTo>
                    <a:pt x="533" y="108"/>
                  </a:lnTo>
                  <a:lnTo>
                    <a:pt x="533" y="107"/>
                  </a:lnTo>
                  <a:lnTo>
                    <a:pt x="534" y="104"/>
                  </a:lnTo>
                  <a:lnTo>
                    <a:pt x="533" y="103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3" y="99"/>
                  </a:lnTo>
                  <a:lnTo>
                    <a:pt x="532" y="96"/>
                  </a:lnTo>
                  <a:lnTo>
                    <a:pt x="531" y="94"/>
                  </a:lnTo>
                  <a:lnTo>
                    <a:pt x="530" y="91"/>
                  </a:lnTo>
                  <a:lnTo>
                    <a:pt x="528" y="91"/>
                  </a:lnTo>
                  <a:lnTo>
                    <a:pt x="527" y="91"/>
                  </a:lnTo>
                  <a:lnTo>
                    <a:pt x="527" y="90"/>
                  </a:lnTo>
                  <a:lnTo>
                    <a:pt x="527" y="89"/>
                  </a:lnTo>
                  <a:lnTo>
                    <a:pt x="526" y="89"/>
                  </a:lnTo>
                  <a:lnTo>
                    <a:pt x="517" y="89"/>
                  </a:lnTo>
                  <a:lnTo>
                    <a:pt x="513" y="89"/>
                  </a:lnTo>
                  <a:lnTo>
                    <a:pt x="512" y="88"/>
                  </a:lnTo>
                  <a:lnTo>
                    <a:pt x="511" y="88"/>
                  </a:lnTo>
                  <a:lnTo>
                    <a:pt x="509" y="86"/>
                  </a:lnTo>
                  <a:lnTo>
                    <a:pt x="509" y="84"/>
                  </a:lnTo>
                  <a:lnTo>
                    <a:pt x="508" y="83"/>
                  </a:lnTo>
                  <a:lnTo>
                    <a:pt x="507" y="83"/>
                  </a:lnTo>
                  <a:lnTo>
                    <a:pt x="501" y="83"/>
                  </a:lnTo>
                  <a:lnTo>
                    <a:pt x="500" y="82"/>
                  </a:lnTo>
                  <a:lnTo>
                    <a:pt x="499" y="81"/>
                  </a:lnTo>
                  <a:lnTo>
                    <a:pt x="498" y="81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4" y="81"/>
                  </a:lnTo>
                  <a:lnTo>
                    <a:pt x="493" y="79"/>
                  </a:lnTo>
                  <a:lnTo>
                    <a:pt x="491" y="79"/>
                  </a:lnTo>
                  <a:lnTo>
                    <a:pt x="487" y="77"/>
                  </a:lnTo>
                  <a:lnTo>
                    <a:pt x="486" y="77"/>
                  </a:lnTo>
                  <a:lnTo>
                    <a:pt x="485" y="77"/>
                  </a:lnTo>
                  <a:lnTo>
                    <a:pt x="483" y="77"/>
                  </a:lnTo>
                  <a:lnTo>
                    <a:pt x="481" y="76"/>
                  </a:lnTo>
                  <a:lnTo>
                    <a:pt x="480" y="76"/>
                  </a:lnTo>
                  <a:lnTo>
                    <a:pt x="479" y="76"/>
                  </a:lnTo>
                  <a:lnTo>
                    <a:pt x="476" y="76"/>
                  </a:lnTo>
                  <a:lnTo>
                    <a:pt x="476" y="78"/>
                  </a:lnTo>
                  <a:lnTo>
                    <a:pt x="476" y="81"/>
                  </a:lnTo>
                  <a:lnTo>
                    <a:pt x="475" y="83"/>
                  </a:lnTo>
                  <a:lnTo>
                    <a:pt x="476" y="84"/>
                  </a:lnTo>
                  <a:lnTo>
                    <a:pt x="475" y="85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8"/>
                  </a:lnTo>
                  <a:lnTo>
                    <a:pt x="478" y="88"/>
                  </a:lnTo>
                  <a:lnTo>
                    <a:pt x="478" y="90"/>
                  </a:lnTo>
                  <a:lnTo>
                    <a:pt x="476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63" y="91"/>
                  </a:lnTo>
                  <a:lnTo>
                    <a:pt x="462" y="91"/>
                  </a:lnTo>
                  <a:lnTo>
                    <a:pt x="459" y="91"/>
                  </a:lnTo>
                  <a:lnTo>
                    <a:pt x="457" y="91"/>
                  </a:lnTo>
                  <a:lnTo>
                    <a:pt x="456" y="91"/>
                  </a:lnTo>
                  <a:lnTo>
                    <a:pt x="455" y="91"/>
                  </a:lnTo>
                  <a:lnTo>
                    <a:pt x="455" y="90"/>
                  </a:lnTo>
                  <a:lnTo>
                    <a:pt x="453" y="88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49" y="92"/>
                  </a:lnTo>
                  <a:lnTo>
                    <a:pt x="448" y="94"/>
                  </a:lnTo>
                  <a:lnTo>
                    <a:pt x="447" y="91"/>
                  </a:lnTo>
                  <a:lnTo>
                    <a:pt x="446" y="89"/>
                  </a:lnTo>
                  <a:lnTo>
                    <a:pt x="444" y="88"/>
                  </a:lnTo>
                  <a:lnTo>
                    <a:pt x="440" y="88"/>
                  </a:lnTo>
                  <a:lnTo>
                    <a:pt x="439" y="88"/>
                  </a:lnTo>
                  <a:lnTo>
                    <a:pt x="437" y="88"/>
                  </a:lnTo>
                  <a:lnTo>
                    <a:pt x="433" y="89"/>
                  </a:lnTo>
                  <a:lnTo>
                    <a:pt x="427" y="91"/>
                  </a:lnTo>
                  <a:lnTo>
                    <a:pt x="423" y="91"/>
                  </a:lnTo>
                  <a:lnTo>
                    <a:pt x="422" y="90"/>
                  </a:lnTo>
                  <a:lnTo>
                    <a:pt x="421" y="89"/>
                  </a:lnTo>
                  <a:lnTo>
                    <a:pt x="420" y="8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16" y="86"/>
                  </a:lnTo>
                  <a:lnTo>
                    <a:pt x="416" y="84"/>
                  </a:lnTo>
                  <a:lnTo>
                    <a:pt x="415" y="83"/>
                  </a:lnTo>
                  <a:lnTo>
                    <a:pt x="415" y="81"/>
                  </a:lnTo>
                  <a:lnTo>
                    <a:pt x="414" y="82"/>
                  </a:lnTo>
                  <a:lnTo>
                    <a:pt x="411" y="82"/>
                  </a:lnTo>
                  <a:lnTo>
                    <a:pt x="410" y="82"/>
                  </a:lnTo>
                  <a:lnTo>
                    <a:pt x="409" y="79"/>
                  </a:lnTo>
                  <a:lnTo>
                    <a:pt x="404" y="77"/>
                  </a:lnTo>
                  <a:lnTo>
                    <a:pt x="403" y="76"/>
                  </a:lnTo>
                  <a:lnTo>
                    <a:pt x="402" y="77"/>
                  </a:lnTo>
                  <a:lnTo>
                    <a:pt x="402" y="78"/>
                  </a:lnTo>
                  <a:lnTo>
                    <a:pt x="401" y="78"/>
                  </a:lnTo>
                  <a:lnTo>
                    <a:pt x="401" y="77"/>
                  </a:lnTo>
                  <a:lnTo>
                    <a:pt x="397" y="81"/>
                  </a:lnTo>
                  <a:lnTo>
                    <a:pt x="395" y="82"/>
                  </a:lnTo>
                  <a:lnTo>
                    <a:pt x="394" y="82"/>
                  </a:lnTo>
                  <a:lnTo>
                    <a:pt x="390" y="79"/>
                  </a:lnTo>
                  <a:lnTo>
                    <a:pt x="388" y="79"/>
                  </a:lnTo>
                  <a:lnTo>
                    <a:pt x="388" y="82"/>
                  </a:lnTo>
                  <a:lnTo>
                    <a:pt x="387" y="82"/>
                  </a:lnTo>
                  <a:lnTo>
                    <a:pt x="385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3" y="81"/>
                  </a:lnTo>
                  <a:lnTo>
                    <a:pt x="382" y="81"/>
                  </a:lnTo>
                  <a:lnTo>
                    <a:pt x="382" y="79"/>
                  </a:lnTo>
                  <a:lnTo>
                    <a:pt x="378" y="75"/>
                  </a:lnTo>
                  <a:lnTo>
                    <a:pt x="377" y="73"/>
                  </a:lnTo>
                  <a:lnTo>
                    <a:pt x="375" y="72"/>
                  </a:lnTo>
                  <a:lnTo>
                    <a:pt x="374" y="72"/>
                  </a:lnTo>
                  <a:lnTo>
                    <a:pt x="372" y="72"/>
                  </a:lnTo>
                  <a:lnTo>
                    <a:pt x="371" y="71"/>
                  </a:lnTo>
                  <a:lnTo>
                    <a:pt x="371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5"/>
                  </a:lnTo>
                  <a:lnTo>
                    <a:pt x="368" y="64"/>
                  </a:lnTo>
                  <a:lnTo>
                    <a:pt x="363" y="65"/>
                  </a:lnTo>
                  <a:lnTo>
                    <a:pt x="357" y="65"/>
                  </a:lnTo>
                  <a:lnTo>
                    <a:pt x="355" y="64"/>
                  </a:lnTo>
                  <a:lnTo>
                    <a:pt x="351" y="62"/>
                  </a:lnTo>
                  <a:lnTo>
                    <a:pt x="350" y="60"/>
                  </a:lnTo>
                  <a:lnTo>
                    <a:pt x="349" y="60"/>
                  </a:lnTo>
                  <a:lnTo>
                    <a:pt x="346" y="60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0" y="59"/>
                  </a:lnTo>
                  <a:lnTo>
                    <a:pt x="339" y="58"/>
                  </a:lnTo>
                  <a:lnTo>
                    <a:pt x="337" y="56"/>
                  </a:lnTo>
                  <a:lnTo>
                    <a:pt x="332" y="56"/>
                  </a:lnTo>
                  <a:lnTo>
                    <a:pt x="331" y="55"/>
                  </a:lnTo>
                  <a:lnTo>
                    <a:pt x="330" y="53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6" y="51"/>
                  </a:lnTo>
                  <a:lnTo>
                    <a:pt x="326" y="52"/>
                  </a:lnTo>
                  <a:lnTo>
                    <a:pt x="326" y="56"/>
                  </a:lnTo>
                  <a:lnTo>
                    <a:pt x="325" y="57"/>
                  </a:lnTo>
                  <a:lnTo>
                    <a:pt x="324" y="57"/>
                  </a:lnTo>
                  <a:lnTo>
                    <a:pt x="322" y="57"/>
                  </a:lnTo>
                  <a:lnTo>
                    <a:pt x="320" y="57"/>
                  </a:lnTo>
                  <a:lnTo>
                    <a:pt x="318" y="56"/>
                  </a:lnTo>
                  <a:lnTo>
                    <a:pt x="317" y="53"/>
                  </a:lnTo>
                  <a:lnTo>
                    <a:pt x="316" y="52"/>
                  </a:lnTo>
                  <a:lnTo>
                    <a:pt x="317" y="51"/>
                  </a:lnTo>
                  <a:lnTo>
                    <a:pt x="319" y="47"/>
                  </a:lnTo>
                  <a:lnTo>
                    <a:pt x="320" y="46"/>
                  </a:lnTo>
                  <a:lnTo>
                    <a:pt x="322" y="43"/>
                  </a:lnTo>
                  <a:lnTo>
                    <a:pt x="323" y="38"/>
                  </a:lnTo>
                  <a:lnTo>
                    <a:pt x="323" y="34"/>
                  </a:lnTo>
                  <a:lnTo>
                    <a:pt x="320" y="32"/>
                  </a:lnTo>
                  <a:lnTo>
                    <a:pt x="319" y="32"/>
                  </a:lnTo>
                  <a:lnTo>
                    <a:pt x="318" y="32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0" y="32"/>
                  </a:lnTo>
                  <a:lnTo>
                    <a:pt x="310" y="33"/>
                  </a:lnTo>
                  <a:lnTo>
                    <a:pt x="309" y="34"/>
                  </a:lnTo>
                  <a:lnTo>
                    <a:pt x="307" y="34"/>
                  </a:lnTo>
                  <a:lnTo>
                    <a:pt x="306" y="34"/>
                  </a:lnTo>
                  <a:lnTo>
                    <a:pt x="306" y="33"/>
                  </a:lnTo>
                  <a:lnTo>
                    <a:pt x="305" y="33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4" y="30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0" y="30"/>
                  </a:lnTo>
                  <a:lnTo>
                    <a:pt x="299" y="30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0"/>
                  </a:lnTo>
                  <a:lnTo>
                    <a:pt x="297" y="27"/>
                  </a:lnTo>
                  <a:lnTo>
                    <a:pt x="296" y="26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3" y="21"/>
                  </a:lnTo>
                  <a:lnTo>
                    <a:pt x="293" y="20"/>
                  </a:lnTo>
                  <a:lnTo>
                    <a:pt x="292" y="19"/>
                  </a:lnTo>
                  <a:lnTo>
                    <a:pt x="290" y="21"/>
                  </a:lnTo>
                  <a:lnTo>
                    <a:pt x="286" y="24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4" y="26"/>
                  </a:lnTo>
                  <a:lnTo>
                    <a:pt x="285" y="26"/>
                  </a:lnTo>
                  <a:lnTo>
                    <a:pt x="284" y="27"/>
                  </a:lnTo>
                  <a:lnTo>
                    <a:pt x="283" y="27"/>
                  </a:lnTo>
                  <a:lnTo>
                    <a:pt x="283" y="26"/>
                  </a:lnTo>
                  <a:lnTo>
                    <a:pt x="283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79" y="26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68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5" y="30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60" y="29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1" y="27"/>
                  </a:lnTo>
                  <a:lnTo>
                    <a:pt x="244" y="24"/>
                  </a:lnTo>
                  <a:lnTo>
                    <a:pt x="242" y="21"/>
                  </a:lnTo>
                  <a:lnTo>
                    <a:pt x="240" y="21"/>
                  </a:lnTo>
                  <a:lnTo>
                    <a:pt x="237" y="20"/>
                  </a:lnTo>
                  <a:lnTo>
                    <a:pt x="233" y="19"/>
                  </a:lnTo>
                  <a:lnTo>
                    <a:pt x="231" y="18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1"/>
                  </a:lnTo>
                  <a:lnTo>
                    <a:pt x="226" y="20"/>
                  </a:lnTo>
                  <a:lnTo>
                    <a:pt x="226" y="18"/>
                  </a:lnTo>
                  <a:lnTo>
                    <a:pt x="226" y="17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4" y="14"/>
                  </a:lnTo>
                  <a:lnTo>
                    <a:pt x="211" y="14"/>
                  </a:lnTo>
                  <a:lnTo>
                    <a:pt x="208" y="14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3" y="19"/>
                  </a:lnTo>
                  <a:lnTo>
                    <a:pt x="202" y="20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201" y="24"/>
                  </a:lnTo>
                  <a:lnTo>
                    <a:pt x="202" y="26"/>
                  </a:lnTo>
                  <a:lnTo>
                    <a:pt x="202" y="27"/>
                  </a:lnTo>
                  <a:lnTo>
                    <a:pt x="199" y="24"/>
                  </a:lnTo>
                  <a:lnTo>
                    <a:pt x="198" y="23"/>
                  </a:lnTo>
                  <a:lnTo>
                    <a:pt x="195" y="24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9" y="20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79" y="18"/>
                  </a:lnTo>
                  <a:lnTo>
                    <a:pt x="175" y="17"/>
                  </a:lnTo>
                  <a:lnTo>
                    <a:pt x="174" y="17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69" y="17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8" y="14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2" y="12"/>
                  </a:lnTo>
                  <a:lnTo>
                    <a:pt x="170" y="12"/>
                  </a:lnTo>
                  <a:lnTo>
                    <a:pt x="170" y="11"/>
                  </a:lnTo>
                  <a:lnTo>
                    <a:pt x="167" y="11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3" y="8"/>
                  </a:lnTo>
                  <a:lnTo>
                    <a:pt x="162" y="8"/>
                  </a:lnTo>
                  <a:lnTo>
                    <a:pt x="162" y="6"/>
                  </a:lnTo>
                  <a:lnTo>
                    <a:pt x="161" y="6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1"/>
                  </a:lnTo>
                  <a:lnTo>
                    <a:pt x="149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6" y="13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2" y="17"/>
                  </a:lnTo>
                  <a:lnTo>
                    <a:pt x="141" y="17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6" y="11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4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4"/>
                  </a:lnTo>
                  <a:lnTo>
                    <a:pt x="129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3" y="14"/>
                  </a:lnTo>
                  <a:lnTo>
                    <a:pt x="122" y="16"/>
                  </a:lnTo>
                  <a:lnTo>
                    <a:pt x="116" y="17"/>
                  </a:lnTo>
                  <a:lnTo>
                    <a:pt x="115" y="18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75" y="17"/>
                  </a:lnTo>
                  <a:lnTo>
                    <a:pt x="72" y="17"/>
                  </a:lnTo>
                  <a:lnTo>
                    <a:pt x="66" y="13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732"/>
                  </a:lnTo>
                  <a:lnTo>
                    <a:pt x="3" y="732"/>
                  </a:lnTo>
                  <a:lnTo>
                    <a:pt x="4" y="733"/>
                  </a:lnTo>
                  <a:lnTo>
                    <a:pt x="7" y="734"/>
                  </a:lnTo>
                  <a:lnTo>
                    <a:pt x="9" y="738"/>
                  </a:lnTo>
                  <a:lnTo>
                    <a:pt x="11" y="736"/>
                  </a:lnTo>
                  <a:lnTo>
                    <a:pt x="12" y="735"/>
                  </a:lnTo>
                  <a:lnTo>
                    <a:pt x="20" y="733"/>
                  </a:lnTo>
                  <a:lnTo>
                    <a:pt x="22" y="733"/>
                  </a:lnTo>
                  <a:lnTo>
                    <a:pt x="22" y="732"/>
                  </a:lnTo>
                  <a:lnTo>
                    <a:pt x="23" y="732"/>
                  </a:lnTo>
                  <a:lnTo>
                    <a:pt x="23" y="730"/>
                  </a:lnTo>
                  <a:lnTo>
                    <a:pt x="23" y="729"/>
                  </a:lnTo>
                  <a:lnTo>
                    <a:pt x="23" y="728"/>
                  </a:lnTo>
                  <a:lnTo>
                    <a:pt x="22" y="727"/>
                  </a:lnTo>
                  <a:lnTo>
                    <a:pt x="23" y="726"/>
                  </a:lnTo>
                  <a:lnTo>
                    <a:pt x="22" y="725"/>
                  </a:lnTo>
                  <a:lnTo>
                    <a:pt x="22" y="723"/>
                  </a:lnTo>
                  <a:lnTo>
                    <a:pt x="23" y="722"/>
                  </a:lnTo>
                  <a:lnTo>
                    <a:pt x="23" y="721"/>
                  </a:lnTo>
                  <a:lnTo>
                    <a:pt x="25" y="721"/>
                  </a:lnTo>
                  <a:lnTo>
                    <a:pt x="26" y="721"/>
                  </a:lnTo>
                  <a:lnTo>
                    <a:pt x="27" y="722"/>
                  </a:lnTo>
                  <a:lnTo>
                    <a:pt x="27" y="725"/>
                  </a:lnTo>
                  <a:lnTo>
                    <a:pt x="29" y="725"/>
                  </a:lnTo>
                  <a:lnTo>
                    <a:pt x="29" y="720"/>
                  </a:lnTo>
                  <a:lnTo>
                    <a:pt x="30" y="719"/>
                  </a:lnTo>
                  <a:lnTo>
                    <a:pt x="32" y="714"/>
                  </a:lnTo>
                  <a:lnTo>
                    <a:pt x="33" y="714"/>
                  </a:lnTo>
                  <a:lnTo>
                    <a:pt x="32" y="713"/>
                  </a:lnTo>
                  <a:lnTo>
                    <a:pt x="33" y="712"/>
                  </a:lnTo>
                  <a:lnTo>
                    <a:pt x="35" y="712"/>
                  </a:lnTo>
                  <a:lnTo>
                    <a:pt x="35" y="710"/>
                  </a:lnTo>
                  <a:lnTo>
                    <a:pt x="36" y="710"/>
                  </a:lnTo>
                  <a:lnTo>
                    <a:pt x="36" y="709"/>
                  </a:lnTo>
                  <a:lnTo>
                    <a:pt x="37" y="706"/>
                  </a:lnTo>
                  <a:lnTo>
                    <a:pt x="37" y="704"/>
                  </a:lnTo>
                  <a:lnTo>
                    <a:pt x="39" y="701"/>
                  </a:lnTo>
                  <a:lnTo>
                    <a:pt x="40" y="700"/>
                  </a:lnTo>
                  <a:lnTo>
                    <a:pt x="42" y="699"/>
                  </a:lnTo>
                  <a:lnTo>
                    <a:pt x="43" y="699"/>
                  </a:lnTo>
                  <a:lnTo>
                    <a:pt x="45" y="699"/>
                  </a:lnTo>
                  <a:lnTo>
                    <a:pt x="46" y="697"/>
                  </a:lnTo>
                  <a:lnTo>
                    <a:pt x="50" y="695"/>
                  </a:lnTo>
                  <a:lnTo>
                    <a:pt x="56" y="695"/>
                  </a:lnTo>
                  <a:lnTo>
                    <a:pt x="59" y="691"/>
                  </a:lnTo>
                  <a:lnTo>
                    <a:pt x="61" y="690"/>
                  </a:lnTo>
                  <a:lnTo>
                    <a:pt x="62" y="690"/>
                  </a:lnTo>
                  <a:lnTo>
                    <a:pt x="63" y="690"/>
                  </a:lnTo>
                  <a:lnTo>
                    <a:pt x="72" y="691"/>
                  </a:lnTo>
                  <a:lnTo>
                    <a:pt x="76" y="691"/>
                  </a:lnTo>
                  <a:lnTo>
                    <a:pt x="78" y="690"/>
                  </a:lnTo>
                  <a:lnTo>
                    <a:pt x="81" y="690"/>
                  </a:lnTo>
                  <a:lnTo>
                    <a:pt x="81" y="689"/>
                  </a:lnTo>
                  <a:lnTo>
                    <a:pt x="84" y="688"/>
                  </a:lnTo>
                  <a:lnTo>
                    <a:pt x="84" y="684"/>
                  </a:lnTo>
                  <a:lnTo>
                    <a:pt x="90" y="684"/>
                  </a:lnTo>
                  <a:lnTo>
                    <a:pt x="91" y="681"/>
                  </a:lnTo>
                  <a:lnTo>
                    <a:pt x="92" y="678"/>
                  </a:lnTo>
                  <a:lnTo>
                    <a:pt x="92" y="677"/>
                  </a:lnTo>
                  <a:lnTo>
                    <a:pt x="94" y="676"/>
                  </a:lnTo>
                  <a:lnTo>
                    <a:pt x="95" y="675"/>
                  </a:lnTo>
                  <a:lnTo>
                    <a:pt x="97" y="671"/>
                  </a:lnTo>
                  <a:lnTo>
                    <a:pt x="97" y="670"/>
                  </a:lnTo>
                  <a:lnTo>
                    <a:pt x="99" y="670"/>
                  </a:lnTo>
                  <a:lnTo>
                    <a:pt x="112" y="671"/>
                  </a:lnTo>
                  <a:lnTo>
                    <a:pt x="114" y="671"/>
                  </a:lnTo>
                  <a:lnTo>
                    <a:pt x="121" y="670"/>
                  </a:lnTo>
                  <a:lnTo>
                    <a:pt x="123" y="668"/>
                  </a:lnTo>
                  <a:lnTo>
                    <a:pt x="124" y="668"/>
                  </a:lnTo>
                  <a:lnTo>
                    <a:pt x="133" y="670"/>
                  </a:lnTo>
                  <a:lnTo>
                    <a:pt x="137" y="669"/>
                  </a:lnTo>
                  <a:lnTo>
                    <a:pt x="141" y="668"/>
                  </a:lnTo>
                  <a:lnTo>
                    <a:pt x="143" y="669"/>
                  </a:lnTo>
                  <a:lnTo>
                    <a:pt x="149" y="670"/>
                  </a:lnTo>
                  <a:lnTo>
                    <a:pt x="153" y="670"/>
                  </a:lnTo>
                  <a:lnTo>
                    <a:pt x="154" y="669"/>
                  </a:lnTo>
                  <a:lnTo>
                    <a:pt x="156" y="669"/>
                  </a:lnTo>
                  <a:lnTo>
                    <a:pt x="159" y="669"/>
                  </a:lnTo>
                  <a:lnTo>
                    <a:pt x="160" y="670"/>
                  </a:lnTo>
                  <a:lnTo>
                    <a:pt x="163" y="671"/>
                  </a:lnTo>
                  <a:lnTo>
                    <a:pt x="164" y="671"/>
                  </a:lnTo>
                  <a:lnTo>
                    <a:pt x="166" y="670"/>
                  </a:lnTo>
                  <a:lnTo>
                    <a:pt x="168" y="673"/>
                  </a:lnTo>
                  <a:lnTo>
                    <a:pt x="173" y="673"/>
                  </a:lnTo>
                  <a:lnTo>
                    <a:pt x="175" y="671"/>
                  </a:lnTo>
                  <a:lnTo>
                    <a:pt x="176" y="670"/>
                  </a:lnTo>
                  <a:lnTo>
                    <a:pt x="177" y="669"/>
                  </a:lnTo>
                  <a:lnTo>
                    <a:pt x="179" y="668"/>
                  </a:lnTo>
                  <a:lnTo>
                    <a:pt x="187" y="668"/>
                  </a:lnTo>
                  <a:lnTo>
                    <a:pt x="193" y="668"/>
                  </a:lnTo>
                  <a:lnTo>
                    <a:pt x="198" y="668"/>
                  </a:lnTo>
                  <a:lnTo>
                    <a:pt x="205" y="669"/>
                  </a:lnTo>
                  <a:lnTo>
                    <a:pt x="208" y="668"/>
                  </a:lnTo>
                  <a:lnTo>
                    <a:pt x="209" y="668"/>
                  </a:lnTo>
                  <a:lnTo>
                    <a:pt x="212" y="669"/>
                  </a:lnTo>
                  <a:lnTo>
                    <a:pt x="214" y="673"/>
                  </a:lnTo>
                  <a:lnTo>
                    <a:pt x="215" y="673"/>
                  </a:lnTo>
                  <a:lnTo>
                    <a:pt x="216" y="671"/>
                  </a:lnTo>
                  <a:lnTo>
                    <a:pt x="218" y="671"/>
                  </a:lnTo>
                  <a:lnTo>
                    <a:pt x="219" y="671"/>
                  </a:lnTo>
                  <a:lnTo>
                    <a:pt x="220" y="674"/>
                  </a:lnTo>
                  <a:lnTo>
                    <a:pt x="222" y="675"/>
                  </a:lnTo>
                  <a:lnTo>
                    <a:pt x="224" y="674"/>
                  </a:lnTo>
                  <a:lnTo>
                    <a:pt x="225" y="675"/>
                  </a:lnTo>
                  <a:lnTo>
                    <a:pt x="227" y="674"/>
                  </a:lnTo>
                  <a:lnTo>
                    <a:pt x="228" y="673"/>
                  </a:lnTo>
                  <a:lnTo>
                    <a:pt x="229" y="673"/>
                  </a:lnTo>
                  <a:lnTo>
                    <a:pt x="229" y="671"/>
                  </a:lnTo>
                  <a:lnTo>
                    <a:pt x="232" y="670"/>
                  </a:lnTo>
                  <a:lnTo>
                    <a:pt x="233" y="665"/>
                  </a:lnTo>
                  <a:lnTo>
                    <a:pt x="235" y="662"/>
                  </a:lnTo>
                  <a:lnTo>
                    <a:pt x="237" y="661"/>
                  </a:lnTo>
                  <a:lnTo>
                    <a:pt x="242" y="660"/>
                  </a:lnTo>
                  <a:lnTo>
                    <a:pt x="244" y="661"/>
                  </a:lnTo>
                  <a:lnTo>
                    <a:pt x="245" y="661"/>
                  </a:lnTo>
                  <a:lnTo>
                    <a:pt x="246" y="662"/>
                  </a:lnTo>
                  <a:lnTo>
                    <a:pt x="247" y="661"/>
                  </a:lnTo>
                  <a:lnTo>
                    <a:pt x="251" y="660"/>
                  </a:lnTo>
                  <a:lnTo>
                    <a:pt x="252" y="660"/>
                  </a:lnTo>
                  <a:lnTo>
                    <a:pt x="253" y="660"/>
                  </a:lnTo>
                  <a:lnTo>
                    <a:pt x="254" y="661"/>
                  </a:lnTo>
                  <a:lnTo>
                    <a:pt x="257" y="662"/>
                  </a:lnTo>
                  <a:lnTo>
                    <a:pt x="259" y="664"/>
                  </a:lnTo>
                  <a:lnTo>
                    <a:pt x="260" y="667"/>
                  </a:lnTo>
                  <a:lnTo>
                    <a:pt x="263" y="669"/>
                  </a:lnTo>
                  <a:lnTo>
                    <a:pt x="266" y="670"/>
                  </a:lnTo>
                  <a:lnTo>
                    <a:pt x="267" y="670"/>
                  </a:lnTo>
                  <a:lnTo>
                    <a:pt x="268" y="669"/>
                  </a:lnTo>
                  <a:lnTo>
                    <a:pt x="270" y="668"/>
                  </a:lnTo>
                  <a:lnTo>
                    <a:pt x="271" y="667"/>
                  </a:lnTo>
                  <a:lnTo>
                    <a:pt x="272" y="665"/>
                  </a:lnTo>
                  <a:lnTo>
                    <a:pt x="273" y="665"/>
                  </a:lnTo>
                  <a:lnTo>
                    <a:pt x="273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6" y="661"/>
                  </a:lnTo>
                  <a:lnTo>
                    <a:pt x="277" y="660"/>
                  </a:lnTo>
                  <a:lnTo>
                    <a:pt x="278" y="658"/>
                  </a:lnTo>
                  <a:lnTo>
                    <a:pt x="278" y="656"/>
                  </a:lnTo>
                  <a:lnTo>
                    <a:pt x="279" y="655"/>
                  </a:lnTo>
                  <a:lnTo>
                    <a:pt x="283" y="652"/>
                  </a:lnTo>
                  <a:lnTo>
                    <a:pt x="283" y="651"/>
                  </a:lnTo>
                  <a:lnTo>
                    <a:pt x="283" y="651"/>
                  </a:lnTo>
                  <a:lnTo>
                    <a:pt x="284" y="651"/>
                  </a:lnTo>
                  <a:lnTo>
                    <a:pt x="285" y="651"/>
                  </a:lnTo>
                  <a:lnTo>
                    <a:pt x="285" y="650"/>
                  </a:lnTo>
                  <a:lnTo>
                    <a:pt x="285" y="649"/>
                  </a:lnTo>
                  <a:lnTo>
                    <a:pt x="285" y="648"/>
                  </a:lnTo>
                  <a:lnTo>
                    <a:pt x="285" y="647"/>
                  </a:lnTo>
                  <a:lnTo>
                    <a:pt x="285" y="645"/>
                  </a:lnTo>
                  <a:lnTo>
                    <a:pt x="286" y="643"/>
                  </a:lnTo>
                  <a:lnTo>
                    <a:pt x="289" y="637"/>
                  </a:lnTo>
                  <a:lnTo>
                    <a:pt x="289" y="635"/>
                  </a:lnTo>
                  <a:lnTo>
                    <a:pt x="290" y="632"/>
                  </a:lnTo>
                  <a:lnTo>
                    <a:pt x="291" y="629"/>
                  </a:lnTo>
                  <a:lnTo>
                    <a:pt x="292" y="625"/>
                  </a:lnTo>
                  <a:lnTo>
                    <a:pt x="294" y="623"/>
                  </a:lnTo>
                  <a:lnTo>
                    <a:pt x="298" y="618"/>
                  </a:lnTo>
                  <a:lnTo>
                    <a:pt x="300" y="615"/>
                  </a:lnTo>
                  <a:lnTo>
                    <a:pt x="302" y="613"/>
                  </a:lnTo>
                  <a:lnTo>
                    <a:pt x="303" y="611"/>
                  </a:lnTo>
                  <a:lnTo>
                    <a:pt x="303" y="610"/>
                  </a:lnTo>
                  <a:lnTo>
                    <a:pt x="304" y="611"/>
                  </a:lnTo>
                  <a:lnTo>
                    <a:pt x="305" y="610"/>
                  </a:lnTo>
                  <a:lnTo>
                    <a:pt x="305" y="609"/>
                  </a:lnTo>
                  <a:lnTo>
                    <a:pt x="307" y="608"/>
                  </a:lnTo>
                  <a:lnTo>
                    <a:pt x="311" y="606"/>
                  </a:lnTo>
                  <a:lnTo>
                    <a:pt x="311" y="605"/>
                  </a:lnTo>
                  <a:lnTo>
                    <a:pt x="312" y="605"/>
                  </a:lnTo>
                  <a:lnTo>
                    <a:pt x="313" y="604"/>
                  </a:lnTo>
                  <a:lnTo>
                    <a:pt x="315" y="604"/>
                  </a:lnTo>
                  <a:lnTo>
                    <a:pt x="316" y="604"/>
                  </a:lnTo>
                  <a:lnTo>
                    <a:pt x="316" y="603"/>
                  </a:lnTo>
                  <a:lnTo>
                    <a:pt x="317" y="599"/>
                  </a:lnTo>
                  <a:lnTo>
                    <a:pt x="318" y="599"/>
                  </a:lnTo>
                  <a:lnTo>
                    <a:pt x="319" y="599"/>
                  </a:lnTo>
                  <a:lnTo>
                    <a:pt x="320" y="598"/>
                  </a:lnTo>
                  <a:lnTo>
                    <a:pt x="322" y="598"/>
                  </a:lnTo>
                  <a:lnTo>
                    <a:pt x="325" y="595"/>
                  </a:lnTo>
                  <a:lnTo>
                    <a:pt x="326" y="593"/>
                  </a:lnTo>
                  <a:lnTo>
                    <a:pt x="329" y="592"/>
                  </a:lnTo>
                  <a:lnTo>
                    <a:pt x="331" y="592"/>
                  </a:lnTo>
                  <a:lnTo>
                    <a:pt x="333" y="592"/>
                  </a:lnTo>
                  <a:lnTo>
                    <a:pt x="335" y="591"/>
                  </a:lnTo>
                  <a:lnTo>
                    <a:pt x="336" y="591"/>
                  </a:lnTo>
                  <a:lnTo>
                    <a:pt x="338" y="592"/>
                  </a:lnTo>
                  <a:lnTo>
                    <a:pt x="339" y="592"/>
                  </a:lnTo>
                  <a:lnTo>
                    <a:pt x="339" y="593"/>
                  </a:lnTo>
                  <a:lnTo>
                    <a:pt x="342" y="595"/>
                  </a:lnTo>
                  <a:lnTo>
                    <a:pt x="344" y="595"/>
                  </a:lnTo>
                  <a:lnTo>
                    <a:pt x="344" y="593"/>
                  </a:lnTo>
                  <a:lnTo>
                    <a:pt x="343" y="592"/>
                  </a:lnTo>
                  <a:lnTo>
                    <a:pt x="344" y="591"/>
                  </a:lnTo>
                  <a:lnTo>
                    <a:pt x="345" y="591"/>
                  </a:lnTo>
                  <a:lnTo>
                    <a:pt x="346" y="590"/>
                  </a:lnTo>
                  <a:lnTo>
                    <a:pt x="348" y="590"/>
                  </a:lnTo>
                  <a:lnTo>
                    <a:pt x="352" y="590"/>
                  </a:lnTo>
                  <a:lnTo>
                    <a:pt x="355" y="591"/>
                  </a:lnTo>
                  <a:lnTo>
                    <a:pt x="358" y="592"/>
                  </a:lnTo>
                  <a:lnTo>
                    <a:pt x="361" y="591"/>
                  </a:lnTo>
                  <a:lnTo>
                    <a:pt x="362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8" y="590"/>
                  </a:lnTo>
                  <a:lnTo>
                    <a:pt x="368" y="590"/>
                  </a:lnTo>
                  <a:lnTo>
                    <a:pt x="370" y="589"/>
                  </a:lnTo>
                  <a:lnTo>
                    <a:pt x="370" y="587"/>
                  </a:lnTo>
                  <a:lnTo>
                    <a:pt x="371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5" y="586"/>
                  </a:lnTo>
                  <a:lnTo>
                    <a:pt x="375" y="585"/>
                  </a:lnTo>
                  <a:lnTo>
                    <a:pt x="374" y="584"/>
                  </a:lnTo>
                  <a:lnTo>
                    <a:pt x="372" y="584"/>
                  </a:lnTo>
                  <a:lnTo>
                    <a:pt x="372" y="585"/>
                  </a:lnTo>
                  <a:lnTo>
                    <a:pt x="370" y="584"/>
                  </a:lnTo>
                  <a:lnTo>
                    <a:pt x="369" y="584"/>
                  </a:lnTo>
                  <a:lnTo>
                    <a:pt x="368" y="582"/>
                  </a:lnTo>
                  <a:lnTo>
                    <a:pt x="366" y="580"/>
                  </a:lnTo>
                  <a:lnTo>
                    <a:pt x="364" y="577"/>
                  </a:lnTo>
                  <a:lnTo>
                    <a:pt x="364" y="574"/>
                  </a:lnTo>
                  <a:lnTo>
                    <a:pt x="364" y="573"/>
                  </a:lnTo>
                  <a:lnTo>
                    <a:pt x="366" y="572"/>
                  </a:lnTo>
                  <a:lnTo>
                    <a:pt x="368" y="572"/>
                  </a:lnTo>
                  <a:lnTo>
                    <a:pt x="368" y="567"/>
                  </a:lnTo>
                  <a:lnTo>
                    <a:pt x="370" y="571"/>
                  </a:lnTo>
                  <a:lnTo>
                    <a:pt x="370" y="570"/>
                  </a:lnTo>
                  <a:lnTo>
                    <a:pt x="370" y="565"/>
                  </a:lnTo>
                  <a:lnTo>
                    <a:pt x="370" y="564"/>
                  </a:lnTo>
                  <a:lnTo>
                    <a:pt x="374" y="556"/>
                  </a:lnTo>
                  <a:lnTo>
                    <a:pt x="374" y="554"/>
                  </a:lnTo>
                  <a:lnTo>
                    <a:pt x="376" y="553"/>
                  </a:lnTo>
                  <a:lnTo>
                    <a:pt x="377" y="552"/>
                  </a:lnTo>
                  <a:lnTo>
                    <a:pt x="378" y="551"/>
                  </a:lnTo>
                  <a:lnTo>
                    <a:pt x="378" y="550"/>
                  </a:lnTo>
                  <a:lnTo>
                    <a:pt x="378" y="543"/>
                  </a:lnTo>
                  <a:lnTo>
                    <a:pt x="379" y="540"/>
                  </a:lnTo>
                  <a:lnTo>
                    <a:pt x="379" y="539"/>
                  </a:lnTo>
                  <a:lnTo>
                    <a:pt x="379" y="537"/>
                  </a:lnTo>
                  <a:lnTo>
                    <a:pt x="381" y="535"/>
                  </a:lnTo>
                  <a:lnTo>
                    <a:pt x="382" y="534"/>
                  </a:lnTo>
                  <a:lnTo>
                    <a:pt x="383" y="533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9" y="532"/>
                  </a:lnTo>
                  <a:lnTo>
                    <a:pt x="390" y="531"/>
                  </a:lnTo>
                  <a:lnTo>
                    <a:pt x="389" y="522"/>
                  </a:lnTo>
                  <a:lnTo>
                    <a:pt x="390" y="518"/>
                  </a:lnTo>
                  <a:lnTo>
                    <a:pt x="392" y="518"/>
                  </a:lnTo>
                  <a:lnTo>
                    <a:pt x="392" y="517"/>
                  </a:lnTo>
                  <a:lnTo>
                    <a:pt x="394" y="515"/>
                  </a:lnTo>
                  <a:lnTo>
                    <a:pt x="395" y="515"/>
                  </a:lnTo>
                  <a:lnTo>
                    <a:pt x="396" y="515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7" y="512"/>
                  </a:lnTo>
                  <a:lnTo>
                    <a:pt x="400" y="508"/>
                  </a:lnTo>
                  <a:lnTo>
                    <a:pt x="401" y="508"/>
                  </a:lnTo>
                  <a:lnTo>
                    <a:pt x="401" y="507"/>
                  </a:lnTo>
                  <a:lnTo>
                    <a:pt x="402" y="506"/>
                  </a:lnTo>
                  <a:lnTo>
                    <a:pt x="410" y="504"/>
                  </a:lnTo>
                  <a:lnTo>
                    <a:pt x="413" y="501"/>
                  </a:lnTo>
                  <a:lnTo>
                    <a:pt x="414" y="500"/>
                  </a:lnTo>
                  <a:lnTo>
                    <a:pt x="417" y="500"/>
                  </a:lnTo>
                  <a:lnTo>
                    <a:pt x="421" y="500"/>
                  </a:lnTo>
                  <a:lnTo>
                    <a:pt x="422" y="499"/>
                  </a:lnTo>
                  <a:lnTo>
                    <a:pt x="423" y="498"/>
                  </a:lnTo>
                  <a:lnTo>
                    <a:pt x="423" y="496"/>
                  </a:lnTo>
                  <a:lnTo>
                    <a:pt x="423" y="495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4" y="492"/>
                  </a:lnTo>
                  <a:lnTo>
                    <a:pt x="426" y="491"/>
                  </a:lnTo>
                  <a:lnTo>
                    <a:pt x="428" y="491"/>
                  </a:lnTo>
                  <a:lnTo>
                    <a:pt x="429" y="491"/>
                  </a:lnTo>
                  <a:lnTo>
                    <a:pt x="430" y="491"/>
                  </a:lnTo>
                  <a:lnTo>
                    <a:pt x="431" y="489"/>
                  </a:lnTo>
                  <a:lnTo>
                    <a:pt x="433" y="491"/>
                  </a:lnTo>
                  <a:lnTo>
                    <a:pt x="433" y="488"/>
                  </a:lnTo>
                  <a:lnTo>
                    <a:pt x="434" y="487"/>
                  </a:lnTo>
                  <a:lnTo>
                    <a:pt x="435" y="486"/>
                  </a:lnTo>
                  <a:lnTo>
                    <a:pt x="436" y="486"/>
                  </a:lnTo>
                  <a:lnTo>
                    <a:pt x="439" y="486"/>
                  </a:lnTo>
                  <a:lnTo>
                    <a:pt x="440" y="483"/>
                  </a:lnTo>
                  <a:lnTo>
                    <a:pt x="441" y="482"/>
                  </a:lnTo>
                  <a:lnTo>
                    <a:pt x="442" y="481"/>
                  </a:lnTo>
                  <a:lnTo>
                    <a:pt x="443" y="481"/>
                  </a:lnTo>
                  <a:lnTo>
                    <a:pt x="444" y="481"/>
                  </a:lnTo>
                  <a:lnTo>
                    <a:pt x="444" y="480"/>
                  </a:lnTo>
                  <a:lnTo>
                    <a:pt x="444" y="479"/>
                  </a:lnTo>
                  <a:lnTo>
                    <a:pt x="444" y="478"/>
                  </a:lnTo>
                  <a:lnTo>
                    <a:pt x="443" y="478"/>
                  </a:lnTo>
                  <a:lnTo>
                    <a:pt x="442" y="476"/>
                  </a:lnTo>
                  <a:lnTo>
                    <a:pt x="441" y="475"/>
                  </a:lnTo>
                  <a:lnTo>
                    <a:pt x="440" y="475"/>
                  </a:lnTo>
                  <a:lnTo>
                    <a:pt x="441" y="474"/>
                  </a:lnTo>
                  <a:lnTo>
                    <a:pt x="439" y="472"/>
                  </a:lnTo>
                  <a:lnTo>
                    <a:pt x="435" y="469"/>
                  </a:lnTo>
                  <a:lnTo>
                    <a:pt x="431" y="468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3" y="463"/>
                  </a:lnTo>
                  <a:lnTo>
                    <a:pt x="420" y="461"/>
                  </a:lnTo>
                  <a:lnTo>
                    <a:pt x="418" y="460"/>
                  </a:lnTo>
                  <a:lnTo>
                    <a:pt x="416" y="455"/>
                  </a:lnTo>
                  <a:lnTo>
                    <a:pt x="414" y="452"/>
                  </a:lnTo>
                  <a:lnTo>
                    <a:pt x="411" y="448"/>
                  </a:lnTo>
                  <a:lnTo>
                    <a:pt x="410" y="444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10" y="439"/>
                  </a:lnTo>
                  <a:lnTo>
                    <a:pt x="411" y="437"/>
                  </a:lnTo>
                  <a:lnTo>
                    <a:pt x="410" y="436"/>
                  </a:lnTo>
                  <a:lnTo>
                    <a:pt x="409" y="434"/>
                  </a:lnTo>
                  <a:lnTo>
                    <a:pt x="404" y="424"/>
                  </a:lnTo>
                  <a:lnTo>
                    <a:pt x="403" y="418"/>
                  </a:lnTo>
                  <a:lnTo>
                    <a:pt x="403" y="414"/>
                  </a:lnTo>
                  <a:lnTo>
                    <a:pt x="402" y="409"/>
                  </a:lnTo>
                  <a:lnTo>
                    <a:pt x="403" y="405"/>
                  </a:lnTo>
                  <a:lnTo>
                    <a:pt x="403" y="403"/>
                  </a:lnTo>
                  <a:lnTo>
                    <a:pt x="407" y="401"/>
                  </a:lnTo>
                  <a:lnTo>
                    <a:pt x="407" y="400"/>
                  </a:lnTo>
                  <a:lnTo>
                    <a:pt x="407" y="398"/>
                  </a:lnTo>
                  <a:lnTo>
                    <a:pt x="408" y="396"/>
                  </a:lnTo>
                  <a:lnTo>
                    <a:pt x="409" y="395"/>
                  </a:lnTo>
                  <a:lnTo>
                    <a:pt x="411" y="392"/>
                  </a:lnTo>
                  <a:lnTo>
                    <a:pt x="411" y="391"/>
                  </a:lnTo>
                  <a:lnTo>
                    <a:pt x="413" y="390"/>
                  </a:lnTo>
                  <a:lnTo>
                    <a:pt x="413" y="388"/>
                  </a:lnTo>
                  <a:lnTo>
                    <a:pt x="413" y="387"/>
                  </a:lnTo>
                  <a:lnTo>
                    <a:pt x="421" y="372"/>
                  </a:lnTo>
                  <a:lnTo>
                    <a:pt x="424" y="369"/>
                  </a:lnTo>
                  <a:lnTo>
                    <a:pt x="427" y="365"/>
                  </a:lnTo>
                  <a:lnTo>
                    <a:pt x="430" y="358"/>
                  </a:lnTo>
                  <a:lnTo>
                    <a:pt x="431" y="356"/>
                  </a:lnTo>
                  <a:lnTo>
                    <a:pt x="436" y="352"/>
                  </a:lnTo>
                  <a:lnTo>
                    <a:pt x="439" y="351"/>
                  </a:lnTo>
                  <a:lnTo>
                    <a:pt x="443" y="343"/>
                  </a:lnTo>
                  <a:lnTo>
                    <a:pt x="447" y="338"/>
                  </a:lnTo>
                  <a:lnTo>
                    <a:pt x="450" y="335"/>
                  </a:lnTo>
                  <a:lnTo>
                    <a:pt x="452" y="333"/>
                  </a:lnTo>
                  <a:lnTo>
                    <a:pt x="452" y="332"/>
                  </a:lnTo>
                  <a:lnTo>
                    <a:pt x="453" y="331"/>
                  </a:lnTo>
                  <a:lnTo>
                    <a:pt x="459" y="320"/>
                  </a:lnTo>
                  <a:lnTo>
                    <a:pt x="460" y="318"/>
                  </a:lnTo>
                  <a:lnTo>
                    <a:pt x="461" y="316"/>
                  </a:lnTo>
                  <a:lnTo>
                    <a:pt x="462" y="316"/>
                  </a:lnTo>
                  <a:lnTo>
                    <a:pt x="463" y="313"/>
                  </a:lnTo>
                  <a:lnTo>
                    <a:pt x="465" y="312"/>
                  </a:lnTo>
                  <a:lnTo>
                    <a:pt x="466" y="309"/>
                  </a:lnTo>
                  <a:lnTo>
                    <a:pt x="468" y="303"/>
                  </a:lnTo>
                  <a:lnTo>
                    <a:pt x="469" y="300"/>
                  </a:lnTo>
                  <a:lnTo>
                    <a:pt x="470" y="299"/>
                  </a:lnTo>
                  <a:lnTo>
                    <a:pt x="472" y="298"/>
                  </a:lnTo>
                  <a:lnTo>
                    <a:pt x="479" y="297"/>
                  </a:lnTo>
                  <a:lnTo>
                    <a:pt x="480" y="296"/>
                  </a:lnTo>
                  <a:lnTo>
                    <a:pt x="481" y="297"/>
                  </a:lnTo>
                  <a:lnTo>
                    <a:pt x="480" y="300"/>
                  </a:lnTo>
                  <a:lnTo>
                    <a:pt x="478" y="303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4" y="305"/>
                  </a:lnTo>
                  <a:lnTo>
                    <a:pt x="476" y="304"/>
                  </a:lnTo>
                  <a:lnTo>
                    <a:pt x="479" y="304"/>
                  </a:lnTo>
                  <a:lnTo>
                    <a:pt x="480" y="302"/>
                  </a:lnTo>
                  <a:lnTo>
                    <a:pt x="483" y="296"/>
                  </a:lnTo>
                  <a:lnTo>
                    <a:pt x="486" y="293"/>
                  </a:lnTo>
                  <a:lnTo>
                    <a:pt x="491" y="292"/>
                  </a:lnTo>
                  <a:lnTo>
                    <a:pt x="491" y="291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1" y="286"/>
                  </a:lnTo>
                  <a:lnTo>
                    <a:pt x="489" y="286"/>
                  </a:lnTo>
                  <a:lnTo>
                    <a:pt x="488" y="286"/>
                  </a:lnTo>
                  <a:lnTo>
                    <a:pt x="486" y="284"/>
                  </a:lnTo>
                  <a:lnTo>
                    <a:pt x="485" y="283"/>
                  </a:lnTo>
                  <a:lnTo>
                    <a:pt x="483" y="283"/>
                  </a:lnTo>
                  <a:lnTo>
                    <a:pt x="483" y="284"/>
                  </a:lnTo>
                  <a:lnTo>
                    <a:pt x="482" y="284"/>
                  </a:lnTo>
                  <a:lnTo>
                    <a:pt x="480" y="284"/>
                  </a:lnTo>
                  <a:lnTo>
                    <a:pt x="480" y="281"/>
                  </a:lnTo>
                  <a:lnTo>
                    <a:pt x="480" y="279"/>
                  </a:lnTo>
                  <a:lnTo>
                    <a:pt x="488" y="271"/>
                  </a:lnTo>
                  <a:lnTo>
                    <a:pt x="493" y="265"/>
                  </a:lnTo>
                  <a:lnTo>
                    <a:pt x="501" y="257"/>
                  </a:lnTo>
                  <a:lnTo>
                    <a:pt x="504" y="255"/>
                  </a:lnTo>
                  <a:lnTo>
                    <a:pt x="506" y="254"/>
                  </a:lnTo>
                  <a:lnTo>
                    <a:pt x="508" y="254"/>
                  </a:lnTo>
                  <a:lnTo>
                    <a:pt x="512" y="254"/>
                  </a:lnTo>
                  <a:lnTo>
                    <a:pt x="513" y="254"/>
                  </a:lnTo>
                  <a:lnTo>
                    <a:pt x="514" y="255"/>
                  </a:lnTo>
                  <a:lnTo>
                    <a:pt x="515" y="254"/>
                  </a:lnTo>
                  <a:lnTo>
                    <a:pt x="515" y="253"/>
                  </a:lnTo>
                  <a:lnTo>
                    <a:pt x="518" y="251"/>
                  </a:lnTo>
                  <a:lnTo>
                    <a:pt x="524" y="250"/>
                  </a:lnTo>
                  <a:lnTo>
                    <a:pt x="541" y="242"/>
                  </a:lnTo>
                  <a:lnTo>
                    <a:pt x="548" y="241"/>
                  </a:lnTo>
                  <a:lnTo>
                    <a:pt x="564" y="237"/>
                  </a:lnTo>
                  <a:lnTo>
                    <a:pt x="565" y="237"/>
                  </a:lnTo>
                  <a:lnTo>
                    <a:pt x="566" y="237"/>
                  </a:lnTo>
                  <a:lnTo>
                    <a:pt x="567" y="235"/>
                  </a:lnTo>
                  <a:lnTo>
                    <a:pt x="572" y="234"/>
                  </a:lnTo>
                  <a:lnTo>
                    <a:pt x="578" y="234"/>
                  </a:lnTo>
                  <a:lnTo>
                    <a:pt x="581" y="233"/>
                  </a:lnTo>
                  <a:lnTo>
                    <a:pt x="586" y="229"/>
                  </a:lnTo>
                  <a:lnTo>
                    <a:pt x="589" y="228"/>
                  </a:lnTo>
                  <a:lnTo>
                    <a:pt x="591" y="226"/>
                  </a:lnTo>
                  <a:lnTo>
                    <a:pt x="593" y="219"/>
                  </a:lnTo>
                  <a:lnTo>
                    <a:pt x="596" y="216"/>
                  </a:lnTo>
                  <a:lnTo>
                    <a:pt x="598" y="214"/>
                  </a:lnTo>
                  <a:lnTo>
                    <a:pt x="604" y="212"/>
                  </a:lnTo>
                  <a:lnTo>
                    <a:pt x="609" y="208"/>
                  </a:lnTo>
                  <a:lnTo>
                    <a:pt x="610" y="207"/>
                  </a:lnTo>
                  <a:lnTo>
                    <a:pt x="624" y="201"/>
                  </a:lnTo>
                  <a:lnTo>
                    <a:pt x="635" y="196"/>
                  </a:lnTo>
                  <a:lnTo>
                    <a:pt x="636" y="194"/>
                  </a:lnTo>
                  <a:lnTo>
                    <a:pt x="637" y="194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6" y="177"/>
                  </a:lnTo>
                  <a:lnTo>
                    <a:pt x="659" y="176"/>
                  </a:lnTo>
                  <a:lnTo>
                    <a:pt x="662" y="176"/>
                  </a:lnTo>
                  <a:lnTo>
                    <a:pt x="664" y="173"/>
                  </a:lnTo>
                  <a:lnTo>
                    <a:pt x="665" y="173"/>
                  </a:lnTo>
                  <a:lnTo>
                    <a:pt x="667" y="170"/>
                  </a:lnTo>
                  <a:lnTo>
                    <a:pt x="669" y="167"/>
                  </a:lnTo>
                  <a:lnTo>
                    <a:pt x="669" y="164"/>
                  </a:lnTo>
                  <a:lnTo>
                    <a:pt x="668" y="163"/>
                  </a:lnTo>
                  <a:lnTo>
                    <a:pt x="667" y="162"/>
                  </a:lnTo>
                  <a:lnTo>
                    <a:pt x="667" y="161"/>
                  </a:lnTo>
                  <a:lnTo>
                    <a:pt x="667" y="160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7" y="155"/>
                  </a:lnTo>
                  <a:lnTo>
                    <a:pt x="667" y="154"/>
                  </a:lnTo>
                  <a:lnTo>
                    <a:pt x="665" y="151"/>
                  </a:lnTo>
                  <a:lnTo>
                    <a:pt x="664" y="149"/>
                  </a:lnTo>
                  <a:lnTo>
                    <a:pt x="661" y="148"/>
                  </a:lnTo>
                  <a:lnTo>
                    <a:pt x="659" y="147"/>
                  </a:lnTo>
                  <a:lnTo>
                    <a:pt x="659" y="144"/>
                  </a:lnTo>
                  <a:lnTo>
                    <a:pt x="659" y="143"/>
                  </a:lnTo>
                  <a:lnTo>
                    <a:pt x="659" y="140"/>
                  </a:lnTo>
                  <a:lnTo>
                    <a:pt x="661" y="137"/>
                  </a:lnTo>
                  <a:lnTo>
                    <a:pt x="662" y="135"/>
                  </a:lnTo>
                  <a:lnTo>
                    <a:pt x="663" y="135"/>
                  </a:lnTo>
                  <a:lnTo>
                    <a:pt x="664" y="136"/>
                  </a:lnTo>
                  <a:lnTo>
                    <a:pt x="667" y="137"/>
                  </a:lnTo>
                  <a:lnTo>
                    <a:pt x="670" y="136"/>
                  </a:lnTo>
                  <a:lnTo>
                    <a:pt x="671" y="137"/>
                  </a:lnTo>
                  <a:lnTo>
                    <a:pt x="671" y="136"/>
                  </a:lnTo>
                  <a:lnTo>
                    <a:pt x="672" y="135"/>
                  </a:lnTo>
                  <a:lnTo>
                    <a:pt x="672" y="133"/>
                  </a:lnTo>
                  <a:lnTo>
                    <a:pt x="674" y="133"/>
                  </a:lnTo>
                  <a:lnTo>
                    <a:pt x="675" y="128"/>
                  </a:lnTo>
                  <a:lnTo>
                    <a:pt x="674" y="127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70" y="127"/>
                  </a:lnTo>
                  <a:lnTo>
                    <a:pt x="668" y="127"/>
                  </a:lnTo>
                  <a:lnTo>
                    <a:pt x="667" y="127"/>
                  </a:lnTo>
                  <a:lnTo>
                    <a:pt x="665" y="125"/>
                  </a:lnTo>
                  <a:lnTo>
                    <a:pt x="664" y="124"/>
                  </a:lnTo>
                  <a:lnTo>
                    <a:pt x="664" y="122"/>
                  </a:lnTo>
                  <a:lnTo>
                    <a:pt x="663" y="121"/>
                  </a:lnTo>
                  <a:lnTo>
                    <a:pt x="664" y="118"/>
                  </a:lnTo>
                  <a:lnTo>
                    <a:pt x="664" y="117"/>
                  </a:lnTo>
                  <a:lnTo>
                    <a:pt x="661" y="117"/>
                  </a:lnTo>
                  <a:lnTo>
                    <a:pt x="659" y="1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19">
              <a:extLst>
                <a:ext uri="{FF2B5EF4-FFF2-40B4-BE49-F238E27FC236}">
                  <a16:creationId xmlns:a16="http://schemas.microsoft.com/office/drawing/2014/main" id="{1214D4BD-6615-883D-FBFB-07A33DC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9" y="3244850"/>
              <a:ext cx="488950" cy="712788"/>
            </a:xfrm>
            <a:custGeom>
              <a:avLst/>
              <a:gdLst>
                <a:gd name="T0" fmla="*/ 68 w 308"/>
                <a:gd name="T1" fmla="*/ 5 h 449"/>
                <a:gd name="T2" fmla="*/ 46 w 308"/>
                <a:gd name="T3" fmla="*/ 9 h 449"/>
                <a:gd name="T4" fmla="*/ 33 w 308"/>
                <a:gd name="T5" fmla="*/ 19 h 449"/>
                <a:gd name="T6" fmla="*/ 9 w 308"/>
                <a:gd name="T7" fmla="*/ 24 h 449"/>
                <a:gd name="T8" fmla="*/ 3 w 308"/>
                <a:gd name="T9" fmla="*/ 35 h 449"/>
                <a:gd name="T10" fmla="*/ 8 w 308"/>
                <a:gd name="T11" fmla="*/ 52 h 449"/>
                <a:gd name="T12" fmla="*/ 10 w 308"/>
                <a:gd name="T13" fmla="*/ 66 h 449"/>
                <a:gd name="T14" fmla="*/ 10 w 308"/>
                <a:gd name="T15" fmla="*/ 78 h 449"/>
                <a:gd name="T16" fmla="*/ 18 w 308"/>
                <a:gd name="T17" fmla="*/ 90 h 449"/>
                <a:gd name="T18" fmla="*/ 34 w 308"/>
                <a:gd name="T19" fmla="*/ 107 h 449"/>
                <a:gd name="T20" fmla="*/ 15 w 308"/>
                <a:gd name="T21" fmla="*/ 109 h 449"/>
                <a:gd name="T22" fmla="*/ 17 w 308"/>
                <a:gd name="T23" fmla="*/ 127 h 449"/>
                <a:gd name="T24" fmla="*/ 11 w 308"/>
                <a:gd name="T25" fmla="*/ 133 h 449"/>
                <a:gd name="T26" fmla="*/ 29 w 308"/>
                <a:gd name="T27" fmla="*/ 134 h 449"/>
                <a:gd name="T28" fmla="*/ 37 w 308"/>
                <a:gd name="T29" fmla="*/ 141 h 449"/>
                <a:gd name="T30" fmla="*/ 24 w 308"/>
                <a:gd name="T31" fmla="*/ 173 h 449"/>
                <a:gd name="T32" fmla="*/ 23 w 308"/>
                <a:gd name="T33" fmla="*/ 199 h 449"/>
                <a:gd name="T34" fmla="*/ 42 w 308"/>
                <a:gd name="T35" fmla="*/ 214 h 449"/>
                <a:gd name="T36" fmla="*/ 55 w 308"/>
                <a:gd name="T37" fmla="*/ 224 h 449"/>
                <a:gd name="T38" fmla="*/ 35 w 308"/>
                <a:gd name="T39" fmla="*/ 231 h 449"/>
                <a:gd name="T40" fmla="*/ 37 w 308"/>
                <a:gd name="T41" fmla="*/ 247 h 449"/>
                <a:gd name="T42" fmla="*/ 42 w 308"/>
                <a:gd name="T43" fmla="*/ 276 h 449"/>
                <a:gd name="T44" fmla="*/ 29 w 308"/>
                <a:gd name="T45" fmla="*/ 274 h 449"/>
                <a:gd name="T46" fmla="*/ 48 w 308"/>
                <a:gd name="T47" fmla="*/ 306 h 449"/>
                <a:gd name="T48" fmla="*/ 70 w 308"/>
                <a:gd name="T49" fmla="*/ 324 h 449"/>
                <a:gd name="T50" fmla="*/ 94 w 308"/>
                <a:gd name="T51" fmla="*/ 335 h 449"/>
                <a:gd name="T52" fmla="*/ 101 w 308"/>
                <a:gd name="T53" fmla="*/ 356 h 449"/>
                <a:gd name="T54" fmla="*/ 92 w 308"/>
                <a:gd name="T55" fmla="*/ 370 h 449"/>
                <a:gd name="T56" fmla="*/ 100 w 308"/>
                <a:gd name="T57" fmla="*/ 394 h 449"/>
                <a:gd name="T58" fmla="*/ 122 w 308"/>
                <a:gd name="T59" fmla="*/ 413 h 449"/>
                <a:gd name="T60" fmla="*/ 127 w 308"/>
                <a:gd name="T61" fmla="*/ 445 h 449"/>
                <a:gd name="T62" fmla="*/ 140 w 308"/>
                <a:gd name="T63" fmla="*/ 447 h 449"/>
                <a:gd name="T64" fmla="*/ 160 w 308"/>
                <a:gd name="T65" fmla="*/ 420 h 449"/>
                <a:gd name="T66" fmla="*/ 181 w 308"/>
                <a:gd name="T67" fmla="*/ 423 h 449"/>
                <a:gd name="T68" fmla="*/ 192 w 308"/>
                <a:gd name="T69" fmla="*/ 409 h 449"/>
                <a:gd name="T70" fmla="*/ 212 w 308"/>
                <a:gd name="T71" fmla="*/ 408 h 449"/>
                <a:gd name="T72" fmla="*/ 242 w 308"/>
                <a:gd name="T73" fmla="*/ 403 h 449"/>
                <a:gd name="T74" fmla="*/ 267 w 308"/>
                <a:gd name="T75" fmla="*/ 400 h 449"/>
                <a:gd name="T76" fmla="*/ 267 w 308"/>
                <a:gd name="T77" fmla="*/ 376 h 449"/>
                <a:gd name="T78" fmla="*/ 265 w 308"/>
                <a:gd name="T79" fmla="*/ 352 h 449"/>
                <a:gd name="T80" fmla="*/ 278 w 308"/>
                <a:gd name="T81" fmla="*/ 344 h 449"/>
                <a:gd name="T82" fmla="*/ 301 w 308"/>
                <a:gd name="T83" fmla="*/ 329 h 449"/>
                <a:gd name="T84" fmla="*/ 301 w 308"/>
                <a:gd name="T85" fmla="*/ 310 h 449"/>
                <a:gd name="T86" fmla="*/ 284 w 308"/>
                <a:gd name="T87" fmla="*/ 292 h 449"/>
                <a:gd name="T88" fmla="*/ 270 w 308"/>
                <a:gd name="T89" fmla="*/ 272 h 449"/>
                <a:gd name="T90" fmla="*/ 261 w 308"/>
                <a:gd name="T91" fmla="*/ 252 h 449"/>
                <a:gd name="T92" fmla="*/ 269 w 308"/>
                <a:gd name="T93" fmla="*/ 228 h 449"/>
                <a:gd name="T94" fmla="*/ 280 w 308"/>
                <a:gd name="T95" fmla="*/ 216 h 449"/>
                <a:gd name="T96" fmla="*/ 278 w 308"/>
                <a:gd name="T97" fmla="*/ 195 h 449"/>
                <a:gd name="T98" fmla="*/ 276 w 308"/>
                <a:gd name="T99" fmla="*/ 176 h 449"/>
                <a:gd name="T100" fmla="*/ 291 w 308"/>
                <a:gd name="T101" fmla="*/ 169 h 449"/>
                <a:gd name="T102" fmla="*/ 257 w 308"/>
                <a:gd name="T103" fmla="*/ 160 h 449"/>
                <a:gd name="T104" fmla="*/ 237 w 308"/>
                <a:gd name="T105" fmla="*/ 168 h 449"/>
                <a:gd name="T106" fmla="*/ 205 w 308"/>
                <a:gd name="T107" fmla="*/ 154 h 449"/>
                <a:gd name="T108" fmla="*/ 187 w 308"/>
                <a:gd name="T109" fmla="*/ 140 h 449"/>
                <a:gd name="T110" fmla="*/ 189 w 308"/>
                <a:gd name="T111" fmla="*/ 128 h 449"/>
                <a:gd name="T112" fmla="*/ 192 w 308"/>
                <a:gd name="T113" fmla="*/ 120 h 449"/>
                <a:gd name="T114" fmla="*/ 192 w 308"/>
                <a:gd name="T115" fmla="*/ 105 h 449"/>
                <a:gd name="T116" fmla="*/ 166 w 308"/>
                <a:gd name="T117" fmla="*/ 94 h 449"/>
                <a:gd name="T118" fmla="*/ 144 w 308"/>
                <a:gd name="T119" fmla="*/ 72 h 449"/>
                <a:gd name="T120" fmla="*/ 144 w 308"/>
                <a:gd name="T121" fmla="*/ 45 h 449"/>
                <a:gd name="T122" fmla="*/ 133 w 308"/>
                <a:gd name="T123" fmla="*/ 38 h 449"/>
                <a:gd name="T124" fmla="*/ 109 w 308"/>
                <a:gd name="T125" fmla="*/ 1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449">
                  <a:moveTo>
                    <a:pt x="98" y="3"/>
                  </a:moveTo>
                  <a:lnTo>
                    <a:pt x="96" y="4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2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6" y="1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6" y="3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2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6" y="74"/>
                  </a:lnTo>
                  <a:lnTo>
                    <a:pt x="11" y="74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79"/>
                  </a:lnTo>
                  <a:lnTo>
                    <a:pt x="13" y="81"/>
                  </a:lnTo>
                  <a:lnTo>
                    <a:pt x="13" y="83"/>
                  </a:lnTo>
                  <a:lnTo>
                    <a:pt x="10" y="8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1" y="88"/>
                  </a:lnTo>
                  <a:lnTo>
                    <a:pt x="13" y="89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23" y="96"/>
                  </a:lnTo>
                  <a:lnTo>
                    <a:pt x="26" y="97"/>
                  </a:lnTo>
                  <a:lnTo>
                    <a:pt x="30" y="100"/>
                  </a:lnTo>
                  <a:lnTo>
                    <a:pt x="33" y="101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0" y="107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2" y="108"/>
                  </a:lnTo>
                  <a:lnTo>
                    <a:pt x="21" y="109"/>
                  </a:lnTo>
                  <a:lnTo>
                    <a:pt x="20" y="110"/>
                  </a:lnTo>
                  <a:lnTo>
                    <a:pt x="15" y="109"/>
                  </a:lnTo>
                  <a:lnTo>
                    <a:pt x="14" y="110"/>
                  </a:lnTo>
                  <a:lnTo>
                    <a:pt x="14" y="111"/>
                  </a:lnTo>
                  <a:lnTo>
                    <a:pt x="15" y="113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7" y="124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8"/>
                  </a:lnTo>
                  <a:lnTo>
                    <a:pt x="18" y="129"/>
                  </a:lnTo>
                  <a:lnTo>
                    <a:pt x="20" y="128"/>
                  </a:lnTo>
                  <a:lnTo>
                    <a:pt x="21" y="129"/>
                  </a:lnTo>
                  <a:lnTo>
                    <a:pt x="21" y="130"/>
                  </a:lnTo>
                  <a:lnTo>
                    <a:pt x="20" y="131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5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1" y="140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7" y="135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3" y="135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9" y="137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5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3" y="159"/>
                  </a:lnTo>
                  <a:lnTo>
                    <a:pt x="31" y="159"/>
                  </a:lnTo>
                  <a:lnTo>
                    <a:pt x="31" y="160"/>
                  </a:lnTo>
                  <a:lnTo>
                    <a:pt x="30" y="162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6" y="169"/>
                  </a:lnTo>
                  <a:lnTo>
                    <a:pt x="24" y="170"/>
                  </a:lnTo>
                  <a:lnTo>
                    <a:pt x="26" y="172"/>
                  </a:lnTo>
                  <a:lnTo>
                    <a:pt x="24" y="173"/>
                  </a:lnTo>
                  <a:lnTo>
                    <a:pt x="24" y="174"/>
                  </a:lnTo>
                  <a:lnTo>
                    <a:pt x="23" y="175"/>
                  </a:lnTo>
                  <a:lnTo>
                    <a:pt x="21" y="176"/>
                  </a:lnTo>
                  <a:lnTo>
                    <a:pt x="21" y="177"/>
                  </a:lnTo>
                  <a:lnTo>
                    <a:pt x="22" y="182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8" y="189"/>
                  </a:lnTo>
                  <a:lnTo>
                    <a:pt x="18" y="192"/>
                  </a:lnTo>
                  <a:lnTo>
                    <a:pt x="20" y="194"/>
                  </a:lnTo>
                  <a:lnTo>
                    <a:pt x="21" y="198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8" y="201"/>
                  </a:lnTo>
                  <a:lnTo>
                    <a:pt x="29" y="201"/>
                  </a:lnTo>
                  <a:lnTo>
                    <a:pt x="30" y="201"/>
                  </a:lnTo>
                  <a:lnTo>
                    <a:pt x="31" y="202"/>
                  </a:lnTo>
                  <a:lnTo>
                    <a:pt x="34" y="201"/>
                  </a:lnTo>
                  <a:lnTo>
                    <a:pt x="35" y="202"/>
                  </a:lnTo>
                  <a:lnTo>
                    <a:pt x="36" y="205"/>
                  </a:lnTo>
                  <a:lnTo>
                    <a:pt x="36" y="207"/>
                  </a:lnTo>
                  <a:lnTo>
                    <a:pt x="37" y="209"/>
                  </a:lnTo>
                  <a:lnTo>
                    <a:pt x="37" y="211"/>
                  </a:lnTo>
                  <a:lnTo>
                    <a:pt x="39" y="212"/>
                  </a:lnTo>
                  <a:lnTo>
                    <a:pt x="42" y="214"/>
                  </a:lnTo>
                  <a:lnTo>
                    <a:pt x="43" y="215"/>
                  </a:lnTo>
                  <a:lnTo>
                    <a:pt x="44" y="215"/>
                  </a:lnTo>
                  <a:lnTo>
                    <a:pt x="44" y="214"/>
                  </a:lnTo>
                  <a:lnTo>
                    <a:pt x="46" y="214"/>
                  </a:lnTo>
                  <a:lnTo>
                    <a:pt x="46" y="215"/>
                  </a:lnTo>
                  <a:lnTo>
                    <a:pt x="47" y="218"/>
                  </a:lnTo>
                  <a:lnTo>
                    <a:pt x="48" y="218"/>
                  </a:lnTo>
                  <a:lnTo>
                    <a:pt x="49" y="220"/>
                  </a:lnTo>
                  <a:lnTo>
                    <a:pt x="50" y="220"/>
                  </a:lnTo>
                  <a:lnTo>
                    <a:pt x="53" y="222"/>
                  </a:lnTo>
                  <a:lnTo>
                    <a:pt x="54" y="224"/>
                  </a:lnTo>
                  <a:lnTo>
                    <a:pt x="54" y="225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6"/>
                  </a:lnTo>
                  <a:lnTo>
                    <a:pt x="56" y="228"/>
                  </a:lnTo>
                  <a:lnTo>
                    <a:pt x="55" y="229"/>
                  </a:lnTo>
                  <a:lnTo>
                    <a:pt x="53" y="232"/>
                  </a:lnTo>
                  <a:lnTo>
                    <a:pt x="50" y="232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0" y="232"/>
                  </a:lnTo>
                  <a:lnTo>
                    <a:pt x="39" y="233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4" y="228"/>
                  </a:lnTo>
                  <a:lnTo>
                    <a:pt x="33" y="228"/>
                  </a:lnTo>
                  <a:lnTo>
                    <a:pt x="31" y="228"/>
                  </a:lnTo>
                  <a:lnTo>
                    <a:pt x="30" y="229"/>
                  </a:lnTo>
                  <a:lnTo>
                    <a:pt x="29" y="229"/>
                  </a:lnTo>
                  <a:lnTo>
                    <a:pt x="29" y="231"/>
                  </a:lnTo>
                  <a:lnTo>
                    <a:pt x="29" y="232"/>
                  </a:lnTo>
                  <a:lnTo>
                    <a:pt x="29" y="233"/>
                  </a:lnTo>
                  <a:lnTo>
                    <a:pt x="28" y="234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40"/>
                  </a:lnTo>
                  <a:lnTo>
                    <a:pt x="37" y="247"/>
                  </a:lnTo>
                  <a:lnTo>
                    <a:pt x="46" y="254"/>
                  </a:lnTo>
                  <a:lnTo>
                    <a:pt x="47" y="258"/>
                  </a:lnTo>
                  <a:lnTo>
                    <a:pt x="48" y="264"/>
                  </a:lnTo>
                  <a:lnTo>
                    <a:pt x="49" y="266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1"/>
                  </a:lnTo>
                  <a:lnTo>
                    <a:pt x="47" y="273"/>
                  </a:lnTo>
                  <a:lnTo>
                    <a:pt x="47" y="274"/>
                  </a:lnTo>
                  <a:lnTo>
                    <a:pt x="48" y="276"/>
                  </a:lnTo>
                  <a:lnTo>
                    <a:pt x="47" y="276"/>
                  </a:lnTo>
                  <a:lnTo>
                    <a:pt x="43" y="274"/>
                  </a:lnTo>
                  <a:lnTo>
                    <a:pt x="42" y="276"/>
                  </a:lnTo>
                  <a:lnTo>
                    <a:pt x="41" y="277"/>
                  </a:lnTo>
                  <a:lnTo>
                    <a:pt x="41" y="276"/>
                  </a:lnTo>
                  <a:lnTo>
                    <a:pt x="40" y="276"/>
                  </a:lnTo>
                  <a:lnTo>
                    <a:pt x="39" y="273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71"/>
                  </a:lnTo>
                  <a:lnTo>
                    <a:pt x="34" y="272"/>
                  </a:lnTo>
                  <a:lnTo>
                    <a:pt x="34" y="273"/>
                  </a:lnTo>
                  <a:lnTo>
                    <a:pt x="33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29" y="274"/>
                  </a:lnTo>
                  <a:lnTo>
                    <a:pt x="28" y="276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6" y="286"/>
                  </a:lnTo>
                  <a:lnTo>
                    <a:pt x="28" y="287"/>
                  </a:lnTo>
                  <a:lnTo>
                    <a:pt x="37" y="292"/>
                  </a:lnTo>
                  <a:lnTo>
                    <a:pt x="39" y="293"/>
                  </a:lnTo>
                  <a:lnTo>
                    <a:pt x="41" y="298"/>
                  </a:lnTo>
                  <a:lnTo>
                    <a:pt x="46" y="303"/>
                  </a:lnTo>
                  <a:lnTo>
                    <a:pt x="47" y="304"/>
                  </a:lnTo>
                  <a:lnTo>
                    <a:pt x="48" y="306"/>
                  </a:lnTo>
                  <a:lnTo>
                    <a:pt x="49" y="307"/>
                  </a:lnTo>
                  <a:lnTo>
                    <a:pt x="52" y="310"/>
                  </a:lnTo>
                  <a:lnTo>
                    <a:pt x="54" y="313"/>
                  </a:lnTo>
                  <a:lnTo>
                    <a:pt x="56" y="315"/>
                  </a:lnTo>
                  <a:lnTo>
                    <a:pt x="57" y="316"/>
                  </a:lnTo>
                  <a:lnTo>
                    <a:pt x="61" y="317"/>
                  </a:lnTo>
                  <a:lnTo>
                    <a:pt x="62" y="317"/>
                  </a:lnTo>
                  <a:lnTo>
                    <a:pt x="62" y="316"/>
                  </a:lnTo>
                  <a:lnTo>
                    <a:pt x="63" y="316"/>
                  </a:lnTo>
                  <a:lnTo>
                    <a:pt x="66" y="320"/>
                  </a:lnTo>
                  <a:lnTo>
                    <a:pt x="67" y="322"/>
                  </a:lnTo>
                  <a:lnTo>
                    <a:pt x="69" y="323"/>
                  </a:lnTo>
                  <a:lnTo>
                    <a:pt x="70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3"/>
                  </a:lnTo>
                  <a:lnTo>
                    <a:pt x="79" y="322"/>
                  </a:lnTo>
                  <a:lnTo>
                    <a:pt x="79" y="320"/>
                  </a:lnTo>
                  <a:lnTo>
                    <a:pt x="80" y="322"/>
                  </a:lnTo>
                  <a:lnTo>
                    <a:pt x="81" y="322"/>
                  </a:lnTo>
                  <a:lnTo>
                    <a:pt x="81" y="323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87" y="329"/>
                  </a:lnTo>
                  <a:lnTo>
                    <a:pt x="91" y="331"/>
                  </a:lnTo>
                  <a:lnTo>
                    <a:pt x="94" y="335"/>
                  </a:lnTo>
                  <a:lnTo>
                    <a:pt x="95" y="336"/>
                  </a:lnTo>
                  <a:lnTo>
                    <a:pt x="100" y="336"/>
                  </a:lnTo>
                  <a:lnTo>
                    <a:pt x="102" y="337"/>
                  </a:lnTo>
                  <a:lnTo>
                    <a:pt x="106" y="339"/>
                  </a:lnTo>
                  <a:lnTo>
                    <a:pt x="111" y="342"/>
                  </a:lnTo>
                  <a:lnTo>
                    <a:pt x="112" y="344"/>
                  </a:lnTo>
                  <a:lnTo>
                    <a:pt x="112" y="346"/>
                  </a:lnTo>
                  <a:lnTo>
                    <a:pt x="112" y="350"/>
                  </a:lnTo>
                  <a:lnTo>
                    <a:pt x="105" y="351"/>
                  </a:lnTo>
                  <a:lnTo>
                    <a:pt x="102" y="352"/>
                  </a:lnTo>
                  <a:lnTo>
                    <a:pt x="101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99" y="359"/>
                  </a:lnTo>
                  <a:lnTo>
                    <a:pt x="96" y="358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1" y="357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8" y="361"/>
                  </a:lnTo>
                  <a:lnTo>
                    <a:pt x="88" y="362"/>
                  </a:lnTo>
                  <a:lnTo>
                    <a:pt x="92" y="367"/>
                  </a:lnTo>
                  <a:lnTo>
                    <a:pt x="93" y="368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1" y="375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80"/>
                  </a:lnTo>
                  <a:lnTo>
                    <a:pt x="92" y="381"/>
                  </a:lnTo>
                  <a:lnTo>
                    <a:pt x="95" y="383"/>
                  </a:lnTo>
                  <a:lnTo>
                    <a:pt x="96" y="384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0" y="391"/>
                  </a:lnTo>
                  <a:lnTo>
                    <a:pt x="100" y="393"/>
                  </a:lnTo>
                  <a:lnTo>
                    <a:pt x="100" y="394"/>
                  </a:lnTo>
                  <a:lnTo>
                    <a:pt x="100" y="395"/>
                  </a:lnTo>
                  <a:lnTo>
                    <a:pt x="101" y="396"/>
                  </a:lnTo>
                  <a:lnTo>
                    <a:pt x="101" y="397"/>
                  </a:lnTo>
                  <a:lnTo>
                    <a:pt x="101" y="398"/>
                  </a:lnTo>
                  <a:lnTo>
                    <a:pt x="101" y="400"/>
                  </a:lnTo>
                  <a:lnTo>
                    <a:pt x="102" y="401"/>
                  </a:lnTo>
                  <a:lnTo>
                    <a:pt x="104" y="402"/>
                  </a:lnTo>
                  <a:lnTo>
                    <a:pt x="109" y="402"/>
                  </a:lnTo>
                  <a:lnTo>
                    <a:pt x="111" y="402"/>
                  </a:lnTo>
                  <a:lnTo>
                    <a:pt x="119" y="409"/>
                  </a:lnTo>
                  <a:lnTo>
                    <a:pt x="120" y="410"/>
                  </a:lnTo>
                  <a:lnTo>
                    <a:pt x="121" y="411"/>
                  </a:lnTo>
                  <a:lnTo>
                    <a:pt x="122" y="413"/>
                  </a:lnTo>
                  <a:lnTo>
                    <a:pt x="125" y="419"/>
                  </a:lnTo>
                  <a:lnTo>
                    <a:pt x="126" y="421"/>
                  </a:lnTo>
                  <a:lnTo>
                    <a:pt x="126" y="423"/>
                  </a:lnTo>
                  <a:lnTo>
                    <a:pt x="126" y="427"/>
                  </a:lnTo>
                  <a:lnTo>
                    <a:pt x="127" y="428"/>
                  </a:lnTo>
                  <a:lnTo>
                    <a:pt x="130" y="435"/>
                  </a:lnTo>
                  <a:lnTo>
                    <a:pt x="130" y="436"/>
                  </a:lnTo>
                  <a:lnTo>
                    <a:pt x="130" y="439"/>
                  </a:lnTo>
                  <a:lnTo>
                    <a:pt x="130" y="440"/>
                  </a:lnTo>
                  <a:lnTo>
                    <a:pt x="130" y="441"/>
                  </a:lnTo>
                  <a:lnTo>
                    <a:pt x="128" y="442"/>
                  </a:lnTo>
                  <a:lnTo>
                    <a:pt x="127" y="443"/>
                  </a:lnTo>
                  <a:lnTo>
                    <a:pt x="127" y="445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30" y="448"/>
                  </a:lnTo>
                  <a:lnTo>
                    <a:pt x="131" y="448"/>
                  </a:lnTo>
                  <a:lnTo>
                    <a:pt x="132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7" y="449"/>
                  </a:lnTo>
                  <a:lnTo>
                    <a:pt x="138" y="448"/>
                  </a:lnTo>
                  <a:lnTo>
                    <a:pt x="139" y="448"/>
                  </a:lnTo>
                  <a:lnTo>
                    <a:pt x="140" y="447"/>
                  </a:lnTo>
                  <a:lnTo>
                    <a:pt x="141" y="446"/>
                  </a:lnTo>
                  <a:lnTo>
                    <a:pt x="141" y="443"/>
                  </a:lnTo>
                  <a:lnTo>
                    <a:pt x="142" y="441"/>
                  </a:lnTo>
                  <a:lnTo>
                    <a:pt x="141" y="440"/>
                  </a:lnTo>
                  <a:lnTo>
                    <a:pt x="141" y="437"/>
                  </a:lnTo>
                  <a:lnTo>
                    <a:pt x="141" y="435"/>
                  </a:lnTo>
                  <a:lnTo>
                    <a:pt x="142" y="429"/>
                  </a:lnTo>
                  <a:lnTo>
                    <a:pt x="142" y="427"/>
                  </a:lnTo>
                  <a:lnTo>
                    <a:pt x="145" y="426"/>
                  </a:lnTo>
                  <a:lnTo>
                    <a:pt x="146" y="424"/>
                  </a:lnTo>
                  <a:lnTo>
                    <a:pt x="152" y="422"/>
                  </a:lnTo>
                  <a:lnTo>
                    <a:pt x="158" y="420"/>
                  </a:lnTo>
                  <a:lnTo>
                    <a:pt x="160" y="420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67" y="415"/>
                  </a:lnTo>
                  <a:lnTo>
                    <a:pt x="168" y="415"/>
                  </a:lnTo>
                  <a:lnTo>
                    <a:pt x="170" y="415"/>
                  </a:lnTo>
                  <a:lnTo>
                    <a:pt x="173" y="417"/>
                  </a:lnTo>
                  <a:lnTo>
                    <a:pt x="176" y="420"/>
                  </a:lnTo>
                  <a:lnTo>
                    <a:pt x="176" y="421"/>
                  </a:lnTo>
                  <a:lnTo>
                    <a:pt x="177" y="423"/>
                  </a:lnTo>
                  <a:lnTo>
                    <a:pt x="178" y="424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3" y="423"/>
                  </a:lnTo>
                  <a:lnTo>
                    <a:pt x="181" y="421"/>
                  </a:lnTo>
                  <a:lnTo>
                    <a:pt x="181" y="420"/>
                  </a:lnTo>
                  <a:lnTo>
                    <a:pt x="181" y="419"/>
                  </a:lnTo>
                  <a:lnTo>
                    <a:pt x="186" y="413"/>
                  </a:lnTo>
                  <a:lnTo>
                    <a:pt x="187" y="411"/>
                  </a:lnTo>
                  <a:lnTo>
                    <a:pt x="189" y="411"/>
                  </a:lnTo>
                  <a:lnTo>
                    <a:pt x="191" y="413"/>
                  </a:lnTo>
                  <a:lnTo>
                    <a:pt x="192" y="413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91" y="410"/>
                  </a:lnTo>
                  <a:lnTo>
                    <a:pt x="192" y="409"/>
                  </a:lnTo>
                  <a:lnTo>
                    <a:pt x="193" y="409"/>
                  </a:lnTo>
                  <a:lnTo>
                    <a:pt x="194" y="410"/>
                  </a:lnTo>
                  <a:lnTo>
                    <a:pt x="196" y="410"/>
                  </a:lnTo>
                  <a:lnTo>
                    <a:pt x="196" y="409"/>
                  </a:lnTo>
                  <a:lnTo>
                    <a:pt x="198" y="410"/>
                  </a:lnTo>
                  <a:lnTo>
                    <a:pt x="199" y="410"/>
                  </a:lnTo>
                  <a:lnTo>
                    <a:pt x="203" y="409"/>
                  </a:lnTo>
                  <a:lnTo>
                    <a:pt x="204" y="410"/>
                  </a:lnTo>
                  <a:lnTo>
                    <a:pt x="206" y="410"/>
                  </a:lnTo>
                  <a:lnTo>
                    <a:pt x="209" y="410"/>
                  </a:lnTo>
                  <a:lnTo>
                    <a:pt x="210" y="410"/>
                  </a:lnTo>
                  <a:lnTo>
                    <a:pt x="211" y="410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20" y="403"/>
                  </a:lnTo>
                  <a:lnTo>
                    <a:pt x="223" y="403"/>
                  </a:lnTo>
                  <a:lnTo>
                    <a:pt x="225" y="403"/>
                  </a:lnTo>
                  <a:lnTo>
                    <a:pt x="226" y="403"/>
                  </a:lnTo>
                  <a:lnTo>
                    <a:pt x="229" y="401"/>
                  </a:lnTo>
                  <a:lnTo>
                    <a:pt x="230" y="400"/>
                  </a:lnTo>
                  <a:lnTo>
                    <a:pt x="231" y="401"/>
                  </a:lnTo>
                  <a:lnTo>
                    <a:pt x="233" y="402"/>
                  </a:lnTo>
                  <a:lnTo>
                    <a:pt x="236" y="403"/>
                  </a:lnTo>
                  <a:lnTo>
                    <a:pt x="237" y="403"/>
                  </a:lnTo>
                  <a:lnTo>
                    <a:pt x="238" y="403"/>
                  </a:lnTo>
                  <a:lnTo>
                    <a:pt x="242" y="403"/>
                  </a:lnTo>
                  <a:lnTo>
                    <a:pt x="252" y="398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6" y="400"/>
                  </a:lnTo>
                  <a:lnTo>
                    <a:pt x="257" y="401"/>
                  </a:lnTo>
                  <a:lnTo>
                    <a:pt x="258" y="402"/>
                  </a:lnTo>
                  <a:lnTo>
                    <a:pt x="259" y="402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4" y="402"/>
                  </a:lnTo>
                  <a:lnTo>
                    <a:pt x="265" y="401"/>
                  </a:lnTo>
                  <a:lnTo>
                    <a:pt x="267" y="400"/>
                  </a:lnTo>
                  <a:lnTo>
                    <a:pt x="268" y="396"/>
                  </a:lnTo>
                  <a:lnTo>
                    <a:pt x="269" y="394"/>
                  </a:lnTo>
                  <a:lnTo>
                    <a:pt x="270" y="394"/>
                  </a:lnTo>
                  <a:lnTo>
                    <a:pt x="271" y="394"/>
                  </a:lnTo>
                  <a:lnTo>
                    <a:pt x="272" y="393"/>
                  </a:lnTo>
                  <a:lnTo>
                    <a:pt x="274" y="391"/>
                  </a:lnTo>
                  <a:lnTo>
                    <a:pt x="274" y="388"/>
                  </a:lnTo>
                  <a:lnTo>
                    <a:pt x="275" y="387"/>
                  </a:lnTo>
                  <a:lnTo>
                    <a:pt x="274" y="384"/>
                  </a:lnTo>
                  <a:lnTo>
                    <a:pt x="274" y="383"/>
                  </a:lnTo>
                  <a:lnTo>
                    <a:pt x="272" y="382"/>
                  </a:lnTo>
                  <a:lnTo>
                    <a:pt x="270" y="380"/>
                  </a:lnTo>
                  <a:lnTo>
                    <a:pt x="267" y="376"/>
                  </a:lnTo>
                  <a:lnTo>
                    <a:pt x="265" y="376"/>
                  </a:lnTo>
                  <a:lnTo>
                    <a:pt x="267" y="374"/>
                  </a:lnTo>
                  <a:lnTo>
                    <a:pt x="267" y="370"/>
                  </a:lnTo>
                  <a:lnTo>
                    <a:pt x="268" y="369"/>
                  </a:lnTo>
                  <a:lnTo>
                    <a:pt x="268" y="367"/>
                  </a:lnTo>
                  <a:lnTo>
                    <a:pt x="268" y="364"/>
                  </a:lnTo>
                  <a:lnTo>
                    <a:pt x="269" y="361"/>
                  </a:lnTo>
                  <a:lnTo>
                    <a:pt x="270" y="361"/>
                  </a:lnTo>
                  <a:lnTo>
                    <a:pt x="270" y="359"/>
                  </a:lnTo>
                  <a:lnTo>
                    <a:pt x="269" y="358"/>
                  </a:lnTo>
                  <a:lnTo>
                    <a:pt x="268" y="357"/>
                  </a:lnTo>
                  <a:lnTo>
                    <a:pt x="267" y="352"/>
                  </a:lnTo>
                  <a:lnTo>
                    <a:pt x="265" y="352"/>
                  </a:lnTo>
                  <a:lnTo>
                    <a:pt x="267" y="352"/>
                  </a:lnTo>
                  <a:lnTo>
                    <a:pt x="267" y="351"/>
                  </a:lnTo>
                  <a:lnTo>
                    <a:pt x="268" y="350"/>
                  </a:lnTo>
                  <a:lnTo>
                    <a:pt x="269" y="349"/>
                  </a:lnTo>
                  <a:lnTo>
                    <a:pt x="270" y="349"/>
                  </a:lnTo>
                  <a:lnTo>
                    <a:pt x="271" y="346"/>
                  </a:lnTo>
                  <a:lnTo>
                    <a:pt x="272" y="346"/>
                  </a:lnTo>
                  <a:lnTo>
                    <a:pt x="274" y="346"/>
                  </a:lnTo>
                  <a:lnTo>
                    <a:pt x="275" y="346"/>
                  </a:lnTo>
                  <a:lnTo>
                    <a:pt x="275" y="345"/>
                  </a:lnTo>
                  <a:lnTo>
                    <a:pt x="276" y="345"/>
                  </a:lnTo>
                  <a:lnTo>
                    <a:pt x="277" y="344"/>
                  </a:lnTo>
                  <a:lnTo>
                    <a:pt x="278" y="344"/>
                  </a:lnTo>
                  <a:lnTo>
                    <a:pt x="284" y="345"/>
                  </a:lnTo>
                  <a:lnTo>
                    <a:pt x="287" y="345"/>
                  </a:lnTo>
                  <a:lnTo>
                    <a:pt x="289" y="344"/>
                  </a:lnTo>
                  <a:lnTo>
                    <a:pt x="289" y="343"/>
                  </a:lnTo>
                  <a:lnTo>
                    <a:pt x="289" y="342"/>
                  </a:lnTo>
                  <a:lnTo>
                    <a:pt x="291" y="337"/>
                  </a:lnTo>
                  <a:lnTo>
                    <a:pt x="291" y="335"/>
                  </a:lnTo>
                  <a:lnTo>
                    <a:pt x="293" y="333"/>
                  </a:lnTo>
                  <a:lnTo>
                    <a:pt x="295" y="333"/>
                  </a:lnTo>
                  <a:lnTo>
                    <a:pt x="296" y="332"/>
                  </a:lnTo>
                  <a:lnTo>
                    <a:pt x="297" y="332"/>
                  </a:lnTo>
                  <a:lnTo>
                    <a:pt x="301" y="330"/>
                  </a:lnTo>
                  <a:lnTo>
                    <a:pt x="301" y="329"/>
                  </a:lnTo>
                  <a:lnTo>
                    <a:pt x="301" y="326"/>
                  </a:lnTo>
                  <a:lnTo>
                    <a:pt x="302" y="326"/>
                  </a:lnTo>
                  <a:lnTo>
                    <a:pt x="302" y="325"/>
                  </a:lnTo>
                  <a:lnTo>
                    <a:pt x="303" y="325"/>
                  </a:lnTo>
                  <a:lnTo>
                    <a:pt x="304" y="324"/>
                  </a:lnTo>
                  <a:lnTo>
                    <a:pt x="306" y="322"/>
                  </a:lnTo>
                  <a:lnTo>
                    <a:pt x="307" y="318"/>
                  </a:lnTo>
                  <a:lnTo>
                    <a:pt x="308" y="315"/>
                  </a:lnTo>
                  <a:lnTo>
                    <a:pt x="308" y="313"/>
                  </a:lnTo>
                  <a:lnTo>
                    <a:pt x="308" y="312"/>
                  </a:lnTo>
                  <a:lnTo>
                    <a:pt x="307" y="312"/>
                  </a:lnTo>
                  <a:lnTo>
                    <a:pt x="303" y="311"/>
                  </a:lnTo>
                  <a:lnTo>
                    <a:pt x="301" y="310"/>
                  </a:lnTo>
                  <a:lnTo>
                    <a:pt x="301" y="309"/>
                  </a:lnTo>
                  <a:lnTo>
                    <a:pt x="298" y="306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5" y="302"/>
                  </a:lnTo>
                  <a:lnTo>
                    <a:pt x="295" y="300"/>
                  </a:lnTo>
                  <a:lnTo>
                    <a:pt x="294" y="299"/>
                  </a:lnTo>
                  <a:lnTo>
                    <a:pt x="289" y="294"/>
                  </a:lnTo>
                  <a:lnTo>
                    <a:pt x="289" y="293"/>
                  </a:lnTo>
                  <a:lnTo>
                    <a:pt x="288" y="292"/>
                  </a:lnTo>
                  <a:lnTo>
                    <a:pt x="287" y="292"/>
                  </a:lnTo>
                  <a:lnTo>
                    <a:pt x="285" y="292"/>
                  </a:lnTo>
                  <a:lnTo>
                    <a:pt x="284" y="292"/>
                  </a:lnTo>
                  <a:lnTo>
                    <a:pt x="283" y="290"/>
                  </a:lnTo>
                  <a:lnTo>
                    <a:pt x="282" y="289"/>
                  </a:lnTo>
                  <a:lnTo>
                    <a:pt x="280" y="289"/>
                  </a:lnTo>
                  <a:lnTo>
                    <a:pt x="278" y="289"/>
                  </a:lnTo>
                  <a:lnTo>
                    <a:pt x="277" y="286"/>
                  </a:lnTo>
                  <a:lnTo>
                    <a:pt x="274" y="285"/>
                  </a:lnTo>
                  <a:lnTo>
                    <a:pt x="274" y="284"/>
                  </a:lnTo>
                  <a:lnTo>
                    <a:pt x="272" y="281"/>
                  </a:lnTo>
                  <a:lnTo>
                    <a:pt x="271" y="277"/>
                  </a:lnTo>
                  <a:lnTo>
                    <a:pt x="270" y="276"/>
                  </a:lnTo>
                  <a:lnTo>
                    <a:pt x="270" y="274"/>
                  </a:lnTo>
                  <a:lnTo>
                    <a:pt x="270" y="273"/>
                  </a:lnTo>
                  <a:lnTo>
                    <a:pt x="270" y="272"/>
                  </a:lnTo>
                  <a:lnTo>
                    <a:pt x="270" y="271"/>
                  </a:lnTo>
                  <a:lnTo>
                    <a:pt x="270" y="267"/>
                  </a:lnTo>
                  <a:lnTo>
                    <a:pt x="269" y="266"/>
                  </a:lnTo>
                  <a:lnTo>
                    <a:pt x="268" y="266"/>
                  </a:lnTo>
                  <a:lnTo>
                    <a:pt x="265" y="265"/>
                  </a:lnTo>
                  <a:lnTo>
                    <a:pt x="265" y="264"/>
                  </a:lnTo>
                  <a:lnTo>
                    <a:pt x="264" y="263"/>
                  </a:lnTo>
                  <a:lnTo>
                    <a:pt x="264" y="261"/>
                  </a:lnTo>
                  <a:lnTo>
                    <a:pt x="263" y="259"/>
                  </a:lnTo>
                  <a:lnTo>
                    <a:pt x="263" y="258"/>
                  </a:lnTo>
                  <a:lnTo>
                    <a:pt x="263" y="255"/>
                  </a:lnTo>
                  <a:lnTo>
                    <a:pt x="263" y="254"/>
                  </a:lnTo>
                  <a:lnTo>
                    <a:pt x="261" y="252"/>
                  </a:lnTo>
                  <a:lnTo>
                    <a:pt x="261" y="250"/>
                  </a:lnTo>
                  <a:lnTo>
                    <a:pt x="261" y="247"/>
                  </a:lnTo>
                  <a:lnTo>
                    <a:pt x="262" y="246"/>
                  </a:lnTo>
                  <a:lnTo>
                    <a:pt x="262" y="242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37"/>
                  </a:lnTo>
                  <a:lnTo>
                    <a:pt x="264" y="235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5" y="229"/>
                  </a:lnTo>
                  <a:lnTo>
                    <a:pt x="267" y="228"/>
                  </a:lnTo>
                  <a:lnTo>
                    <a:pt x="269" y="228"/>
                  </a:lnTo>
                  <a:lnTo>
                    <a:pt x="270" y="227"/>
                  </a:lnTo>
                  <a:lnTo>
                    <a:pt x="272" y="227"/>
                  </a:lnTo>
                  <a:lnTo>
                    <a:pt x="272" y="226"/>
                  </a:lnTo>
                  <a:lnTo>
                    <a:pt x="274" y="225"/>
                  </a:lnTo>
                  <a:lnTo>
                    <a:pt x="275" y="224"/>
                  </a:lnTo>
                  <a:lnTo>
                    <a:pt x="276" y="224"/>
                  </a:lnTo>
                  <a:lnTo>
                    <a:pt x="277" y="224"/>
                  </a:lnTo>
                  <a:lnTo>
                    <a:pt x="278" y="222"/>
                  </a:lnTo>
                  <a:lnTo>
                    <a:pt x="280" y="221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1" y="214"/>
                  </a:lnTo>
                  <a:lnTo>
                    <a:pt x="280" y="214"/>
                  </a:lnTo>
                  <a:lnTo>
                    <a:pt x="280" y="213"/>
                  </a:lnTo>
                  <a:lnTo>
                    <a:pt x="280" y="212"/>
                  </a:lnTo>
                  <a:lnTo>
                    <a:pt x="282" y="211"/>
                  </a:lnTo>
                  <a:lnTo>
                    <a:pt x="283" y="208"/>
                  </a:lnTo>
                  <a:lnTo>
                    <a:pt x="287" y="206"/>
                  </a:lnTo>
                  <a:lnTo>
                    <a:pt x="287" y="205"/>
                  </a:lnTo>
                  <a:lnTo>
                    <a:pt x="287" y="200"/>
                  </a:lnTo>
                  <a:lnTo>
                    <a:pt x="285" y="198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5"/>
                  </a:lnTo>
                  <a:lnTo>
                    <a:pt x="276" y="193"/>
                  </a:lnTo>
                  <a:lnTo>
                    <a:pt x="274" y="190"/>
                  </a:lnTo>
                  <a:lnTo>
                    <a:pt x="272" y="188"/>
                  </a:lnTo>
                  <a:lnTo>
                    <a:pt x="272" y="186"/>
                  </a:lnTo>
                  <a:lnTo>
                    <a:pt x="272" y="185"/>
                  </a:lnTo>
                  <a:lnTo>
                    <a:pt x="271" y="185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0" y="177"/>
                  </a:lnTo>
                  <a:lnTo>
                    <a:pt x="271" y="177"/>
                  </a:lnTo>
                  <a:lnTo>
                    <a:pt x="275" y="177"/>
                  </a:lnTo>
                  <a:lnTo>
                    <a:pt x="276" y="176"/>
                  </a:lnTo>
                  <a:lnTo>
                    <a:pt x="276" y="175"/>
                  </a:lnTo>
                  <a:lnTo>
                    <a:pt x="276" y="174"/>
                  </a:lnTo>
                  <a:lnTo>
                    <a:pt x="277" y="172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1" y="170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3"/>
                  </a:lnTo>
                  <a:lnTo>
                    <a:pt x="289" y="173"/>
                  </a:lnTo>
                  <a:lnTo>
                    <a:pt x="290" y="170"/>
                  </a:lnTo>
                  <a:lnTo>
                    <a:pt x="291" y="169"/>
                  </a:lnTo>
                  <a:lnTo>
                    <a:pt x="288" y="164"/>
                  </a:lnTo>
                  <a:lnTo>
                    <a:pt x="287" y="163"/>
                  </a:lnTo>
                  <a:lnTo>
                    <a:pt x="281" y="163"/>
                  </a:lnTo>
                  <a:lnTo>
                    <a:pt x="278" y="162"/>
                  </a:lnTo>
                  <a:lnTo>
                    <a:pt x="276" y="161"/>
                  </a:lnTo>
                  <a:lnTo>
                    <a:pt x="270" y="155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5" y="154"/>
                  </a:lnTo>
                  <a:lnTo>
                    <a:pt x="262" y="157"/>
                  </a:lnTo>
                  <a:lnTo>
                    <a:pt x="261" y="159"/>
                  </a:lnTo>
                  <a:lnTo>
                    <a:pt x="258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49" y="176"/>
                  </a:lnTo>
                  <a:lnTo>
                    <a:pt x="248" y="177"/>
                  </a:lnTo>
                  <a:lnTo>
                    <a:pt x="245" y="177"/>
                  </a:lnTo>
                  <a:lnTo>
                    <a:pt x="244" y="177"/>
                  </a:lnTo>
                  <a:lnTo>
                    <a:pt x="242" y="176"/>
                  </a:lnTo>
                  <a:lnTo>
                    <a:pt x="241" y="175"/>
                  </a:lnTo>
                  <a:lnTo>
                    <a:pt x="239" y="173"/>
                  </a:lnTo>
                  <a:lnTo>
                    <a:pt x="239" y="172"/>
                  </a:lnTo>
                  <a:lnTo>
                    <a:pt x="238" y="172"/>
                  </a:lnTo>
                  <a:lnTo>
                    <a:pt x="237" y="170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5" y="161"/>
                  </a:lnTo>
                  <a:lnTo>
                    <a:pt x="233" y="161"/>
                  </a:lnTo>
                  <a:lnTo>
                    <a:pt x="232" y="161"/>
                  </a:lnTo>
                  <a:lnTo>
                    <a:pt x="225" y="157"/>
                  </a:lnTo>
                  <a:lnTo>
                    <a:pt x="224" y="157"/>
                  </a:lnTo>
                  <a:lnTo>
                    <a:pt x="223" y="157"/>
                  </a:lnTo>
                  <a:lnTo>
                    <a:pt x="219" y="159"/>
                  </a:lnTo>
                  <a:lnTo>
                    <a:pt x="216" y="160"/>
                  </a:lnTo>
                  <a:lnTo>
                    <a:pt x="212" y="160"/>
                  </a:lnTo>
                  <a:lnTo>
                    <a:pt x="209" y="159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4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2" y="148"/>
                  </a:lnTo>
                  <a:lnTo>
                    <a:pt x="197" y="149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4"/>
                  </a:lnTo>
                  <a:lnTo>
                    <a:pt x="186" y="143"/>
                  </a:lnTo>
                  <a:lnTo>
                    <a:pt x="185" y="143"/>
                  </a:lnTo>
                  <a:lnTo>
                    <a:pt x="185" y="141"/>
                  </a:lnTo>
                  <a:lnTo>
                    <a:pt x="186" y="140"/>
                  </a:lnTo>
                  <a:lnTo>
                    <a:pt x="187" y="140"/>
                  </a:lnTo>
                  <a:lnTo>
                    <a:pt x="190" y="139"/>
                  </a:lnTo>
                  <a:lnTo>
                    <a:pt x="194" y="139"/>
                  </a:lnTo>
                  <a:lnTo>
                    <a:pt x="196" y="139"/>
                  </a:lnTo>
                  <a:lnTo>
                    <a:pt x="199" y="137"/>
                  </a:lnTo>
                  <a:lnTo>
                    <a:pt x="200" y="136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9" y="133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1" y="130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2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2" y="120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7"/>
                  </a:lnTo>
                  <a:lnTo>
                    <a:pt x="193" y="116"/>
                  </a:lnTo>
                  <a:lnTo>
                    <a:pt x="193" y="115"/>
                  </a:lnTo>
                  <a:lnTo>
                    <a:pt x="194" y="114"/>
                  </a:lnTo>
                  <a:lnTo>
                    <a:pt x="196" y="114"/>
                  </a:lnTo>
                  <a:lnTo>
                    <a:pt x="197" y="113"/>
                  </a:lnTo>
                  <a:lnTo>
                    <a:pt x="197" y="111"/>
                  </a:lnTo>
                  <a:lnTo>
                    <a:pt x="197" y="110"/>
                  </a:lnTo>
                  <a:lnTo>
                    <a:pt x="197" y="109"/>
                  </a:lnTo>
                  <a:lnTo>
                    <a:pt x="194" y="107"/>
                  </a:lnTo>
                  <a:lnTo>
                    <a:pt x="192" y="105"/>
                  </a:lnTo>
                  <a:lnTo>
                    <a:pt x="190" y="104"/>
                  </a:lnTo>
                  <a:lnTo>
                    <a:pt x="181" y="102"/>
                  </a:lnTo>
                  <a:lnTo>
                    <a:pt x="179" y="102"/>
                  </a:lnTo>
                  <a:lnTo>
                    <a:pt x="177" y="102"/>
                  </a:lnTo>
                  <a:lnTo>
                    <a:pt x="176" y="100"/>
                  </a:lnTo>
                  <a:lnTo>
                    <a:pt x="174" y="98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5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1" y="91"/>
                  </a:lnTo>
                  <a:lnTo>
                    <a:pt x="158" y="90"/>
                  </a:lnTo>
                  <a:lnTo>
                    <a:pt x="157" y="89"/>
                  </a:lnTo>
                  <a:lnTo>
                    <a:pt x="154" y="85"/>
                  </a:lnTo>
                  <a:lnTo>
                    <a:pt x="150" y="81"/>
                  </a:lnTo>
                  <a:lnTo>
                    <a:pt x="147" y="77"/>
                  </a:lnTo>
                  <a:lnTo>
                    <a:pt x="147" y="76"/>
                  </a:lnTo>
                  <a:lnTo>
                    <a:pt x="146" y="76"/>
                  </a:lnTo>
                  <a:lnTo>
                    <a:pt x="144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4" y="72"/>
                  </a:lnTo>
                  <a:lnTo>
                    <a:pt x="145" y="71"/>
                  </a:lnTo>
                  <a:lnTo>
                    <a:pt x="146" y="70"/>
                  </a:lnTo>
                  <a:lnTo>
                    <a:pt x="145" y="66"/>
                  </a:lnTo>
                  <a:lnTo>
                    <a:pt x="142" y="63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45" y="46"/>
                  </a:lnTo>
                  <a:lnTo>
                    <a:pt x="144" y="45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8" y="48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3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2" y="37"/>
                  </a:lnTo>
                  <a:lnTo>
                    <a:pt x="131" y="36"/>
                  </a:lnTo>
                  <a:lnTo>
                    <a:pt x="128" y="31"/>
                  </a:lnTo>
                  <a:lnTo>
                    <a:pt x="127" y="30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3" y="22"/>
                  </a:lnTo>
                  <a:lnTo>
                    <a:pt x="112" y="20"/>
                  </a:lnTo>
                  <a:lnTo>
                    <a:pt x="111" y="19"/>
                  </a:lnTo>
                  <a:lnTo>
                    <a:pt x="109" y="16"/>
                  </a:lnTo>
                  <a:lnTo>
                    <a:pt x="108" y="13"/>
                  </a:lnTo>
                  <a:lnTo>
                    <a:pt x="104" y="7"/>
                  </a:lnTo>
                  <a:lnTo>
                    <a:pt x="99" y="4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515">
              <a:extLst>
                <a:ext uri="{FF2B5EF4-FFF2-40B4-BE49-F238E27FC236}">
                  <a16:creationId xmlns:a16="http://schemas.microsoft.com/office/drawing/2014/main" id="{EE7B1394-00CE-B501-E402-79F13D80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4" y="3973513"/>
              <a:ext cx="784225" cy="817563"/>
            </a:xfrm>
            <a:custGeom>
              <a:avLst/>
              <a:gdLst>
                <a:gd name="T0" fmla="*/ 472 w 494"/>
                <a:gd name="T1" fmla="*/ 64 h 515"/>
                <a:gd name="T2" fmla="*/ 491 w 494"/>
                <a:gd name="T3" fmla="*/ 14 h 515"/>
                <a:gd name="T4" fmla="*/ 457 w 494"/>
                <a:gd name="T5" fmla="*/ 17 h 515"/>
                <a:gd name="T6" fmla="*/ 426 w 494"/>
                <a:gd name="T7" fmla="*/ 43 h 515"/>
                <a:gd name="T8" fmla="*/ 349 w 494"/>
                <a:gd name="T9" fmla="*/ 34 h 515"/>
                <a:gd name="T10" fmla="*/ 313 w 494"/>
                <a:gd name="T11" fmla="*/ 20 h 515"/>
                <a:gd name="T12" fmla="*/ 254 w 494"/>
                <a:gd name="T13" fmla="*/ 35 h 515"/>
                <a:gd name="T14" fmla="*/ 196 w 494"/>
                <a:gd name="T15" fmla="*/ 58 h 515"/>
                <a:gd name="T16" fmla="*/ 144 w 494"/>
                <a:gd name="T17" fmla="*/ 64 h 515"/>
                <a:gd name="T18" fmla="*/ 95 w 494"/>
                <a:gd name="T19" fmla="*/ 88 h 515"/>
                <a:gd name="T20" fmla="*/ 61 w 494"/>
                <a:gd name="T21" fmla="*/ 127 h 515"/>
                <a:gd name="T22" fmla="*/ 34 w 494"/>
                <a:gd name="T23" fmla="*/ 166 h 515"/>
                <a:gd name="T24" fmla="*/ 15 w 494"/>
                <a:gd name="T25" fmla="*/ 205 h 515"/>
                <a:gd name="T26" fmla="*/ 15 w 494"/>
                <a:gd name="T27" fmla="*/ 219 h 515"/>
                <a:gd name="T28" fmla="*/ 34 w 494"/>
                <a:gd name="T29" fmla="*/ 245 h 515"/>
                <a:gd name="T30" fmla="*/ 58 w 494"/>
                <a:gd name="T31" fmla="*/ 266 h 515"/>
                <a:gd name="T32" fmla="*/ 78 w 494"/>
                <a:gd name="T33" fmla="*/ 266 h 515"/>
                <a:gd name="T34" fmla="*/ 72 w 494"/>
                <a:gd name="T35" fmla="*/ 274 h 515"/>
                <a:gd name="T36" fmla="*/ 56 w 494"/>
                <a:gd name="T37" fmla="*/ 292 h 515"/>
                <a:gd name="T38" fmla="*/ 82 w 494"/>
                <a:gd name="T39" fmla="*/ 322 h 515"/>
                <a:gd name="T40" fmla="*/ 91 w 494"/>
                <a:gd name="T41" fmla="*/ 333 h 515"/>
                <a:gd name="T42" fmla="*/ 110 w 494"/>
                <a:gd name="T43" fmla="*/ 333 h 515"/>
                <a:gd name="T44" fmla="*/ 162 w 494"/>
                <a:gd name="T45" fmla="*/ 333 h 515"/>
                <a:gd name="T46" fmla="*/ 192 w 494"/>
                <a:gd name="T47" fmla="*/ 336 h 515"/>
                <a:gd name="T48" fmla="*/ 220 w 494"/>
                <a:gd name="T49" fmla="*/ 345 h 515"/>
                <a:gd name="T50" fmla="*/ 218 w 494"/>
                <a:gd name="T51" fmla="*/ 357 h 515"/>
                <a:gd name="T52" fmla="*/ 173 w 494"/>
                <a:gd name="T53" fmla="*/ 348 h 515"/>
                <a:gd name="T54" fmla="*/ 120 w 494"/>
                <a:gd name="T55" fmla="*/ 351 h 515"/>
                <a:gd name="T56" fmla="*/ 91 w 494"/>
                <a:gd name="T57" fmla="*/ 383 h 515"/>
                <a:gd name="T58" fmla="*/ 123 w 494"/>
                <a:gd name="T59" fmla="*/ 459 h 515"/>
                <a:gd name="T60" fmla="*/ 143 w 494"/>
                <a:gd name="T61" fmla="*/ 471 h 515"/>
                <a:gd name="T62" fmla="*/ 176 w 494"/>
                <a:gd name="T63" fmla="*/ 495 h 515"/>
                <a:gd name="T64" fmla="*/ 186 w 494"/>
                <a:gd name="T65" fmla="*/ 496 h 515"/>
                <a:gd name="T66" fmla="*/ 214 w 494"/>
                <a:gd name="T67" fmla="*/ 494 h 515"/>
                <a:gd name="T68" fmla="*/ 227 w 494"/>
                <a:gd name="T69" fmla="*/ 491 h 515"/>
                <a:gd name="T70" fmla="*/ 224 w 494"/>
                <a:gd name="T71" fmla="*/ 459 h 515"/>
                <a:gd name="T72" fmla="*/ 204 w 494"/>
                <a:gd name="T73" fmla="*/ 417 h 515"/>
                <a:gd name="T74" fmla="*/ 227 w 494"/>
                <a:gd name="T75" fmla="*/ 414 h 515"/>
                <a:gd name="T76" fmla="*/ 243 w 494"/>
                <a:gd name="T77" fmla="*/ 426 h 515"/>
                <a:gd name="T78" fmla="*/ 253 w 494"/>
                <a:gd name="T79" fmla="*/ 399 h 515"/>
                <a:gd name="T80" fmla="*/ 234 w 494"/>
                <a:gd name="T81" fmla="*/ 381 h 515"/>
                <a:gd name="T82" fmla="*/ 264 w 494"/>
                <a:gd name="T83" fmla="*/ 366 h 515"/>
                <a:gd name="T84" fmla="*/ 295 w 494"/>
                <a:gd name="T85" fmla="*/ 396 h 515"/>
                <a:gd name="T86" fmla="*/ 300 w 494"/>
                <a:gd name="T87" fmla="*/ 365 h 515"/>
                <a:gd name="T88" fmla="*/ 267 w 494"/>
                <a:gd name="T89" fmla="*/ 323 h 515"/>
                <a:gd name="T90" fmla="*/ 236 w 494"/>
                <a:gd name="T91" fmla="*/ 300 h 515"/>
                <a:gd name="T92" fmla="*/ 192 w 494"/>
                <a:gd name="T93" fmla="*/ 286 h 515"/>
                <a:gd name="T94" fmla="*/ 218 w 494"/>
                <a:gd name="T95" fmla="*/ 275 h 515"/>
                <a:gd name="T96" fmla="*/ 214 w 494"/>
                <a:gd name="T97" fmla="*/ 251 h 515"/>
                <a:gd name="T98" fmla="*/ 236 w 494"/>
                <a:gd name="T99" fmla="*/ 254 h 515"/>
                <a:gd name="T100" fmla="*/ 231 w 494"/>
                <a:gd name="T101" fmla="*/ 224 h 515"/>
                <a:gd name="T102" fmla="*/ 190 w 494"/>
                <a:gd name="T103" fmla="*/ 158 h 515"/>
                <a:gd name="T104" fmla="*/ 203 w 494"/>
                <a:gd name="T105" fmla="*/ 118 h 515"/>
                <a:gd name="T106" fmla="*/ 221 w 494"/>
                <a:gd name="T107" fmla="*/ 136 h 515"/>
                <a:gd name="T108" fmla="*/ 277 w 494"/>
                <a:gd name="T109" fmla="*/ 179 h 515"/>
                <a:gd name="T110" fmla="*/ 285 w 494"/>
                <a:gd name="T111" fmla="*/ 171 h 515"/>
                <a:gd name="T112" fmla="*/ 296 w 494"/>
                <a:gd name="T113" fmla="*/ 159 h 515"/>
                <a:gd name="T114" fmla="*/ 314 w 494"/>
                <a:gd name="T115" fmla="*/ 152 h 515"/>
                <a:gd name="T116" fmla="*/ 294 w 494"/>
                <a:gd name="T117" fmla="*/ 134 h 515"/>
                <a:gd name="T118" fmla="*/ 303 w 494"/>
                <a:gd name="T119" fmla="*/ 101 h 515"/>
                <a:gd name="T120" fmla="*/ 351 w 494"/>
                <a:gd name="T121" fmla="*/ 90 h 515"/>
                <a:gd name="T122" fmla="*/ 409 w 494"/>
                <a:gd name="T123" fmla="*/ 85 h 515"/>
                <a:gd name="T124" fmla="*/ 450 w 494"/>
                <a:gd name="T125" fmla="*/ 99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" h="515">
                  <a:moveTo>
                    <a:pt x="456" y="100"/>
                  </a:moveTo>
                  <a:lnTo>
                    <a:pt x="457" y="98"/>
                  </a:lnTo>
                  <a:lnTo>
                    <a:pt x="457" y="95"/>
                  </a:lnTo>
                  <a:lnTo>
                    <a:pt x="458" y="93"/>
                  </a:lnTo>
                  <a:lnTo>
                    <a:pt x="462" y="90"/>
                  </a:lnTo>
                  <a:lnTo>
                    <a:pt x="462" y="88"/>
                  </a:lnTo>
                  <a:lnTo>
                    <a:pt x="462" y="87"/>
                  </a:lnTo>
                  <a:lnTo>
                    <a:pt x="462" y="86"/>
                  </a:lnTo>
                  <a:lnTo>
                    <a:pt x="463" y="86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6"/>
                  </a:lnTo>
                  <a:lnTo>
                    <a:pt x="465" y="85"/>
                  </a:lnTo>
                  <a:lnTo>
                    <a:pt x="466" y="82"/>
                  </a:lnTo>
                  <a:lnTo>
                    <a:pt x="468" y="84"/>
                  </a:lnTo>
                  <a:lnTo>
                    <a:pt x="469" y="84"/>
                  </a:lnTo>
                  <a:lnTo>
                    <a:pt x="469" y="82"/>
                  </a:lnTo>
                  <a:lnTo>
                    <a:pt x="469" y="81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79"/>
                  </a:lnTo>
                  <a:lnTo>
                    <a:pt x="474" y="78"/>
                  </a:lnTo>
                  <a:lnTo>
                    <a:pt x="472" y="77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2" y="74"/>
                  </a:lnTo>
                  <a:lnTo>
                    <a:pt x="474" y="74"/>
                  </a:lnTo>
                  <a:lnTo>
                    <a:pt x="475" y="73"/>
                  </a:lnTo>
                  <a:lnTo>
                    <a:pt x="475" y="72"/>
                  </a:lnTo>
                  <a:lnTo>
                    <a:pt x="475" y="72"/>
                  </a:lnTo>
                  <a:lnTo>
                    <a:pt x="472" y="71"/>
                  </a:lnTo>
                  <a:lnTo>
                    <a:pt x="472" y="69"/>
                  </a:lnTo>
                  <a:lnTo>
                    <a:pt x="471" y="67"/>
                  </a:lnTo>
                  <a:lnTo>
                    <a:pt x="471" y="66"/>
                  </a:lnTo>
                  <a:lnTo>
                    <a:pt x="472" y="64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70" y="61"/>
                  </a:lnTo>
                  <a:lnTo>
                    <a:pt x="472" y="60"/>
                  </a:lnTo>
                  <a:lnTo>
                    <a:pt x="471" y="58"/>
                  </a:lnTo>
                  <a:lnTo>
                    <a:pt x="471" y="56"/>
                  </a:lnTo>
                  <a:lnTo>
                    <a:pt x="471" y="54"/>
                  </a:lnTo>
                  <a:lnTo>
                    <a:pt x="472" y="52"/>
                  </a:lnTo>
                  <a:lnTo>
                    <a:pt x="471" y="49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9" y="46"/>
                  </a:lnTo>
                  <a:lnTo>
                    <a:pt x="482" y="45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7" y="40"/>
                  </a:lnTo>
                  <a:lnTo>
                    <a:pt x="488" y="41"/>
                  </a:lnTo>
                  <a:lnTo>
                    <a:pt x="489" y="42"/>
                  </a:lnTo>
                  <a:lnTo>
                    <a:pt x="490" y="42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4" y="40"/>
                  </a:lnTo>
                  <a:lnTo>
                    <a:pt x="494" y="38"/>
                  </a:lnTo>
                  <a:lnTo>
                    <a:pt x="494" y="35"/>
                  </a:lnTo>
                  <a:lnTo>
                    <a:pt x="494" y="33"/>
                  </a:lnTo>
                  <a:lnTo>
                    <a:pt x="492" y="28"/>
                  </a:lnTo>
                  <a:lnTo>
                    <a:pt x="492" y="25"/>
                  </a:lnTo>
                  <a:lnTo>
                    <a:pt x="491" y="22"/>
                  </a:lnTo>
                  <a:lnTo>
                    <a:pt x="491" y="21"/>
                  </a:lnTo>
                  <a:lnTo>
                    <a:pt x="491" y="20"/>
                  </a:lnTo>
                  <a:lnTo>
                    <a:pt x="491" y="17"/>
                  </a:lnTo>
                  <a:lnTo>
                    <a:pt x="491" y="16"/>
                  </a:lnTo>
                  <a:lnTo>
                    <a:pt x="491" y="15"/>
                  </a:lnTo>
                  <a:lnTo>
                    <a:pt x="491" y="15"/>
                  </a:lnTo>
                  <a:lnTo>
                    <a:pt x="491" y="14"/>
                  </a:lnTo>
                  <a:lnTo>
                    <a:pt x="489" y="15"/>
                  </a:lnTo>
                  <a:lnTo>
                    <a:pt x="489" y="15"/>
                  </a:lnTo>
                  <a:lnTo>
                    <a:pt x="485" y="14"/>
                  </a:lnTo>
                  <a:lnTo>
                    <a:pt x="482" y="10"/>
                  </a:lnTo>
                  <a:lnTo>
                    <a:pt x="483" y="9"/>
                  </a:lnTo>
                  <a:lnTo>
                    <a:pt x="483" y="8"/>
                  </a:lnTo>
                  <a:lnTo>
                    <a:pt x="482" y="7"/>
                  </a:lnTo>
                  <a:lnTo>
                    <a:pt x="481" y="7"/>
                  </a:lnTo>
                  <a:lnTo>
                    <a:pt x="477" y="6"/>
                  </a:lnTo>
                  <a:lnTo>
                    <a:pt x="475" y="4"/>
                  </a:lnTo>
                  <a:lnTo>
                    <a:pt x="474" y="3"/>
                  </a:lnTo>
                  <a:lnTo>
                    <a:pt x="471" y="3"/>
                  </a:lnTo>
                  <a:lnTo>
                    <a:pt x="469" y="4"/>
                  </a:lnTo>
                  <a:lnTo>
                    <a:pt x="466" y="3"/>
                  </a:lnTo>
                  <a:lnTo>
                    <a:pt x="464" y="1"/>
                  </a:lnTo>
                  <a:lnTo>
                    <a:pt x="463" y="0"/>
                  </a:lnTo>
                  <a:lnTo>
                    <a:pt x="462" y="0"/>
                  </a:lnTo>
                  <a:lnTo>
                    <a:pt x="461" y="2"/>
                  </a:lnTo>
                  <a:lnTo>
                    <a:pt x="457" y="2"/>
                  </a:lnTo>
                  <a:lnTo>
                    <a:pt x="456" y="2"/>
                  </a:lnTo>
                  <a:lnTo>
                    <a:pt x="453" y="4"/>
                  </a:lnTo>
                  <a:lnTo>
                    <a:pt x="452" y="4"/>
                  </a:lnTo>
                  <a:lnTo>
                    <a:pt x="451" y="4"/>
                  </a:lnTo>
                  <a:lnTo>
                    <a:pt x="451" y="7"/>
                  </a:lnTo>
                  <a:lnTo>
                    <a:pt x="451" y="8"/>
                  </a:lnTo>
                  <a:lnTo>
                    <a:pt x="451" y="9"/>
                  </a:lnTo>
                  <a:lnTo>
                    <a:pt x="451" y="10"/>
                  </a:lnTo>
                  <a:lnTo>
                    <a:pt x="451" y="12"/>
                  </a:lnTo>
                  <a:lnTo>
                    <a:pt x="452" y="12"/>
                  </a:lnTo>
                  <a:lnTo>
                    <a:pt x="453" y="13"/>
                  </a:lnTo>
                  <a:lnTo>
                    <a:pt x="455" y="13"/>
                  </a:lnTo>
                  <a:lnTo>
                    <a:pt x="456" y="14"/>
                  </a:lnTo>
                  <a:lnTo>
                    <a:pt x="456" y="15"/>
                  </a:lnTo>
                  <a:lnTo>
                    <a:pt x="457" y="16"/>
                  </a:lnTo>
                  <a:lnTo>
                    <a:pt x="457" y="17"/>
                  </a:lnTo>
                  <a:lnTo>
                    <a:pt x="457" y="19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3"/>
                  </a:lnTo>
                  <a:lnTo>
                    <a:pt x="458" y="25"/>
                  </a:lnTo>
                  <a:lnTo>
                    <a:pt x="458" y="26"/>
                  </a:lnTo>
                  <a:lnTo>
                    <a:pt x="457" y="26"/>
                  </a:lnTo>
                  <a:lnTo>
                    <a:pt x="457" y="27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59" y="32"/>
                  </a:lnTo>
                  <a:lnTo>
                    <a:pt x="458" y="32"/>
                  </a:lnTo>
                  <a:lnTo>
                    <a:pt x="458" y="33"/>
                  </a:lnTo>
                  <a:lnTo>
                    <a:pt x="457" y="35"/>
                  </a:lnTo>
                  <a:lnTo>
                    <a:pt x="457" y="38"/>
                  </a:lnTo>
                  <a:lnTo>
                    <a:pt x="456" y="40"/>
                  </a:lnTo>
                  <a:lnTo>
                    <a:pt x="455" y="40"/>
                  </a:lnTo>
                  <a:lnTo>
                    <a:pt x="449" y="41"/>
                  </a:lnTo>
                  <a:lnTo>
                    <a:pt x="448" y="41"/>
                  </a:lnTo>
                  <a:lnTo>
                    <a:pt x="445" y="43"/>
                  </a:lnTo>
                  <a:lnTo>
                    <a:pt x="444" y="43"/>
                  </a:lnTo>
                  <a:lnTo>
                    <a:pt x="443" y="43"/>
                  </a:lnTo>
                  <a:lnTo>
                    <a:pt x="442" y="43"/>
                  </a:lnTo>
                  <a:lnTo>
                    <a:pt x="440" y="43"/>
                  </a:lnTo>
                  <a:lnTo>
                    <a:pt x="439" y="43"/>
                  </a:lnTo>
                  <a:lnTo>
                    <a:pt x="438" y="43"/>
                  </a:lnTo>
                  <a:lnTo>
                    <a:pt x="436" y="43"/>
                  </a:lnTo>
                  <a:lnTo>
                    <a:pt x="433" y="42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29" y="43"/>
                  </a:lnTo>
                  <a:lnTo>
                    <a:pt x="427" y="43"/>
                  </a:lnTo>
                  <a:lnTo>
                    <a:pt x="426" y="43"/>
                  </a:lnTo>
                  <a:lnTo>
                    <a:pt x="425" y="43"/>
                  </a:lnTo>
                  <a:lnTo>
                    <a:pt x="425" y="45"/>
                  </a:lnTo>
                  <a:lnTo>
                    <a:pt x="424" y="45"/>
                  </a:lnTo>
                  <a:lnTo>
                    <a:pt x="423" y="45"/>
                  </a:lnTo>
                  <a:lnTo>
                    <a:pt x="420" y="43"/>
                  </a:lnTo>
                  <a:lnTo>
                    <a:pt x="413" y="43"/>
                  </a:lnTo>
                  <a:lnTo>
                    <a:pt x="412" y="43"/>
                  </a:lnTo>
                  <a:lnTo>
                    <a:pt x="411" y="45"/>
                  </a:lnTo>
                  <a:lnTo>
                    <a:pt x="411" y="46"/>
                  </a:lnTo>
                  <a:lnTo>
                    <a:pt x="410" y="46"/>
                  </a:lnTo>
                  <a:lnTo>
                    <a:pt x="409" y="46"/>
                  </a:lnTo>
                  <a:lnTo>
                    <a:pt x="407" y="46"/>
                  </a:lnTo>
                  <a:lnTo>
                    <a:pt x="405" y="46"/>
                  </a:lnTo>
                  <a:lnTo>
                    <a:pt x="393" y="51"/>
                  </a:lnTo>
                  <a:lnTo>
                    <a:pt x="392" y="51"/>
                  </a:lnTo>
                  <a:lnTo>
                    <a:pt x="390" y="51"/>
                  </a:lnTo>
                  <a:lnTo>
                    <a:pt x="388" y="49"/>
                  </a:lnTo>
                  <a:lnTo>
                    <a:pt x="385" y="45"/>
                  </a:lnTo>
                  <a:lnTo>
                    <a:pt x="384" y="43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79" y="41"/>
                  </a:lnTo>
                  <a:lnTo>
                    <a:pt x="378" y="42"/>
                  </a:lnTo>
                  <a:lnTo>
                    <a:pt x="366" y="36"/>
                  </a:lnTo>
                  <a:lnTo>
                    <a:pt x="364" y="35"/>
                  </a:lnTo>
                  <a:lnTo>
                    <a:pt x="362" y="35"/>
                  </a:lnTo>
                  <a:lnTo>
                    <a:pt x="360" y="35"/>
                  </a:lnTo>
                  <a:lnTo>
                    <a:pt x="358" y="36"/>
                  </a:lnTo>
                  <a:lnTo>
                    <a:pt x="358" y="38"/>
                  </a:lnTo>
                  <a:lnTo>
                    <a:pt x="358" y="39"/>
                  </a:lnTo>
                  <a:lnTo>
                    <a:pt x="357" y="41"/>
                  </a:lnTo>
                  <a:lnTo>
                    <a:pt x="355" y="40"/>
                  </a:lnTo>
                  <a:lnTo>
                    <a:pt x="353" y="39"/>
                  </a:lnTo>
                  <a:lnTo>
                    <a:pt x="351" y="35"/>
                  </a:lnTo>
                  <a:lnTo>
                    <a:pt x="349" y="34"/>
                  </a:lnTo>
                  <a:lnTo>
                    <a:pt x="348" y="34"/>
                  </a:lnTo>
                  <a:lnTo>
                    <a:pt x="346" y="33"/>
                  </a:lnTo>
                  <a:lnTo>
                    <a:pt x="345" y="33"/>
                  </a:lnTo>
                  <a:lnTo>
                    <a:pt x="345" y="32"/>
                  </a:lnTo>
                  <a:lnTo>
                    <a:pt x="344" y="33"/>
                  </a:lnTo>
                  <a:lnTo>
                    <a:pt x="342" y="32"/>
                  </a:lnTo>
                  <a:lnTo>
                    <a:pt x="341" y="30"/>
                  </a:lnTo>
                  <a:lnTo>
                    <a:pt x="341" y="29"/>
                  </a:lnTo>
                  <a:lnTo>
                    <a:pt x="341" y="28"/>
                  </a:lnTo>
                  <a:lnTo>
                    <a:pt x="340" y="28"/>
                  </a:lnTo>
                  <a:lnTo>
                    <a:pt x="340" y="27"/>
                  </a:lnTo>
                  <a:lnTo>
                    <a:pt x="339" y="27"/>
                  </a:lnTo>
                  <a:lnTo>
                    <a:pt x="339" y="26"/>
                  </a:lnTo>
                  <a:lnTo>
                    <a:pt x="339" y="22"/>
                  </a:lnTo>
                  <a:lnTo>
                    <a:pt x="338" y="20"/>
                  </a:lnTo>
                  <a:lnTo>
                    <a:pt x="335" y="19"/>
                  </a:lnTo>
                  <a:lnTo>
                    <a:pt x="334" y="19"/>
                  </a:lnTo>
                  <a:lnTo>
                    <a:pt x="332" y="20"/>
                  </a:lnTo>
                  <a:lnTo>
                    <a:pt x="331" y="22"/>
                  </a:lnTo>
                  <a:lnTo>
                    <a:pt x="329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3" y="22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0" y="22"/>
                  </a:lnTo>
                  <a:lnTo>
                    <a:pt x="320" y="23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19" y="21"/>
                  </a:lnTo>
                  <a:lnTo>
                    <a:pt x="316" y="20"/>
                  </a:lnTo>
                  <a:lnTo>
                    <a:pt x="316" y="19"/>
                  </a:lnTo>
                  <a:lnTo>
                    <a:pt x="315" y="19"/>
                  </a:lnTo>
                  <a:lnTo>
                    <a:pt x="314" y="19"/>
                  </a:lnTo>
                  <a:lnTo>
                    <a:pt x="313" y="20"/>
                  </a:lnTo>
                  <a:lnTo>
                    <a:pt x="312" y="21"/>
                  </a:lnTo>
                  <a:lnTo>
                    <a:pt x="310" y="23"/>
                  </a:lnTo>
                  <a:lnTo>
                    <a:pt x="309" y="23"/>
                  </a:lnTo>
                  <a:lnTo>
                    <a:pt x="309" y="22"/>
                  </a:lnTo>
                  <a:lnTo>
                    <a:pt x="307" y="21"/>
                  </a:lnTo>
                  <a:lnTo>
                    <a:pt x="303" y="21"/>
                  </a:lnTo>
                  <a:lnTo>
                    <a:pt x="301" y="22"/>
                  </a:lnTo>
                  <a:lnTo>
                    <a:pt x="301" y="26"/>
                  </a:lnTo>
                  <a:lnTo>
                    <a:pt x="301" y="28"/>
                  </a:lnTo>
                  <a:lnTo>
                    <a:pt x="301" y="29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6" y="29"/>
                  </a:lnTo>
                  <a:lnTo>
                    <a:pt x="295" y="32"/>
                  </a:lnTo>
                  <a:lnTo>
                    <a:pt x="294" y="32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8" y="30"/>
                  </a:lnTo>
                  <a:lnTo>
                    <a:pt x="287" y="30"/>
                  </a:lnTo>
                  <a:lnTo>
                    <a:pt x="286" y="32"/>
                  </a:lnTo>
                  <a:lnTo>
                    <a:pt x="283" y="32"/>
                  </a:lnTo>
                  <a:lnTo>
                    <a:pt x="282" y="32"/>
                  </a:lnTo>
                  <a:lnTo>
                    <a:pt x="281" y="32"/>
                  </a:lnTo>
                  <a:lnTo>
                    <a:pt x="280" y="35"/>
                  </a:lnTo>
                  <a:lnTo>
                    <a:pt x="279" y="35"/>
                  </a:lnTo>
                  <a:lnTo>
                    <a:pt x="276" y="35"/>
                  </a:lnTo>
                  <a:lnTo>
                    <a:pt x="273" y="35"/>
                  </a:lnTo>
                  <a:lnTo>
                    <a:pt x="272" y="35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6" y="38"/>
                  </a:lnTo>
                  <a:lnTo>
                    <a:pt x="261" y="35"/>
                  </a:lnTo>
                  <a:lnTo>
                    <a:pt x="254" y="35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9" y="38"/>
                  </a:lnTo>
                  <a:lnTo>
                    <a:pt x="248" y="39"/>
                  </a:lnTo>
                  <a:lnTo>
                    <a:pt x="247" y="38"/>
                  </a:lnTo>
                  <a:lnTo>
                    <a:pt x="246" y="36"/>
                  </a:lnTo>
                  <a:lnTo>
                    <a:pt x="244" y="35"/>
                  </a:lnTo>
                  <a:lnTo>
                    <a:pt x="243" y="35"/>
                  </a:lnTo>
                  <a:lnTo>
                    <a:pt x="241" y="36"/>
                  </a:lnTo>
                  <a:lnTo>
                    <a:pt x="240" y="38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7" y="42"/>
                  </a:lnTo>
                  <a:lnTo>
                    <a:pt x="236" y="43"/>
                  </a:lnTo>
                  <a:lnTo>
                    <a:pt x="235" y="43"/>
                  </a:lnTo>
                  <a:lnTo>
                    <a:pt x="231" y="43"/>
                  </a:lnTo>
                  <a:lnTo>
                    <a:pt x="217" y="42"/>
                  </a:lnTo>
                  <a:lnTo>
                    <a:pt x="210" y="41"/>
                  </a:lnTo>
                  <a:lnTo>
                    <a:pt x="208" y="41"/>
                  </a:lnTo>
                  <a:lnTo>
                    <a:pt x="207" y="42"/>
                  </a:lnTo>
                  <a:lnTo>
                    <a:pt x="205" y="43"/>
                  </a:lnTo>
                  <a:lnTo>
                    <a:pt x="204" y="43"/>
                  </a:lnTo>
                  <a:lnTo>
                    <a:pt x="203" y="46"/>
                  </a:lnTo>
                  <a:lnTo>
                    <a:pt x="203" y="54"/>
                  </a:lnTo>
                  <a:lnTo>
                    <a:pt x="203" y="58"/>
                  </a:lnTo>
                  <a:lnTo>
                    <a:pt x="203" y="60"/>
                  </a:lnTo>
                  <a:lnTo>
                    <a:pt x="202" y="61"/>
                  </a:lnTo>
                  <a:lnTo>
                    <a:pt x="201" y="60"/>
                  </a:lnTo>
                  <a:lnTo>
                    <a:pt x="199" y="59"/>
                  </a:lnTo>
                  <a:lnTo>
                    <a:pt x="198" y="59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8"/>
                  </a:lnTo>
                  <a:lnTo>
                    <a:pt x="196" y="59"/>
                  </a:lnTo>
                  <a:lnTo>
                    <a:pt x="196" y="60"/>
                  </a:lnTo>
                  <a:lnTo>
                    <a:pt x="194" y="61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0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3" y="64"/>
                  </a:lnTo>
                  <a:lnTo>
                    <a:pt x="182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6" y="61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69" y="60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2" y="59"/>
                  </a:lnTo>
                  <a:lnTo>
                    <a:pt x="160" y="60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0" y="61"/>
                  </a:lnTo>
                  <a:lnTo>
                    <a:pt x="146" y="62"/>
                  </a:lnTo>
                  <a:lnTo>
                    <a:pt x="144" y="64"/>
                  </a:lnTo>
                  <a:lnTo>
                    <a:pt x="144" y="65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2"/>
                  </a:lnTo>
                  <a:lnTo>
                    <a:pt x="137" y="73"/>
                  </a:lnTo>
                  <a:lnTo>
                    <a:pt x="136" y="74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5" y="81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19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06" y="84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99" y="87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2" y="90"/>
                  </a:lnTo>
                  <a:lnTo>
                    <a:pt x="71" y="90"/>
                  </a:lnTo>
                  <a:lnTo>
                    <a:pt x="72" y="94"/>
                  </a:lnTo>
                  <a:lnTo>
                    <a:pt x="71" y="97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3" y="103"/>
                  </a:lnTo>
                  <a:lnTo>
                    <a:pt x="75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2"/>
                  </a:lnTo>
                  <a:lnTo>
                    <a:pt x="75" y="116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2" y="121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6"/>
                  </a:lnTo>
                  <a:lnTo>
                    <a:pt x="69" y="127"/>
                  </a:lnTo>
                  <a:lnTo>
                    <a:pt x="67" y="129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8" y="137"/>
                  </a:lnTo>
                  <a:lnTo>
                    <a:pt x="56" y="138"/>
                  </a:lnTo>
                  <a:lnTo>
                    <a:pt x="56" y="139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3" y="144"/>
                  </a:lnTo>
                  <a:lnTo>
                    <a:pt x="52" y="145"/>
                  </a:lnTo>
                  <a:lnTo>
                    <a:pt x="52" y="147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1" y="155"/>
                  </a:lnTo>
                  <a:lnTo>
                    <a:pt x="49" y="155"/>
                  </a:lnTo>
                  <a:lnTo>
                    <a:pt x="48" y="156"/>
                  </a:lnTo>
                  <a:lnTo>
                    <a:pt x="49" y="157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8" y="163"/>
                  </a:lnTo>
                  <a:lnTo>
                    <a:pt x="47" y="164"/>
                  </a:lnTo>
                  <a:lnTo>
                    <a:pt x="45" y="164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6" y="165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1" y="166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7" y="173"/>
                  </a:lnTo>
                  <a:lnTo>
                    <a:pt x="22" y="173"/>
                  </a:lnTo>
                  <a:lnTo>
                    <a:pt x="22" y="175"/>
                  </a:lnTo>
                  <a:lnTo>
                    <a:pt x="23" y="180"/>
                  </a:lnTo>
                  <a:lnTo>
                    <a:pt x="23" y="182"/>
                  </a:lnTo>
                  <a:lnTo>
                    <a:pt x="26" y="183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2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20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2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3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5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4" y="208"/>
                  </a:lnTo>
                  <a:lnTo>
                    <a:pt x="13" y="208"/>
                  </a:lnTo>
                  <a:lnTo>
                    <a:pt x="12" y="208"/>
                  </a:lnTo>
                  <a:lnTo>
                    <a:pt x="9" y="205"/>
                  </a:lnTo>
                  <a:lnTo>
                    <a:pt x="6" y="203"/>
                  </a:lnTo>
                  <a:lnTo>
                    <a:pt x="3" y="203"/>
                  </a:lnTo>
                  <a:lnTo>
                    <a:pt x="1" y="202"/>
                  </a:lnTo>
                  <a:lnTo>
                    <a:pt x="0" y="203"/>
                  </a:lnTo>
                  <a:lnTo>
                    <a:pt x="1" y="203"/>
                  </a:lnTo>
                  <a:lnTo>
                    <a:pt x="3" y="204"/>
                  </a:lnTo>
                  <a:lnTo>
                    <a:pt x="6" y="204"/>
                  </a:lnTo>
                  <a:lnTo>
                    <a:pt x="6" y="205"/>
                  </a:lnTo>
                  <a:lnTo>
                    <a:pt x="7" y="205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0" y="208"/>
                  </a:lnTo>
                  <a:lnTo>
                    <a:pt x="12" y="209"/>
                  </a:lnTo>
                  <a:lnTo>
                    <a:pt x="13" y="209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2"/>
                  </a:lnTo>
                  <a:lnTo>
                    <a:pt x="12" y="214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9" y="217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8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9" y="224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6" y="227"/>
                  </a:lnTo>
                  <a:lnTo>
                    <a:pt x="15" y="227"/>
                  </a:lnTo>
                  <a:lnTo>
                    <a:pt x="16" y="228"/>
                  </a:lnTo>
                  <a:lnTo>
                    <a:pt x="16" y="229"/>
                  </a:lnTo>
                  <a:lnTo>
                    <a:pt x="18" y="230"/>
                  </a:lnTo>
                  <a:lnTo>
                    <a:pt x="16" y="230"/>
                  </a:lnTo>
                  <a:lnTo>
                    <a:pt x="16" y="231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4"/>
                  </a:lnTo>
                  <a:lnTo>
                    <a:pt x="21" y="235"/>
                  </a:lnTo>
                  <a:lnTo>
                    <a:pt x="21" y="237"/>
                  </a:lnTo>
                  <a:lnTo>
                    <a:pt x="23" y="241"/>
                  </a:lnTo>
                  <a:lnTo>
                    <a:pt x="27" y="242"/>
                  </a:lnTo>
                  <a:lnTo>
                    <a:pt x="29" y="241"/>
                  </a:lnTo>
                  <a:lnTo>
                    <a:pt x="31" y="242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3" y="243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4" y="244"/>
                  </a:lnTo>
                  <a:lnTo>
                    <a:pt x="34" y="245"/>
                  </a:lnTo>
                  <a:lnTo>
                    <a:pt x="35" y="247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8" y="250"/>
                  </a:lnTo>
                  <a:lnTo>
                    <a:pt x="44" y="257"/>
                  </a:lnTo>
                  <a:lnTo>
                    <a:pt x="46" y="260"/>
                  </a:lnTo>
                  <a:lnTo>
                    <a:pt x="48" y="261"/>
                  </a:lnTo>
                  <a:lnTo>
                    <a:pt x="51" y="262"/>
                  </a:lnTo>
                  <a:lnTo>
                    <a:pt x="52" y="264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2" y="270"/>
                  </a:lnTo>
                  <a:lnTo>
                    <a:pt x="53" y="271"/>
                  </a:lnTo>
                  <a:lnTo>
                    <a:pt x="53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4" y="274"/>
                  </a:lnTo>
                  <a:lnTo>
                    <a:pt x="55" y="273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8" y="271"/>
                  </a:lnTo>
                  <a:lnTo>
                    <a:pt x="60" y="271"/>
                  </a:lnTo>
                  <a:lnTo>
                    <a:pt x="61" y="273"/>
                  </a:lnTo>
                  <a:lnTo>
                    <a:pt x="61" y="273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0" y="271"/>
                  </a:lnTo>
                  <a:lnTo>
                    <a:pt x="56" y="268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6" y="268"/>
                  </a:lnTo>
                  <a:lnTo>
                    <a:pt x="56" y="267"/>
                  </a:lnTo>
                  <a:lnTo>
                    <a:pt x="56" y="266"/>
                  </a:lnTo>
                  <a:lnTo>
                    <a:pt x="58" y="266"/>
                  </a:lnTo>
                  <a:lnTo>
                    <a:pt x="59" y="264"/>
                  </a:lnTo>
                  <a:lnTo>
                    <a:pt x="59" y="263"/>
                  </a:lnTo>
                  <a:lnTo>
                    <a:pt x="59" y="262"/>
                  </a:lnTo>
                  <a:lnTo>
                    <a:pt x="58" y="261"/>
                  </a:lnTo>
                  <a:lnTo>
                    <a:pt x="59" y="261"/>
                  </a:lnTo>
                  <a:lnTo>
                    <a:pt x="59" y="260"/>
                  </a:lnTo>
                  <a:lnTo>
                    <a:pt x="60" y="260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61"/>
                  </a:lnTo>
                  <a:lnTo>
                    <a:pt x="61" y="262"/>
                  </a:lnTo>
                  <a:lnTo>
                    <a:pt x="61" y="262"/>
                  </a:lnTo>
                  <a:lnTo>
                    <a:pt x="62" y="262"/>
                  </a:lnTo>
                  <a:lnTo>
                    <a:pt x="62" y="263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4" y="264"/>
                  </a:lnTo>
                  <a:lnTo>
                    <a:pt x="65" y="263"/>
                  </a:lnTo>
                  <a:lnTo>
                    <a:pt x="66" y="262"/>
                  </a:lnTo>
                  <a:lnTo>
                    <a:pt x="67" y="263"/>
                  </a:lnTo>
                  <a:lnTo>
                    <a:pt x="68" y="263"/>
                  </a:lnTo>
                  <a:lnTo>
                    <a:pt x="69" y="263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9" y="266"/>
                  </a:lnTo>
                  <a:lnTo>
                    <a:pt x="71" y="267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2" y="267"/>
                  </a:lnTo>
                  <a:lnTo>
                    <a:pt x="73" y="267"/>
                  </a:lnTo>
                  <a:lnTo>
                    <a:pt x="74" y="268"/>
                  </a:lnTo>
                  <a:lnTo>
                    <a:pt x="79" y="269"/>
                  </a:lnTo>
                  <a:lnTo>
                    <a:pt x="77" y="268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80" y="266"/>
                  </a:lnTo>
                  <a:lnTo>
                    <a:pt x="80" y="264"/>
                  </a:lnTo>
                  <a:lnTo>
                    <a:pt x="80" y="263"/>
                  </a:lnTo>
                  <a:lnTo>
                    <a:pt x="85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3"/>
                  </a:lnTo>
                  <a:lnTo>
                    <a:pt x="85" y="275"/>
                  </a:lnTo>
                  <a:lnTo>
                    <a:pt x="86" y="277"/>
                  </a:lnTo>
                  <a:lnTo>
                    <a:pt x="87" y="277"/>
                  </a:lnTo>
                  <a:lnTo>
                    <a:pt x="87" y="279"/>
                  </a:lnTo>
                  <a:lnTo>
                    <a:pt x="87" y="280"/>
                  </a:lnTo>
                  <a:lnTo>
                    <a:pt x="88" y="280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7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81" y="280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7" y="280"/>
                  </a:lnTo>
                  <a:lnTo>
                    <a:pt x="75" y="279"/>
                  </a:lnTo>
                  <a:lnTo>
                    <a:pt x="75" y="277"/>
                  </a:lnTo>
                  <a:lnTo>
                    <a:pt x="77" y="276"/>
                  </a:lnTo>
                  <a:lnTo>
                    <a:pt x="75" y="275"/>
                  </a:lnTo>
                  <a:lnTo>
                    <a:pt x="74" y="275"/>
                  </a:lnTo>
                  <a:lnTo>
                    <a:pt x="73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8" y="273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6" y="276"/>
                  </a:lnTo>
                  <a:lnTo>
                    <a:pt x="65" y="276"/>
                  </a:lnTo>
                  <a:lnTo>
                    <a:pt x="64" y="276"/>
                  </a:lnTo>
                  <a:lnTo>
                    <a:pt x="64" y="275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2" y="273"/>
                  </a:lnTo>
                  <a:lnTo>
                    <a:pt x="62" y="274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5"/>
                  </a:lnTo>
                  <a:lnTo>
                    <a:pt x="56" y="276"/>
                  </a:lnTo>
                  <a:lnTo>
                    <a:pt x="56" y="277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2"/>
                  </a:lnTo>
                  <a:lnTo>
                    <a:pt x="59" y="282"/>
                  </a:lnTo>
                  <a:lnTo>
                    <a:pt x="56" y="282"/>
                  </a:lnTo>
                  <a:lnTo>
                    <a:pt x="55" y="283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4" y="288"/>
                  </a:lnTo>
                  <a:lnTo>
                    <a:pt x="56" y="290"/>
                  </a:lnTo>
                  <a:lnTo>
                    <a:pt x="56" y="292"/>
                  </a:lnTo>
                  <a:lnTo>
                    <a:pt x="58" y="292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61" y="292"/>
                  </a:lnTo>
                  <a:lnTo>
                    <a:pt x="61" y="289"/>
                  </a:lnTo>
                  <a:lnTo>
                    <a:pt x="62" y="288"/>
                  </a:lnTo>
                  <a:lnTo>
                    <a:pt x="64" y="289"/>
                  </a:lnTo>
                  <a:lnTo>
                    <a:pt x="65" y="290"/>
                  </a:lnTo>
                  <a:lnTo>
                    <a:pt x="67" y="299"/>
                  </a:lnTo>
                  <a:lnTo>
                    <a:pt x="67" y="300"/>
                  </a:lnTo>
                  <a:lnTo>
                    <a:pt x="68" y="300"/>
                  </a:lnTo>
                  <a:lnTo>
                    <a:pt x="69" y="300"/>
                  </a:lnTo>
                  <a:lnTo>
                    <a:pt x="72" y="300"/>
                  </a:lnTo>
                  <a:lnTo>
                    <a:pt x="73" y="301"/>
                  </a:lnTo>
                  <a:lnTo>
                    <a:pt x="74" y="305"/>
                  </a:lnTo>
                  <a:lnTo>
                    <a:pt x="75" y="307"/>
                  </a:lnTo>
                  <a:lnTo>
                    <a:pt x="75" y="308"/>
                  </a:lnTo>
                  <a:lnTo>
                    <a:pt x="75" y="313"/>
                  </a:lnTo>
                  <a:lnTo>
                    <a:pt x="75" y="314"/>
                  </a:lnTo>
                  <a:lnTo>
                    <a:pt x="77" y="315"/>
                  </a:lnTo>
                  <a:lnTo>
                    <a:pt x="77" y="316"/>
                  </a:lnTo>
                  <a:lnTo>
                    <a:pt x="78" y="316"/>
                  </a:lnTo>
                  <a:lnTo>
                    <a:pt x="79" y="315"/>
                  </a:lnTo>
                  <a:lnTo>
                    <a:pt x="80" y="314"/>
                  </a:lnTo>
                  <a:lnTo>
                    <a:pt x="81" y="314"/>
                  </a:lnTo>
                  <a:lnTo>
                    <a:pt x="81" y="315"/>
                  </a:lnTo>
                  <a:lnTo>
                    <a:pt x="80" y="318"/>
                  </a:lnTo>
                  <a:lnTo>
                    <a:pt x="80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1"/>
                  </a:lnTo>
                  <a:lnTo>
                    <a:pt x="82" y="322"/>
                  </a:lnTo>
                  <a:lnTo>
                    <a:pt x="82" y="323"/>
                  </a:lnTo>
                  <a:lnTo>
                    <a:pt x="84" y="323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81" y="327"/>
                  </a:lnTo>
                  <a:lnTo>
                    <a:pt x="82" y="327"/>
                  </a:lnTo>
                  <a:lnTo>
                    <a:pt x="82" y="326"/>
                  </a:lnTo>
                  <a:lnTo>
                    <a:pt x="84" y="326"/>
                  </a:lnTo>
                  <a:lnTo>
                    <a:pt x="85" y="327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2" y="328"/>
                  </a:lnTo>
                  <a:lnTo>
                    <a:pt x="82" y="329"/>
                  </a:lnTo>
                  <a:lnTo>
                    <a:pt x="82" y="331"/>
                  </a:lnTo>
                  <a:lnTo>
                    <a:pt x="81" y="331"/>
                  </a:lnTo>
                  <a:lnTo>
                    <a:pt x="80" y="332"/>
                  </a:lnTo>
                  <a:lnTo>
                    <a:pt x="81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85" y="334"/>
                  </a:lnTo>
                  <a:lnTo>
                    <a:pt x="86" y="335"/>
                  </a:lnTo>
                  <a:lnTo>
                    <a:pt x="87" y="335"/>
                  </a:lnTo>
                  <a:lnTo>
                    <a:pt x="87" y="334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88" y="333"/>
                  </a:lnTo>
                  <a:lnTo>
                    <a:pt x="88" y="332"/>
                  </a:lnTo>
                  <a:lnTo>
                    <a:pt x="90" y="332"/>
                  </a:lnTo>
                  <a:lnTo>
                    <a:pt x="90" y="333"/>
                  </a:lnTo>
                  <a:lnTo>
                    <a:pt x="90" y="333"/>
                  </a:lnTo>
                  <a:lnTo>
                    <a:pt x="91" y="333"/>
                  </a:lnTo>
                  <a:lnTo>
                    <a:pt x="92" y="332"/>
                  </a:lnTo>
                  <a:lnTo>
                    <a:pt x="93" y="332"/>
                  </a:lnTo>
                  <a:lnTo>
                    <a:pt x="94" y="331"/>
                  </a:lnTo>
                  <a:lnTo>
                    <a:pt x="93" y="331"/>
                  </a:lnTo>
                  <a:lnTo>
                    <a:pt x="93" y="329"/>
                  </a:lnTo>
                  <a:lnTo>
                    <a:pt x="94" y="329"/>
                  </a:lnTo>
                  <a:lnTo>
                    <a:pt x="95" y="329"/>
                  </a:lnTo>
                  <a:lnTo>
                    <a:pt x="95" y="328"/>
                  </a:lnTo>
                  <a:lnTo>
                    <a:pt x="98" y="328"/>
                  </a:lnTo>
                  <a:lnTo>
                    <a:pt x="99" y="327"/>
                  </a:lnTo>
                  <a:lnTo>
                    <a:pt x="99" y="326"/>
                  </a:lnTo>
                  <a:lnTo>
                    <a:pt x="99" y="325"/>
                  </a:lnTo>
                  <a:lnTo>
                    <a:pt x="99" y="323"/>
                  </a:lnTo>
                  <a:lnTo>
                    <a:pt x="100" y="323"/>
                  </a:lnTo>
                  <a:lnTo>
                    <a:pt x="97" y="319"/>
                  </a:lnTo>
                  <a:lnTo>
                    <a:pt x="97" y="318"/>
                  </a:lnTo>
                  <a:lnTo>
                    <a:pt x="98" y="318"/>
                  </a:lnTo>
                  <a:lnTo>
                    <a:pt x="99" y="319"/>
                  </a:lnTo>
                  <a:lnTo>
                    <a:pt x="100" y="320"/>
                  </a:lnTo>
                  <a:lnTo>
                    <a:pt x="101" y="326"/>
                  </a:lnTo>
                  <a:lnTo>
                    <a:pt x="103" y="327"/>
                  </a:lnTo>
                  <a:lnTo>
                    <a:pt x="104" y="327"/>
                  </a:lnTo>
                  <a:lnTo>
                    <a:pt x="105" y="328"/>
                  </a:lnTo>
                  <a:lnTo>
                    <a:pt x="106" y="328"/>
                  </a:lnTo>
                  <a:lnTo>
                    <a:pt x="105" y="329"/>
                  </a:lnTo>
                  <a:lnTo>
                    <a:pt x="106" y="329"/>
                  </a:lnTo>
                  <a:lnTo>
                    <a:pt x="107" y="328"/>
                  </a:lnTo>
                  <a:lnTo>
                    <a:pt x="107" y="329"/>
                  </a:lnTo>
                  <a:lnTo>
                    <a:pt x="108" y="329"/>
                  </a:lnTo>
                  <a:lnTo>
                    <a:pt x="110" y="328"/>
                  </a:lnTo>
                  <a:lnTo>
                    <a:pt x="110" y="331"/>
                  </a:lnTo>
                  <a:lnTo>
                    <a:pt x="110" y="332"/>
                  </a:lnTo>
                  <a:lnTo>
                    <a:pt x="111" y="332"/>
                  </a:lnTo>
                  <a:lnTo>
                    <a:pt x="111" y="333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4"/>
                  </a:lnTo>
                  <a:lnTo>
                    <a:pt x="118" y="331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7" y="331"/>
                  </a:lnTo>
                  <a:lnTo>
                    <a:pt x="130" y="332"/>
                  </a:lnTo>
                  <a:lnTo>
                    <a:pt x="131" y="333"/>
                  </a:lnTo>
                  <a:lnTo>
                    <a:pt x="132" y="331"/>
                  </a:lnTo>
                  <a:lnTo>
                    <a:pt x="132" y="329"/>
                  </a:lnTo>
                  <a:lnTo>
                    <a:pt x="136" y="327"/>
                  </a:lnTo>
                  <a:lnTo>
                    <a:pt x="137" y="327"/>
                  </a:lnTo>
                  <a:lnTo>
                    <a:pt x="138" y="328"/>
                  </a:lnTo>
                  <a:lnTo>
                    <a:pt x="138" y="328"/>
                  </a:lnTo>
                  <a:lnTo>
                    <a:pt x="139" y="328"/>
                  </a:lnTo>
                  <a:lnTo>
                    <a:pt x="140" y="328"/>
                  </a:lnTo>
                  <a:lnTo>
                    <a:pt x="144" y="327"/>
                  </a:lnTo>
                  <a:lnTo>
                    <a:pt x="146" y="326"/>
                  </a:lnTo>
                  <a:lnTo>
                    <a:pt x="147" y="326"/>
                  </a:lnTo>
                  <a:lnTo>
                    <a:pt x="149" y="328"/>
                  </a:lnTo>
                  <a:lnTo>
                    <a:pt x="150" y="327"/>
                  </a:lnTo>
                  <a:lnTo>
                    <a:pt x="152" y="327"/>
                  </a:lnTo>
                  <a:lnTo>
                    <a:pt x="156" y="328"/>
                  </a:lnTo>
                  <a:lnTo>
                    <a:pt x="158" y="328"/>
                  </a:lnTo>
                  <a:lnTo>
                    <a:pt x="159" y="329"/>
                  </a:lnTo>
                  <a:lnTo>
                    <a:pt x="159" y="331"/>
                  </a:lnTo>
                  <a:lnTo>
                    <a:pt x="160" y="331"/>
                  </a:lnTo>
                  <a:lnTo>
                    <a:pt x="162" y="331"/>
                  </a:lnTo>
                  <a:lnTo>
                    <a:pt x="162" y="332"/>
                  </a:lnTo>
                  <a:lnTo>
                    <a:pt x="162" y="333"/>
                  </a:lnTo>
                  <a:lnTo>
                    <a:pt x="163" y="334"/>
                  </a:lnTo>
                  <a:lnTo>
                    <a:pt x="163" y="332"/>
                  </a:lnTo>
                  <a:lnTo>
                    <a:pt x="164" y="331"/>
                  </a:lnTo>
                  <a:lnTo>
                    <a:pt x="165" y="329"/>
                  </a:lnTo>
                  <a:lnTo>
                    <a:pt x="166" y="331"/>
                  </a:lnTo>
                  <a:lnTo>
                    <a:pt x="168" y="329"/>
                  </a:lnTo>
                  <a:lnTo>
                    <a:pt x="169" y="331"/>
                  </a:lnTo>
                  <a:lnTo>
                    <a:pt x="170" y="331"/>
                  </a:lnTo>
                  <a:lnTo>
                    <a:pt x="170" y="332"/>
                  </a:lnTo>
                  <a:lnTo>
                    <a:pt x="173" y="331"/>
                  </a:lnTo>
                  <a:lnTo>
                    <a:pt x="175" y="332"/>
                  </a:lnTo>
                  <a:lnTo>
                    <a:pt x="176" y="332"/>
                  </a:lnTo>
                  <a:lnTo>
                    <a:pt x="177" y="332"/>
                  </a:lnTo>
                  <a:lnTo>
                    <a:pt x="177" y="331"/>
                  </a:lnTo>
                  <a:lnTo>
                    <a:pt x="177" y="329"/>
                  </a:lnTo>
                  <a:lnTo>
                    <a:pt x="178" y="328"/>
                  </a:lnTo>
                  <a:lnTo>
                    <a:pt x="177" y="328"/>
                  </a:lnTo>
                  <a:lnTo>
                    <a:pt x="177" y="328"/>
                  </a:lnTo>
                  <a:lnTo>
                    <a:pt x="176" y="328"/>
                  </a:lnTo>
                  <a:lnTo>
                    <a:pt x="177" y="327"/>
                  </a:lnTo>
                  <a:lnTo>
                    <a:pt x="178" y="326"/>
                  </a:lnTo>
                  <a:lnTo>
                    <a:pt x="178" y="325"/>
                  </a:lnTo>
                  <a:lnTo>
                    <a:pt x="178" y="322"/>
                  </a:lnTo>
                  <a:lnTo>
                    <a:pt x="182" y="325"/>
                  </a:lnTo>
                  <a:lnTo>
                    <a:pt x="183" y="325"/>
                  </a:lnTo>
                  <a:lnTo>
                    <a:pt x="184" y="327"/>
                  </a:lnTo>
                  <a:lnTo>
                    <a:pt x="188" y="331"/>
                  </a:lnTo>
                  <a:lnTo>
                    <a:pt x="189" y="332"/>
                  </a:lnTo>
                  <a:lnTo>
                    <a:pt x="188" y="333"/>
                  </a:lnTo>
                  <a:lnTo>
                    <a:pt x="188" y="334"/>
                  </a:lnTo>
                  <a:lnTo>
                    <a:pt x="189" y="334"/>
                  </a:lnTo>
                  <a:lnTo>
                    <a:pt x="189" y="335"/>
                  </a:lnTo>
                  <a:lnTo>
                    <a:pt x="190" y="336"/>
                  </a:lnTo>
                  <a:lnTo>
                    <a:pt x="191" y="336"/>
                  </a:lnTo>
                  <a:lnTo>
                    <a:pt x="192" y="336"/>
                  </a:lnTo>
                  <a:lnTo>
                    <a:pt x="194" y="335"/>
                  </a:lnTo>
                  <a:lnTo>
                    <a:pt x="194" y="334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2"/>
                  </a:lnTo>
                  <a:lnTo>
                    <a:pt x="194" y="331"/>
                  </a:lnTo>
                  <a:lnTo>
                    <a:pt x="195" y="329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6" y="328"/>
                  </a:lnTo>
                  <a:lnTo>
                    <a:pt x="197" y="328"/>
                  </a:lnTo>
                  <a:lnTo>
                    <a:pt x="199" y="328"/>
                  </a:lnTo>
                  <a:lnTo>
                    <a:pt x="199" y="329"/>
                  </a:lnTo>
                  <a:lnTo>
                    <a:pt x="199" y="332"/>
                  </a:lnTo>
                  <a:lnTo>
                    <a:pt x="201" y="334"/>
                  </a:lnTo>
                  <a:lnTo>
                    <a:pt x="202" y="334"/>
                  </a:lnTo>
                  <a:lnTo>
                    <a:pt x="203" y="335"/>
                  </a:lnTo>
                  <a:lnTo>
                    <a:pt x="203" y="336"/>
                  </a:lnTo>
                  <a:lnTo>
                    <a:pt x="207" y="336"/>
                  </a:lnTo>
                  <a:lnTo>
                    <a:pt x="208" y="338"/>
                  </a:lnTo>
                  <a:lnTo>
                    <a:pt x="207" y="339"/>
                  </a:lnTo>
                  <a:lnTo>
                    <a:pt x="205" y="340"/>
                  </a:lnTo>
                  <a:lnTo>
                    <a:pt x="205" y="341"/>
                  </a:lnTo>
                  <a:lnTo>
                    <a:pt x="208" y="344"/>
                  </a:lnTo>
                  <a:lnTo>
                    <a:pt x="209" y="342"/>
                  </a:lnTo>
                  <a:lnTo>
                    <a:pt x="212" y="342"/>
                  </a:lnTo>
                  <a:lnTo>
                    <a:pt x="214" y="341"/>
                  </a:lnTo>
                  <a:lnTo>
                    <a:pt x="214" y="342"/>
                  </a:lnTo>
                  <a:lnTo>
                    <a:pt x="214" y="344"/>
                  </a:lnTo>
                  <a:lnTo>
                    <a:pt x="215" y="341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0" y="345"/>
                  </a:lnTo>
                  <a:lnTo>
                    <a:pt x="218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4"/>
                  </a:lnTo>
                  <a:lnTo>
                    <a:pt x="224" y="344"/>
                  </a:lnTo>
                  <a:lnTo>
                    <a:pt x="225" y="344"/>
                  </a:lnTo>
                  <a:lnTo>
                    <a:pt x="227" y="345"/>
                  </a:lnTo>
                  <a:lnTo>
                    <a:pt x="228" y="346"/>
                  </a:lnTo>
                  <a:lnTo>
                    <a:pt x="225" y="346"/>
                  </a:lnTo>
                  <a:lnTo>
                    <a:pt x="225" y="347"/>
                  </a:lnTo>
                  <a:lnTo>
                    <a:pt x="229" y="347"/>
                  </a:lnTo>
                  <a:lnTo>
                    <a:pt x="231" y="345"/>
                  </a:lnTo>
                  <a:lnTo>
                    <a:pt x="231" y="345"/>
                  </a:lnTo>
                  <a:lnTo>
                    <a:pt x="234" y="347"/>
                  </a:lnTo>
                  <a:lnTo>
                    <a:pt x="233" y="348"/>
                  </a:lnTo>
                  <a:lnTo>
                    <a:pt x="234" y="349"/>
                  </a:lnTo>
                  <a:lnTo>
                    <a:pt x="238" y="349"/>
                  </a:lnTo>
                  <a:lnTo>
                    <a:pt x="240" y="349"/>
                  </a:lnTo>
                  <a:lnTo>
                    <a:pt x="240" y="351"/>
                  </a:lnTo>
                  <a:lnTo>
                    <a:pt x="238" y="351"/>
                  </a:lnTo>
                  <a:lnTo>
                    <a:pt x="237" y="351"/>
                  </a:lnTo>
                  <a:lnTo>
                    <a:pt x="236" y="351"/>
                  </a:lnTo>
                  <a:lnTo>
                    <a:pt x="236" y="352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8" y="354"/>
                  </a:lnTo>
                  <a:lnTo>
                    <a:pt x="238" y="355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1" y="358"/>
                  </a:lnTo>
                  <a:lnTo>
                    <a:pt x="229" y="359"/>
                  </a:lnTo>
                  <a:lnTo>
                    <a:pt x="227" y="358"/>
                  </a:lnTo>
                  <a:lnTo>
                    <a:pt x="224" y="358"/>
                  </a:lnTo>
                  <a:lnTo>
                    <a:pt x="221" y="357"/>
                  </a:lnTo>
                  <a:lnTo>
                    <a:pt x="218" y="357"/>
                  </a:lnTo>
                  <a:lnTo>
                    <a:pt x="216" y="359"/>
                  </a:lnTo>
                  <a:lnTo>
                    <a:pt x="215" y="359"/>
                  </a:lnTo>
                  <a:lnTo>
                    <a:pt x="214" y="359"/>
                  </a:lnTo>
                  <a:lnTo>
                    <a:pt x="212" y="361"/>
                  </a:lnTo>
                  <a:lnTo>
                    <a:pt x="214" y="361"/>
                  </a:lnTo>
                  <a:lnTo>
                    <a:pt x="215" y="361"/>
                  </a:lnTo>
                  <a:lnTo>
                    <a:pt x="216" y="361"/>
                  </a:lnTo>
                  <a:lnTo>
                    <a:pt x="217" y="364"/>
                  </a:lnTo>
                  <a:lnTo>
                    <a:pt x="218" y="364"/>
                  </a:lnTo>
                  <a:lnTo>
                    <a:pt x="220" y="364"/>
                  </a:lnTo>
                  <a:lnTo>
                    <a:pt x="221" y="365"/>
                  </a:lnTo>
                  <a:lnTo>
                    <a:pt x="222" y="366"/>
                  </a:lnTo>
                  <a:lnTo>
                    <a:pt x="221" y="367"/>
                  </a:lnTo>
                  <a:lnTo>
                    <a:pt x="220" y="370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2" y="371"/>
                  </a:lnTo>
                  <a:lnTo>
                    <a:pt x="211" y="370"/>
                  </a:lnTo>
                  <a:lnTo>
                    <a:pt x="209" y="367"/>
                  </a:lnTo>
                  <a:lnTo>
                    <a:pt x="208" y="367"/>
                  </a:lnTo>
                  <a:lnTo>
                    <a:pt x="208" y="366"/>
                  </a:lnTo>
                  <a:lnTo>
                    <a:pt x="207" y="364"/>
                  </a:lnTo>
                  <a:lnTo>
                    <a:pt x="201" y="359"/>
                  </a:lnTo>
                  <a:lnTo>
                    <a:pt x="199" y="358"/>
                  </a:lnTo>
                  <a:lnTo>
                    <a:pt x="195" y="357"/>
                  </a:lnTo>
                  <a:lnTo>
                    <a:pt x="186" y="353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8" y="352"/>
                  </a:lnTo>
                  <a:lnTo>
                    <a:pt x="177" y="351"/>
                  </a:lnTo>
                  <a:lnTo>
                    <a:pt x="175" y="349"/>
                  </a:lnTo>
                  <a:lnTo>
                    <a:pt x="175" y="348"/>
                  </a:lnTo>
                  <a:lnTo>
                    <a:pt x="173" y="348"/>
                  </a:lnTo>
                  <a:lnTo>
                    <a:pt x="172" y="348"/>
                  </a:lnTo>
                  <a:lnTo>
                    <a:pt x="171" y="348"/>
                  </a:lnTo>
                  <a:lnTo>
                    <a:pt x="168" y="347"/>
                  </a:lnTo>
                  <a:lnTo>
                    <a:pt x="165" y="347"/>
                  </a:lnTo>
                  <a:lnTo>
                    <a:pt x="164" y="346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59" y="341"/>
                  </a:lnTo>
                  <a:lnTo>
                    <a:pt x="158" y="340"/>
                  </a:lnTo>
                  <a:lnTo>
                    <a:pt x="157" y="340"/>
                  </a:lnTo>
                  <a:lnTo>
                    <a:pt x="157" y="339"/>
                  </a:lnTo>
                  <a:lnTo>
                    <a:pt x="156" y="340"/>
                  </a:lnTo>
                  <a:lnTo>
                    <a:pt x="155" y="340"/>
                  </a:lnTo>
                  <a:lnTo>
                    <a:pt x="152" y="339"/>
                  </a:lnTo>
                  <a:lnTo>
                    <a:pt x="151" y="338"/>
                  </a:lnTo>
                  <a:lnTo>
                    <a:pt x="150" y="336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49" y="334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5" y="333"/>
                  </a:lnTo>
                  <a:lnTo>
                    <a:pt x="144" y="333"/>
                  </a:lnTo>
                  <a:lnTo>
                    <a:pt x="143" y="333"/>
                  </a:lnTo>
                  <a:lnTo>
                    <a:pt x="138" y="332"/>
                  </a:lnTo>
                  <a:lnTo>
                    <a:pt x="137" y="333"/>
                  </a:lnTo>
                  <a:lnTo>
                    <a:pt x="131" y="336"/>
                  </a:lnTo>
                  <a:lnTo>
                    <a:pt x="129" y="339"/>
                  </a:lnTo>
                  <a:lnTo>
                    <a:pt x="126" y="345"/>
                  </a:lnTo>
                  <a:lnTo>
                    <a:pt x="124" y="348"/>
                  </a:lnTo>
                  <a:lnTo>
                    <a:pt x="121" y="349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3" y="349"/>
                  </a:lnTo>
                  <a:lnTo>
                    <a:pt x="110" y="346"/>
                  </a:lnTo>
                  <a:lnTo>
                    <a:pt x="108" y="346"/>
                  </a:lnTo>
                  <a:lnTo>
                    <a:pt x="107" y="346"/>
                  </a:lnTo>
                  <a:lnTo>
                    <a:pt x="105" y="346"/>
                  </a:lnTo>
                  <a:lnTo>
                    <a:pt x="105" y="347"/>
                  </a:lnTo>
                  <a:lnTo>
                    <a:pt x="104" y="346"/>
                  </a:lnTo>
                  <a:lnTo>
                    <a:pt x="103" y="345"/>
                  </a:lnTo>
                  <a:lnTo>
                    <a:pt x="101" y="344"/>
                  </a:lnTo>
                  <a:lnTo>
                    <a:pt x="101" y="345"/>
                  </a:lnTo>
                  <a:lnTo>
                    <a:pt x="101" y="351"/>
                  </a:lnTo>
                  <a:lnTo>
                    <a:pt x="101" y="353"/>
                  </a:lnTo>
                  <a:lnTo>
                    <a:pt x="98" y="357"/>
                  </a:lnTo>
                  <a:lnTo>
                    <a:pt x="98" y="358"/>
                  </a:lnTo>
                  <a:lnTo>
                    <a:pt x="94" y="362"/>
                  </a:lnTo>
                  <a:lnTo>
                    <a:pt x="95" y="362"/>
                  </a:lnTo>
                  <a:lnTo>
                    <a:pt x="95" y="361"/>
                  </a:lnTo>
                  <a:lnTo>
                    <a:pt x="97" y="361"/>
                  </a:lnTo>
                  <a:lnTo>
                    <a:pt x="98" y="361"/>
                  </a:lnTo>
                  <a:lnTo>
                    <a:pt x="98" y="362"/>
                  </a:lnTo>
                  <a:lnTo>
                    <a:pt x="97" y="362"/>
                  </a:lnTo>
                  <a:lnTo>
                    <a:pt x="97" y="364"/>
                  </a:lnTo>
                  <a:lnTo>
                    <a:pt x="95" y="365"/>
                  </a:lnTo>
                  <a:lnTo>
                    <a:pt x="94" y="364"/>
                  </a:lnTo>
                  <a:lnTo>
                    <a:pt x="92" y="367"/>
                  </a:lnTo>
                  <a:lnTo>
                    <a:pt x="90" y="370"/>
                  </a:lnTo>
                  <a:lnTo>
                    <a:pt x="87" y="371"/>
                  </a:lnTo>
                  <a:lnTo>
                    <a:pt x="85" y="370"/>
                  </a:lnTo>
                  <a:lnTo>
                    <a:pt x="84" y="370"/>
                  </a:lnTo>
                  <a:lnTo>
                    <a:pt x="82" y="377"/>
                  </a:lnTo>
                  <a:lnTo>
                    <a:pt x="82" y="379"/>
                  </a:lnTo>
                  <a:lnTo>
                    <a:pt x="82" y="380"/>
                  </a:lnTo>
                  <a:lnTo>
                    <a:pt x="84" y="380"/>
                  </a:lnTo>
                  <a:lnTo>
                    <a:pt x="91" y="383"/>
                  </a:lnTo>
                  <a:lnTo>
                    <a:pt x="94" y="385"/>
                  </a:lnTo>
                  <a:lnTo>
                    <a:pt x="95" y="386"/>
                  </a:lnTo>
                  <a:lnTo>
                    <a:pt x="97" y="390"/>
                  </a:lnTo>
                  <a:lnTo>
                    <a:pt x="97" y="392"/>
                  </a:lnTo>
                  <a:lnTo>
                    <a:pt x="97" y="393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7" y="397"/>
                  </a:lnTo>
                  <a:lnTo>
                    <a:pt x="97" y="398"/>
                  </a:lnTo>
                  <a:lnTo>
                    <a:pt x="97" y="399"/>
                  </a:lnTo>
                  <a:lnTo>
                    <a:pt x="98" y="399"/>
                  </a:lnTo>
                  <a:lnTo>
                    <a:pt x="98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5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8" y="401"/>
                  </a:lnTo>
                  <a:lnTo>
                    <a:pt x="116" y="406"/>
                  </a:lnTo>
                  <a:lnTo>
                    <a:pt x="117" y="407"/>
                  </a:lnTo>
                  <a:lnTo>
                    <a:pt x="119" y="412"/>
                  </a:lnTo>
                  <a:lnTo>
                    <a:pt x="124" y="422"/>
                  </a:lnTo>
                  <a:lnTo>
                    <a:pt x="125" y="423"/>
                  </a:lnTo>
                  <a:lnTo>
                    <a:pt x="125" y="425"/>
                  </a:lnTo>
                  <a:lnTo>
                    <a:pt x="125" y="429"/>
                  </a:lnTo>
                  <a:lnTo>
                    <a:pt x="125" y="432"/>
                  </a:lnTo>
                  <a:lnTo>
                    <a:pt x="123" y="435"/>
                  </a:lnTo>
                  <a:lnTo>
                    <a:pt x="118" y="438"/>
                  </a:lnTo>
                  <a:lnTo>
                    <a:pt x="117" y="442"/>
                  </a:lnTo>
                  <a:lnTo>
                    <a:pt x="117" y="444"/>
                  </a:lnTo>
                  <a:lnTo>
                    <a:pt x="117" y="448"/>
                  </a:lnTo>
                  <a:lnTo>
                    <a:pt x="118" y="451"/>
                  </a:lnTo>
                  <a:lnTo>
                    <a:pt x="118" y="455"/>
                  </a:lnTo>
                  <a:lnTo>
                    <a:pt x="120" y="457"/>
                  </a:lnTo>
                  <a:lnTo>
                    <a:pt x="123" y="459"/>
                  </a:lnTo>
                  <a:lnTo>
                    <a:pt x="123" y="463"/>
                  </a:lnTo>
                  <a:lnTo>
                    <a:pt x="124" y="462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6" y="463"/>
                  </a:lnTo>
                  <a:lnTo>
                    <a:pt x="126" y="464"/>
                  </a:lnTo>
                  <a:lnTo>
                    <a:pt x="126" y="466"/>
                  </a:lnTo>
                  <a:lnTo>
                    <a:pt x="125" y="469"/>
                  </a:lnTo>
                  <a:lnTo>
                    <a:pt x="125" y="471"/>
                  </a:lnTo>
                  <a:lnTo>
                    <a:pt x="125" y="471"/>
                  </a:lnTo>
                  <a:lnTo>
                    <a:pt x="125" y="472"/>
                  </a:lnTo>
                  <a:lnTo>
                    <a:pt x="126" y="474"/>
                  </a:lnTo>
                  <a:lnTo>
                    <a:pt x="126" y="475"/>
                  </a:lnTo>
                  <a:lnTo>
                    <a:pt x="127" y="475"/>
                  </a:lnTo>
                  <a:lnTo>
                    <a:pt x="129" y="476"/>
                  </a:lnTo>
                  <a:lnTo>
                    <a:pt x="130" y="476"/>
                  </a:lnTo>
                  <a:lnTo>
                    <a:pt x="131" y="477"/>
                  </a:lnTo>
                  <a:lnTo>
                    <a:pt x="133" y="476"/>
                  </a:lnTo>
                  <a:lnTo>
                    <a:pt x="134" y="476"/>
                  </a:lnTo>
                  <a:lnTo>
                    <a:pt x="136" y="476"/>
                  </a:lnTo>
                  <a:lnTo>
                    <a:pt x="138" y="481"/>
                  </a:lnTo>
                  <a:lnTo>
                    <a:pt x="138" y="482"/>
                  </a:lnTo>
                  <a:lnTo>
                    <a:pt x="139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4" y="481"/>
                  </a:lnTo>
                  <a:lnTo>
                    <a:pt x="145" y="479"/>
                  </a:lnTo>
                  <a:lnTo>
                    <a:pt x="144" y="478"/>
                  </a:lnTo>
                  <a:lnTo>
                    <a:pt x="145" y="478"/>
                  </a:lnTo>
                  <a:lnTo>
                    <a:pt x="146" y="477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4"/>
                  </a:lnTo>
                  <a:lnTo>
                    <a:pt x="144" y="472"/>
                  </a:lnTo>
                  <a:lnTo>
                    <a:pt x="143" y="471"/>
                  </a:lnTo>
                  <a:lnTo>
                    <a:pt x="143" y="47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5" y="459"/>
                  </a:lnTo>
                  <a:lnTo>
                    <a:pt x="145" y="458"/>
                  </a:lnTo>
                  <a:lnTo>
                    <a:pt x="147" y="457"/>
                  </a:lnTo>
                  <a:lnTo>
                    <a:pt x="150" y="456"/>
                  </a:lnTo>
                  <a:lnTo>
                    <a:pt x="152" y="456"/>
                  </a:lnTo>
                  <a:lnTo>
                    <a:pt x="155" y="456"/>
                  </a:lnTo>
                  <a:lnTo>
                    <a:pt x="160" y="457"/>
                  </a:lnTo>
                  <a:lnTo>
                    <a:pt x="160" y="461"/>
                  </a:lnTo>
                  <a:lnTo>
                    <a:pt x="159" y="462"/>
                  </a:lnTo>
                  <a:lnTo>
                    <a:pt x="159" y="463"/>
                  </a:lnTo>
                  <a:lnTo>
                    <a:pt x="159" y="464"/>
                  </a:lnTo>
                  <a:lnTo>
                    <a:pt x="159" y="465"/>
                  </a:lnTo>
                  <a:lnTo>
                    <a:pt x="158" y="465"/>
                  </a:lnTo>
                  <a:lnTo>
                    <a:pt x="159" y="466"/>
                  </a:lnTo>
                  <a:lnTo>
                    <a:pt x="159" y="468"/>
                  </a:lnTo>
                  <a:lnTo>
                    <a:pt x="162" y="469"/>
                  </a:lnTo>
                  <a:lnTo>
                    <a:pt x="164" y="468"/>
                  </a:lnTo>
                  <a:lnTo>
                    <a:pt x="165" y="469"/>
                  </a:lnTo>
                  <a:lnTo>
                    <a:pt x="171" y="475"/>
                  </a:lnTo>
                  <a:lnTo>
                    <a:pt x="172" y="477"/>
                  </a:lnTo>
                  <a:lnTo>
                    <a:pt x="172" y="479"/>
                  </a:lnTo>
                  <a:lnTo>
                    <a:pt x="173" y="481"/>
                  </a:lnTo>
                  <a:lnTo>
                    <a:pt x="175" y="484"/>
                  </a:lnTo>
                  <a:lnTo>
                    <a:pt x="175" y="487"/>
                  </a:lnTo>
                  <a:lnTo>
                    <a:pt x="177" y="487"/>
                  </a:lnTo>
                  <a:lnTo>
                    <a:pt x="176" y="489"/>
                  </a:lnTo>
                  <a:lnTo>
                    <a:pt x="176" y="491"/>
                  </a:lnTo>
                  <a:lnTo>
                    <a:pt x="177" y="491"/>
                  </a:lnTo>
                  <a:lnTo>
                    <a:pt x="177" y="492"/>
                  </a:lnTo>
                  <a:lnTo>
                    <a:pt x="176" y="492"/>
                  </a:lnTo>
                  <a:lnTo>
                    <a:pt x="176" y="494"/>
                  </a:lnTo>
                  <a:lnTo>
                    <a:pt x="176" y="495"/>
                  </a:lnTo>
                  <a:lnTo>
                    <a:pt x="176" y="496"/>
                  </a:lnTo>
                  <a:lnTo>
                    <a:pt x="177" y="496"/>
                  </a:lnTo>
                  <a:lnTo>
                    <a:pt x="176" y="497"/>
                  </a:lnTo>
                  <a:lnTo>
                    <a:pt x="176" y="498"/>
                  </a:lnTo>
                  <a:lnTo>
                    <a:pt x="177" y="500"/>
                  </a:lnTo>
                  <a:lnTo>
                    <a:pt x="177" y="500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6" y="505"/>
                  </a:lnTo>
                  <a:lnTo>
                    <a:pt x="177" y="507"/>
                  </a:lnTo>
                  <a:lnTo>
                    <a:pt x="178" y="507"/>
                  </a:lnTo>
                  <a:lnTo>
                    <a:pt x="179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4" y="511"/>
                  </a:lnTo>
                  <a:lnTo>
                    <a:pt x="184" y="513"/>
                  </a:lnTo>
                  <a:lnTo>
                    <a:pt x="184" y="514"/>
                  </a:lnTo>
                  <a:lnTo>
                    <a:pt x="185" y="515"/>
                  </a:lnTo>
                  <a:lnTo>
                    <a:pt x="185" y="514"/>
                  </a:lnTo>
                  <a:lnTo>
                    <a:pt x="186" y="514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10"/>
                  </a:lnTo>
                  <a:lnTo>
                    <a:pt x="186" y="509"/>
                  </a:lnTo>
                  <a:lnTo>
                    <a:pt x="186" y="508"/>
                  </a:lnTo>
                  <a:lnTo>
                    <a:pt x="185" y="504"/>
                  </a:lnTo>
                  <a:lnTo>
                    <a:pt x="184" y="502"/>
                  </a:lnTo>
                  <a:lnTo>
                    <a:pt x="184" y="501"/>
                  </a:lnTo>
                  <a:lnTo>
                    <a:pt x="184" y="496"/>
                  </a:lnTo>
                  <a:lnTo>
                    <a:pt x="185" y="495"/>
                  </a:lnTo>
                  <a:lnTo>
                    <a:pt x="186" y="494"/>
                  </a:lnTo>
                  <a:lnTo>
                    <a:pt x="186" y="496"/>
                  </a:lnTo>
                  <a:lnTo>
                    <a:pt x="188" y="495"/>
                  </a:lnTo>
                  <a:lnTo>
                    <a:pt x="188" y="494"/>
                  </a:lnTo>
                  <a:lnTo>
                    <a:pt x="186" y="492"/>
                  </a:lnTo>
                  <a:lnTo>
                    <a:pt x="186" y="491"/>
                  </a:lnTo>
                  <a:lnTo>
                    <a:pt x="186" y="490"/>
                  </a:lnTo>
                  <a:lnTo>
                    <a:pt x="188" y="489"/>
                  </a:lnTo>
                  <a:lnTo>
                    <a:pt x="189" y="489"/>
                  </a:lnTo>
                  <a:lnTo>
                    <a:pt x="189" y="490"/>
                  </a:lnTo>
                  <a:lnTo>
                    <a:pt x="189" y="491"/>
                  </a:lnTo>
                  <a:lnTo>
                    <a:pt x="190" y="491"/>
                  </a:lnTo>
                  <a:lnTo>
                    <a:pt x="190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9" y="485"/>
                  </a:lnTo>
                  <a:lnTo>
                    <a:pt x="189" y="484"/>
                  </a:lnTo>
                  <a:lnTo>
                    <a:pt x="192" y="483"/>
                  </a:lnTo>
                  <a:lnTo>
                    <a:pt x="191" y="478"/>
                  </a:lnTo>
                  <a:lnTo>
                    <a:pt x="195" y="477"/>
                  </a:lnTo>
                  <a:lnTo>
                    <a:pt x="201" y="476"/>
                  </a:lnTo>
                  <a:lnTo>
                    <a:pt x="203" y="476"/>
                  </a:lnTo>
                  <a:lnTo>
                    <a:pt x="205" y="477"/>
                  </a:lnTo>
                  <a:lnTo>
                    <a:pt x="207" y="477"/>
                  </a:lnTo>
                  <a:lnTo>
                    <a:pt x="208" y="479"/>
                  </a:lnTo>
                  <a:lnTo>
                    <a:pt x="209" y="483"/>
                  </a:lnTo>
                  <a:lnTo>
                    <a:pt x="209" y="485"/>
                  </a:lnTo>
                  <a:lnTo>
                    <a:pt x="209" y="487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10" y="489"/>
                  </a:lnTo>
                  <a:lnTo>
                    <a:pt x="210" y="488"/>
                  </a:lnTo>
                  <a:lnTo>
                    <a:pt x="211" y="488"/>
                  </a:lnTo>
                  <a:lnTo>
                    <a:pt x="215" y="491"/>
                  </a:lnTo>
                  <a:lnTo>
                    <a:pt x="215" y="492"/>
                  </a:lnTo>
                  <a:lnTo>
                    <a:pt x="214" y="494"/>
                  </a:lnTo>
                  <a:lnTo>
                    <a:pt x="217" y="496"/>
                  </a:lnTo>
                  <a:lnTo>
                    <a:pt x="218" y="497"/>
                  </a:lnTo>
                  <a:lnTo>
                    <a:pt x="221" y="501"/>
                  </a:lnTo>
                  <a:lnTo>
                    <a:pt x="221" y="502"/>
                  </a:lnTo>
                  <a:lnTo>
                    <a:pt x="221" y="503"/>
                  </a:lnTo>
                  <a:lnTo>
                    <a:pt x="223" y="503"/>
                  </a:lnTo>
                  <a:lnTo>
                    <a:pt x="227" y="502"/>
                  </a:lnTo>
                  <a:lnTo>
                    <a:pt x="228" y="503"/>
                  </a:lnTo>
                  <a:lnTo>
                    <a:pt x="228" y="504"/>
                  </a:lnTo>
                  <a:lnTo>
                    <a:pt x="229" y="505"/>
                  </a:lnTo>
                  <a:lnTo>
                    <a:pt x="229" y="507"/>
                  </a:lnTo>
                  <a:lnTo>
                    <a:pt x="229" y="508"/>
                  </a:lnTo>
                  <a:lnTo>
                    <a:pt x="230" y="509"/>
                  </a:lnTo>
                  <a:lnTo>
                    <a:pt x="230" y="510"/>
                  </a:lnTo>
                  <a:lnTo>
                    <a:pt x="233" y="511"/>
                  </a:lnTo>
                  <a:lnTo>
                    <a:pt x="234" y="511"/>
                  </a:lnTo>
                  <a:lnTo>
                    <a:pt x="235" y="510"/>
                  </a:lnTo>
                  <a:lnTo>
                    <a:pt x="237" y="511"/>
                  </a:lnTo>
                  <a:lnTo>
                    <a:pt x="238" y="509"/>
                  </a:lnTo>
                  <a:lnTo>
                    <a:pt x="236" y="508"/>
                  </a:lnTo>
                  <a:lnTo>
                    <a:pt x="234" y="505"/>
                  </a:lnTo>
                  <a:lnTo>
                    <a:pt x="233" y="504"/>
                  </a:lnTo>
                  <a:lnTo>
                    <a:pt x="234" y="503"/>
                  </a:lnTo>
                  <a:lnTo>
                    <a:pt x="233" y="502"/>
                  </a:lnTo>
                  <a:lnTo>
                    <a:pt x="234" y="502"/>
                  </a:lnTo>
                  <a:lnTo>
                    <a:pt x="234" y="501"/>
                  </a:lnTo>
                  <a:lnTo>
                    <a:pt x="233" y="501"/>
                  </a:lnTo>
                  <a:lnTo>
                    <a:pt x="233" y="500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30" y="498"/>
                  </a:lnTo>
                  <a:lnTo>
                    <a:pt x="229" y="498"/>
                  </a:lnTo>
                  <a:lnTo>
                    <a:pt x="229" y="497"/>
                  </a:lnTo>
                  <a:lnTo>
                    <a:pt x="228" y="494"/>
                  </a:lnTo>
                  <a:lnTo>
                    <a:pt x="227" y="491"/>
                  </a:lnTo>
                  <a:lnTo>
                    <a:pt x="225" y="489"/>
                  </a:lnTo>
                  <a:lnTo>
                    <a:pt x="228" y="488"/>
                  </a:lnTo>
                  <a:lnTo>
                    <a:pt x="225" y="488"/>
                  </a:lnTo>
                  <a:lnTo>
                    <a:pt x="225" y="487"/>
                  </a:lnTo>
                  <a:lnTo>
                    <a:pt x="227" y="487"/>
                  </a:lnTo>
                  <a:lnTo>
                    <a:pt x="225" y="485"/>
                  </a:lnTo>
                  <a:lnTo>
                    <a:pt x="225" y="484"/>
                  </a:lnTo>
                  <a:lnTo>
                    <a:pt x="227" y="483"/>
                  </a:lnTo>
                  <a:lnTo>
                    <a:pt x="228" y="482"/>
                  </a:lnTo>
                  <a:lnTo>
                    <a:pt x="228" y="483"/>
                  </a:lnTo>
                  <a:lnTo>
                    <a:pt x="229" y="483"/>
                  </a:lnTo>
                  <a:lnTo>
                    <a:pt x="230" y="483"/>
                  </a:lnTo>
                  <a:lnTo>
                    <a:pt x="230" y="482"/>
                  </a:lnTo>
                  <a:lnTo>
                    <a:pt x="230" y="481"/>
                  </a:lnTo>
                  <a:lnTo>
                    <a:pt x="231" y="481"/>
                  </a:lnTo>
                  <a:lnTo>
                    <a:pt x="231" y="479"/>
                  </a:lnTo>
                  <a:lnTo>
                    <a:pt x="231" y="478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29" y="478"/>
                  </a:lnTo>
                  <a:lnTo>
                    <a:pt x="229" y="477"/>
                  </a:lnTo>
                  <a:lnTo>
                    <a:pt x="230" y="477"/>
                  </a:lnTo>
                  <a:lnTo>
                    <a:pt x="230" y="476"/>
                  </a:lnTo>
                  <a:lnTo>
                    <a:pt x="230" y="475"/>
                  </a:lnTo>
                  <a:lnTo>
                    <a:pt x="230" y="474"/>
                  </a:lnTo>
                  <a:lnTo>
                    <a:pt x="228" y="472"/>
                  </a:lnTo>
                  <a:lnTo>
                    <a:pt x="227" y="471"/>
                  </a:lnTo>
                  <a:lnTo>
                    <a:pt x="227" y="470"/>
                  </a:lnTo>
                  <a:lnTo>
                    <a:pt x="225" y="466"/>
                  </a:lnTo>
                  <a:lnTo>
                    <a:pt x="224" y="464"/>
                  </a:lnTo>
                  <a:lnTo>
                    <a:pt x="224" y="463"/>
                  </a:lnTo>
                  <a:lnTo>
                    <a:pt x="224" y="462"/>
                  </a:lnTo>
                  <a:lnTo>
                    <a:pt x="223" y="462"/>
                  </a:lnTo>
                  <a:lnTo>
                    <a:pt x="223" y="461"/>
                  </a:lnTo>
                  <a:lnTo>
                    <a:pt x="224" y="459"/>
                  </a:lnTo>
                  <a:lnTo>
                    <a:pt x="224" y="458"/>
                  </a:lnTo>
                  <a:lnTo>
                    <a:pt x="223" y="457"/>
                  </a:lnTo>
                  <a:lnTo>
                    <a:pt x="223" y="456"/>
                  </a:lnTo>
                  <a:lnTo>
                    <a:pt x="221" y="452"/>
                  </a:lnTo>
                  <a:lnTo>
                    <a:pt x="221" y="451"/>
                  </a:lnTo>
                  <a:lnTo>
                    <a:pt x="222" y="451"/>
                  </a:lnTo>
                  <a:lnTo>
                    <a:pt x="221" y="450"/>
                  </a:lnTo>
                  <a:lnTo>
                    <a:pt x="220" y="450"/>
                  </a:lnTo>
                  <a:lnTo>
                    <a:pt x="221" y="449"/>
                  </a:lnTo>
                  <a:lnTo>
                    <a:pt x="220" y="449"/>
                  </a:lnTo>
                  <a:lnTo>
                    <a:pt x="221" y="448"/>
                  </a:lnTo>
                  <a:lnTo>
                    <a:pt x="220" y="448"/>
                  </a:lnTo>
                  <a:lnTo>
                    <a:pt x="220" y="446"/>
                  </a:lnTo>
                  <a:lnTo>
                    <a:pt x="218" y="448"/>
                  </a:lnTo>
                  <a:lnTo>
                    <a:pt x="217" y="448"/>
                  </a:lnTo>
                  <a:lnTo>
                    <a:pt x="216" y="446"/>
                  </a:lnTo>
                  <a:lnTo>
                    <a:pt x="215" y="445"/>
                  </a:lnTo>
                  <a:lnTo>
                    <a:pt x="215" y="443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40"/>
                  </a:lnTo>
                  <a:lnTo>
                    <a:pt x="215" y="439"/>
                  </a:lnTo>
                  <a:lnTo>
                    <a:pt x="212" y="435"/>
                  </a:lnTo>
                  <a:lnTo>
                    <a:pt x="212" y="433"/>
                  </a:lnTo>
                  <a:lnTo>
                    <a:pt x="210" y="430"/>
                  </a:lnTo>
                  <a:lnTo>
                    <a:pt x="209" y="429"/>
                  </a:lnTo>
                  <a:lnTo>
                    <a:pt x="210" y="429"/>
                  </a:lnTo>
                  <a:lnTo>
                    <a:pt x="210" y="427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4" y="422"/>
                  </a:lnTo>
                  <a:lnTo>
                    <a:pt x="204" y="420"/>
                  </a:lnTo>
                  <a:lnTo>
                    <a:pt x="205" y="419"/>
                  </a:lnTo>
                  <a:lnTo>
                    <a:pt x="205" y="418"/>
                  </a:lnTo>
                  <a:lnTo>
                    <a:pt x="204" y="417"/>
                  </a:lnTo>
                  <a:lnTo>
                    <a:pt x="204" y="414"/>
                  </a:lnTo>
                  <a:lnTo>
                    <a:pt x="203" y="413"/>
                  </a:lnTo>
                  <a:lnTo>
                    <a:pt x="203" y="413"/>
                  </a:lnTo>
                  <a:lnTo>
                    <a:pt x="203" y="412"/>
                  </a:lnTo>
                  <a:lnTo>
                    <a:pt x="203" y="411"/>
                  </a:lnTo>
                  <a:lnTo>
                    <a:pt x="203" y="410"/>
                  </a:lnTo>
                  <a:lnTo>
                    <a:pt x="203" y="409"/>
                  </a:lnTo>
                  <a:lnTo>
                    <a:pt x="203" y="406"/>
                  </a:lnTo>
                  <a:lnTo>
                    <a:pt x="203" y="404"/>
                  </a:lnTo>
                  <a:lnTo>
                    <a:pt x="204" y="404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08" y="405"/>
                  </a:lnTo>
                  <a:lnTo>
                    <a:pt x="208" y="406"/>
                  </a:lnTo>
                  <a:lnTo>
                    <a:pt x="209" y="407"/>
                  </a:lnTo>
                  <a:lnTo>
                    <a:pt x="210" y="407"/>
                  </a:lnTo>
                  <a:lnTo>
                    <a:pt x="209" y="409"/>
                  </a:lnTo>
                  <a:lnTo>
                    <a:pt x="211" y="410"/>
                  </a:lnTo>
                  <a:lnTo>
                    <a:pt x="212" y="411"/>
                  </a:lnTo>
                  <a:lnTo>
                    <a:pt x="214" y="410"/>
                  </a:lnTo>
                  <a:lnTo>
                    <a:pt x="215" y="409"/>
                  </a:lnTo>
                  <a:lnTo>
                    <a:pt x="216" y="409"/>
                  </a:lnTo>
                  <a:lnTo>
                    <a:pt x="217" y="410"/>
                  </a:lnTo>
                  <a:lnTo>
                    <a:pt x="217" y="409"/>
                  </a:lnTo>
                  <a:lnTo>
                    <a:pt x="218" y="409"/>
                  </a:lnTo>
                  <a:lnTo>
                    <a:pt x="218" y="410"/>
                  </a:lnTo>
                  <a:lnTo>
                    <a:pt x="220" y="410"/>
                  </a:lnTo>
                  <a:lnTo>
                    <a:pt x="221" y="410"/>
                  </a:lnTo>
                  <a:lnTo>
                    <a:pt x="222" y="411"/>
                  </a:lnTo>
                  <a:lnTo>
                    <a:pt x="223" y="412"/>
                  </a:lnTo>
                  <a:lnTo>
                    <a:pt x="224" y="414"/>
                  </a:lnTo>
                  <a:lnTo>
                    <a:pt x="225" y="413"/>
                  </a:lnTo>
                  <a:lnTo>
                    <a:pt x="227" y="413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8" y="416"/>
                  </a:lnTo>
                  <a:lnTo>
                    <a:pt x="231" y="414"/>
                  </a:lnTo>
                  <a:lnTo>
                    <a:pt x="231" y="416"/>
                  </a:lnTo>
                  <a:lnTo>
                    <a:pt x="233" y="416"/>
                  </a:lnTo>
                  <a:lnTo>
                    <a:pt x="233" y="417"/>
                  </a:lnTo>
                  <a:lnTo>
                    <a:pt x="233" y="418"/>
                  </a:lnTo>
                  <a:lnTo>
                    <a:pt x="233" y="419"/>
                  </a:lnTo>
                  <a:lnTo>
                    <a:pt x="231" y="418"/>
                  </a:lnTo>
                  <a:lnTo>
                    <a:pt x="231" y="420"/>
                  </a:lnTo>
                  <a:lnTo>
                    <a:pt x="231" y="422"/>
                  </a:lnTo>
                  <a:lnTo>
                    <a:pt x="230" y="422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29" y="425"/>
                  </a:lnTo>
                  <a:lnTo>
                    <a:pt x="230" y="426"/>
                  </a:lnTo>
                  <a:lnTo>
                    <a:pt x="230" y="425"/>
                  </a:lnTo>
                  <a:lnTo>
                    <a:pt x="231" y="425"/>
                  </a:lnTo>
                  <a:lnTo>
                    <a:pt x="231" y="426"/>
                  </a:lnTo>
                  <a:lnTo>
                    <a:pt x="233" y="426"/>
                  </a:lnTo>
                  <a:lnTo>
                    <a:pt x="233" y="427"/>
                  </a:lnTo>
                  <a:lnTo>
                    <a:pt x="231" y="427"/>
                  </a:lnTo>
                  <a:lnTo>
                    <a:pt x="231" y="429"/>
                  </a:lnTo>
                  <a:lnTo>
                    <a:pt x="233" y="429"/>
                  </a:lnTo>
                  <a:lnTo>
                    <a:pt x="233" y="430"/>
                  </a:lnTo>
                  <a:lnTo>
                    <a:pt x="234" y="430"/>
                  </a:lnTo>
                  <a:lnTo>
                    <a:pt x="235" y="431"/>
                  </a:lnTo>
                  <a:lnTo>
                    <a:pt x="236" y="431"/>
                  </a:lnTo>
                  <a:lnTo>
                    <a:pt x="238" y="430"/>
                  </a:lnTo>
                  <a:lnTo>
                    <a:pt x="237" y="429"/>
                  </a:lnTo>
                  <a:lnTo>
                    <a:pt x="236" y="427"/>
                  </a:lnTo>
                  <a:lnTo>
                    <a:pt x="236" y="426"/>
                  </a:lnTo>
                  <a:lnTo>
                    <a:pt x="238" y="426"/>
                  </a:lnTo>
                  <a:lnTo>
                    <a:pt x="241" y="426"/>
                  </a:lnTo>
                  <a:lnTo>
                    <a:pt x="242" y="426"/>
                  </a:lnTo>
                  <a:lnTo>
                    <a:pt x="243" y="426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0" y="423"/>
                  </a:lnTo>
                  <a:lnTo>
                    <a:pt x="243" y="422"/>
                  </a:lnTo>
                  <a:lnTo>
                    <a:pt x="242" y="420"/>
                  </a:lnTo>
                  <a:lnTo>
                    <a:pt x="243" y="420"/>
                  </a:lnTo>
                  <a:lnTo>
                    <a:pt x="247" y="422"/>
                  </a:lnTo>
                  <a:lnTo>
                    <a:pt x="247" y="420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6" y="419"/>
                  </a:lnTo>
                  <a:lnTo>
                    <a:pt x="257" y="419"/>
                  </a:lnTo>
                  <a:lnTo>
                    <a:pt x="260" y="418"/>
                  </a:lnTo>
                  <a:lnTo>
                    <a:pt x="262" y="417"/>
                  </a:lnTo>
                  <a:lnTo>
                    <a:pt x="261" y="416"/>
                  </a:lnTo>
                  <a:lnTo>
                    <a:pt x="262" y="414"/>
                  </a:lnTo>
                  <a:lnTo>
                    <a:pt x="260" y="413"/>
                  </a:lnTo>
                  <a:lnTo>
                    <a:pt x="257" y="412"/>
                  </a:lnTo>
                  <a:lnTo>
                    <a:pt x="256" y="411"/>
                  </a:lnTo>
                  <a:lnTo>
                    <a:pt x="254" y="411"/>
                  </a:lnTo>
                  <a:lnTo>
                    <a:pt x="253" y="411"/>
                  </a:lnTo>
                  <a:lnTo>
                    <a:pt x="253" y="410"/>
                  </a:lnTo>
                  <a:lnTo>
                    <a:pt x="254" y="410"/>
                  </a:lnTo>
                  <a:lnTo>
                    <a:pt x="255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3" y="409"/>
                  </a:lnTo>
                  <a:lnTo>
                    <a:pt x="251" y="407"/>
                  </a:lnTo>
                  <a:lnTo>
                    <a:pt x="251" y="406"/>
                  </a:lnTo>
                  <a:lnTo>
                    <a:pt x="253" y="405"/>
                  </a:lnTo>
                  <a:lnTo>
                    <a:pt x="254" y="403"/>
                  </a:lnTo>
                  <a:lnTo>
                    <a:pt x="254" y="400"/>
                  </a:lnTo>
                  <a:lnTo>
                    <a:pt x="253" y="399"/>
                  </a:lnTo>
                  <a:lnTo>
                    <a:pt x="249" y="399"/>
                  </a:lnTo>
                  <a:lnTo>
                    <a:pt x="248" y="399"/>
                  </a:lnTo>
                  <a:lnTo>
                    <a:pt x="247" y="400"/>
                  </a:lnTo>
                  <a:lnTo>
                    <a:pt x="247" y="401"/>
                  </a:lnTo>
                  <a:lnTo>
                    <a:pt x="249" y="403"/>
                  </a:lnTo>
                  <a:lnTo>
                    <a:pt x="250" y="405"/>
                  </a:lnTo>
                  <a:lnTo>
                    <a:pt x="250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1" y="404"/>
                  </a:lnTo>
                  <a:lnTo>
                    <a:pt x="240" y="404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5" y="400"/>
                  </a:lnTo>
                  <a:lnTo>
                    <a:pt x="235" y="398"/>
                  </a:lnTo>
                  <a:lnTo>
                    <a:pt x="236" y="398"/>
                  </a:lnTo>
                  <a:lnTo>
                    <a:pt x="235" y="396"/>
                  </a:lnTo>
                  <a:lnTo>
                    <a:pt x="235" y="394"/>
                  </a:lnTo>
                  <a:lnTo>
                    <a:pt x="235" y="393"/>
                  </a:lnTo>
                  <a:lnTo>
                    <a:pt x="236" y="391"/>
                  </a:lnTo>
                  <a:lnTo>
                    <a:pt x="235" y="391"/>
                  </a:lnTo>
                  <a:lnTo>
                    <a:pt x="234" y="390"/>
                  </a:lnTo>
                  <a:lnTo>
                    <a:pt x="231" y="388"/>
                  </a:lnTo>
                  <a:lnTo>
                    <a:pt x="231" y="387"/>
                  </a:lnTo>
                  <a:lnTo>
                    <a:pt x="233" y="387"/>
                  </a:lnTo>
                  <a:lnTo>
                    <a:pt x="234" y="386"/>
                  </a:lnTo>
                  <a:lnTo>
                    <a:pt x="235" y="386"/>
                  </a:lnTo>
                  <a:lnTo>
                    <a:pt x="236" y="385"/>
                  </a:lnTo>
                  <a:lnTo>
                    <a:pt x="236" y="385"/>
                  </a:lnTo>
                  <a:lnTo>
                    <a:pt x="236" y="384"/>
                  </a:lnTo>
                  <a:lnTo>
                    <a:pt x="236" y="383"/>
                  </a:lnTo>
                  <a:lnTo>
                    <a:pt x="235" y="383"/>
                  </a:lnTo>
                  <a:lnTo>
                    <a:pt x="234" y="381"/>
                  </a:lnTo>
                  <a:lnTo>
                    <a:pt x="231" y="379"/>
                  </a:lnTo>
                  <a:lnTo>
                    <a:pt x="231" y="380"/>
                  </a:lnTo>
                  <a:lnTo>
                    <a:pt x="229" y="380"/>
                  </a:lnTo>
                  <a:lnTo>
                    <a:pt x="227" y="380"/>
                  </a:lnTo>
                  <a:lnTo>
                    <a:pt x="225" y="379"/>
                  </a:lnTo>
                  <a:lnTo>
                    <a:pt x="224" y="379"/>
                  </a:lnTo>
                  <a:lnTo>
                    <a:pt x="223" y="378"/>
                  </a:lnTo>
                  <a:lnTo>
                    <a:pt x="223" y="375"/>
                  </a:lnTo>
                  <a:lnTo>
                    <a:pt x="224" y="374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5" y="372"/>
                  </a:lnTo>
                  <a:lnTo>
                    <a:pt x="227" y="372"/>
                  </a:lnTo>
                  <a:lnTo>
                    <a:pt x="228" y="372"/>
                  </a:lnTo>
                  <a:lnTo>
                    <a:pt x="230" y="373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7" y="368"/>
                  </a:lnTo>
                  <a:lnTo>
                    <a:pt x="240" y="367"/>
                  </a:lnTo>
                  <a:lnTo>
                    <a:pt x="248" y="366"/>
                  </a:lnTo>
                  <a:lnTo>
                    <a:pt x="254" y="367"/>
                  </a:lnTo>
                  <a:lnTo>
                    <a:pt x="255" y="366"/>
                  </a:lnTo>
                  <a:lnTo>
                    <a:pt x="253" y="366"/>
                  </a:lnTo>
                  <a:lnTo>
                    <a:pt x="254" y="365"/>
                  </a:lnTo>
                  <a:lnTo>
                    <a:pt x="257" y="362"/>
                  </a:lnTo>
                  <a:lnTo>
                    <a:pt x="257" y="361"/>
                  </a:lnTo>
                  <a:lnTo>
                    <a:pt x="259" y="361"/>
                  </a:lnTo>
                  <a:lnTo>
                    <a:pt x="260" y="361"/>
                  </a:lnTo>
                  <a:lnTo>
                    <a:pt x="261" y="360"/>
                  </a:lnTo>
                  <a:lnTo>
                    <a:pt x="264" y="360"/>
                  </a:lnTo>
                  <a:lnTo>
                    <a:pt x="266" y="360"/>
                  </a:lnTo>
                  <a:lnTo>
                    <a:pt x="267" y="360"/>
                  </a:lnTo>
                  <a:lnTo>
                    <a:pt x="268" y="362"/>
                  </a:lnTo>
                  <a:lnTo>
                    <a:pt x="267" y="364"/>
                  </a:lnTo>
                  <a:lnTo>
                    <a:pt x="264" y="366"/>
                  </a:lnTo>
                  <a:lnTo>
                    <a:pt x="264" y="367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69" y="368"/>
                  </a:lnTo>
                  <a:lnTo>
                    <a:pt x="269" y="370"/>
                  </a:lnTo>
                  <a:lnTo>
                    <a:pt x="270" y="370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3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5" y="372"/>
                  </a:lnTo>
                  <a:lnTo>
                    <a:pt x="279" y="377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1" y="381"/>
                  </a:lnTo>
                  <a:lnTo>
                    <a:pt x="280" y="383"/>
                  </a:lnTo>
                  <a:lnTo>
                    <a:pt x="281" y="383"/>
                  </a:lnTo>
                  <a:lnTo>
                    <a:pt x="281" y="384"/>
                  </a:lnTo>
                  <a:lnTo>
                    <a:pt x="282" y="383"/>
                  </a:lnTo>
                  <a:lnTo>
                    <a:pt x="283" y="384"/>
                  </a:lnTo>
                  <a:lnTo>
                    <a:pt x="285" y="381"/>
                  </a:lnTo>
                  <a:lnTo>
                    <a:pt x="286" y="383"/>
                  </a:lnTo>
                  <a:lnTo>
                    <a:pt x="287" y="383"/>
                  </a:lnTo>
                  <a:lnTo>
                    <a:pt x="288" y="384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0" y="385"/>
                  </a:lnTo>
                  <a:lnTo>
                    <a:pt x="290" y="388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3" y="393"/>
                  </a:lnTo>
                  <a:lnTo>
                    <a:pt x="294" y="394"/>
                  </a:lnTo>
                  <a:lnTo>
                    <a:pt x="295" y="396"/>
                  </a:lnTo>
                  <a:lnTo>
                    <a:pt x="296" y="396"/>
                  </a:lnTo>
                  <a:lnTo>
                    <a:pt x="299" y="397"/>
                  </a:lnTo>
                  <a:lnTo>
                    <a:pt x="300" y="398"/>
                  </a:lnTo>
                  <a:lnTo>
                    <a:pt x="301" y="396"/>
                  </a:lnTo>
                  <a:lnTo>
                    <a:pt x="302" y="394"/>
                  </a:lnTo>
                  <a:lnTo>
                    <a:pt x="303" y="393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2" y="391"/>
                  </a:lnTo>
                  <a:lnTo>
                    <a:pt x="303" y="391"/>
                  </a:lnTo>
                  <a:lnTo>
                    <a:pt x="303" y="390"/>
                  </a:lnTo>
                  <a:lnTo>
                    <a:pt x="302" y="390"/>
                  </a:lnTo>
                  <a:lnTo>
                    <a:pt x="303" y="387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5" y="384"/>
                  </a:lnTo>
                  <a:lnTo>
                    <a:pt x="303" y="383"/>
                  </a:lnTo>
                  <a:lnTo>
                    <a:pt x="301" y="381"/>
                  </a:lnTo>
                  <a:lnTo>
                    <a:pt x="302" y="381"/>
                  </a:lnTo>
                  <a:lnTo>
                    <a:pt x="302" y="380"/>
                  </a:lnTo>
                  <a:lnTo>
                    <a:pt x="302" y="379"/>
                  </a:lnTo>
                  <a:lnTo>
                    <a:pt x="302" y="378"/>
                  </a:lnTo>
                  <a:lnTo>
                    <a:pt x="301" y="377"/>
                  </a:lnTo>
                  <a:lnTo>
                    <a:pt x="300" y="377"/>
                  </a:lnTo>
                  <a:lnTo>
                    <a:pt x="299" y="375"/>
                  </a:lnTo>
                  <a:lnTo>
                    <a:pt x="301" y="374"/>
                  </a:lnTo>
                  <a:lnTo>
                    <a:pt x="301" y="373"/>
                  </a:lnTo>
                  <a:lnTo>
                    <a:pt x="300" y="372"/>
                  </a:lnTo>
                  <a:lnTo>
                    <a:pt x="299" y="372"/>
                  </a:lnTo>
                  <a:lnTo>
                    <a:pt x="299" y="371"/>
                  </a:lnTo>
                  <a:lnTo>
                    <a:pt x="299" y="370"/>
                  </a:lnTo>
                  <a:lnTo>
                    <a:pt x="299" y="368"/>
                  </a:lnTo>
                  <a:lnTo>
                    <a:pt x="299" y="367"/>
                  </a:lnTo>
                  <a:lnTo>
                    <a:pt x="299" y="366"/>
                  </a:lnTo>
                  <a:lnTo>
                    <a:pt x="300" y="365"/>
                  </a:lnTo>
                  <a:lnTo>
                    <a:pt x="300" y="364"/>
                  </a:lnTo>
                  <a:lnTo>
                    <a:pt x="300" y="362"/>
                  </a:lnTo>
                  <a:lnTo>
                    <a:pt x="299" y="361"/>
                  </a:lnTo>
                  <a:lnTo>
                    <a:pt x="299" y="360"/>
                  </a:lnTo>
                  <a:lnTo>
                    <a:pt x="297" y="359"/>
                  </a:lnTo>
                  <a:lnTo>
                    <a:pt x="296" y="355"/>
                  </a:lnTo>
                  <a:lnTo>
                    <a:pt x="296" y="353"/>
                  </a:lnTo>
                  <a:lnTo>
                    <a:pt x="300" y="352"/>
                  </a:lnTo>
                  <a:lnTo>
                    <a:pt x="301" y="351"/>
                  </a:lnTo>
                  <a:lnTo>
                    <a:pt x="302" y="353"/>
                  </a:lnTo>
                  <a:lnTo>
                    <a:pt x="302" y="352"/>
                  </a:lnTo>
                  <a:lnTo>
                    <a:pt x="302" y="351"/>
                  </a:lnTo>
                  <a:lnTo>
                    <a:pt x="303" y="349"/>
                  </a:lnTo>
                  <a:lnTo>
                    <a:pt x="303" y="348"/>
                  </a:lnTo>
                  <a:lnTo>
                    <a:pt x="302" y="347"/>
                  </a:lnTo>
                  <a:lnTo>
                    <a:pt x="303" y="347"/>
                  </a:lnTo>
                  <a:lnTo>
                    <a:pt x="303" y="346"/>
                  </a:lnTo>
                  <a:lnTo>
                    <a:pt x="302" y="345"/>
                  </a:lnTo>
                  <a:lnTo>
                    <a:pt x="301" y="345"/>
                  </a:lnTo>
                  <a:lnTo>
                    <a:pt x="301" y="344"/>
                  </a:lnTo>
                  <a:lnTo>
                    <a:pt x="300" y="344"/>
                  </a:lnTo>
                  <a:lnTo>
                    <a:pt x="296" y="340"/>
                  </a:lnTo>
                  <a:lnTo>
                    <a:pt x="295" y="338"/>
                  </a:lnTo>
                  <a:lnTo>
                    <a:pt x="294" y="336"/>
                  </a:lnTo>
                  <a:lnTo>
                    <a:pt x="293" y="336"/>
                  </a:lnTo>
                  <a:lnTo>
                    <a:pt x="290" y="336"/>
                  </a:lnTo>
                  <a:lnTo>
                    <a:pt x="285" y="333"/>
                  </a:lnTo>
                  <a:lnTo>
                    <a:pt x="283" y="333"/>
                  </a:lnTo>
                  <a:lnTo>
                    <a:pt x="282" y="332"/>
                  </a:lnTo>
                  <a:lnTo>
                    <a:pt x="277" y="332"/>
                  </a:lnTo>
                  <a:lnTo>
                    <a:pt x="276" y="332"/>
                  </a:lnTo>
                  <a:lnTo>
                    <a:pt x="273" y="331"/>
                  </a:lnTo>
                  <a:lnTo>
                    <a:pt x="269" y="326"/>
                  </a:lnTo>
                  <a:lnTo>
                    <a:pt x="267" y="325"/>
                  </a:lnTo>
                  <a:lnTo>
                    <a:pt x="267" y="323"/>
                  </a:lnTo>
                  <a:lnTo>
                    <a:pt x="268" y="323"/>
                  </a:lnTo>
                  <a:lnTo>
                    <a:pt x="267" y="322"/>
                  </a:lnTo>
                  <a:lnTo>
                    <a:pt x="266" y="322"/>
                  </a:lnTo>
                  <a:lnTo>
                    <a:pt x="266" y="321"/>
                  </a:lnTo>
                  <a:lnTo>
                    <a:pt x="268" y="320"/>
                  </a:lnTo>
                  <a:lnTo>
                    <a:pt x="264" y="318"/>
                  </a:lnTo>
                  <a:lnTo>
                    <a:pt x="263" y="316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55" y="316"/>
                  </a:lnTo>
                  <a:lnTo>
                    <a:pt x="249" y="318"/>
                  </a:lnTo>
                  <a:lnTo>
                    <a:pt x="248" y="316"/>
                  </a:lnTo>
                  <a:lnTo>
                    <a:pt x="248" y="315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1" y="314"/>
                  </a:lnTo>
                  <a:lnTo>
                    <a:pt x="250" y="313"/>
                  </a:lnTo>
                  <a:lnTo>
                    <a:pt x="249" y="313"/>
                  </a:lnTo>
                  <a:lnTo>
                    <a:pt x="248" y="312"/>
                  </a:lnTo>
                  <a:lnTo>
                    <a:pt x="247" y="310"/>
                  </a:lnTo>
                  <a:lnTo>
                    <a:pt x="246" y="310"/>
                  </a:lnTo>
                  <a:lnTo>
                    <a:pt x="244" y="312"/>
                  </a:lnTo>
                  <a:lnTo>
                    <a:pt x="244" y="309"/>
                  </a:lnTo>
                  <a:lnTo>
                    <a:pt x="246" y="308"/>
                  </a:lnTo>
                  <a:lnTo>
                    <a:pt x="247" y="308"/>
                  </a:lnTo>
                  <a:lnTo>
                    <a:pt x="248" y="307"/>
                  </a:lnTo>
                  <a:lnTo>
                    <a:pt x="248" y="306"/>
                  </a:lnTo>
                  <a:lnTo>
                    <a:pt x="248" y="305"/>
                  </a:lnTo>
                  <a:lnTo>
                    <a:pt x="247" y="303"/>
                  </a:lnTo>
                  <a:lnTo>
                    <a:pt x="246" y="302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8" y="300"/>
                  </a:lnTo>
                  <a:lnTo>
                    <a:pt x="236" y="300"/>
                  </a:lnTo>
                  <a:lnTo>
                    <a:pt x="235" y="300"/>
                  </a:lnTo>
                  <a:lnTo>
                    <a:pt x="236" y="300"/>
                  </a:lnTo>
                  <a:lnTo>
                    <a:pt x="237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3"/>
                  </a:lnTo>
                  <a:lnTo>
                    <a:pt x="231" y="303"/>
                  </a:lnTo>
                  <a:lnTo>
                    <a:pt x="231" y="303"/>
                  </a:lnTo>
                  <a:lnTo>
                    <a:pt x="230" y="302"/>
                  </a:lnTo>
                  <a:lnTo>
                    <a:pt x="228" y="296"/>
                  </a:lnTo>
                  <a:lnTo>
                    <a:pt x="227" y="294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20" y="293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5" y="292"/>
                  </a:lnTo>
                  <a:lnTo>
                    <a:pt x="212" y="293"/>
                  </a:lnTo>
                  <a:lnTo>
                    <a:pt x="212" y="292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09" y="289"/>
                  </a:lnTo>
                  <a:lnTo>
                    <a:pt x="208" y="289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4" y="289"/>
                  </a:lnTo>
                  <a:lnTo>
                    <a:pt x="203" y="287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197" y="286"/>
                  </a:lnTo>
                  <a:lnTo>
                    <a:pt x="196" y="284"/>
                  </a:lnTo>
                  <a:lnTo>
                    <a:pt x="195" y="286"/>
                  </a:lnTo>
                  <a:lnTo>
                    <a:pt x="194" y="286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90" y="283"/>
                  </a:lnTo>
                  <a:lnTo>
                    <a:pt x="191" y="283"/>
                  </a:lnTo>
                  <a:lnTo>
                    <a:pt x="191" y="282"/>
                  </a:lnTo>
                  <a:lnTo>
                    <a:pt x="188" y="283"/>
                  </a:lnTo>
                  <a:lnTo>
                    <a:pt x="188" y="280"/>
                  </a:lnTo>
                  <a:lnTo>
                    <a:pt x="189" y="281"/>
                  </a:lnTo>
                  <a:lnTo>
                    <a:pt x="189" y="280"/>
                  </a:lnTo>
                  <a:lnTo>
                    <a:pt x="190" y="280"/>
                  </a:lnTo>
                  <a:lnTo>
                    <a:pt x="191" y="280"/>
                  </a:lnTo>
                  <a:lnTo>
                    <a:pt x="192" y="280"/>
                  </a:lnTo>
                  <a:lnTo>
                    <a:pt x="192" y="279"/>
                  </a:lnTo>
                  <a:lnTo>
                    <a:pt x="194" y="279"/>
                  </a:lnTo>
                  <a:lnTo>
                    <a:pt x="195" y="277"/>
                  </a:lnTo>
                  <a:lnTo>
                    <a:pt x="198" y="279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1" y="281"/>
                  </a:lnTo>
                  <a:lnTo>
                    <a:pt x="202" y="280"/>
                  </a:lnTo>
                  <a:lnTo>
                    <a:pt x="203" y="280"/>
                  </a:lnTo>
                  <a:lnTo>
                    <a:pt x="203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10" y="280"/>
                  </a:lnTo>
                  <a:lnTo>
                    <a:pt x="210" y="279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6"/>
                  </a:lnTo>
                  <a:lnTo>
                    <a:pt x="217" y="275"/>
                  </a:lnTo>
                  <a:lnTo>
                    <a:pt x="218" y="275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3" y="271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24" y="269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8" y="267"/>
                  </a:lnTo>
                  <a:lnTo>
                    <a:pt x="229" y="266"/>
                  </a:lnTo>
                  <a:lnTo>
                    <a:pt x="227" y="266"/>
                  </a:lnTo>
                  <a:lnTo>
                    <a:pt x="224" y="267"/>
                  </a:lnTo>
                  <a:lnTo>
                    <a:pt x="221" y="269"/>
                  </a:lnTo>
                  <a:lnTo>
                    <a:pt x="220" y="267"/>
                  </a:lnTo>
                  <a:lnTo>
                    <a:pt x="221" y="267"/>
                  </a:lnTo>
                  <a:lnTo>
                    <a:pt x="223" y="264"/>
                  </a:lnTo>
                  <a:lnTo>
                    <a:pt x="223" y="263"/>
                  </a:lnTo>
                  <a:lnTo>
                    <a:pt x="222" y="261"/>
                  </a:lnTo>
                  <a:lnTo>
                    <a:pt x="221" y="260"/>
                  </a:lnTo>
                  <a:lnTo>
                    <a:pt x="221" y="257"/>
                  </a:lnTo>
                  <a:lnTo>
                    <a:pt x="218" y="256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1"/>
                  </a:lnTo>
                  <a:lnTo>
                    <a:pt x="215" y="253"/>
                  </a:lnTo>
                  <a:lnTo>
                    <a:pt x="215" y="251"/>
                  </a:lnTo>
                  <a:lnTo>
                    <a:pt x="214" y="250"/>
                  </a:lnTo>
                  <a:lnTo>
                    <a:pt x="214" y="251"/>
                  </a:lnTo>
                  <a:lnTo>
                    <a:pt x="214" y="253"/>
                  </a:lnTo>
                  <a:lnTo>
                    <a:pt x="212" y="254"/>
                  </a:lnTo>
                  <a:lnTo>
                    <a:pt x="210" y="248"/>
                  </a:lnTo>
                  <a:lnTo>
                    <a:pt x="210" y="247"/>
                  </a:lnTo>
                  <a:lnTo>
                    <a:pt x="210" y="243"/>
                  </a:lnTo>
                  <a:lnTo>
                    <a:pt x="211" y="242"/>
                  </a:lnTo>
                  <a:lnTo>
                    <a:pt x="214" y="241"/>
                  </a:lnTo>
                  <a:lnTo>
                    <a:pt x="217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7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3" y="236"/>
                  </a:lnTo>
                  <a:lnTo>
                    <a:pt x="224" y="237"/>
                  </a:lnTo>
                  <a:lnTo>
                    <a:pt x="224" y="238"/>
                  </a:lnTo>
                  <a:lnTo>
                    <a:pt x="225" y="240"/>
                  </a:lnTo>
                  <a:lnTo>
                    <a:pt x="231" y="240"/>
                  </a:lnTo>
                  <a:lnTo>
                    <a:pt x="231" y="240"/>
                  </a:lnTo>
                  <a:lnTo>
                    <a:pt x="233" y="241"/>
                  </a:lnTo>
                  <a:lnTo>
                    <a:pt x="234" y="242"/>
                  </a:lnTo>
                  <a:lnTo>
                    <a:pt x="235" y="243"/>
                  </a:lnTo>
                  <a:lnTo>
                    <a:pt x="236" y="244"/>
                  </a:lnTo>
                  <a:lnTo>
                    <a:pt x="236" y="247"/>
                  </a:lnTo>
                  <a:lnTo>
                    <a:pt x="236" y="248"/>
                  </a:lnTo>
                  <a:lnTo>
                    <a:pt x="238" y="250"/>
                  </a:lnTo>
                  <a:lnTo>
                    <a:pt x="238" y="251"/>
                  </a:lnTo>
                  <a:lnTo>
                    <a:pt x="238" y="253"/>
                  </a:lnTo>
                  <a:lnTo>
                    <a:pt x="238" y="254"/>
                  </a:lnTo>
                  <a:lnTo>
                    <a:pt x="237" y="255"/>
                  </a:lnTo>
                  <a:lnTo>
                    <a:pt x="237" y="254"/>
                  </a:lnTo>
                  <a:lnTo>
                    <a:pt x="236" y="254"/>
                  </a:lnTo>
                  <a:lnTo>
                    <a:pt x="236" y="255"/>
                  </a:lnTo>
                  <a:lnTo>
                    <a:pt x="235" y="256"/>
                  </a:lnTo>
                  <a:lnTo>
                    <a:pt x="231" y="260"/>
                  </a:lnTo>
                  <a:lnTo>
                    <a:pt x="231" y="255"/>
                  </a:lnTo>
                  <a:lnTo>
                    <a:pt x="231" y="254"/>
                  </a:lnTo>
                  <a:lnTo>
                    <a:pt x="230" y="255"/>
                  </a:lnTo>
                  <a:lnTo>
                    <a:pt x="229" y="256"/>
                  </a:lnTo>
                  <a:lnTo>
                    <a:pt x="229" y="257"/>
                  </a:lnTo>
                  <a:lnTo>
                    <a:pt x="228" y="258"/>
                  </a:lnTo>
                  <a:lnTo>
                    <a:pt x="228" y="260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3" y="261"/>
                  </a:lnTo>
                  <a:lnTo>
                    <a:pt x="234" y="260"/>
                  </a:lnTo>
                  <a:lnTo>
                    <a:pt x="235" y="260"/>
                  </a:lnTo>
                  <a:lnTo>
                    <a:pt x="237" y="258"/>
                  </a:lnTo>
                  <a:lnTo>
                    <a:pt x="238" y="260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7"/>
                  </a:lnTo>
                  <a:lnTo>
                    <a:pt x="238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6" y="255"/>
                  </a:lnTo>
                  <a:lnTo>
                    <a:pt x="248" y="253"/>
                  </a:lnTo>
                  <a:lnTo>
                    <a:pt x="249" y="251"/>
                  </a:lnTo>
                  <a:lnTo>
                    <a:pt x="249" y="250"/>
                  </a:lnTo>
                  <a:lnTo>
                    <a:pt x="244" y="243"/>
                  </a:lnTo>
                  <a:lnTo>
                    <a:pt x="243" y="238"/>
                  </a:lnTo>
                  <a:lnTo>
                    <a:pt x="240" y="235"/>
                  </a:lnTo>
                  <a:lnTo>
                    <a:pt x="238" y="232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0" y="221"/>
                  </a:lnTo>
                  <a:lnTo>
                    <a:pt x="228" y="218"/>
                  </a:lnTo>
                  <a:lnTo>
                    <a:pt x="224" y="216"/>
                  </a:lnTo>
                  <a:lnTo>
                    <a:pt x="220" y="215"/>
                  </a:lnTo>
                  <a:lnTo>
                    <a:pt x="218" y="214"/>
                  </a:lnTo>
                  <a:lnTo>
                    <a:pt x="217" y="212"/>
                  </a:lnTo>
                  <a:lnTo>
                    <a:pt x="216" y="206"/>
                  </a:lnTo>
                  <a:lnTo>
                    <a:pt x="214" y="201"/>
                  </a:lnTo>
                  <a:lnTo>
                    <a:pt x="212" y="198"/>
                  </a:lnTo>
                  <a:lnTo>
                    <a:pt x="212" y="196"/>
                  </a:lnTo>
                  <a:lnTo>
                    <a:pt x="212" y="195"/>
                  </a:lnTo>
                  <a:lnTo>
                    <a:pt x="211" y="192"/>
                  </a:lnTo>
                  <a:lnTo>
                    <a:pt x="211" y="191"/>
                  </a:lnTo>
                  <a:lnTo>
                    <a:pt x="209" y="189"/>
                  </a:lnTo>
                  <a:lnTo>
                    <a:pt x="208" y="188"/>
                  </a:lnTo>
                  <a:lnTo>
                    <a:pt x="207" y="186"/>
                  </a:lnTo>
                  <a:lnTo>
                    <a:pt x="203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1" y="177"/>
                  </a:lnTo>
                  <a:lnTo>
                    <a:pt x="201" y="176"/>
                  </a:lnTo>
                  <a:lnTo>
                    <a:pt x="198" y="176"/>
                  </a:lnTo>
                  <a:lnTo>
                    <a:pt x="198" y="175"/>
                  </a:lnTo>
                  <a:lnTo>
                    <a:pt x="197" y="175"/>
                  </a:lnTo>
                  <a:lnTo>
                    <a:pt x="194" y="171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1" y="166"/>
                  </a:lnTo>
                  <a:lnTo>
                    <a:pt x="191" y="164"/>
                  </a:lnTo>
                  <a:lnTo>
                    <a:pt x="191" y="162"/>
                  </a:lnTo>
                  <a:lnTo>
                    <a:pt x="190" y="159"/>
                  </a:lnTo>
                  <a:lnTo>
                    <a:pt x="190" y="158"/>
                  </a:lnTo>
                  <a:lnTo>
                    <a:pt x="190" y="157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5" y="143"/>
                  </a:lnTo>
                  <a:lnTo>
                    <a:pt x="197" y="139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4"/>
                  </a:lnTo>
                  <a:lnTo>
                    <a:pt x="196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2" y="129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6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4" y="121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10" y="117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2" y="113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5" y="110"/>
                  </a:lnTo>
                  <a:lnTo>
                    <a:pt x="216" y="110"/>
                  </a:lnTo>
                  <a:lnTo>
                    <a:pt x="218" y="111"/>
                  </a:lnTo>
                  <a:lnTo>
                    <a:pt x="220" y="113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22" y="120"/>
                  </a:lnTo>
                  <a:lnTo>
                    <a:pt x="221" y="120"/>
                  </a:lnTo>
                  <a:lnTo>
                    <a:pt x="220" y="121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1" y="123"/>
                  </a:lnTo>
                  <a:lnTo>
                    <a:pt x="209" y="124"/>
                  </a:lnTo>
                  <a:lnTo>
                    <a:pt x="210" y="125"/>
                  </a:lnTo>
                  <a:lnTo>
                    <a:pt x="212" y="129"/>
                  </a:lnTo>
                  <a:lnTo>
                    <a:pt x="212" y="130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20" y="134"/>
                  </a:lnTo>
                  <a:lnTo>
                    <a:pt x="221" y="136"/>
                  </a:lnTo>
                  <a:lnTo>
                    <a:pt x="224" y="138"/>
                  </a:lnTo>
                  <a:lnTo>
                    <a:pt x="225" y="140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30" y="143"/>
                  </a:lnTo>
                  <a:lnTo>
                    <a:pt x="231" y="143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6"/>
                  </a:lnTo>
                  <a:lnTo>
                    <a:pt x="237" y="146"/>
                  </a:lnTo>
                  <a:lnTo>
                    <a:pt x="241" y="147"/>
                  </a:lnTo>
                  <a:lnTo>
                    <a:pt x="242" y="149"/>
                  </a:lnTo>
                  <a:lnTo>
                    <a:pt x="246" y="150"/>
                  </a:lnTo>
                  <a:lnTo>
                    <a:pt x="247" y="152"/>
                  </a:lnTo>
                  <a:lnTo>
                    <a:pt x="248" y="156"/>
                  </a:lnTo>
                  <a:lnTo>
                    <a:pt x="247" y="159"/>
                  </a:lnTo>
                  <a:lnTo>
                    <a:pt x="246" y="162"/>
                  </a:lnTo>
                  <a:lnTo>
                    <a:pt x="247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50" y="170"/>
                  </a:lnTo>
                  <a:lnTo>
                    <a:pt x="251" y="171"/>
                  </a:lnTo>
                  <a:lnTo>
                    <a:pt x="251" y="172"/>
                  </a:lnTo>
                  <a:lnTo>
                    <a:pt x="251" y="173"/>
                  </a:lnTo>
                  <a:lnTo>
                    <a:pt x="250" y="176"/>
                  </a:lnTo>
                  <a:lnTo>
                    <a:pt x="250" y="177"/>
                  </a:lnTo>
                  <a:lnTo>
                    <a:pt x="251" y="176"/>
                  </a:lnTo>
                  <a:lnTo>
                    <a:pt x="257" y="175"/>
                  </a:lnTo>
                  <a:lnTo>
                    <a:pt x="259" y="176"/>
                  </a:lnTo>
                  <a:lnTo>
                    <a:pt x="269" y="180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9" y="180"/>
                  </a:lnTo>
                  <a:lnTo>
                    <a:pt x="279" y="179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5" y="178"/>
                  </a:lnTo>
                  <a:lnTo>
                    <a:pt x="274" y="178"/>
                  </a:lnTo>
                  <a:lnTo>
                    <a:pt x="274" y="177"/>
                  </a:lnTo>
                  <a:lnTo>
                    <a:pt x="273" y="176"/>
                  </a:lnTo>
                  <a:lnTo>
                    <a:pt x="273" y="175"/>
                  </a:lnTo>
                  <a:lnTo>
                    <a:pt x="268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5" y="159"/>
                  </a:lnTo>
                  <a:lnTo>
                    <a:pt x="254" y="158"/>
                  </a:lnTo>
                  <a:lnTo>
                    <a:pt x="253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6"/>
                  </a:lnTo>
                  <a:lnTo>
                    <a:pt x="249" y="155"/>
                  </a:lnTo>
                  <a:lnTo>
                    <a:pt x="248" y="152"/>
                  </a:lnTo>
                  <a:lnTo>
                    <a:pt x="249" y="151"/>
                  </a:lnTo>
                  <a:lnTo>
                    <a:pt x="250" y="147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60" y="146"/>
                  </a:lnTo>
                  <a:lnTo>
                    <a:pt x="263" y="149"/>
                  </a:lnTo>
                  <a:lnTo>
                    <a:pt x="269" y="150"/>
                  </a:lnTo>
                  <a:lnTo>
                    <a:pt x="270" y="150"/>
                  </a:lnTo>
                  <a:lnTo>
                    <a:pt x="274" y="152"/>
                  </a:lnTo>
                  <a:lnTo>
                    <a:pt x="280" y="159"/>
                  </a:lnTo>
                  <a:lnTo>
                    <a:pt x="281" y="160"/>
                  </a:lnTo>
                  <a:lnTo>
                    <a:pt x="281" y="162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5" y="171"/>
                  </a:lnTo>
                  <a:lnTo>
                    <a:pt x="285" y="170"/>
                  </a:lnTo>
                  <a:lnTo>
                    <a:pt x="286" y="170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8" y="172"/>
                  </a:lnTo>
                  <a:lnTo>
                    <a:pt x="290" y="173"/>
                  </a:lnTo>
                  <a:lnTo>
                    <a:pt x="289" y="175"/>
                  </a:lnTo>
                  <a:lnTo>
                    <a:pt x="289" y="176"/>
                  </a:lnTo>
                  <a:lnTo>
                    <a:pt x="290" y="176"/>
                  </a:lnTo>
                  <a:lnTo>
                    <a:pt x="290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2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5" y="176"/>
                  </a:lnTo>
                  <a:lnTo>
                    <a:pt x="296" y="176"/>
                  </a:lnTo>
                  <a:lnTo>
                    <a:pt x="297" y="175"/>
                  </a:lnTo>
                  <a:lnTo>
                    <a:pt x="296" y="173"/>
                  </a:lnTo>
                  <a:lnTo>
                    <a:pt x="296" y="172"/>
                  </a:lnTo>
                  <a:lnTo>
                    <a:pt x="299" y="171"/>
                  </a:lnTo>
                  <a:lnTo>
                    <a:pt x="299" y="170"/>
                  </a:lnTo>
                  <a:lnTo>
                    <a:pt x="299" y="169"/>
                  </a:lnTo>
                  <a:lnTo>
                    <a:pt x="297" y="169"/>
                  </a:lnTo>
                  <a:lnTo>
                    <a:pt x="296" y="169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7" y="166"/>
                  </a:lnTo>
                  <a:lnTo>
                    <a:pt x="297" y="165"/>
                  </a:lnTo>
                  <a:lnTo>
                    <a:pt x="296" y="164"/>
                  </a:lnTo>
                  <a:lnTo>
                    <a:pt x="295" y="164"/>
                  </a:lnTo>
                  <a:lnTo>
                    <a:pt x="295" y="163"/>
                  </a:lnTo>
                  <a:lnTo>
                    <a:pt x="296" y="162"/>
                  </a:lnTo>
                  <a:lnTo>
                    <a:pt x="296" y="160"/>
                  </a:lnTo>
                  <a:lnTo>
                    <a:pt x="296" y="159"/>
                  </a:lnTo>
                  <a:lnTo>
                    <a:pt x="293" y="158"/>
                  </a:lnTo>
                  <a:lnTo>
                    <a:pt x="292" y="158"/>
                  </a:lnTo>
                  <a:lnTo>
                    <a:pt x="290" y="157"/>
                  </a:lnTo>
                  <a:lnTo>
                    <a:pt x="289" y="157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3" y="153"/>
                  </a:lnTo>
                  <a:lnTo>
                    <a:pt x="282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80" y="150"/>
                  </a:lnTo>
                  <a:lnTo>
                    <a:pt x="277" y="149"/>
                  </a:lnTo>
                  <a:lnTo>
                    <a:pt x="276" y="147"/>
                  </a:lnTo>
                  <a:lnTo>
                    <a:pt x="275" y="144"/>
                  </a:lnTo>
                  <a:lnTo>
                    <a:pt x="275" y="143"/>
                  </a:lnTo>
                  <a:lnTo>
                    <a:pt x="275" y="140"/>
                  </a:lnTo>
                  <a:lnTo>
                    <a:pt x="276" y="139"/>
                  </a:lnTo>
                  <a:lnTo>
                    <a:pt x="277" y="139"/>
                  </a:lnTo>
                  <a:lnTo>
                    <a:pt x="277" y="138"/>
                  </a:lnTo>
                  <a:lnTo>
                    <a:pt x="277" y="137"/>
                  </a:lnTo>
                  <a:lnTo>
                    <a:pt x="280" y="138"/>
                  </a:lnTo>
                  <a:lnTo>
                    <a:pt x="282" y="138"/>
                  </a:lnTo>
                  <a:lnTo>
                    <a:pt x="286" y="136"/>
                  </a:lnTo>
                  <a:lnTo>
                    <a:pt x="287" y="136"/>
                  </a:lnTo>
                  <a:lnTo>
                    <a:pt x="288" y="137"/>
                  </a:lnTo>
                  <a:lnTo>
                    <a:pt x="292" y="137"/>
                  </a:lnTo>
                  <a:lnTo>
                    <a:pt x="293" y="137"/>
                  </a:lnTo>
                  <a:lnTo>
                    <a:pt x="294" y="138"/>
                  </a:lnTo>
                  <a:lnTo>
                    <a:pt x="297" y="140"/>
                  </a:lnTo>
                  <a:lnTo>
                    <a:pt x="299" y="143"/>
                  </a:lnTo>
                  <a:lnTo>
                    <a:pt x="301" y="143"/>
                  </a:lnTo>
                  <a:lnTo>
                    <a:pt x="307" y="144"/>
                  </a:lnTo>
                  <a:lnTo>
                    <a:pt x="310" y="146"/>
                  </a:lnTo>
                  <a:lnTo>
                    <a:pt x="313" y="149"/>
                  </a:lnTo>
                  <a:lnTo>
                    <a:pt x="314" y="152"/>
                  </a:lnTo>
                  <a:lnTo>
                    <a:pt x="316" y="155"/>
                  </a:lnTo>
                  <a:lnTo>
                    <a:pt x="316" y="156"/>
                  </a:lnTo>
                  <a:lnTo>
                    <a:pt x="318" y="157"/>
                  </a:lnTo>
                  <a:lnTo>
                    <a:pt x="319" y="158"/>
                  </a:lnTo>
                  <a:lnTo>
                    <a:pt x="319" y="158"/>
                  </a:lnTo>
                  <a:lnTo>
                    <a:pt x="320" y="159"/>
                  </a:lnTo>
                  <a:lnTo>
                    <a:pt x="321" y="160"/>
                  </a:lnTo>
                  <a:lnTo>
                    <a:pt x="325" y="159"/>
                  </a:lnTo>
                  <a:lnTo>
                    <a:pt x="327" y="158"/>
                  </a:lnTo>
                  <a:lnTo>
                    <a:pt x="326" y="156"/>
                  </a:lnTo>
                  <a:lnTo>
                    <a:pt x="321" y="151"/>
                  </a:lnTo>
                  <a:lnTo>
                    <a:pt x="316" y="144"/>
                  </a:lnTo>
                  <a:lnTo>
                    <a:pt x="315" y="142"/>
                  </a:lnTo>
                  <a:lnTo>
                    <a:pt x="313" y="142"/>
                  </a:lnTo>
                  <a:lnTo>
                    <a:pt x="313" y="140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08" y="137"/>
                  </a:lnTo>
                  <a:lnTo>
                    <a:pt x="307" y="137"/>
                  </a:lnTo>
                  <a:lnTo>
                    <a:pt x="306" y="138"/>
                  </a:lnTo>
                  <a:lnTo>
                    <a:pt x="305" y="137"/>
                  </a:lnTo>
                  <a:lnTo>
                    <a:pt x="302" y="136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9" y="130"/>
                  </a:lnTo>
                  <a:lnTo>
                    <a:pt x="297" y="130"/>
                  </a:lnTo>
                  <a:lnTo>
                    <a:pt x="296" y="130"/>
                  </a:lnTo>
                  <a:lnTo>
                    <a:pt x="297" y="132"/>
                  </a:lnTo>
                  <a:lnTo>
                    <a:pt x="299" y="133"/>
                  </a:lnTo>
                  <a:lnTo>
                    <a:pt x="299" y="134"/>
                  </a:lnTo>
                  <a:lnTo>
                    <a:pt x="297" y="134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4"/>
                  </a:lnTo>
                  <a:lnTo>
                    <a:pt x="290" y="134"/>
                  </a:lnTo>
                  <a:lnTo>
                    <a:pt x="290" y="133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6" y="129"/>
                  </a:lnTo>
                  <a:lnTo>
                    <a:pt x="285" y="125"/>
                  </a:lnTo>
                  <a:lnTo>
                    <a:pt x="285" y="124"/>
                  </a:lnTo>
                  <a:lnTo>
                    <a:pt x="286" y="123"/>
                  </a:lnTo>
                  <a:lnTo>
                    <a:pt x="290" y="121"/>
                  </a:lnTo>
                  <a:lnTo>
                    <a:pt x="290" y="120"/>
                  </a:lnTo>
                  <a:lnTo>
                    <a:pt x="289" y="119"/>
                  </a:lnTo>
                  <a:lnTo>
                    <a:pt x="289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7" y="118"/>
                  </a:lnTo>
                  <a:lnTo>
                    <a:pt x="286" y="118"/>
                  </a:lnTo>
                  <a:lnTo>
                    <a:pt x="283" y="116"/>
                  </a:lnTo>
                  <a:lnTo>
                    <a:pt x="282" y="116"/>
                  </a:lnTo>
                  <a:lnTo>
                    <a:pt x="282" y="113"/>
                  </a:lnTo>
                  <a:lnTo>
                    <a:pt x="281" y="111"/>
                  </a:lnTo>
                  <a:lnTo>
                    <a:pt x="280" y="110"/>
                  </a:lnTo>
                  <a:lnTo>
                    <a:pt x="279" y="108"/>
                  </a:lnTo>
                  <a:lnTo>
                    <a:pt x="276" y="108"/>
                  </a:lnTo>
                  <a:lnTo>
                    <a:pt x="275" y="106"/>
                  </a:lnTo>
                  <a:lnTo>
                    <a:pt x="275" y="104"/>
                  </a:lnTo>
                  <a:lnTo>
                    <a:pt x="275" y="101"/>
                  </a:lnTo>
                  <a:lnTo>
                    <a:pt x="276" y="100"/>
                  </a:lnTo>
                  <a:lnTo>
                    <a:pt x="277" y="99"/>
                  </a:lnTo>
                  <a:lnTo>
                    <a:pt x="280" y="98"/>
                  </a:lnTo>
                  <a:lnTo>
                    <a:pt x="283" y="97"/>
                  </a:lnTo>
                  <a:lnTo>
                    <a:pt x="287" y="97"/>
                  </a:lnTo>
                  <a:lnTo>
                    <a:pt x="288" y="97"/>
                  </a:lnTo>
                  <a:lnTo>
                    <a:pt x="296" y="100"/>
                  </a:lnTo>
                  <a:lnTo>
                    <a:pt x="300" y="101"/>
                  </a:lnTo>
                  <a:lnTo>
                    <a:pt x="303" y="101"/>
                  </a:lnTo>
                  <a:lnTo>
                    <a:pt x="306" y="101"/>
                  </a:lnTo>
                  <a:lnTo>
                    <a:pt x="314" y="98"/>
                  </a:lnTo>
                  <a:lnTo>
                    <a:pt x="322" y="92"/>
                  </a:lnTo>
                  <a:lnTo>
                    <a:pt x="322" y="91"/>
                  </a:lnTo>
                  <a:lnTo>
                    <a:pt x="321" y="91"/>
                  </a:lnTo>
                  <a:lnTo>
                    <a:pt x="320" y="91"/>
                  </a:lnTo>
                  <a:lnTo>
                    <a:pt x="320" y="90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5" y="82"/>
                  </a:lnTo>
                  <a:lnTo>
                    <a:pt x="327" y="80"/>
                  </a:lnTo>
                  <a:lnTo>
                    <a:pt x="328" y="80"/>
                  </a:lnTo>
                  <a:lnTo>
                    <a:pt x="331" y="79"/>
                  </a:lnTo>
                  <a:lnTo>
                    <a:pt x="332" y="80"/>
                  </a:lnTo>
                  <a:lnTo>
                    <a:pt x="333" y="79"/>
                  </a:lnTo>
                  <a:lnTo>
                    <a:pt x="334" y="79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6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1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4"/>
                  </a:lnTo>
                  <a:lnTo>
                    <a:pt x="344" y="86"/>
                  </a:lnTo>
                  <a:lnTo>
                    <a:pt x="345" y="87"/>
                  </a:lnTo>
                  <a:lnTo>
                    <a:pt x="345" y="88"/>
                  </a:lnTo>
                  <a:lnTo>
                    <a:pt x="345" y="88"/>
                  </a:lnTo>
                  <a:lnTo>
                    <a:pt x="347" y="86"/>
                  </a:lnTo>
                  <a:lnTo>
                    <a:pt x="349" y="88"/>
                  </a:lnTo>
                  <a:lnTo>
                    <a:pt x="348" y="88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88"/>
                  </a:lnTo>
                  <a:lnTo>
                    <a:pt x="358" y="90"/>
                  </a:lnTo>
                  <a:lnTo>
                    <a:pt x="360" y="87"/>
                  </a:lnTo>
                  <a:lnTo>
                    <a:pt x="362" y="84"/>
                  </a:lnTo>
                  <a:lnTo>
                    <a:pt x="365" y="82"/>
                  </a:lnTo>
                  <a:lnTo>
                    <a:pt x="366" y="81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2" y="79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3" y="77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5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4"/>
                  </a:lnTo>
                  <a:lnTo>
                    <a:pt x="384" y="74"/>
                  </a:lnTo>
                  <a:lnTo>
                    <a:pt x="383" y="75"/>
                  </a:lnTo>
                  <a:lnTo>
                    <a:pt x="383" y="77"/>
                  </a:lnTo>
                  <a:lnTo>
                    <a:pt x="381" y="78"/>
                  </a:lnTo>
                  <a:lnTo>
                    <a:pt x="383" y="78"/>
                  </a:lnTo>
                  <a:lnTo>
                    <a:pt x="384" y="79"/>
                  </a:lnTo>
                  <a:lnTo>
                    <a:pt x="386" y="80"/>
                  </a:lnTo>
                  <a:lnTo>
                    <a:pt x="392" y="81"/>
                  </a:lnTo>
                  <a:lnTo>
                    <a:pt x="394" y="79"/>
                  </a:lnTo>
                  <a:lnTo>
                    <a:pt x="398" y="80"/>
                  </a:lnTo>
                  <a:lnTo>
                    <a:pt x="400" y="82"/>
                  </a:lnTo>
                  <a:lnTo>
                    <a:pt x="403" y="84"/>
                  </a:lnTo>
                  <a:lnTo>
                    <a:pt x="404" y="84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6"/>
                  </a:lnTo>
                  <a:lnTo>
                    <a:pt x="412" y="87"/>
                  </a:lnTo>
                  <a:lnTo>
                    <a:pt x="413" y="87"/>
                  </a:lnTo>
                  <a:lnTo>
                    <a:pt x="414" y="88"/>
                  </a:lnTo>
                  <a:lnTo>
                    <a:pt x="417" y="87"/>
                  </a:lnTo>
                  <a:lnTo>
                    <a:pt x="420" y="87"/>
                  </a:lnTo>
                  <a:lnTo>
                    <a:pt x="424" y="88"/>
                  </a:lnTo>
                  <a:lnTo>
                    <a:pt x="427" y="90"/>
                  </a:lnTo>
                  <a:lnTo>
                    <a:pt x="431" y="88"/>
                  </a:lnTo>
                  <a:lnTo>
                    <a:pt x="432" y="88"/>
                  </a:lnTo>
                  <a:lnTo>
                    <a:pt x="433" y="90"/>
                  </a:lnTo>
                  <a:lnTo>
                    <a:pt x="438" y="90"/>
                  </a:lnTo>
                  <a:lnTo>
                    <a:pt x="439" y="90"/>
                  </a:lnTo>
                  <a:lnTo>
                    <a:pt x="440" y="90"/>
                  </a:lnTo>
                  <a:lnTo>
                    <a:pt x="443" y="90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8" y="93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8" y="91"/>
                  </a:lnTo>
                  <a:lnTo>
                    <a:pt x="448" y="92"/>
                  </a:lnTo>
                  <a:lnTo>
                    <a:pt x="449" y="92"/>
                  </a:lnTo>
                  <a:lnTo>
                    <a:pt x="450" y="91"/>
                  </a:lnTo>
                  <a:lnTo>
                    <a:pt x="451" y="92"/>
                  </a:lnTo>
                  <a:lnTo>
                    <a:pt x="451" y="93"/>
                  </a:lnTo>
                  <a:lnTo>
                    <a:pt x="450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8" y="94"/>
                  </a:lnTo>
                  <a:lnTo>
                    <a:pt x="449" y="95"/>
                  </a:lnTo>
                  <a:lnTo>
                    <a:pt x="450" y="97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0" y="100"/>
                  </a:lnTo>
                  <a:lnTo>
                    <a:pt x="453" y="100"/>
                  </a:lnTo>
                  <a:lnTo>
                    <a:pt x="456" y="10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632">
              <a:extLst>
                <a:ext uri="{FF2B5EF4-FFF2-40B4-BE49-F238E27FC236}">
                  <a16:creationId xmlns:a16="http://schemas.microsoft.com/office/drawing/2014/main" id="{110BE0A1-1299-350D-5332-2A30EA0D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6" y="3571875"/>
              <a:ext cx="739775" cy="482600"/>
            </a:xfrm>
            <a:custGeom>
              <a:avLst/>
              <a:gdLst>
                <a:gd name="T0" fmla="*/ 389 w 466"/>
                <a:gd name="T1" fmla="*/ 22 h 304"/>
                <a:gd name="T2" fmla="*/ 348 w 466"/>
                <a:gd name="T3" fmla="*/ 6 h 304"/>
                <a:gd name="T4" fmla="*/ 296 w 466"/>
                <a:gd name="T5" fmla="*/ 18 h 304"/>
                <a:gd name="T6" fmla="*/ 260 w 466"/>
                <a:gd name="T7" fmla="*/ 46 h 304"/>
                <a:gd name="T8" fmla="*/ 234 w 466"/>
                <a:gd name="T9" fmla="*/ 58 h 304"/>
                <a:gd name="T10" fmla="*/ 195 w 466"/>
                <a:gd name="T11" fmla="*/ 49 h 304"/>
                <a:gd name="T12" fmla="*/ 104 w 466"/>
                <a:gd name="T13" fmla="*/ 41 h 304"/>
                <a:gd name="T14" fmla="*/ 42 w 466"/>
                <a:gd name="T15" fmla="*/ 41 h 304"/>
                <a:gd name="T16" fmla="*/ 52 w 466"/>
                <a:gd name="T17" fmla="*/ 18 h 304"/>
                <a:gd name="T18" fmla="*/ 20 w 466"/>
                <a:gd name="T19" fmla="*/ 8 h 304"/>
                <a:gd name="T20" fmla="*/ 11 w 466"/>
                <a:gd name="T21" fmla="*/ 21 h 304"/>
                <a:gd name="T22" fmla="*/ 1 w 466"/>
                <a:gd name="T23" fmla="*/ 40 h 304"/>
                <a:gd name="T24" fmla="*/ 7 w 466"/>
                <a:gd name="T25" fmla="*/ 60 h 304"/>
                <a:gd name="T26" fmla="*/ 16 w 466"/>
                <a:gd name="T27" fmla="*/ 80 h 304"/>
                <a:gd name="T28" fmla="*/ 34 w 466"/>
                <a:gd name="T29" fmla="*/ 94 h 304"/>
                <a:gd name="T30" fmla="*/ 46 w 466"/>
                <a:gd name="T31" fmla="*/ 112 h 304"/>
                <a:gd name="T32" fmla="*/ 32 w 466"/>
                <a:gd name="T33" fmla="*/ 127 h 304"/>
                <a:gd name="T34" fmla="*/ 14 w 466"/>
                <a:gd name="T35" fmla="*/ 140 h 304"/>
                <a:gd name="T36" fmla="*/ 9 w 466"/>
                <a:gd name="T37" fmla="*/ 155 h 304"/>
                <a:gd name="T38" fmla="*/ 13 w 466"/>
                <a:gd name="T39" fmla="*/ 178 h 304"/>
                <a:gd name="T40" fmla="*/ 0 w 466"/>
                <a:gd name="T41" fmla="*/ 196 h 304"/>
                <a:gd name="T42" fmla="*/ 28 w 466"/>
                <a:gd name="T43" fmla="*/ 223 h 304"/>
                <a:gd name="T44" fmla="*/ 37 w 466"/>
                <a:gd name="T45" fmla="*/ 231 h 304"/>
                <a:gd name="T46" fmla="*/ 47 w 466"/>
                <a:gd name="T47" fmla="*/ 252 h 304"/>
                <a:gd name="T48" fmla="*/ 43 w 466"/>
                <a:gd name="T49" fmla="*/ 268 h 304"/>
                <a:gd name="T50" fmla="*/ 45 w 466"/>
                <a:gd name="T51" fmla="*/ 292 h 304"/>
                <a:gd name="T52" fmla="*/ 69 w 466"/>
                <a:gd name="T53" fmla="*/ 288 h 304"/>
                <a:gd name="T54" fmla="*/ 97 w 466"/>
                <a:gd name="T55" fmla="*/ 288 h 304"/>
                <a:gd name="T56" fmla="*/ 115 w 466"/>
                <a:gd name="T57" fmla="*/ 281 h 304"/>
                <a:gd name="T58" fmla="*/ 128 w 466"/>
                <a:gd name="T59" fmla="*/ 274 h 304"/>
                <a:gd name="T60" fmla="*/ 144 w 466"/>
                <a:gd name="T61" fmla="*/ 275 h 304"/>
                <a:gd name="T62" fmla="*/ 159 w 466"/>
                <a:gd name="T63" fmla="*/ 272 h 304"/>
                <a:gd name="T64" fmla="*/ 169 w 466"/>
                <a:gd name="T65" fmla="*/ 286 h 304"/>
                <a:gd name="T66" fmla="*/ 183 w 466"/>
                <a:gd name="T67" fmla="*/ 289 h 304"/>
                <a:gd name="T68" fmla="*/ 215 w 466"/>
                <a:gd name="T69" fmla="*/ 304 h 304"/>
                <a:gd name="T70" fmla="*/ 248 w 466"/>
                <a:gd name="T71" fmla="*/ 298 h 304"/>
                <a:gd name="T72" fmla="*/ 264 w 466"/>
                <a:gd name="T73" fmla="*/ 296 h 304"/>
                <a:gd name="T74" fmla="*/ 283 w 466"/>
                <a:gd name="T75" fmla="*/ 286 h 304"/>
                <a:gd name="T76" fmla="*/ 282 w 466"/>
                <a:gd name="T77" fmla="*/ 273 h 304"/>
                <a:gd name="T78" fmla="*/ 276 w 466"/>
                <a:gd name="T79" fmla="*/ 262 h 304"/>
                <a:gd name="T80" fmla="*/ 291 w 466"/>
                <a:gd name="T81" fmla="*/ 256 h 304"/>
                <a:gd name="T82" fmla="*/ 313 w 466"/>
                <a:gd name="T83" fmla="*/ 240 h 304"/>
                <a:gd name="T84" fmla="*/ 329 w 466"/>
                <a:gd name="T85" fmla="*/ 230 h 304"/>
                <a:gd name="T86" fmla="*/ 342 w 466"/>
                <a:gd name="T87" fmla="*/ 228 h 304"/>
                <a:gd name="T88" fmla="*/ 358 w 466"/>
                <a:gd name="T89" fmla="*/ 222 h 304"/>
                <a:gd name="T90" fmla="*/ 385 w 466"/>
                <a:gd name="T91" fmla="*/ 235 h 304"/>
                <a:gd name="T92" fmla="*/ 397 w 466"/>
                <a:gd name="T93" fmla="*/ 231 h 304"/>
                <a:gd name="T94" fmla="*/ 410 w 466"/>
                <a:gd name="T95" fmla="*/ 228 h 304"/>
                <a:gd name="T96" fmla="*/ 420 w 466"/>
                <a:gd name="T97" fmla="*/ 223 h 304"/>
                <a:gd name="T98" fmla="*/ 407 w 466"/>
                <a:gd name="T99" fmla="*/ 207 h 304"/>
                <a:gd name="T100" fmla="*/ 400 w 466"/>
                <a:gd name="T101" fmla="*/ 194 h 304"/>
                <a:gd name="T102" fmla="*/ 395 w 466"/>
                <a:gd name="T103" fmla="*/ 185 h 304"/>
                <a:gd name="T104" fmla="*/ 385 w 466"/>
                <a:gd name="T105" fmla="*/ 183 h 304"/>
                <a:gd name="T106" fmla="*/ 382 w 466"/>
                <a:gd name="T107" fmla="*/ 177 h 304"/>
                <a:gd name="T108" fmla="*/ 401 w 466"/>
                <a:gd name="T109" fmla="*/ 161 h 304"/>
                <a:gd name="T110" fmla="*/ 413 w 466"/>
                <a:gd name="T111" fmla="*/ 149 h 304"/>
                <a:gd name="T112" fmla="*/ 414 w 466"/>
                <a:gd name="T113" fmla="*/ 122 h 304"/>
                <a:gd name="T114" fmla="*/ 427 w 466"/>
                <a:gd name="T115" fmla="*/ 91 h 304"/>
                <a:gd name="T116" fmla="*/ 452 w 466"/>
                <a:gd name="T117" fmla="*/ 86 h 304"/>
                <a:gd name="T118" fmla="*/ 466 w 466"/>
                <a:gd name="T119" fmla="*/ 7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6" h="304">
                  <a:moveTo>
                    <a:pt x="437" y="48"/>
                  </a:moveTo>
                  <a:lnTo>
                    <a:pt x="423" y="41"/>
                  </a:lnTo>
                  <a:lnTo>
                    <a:pt x="420" y="40"/>
                  </a:lnTo>
                  <a:lnTo>
                    <a:pt x="417" y="28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5" y="28"/>
                  </a:lnTo>
                  <a:lnTo>
                    <a:pt x="400" y="29"/>
                  </a:lnTo>
                  <a:lnTo>
                    <a:pt x="397" y="25"/>
                  </a:lnTo>
                  <a:lnTo>
                    <a:pt x="395" y="21"/>
                  </a:lnTo>
                  <a:lnTo>
                    <a:pt x="394" y="21"/>
                  </a:lnTo>
                  <a:lnTo>
                    <a:pt x="389" y="22"/>
                  </a:lnTo>
                  <a:lnTo>
                    <a:pt x="374" y="22"/>
                  </a:lnTo>
                  <a:lnTo>
                    <a:pt x="374" y="21"/>
                  </a:lnTo>
                  <a:lnTo>
                    <a:pt x="372" y="19"/>
                  </a:lnTo>
                  <a:lnTo>
                    <a:pt x="372" y="18"/>
                  </a:lnTo>
                  <a:lnTo>
                    <a:pt x="367" y="16"/>
                  </a:lnTo>
                  <a:lnTo>
                    <a:pt x="367" y="14"/>
                  </a:lnTo>
                  <a:lnTo>
                    <a:pt x="367" y="12"/>
                  </a:lnTo>
                  <a:lnTo>
                    <a:pt x="366" y="12"/>
                  </a:lnTo>
                  <a:lnTo>
                    <a:pt x="363" y="12"/>
                  </a:lnTo>
                  <a:lnTo>
                    <a:pt x="362" y="10"/>
                  </a:lnTo>
                  <a:lnTo>
                    <a:pt x="354" y="9"/>
                  </a:lnTo>
                  <a:lnTo>
                    <a:pt x="348" y="6"/>
                  </a:lnTo>
                  <a:lnTo>
                    <a:pt x="346" y="7"/>
                  </a:lnTo>
                  <a:lnTo>
                    <a:pt x="339" y="8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5" y="12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21" y="14"/>
                  </a:lnTo>
                  <a:lnTo>
                    <a:pt x="320" y="14"/>
                  </a:lnTo>
                  <a:lnTo>
                    <a:pt x="317" y="15"/>
                  </a:lnTo>
                  <a:lnTo>
                    <a:pt x="303" y="16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89" y="21"/>
                  </a:lnTo>
                  <a:lnTo>
                    <a:pt x="282" y="22"/>
                  </a:lnTo>
                  <a:lnTo>
                    <a:pt x="281" y="23"/>
                  </a:lnTo>
                  <a:lnTo>
                    <a:pt x="278" y="27"/>
                  </a:lnTo>
                  <a:lnTo>
                    <a:pt x="276" y="29"/>
                  </a:lnTo>
                  <a:lnTo>
                    <a:pt x="276" y="31"/>
                  </a:lnTo>
                  <a:lnTo>
                    <a:pt x="267" y="38"/>
                  </a:lnTo>
                  <a:lnTo>
                    <a:pt x="265" y="39"/>
                  </a:lnTo>
                  <a:lnTo>
                    <a:pt x="265" y="40"/>
                  </a:lnTo>
                  <a:lnTo>
                    <a:pt x="262" y="44"/>
                  </a:lnTo>
                  <a:lnTo>
                    <a:pt x="260" y="46"/>
                  </a:lnTo>
                  <a:lnTo>
                    <a:pt x="257" y="48"/>
                  </a:lnTo>
                  <a:lnTo>
                    <a:pt x="255" y="52"/>
                  </a:lnTo>
                  <a:lnTo>
                    <a:pt x="252" y="53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5" y="55"/>
                  </a:lnTo>
                  <a:lnTo>
                    <a:pt x="243" y="57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8" y="58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32" y="58"/>
                  </a:lnTo>
                  <a:lnTo>
                    <a:pt x="231" y="59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22" y="58"/>
                  </a:lnTo>
                  <a:lnTo>
                    <a:pt x="219" y="57"/>
                  </a:lnTo>
                  <a:lnTo>
                    <a:pt x="218" y="55"/>
                  </a:lnTo>
                  <a:lnTo>
                    <a:pt x="216" y="54"/>
                  </a:lnTo>
                  <a:lnTo>
                    <a:pt x="213" y="54"/>
                  </a:lnTo>
                  <a:lnTo>
                    <a:pt x="203" y="53"/>
                  </a:lnTo>
                  <a:lnTo>
                    <a:pt x="195" y="49"/>
                  </a:lnTo>
                  <a:lnTo>
                    <a:pt x="178" y="51"/>
                  </a:lnTo>
                  <a:lnTo>
                    <a:pt x="174" y="51"/>
                  </a:lnTo>
                  <a:lnTo>
                    <a:pt x="171" y="49"/>
                  </a:lnTo>
                  <a:lnTo>
                    <a:pt x="160" y="45"/>
                  </a:lnTo>
                  <a:lnTo>
                    <a:pt x="158" y="44"/>
                  </a:lnTo>
                  <a:lnTo>
                    <a:pt x="154" y="45"/>
                  </a:lnTo>
                  <a:lnTo>
                    <a:pt x="151" y="48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34" y="49"/>
                  </a:lnTo>
                  <a:lnTo>
                    <a:pt x="108" y="42"/>
                  </a:lnTo>
                  <a:lnTo>
                    <a:pt x="104" y="41"/>
                  </a:lnTo>
                  <a:lnTo>
                    <a:pt x="102" y="40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85" y="36"/>
                  </a:lnTo>
                  <a:lnTo>
                    <a:pt x="73" y="36"/>
                  </a:lnTo>
                  <a:lnTo>
                    <a:pt x="66" y="36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3" y="41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6" y="35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9" y="13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6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10" y="71"/>
                  </a:lnTo>
                  <a:lnTo>
                    <a:pt x="11" y="75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6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7" y="100"/>
                  </a:lnTo>
                  <a:lnTo>
                    <a:pt x="40" y="103"/>
                  </a:lnTo>
                  <a:lnTo>
                    <a:pt x="40" y="104"/>
                  </a:lnTo>
                  <a:lnTo>
                    <a:pt x="42" y="105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7"/>
                  </a:lnTo>
                  <a:lnTo>
                    <a:pt x="47" y="109"/>
                  </a:lnTo>
                  <a:lnTo>
                    <a:pt x="46" y="112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4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0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6" y="139"/>
                  </a:lnTo>
                  <a:lnTo>
                    <a:pt x="23" y="139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43"/>
                  </a:lnTo>
                  <a:lnTo>
                    <a:pt x="8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7" y="151"/>
                  </a:lnTo>
                  <a:lnTo>
                    <a:pt x="8" y="152"/>
                  </a:lnTo>
                  <a:lnTo>
                    <a:pt x="9" y="153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7" y="158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9" y="174"/>
                  </a:lnTo>
                  <a:lnTo>
                    <a:pt x="11" y="176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7"/>
                  </a:lnTo>
                  <a:lnTo>
                    <a:pt x="10" y="188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4" y="195"/>
                  </a:lnTo>
                  <a:lnTo>
                    <a:pt x="3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7" y="207"/>
                  </a:lnTo>
                  <a:lnTo>
                    <a:pt x="9" y="209"/>
                  </a:lnTo>
                  <a:lnTo>
                    <a:pt x="10" y="211"/>
                  </a:lnTo>
                  <a:lnTo>
                    <a:pt x="11" y="213"/>
                  </a:lnTo>
                  <a:lnTo>
                    <a:pt x="13" y="215"/>
                  </a:lnTo>
                  <a:lnTo>
                    <a:pt x="20" y="220"/>
                  </a:lnTo>
                  <a:lnTo>
                    <a:pt x="21" y="220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4"/>
                  </a:lnTo>
                  <a:lnTo>
                    <a:pt x="32" y="226"/>
                  </a:lnTo>
                  <a:lnTo>
                    <a:pt x="33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6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7" y="230"/>
                  </a:lnTo>
                  <a:lnTo>
                    <a:pt x="37" y="231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1" y="242"/>
                  </a:lnTo>
                  <a:lnTo>
                    <a:pt x="42" y="246"/>
                  </a:lnTo>
                  <a:lnTo>
                    <a:pt x="43" y="250"/>
                  </a:lnTo>
                  <a:lnTo>
                    <a:pt x="45" y="250"/>
                  </a:lnTo>
                  <a:lnTo>
                    <a:pt x="45" y="252"/>
                  </a:lnTo>
                  <a:lnTo>
                    <a:pt x="47" y="252"/>
                  </a:lnTo>
                  <a:lnTo>
                    <a:pt x="48" y="252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48" y="259"/>
                  </a:lnTo>
                  <a:lnTo>
                    <a:pt x="47" y="261"/>
                  </a:lnTo>
                  <a:lnTo>
                    <a:pt x="47" y="262"/>
                  </a:lnTo>
                  <a:lnTo>
                    <a:pt x="46" y="263"/>
                  </a:lnTo>
                  <a:lnTo>
                    <a:pt x="45" y="265"/>
                  </a:lnTo>
                  <a:lnTo>
                    <a:pt x="43" y="265"/>
                  </a:lnTo>
                  <a:lnTo>
                    <a:pt x="43" y="266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9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43" y="274"/>
                  </a:lnTo>
                  <a:lnTo>
                    <a:pt x="43" y="275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5" y="285"/>
                  </a:lnTo>
                  <a:lnTo>
                    <a:pt x="43" y="286"/>
                  </a:lnTo>
                  <a:lnTo>
                    <a:pt x="43" y="287"/>
                  </a:lnTo>
                  <a:lnTo>
                    <a:pt x="43" y="289"/>
                  </a:lnTo>
                  <a:lnTo>
                    <a:pt x="45" y="292"/>
                  </a:lnTo>
                  <a:lnTo>
                    <a:pt x="43" y="293"/>
                  </a:lnTo>
                  <a:lnTo>
                    <a:pt x="42" y="295"/>
                  </a:lnTo>
                  <a:lnTo>
                    <a:pt x="56" y="296"/>
                  </a:lnTo>
                  <a:lnTo>
                    <a:pt x="60" y="296"/>
                  </a:lnTo>
                  <a:lnTo>
                    <a:pt x="61" y="296"/>
                  </a:lnTo>
                  <a:lnTo>
                    <a:pt x="62" y="295"/>
                  </a:lnTo>
                  <a:lnTo>
                    <a:pt x="63" y="294"/>
                  </a:lnTo>
                  <a:lnTo>
                    <a:pt x="63" y="292"/>
                  </a:lnTo>
                  <a:lnTo>
                    <a:pt x="65" y="291"/>
                  </a:lnTo>
                  <a:lnTo>
                    <a:pt x="66" y="289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1" y="289"/>
                  </a:lnTo>
                  <a:lnTo>
                    <a:pt x="72" y="291"/>
                  </a:lnTo>
                  <a:lnTo>
                    <a:pt x="73" y="292"/>
                  </a:lnTo>
                  <a:lnTo>
                    <a:pt x="74" y="291"/>
                  </a:lnTo>
                  <a:lnTo>
                    <a:pt x="75" y="291"/>
                  </a:lnTo>
                  <a:lnTo>
                    <a:pt x="78" y="288"/>
                  </a:lnTo>
                  <a:lnTo>
                    <a:pt x="79" y="288"/>
                  </a:lnTo>
                  <a:lnTo>
                    <a:pt x="86" y="288"/>
                  </a:lnTo>
                  <a:lnTo>
                    <a:pt x="91" y="291"/>
                  </a:lnTo>
                  <a:lnTo>
                    <a:pt x="93" y="291"/>
                  </a:lnTo>
                  <a:lnTo>
                    <a:pt x="94" y="291"/>
                  </a:lnTo>
                  <a:lnTo>
                    <a:pt x="97" y="288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8"/>
                  </a:lnTo>
                  <a:lnTo>
                    <a:pt x="105" y="288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5"/>
                  </a:lnTo>
                  <a:lnTo>
                    <a:pt x="111" y="285"/>
                  </a:lnTo>
                  <a:lnTo>
                    <a:pt x="112" y="283"/>
                  </a:lnTo>
                  <a:lnTo>
                    <a:pt x="113" y="283"/>
                  </a:lnTo>
                  <a:lnTo>
                    <a:pt x="114" y="281"/>
                  </a:lnTo>
                  <a:lnTo>
                    <a:pt x="115" y="281"/>
                  </a:lnTo>
                  <a:lnTo>
                    <a:pt x="119" y="285"/>
                  </a:lnTo>
                  <a:lnTo>
                    <a:pt x="120" y="285"/>
                  </a:lnTo>
                  <a:lnTo>
                    <a:pt x="121" y="282"/>
                  </a:lnTo>
                  <a:lnTo>
                    <a:pt x="122" y="282"/>
                  </a:lnTo>
                  <a:lnTo>
                    <a:pt x="122" y="281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6" y="282"/>
                  </a:lnTo>
                  <a:lnTo>
                    <a:pt x="126" y="281"/>
                  </a:lnTo>
                  <a:lnTo>
                    <a:pt x="126" y="279"/>
                  </a:lnTo>
                  <a:lnTo>
                    <a:pt x="126" y="275"/>
                  </a:lnTo>
                  <a:lnTo>
                    <a:pt x="128" y="274"/>
                  </a:lnTo>
                  <a:lnTo>
                    <a:pt x="132" y="274"/>
                  </a:lnTo>
                  <a:lnTo>
                    <a:pt x="134" y="275"/>
                  </a:lnTo>
                  <a:lnTo>
                    <a:pt x="134" y="276"/>
                  </a:lnTo>
                  <a:lnTo>
                    <a:pt x="135" y="276"/>
                  </a:lnTo>
                  <a:lnTo>
                    <a:pt x="137" y="274"/>
                  </a:lnTo>
                  <a:lnTo>
                    <a:pt x="138" y="273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1" y="272"/>
                  </a:lnTo>
                  <a:lnTo>
                    <a:pt x="141" y="273"/>
                  </a:lnTo>
                  <a:lnTo>
                    <a:pt x="144" y="274"/>
                  </a:lnTo>
                  <a:lnTo>
                    <a:pt x="144" y="275"/>
                  </a:lnTo>
                  <a:lnTo>
                    <a:pt x="144" y="276"/>
                  </a:lnTo>
                  <a:lnTo>
                    <a:pt x="145" y="276"/>
                  </a:lnTo>
                  <a:lnTo>
                    <a:pt x="145" y="275"/>
                  </a:lnTo>
                  <a:lnTo>
                    <a:pt x="146" y="275"/>
                  </a:lnTo>
                  <a:lnTo>
                    <a:pt x="148" y="276"/>
                  </a:lnTo>
                  <a:lnTo>
                    <a:pt x="148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6" y="275"/>
                  </a:lnTo>
                  <a:lnTo>
                    <a:pt x="157" y="273"/>
                  </a:lnTo>
                  <a:lnTo>
                    <a:pt x="159" y="272"/>
                  </a:lnTo>
                  <a:lnTo>
                    <a:pt x="160" y="272"/>
                  </a:lnTo>
                  <a:lnTo>
                    <a:pt x="163" y="273"/>
                  </a:lnTo>
                  <a:lnTo>
                    <a:pt x="164" y="275"/>
                  </a:lnTo>
                  <a:lnTo>
                    <a:pt x="164" y="279"/>
                  </a:lnTo>
                  <a:lnTo>
                    <a:pt x="164" y="280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6" y="281"/>
                  </a:lnTo>
                  <a:lnTo>
                    <a:pt x="166" y="282"/>
                  </a:lnTo>
                  <a:lnTo>
                    <a:pt x="166" y="283"/>
                  </a:lnTo>
                  <a:lnTo>
                    <a:pt x="167" y="285"/>
                  </a:lnTo>
                  <a:lnTo>
                    <a:pt x="169" y="286"/>
                  </a:lnTo>
                  <a:lnTo>
                    <a:pt x="170" y="285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7"/>
                  </a:lnTo>
                  <a:lnTo>
                    <a:pt x="174" y="287"/>
                  </a:lnTo>
                  <a:lnTo>
                    <a:pt x="176" y="288"/>
                  </a:lnTo>
                  <a:lnTo>
                    <a:pt x="178" y="292"/>
                  </a:lnTo>
                  <a:lnTo>
                    <a:pt x="180" y="293"/>
                  </a:lnTo>
                  <a:lnTo>
                    <a:pt x="182" y="294"/>
                  </a:lnTo>
                  <a:lnTo>
                    <a:pt x="183" y="292"/>
                  </a:lnTo>
                  <a:lnTo>
                    <a:pt x="183" y="291"/>
                  </a:lnTo>
                  <a:lnTo>
                    <a:pt x="183" y="289"/>
                  </a:lnTo>
                  <a:lnTo>
                    <a:pt x="185" y="288"/>
                  </a:lnTo>
                  <a:lnTo>
                    <a:pt x="187" y="288"/>
                  </a:lnTo>
                  <a:lnTo>
                    <a:pt x="189" y="288"/>
                  </a:lnTo>
                  <a:lnTo>
                    <a:pt x="191" y="289"/>
                  </a:lnTo>
                  <a:lnTo>
                    <a:pt x="203" y="295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6"/>
                  </a:lnTo>
                  <a:lnTo>
                    <a:pt x="209" y="296"/>
                  </a:lnTo>
                  <a:lnTo>
                    <a:pt x="210" y="298"/>
                  </a:lnTo>
                  <a:lnTo>
                    <a:pt x="213" y="302"/>
                  </a:lnTo>
                  <a:lnTo>
                    <a:pt x="215" y="304"/>
                  </a:lnTo>
                  <a:lnTo>
                    <a:pt x="217" y="304"/>
                  </a:lnTo>
                  <a:lnTo>
                    <a:pt x="218" y="304"/>
                  </a:lnTo>
                  <a:lnTo>
                    <a:pt x="230" y="299"/>
                  </a:lnTo>
                  <a:lnTo>
                    <a:pt x="232" y="299"/>
                  </a:lnTo>
                  <a:lnTo>
                    <a:pt x="234" y="299"/>
                  </a:lnTo>
                  <a:lnTo>
                    <a:pt x="235" y="299"/>
                  </a:lnTo>
                  <a:lnTo>
                    <a:pt x="236" y="299"/>
                  </a:lnTo>
                  <a:lnTo>
                    <a:pt x="236" y="298"/>
                  </a:lnTo>
                  <a:lnTo>
                    <a:pt x="237" y="296"/>
                  </a:lnTo>
                  <a:lnTo>
                    <a:pt x="238" y="296"/>
                  </a:lnTo>
                  <a:lnTo>
                    <a:pt x="245" y="296"/>
                  </a:lnTo>
                  <a:lnTo>
                    <a:pt x="248" y="298"/>
                  </a:lnTo>
                  <a:lnTo>
                    <a:pt x="249" y="298"/>
                  </a:lnTo>
                  <a:lnTo>
                    <a:pt x="250" y="298"/>
                  </a:lnTo>
                  <a:lnTo>
                    <a:pt x="250" y="296"/>
                  </a:lnTo>
                  <a:lnTo>
                    <a:pt x="251" y="296"/>
                  </a:lnTo>
                  <a:lnTo>
                    <a:pt x="252" y="296"/>
                  </a:lnTo>
                  <a:lnTo>
                    <a:pt x="254" y="296"/>
                  </a:lnTo>
                  <a:lnTo>
                    <a:pt x="256" y="294"/>
                  </a:lnTo>
                  <a:lnTo>
                    <a:pt x="257" y="294"/>
                  </a:lnTo>
                  <a:lnTo>
                    <a:pt x="258" y="295"/>
                  </a:lnTo>
                  <a:lnTo>
                    <a:pt x="261" y="296"/>
                  </a:lnTo>
                  <a:lnTo>
                    <a:pt x="263" y="296"/>
                  </a:lnTo>
                  <a:lnTo>
                    <a:pt x="264" y="296"/>
                  </a:lnTo>
                  <a:lnTo>
                    <a:pt x="265" y="296"/>
                  </a:lnTo>
                  <a:lnTo>
                    <a:pt x="267" y="296"/>
                  </a:lnTo>
                  <a:lnTo>
                    <a:pt x="268" y="296"/>
                  </a:lnTo>
                  <a:lnTo>
                    <a:pt x="269" y="296"/>
                  </a:lnTo>
                  <a:lnTo>
                    <a:pt x="270" y="296"/>
                  </a:lnTo>
                  <a:lnTo>
                    <a:pt x="273" y="294"/>
                  </a:lnTo>
                  <a:lnTo>
                    <a:pt x="274" y="294"/>
                  </a:lnTo>
                  <a:lnTo>
                    <a:pt x="280" y="293"/>
                  </a:lnTo>
                  <a:lnTo>
                    <a:pt x="281" y="293"/>
                  </a:lnTo>
                  <a:lnTo>
                    <a:pt x="282" y="291"/>
                  </a:lnTo>
                  <a:lnTo>
                    <a:pt x="282" y="288"/>
                  </a:lnTo>
                  <a:lnTo>
                    <a:pt x="283" y="286"/>
                  </a:lnTo>
                  <a:lnTo>
                    <a:pt x="283" y="285"/>
                  </a:lnTo>
                  <a:lnTo>
                    <a:pt x="284" y="285"/>
                  </a:lnTo>
                  <a:lnTo>
                    <a:pt x="284" y="283"/>
                  </a:lnTo>
                  <a:lnTo>
                    <a:pt x="283" y="282"/>
                  </a:lnTo>
                  <a:lnTo>
                    <a:pt x="282" y="280"/>
                  </a:lnTo>
                  <a:lnTo>
                    <a:pt x="282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3" y="276"/>
                  </a:lnTo>
                  <a:lnTo>
                    <a:pt x="283" y="275"/>
                  </a:lnTo>
                  <a:lnTo>
                    <a:pt x="283" y="273"/>
                  </a:lnTo>
                  <a:lnTo>
                    <a:pt x="282" y="273"/>
                  </a:lnTo>
                  <a:lnTo>
                    <a:pt x="282" y="273"/>
                  </a:lnTo>
                  <a:lnTo>
                    <a:pt x="282" y="272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1" y="268"/>
                  </a:lnTo>
                  <a:lnTo>
                    <a:pt x="281" y="267"/>
                  </a:lnTo>
                  <a:lnTo>
                    <a:pt x="280" y="266"/>
                  </a:lnTo>
                  <a:lnTo>
                    <a:pt x="278" y="266"/>
                  </a:lnTo>
                  <a:lnTo>
                    <a:pt x="277" y="265"/>
                  </a:lnTo>
                  <a:lnTo>
                    <a:pt x="276" y="265"/>
                  </a:lnTo>
                  <a:lnTo>
                    <a:pt x="276" y="263"/>
                  </a:lnTo>
                  <a:lnTo>
                    <a:pt x="276" y="262"/>
                  </a:lnTo>
                  <a:lnTo>
                    <a:pt x="276" y="261"/>
                  </a:lnTo>
                  <a:lnTo>
                    <a:pt x="276" y="260"/>
                  </a:lnTo>
                  <a:lnTo>
                    <a:pt x="276" y="257"/>
                  </a:lnTo>
                  <a:lnTo>
                    <a:pt x="277" y="257"/>
                  </a:lnTo>
                  <a:lnTo>
                    <a:pt x="278" y="257"/>
                  </a:lnTo>
                  <a:lnTo>
                    <a:pt x="281" y="255"/>
                  </a:lnTo>
                  <a:lnTo>
                    <a:pt x="282" y="255"/>
                  </a:lnTo>
                  <a:lnTo>
                    <a:pt x="286" y="255"/>
                  </a:lnTo>
                  <a:lnTo>
                    <a:pt x="287" y="253"/>
                  </a:lnTo>
                  <a:lnTo>
                    <a:pt x="288" y="253"/>
                  </a:lnTo>
                  <a:lnTo>
                    <a:pt x="289" y="254"/>
                  </a:lnTo>
                  <a:lnTo>
                    <a:pt x="291" y="256"/>
                  </a:lnTo>
                  <a:lnTo>
                    <a:pt x="294" y="257"/>
                  </a:lnTo>
                  <a:lnTo>
                    <a:pt x="296" y="256"/>
                  </a:lnTo>
                  <a:lnTo>
                    <a:pt x="296" y="255"/>
                  </a:lnTo>
                  <a:lnTo>
                    <a:pt x="295" y="254"/>
                  </a:lnTo>
                  <a:lnTo>
                    <a:pt x="295" y="252"/>
                  </a:lnTo>
                  <a:lnTo>
                    <a:pt x="296" y="249"/>
                  </a:lnTo>
                  <a:lnTo>
                    <a:pt x="300" y="246"/>
                  </a:lnTo>
                  <a:lnTo>
                    <a:pt x="308" y="247"/>
                  </a:lnTo>
                  <a:lnTo>
                    <a:pt x="310" y="246"/>
                  </a:lnTo>
                  <a:lnTo>
                    <a:pt x="312" y="243"/>
                  </a:lnTo>
                  <a:lnTo>
                    <a:pt x="312" y="242"/>
                  </a:lnTo>
                  <a:lnTo>
                    <a:pt x="313" y="240"/>
                  </a:lnTo>
                  <a:lnTo>
                    <a:pt x="313" y="240"/>
                  </a:lnTo>
                  <a:lnTo>
                    <a:pt x="313" y="239"/>
                  </a:lnTo>
                  <a:lnTo>
                    <a:pt x="313" y="237"/>
                  </a:lnTo>
                  <a:lnTo>
                    <a:pt x="312" y="236"/>
                  </a:lnTo>
                  <a:lnTo>
                    <a:pt x="313" y="235"/>
                  </a:lnTo>
                  <a:lnTo>
                    <a:pt x="315" y="233"/>
                  </a:lnTo>
                  <a:lnTo>
                    <a:pt x="316" y="231"/>
                  </a:lnTo>
                  <a:lnTo>
                    <a:pt x="317" y="231"/>
                  </a:lnTo>
                  <a:lnTo>
                    <a:pt x="326" y="233"/>
                  </a:lnTo>
                  <a:lnTo>
                    <a:pt x="327" y="233"/>
                  </a:lnTo>
                  <a:lnTo>
                    <a:pt x="328" y="231"/>
                  </a:lnTo>
                  <a:lnTo>
                    <a:pt x="329" y="230"/>
                  </a:lnTo>
                  <a:lnTo>
                    <a:pt x="330" y="230"/>
                  </a:lnTo>
                  <a:lnTo>
                    <a:pt x="333" y="231"/>
                  </a:lnTo>
                  <a:lnTo>
                    <a:pt x="334" y="231"/>
                  </a:lnTo>
                  <a:lnTo>
                    <a:pt x="335" y="230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28"/>
                  </a:lnTo>
                  <a:lnTo>
                    <a:pt x="342" y="228"/>
                  </a:lnTo>
                  <a:lnTo>
                    <a:pt x="342" y="226"/>
                  </a:lnTo>
                  <a:lnTo>
                    <a:pt x="343" y="226"/>
                  </a:lnTo>
                  <a:lnTo>
                    <a:pt x="345" y="224"/>
                  </a:lnTo>
                  <a:lnTo>
                    <a:pt x="346" y="223"/>
                  </a:lnTo>
                  <a:lnTo>
                    <a:pt x="348" y="221"/>
                  </a:lnTo>
                  <a:lnTo>
                    <a:pt x="349" y="220"/>
                  </a:lnTo>
                  <a:lnTo>
                    <a:pt x="350" y="220"/>
                  </a:lnTo>
                  <a:lnTo>
                    <a:pt x="353" y="220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8" y="222"/>
                  </a:lnTo>
                  <a:lnTo>
                    <a:pt x="360" y="222"/>
                  </a:lnTo>
                  <a:lnTo>
                    <a:pt x="360" y="221"/>
                  </a:lnTo>
                  <a:lnTo>
                    <a:pt x="362" y="218"/>
                  </a:lnTo>
                  <a:lnTo>
                    <a:pt x="365" y="217"/>
                  </a:lnTo>
                  <a:lnTo>
                    <a:pt x="367" y="218"/>
                  </a:lnTo>
                  <a:lnTo>
                    <a:pt x="368" y="220"/>
                  </a:lnTo>
                  <a:lnTo>
                    <a:pt x="371" y="222"/>
                  </a:lnTo>
                  <a:lnTo>
                    <a:pt x="374" y="227"/>
                  </a:lnTo>
                  <a:lnTo>
                    <a:pt x="375" y="229"/>
                  </a:lnTo>
                  <a:lnTo>
                    <a:pt x="378" y="230"/>
                  </a:lnTo>
                  <a:lnTo>
                    <a:pt x="384" y="234"/>
                  </a:lnTo>
                  <a:lnTo>
                    <a:pt x="385" y="235"/>
                  </a:lnTo>
                  <a:lnTo>
                    <a:pt x="386" y="237"/>
                  </a:lnTo>
                  <a:lnTo>
                    <a:pt x="387" y="239"/>
                  </a:lnTo>
                  <a:lnTo>
                    <a:pt x="388" y="237"/>
                  </a:lnTo>
                  <a:lnTo>
                    <a:pt x="388" y="236"/>
                  </a:lnTo>
                  <a:lnTo>
                    <a:pt x="387" y="236"/>
                  </a:lnTo>
                  <a:lnTo>
                    <a:pt x="389" y="235"/>
                  </a:lnTo>
                  <a:lnTo>
                    <a:pt x="391" y="234"/>
                  </a:lnTo>
                  <a:lnTo>
                    <a:pt x="391" y="235"/>
                  </a:lnTo>
                  <a:lnTo>
                    <a:pt x="392" y="235"/>
                  </a:lnTo>
                  <a:lnTo>
                    <a:pt x="392" y="234"/>
                  </a:lnTo>
                  <a:lnTo>
                    <a:pt x="392" y="233"/>
                  </a:lnTo>
                  <a:lnTo>
                    <a:pt x="397" y="231"/>
                  </a:lnTo>
                  <a:lnTo>
                    <a:pt x="400" y="231"/>
                  </a:lnTo>
                  <a:lnTo>
                    <a:pt x="404" y="234"/>
                  </a:lnTo>
                  <a:lnTo>
                    <a:pt x="405" y="234"/>
                  </a:lnTo>
                  <a:lnTo>
                    <a:pt x="406" y="234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6" y="229"/>
                  </a:lnTo>
                  <a:lnTo>
                    <a:pt x="407" y="229"/>
                  </a:lnTo>
                  <a:lnTo>
                    <a:pt x="410" y="228"/>
                  </a:lnTo>
                  <a:lnTo>
                    <a:pt x="412" y="229"/>
                  </a:lnTo>
                  <a:lnTo>
                    <a:pt x="414" y="230"/>
                  </a:lnTo>
                  <a:lnTo>
                    <a:pt x="419" y="230"/>
                  </a:lnTo>
                  <a:lnTo>
                    <a:pt x="420" y="230"/>
                  </a:lnTo>
                  <a:lnTo>
                    <a:pt x="423" y="231"/>
                  </a:lnTo>
                  <a:lnTo>
                    <a:pt x="423" y="230"/>
                  </a:lnTo>
                  <a:lnTo>
                    <a:pt x="423" y="229"/>
                  </a:lnTo>
                  <a:lnTo>
                    <a:pt x="423" y="227"/>
                  </a:lnTo>
                  <a:lnTo>
                    <a:pt x="423" y="226"/>
                  </a:lnTo>
                  <a:lnTo>
                    <a:pt x="421" y="224"/>
                  </a:lnTo>
                  <a:lnTo>
                    <a:pt x="421" y="223"/>
                  </a:lnTo>
                  <a:lnTo>
                    <a:pt x="420" y="223"/>
                  </a:lnTo>
                  <a:lnTo>
                    <a:pt x="420" y="222"/>
                  </a:lnTo>
                  <a:lnTo>
                    <a:pt x="420" y="221"/>
                  </a:lnTo>
                  <a:lnTo>
                    <a:pt x="419" y="220"/>
                  </a:lnTo>
                  <a:lnTo>
                    <a:pt x="418" y="218"/>
                  </a:lnTo>
                  <a:lnTo>
                    <a:pt x="414" y="215"/>
                  </a:lnTo>
                  <a:lnTo>
                    <a:pt x="412" y="213"/>
                  </a:lnTo>
                  <a:lnTo>
                    <a:pt x="412" y="211"/>
                  </a:lnTo>
                  <a:lnTo>
                    <a:pt x="410" y="211"/>
                  </a:lnTo>
                  <a:lnTo>
                    <a:pt x="410" y="210"/>
                  </a:lnTo>
                  <a:lnTo>
                    <a:pt x="408" y="209"/>
                  </a:lnTo>
                  <a:lnTo>
                    <a:pt x="407" y="208"/>
                  </a:lnTo>
                  <a:lnTo>
                    <a:pt x="407" y="207"/>
                  </a:lnTo>
                  <a:lnTo>
                    <a:pt x="406" y="207"/>
                  </a:lnTo>
                  <a:lnTo>
                    <a:pt x="404" y="204"/>
                  </a:lnTo>
                  <a:lnTo>
                    <a:pt x="402" y="202"/>
                  </a:lnTo>
                  <a:lnTo>
                    <a:pt x="402" y="201"/>
                  </a:lnTo>
                  <a:lnTo>
                    <a:pt x="402" y="198"/>
                  </a:lnTo>
                  <a:lnTo>
                    <a:pt x="405" y="197"/>
                  </a:lnTo>
                  <a:lnTo>
                    <a:pt x="404" y="196"/>
                  </a:lnTo>
                  <a:lnTo>
                    <a:pt x="404" y="195"/>
                  </a:lnTo>
                  <a:lnTo>
                    <a:pt x="404" y="194"/>
                  </a:lnTo>
                  <a:lnTo>
                    <a:pt x="402" y="194"/>
                  </a:lnTo>
                  <a:lnTo>
                    <a:pt x="401" y="194"/>
                  </a:lnTo>
                  <a:lnTo>
                    <a:pt x="400" y="194"/>
                  </a:lnTo>
                  <a:lnTo>
                    <a:pt x="399" y="192"/>
                  </a:lnTo>
                  <a:lnTo>
                    <a:pt x="399" y="191"/>
                  </a:lnTo>
                  <a:lnTo>
                    <a:pt x="399" y="190"/>
                  </a:lnTo>
                  <a:lnTo>
                    <a:pt x="399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8" y="185"/>
                  </a:lnTo>
                  <a:lnTo>
                    <a:pt x="398" y="184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4" y="184"/>
                  </a:lnTo>
                  <a:lnTo>
                    <a:pt x="394" y="183"/>
                  </a:lnTo>
                  <a:lnTo>
                    <a:pt x="394" y="182"/>
                  </a:lnTo>
                  <a:lnTo>
                    <a:pt x="393" y="183"/>
                  </a:lnTo>
                  <a:lnTo>
                    <a:pt x="392" y="183"/>
                  </a:lnTo>
                  <a:lnTo>
                    <a:pt x="391" y="183"/>
                  </a:lnTo>
                  <a:lnTo>
                    <a:pt x="389" y="182"/>
                  </a:lnTo>
                  <a:lnTo>
                    <a:pt x="388" y="183"/>
                  </a:lnTo>
                  <a:lnTo>
                    <a:pt x="387" y="182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5" y="183"/>
                  </a:lnTo>
                  <a:lnTo>
                    <a:pt x="384" y="183"/>
                  </a:lnTo>
                  <a:lnTo>
                    <a:pt x="381" y="182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80" y="183"/>
                  </a:lnTo>
                  <a:lnTo>
                    <a:pt x="381" y="183"/>
                  </a:lnTo>
                  <a:lnTo>
                    <a:pt x="380" y="182"/>
                  </a:lnTo>
                  <a:lnTo>
                    <a:pt x="380" y="179"/>
                  </a:lnTo>
                  <a:lnTo>
                    <a:pt x="381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4" y="175"/>
                  </a:lnTo>
                  <a:lnTo>
                    <a:pt x="385" y="172"/>
                  </a:lnTo>
                  <a:lnTo>
                    <a:pt x="387" y="171"/>
                  </a:lnTo>
                  <a:lnTo>
                    <a:pt x="394" y="171"/>
                  </a:lnTo>
                  <a:lnTo>
                    <a:pt x="395" y="171"/>
                  </a:lnTo>
                  <a:lnTo>
                    <a:pt x="394" y="170"/>
                  </a:lnTo>
                  <a:lnTo>
                    <a:pt x="394" y="168"/>
                  </a:lnTo>
                  <a:lnTo>
                    <a:pt x="393" y="164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9" y="162"/>
                  </a:lnTo>
                  <a:lnTo>
                    <a:pt x="401" y="161"/>
                  </a:lnTo>
                  <a:lnTo>
                    <a:pt x="400" y="161"/>
                  </a:lnTo>
                  <a:lnTo>
                    <a:pt x="399" y="159"/>
                  </a:lnTo>
                  <a:lnTo>
                    <a:pt x="399" y="158"/>
                  </a:lnTo>
                  <a:lnTo>
                    <a:pt x="399" y="157"/>
                  </a:lnTo>
                  <a:lnTo>
                    <a:pt x="400" y="156"/>
                  </a:lnTo>
                  <a:lnTo>
                    <a:pt x="401" y="155"/>
                  </a:lnTo>
                  <a:lnTo>
                    <a:pt x="405" y="155"/>
                  </a:lnTo>
                  <a:lnTo>
                    <a:pt x="408" y="156"/>
                  </a:lnTo>
                  <a:lnTo>
                    <a:pt x="413" y="156"/>
                  </a:lnTo>
                  <a:lnTo>
                    <a:pt x="413" y="155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6"/>
                  </a:lnTo>
                  <a:lnTo>
                    <a:pt x="412" y="144"/>
                  </a:lnTo>
                  <a:lnTo>
                    <a:pt x="412" y="143"/>
                  </a:lnTo>
                  <a:lnTo>
                    <a:pt x="414" y="142"/>
                  </a:lnTo>
                  <a:lnTo>
                    <a:pt x="413" y="139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2" y="126"/>
                  </a:lnTo>
                  <a:lnTo>
                    <a:pt x="412" y="124"/>
                  </a:lnTo>
                  <a:lnTo>
                    <a:pt x="413" y="123"/>
                  </a:lnTo>
                  <a:lnTo>
                    <a:pt x="413" y="122"/>
                  </a:lnTo>
                  <a:lnTo>
                    <a:pt x="414" y="122"/>
                  </a:lnTo>
                  <a:lnTo>
                    <a:pt x="414" y="120"/>
                  </a:lnTo>
                  <a:lnTo>
                    <a:pt x="415" y="116"/>
                  </a:lnTo>
                  <a:lnTo>
                    <a:pt x="417" y="111"/>
                  </a:lnTo>
                  <a:lnTo>
                    <a:pt x="417" y="110"/>
                  </a:lnTo>
                  <a:lnTo>
                    <a:pt x="417" y="109"/>
                  </a:lnTo>
                  <a:lnTo>
                    <a:pt x="414" y="106"/>
                  </a:lnTo>
                  <a:lnTo>
                    <a:pt x="415" y="106"/>
                  </a:lnTo>
                  <a:lnTo>
                    <a:pt x="415" y="105"/>
                  </a:lnTo>
                  <a:lnTo>
                    <a:pt x="421" y="104"/>
                  </a:lnTo>
                  <a:lnTo>
                    <a:pt x="423" y="103"/>
                  </a:lnTo>
                  <a:lnTo>
                    <a:pt x="424" y="100"/>
                  </a:lnTo>
                  <a:lnTo>
                    <a:pt x="427" y="91"/>
                  </a:lnTo>
                  <a:lnTo>
                    <a:pt x="427" y="90"/>
                  </a:lnTo>
                  <a:lnTo>
                    <a:pt x="430" y="87"/>
                  </a:lnTo>
                  <a:lnTo>
                    <a:pt x="432" y="85"/>
                  </a:lnTo>
                  <a:lnTo>
                    <a:pt x="434" y="85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4" y="84"/>
                  </a:lnTo>
                  <a:lnTo>
                    <a:pt x="445" y="83"/>
                  </a:lnTo>
                  <a:lnTo>
                    <a:pt x="449" y="84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2" y="86"/>
                  </a:lnTo>
                  <a:lnTo>
                    <a:pt x="454" y="88"/>
                  </a:lnTo>
                  <a:lnTo>
                    <a:pt x="456" y="90"/>
                  </a:lnTo>
                  <a:lnTo>
                    <a:pt x="456" y="87"/>
                  </a:lnTo>
                  <a:lnTo>
                    <a:pt x="456" y="86"/>
                  </a:lnTo>
                  <a:lnTo>
                    <a:pt x="457" y="85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3" y="80"/>
                  </a:lnTo>
                  <a:lnTo>
                    <a:pt x="464" y="78"/>
                  </a:lnTo>
                  <a:lnTo>
                    <a:pt x="465" y="74"/>
                  </a:lnTo>
                  <a:lnTo>
                    <a:pt x="466" y="71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4" y="68"/>
                  </a:lnTo>
                  <a:lnTo>
                    <a:pt x="464" y="66"/>
                  </a:lnTo>
                  <a:lnTo>
                    <a:pt x="464" y="65"/>
                  </a:lnTo>
                  <a:lnTo>
                    <a:pt x="464" y="52"/>
                  </a:lnTo>
                  <a:lnTo>
                    <a:pt x="464" y="51"/>
                  </a:lnTo>
                  <a:lnTo>
                    <a:pt x="452" y="51"/>
                  </a:lnTo>
                  <a:lnTo>
                    <a:pt x="437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58">
              <a:extLst>
                <a:ext uri="{FF2B5EF4-FFF2-40B4-BE49-F238E27FC236}">
                  <a16:creationId xmlns:a16="http://schemas.microsoft.com/office/drawing/2014/main" id="{02E531C3-743F-B2C0-16CE-C70C5C90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2840038"/>
              <a:ext cx="417513" cy="525463"/>
            </a:xfrm>
            <a:custGeom>
              <a:avLst/>
              <a:gdLst>
                <a:gd name="T0" fmla="*/ 19 w 263"/>
                <a:gd name="T1" fmla="*/ 28 h 331"/>
                <a:gd name="T2" fmla="*/ 29 w 263"/>
                <a:gd name="T3" fmla="*/ 37 h 331"/>
                <a:gd name="T4" fmla="*/ 31 w 263"/>
                <a:gd name="T5" fmla="*/ 44 h 331"/>
                <a:gd name="T6" fmla="*/ 41 w 263"/>
                <a:gd name="T7" fmla="*/ 57 h 331"/>
                <a:gd name="T8" fmla="*/ 42 w 263"/>
                <a:gd name="T9" fmla="*/ 65 h 331"/>
                <a:gd name="T10" fmla="*/ 49 w 263"/>
                <a:gd name="T11" fmla="*/ 79 h 331"/>
                <a:gd name="T12" fmla="*/ 50 w 263"/>
                <a:gd name="T13" fmla="*/ 90 h 331"/>
                <a:gd name="T14" fmla="*/ 63 w 263"/>
                <a:gd name="T15" fmla="*/ 106 h 331"/>
                <a:gd name="T16" fmla="*/ 72 w 263"/>
                <a:gd name="T17" fmla="*/ 115 h 331"/>
                <a:gd name="T18" fmla="*/ 77 w 263"/>
                <a:gd name="T19" fmla="*/ 131 h 331"/>
                <a:gd name="T20" fmla="*/ 88 w 263"/>
                <a:gd name="T21" fmla="*/ 143 h 331"/>
                <a:gd name="T22" fmla="*/ 96 w 263"/>
                <a:gd name="T23" fmla="*/ 157 h 331"/>
                <a:gd name="T24" fmla="*/ 109 w 263"/>
                <a:gd name="T25" fmla="*/ 169 h 331"/>
                <a:gd name="T26" fmla="*/ 113 w 263"/>
                <a:gd name="T27" fmla="*/ 183 h 331"/>
                <a:gd name="T28" fmla="*/ 121 w 263"/>
                <a:gd name="T29" fmla="*/ 212 h 331"/>
                <a:gd name="T30" fmla="*/ 122 w 263"/>
                <a:gd name="T31" fmla="*/ 228 h 331"/>
                <a:gd name="T32" fmla="*/ 119 w 263"/>
                <a:gd name="T33" fmla="*/ 241 h 331"/>
                <a:gd name="T34" fmla="*/ 111 w 263"/>
                <a:gd name="T35" fmla="*/ 248 h 331"/>
                <a:gd name="T36" fmla="*/ 110 w 263"/>
                <a:gd name="T37" fmla="*/ 266 h 331"/>
                <a:gd name="T38" fmla="*/ 113 w 263"/>
                <a:gd name="T39" fmla="*/ 282 h 331"/>
                <a:gd name="T40" fmla="*/ 115 w 263"/>
                <a:gd name="T41" fmla="*/ 299 h 331"/>
                <a:gd name="T42" fmla="*/ 108 w 263"/>
                <a:gd name="T43" fmla="*/ 318 h 331"/>
                <a:gd name="T44" fmla="*/ 120 w 263"/>
                <a:gd name="T45" fmla="*/ 330 h 331"/>
                <a:gd name="T46" fmla="*/ 143 w 263"/>
                <a:gd name="T47" fmla="*/ 319 h 331"/>
                <a:gd name="T48" fmla="*/ 142 w 263"/>
                <a:gd name="T49" fmla="*/ 305 h 331"/>
                <a:gd name="T50" fmla="*/ 154 w 263"/>
                <a:gd name="T51" fmla="*/ 294 h 331"/>
                <a:gd name="T52" fmla="*/ 173 w 263"/>
                <a:gd name="T53" fmla="*/ 274 h 331"/>
                <a:gd name="T54" fmla="*/ 178 w 263"/>
                <a:gd name="T55" fmla="*/ 249 h 331"/>
                <a:gd name="T56" fmla="*/ 174 w 263"/>
                <a:gd name="T57" fmla="*/ 225 h 331"/>
                <a:gd name="T58" fmla="*/ 193 w 263"/>
                <a:gd name="T59" fmla="*/ 232 h 331"/>
                <a:gd name="T60" fmla="*/ 200 w 263"/>
                <a:gd name="T61" fmla="*/ 225 h 331"/>
                <a:gd name="T62" fmla="*/ 215 w 263"/>
                <a:gd name="T63" fmla="*/ 222 h 331"/>
                <a:gd name="T64" fmla="*/ 220 w 263"/>
                <a:gd name="T65" fmla="*/ 233 h 331"/>
                <a:gd name="T66" fmla="*/ 231 w 263"/>
                <a:gd name="T67" fmla="*/ 228 h 331"/>
                <a:gd name="T68" fmla="*/ 241 w 263"/>
                <a:gd name="T69" fmla="*/ 238 h 331"/>
                <a:gd name="T70" fmla="*/ 259 w 263"/>
                <a:gd name="T71" fmla="*/ 228 h 331"/>
                <a:gd name="T72" fmla="*/ 250 w 263"/>
                <a:gd name="T73" fmla="*/ 220 h 331"/>
                <a:gd name="T74" fmla="*/ 249 w 263"/>
                <a:gd name="T75" fmla="*/ 207 h 331"/>
                <a:gd name="T76" fmla="*/ 249 w 263"/>
                <a:gd name="T77" fmla="*/ 187 h 331"/>
                <a:gd name="T78" fmla="*/ 233 w 263"/>
                <a:gd name="T79" fmla="*/ 181 h 331"/>
                <a:gd name="T80" fmla="*/ 220 w 263"/>
                <a:gd name="T81" fmla="*/ 170 h 331"/>
                <a:gd name="T82" fmla="*/ 220 w 263"/>
                <a:gd name="T83" fmla="*/ 156 h 331"/>
                <a:gd name="T84" fmla="*/ 219 w 263"/>
                <a:gd name="T85" fmla="*/ 152 h 331"/>
                <a:gd name="T86" fmla="*/ 219 w 263"/>
                <a:gd name="T87" fmla="*/ 129 h 331"/>
                <a:gd name="T88" fmla="*/ 208 w 263"/>
                <a:gd name="T89" fmla="*/ 134 h 331"/>
                <a:gd name="T90" fmla="*/ 200 w 263"/>
                <a:gd name="T91" fmla="*/ 123 h 331"/>
                <a:gd name="T92" fmla="*/ 189 w 263"/>
                <a:gd name="T93" fmla="*/ 112 h 331"/>
                <a:gd name="T94" fmla="*/ 195 w 263"/>
                <a:gd name="T95" fmla="*/ 82 h 331"/>
                <a:gd name="T96" fmla="*/ 195 w 263"/>
                <a:gd name="T97" fmla="*/ 70 h 331"/>
                <a:gd name="T98" fmla="*/ 184 w 263"/>
                <a:gd name="T99" fmla="*/ 58 h 331"/>
                <a:gd name="T100" fmla="*/ 166 w 263"/>
                <a:gd name="T101" fmla="*/ 52 h 331"/>
                <a:gd name="T102" fmla="*/ 147 w 263"/>
                <a:gd name="T103" fmla="*/ 38 h 331"/>
                <a:gd name="T104" fmla="*/ 136 w 263"/>
                <a:gd name="T105" fmla="*/ 46 h 331"/>
                <a:gd name="T106" fmla="*/ 129 w 263"/>
                <a:gd name="T107" fmla="*/ 41 h 331"/>
                <a:gd name="T108" fmla="*/ 129 w 263"/>
                <a:gd name="T109" fmla="*/ 28 h 331"/>
                <a:gd name="T110" fmla="*/ 116 w 263"/>
                <a:gd name="T111" fmla="*/ 26 h 331"/>
                <a:gd name="T112" fmla="*/ 102 w 263"/>
                <a:gd name="T113" fmla="*/ 18 h 331"/>
                <a:gd name="T114" fmla="*/ 75 w 263"/>
                <a:gd name="T115" fmla="*/ 4 h 331"/>
                <a:gd name="T116" fmla="*/ 56 w 263"/>
                <a:gd name="T117" fmla="*/ 7 h 331"/>
                <a:gd name="T118" fmla="*/ 31 w 263"/>
                <a:gd name="T119" fmla="*/ 12 h 331"/>
                <a:gd name="T120" fmla="*/ 18 w 263"/>
                <a:gd name="T121" fmla="*/ 12 h 331"/>
                <a:gd name="T122" fmla="*/ 13 w 263"/>
                <a:gd name="T123" fmla="*/ 20 h 331"/>
                <a:gd name="T124" fmla="*/ 4 w 263"/>
                <a:gd name="T125" fmla="*/ 2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331">
                  <a:moveTo>
                    <a:pt x="6" y="24"/>
                  </a:move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2" y="27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3"/>
                  </a:lnTo>
                  <a:lnTo>
                    <a:pt x="25" y="34"/>
                  </a:lnTo>
                  <a:lnTo>
                    <a:pt x="26" y="35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9" y="40"/>
                  </a:lnTo>
                  <a:lnTo>
                    <a:pt x="30" y="41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3" y="61"/>
                  </a:lnTo>
                  <a:lnTo>
                    <a:pt x="43" y="63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4" y="66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4"/>
                  </a:lnTo>
                  <a:lnTo>
                    <a:pt x="46" y="76"/>
                  </a:lnTo>
                  <a:lnTo>
                    <a:pt x="48" y="78"/>
                  </a:lnTo>
                  <a:lnTo>
                    <a:pt x="49" y="79"/>
                  </a:lnTo>
                  <a:lnTo>
                    <a:pt x="49" y="80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1" y="102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2" y="106"/>
                  </a:lnTo>
                  <a:lnTo>
                    <a:pt x="63" y="106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3"/>
                  </a:lnTo>
                  <a:lnTo>
                    <a:pt x="71" y="113"/>
                  </a:lnTo>
                  <a:lnTo>
                    <a:pt x="72" y="115"/>
                  </a:lnTo>
                  <a:lnTo>
                    <a:pt x="74" y="116"/>
                  </a:lnTo>
                  <a:lnTo>
                    <a:pt x="72" y="117"/>
                  </a:lnTo>
                  <a:lnTo>
                    <a:pt x="71" y="118"/>
                  </a:lnTo>
                  <a:lnTo>
                    <a:pt x="71" y="119"/>
                  </a:lnTo>
                  <a:lnTo>
                    <a:pt x="72" y="121"/>
                  </a:lnTo>
                  <a:lnTo>
                    <a:pt x="72" y="124"/>
                  </a:lnTo>
                  <a:lnTo>
                    <a:pt x="74" y="125"/>
                  </a:lnTo>
                  <a:lnTo>
                    <a:pt x="75" y="126"/>
                  </a:lnTo>
                  <a:lnTo>
                    <a:pt x="76" y="131"/>
                  </a:lnTo>
                  <a:lnTo>
                    <a:pt x="77" y="131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41"/>
                  </a:lnTo>
                  <a:lnTo>
                    <a:pt x="88" y="143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9"/>
                  </a:lnTo>
                  <a:lnTo>
                    <a:pt x="89" y="150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6" y="157"/>
                  </a:lnTo>
                  <a:lnTo>
                    <a:pt x="98" y="158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1" y="161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7" y="162"/>
                  </a:lnTo>
                  <a:lnTo>
                    <a:pt x="107" y="163"/>
                  </a:lnTo>
                  <a:lnTo>
                    <a:pt x="108" y="167"/>
                  </a:lnTo>
                  <a:lnTo>
                    <a:pt x="109" y="169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11" y="175"/>
                  </a:lnTo>
                  <a:lnTo>
                    <a:pt x="110" y="176"/>
                  </a:lnTo>
                  <a:lnTo>
                    <a:pt x="111" y="177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3" y="181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3" y="184"/>
                  </a:lnTo>
                  <a:lnTo>
                    <a:pt x="114" y="187"/>
                  </a:lnTo>
                  <a:lnTo>
                    <a:pt x="117" y="191"/>
                  </a:lnTo>
                  <a:lnTo>
                    <a:pt x="117" y="194"/>
                  </a:lnTo>
                  <a:lnTo>
                    <a:pt x="121" y="202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1" y="212"/>
                  </a:lnTo>
                  <a:lnTo>
                    <a:pt x="121" y="213"/>
                  </a:lnTo>
                  <a:lnTo>
                    <a:pt x="121" y="215"/>
                  </a:lnTo>
                  <a:lnTo>
                    <a:pt x="120" y="216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3"/>
                  </a:lnTo>
                  <a:lnTo>
                    <a:pt x="122" y="227"/>
                  </a:lnTo>
                  <a:lnTo>
                    <a:pt x="122" y="228"/>
                  </a:lnTo>
                  <a:lnTo>
                    <a:pt x="121" y="229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0" y="232"/>
                  </a:lnTo>
                  <a:lnTo>
                    <a:pt x="120" y="235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9" y="240"/>
                  </a:lnTo>
                  <a:lnTo>
                    <a:pt x="119" y="241"/>
                  </a:lnTo>
                  <a:lnTo>
                    <a:pt x="117" y="241"/>
                  </a:lnTo>
                  <a:lnTo>
                    <a:pt x="117" y="243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14" y="247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1" y="248"/>
                  </a:lnTo>
                  <a:lnTo>
                    <a:pt x="111" y="249"/>
                  </a:lnTo>
                  <a:lnTo>
                    <a:pt x="113" y="252"/>
                  </a:lnTo>
                  <a:lnTo>
                    <a:pt x="114" y="252"/>
                  </a:lnTo>
                  <a:lnTo>
                    <a:pt x="114" y="253"/>
                  </a:lnTo>
                  <a:lnTo>
                    <a:pt x="114" y="254"/>
                  </a:lnTo>
                  <a:lnTo>
                    <a:pt x="114" y="256"/>
                  </a:lnTo>
                  <a:lnTo>
                    <a:pt x="113" y="259"/>
                  </a:lnTo>
                  <a:lnTo>
                    <a:pt x="111" y="264"/>
                  </a:lnTo>
                  <a:lnTo>
                    <a:pt x="111" y="266"/>
                  </a:lnTo>
                  <a:lnTo>
                    <a:pt x="110" y="266"/>
                  </a:lnTo>
                  <a:lnTo>
                    <a:pt x="110" y="267"/>
                  </a:lnTo>
                  <a:lnTo>
                    <a:pt x="110" y="268"/>
                  </a:lnTo>
                  <a:lnTo>
                    <a:pt x="109" y="272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1" y="279"/>
                  </a:lnTo>
                  <a:lnTo>
                    <a:pt x="111" y="280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82"/>
                  </a:lnTo>
                  <a:lnTo>
                    <a:pt x="113" y="284"/>
                  </a:lnTo>
                  <a:lnTo>
                    <a:pt x="113" y="285"/>
                  </a:lnTo>
                  <a:lnTo>
                    <a:pt x="113" y="286"/>
                  </a:lnTo>
                  <a:lnTo>
                    <a:pt x="113" y="287"/>
                  </a:lnTo>
                  <a:lnTo>
                    <a:pt x="114" y="287"/>
                  </a:lnTo>
                  <a:lnTo>
                    <a:pt x="113" y="288"/>
                  </a:lnTo>
                  <a:lnTo>
                    <a:pt x="111" y="290"/>
                  </a:lnTo>
                  <a:lnTo>
                    <a:pt x="111" y="293"/>
                  </a:lnTo>
                  <a:lnTo>
                    <a:pt x="113" y="297"/>
                  </a:lnTo>
                  <a:lnTo>
                    <a:pt x="115" y="299"/>
                  </a:lnTo>
                  <a:lnTo>
                    <a:pt x="115" y="300"/>
                  </a:lnTo>
                  <a:lnTo>
                    <a:pt x="116" y="310"/>
                  </a:lnTo>
                  <a:lnTo>
                    <a:pt x="116" y="312"/>
                  </a:lnTo>
                  <a:lnTo>
                    <a:pt x="116" y="313"/>
                  </a:lnTo>
                  <a:lnTo>
                    <a:pt x="115" y="313"/>
                  </a:lnTo>
                  <a:lnTo>
                    <a:pt x="113" y="313"/>
                  </a:lnTo>
                  <a:lnTo>
                    <a:pt x="111" y="314"/>
                  </a:lnTo>
                  <a:lnTo>
                    <a:pt x="110" y="316"/>
                  </a:lnTo>
                  <a:lnTo>
                    <a:pt x="109" y="317"/>
                  </a:lnTo>
                  <a:lnTo>
                    <a:pt x="108" y="318"/>
                  </a:lnTo>
                  <a:lnTo>
                    <a:pt x="113" y="320"/>
                  </a:lnTo>
                  <a:lnTo>
                    <a:pt x="114" y="321"/>
                  </a:lnTo>
                  <a:lnTo>
                    <a:pt x="115" y="324"/>
                  </a:lnTo>
                  <a:lnTo>
                    <a:pt x="116" y="324"/>
                  </a:lnTo>
                  <a:lnTo>
                    <a:pt x="116" y="325"/>
                  </a:lnTo>
                  <a:lnTo>
                    <a:pt x="116" y="329"/>
                  </a:lnTo>
                  <a:lnTo>
                    <a:pt x="116" y="330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0" y="330"/>
                  </a:lnTo>
                  <a:lnTo>
                    <a:pt x="120" y="329"/>
                  </a:lnTo>
                  <a:lnTo>
                    <a:pt x="124" y="325"/>
                  </a:lnTo>
                  <a:lnTo>
                    <a:pt x="129" y="326"/>
                  </a:lnTo>
                  <a:lnTo>
                    <a:pt x="135" y="327"/>
                  </a:lnTo>
                  <a:lnTo>
                    <a:pt x="140" y="327"/>
                  </a:lnTo>
                  <a:lnTo>
                    <a:pt x="141" y="327"/>
                  </a:lnTo>
                  <a:lnTo>
                    <a:pt x="141" y="325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3" y="319"/>
                  </a:lnTo>
                  <a:lnTo>
                    <a:pt x="142" y="318"/>
                  </a:lnTo>
                  <a:lnTo>
                    <a:pt x="142" y="316"/>
                  </a:lnTo>
                  <a:lnTo>
                    <a:pt x="142" y="314"/>
                  </a:lnTo>
                  <a:lnTo>
                    <a:pt x="142" y="313"/>
                  </a:lnTo>
                  <a:lnTo>
                    <a:pt x="141" y="312"/>
                  </a:lnTo>
                  <a:lnTo>
                    <a:pt x="140" y="311"/>
                  </a:lnTo>
                  <a:lnTo>
                    <a:pt x="139" y="311"/>
                  </a:lnTo>
                  <a:lnTo>
                    <a:pt x="140" y="308"/>
                  </a:lnTo>
                  <a:lnTo>
                    <a:pt x="141" y="306"/>
                  </a:lnTo>
                  <a:lnTo>
                    <a:pt x="142" y="305"/>
                  </a:lnTo>
                  <a:lnTo>
                    <a:pt x="143" y="305"/>
                  </a:lnTo>
                  <a:lnTo>
                    <a:pt x="146" y="304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7" y="300"/>
                  </a:lnTo>
                  <a:lnTo>
                    <a:pt x="152" y="299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4" y="295"/>
                  </a:lnTo>
                  <a:lnTo>
                    <a:pt x="154" y="294"/>
                  </a:lnTo>
                  <a:lnTo>
                    <a:pt x="156" y="293"/>
                  </a:lnTo>
                  <a:lnTo>
                    <a:pt x="159" y="292"/>
                  </a:lnTo>
                  <a:lnTo>
                    <a:pt x="160" y="290"/>
                  </a:lnTo>
                  <a:lnTo>
                    <a:pt x="160" y="288"/>
                  </a:lnTo>
                  <a:lnTo>
                    <a:pt x="160" y="286"/>
                  </a:lnTo>
                  <a:lnTo>
                    <a:pt x="159" y="282"/>
                  </a:lnTo>
                  <a:lnTo>
                    <a:pt x="159" y="280"/>
                  </a:lnTo>
                  <a:lnTo>
                    <a:pt x="160" y="279"/>
                  </a:lnTo>
                  <a:lnTo>
                    <a:pt x="161" y="278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2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4" y="262"/>
                  </a:lnTo>
                  <a:lnTo>
                    <a:pt x="176" y="260"/>
                  </a:lnTo>
                  <a:lnTo>
                    <a:pt x="179" y="256"/>
                  </a:lnTo>
                  <a:lnTo>
                    <a:pt x="180" y="254"/>
                  </a:lnTo>
                  <a:lnTo>
                    <a:pt x="179" y="252"/>
                  </a:lnTo>
                  <a:lnTo>
                    <a:pt x="178" y="249"/>
                  </a:lnTo>
                  <a:lnTo>
                    <a:pt x="174" y="247"/>
                  </a:lnTo>
                  <a:lnTo>
                    <a:pt x="173" y="246"/>
                  </a:lnTo>
                  <a:lnTo>
                    <a:pt x="173" y="245"/>
                  </a:lnTo>
                  <a:lnTo>
                    <a:pt x="174" y="243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3" y="234"/>
                  </a:lnTo>
                  <a:lnTo>
                    <a:pt x="172" y="230"/>
                  </a:lnTo>
                  <a:lnTo>
                    <a:pt x="173" y="227"/>
                  </a:lnTo>
                  <a:lnTo>
                    <a:pt x="174" y="225"/>
                  </a:lnTo>
                  <a:lnTo>
                    <a:pt x="180" y="221"/>
                  </a:lnTo>
                  <a:lnTo>
                    <a:pt x="182" y="220"/>
                  </a:lnTo>
                  <a:lnTo>
                    <a:pt x="185" y="219"/>
                  </a:lnTo>
                  <a:lnTo>
                    <a:pt x="191" y="216"/>
                  </a:lnTo>
                  <a:lnTo>
                    <a:pt x="192" y="216"/>
                  </a:lnTo>
                  <a:lnTo>
                    <a:pt x="193" y="217"/>
                  </a:lnTo>
                  <a:lnTo>
                    <a:pt x="193" y="220"/>
                  </a:lnTo>
                  <a:lnTo>
                    <a:pt x="193" y="229"/>
                  </a:lnTo>
                  <a:lnTo>
                    <a:pt x="193" y="230"/>
                  </a:lnTo>
                  <a:lnTo>
                    <a:pt x="193" y="232"/>
                  </a:lnTo>
                  <a:lnTo>
                    <a:pt x="192" y="233"/>
                  </a:lnTo>
                  <a:lnTo>
                    <a:pt x="192" y="234"/>
                  </a:lnTo>
                  <a:lnTo>
                    <a:pt x="193" y="235"/>
                  </a:lnTo>
                  <a:lnTo>
                    <a:pt x="194" y="234"/>
                  </a:lnTo>
                  <a:lnTo>
                    <a:pt x="198" y="232"/>
                  </a:lnTo>
                  <a:lnTo>
                    <a:pt x="199" y="232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7"/>
                  </a:lnTo>
                  <a:lnTo>
                    <a:pt x="200" y="225"/>
                  </a:lnTo>
                  <a:lnTo>
                    <a:pt x="201" y="222"/>
                  </a:lnTo>
                  <a:lnTo>
                    <a:pt x="202" y="223"/>
                  </a:lnTo>
                  <a:lnTo>
                    <a:pt x="204" y="227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10" y="223"/>
                  </a:lnTo>
                  <a:lnTo>
                    <a:pt x="211" y="222"/>
                  </a:lnTo>
                  <a:lnTo>
                    <a:pt x="213" y="221"/>
                  </a:lnTo>
                  <a:lnTo>
                    <a:pt x="214" y="221"/>
                  </a:lnTo>
                  <a:lnTo>
                    <a:pt x="215" y="222"/>
                  </a:lnTo>
                  <a:lnTo>
                    <a:pt x="215" y="223"/>
                  </a:lnTo>
                  <a:lnTo>
                    <a:pt x="214" y="225"/>
                  </a:lnTo>
                  <a:lnTo>
                    <a:pt x="214" y="226"/>
                  </a:lnTo>
                  <a:lnTo>
                    <a:pt x="214" y="227"/>
                  </a:lnTo>
                  <a:lnTo>
                    <a:pt x="214" y="228"/>
                  </a:lnTo>
                  <a:lnTo>
                    <a:pt x="215" y="228"/>
                  </a:lnTo>
                  <a:lnTo>
                    <a:pt x="218" y="229"/>
                  </a:lnTo>
                  <a:lnTo>
                    <a:pt x="219" y="229"/>
                  </a:lnTo>
                  <a:lnTo>
                    <a:pt x="220" y="230"/>
                  </a:lnTo>
                  <a:lnTo>
                    <a:pt x="220" y="233"/>
                  </a:lnTo>
                  <a:lnTo>
                    <a:pt x="221" y="234"/>
                  </a:lnTo>
                  <a:lnTo>
                    <a:pt x="223" y="235"/>
                  </a:lnTo>
                  <a:lnTo>
                    <a:pt x="224" y="235"/>
                  </a:lnTo>
                  <a:lnTo>
                    <a:pt x="225" y="235"/>
                  </a:lnTo>
                  <a:lnTo>
                    <a:pt x="226" y="234"/>
                  </a:lnTo>
                  <a:lnTo>
                    <a:pt x="227" y="232"/>
                  </a:lnTo>
                  <a:lnTo>
                    <a:pt x="226" y="229"/>
                  </a:lnTo>
                  <a:lnTo>
                    <a:pt x="227" y="228"/>
                  </a:lnTo>
                  <a:lnTo>
                    <a:pt x="230" y="228"/>
                  </a:lnTo>
                  <a:lnTo>
                    <a:pt x="231" y="228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7" y="228"/>
                  </a:lnTo>
                  <a:lnTo>
                    <a:pt x="238" y="230"/>
                  </a:lnTo>
                  <a:lnTo>
                    <a:pt x="239" y="232"/>
                  </a:lnTo>
                  <a:lnTo>
                    <a:pt x="239" y="233"/>
                  </a:lnTo>
                  <a:lnTo>
                    <a:pt x="239" y="235"/>
                  </a:lnTo>
                  <a:lnTo>
                    <a:pt x="239" y="236"/>
                  </a:lnTo>
                  <a:lnTo>
                    <a:pt x="240" y="238"/>
                  </a:lnTo>
                  <a:lnTo>
                    <a:pt x="241" y="238"/>
                  </a:lnTo>
                  <a:lnTo>
                    <a:pt x="245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56" y="234"/>
                  </a:lnTo>
                  <a:lnTo>
                    <a:pt x="259" y="234"/>
                  </a:lnTo>
                  <a:lnTo>
                    <a:pt x="260" y="232"/>
                  </a:lnTo>
                  <a:lnTo>
                    <a:pt x="263" y="228"/>
                  </a:lnTo>
                  <a:lnTo>
                    <a:pt x="262" y="228"/>
                  </a:lnTo>
                  <a:lnTo>
                    <a:pt x="260" y="227"/>
                  </a:lnTo>
                  <a:lnTo>
                    <a:pt x="259" y="228"/>
                  </a:lnTo>
                  <a:lnTo>
                    <a:pt x="258" y="228"/>
                  </a:lnTo>
                  <a:lnTo>
                    <a:pt x="257" y="227"/>
                  </a:lnTo>
                  <a:lnTo>
                    <a:pt x="253" y="223"/>
                  </a:lnTo>
                  <a:lnTo>
                    <a:pt x="254" y="223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2" y="220"/>
                  </a:lnTo>
                  <a:lnTo>
                    <a:pt x="251" y="220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7" y="215"/>
                  </a:lnTo>
                  <a:lnTo>
                    <a:pt x="249" y="214"/>
                  </a:lnTo>
                  <a:lnTo>
                    <a:pt x="249" y="212"/>
                  </a:lnTo>
                  <a:lnTo>
                    <a:pt x="249" y="210"/>
                  </a:lnTo>
                  <a:lnTo>
                    <a:pt x="249" y="208"/>
                  </a:lnTo>
                  <a:lnTo>
                    <a:pt x="249" y="207"/>
                  </a:lnTo>
                  <a:lnTo>
                    <a:pt x="249" y="206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49" y="202"/>
                  </a:lnTo>
                  <a:lnTo>
                    <a:pt x="249" y="195"/>
                  </a:lnTo>
                  <a:lnTo>
                    <a:pt x="249" y="193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5" y="187"/>
                  </a:lnTo>
                  <a:lnTo>
                    <a:pt x="244" y="184"/>
                  </a:lnTo>
                  <a:lnTo>
                    <a:pt x="244" y="183"/>
                  </a:lnTo>
                  <a:lnTo>
                    <a:pt x="241" y="182"/>
                  </a:lnTo>
                  <a:lnTo>
                    <a:pt x="239" y="182"/>
                  </a:lnTo>
                  <a:lnTo>
                    <a:pt x="237" y="182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2" y="177"/>
                  </a:lnTo>
                  <a:lnTo>
                    <a:pt x="230" y="176"/>
                  </a:lnTo>
                  <a:lnTo>
                    <a:pt x="228" y="176"/>
                  </a:lnTo>
                  <a:lnTo>
                    <a:pt x="226" y="175"/>
                  </a:lnTo>
                  <a:lnTo>
                    <a:pt x="225" y="175"/>
                  </a:lnTo>
                  <a:lnTo>
                    <a:pt x="224" y="173"/>
                  </a:lnTo>
                  <a:lnTo>
                    <a:pt x="223" y="173"/>
                  </a:lnTo>
                  <a:lnTo>
                    <a:pt x="220" y="173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4"/>
                  </a:lnTo>
                  <a:lnTo>
                    <a:pt x="221" y="163"/>
                  </a:lnTo>
                  <a:lnTo>
                    <a:pt x="223" y="162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19" y="157"/>
                  </a:lnTo>
                  <a:lnTo>
                    <a:pt x="219" y="158"/>
                  </a:lnTo>
                  <a:lnTo>
                    <a:pt x="218" y="160"/>
                  </a:lnTo>
                  <a:lnTo>
                    <a:pt x="217" y="158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4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1"/>
                  </a:lnTo>
                  <a:lnTo>
                    <a:pt x="220" y="148"/>
                  </a:lnTo>
                  <a:lnTo>
                    <a:pt x="219" y="142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1" y="134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4" y="129"/>
                  </a:lnTo>
                  <a:lnTo>
                    <a:pt x="214" y="131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2" y="134"/>
                  </a:lnTo>
                  <a:lnTo>
                    <a:pt x="211" y="135"/>
                  </a:lnTo>
                  <a:lnTo>
                    <a:pt x="210" y="135"/>
                  </a:lnTo>
                  <a:lnTo>
                    <a:pt x="208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6" y="129"/>
                  </a:lnTo>
                  <a:lnTo>
                    <a:pt x="205" y="128"/>
                  </a:lnTo>
                  <a:lnTo>
                    <a:pt x="204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4"/>
                  </a:lnTo>
                  <a:lnTo>
                    <a:pt x="200" y="123"/>
                  </a:lnTo>
                  <a:lnTo>
                    <a:pt x="200" y="122"/>
                  </a:lnTo>
                  <a:lnTo>
                    <a:pt x="199" y="121"/>
                  </a:lnTo>
                  <a:lnTo>
                    <a:pt x="197" y="119"/>
                  </a:lnTo>
                  <a:lnTo>
                    <a:pt x="195" y="117"/>
                  </a:lnTo>
                  <a:lnTo>
                    <a:pt x="194" y="116"/>
                  </a:lnTo>
                  <a:lnTo>
                    <a:pt x="193" y="117"/>
                  </a:lnTo>
                  <a:lnTo>
                    <a:pt x="192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06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2" y="98"/>
                  </a:lnTo>
                  <a:lnTo>
                    <a:pt x="192" y="95"/>
                  </a:lnTo>
                  <a:lnTo>
                    <a:pt x="192" y="90"/>
                  </a:lnTo>
                  <a:lnTo>
                    <a:pt x="193" y="86"/>
                  </a:lnTo>
                  <a:lnTo>
                    <a:pt x="195" y="84"/>
                  </a:lnTo>
                  <a:lnTo>
                    <a:pt x="195" y="82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2" y="74"/>
                  </a:lnTo>
                  <a:lnTo>
                    <a:pt x="193" y="74"/>
                  </a:lnTo>
                  <a:lnTo>
                    <a:pt x="194" y="73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1" y="66"/>
                  </a:lnTo>
                  <a:lnTo>
                    <a:pt x="191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8" y="58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4" y="58"/>
                  </a:lnTo>
                  <a:lnTo>
                    <a:pt x="180" y="63"/>
                  </a:lnTo>
                  <a:lnTo>
                    <a:pt x="176" y="64"/>
                  </a:lnTo>
                  <a:lnTo>
                    <a:pt x="174" y="63"/>
                  </a:lnTo>
                  <a:lnTo>
                    <a:pt x="173" y="61"/>
                  </a:lnTo>
                  <a:lnTo>
                    <a:pt x="172" y="60"/>
                  </a:lnTo>
                  <a:lnTo>
                    <a:pt x="169" y="58"/>
                  </a:lnTo>
                  <a:lnTo>
                    <a:pt x="168" y="54"/>
                  </a:lnTo>
                  <a:lnTo>
                    <a:pt x="167" y="54"/>
                  </a:lnTo>
                  <a:lnTo>
                    <a:pt x="166" y="53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3" y="46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3" y="43"/>
                  </a:lnTo>
                  <a:lnTo>
                    <a:pt x="162" y="41"/>
                  </a:lnTo>
                  <a:lnTo>
                    <a:pt x="159" y="41"/>
                  </a:lnTo>
                  <a:lnTo>
                    <a:pt x="154" y="41"/>
                  </a:lnTo>
                  <a:lnTo>
                    <a:pt x="147" y="38"/>
                  </a:lnTo>
                  <a:lnTo>
                    <a:pt x="145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41" y="44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7"/>
                  </a:lnTo>
                  <a:lnTo>
                    <a:pt x="139" y="47"/>
                  </a:lnTo>
                  <a:lnTo>
                    <a:pt x="137" y="46"/>
                  </a:lnTo>
                  <a:lnTo>
                    <a:pt x="136" y="46"/>
                  </a:lnTo>
                  <a:lnTo>
                    <a:pt x="135" y="41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3" y="37"/>
                  </a:lnTo>
                  <a:lnTo>
                    <a:pt x="133" y="38"/>
                  </a:lnTo>
                  <a:lnTo>
                    <a:pt x="132" y="40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8" y="37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0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16" y="26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0" y="28"/>
                  </a:lnTo>
                  <a:lnTo>
                    <a:pt x="109" y="27"/>
                  </a:lnTo>
                  <a:lnTo>
                    <a:pt x="110" y="22"/>
                  </a:lnTo>
                  <a:lnTo>
                    <a:pt x="110" y="21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5"/>
                  </a:lnTo>
                  <a:lnTo>
                    <a:pt x="61" y="8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1" y="8"/>
                  </a:lnTo>
                  <a:lnTo>
                    <a:pt x="49" y="13"/>
                  </a:lnTo>
                  <a:lnTo>
                    <a:pt x="48" y="14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5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4" y="24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161">
              <a:extLst>
                <a:ext uri="{FF2B5EF4-FFF2-40B4-BE49-F238E27FC236}">
                  <a16:creationId xmlns:a16="http://schemas.microsoft.com/office/drawing/2014/main" id="{996BD1AE-ED2F-2B4B-CAFA-59B7BA85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9" y="1289050"/>
              <a:ext cx="681038" cy="530225"/>
            </a:xfrm>
            <a:custGeom>
              <a:avLst/>
              <a:gdLst>
                <a:gd name="T0" fmla="*/ 51 w 429"/>
                <a:gd name="T1" fmla="*/ 174 h 334"/>
                <a:gd name="T2" fmla="*/ 68 w 429"/>
                <a:gd name="T3" fmla="*/ 179 h 334"/>
                <a:gd name="T4" fmla="*/ 79 w 429"/>
                <a:gd name="T5" fmla="*/ 187 h 334"/>
                <a:gd name="T6" fmla="*/ 113 w 429"/>
                <a:gd name="T7" fmla="*/ 183 h 334"/>
                <a:gd name="T8" fmla="*/ 125 w 429"/>
                <a:gd name="T9" fmla="*/ 198 h 334"/>
                <a:gd name="T10" fmla="*/ 132 w 429"/>
                <a:gd name="T11" fmla="*/ 208 h 334"/>
                <a:gd name="T12" fmla="*/ 126 w 429"/>
                <a:gd name="T13" fmla="*/ 227 h 334"/>
                <a:gd name="T14" fmla="*/ 124 w 429"/>
                <a:gd name="T15" fmla="*/ 237 h 334"/>
                <a:gd name="T16" fmla="*/ 129 w 429"/>
                <a:gd name="T17" fmla="*/ 273 h 334"/>
                <a:gd name="T18" fmla="*/ 144 w 429"/>
                <a:gd name="T19" fmla="*/ 273 h 334"/>
                <a:gd name="T20" fmla="*/ 151 w 429"/>
                <a:gd name="T21" fmla="*/ 282 h 334"/>
                <a:gd name="T22" fmla="*/ 171 w 429"/>
                <a:gd name="T23" fmla="*/ 292 h 334"/>
                <a:gd name="T24" fmla="*/ 181 w 429"/>
                <a:gd name="T25" fmla="*/ 302 h 334"/>
                <a:gd name="T26" fmla="*/ 179 w 429"/>
                <a:gd name="T27" fmla="*/ 320 h 334"/>
                <a:gd name="T28" fmla="*/ 191 w 429"/>
                <a:gd name="T29" fmla="*/ 333 h 334"/>
                <a:gd name="T30" fmla="*/ 212 w 429"/>
                <a:gd name="T31" fmla="*/ 326 h 334"/>
                <a:gd name="T32" fmla="*/ 232 w 429"/>
                <a:gd name="T33" fmla="*/ 325 h 334"/>
                <a:gd name="T34" fmla="*/ 248 w 429"/>
                <a:gd name="T35" fmla="*/ 334 h 334"/>
                <a:gd name="T36" fmla="*/ 271 w 429"/>
                <a:gd name="T37" fmla="*/ 324 h 334"/>
                <a:gd name="T38" fmla="*/ 279 w 429"/>
                <a:gd name="T39" fmla="*/ 311 h 334"/>
                <a:gd name="T40" fmla="*/ 283 w 429"/>
                <a:gd name="T41" fmla="*/ 301 h 334"/>
                <a:gd name="T42" fmla="*/ 308 w 429"/>
                <a:gd name="T43" fmla="*/ 288 h 334"/>
                <a:gd name="T44" fmla="*/ 329 w 429"/>
                <a:gd name="T45" fmla="*/ 282 h 334"/>
                <a:gd name="T46" fmla="*/ 331 w 429"/>
                <a:gd name="T47" fmla="*/ 296 h 334"/>
                <a:gd name="T48" fmla="*/ 346 w 429"/>
                <a:gd name="T49" fmla="*/ 301 h 334"/>
                <a:gd name="T50" fmla="*/ 352 w 429"/>
                <a:gd name="T51" fmla="*/ 288 h 334"/>
                <a:gd name="T52" fmla="*/ 347 w 429"/>
                <a:gd name="T53" fmla="*/ 281 h 334"/>
                <a:gd name="T54" fmla="*/ 334 w 429"/>
                <a:gd name="T55" fmla="*/ 276 h 334"/>
                <a:gd name="T56" fmla="*/ 342 w 429"/>
                <a:gd name="T57" fmla="*/ 254 h 334"/>
                <a:gd name="T58" fmla="*/ 347 w 429"/>
                <a:gd name="T59" fmla="*/ 233 h 334"/>
                <a:gd name="T60" fmla="*/ 351 w 429"/>
                <a:gd name="T61" fmla="*/ 217 h 334"/>
                <a:gd name="T62" fmla="*/ 353 w 429"/>
                <a:gd name="T63" fmla="*/ 207 h 334"/>
                <a:gd name="T64" fmla="*/ 364 w 429"/>
                <a:gd name="T65" fmla="*/ 198 h 334"/>
                <a:gd name="T66" fmla="*/ 385 w 429"/>
                <a:gd name="T67" fmla="*/ 184 h 334"/>
                <a:gd name="T68" fmla="*/ 401 w 429"/>
                <a:gd name="T69" fmla="*/ 175 h 334"/>
                <a:gd name="T70" fmla="*/ 414 w 429"/>
                <a:gd name="T71" fmla="*/ 174 h 334"/>
                <a:gd name="T72" fmla="*/ 426 w 429"/>
                <a:gd name="T73" fmla="*/ 159 h 334"/>
                <a:gd name="T74" fmla="*/ 404 w 429"/>
                <a:gd name="T75" fmla="*/ 149 h 334"/>
                <a:gd name="T76" fmla="*/ 409 w 429"/>
                <a:gd name="T77" fmla="*/ 131 h 334"/>
                <a:gd name="T78" fmla="*/ 413 w 429"/>
                <a:gd name="T79" fmla="*/ 111 h 334"/>
                <a:gd name="T80" fmla="*/ 384 w 429"/>
                <a:gd name="T81" fmla="*/ 83 h 334"/>
                <a:gd name="T82" fmla="*/ 347 w 429"/>
                <a:gd name="T83" fmla="*/ 49 h 334"/>
                <a:gd name="T84" fmla="*/ 333 w 429"/>
                <a:gd name="T85" fmla="*/ 39 h 334"/>
                <a:gd name="T86" fmla="*/ 294 w 429"/>
                <a:gd name="T87" fmla="*/ 21 h 334"/>
                <a:gd name="T88" fmla="*/ 283 w 429"/>
                <a:gd name="T89" fmla="*/ 2 h 334"/>
                <a:gd name="T90" fmla="*/ 267 w 429"/>
                <a:gd name="T91" fmla="*/ 12 h 334"/>
                <a:gd name="T92" fmla="*/ 241 w 429"/>
                <a:gd name="T93" fmla="*/ 20 h 334"/>
                <a:gd name="T94" fmla="*/ 202 w 429"/>
                <a:gd name="T95" fmla="*/ 16 h 334"/>
                <a:gd name="T96" fmla="*/ 183 w 429"/>
                <a:gd name="T97" fmla="*/ 15 h 334"/>
                <a:gd name="T98" fmla="*/ 153 w 429"/>
                <a:gd name="T99" fmla="*/ 18 h 334"/>
                <a:gd name="T100" fmla="*/ 132 w 429"/>
                <a:gd name="T101" fmla="*/ 8 h 334"/>
                <a:gd name="T102" fmla="*/ 85 w 429"/>
                <a:gd name="T103" fmla="*/ 6 h 334"/>
                <a:gd name="T104" fmla="*/ 38 w 429"/>
                <a:gd name="T105" fmla="*/ 20 h 334"/>
                <a:gd name="T106" fmla="*/ 12 w 429"/>
                <a:gd name="T107" fmla="*/ 42 h 334"/>
                <a:gd name="T108" fmla="*/ 0 w 429"/>
                <a:gd name="T109" fmla="*/ 67 h 334"/>
                <a:gd name="T110" fmla="*/ 3 w 429"/>
                <a:gd name="T111" fmla="*/ 94 h 334"/>
                <a:gd name="T112" fmla="*/ 12 w 429"/>
                <a:gd name="T113" fmla="*/ 117 h 334"/>
                <a:gd name="T114" fmla="*/ 14 w 429"/>
                <a:gd name="T115" fmla="*/ 133 h 334"/>
                <a:gd name="T116" fmla="*/ 15 w 429"/>
                <a:gd name="T117" fmla="*/ 145 h 334"/>
                <a:gd name="T118" fmla="*/ 15 w 429"/>
                <a:gd name="T119" fmla="*/ 15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334">
                  <a:moveTo>
                    <a:pt x="23" y="153"/>
                  </a:moveTo>
                  <a:lnTo>
                    <a:pt x="26" y="156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40" y="166"/>
                  </a:lnTo>
                  <a:lnTo>
                    <a:pt x="43" y="168"/>
                  </a:lnTo>
                  <a:lnTo>
                    <a:pt x="49" y="171"/>
                  </a:lnTo>
                  <a:lnTo>
                    <a:pt x="51" y="174"/>
                  </a:lnTo>
                  <a:lnTo>
                    <a:pt x="52" y="175"/>
                  </a:lnTo>
                  <a:lnTo>
                    <a:pt x="58" y="176"/>
                  </a:lnTo>
                  <a:lnTo>
                    <a:pt x="60" y="178"/>
                  </a:lnTo>
                  <a:lnTo>
                    <a:pt x="61" y="178"/>
                  </a:lnTo>
                  <a:lnTo>
                    <a:pt x="64" y="179"/>
                  </a:lnTo>
                  <a:lnTo>
                    <a:pt x="66" y="181"/>
                  </a:lnTo>
                  <a:lnTo>
                    <a:pt x="67" y="181"/>
                  </a:lnTo>
                  <a:lnTo>
                    <a:pt x="68" y="179"/>
                  </a:lnTo>
                  <a:lnTo>
                    <a:pt x="71" y="179"/>
                  </a:lnTo>
                  <a:lnTo>
                    <a:pt x="72" y="181"/>
                  </a:lnTo>
                  <a:lnTo>
                    <a:pt x="72" y="183"/>
                  </a:lnTo>
                  <a:lnTo>
                    <a:pt x="72" y="185"/>
                  </a:lnTo>
                  <a:lnTo>
                    <a:pt x="74" y="187"/>
                  </a:lnTo>
                  <a:lnTo>
                    <a:pt x="75" y="188"/>
                  </a:lnTo>
                  <a:lnTo>
                    <a:pt x="78" y="188"/>
                  </a:lnTo>
                  <a:lnTo>
                    <a:pt x="79" y="187"/>
                  </a:lnTo>
                  <a:lnTo>
                    <a:pt x="80" y="185"/>
                  </a:lnTo>
                  <a:lnTo>
                    <a:pt x="81" y="184"/>
                  </a:lnTo>
                  <a:lnTo>
                    <a:pt x="90" y="182"/>
                  </a:lnTo>
                  <a:lnTo>
                    <a:pt x="91" y="182"/>
                  </a:lnTo>
                  <a:lnTo>
                    <a:pt x="103" y="184"/>
                  </a:lnTo>
                  <a:lnTo>
                    <a:pt x="111" y="182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4" y="184"/>
                  </a:lnTo>
                  <a:lnTo>
                    <a:pt x="114" y="187"/>
                  </a:lnTo>
                  <a:lnTo>
                    <a:pt x="116" y="192"/>
                  </a:lnTo>
                  <a:lnTo>
                    <a:pt x="117" y="196"/>
                  </a:lnTo>
                  <a:lnTo>
                    <a:pt x="118" y="197"/>
                  </a:lnTo>
                  <a:lnTo>
                    <a:pt x="119" y="198"/>
                  </a:lnTo>
                  <a:lnTo>
                    <a:pt x="124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200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6" y="203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2" y="208"/>
                  </a:lnTo>
                  <a:lnTo>
                    <a:pt x="133" y="213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2" y="221"/>
                  </a:lnTo>
                  <a:lnTo>
                    <a:pt x="131" y="222"/>
                  </a:lnTo>
                  <a:lnTo>
                    <a:pt x="129" y="223"/>
                  </a:lnTo>
                  <a:lnTo>
                    <a:pt x="127" y="226"/>
                  </a:lnTo>
                  <a:lnTo>
                    <a:pt x="126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8"/>
                  </a:lnTo>
                  <a:lnTo>
                    <a:pt x="125" y="229"/>
                  </a:lnTo>
                  <a:lnTo>
                    <a:pt x="124" y="231"/>
                  </a:lnTo>
                  <a:lnTo>
                    <a:pt x="124" y="233"/>
                  </a:lnTo>
                  <a:lnTo>
                    <a:pt x="124" y="234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1" y="247"/>
                  </a:lnTo>
                  <a:lnTo>
                    <a:pt x="121" y="256"/>
                  </a:lnTo>
                  <a:lnTo>
                    <a:pt x="121" y="261"/>
                  </a:lnTo>
                  <a:lnTo>
                    <a:pt x="124" y="266"/>
                  </a:lnTo>
                  <a:lnTo>
                    <a:pt x="127" y="274"/>
                  </a:lnTo>
                  <a:lnTo>
                    <a:pt x="129" y="273"/>
                  </a:lnTo>
                  <a:lnTo>
                    <a:pt x="131" y="269"/>
                  </a:lnTo>
                  <a:lnTo>
                    <a:pt x="133" y="268"/>
                  </a:lnTo>
                  <a:lnTo>
                    <a:pt x="134" y="269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2" y="270"/>
                  </a:lnTo>
                  <a:lnTo>
                    <a:pt x="143" y="272"/>
                  </a:lnTo>
                  <a:lnTo>
                    <a:pt x="144" y="273"/>
                  </a:lnTo>
                  <a:lnTo>
                    <a:pt x="144" y="274"/>
                  </a:lnTo>
                  <a:lnTo>
                    <a:pt x="145" y="275"/>
                  </a:lnTo>
                  <a:lnTo>
                    <a:pt x="149" y="276"/>
                  </a:lnTo>
                  <a:lnTo>
                    <a:pt x="149" y="278"/>
                  </a:lnTo>
                  <a:lnTo>
                    <a:pt x="147" y="280"/>
                  </a:lnTo>
                  <a:lnTo>
                    <a:pt x="147" y="281"/>
                  </a:lnTo>
                  <a:lnTo>
                    <a:pt x="149" y="282"/>
                  </a:lnTo>
                  <a:lnTo>
                    <a:pt x="151" y="282"/>
                  </a:lnTo>
                  <a:lnTo>
                    <a:pt x="153" y="282"/>
                  </a:lnTo>
                  <a:lnTo>
                    <a:pt x="153" y="281"/>
                  </a:lnTo>
                  <a:lnTo>
                    <a:pt x="155" y="282"/>
                  </a:lnTo>
                  <a:lnTo>
                    <a:pt x="159" y="285"/>
                  </a:lnTo>
                  <a:lnTo>
                    <a:pt x="163" y="287"/>
                  </a:lnTo>
                  <a:lnTo>
                    <a:pt x="169" y="289"/>
                  </a:lnTo>
                  <a:lnTo>
                    <a:pt x="170" y="291"/>
                  </a:lnTo>
                  <a:lnTo>
                    <a:pt x="171" y="292"/>
                  </a:lnTo>
                  <a:lnTo>
                    <a:pt x="172" y="293"/>
                  </a:lnTo>
                  <a:lnTo>
                    <a:pt x="173" y="295"/>
                  </a:lnTo>
                  <a:lnTo>
                    <a:pt x="175" y="296"/>
                  </a:lnTo>
                  <a:lnTo>
                    <a:pt x="176" y="298"/>
                  </a:lnTo>
                  <a:lnTo>
                    <a:pt x="177" y="298"/>
                  </a:lnTo>
                  <a:lnTo>
                    <a:pt x="178" y="298"/>
                  </a:lnTo>
                  <a:lnTo>
                    <a:pt x="179" y="300"/>
                  </a:lnTo>
                  <a:lnTo>
                    <a:pt x="181" y="302"/>
                  </a:lnTo>
                  <a:lnTo>
                    <a:pt x="181" y="306"/>
                  </a:lnTo>
                  <a:lnTo>
                    <a:pt x="182" y="308"/>
                  </a:lnTo>
                  <a:lnTo>
                    <a:pt x="182" y="313"/>
                  </a:lnTo>
                  <a:lnTo>
                    <a:pt x="182" y="317"/>
                  </a:lnTo>
                  <a:lnTo>
                    <a:pt x="182" y="319"/>
                  </a:lnTo>
                  <a:lnTo>
                    <a:pt x="181" y="319"/>
                  </a:lnTo>
                  <a:lnTo>
                    <a:pt x="181" y="320"/>
                  </a:lnTo>
                  <a:lnTo>
                    <a:pt x="179" y="320"/>
                  </a:lnTo>
                  <a:lnTo>
                    <a:pt x="179" y="322"/>
                  </a:lnTo>
                  <a:lnTo>
                    <a:pt x="181" y="324"/>
                  </a:lnTo>
                  <a:lnTo>
                    <a:pt x="182" y="325"/>
                  </a:lnTo>
                  <a:lnTo>
                    <a:pt x="182" y="326"/>
                  </a:lnTo>
                  <a:lnTo>
                    <a:pt x="182" y="327"/>
                  </a:lnTo>
                  <a:lnTo>
                    <a:pt x="183" y="328"/>
                  </a:lnTo>
                  <a:lnTo>
                    <a:pt x="190" y="332"/>
                  </a:lnTo>
                  <a:lnTo>
                    <a:pt x="191" y="333"/>
                  </a:lnTo>
                  <a:lnTo>
                    <a:pt x="192" y="333"/>
                  </a:lnTo>
                  <a:lnTo>
                    <a:pt x="197" y="331"/>
                  </a:lnTo>
                  <a:lnTo>
                    <a:pt x="202" y="331"/>
                  </a:lnTo>
                  <a:lnTo>
                    <a:pt x="203" y="330"/>
                  </a:lnTo>
                  <a:lnTo>
                    <a:pt x="204" y="330"/>
                  </a:lnTo>
                  <a:lnTo>
                    <a:pt x="207" y="330"/>
                  </a:lnTo>
                  <a:lnTo>
                    <a:pt x="208" y="330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5" y="327"/>
                  </a:lnTo>
                  <a:lnTo>
                    <a:pt x="217" y="328"/>
                  </a:lnTo>
                  <a:lnTo>
                    <a:pt x="218" y="328"/>
                  </a:lnTo>
                  <a:lnTo>
                    <a:pt x="223" y="328"/>
                  </a:lnTo>
                  <a:lnTo>
                    <a:pt x="225" y="328"/>
                  </a:lnTo>
                  <a:lnTo>
                    <a:pt x="230" y="325"/>
                  </a:lnTo>
                  <a:lnTo>
                    <a:pt x="232" y="325"/>
                  </a:lnTo>
                  <a:lnTo>
                    <a:pt x="235" y="326"/>
                  </a:lnTo>
                  <a:lnTo>
                    <a:pt x="237" y="328"/>
                  </a:lnTo>
                  <a:lnTo>
                    <a:pt x="238" y="332"/>
                  </a:lnTo>
                  <a:lnTo>
                    <a:pt x="238" y="333"/>
                  </a:lnTo>
                  <a:lnTo>
                    <a:pt x="240" y="334"/>
                  </a:lnTo>
                  <a:lnTo>
                    <a:pt x="242" y="333"/>
                  </a:lnTo>
                  <a:lnTo>
                    <a:pt x="244" y="334"/>
                  </a:lnTo>
                  <a:lnTo>
                    <a:pt x="248" y="334"/>
                  </a:lnTo>
                  <a:lnTo>
                    <a:pt x="250" y="333"/>
                  </a:lnTo>
                  <a:lnTo>
                    <a:pt x="260" y="325"/>
                  </a:lnTo>
                  <a:lnTo>
                    <a:pt x="263" y="322"/>
                  </a:lnTo>
                  <a:lnTo>
                    <a:pt x="267" y="321"/>
                  </a:lnTo>
                  <a:lnTo>
                    <a:pt x="269" y="320"/>
                  </a:lnTo>
                  <a:lnTo>
                    <a:pt x="270" y="320"/>
                  </a:lnTo>
                  <a:lnTo>
                    <a:pt x="270" y="322"/>
                  </a:lnTo>
                  <a:lnTo>
                    <a:pt x="271" y="324"/>
                  </a:lnTo>
                  <a:lnTo>
                    <a:pt x="274" y="325"/>
                  </a:lnTo>
                  <a:lnTo>
                    <a:pt x="279" y="324"/>
                  </a:lnTo>
                  <a:lnTo>
                    <a:pt x="280" y="322"/>
                  </a:lnTo>
                  <a:lnTo>
                    <a:pt x="281" y="320"/>
                  </a:lnTo>
                  <a:lnTo>
                    <a:pt x="281" y="317"/>
                  </a:lnTo>
                  <a:lnTo>
                    <a:pt x="280" y="314"/>
                  </a:lnTo>
                  <a:lnTo>
                    <a:pt x="279" y="312"/>
                  </a:lnTo>
                  <a:lnTo>
                    <a:pt x="279" y="311"/>
                  </a:lnTo>
                  <a:lnTo>
                    <a:pt x="277" y="308"/>
                  </a:lnTo>
                  <a:lnTo>
                    <a:pt x="279" y="308"/>
                  </a:lnTo>
                  <a:lnTo>
                    <a:pt x="279" y="307"/>
                  </a:lnTo>
                  <a:lnTo>
                    <a:pt x="281" y="306"/>
                  </a:lnTo>
                  <a:lnTo>
                    <a:pt x="281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3" y="301"/>
                  </a:lnTo>
                  <a:lnTo>
                    <a:pt x="287" y="301"/>
                  </a:lnTo>
                  <a:lnTo>
                    <a:pt x="290" y="301"/>
                  </a:lnTo>
                  <a:lnTo>
                    <a:pt x="295" y="304"/>
                  </a:lnTo>
                  <a:lnTo>
                    <a:pt x="299" y="304"/>
                  </a:lnTo>
                  <a:lnTo>
                    <a:pt x="302" y="301"/>
                  </a:lnTo>
                  <a:lnTo>
                    <a:pt x="306" y="298"/>
                  </a:lnTo>
                  <a:lnTo>
                    <a:pt x="307" y="294"/>
                  </a:lnTo>
                  <a:lnTo>
                    <a:pt x="308" y="288"/>
                  </a:lnTo>
                  <a:lnTo>
                    <a:pt x="309" y="287"/>
                  </a:lnTo>
                  <a:lnTo>
                    <a:pt x="310" y="286"/>
                  </a:lnTo>
                  <a:lnTo>
                    <a:pt x="316" y="288"/>
                  </a:lnTo>
                  <a:lnTo>
                    <a:pt x="322" y="288"/>
                  </a:lnTo>
                  <a:lnTo>
                    <a:pt x="323" y="287"/>
                  </a:lnTo>
                  <a:lnTo>
                    <a:pt x="326" y="283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29" y="283"/>
                  </a:lnTo>
                  <a:lnTo>
                    <a:pt x="335" y="291"/>
                  </a:lnTo>
                  <a:lnTo>
                    <a:pt x="333" y="291"/>
                  </a:lnTo>
                  <a:lnTo>
                    <a:pt x="332" y="292"/>
                  </a:lnTo>
                  <a:lnTo>
                    <a:pt x="332" y="293"/>
                  </a:lnTo>
                  <a:lnTo>
                    <a:pt x="333" y="294"/>
                  </a:lnTo>
                  <a:lnTo>
                    <a:pt x="333" y="295"/>
                  </a:lnTo>
                  <a:lnTo>
                    <a:pt x="331" y="296"/>
                  </a:lnTo>
                  <a:lnTo>
                    <a:pt x="331" y="298"/>
                  </a:lnTo>
                  <a:lnTo>
                    <a:pt x="331" y="300"/>
                  </a:lnTo>
                  <a:lnTo>
                    <a:pt x="333" y="301"/>
                  </a:lnTo>
                  <a:lnTo>
                    <a:pt x="334" y="302"/>
                  </a:lnTo>
                  <a:lnTo>
                    <a:pt x="341" y="304"/>
                  </a:lnTo>
                  <a:lnTo>
                    <a:pt x="344" y="304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9" y="301"/>
                  </a:lnTo>
                  <a:lnTo>
                    <a:pt x="351" y="300"/>
                  </a:lnTo>
                  <a:lnTo>
                    <a:pt x="351" y="298"/>
                  </a:lnTo>
                  <a:lnTo>
                    <a:pt x="351" y="292"/>
                  </a:lnTo>
                  <a:lnTo>
                    <a:pt x="352" y="292"/>
                  </a:lnTo>
                  <a:lnTo>
                    <a:pt x="352" y="289"/>
                  </a:lnTo>
                  <a:lnTo>
                    <a:pt x="353" y="289"/>
                  </a:lnTo>
                  <a:lnTo>
                    <a:pt x="352" y="288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1" y="285"/>
                  </a:lnTo>
                  <a:lnTo>
                    <a:pt x="351" y="283"/>
                  </a:lnTo>
                  <a:lnTo>
                    <a:pt x="349" y="283"/>
                  </a:lnTo>
                  <a:lnTo>
                    <a:pt x="348" y="283"/>
                  </a:lnTo>
                  <a:lnTo>
                    <a:pt x="348" y="283"/>
                  </a:lnTo>
                  <a:lnTo>
                    <a:pt x="347" y="281"/>
                  </a:lnTo>
                  <a:lnTo>
                    <a:pt x="347" y="280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0" y="281"/>
                  </a:lnTo>
                  <a:lnTo>
                    <a:pt x="336" y="281"/>
                  </a:lnTo>
                  <a:lnTo>
                    <a:pt x="334" y="281"/>
                  </a:lnTo>
                  <a:lnTo>
                    <a:pt x="333" y="279"/>
                  </a:lnTo>
                  <a:lnTo>
                    <a:pt x="334" y="276"/>
                  </a:lnTo>
                  <a:lnTo>
                    <a:pt x="335" y="273"/>
                  </a:lnTo>
                  <a:lnTo>
                    <a:pt x="339" y="268"/>
                  </a:lnTo>
                  <a:lnTo>
                    <a:pt x="340" y="266"/>
                  </a:lnTo>
                  <a:lnTo>
                    <a:pt x="340" y="263"/>
                  </a:lnTo>
                  <a:lnTo>
                    <a:pt x="340" y="261"/>
                  </a:lnTo>
                  <a:lnTo>
                    <a:pt x="340" y="257"/>
                  </a:lnTo>
                  <a:lnTo>
                    <a:pt x="341" y="255"/>
                  </a:lnTo>
                  <a:lnTo>
                    <a:pt x="342" y="254"/>
                  </a:lnTo>
                  <a:lnTo>
                    <a:pt x="347" y="250"/>
                  </a:lnTo>
                  <a:lnTo>
                    <a:pt x="348" y="249"/>
                  </a:lnTo>
                  <a:lnTo>
                    <a:pt x="349" y="247"/>
                  </a:lnTo>
                  <a:lnTo>
                    <a:pt x="351" y="244"/>
                  </a:lnTo>
                  <a:lnTo>
                    <a:pt x="349" y="242"/>
                  </a:lnTo>
                  <a:lnTo>
                    <a:pt x="348" y="237"/>
                  </a:lnTo>
                  <a:lnTo>
                    <a:pt x="347" y="235"/>
                  </a:lnTo>
                  <a:lnTo>
                    <a:pt x="347" y="233"/>
                  </a:lnTo>
                  <a:lnTo>
                    <a:pt x="348" y="231"/>
                  </a:lnTo>
                  <a:lnTo>
                    <a:pt x="348" y="230"/>
                  </a:lnTo>
                  <a:lnTo>
                    <a:pt x="348" y="229"/>
                  </a:lnTo>
                  <a:lnTo>
                    <a:pt x="348" y="228"/>
                  </a:lnTo>
                  <a:lnTo>
                    <a:pt x="348" y="222"/>
                  </a:lnTo>
                  <a:lnTo>
                    <a:pt x="348" y="220"/>
                  </a:lnTo>
                  <a:lnTo>
                    <a:pt x="349" y="218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2" y="217"/>
                  </a:lnTo>
                  <a:lnTo>
                    <a:pt x="352" y="216"/>
                  </a:lnTo>
                  <a:lnTo>
                    <a:pt x="352" y="215"/>
                  </a:lnTo>
                  <a:lnTo>
                    <a:pt x="352" y="211"/>
                  </a:lnTo>
                  <a:lnTo>
                    <a:pt x="351" y="210"/>
                  </a:lnTo>
                  <a:lnTo>
                    <a:pt x="352" y="208"/>
                  </a:lnTo>
                  <a:lnTo>
                    <a:pt x="353" y="207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2"/>
                  </a:lnTo>
                  <a:lnTo>
                    <a:pt x="358" y="201"/>
                  </a:lnTo>
                  <a:lnTo>
                    <a:pt x="358" y="200"/>
                  </a:lnTo>
                  <a:lnTo>
                    <a:pt x="359" y="198"/>
                  </a:lnTo>
                  <a:lnTo>
                    <a:pt x="361" y="198"/>
                  </a:lnTo>
                  <a:lnTo>
                    <a:pt x="364" y="198"/>
                  </a:lnTo>
                  <a:lnTo>
                    <a:pt x="366" y="198"/>
                  </a:lnTo>
                  <a:lnTo>
                    <a:pt x="367" y="198"/>
                  </a:lnTo>
                  <a:lnTo>
                    <a:pt x="377" y="197"/>
                  </a:lnTo>
                  <a:lnTo>
                    <a:pt x="379" y="196"/>
                  </a:lnTo>
                  <a:lnTo>
                    <a:pt x="380" y="195"/>
                  </a:lnTo>
                  <a:lnTo>
                    <a:pt x="381" y="192"/>
                  </a:lnTo>
                  <a:lnTo>
                    <a:pt x="383" y="190"/>
                  </a:lnTo>
                  <a:lnTo>
                    <a:pt x="385" y="184"/>
                  </a:lnTo>
                  <a:lnTo>
                    <a:pt x="386" y="183"/>
                  </a:lnTo>
                  <a:lnTo>
                    <a:pt x="386" y="182"/>
                  </a:lnTo>
                  <a:lnTo>
                    <a:pt x="386" y="178"/>
                  </a:lnTo>
                  <a:lnTo>
                    <a:pt x="386" y="176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400" y="175"/>
                  </a:lnTo>
                  <a:lnTo>
                    <a:pt x="401" y="175"/>
                  </a:lnTo>
                  <a:lnTo>
                    <a:pt x="401" y="174"/>
                  </a:lnTo>
                  <a:lnTo>
                    <a:pt x="403" y="174"/>
                  </a:lnTo>
                  <a:lnTo>
                    <a:pt x="403" y="172"/>
                  </a:lnTo>
                  <a:lnTo>
                    <a:pt x="404" y="172"/>
                  </a:lnTo>
                  <a:lnTo>
                    <a:pt x="405" y="172"/>
                  </a:lnTo>
                  <a:lnTo>
                    <a:pt x="411" y="176"/>
                  </a:lnTo>
                  <a:lnTo>
                    <a:pt x="413" y="175"/>
                  </a:lnTo>
                  <a:lnTo>
                    <a:pt x="414" y="174"/>
                  </a:lnTo>
                  <a:lnTo>
                    <a:pt x="416" y="170"/>
                  </a:lnTo>
                  <a:lnTo>
                    <a:pt x="416" y="166"/>
                  </a:lnTo>
                  <a:lnTo>
                    <a:pt x="417" y="165"/>
                  </a:lnTo>
                  <a:lnTo>
                    <a:pt x="418" y="163"/>
                  </a:lnTo>
                  <a:lnTo>
                    <a:pt x="420" y="162"/>
                  </a:lnTo>
                  <a:lnTo>
                    <a:pt x="422" y="161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27" y="158"/>
                  </a:lnTo>
                  <a:lnTo>
                    <a:pt x="429" y="156"/>
                  </a:lnTo>
                  <a:lnTo>
                    <a:pt x="427" y="153"/>
                  </a:lnTo>
                  <a:lnTo>
                    <a:pt x="426" y="152"/>
                  </a:lnTo>
                  <a:lnTo>
                    <a:pt x="413" y="150"/>
                  </a:lnTo>
                  <a:lnTo>
                    <a:pt x="409" y="151"/>
                  </a:lnTo>
                  <a:lnTo>
                    <a:pt x="407" y="151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3" y="146"/>
                  </a:lnTo>
                  <a:lnTo>
                    <a:pt x="403" y="144"/>
                  </a:lnTo>
                  <a:lnTo>
                    <a:pt x="405" y="142"/>
                  </a:lnTo>
                  <a:lnTo>
                    <a:pt x="405" y="140"/>
                  </a:lnTo>
                  <a:lnTo>
                    <a:pt x="406" y="136"/>
                  </a:lnTo>
                  <a:lnTo>
                    <a:pt x="407" y="135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7" y="126"/>
                  </a:lnTo>
                  <a:lnTo>
                    <a:pt x="407" y="124"/>
                  </a:lnTo>
                  <a:lnTo>
                    <a:pt x="410" y="122"/>
                  </a:lnTo>
                  <a:lnTo>
                    <a:pt x="411" y="119"/>
                  </a:lnTo>
                  <a:lnTo>
                    <a:pt x="413" y="117"/>
                  </a:lnTo>
                  <a:lnTo>
                    <a:pt x="413" y="113"/>
                  </a:lnTo>
                  <a:lnTo>
                    <a:pt x="413" y="111"/>
                  </a:lnTo>
                  <a:lnTo>
                    <a:pt x="413" y="107"/>
                  </a:lnTo>
                  <a:lnTo>
                    <a:pt x="413" y="104"/>
                  </a:lnTo>
                  <a:lnTo>
                    <a:pt x="409" y="104"/>
                  </a:lnTo>
                  <a:lnTo>
                    <a:pt x="405" y="103"/>
                  </a:lnTo>
                  <a:lnTo>
                    <a:pt x="394" y="97"/>
                  </a:lnTo>
                  <a:lnTo>
                    <a:pt x="390" y="93"/>
                  </a:lnTo>
                  <a:lnTo>
                    <a:pt x="385" y="86"/>
                  </a:lnTo>
                  <a:lnTo>
                    <a:pt x="384" y="83"/>
                  </a:lnTo>
                  <a:lnTo>
                    <a:pt x="381" y="80"/>
                  </a:lnTo>
                  <a:lnTo>
                    <a:pt x="375" y="73"/>
                  </a:lnTo>
                  <a:lnTo>
                    <a:pt x="371" y="68"/>
                  </a:lnTo>
                  <a:lnTo>
                    <a:pt x="366" y="65"/>
                  </a:lnTo>
                  <a:lnTo>
                    <a:pt x="359" y="60"/>
                  </a:lnTo>
                  <a:lnTo>
                    <a:pt x="353" y="54"/>
                  </a:lnTo>
                  <a:lnTo>
                    <a:pt x="351" y="52"/>
                  </a:lnTo>
                  <a:lnTo>
                    <a:pt x="347" y="49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5" y="42"/>
                  </a:lnTo>
                  <a:lnTo>
                    <a:pt x="344" y="41"/>
                  </a:lnTo>
                  <a:lnTo>
                    <a:pt x="342" y="40"/>
                  </a:lnTo>
                  <a:lnTo>
                    <a:pt x="338" y="41"/>
                  </a:lnTo>
                  <a:lnTo>
                    <a:pt x="336" y="40"/>
                  </a:lnTo>
                  <a:lnTo>
                    <a:pt x="333" y="39"/>
                  </a:lnTo>
                  <a:lnTo>
                    <a:pt x="328" y="40"/>
                  </a:lnTo>
                  <a:lnTo>
                    <a:pt x="321" y="38"/>
                  </a:lnTo>
                  <a:lnTo>
                    <a:pt x="302" y="35"/>
                  </a:lnTo>
                  <a:lnTo>
                    <a:pt x="299" y="33"/>
                  </a:lnTo>
                  <a:lnTo>
                    <a:pt x="297" y="28"/>
                  </a:lnTo>
                  <a:lnTo>
                    <a:pt x="295" y="25"/>
                  </a:lnTo>
                  <a:lnTo>
                    <a:pt x="295" y="23"/>
                  </a:lnTo>
                  <a:lnTo>
                    <a:pt x="294" y="21"/>
                  </a:lnTo>
                  <a:lnTo>
                    <a:pt x="293" y="20"/>
                  </a:lnTo>
                  <a:lnTo>
                    <a:pt x="292" y="16"/>
                  </a:lnTo>
                  <a:lnTo>
                    <a:pt x="289" y="8"/>
                  </a:lnTo>
                  <a:lnTo>
                    <a:pt x="288" y="2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283" y="1"/>
                  </a:lnTo>
                  <a:lnTo>
                    <a:pt x="283" y="2"/>
                  </a:lnTo>
                  <a:lnTo>
                    <a:pt x="283" y="3"/>
                  </a:lnTo>
                  <a:lnTo>
                    <a:pt x="283" y="5"/>
                  </a:lnTo>
                  <a:lnTo>
                    <a:pt x="282" y="5"/>
                  </a:lnTo>
                  <a:lnTo>
                    <a:pt x="281" y="5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70" y="9"/>
                  </a:lnTo>
                  <a:lnTo>
                    <a:pt x="267" y="12"/>
                  </a:lnTo>
                  <a:lnTo>
                    <a:pt x="262" y="20"/>
                  </a:lnTo>
                  <a:lnTo>
                    <a:pt x="260" y="21"/>
                  </a:lnTo>
                  <a:lnTo>
                    <a:pt x="256" y="23"/>
                  </a:lnTo>
                  <a:lnTo>
                    <a:pt x="253" y="25"/>
                  </a:lnTo>
                  <a:lnTo>
                    <a:pt x="250" y="25"/>
                  </a:lnTo>
                  <a:lnTo>
                    <a:pt x="245" y="21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8" y="25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10" y="15"/>
                  </a:lnTo>
                  <a:lnTo>
                    <a:pt x="207" y="15"/>
                  </a:lnTo>
                  <a:lnTo>
                    <a:pt x="202" y="16"/>
                  </a:lnTo>
                  <a:lnTo>
                    <a:pt x="199" y="15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198" y="12"/>
                  </a:lnTo>
                  <a:lnTo>
                    <a:pt x="196" y="13"/>
                  </a:lnTo>
                  <a:lnTo>
                    <a:pt x="190" y="12"/>
                  </a:lnTo>
                  <a:lnTo>
                    <a:pt x="188" y="13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73" y="12"/>
                  </a:lnTo>
                  <a:lnTo>
                    <a:pt x="169" y="9"/>
                  </a:lnTo>
                  <a:lnTo>
                    <a:pt x="166" y="9"/>
                  </a:lnTo>
                  <a:lnTo>
                    <a:pt x="158" y="12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3" y="18"/>
                  </a:lnTo>
                  <a:lnTo>
                    <a:pt x="150" y="19"/>
                  </a:lnTo>
                  <a:lnTo>
                    <a:pt x="146" y="16"/>
                  </a:lnTo>
                  <a:lnTo>
                    <a:pt x="144" y="9"/>
                  </a:lnTo>
                  <a:lnTo>
                    <a:pt x="142" y="6"/>
                  </a:lnTo>
                  <a:lnTo>
                    <a:pt x="139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8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19" y="12"/>
                  </a:lnTo>
                  <a:lnTo>
                    <a:pt x="116" y="8"/>
                  </a:lnTo>
                  <a:lnTo>
                    <a:pt x="113" y="7"/>
                  </a:lnTo>
                  <a:lnTo>
                    <a:pt x="108" y="6"/>
                  </a:lnTo>
                  <a:lnTo>
                    <a:pt x="87" y="7"/>
                  </a:lnTo>
                  <a:lnTo>
                    <a:pt x="85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47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3" y="38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3" y="49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8" y="105"/>
                  </a:lnTo>
                  <a:lnTo>
                    <a:pt x="8" y="107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3" y="129"/>
                  </a:lnTo>
                  <a:lnTo>
                    <a:pt x="14" y="133"/>
                  </a:lnTo>
                  <a:lnTo>
                    <a:pt x="14" y="137"/>
                  </a:lnTo>
                  <a:lnTo>
                    <a:pt x="13" y="138"/>
                  </a:lnTo>
                  <a:lnTo>
                    <a:pt x="12" y="139"/>
                  </a:lnTo>
                  <a:lnTo>
                    <a:pt x="10" y="145"/>
                  </a:lnTo>
                  <a:lnTo>
                    <a:pt x="10" y="146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5" y="148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7" y="151"/>
                  </a:lnTo>
                  <a:lnTo>
                    <a:pt x="17" y="152"/>
                  </a:lnTo>
                  <a:lnTo>
                    <a:pt x="16" y="153"/>
                  </a:lnTo>
                  <a:lnTo>
                    <a:pt x="15" y="155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22" y="153"/>
                  </a:lnTo>
                  <a:lnTo>
                    <a:pt x="23" y="1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207">
              <a:extLst>
                <a:ext uri="{FF2B5EF4-FFF2-40B4-BE49-F238E27FC236}">
                  <a16:creationId xmlns:a16="http://schemas.microsoft.com/office/drawing/2014/main" id="{4DAC7132-F386-B69C-C536-8F523B02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9" y="565150"/>
              <a:ext cx="563563" cy="490538"/>
            </a:xfrm>
            <a:custGeom>
              <a:avLst/>
              <a:gdLst>
                <a:gd name="T0" fmla="*/ 91 w 355"/>
                <a:gd name="T1" fmla="*/ 250 h 309"/>
                <a:gd name="T2" fmla="*/ 107 w 355"/>
                <a:gd name="T3" fmla="*/ 243 h 309"/>
                <a:gd name="T4" fmla="*/ 131 w 355"/>
                <a:gd name="T5" fmla="*/ 233 h 309"/>
                <a:gd name="T6" fmla="*/ 137 w 355"/>
                <a:gd name="T7" fmla="*/ 234 h 309"/>
                <a:gd name="T8" fmla="*/ 145 w 355"/>
                <a:gd name="T9" fmla="*/ 236 h 309"/>
                <a:gd name="T10" fmla="*/ 162 w 355"/>
                <a:gd name="T11" fmla="*/ 254 h 309"/>
                <a:gd name="T12" fmla="*/ 175 w 355"/>
                <a:gd name="T13" fmla="*/ 260 h 309"/>
                <a:gd name="T14" fmla="*/ 195 w 355"/>
                <a:gd name="T15" fmla="*/ 274 h 309"/>
                <a:gd name="T16" fmla="*/ 229 w 355"/>
                <a:gd name="T17" fmla="*/ 308 h 309"/>
                <a:gd name="T18" fmla="*/ 237 w 355"/>
                <a:gd name="T19" fmla="*/ 307 h 309"/>
                <a:gd name="T20" fmla="*/ 256 w 355"/>
                <a:gd name="T21" fmla="*/ 296 h 309"/>
                <a:gd name="T22" fmla="*/ 267 w 355"/>
                <a:gd name="T23" fmla="*/ 298 h 309"/>
                <a:gd name="T24" fmla="*/ 292 w 355"/>
                <a:gd name="T25" fmla="*/ 302 h 309"/>
                <a:gd name="T26" fmla="*/ 295 w 355"/>
                <a:gd name="T27" fmla="*/ 290 h 309"/>
                <a:gd name="T28" fmla="*/ 305 w 355"/>
                <a:gd name="T29" fmla="*/ 276 h 309"/>
                <a:gd name="T30" fmla="*/ 323 w 355"/>
                <a:gd name="T31" fmla="*/ 264 h 309"/>
                <a:gd name="T32" fmla="*/ 318 w 355"/>
                <a:gd name="T33" fmla="*/ 247 h 309"/>
                <a:gd name="T34" fmla="*/ 306 w 355"/>
                <a:gd name="T35" fmla="*/ 214 h 309"/>
                <a:gd name="T36" fmla="*/ 301 w 355"/>
                <a:gd name="T37" fmla="*/ 125 h 309"/>
                <a:gd name="T38" fmla="*/ 333 w 355"/>
                <a:gd name="T39" fmla="*/ 65 h 309"/>
                <a:gd name="T40" fmla="*/ 345 w 355"/>
                <a:gd name="T41" fmla="*/ 49 h 309"/>
                <a:gd name="T42" fmla="*/ 349 w 355"/>
                <a:gd name="T43" fmla="*/ 34 h 309"/>
                <a:gd name="T44" fmla="*/ 309 w 355"/>
                <a:gd name="T45" fmla="*/ 35 h 309"/>
                <a:gd name="T46" fmla="*/ 248 w 355"/>
                <a:gd name="T47" fmla="*/ 22 h 309"/>
                <a:gd name="T48" fmla="*/ 228 w 355"/>
                <a:gd name="T49" fmla="*/ 20 h 309"/>
                <a:gd name="T50" fmla="*/ 194 w 355"/>
                <a:gd name="T51" fmla="*/ 6 h 309"/>
                <a:gd name="T52" fmla="*/ 185 w 355"/>
                <a:gd name="T53" fmla="*/ 7 h 309"/>
                <a:gd name="T54" fmla="*/ 176 w 355"/>
                <a:gd name="T55" fmla="*/ 9 h 309"/>
                <a:gd name="T56" fmla="*/ 170 w 355"/>
                <a:gd name="T57" fmla="*/ 8 h 309"/>
                <a:gd name="T58" fmla="*/ 159 w 355"/>
                <a:gd name="T59" fmla="*/ 8 h 309"/>
                <a:gd name="T60" fmla="*/ 158 w 355"/>
                <a:gd name="T61" fmla="*/ 20 h 309"/>
                <a:gd name="T62" fmla="*/ 127 w 355"/>
                <a:gd name="T63" fmla="*/ 20 h 309"/>
                <a:gd name="T64" fmla="*/ 106 w 355"/>
                <a:gd name="T65" fmla="*/ 17 h 309"/>
                <a:gd name="T66" fmla="*/ 104 w 355"/>
                <a:gd name="T67" fmla="*/ 25 h 309"/>
                <a:gd name="T68" fmla="*/ 97 w 355"/>
                <a:gd name="T69" fmla="*/ 29 h 309"/>
                <a:gd name="T70" fmla="*/ 91 w 355"/>
                <a:gd name="T71" fmla="*/ 30 h 309"/>
                <a:gd name="T72" fmla="*/ 82 w 355"/>
                <a:gd name="T73" fmla="*/ 33 h 309"/>
                <a:gd name="T74" fmla="*/ 66 w 355"/>
                <a:gd name="T75" fmla="*/ 38 h 309"/>
                <a:gd name="T76" fmla="*/ 52 w 355"/>
                <a:gd name="T77" fmla="*/ 42 h 309"/>
                <a:gd name="T78" fmla="*/ 52 w 355"/>
                <a:gd name="T79" fmla="*/ 56 h 309"/>
                <a:gd name="T80" fmla="*/ 23 w 355"/>
                <a:gd name="T81" fmla="*/ 60 h 309"/>
                <a:gd name="T82" fmla="*/ 15 w 355"/>
                <a:gd name="T83" fmla="*/ 64 h 309"/>
                <a:gd name="T84" fmla="*/ 6 w 355"/>
                <a:gd name="T85" fmla="*/ 86 h 309"/>
                <a:gd name="T86" fmla="*/ 8 w 355"/>
                <a:gd name="T87" fmla="*/ 101 h 309"/>
                <a:gd name="T88" fmla="*/ 15 w 355"/>
                <a:gd name="T89" fmla="*/ 97 h 309"/>
                <a:gd name="T90" fmla="*/ 15 w 355"/>
                <a:gd name="T91" fmla="*/ 103 h 309"/>
                <a:gd name="T92" fmla="*/ 1 w 355"/>
                <a:gd name="T93" fmla="*/ 112 h 309"/>
                <a:gd name="T94" fmla="*/ 6 w 355"/>
                <a:gd name="T95" fmla="*/ 131 h 309"/>
                <a:gd name="T96" fmla="*/ 26 w 355"/>
                <a:gd name="T97" fmla="*/ 130 h 309"/>
                <a:gd name="T98" fmla="*/ 27 w 355"/>
                <a:gd name="T99" fmla="*/ 133 h 309"/>
                <a:gd name="T100" fmla="*/ 21 w 355"/>
                <a:gd name="T101" fmla="*/ 134 h 309"/>
                <a:gd name="T102" fmla="*/ 9 w 355"/>
                <a:gd name="T103" fmla="*/ 142 h 309"/>
                <a:gd name="T104" fmla="*/ 7 w 355"/>
                <a:gd name="T105" fmla="*/ 157 h 309"/>
                <a:gd name="T106" fmla="*/ 10 w 355"/>
                <a:gd name="T107" fmla="*/ 162 h 309"/>
                <a:gd name="T108" fmla="*/ 20 w 355"/>
                <a:gd name="T109" fmla="*/ 175 h 309"/>
                <a:gd name="T110" fmla="*/ 23 w 355"/>
                <a:gd name="T111" fmla="*/ 190 h 309"/>
                <a:gd name="T112" fmla="*/ 31 w 355"/>
                <a:gd name="T113" fmla="*/ 191 h 309"/>
                <a:gd name="T114" fmla="*/ 51 w 355"/>
                <a:gd name="T115" fmla="*/ 207 h 309"/>
                <a:gd name="T116" fmla="*/ 62 w 355"/>
                <a:gd name="T117" fmla="*/ 201 h 309"/>
                <a:gd name="T118" fmla="*/ 73 w 355"/>
                <a:gd name="T119" fmla="*/ 185 h 309"/>
                <a:gd name="T120" fmla="*/ 79 w 355"/>
                <a:gd name="T121" fmla="*/ 208 h 309"/>
                <a:gd name="T122" fmla="*/ 78 w 355"/>
                <a:gd name="T123" fmla="*/ 225 h 309"/>
                <a:gd name="T124" fmla="*/ 67 w 355"/>
                <a:gd name="T125" fmla="*/ 2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5" h="309">
                  <a:moveTo>
                    <a:pt x="72" y="261"/>
                  </a:moveTo>
                  <a:lnTo>
                    <a:pt x="73" y="260"/>
                  </a:lnTo>
                  <a:lnTo>
                    <a:pt x="74" y="259"/>
                  </a:lnTo>
                  <a:lnTo>
                    <a:pt x="75" y="256"/>
                  </a:lnTo>
                  <a:lnTo>
                    <a:pt x="77" y="255"/>
                  </a:lnTo>
                  <a:lnTo>
                    <a:pt x="80" y="254"/>
                  </a:lnTo>
                  <a:lnTo>
                    <a:pt x="84" y="249"/>
                  </a:lnTo>
                  <a:lnTo>
                    <a:pt x="85" y="249"/>
                  </a:lnTo>
                  <a:lnTo>
                    <a:pt x="91" y="250"/>
                  </a:lnTo>
                  <a:lnTo>
                    <a:pt x="94" y="249"/>
                  </a:lnTo>
                  <a:lnTo>
                    <a:pt x="95" y="248"/>
                  </a:lnTo>
                  <a:lnTo>
                    <a:pt x="97" y="244"/>
                  </a:lnTo>
                  <a:lnTo>
                    <a:pt x="98" y="243"/>
                  </a:lnTo>
                  <a:lnTo>
                    <a:pt x="100" y="243"/>
                  </a:lnTo>
                  <a:lnTo>
                    <a:pt x="103" y="244"/>
                  </a:lnTo>
                  <a:lnTo>
                    <a:pt x="105" y="246"/>
                  </a:lnTo>
                  <a:lnTo>
                    <a:pt x="105" y="244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14" y="241"/>
                  </a:lnTo>
                  <a:lnTo>
                    <a:pt x="117" y="240"/>
                  </a:lnTo>
                  <a:lnTo>
                    <a:pt x="120" y="235"/>
                  </a:lnTo>
                  <a:lnTo>
                    <a:pt x="121" y="234"/>
                  </a:lnTo>
                  <a:lnTo>
                    <a:pt x="123" y="233"/>
                  </a:lnTo>
                  <a:lnTo>
                    <a:pt x="125" y="231"/>
                  </a:lnTo>
                  <a:lnTo>
                    <a:pt x="129" y="231"/>
                  </a:lnTo>
                  <a:lnTo>
                    <a:pt x="131" y="233"/>
                  </a:lnTo>
                  <a:lnTo>
                    <a:pt x="132" y="236"/>
                  </a:lnTo>
                  <a:lnTo>
                    <a:pt x="132" y="240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6" y="243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38"/>
                  </a:lnTo>
                  <a:lnTo>
                    <a:pt x="137" y="234"/>
                  </a:lnTo>
                  <a:lnTo>
                    <a:pt x="137" y="231"/>
                  </a:lnTo>
                  <a:lnTo>
                    <a:pt x="138" y="230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3" y="236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52" y="244"/>
                  </a:lnTo>
                  <a:lnTo>
                    <a:pt x="155" y="246"/>
                  </a:lnTo>
                  <a:lnTo>
                    <a:pt x="158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9" y="250"/>
                  </a:lnTo>
                  <a:lnTo>
                    <a:pt x="159" y="251"/>
                  </a:lnTo>
                  <a:lnTo>
                    <a:pt x="162" y="254"/>
                  </a:lnTo>
                  <a:lnTo>
                    <a:pt x="163" y="255"/>
                  </a:lnTo>
                  <a:lnTo>
                    <a:pt x="165" y="255"/>
                  </a:lnTo>
                  <a:lnTo>
                    <a:pt x="166" y="255"/>
                  </a:lnTo>
                  <a:lnTo>
                    <a:pt x="171" y="253"/>
                  </a:lnTo>
                  <a:lnTo>
                    <a:pt x="172" y="253"/>
                  </a:lnTo>
                  <a:lnTo>
                    <a:pt x="173" y="253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7" y="261"/>
                  </a:lnTo>
                  <a:lnTo>
                    <a:pt x="194" y="263"/>
                  </a:lnTo>
                  <a:lnTo>
                    <a:pt x="195" y="264"/>
                  </a:lnTo>
                  <a:lnTo>
                    <a:pt x="195" y="266"/>
                  </a:lnTo>
                  <a:lnTo>
                    <a:pt x="195" y="267"/>
                  </a:lnTo>
                  <a:lnTo>
                    <a:pt x="194" y="267"/>
                  </a:lnTo>
                  <a:lnTo>
                    <a:pt x="194" y="269"/>
                  </a:lnTo>
                  <a:lnTo>
                    <a:pt x="194" y="272"/>
                  </a:lnTo>
                  <a:lnTo>
                    <a:pt x="195" y="274"/>
                  </a:lnTo>
                  <a:lnTo>
                    <a:pt x="203" y="281"/>
                  </a:lnTo>
                  <a:lnTo>
                    <a:pt x="205" y="283"/>
                  </a:lnTo>
                  <a:lnTo>
                    <a:pt x="212" y="294"/>
                  </a:lnTo>
                  <a:lnTo>
                    <a:pt x="215" y="298"/>
                  </a:lnTo>
                  <a:lnTo>
                    <a:pt x="218" y="300"/>
                  </a:lnTo>
                  <a:lnTo>
                    <a:pt x="220" y="300"/>
                  </a:lnTo>
                  <a:lnTo>
                    <a:pt x="225" y="303"/>
                  </a:lnTo>
                  <a:lnTo>
                    <a:pt x="227" y="305"/>
                  </a:lnTo>
                  <a:lnTo>
                    <a:pt x="229" y="308"/>
                  </a:lnTo>
                  <a:lnTo>
                    <a:pt x="230" y="309"/>
                  </a:lnTo>
                  <a:lnTo>
                    <a:pt x="231" y="309"/>
                  </a:lnTo>
                  <a:lnTo>
                    <a:pt x="231" y="308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5" y="309"/>
                  </a:lnTo>
                  <a:lnTo>
                    <a:pt x="236" y="309"/>
                  </a:lnTo>
                  <a:lnTo>
                    <a:pt x="237" y="308"/>
                  </a:lnTo>
                  <a:lnTo>
                    <a:pt x="237" y="307"/>
                  </a:lnTo>
                  <a:lnTo>
                    <a:pt x="237" y="306"/>
                  </a:lnTo>
                  <a:lnTo>
                    <a:pt x="240" y="305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51" y="302"/>
                  </a:lnTo>
                  <a:lnTo>
                    <a:pt x="253" y="302"/>
                  </a:lnTo>
                  <a:lnTo>
                    <a:pt x="254" y="300"/>
                  </a:lnTo>
                  <a:lnTo>
                    <a:pt x="255" y="299"/>
                  </a:lnTo>
                  <a:lnTo>
                    <a:pt x="256" y="296"/>
                  </a:lnTo>
                  <a:lnTo>
                    <a:pt x="257" y="294"/>
                  </a:lnTo>
                  <a:lnTo>
                    <a:pt x="259" y="294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5"/>
                  </a:lnTo>
                  <a:lnTo>
                    <a:pt x="262" y="295"/>
                  </a:lnTo>
                  <a:lnTo>
                    <a:pt x="263" y="295"/>
                  </a:lnTo>
                  <a:lnTo>
                    <a:pt x="266" y="296"/>
                  </a:lnTo>
                  <a:lnTo>
                    <a:pt x="267" y="298"/>
                  </a:lnTo>
                  <a:lnTo>
                    <a:pt x="270" y="302"/>
                  </a:lnTo>
                  <a:lnTo>
                    <a:pt x="271" y="303"/>
                  </a:lnTo>
                  <a:lnTo>
                    <a:pt x="274" y="305"/>
                  </a:lnTo>
                  <a:lnTo>
                    <a:pt x="280" y="306"/>
                  </a:lnTo>
                  <a:lnTo>
                    <a:pt x="290" y="309"/>
                  </a:lnTo>
                  <a:lnTo>
                    <a:pt x="293" y="308"/>
                  </a:lnTo>
                  <a:lnTo>
                    <a:pt x="293" y="307"/>
                  </a:lnTo>
                  <a:lnTo>
                    <a:pt x="292" y="305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4" y="299"/>
                  </a:lnTo>
                  <a:lnTo>
                    <a:pt x="295" y="298"/>
                  </a:lnTo>
                  <a:lnTo>
                    <a:pt x="295" y="296"/>
                  </a:lnTo>
                  <a:lnTo>
                    <a:pt x="296" y="294"/>
                  </a:lnTo>
                  <a:lnTo>
                    <a:pt x="295" y="293"/>
                  </a:lnTo>
                  <a:lnTo>
                    <a:pt x="295" y="290"/>
                  </a:lnTo>
                  <a:lnTo>
                    <a:pt x="295" y="289"/>
                  </a:lnTo>
                  <a:lnTo>
                    <a:pt x="295" y="288"/>
                  </a:lnTo>
                  <a:lnTo>
                    <a:pt x="295" y="287"/>
                  </a:lnTo>
                  <a:lnTo>
                    <a:pt x="296" y="286"/>
                  </a:lnTo>
                  <a:lnTo>
                    <a:pt x="297" y="285"/>
                  </a:lnTo>
                  <a:lnTo>
                    <a:pt x="303" y="283"/>
                  </a:lnTo>
                  <a:lnTo>
                    <a:pt x="306" y="282"/>
                  </a:lnTo>
                  <a:lnTo>
                    <a:pt x="306" y="280"/>
                  </a:lnTo>
                  <a:lnTo>
                    <a:pt x="305" y="276"/>
                  </a:lnTo>
                  <a:lnTo>
                    <a:pt x="305" y="274"/>
                  </a:lnTo>
                  <a:lnTo>
                    <a:pt x="306" y="273"/>
                  </a:lnTo>
                  <a:lnTo>
                    <a:pt x="307" y="272"/>
                  </a:lnTo>
                  <a:lnTo>
                    <a:pt x="309" y="270"/>
                  </a:lnTo>
                  <a:lnTo>
                    <a:pt x="307" y="269"/>
                  </a:lnTo>
                  <a:lnTo>
                    <a:pt x="308" y="268"/>
                  </a:lnTo>
                  <a:lnTo>
                    <a:pt x="309" y="268"/>
                  </a:lnTo>
                  <a:lnTo>
                    <a:pt x="319" y="266"/>
                  </a:lnTo>
                  <a:lnTo>
                    <a:pt x="323" y="264"/>
                  </a:lnTo>
                  <a:lnTo>
                    <a:pt x="326" y="263"/>
                  </a:lnTo>
                  <a:lnTo>
                    <a:pt x="327" y="261"/>
                  </a:lnTo>
                  <a:lnTo>
                    <a:pt x="326" y="257"/>
                  </a:lnTo>
                  <a:lnTo>
                    <a:pt x="325" y="256"/>
                  </a:lnTo>
                  <a:lnTo>
                    <a:pt x="316" y="254"/>
                  </a:lnTo>
                  <a:lnTo>
                    <a:pt x="316" y="251"/>
                  </a:lnTo>
                  <a:lnTo>
                    <a:pt x="316" y="250"/>
                  </a:lnTo>
                  <a:lnTo>
                    <a:pt x="316" y="248"/>
                  </a:lnTo>
                  <a:lnTo>
                    <a:pt x="318" y="247"/>
                  </a:lnTo>
                  <a:lnTo>
                    <a:pt x="316" y="243"/>
                  </a:lnTo>
                  <a:lnTo>
                    <a:pt x="316" y="242"/>
                  </a:lnTo>
                  <a:lnTo>
                    <a:pt x="315" y="241"/>
                  </a:lnTo>
                  <a:lnTo>
                    <a:pt x="315" y="237"/>
                  </a:lnTo>
                  <a:lnTo>
                    <a:pt x="315" y="233"/>
                  </a:lnTo>
                  <a:lnTo>
                    <a:pt x="315" y="229"/>
                  </a:lnTo>
                  <a:lnTo>
                    <a:pt x="310" y="224"/>
                  </a:lnTo>
                  <a:lnTo>
                    <a:pt x="308" y="217"/>
                  </a:lnTo>
                  <a:lnTo>
                    <a:pt x="306" y="214"/>
                  </a:lnTo>
                  <a:lnTo>
                    <a:pt x="305" y="210"/>
                  </a:lnTo>
                  <a:lnTo>
                    <a:pt x="303" y="203"/>
                  </a:lnTo>
                  <a:lnTo>
                    <a:pt x="305" y="197"/>
                  </a:lnTo>
                  <a:lnTo>
                    <a:pt x="309" y="185"/>
                  </a:lnTo>
                  <a:lnTo>
                    <a:pt x="305" y="166"/>
                  </a:lnTo>
                  <a:lnTo>
                    <a:pt x="301" y="147"/>
                  </a:lnTo>
                  <a:lnTo>
                    <a:pt x="299" y="142"/>
                  </a:lnTo>
                  <a:lnTo>
                    <a:pt x="297" y="134"/>
                  </a:lnTo>
                  <a:lnTo>
                    <a:pt x="301" y="125"/>
                  </a:lnTo>
                  <a:lnTo>
                    <a:pt x="303" y="117"/>
                  </a:lnTo>
                  <a:lnTo>
                    <a:pt x="313" y="108"/>
                  </a:lnTo>
                  <a:lnTo>
                    <a:pt x="319" y="103"/>
                  </a:lnTo>
                  <a:lnTo>
                    <a:pt x="320" y="100"/>
                  </a:lnTo>
                  <a:lnTo>
                    <a:pt x="321" y="97"/>
                  </a:lnTo>
                  <a:lnTo>
                    <a:pt x="325" y="91"/>
                  </a:lnTo>
                  <a:lnTo>
                    <a:pt x="326" y="87"/>
                  </a:lnTo>
                  <a:lnTo>
                    <a:pt x="331" y="75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3" y="58"/>
                  </a:lnTo>
                  <a:lnTo>
                    <a:pt x="335" y="56"/>
                  </a:lnTo>
                  <a:lnTo>
                    <a:pt x="339" y="55"/>
                  </a:lnTo>
                  <a:lnTo>
                    <a:pt x="347" y="55"/>
                  </a:lnTo>
                  <a:lnTo>
                    <a:pt x="348" y="53"/>
                  </a:lnTo>
                  <a:lnTo>
                    <a:pt x="347" y="53"/>
                  </a:lnTo>
                  <a:lnTo>
                    <a:pt x="342" y="51"/>
                  </a:lnTo>
                  <a:lnTo>
                    <a:pt x="345" y="49"/>
                  </a:lnTo>
                  <a:lnTo>
                    <a:pt x="349" y="49"/>
                  </a:lnTo>
                  <a:lnTo>
                    <a:pt x="353" y="46"/>
                  </a:lnTo>
                  <a:lnTo>
                    <a:pt x="355" y="47"/>
                  </a:lnTo>
                  <a:lnTo>
                    <a:pt x="355" y="45"/>
                  </a:lnTo>
                  <a:lnTo>
                    <a:pt x="354" y="43"/>
                  </a:lnTo>
                  <a:lnTo>
                    <a:pt x="353" y="41"/>
                  </a:lnTo>
                  <a:lnTo>
                    <a:pt x="352" y="40"/>
                  </a:lnTo>
                  <a:lnTo>
                    <a:pt x="351" y="39"/>
                  </a:lnTo>
                  <a:lnTo>
                    <a:pt x="349" y="34"/>
                  </a:lnTo>
                  <a:lnTo>
                    <a:pt x="347" y="33"/>
                  </a:lnTo>
                  <a:lnTo>
                    <a:pt x="345" y="30"/>
                  </a:lnTo>
                  <a:lnTo>
                    <a:pt x="344" y="28"/>
                  </a:lnTo>
                  <a:lnTo>
                    <a:pt x="341" y="33"/>
                  </a:lnTo>
                  <a:lnTo>
                    <a:pt x="339" y="36"/>
                  </a:lnTo>
                  <a:lnTo>
                    <a:pt x="335" y="39"/>
                  </a:lnTo>
                  <a:lnTo>
                    <a:pt x="333" y="39"/>
                  </a:lnTo>
                  <a:lnTo>
                    <a:pt x="320" y="36"/>
                  </a:lnTo>
                  <a:lnTo>
                    <a:pt x="309" y="35"/>
                  </a:lnTo>
                  <a:lnTo>
                    <a:pt x="297" y="33"/>
                  </a:lnTo>
                  <a:lnTo>
                    <a:pt x="288" y="33"/>
                  </a:lnTo>
                  <a:lnTo>
                    <a:pt x="276" y="34"/>
                  </a:lnTo>
                  <a:lnTo>
                    <a:pt x="262" y="33"/>
                  </a:lnTo>
                  <a:lnTo>
                    <a:pt x="261" y="32"/>
                  </a:lnTo>
                  <a:lnTo>
                    <a:pt x="259" y="30"/>
                  </a:lnTo>
                  <a:lnTo>
                    <a:pt x="255" y="29"/>
                  </a:lnTo>
                  <a:lnTo>
                    <a:pt x="251" y="26"/>
                  </a:lnTo>
                  <a:lnTo>
                    <a:pt x="248" y="22"/>
                  </a:lnTo>
                  <a:lnTo>
                    <a:pt x="246" y="20"/>
                  </a:lnTo>
                  <a:lnTo>
                    <a:pt x="242" y="19"/>
                  </a:lnTo>
                  <a:lnTo>
                    <a:pt x="240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3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8" y="20"/>
                  </a:lnTo>
                  <a:lnTo>
                    <a:pt x="223" y="16"/>
                  </a:lnTo>
                  <a:lnTo>
                    <a:pt x="218" y="15"/>
                  </a:lnTo>
                  <a:lnTo>
                    <a:pt x="215" y="14"/>
                  </a:lnTo>
                  <a:lnTo>
                    <a:pt x="214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8" y="10"/>
                  </a:lnTo>
                  <a:lnTo>
                    <a:pt x="196" y="8"/>
                  </a:lnTo>
                  <a:lnTo>
                    <a:pt x="194" y="6"/>
                  </a:lnTo>
                  <a:lnTo>
                    <a:pt x="192" y="6"/>
                  </a:lnTo>
                  <a:lnTo>
                    <a:pt x="191" y="6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0" y="10"/>
                  </a:lnTo>
                  <a:lnTo>
                    <a:pt x="190" y="12"/>
                  </a:lnTo>
                  <a:lnTo>
                    <a:pt x="189" y="12"/>
                  </a:lnTo>
                  <a:lnTo>
                    <a:pt x="188" y="10"/>
                  </a:lnTo>
                  <a:lnTo>
                    <a:pt x="185" y="7"/>
                  </a:lnTo>
                  <a:lnTo>
                    <a:pt x="184" y="6"/>
                  </a:lnTo>
                  <a:lnTo>
                    <a:pt x="183" y="10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4"/>
                  </a:lnTo>
                  <a:lnTo>
                    <a:pt x="177" y="13"/>
                  </a:lnTo>
                  <a:lnTo>
                    <a:pt x="176" y="9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2" y="1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1" y="10"/>
                  </a:lnTo>
                  <a:lnTo>
                    <a:pt x="172" y="13"/>
                  </a:lnTo>
                  <a:lnTo>
                    <a:pt x="171" y="16"/>
                  </a:lnTo>
                  <a:lnTo>
                    <a:pt x="169" y="16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3" y="10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1"/>
                  </a:lnTo>
                  <a:lnTo>
                    <a:pt x="155" y="0"/>
                  </a:lnTo>
                  <a:lnTo>
                    <a:pt x="153" y="3"/>
                  </a:lnTo>
                  <a:lnTo>
                    <a:pt x="153" y="9"/>
                  </a:lnTo>
                  <a:lnTo>
                    <a:pt x="155" y="15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58" y="20"/>
                  </a:lnTo>
                  <a:lnTo>
                    <a:pt x="158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5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7" y="20"/>
                  </a:lnTo>
                  <a:lnTo>
                    <a:pt x="126" y="22"/>
                  </a:lnTo>
                  <a:lnTo>
                    <a:pt x="126" y="26"/>
                  </a:lnTo>
                  <a:lnTo>
                    <a:pt x="125" y="27"/>
                  </a:lnTo>
                  <a:lnTo>
                    <a:pt x="124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3" y="25"/>
                  </a:lnTo>
                  <a:lnTo>
                    <a:pt x="112" y="25"/>
                  </a:lnTo>
                  <a:lnTo>
                    <a:pt x="106" y="17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1" y="23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99" y="33"/>
                  </a:lnTo>
                  <a:lnTo>
                    <a:pt x="98" y="32"/>
                  </a:lnTo>
                  <a:lnTo>
                    <a:pt x="97" y="29"/>
                  </a:lnTo>
                  <a:lnTo>
                    <a:pt x="95" y="28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86" y="32"/>
                  </a:lnTo>
                  <a:lnTo>
                    <a:pt x="85" y="30"/>
                  </a:lnTo>
                  <a:lnTo>
                    <a:pt x="84" y="32"/>
                  </a:lnTo>
                  <a:lnTo>
                    <a:pt x="82" y="33"/>
                  </a:lnTo>
                  <a:lnTo>
                    <a:pt x="81" y="34"/>
                  </a:lnTo>
                  <a:lnTo>
                    <a:pt x="79" y="33"/>
                  </a:lnTo>
                  <a:lnTo>
                    <a:pt x="77" y="29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5"/>
                  </a:lnTo>
                  <a:lnTo>
                    <a:pt x="66" y="38"/>
                  </a:lnTo>
                  <a:lnTo>
                    <a:pt x="64" y="39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5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6" y="47"/>
                  </a:lnTo>
                  <a:lnTo>
                    <a:pt x="52" y="42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6" y="47"/>
                  </a:lnTo>
                  <a:lnTo>
                    <a:pt x="51" y="54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6" y="56"/>
                  </a:lnTo>
                  <a:lnTo>
                    <a:pt x="42" y="56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5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5" y="62"/>
                  </a:lnTo>
                  <a:lnTo>
                    <a:pt x="15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8"/>
                  </a:lnTo>
                  <a:lnTo>
                    <a:pt x="6" y="74"/>
                  </a:lnTo>
                  <a:lnTo>
                    <a:pt x="7" y="81"/>
                  </a:lnTo>
                  <a:lnTo>
                    <a:pt x="7" y="87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2" y="95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5" y="100"/>
                  </a:lnTo>
                  <a:lnTo>
                    <a:pt x="8" y="101"/>
                  </a:lnTo>
                  <a:lnTo>
                    <a:pt x="9" y="103"/>
                  </a:lnTo>
                  <a:lnTo>
                    <a:pt x="9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7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0" y="91"/>
                  </a:lnTo>
                  <a:lnTo>
                    <a:pt x="13" y="92"/>
                  </a:lnTo>
                  <a:lnTo>
                    <a:pt x="14" y="94"/>
                  </a:lnTo>
                  <a:lnTo>
                    <a:pt x="15" y="97"/>
                  </a:lnTo>
                  <a:lnTo>
                    <a:pt x="15" y="100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3" y="116"/>
                  </a:lnTo>
                  <a:lnTo>
                    <a:pt x="5" y="118"/>
                  </a:lnTo>
                  <a:lnTo>
                    <a:pt x="8" y="125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7"/>
                  </a:lnTo>
                  <a:lnTo>
                    <a:pt x="1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0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20" y="129"/>
                  </a:lnTo>
                  <a:lnTo>
                    <a:pt x="22" y="127"/>
                  </a:lnTo>
                  <a:lnTo>
                    <a:pt x="25" y="129"/>
                  </a:lnTo>
                  <a:lnTo>
                    <a:pt x="26" y="130"/>
                  </a:lnTo>
                  <a:lnTo>
                    <a:pt x="28" y="127"/>
                  </a:lnTo>
                  <a:lnTo>
                    <a:pt x="31" y="127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3" y="132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8" y="131"/>
                  </a:lnTo>
                  <a:lnTo>
                    <a:pt x="27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29" y="136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2" y="136"/>
                  </a:lnTo>
                  <a:lnTo>
                    <a:pt x="21" y="134"/>
                  </a:lnTo>
                  <a:lnTo>
                    <a:pt x="19" y="136"/>
                  </a:lnTo>
                  <a:lnTo>
                    <a:pt x="15" y="137"/>
                  </a:lnTo>
                  <a:lnTo>
                    <a:pt x="13" y="137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5"/>
                  </a:lnTo>
                  <a:lnTo>
                    <a:pt x="6" y="150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6" y="162"/>
                  </a:lnTo>
                  <a:lnTo>
                    <a:pt x="7" y="163"/>
                  </a:lnTo>
                  <a:lnTo>
                    <a:pt x="8" y="163"/>
                  </a:lnTo>
                  <a:lnTo>
                    <a:pt x="8" y="160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0" y="162"/>
                  </a:lnTo>
                  <a:lnTo>
                    <a:pt x="12" y="164"/>
                  </a:lnTo>
                  <a:lnTo>
                    <a:pt x="13" y="165"/>
                  </a:lnTo>
                  <a:lnTo>
                    <a:pt x="14" y="166"/>
                  </a:lnTo>
                  <a:lnTo>
                    <a:pt x="15" y="168"/>
                  </a:lnTo>
                  <a:lnTo>
                    <a:pt x="16" y="168"/>
                  </a:lnTo>
                  <a:lnTo>
                    <a:pt x="19" y="166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0" y="175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0" y="182"/>
                  </a:lnTo>
                  <a:lnTo>
                    <a:pt x="21" y="183"/>
                  </a:lnTo>
                  <a:lnTo>
                    <a:pt x="22" y="184"/>
                  </a:lnTo>
                  <a:lnTo>
                    <a:pt x="22" y="185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6" y="194"/>
                  </a:lnTo>
                  <a:lnTo>
                    <a:pt x="27" y="192"/>
                  </a:lnTo>
                  <a:lnTo>
                    <a:pt x="27" y="191"/>
                  </a:lnTo>
                  <a:lnTo>
                    <a:pt x="28" y="192"/>
                  </a:lnTo>
                  <a:lnTo>
                    <a:pt x="29" y="192"/>
                  </a:lnTo>
                  <a:lnTo>
                    <a:pt x="31" y="192"/>
                  </a:lnTo>
                  <a:lnTo>
                    <a:pt x="31" y="191"/>
                  </a:lnTo>
                  <a:lnTo>
                    <a:pt x="32" y="192"/>
                  </a:lnTo>
                  <a:lnTo>
                    <a:pt x="33" y="194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42" y="197"/>
                  </a:lnTo>
                  <a:lnTo>
                    <a:pt x="43" y="198"/>
                  </a:lnTo>
                  <a:lnTo>
                    <a:pt x="47" y="202"/>
                  </a:lnTo>
                  <a:lnTo>
                    <a:pt x="49" y="205"/>
                  </a:lnTo>
                  <a:lnTo>
                    <a:pt x="51" y="207"/>
                  </a:lnTo>
                  <a:lnTo>
                    <a:pt x="52" y="208"/>
                  </a:lnTo>
                  <a:lnTo>
                    <a:pt x="53" y="207"/>
                  </a:lnTo>
                  <a:lnTo>
                    <a:pt x="54" y="203"/>
                  </a:lnTo>
                  <a:lnTo>
                    <a:pt x="55" y="202"/>
                  </a:lnTo>
                  <a:lnTo>
                    <a:pt x="56" y="202"/>
                  </a:lnTo>
                  <a:lnTo>
                    <a:pt x="60" y="203"/>
                  </a:lnTo>
                  <a:lnTo>
                    <a:pt x="61" y="203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5" y="197"/>
                  </a:lnTo>
                  <a:lnTo>
                    <a:pt x="65" y="196"/>
                  </a:lnTo>
                  <a:lnTo>
                    <a:pt x="65" y="194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7" y="186"/>
                  </a:lnTo>
                  <a:lnTo>
                    <a:pt x="84" y="192"/>
                  </a:lnTo>
                  <a:lnTo>
                    <a:pt x="85" y="195"/>
                  </a:lnTo>
                  <a:lnTo>
                    <a:pt x="86" y="198"/>
                  </a:lnTo>
                  <a:lnTo>
                    <a:pt x="85" y="201"/>
                  </a:lnTo>
                  <a:lnTo>
                    <a:pt x="82" y="202"/>
                  </a:lnTo>
                  <a:lnTo>
                    <a:pt x="80" y="204"/>
                  </a:lnTo>
                  <a:lnTo>
                    <a:pt x="79" y="205"/>
                  </a:lnTo>
                  <a:lnTo>
                    <a:pt x="79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8" y="214"/>
                  </a:lnTo>
                  <a:lnTo>
                    <a:pt x="78" y="216"/>
                  </a:lnTo>
                  <a:lnTo>
                    <a:pt x="78" y="217"/>
                  </a:lnTo>
                  <a:lnTo>
                    <a:pt x="79" y="218"/>
                  </a:lnTo>
                  <a:lnTo>
                    <a:pt x="79" y="220"/>
                  </a:lnTo>
                  <a:lnTo>
                    <a:pt x="79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7" y="234"/>
                  </a:lnTo>
                  <a:lnTo>
                    <a:pt x="73" y="238"/>
                  </a:lnTo>
                  <a:lnTo>
                    <a:pt x="72" y="244"/>
                  </a:lnTo>
                  <a:lnTo>
                    <a:pt x="68" y="253"/>
                  </a:lnTo>
                  <a:lnTo>
                    <a:pt x="68" y="255"/>
                  </a:lnTo>
                  <a:lnTo>
                    <a:pt x="67" y="256"/>
                  </a:lnTo>
                  <a:lnTo>
                    <a:pt x="67" y="257"/>
                  </a:lnTo>
                  <a:lnTo>
                    <a:pt x="67" y="259"/>
                  </a:lnTo>
                  <a:lnTo>
                    <a:pt x="66" y="260"/>
                  </a:lnTo>
                  <a:lnTo>
                    <a:pt x="69" y="261"/>
                  </a:lnTo>
                  <a:lnTo>
                    <a:pt x="72" y="26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216">
              <a:extLst>
                <a:ext uri="{FF2B5EF4-FFF2-40B4-BE49-F238E27FC236}">
                  <a16:creationId xmlns:a16="http://schemas.microsoft.com/office/drawing/2014/main" id="{8C0021F5-A0D5-2CCE-0FA8-3059BCB71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4" y="930275"/>
              <a:ext cx="857250" cy="523875"/>
            </a:xfrm>
            <a:custGeom>
              <a:avLst/>
              <a:gdLst>
                <a:gd name="T0" fmla="*/ 28 w 540"/>
                <a:gd name="T1" fmla="*/ 254 h 330"/>
                <a:gd name="T2" fmla="*/ 87 w 540"/>
                <a:gd name="T3" fmla="*/ 229 h 330"/>
                <a:gd name="T4" fmla="*/ 127 w 540"/>
                <a:gd name="T5" fmla="*/ 239 h 330"/>
                <a:gd name="T6" fmla="*/ 159 w 540"/>
                <a:gd name="T7" fmla="*/ 244 h 330"/>
                <a:gd name="T8" fmla="*/ 194 w 540"/>
                <a:gd name="T9" fmla="*/ 239 h 330"/>
                <a:gd name="T10" fmla="*/ 216 w 540"/>
                <a:gd name="T11" fmla="*/ 241 h 330"/>
                <a:gd name="T12" fmla="*/ 256 w 540"/>
                <a:gd name="T13" fmla="*/ 251 h 330"/>
                <a:gd name="T14" fmla="*/ 287 w 540"/>
                <a:gd name="T15" fmla="*/ 231 h 330"/>
                <a:gd name="T16" fmla="*/ 295 w 540"/>
                <a:gd name="T17" fmla="*/ 234 h 330"/>
                <a:gd name="T18" fmla="*/ 327 w 540"/>
                <a:gd name="T19" fmla="*/ 264 h 330"/>
                <a:gd name="T20" fmla="*/ 352 w 540"/>
                <a:gd name="T21" fmla="*/ 274 h 330"/>
                <a:gd name="T22" fmla="*/ 390 w 540"/>
                <a:gd name="T23" fmla="*/ 309 h 330"/>
                <a:gd name="T24" fmla="*/ 424 w 540"/>
                <a:gd name="T25" fmla="*/ 326 h 330"/>
                <a:gd name="T26" fmla="*/ 457 w 540"/>
                <a:gd name="T27" fmla="*/ 307 h 330"/>
                <a:gd name="T28" fmla="*/ 479 w 540"/>
                <a:gd name="T29" fmla="*/ 311 h 330"/>
                <a:gd name="T30" fmla="*/ 507 w 540"/>
                <a:gd name="T31" fmla="*/ 286 h 330"/>
                <a:gd name="T32" fmla="*/ 523 w 540"/>
                <a:gd name="T33" fmla="*/ 270 h 330"/>
                <a:gd name="T34" fmla="*/ 539 w 540"/>
                <a:gd name="T35" fmla="*/ 254 h 330"/>
                <a:gd name="T36" fmla="*/ 536 w 540"/>
                <a:gd name="T37" fmla="*/ 228 h 330"/>
                <a:gd name="T38" fmla="*/ 533 w 540"/>
                <a:gd name="T39" fmla="*/ 212 h 330"/>
                <a:gd name="T40" fmla="*/ 514 w 540"/>
                <a:gd name="T41" fmla="*/ 186 h 330"/>
                <a:gd name="T42" fmla="*/ 504 w 540"/>
                <a:gd name="T43" fmla="*/ 168 h 330"/>
                <a:gd name="T44" fmla="*/ 503 w 540"/>
                <a:gd name="T45" fmla="*/ 149 h 330"/>
                <a:gd name="T46" fmla="*/ 510 w 540"/>
                <a:gd name="T47" fmla="*/ 129 h 330"/>
                <a:gd name="T48" fmla="*/ 497 w 540"/>
                <a:gd name="T49" fmla="*/ 97 h 330"/>
                <a:gd name="T50" fmla="*/ 462 w 540"/>
                <a:gd name="T51" fmla="*/ 76 h 330"/>
                <a:gd name="T52" fmla="*/ 442 w 540"/>
                <a:gd name="T53" fmla="*/ 65 h 330"/>
                <a:gd name="T54" fmla="*/ 426 w 540"/>
                <a:gd name="T55" fmla="*/ 72 h 330"/>
                <a:gd name="T56" fmla="*/ 415 w 540"/>
                <a:gd name="T57" fmla="*/ 78 h 330"/>
                <a:gd name="T58" fmla="*/ 397 w 540"/>
                <a:gd name="T59" fmla="*/ 68 h 330"/>
                <a:gd name="T60" fmla="*/ 377 w 540"/>
                <a:gd name="T61" fmla="*/ 36 h 330"/>
                <a:gd name="T62" fmla="*/ 353 w 540"/>
                <a:gd name="T63" fmla="*/ 23 h 330"/>
                <a:gd name="T64" fmla="*/ 340 w 540"/>
                <a:gd name="T65" fmla="*/ 17 h 330"/>
                <a:gd name="T66" fmla="*/ 322 w 540"/>
                <a:gd name="T67" fmla="*/ 3 h 330"/>
                <a:gd name="T68" fmla="*/ 316 w 540"/>
                <a:gd name="T69" fmla="*/ 13 h 330"/>
                <a:gd name="T70" fmla="*/ 302 w 540"/>
                <a:gd name="T71" fmla="*/ 5 h 330"/>
                <a:gd name="T72" fmla="*/ 280 w 540"/>
                <a:gd name="T73" fmla="*/ 13 h 330"/>
                <a:gd name="T74" fmla="*/ 257 w 540"/>
                <a:gd name="T75" fmla="*/ 26 h 330"/>
                <a:gd name="T76" fmla="*/ 247 w 540"/>
                <a:gd name="T77" fmla="*/ 38 h 330"/>
                <a:gd name="T78" fmla="*/ 253 w 540"/>
                <a:gd name="T79" fmla="*/ 77 h 330"/>
                <a:gd name="T80" fmla="*/ 247 w 540"/>
                <a:gd name="T81" fmla="*/ 125 h 330"/>
                <a:gd name="T82" fmla="*/ 228 w 540"/>
                <a:gd name="T83" fmla="*/ 141 h 330"/>
                <a:gd name="T84" fmla="*/ 195 w 540"/>
                <a:gd name="T85" fmla="*/ 154 h 330"/>
                <a:gd name="T86" fmla="*/ 170 w 540"/>
                <a:gd name="T87" fmla="*/ 135 h 330"/>
                <a:gd name="T88" fmla="*/ 161 w 540"/>
                <a:gd name="T89" fmla="*/ 103 h 330"/>
                <a:gd name="T90" fmla="*/ 126 w 540"/>
                <a:gd name="T91" fmla="*/ 70 h 330"/>
                <a:gd name="T92" fmla="*/ 118 w 540"/>
                <a:gd name="T93" fmla="*/ 46 h 330"/>
                <a:gd name="T94" fmla="*/ 46 w 540"/>
                <a:gd name="T95" fmla="*/ 90 h 330"/>
                <a:gd name="T96" fmla="*/ 33 w 540"/>
                <a:gd name="T97" fmla="*/ 125 h 330"/>
                <a:gd name="T98" fmla="*/ 28 w 540"/>
                <a:gd name="T99" fmla="*/ 151 h 330"/>
                <a:gd name="T100" fmla="*/ 6 w 540"/>
                <a:gd name="T101" fmla="*/ 174 h 330"/>
                <a:gd name="T102" fmla="*/ 1 w 540"/>
                <a:gd name="T103" fmla="*/ 213 h 330"/>
                <a:gd name="T104" fmla="*/ 7 w 540"/>
                <a:gd name="T105" fmla="*/ 222 h 330"/>
                <a:gd name="T106" fmla="*/ 6 w 540"/>
                <a:gd name="T107" fmla="*/ 228 h 330"/>
                <a:gd name="T108" fmla="*/ 2 w 540"/>
                <a:gd name="T109" fmla="*/ 218 h 330"/>
                <a:gd name="T110" fmla="*/ 0 w 540"/>
                <a:gd name="T111" fmla="*/ 233 h 330"/>
                <a:gd name="T112" fmla="*/ 1 w 540"/>
                <a:gd name="T113" fmla="*/ 25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330">
                  <a:moveTo>
                    <a:pt x="14" y="275"/>
                  </a:moveTo>
                  <a:lnTo>
                    <a:pt x="16" y="274"/>
                  </a:lnTo>
                  <a:lnTo>
                    <a:pt x="18" y="272"/>
                  </a:lnTo>
                  <a:lnTo>
                    <a:pt x="18" y="268"/>
                  </a:lnTo>
                  <a:lnTo>
                    <a:pt x="19" y="264"/>
                  </a:lnTo>
                  <a:lnTo>
                    <a:pt x="20" y="260"/>
                  </a:lnTo>
                  <a:lnTo>
                    <a:pt x="23" y="258"/>
                  </a:lnTo>
                  <a:lnTo>
                    <a:pt x="26" y="255"/>
                  </a:lnTo>
                  <a:lnTo>
                    <a:pt x="28" y="254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44" y="246"/>
                  </a:lnTo>
                  <a:lnTo>
                    <a:pt x="46" y="245"/>
                  </a:lnTo>
                  <a:lnTo>
                    <a:pt x="53" y="245"/>
                  </a:lnTo>
                  <a:lnTo>
                    <a:pt x="74" y="234"/>
                  </a:lnTo>
                  <a:lnTo>
                    <a:pt x="74" y="233"/>
                  </a:lnTo>
                  <a:lnTo>
                    <a:pt x="84" y="229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91" y="232"/>
                  </a:lnTo>
                  <a:lnTo>
                    <a:pt x="93" y="233"/>
                  </a:lnTo>
                  <a:lnTo>
                    <a:pt x="114" y="232"/>
                  </a:lnTo>
                  <a:lnTo>
                    <a:pt x="119" y="233"/>
                  </a:lnTo>
                  <a:lnTo>
                    <a:pt x="122" y="234"/>
                  </a:lnTo>
                  <a:lnTo>
                    <a:pt x="125" y="238"/>
                  </a:lnTo>
                  <a:lnTo>
                    <a:pt x="126" y="239"/>
                  </a:lnTo>
                  <a:lnTo>
                    <a:pt x="127" y="239"/>
                  </a:lnTo>
                  <a:lnTo>
                    <a:pt x="138" y="234"/>
                  </a:lnTo>
                  <a:lnTo>
                    <a:pt x="140" y="232"/>
                  </a:lnTo>
                  <a:lnTo>
                    <a:pt x="143" y="231"/>
                  </a:lnTo>
                  <a:lnTo>
                    <a:pt x="145" y="229"/>
                  </a:lnTo>
                  <a:lnTo>
                    <a:pt x="148" y="232"/>
                  </a:lnTo>
                  <a:lnTo>
                    <a:pt x="150" y="235"/>
                  </a:lnTo>
                  <a:lnTo>
                    <a:pt x="152" y="242"/>
                  </a:lnTo>
                  <a:lnTo>
                    <a:pt x="156" y="245"/>
                  </a:lnTo>
                  <a:lnTo>
                    <a:pt x="159" y="244"/>
                  </a:lnTo>
                  <a:lnTo>
                    <a:pt x="163" y="240"/>
                  </a:lnTo>
                  <a:lnTo>
                    <a:pt x="162" y="239"/>
                  </a:lnTo>
                  <a:lnTo>
                    <a:pt x="164" y="238"/>
                  </a:lnTo>
                  <a:lnTo>
                    <a:pt x="172" y="235"/>
                  </a:lnTo>
                  <a:lnTo>
                    <a:pt x="175" y="235"/>
                  </a:lnTo>
                  <a:lnTo>
                    <a:pt x="179" y="238"/>
                  </a:lnTo>
                  <a:lnTo>
                    <a:pt x="188" y="241"/>
                  </a:lnTo>
                  <a:lnTo>
                    <a:pt x="189" y="241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202" y="239"/>
                  </a:lnTo>
                  <a:lnTo>
                    <a:pt x="204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8" y="242"/>
                  </a:lnTo>
                  <a:lnTo>
                    <a:pt x="213" y="241"/>
                  </a:lnTo>
                  <a:lnTo>
                    <a:pt x="216" y="241"/>
                  </a:lnTo>
                  <a:lnTo>
                    <a:pt x="224" y="244"/>
                  </a:lnTo>
                  <a:lnTo>
                    <a:pt x="231" y="249"/>
                  </a:lnTo>
                  <a:lnTo>
                    <a:pt x="234" y="251"/>
                  </a:lnTo>
                  <a:lnTo>
                    <a:pt x="236" y="252"/>
                  </a:lnTo>
                  <a:lnTo>
                    <a:pt x="238" y="251"/>
                  </a:lnTo>
                  <a:lnTo>
                    <a:pt x="247" y="246"/>
                  </a:lnTo>
                  <a:lnTo>
                    <a:pt x="249" y="246"/>
                  </a:lnTo>
                  <a:lnTo>
                    <a:pt x="251" y="247"/>
                  </a:lnTo>
                  <a:lnTo>
                    <a:pt x="256" y="251"/>
                  </a:lnTo>
                  <a:lnTo>
                    <a:pt x="259" y="251"/>
                  </a:lnTo>
                  <a:lnTo>
                    <a:pt x="262" y="249"/>
                  </a:lnTo>
                  <a:lnTo>
                    <a:pt x="266" y="247"/>
                  </a:lnTo>
                  <a:lnTo>
                    <a:pt x="268" y="246"/>
                  </a:lnTo>
                  <a:lnTo>
                    <a:pt x="273" y="238"/>
                  </a:lnTo>
                  <a:lnTo>
                    <a:pt x="276" y="235"/>
                  </a:lnTo>
                  <a:lnTo>
                    <a:pt x="279" y="234"/>
                  </a:lnTo>
                  <a:lnTo>
                    <a:pt x="286" y="231"/>
                  </a:lnTo>
                  <a:lnTo>
                    <a:pt x="287" y="231"/>
                  </a:lnTo>
                  <a:lnTo>
                    <a:pt x="288" y="231"/>
                  </a:lnTo>
                  <a:lnTo>
                    <a:pt x="289" y="231"/>
                  </a:lnTo>
                  <a:lnTo>
                    <a:pt x="289" y="229"/>
                  </a:lnTo>
                  <a:lnTo>
                    <a:pt x="289" y="228"/>
                  </a:lnTo>
                  <a:lnTo>
                    <a:pt x="289" y="227"/>
                  </a:lnTo>
                  <a:lnTo>
                    <a:pt x="290" y="226"/>
                  </a:lnTo>
                  <a:lnTo>
                    <a:pt x="293" y="226"/>
                  </a:lnTo>
                  <a:lnTo>
                    <a:pt x="294" y="228"/>
                  </a:lnTo>
                  <a:lnTo>
                    <a:pt x="295" y="234"/>
                  </a:lnTo>
                  <a:lnTo>
                    <a:pt x="298" y="242"/>
                  </a:lnTo>
                  <a:lnTo>
                    <a:pt x="299" y="246"/>
                  </a:lnTo>
                  <a:lnTo>
                    <a:pt x="300" y="247"/>
                  </a:lnTo>
                  <a:lnTo>
                    <a:pt x="301" y="249"/>
                  </a:lnTo>
                  <a:lnTo>
                    <a:pt x="301" y="251"/>
                  </a:lnTo>
                  <a:lnTo>
                    <a:pt x="303" y="254"/>
                  </a:lnTo>
                  <a:lnTo>
                    <a:pt x="305" y="259"/>
                  </a:lnTo>
                  <a:lnTo>
                    <a:pt x="308" y="261"/>
                  </a:lnTo>
                  <a:lnTo>
                    <a:pt x="327" y="264"/>
                  </a:lnTo>
                  <a:lnTo>
                    <a:pt x="334" y="266"/>
                  </a:lnTo>
                  <a:lnTo>
                    <a:pt x="339" y="265"/>
                  </a:lnTo>
                  <a:lnTo>
                    <a:pt x="342" y="266"/>
                  </a:lnTo>
                  <a:lnTo>
                    <a:pt x="344" y="267"/>
                  </a:lnTo>
                  <a:lnTo>
                    <a:pt x="348" y="266"/>
                  </a:lnTo>
                  <a:lnTo>
                    <a:pt x="350" y="267"/>
                  </a:lnTo>
                  <a:lnTo>
                    <a:pt x="351" y="268"/>
                  </a:lnTo>
                  <a:lnTo>
                    <a:pt x="352" y="273"/>
                  </a:lnTo>
                  <a:lnTo>
                    <a:pt x="352" y="274"/>
                  </a:lnTo>
                  <a:lnTo>
                    <a:pt x="353" y="275"/>
                  </a:lnTo>
                  <a:lnTo>
                    <a:pt x="357" y="278"/>
                  </a:lnTo>
                  <a:lnTo>
                    <a:pt x="359" y="280"/>
                  </a:lnTo>
                  <a:lnTo>
                    <a:pt x="365" y="286"/>
                  </a:lnTo>
                  <a:lnTo>
                    <a:pt x="372" y="291"/>
                  </a:lnTo>
                  <a:lnTo>
                    <a:pt x="377" y="294"/>
                  </a:lnTo>
                  <a:lnTo>
                    <a:pt x="381" y="299"/>
                  </a:lnTo>
                  <a:lnTo>
                    <a:pt x="387" y="306"/>
                  </a:lnTo>
                  <a:lnTo>
                    <a:pt x="390" y="309"/>
                  </a:lnTo>
                  <a:lnTo>
                    <a:pt x="391" y="312"/>
                  </a:lnTo>
                  <a:lnTo>
                    <a:pt x="396" y="319"/>
                  </a:lnTo>
                  <a:lnTo>
                    <a:pt x="400" y="323"/>
                  </a:lnTo>
                  <a:lnTo>
                    <a:pt x="411" y="329"/>
                  </a:lnTo>
                  <a:lnTo>
                    <a:pt x="415" y="330"/>
                  </a:lnTo>
                  <a:lnTo>
                    <a:pt x="419" y="330"/>
                  </a:lnTo>
                  <a:lnTo>
                    <a:pt x="420" y="327"/>
                  </a:lnTo>
                  <a:lnTo>
                    <a:pt x="423" y="326"/>
                  </a:lnTo>
                  <a:lnTo>
                    <a:pt x="424" y="326"/>
                  </a:lnTo>
                  <a:lnTo>
                    <a:pt x="429" y="327"/>
                  </a:lnTo>
                  <a:lnTo>
                    <a:pt x="430" y="327"/>
                  </a:lnTo>
                  <a:lnTo>
                    <a:pt x="437" y="325"/>
                  </a:lnTo>
                  <a:lnTo>
                    <a:pt x="438" y="323"/>
                  </a:lnTo>
                  <a:lnTo>
                    <a:pt x="442" y="314"/>
                  </a:lnTo>
                  <a:lnTo>
                    <a:pt x="445" y="310"/>
                  </a:lnTo>
                  <a:lnTo>
                    <a:pt x="448" y="310"/>
                  </a:lnTo>
                  <a:lnTo>
                    <a:pt x="448" y="309"/>
                  </a:lnTo>
                  <a:lnTo>
                    <a:pt x="457" y="307"/>
                  </a:lnTo>
                  <a:lnTo>
                    <a:pt x="461" y="309"/>
                  </a:lnTo>
                  <a:lnTo>
                    <a:pt x="463" y="310"/>
                  </a:lnTo>
                  <a:lnTo>
                    <a:pt x="468" y="312"/>
                  </a:lnTo>
                  <a:lnTo>
                    <a:pt x="469" y="313"/>
                  </a:lnTo>
                  <a:lnTo>
                    <a:pt x="470" y="313"/>
                  </a:lnTo>
                  <a:lnTo>
                    <a:pt x="474" y="310"/>
                  </a:lnTo>
                  <a:lnTo>
                    <a:pt x="475" y="309"/>
                  </a:lnTo>
                  <a:lnTo>
                    <a:pt x="477" y="310"/>
                  </a:lnTo>
                  <a:lnTo>
                    <a:pt x="479" y="311"/>
                  </a:lnTo>
                  <a:lnTo>
                    <a:pt x="482" y="312"/>
                  </a:lnTo>
                  <a:lnTo>
                    <a:pt x="491" y="313"/>
                  </a:lnTo>
                  <a:lnTo>
                    <a:pt x="494" y="312"/>
                  </a:lnTo>
                  <a:lnTo>
                    <a:pt x="495" y="310"/>
                  </a:lnTo>
                  <a:lnTo>
                    <a:pt x="495" y="309"/>
                  </a:lnTo>
                  <a:lnTo>
                    <a:pt x="496" y="301"/>
                  </a:lnTo>
                  <a:lnTo>
                    <a:pt x="498" y="296"/>
                  </a:lnTo>
                  <a:lnTo>
                    <a:pt x="504" y="291"/>
                  </a:lnTo>
                  <a:lnTo>
                    <a:pt x="507" y="286"/>
                  </a:lnTo>
                  <a:lnTo>
                    <a:pt x="508" y="283"/>
                  </a:lnTo>
                  <a:lnTo>
                    <a:pt x="510" y="281"/>
                  </a:lnTo>
                  <a:lnTo>
                    <a:pt x="515" y="278"/>
                  </a:lnTo>
                  <a:lnTo>
                    <a:pt x="516" y="275"/>
                  </a:lnTo>
                  <a:lnTo>
                    <a:pt x="516" y="274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3" y="270"/>
                  </a:lnTo>
                  <a:lnTo>
                    <a:pt x="526" y="268"/>
                  </a:lnTo>
                  <a:lnTo>
                    <a:pt x="527" y="267"/>
                  </a:lnTo>
                  <a:lnTo>
                    <a:pt x="528" y="266"/>
                  </a:lnTo>
                  <a:lnTo>
                    <a:pt x="531" y="265"/>
                  </a:lnTo>
                  <a:lnTo>
                    <a:pt x="535" y="266"/>
                  </a:lnTo>
                  <a:lnTo>
                    <a:pt x="536" y="264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9" y="254"/>
                  </a:lnTo>
                  <a:lnTo>
                    <a:pt x="539" y="253"/>
                  </a:lnTo>
                  <a:lnTo>
                    <a:pt x="540" y="253"/>
                  </a:lnTo>
                  <a:lnTo>
                    <a:pt x="540" y="252"/>
                  </a:lnTo>
                  <a:lnTo>
                    <a:pt x="540" y="249"/>
                  </a:lnTo>
                  <a:lnTo>
                    <a:pt x="540" y="248"/>
                  </a:lnTo>
                  <a:lnTo>
                    <a:pt x="536" y="239"/>
                  </a:lnTo>
                  <a:lnTo>
                    <a:pt x="536" y="235"/>
                  </a:lnTo>
                  <a:lnTo>
                    <a:pt x="536" y="233"/>
                  </a:lnTo>
                  <a:lnTo>
                    <a:pt x="536" y="228"/>
                  </a:lnTo>
                  <a:lnTo>
                    <a:pt x="536" y="226"/>
                  </a:lnTo>
                  <a:lnTo>
                    <a:pt x="535" y="225"/>
                  </a:lnTo>
                  <a:lnTo>
                    <a:pt x="531" y="221"/>
                  </a:lnTo>
                  <a:lnTo>
                    <a:pt x="530" y="220"/>
                  </a:lnTo>
                  <a:lnTo>
                    <a:pt x="530" y="219"/>
                  </a:lnTo>
                  <a:lnTo>
                    <a:pt x="530" y="216"/>
                  </a:lnTo>
                  <a:lnTo>
                    <a:pt x="533" y="215"/>
                  </a:lnTo>
                  <a:lnTo>
                    <a:pt x="534" y="214"/>
                  </a:lnTo>
                  <a:lnTo>
                    <a:pt x="533" y="212"/>
                  </a:lnTo>
                  <a:lnTo>
                    <a:pt x="531" y="210"/>
                  </a:lnTo>
                  <a:lnTo>
                    <a:pt x="527" y="208"/>
                  </a:lnTo>
                  <a:lnTo>
                    <a:pt x="526" y="207"/>
                  </a:lnTo>
                  <a:lnTo>
                    <a:pt x="524" y="205"/>
                  </a:lnTo>
                  <a:lnTo>
                    <a:pt x="523" y="201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15" y="188"/>
                  </a:lnTo>
                  <a:lnTo>
                    <a:pt x="514" y="186"/>
                  </a:lnTo>
                  <a:lnTo>
                    <a:pt x="515" y="183"/>
                  </a:lnTo>
                  <a:lnTo>
                    <a:pt x="516" y="180"/>
                  </a:lnTo>
                  <a:lnTo>
                    <a:pt x="518" y="176"/>
                  </a:lnTo>
                  <a:lnTo>
                    <a:pt x="517" y="175"/>
                  </a:lnTo>
                  <a:lnTo>
                    <a:pt x="516" y="174"/>
                  </a:lnTo>
                  <a:lnTo>
                    <a:pt x="513" y="170"/>
                  </a:lnTo>
                  <a:lnTo>
                    <a:pt x="511" y="168"/>
                  </a:lnTo>
                  <a:lnTo>
                    <a:pt x="508" y="168"/>
                  </a:lnTo>
                  <a:lnTo>
                    <a:pt x="504" y="168"/>
                  </a:lnTo>
                  <a:lnTo>
                    <a:pt x="498" y="171"/>
                  </a:lnTo>
                  <a:lnTo>
                    <a:pt x="498" y="171"/>
                  </a:lnTo>
                  <a:lnTo>
                    <a:pt x="496" y="171"/>
                  </a:lnTo>
                  <a:lnTo>
                    <a:pt x="498" y="168"/>
                  </a:lnTo>
                  <a:lnTo>
                    <a:pt x="502" y="156"/>
                  </a:lnTo>
                  <a:lnTo>
                    <a:pt x="502" y="155"/>
                  </a:lnTo>
                  <a:lnTo>
                    <a:pt x="503" y="151"/>
                  </a:lnTo>
                  <a:lnTo>
                    <a:pt x="503" y="150"/>
                  </a:lnTo>
                  <a:lnTo>
                    <a:pt x="503" y="149"/>
                  </a:lnTo>
                  <a:lnTo>
                    <a:pt x="504" y="145"/>
                  </a:lnTo>
                  <a:lnTo>
                    <a:pt x="505" y="144"/>
                  </a:lnTo>
                  <a:lnTo>
                    <a:pt x="504" y="141"/>
                  </a:lnTo>
                  <a:lnTo>
                    <a:pt x="503" y="140"/>
                  </a:lnTo>
                  <a:lnTo>
                    <a:pt x="501" y="140"/>
                  </a:lnTo>
                  <a:lnTo>
                    <a:pt x="500" y="136"/>
                  </a:lnTo>
                  <a:lnTo>
                    <a:pt x="501" y="135"/>
                  </a:lnTo>
                  <a:lnTo>
                    <a:pt x="508" y="131"/>
                  </a:lnTo>
                  <a:lnTo>
                    <a:pt x="510" y="129"/>
                  </a:lnTo>
                  <a:lnTo>
                    <a:pt x="511" y="125"/>
                  </a:lnTo>
                  <a:lnTo>
                    <a:pt x="511" y="121"/>
                  </a:lnTo>
                  <a:lnTo>
                    <a:pt x="513" y="114"/>
                  </a:lnTo>
                  <a:lnTo>
                    <a:pt x="511" y="111"/>
                  </a:lnTo>
                  <a:lnTo>
                    <a:pt x="511" y="109"/>
                  </a:lnTo>
                  <a:lnTo>
                    <a:pt x="509" y="108"/>
                  </a:lnTo>
                  <a:lnTo>
                    <a:pt x="502" y="103"/>
                  </a:lnTo>
                  <a:lnTo>
                    <a:pt x="501" y="102"/>
                  </a:lnTo>
                  <a:lnTo>
                    <a:pt x="497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8" y="89"/>
                  </a:lnTo>
                  <a:lnTo>
                    <a:pt x="489" y="85"/>
                  </a:lnTo>
                  <a:lnTo>
                    <a:pt x="489" y="83"/>
                  </a:lnTo>
                  <a:lnTo>
                    <a:pt x="489" y="78"/>
                  </a:lnTo>
                  <a:lnTo>
                    <a:pt x="475" y="78"/>
                  </a:lnTo>
                  <a:lnTo>
                    <a:pt x="472" y="79"/>
                  </a:lnTo>
                  <a:lnTo>
                    <a:pt x="462" y="76"/>
                  </a:lnTo>
                  <a:lnTo>
                    <a:pt x="456" y="75"/>
                  </a:lnTo>
                  <a:lnTo>
                    <a:pt x="453" y="73"/>
                  </a:lnTo>
                  <a:lnTo>
                    <a:pt x="452" y="72"/>
                  </a:lnTo>
                  <a:lnTo>
                    <a:pt x="449" y="68"/>
                  </a:lnTo>
                  <a:lnTo>
                    <a:pt x="448" y="66"/>
                  </a:lnTo>
                  <a:lnTo>
                    <a:pt x="445" y="65"/>
                  </a:lnTo>
                  <a:lnTo>
                    <a:pt x="444" y="65"/>
                  </a:lnTo>
                  <a:lnTo>
                    <a:pt x="442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4"/>
                  </a:lnTo>
                  <a:lnTo>
                    <a:pt x="439" y="64"/>
                  </a:lnTo>
                  <a:lnTo>
                    <a:pt x="438" y="66"/>
                  </a:lnTo>
                  <a:lnTo>
                    <a:pt x="437" y="69"/>
                  </a:lnTo>
                  <a:lnTo>
                    <a:pt x="436" y="70"/>
                  </a:lnTo>
                  <a:lnTo>
                    <a:pt x="435" y="72"/>
                  </a:lnTo>
                  <a:lnTo>
                    <a:pt x="433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2" y="75"/>
                  </a:lnTo>
                  <a:lnTo>
                    <a:pt x="419" y="76"/>
                  </a:lnTo>
                  <a:lnTo>
                    <a:pt x="419" y="77"/>
                  </a:lnTo>
                  <a:lnTo>
                    <a:pt x="419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6" y="78"/>
                  </a:lnTo>
                  <a:lnTo>
                    <a:pt x="415" y="78"/>
                  </a:lnTo>
                  <a:lnTo>
                    <a:pt x="413" y="78"/>
                  </a:lnTo>
                  <a:lnTo>
                    <a:pt x="413" y="79"/>
                  </a:lnTo>
                  <a:lnTo>
                    <a:pt x="412" y="79"/>
                  </a:lnTo>
                  <a:lnTo>
                    <a:pt x="411" y="78"/>
                  </a:lnTo>
                  <a:lnTo>
                    <a:pt x="409" y="75"/>
                  </a:lnTo>
                  <a:lnTo>
                    <a:pt x="407" y="73"/>
                  </a:lnTo>
                  <a:lnTo>
                    <a:pt x="402" y="70"/>
                  </a:lnTo>
                  <a:lnTo>
                    <a:pt x="400" y="70"/>
                  </a:lnTo>
                  <a:lnTo>
                    <a:pt x="397" y="68"/>
                  </a:lnTo>
                  <a:lnTo>
                    <a:pt x="394" y="64"/>
                  </a:lnTo>
                  <a:lnTo>
                    <a:pt x="387" y="53"/>
                  </a:lnTo>
                  <a:lnTo>
                    <a:pt x="385" y="51"/>
                  </a:lnTo>
                  <a:lnTo>
                    <a:pt x="377" y="44"/>
                  </a:lnTo>
                  <a:lnTo>
                    <a:pt x="376" y="42"/>
                  </a:lnTo>
                  <a:lnTo>
                    <a:pt x="376" y="39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6"/>
                  </a:lnTo>
                  <a:lnTo>
                    <a:pt x="377" y="34"/>
                  </a:lnTo>
                  <a:lnTo>
                    <a:pt x="376" y="33"/>
                  </a:lnTo>
                  <a:lnTo>
                    <a:pt x="359" y="31"/>
                  </a:lnTo>
                  <a:lnTo>
                    <a:pt x="357" y="30"/>
                  </a:lnTo>
                  <a:lnTo>
                    <a:pt x="357" y="26"/>
                  </a:lnTo>
                  <a:lnTo>
                    <a:pt x="357" y="25"/>
                  </a:lnTo>
                  <a:lnTo>
                    <a:pt x="355" y="23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48" y="25"/>
                  </a:lnTo>
                  <a:lnTo>
                    <a:pt x="347" y="25"/>
                  </a:lnTo>
                  <a:lnTo>
                    <a:pt x="345" y="25"/>
                  </a:lnTo>
                  <a:lnTo>
                    <a:pt x="344" y="24"/>
                  </a:lnTo>
                  <a:lnTo>
                    <a:pt x="341" y="21"/>
                  </a:lnTo>
                  <a:lnTo>
                    <a:pt x="341" y="20"/>
                  </a:lnTo>
                  <a:lnTo>
                    <a:pt x="341" y="19"/>
                  </a:lnTo>
                  <a:lnTo>
                    <a:pt x="341" y="18"/>
                  </a:lnTo>
                  <a:lnTo>
                    <a:pt x="340" y="17"/>
                  </a:lnTo>
                  <a:lnTo>
                    <a:pt x="337" y="16"/>
                  </a:lnTo>
                  <a:lnTo>
                    <a:pt x="334" y="14"/>
                  </a:lnTo>
                  <a:lnTo>
                    <a:pt x="329" y="8"/>
                  </a:lnTo>
                  <a:lnTo>
                    <a:pt x="327" y="6"/>
                  </a:lnTo>
                  <a:lnTo>
                    <a:pt x="326" y="6"/>
                  </a:lnTo>
                  <a:lnTo>
                    <a:pt x="326" y="7"/>
                  </a:lnTo>
                  <a:lnTo>
                    <a:pt x="325" y="6"/>
                  </a:lnTo>
                  <a:lnTo>
                    <a:pt x="324" y="3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20" y="0"/>
                  </a:lnTo>
                  <a:lnTo>
                    <a:pt x="319" y="1"/>
                  </a:lnTo>
                  <a:lnTo>
                    <a:pt x="319" y="4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20" y="12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5" y="13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3" y="3"/>
                  </a:lnTo>
                  <a:lnTo>
                    <a:pt x="311" y="1"/>
                  </a:lnTo>
                  <a:lnTo>
                    <a:pt x="307" y="1"/>
                  </a:lnTo>
                  <a:lnTo>
                    <a:pt x="305" y="3"/>
                  </a:lnTo>
                  <a:lnTo>
                    <a:pt x="303" y="4"/>
                  </a:lnTo>
                  <a:lnTo>
                    <a:pt x="302" y="5"/>
                  </a:lnTo>
                  <a:lnTo>
                    <a:pt x="299" y="10"/>
                  </a:lnTo>
                  <a:lnTo>
                    <a:pt x="296" y="11"/>
                  </a:lnTo>
                  <a:lnTo>
                    <a:pt x="290" y="12"/>
                  </a:lnTo>
                  <a:lnTo>
                    <a:pt x="289" y="13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5" y="14"/>
                  </a:lnTo>
                  <a:lnTo>
                    <a:pt x="282" y="13"/>
                  </a:lnTo>
                  <a:lnTo>
                    <a:pt x="280" y="13"/>
                  </a:lnTo>
                  <a:lnTo>
                    <a:pt x="279" y="14"/>
                  </a:lnTo>
                  <a:lnTo>
                    <a:pt x="277" y="18"/>
                  </a:lnTo>
                  <a:lnTo>
                    <a:pt x="276" y="19"/>
                  </a:lnTo>
                  <a:lnTo>
                    <a:pt x="273" y="20"/>
                  </a:lnTo>
                  <a:lnTo>
                    <a:pt x="267" y="19"/>
                  </a:lnTo>
                  <a:lnTo>
                    <a:pt x="266" y="19"/>
                  </a:lnTo>
                  <a:lnTo>
                    <a:pt x="262" y="24"/>
                  </a:lnTo>
                  <a:lnTo>
                    <a:pt x="259" y="25"/>
                  </a:lnTo>
                  <a:lnTo>
                    <a:pt x="257" y="26"/>
                  </a:lnTo>
                  <a:lnTo>
                    <a:pt x="256" y="29"/>
                  </a:lnTo>
                  <a:lnTo>
                    <a:pt x="255" y="30"/>
                  </a:lnTo>
                  <a:lnTo>
                    <a:pt x="254" y="31"/>
                  </a:lnTo>
                  <a:lnTo>
                    <a:pt x="251" y="31"/>
                  </a:lnTo>
                  <a:lnTo>
                    <a:pt x="248" y="30"/>
                  </a:lnTo>
                  <a:lnTo>
                    <a:pt x="247" y="31"/>
                  </a:lnTo>
                  <a:lnTo>
                    <a:pt x="247" y="33"/>
                  </a:lnTo>
                  <a:lnTo>
                    <a:pt x="247" y="34"/>
                  </a:lnTo>
                  <a:lnTo>
                    <a:pt x="247" y="38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9" y="51"/>
                  </a:lnTo>
                  <a:lnTo>
                    <a:pt x="251" y="56"/>
                  </a:lnTo>
                  <a:lnTo>
                    <a:pt x="253" y="57"/>
                  </a:lnTo>
                  <a:lnTo>
                    <a:pt x="254" y="65"/>
                  </a:lnTo>
                  <a:lnTo>
                    <a:pt x="253" y="71"/>
                  </a:lnTo>
                  <a:lnTo>
                    <a:pt x="253" y="75"/>
                  </a:lnTo>
                  <a:lnTo>
                    <a:pt x="253" y="77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4" y="85"/>
                  </a:lnTo>
                  <a:lnTo>
                    <a:pt x="256" y="103"/>
                  </a:lnTo>
                  <a:lnTo>
                    <a:pt x="256" y="110"/>
                  </a:lnTo>
                  <a:lnTo>
                    <a:pt x="255" y="115"/>
                  </a:lnTo>
                  <a:lnTo>
                    <a:pt x="254" y="118"/>
                  </a:lnTo>
                  <a:lnTo>
                    <a:pt x="248" y="124"/>
                  </a:lnTo>
                  <a:lnTo>
                    <a:pt x="247" y="125"/>
                  </a:lnTo>
                  <a:lnTo>
                    <a:pt x="246" y="127"/>
                  </a:lnTo>
                  <a:lnTo>
                    <a:pt x="246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2" y="131"/>
                  </a:lnTo>
                  <a:lnTo>
                    <a:pt x="242" y="134"/>
                  </a:lnTo>
                  <a:lnTo>
                    <a:pt x="234" y="138"/>
                  </a:lnTo>
                  <a:lnTo>
                    <a:pt x="231" y="140"/>
                  </a:lnTo>
                  <a:lnTo>
                    <a:pt x="228" y="141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4" y="145"/>
                  </a:lnTo>
                  <a:lnTo>
                    <a:pt x="222" y="148"/>
                  </a:lnTo>
                  <a:lnTo>
                    <a:pt x="220" y="149"/>
                  </a:lnTo>
                  <a:lnTo>
                    <a:pt x="216" y="151"/>
                  </a:lnTo>
                  <a:lnTo>
                    <a:pt x="203" y="155"/>
                  </a:lnTo>
                  <a:lnTo>
                    <a:pt x="198" y="155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89" y="147"/>
                  </a:lnTo>
                  <a:lnTo>
                    <a:pt x="189" y="145"/>
                  </a:lnTo>
                  <a:lnTo>
                    <a:pt x="183" y="144"/>
                  </a:lnTo>
                  <a:lnTo>
                    <a:pt x="177" y="142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7"/>
                  </a:lnTo>
                  <a:lnTo>
                    <a:pt x="170" y="135"/>
                  </a:lnTo>
                  <a:lnTo>
                    <a:pt x="168" y="122"/>
                  </a:lnTo>
                  <a:lnTo>
                    <a:pt x="166" y="121"/>
                  </a:lnTo>
                  <a:lnTo>
                    <a:pt x="165" y="120"/>
                  </a:lnTo>
                  <a:lnTo>
                    <a:pt x="165" y="117"/>
                  </a:lnTo>
                  <a:lnTo>
                    <a:pt x="164" y="111"/>
                  </a:lnTo>
                  <a:lnTo>
                    <a:pt x="164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3" y="96"/>
                  </a:lnTo>
                  <a:lnTo>
                    <a:pt x="148" y="90"/>
                  </a:lnTo>
                  <a:lnTo>
                    <a:pt x="142" y="84"/>
                  </a:lnTo>
                  <a:lnTo>
                    <a:pt x="126" y="70"/>
                  </a:lnTo>
                  <a:lnTo>
                    <a:pt x="122" y="63"/>
                  </a:lnTo>
                  <a:lnTo>
                    <a:pt x="120" y="62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2" y="47"/>
                  </a:lnTo>
                  <a:lnTo>
                    <a:pt x="122" y="46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6" y="47"/>
                  </a:lnTo>
                  <a:lnTo>
                    <a:pt x="112" y="47"/>
                  </a:lnTo>
                  <a:lnTo>
                    <a:pt x="91" y="59"/>
                  </a:lnTo>
                  <a:lnTo>
                    <a:pt x="75" y="68"/>
                  </a:lnTo>
                  <a:lnTo>
                    <a:pt x="74" y="69"/>
                  </a:lnTo>
                  <a:lnTo>
                    <a:pt x="59" y="70"/>
                  </a:lnTo>
                  <a:lnTo>
                    <a:pt x="57" y="71"/>
                  </a:lnTo>
                  <a:lnTo>
                    <a:pt x="54" y="73"/>
                  </a:lnTo>
                  <a:lnTo>
                    <a:pt x="46" y="90"/>
                  </a:lnTo>
                  <a:lnTo>
                    <a:pt x="41" y="97"/>
                  </a:lnTo>
                  <a:lnTo>
                    <a:pt x="38" y="105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4" y="109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6"/>
                  </a:lnTo>
                  <a:lnTo>
                    <a:pt x="33" y="125"/>
                  </a:lnTo>
                  <a:lnTo>
                    <a:pt x="33" y="127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2" y="144"/>
                  </a:lnTo>
                  <a:lnTo>
                    <a:pt x="31" y="149"/>
                  </a:lnTo>
                  <a:lnTo>
                    <a:pt x="28" y="151"/>
                  </a:lnTo>
                  <a:lnTo>
                    <a:pt x="26" y="154"/>
                  </a:lnTo>
                  <a:lnTo>
                    <a:pt x="23" y="156"/>
                  </a:lnTo>
                  <a:lnTo>
                    <a:pt x="22" y="157"/>
                  </a:lnTo>
                  <a:lnTo>
                    <a:pt x="20" y="162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3" y="168"/>
                  </a:lnTo>
                  <a:lnTo>
                    <a:pt x="7" y="171"/>
                  </a:lnTo>
                  <a:lnTo>
                    <a:pt x="6" y="174"/>
                  </a:lnTo>
                  <a:lnTo>
                    <a:pt x="6" y="176"/>
                  </a:lnTo>
                  <a:lnTo>
                    <a:pt x="7" y="179"/>
                  </a:lnTo>
                  <a:lnTo>
                    <a:pt x="7" y="181"/>
                  </a:lnTo>
                  <a:lnTo>
                    <a:pt x="7" y="193"/>
                  </a:lnTo>
                  <a:lnTo>
                    <a:pt x="6" y="196"/>
                  </a:lnTo>
                  <a:lnTo>
                    <a:pt x="2" y="205"/>
                  </a:lnTo>
                  <a:lnTo>
                    <a:pt x="2" y="210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7" y="219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3"/>
                  </a:lnTo>
                  <a:lnTo>
                    <a:pt x="7" y="225"/>
                  </a:lnTo>
                  <a:lnTo>
                    <a:pt x="7" y="226"/>
                  </a:lnTo>
                  <a:lnTo>
                    <a:pt x="7" y="228"/>
                  </a:lnTo>
                  <a:lnTo>
                    <a:pt x="8" y="232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5" y="231"/>
                  </a:lnTo>
                  <a:lnTo>
                    <a:pt x="6" y="228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6" y="223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20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8"/>
                  </a:lnTo>
                  <a:lnTo>
                    <a:pt x="1" y="229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1" y="247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1" y="257"/>
                  </a:lnTo>
                  <a:lnTo>
                    <a:pt x="5" y="266"/>
                  </a:lnTo>
                  <a:lnTo>
                    <a:pt x="6" y="271"/>
                  </a:lnTo>
                  <a:lnTo>
                    <a:pt x="6" y="275"/>
                  </a:lnTo>
                  <a:lnTo>
                    <a:pt x="6" y="277"/>
                  </a:lnTo>
                  <a:lnTo>
                    <a:pt x="9" y="275"/>
                  </a:lnTo>
                  <a:lnTo>
                    <a:pt x="14" y="2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228">
              <a:extLst>
                <a:ext uri="{FF2B5EF4-FFF2-40B4-BE49-F238E27FC236}">
                  <a16:creationId xmlns:a16="http://schemas.microsoft.com/office/drawing/2014/main" id="{0E6C7D38-FA4E-A73E-5608-B6ABA75B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26" y="219075"/>
              <a:ext cx="925513" cy="731838"/>
            </a:xfrm>
            <a:custGeom>
              <a:avLst/>
              <a:gdLst>
                <a:gd name="T0" fmla="*/ 521 w 583"/>
                <a:gd name="T1" fmla="*/ 204 h 461"/>
                <a:gd name="T2" fmla="*/ 572 w 583"/>
                <a:gd name="T3" fmla="*/ 92 h 461"/>
                <a:gd name="T4" fmla="*/ 156 w 583"/>
                <a:gd name="T5" fmla="*/ 3 h 461"/>
                <a:gd name="T6" fmla="*/ 156 w 583"/>
                <a:gd name="T7" fmla="*/ 18 h 461"/>
                <a:gd name="T8" fmla="*/ 106 w 583"/>
                <a:gd name="T9" fmla="*/ 7 h 461"/>
                <a:gd name="T10" fmla="*/ 54 w 583"/>
                <a:gd name="T11" fmla="*/ 4 h 461"/>
                <a:gd name="T12" fmla="*/ 7 w 583"/>
                <a:gd name="T13" fmla="*/ 11 h 461"/>
                <a:gd name="T14" fmla="*/ 6 w 583"/>
                <a:gd name="T15" fmla="*/ 29 h 461"/>
                <a:gd name="T16" fmla="*/ 46 w 583"/>
                <a:gd name="T17" fmla="*/ 38 h 461"/>
                <a:gd name="T18" fmla="*/ 37 w 583"/>
                <a:gd name="T19" fmla="*/ 68 h 461"/>
                <a:gd name="T20" fmla="*/ 2 w 583"/>
                <a:gd name="T21" fmla="*/ 48 h 461"/>
                <a:gd name="T22" fmla="*/ 46 w 583"/>
                <a:gd name="T23" fmla="*/ 74 h 461"/>
                <a:gd name="T24" fmla="*/ 58 w 583"/>
                <a:gd name="T25" fmla="*/ 100 h 461"/>
                <a:gd name="T26" fmla="*/ 21 w 583"/>
                <a:gd name="T27" fmla="*/ 120 h 461"/>
                <a:gd name="T28" fmla="*/ 38 w 583"/>
                <a:gd name="T29" fmla="*/ 146 h 461"/>
                <a:gd name="T30" fmla="*/ 52 w 583"/>
                <a:gd name="T31" fmla="*/ 128 h 461"/>
                <a:gd name="T32" fmla="*/ 65 w 583"/>
                <a:gd name="T33" fmla="*/ 137 h 461"/>
                <a:gd name="T34" fmla="*/ 62 w 583"/>
                <a:gd name="T35" fmla="*/ 170 h 461"/>
                <a:gd name="T36" fmla="*/ 92 w 583"/>
                <a:gd name="T37" fmla="*/ 127 h 461"/>
                <a:gd name="T38" fmla="*/ 105 w 583"/>
                <a:gd name="T39" fmla="*/ 110 h 461"/>
                <a:gd name="T40" fmla="*/ 150 w 583"/>
                <a:gd name="T41" fmla="*/ 90 h 461"/>
                <a:gd name="T42" fmla="*/ 118 w 583"/>
                <a:gd name="T43" fmla="*/ 149 h 461"/>
                <a:gd name="T44" fmla="*/ 97 w 583"/>
                <a:gd name="T45" fmla="*/ 127 h 461"/>
                <a:gd name="T46" fmla="*/ 79 w 583"/>
                <a:gd name="T47" fmla="*/ 175 h 461"/>
                <a:gd name="T48" fmla="*/ 77 w 583"/>
                <a:gd name="T49" fmla="*/ 191 h 461"/>
                <a:gd name="T50" fmla="*/ 75 w 583"/>
                <a:gd name="T51" fmla="*/ 206 h 461"/>
                <a:gd name="T52" fmla="*/ 57 w 583"/>
                <a:gd name="T53" fmla="*/ 218 h 461"/>
                <a:gd name="T54" fmla="*/ 43 w 583"/>
                <a:gd name="T55" fmla="*/ 233 h 461"/>
                <a:gd name="T56" fmla="*/ 27 w 583"/>
                <a:gd name="T57" fmla="*/ 228 h 461"/>
                <a:gd name="T58" fmla="*/ 33 w 583"/>
                <a:gd name="T59" fmla="*/ 272 h 461"/>
                <a:gd name="T60" fmla="*/ 53 w 583"/>
                <a:gd name="T61" fmla="*/ 265 h 461"/>
                <a:gd name="T62" fmla="*/ 54 w 583"/>
                <a:gd name="T63" fmla="*/ 257 h 461"/>
                <a:gd name="T64" fmla="*/ 72 w 583"/>
                <a:gd name="T65" fmla="*/ 256 h 461"/>
                <a:gd name="T66" fmla="*/ 98 w 583"/>
                <a:gd name="T67" fmla="*/ 237 h 461"/>
                <a:gd name="T68" fmla="*/ 92 w 583"/>
                <a:gd name="T69" fmla="*/ 254 h 461"/>
                <a:gd name="T70" fmla="*/ 96 w 583"/>
                <a:gd name="T71" fmla="*/ 267 h 461"/>
                <a:gd name="T72" fmla="*/ 72 w 583"/>
                <a:gd name="T73" fmla="*/ 303 h 461"/>
                <a:gd name="T74" fmla="*/ 85 w 583"/>
                <a:gd name="T75" fmla="*/ 330 h 461"/>
                <a:gd name="T76" fmla="*/ 59 w 583"/>
                <a:gd name="T77" fmla="*/ 321 h 461"/>
                <a:gd name="T78" fmla="*/ 47 w 583"/>
                <a:gd name="T79" fmla="*/ 334 h 461"/>
                <a:gd name="T80" fmla="*/ 78 w 583"/>
                <a:gd name="T81" fmla="*/ 397 h 461"/>
                <a:gd name="T82" fmla="*/ 134 w 583"/>
                <a:gd name="T83" fmla="*/ 416 h 461"/>
                <a:gd name="T84" fmla="*/ 127 w 583"/>
                <a:gd name="T85" fmla="*/ 449 h 461"/>
                <a:gd name="T86" fmla="*/ 148 w 583"/>
                <a:gd name="T87" fmla="*/ 441 h 461"/>
                <a:gd name="T88" fmla="*/ 161 w 583"/>
                <a:gd name="T89" fmla="*/ 448 h 461"/>
                <a:gd name="T90" fmla="*/ 174 w 583"/>
                <a:gd name="T91" fmla="*/ 453 h 461"/>
                <a:gd name="T92" fmla="*/ 233 w 583"/>
                <a:gd name="T93" fmla="*/ 430 h 461"/>
                <a:gd name="T94" fmla="*/ 252 w 583"/>
                <a:gd name="T95" fmla="*/ 428 h 461"/>
                <a:gd name="T96" fmla="*/ 280 w 583"/>
                <a:gd name="T97" fmla="*/ 407 h 461"/>
                <a:gd name="T98" fmla="*/ 316 w 583"/>
                <a:gd name="T99" fmla="*/ 368 h 461"/>
                <a:gd name="T100" fmla="*/ 333 w 583"/>
                <a:gd name="T101" fmla="*/ 347 h 461"/>
                <a:gd name="T102" fmla="*/ 339 w 583"/>
                <a:gd name="T103" fmla="*/ 331 h 461"/>
                <a:gd name="T104" fmla="*/ 349 w 583"/>
                <a:gd name="T105" fmla="*/ 300 h 461"/>
                <a:gd name="T106" fmla="*/ 366 w 583"/>
                <a:gd name="T107" fmla="*/ 323 h 461"/>
                <a:gd name="T108" fmla="*/ 395 w 583"/>
                <a:gd name="T109" fmla="*/ 300 h 461"/>
                <a:gd name="T110" fmla="*/ 414 w 583"/>
                <a:gd name="T111" fmla="*/ 280 h 461"/>
                <a:gd name="T112" fmla="*/ 407 w 583"/>
                <a:gd name="T113" fmla="*/ 220 h 461"/>
                <a:gd name="T114" fmla="*/ 424 w 583"/>
                <a:gd name="T115" fmla="*/ 228 h 461"/>
                <a:gd name="T116" fmla="*/ 435 w 583"/>
                <a:gd name="T117" fmla="*/ 187 h 461"/>
                <a:gd name="T118" fmla="*/ 430 w 583"/>
                <a:gd name="T119" fmla="*/ 248 h 461"/>
                <a:gd name="T120" fmla="*/ 434 w 583"/>
                <a:gd name="T121" fmla="*/ 277 h 461"/>
                <a:gd name="T122" fmla="*/ 454 w 583"/>
                <a:gd name="T123" fmla="*/ 293 h 461"/>
                <a:gd name="T124" fmla="*/ 479 w 583"/>
                <a:gd name="T125" fmla="*/ 30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3" h="461">
                  <a:moveTo>
                    <a:pt x="487" y="331"/>
                  </a:moveTo>
                  <a:lnTo>
                    <a:pt x="489" y="332"/>
                  </a:lnTo>
                  <a:lnTo>
                    <a:pt x="494" y="334"/>
                  </a:lnTo>
                  <a:lnTo>
                    <a:pt x="499" y="331"/>
                  </a:lnTo>
                  <a:lnTo>
                    <a:pt x="503" y="329"/>
                  </a:lnTo>
                  <a:lnTo>
                    <a:pt x="506" y="321"/>
                  </a:lnTo>
                  <a:lnTo>
                    <a:pt x="506" y="317"/>
                  </a:lnTo>
                  <a:lnTo>
                    <a:pt x="507" y="313"/>
                  </a:lnTo>
                  <a:lnTo>
                    <a:pt x="508" y="306"/>
                  </a:lnTo>
                  <a:lnTo>
                    <a:pt x="508" y="303"/>
                  </a:lnTo>
                  <a:lnTo>
                    <a:pt x="508" y="297"/>
                  </a:lnTo>
                  <a:lnTo>
                    <a:pt x="510" y="287"/>
                  </a:lnTo>
                  <a:lnTo>
                    <a:pt x="512" y="285"/>
                  </a:lnTo>
                  <a:lnTo>
                    <a:pt x="513" y="283"/>
                  </a:lnTo>
                  <a:lnTo>
                    <a:pt x="514" y="280"/>
                  </a:lnTo>
                  <a:lnTo>
                    <a:pt x="514" y="277"/>
                  </a:lnTo>
                  <a:lnTo>
                    <a:pt x="513" y="274"/>
                  </a:lnTo>
                  <a:lnTo>
                    <a:pt x="512" y="265"/>
                  </a:lnTo>
                  <a:lnTo>
                    <a:pt x="505" y="235"/>
                  </a:lnTo>
                  <a:lnTo>
                    <a:pt x="503" y="232"/>
                  </a:lnTo>
                  <a:lnTo>
                    <a:pt x="505" y="228"/>
                  </a:lnTo>
                  <a:lnTo>
                    <a:pt x="506" y="226"/>
                  </a:lnTo>
                  <a:lnTo>
                    <a:pt x="515" y="220"/>
                  </a:lnTo>
                  <a:lnTo>
                    <a:pt x="516" y="218"/>
                  </a:lnTo>
                  <a:lnTo>
                    <a:pt x="520" y="214"/>
                  </a:lnTo>
                  <a:lnTo>
                    <a:pt x="520" y="213"/>
                  </a:lnTo>
                  <a:lnTo>
                    <a:pt x="520" y="209"/>
                  </a:lnTo>
                  <a:lnTo>
                    <a:pt x="521" y="204"/>
                  </a:lnTo>
                  <a:lnTo>
                    <a:pt x="521" y="201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6" y="195"/>
                  </a:lnTo>
                  <a:lnTo>
                    <a:pt x="516" y="193"/>
                  </a:lnTo>
                  <a:lnTo>
                    <a:pt x="516" y="189"/>
                  </a:lnTo>
                  <a:lnTo>
                    <a:pt x="519" y="187"/>
                  </a:lnTo>
                  <a:lnTo>
                    <a:pt x="520" y="186"/>
                  </a:lnTo>
                  <a:lnTo>
                    <a:pt x="523" y="185"/>
                  </a:lnTo>
                  <a:lnTo>
                    <a:pt x="535" y="186"/>
                  </a:lnTo>
                  <a:lnTo>
                    <a:pt x="538" y="186"/>
                  </a:lnTo>
                  <a:lnTo>
                    <a:pt x="549" y="176"/>
                  </a:lnTo>
                  <a:lnTo>
                    <a:pt x="561" y="162"/>
                  </a:lnTo>
                  <a:lnTo>
                    <a:pt x="564" y="159"/>
                  </a:lnTo>
                  <a:lnTo>
                    <a:pt x="566" y="153"/>
                  </a:lnTo>
                  <a:lnTo>
                    <a:pt x="566" y="146"/>
                  </a:lnTo>
                  <a:lnTo>
                    <a:pt x="566" y="140"/>
                  </a:lnTo>
                  <a:lnTo>
                    <a:pt x="565" y="131"/>
                  </a:lnTo>
                  <a:lnTo>
                    <a:pt x="564" y="126"/>
                  </a:lnTo>
                  <a:lnTo>
                    <a:pt x="564" y="123"/>
                  </a:lnTo>
                  <a:lnTo>
                    <a:pt x="565" y="121"/>
                  </a:lnTo>
                  <a:lnTo>
                    <a:pt x="570" y="116"/>
                  </a:lnTo>
                  <a:lnTo>
                    <a:pt x="571" y="114"/>
                  </a:lnTo>
                  <a:lnTo>
                    <a:pt x="572" y="110"/>
                  </a:lnTo>
                  <a:lnTo>
                    <a:pt x="573" y="107"/>
                  </a:lnTo>
                  <a:lnTo>
                    <a:pt x="573" y="102"/>
                  </a:lnTo>
                  <a:lnTo>
                    <a:pt x="573" y="97"/>
                  </a:lnTo>
                  <a:lnTo>
                    <a:pt x="572" y="92"/>
                  </a:lnTo>
                  <a:lnTo>
                    <a:pt x="564" y="71"/>
                  </a:lnTo>
                  <a:lnTo>
                    <a:pt x="557" y="56"/>
                  </a:lnTo>
                  <a:lnTo>
                    <a:pt x="554" y="50"/>
                  </a:lnTo>
                  <a:lnTo>
                    <a:pt x="553" y="45"/>
                  </a:lnTo>
                  <a:lnTo>
                    <a:pt x="552" y="33"/>
                  </a:lnTo>
                  <a:lnTo>
                    <a:pt x="549" y="29"/>
                  </a:lnTo>
                  <a:lnTo>
                    <a:pt x="547" y="20"/>
                  </a:lnTo>
                  <a:lnTo>
                    <a:pt x="547" y="18"/>
                  </a:lnTo>
                  <a:lnTo>
                    <a:pt x="548" y="17"/>
                  </a:lnTo>
                  <a:lnTo>
                    <a:pt x="566" y="11"/>
                  </a:lnTo>
                  <a:lnTo>
                    <a:pt x="570" y="11"/>
                  </a:lnTo>
                  <a:lnTo>
                    <a:pt x="579" y="12"/>
                  </a:lnTo>
                  <a:lnTo>
                    <a:pt x="580" y="11"/>
                  </a:lnTo>
                  <a:lnTo>
                    <a:pt x="581" y="10"/>
                  </a:lnTo>
                  <a:lnTo>
                    <a:pt x="581" y="9"/>
                  </a:lnTo>
                  <a:lnTo>
                    <a:pt x="583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3"/>
                  </a:lnTo>
                  <a:lnTo>
                    <a:pt x="183" y="3"/>
                  </a:lnTo>
                  <a:lnTo>
                    <a:pt x="181" y="2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60" y="2"/>
                  </a:lnTo>
                  <a:lnTo>
                    <a:pt x="156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6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30"/>
                  </a:lnTo>
                  <a:lnTo>
                    <a:pt x="168" y="35"/>
                  </a:lnTo>
                  <a:lnTo>
                    <a:pt x="166" y="38"/>
                  </a:lnTo>
                  <a:lnTo>
                    <a:pt x="163" y="39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4" y="28"/>
                  </a:lnTo>
                  <a:lnTo>
                    <a:pt x="160" y="24"/>
                  </a:lnTo>
                  <a:lnTo>
                    <a:pt x="156" y="23"/>
                  </a:lnTo>
                  <a:lnTo>
                    <a:pt x="153" y="23"/>
                  </a:lnTo>
                  <a:lnTo>
                    <a:pt x="145" y="28"/>
                  </a:lnTo>
                  <a:lnTo>
                    <a:pt x="150" y="22"/>
                  </a:lnTo>
                  <a:lnTo>
                    <a:pt x="153" y="20"/>
                  </a:lnTo>
                  <a:lnTo>
                    <a:pt x="154" y="19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5" y="15"/>
                  </a:lnTo>
                  <a:lnTo>
                    <a:pt x="154" y="11"/>
                  </a:lnTo>
                  <a:lnTo>
                    <a:pt x="153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2" y="6"/>
                  </a:lnTo>
                  <a:lnTo>
                    <a:pt x="111" y="7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2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6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3" y="9"/>
                  </a:lnTo>
                  <a:lnTo>
                    <a:pt x="102" y="11"/>
                  </a:lnTo>
                  <a:lnTo>
                    <a:pt x="98" y="11"/>
                  </a:lnTo>
                  <a:lnTo>
                    <a:pt x="101" y="10"/>
                  </a:lnTo>
                  <a:lnTo>
                    <a:pt x="101" y="6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70" y="0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6" y="6"/>
                  </a:lnTo>
                  <a:lnTo>
                    <a:pt x="65" y="7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5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8" y="3"/>
                  </a:lnTo>
                  <a:lnTo>
                    <a:pt x="56" y="5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1" y="9"/>
                  </a:lnTo>
                  <a:lnTo>
                    <a:pt x="17" y="6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3" y="28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8" y="36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0" y="45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0" y="43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4" y="37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32" y="57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4" y="63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8" y="69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7" y="74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4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6" y="61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6" y="49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5" y="51"/>
                  </a:lnTo>
                  <a:lnTo>
                    <a:pt x="8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18" y="72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8" y="77"/>
                  </a:lnTo>
                  <a:lnTo>
                    <a:pt x="20" y="80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28" y="85"/>
                  </a:lnTo>
                  <a:lnTo>
                    <a:pt x="33" y="82"/>
                  </a:lnTo>
                  <a:lnTo>
                    <a:pt x="39" y="77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5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3"/>
                  </a:lnTo>
                  <a:lnTo>
                    <a:pt x="62" y="62"/>
                  </a:lnTo>
                  <a:lnTo>
                    <a:pt x="60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2" y="71"/>
                  </a:lnTo>
                  <a:lnTo>
                    <a:pt x="59" y="74"/>
                  </a:lnTo>
                  <a:lnTo>
                    <a:pt x="58" y="78"/>
                  </a:lnTo>
                  <a:lnTo>
                    <a:pt x="58" y="85"/>
                  </a:lnTo>
                  <a:lnTo>
                    <a:pt x="58" y="90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58" y="100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2" y="107"/>
                  </a:lnTo>
                  <a:lnTo>
                    <a:pt x="49" y="107"/>
                  </a:lnTo>
                  <a:lnTo>
                    <a:pt x="45" y="107"/>
                  </a:lnTo>
                  <a:lnTo>
                    <a:pt x="41" y="104"/>
                  </a:lnTo>
                  <a:lnTo>
                    <a:pt x="39" y="103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1" y="92"/>
                  </a:lnTo>
                  <a:lnTo>
                    <a:pt x="28" y="90"/>
                  </a:lnTo>
                  <a:lnTo>
                    <a:pt x="26" y="91"/>
                  </a:lnTo>
                  <a:lnTo>
                    <a:pt x="24" y="96"/>
                  </a:lnTo>
                  <a:lnTo>
                    <a:pt x="24" y="100"/>
                  </a:lnTo>
                  <a:lnTo>
                    <a:pt x="26" y="103"/>
                  </a:lnTo>
                  <a:lnTo>
                    <a:pt x="25" y="104"/>
                  </a:lnTo>
                  <a:lnTo>
                    <a:pt x="26" y="109"/>
                  </a:lnTo>
                  <a:lnTo>
                    <a:pt x="27" y="110"/>
                  </a:lnTo>
                  <a:lnTo>
                    <a:pt x="26" y="111"/>
                  </a:lnTo>
                  <a:lnTo>
                    <a:pt x="19" y="111"/>
                  </a:lnTo>
                  <a:lnTo>
                    <a:pt x="17" y="115"/>
                  </a:lnTo>
                  <a:lnTo>
                    <a:pt x="17" y="117"/>
                  </a:lnTo>
                  <a:lnTo>
                    <a:pt x="17" y="118"/>
                  </a:lnTo>
                  <a:lnTo>
                    <a:pt x="18" y="118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9" y="128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30" y="136"/>
                  </a:lnTo>
                  <a:lnTo>
                    <a:pt x="32" y="137"/>
                  </a:lnTo>
                  <a:lnTo>
                    <a:pt x="30" y="139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2" y="147"/>
                  </a:lnTo>
                  <a:lnTo>
                    <a:pt x="34" y="148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4"/>
                  </a:lnTo>
                  <a:lnTo>
                    <a:pt x="41" y="142"/>
                  </a:lnTo>
                  <a:lnTo>
                    <a:pt x="45" y="137"/>
                  </a:lnTo>
                  <a:lnTo>
                    <a:pt x="46" y="135"/>
                  </a:lnTo>
                  <a:lnTo>
                    <a:pt x="49" y="128"/>
                  </a:lnTo>
                  <a:lnTo>
                    <a:pt x="50" y="127"/>
                  </a:lnTo>
                  <a:lnTo>
                    <a:pt x="50" y="123"/>
                  </a:lnTo>
                  <a:lnTo>
                    <a:pt x="51" y="120"/>
                  </a:lnTo>
                  <a:lnTo>
                    <a:pt x="52" y="116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6" y="114"/>
                  </a:lnTo>
                  <a:lnTo>
                    <a:pt x="57" y="114"/>
                  </a:lnTo>
                  <a:lnTo>
                    <a:pt x="58" y="113"/>
                  </a:lnTo>
                  <a:lnTo>
                    <a:pt x="59" y="111"/>
                  </a:lnTo>
                  <a:lnTo>
                    <a:pt x="60" y="110"/>
                  </a:lnTo>
                  <a:lnTo>
                    <a:pt x="60" y="113"/>
                  </a:lnTo>
                  <a:lnTo>
                    <a:pt x="59" y="114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3" y="129"/>
                  </a:lnTo>
                  <a:lnTo>
                    <a:pt x="54" y="130"/>
                  </a:lnTo>
                  <a:lnTo>
                    <a:pt x="53" y="133"/>
                  </a:lnTo>
                  <a:lnTo>
                    <a:pt x="51" y="135"/>
                  </a:lnTo>
                  <a:lnTo>
                    <a:pt x="53" y="134"/>
                  </a:lnTo>
                  <a:lnTo>
                    <a:pt x="58" y="134"/>
                  </a:lnTo>
                  <a:lnTo>
                    <a:pt x="58" y="135"/>
                  </a:lnTo>
                  <a:lnTo>
                    <a:pt x="56" y="135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40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49" y="144"/>
                  </a:lnTo>
                  <a:lnTo>
                    <a:pt x="47" y="146"/>
                  </a:lnTo>
                  <a:lnTo>
                    <a:pt x="47" y="147"/>
                  </a:lnTo>
                  <a:lnTo>
                    <a:pt x="49" y="149"/>
                  </a:lnTo>
                  <a:lnTo>
                    <a:pt x="51" y="149"/>
                  </a:lnTo>
                  <a:lnTo>
                    <a:pt x="52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7" y="141"/>
                  </a:lnTo>
                  <a:lnTo>
                    <a:pt x="59" y="140"/>
                  </a:lnTo>
                  <a:lnTo>
                    <a:pt x="63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59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60" y="150"/>
                  </a:lnTo>
                  <a:lnTo>
                    <a:pt x="59" y="153"/>
                  </a:lnTo>
                  <a:lnTo>
                    <a:pt x="58" y="154"/>
                  </a:lnTo>
                  <a:lnTo>
                    <a:pt x="58" y="155"/>
                  </a:lnTo>
                  <a:lnTo>
                    <a:pt x="59" y="156"/>
                  </a:lnTo>
                  <a:lnTo>
                    <a:pt x="59" y="157"/>
                  </a:lnTo>
                  <a:lnTo>
                    <a:pt x="60" y="159"/>
                  </a:lnTo>
                  <a:lnTo>
                    <a:pt x="62" y="157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9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0" y="161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8" y="168"/>
                  </a:lnTo>
                  <a:lnTo>
                    <a:pt x="60" y="170"/>
                  </a:lnTo>
                  <a:lnTo>
                    <a:pt x="62" y="170"/>
                  </a:lnTo>
                  <a:lnTo>
                    <a:pt x="64" y="166"/>
                  </a:lnTo>
                  <a:lnTo>
                    <a:pt x="65" y="167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7" y="168"/>
                  </a:lnTo>
                  <a:lnTo>
                    <a:pt x="70" y="166"/>
                  </a:lnTo>
                  <a:lnTo>
                    <a:pt x="71" y="162"/>
                  </a:lnTo>
                  <a:lnTo>
                    <a:pt x="71" y="157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5" y="144"/>
                  </a:lnTo>
                  <a:lnTo>
                    <a:pt x="76" y="141"/>
                  </a:lnTo>
                  <a:lnTo>
                    <a:pt x="78" y="137"/>
                  </a:lnTo>
                  <a:lnTo>
                    <a:pt x="79" y="134"/>
                  </a:lnTo>
                  <a:lnTo>
                    <a:pt x="80" y="133"/>
                  </a:lnTo>
                  <a:lnTo>
                    <a:pt x="80" y="130"/>
                  </a:lnTo>
                  <a:lnTo>
                    <a:pt x="83" y="129"/>
                  </a:lnTo>
                  <a:lnTo>
                    <a:pt x="83" y="130"/>
                  </a:lnTo>
                  <a:lnTo>
                    <a:pt x="86" y="133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1" y="133"/>
                  </a:lnTo>
                  <a:lnTo>
                    <a:pt x="91" y="130"/>
                  </a:lnTo>
                  <a:lnTo>
                    <a:pt x="92" y="127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3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5" y="113"/>
                  </a:lnTo>
                  <a:lnTo>
                    <a:pt x="97" y="114"/>
                  </a:lnTo>
                  <a:lnTo>
                    <a:pt x="98" y="113"/>
                  </a:lnTo>
                  <a:lnTo>
                    <a:pt x="98" y="111"/>
                  </a:lnTo>
                  <a:lnTo>
                    <a:pt x="98" y="110"/>
                  </a:lnTo>
                  <a:lnTo>
                    <a:pt x="96" y="109"/>
                  </a:lnTo>
                  <a:lnTo>
                    <a:pt x="95" y="104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5" y="101"/>
                  </a:lnTo>
                  <a:lnTo>
                    <a:pt x="96" y="104"/>
                  </a:lnTo>
                  <a:lnTo>
                    <a:pt x="97" y="108"/>
                  </a:lnTo>
                  <a:lnTo>
                    <a:pt x="99" y="110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5" y="110"/>
                  </a:lnTo>
                  <a:lnTo>
                    <a:pt x="109" y="105"/>
                  </a:lnTo>
                  <a:lnTo>
                    <a:pt x="111" y="104"/>
                  </a:lnTo>
                  <a:lnTo>
                    <a:pt x="112" y="104"/>
                  </a:lnTo>
                  <a:lnTo>
                    <a:pt x="116" y="103"/>
                  </a:lnTo>
                  <a:lnTo>
                    <a:pt x="118" y="103"/>
                  </a:lnTo>
                  <a:lnTo>
                    <a:pt x="122" y="101"/>
                  </a:lnTo>
                  <a:lnTo>
                    <a:pt x="129" y="92"/>
                  </a:lnTo>
                  <a:lnTo>
                    <a:pt x="132" y="91"/>
                  </a:lnTo>
                  <a:lnTo>
                    <a:pt x="131" y="95"/>
                  </a:lnTo>
                  <a:lnTo>
                    <a:pt x="125" y="101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1" y="103"/>
                  </a:lnTo>
                  <a:lnTo>
                    <a:pt x="136" y="100"/>
                  </a:lnTo>
                  <a:lnTo>
                    <a:pt x="138" y="97"/>
                  </a:lnTo>
                  <a:lnTo>
                    <a:pt x="143" y="96"/>
                  </a:lnTo>
                  <a:lnTo>
                    <a:pt x="144" y="95"/>
                  </a:lnTo>
                  <a:lnTo>
                    <a:pt x="147" y="90"/>
                  </a:lnTo>
                  <a:lnTo>
                    <a:pt x="149" y="87"/>
                  </a:lnTo>
                  <a:lnTo>
                    <a:pt x="151" y="83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3" y="89"/>
                  </a:lnTo>
                  <a:lnTo>
                    <a:pt x="151" y="89"/>
                  </a:lnTo>
                  <a:lnTo>
                    <a:pt x="150" y="89"/>
                  </a:lnTo>
                  <a:lnTo>
                    <a:pt x="150" y="90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63" y="94"/>
                  </a:lnTo>
                  <a:lnTo>
                    <a:pt x="161" y="98"/>
                  </a:lnTo>
                  <a:lnTo>
                    <a:pt x="157" y="98"/>
                  </a:lnTo>
                  <a:lnTo>
                    <a:pt x="150" y="96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8" y="102"/>
                  </a:lnTo>
                  <a:lnTo>
                    <a:pt x="137" y="103"/>
                  </a:lnTo>
                  <a:lnTo>
                    <a:pt x="135" y="108"/>
                  </a:lnTo>
                  <a:lnTo>
                    <a:pt x="134" y="109"/>
                  </a:lnTo>
                  <a:lnTo>
                    <a:pt x="131" y="111"/>
                  </a:lnTo>
                  <a:lnTo>
                    <a:pt x="130" y="113"/>
                  </a:lnTo>
                  <a:lnTo>
                    <a:pt x="128" y="116"/>
                  </a:lnTo>
                  <a:lnTo>
                    <a:pt x="125" y="126"/>
                  </a:lnTo>
                  <a:lnTo>
                    <a:pt x="123" y="129"/>
                  </a:lnTo>
                  <a:lnTo>
                    <a:pt x="124" y="133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42"/>
                  </a:lnTo>
                  <a:lnTo>
                    <a:pt x="119" y="146"/>
                  </a:lnTo>
                  <a:lnTo>
                    <a:pt x="119" y="149"/>
                  </a:lnTo>
                  <a:lnTo>
                    <a:pt x="119" y="159"/>
                  </a:lnTo>
                  <a:lnTo>
                    <a:pt x="118" y="154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2"/>
                  </a:lnTo>
                  <a:lnTo>
                    <a:pt x="119" y="131"/>
                  </a:lnTo>
                  <a:lnTo>
                    <a:pt x="121" y="129"/>
                  </a:lnTo>
                  <a:lnTo>
                    <a:pt x="123" y="126"/>
                  </a:lnTo>
                  <a:lnTo>
                    <a:pt x="124" y="124"/>
                  </a:lnTo>
                  <a:lnTo>
                    <a:pt x="123" y="121"/>
                  </a:lnTo>
                  <a:lnTo>
                    <a:pt x="124" y="115"/>
                  </a:lnTo>
                  <a:lnTo>
                    <a:pt x="129" y="107"/>
                  </a:lnTo>
                  <a:lnTo>
                    <a:pt x="123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6" y="107"/>
                  </a:lnTo>
                  <a:lnTo>
                    <a:pt x="114" y="111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8" y="115"/>
                  </a:lnTo>
                  <a:lnTo>
                    <a:pt x="106" y="115"/>
                  </a:lnTo>
                  <a:lnTo>
                    <a:pt x="106" y="116"/>
                  </a:lnTo>
                  <a:lnTo>
                    <a:pt x="106" y="117"/>
                  </a:lnTo>
                  <a:lnTo>
                    <a:pt x="106" y="118"/>
                  </a:lnTo>
                  <a:lnTo>
                    <a:pt x="105" y="118"/>
                  </a:lnTo>
                  <a:lnTo>
                    <a:pt x="104" y="120"/>
                  </a:lnTo>
                  <a:lnTo>
                    <a:pt x="102" y="122"/>
                  </a:lnTo>
                  <a:lnTo>
                    <a:pt x="102" y="123"/>
                  </a:lnTo>
                  <a:lnTo>
                    <a:pt x="101" y="124"/>
                  </a:lnTo>
                  <a:lnTo>
                    <a:pt x="96" y="126"/>
                  </a:lnTo>
                  <a:lnTo>
                    <a:pt x="97" y="127"/>
                  </a:lnTo>
                  <a:lnTo>
                    <a:pt x="96" y="129"/>
                  </a:lnTo>
                  <a:lnTo>
                    <a:pt x="93" y="131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86" y="144"/>
                  </a:lnTo>
                  <a:lnTo>
                    <a:pt x="89" y="150"/>
                  </a:lnTo>
                  <a:lnTo>
                    <a:pt x="88" y="154"/>
                  </a:lnTo>
                  <a:lnTo>
                    <a:pt x="90" y="154"/>
                  </a:lnTo>
                  <a:lnTo>
                    <a:pt x="92" y="153"/>
                  </a:lnTo>
                  <a:lnTo>
                    <a:pt x="96" y="152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8" y="147"/>
                  </a:lnTo>
                  <a:lnTo>
                    <a:pt x="99" y="146"/>
                  </a:lnTo>
                  <a:lnTo>
                    <a:pt x="101" y="147"/>
                  </a:lnTo>
                  <a:lnTo>
                    <a:pt x="101" y="149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3" y="152"/>
                  </a:lnTo>
                  <a:lnTo>
                    <a:pt x="88" y="156"/>
                  </a:lnTo>
                  <a:lnTo>
                    <a:pt x="82" y="161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3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0" y="178"/>
                  </a:lnTo>
                  <a:lnTo>
                    <a:pt x="67" y="179"/>
                  </a:lnTo>
                  <a:lnTo>
                    <a:pt x="64" y="180"/>
                  </a:lnTo>
                  <a:lnTo>
                    <a:pt x="60" y="183"/>
                  </a:lnTo>
                  <a:lnTo>
                    <a:pt x="62" y="188"/>
                  </a:lnTo>
                  <a:lnTo>
                    <a:pt x="58" y="189"/>
                  </a:lnTo>
                  <a:lnTo>
                    <a:pt x="56" y="191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7" y="193"/>
                  </a:lnTo>
                  <a:lnTo>
                    <a:pt x="58" y="192"/>
                  </a:lnTo>
                  <a:lnTo>
                    <a:pt x="59" y="191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5"/>
                  </a:lnTo>
                  <a:lnTo>
                    <a:pt x="63" y="196"/>
                  </a:lnTo>
                  <a:lnTo>
                    <a:pt x="65" y="201"/>
                  </a:lnTo>
                  <a:lnTo>
                    <a:pt x="66" y="202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5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8" y="192"/>
                  </a:lnTo>
                  <a:lnTo>
                    <a:pt x="78" y="193"/>
                  </a:lnTo>
                  <a:lnTo>
                    <a:pt x="78" y="196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6" y="200"/>
                  </a:lnTo>
                  <a:lnTo>
                    <a:pt x="76" y="202"/>
                  </a:lnTo>
                  <a:lnTo>
                    <a:pt x="77" y="205"/>
                  </a:lnTo>
                  <a:lnTo>
                    <a:pt x="78" y="206"/>
                  </a:lnTo>
                  <a:lnTo>
                    <a:pt x="82" y="206"/>
                  </a:lnTo>
                  <a:lnTo>
                    <a:pt x="83" y="206"/>
                  </a:lnTo>
                  <a:lnTo>
                    <a:pt x="83" y="205"/>
                  </a:lnTo>
                  <a:lnTo>
                    <a:pt x="90" y="199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03" y="193"/>
                  </a:lnTo>
                  <a:lnTo>
                    <a:pt x="97" y="195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5" y="199"/>
                  </a:lnTo>
                  <a:lnTo>
                    <a:pt x="93" y="199"/>
                  </a:lnTo>
                  <a:lnTo>
                    <a:pt x="92" y="200"/>
                  </a:lnTo>
                  <a:lnTo>
                    <a:pt x="83" y="208"/>
                  </a:lnTo>
                  <a:lnTo>
                    <a:pt x="80" y="209"/>
                  </a:lnTo>
                  <a:lnTo>
                    <a:pt x="76" y="208"/>
                  </a:lnTo>
                  <a:lnTo>
                    <a:pt x="76" y="207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66" y="211"/>
                  </a:lnTo>
                  <a:lnTo>
                    <a:pt x="66" y="212"/>
                  </a:lnTo>
                  <a:lnTo>
                    <a:pt x="65" y="213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3" y="219"/>
                  </a:lnTo>
                  <a:lnTo>
                    <a:pt x="65" y="220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67" y="220"/>
                  </a:lnTo>
                  <a:lnTo>
                    <a:pt x="65" y="220"/>
                  </a:lnTo>
                  <a:lnTo>
                    <a:pt x="63" y="222"/>
                  </a:lnTo>
                  <a:lnTo>
                    <a:pt x="63" y="224"/>
                  </a:lnTo>
                  <a:lnTo>
                    <a:pt x="63" y="226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59" y="228"/>
                  </a:lnTo>
                  <a:lnTo>
                    <a:pt x="60" y="225"/>
                  </a:lnTo>
                  <a:lnTo>
                    <a:pt x="60" y="221"/>
                  </a:lnTo>
                  <a:lnTo>
                    <a:pt x="59" y="219"/>
                  </a:lnTo>
                  <a:lnTo>
                    <a:pt x="57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8"/>
                  </a:lnTo>
                  <a:lnTo>
                    <a:pt x="47" y="219"/>
                  </a:lnTo>
                  <a:lnTo>
                    <a:pt x="46" y="222"/>
                  </a:lnTo>
                  <a:lnTo>
                    <a:pt x="45" y="226"/>
                  </a:lnTo>
                  <a:lnTo>
                    <a:pt x="45" y="228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5" y="237"/>
                  </a:lnTo>
                  <a:lnTo>
                    <a:pt x="45" y="238"/>
                  </a:lnTo>
                  <a:lnTo>
                    <a:pt x="44" y="239"/>
                  </a:lnTo>
                  <a:lnTo>
                    <a:pt x="39" y="241"/>
                  </a:lnTo>
                  <a:lnTo>
                    <a:pt x="38" y="243"/>
                  </a:lnTo>
                  <a:lnTo>
                    <a:pt x="38" y="244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3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7"/>
                  </a:lnTo>
                  <a:lnTo>
                    <a:pt x="41" y="226"/>
                  </a:lnTo>
                  <a:lnTo>
                    <a:pt x="43" y="224"/>
                  </a:lnTo>
                  <a:lnTo>
                    <a:pt x="44" y="221"/>
                  </a:lnTo>
                  <a:lnTo>
                    <a:pt x="44" y="218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3" y="212"/>
                  </a:lnTo>
                  <a:lnTo>
                    <a:pt x="41" y="211"/>
                  </a:lnTo>
                  <a:lnTo>
                    <a:pt x="39" y="213"/>
                  </a:lnTo>
                  <a:lnTo>
                    <a:pt x="37" y="217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7" y="221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6" y="228"/>
                  </a:lnTo>
                  <a:lnTo>
                    <a:pt x="36" y="224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1" y="221"/>
                  </a:lnTo>
                  <a:lnTo>
                    <a:pt x="30" y="224"/>
                  </a:lnTo>
                  <a:lnTo>
                    <a:pt x="28" y="225"/>
                  </a:lnTo>
                  <a:lnTo>
                    <a:pt x="27" y="228"/>
                  </a:lnTo>
                  <a:lnTo>
                    <a:pt x="24" y="235"/>
                  </a:lnTo>
                  <a:lnTo>
                    <a:pt x="23" y="237"/>
                  </a:lnTo>
                  <a:lnTo>
                    <a:pt x="21" y="238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0" y="241"/>
                  </a:lnTo>
                  <a:lnTo>
                    <a:pt x="20" y="243"/>
                  </a:lnTo>
                  <a:lnTo>
                    <a:pt x="20" y="244"/>
                  </a:lnTo>
                  <a:lnTo>
                    <a:pt x="20" y="245"/>
                  </a:lnTo>
                  <a:lnTo>
                    <a:pt x="20" y="248"/>
                  </a:lnTo>
                  <a:lnTo>
                    <a:pt x="21" y="252"/>
                  </a:lnTo>
                  <a:lnTo>
                    <a:pt x="21" y="254"/>
                  </a:lnTo>
                  <a:lnTo>
                    <a:pt x="24" y="254"/>
                  </a:lnTo>
                  <a:lnTo>
                    <a:pt x="27" y="267"/>
                  </a:lnTo>
                  <a:lnTo>
                    <a:pt x="31" y="265"/>
                  </a:lnTo>
                  <a:lnTo>
                    <a:pt x="30" y="265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7"/>
                  </a:lnTo>
                  <a:lnTo>
                    <a:pt x="32" y="258"/>
                  </a:lnTo>
                  <a:lnTo>
                    <a:pt x="32" y="260"/>
                  </a:lnTo>
                  <a:lnTo>
                    <a:pt x="32" y="264"/>
                  </a:lnTo>
                  <a:lnTo>
                    <a:pt x="32" y="265"/>
                  </a:lnTo>
                  <a:lnTo>
                    <a:pt x="33" y="267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65"/>
                  </a:lnTo>
                  <a:lnTo>
                    <a:pt x="36" y="261"/>
                  </a:lnTo>
                  <a:lnTo>
                    <a:pt x="37" y="259"/>
                  </a:lnTo>
                  <a:lnTo>
                    <a:pt x="38" y="258"/>
                  </a:lnTo>
                  <a:lnTo>
                    <a:pt x="39" y="259"/>
                  </a:lnTo>
                  <a:lnTo>
                    <a:pt x="39" y="263"/>
                  </a:lnTo>
                  <a:lnTo>
                    <a:pt x="38" y="266"/>
                  </a:lnTo>
                  <a:lnTo>
                    <a:pt x="38" y="269"/>
                  </a:lnTo>
                  <a:lnTo>
                    <a:pt x="38" y="272"/>
                  </a:lnTo>
                  <a:lnTo>
                    <a:pt x="40" y="274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6" y="274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50" y="269"/>
                  </a:lnTo>
                  <a:lnTo>
                    <a:pt x="50" y="263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50" y="256"/>
                  </a:lnTo>
                  <a:lnTo>
                    <a:pt x="52" y="260"/>
                  </a:lnTo>
                  <a:lnTo>
                    <a:pt x="53" y="265"/>
                  </a:lnTo>
                  <a:lnTo>
                    <a:pt x="54" y="269"/>
                  </a:lnTo>
                  <a:lnTo>
                    <a:pt x="54" y="270"/>
                  </a:lnTo>
                  <a:lnTo>
                    <a:pt x="53" y="270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4"/>
                  </a:lnTo>
                  <a:lnTo>
                    <a:pt x="53" y="274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7" y="272"/>
                  </a:lnTo>
                  <a:lnTo>
                    <a:pt x="57" y="271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3" y="266"/>
                  </a:lnTo>
                  <a:lnTo>
                    <a:pt x="64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3"/>
                  </a:lnTo>
                  <a:lnTo>
                    <a:pt x="70" y="260"/>
                  </a:lnTo>
                  <a:lnTo>
                    <a:pt x="66" y="256"/>
                  </a:lnTo>
                  <a:lnTo>
                    <a:pt x="64" y="254"/>
                  </a:lnTo>
                  <a:lnTo>
                    <a:pt x="63" y="253"/>
                  </a:lnTo>
                  <a:lnTo>
                    <a:pt x="60" y="254"/>
                  </a:lnTo>
                  <a:lnTo>
                    <a:pt x="54" y="258"/>
                  </a:lnTo>
                  <a:lnTo>
                    <a:pt x="54" y="257"/>
                  </a:lnTo>
                  <a:lnTo>
                    <a:pt x="58" y="254"/>
                  </a:lnTo>
                  <a:lnTo>
                    <a:pt x="59" y="251"/>
                  </a:lnTo>
                  <a:lnTo>
                    <a:pt x="62" y="252"/>
                  </a:lnTo>
                  <a:lnTo>
                    <a:pt x="64" y="251"/>
                  </a:lnTo>
                  <a:lnTo>
                    <a:pt x="65" y="248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4" y="240"/>
                  </a:lnTo>
                  <a:lnTo>
                    <a:pt x="65" y="240"/>
                  </a:lnTo>
                  <a:lnTo>
                    <a:pt x="66" y="238"/>
                  </a:lnTo>
                  <a:lnTo>
                    <a:pt x="67" y="238"/>
                  </a:lnTo>
                  <a:lnTo>
                    <a:pt x="67" y="239"/>
                  </a:lnTo>
                  <a:lnTo>
                    <a:pt x="69" y="243"/>
                  </a:lnTo>
                  <a:lnTo>
                    <a:pt x="70" y="243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3" y="246"/>
                  </a:lnTo>
                  <a:lnTo>
                    <a:pt x="83" y="247"/>
                  </a:lnTo>
                  <a:lnTo>
                    <a:pt x="85" y="246"/>
                  </a:lnTo>
                  <a:lnTo>
                    <a:pt x="88" y="245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76" y="251"/>
                  </a:lnTo>
                  <a:lnTo>
                    <a:pt x="72" y="251"/>
                  </a:lnTo>
                  <a:lnTo>
                    <a:pt x="72" y="253"/>
                  </a:lnTo>
                  <a:lnTo>
                    <a:pt x="72" y="254"/>
                  </a:lnTo>
                  <a:lnTo>
                    <a:pt x="72" y="256"/>
                  </a:lnTo>
                  <a:lnTo>
                    <a:pt x="72" y="258"/>
                  </a:lnTo>
                  <a:lnTo>
                    <a:pt x="72" y="259"/>
                  </a:lnTo>
                  <a:lnTo>
                    <a:pt x="73" y="260"/>
                  </a:lnTo>
                  <a:lnTo>
                    <a:pt x="75" y="261"/>
                  </a:lnTo>
                  <a:lnTo>
                    <a:pt x="75" y="263"/>
                  </a:lnTo>
                  <a:lnTo>
                    <a:pt x="76" y="265"/>
                  </a:lnTo>
                  <a:lnTo>
                    <a:pt x="77" y="265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8"/>
                  </a:lnTo>
                  <a:lnTo>
                    <a:pt x="78" y="257"/>
                  </a:lnTo>
                  <a:lnTo>
                    <a:pt x="79" y="257"/>
                  </a:lnTo>
                  <a:lnTo>
                    <a:pt x="80" y="256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2" y="257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6" y="256"/>
                  </a:lnTo>
                  <a:lnTo>
                    <a:pt x="88" y="253"/>
                  </a:lnTo>
                  <a:lnTo>
                    <a:pt x="91" y="251"/>
                  </a:lnTo>
                  <a:lnTo>
                    <a:pt x="92" y="250"/>
                  </a:lnTo>
                  <a:lnTo>
                    <a:pt x="92" y="248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7"/>
                  </a:lnTo>
                  <a:lnTo>
                    <a:pt x="99" y="234"/>
                  </a:lnTo>
                  <a:lnTo>
                    <a:pt x="99" y="233"/>
                  </a:lnTo>
                  <a:lnTo>
                    <a:pt x="99" y="230"/>
                  </a:lnTo>
                  <a:lnTo>
                    <a:pt x="101" y="225"/>
                  </a:lnTo>
                  <a:lnTo>
                    <a:pt x="102" y="221"/>
                  </a:lnTo>
                  <a:lnTo>
                    <a:pt x="104" y="220"/>
                  </a:lnTo>
                  <a:lnTo>
                    <a:pt x="103" y="222"/>
                  </a:lnTo>
                  <a:lnTo>
                    <a:pt x="103" y="225"/>
                  </a:lnTo>
                  <a:lnTo>
                    <a:pt x="102" y="227"/>
                  </a:lnTo>
                  <a:lnTo>
                    <a:pt x="102" y="231"/>
                  </a:lnTo>
                  <a:lnTo>
                    <a:pt x="102" y="233"/>
                  </a:lnTo>
                  <a:lnTo>
                    <a:pt x="101" y="235"/>
                  </a:lnTo>
                  <a:lnTo>
                    <a:pt x="99" y="238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18" y="233"/>
                  </a:lnTo>
                  <a:lnTo>
                    <a:pt x="121" y="235"/>
                  </a:lnTo>
                  <a:lnTo>
                    <a:pt x="112" y="237"/>
                  </a:lnTo>
                  <a:lnTo>
                    <a:pt x="98" y="243"/>
                  </a:lnTo>
                  <a:lnTo>
                    <a:pt x="97" y="245"/>
                  </a:lnTo>
                  <a:lnTo>
                    <a:pt x="97" y="246"/>
                  </a:lnTo>
                  <a:lnTo>
                    <a:pt x="97" y="248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5" y="253"/>
                  </a:lnTo>
                  <a:lnTo>
                    <a:pt x="93" y="252"/>
                  </a:lnTo>
                  <a:lnTo>
                    <a:pt x="92" y="254"/>
                  </a:lnTo>
                  <a:lnTo>
                    <a:pt x="90" y="256"/>
                  </a:lnTo>
                  <a:lnTo>
                    <a:pt x="86" y="258"/>
                  </a:lnTo>
                  <a:lnTo>
                    <a:pt x="84" y="260"/>
                  </a:lnTo>
                  <a:lnTo>
                    <a:pt x="83" y="261"/>
                  </a:lnTo>
                  <a:lnTo>
                    <a:pt x="83" y="263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6"/>
                  </a:lnTo>
                  <a:lnTo>
                    <a:pt x="80" y="267"/>
                  </a:lnTo>
                  <a:lnTo>
                    <a:pt x="80" y="269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5" y="269"/>
                  </a:lnTo>
                  <a:lnTo>
                    <a:pt x="86" y="270"/>
                  </a:lnTo>
                  <a:lnTo>
                    <a:pt x="88" y="271"/>
                  </a:lnTo>
                  <a:lnTo>
                    <a:pt x="89" y="271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1" y="267"/>
                  </a:lnTo>
                  <a:lnTo>
                    <a:pt x="92" y="269"/>
                  </a:lnTo>
                  <a:lnTo>
                    <a:pt x="92" y="270"/>
                  </a:lnTo>
                  <a:lnTo>
                    <a:pt x="93" y="271"/>
                  </a:lnTo>
                  <a:lnTo>
                    <a:pt x="95" y="270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7" y="269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86" y="272"/>
                  </a:lnTo>
                  <a:lnTo>
                    <a:pt x="89" y="277"/>
                  </a:lnTo>
                  <a:lnTo>
                    <a:pt x="92" y="278"/>
                  </a:lnTo>
                  <a:lnTo>
                    <a:pt x="96" y="276"/>
                  </a:lnTo>
                  <a:lnTo>
                    <a:pt x="104" y="270"/>
                  </a:lnTo>
                  <a:lnTo>
                    <a:pt x="106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09" y="271"/>
                  </a:lnTo>
                  <a:lnTo>
                    <a:pt x="105" y="271"/>
                  </a:lnTo>
                  <a:lnTo>
                    <a:pt x="99" y="276"/>
                  </a:lnTo>
                  <a:lnTo>
                    <a:pt x="93" y="278"/>
                  </a:lnTo>
                  <a:lnTo>
                    <a:pt x="90" y="283"/>
                  </a:lnTo>
                  <a:lnTo>
                    <a:pt x="86" y="285"/>
                  </a:lnTo>
                  <a:lnTo>
                    <a:pt x="85" y="286"/>
                  </a:lnTo>
                  <a:lnTo>
                    <a:pt x="83" y="291"/>
                  </a:lnTo>
                  <a:lnTo>
                    <a:pt x="82" y="296"/>
                  </a:lnTo>
                  <a:lnTo>
                    <a:pt x="83" y="296"/>
                  </a:lnTo>
                  <a:lnTo>
                    <a:pt x="86" y="295"/>
                  </a:lnTo>
                  <a:lnTo>
                    <a:pt x="90" y="296"/>
                  </a:lnTo>
                  <a:lnTo>
                    <a:pt x="89" y="297"/>
                  </a:lnTo>
                  <a:lnTo>
                    <a:pt x="84" y="298"/>
                  </a:lnTo>
                  <a:lnTo>
                    <a:pt x="83" y="299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1" y="304"/>
                  </a:lnTo>
                  <a:lnTo>
                    <a:pt x="71" y="306"/>
                  </a:lnTo>
                  <a:lnTo>
                    <a:pt x="72" y="310"/>
                  </a:lnTo>
                  <a:lnTo>
                    <a:pt x="75" y="312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80" y="313"/>
                  </a:lnTo>
                  <a:lnTo>
                    <a:pt x="82" y="313"/>
                  </a:lnTo>
                  <a:lnTo>
                    <a:pt x="83" y="313"/>
                  </a:lnTo>
                  <a:lnTo>
                    <a:pt x="83" y="316"/>
                  </a:lnTo>
                  <a:lnTo>
                    <a:pt x="84" y="317"/>
                  </a:lnTo>
                  <a:lnTo>
                    <a:pt x="83" y="318"/>
                  </a:lnTo>
                  <a:lnTo>
                    <a:pt x="82" y="318"/>
                  </a:lnTo>
                  <a:lnTo>
                    <a:pt x="79" y="319"/>
                  </a:lnTo>
                  <a:lnTo>
                    <a:pt x="79" y="322"/>
                  </a:lnTo>
                  <a:lnTo>
                    <a:pt x="79" y="324"/>
                  </a:lnTo>
                  <a:lnTo>
                    <a:pt x="83" y="331"/>
                  </a:lnTo>
                  <a:lnTo>
                    <a:pt x="90" y="319"/>
                  </a:lnTo>
                  <a:lnTo>
                    <a:pt x="92" y="317"/>
                  </a:lnTo>
                  <a:lnTo>
                    <a:pt x="103" y="315"/>
                  </a:lnTo>
                  <a:lnTo>
                    <a:pt x="108" y="312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95" y="319"/>
                  </a:lnTo>
                  <a:lnTo>
                    <a:pt x="90" y="323"/>
                  </a:lnTo>
                  <a:lnTo>
                    <a:pt x="88" y="324"/>
                  </a:lnTo>
                  <a:lnTo>
                    <a:pt x="86" y="328"/>
                  </a:lnTo>
                  <a:lnTo>
                    <a:pt x="85" y="330"/>
                  </a:lnTo>
                  <a:lnTo>
                    <a:pt x="84" y="331"/>
                  </a:lnTo>
                  <a:lnTo>
                    <a:pt x="85" y="332"/>
                  </a:lnTo>
                  <a:lnTo>
                    <a:pt x="86" y="335"/>
                  </a:lnTo>
                  <a:lnTo>
                    <a:pt x="88" y="337"/>
                  </a:lnTo>
                  <a:lnTo>
                    <a:pt x="89" y="337"/>
                  </a:lnTo>
                  <a:lnTo>
                    <a:pt x="96" y="338"/>
                  </a:lnTo>
                  <a:lnTo>
                    <a:pt x="98" y="339"/>
                  </a:lnTo>
                  <a:lnTo>
                    <a:pt x="90" y="339"/>
                  </a:lnTo>
                  <a:lnTo>
                    <a:pt x="88" y="338"/>
                  </a:lnTo>
                  <a:lnTo>
                    <a:pt x="79" y="331"/>
                  </a:lnTo>
                  <a:lnTo>
                    <a:pt x="78" y="330"/>
                  </a:lnTo>
                  <a:lnTo>
                    <a:pt x="76" y="326"/>
                  </a:lnTo>
                  <a:lnTo>
                    <a:pt x="75" y="325"/>
                  </a:lnTo>
                  <a:lnTo>
                    <a:pt x="72" y="323"/>
                  </a:lnTo>
                  <a:lnTo>
                    <a:pt x="71" y="322"/>
                  </a:lnTo>
                  <a:lnTo>
                    <a:pt x="70" y="322"/>
                  </a:lnTo>
                  <a:lnTo>
                    <a:pt x="67" y="322"/>
                  </a:lnTo>
                  <a:lnTo>
                    <a:pt x="67" y="323"/>
                  </a:lnTo>
                  <a:lnTo>
                    <a:pt x="67" y="325"/>
                  </a:lnTo>
                  <a:lnTo>
                    <a:pt x="67" y="326"/>
                  </a:lnTo>
                  <a:lnTo>
                    <a:pt x="65" y="328"/>
                  </a:lnTo>
                  <a:lnTo>
                    <a:pt x="62" y="326"/>
                  </a:lnTo>
                  <a:lnTo>
                    <a:pt x="60" y="328"/>
                  </a:lnTo>
                  <a:lnTo>
                    <a:pt x="59" y="336"/>
                  </a:lnTo>
                  <a:lnTo>
                    <a:pt x="58" y="332"/>
                  </a:lnTo>
                  <a:lnTo>
                    <a:pt x="58" y="329"/>
                  </a:lnTo>
                  <a:lnTo>
                    <a:pt x="58" y="324"/>
                  </a:lnTo>
                  <a:lnTo>
                    <a:pt x="59" y="321"/>
                  </a:lnTo>
                  <a:lnTo>
                    <a:pt x="47" y="311"/>
                  </a:lnTo>
                  <a:lnTo>
                    <a:pt x="46" y="316"/>
                  </a:lnTo>
                  <a:lnTo>
                    <a:pt x="46" y="317"/>
                  </a:lnTo>
                  <a:lnTo>
                    <a:pt x="45" y="318"/>
                  </a:lnTo>
                  <a:lnTo>
                    <a:pt x="46" y="319"/>
                  </a:lnTo>
                  <a:lnTo>
                    <a:pt x="50" y="318"/>
                  </a:lnTo>
                  <a:lnTo>
                    <a:pt x="51" y="321"/>
                  </a:lnTo>
                  <a:lnTo>
                    <a:pt x="50" y="319"/>
                  </a:lnTo>
                  <a:lnTo>
                    <a:pt x="49" y="319"/>
                  </a:lnTo>
                  <a:lnTo>
                    <a:pt x="49" y="321"/>
                  </a:lnTo>
                  <a:lnTo>
                    <a:pt x="47" y="322"/>
                  </a:lnTo>
                  <a:lnTo>
                    <a:pt x="51" y="324"/>
                  </a:lnTo>
                  <a:lnTo>
                    <a:pt x="52" y="326"/>
                  </a:lnTo>
                  <a:lnTo>
                    <a:pt x="53" y="328"/>
                  </a:lnTo>
                  <a:lnTo>
                    <a:pt x="52" y="331"/>
                  </a:lnTo>
                  <a:lnTo>
                    <a:pt x="51" y="330"/>
                  </a:lnTo>
                  <a:lnTo>
                    <a:pt x="49" y="325"/>
                  </a:lnTo>
                  <a:lnTo>
                    <a:pt x="47" y="325"/>
                  </a:lnTo>
                  <a:lnTo>
                    <a:pt x="47" y="324"/>
                  </a:lnTo>
                  <a:lnTo>
                    <a:pt x="46" y="323"/>
                  </a:lnTo>
                  <a:lnTo>
                    <a:pt x="46" y="325"/>
                  </a:lnTo>
                  <a:lnTo>
                    <a:pt x="46" y="326"/>
                  </a:lnTo>
                  <a:lnTo>
                    <a:pt x="47" y="329"/>
                  </a:lnTo>
                  <a:lnTo>
                    <a:pt x="47" y="330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6" y="335"/>
                  </a:lnTo>
                  <a:lnTo>
                    <a:pt x="46" y="336"/>
                  </a:lnTo>
                  <a:lnTo>
                    <a:pt x="46" y="337"/>
                  </a:lnTo>
                  <a:lnTo>
                    <a:pt x="46" y="341"/>
                  </a:lnTo>
                  <a:lnTo>
                    <a:pt x="46" y="343"/>
                  </a:lnTo>
                  <a:lnTo>
                    <a:pt x="46" y="345"/>
                  </a:lnTo>
                  <a:lnTo>
                    <a:pt x="45" y="348"/>
                  </a:lnTo>
                  <a:lnTo>
                    <a:pt x="43" y="351"/>
                  </a:lnTo>
                  <a:lnTo>
                    <a:pt x="41" y="352"/>
                  </a:lnTo>
                  <a:lnTo>
                    <a:pt x="44" y="356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7" y="364"/>
                  </a:lnTo>
                  <a:lnTo>
                    <a:pt x="49" y="370"/>
                  </a:lnTo>
                  <a:lnTo>
                    <a:pt x="52" y="375"/>
                  </a:lnTo>
                  <a:lnTo>
                    <a:pt x="54" y="380"/>
                  </a:lnTo>
                  <a:lnTo>
                    <a:pt x="54" y="382"/>
                  </a:lnTo>
                  <a:lnTo>
                    <a:pt x="58" y="387"/>
                  </a:lnTo>
                  <a:lnTo>
                    <a:pt x="62" y="386"/>
                  </a:lnTo>
                  <a:lnTo>
                    <a:pt x="64" y="387"/>
                  </a:lnTo>
                  <a:lnTo>
                    <a:pt x="65" y="390"/>
                  </a:lnTo>
                  <a:lnTo>
                    <a:pt x="69" y="391"/>
                  </a:lnTo>
                  <a:lnTo>
                    <a:pt x="76" y="390"/>
                  </a:lnTo>
                  <a:lnTo>
                    <a:pt x="78" y="391"/>
                  </a:lnTo>
                  <a:lnTo>
                    <a:pt x="78" y="393"/>
                  </a:lnTo>
                  <a:lnTo>
                    <a:pt x="78" y="394"/>
                  </a:lnTo>
                  <a:lnTo>
                    <a:pt x="78" y="396"/>
                  </a:lnTo>
                  <a:lnTo>
                    <a:pt x="78" y="397"/>
                  </a:lnTo>
                  <a:lnTo>
                    <a:pt x="79" y="400"/>
                  </a:lnTo>
                  <a:lnTo>
                    <a:pt x="79" y="401"/>
                  </a:lnTo>
                  <a:lnTo>
                    <a:pt x="79" y="402"/>
                  </a:lnTo>
                  <a:lnTo>
                    <a:pt x="82" y="404"/>
                  </a:lnTo>
                  <a:lnTo>
                    <a:pt x="82" y="406"/>
                  </a:lnTo>
                  <a:lnTo>
                    <a:pt x="83" y="406"/>
                  </a:lnTo>
                  <a:lnTo>
                    <a:pt x="84" y="406"/>
                  </a:lnTo>
                  <a:lnTo>
                    <a:pt x="85" y="407"/>
                  </a:lnTo>
                  <a:lnTo>
                    <a:pt x="86" y="409"/>
                  </a:lnTo>
                  <a:lnTo>
                    <a:pt x="91" y="412"/>
                  </a:lnTo>
                  <a:lnTo>
                    <a:pt x="96" y="413"/>
                  </a:lnTo>
                  <a:lnTo>
                    <a:pt x="97" y="414"/>
                  </a:lnTo>
                  <a:lnTo>
                    <a:pt x="98" y="414"/>
                  </a:lnTo>
                  <a:lnTo>
                    <a:pt x="99" y="415"/>
                  </a:lnTo>
                  <a:lnTo>
                    <a:pt x="101" y="415"/>
                  </a:lnTo>
                  <a:lnTo>
                    <a:pt x="102" y="416"/>
                  </a:lnTo>
                  <a:lnTo>
                    <a:pt x="103" y="416"/>
                  </a:lnTo>
                  <a:lnTo>
                    <a:pt x="106" y="419"/>
                  </a:lnTo>
                  <a:lnTo>
                    <a:pt x="111" y="421"/>
                  </a:lnTo>
                  <a:lnTo>
                    <a:pt x="117" y="422"/>
                  </a:lnTo>
                  <a:lnTo>
                    <a:pt x="122" y="425"/>
                  </a:lnTo>
                  <a:lnTo>
                    <a:pt x="128" y="425"/>
                  </a:lnTo>
                  <a:lnTo>
                    <a:pt x="127" y="422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30" y="414"/>
                  </a:lnTo>
                  <a:lnTo>
                    <a:pt x="132" y="414"/>
                  </a:lnTo>
                  <a:lnTo>
                    <a:pt x="134" y="416"/>
                  </a:lnTo>
                  <a:lnTo>
                    <a:pt x="132" y="417"/>
                  </a:lnTo>
                  <a:lnTo>
                    <a:pt x="131" y="416"/>
                  </a:lnTo>
                  <a:lnTo>
                    <a:pt x="130" y="416"/>
                  </a:lnTo>
                  <a:lnTo>
                    <a:pt x="129" y="417"/>
                  </a:lnTo>
                  <a:lnTo>
                    <a:pt x="128" y="420"/>
                  </a:lnTo>
                  <a:lnTo>
                    <a:pt x="129" y="422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2" y="428"/>
                  </a:lnTo>
                  <a:lnTo>
                    <a:pt x="137" y="423"/>
                  </a:lnTo>
                  <a:lnTo>
                    <a:pt x="140" y="421"/>
                  </a:lnTo>
                  <a:lnTo>
                    <a:pt x="142" y="420"/>
                  </a:lnTo>
                  <a:lnTo>
                    <a:pt x="143" y="421"/>
                  </a:lnTo>
                  <a:lnTo>
                    <a:pt x="138" y="425"/>
                  </a:lnTo>
                  <a:lnTo>
                    <a:pt x="135" y="428"/>
                  </a:lnTo>
                  <a:lnTo>
                    <a:pt x="131" y="430"/>
                  </a:lnTo>
                  <a:lnTo>
                    <a:pt x="130" y="433"/>
                  </a:lnTo>
                  <a:lnTo>
                    <a:pt x="131" y="434"/>
                  </a:lnTo>
                  <a:lnTo>
                    <a:pt x="129" y="435"/>
                  </a:lnTo>
                  <a:lnTo>
                    <a:pt x="125" y="435"/>
                  </a:lnTo>
                  <a:lnTo>
                    <a:pt x="124" y="436"/>
                  </a:lnTo>
                  <a:lnTo>
                    <a:pt x="124" y="439"/>
                  </a:lnTo>
                  <a:lnTo>
                    <a:pt x="123" y="441"/>
                  </a:lnTo>
                  <a:lnTo>
                    <a:pt x="122" y="442"/>
                  </a:lnTo>
                  <a:lnTo>
                    <a:pt x="119" y="443"/>
                  </a:lnTo>
                  <a:lnTo>
                    <a:pt x="121" y="445"/>
                  </a:lnTo>
                  <a:lnTo>
                    <a:pt x="125" y="448"/>
                  </a:lnTo>
                  <a:lnTo>
                    <a:pt x="127" y="449"/>
                  </a:lnTo>
                  <a:lnTo>
                    <a:pt x="135" y="449"/>
                  </a:lnTo>
                  <a:lnTo>
                    <a:pt x="136" y="451"/>
                  </a:lnTo>
                  <a:lnTo>
                    <a:pt x="137" y="451"/>
                  </a:lnTo>
                  <a:lnTo>
                    <a:pt x="138" y="451"/>
                  </a:lnTo>
                  <a:lnTo>
                    <a:pt x="140" y="451"/>
                  </a:lnTo>
                  <a:lnTo>
                    <a:pt x="140" y="449"/>
                  </a:lnTo>
                  <a:lnTo>
                    <a:pt x="138" y="448"/>
                  </a:lnTo>
                  <a:lnTo>
                    <a:pt x="137" y="447"/>
                  </a:lnTo>
                  <a:lnTo>
                    <a:pt x="136" y="446"/>
                  </a:lnTo>
                  <a:lnTo>
                    <a:pt x="135" y="445"/>
                  </a:lnTo>
                  <a:lnTo>
                    <a:pt x="135" y="445"/>
                  </a:lnTo>
                  <a:lnTo>
                    <a:pt x="134" y="443"/>
                  </a:lnTo>
                  <a:lnTo>
                    <a:pt x="132" y="443"/>
                  </a:lnTo>
                  <a:lnTo>
                    <a:pt x="134" y="441"/>
                  </a:lnTo>
                  <a:lnTo>
                    <a:pt x="135" y="433"/>
                  </a:lnTo>
                  <a:lnTo>
                    <a:pt x="135" y="435"/>
                  </a:lnTo>
                  <a:lnTo>
                    <a:pt x="135" y="438"/>
                  </a:lnTo>
                  <a:lnTo>
                    <a:pt x="135" y="440"/>
                  </a:lnTo>
                  <a:lnTo>
                    <a:pt x="135" y="441"/>
                  </a:lnTo>
                  <a:lnTo>
                    <a:pt x="136" y="443"/>
                  </a:lnTo>
                  <a:lnTo>
                    <a:pt x="137" y="443"/>
                  </a:lnTo>
                  <a:lnTo>
                    <a:pt x="141" y="443"/>
                  </a:lnTo>
                  <a:lnTo>
                    <a:pt x="141" y="442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43" y="439"/>
                  </a:lnTo>
                  <a:lnTo>
                    <a:pt x="145" y="441"/>
                  </a:lnTo>
                  <a:lnTo>
                    <a:pt x="148" y="441"/>
                  </a:lnTo>
                  <a:lnTo>
                    <a:pt x="153" y="440"/>
                  </a:lnTo>
                  <a:lnTo>
                    <a:pt x="155" y="440"/>
                  </a:lnTo>
                  <a:lnTo>
                    <a:pt x="154" y="442"/>
                  </a:lnTo>
                  <a:lnTo>
                    <a:pt x="151" y="443"/>
                  </a:lnTo>
                  <a:lnTo>
                    <a:pt x="145" y="443"/>
                  </a:lnTo>
                  <a:lnTo>
                    <a:pt x="143" y="443"/>
                  </a:lnTo>
                  <a:lnTo>
                    <a:pt x="140" y="445"/>
                  </a:lnTo>
                  <a:lnTo>
                    <a:pt x="141" y="446"/>
                  </a:lnTo>
                  <a:lnTo>
                    <a:pt x="142" y="447"/>
                  </a:lnTo>
                  <a:lnTo>
                    <a:pt x="143" y="448"/>
                  </a:lnTo>
                  <a:lnTo>
                    <a:pt x="144" y="448"/>
                  </a:lnTo>
                  <a:lnTo>
                    <a:pt x="145" y="447"/>
                  </a:lnTo>
                  <a:lnTo>
                    <a:pt x="147" y="446"/>
                  </a:lnTo>
                  <a:lnTo>
                    <a:pt x="148" y="445"/>
                  </a:lnTo>
                  <a:lnTo>
                    <a:pt x="149" y="447"/>
                  </a:lnTo>
                  <a:lnTo>
                    <a:pt x="148" y="448"/>
                  </a:lnTo>
                  <a:lnTo>
                    <a:pt x="148" y="451"/>
                  </a:lnTo>
                  <a:lnTo>
                    <a:pt x="148" y="452"/>
                  </a:lnTo>
                  <a:lnTo>
                    <a:pt x="149" y="451"/>
                  </a:lnTo>
                  <a:lnTo>
                    <a:pt x="154" y="445"/>
                  </a:lnTo>
                  <a:lnTo>
                    <a:pt x="155" y="445"/>
                  </a:lnTo>
                  <a:lnTo>
                    <a:pt x="154" y="447"/>
                  </a:lnTo>
                  <a:lnTo>
                    <a:pt x="151" y="451"/>
                  </a:lnTo>
                  <a:lnTo>
                    <a:pt x="150" y="453"/>
                  </a:lnTo>
                  <a:lnTo>
                    <a:pt x="153" y="453"/>
                  </a:lnTo>
                  <a:lnTo>
                    <a:pt x="158" y="451"/>
                  </a:lnTo>
                  <a:lnTo>
                    <a:pt x="160" y="449"/>
                  </a:lnTo>
                  <a:lnTo>
                    <a:pt x="161" y="448"/>
                  </a:lnTo>
                  <a:lnTo>
                    <a:pt x="166" y="446"/>
                  </a:lnTo>
                  <a:lnTo>
                    <a:pt x="167" y="445"/>
                  </a:lnTo>
                  <a:lnTo>
                    <a:pt x="167" y="446"/>
                  </a:lnTo>
                  <a:lnTo>
                    <a:pt x="166" y="447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2" y="449"/>
                  </a:lnTo>
                  <a:lnTo>
                    <a:pt x="161" y="451"/>
                  </a:lnTo>
                  <a:lnTo>
                    <a:pt x="160" y="452"/>
                  </a:lnTo>
                  <a:lnTo>
                    <a:pt x="157" y="453"/>
                  </a:lnTo>
                  <a:lnTo>
                    <a:pt x="155" y="455"/>
                  </a:lnTo>
                  <a:lnTo>
                    <a:pt x="156" y="458"/>
                  </a:lnTo>
                  <a:lnTo>
                    <a:pt x="155" y="460"/>
                  </a:lnTo>
                  <a:lnTo>
                    <a:pt x="156" y="461"/>
                  </a:lnTo>
                  <a:lnTo>
                    <a:pt x="157" y="460"/>
                  </a:lnTo>
                  <a:lnTo>
                    <a:pt x="160" y="459"/>
                  </a:lnTo>
                  <a:lnTo>
                    <a:pt x="161" y="459"/>
                  </a:lnTo>
                  <a:lnTo>
                    <a:pt x="161" y="458"/>
                  </a:lnTo>
                  <a:lnTo>
                    <a:pt x="161" y="456"/>
                  </a:lnTo>
                  <a:lnTo>
                    <a:pt x="161" y="455"/>
                  </a:lnTo>
                  <a:lnTo>
                    <a:pt x="162" y="454"/>
                  </a:lnTo>
                  <a:lnTo>
                    <a:pt x="167" y="452"/>
                  </a:lnTo>
                  <a:lnTo>
                    <a:pt x="168" y="453"/>
                  </a:lnTo>
                  <a:lnTo>
                    <a:pt x="168" y="455"/>
                  </a:lnTo>
                  <a:lnTo>
                    <a:pt x="169" y="453"/>
                  </a:lnTo>
                  <a:lnTo>
                    <a:pt x="174" y="451"/>
                  </a:lnTo>
                  <a:lnTo>
                    <a:pt x="174" y="453"/>
                  </a:lnTo>
                  <a:lnTo>
                    <a:pt x="175" y="454"/>
                  </a:lnTo>
                  <a:lnTo>
                    <a:pt x="184" y="456"/>
                  </a:lnTo>
                  <a:lnTo>
                    <a:pt x="197" y="456"/>
                  </a:lnTo>
                  <a:lnTo>
                    <a:pt x="197" y="455"/>
                  </a:lnTo>
                  <a:lnTo>
                    <a:pt x="197" y="453"/>
                  </a:lnTo>
                  <a:lnTo>
                    <a:pt x="199" y="455"/>
                  </a:lnTo>
                  <a:lnTo>
                    <a:pt x="201" y="456"/>
                  </a:lnTo>
                  <a:lnTo>
                    <a:pt x="202" y="455"/>
                  </a:lnTo>
                  <a:lnTo>
                    <a:pt x="201" y="452"/>
                  </a:lnTo>
                  <a:lnTo>
                    <a:pt x="202" y="453"/>
                  </a:lnTo>
                  <a:lnTo>
                    <a:pt x="203" y="453"/>
                  </a:lnTo>
                  <a:lnTo>
                    <a:pt x="205" y="453"/>
                  </a:lnTo>
                  <a:lnTo>
                    <a:pt x="203" y="451"/>
                  </a:lnTo>
                  <a:lnTo>
                    <a:pt x="205" y="449"/>
                  </a:lnTo>
                  <a:lnTo>
                    <a:pt x="207" y="451"/>
                  </a:lnTo>
                  <a:lnTo>
                    <a:pt x="208" y="451"/>
                  </a:lnTo>
                  <a:lnTo>
                    <a:pt x="212" y="449"/>
                  </a:lnTo>
                  <a:lnTo>
                    <a:pt x="223" y="447"/>
                  </a:lnTo>
                  <a:lnTo>
                    <a:pt x="226" y="446"/>
                  </a:lnTo>
                  <a:lnTo>
                    <a:pt x="225" y="445"/>
                  </a:lnTo>
                  <a:lnTo>
                    <a:pt x="226" y="442"/>
                  </a:lnTo>
                  <a:lnTo>
                    <a:pt x="231" y="440"/>
                  </a:lnTo>
                  <a:lnTo>
                    <a:pt x="231" y="436"/>
                  </a:lnTo>
                  <a:lnTo>
                    <a:pt x="232" y="434"/>
                  </a:lnTo>
                  <a:lnTo>
                    <a:pt x="231" y="430"/>
                  </a:lnTo>
                  <a:lnTo>
                    <a:pt x="229" y="428"/>
                  </a:lnTo>
                  <a:lnTo>
                    <a:pt x="232" y="428"/>
                  </a:lnTo>
                  <a:lnTo>
                    <a:pt x="233" y="430"/>
                  </a:lnTo>
                  <a:lnTo>
                    <a:pt x="234" y="435"/>
                  </a:lnTo>
                  <a:lnTo>
                    <a:pt x="235" y="438"/>
                  </a:lnTo>
                  <a:lnTo>
                    <a:pt x="234" y="439"/>
                  </a:lnTo>
                  <a:lnTo>
                    <a:pt x="232" y="440"/>
                  </a:lnTo>
                  <a:lnTo>
                    <a:pt x="232" y="441"/>
                  </a:lnTo>
                  <a:lnTo>
                    <a:pt x="233" y="443"/>
                  </a:lnTo>
                  <a:lnTo>
                    <a:pt x="233" y="445"/>
                  </a:lnTo>
                  <a:lnTo>
                    <a:pt x="234" y="445"/>
                  </a:lnTo>
                  <a:lnTo>
                    <a:pt x="236" y="445"/>
                  </a:lnTo>
                  <a:lnTo>
                    <a:pt x="238" y="445"/>
                  </a:lnTo>
                  <a:lnTo>
                    <a:pt x="239" y="445"/>
                  </a:lnTo>
                  <a:lnTo>
                    <a:pt x="240" y="443"/>
                  </a:lnTo>
                  <a:lnTo>
                    <a:pt x="241" y="440"/>
                  </a:lnTo>
                  <a:lnTo>
                    <a:pt x="242" y="439"/>
                  </a:lnTo>
                  <a:lnTo>
                    <a:pt x="243" y="441"/>
                  </a:lnTo>
                  <a:lnTo>
                    <a:pt x="245" y="442"/>
                  </a:lnTo>
                  <a:lnTo>
                    <a:pt x="247" y="441"/>
                  </a:lnTo>
                  <a:lnTo>
                    <a:pt x="247" y="440"/>
                  </a:lnTo>
                  <a:lnTo>
                    <a:pt x="247" y="439"/>
                  </a:lnTo>
                  <a:lnTo>
                    <a:pt x="247" y="438"/>
                  </a:lnTo>
                  <a:lnTo>
                    <a:pt x="247" y="436"/>
                  </a:lnTo>
                  <a:lnTo>
                    <a:pt x="248" y="435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49" y="432"/>
                  </a:lnTo>
                  <a:lnTo>
                    <a:pt x="249" y="430"/>
                  </a:lnTo>
                  <a:lnTo>
                    <a:pt x="252" y="429"/>
                  </a:lnTo>
                  <a:lnTo>
                    <a:pt x="252" y="428"/>
                  </a:lnTo>
                  <a:lnTo>
                    <a:pt x="253" y="428"/>
                  </a:lnTo>
                  <a:lnTo>
                    <a:pt x="255" y="426"/>
                  </a:lnTo>
                  <a:lnTo>
                    <a:pt x="255" y="425"/>
                  </a:lnTo>
                  <a:lnTo>
                    <a:pt x="259" y="426"/>
                  </a:lnTo>
                  <a:lnTo>
                    <a:pt x="260" y="425"/>
                  </a:lnTo>
                  <a:lnTo>
                    <a:pt x="260" y="423"/>
                  </a:lnTo>
                  <a:lnTo>
                    <a:pt x="259" y="422"/>
                  </a:lnTo>
                  <a:lnTo>
                    <a:pt x="260" y="421"/>
                  </a:lnTo>
                  <a:lnTo>
                    <a:pt x="261" y="421"/>
                  </a:lnTo>
                  <a:lnTo>
                    <a:pt x="262" y="423"/>
                  </a:lnTo>
                  <a:lnTo>
                    <a:pt x="264" y="422"/>
                  </a:lnTo>
                  <a:lnTo>
                    <a:pt x="266" y="422"/>
                  </a:lnTo>
                  <a:lnTo>
                    <a:pt x="267" y="423"/>
                  </a:lnTo>
                  <a:lnTo>
                    <a:pt x="268" y="421"/>
                  </a:lnTo>
                  <a:lnTo>
                    <a:pt x="267" y="419"/>
                  </a:lnTo>
                  <a:lnTo>
                    <a:pt x="268" y="417"/>
                  </a:lnTo>
                  <a:lnTo>
                    <a:pt x="271" y="416"/>
                  </a:lnTo>
                  <a:lnTo>
                    <a:pt x="273" y="410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5" y="413"/>
                  </a:lnTo>
                  <a:lnTo>
                    <a:pt x="277" y="412"/>
                  </a:lnTo>
                  <a:lnTo>
                    <a:pt x="277" y="410"/>
                  </a:lnTo>
                  <a:lnTo>
                    <a:pt x="278" y="409"/>
                  </a:lnTo>
                  <a:lnTo>
                    <a:pt x="278" y="408"/>
                  </a:lnTo>
                  <a:lnTo>
                    <a:pt x="279" y="408"/>
                  </a:lnTo>
                  <a:lnTo>
                    <a:pt x="280" y="408"/>
                  </a:lnTo>
                  <a:lnTo>
                    <a:pt x="280" y="407"/>
                  </a:lnTo>
                  <a:lnTo>
                    <a:pt x="282" y="406"/>
                  </a:lnTo>
                  <a:lnTo>
                    <a:pt x="282" y="404"/>
                  </a:lnTo>
                  <a:lnTo>
                    <a:pt x="284" y="402"/>
                  </a:lnTo>
                  <a:lnTo>
                    <a:pt x="285" y="401"/>
                  </a:lnTo>
                  <a:lnTo>
                    <a:pt x="286" y="399"/>
                  </a:lnTo>
                  <a:lnTo>
                    <a:pt x="287" y="397"/>
                  </a:lnTo>
                  <a:lnTo>
                    <a:pt x="288" y="397"/>
                  </a:lnTo>
                  <a:lnTo>
                    <a:pt x="291" y="395"/>
                  </a:lnTo>
                  <a:lnTo>
                    <a:pt x="293" y="393"/>
                  </a:lnTo>
                  <a:lnTo>
                    <a:pt x="298" y="388"/>
                  </a:lnTo>
                  <a:lnTo>
                    <a:pt x="299" y="387"/>
                  </a:lnTo>
                  <a:lnTo>
                    <a:pt x="300" y="386"/>
                  </a:lnTo>
                  <a:lnTo>
                    <a:pt x="300" y="382"/>
                  </a:lnTo>
                  <a:lnTo>
                    <a:pt x="300" y="378"/>
                  </a:lnTo>
                  <a:lnTo>
                    <a:pt x="300" y="377"/>
                  </a:lnTo>
                  <a:lnTo>
                    <a:pt x="300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9" y="374"/>
                  </a:lnTo>
                  <a:lnTo>
                    <a:pt x="300" y="375"/>
                  </a:lnTo>
                  <a:lnTo>
                    <a:pt x="301" y="375"/>
                  </a:lnTo>
                  <a:lnTo>
                    <a:pt x="301" y="376"/>
                  </a:lnTo>
                  <a:lnTo>
                    <a:pt x="303" y="376"/>
                  </a:lnTo>
                  <a:lnTo>
                    <a:pt x="304" y="376"/>
                  </a:lnTo>
                  <a:lnTo>
                    <a:pt x="304" y="375"/>
                  </a:lnTo>
                  <a:lnTo>
                    <a:pt x="307" y="375"/>
                  </a:lnTo>
                  <a:lnTo>
                    <a:pt x="311" y="373"/>
                  </a:lnTo>
                  <a:lnTo>
                    <a:pt x="316" y="368"/>
                  </a:lnTo>
                  <a:lnTo>
                    <a:pt x="318" y="364"/>
                  </a:lnTo>
                  <a:lnTo>
                    <a:pt x="319" y="363"/>
                  </a:lnTo>
                  <a:lnTo>
                    <a:pt x="318" y="362"/>
                  </a:lnTo>
                  <a:lnTo>
                    <a:pt x="316" y="361"/>
                  </a:lnTo>
                  <a:lnTo>
                    <a:pt x="311" y="362"/>
                  </a:lnTo>
                  <a:lnTo>
                    <a:pt x="308" y="362"/>
                  </a:lnTo>
                  <a:lnTo>
                    <a:pt x="311" y="361"/>
                  </a:lnTo>
                  <a:lnTo>
                    <a:pt x="316" y="361"/>
                  </a:lnTo>
                  <a:lnTo>
                    <a:pt x="318" y="361"/>
                  </a:lnTo>
                  <a:lnTo>
                    <a:pt x="320" y="360"/>
                  </a:lnTo>
                  <a:lnTo>
                    <a:pt x="320" y="357"/>
                  </a:lnTo>
                  <a:lnTo>
                    <a:pt x="311" y="355"/>
                  </a:lnTo>
                  <a:lnTo>
                    <a:pt x="312" y="356"/>
                  </a:lnTo>
                  <a:lnTo>
                    <a:pt x="317" y="358"/>
                  </a:lnTo>
                  <a:lnTo>
                    <a:pt x="314" y="360"/>
                  </a:lnTo>
                  <a:lnTo>
                    <a:pt x="308" y="357"/>
                  </a:lnTo>
                  <a:lnTo>
                    <a:pt x="308" y="356"/>
                  </a:lnTo>
                  <a:lnTo>
                    <a:pt x="308" y="355"/>
                  </a:lnTo>
                  <a:lnTo>
                    <a:pt x="310" y="354"/>
                  </a:lnTo>
                  <a:lnTo>
                    <a:pt x="323" y="356"/>
                  </a:lnTo>
                  <a:lnTo>
                    <a:pt x="327" y="355"/>
                  </a:lnTo>
                  <a:lnTo>
                    <a:pt x="330" y="352"/>
                  </a:lnTo>
                  <a:lnTo>
                    <a:pt x="331" y="351"/>
                  </a:lnTo>
                  <a:lnTo>
                    <a:pt x="332" y="349"/>
                  </a:lnTo>
                  <a:lnTo>
                    <a:pt x="334" y="348"/>
                  </a:lnTo>
                  <a:lnTo>
                    <a:pt x="336" y="347"/>
                  </a:lnTo>
                  <a:lnTo>
                    <a:pt x="336" y="345"/>
                  </a:lnTo>
                  <a:lnTo>
                    <a:pt x="333" y="347"/>
                  </a:lnTo>
                  <a:lnTo>
                    <a:pt x="332" y="347"/>
                  </a:lnTo>
                  <a:lnTo>
                    <a:pt x="333" y="345"/>
                  </a:lnTo>
                  <a:lnTo>
                    <a:pt x="337" y="343"/>
                  </a:lnTo>
                  <a:lnTo>
                    <a:pt x="337" y="341"/>
                  </a:lnTo>
                  <a:lnTo>
                    <a:pt x="337" y="339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1" y="339"/>
                  </a:lnTo>
                  <a:lnTo>
                    <a:pt x="329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6" y="336"/>
                  </a:lnTo>
                  <a:lnTo>
                    <a:pt x="326" y="334"/>
                  </a:lnTo>
                  <a:lnTo>
                    <a:pt x="329" y="336"/>
                  </a:lnTo>
                  <a:lnTo>
                    <a:pt x="330" y="336"/>
                  </a:lnTo>
                  <a:lnTo>
                    <a:pt x="333" y="336"/>
                  </a:lnTo>
                  <a:lnTo>
                    <a:pt x="333" y="335"/>
                  </a:lnTo>
                  <a:lnTo>
                    <a:pt x="334" y="335"/>
                  </a:lnTo>
                  <a:lnTo>
                    <a:pt x="334" y="334"/>
                  </a:lnTo>
                  <a:lnTo>
                    <a:pt x="334" y="332"/>
                  </a:lnTo>
                  <a:lnTo>
                    <a:pt x="333" y="332"/>
                  </a:lnTo>
                  <a:lnTo>
                    <a:pt x="331" y="334"/>
                  </a:lnTo>
                  <a:lnTo>
                    <a:pt x="332" y="331"/>
                  </a:lnTo>
                  <a:lnTo>
                    <a:pt x="334" y="331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8" y="331"/>
                  </a:lnTo>
                  <a:lnTo>
                    <a:pt x="339" y="331"/>
                  </a:lnTo>
                  <a:lnTo>
                    <a:pt x="342" y="331"/>
                  </a:lnTo>
                  <a:lnTo>
                    <a:pt x="343" y="331"/>
                  </a:lnTo>
                  <a:lnTo>
                    <a:pt x="342" y="330"/>
                  </a:lnTo>
                  <a:lnTo>
                    <a:pt x="339" y="328"/>
                  </a:lnTo>
                  <a:lnTo>
                    <a:pt x="347" y="329"/>
                  </a:lnTo>
                  <a:lnTo>
                    <a:pt x="350" y="328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3" y="323"/>
                  </a:lnTo>
                  <a:lnTo>
                    <a:pt x="356" y="323"/>
                  </a:lnTo>
                  <a:lnTo>
                    <a:pt x="356" y="322"/>
                  </a:lnTo>
                  <a:lnTo>
                    <a:pt x="355" y="321"/>
                  </a:lnTo>
                  <a:lnTo>
                    <a:pt x="353" y="321"/>
                  </a:lnTo>
                  <a:lnTo>
                    <a:pt x="353" y="319"/>
                  </a:lnTo>
                  <a:lnTo>
                    <a:pt x="356" y="319"/>
                  </a:lnTo>
                  <a:lnTo>
                    <a:pt x="356" y="318"/>
                  </a:lnTo>
                  <a:lnTo>
                    <a:pt x="357" y="317"/>
                  </a:lnTo>
                  <a:lnTo>
                    <a:pt x="357" y="318"/>
                  </a:lnTo>
                  <a:lnTo>
                    <a:pt x="358" y="318"/>
                  </a:lnTo>
                  <a:lnTo>
                    <a:pt x="358" y="319"/>
                  </a:lnTo>
                  <a:lnTo>
                    <a:pt x="359" y="315"/>
                  </a:lnTo>
                  <a:lnTo>
                    <a:pt x="356" y="312"/>
                  </a:lnTo>
                  <a:lnTo>
                    <a:pt x="353" y="311"/>
                  </a:lnTo>
                  <a:lnTo>
                    <a:pt x="351" y="309"/>
                  </a:lnTo>
                  <a:lnTo>
                    <a:pt x="351" y="305"/>
                  </a:lnTo>
                  <a:lnTo>
                    <a:pt x="346" y="303"/>
                  </a:lnTo>
                  <a:lnTo>
                    <a:pt x="344" y="299"/>
                  </a:lnTo>
                  <a:lnTo>
                    <a:pt x="349" y="300"/>
                  </a:lnTo>
                  <a:lnTo>
                    <a:pt x="351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1" y="302"/>
                  </a:lnTo>
                  <a:lnTo>
                    <a:pt x="352" y="303"/>
                  </a:lnTo>
                  <a:lnTo>
                    <a:pt x="352" y="303"/>
                  </a:lnTo>
                  <a:lnTo>
                    <a:pt x="352" y="304"/>
                  </a:lnTo>
                  <a:lnTo>
                    <a:pt x="352" y="305"/>
                  </a:lnTo>
                  <a:lnTo>
                    <a:pt x="353" y="309"/>
                  </a:lnTo>
                  <a:lnTo>
                    <a:pt x="355" y="309"/>
                  </a:lnTo>
                  <a:lnTo>
                    <a:pt x="356" y="310"/>
                  </a:lnTo>
                  <a:lnTo>
                    <a:pt x="356" y="308"/>
                  </a:lnTo>
                  <a:lnTo>
                    <a:pt x="356" y="305"/>
                  </a:lnTo>
                  <a:lnTo>
                    <a:pt x="356" y="303"/>
                  </a:lnTo>
                  <a:lnTo>
                    <a:pt x="357" y="304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8" y="308"/>
                  </a:lnTo>
                  <a:lnTo>
                    <a:pt x="360" y="311"/>
                  </a:lnTo>
                  <a:lnTo>
                    <a:pt x="362" y="312"/>
                  </a:lnTo>
                  <a:lnTo>
                    <a:pt x="362" y="309"/>
                  </a:lnTo>
                  <a:lnTo>
                    <a:pt x="363" y="309"/>
                  </a:lnTo>
                  <a:lnTo>
                    <a:pt x="365" y="313"/>
                  </a:lnTo>
                  <a:lnTo>
                    <a:pt x="366" y="316"/>
                  </a:lnTo>
                  <a:lnTo>
                    <a:pt x="366" y="318"/>
                  </a:lnTo>
                  <a:lnTo>
                    <a:pt x="366" y="321"/>
                  </a:lnTo>
                  <a:lnTo>
                    <a:pt x="365" y="322"/>
                  </a:lnTo>
                  <a:lnTo>
                    <a:pt x="366" y="323"/>
                  </a:lnTo>
                  <a:lnTo>
                    <a:pt x="376" y="323"/>
                  </a:lnTo>
                  <a:lnTo>
                    <a:pt x="377" y="323"/>
                  </a:lnTo>
                  <a:lnTo>
                    <a:pt x="379" y="321"/>
                  </a:lnTo>
                  <a:lnTo>
                    <a:pt x="382" y="318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3"/>
                  </a:lnTo>
                  <a:lnTo>
                    <a:pt x="383" y="315"/>
                  </a:lnTo>
                  <a:lnTo>
                    <a:pt x="385" y="313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90" y="309"/>
                  </a:lnTo>
                  <a:lnTo>
                    <a:pt x="391" y="309"/>
                  </a:lnTo>
                  <a:lnTo>
                    <a:pt x="392" y="311"/>
                  </a:lnTo>
                  <a:lnTo>
                    <a:pt x="391" y="312"/>
                  </a:lnTo>
                  <a:lnTo>
                    <a:pt x="389" y="315"/>
                  </a:lnTo>
                  <a:lnTo>
                    <a:pt x="388" y="316"/>
                  </a:lnTo>
                  <a:lnTo>
                    <a:pt x="390" y="317"/>
                  </a:lnTo>
                  <a:lnTo>
                    <a:pt x="392" y="316"/>
                  </a:lnTo>
                  <a:lnTo>
                    <a:pt x="394" y="315"/>
                  </a:lnTo>
                  <a:lnTo>
                    <a:pt x="395" y="312"/>
                  </a:lnTo>
                  <a:lnTo>
                    <a:pt x="396" y="311"/>
                  </a:lnTo>
                  <a:lnTo>
                    <a:pt x="395" y="309"/>
                  </a:lnTo>
                  <a:lnTo>
                    <a:pt x="395" y="308"/>
                  </a:lnTo>
                  <a:lnTo>
                    <a:pt x="394" y="306"/>
                  </a:lnTo>
                  <a:lnTo>
                    <a:pt x="394" y="305"/>
                  </a:lnTo>
                  <a:lnTo>
                    <a:pt x="395" y="303"/>
                  </a:lnTo>
                  <a:lnTo>
                    <a:pt x="395" y="300"/>
                  </a:lnTo>
                  <a:lnTo>
                    <a:pt x="396" y="300"/>
                  </a:lnTo>
                  <a:lnTo>
                    <a:pt x="398" y="309"/>
                  </a:lnTo>
                  <a:lnTo>
                    <a:pt x="398" y="303"/>
                  </a:lnTo>
                  <a:lnTo>
                    <a:pt x="398" y="300"/>
                  </a:lnTo>
                  <a:lnTo>
                    <a:pt x="399" y="303"/>
                  </a:lnTo>
                  <a:lnTo>
                    <a:pt x="399" y="304"/>
                  </a:lnTo>
                  <a:lnTo>
                    <a:pt x="401" y="306"/>
                  </a:lnTo>
                  <a:lnTo>
                    <a:pt x="402" y="308"/>
                  </a:lnTo>
                  <a:lnTo>
                    <a:pt x="401" y="304"/>
                  </a:lnTo>
                  <a:lnTo>
                    <a:pt x="399" y="300"/>
                  </a:lnTo>
                  <a:lnTo>
                    <a:pt x="401" y="298"/>
                  </a:lnTo>
                  <a:lnTo>
                    <a:pt x="402" y="298"/>
                  </a:lnTo>
                  <a:lnTo>
                    <a:pt x="402" y="297"/>
                  </a:lnTo>
                  <a:lnTo>
                    <a:pt x="402" y="293"/>
                  </a:lnTo>
                  <a:lnTo>
                    <a:pt x="402" y="291"/>
                  </a:lnTo>
                  <a:lnTo>
                    <a:pt x="403" y="287"/>
                  </a:lnTo>
                  <a:lnTo>
                    <a:pt x="403" y="286"/>
                  </a:lnTo>
                  <a:lnTo>
                    <a:pt x="404" y="285"/>
                  </a:lnTo>
                  <a:lnTo>
                    <a:pt x="405" y="285"/>
                  </a:lnTo>
                  <a:lnTo>
                    <a:pt x="405" y="284"/>
                  </a:lnTo>
                  <a:lnTo>
                    <a:pt x="405" y="282"/>
                  </a:lnTo>
                  <a:lnTo>
                    <a:pt x="405" y="280"/>
                  </a:lnTo>
                  <a:lnTo>
                    <a:pt x="405" y="278"/>
                  </a:lnTo>
                  <a:lnTo>
                    <a:pt x="405" y="277"/>
                  </a:lnTo>
                  <a:lnTo>
                    <a:pt x="407" y="277"/>
                  </a:lnTo>
                  <a:lnTo>
                    <a:pt x="410" y="278"/>
                  </a:lnTo>
                  <a:lnTo>
                    <a:pt x="412" y="280"/>
                  </a:lnTo>
                  <a:lnTo>
                    <a:pt x="414" y="280"/>
                  </a:lnTo>
                  <a:lnTo>
                    <a:pt x="415" y="277"/>
                  </a:lnTo>
                  <a:lnTo>
                    <a:pt x="416" y="274"/>
                  </a:lnTo>
                  <a:lnTo>
                    <a:pt x="417" y="274"/>
                  </a:lnTo>
                  <a:lnTo>
                    <a:pt x="417" y="273"/>
                  </a:lnTo>
                  <a:lnTo>
                    <a:pt x="416" y="271"/>
                  </a:lnTo>
                  <a:lnTo>
                    <a:pt x="414" y="269"/>
                  </a:lnTo>
                  <a:lnTo>
                    <a:pt x="412" y="266"/>
                  </a:lnTo>
                  <a:lnTo>
                    <a:pt x="412" y="264"/>
                  </a:lnTo>
                  <a:lnTo>
                    <a:pt x="415" y="259"/>
                  </a:lnTo>
                  <a:lnTo>
                    <a:pt x="415" y="257"/>
                  </a:lnTo>
                  <a:lnTo>
                    <a:pt x="415" y="254"/>
                  </a:lnTo>
                  <a:lnTo>
                    <a:pt x="414" y="252"/>
                  </a:lnTo>
                  <a:lnTo>
                    <a:pt x="407" y="250"/>
                  </a:lnTo>
                  <a:lnTo>
                    <a:pt x="403" y="245"/>
                  </a:lnTo>
                  <a:lnTo>
                    <a:pt x="402" y="244"/>
                  </a:lnTo>
                  <a:lnTo>
                    <a:pt x="401" y="243"/>
                  </a:lnTo>
                  <a:lnTo>
                    <a:pt x="398" y="240"/>
                  </a:lnTo>
                  <a:lnTo>
                    <a:pt x="397" y="238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3" y="239"/>
                  </a:lnTo>
                  <a:lnTo>
                    <a:pt x="405" y="240"/>
                  </a:lnTo>
                  <a:lnTo>
                    <a:pt x="408" y="239"/>
                  </a:lnTo>
                  <a:lnTo>
                    <a:pt x="408" y="235"/>
                  </a:lnTo>
                  <a:lnTo>
                    <a:pt x="408" y="231"/>
                  </a:lnTo>
                  <a:lnTo>
                    <a:pt x="408" y="227"/>
                  </a:lnTo>
                  <a:lnTo>
                    <a:pt x="408" y="224"/>
                  </a:lnTo>
                  <a:lnTo>
                    <a:pt x="407" y="220"/>
                  </a:lnTo>
                  <a:lnTo>
                    <a:pt x="405" y="218"/>
                  </a:lnTo>
                  <a:lnTo>
                    <a:pt x="401" y="217"/>
                  </a:lnTo>
                  <a:lnTo>
                    <a:pt x="399" y="215"/>
                  </a:lnTo>
                  <a:lnTo>
                    <a:pt x="398" y="215"/>
                  </a:lnTo>
                  <a:lnTo>
                    <a:pt x="397" y="214"/>
                  </a:lnTo>
                  <a:lnTo>
                    <a:pt x="396" y="212"/>
                  </a:lnTo>
                  <a:lnTo>
                    <a:pt x="395" y="211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401" y="209"/>
                  </a:lnTo>
                  <a:lnTo>
                    <a:pt x="403" y="213"/>
                  </a:lnTo>
                  <a:lnTo>
                    <a:pt x="404" y="213"/>
                  </a:lnTo>
                  <a:lnTo>
                    <a:pt x="405" y="213"/>
                  </a:lnTo>
                  <a:lnTo>
                    <a:pt x="407" y="214"/>
                  </a:lnTo>
                  <a:lnTo>
                    <a:pt x="409" y="217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10" y="219"/>
                  </a:lnTo>
                  <a:lnTo>
                    <a:pt x="410" y="222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10" y="237"/>
                  </a:lnTo>
                  <a:lnTo>
                    <a:pt x="410" y="239"/>
                  </a:lnTo>
                  <a:lnTo>
                    <a:pt x="411" y="241"/>
                  </a:lnTo>
                  <a:lnTo>
                    <a:pt x="415" y="243"/>
                  </a:lnTo>
                  <a:lnTo>
                    <a:pt x="420" y="239"/>
                  </a:lnTo>
                  <a:lnTo>
                    <a:pt x="422" y="233"/>
                  </a:lnTo>
                  <a:lnTo>
                    <a:pt x="424" y="228"/>
                  </a:lnTo>
                  <a:lnTo>
                    <a:pt x="424" y="226"/>
                  </a:lnTo>
                  <a:lnTo>
                    <a:pt x="423" y="222"/>
                  </a:lnTo>
                  <a:lnTo>
                    <a:pt x="422" y="219"/>
                  </a:lnTo>
                  <a:lnTo>
                    <a:pt x="422" y="218"/>
                  </a:lnTo>
                  <a:lnTo>
                    <a:pt x="420" y="218"/>
                  </a:lnTo>
                  <a:lnTo>
                    <a:pt x="418" y="217"/>
                  </a:lnTo>
                  <a:lnTo>
                    <a:pt x="417" y="213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5" y="201"/>
                  </a:lnTo>
                  <a:lnTo>
                    <a:pt x="415" y="199"/>
                  </a:lnTo>
                  <a:lnTo>
                    <a:pt x="416" y="196"/>
                  </a:lnTo>
                  <a:lnTo>
                    <a:pt x="416" y="194"/>
                  </a:lnTo>
                  <a:lnTo>
                    <a:pt x="415" y="193"/>
                  </a:lnTo>
                  <a:lnTo>
                    <a:pt x="415" y="192"/>
                  </a:lnTo>
                  <a:lnTo>
                    <a:pt x="417" y="189"/>
                  </a:lnTo>
                  <a:lnTo>
                    <a:pt x="418" y="188"/>
                  </a:lnTo>
                  <a:lnTo>
                    <a:pt x="421" y="187"/>
                  </a:lnTo>
                  <a:lnTo>
                    <a:pt x="423" y="188"/>
                  </a:lnTo>
                  <a:lnTo>
                    <a:pt x="423" y="187"/>
                  </a:lnTo>
                  <a:lnTo>
                    <a:pt x="424" y="186"/>
                  </a:lnTo>
                  <a:lnTo>
                    <a:pt x="428" y="187"/>
                  </a:lnTo>
                  <a:lnTo>
                    <a:pt x="429" y="186"/>
                  </a:lnTo>
                  <a:lnTo>
                    <a:pt x="429" y="185"/>
                  </a:lnTo>
                  <a:lnTo>
                    <a:pt x="430" y="183"/>
                  </a:lnTo>
                  <a:lnTo>
                    <a:pt x="431" y="185"/>
                  </a:lnTo>
                  <a:lnTo>
                    <a:pt x="434" y="186"/>
                  </a:lnTo>
                  <a:lnTo>
                    <a:pt x="435" y="187"/>
                  </a:lnTo>
                  <a:lnTo>
                    <a:pt x="434" y="188"/>
                  </a:lnTo>
                  <a:lnTo>
                    <a:pt x="435" y="192"/>
                  </a:lnTo>
                  <a:lnTo>
                    <a:pt x="435" y="198"/>
                  </a:lnTo>
                  <a:lnTo>
                    <a:pt x="433" y="204"/>
                  </a:lnTo>
                  <a:lnTo>
                    <a:pt x="433" y="209"/>
                  </a:lnTo>
                  <a:lnTo>
                    <a:pt x="430" y="202"/>
                  </a:lnTo>
                  <a:lnTo>
                    <a:pt x="429" y="195"/>
                  </a:lnTo>
                  <a:lnTo>
                    <a:pt x="428" y="191"/>
                  </a:lnTo>
                  <a:lnTo>
                    <a:pt x="424" y="194"/>
                  </a:lnTo>
                  <a:lnTo>
                    <a:pt x="423" y="198"/>
                  </a:lnTo>
                  <a:lnTo>
                    <a:pt x="422" y="205"/>
                  </a:lnTo>
                  <a:lnTo>
                    <a:pt x="422" y="207"/>
                  </a:lnTo>
                  <a:lnTo>
                    <a:pt x="421" y="211"/>
                  </a:lnTo>
                  <a:lnTo>
                    <a:pt x="422" y="215"/>
                  </a:lnTo>
                  <a:lnTo>
                    <a:pt x="423" y="218"/>
                  </a:lnTo>
                  <a:lnTo>
                    <a:pt x="424" y="215"/>
                  </a:lnTo>
                  <a:lnTo>
                    <a:pt x="424" y="219"/>
                  </a:lnTo>
                  <a:lnTo>
                    <a:pt x="425" y="224"/>
                  </a:lnTo>
                  <a:lnTo>
                    <a:pt x="427" y="226"/>
                  </a:lnTo>
                  <a:lnTo>
                    <a:pt x="428" y="230"/>
                  </a:lnTo>
                  <a:lnTo>
                    <a:pt x="427" y="233"/>
                  </a:lnTo>
                  <a:lnTo>
                    <a:pt x="427" y="237"/>
                  </a:lnTo>
                  <a:lnTo>
                    <a:pt x="427" y="240"/>
                  </a:lnTo>
                  <a:lnTo>
                    <a:pt x="428" y="244"/>
                  </a:lnTo>
                  <a:lnTo>
                    <a:pt x="429" y="245"/>
                  </a:lnTo>
                  <a:lnTo>
                    <a:pt x="429" y="246"/>
                  </a:lnTo>
                  <a:lnTo>
                    <a:pt x="430" y="246"/>
                  </a:lnTo>
                  <a:lnTo>
                    <a:pt x="430" y="248"/>
                  </a:lnTo>
                  <a:lnTo>
                    <a:pt x="430" y="251"/>
                  </a:lnTo>
                  <a:lnTo>
                    <a:pt x="429" y="252"/>
                  </a:lnTo>
                  <a:lnTo>
                    <a:pt x="428" y="253"/>
                  </a:lnTo>
                  <a:lnTo>
                    <a:pt x="427" y="252"/>
                  </a:lnTo>
                  <a:lnTo>
                    <a:pt x="428" y="247"/>
                  </a:lnTo>
                  <a:lnTo>
                    <a:pt x="428" y="246"/>
                  </a:lnTo>
                  <a:lnTo>
                    <a:pt x="428" y="245"/>
                  </a:lnTo>
                  <a:lnTo>
                    <a:pt x="427" y="245"/>
                  </a:lnTo>
                  <a:lnTo>
                    <a:pt x="425" y="246"/>
                  </a:lnTo>
                  <a:lnTo>
                    <a:pt x="423" y="251"/>
                  </a:lnTo>
                  <a:lnTo>
                    <a:pt x="422" y="253"/>
                  </a:lnTo>
                  <a:lnTo>
                    <a:pt x="423" y="254"/>
                  </a:lnTo>
                  <a:lnTo>
                    <a:pt x="425" y="256"/>
                  </a:lnTo>
                  <a:lnTo>
                    <a:pt x="427" y="257"/>
                  </a:lnTo>
                  <a:lnTo>
                    <a:pt x="428" y="258"/>
                  </a:lnTo>
                  <a:lnTo>
                    <a:pt x="428" y="260"/>
                  </a:lnTo>
                  <a:lnTo>
                    <a:pt x="427" y="263"/>
                  </a:lnTo>
                  <a:lnTo>
                    <a:pt x="428" y="265"/>
                  </a:lnTo>
                  <a:lnTo>
                    <a:pt x="428" y="269"/>
                  </a:lnTo>
                  <a:lnTo>
                    <a:pt x="429" y="271"/>
                  </a:lnTo>
                  <a:lnTo>
                    <a:pt x="431" y="272"/>
                  </a:lnTo>
                  <a:lnTo>
                    <a:pt x="433" y="270"/>
                  </a:lnTo>
                  <a:lnTo>
                    <a:pt x="434" y="269"/>
                  </a:lnTo>
                  <a:lnTo>
                    <a:pt x="435" y="270"/>
                  </a:lnTo>
                  <a:lnTo>
                    <a:pt x="436" y="271"/>
                  </a:lnTo>
                  <a:lnTo>
                    <a:pt x="437" y="272"/>
                  </a:lnTo>
                  <a:lnTo>
                    <a:pt x="436" y="274"/>
                  </a:lnTo>
                  <a:lnTo>
                    <a:pt x="434" y="277"/>
                  </a:lnTo>
                  <a:lnTo>
                    <a:pt x="434" y="282"/>
                  </a:lnTo>
                  <a:lnTo>
                    <a:pt x="434" y="285"/>
                  </a:lnTo>
                  <a:lnTo>
                    <a:pt x="435" y="284"/>
                  </a:lnTo>
                  <a:lnTo>
                    <a:pt x="436" y="280"/>
                  </a:lnTo>
                  <a:lnTo>
                    <a:pt x="436" y="283"/>
                  </a:lnTo>
                  <a:lnTo>
                    <a:pt x="437" y="286"/>
                  </a:lnTo>
                  <a:lnTo>
                    <a:pt x="437" y="290"/>
                  </a:lnTo>
                  <a:lnTo>
                    <a:pt x="438" y="290"/>
                  </a:lnTo>
                  <a:lnTo>
                    <a:pt x="441" y="293"/>
                  </a:lnTo>
                  <a:lnTo>
                    <a:pt x="442" y="293"/>
                  </a:lnTo>
                  <a:lnTo>
                    <a:pt x="442" y="292"/>
                  </a:lnTo>
                  <a:lnTo>
                    <a:pt x="442" y="291"/>
                  </a:lnTo>
                  <a:lnTo>
                    <a:pt x="443" y="290"/>
                  </a:lnTo>
                  <a:lnTo>
                    <a:pt x="444" y="290"/>
                  </a:lnTo>
                  <a:lnTo>
                    <a:pt x="446" y="290"/>
                  </a:lnTo>
                  <a:lnTo>
                    <a:pt x="447" y="289"/>
                  </a:lnTo>
                  <a:lnTo>
                    <a:pt x="447" y="291"/>
                  </a:lnTo>
                  <a:lnTo>
                    <a:pt x="447" y="293"/>
                  </a:lnTo>
                  <a:lnTo>
                    <a:pt x="447" y="296"/>
                  </a:lnTo>
                  <a:lnTo>
                    <a:pt x="448" y="297"/>
                  </a:lnTo>
                  <a:lnTo>
                    <a:pt x="449" y="297"/>
                  </a:lnTo>
                  <a:lnTo>
                    <a:pt x="450" y="296"/>
                  </a:lnTo>
                  <a:lnTo>
                    <a:pt x="450" y="293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3" y="291"/>
                  </a:lnTo>
                  <a:lnTo>
                    <a:pt x="453" y="292"/>
                  </a:lnTo>
                  <a:lnTo>
                    <a:pt x="454" y="293"/>
                  </a:lnTo>
                  <a:lnTo>
                    <a:pt x="455" y="295"/>
                  </a:lnTo>
                  <a:lnTo>
                    <a:pt x="456" y="296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1" y="298"/>
                  </a:lnTo>
                  <a:lnTo>
                    <a:pt x="461" y="296"/>
                  </a:lnTo>
                  <a:lnTo>
                    <a:pt x="462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4" y="293"/>
                  </a:lnTo>
                  <a:lnTo>
                    <a:pt x="464" y="291"/>
                  </a:lnTo>
                  <a:lnTo>
                    <a:pt x="463" y="290"/>
                  </a:lnTo>
                  <a:lnTo>
                    <a:pt x="466" y="289"/>
                  </a:lnTo>
                  <a:lnTo>
                    <a:pt x="467" y="289"/>
                  </a:lnTo>
                  <a:lnTo>
                    <a:pt x="467" y="290"/>
                  </a:lnTo>
                  <a:lnTo>
                    <a:pt x="467" y="291"/>
                  </a:lnTo>
                  <a:lnTo>
                    <a:pt x="467" y="292"/>
                  </a:lnTo>
                  <a:lnTo>
                    <a:pt x="467" y="293"/>
                  </a:lnTo>
                  <a:lnTo>
                    <a:pt x="468" y="295"/>
                  </a:lnTo>
                  <a:lnTo>
                    <a:pt x="469" y="295"/>
                  </a:lnTo>
                  <a:lnTo>
                    <a:pt x="469" y="296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6" y="298"/>
                  </a:lnTo>
                  <a:lnTo>
                    <a:pt x="467" y="300"/>
                  </a:lnTo>
                  <a:lnTo>
                    <a:pt x="469" y="302"/>
                  </a:lnTo>
                  <a:lnTo>
                    <a:pt x="477" y="300"/>
                  </a:lnTo>
                  <a:lnTo>
                    <a:pt x="479" y="302"/>
                  </a:lnTo>
                  <a:lnTo>
                    <a:pt x="481" y="303"/>
                  </a:lnTo>
                  <a:lnTo>
                    <a:pt x="482" y="304"/>
                  </a:lnTo>
                  <a:lnTo>
                    <a:pt x="482" y="306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6" y="317"/>
                  </a:lnTo>
                  <a:lnTo>
                    <a:pt x="486" y="318"/>
                  </a:lnTo>
                  <a:lnTo>
                    <a:pt x="487" y="323"/>
                  </a:lnTo>
                  <a:lnTo>
                    <a:pt x="487" y="3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06">
              <a:extLst>
                <a:ext uri="{FF2B5EF4-FFF2-40B4-BE49-F238E27FC236}">
                  <a16:creationId xmlns:a16="http://schemas.microsoft.com/office/drawing/2014/main" id="{74462B5E-45F5-7195-0FC5-53415C77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219075"/>
              <a:ext cx="895350" cy="314325"/>
            </a:xfrm>
            <a:custGeom>
              <a:avLst/>
              <a:gdLst>
                <a:gd name="T0" fmla="*/ 557 w 564"/>
                <a:gd name="T1" fmla="*/ 9 h 198"/>
                <a:gd name="T2" fmla="*/ 6 w 564"/>
                <a:gd name="T3" fmla="*/ 10 h 198"/>
                <a:gd name="T4" fmla="*/ 4 w 564"/>
                <a:gd name="T5" fmla="*/ 18 h 198"/>
                <a:gd name="T6" fmla="*/ 8 w 564"/>
                <a:gd name="T7" fmla="*/ 31 h 198"/>
                <a:gd name="T8" fmla="*/ 4 w 564"/>
                <a:gd name="T9" fmla="*/ 43 h 198"/>
                <a:gd name="T10" fmla="*/ 9 w 564"/>
                <a:gd name="T11" fmla="*/ 55 h 198"/>
                <a:gd name="T12" fmla="*/ 11 w 564"/>
                <a:gd name="T13" fmla="*/ 68 h 198"/>
                <a:gd name="T14" fmla="*/ 10 w 564"/>
                <a:gd name="T15" fmla="*/ 81 h 198"/>
                <a:gd name="T16" fmla="*/ 22 w 564"/>
                <a:gd name="T17" fmla="*/ 90 h 198"/>
                <a:gd name="T18" fmla="*/ 28 w 564"/>
                <a:gd name="T19" fmla="*/ 84 h 198"/>
                <a:gd name="T20" fmla="*/ 39 w 564"/>
                <a:gd name="T21" fmla="*/ 85 h 198"/>
                <a:gd name="T22" fmla="*/ 47 w 564"/>
                <a:gd name="T23" fmla="*/ 90 h 198"/>
                <a:gd name="T24" fmla="*/ 55 w 564"/>
                <a:gd name="T25" fmla="*/ 101 h 198"/>
                <a:gd name="T26" fmla="*/ 75 w 564"/>
                <a:gd name="T27" fmla="*/ 111 h 198"/>
                <a:gd name="T28" fmla="*/ 94 w 564"/>
                <a:gd name="T29" fmla="*/ 122 h 198"/>
                <a:gd name="T30" fmla="*/ 102 w 564"/>
                <a:gd name="T31" fmla="*/ 128 h 198"/>
                <a:gd name="T32" fmla="*/ 123 w 564"/>
                <a:gd name="T33" fmla="*/ 122 h 198"/>
                <a:gd name="T34" fmla="*/ 129 w 564"/>
                <a:gd name="T35" fmla="*/ 129 h 198"/>
                <a:gd name="T36" fmla="*/ 126 w 564"/>
                <a:gd name="T37" fmla="*/ 154 h 198"/>
                <a:gd name="T38" fmla="*/ 117 w 564"/>
                <a:gd name="T39" fmla="*/ 159 h 198"/>
                <a:gd name="T40" fmla="*/ 129 w 564"/>
                <a:gd name="T41" fmla="*/ 150 h 198"/>
                <a:gd name="T42" fmla="*/ 147 w 564"/>
                <a:gd name="T43" fmla="*/ 163 h 198"/>
                <a:gd name="T44" fmla="*/ 140 w 564"/>
                <a:gd name="T45" fmla="*/ 180 h 198"/>
                <a:gd name="T46" fmla="*/ 151 w 564"/>
                <a:gd name="T47" fmla="*/ 176 h 198"/>
                <a:gd name="T48" fmla="*/ 123 w 564"/>
                <a:gd name="T49" fmla="*/ 193 h 198"/>
                <a:gd name="T50" fmla="*/ 145 w 564"/>
                <a:gd name="T51" fmla="*/ 189 h 198"/>
                <a:gd name="T52" fmla="*/ 164 w 564"/>
                <a:gd name="T53" fmla="*/ 165 h 198"/>
                <a:gd name="T54" fmla="*/ 165 w 564"/>
                <a:gd name="T55" fmla="*/ 167 h 198"/>
                <a:gd name="T56" fmla="*/ 188 w 564"/>
                <a:gd name="T57" fmla="*/ 176 h 198"/>
                <a:gd name="T58" fmla="*/ 205 w 564"/>
                <a:gd name="T59" fmla="*/ 168 h 198"/>
                <a:gd name="T60" fmla="*/ 221 w 564"/>
                <a:gd name="T61" fmla="*/ 163 h 198"/>
                <a:gd name="T62" fmla="*/ 227 w 564"/>
                <a:gd name="T63" fmla="*/ 166 h 198"/>
                <a:gd name="T64" fmla="*/ 233 w 564"/>
                <a:gd name="T65" fmla="*/ 170 h 198"/>
                <a:gd name="T66" fmla="*/ 245 w 564"/>
                <a:gd name="T67" fmla="*/ 154 h 198"/>
                <a:gd name="T68" fmla="*/ 251 w 564"/>
                <a:gd name="T69" fmla="*/ 154 h 198"/>
                <a:gd name="T70" fmla="*/ 263 w 564"/>
                <a:gd name="T71" fmla="*/ 141 h 198"/>
                <a:gd name="T72" fmla="*/ 278 w 564"/>
                <a:gd name="T73" fmla="*/ 140 h 198"/>
                <a:gd name="T74" fmla="*/ 284 w 564"/>
                <a:gd name="T75" fmla="*/ 142 h 198"/>
                <a:gd name="T76" fmla="*/ 291 w 564"/>
                <a:gd name="T77" fmla="*/ 135 h 198"/>
                <a:gd name="T78" fmla="*/ 315 w 564"/>
                <a:gd name="T79" fmla="*/ 133 h 198"/>
                <a:gd name="T80" fmla="*/ 324 w 564"/>
                <a:gd name="T81" fmla="*/ 117 h 198"/>
                <a:gd name="T82" fmla="*/ 332 w 564"/>
                <a:gd name="T83" fmla="*/ 133 h 198"/>
                <a:gd name="T84" fmla="*/ 340 w 564"/>
                <a:gd name="T85" fmla="*/ 127 h 198"/>
                <a:gd name="T86" fmla="*/ 344 w 564"/>
                <a:gd name="T87" fmla="*/ 118 h 198"/>
                <a:gd name="T88" fmla="*/ 353 w 564"/>
                <a:gd name="T89" fmla="*/ 115 h 198"/>
                <a:gd name="T90" fmla="*/ 354 w 564"/>
                <a:gd name="T91" fmla="*/ 113 h 198"/>
                <a:gd name="T92" fmla="*/ 345 w 564"/>
                <a:gd name="T93" fmla="*/ 97 h 198"/>
                <a:gd name="T94" fmla="*/ 369 w 564"/>
                <a:gd name="T95" fmla="*/ 103 h 198"/>
                <a:gd name="T96" fmla="*/ 379 w 564"/>
                <a:gd name="T97" fmla="*/ 110 h 198"/>
                <a:gd name="T98" fmla="*/ 386 w 564"/>
                <a:gd name="T99" fmla="*/ 98 h 198"/>
                <a:gd name="T100" fmla="*/ 394 w 564"/>
                <a:gd name="T101" fmla="*/ 82 h 198"/>
                <a:gd name="T102" fmla="*/ 394 w 564"/>
                <a:gd name="T103" fmla="*/ 103 h 198"/>
                <a:gd name="T104" fmla="*/ 407 w 564"/>
                <a:gd name="T105" fmla="*/ 101 h 198"/>
                <a:gd name="T106" fmla="*/ 422 w 564"/>
                <a:gd name="T107" fmla="*/ 103 h 198"/>
                <a:gd name="T108" fmla="*/ 428 w 564"/>
                <a:gd name="T109" fmla="*/ 88 h 198"/>
                <a:gd name="T110" fmla="*/ 440 w 564"/>
                <a:gd name="T111" fmla="*/ 92 h 198"/>
                <a:gd name="T112" fmla="*/ 443 w 564"/>
                <a:gd name="T113" fmla="*/ 91 h 198"/>
                <a:gd name="T114" fmla="*/ 462 w 564"/>
                <a:gd name="T115" fmla="*/ 96 h 198"/>
                <a:gd name="T116" fmla="*/ 474 w 564"/>
                <a:gd name="T117" fmla="*/ 91 h 198"/>
                <a:gd name="T118" fmla="*/ 481 w 564"/>
                <a:gd name="T119" fmla="*/ 90 h 198"/>
                <a:gd name="T120" fmla="*/ 500 w 564"/>
                <a:gd name="T12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4" h="198">
                  <a:moveTo>
                    <a:pt x="500" y="72"/>
                  </a:moveTo>
                  <a:lnTo>
                    <a:pt x="501" y="70"/>
                  </a:lnTo>
                  <a:lnTo>
                    <a:pt x="512" y="55"/>
                  </a:lnTo>
                  <a:lnTo>
                    <a:pt x="519" y="50"/>
                  </a:lnTo>
                  <a:lnTo>
                    <a:pt x="526" y="41"/>
                  </a:lnTo>
                  <a:lnTo>
                    <a:pt x="537" y="29"/>
                  </a:lnTo>
                  <a:lnTo>
                    <a:pt x="540" y="25"/>
                  </a:lnTo>
                  <a:lnTo>
                    <a:pt x="546" y="24"/>
                  </a:lnTo>
                  <a:lnTo>
                    <a:pt x="550" y="19"/>
                  </a:lnTo>
                  <a:lnTo>
                    <a:pt x="551" y="17"/>
                  </a:lnTo>
                  <a:lnTo>
                    <a:pt x="552" y="15"/>
                  </a:lnTo>
                  <a:lnTo>
                    <a:pt x="557" y="9"/>
                  </a:lnTo>
                  <a:lnTo>
                    <a:pt x="559" y="5"/>
                  </a:lnTo>
                  <a:lnTo>
                    <a:pt x="560" y="4"/>
                  </a:lnTo>
                  <a:lnTo>
                    <a:pt x="564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5" y="78"/>
                  </a:lnTo>
                  <a:lnTo>
                    <a:pt x="13" y="78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0" y="81"/>
                  </a:lnTo>
                  <a:lnTo>
                    <a:pt x="10" y="82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22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8" y="94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9" y="83"/>
                  </a:lnTo>
                  <a:lnTo>
                    <a:pt x="34" y="82"/>
                  </a:lnTo>
                  <a:lnTo>
                    <a:pt x="35" y="81"/>
                  </a:lnTo>
                  <a:lnTo>
                    <a:pt x="37" y="78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8"/>
                  </a:lnTo>
                  <a:lnTo>
                    <a:pt x="41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9" y="88"/>
                  </a:lnTo>
                  <a:lnTo>
                    <a:pt x="38" y="91"/>
                  </a:lnTo>
                  <a:lnTo>
                    <a:pt x="38" y="96"/>
                  </a:lnTo>
                  <a:lnTo>
                    <a:pt x="37" y="98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4" y="98"/>
                  </a:lnTo>
                  <a:lnTo>
                    <a:pt x="42" y="95"/>
                  </a:lnTo>
                  <a:lnTo>
                    <a:pt x="42" y="92"/>
                  </a:lnTo>
                  <a:lnTo>
                    <a:pt x="43" y="91"/>
                  </a:lnTo>
                  <a:lnTo>
                    <a:pt x="44" y="90"/>
                  </a:lnTo>
                  <a:lnTo>
                    <a:pt x="47" y="90"/>
                  </a:lnTo>
                  <a:lnTo>
                    <a:pt x="49" y="91"/>
                  </a:lnTo>
                  <a:lnTo>
                    <a:pt x="50" y="91"/>
                  </a:lnTo>
                  <a:lnTo>
                    <a:pt x="50" y="92"/>
                  </a:lnTo>
                  <a:lnTo>
                    <a:pt x="49" y="95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5" y="101"/>
                  </a:lnTo>
                  <a:lnTo>
                    <a:pt x="55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60" y="103"/>
                  </a:lnTo>
                  <a:lnTo>
                    <a:pt x="61" y="101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7" y="104"/>
                  </a:lnTo>
                  <a:lnTo>
                    <a:pt x="73" y="109"/>
                  </a:lnTo>
                  <a:lnTo>
                    <a:pt x="75" y="111"/>
                  </a:lnTo>
                  <a:lnTo>
                    <a:pt x="76" y="113"/>
                  </a:lnTo>
                  <a:lnTo>
                    <a:pt x="78" y="113"/>
                  </a:lnTo>
                  <a:lnTo>
                    <a:pt x="89" y="109"/>
                  </a:lnTo>
                  <a:lnTo>
                    <a:pt x="88" y="114"/>
                  </a:lnTo>
                  <a:lnTo>
                    <a:pt x="94" y="114"/>
                  </a:lnTo>
                  <a:lnTo>
                    <a:pt x="97" y="114"/>
                  </a:lnTo>
                  <a:lnTo>
                    <a:pt x="100" y="109"/>
                  </a:lnTo>
                  <a:lnTo>
                    <a:pt x="101" y="111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4" y="120"/>
                  </a:lnTo>
                  <a:lnTo>
                    <a:pt x="94" y="122"/>
                  </a:lnTo>
                  <a:lnTo>
                    <a:pt x="91" y="124"/>
                  </a:lnTo>
                  <a:lnTo>
                    <a:pt x="89" y="128"/>
                  </a:lnTo>
                  <a:lnTo>
                    <a:pt x="88" y="129"/>
                  </a:lnTo>
                  <a:lnTo>
                    <a:pt x="88" y="130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91" y="133"/>
                  </a:lnTo>
                  <a:lnTo>
                    <a:pt x="93" y="133"/>
                  </a:lnTo>
                  <a:lnTo>
                    <a:pt x="96" y="130"/>
                  </a:lnTo>
                  <a:lnTo>
                    <a:pt x="99" y="129"/>
                  </a:lnTo>
                  <a:lnTo>
                    <a:pt x="102" y="128"/>
                  </a:lnTo>
                  <a:lnTo>
                    <a:pt x="99" y="130"/>
                  </a:lnTo>
                  <a:lnTo>
                    <a:pt x="97" y="131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7" y="135"/>
                  </a:lnTo>
                  <a:lnTo>
                    <a:pt x="94" y="137"/>
                  </a:lnTo>
                  <a:lnTo>
                    <a:pt x="93" y="139"/>
                  </a:lnTo>
                  <a:lnTo>
                    <a:pt x="95" y="139"/>
                  </a:lnTo>
                  <a:lnTo>
                    <a:pt x="100" y="136"/>
                  </a:lnTo>
                  <a:lnTo>
                    <a:pt x="108" y="134"/>
                  </a:lnTo>
                  <a:lnTo>
                    <a:pt x="119" y="124"/>
                  </a:lnTo>
                  <a:lnTo>
                    <a:pt x="123" y="122"/>
                  </a:lnTo>
                  <a:lnTo>
                    <a:pt x="128" y="124"/>
                  </a:lnTo>
                  <a:lnTo>
                    <a:pt x="129" y="121"/>
                  </a:lnTo>
                  <a:lnTo>
                    <a:pt x="130" y="118"/>
                  </a:lnTo>
                  <a:lnTo>
                    <a:pt x="133" y="116"/>
                  </a:lnTo>
                  <a:lnTo>
                    <a:pt x="134" y="116"/>
                  </a:lnTo>
                  <a:lnTo>
                    <a:pt x="135" y="118"/>
                  </a:lnTo>
                  <a:lnTo>
                    <a:pt x="134" y="120"/>
                  </a:lnTo>
                  <a:lnTo>
                    <a:pt x="132" y="121"/>
                  </a:lnTo>
                  <a:lnTo>
                    <a:pt x="132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3" y="133"/>
                  </a:lnTo>
                  <a:lnTo>
                    <a:pt x="122" y="135"/>
                  </a:lnTo>
                  <a:lnTo>
                    <a:pt x="117" y="142"/>
                  </a:lnTo>
                  <a:lnTo>
                    <a:pt x="119" y="143"/>
                  </a:lnTo>
                  <a:lnTo>
                    <a:pt x="120" y="144"/>
                  </a:lnTo>
                  <a:lnTo>
                    <a:pt x="120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9" y="154"/>
                  </a:lnTo>
                  <a:lnTo>
                    <a:pt x="117" y="155"/>
                  </a:lnTo>
                  <a:lnTo>
                    <a:pt x="117" y="156"/>
                  </a:lnTo>
                  <a:lnTo>
                    <a:pt x="116" y="157"/>
                  </a:lnTo>
                  <a:lnTo>
                    <a:pt x="117" y="159"/>
                  </a:lnTo>
                  <a:lnTo>
                    <a:pt x="119" y="159"/>
                  </a:lnTo>
                  <a:lnTo>
                    <a:pt x="121" y="159"/>
                  </a:lnTo>
                  <a:lnTo>
                    <a:pt x="122" y="157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7" y="155"/>
                  </a:lnTo>
                  <a:lnTo>
                    <a:pt x="128" y="155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30" y="149"/>
                  </a:lnTo>
                  <a:lnTo>
                    <a:pt x="132" y="152"/>
                  </a:lnTo>
                  <a:lnTo>
                    <a:pt x="129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9" y="161"/>
                  </a:lnTo>
                  <a:lnTo>
                    <a:pt x="132" y="162"/>
                  </a:lnTo>
                  <a:lnTo>
                    <a:pt x="133" y="163"/>
                  </a:lnTo>
                  <a:lnTo>
                    <a:pt x="136" y="163"/>
                  </a:lnTo>
                  <a:lnTo>
                    <a:pt x="143" y="162"/>
                  </a:lnTo>
                  <a:lnTo>
                    <a:pt x="147" y="163"/>
                  </a:lnTo>
                  <a:lnTo>
                    <a:pt x="146" y="165"/>
                  </a:lnTo>
                  <a:lnTo>
                    <a:pt x="145" y="168"/>
                  </a:lnTo>
                  <a:lnTo>
                    <a:pt x="143" y="170"/>
                  </a:lnTo>
                  <a:lnTo>
                    <a:pt x="138" y="172"/>
                  </a:lnTo>
                  <a:lnTo>
                    <a:pt x="136" y="174"/>
                  </a:lnTo>
                  <a:lnTo>
                    <a:pt x="136" y="174"/>
                  </a:lnTo>
                  <a:lnTo>
                    <a:pt x="136" y="179"/>
                  </a:lnTo>
                  <a:lnTo>
                    <a:pt x="136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8" y="179"/>
                  </a:lnTo>
                  <a:lnTo>
                    <a:pt x="140" y="180"/>
                  </a:lnTo>
                  <a:lnTo>
                    <a:pt x="140" y="179"/>
                  </a:lnTo>
                  <a:lnTo>
                    <a:pt x="141" y="178"/>
                  </a:lnTo>
                  <a:lnTo>
                    <a:pt x="142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47" y="178"/>
                  </a:lnTo>
                  <a:lnTo>
                    <a:pt x="152" y="166"/>
                  </a:lnTo>
                  <a:lnTo>
                    <a:pt x="153" y="165"/>
                  </a:lnTo>
                  <a:lnTo>
                    <a:pt x="153" y="168"/>
                  </a:lnTo>
                  <a:lnTo>
                    <a:pt x="152" y="173"/>
                  </a:lnTo>
                  <a:lnTo>
                    <a:pt x="151" y="176"/>
                  </a:lnTo>
                  <a:lnTo>
                    <a:pt x="148" y="180"/>
                  </a:lnTo>
                  <a:lnTo>
                    <a:pt x="146" y="181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0" y="182"/>
                  </a:lnTo>
                  <a:lnTo>
                    <a:pt x="140" y="183"/>
                  </a:lnTo>
                  <a:lnTo>
                    <a:pt x="140" y="187"/>
                  </a:lnTo>
                  <a:lnTo>
                    <a:pt x="138" y="187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3" y="193"/>
                  </a:lnTo>
                  <a:lnTo>
                    <a:pt x="121" y="196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6" y="196"/>
                  </a:lnTo>
                  <a:lnTo>
                    <a:pt x="127" y="195"/>
                  </a:lnTo>
                  <a:lnTo>
                    <a:pt x="129" y="195"/>
                  </a:lnTo>
                  <a:lnTo>
                    <a:pt x="134" y="196"/>
                  </a:lnTo>
                  <a:lnTo>
                    <a:pt x="134" y="195"/>
                  </a:lnTo>
                  <a:lnTo>
                    <a:pt x="147" y="193"/>
                  </a:lnTo>
                  <a:lnTo>
                    <a:pt x="147" y="192"/>
                  </a:lnTo>
                  <a:lnTo>
                    <a:pt x="146" y="192"/>
                  </a:lnTo>
                  <a:lnTo>
                    <a:pt x="145" y="189"/>
                  </a:lnTo>
                  <a:lnTo>
                    <a:pt x="145" y="187"/>
                  </a:lnTo>
                  <a:lnTo>
                    <a:pt x="146" y="186"/>
                  </a:lnTo>
                  <a:lnTo>
                    <a:pt x="153" y="181"/>
                  </a:lnTo>
                  <a:lnTo>
                    <a:pt x="155" y="178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2" y="167"/>
                  </a:lnTo>
                  <a:lnTo>
                    <a:pt x="162" y="166"/>
                  </a:lnTo>
                  <a:lnTo>
                    <a:pt x="164" y="165"/>
                  </a:lnTo>
                  <a:lnTo>
                    <a:pt x="165" y="165"/>
                  </a:lnTo>
                  <a:lnTo>
                    <a:pt x="165" y="162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6" y="160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8" y="165"/>
                  </a:lnTo>
                  <a:lnTo>
                    <a:pt x="167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1" y="174"/>
                  </a:lnTo>
                  <a:lnTo>
                    <a:pt x="160" y="176"/>
                  </a:lnTo>
                  <a:lnTo>
                    <a:pt x="162" y="176"/>
                  </a:lnTo>
                  <a:lnTo>
                    <a:pt x="165" y="174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2" y="174"/>
                  </a:lnTo>
                  <a:lnTo>
                    <a:pt x="172" y="175"/>
                  </a:lnTo>
                  <a:lnTo>
                    <a:pt x="173" y="176"/>
                  </a:lnTo>
                  <a:lnTo>
                    <a:pt x="186" y="174"/>
                  </a:lnTo>
                  <a:lnTo>
                    <a:pt x="188" y="176"/>
                  </a:lnTo>
                  <a:lnTo>
                    <a:pt x="193" y="170"/>
                  </a:lnTo>
                  <a:lnTo>
                    <a:pt x="198" y="169"/>
                  </a:lnTo>
                  <a:lnTo>
                    <a:pt x="199" y="169"/>
                  </a:lnTo>
                  <a:lnTo>
                    <a:pt x="200" y="168"/>
                  </a:lnTo>
                  <a:lnTo>
                    <a:pt x="201" y="166"/>
                  </a:lnTo>
                  <a:lnTo>
                    <a:pt x="201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5"/>
                  </a:lnTo>
                  <a:lnTo>
                    <a:pt x="202" y="167"/>
                  </a:lnTo>
                  <a:lnTo>
                    <a:pt x="204" y="168"/>
                  </a:lnTo>
                  <a:lnTo>
                    <a:pt x="205" y="168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11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4" y="165"/>
                  </a:lnTo>
                  <a:lnTo>
                    <a:pt x="214" y="163"/>
                  </a:lnTo>
                  <a:lnTo>
                    <a:pt x="217" y="162"/>
                  </a:lnTo>
                  <a:lnTo>
                    <a:pt x="218" y="162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28" y="165"/>
                  </a:lnTo>
                  <a:lnTo>
                    <a:pt x="228" y="166"/>
                  </a:lnTo>
                  <a:lnTo>
                    <a:pt x="227" y="166"/>
                  </a:lnTo>
                  <a:lnTo>
                    <a:pt x="226" y="167"/>
                  </a:lnTo>
                  <a:lnTo>
                    <a:pt x="225" y="170"/>
                  </a:lnTo>
                  <a:lnTo>
                    <a:pt x="227" y="169"/>
                  </a:lnTo>
                  <a:lnTo>
                    <a:pt x="228" y="167"/>
                  </a:lnTo>
                  <a:lnTo>
                    <a:pt x="230" y="166"/>
                  </a:lnTo>
                  <a:lnTo>
                    <a:pt x="231" y="169"/>
                  </a:lnTo>
                  <a:lnTo>
                    <a:pt x="234" y="165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7" y="163"/>
                  </a:lnTo>
                  <a:lnTo>
                    <a:pt x="234" y="169"/>
                  </a:lnTo>
                  <a:lnTo>
                    <a:pt x="233" y="170"/>
                  </a:lnTo>
                  <a:lnTo>
                    <a:pt x="236" y="170"/>
                  </a:lnTo>
                  <a:lnTo>
                    <a:pt x="238" y="170"/>
                  </a:lnTo>
                  <a:lnTo>
                    <a:pt x="239" y="169"/>
                  </a:lnTo>
                  <a:lnTo>
                    <a:pt x="243" y="165"/>
                  </a:lnTo>
                  <a:lnTo>
                    <a:pt x="247" y="161"/>
                  </a:lnTo>
                  <a:lnTo>
                    <a:pt x="246" y="160"/>
                  </a:lnTo>
                  <a:lnTo>
                    <a:pt x="247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5" y="154"/>
                  </a:lnTo>
                  <a:lnTo>
                    <a:pt x="246" y="154"/>
                  </a:lnTo>
                  <a:lnTo>
                    <a:pt x="247" y="153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6" y="149"/>
                  </a:lnTo>
                  <a:lnTo>
                    <a:pt x="245" y="149"/>
                  </a:lnTo>
                  <a:lnTo>
                    <a:pt x="244" y="147"/>
                  </a:lnTo>
                  <a:lnTo>
                    <a:pt x="245" y="147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3" y="150"/>
                  </a:lnTo>
                  <a:lnTo>
                    <a:pt x="256" y="149"/>
                  </a:lnTo>
                  <a:lnTo>
                    <a:pt x="260" y="149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3" y="141"/>
                  </a:lnTo>
                  <a:lnTo>
                    <a:pt x="265" y="141"/>
                  </a:lnTo>
                  <a:lnTo>
                    <a:pt x="267" y="143"/>
                  </a:lnTo>
                  <a:lnTo>
                    <a:pt x="267" y="146"/>
                  </a:lnTo>
                  <a:lnTo>
                    <a:pt x="265" y="147"/>
                  </a:lnTo>
                  <a:lnTo>
                    <a:pt x="266" y="148"/>
                  </a:lnTo>
                  <a:lnTo>
                    <a:pt x="267" y="149"/>
                  </a:lnTo>
                  <a:lnTo>
                    <a:pt x="273" y="148"/>
                  </a:lnTo>
                  <a:lnTo>
                    <a:pt x="275" y="147"/>
                  </a:lnTo>
                  <a:lnTo>
                    <a:pt x="277" y="140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77" y="144"/>
                  </a:lnTo>
                  <a:lnTo>
                    <a:pt x="277" y="146"/>
                  </a:lnTo>
                  <a:lnTo>
                    <a:pt x="277" y="147"/>
                  </a:lnTo>
                  <a:lnTo>
                    <a:pt x="279" y="148"/>
                  </a:lnTo>
                  <a:lnTo>
                    <a:pt x="280" y="147"/>
                  </a:lnTo>
                  <a:lnTo>
                    <a:pt x="282" y="147"/>
                  </a:lnTo>
                  <a:lnTo>
                    <a:pt x="282" y="146"/>
                  </a:lnTo>
                  <a:lnTo>
                    <a:pt x="280" y="144"/>
                  </a:lnTo>
                  <a:lnTo>
                    <a:pt x="282" y="143"/>
                  </a:lnTo>
                  <a:lnTo>
                    <a:pt x="284" y="141"/>
                  </a:lnTo>
                  <a:lnTo>
                    <a:pt x="284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90" y="142"/>
                  </a:lnTo>
                  <a:lnTo>
                    <a:pt x="292" y="141"/>
                  </a:lnTo>
                  <a:lnTo>
                    <a:pt x="291" y="140"/>
                  </a:lnTo>
                  <a:lnTo>
                    <a:pt x="292" y="139"/>
                  </a:lnTo>
                  <a:lnTo>
                    <a:pt x="291" y="137"/>
                  </a:lnTo>
                  <a:lnTo>
                    <a:pt x="289" y="136"/>
                  </a:lnTo>
                  <a:lnTo>
                    <a:pt x="289" y="135"/>
                  </a:lnTo>
                  <a:lnTo>
                    <a:pt x="290" y="136"/>
                  </a:lnTo>
                  <a:lnTo>
                    <a:pt x="291" y="136"/>
                  </a:lnTo>
                  <a:lnTo>
                    <a:pt x="291" y="135"/>
                  </a:lnTo>
                  <a:lnTo>
                    <a:pt x="291" y="134"/>
                  </a:lnTo>
                  <a:lnTo>
                    <a:pt x="291" y="133"/>
                  </a:lnTo>
                  <a:lnTo>
                    <a:pt x="292" y="133"/>
                  </a:lnTo>
                  <a:lnTo>
                    <a:pt x="299" y="133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4" y="130"/>
                  </a:lnTo>
                  <a:lnTo>
                    <a:pt x="305" y="131"/>
                  </a:lnTo>
                  <a:lnTo>
                    <a:pt x="304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6" y="133"/>
                  </a:lnTo>
                  <a:lnTo>
                    <a:pt x="316" y="129"/>
                  </a:lnTo>
                  <a:lnTo>
                    <a:pt x="317" y="129"/>
                  </a:lnTo>
                  <a:lnTo>
                    <a:pt x="317" y="128"/>
                  </a:lnTo>
                  <a:lnTo>
                    <a:pt x="318" y="127"/>
                  </a:lnTo>
                  <a:lnTo>
                    <a:pt x="318" y="124"/>
                  </a:lnTo>
                  <a:lnTo>
                    <a:pt x="317" y="122"/>
                  </a:lnTo>
                  <a:lnTo>
                    <a:pt x="316" y="122"/>
                  </a:lnTo>
                  <a:lnTo>
                    <a:pt x="316" y="121"/>
                  </a:lnTo>
                  <a:lnTo>
                    <a:pt x="322" y="120"/>
                  </a:lnTo>
                  <a:lnTo>
                    <a:pt x="324" y="117"/>
                  </a:lnTo>
                  <a:lnTo>
                    <a:pt x="325" y="116"/>
                  </a:lnTo>
                  <a:lnTo>
                    <a:pt x="328" y="115"/>
                  </a:lnTo>
                  <a:lnTo>
                    <a:pt x="329" y="115"/>
                  </a:lnTo>
                  <a:lnTo>
                    <a:pt x="330" y="118"/>
                  </a:lnTo>
                  <a:lnTo>
                    <a:pt x="325" y="118"/>
                  </a:lnTo>
                  <a:lnTo>
                    <a:pt x="325" y="120"/>
                  </a:lnTo>
                  <a:lnTo>
                    <a:pt x="328" y="121"/>
                  </a:lnTo>
                  <a:lnTo>
                    <a:pt x="327" y="122"/>
                  </a:lnTo>
                  <a:lnTo>
                    <a:pt x="325" y="123"/>
                  </a:lnTo>
                  <a:lnTo>
                    <a:pt x="325" y="126"/>
                  </a:lnTo>
                  <a:lnTo>
                    <a:pt x="327" y="127"/>
                  </a:lnTo>
                  <a:lnTo>
                    <a:pt x="332" y="133"/>
                  </a:lnTo>
                  <a:lnTo>
                    <a:pt x="334" y="134"/>
                  </a:lnTo>
                  <a:lnTo>
                    <a:pt x="335" y="133"/>
                  </a:lnTo>
                  <a:lnTo>
                    <a:pt x="335" y="133"/>
                  </a:lnTo>
                  <a:lnTo>
                    <a:pt x="340" y="130"/>
                  </a:lnTo>
                  <a:lnTo>
                    <a:pt x="335" y="128"/>
                  </a:lnTo>
                  <a:lnTo>
                    <a:pt x="334" y="126"/>
                  </a:lnTo>
                  <a:lnTo>
                    <a:pt x="332" y="123"/>
                  </a:lnTo>
                  <a:lnTo>
                    <a:pt x="334" y="122"/>
                  </a:lnTo>
                  <a:lnTo>
                    <a:pt x="334" y="123"/>
                  </a:lnTo>
                  <a:lnTo>
                    <a:pt x="336" y="127"/>
                  </a:lnTo>
                  <a:lnTo>
                    <a:pt x="338" y="127"/>
                  </a:lnTo>
                  <a:lnTo>
                    <a:pt x="340" y="127"/>
                  </a:lnTo>
                  <a:lnTo>
                    <a:pt x="341" y="128"/>
                  </a:lnTo>
                  <a:lnTo>
                    <a:pt x="342" y="129"/>
                  </a:lnTo>
                  <a:lnTo>
                    <a:pt x="342" y="130"/>
                  </a:lnTo>
                  <a:lnTo>
                    <a:pt x="343" y="131"/>
                  </a:lnTo>
                  <a:lnTo>
                    <a:pt x="344" y="133"/>
                  </a:lnTo>
                  <a:lnTo>
                    <a:pt x="344" y="133"/>
                  </a:lnTo>
                  <a:lnTo>
                    <a:pt x="347" y="133"/>
                  </a:lnTo>
                  <a:lnTo>
                    <a:pt x="345" y="130"/>
                  </a:lnTo>
                  <a:lnTo>
                    <a:pt x="343" y="127"/>
                  </a:lnTo>
                  <a:lnTo>
                    <a:pt x="343" y="124"/>
                  </a:lnTo>
                  <a:lnTo>
                    <a:pt x="343" y="122"/>
                  </a:lnTo>
                  <a:lnTo>
                    <a:pt x="344" y="118"/>
                  </a:lnTo>
                  <a:lnTo>
                    <a:pt x="345" y="116"/>
                  </a:lnTo>
                  <a:lnTo>
                    <a:pt x="344" y="115"/>
                  </a:lnTo>
                  <a:lnTo>
                    <a:pt x="342" y="113"/>
                  </a:lnTo>
                  <a:lnTo>
                    <a:pt x="340" y="109"/>
                  </a:lnTo>
                  <a:lnTo>
                    <a:pt x="342" y="110"/>
                  </a:lnTo>
                  <a:lnTo>
                    <a:pt x="343" y="111"/>
                  </a:lnTo>
                  <a:lnTo>
                    <a:pt x="348" y="116"/>
                  </a:lnTo>
                  <a:lnTo>
                    <a:pt x="349" y="116"/>
                  </a:lnTo>
                  <a:lnTo>
                    <a:pt x="350" y="116"/>
                  </a:lnTo>
                  <a:lnTo>
                    <a:pt x="350" y="115"/>
                  </a:lnTo>
                  <a:lnTo>
                    <a:pt x="351" y="115"/>
                  </a:lnTo>
                  <a:lnTo>
                    <a:pt x="353" y="115"/>
                  </a:lnTo>
                  <a:lnTo>
                    <a:pt x="351" y="116"/>
                  </a:lnTo>
                  <a:lnTo>
                    <a:pt x="355" y="122"/>
                  </a:lnTo>
                  <a:lnTo>
                    <a:pt x="355" y="126"/>
                  </a:lnTo>
                  <a:lnTo>
                    <a:pt x="358" y="124"/>
                  </a:lnTo>
                  <a:lnTo>
                    <a:pt x="360" y="123"/>
                  </a:lnTo>
                  <a:lnTo>
                    <a:pt x="360" y="121"/>
                  </a:lnTo>
                  <a:lnTo>
                    <a:pt x="361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8" y="117"/>
                  </a:lnTo>
                  <a:lnTo>
                    <a:pt x="356" y="115"/>
                  </a:lnTo>
                  <a:lnTo>
                    <a:pt x="354" y="113"/>
                  </a:lnTo>
                  <a:lnTo>
                    <a:pt x="353" y="111"/>
                  </a:lnTo>
                  <a:lnTo>
                    <a:pt x="353" y="109"/>
                  </a:lnTo>
                  <a:lnTo>
                    <a:pt x="354" y="109"/>
                  </a:lnTo>
                  <a:lnTo>
                    <a:pt x="355" y="109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4" y="104"/>
                  </a:lnTo>
                  <a:lnTo>
                    <a:pt x="353" y="103"/>
                  </a:lnTo>
                  <a:lnTo>
                    <a:pt x="350" y="102"/>
                  </a:lnTo>
                  <a:lnTo>
                    <a:pt x="350" y="101"/>
                  </a:lnTo>
                  <a:lnTo>
                    <a:pt x="345" y="98"/>
                  </a:lnTo>
                  <a:lnTo>
                    <a:pt x="345" y="97"/>
                  </a:lnTo>
                  <a:lnTo>
                    <a:pt x="348" y="97"/>
                  </a:lnTo>
                  <a:lnTo>
                    <a:pt x="350" y="98"/>
                  </a:lnTo>
                  <a:lnTo>
                    <a:pt x="353" y="101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60" y="105"/>
                  </a:lnTo>
                  <a:lnTo>
                    <a:pt x="362" y="109"/>
                  </a:lnTo>
                  <a:lnTo>
                    <a:pt x="362" y="110"/>
                  </a:lnTo>
                  <a:lnTo>
                    <a:pt x="364" y="108"/>
                  </a:lnTo>
                  <a:lnTo>
                    <a:pt x="371" y="109"/>
                  </a:lnTo>
                  <a:lnTo>
                    <a:pt x="369" y="105"/>
                  </a:lnTo>
                  <a:lnTo>
                    <a:pt x="369" y="103"/>
                  </a:lnTo>
                  <a:lnTo>
                    <a:pt x="369" y="103"/>
                  </a:lnTo>
                  <a:lnTo>
                    <a:pt x="370" y="103"/>
                  </a:lnTo>
                  <a:lnTo>
                    <a:pt x="371" y="103"/>
                  </a:lnTo>
                  <a:lnTo>
                    <a:pt x="373" y="104"/>
                  </a:lnTo>
                  <a:lnTo>
                    <a:pt x="374" y="105"/>
                  </a:lnTo>
                  <a:lnTo>
                    <a:pt x="374" y="107"/>
                  </a:lnTo>
                  <a:lnTo>
                    <a:pt x="375" y="109"/>
                  </a:lnTo>
                  <a:lnTo>
                    <a:pt x="376" y="113"/>
                  </a:lnTo>
                  <a:lnTo>
                    <a:pt x="377" y="114"/>
                  </a:lnTo>
                  <a:lnTo>
                    <a:pt x="377" y="113"/>
                  </a:lnTo>
                  <a:lnTo>
                    <a:pt x="377" y="111"/>
                  </a:lnTo>
                  <a:lnTo>
                    <a:pt x="379" y="110"/>
                  </a:lnTo>
                  <a:lnTo>
                    <a:pt x="380" y="110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2" y="109"/>
                  </a:lnTo>
                  <a:lnTo>
                    <a:pt x="383" y="110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8" y="103"/>
                  </a:lnTo>
                  <a:lnTo>
                    <a:pt x="386" y="98"/>
                  </a:lnTo>
                  <a:lnTo>
                    <a:pt x="387" y="94"/>
                  </a:lnTo>
                  <a:lnTo>
                    <a:pt x="393" y="81"/>
                  </a:lnTo>
                  <a:lnTo>
                    <a:pt x="395" y="75"/>
                  </a:lnTo>
                  <a:lnTo>
                    <a:pt x="397" y="74"/>
                  </a:lnTo>
                  <a:lnTo>
                    <a:pt x="401" y="72"/>
                  </a:lnTo>
                  <a:lnTo>
                    <a:pt x="403" y="74"/>
                  </a:lnTo>
                  <a:lnTo>
                    <a:pt x="407" y="77"/>
                  </a:lnTo>
                  <a:lnTo>
                    <a:pt x="408" y="83"/>
                  </a:lnTo>
                  <a:lnTo>
                    <a:pt x="401" y="78"/>
                  </a:lnTo>
                  <a:lnTo>
                    <a:pt x="399" y="77"/>
                  </a:lnTo>
                  <a:lnTo>
                    <a:pt x="395" y="81"/>
                  </a:lnTo>
                  <a:lnTo>
                    <a:pt x="394" y="82"/>
                  </a:lnTo>
                  <a:lnTo>
                    <a:pt x="394" y="83"/>
                  </a:lnTo>
                  <a:lnTo>
                    <a:pt x="394" y="87"/>
                  </a:lnTo>
                  <a:lnTo>
                    <a:pt x="393" y="88"/>
                  </a:lnTo>
                  <a:lnTo>
                    <a:pt x="392" y="92"/>
                  </a:lnTo>
                  <a:lnTo>
                    <a:pt x="390" y="94"/>
                  </a:lnTo>
                  <a:lnTo>
                    <a:pt x="389" y="95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9" y="102"/>
                  </a:lnTo>
                  <a:lnTo>
                    <a:pt x="390" y="103"/>
                  </a:lnTo>
                  <a:lnTo>
                    <a:pt x="393" y="104"/>
                  </a:lnTo>
                  <a:lnTo>
                    <a:pt x="394" y="103"/>
                  </a:lnTo>
                  <a:lnTo>
                    <a:pt x="394" y="103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9" y="103"/>
                  </a:lnTo>
                  <a:lnTo>
                    <a:pt x="400" y="103"/>
                  </a:lnTo>
                  <a:lnTo>
                    <a:pt x="401" y="105"/>
                  </a:lnTo>
                  <a:lnTo>
                    <a:pt x="403" y="107"/>
                  </a:lnTo>
                  <a:lnTo>
                    <a:pt x="405" y="107"/>
                  </a:lnTo>
                  <a:lnTo>
                    <a:pt x="405" y="105"/>
                  </a:lnTo>
                  <a:lnTo>
                    <a:pt x="407" y="104"/>
                  </a:lnTo>
                  <a:lnTo>
                    <a:pt x="407" y="103"/>
                  </a:lnTo>
                  <a:lnTo>
                    <a:pt x="407" y="101"/>
                  </a:lnTo>
                  <a:lnTo>
                    <a:pt x="407" y="100"/>
                  </a:lnTo>
                  <a:lnTo>
                    <a:pt x="408" y="98"/>
                  </a:lnTo>
                  <a:lnTo>
                    <a:pt x="409" y="97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2" y="100"/>
                  </a:lnTo>
                  <a:lnTo>
                    <a:pt x="412" y="101"/>
                  </a:lnTo>
                  <a:lnTo>
                    <a:pt x="412" y="102"/>
                  </a:lnTo>
                  <a:lnTo>
                    <a:pt x="414" y="102"/>
                  </a:lnTo>
                  <a:lnTo>
                    <a:pt x="420" y="98"/>
                  </a:lnTo>
                  <a:lnTo>
                    <a:pt x="420" y="100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2"/>
                  </a:lnTo>
                  <a:lnTo>
                    <a:pt x="422" y="100"/>
                  </a:lnTo>
                  <a:lnTo>
                    <a:pt x="421" y="97"/>
                  </a:lnTo>
                  <a:lnTo>
                    <a:pt x="425" y="97"/>
                  </a:lnTo>
                  <a:lnTo>
                    <a:pt x="426" y="97"/>
                  </a:lnTo>
                  <a:lnTo>
                    <a:pt x="427" y="94"/>
                  </a:lnTo>
                  <a:lnTo>
                    <a:pt x="428" y="92"/>
                  </a:lnTo>
                  <a:lnTo>
                    <a:pt x="428" y="91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9" y="88"/>
                  </a:lnTo>
                  <a:lnTo>
                    <a:pt x="430" y="88"/>
                  </a:lnTo>
                  <a:lnTo>
                    <a:pt x="432" y="90"/>
                  </a:lnTo>
                  <a:lnTo>
                    <a:pt x="433" y="91"/>
                  </a:lnTo>
                  <a:lnTo>
                    <a:pt x="433" y="90"/>
                  </a:lnTo>
                  <a:lnTo>
                    <a:pt x="434" y="88"/>
                  </a:lnTo>
                  <a:lnTo>
                    <a:pt x="435" y="88"/>
                  </a:lnTo>
                  <a:lnTo>
                    <a:pt x="436" y="90"/>
                  </a:lnTo>
                  <a:lnTo>
                    <a:pt x="438" y="91"/>
                  </a:lnTo>
                  <a:lnTo>
                    <a:pt x="439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1" y="91"/>
                  </a:lnTo>
                  <a:lnTo>
                    <a:pt x="441" y="89"/>
                  </a:lnTo>
                  <a:lnTo>
                    <a:pt x="440" y="87"/>
                  </a:lnTo>
                  <a:lnTo>
                    <a:pt x="440" y="84"/>
                  </a:lnTo>
                  <a:lnTo>
                    <a:pt x="441" y="82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2" y="85"/>
                  </a:lnTo>
                  <a:lnTo>
                    <a:pt x="447" y="89"/>
                  </a:lnTo>
                  <a:lnTo>
                    <a:pt x="448" y="91"/>
                  </a:lnTo>
                  <a:lnTo>
                    <a:pt x="446" y="90"/>
                  </a:lnTo>
                  <a:lnTo>
                    <a:pt x="443" y="91"/>
                  </a:lnTo>
                  <a:lnTo>
                    <a:pt x="443" y="92"/>
                  </a:lnTo>
                  <a:lnTo>
                    <a:pt x="446" y="94"/>
                  </a:lnTo>
                  <a:lnTo>
                    <a:pt x="451" y="94"/>
                  </a:lnTo>
                  <a:lnTo>
                    <a:pt x="453" y="95"/>
                  </a:lnTo>
                  <a:lnTo>
                    <a:pt x="460" y="101"/>
                  </a:lnTo>
                  <a:lnTo>
                    <a:pt x="464" y="102"/>
                  </a:lnTo>
                  <a:lnTo>
                    <a:pt x="464" y="101"/>
                  </a:lnTo>
                  <a:lnTo>
                    <a:pt x="464" y="100"/>
                  </a:lnTo>
                  <a:lnTo>
                    <a:pt x="462" y="98"/>
                  </a:lnTo>
                  <a:lnTo>
                    <a:pt x="461" y="98"/>
                  </a:lnTo>
                  <a:lnTo>
                    <a:pt x="462" y="97"/>
                  </a:lnTo>
                  <a:lnTo>
                    <a:pt x="462" y="96"/>
                  </a:lnTo>
                  <a:lnTo>
                    <a:pt x="464" y="96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1" y="94"/>
                  </a:lnTo>
                  <a:lnTo>
                    <a:pt x="465" y="92"/>
                  </a:lnTo>
                  <a:lnTo>
                    <a:pt x="471" y="98"/>
                  </a:lnTo>
                  <a:lnTo>
                    <a:pt x="474" y="100"/>
                  </a:lnTo>
                  <a:lnTo>
                    <a:pt x="473" y="97"/>
                  </a:lnTo>
                  <a:lnTo>
                    <a:pt x="472" y="96"/>
                  </a:lnTo>
                  <a:lnTo>
                    <a:pt x="472" y="95"/>
                  </a:lnTo>
                  <a:lnTo>
                    <a:pt x="473" y="92"/>
                  </a:lnTo>
                  <a:lnTo>
                    <a:pt x="474" y="91"/>
                  </a:lnTo>
                  <a:lnTo>
                    <a:pt x="475" y="91"/>
                  </a:lnTo>
                  <a:lnTo>
                    <a:pt x="478" y="91"/>
                  </a:lnTo>
                  <a:lnTo>
                    <a:pt x="477" y="94"/>
                  </a:lnTo>
                  <a:lnTo>
                    <a:pt x="475" y="95"/>
                  </a:lnTo>
                  <a:lnTo>
                    <a:pt x="474" y="96"/>
                  </a:lnTo>
                  <a:lnTo>
                    <a:pt x="479" y="97"/>
                  </a:lnTo>
                  <a:lnTo>
                    <a:pt x="482" y="94"/>
                  </a:lnTo>
                  <a:lnTo>
                    <a:pt x="481" y="94"/>
                  </a:lnTo>
                  <a:lnTo>
                    <a:pt x="480" y="92"/>
                  </a:lnTo>
                  <a:lnTo>
                    <a:pt x="481" y="92"/>
                  </a:lnTo>
                  <a:lnTo>
                    <a:pt x="482" y="91"/>
                  </a:lnTo>
                  <a:lnTo>
                    <a:pt x="481" y="90"/>
                  </a:lnTo>
                  <a:lnTo>
                    <a:pt x="480" y="88"/>
                  </a:lnTo>
                  <a:lnTo>
                    <a:pt x="481" y="87"/>
                  </a:lnTo>
                  <a:lnTo>
                    <a:pt x="482" y="85"/>
                  </a:lnTo>
                  <a:lnTo>
                    <a:pt x="481" y="85"/>
                  </a:lnTo>
                  <a:lnTo>
                    <a:pt x="481" y="84"/>
                  </a:lnTo>
                  <a:lnTo>
                    <a:pt x="481" y="83"/>
                  </a:lnTo>
                  <a:lnTo>
                    <a:pt x="482" y="82"/>
                  </a:lnTo>
                  <a:lnTo>
                    <a:pt x="484" y="83"/>
                  </a:lnTo>
                  <a:lnTo>
                    <a:pt x="485" y="85"/>
                  </a:lnTo>
                  <a:lnTo>
                    <a:pt x="486" y="87"/>
                  </a:lnTo>
                  <a:lnTo>
                    <a:pt x="493" y="78"/>
                  </a:lnTo>
                  <a:lnTo>
                    <a:pt x="500" y="7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10">
              <a:extLst>
                <a:ext uri="{FF2B5EF4-FFF2-40B4-BE49-F238E27FC236}">
                  <a16:creationId xmlns:a16="http://schemas.microsoft.com/office/drawing/2014/main" id="{10288AFC-F477-EDE2-869D-8B4ABDE9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1" y="2284413"/>
              <a:ext cx="455613" cy="373063"/>
            </a:xfrm>
            <a:custGeom>
              <a:avLst/>
              <a:gdLst>
                <a:gd name="T0" fmla="*/ 6 w 287"/>
                <a:gd name="T1" fmla="*/ 76 h 235"/>
                <a:gd name="T2" fmla="*/ 10 w 287"/>
                <a:gd name="T3" fmla="*/ 83 h 235"/>
                <a:gd name="T4" fmla="*/ 27 w 287"/>
                <a:gd name="T5" fmla="*/ 96 h 235"/>
                <a:gd name="T6" fmla="*/ 47 w 287"/>
                <a:gd name="T7" fmla="*/ 90 h 235"/>
                <a:gd name="T8" fmla="*/ 53 w 287"/>
                <a:gd name="T9" fmla="*/ 104 h 235"/>
                <a:gd name="T10" fmla="*/ 66 w 287"/>
                <a:gd name="T11" fmla="*/ 118 h 235"/>
                <a:gd name="T12" fmla="*/ 77 w 287"/>
                <a:gd name="T13" fmla="*/ 121 h 235"/>
                <a:gd name="T14" fmla="*/ 88 w 287"/>
                <a:gd name="T15" fmla="*/ 142 h 235"/>
                <a:gd name="T16" fmla="*/ 101 w 287"/>
                <a:gd name="T17" fmla="*/ 140 h 235"/>
                <a:gd name="T18" fmla="*/ 119 w 287"/>
                <a:gd name="T19" fmla="*/ 148 h 235"/>
                <a:gd name="T20" fmla="*/ 124 w 287"/>
                <a:gd name="T21" fmla="*/ 150 h 235"/>
                <a:gd name="T22" fmla="*/ 123 w 287"/>
                <a:gd name="T23" fmla="*/ 163 h 235"/>
                <a:gd name="T24" fmla="*/ 119 w 287"/>
                <a:gd name="T25" fmla="*/ 175 h 235"/>
                <a:gd name="T26" fmla="*/ 142 w 287"/>
                <a:gd name="T27" fmla="*/ 186 h 235"/>
                <a:gd name="T28" fmla="*/ 160 w 287"/>
                <a:gd name="T29" fmla="*/ 170 h 235"/>
                <a:gd name="T30" fmla="*/ 175 w 287"/>
                <a:gd name="T31" fmla="*/ 161 h 235"/>
                <a:gd name="T32" fmla="*/ 171 w 287"/>
                <a:gd name="T33" fmla="*/ 173 h 235"/>
                <a:gd name="T34" fmla="*/ 173 w 287"/>
                <a:gd name="T35" fmla="*/ 193 h 235"/>
                <a:gd name="T36" fmla="*/ 177 w 287"/>
                <a:gd name="T37" fmla="*/ 202 h 235"/>
                <a:gd name="T38" fmla="*/ 196 w 287"/>
                <a:gd name="T39" fmla="*/ 213 h 235"/>
                <a:gd name="T40" fmla="*/ 205 w 287"/>
                <a:gd name="T41" fmla="*/ 221 h 235"/>
                <a:gd name="T42" fmla="*/ 217 w 287"/>
                <a:gd name="T43" fmla="*/ 230 h 235"/>
                <a:gd name="T44" fmla="*/ 225 w 287"/>
                <a:gd name="T45" fmla="*/ 232 h 235"/>
                <a:gd name="T46" fmla="*/ 235 w 287"/>
                <a:gd name="T47" fmla="*/ 231 h 235"/>
                <a:gd name="T48" fmla="*/ 247 w 287"/>
                <a:gd name="T49" fmla="*/ 228 h 235"/>
                <a:gd name="T50" fmla="*/ 250 w 287"/>
                <a:gd name="T51" fmla="*/ 218 h 235"/>
                <a:gd name="T52" fmla="*/ 247 w 287"/>
                <a:gd name="T53" fmla="*/ 211 h 235"/>
                <a:gd name="T54" fmla="*/ 240 w 287"/>
                <a:gd name="T55" fmla="*/ 202 h 235"/>
                <a:gd name="T56" fmla="*/ 240 w 287"/>
                <a:gd name="T57" fmla="*/ 194 h 235"/>
                <a:gd name="T58" fmla="*/ 244 w 287"/>
                <a:gd name="T59" fmla="*/ 180 h 235"/>
                <a:gd name="T60" fmla="*/ 247 w 287"/>
                <a:gd name="T61" fmla="*/ 170 h 235"/>
                <a:gd name="T62" fmla="*/ 255 w 287"/>
                <a:gd name="T63" fmla="*/ 161 h 235"/>
                <a:gd name="T64" fmla="*/ 263 w 287"/>
                <a:gd name="T65" fmla="*/ 161 h 235"/>
                <a:gd name="T66" fmla="*/ 268 w 287"/>
                <a:gd name="T67" fmla="*/ 162 h 235"/>
                <a:gd name="T68" fmla="*/ 269 w 287"/>
                <a:gd name="T69" fmla="*/ 153 h 235"/>
                <a:gd name="T70" fmla="*/ 280 w 287"/>
                <a:gd name="T71" fmla="*/ 143 h 235"/>
                <a:gd name="T72" fmla="*/ 287 w 287"/>
                <a:gd name="T73" fmla="*/ 140 h 235"/>
                <a:gd name="T74" fmla="*/ 283 w 287"/>
                <a:gd name="T75" fmla="*/ 123 h 235"/>
                <a:gd name="T76" fmla="*/ 273 w 287"/>
                <a:gd name="T77" fmla="*/ 118 h 235"/>
                <a:gd name="T78" fmla="*/ 276 w 287"/>
                <a:gd name="T79" fmla="*/ 109 h 235"/>
                <a:gd name="T80" fmla="*/ 263 w 287"/>
                <a:gd name="T81" fmla="*/ 94 h 235"/>
                <a:gd name="T82" fmla="*/ 250 w 287"/>
                <a:gd name="T83" fmla="*/ 90 h 235"/>
                <a:gd name="T84" fmla="*/ 236 w 287"/>
                <a:gd name="T85" fmla="*/ 89 h 235"/>
                <a:gd name="T86" fmla="*/ 235 w 287"/>
                <a:gd name="T87" fmla="*/ 72 h 235"/>
                <a:gd name="T88" fmla="*/ 242 w 287"/>
                <a:gd name="T89" fmla="*/ 57 h 235"/>
                <a:gd name="T90" fmla="*/ 244 w 287"/>
                <a:gd name="T91" fmla="*/ 50 h 235"/>
                <a:gd name="T92" fmla="*/ 241 w 287"/>
                <a:gd name="T93" fmla="*/ 42 h 235"/>
                <a:gd name="T94" fmla="*/ 225 w 287"/>
                <a:gd name="T95" fmla="*/ 35 h 235"/>
                <a:gd name="T96" fmla="*/ 204 w 287"/>
                <a:gd name="T97" fmla="*/ 29 h 235"/>
                <a:gd name="T98" fmla="*/ 193 w 287"/>
                <a:gd name="T99" fmla="*/ 23 h 235"/>
                <a:gd name="T100" fmla="*/ 186 w 287"/>
                <a:gd name="T101" fmla="*/ 4 h 235"/>
                <a:gd name="T102" fmla="*/ 175 w 287"/>
                <a:gd name="T103" fmla="*/ 12 h 235"/>
                <a:gd name="T104" fmla="*/ 171 w 287"/>
                <a:gd name="T105" fmla="*/ 4 h 235"/>
                <a:gd name="T106" fmla="*/ 155 w 287"/>
                <a:gd name="T107" fmla="*/ 11 h 235"/>
                <a:gd name="T108" fmla="*/ 146 w 287"/>
                <a:gd name="T109" fmla="*/ 4 h 235"/>
                <a:gd name="T110" fmla="*/ 140 w 287"/>
                <a:gd name="T111" fmla="*/ 16 h 235"/>
                <a:gd name="T112" fmla="*/ 131 w 287"/>
                <a:gd name="T113" fmla="*/ 20 h 235"/>
                <a:gd name="T114" fmla="*/ 131 w 287"/>
                <a:gd name="T115" fmla="*/ 25 h 235"/>
                <a:gd name="T116" fmla="*/ 119 w 287"/>
                <a:gd name="T117" fmla="*/ 27 h 235"/>
                <a:gd name="T118" fmla="*/ 91 w 287"/>
                <a:gd name="T119" fmla="*/ 29 h 235"/>
                <a:gd name="T120" fmla="*/ 72 w 287"/>
                <a:gd name="T121" fmla="*/ 30 h 235"/>
                <a:gd name="T122" fmla="*/ 62 w 287"/>
                <a:gd name="T123" fmla="*/ 20 h 235"/>
                <a:gd name="T124" fmla="*/ 2 w 287"/>
                <a:gd name="T125" fmla="*/ 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35">
                  <a:moveTo>
                    <a:pt x="2" y="57"/>
                  </a:moveTo>
                  <a:lnTo>
                    <a:pt x="2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6" y="76"/>
                  </a:lnTo>
                  <a:lnTo>
                    <a:pt x="6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3" y="85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7" y="91"/>
                  </a:lnTo>
                  <a:lnTo>
                    <a:pt x="19" y="92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42" y="85"/>
                  </a:lnTo>
                  <a:lnTo>
                    <a:pt x="45" y="87"/>
                  </a:lnTo>
                  <a:lnTo>
                    <a:pt x="46" y="88"/>
                  </a:lnTo>
                  <a:lnTo>
                    <a:pt x="47" y="90"/>
                  </a:lnTo>
                  <a:lnTo>
                    <a:pt x="48" y="91"/>
                  </a:lnTo>
                  <a:lnTo>
                    <a:pt x="49" y="94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2" y="95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2" y="101"/>
                  </a:lnTo>
                  <a:lnTo>
                    <a:pt x="53" y="104"/>
                  </a:lnTo>
                  <a:lnTo>
                    <a:pt x="55" y="111"/>
                  </a:lnTo>
                  <a:lnTo>
                    <a:pt x="55" y="115"/>
                  </a:lnTo>
                  <a:lnTo>
                    <a:pt x="55" y="116"/>
                  </a:lnTo>
                  <a:lnTo>
                    <a:pt x="56" y="117"/>
                  </a:lnTo>
                  <a:lnTo>
                    <a:pt x="58" y="118"/>
                  </a:lnTo>
                  <a:lnTo>
                    <a:pt x="61" y="120"/>
                  </a:lnTo>
                  <a:lnTo>
                    <a:pt x="62" y="121"/>
                  </a:lnTo>
                  <a:lnTo>
                    <a:pt x="64" y="120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1" y="120"/>
                  </a:lnTo>
                  <a:lnTo>
                    <a:pt x="72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2"/>
                  </a:lnTo>
                  <a:lnTo>
                    <a:pt x="82" y="123"/>
                  </a:lnTo>
                  <a:lnTo>
                    <a:pt x="84" y="126"/>
                  </a:lnTo>
                  <a:lnTo>
                    <a:pt x="84" y="130"/>
                  </a:lnTo>
                  <a:lnTo>
                    <a:pt x="84" y="136"/>
                  </a:lnTo>
                  <a:lnTo>
                    <a:pt x="85" y="140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91" y="139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4" y="140"/>
                  </a:lnTo>
                  <a:lnTo>
                    <a:pt x="108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4" y="141"/>
                  </a:lnTo>
                  <a:lnTo>
                    <a:pt x="116" y="142"/>
                  </a:lnTo>
                  <a:lnTo>
                    <a:pt x="117" y="143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1" y="146"/>
                  </a:lnTo>
                  <a:lnTo>
                    <a:pt x="123" y="147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1" y="152"/>
                  </a:lnTo>
                  <a:lnTo>
                    <a:pt x="120" y="153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5" y="169"/>
                  </a:lnTo>
                  <a:lnTo>
                    <a:pt x="125" y="170"/>
                  </a:lnTo>
                  <a:lnTo>
                    <a:pt x="123" y="172"/>
                  </a:lnTo>
                  <a:lnTo>
                    <a:pt x="121" y="173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9" y="175"/>
                  </a:lnTo>
                  <a:lnTo>
                    <a:pt x="119" y="176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9" y="181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5" y="183"/>
                  </a:lnTo>
                  <a:lnTo>
                    <a:pt x="130" y="182"/>
                  </a:lnTo>
                  <a:lnTo>
                    <a:pt x="142" y="186"/>
                  </a:lnTo>
                  <a:lnTo>
                    <a:pt x="143" y="186"/>
                  </a:lnTo>
                  <a:lnTo>
                    <a:pt x="145" y="186"/>
                  </a:lnTo>
                  <a:lnTo>
                    <a:pt x="155" y="180"/>
                  </a:lnTo>
                  <a:lnTo>
                    <a:pt x="157" y="180"/>
                  </a:lnTo>
                  <a:lnTo>
                    <a:pt x="158" y="179"/>
                  </a:lnTo>
                  <a:lnTo>
                    <a:pt x="159" y="178"/>
                  </a:lnTo>
                  <a:lnTo>
                    <a:pt x="159" y="175"/>
                  </a:lnTo>
                  <a:lnTo>
                    <a:pt x="160" y="172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59" y="169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9" y="160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2" y="161"/>
                  </a:lnTo>
                  <a:lnTo>
                    <a:pt x="175" y="161"/>
                  </a:lnTo>
                  <a:lnTo>
                    <a:pt x="175" y="162"/>
                  </a:lnTo>
                  <a:lnTo>
                    <a:pt x="175" y="163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1" y="169"/>
                  </a:lnTo>
                  <a:lnTo>
                    <a:pt x="171" y="170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5"/>
                  </a:lnTo>
                  <a:lnTo>
                    <a:pt x="173" y="186"/>
                  </a:lnTo>
                  <a:lnTo>
                    <a:pt x="175" y="188"/>
                  </a:lnTo>
                  <a:lnTo>
                    <a:pt x="175" y="189"/>
                  </a:lnTo>
                  <a:lnTo>
                    <a:pt x="175" y="191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3" y="194"/>
                  </a:lnTo>
                  <a:lnTo>
                    <a:pt x="172" y="194"/>
                  </a:lnTo>
                  <a:lnTo>
                    <a:pt x="172" y="195"/>
                  </a:lnTo>
                  <a:lnTo>
                    <a:pt x="172" y="196"/>
                  </a:lnTo>
                  <a:lnTo>
                    <a:pt x="173" y="198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1"/>
                  </a:lnTo>
                  <a:lnTo>
                    <a:pt x="182" y="201"/>
                  </a:lnTo>
                  <a:lnTo>
                    <a:pt x="183" y="201"/>
                  </a:lnTo>
                  <a:lnTo>
                    <a:pt x="186" y="205"/>
                  </a:lnTo>
                  <a:lnTo>
                    <a:pt x="188" y="206"/>
                  </a:lnTo>
                  <a:lnTo>
                    <a:pt x="190" y="206"/>
                  </a:lnTo>
                  <a:lnTo>
                    <a:pt x="191" y="207"/>
                  </a:lnTo>
                  <a:lnTo>
                    <a:pt x="195" y="212"/>
                  </a:lnTo>
                  <a:lnTo>
                    <a:pt x="196" y="213"/>
                  </a:lnTo>
                  <a:lnTo>
                    <a:pt x="197" y="214"/>
                  </a:lnTo>
                  <a:lnTo>
                    <a:pt x="198" y="214"/>
                  </a:lnTo>
                  <a:lnTo>
                    <a:pt x="202" y="213"/>
                  </a:lnTo>
                  <a:lnTo>
                    <a:pt x="204" y="213"/>
                  </a:lnTo>
                  <a:lnTo>
                    <a:pt x="204" y="215"/>
                  </a:lnTo>
                  <a:lnTo>
                    <a:pt x="205" y="217"/>
                  </a:lnTo>
                  <a:lnTo>
                    <a:pt x="206" y="219"/>
                  </a:lnTo>
                  <a:lnTo>
                    <a:pt x="205" y="220"/>
                  </a:lnTo>
                  <a:lnTo>
                    <a:pt x="205" y="221"/>
                  </a:lnTo>
                  <a:lnTo>
                    <a:pt x="205" y="222"/>
                  </a:lnTo>
                  <a:lnTo>
                    <a:pt x="206" y="224"/>
                  </a:lnTo>
                  <a:lnTo>
                    <a:pt x="208" y="222"/>
                  </a:lnTo>
                  <a:lnTo>
                    <a:pt x="209" y="221"/>
                  </a:lnTo>
                  <a:lnTo>
                    <a:pt x="210" y="222"/>
                  </a:lnTo>
                  <a:lnTo>
                    <a:pt x="212" y="222"/>
                  </a:lnTo>
                  <a:lnTo>
                    <a:pt x="212" y="224"/>
                  </a:lnTo>
                  <a:lnTo>
                    <a:pt x="214" y="224"/>
                  </a:lnTo>
                  <a:lnTo>
                    <a:pt x="217" y="230"/>
                  </a:lnTo>
                  <a:lnTo>
                    <a:pt x="218" y="231"/>
                  </a:lnTo>
                  <a:lnTo>
                    <a:pt x="218" y="232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8" y="235"/>
                  </a:lnTo>
                  <a:lnTo>
                    <a:pt x="219" y="235"/>
                  </a:lnTo>
                  <a:lnTo>
                    <a:pt x="222" y="234"/>
                  </a:lnTo>
                  <a:lnTo>
                    <a:pt x="224" y="233"/>
                  </a:lnTo>
                  <a:lnTo>
                    <a:pt x="225" y="232"/>
                  </a:lnTo>
                  <a:lnTo>
                    <a:pt x="228" y="233"/>
                  </a:lnTo>
                  <a:lnTo>
                    <a:pt x="228" y="234"/>
                  </a:lnTo>
                  <a:lnTo>
                    <a:pt x="229" y="233"/>
                  </a:lnTo>
                  <a:lnTo>
                    <a:pt x="230" y="233"/>
                  </a:lnTo>
                  <a:lnTo>
                    <a:pt x="230" y="232"/>
                  </a:lnTo>
                  <a:lnTo>
                    <a:pt x="231" y="231"/>
                  </a:lnTo>
                  <a:lnTo>
                    <a:pt x="232" y="230"/>
                  </a:lnTo>
                  <a:lnTo>
                    <a:pt x="234" y="231"/>
                  </a:lnTo>
                  <a:lnTo>
                    <a:pt x="235" y="231"/>
                  </a:lnTo>
                  <a:lnTo>
                    <a:pt x="236" y="232"/>
                  </a:lnTo>
                  <a:lnTo>
                    <a:pt x="237" y="231"/>
                  </a:lnTo>
                  <a:lnTo>
                    <a:pt x="238" y="230"/>
                  </a:lnTo>
                  <a:lnTo>
                    <a:pt x="240" y="230"/>
                  </a:lnTo>
                  <a:lnTo>
                    <a:pt x="241" y="230"/>
                  </a:lnTo>
                  <a:lnTo>
                    <a:pt x="242" y="231"/>
                  </a:lnTo>
                  <a:lnTo>
                    <a:pt x="243" y="231"/>
                  </a:lnTo>
                  <a:lnTo>
                    <a:pt x="244" y="230"/>
                  </a:lnTo>
                  <a:lnTo>
                    <a:pt x="247" y="228"/>
                  </a:lnTo>
                  <a:lnTo>
                    <a:pt x="247" y="226"/>
                  </a:lnTo>
                  <a:lnTo>
                    <a:pt x="245" y="226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1"/>
                  </a:lnTo>
                  <a:lnTo>
                    <a:pt x="249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50" y="218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7" y="215"/>
                  </a:lnTo>
                  <a:lnTo>
                    <a:pt x="247" y="214"/>
                  </a:lnTo>
                  <a:lnTo>
                    <a:pt x="248" y="213"/>
                  </a:lnTo>
                  <a:lnTo>
                    <a:pt x="248" y="212"/>
                  </a:lnTo>
                  <a:lnTo>
                    <a:pt x="248" y="211"/>
                  </a:lnTo>
                  <a:lnTo>
                    <a:pt x="247" y="211"/>
                  </a:lnTo>
                  <a:lnTo>
                    <a:pt x="245" y="211"/>
                  </a:lnTo>
                  <a:lnTo>
                    <a:pt x="244" y="211"/>
                  </a:lnTo>
                  <a:lnTo>
                    <a:pt x="244" y="209"/>
                  </a:lnTo>
                  <a:lnTo>
                    <a:pt x="244" y="208"/>
                  </a:lnTo>
                  <a:lnTo>
                    <a:pt x="244" y="207"/>
                  </a:lnTo>
                  <a:lnTo>
                    <a:pt x="242" y="204"/>
                  </a:lnTo>
                  <a:lnTo>
                    <a:pt x="242" y="202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37" y="199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38" y="196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40" y="194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40" y="186"/>
                  </a:lnTo>
                  <a:lnTo>
                    <a:pt x="241" y="185"/>
                  </a:lnTo>
                  <a:lnTo>
                    <a:pt x="241" y="183"/>
                  </a:lnTo>
                  <a:lnTo>
                    <a:pt x="242" y="182"/>
                  </a:lnTo>
                  <a:lnTo>
                    <a:pt x="243" y="182"/>
                  </a:lnTo>
                  <a:lnTo>
                    <a:pt x="244" y="180"/>
                  </a:lnTo>
                  <a:lnTo>
                    <a:pt x="243" y="179"/>
                  </a:lnTo>
                  <a:lnTo>
                    <a:pt x="244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7" y="175"/>
                  </a:lnTo>
                  <a:lnTo>
                    <a:pt x="247" y="174"/>
                  </a:lnTo>
                  <a:lnTo>
                    <a:pt x="247" y="173"/>
                  </a:lnTo>
                  <a:lnTo>
                    <a:pt x="247" y="172"/>
                  </a:lnTo>
                  <a:lnTo>
                    <a:pt x="247" y="170"/>
                  </a:lnTo>
                  <a:lnTo>
                    <a:pt x="248" y="170"/>
                  </a:lnTo>
                  <a:lnTo>
                    <a:pt x="249" y="169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6"/>
                  </a:lnTo>
                  <a:lnTo>
                    <a:pt x="254" y="165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8" y="157"/>
                  </a:lnTo>
                  <a:lnTo>
                    <a:pt x="260" y="159"/>
                  </a:lnTo>
                  <a:lnTo>
                    <a:pt x="260" y="160"/>
                  </a:lnTo>
                  <a:lnTo>
                    <a:pt x="261" y="161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3" y="160"/>
                  </a:lnTo>
                  <a:lnTo>
                    <a:pt x="264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5"/>
                  </a:lnTo>
                  <a:lnTo>
                    <a:pt x="268" y="163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59"/>
                  </a:lnTo>
                  <a:lnTo>
                    <a:pt x="268" y="159"/>
                  </a:lnTo>
                  <a:lnTo>
                    <a:pt x="269" y="159"/>
                  </a:lnTo>
                  <a:lnTo>
                    <a:pt x="270" y="157"/>
                  </a:lnTo>
                  <a:lnTo>
                    <a:pt x="270" y="156"/>
                  </a:lnTo>
                  <a:lnTo>
                    <a:pt x="270" y="155"/>
                  </a:lnTo>
                  <a:lnTo>
                    <a:pt x="270" y="154"/>
                  </a:lnTo>
                  <a:lnTo>
                    <a:pt x="269" y="153"/>
                  </a:lnTo>
                  <a:lnTo>
                    <a:pt x="270" y="152"/>
                  </a:lnTo>
                  <a:lnTo>
                    <a:pt x="271" y="150"/>
                  </a:lnTo>
                  <a:lnTo>
                    <a:pt x="273" y="149"/>
                  </a:lnTo>
                  <a:lnTo>
                    <a:pt x="274" y="148"/>
                  </a:lnTo>
                  <a:lnTo>
                    <a:pt x="277" y="148"/>
                  </a:lnTo>
                  <a:lnTo>
                    <a:pt x="279" y="147"/>
                  </a:lnTo>
                  <a:lnTo>
                    <a:pt x="279" y="146"/>
                  </a:lnTo>
                  <a:lnTo>
                    <a:pt x="279" y="144"/>
                  </a:lnTo>
                  <a:lnTo>
                    <a:pt x="280" y="143"/>
                  </a:lnTo>
                  <a:lnTo>
                    <a:pt x="280" y="142"/>
                  </a:lnTo>
                  <a:lnTo>
                    <a:pt x="281" y="141"/>
                  </a:lnTo>
                  <a:lnTo>
                    <a:pt x="282" y="141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3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3" y="126"/>
                  </a:lnTo>
                  <a:lnTo>
                    <a:pt x="283" y="124"/>
                  </a:lnTo>
                  <a:lnTo>
                    <a:pt x="283" y="123"/>
                  </a:lnTo>
                  <a:lnTo>
                    <a:pt x="283" y="122"/>
                  </a:lnTo>
                  <a:lnTo>
                    <a:pt x="284" y="122"/>
                  </a:lnTo>
                  <a:lnTo>
                    <a:pt x="282" y="121"/>
                  </a:lnTo>
                  <a:lnTo>
                    <a:pt x="280" y="121"/>
                  </a:lnTo>
                  <a:lnTo>
                    <a:pt x="279" y="120"/>
                  </a:lnTo>
                  <a:lnTo>
                    <a:pt x="277" y="120"/>
                  </a:lnTo>
                  <a:lnTo>
                    <a:pt x="275" y="121"/>
                  </a:lnTo>
                  <a:lnTo>
                    <a:pt x="274" y="121"/>
                  </a:lnTo>
                  <a:lnTo>
                    <a:pt x="273" y="118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0" y="114"/>
                  </a:lnTo>
                  <a:lnTo>
                    <a:pt x="271" y="111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7" y="108"/>
                  </a:lnTo>
                  <a:lnTo>
                    <a:pt x="277" y="107"/>
                  </a:lnTo>
                  <a:lnTo>
                    <a:pt x="271" y="107"/>
                  </a:lnTo>
                  <a:lnTo>
                    <a:pt x="270" y="105"/>
                  </a:lnTo>
                  <a:lnTo>
                    <a:pt x="269" y="103"/>
                  </a:lnTo>
                  <a:lnTo>
                    <a:pt x="270" y="103"/>
                  </a:lnTo>
                  <a:lnTo>
                    <a:pt x="266" y="96"/>
                  </a:lnTo>
                  <a:lnTo>
                    <a:pt x="264" y="94"/>
                  </a:lnTo>
                  <a:lnTo>
                    <a:pt x="263" y="94"/>
                  </a:lnTo>
                  <a:lnTo>
                    <a:pt x="261" y="95"/>
                  </a:lnTo>
                  <a:lnTo>
                    <a:pt x="260" y="95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60" y="91"/>
                  </a:lnTo>
                  <a:lnTo>
                    <a:pt x="258" y="90"/>
                  </a:lnTo>
                  <a:lnTo>
                    <a:pt x="257" y="90"/>
                  </a:lnTo>
                  <a:lnTo>
                    <a:pt x="251" y="90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43" y="89"/>
                  </a:lnTo>
                  <a:lnTo>
                    <a:pt x="242" y="89"/>
                  </a:lnTo>
                  <a:lnTo>
                    <a:pt x="241" y="87"/>
                  </a:lnTo>
                  <a:lnTo>
                    <a:pt x="240" y="87"/>
                  </a:lnTo>
                  <a:lnTo>
                    <a:pt x="240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6" y="89"/>
                  </a:lnTo>
                  <a:lnTo>
                    <a:pt x="235" y="89"/>
                  </a:lnTo>
                  <a:lnTo>
                    <a:pt x="236" y="85"/>
                  </a:lnTo>
                  <a:lnTo>
                    <a:pt x="236" y="84"/>
                  </a:lnTo>
                  <a:lnTo>
                    <a:pt x="235" y="84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31" y="81"/>
                  </a:lnTo>
                  <a:lnTo>
                    <a:pt x="231" y="78"/>
                  </a:lnTo>
                  <a:lnTo>
                    <a:pt x="235" y="72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8" y="70"/>
                  </a:lnTo>
                  <a:lnTo>
                    <a:pt x="240" y="66"/>
                  </a:lnTo>
                  <a:lnTo>
                    <a:pt x="241" y="65"/>
                  </a:lnTo>
                  <a:lnTo>
                    <a:pt x="240" y="64"/>
                  </a:lnTo>
                  <a:lnTo>
                    <a:pt x="237" y="65"/>
                  </a:lnTo>
                  <a:lnTo>
                    <a:pt x="241" y="61"/>
                  </a:lnTo>
                  <a:lnTo>
                    <a:pt x="242" y="57"/>
                  </a:lnTo>
                  <a:lnTo>
                    <a:pt x="241" y="56"/>
                  </a:lnTo>
                  <a:lnTo>
                    <a:pt x="241" y="55"/>
                  </a:lnTo>
                  <a:lnTo>
                    <a:pt x="241" y="55"/>
                  </a:lnTo>
                  <a:lnTo>
                    <a:pt x="242" y="53"/>
                  </a:lnTo>
                  <a:lnTo>
                    <a:pt x="243" y="55"/>
                  </a:lnTo>
                  <a:lnTo>
                    <a:pt x="243" y="53"/>
                  </a:lnTo>
                  <a:lnTo>
                    <a:pt x="244" y="52"/>
                  </a:lnTo>
                  <a:lnTo>
                    <a:pt x="244" y="51"/>
                  </a:lnTo>
                  <a:lnTo>
                    <a:pt x="244" y="50"/>
                  </a:lnTo>
                  <a:lnTo>
                    <a:pt x="245" y="49"/>
                  </a:lnTo>
                  <a:lnTo>
                    <a:pt x="247" y="49"/>
                  </a:lnTo>
                  <a:lnTo>
                    <a:pt x="245" y="46"/>
                  </a:lnTo>
                  <a:lnTo>
                    <a:pt x="245" y="45"/>
                  </a:lnTo>
                  <a:lnTo>
                    <a:pt x="247" y="44"/>
                  </a:lnTo>
                  <a:lnTo>
                    <a:pt x="245" y="42"/>
                  </a:lnTo>
                  <a:lnTo>
                    <a:pt x="244" y="42"/>
                  </a:lnTo>
                  <a:lnTo>
                    <a:pt x="242" y="43"/>
                  </a:lnTo>
                  <a:lnTo>
                    <a:pt x="241" y="42"/>
                  </a:lnTo>
                  <a:lnTo>
                    <a:pt x="240" y="39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9"/>
                  </a:lnTo>
                  <a:lnTo>
                    <a:pt x="232" y="39"/>
                  </a:lnTo>
                  <a:lnTo>
                    <a:pt x="232" y="38"/>
                  </a:lnTo>
                  <a:lnTo>
                    <a:pt x="231" y="37"/>
                  </a:lnTo>
                  <a:lnTo>
                    <a:pt x="227" y="36"/>
                  </a:lnTo>
                  <a:lnTo>
                    <a:pt x="225" y="35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3" y="27"/>
                  </a:lnTo>
                  <a:lnTo>
                    <a:pt x="221" y="26"/>
                  </a:lnTo>
                  <a:lnTo>
                    <a:pt x="219" y="26"/>
                  </a:lnTo>
                  <a:lnTo>
                    <a:pt x="217" y="26"/>
                  </a:lnTo>
                  <a:lnTo>
                    <a:pt x="215" y="29"/>
                  </a:lnTo>
                  <a:lnTo>
                    <a:pt x="212" y="30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2" y="30"/>
                  </a:lnTo>
                  <a:lnTo>
                    <a:pt x="201" y="30"/>
                  </a:lnTo>
                  <a:lnTo>
                    <a:pt x="201" y="26"/>
                  </a:lnTo>
                  <a:lnTo>
                    <a:pt x="199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3" y="24"/>
                  </a:lnTo>
                  <a:lnTo>
                    <a:pt x="193" y="23"/>
                  </a:lnTo>
                  <a:lnTo>
                    <a:pt x="192" y="20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2"/>
                  </a:lnTo>
                  <a:lnTo>
                    <a:pt x="190" y="10"/>
                  </a:lnTo>
                  <a:lnTo>
                    <a:pt x="190" y="9"/>
                  </a:lnTo>
                  <a:lnTo>
                    <a:pt x="189" y="5"/>
                  </a:lnTo>
                  <a:lnTo>
                    <a:pt x="186" y="4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4" y="5"/>
                  </a:lnTo>
                  <a:lnTo>
                    <a:pt x="183" y="7"/>
                  </a:lnTo>
                  <a:lnTo>
                    <a:pt x="182" y="9"/>
                  </a:lnTo>
                  <a:lnTo>
                    <a:pt x="180" y="11"/>
                  </a:lnTo>
                  <a:lnTo>
                    <a:pt x="178" y="13"/>
                  </a:lnTo>
                  <a:lnTo>
                    <a:pt x="177" y="14"/>
                  </a:lnTo>
                  <a:lnTo>
                    <a:pt x="175" y="12"/>
                  </a:lnTo>
                  <a:lnTo>
                    <a:pt x="173" y="12"/>
                  </a:lnTo>
                  <a:lnTo>
                    <a:pt x="169" y="12"/>
                  </a:lnTo>
                  <a:lnTo>
                    <a:pt x="166" y="11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1" y="9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4"/>
                  </a:lnTo>
                  <a:lnTo>
                    <a:pt x="171" y="3"/>
                  </a:lnTo>
                  <a:lnTo>
                    <a:pt x="169" y="1"/>
                  </a:lnTo>
                  <a:lnTo>
                    <a:pt x="168" y="1"/>
                  </a:lnTo>
                  <a:lnTo>
                    <a:pt x="166" y="0"/>
                  </a:lnTo>
                  <a:lnTo>
                    <a:pt x="164" y="3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2" y="10"/>
                  </a:lnTo>
                  <a:lnTo>
                    <a:pt x="150" y="11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9" y="6"/>
                  </a:lnTo>
                  <a:lnTo>
                    <a:pt x="149" y="5"/>
                  </a:lnTo>
                  <a:lnTo>
                    <a:pt x="149" y="4"/>
                  </a:lnTo>
                  <a:lnTo>
                    <a:pt x="147" y="3"/>
                  </a:lnTo>
                  <a:lnTo>
                    <a:pt x="146" y="4"/>
                  </a:lnTo>
                  <a:lnTo>
                    <a:pt x="142" y="5"/>
                  </a:lnTo>
                  <a:lnTo>
                    <a:pt x="138" y="7"/>
                  </a:lnTo>
                  <a:lnTo>
                    <a:pt x="139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9" y="13"/>
                  </a:lnTo>
                  <a:lnTo>
                    <a:pt x="140" y="14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2" y="25"/>
                  </a:lnTo>
                  <a:lnTo>
                    <a:pt x="134" y="26"/>
                  </a:lnTo>
                  <a:lnTo>
                    <a:pt x="133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9" y="22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6" y="17"/>
                  </a:lnTo>
                  <a:lnTo>
                    <a:pt x="125" y="20"/>
                  </a:lnTo>
                  <a:lnTo>
                    <a:pt x="125" y="22"/>
                  </a:lnTo>
                  <a:lnTo>
                    <a:pt x="121" y="26"/>
                  </a:lnTo>
                  <a:lnTo>
                    <a:pt x="119" y="27"/>
                  </a:lnTo>
                  <a:lnTo>
                    <a:pt x="110" y="32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94" y="36"/>
                  </a:lnTo>
                  <a:lnTo>
                    <a:pt x="93" y="35"/>
                  </a:lnTo>
                  <a:lnTo>
                    <a:pt x="93" y="32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82" y="26"/>
                  </a:lnTo>
                  <a:lnTo>
                    <a:pt x="80" y="26"/>
                  </a:lnTo>
                  <a:lnTo>
                    <a:pt x="79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0"/>
                  </a:lnTo>
                  <a:lnTo>
                    <a:pt x="61" y="16"/>
                  </a:lnTo>
                  <a:lnTo>
                    <a:pt x="43" y="22"/>
                  </a:lnTo>
                  <a:lnTo>
                    <a:pt x="29" y="31"/>
                  </a:lnTo>
                  <a:lnTo>
                    <a:pt x="14" y="40"/>
                  </a:lnTo>
                  <a:lnTo>
                    <a:pt x="4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12">
              <a:extLst>
                <a:ext uri="{FF2B5EF4-FFF2-40B4-BE49-F238E27FC236}">
                  <a16:creationId xmlns:a16="http://schemas.microsoft.com/office/drawing/2014/main" id="{3D82DFEA-CE3C-D45E-9B23-BB779BD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3679825"/>
              <a:ext cx="458788" cy="396875"/>
            </a:xfrm>
            <a:custGeom>
              <a:avLst/>
              <a:gdLst>
                <a:gd name="T0" fmla="*/ 129 w 289"/>
                <a:gd name="T1" fmla="*/ 212 h 250"/>
                <a:gd name="T2" fmla="*/ 135 w 289"/>
                <a:gd name="T3" fmla="*/ 218 h 250"/>
                <a:gd name="T4" fmla="*/ 143 w 289"/>
                <a:gd name="T5" fmla="*/ 211 h 250"/>
                <a:gd name="T6" fmla="*/ 156 w 289"/>
                <a:gd name="T7" fmla="*/ 210 h 250"/>
                <a:gd name="T8" fmla="*/ 164 w 289"/>
                <a:gd name="T9" fmla="*/ 211 h 250"/>
                <a:gd name="T10" fmla="*/ 185 w 289"/>
                <a:gd name="T11" fmla="*/ 217 h 250"/>
                <a:gd name="T12" fmla="*/ 191 w 289"/>
                <a:gd name="T13" fmla="*/ 208 h 250"/>
                <a:gd name="T14" fmla="*/ 200 w 289"/>
                <a:gd name="T15" fmla="*/ 200 h 250"/>
                <a:gd name="T16" fmla="*/ 211 w 289"/>
                <a:gd name="T17" fmla="*/ 206 h 250"/>
                <a:gd name="T18" fmla="*/ 212 w 289"/>
                <a:gd name="T19" fmla="*/ 212 h 250"/>
                <a:gd name="T20" fmla="*/ 215 w 289"/>
                <a:gd name="T21" fmla="*/ 212 h 250"/>
                <a:gd name="T22" fmla="*/ 221 w 289"/>
                <a:gd name="T23" fmla="*/ 215 h 250"/>
                <a:gd name="T24" fmla="*/ 234 w 289"/>
                <a:gd name="T25" fmla="*/ 228 h 250"/>
                <a:gd name="T26" fmla="*/ 233 w 289"/>
                <a:gd name="T27" fmla="*/ 234 h 250"/>
                <a:gd name="T28" fmla="*/ 241 w 289"/>
                <a:gd name="T29" fmla="*/ 241 h 250"/>
                <a:gd name="T30" fmla="*/ 256 w 289"/>
                <a:gd name="T31" fmla="*/ 243 h 250"/>
                <a:gd name="T32" fmla="*/ 260 w 289"/>
                <a:gd name="T33" fmla="*/ 250 h 250"/>
                <a:gd name="T34" fmla="*/ 283 w 289"/>
                <a:gd name="T35" fmla="*/ 249 h 250"/>
                <a:gd name="T36" fmla="*/ 284 w 289"/>
                <a:gd name="T37" fmla="*/ 101 h 250"/>
                <a:gd name="T38" fmla="*/ 284 w 289"/>
                <a:gd name="T39" fmla="*/ 89 h 250"/>
                <a:gd name="T40" fmla="*/ 275 w 289"/>
                <a:gd name="T41" fmla="*/ 82 h 250"/>
                <a:gd name="T42" fmla="*/ 262 w 289"/>
                <a:gd name="T43" fmla="*/ 72 h 250"/>
                <a:gd name="T44" fmla="*/ 228 w 289"/>
                <a:gd name="T45" fmla="*/ 57 h 250"/>
                <a:gd name="T46" fmla="*/ 225 w 289"/>
                <a:gd name="T47" fmla="*/ 49 h 250"/>
                <a:gd name="T48" fmla="*/ 210 w 289"/>
                <a:gd name="T49" fmla="*/ 41 h 250"/>
                <a:gd name="T50" fmla="*/ 198 w 289"/>
                <a:gd name="T51" fmla="*/ 44 h 250"/>
                <a:gd name="T52" fmla="*/ 186 w 289"/>
                <a:gd name="T53" fmla="*/ 38 h 250"/>
                <a:gd name="T54" fmla="*/ 156 w 289"/>
                <a:gd name="T55" fmla="*/ 39 h 250"/>
                <a:gd name="T56" fmla="*/ 145 w 289"/>
                <a:gd name="T57" fmla="*/ 37 h 250"/>
                <a:gd name="T58" fmla="*/ 128 w 289"/>
                <a:gd name="T59" fmla="*/ 36 h 250"/>
                <a:gd name="T60" fmla="*/ 112 w 289"/>
                <a:gd name="T61" fmla="*/ 30 h 250"/>
                <a:gd name="T62" fmla="*/ 104 w 289"/>
                <a:gd name="T63" fmla="*/ 25 h 250"/>
                <a:gd name="T64" fmla="*/ 89 w 289"/>
                <a:gd name="T65" fmla="*/ 20 h 250"/>
                <a:gd name="T66" fmla="*/ 64 w 289"/>
                <a:gd name="T67" fmla="*/ 11 h 250"/>
                <a:gd name="T68" fmla="*/ 47 w 289"/>
                <a:gd name="T69" fmla="*/ 4 h 250"/>
                <a:gd name="T70" fmla="*/ 15 w 289"/>
                <a:gd name="T71" fmla="*/ 0 h 250"/>
                <a:gd name="T72" fmla="*/ 0 w 289"/>
                <a:gd name="T73" fmla="*/ 19 h 250"/>
                <a:gd name="T74" fmla="*/ 12 w 289"/>
                <a:gd name="T75" fmla="*/ 24 h 250"/>
                <a:gd name="T76" fmla="*/ 22 w 289"/>
                <a:gd name="T77" fmla="*/ 33 h 250"/>
                <a:gd name="T78" fmla="*/ 25 w 289"/>
                <a:gd name="T79" fmla="*/ 44 h 250"/>
                <a:gd name="T80" fmla="*/ 39 w 289"/>
                <a:gd name="T81" fmla="*/ 45 h 250"/>
                <a:gd name="T82" fmla="*/ 44 w 289"/>
                <a:gd name="T83" fmla="*/ 50 h 250"/>
                <a:gd name="T84" fmla="*/ 60 w 289"/>
                <a:gd name="T85" fmla="*/ 50 h 250"/>
                <a:gd name="T86" fmla="*/ 69 w 289"/>
                <a:gd name="T87" fmla="*/ 57 h 250"/>
                <a:gd name="T88" fmla="*/ 78 w 289"/>
                <a:gd name="T89" fmla="*/ 62 h 250"/>
                <a:gd name="T90" fmla="*/ 89 w 289"/>
                <a:gd name="T91" fmla="*/ 81 h 250"/>
                <a:gd name="T92" fmla="*/ 97 w 289"/>
                <a:gd name="T93" fmla="*/ 81 h 250"/>
                <a:gd name="T94" fmla="*/ 110 w 289"/>
                <a:gd name="T95" fmla="*/ 88 h 250"/>
                <a:gd name="T96" fmla="*/ 117 w 289"/>
                <a:gd name="T97" fmla="*/ 121 h 250"/>
                <a:gd name="T98" fmla="*/ 126 w 289"/>
                <a:gd name="T99" fmla="*/ 146 h 250"/>
                <a:gd name="T100" fmla="*/ 132 w 289"/>
                <a:gd name="T101" fmla="*/ 160 h 250"/>
                <a:gd name="T102" fmla="*/ 133 w 289"/>
                <a:gd name="T103" fmla="*/ 178 h 250"/>
                <a:gd name="T104" fmla="*/ 130 w 289"/>
                <a:gd name="T105" fmla="*/ 184 h 250"/>
                <a:gd name="T106" fmla="*/ 120 w 289"/>
                <a:gd name="T107" fmla="*/ 20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50">
                  <a:moveTo>
                    <a:pt x="125" y="212"/>
                  </a:move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29" y="212"/>
                  </a:lnTo>
                  <a:lnTo>
                    <a:pt x="129" y="213"/>
                  </a:lnTo>
                  <a:lnTo>
                    <a:pt x="129" y="214"/>
                  </a:lnTo>
                  <a:lnTo>
                    <a:pt x="132" y="214"/>
                  </a:lnTo>
                  <a:lnTo>
                    <a:pt x="133" y="214"/>
                  </a:lnTo>
                  <a:lnTo>
                    <a:pt x="135" y="218"/>
                  </a:lnTo>
                  <a:lnTo>
                    <a:pt x="136" y="218"/>
                  </a:lnTo>
                  <a:lnTo>
                    <a:pt x="138" y="218"/>
                  </a:lnTo>
                  <a:lnTo>
                    <a:pt x="140" y="214"/>
                  </a:lnTo>
                  <a:lnTo>
                    <a:pt x="142" y="211"/>
                  </a:lnTo>
                  <a:lnTo>
                    <a:pt x="143" y="211"/>
                  </a:lnTo>
                  <a:lnTo>
                    <a:pt x="147" y="210"/>
                  </a:lnTo>
                  <a:lnTo>
                    <a:pt x="153" y="211"/>
                  </a:lnTo>
                  <a:lnTo>
                    <a:pt x="155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8" y="210"/>
                  </a:lnTo>
                  <a:lnTo>
                    <a:pt x="159" y="211"/>
                  </a:lnTo>
                  <a:lnTo>
                    <a:pt x="161" y="210"/>
                  </a:lnTo>
                  <a:lnTo>
                    <a:pt x="162" y="210"/>
                  </a:lnTo>
                  <a:lnTo>
                    <a:pt x="164" y="211"/>
                  </a:lnTo>
                  <a:lnTo>
                    <a:pt x="165" y="212"/>
                  </a:lnTo>
                  <a:lnTo>
                    <a:pt x="166" y="212"/>
                  </a:lnTo>
                  <a:lnTo>
                    <a:pt x="171" y="212"/>
                  </a:lnTo>
                  <a:lnTo>
                    <a:pt x="184" y="217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6" y="215"/>
                  </a:lnTo>
                  <a:lnTo>
                    <a:pt x="188" y="212"/>
                  </a:lnTo>
                  <a:lnTo>
                    <a:pt x="191" y="211"/>
                  </a:lnTo>
                  <a:lnTo>
                    <a:pt x="191" y="208"/>
                  </a:lnTo>
                  <a:lnTo>
                    <a:pt x="192" y="205"/>
                  </a:lnTo>
                  <a:lnTo>
                    <a:pt x="193" y="202"/>
                  </a:lnTo>
                  <a:lnTo>
                    <a:pt x="194" y="201"/>
                  </a:lnTo>
                  <a:lnTo>
                    <a:pt x="195" y="201"/>
                  </a:lnTo>
                  <a:lnTo>
                    <a:pt x="200" y="200"/>
                  </a:lnTo>
                  <a:lnTo>
                    <a:pt x="211" y="201"/>
                  </a:lnTo>
                  <a:lnTo>
                    <a:pt x="212" y="202"/>
                  </a:lnTo>
                  <a:lnTo>
                    <a:pt x="212" y="204"/>
                  </a:lnTo>
                  <a:lnTo>
                    <a:pt x="211" y="205"/>
                  </a:lnTo>
                  <a:lnTo>
                    <a:pt x="211" y="206"/>
                  </a:lnTo>
                  <a:lnTo>
                    <a:pt x="211" y="207"/>
                  </a:lnTo>
                  <a:lnTo>
                    <a:pt x="208" y="208"/>
                  </a:lnTo>
                  <a:lnTo>
                    <a:pt x="208" y="210"/>
                  </a:lnTo>
                  <a:lnTo>
                    <a:pt x="210" y="211"/>
                  </a:lnTo>
                  <a:lnTo>
                    <a:pt x="212" y="212"/>
                  </a:lnTo>
                  <a:lnTo>
                    <a:pt x="213" y="213"/>
                  </a:lnTo>
                  <a:lnTo>
                    <a:pt x="214" y="211"/>
                  </a:lnTo>
                  <a:lnTo>
                    <a:pt x="214" y="210"/>
                  </a:lnTo>
                  <a:lnTo>
                    <a:pt x="215" y="211"/>
                  </a:lnTo>
                  <a:lnTo>
                    <a:pt x="215" y="212"/>
                  </a:lnTo>
                  <a:lnTo>
                    <a:pt x="217" y="213"/>
                  </a:lnTo>
                  <a:lnTo>
                    <a:pt x="219" y="214"/>
                  </a:lnTo>
                  <a:lnTo>
                    <a:pt x="220" y="214"/>
                  </a:lnTo>
                  <a:lnTo>
                    <a:pt x="220" y="215"/>
                  </a:lnTo>
                  <a:lnTo>
                    <a:pt x="221" y="215"/>
                  </a:lnTo>
                  <a:lnTo>
                    <a:pt x="221" y="217"/>
                  </a:lnTo>
                  <a:lnTo>
                    <a:pt x="224" y="220"/>
                  </a:lnTo>
                  <a:lnTo>
                    <a:pt x="225" y="221"/>
                  </a:lnTo>
                  <a:lnTo>
                    <a:pt x="231" y="226"/>
                  </a:lnTo>
                  <a:lnTo>
                    <a:pt x="234" y="228"/>
                  </a:lnTo>
                  <a:lnTo>
                    <a:pt x="237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7" y="232"/>
                  </a:lnTo>
                  <a:lnTo>
                    <a:pt x="233" y="234"/>
                  </a:lnTo>
                  <a:lnTo>
                    <a:pt x="236" y="236"/>
                  </a:lnTo>
                  <a:lnTo>
                    <a:pt x="237" y="236"/>
                  </a:lnTo>
                  <a:lnTo>
                    <a:pt x="238" y="236"/>
                  </a:lnTo>
                  <a:lnTo>
                    <a:pt x="240" y="237"/>
                  </a:lnTo>
                  <a:lnTo>
                    <a:pt x="241" y="241"/>
                  </a:lnTo>
                  <a:lnTo>
                    <a:pt x="241" y="243"/>
                  </a:lnTo>
                  <a:lnTo>
                    <a:pt x="249" y="240"/>
                  </a:lnTo>
                  <a:lnTo>
                    <a:pt x="251" y="240"/>
                  </a:lnTo>
                  <a:lnTo>
                    <a:pt x="253" y="241"/>
                  </a:lnTo>
                  <a:lnTo>
                    <a:pt x="256" y="243"/>
                  </a:lnTo>
                  <a:lnTo>
                    <a:pt x="258" y="244"/>
                  </a:lnTo>
                  <a:lnTo>
                    <a:pt x="259" y="246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5" y="247"/>
                  </a:lnTo>
                  <a:lnTo>
                    <a:pt x="267" y="247"/>
                  </a:lnTo>
                  <a:lnTo>
                    <a:pt x="279" y="250"/>
                  </a:lnTo>
                  <a:lnTo>
                    <a:pt x="282" y="249"/>
                  </a:lnTo>
                  <a:lnTo>
                    <a:pt x="283" y="249"/>
                  </a:lnTo>
                  <a:lnTo>
                    <a:pt x="286" y="245"/>
                  </a:lnTo>
                  <a:lnTo>
                    <a:pt x="289" y="244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4" y="101"/>
                  </a:lnTo>
                  <a:lnTo>
                    <a:pt x="280" y="100"/>
                  </a:lnTo>
                  <a:lnTo>
                    <a:pt x="279" y="97"/>
                  </a:lnTo>
                  <a:lnTo>
                    <a:pt x="279" y="94"/>
                  </a:lnTo>
                  <a:lnTo>
                    <a:pt x="282" y="91"/>
                  </a:lnTo>
                  <a:lnTo>
                    <a:pt x="284" y="89"/>
                  </a:lnTo>
                  <a:lnTo>
                    <a:pt x="285" y="87"/>
                  </a:lnTo>
                  <a:lnTo>
                    <a:pt x="285" y="85"/>
                  </a:lnTo>
                  <a:lnTo>
                    <a:pt x="284" y="84"/>
                  </a:lnTo>
                  <a:lnTo>
                    <a:pt x="282" y="83"/>
                  </a:lnTo>
                  <a:lnTo>
                    <a:pt x="275" y="82"/>
                  </a:lnTo>
                  <a:lnTo>
                    <a:pt x="272" y="81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64" y="72"/>
                  </a:lnTo>
                  <a:lnTo>
                    <a:pt x="262" y="72"/>
                  </a:lnTo>
                  <a:lnTo>
                    <a:pt x="253" y="70"/>
                  </a:lnTo>
                  <a:lnTo>
                    <a:pt x="240" y="65"/>
                  </a:lnTo>
                  <a:lnTo>
                    <a:pt x="239" y="65"/>
                  </a:lnTo>
                  <a:lnTo>
                    <a:pt x="237" y="64"/>
                  </a:lnTo>
                  <a:lnTo>
                    <a:pt x="228" y="57"/>
                  </a:lnTo>
                  <a:lnTo>
                    <a:pt x="225" y="55"/>
                  </a:lnTo>
                  <a:lnTo>
                    <a:pt x="224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9"/>
                  </a:lnTo>
                  <a:lnTo>
                    <a:pt x="219" y="46"/>
                  </a:lnTo>
                  <a:lnTo>
                    <a:pt x="217" y="45"/>
                  </a:lnTo>
                  <a:lnTo>
                    <a:pt x="214" y="43"/>
                  </a:lnTo>
                  <a:lnTo>
                    <a:pt x="213" y="42"/>
                  </a:lnTo>
                  <a:lnTo>
                    <a:pt x="210" y="41"/>
                  </a:lnTo>
                  <a:lnTo>
                    <a:pt x="207" y="41"/>
                  </a:lnTo>
                  <a:lnTo>
                    <a:pt x="204" y="42"/>
                  </a:lnTo>
                  <a:lnTo>
                    <a:pt x="201" y="42"/>
                  </a:lnTo>
                  <a:lnTo>
                    <a:pt x="200" y="43"/>
                  </a:lnTo>
                  <a:lnTo>
                    <a:pt x="198" y="44"/>
                  </a:lnTo>
                  <a:lnTo>
                    <a:pt x="197" y="45"/>
                  </a:lnTo>
                  <a:lnTo>
                    <a:pt x="195" y="44"/>
                  </a:lnTo>
                  <a:lnTo>
                    <a:pt x="191" y="42"/>
                  </a:lnTo>
                  <a:lnTo>
                    <a:pt x="188" y="41"/>
                  </a:lnTo>
                  <a:lnTo>
                    <a:pt x="186" y="38"/>
                  </a:lnTo>
                  <a:lnTo>
                    <a:pt x="182" y="35"/>
                  </a:lnTo>
                  <a:lnTo>
                    <a:pt x="178" y="35"/>
                  </a:lnTo>
                  <a:lnTo>
                    <a:pt x="165" y="36"/>
                  </a:lnTo>
                  <a:lnTo>
                    <a:pt x="162" y="36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2" y="41"/>
                  </a:lnTo>
                  <a:lnTo>
                    <a:pt x="149" y="39"/>
                  </a:lnTo>
                  <a:lnTo>
                    <a:pt x="147" y="38"/>
                  </a:lnTo>
                  <a:lnTo>
                    <a:pt x="145" y="37"/>
                  </a:lnTo>
                  <a:lnTo>
                    <a:pt x="142" y="37"/>
                  </a:lnTo>
                  <a:lnTo>
                    <a:pt x="138" y="38"/>
                  </a:lnTo>
                  <a:lnTo>
                    <a:pt x="134" y="38"/>
                  </a:lnTo>
                  <a:lnTo>
                    <a:pt x="129" y="36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17" y="36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2" y="24"/>
                  </a:lnTo>
                  <a:lnTo>
                    <a:pt x="97" y="25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67" y="12"/>
                  </a:lnTo>
                  <a:lnTo>
                    <a:pt x="64" y="11"/>
                  </a:lnTo>
                  <a:lnTo>
                    <a:pt x="57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7" y="4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6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60" y="50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1" y="59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62"/>
                  </a:lnTo>
                  <a:lnTo>
                    <a:pt x="82" y="68"/>
                  </a:lnTo>
                  <a:lnTo>
                    <a:pt x="83" y="75"/>
                  </a:lnTo>
                  <a:lnTo>
                    <a:pt x="87" y="80"/>
                  </a:lnTo>
                  <a:lnTo>
                    <a:pt x="88" y="81"/>
                  </a:lnTo>
                  <a:lnTo>
                    <a:pt x="89" y="81"/>
                  </a:lnTo>
                  <a:lnTo>
                    <a:pt x="90" y="80"/>
                  </a:lnTo>
                  <a:lnTo>
                    <a:pt x="91" y="78"/>
                  </a:lnTo>
                  <a:lnTo>
                    <a:pt x="93" y="80"/>
                  </a:lnTo>
                  <a:lnTo>
                    <a:pt x="95" y="80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4" y="84"/>
                  </a:lnTo>
                  <a:lnTo>
                    <a:pt x="108" y="85"/>
                  </a:lnTo>
                  <a:lnTo>
                    <a:pt x="110" y="88"/>
                  </a:lnTo>
                  <a:lnTo>
                    <a:pt x="112" y="91"/>
                  </a:lnTo>
                  <a:lnTo>
                    <a:pt x="113" y="95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20" y="123"/>
                  </a:lnTo>
                  <a:lnTo>
                    <a:pt x="121" y="124"/>
                  </a:lnTo>
                  <a:lnTo>
                    <a:pt x="125" y="139"/>
                  </a:lnTo>
                  <a:lnTo>
                    <a:pt x="126" y="143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7" y="149"/>
                  </a:lnTo>
                  <a:lnTo>
                    <a:pt x="128" y="149"/>
                  </a:lnTo>
                  <a:lnTo>
                    <a:pt x="129" y="154"/>
                  </a:lnTo>
                  <a:lnTo>
                    <a:pt x="132" y="160"/>
                  </a:lnTo>
                  <a:lnTo>
                    <a:pt x="133" y="161"/>
                  </a:lnTo>
                  <a:lnTo>
                    <a:pt x="133" y="163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3" y="178"/>
                  </a:lnTo>
                  <a:lnTo>
                    <a:pt x="133" y="179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28" y="191"/>
                  </a:lnTo>
                  <a:lnTo>
                    <a:pt x="127" y="194"/>
                  </a:lnTo>
                  <a:lnTo>
                    <a:pt x="122" y="197"/>
                  </a:lnTo>
                  <a:lnTo>
                    <a:pt x="120" y="200"/>
                  </a:lnTo>
                  <a:lnTo>
                    <a:pt x="115" y="208"/>
                  </a:lnTo>
                  <a:lnTo>
                    <a:pt x="123" y="212"/>
                  </a:lnTo>
                  <a:lnTo>
                    <a:pt x="125" y="2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75">
              <a:extLst>
                <a:ext uri="{FF2B5EF4-FFF2-40B4-BE49-F238E27FC236}">
                  <a16:creationId xmlns:a16="http://schemas.microsoft.com/office/drawing/2014/main" id="{4F880F0F-0E9A-7750-7084-13E1D4D3D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076" y="1003300"/>
              <a:ext cx="339725" cy="630238"/>
            </a:xfrm>
            <a:custGeom>
              <a:avLst/>
              <a:gdLst>
                <a:gd name="T0" fmla="*/ 94 w 214"/>
                <a:gd name="T1" fmla="*/ 396 h 397"/>
                <a:gd name="T2" fmla="*/ 111 w 214"/>
                <a:gd name="T3" fmla="*/ 381 h 397"/>
                <a:gd name="T4" fmla="*/ 123 w 214"/>
                <a:gd name="T5" fmla="*/ 394 h 397"/>
                <a:gd name="T6" fmla="*/ 123 w 214"/>
                <a:gd name="T7" fmla="*/ 374 h 397"/>
                <a:gd name="T8" fmla="*/ 101 w 214"/>
                <a:gd name="T9" fmla="*/ 365 h 397"/>
                <a:gd name="T10" fmla="*/ 104 w 214"/>
                <a:gd name="T11" fmla="*/ 351 h 397"/>
                <a:gd name="T12" fmla="*/ 120 w 214"/>
                <a:gd name="T13" fmla="*/ 343 h 397"/>
                <a:gd name="T14" fmla="*/ 113 w 214"/>
                <a:gd name="T15" fmla="*/ 322 h 397"/>
                <a:gd name="T16" fmla="*/ 108 w 214"/>
                <a:gd name="T17" fmla="*/ 307 h 397"/>
                <a:gd name="T18" fmla="*/ 122 w 214"/>
                <a:gd name="T19" fmla="*/ 297 h 397"/>
                <a:gd name="T20" fmla="*/ 109 w 214"/>
                <a:gd name="T21" fmla="*/ 278 h 397"/>
                <a:gd name="T22" fmla="*/ 145 w 214"/>
                <a:gd name="T23" fmla="*/ 274 h 397"/>
                <a:gd name="T24" fmla="*/ 141 w 214"/>
                <a:gd name="T25" fmla="*/ 259 h 397"/>
                <a:gd name="T26" fmla="*/ 158 w 214"/>
                <a:gd name="T27" fmla="*/ 261 h 397"/>
                <a:gd name="T28" fmla="*/ 161 w 214"/>
                <a:gd name="T29" fmla="*/ 241 h 397"/>
                <a:gd name="T30" fmla="*/ 166 w 214"/>
                <a:gd name="T31" fmla="*/ 211 h 397"/>
                <a:gd name="T32" fmla="*/ 179 w 214"/>
                <a:gd name="T33" fmla="*/ 208 h 397"/>
                <a:gd name="T34" fmla="*/ 181 w 214"/>
                <a:gd name="T35" fmla="*/ 216 h 397"/>
                <a:gd name="T36" fmla="*/ 185 w 214"/>
                <a:gd name="T37" fmla="*/ 215 h 397"/>
                <a:gd name="T38" fmla="*/ 198 w 214"/>
                <a:gd name="T39" fmla="*/ 219 h 397"/>
                <a:gd name="T40" fmla="*/ 208 w 214"/>
                <a:gd name="T41" fmla="*/ 170 h 397"/>
                <a:gd name="T42" fmla="*/ 160 w 214"/>
                <a:gd name="T43" fmla="*/ 166 h 397"/>
                <a:gd name="T44" fmla="*/ 169 w 214"/>
                <a:gd name="T45" fmla="*/ 151 h 397"/>
                <a:gd name="T46" fmla="*/ 152 w 214"/>
                <a:gd name="T47" fmla="*/ 148 h 397"/>
                <a:gd name="T48" fmla="*/ 145 w 214"/>
                <a:gd name="T49" fmla="*/ 148 h 397"/>
                <a:gd name="T50" fmla="*/ 166 w 214"/>
                <a:gd name="T51" fmla="*/ 144 h 397"/>
                <a:gd name="T52" fmla="*/ 163 w 214"/>
                <a:gd name="T53" fmla="*/ 109 h 397"/>
                <a:gd name="T54" fmla="*/ 182 w 214"/>
                <a:gd name="T55" fmla="*/ 74 h 397"/>
                <a:gd name="T56" fmla="*/ 186 w 214"/>
                <a:gd name="T57" fmla="*/ 1 h 397"/>
                <a:gd name="T58" fmla="*/ 110 w 214"/>
                <a:gd name="T59" fmla="*/ 71 h 397"/>
                <a:gd name="T60" fmla="*/ 31 w 214"/>
                <a:gd name="T61" fmla="*/ 99 h 397"/>
                <a:gd name="T62" fmla="*/ 24 w 214"/>
                <a:gd name="T63" fmla="*/ 149 h 397"/>
                <a:gd name="T64" fmla="*/ 38 w 214"/>
                <a:gd name="T65" fmla="*/ 151 h 397"/>
                <a:gd name="T66" fmla="*/ 29 w 214"/>
                <a:gd name="T67" fmla="*/ 146 h 397"/>
                <a:gd name="T68" fmla="*/ 31 w 214"/>
                <a:gd name="T69" fmla="*/ 131 h 397"/>
                <a:gd name="T70" fmla="*/ 44 w 214"/>
                <a:gd name="T71" fmla="*/ 111 h 397"/>
                <a:gd name="T72" fmla="*/ 65 w 214"/>
                <a:gd name="T73" fmla="*/ 103 h 397"/>
                <a:gd name="T74" fmla="*/ 88 w 214"/>
                <a:gd name="T75" fmla="*/ 104 h 397"/>
                <a:gd name="T76" fmla="*/ 136 w 214"/>
                <a:gd name="T77" fmla="*/ 96 h 397"/>
                <a:gd name="T78" fmla="*/ 111 w 214"/>
                <a:gd name="T79" fmla="*/ 104 h 397"/>
                <a:gd name="T80" fmla="*/ 83 w 214"/>
                <a:gd name="T81" fmla="*/ 122 h 397"/>
                <a:gd name="T82" fmla="*/ 85 w 214"/>
                <a:gd name="T83" fmla="*/ 143 h 397"/>
                <a:gd name="T84" fmla="*/ 90 w 214"/>
                <a:gd name="T85" fmla="*/ 163 h 397"/>
                <a:gd name="T86" fmla="*/ 89 w 214"/>
                <a:gd name="T87" fmla="*/ 164 h 397"/>
                <a:gd name="T88" fmla="*/ 80 w 214"/>
                <a:gd name="T89" fmla="*/ 150 h 397"/>
                <a:gd name="T90" fmla="*/ 72 w 214"/>
                <a:gd name="T91" fmla="*/ 162 h 397"/>
                <a:gd name="T92" fmla="*/ 77 w 214"/>
                <a:gd name="T93" fmla="*/ 136 h 397"/>
                <a:gd name="T94" fmla="*/ 59 w 214"/>
                <a:gd name="T95" fmla="*/ 136 h 397"/>
                <a:gd name="T96" fmla="*/ 45 w 214"/>
                <a:gd name="T97" fmla="*/ 157 h 397"/>
                <a:gd name="T98" fmla="*/ 49 w 214"/>
                <a:gd name="T99" fmla="*/ 174 h 397"/>
                <a:gd name="T100" fmla="*/ 33 w 214"/>
                <a:gd name="T101" fmla="*/ 166 h 397"/>
                <a:gd name="T102" fmla="*/ 16 w 214"/>
                <a:gd name="T103" fmla="*/ 160 h 397"/>
                <a:gd name="T104" fmla="*/ 10 w 214"/>
                <a:gd name="T105" fmla="*/ 144 h 397"/>
                <a:gd name="T106" fmla="*/ 4 w 214"/>
                <a:gd name="T107" fmla="*/ 240 h 397"/>
                <a:gd name="T108" fmla="*/ 22 w 214"/>
                <a:gd name="T109" fmla="*/ 247 h 397"/>
                <a:gd name="T110" fmla="*/ 9 w 214"/>
                <a:gd name="T111" fmla="*/ 257 h 397"/>
                <a:gd name="T112" fmla="*/ 0 w 214"/>
                <a:gd name="T113" fmla="*/ 299 h 397"/>
                <a:gd name="T114" fmla="*/ 15 w 214"/>
                <a:gd name="T115" fmla="*/ 294 h 397"/>
                <a:gd name="T116" fmla="*/ 42 w 214"/>
                <a:gd name="T117" fmla="*/ 319 h 397"/>
                <a:gd name="T118" fmla="*/ 43 w 214"/>
                <a:gd name="T119" fmla="*/ 361 h 397"/>
                <a:gd name="T120" fmla="*/ 150 w 214"/>
                <a:gd name="T121" fmla="*/ 9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397">
                  <a:moveTo>
                    <a:pt x="48" y="385"/>
                  </a:moveTo>
                  <a:lnTo>
                    <a:pt x="54" y="383"/>
                  </a:lnTo>
                  <a:lnTo>
                    <a:pt x="55" y="383"/>
                  </a:lnTo>
                  <a:lnTo>
                    <a:pt x="61" y="384"/>
                  </a:lnTo>
                  <a:lnTo>
                    <a:pt x="68" y="387"/>
                  </a:lnTo>
                  <a:lnTo>
                    <a:pt x="83" y="390"/>
                  </a:lnTo>
                  <a:lnTo>
                    <a:pt x="84" y="391"/>
                  </a:lnTo>
                  <a:lnTo>
                    <a:pt x="84" y="393"/>
                  </a:lnTo>
                  <a:lnTo>
                    <a:pt x="84" y="395"/>
                  </a:lnTo>
                  <a:lnTo>
                    <a:pt x="85" y="396"/>
                  </a:lnTo>
                  <a:lnTo>
                    <a:pt x="87" y="397"/>
                  </a:lnTo>
                  <a:lnTo>
                    <a:pt x="93" y="397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6"/>
                  </a:lnTo>
                  <a:lnTo>
                    <a:pt x="96" y="395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101" y="396"/>
                  </a:lnTo>
                  <a:lnTo>
                    <a:pt x="101" y="394"/>
                  </a:lnTo>
                  <a:lnTo>
                    <a:pt x="102" y="391"/>
                  </a:lnTo>
                  <a:lnTo>
                    <a:pt x="104" y="389"/>
                  </a:lnTo>
                  <a:lnTo>
                    <a:pt x="107" y="387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5"/>
                  </a:lnTo>
                  <a:lnTo>
                    <a:pt x="110" y="384"/>
                  </a:lnTo>
                  <a:lnTo>
                    <a:pt x="111" y="381"/>
                  </a:lnTo>
                  <a:lnTo>
                    <a:pt x="114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4" y="383"/>
                  </a:lnTo>
                  <a:lnTo>
                    <a:pt x="114" y="384"/>
                  </a:lnTo>
                  <a:lnTo>
                    <a:pt x="115" y="387"/>
                  </a:lnTo>
                  <a:lnTo>
                    <a:pt x="115" y="388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7" y="390"/>
                  </a:lnTo>
                  <a:lnTo>
                    <a:pt x="121" y="389"/>
                  </a:lnTo>
                  <a:lnTo>
                    <a:pt x="121" y="390"/>
                  </a:lnTo>
                  <a:lnTo>
                    <a:pt x="122" y="393"/>
                  </a:lnTo>
                  <a:lnTo>
                    <a:pt x="123" y="394"/>
                  </a:lnTo>
                  <a:lnTo>
                    <a:pt x="124" y="393"/>
                  </a:lnTo>
                  <a:lnTo>
                    <a:pt x="124" y="391"/>
                  </a:lnTo>
                  <a:lnTo>
                    <a:pt x="124" y="390"/>
                  </a:lnTo>
                  <a:lnTo>
                    <a:pt x="124" y="389"/>
                  </a:lnTo>
                  <a:lnTo>
                    <a:pt x="123" y="388"/>
                  </a:lnTo>
                  <a:lnTo>
                    <a:pt x="123" y="387"/>
                  </a:lnTo>
                  <a:lnTo>
                    <a:pt x="122" y="387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3" y="385"/>
                  </a:lnTo>
                  <a:lnTo>
                    <a:pt x="124" y="384"/>
                  </a:lnTo>
                  <a:lnTo>
                    <a:pt x="126" y="384"/>
                  </a:lnTo>
                  <a:lnTo>
                    <a:pt x="126" y="383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2" y="371"/>
                  </a:lnTo>
                  <a:lnTo>
                    <a:pt x="117" y="370"/>
                  </a:lnTo>
                  <a:lnTo>
                    <a:pt x="116" y="369"/>
                  </a:lnTo>
                  <a:lnTo>
                    <a:pt x="113" y="365"/>
                  </a:lnTo>
                  <a:lnTo>
                    <a:pt x="111" y="364"/>
                  </a:lnTo>
                  <a:lnTo>
                    <a:pt x="110" y="365"/>
                  </a:lnTo>
                  <a:lnTo>
                    <a:pt x="109" y="367"/>
                  </a:lnTo>
                  <a:lnTo>
                    <a:pt x="108" y="367"/>
                  </a:lnTo>
                  <a:lnTo>
                    <a:pt x="106" y="367"/>
                  </a:lnTo>
                  <a:lnTo>
                    <a:pt x="102" y="369"/>
                  </a:lnTo>
                  <a:lnTo>
                    <a:pt x="101" y="369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104" y="364"/>
                  </a:lnTo>
                  <a:lnTo>
                    <a:pt x="107" y="364"/>
                  </a:lnTo>
                  <a:lnTo>
                    <a:pt x="108" y="363"/>
                  </a:lnTo>
                  <a:lnTo>
                    <a:pt x="110" y="359"/>
                  </a:lnTo>
                  <a:lnTo>
                    <a:pt x="108" y="357"/>
                  </a:lnTo>
                  <a:lnTo>
                    <a:pt x="107" y="356"/>
                  </a:lnTo>
                  <a:lnTo>
                    <a:pt x="106" y="356"/>
                  </a:lnTo>
                  <a:lnTo>
                    <a:pt x="103" y="355"/>
                  </a:lnTo>
                  <a:lnTo>
                    <a:pt x="102" y="355"/>
                  </a:lnTo>
                  <a:lnTo>
                    <a:pt x="103" y="354"/>
                  </a:lnTo>
                  <a:lnTo>
                    <a:pt x="106" y="354"/>
                  </a:lnTo>
                  <a:lnTo>
                    <a:pt x="106" y="352"/>
                  </a:lnTo>
                  <a:lnTo>
                    <a:pt x="104" y="352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6" y="350"/>
                  </a:lnTo>
                  <a:lnTo>
                    <a:pt x="107" y="350"/>
                  </a:lnTo>
                  <a:lnTo>
                    <a:pt x="109" y="349"/>
                  </a:lnTo>
                  <a:lnTo>
                    <a:pt x="109" y="348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11" y="346"/>
                  </a:lnTo>
                  <a:lnTo>
                    <a:pt x="116" y="348"/>
                  </a:lnTo>
                  <a:lnTo>
                    <a:pt x="117" y="346"/>
                  </a:lnTo>
                  <a:lnTo>
                    <a:pt x="119" y="346"/>
                  </a:lnTo>
                  <a:lnTo>
                    <a:pt x="120" y="346"/>
                  </a:lnTo>
                  <a:lnTo>
                    <a:pt x="120" y="345"/>
                  </a:lnTo>
                  <a:lnTo>
                    <a:pt x="120" y="343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7"/>
                  </a:lnTo>
                  <a:lnTo>
                    <a:pt x="120" y="336"/>
                  </a:lnTo>
                  <a:lnTo>
                    <a:pt x="116" y="330"/>
                  </a:lnTo>
                  <a:lnTo>
                    <a:pt x="115" y="330"/>
                  </a:lnTo>
                  <a:lnTo>
                    <a:pt x="115" y="329"/>
                  </a:lnTo>
                  <a:lnTo>
                    <a:pt x="116" y="328"/>
                  </a:lnTo>
                  <a:lnTo>
                    <a:pt x="116" y="326"/>
                  </a:lnTo>
                  <a:lnTo>
                    <a:pt x="115" y="325"/>
                  </a:lnTo>
                  <a:lnTo>
                    <a:pt x="115" y="324"/>
                  </a:lnTo>
                  <a:lnTo>
                    <a:pt x="113" y="323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0"/>
                  </a:lnTo>
                  <a:lnTo>
                    <a:pt x="113" y="319"/>
                  </a:lnTo>
                  <a:lnTo>
                    <a:pt x="113" y="317"/>
                  </a:lnTo>
                  <a:lnTo>
                    <a:pt x="111" y="316"/>
                  </a:lnTo>
                  <a:lnTo>
                    <a:pt x="113" y="315"/>
                  </a:lnTo>
                  <a:lnTo>
                    <a:pt x="116" y="315"/>
                  </a:lnTo>
                  <a:lnTo>
                    <a:pt x="116" y="313"/>
                  </a:lnTo>
                  <a:lnTo>
                    <a:pt x="117" y="312"/>
                  </a:lnTo>
                  <a:lnTo>
                    <a:pt x="117" y="310"/>
                  </a:lnTo>
                  <a:lnTo>
                    <a:pt x="117" y="309"/>
                  </a:lnTo>
                  <a:lnTo>
                    <a:pt x="113" y="306"/>
                  </a:lnTo>
                  <a:lnTo>
                    <a:pt x="111" y="307"/>
                  </a:lnTo>
                  <a:lnTo>
                    <a:pt x="108" y="307"/>
                  </a:lnTo>
                  <a:lnTo>
                    <a:pt x="107" y="309"/>
                  </a:lnTo>
                  <a:lnTo>
                    <a:pt x="104" y="307"/>
                  </a:lnTo>
                  <a:lnTo>
                    <a:pt x="107" y="306"/>
                  </a:lnTo>
                  <a:lnTo>
                    <a:pt x="109" y="305"/>
                  </a:lnTo>
                  <a:lnTo>
                    <a:pt x="110" y="304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21" y="300"/>
                  </a:lnTo>
                  <a:lnTo>
                    <a:pt x="121" y="299"/>
                  </a:lnTo>
                  <a:lnTo>
                    <a:pt x="122" y="298"/>
                  </a:lnTo>
                  <a:lnTo>
                    <a:pt x="122" y="297"/>
                  </a:lnTo>
                  <a:lnTo>
                    <a:pt x="124" y="297"/>
                  </a:lnTo>
                  <a:lnTo>
                    <a:pt x="126" y="296"/>
                  </a:lnTo>
                  <a:lnTo>
                    <a:pt x="127" y="293"/>
                  </a:lnTo>
                  <a:lnTo>
                    <a:pt x="130" y="291"/>
                  </a:lnTo>
                  <a:lnTo>
                    <a:pt x="132" y="290"/>
                  </a:lnTo>
                  <a:lnTo>
                    <a:pt x="126" y="290"/>
                  </a:lnTo>
                  <a:lnTo>
                    <a:pt x="123" y="289"/>
                  </a:lnTo>
                  <a:lnTo>
                    <a:pt x="122" y="286"/>
                  </a:lnTo>
                  <a:lnTo>
                    <a:pt x="121" y="285"/>
                  </a:lnTo>
                  <a:lnTo>
                    <a:pt x="117" y="280"/>
                  </a:lnTo>
                  <a:lnTo>
                    <a:pt x="116" y="280"/>
                  </a:lnTo>
                  <a:lnTo>
                    <a:pt x="110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10" y="277"/>
                  </a:lnTo>
                  <a:lnTo>
                    <a:pt x="111" y="278"/>
                  </a:lnTo>
                  <a:lnTo>
                    <a:pt x="120" y="278"/>
                  </a:lnTo>
                  <a:lnTo>
                    <a:pt x="120" y="279"/>
                  </a:lnTo>
                  <a:lnTo>
                    <a:pt x="123" y="281"/>
                  </a:lnTo>
                  <a:lnTo>
                    <a:pt x="128" y="283"/>
                  </a:lnTo>
                  <a:lnTo>
                    <a:pt x="129" y="283"/>
                  </a:lnTo>
                  <a:lnTo>
                    <a:pt x="133" y="280"/>
                  </a:lnTo>
                  <a:lnTo>
                    <a:pt x="141" y="278"/>
                  </a:lnTo>
                  <a:lnTo>
                    <a:pt x="143" y="279"/>
                  </a:lnTo>
                  <a:lnTo>
                    <a:pt x="143" y="278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5" y="274"/>
                  </a:lnTo>
                  <a:lnTo>
                    <a:pt x="147" y="273"/>
                  </a:lnTo>
                  <a:lnTo>
                    <a:pt x="147" y="272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5" y="271"/>
                  </a:lnTo>
                  <a:lnTo>
                    <a:pt x="145" y="268"/>
                  </a:lnTo>
                  <a:lnTo>
                    <a:pt x="146" y="265"/>
                  </a:lnTo>
                  <a:lnTo>
                    <a:pt x="147" y="264"/>
                  </a:lnTo>
                  <a:lnTo>
                    <a:pt x="146" y="264"/>
                  </a:lnTo>
                  <a:lnTo>
                    <a:pt x="134" y="261"/>
                  </a:lnTo>
                  <a:lnTo>
                    <a:pt x="133" y="260"/>
                  </a:lnTo>
                  <a:lnTo>
                    <a:pt x="134" y="259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58"/>
                  </a:lnTo>
                  <a:lnTo>
                    <a:pt x="141" y="257"/>
                  </a:lnTo>
                  <a:lnTo>
                    <a:pt x="142" y="257"/>
                  </a:lnTo>
                  <a:lnTo>
                    <a:pt x="143" y="255"/>
                  </a:lnTo>
                  <a:lnTo>
                    <a:pt x="150" y="255"/>
                  </a:lnTo>
                  <a:lnTo>
                    <a:pt x="152" y="255"/>
                  </a:lnTo>
                  <a:lnTo>
                    <a:pt x="153" y="257"/>
                  </a:lnTo>
                  <a:lnTo>
                    <a:pt x="153" y="258"/>
                  </a:lnTo>
                  <a:lnTo>
                    <a:pt x="153" y="259"/>
                  </a:lnTo>
                  <a:lnTo>
                    <a:pt x="153" y="260"/>
                  </a:lnTo>
                  <a:lnTo>
                    <a:pt x="154" y="261"/>
                  </a:lnTo>
                  <a:lnTo>
                    <a:pt x="155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3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1" y="248"/>
                  </a:lnTo>
                  <a:lnTo>
                    <a:pt x="161" y="246"/>
                  </a:lnTo>
                  <a:lnTo>
                    <a:pt x="161" y="242"/>
                  </a:lnTo>
                  <a:lnTo>
                    <a:pt x="161" y="241"/>
                  </a:lnTo>
                  <a:lnTo>
                    <a:pt x="163" y="237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60" y="237"/>
                  </a:lnTo>
                  <a:lnTo>
                    <a:pt x="161" y="235"/>
                  </a:lnTo>
                  <a:lnTo>
                    <a:pt x="162" y="233"/>
                  </a:lnTo>
                  <a:lnTo>
                    <a:pt x="162" y="229"/>
                  </a:lnTo>
                  <a:lnTo>
                    <a:pt x="162" y="226"/>
                  </a:lnTo>
                  <a:lnTo>
                    <a:pt x="161" y="224"/>
                  </a:lnTo>
                  <a:lnTo>
                    <a:pt x="159" y="221"/>
                  </a:lnTo>
                  <a:lnTo>
                    <a:pt x="159" y="220"/>
                  </a:lnTo>
                  <a:lnTo>
                    <a:pt x="160" y="216"/>
                  </a:lnTo>
                  <a:lnTo>
                    <a:pt x="161" y="214"/>
                  </a:lnTo>
                  <a:lnTo>
                    <a:pt x="166" y="211"/>
                  </a:lnTo>
                  <a:lnTo>
                    <a:pt x="168" y="208"/>
                  </a:lnTo>
                  <a:lnTo>
                    <a:pt x="169" y="205"/>
                  </a:lnTo>
                  <a:lnTo>
                    <a:pt x="171" y="203"/>
                  </a:lnTo>
                  <a:lnTo>
                    <a:pt x="172" y="203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4" y="201"/>
                  </a:lnTo>
                  <a:lnTo>
                    <a:pt x="176" y="200"/>
                  </a:lnTo>
                  <a:lnTo>
                    <a:pt x="178" y="201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81" y="202"/>
                  </a:lnTo>
                  <a:lnTo>
                    <a:pt x="179" y="207"/>
                  </a:lnTo>
                  <a:lnTo>
                    <a:pt x="179" y="208"/>
                  </a:lnTo>
                  <a:lnTo>
                    <a:pt x="180" y="211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6" y="211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1" y="212"/>
                  </a:lnTo>
                  <a:lnTo>
                    <a:pt x="169" y="212"/>
                  </a:lnTo>
                  <a:lnTo>
                    <a:pt x="171" y="214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6"/>
                  </a:lnTo>
                  <a:lnTo>
                    <a:pt x="178" y="215"/>
                  </a:lnTo>
                  <a:lnTo>
                    <a:pt x="181" y="216"/>
                  </a:lnTo>
                  <a:lnTo>
                    <a:pt x="182" y="218"/>
                  </a:lnTo>
                  <a:lnTo>
                    <a:pt x="182" y="219"/>
                  </a:lnTo>
                  <a:lnTo>
                    <a:pt x="181" y="219"/>
                  </a:lnTo>
                  <a:lnTo>
                    <a:pt x="180" y="220"/>
                  </a:lnTo>
                  <a:lnTo>
                    <a:pt x="180" y="221"/>
                  </a:lnTo>
                  <a:lnTo>
                    <a:pt x="180" y="222"/>
                  </a:lnTo>
                  <a:lnTo>
                    <a:pt x="181" y="225"/>
                  </a:lnTo>
                  <a:lnTo>
                    <a:pt x="182" y="226"/>
                  </a:lnTo>
                  <a:lnTo>
                    <a:pt x="185" y="226"/>
                  </a:lnTo>
                  <a:lnTo>
                    <a:pt x="186" y="226"/>
                  </a:lnTo>
                  <a:lnTo>
                    <a:pt x="186" y="225"/>
                  </a:lnTo>
                  <a:lnTo>
                    <a:pt x="186" y="222"/>
                  </a:lnTo>
                  <a:lnTo>
                    <a:pt x="185" y="219"/>
                  </a:lnTo>
                  <a:lnTo>
                    <a:pt x="185" y="215"/>
                  </a:lnTo>
                  <a:lnTo>
                    <a:pt x="186" y="213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1" y="208"/>
                  </a:lnTo>
                  <a:lnTo>
                    <a:pt x="192" y="208"/>
                  </a:lnTo>
                  <a:lnTo>
                    <a:pt x="193" y="208"/>
                  </a:lnTo>
                  <a:lnTo>
                    <a:pt x="194" y="209"/>
                  </a:lnTo>
                  <a:lnTo>
                    <a:pt x="194" y="212"/>
                  </a:lnTo>
                  <a:lnTo>
                    <a:pt x="194" y="213"/>
                  </a:lnTo>
                  <a:lnTo>
                    <a:pt x="193" y="214"/>
                  </a:lnTo>
                  <a:lnTo>
                    <a:pt x="191" y="214"/>
                  </a:lnTo>
                  <a:lnTo>
                    <a:pt x="193" y="218"/>
                  </a:lnTo>
                  <a:lnTo>
                    <a:pt x="195" y="219"/>
                  </a:lnTo>
                  <a:lnTo>
                    <a:pt x="198" y="219"/>
                  </a:lnTo>
                  <a:lnTo>
                    <a:pt x="199" y="214"/>
                  </a:lnTo>
                  <a:lnTo>
                    <a:pt x="199" y="211"/>
                  </a:lnTo>
                  <a:lnTo>
                    <a:pt x="199" y="208"/>
                  </a:lnTo>
                  <a:lnTo>
                    <a:pt x="200" y="207"/>
                  </a:lnTo>
                  <a:lnTo>
                    <a:pt x="204" y="205"/>
                  </a:lnTo>
                  <a:lnTo>
                    <a:pt x="211" y="195"/>
                  </a:lnTo>
                  <a:lnTo>
                    <a:pt x="212" y="192"/>
                  </a:lnTo>
                  <a:lnTo>
                    <a:pt x="212" y="188"/>
                  </a:lnTo>
                  <a:lnTo>
                    <a:pt x="213" y="185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4" y="179"/>
                  </a:lnTo>
                  <a:lnTo>
                    <a:pt x="211" y="175"/>
                  </a:lnTo>
                  <a:lnTo>
                    <a:pt x="208" y="170"/>
                  </a:lnTo>
                  <a:lnTo>
                    <a:pt x="207" y="169"/>
                  </a:lnTo>
                  <a:lnTo>
                    <a:pt x="205" y="168"/>
                  </a:lnTo>
                  <a:lnTo>
                    <a:pt x="201" y="168"/>
                  </a:lnTo>
                  <a:lnTo>
                    <a:pt x="185" y="170"/>
                  </a:lnTo>
                  <a:lnTo>
                    <a:pt x="178" y="169"/>
                  </a:lnTo>
                  <a:lnTo>
                    <a:pt x="172" y="167"/>
                  </a:lnTo>
                  <a:lnTo>
                    <a:pt x="171" y="164"/>
                  </a:lnTo>
                  <a:lnTo>
                    <a:pt x="169" y="164"/>
                  </a:lnTo>
                  <a:lnTo>
                    <a:pt x="169" y="163"/>
                  </a:lnTo>
                  <a:lnTo>
                    <a:pt x="169" y="160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3" y="162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9" y="170"/>
                  </a:lnTo>
                  <a:lnTo>
                    <a:pt x="159" y="176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70"/>
                  </a:lnTo>
                  <a:lnTo>
                    <a:pt x="158" y="169"/>
                  </a:lnTo>
                  <a:lnTo>
                    <a:pt x="159" y="164"/>
                  </a:lnTo>
                  <a:lnTo>
                    <a:pt x="162" y="160"/>
                  </a:lnTo>
                  <a:lnTo>
                    <a:pt x="168" y="156"/>
                  </a:lnTo>
                  <a:lnTo>
                    <a:pt x="169" y="151"/>
                  </a:lnTo>
                  <a:lnTo>
                    <a:pt x="169" y="148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7"/>
                  </a:lnTo>
                  <a:lnTo>
                    <a:pt x="160" y="147"/>
                  </a:lnTo>
                  <a:lnTo>
                    <a:pt x="158" y="147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8" y="144"/>
                  </a:lnTo>
                  <a:lnTo>
                    <a:pt x="154" y="143"/>
                  </a:lnTo>
                  <a:lnTo>
                    <a:pt x="153" y="144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48" y="148"/>
                  </a:lnTo>
                  <a:lnTo>
                    <a:pt x="148" y="147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3" y="150"/>
                  </a:lnTo>
                  <a:lnTo>
                    <a:pt x="132" y="154"/>
                  </a:lnTo>
                  <a:lnTo>
                    <a:pt x="129" y="153"/>
                  </a:lnTo>
                  <a:lnTo>
                    <a:pt x="129" y="151"/>
                  </a:lnTo>
                  <a:lnTo>
                    <a:pt x="139" y="150"/>
                  </a:lnTo>
                  <a:lnTo>
                    <a:pt x="142" y="149"/>
                  </a:lnTo>
                  <a:lnTo>
                    <a:pt x="145" y="148"/>
                  </a:lnTo>
                  <a:lnTo>
                    <a:pt x="147" y="146"/>
                  </a:lnTo>
                  <a:lnTo>
                    <a:pt x="148" y="146"/>
                  </a:lnTo>
                  <a:lnTo>
                    <a:pt x="149" y="146"/>
                  </a:lnTo>
                  <a:lnTo>
                    <a:pt x="150" y="144"/>
                  </a:lnTo>
                  <a:lnTo>
                    <a:pt x="152" y="143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8" y="144"/>
                  </a:lnTo>
                  <a:lnTo>
                    <a:pt x="158" y="146"/>
                  </a:lnTo>
                  <a:lnTo>
                    <a:pt x="159" y="144"/>
                  </a:lnTo>
                  <a:lnTo>
                    <a:pt x="160" y="143"/>
                  </a:lnTo>
                  <a:lnTo>
                    <a:pt x="163" y="143"/>
                  </a:lnTo>
                  <a:lnTo>
                    <a:pt x="165" y="143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7" y="142"/>
                  </a:lnTo>
                  <a:lnTo>
                    <a:pt x="167" y="141"/>
                  </a:lnTo>
                  <a:lnTo>
                    <a:pt x="165" y="135"/>
                  </a:lnTo>
                  <a:lnTo>
                    <a:pt x="163" y="131"/>
                  </a:lnTo>
                  <a:lnTo>
                    <a:pt x="163" y="125"/>
                  </a:lnTo>
                  <a:lnTo>
                    <a:pt x="162" y="120"/>
                  </a:lnTo>
                  <a:lnTo>
                    <a:pt x="162" y="117"/>
                  </a:lnTo>
                  <a:lnTo>
                    <a:pt x="162" y="116"/>
                  </a:lnTo>
                  <a:lnTo>
                    <a:pt x="163" y="112"/>
                  </a:lnTo>
                  <a:lnTo>
                    <a:pt x="163" y="110"/>
                  </a:lnTo>
                  <a:lnTo>
                    <a:pt x="163" y="109"/>
                  </a:lnTo>
                  <a:lnTo>
                    <a:pt x="166" y="107"/>
                  </a:lnTo>
                  <a:lnTo>
                    <a:pt x="165" y="105"/>
                  </a:lnTo>
                  <a:lnTo>
                    <a:pt x="161" y="105"/>
                  </a:lnTo>
                  <a:lnTo>
                    <a:pt x="162" y="104"/>
                  </a:lnTo>
                  <a:lnTo>
                    <a:pt x="167" y="104"/>
                  </a:lnTo>
                  <a:lnTo>
                    <a:pt x="168" y="104"/>
                  </a:lnTo>
                  <a:lnTo>
                    <a:pt x="168" y="103"/>
                  </a:lnTo>
                  <a:lnTo>
                    <a:pt x="169" y="101"/>
                  </a:lnTo>
                  <a:lnTo>
                    <a:pt x="172" y="94"/>
                  </a:lnTo>
                  <a:lnTo>
                    <a:pt x="173" y="89"/>
                  </a:lnTo>
                  <a:lnTo>
                    <a:pt x="174" y="85"/>
                  </a:lnTo>
                  <a:lnTo>
                    <a:pt x="176" y="79"/>
                  </a:lnTo>
                  <a:lnTo>
                    <a:pt x="178" y="77"/>
                  </a:lnTo>
                  <a:lnTo>
                    <a:pt x="182" y="74"/>
                  </a:lnTo>
                  <a:lnTo>
                    <a:pt x="184" y="71"/>
                  </a:lnTo>
                  <a:lnTo>
                    <a:pt x="182" y="58"/>
                  </a:lnTo>
                  <a:lnTo>
                    <a:pt x="182" y="51"/>
                  </a:lnTo>
                  <a:lnTo>
                    <a:pt x="184" y="44"/>
                  </a:lnTo>
                  <a:lnTo>
                    <a:pt x="181" y="37"/>
                  </a:lnTo>
                  <a:lnTo>
                    <a:pt x="178" y="32"/>
                  </a:lnTo>
                  <a:lnTo>
                    <a:pt x="175" y="26"/>
                  </a:lnTo>
                  <a:lnTo>
                    <a:pt x="178" y="17"/>
                  </a:lnTo>
                  <a:lnTo>
                    <a:pt x="184" y="9"/>
                  </a:lnTo>
                  <a:lnTo>
                    <a:pt x="187" y="5"/>
                  </a:lnTo>
                  <a:lnTo>
                    <a:pt x="191" y="3"/>
                  </a:lnTo>
                  <a:lnTo>
                    <a:pt x="189" y="1"/>
                  </a:lnTo>
                  <a:lnTo>
                    <a:pt x="187" y="0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79" y="6"/>
                  </a:lnTo>
                  <a:lnTo>
                    <a:pt x="169" y="14"/>
                  </a:lnTo>
                  <a:lnTo>
                    <a:pt x="163" y="18"/>
                  </a:lnTo>
                  <a:lnTo>
                    <a:pt x="158" y="22"/>
                  </a:lnTo>
                  <a:lnTo>
                    <a:pt x="152" y="23"/>
                  </a:lnTo>
                  <a:lnTo>
                    <a:pt x="145" y="22"/>
                  </a:lnTo>
                  <a:lnTo>
                    <a:pt x="140" y="23"/>
                  </a:lnTo>
                  <a:lnTo>
                    <a:pt x="139" y="25"/>
                  </a:lnTo>
                  <a:lnTo>
                    <a:pt x="137" y="26"/>
                  </a:lnTo>
                  <a:lnTo>
                    <a:pt x="135" y="31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10" y="71"/>
                  </a:lnTo>
                  <a:lnTo>
                    <a:pt x="104" y="77"/>
                  </a:lnTo>
                  <a:lnTo>
                    <a:pt x="100" y="82"/>
                  </a:lnTo>
                  <a:lnTo>
                    <a:pt x="93" y="84"/>
                  </a:lnTo>
                  <a:lnTo>
                    <a:pt x="85" y="85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38" y="90"/>
                  </a:lnTo>
                  <a:lnTo>
                    <a:pt x="31" y="99"/>
                  </a:lnTo>
                  <a:lnTo>
                    <a:pt x="28" y="104"/>
                  </a:lnTo>
                  <a:lnTo>
                    <a:pt x="15" y="125"/>
                  </a:lnTo>
                  <a:lnTo>
                    <a:pt x="12" y="130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7"/>
                  </a:lnTo>
                  <a:lnTo>
                    <a:pt x="17" y="142"/>
                  </a:lnTo>
                  <a:lnTo>
                    <a:pt x="18" y="144"/>
                  </a:lnTo>
                  <a:lnTo>
                    <a:pt x="19" y="147"/>
                  </a:lnTo>
                  <a:lnTo>
                    <a:pt x="22" y="148"/>
                  </a:lnTo>
                  <a:lnTo>
                    <a:pt x="23" y="149"/>
                  </a:lnTo>
                  <a:lnTo>
                    <a:pt x="24" y="149"/>
                  </a:lnTo>
                  <a:lnTo>
                    <a:pt x="26" y="150"/>
                  </a:lnTo>
                  <a:lnTo>
                    <a:pt x="29" y="151"/>
                  </a:lnTo>
                  <a:lnTo>
                    <a:pt x="29" y="154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8" y="156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29" y="148"/>
                  </a:lnTo>
                  <a:lnTo>
                    <a:pt x="28" y="147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30" y="147"/>
                  </a:lnTo>
                  <a:lnTo>
                    <a:pt x="31" y="147"/>
                  </a:lnTo>
                  <a:lnTo>
                    <a:pt x="32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0" y="138"/>
                  </a:lnTo>
                  <a:lnTo>
                    <a:pt x="30" y="134"/>
                  </a:lnTo>
                  <a:lnTo>
                    <a:pt x="30" y="133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9" y="122"/>
                  </a:lnTo>
                  <a:lnTo>
                    <a:pt x="41" y="120"/>
                  </a:lnTo>
                  <a:lnTo>
                    <a:pt x="42" y="117"/>
                  </a:lnTo>
                  <a:lnTo>
                    <a:pt x="43" y="116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4" y="111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0" y="110"/>
                  </a:lnTo>
                  <a:lnTo>
                    <a:pt x="54" y="109"/>
                  </a:lnTo>
                  <a:lnTo>
                    <a:pt x="57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8" y="103"/>
                  </a:lnTo>
                  <a:lnTo>
                    <a:pt x="61" y="104"/>
                  </a:lnTo>
                  <a:lnTo>
                    <a:pt x="61" y="107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7" y="102"/>
                  </a:lnTo>
                  <a:lnTo>
                    <a:pt x="69" y="101"/>
                  </a:lnTo>
                  <a:lnTo>
                    <a:pt x="70" y="99"/>
                  </a:lnTo>
                  <a:lnTo>
                    <a:pt x="71" y="101"/>
                  </a:lnTo>
                  <a:lnTo>
                    <a:pt x="70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4" y="99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6" y="96"/>
                  </a:lnTo>
                  <a:lnTo>
                    <a:pt x="85" y="103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104" y="97"/>
                  </a:lnTo>
                  <a:lnTo>
                    <a:pt x="111" y="97"/>
                  </a:lnTo>
                  <a:lnTo>
                    <a:pt x="115" y="96"/>
                  </a:lnTo>
                  <a:lnTo>
                    <a:pt x="117" y="94"/>
                  </a:lnTo>
                  <a:lnTo>
                    <a:pt x="119" y="94"/>
                  </a:lnTo>
                  <a:lnTo>
                    <a:pt x="120" y="95"/>
                  </a:lnTo>
                  <a:lnTo>
                    <a:pt x="122" y="96"/>
                  </a:lnTo>
                  <a:lnTo>
                    <a:pt x="123" y="95"/>
                  </a:lnTo>
                  <a:lnTo>
                    <a:pt x="124" y="94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29" y="92"/>
                  </a:lnTo>
                  <a:lnTo>
                    <a:pt x="132" y="92"/>
                  </a:lnTo>
                  <a:lnTo>
                    <a:pt x="136" y="96"/>
                  </a:lnTo>
                  <a:lnTo>
                    <a:pt x="129" y="97"/>
                  </a:lnTo>
                  <a:lnTo>
                    <a:pt x="126" y="96"/>
                  </a:lnTo>
                  <a:lnTo>
                    <a:pt x="123" y="97"/>
                  </a:lnTo>
                  <a:lnTo>
                    <a:pt x="120" y="98"/>
                  </a:lnTo>
                  <a:lnTo>
                    <a:pt x="119" y="101"/>
                  </a:lnTo>
                  <a:lnTo>
                    <a:pt x="117" y="103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09"/>
                  </a:lnTo>
                  <a:lnTo>
                    <a:pt x="111" y="108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1" y="105"/>
                  </a:lnTo>
                  <a:lnTo>
                    <a:pt x="111" y="104"/>
                  </a:lnTo>
                  <a:lnTo>
                    <a:pt x="103" y="101"/>
                  </a:lnTo>
                  <a:lnTo>
                    <a:pt x="101" y="101"/>
                  </a:lnTo>
                  <a:lnTo>
                    <a:pt x="90" y="104"/>
                  </a:lnTo>
                  <a:lnTo>
                    <a:pt x="90" y="105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08"/>
                  </a:lnTo>
                  <a:lnTo>
                    <a:pt x="84" y="110"/>
                  </a:lnTo>
                  <a:lnTo>
                    <a:pt x="83" y="112"/>
                  </a:lnTo>
                  <a:lnTo>
                    <a:pt x="82" y="116"/>
                  </a:lnTo>
                  <a:lnTo>
                    <a:pt x="80" y="120"/>
                  </a:lnTo>
                  <a:lnTo>
                    <a:pt x="82" y="121"/>
                  </a:lnTo>
                  <a:lnTo>
                    <a:pt x="83" y="122"/>
                  </a:lnTo>
                  <a:lnTo>
                    <a:pt x="84" y="123"/>
                  </a:lnTo>
                  <a:lnTo>
                    <a:pt x="84" y="124"/>
                  </a:lnTo>
                  <a:lnTo>
                    <a:pt x="83" y="125"/>
                  </a:lnTo>
                  <a:lnTo>
                    <a:pt x="82" y="128"/>
                  </a:lnTo>
                  <a:lnTo>
                    <a:pt x="81" y="129"/>
                  </a:lnTo>
                  <a:lnTo>
                    <a:pt x="81" y="130"/>
                  </a:lnTo>
                  <a:lnTo>
                    <a:pt x="82" y="133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3" y="136"/>
                  </a:lnTo>
                  <a:lnTo>
                    <a:pt x="84" y="137"/>
                  </a:lnTo>
                  <a:lnTo>
                    <a:pt x="87" y="138"/>
                  </a:lnTo>
                  <a:lnTo>
                    <a:pt x="85" y="141"/>
                  </a:lnTo>
                  <a:lnTo>
                    <a:pt x="85" y="143"/>
                  </a:lnTo>
                  <a:lnTo>
                    <a:pt x="82" y="146"/>
                  </a:lnTo>
                  <a:lnTo>
                    <a:pt x="81" y="147"/>
                  </a:lnTo>
                  <a:lnTo>
                    <a:pt x="81" y="149"/>
                  </a:lnTo>
                  <a:lnTo>
                    <a:pt x="83" y="149"/>
                  </a:lnTo>
                  <a:lnTo>
                    <a:pt x="84" y="148"/>
                  </a:lnTo>
                  <a:lnTo>
                    <a:pt x="85" y="147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7"/>
                  </a:lnTo>
                  <a:lnTo>
                    <a:pt x="93" y="150"/>
                  </a:lnTo>
                  <a:lnTo>
                    <a:pt x="93" y="153"/>
                  </a:lnTo>
                  <a:lnTo>
                    <a:pt x="91" y="157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3" y="164"/>
                  </a:lnTo>
                  <a:lnTo>
                    <a:pt x="95" y="162"/>
                  </a:lnTo>
                  <a:lnTo>
                    <a:pt x="96" y="163"/>
                  </a:lnTo>
                  <a:lnTo>
                    <a:pt x="96" y="166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3" y="168"/>
                  </a:lnTo>
                  <a:lnTo>
                    <a:pt x="91" y="168"/>
                  </a:lnTo>
                  <a:lnTo>
                    <a:pt x="91" y="167"/>
                  </a:lnTo>
                  <a:lnTo>
                    <a:pt x="89" y="166"/>
                  </a:lnTo>
                  <a:lnTo>
                    <a:pt x="89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8" y="160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89" y="154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1" y="154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6" y="157"/>
                  </a:lnTo>
                  <a:lnTo>
                    <a:pt x="75" y="162"/>
                  </a:lnTo>
                  <a:lnTo>
                    <a:pt x="74" y="163"/>
                  </a:lnTo>
                  <a:lnTo>
                    <a:pt x="72" y="163"/>
                  </a:lnTo>
                  <a:lnTo>
                    <a:pt x="72" y="162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2" y="154"/>
                  </a:lnTo>
                  <a:lnTo>
                    <a:pt x="74" y="15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8" y="146"/>
                  </a:lnTo>
                  <a:lnTo>
                    <a:pt x="81" y="144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78" y="138"/>
                  </a:lnTo>
                  <a:lnTo>
                    <a:pt x="77" y="136"/>
                  </a:lnTo>
                  <a:lnTo>
                    <a:pt x="76" y="134"/>
                  </a:lnTo>
                  <a:lnTo>
                    <a:pt x="76" y="131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1" y="131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7" y="130"/>
                  </a:lnTo>
                  <a:lnTo>
                    <a:pt x="65" y="131"/>
                  </a:lnTo>
                  <a:lnTo>
                    <a:pt x="62" y="135"/>
                  </a:lnTo>
                  <a:lnTo>
                    <a:pt x="59" y="136"/>
                  </a:lnTo>
                  <a:lnTo>
                    <a:pt x="58" y="137"/>
                  </a:lnTo>
                  <a:lnTo>
                    <a:pt x="57" y="140"/>
                  </a:lnTo>
                  <a:lnTo>
                    <a:pt x="56" y="142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2" y="144"/>
                  </a:lnTo>
                  <a:lnTo>
                    <a:pt x="58" y="144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49" y="154"/>
                  </a:lnTo>
                  <a:lnTo>
                    <a:pt x="45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6" y="161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0" y="163"/>
                  </a:lnTo>
                  <a:lnTo>
                    <a:pt x="50" y="164"/>
                  </a:lnTo>
                  <a:lnTo>
                    <a:pt x="49" y="166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9" y="172"/>
                  </a:lnTo>
                  <a:lnTo>
                    <a:pt x="49" y="173"/>
                  </a:lnTo>
                  <a:lnTo>
                    <a:pt x="49" y="174"/>
                  </a:lnTo>
                  <a:lnTo>
                    <a:pt x="48" y="175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5"/>
                  </a:lnTo>
                  <a:lnTo>
                    <a:pt x="41" y="174"/>
                  </a:lnTo>
                  <a:lnTo>
                    <a:pt x="39" y="173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8" y="168"/>
                  </a:lnTo>
                  <a:lnTo>
                    <a:pt x="36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2" y="167"/>
                  </a:lnTo>
                  <a:lnTo>
                    <a:pt x="29" y="163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7" y="164"/>
                  </a:lnTo>
                  <a:lnTo>
                    <a:pt x="16" y="166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4"/>
                  </a:lnTo>
                  <a:lnTo>
                    <a:pt x="10" y="154"/>
                  </a:lnTo>
                  <a:lnTo>
                    <a:pt x="9" y="153"/>
                  </a:lnTo>
                  <a:lnTo>
                    <a:pt x="9" y="151"/>
                  </a:lnTo>
                  <a:lnTo>
                    <a:pt x="10" y="150"/>
                  </a:lnTo>
                  <a:lnTo>
                    <a:pt x="11" y="147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7" y="149"/>
                  </a:lnTo>
                  <a:lnTo>
                    <a:pt x="4" y="161"/>
                  </a:lnTo>
                  <a:lnTo>
                    <a:pt x="3" y="163"/>
                  </a:lnTo>
                  <a:lnTo>
                    <a:pt x="3" y="166"/>
                  </a:lnTo>
                  <a:lnTo>
                    <a:pt x="4" y="212"/>
                  </a:lnTo>
                  <a:lnTo>
                    <a:pt x="4" y="215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2" y="235"/>
                  </a:lnTo>
                  <a:lnTo>
                    <a:pt x="2" y="238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4" y="240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26"/>
                  </a:lnTo>
                  <a:lnTo>
                    <a:pt x="5" y="225"/>
                  </a:lnTo>
                  <a:lnTo>
                    <a:pt x="6" y="225"/>
                  </a:lnTo>
                  <a:lnTo>
                    <a:pt x="12" y="228"/>
                  </a:lnTo>
                  <a:lnTo>
                    <a:pt x="16" y="229"/>
                  </a:lnTo>
                  <a:lnTo>
                    <a:pt x="16" y="233"/>
                  </a:lnTo>
                  <a:lnTo>
                    <a:pt x="17" y="237"/>
                  </a:lnTo>
                  <a:lnTo>
                    <a:pt x="17" y="241"/>
                  </a:lnTo>
                  <a:lnTo>
                    <a:pt x="19" y="245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3" y="252"/>
                  </a:lnTo>
                  <a:lnTo>
                    <a:pt x="22" y="254"/>
                  </a:lnTo>
                  <a:lnTo>
                    <a:pt x="19" y="257"/>
                  </a:lnTo>
                  <a:lnTo>
                    <a:pt x="16" y="260"/>
                  </a:lnTo>
                  <a:lnTo>
                    <a:pt x="16" y="260"/>
                  </a:lnTo>
                  <a:lnTo>
                    <a:pt x="12" y="264"/>
                  </a:lnTo>
                  <a:lnTo>
                    <a:pt x="9" y="264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7" y="253"/>
                  </a:lnTo>
                  <a:lnTo>
                    <a:pt x="5" y="242"/>
                  </a:lnTo>
                  <a:lnTo>
                    <a:pt x="4" y="241"/>
                  </a:lnTo>
                  <a:lnTo>
                    <a:pt x="4" y="240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7" y="270"/>
                  </a:lnTo>
                  <a:lnTo>
                    <a:pt x="7" y="276"/>
                  </a:lnTo>
                  <a:lnTo>
                    <a:pt x="6" y="281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9"/>
                  </a:lnTo>
                  <a:lnTo>
                    <a:pt x="2" y="300"/>
                  </a:lnTo>
                  <a:lnTo>
                    <a:pt x="6" y="302"/>
                  </a:lnTo>
                  <a:lnTo>
                    <a:pt x="9" y="303"/>
                  </a:lnTo>
                  <a:lnTo>
                    <a:pt x="17" y="310"/>
                  </a:lnTo>
                  <a:lnTo>
                    <a:pt x="17" y="307"/>
                  </a:lnTo>
                  <a:lnTo>
                    <a:pt x="16" y="305"/>
                  </a:lnTo>
                  <a:lnTo>
                    <a:pt x="15" y="304"/>
                  </a:lnTo>
                  <a:lnTo>
                    <a:pt x="12" y="304"/>
                  </a:lnTo>
                  <a:lnTo>
                    <a:pt x="13" y="302"/>
                  </a:lnTo>
                  <a:lnTo>
                    <a:pt x="15" y="302"/>
                  </a:lnTo>
                  <a:lnTo>
                    <a:pt x="12" y="299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5" y="294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23" y="307"/>
                  </a:lnTo>
                  <a:lnTo>
                    <a:pt x="26" y="311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8" y="312"/>
                  </a:lnTo>
                  <a:lnTo>
                    <a:pt x="41" y="315"/>
                  </a:lnTo>
                  <a:lnTo>
                    <a:pt x="42" y="317"/>
                  </a:lnTo>
                  <a:lnTo>
                    <a:pt x="42" y="319"/>
                  </a:lnTo>
                  <a:lnTo>
                    <a:pt x="43" y="325"/>
                  </a:lnTo>
                  <a:lnTo>
                    <a:pt x="43" y="329"/>
                  </a:lnTo>
                  <a:lnTo>
                    <a:pt x="43" y="330"/>
                  </a:lnTo>
                  <a:lnTo>
                    <a:pt x="43" y="331"/>
                  </a:lnTo>
                  <a:lnTo>
                    <a:pt x="43" y="333"/>
                  </a:lnTo>
                  <a:lnTo>
                    <a:pt x="43" y="335"/>
                  </a:lnTo>
                  <a:lnTo>
                    <a:pt x="43" y="341"/>
                  </a:lnTo>
                  <a:lnTo>
                    <a:pt x="44" y="346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4" y="354"/>
                  </a:lnTo>
                  <a:lnTo>
                    <a:pt x="44" y="357"/>
                  </a:lnTo>
                  <a:lnTo>
                    <a:pt x="43" y="361"/>
                  </a:lnTo>
                  <a:lnTo>
                    <a:pt x="42" y="364"/>
                  </a:lnTo>
                  <a:lnTo>
                    <a:pt x="42" y="369"/>
                  </a:lnTo>
                  <a:lnTo>
                    <a:pt x="43" y="371"/>
                  </a:lnTo>
                  <a:lnTo>
                    <a:pt x="44" y="375"/>
                  </a:lnTo>
                  <a:lnTo>
                    <a:pt x="44" y="378"/>
                  </a:lnTo>
                  <a:lnTo>
                    <a:pt x="43" y="381"/>
                  </a:lnTo>
                  <a:lnTo>
                    <a:pt x="44" y="382"/>
                  </a:lnTo>
                  <a:lnTo>
                    <a:pt x="43" y="384"/>
                  </a:lnTo>
                  <a:lnTo>
                    <a:pt x="45" y="385"/>
                  </a:lnTo>
                  <a:lnTo>
                    <a:pt x="48" y="385"/>
                  </a:lnTo>
                  <a:close/>
                  <a:moveTo>
                    <a:pt x="142" y="92"/>
                  </a:moveTo>
                  <a:lnTo>
                    <a:pt x="145" y="92"/>
                  </a:lnTo>
                  <a:lnTo>
                    <a:pt x="147" y="95"/>
                  </a:lnTo>
                  <a:lnTo>
                    <a:pt x="150" y="96"/>
                  </a:lnTo>
                  <a:lnTo>
                    <a:pt x="155" y="101"/>
                  </a:lnTo>
                  <a:lnTo>
                    <a:pt x="160" y="105"/>
                  </a:lnTo>
                  <a:lnTo>
                    <a:pt x="159" y="105"/>
                  </a:lnTo>
                  <a:lnTo>
                    <a:pt x="158" y="105"/>
                  </a:lnTo>
                  <a:lnTo>
                    <a:pt x="155" y="102"/>
                  </a:lnTo>
                  <a:lnTo>
                    <a:pt x="152" y="101"/>
                  </a:lnTo>
                  <a:lnTo>
                    <a:pt x="145" y="94"/>
                  </a:lnTo>
                  <a:lnTo>
                    <a:pt x="143" y="94"/>
                  </a:lnTo>
                  <a:lnTo>
                    <a:pt x="141" y="94"/>
                  </a:lnTo>
                  <a:lnTo>
                    <a:pt x="142" y="9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82">
              <a:extLst>
                <a:ext uri="{FF2B5EF4-FFF2-40B4-BE49-F238E27FC236}">
                  <a16:creationId xmlns:a16="http://schemas.microsoft.com/office/drawing/2014/main" id="{872EC5EB-5BB8-C624-2C8E-FBB9BFDE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801" y="1903413"/>
              <a:ext cx="442913" cy="523875"/>
            </a:xfrm>
            <a:custGeom>
              <a:avLst/>
              <a:gdLst>
                <a:gd name="T0" fmla="*/ 70 w 279"/>
                <a:gd name="T1" fmla="*/ 251 h 330"/>
                <a:gd name="T2" fmla="*/ 81 w 279"/>
                <a:gd name="T3" fmla="*/ 246 h 330"/>
                <a:gd name="T4" fmla="*/ 96 w 279"/>
                <a:gd name="T5" fmla="*/ 243 h 330"/>
                <a:gd name="T6" fmla="*/ 103 w 279"/>
                <a:gd name="T7" fmla="*/ 251 h 330"/>
                <a:gd name="T8" fmla="*/ 114 w 279"/>
                <a:gd name="T9" fmla="*/ 249 h 330"/>
                <a:gd name="T10" fmla="*/ 121 w 279"/>
                <a:gd name="T11" fmla="*/ 252 h 330"/>
                <a:gd name="T12" fmla="*/ 131 w 279"/>
                <a:gd name="T13" fmla="*/ 264 h 330"/>
                <a:gd name="T14" fmla="*/ 151 w 279"/>
                <a:gd name="T15" fmla="*/ 266 h 330"/>
                <a:gd name="T16" fmla="*/ 164 w 279"/>
                <a:gd name="T17" fmla="*/ 279 h 330"/>
                <a:gd name="T18" fmla="*/ 179 w 279"/>
                <a:gd name="T19" fmla="*/ 284 h 330"/>
                <a:gd name="T20" fmla="*/ 175 w 279"/>
                <a:gd name="T21" fmla="*/ 295 h 330"/>
                <a:gd name="T22" fmla="*/ 173 w 279"/>
                <a:gd name="T23" fmla="*/ 305 h 330"/>
                <a:gd name="T24" fmla="*/ 164 w 279"/>
                <a:gd name="T25" fmla="*/ 323 h 330"/>
                <a:gd name="T26" fmla="*/ 172 w 279"/>
                <a:gd name="T27" fmla="*/ 327 h 330"/>
                <a:gd name="T28" fmla="*/ 190 w 279"/>
                <a:gd name="T29" fmla="*/ 328 h 330"/>
                <a:gd name="T30" fmla="*/ 192 w 279"/>
                <a:gd name="T31" fmla="*/ 319 h 330"/>
                <a:gd name="T32" fmla="*/ 195 w 279"/>
                <a:gd name="T33" fmla="*/ 311 h 330"/>
                <a:gd name="T34" fmla="*/ 188 w 279"/>
                <a:gd name="T35" fmla="*/ 304 h 330"/>
                <a:gd name="T36" fmla="*/ 182 w 279"/>
                <a:gd name="T37" fmla="*/ 295 h 330"/>
                <a:gd name="T38" fmla="*/ 200 w 279"/>
                <a:gd name="T39" fmla="*/ 284 h 330"/>
                <a:gd name="T40" fmla="*/ 194 w 279"/>
                <a:gd name="T41" fmla="*/ 275 h 330"/>
                <a:gd name="T42" fmla="*/ 206 w 279"/>
                <a:gd name="T43" fmla="*/ 256 h 330"/>
                <a:gd name="T44" fmla="*/ 196 w 279"/>
                <a:gd name="T45" fmla="*/ 230 h 330"/>
                <a:gd name="T46" fmla="*/ 189 w 279"/>
                <a:gd name="T47" fmla="*/ 213 h 330"/>
                <a:gd name="T48" fmla="*/ 190 w 279"/>
                <a:gd name="T49" fmla="*/ 201 h 330"/>
                <a:gd name="T50" fmla="*/ 198 w 279"/>
                <a:gd name="T51" fmla="*/ 195 h 330"/>
                <a:gd name="T52" fmla="*/ 212 w 279"/>
                <a:gd name="T53" fmla="*/ 199 h 330"/>
                <a:gd name="T54" fmla="*/ 226 w 279"/>
                <a:gd name="T55" fmla="*/ 199 h 330"/>
                <a:gd name="T56" fmla="*/ 251 w 279"/>
                <a:gd name="T57" fmla="*/ 184 h 330"/>
                <a:gd name="T58" fmla="*/ 242 w 279"/>
                <a:gd name="T59" fmla="*/ 173 h 330"/>
                <a:gd name="T60" fmla="*/ 254 w 279"/>
                <a:gd name="T61" fmla="*/ 162 h 330"/>
                <a:gd name="T62" fmla="*/ 266 w 279"/>
                <a:gd name="T63" fmla="*/ 146 h 330"/>
                <a:gd name="T64" fmla="*/ 258 w 279"/>
                <a:gd name="T65" fmla="*/ 128 h 330"/>
                <a:gd name="T66" fmla="*/ 241 w 279"/>
                <a:gd name="T67" fmla="*/ 115 h 330"/>
                <a:gd name="T68" fmla="*/ 246 w 279"/>
                <a:gd name="T69" fmla="*/ 103 h 330"/>
                <a:gd name="T70" fmla="*/ 270 w 279"/>
                <a:gd name="T71" fmla="*/ 84 h 330"/>
                <a:gd name="T72" fmla="*/ 278 w 279"/>
                <a:gd name="T73" fmla="*/ 43 h 330"/>
                <a:gd name="T74" fmla="*/ 278 w 279"/>
                <a:gd name="T75" fmla="*/ 28 h 330"/>
                <a:gd name="T76" fmla="*/ 267 w 279"/>
                <a:gd name="T77" fmla="*/ 19 h 330"/>
                <a:gd name="T78" fmla="*/ 252 w 279"/>
                <a:gd name="T79" fmla="*/ 3 h 330"/>
                <a:gd name="T80" fmla="*/ 196 w 279"/>
                <a:gd name="T81" fmla="*/ 7 h 330"/>
                <a:gd name="T82" fmla="*/ 159 w 279"/>
                <a:gd name="T83" fmla="*/ 22 h 330"/>
                <a:gd name="T84" fmla="*/ 142 w 279"/>
                <a:gd name="T85" fmla="*/ 46 h 330"/>
                <a:gd name="T86" fmla="*/ 109 w 279"/>
                <a:gd name="T87" fmla="*/ 69 h 330"/>
                <a:gd name="T88" fmla="*/ 96 w 279"/>
                <a:gd name="T89" fmla="*/ 68 h 330"/>
                <a:gd name="T90" fmla="*/ 84 w 279"/>
                <a:gd name="T91" fmla="*/ 123 h 330"/>
                <a:gd name="T92" fmla="*/ 43 w 279"/>
                <a:gd name="T93" fmla="*/ 181 h 330"/>
                <a:gd name="T94" fmla="*/ 48 w 279"/>
                <a:gd name="T95" fmla="*/ 199 h 330"/>
                <a:gd name="T96" fmla="*/ 33 w 279"/>
                <a:gd name="T97" fmla="*/ 201 h 330"/>
                <a:gd name="T98" fmla="*/ 44 w 279"/>
                <a:gd name="T99" fmla="*/ 207 h 330"/>
                <a:gd name="T100" fmla="*/ 50 w 279"/>
                <a:gd name="T101" fmla="*/ 220 h 330"/>
                <a:gd name="T102" fmla="*/ 56 w 279"/>
                <a:gd name="T103" fmla="*/ 227 h 330"/>
                <a:gd name="T104" fmla="*/ 49 w 279"/>
                <a:gd name="T105" fmla="*/ 237 h 330"/>
                <a:gd name="T106" fmla="*/ 64 w 279"/>
                <a:gd name="T107" fmla="*/ 244 h 330"/>
                <a:gd name="T108" fmla="*/ 48 w 279"/>
                <a:gd name="T109" fmla="*/ 241 h 330"/>
                <a:gd name="T110" fmla="*/ 32 w 279"/>
                <a:gd name="T111" fmla="*/ 230 h 330"/>
                <a:gd name="T112" fmla="*/ 4 w 279"/>
                <a:gd name="T113" fmla="*/ 240 h 330"/>
                <a:gd name="T114" fmla="*/ 22 w 279"/>
                <a:gd name="T115" fmla="*/ 249 h 330"/>
                <a:gd name="T116" fmla="*/ 37 w 279"/>
                <a:gd name="T117" fmla="*/ 246 h 330"/>
                <a:gd name="T118" fmla="*/ 58 w 279"/>
                <a:gd name="T119" fmla="*/ 2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30">
                  <a:moveTo>
                    <a:pt x="65" y="258"/>
                  </a:moveTo>
                  <a:lnTo>
                    <a:pt x="68" y="259"/>
                  </a:lnTo>
                  <a:lnTo>
                    <a:pt x="71" y="259"/>
                  </a:lnTo>
                  <a:lnTo>
                    <a:pt x="72" y="258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70" y="252"/>
                  </a:lnTo>
                  <a:lnTo>
                    <a:pt x="70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0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6"/>
                  </a:lnTo>
                  <a:lnTo>
                    <a:pt x="79" y="249"/>
                  </a:lnTo>
                  <a:lnTo>
                    <a:pt x="79" y="250"/>
                  </a:lnTo>
                  <a:lnTo>
                    <a:pt x="82" y="251"/>
                  </a:lnTo>
                  <a:lnTo>
                    <a:pt x="84" y="250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89" y="250"/>
                  </a:lnTo>
                  <a:lnTo>
                    <a:pt x="90" y="250"/>
                  </a:lnTo>
                  <a:lnTo>
                    <a:pt x="96" y="243"/>
                  </a:lnTo>
                  <a:lnTo>
                    <a:pt x="98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3" y="243"/>
                  </a:lnTo>
                  <a:lnTo>
                    <a:pt x="103" y="244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3" y="251"/>
                  </a:lnTo>
                  <a:lnTo>
                    <a:pt x="100" y="250"/>
                  </a:lnTo>
                  <a:lnTo>
                    <a:pt x="98" y="251"/>
                  </a:lnTo>
                  <a:lnTo>
                    <a:pt x="101" y="252"/>
                  </a:lnTo>
                  <a:lnTo>
                    <a:pt x="105" y="252"/>
                  </a:lnTo>
                  <a:lnTo>
                    <a:pt x="107" y="252"/>
                  </a:lnTo>
                  <a:lnTo>
                    <a:pt x="109" y="254"/>
                  </a:lnTo>
                  <a:lnTo>
                    <a:pt x="110" y="253"/>
                  </a:lnTo>
                  <a:lnTo>
                    <a:pt x="112" y="251"/>
                  </a:lnTo>
                  <a:lnTo>
                    <a:pt x="114" y="249"/>
                  </a:lnTo>
                  <a:lnTo>
                    <a:pt x="115" y="247"/>
                  </a:lnTo>
                  <a:lnTo>
                    <a:pt x="116" y="245"/>
                  </a:lnTo>
                  <a:lnTo>
                    <a:pt x="116" y="244"/>
                  </a:lnTo>
                  <a:lnTo>
                    <a:pt x="117" y="244"/>
                  </a:lnTo>
                  <a:lnTo>
                    <a:pt x="118" y="244"/>
                  </a:lnTo>
                  <a:lnTo>
                    <a:pt x="121" y="245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1" y="252"/>
                  </a:lnTo>
                  <a:lnTo>
                    <a:pt x="121" y="254"/>
                  </a:lnTo>
                  <a:lnTo>
                    <a:pt x="121" y="256"/>
                  </a:lnTo>
                  <a:lnTo>
                    <a:pt x="124" y="259"/>
                  </a:lnTo>
                  <a:lnTo>
                    <a:pt x="124" y="260"/>
                  </a:lnTo>
                  <a:lnTo>
                    <a:pt x="125" y="263"/>
                  </a:lnTo>
                  <a:lnTo>
                    <a:pt x="125" y="264"/>
                  </a:lnTo>
                  <a:lnTo>
                    <a:pt x="127" y="264"/>
                  </a:lnTo>
                  <a:lnTo>
                    <a:pt x="130" y="264"/>
                  </a:lnTo>
                  <a:lnTo>
                    <a:pt x="131" y="264"/>
                  </a:lnTo>
                  <a:lnTo>
                    <a:pt x="133" y="266"/>
                  </a:lnTo>
                  <a:lnTo>
                    <a:pt x="133" y="270"/>
                  </a:lnTo>
                  <a:lnTo>
                    <a:pt x="134" y="270"/>
                  </a:lnTo>
                  <a:lnTo>
                    <a:pt x="135" y="270"/>
                  </a:lnTo>
                  <a:lnTo>
                    <a:pt x="136" y="269"/>
                  </a:lnTo>
                  <a:lnTo>
                    <a:pt x="144" y="270"/>
                  </a:lnTo>
                  <a:lnTo>
                    <a:pt x="147" y="269"/>
                  </a:lnTo>
                  <a:lnTo>
                    <a:pt x="149" y="266"/>
                  </a:lnTo>
                  <a:lnTo>
                    <a:pt x="151" y="266"/>
                  </a:lnTo>
                  <a:lnTo>
                    <a:pt x="153" y="266"/>
                  </a:lnTo>
                  <a:lnTo>
                    <a:pt x="155" y="267"/>
                  </a:lnTo>
                  <a:lnTo>
                    <a:pt x="156" y="269"/>
                  </a:lnTo>
                  <a:lnTo>
                    <a:pt x="156" y="271"/>
                  </a:lnTo>
                  <a:lnTo>
                    <a:pt x="157" y="275"/>
                  </a:lnTo>
                  <a:lnTo>
                    <a:pt x="159" y="276"/>
                  </a:lnTo>
                  <a:lnTo>
                    <a:pt x="163" y="277"/>
                  </a:lnTo>
                  <a:lnTo>
                    <a:pt x="164" y="278"/>
                  </a:lnTo>
                  <a:lnTo>
                    <a:pt x="164" y="279"/>
                  </a:lnTo>
                  <a:lnTo>
                    <a:pt x="166" y="279"/>
                  </a:lnTo>
                  <a:lnTo>
                    <a:pt x="169" y="278"/>
                  </a:lnTo>
                  <a:lnTo>
                    <a:pt x="170" y="278"/>
                  </a:lnTo>
                  <a:lnTo>
                    <a:pt x="172" y="279"/>
                  </a:lnTo>
                  <a:lnTo>
                    <a:pt x="173" y="282"/>
                  </a:lnTo>
                  <a:lnTo>
                    <a:pt x="174" y="283"/>
                  </a:lnTo>
                  <a:lnTo>
                    <a:pt x="176" y="282"/>
                  </a:lnTo>
                  <a:lnTo>
                    <a:pt x="177" y="282"/>
                  </a:lnTo>
                  <a:lnTo>
                    <a:pt x="179" y="284"/>
                  </a:lnTo>
                  <a:lnTo>
                    <a:pt x="177" y="285"/>
                  </a:lnTo>
                  <a:lnTo>
                    <a:pt x="177" y="286"/>
                  </a:lnTo>
                  <a:lnTo>
                    <a:pt x="179" y="289"/>
                  </a:lnTo>
                  <a:lnTo>
                    <a:pt x="177" y="289"/>
                  </a:lnTo>
                  <a:lnTo>
                    <a:pt x="176" y="290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4" y="293"/>
                  </a:lnTo>
                  <a:lnTo>
                    <a:pt x="173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4" y="297"/>
                  </a:lnTo>
                  <a:lnTo>
                    <a:pt x="173" y="301"/>
                  </a:lnTo>
                  <a:lnTo>
                    <a:pt x="169" y="305"/>
                  </a:lnTo>
                  <a:lnTo>
                    <a:pt x="172" y="304"/>
                  </a:lnTo>
                  <a:lnTo>
                    <a:pt x="173" y="305"/>
                  </a:lnTo>
                  <a:lnTo>
                    <a:pt x="172" y="306"/>
                  </a:lnTo>
                  <a:lnTo>
                    <a:pt x="170" y="310"/>
                  </a:lnTo>
                  <a:lnTo>
                    <a:pt x="169" y="311"/>
                  </a:lnTo>
                  <a:lnTo>
                    <a:pt x="168" y="311"/>
                  </a:lnTo>
                  <a:lnTo>
                    <a:pt x="167" y="312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4" y="323"/>
                  </a:lnTo>
                  <a:lnTo>
                    <a:pt x="164" y="323"/>
                  </a:lnTo>
                  <a:lnTo>
                    <a:pt x="167" y="32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9"/>
                  </a:lnTo>
                  <a:lnTo>
                    <a:pt x="168" y="329"/>
                  </a:lnTo>
                  <a:lnTo>
                    <a:pt x="169" y="329"/>
                  </a:lnTo>
                  <a:lnTo>
                    <a:pt x="170" y="329"/>
                  </a:lnTo>
                  <a:lnTo>
                    <a:pt x="172" y="328"/>
                  </a:lnTo>
                  <a:lnTo>
                    <a:pt x="172" y="327"/>
                  </a:lnTo>
                  <a:lnTo>
                    <a:pt x="173" y="327"/>
                  </a:lnTo>
                  <a:lnTo>
                    <a:pt x="174" y="329"/>
                  </a:lnTo>
                  <a:lnTo>
                    <a:pt x="175" y="329"/>
                  </a:lnTo>
                  <a:lnTo>
                    <a:pt x="182" y="329"/>
                  </a:lnTo>
                  <a:lnTo>
                    <a:pt x="182" y="330"/>
                  </a:lnTo>
                  <a:lnTo>
                    <a:pt x="183" y="330"/>
                  </a:lnTo>
                  <a:lnTo>
                    <a:pt x="189" y="330"/>
                  </a:lnTo>
                  <a:lnTo>
                    <a:pt x="190" y="330"/>
                  </a:lnTo>
                  <a:lnTo>
                    <a:pt x="190" y="328"/>
                  </a:lnTo>
                  <a:lnTo>
                    <a:pt x="189" y="327"/>
                  </a:lnTo>
                  <a:lnTo>
                    <a:pt x="189" y="325"/>
                  </a:lnTo>
                  <a:lnTo>
                    <a:pt x="188" y="324"/>
                  </a:lnTo>
                  <a:lnTo>
                    <a:pt x="189" y="324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2" y="322"/>
                  </a:lnTo>
                  <a:lnTo>
                    <a:pt x="192" y="321"/>
                  </a:lnTo>
                  <a:lnTo>
                    <a:pt x="192" y="319"/>
                  </a:lnTo>
                  <a:lnTo>
                    <a:pt x="193" y="319"/>
                  </a:lnTo>
                  <a:lnTo>
                    <a:pt x="194" y="319"/>
                  </a:lnTo>
                  <a:lnTo>
                    <a:pt x="194" y="318"/>
                  </a:lnTo>
                  <a:lnTo>
                    <a:pt x="195" y="317"/>
                  </a:lnTo>
                  <a:lnTo>
                    <a:pt x="195" y="316"/>
                  </a:lnTo>
                  <a:lnTo>
                    <a:pt x="194" y="314"/>
                  </a:lnTo>
                  <a:lnTo>
                    <a:pt x="194" y="312"/>
                  </a:lnTo>
                  <a:lnTo>
                    <a:pt x="195" y="312"/>
                  </a:lnTo>
                  <a:lnTo>
                    <a:pt x="195" y="311"/>
                  </a:lnTo>
                  <a:lnTo>
                    <a:pt x="193" y="311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2" y="304"/>
                  </a:lnTo>
                  <a:lnTo>
                    <a:pt x="192" y="303"/>
                  </a:lnTo>
                  <a:lnTo>
                    <a:pt x="188" y="304"/>
                  </a:lnTo>
                  <a:lnTo>
                    <a:pt x="187" y="303"/>
                  </a:lnTo>
                  <a:lnTo>
                    <a:pt x="186" y="303"/>
                  </a:lnTo>
                  <a:lnTo>
                    <a:pt x="185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2"/>
                  </a:lnTo>
                  <a:lnTo>
                    <a:pt x="180" y="298"/>
                  </a:lnTo>
                  <a:lnTo>
                    <a:pt x="180" y="295"/>
                  </a:lnTo>
                  <a:lnTo>
                    <a:pt x="182" y="295"/>
                  </a:lnTo>
                  <a:lnTo>
                    <a:pt x="183" y="295"/>
                  </a:lnTo>
                  <a:lnTo>
                    <a:pt x="183" y="296"/>
                  </a:lnTo>
                  <a:lnTo>
                    <a:pt x="185" y="297"/>
                  </a:lnTo>
                  <a:lnTo>
                    <a:pt x="186" y="296"/>
                  </a:lnTo>
                  <a:lnTo>
                    <a:pt x="187" y="295"/>
                  </a:lnTo>
                  <a:lnTo>
                    <a:pt x="189" y="293"/>
                  </a:lnTo>
                  <a:lnTo>
                    <a:pt x="189" y="292"/>
                  </a:lnTo>
                  <a:lnTo>
                    <a:pt x="195" y="286"/>
                  </a:lnTo>
                  <a:lnTo>
                    <a:pt x="200" y="284"/>
                  </a:lnTo>
                  <a:lnTo>
                    <a:pt x="201" y="283"/>
                  </a:lnTo>
                  <a:lnTo>
                    <a:pt x="200" y="280"/>
                  </a:lnTo>
                  <a:lnTo>
                    <a:pt x="201" y="279"/>
                  </a:lnTo>
                  <a:lnTo>
                    <a:pt x="202" y="279"/>
                  </a:lnTo>
                  <a:lnTo>
                    <a:pt x="200" y="278"/>
                  </a:lnTo>
                  <a:lnTo>
                    <a:pt x="196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4" y="275"/>
                  </a:lnTo>
                  <a:lnTo>
                    <a:pt x="195" y="272"/>
                  </a:lnTo>
                  <a:lnTo>
                    <a:pt x="195" y="271"/>
                  </a:lnTo>
                  <a:lnTo>
                    <a:pt x="198" y="270"/>
                  </a:lnTo>
                  <a:lnTo>
                    <a:pt x="201" y="263"/>
                  </a:lnTo>
                  <a:lnTo>
                    <a:pt x="202" y="263"/>
                  </a:lnTo>
                  <a:lnTo>
                    <a:pt x="205" y="260"/>
                  </a:lnTo>
                  <a:lnTo>
                    <a:pt x="205" y="259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4"/>
                  </a:lnTo>
                  <a:lnTo>
                    <a:pt x="205" y="253"/>
                  </a:lnTo>
                  <a:lnTo>
                    <a:pt x="205" y="251"/>
                  </a:lnTo>
                  <a:lnTo>
                    <a:pt x="206" y="249"/>
                  </a:lnTo>
                  <a:lnTo>
                    <a:pt x="206" y="245"/>
                  </a:lnTo>
                  <a:lnTo>
                    <a:pt x="206" y="244"/>
                  </a:lnTo>
                  <a:lnTo>
                    <a:pt x="205" y="239"/>
                  </a:lnTo>
                  <a:lnTo>
                    <a:pt x="202" y="237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6"/>
                  </a:lnTo>
                  <a:lnTo>
                    <a:pt x="198" y="224"/>
                  </a:lnTo>
                  <a:lnTo>
                    <a:pt x="193" y="221"/>
                  </a:lnTo>
                  <a:lnTo>
                    <a:pt x="192" y="219"/>
                  </a:lnTo>
                  <a:lnTo>
                    <a:pt x="193" y="215"/>
                  </a:lnTo>
                  <a:lnTo>
                    <a:pt x="192" y="214"/>
                  </a:lnTo>
                  <a:lnTo>
                    <a:pt x="190" y="213"/>
                  </a:lnTo>
                  <a:lnTo>
                    <a:pt x="189" y="213"/>
                  </a:lnTo>
                  <a:lnTo>
                    <a:pt x="187" y="213"/>
                  </a:lnTo>
                  <a:lnTo>
                    <a:pt x="187" y="211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6" y="204"/>
                  </a:lnTo>
                  <a:lnTo>
                    <a:pt x="187" y="202"/>
                  </a:lnTo>
                  <a:lnTo>
                    <a:pt x="190" y="201"/>
                  </a:lnTo>
                  <a:lnTo>
                    <a:pt x="192" y="201"/>
                  </a:lnTo>
                  <a:lnTo>
                    <a:pt x="193" y="200"/>
                  </a:lnTo>
                  <a:lnTo>
                    <a:pt x="193" y="199"/>
                  </a:lnTo>
                  <a:lnTo>
                    <a:pt x="196" y="199"/>
                  </a:lnTo>
                  <a:lnTo>
                    <a:pt x="199" y="199"/>
                  </a:lnTo>
                  <a:lnTo>
                    <a:pt x="201" y="200"/>
                  </a:lnTo>
                  <a:lnTo>
                    <a:pt x="202" y="200"/>
                  </a:lnTo>
                  <a:lnTo>
                    <a:pt x="201" y="198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3"/>
                  </a:lnTo>
                  <a:lnTo>
                    <a:pt x="202" y="194"/>
                  </a:lnTo>
                  <a:lnTo>
                    <a:pt x="205" y="197"/>
                  </a:lnTo>
                  <a:lnTo>
                    <a:pt x="207" y="198"/>
                  </a:lnTo>
                  <a:lnTo>
                    <a:pt x="209" y="197"/>
                  </a:lnTo>
                  <a:lnTo>
                    <a:pt x="211" y="197"/>
                  </a:lnTo>
                  <a:lnTo>
                    <a:pt x="211" y="198"/>
                  </a:lnTo>
                  <a:lnTo>
                    <a:pt x="212" y="199"/>
                  </a:lnTo>
                  <a:lnTo>
                    <a:pt x="215" y="200"/>
                  </a:lnTo>
                  <a:lnTo>
                    <a:pt x="216" y="200"/>
                  </a:lnTo>
                  <a:lnTo>
                    <a:pt x="216" y="202"/>
                  </a:lnTo>
                  <a:lnTo>
                    <a:pt x="220" y="201"/>
                  </a:lnTo>
                  <a:lnTo>
                    <a:pt x="220" y="200"/>
                  </a:lnTo>
                  <a:lnTo>
                    <a:pt x="219" y="198"/>
                  </a:lnTo>
                  <a:lnTo>
                    <a:pt x="224" y="199"/>
                  </a:lnTo>
                  <a:lnTo>
                    <a:pt x="225" y="199"/>
                  </a:lnTo>
                  <a:lnTo>
                    <a:pt x="226" y="199"/>
                  </a:lnTo>
                  <a:lnTo>
                    <a:pt x="229" y="195"/>
                  </a:lnTo>
                  <a:lnTo>
                    <a:pt x="238" y="193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8" y="189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1" y="185"/>
                  </a:lnTo>
                  <a:lnTo>
                    <a:pt x="251" y="184"/>
                  </a:lnTo>
                  <a:lnTo>
                    <a:pt x="251" y="182"/>
                  </a:lnTo>
                  <a:lnTo>
                    <a:pt x="250" y="182"/>
                  </a:lnTo>
                  <a:lnTo>
                    <a:pt x="250" y="181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1" y="176"/>
                  </a:lnTo>
                  <a:lnTo>
                    <a:pt x="241" y="175"/>
                  </a:lnTo>
                  <a:lnTo>
                    <a:pt x="241" y="174"/>
                  </a:lnTo>
                  <a:lnTo>
                    <a:pt x="242" y="173"/>
                  </a:lnTo>
                  <a:lnTo>
                    <a:pt x="244" y="173"/>
                  </a:lnTo>
                  <a:lnTo>
                    <a:pt x="245" y="172"/>
                  </a:lnTo>
                  <a:lnTo>
                    <a:pt x="245" y="171"/>
                  </a:lnTo>
                  <a:lnTo>
                    <a:pt x="246" y="169"/>
                  </a:lnTo>
                  <a:lnTo>
                    <a:pt x="247" y="168"/>
                  </a:lnTo>
                  <a:lnTo>
                    <a:pt x="248" y="167"/>
                  </a:lnTo>
                  <a:lnTo>
                    <a:pt x="252" y="167"/>
                  </a:lnTo>
                  <a:lnTo>
                    <a:pt x="253" y="166"/>
                  </a:lnTo>
                  <a:lnTo>
                    <a:pt x="254" y="162"/>
                  </a:lnTo>
                  <a:lnTo>
                    <a:pt x="257" y="161"/>
                  </a:lnTo>
                  <a:lnTo>
                    <a:pt x="260" y="160"/>
                  </a:lnTo>
                  <a:lnTo>
                    <a:pt x="261" y="158"/>
                  </a:lnTo>
                  <a:lnTo>
                    <a:pt x="263" y="155"/>
                  </a:lnTo>
                  <a:lnTo>
                    <a:pt x="264" y="154"/>
                  </a:lnTo>
                  <a:lnTo>
                    <a:pt x="267" y="153"/>
                  </a:lnTo>
                  <a:lnTo>
                    <a:pt x="267" y="152"/>
                  </a:lnTo>
                  <a:lnTo>
                    <a:pt x="266" y="148"/>
                  </a:lnTo>
                  <a:lnTo>
                    <a:pt x="266" y="146"/>
                  </a:lnTo>
                  <a:lnTo>
                    <a:pt x="267" y="145"/>
                  </a:lnTo>
                  <a:lnTo>
                    <a:pt x="268" y="141"/>
                  </a:lnTo>
                  <a:lnTo>
                    <a:pt x="268" y="136"/>
                  </a:lnTo>
                  <a:lnTo>
                    <a:pt x="268" y="133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7"/>
                  </a:lnTo>
                  <a:lnTo>
                    <a:pt x="259" y="128"/>
                  </a:lnTo>
                  <a:lnTo>
                    <a:pt x="258" y="128"/>
                  </a:lnTo>
                  <a:lnTo>
                    <a:pt x="255" y="127"/>
                  </a:lnTo>
                  <a:lnTo>
                    <a:pt x="251" y="126"/>
                  </a:lnTo>
                  <a:lnTo>
                    <a:pt x="246" y="124"/>
                  </a:lnTo>
                  <a:lnTo>
                    <a:pt x="245" y="124"/>
                  </a:lnTo>
                  <a:lnTo>
                    <a:pt x="242" y="123"/>
                  </a:lnTo>
                  <a:lnTo>
                    <a:pt x="242" y="121"/>
                  </a:lnTo>
                  <a:lnTo>
                    <a:pt x="242" y="119"/>
                  </a:lnTo>
                  <a:lnTo>
                    <a:pt x="241" y="116"/>
                  </a:lnTo>
                  <a:lnTo>
                    <a:pt x="241" y="115"/>
                  </a:lnTo>
                  <a:lnTo>
                    <a:pt x="242" y="115"/>
                  </a:lnTo>
                  <a:lnTo>
                    <a:pt x="246" y="113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4" y="108"/>
                  </a:lnTo>
                  <a:lnTo>
                    <a:pt x="244" y="107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8" y="102"/>
                  </a:lnTo>
                  <a:lnTo>
                    <a:pt x="254" y="102"/>
                  </a:lnTo>
                  <a:lnTo>
                    <a:pt x="259" y="103"/>
                  </a:lnTo>
                  <a:lnTo>
                    <a:pt x="263" y="103"/>
                  </a:lnTo>
                  <a:lnTo>
                    <a:pt x="264" y="103"/>
                  </a:lnTo>
                  <a:lnTo>
                    <a:pt x="266" y="104"/>
                  </a:lnTo>
                  <a:lnTo>
                    <a:pt x="268" y="101"/>
                  </a:lnTo>
                  <a:lnTo>
                    <a:pt x="268" y="97"/>
                  </a:lnTo>
                  <a:lnTo>
                    <a:pt x="270" y="84"/>
                  </a:lnTo>
                  <a:lnTo>
                    <a:pt x="270" y="80"/>
                  </a:lnTo>
                  <a:lnTo>
                    <a:pt x="271" y="77"/>
                  </a:lnTo>
                  <a:lnTo>
                    <a:pt x="272" y="76"/>
                  </a:lnTo>
                  <a:lnTo>
                    <a:pt x="278" y="67"/>
                  </a:lnTo>
                  <a:lnTo>
                    <a:pt x="278" y="63"/>
                  </a:lnTo>
                  <a:lnTo>
                    <a:pt x="279" y="58"/>
                  </a:lnTo>
                  <a:lnTo>
                    <a:pt x="279" y="54"/>
                  </a:lnTo>
                  <a:lnTo>
                    <a:pt x="278" y="44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8" y="41"/>
                  </a:lnTo>
                  <a:lnTo>
                    <a:pt x="278" y="39"/>
                  </a:lnTo>
                  <a:lnTo>
                    <a:pt x="279" y="38"/>
                  </a:lnTo>
                  <a:lnTo>
                    <a:pt x="279" y="36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28"/>
                  </a:lnTo>
                  <a:lnTo>
                    <a:pt x="278" y="28"/>
                  </a:lnTo>
                  <a:lnTo>
                    <a:pt x="274" y="26"/>
                  </a:lnTo>
                  <a:lnTo>
                    <a:pt x="272" y="25"/>
                  </a:lnTo>
                  <a:lnTo>
                    <a:pt x="271" y="23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0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7" y="19"/>
                  </a:lnTo>
                  <a:lnTo>
                    <a:pt x="264" y="18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8" y="13"/>
                  </a:lnTo>
                  <a:lnTo>
                    <a:pt x="255" y="4"/>
                  </a:lnTo>
                  <a:lnTo>
                    <a:pt x="253" y="3"/>
                  </a:lnTo>
                  <a:lnTo>
                    <a:pt x="252" y="3"/>
                  </a:lnTo>
                  <a:lnTo>
                    <a:pt x="246" y="0"/>
                  </a:lnTo>
                  <a:lnTo>
                    <a:pt x="227" y="4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7"/>
                  </a:lnTo>
                  <a:lnTo>
                    <a:pt x="205" y="7"/>
                  </a:lnTo>
                  <a:lnTo>
                    <a:pt x="196" y="7"/>
                  </a:lnTo>
                  <a:lnTo>
                    <a:pt x="189" y="7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80" y="12"/>
                  </a:lnTo>
                  <a:lnTo>
                    <a:pt x="167" y="17"/>
                  </a:lnTo>
                  <a:lnTo>
                    <a:pt x="164" y="19"/>
                  </a:lnTo>
                  <a:lnTo>
                    <a:pt x="162" y="19"/>
                  </a:lnTo>
                  <a:lnTo>
                    <a:pt x="161" y="20"/>
                  </a:lnTo>
                  <a:lnTo>
                    <a:pt x="159" y="22"/>
                  </a:lnTo>
                  <a:lnTo>
                    <a:pt x="157" y="24"/>
                  </a:lnTo>
                  <a:lnTo>
                    <a:pt x="156" y="25"/>
                  </a:lnTo>
                  <a:lnTo>
                    <a:pt x="154" y="26"/>
                  </a:lnTo>
                  <a:lnTo>
                    <a:pt x="153" y="28"/>
                  </a:lnTo>
                  <a:lnTo>
                    <a:pt x="149" y="31"/>
                  </a:lnTo>
                  <a:lnTo>
                    <a:pt x="148" y="35"/>
                  </a:lnTo>
                  <a:lnTo>
                    <a:pt x="146" y="43"/>
                  </a:lnTo>
                  <a:lnTo>
                    <a:pt x="144" y="45"/>
                  </a:lnTo>
                  <a:lnTo>
                    <a:pt x="142" y="46"/>
                  </a:lnTo>
                  <a:lnTo>
                    <a:pt x="138" y="48"/>
                  </a:lnTo>
                  <a:lnTo>
                    <a:pt x="137" y="49"/>
                  </a:lnTo>
                  <a:lnTo>
                    <a:pt x="136" y="50"/>
                  </a:lnTo>
                  <a:lnTo>
                    <a:pt x="122" y="64"/>
                  </a:lnTo>
                  <a:lnTo>
                    <a:pt x="118" y="65"/>
                  </a:lnTo>
                  <a:lnTo>
                    <a:pt x="116" y="67"/>
                  </a:lnTo>
                  <a:lnTo>
                    <a:pt x="114" y="67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2" y="67"/>
                  </a:lnTo>
                  <a:lnTo>
                    <a:pt x="103" y="63"/>
                  </a:lnTo>
                  <a:lnTo>
                    <a:pt x="102" y="63"/>
                  </a:lnTo>
                  <a:lnTo>
                    <a:pt x="97" y="63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5" y="70"/>
                  </a:lnTo>
                  <a:lnTo>
                    <a:pt x="95" y="75"/>
                  </a:lnTo>
                  <a:lnTo>
                    <a:pt x="91" y="83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89" y="96"/>
                  </a:lnTo>
                  <a:lnTo>
                    <a:pt x="85" y="120"/>
                  </a:lnTo>
                  <a:lnTo>
                    <a:pt x="84" y="122"/>
                  </a:lnTo>
                  <a:lnTo>
                    <a:pt x="84" y="123"/>
                  </a:lnTo>
                  <a:lnTo>
                    <a:pt x="83" y="126"/>
                  </a:lnTo>
                  <a:lnTo>
                    <a:pt x="79" y="140"/>
                  </a:lnTo>
                  <a:lnTo>
                    <a:pt x="72" y="153"/>
                  </a:lnTo>
                  <a:lnTo>
                    <a:pt x="63" y="167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4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3" y="185"/>
                  </a:lnTo>
                  <a:lnTo>
                    <a:pt x="45" y="189"/>
                  </a:lnTo>
                  <a:lnTo>
                    <a:pt x="45" y="192"/>
                  </a:lnTo>
                  <a:lnTo>
                    <a:pt x="44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8" y="199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201"/>
                  </a:lnTo>
                  <a:lnTo>
                    <a:pt x="45" y="201"/>
                  </a:lnTo>
                  <a:lnTo>
                    <a:pt x="43" y="200"/>
                  </a:lnTo>
                  <a:lnTo>
                    <a:pt x="40" y="199"/>
                  </a:lnTo>
                  <a:lnTo>
                    <a:pt x="39" y="199"/>
                  </a:lnTo>
                  <a:lnTo>
                    <a:pt x="38" y="200"/>
                  </a:lnTo>
                  <a:lnTo>
                    <a:pt x="33" y="201"/>
                  </a:lnTo>
                  <a:lnTo>
                    <a:pt x="31" y="204"/>
                  </a:lnTo>
                  <a:lnTo>
                    <a:pt x="32" y="207"/>
                  </a:lnTo>
                  <a:lnTo>
                    <a:pt x="33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39" y="205"/>
                  </a:lnTo>
                  <a:lnTo>
                    <a:pt x="40" y="204"/>
                  </a:lnTo>
                  <a:lnTo>
                    <a:pt x="43" y="206"/>
                  </a:lnTo>
                  <a:lnTo>
                    <a:pt x="44" y="207"/>
                  </a:lnTo>
                  <a:lnTo>
                    <a:pt x="45" y="210"/>
                  </a:lnTo>
                  <a:lnTo>
                    <a:pt x="46" y="213"/>
                  </a:lnTo>
                  <a:lnTo>
                    <a:pt x="48" y="214"/>
                  </a:lnTo>
                  <a:lnTo>
                    <a:pt x="51" y="217"/>
                  </a:lnTo>
                  <a:lnTo>
                    <a:pt x="53" y="218"/>
                  </a:lnTo>
                  <a:lnTo>
                    <a:pt x="55" y="218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50" y="221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1" y="225"/>
                  </a:lnTo>
                  <a:lnTo>
                    <a:pt x="51" y="226"/>
                  </a:lnTo>
                  <a:lnTo>
                    <a:pt x="51" y="226"/>
                  </a:lnTo>
                  <a:lnTo>
                    <a:pt x="52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7" y="231"/>
                  </a:lnTo>
                  <a:lnTo>
                    <a:pt x="55" y="228"/>
                  </a:lnTo>
                  <a:lnTo>
                    <a:pt x="52" y="228"/>
                  </a:lnTo>
                  <a:lnTo>
                    <a:pt x="46" y="227"/>
                  </a:lnTo>
                  <a:lnTo>
                    <a:pt x="45" y="228"/>
                  </a:lnTo>
                  <a:lnTo>
                    <a:pt x="40" y="231"/>
                  </a:lnTo>
                  <a:lnTo>
                    <a:pt x="46" y="236"/>
                  </a:lnTo>
                  <a:lnTo>
                    <a:pt x="49" y="237"/>
                  </a:lnTo>
                  <a:lnTo>
                    <a:pt x="50" y="238"/>
                  </a:lnTo>
                  <a:lnTo>
                    <a:pt x="51" y="237"/>
                  </a:lnTo>
                  <a:lnTo>
                    <a:pt x="52" y="237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62" y="239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58" y="247"/>
                  </a:lnTo>
                  <a:lnTo>
                    <a:pt x="56" y="247"/>
                  </a:lnTo>
                  <a:lnTo>
                    <a:pt x="55" y="247"/>
                  </a:lnTo>
                  <a:lnTo>
                    <a:pt x="51" y="247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8" y="241"/>
                  </a:lnTo>
                  <a:lnTo>
                    <a:pt x="46" y="239"/>
                  </a:lnTo>
                  <a:lnTo>
                    <a:pt x="43" y="238"/>
                  </a:lnTo>
                  <a:lnTo>
                    <a:pt x="39" y="237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3" y="231"/>
                  </a:lnTo>
                  <a:lnTo>
                    <a:pt x="32" y="230"/>
                  </a:lnTo>
                  <a:lnTo>
                    <a:pt x="31" y="228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9" y="230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1" y="238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5" y="244"/>
                  </a:lnTo>
                  <a:lnTo>
                    <a:pt x="6" y="245"/>
                  </a:lnTo>
                  <a:lnTo>
                    <a:pt x="9" y="246"/>
                  </a:lnTo>
                  <a:lnTo>
                    <a:pt x="12" y="247"/>
                  </a:lnTo>
                  <a:lnTo>
                    <a:pt x="14" y="247"/>
                  </a:lnTo>
                  <a:lnTo>
                    <a:pt x="18" y="246"/>
                  </a:lnTo>
                  <a:lnTo>
                    <a:pt x="19" y="246"/>
                  </a:lnTo>
                  <a:lnTo>
                    <a:pt x="22" y="249"/>
                  </a:lnTo>
                  <a:lnTo>
                    <a:pt x="25" y="251"/>
                  </a:lnTo>
                  <a:lnTo>
                    <a:pt x="27" y="253"/>
                  </a:lnTo>
                  <a:lnTo>
                    <a:pt x="29" y="254"/>
                  </a:lnTo>
                  <a:lnTo>
                    <a:pt x="29" y="253"/>
                  </a:lnTo>
                  <a:lnTo>
                    <a:pt x="30" y="253"/>
                  </a:lnTo>
                  <a:lnTo>
                    <a:pt x="33" y="253"/>
                  </a:lnTo>
                  <a:lnTo>
                    <a:pt x="35" y="252"/>
                  </a:lnTo>
                  <a:lnTo>
                    <a:pt x="35" y="251"/>
                  </a:lnTo>
                  <a:lnTo>
                    <a:pt x="37" y="246"/>
                  </a:lnTo>
                  <a:lnTo>
                    <a:pt x="38" y="246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2"/>
                  </a:lnTo>
                  <a:lnTo>
                    <a:pt x="56" y="252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61" y="257"/>
                  </a:lnTo>
                  <a:lnTo>
                    <a:pt x="63" y="257"/>
                  </a:lnTo>
                  <a:lnTo>
                    <a:pt x="65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655">
              <a:extLst>
                <a:ext uri="{FF2B5EF4-FFF2-40B4-BE49-F238E27FC236}">
                  <a16:creationId xmlns:a16="http://schemas.microsoft.com/office/drawing/2014/main" id="{D92A8757-17B6-C6EA-52CF-30FAC761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97250"/>
              <a:ext cx="461963" cy="446088"/>
            </a:xfrm>
            <a:custGeom>
              <a:avLst/>
              <a:gdLst>
                <a:gd name="T0" fmla="*/ 157 w 291"/>
                <a:gd name="T1" fmla="*/ 248 h 281"/>
                <a:gd name="T2" fmla="*/ 174 w 291"/>
                <a:gd name="T3" fmla="*/ 265 h 281"/>
                <a:gd name="T4" fmla="*/ 204 w 291"/>
                <a:gd name="T5" fmla="*/ 281 h 281"/>
                <a:gd name="T6" fmla="*/ 211 w 291"/>
                <a:gd name="T7" fmla="*/ 275 h 281"/>
                <a:gd name="T8" fmla="*/ 204 w 291"/>
                <a:gd name="T9" fmla="*/ 255 h 281"/>
                <a:gd name="T10" fmla="*/ 204 w 291"/>
                <a:gd name="T11" fmla="*/ 237 h 281"/>
                <a:gd name="T12" fmla="*/ 222 w 291"/>
                <a:gd name="T13" fmla="*/ 214 h 281"/>
                <a:gd name="T14" fmla="*/ 239 w 291"/>
                <a:gd name="T15" fmla="*/ 202 h 281"/>
                <a:gd name="T16" fmla="*/ 247 w 291"/>
                <a:gd name="T17" fmla="*/ 207 h 281"/>
                <a:gd name="T18" fmla="*/ 241 w 291"/>
                <a:gd name="T19" fmla="*/ 190 h 281"/>
                <a:gd name="T20" fmla="*/ 239 w 291"/>
                <a:gd name="T21" fmla="*/ 183 h 281"/>
                <a:gd name="T22" fmla="*/ 252 w 291"/>
                <a:gd name="T23" fmla="*/ 184 h 281"/>
                <a:gd name="T24" fmla="*/ 267 w 291"/>
                <a:gd name="T25" fmla="*/ 177 h 281"/>
                <a:gd name="T26" fmla="*/ 275 w 291"/>
                <a:gd name="T27" fmla="*/ 181 h 281"/>
                <a:gd name="T28" fmla="*/ 281 w 291"/>
                <a:gd name="T29" fmla="*/ 172 h 281"/>
                <a:gd name="T30" fmla="*/ 262 w 291"/>
                <a:gd name="T31" fmla="*/ 138 h 281"/>
                <a:gd name="T32" fmla="*/ 269 w 291"/>
                <a:gd name="T33" fmla="*/ 135 h 281"/>
                <a:gd name="T34" fmla="*/ 289 w 291"/>
                <a:gd name="T35" fmla="*/ 133 h 281"/>
                <a:gd name="T36" fmla="*/ 283 w 291"/>
                <a:gd name="T37" fmla="*/ 124 h 281"/>
                <a:gd name="T38" fmla="*/ 273 w 291"/>
                <a:gd name="T39" fmla="*/ 116 h 281"/>
                <a:gd name="T40" fmla="*/ 263 w 291"/>
                <a:gd name="T41" fmla="*/ 105 h 281"/>
                <a:gd name="T42" fmla="*/ 255 w 291"/>
                <a:gd name="T43" fmla="*/ 91 h 281"/>
                <a:gd name="T44" fmla="*/ 258 w 291"/>
                <a:gd name="T45" fmla="*/ 74 h 281"/>
                <a:gd name="T46" fmla="*/ 268 w 291"/>
                <a:gd name="T47" fmla="*/ 59 h 281"/>
                <a:gd name="T48" fmla="*/ 270 w 291"/>
                <a:gd name="T49" fmla="*/ 39 h 281"/>
                <a:gd name="T50" fmla="*/ 260 w 291"/>
                <a:gd name="T51" fmla="*/ 39 h 281"/>
                <a:gd name="T52" fmla="*/ 237 w 291"/>
                <a:gd name="T53" fmla="*/ 44 h 281"/>
                <a:gd name="T54" fmla="*/ 230 w 291"/>
                <a:gd name="T55" fmla="*/ 31 h 281"/>
                <a:gd name="T56" fmla="*/ 219 w 291"/>
                <a:gd name="T57" fmla="*/ 20 h 281"/>
                <a:gd name="T58" fmla="*/ 212 w 291"/>
                <a:gd name="T59" fmla="*/ 20 h 281"/>
                <a:gd name="T60" fmla="*/ 205 w 291"/>
                <a:gd name="T61" fmla="*/ 21 h 281"/>
                <a:gd name="T62" fmla="*/ 185 w 291"/>
                <a:gd name="T63" fmla="*/ 13 h 281"/>
                <a:gd name="T64" fmla="*/ 179 w 291"/>
                <a:gd name="T65" fmla="*/ 19 h 281"/>
                <a:gd name="T66" fmla="*/ 160 w 291"/>
                <a:gd name="T67" fmla="*/ 21 h 281"/>
                <a:gd name="T68" fmla="*/ 140 w 291"/>
                <a:gd name="T69" fmla="*/ 15 h 281"/>
                <a:gd name="T70" fmla="*/ 130 w 291"/>
                <a:gd name="T71" fmla="*/ 13 h 281"/>
                <a:gd name="T72" fmla="*/ 115 w 291"/>
                <a:gd name="T73" fmla="*/ 8 h 281"/>
                <a:gd name="T74" fmla="*/ 98 w 291"/>
                <a:gd name="T75" fmla="*/ 7 h 281"/>
                <a:gd name="T76" fmla="*/ 94 w 291"/>
                <a:gd name="T77" fmla="*/ 5 h 281"/>
                <a:gd name="T78" fmla="*/ 86 w 291"/>
                <a:gd name="T79" fmla="*/ 4 h 281"/>
                <a:gd name="T80" fmla="*/ 66 w 291"/>
                <a:gd name="T81" fmla="*/ 7 h 281"/>
                <a:gd name="T82" fmla="*/ 49 w 291"/>
                <a:gd name="T83" fmla="*/ 20 h 281"/>
                <a:gd name="T84" fmla="*/ 30 w 291"/>
                <a:gd name="T85" fmla="*/ 19 h 281"/>
                <a:gd name="T86" fmla="*/ 19 w 291"/>
                <a:gd name="T87" fmla="*/ 7 h 281"/>
                <a:gd name="T88" fmla="*/ 3 w 291"/>
                <a:gd name="T89" fmla="*/ 25 h 281"/>
                <a:gd name="T90" fmla="*/ 3 w 291"/>
                <a:gd name="T91" fmla="*/ 44 h 281"/>
                <a:gd name="T92" fmla="*/ 3 w 291"/>
                <a:gd name="T93" fmla="*/ 58 h 281"/>
                <a:gd name="T94" fmla="*/ 11 w 291"/>
                <a:gd name="T95" fmla="*/ 59 h 281"/>
                <a:gd name="T96" fmla="*/ 17 w 291"/>
                <a:gd name="T97" fmla="*/ 65 h 281"/>
                <a:gd name="T98" fmla="*/ 23 w 291"/>
                <a:gd name="T99" fmla="*/ 74 h 281"/>
                <a:gd name="T100" fmla="*/ 30 w 291"/>
                <a:gd name="T101" fmla="*/ 84 h 281"/>
                <a:gd name="T102" fmla="*/ 36 w 291"/>
                <a:gd name="T103" fmla="*/ 99 h 281"/>
                <a:gd name="T104" fmla="*/ 42 w 291"/>
                <a:gd name="T105" fmla="*/ 120 h 281"/>
                <a:gd name="T106" fmla="*/ 53 w 291"/>
                <a:gd name="T107" fmla="*/ 131 h 281"/>
                <a:gd name="T108" fmla="*/ 72 w 291"/>
                <a:gd name="T109" fmla="*/ 151 h 281"/>
                <a:gd name="T110" fmla="*/ 101 w 291"/>
                <a:gd name="T111" fmla="*/ 184 h 281"/>
                <a:gd name="T112" fmla="*/ 125 w 291"/>
                <a:gd name="T113" fmla="*/ 214 h 281"/>
                <a:gd name="T114" fmla="*/ 143 w 291"/>
                <a:gd name="T115" fmla="*/ 233 h 281"/>
                <a:gd name="T116" fmla="*/ 138 w 291"/>
                <a:gd name="T117" fmla="*/ 24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81">
                  <a:moveTo>
                    <a:pt x="146" y="245"/>
                  </a:moveTo>
                  <a:lnTo>
                    <a:pt x="148" y="245"/>
                  </a:lnTo>
                  <a:lnTo>
                    <a:pt x="150" y="245"/>
                  </a:lnTo>
                  <a:lnTo>
                    <a:pt x="153" y="247"/>
                  </a:lnTo>
                  <a:lnTo>
                    <a:pt x="154" y="247"/>
                  </a:lnTo>
                  <a:lnTo>
                    <a:pt x="154" y="246"/>
                  </a:lnTo>
                  <a:lnTo>
                    <a:pt x="156" y="246"/>
                  </a:lnTo>
                  <a:lnTo>
                    <a:pt x="157" y="247"/>
                  </a:lnTo>
                  <a:lnTo>
                    <a:pt x="157" y="248"/>
                  </a:lnTo>
                  <a:lnTo>
                    <a:pt x="157" y="250"/>
                  </a:lnTo>
                  <a:lnTo>
                    <a:pt x="157" y="252"/>
                  </a:lnTo>
                  <a:lnTo>
                    <a:pt x="159" y="255"/>
                  </a:lnTo>
                  <a:lnTo>
                    <a:pt x="160" y="256"/>
                  </a:lnTo>
                  <a:lnTo>
                    <a:pt x="163" y="256"/>
                  </a:lnTo>
                  <a:lnTo>
                    <a:pt x="165" y="259"/>
                  </a:lnTo>
                  <a:lnTo>
                    <a:pt x="169" y="262"/>
                  </a:lnTo>
                  <a:lnTo>
                    <a:pt x="170" y="263"/>
                  </a:lnTo>
                  <a:lnTo>
                    <a:pt x="174" y="265"/>
                  </a:lnTo>
                  <a:lnTo>
                    <a:pt x="186" y="274"/>
                  </a:lnTo>
                  <a:lnTo>
                    <a:pt x="189" y="275"/>
                  </a:lnTo>
                  <a:lnTo>
                    <a:pt x="193" y="278"/>
                  </a:lnTo>
                  <a:lnTo>
                    <a:pt x="196" y="278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2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5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06" y="279"/>
                  </a:lnTo>
                  <a:lnTo>
                    <a:pt x="209" y="278"/>
                  </a:lnTo>
                  <a:lnTo>
                    <a:pt x="209" y="276"/>
                  </a:lnTo>
                  <a:lnTo>
                    <a:pt x="211" y="275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8" y="265"/>
                  </a:lnTo>
                  <a:lnTo>
                    <a:pt x="205" y="261"/>
                  </a:lnTo>
                  <a:lnTo>
                    <a:pt x="204" y="258"/>
                  </a:lnTo>
                  <a:lnTo>
                    <a:pt x="204" y="255"/>
                  </a:lnTo>
                  <a:lnTo>
                    <a:pt x="204" y="254"/>
                  </a:lnTo>
                  <a:lnTo>
                    <a:pt x="204" y="253"/>
                  </a:lnTo>
                  <a:lnTo>
                    <a:pt x="205" y="252"/>
                  </a:lnTo>
                  <a:lnTo>
                    <a:pt x="206" y="250"/>
                  </a:lnTo>
                  <a:lnTo>
                    <a:pt x="205" y="249"/>
                  </a:lnTo>
                  <a:lnTo>
                    <a:pt x="204" y="245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4" y="237"/>
                  </a:lnTo>
                  <a:lnTo>
                    <a:pt x="206" y="236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7" y="235"/>
                  </a:lnTo>
                  <a:lnTo>
                    <a:pt x="216" y="227"/>
                  </a:lnTo>
                  <a:lnTo>
                    <a:pt x="216" y="224"/>
                  </a:lnTo>
                  <a:lnTo>
                    <a:pt x="217" y="221"/>
                  </a:lnTo>
                  <a:lnTo>
                    <a:pt x="218" y="219"/>
                  </a:lnTo>
                  <a:lnTo>
                    <a:pt x="222" y="214"/>
                  </a:lnTo>
                  <a:lnTo>
                    <a:pt x="219" y="213"/>
                  </a:lnTo>
                  <a:lnTo>
                    <a:pt x="221" y="210"/>
                  </a:lnTo>
                  <a:lnTo>
                    <a:pt x="231" y="204"/>
                  </a:lnTo>
                  <a:lnTo>
                    <a:pt x="232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4" y="202"/>
                  </a:lnTo>
                  <a:lnTo>
                    <a:pt x="238" y="201"/>
                  </a:lnTo>
                  <a:lnTo>
                    <a:pt x="239" y="202"/>
                  </a:lnTo>
                  <a:lnTo>
                    <a:pt x="241" y="203"/>
                  </a:lnTo>
                  <a:lnTo>
                    <a:pt x="241" y="204"/>
                  </a:lnTo>
                  <a:lnTo>
                    <a:pt x="241" y="206"/>
                  </a:lnTo>
                  <a:lnTo>
                    <a:pt x="242" y="207"/>
                  </a:lnTo>
                  <a:lnTo>
                    <a:pt x="242" y="208"/>
                  </a:lnTo>
                  <a:lnTo>
                    <a:pt x="243" y="208"/>
                  </a:lnTo>
                  <a:lnTo>
                    <a:pt x="244" y="208"/>
                  </a:lnTo>
                  <a:lnTo>
                    <a:pt x="245" y="208"/>
                  </a:lnTo>
                  <a:lnTo>
                    <a:pt x="247" y="207"/>
                  </a:lnTo>
                  <a:lnTo>
                    <a:pt x="248" y="207"/>
                  </a:lnTo>
                  <a:lnTo>
                    <a:pt x="249" y="206"/>
                  </a:lnTo>
                  <a:lnTo>
                    <a:pt x="250" y="206"/>
                  </a:lnTo>
                  <a:lnTo>
                    <a:pt x="248" y="201"/>
                  </a:lnTo>
                  <a:lnTo>
                    <a:pt x="245" y="195"/>
                  </a:lnTo>
                  <a:lnTo>
                    <a:pt x="243" y="191"/>
                  </a:lnTo>
                  <a:lnTo>
                    <a:pt x="242" y="190"/>
                  </a:lnTo>
                  <a:lnTo>
                    <a:pt x="241" y="191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39" y="188"/>
                  </a:lnTo>
                  <a:lnTo>
                    <a:pt x="239" y="187"/>
                  </a:lnTo>
                  <a:lnTo>
                    <a:pt x="239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9" y="184"/>
                  </a:lnTo>
                  <a:lnTo>
                    <a:pt x="239" y="183"/>
                  </a:lnTo>
                  <a:lnTo>
                    <a:pt x="242" y="181"/>
                  </a:lnTo>
                  <a:lnTo>
                    <a:pt x="243" y="181"/>
                  </a:lnTo>
                  <a:lnTo>
                    <a:pt x="244" y="180"/>
                  </a:lnTo>
                  <a:lnTo>
                    <a:pt x="245" y="181"/>
                  </a:lnTo>
                  <a:lnTo>
                    <a:pt x="247" y="183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4" y="182"/>
                  </a:lnTo>
                  <a:lnTo>
                    <a:pt x="256" y="181"/>
                  </a:lnTo>
                  <a:lnTo>
                    <a:pt x="260" y="182"/>
                  </a:lnTo>
                  <a:lnTo>
                    <a:pt x="262" y="182"/>
                  </a:lnTo>
                  <a:lnTo>
                    <a:pt x="262" y="180"/>
                  </a:lnTo>
                  <a:lnTo>
                    <a:pt x="263" y="178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5"/>
                  </a:lnTo>
                  <a:lnTo>
                    <a:pt x="271" y="176"/>
                  </a:lnTo>
                  <a:lnTo>
                    <a:pt x="273" y="177"/>
                  </a:lnTo>
                  <a:lnTo>
                    <a:pt x="274" y="180"/>
                  </a:lnTo>
                  <a:lnTo>
                    <a:pt x="275" y="180"/>
                  </a:lnTo>
                  <a:lnTo>
                    <a:pt x="275" y="181"/>
                  </a:lnTo>
                  <a:lnTo>
                    <a:pt x="276" y="180"/>
                  </a:lnTo>
                  <a:lnTo>
                    <a:pt x="277" y="178"/>
                  </a:lnTo>
                  <a:lnTo>
                    <a:pt x="281" y="180"/>
                  </a:lnTo>
                  <a:lnTo>
                    <a:pt x="282" y="180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5"/>
                  </a:lnTo>
                  <a:lnTo>
                    <a:pt x="281" y="174"/>
                  </a:lnTo>
                  <a:lnTo>
                    <a:pt x="281" y="172"/>
                  </a:lnTo>
                  <a:lnTo>
                    <a:pt x="283" y="170"/>
                  </a:lnTo>
                  <a:lnTo>
                    <a:pt x="282" y="168"/>
                  </a:lnTo>
                  <a:lnTo>
                    <a:pt x="281" y="162"/>
                  </a:lnTo>
                  <a:lnTo>
                    <a:pt x="280" y="158"/>
                  </a:lnTo>
                  <a:lnTo>
                    <a:pt x="271" y="151"/>
                  </a:lnTo>
                  <a:lnTo>
                    <a:pt x="268" y="144"/>
                  </a:lnTo>
                  <a:lnTo>
                    <a:pt x="265" y="141"/>
                  </a:lnTo>
                  <a:lnTo>
                    <a:pt x="263" y="139"/>
                  </a:lnTo>
                  <a:lnTo>
                    <a:pt x="262" y="138"/>
                  </a:lnTo>
                  <a:lnTo>
                    <a:pt x="263" y="137"/>
                  </a:lnTo>
                  <a:lnTo>
                    <a:pt x="263" y="136"/>
                  </a:lnTo>
                  <a:lnTo>
                    <a:pt x="263" y="135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5" y="132"/>
                  </a:lnTo>
                  <a:lnTo>
                    <a:pt x="267" y="132"/>
                  </a:lnTo>
                  <a:lnTo>
                    <a:pt x="268" y="132"/>
                  </a:lnTo>
                  <a:lnTo>
                    <a:pt x="269" y="135"/>
                  </a:lnTo>
                  <a:lnTo>
                    <a:pt x="270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4" y="136"/>
                  </a:lnTo>
                  <a:lnTo>
                    <a:pt x="278" y="136"/>
                  </a:lnTo>
                  <a:lnTo>
                    <a:pt x="282" y="136"/>
                  </a:lnTo>
                  <a:lnTo>
                    <a:pt x="284" y="136"/>
                  </a:lnTo>
                  <a:lnTo>
                    <a:pt x="287" y="136"/>
                  </a:lnTo>
                  <a:lnTo>
                    <a:pt x="289" y="133"/>
                  </a:lnTo>
                  <a:lnTo>
                    <a:pt x="290" y="132"/>
                  </a:lnTo>
                  <a:lnTo>
                    <a:pt x="291" y="130"/>
                  </a:lnTo>
                  <a:lnTo>
                    <a:pt x="290" y="128"/>
                  </a:lnTo>
                  <a:lnTo>
                    <a:pt x="289" y="128"/>
                  </a:lnTo>
                  <a:lnTo>
                    <a:pt x="288" y="129"/>
                  </a:lnTo>
                  <a:lnTo>
                    <a:pt x="288" y="128"/>
                  </a:lnTo>
                  <a:lnTo>
                    <a:pt x="287" y="126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2"/>
                  </a:lnTo>
                  <a:lnTo>
                    <a:pt x="281" y="122"/>
                  </a:lnTo>
                  <a:lnTo>
                    <a:pt x="280" y="119"/>
                  </a:lnTo>
                  <a:lnTo>
                    <a:pt x="280" y="118"/>
                  </a:lnTo>
                  <a:lnTo>
                    <a:pt x="278" y="118"/>
                  </a:lnTo>
                  <a:lnTo>
                    <a:pt x="278" y="119"/>
                  </a:lnTo>
                  <a:lnTo>
                    <a:pt x="277" y="119"/>
                  </a:lnTo>
                  <a:lnTo>
                    <a:pt x="276" y="118"/>
                  </a:lnTo>
                  <a:lnTo>
                    <a:pt x="273" y="116"/>
                  </a:lnTo>
                  <a:lnTo>
                    <a:pt x="271" y="115"/>
                  </a:lnTo>
                  <a:lnTo>
                    <a:pt x="271" y="113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69" y="106"/>
                  </a:lnTo>
                  <a:lnTo>
                    <a:pt x="268" y="105"/>
                  </a:lnTo>
                  <a:lnTo>
                    <a:pt x="265" y="106"/>
                  </a:lnTo>
                  <a:lnTo>
                    <a:pt x="264" y="105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58" y="104"/>
                  </a:lnTo>
                  <a:lnTo>
                    <a:pt x="257" y="103"/>
                  </a:lnTo>
                  <a:lnTo>
                    <a:pt x="255" y="102"/>
                  </a:lnTo>
                  <a:lnTo>
                    <a:pt x="254" y="98"/>
                  </a:lnTo>
                  <a:lnTo>
                    <a:pt x="252" y="96"/>
                  </a:lnTo>
                  <a:lnTo>
                    <a:pt x="252" y="93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6" y="90"/>
                  </a:lnTo>
                  <a:lnTo>
                    <a:pt x="256" y="86"/>
                  </a:lnTo>
                  <a:lnTo>
                    <a:pt x="255" y="81"/>
                  </a:lnTo>
                  <a:lnTo>
                    <a:pt x="255" y="80"/>
                  </a:lnTo>
                  <a:lnTo>
                    <a:pt x="257" y="79"/>
                  </a:lnTo>
                  <a:lnTo>
                    <a:pt x="258" y="78"/>
                  </a:lnTo>
                  <a:lnTo>
                    <a:pt x="258" y="77"/>
                  </a:lnTo>
                  <a:lnTo>
                    <a:pt x="260" y="76"/>
                  </a:lnTo>
                  <a:lnTo>
                    <a:pt x="258" y="74"/>
                  </a:lnTo>
                  <a:lnTo>
                    <a:pt x="260" y="73"/>
                  </a:lnTo>
                  <a:lnTo>
                    <a:pt x="261" y="73"/>
                  </a:lnTo>
                  <a:lnTo>
                    <a:pt x="261" y="72"/>
                  </a:lnTo>
                  <a:lnTo>
                    <a:pt x="264" y="66"/>
                  </a:lnTo>
                  <a:lnTo>
                    <a:pt x="265" y="64"/>
                  </a:lnTo>
                  <a:lnTo>
                    <a:pt x="265" y="63"/>
                  </a:lnTo>
                  <a:lnTo>
                    <a:pt x="267" y="63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9" y="58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73" y="44"/>
                  </a:lnTo>
                  <a:lnTo>
                    <a:pt x="273" y="43"/>
                  </a:lnTo>
                  <a:lnTo>
                    <a:pt x="273" y="41"/>
                  </a:lnTo>
                  <a:lnTo>
                    <a:pt x="271" y="41"/>
                  </a:lnTo>
                  <a:lnTo>
                    <a:pt x="271" y="40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69" y="39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3" y="38"/>
                  </a:lnTo>
                  <a:lnTo>
                    <a:pt x="262" y="38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60" y="38"/>
                  </a:lnTo>
                  <a:lnTo>
                    <a:pt x="260" y="37"/>
                  </a:lnTo>
                  <a:lnTo>
                    <a:pt x="258" y="37"/>
                  </a:lnTo>
                  <a:lnTo>
                    <a:pt x="251" y="41"/>
                  </a:lnTo>
                  <a:lnTo>
                    <a:pt x="250" y="43"/>
                  </a:lnTo>
                  <a:lnTo>
                    <a:pt x="248" y="43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7" y="44"/>
                  </a:lnTo>
                  <a:lnTo>
                    <a:pt x="235" y="43"/>
                  </a:lnTo>
                  <a:lnTo>
                    <a:pt x="234" y="43"/>
                  </a:lnTo>
                  <a:lnTo>
                    <a:pt x="231" y="41"/>
                  </a:lnTo>
                  <a:lnTo>
                    <a:pt x="229" y="38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30" y="33"/>
                  </a:lnTo>
                  <a:lnTo>
                    <a:pt x="230" y="32"/>
                  </a:lnTo>
                  <a:lnTo>
                    <a:pt x="230" y="31"/>
                  </a:lnTo>
                  <a:lnTo>
                    <a:pt x="230" y="30"/>
                  </a:lnTo>
                  <a:lnTo>
                    <a:pt x="229" y="30"/>
                  </a:lnTo>
                  <a:lnTo>
                    <a:pt x="229" y="28"/>
                  </a:lnTo>
                  <a:lnTo>
                    <a:pt x="226" y="28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2" y="21"/>
                  </a:lnTo>
                  <a:lnTo>
                    <a:pt x="221" y="20"/>
                  </a:lnTo>
                  <a:lnTo>
                    <a:pt x="219" y="20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8" y="22"/>
                  </a:lnTo>
                  <a:lnTo>
                    <a:pt x="217" y="21"/>
                  </a:lnTo>
                  <a:lnTo>
                    <a:pt x="216" y="19"/>
                  </a:lnTo>
                  <a:lnTo>
                    <a:pt x="215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1" y="19"/>
                  </a:lnTo>
                  <a:lnTo>
                    <a:pt x="211" y="20"/>
                  </a:lnTo>
                  <a:lnTo>
                    <a:pt x="211" y="21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9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5" y="21"/>
                  </a:lnTo>
                  <a:lnTo>
                    <a:pt x="204" y="20"/>
                  </a:lnTo>
                  <a:lnTo>
                    <a:pt x="203" y="19"/>
                  </a:lnTo>
                  <a:lnTo>
                    <a:pt x="202" y="18"/>
                  </a:lnTo>
                  <a:lnTo>
                    <a:pt x="199" y="17"/>
                  </a:lnTo>
                  <a:lnTo>
                    <a:pt x="195" y="17"/>
                  </a:lnTo>
                  <a:lnTo>
                    <a:pt x="193" y="15"/>
                  </a:lnTo>
                  <a:lnTo>
                    <a:pt x="190" y="13"/>
                  </a:lnTo>
                  <a:lnTo>
                    <a:pt x="187" y="12"/>
                  </a:lnTo>
                  <a:lnTo>
                    <a:pt x="185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3" y="19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7" y="18"/>
                  </a:lnTo>
                  <a:lnTo>
                    <a:pt x="173" y="14"/>
                  </a:lnTo>
                  <a:lnTo>
                    <a:pt x="172" y="13"/>
                  </a:lnTo>
                  <a:lnTo>
                    <a:pt x="171" y="13"/>
                  </a:lnTo>
                  <a:lnTo>
                    <a:pt x="170" y="14"/>
                  </a:lnTo>
                  <a:lnTo>
                    <a:pt x="165" y="20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4" y="20"/>
                  </a:lnTo>
                  <a:lnTo>
                    <a:pt x="151" y="15"/>
                  </a:lnTo>
                  <a:lnTo>
                    <a:pt x="150" y="13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0" y="15"/>
                  </a:lnTo>
                  <a:lnTo>
                    <a:pt x="138" y="17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1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30" y="14"/>
                  </a:lnTo>
                  <a:lnTo>
                    <a:pt x="130" y="13"/>
                  </a:lnTo>
                  <a:lnTo>
                    <a:pt x="128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3"/>
                  </a:lnTo>
                  <a:lnTo>
                    <a:pt x="120" y="12"/>
                  </a:lnTo>
                  <a:lnTo>
                    <a:pt x="119" y="11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5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1" y="0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5"/>
                  </a:lnTo>
                  <a:lnTo>
                    <a:pt x="85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66" y="7"/>
                  </a:lnTo>
                  <a:lnTo>
                    <a:pt x="61" y="6"/>
                  </a:lnTo>
                  <a:lnTo>
                    <a:pt x="58" y="8"/>
                  </a:lnTo>
                  <a:lnTo>
                    <a:pt x="55" y="13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0" y="19"/>
                  </a:lnTo>
                  <a:lnTo>
                    <a:pt x="29" y="18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9" y="67"/>
                  </a:lnTo>
                  <a:lnTo>
                    <a:pt x="20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6" y="99"/>
                  </a:lnTo>
                  <a:lnTo>
                    <a:pt x="36" y="100"/>
                  </a:lnTo>
                  <a:lnTo>
                    <a:pt x="35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7"/>
                  </a:lnTo>
                  <a:lnTo>
                    <a:pt x="37" y="112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2" y="120"/>
                  </a:lnTo>
                  <a:lnTo>
                    <a:pt x="43" y="123"/>
                  </a:lnTo>
                  <a:lnTo>
                    <a:pt x="45" y="125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8" y="128"/>
                  </a:lnTo>
                  <a:lnTo>
                    <a:pt x="49" y="128"/>
                  </a:lnTo>
                  <a:lnTo>
                    <a:pt x="52" y="128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4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3" y="141"/>
                  </a:lnTo>
                  <a:lnTo>
                    <a:pt x="67" y="144"/>
                  </a:lnTo>
                  <a:lnTo>
                    <a:pt x="69" y="148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4"/>
                  </a:lnTo>
                  <a:lnTo>
                    <a:pt x="73" y="156"/>
                  </a:lnTo>
                  <a:lnTo>
                    <a:pt x="74" y="157"/>
                  </a:lnTo>
                  <a:lnTo>
                    <a:pt x="82" y="164"/>
                  </a:lnTo>
                  <a:lnTo>
                    <a:pt x="95" y="177"/>
                  </a:lnTo>
                  <a:lnTo>
                    <a:pt x="98" y="180"/>
                  </a:lnTo>
                  <a:lnTo>
                    <a:pt x="100" y="182"/>
                  </a:lnTo>
                  <a:lnTo>
                    <a:pt x="101" y="184"/>
                  </a:lnTo>
                  <a:lnTo>
                    <a:pt x="106" y="187"/>
                  </a:lnTo>
                  <a:lnTo>
                    <a:pt x="113" y="188"/>
                  </a:lnTo>
                  <a:lnTo>
                    <a:pt x="117" y="189"/>
                  </a:lnTo>
                  <a:lnTo>
                    <a:pt x="118" y="191"/>
                  </a:lnTo>
                  <a:lnTo>
                    <a:pt x="115" y="201"/>
                  </a:lnTo>
                  <a:lnTo>
                    <a:pt x="118" y="207"/>
                  </a:lnTo>
                  <a:lnTo>
                    <a:pt x="120" y="209"/>
                  </a:lnTo>
                  <a:lnTo>
                    <a:pt x="124" y="213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7" y="220"/>
                  </a:lnTo>
                  <a:lnTo>
                    <a:pt x="128" y="221"/>
                  </a:lnTo>
                  <a:lnTo>
                    <a:pt x="128" y="222"/>
                  </a:lnTo>
                  <a:lnTo>
                    <a:pt x="139" y="229"/>
                  </a:lnTo>
                  <a:lnTo>
                    <a:pt x="140" y="229"/>
                  </a:lnTo>
                  <a:lnTo>
                    <a:pt x="143" y="233"/>
                  </a:lnTo>
                  <a:lnTo>
                    <a:pt x="145" y="236"/>
                  </a:lnTo>
                  <a:lnTo>
                    <a:pt x="145" y="237"/>
                  </a:lnTo>
                  <a:lnTo>
                    <a:pt x="145" y="240"/>
                  </a:lnTo>
                  <a:lnTo>
                    <a:pt x="143" y="241"/>
                  </a:lnTo>
                  <a:lnTo>
                    <a:pt x="139" y="242"/>
                  </a:lnTo>
                  <a:lnTo>
                    <a:pt x="140" y="243"/>
                  </a:lnTo>
                  <a:lnTo>
                    <a:pt x="141" y="245"/>
                  </a:lnTo>
                  <a:lnTo>
                    <a:pt x="140" y="245"/>
                  </a:lnTo>
                  <a:lnTo>
                    <a:pt x="138" y="243"/>
                  </a:lnTo>
                  <a:lnTo>
                    <a:pt x="137" y="243"/>
                  </a:lnTo>
                  <a:lnTo>
                    <a:pt x="145" y="248"/>
                  </a:lnTo>
                  <a:lnTo>
                    <a:pt x="146" y="246"/>
                  </a:lnTo>
                  <a:lnTo>
                    <a:pt x="146" y="2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39">
              <a:extLst>
                <a:ext uri="{FF2B5EF4-FFF2-40B4-BE49-F238E27FC236}">
                  <a16:creationId xmlns:a16="http://schemas.microsoft.com/office/drawing/2014/main" id="{0821D3FD-B093-7789-EB8C-6F9442B2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9" y="3770313"/>
              <a:ext cx="119063" cy="265113"/>
            </a:xfrm>
            <a:custGeom>
              <a:avLst/>
              <a:gdLst>
                <a:gd name="T0" fmla="*/ 3 w 75"/>
                <a:gd name="T1" fmla="*/ 79 h 167"/>
                <a:gd name="T2" fmla="*/ 1 w 75"/>
                <a:gd name="T3" fmla="*/ 83 h 167"/>
                <a:gd name="T4" fmla="*/ 3 w 75"/>
                <a:gd name="T5" fmla="*/ 86 h 167"/>
                <a:gd name="T6" fmla="*/ 8 w 75"/>
                <a:gd name="T7" fmla="*/ 90 h 167"/>
                <a:gd name="T8" fmla="*/ 13 w 75"/>
                <a:gd name="T9" fmla="*/ 96 h 167"/>
                <a:gd name="T10" fmla="*/ 9 w 75"/>
                <a:gd name="T11" fmla="*/ 101 h 167"/>
                <a:gd name="T12" fmla="*/ 3 w 75"/>
                <a:gd name="T13" fmla="*/ 106 h 167"/>
                <a:gd name="T14" fmla="*/ 8 w 75"/>
                <a:gd name="T15" fmla="*/ 112 h 167"/>
                <a:gd name="T16" fmla="*/ 17 w 75"/>
                <a:gd name="T17" fmla="*/ 111 h 167"/>
                <a:gd name="T18" fmla="*/ 17 w 75"/>
                <a:gd name="T19" fmla="*/ 116 h 167"/>
                <a:gd name="T20" fmla="*/ 17 w 75"/>
                <a:gd name="T21" fmla="*/ 121 h 167"/>
                <a:gd name="T22" fmla="*/ 11 w 75"/>
                <a:gd name="T23" fmla="*/ 125 h 167"/>
                <a:gd name="T24" fmla="*/ 10 w 75"/>
                <a:gd name="T25" fmla="*/ 130 h 167"/>
                <a:gd name="T26" fmla="*/ 19 w 75"/>
                <a:gd name="T27" fmla="*/ 132 h 167"/>
                <a:gd name="T28" fmla="*/ 24 w 75"/>
                <a:gd name="T29" fmla="*/ 136 h 167"/>
                <a:gd name="T30" fmla="*/ 17 w 75"/>
                <a:gd name="T31" fmla="*/ 143 h 167"/>
                <a:gd name="T32" fmla="*/ 20 w 75"/>
                <a:gd name="T33" fmla="*/ 148 h 167"/>
                <a:gd name="T34" fmla="*/ 23 w 75"/>
                <a:gd name="T35" fmla="*/ 150 h 167"/>
                <a:gd name="T36" fmla="*/ 30 w 75"/>
                <a:gd name="T37" fmla="*/ 154 h 167"/>
                <a:gd name="T38" fmla="*/ 36 w 75"/>
                <a:gd name="T39" fmla="*/ 156 h 167"/>
                <a:gd name="T40" fmla="*/ 42 w 75"/>
                <a:gd name="T41" fmla="*/ 160 h 167"/>
                <a:gd name="T42" fmla="*/ 48 w 75"/>
                <a:gd name="T43" fmla="*/ 167 h 167"/>
                <a:gd name="T44" fmla="*/ 50 w 75"/>
                <a:gd name="T45" fmla="*/ 161 h 167"/>
                <a:gd name="T46" fmla="*/ 53 w 75"/>
                <a:gd name="T47" fmla="*/ 156 h 167"/>
                <a:gd name="T48" fmla="*/ 53 w 75"/>
                <a:gd name="T49" fmla="*/ 153 h 167"/>
                <a:gd name="T50" fmla="*/ 55 w 75"/>
                <a:gd name="T51" fmla="*/ 147 h 167"/>
                <a:gd name="T52" fmla="*/ 59 w 75"/>
                <a:gd name="T53" fmla="*/ 143 h 167"/>
                <a:gd name="T54" fmla="*/ 55 w 75"/>
                <a:gd name="T55" fmla="*/ 141 h 167"/>
                <a:gd name="T56" fmla="*/ 60 w 75"/>
                <a:gd name="T57" fmla="*/ 140 h 167"/>
                <a:gd name="T58" fmla="*/ 61 w 75"/>
                <a:gd name="T59" fmla="*/ 135 h 167"/>
                <a:gd name="T60" fmla="*/ 63 w 75"/>
                <a:gd name="T61" fmla="*/ 108 h 167"/>
                <a:gd name="T62" fmla="*/ 74 w 75"/>
                <a:gd name="T63" fmla="*/ 92 h 167"/>
                <a:gd name="T64" fmla="*/ 75 w 75"/>
                <a:gd name="T65" fmla="*/ 73 h 167"/>
                <a:gd name="T66" fmla="*/ 73 w 75"/>
                <a:gd name="T67" fmla="*/ 60 h 167"/>
                <a:gd name="T68" fmla="*/ 72 w 75"/>
                <a:gd name="T69" fmla="*/ 44 h 167"/>
                <a:gd name="T70" fmla="*/ 68 w 75"/>
                <a:gd name="T71" fmla="*/ 45 h 167"/>
                <a:gd name="T72" fmla="*/ 67 w 75"/>
                <a:gd name="T73" fmla="*/ 39 h 167"/>
                <a:gd name="T74" fmla="*/ 66 w 75"/>
                <a:gd name="T75" fmla="*/ 31 h 167"/>
                <a:gd name="T76" fmla="*/ 67 w 75"/>
                <a:gd name="T77" fmla="*/ 5 h 167"/>
                <a:gd name="T78" fmla="*/ 63 w 75"/>
                <a:gd name="T79" fmla="*/ 1 h 167"/>
                <a:gd name="T80" fmla="*/ 60 w 75"/>
                <a:gd name="T81" fmla="*/ 7 h 167"/>
                <a:gd name="T82" fmla="*/ 59 w 75"/>
                <a:gd name="T83" fmla="*/ 15 h 167"/>
                <a:gd name="T84" fmla="*/ 59 w 75"/>
                <a:gd name="T85" fmla="*/ 27 h 167"/>
                <a:gd name="T86" fmla="*/ 47 w 75"/>
                <a:gd name="T87" fmla="*/ 30 h 167"/>
                <a:gd name="T88" fmla="*/ 37 w 75"/>
                <a:gd name="T89" fmla="*/ 36 h 167"/>
                <a:gd name="T90" fmla="*/ 19 w 75"/>
                <a:gd name="T91" fmla="*/ 44 h 167"/>
                <a:gd name="T92" fmla="*/ 14 w 75"/>
                <a:gd name="T93" fmla="*/ 45 h 167"/>
                <a:gd name="T94" fmla="*/ 10 w 75"/>
                <a:gd name="T95" fmla="*/ 50 h 167"/>
                <a:gd name="T96" fmla="*/ 9 w 75"/>
                <a:gd name="T97" fmla="*/ 56 h 167"/>
                <a:gd name="T98" fmla="*/ 6 w 75"/>
                <a:gd name="T99" fmla="*/ 60 h 167"/>
                <a:gd name="T100" fmla="*/ 2 w 75"/>
                <a:gd name="T101" fmla="*/ 64 h 167"/>
                <a:gd name="T102" fmla="*/ 1 w 75"/>
                <a:gd name="T103" fmla="*/ 67 h 167"/>
                <a:gd name="T104" fmla="*/ 3 w 75"/>
                <a:gd name="T105" fmla="*/ 71 h 167"/>
                <a:gd name="T106" fmla="*/ 9 w 75"/>
                <a:gd name="T107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167">
                  <a:moveTo>
                    <a:pt x="9" y="76"/>
                  </a:moveTo>
                  <a:lnTo>
                    <a:pt x="9" y="77"/>
                  </a:lnTo>
                  <a:lnTo>
                    <a:pt x="8" y="77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0" y="92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4" y="97"/>
                  </a:lnTo>
                  <a:lnTo>
                    <a:pt x="14" y="98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9" y="101"/>
                  </a:lnTo>
                  <a:lnTo>
                    <a:pt x="9" y="102"/>
                  </a:lnTo>
                  <a:lnTo>
                    <a:pt x="8" y="103"/>
                  </a:lnTo>
                  <a:lnTo>
                    <a:pt x="9" y="103"/>
                  </a:lnTo>
                  <a:lnTo>
                    <a:pt x="8" y="105"/>
                  </a:lnTo>
                  <a:lnTo>
                    <a:pt x="7" y="106"/>
                  </a:lnTo>
                  <a:lnTo>
                    <a:pt x="3" y="106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11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7" y="112"/>
                  </a:lnTo>
                  <a:lnTo>
                    <a:pt x="19" y="112"/>
                  </a:lnTo>
                  <a:lnTo>
                    <a:pt x="19" y="114"/>
                  </a:lnTo>
                  <a:lnTo>
                    <a:pt x="17" y="115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7"/>
                  </a:lnTo>
                  <a:lnTo>
                    <a:pt x="14" y="118"/>
                  </a:lnTo>
                  <a:lnTo>
                    <a:pt x="15" y="118"/>
                  </a:lnTo>
                  <a:lnTo>
                    <a:pt x="16" y="118"/>
                  </a:lnTo>
                  <a:lnTo>
                    <a:pt x="16" y="119"/>
                  </a:lnTo>
                  <a:lnTo>
                    <a:pt x="17" y="121"/>
                  </a:lnTo>
                  <a:lnTo>
                    <a:pt x="14" y="122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3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11" y="130"/>
                  </a:lnTo>
                  <a:lnTo>
                    <a:pt x="15" y="129"/>
                  </a:lnTo>
                  <a:lnTo>
                    <a:pt x="17" y="129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9" y="132"/>
                  </a:lnTo>
                  <a:lnTo>
                    <a:pt x="21" y="132"/>
                  </a:lnTo>
                  <a:lnTo>
                    <a:pt x="26" y="134"/>
                  </a:lnTo>
                  <a:lnTo>
                    <a:pt x="28" y="134"/>
                  </a:lnTo>
                  <a:lnTo>
                    <a:pt x="27" y="135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7"/>
                  </a:lnTo>
                  <a:lnTo>
                    <a:pt x="23" y="138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6" y="143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7"/>
                  </a:lnTo>
                  <a:lnTo>
                    <a:pt x="19" y="148"/>
                  </a:lnTo>
                  <a:lnTo>
                    <a:pt x="20" y="148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23" y="150"/>
                  </a:lnTo>
                  <a:lnTo>
                    <a:pt x="24" y="150"/>
                  </a:lnTo>
                  <a:lnTo>
                    <a:pt x="24" y="151"/>
                  </a:lnTo>
                  <a:lnTo>
                    <a:pt x="27" y="153"/>
                  </a:lnTo>
                  <a:lnTo>
                    <a:pt x="28" y="154"/>
                  </a:lnTo>
                  <a:lnTo>
                    <a:pt x="29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5"/>
                  </a:lnTo>
                  <a:lnTo>
                    <a:pt x="39" y="155"/>
                  </a:lnTo>
                  <a:lnTo>
                    <a:pt x="37" y="156"/>
                  </a:lnTo>
                  <a:lnTo>
                    <a:pt x="39" y="157"/>
                  </a:lnTo>
                  <a:lnTo>
                    <a:pt x="41" y="158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5" y="164"/>
                  </a:lnTo>
                  <a:lnTo>
                    <a:pt x="46" y="164"/>
                  </a:lnTo>
                  <a:lnTo>
                    <a:pt x="48" y="167"/>
                  </a:lnTo>
                  <a:lnTo>
                    <a:pt x="49" y="166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0" y="161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8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3" y="153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59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9" y="141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1" y="136"/>
                  </a:lnTo>
                  <a:lnTo>
                    <a:pt x="61" y="135"/>
                  </a:lnTo>
                  <a:lnTo>
                    <a:pt x="62" y="134"/>
                  </a:lnTo>
                  <a:lnTo>
                    <a:pt x="63" y="132"/>
                  </a:lnTo>
                  <a:lnTo>
                    <a:pt x="63" y="125"/>
                  </a:lnTo>
                  <a:lnTo>
                    <a:pt x="63" y="118"/>
                  </a:lnTo>
                  <a:lnTo>
                    <a:pt x="63" y="111"/>
                  </a:lnTo>
                  <a:lnTo>
                    <a:pt x="63" y="108"/>
                  </a:lnTo>
                  <a:lnTo>
                    <a:pt x="65" y="106"/>
                  </a:lnTo>
                  <a:lnTo>
                    <a:pt x="66" y="105"/>
                  </a:lnTo>
                  <a:lnTo>
                    <a:pt x="69" y="98"/>
                  </a:lnTo>
                  <a:lnTo>
                    <a:pt x="71" y="96"/>
                  </a:lnTo>
                  <a:lnTo>
                    <a:pt x="72" y="95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5" y="73"/>
                  </a:lnTo>
                  <a:lnTo>
                    <a:pt x="74" y="71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3" y="63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73" y="49"/>
                  </a:lnTo>
                  <a:lnTo>
                    <a:pt x="72" y="46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8" y="23"/>
                  </a:lnTo>
                  <a:lnTo>
                    <a:pt x="69" y="19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4"/>
                  </a:lnTo>
                  <a:lnTo>
                    <a:pt x="59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8" y="30"/>
                  </a:lnTo>
                  <a:lnTo>
                    <a:pt x="55" y="34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0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7" y="69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67">
              <a:extLst>
                <a:ext uri="{FF2B5EF4-FFF2-40B4-BE49-F238E27FC236}">
                  <a16:creationId xmlns:a16="http://schemas.microsoft.com/office/drawing/2014/main" id="{A4235646-0A39-4C36-0243-C74A89D0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9" y="1531938"/>
              <a:ext cx="382588" cy="195263"/>
            </a:xfrm>
            <a:custGeom>
              <a:avLst/>
              <a:gdLst>
                <a:gd name="T0" fmla="*/ 27 w 241"/>
                <a:gd name="T1" fmla="*/ 112 h 123"/>
                <a:gd name="T2" fmla="*/ 98 w 241"/>
                <a:gd name="T3" fmla="*/ 116 h 123"/>
                <a:gd name="T4" fmla="*/ 177 w 241"/>
                <a:gd name="T5" fmla="*/ 120 h 123"/>
                <a:gd name="T6" fmla="*/ 231 w 241"/>
                <a:gd name="T7" fmla="*/ 123 h 123"/>
                <a:gd name="T8" fmla="*/ 229 w 241"/>
                <a:gd name="T9" fmla="*/ 108 h 123"/>
                <a:gd name="T10" fmla="*/ 232 w 241"/>
                <a:gd name="T11" fmla="*/ 88 h 123"/>
                <a:gd name="T12" fmla="*/ 232 w 241"/>
                <a:gd name="T13" fmla="*/ 81 h 123"/>
                <a:gd name="T14" fmla="*/ 233 w 241"/>
                <a:gd name="T15" fmla="*/ 76 h 123"/>
                <a:gd name="T16" fmla="*/ 233 w 241"/>
                <a:gd name="T17" fmla="*/ 74 h 123"/>
                <a:gd name="T18" fmla="*/ 237 w 241"/>
                <a:gd name="T19" fmla="*/ 70 h 123"/>
                <a:gd name="T20" fmla="*/ 241 w 241"/>
                <a:gd name="T21" fmla="*/ 65 h 123"/>
                <a:gd name="T22" fmla="*/ 240 w 241"/>
                <a:gd name="T23" fmla="*/ 55 h 123"/>
                <a:gd name="T24" fmla="*/ 234 w 241"/>
                <a:gd name="T25" fmla="*/ 50 h 123"/>
                <a:gd name="T26" fmla="*/ 233 w 241"/>
                <a:gd name="T27" fmla="*/ 47 h 123"/>
                <a:gd name="T28" fmla="*/ 232 w 241"/>
                <a:gd name="T29" fmla="*/ 45 h 123"/>
                <a:gd name="T30" fmla="*/ 225 w 241"/>
                <a:gd name="T31" fmla="*/ 43 h 123"/>
                <a:gd name="T32" fmla="*/ 222 w 241"/>
                <a:gd name="T33" fmla="*/ 31 h 123"/>
                <a:gd name="T34" fmla="*/ 219 w 241"/>
                <a:gd name="T35" fmla="*/ 29 h 123"/>
                <a:gd name="T36" fmla="*/ 198 w 241"/>
                <a:gd name="T37" fmla="*/ 29 h 123"/>
                <a:gd name="T38" fmla="*/ 187 w 241"/>
                <a:gd name="T39" fmla="*/ 34 h 123"/>
                <a:gd name="T40" fmla="*/ 182 w 241"/>
                <a:gd name="T41" fmla="*/ 34 h 123"/>
                <a:gd name="T42" fmla="*/ 180 w 241"/>
                <a:gd name="T43" fmla="*/ 28 h 123"/>
                <a:gd name="T44" fmla="*/ 175 w 241"/>
                <a:gd name="T45" fmla="*/ 28 h 123"/>
                <a:gd name="T46" fmla="*/ 169 w 241"/>
                <a:gd name="T47" fmla="*/ 25 h 123"/>
                <a:gd name="T48" fmla="*/ 160 w 241"/>
                <a:gd name="T49" fmla="*/ 22 h 123"/>
                <a:gd name="T50" fmla="*/ 151 w 241"/>
                <a:gd name="T51" fmla="*/ 15 h 123"/>
                <a:gd name="T52" fmla="*/ 138 w 241"/>
                <a:gd name="T53" fmla="*/ 11 h 123"/>
                <a:gd name="T54" fmla="*/ 130 w 241"/>
                <a:gd name="T55" fmla="*/ 0 h 123"/>
                <a:gd name="T56" fmla="*/ 124 w 241"/>
                <a:gd name="T57" fmla="*/ 8 h 123"/>
                <a:gd name="T58" fmla="*/ 123 w 241"/>
                <a:gd name="T59" fmla="*/ 12 h 123"/>
                <a:gd name="T60" fmla="*/ 120 w 241"/>
                <a:gd name="T61" fmla="*/ 12 h 123"/>
                <a:gd name="T62" fmla="*/ 118 w 241"/>
                <a:gd name="T63" fmla="*/ 11 h 123"/>
                <a:gd name="T64" fmla="*/ 118 w 241"/>
                <a:gd name="T65" fmla="*/ 17 h 123"/>
                <a:gd name="T66" fmla="*/ 120 w 241"/>
                <a:gd name="T67" fmla="*/ 21 h 123"/>
                <a:gd name="T68" fmla="*/ 122 w 241"/>
                <a:gd name="T69" fmla="*/ 44 h 123"/>
                <a:gd name="T70" fmla="*/ 112 w 241"/>
                <a:gd name="T71" fmla="*/ 49 h 123"/>
                <a:gd name="T72" fmla="*/ 110 w 241"/>
                <a:gd name="T73" fmla="*/ 51 h 123"/>
                <a:gd name="T74" fmla="*/ 108 w 241"/>
                <a:gd name="T75" fmla="*/ 49 h 123"/>
                <a:gd name="T76" fmla="*/ 94 w 241"/>
                <a:gd name="T77" fmla="*/ 49 h 123"/>
                <a:gd name="T78" fmla="*/ 72 w 241"/>
                <a:gd name="T79" fmla="*/ 45 h 123"/>
                <a:gd name="T80" fmla="*/ 70 w 241"/>
                <a:gd name="T81" fmla="*/ 45 h 123"/>
                <a:gd name="T82" fmla="*/ 69 w 241"/>
                <a:gd name="T83" fmla="*/ 42 h 123"/>
                <a:gd name="T84" fmla="*/ 81 w 241"/>
                <a:gd name="T85" fmla="*/ 31 h 123"/>
                <a:gd name="T86" fmla="*/ 91 w 241"/>
                <a:gd name="T87" fmla="*/ 18 h 123"/>
                <a:gd name="T88" fmla="*/ 95 w 241"/>
                <a:gd name="T89" fmla="*/ 13 h 123"/>
                <a:gd name="T90" fmla="*/ 96 w 241"/>
                <a:gd name="T91" fmla="*/ 10 h 123"/>
                <a:gd name="T92" fmla="*/ 99 w 241"/>
                <a:gd name="T93" fmla="*/ 8 h 123"/>
                <a:gd name="T94" fmla="*/ 103 w 241"/>
                <a:gd name="T95" fmla="*/ 3 h 123"/>
                <a:gd name="T96" fmla="*/ 90 w 241"/>
                <a:gd name="T97" fmla="*/ 16 h 123"/>
                <a:gd name="T98" fmla="*/ 61 w 241"/>
                <a:gd name="T99" fmla="*/ 45 h 123"/>
                <a:gd name="T100" fmla="*/ 39 w 241"/>
                <a:gd name="T101" fmla="*/ 45 h 123"/>
                <a:gd name="T102" fmla="*/ 31 w 241"/>
                <a:gd name="T103" fmla="*/ 45 h 123"/>
                <a:gd name="T104" fmla="*/ 26 w 241"/>
                <a:gd name="T105" fmla="*/ 45 h 123"/>
                <a:gd name="T106" fmla="*/ 24 w 241"/>
                <a:gd name="T107" fmla="*/ 52 h 123"/>
                <a:gd name="T108" fmla="*/ 26 w 241"/>
                <a:gd name="T109" fmla="*/ 62 h 123"/>
                <a:gd name="T110" fmla="*/ 26 w 241"/>
                <a:gd name="T111" fmla="*/ 70 h 123"/>
                <a:gd name="T112" fmla="*/ 23 w 241"/>
                <a:gd name="T113" fmla="*/ 77 h 123"/>
                <a:gd name="T114" fmla="*/ 22 w 241"/>
                <a:gd name="T115" fmla="*/ 82 h 123"/>
                <a:gd name="T116" fmla="*/ 9 w 241"/>
                <a:gd name="T117" fmla="*/ 100 h 123"/>
                <a:gd name="T118" fmla="*/ 0 w 241"/>
                <a:gd name="T119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123">
                  <a:moveTo>
                    <a:pt x="6" y="110"/>
                  </a:moveTo>
                  <a:lnTo>
                    <a:pt x="11" y="112"/>
                  </a:lnTo>
                  <a:lnTo>
                    <a:pt x="27" y="112"/>
                  </a:lnTo>
                  <a:lnTo>
                    <a:pt x="56" y="114"/>
                  </a:lnTo>
                  <a:lnTo>
                    <a:pt x="77" y="115"/>
                  </a:lnTo>
                  <a:lnTo>
                    <a:pt x="98" y="116"/>
                  </a:lnTo>
                  <a:lnTo>
                    <a:pt x="125" y="117"/>
                  </a:lnTo>
                  <a:lnTo>
                    <a:pt x="157" y="120"/>
                  </a:lnTo>
                  <a:lnTo>
                    <a:pt x="177" y="120"/>
                  </a:lnTo>
                  <a:lnTo>
                    <a:pt x="200" y="121"/>
                  </a:lnTo>
                  <a:lnTo>
                    <a:pt x="216" y="122"/>
                  </a:lnTo>
                  <a:lnTo>
                    <a:pt x="231" y="123"/>
                  </a:lnTo>
                  <a:lnTo>
                    <a:pt x="235" y="121"/>
                  </a:lnTo>
                  <a:lnTo>
                    <a:pt x="232" y="113"/>
                  </a:lnTo>
                  <a:lnTo>
                    <a:pt x="229" y="108"/>
                  </a:lnTo>
                  <a:lnTo>
                    <a:pt x="229" y="103"/>
                  </a:lnTo>
                  <a:lnTo>
                    <a:pt x="229" y="94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4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2" y="78"/>
                  </a:lnTo>
                  <a:lnTo>
                    <a:pt x="233" y="76"/>
                  </a:lnTo>
                  <a:lnTo>
                    <a:pt x="233" y="75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74"/>
                  </a:lnTo>
                  <a:lnTo>
                    <a:pt x="235" y="73"/>
                  </a:lnTo>
                  <a:lnTo>
                    <a:pt x="237" y="70"/>
                  </a:lnTo>
                  <a:lnTo>
                    <a:pt x="239" y="69"/>
                  </a:lnTo>
                  <a:lnTo>
                    <a:pt x="240" y="68"/>
                  </a:lnTo>
                  <a:lnTo>
                    <a:pt x="241" y="65"/>
                  </a:lnTo>
                  <a:lnTo>
                    <a:pt x="241" y="63"/>
                  </a:lnTo>
                  <a:lnTo>
                    <a:pt x="241" y="60"/>
                  </a:lnTo>
                  <a:lnTo>
                    <a:pt x="240" y="55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4" y="50"/>
                  </a:lnTo>
                  <a:lnTo>
                    <a:pt x="233" y="49"/>
                  </a:lnTo>
                  <a:lnTo>
                    <a:pt x="234" y="47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2" y="45"/>
                  </a:lnTo>
                  <a:lnTo>
                    <a:pt x="227" y="45"/>
                  </a:lnTo>
                  <a:lnTo>
                    <a:pt x="226" y="44"/>
                  </a:lnTo>
                  <a:lnTo>
                    <a:pt x="225" y="43"/>
                  </a:lnTo>
                  <a:lnTo>
                    <a:pt x="224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30"/>
                  </a:lnTo>
                  <a:lnTo>
                    <a:pt x="221" y="29"/>
                  </a:lnTo>
                  <a:lnTo>
                    <a:pt x="219" y="29"/>
                  </a:lnTo>
                  <a:lnTo>
                    <a:pt x="211" y="31"/>
                  </a:lnTo>
                  <a:lnTo>
                    <a:pt x="199" y="29"/>
                  </a:lnTo>
                  <a:lnTo>
                    <a:pt x="198" y="29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7" y="34"/>
                  </a:lnTo>
                  <a:lnTo>
                    <a:pt x="186" y="35"/>
                  </a:lnTo>
                  <a:lnTo>
                    <a:pt x="183" y="35"/>
                  </a:lnTo>
                  <a:lnTo>
                    <a:pt x="182" y="34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79" y="26"/>
                  </a:lnTo>
                  <a:lnTo>
                    <a:pt x="176" y="26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2" y="26"/>
                  </a:lnTo>
                  <a:lnTo>
                    <a:pt x="169" y="25"/>
                  </a:lnTo>
                  <a:lnTo>
                    <a:pt x="168" y="25"/>
                  </a:lnTo>
                  <a:lnTo>
                    <a:pt x="166" y="23"/>
                  </a:lnTo>
                  <a:lnTo>
                    <a:pt x="160" y="22"/>
                  </a:lnTo>
                  <a:lnTo>
                    <a:pt x="159" y="21"/>
                  </a:lnTo>
                  <a:lnTo>
                    <a:pt x="157" y="18"/>
                  </a:lnTo>
                  <a:lnTo>
                    <a:pt x="151" y="15"/>
                  </a:lnTo>
                  <a:lnTo>
                    <a:pt x="148" y="13"/>
                  </a:lnTo>
                  <a:lnTo>
                    <a:pt x="142" y="13"/>
                  </a:lnTo>
                  <a:lnTo>
                    <a:pt x="138" y="11"/>
                  </a:lnTo>
                  <a:lnTo>
                    <a:pt x="134" y="3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3" y="6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2" y="12"/>
                  </a:lnTo>
                  <a:lnTo>
                    <a:pt x="121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8" y="19"/>
                  </a:lnTo>
                  <a:lnTo>
                    <a:pt x="120" y="21"/>
                  </a:lnTo>
                  <a:lnTo>
                    <a:pt x="120" y="37"/>
                  </a:lnTo>
                  <a:lnTo>
                    <a:pt x="121" y="41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18" y="48"/>
                  </a:lnTo>
                  <a:lnTo>
                    <a:pt x="112" y="4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0" y="51"/>
                  </a:lnTo>
                  <a:lnTo>
                    <a:pt x="110" y="50"/>
                  </a:lnTo>
                  <a:lnTo>
                    <a:pt x="109" y="50"/>
                  </a:lnTo>
                  <a:lnTo>
                    <a:pt x="108" y="49"/>
                  </a:lnTo>
                  <a:lnTo>
                    <a:pt x="107" y="50"/>
                  </a:lnTo>
                  <a:lnTo>
                    <a:pt x="102" y="51"/>
                  </a:lnTo>
                  <a:lnTo>
                    <a:pt x="94" y="49"/>
                  </a:lnTo>
                  <a:lnTo>
                    <a:pt x="90" y="45"/>
                  </a:lnTo>
                  <a:lnTo>
                    <a:pt x="86" y="45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1"/>
                  </a:lnTo>
                  <a:lnTo>
                    <a:pt x="81" y="31"/>
                  </a:lnTo>
                  <a:lnTo>
                    <a:pt x="88" y="23"/>
                  </a:lnTo>
                  <a:lnTo>
                    <a:pt x="91" y="19"/>
                  </a:lnTo>
                  <a:lnTo>
                    <a:pt x="91" y="18"/>
                  </a:lnTo>
                  <a:lnTo>
                    <a:pt x="92" y="16"/>
                  </a:lnTo>
                  <a:lnTo>
                    <a:pt x="94" y="15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1" y="5"/>
                  </a:lnTo>
                  <a:lnTo>
                    <a:pt x="103" y="3"/>
                  </a:lnTo>
                  <a:lnTo>
                    <a:pt x="98" y="2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77" y="32"/>
                  </a:lnTo>
                  <a:lnTo>
                    <a:pt x="65" y="42"/>
                  </a:lnTo>
                  <a:lnTo>
                    <a:pt x="61" y="45"/>
                  </a:lnTo>
                  <a:lnTo>
                    <a:pt x="57" y="45"/>
                  </a:lnTo>
                  <a:lnTo>
                    <a:pt x="44" y="44"/>
                  </a:lnTo>
                  <a:lnTo>
                    <a:pt x="39" y="45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4" y="74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2" y="78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0" y="82"/>
                  </a:lnTo>
                  <a:lnTo>
                    <a:pt x="17" y="90"/>
                  </a:lnTo>
                  <a:lnTo>
                    <a:pt x="9" y="100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6" y="1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313">
              <a:extLst>
                <a:ext uri="{FF2B5EF4-FFF2-40B4-BE49-F238E27FC236}">
                  <a16:creationId xmlns:a16="http://schemas.microsoft.com/office/drawing/2014/main" id="{60C22C2C-CCAE-9E45-D244-9F62777D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1" y="3873500"/>
              <a:ext cx="303213" cy="242888"/>
            </a:xfrm>
            <a:custGeom>
              <a:avLst/>
              <a:gdLst>
                <a:gd name="T0" fmla="*/ 136 w 191"/>
                <a:gd name="T1" fmla="*/ 1 h 153"/>
                <a:gd name="T2" fmla="*/ 118 w 191"/>
                <a:gd name="T3" fmla="*/ 7 h 153"/>
                <a:gd name="T4" fmla="*/ 110 w 191"/>
                <a:gd name="T5" fmla="*/ 5 h 153"/>
                <a:gd name="T6" fmla="*/ 94 w 191"/>
                <a:gd name="T7" fmla="*/ 12 h 153"/>
                <a:gd name="T8" fmla="*/ 87 w 191"/>
                <a:gd name="T9" fmla="*/ 14 h 153"/>
                <a:gd name="T10" fmla="*/ 77 w 191"/>
                <a:gd name="T11" fmla="*/ 13 h 153"/>
                <a:gd name="T12" fmla="*/ 72 w 191"/>
                <a:gd name="T13" fmla="*/ 14 h 153"/>
                <a:gd name="T14" fmla="*/ 70 w 191"/>
                <a:gd name="T15" fmla="*/ 15 h 153"/>
                <a:gd name="T16" fmla="*/ 62 w 191"/>
                <a:gd name="T17" fmla="*/ 25 h 153"/>
                <a:gd name="T18" fmla="*/ 58 w 191"/>
                <a:gd name="T19" fmla="*/ 27 h 153"/>
                <a:gd name="T20" fmla="*/ 49 w 191"/>
                <a:gd name="T21" fmla="*/ 19 h 153"/>
                <a:gd name="T22" fmla="*/ 41 w 191"/>
                <a:gd name="T23" fmla="*/ 24 h 153"/>
                <a:gd name="T24" fmla="*/ 23 w 191"/>
                <a:gd name="T25" fmla="*/ 31 h 153"/>
                <a:gd name="T26" fmla="*/ 23 w 191"/>
                <a:gd name="T27" fmla="*/ 45 h 153"/>
                <a:gd name="T28" fmla="*/ 19 w 191"/>
                <a:gd name="T29" fmla="*/ 52 h 153"/>
                <a:gd name="T30" fmla="*/ 14 w 191"/>
                <a:gd name="T31" fmla="*/ 51 h 153"/>
                <a:gd name="T32" fmla="*/ 7 w 191"/>
                <a:gd name="T33" fmla="*/ 51 h 153"/>
                <a:gd name="T34" fmla="*/ 7 w 191"/>
                <a:gd name="T35" fmla="*/ 59 h 153"/>
                <a:gd name="T36" fmla="*/ 5 w 191"/>
                <a:gd name="T37" fmla="*/ 75 h 153"/>
                <a:gd name="T38" fmla="*/ 3 w 191"/>
                <a:gd name="T39" fmla="*/ 82 h 153"/>
                <a:gd name="T40" fmla="*/ 0 w 191"/>
                <a:gd name="T41" fmla="*/ 89 h 153"/>
                <a:gd name="T42" fmla="*/ 2 w 191"/>
                <a:gd name="T43" fmla="*/ 95 h 153"/>
                <a:gd name="T44" fmla="*/ 6 w 191"/>
                <a:gd name="T45" fmla="*/ 98 h 153"/>
                <a:gd name="T46" fmla="*/ 3 w 191"/>
                <a:gd name="T47" fmla="*/ 104 h 153"/>
                <a:gd name="T48" fmla="*/ 5 w 191"/>
                <a:gd name="T49" fmla="*/ 117 h 153"/>
                <a:gd name="T50" fmla="*/ 9 w 191"/>
                <a:gd name="T51" fmla="*/ 129 h 153"/>
                <a:gd name="T52" fmla="*/ 15 w 191"/>
                <a:gd name="T53" fmla="*/ 130 h 153"/>
                <a:gd name="T54" fmla="*/ 21 w 191"/>
                <a:gd name="T55" fmla="*/ 147 h 153"/>
                <a:gd name="T56" fmla="*/ 28 w 191"/>
                <a:gd name="T57" fmla="*/ 144 h 153"/>
                <a:gd name="T58" fmla="*/ 38 w 191"/>
                <a:gd name="T59" fmla="*/ 153 h 153"/>
                <a:gd name="T60" fmla="*/ 60 w 191"/>
                <a:gd name="T61" fmla="*/ 151 h 153"/>
                <a:gd name="T62" fmla="*/ 71 w 191"/>
                <a:gd name="T63" fmla="*/ 147 h 153"/>
                <a:gd name="T64" fmla="*/ 85 w 191"/>
                <a:gd name="T65" fmla="*/ 151 h 153"/>
                <a:gd name="T66" fmla="*/ 90 w 191"/>
                <a:gd name="T67" fmla="*/ 147 h 153"/>
                <a:gd name="T68" fmla="*/ 98 w 191"/>
                <a:gd name="T69" fmla="*/ 144 h 153"/>
                <a:gd name="T70" fmla="*/ 100 w 191"/>
                <a:gd name="T71" fmla="*/ 140 h 153"/>
                <a:gd name="T72" fmla="*/ 109 w 191"/>
                <a:gd name="T73" fmla="*/ 132 h 153"/>
                <a:gd name="T74" fmla="*/ 111 w 191"/>
                <a:gd name="T75" fmla="*/ 128 h 153"/>
                <a:gd name="T76" fmla="*/ 118 w 191"/>
                <a:gd name="T77" fmla="*/ 123 h 153"/>
                <a:gd name="T78" fmla="*/ 125 w 191"/>
                <a:gd name="T79" fmla="*/ 125 h 153"/>
                <a:gd name="T80" fmla="*/ 136 w 191"/>
                <a:gd name="T81" fmla="*/ 123 h 153"/>
                <a:gd name="T82" fmla="*/ 142 w 191"/>
                <a:gd name="T83" fmla="*/ 125 h 153"/>
                <a:gd name="T84" fmla="*/ 149 w 191"/>
                <a:gd name="T85" fmla="*/ 127 h 153"/>
                <a:gd name="T86" fmla="*/ 157 w 191"/>
                <a:gd name="T87" fmla="*/ 127 h 153"/>
                <a:gd name="T88" fmla="*/ 163 w 191"/>
                <a:gd name="T89" fmla="*/ 122 h 153"/>
                <a:gd name="T90" fmla="*/ 165 w 191"/>
                <a:gd name="T91" fmla="*/ 121 h 153"/>
                <a:gd name="T92" fmla="*/ 170 w 191"/>
                <a:gd name="T93" fmla="*/ 123 h 153"/>
                <a:gd name="T94" fmla="*/ 172 w 191"/>
                <a:gd name="T95" fmla="*/ 106 h 153"/>
                <a:gd name="T96" fmla="*/ 185 w 191"/>
                <a:gd name="T97" fmla="*/ 103 h 153"/>
                <a:gd name="T98" fmla="*/ 187 w 191"/>
                <a:gd name="T99" fmla="*/ 95 h 153"/>
                <a:gd name="T100" fmla="*/ 187 w 191"/>
                <a:gd name="T101" fmla="*/ 82 h 153"/>
                <a:gd name="T102" fmla="*/ 185 w 191"/>
                <a:gd name="T103" fmla="*/ 76 h 153"/>
                <a:gd name="T104" fmla="*/ 189 w 191"/>
                <a:gd name="T105" fmla="*/ 71 h 153"/>
                <a:gd name="T106" fmla="*/ 189 w 191"/>
                <a:gd name="T107" fmla="*/ 62 h 153"/>
                <a:gd name="T108" fmla="*/ 183 w 191"/>
                <a:gd name="T109" fmla="*/ 52 h 153"/>
                <a:gd name="T110" fmla="*/ 179 w 191"/>
                <a:gd name="T111" fmla="*/ 46 h 153"/>
                <a:gd name="T112" fmla="*/ 178 w 191"/>
                <a:gd name="T113" fmla="*/ 37 h 153"/>
                <a:gd name="T114" fmla="*/ 174 w 191"/>
                <a:gd name="T115" fmla="*/ 36 h 153"/>
                <a:gd name="T116" fmla="*/ 169 w 191"/>
                <a:gd name="T117" fmla="*/ 33 h 153"/>
                <a:gd name="T118" fmla="*/ 155 w 191"/>
                <a:gd name="T119" fmla="*/ 25 h 153"/>
                <a:gd name="T120" fmla="*/ 142 w 191"/>
                <a:gd name="T121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53">
                  <a:moveTo>
                    <a:pt x="139" y="6"/>
                  </a:moveTo>
                  <a:lnTo>
                    <a:pt x="138" y="5"/>
                  </a:lnTo>
                  <a:lnTo>
                    <a:pt x="137" y="4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3" y="2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7" y="7"/>
                  </a:lnTo>
                  <a:lnTo>
                    <a:pt x="114" y="6"/>
                  </a:lnTo>
                  <a:lnTo>
                    <a:pt x="112" y="5"/>
                  </a:lnTo>
                  <a:lnTo>
                    <a:pt x="111" y="4"/>
                  </a:lnTo>
                  <a:lnTo>
                    <a:pt x="110" y="5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1" y="7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0" y="14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7" y="13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68" y="15"/>
                  </a:lnTo>
                  <a:lnTo>
                    <a:pt x="67" y="17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8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4" y="21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3" y="26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7" y="51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2"/>
                  </a:lnTo>
                  <a:lnTo>
                    <a:pt x="5" y="103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2" y="104"/>
                  </a:lnTo>
                  <a:lnTo>
                    <a:pt x="1" y="106"/>
                  </a:lnTo>
                  <a:lnTo>
                    <a:pt x="2" y="109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7" y="121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2"/>
                  </a:lnTo>
                  <a:lnTo>
                    <a:pt x="18" y="137"/>
                  </a:lnTo>
                  <a:lnTo>
                    <a:pt x="19" y="143"/>
                  </a:lnTo>
                  <a:lnTo>
                    <a:pt x="20" y="145"/>
                  </a:lnTo>
                  <a:lnTo>
                    <a:pt x="21" y="147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32" y="145"/>
                  </a:lnTo>
                  <a:lnTo>
                    <a:pt x="36" y="147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3"/>
                  </a:lnTo>
                  <a:lnTo>
                    <a:pt x="49" y="153"/>
                  </a:lnTo>
                  <a:lnTo>
                    <a:pt x="55" y="150"/>
                  </a:lnTo>
                  <a:lnTo>
                    <a:pt x="57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2" y="151"/>
                  </a:lnTo>
                  <a:lnTo>
                    <a:pt x="65" y="151"/>
                  </a:lnTo>
                  <a:lnTo>
                    <a:pt x="66" y="150"/>
                  </a:lnTo>
                  <a:lnTo>
                    <a:pt x="70" y="148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9" y="147"/>
                  </a:lnTo>
                  <a:lnTo>
                    <a:pt x="79" y="148"/>
                  </a:lnTo>
                  <a:lnTo>
                    <a:pt x="83" y="150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6" y="149"/>
                  </a:lnTo>
                  <a:lnTo>
                    <a:pt x="87" y="148"/>
                  </a:lnTo>
                  <a:lnTo>
                    <a:pt x="88" y="148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92" y="144"/>
                  </a:lnTo>
                  <a:lnTo>
                    <a:pt x="96" y="145"/>
                  </a:lnTo>
                  <a:lnTo>
                    <a:pt x="97" y="145"/>
                  </a:lnTo>
                  <a:lnTo>
                    <a:pt x="98" y="144"/>
                  </a:lnTo>
                  <a:lnTo>
                    <a:pt x="99" y="144"/>
                  </a:lnTo>
                  <a:lnTo>
                    <a:pt x="99" y="143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3" y="137"/>
                  </a:lnTo>
                  <a:lnTo>
                    <a:pt x="104" y="136"/>
                  </a:lnTo>
                  <a:lnTo>
                    <a:pt x="107" y="135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9" y="130"/>
                  </a:lnTo>
                  <a:lnTo>
                    <a:pt x="109" y="129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1" y="127"/>
                  </a:lnTo>
                  <a:lnTo>
                    <a:pt x="113" y="125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3" y="125"/>
                  </a:lnTo>
                  <a:lnTo>
                    <a:pt x="125" y="125"/>
                  </a:lnTo>
                  <a:lnTo>
                    <a:pt x="127" y="123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2" y="122"/>
                  </a:lnTo>
                  <a:lnTo>
                    <a:pt x="136" y="123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7" y="127"/>
                  </a:lnTo>
                  <a:lnTo>
                    <a:pt x="158" y="125"/>
                  </a:lnTo>
                  <a:lnTo>
                    <a:pt x="159" y="125"/>
                  </a:lnTo>
                  <a:lnTo>
                    <a:pt x="161" y="124"/>
                  </a:lnTo>
                  <a:lnTo>
                    <a:pt x="163" y="123"/>
                  </a:lnTo>
                  <a:lnTo>
                    <a:pt x="163" y="122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4" y="119"/>
                  </a:lnTo>
                  <a:lnTo>
                    <a:pt x="165" y="119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2"/>
                  </a:lnTo>
                  <a:lnTo>
                    <a:pt x="168" y="123"/>
                  </a:lnTo>
                  <a:lnTo>
                    <a:pt x="169" y="124"/>
                  </a:lnTo>
                  <a:lnTo>
                    <a:pt x="170" y="123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0" y="109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4" y="105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84" y="105"/>
                  </a:lnTo>
                  <a:lnTo>
                    <a:pt x="185" y="103"/>
                  </a:lnTo>
                  <a:lnTo>
                    <a:pt x="187" y="102"/>
                  </a:lnTo>
                  <a:lnTo>
                    <a:pt x="185" y="99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7" y="95"/>
                  </a:lnTo>
                  <a:lnTo>
                    <a:pt x="187" y="93"/>
                  </a:lnTo>
                  <a:lnTo>
                    <a:pt x="187" y="92"/>
                  </a:lnTo>
                  <a:lnTo>
                    <a:pt x="185" y="85"/>
                  </a:lnTo>
                  <a:lnTo>
                    <a:pt x="185" y="84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5" y="79"/>
                  </a:lnTo>
                  <a:lnTo>
                    <a:pt x="185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7" y="75"/>
                  </a:lnTo>
                  <a:lnTo>
                    <a:pt x="188" y="73"/>
                  </a:lnTo>
                  <a:lnTo>
                    <a:pt x="189" y="72"/>
                  </a:lnTo>
                  <a:lnTo>
                    <a:pt x="189" y="71"/>
                  </a:lnTo>
                  <a:lnTo>
                    <a:pt x="190" y="69"/>
                  </a:lnTo>
                  <a:lnTo>
                    <a:pt x="191" y="66"/>
                  </a:lnTo>
                  <a:lnTo>
                    <a:pt x="191" y="64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7" y="62"/>
                  </a:lnTo>
                  <a:lnTo>
                    <a:pt x="187" y="60"/>
                  </a:lnTo>
                  <a:lnTo>
                    <a:pt x="185" y="60"/>
                  </a:lnTo>
                  <a:lnTo>
                    <a:pt x="184" y="56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0"/>
                  </a:lnTo>
                  <a:lnTo>
                    <a:pt x="181" y="49"/>
                  </a:lnTo>
                  <a:lnTo>
                    <a:pt x="179" y="46"/>
                  </a:lnTo>
                  <a:lnTo>
                    <a:pt x="179" y="44"/>
                  </a:lnTo>
                  <a:lnTo>
                    <a:pt x="179" y="41"/>
                  </a:lnTo>
                  <a:lnTo>
                    <a:pt x="179" y="40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6" y="36"/>
                  </a:lnTo>
                  <a:lnTo>
                    <a:pt x="175" y="36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3"/>
                  </a:lnTo>
                  <a:lnTo>
                    <a:pt x="172" y="33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2"/>
                  </a:lnTo>
                  <a:lnTo>
                    <a:pt x="166" y="32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55" y="25"/>
                  </a:lnTo>
                  <a:lnTo>
                    <a:pt x="153" y="23"/>
                  </a:lnTo>
                  <a:lnTo>
                    <a:pt x="152" y="21"/>
                  </a:lnTo>
                  <a:lnTo>
                    <a:pt x="151" y="19"/>
                  </a:lnTo>
                  <a:lnTo>
                    <a:pt x="149" y="1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318">
              <a:extLst>
                <a:ext uri="{FF2B5EF4-FFF2-40B4-BE49-F238E27FC236}">
                  <a16:creationId xmlns:a16="http://schemas.microsoft.com/office/drawing/2014/main" id="{2ABFF66D-2F88-5F86-C602-6A51AC42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3829050"/>
              <a:ext cx="209550" cy="474663"/>
            </a:xfrm>
            <a:custGeom>
              <a:avLst/>
              <a:gdLst>
                <a:gd name="T0" fmla="*/ 69 w 132"/>
                <a:gd name="T1" fmla="*/ 296 h 299"/>
                <a:gd name="T2" fmla="*/ 77 w 132"/>
                <a:gd name="T3" fmla="*/ 290 h 299"/>
                <a:gd name="T4" fmla="*/ 76 w 132"/>
                <a:gd name="T5" fmla="*/ 282 h 299"/>
                <a:gd name="T6" fmla="*/ 81 w 132"/>
                <a:gd name="T7" fmla="*/ 274 h 299"/>
                <a:gd name="T8" fmla="*/ 84 w 132"/>
                <a:gd name="T9" fmla="*/ 261 h 299"/>
                <a:gd name="T10" fmla="*/ 97 w 132"/>
                <a:gd name="T11" fmla="*/ 257 h 299"/>
                <a:gd name="T12" fmla="*/ 103 w 132"/>
                <a:gd name="T13" fmla="*/ 247 h 299"/>
                <a:gd name="T14" fmla="*/ 109 w 132"/>
                <a:gd name="T15" fmla="*/ 235 h 299"/>
                <a:gd name="T16" fmla="*/ 113 w 132"/>
                <a:gd name="T17" fmla="*/ 223 h 299"/>
                <a:gd name="T18" fmla="*/ 119 w 132"/>
                <a:gd name="T19" fmla="*/ 218 h 299"/>
                <a:gd name="T20" fmla="*/ 126 w 132"/>
                <a:gd name="T21" fmla="*/ 214 h 299"/>
                <a:gd name="T22" fmla="*/ 132 w 132"/>
                <a:gd name="T23" fmla="*/ 203 h 299"/>
                <a:gd name="T24" fmla="*/ 126 w 132"/>
                <a:gd name="T25" fmla="*/ 190 h 299"/>
                <a:gd name="T26" fmla="*/ 120 w 132"/>
                <a:gd name="T27" fmla="*/ 173 h 299"/>
                <a:gd name="T28" fmla="*/ 107 w 132"/>
                <a:gd name="T29" fmla="*/ 171 h 299"/>
                <a:gd name="T30" fmla="*/ 97 w 132"/>
                <a:gd name="T31" fmla="*/ 157 h 299"/>
                <a:gd name="T32" fmla="*/ 89 w 132"/>
                <a:gd name="T33" fmla="*/ 134 h 299"/>
                <a:gd name="T34" fmla="*/ 94 w 132"/>
                <a:gd name="T35" fmla="*/ 125 h 299"/>
                <a:gd name="T36" fmla="*/ 89 w 132"/>
                <a:gd name="T37" fmla="*/ 118 h 299"/>
                <a:gd name="T38" fmla="*/ 94 w 132"/>
                <a:gd name="T39" fmla="*/ 108 h 299"/>
                <a:gd name="T40" fmla="*/ 95 w 132"/>
                <a:gd name="T41" fmla="*/ 87 h 299"/>
                <a:gd name="T42" fmla="*/ 96 w 132"/>
                <a:gd name="T43" fmla="*/ 77 h 299"/>
                <a:gd name="T44" fmla="*/ 96 w 132"/>
                <a:gd name="T45" fmla="*/ 60 h 299"/>
                <a:gd name="T46" fmla="*/ 88 w 132"/>
                <a:gd name="T47" fmla="*/ 41 h 299"/>
                <a:gd name="T48" fmla="*/ 70 w 132"/>
                <a:gd name="T49" fmla="*/ 28 h 299"/>
                <a:gd name="T50" fmla="*/ 64 w 132"/>
                <a:gd name="T51" fmla="*/ 15 h 299"/>
                <a:gd name="T52" fmla="*/ 45 w 132"/>
                <a:gd name="T53" fmla="*/ 16 h 299"/>
                <a:gd name="T54" fmla="*/ 34 w 132"/>
                <a:gd name="T55" fmla="*/ 13 h 299"/>
                <a:gd name="T56" fmla="*/ 34 w 132"/>
                <a:gd name="T57" fmla="*/ 1 h 299"/>
                <a:gd name="T58" fmla="*/ 24 w 132"/>
                <a:gd name="T59" fmla="*/ 13 h 299"/>
                <a:gd name="T60" fmla="*/ 16 w 132"/>
                <a:gd name="T61" fmla="*/ 22 h 299"/>
                <a:gd name="T62" fmla="*/ 0 w 132"/>
                <a:gd name="T63" fmla="*/ 47 h 299"/>
                <a:gd name="T64" fmla="*/ 6 w 132"/>
                <a:gd name="T65" fmla="*/ 59 h 299"/>
                <a:gd name="T66" fmla="*/ 5 w 132"/>
                <a:gd name="T67" fmla="*/ 73 h 299"/>
                <a:gd name="T68" fmla="*/ 13 w 132"/>
                <a:gd name="T69" fmla="*/ 79 h 299"/>
                <a:gd name="T70" fmla="*/ 23 w 132"/>
                <a:gd name="T71" fmla="*/ 94 h 299"/>
                <a:gd name="T72" fmla="*/ 24 w 132"/>
                <a:gd name="T73" fmla="*/ 106 h 299"/>
                <a:gd name="T74" fmla="*/ 17 w 132"/>
                <a:gd name="T75" fmla="*/ 112 h 299"/>
                <a:gd name="T76" fmla="*/ 12 w 132"/>
                <a:gd name="T77" fmla="*/ 125 h 299"/>
                <a:gd name="T78" fmla="*/ 12 w 132"/>
                <a:gd name="T79" fmla="*/ 134 h 299"/>
                <a:gd name="T80" fmla="*/ 15 w 132"/>
                <a:gd name="T81" fmla="*/ 147 h 299"/>
                <a:gd name="T82" fmla="*/ 13 w 132"/>
                <a:gd name="T83" fmla="*/ 156 h 299"/>
                <a:gd name="T84" fmla="*/ 13 w 132"/>
                <a:gd name="T85" fmla="*/ 172 h 299"/>
                <a:gd name="T86" fmla="*/ 13 w 132"/>
                <a:gd name="T87" fmla="*/ 177 h 299"/>
                <a:gd name="T88" fmla="*/ 8 w 132"/>
                <a:gd name="T89" fmla="*/ 175 h 299"/>
                <a:gd name="T90" fmla="*/ 9 w 132"/>
                <a:gd name="T91" fmla="*/ 184 h 299"/>
                <a:gd name="T92" fmla="*/ 3 w 132"/>
                <a:gd name="T93" fmla="*/ 197 h 299"/>
                <a:gd name="T94" fmla="*/ 12 w 132"/>
                <a:gd name="T95" fmla="*/ 208 h 299"/>
                <a:gd name="T96" fmla="*/ 13 w 132"/>
                <a:gd name="T97" fmla="*/ 218 h 299"/>
                <a:gd name="T98" fmla="*/ 10 w 132"/>
                <a:gd name="T99" fmla="*/ 229 h 299"/>
                <a:gd name="T100" fmla="*/ 3 w 132"/>
                <a:gd name="T101" fmla="*/ 222 h 299"/>
                <a:gd name="T102" fmla="*/ 16 w 132"/>
                <a:gd name="T103" fmla="*/ 243 h 299"/>
                <a:gd name="T104" fmla="*/ 35 w 132"/>
                <a:gd name="T105" fmla="*/ 255 h 299"/>
                <a:gd name="T106" fmla="*/ 44 w 132"/>
                <a:gd name="T107" fmla="*/ 259 h 299"/>
                <a:gd name="T108" fmla="*/ 48 w 132"/>
                <a:gd name="T109" fmla="*/ 274 h 299"/>
                <a:gd name="T110" fmla="*/ 56 w 132"/>
                <a:gd name="T111" fmla="*/ 279 h 299"/>
                <a:gd name="T112" fmla="*/ 55 w 132"/>
                <a:gd name="T113" fmla="*/ 29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299">
                  <a:moveTo>
                    <a:pt x="58" y="294"/>
                  </a:moveTo>
                  <a:lnTo>
                    <a:pt x="61" y="294"/>
                  </a:lnTo>
                  <a:lnTo>
                    <a:pt x="64" y="296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69" y="297"/>
                  </a:lnTo>
                  <a:lnTo>
                    <a:pt x="69" y="296"/>
                  </a:lnTo>
                  <a:lnTo>
                    <a:pt x="70" y="296"/>
                  </a:lnTo>
                  <a:lnTo>
                    <a:pt x="71" y="296"/>
                  </a:lnTo>
                  <a:lnTo>
                    <a:pt x="73" y="296"/>
                  </a:lnTo>
                  <a:lnTo>
                    <a:pt x="73" y="294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6" y="292"/>
                  </a:lnTo>
                  <a:lnTo>
                    <a:pt x="77" y="290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5" y="287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6" y="282"/>
                  </a:lnTo>
                  <a:lnTo>
                    <a:pt x="77" y="282"/>
                  </a:lnTo>
                  <a:lnTo>
                    <a:pt x="80" y="283"/>
                  </a:lnTo>
                  <a:lnTo>
                    <a:pt x="81" y="284"/>
                  </a:lnTo>
                  <a:lnTo>
                    <a:pt x="82" y="284"/>
                  </a:lnTo>
                  <a:lnTo>
                    <a:pt x="84" y="283"/>
                  </a:lnTo>
                  <a:lnTo>
                    <a:pt x="84" y="281"/>
                  </a:lnTo>
                  <a:lnTo>
                    <a:pt x="84" y="279"/>
                  </a:lnTo>
                  <a:lnTo>
                    <a:pt x="81" y="274"/>
                  </a:lnTo>
                  <a:lnTo>
                    <a:pt x="78" y="273"/>
                  </a:lnTo>
                  <a:lnTo>
                    <a:pt x="78" y="271"/>
                  </a:lnTo>
                  <a:lnTo>
                    <a:pt x="77" y="266"/>
                  </a:lnTo>
                  <a:lnTo>
                    <a:pt x="77" y="264"/>
                  </a:lnTo>
                  <a:lnTo>
                    <a:pt x="82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4" y="261"/>
                  </a:lnTo>
                  <a:lnTo>
                    <a:pt x="84" y="259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1" y="256"/>
                  </a:lnTo>
                  <a:lnTo>
                    <a:pt x="95" y="257"/>
                  </a:lnTo>
                  <a:lnTo>
                    <a:pt x="97" y="257"/>
                  </a:lnTo>
                  <a:lnTo>
                    <a:pt x="100" y="255"/>
                  </a:lnTo>
                  <a:lnTo>
                    <a:pt x="102" y="255"/>
                  </a:lnTo>
                  <a:lnTo>
                    <a:pt x="103" y="254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6"/>
                  </a:lnTo>
                  <a:lnTo>
                    <a:pt x="108" y="235"/>
                  </a:lnTo>
                  <a:lnTo>
                    <a:pt x="109" y="235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11" y="230"/>
                  </a:lnTo>
                  <a:lnTo>
                    <a:pt x="111" y="229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2"/>
                  </a:lnTo>
                  <a:lnTo>
                    <a:pt x="113" y="221"/>
                  </a:lnTo>
                  <a:lnTo>
                    <a:pt x="115" y="221"/>
                  </a:lnTo>
                  <a:lnTo>
                    <a:pt x="116" y="221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22" y="220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198"/>
                  </a:lnTo>
                  <a:lnTo>
                    <a:pt x="132" y="197"/>
                  </a:lnTo>
                  <a:lnTo>
                    <a:pt x="130" y="196"/>
                  </a:lnTo>
                  <a:lnTo>
                    <a:pt x="128" y="194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0"/>
                  </a:lnTo>
                  <a:lnTo>
                    <a:pt x="124" y="189"/>
                  </a:lnTo>
                  <a:lnTo>
                    <a:pt x="126" y="188"/>
                  </a:lnTo>
                  <a:lnTo>
                    <a:pt x="127" y="185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6" y="176"/>
                  </a:lnTo>
                  <a:lnTo>
                    <a:pt x="124" y="175"/>
                  </a:lnTo>
                  <a:lnTo>
                    <a:pt x="120" y="173"/>
                  </a:lnTo>
                  <a:lnTo>
                    <a:pt x="116" y="172"/>
                  </a:lnTo>
                  <a:lnTo>
                    <a:pt x="116" y="173"/>
                  </a:lnTo>
                  <a:lnTo>
                    <a:pt x="113" y="176"/>
                  </a:lnTo>
                  <a:lnTo>
                    <a:pt x="111" y="176"/>
                  </a:lnTo>
                  <a:lnTo>
                    <a:pt x="110" y="176"/>
                  </a:lnTo>
                  <a:lnTo>
                    <a:pt x="109" y="175"/>
                  </a:lnTo>
                  <a:lnTo>
                    <a:pt x="108" y="173"/>
                  </a:lnTo>
                  <a:lnTo>
                    <a:pt x="107" y="171"/>
                  </a:lnTo>
                  <a:lnTo>
                    <a:pt x="106" y="165"/>
                  </a:lnTo>
                  <a:lnTo>
                    <a:pt x="104" y="160"/>
                  </a:lnTo>
                  <a:lnTo>
                    <a:pt x="103" y="158"/>
                  </a:lnTo>
                  <a:lnTo>
                    <a:pt x="102" y="158"/>
                  </a:lnTo>
                  <a:lnTo>
                    <a:pt x="101" y="158"/>
                  </a:lnTo>
                  <a:lnTo>
                    <a:pt x="100" y="158"/>
                  </a:lnTo>
                  <a:lnTo>
                    <a:pt x="99" y="157"/>
                  </a:lnTo>
                  <a:lnTo>
                    <a:pt x="97" y="157"/>
                  </a:lnTo>
                  <a:lnTo>
                    <a:pt x="96" y="156"/>
                  </a:lnTo>
                  <a:lnTo>
                    <a:pt x="96" y="153"/>
                  </a:lnTo>
                  <a:lnTo>
                    <a:pt x="96" y="151"/>
                  </a:lnTo>
                  <a:lnTo>
                    <a:pt x="95" y="149"/>
                  </a:lnTo>
                  <a:lnTo>
                    <a:pt x="93" y="145"/>
                  </a:lnTo>
                  <a:lnTo>
                    <a:pt x="91" y="142"/>
                  </a:lnTo>
                  <a:lnTo>
                    <a:pt x="90" y="137"/>
                  </a:lnTo>
                  <a:lnTo>
                    <a:pt x="89" y="134"/>
                  </a:lnTo>
                  <a:lnTo>
                    <a:pt x="90" y="132"/>
                  </a:lnTo>
                  <a:lnTo>
                    <a:pt x="91" y="132"/>
                  </a:lnTo>
                  <a:lnTo>
                    <a:pt x="93" y="132"/>
                  </a:lnTo>
                  <a:lnTo>
                    <a:pt x="93" y="131"/>
                  </a:lnTo>
                  <a:lnTo>
                    <a:pt x="94" y="130"/>
                  </a:lnTo>
                  <a:lnTo>
                    <a:pt x="94" y="127"/>
                  </a:lnTo>
                  <a:lnTo>
                    <a:pt x="94" y="126"/>
                  </a:lnTo>
                  <a:lnTo>
                    <a:pt x="94" y="125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90" y="110"/>
                  </a:lnTo>
                  <a:lnTo>
                    <a:pt x="91" y="110"/>
                  </a:lnTo>
                  <a:lnTo>
                    <a:pt x="93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6"/>
                  </a:lnTo>
                  <a:lnTo>
                    <a:pt x="93" y="103"/>
                  </a:lnTo>
                  <a:lnTo>
                    <a:pt x="91" y="100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7" y="74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1"/>
                  </a:lnTo>
                  <a:lnTo>
                    <a:pt x="99" y="68"/>
                  </a:lnTo>
                  <a:lnTo>
                    <a:pt x="99" y="67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3"/>
                  </a:lnTo>
                  <a:lnTo>
                    <a:pt x="94" y="51"/>
                  </a:lnTo>
                  <a:lnTo>
                    <a:pt x="91" y="45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8" y="41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3" y="34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2" y="19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3" y="51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5" y="80"/>
                  </a:lnTo>
                  <a:lnTo>
                    <a:pt x="24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4" y="90"/>
                  </a:lnTo>
                  <a:lnTo>
                    <a:pt x="23" y="88"/>
                  </a:lnTo>
                  <a:lnTo>
                    <a:pt x="23" y="91"/>
                  </a:lnTo>
                  <a:lnTo>
                    <a:pt x="23" y="94"/>
                  </a:lnTo>
                  <a:lnTo>
                    <a:pt x="23" y="98"/>
                  </a:lnTo>
                  <a:lnTo>
                    <a:pt x="22" y="100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6" y="111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7"/>
                  </a:lnTo>
                  <a:lnTo>
                    <a:pt x="16" y="119"/>
                  </a:lnTo>
                  <a:lnTo>
                    <a:pt x="15" y="120"/>
                  </a:lnTo>
                  <a:lnTo>
                    <a:pt x="12" y="121"/>
                  </a:lnTo>
                  <a:lnTo>
                    <a:pt x="12" y="125"/>
                  </a:lnTo>
                  <a:lnTo>
                    <a:pt x="11" y="126"/>
                  </a:lnTo>
                  <a:lnTo>
                    <a:pt x="10" y="126"/>
                  </a:lnTo>
                  <a:lnTo>
                    <a:pt x="9" y="125"/>
                  </a:lnTo>
                  <a:lnTo>
                    <a:pt x="9" y="126"/>
                  </a:lnTo>
                  <a:lnTo>
                    <a:pt x="10" y="127"/>
                  </a:lnTo>
                  <a:lnTo>
                    <a:pt x="10" y="132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6"/>
                  </a:lnTo>
                  <a:lnTo>
                    <a:pt x="18" y="138"/>
                  </a:lnTo>
                  <a:lnTo>
                    <a:pt x="18" y="139"/>
                  </a:lnTo>
                  <a:lnTo>
                    <a:pt x="18" y="142"/>
                  </a:lnTo>
                  <a:lnTo>
                    <a:pt x="15" y="147"/>
                  </a:lnTo>
                  <a:lnTo>
                    <a:pt x="15" y="149"/>
                  </a:lnTo>
                  <a:lnTo>
                    <a:pt x="15" y="150"/>
                  </a:lnTo>
                  <a:lnTo>
                    <a:pt x="15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3" y="164"/>
                  </a:lnTo>
                  <a:lnTo>
                    <a:pt x="15" y="165"/>
                  </a:lnTo>
                  <a:lnTo>
                    <a:pt x="16" y="168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3" y="172"/>
                  </a:lnTo>
                  <a:lnTo>
                    <a:pt x="16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8" y="169"/>
                  </a:lnTo>
                  <a:lnTo>
                    <a:pt x="19" y="171"/>
                  </a:lnTo>
                  <a:lnTo>
                    <a:pt x="19" y="173"/>
                  </a:lnTo>
                  <a:lnTo>
                    <a:pt x="18" y="175"/>
                  </a:lnTo>
                  <a:lnTo>
                    <a:pt x="13" y="177"/>
                  </a:lnTo>
                  <a:lnTo>
                    <a:pt x="12" y="178"/>
                  </a:lnTo>
                  <a:lnTo>
                    <a:pt x="11" y="178"/>
                  </a:lnTo>
                  <a:lnTo>
                    <a:pt x="11" y="176"/>
                  </a:lnTo>
                  <a:lnTo>
                    <a:pt x="12" y="173"/>
                  </a:lnTo>
                  <a:lnTo>
                    <a:pt x="11" y="171"/>
                  </a:lnTo>
                  <a:lnTo>
                    <a:pt x="10" y="173"/>
                  </a:lnTo>
                  <a:lnTo>
                    <a:pt x="9" y="173"/>
                  </a:lnTo>
                  <a:lnTo>
                    <a:pt x="8" y="175"/>
                  </a:lnTo>
                  <a:lnTo>
                    <a:pt x="9" y="176"/>
                  </a:lnTo>
                  <a:lnTo>
                    <a:pt x="10" y="177"/>
                  </a:lnTo>
                  <a:lnTo>
                    <a:pt x="10" y="178"/>
                  </a:lnTo>
                  <a:lnTo>
                    <a:pt x="10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3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6" y="185"/>
                  </a:lnTo>
                  <a:lnTo>
                    <a:pt x="6" y="186"/>
                  </a:lnTo>
                  <a:lnTo>
                    <a:pt x="6" y="192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3" y="199"/>
                  </a:lnTo>
                  <a:lnTo>
                    <a:pt x="3" y="201"/>
                  </a:lnTo>
                  <a:lnTo>
                    <a:pt x="8" y="209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2" y="208"/>
                  </a:lnTo>
                  <a:lnTo>
                    <a:pt x="13" y="210"/>
                  </a:lnTo>
                  <a:lnTo>
                    <a:pt x="13" y="212"/>
                  </a:lnTo>
                  <a:lnTo>
                    <a:pt x="13" y="214"/>
                  </a:lnTo>
                  <a:lnTo>
                    <a:pt x="12" y="215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11" y="216"/>
                  </a:lnTo>
                  <a:lnTo>
                    <a:pt x="13" y="218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5" y="229"/>
                  </a:lnTo>
                  <a:lnTo>
                    <a:pt x="15" y="230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0" y="231"/>
                  </a:lnTo>
                  <a:lnTo>
                    <a:pt x="10" y="229"/>
                  </a:lnTo>
                  <a:lnTo>
                    <a:pt x="10" y="228"/>
                  </a:lnTo>
                  <a:lnTo>
                    <a:pt x="9" y="225"/>
                  </a:lnTo>
                  <a:lnTo>
                    <a:pt x="8" y="224"/>
                  </a:lnTo>
                  <a:lnTo>
                    <a:pt x="5" y="221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2"/>
                  </a:lnTo>
                  <a:lnTo>
                    <a:pt x="3" y="222"/>
                  </a:lnTo>
                  <a:lnTo>
                    <a:pt x="3" y="223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8"/>
                  </a:lnTo>
                  <a:lnTo>
                    <a:pt x="6" y="233"/>
                  </a:lnTo>
                  <a:lnTo>
                    <a:pt x="8" y="234"/>
                  </a:lnTo>
                  <a:lnTo>
                    <a:pt x="8" y="235"/>
                  </a:lnTo>
                  <a:lnTo>
                    <a:pt x="16" y="243"/>
                  </a:lnTo>
                  <a:lnTo>
                    <a:pt x="18" y="246"/>
                  </a:lnTo>
                  <a:lnTo>
                    <a:pt x="22" y="247"/>
                  </a:lnTo>
                  <a:lnTo>
                    <a:pt x="25" y="249"/>
                  </a:lnTo>
                  <a:lnTo>
                    <a:pt x="29" y="250"/>
                  </a:lnTo>
                  <a:lnTo>
                    <a:pt x="32" y="251"/>
                  </a:lnTo>
                  <a:lnTo>
                    <a:pt x="34" y="253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6" y="255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9" y="257"/>
                  </a:lnTo>
                  <a:lnTo>
                    <a:pt x="39" y="259"/>
                  </a:lnTo>
                  <a:lnTo>
                    <a:pt x="41" y="259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4" y="260"/>
                  </a:lnTo>
                  <a:lnTo>
                    <a:pt x="45" y="261"/>
                  </a:lnTo>
                  <a:lnTo>
                    <a:pt x="49" y="268"/>
                  </a:lnTo>
                  <a:lnTo>
                    <a:pt x="50" y="269"/>
                  </a:lnTo>
                  <a:lnTo>
                    <a:pt x="49" y="270"/>
                  </a:lnTo>
                  <a:lnTo>
                    <a:pt x="49" y="271"/>
                  </a:lnTo>
                  <a:lnTo>
                    <a:pt x="48" y="273"/>
                  </a:lnTo>
                  <a:lnTo>
                    <a:pt x="48" y="274"/>
                  </a:lnTo>
                  <a:lnTo>
                    <a:pt x="49" y="274"/>
                  </a:lnTo>
                  <a:lnTo>
                    <a:pt x="50" y="274"/>
                  </a:lnTo>
                  <a:lnTo>
                    <a:pt x="51" y="275"/>
                  </a:lnTo>
                  <a:lnTo>
                    <a:pt x="51" y="276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6" y="277"/>
                  </a:lnTo>
                  <a:lnTo>
                    <a:pt x="56" y="279"/>
                  </a:lnTo>
                  <a:lnTo>
                    <a:pt x="56" y="280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5" y="288"/>
                  </a:lnTo>
                  <a:lnTo>
                    <a:pt x="54" y="290"/>
                  </a:lnTo>
                  <a:lnTo>
                    <a:pt x="54" y="293"/>
                  </a:lnTo>
                  <a:lnTo>
                    <a:pt x="54" y="294"/>
                  </a:lnTo>
                  <a:lnTo>
                    <a:pt x="55" y="294"/>
                  </a:lnTo>
                  <a:lnTo>
                    <a:pt x="56" y="293"/>
                  </a:lnTo>
                  <a:lnTo>
                    <a:pt x="58" y="29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345">
              <a:extLst>
                <a:ext uri="{FF2B5EF4-FFF2-40B4-BE49-F238E27FC236}">
                  <a16:creationId xmlns:a16="http://schemas.microsoft.com/office/drawing/2014/main" id="{3FBE3877-5DD8-1944-530C-61148432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9" y="3916363"/>
              <a:ext cx="363538" cy="323850"/>
            </a:xfrm>
            <a:custGeom>
              <a:avLst/>
              <a:gdLst>
                <a:gd name="T0" fmla="*/ 131 w 229"/>
                <a:gd name="T1" fmla="*/ 13 h 204"/>
                <a:gd name="T2" fmla="*/ 129 w 229"/>
                <a:gd name="T3" fmla="*/ 17 h 204"/>
                <a:gd name="T4" fmla="*/ 116 w 229"/>
                <a:gd name="T5" fmla="*/ 17 h 204"/>
                <a:gd name="T6" fmla="*/ 110 w 229"/>
                <a:gd name="T7" fmla="*/ 18 h 204"/>
                <a:gd name="T8" fmla="*/ 92 w 229"/>
                <a:gd name="T9" fmla="*/ 1 h 204"/>
                <a:gd name="T10" fmla="*/ 80 w 229"/>
                <a:gd name="T11" fmla="*/ 5 h 204"/>
                <a:gd name="T12" fmla="*/ 70 w 229"/>
                <a:gd name="T13" fmla="*/ 7 h 204"/>
                <a:gd name="T14" fmla="*/ 64 w 229"/>
                <a:gd name="T15" fmla="*/ 12 h 204"/>
                <a:gd name="T16" fmla="*/ 55 w 229"/>
                <a:gd name="T17" fmla="*/ 13 h 204"/>
                <a:gd name="T18" fmla="*/ 40 w 229"/>
                <a:gd name="T19" fmla="*/ 16 h 204"/>
                <a:gd name="T20" fmla="*/ 37 w 229"/>
                <a:gd name="T21" fmla="*/ 25 h 204"/>
                <a:gd name="T22" fmla="*/ 20 w 229"/>
                <a:gd name="T23" fmla="*/ 37 h 204"/>
                <a:gd name="T24" fmla="*/ 32 w 229"/>
                <a:gd name="T25" fmla="*/ 43 h 204"/>
                <a:gd name="T26" fmla="*/ 41 w 229"/>
                <a:gd name="T27" fmla="*/ 50 h 204"/>
                <a:gd name="T28" fmla="*/ 41 w 229"/>
                <a:gd name="T29" fmla="*/ 58 h 204"/>
                <a:gd name="T30" fmla="*/ 42 w 229"/>
                <a:gd name="T31" fmla="*/ 77 h 204"/>
                <a:gd name="T32" fmla="*/ 33 w 229"/>
                <a:gd name="T33" fmla="*/ 79 h 204"/>
                <a:gd name="T34" fmla="*/ 21 w 229"/>
                <a:gd name="T35" fmla="*/ 90 h 204"/>
                <a:gd name="T36" fmla="*/ 22 w 229"/>
                <a:gd name="T37" fmla="*/ 100 h 204"/>
                <a:gd name="T38" fmla="*/ 25 w 229"/>
                <a:gd name="T39" fmla="*/ 109 h 204"/>
                <a:gd name="T40" fmla="*/ 22 w 229"/>
                <a:gd name="T41" fmla="*/ 115 h 204"/>
                <a:gd name="T42" fmla="*/ 16 w 229"/>
                <a:gd name="T43" fmla="*/ 118 h 204"/>
                <a:gd name="T44" fmla="*/ 12 w 229"/>
                <a:gd name="T45" fmla="*/ 123 h 204"/>
                <a:gd name="T46" fmla="*/ 7 w 229"/>
                <a:gd name="T47" fmla="*/ 134 h 204"/>
                <a:gd name="T48" fmla="*/ 1 w 229"/>
                <a:gd name="T49" fmla="*/ 143 h 204"/>
                <a:gd name="T50" fmla="*/ 24 w 229"/>
                <a:gd name="T51" fmla="*/ 148 h 204"/>
                <a:gd name="T52" fmla="*/ 33 w 229"/>
                <a:gd name="T53" fmla="*/ 148 h 204"/>
                <a:gd name="T54" fmla="*/ 55 w 229"/>
                <a:gd name="T55" fmla="*/ 143 h 204"/>
                <a:gd name="T56" fmla="*/ 51 w 229"/>
                <a:gd name="T57" fmla="*/ 155 h 204"/>
                <a:gd name="T58" fmla="*/ 37 w 229"/>
                <a:gd name="T59" fmla="*/ 162 h 204"/>
                <a:gd name="T60" fmla="*/ 15 w 229"/>
                <a:gd name="T61" fmla="*/ 174 h 204"/>
                <a:gd name="T62" fmla="*/ 13 w 229"/>
                <a:gd name="T63" fmla="*/ 180 h 204"/>
                <a:gd name="T64" fmla="*/ 12 w 229"/>
                <a:gd name="T65" fmla="*/ 196 h 204"/>
                <a:gd name="T66" fmla="*/ 14 w 229"/>
                <a:gd name="T67" fmla="*/ 202 h 204"/>
                <a:gd name="T68" fmla="*/ 22 w 229"/>
                <a:gd name="T69" fmla="*/ 192 h 204"/>
                <a:gd name="T70" fmla="*/ 32 w 229"/>
                <a:gd name="T71" fmla="*/ 182 h 204"/>
                <a:gd name="T72" fmla="*/ 42 w 229"/>
                <a:gd name="T73" fmla="*/ 172 h 204"/>
                <a:gd name="T74" fmla="*/ 50 w 229"/>
                <a:gd name="T75" fmla="*/ 163 h 204"/>
                <a:gd name="T76" fmla="*/ 67 w 229"/>
                <a:gd name="T77" fmla="*/ 154 h 204"/>
                <a:gd name="T78" fmla="*/ 80 w 229"/>
                <a:gd name="T79" fmla="*/ 148 h 204"/>
                <a:gd name="T80" fmla="*/ 96 w 229"/>
                <a:gd name="T81" fmla="*/ 135 h 204"/>
                <a:gd name="T82" fmla="*/ 129 w 229"/>
                <a:gd name="T83" fmla="*/ 109 h 204"/>
                <a:gd name="T84" fmla="*/ 143 w 229"/>
                <a:gd name="T85" fmla="*/ 111 h 204"/>
                <a:gd name="T86" fmla="*/ 153 w 229"/>
                <a:gd name="T87" fmla="*/ 104 h 204"/>
                <a:gd name="T88" fmla="*/ 164 w 229"/>
                <a:gd name="T89" fmla="*/ 103 h 204"/>
                <a:gd name="T90" fmla="*/ 179 w 229"/>
                <a:gd name="T91" fmla="*/ 108 h 204"/>
                <a:gd name="T92" fmla="*/ 187 w 229"/>
                <a:gd name="T93" fmla="*/ 105 h 204"/>
                <a:gd name="T94" fmla="*/ 190 w 229"/>
                <a:gd name="T95" fmla="*/ 108 h 204"/>
                <a:gd name="T96" fmla="*/ 207 w 229"/>
                <a:gd name="T97" fmla="*/ 114 h 204"/>
                <a:gd name="T98" fmla="*/ 216 w 229"/>
                <a:gd name="T99" fmla="*/ 109 h 204"/>
                <a:gd name="T100" fmla="*/ 220 w 229"/>
                <a:gd name="T101" fmla="*/ 107 h 204"/>
                <a:gd name="T102" fmla="*/ 226 w 229"/>
                <a:gd name="T103" fmla="*/ 98 h 204"/>
                <a:gd name="T104" fmla="*/ 226 w 229"/>
                <a:gd name="T105" fmla="*/ 94 h 204"/>
                <a:gd name="T106" fmla="*/ 223 w 229"/>
                <a:gd name="T107" fmla="*/ 85 h 204"/>
                <a:gd name="T108" fmla="*/ 163 w 229"/>
                <a:gd name="T109" fmla="*/ 58 h 204"/>
                <a:gd name="T110" fmla="*/ 151 w 229"/>
                <a:gd name="T111" fmla="*/ 45 h 204"/>
                <a:gd name="T112" fmla="*/ 149 w 229"/>
                <a:gd name="T113" fmla="*/ 38 h 204"/>
                <a:gd name="T114" fmla="*/ 144 w 229"/>
                <a:gd name="T115" fmla="*/ 23 h 204"/>
                <a:gd name="T116" fmla="*/ 149 w 229"/>
                <a:gd name="T117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04">
                  <a:moveTo>
                    <a:pt x="144" y="13"/>
                  </a:moveTo>
                  <a:lnTo>
                    <a:pt x="139" y="13"/>
                  </a:lnTo>
                  <a:lnTo>
                    <a:pt x="137" y="12"/>
                  </a:lnTo>
                  <a:lnTo>
                    <a:pt x="135" y="11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9" y="17"/>
                  </a:lnTo>
                  <a:lnTo>
                    <a:pt x="125" y="14"/>
                  </a:lnTo>
                  <a:lnTo>
                    <a:pt x="122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4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0"/>
                  </a:lnTo>
                  <a:lnTo>
                    <a:pt x="112" y="22"/>
                  </a:lnTo>
                  <a:lnTo>
                    <a:pt x="111" y="20"/>
                  </a:lnTo>
                  <a:lnTo>
                    <a:pt x="110" y="18"/>
                  </a:lnTo>
                  <a:lnTo>
                    <a:pt x="109" y="17"/>
                  </a:lnTo>
                  <a:lnTo>
                    <a:pt x="103" y="13"/>
                  </a:lnTo>
                  <a:lnTo>
                    <a:pt x="100" y="12"/>
                  </a:lnTo>
                  <a:lnTo>
                    <a:pt x="99" y="10"/>
                  </a:lnTo>
                  <a:lnTo>
                    <a:pt x="96" y="5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0" y="7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60" y="13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6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25" y="29"/>
                  </a:lnTo>
                  <a:lnTo>
                    <a:pt x="21" y="32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5" y="50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7"/>
                  </a:lnTo>
                  <a:lnTo>
                    <a:pt x="37" y="76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81"/>
                  </a:lnTo>
                  <a:lnTo>
                    <a:pt x="29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1" y="85"/>
                  </a:lnTo>
                  <a:lnTo>
                    <a:pt x="22" y="88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4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2" y="111"/>
                  </a:lnTo>
                  <a:lnTo>
                    <a:pt x="22" y="113"/>
                  </a:lnTo>
                  <a:lnTo>
                    <a:pt x="24" y="114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18"/>
                  </a:lnTo>
                  <a:lnTo>
                    <a:pt x="15" y="121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4"/>
                  </a:lnTo>
                  <a:lnTo>
                    <a:pt x="6" y="136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1" y="140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3" y="149"/>
                  </a:lnTo>
                  <a:lnTo>
                    <a:pt x="6" y="149"/>
                  </a:lnTo>
                  <a:lnTo>
                    <a:pt x="19" y="150"/>
                  </a:lnTo>
                  <a:lnTo>
                    <a:pt x="24" y="148"/>
                  </a:lnTo>
                  <a:lnTo>
                    <a:pt x="25" y="148"/>
                  </a:lnTo>
                  <a:lnTo>
                    <a:pt x="27" y="149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5" y="150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50" y="144"/>
                  </a:lnTo>
                  <a:lnTo>
                    <a:pt x="55" y="143"/>
                  </a:lnTo>
                  <a:lnTo>
                    <a:pt x="57" y="144"/>
                  </a:lnTo>
                  <a:lnTo>
                    <a:pt x="59" y="149"/>
                  </a:lnTo>
                  <a:lnTo>
                    <a:pt x="58" y="152"/>
                  </a:lnTo>
                  <a:lnTo>
                    <a:pt x="55" y="154"/>
                  </a:lnTo>
                  <a:lnTo>
                    <a:pt x="53" y="155"/>
                  </a:lnTo>
                  <a:lnTo>
                    <a:pt x="52" y="154"/>
                  </a:lnTo>
                  <a:lnTo>
                    <a:pt x="51" y="155"/>
                  </a:lnTo>
                  <a:lnTo>
                    <a:pt x="48" y="157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60"/>
                  </a:lnTo>
                  <a:lnTo>
                    <a:pt x="37" y="162"/>
                  </a:lnTo>
                  <a:lnTo>
                    <a:pt x="34" y="165"/>
                  </a:lnTo>
                  <a:lnTo>
                    <a:pt x="29" y="166"/>
                  </a:lnTo>
                  <a:lnTo>
                    <a:pt x="26" y="168"/>
                  </a:lnTo>
                  <a:lnTo>
                    <a:pt x="22" y="170"/>
                  </a:lnTo>
                  <a:lnTo>
                    <a:pt x="21" y="173"/>
                  </a:lnTo>
                  <a:lnTo>
                    <a:pt x="19" y="173"/>
                  </a:lnTo>
                  <a:lnTo>
                    <a:pt x="15" y="174"/>
                  </a:lnTo>
                  <a:lnTo>
                    <a:pt x="14" y="175"/>
                  </a:lnTo>
                  <a:lnTo>
                    <a:pt x="13" y="176"/>
                  </a:lnTo>
                  <a:lnTo>
                    <a:pt x="12" y="178"/>
                  </a:lnTo>
                  <a:lnTo>
                    <a:pt x="13" y="178"/>
                  </a:lnTo>
                  <a:lnTo>
                    <a:pt x="14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5" y="181"/>
                  </a:lnTo>
                  <a:lnTo>
                    <a:pt x="16" y="183"/>
                  </a:lnTo>
                  <a:lnTo>
                    <a:pt x="16" y="187"/>
                  </a:lnTo>
                  <a:lnTo>
                    <a:pt x="16" y="191"/>
                  </a:lnTo>
                  <a:lnTo>
                    <a:pt x="13" y="194"/>
                  </a:lnTo>
                  <a:lnTo>
                    <a:pt x="12" y="195"/>
                  </a:lnTo>
                  <a:lnTo>
                    <a:pt x="12" y="196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8" y="201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9" y="204"/>
                  </a:lnTo>
                  <a:lnTo>
                    <a:pt x="14" y="202"/>
                  </a:lnTo>
                  <a:lnTo>
                    <a:pt x="14" y="201"/>
                  </a:lnTo>
                  <a:lnTo>
                    <a:pt x="16" y="199"/>
                  </a:lnTo>
                  <a:lnTo>
                    <a:pt x="20" y="198"/>
                  </a:lnTo>
                  <a:lnTo>
                    <a:pt x="21" y="196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2"/>
                  </a:lnTo>
                  <a:lnTo>
                    <a:pt x="22" y="189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31" y="186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80"/>
                  </a:lnTo>
                  <a:lnTo>
                    <a:pt x="37" y="179"/>
                  </a:lnTo>
                  <a:lnTo>
                    <a:pt x="41" y="175"/>
                  </a:lnTo>
                  <a:lnTo>
                    <a:pt x="42" y="173"/>
                  </a:lnTo>
                  <a:lnTo>
                    <a:pt x="42" y="172"/>
                  </a:lnTo>
                  <a:lnTo>
                    <a:pt x="44" y="170"/>
                  </a:lnTo>
                  <a:lnTo>
                    <a:pt x="44" y="169"/>
                  </a:lnTo>
                  <a:lnTo>
                    <a:pt x="46" y="168"/>
                  </a:lnTo>
                  <a:lnTo>
                    <a:pt x="47" y="167"/>
                  </a:lnTo>
                  <a:lnTo>
                    <a:pt x="47" y="165"/>
                  </a:lnTo>
                  <a:lnTo>
                    <a:pt x="48" y="165"/>
                  </a:lnTo>
                  <a:lnTo>
                    <a:pt x="50" y="163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8" y="160"/>
                  </a:lnTo>
                  <a:lnTo>
                    <a:pt x="60" y="159"/>
                  </a:lnTo>
                  <a:lnTo>
                    <a:pt x="61" y="157"/>
                  </a:lnTo>
                  <a:lnTo>
                    <a:pt x="64" y="155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70" y="154"/>
                  </a:lnTo>
                  <a:lnTo>
                    <a:pt x="71" y="153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7" y="148"/>
                  </a:lnTo>
                  <a:lnTo>
                    <a:pt x="80" y="148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92" y="140"/>
                  </a:lnTo>
                  <a:lnTo>
                    <a:pt x="96" y="135"/>
                  </a:lnTo>
                  <a:lnTo>
                    <a:pt x="103" y="128"/>
                  </a:lnTo>
                  <a:lnTo>
                    <a:pt x="105" y="124"/>
                  </a:lnTo>
                  <a:lnTo>
                    <a:pt x="106" y="116"/>
                  </a:lnTo>
                  <a:lnTo>
                    <a:pt x="109" y="113"/>
                  </a:lnTo>
                  <a:lnTo>
                    <a:pt x="111" y="111"/>
                  </a:lnTo>
                  <a:lnTo>
                    <a:pt x="126" y="109"/>
                  </a:lnTo>
                  <a:lnTo>
                    <a:pt x="129" y="109"/>
                  </a:lnTo>
                  <a:lnTo>
                    <a:pt x="132" y="110"/>
                  </a:lnTo>
                  <a:lnTo>
                    <a:pt x="133" y="110"/>
                  </a:lnTo>
                  <a:lnTo>
                    <a:pt x="135" y="111"/>
                  </a:lnTo>
                  <a:lnTo>
                    <a:pt x="136" y="113"/>
                  </a:lnTo>
                  <a:lnTo>
                    <a:pt x="142" y="113"/>
                  </a:lnTo>
                  <a:lnTo>
                    <a:pt x="143" y="113"/>
                  </a:lnTo>
                  <a:lnTo>
                    <a:pt x="143" y="111"/>
                  </a:lnTo>
                  <a:lnTo>
                    <a:pt x="144" y="110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7"/>
                  </a:lnTo>
                  <a:lnTo>
                    <a:pt x="149" y="107"/>
                  </a:lnTo>
                  <a:lnTo>
                    <a:pt x="149" y="105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1" y="103"/>
                  </a:lnTo>
                  <a:lnTo>
                    <a:pt x="163" y="102"/>
                  </a:lnTo>
                  <a:lnTo>
                    <a:pt x="164" y="103"/>
                  </a:lnTo>
                  <a:lnTo>
                    <a:pt x="165" y="103"/>
                  </a:lnTo>
                  <a:lnTo>
                    <a:pt x="165" y="104"/>
                  </a:lnTo>
                  <a:lnTo>
                    <a:pt x="169" y="104"/>
                  </a:lnTo>
                  <a:lnTo>
                    <a:pt x="171" y="104"/>
                  </a:lnTo>
                  <a:lnTo>
                    <a:pt x="176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84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8" y="109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5" y="102"/>
                  </a:lnTo>
                  <a:lnTo>
                    <a:pt x="187" y="103"/>
                  </a:lnTo>
                  <a:lnTo>
                    <a:pt x="189" y="104"/>
                  </a:lnTo>
                  <a:lnTo>
                    <a:pt x="189" y="107"/>
                  </a:lnTo>
                  <a:lnTo>
                    <a:pt x="189" y="108"/>
                  </a:lnTo>
                  <a:lnTo>
                    <a:pt x="190" y="108"/>
                  </a:lnTo>
                  <a:lnTo>
                    <a:pt x="191" y="109"/>
                  </a:lnTo>
                  <a:lnTo>
                    <a:pt x="190" y="113"/>
                  </a:lnTo>
                  <a:lnTo>
                    <a:pt x="192" y="114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4"/>
                  </a:lnTo>
                  <a:lnTo>
                    <a:pt x="207" y="114"/>
                  </a:lnTo>
                  <a:lnTo>
                    <a:pt x="208" y="114"/>
                  </a:lnTo>
                  <a:lnTo>
                    <a:pt x="208" y="113"/>
                  </a:lnTo>
                  <a:lnTo>
                    <a:pt x="209" y="113"/>
                  </a:lnTo>
                  <a:lnTo>
                    <a:pt x="213" y="111"/>
                  </a:lnTo>
                  <a:lnTo>
                    <a:pt x="214" y="110"/>
                  </a:lnTo>
                  <a:lnTo>
                    <a:pt x="215" y="110"/>
                  </a:lnTo>
                  <a:lnTo>
                    <a:pt x="216" y="109"/>
                  </a:lnTo>
                  <a:lnTo>
                    <a:pt x="217" y="110"/>
                  </a:lnTo>
                  <a:lnTo>
                    <a:pt x="218" y="110"/>
                  </a:lnTo>
                  <a:lnTo>
                    <a:pt x="220" y="110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7"/>
                  </a:lnTo>
                  <a:lnTo>
                    <a:pt x="221" y="107"/>
                  </a:lnTo>
                  <a:lnTo>
                    <a:pt x="222" y="107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4" y="103"/>
                  </a:lnTo>
                  <a:lnTo>
                    <a:pt x="226" y="101"/>
                  </a:lnTo>
                  <a:lnTo>
                    <a:pt x="226" y="98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96"/>
                  </a:lnTo>
                  <a:lnTo>
                    <a:pt x="224" y="95"/>
                  </a:lnTo>
                  <a:lnTo>
                    <a:pt x="223" y="95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7" y="91"/>
                  </a:lnTo>
                  <a:lnTo>
                    <a:pt x="228" y="90"/>
                  </a:lnTo>
                  <a:lnTo>
                    <a:pt x="229" y="87"/>
                  </a:lnTo>
                  <a:lnTo>
                    <a:pt x="228" y="85"/>
                  </a:lnTo>
                  <a:lnTo>
                    <a:pt x="226" y="85"/>
                  </a:lnTo>
                  <a:lnTo>
                    <a:pt x="224" y="84"/>
                  </a:lnTo>
                  <a:lnTo>
                    <a:pt x="223" y="85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1" y="85"/>
                  </a:lnTo>
                  <a:lnTo>
                    <a:pt x="214" y="84"/>
                  </a:lnTo>
                  <a:lnTo>
                    <a:pt x="190" y="74"/>
                  </a:lnTo>
                  <a:lnTo>
                    <a:pt x="175" y="66"/>
                  </a:lnTo>
                  <a:lnTo>
                    <a:pt x="163" y="58"/>
                  </a:lnTo>
                  <a:lnTo>
                    <a:pt x="159" y="55"/>
                  </a:lnTo>
                  <a:lnTo>
                    <a:pt x="157" y="52"/>
                  </a:lnTo>
                  <a:lnTo>
                    <a:pt x="156" y="51"/>
                  </a:lnTo>
                  <a:lnTo>
                    <a:pt x="153" y="50"/>
                  </a:lnTo>
                  <a:lnTo>
                    <a:pt x="152" y="49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2" y="44"/>
                  </a:lnTo>
                  <a:lnTo>
                    <a:pt x="152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49" y="40"/>
                  </a:lnTo>
                  <a:lnTo>
                    <a:pt x="149" y="38"/>
                  </a:lnTo>
                  <a:lnTo>
                    <a:pt x="148" y="33"/>
                  </a:lnTo>
                  <a:lnTo>
                    <a:pt x="146" y="32"/>
                  </a:lnTo>
                  <a:lnTo>
                    <a:pt x="145" y="30"/>
                  </a:lnTo>
                  <a:lnTo>
                    <a:pt x="144" y="29"/>
                  </a:lnTo>
                  <a:lnTo>
                    <a:pt x="144" y="25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2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4"/>
                  </a:lnTo>
                  <a:lnTo>
                    <a:pt x="145" y="13"/>
                  </a:lnTo>
                  <a:lnTo>
                    <a:pt x="144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555">
              <a:extLst>
                <a:ext uri="{FF2B5EF4-FFF2-40B4-BE49-F238E27FC236}">
                  <a16:creationId xmlns:a16="http://schemas.microsoft.com/office/drawing/2014/main" id="{6C921218-1B2C-EF89-7C12-C39FCB94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4049713"/>
              <a:ext cx="198438" cy="371475"/>
            </a:xfrm>
            <a:custGeom>
              <a:avLst/>
              <a:gdLst>
                <a:gd name="T0" fmla="*/ 1 w 125"/>
                <a:gd name="T1" fmla="*/ 66 h 234"/>
                <a:gd name="T2" fmla="*/ 5 w 125"/>
                <a:gd name="T3" fmla="*/ 69 h 234"/>
                <a:gd name="T4" fmla="*/ 15 w 125"/>
                <a:gd name="T5" fmla="*/ 76 h 234"/>
                <a:gd name="T6" fmla="*/ 22 w 125"/>
                <a:gd name="T7" fmla="*/ 92 h 234"/>
                <a:gd name="T8" fmla="*/ 26 w 125"/>
                <a:gd name="T9" fmla="*/ 114 h 234"/>
                <a:gd name="T10" fmla="*/ 19 w 125"/>
                <a:gd name="T11" fmla="*/ 120 h 234"/>
                <a:gd name="T12" fmla="*/ 19 w 125"/>
                <a:gd name="T13" fmla="*/ 130 h 234"/>
                <a:gd name="T14" fmla="*/ 22 w 125"/>
                <a:gd name="T15" fmla="*/ 136 h 234"/>
                <a:gd name="T16" fmla="*/ 31 w 125"/>
                <a:gd name="T17" fmla="*/ 138 h 234"/>
                <a:gd name="T18" fmla="*/ 28 w 125"/>
                <a:gd name="T19" fmla="*/ 148 h 234"/>
                <a:gd name="T20" fmla="*/ 25 w 125"/>
                <a:gd name="T21" fmla="*/ 148 h 234"/>
                <a:gd name="T22" fmla="*/ 24 w 125"/>
                <a:gd name="T23" fmla="*/ 162 h 234"/>
                <a:gd name="T24" fmla="*/ 18 w 125"/>
                <a:gd name="T25" fmla="*/ 176 h 234"/>
                <a:gd name="T26" fmla="*/ 21 w 125"/>
                <a:gd name="T27" fmla="*/ 193 h 234"/>
                <a:gd name="T28" fmla="*/ 19 w 125"/>
                <a:gd name="T29" fmla="*/ 203 h 234"/>
                <a:gd name="T30" fmla="*/ 25 w 125"/>
                <a:gd name="T31" fmla="*/ 209 h 234"/>
                <a:gd name="T32" fmla="*/ 28 w 125"/>
                <a:gd name="T33" fmla="*/ 215 h 234"/>
                <a:gd name="T34" fmla="*/ 34 w 125"/>
                <a:gd name="T35" fmla="*/ 229 h 234"/>
                <a:gd name="T36" fmla="*/ 39 w 125"/>
                <a:gd name="T37" fmla="*/ 232 h 234"/>
                <a:gd name="T38" fmla="*/ 50 w 125"/>
                <a:gd name="T39" fmla="*/ 229 h 234"/>
                <a:gd name="T40" fmla="*/ 65 w 125"/>
                <a:gd name="T41" fmla="*/ 223 h 234"/>
                <a:gd name="T42" fmla="*/ 66 w 125"/>
                <a:gd name="T43" fmla="*/ 209 h 234"/>
                <a:gd name="T44" fmla="*/ 67 w 125"/>
                <a:gd name="T45" fmla="*/ 199 h 234"/>
                <a:gd name="T46" fmla="*/ 70 w 125"/>
                <a:gd name="T47" fmla="*/ 196 h 234"/>
                <a:gd name="T48" fmla="*/ 83 w 125"/>
                <a:gd name="T49" fmla="*/ 199 h 234"/>
                <a:gd name="T50" fmla="*/ 96 w 125"/>
                <a:gd name="T51" fmla="*/ 207 h 234"/>
                <a:gd name="T52" fmla="*/ 102 w 125"/>
                <a:gd name="T53" fmla="*/ 210 h 234"/>
                <a:gd name="T54" fmla="*/ 107 w 125"/>
                <a:gd name="T55" fmla="*/ 202 h 234"/>
                <a:gd name="T56" fmla="*/ 110 w 125"/>
                <a:gd name="T57" fmla="*/ 192 h 234"/>
                <a:gd name="T58" fmla="*/ 113 w 125"/>
                <a:gd name="T59" fmla="*/ 167 h 234"/>
                <a:gd name="T60" fmla="*/ 115 w 125"/>
                <a:gd name="T61" fmla="*/ 151 h 234"/>
                <a:gd name="T62" fmla="*/ 116 w 125"/>
                <a:gd name="T63" fmla="*/ 138 h 234"/>
                <a:gd name="T64" fmla="*/ 118 w 125"/>
                <a:gd name="T65" fmla="*/ 130 h 234"/>
                <a:gd name="T66" fmla="*/ 116 w 125"/>
                <a:gd name="T67" fmla="*/ 112 h 234"/>
                <a:gd name="T68" fmla="*/ 112 w 125"/>
                <a:gd name="T69" fmla="*/ 96 h 234"/>
                <a:gd name="T70" fmla="*/ 123 w 125"/>
                <a:gd name="T71" fmla="*/ 83 h 234"/>
                <a:gd name="T72" fmla="*/ 124 w 125"/>
                <a:gd name="T73" fmla="*/ 70 h 234"/>
                <a:gd name="T74" fmla="*/ 118 w 125"/>
                <a:gd name="T75" fmla="*/ 53 h 234"/>
                <a:gd name="T76" fmla="*/ 116 w 125"/>
                <a:gd name="T77" fmla="*/ 44 h 234"/>
                <a:gd name="T78" fmla="*/ 112 w 125"/>
                <a:gd name="T79" fmla="*/ 38 h 234"/>
                <a:gd name="T80" fmla="*/ 109 w 125"/>
                <a:gd name="T81" fmla="*/ 36 h 234"/>
                <a:gd name="T82" fmla="*/ 106 w 125"/>
                <a:gd name="T83" fmla="*/ 33 h 234"/>
                <a:gd name="T84" fmla="*/ 113 w 125"/>
                <a:gd name="T85" fmla="*/ 27 h 234"/>
                <a:gd name="T86" fmla="*/ 105 w 125"/>
                <a:gd name="T87" fmla="*/ 24 h 234"/>
                <a:gd name="T88" fmla="*/ 105 w 125"/>
                <a:gd name="T89" fmla="*/ 19 h 234"/>
                <a:gd name="T90" fmla="*/ 103 w 125"/>
                <a:gd name="T91" fmla="*/ 12 h 234"/>
                <a:gd name="T92" fmla="*/ 97 w 125"/>
                <a:gd name="T93" fmla="*/ 18 h 234"/>
                <a:gd name="T94" fmla="*/ 97 w 125"/>
                <a:gd name="T95" fmla="*/ 10 h 234"/>
                <a:gd name="T96" fmla="*/ 89 w 125"/>
                <a:gd name="T97" fmla="*/ 7 h 234"/>
                <a:gd name="T98" fmla="*/ 85 w 125"/>
                <a:gd name="T99" fmla="*/ 7 h 234"/>
                <a:gd name="T100" fmla="*/ 78 w 125"/>
                <a:gd name="T101" fmla="*/ 1 h 234"/>
                <a:gd name="T102" fmla="*/ 71 w 125"/>
                <a:gd name="T103" fmla="*/ 13 h 234"/>
                <a:gd name="T104" fmla="*/ 59 w 125"/>
                <a:gd name="T105" fmla="*/ 23 h 234"/>
                <a:gd name="T106" fmla="*/ 45 w 125"/>
                <a:gd name="T107" fmla="*/ 34 h 234"/>
                <a:gd name="T108" fmla="*/ 27 w 125"/>
                <a:gd name="T109" fmla="*/ 44 h 234"/>
                <a:gd name="T110" fmla="*/ 7 w 125"/>
                <a:gd name="T111" fmla="*/ 32 h 234"/>
                <a:gd name="T112" fmla="*/ 3 w 125"/>
                <a:gd name="T113" fmla="*/ 33 h 234"/>
                <a:gd name="T114" fmla="*/ 2 w 125"/>
                <a:gd name="T115" fmla="*/ 5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5" h="234">
                  <a:moveTo>
                    <a:pt x="5" y="58"/>
                  </a:moveTo>
                  <a:lnTo>
                    <a:pt x="3" y="58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5" y="76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0" y="91"/>
                  </a:lnTo>
                  <a:lnTo>
                    <a:pt x="22" y="92"/>
                  </a:lnTo>
                  <a:lnTo>
                    <a:pt x="24" y="94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4" y="104"/>
                  </a:lnTo>
                  <a:lnTo>
                    <a:pt x="24" y="109"/>
                  </a:lnTo>
                  <a:lnTo>
                    <a:pt x="25" y="110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2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1"/>
                  </a:lnTo>
                  <a:lnTo>
                    <a:pt x="18" y="122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0" y="123"/>
                  </a:lnTo>
                  <a:lnTo>
                    <a:pt x="19" y="125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19" y="131"/>
                  </a:lnTo>
                  <a:lnTo>
                    <a:pt x="19" y="132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5"/>
                  </a:lnTo>
                  <a:lnTo>
                    <a:pt x="21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2" y="135"/>
                  </a:lnTo>
                  <a:lnTo>
                    <a:pt x="24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31" y="137"/>
                  </a:lnTo>
                  <a:lnTo>
                    <a:pt x="31" y="138"/>
                  </a:lnTo>
                  <a:lnTo>
                    <a:pt x="32" y="138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1" y="144"/>
                  </a:lnTo>
                  <a:lnTo>
                    <a:pt x="29" y="145"/>
                  </a:lnTo>
                  <a:lnTo>
                    <a:pt x="31" y="145"/>
                  </a:lnTo>
                  <a:lnTo>
                    <a:pt x="29" y="147"/>
                  </a:lnTo>
                  <a:lnTo>
                    <a:pt x="28" y="148"/>
                  </a:lnTo>
                  <a:lnTo>
                    <a:pt x="27" y="150"/>
                  </a:lnTo>
                  <a:lnTo>
                    <a:pt x="27" y="151"/>
                  </a:lnTo>
                  <a:lnTo>
                    <a:pt x="28" y="153"/>
                  </a:lnTo>
                  <a:lnTo>
                    <a:pt x="32" y="154"/>
                  </a:lnTo>
                  <a:lnTo>
                    <a:pt x="29" y="154"/>
                  </a:lnTo>
                  <a:lnTo>
                    <a:pt x="28" y="154"/>
                  </a:lnTo>
                  <a:lnTo>
                    <a:pt x="27" y="153"/>
                  </a:lnTo>
                  <a:lnTo>
                    <a:pt x="25" y="148"/>
                  </a:lnTo>
                  <a:lnTo>
                    <a:pt x="24" y="148"/>
                  </a:lnTo>
                  <a:lnTo>
                    <a:pt x="22" y="148"/>
                  </a:lnTo>
                  <a:lnTo>
                    <a:pt x="22" y="150"/>
                  </a:lnTo>
                  <a:lnTo>
                    <a:pt x="22" y="151"/>
                  </a:lnTo>
                  <a:lnTo>
                    <a:pt x="22" y="153"/>
                  </a:lnTo>
                  <a:lnTo>
                    <a:pt x="22" y="154"/>
                  </a:lnTo>
                  <a:lnTo>
                    <a:pt x="24" y="158"/>
                  </a:lnTo>
                  <a:lnTo>
                    <a:pt x="24" y="162"/>
                  </a:lnTo>
                  <a:lnTo>
                    <a:pt x="25" y="164"/>
                  </a:lnTo>
                  <a:lnTo>
                    <a:pt x="24" y="166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2" y="170"/>
                  </a:lnTo>
                  <a:lnTo>
                    <a:pt x="21" y="171"/>
                  </a:lnTo>
                  <a:lnTo>
                    <a:pt x="19" y="175"/>
                  </a:lnTo>
                  <a:lnTo>
                    <a:pt x="18" y="176"/>
                  </a:lnTo>
                  <a:lnTo>
                    <a:pt x="19" y="176"/>
                  </a:lnTo>
                  <a:lnTo>
                    <a:pt x="20" y="180"/>
                  </a:lnTo>
                  <a:lnTo>
                    <a:pt x="19" y="182"/>
                  </a:lnTo>
                  <a:lnTo>
                    <a:pt x="18" y="184"/>
                  </a:lnTo>
                  <a:lnTo>
                    <a:pt x="18" y="187"/>
                  </a:lnTo>
                  <a:lnTo>
                    <a:pt x="20" y="189"/>
                  </a:lnTo>
                  <a:lnTo>
                    <a:pt x="20" y="190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18" y="197"/>
                  </a:lnTo>
                  <a:lnTo>
                    <a:pt x="16" y="199"/>
                  </a:lnTo>
                  <a:lnTo>
                    <a:pt x="18" y="200"/>
                  </a:lnTo>
                  <a:lnTo>
                    <a:pt x="18" y="201"/>
                  </a:lnTo>
                  <a:lnTo>
                    <a:pt x="19" y="201"/>
                  </a:lnTo>
                  <a:lnTo>
                    <a:pt x="19" y="202"/>
                  </a:lnTo>
                  <a:lnTo>
                    <a:pt x="19" y="203"/>
                  </a:lnTo>
                  <a:lnTo>
                    <a:pt x="20" y="205"/>
                  </a:lnTo>
                  <a:lnTo>
                    <a:pt x="21" y="205"/>
                  </a:lnTo>
                  <a:lnTo>
                    <a:pt x="22" y="205"/>
                  </a:lnTo>
                  <a:lnTo>
                    <a:pt x="22" y="207"/>
                  </a:lnTo>
                  <a:lnTo>
                    <a:pt x="22" y="209"/>
                  </a:lnTo>
                  <a:lnTo>
                    <a:pt x="22" y="210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6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4" y="229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8" y="231"/>
                  </a:lnTo>
                  <a:lnTo>
                    <a:pt x="38" y="232"/>
                  </a:lnTo>
                  <a:lnTo>
                    <a:pt x="38" y="233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2"/>
                  </a:lnTo>
                  <a:lnTo>
                    <a:pt x="40" y="229"/>
                  </a:lnTo>
                  <a:lnTo>
                    <a:pt x="41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6" y="228"/>
                  </a:lnTo>
                  <a:lnTo>
                    <a:pt x="48" y="231"/>
                  </a:lnTo>
                  <a:lnTo>
                    <a:pt x="50" y="232"/>
                  </a:lnTo>
                  <a:lnTo>
                    <a:pt x="50" y="229"/>
                  </a:lnTo>
                  <a:lnTo>
                    <a:pt x="51" y="232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16"/>
                  </a:lnTo>
                  <a:lnTo>
                    <a:pt x="67" y="215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09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7" y="203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7"/>
                  </a:lnTo>
                  <a:lnTo>
                    <a:pt x="66" y="196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70" y="196"/>
                  </a:lnTo>
                  <a:lnTo>
                    <a:pt x="72" y="201"/>
                  </a:lnTo>
                  <a:lnTo>
                    <a:pt x="74" y="202"/>
                  </a:lnTo>
                  <a:lnTo>
                    <a:pt x="77" y="203"/>
                  </a:lnTo>
                  <a:lnTo>
                    <a:pt x="77" y="202"/>
                  </a:lnTo>
                  <a:lnTo>
                    <a:pt x="78" y="201"/>
                  </a:lnTo>
                  <a:lnTo>
                    <a:pt x="79" y="200"/>
                  </a:lnTo>
                  <a:lnTo>
                    <a:pt x="80" y="199"/>
                  </a:lnTo>
                  <a:lnTo>
                    <a:pt x="83" y="199"/>
                  </a:lnTo>
                  <a:lnTo>
                    <a:pt x="85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9" y="201"/>
                  </a:lnTo>
                  <a:lnTo>
                    <a:pt x="90" y="202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6" y="207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100" y="208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6" y="207"/>
                  </a:lnTo>
                  <a:lnTo>
                    <a:pt x="106" y="206"/>
                  </a:lnTo>
                  <a:lnTo>
                    <a:pt x="107" y="203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6" y="201"/>
                  </a:lnTo>
                  <a:lnTo>
                    <a:pt x="106" y="200"/>
                  </a:lnTo>
                  <a:lnTo>
                    <a:pt x="106" y="197"/>
                  </a:lnTo>
                  <a:lnTo>
                    <a:pt x="107" y="195"/>
                  </a:lnTo>
                  <a:lnTo>
                    <a:pt x="110" y="194"/>
                  </a:lnTo>
                  <a:lnTo>
                    <a:pt x="111" y="193"/>
                  </a:lnTo>
                  <a:lnTo>
                    <a:pt x="110" y="192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7"/>
                  </a:lnTo>
                  <a:lnTo>
                    <a:pt x="110" y="183"/>
                  </a:lnTo>
                  <a:lnTo>
                    <a:pt x="112" y="177"/>
                  </a:lnTo>
                  <a:lnTo>
                    <a:pt x="112" y="174"/>
                  </a:lnTo>
                  <a:lnTo>
                    <a:pt x="111" y="173"/>
                  </a:lnTo>
                  <a:lnTo>
                    <a:pt x="113" y="167"/>
                  </a:lnTo>
                  <a:lnTo>
                    <a:pt x="113" y="164"/>
                  </a:lnTo>
                  <a:lnTo>
                    <a:pt x="112" y="160"/>
                  </a:lnTo>
                  <a:lnTo>
                    <a:pt x="113" y="158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3" y="155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5" y="147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6" y="140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7" y="131"/>
                  </a:lnTo>
                  <a:lnTo>
                    <a:pt x="116" y="129"/>
                  </a:lnTo>
                  <a:lnTo>
                    <a:pt x="116" y="125"/>
                  </a:lnTo>
                  <a:lnTo>
                    <a:pt x="119" y="117"/>
                  </a:lnTo>
                  <a:lnTo>
                    <a:pt x="119" y="116"/>
                  </a:lnTo>
                  <a:lnTo>
                    <a:pt x="117" y="115"/>
                  </a:lnTo>
                  <a:lnTo>
                    <a:pt x="116" y="112"/>
                  </a:lnTo>
                  <a:lnTo>
                    <a:pt x="115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1" y="105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2" y="96"/>
                  </a:lnTo>
                  <a:lnTo>
                    <a:pt x="115" y="94"/>
                  </a:lnTo>
                  <a:lnTo>
                    <a:pt x="116" y="92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9" y="88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3" y="83"/>
                  </a:lnTo>
                  <a:lnTo>
                    <a:pt x="124" y="81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0" y="66"/>
                  </a:lnTo>
                  <a:lnTo>
                    <a:pt x="120" y="65"/>
                  </a:lnTo>
                  <a:lnTo>
                    <a:pt x="120" y="59"/>
                  </a:lnTo>
                  <a:lnTo>
                    <a:pt x="120" y="58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5" y="47"/>
                  </a:lnTo>
                  <a:lnTo>
                    <a:pt x="113" y="46"/>
                  </a:lnTo>
                  <a:lnTo>
                    <a:pt x="113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8" y="42"/>
                  </a:lnTo>
                  <a:lnTo>
                    <a:pt x="117" y="42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2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2" y="25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6" y="25"/>
                  </a:lnTo>
                  <a:lnTo>
                    <a:pt x="106" y="24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4" y="18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4" y="14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0" y="12"/>
                  </a:lnTo>
                  <a:lnTo>
                    <a:pt x="99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8" y="16"/>
                  </a:lnTo>
                  <a:lnTo>
                    <a:pt x="97" y="18"/>
                  </a:lnTo>
                  <a:lnTo>
                    <a:pt x="97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91" y="6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81" y="0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7"/>
                  </a:lnTo>
                  <a:lnTo>
                    <a:pt x="63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2" y="30"/>
                  </a:lnTo>
                  <a:lnTo>
                    <a:pt x="51" y="31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11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559">
              <a:extLst>
                <a:ext uri="{FF2B5EF4-FFF2-40B4-BE49-F238E27FC236}">
                  <a16:creationId xmlns:a16="http://schemas.microsoft.com/office/drawing/2014/main" id="{3E0E6A87-66C1-2382-E147-EE46C6F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505325"/>
              <a:ext cx="381000" cy="247650"/>
            </a:xfrm>
            <a:custGeom>
              <a:avLst/>
              <a:gdLst>
                <a:gd name="T0" fmla="*/ 1 w 240"/>
                <a:gd name="T1" fmla="*/ 51 h 156"/>
                <a:gd name="T2" fmla="*/ 4 w 240"/>
                <a:gd name="T3" fmla="*/ 57 h 156"/>
                <a:gd name="T4" fmla="*/ 11 w 240"/>
                <a:gd name="T5" fmla="*/ 63 h 156"/>
                <a:gd name="T6" fmla="*/ 26 w 240"/>
                <a:gd name="T7" fmla="*/ 70 h 156"/>
                <a:gd name="T8" fmla="*/ 43 w 240"/>
                <a:gd name="T9" fmla="*/ 75 h 156"/>
                <a:gd name="T10" fmla="*/ 46 w 240"/>
                <a:gd name="T11" fmla="*/ 77 h 156"/>
                <a:gd name="T12" fmla="*/ 59 w 240"/>
                <a:gd name="T13" fmla="*/ 81 h 156"/>
                <a:gd name="T14" fmla="*/ 64 w 240"/>
                <a:gd name="T15" fmla="*/ 87 h 156"/>
                <a:gd name="T16" fmla="*/ 76 w 240"/>
                <a:gd name="T17" fmla="*/ 96 h 156"/>
                <a:gd name="T18" fmla="*/ 93 w 240"/>
                <a:gd name="T19" fmla="*/ 107 h 156"/>
                <a:gd name="T20" fmla="*/ 110 w 240"/>
                <a:gd name="T21" fmla="*/ 114 h 156"/>
                <a:gd name="T22" fmla="*/ 123 w 240"/>
                <a:gd name="T23" fmla="*/ 113 h 156"/>
                <a:gd name="T24" fmla="*/ 145 w 240"/>
                <a:gd name="T25" fmla="*/ 129 h 156"/>
                <a:gd name="T26" fmla="*/ 162 w 240"/>
                <a:gd name="T27" fmla="*/ 144 h 156"/>
                <a:gd name="T28" fmla="*/ 174 w 240"/>
                <a:gd name="T29" fmla="*/ 152 h 156"/>
                <a:gd name="T30" fmla="*/ 182 w 240"/>
                <a:gd name="T31" fmla="*/ 149 h 156"/>
                <a:gd name="T32" fmla="*/ 193 w 240"/>
                <a:gd name="T33" fmla="*/ 152 h 156"/>
                <a:gd name="T34" fmla="*/ 197 w 240"/>
                <a:gd name="T35" fmla="*/ 155 h 156"/>
                <a:gd name="T36" fmla="*/ 201 w 240"/>
                <a:gd name="T37" fmla="*/ 147 h 156"/>
                <a:gd name="T38" fmla="*/ 203 w 240"/>
                <a:gd name="T39" fmla="*/ 131 h 156"/>
                <a:gd name="T40" fmla="*/ 209 w 240"/>
                <a:gd name="T41" fmla="*/ 127 h 156"/>
                <a:gd name="T42" fmla="*/ 214 w 240"/>
                <a:gd name="T43" fmla="*/ 122 h 156"/>
                <a:gd name="T44" fmla="*/ 215 w 240"/>
                <a:gd name="T45" fmla="*/ 120 h 156"/>
                <a:gd name="T46" fmla="*/ 214 w 240"/>
                <a:gd name="T47" fmla="*/ 115 h 156"/>
                <a:gd name="T48" fmla="*/ 208 w 240"/>
                <a:gd name="T49" fmla="*/ 110 h 156"/>
                <a:gd name="T50" fmla="*/ 207 w 240"/>
                <a:gd name="T51" fmla="*/ 109 h 156"/>
                <a:gd name="T52" fmla="*/ 207 w 240"/>
                <a:gd name="T53" fmla="*/ 101 h 156"/>
                <a:gd name="T54" fmla="*/ 209 w 240"/>
                <a:gd name="T55" fmla="*/ 98 h 156"/>
                <a:gd name="T56" fmla="*/ 200 w 240"/>
                <a:gd name="T57" fmla="*/ 91 h 156"/>
                <a:gd name="T58" fmla="*/ 201 w 240"/>
                <a:gd name="T59" fmla="*/ 75 h 156"/>
                <a:gd name="T60" fmla="*/ 206 w 240"/>
                <a:gd name="T61" fmla="*/ 61 h 156"/>
                <a:gd name="T62" fmla="*/ 207 w 240"/>
                <a:gd name="T63" fmla="*/ 53 h 156"/>
                <a:gd name="T64" fmla="*/ 214 w 240"/>
                <a:gd name="T65" fmla="*/ 43 h 156"/>
                <a:gd name="T66" fmla="*/ 233 w 240"/>
                <a:gd name="T67" fmla="*/ 11 h 156"/>
                <a:gd name="T68" fmla="*/ 239 w 240"/>
                <a:gd name="T69" fmla="*/ 5 h 156"/>
                <a:gd name="T70" fmla="*/ 230 w 240"/>
                <a:gd name="T71" fmla="*/ 1 h 156"/>
                <a:gd name="T72" fmla="*/ 215 w 240"/>
                <a:gd name="T73" fmla="*/ 10 h 156"/>
                <a:gd name="T74" fmla="*/ 209 w 240"/>
                <a:gd name="T75" fmla="*/ 7 h 156"/>
                <a:gd name="T76" fmla="*/ 200 w 240"/>
                <a:gd name="T77" fmla="*/ 17 h 156"/>
                <a:gd name="T78" fmla="*/ 195 w 240"/>
                <a:gd name="T79" fmla="*/ 16 h 156"/>
                <a:gd name="T80" fmla="*/ 187 w 240"/>
                <a:gd name="T81" fmla="*/ 12 h 156"/>
                <a:gd name="T82" fmla="*/ 175 w 240"/>
                <a:gd name="T83" fmla="*/ 14 h 156"/>
                <a:gd name="T84" fmla="*/ 155 w 240"/>
                <a:gd name="T85" fmla="*/ 25 h 156"/>
                <a:gd name="T86" fmla="*/ 137 w 240"/>
                <a:gd name="T87" fmla="*/ 27 h 156"/>
                <a:gd name="T88" fmla="*/ 122 w 240"/>
                <a:gd name="T89" fmla="*/ 26 h 156"/>
                <a:gd name="T90" fmla="*/ 111 w 240"/>
                <a:gd name="T91" fmla="*/ 27 h 156"/>
                <a:gd name="T92" fmla="*/ 97 w 240"/>
                <a:gd name="T93" fmla="*/ 31 h 156"/>
                <a:gd name="T94" fmla="*/ 86 w 240"/>
                <a:gd name="T95" fmla="*/ 25 h 156"/>
                <a:gd name="T96" fmla="*/ 80 w 240"/>
                <a:gd name="T97" fmla="*/ 19 h 156"/>
                <a:gd name="T98" fmla="*/ 66 w 240"/>
                <a:gd name="T99" fmla="*/ 11 h 156"/>
                <a:gd name="T100" fmla="*/ 63 w 240"/>
                <a:gd name="T101" fmla="*/ 10 h 156"/>
                <a:gd name="T102" fmla="*/ 58 w 240"/>
                <a:gd name="T103" fmla="*/ 13 h 156"/>
                <a:gd name="T104" fmla="*/ 50 w 240"/>
                <a:gd name="T105" fmla="*/ 12 h 156"/>
                <a:gd name="T106" fmla="*/ 47 w 240"/>
                <a:gd name="T107" fmla="*/ 19 h 156"/>
                <a:gd name="T108" fmla="*/ 38 w 240"/>
                <a:gd name="T109" fmla="*/ 26 h 156"/>
                <a:gd name="T110" fmla="*/ 30 w 240"/>
                <a:gd name="T111" fmla="*/ 23 h 156"/>
                <a:gd name="T112" fmla="*/ 24 w 240"/>
                <a:gd name="T113" fmla="*/ 12 h 156"/>
                <a:gd name="T114" fmla="*/ 23 w 240"/>
                <a:gd name="T115" fmla="*/ 18 h 156"/>
                <a:gd name="T116" fmla="*/ 17 w 240"/>
                <a:gd name="T117" fmla="*/ 22 h 156"/>
                <a:gd name="T118" fmla="*/ 6 w 240"/>
                <a:gd name="T119" fmla="*/ 26 h 156"/>
                <a:gd name="T120" fmla="*/ 4 w 240"/>
                <a:gd name="T121" fmla="*/ 33 h 156"/>
                <a:gd name="T122" fmla="*/ 4 w 240"/>
                <a:gd name="T123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156">
                  <a:moveTo>
                    <a:pt x="1" y="48"/>
                  </a:moveTo>
                  <a:lnTo>
                    <a:pt x="0" y="48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5" y="69"/>
                  </a:lnTo>
                  <a:lnTo>
                    <a:pt x="17" y="71"/>
                  </a:lnTo>
                  <a:lnTo>
                    <a:pt x="20" y="71"/>
                  </a:lnTo>
                  <a:lnTo>
                    <a:pt x="26" y="70"/>
                  </a:lnTo>
                  <a:lnTo>
                    <a:pt x="32" y="70"/>
                  </a:lnTo>
                  <a:lnTo>
                    <a:pt x="38" y="70"/>
                  </a:lnTo>
                  <a:lnTo>
                    <a:pt x="40" y="71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8" y="79"/>
                  </a:lnTo>
                  <a:lnTo>
                    <a:pt x="59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6" y="89"/>
                  </a:lnTo>
                  <a:lnTo>
                    <a:pt x="70" y="91"/>
                  </a:lnTo>
                  <a:lnTo>
                    <a:pt x="73" y="94"/>
                  </a:lnTo>
                  <a:lnTo>
                    <a:pt x="76" y="96"/>
                  </a:lnTo>
                  <a:lnTo>
                    <a:pt x="79" y="97"/>
                  </a:lnTo>
                  <a:lnTo>
                    <a:pt x="83" y="97"/>
                  </a:lnTo>
                  <a:lnTo>
                    <a:pt x="85" y="98"/>
                  </a:lnTo>
                  <a:lnTo>
                    <a:pt x="88" y="100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8" y="108"/>
                  </a:lnTo>
                  <a:lnTo>
                    <a:pt x="102" y="109"/>
                  </a:lnTo>
                  <a:lnTo>
                    <a:pt x="104" y="110"/>
                  </a:lnTo>
                  <a:lnTo>
                    <a:pt x="110" y="114"/>
                  </a:lnTo>
                  <a:lnTo>
                    <a:pt x="112" y="115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6" y="113"/>
                  </a:lnTo>
                  <a:lnTo>
                    <a:pt x="123" y="113"/>
                  </a:lnTo>
                  <a:lnTo>
                    <a:pt x="127" y="113"/>
                  </a:lnTo>
                  <a:lnTo>
                    <a:pt x="132" y="116"/>
                  </a:lnTo>
                  <a:lnTo>
                    <a:pt x="138" y="120"/>
                  </a:lnTo>
                  <a:lnTo>
                    <a:pt x="145" y="127"/>
                  </a:lnTo>
                  <a:lnTo>
                    <a:pt x="145" y="129"/>
                  </a:lnTo>
                  <a:lnTo>
                    <a:pt x="152" y="141"/>
                  </a:lnTo>
                  <a:lnTo>
                    <a:pt x="154" y="142"/>
                  </a:lnTo>
                  <a:lnTo>
                    <a:pt x="160" y="144"/>
                  </a:lnTo>
                  <a:lnTo>
                    <a:pt x="161" y="143"/>
                  </a:lnTo>
                  <a:lnTo>
                    <a:pt x="162" y="144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8" y="149"/>
                  </a:lnTo>
                  <a:lnTo>
                    <a:pt x="173" y="150"/>
                  </a:lnTo>
                  <a:lnTo>
                    <a:pt x="174" y="152"/>
                  </a:lnTo>
                  <a:lnTo>
                    <a:pt x="174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80" y="149"/>
                  </a:lnTo>
                  <a:lnTo>
                    <a:pt x="182" y="149"/>
                  </a:lnTo>
                  <a:lnTo>
                    <a:pt x="186" y="149"/>
                  </a:lnTo>
                  <a:lnTo>
                    <a:pt x="188" y="152"/>
                  </a:lnTo>
                  <a:lnTo>
                    <a:pt x="190" y="153"/>
                  </a:lnTo>
                  <a:lnTo>
                    <a:pt x="191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4"/>
                  </a:lnTo>
                  <a:lnTo>
                    <a:pt x="197" y="155"/>
                  </a:lnTo>
                  <a:lnTo>
                    <a:pt x="199" y="156"/>
                  </a:lnTo>
                  <a:lnTo>
                    <a:pt x="201" y="155"/>
                  </a:lnTo>
                  <a:lnTo>
                    <a:pt x="202" y="154"/>
                  </a:lnTo>
                  <a:lnTo>
                    <a:pt x="202" y="153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9" y="142"/>
                  </a:lnTo>
                  <a:lnTo>
                    <a:pt x="200" y="141"/>
                  </a:lnTo>
                  <a:lnTo>
                    <a:pt x="200" y="140"/>
                  </a:lnTo>
                  <a:lnTo>
                    <a:pt x="203" y="131"/>
                  </a:lnTo>
                  <a:lnTo>
                    <a:pt x="204" y="129"/>
                  </a:lnTo>
                  <a:lnTo>
                    <a:pt x="206" y="128"/>
                  </a:lnTo>
                  <a:lnTo>
                    <a:pt x="207" y="128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2" y="124"/>
                  </a:lnTo>
                  <a:lnTo>
                    <a:pt x="212" y="123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6" y="123"/>
                  </a:lnTo>
                  <a:lnTo>
                    <a:pt x="216" y="122"/>
                  </a:lnTo>
                  <a:lnTo>
                    <a:pt x="216" y="121"/>
                  </a:lnTo>
                  <a:lnTo>
                    <a:pt x="215" y="120"/>
                  </a:lnTo>
                  <a:lnTo>
                    <a:pt x="213" y="120"/>
                  </a:lnTo>
                  <a:lnTo>
                    <a:pt x="213" y="118"/>
                  </a:lnTo>
                  <a:lnTo>
                    <a:pt x="213" y="117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4" y="114"/>
                  </a:lnTo>
                  <a:lnTo>
                    <a:pt x="213" y="113"/>
                  </a:lnTo>
                  <a:lnTo>
                    <a:pt x="212" y="113"/>
                  </a:lnTo>
                  <a:lnTo>
                    <a:pt x="209" y="113"/>
                  </a:lnTo>
                  <a:lnTo>
                    <a:pt x="208" y="110"/>
                  </a:lnTo>
                  <a:lnTo>
                    <a:pt x="208" y="109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9"/>
                  </a:lnTo>
                  <a:lnTo>
                    <a:pt x="206" y="107"/>
                  </a:lnTo>
                  <a:lnTo>
                    <a:pt x="204" y="104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8" y="102"/>
                  </a:lnTo>
                  <a:lnTo>
                    <a:pt x="209" y="101"/>
                  </a:lnTo>
                  <a:lnTo>
                    <a:pt x="210" y="102"/>
                  </a:lnTo>
                  <a:lnTo>
                    <a:pt x="210" y="100"/>
                  </a:lnTo>
                  <a:lnTo>
                    <a:pt x="209" y="98"/>
                  </a:lnTo>
                  <a:lnTo>
                    <a:pt x="208" y="97"/>
                  </a:lnTo>
                  <a:lnTo>
                    <a:pt x="204" y="96"/>
                  </a:lnTo>
                  <a:lnTo>
                    <a:pt x="201" y="94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0"/>
                  </a:lnTo>
                  <a:lnTo>
                    <a:pt x="199" y="79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1" y="75"/>
                  </a:lnTo>
                  <a:lnTo>
                    <a:pt x="203" y="71"/>
                  </a:lnTo>
                  <a:lnTo>
                    <a:pt x="204" y="66"/>
                  </a:lnTo>
                  <a:lnTo>
                    <a:pt x="204" y="65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7" y="53"/>
                  </a:lnTo>
                  <a:lnTo>
                    <a:pt x="207" y="51"/>
                  </a:lnTo>
                  <a:lnTo>
                    <a:pt x="209" y="50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4" y="43"/>
                  </a:lnTo>
                  <a:lnTo>
                    <a:pt x="221" y="32"/>
                  </a:lnTo>
                  <a:lnTo>
                    <a:pt x="229" y="22"/>
                  </a:lnTo>
                  <a:lnTo>
                    <a:pt x="230" y="17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9"/>
                  </a:lnTo>
                  <a:lnTo>
                    <a:pt x="235" y="6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4"/>
                  </a:lnTo>
                  <a:lnTo>
                    <a:pt x="238" y="3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7" y="4"/>
                  </a:lnTo>
                  <a:lnTo>
                    <a:pt x="225" y="5"/>
                  </a:lnTo>
                  <a:lnTo>
                    <a:pt x="223" y="6"/>
                  </a:lnTo>
                  <a:lnTo>
                    <a:pt x="222" y="7"/>
                  </a:lnTo>
                  <a:lnTo>
                    <a:pt x="215" y="10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9" y="9"/>
                  </a:lnTo>
                  <a:lnTo>
                    <a:pt x="209" y="7"/>
                  </a:lnTo>
                  <a:lnTo>
                    <a:pt x="209" y="6"/>
                  </a:lnTo>
                  <a:lnTo>
                    <a:pt x="207" y="12"/>
                  </a:lnTo>
                  <a:lnTo>
                    <a:pt x="204" y="14"/>
                  </a:lnTo>
                  <a:lnTo>
                    <a:pt x="201" y="17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5" y="16"/>
                  </a:lnTo>
                  <a:lnTo>
                    <a:pt x="193" y="16"/>
                  </a:lnTo>
                  <a:lnTo>
                    <a:pt x="190" y="14"/>
                  </a:lnTo>
                  <a:lnTo>
                    <a:pt x="189" y="14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4" y="12"/>
                  </a:lnTo>
                  <a:lnTo>
                    <a:pt x="183" y="12"/>
                  </a:lnTo>
                  <a:lnTo>
                    <a:pt x="182" y="13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4"/>
                  </a:lnTo>
                  <a:lnTo>
                    <a:pt x="169" y="18"/>
                  </a:lnTo>
                  <a:lnTo>
                    <a:pt x="167" y="20"/>
                  </a:lnTo>
                  <a:lnTo>
                    <a:pt x="164" y="22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9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37" y="27"/>
                  </a:lnTo>
                  <a:lnTo>
                    <a:pt x="128" y="26"/>
                  </a:lnTo>
                  <a:lnTo>
                    <a:pt x="125" y="27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0" y="29"/>
                  </a:lnTo>
                  <a:lnTo>
                    <a:pt x="106" y="30"/>
                  </a:lnTo>
                  <a:lnTo>
                    <a:pt x="103" y="31"/>
                  </a:lnTo>
                  <a:lnTo>
                    <a:pt x="102" y="32"/>
                  </a:lnTo>
                  <a:lnTo>
                    <a:pt x="97" y="31"/>
                  </a:lnTo>
                  <a:lnTo>
                    <a:pt x="96" y="31"/>
                  </a:lnTo>
                  <a:lnTo>
                    <a:pt x="95" y="30"/>
                  </a:lnTo>
                  <a:lnTo>
                    <a:pt x="91" y="29"/>
                  </a:lnTo>
                  <a:lnTo>
                    <a:pt x="89" y="27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0" y="13"/>
                  </a:lnTo>
                  <a:lnTo>
                    <a:pt x="66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9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4" y="13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23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7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2" y="48"/>
                  </a:lnTo>
                  <a:lnTo>
                    <a:pt x="1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15">
              <a:extLst>
                <a:ext uri="{FF2B5EF4-FFF2-40B4-BE49-F238E27FC236}">
                  <a16:creationId xmlns:a16="http://schemas.microsoft.com/office/drawing/2014/main" id="{E996D964-7E8B-B4A2-D938-825CC224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181350"/>
              <a:ext cx="698500" cy="600075"/>
            </a:xfrm>
            <a:custGeom>
              <a:avLst/>
              <a:gdLst>
                <a:gd name="T0" fmla="*/ 283 w 440"/>
                <a:gd name="T1" fmla="*/ 327 h 378"/>
                <a:gd name="T2" fmla="*/ 225 w 440"/>
                <a:gd name="T3" fmla="*/ 272 h 378"/>
                <a:gd name="T4" fmla="*/ 200 w 440"/>
                <a:gd name="T5" fmla="*/ 240 h 378"/>
                <a:gd name="T6" fmla="*/ 195 w 440"/>
                <a:gd name="T7" fmla="*/ 217 h 378"/>
                <a:gd name="T8" fmla="*/ 182 w 440"/>
                <a:gd name="T9" fmla="*/ 200 h 378"/>
                <a:gd name="T10" fmla="*/ 168 w 440"/>
                <a:gd name="T11" fmla="*/ 193 h 378"/>
                <a:gd name="T12" fmla="*/ 169 w 440"/>
                <a:gd name="T13" fmla="*/ 156 h 378"/>
                <a:gd name="T14" fmla="*/ 202 w 440"/>
                <a:gd name="T15" fmla="*/ 162 h 378"/>
                <a:gd name="T16" fmla="*/ 245 w 440"/>
                <a:gd name="T17" fmla="*/ 145 h 378"/>
                <a:gd name="T18" fmla="*/ 258 w 440"/>
                <a:gd name="T19" fmla="*/ 140 h 378"/>
                <a:gd name="T20" fmla="*/ 284 w 440"/>
                <a:gd name="T21" fmla="*/ 147 h 378"/>
                <a:gd name="T22" fmla="*/ 308 w 440"/>
                <a:gd name="T23" fmla="*/ 148 h 378"/>
                <a:gd name="T24" fmla="*/ 345 w 440"/>
                <a:gd name="T25" fmla="*/ 155 h 378"/>
                <a:gd name="T26" fmla="*/ 371 w 440"/>
                <a:gd name="T27" fmla="*/ 158 h 378"/>
                <a:gd name="T28" fmla="*/ 386 w 440"/>
                <a:gd name="T29" fmla="*/ 156 h 378"/>
                <a:gd name="T30" fmla="*/ 408 w 440"/>
                <a:gd name="T31" fmla="*/ 180 h 378"/>
                <a:gd name="T32" fmla="*/ 416 w 440"/>
                <a:gd name="T33" fmla="*/ 166 h 378"/>
                <a:gd name="T34" fmla="*/ 421 w 440"/>
                <a:gd name="T35" fmla="*/ 144 h 378"/>
                <a:gd name="T36" fmla="*/ 417 w 440"/>
                <a:gd name="T37" fmla="*/ 134 h 378"/>
                <a:gd name="T38" fmla="*/ 410 w 440"/>
                <a:gd name="T39" fmla="*/ 114 h 378"/>
                <a:gd name="T40" fmla="*/ 403 w 440"/>
                <a:gd name="T41" fmla="*/ 102 h 378"/>
                <a:gd name="T42" fmla="*/ 402 w 440"/>
                <a:gd name="T43" fmla="*/ 75 h 378"/>
                <a:gd name="T44" fmla="*/ 394 w 440"/>
                <a:gd name="T45" fmla="*/ 71 h 378"/>
                <a:gd name="T46" fmla="*/ 364 w 440"/>
                <a:gd name="T47" fmla="*/ 88 h 378"/>
                <a:gd name="T48" fmla="*/ 325 w 440"/>
                <a:gd name="T49" fmla="*/ 84 h 378"/>
                <a:gd name="T50" fmla="*/ 290 w 440"/>
                <a:gd name="T51" fmla="*/ 63 h 378"/>
                <a:gd name="T52" fmla="*/ 276 w 440"/>
                <a:gd name="T53" fmla="*/ 46 h 378"/>
                <a:gd name="T54" fmla="*/ 250 w 440"/>
                <a:gd name="T55" fmla="*/ 19 h 378"/>
                <a:gd name="T56" fmla="*/ 230 w 440"/>
                <a:gd name="T57" fmla="*/ 8 h 378"/>
                <a:gd name="T58" fmla="*/ 204 w 440"/>
                <a:gd name="T59" fmla="*/ 5 h 378"/>
                <a:gd name="T60" fmla="*/ 194 w 440"/>
                <a:gd name="T61" fmla="*/ 19 h 378"/>
                <a:gd name="T62" fmla="*/ 169 w 440"/>
                <a:gd name="T63" fmla="*/ 34 h 378"/>
                <a:gd name="T64" fmla="*/ 162 w 440"/>
                <a:gd name="T65" fmla="*/ 58 h 378"/>
                <a:gd name="T66" fmla="*/ 149 w 440"/>
                <a:gd name="T67" fmla="*/ 79 h 378"/>
                <a:gd name="T68" fmla="*/ 133 w 440"/>
                <a:gd name="T69" fmla="*/ 92 h 378"/>
                <a:gd name="T70" fmla="*/ 132 w 440"/>
                <a:gd name="T71" fmla="*/ 104 h 378"/>
                <a:gd name="T72" fmla="*/ 110 w 440"/>
                <a:gd name="T73" fmla="*/ 114 h 378"/>
                <a:gd name="T74" fmla="*/ 82 w 440"/>
                <a:gd name="T75" fmla="*/ 99 h 378"/>
                <a:gd name="T76" fmla="*/ 58 w 440"/>
                <a:gd name="T77" fmla="*/ 115 h 378"/>
                <a:gd name="T78" fmla="*/ 31 w 440"/>
                <a:gd name="T79" fmla="*/ 117 h 378"/>
                <a:gd name="T80" fmla="*/ 2 w 440"/>
                <a:gd name="T81" fmla="*/ 117 h 378"/>
                <a:gd name="T82" fmla="*/ 6 w 440"/>
                <a:gd name="T83" fmla="*/ 137 h 378"/>
                <a:gd name="T84" fmla="*/ 13 w 440"/>
                <a:gd name="T85" fmla="*/ 150 h 378"/>
                <a:gd name="T86" fmla="*/ 23 w 440"/>
                <a:gd name="T87" fmla="*/ 177 h 378"/>
                <a:gd name="T88" fmla="*/ 31 w 440"/>
                <a:gd name="T89" fmla="*/ 183 h 378"/>
                <a:gd name="T90" fmla="*/ 38 w 440"/>
                <a:gd name="T91" fmla="*/ 175 h 378"/>
                <a:gd name="T92" fmla="*/ 43 w 440"/>
                <a:gd name="T93" fmla="*/ 167 h 378"/>
                <a:gd name="T94" fmla="*/ 50 w 440"/>
                <a:gd name="T95" fmla="*/ 156 h 378"/>
                <a:gd name="T96" fmla="*/ 78 w 440"/>
                <a:gd name="T97" fmla="*/ 135 h 378"/>
                <a:gd name="T98" fmla="*/ 104 w 440"/>
                <a:gd name="T99" fmla="*/ 173 h 378"/>
                <a:gd name="T100" fmla="*/ 142 w 440"/>
                <a:gd name="T101" fmla="*/ 236 h 378"/>
                <a:gd name="T102" fmla="*/ 133 w 440"/>
                <a:gd name="T103" fmla="*/ 240 h 378"/>
                <a:gd name="T104" fmla="*/ 122 w 440"/>
                <a:gd name="T105" fmla="*/ 246 h 378"/>
                <a:gd name="T106" fmla="*/ 147 w 440"/>
                <a:gd name="T107" fmla="*/ 279 h 378"/>
                <a:gd name="T108" fmla="*/ 171 w 440"/>
                <a:gd name="T109" fmla="*/ 295 h 378"/>
                <a:gd name="T110" fmla="*/ 184 w 440"/>
                <a:gd name="T111" fmla="*/ 307 h 378"/>
                <a:gd name="T112" fmla="*/ 184 w 440"/>
                <a:gd name="T113" fmla="*/ 319 h 378"/>
                <a:gd name="T114" fmla="*/ 208 w 440"/>
                <a:gd name="T115" fmla="*/ 317 h 378"/>
                <a:gd name="T116" fmla="*/ 241 w 440"/>
                <a:gd name="T117" fmla="*/ 330 h 378"/>
                <a:gd name="T118" fmla="*/ 273 w 440"/>
                <a:gd name="T119" fmla="*/ 355 h 378"/>
                <a:gd name="T120" fmla="*/ 297 w 440"/>
                <a:gd name="T121" fmla="*/ 37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" h="378">
                  <a:moveTo>
                    <a:pt x="310" y="376"/>
                  </a:moveTo>
                  <a:lnTo>
                    <a:pt x="310" y="373"/>
                  </a:lnTo>
                  <a:lnTo>
                    <a:pt x="310" y="372"/>
                  </a:lnTo>
                  <a:lnTo>
                    <a:pt x="308" y="369"/>
                  </a:lnTo>
                  <a:lnTo>
                    <a:pt x="305" y="365"/>
                  </a:lnTo>
                  <a:lnTo>
                    <a:pt x="304" y="365"/>
                  </a:lnTo>
                  <a:lnTo>
                    <a:pt x="293" y="358"/>
                  </a:lnTo>
                  <a:lnTo>
                    <a:pt x="293" y="357"/>
                  </a:lnTo>
                  <a:lnTo>
                    <a:pt x="292" y="356"/>
                  </a:lnTo>
                  <a:lnTo>
                    <a:pt x="291" y="353"/>
                  </a:lnTo>
                  <a:lnTo>
                    <a:pt x="291" y="351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5" y="345"/>
                  </a:lnTo>
                  <a:lnTo>
                    <a:pt x="283" y="343"/>
                  </a:lnTo>
                  <a:lnTo>
                    <a:pt x="280" y="337"/>
                  </a:lnTo>
                  <a:lnTo>
                    <a:pt x="283" y="327"/>
                  </a:lnTo>
                  <a:lnTo>
                    <a:pt x="282" y="325"/>
                  </a:lnTo>
                  <a:lnTo>
                    <a:pt x="278" y="324"/>
                  </a:lnTo>
                  <a:lnTo>
                    <a:pt x="271" y="323"/>
                  </a:lnTo>
                  <a:lnTo>
                    <a:pt x="266" y="320"/>
                  </a:lnTo>
                  <a:lnTo>
                    <a:pt x="265" y="318"/>
                  </a:lnTo>
                  <a:lnTo>
                    <a:pt x="263" y="316"/>
                  </a:lnTo>
                  <a:lnTo>
                    <a:pt x="260" y="313"/>
                  </a:lnTo>
                  <a:lnTo>
                    <a:pt x="247" y="300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0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4" y="284"/>
                  </a:lnTo>
                  <a:lnTo>
                    <a:pt x="232" y="280"/>
                  </a:lnTo>
                  <a:lnTo>
                    <a:pt x="228" y="277"/>
                  </a:lnTo>
                  <a:lnTo>
                    <a:pt x="226" y="273"/>
                  </a:lnTo>
                  <a:lnTo>
                    <a:pt x="225" y="272"/>
                  </a:lnTo>
                  <a:lnTo>
                    <a:pt x="224" y="271"/>
                  </a:lnTo>
                  <a:lnTo>
                    <a:pt x="223" y="269"/>
                  </a:lnTo>
                  <a:lnTo>
                    <a:pt x="219" y="268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7" y="264"/>
                  </a:lnTo>
                  <a:lnTo>
                    <a:pt x="214" y="264"/>
                  </a:lnTo>
                  <a:lnTo>
                    <a:pt x="213" y="264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0" y="261"/>
                  </a:lnTo>
                  <a:lnTo>
                    <a:pt x="208" y="259"/>
                  </a:lnTo>
                  <a:lnTo>
                    <a:pt x="207" y="256"/>
                  </a:lnTo>
                  <a:lnTo>
                    <a:pt x="206" y="254"/>
                  </a:lnTo>
                  <a:lnTo>
                    <a:pt x="204" y="251"/>
                  </a:lnTo>
                  <a:lnTo>
                    <a:pt x="202" y="248"/>
                  </a:lnTo>
                  <a:lnTo>
                    <a:pt x="201" y="243"/>
                  </a:lnTo>
                  <a:lnTo>
                    <a:pt x="200" y="240"/>
                  </a:lnTo>
                  <a:lnTo>
                    <a:pt x="200" y="239"/>
                  </a:lnTo>
                  <a:lnTo>
                    <a:pt x="200" y="238"/>
                  </a:lnTo>
                  <a:lnTo>
                    <a:pt x="201" y="236"/>
                  </a:lnTo>
                  <a:lnTo>
                    <a:pt x="201" y="235"/>
                  </a:lnTo>
                  <a:lnTo>
                    <a:pt x="202" y="233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195" y="220"/>
                  </a:lnTo>
                  <a:lnTo>
                    <a:pt x="195" y="217"/>
                  </a:lnTo>
                  <a:lnTo>
                    <a:pt x="195" y="215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4"/>
                  </a:lnTo>
                  <a:lnTo>
                    <a:pt x="187" y="212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07"/>
                  </a:lnTo>
                  <a:lnTo>
                    <a:pt x="188" y="206"/>
                  </a:lnTo>
                  <a:lnTo>
                    <a:pt x="188" y="204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4" y="203"/>
                  </a:lnTo>
                  <a:lnTo>
                    <a:pt x="182" y="201"/>
                  </a:lnTo>
                  <a:lnTo>
                    <a:pt x="182" y="200"/>
                  </a:lnTo>
                  <a:lnTo>
                    <a:pt x="181" y="199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9" y="195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6"/>
                  </a:lnTo>
                  <a:lnTo>
                    <a:pt x="176" y="197"/>
                  </a:lnTo>
                  <a:lnTo>
                    <a:pt x="175" y="197"/>
                  </a:lnTo>
                  <a:lnTo>
                    <a:pt x="174" y="197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1" y="196"/>
                  </a:lnTo>
                  <a:lnTo>
                    <a:pt x="171" y="195"/>
                  </a:lnTo>
                  <a:lnTo>
                    <a:pt x="168" y="194"/>
                  </a:lnTo>
                  <a:lnTo>
                    <a:pt x="168" y="193"/>
                  </a:lnTo>
                  <a:lnTo>
                    <a:pt x="166" y="190"/>
                  </a:lnTo>
                  <a:lnTo>
                    <a:pt x="165" y="188"/>
                  </a:lnTo>
                  <a:lnTo>
                    <a:pt x="165" y="186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68" y="180"/>
                  </a:lnTo>
                  <a:lnTo>
                    <a:pt x="167" y="177"/>
                  </a:lnTo>
                  <a:lnTo>
                    <a:pt x="167" y="175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7" y="171"/>
                  </a:lnTo>
                  <a:lnTo>
                    <a:pt x="168" y="168"/>
                  </a:lnTo>
                  <a:lnTo>
                    <a:pt x="169" y="167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9" y="156"/>
                  </a:lnTo>
                  <a:lnTo>
                    <a:pt x="171" y="155"/>
                  </a:lnTo>
                  <a:lnTo>
                    <a:pt x="171" y="148"/>
                  </a:lnTo>
                  <a:lnTo>
                    <a:pt x="171" y="147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8" y="143"/>
                  </a:lnTo>
                  <a:lnTo>
                    <a:pt x="184" y="143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88" y="145"/>
                  </a:lnTo>
                  <a:lnTo>
                    <a:pt x="191" y="147"/>
                  </a:lnTo>
                  <a:lnTo>
                    <a:pt x="192" y="149"/>
                  </a:lnTo>
                  <a:lnTo>
                    <a:pt x="194" y="154"/>
                  </a:lnTo>
                  <a:lnTo>
                    <a:pt x="195" y="155"/>
                  </a:lnTo>
                  <a:lnTo>
                    <a:pt x="202" y="162"/>
                  </a:lnTo>
                  <a:lnTo>
                    <a:pt x="205" y="163"/>
                  </a:lnTo>
                  <a:lnTo>
                    <a:pt x="206" y="164"/>
                  </a:lnTo>
                  <a:lnTo>
                    <a:pt x="210" y="166"/>
                  </a:lnTo>
                  <a:lnTo>
                    <a:pt x="211" y="166"/>
                  </a:lnTo>
                  <a:lnTo>
                    <a:pt x="212" y="163"/>
                  </a:lnTo>
                  <a:lnTo>
                    <a:pt x="212" y="161"/>
                  </a:lnTo>
                  <a:lnTo>
                    <a:pt x="214" y="157"/>
                  </a:lnTo>
                  <a:lnTo>
                    <a:pt x="214" y="156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51"/>
                  </a:lnTo>
                  <a:lnTo>
                    <a:pt x="220" y="149"/>
                  </a:lnTo>
                  <a:lnTo>
                    <a:pt x="223" y="144"/>
                  </a:lnTo>
                  <a:lnTo>
                    <a:pt x="226" y="142"/>
                  </a:lnTo>
                  <a:lnTo>
                    <a:pt x="231" y="143"/>
                  </a:lnTo>
                  <a:lnTo>
                    <a:pt x="245" y="145"/>
                  </a:lnTo>
                  <a:lnTo>
                    <a:pt x="246" y="145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1" y="141"/>
                  </a:lnTo>
                  <a:lnTo>
                    <a:pt x="251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7" y="140"/>
                  </a:lnTo>
                  <a:lnTo>
                    <a:pt x="257" y="141"/>
                  </a:lnTo>
                  <a:lnTo>
                    <a:pt x="259" y="141"/>
                  </a:lnTo>
                  <a:lnTo>
                    <a:pt x="258" y="140"/>
                  </a:lnTo>
                  <a:lnTo>
                    <a:pt x="259" y="140"/>
                  </a:lnTo>
                  <a:lnTo>
                    <a:pt x="260" y="141"/>
                  </a:lnTo>
                  <a:lnTo>
                    <a:pt x="262" y="142"/>
                  </a:lnTo>
                  <a:lnTo>
                    <a:pt x="262" y="140"/>
                  </a:lnTo>
                  <a:lnTo>
                    <a:pt x="263" y="141"/>
                  </a:lnTo>
                  <a:lnTo>
                    <a:pt x="263" y="142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3" y="142"/>
                  </a:lnTo>
                  <a:lnTo>
                    <a:pt x="264" y="144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5" y="149"/>
                  </a:lnTo>
                  <a:lnTo>
                    <a:pt x="276" y="149"/>
                  </a:lnTo>
                  <a:lnTo>
                    <a:pt x="279" y="149"/>
                  </a:lnTo>
                  <a:lnTo>
                    <a:pt x="279" y="148"/>
                  </a:lnTo>
                  <a:lnTo>
                    <a:pt x="280" y="144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8" y="149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2" y="149"/>
                  </a:lnTo>
                  <a:lnTo>
                    <a:pt x="293" y="148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3" y="151"/>
                  </a:lnTo>
                  <a:lnTo>
                    <a:pt x="295" y="151"/>
                  </a:lnTo>
                  <a:lnTo>
                    <a:pt x="296" y="151"/>
                  </a:lnTo>
                  <a:lnTo>
                    <a:pt x="297" y="150"/>
                  </a:lnTo>
                  <a:lnTo>
                    <a:pt x="297" y="153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5" y="151"/>
                  </a:lnTo>
                  <a:lnTo>
                    <a:pt x="308" y="148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15" y="149"/>
                  </a:lnTo>
                  <a:lnTo>
                    <a:pt x="316" y="151"/>
                  </a:lnTo>
                  <a:lnTo>
                    <a:pt x="319" y="156"/>
                  </a:lnTo>
                  <a:lnTo>
                    <a:pt x="321" y="158"/>
                  </a:lnTo>
                  <a:lnTo>
                    <a:pt x="323" y="158"/>
                  </a:lnTo>
                  <a:lnTo>
                    <a:pt x="325" y="157"/>
                  </a:lnTo>
                  <a:lnTo>
                    <a:pt x="328" y="157"/>
                  </a:lnTo>
                  <a:lnTo>
                    <a:pt x="329" y="157"/>
                  </a:lnTo>
                  <a:lnTo>
                    <a:pt x="330" y="156"/>
                  </a:lnTo>
                  <a:lnTo>
                    <a:pt x="335" y="150"/>
                  </a:lnTo>
                  <a:lnTo>
                    <a:pt x="336" y="149"/>
                  </a:lnTo>
                  <a:lnTo>
                    <a:pt x="337" y="149"/>
                  </a:lnTo>
                  <a:lnTo>
                    <a:pt x="338" y="150"/>
                  </a:lnTo>
                  <a:lnTo>
                    <a:pt x="342" y="154"/>
                  </a:lnTo>
                  <a:lnTo>
                    <a:pt x="344" y="155"/>
                  </a:lnTo>
                  <a:lnTo>
                    <a:pt x="345" y="155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8"/>
                  </a:lnTo>
                  <a:lnTo>
                    <a:pt x="355" y="149"/>
                  </a:lnTo>
                  <a:lnTo>
                    <a:pt x="358" y="151"/>
                  </a:lnTo>
                  <a:lnTo>
                    <a:pt x="360" y="153"/>
                  </a:lnTo>
                  <a:lnTo>
                    <a:pt x="364" y="153"/>
                  </a:lnTo>
                  <a:lnTo>
                    <a:pt x="367" y="154"/>
                  </a:lnTo>
                  <a:lnTo>
                    <a:pt x="368" y="155"/>
                  </a:lnTo>
                  <a:lnTo>
                    <a:pt x="369" y="156"/>
                  </a:lnTo>
                  <a:lnTo>
                    <a:pt x="370" y="157"/>
                  </a:lnTo>
                  <a:lnTo>
                    <a:pt x="371" y="158"/>
                  </a:lnTo>
                  <a:lnTo>
                    <a:pt x="373" y="158"/>
                  </a:lnTo>
                  <a:lnTo>
                    <a:pt x="374" y="160"/>
                  </a:lnTo>
                  <a:lnTo>
                    <a:pt x="376" y="160"/>
                  </a:lnTo>
                  <a:lnTo>
                    <a:pt x="376" y="158"/>
                  </a:lnTo>
                  <a:lnTo>
                    <a:pt x="376" y="157"/>
                  </a:lnTo>
                  <a:lnTo>
                    <a:pt x="376" y="156"/>
                  </a:lnTo>
                  <a:lnTo>
                    <a:pt x="376" y="155"/>
                  </a:lnTo>
                  <a:lnTo>
                    <a:pt x="377" y="156"/>
                  </a:lnTo>
                  <a:lnTo>
                    <a:pt x="378" y="156"/>
                  </a:lnTo>
                  <a:lnTo>
                    <a:pt x="378" y="155"/>
                  </a:lnTo>
                  <a:lnTo>
                    <a:pt x="380" y="155"/>
                  </a:lnTo>
                  <a:lnTo>
                    <a:pt x="381" y="155"/>
                  </a:lnTo>
                  <a:lnTo>
                    <a:pt x="382" y="157"/>
                  </a:lnTo>
                  <a:lnTo>
                    <a:pt x="383" y="158"/>
                  </a:lnTo>
                  <a:lnTo>
                    <a:pt x="384" y="158"/>
                  </a:lnTo>
                  <a:lnTo>
                    <a:pt x="384" y="157"/>
                  </a:lnTo>
                  <a:lnTo>
                    <a:pt x="384" y="156"/>
                  </a:lnTo>
                  <a:lnTo>
                    <a:pt x="386" y="156"/>
                  </a:lnTo>
                  <a:lnTo>
                    <a:pt x="387" y="157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4" y="164"/>
                  </a:lnTo>
                  <a:lnTo>
                    <a:pt x="394" y="166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4" y="174"/>
                  </a:lnTo>
                  <a:lnTo>
                    <a:pt x="396" y="177"/>
                  </a:lnTo>
                  <a:lnTo>
                    <a:pt x="399" y="179"/>
                  </a:lnTo>
                  <a:lnTo>
                    <a:pt x="400" y="179"/>
                  </a:lnTo>
                  <a:lnTo>
                    <a:pt x="402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09" y="176"/>
                  </a:lnTo>
                  <a:lnTo>
                    <a:pt x="409" y="174"/>
                  </a:lnTo>
                  <a:lnTo>
                    <a:pt x="410" y="173"/>
                  </a:lnTo>
                  <a:lnTo>
                    <a:pt x="412" y="173"/>
                  </a:lnTo>
                  <a:lnTo>
                    <a:pt x="414" y="175"/>
                  </a:lnTo>
                  <a:lnTo>
                    <a:pt x="415" y="175"/>
                  </a:lnTo>
                  <a:lnTo>
                    <a:pt x="415" y="174"/>
                  </a:lnTo>
                  <a:lnTo>
                    <a:pt x="416" y="174"/>
                  </a:lnTo>
                  <a:lnTo>
                    <a:pt x="417" y="173"/>
                  </a:lnTo>
                  <a:lnTo>
                    <a:pt x="419" y="171"/>
                  </a:lnTo>
                  <a:lnTo>
                    <a:pt x="420" y="170"/>
                  </a:lnTo>
                  <a:lnTo>
                    <a:pt x="420" y="169"/>
                  </a:lnTo>
                  <a:lnTo>
                    <a:pt x="419" y="168"/>
                  </a:lnTo>
                  <a:lnTo>
                    <a:pt x="417" y="169"/>
                  </a:lnTo>
                  <a:lnTo>
                    <a:pt x="416" y="168"/>
                  </a:lnTo>
                  <a:lnTo>
                    <a:pt x="416" y="167"/>
                  </a:lnTo>
                  <a:lnTo>
                    <a:pt x="416" y="166"/>
                  </a:lnTo>
                  <a:lnTo>
                    <a:pt x="416" y="164"/>
                  </a:lnTo>
                  <a:lnTo>
                    <a:pt x="416" y="163"/>
                  </a:lnTo>
                  <a:lnTo>
                    <a:pt x="416" y="162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5" y="155"/>
                  </a:lnTo>
                  <a:lnTo>
                    <a:pt x="415" y="154"/>
                  </a:lnTo>
                  <a:lnTo>
                    <a:pt x="414" y="154"/>
                  </a:lnTo>
                  <a:lnTo>
                    <a:pt x="414" y="153"/>
                  </a:lnTo>
                  <a:lnTo>
                    <a:pt x="413" y="151"/>
                  </a:lnTo>
                  <a:lnTo>
                    <a:pt x="413" y="150"/>
                  </a:lnTo>
                  <a:lnTo>
                    <a:pt x="414" y="149"/>
                  </a:lnTo>
                  <a:lnTo>
                    <a:pt x="419" y="150"/>
                  </a:lnTo>
                  <a:lnTo>
                    <a:pt x="420" y="149"/>
                  </a:lnTo>
                  <a:lnTo>
                    <a:pt x="421" y="148"/>
                  </a:lnTo>
                  <a:lnTo>
                    <a:pt x="420" y="145"/>
                  </a:lnTo>
                  <a:lnTo>
                    <a:pt x="419" y="144"/>
                  </a:lnTo>
                  <a:lnTo>
                    <a:pt x="421" y="144"/>
                  </a:lnTo>
                  <a:lnTo>
                    <a:pt x="423" y="147"/>
                  </a:lnTo>
                  <a:lnTo>
                    <a:pt x="426" y="148"/>
                  </a:lnTo>
                  <a:lnTo>
                    <a:pt x="427" y="148"/>
                  </a:lnTo>
                  <a:lnTo>
                    <a:pt x="430" y="148"/>
                  </a:lnTo>
                  <a:lnTo>
                    <a:pt x="430" y="147"/>
                  </a:lnTo>
                  <a:lnTo>
                    <a:pt x="432" y="147"/>
                  </a:lnTo>
                  <a:lnTo>
                    <a:pt x="433" y="147"/>
                  </a:lnTo>
                  <a:lnTo>
                    <a:pt x="433" y="148"/>
                  </a:lnTo>
                  <a:lnTo>
                    <a:pt x="439" y="147"/>
                  </a:lnTo>
                  <a:lnTo>
                    <a:pt x="440" y="145"/>
                  </a:lnTo>
                  <a:lnTo>
                    <a:pt x="440" y="144"/>
                  </a:lnTo>
                  <a:lnTo>
                    <a:pt x="439" y="142"/>
                  </a:lnTo>
                  <a:lnTo>
                    <a:pt x="438" y="142"/>
                  </a:lnTo>
                  <a:lnTo>
                    <a:pt x="432" y="141"/>
                  </a:lnTo>
                  <a:lnTo>
                    <a:pt x="429" y="140"/>
                  </a:lnTo>
                  <a:lnTo>
                    <a:pt x="425" y="137"/>
                  </a:lnTo>
                  <a:lnTo>
                    <a:pt x="422" y="136"/>
                  </a:lnTo>
                  <a:lnTo>
                    <a:pt x="417" y="134"/>
                  </a:lnTo>
                  <a:lnTo>
                    <a:pt x="417" y="131"/>
                  </a:lnTo>
                  <a:lnTo>
                    <a:pt x="417" y="130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2" y="129"/>
                  </a:lnTo>
                  <a:lnTo>
                    <a:pt x="410" y="128"/>
                  </a:lnTo>
                  <a:lnTo>
                    <a:pt x="409" y="127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3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0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09" y="116"/>
                  </a:lnTo>
                  <a:lnTo>
                    <a:pt x="410" y="114"/>
                  </a:lnTo>
                  <a:lnTo>
                    <a:pt x="415" y="114"/>
                  </a:lnTo>
                  <a:lnTo>
                    <a:pt x="417" y="111"/>
                  </a:lnTo>
                  <a:lnTo>
                    <a:pt x="416" y="110"/>
                  </a:lnTo>
                  <a:lnTo>
                    <a:pt x="416" y="109"/>
                  </a:lnTo>
                  <a:lnTo>
                    <a:pt x="415" y="109"/>
                  </a:lnTo>
                  <a:lnTo>
                    <a:pt x="414" y="109"/>
                  </a:lnTo>
                  <a:lnTo>
                    <a:pt x="413" y="108"/>
                  </a:lnTo>
                  <a:lnTo>
                    <a:pt x="412" y="106"/>
                  </a:lnTo>
                  <a:lnTo>
                    <a:pt x="410" y="105"/>
                  </a:lnTo>
                  <a:lnTo>
                    <a:pt x="409" y="106"/>
                  </a:lnTo>
                  <a:lnTo>
                    <a:pt x="408" y="106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4" y="109"/>
                  </a:lnTo>
                  <a:lnTo>
                    <a:pt x="404" y="108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3" y="102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7" y="95"/>
                  </a:lnTo>
                  <a:lnTo>
                    <a:pt x="407" y="92"/>
                  </a:lnTo>
                  <a:lnTo>
                    <a:pt x="406" y="91"/>
                  </a:lnTo>
                  <a:lnTo>
                    <a:pt x="404" y="91"/>
                  </a:lnTo>
                  <a:lnTo>
                    <a:pt x="404" y="90"/>
                  </a:lnTo>
                  <a:lnTo>
                    <a:pt x="403" y="89"/>
                  </a:lnTo>
                  <a:lnTo>
                    <a:pt x="403" y="86"/>
                  </a:lnTo>
                  <a:lnTo>
                    <a:pt x="403" y="84"/>
                  </a:lnTo>
                  <a:lnTo>
                    <a:pt x="401" y="82"/>
                  </a:lnTo>
                  <a:lnTo>
                    <a:pt x="400" y="80"/>
                  </a:lnTo>
                  <a:lnTo>
                    <a:pt x="399" y="79"/>
                  </a:lnTo>
                  <a:lnTo>
                    <a:pt x="399" y="78"/>
                  </a:lnTo>
                  <a:lnTo>
                    <a:pt x="400" y="77"/>
                  </a:lnTo>
                  <a:lnTo>
                    <a:pt x="400" y="75"/>
                  </a:lnTo>
                  <a:lnTo>
                    <a:pt x="402" y="75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2" y="71"/>
                  </a:lnTo>
                  <a:lnTo>
                    <a:pt x="401" y="70"/>
                  </a:lnTo>
                  <a:lnTo>
                    <a:pt x="401" y="69"/>
                  </a:lnTo>
                  <a:lnTo>
                    <a:pt x="402" y="69"/>
                  </a:lnTo>
                  <a:lnTo>
                    <a:pt x="403" y="67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1" y="67"/>
                  </a:lnTo>
                  <a:lnTo>
                    <a:pt x="400" y="67"/>
                  </a:lnTo>
                  <a:lnTo>
                    <a:pt x="399" y="67"/>
                  </a:lnTo>
                  <a:lnTo>
                    <a:pt x="397" y="69"/>
                  </a:lnTo>
                  <a:lnTo>
                    <a:pt x="396" y="69"/>
                  </a:lnTo>
                  <a:lnTo>
                    <a:pt x="395" y="67"/>
                  </a:lnTo>
                  <a:lnTo>
                    <a:pt x="395" y="69"/>
                  </a:lnTo>
                  <a:lnTo>
                    <a:pt x="394" y="70"/>
                  </a:lnTo>
                  <a:lnTo>
                    <a:pt x="394" y="71"/>
                  </a:lnTo>
                  <a:lnTo>
                    <a:pt x="393" y="71"/>
                  </a:lnTo>
                  <a:lnTo>
                    <a:pt x="389" y="70"/>
                  </a:lnTo>
                  <a:lnTo>
                    <a:pt x="386" y="69"/>
                  </a:lnTo>
                  <a:lnTo>
                    <a:pt x="384" y="69"/>
                  </a:lnTo>
                  <a:lnTo>
                    <a:pt x="382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80" y="75"/>
                  </a:lnTo>
                  <a:lnTo>
                    <a:pt x="378" y="78"/>
                  </a:lnTo>
                  <a:lnTo>
                    <a:pt x="377" y="79"/>
                  </a:lnTo>
                  <a:lnTo>
                    <a:pt x="375" y="82"/>
                  </a:lnTo>
                  <a:lnTo>
                    <a:pt x="374" y="83"/>
                  </a:lnTo>
                  <a:lnTo>
                    <a:pt x="371" y="82"/>
                  </a:lnTo>
                  <a:lnTo>
                    <a:pt x="370" y="83"/>
                  </a:lnTo>
                  <a:lnTo>
                    <a:pt x="368" y="86"/>
                  </a:lnTo>
                  <a:lnTo>
                    <a:pt x="367" y="88"/>
                  </a:lnTo>
                  <a:lnTo>
                    <a:pt x="365" y="88"/>
                  </a:lnTo>
                  <a:lnTo>
                    <a:pt x="364" y="88"/>
                  </a:lnTo>
                  <a:lnTo>
                    <a:pt x="363" y="85"/>
                  </a:lnTo>
                  <a:lnTo>
                    <a:pt x="362" y="85"/>
                  </a:lnTo>
                  <a:lnTo>
                    <a:pt x="360" y="86"/>
                  </a:lnTo>
                  <a:lnTo>
                    <a:pt x="358" y="86"/>
                  </a:lnTo>
                  <a:lnTo>
                    <a:pt x="357" y="86"/>
                  </a:lnTo>
                  <a:lnTo>
                    <a:pt x="356" y="84"/>
                  </a:lnTo>
                  <a:lnTo>
                    <a:pt x="355" y="84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5" y="83"/>
                  </a:lnTo>
                  <a:lnTo>
                    <a:pt x="344" y="83"/>
                  </a:lnTo>
                  <a:lnTo>
                    <a:pt x="343" y="84"/>
                  </a:lnTo>
                  <a:lnTo>
                    <a:pt x="342" y="84"/>
                  </a:lnTo>
                  <a:lnTo>
                    <a:pt x="334" y="82"/>
                  </a:lnTo>
                  <a:lnTo>
                    <a:pt x="328" y="82"/>
                  </a:lnTo>
                  <a:lnTo>
                    <a:pt x="326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3"/>
                  </a:lnTo>
                  <a:lnTo>
                    <a:pt x="323" y="80"/>
                  </a:lnTo>
                  <a:lnTo>
                    <a:pt x="321" y="79"/>
                  </a:lnTo>
                  <a:lnTo>
                    <a:pt x="312" y="76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10" y="73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05" y="65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2" y="63"/>
                  </a:lnTo>
                  <a:lnTo>
                    <a:pt x="291" y="64"/>
                  </a:lnTo>
                  <a:lnTo>
                    <a:pt x="291" y="65"/>
                  </a:lnTo>
                  <a:lnTo>
                    <a:pt x="291" y="63"/>
                  </a:lnTo>
                  <a:lnTo>
                    <a:pt x="290" y="63"/>
                  </a:lnTo>
                  <a:lnTo>
                    <a:pt x="289" y="63"/>
                  </a:lnTo>
                  <a:lnTo>
                    <a:pt x="286" y="63"/>
                  </a:lnTo>
                  <a:lnTo>
                    <a:pt x="286" y="62"/>
                  </a:lnTo>
                  <a:lnTo>
                    <a:pt x="286" y="60"/>
                  </a:lnTo>
                  <a:lnTo>
                    <a:pt x="285" y="62"/>
                  </a:lnTo>
                  <a:lnTo>
                    <a:pt x="284" y="60"/>
                  </a:lnTo>
                  <a:lnTo>
                    <a:pt x="283" y="60"/>
                  </a:lnTo>
                  <a:lnTo>
                    <a:pt x="283" y="59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4" y="59"/>
                  </a:lnTo>
                  <a:lnTo>
                    <a:pt x="283" y="59"/>
                  </a:lnTo>
                  <a:lnTo>
                    <a:pt x="282" y="58"/>
                  </a:lnTo>
                  <a:lnTo>
                    <a:pt x="280" y="57"/>
                  </a:lnTo>
                  <a:lnTo>
                    <a:pt x="280" y="56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6" y="46"/>
                  </a:lnTo>
                  <a:lnTo>
                    <a:pt x="269" y="46"/>
                  </a:lnTo>
                  <a:lnTo>
                    <a:pt x="267" y="45"/>
                  </a:lnTo>
                  <a:lnTo>
                    <a:pt x="264" y="43"/>
                  </a:lnTo>
                  <a:lnTo>
                    <a:pt x="263" y="41"/>
                  </a:lnTo>
                  <a:lnTo>
                    <a:pt x="263" y="40"/>
                  </a:lnTo>
                  <a:lnTo>
                    <a:pt x="263" y="39"/>
                  </a:lnTo>
                  <a:lnTo>
                    <a:pt x="259" y="36"/>
                  </a:lnTo>
                  <a:lnTo>
                    <a:pt x="258" y="34"/>
                  </a:lnTo>
                  <a:lnTo>
                    <a:pt x="257" y="31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2" y="26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1" y="20"/>
                  </a:lnTo>
                  <a:lnTo>
                    <a:pt x="250" y="20"/>
                  </a:lnTo>
                  <a:lnTo>
                    <a:pt x="250" y="19"/>
                  </a:lnTo>
                  <a:lnTo>
                    <a:pt x="249" y="18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6" y="18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3" y="18"/>
                  </a:lnTo>
                  <a:lnTo>
                    <a:pt x="241" y="15"/>
                  </a:lnTo>
                  <a:lnTo>
                    <a:pt x="239" y="14"/>
                  </a:lnTo>
                  <a:lnTo>
                    <a:pt x="238" y="12"/>
                  </a:lnTo>
                  <a:lnTo>
                    <a:pt x="237" y="11"/>
                  </a:lnTo>
                  <a:lnTo>
                    <a:pt x="234" y="8"/>
                  </a:lnTo>
                  <a:lnTo>
                    <a:pt x="234" y="7"/>
                  </a:lnTo>
                  <a:lnTo>
                    <a:pt x="232" y="7"/>
                  </a:lnTo>
                  <a:lnTo>
                    <a:pt x="232" y="6"/>
                  </a:lnTo>
                  <a:lnTo>
                    <a:pt x="231" y="6"/>
                  </a:lnTo>
                  <a:lnTo>
                    <a:pt x="231" y="7"/>
                  </a:lnTo>
                  <a:lnTo>
                    <a:pt x="230" y="8"/>
                  </a:lnTo>
                  <a:lnTo>
                    <a:pt x="228" y="7"/>
                  </a:lnTo>
                  <a:lnTo>
                    <a:pt x="225" y="5"/>
                  </a:lnTo>
                  <a:lnTo>
                    <a:pt x="223" y="2"/>
                  </a:lnTo>
                  <a:lnTo>
                    <a:pt x="221" y="2"/>
                  </a:lnTo>
                  <a:lnTo>
                    <a:pt x="219" y="2"/>
                  </a:lnTo>
                  <a:lnTo>
                    <a:pt x="218" y="2"/>
                  </a:lnTo>
                  <a:lnTo>
                    <a:pt x="217" y="1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3" y="1"/>
                  </a:lnTo>
                  <a:lnTo>
                    <a:pt x="213" y="0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1"/>
                  </a:lnTo>
                  <a:lnTo>
                    <a:pt x="208" y="2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204" y="5"/>
                  </a:lnTo>
                  <a:lnTo>
                    <a:pt x="204" y="6"/>
                  </a:lnTo>
                  <a:lnTo>
                    <a:pt x="204" y="7"/>
                  </a:lnTo>
                  <a:lnTo>
                    <a:pt x="205" y="8"/>
                  </a:lnTo>
                  <a:lnTo>
                    <a:pt x="205" y="12"/>
                  </a:lnTo>
                  <a:lnTo>
                    <a:pt x="205" y="14"/>
                  </a:lnTo>
                  <a:lnTo>
                    <a:pt x="205" y="15"/>
                  </a:lnTo>
                  <a:lnTo>
                    <a:pt x="206" y="15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2" y="19"/>
                  </a:lnTo>
                  <a:lnTo>
                    <a:pt x="201" y="19"/>
                  </a:lnTo>
                  <a:lnTo>
                    <a:pt x="200" y="19"/>
                  </a:lnTo>
                  <a:lnTo>
                    <a:pt x="198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9"/>
                  </a:lnTo>
                  <a:lnTo>
                    <a:pt x="193" y="19"/>
                  </a:lnTo>
                  <a:lnTo>
                    <a:pt x="191" y="18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1" y="24"/>
                  </a:lnTo>
                  <a:lnTo>
                    <a:pt x="189" y="25"/>
                  </a:lnTo>
                  <a:lnTo>
                    <a:pt x="189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2" y="28"/>
                  </a:lnTo>
                  <a:lnTo>
                    <a:pt x="180" y="30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73" y="31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69" y="34"/>
                  </a:lnTo>
                  <a:lnTo>
                    <a:pt x="168" y="36"/>
                  </a:lnTo>
                  <a:lnTo>
                    <a:pt x="162" y="36"/>
                  </a:lnTo>
                  <a:lnTo>
                    <a:pt x="161" y="36"/>
                  </a:lnTo>
                  <a:lnTo>
                    <a:pt x="159" y="37"/>
                  </a:lnTo>
                  <a:lnTo>
                    <a:pt x="158" y="38"/>
                  </a:lnTo>
                  <a:lnTo>
                    <a:pt x="156" y="40"/>
                  </a:lnTo>
                  <a:lnTo>
                    <a:pt x="155" y="44"/>
                  </a:lnTo>
                  <a:lnTo>
                    <a:pt x="155" y="47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1" y="53"/>
                  </a:lnTo>
                  <a:lnTo>
                    <a:pt x="162" y="53"/>
                  </a:lnTo>
                  <a:lnTo>
                    <a:pt x="163" y="54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2" y="62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1"/>
                  </a:lnTo>
                  <a:lnTo>
                    <a:pt x="161" y="72"/>
                  </a:lnTo>
                  <a:lnTo>
                    <a:pt x="162" y="75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8"/>
                  </a:lnTo>
                  <a:lnTo>
                    <a:pt x="158" y="78"/>
                  </a:lnTo>
                  <a:lnTo>
                    <a:pt x="155" y="78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9" y="79"/>
                  </a:lnTo>
                  <a:lnTo>
                    <a:pt x="148" y="79"/>
                  </a:lnTo>
                  <a:lnTo>
                    <a:pt x="147" y="79"/>
                  </a:lnTo>
                  <a:lnTo>
                    <a:pt x="146" y="79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36" y="86"/>
                  </a:lnTo>
                  <a:lnTo>
                    <a:pt x="134" y="86"/>
                  </a:lnTo>
                  <a:lnTo>
                    <a:pt x="132" y="88"/>
                  </a:lnTo>
                  <a:lnTo>
                    <a:pt x="130" y="88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32" y="91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5" y="93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9" y="96"/>
                  </a:lnTo>
                  <a:lnTo>
                    <a:pt x="140" y="97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1"/>
                  </a:lnTo>
                  <a:lnTo>
                    <a:pt x="132" y="102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3" y="105"/>
                  </a:lnTo>
                  <a:lnTo>
                    <a:pt x="133" y="108"/>
                  </a:lnTo>
                  <a:lnTo>
                    <a:pt x="134" y="110"/>
                  </a:lnTo>
                  <a:lnTo>
                    <a:pt x="135" y="112"/>
                  </a:lnTo>
                  <a:lnTo>
                    <a:pt x="139" y="115"/>
                  </a:lnTo>
                  <a:lnTo>
                    <a:pt x="137" y="116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5" y="117"/>
                  </a:lnTo>
                  <a:lnTo>
                    <a:pt x="133" y="117"/>
                  </a:lnTo>
                  <a:lnTo>
                    <a:pt x="128" y="118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17" y="116"/>
                  </a:lnTo>
                  <a:lnTo>
                    <a:pt x="116" y="115"/>
                  </a:lnTo>
                  <a:lnTo>
                    <a:pt x="113" y="115"/>
                  </a:lnTo>
                  <a:lnTo>
                    <a:pt x="111" y="115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8" y="112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6" y="116"/>
                  </a:lnTo>
                  <a:lnTo>
                    <a:pt x="95" y="114"/>
                  </a:lnTo>
                  <a:lnTo>
                    <a:pt x="89" y="110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5" y="104"/>
                  </a:lnTo>
                  <a:lnTo>
                    <a:pt x="83" y="103"/>
                  </a:lnTo>
                  <a:lnTo>
                    <a:pt x="82" y="102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2" y="96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8"/>
                  </a:lnTo>
                  <a:lnTo>
                    <a:pt x="77" y="99"/>
                  </a:lnTo>
                  <a:lnTo>
                    <a:pt x="75" y="101"/>
                  </a:lnTo>
                  <a:lnTo>
                    <a:pt x="74" y="102"/>
                  </a:lnTo>
                  <a:lnTo>
                    <a:pt x="74" y="104"/>
                  </a:lnTo>
                  <a:lnTo>
                    <a:pt x="74" y="106"/>
                  </a:lnTo>
                  <a:lnTo>
                    <a:pt x="72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8" y="114"/>
                  </a:lnTo>
                  <a:lnTo>
                    <a:pt x="65" y="115"/>
                  </a:lnTo>
                  <a:lnTo>
                    <a:pt x="62" y="116"/>
                  </a:lnTo>
                  <a:lnTo>
                    <a:pt x="58" y="115"/>
                  </a:lnTo>
                  <a:lnTo>
                    <a:pt x="55" y="114"/>
                  </a:lnTo>
                  <a:lnTo>
                    <a:pt x="54" y="114"/>
                  </a:lnTo>
                  <a:lnTo>
                    <a:pt x="51" y="114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44" y="116"/>
                  </a:lnTo>
                  <a:lnTo>
                    <a:pt x="42" y="115"/>
                  </a:lnTo>
                  <a:lnTo>
                    <a:pt x="39" y="114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5" y="116"/>
                  </a:lnTo>
                  <a:lnTo>
                    <a:pt x="31" y="117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21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3" y="118"/>
                  </a:lnTo>
                  <a:lnTo>
                    <a:pt x="19" y="116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2" y="117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3" y="125"/>
                  </a:lnTo>
                  <a:lnTo>
                    <a:pt x="4" y="127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9" y="131"/>
                  </a:lnTo>
                  <a:lnTo>
                    <a:pt x="8" y="132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8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6" y="142"/>
                  </a:lnTo>
                  <a:lnTo>
                    <a:pt x="8" y="143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8" y="150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6" y="151"/>
                  </a:lnTo>
                  <a:lnTo>
                    <a:pt x="10" y="151"/>
                  </a:lnTo>
                  <a:lnTo>
                    <a:pt x="9" y="153"/>
                  </a:lnTo>
                  <a:lnTo>
                    <a:pt x="10" y="155"/>
                  </a:lnTo>
                  <a:lnTo>
                    <a:pt x="9" y="156"/>
                  </a:lnTo>
                  <a:lnTo>
                    <a:pt x="9" y="157"/>
                  </a:lnTo>
                  <a:lnTo>
                    <a:pt x="10" y="158"/>
                  </a:lnTo>
                  <a:lnTo>
                    <a:pt x="11" y="158"/>
                  </a:lnTo>
                  <a:lnTo>
                    <a:pt x="12" y="160"/>
                  </a:lnTo>
                  <a:lnTo>
                    <a:pt x="13" y="161"/>
                  </a:lnTo>
                  <a:lnTo>
                    <a:pt x="17" y="167"/>
                  </a:lnTo>
                  <a:lnTo>
                    <a:pt x="21" y="169"/>
                  </a:lnTo>
                  <a:lnTo>
                    <a:pt x="22" y="173"/>
                  </a:lnTo>
                  <a:lnTo>
                    <a:pt x="23" y="174"/>
                  </a:lnTo>
                  <a:lnTo>
                    <a:pt x="22" y="175"/>
                  </a:lnTo>
                  <a:lnTo>
                    <a:pt x="22" y="176"/>
                  </a:lnTo>
                  <a:lnTo>
                    <a:pt x="23" y="177"/>
                  </a:lnTo>
                  <a:lnTo>
                    <a:pt x="25" y="176"/>
                  </a:lnTo>
                  <a:lnTo>
                    <a:pt x="25" y="179"/>
                  </a:lnTo>
                  <a:lnTo>
                    <a:pt x="24" y="179"/>
                  </a:lnTo>
                  <a:lnTo>
                    <a:pt x="23" y="179"/>
                  </a:lnTo>
                  <a:lnTo>
                    <a:pt x="22" y="177"/>
                  </a:lnTo>
                  <a:lnTo>
                    <a:pt x="21" y="179"/>
                  </a:lnTo>
                  <a:lnTo>
                    <a:pt x="22" y="180"/>
                  </a:lnTo>
                  <a:lnTo>
                    <a:pt x="23" y="180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6" y="181"/>
                  </a:lnTo>
                  <a:lnTo>
                    <a:pt x="25" y="182"/>
                  </a:lnTo>
                  <a:lnTo>
                    <a:pt x="26" y="182"/>
                  </a:lnTo>
                  <a:lnTo>
                    <a:pt x="26" y="183"/>
                  </a:lnTo>
                  <a:lnTo>
                    <a:pt x="29" y="184"/>
                  </a:lnTo>
                  <a:lnTo>
                    <a:pt x="30" y="184"/>
                  </a:lnTo>
                  <a:lnTo>
                    <a:pt x="30" y="183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35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6" y="181"/>
                  </a:lnTo>
                  <a:lnTo>
                    <a:pt x="36" y="180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7" y="177"/>
                  </a:lnTo>
                  <a:lnTo>
                    <a:pt x="37" y="176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0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39" y="166"/>
                  </a:lnTo>
                  <a:lnTo>
                    <a:pt x="39" y="164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2" y="166"/>
                  </a:lnTo>
                  <a:lnTo>
                    <a:pt x="43" y="167"/>
                  </a:lnTo>
                  <a:lnTo>
                    <a:pt x="43" y="168"/>
                  </a:lnTo>
                  <a:lnTo>
                    <a:pt x="42" y="169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3" y="169"/>
                  </a:lnTo>
                  <a:lnTo>
                    <a:pt x="44" y="168"/>
                  </a:lnTo>
                  <a:lnTo>
                    <a:pt x="45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3"/>
                  </a:lnTo>
                  <a:lnTo>
                    <a:pt x="49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0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1"/>
                  </a:lnTo>
                  <a:lnTo>
                    <a:pt x="52" y="151"/>
                  </a:lnTo>
                  <a:lnTo>
                    <a:pt x="55" y="149"/>
                  </a:lnTo>
                  <a:lnTo>
                    <a:pt x="56" y="145"/>
                  </a:lnTo>
                  <a:lnTo>
                    <a:pt x="56" y="138"/>
                  </a:lnTo>
                  <a:lnTo>
                    <a:pt x="57" y="135"/>
                  </a:lnTo>
                  <a:lnTo>
                    <a:pt x="60" y="131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3" y="128"/>
                  </a:lnTo>
                  <a:lnTo>
                    <a:pt x="64" y="129"/>
                  </a:lnTo>
                  <a:lnTo>
                    <a:pt x="67" y="130"/>
                  </a:lnTo>
                  <a:lnTo>
                    <a:pt x="75" y="134"/>
                  </a:lnTo>
                  <a:lnTo>
                    <a:pt x="76" y="135"/>
                  </a:lnTo>
                  <a:lnTo>
                    <a:pt x="77" y="136"/>
                  </a:lnTo>
                  <a:lnTo>
                    <a:pt x="78" y="135"/>
                  </a:lnTo>
                  <a:lnTo>
                    <a:pt x="78" y="134"/>
                  </a:lnTo>
                  <a:lnTo>
                    <a:pt x="77" y="132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0" y="136"/>
                  </a:lnTo>
                  <a:lnTo>
                    <a:pt x="80" y="138"/>
                  </a:lnTo>
                  <a:lnTo>
                    <a:pt x="81" y="140"/>
                  </a:lnTo>
                  <a:lnTo>
                    <a:pt x="82" y="140"/>
                  </a:lnTo>
                  <a:lnTo>
                    <a:pt x="87" y="144"/>
                  </a:lnTo>
                  <a:lnTo>
                    <a:pt x="94" y="150"/>
                  </a:lnTo>
                  <a:lnTo>
                    <a:pt x="98" y="153"/>
                  </a:lnTo>
                  <a:lnTo>
                    <a:pt x="100" y="154"/>
                  </a:lnTo>
                  <a:lnTo>
                    <a:pt x="101" y="155"/>
                  </a:lnTo>
                  <a:lnTo>
                    <a:pt x="101" y="157"/>
                  </a:lnTo>
                  <a:lnTo>
                    <a:pt x="106" y="168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3" y="180"/>
                  </a:lnTo>
                  <a:lnTo>
                    <a:pt x="102" y="182"/>
                  </a:lnTo>
                  <a:lnTo>
                    <a:pt x="103" y="188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9"/>
                  </a:lnTo>
                  <a:lnTo>
                    <a:pt x="111" y="209"/>
                  </a:lnTo>
                  <a:lnTo>
                    <a:pt x="113" y="210"/>
                  </a:lnTo>
                  <a:lnTo>
                    <a:pt x="115" y="213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20" y="216"/>
                  </a:lnTo>
                  <a:lnTo>
                    <a:pt x="122" y="221"/>
                  </a:lnTo>
                  <a:lnTo>
                    <a:pt x="134" y="232"/>
                  </a:lnTo>
                  <a:lnTo>
                    <a:pt x="134" y="233"/>
                  </a:lnTo>
                  <a:lnTo>
                    <a:pt x="142" y="236"/>
                  </a:lnTo>
                  <a:lnTo>
                    <a:pt x="145" y="240"/>
                  </a:lnTo>
                  <a:lnTo>
                    <a:pt x="146" y="240"/>
                  </a:lnTo>
                  <a:lnTo>
                    <a:pt x="150" y="241"/>
                  </a:lnTo>
                  <a:lnTo>
                    <a:pt x="150" y="241"/>
                  </a:lnTo>
                  <a:lnTo>
                    <a:pt x="150" y="242"/>
                  </a:lnTo>
                  <a:lnTo>
                    <a:pt x="149" y="243"/>
                  </a:lnTo>
                  <a:lnTo>
                    <a:pt x="143" y="242"/>
                  </a:lnTo>
                  <a:lnTo>
                    <a:pt x="142" y="241"/>
                  </a:lnTo>
                  <a:lnTo>
                    <a:pt x="136" y="239"/>
                  </a:lnTo>
                  <a:lnTo>
                    <a:pt x="135" y="238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2" y="236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4" y="240"/>
                  </a:lnTo>
                  <a:lnTo>
                    <a:pt x="133" y="240"/>
                  </a:lnTo>
                  <a:lnTo>
                    <a:pt x="134" y="243"/>
                  </a:lnTo>
                  <a:lnTo>
                    <a:pt x="133" y="243"/>
                  </a:lnTo>
                  <a:lnTo>
                    <a:pt x="132" y="243"/>
                  </a:lnTo>
                  <a:lnTo>
                    <a:pt x="130" y="241"/>
                  </a:lnTo>
                  <a:lnTo>
                    <a:pt x="126" y="239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7" y="241"/>
                  </a:lnTo>
                  <a:lnTo>
                    <a:pt x="126" y="243"/>
                  </a:lnTo>
                  <a:lnTo>
                    <a:pt x="124" y="243"/>
                  </a:lnTo>
                  <a:lnTo>
                    <a:pt x="123" y="242"/>
                  </a:lnTo>
                  <a:lnTo>
                    <a:pt x="123" y="241"/>
                  </a:lnTo>
                  <a:lnTo>
                    <a:pt x="122" y="240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2" y="243"/>
                  </a:lnTo>
                  <a:lnTo>
                    <a:pt x="122" y="246"/>
                  </a:lnTo>
                  <a:lnTo>
                    <a:pt x="123" y="248"/>
                  </a:lnTo>
                  <a:lnTo>
                    <a:pt x="122" y="249"/>
                  </a:lnTo>
                  <a:lnTo>
                    <a:pt x="126" y="254"/>
                  </a:lnTo>
                  <a:lnTo>
                    <a:pt x="127" y="255"/>
                  </a:lnTo>
                  <a:lnTo>
                    <a:pt x="127" y="256"/>
                  </a:lnTo>
                  <a:lnTo>
                    <a:pt x="128" y="258"/>
                  </a:lnTo>
                  <a:lnTo>
                    <a:pt x="129" y="258"/>
                  </a:lnTo>
                  <a:lnTo>
                    <a:pt x="133" y="260"/>
                  </a:lnTo>
                  <a:lnTo>
                    <a:pt x="132" y="261"/>
                  </a:lnTo>
                  <a:lnTo>
                    <a:pt x="135" y="265"/>
                  </a:lnTo>
                  <a:lnTo>
                    <a:pt x="137" y="266"/>
                  </a:lnTo>
                  <a:lnTo>
                    <a:pt x="139" y="267"/>
                  </a:lnTo>
                  <a:lnTo>
                    <a:pt x="140" y="271"/>
                  </a:lnTo>
                  <a:lnTo>
                    <a:pt x="145" y="275"/>
                  </a:lnTo>
                  <a:lnTo>
                    <a:pt x="146" y="277"/>
                  </a:lnTo>
                  <a:lnTo>
                    <a:pt x="146" y="278"/>
                  </a:lnTo>
                  <a:lnTo>
                    <a:pt x="147" y="278"/>
                  </a:lnTo>
                  <a:lnTo>
                    <a:pt x="147" y="279"/>
                  </a:lnTo>
                  <a:lnTo>
                    <a:pt x="148" y="279"/>
                  </a:lnTo>
                  <a:lnTo>
                    <a:pt x="149" y="279"/>
                  </a:lnTo>
                  <a:lnTo>
                    <a:pt x="150" y="279"/>
                  </a:lnTo>
                  <a:lnTo>
                    <a:pt x="150" y="280"/>
                  </a:lnTo>
                  <a:lnTo>
                    <a:pt x="152" y="282"/>
                  </a:lnTo>
                  <a:lnTo>
                    <a:pt x="152" y="284"/>
                  </a:lnTo>
                  <a:lnTo>
                    <a:pt x="154" y="285"/>
                  </a:lnTo>
                  <a:lnTo>
                    <a:pt x="159" y="287"/>
                  </a:lnTo>
                  <a:lnTo>
                    <a:pt x="161" y="288"/>
                  </a:lnTo>
                  <a:lnTo>
                    <a:pt x="160" y="288"/>
                  </a:lnTo>
                  <a:lnTo>
                    <a:pt x="158" y="287"/>
                  </a:lnTo>
                  <a:lnTo>
                    <a:pt x="159" y="290"/>
                  </a:lnTo>
                  <a:lnTo>
                    <a:pt x="161" y="290"/>
                  </a:lnTo>
                  <a:lnTo>
                    <a:pt x="162" y="291"/>
                  </a:lnTo>
                  <a:lnTo>
                    <a:pt x="163" y="293"/>
                  </a:lnTo>
                  <a:lnTo>
                    <a:pt x="165" y="294"/>
                  </a:lnTo>
                  <a:lnTo>
                    <a:pt x="169" y="294"/>
                  </a:lnTo>
                  <a:lnTo>
                    <a:pt x="171" y="295"/>
                  </a:lnTo>
                  <a:lnTo>
                    <a:pt x="172" y="295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8" y="300"/>
                  </a:lnTo>
                  <a:lnTo>
                    <a:pt x="178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1" y="301"/>
                  </a:lnTo>
                  <a:lnTo>
                    <a:pt x="182" y="303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2" y="305"/>
                  </a:lnTo>
                  <a:lnTo>
                    <a:pt x="182" y="306"/>
                  </a:lnTo>
                  <a:lnTo>
                    <a:pt x="181" y="306"/>
                  </a:lnTo>
                  <a:lnTo>
                    <a:pt x="180" y="306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81" y="313"/>
                  </a:lnTo>
                  <a:lnTo>
                    <a:pt x="180" y="313"/>
                  </a:lnTo>
                  <a:lnTo>
                    <a:pt x="180" y="314"/>
                  </a:lnTo>
                  <a:lnTo>
                    <a:pt x="181" y="314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2" y="316"/>
                  </a:lnTo>
                  <a:lnTo>
                    <a:pt x="182" y="317"/>
                  </a:lnTo>
                  <a:lnTo>
                    <a:pt x="184" y="317"/>
                  </a:lnTo>
                  <a:lnTo>
                    <a:pt x="185" y="317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2" y="319"/>
                  </a:lnTo>
                  <a:lnTo>
                    <a:pt x="182" y="320"/>
                  </a:lnTo>
                  <a:lnTo>
                    <a:pt x="184" y="320"/>
                  </a:lnTo>
                  <a:lnTo>
                    <a:pt x="186" y="320"/>
                  </a:lnTo>
                  <a:lnTo>
                    <a:pt x="187" y="320"/>
                  </a:lnTo>
                  <a:lnTo>
                    <a:pt x="188" y="321"/>
                  </a:lnTo>
                  <a:lnTo>
                    <a:pt x="189" y="323"/>
                  </a:lnTo>
                  <a:lnTo>
                    <a:pt x="191" y="323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3"/>
                  </a:lnTo>
                  <a:lnTo>
                    <a:pt x="199" y="323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5" y="319"/>
                  </a:lnTo>
                  <a:lnTo>
                    <a:pt x="205" y="318"/>
                  </a:lnTo>
                  <a:lnTo>
                    <a:pt x="206" y="318"/>
                  </a:lnTo>
                  <a:lnTo>
                    <a:pt x="208" y="317"/>
                  </a:lnTo>
                  <a:lnTo>
                    <a:pt x="210" y="316"/>
                  </a:lnTo>
                  <a:lnTo>
                    <a:pt x="211" y="316"/>
                  </a:lnTo>
                  <a:lnTo>
                    <a:pt x="218" y="316"/>
                  </a:lnTo>
                  <a:lnTo>
                    <a:pt x="220" y="317"/>
                  </a:lnTo>
                  <a:lnTo>
                    <a:pt x="221" y="317"/>
                  </a:lnTo>
                  <a:lnTo>
                    <a:pt x="220" y="318"/>
                  </a:lnTo>
                  <a:lnTo>
                    <a:pt x="219" y="319"/>
                  </a:lnTo>
                  <a:lnTo>
                    <a:pt x="217" y="319"/>
                  </a:lnTo>
                  <a:lnTo>
                    <a:pt x="215" y="319"/>
                  </a:lnTo>
                  <a:lnTo>
                    <a:pt x="215" y="320"/>
                  </a:lnTo>
                  <a:lnTo>
                    <a:pt x="221" y="320"/>
                  </a:lnTo>
                  <a:lnTo>
                    <a:pt x="224" y="320"/>
                  </a:lnTo>
                  <a:lnTo>
                    <a:pt x="225" y="320"/>
                  </a:lnTo>
                  <a:lnTo>
                    <a:pt x="226" y="320"/>
                  </a:lnTo>
                  <a:lnTo>
                    <a:pt x="226" y="321"/>
                  </a:lnTo>
                  <a:lnTo>
                    <a:pt x="233" y="326"/>
                  </a:lnTo>
                  <a:lnTo>
                    <a:pt x="238" y="327"/>
                  </a:lnTo>
                  <a:lnTo>
                    <a:pt x="241" y="330"/>
                  </a:lnTo>
                  <a:lnTo>
                    <a:pt x="252" y="331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6" y="334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4" y="346"/>
                  </a:lnTo>
                  <a:lnTo>
                    <a:pt x="265" y="347"/>
                  </a:lnTo>
                  <a:lnTo>
                    <a:pt x="266" y="347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9" y="350"/>
                  </a:lnTo>
                  <a:lnTo>
                    <a:pt x="269" y="351"/>
                  </a:lnTo>
                  <a:lnTo>
                    <a:pt x="270" y="351"/>
                  </a:lnTo>
                  <a:lnTo>
                    <a:pt x="271" y="352"/>
                  </a:lnTo>
                  <a:lnTo>
                    <a:pt x="273" y="355"/>
                  </a:lnTo>
                  <a:lnTo>
                    <a:pt x="285" y="359"/>
                  </a:lnTo>
                  <a:lnTo>
                    <a:pt x="289" y="365"/>
                  </a:lnTo>
                  <a:lnTo>
                    <a:pt x="291" y="368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9"/>
                  </a:lnTo>
                  <a:lnTo>
                    <a:pt x="292" y="370"/>
                  </a:lnTo>
                  <a:lnTo>
                    <a:pt x="293" y="370"/>
                  </a:lnTo>
                  <a:lnTo>
                    <a:pt x="295" y="370"/>
                  </a:lnTo>
                  <a:lnTo>
                    <a:pt x="293" y="371"/>
                  </a:lnTo>
                  <a:lnTo>
                    <a:pt x="295" y="371"/>
                  </a:lnTo>
                  <a:lnTo>
                    <a:pt x="296" y="370"/>
                  </a:lnTo>
                  <a:lnTo>
                    <a:pt x="297" y="370"/>
                  </a:lnTo>
                  <a:lnTo>
                    <a:pt x="298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7" y="373"/>
                  </a:lnTo>
                  <a:lnTo>
                    <a:pt x="297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2" y="377"/>
                  </a:lnTo>
                  <a:lnTo>
                    <a:pt x="304" y="378"/>
                  </a:lnTo>
                  <a:lnTo>
                    <a:pt x="308" y="377"/>
                  </a:lnTo>
                  <a:lnTo>
                    <a:pt x="310" y="3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125">
              <a:extLst>
                <a:ext uri="{FF2B5EF4-FFF2-40B4-BE49-F238E27FC236}">
                  <a16:creationId xmlns:a16="http://schemas.microsoft.com/office/drawing/2014/main" id="{1158E490-3C6C-82F4-6AF1-6F5A3E39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1" y="4654550"/>
              <a:ext cx="722313" cy="196850"/>
            </a:xfrm>
            <a:custGeom>
              <a:avLst/>
              <a:gdLst>
                <a:gd name="T0" fmla="*/ 370 w 455"/>
                <a:gd name="T1" fmla="*/ 117 h 124"/>
                <a:gd name="T2" fmla="*/ 373 w 455"/>
                <a:gd name="T3" fmla="*/ 89 h 124"/>
                <a:gd name="T4" fmla="*/ 383 w 455"/>
                <a:gd name="T5" fmla="*/ 73 h 124"/>
                <a:gd name="T6" fmla="*/ 412 w 455"/>
                <a:gd name="T7" fmla="*/ 67 h 124"/>
                <a:gd name="T8" fmla="*/ 440 w 455"/>
                <a:gd name="T9" fmla="*/ 39 h 124"/>
                <a:gd name="T10" fmla="*/ 455 w 455"/>
                <a:gd name="T11" fmla="*/ 23 h 124"/>
                <a:gd name="T12" fmla="*/ 454 w 455"/>
                <a:gd name="T13" fmla="*/ 20 h 124"/>
                <a:gd name="T14" fmla="*/ 454 w 455"/>
                <a:gd name="T15" fmla="*/ 15 h 124"/>
                <a:gd name="T16" fmla="*/ 454 w 455"/>
                <a:gd name="T17" fmla="*/ 9 h 124"/>
                <a:gd name="T18" fmla="*/ 449 w 455"/>
                <a:gd name="T19" fmla="*/ 6 h 124"/>
                <a:gd name="T20" fmla="*/ 448 w 455"/>
                <a:gd name="T21" fmla="*/ 3 h 124"/>
                <a:gd name="T22" fmla="*/ 443 w 455"/>
                <a:gd name="T23" fmla="*/ 3 h 124"/>
                <a:gd name="T24" fmla="*/ 442 w 455"/>
                <a:gd name="T25" fmla="*/ 0 h 124"/>
                <a:gd name="T26" fmla="*/ 436 w 455"/>
                <a:gd name="T27" fmla="*/ 7 h 124"/>
                <a:gd name="T28" fmla="*/ 419 w 455"/>
                <a:gd name="T29" fmla="*/ 15 h 124"/>
                <a:gd name="T30" fmla="*/ 365 w 455"/>
                <a:gd name="T31" fmla="*/ 23 h 124"/>
                <a:gd name="T32" fmla="*/ 330 w 455"/>
                <a:gd name="T33" fmla="*/ 20 h 124"/>
                <a:gd name="T34" fmla="*/ 313 w 455"/>
                <a:gd name="T35" fmla="*/ 28 h 124"/>
                <a:gd name="T36" fmla="*/ 308 w 455"/>
                <a:gd name="T37" fmla="*/ 29 h 124"/>
                <a:gd name="T38" fmla="*/ 292 w 455"/>
                <a:gd name="T39" fmla="*/ 41 h 124"/>
                <a:gd name="T40" fmla="*/ 284 w 455"/>
                <a:gd name="T41" fmla="*/ 42 h 124"/>
                <a:gd name="T42" fmla="*/ 235 w 455"/>
                <a:gd name="T43" fmla="*/ 59 h 124"/>
                <a:gd name="T44" fmla="*/ 206 w 455"/>
                <a:gd name="T45" fmla="*/ 58 h 124"/>
                <a:gd name="T46" fmla="*/ 188 w 455"/>
                <a:gd name="T47" fmla="*/ 59 h 124"/>
                <a:gd name="T48" fmla="*/ 176 w 455"/>
                <a:gd name="T49" fmla="*/ 53 h 124"/>
                <a:gd name="T50" fmla="*/ 150 w 455"/>
                <a:gd name="T51" fmla="*/ 40 h 124"/>
                <a:gd name="T52" fmla="*/ 137 w 455"/>
                <a:gd name="T53" fmla="*/ 41 h 124"/>
                <a:gd name="T54" fmla="*/ 126 w 455"/>
                <a:gd name="T55" fmla="*/ 46 h 124"/>
                <a:gd name="T56" fmla="*/ 98 w 455"/>
                <a:gd name="T57" fmla="*/ 56 h 124"/>
                <a:gd name="T58" fmla="*/ 72 w 455"/>
                <a:gd name="T59" fmla="*/ 61 h 124"/>
                <a:gd name="T60" fmla="*/ 65 w 455"/>
                <a:gd name="T61" fmla="*/ 63 h 124"/>
                <a:gd name="T62" fmla="*/ 60 w 455"/>
                <a:gd name="T63" fmla="*/ 63 h 124"/>
                <a:gd name="T64" fmla="*/ 57 w 455"/>
                <a:gd name="T65" fmla="*/ 65 h 124"/>
                <a:gd name="T66" fmla="*/ 56 w 455"/>
                <a:gd name="T67" fmla="*/ 59 h 124"/>
                <a:gd name="T68" fmla="*/ 52 w 455"/>
                <a:gd name="T69" fmla="*/ 54 h 124"/>
                <a:gd name="T70" fmla="*/ 48 w 455"/>
                <a:gd name="T71" fmla="*/ 50 h 124"/>
                <a:gd name="T72" fmla="*/ 28 w 455"/>
                <a:gd name="T73" fmla="*/ 46 h 124"/>
                <a:gd name="T74" fmla="*/ 26 w 455"/>
                <a:gd name="T75" fmla="*/ 49 h 124"/>
                <a:gd name="T76" fmla="*/ 24 w 455"/>
                <a:gd name="T77" fmla="*/ 55 h 124"/>
                <a:gd name="T78" fmla="*/ 22 w 455"/>
                <a:gd name="T79" fmla="*/ 61 h 124"/>
                <a:gd name="T80" fmla="*/ 21 w 455"/>
                <a:gd name="T81" fmla="*/ 73 h 124"/>
                <a:gd name="T82" fmla="*/ 19 w 455"/>
                <a:gd name="T83" fmla="*/ 80 h 124"/>
                <a:gd name="T84" fmla="*/ 22 w 455"/>
                <a:gd name="T85" fmla="*/ 86 h 124"/>
                <a:gd name="T86" fmla="*/ 24 w 455"/>
                <a:gd name="T87" fmla="*/ 88 h 124"/>
                <a:gd name="T88" fmla="*/ 22 w 455"/>
                <a:gd name="T89" fmla="*/ 92 h 124"/>
                <a:gd name="T90" fmla="*/ 27 w 455"/>
                <a:gd name="T91" fmla="*/ 93 h 124"/>
                <a:gd name="T92" fmla="*/ 30 w 455"/>
                <a:gd name="T93" fmla="*/ 98 h 124"/>
                <a:gd name="T94" fmla="*/ 30 w 455"/>
                <a:gd name="T95" fmla="*/ 101 h 124"/>
                <a:gd name="T96" fmla="*/ 17 w 455"/>
                <a:gd name="T97" fmla="*/ 101 h 124"/>
                <a:gd name="T98" fmla="*/ 13 w 455"/>
                <a:gd name="T99" fmla="*/ 104 h 124"/>
                <a:gd name="T100" fmla="*/ 8 w 455"/>
                <a:gd name="T101" fmla="*/ 102 h 124"/>
                <a:gd name="T102" fmla="*/ 8 w 455"/>
                <a:gd name="T103" fmla="*/ 104 h 124"/>
                <a:gd name="T104" fmla="*/ 6 w 455"/>
                <a:gd name="T105" fmla="*/ 120 h 124"/>
                <a:gd name="T106" fmla="*/ 1 w 455"/>
                <a:gd name="T107" fmla="*/ 123 h 124"/>
                <a:gd name="T108" fmla="*/ 372 w 455"/>
                <a:gd name="T10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5" h="124">
                  <a:moveTo>
                    <a:pt x="372" y="124"/>
                  </a:moveTo>
                  <a:lnTo>
                    <a:pt x="370" y="119"/>
                  </a:lnTo>
                  <a:lnTo>
                    <a:pt x="370" y="117"/>
                  </a:lnTo>
                  <a:lnTo>
                    <a:pt x="370" y="115"/>
                  </a:lnTo>
                  <a:lnTo>
                    <a:pt x="372" y="93"/>
                  </a:lnTo>
                  <a:lnTo>
                    <a:pt x="373" y="89"/>
                  </a:lnTo>
                  <a:lnTo>
                    <a:pt x="379" y="76"/>
                  </a:lnTo>
                  <a:lnTo>
                    <a:pt x="380" y="74"/>
                  </a:lnTo>
                  <a:lnTo>
                    <a:pt x="383" y="73"/>
                  </a:lnTo>
                  <a:lnTo>
                    <a:pt x="388" y="72"/>
                  </a:lnTo>
                  <a:lnTo>
                    <a:pt x="411" y="68"/>
                  </a:lnTo>
                  <a:lnTo>
                    <a:pt x="412" y="67"/>
                  </a:lnTo>
                  <a:lnTo>
                    <a:pt x="415" y="66"/>
                  </a:lnTo>
                  <a:lnTo>
                    <a:pt x="425" y="54"/>
                  </a:lnTo>
                  <a:lnTo>
                    <a:pt x="440" y="39"/>
                  </a:lnTo>
                  <a:lnTo>
                    <a:pt x="448" y="30"/>
                  </a:lnTo>
                  <a:lnTo>
                    <a:pt x="453" y="26"/>
                  </a:lnTo>
                  <a:lnTo>
                    <a:pt x="455" y="23"/>
                  </a:lnTo>
                  <a:lnTo>
                    <a:pt x="455" y="22"/>
                  </a:lnTo>
                  <a:lnTo>
                    <a:pt x="455" y="21"/>
                  </a:lnTo>
                  <a:lnTo>
                    <a:pt x="454" y="20"/>
                  </a:lnTo>
                  <a:lnTo>
                    <a:pt x="454" y="19"/>
                  </a:lnTo>
                  <a:lnTo>
                    <a:pt x="454" y="16"/>
                  </a:lnTo>
                  <a:lnTo>
                    <a:pt x="454" y="15"/>
                  </a:lnTo>
                  <a:lnTo>
                    <a:pt x="453" y="14"/>
                  </a:lnTo>
                  <a:lnTo>
                    <a:pt x="451" y="13"/>
                  </a:lnTo>
                  <a:lnTo>
                    <a:pt x="454" y="9"/>
                  </a:lnTo>
                  <a:lnTo>
                    <a:pt x="453" y="8"/>
                  </a:lnTo>
                  <a:lnTo>
                    <a:pt x="453" y="7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49" y="3"/>
                  </a:lnTo>
                  <a:lnTo>
                    <a:pt x="448" y="3"/>
                  </a:lnTo>
                  <a:lnTo>
                    <a:pt x="447" y="4"/>
                  </a:lnTo>
                  <a:lnTo>
                    <a:pt x="444" y="3"/>
                  </a:lnTo>
                  <a:lnTo>
                    <a:pt x="443" y="3"/>
                  </a:lnTo>
                  <a:lnTo>
                    <a:pt x="443" y="2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1"/>
                  </a:lnTo>
                  <a:lnTo>
                    <a:pt x="440" y="1"/>
                  </a:lnTo>
                  <a:lnTo>
                    <a:pt x="436" y="7"/>
                  </a:lnTo>
                  <a:lnTo>
                    <a:pt x="431" y="11"/>
                  </a:lnTo>
                  <a:lnTo>
                    <a:pt x="428" y="13"/>
                  </a:lnTo>
                  <a:lnTo>
                    <a:pt x="419" y="15"/>
                  </a:lnTo>
                  <a:lnTo>
                    <a:pt x="388" y="22"/>
                  </a:lnTo>
                  <a:lnTo>
                    <a:pt x="367" y="23"/>
                  </a:lnTo>
                  <a:lnTo>
                    <a:pt x="365" y="23"/>
                  </a:lnTo>
                  <a:lnTo>
                    <a:pt x="362" y="21"/>
                  </a:lnTo>
                  <a:lnTo>
                    <a:pt x="345" y="17"/>
                  </a:lnTo>
                  <a:lnTo>
                    <a:pt x="330" y="20"/>
                  </a:lnTo>
                  <a:lnTo>
                    <a:pt x="326" y="21"/>
                  </a:lnTo>
                  <a:lnTo>
                    <a:pt x="317" y="27"/>
                  </a:lnTo>
                  <a:lnTo>
                    <a:pt x="313" y="28"/>
                  </a:lnTo>
                  <a:lnTo>
                    <a:pt x="312" y="28"/>
                  </a:lnTo>
                  <a:lnTo>
                    <a:pt x="310" y="29"/>
                  </a:lnTo>
                  <a:lnTo>
                    <a:pt x="308" y="29"/>
                  </a:lnTo>
                  <a:lnTo>
                    <a:pt x="307" y="30"/>
                  </a:lnTo>
                  <a:lnTo>
                    <a:pt x="297" y="37"/>
                  </a:lnTo>
                  <a:lnTo>
                    <a:pt x="292" y="41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76" y="47"/>
                  </a:lnTo>
                  <a:lnTo>
                    <a:pt x="260" y="54"/>
                  </a:lnTo>
                  <a:lnTo>
                    <a:pt x="235" y="59"/>
                  </a:lnTo>
                  <a:lnTo>
                    <a:pt x="221" y="61"/>
                  </a:lnTo>
                  <a:lnTo>
                    <a:pt x="216" y="61"/>
                  </a:lnTo>
                  <a:lnTo>
                    <a:pt x="206" y="58"/>
                  </a:lnTo>
                  <a:lnTo>
                    <a:pt x="202" y="58"/>
                  </a:lnTo>
                  <a:lnTo>
                    <a:pt x="200" y="59"/>
                  </a:lnTo>
                  <a:lnTo>
                    <a:pt x="188" y="59"/>
                  </a:lnTo>
                  <a:lnTo>
                    <a:pt x="182" y="59"/>
                  </a:lnTo>
                  <a:lnTo>
                    <a:pt x="178" y="55"/>
                  </a:lnTo>
                  <a:lnTo>
                    <a:pt x="176" y="53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50" y="40"/>
                  </a:lnTo>
                  <a:lnTo>
                    <a:pt x="145" y="39"/>
                  </a:lnTo>
                  <a:lnTo>
                    <a:pt x="143" y="39"/>
                  </a:lnTo>
                  <a:lnTo>
                    <a:pt x="137" y="41"/>
                  </a:lnTo>
                  <a:lnTo>
                    <a:pt x="130" y="45"/>
                  </a:lnTo>
                  <a:lnTo>
                    <a:pt x="129" y="46"/>
                  </a:lnTo>
                  <a:lnTo>
                    <a:pt x="126" y="46"/>
                  </a:lnTo>
                  <a:lnTo>
                    <a:pt x="116" y="52"/>
                  </a:lnTo>
                  <a:lnTo>
                    <a:pt x="103" y="54"/>
                  </a:lnTo>
                  <a:lnTo>
                    <a:pt x="98" y="56"/>
                  </a:lnTo>
                  <a:lnTo>
                    <a:pt x="87" y="63"/>
                  </a:lnTo>
                  <a:lnTo>
                    <a:pt x="84" y="63"/>
                  </a:lnTo>
                  <a:lnTo>
                    <a:pt x="72" y="61"/>
                  </a:lnTo>
                  <a:lnTo>
                    <a:pt x="70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0" y="63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5"/>
                  </a:lnTo>
                  <a:lnTo>
                    <a:pt x="56" y="63"/>
                  </a:lnTo>
                  <a:lnTo>
                    <a:pt x="54" y="62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4" y="55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1" y="50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4" y="59"/>
                  </a:lnTo>
                  <a:lnTo>
                    <a:pt x="22" y="61"/>
                  </a:lnTo>
                  <a:lnTo>
                    <a:pt x="21" y="66"/>
                  </a:lnTo>
                  <a:lnTo>
                    <a:pt x="21" y="69"/>
                  </a:lnTo>
                  <a:lnTo>
                    <a:pt x="21" y="73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0" y="85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89"/>
                  </a:lnTo>
                  <a:lnTo>
                    <a:pt x="24" y="91"/>
                  </a:lnTo>
                  <a:lnTo>
                    <a:pt x="22" y="92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4"/>
                  </a:lnTo>
                  <a:lnTo>
                    <a:pt x="28" y="97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13" y="102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7" y="101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7"/>
                  </a:lnTo>
                  <a:lnTo>
                    <a:pt x="6" y="120"/>
                  </a:lnTo>
                  <a:lnTo>
                    <a:pt x="6" y="124"/>
                  </a:lnTo>
                  <a:lnTo>
                    <a:pt x="5" y="124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372" y="124"/>
                  </a:lnTo>
                  <a:lnTo>
                    <a:pt x="372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379">
              <a:extLst>
                <a:ext uri="{FF2B5EF4-FFF2-40B4-BE49-F238E27FC236}">
                  <a16:creationId xmlns:a16="http://schemas.microsoft.com/office/drawing/2014/main" id="{AEF1EF25-7EF5-2E39-7868-5330346E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1" y="4649788"/>
              <a:ext cx="350838" cy="201613"/>
            </a:xfrm>
            <a:custGeom>
              <a:avLst/>
              <a:gdLst>
                <a:gd name="T0" fmla="*/ 173 w 221"/>
                <a:gd name="T1" fmla="*/ 118 h 127"/>
                <a:gd name="T2" fmla="*/ 174 w 221"/>
                <a:gd name="T3" fmla="*/ 102 h 127"/>
                <a:gd name="T4" fmla="*/ 180 w 221"/>
                <a:gd name="T5" fmla="*/ 89 h 127"/>
                <a:gd name="T6" fmla="*/ 199 w 221"/>
                <a:gd name="T7" fmla="*/ 81 h 127"/>
                <a:gd name="T8" fmla="*/ 213 w 221"/>
                <a:gd name="T9" fmla="*/ 52 h 127"/>
                <a:gd name="T10" fmla="*/ 221 w 221"/>
                <a:gd name="T11" fmla="*/ 45 h 127"/>
                <a:gd name="T12" fmla="*/ 219 w 221"/>
                <a:gd name="T13" fmla="*/ 42 h 127"/>
                <a:gd name="T14" fmla="*/ 218 w 221"/>
                <a:gd name="T15" fmla="*/ 37 h 127"/>
                <a:gd name="T16" fmla="*/ 214 w 221"/>
                <a:gd name="T17" fmla="*/ 31 h 127"/>
                <a:gd name="T18" fmla="*/ 215 w 221"/>
                <a:gd name="T19" fmla="*/ 26 h 127"/>
                <a:gd name="T20" fmla="*/ 209 w 221"/>
                <a:gd name="T21" fmla="*/ 26 h 127"/>
                <a:gd name="T22" fmla="*/ 204 w 221"/>
                <a:gd name="T23" fmla="*/ 30 h 127"/>
                <a:gd name="T24" fmla="*/ 199 w 221"/>
                <a:gd name="T25" fmla="*/ 36 h 127"/>
                <a:gd name="T26" fmla="*/ 192 w 221"/>
                <a:gd name="T27" fmla="*/ 43 h 127"/>
                <a:gd name="T28" fmla="*/ 180 w 221"/>
                <a:gd name="T29" fmla="*/ 45 h 127"/>
                <a:gd name="T30" fmla="*/ 178 w 221"/>
                <a:gd name="T31" fmla="*/ 53 h 127"/>
                <a:gd name="T32" fmla="*/ 168 w 221"/>
                <a:gd name="T33" fmla="*/ 58 h 127"/>
                <a:gd name="T34" fmla="*/ 159 w 221"/>
                <a:gd name="T35" fmla="*/ 53 h 127"/>
                <a:gd name="T36" fmla="*/ 154 w 221"/>
                <a:gd name="T37" fmla="*/ 52 h 127"/>
                <a:gd name="T38" fmla="*/ 152 w 221"/>
                <a:gd name="T39" fmla="*/ 48 h 127"/>
                <a:gd name="T40" fmla="*/ 157 w 221"/>
                <a:gd name="T41" fmla="*/ 46 h 127"/>
                <a:gd name="T42" fmla="*/ 160 w 221"/>
                <a:gd name="T43" fmla="*/ 48 h 127"/>
                <a:gd name="T44" fmla="*/ 162 w 221"/>
                <a:gd name="T45" fmla="*/ 43 h 127"/>
                <a:gd name="T46" fmla="*/ 153 w 221"/>
                <a:gd name="T47" fmla="*/ 35 h 127"/>
                <a:gd name="T48" fmla="*/ 153 w 221"/>
                <a:gd name="T49" fmla="*/ 20 h 127"/>
                <a:gd name="T50" fmla="*/ 147 w 221"/>
                <a:gd name="T51" fmla="*/ 19 h 127"/>
                <a:gd name="T52" fmla="*/ 152 w 221"/>
                <a:gd name="T53" fmla="*/ 16 h 127"/>
                <a:gd name="T54" fmla="*/ 156 w 221"/>
                <a:gd name="T55" fmla="*/ 16 h 127"/>
                <a:gd name="T56" fmla="*/ 142 w 221"/>
                <a:gd name="T57" fmla="*/ 10 h 127"/>
                <a:gd name="T58" fmla="*/ 135 w 221"/>
                <a:gd name="T59" fmla="*/ 10 h 127"/>
                <a:gd name="T60" fmla="*/ 126 w 221"/>
                <a:gd name="T61" fmla="*/ 10 h 127"/>
                <a:gd name="T62" fmla="*/ 126 w 221"/>
                <a:gd name="T63" fmla="*/ 11 h 127"/>
                <a:gd name="T64" fmla="*/ 129 w 221"/>
                <a:gd name="T65" fmla="*/ 17 h 127"/>
                <a:gd name="T66" fmla="*/ 122 w 221"/>
                <a:gd name="T67" fmla="*/ 16 h 127"/>
                <a:gd name="T68" fmla="*/ 123 w 221"/>
                <a:gd name="T69" fmla="*/ 10 h 127"/>
                <a:gd name="T70" fmla="*/ 121 w 221"/>
                <a:gd name="T71" fmla="*/ 1 h 127"/>
                <a:gd name="T72" fmla="*/ 115 w 221"/>
                <a:gd name="T73" fmla="*/ 1 h 127"/>
                <a:gd name="T74" fmla="*/ 107 w 221"/>
                <a:gd name="T75" fmla="*/ 4 h 127"/>
                <a:gd name="T76" fmla="*/ 101 w 221"/>
                <a:gd name="T77" fmla="*/ 6 h 127"/>
                <a:gd name="T78" fmla="*/ 95 w 221"/>
                <a:gd name="T79" fmla="*/ 7 h 127"/>
                <a:gd name="T80" fmla="*/ 88 w 221"/>
                <a:gd name="T81" fmla="*/ 11 h 127"/>
                <a:gd name="T82" fmla="*/ 74 w 221"/>
                <a:gd name="T83" fmla="*/ 16 h 127"/>
                <a:gd name="T84" fmla="*/ 63 w 221"/>
                <a:gd name="T85" fmla="*/ 20 h 127"/>
                <a:gd name="T86" fmla="*/ 55 w 221"/>
                <a:gd name="T87" fmla="*/ 31 h 127"/>
                <a:gd name="T88" fmla="*/ 40 w 221"/>
                <a:gd name="T89" fmla="*/ 36 h 127"/>
                <a:gd name="T90" fmla="*/ 33 w 221"/>
                <a:gd name="T91" fmla="*/ 42 h 127"/>
                <a:gd name="T92" fmla="*/ 35 w 221"/>
                <a:gd name="T93" fmla="*/ 49 h 127"/>
                <a:gd name="T94" fmla="*/ 20 w 221"/>
                <a:gd name="T95" fmla="*/ 51 h 127"/>
                <a:gd name="T96" fmla="*/ 22 w 221"/>
                <a:gd name="T97" fmla="*/ 57 h 127"/>
                <a:gd name="T98" fmla="*/ 10 w 221"/>
                <a:gd name="T99" fmla="*/ 72 h 127"/>
                <a:gd name="T100" fmla="*/ 0 w 221"/>
                <a:gd name="T101" fmla="*/ 79 h 127"/>
                <a:gd name="T102" fmla="*/ 12 w 221"/>
                <a:gd name="T103" fmla="*/ 83 h 127"/>
                <a:gd name="T104" fmla="*/ 14 w 221"/>
                <a:gd name="T105" fmla="*/ 91 h 127"/>
                <a:gd name="T106" fmla="*/ 10 w 221"/>
                <a:gd name="T107" fmla="*/ 107 h 127"/>
                <a:gd name="T108" fmla="*/ 10 w 221"/>
                <a:gd name="T109" fmla="*/ 114 h 127"/>
                <a:gd name="T110" fmla="*/ 175 w 221"/>
                <a:gd name="T1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27">
                  <a:moveTo>
                    <a:pt x="175" y="124"/>
                  </a:moveTo>
                  <a:lnTo>
                    <a:pt x="174" y="123"/>
                  </a:lnTo>
                  <a:lnTo>
                    <a:pt x="174" y="122"/>
                  </a:lnTo>
                  <a:lnTo>
                    <a:pt x="173" y="118"/>
                  </a:lnTo>
                  <a:lnTo>
                    <a:pt x="173" y="115"/>
                  </a:lnTo>
                  <a:lnTo>
                    <a:pt x="173" y="110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5" y="98"/>
                  </a:lnTo>
                  <a:lnTo>
                    <a:pt x="176" y="95"/>
                  </a:lnTo>
                  <a:lnTo>
                    <a:pt x="179" y="90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91" y="85"/>
                  </a:lnTo>
                  <a:lnTo>
                    <a:pt x="196" y="83"/>
                  </a:lnTo>
                  <a:lnTo>
                    <a:pt x="199" y="81"/>
                  </a:lnTo>
                  <a:lnTo>
                    <a:pt x="202" y="71"/>
                  </a:lnTo>
                  <a:lnTo>
                    <a:pt x="208" y="62"/>
                  </a:lnTo>
                  <a:lnTo>
                    <a:pt x="211" y="56"/>
                  </a:lnTo>
                  <a:lnTo>
                    <a:pt x="213" y="52"/>
                  </a:lnTo>
                  <a:lnTo>
                    <a:pt x="217" y="49"/>
                  </a:lnTo>
                  <a:lnTo>
                    <a:pt x="220" y="4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8" y="40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5" y="33"/>
                  </a:lnTo>
                  <a:lnTo>
                    <a:pt x="215" y="32"/>
                  </a:lnTo>
                  <a:lnTo>
                    <a:pt x="214" y="31"/>
                  </a:lnTo>
                  <a:lnTo>
                    <a:pt x="214" y="30"/>
                  </a:lnTo>
                  <a:lnTo>
                    <a:pt x="214" y="29"/>
                  </a:lnTo>
                  <a:lnTo>
                    <a:pt x="215" y="27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3" y="24"/>
                  </a:lnTo>
                  <a:lnTo>
                    <a:pt x="212" y="24"/>
                  </a:lnTo>
                  <a:lnTo>
                    <a:pt x="209" y="26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4" y="29"/>
                  </a:lnTo>
                  <a:lnTo>
                    <a:pt x="204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199" y="36"/>
                  </a:lnTo>
                  <a:lnTo>
                    <a:pt x="199" y="37"/>
                  </a:lnTo>
                  <a:lnTo>
                    <a:pt x="198" y="38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88" y="44"/>
                  </a:lnTo>
                  <a:lnTo>
                    <a:pt x="185" y="45"/>
                  </a:lnTo>
                  <a:lnTo>
                    <a:pt x="181" y="44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79" y="49"/>
                  </a:lnTo>
                  <a:lnTo>
                    <a:pt x="178" y="51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4" y="56"/>
                  </a:lnTo>
                  <a:lnTo>
                    <a:pt x="169" y="58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3" y="58"/>
                  </a:lnTo>
                  <a:lnTo>
                    <a:pt x="161" y="56"/>
                  </a:lnTo>
                  <a:lnTo>
                    <a:pt x="159" y="53"/>
                  </a:lnTo>
                  <a:lnTo>
                    <a:pt x="156" y="50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6" y="48"/>
                  </a:lnTo>
                  <a:lnTo>
                    <a:pt x="157" y="49"/>
                  </a:lnTo>
                  <a:lnTo>
                    <a:pt x="159" y="49"/>
                  </a:lnTo>
                  <a:lnTo>
                    <a:pt x="160" y="48"/>
                  </a:lnTo>
                  <a:lnTo>
                    <a:pt x="160" y="46"/>
                  </a:lnTo>
                  <a:lnTo>
                    <a:pt x="162" y="45"/>
                  </a:lnTo>
                  <a:lnTo>
                    <a:pt x="162" y="44"/>
                  </a:lnTo>
                  <a:lnTo>
                    <a:pt x="162" y="43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6" y="38"/>
                  </a:lnTo>
                  <a:lnTo>
                    <a:pt x="153" y="35"/>
                  </a:lnTo>
                  <a:lnTo>
                    <a:pt x="150" y="30"/>
                  </a:lnTo>
                  <a:lnTo>
                    <a:pt x="150" y="25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2" y="10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6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6"/>
                  </a:lnTo>
                  <a:lnTo>
                    <a:pt x="129" y="17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22" y="16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6" y="7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7" y="4"/>
                  </a:lnTo>
                  <a:lnTo>
                    <a:pt x="104" y="5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6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10"/>
                  </a:lnTo>
                  <a:lnTo>
                    <a:pt x="88" y="11"/>
                  </a:lnTo>
                  <a:lnTo>
                    <a:pt x="78" y="11"/>
                  </a:lnTo>
                  <a:lnTo>
                    <a:pt x="76" y="12"/>
                  </a:lnTo>
                  <a:lnTo>
                    <a:pt x="75" y="14"/>
                  </a:lnTo>
                  <a:lnTo>
                    <a:pt x="74" y="16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3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0" y="51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2" y="61"/>
                  </a:lnTo>
                  <a:lnTo>
                    <a:pt x="19" y="64"/>
                  </a:lnTo>
                  <a:lnTo>
                    <a:pt x="18" y="66"/>
                  </a:lnTo>
                  <a:lnTo>
                    <a:pt x="10" y="72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10" y="82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4" y="91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0" y="102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11" y="110"/>
                  </a:lnTo>
                  <a:lnTo>
                    <a:pt x="11" y="111"/>
                  </a:lnTo>
                  <a:lnTo>
                    <a:pt x="10" y="114"/>
                  </a:lnTo>
                  <a:lnTo>
                    <a:pt x="10" y="115"/>
                  </a:lnTo>
                  <a:lnTo>
                    <a:pt x="9" y="122"/>
                  </a:lnTo>
                  <a:lnTo>
                    <a:pt x="9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5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541">
              <a:extLst>
                <a:ext uri="{FF2B5EF4-FFF2-40B4-BE49-F238E27FC236}">
                  <a16:creationId xmlns:a16="http://schemas.microsoft.com/office/drawing/2014/main" id="{8082CEB9-E000-43E7-5ED1-C40747DE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4645025"/>
              <a:ext cx="309563" cy="206375"/>
            </a:xfrm>
            <a:custGeom>
              <a:avLst/>
              <a:gdLst>
                <a:gd name="T0" fmla="*/ 191 w 195"/>
                <a:gd name="T1" fmla="*/ 17 h 130"/>
                <a:gd name="T2" fmla="*/ 186 w 195"/>
                <a:gd name="T3" fmla="*/ 14 h 130"/>
                <a:gd name="T4" fmla="*/ 177 w 195"/>
                <a:gd name="T5" fmla="*/ 15 h 130"/>
                <a:gd name="T6" fmla="*/ 175 w 195"/>
                <a:gd name="T7" fmla="*/ 14 h 130"/>
                <a:gd name="T8" fmla="*/ 171 w 195"/>
                <a:gd name="T9" fmla="*/ 12 h 130"/>
                <a:gd name="T10" fmla="*/ 168 w 195"/>
                <a:gd name="T11" fmla="*/ 13 h 130"/>
                <a:gd name="T12" fmla="*/ 163 w 195"/>
                <a:gd name="T13" fmla="*/ 9 h 130"/>
                <a:gd name="T14" fmla="*/ 158 w 195"/>
                <a:gd name="T15" fmla="*/ 7 h 130"/>
                <a:gd name="T16" fmla="*/ 155 w 195"/>
                <a:gd name="T17" fmla="*/ 6 h 130"/>
                <a:gd name="T18" fmla="*/ 152 w 195"/>
                <a:gd name="T19" fmla="*/ 7 h 130"/>
                <a:gd name="T20" fmla="*/ 150 w 195"/>
                <a:gd name="T21" fmla="*/ 7 h 130"/>
                <a:gd name="T22" fmla="*/ 140 w 195"/>
                <a:gd name="T23" fmla="*/ 1 h 130"/>
                <a:gd name="T24" fmla="*/ 134 w 195"/>
                <a:gd name="T25" fmla="*/ 2 h 130"/>
                <a:gd name="T26" fmla="*/ 130 w 195"/>
                <a:gd name="T27" fmla="*/ 4 h 130"/>
                <a:gd name="T28" fmla="*/ 123 w 195"/>
                <a:gd name="T29" fmla="*/ 6 h 130"/>
                <a:gd name="T30" fmla="*/ 117 w 195"/>
                <a:gd name="T31" fmla="*/ 2 h 130"/>
                <a:gd name="T32" fmla="*/ 116 w 195"/>
                <a:gd name="T33" fmla="*/ 1 h 130"/>
                <a:gd name="T34" fmla="*/ 114 w 195"/>
                <a:gd name="T35" fmla="*/ 0 h 130"/>
                <a:gd name="T36" fmla="*/ 110 w 195"/>
                <a:gd name="T37" fmla="*/ 2 h 130"/>
                <a:gd name="T38" fmla="*/ 110 w 195"/>
                <a:gd name="T39" fmla="*/ 4 h 130"/>
                <a:gd name="T40" fmla="*/ 99 w 195"/>
                <a:gd name="T41" fmla="*/ 19 h 130"/>
                <a:gd name="T42" fmla="*/ 97 w 195"/>
                <a:gd name="T43" fmla="*/ 22 h 130"/>
                <a:gd name="T44" fmla="*/ 87 w 195"/>
                <a:gd name="T45" fmla="*/ 25 h 130"/>
                <a:gd name="T46" fmla="*/ 84 w 195"/>
                <a:gd name="T47" fmla="*/ 26 h 130"/>
                <a:gd name="T48" fmla="*/ 85 w 195"/>
                <a:gd name="T49" fmla="*/ 28 h 130"/>
                <a:gd name="T50" fmla="*/ 83 w 195"/>
                <a:gd name="T51" fmla="*/ 32 h 130"/>
                <a:gd name="T52" fmla="*/ 70 w 195"/>
                <a:gd name="T53" fmla="*/ 45 h 130"/>
                <a:gd name="T54" fmla="*/ 45 w 195"/>
                <a:gd name="T55" fmla="*/ 72 h 130"/>
                <a:gd name="T56" fmla="*/ 41 w 195"/>
                <a:gd name="T57" fmla="*/ 74 h 130"/>
                <a:gd name="T58" fmla="*/ 13 w 195"/>
                <a:gd name="T59" fmla="*/ 79 h 130"/>
                <a:gd name="T60" fmla="*/ 9 w 195"/>
                <a:gd name="T61" fmla="*/ 82 h 130"/>
                <a:gd name="T62" fmla="*/ 2 w 195"/>
                <a:gd name="T63" fmla="*/ 99 h 130"/>
                <a:gd name="T64" fmla="*/ 0 w 195"/>
                <a:gd name="T65" fmla="*/ 123 h 130"/>
                <a:gd name="T66" fmla="*/ 2 w 195"/>
                <a:gd name="T67" fmla="*/ 130 h 130"/>
                <a:gd name="T68" fmla="*/ 195 w 195"/>
                <a:gd name="T69" fmla="*/ 130 h 130"/>
                <a:gd name="T70" fmla="*/ 194 w 195"/>
                <a:gd name="T71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30">
                  <a:moveTo>
                    <a:pt x="192" y="17"/>
                  </a:moveTo>
                  <a:lnTo>
                    <a:pt x="191" y="17"/>
                  </a:lnTo>
                  <a:lnTo>
                    <a:pt x="189" y="15"/>
                  </a:lnTo>
                  <a:lnTo>
                    <a:pt x="186" y="14"/>
                  </a:lnTo>
                  <a:lnTo>
                    <a:pt x="184" y="14"/>
                  </a:lnTo>
                  <a:lnTo>
                    <a:pt x="177" y="15"/>
                  </a:lnTo>
                  <a:lnTo>
                    <a:pt x="176" y="15"/>
                  </a:lnTo>
                  <a:lnTo>
                    <a:pt x="175" y="14"/>
                  </a:lnTo>
                  <a:lnTo>
                    <a:pt x="172" y="13"/>
                  </a:lnTo>
                  <a:lnTo>
                    <a:pt x="171" y="12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9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2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8" y="1"/>
                  </a:lnTo>
                  <a:lnTo>
                    <a:pt x="134" y="2"/>
                  </a:lnTo>
                  <a:lnTo>
                    <a:pt x="131" y="3"/>
                  </a:lnTo>
                  <a:lnTo>
                    <a:pt x="130" y="4"/>
                  </a:lnTo>
                  <a:lnTo>
                    <a:pt x="126" y="6"/>
                  </a:lnTo>
                  <a:lnTo>
                    <a:pt x="123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99" y="19"/>
                  </a:lnTo>
                  <a:lnTo>
                    <a:pt x="98" y="21"/>
                  </a:lnTo>
                  <a:lnTo>
                    <a:pt x="97" y="22"/>
                  </a:lnTo>
                  <a:lnTo>
                    <a:pt x="91" y="23"/>
                  </a:lnTo>
                  <a:lnTo>
                    <a:pt x="87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3" y="32"/>
                  </a:lnTo>
                  <a:lnTo>
                    <a:pt x="78" y="36"/>
                  </a:lnTo>
                  <a:lnTo>
                    <a:pt x="70" y="45"/>
                  </a:lnTo>
                  <a:lnTo>
                    <a:pt x="55" y="60"/>
                  </a:lnTo>
                  <a:lnTo>
                    <a:pt x="45" y="72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18" y="78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3" y="95"/>
                  </a:lnTo>
                  <a:lnTo>
                    <a:pt x="2" y="9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95" y="130"/>
                  </a:lnTo>
                  <a:lnTo>
                    <a:pt x="195" y="15"/>
                  </a:lnTo>
                  <a:lnTo>
                    <a:pt x="194" y="16"/>
                  </a:lnTo>
                  <a:lnTo>
                    <a:pt x="192" y="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264">
              <a:extLst>
                <a:ext uri="{FF2B5EF4-FFF2-40B4-BE49-F238E27FC236}">
                  <a16:creationId xmlns:a16="http://schemas.microsoft.com/office/drawing/2014/main" id="{6672BCAA-D36A-5C17-E735-E53F5628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9" y="966788"/>
              <a:ext cx="115888" cy="222250"/>
            </a:xfrm>
            <a:custGeom>
              <a:avLst/>
              <a:gdLst>
                <a:gd name="T0" fmla="*/ 60 w 73"/>
                <a:gd name="T1" fmla="*/ 28 h 140"/>
                <a:gd name="T2" fmla="*/ 61 w 73"/>
                <a:gd name="T3" fmla="*/ 23 h 140"/>
                <a:gd name="T4" fmla="*/ 63 w 73"/>
                <a:gd name="T5" fmla="*/ 20 h 140"/>
                <a:gd name="T6" fmla="*/ 65 w 73"/>
                <a:gd name="T7" fmla="*/ 21 h 140"/>
                <a:gd name="T8" fmla="*/ 73 w 73"/>
                <a:gd name="T9" fmla="*/ 13 h 140"/>
                <a:gd name="T10" fmla="*/ 70 w 73"/>
                <a:gd name="T11" fmla="*/ 7 h 140"/>
                <a:gd name="T12" fmla="*/ 67 w 73"/>
                <a:gd name="T13" fmla="*/ 3 h 140"/>
                <a:gd name="T14" fmla="*/ 66 w 73"/>
                <a:gd name="T15" fmla="*/ 2 h 140"/>
                <a:gd name="T16" fmla="*/ 61 w 73"/>
                <a:gd name="T17" fmla="*/ 3 h 140"/>
                <a:gd name="T18" fmla="*/ 60 w 73"/>
                <a:gd name="T19" fmla="*/ 3 h 140"/>
                <a:gd name="T20" fmla="*/ 56 w 73"/>
                <a:gd name="T21" fmla="*/ 1 h 140"/>
                <a:gd name="T22" fmla="*/ 56 w 73"/>
                <a:gd name="T23" fmla="*/ 3 h 140"/>
                <a:gd name="T24" fmla="*/ 53 w 73"/>
                <a:gd name="T25" fmla="*/ 9 h 140"/>
                <a:gd name="T26" fmla="*/ 51 w 73"/>
                <a:gd name="T27" fmla="*/ 10 h 140"/>
                <a:gd name="T28" fmla="*/ 50 w 73"/>
                <a:gd name="T29" fmla="*/ 6 h 140"/>
                <a:gd name="T30" fmla="*/ 47 w 73"/>
                <a:gd name="T31" fmla="*/ 1 h 140"/>
                <a:gd name="T32" fmla="*/ 43 w 73"/>
                <a:gd name="T33" fmla="*/ 1 h 140"/>
                <a:gd name="T34" fmla="*/ 39 w 73"/>
                <a:gd name="T35" fmla="*/ 7 h 140"/>
                <a:gd name="T36" fmla="*/ 37 w 73"/>
                <a:gd name="T37" fmla="*/ 11 h 140"/>
                <a:gd name="T38" fmla="*/ 34 w 73"/>
                <a:gd name="T39" fmla="*/ 11 h 140"/>
                <a:gd name="T40" fmla="*/ 27 w 73"/>
                <a:gd name="T41" fmla="*/ 16 h 140"/>
                <a:gd name="T42" fmla="*/ 2 w 73"/>
                <a:gd name="T43" fmla="*/ 52 h 140"/>
                <a:gd name="T44" fmla="*/ 1 w 73"/>
                <a:gd name="T45" fmla="*/ 63 h 140"/>
                <a:gd name="T46" fmla="*/ 4 w 73"/>
                <a:gd name="T47" fmla="*/ 71 h 140"/>
                <a:gd name="T48" fmla="*/ 5 w 73"/>
                <a:gd name="T49" fmla="*/ 74 h 140"/>
                <a:gd name="T50" fmla="*/ 5 w 73"/>
                <a:gd name="T51" fmla="*/ 76 h 140"/>
                <a:gd name="T52" fmla="*/ 5 w 73"/>
                <a:gd name="T53" fmla="*/ 85 h 140"/>
                <a:gd name="T54" fmla="*/ 0 w 73"/>
                <a:gd name="T55" fmla="*/ 92 h 140"/>
                <a:gd name="T56" fmla="*/ 8 w 73"/>
                <a:gd name="T57" fmla="*/ 109 h 140"/>
                <a:gd name="T58" fmla="*/ 8 w 73"/>
                <a:gd name="T59" fmla="*/ 115 h 140"/>
                <a:gd name="T60" fmla="*/ 7 w 73"/>
                <a:gd name="T61" fmla="*/ 118 h 140"/>
                <a:gd name="T62" fmla="*/ 12 w 73"/>
                <a:gd name="T63" fmla="*/ 117 h 140"/>
                <a:gd name="T64" fmla="*/ 12 w 73"/>
                <a:gd name="T65" fmla="*/ 119 h 140"/>
                <a:gd name="T66" fmla="*/ 8 w 73"/>
                <a:gd name="T67" fmla="*/ 124 h 140"/>
                <a:gd name="T68" fmla="*/ 7 w 73"/>
                <a:gd name="T69" fmla="*/ 128 h 140"/>
                <a:gd name="T70" fmla="*/ 5 w 73"/>
                <a:gd name="T71" fmla="*/ 140 h 140"/>
                <a:gd name="T72" fmla="*/ 15 w 73"/>
                <a:gd name="T73" fmla="*/ 134 h 140"/>
                <a:gd name="T74" fmla="*/ 19 w 73"/>
                <a:gd name="T75" fmla="*/ 128 h 140"/>
                <a:gd name="T76" fmla="*/ 19 w 73"/>
                <a:gd name="T77" fmla="*/ 126 h 140"/>
                <a:gd name="T78" fmla="*/ 18 w 73"/>
                <a:gd name="T79" fmla="*/ 117 h 140"/>
                <a:gd name="T80" fmla="*/ 26 w 73"/>
                <a:gd name="T81" fmla="*/ 111 h 140"/>
                <a:gd name="T82" fmla="*/ 25 w 73"/>
                <a:gd name="T83" fmla="*/ 106 h 140"/>
                <a:gd name="T84" fmla="*/ 34 w 73"/>
                <a:gd name="T85" fmla="*/ 99 h 140"/>
                <a:gd name="T86" fmla="*/ 45 w 73"/>
                <a:gd name="T87" fmla="*/ 94 h 140"/>
                <a:gd name="T88" fmla="*/ 43 w 73"/>
                <a:gd name="T89" fmla="*/ 89 h 140"/>
                <a:gd name="T90" fmla="*/ 43 w 73"/>
                <a:gd name="T91" fmla="*/ 85 h 140"/>
                <a:gd name="T92" fmla="*/ 50 w 73"/>
                <a:gd name="T93" fmla="*/ 78 h 140"/>
                <a:gd name="T94" fmla="*/ 56 w 73"/>
                <a:gd name="T95" fmla="*/ 75 h 140"/>
                <a:gd name="T96" fmla="*/ 60 w 73"/>
                <a:gd name="T97" fmla="*/ 74 h 140"/>
                <a:gd name="T98" fmla="*/ 61 w 73"/>
                <a:gd name="T99" fmla="*/ 69 h 140"/>
                <a:gd name="T100" fmla="*/ 60 w 73"/>
                <a:gd name="T101" fmla="*/ 67 h 140"/>
                <a:gd name="T102" fmla="*/ 58 w 73"/>
                <a:gd name="T103" fmla="*/ 66 h 140"/>
                <a:gd name="T104" fmla="*/ 51 w 73"/>
                <a:gd name="T105" fmla="*/ 66 h 140"/>
                <a:gd name="T106" fmla="*/ 51 w 73"/>
                <a:gd name="T107" fmla="*/ 62 h 140"/>
                <a:gd name="T108" fmla="*/ 50 w 73"/>
                <a:gd name="T109" fmla="*/ 60 h 140"/>
                <a:gd name="T110" fmla="*/ 51 w 73"/>
                <a:gd name="T111" fmla="*/ 54 h 140"/>
                <a:gd name="T112" fmla="*/ 52 w 73"/>
                <a:gd name="T113" fmla="*/ 48 h 140"/>
                <a:gd name="T114" fmla="*/ 50 w 73"/>
                <a:gd name="T115" fmla="*/ 42 h 140"/>
                <a:gd name="T116" fmla="*/ 50 w 73"/>
                <a:gd name="T117" fmla="*/ 39 h 140"/>
                <a:gd name="T118" fmla="*/ 53 w 73"/>
                <a:gd name="T119" fmla="*/ 30 h 140"/>
                <a:gd name="T120" fmla="*/ 53 w 73"/>
                <a:gd name="T121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40">
                  <a:moveTo>
                    <a:pt x="54" y="26"/>
                  </a:moveTo>
                  <a:lnTo>
                    <a:pt x="57" y="28"/>
                  </a:lnTo>
                  <a:lnTo>
                    <a:pt x="60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5" y="21"/>
                  </a:lnTo>
                  <a:lnTo>
                    <a:pt x="65" y="15"/>
                  </a:lnTo>
                  <a:lnTo>
                    <a:pt x="67" y="14"/>
                  </a:lnTo>
                  <a:lnTo>
                    <a:pt x="73" y="13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9"/>
                  </a:lnTo>
                  <a:lnTo>
                    <a:pt x="52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17" y="34"/>
                  </a:lnTo>
                  <a:lnTo>
                    <a:pt x="5" y="48"/>
                  </a:lnTo>
                  <a:lnTo>
                    <a:pt x="2" y="52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1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5" y="95"/>
                  </a:lnTo>
                  <a:lnTo>
                    <a:pt x="6" y="108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4" y="115"/>
                  </a:lnTo>
                  <a:lnTo>
                    <a:pt x="13" y="117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1" y="122"/>
                  </a:lnTo>
                  <a:lnTo>
                    <a:pt x="8" y="124"/>
                  </a:lnTo>
                  <a:lnTo>
                    <a:pt x="7" y="125"/>
                  </a:lnTo>
                  <a:lnTo>
                    <a:pt x="7" y="126"/>
                  </a:lnTo>
                  <a:lnTo>
                    <a:pt x="7" y="128"/>
                  </a:lnTo>
                  <a:lnTo>
                    <a:pt x="7" y="130"/>
                  </a:lnTo>
                  <a:lnTo>
                    <a:pt x="4" y="138"/>
                  </a:lnTo>
                  <a:lnTo>
                    <a:pt x="5" y="140"/>
                  </a:lnTo>
                  <a:lnTo>
                    <a:pt x="7" y="139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9" y="128"/>
                  </a:lnTo>
                  <a:lnTo>
                    <a:pt x="18" y="127"/>
                  </a:lnTo>
                  <a:lnTo>
                    <a:pt x="22" y="127"/>
                  </a:lnTo>
                  <a:lnTo>
                    <a:pt x="19" y="126"/>
                  </a:lnTo>
                  <a:lnTo>
                    <a:pt x="18" y="125"/>
                  </a:lnTo>
                  <a:lnTo>
                    <a:pt x="18" y="122"/>
                  </a:lnTo>
                  <a:lnTo>
                    <a:pt x="18" y="117"/>
                  </a:lnTo>
                  <a:lnTo>
                    <a:pt x="19" y="114"/>
                  </a:lnTo>
                  <a:lnTo>
                    <a:pt x="25" y="112"/>
                  </a:lnTo>
                  <a:lnTo>
                    <a:pt x="26" y="111"/>
                  </a:lnTo>
                  <a:lnTo>
                    <a:pt x="21" y="111"/>
                  </a:lnTo>
                  <a:lnTo>
                    <a:pt x="22" y="108"/>
                  </a:lnTo>
                  <a:lnTo>
                    <a:pt x="25" y="106"/>
                  </a:lnTo>
                  <a:lnTo>
                    <a:pt x="33" y="101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5" y="98"/>
                  </a:lnTo>
                  <a:lnTo>
                    <a:pt x="43" y="95"/>
                  </a:lnTo>
                  <a:lnTo>
                    <a:pt x="45" y="94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1" y="87"/>
                  </a:lnTo>
                  <a:lnTo>
                    <a:pt x="43" y="85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50" y="78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7" y="73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353">
              <a:extLst>
                <a:ext uri="{FF2B5EF4-FFF2-40B4-BE49-F238E27FC236}">
                  <a16:creationId xmlns:a16="http://schemas.microsoft.com/office/drawing/2014/main" id="{6C15661B-7020-AEC3-E3BD-08338498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4067175"/>
              <a:ext cx="49213" cy="173038"/>
            </a:xfrm>
            <a:custGeom>
              <a:avLst/>
              <a:gdLst>
                <a:gd name="T0" fmla="*/ 25 w 31"/>
                <a:gd name="T1" fmla="*/ 5 h 109"/>
                <a:gd name="T2" fmla="*/ 24 w 31"/>
                <a:gd name="T3" fmla="*/ 5 h 109"/>
                <a:gd name="T4" fmla="*/ 21 w 31"/>
                <a:gd name="T5" fmla="*/ 6 h 109"/>
                <a:gd name="T6" fmla="*/ 9 w 31"/>
                <a:gd name="T7" fmla="*/ 3 h 109"/>
                <a:gd name="T8" fmla="*/ 7 w 31"/>
                <a:gd name="T9" fmla="*/ 3 h 109"/>
                <a:gd name="T10" fmla="*/ 2 w 31"/>
                <a:gd name="T11" fmla="*/ 6 h 109"/>
                <a:gd name="T12" fmla="*/ 1 w 31"/>
                <a:gd name="T13" fmla="*/ 6 h 109"/>
                <a:gd name="T14" fmla="*/ 0 w 31"/>
                <a:gd name="T15" fmla="*/ 6 h 109"/>
                <a:gd name="T16" fmla="*/ 0 w 31"/>
                <a:gd name="T17" fmla="*/ 8 h 109"/>
                <a:gd name="T18" fmla="*/ 0 w 31"/>
                <a:gd name="T19" fmla="*/ 10 h 109"/>
                <a:gd name="T20" fmla="*/ 1 w 31"/>
                <a:gd name="T21" fmla="*/ 13 h 109"/>
                <a:gd name="T22" fmla="*/ 4 w 31"/>
                <a:gd name="T23" fmla="*/ 14 h 109"/>
                <a:gd name="T24" fmla="*/ 6 w 31"/>
                <a:gd name="T25" fmla="*/ 14 h 109"/>
                <a:gd name="T26" fmla="*/ 9 w 31"/>
                <a:gd name="T27" fmla="*/ 16 h 109"/>
                <a:gd name="T28" fmla="*/ 12 w 31"/>
                <a:gd name="T29" fmla="*/ 19 h 109"/>
                <a:gd name="T30" fmla="*/ 14 w 31"/>
                <a:gd name="T31" fmla="*/ 22 h 109"/>
                <a:gd name="T32" fmla="*/ 15 w 31"/>
                <a:gd name="T33" fmla="*/ 23 h 109"/>
                <a:gd name="T34" fmla="*/ 15 w 31"/>
                <a:gd name="T35" fmla="*/ 26 h 109"/>
                <a:gd name="T36" fmla="*/ 15 w 31"/>
                <a:gd name="T37" fmla="*/ 28 h 109"/>
                <a:gd name="T38" fmla="*/ 15 w 31"/>
                <a:gd name="T39" fmla="*/ 31 h 109"/>
                <a:gd name="T40" fmla="*/ 17 w 31"/>
                <a:gd name="T41" fmla="*/ 32 h 109"/>
                <a:gd name="T42" fmla="*/ 20 w 31"/>
                <a:gd name="T43" fmla="*/ 38 h 109"/>
                <a:gd name="T44" fmla="*/ 20 w 31"/>
                <a:gd name="T45" fmla="*/ 39 h 109"/>
                <a:gd name="T46" fmla="*/ 21 w 31"/>
                <a:gd name="T47" fmla="*/ 41 h 109"/>
                <a:gd name="T48" fmla="*/ 21 w 31"/>
                <a:gd name="T49" fmla="*/ 47 h 109"/>
                <a:gd name="T50" fmla="*/ 21 w 31"/>
                <a:gd name="T51" fmla="*/ 48 h 109"/>
                <a:gd name="T52" fmla="*/ 19 w 31"/>
                <a:gd name="T53" fmla="*/ 51 h 109"/>
                <a:gd name="T54" fmla="*/ 19 w 31"/>
                <a:gd name="T55" fmla="*/ 52 h 109"/>
                <a:gd name="T56" fmla="*/ 20 w 31"/>
                <a:gd name="T57" fmla="*/ 54 h 109"/>
                <a:gd name="T58" fmla="*/ 17 w 31"/>
                <a:gd name="T59" fmla="*/ 58 h 109"/>
                <a:gd name="T60" fmla="*/ 15 w 31"/>
                <a:gd name="T61" fmla="*/ 60 h 109"/>
                <a:gd name="T62" fmla="*/ 15 w 31"/>
                <a:gd name="T63" fmla="*/ 61 h 109"/>
                <a:gd name="T64" fmla="*/ 14 w 31"/>
                <a:gd name="T65" fmla="*/ 61 h 109"/>
                <a:gd name="T66" fmla="*/ 14 w 31"/>
                <a:gd name="T67" fmla="*/ 62 h 109"/>
                <a:gd name="T68" fmla="*/ 13 w 31"/>
                <a:gd name="T69" fmla="*/ 62 h 109"/>
                <a:gd name="T70" fmla="*/ 12 w 31"/>
                <a:gd name="T71" fmla="*/ 64 h 109"/>
                <a:gd name="T72" fmla="*/ 9 w 31"/>
                <a:gd name="T73" fmla="*/ 67 h 109"/>
                <a:gd name="T74" fmla="*/ 9 w 31"/>
                <a:gd name="T75" fmla="*/ 68 h 109"/>
                <a:gd name="T76" fmla="*/ 12 w 31"/>
                <a:gd name="T77" fmla="*/ 71 h 109"/>
                <a:gd name="T78" fmla="*/ 13 w 31"/>
                <a:gd name="T79" fmla="*/ 72 h 109"/>
                <a:gd name="T80" fmla="*/ 13 w 31"/>
                <a:gd name="T81" fmla="*/ 73 h 109"/>
                <a:gd name="T82" fmla="*/ 12 w 31"/>
                <a:gd name="T83" fmla="*/ 77 h 109"/>
                <a:gd name="T84" fmla="*/ 12 w 31"/>
                <a:gd name="T85" fmla="*/ 78 h 109"/>
                <a:gd name="T86" fmla="*/ 12 w 31"/>
                <a:gd name="T87" fmla="*/ 80 h 109"/>
                <a:gd name="T88" fmla="*/ 12 w 31"/>
                <a:gd name="T89" fmla="*/ 81 h 109"/>
                <a:gd name="T90" fmla="*/ 14 w 31"/>
                <a:gd name="T91" fmla="*/ 84 h 109"/>
                <a:gd name="T92" fmla="*/ 18 w 31"/>
                <a:gd name="T93" fmla="*/ 87 h 109"/>
                <a:gd name="T94" fmla="*/ 18 w 31"/>
                <a:gd name="T95" fmla="*/ 91 h 109"/>
                <a:gd name="T96" fmla="*/ 19 w 31"/>
                <a:gd name="T97" fmla="*/ 91 h 109"/>
                <a:gd name="T98" fmla="*/ 17 w 31"/>
                <a:gd name="T99" fmla="*/ 92 h 109"/>
                <a:gd name="T100" fmla="*/ 18 w 31"/>
                <a:gd name="T101" fmla="*/ 93 h 109"/>
                <a:gd name="T102" fmla="*/ 20 w 31"/>
                <a:gd name="T103" fmla="*/ 97 h 109"/>
                <a:gd name="T104" fmla="*/ 21 w 31"/>
                <a:gd name="T105" fmla="*/ 98 h 109"/>
                <a:gd name="T106" fmla="*/ 20 w 31"/>
                <a:gd name="T107" fmla="*/ 99 h 109"/>
                <a:gd name="T108" fmla="*/ 17 w 31"/>
                <a:gd name="T109" fmla="*/ 99 h 109"/>
                <a:gd name="T110" fmla="*/ 15 w 31"/>
                <a:gd name="T111" fmla="*/ 99 h 109"/>
                <a:gd name="T112" fmla="*/ 17 w 31"/>
                <a:gd name="T113" fmla="*/ 103 h 109"/>
                <a:gd name="T114" fmla="*/ 20 w 31"/>
                <a:gd name="T115" fmla="*/ 105 h 109"/>
                <a:gd name="T116" fmla="*/ 27 w 31"/>
                <a:gd name="T117" fmla="*/ 106 h 109"/>
                <a:gd name="T118" fmla="*/ 31 w 31"/>
                <a:gd name="T119" fmla="*/ 109 h 109"/>
                <a:gd name="T120" fmla="*/ 31 w 31"/>
                <a:gd name="T121" fmla="*/ 0 h 109"/>
                <a:gd name="T122" fmla="*/ 28 w 31"/>
                <a:gd name="T123" fmla="*/ 1 h 109"/>
                <a:gd name="T124" fmla="*/ 25 w 31"/>
                <a:gd name="T125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109">
                  <a:moveTo>
                    <a:pt x="25" y="5"/>
                  </a:moveTo>
                  <a:lnTo>
                    <a:pt x="24" y="5"/>
                  </a:lnTo>
                  <a:lnTo>
                    <a:pt x="21" y="6"/>
                  </a:lnTo>
                  <a:lnTo>
                    <a:pt x="9" y="3"/>
                  </a:lnTo>
                  <a:lnTo>
                    <a:pt x="7" y="3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2" y="19"/>
                  </a:lnTo>
                  <a:lnTo>
                    <a:pt x="14" y="22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7" y="32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12" y="71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7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4" y="84"/>
                  </a:lnTo>
                  <a:lnTo>
                    <a:pt x="18" y="87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7" y="92"/>
                  </a:lnTo>
                  <a:lnTo>
                    <a:pt x="18" y="93"/>
                  </a:lnTo>
                  <a:lnTo>
                    <a:pt x="20" y="97"/>
                  </a:lnTo>
                  <a:lnTo>
                    <a:pt x="21" y="98"/>
                  </a:lnTo>
                  <a:lnTo>
                    <a:pt x="20" y="99"/>
                  </a:lnTo>
                  <a:lnTo>
                    <a:pt x="17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20" y="105"/>
                  </a:lnTo>
                  <a:lnTo>
                    <a:pt x="27" y="106"/>
                  </a:lnTo>
                  <a:lnTo>
                    <a:pt x="31" y="109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66">
              <a:extLst>
                <a:ext uri="{FF2B5EF4-FFF2-40B4-BE49-F238E27FC236}">
                  <a16:creationId xmlns:a16="http://schemas.microsoft.com/office/drawing/2014/main" id="{27C66246-E9A0-27A1-A09D-33E4C70EE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9" y="1465263"/>
              <a:ext cx="136525" cy="122238"/>
            </a:xfrm>
            <a:custGeom>
              <a:avLst/>
              <a:gdLst>
                <a:gd name="T0" fmla="*/ 68 w 86"/>
                <a:gd name="T1" fmla="*/ 72 h 77"/>
                <a:gd name="T2" fmla="*/ 78 w 86"/>
                <a:gd name="T3" fmla="*/ 72 h 77"/>
                <a:gd name="T4" fmla="*/ 80 w 86"/>
                <a:gd name="T5" fmla="*/ 66 h 77"/>
                <a:gd name="T6" fmla="*/ 82 w 86"/>
                <a:gd name="T7" fmla="*/ 59 h 77"/>
                <a:gd name="T8" fmla="*/ 85 w 86"/>
                <a:gd name="T9" fmla="*/ 50 h 77"/>
                <a:gd name="T10" fmla="*/ 82 w 86"/>
                <a:gd name="T11" fmla="*/ 40 h 77"/>
                <a:gd name="T12" fmla="*/ 86 w 86"/>
                <a:gd name="T13" fmla="*/ 40 h 77"/>
                <a:gd name="T14" fmla="*/ 74 w 86"/>
                <a:gd name="T15" fmla="*/ 22 h 77"/>
                <a:gd name="T16" fmla="*/ 67 w 86"/>
                <a:gd name="T17" fmla="*/ 22 h 77"/>
                <a:gd name="T18" fmla="*/ 66 w 86"/>
                <a:gd name="T19" fmla="*/ 22 h 77"/>
                <a:gd name="T20" fmla="*/ 68 w 86"/>
                <a:gd name="T21" fmla="*/ 20 h 77"/>
                <a:gd name="T22" fmla="*/ 79 w 86"/>
                <a:gd name="T23" fmla="*/ 16 h 77"/>
                <a:gd name="T24" fmla="*/ 76 w 86"/>
                <a:gd name="T25" fmla="*/ 12 h 77"/>
                <a:gd name="T26" fmla="*/ 70 w 86"/>
                <a:gd name="T27" fmla="*/ 0 h 77"/>
                <a:gd name="T28" fmla="*/ 69 w 86"/>
                <a:gd name="T29" fmla="*/ 6 h 77"/>
                <a:gd name="T30" fmla="*/ 69 w 86"/>
                <a:gd name="T31" fmla="*/ 11 h 77"/>
                <a:gd name="T32" fmla="*/ 69 w 86"/>
                <a:gd name="T33" fmla="*/ 15 h 77"/>
                <a:gd name="T34" fmla="*/ 61 w 86"/>
                <a:gd name="T35" fmla="*/ 20 h 77"/>
                <a:gd name="T36" fmla="*/ 59 w 86"/>
                <a:gd name="T37" fmla="*/ 16 h 77"/>
                <a:gd name="T38" fmla="*/ 60 w 86"/>
                <a:gd name="T39" fmla="*/ 13 h 77"/>
                <a:gd name="T40" fmla="*/ 62 w 86"/>
                <a:gd name="T41" fmla="*/ 9 h 77"/>
                <a:gd name="T42" fmla="*/ 57 w 86"/>
                <a:gd name="T43" fmla="*/ 8 h 77"/>
                <a:gd name="T44" fmla="*/ 54 w 86"/>
                <a:gd name="T45" fmla="*/ 3 h 77"/>
                <a:gd name="T46" fmla="*/ 46 w 86"/>
                <a:gd name="T47" fmla="*/ 1 h 77"/>
                <a:gd name="T48" fmla="*/ 43 w 86"/>
                <a:gd name="T49" fmla="*/ 1 h 77"/>
                <a:gd name="T50" fmla="*/ 37 w 86"/>
                <a:gd name="T51" fmla="*/ 3 h 77"/>
                <a:gd name="T52" fmla="*/ 11 w 86"/>
                <a:gd name="T53" fmla="*/ 12 h 77"/>
                <a:gd name="T54" fmla="*/ 10 w 86"/>
                <a:gd name="T55" fmla="*/ 8 h 77"/>
                <a:gd name="T56" fmla="*/ 1 w 86"/>
                <a:gd name="T57" fmla="*/ 13 h 77"/>
                <a:gd name="T58" fmla="*/ 10 w 86"/>
                <a:gd name="T59" fmla="*/ 22 h 77"/>
                <a:gd name="T60" fmla="*/ 10 w 86"/>
                <a:gd name="T61" fmla="*/ 27 h 77"/>
                <a:gd name="T62" fmla="*/ 10 w 86"/>
                <a:gd name="T63" fmla="*/ 29 h 77"/>
                <a:gd name="T64" fmla="*/ 10 w 86"/>
                <a:gd name="T65" fmla="*/ 33 h 77"/>
                <a:gd name="T66" fmla="*/ 15 w 86"/>
                <a:gd name="T67" fmla="*/ 34 h 77"/>
                <a:gd name="T68" fmla="*/ 16 w 86"/>
                <a:gd name="T69" fmla="*/ 44 h 77"/>
                <a:gd name="T70" fmla="*/ 15 w 86"/>
                <a:gd name="T71" fmla="*/ 48 h 77"/>
                <a:gd name="T72" fmla="*/ 21 w 86"/>
                <a:gd name="T73" fmla="*/ 52 h 77"/>
                <a:gd name="T74" fmla="*/ 22 w 86"/>
                <a:gd name="T75" fmla="*/ 57 h 77"/>
                <a:gd name="T76" fmla="*/ 22 w 86"/>
                <a:gd name="T77" fmla="*/ 61 h 77"/>
                <a:gd name="T78" fmla="*/ 26 w 86"/>
                <a:gd name="T79" fmla="*/ 61 h 77"/>
                <a:gd name="T80" fmla="*/ 26 w 86"/>
                <a:gd name="T81" fmla="*/ 55 h 77"/>
                <a:gd name="T82" fmla="*/ 30 w 86"/>
                <a:gd name="T83" fmla="*/ 57 h 77"/>
                <a:gd name="T84" fmla="*/ 35 w 86"/>
                <a:gd name="T85" fmla="*/ 60 h 77"/>
                <a:gd name="T86" fmla="*/ 30 w 86"/>
                <a:gd name="T87" fmla="*/ 68 h 77"/>
                <a:gd name="T88" fmla="*/ 37 w 86"/>
                <a:gd name="T89" fmla="*/ 71 h 77"/>
                <a:gd name="T90" fmla="*/ 41 w 86"/>
                <a:gd name="T91" fmla="*/ 68 h 77"/>
                <a:gd name="T92" fmla="*/ 52 w 86"/>
                <a:gd name="T93" fmla="*/ 72 h 77"/>
                <a:gd name="T94" fmla="*/ 60 w 86"/>
                <a:gd name="T95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" h="77">
                  <a:moveTo>
                    <a:pt x="66" y="76"/>
                  </a:moveTo>
                  <a:lnTo>
                    <a:pt x="67" y="74"/>
                  </a:lnTo>
                  <a:lnTo>
                    <a:pt x="67" y="73"/>
                  </a:lnTo>
                  <a:lnTo>
                    <a:pt x="68" y="72"/>
                  </a:lnTo>
                  <a:lnTo>
                    <a:pt x="69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78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2" y="60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5" y="55"/>
                  </a:lnTo>
                  <a:lnTo>
                    <a:pt x="85" y="53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2" y="45"/>
                  </a:lnTo>
                  <a:lnTo>
                    <a:pt x="81" y="42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3" y="20"/>
                  </a:lnTo>
                  <a:lnTo>
                    <a:pt x="76" y="19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69" y="8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4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5" y="5"/>
                  </a:lnTo>
                  <a:lnTo>
                    <a:pt x="54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27" y="7"/>
                  </a:lnTo>
                  <a:lnTo>
                    <a:pt x="20" y="12"/>
                  </a:lnTo>
                  <a:lnTo>
                    <a:pt x="15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9"/>
                  </a:lnTo>
                  <a:lnTo>
                    <a:pt x="35" y="60"/>
                  </a:lnTo>
                  <a:lnTo>
                    <a:pt x="36" y="61"/>
                  </a:lnTo>
                  <a:lnTo>
                    <a:pt x="35" y="64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71"/>
                  </a:lnTo>
                  <a:lnTo>
                    <a:pt x="39" y="72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2" y="72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4" y="74"/>
                  </a:lnTo>
                  <a:lnTo>
                    <a:pt x="60" y="74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6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71">
              <a:extLst>
                <a:ext uri="{FF2B5EF4-FFF2-40B4-BE49-F238E27FC236}">
                  <a16:creationId xmlns:a16="http://schemas.microsoft.com/office/drawing/2014/main" id="{57FC47EC-B6D2-7620-C3EE-666ED1FA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1355725"/>
              <a:ext cx="206375" cy="325438"/>
            </a:xfrm>
            <a:custGeom>
              <a:avLst/>
              <a:gdLst>
                <a:gd name="T0" fmla="*/ 96 w 130"/>
                <a:gd name="T1" fmla="*/ 171 h 205"/>
                <a:gd name="T2" fmla="*/ 87 w 130"/>
                <a:gd name="T3" fmla="*/ 162 h 205"/>
                <a:gd name="T4" fmla="*/ 78 w 130"/>
                <a:gd name="T5" fmla="*/ 159 h 205"/>
                <a:gd name="T6" fmla="*/ 77 w 130"/>
                <a:gd name="T7" fmla="*/ 150 h 205"/>
                <a:gd name="T8" fmla="*/ 91 w 130"/>
                <a:gd name="T9" fmla="*/ 150 h 205"/>
                <a:gd name="T10" fmla="*/ 96 w 130"/>
                <a:gd name="T11" fmla="*/ 137 h 205"/>
                <a:gd name="T12" fmla="*/ 85 w 130"/>
                <a:gd name="T13" fmla="*/ 128 h 205"/>
                <a:gd name="T14" fmla="*/ 92 w 130"/>
                <a:gd name="T15" fmla="*/ 129 h 205"/>
                <a:gd name="T16" fmla="*/ 118 w 130"/>
                <a:gd name="T17" fmla="*/ 113 h 205"/>
                <a:gd name="T18" fmla="*/ 110 w 130"/>
                <a:gd name="T19" fmla="*/ 97 h 205"/>
                <a:gd name="T20" fmla="*/ 115 w 130"/>
                <a:gd name="T21" fmla="*/ 69 h 205"/>
                <a:gd name="T22" fmla="*/ 124 w 130"/>
                <a:gd name="T23" fmla="*/ 64 h 205"/>
                <a:gd name="T24" fmla="*/ 128 w 130"/>
                <a:gd name="T25" fmla="*/ 45 h 205"/>
                <a:gd name="T26" fmla="*/ 122 w 130"/>
                <a:gd name="T27" fmla="*/ 28 h 205"/>
                <a:gd name="T28" fmla="*/ 121 w 130"/>
                <a:gd name="T29" fmla="*/ 5 h 205"/>
                <a:gd name="T30" fmla="*/ 74 w 130"/>
                <a:gd name="T31" fmla="*/ 20 h 205"/>
                <a:gd name="T32" fmla="*/ 88 w 130"/>
                <a:gd name="T33" fmla="*/ 32 h 205"/>
                <a:gd name="T34" fmla="*/ 85 w 130"/>
                <a:gd name="T35" fmla="*/ 62 h 205"/>
                <a:gd name="T36" fmla="*/ 83 w 130"/>
                <a:gd name="T37" fmla="*/ 61 h 205"/>
                <a:gd name="T38" fmla="*/ 83 w 130"/>
                <a:gd name="T39" fmla="*/ 55 h 205"/>
                <a:gd name="T40" fmla="*/ 83 w 130"/>
                <a:gd name="T41" fmla="*/ 35 h 205"/>
                <a:gd name="T42" fmla="*/ 77 w 130"/>
                <a:gd name="T43" fmla="*/ 29 h 205"/>
                <a:gd name="T44" fmla="*/ 72 w 130"/>
                <a:gd name="T45" fmla="*/ 48 h 205"/>
                <a:gd name="T46" fmla="*/ 68 w 130"/>
                <a:gd name="T47" fmla="*/ 59 h 205"/>
                <a:gd name="T48" fmla="*/ 59 w 130"/>
                <a:gd name="T49" fmla="*/ 52 h 205"/>
                <a:gd name="T50" fmla="*/ 62 w 130"/>
                <a:gd name="T51" fmla="*/ 44 h 205"/>
                <a:gd name="T52" fmla="*/ 58 w 130"/>
                <a:gd name="T53" fmla="*/ 42 h 205"/>
                <a:gd name="T54" fmla="*/ 61 w 130"/>
                <a:gd name="T55" fmla="*/ 29 h 205"/>
                <a:gd name="T56" fmla="*/ 66 w 130"/>
                <a:gd name="T57" fmla="*/ 24 h 205"/>
                <a:gd name="T58" fmla="*/ 40 w 130"/>
                <a:gd name="T59" fmla="*/ 22 h 205"/>
                <a:gd name="T60" fmla="*/ 48 w 130"/>
                <a:gd name="T61" fmla="*/ 30 h 205"/>
                <a:gd name="T62" fmla="*/ 36 w 130"/>
                <a:gd name="T63" fmla="*/ 41 h 205"/>
                <a:gd name="T64" fmla="*/ 32 w 130"/>
                <a:gd name="T65" fmla="*/ 51 h 205"/>
                <a:gd name="T66" fmla="*/ 24 w 130"/>
                <a:gd name="T67" fmla="*/ 57 h 205"/>
                <a:gd name="T68" fmla="*/ 11 w 130"/>
                <a:gd name="T69" fmla="*/ 54 h 205"/>
                <a:gd name="T70" fmla="*/ 7 w 130"/>
                <a:gd name="T71" fmla="*/ 57 h 205"/>
                <a:gd name="T72" fmla="*/ 19 w 130"/>
                <a:gd name="T73" fmla="*/ 70 h 205"/>
                <a:gd name="T74" fmla="*/ 16 w 130"/>
                <a:gd name="T75" fmla="*/ 83 h 205"/>
                <a:gd name="T76" fmla="*/ 25 w 130"/>
                <a:gd name="T77" fmla="*/ 94 h 205"/>
                <a:gd name="T78" fmla="*/ 19 w 130"/>
                <a:gd name="T79" fmla="*/ 101 h 205"/>
                <a:gd name="T80" fmla="*/ 20 w 130"/>
                <a:gd name="T81" fmla="*/ 103 h 205"/>
                <a:gd name="T82" fmla="*/ 22 w 130"/>
                <a:gd name="T83" fmla="*/ 108 h 205"/>
                <a:gd name="T84" fmla="*/ 31 w 130"/>
                <a:gd name="T85" fmla="*/ 117 h 205"/>
                <a:gd name="T86" fmla="*/ 32 w 130"/>
                <a:gd name="T87" fmla="*/ 123 h 205"/>
                <a:gd name="T88" fmla="*/ 49 w 130"/>
                <a:gd name="T89" fmla="*/ 123 h 205"/>
                <a:gd name="T90" fmla="*/ 63 w 130"/>
                <a:gd name="T91" fmla="*/ 123 h 205"/>
                <a:gd name="T92" fmla="*/ 69 w 130"/>
                <a:gd name="T93" fmla="*/ 132 h 205"/>
                <a:gd name="T94" fmla="*/ 57 w 130"/>
                <a:gd name="T95" fmla="*/ 139 h 205"/>
                <a:gd name="T96" fmla="*/ 72 w 130"/>
                <a:gd name="T97" fmla="*/ 147 h 205"/>
                <a:gd name="T98" fmla="*/ 70 w 130"/>
                <a:gd name="T99" fmla="*/ 156 h 205"/>
                <a:gd name="T100" fmla="*/ 64 w 130"/>
                <a:gd name="T101" fmla="*/ 159 h 205"/>
                <a:gd name="T102" fmla="*/ 69 w 130"/>
                <a:gd name="T103" fmla="*/ 172 h 205"/>
                <a:gd name="T104" fmla="*/ 65 w 130"/>
                <a:gd name="T105" fmla="*/ 169 h 205"/>
                <a:gd name="T106" fmla="*/ 56 w 130"/>
                <a:gd name="T107" fmla="*/ 167 h 205"/>
                <a:gd name="T108" fmla="*/ 36 w 130"/>
                <a:gd name="T109" fmla="*/ 165 h 205"/>
                <a:gd name="T110" fmla="*/ 11 w 130"/>
                <a:gd name="T111" fmla="*/ 159 h 205"/>
                <a:gd name="T112" fmla="*/ 13 w 130"/>
                <a:gd name="T113" fmla="*/ 174 h 205"/>
                <a:gd name="T114" fmla="*/ 24 w 130"/>
                <a:gd name="T115" fmla="*/ 185 h 205"/>
                <a:gd name="T116" fmla="*/ 66 w 130"/>
                <a:gd name="T117" fmla="*/ 195 h 205"/>
                <a:gd name="T118" fmla="*/ 72 w 130"/>
                <a:gd name="T119" fmla="*/ 184 h 205"/>
                <a:gd name="T120" fmla="*/ 76 w 130"/>
                <a:gd name="T121" fmla="*/ 185 h 205"/>
                <a:gd name="T122" fmla="*/ 78 w 130"/>
                <a:gd name="T123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05">
                  <a:moveTo>
                    <a:pt x="82" y="187"/>
                  </a:moveTo>
                  <a:lnTo>
                    <a:pt x="83" y="186"/>
                  </a:lnTo>
                  <a:lnTo>
                    <a:pt x="85" y="185"/>
                  </a:lnTo>
                  <a:lnTo>
                    <a:pt x="85" y="184"/>
                  </a:lnTo>
                  <a:lnTo>
                    <a:pt x="87" y="184"/>
                  </a:lnTo>
                  <a:lnTo>
                    <a:pt x="89" y="178"/>
                  </a:lnTo>
                  <a:lnTo>
                    <a:pt x="90" y="176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4" y="167"/>
                  </a:lnTo>
                  <a:lnTo>
                    <a:pt x="91" y="163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6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6" y="154"/>
                  </a:lnTo>
                  <a:lnTo>
                    <a:pt x="77" y="153"/>
                  </a:lnTo>
                  <a:lnTo>
                    <a:pt x="76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7" y="148"/>
                  </a:lnTo>
                  <a:lnTo>
                    <a:pt x="79" y="149"/>
                  </a:lnTo>
                  <a:lnTo>
                    <a:pt x="84" y="153"/>
                  </a:lnTo>
                  <a:lnTo>
                    <a:pt x="87" y="154"/>
                  </a:lnTo>
                  <a:lnTo>
                    <a:pt x="89" y="154"/>
                  </a:lnTo>
                  <a:lnTo>
                    <a:pt x="91" y="152"/>
                  </a:lnTo>
                  <a:lnTo>
                    <a:pt x="91" y="150"/>
                  </a:lnTo>
                  <a:lnTo>
                    <a:pt x="92" y="150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7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88" y="130"/>
                  </a:lnTo>
                  <a:lnTo>
                    <a:pt x="85" y="129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27"/>
                  </a:lnTo>
                  <a:lnTo>
                    <a:pt x="89" y="126"/>
                  </a:lnTo>
                  <a:lnTo>
                    <a:pt x="90" y="126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91" y="130"/>
                  </a:lnTo>
                  <a:lnTo>
                    <a:pt x="91" y="130"/>
                  </a:lnTo>
                  <a:lnTo>
                    <a:pt x="92" y="129"/>
                  </a:lnTo>
                  <a:lnTo>
                    <a:pt x="91" y="128"/>
                  </a:lnTo>
                  <a:lnTo>
                    <a:pt x="92" y="124"/>
                  </a:lnTo>
                  <a:lnTo>
                    <a:pt x="94" y="122"/>
                  </a:lnTo>
                  <a:lnTo>
                    <a:pt x="96" y="121"/>
                  </a:lnTo>
                  <a:lnTo>
                    <a:pt x="97" y="120"/>
                  </a:lnTo>
                  <a:lnTo>
                    <a:pt x="114" y="116"/>
                  </a:lnTo>
                  <a:lnTo>
                    <a:pt x="117" y="113"/>
                  </a:lnTo>
                  <a:lnTo>
                    <a:pt x="118" y="113"/>
                  </a:lnTo>
                  <a:lnTo>
                    <a:pt x="120" y="111"/>
                  </a:lnTo>
                  <a:lnTo>
                    <a:pt x="118" y="108"/>
                  </a:lnTo>
                  <a:lnTo>
                    <a:pt x="117" y="106"/>
                  </a:lnTo>
                  <a:lnTo>
                    <a:pt x="117" y="103"/>
                  </a:lnTo>
                  <a:lnTo>
                    <a:pt x="117" y="101"/>
                  </a:lnTo>
                  <a:lnTo>
                    <a:pt x="115" y="100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1" y="93"/>
                  </a:lnTo>
                  <a:lnTo>
                    <a:pt x="98" y="85"/>
                  </a:lnTo>
                  <a:lnTo>
                    <a:pt x="102" y="77"/>
                  </a:lnTo>
                  <a:lnTo>
                    <a:pt x="108" y="72"/>
                  </a:lnTo>
                  <a:lnTo>
                    <a:pt x="109" y="70"/>
                  </a:lnTo>
                  <a:lnTo>
                    <a:pt x="115" y="69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7" y="70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4" y="64"/>
                  </a:lnTo>
                  <a:lnTo>
                    <a:pt x="127" y="58"/>
                  </a:lnTo>
                  <a:lnTo>
                    <a:pt x="129" y="56"/>
                  </a:lnTo>
                  <a:lnTo>
                    <a:pt x="128" y="55"/>
                  </a:lnTo>
                  <a:lnTo>
                    <a:pt x="128" y="54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8" y="45"/>
                  </a:lnTo>
                  <a:lnTo>
                    <a:pt x="129" y="44"/>
                  </a:lnTo>
                  <a:lnTo>
                    <a:pt x="128" y="43"/>
                  </a:lnTo>
                  <a:lnTo>
                    <a:pt x="127" y="41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2" y="28"/>
                  </a:lnTo>
                  <a:lnTo>
                    <a:pt x="123" y="25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9" y="13"/>
                  </a:lnTo>
                  <a:lnTo>
                    <a:pt x="130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5" y="4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6" y="4"/>
                  </a:lnTo>
                  <a:lnTo>
                    <a:pt x="85" y="13"/>
                  </a:lnTo>
                  <a:lnTo>
                    <a:pt x="78" y="17"/>
                  </a:lnTo>
                  <a:lnTo>
                    <a:pt x="74" y="20"/>
                  </a:lnTo>
                  <a:lnTo>
                    <a:pt x="72" y="24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5"/>
                  </a:lnTo>
                  <a:lnTo>
                    <a:pt x="88" y="32"/>
                  </a:lnTo>
                  <a:lnTo>
                    <a:pt x="89" y="35"/>
                  </a:lnTo>
                  <a:lnTo>
                    <a:pt x="89" y="39"/>
                  </a:lnTo>
                  <a:lnTo>
                    <a:pt x="91" y="54"/>
                  </a:lnTo>
                  <a:lnTo>
                    <a:pt x="91" y="57"/>
                  </a:lnTo>
                  <a:lnTo>
                    <a:pt x="90" y="61"/>
                  </a:lnTo>
                  <a:lnTo>
                    <a:pt x="89" y="64"/>
                  </a:lnTo>
                  <a:lnTo>
                    <a:pt x="87" y="63"/>
                  </a:lnTo>
                  <a:lnTo>
                    <a:pt x="85" y="62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8" y="61"/>
                  </a:lnTo>
                  <a:lnTo>
                    <a:pt x="87" y="59"/>
                  </a:lnTo>
                  <a:lnTo>
                    <a:pt x="85" y="58"/>
                  </a:lnTo>
                  <a:lnTo>
                    <a:pt x="84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1" y="62"/>
                  </a:lnTo>
                  <a:lnTo>
                    <a:pt x="78" y="63"/>
                  </a:lnTo>
                  <a:lnTo>
                    <a:pt x="77" y="63"/>
                  </a:lnTo>
                  <a:lnTo>
                    <a:pt x="78" y="61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7" y="42"/>
                  </a:lnTo>
                  <a:lnTo>
                    <a:pt x="85" y="38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7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59" y="55"/>
                  </a:lnTo>
                  <a:lnTo>
                    <a:pt x="58" y="54"/>
                  </a:lnTo>
                  <a:lnTo>
                    <a:pt x="59" y="52"/>
                  </a:lnTo>
                  <a:lnTo>
                    <a:pt x="61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5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62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3" y="37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2" y="24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8" y="30"/>
                  </a:lnTo>
                  <a:lnTo>
                    <a:pt x="46" y="36"/>
                  </a:lnTo>
                  <a:lnTo>
                    <a:pt x="45" y="39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5" y="39"/>
                  </a:lnTo>
                  <a:lnTo>
                    <a:pt x="36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2" y="51"/>
                  </a:lnTo>
                  <a:lnTo>
                    <a:pt x="30" y="52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3" y="54"/>
                  </a:lnTo>
                  <a:lnTo>
                    <a:pt x="26" y="56"/>
                  </a:lnTo>
                  <a:lnTo>
                    <a:pt x="24" y="57"/>
                  </a:lnTo>
                  <a:lnTo>
                    <a:pt x="22" y="57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5" y="54"/>
                  </a:lnTo>
                  <a:lnTo>
                    <a:pt x="11" y="54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10" y="58"/>
                  </a:lnTo>
                  <a:lnTo>
                    <a:pt x="15" y="61"/>
                  </a:lnTo>
                  <a:lnTo>
                    <a:pt x="16" y="63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12" y="65"/>
                  </a:lnTo>
                  <a:lnTo>
                    <a:pt x="16" y="68"/>
                  </a:lnTo>
                  <a:lnTo>
                    <a:pt x="19" y="70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2" y="83"/>
                  </a:lnTo>
                  <a:lnTo>
                    <a:pt x="23" y="85"/>
                  </a:lnTo>
                  <a:lnTo>
                    <a:pt x="24" y="90"/>
                  </a:lnTo>
                  <a:lnTo>
                    <a:pt x="25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5" y="97"/>
                  </a:lnTo>
                  <a:lnTo>
                    <a:pt x="25" y="98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19" y="101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7" y="113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31" y="116"/>
                  </a:lnTo>
                  <a:lnTo>
                    <a:pt x="31" y="117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7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2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1"/>
                  </a:lnTo>
                  <a:lnTo>
                    <a:pt x="40" y="121"/>
                  </a:lnTo>
                  <a:lnTo>
                    <a:pt x="46" y="123"/>
                  </a:lnTo>
                  <a:lnTo>
                    <a:pt x="48" y="122"/>
                  </a:lnTo>
                  <a:lnTo>
                    <a:pt x="49" y="123"/>
                  </a:lnTo>
                  <a:lnTo>
                    <a:pt x="55" y="124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1" y="123"/>
                  </a:lnTo>
                  <a:lnTo>
                    <a:pt x="62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8" y="128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2"/>
                  </a:lnTo>
                  <a:lnTo>
                    <a:pt x="63" y="133"/>
                  </a:lnTo>
                  <a:lnTo>
                    <a:pt x="64" y="136"/>
                  </a:lnTo>
                  <a:lnTo>
                    <a:pt x="69" y="140"/>
                  </a:lnTo>
                  <a:lnTo>
                    <a:pt x="71" y="142"/>
                  </a:lnTo>
                  <a:lnTo>
                    <a:pt x="66" y="142"/>
                  </a:lnTo>
                  <a:lnTo>
                    <a:pt x="59" y="137"/>
                  </a:lnTo>
                  <a:lnTo>
                    <a:pt x="56" y="137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6" y="143"/>
                  </a:lnTo>
                  <a:lnTo>
                    <a:pt x="72" y="146"/>
                  </a:lnTo>
                  <a:lnTo>
                    <a:pt x="72" y="147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3"/>
                  </a:lnTo>
                  <a:lnTo>
                    <a:pt x="74" y="154"/>
                  </a:lnTo>
                  <a:lnTo>
                    <a:pt x="72" y="155"/>
                  </a:lnTo>
                  <a:lnTo>
                    <a:pt x="72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6" y="154"/>
                  </a:lnTo>
                  <a:lnTo>
                    <a:pt x="65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3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5" y="166"/>
                  </a:lnTo>
                  <a:lnTo>
                    <a:pt x="65" y="167"/>
                  </a:lnTo>
                  <a:lnTo>
                    <a:pt x="66" y="168"/>
                  </a:lnTo>
                  <a:lnTo>
                    <a:pt x="68" y="169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68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6" y="171"/>
                  </a:lnTo>
                  <a:lnTo>
                    <a:pt x="65" y="169"/>
                  </a:lnTo>
                  <a:lnTo>
                    <a:pt x="63" y="167"/>
                  </a:lnTo>
                  <a:lnTo>
                    <a:pt x="63" y="166"/>
                  </a:lnTo>
                  <a:lnTo>
                    <a:pt x="58" y="160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3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3" y="172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38" y="166"/>
                  </a:lnTo>
                  <a:lnTo>
                    <a:pt x="36" y="165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2" y="158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1" y="159"/>
                  </a:lnTo>
                  <a:lnTo>
                    <a:pt x="10" y="161"/>
                  </a:lnTo>
                  <a:lnTo>
                    <a:pt x="10" y="163"/>
                  </a:lnTo>
                  <a:lnTo>
                    <a:pt x="11" y="165"/>
                  </a:lnTo>
                  <a:lnTo>
                    <a:pt x="15" y="169"/>
                  </a:lnTo>
                  <a:lnTo>
                    <a:pt x="16" y="171"/>
                  </a:lnTo>
                  <a:lnTo>
                    <a:pt x="17" y="172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8"/>
                  </a:lnTo>
                  <a:lnTo>
                    <a:pt x="10" y="179"/>
                  </a:lnTo>
                  <a:lnTo>
                    <a:pt x="11" y="181"/>
                  </a:lnTo>
                  <a:lnTo>
                    <a:pt x="16" y="181"/>
                  </a:lnTo>
                  <a:lnTo>
                    <a:pt x="19" y="184"/>
                  </a:lnTo>
                  <a:lnTo>
                    <a:pt x="24" y="185"/>
                  </a:lnTo>
                  <a:lnTo>
                    <a:pt x="32" y="188"/>
                  </a:lnTo>
                  <a:lnTo>
                    <a:pt x="36" y="193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8" y="195"/>
                  </a:lnTo>
                  <a:lnTo>
                    <a:pt x="51" y="193"/>
                  </a:lnTo>
                  <a:lnTo>
                    <a:pt x="55" y="192"/>
                  </a:lnTo>
                  <a:lnTo>
                    <a:pt x="66" y="195"/>
                  </a:lnTo>
                  <a:lnTo>
                    <a:pt x="70" y="194"/>
                  </a:lnTo>
                  <a:lnTo>
                    <a:pt x="72" y="191"/>
                  </a:lnTo>
                  <a:lnTo>
                    <a:pt x="72" y="188"/>
                  </a:lnTo>
                  <a:lnTo>
                    <a:pt x="69" y="187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79"/>
                  </a:lnTo>
                  <a:lnTo>
                    <a:pt x="74" y="180"/>
                  </a:lnTo>
                  <a:lnTo>
                    <a:pt x="75" y="181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75" y="188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5" y="195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0"/>
                  </a:lnTo>
                  <a:lnTo>
                    <a:pt x="81" y="193"/>
                  </a:lnTo>
                  <a:lnTo>
                    <a:pt x="81" y="188"/>
                  </a:lnTo>
                  <a:lnTo>
                    <a:pt x="82" y="18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650">
              <a:extLst>
                <a:ext uri="{FF2B5EF4-FFF2-40B4-BE49-F238E27FC236}">
                  <a16:creationId xmlns:a16="http://schemas.microsoft.com/office/drawing/2014/main" id="{082230DA-FAC4-0E74-1777-7D8F9523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4252913"/>
              <a:ext cx="130175" cy="106363"/>
            </a:xfrm>
            <a:custGeom>
              <a:avLst/>
              <a:gdLst>
                <a:gd name="T0" fmla="*/ 59 w 82"/>
                <a:gd name="T1" fmla="*/ 4 h 67"/>
                <a:gd name="T2" fmla="*/ 64 w 82"/>
                <a:gd name="T3" fmla="*/ 1 h 67"/>
                <a:gd name="T4" fmla="*/ 53 w 82"/>
                <a:gd name="T5" fmla="*/ 3 h 67"/>
                <a:gd name="T6" fmla="*/ 43 w 82"/>
                <a:gd name="T7" fmla="*/ 6 h 67"/>
                <a:gd name="T8" fmla="*/ 35 w 82"/>
                <a:gd name="T9" fmla="*/ 9 h 67"/>
                <a:gd name="T10" fmla="*/ 32 w 82"/>
                <a:gd name="T11" fmla="*/ 10 h 67"/>
                <a:gd name="T12" fmla="*/ 29 w 82"/>
                <a:gd name="T13" fmla="*/ 13 h 67"/>
                <a:gd name="T14" fmla="*/ 23 w 82"/>
                <a:gd name="T15" fmla="*/ 16 h 67"/>
                <a:gd name="T16" fmla="*/ 19 w 82"/>
                <a:gd name="T17" fmla="*/ 20 h 67"/>
                <a:gd name="T18" fmla="*/ 16 w 82"/>
                <a:gd name="T19" fmla="*/ 25 h 67"/>
                <a:gd name="T20" fmla="*/ 13 w 82"/>
                <a:gd name="T21" fmla="*/ 26 h 67"/>
                <a:gd name="T22" fmla="*/ 6 w 82"/>
                <a:gd name="T23" fmla="*/ 32 h 67"/>
                <a:gd name="T24" fmla="*/ 0 w 82"/>
                <a:gd name="T25" fmla="*/ 39 h 67"/>
                <a:gd name="T26" fmla="*/ 2 w 82"/>
                <a:gd name="T27" fmla="*/ 42 h 67"/>
                <a:gd name="T28" fmla="*/ 6 w 82"/>
                <a:gd name="T29" fmla="*/ 42 h 67"/>
                <a:gd name="T30" fmla="*/ 9 w 82"/>
                <a:gd name="T31" fmla="*/ 43 h 67"/>
                <a:gd name="T32" fmla="*/ 10 w 82"/>
                <a:gd name="T33" fmla="*/ 48 h 67"/>
                <a:gd name="T34" fmla="*/ 15 w 82"/>
                <a:gd name="T35" fmla="*/ 42 h 67"/>
                <a:gd name="T36" fmla="*/ 22 w 82"/>
                <a:gd name="T37" fmla="*/ 39 h 67"/>
                <a:gd name="T38" fmla="*/ 28 w 82"/>
                <a:gd name="T39" fmla="*/ 42 h 67"/>
                <a:gd name="T40" fmla="*/ 28 w 82"/>
                <a:gd name="T41" fmla="*/ 48 h 67"/>
                <a:gd name="T42" fmla="*/ 32 w 82"/>
                <a:gd name="T43" fmla="*/ 58 h 67"/>
                <a:gd name="T44" fmla="*/ 43 w 82"/>
                <a:gd name="T45" fmla="*/ 59 h 67"/>
                <a:gd name="T46" fmla="*/ 47 w 82"/>
                <a:gd name="T47" fmla="*/ 60 h 67"/>
                <a:gd name="T48" fmla="*/ 47 w 82"/>
                <a:gd name="T49" fmla="*/ 62 h 67"/>
                <a:gd name="T50" fmla="*/ 49 w 82"/>
                <a:gd name="T51" fmla="*/ 64 h 67"/>
                <a:gd name="T52" fmla="*/ 52 w 82"/>
                <a:gd name="T53" fmla="*/ 67 h 67"/>
                <a:gd name="T54" fmla="*/ 54 w 82"/>
                <a:gd name="T55" fmla="*/ 67 h 67"/>
                <a:gd name="T56" fmla="*/ 65 w 82"/>
                <a:gd name="T57" fmla="*/ 59 h 67"/>
                <a:gd name="T58" fmla="*/ 69 w 82"/>
                <a:gd name="T59" fmla="*/ 53 h 67"/>
                <a:gd name="T60" fmla="*/ 75 w 82"/>
                <a:gd name="T61" fmla="*/ 39 h 67"/>
                <a:gd name="T62" fmla="*/ 78 w 82"/>
                <a:gd name="T63" fmla="*/ 34 h 67"/>
                <a:gd name="T64" fmla="*/ 81 w 82"/>
                <a:gd name="T65" fmla="*/ 29 h 67"/>
                <a:gd name="T66" fmla="*/ 82 w 82"/>
                <a:gd name="T67" fmla="*/ 25 h 67"/>
                <a:gd name="T68" fmla="*/ 82 w 82"/>
                <a:gd name="T69" fmla="*/ 21 h 67"/>
                <a:gd name="T70" fmla="*/ 75 w 82"/>
                <a:gd name="T71" fmla="*/ 17 h 67"/>
                <a:gd name="T72" fmla="*/ 71 w 82"/>
                <a:gd name="T73" fmla="*/ 21 h 67"/>
                <a:gd name="T74" fmla="*/ 60 w 82"/>
                <a:gd name="T75" fmla="*/ 19 h 67"/>
                <a:gd name="T76" fmla="*/ 58 w 82"/>
                <a:gd name="T77" fmla="*/ 13 h 67"/>
                <a:gd name="T78" fmla="*/ 61 w 82"/>
                <a:gd name="T79" fmla="*/ 10 h 67"/>
                <a:gd name="T80" fmla="*/ 62 w 82"/>
                <a:gd name="T81" fmla="*/ 9 h 67"/>
                <a:gd name="T82" fmla="*/ 55 w 82"/>
                <a:gd name="T8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67">
                  <a:moveTo>
                    <a:pt x="56" y="6"/>
                  </a:move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4"/>
                  </a:lnTo>
                  <a:lnTo>
                    <a:pt x="43" y="6"/>
                  </a:lnTo>
                  <a:lnTo>
                    <a:pt x="39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3" y="16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8" y="29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10" y="48"/>
                  </a:lnTo>
                  <a:lnTo>
                    <a:pt x="13" y="47"/>
                  </a:lnTo>
                  <a:lnTo>
                    <a:pt x="14" y="46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28" y="47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30" y="55"/>
                  </a:lnTo>
                  <a:lnTo>
                    <a:pt x="32" y="58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5" y="59"/>
                  </a:lnTo>
                  <a:lnTo>
                    <a:pt x="67" y="56"/>
                  </a:lnTo>
                  <a:lnTo>
                    <a:pt x="68" y="52"/>
                  </a:lnTo>
                  <a:lnTo>
                    <a:pt x="69" y="53"/>
                  </a:lnTo>
                  <a:lnTo>
                    <a:pt x="69" y="47"/>
                  </a:lnTo>
                  <a:lnTo>
                    <a:pt x="73" y="42"/>
                  </a:lnTo>
                  <a:lnTo>
                    <a:pt x="75" y="39"/>
                  </a:lnTo>
                  <a:lnTo>
                    <a:pt x="78" y="36"/>
                  </a:lnTo>
                  <a:lnTo>
                    <a:pt x="77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80" y="32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71" y="21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58" y="9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654">
              <a:extLst>
                <a:ext uri="{FF2B5EF4-FFF2-40B4-BE49-F238E27FC236}">
                  <a16:creationId xmlns:a16="http://schemas.microsoft.com/office/drawing/2014/main" id="{A64A0B7E-6B23-881D-3EA7-6C503EDB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6" y="3683000"/>
              <a:ext cx="227013" cy="273050"/>
            </a:xfrm>
            <a:custGeom>
              <a:avLst/>
              <a:gdLst>
                <a:gd name="T0" fmla="*/ 67 w 143"/>
                <a:gd name="T1" fmla="*/ 165 h 172"/>
                <a:gd name="T2" fmla="*/ 67 w 143"/>
                <a:gd name="T3" fmla="*/ 157 h 172"/>
                <a:gd name="T4" fmla="*/ 70 w 143"/>
                <a:gd name="T5" fmla="*/ 147 h 172"/>
                <a:gd name="T6" fmla="*/ 62 w 143"/>
                <a:gd name="T7" fmla="*/ 140 h 172"/>
                <a:gd name="T8" fmla="*/ 72 w 143"/>
                <a:gd name="T9" fmla="*/ 122 h 172"/>
                <a:gd name="T10" fmla="*/ 79 w 143"/>
                <a:gd name="T11" fmla="*/ 113 h 172"/>
                <a:gd name="T12" fmla="*/ 84 w 143"/>
                <a:gd name="T13" fmla="*/ 106 h 172"/>
                <a:gd name="T14" fmla="*/ 87 w 143"/>
                <a:gd name="T15" fmla="*/ 99 h 172"/>
                <a:gd name="T16" fmla="*/ 96 w 143"/>
                <a:gd name="T17" fmla="*/ 93 h 172"/>
                <a:gd name="T18" fmla="*/ 96 w 143"/>
                <a:gd name="T19" fmla="*/ 101 h 172"/>
                <a:gd name="T20" fmla="*/ 98 w 143"/>
                <a:gd name="T21" fmla="*/ 108 h 172"/>
                <a:gd name="T22" fmla="*/ 107 w 143"/>
                <a:gd name="T23" fmla="*/ 109 h 172"/>
                <a:gd name="T24" fmla="*/ 118 w 143"/>
                <a:gd name="T25" fmla="*/ 104 h 172"/>
                <a:gd name="T26" fmla="*/ 122 w 143"/>
                <a:gd name="T27" fmla="*/ 99 h 172"/>
                <a:gd name="T28" fmla="*/ 119 w 143"/>
                <a:gd name="T29" fmla="*/ 86 h 172"/>
                <a:gd name="T30" fmla="*/ 122 w 143"/>
                <a:gd name="T31" fmla="*/ 80 h 172"/>
                <a:gd name="T32" fmla="*/ 132 w 143"/>
                <a:gd name="T33" fmla="*/ 80 h 172"/>
                <a:gd name="T34" fmla="*/ 143 w 143"/>
                <a:gd name="T35" fmla="*/ 74 h 172"/>
                <a:gd name="T36" fmla="*/ 133 w 143"/>
                <a:gd name="T37" fmla="*/ 61 h 172"/>
                <a:gd name="T38" fmla="*/ 118 w 143"/>
                <a:gd name="T39" fmla="*/ 53 h 172"/>
                <a:gd name="T40" fmla="*/ 111 w 143"/>
                <a:gd name="T41" fmla="*/ 46 h 172"/>
                <a:gd name="T42" fmla="*/ 104 w 143"/>
                <a:gd name="T43" fmla="*/ 48 h 172"/>
                <a:gd name="T44" fmla="*/ 94 w 143"/>
                <a:gd name="T45" fmla="*/ 40 h 172"/>
                <a:gd name="T46" fmla="*/ 87 w 143"/>
                <a:gd name="T47" fmla="*/ 39 h 172"/>
                <a:gd name="T48" fmla="*/ 78 w 143"/>
                <a:gd name="T49" fmla="*/ 28 h 172"/>
                <a:gd name="T50" fmla="*/ 59 w 143"/>
                <a:gd name="T51" fmla="*/ 11 h 172"/>
                <a:gd name="T52" fmla="*/ 53 w 143"/>
                <a:gd name="T53" fmla="*/ 1 h 172"/>
                <a:gd name="T54" fmla="*/ 45 w 143"/>
                <a:gd name="T55" fmla="*/ 4 h 172"/>
                <a:gd name="T56" fmla="*/ 39 w 143"/>
                <a:gd name="T57" fmla="*/ 1 h 172"/>
                <a:gd name="T58" fmla="*/ 35 w 143"/>
                <a:gd name="T59" fmla="*/ 7 h 172"/>
                <a:gd name="T60" fmla="*/ 38 w 143"/>
                <a:gd name="T61" fmla="*/ 10 h 172"/>
                <a:gd name="T62" fmla="*/ 45 w 143"/>
                <a:gd name="T63" fmla="*/ 21 h 172"/>
                <a:gd name="T64" fmla="*/ 42 w 143"/>
                <a:gd name="T65" fmla="*/ 28 h 172"/>
                <a:gd name="T66" fmla="*/ 39 w 143"/>
                <a:gd name="T67" fmla="*/ 28 h 172"/>
                <a:gd name="T68" fmla="*/ 36 w 143"/>
                <a:gd name="T69" fmla="*/ 22 h 172"/>
                <a:gd name="T70" fmla="*/ 29 w 143"/>
                <a:gd name="T71" fmla="*/ 24 h 172"/>
                <a:gd name="T72" fmla="*/ 15 w 143"/>
                <a:gd name="T73" fmla="*/ 39 h 172"/>
                <a:gd name="T74" fmla="*/ 12 w 143"/>
                <a:gd name="T75" fmla="*/ 55 h 172"/>
                <a:gd name="T76" fmla="*/ 0 w 143"/>
                <a:gd name="T77" fmla="*/ 63 h 172"/>
                <a:gd name="T78" fmla="*/ 1 w 143"/>
                <a:gd name="T79" fmla="*/ 73 h 172"/>
                <a:gd name="T80" fmla="*/ 5 w 143"/>
                <a:gd name="T81" fmla="*/ 85 h 172"/>
                <a:gd name="T82" fmla="*/ 8 w 143"/>
                <a:gd name="T83" fmla="*/ 94 h 172"/>
                <a:gd name="T84" fmla="*/ 5 w 143"/>
                <a:gd name="T85" fmla="*/ 100 h 172"/>
                <a:gd name="T86" fmla="*/ 1 w 143"/>
                <a:gd name="T87" fmla="*/ 101 h 172"/>
                <a:gd name="T88" fmla="*/ 1 w 143"/>
                <a:gd name="T89" fmla="*/ 111 h 172"/>
                <a:gd name="T90" fmla="*/ 5 w 143"/>
                <a:gd name="T91" fmla="*/ 114 h 172"/>
                <a:gd name="T92" fmla="*/ 12 w 143"/>
                <a:gd name="T93" fmla="*/ 113 h 172"/>
                <a:gd name="T94" fmla="*/ 20 w 143"/>
                <a:gd name="T95" fmla="*/ 117 h 172"/>
                <a:gd name="T96" fmla="*/ 8 w 143"/>
                <a:gd name="T97" fmla="*/ 113 h 172"/>
                <a:gd name="T98" fmla="*/ 12 w 143"/>
                <a:gd name="T99" fmla="*/ 119 h 172"/>
                <a:gd name="T100" fmla="*/ 16 w 143"/>
                <a:gd name="T101" fmla="*/ 119 h 172"/>
                <a:gd name="T102" fmla="*/ 20 w 143"/>
                <a:gd name="T103" fmla="*/ 124 h 172"/>
                <a:gd name="T104" fmla="*/ 26 w 143"/>
                <a:gd name="T105" fmla="*/ 131 h 172"/>
                <a:gd name="T106" fmla="*/ 31 w 143"/>
                <a:gd name="T107" fmla="*/ 130 h 172"/>
                <a:gd name="T108" fmla="*/ 35 w 143"/>
                <a:gd name="T109" fmla="*/ 134 h 172"/>
                <a:gd name="T110" fmla="*/ 40 w 143"/>
                <a:gd name="T111" fmla="*/ 141 h 172"/>
                <a:gd name="T112" fmla="*/ 46 w 143"/>
                <a:gd name="T113" fmla="*/ 145 h 172"/>
                <a:gd name="T114" fmla="*/ 52 w 143"/>
                <a:gd name="T115" fmla="*/ 153 h 172"/>
                <a:gd name="T116" fmla="*/ 54 w 143"/>
                <a:gd name="T117" fmla="*/ 161 h 172"/>
                <a:gd name="T118" fmla="*/ 58 w 143"/>
                <a:gd name="T119" fmla="*/ 166 h 172"/>
                <a:gd name="T120" fmla="*/ 68 w 143"/>
                <a:gd name="T1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72">
                  <a:moveTo>
                    <a:pt x="68" y="170"/>
                  </a:moveTo>
                  <a:lnTo>
                    <a:pt x="68" y="169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1"/>
                  </a:lnTo>
                  <a:lnTo>
                    <a:pt x="68" y="161"/>
                  </a:lnTo>
                  <a:lnTo>
                    <a:pt x="70" y="159"/>
                  </a:lnTo>
                  <a:lnTo>
                    <a:pt x="68" y="159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7" y="153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68" y="145"/>
                  </a:lnTo>
                  <a:lnTo>
                    <a:pt x="65" y="143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2" y="140"/>
                  </a:lnTo>
                  <a:lnTo>
                    <a:pt x="62" y="139"/>
                  </a:lnTo>
                  <a:lnTo>
                    <a:pt x="65" y="137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7" y="115"/>
                  </a:lnTo>
                  <a:lnTo>
                    <a:pt x="78" y="114"/>
                  </a:lnTo>
                  <a:lnTo>
                    <a:pt x="79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6" y="105"/>
                  </a:lnTo>
                  <a:lnTo>
                    <a:pt x="86" y="104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8" y="96"/>
                  </a:lnTo>
                  <a:lnTo>
                    <a:pt x="91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6" y="93"/>
                  </a:lnTo>
                  <a:lnTo>
                    <a:pt x="97" y="95"/>
                  </a:lnTo>
                  <a:lnTo>
                    <a:pt x="97" y="98"/>
                  </a:lnTo>
                  <a:lnTo>
                    <a:pt x="97" y="99"/>
                  </a:lnTo>
                  <a:lnTo>
                    <a:pt x="97" y="100"/>
                  </a:lnTo>
                  <a:lnTo>
                    <a:pt x="96" y="101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5"/>
                  </a:lnTo>
                  <a:lnTo>
                    <a:pt x="96" y="106"/>
                  </a:lnTo>
                  <a:lnTo>
                    <a:pt x="98" y="108"/>
                  </a:lnTo>
                  <a:lnTo>
                    <a:pt x="100" y="111"/>
                  </a:lnTo>
                  <a:lnTo>
                    <a:pt x="101" y="112"/>
                  </a:lnTo>
                  <a:lnTo>
                    <a:pt x="103" y="112"/>
                  </a:lnTo>
                  <a:lnTo>
                    <a:pt x="104" y="111"/>
                  </a:lnTo>
                  <a:lnTo>
                    <a:pt x="107" y="109"/>
                  </a:lnTo>
                  <a:lnTo>
                    <a:pt x="107" y="108"/>
                  </a:lnTo>
                  <a:lnTo>
                    <a:pt x="110" y="107"/>
                  </a:lnTo>
                  <a:lnTo>
                    <a:pt x="113" y="107"/>
                  </a:lnTo>
                  <a:lnTo>
                    <a:pt x="116" y="107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2" y="104"/>
                  </a:lnTo>
                  <a:lnTo>
                    <a:pt x="122" y="101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3" y="91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4" y="81"/>
                  </a:lnTo>
                  <a:lnTo>
                    <a:pt x="127" y="82"/>
                  </a:lnTo>
                  <a:lnTo>
                    <a:pt x="130" y="83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5"/>
                  </a:lnTo>
                  <a:lnTo>
                    <a:pt x="143" y="74"/>
                  </a:lnTo>
                  <a:lnTo>
                    <a:pt x="143" y="70"/>
                  </a:lnTo>
                  <a:lnTo>
                    <a:pt x="143" y="68"/>
                  </a:lnTo>
                  <a:lnTo>
                    <a:pt x="142" y="66"/>
                  </a:lnTo>
                  <a:lnTo>
                    <a:pt x="137" y="63"/>
                  </a:lnTo>
                  <a:lnTo>
                    <a:pt x="133" y="61"/>
                  </a:lnTo>
                  <a:lnTo>
                    <a:pt x="131" y="60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2" y="55"/>
                  </a:lnTo>
                  <a:lnTo>
                    <a:pt x="118" y="53"/>
                  </a:lnTo>
                  <a:lnTo>
                    <a:pt x="113" y="49"/>
                  </a:lnTo>
                  <a:lnTo>
                    <a:pt x="113" y="48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6"/>
                  </a:lnTo>
                  <a:lnTo>
                    <a:pt x="97" y="44"/>
                  </a:lnTo>
                  <a:lnTo>
                    <a:pt x="94" y="40"/>
                  </a:lnTo>
                  <a:lnTo>
                    <a:pt x="93" y="40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7" y="39"/>
                  </a:lnTo>
                  <a:lnTo>
                    <a:pt x="85" y="37"/>
                  </a:lnTo>
                  <a:lnTo>
                    <a:pt x="83" y="34"/>
                  </a:lnTo>
                  <a:lnTo>
                    <a:pt x="80" y="31"/>
                  </a:lnTo>
                  <a:lnTo>
                    <a:pt x="79" y="30"/>
                  </a:lnTo>
                  <a:lnTo>
                    <a:pt x="78" y="28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70" y="17"/>
                  </a:lnTo>
                  <a:lnTo>
                    <a:pt x="68" y="16"/>
                  </a:lnTo>
                  <a:lnTo>
                    <a:pt x="59" y="11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7" y="2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40" y="11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9" y="34"/>
                  </a:lnTo>
                  <a:lnTo>
                    <a:pt x="15" y="39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3" y="56"/>
                  </a:lnTo>
                  <a:lnTo>
                    <a:pt x="1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2" y="81"/>
                  </a:lnTo>
                  <a:lnTo>
                    <a:pt x="5" y="85"/>
                  </a:lnTo>
                  <a:lnTo>
                    <a:pt x="7" y="86"/>
                  </a:lnTo>
                  <a:lnTo>
                    <a:pt x="8" y="87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3" y="101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7" y="113"/>
                  </a:lnTo>
                  <a:lnTo>
                    <a:pt x="5" y="113"/>
                  </a:lnTo>
                  <a:lnTo>
                    <a:pt x="12" y="113"/>
                  </a:lnTo>
                  <a:lnTo>
                    <a:pt x="15" y="113"/>
                  </a:lnTo>
                  <a:lnTo>
                    <a:pt x="19" y="109"/>
                  </a:lnTo>
                  <a:lnTo>
                    <a:pt x="18" y="112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5"/>
                  </a:lnTo>
                  <a:lnTo>
                    <a:pt x="9" y="118"/>
                  </a:lnTo>
                  <a:lnTo>
                    <a:pt x="10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4" y="120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19" y="122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1" y="126"/>
                  </a:lnTo>
                  <a:lnTo>
                    <a:pt x="25" y="128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0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31" y="130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8"/>
                  </a:lnTo>
                  <a:lnTo>
                    <a:pt x="39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1" y="141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6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7" y="148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3" y="159"/>
                  </a:lnTo>
                  <a:lnTo>
                    <a:pt x="52" y="159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5" y="165"/>
                  </a:lnTo>
                  <a:lnTo>
                    <a:pt x="58" y="166"/>
                  </a:lnTo>
                  <a:lnTo>
                    <a:pt x="59" y="166"/>
                  </a:lnTo>
                  <a:lnTo>
                    <a:pt x="64" y="169"/>
                  </a:lnTo>
                  <a:lnTo>
                    <a:pt x="65" y="169"/>
                  </a:lnTo>
                  <a:lnTo>
                    <a:pt x="67" y="171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208">
              <a:extLst>
                <a:ext uri="{FF2B5EF4-FFF2-40B4-BE49-F238E27FC236}">
                  <a16:creationId xmlns:a16="http://schemas.microsoft.com/office/drawing/2014/main" id="{7A54DDD4-9E7F-BE02-8F9E-8CA5CA1B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4" y="804863"/>
              <a:ext cx="177800" cy="163513"/>
            </a:xfrm>
            <a:custGeom>
              <a:avLst/>
              <a:gdLst>
                <a:gd name="T0" fmla="*/ 80 w 112"/>
                <a:gd name="T1" fmla="*/ 2 h 103"/>
                <a:gd name="T2" fmla="*/ 68 w 112"/>
                <a:gd name="T3" fmla="*/ 6 h 103"/>
                <a:gd name="T4" fmla="*/ 63 w 112"/>
                <a:gd name="T5" fmla="*/ 6 h 103"/>
                <a:gd name="T6" fmla="*/ 59 w 112"/>
                <a:gd name="T7" fmla="*/ 6 h 103"/>
                <a:gd name="T8" fmla="*/ 54 w 112"/>
                <a:gd name="T9" fmla="*/ 1 h 103"/>
                <a:gd name="T10" fmla="*/ 34 w 112"/>
                <a:gd name="T11" fmla="*/ 13 h 103"/>
                <a:gd name="T12" fmla="*/ 29 w 112"/>
                <a:gd name="T13" fmla="*/ 19 h 103"/>
                <a:gd name="T14" fmla="*/ 29 w 112"/>
                <a:gd name="T15" fmla="*/ 14 h 103"/>
                <a:gd name="T16" fmla="*/ 26 w 112"/>
                <a:gd name="T17" fmla="*/ 15 h 103"/>
                <a:gd name="T18" fmla="*/ 21 w 112"/>
                <a:gd name="T19" fmla="*/ 19 h 103"/>
                <a:gd name="T20" fmla="*/ 20 w 112"/>
                <a:gd name="T21" fmla="*/ 28 h 103"/>
                <a:gd name="T22" fmla="*/ 17 w 112"/>
                <a:gd name="T23" fmla="*/ 27 h 103"/>
                <a:gd name="T24" fmla="*/ 10 w 112"/>
                <a:gd name="T25" fmla="*/ 18 h 103"/>
                <a:gd name="T26" fmla="*/ 6 w 112"/>
                <a:gd name="T27" fmla="*/ 19 h 103"/>
                <a:gd name="T28" fmla="*/ 4 w 112"/>
                <a:gd name="T29" fmla="*/ 22 h 103"/>
                <a:gd name="T30" fmla="*/ 11 w 112"/>
                <a:gd name="T31" fmla="*/ 35 h 103"/>
                <a:gd name="T32" fmla="*/ 10 w 112"/>
                <a:gd name="T33" fmla="*/ 40 h 103"/>
                <a:gd name="T34" fmla="*/ 8 w 112"/>
                <a:gd name="T35" fmla="*/ 45 h 103"/>
                <a:gd name="T36" fmla="*/ 4 w 112"/>
                <a:gd name="T37" fmla="*/ 45 h 103"/>
                <a:gd name="T38" fmla="*/ 1 w 112"/>
                <a:gd name="T39" fmla="*/ 47 h 103"/>
                <a:gd name="T40" fmla="*/ 6 w 112"/>
                <a:gd name="T41" fmla="*/ 54 h 103"/>
                <a:gd name="T42" fmla="*/ 16 w 112"/>
                <a:gd name="T43" fmla="*/ 64 h 103"/>
                <a:gd name="T44" fmla="*/ 28 w 112"/>
                <a:gd name="T45" fmla="*/ 70 h 103"/>
                <a:gd name="T46" fmla="*/ 23 w 112"/>
                <a:gd name="T47" fmla="*/ 79 h 103"/>
                <a:gd name="T48" fmla="*/ 19 w 112"/>
                <a:gd name="T49" fmla="*/ 78 h 103"/>
                <a:gd name="T50" fmla="*/ 13 w 112"/>
                <a:gd name="T51" fmla="*/ 89 h 103"/>
                <a:gd name="T52" fmla="*/ 10 w 112"/>
                <a:gd name="T53" fmla="*/ 95 h 103"/>
                <a:gd name="T54" fmla="*/ 11 w 112"/>
                <a:gd name="T55" fmla="*/ 100 h 103"/>
                <a:gd name="T56" fmla="*/ 28 w 112"/>
                <a:gd name="T57" fmla="*/ 91 h 103"/>
                <a:gd name="T58" fmla="*/ 29 w 112"/>
                <a:gd name="T59" fmla="*/ 84 h 103"/>
                <a:gd name="T60" fmla="*/ 33 w 112"/>
                <a:gd name="T61" fmla="*/ 72 h 103"/>
                <a:gd name="T62" fmla="*/ 37 w 112"/>
                <a:gd name="T63" fmla="*/ 61 h 103"/>
                <a:gd name="T64" fmla="*/ 42 w 112"/>
                <a:gd name="T65" fmla="*/ 58 h 103"/>
                <a:gd name="T66" fmla="*/ 46 w 112"/>
                <a:gd name="T67" fmla="*/ 58 h 103"/>
                <a:gd name="T68" fmla="*/ 49 w 112"/>
                <a:gd name="T69" fmla="*/ 57 h 103"/>
                <a:gd name="T70" fmla="*/ 50 w 112"/>
                <a:gd name="T71" fmla="*/ 58 h 103"/>
                <a:gd name="T72" fmla="*/ 54 w 112"/>
                <a:gd name="T73" fmla="*/ 57 h 103"/>
                <a:gd name="T74" fmla="*/ 59 w 112"/>
                <a:gd name="T75" fmla="*/ 54 h 103"/>
                <a:gd name="T76" fmla="*/ 67 w 112"/>
                <a:gd name="T77" fmla="*/ 59 h 103"/>
                <a:gd name="T78" fmla="*/ 67 w 112"/>
                <a:gd name="T79" fmla="*/ 52 h 103"/>
                <a:gd name="T80" fmla="*/ 76 w 112"/>
                <a:gd name="T81" fmla="*/ 47 h 103"/>
                <a:gd name="T82" fmla="*/ 85 w 112"/>
                <a:gd name="T83" fmla="*/ 40 h 103"/>
                <a:gd name="T84" fmla="*/ 89 w 112"/>
                <a:gd name="T85" fmla="*/ 39 h 103"/>
                <a:gd name="T86" fmla="*/ 94 w 112"/>
                <a:gd name="T87" fmla="*/ 33 h 103"/>
                <a:gd name="T88" fmla="*/ 95 w 112"/>
                <a:gd name="T89" fmla="*/ 30 h 103"/>
                <a:gd name="T90" fmla="*/ 98 w 112"/>
                <a:gd name="T91" fmla="*/ 26 h 103"/>
                <a:gd name="T92" fmla="*/ 100 w 112"/>
                <a:gd name="T93" fmla="*/ 22 h 103"/>
                <a:gd name="T94" fmla="*/ 102 w 112"/>
                <a:gd name="T95" fmla="*/ 27 h 103"/>
                <a:gd name="T96" fmla="*/ 106 w 112"/>
                <a:gd name="T97" fmla="*/ 26 h 103"/>
                <a:gd name="T98" fmla="*/ 112 w 112"/>
                <a:gd name="T99" fmla="*/ 26 h 103"/>
                <a:gd name="T100" fmla="*/ 104 w 112"/>
                <a:gd name="T101" fmla="*/ 19 h 103"/>
                <a:gd name="T102" fmla="*/ 95 w 112"/>
                <a:gd name="T103" fmla="*/ 15 h 103"/>
                <a:gd name="T104" fmla="*/ 87 w 112"/>
                <a:gd name="T105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03">
                  <a:moveTo>
                    <a:pt x="87" y="5"/>
                  </a:moveTo>
                  <a:lnTo>
                    <a:pt x="84" y="4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75" y="4"/>
                  </a:lnTo>
                  <a:lnTo>
                    <a:pt x="73" y="2"/>
                  </a:lnTo>
                  <a:lnTo>
                    <a:pt x="71" y="4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47" y="6"/>
                  </a:lnTo>
                  <a:lnTo>
                    <a:pt x="37" y="8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1" y="35"/>
                  </a:lnTo>
                  <a:lnTo>
                    <a:pt x="13" y="39"/>
                  </a:lnTo>
                  <a:lnTo>
                    <a:pt x="13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3" y="43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11" y="56"/>
                  </a:lnTo>
                  <a:lnTo>
                    <a:pt x="14" y="58"/>
                  </a:lnTo>
                  <a:lnTo>
                    <a:pt x="16" y="64"/>
                  </a:lnTo>
                  <a:lnTo>
                    <a:pt x="17" y="66"/>
                  </a:lnTo>
                  <a:lnTo>
                    <a:pt x="23" y="67"/>
                  </a:lnTo>
                  <a:lnTo>
                    <a:pt x="26" y="69"/>
                  </a:lnTo>
                  <a:lnTo>
                    <a:pt x="28" y="70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6" y="83"/>
                  </a:lnTo>
                  <a:lnTo>
                    <a:pt x="14" y="87"/>
                  </a:lnTo>
                  <a:lnTo>
                    <a:pt x="13" y="89"/>
                  </a:lnTo>
                  <a:lnTo>
                    <a:pt x="13" y="92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100"/>
                  </a:lnTo>
                  <a:lnTo>
                    <a:pt x="14" y="103"/>
                  </a:lnTo>
                  <a:lnTo>
                    <a:pt x="16" y="103"/>
                  </a:lnTo>
                  <a:lnTo>
                    <a:pt x="27" y="93"/>
                  </a:lnTo>
                  <a:lnTo>
                    <a:pt x="28" y="91"/>
                  </a:lnTo>
                  <a:lnTo>
                    <a:pt x="27" y="89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30" y="83"/>
                  </a:lnTo>
                  <a:lnTo>
                    <a:pt x="32" y="77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4" y="65"/>
                  </a:lnTo>
                  <a:lnTo>
                    <a:pt x="35" y="64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8"/>
                  </a:lnTo>
                  <a:lnTo>
                    <a:pt x="46" y="58"/>
                  </a:lnTo>
                  <a:lnTo>
                    <a:pt x="47" y="57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4" y="56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8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67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5" y="40"/>
                  </a:lnTo>
                  <a:lnTo>
                    <a:pt x="84" y="38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2" y="37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7" y="28"/>
                  </a:lnTo>
                  <a:lnTo>
                    <a:pt x="97" y="27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2" y="27"/>
                  </a:lnTo>
                  <a:lnTo>
                    <a:pt x="105" y="28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6"/>
                  </a:lnTo>
                  <a:lnTo>
                    <a:pt x="105" y="26"/>
                  </a:lnTo>
                  <a:lnTo>
                    <a:pt x="106" y="24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1" y="24"/>
                  </a:lnTo>
                  <a:lnTo>
                    <a:pt x="108" y="21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4" y="9"/>
                  </a:lnTo>
                  <a:lnTo>
                    <a:pt x="91" y="8"/>
                  </a:lnTo>
                  <a:lnTo>
                    <a:pt x="87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212">
              <a:extLst>
                <a:ext uri="{FF2B5EF4-FFF2-40B4-BE49-F238E27FC236}">
                  <a16:creationId xmlns:a16="http://schemas.microsoft.com/office/drawing/2014/main" id="{298AAE8E-47CB-83F7-9000-D4CA1106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711200"/>
              <a:ext cx="34925" cy="19050"/>
            </a:xfrm>
            <a:custGeom>
              <a:avLst/>
              <a:gdLst>
                <a:gd name="T0" fmla="*/ 4 w 22"/>
                <a:gd name="T1" fmla="*/ 12 h 12"/>
                <a:gd name="T2" fmla="*/ 5 w 22"/>
                <a:gd name="T3" fmla="*/ 12 h 12"/>
                <a:gd name="T4" fmla="*/ 7 w 22"/>
                <a:gd name="T5" fmla="*/ 11 h 12"/>
                <a:gd name="T6" fmla="*/ 7 w 22"/>
                <a:gd name="T7" fmla="*/ 9 h 12"/>
                <a:gd name="T8" fmla="*/ 9 w 22"/>
                <a:gd name="T9" fmla="*/ 9 h 12"/>
                <a:gd name="T10" fmla="*/ 10 w 22"/>
                <a:gd name="T11" fmla="*/ 9 h 12"/>
                <a:gd name="T12" fmla="*/ 13 w 22"/>
                <a:gd name="T13" fmla="*/ 12 h 12"/>
                <a:gd name="T14" fmla="*/ 15 w 22"/>
                <a:gd name="T15" fmla="*/ 12 h 12"/>
                <a:gd name="T16" fmla="*/ 17 w 22"/>
                <a:gd name="T17" fmla="*/ 9 h 12"/>
                <a:gd name="T18" fmla="*/ 18 w 22"/>
                <a:gd name="T19" fmla="*/ 9 h 12"/>
                <a:gd name="T20" fmla="*/ 19 w 22"/>
                <a:gd name="T21" fmla="*/ 11 h 12"/>
                <a:gd name="T22" fmla="*/ 20 w 22"/>
                <a:gd name="T23" fmla="*/ 11 h 12"/>
                <a:gd name="T24" fmla="*/ 20 w 22"/>
                <a:gd name="T25" fmla="*/ 9 h 12"/>
                <a:gd name="T26" fmla="*/ 22 w 22"/>
                <a:gd name="T27" fmla="*/ 7 h 12"/>
                <a:gd name="T28" fmla="*/ 22 w 22"/>
                <a:gd name="T29" fmla="*/ 6 h 12"/>
                <a:gd name="T30" fmla="*/ 19 w 22"/>
                <a:gd name="T31" fmla="*/ 2 h 12"/>
                <a:gd name="T32" fmla="*/ 18 w 22"/>
                <a:gd name="T33" fmla="*/ 1 h 12"/>
                <a:gd name="T34" fmla="*/ 16 w 22"/>
                <a:gd name="T35" fmla="*/ 1 h 12"/>
                <a:gd name="T36" fmla="*/ 12 w 22"/>
                <a:gd name="T37" fmla="*/ 2 h 12"/>
                <a:gd name="T38" fmla="*/ 7 w 22"/>
                <a:gd name="T39" fmla="*/ 0 h 12"/>
                <a:gd name="T40" fmla="*/ 4 w 22"/>
                <a:gd name="T41" fmla="*/ 0 h 12"/>
                <a:gd name="T42" fmla="*/ 3 w 22"/>
                <a:gd name="T43" fmla="*/ 0 h 12"/>
                <a:gd name="T44" fmla="*/ 2 w 22"/>
                <a:gd name="T45" fmla="*/ 1 h 12"/>
                <a:gd name="T46" fmla="*/ 0 w 22"/>
                <a:gd name="T47" fmla="*/ 2 h 12"/>
                <a:gd name="T48" fmla="*/ 0 w 22"/>
                <a:gd name="T49" fmla="*/ 3 h 12"/>
                <a:gd name="T50" fmla="*/ 0 w 22"/>
                <a:gd name="T51" fmla="*/ 5 h 12"/>
                <a:gd name="T52" fmla="*/ 3 w 22"/>
                <a:gd name="T53" fmla="*/ 11 h 12"/>
                <a:gd name="T54" fmla="*/ 4 w 22"/>
                <a:gd name="T5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2">
                  <a:moveTo>
                    <a:pt x="4" y="12"/>
                  </a:move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214">
              <a:extLst>
                <a:ext uri="{FF2B5EF4-FFF2-40B4-BE49-F238E27FC236}">
                  <a16:creationId xmlns:a16="http://schemas.microsoft.com/office/drawing/2014/main" id="{90A35966-1B22-2D02-8919-599BB6B29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6" y="700088"/>
              <a:ext cx="120650" cy="93663"/>
            </a:xfrm>
            <a:custGeom>
              <a:avLst/>
              <a:gdLst>
                <a:gd name="T0" fmla="*/ 2 w 76"/>
                <a:gd name="T1" fmla="*/ 25 h 59"/>
                <a:gd name="T2" fmla="*/ 14 w 76"/>
                <a:gd name="T3" fmla="*/ 29 h 59"/>
                <a:gd name="T4" fmla="*/ 22 w 76"/>
                <a:gd name="T5" fmla="*/ 28 h 59"/>
                <a:gd name="T6" fmla="*/ 26 w 76"/>
                <a:gd name="T7" fmla="*/ 31 h 59"/>
                <a:gd name="T8" fmla="*/ 30 w 76"/>
                <a:gd name="T9" fmla="*/ 36 h 59"/>
                <a:gd name="T10" fmla="*/ 31 w 76"/>
                <a:gd name="T11" fmla="*/ 42 h 59"/>
                <a:gd name="T12" fmla="*/ 32 w 76"/>
                <a:gd name="T13" fmla="*/ 48 h 59"/>
                <a:gd name="T14" fmla="*/ 34 w 76"/>
                <a:gd name="T15" fmla="*/ 52 h 59"/>
                <a:gd name="T16" fmla="*/ 32 w 76"/>
                <a:gd name="T17" fmla="*/ 54 h 59"/>
                <a:gd name="T18" fmla="*/ 34 w 76"/>
                <a:gd name="T19" fmla="*/ 58 h 59"/>
                <a:gd name="T20" fmla="*/ 44 w 76"/>
                <a:gd name="T21" fmla="*/ 58 h 59"/>
                <a:gd name="T22" fmla="*/ 48 w 76"/>
                <a:gd name="T23" fmla="*/ 54 h 59"/>
                <a:gd name="T24" fmla="*/ 52 w 76"/>
                <a:gd name="T25" fmla="*/ 41 h 59"/>
                <a:gd name="T26" fmla="*/ 56 w 76"/>
                <a:gd name="T27" fmla="*/ 39 h 59"/>
                <a:gd name="T28" fmla="*/ 58 w 76"/>
                <a:gd name="T29" fmla="*/ 39 h 59"/>
                <a:gd name="T30" fmla="*/ 58 w 76"/>
                <a:gd name="T31" fmla="*/ 41 h 59"/>
                <a:gd name="T32" fmla="*/ 56 w 76"/>
                <a:gd name="T33" fmla="*/ 44 h 59"/>
                <a:gd name="T34" fmla="*/ 58 w 76"/>
                <a:gd name="T35" fmla="*/ 46 h 59"/>
                <a:gd name="T36" fmla="*/ 61 w 76"/>
                <a:gd name="T37" fmla="*/ 46 h 59"/>
                <a:gd name="T38" fmla="*/ 64 w 76"/>
                <a:gd name="T39" fmla="*/ 44 h 59"/>
                <a:gd name="T40" fmla="*/ 64 w 76"/>
                <a:gd name="T41" fmla="*/ 41 h 59"/>
                <a:gd name="T42" fmla="*/ 63 w 76"/>
                <a:gd name="T43" fmla="*/ 40 h 59"/>
                <a:gd name="T44" fmla="*/ 63 w 76"/>
                <a:gd name="T45" fmla="*/ 38 h 59"/>
                <a:gd name="T46" fmla="*/ 65 w 76"/>
                <a:gd name="T47" fmla="*/ 38 h 59"/>
                <a:gd name="T48" fmla="*/ 67 w 76"/>
                <a:gd name="T49" fmla="*/ 38 h 59"/>
                <a:gd name="T50" fmla="*/ 69 w 76"/>
                <a:gd name="T51" fmla="*/ 36 h 59"/>
                <a:gd name="T52" fmla="*/ 70 w 76"/>
                <a:gd name="T53" fmla="*/ 35 h 59"/>
                <a:gd name="T54" fmla="*/ 73 w 76"/>
                <a:gd name="T55" fmla="*/ 39 h 59"/>
                <a:gd name="T56" fmla="*/ 76 w 76"/>
                <a:gd name="T57" fmla="*/ 36 h 59"/>
                <a:gd name="T58" fmla="*/ 76 w 76"/>
                <a:gd name="T59" fmla="*/ 33 h 59"/>
                <a:gd name="T60" fmla="*/ 73 w 76"/>
                <a:gd name="T61" fmla="*/ 32 h 59"/>
                <a:gd name="T62" fmla="*/ 73 w 76"/>
                <a:gd name="T63" fmla="*/ 29 h 59"/>
                <a:gd name="T64" fmla="*/ 72 w 76"/>
                <a:gd name="T65" fmla="*/ 28 h 59"/>
                <a:gd name="T66" fmla="*/ 71 w 76"/>
                <a:gd name="T67" fmla="*/ 26 h 59"/>
                <a:gd name="T68" fmla="*/ 69 w 76"/>
                <a:gd name="T69" fmla="*/ 23 h 59"/>
                <a:gd name="T70" fmla="*/ 69 w 76"/>
                <a:gd name="T71" fmla="*/ 20 h 59"/>
                <a:gd name="T72" fmla="*/ 67 w 76"/>
                <a:gd name="T73" fmla="*/ 16 h 59"/>
                <a:gd name="T74" fmla="*/ 52 w 76"/>
                <a:gd name="T75" fmla="*/ 13 h 59"/>
                <a:gd name="T76" fmla="*/ 51 w 76"/>
                <a:gd name="T77" fmla="*/ 10 h 59"/>
                <a:gd name="T78" fmla="*/ 51 w 76"/>
                <a:gd name="T79" fmla="*/ 3 h 59"/>
                <a:gd name="T80" fmla="*/ 47 w 76"/>
                <a:gd name="T81" fmla="*/ 1 h 59"/>
                <a:gd name="T82" fmla="*/ 43 w 76"/>
                <a:gd name="T83" fmla="*/ 0 h 59"/>
                <a:gd name="T84" fmla="*/ 40 w 76"/>
                <a:gd name="T85" fmla="*/ 2 h 59"/>
                <a:gd name="T86" fmla="*/ 40 w 76"/>
                <a:gd name="T87" fmla="*/ 5 h 59"/>
                <a:gd name="T88" fmla="*/ 39 w 76"/>
                <a:gd name="T89" fmla="*/ 8 h 59"/>
                <a:gd name="T90" fmla="*/ 37 w 76"/>
                <a:gd name="T91" fmla="*/ 9 h 59"/>
                <a:gd name="T92" fmla="*/ 34 w 76"/>
                <a:gd name="T93" fmla="*/ 12 h 59"/>
                <a:gd name="T94" fmla="*/ 33 w 76"/>
                <a:gd name="T95" fmla="*/ 16 h 59"/>
                <a:gd name="T96" fmla="*/ 31 w 76"/>
                <a:gd name="T97" fmla="*/ 16 h 59"/>
                <a:gd name="T98" fmla="*/ 32 w 76"/>
                <a:gd name="T99" fmla="*/ 19 h 59"/>
                <a:gd name="T100" fmla="*/ 5 w 76"/>
                <a:gd name="T101" fmla="*/ 20 h 59"/>
                <a:gd name="T102" fmla="*/ 0 w 76"/>
                <a:gd name="T103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59">
                  <a:moveTo>
                    <a:pt x="0" y="23"/>
                  </a:moveTo>
                  <a:lnTo>
                    <a:pt x="2" y="25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9"/>
                  </a:lnTo>
                  <a:lnTo>
                    <a:pt x="26" y="31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1" y="39"/>
                  </a:lnTo>
                  <a:lnTo>
                    <a:pt x="31" y="42"/>
                  </a:lnTo>
                  <a:lnTo>
                    <a:pt x="31" y="45"/>
                  </a:lnTo>
                  <a:lnTo>
                    <a:pt x="32" y="48"/>
                  </a:lnTo>
                  <a:lnTo>
                    <a:pt x="33" y="51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8"/>
                  </a:lnTo>
                  <a:lnTo>
                    <a:pt x="39" y="59"/>
                  </a:lnTo>
                  <a:lnTo>
                    <a:pt x="44" y="58"/>
                  </a:lnTo>
                  <a:lnTo>
                    <a:pt x="47" y="57"/>
                  </a:lnTo>
                  <a:lnTo>
                    <a:pt x="48" y="54"/>
                  </a:lnTo>
                  <a:lnTo>
                    <a:pt x="51" y="46"/>
                  </a:lnTo>
                  <a:lnTo>
                    <a:pt x="52" y="41"/>
                  </a:lnTo>
                  <a:lnTo>
                    <a:pt x="53" y="40"/>
                  </a:lnTo>
                  <a:lnTo>
                    <a:pt x="56" y="39"/>
                  </a:lnTo>
                  <a:lnTo>
                    <a:pt x="57" y="38"/>
                  </a:lnTo>
                  <a:lnTo>
                    <a:pt x="58" y="39"/>
                  </a:lnTo>
                  <a:lnTo>
                    <a:pt x="59" y="40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7" y="16"/>
                  </a:lnTo>
                  <a:lnTo>
                    <a:pt x="59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5" y="10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11" y="21"/>
                  </a:lnTo>
                  <a:lnTo>
                    <a:pt x="5" y="20"/>
                  </a:lnTo>
                  <a:lnTo>
                    <a:pt x="1" y="21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268">
              <a:extLst>
                <a:ext uri="{FF2B5EF4-FFF2-40B4-BE49-F238E27FC236}">
                  <a16:creationId xmlns:a16="http://schemas.microsoft.com/office/drawing/2014/main" id="{0CE741F3-5449-8B19-A757-8369367B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1092200"/>
              <a:ext cx="87313" cy="242888"/>
            </a:xfrm>
            <a:custGeom>
              <a:avLst/>
              <a:gdLst>
                <a:gd name="T0" fmla="*/ 55 w 55"/>
                <a:gd name="T1" fmla="*/ 5 h 153"/>
                <a:gd name="T2" fmla="*/ 54 w 55"/>
                <a:gd name="T3" fmla="*/ 2 h 153"/>
                <a:gd name="T4" fmla="*/ 54 w 55"/>
                <a:gd name="T5" fmla="*/ 0 h 153"/>
                <a:gd name="T6" fmla="*/ 52 w 55"/>
                <a:gd name="T7" fmla="*/ 1 h 153"/>
                <a:gd name="T8" fmla="*/ 51 w 55"/>
                <a:gd name="T9" fmla="*/ 1 h 153"/>
                <a:gd name="T10" fmla="*/ 49 w 55"/>
                <a:gd name="T11" fmla="*/ 0 h 153"/>
                <a:gd name="T12" fmla="*/ 48 w 55"/>
                <a:gd name="T13" fmla="*/ 1 h 153"/>
                <a:gd name="T14" fmla="*/ 44 w 55"/>
                <a:gd name="T15" fmla="*/ 7 h 153"/>
                <a:gd name="T16" fmla="*/ 43 w 55"/>
                <a:gd name="T17" fmla="*/ 16 h 153"/>
                <a:gd name="T18" fmla="*/ 42 w 55"/>
                <a:gd name="T19" fmla="*/ 19 h 153"/>
                <a:gd name="T20" fmla="*/ 39 w 55"/>
                <a:gd name="T21" fmla="*/ 21 h 153"/>
                <a:gd name="T22" fmla="*/ 37 w 55"/>
                <a:gd name="T23" fmla="*/ 33 h 153"/>
                <a:gd name="T24" fmla="*/ 30 w 55"/>
                <a:gd name="T25" fmla="*/ 48 h 153"/>
                <a:gd name="T26" fmla="*/ 25 w 55"/>
                <a:gd name="T27" fmla="*/ 62 h 153"/>
                <a:gd name="T28" fmla="*/ 22 w 55"/>
                <a:gd name="T29" fmla="*/ 65 h 153"/>
                <a:gd name="T30" fmla="*/ 19 w 55"/>
                <a:gd name="T31" fmla="*/ 65 h 153"/>
                <a:gd name="T32" fmla="*/ 5 w 55"/>
                <a:gd name="T33" fmla="*/ 98 h 153"/>
                <a:gd name="T34" fmla="*/ 4 w 55"/>
                <a:gd name="T35" fmla="*/ 101 h 153"/>
                <a:gd name="T36" fmla="*/ 0 w 55"/>
                <a:gd name="T37" fmla="*/ 110 h 153"/>
                <a:gd name="T38" fmla="*/ 0 w 55"/>
                <a:gd name="T39" fmla="*/ 123 h 153"/>
                <a:gd name="T40" fmla="*/ 2 w 55"/>
                <a:gd name="T41" fmla="*/ 126 h 153"/>
                <a:gd name="T42" fmla="*/ 2 w 55"/>
                <a:gd name="T43" fmla="*/ 131 h 153"/>
                <a:gd name="T44" fmla="*/ 2 w 55"/>
                <a:gd name="T45" fmla="*/ 140 h 153"/>
                <a:gd name="T46" fmla="*/ 2 w 55"/>
                <a:gd name="T47" fmla="*/ 147 h 153"/>
                <a:gd name="T48" fmla="*/ 2 w 55"/>
                <a:gd name="T49" fmla="*/ 151 h 153"/>
                <a:gd name="T50" fmla="*/ 3 w 55"/>
                <a:gd name="T51" fmla="*/ 153 h 153"/>
                <a:gd name="T52" fmla="*/ 6 w 55"/>
                <a:gd name="T53" fmla="*/ 152 h 153"/>
                <a:gd name="T54" fmla="*/ 12 w 55"/>
                <a:gd name="T55" fmla="*/ 143 h 153"/>
                <a:gd name="T56" fmla="*/ 12 w 55"/>
                <a:gd name="T57" fmla="*/ 139 h 153"/>
                <a:gd name="T58" fmla="*/ 13 w 55"/>
                <a:gd name="T59" fmla="*/ 136 h 153"/>
                <a:gd name="T60" fmla="*/ 13 w 55"/>
                <a:gd name="T61" fmla="*/ 131 h 153"/>
                <a:gd name="T62" fmla="*/ 16 w 55"/>
                <a:gd name="T63" fmla="*/ 126 h 153"/>
                <a:gd name="T64" fmla="*/ 17 w 55"/>
                <a:gd name="T65" fmla="*/ 121 h 153"/>
                <a:gd name="T66" fmla="*/ 18 w 55"/>
                <a:gd name="T67" fmla="*/ 119 h 153"/>
                <a:gd name="T68" fmla="*/ 18 w 55"/>
                <a:gd name="T69" fmla="*/ 116 h 153"/>
                <a:gd name="T70" fmla="*/ 19 w 55"/>
                <a:gd name="T71" fmla="*/ 113 h 153"/>
                <a:gd name="T72" fmla="*/ 19 w 55"/>
                <a:gd name="T73" fmla="*/ 111 h 153"/>
                <a:gd name="T74" fmla="*/ 19 w 55"/>
                <a:gd name="T75" fmla="*/ 107 h 153"/>
                <a:gd name="T76" fmla="*/ 21 w 55"/>
                <a:gd name="T77" fmla="*/ 106 h 153"/>
                <a:gd name="T78" fmla="*/ 22 w 55"/>
                <a:gd name="T79" fmla="*/ 104 h 153"/>
                <a:gd name="T80" fmla="*/ 22 w 55"/>
                <a:gd name="T81" fmla="*/ 99 h 153"/>
                <a:gd name="T82" fmla="*/ 28 w 55"/>
                <a:gd name="T83" fmla="*/ 82 h 153"/>
                <a:gd name="T84" fmla="*/ 28 w 55"/>
                <a:gd name="T85" fmla="*/ 79 h 153"/>
                <a:gd name="T86" fmla="*/ 29 w 55"/>
                <a:gd name="T87" fmla="*/ 75 h 153"/>
                <a:gd name="T88" fmla="*/ 32 w 55"/>
                <a:gd name="T89" fmla="*/ 72 h 153"/>
                <a:gd name="T90" fmla="*/ 34 w 55"/>
                <a:gd name="T91" fmla="*/ 69 h 153"/>
                <a:gd name="T92" fmla="*/ 36 w 55"/>
                <a:gd name="T93" fmla="*/ 61 h 153"/>
                <a:gd name="T94" fmla="*/ 37 w 55"/>
                <a:gd name="T95" fmla="*/ 58 h 153"/>
                <a:gd name="T96" fmla="*/ 36 w 55"/>
                <a:gd name="T97" fmla="*/ 53 h 153"/>
                <a:gd name="T98" fmla="*/ 39 w 55"/>
                <a:gd name="T99" fmla="*/ 47 h 153"/>
                <a:gd name="T100" fmla="*/ 39 w 55"/>
                <a:gd name="T101" fmla="*/ 45 h 153"/>
                <a:gd name="T102" fmla="*/ 38 w 55"/>
                <a:gd name="T103" fmla="*/ 42 h 153"/>
                <a:gd name="T104" fmla="*/ 42 w 55"/>
                <a:gd name="T105" fmla="*/ 41 h 153"/>
                <a:gd name="T106" fmla="*/ 44 w 55"/>
                <a:gd name="T107" fmla="*/ 36 h 153"/>
                <a:gd name="T108" fmla="*/ 48 w 55"/>
                <a:gd name="T109" fmla="*/ 28 h 153"/>
                <a:gd name="T110" fmla="*/ 48 w 55"/>
                <a:gd name="T111" fmla="*/ 25 h 153"/>
                <a:gd name="T112" fmla="*/ 49 w 55"/>
                <a:gd name="T113" fmla="*/ 22 h 153"/>
                <a:gd name="T114" fmla="*/ 50 w 55"/>
                <a:gd name="T115" fmla="*/ 18 h 153"/>
                <a:gd name="T116" fmla="*/ 48 w 55"/>
                <a:gd name="T117" fmla="*/ 10 h 153"/>
                <a:gd name="T118" fmla="*/ 52 w 55"/>
                <a:gd name="T119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" h="153">
                  <a:moveTo>
                    <a:pt x="52" y="6"/>
                  </a:move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7" y="33"/>
                  </a:lnTo>
                  <a:lnTo>
                    <a:pt x="35" y="40"/>
                  </a:lnTo>
                  <a:lnTo>
                    <a:pt x="30" y="48"/>
                  </a:lnTo>
                  <a:lnTo>
                    <a:pt x="26" y="56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8" y="66"/>
                  </a:lnTo>
                  <a:lnTo>
                    <a:pt x="5" y="98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3" y="105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2" y="131"/>
                  </a:lnTo>
                  <a:lnTo>
                    <a:pt x="2" y="137"/>
                  </a:lnTo>
                  <a:lnTo>
                    <a:pt x="2" y="140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2"/>
                  </a:lnTo>
                  <a:lnTo>
                    <a:pt x="3" y="153"/>
                  </a:lnTo>
                  <a:lnTo>
                    <a:pt x="5" y="153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12" y="143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7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6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9" y="111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2" y="99"/>
                  </a:lnTo>
                  <a:lnTo>
                    <a:pt x="23" y="97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5" y="62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6" y="53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39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50" y="18"/>
                  </a:lnTo>
                  <a:lnTo>
                    <a:pt x="50" y="15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288">
              <a:extLst>
                <a:ext uri="{FF2B5EF4-FFF2-40B4-BE49-F238E27FC236}">
                  <a16:creationId xmlns:a16="http://schemas.microsoft.com/office/drawing/2014/main" id="{D758C73F-D8E1-889D-10DC-5451DEBB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419100"/>
              <a:ext cx="65088" cy="69850"/>
            </a:xfrm>
            <a:custGeom>
              <a:avLst/>
              <a:gdLst>
                <a:gd name="T0" fmla="*/ 3 w 41"/>
                <a:gd name="T1" fmla="*/ 10 h 44"/>
                <a:gd name="T2" fmla="*/ 0 w 41"/>
                <a:gd name="T3" fmla="*/ 18 h 44"/>
                <a:gd name="T4" fmla="*/ 15 w 41"/>
                <a:gd name="T5" fmla="*/ 23 h 44"/>
                <a:gd name="T6" fmla="*/ 5 w 41"/>
                <a:gd name="T7" fmla="*/ 24 h 44"/>
                <a:gd name="T8" fmla="*/ 0 w 41"/>
                <a:gd name="T9" fmla="*/ 27 h 44"/>
                <a:gd name="T10" fmla="*/ 4 w 41"/>
                <a:gd name="T11" fmla="*/ 29 h 44"/>
                <a:gd name="T12" fmla="*/ 5 w 41"/>
                <a:gd name="T13" fmla="*/ 31 h 44"/>
                <a:gd name="T14" fmla="*/ 4 w 41"/>
                <a:gd name="T15" fmla="*/ 35 h 44"/>
                <a:gd name="T16" fmla="*/ 4 w 41"/>
                <a:gd name="T17" fmla="*/ 39 h 44"/>
                <a:gd name="T18" fmla="*/ 4 w 41"/>
                <a:gd name="T19" fmla="*/ 44 h 44"/>
                <a:gd name="T20" fmla="*/ 9 w 41"/>
                <a:gd name="T21" fmla="*/ 42 h 44"/>
                <a:gd name="T22" fmla="*/ 13 w 41"/>
                <a:gd name="T23" fmla="*/ 37 h 44"/>
                <a:gd name="T24" fmla="*/ 13 w 41"/>
                <a:gd name="T25" fmla="*/ 40 h 44"/>
                <a:gd name="T26" fmla="*/ 13 w 41"/>
                <a:gd name="T27" fmla="*/ 43 h 44"/>
                <a:gd name="T28" fmla="*/ 15 w 41"/>
                <a:gd name="T29" fmla="*/ 42 h 44"/>
                <a:gd name="T30" fmla="*/ 16 w 41"/>
                <a:gd name="T31" fmla="*/ 43 h 44"/>
                <a:gd name="T32" fmla="*/ 19 w 41"/>
                <a:gd name="T33" fmla="*/ 39 h 44"/>
                <a:gd name="T34" fmla="*/ 20 w 41"/>
                <a:gd name="T35" fmla="*/ 44 h 44"/>
                <a:gd name="T36" fmla="*/ 23 w 41"/>
                <a:gd name="T37" fmla="*/ 42 h 44"/>
                <a:gd name="T38" fmla="*/ 24 w 41"/>
                <a:gd name="T39" fmla="*/ 42 h 44"/>
                <a:gd name="T40" fmla="*/ 25 w 41"/>
                <a:gd name="T41" fmla="*/ 39 h 44"/>
                <a:gd name="T42" fmla="*/ 24 w 41"/>
                <a:gd name="T43" fmla="*/ 37 h 44"/>
                <a:gd name="T44" fmla="*/ 30 w 41"/>
                <a:gd name="T45" fmla="*/ 31 h 44"/>
                <a:gd name="T46" fmla="*/ 31 w 41"/>
                <a:gd name="T47" fmla="*/ 23 h 44"/>
                <a:gd name="T48" fmla="*/ 32 w 41"/>
                <a:gd name="T49" fmla="*/ 21 h 44"/>
                <a:gd name="T50" fmla="*/ 31 w 41"/>
                <a:gd name="T51" fmla="*/ 18 h 44"/>
                <a:gd name="T52" fmla="*/ 31 w 41"/>
                <a:gd name="T53" fmla="*/ 16 h 44"/>
                <a:gd name="T54" fmla="*/ 32 w 41"/>
                <a:gd name="T55" fmla="*/ 14 h 44"/>
                <a:gd name="T56" fmla="*/ 35 w 41"/>
                <a:gd name="T57" fmla="*/ 11 h 44"/>
                <a:gd name="T58" fmla="*/ 36 w 41"/>
                <a:gd name="T59" fmla="*/ 8 h 44"/>
                <a:gd name="T60" fmla="*/ 39 w 41"/>
                <a:gd name="T61" fmla="*/ 5 h 44"/>
                <a:gd name="T62" fmla="*/ 41 w 41"/>
                <a:gd name="T63" fmla="*/ 1 h 44"/>
                <a:gd name="T64" fmla="*/ 36 w 41"/>
                <a:gd name="T65" fmla="*/ 2 h 44"/>
                <a:gd name="T66" fmla="*/ 32 w 41"/>
                <a:gd name="T67" fmla="*/ 7 h 44"/>
                <a:gd name="T68" fmla="*/ 16 w 41"/>
                <a:gd name="T69" fmla="*/ 11 h 44"/>
                <a:gd name="T70" fmla="*/ 12 w 41"/>
                <a:gd name="T71" fmla="*/ 15 h 44"/>
                <a:gd name="T72" fmla="*/ 3 w 41"/>
                <a:gd name="T73" fmla="*/ 15 h 44"/>
                <a:gd name="T74" fmla="*/ 5 w 41"/>
                <a:gd name="T75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4">
                  <a:moveTo>
                    <a:pt x="5" y="10"/>
                  </a:move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5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9" y="42"/>
                  </a:lnTo>
                  <a:lnTo>
                    <a:pt x="10" y="41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192">
              <a:extLst>
                <a:ext uri="{FF2B5EF4-FFF2-40B4-BE49-F238E27FC236}">
                  <a16:creationId xmlns:a16="http://schemas.microsoft.com/office/drawing/2014/main" id="{4D1109AE-FBBC-CDD7-7594-DCA536EE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9" y="1655763"/>
              <a:ext cx="76200" cy="95250"/>
            </a:xfrm>
            <a:custGeom>
              <a:avLst/>
              <a:gdLst>
                <a:gd name="T0" fmla="*/ 48 w 48"/>
                <a:gd name="T1" fmla="*/ 45 h 60"/>
                <a:gd name="T2" fmla="*/ 41 w 48"/>
                <a:gd name="T3" fmla="*/ 37 h 60"/>
                <a:gd name="T4" fmla="*/ 35 w 48"/>
                <a:gd name="T5" fmla="*/ 32 h 60"/>
                <a:gd name="T6" fmla="*/ 38 w 48"/>
                <a:gd name="T7" fmla="*/ 24 h 60"/>
                <a:gd name="T8" fmla="*/ 39 w 48"/>
                <a:gd name="T9" fmla="*/ 13 h 60"/>
                <a:gd name="T10" fmla="*/ 22 w 48"/>
                <a:gd name="T11" fmla="*/ 13 h 60"/>
                <a:gd name="T12" fmla="*/ 20 w 48"/>
                <a:gd name="T13" fmla="*/ 5 h 60"/>
                <a:gd name="T14" fmla="*/ 22 w 48"/>
                <a:gd name="T15" fmla="*/ 0 h 60"/>
                <a:gd name="T16" fmla="*/ 9 w 48"/>
                <a:gd name="T17" fmla="*/ 5 h 60"/>
                <a:gd name="T18" fmla="*/ 13 w 48"/>
                <a:gd name="T19" fmla="*/ 6 h 60"/>
                <a:gd name="T20" fmla="*/ 11 w 48"/>
                <a:gd name="T21" fmla="*/ 11 h 60"/>
                <a:gd name="T22" fmla="*/ 12 w 48"/>
                <a:gd name="T23" fmla="*/ 17 h 60"/>
                <a:gd name="T24" fmla="*/ 18 w 48"/>
                <a:gd name="T25" fmla="*/ 12 h 60"/>
                <a:gd name="T26" fmla="*/ 20 w 48"/>
                <a:gd name="T27" fmla="*/ 12 h 60"/>
                <a:gd name="T28" fmla="*/ 24 w 48"/>
                <a:gd name="T29" fmla="*/ 16 h 60"/>
                <a:gd name="T30" fmla="*/ 28 w 48"/>
                <a:gd name="T31" fmla="*/ 18 h 60"/>
                <a:gd name="T32" fmla="*/ 31 w 48"/>
                <a:gd name="T33" fmla="*/ 16 h 60"/>
                <a:gd name="T34" fmla="*/ 29 w 48"/>
                <a:gd name="T35" fmla="*/ 19 h 60"/>
                <a:gd name="T36" fmla="*/ 29 w 48"/>
                <a:gd name="T37" fmla="*/ 24 h 60"/>
                <a:gd name="T38" fmla="*/ 24 w 48"/>
                <a:gd name="T39" fmla="*/ 25 h 60"/>
                <a:gd name="T40" fmla="*/ 20 w 48"/>
                <a:gd name="T41" fmla="*/ 18 h 60"/>
                <a:gd name="T42" fmla="*/ 20 w 48"/>
                <a:gd name="T43" fmla="*/ 19 h 60"/>
                <a:gd name="T44" fmla="*/ 18 w 48"/>
                <a:gd name="T45" fmla="*/ 23 h 60"/>
                <a:gd name="T46" fmla="*/ 18 w 48"/>
                <a:gd name="T47" fmla="*/ 18 h 60"/>
                <a:gd name="T48" fmla="*/ 16 w 48"/>
                <a:gd name="T49" fmla="*/ 16 h 60"/>
                <a:gd name="T50" fmla="*/ 14 w 48"/>
                <a:gd name="T51" fmla="*/ 23 h 60"/>
                <a:gd name="T52" fmla="*/ 12 w 48"/>
                <a:gd name="T53" fmla="*/ 19 h 60"/>
                <a:gd name="T54" fmla="*/ 5 w 48"/>
                <a:gd name="T55" fmla="*/ 19 h 60"/>
                <a:gd name="T56" fmla="*/ 5 w 48"/>
                <a:gd name="T57" fmla="*/ 23 h 60"/>
                <a:gd name="T58" fmla="*/ 9 w 48"/>
                <a:gd name="T59" fmla="*/ 23 h 60"/>
                <a:gd name="T60" fmla="*/ 9 w 48"/>
                <a:gd name="T61" fmla="*/ 26 h 60"/>
                <a:gd name="T62" fmla="*/ 9 w 48"/>
                <a:gd name="T63" fmla="*/ 29 h 60"/>
                <a:gd name="T64" fmla="*/ 3 w 48"/>
                <a:gd name="T65" fmla="*/ 34 h 60"/>
                <a:gd name="T66" fmla="*/ 9 w 48"/>
                <a:gd name="T67" fmla="*/ 35 h 60"/>
                <a:gd name="T68" fmla="*/ 9 w 48"/>
                <a:gd name="T69" fmla="*/ 39 h 60"/>
                <a:gd name="T70" fmla="*/ 8 w 48"/>
                <a:gd name="T71" fmla="*/ 41 h 60"/>
                <a:gd name="T72" fmla="*/ 1 w 48"/>
                <a:gd name="T73" fmla="*/ 43 h 60"/>
                <a:gd name="T74" fmla="*/ 2 w 48"/>
                <a:gd name="T75" fmla="*/ 51 h 60"/>
                <a:gd name="T76" fmla="*/ 7 w 48"/>
                <a:gd name="T77" fmla="*/ 52 h 60"/>
                <a:gd name="T78" fmla="*/ 9 w 48"/>
                <a:gd name="T79" fmla="*/ 55 h 60"/>
                <a:gd name="T80" fmla="*/ 13 w 48"/>
                <a:gd name="T81" fmla="*/ 55 h 60"/>
                <a:gd name="T82" fmla="*/ 16 w 48"/>
                <a:gd name="T83" fmla="*/ 52 h 60"/>
                <a:gd name="T84" fmla="*/ 18 w 48"/>
                <a:gd name="T85" fmla="*/ 58 h 60"/>
                <a:gd name="T86" fmla="*/ 24 w 48"/>
                <a:gd name="T87" fmla="*/ 57 h 60"/>
                <a:gd name="T88" fmla="*/ 19 w 48"/>
                <a:gd name="T89" fmla="*/ 56 h 60"/>
                <a:gd name="T90" fmla="*/ 21 w 48"/>
                <a:gd name="T91" fmla="*/ 52 h 60"/>
                <a:gd name="T92" fmla="*/ 29 w 48"/>
                <a:gd name="T93" fmla="*/ 45 h 60"/>
                <a:gd name="T94" fmla="*/ 38 w 48"/>
                <a:gd name="T95" fmla="*/ 45 h 60"/>
                <a:gd name="T96" fmla="*/ 42 w 48"/>
                <a:gd name="T97" fmla="*/ 45 h 60"/>
                <a:gd name="T98" fmla="*/ 40 w 48"/>
                <a:gd name="T99" fmla="*/ 47 h 60"/>
                <a:gd name="T100" fmla="*/ 40 w 48"/>
                <a:gd name="T101" fmla="*/ 50 h 60"/>
                <a:gd name="T102" fmla="*/ 44 w 48"/>
                <a:gd name="T10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60">
                  <a:moveTo>
                    <a:pt x="46" y="49"/>
                  </a:moveTo>
                  <a:lnTo>
                    <a:pt x="46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4" y="38"/>
                  </a:lnTo>
                  <a:lnTo>
                    <a:pt x="41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5" y="50"/>
                  </a:lnTo>
                  <a:lnTo>
                    <a:pt x="3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8" y="58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4" y="50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9" y="48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51"/>
                  </a:lnTo>
                  <a:lnTo>
                    <a:pt x="46" y="4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194">
              <a:extLst>
                <a:ext uri="{FF2B5EF4-FFF2-40B4-BE49-F238E27FC236}">
                  <a16:creationId xmlns:a16="http://schemas.microsoft.com/office/drawing/2014/main" id="{1DAF15DF-F32E-6BC1-9D2C-BE5C065D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1758950"/>
              <a:ext cx="53975" cy="69850"/>
            </a:xfrm>
            <a:custGeom>
              <a:avLst/>
              <a:gdLst>
                <a:gd name="T0" fmla="*/ 3 w 34"/>
                <a:gd name="T1" fmla="*/ 21 h 44"/>
                <a:gd name="T2" fmla="*/ 5 w 34"/>
                <a:gd name="T3" fmla="*/ 21 h 44"/>
                <a:gd name="T4" fmla="*/ 8 w 34"/>
                <a:gd name="T5" fmla="*/ 17 h 44"/>
                <a:gd name="T6" fmla="*/ 10 w 34"/>
                <a:gd name="T7" fmla="*/ 18 h 44"/>
                <a:gd name="T8" fmla="*/ 10 w 34"/>
                <a:gd name="T9" fmla="*/ 21 h 44"/>
                <a:gd name="T10" fmla="*/ 8 w 34"/>
                <a:gd name="T11" fmla="*/ 23 h 44"/>
                <a:gd name="T12" fmla="*/ 12 w 34"/>
                <a:gd name="T13" fmla="*/ 22 h 44"/>
                <a:gd name="T14" fmla="*/ 12 w 34"/>
                <a:gd name="T15" fmla="*/ 19 h 44"/>
                <a:gd name="T16" fmla="*/ 14 w 34"/>
                <a:gd name="T17" fmla="*/ 18 h 44"/>
                <a:gd name="T18" fmla="*/ 14 w 34"/>
                <a:gd name="T19" fmla="*/ 16 h 44"/>
                <a:gd name="T20" fmla="*/ 17 w 34"/>
                <a:gd name="T21" fmla="*/ 16 h 44"/>
                <a:gd name="T22" fmla="*/ 19 w 34"/>
                <a:gd name="T23" fmla="*/ 17 h 44"/>
                <a:gd name="T24" fmla="*/ 19 w 34"/>
                <a:gd name="T25" fmla="*/ 22 h 44"/>
                <a:gd name="T26" fmla="*/ 23 w 34"/>
                <a:gd name="T27" fmla="*/ 23 h 44"/>
                <a:gd name="T28" fmla="*/ 21 w 34"/>
                <a:gd name="T29" fmla="*/ 30 h 44"/>
                <a:gd name="T30" fmla="*/ 19 w 34"/>
                <a:gd name="T31" fmla="*/ 30 h 44"/>
                <a:gd name="T32" fmla="*/ 20 w 34"/>
                <a:gd name="T33" fmla="*/ 29 h 44"/>
                <a:gd name="T34" fmla="*/ 18 w 34"/>
                <a:gd name="T35" fmla="*/ 29 h 44"/>
                <a:gd name="T36" fmla="*/ 17 w 34"/>
                <a:gd name="T37" fmla="*/ 29 h 44"/>
                <a:gd name="T38" fmla="*/ 17 w 34"/>
                <a:gd name="T39" fmla="*/ 25 h 44"/>
                <a:gd name="T40" fmla="*/ 17 w 34"/>
                <a:gd name="T41" fmla="*/ 24 h 44"/>
                <a:gd name="T42" fmla="*/ 12 w 34"/>
                <a:gd name="T43" fmla="*/ 28 h 44"/>
                <a:gd name="T44" fmla="*/ 14 w 34"/>
                <a:gd name="T45" fmla="*/ 37 h 44"/>
                <a:gd name="T46" fmla="*/ 11 w 34"/>
                <a:gd name="T47" fmla="*/ 39 h 44"/>
                <a:gd name="T48" fmla="*/ 7 w 34"/>
                <a:gd name="T49" fmla="*/ 41 h 44"/>
                <a:gd name="T50" fmla="*/ 7 w 34"/>
                <a:gd name="T51" fmla="*/ 43 h 44"/>
                <a:gd name="T52" fmla="*/ 14 w 34"/>
                <a:gd name="T53" fmla="*/ 44 h 44"/>
                <a:gd name="T54" fmla="*/ 20 w 34"/>
                <a:gd name="T55" fmla="*/ 42 h 44"/>
                <a:gd name="T56" fmla="*/ 24 w 34"/>
                <a:gd name="T57" fmla="*/ 41 h 44"/>
                <a:gd name="T58" fmla="*/ 34 w 34"/>
                <a:gd name="T59" fmla="*/ 39 h 44"/>
                <a:gd name="T60" fmla="*/ 32 w 34"/>
                <a:gd name="T61" fmla="*/ 36 h 44"/>
                <a:gd name="T62" fmla="*/ 33 w 34"/>
                <a:gd name="T63" fmla="*/ 35 h 44"/>
                <a:gd name="T64" fmla="*/ 33 w 34"/>
                <a:gd name="T65" fmla="*/ 30 h 44"/>
                <a:gd name="T66" fmla="*/ 19 w 34"/>
                <a:gd name="T67" fmla="*/ 15 h 44"/>
                <a:gd name="T68" fmla="*/ 11 w 34"/>
                <a:gd name="T69" fmla="*/ 11 h 44"/>
                <a:gd name="T70" fmla="*/ 7 w 34"/>
                <a:gd name="T71" fmla="*/ 8 h 44"/>
                <a:gd name="T72" fmla="*/ 5 w 34"/>
                <a:gd name="T73" fmla="*/ 2 h 44"/>
                <a:gd name="T74" fmla="*/ 3 w 34"/>
                <a:gd name="T75" fmla="*/ 2 h 44"/>
                <a:gd name="T76" fmla="*/ 0 w 34"/>
                <a:gd name="T77" fmla="*/ 4 h 44"/>
                <a:gd name="T78" fmla="*/ 5 w 34"/>
                <a:gd name="T79" fmla="*/ 9 h 44"/>
                <a:gd name="T80" fmla="*/ 5 w 34"/>
                <a:gd name="T8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4">
                  <a:moveTo>
                    <a:pt x="3" y="18"/>
                  </a:move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1" y="30"/>
                  </a:lnTo>
                  <a:lnTo>
                    <a:pt x="23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9" y="43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3" y="1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198">
              <a:extLst>
                <a:ext uri="{FF2B5EF4-FFF2-40B4-BE49-F238E27FC236}">
                  <a16:creationId xmlns:a16="http://schemas.microsoft.com/office/drawing/2014/main" id="{D83D6546-7602-EF3F-36DB-CE61D250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1" y="1689100"/>
              <a:ext cx="36513" cy="23813"/>
            </a:xfrm>
            <a:custGeom>
              <a:avLst/>
              <a:gdLst>
                <a:gd name="T0" fmla="*/ 23 w 23"/>
                <a:gd name="T1" fmla="*/ 15 h 15"/>
                <a:gd name="T2" fmla="*/ 19 w 23"/>
                <a:gd name="T3" fmla="*/ 7 h 15"/>
                <a:gd name="T4" fmla="*/ 17 w 23"/>
                <a:gd name="T5" fmla="*/ 4 h 15"/>
                <a:gd name="T6" fmla="*/ 17 w 23"/>
                <a:gd name="T7" fmla="*/ 3 h 15"/>
                <a:gd name="T8" fmla="*/ 15 w 23"/>
                <a:gd name="T9" fmla="*/ 3 h 15"/>
                <a:gd name="T10" fmla="*/ 8 w 23"/>
                <a:gd name="T11" fmla="*/ 0 h 15"/>
                <a:gd name="T12" fmla="*/ 5 w 23"/>
                <a:gd name="T13" fmla="*/ 1 h 15"/>
                <a:gd name="T14" fmla="*/ 1 w 23"/>
                <a:gd name="T15" fmla="*/ 3 h 15"/>
                <a:gd name="T16" fmla="*/ 0 w 23"/>
                <a:gd name="T17" fmla="*/ 8 h 15"/>
                <a:gd name="T18" fmla="*/ 0 w 23"/>
                <a:gd name="T19" fmla="*/ 9 h 15"/>
                <a:gd name="T20" fmla="*/ 1 w 23"/>
                <a:gd name="T21" fmla="*/ 9 h 15"/>
                <a:gd name="T22" fmla="*/ 1 w 23"/>
                <a:gd name="T23" fmla="*/ 10 h 15"/>
                <a:gd name="T24" fmla="*/ 2 w 23"/>
                <a:gd name="T25" fmla="*/ 10 h 15"/>
                <a:gd name="T26" fmla="*/ 2 w 23"/>
                <a:gd name="T27" fmla="*/ 9 h 15"/>
                <a:gd name="T28" fmla="*/ 3 w 23"/>
                <a:gd name="T29" fmla="*/ 9 h 15"/>
                <a:gd name="T30" fmla="*/ 6 w 23"/>
                <a:gd name="T31" fmla="*/ 9 h 15"/>
                <a:gd name="T32" fmla="*/ 7 w 23"/>
                <a:gd name="T33" fmla="*/ 10 h 15"/>
                <a:gd name="T34" fmla="*/ 7 w 23"/>
                <a:gd name="T35" fmla="*/ 11 h 15"/>
                <a:gd name="T36" fmla="*/ 7 w 23"/>
                <a:gd name="T37" fmla="*/ 14 h 15"/>
                <a:gd name="T38" fmla="*/ 8 w 23"/>
                <a:gd name="T39" fmla="*/ 15 h 15"/>
                <a:gd name="T40" fmla="*/ 9 w 23"/>
                <a:gd name="T41" fmla="*/ 15 h 15"/>
                <a:gd name="T42" fmla="*/ 13 w 23"/>
                <a:gd name="T43" fmla="*/ 15 h 15"/>
                <a:gd name="T44" fmla="*/ 12 w 23"/>
                <a:gd name="T45" fmla="*/ 14 h 15"/>
                <a:gd name="T46" fmla="*/ 14 w 23"/>
                <a:gd name="T47" fmla="*/ 14 h 15"/>
                <a:gd name="T48" fmla="*/ 23 w 23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lnTo>
                    <a:pt x="19" y="7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223">
              <a:extLst>
                <a:ext uri="{FF2B5EF4-FFF2-40B4-BE49-F238E27FC236}">
                  <a16:creationId xmlns:a16="http://schemas.microsoft.com/office/drawing/2014/main" id="{100DB48C-BC43-3EC5-4620-D874B2A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051" y="322263"/>
              <a:ext cx="42863" cy="61913"/>
            </a:xfrm>
            <a:custGeom>
              <a:avLst/>
              <a:gdLst>
                <a:gd name="T0" fmla="*/ 27 w 27"/>
                <a:gd name="T1" fmla="*/ 15 h 39"/>
                <a:gd name="T2" fmla="*/ 27 w 27"/>
                <a:gd name="T3" fmla="*/ 12 h 39"/>
                <a:gd name="T4" fmla="*/ 27 w 27"/>
                <a:gd name="T5" fmla="*/ 3 h 39"/>
                <a:gd name="T6" fmla="*/ 26 w 27"/>
                <a:gd name="T7" fmla="*/ 2 h 39"/>
                <a:gd name="T8" fmla="*/ 24 w 27"/>
                <a:gd name="T9" fmla="*/ 0 h 39"/>
                <a:gd name="T10" fmla="*/ 22 w 27"/>
                <a:gd name="T11" fmla="*/ 2 h 39"/>
                <a:gd name="T12" fmla="*/ 21 w 27"/>
                <a:gd name="T13" fmla="*/ 3 h 39"/>
                <a:gd name="T14" fmla="*/ 20 w 27"/>
                <a:gd name="T15" fmla="*/ 5 h 39"/>
                <a:gd name="T16" fmla="*/ 20 w 27"/>
                <a:gd name="T17" fmla="*/ 9 h 39"/>
                <a:gd name="T18" fmla="*/ 20 w 27"/>
                <a:gd name="T19" fmla="*/ 10 h 39"/>
                <a:gd name="T20" fmla="*/ 19 w 27"/>
                <a:gd name="T21" fmla="*/ 10 h 39"/>
                <a:gd name="T22" fmla="*/ 16 w 27"/>
                <a:gd name="T23" fmla="*/ 11 h 39"/>
                <a:gd name="T24" fmla="*/ 15 w 27"/>
                <a:gd name="T25" fmla="*/ 13 h 39"/>
                <a:gd name="T26" fmla="*/ 11 w 27"/>
                <a:gd name="T27" fmla="*/ 15 h 39"/>
                <a:gd name="T28" fmla="*/ 8 w 27"/>
                <a:gd name="T29" fmla="*/ 18 h 39"/>
                <a:gd name="T30" fmla="*/ 8 w 27"/>
                <a:gd name="T31" fmla="*/ 19 h 39"/>
                <a:gd name="T32" fmla="*/ 7 w 27"/>
                <a:gd name="T33" fmla="*/ 20 h 39"/>
                <a:gd name="T34" fmla="*/ 4 w 27"/>
                <a:gd name="T35" fmla="*/ 22 h 39"/>
                <a:gd name="T36" fmla="*/ 1 w 27"/>
                <a:gd name="T37" fmla="*/ 22 h 39"/>
                <a:gd name="T38" fmla="*/ 0 w 27"/>
                <a:gd name="T39" fmla="*/ 23 h 39"/>
                <a:gd name="T40" fmla="*/ 6 w 27"/>
                <a:gd name="T41" fmla="*/ 27 h 39"/>
                <a:gd name="T42" fmla="*/ 8 w 27"/>
                <a:gd name="T43" fmla="*/ 33 h 39"/>
                <a:gd name="T44" fmla="*/ 9 w 27"/>
                <a:gd name="T45" fmla="*/ 35 h 39"/>
                <a:gd name="T46" fmla="*/ 10 w 27"/>
                <a:gd name="T47" fmla="*/ 35 h 39"/>
                <a:gd name="T48" fmla="*/ 13 w 27"/>
                <a:gd name="T49" fmla="*/ 38 h 39"/>
                <a:gd name="T50" fmla="*/ 14 w 27"/>
                <a:gd name="T51" fmla="*/ 38 h 39"/>
                <a:gd name="T52" fmla="*/ 16 w 27"/>
                <a:gd name="T53" fmla="*/ 39 h 39"/>
                <a:gd name="T54" fmla="*/ 22 w 27"/>
                <a:gd name="T55" fmla="*/ 38 h 39"/>
                <a:gd name="T56" fmla="*/ 22 w 27"/>
                <a:gd name="T57" fmla="*/ 38 h 39"/>
                <a:gd name="T58" fmla="*/ 22 w 27"/>
                <a:gd name="T59" fmla="*/ 37 h 39"/>
                <a:gd name="T60" fmla="*/ 23 w 27"/>
                <a:gd name="T61" fmla="*/ 35 h 39"/>
                <a:gd name="T62" fmla="*/ 24 w 27"/>
                <a:gd name="T63" fmla="*/ 35 h 39"/>
                <a:gd name="T64" fmla="*/ 24 w 27"/>
                <a:gd name="T65" fmla="*/ 35 h 39"/>
                <a:gd name="T66" fmla="*/ 26 w 27"/>
                <a:gd name="T67" fmla="*/ 35 h 39"/>
                <a:gd name="T68" fmla="*/ 27 w 27"/>
                <a:gd name="T69" fmla="*/ 32 h 39"/>
                <a:gd name="T70" fmla="*/ 26 w 27"/>
                <a:gd name="T71" fmla="*/ 25 h 39"/>
                <a:gd name="T72" fmla="*/ 26 w 27"/>
                <a:gd name="T73" fmla="*/ 23 h 39"/>
                <a:gd name="T74" fmla="*/ 27 w 27"/>
                <a:gd name="T7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39">
                  <a:moveTo>
                    <a:pt x="27" y="15"/>
                  </a:moveTo>
                  <a:lnTo>
                    <a:pt x="27" y="12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7" y="32"/>
                  </a:lnTo>
                  <a:lnTo>
                    <a:pt x="26" y="25"/>
                  </a:lnTo>
                  <a:lnTo>
                    <a:pt x="26" y="23"/>
                  </a:lnTo>
                  <a:lnTo>
                    <a:pt x="27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240">
              <a:extLst>
                <a:ext uri="{FF2B5EF4-FFF2-40B4-BE49-F238E27FC236}">
                  <a16:creationId xmlns:a16="http://schemas.microsoft.com/office/drawing/2014/main" id="{CDBEB8CD-3812-0F3C-8B49-3E4953DD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4" y="493713"/>
              <a:ext cx="30163" cy="52388"/>
            </a:xfrm>
            <a:custGeom>
              <a:avLst/>
              <a:gdLst>
                <a:gd name="T0" fmla="*/ 5 w 19"/>
                <a:gd name="T1" fmla="*/ 0 h 33"/>
                <a:gd name="T2" fmla="*/ 3 w 19"/>
                <a:gd name="T3" fmla="*/ 0 h 33"/>
                <a:gd name="T4" fmla="*/ 2 w 19"/>
                <a:gd name="T5" fmla="*/ 1 h 33"/>
                <a:gd name="T6" fmla="*/ 1 w 19"/>
                <a:gd name="T7" fmla="*/ 2 h 33"/>
                <a:gd name="T8" fmla="*/ 1 w 19"/>
                <a:gd name="T9" fmla="*/ 3 h 33"/>
                <a:gd name="T10" fmla="*/ 2 w 19"/>
                <a:gd name="T11" fmla="*/ 5 h 33"/>
                <a:gd name="T12" fmla="*/ 2 w 19"/>
                <a:gd name="T13" fmla="*/ 6 h 33"/>
                <a:gd name="T14" fmla="*/ 0 w 19"/>
                <a:gd name="T15" fmla="*/ 10 h 33"/>
                <a:gd name="T16" fmla="*/ 1 w 19"/>
                <a:gd name="T17" fmla="*/ 12 h 33"/>
                <a:gd name="T18" fmla="*/ 1 w 19"/>
                <a:gd name="T19" fmla="*/ 13 h 33"/>
                <a:gd name="T20" fmla="*/ 1 w 19"/>
                <a:gd name="T21" fmla="*/ 14 h 33"/>
                <a:gd name="T22" fmla="*/ 1 w 19"/>
                <a:gd name="T23" fmla="*/ 16 h 33"/>
                <a:gd name="T24" fmla="*/ 1 w 19"/>
                <a:gd name="T25" fmla="*/ 16 h 33"/>
                <a:gd name="T26" fmla="*/ 2 w 19"/>
                <a:gd name="T27" fmla="*/ 19 h 33"/>
                <a:gd name="T28" fmla="*/ 3 w 19"/>
                <a:gd name="T29" fmla="*/ 25 h 33"/>
                <a:gd name="T30" fmla="*/ 3 w 19"/>
                <a:gd name="T31" fmla="*/ 27 h 33"/>
                <a:gd name="T32" fmla="*/ 3 w 19"/>
                <a:gd name="T33" fmla="*/ 28 h 33"/>
                <a:gd name="T34" fmla="*/ 5 w 19"/>
                <a:gd name="T35" fmla="*/ 29 h 33"/>
                <a:gd name="T36" fmla="*/ 6 w 19"/>
                <a:gd name="T37" fmla="*/ 29 h 33"/>
                <a:gd name="T38" fmla="*/ 7 w 19"/>
                <a:gd name="T39" fmla="*/ 29 h 33"/>
                <a:gd name="T40" fmla="*/ 8 w 19"/>
                <a:gd name="T41" fmla="*/ 29 h 33"/>
                <a:gd name="T42" fmla="*/ 8 w 19"/>
                <a:gd name="T43" fmla="*/ 28 h 33"/>
                <a:gd name="T44" fmla="*/ 9 w 19"/>
                <a:gd name="T45" fmla="*/ 27 h 33"/>
                <a:gd name="T46" fmla="*/ 9 w 19"/>
                <a:gd name="T47" fmla="*/ 28 h 33"/>
                <a:gd name="T48" fmla="*/ 11 w 19"/>
                <a:gd name="T49" fmla="*/ 28 h 33"/>
                <a:gd name="T50" fmla="*/ 11 w 19"/>
                <a:gd name="T51" fmla="*/ 29 h 33"/>
                <a:gd name="T52" fmla="*/ 11 w 19"/>
                <a:gd name="T53" fmla="*/ 31 h 33"/>
                <a:gd name="T54" fmla="*/ 9 w 19"/>
                <a:gd name="T55" fmla="*/ 31 h 33"/>
                <a:gd name="T56" fmla="*/ 8 w 19"/>
                <a:gd name="T57" fmla="*/ 31 h 33"/>
                <a:gd name="T58" fmla="*/ 7 w 19"/>
                <a:gd name="T59" fmla="*/ 31 h 33"/>
                <a:gd name="T60" fmla="*/ 8 w 19"/>
                <a:gd name="T61" fmla="*/ 32 h 33"/>
                <a:gd name="T62" fmla="*/ 9 w 19"/>
                <a:gd name="T63" fmla="*/ 33 h 33"/>
                <a:gd name="T64" fmla="*/ 13 w 19"/>
                <a:gd name="T65" fmla="*/ 33 h 33"/>
                <a:gd name="T66" fmla="*/ 16 w 19"/>
                <a:gd name="T67" fmla="*/ 28 h 33"/>
                <a:gd name="T68" fmla="*/ 19 w 19"/>
                <a:gd name="T69" fmla="*/ 26 h 33"/>
                <a:gd name="T70" fmla="*/ 18 w 19"/>
                <a:gd name="T71" fmla="*/ 22 h 33"/>
                <a:gd name="T72" fmla="*/ 18 w 19"/>
                <a:gd name="T73" fmla="*/ 19 h 33"/>
                <a:gd name="T74" fmla="*/ 18 w 19"/>
                <a:gd name="T75" fmla="*/ 18 h 33"/>
                <a:gd name="T76" fmla="*/ 16 w 19"/>
                <a:gd name="T77" fmla="*/ 15 h 33"/>
                <a:gd name="T78" fmla="*/ 14 w 19"/>
                <a:gd name="T79" fmla="*/ 10 h 33"/>
                <a:gd name="T80" fmla="*/ 12 w 19"/>
                <a:gd name="T81" fmla="*/ 6 h 33"/>
                <a:gd name="T82" fmla="*/ 9 w 19"/>
                <a:gd name="T83" fmla="*/ 3 h 33"/>
                <a:gd name="T84" fmla="*/ 6 w 19"/>
                <a:gd name="T85" fmla="*/ 2 h 33"/>
                <a:gd name="T86" fmla="*/ 6 w 19"/>
                <a:gd name="T87" fmla="*/ 1 h 33"/>
                <a:gd name="T88" fmla="*/ 5 w 19"/>
                <a:gd name="T8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33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6" y="28"/>
                  </a:lnTo>
                  <a:lnTo>
                    <a:pt x="19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6" y="15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9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241">
              <a:extLst>
                <a:ext uri="{FF2B5EF4-FFF2-40B4-BE49-F238E27FC236}">
                  <a16:creationId xmlns:a16="http://schemas.microsoft.com/office/drawing/2014/main" id="{56252DAF-0D98-C661-C060-E0AA44EC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4" y="382588"/>
              <a:ext cx="20638" cy="60325"/>
            </a:xfrm>
            <a:custGeom>
              <a:avLst/>
              <a:gdLst>
                <a:gd name="T0" fmla="*/ 5 w 13"/>
                <a:gd name="T1" fmla="*/ 23 h 38"/>
                <a:gd name="T2" fmla="*/ 4 w 13"/>
                <a:gd name="T3" fmla="*/ 23 h 38"/>
                <a:gd name="T4" fmla="*/ 0 w 13"/>
                <a:gd name="T5" fmla="*/ 24 h 38"/>
                <a:gd name="T6" fmla="*/ 0 w 13"/>
                <a:gd name="T7" fmla="*/ 25 h 38"/>
                <a:gd name="T8" fmla="*/ 0 w 13"/>
                <a:gd name="T9" fmla="*/ 26 h 38"/>
                <a:gd name="T10" fmla="*/ 0 w 13"/>
                <a:gd name="T11" fmla="*/ 28 h 38"/>
                <a:gd name="T12" fmla="*/ 1 w 13"/>
                <a:gd name="T13" fmla="*/ 30 h 38"/>
                <a:gd name="T14" fmla="*/ 4 w 13"/>
                <a:gd name="T15" fmla="*/ 33 h 38"/>
                <a:gd name="T16" fmla="*/ 6 w 13"/>
                <a:gd name="T17" fmla="*/ 33 h 38"/>
                <a:gd name="T18" fmla="*/ 6 w 13"/>
                <a:gd name="T19" fmla="*/ 30 h 38"/>
                <a:gd name="T20" fmla="*/ 7 w 13"/>
                <a:gd name="T21" fmla="*/ 31 h 38"/>
                <a:gd name="T22" fmla="*/ 9 w 13"/>
                <a:gd name="T23" fmla="*/ 33 h 38"/>
                <a:gd name="T24" fmla="*/ 9 w 13"/>
                <a:gd name="T25" fmla="*/ 36 h 38"/>
                <a:gd name="T26" fmla="*/ 10 w 13"/>
                <a:gd name="T27" fmla="*/ 38 h 38"/>
                <a:gd name="T28" fmla="*/ 11 w 13"/>
                <a:gd name="T29" fmla="*/ 38 h 38"/>
                <a:gd name="T30" fmla="*/ 13 w 13"/>
                <a:gd name="T31" fmla="*/ 38 h 38"/>
                <a:gd name="T32" fmla="*/ 13 w 13"/>
                <a:gd name="T33" fmla="*/ 37 h 38"/>
                <a:gd name="T34" fmla="*/ 13 w 13"/>
                <a:gd name="T35" fmla="*/ 34 h 38"/>
                <a:gd name="T36" fmla="*/ 13 w 13"/>
                <a:gd name="T37" fmla="*/ 32 h 38"/>
                <a:gd name="T38" fmla="*/ 13 w 13"/>
                <a:gd name="T39" fmla="*/ 30 h 38"/>
                <a:gd name="T40" fmla="*/ 12 w 13"/>
                <a:gd name="T41" fmla="*/ 30 h 38"/>
                <a:gd name="T42" fmla="*/ 11 w 13"/>
                <a:gd name="T43" fmla="*/ 28 h 38"/>
                <a:gd name="T44" fmla="*/ 10 w 13"/>
                <a:gd name="T45" fmla="*/ 26 h 38"/>
                <a:gd name="T46" fmla="*/ 9 w 13"/>
                <a:gd name="T47" fmla="*/ 24 h 38"/>
                <a:gd name="T48" fmla="*/ 11 w 13"/>
                <a:gd name="T49" fmla="*/ 25 h 38"/>
                <a:gd name="T50" fmla="*/ 12 w 13"/>
                <a:gd name="T51" fmla="*/ 23 h 38"/>
                <a:gd name="T52" fmla="*/ 12 w 13"/>
                <a:gd name="T53" fmla="*/ 19 h 38"/>
                <a:gd name="T54" fmla="*/ 10 w 13"/>
                <a:gd name="T55" fmla="*/ 14 h 38"/>
                <a:gd name="T56" fmla="*/ 5 w 13"/>
                <a:gd name="T57" fmla="*/ 6 h 38"/>
                <a:gd name="T58" fmla="*/ 4 w 13"/>
                <a:gd name="T59" fmla="*/ 0 h 38"/>
                <a:gd name="T60" fmla="*/ 3 w 13"/>
                <a:gd name="T61" fmla="*/ 0 h 38"/>
                <a:gd name="T62" fmla="*/ 0 w 13"/>
                <a:gd name="T63" fmla="*/ 0 h 38"/>
                <a:gd name="T64" fmla="*/ 0 w 13"/>
                <a:gd name="T65" fmla="*/ 1 h 38"/>
                <a:gd name="T66" fmla="*/ 1 w 13"/>
                <a:gd name="T67" fmla="*/ 6 h 38"/>
                <a:gd name="T68" fmla="*/ 1 w 13"/>
                <a:gd name="T69" fmla="*/ 7 h 38"/>
                <a:gd name="T70" fmla="*/ 3 w 13"/>
                <a:gd name="T71" fmla="*/ 7 h 38"/>
                <a:gd name="T72" fmla="*/ 3 w 13"/>
                <a:gd name="T73" fmla="*/ 8 h 38"/>
                <a:gd name="T74" fmla="*/ 1 w 13"/>
                <a:gd name="T75" fmla="*/ 12 h 38"/>
                <a:gd name="T76" fmla="*/ 1 w 13"/>
                <a:gd name="T77" fmla="*/ 13 h 38"/>
                <a:gd name="T78" fmla="*/ 3 w 13"/>
                <a:gd name="T79" fmla="*/ 17 h 38"/>
                <a:gd name="T80" fmla="*/ 3 w 13"/>
                <a:gd name="T81" fmla="*/ 18 h 38"/>
                <a:gd name="T82" fmla="*/ 4 w 13"/>
                <a:gd name="T83" fmla="*/ 19 h 38"/>
                <a:gd name="T84" fmla="*/ 5 w 13"/>
                <a:gd name="T85" fmla="*/ 20 h 38"/>
                <a:gd name="T86" fmla="*/ 6 w 13"/>
                <a:gd name="T87" fmla="*/ 21 h 38"/>
                <a:gd name="T88" fmla="*/ 7 w 13"/>
                <a:gd name="T89" fmla="*/ 20 h 38"/>
                <a:gd name="T90" fmla="*/ 6 w 13"/>
                <a:gd name="T91" fmla="*/ 24 h 38"/>
                <a:gd name="T92" fmla="*/ 5 w 13"/>
                <a:gd name="T9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38">
                  <a:moveTo>
                    <a:pt x="5" y="23"/>
                  </a:moveTo>
                  <a:lnTo>
                    <a:pt x="4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0" y="26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0" y="14"/>
                  </a:lnTo>
                  <a:lnTo>
                    <a:pt x="5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24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251">
              <a:extLst>
                <a:ext uri="{FF2B5EF4-FFF2-40B4-BE49-F238E27FC236}">
                  <a16:creationId xmlns:a16="http://schemas.microsoft.com/office/drawing/2014/main" id="{32D238DF-543A-D5B5-B905-7194EA98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9" y="881063"/>
              <a:ext cx="49213" cy="50800"/>
            </a:xfrm>
            <a:custGeom>
              <a:avLst/>
              <a:gdLst>
                <a:gd name="T0" fmla="*/ 20 w 31"/>
                <a:gd name="T1" fmla="*/ 6 h 32"/>
                <a:gd name="T2" fmla="*/ 20 w 31"/>
                <a:gd name="T3" fmla="*/ 8 h 32"/>
                <a:gd name="T4" fmla="*/ 20 w 31"/>
                <a:gd name="T5" fmla="*/ 9 h 32"/>
                <a:gd name="T6" fmla="*/ 19 w 31"/>
                <a:gd name="T7" fmla="*/ 10 h 32"/>
                <a:gd name="T8" fmla="*/ 17 w 31"/>
                <a:gd name="T9" fmla="*/ 9 h 32"/>
                <a:gd name="T10" fmla="*/ 16 w 31"/>
                <a:gd name="T11" fmla="*/ 9 h 32"/>
                <a:gd name="T12" fmla="*/ 14 w 31"/>
                <a:gd name="T13" fmla="*/ 10 h 32"/>
                <a:gd name="T14" fmla="*/ 12 w 31"/>
                <a:gd name="T15" fmla="*/ 11 h 32"/>
                <a:gd name="T16" fmla="*/ 10 w 31"/>
                <a:gd name="T17" fmla="*/ 12 h 32"/>
                <a:gd name="T18" fmla="*/ 1 w 31"/>
                <a:gd name="T19" fmla="*/ 21 h 32"/>
                <a:gd name="T20" fmla="*/ 0 w 31"/>
                <a:gd name="T21" fmla="*/ 23 h 32"/>
                <a:gd name="T22" fmla="*/ 0 w 31"/>
                <a:gd name="T23" fmla="*/ 24 h 32"/>
                <a:gd name="T24" fmla="*/ 1 w 31"/>
                <a:gd name="T25" fmla="*/ 25 h 32"/>
                <a:gd name="T26" fmla="*/ 4 w 31"/>
                <a:gd name="T27" fmla="*/ 28 h 32"/>
                <a:gd name="T28" fmla="*/ 4 w 31"/>
                <a:gd name="T29" fmla="*/ 29 h 32"/>
                <a:gd name="T30" fmla="*/ 4 w 31"/>
                <a:gd name="T31" fmla="*/ 32 h 32"/>
                <a:gd name="T32" fmla="*/ 5 w 31"/>
                <a:gd name="T33" fmla="*/ 32 h 32"/>
                <a:gd name="T34" fmla="*/ 5 w 31"/>
                <a:gd name="T35" fmla="*/ 28 h 32"/>
                <a:gd name="T36" fmla="*/ 7 w 31"/>
                <a:gd name="T37" fmla="*/ 29 h 32"/>
                <a:gd name="T38" fmla="*/ 9 w 31"/>
                <a:gd name="T39" fmla="*/ 30 h 32"/>
                <a:gd name="T40" fmla="*/ 10 w 31"/>
                <a:gd name="T41" fmla="*/ 29 h 32"/>
                <a:gd name="T42" fmla="*/ 10 w 31"/>
                <a:gd name="T43" fmla="*/ 28 h 32"/>
                <a:gd name="T44" fmla="*/ 12 w 31"/>
                <a:gd name="T45" fmla="*/ 26 h 32"/>
                <a:gd name="T46" fmla="*/ 14 w 31"/>
                <a:gd name="T47" fmla="*/ 25 h 32"/>
                <a:gd name="T48" fmla="*/ 17 w 31"/>
                <a:gd name="T49" fmla="*/ 26 h 32"/>
                <a:gd name="T50" fmla="*/ 18 w 31"/>
                <a:gd name="T51" fmla="*/ 28 h 32"/>
                <a:gd name="T52" fmla="*/ 19 w 31"/>
                <a:gd name="T53" fmla="*/ 28 h 32"/>
                <a:gd name="T54" fmla="*/ 24 w 31"/>
                <a:gd name="T55" fmla="*/ 28 h 32"/>
                <a:gd name="T56" fmla="*/ 26 w 31"/>
                <a:gd name="T57" fmla="*/ 26 h 32"/>
                <a:gd name="T58" fmla="*/ 29 w 31"/>
                <a:gd name="T59" fmla="*/ 26 h 32"/>
                <a:gd name="T60" fmla="*/ 30 w 31"/>
                <a:gd name="T61" fmla="*/ 25 h 32"/>
                <a:gd name="T62" fmla="*/ 31 w 31"/>
                <a:gd name="T63" fmla="*/ 23 h 32"/>
                <a:gd name="T64" fmla="*/ 31 w 31"/>
                <a:gd name="T65" fmla="*/ 16 h 32"/>
                <a:gd name="T66" fmla="*/ 31 w 31"/>
                <a:gd name="T67" fmla="*/ 12 h 32"/>
                <a:gd name="T68" fmla="*/ 30 w 31"/>
                <a:gd name="T69" fmla="*/ 10 h 32"/>
                <a:gd name="T70" fmla="*/ 29 w 31"/>
                <a:gd name="T71" fmla="*/ 8 h 32"/>
                <a:gd name="T72" fmla="*/ 27 w 31"/>
                <a:gd name="T73" fmla="*/ 6 h 32"/>
                <a:gd name="T74" fmla="*/ 26 w 31"/>
                <a:gd name="T75" fmla="*/ 5 h 32"/>
                <a:gd name="T76" fmla="*/ 25 w 31"/>
                <a:gd name="T77" fmla="*/ 2 h 32"/>
                <a:gd name="T78" fmla="*/ 23 w 31"/>
                <a:gd name="T79" fmla="*/ 0 h 32"/>
                <a:gd name="T80" fmla="*/ 22 w 31"/>
                <a:gd name="T81" fmla="*/ 0 h 32"/>
                <a:gd name="T82" fmla="*/ 20 w 31"/>
                <a:gd name="T83" fmla="*/ 2 h 32"/>
                <a:gd name="T84" fmla="*/ 20 w 31"/>
                <a:gd name="T85" fmla="*/ 3 h 32"/>
                <a:gd name="T86" fmla="*/ 22 w 31"/>
                <a:gd name="T87" fmla="*/ 4 h 32"/>
                <a:gd name="T88" fmla="*/ 20 w 31"/>
                <a:gd name="T89" fmla="*/ 4 h 32"/>
                <a:gd name="T90" fmla="*/ 20 w 31"/>
                <a:gd name="T9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2">
                  <a:moveTo>
                    <a:pt x="20" y="6"/>
                  </a:moveTo>
                  <a:lnTo>
                    <a:pt x="20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3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59">
              <a:extLst>
                <a:ext uri="{FF2B5EF4-FFF2-40B4-BE49-F238E27FC236}">
                  <a16:creationId xmlns:a16="http://schemas.microsoft.com/office/drawing/2014/main" id="{B8577A71-B6A6-5081-8DA4-30A04131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1174750"/>
              <a:ext cx="49213" cy="65088"/>
            </a:xfrm>
            <a:custGeom>
              <a:avLst/>
              <a:gdLst>
                <a:gd name="T0" fmla="*/ 3 w 31"/>
                <a:gd name="T1" fmla="*/ 25 h 41"/>
                <a:gd name="T2" fmla="*/ 3 w 31"/>
                <a:gd name="T3" fmla="*/ 27 h 41"/>
                <a:gd name="T4" fmla="*/ 1 w 31"/>
                <a:gd name="T5" fmla="*/ 29 h 41"/>
                <a:gd name="T6" fmla="*/ 0 w 31"/>
                <a:gd name="T7" fmla="*/ 30 h 41"/>
                <a:gd name="T8" fmla="*/ 1 w 31"/>
                <a:gd name="T9" fmla="*/ 33 h 41"/>
                <a:gd name="T10" fmla="*/ 6 w 31"/>
                <a:gd name="T11" fmla="*/ 33 h 41"/>
                <a:gd name="T12" fmla="*/ 9 w 31"/>
                <a:gd name="T13" fmla="*/ 35 h 41"/>
                <a:gd name="T14" fmla="*/ 11 w 31"/>
                <a:gd name="T15" fmla="*/ 41 h 41"/>
                <a:gd name="T16" fmla="*/ 18 w 31"/>
                <a:gd name="T17" fmla="*/ 38 h 41"/>
                <a:gd name="T18" fmla="*/ 22 w 31"/>
                <a:gd name="T19" fmla="*/ 33 h 41"/>
                <a:gd name="T20" fmla="*/ 24 w 31"/>
                <a:gd name="T21" fmla="*/ 29 h 41"/>
                <a:gd name="T22" fmla="*/ 26 w 31"/>
                <a:gd name="T23" fmla="*/ 25 h 41"/>
                <a:gd name="T24" fmla="*/ 26 w 31"/>
                <a:gd name="T25" fmla="*/ 23 h 41"/>
                <a:gd name="T26" fmla="*/ 27 w 31"/>
                <a:gd name="T27" fmla="*/ 22 h 41"/>
                <a:gd name="T28" fmla="*/ 25 w 31"/>
                <a:gd name="T29" fmla="*/ 21 h 41"/>
                <a:gd name="T30" fmla="*/ 24 w 31"/>
                <a:gd name="T31" fmla="*/ 15 h 41"/>
                <a:gd name="T32" fmla="*/ 24 w 31"/>
                <a:gd name="T33" fmla="*/ 14 h 41"/>
                <a:gd name="T34" fmla="*/ 26 w 31"/>
                <a:gd name="T35" fmla="*/ 12 h 41"/>
                <a:gd name="T36" fmla="*/ 27 w 31"/>
                <a:gd name="T37" fmla="*/ 13 h 41"/>
                <a:gd name="T38" fmla="*/ 27 w 31"/>
                <a:gd name="T39" fmla="*/ 14 h 41"/>
                <a:gd name="T40" fmla="*/ 29 w 31"/>
                <a:gd name="T41" fmla="*/ 14 h 41"/>
                <a:gd name="T42" fmla="*/ 31 w 31"/>
                <a:gd name="T43" fmla="*/ 8 h 41"/>
                <a:gd name="T44" fmla="*/ 31 w 31"/>
                <a:gd name="T45" fmla="*/ 6 h 41"/>
                <a:gd name="T46" fmla="*/ 30 w 31"/>
                <a:gd name="T47" fmla="*/ 3 h 41"/>
                <a:gd name="T48" fmla="*/ 31 w 31"/>
                <a:gd name="T49" fmla="*/ 1 h 41"/>
                <a:gd name="T50" fmla="*/ 30 w 31"/>
                <a:gd name="T51" fmla="*/ 0 h 41"/>
                <a:gd name="T52" fmla="*/ 29 w 31"/>
                <a:gd name="T53" fmla="*/ 2 h 41"/>
                <a:gd name="T54" fmla="*/ 24 w 31"/>
                <a:gd name="T55" fmla="*/ 7 h 41"/>
                <a:gd name="T56" fmla="*/ 20 w 31"/>
                <a:gd name="T57" fmla="*/ 8 h 41"/>
                <a:gd name="T58" fmla="*/ 13 w 31"/>
                <a:gd name="T59" fmla="*/ 10 h 41"/>
                <a:gd name="T60" fmla="*/ 11 w 31"/>
                <a:gd name="T61" fmla="*/ 12 h 41"/>
                <a:gd name="T62" fmla="*/ 11 w 31"/>
                <a:gd name="T63" fmla="*/ 14 h 41"/>
                <a:gd name="T64" fmla="*/ 9 w 31"/>
                <a:gd name="T65" fmla="*/ 17 h 41"/>
                <a:gd name="T66" fmla="*/ 10 w 31"/>
                <a:gd name="T67" fmla="*/ 20 h 41"/>
                <a:gd name="T68" fmla="*/ 12 w 31"/>
                <a:gd name="T69" fmla="*/ 20 h 41"/>
                <a:gd name="T70" fmla="*/ 5 w 31"/>
                <a:gd name="T7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1">
                  <a:moveTo>
                    <a:pt x="5" y="23"/>
                  </a:move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8" y="38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0" y="8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362">
              <a:extLst>
                <a:ext uri="{FF2B5EF4-FFF2-40B4-BE49-F238E27FC236}">
                  <a16:creationId xmlns:a16="http://schemas.microsoft.com/office/drawing/2014/main" id="{9A6731F0-D457-F4AB-E537-EE003DC6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26" y="1528763"/>
              <a:ext cx="53975" cy="65088"/>
            </a:xfrm>
            <a:custGeom>
              <a:avLst/>
              <a:gdLst>
                <a:gd name="T0" fmla="*/ 34 w 34"/>
                <a:gd name="T1" fmla="*/ 23 h 41"/>
                <a:gd name="T2" fmla="*/ 34 w 34"/>
                <a:gd name="T3" fmla="*/ 21 h 41"/>
                <a:gd name="T4" fmla="*/ 31 w 34"/>
                <a:gd name="T5" fmla="*/ 19 h 41"/>
                <a:gd name="T6" fmla="*/ 25 w 34"/>
                <a:gd name="T7" fmla="*/ 17 h 41"/>
                <a:gd name="T8" fmla="*/ 23 w 34"/>
                <a:gd name="T9" fmla="*/ 17 h 41"/>
                <a:gd name="T10" fmla="*/ 23 w 34"/>
                <a:gd name="T11" fmla="*/ 15 h 41"/>
                <a:gd name="T12" fmla="*/ 21 w 34"/>
                <a:gd name="T13" fmla="*/ 12 h 41"/>
                <a:gd name="T14" fmla="*/ 20 w 34"/>
                <a:gd name="T15" fmla="*/ 12 h 41"/>
                <a:gd name="T16" fmla="*/ 18 w 34"/>
                <a:gd name="T17" fmla="*/ 12 h 41"/>
                <a:gd name="T18" fmla="*/ 15 w 34"/>
                <a:gd name="T19" fmla="*/ 10 h 41"/>
                <a:gd name="T20" fmla="*/ 12 w 34"/>
                <a:gd name="T21" fmla="*/ 8 h 41"/>
                <a:gd name="T22" fmla="*/ 10 w 34"/>
                <a:gd name="T23" fmla="*/ 6 h 41"/>
                <a:gd name="T24" fmla="*/ 9 w 34"/>
                <a:gd name="T25" fmla="*/ 5 h 41"/>
                <a:gd name="T26" fmla="*/ 6 w 34"/>
                <a:gd name="T27" fmla="*/ 0 h 41"/>
                <a:gd name="T28" fmla="*/ 6 w 34"/>
                <a:gd name="T29" fmla="*/ 1 h 41"/>
                <a:gd name="T30" fmla="*/ 5 w 34"/>
                <a:gd name="T31" fmla="*/ 4 h 41"/>
                <a:gd name="T32" fmla="*/ 5 w 34"/>
                <a:gd name="T33" fmla="*/ 6 h 41"/>
                <a:gd name="T34" fmla="*/ 3 w 34"/>
                <a:gd name="T35" fmla="*/ 8 h 41"/>
                <a:gd name="T36" fmla="*/ 2 w 34"/>
                <a:gd name="T37" fmla="*/ 10 h 41"/>
                <a:gd name="T38" fmla="*/ 2 w 34"/>
                <a:gd name="T39" fmla="*/ 11 h 41"/>
                <a:gd name="T40" fmla="*/ 2 w 34"/>
                <a:gd name="T41" fmla="*/ 19 h 41"/>
                <a:gd name="T42" fmla="*/ 1 w 34"/>
                <a:gd name="T43" fmla="*/ 24 h 41"/>
                <a:gd name="T44" fmla="*/ 0 w 34"/>
                <a:gd name="T45" fmla="*/ 27 h 41"/>
                <a:gd name="T46" fmla="*/ 1 w 34"/>
                <a:gd name="T47" fmla="*/ 28 h 41"/>
                <a:gd name="T48" fmla="*/ 7 w 34"/>
                <a:gd name="T49" fmla="*/ 33 h 41"/>
                <a:gd name="T50" fmla="*/ 13 w 34"/>
                <a:gd name="T51" fmla="*/ 36 h 41"/>
                <a:gd name="T52" fmla="*/ 18 w 34"/>
                <a:gd name="T53" fmla="*/ 39 h 41"/>
                <a:gd name="T54" fmla="*/ 22 w 34"/>
                <a:gd name="T55" fmla="*/ 40 h 41"/>
                <a:gd name="T56" fmla="*/ 26 w 34"/>
                <a:gd name="T57" fmla="*/ 40 h 41"/>
                <a:gd name="T58" fmla="*/ 29 w 34"/>
                <a:gd name="T59" fmla="*/ 41 h 41"/>
                <a:gd name="T60" fmla="*/ 31 w 34"/>
                <a:gd name="T61" fmla="*/ 40 h 41"/>
                <a:gd name="T62" fmla="*/ 32 w 34"/>
                <a:gd name="T63" fmla="*/ 39 h 41"/>
                <a:gd name="T64" fmla="*/ 33 w 34"/>
                <a:gd name="T65" fmla="*/ 38 h 41"/>
                <a:gd name="T66" fmla="*/ 32 w 34"/>
                <a:gd name="T67" fmla="*/ 37 h 41"/>
                <a:gd name="T68" fmla="*/ 32 w 34"/>
                <a:gd name="T69" fmla="*/ 36 h 41"/>
                <a:gd name="T70" fmla="*/ 32 w 34"/>
                <a:gd name="T71" fmla="*/ 34 h 41"/>
                <a:gd name="T72" fmla="*/ 33 w 34"/>
                <a:gd name="T73" fmla="*/ 33 h 41"/>
                <a:gd name="T74" fmla="*/ 34 w 34"/>
                <a:gd name="T75" fmla="*/ 31 h 41"/>
                <a:gd name="T76" fmla="*/ 34 w 34"/>
                <a:gd name="T77" fmla="*/ 28 h 41"/>
                <a:gd name="T78" fmla="*/ 34 w 34"/>
                <a:gd name="T79" fmla="*/ 27 h 41"/>
                <a:gd name="T80" fmla="*/ 34 w 34"/>
                <a:gd name="T81" fmla="*/ 26 h 41"/>
                <a:gd name="T82" fmla="*/ 34 w 34"/>
                <a:gd name="T83" fmla="*/ 25 h 41"/>
                <a:gd name="T84" fmla="*/ 34 w 34"/>
                <a:gd name="T85" fmla="*/ 24 h 41"/>
                <a:gd name="T86" fmla="*/ 34 w 34"/>
                <a:gd name="T8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lnTo>
                    <a:pt x="34" y="21"/>
                  </a:lnTo>
                  <a:lnTo>
                    <a:pt x="31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5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9" y="5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7" y="33"/>
                  </a:lnTo>
                  <a:lnTo>
                    <a:pt x="13" y="36"/>
                  </a:lnTo>
                  <a:lnTo>
                    <a:pt x="18" y="39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9" y="41"/>
                  </a:lnTo>
                  <a:lnTo>
                    <a:pt x="31" y="40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3" y="33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365">
              <a:extLst>
                <a:ext uri="{FF2B5EF4-FFF2-40B4-BE49-F238E27FC236}">
                  <a16:creationId xmlns:a16="http://schemas.microsoft.com/office/drawing/2014/main" id="{37B9B06D-814E-17FD-87A7-5970C2CF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639" y="1573213"/>
              <a:ext cx="52388" cy="47625"/>
            </a:xfrm>
            <a:custGeom>
              <a:avLst/>
              <a:gdLst>
                <a:gd name="T0" fmla="*/ 25 w 33"/>
                <a:gd name="T1" fmla="*/ 28 h 30"/>
                <a:gd name="T2" fmla="*/ 22 w 33"/>
                <a:gd name="T3" fmla="*/ 26 h 30"/>
                <a:gd name="T4" fmla="*/ 20 w 33"/>
                <a:gd name="T5" fmla="*/ 25 h 30"/>
                <a:gd name="T6" fmla="*/ 18 w 33"/>
                <a:gd name="T7" fmla="*/ 25 h 30"/>
                <a:gd name="T8" fmla="*/ 18 w 33"/>
                <a:gd name="T9" fmla="*/ 26 h 30"/>
                <a:gd name="T10" fmla="*/ 19 w 33"/>
                <a:gd name="T11" fmla="*/ 28 h 30"/>
                <a:gd name="T12" fmla="*/ 22 w 33"/>
                <a:gd name="T13" fmla="*/ 29 h 30"/>
                <a:gd name="T14" fmla="*/ 24 w 33"/>
                <a:gd name="T15" fmla="*/ 30 h 30"/>
                <a:gd name="T16" fmla="*/ 25 w 33"/>
                <a:gd name="T17" fmla="*/ 30 h 30"/>
                <a:gd name="T18" fmla="*/ 27 w 33"/>
                <a:gd name="T19" fmla="*/ 30 h 30"/>
                <a:gd name="T20" fmla="*/ 28 w 33"/>
                <a:gd name="T21" fmla="*/ 29 h 30"/>
                <a:gd name="T22" fmla="*/ 30 w 33"/>
                <a:gd name="T23" fmla="*/ 28 h 30"/>
                <a:gd name="T24" fmla="*/ 32 w 33"/>
                <a:gd name="T25" fmla="*/ 28 h 30"/>
                <a:gd name="T26" fmla="*/ 33 w 33"/>
                <a:gd name="T27" fmla="*/ 28 h 30"/>
                <a:gd name="T28" fmla="*/ 33 w 33"/>
                <a:gd name="T29" fmla="*/ 26 h 30"/>
                <a:gd name="T30" fmla="*/ 30 w 33"/>
                <a:gd name="T31" fmla="*/ 18 h 30"/>
                <a:gd name="T32" fmla="*/ 28 w 33"/>
                <a:gd name="T33" fmla="*/ 16 h 30"/>
                <a:gd name="T34" fmla="*/ 27 w 33"/>
                <a:gd name="T35" fmla="*/ 12 h 30"/>
                <a:gd name="T36" fmla="*/ 25 w 33"/>
                <a:gd name="T37" fmla="*/ 11 h 30"/>
                <a:gd name="T38" fmla="*/ 22 w 33"/>
                <a:gd name="T39" fmla="*/ 9 h 30"/>
                <a:gd name="T40" fmla="*/ 19 w 33"/>
                <a:gd name="T41" fmla="*/ 9 h 30"/>
                <a:gd name="T42" fmla="*/ 17 w 33"/>
                <a:gd name="T43" fmla="*/ 8 h 30"/>
                <a:gd name="T44" fmla="*/ 13 w 33"/>
                <a:gd name="T45" fmla="*/ 2 h 30"/>
                <a:gd name="T46" fmla="*/ 9 w 33"/>
                <a:gd name="T47" fmla="*/ 0 h 30"/>
                <a:gd name="T48" fmla="*/ 7 w 33"/>
                <a:gd name="T49" fmla="*/ 2 h 30"/>
                <a:gd name="T50" fmla="*/ 0 w 33"/>
                <a:gd name="T51" fmla="*/ 5 h 30"/>
                <a:gd name="T52" fmla="*/ 1 w 33"/>
                <a:gd name="T53" fmla="*/ 6 h 30"/>
                <a:gd name="T54" fmla="*/ 2 w 33"/>
                <a:gd name="T55" fmla="*/ 6 h 30"/>
                <a:gd name="T56" fmla="*/ 4 w 33"/>
                <a:gd name="T57" fmla="*/ 5 h 30"/>
                <a:gd name="T58" fmla="*/ 6 w 33"/>
                <a:gd name="T59" fmla="*/ 5 h 30"/>
                <a:gd name="T60" fmla="*/ 5 w 33"/>
                <a:gd name="T61" fmla="*/ 6 h 30"/>
                <a:gd name="T62" fmla="*/ 4 w 33"/>
                <a:gd name="T63" fmla="*/ 8 h 30"/>
                <a:gd name="T64" fmla="*/ 4 w 33"/>
                <a:gd name="T65" fmla="*/ 9 h 30"/>
                <a:gd name="T66" fmla="*/ 4 w 33"/>
                <a:gd name="T67" fmla="*/ 10 h 30"/>
                <a:gd name="T68" fmla="*/ 5 w 33"/>
                <a:gd name="T69" fmla="*/ 10 h 30"/>
                <a:gd name="T70" fmla="*/ 6 w 33"/>
                <a:gd name="T71" fmla="*/ 10 h 30"/>
                <a:gd name="T72" fmla="*/ 6 w 33"/>
                <a:gd name="T73" fmla="*/ 11 h 30"/>
                <a:gd name="T74" fmla="*/ 7 w 33"/>
                <a:gd name="T75" fmla="*/ 11 h 30"/>
                <a:gd name="T76" fmla="*/ 13 w 33"/>
                <a:gd name="T77" fmla="*/ 10 h 30"/>
                <a:gd name="T78" fmla="*/ 13 w 33"/>
                <a:gd name="T79" fmla="*/ 11 h 30"/>
                <a:gd name="T80" fmla="*/ 12 w 33"/>
                <a:gd name="T81" fmla="*/ 12 h 30"/>
                <a:gd name="T82" fmla="*/ 13 w 33"/>
                <a:gd name="T83" fmla="*/ 13 h 30"/>
                <a:gd name="T84" fmla="*/ 15 w 33"/>
                <a:gd name="T85" fmla="*/ 16 h 30"/>
                <a:gd name="T86" fmla="*/ 15 w 33"/>
                <a:gd name="T87" fmla="*/ 17 h 30"/>
                <a:gd name="T88" fmla="*/ 15 w 33"/>
                <a:gd name="T89" fmla="*/ 18 h 30"/>
                <a:gd name="T90" fmla="*/ 15 w 33"/>
                <a:gd name="T91" fmla="*/ 19 h 30"/>
                <a:gd name="T92" fmla="*/ 14 w 33"/>
                <a:gd name="T93" fmla="*/ 19 h 30"/>
                <a:gd name="T94" fmla="*/ 14 w 33"/>
                <a:gd name="T95" fmla="*/ 18 h 30"/>
                <a:gd name="T96" fmla="*/ 12 w 33"/>
                <a:gd name="T97" fmla="*/ 16 h 30"/>
                <a:gd name="T98" fmla="*/ 11 w 33"/>
                <a:gd name="T99" fmla="*/ 15 h 30"/>
                <a:gd name="T100" fmla="*/ 11 w 33"/>
                <a:gd name="T101" fmla="*/ 16 h 30"/>
                <a:gd name="T102" fmla="*/ 11 w 33"/>
                <a:gd name="T103" fmla="*/ 19 h 30"/>
                <a:gd name="T104" fmla="*/ 12 w 33"/>
                <a:gd name="T105" fmla="*/ 23 h 30"/>
                <a:gd name="T106" fmla="*/ 14 w 33"/>
                <a:gd name="T107" fmla="*/ 25 h 30"/>
                <a:gd name="T108" fmla="*/ 17 w 33"/>
                <a:gd name="T109" fmla="*/ 25 h 30"/>
                <a:gd name="T110" fmla="*/ 18 w 33"/>
                <a:gd name="T111" fmla="*/ 24 h 30"/>
                <a:gd name="T112" fmla="*/ 18 w 33"/>
                <a:gd name="T113" fmla="*/ 23 h 30"/>
                <a:gd name="T114" fmla="*/ 19 w 33"/>
                <a:gd name="T115" fmla="*/ 23 h 30"/>
                <a:gd name="T116" fmla="*/ 20 w 33"/>
                <a:gd name="T117" fmla="*/ 23 h 30"/>
                <a:gd name="T118" fmla="*/ 24 w 33"/>
                <a:gd name="T119" fmla="*/ 24 h 30"/>
                <a:gd name="T120" fmla="*/ 27 w 33"/>
                <a:gd name="T121" fmla="*/ 28 h 30"/>
                <a:gd name="T122" fmla="*/ 27 w 33"/>
                <a:gd name="T123" fmla="*/ 29 h 30"/>
                <a:gd name="T124" fmla="*/ 25 w 33"/>
                <a:gd name="T12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30">
                  <a:moveTo>
                    <a:pt x="25" y="28"/>
                  </a:moveTo>
                  <a:lnTo>
                    <a:pt x="22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8"/>
                  </a:lnTo>
                  <a:lnTo>
                    <a:pt x="22" y="29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0" y="18"/>
                  </a:lnTo>
                  <a:lnTo>
                    <a:pt x="28" y="16"/>
                  </a:lnTo>
                  <a:lnTo>
                    <a:pt x="27" y="12"/>
                  </a:lnTo>
                  <a:lnTo>
                    <a:pt x="25" y="11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5" y="2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372">
              <a:extLst>
                <a:ext uri="{FF2B5EF4-FFF2-40B4-BE49-F238E27FC236}">
                  <a16:creationId xmlns:a16="http://schemas.microsoft.com/office/drawing/2014/main" id="{28A8B087-674D-3DA1-FD8D-356F9FC8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939" y="1558925"/>
              <a:ext cx="42863" cy="88900"/>
            </a:xfrm>
            <a:custGeom>
              <a:avLst/>
              <a:gdLst>
                <a:gd name="T0" fmla="*/ 4 w 27"/>
                <a:gd name="T1" fmla="*/ 45 h 56"/>
                <a:gd name="T2" fmla="*/ 5 w 27"/>
                <a:gd name="T3" fmla="*/ 47 h 56"/>
                <a:gd name="T4" fmla="*/ 6 w 27"/>
                <a:gd name="T5" fmla="*/ 54 h 56"/>
                <a:gd name="T6" fmla="*/ 7 w 27"/>
                <a:gd name="T7" fmla="*/ 56 h 56"/>
                <a:gd name="T8" fmla="*/ 10 w 27"/>
                <a:gd name="T9" fmla="*/ 56 h 56"/>
                <a:gd name="T10" fmla="*/ 11 w 27"/>
                <a:gd name="T11" fmla="*/ 56 h 56"/>
                <a:gd name="T12" fmla="*/ 11 w 27"/>
                <a:gd name="T13" fmla="*/ 54 h 56"/>
                <a:gd name="T14" fmla="*/ 19 w 27"/>
                <a:gd name="T15" fmla="*/ 28 h 56"/>
                <a:gd name="T16" fmla="*/ 23 w 27"/>
                <a:gd name="T17" fmla="*/ 22 h 56"/>
                <a:gd name="T18" fmla="*/ 24 w 27"/>
                <a:gd name="T19" fmla="*/ 18 h 56"/>
                <a:gd name="T20" fmla="*/ 27 w 27"/>
                <a:gd name="T21" fmla="*/ 1 h 56"/>
                <a:gd name="T22" fmla="*/ 26 w 27"/>
                <a:gd name="T23" fmla="*/ 0 h 56"/>
                <a:gd name="T24" fmla="*/ 23 w 27"/>
                <a:gd name="T25" fmla="*/ 5 h 56"/>
                <a:gd name="T26" fmla="*/ 20 w 27"/>
                <a:gd name="T27" fmla="*/ 12 h 56"/>
                <a:gd name="T28" fmla="*/ 20 w 27"/>
                <a:gd name="T29" fmla="*/ 15 h 56"/>
                <a:gd name="T30" fmla="*/ 15 w 27"/>
                <a:gd name="T31" fmla="*/ 22 h 56"/>
                <a:gd name="T32" fmla="*/ 13 w 27"/>
                <a:gd name="T33" fmla="*/ 24 h 56"/>
                <a:gd name="T34" fmla="*/ 10 w 27"/>
                <a:gd name="T35" fmla="*/ 28 h 56"/>
                <a:gd name="T36" fmla="*/ 7 w 27"/>
                <a:gd name="T37" fmla="*/ 30 h 56"/>
                <a:gd name="T38" fmla="*/ 6 w 27"/>
                <a:gd name="T39" fmla="*/ 33 h 56"/>
                <a:gd name="T40" fmla="*/ 7 w 27"/>
                <a:gd name="T41" fmla="*/ 33 h 56"/>
                <a:gd name="T42" fmla="*/ 8 w 27"/>
                <a:gd name="T43" fmla="*/ 34 h 56"/>
                <a:gd name="T44" fmla="*/ 8 w 27"/>
                <a:gd name="T45" fmla="*/ 33 h 56"/>
                <a:gd name="T46" fmla="*/ 10 w 27"/>
                <a:gd name="T47" fmla="*/ 33 h 56"/>
                <a:gd name="T48" fmla="*/ 10 w 27"/>
                <a:gd name="T49" fmla="*/ 34 h 56"/>
                <a:gd name="T50" fmla="*/ 10 w 27"/>
                <a:gd name="T51" fmla="*/ 35 h 56"/>
                <a:gd name="T52" fmla="*/ 7 w 27"/>
                <a:gd name="T53" fmla="*/ 37 h 56"/>
                <a:gd name="T54" fmla="*/ 6 w 27"/>
                <a:gd name="T55" fmla="*/ 35 h 56"/>
                <a:gd name="T56" fmla="*/ 6 w 27"/>
                <a:gd name="T57" fmla="*/ 37 h 56"/>
                <a:gd name="T58" fmla="*/ 6 w 27"/>
                <a:gd name="T59" fmla="*/ 39 h 56"/>
                <a:gd name="T60" fmla="*/ 4 w 27"/>
                <a:gd name="T61" fmla="*/ 40 h 56"/>
                <a:gd name="T62" fmla="*/ 4 w 27"/>
                <a:gd name="T63" fmla="*/ 41 h 56"/>
                <a:gd name="T64" fmla="*/ 2 w 27"/>
                <a:gd name="T65" fmla="*/ 43 h 56"/>
                <a:gd name="T66" fmla="*/ 0 w 27"/>
                <a:gd name="T67" fmla="*/ 43 h 56"/>
                <a:gd name="T68" fmla="*/ 2 w 27"/>
                <a:gd name="T69" fmla="*/ 44 h 56"/>
                <a:gd name="T70" fmla="*/ 4 w 27"/>
                <a:gd name="T7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56">
                  <a:moveTo>
                    <a:pt x="4" y="45"/>
                  </a:moveTo>
                  <a:lnTo>
                    <a:pt x="5" y="47"/>
                  </a:lnTo>
                  <a:lnTo>
                    <a:pt x="6" y="54"/>
                  </a:lnTo>
                  <a:lnTo>
                    <a:pt x="7" y="56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4" y="18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5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4" y="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376">
              <a:extLst>
                <a:ext uri="{FF2B5EF4-FFF2-40B4-BE49-F238E27FC236}">
                  <a16:creationId xmlns:a16="http://schemas.microsoft.com/office/drawing/2014/main" id="{707B44B9-C67B-7E07-2957-9DACF89D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1579563"/>
              <a:ext cx="50800" cy="34925"/>
            </a:xfrm>
            <a:custGeom>
              <a:avLst/>
              <a:gdLst>
                <a:gd name="T0" fmla="*/ 8 w 32"/>
                <a:gd name="T1" fmla="*/ 22 h 22"/>
                <a:gd name="T2" fmla="*/ 9 w 32"/>
                <a:gd name="T3" fmla="*/ 22 h 22"/>
                <a:gd name="T4" fmla="*/ 12 w 32"/>
                <a:gd name="T5" fmla="*/ 17 h 22"/>
                <a:gd name="T6" fmla="*/ 16 w 32"/>
                <a:gd name="T7" fmla="*/ 15 h 22"/>
                <a:gd name="T8" fmla="*/ 18 w 32"/>
                <a:gd name="T9" fmla="*/ 14 h 22"/>
                <a:gd name="T10" fmla="*/ 21 w 32"/>
                <a:gd name="T11" fmla="*/ 13 h 22"/>
                <a:gd name="T12" fmla="*/ 29 w 32"/>
                <a:gd name="T13" fmla="*/ 15 h 22"/>
                <a:gd name="T14" fmla="*/ 31 w 32"/>
                <a:gd name="T15" fmla="*/ 15 h 22"/>
                <a:gd name="T16" fmla="*/ 32 w 32"/>
                <a:gd name="T17" fmla="*/ 15 h 22"/>
                <a:gd name="T18" fmla="*/ 32 w 32"/>
                <a:gd name="T19" fmla="*/ 14 h 22"/>
                <a:gd name="T20" fmla="*/ 32 w 32"/>
                <a:gd name="T21" fmla="*/ 13 h 22"/>
                <a:gd name="T22" fmla="*/ 31 w 32"/>
                <a:gd name="T23" fmla="*/ 8 h 22"/>
                <a:gd name="T24" fmla="*/ 29 w 32"/>
                <a:gd name="T25" fmla="*/ 6 h 22"/>
                <a:gd name="T26" fmla="*/ 23 w 32"/>
                <a:gd name="T27" fmla="*/ 5 h 22"/>
                <a:gd name="T28" fmla="*/ 17 w 32"/>
                <a:gd name="T29" fmla="*/ 4 h 22"/>
                <a:gd name="T30" fmla="*/ 15 w 32"/>
                <a:gd name="T31" fmla="*/ 2 h 22"/>
                <a:gd name="T32" fmla="*/ 12 w 32"/>
                <a:gd name="T33" fmla="*/ 0 h 22"/>
                <a:gd name="T34" fmla="*/ 11 w 32"/>
                <a:gd name="T35" fmla="*/ 0 h 22"/>
                <a:gd name="T36" fmla="*/ 10 w 32"/>
                <a:gd name="T37" fmla="*/ 0 h 22"/>
                <a:gd name="T38" fmla="*/ 10 w 32"/>
                <a:gd name="T39" fmla="*/ 1 h 22"/>
                <a:gd name="T40" fmla="*/ 11 w 32"/>
                <a:gd name="T41" fmla="*/ 2 h 22"/>
                <a:gd name="T42" fmla="*/ 11 w 32"/>
                <a:gd name="T43" fmla="*/ 4 h 22"/>
                <a:gd name="T44" fmla="*/ 13 w 32"/>
                <a:gd name="T45" fmla="*/ 6 h 22"/>
                <a:gd name="T46" fmla="*/ 13 w 32"/>
                <a:gd name="T47" fmla="*/ 7 h 22"/>
                <a:gd name="T48" fmla="*/ 12 w 32"/>
                <a:gd name="T49" fmla="*/ 7 h 22"/>
                <a:gd name="T50" fmla="*/ 12 w 32"/>
                <a:gd name="T51" fmla="*/ 8 h 22"/>
                <a:gd name="T52" fmla="*/ 13 w 32"/>
                <a:gd name="T53" fmla="*/ 9 h 22"/>
                <a:gd name="T54" fmla="*/ 12 w 32"/>
                <a:gd name="T55" fmla="*/ 11 h 22"/>
                <a:gd name="T56" fmla="*/ 10 w 32"/>
                <a:gd name="T57" fmla="*/ 12 h 22"/>
                <a:gd name="T58" fmla="*/ 9 w 32"/>
                <a:gd name="T59" fmla="*/ 12 h 22"/>
                <a:gd name="T60" fmla="*/ 8 w 32"/>
                <a:gd name="T61" fmla="*/ 12 h 22"/>
                <a:gd name="T62" fmla="*/ 6 w 32"/>
                <a:gd name="T63" fmla="*/ 11 h 22"/>
                <a:gd name="T64" fmla="*/ 5 w 32"/>
                <a:gd name="T65" fmla="*/ 9 h 22"/>
                <a:gd name="T66" fmla="*/ 5 w 32"/>
                <a:gd name="T67" fmla="*/ 12 h 22"/>
                <a:gd name="T68" fmla="*/ 5 w 32"/>
                <a:gd name="T69" fmla="*/ 13 h 22"/>
                <a:gd name="T70" fmla="*/ 4 w 32"/>
                <a:gd name="T71" fmla="*/ 12 h 22"/>
                <a:gd name="T72" fmla="*/ 3 w 32"/>
                <a:gd name="T73" fmla="*/ 13 h 22"/>
                <a:gd name="T74" fmla="*/ 0 w 32"/>
                <a:gd name="T75" fmla="*/ 14 h 22"/>
                <a:gd name="T76" fmla="*/ 2 w 32"/>
                <a:gd name="T77" fmla="*/ 15 h 22"/>
                <a:gd name="T78" fmla="*/ 2 w 32"/>
                <a:gd name="T79" fmla="*/ 15 h 22"/>
                <a:gd name="T80" fmla="*/ 0 w 32"/>
                <a:gd name="T81" fmla="*/ 17 h 22"/>
                <a:gd name="T82" fmla="*/ 0 w 32"/>
                <a:gd name="T83" fmla="*/ 18 h 22"/>
                <a:gd name="T84" fmla="*/ 0 w 32"/>
                <a:gd name="T85" fmla="*/ 19 h 22"/>
                <a:gd name="T86" fmla="*/ 0 w 32"/>
                <a:gd name="T87" fmla="*/ 20 h 22"/>
                <a:gd name="T88" fmla="*/ 5 w 32"/>
                <a:gd name="T89" fmla="*/ 22 h 22"/>
                <a:gd name="T90" fmla="*/ 8 w 32"/>
                <a:gd name="T9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lnTo>
                    <a:pt x="9" y="22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3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5" y="22"/>
                  </a:lnTo>
                  <a:lnTo>
                    <a:pt x="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213">
              <a:extLst>
                <a:ext uri="{FF2B5EF4-FFF2-40B4-BE49-F238E27FC236}">
                  <a16:creationId xmlns:a16="http://schemas.microsoft.com/office/drawing/2014/main" id="{89ABA9ED-A7B5-7EDB-7D14-FBB4025D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4" y="793750"/>
              <a:ext cx="41275" cy="34925"/>
            </a:xfrm>
            <a:custGeom>
              <a:avLst/>
              <a:gdLst>
                <a:gd name="T0" fmla="*/ 3 w 26"/>
                <a:gd name="T1" fmla="*/ 8 h 22"/>
                <a:gd name="T2" fmla="*/ 3 w 26"/>
                <a:gd name="T3" fmla="*/ 9 h 22"/>
                <a:gd name="T4" fmla="*/ 1 w 26"/>
                <a:gd name="T5" fmla="*/ 8 h 22"/>
                <a:gd name="T6" fmla="*/ 0 w 26"/>
                <a:gd name="T7" fmla="*/ 8 h 22"/>
                <a:gd name="T8" fmla="*/ 0 w 26"/>
                <a:gd name="T9" fmla="*/ 12 h 22"/>
                <a:gd name="T10" fmla="*/ 2 w 26"/>
                <a:gd name="T11" fmla="*/ 14 h 22"/>
                <a:gd name="T12" fmla="*/ 5 w 26"/>
                <a:gd name="T13" fmla="*/ 15 h 22"/>
                <a:gd name="T14" fmla="*/ 12 w 26"/>
                <a:gd name="T15" fmla="*/ 22 h 22"/>
                <a:gd name="T16" fmla="*/ 13 w 26"/>
                <a:gd name="T17" fmla="*/ 22 h 22"/>
                <a:gd name="T18" fmla="*/ 15 w 26"/>
                <a:gd name="T19" fmla="*/ 21 h 22"/>
                <a:gd name="T20" fmla="*/ 16 w 26"/>
                <a:gd name="T21" fmla="*/ 20 h 22"/>
                <a:gd name="T22" fmla="*/ 19 w 26"/>
                <a:gd name="T23" fmla="*/ 21 h 22"/>
                <a:gd name="T24" fmla="*/ 20 w 26"/>
                <a:gd name="T25" fmla="*/ 21 h 22"/>
                <a:gd name="T26" fmla="*/ 21 w 26"/>
                <a:gd name="T27" fmla="*/ 22 h 22"/>
                <a:gd name="T28" fmla="*/ 22 w 26"/>
                <a:gd name="T29" fmla="*/ 22 h 22"/>
                <a:gd name="T30" fmla="*/ 23 w 26"/>
                <a:gd name="T31" fmla="*/ 21 h 22"/>
                <a:gd name="T32" fmla="*/ 23 w 26"/>
                <a:gd name="T33" fmla="*/ 20 h 22"/>
                <a:gd name="T34" fmla="*/ 26 w 26"/>
                <a:gd name="T35" fmla="*/ 19 h 22"/>
                <a:gd name="T36" fmla="*/ 25 w 26"/>
                <a:gd name="T37" fmla="*/ 18 h 22"/>
                <a:gd name="T38" fmla="*/ 23 w 26"/>
                <a:gd name="T39" fmla="*/ 15 h 22"/>
                <a:gd name="T40" fmla="*/ 23 w 26"/>
                <a:gd name="T41" fmla="*/ 14 h 22"/>
                <a:gd name="T42" fmla="*/ 22 w 26"/>
                <a:gd name="T43" fmla="*/ 13 h 22"/>
                <a:gd name="T44" fmla="*/ 21 w 26"/>
                <a:gd name="T45" fmla="*/ 12 h 22"/>
                <a:gd name="T46" fmla="*/ 21 w 26"/>
                <a:gd name="T47" fmla="*/ 11 h 22"/>
                <a:gd name="T48" fmla="*/ 21 w 26"/>
                <a:gd name="T49" fmla="*/ 8 h 22"/>
                <a:gd name="T50" fmla="*/ 21 w 26"/>
                <a:gd name="T51" fmla="*/ 7 h 22"/>
                <a:gd name="T52" fmla="*/ 21 w 26"/>
                <a:gd name="T53" fmla="*/ 6 h 22"/>
                <a:gd name="T54" fmla="*/ 20 w 26"/>
                <a:gd name="T55" fmla="*/ 5 h 22"/>
                <a:gd name="T56" fmla="*/ 16 w 26"/>
                <a:gd name="T57" fmla="*/ 2 h 22"/>
                <a:gd name="T58" fmla="*/ 9 w 26"/>
                <a:gd name="T59" fmla="*/ 0 h 22"/>
                <a:gd name="T60" fmla="*/ 8 w 26"/>
                <a:gd name="T61" fmla="*/ 0 h 22"/>
                <a:gd name="T62" fmla="*/ 6 w 26"/>
                <a:gd name="T63" fmla="*/ 1 h 22"/>
                <a:gd name="T64" fmla="*/ 5 w 26"/>
                <a:gd name="T65" fmla="*/ 3 h 22"/>
                <a:gd name="T66" fmla="*/ 5 w 26"/>
                <a:gd name="T67" fmla="*/ 5 h 22"/>
                <a:gd name="T68" fmla="*/ 3 w 26"/>
                <a:gd name="T69" fmla="*/ 7 h 22"/>
                <a:gd name="T70" fmla="*/ 3 w 26"/>
                <a:gd name="T7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2">
                  <a:moveTo>
                    <a:pt x="3" y="8"/>
                  </a:move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5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239">
              <a:extLst>
                <a:ext uri="{FF2B5EF4-FFF2-40B4-BE49-F238E27FC236}">
                  <a16:creationId xmlns:a16="http://schemas.microsoft.com/office/drawing/2014/main" id="{CCC00ED2-5A93-61A1-4190-76B2A69C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814" y="471488"/>
              <a:ext cx="33338" cy="42863"/>
            </a:xfrm>
            <a:custGeom>
              <a:avLst/>
              <a:gdLst>
                <a:gd name="T0" fmla="*/ 0 w 21"/>
                <a:gd name="T1" fmla="*/ 10 h 27"/>
                <a:gd name="T2" fmla="*/ 0 w 21"/>
                <a:gd name="T3" fmla="*/ 11 h 27"/>
                <a:gd name="T4" fmla="*/ 0 w 21"/>
                <a:gd name="T5" fmla="*/ 14 h 27"/>
                <a:gd name="T6" fmla="*/ 1 w 21"/>
                <a:gd name="T7" fmla="*/ 16 h 27"/>
                <a:gd name="T8" fmla="*/ 4 w 21"/>
                <a:gd name="T9" fmla="*/ 17 h 27"/>
                <a:gd name="T10" fmla="*/ 5 w 21"/>
                <a:gd name="T11" fmla="*/ 19 h 27"/>
                <a:gd name="T12" fmla="*/ 7 w 21"/>
                <a:gd name="T13" fmla="*/ 19 h 27"/>
                <a:gd name="T14" fmla="*/ 7 w 21"/>
                <a:gd name="T15" fmla="*/ 17 h 27"/>
                <a:gd name="T16" fmla="*/ 7 w 21"/>
                <a:gd name="T17" fmla="*/ 16 h 27"/>
                <a:gd name="T18" fmla="*/ 8 w 21"/>
                <a:gd name="T19" fmla="*/ 16 h 27"/>
                <a:gd name="T20" fmla="*/ 8 w 21"/>
                <a:gd name="T21" fmla="*/ 17 h 27"/>
                <a:gd name="T22" fmla="*/ 10 w 21"/>
                <a:gd name="T23" fmla="*/ 23 h 27"/>
                <a:gd name="T24" fmla="*/ 11 w 21"/>
                <a:gd name="T25" fmla="*/ 27 h 27"/>
                <a:gd name="T26" fmla="*/ 12 w 21"/>
                <a:gd name="T27" fmla="*/ 26 h 27"/>
                <a:gd name="T28" fmla="*/ 16 w 21"/>
                <a:gd name="T29" fmla="*/ 22 h 27"/>
                <a:gd name="T30" fmla="*/ 18 w 21"/>
                <a:gd name="T31" fmla="*/ 22 h 27"/>
                <a:gd name="T32" fmla="*/ 20 w 21"/>
                <a:gd name="T33" fmla="*/ 24 h 27"/>
                <a:gd name="T34" fmla="*/ 21 w 21"/>
                <a:gd name="T35" fmla="*/ 23 h 27"/>
                <a:gd name="T36" fmla="*/ 20 w 21"/>
                <a:gd name="T37" fmla="*/ 20 h 27"/>
                <a:gd name="T38" fmla="*/ 19 w 21"/>
                <a:gd name="T39" fmla="*/ 19 h 27"/>
                <a:gd name="T40" fmla="*/ 19 w 21"/>
                <a:gd name="T41" fmla="*/ 16 h 27"/>
                <a:gd name="T42" fmla="*/ 21 w 21"/>
                <a:gd name="T43" fmla="*/ 10 h 27"/>
                <a:gd name="T44" fmla="*/ 21 w 21"/>
                <a:gd name="T45" fmla="*/ 8 h 27"/>
                <a:gd name="T46" fmla="*/ 21 w 21"/>
                <a:gd name="T47" fmla="*/ 2 h 27"/>
                <a:gd name="T48" fmla="*/ 21 w 21"/>
                <a:gd name="T49" fmla="*/ 0 h 27"/>
                <a:gd name="T50" fmla="*/ 21 w 21"/>
                <a:gd name="T51" fmla="*/ 0 h 27"/>
                <a:gd name="T52" fmla="*/ 19 w 21"/>
                <a:gd name="T53" fmla="*/ 1 h 27"/>
                <a:gd name="T54" fmla="*/ 18 w 21"/>
                <a:gd name="T55" fmla="*/ 2 h 27"/>
                <a:gd name="T56" fmla="*/ 17 w 21"/>
                <a:gd name="T57" fmla="*/ 2 h 27"/>
                <a:gd name="T58" fmla="*/ 11 w 21"/>
                <a:gd name="T59" fmla="*/ 2 h 27"/>
                <a:gd name="T60" fmla="*/ 11 w 21"/>
                <a:gd name="T61" fmla="*/ 2 h 27"/>
                <a:gd name="T62" fmla="*/ 10 w 21"/>
                <a:gd name="T63" fmla="*/ 2 h 27"/>
                <a:gd name="T64" fmla="*/ 10 w 21"/>
                <a:gd name="T65" fmla="*/ 3 h 27"/>
                <a:gd name="T66" fmla="*/ 8 w 21"/>
                <a:gd name="T67" fmla="*/ 3 h 27"/>
                <a:gd name="T68" fmla="*/ 8 w 21"/>
                <a:gd name="T69" fmla="*/ 2 h 27"/>
                <a:gd name="T70" fmla="*/ 7 w 21"/>
                <a:gd name="T71" fmla="*/ 2 h 27"/>
                <a:gd name="T72" fmla="*/ 7 w 21"/>
                <a:gd name="T73" fmla="*/ 3 h 27"/>
                <a:gd name="T74" fmla="*/ 6 w 21"/>
                <a:gd name="T75" fmla="*/ 4 h 27"/>
                <a:gd name="T76" fmla="*/ 6 w 21"/>
                <a:gd name="T77" fmla="*/ 6 h 27"/>
                <a:gd name="T78" fmla="*/ 6 w 21"/>
                <a:gd name="T79" fmla="*/ 7 h 27"/>
                <a:gd name="T80" fmla="*/ 7 w 21"/>
                <a:gd name="T81" fmla="*/ 9 h 27"/>
                <a:gd name="T82" fmla="*/ 6 w 21"/>
                <a:gd name="T83" fmla="*/ 10 h 27"/>
                <a:gd name="T84" fmla="*/ 0 w 21"/>
                <a:gd name="T8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23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243">
              <a:extLst>
                <a:ext uri="{FF2B5EF4-FFF2-40B4-BE49-F238E27FC236}">
                  <a16:creationId xmlns:a16="http://schemas.microsoft.com/office/drawing/2014/main" id="{356F25F2-01BA-AD0D-DB7F-3B87C0E6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625475"/>
              <a:ext cx="17463" cy="65088"/>
            </a:xfrm>
            <a:custGeom>
              <a:avLst/>
              <a:gdLst>
                <a:gd name="T0" fmla="*/ 2 w 11"/>
                <a:gd name="T1" fmla="*/ 0 h 41"/>
                <a:gd name="T2" fmla="*/ 1 w 11"/>
                <a:gd name="T3" fmla="*/ 1 h 41"/>
                <a:gd name="T4" fmla="*/ 1 w 11"/>
                <a:gd name="T5" fmla="*/ 2 h 41"/>
                <a:gd name="T6" fmla="*/ 1 w 11"/>
                <a:gd name="T7" fmla="*/ 5 h 41"/>
                <a:gd name="T8" fmla="*/ 2 w 11"/>
                <a:gd name="T9" fmla="*/ 7 h 41"/>
                <a:gd name="T10" fmla="*/ 2 w 11"/>
                <a:gd name="T11" fmla="*/ 8 h 41"/>
                <a:gd name="T12" fmla="*/ 1 w 11"/>
                <a:gd name="T13" fmla="*/ 9 h 41"/>
                <a:gd name="T14" fmla="*/ 0 w 11"/>
                <a:gd name="T15" fmla="*/ 10 h 41"/>
                <a:gd name="T16" fmla="*/ 0 w 11"/>
                <a:gd name="T17" fmla="*/ 13 h 41"/>
                <a:gd name="T18" fmla="*/ 1 w 11"/>
                <a:gd name="T19" fmla="*/ 15 h 41"/>
                <a:gd name="T20" fmla="*/ 5 w 11"/>
                <a:gd name="T21" fmla="*/ 18 h 41"/>
                <a:gd name="T22" fmla="*/ 1 w 11"/>
                <a:gd name="T23" fmla="*/ 18 h 41"/>
                <a:gd name="T24" fmla="*/ 0 w 11"/>
                <a:gd name="T25" fmla="*/ 21 h 41"/>
                <a:gd name="T26" fmla="*/ 0 w 11"/>
                <a:gd name="T27" fmla="*/ 23 h 41"/>
                <a:gd name="T28" fmla="*/ 0 w 11"/>
                <a:gd name="T29" fmla="*/ 26 h 41"/>
                <a:gd name="T30" fmla="*/ 0 w 11"/>
                <a:gd name="T31" fmla="*/ 29 h 41"/>
                <a:gd name="T32" fmla="*/ 0 w 11"/>
                <a:gd name="T33" fmla="*/ 33 h 41"/>
                <a:gd name="T34" fmla="*/ 1 w 11"/>
                <a:gd name="T35" fmla="*/ 36 h 41"/>
                <a:gd name="T36" fmla="*/ 1 w 11"/>
                <a:gd name="T37" fmla="*/ 39 h 41"/>
                <a:gd name="T38" fmla="*/ 2 w 11"/>
                <a:gd name="T39" fmla="*/ 41 h 41"/>
                <a:gd name="T40" fmla="*/ 5 w 11"/>
                <a:gd name="T41" fmla="*/ 41 h 41"/>
                <a:gd name="T42" fmla="*/ 7 w 11"/>
                <a:gd name="T43" fmla="*/ 39 h 41"/>
                <a:gd name="T44" fmla="*/ 8 w 11"/>
                <a:gd name="T45" fmla="*/ 36 h 41"/>
                <a:gd name="T46" fmla="*/ 9 w 11"/>
                <a:gd name="T47" fmla="*/ 31 h 41"/>
                <a:gd name="T48" fmla="*/ 11 w 11"/>
                <a:gd name="T49" fmla="*/ 28 h 41"/>
                <a:gd name="T50" fmla="*/ 11 w 11"/>
                <a:gd name="T51" fmla="*/ 23 h 41"/>
                <a:gd name="T52" fmla="*/ 9 w 11"/>
                <a:gd name="T53" fmla="*/ 21 h 41"/>
                <a:gd name="T54" fmla="*/ 8 w 11"/>
                <a:gd name="T55" fmla="*/ 20 h 41"/>
                <a:gd name="T56" fmla="*/ 7 w 11"/>
                <a:gd name="T57" fmla="*/ 18 h 41"/>
                <a:gd name="T58" fmla="*/ 7 w 11"/>
                <a:gd name="T59" fmla="*/ 17 h 41"/>
                <a:gd name="T60" fmla="*/ 7 w 11"/>
                <a:gd name="T61" fmla="*/ 16 h 41"/>
                <a:gd name="T62" fmla="*/ 7 w 11"/>
                <a:gd name="T63" fmla="*/ 15 h 41"/>
                <a:gd name="T64" fmla="*/ 8 w 11"/>
                <a:gd name="T65" fmla="*/ 15 h 41"/>
                <a:gd name="T66" fmla="*/ 7 w 11"/>
                <a:gd name="T67" fmla="*/ 13 h 41"/>
                <a:gd name="T68" fmla="*/ 7 w 11"/>
                <a:gd name="T69" fmla="*/ 11 h 41"/>
                <a:gd name="T70" fmla="*/ 6 w 11"/>
                <a:gd name="T71" fmla="*/ 10 h 41"/>
                <a:gd name="T72" fmla="*/ 6 w 11"/>
                <a:gd name="T73" fmla="*/ 7 h 41"/>
                <a:gd name="T74" fmla="*/ 2 w 11"/>
                <a:gd name="T7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1" y="28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257">
              <a:extLst>
                <a:ext uri="{FF2B5EF4-FFF2-40B4-BE49-F238E27FC236}">
                  <a16:creationId xmlns:a16="http://schemas.microsoft.com/office/drawing/2014/main" id="{669675A1-DA82-36A8-A9C7-75083D61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950913"/>
              <a:ext cx="33338" cy="31750"/>
            </a:xfrm>
            <a:custGeom>
              <a:avLst/>
              <a:gdLst>
                <a:gd name="T0" fmla="*/ 13 w 21"/>
                <a:gd name="T1" fmla="*/ 8 h 20"/>
                <a:gd name="T2" fmla="*/ 14 w 21"/>
                <a:gd name="T3" fmla="*/ 6 h 20"/>
                <a:gd name="T4" fmla="*/ 16 w 21"/>
                <a:gd name="T5" fmla="*/ 6 h 20"/>
                <a:gd name="T6" fmla="*/ 20 w 21"/>
                <a:gd name="T7" fmla="*/ 7 h 20"/>
                <a:gd name="T8" fmla="*/ 20 w 21"/>
                <a:gd name="T9" fmla="*/ 5 h 20"/>
                <a:gd name="T10" fmla="*/ 21 w 21"/>
                <a:gd name="T11" fmla="*/ 5 h 20"/>
                <a:gd name="T12" fmla="*/ 21 w 21"/>
                <a:gd name="T13" fmla="*/ 4 h 20"/>
                <a:gd name="T14" fmla="*/ 20 w 21"/>
                <a:gd name="T15" fmla="*/ 3 h 20"/>
                <a:gd name="T16" fmla="*/ 20 w 21"/>
                <a:gd name="T17" fmla="*/ 3 h 20"/>
                <a:gd name="T18" fmla="*/ 17 w 21"/>
                <a:gd name="T19" fmla="*/ 3 h 20"/>
                <a:gd name="T20" fmla="*/ 15 w 21"/>
                <a:gd name="T21" fmla="*/ 3 h 20"/>
                <a:gd name="T22" fmla="*/ 14 w 21"/>
                <a:gd name="T23" fmla="*/ 3 h 20"/>
                <a:gd name="T24" fmla="*/ 14 w 21"/>
                <a:gd name="T25" fmla="*/ 0 h 20"/>
                <a:gd name="T26" fmla="*/ 13 w 21"/>
                <a:gd name="T27" fmla="*/ 1 h 20"/>
                <a:gd name="T28" fmla="*/ 12 w 21"/>
                <a:gd name="T29" fmla="*/ 1 h 20"/>
                <a:gd name="T30" fmla="*/ 10 w 21"/>
                <a:gd name="T31" fmla="*/ 0 h 20"/>
                <a:gd name="T32" fmla="*/ 9 w 21"/>
                <a:gd name="T33" fmla="*/ 0 h 20"/>
                <a:gd name="T34" fmla="*/ 8 w 21"/>
                <a:gd name="T35" fmla="*/ 1 h 20"/>
                <a:gd name="T36" fmla="*/ 6 w 21"/>
                <a:gd name="T37" fmla="*/ 1 h 20"/>
                <a:gd name="T38" fmla="*/ 4 w 21"/>
                <a:gd name="T39" fmla="*/ 3 h 20"/>
                <a:gd name="T40" fmla="*/ 3 w 21"/>
                <a:gd name="T41" fmla="*/ 4 h 20"/>
                <a:gd name="T42" fmla="*/ 2 w 21"/>
                <a:gd name="T43" fmla="*/ 5 h 20"/>
                <a:gd name="T44" fmla="*/ 2 w 21"/>
                <a:gd name="T45" fmla="*/ 6 h 20"/>
                <a:gd name="T46" fmla="*/ 2 w 21"/>
                <a:gd name="T47" fmla="*/ 7 h 20"/>
                <a:gd name="T48" fmla="*/ 0 w 21"/>
                <a:gd name="T49" fmla="*/ 10 h 20"/>
                <a:gd name="T50" fmla="*/ 0 w 21"/>
                <a:gd name="T51" fmla="*/ 11 h 20"/>
                <a:gd name="T52" fmla="*/ 0 w 21"/>
                <a:gd name="T53" fmla="*/ 12 h 20"/>
                <a:gd name="T54" fmla="*/ 2 w 21"/>
                <a:gd name="T55" fmla="*/ 17 h 20"/>
                <a:gd name="T56" fmla="*/ 3 w 21"/>
                <a:gd name="T57" fmla="*/ 18 h 20"/>
                <a:gd name="T58" fmla="*/ 4 w 21"/>
                <a:gd name="T59" fmla="*/ 19 h 20"/>
                <a:gd name="T60" fmla="*/ 6 w 21"/>
                <a:gd name="T61" fmla="*/ 19 h 20"/>
                <a:gd name="T62" fmla="*/ 7 w 21"/>
                <a:gd name="T63" fmla="*/ 20 h 20"/>
                <a:gd name="T64" fmla="*/ 7 w 21"/>
                <a:gd name="T65" fmla="*/ 19 h 20"/>
                <a:gd name="T66" fmla="*/ 9 w 21"/>
                <a:gd name="T67" fmla="*/ 14 h 20"/>
                <a:gd name="T68" fmla="*/ 9 w 21"/>
                <a:gd name="T69" fmla="*/ 13 h 20"/>
                <a:gd name="T70" fmla="*/ 8 w 21"/>
                <a:gd name="T71" fmla="*/ 13 h 20"/>
                <a:gd name="T72" fmla="*/ 7 w 21"/>
                <a:gd name="T73" fmla="*/ 12 h 20"/>
                <a:gd name="T74" fmla="*/ 9 w 21"/>
                <a:gd name="T75" fmla="*/ 10 h 20"/>
                <a:gd name="T76" fmla="*/ 13 w 21"/>
                <a:gd name="T7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13" y="8"/>
                  </a:moveTo>
                  <a:lnTo>
                    <a:pt x="14" y="6"/>
                  </a:lnTo>
                  <a:lnTo>
                    <a:pt x="16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265">
              <a:extLst>
                <a:ext uri="{FF2B5EF4-FFF2-40B4-BE49-F238E27FC236}">
                  <a16:creationId xmlns:a16="http://schemas.microsoft.com/office/drawing/2014/main" id="{1FF198FA-E955-E177-7797-B28FFEF9D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935038"/>
              <a:ext cx="28575" cy="28575"/>
            </a:xfrm>
            <a:custGeom>
              <a:avLst/>
              <a:gdLst>
                <a:gd name="T0" fmla="*/ 17 w 18"/>
                <a:gd name="T1" fmla="*/ 10 h 18"/>
                <a:gd name="T2" fmla="*/ 17 w 18"/>
                <a:gd name="T3" fmla="*/ 10 h 18"/>
                <a:gd name="T4" fmla="*/ 17 w 18"/>
                <a:gd name="T5" fmla="*/ 9 h 18"/>
                <a:gd name="T6" fmla="*/ 18 w 18"/>
                <a:gd name="T7" fmla="*/ 8 h 18"/>
                <a:gd name="T8" fmla="*/ 18 w 18"/>
                <a:gd name="T9" fmla="*/ 4 h 18"/>
                <a:gd name="T10" fmla="*/ 18 w 18"/>
                <a:gd name="T11" fmla="*/ 3 h 18"/>
                <a:gd name="T12" fmla="*/ 18 w 18"/>
                <a:gd name="T13" fmla="*/ 0 h 18"/>
                <a:gd name="T14" fmla="*/ 17 w 18"/>
                <a:gd name="T15" fmla="*/ 0 h 18"/>
                <a:gd name="T16" fmla="*/ 16 w 18"/>
                <a:gd name="T17" fmla="*/ 0 h 18"/>
                <a:gd name="T18" fmla="*/ 15 w 18"/>
                <a:gd name="T19" fmla="*/ 1 h 18"/>
                <a:gd name="T20" fmla="*/ 13 w 18"/>
                <a:gd name="T21" fmla="*/ 2 h 18"/>
                <a:gd name="T22" fmla="*/ 6 w 18"/>
                <a:gd name="T23" fmla="*/ 2 h 18"/>
                <a:gd name="T24" fmla="*/ 3 w 18"/>
                <a:gd name="T25" fmla="*/ 1 h 18"/>
                <a:gd name="T26" fmla="*/ 2 w 18"/>
                <a:gd name="T27" fmla="*/ 2 h 18"/>
                <a:gd name="T28" fmla="*/ 0 w 18"/>
                <a:gd name="T29" fmla="*/ 4 h 18"/>
                <a:gd name="T30" fmla="*/ 0 w 18"/>
                <a:gd name="T31" fmla="*/ 7 h 18"/>
                <a:gd name="T32" fmla="*/ 3 w 18"/>
                <a:gd name="T33" fmla="*/ 7 h 18"/>
                <a:gd name="T34" fmla="*/ 4 w 18"/>
                <a:gd name="T35" fmla="*/ 7 h 18"/>
                <a:gd name="T36" fmla="*/ 6 w 18"/>
                <a:gd name="T37" fmla="*/ 8 h 18"/>
                <a:gd name="T38" fmla="*/ 5 w 18"/>
                <a:gd name="T39" fmla="*/ 8 h 18"/>
                <a:gd name="T40" fmla="*/ 3 w 18"/>
                <a:gd name="T41" fmla="*/ 8 h 18"/>
                <a:gd name="T42" fmla="*/ 2 w 18"/>
                <a:gd name="T43" fmla="*/ 9 h 18"/>
                <a:gd name="T44" fmla="*/ 2 w 18"/>
                <a:gd name="T45" fmla="*/ 10 h 18"/>
                <a:gd name="T46" fmla="*/ 2 w 18"/>
                <a:gd name="T47" fmla="*/ 11 h 18"/>
                <a:gd name="T48" fmla="*/ 3 w 18"/>
                <a:gd name="T49" fmla="*/ 13 h 18"/>
                <a:gd name="T50" fmla="*/ 3 w 18"/>
                <a:gd name="T51" fmla="*/ 14 h 18"/>
                <a:gd name="T52" fmla="*/ 3 w 18"/>
                <a:gd name="T53" fmla="*/ 15 h 18"/>
                <a:gd name="T54" fmla="*/ 3 w 18"/>
                <a:gd name="T55" fmla="*/ 16 h 18"/>
                <a:gd name="T56" fmla="*/ 5 w 18"/>
                <a:gd name="T57" fmla="*/ 16 h 18"/>
                <a:gd name="T58" fmla="*/ 6 w 18"/>
                <a:gd name="T59" fmla="*/ 17 h 18"/>
                <a:gd name="T60" fmla="*/ 6 w 18"/>
                <a:gd name="T61" fmla="*/ 18 h 18"/>
                <a:gd name="T62" fmla="*/ 7 w 18"/>
                <a:gd name="T63" fmla="*/ 18 h 18"/>
                <a:gd name="T64" fmla="*/ 9 w 18"/>
                <a:gd name="T65" fmla="*/ 17 h 18"/>
                <a:gd name="T66" fmla="*/ 9 w 18"/>
                <a:gd name="T67" fmla="*/ 16 h 18"/>
                <a:gd name="T68" fmla="*/ 10 w 18"/>
                <a:gd name="T69" fmla="*/ 15 h 18"/>
                <a:gd name="T70" fmla="*/ 11 w 18"/>
                <a:gd name="T71" fmla="*/ 16 h 18"/>
                <a:gd name="T72" fmla="*/ 12 w 18"/>
                <a:gd name="T73" fmla="*/ 15 h 18"/>
                <a:gd name="T74" fmla="*/ 13 w 18"/>
                <a:gd name="T75" fmla="*/ 14 h 18"/>
                <a:gd name="T76" fmla="*/ 13 w 18"/>
                <a:gd name="T77" fmla="*/ 10 h 18"/>
                <a:gd name="T78" fmla="*/ 15 w 18"/>
                <a:gd name="T79" fmla="*/ 8 h 18"/>
                <a:gd name="T80" fmla="*/ 16 w 18"/>
                <a:gd name="T81" fmla="*/ 7 h 18"/>
                <a:gd name="T82" fmla="*/ 17 w 18"/>
                <a:gd name="T83" fmla="*/ 7 h 18"/>
                <a:gd name="T84" fmla="*/ 17 w 18"/>
                <a:gd name="T85" fmla="*/ 9 h 18"/>
                <a:gd name="T86" fmla="*/ 17 w 18"/>
                <a:gd name="T8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18">
                  <a:moveTo>
                    <a:pt x="17" y="10"/>
                  </a:moveTo>
                  <a:lnTo>
                    <a:pt x="17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374">
              <a:extLst>
                <a:ext uri="{FF2B5EF4-FFF2-40B4-BE49-F238E27FC236}">
                  <a16:creationId xmlns:a16="http://schemas.microsoft.com/office/drawing/2014/main" id="{2BD828AA-2973-323D-CC2D-7B60AA8C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1096963"/>
              <a:ext cx="39688" cy="28575"/>
            </a:xfrm>
            <a:custGeom>
              <a:avLst/>
              <a:gdLst>
                <a:gd name="T0" fmla="*/ 3 w 25"/>
                <a:gd name="T1" fmla="*/ 11 h 18"/>
                <a:gd name="T2" fmla="*/ 5 w 25"/>
                <a:gd name="T3" fmla="*/ 12 h 18"/>
                <a:gd name="T4" fmla="*/ 7 w 25"/>
                <a:gd name="T5" fmla="*/ 13 h 18"/>
                <a:gd name="T6" fmla="*/ 8 w 25"/>
                <a:gd name="T7" fmla="*/ 17 h 18"/>
                <a:gd name="T8" fmla="*/ 10 w 25"/>
                <a:gd name="T9" fmla="*/ 18 h 18"/>
                <a:gd name="T10" fmla="*/ 12 w 25"/>
                <a:gd name="T11" fmla="*/ 18 h 18"/>
                <a:gd name="T12" fmla="*/ 13 w 25"/>
                <a:gd name="T13" fmla="*/ 16 h 18"/>
                <a:gd name="T14" fmla="*/ 14 w 25"/>
                <a:gd name="T15" fmla="*/ 15 h 18"/>
                <a:gd name="T16" fmla="*/ 16 w 25"/>
                <a:gd name="T17" fmla="*/ 12 h 18"/>
                <a:gd name="T18" fmla="*/ 17 w 25"/>
                <a:gd name="T19" fmla="*/ 10 h 18"/>
                <a:gd name="T20" fmla="*/ 17 w 25"/>
                <a:gd name="T21" fmla="*/ 7 h 18"/>
                <a:gd name="T22" fmla="*/ 17 w 25"/>
                <a:gd name="T23" fmla="*/ 6 h 18"/>
                <a:gd name="T24" fmla="*/ 16 w 25"/>
                <a:gd name="T25" fmla="*/ 6 h 18"/>
                <a:gd name="T26" fmla="*/ 21 w 25"/>
                <a:gd name="T27" fmla="*/ 5 h 18"/>
                <a:gd name="T28" fmla="*/ 23 w 25"/>
                <a:gd name="T29" fmla="*/ 5 h 18"/>
                <a:gd name="T30" fmla="*/ 25 w 25"/>
                <a:gd name="T31" fmla="*/ 5 h 18"/>
                <a:gd name="T32" fmla="*/ 25 w 25"/>
                <a:gd name="T33" fmla="*/ 4 h 18"/>
                <a:gd name="T34" fmla="*/ 25 w 25"/>
                <a:gd name="T35" fmla="*/ 3 h 18"/>
                <a:gd name="T36" fmla="*/ 25 w 25"/>
                <a:gd name="T37" fmla="*/ 2 h 18"/>
                <a:gd name="T38" fmla="*/ 24 w 25"/>
                <a:gd name="T39" fmla="*/ 0 h 18"/>
                <a:gd name="T40" fmla="*/ 23 w 25"/>
                <a:gd name="T41" fmla="*/ 0 h 18"/>
                <a:gd name="T42" fmla="*/ 21 w 25"/>
                <a:gd name="T43" fmla="*/ 0 h 18"/>
                <a:gd name="T44" fmla="*/ 18 w 25"/>
                <a:gd name="T45" fmla="*/ 2 h 18"/>
                <a:gd name="T46" fmla="*/ 12 w 25"/>
                <a:gd name="T47" fmla="*/ 2 h 18"/>
                <a:gd name="T48" fmla="*/ 11 w 25"/>
                <a:gd name="T49" fmla="*/ 3 h 18"/>
                <a:gd name="T50" fmla="*/ 8 w 25"/>
                <a:gd name="T51" fmla="*/ 4 h 18"/>
                <a:gd name="T52" fmla="*/ 7 w 25"/>
                <a:gd name="T53" fmla="*/ 4 h 18"/>
                <a:gd name="T54" fmla="*/ 5 w 25"/>
                <a:gd name="T55" fmla="*/ 6 h 18"/>
                <a:gd name="T56" fmla="*/ 3 w 25"/>
                <a:gd name="T57" fmla="*/ 7 h 18"/>
                <a:gd name="T58" fmla="*/ 0 w 25"/>
                <a:gd name="T59" fmla="*/ 7 h 18"/>
                <a:gd name="T60" fmla="*/ 0 w 25"/>
                <a:gd name="T61" fmla="*/ 9 h 18"/>
                <a:gd name="T62" fmla="*/ 1 w 25"/>
                <a:gd name="T63" fmla="*/ 10 h 18"/>
                <a:gd name="T64" fmla="*/ 3 w 25"/>
                <a:gd name="T6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18">
                  <a:moveTo>
                    <a:pt x="3" y="11"/>
                  </a:moveTo>
                  <a:lnTo>
                    <a:pt x="5" y="12"/>
                  </a:lnTo>
                  <a:lnTo>
                    <a:pt x="7" y="13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682">
              <a:extLst>
                <a:ext uri="{FF2B5EF4-FFF2-40B4-BE49-F238E27FC236}">
                  <a16:creationId xmlns:a16="http://schemas.microsoft.com/office/drawing/2014/main" id="{0F764779-73C4-F484-0E18-B441DF53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92113"/>
              <a:ext cx="73025" cy="84138"/>
            </a:xfrm>
            <a:custGeom>
              <a:avLst/>
              <a:gdLst>
                <a:gd name="T0" fmla="*/ 22 w 46"/>
                <a:gd name="T1" fmla="*/ 51 h 53"/>
                <a:gd name="T2" fmla="*/ 26 w 46"/>
                <a:gd name="T3" fmla="*/ 47 h 53"/>
                <a:gd name="T4" fmla="*/ 29 w 46"/>
                <a:gd name="T5" fmla="*/ 46 h 53"/>
                <a:gd name="T6" fmla="*/ 28 w 46"/>
                <a:gd name="T7" fmla="*/ 44 h 53"/>
                <a:gd name="T8" fmla="*/ 29 w 46"/>
                <a:gd name="T9" fmla="*/ 34 h 53"/>
                <a:gd name="T10" fmla="*/ 27 w 46"/>
                <a:gd name="T11" fmla="*/ 37 h 53"/>
                <a:gd name="T12" fmla="*/ 26 w 46"/>
                <a:gd name="T13" fmla="*/ 35 h 53"/>
                <a:gd name="T14" fmla="*/ 21 w 46"/>
                <a:gd name="T15" fmla="*/ 33 h 53"/>
                <a:gd name="T16" fmla="*/ 19 w 46"/>
                <a:gd name="T17" fmla="*/ 27 h 53"/>
                <a:gd name="T18" fmla="*/ 22 w 46"/>
                <a:gd name="T19" fmla="*/ 28 h 53"/>
                <a:gd name="T20" fmla="*/ 27 w 46"/>
                <a:gd name="T21" fmla="*/ 33 h 53"/>
                <a:gd name="T22" fmla="*/ 27 w 46"/>
                <a:gd name="T23" fmla="*/ 30 h 53"/>
                <a:gd name="T24" fmla="*/ 26 w 46"/>
                <a:gd name="T25" fmla="*/ 24 h 53"/>
                <a:gd name="T26" fmla="*/ 26 w 46"/>
                <a:gd name="T27" fmla="*/ 21 h 53"/>
                <a:gd name="T28" fmla="*/ 28 w 46"/>
                <a:gd name="T29" fmla="*/ 15 h 53"/>
                <a:gd name="T30" fmla="*/ 31 w 46"/>
                <a:gd name="T31" fmla="*/ 18 h 53"/>
                <a:gd name="T32" fmla="*/ 28 w 46"/>
                <a:gd name="T33" fmla="*/ 25 h 53"/>
                <a:gd name="T34" fmla="*/ 31 w 46"/>
                <a:gd name="T35" fmla="*/ 32 h 53"/>
                <a:gd name="T36" fmla="*/ 36 w 46"/>
                <a:gd name="T37" fmla="*/ 24 h 53"/>
                <a:gd name="T38" fmla="*/ 34 w 46"/>
                <a:gd name="T39" fmla="*/ 26 h 53"/>
                <a:gd name="T40" fmla="*/ 32 w 46"/>
                <a:gd name="T41" fmla="*/ 31 h 53"/>
                <a:gd name="T42" fmla="*/ 35 w 46"/>
                <a:gd name="T43" fmla="*/ 34 h 53"/>
                <a:gd name="T44" fmla="*/ 38 w 46"/>
                <a:gd name="T45" fmla="*/ 35 h 53"/>
                <a:gd name="T46" fmla="*/ 40 w 46"/>
                <a:gd name="T47" fmla="*/ 32 h 53"/>
                <a:gd name="T48" fmla="*/ 42 w 46"/>
                <a:gd name="T49" fmla="*/ 30 h 53"/>
                <a:gd name="T50" fmla="*/ 44 w 46"/>
                <a:gd name="T51" fmla="*/ 24 h 53"/>
                <a:gd name="T52" fmla="*/ 41 w 46"/>
                <a:gd name="T53" fmla="*/ 18 h 53"/>
                <a:gd name="T54" fmla="*/ 40 w 46"/>
                <a:gd name="T55" fmla="*/ 14 h 53"/>
                <a:gd name="T56" fmla="*/ 33 w 46"/>
                <a:gd name="T57" fmla="*/ 8 h 53"/>
                <a:gd name="T58" fmla="*/ 28 w 46"/>
                <a:gd name="T59" fmla="*/ 7 h 53"/>
                <a:gd name="T60" fmla="*/ 26 w 46"/>
                <a:gd name="T61" fmla="*/ 7 h 53"/>
                <a:gd name="T62" fmla="*/ 20 w 46"/>
                <a:gd name="T63" fmla="*/ 5 h 53"/>
                <a:gd name="T64" fmla="*/ 16 w 46"/>
                <a:gd name="T65" fmla="*/ 0 h 53"/>
                <a:gd name="T66" fmla="*/ 12 w 46"/>
                <a:gd name="T67" fmla="*/ 2 h 53"/>
                <a:gd name="T68" fmla="*/ 9 w 46"/>
                <a:gd name="T69" fmla="*/ 7 h 53"/>
                <a:gd name="T70" fmla="*/ 13 w 46"/>
                <a:gd name="T71" fmla="*/ 11 h 53"/>
                <a:gd name="T72" fmla="*/ 15 w 46"/>
                <a:gd name="T73" fmla="*/ 13 h 53"/>
                <a:gd name="T74" fmla="*/ 18 w 46"/>
                <a:gd name="T75" fmla="*/ 9 h 53"/>
                <a:gd name="T76" fmla="*/ 20 w 46"/>
                <a:gd name="T77" fmla="*/ 14 h 53"/>
                <a:gd name="T78" fmla="*/ 20 w 46"/>
                <a:gd name="T79" fmla="*/ 20 h 53"/>
                <a:gd name="T80" fmla="*/ 18 w 46"/>
                <a:gd name="T81" fmla="*/ 19 h 53"/>
                <a:gd name="T82" fmla="*/ 16 w 46"/>
                <a:gd name="T83" fmla="*/ 17 h 53"/>
                <a:gd name="T84" fmla="*/ 15 w 46"/>
                <a:gd name="T85" fmla="*/ 24 h 53"/>
                <a:gd name="T86" fmla="*/ 12 w 46"/>
                <a:gd name="T87" fmla="*/ 26 h 53"/>
                <a:gd name="T88" fmla="*/ 12 w 46"/>
                <a:gd name="T89" fmla="*/ 31 h 53"/>
                <a:gd name="T90" fmla="*/ 9 w 46"/>
                <a:gd name="T91" fmla="*/ 31 h 53"/>
                <a:gd name="T92" fmla="*/ 8 w 46"/>
                <a:gd name="T93" fmla="*/ 24 h 53"/>
                <a:gd name="T94" fmla="*/ 9 w 46"/>
                <a:gd name="T95" fmla="*/ 15 h 53"/>
                <a:gd name="T96" fmla="*/ 6 w 46"/>
                <a:gd name="T97" fmla="*/ 15 h 53"/>
                <a:gd name="T98" fmla="*/ 8 w 46"/>
                <a:gd name="T99" fmla="*/ 18 h 53"/>
                <a:gd name="T100" fmla="*/ 3 w 46"/>
                <a:gd name="T101" fmla="*/ 21 h 53"/>
                <a:gd name="T102" fmla="*/ 2 w 46"/>
                <a:gd name="T103" fmla="*/ 25 h 53"/>
                <a:gd name="T104" fmla="*/ 1 w 46"/>
                <a:gd name="T105" fmla="*/ 21 h 53"/>
                <a:gd name="T106" fmla="*/ 1 w 46"/>
                <a:gd name="T107" fmla="*/ 28 h 53"/>
                <a:gd name="T108" fmla="*/ 2 w 46"/>
                <a:gd name="T109" fmla="*/ 35 h 53"/>
                <a:gd name="T110" fmla="*/ 7 w 46"/>
                <a:gd name="T111" fmla="*/ 51 h 53"/>
                <a:gd name="T112" fmla="*/ 10 w 46"/>
                <a:gd name="T113" fmla="*/ 46 h 53"/>
                <a:gd name="T114" fmla="*/ 13 w 46"/>
                <a:gd name="T115" fmla="*/ 50 h 53"/>
                <a:gd name="T116" fmla="*/ 15 w 46"/>
                <a:gd name="T117" fmla="*/ 48 h 53"/>
                <a:gd name="T118" fmla="*/ 16 w 46"/>
                <a:gd name="T119" fmla="*/ 46 h 53"/>
                <a:gd name="T120" fmla="*/ 21 w 46"/>
                <a:gd name="T12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22" y="52"/>
                  </a:lnTo>
                  <a:lnTo>
                    <a:pt x="22" y="51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9" y="34"/>
                  </a:lnTo>
                  <a:lnTo>
                    <a:pt x="28" y="35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4"/>
                  </a:lnTo>
                  <a:lnTo>
                    <a:pt x="25" y="22"/>
                  </a:lnTo>
                  <a:lnTo>
                    <a:pt x="23" y="19"/>
                  </a:lnTo>
                  <a:lnTo>
                    <a:pt x="26" y="21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3" y="27"/>
                  </a:lnTo>
                  <a:lnTo>
                    <a:pt x="32" y="28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40" y="32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4" y="24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40" y="14"/>
                  </a:lnTo>
                  <a:lnTo>
                    <a:pt x="39" y="13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0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7" y="51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0" y="47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309">
              <a:extLst>
                <a:ext uri="{FF2B5EF4-FFF2-40B4-BE49-F238E27FC236}">
                  <a16:creationId xmlns:a16="http://schemas.microsoft.com/office/drawing/2014/main" id="{8DF5B3EF-001B-7C30-EFA7-3E34ABC8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9" y="2533650"/>
              <a:ext cx="93663" cy="136525"/>
            </a:xfrm>
            <a:custGeom>
              <a:avLst/>
              <a:gdLst>
                <a:gd name="T0" fmla="*/ 49 w 59"/>
                <a:gd name="T1" fmla="*/ 70 h 86"/>
                <a:gd name="T2" fmla="*/ 52 w 59"/>
                <a:gd name="T3" fmla="*/ 65 h 86"/>
                <a:gd name="T4" fmla="*/ 52 w 59"/>
                <a:gd name="T5" fmla="*/ 62 h 86"/>
                <a:gd name="T6" fmla="*/ 58 w 59"/>
                <a:gd name="T7" fmla="*/ 55 h 86"/>
                <a:gd name="T8" fmla="*/ 58 w 59"/>
                <a:gd name="T9" fmla="*/ 54 h 86"/>
                <a:gd name="T10" fmla="*/ 57 w 59"/>
                <a:gd name="T11" fmla="*/ 50 h 86"/>
                <a:gd name="T12" fmla="*/ 58 w 59"/>
                <a:gd name="T13" fmla="*/ 48 h 86"/>
                <a:gd name="T14" fmla="*/ 59 w 59"/>
                <a:gd name="T15" fmla="*/ 44 h 86"/>
                <a:gd name="T16" fmla="*/ 52 w 59"/>
                <a:gd name="T17" fmla="*/ 43 h 86"/>
                <a:gd name="T18" fmla="*/ 49 w 59"/>
                <a:gd name="T19" fmla="*/ 41 h 86"/>
                <a:gd name="T20" fmla="*/ 45 w 59"/>
                <a:gd name="T21" fmla="*/ 41 h 86"/>
                <a:gd name="T22" fmla="*/ 44 w 59"/>
                <a:gd name="T23" fmla="*/ 38 h 86"/>
                <a:gd name="T24" fmla="*/ 39 w 59"/>
                <a:gd name="T25" fmla="*/ 36 h 86"/>
                <a:gd name="T26" fmla="*/ 34 w 59"/>
                <a:gd name="T27" fmla="*/ 25 h 86"/>
                <a:gd name="T28" fmla="*/ 32 w 59"/>
                <a:gd name="T29" fmla="*/ 23 h 86"/>
                <a:gd name="T30" fmla="*/ 30 w 59"/>
                <a:gd name="T31" fmla="*/ 18 h 86"/>
                <a:gd name="T32" fmla="*/ 29 w 59"/>
                <a:gd name="T33" fmla="*/ 15 h 86"/>
                <a:gd name="T34" fmla="*/ 29 w 59"/>
                <a:gd name="T35" fmla="*/ 12 h 86"/>
                <a:gd name="T36" fmla="*/ 30 w 59"/>
                <a:gd name="T37" fmla="*/ 8 h 86"/>
                <a:gd name="T38" fmla="*/ 29 w 59"/>
                <a:gd name="T39" fmla="*/ 4 h 86"/>
                <a:gd name="T40" fmla="*/ 26 w 59"/>
                <a:gd name="T41" fmla="*/ 3 h 86"/>
                <a:gd name="T42" fmla="*/ 24 w 59"/>
                <a:gd name="T43" fmla="*/ 4 h 86"/>
                <a:gd name="T44" fmla="*/ 21 w 59"/>
                <a:gd name="T45" fmla="*/ 0 h 86"/>
                <a:gd name="T46" fmla="*/ 18 w 59"/>
                <a:gd name="T47" fmla="*/ 3 h 86"/>
                <a:gd name="T48" fmla="*/ 17 w 59"/>
                <a:gd name="T49" fmla="*/ 8 h 86"/>
                <a:gd name="T50" fmla="*/ 12 w 59"/>
                <a:gd name="T51" fmla="*/ 11 h 86"/>
                <a:gd name="T52" fmla="*/ 11 w 59"/>
                <a:gd name="T53" fmla="*/ 13 h 86"/>
                <a:gd name="T54" fmla="*/ 10 w 59"/>
                <a:gd name="T55" fmla="*/ 16 h 86"/>
                <a:gd name="T56" fmla="*/ 8 w 59"/>
                <a:gd name="T57" fmla="*/ 19 h 86"/>
                <a:gd name="T58" fmla="*/ 6 w 59"/>
                <a:gd name="T59" fmla="*/ 22 h 86"/>
                <a:gd name="T60" fmla="*/ 5 w 59"/>
                <a:gd name="T61" fmla="*/ 25 h 86"/>
                <a:gd name="T62" fmla="*/ 3 w 59"/>
                <a:gd name="T63" fmla="*/ 29 h 86"/>
                <a:gd name="T64" fmla="*/ 1 w 59"/>
                <a:gd name="T65" fmla="*/ 35 h 86"/>
                <a:gd name="T66" fmla="*/ 3 w 59"/>
                <a:gd name="T67" fmla="*/ 37 h 86"/>
                <a:gd name="T68" fmla="*/ 1 w 59"/>
                <a:gd name="T69" fmla="*/ 39 h 86"/>
                <a:gd name="T70" fmla="*/ 0 w 59"/>
                <a:gd name="T71" fmla="*/ 42 h 86"/>
                <a:gd name="T72" fmla="*/ 3 w 59"/>
                <a:gd name="T73" fmla="*/ 45 h 86"/>
                <a:gd name="T74" fmla="*/ 5 w 59"/>
                <a:gd name="T75" fmla="*/ 47 h 86"/>
                <a:gd name="T76" fmla="*/ 7 w 59"/>
                <a:gd name="T77" fmla="*/ 52 h 86"/>
                <a:gd name="T78" fmla="*/ 10 w 59"/>
                <a:gd name="T79" fmla="*/ 54 h 86"/>
                <a:gd name="T80" fmla="*/ 11 w 59"/>
                <a:gd name="T81" fmla="*/ 56 h 86"/>
                <a:gd name="T82" fmla="*/ 10 w 59"/>
                <a:gd name="T83" fmla="*/ 60 h 86"/>
                <a:gd name="T84" fmla="*/ 13 w 59"/>
                <a:gd name="T85" fmla="*/ 61 h 86"/>
                <a:gd name="T86" fmla="*/ 12 w 59"/>
                <a:gd name="T87" fmla="*/ 64 h 86"/>
                <a:gd name="T88" fmla="*/ 10 w 59"/>
                <a:gd name="T89" fmla="*/ 69 h 86"/>
                <a:gd name="T90" fmla="*/ 10 w 59"/>
                <a:gd name="T91" fmla="*/ 71 h 86"/>
                <a:gd name="T92" fmla="*/ 8 w 59"/>
                <a:gd name="T93" fmla="*/ 77 h 86"/>
                <a:gd name="T94" fmla="*/ 17 w 59"/>
                <a:gd name="T95" fmla="*/ 81 h 86"/>
                <a:gd name="T96" fmla="*/ 20 w 59"/>
                <a:gd name="T97" fmla="*/ 84 h 86"/>
                <a:gd name="T98" fmla="*/ 27 w 59"/>
                <a:gd name="T99" fmla="*/ 83 h 86"/>
                <a:gd name="T100" fmla="*/ 30 w 59"/>
                <a:gd name="T101" fmla="*/ 81 h 86"/>
                <a:gd name="T102" fmla="*/ 31 w 59"/>
                <a:gd name="T103" fmla="*/ 78 h 86"/>
                <a:gd name="T104" fmla="*/ 40 w 59"/>
                <a:gd name="T105" fmla="*/ 80 h 86"/>
                <a:gd name="T106" fmla="*/ 47 w 59"/>
                <a:gd name="T107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86">
                  <a:moveTo>
                    <a:pt x="47" y="75"/>
                  </a:moveTo>
                  <a:lnTo>
                    <a:pt x="49" y="74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0" y="68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3" y="37"/>
                  </a:lnTo>
                  <a:lnTo>
                    <a:pt x="42" y="37"/>
                  </a:lnTo>
                  <a:lnTo>
                    <a:pt x="39" y="36"/>
                  </a:lnTo>
                  <a:lnTo>
                    <a:pt x="38" y="35"/>
                  </a:lnTo>
                  <a:lnTo>
                    <a:pt x="36" y="28"/>
                  </a:lnTo>
                  <a:lnTo>
                    <a:pt x="34" y="25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3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8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7" y="73"/>
                  </a:lnTo>
                  <a:lnTo>
                    <a:pt x="6" y="74"/>
                  </a:lnTo>
                  <a:lnTo>
                    <a:pt x="8" y="77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7" y="81"/>
                  </a:lnTo>
                  <a:lnTo>
                    <a:pt x="18" y="82"/>
                  </a:lnTo>
                  <a:lnTo>
                    <a:pt x="19" y="86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1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4" y="82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7" y="80"/>
                  </a:lnTo>
                  <a:lnTo>
                    <a:pt x="47" y="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87">
              <a:extLst>
                <a:ext uri="{FF2B5EF4-FFF2-40B4-BE49-F238E27FC236}">
                  <a16:creationId xmlns:a16="http://schemas.microsoft.com/office/drawing/2014/main" id="{AEA3B5C0-D572-2D26-61E5-EC35548B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6" y="2238375"/>
              <a:ext cx="50800" cy="23813"/>
            </a:xfrm>
            <a:custGeom>
              <a:avLst/>
              <a:gdLst>
                <a:gd name="T0" fmla="*/ 30 w 32"/>
                <a:gd name="T1" fmla="*/ 8 h 15"/>
                <a:gd name="T2" fmla="*/ 26 w 32"/>
                <a:gd name="T3" fmla="*/ 7 h 15"/>
                <a:gd name="T4" fmla="*/ 25 w 32"/>
                <a:gd name="T5" fmla="*/ 6 h 15"/>
                <a:gd name="T6" fmla="*/ 22 w 32"/>
                <a:gd name="T7" fmla="*/ 2 h 15"/>
                <a:gd name="T8" fmla="*/ 21 w 32"/>
                <a:gd name="T9" fmla="*/ 1 h 15"/>
                <a:gd name="T10" fmla="*/ 19 w 32"/>
                <a:gd name="T11" fmla="*/ 1 h 15"/>
                <a:gd name="T12" fmla="*/ 12 w 32"/>
                <a:gd name="T13" fmla="*/ 0 h 15"/>
                <a:gd name="T14" fmla="*/ 11 w 32"/>
                <a:gd name="T15" fmla="*/ 0 h 15"/>
                <a:gd name="T16" fmla="*/ 9 w 32"/>
                <a:gd name="T17" fmla="*/ 0 h 15"/>
                <a:gd name="T18" fmla="*/ 4 w 32"/>
                <a:gd name="T19" fmla="*/ 1 h 15"/>
                <a:gd name="T20" fmla="*/ 1 w 32"/>
                <a:gd name="T21" fmla="*/ 2 h 15"/>
                <a:gd name="T22" fmla="*/ 0 w 32"/>
                <a:gd name="T23" fmla="*/ 7 h 15"/>
                <a:gd name="T24" fmla="*/ 1 w 32"/>
                <a:gd name="T25" fmla="*/ 8 h 15"/>
                <a:gd name="T26" fmla="*/ 4 w 32"/>
                <a:gd name="T27" fmla="*/ 8 h 15"/>
                <a:gd name="T28" fmla="*/ 6 w 32"/>
                <a:gd name="T29" fmla="*/ 8 h 15"/>
                <a:gd name="T30" fmla="*/ 8 w 32"/>
                <a:gd name="T31" fmla="*/ 6 h 15"/>
                <a:gd name="T32" fmla="*/ 9 w 32"/>
                <a:gd name="T33" fmla="*/ 6 h 15"/>
                <a:gd name="T34" fmla="*/ 9 w 32"/>
                <a:gd name="T35" fmla="*/ 7 h 15"/>
                <a:gd name="T36" fmla="*/ 11 w 32"/>
                <a:gd name="T37" fmla="*/ 7 h 15"/>
                <a:gd name="T38" fmla="*/ 13 w 32"/>
                <a:gd name="T39" fmla="*/ 8 h 15"/>
                <a:gd name="T40" fmla="*/ 15 w 32"/>
                <a:gd name="T41" fmla="*/ 9 h 15"/>
                <a:gd name="T42" fmla="*/ 15 w 32"/>
                <a:gd name="T43" fmla="*/ 12 h 15"/>
                <a:gd name="T44" fmla="*/ 17 w 32"/>
                <a:gd name="T45" fmla="*/ 13 h 15"/>
                <a:gd name="T46" fmla="*/ 18 w 32"/>
                <a:gd name="T47" fmla="*/ 14 h 15"/>
                <a:gd name="T48" fmla="*/ 20 w 32"/>
                <a:gd name="T49" fmla="*/ 15 h 15"/>
                <a:gd name="T50" fmla="*/ 22 w 32"/>
                <a:gd name="T51" fmla="*/ 15 h 15"/>
                <a:gd name="T52" fmla="*/ 28 w 32"/>
                <a:gd name="T53" fmla="*/ 14 h 15"/>
                <a:gd name="T54" fmla="*/ 30 w 32"/>
                <a:gd name="T55" fmla="*/ 14 h 15"/>
                <a:gd name="T56" fmla="*/ 31 w 32"/>
                <a:gd name="T57" fmla="*/ 13 h 15"/>
                <a:gd name="T58" fmla="*/ 32 w 32"/>
                <a:gd name="T59" fmla="*/ 12 h 15"/>
                <a:gd name="T60" fmla="*/ 31 w 32"/>
                <a:gd name="T61" fmla="*/ 9 h 15"/>
                <a:gd name="T62" fmla="*/ 30 w 32"/>
                <a:gd name="T6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15">
                  <a:moveTo>
                    <a:pt x="30" y="8"/>
                  </a:moveTo>
                  <a:lnTo>
                    <a:pt x="26" y="7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2" y="12"/>
                  </a:lnTo>
                  <a:lnTo>
                    <a:pt x="31" y="9"/>
                  </a:lnTo>
                  <a:lnTo>
                    <a:pt x="3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590">
              <a:extLst>
                <a:ext uri="{FF2B5EF4-FFF2-40B4-BE49-F238E27FC236}">
                  <a16:creationId xmlns:a16="http://schemas.microsoft.com/office/drawing/2014/main" id="{B557B465-03B0-B887-D0F8-411B35F4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689" y="2301875"/>
              <a:ext cx="103188" cy="39688"/>
            </a:xfrm>
            <a:custGeom>
              <a:avLst/>
              <a:gdLst>
                <a:gd name="T0" fmla="*/ 1 w 65"/>
                <a:gd name="T1" fmla="*/ 13 h 25"/>
                <a:gd name="T2" fmla="*/ 1 w 65"/>
                <a:gd name="T3" fmla="*/ 15 h 25"/>
                <a:gd name="T4" fmla="*/ 1 w 65"/>
                <a:gd name="T5" fmla="*/ 18 h 25"/>
                <a:gd name="T6" fmla="*/ 3 w 65"/>
                <a:gd name="T7" fmla="*/ 20 h 25"/>
                <a:gd name="T8" fmla="*/ 4 w 65"/>
                <a:gd name="T9" fmla="*/ 20 h 25"/>
                <a:gd name="T10" fmla="*/ 5 w 65"/>
                <a:gd name="T11" fmla="*/ 21 h 25"/>
                <a:gd name="T12" fmla="*/ 7 w 65"/>
                <a:gd name="T13" fmla="*/ 21 h 25"/>
                <a:gd name="T14" fmla="*/ 11 w 65"/>
                <a:gd name="T15" fmla="*/ 20 h 25"/>
                <a:gd name="T16" fmla="*/ 11 w 65"/>
                <a:gd name="T17" fmla="*/ 19 h 25"/>
                <a:gd name="T18" fmla="*/ 11 w 65"/>
                <a:gd name="T19" fmla="*/ 18 h 25"/>
                <a:gd name="T20" fmla="*/ 11 w 65"/>
                <a:gd name="T21" fmla="*/ 16 h 25"/>
                <a:gd name="T22" fmla="*/ 12 w 65"/>
                <a:gd name="T23" fmla="*/ 15 h 25"/>
                <a:gd name="T24" fmla="*/ 13 w 65"/>
                <a:gd name="T25" fmla="*/ 15 h 25"/>
                <a:gd name="T26" fmla="*/ 14 w 65"/>
                <a:gd name="T27" fmla="*/ 15 h 25"/>
                <a:gd name="T28" fmla="*/ 18 w 65"/>
                <a:gd name="T29" fmla="*/ 15 h 25"/>
                <a:gd name="T30" fmla="*/ 19 w 65"/>
                <a:gd name="T31" fmla="*/ 15 h 25"/>
                <a:gd name="T32" fmla="*/ 21 w 65"/>
                <a:gd name="T33" fmla="*/ 15 h 25"/>
                <a:gd name="T34" fmla="*/ 30 w 65"/>
                <a:gd name="T35" fmla="*/ 18 h 25"/>
                <a:gd name="T36" fmla="*/ 31 w 65"/>
                <a:gd name="T37" fmla="*/ 19 h 25"/>
                <a:gd name="T38" fmla="*/ 32 w 65"/>
                <a:gd name="T39" fmla="*/ 20 h 25"/>
                <a:gd name="T40" fmla="*/ 32 w 65"/>
                <a:gd name="T41" fmla="*/ 21 h 25"/>
                <a:gd name="T42" fmla="*/ 32 w 65"/>
                <a:gd name="T43" fmla="*/ 24 h 25"/>
                <a:gd name="T44" fmla="*/ 33 w 65"/>
                <a:gd name="T45" fmla="*/ 25 h 25"/>
                <a:gd name="T46" fmla="*/ 43 w 65"/>
                <a:gd name="T47" fmla="*/ 25 h 25"/>
                <a:gd name="T48" fmla="*/ 45 w 65"/>
                <a:gd name="T49" fmla="*/ 25 h 25"/>
                <a:gd name="T50" fmla="*/ 49 w 65"/>
                <a:gd name="T51" fmla="*/ 21 h 25"/>
                <a:gd name="T52" fmla="*/ 58 w 65"/>
                <a:gd name="T53" fmla="*/ 16 h 25"/>
                <a:gd name="T54" fmla="*/ 60 w 65"/>
                <a:gd name="T55" fmla="*/ 15 h 25"/>
                <a:gd name="T56" fmla="*/ 64 w 65"/>
                <a:gd name="T57" fmla="*/ 11 h 25"/>
                <a:gd name="T58" fmla="*/ 64 w 65"/>
                <a:gd name="T59" fmla="*/ 9 h 25"/>
                <a:gd name="T60" fmla="*/ 65 w 65"/>
                <a:gd name="T61" fmla="*/ 6 h 25"/>
                <a:gd name="T62" fmla="*/ 63 w 65"/>
                <a:gd name="T63" fmla="*/ 5 h 25"/>
                <a:gd name="T64" fmla="*/ 62 w 65"/>
                <a:gd name="T65" fmla="*/ 5 h 25"/>
                <a:gd name="T66" fmla="*/ 60 w 65"/>
                <a:gd name="T67" fmla="*/ 5 h 25"/>
                <a:gd name="T68" fmla="*/ 59 w 65"/>
                <a:gd name="T69" fmla="*/ 7 h 25"/>
                <a:gd name="T70" fmla="*/ 58 w 65"/>
                <a:gd name="T71" fmla="*/ 7 h 25"/>
                <a:gd name="T72" fmla="*/ 57 w 65"/>
                <a:gd name="T73" fmla="*/ 6 h 25"/>
                <a:gd name="T74" fmla="*/ 55 w 65"/>
                <a:gd name="T75" fmla="*/ 6 h 25"/>
                <a:gd name="T76" fmla="*/ 53 w 65"/>
                <a:gd name="T77" fmla="*/ 5 h 25"/>
                <a:gd name="T78" fmla="*/ 52 w 65"/>
                <a:gd name="T79" fmla="*/ 2 h 25"/>
                <a:gd name="T80" fmla="*/ 51 w 65"/>
                <a:gd name="T81" fmla="*/ 1 h 25"/>
                <a:gd name="T82" fmla="*/ 49 w 65"/>
                <a:gd name="T83" fmla="*/ 1 h 25"/>
                <a:gd name="T84" fmla="*/ 47 w 65"/>
                <a:gd name="T85" fmla="*/ 1 h 25"/>
                <a:gd name="T86" fmla="*/ 46 w 65"/>
                <a:gd name="T87" fmla="*/ 1 h 25"/>
                <a:gd name="T88" fmla="*/ 46 w 65"/>
                <a:gd name="T89" fmla="*/ 5 h 25"/>
                <a:gd name="T90" fmla="*/ 45 w 65"/>
                <a:gd name="T91" fmla="*/ 6 h 25"/>
                <a:gd name="T92" fmla="*/ 38 w 65"/>
                <a:gd name="T93" fmla="*/ 8 h 25"/>
                <a:gd name="T94" fmla="*/ 36 w 65"/>
                <a:gd name="T95" fmla="*/ 9 h 25"/>
                <a:gd name="T96" fmla="*/ 33 w 65"/>
                <a:gd name="T97" fmla="*/ 8 h 25"/>
                <a:gd name="T98" fmla="*/ 30 w 65"/>
                <a:gd name="T99" fmla="*/ 8 h 25"/>
                <a:gd name="T100" fmla="*/ 30 w 65"/>
                <a:gd name="T101" fmla="*/ 7 h 25"/>
                <a:gd name="T102" fmla="*/ 26 w 65"/>
                <a:gd name="T103" fmla="*/ 5 h 25"/>
                <a:gd name="T104" fmla="*/ 19 w 65"/>
                <a:gd name="T105" fmla="*/ 3 h 25"/>
                <a:gd name="T106" fmla="*/ 14 w 65"/>
                <a:gd name="T107" fmla="*/ 0 h 25"/>
                <a:gd name="T108" fmla="*/ 13 w 65"/>
                <a:gd name="T109" fmla="*/ 0 h 25"/>
                <a:gd name="T110" fmla="*/ 12 w 65"/>
                <a:gd name="T111" fmla="*/ 1 h 25"/>
                <a:gd name="T112" fmla="*/ 0 w 65"/>
                <a:gd name="T113" fmla="*/ 5 h 25"/>
                <a:gd name="T114" fmla="*/ 1 w 65"/>
                <a:gd name="T115" fmla="*/ 9 h 25"/>
                <a:gd name="T116" fmla="*/ 1 w 65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25">
                  <a:moveTo>
                    <a:pt x="1" y="13"/>
                  </a:moveTo>
                  <a:lnTo>
                    <a:pt x="1" y="15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9" y="21"/>
                  </a:lnTo>
                  <a:lnTo>
                    <a:pt x="58" y="16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5" y="6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5"/>
                  </a:lnTo>
                  <a:lnTo>
                    <a:pt x="45" y="6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1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566">
              <a:extLst>
                <a:ext uri="{FF2B5EF4-FFF2-40B4-BE49-F238E27FC236}">
                  <a16:creationId xmlns:a16="http://schemas.microsoft.com/office/drawing/2014/main" id="{32A3CB40-052F-C6F5-5745-DB4909E7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3792538"/>
              <a:ext cx="41275" cy="26988"/>
            </a:xfrm>
            <a:custGeom>
              <a:avLst/>
              <a:gdLst>
                <a:gd name="T0" fmla="*/ 15 w 26"/>
                <a:gd name="T1" fmla="*/ 6 h 17"/>
                <a:gd name="T2" fmla="*/ 12 w 26"/>
                <a:gd name="T3" fmla="*/ 5 h 17"/>
                <a:gd name="T4" fmla="*/ 12 w 26"/>
                <a:gd name="T5" fmla="*/ 6 h 17"/>
                <a:gd name="T6" fmla="*/ 12 w 26"/>
                <a:gd name="T7" fmla="*/ 7 h 17"/>
                <a:gd name="T8" fmla="*/ 10 w 26"/>
                <a:gd name="T9" fmla="*/ 9 h 17"/>
                <a:gd name="T10" fmla="*/ 9 w 26"/>
                <a:gd name="T11" fmla="*/ 7 h 17"/>
                <a:gd name="T12" fmla="*/ 8 w 26"/>
                <a:gd name="T13" fmla="*/ 7 h 17"/>
                <a:gd name="T14" fmla="*/ 8 w 26"/>
                <a:gd name="T15" fmla="*/ 6 h 17"/>
                <a:gd name="T16" fmla="*/ 6 w 26"/>
                <a:gd name="T17" fmla="*/ 6 h 17"/>
                <a:gd name="T18" fmla="*/ 5 w 26"/>
                <a:gd name="T19" fmla="*/ 6 h 17"/>
                <a:gd name="T20" fmla="*/ 3 w 26"/>
                <a:gd name="T21" fmla="*/ 7 h 17"/>
                <a:gd name="T22" fmla="*/ 2 w 26"/>
                <a:gd name="T23" fmla="*/ 9 h 17"/>
                <a:gd name="T24" fmla="*/ 0 w 26"/>
                <a:gd name="T25" fmla="*/ 10 h 17"/>
                <a:gd name="T26" fmla="*/ 2 w 26"/>
                <a:gd name="T27" fmla="*/ 13 h 17"/>
                <a:gd name="T28" fmla="*/ 3 w 26"/>
                <a:gd name="T29" fmla="*/ 14 h 17"/>
                <a:gd name="T30" fmla="*/ 4 w 26"/>
                <a:gd name="T31" fmla="*/ 14 h 17"/>
                <a:gd name="T32" fmla="*/ 10 w 26"/>
                <a:gd name="T33" fmla="*/ 16 h 17"/>
                <a:gd name="T34" fmla="*/ 10 w 26"/>
                <a:gd name="T35" fmla="*/ 14 h 17"/>
                <a:gd name="T36" fmla="*/ 11 w 26"/>
                <a:gd name="T37" fmla="*/ 13 h 17"/>
                <a:gd name="T38" fmla="*/ 12 w 26"/>
                <a:gd name="T39" fmla="*/ 14 h 17"/>
                <a:gd name="T40" fmla="*/ 16 w 26"/>
                <a:gd name="T41" fmla="*/ 12 h 17"/>
                <a:gd name="T42" fmla="*/ 16 w 26"/>
                <a:gd name="T43" fmla="*/ 14 h 17"/>
                <a:gd name="T44" fmla="*/ 17 w 26"/>
                <a:gd name="T45" fmla="*/ 12 h 17"/>
                <a:gd name="T46" fmla="*/ 18 w 26"/>
                <a:gd name="T47" fmla="*/ 12 h 17"/>
                <a:gd name="T48" fmla="*/ 19 w 26"/>
                <a:gd name="T49" fmla="*/ 13 h 17"/>
                <a:gd name="T50" fmla="*/ 21 w 26"/>
                <a:gd name="T51" fmla="*/ 14 h 17"/>
                <a:gd name="T52" fmla="*/ 21 w 26"/>
                <a:gd name="T53" fmla="*/ 16 h 17"/>
                <a:gd name="T54" fmla="*/ 22 w 26"/>
                <a:gd name="T55" fmla="*/ 16 h 17"/>
                <a:gd name="T56" fmla="*/ 23 w 26"/>
                <a:gd name="T57" fmla="*/ 16 h 17"/>
                <a:gd name="T58" fmla="*/ 24 w 26"/>
                <a:gd name="T59" fmla="*/ 16 h 17"/>
                <a:gd name="T60" fmla="*/ 24 w 26"/>
                <a:gd name="T61" fmla="*/ 17 h 17"/>
                <a:gd name="T62" fmla="*/ 25 w 26"/>
                <a:gd name="T63" fmla="*/ 16 h 17"/>
                <a:gd name="T64" fmla="*/ 24 w 26"/>
                <a:gd name="T65" fmla="*/ 14 h 17"/>
                <a:gd name="T66" fmla="*/ 23 w 26"/>
                <a:gd name="T67" fmla="*/ 13 h 17"/>
                <a:gd name="T68" fmla="*/ 22 w 26"/>
                <a:gd name="T69" fmla="*/ 12 h 17"/>
                <a:gd name="T70" fmla="*/ 23 w 26"/>
                <a:gd name="T71" fmla="*/ 12 h 17"/>
                <a:gd name="T72" fmla="*/ 24 w 26"/>
                <a:gd name="T73" fmla="*/ 11 h 17"/>
                <a:gd name="T74" fmla="*/ 25 w 26"/>
                <a:gd name="T75" fmla="*/ 10 h 17"/>
                <a:gd name="T76" fmla="*/ 25 w 26"/>
                <a:gd name="T77" fmla="*/ 7 h 17"/>
                <a:gd name="T78" fmla="*/ 25 w 26"/>
                <a:gd name="T79" fmla="*/ 6 h 17"/>
                <a:gd name="T80" fmla="*/ 25 w 26"/>
                <a:gd name="T81" fmla="*/ 5 h 17"/>
                <a:gd name="T82" fmla="*/ 25 w 26"/>
                <a:gd name="T83" fmla="*/ 4 h 17"/>
                <a:gd name="T84" fmla="*/ 26 w 26"/>
                <a:gd name="T85" fmla="*/ 4 h 17"/>
                <a:gd name="T86" fmla="*/ 25 w 26"/>
                <a:gd name="T87" fmla="*/ 3 h 17"/>
                <a:gd name="T88" fmla="*/ 25 w 26"/>
                <a:gd name="T89" fmla="*/ 1 h 17"/>
                <a:gd name="T90" fmla="*/ 24 w 26"/>
                <a:gd name="T91" fmla="*/ 1 h 17"/>
                <a:gd name="T92" fmla="*/ 24 w 26"/>
                <a:gd name="T93" fmla="*/ 0 h 17"/>
                <a:gd name="T94" fmla="*/ 23 w 26"/>
                <a:gd name="T95" fmla="*/ 1 h 17"/>
                <a:gd name="T96" fmla="*/ 22 w 26"/>
                <a:gd name="T97" fmla="*/ 3 h 17"/>
                <a:gd name="T98" fmla="*/ 22 w 26"/>
                <a:gd name="T99" fmla="*/ 5 h 17"/>
                <a:gd name="T100" fmla="*/ 21 w 26"/>
                <a:gd name="T101" fmla="*/ 5 h 17"/>
                <a:gd name="T102" fmla="*/ 21 w 26"/>
                <a:gd name="T103" fmla="*/ 6 h 17"/>
                <a:gd name="T104" fmla="*/ 19 w 26"/>
                <a:gd name="T105" fmla="*/ 6 h 17"/>
                <a:gd name="T106" fmla="*/ 19 w 26"/>
                <a:gd name="T107" fmla="*/ 7 h 17"/>
                <a:gd name="T108" fmla="*/ 18 w 26"/>
                <a:gd name="T109" fmla="*/ 7 h 17"/>
                <a:gd name="T110" fmla="*/ 17 w 26"/>
                <a:gd name="T111" fmla="*/ 7 h 17"/>
                <a:gd name="T112" fmla="*/ 17 w 26"/>
                <a:gd name="T113" fmla="*/ 6 h 17"/>
                <a:gd name="T114" fmla="*/ 15 w 26"/>
                <a:gd name="T1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7">
                  <a:moveTo>
                    <a:pt x="15" y="6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01">
              <a:extLst>
                <a:ext uri="{FF2B5EF4-FFF2-40B4-BE49-F238E27FC236}">
                  <a16:creationId xmlns:a16="http://schemas.microsoft.com/office/drawing/2014/main" id="{2518B7F9-7418-EA3F-47B3-A36D9953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3708400"/>
              <a:ext cx="55563" cy="20638"/>
            </a:xfrm>
            <a:custGeom>
              <a:avLst/>
              <a:gdLst>
                <a:gd name="T0" fmla="*/ 1 w 35"/>
                <a:gd name="T1" fmla="*/ 6 h 13"/>
                <a:gd name="T2" fmla="*/ 1 w 35"/>
                <a:gd name="T3" fmla="*/ 7 h 13"/>
                <a:gd name="T4" fmla="*/ 0 w 35"/>
                <a:gd name="T5" fmla="*/ 7 h 13"/>
                <a:gd name="T6" fmla="*/ 0 w 35"/>
                <a:gd name="T7" fmla="*/ 8 h 13"/>
                <a:gd name="T8" fmla="*/ 6 w 35"/>
                <a:gd name="T9" fmla="*/ 12 h 13"/>
                <a:gd name="T10" fmla="*/ 10 w 35"/>
                <a:gd name="T11" fmla="*/ 13 h 13"/>
                <a:gd name="T12" fmla="*/ 15 w 35"/>
                <a:gd name="T13" fmla="*/ 13 h 13"/>
                <a:gd name="T14" fmla="*/ 28 w 35"/>
                <a:gd name="T15" fmla="*/ 13 h 13"/>
                <a:gd name="T16" fmla="*/ 32 w 35"/>
                <a:gd name="T17" fmla="*/ 12 h 13"/>
                <a:gd name="T18" fmla="*/ 33 w 35"/>
                <a:gd name="T19" fmla="*/ 12 h 13"/>
                <a:gd name="T20" fmla="*/ 34 w 35"/>
                <a:gd name="T21" fmla="*/ 11 h 13"/>
                <a:gd name="T22" fmla="*/ 35 w 35"/>
                <a:gd name="T23" fmla="*/ 10 h 13"/>
                <a:gd name="T24" fmla="*/ 34 w 35"/>
                <a:gd name="T25" fmla="*/ 8 h 13"/>
                <a:gd name="T26" fmla="*/ 33 w 35"/>
                <a:gd name="T27" fmla="*/ 8 h 13"/>
                <a:gd name="T28" fmla="*/ 32 w 35"/>
                <a:gd name="T29" fmla="*/ 8 h 13"/>
                <a:gd name="T30" fmla="*/ 31 w 35"/>
                <a:gd name="T31" fmla="*/ 6 h 13"/>
                <a:gd name="T32" fmla="*/ 29 w 35"/>
                <a:gd name="T33" fmla="*/ 6 h 13"/>
                <a:gd name="T34" fmla="*/ 28 w 35"/>
                <a:gd name="T35" fmla="*/ 6 h 13"/>
                <a:gd name="T36" fmla="*/ 28 w 35"/>
                <a:gd name="T37" fmla="*/ 5 h 13"/>
                <a:gd name="T38" fmla="*/ 19 w 35"/>
                <a:gd name="T39" fmla="*/ 2 h 13"/>
                <a:gd name="T40" fmla="*/ 5 w 35"/>
                <a:gd name="T41" fmla="*/ 1 h 13"/>
                <a:gd name="T42" fmla="*/ 2 w 35"/>
                <a:gd name="T43" fmla="*/ 0 h 13"/>
                <a:gd name="T44" fmla="*/ 1 w 35"/>
                <a:gd name="T45" fmla="*/ 0 h 13"/>
                <a:gd name="T46" fmla="*/ 0 w 35"/>
                <a:gd name="T47" fmla="*/ 0 h 13"/>
                <a:gd name="T48" fmla="*/ 1 w 35"/>
                <a:gd name="T49" fmla="*/ 2 h 13"/>
                <a:gd name="T50" fmla="*/ 2 w 35"/>
                <a:gd name="T51" fmla="*/ 5 h 13"/>
                <a:gd name="T52" fmla="*/ 1 w 35"/>
                <a:gd name="T53" fmla="*/ 5 h 13"/>
                <a:gd name="T54" fmla="*/ 1 w 35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3"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19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16">
              <a:extLst>
                <a:ext uri="{FF2B5EF4-FFF2-40B4-BE49-F238E27FC236}">
                  <a16:creationId xmlns:a16="http://schemas.microsoft.com/office/drawing/2014/main" id="{B239F6A4-3A5C-BDAD-0749-EB386E5B1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6" y="3403600"/>
              <a:ext cx="46038" cy="49213"/>
            </a:xfrm>
            <a:custGeom>
              <a:avLst/>
              <a:gdLst>
                <a:gd name="T0" fmla="*/ 23 w 29"/>
                <a:gd name="T1" fmla="*/ 31 h 31"/>
                <a:gd name="T2" fmla="*/ 26 w 29"/>
                <a:gd name="T3" fmla="*/ 31 h 31"/>
                <a:gd name="T4" fmla="*/ 26 w 29"/>
                <a:gd name="T5" fmla="*/ 29 h 31"/>
                <a:gd name="T6" fmla="*/ 26 w 29"/>
                <a:gd name="T7" fmla="*/ 29 h 31"/>
                <a:gd name="T8" fmla="*/ 28 w 29"/>
                <a:gd name="T9" fmla="*/ 29 h 31"/>
                <a:gd name="T10" fmla="*/ 28 w 29"/>
                <a:gd name="T11" fmla="*/ 26 h 31"/>
                <a:gd name="T12" fmla="*/ 25 w 29"/>
                <a:gd name="T13" fmla="*/ 17 h 31"/>
                <a:gd name="T14" fmla="*/ 20 w 29"/>
                <a:gd name="T15" fmla="*/ 17 h 31"/>
                <a:gd name="T16" fmla="*/ 19 w 29"/>
                <a:gd name="T17" fmla="*/ 14 h 31"/>
                <a:gd name="T18" fmla="*/ 19 w 29"/>
                <a:gd name="T19" fmla="*/ 8 h 31"/>
                <a:gd name="T20" fmla="*/ 15 w 29"/>
                <a:gd name="T21" fmla="*/ 8 h 31"/>
                <a:gd name="T22" fmla="*/ 15 w 29"/>
                <a:gd name="T23" fmla="*/ 7 h 31"/>
                <a:gd name="T24" fmla="*/ 14 w 29"/>
                <a:gd name="T25" fmla="*/ 3 h 31"/>
                <a:gd name="T26" fmla="*/ 13 w 29"/>
                <a:gd name="T27" fmla="*/ 2 h 31"/>
                <a:gd name="T28" fmla="*/ 14 w 29"/>
                <a:gd name="T29" fmla="*/ 1 h 31"/>
                <a:gd name="T30" fmla="*/ 10 w 29"/>
                <a:gd name="T31" fmla="*/ 0 h 31"/>
                <a:gd name="T32" fmla="*/ 10 w 29"/>
                <a:gd name="T33" fmla="*/ 2 h 31"/>
                <a:gd name="T34" fmla="*/ 9 w 29"/>
                <a:gd name="T35" fmla="*/ 4 h 31"/>
                <a:gd name="T36" fmla="*/ 9 w 29"/>
                <a:gd name="T37" fmla="*/ 5 h 31"/>
                <a:gd name="T38" fmla="*/ 9 w 29"/>
                <a:gd name="T39" fmla="*/ 8 h 31"/>
                <a:gd name="T40" fmla="*/ 8 w 29"/>
                <a:gd name="T41" fmla="*/ 11 h 31"/>
                <a:gd name="T42" fmla="*/ 4 w 29"/>
                <a:gd name="T43" fmla="*/ 11 h 31"/>
                <a:gd name="T44" fmla="*/ 3 w 29"/>
                <a:gd name="T45" fmla="*/ 14 h 31"/>
                <a:gd name="T46" fmla="*/ 2 w 29"/>
                <a:gd name="T47" fmla="*/ 15 h 31"/>
                <a:gd name="T48" fmla="*/ 0 w 29"/>
                <a:gd name="T49" fmla="*/ 16 h 31"/>
                <a:gd name="T50" fmla="*/ 3 w 29"/>
                <a:gd name="T51" fmla="*/ 20 h 31"/>
                <a:gd name="T52" fmla="*/ 7 w 29"/>
                <a:gd name="T53" fmla="*/ 22 h 31"/>
                <a:gd name="T54" fmla="*/ 15 w 29"/>
                <a:gd name="T55" fmla="*/ 23 h 31"/>
                <a:gd name="T56" fmla="*/ 14 w 29"/>
                <a:gd name="T57" fmla="*/ 21 h 31"/>
                <a:gd name="T58" fmla="*/ 16 w 29"/>
                <a:gd name="T59" fmla="*/ 22 h 31"/>
                <a:gd name="T60" fmla="*/ 16 w 29"/>
                <a:gd name="T61" fmla="*/ 27 h 31"/>
                <a:gd name="T62" fmla="*/ 19 w 29"/>
                <a:gd name="T6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1">
                  <a:moveTo>
                    <a:pt x="22" y="31"/>
                  </a:moveTo>
                  <a:lnTo>
                    <a:pt x="23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28" y="26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9" y="29"/>
                  </a:lnTo>
                  <a:lnTo>
                    <a:pt x="22" y="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18">
              <a:extLst>
                <a:ext uri="{FF2B5EF4-FFF2-40B4-BE49-F238E27FC236}">
                  <a16:creationId xmlns:a16="http://schemas.microsoft.com/office/drawing/2014/main" id="{AC071C2A-5E7E-0C08-6543-05FC24AF4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5938" y="3767138"/>
              <a:ext cx="169863" cy="95250"/>
            </a:xfrm>
            <a:custGeom>
              <a:avLst/>
              <a:gdLst>
                <a:gd name="T0" fmla="*/ 105 w 107"/>
                <a:gd name="T1" fmla="*/ 55 h 60"/>
                <a:gd name="T2" fmla="*/ 106 w 107"/>
                <a:gd name="T3" fmla="*/ 51 h 60"/>
                <a:gd name="T4" fmla="*/ 104 w 107"/>
                <a:gd name="T5" fmla="*/ 48 h 60"/>
                <a:gd name="T6" fmla="*/ 100 w 107"/>
                <a:gd name="T7" fmla="*/ 47 h 60"/>
                <a:gd name="T8" fmla="*/ 95 w 107"/>
                <a:gd name="T9" fmla="*/ 45 h 60"/>
                <a:gd name="T10" fmla="*/ 88 w 107"/>
                <a:gd name="T11" fmla="*/ 41 h 60"/>
                <a:gd name="T12" fmla="*/ 72 w 107"/>
                <a:gd name="T13" fmla="*/ 30 h 60"/>
                <a:gd name="T14" fmla="*/ 67 w 107"/>
                <a:gd name="T15" fmla="*/ 26 h 60"/>
                <a:gd name="T16" fmla="*/ 62 w 107"/>
                <a:gd name="T17" fmla="*/ 23 h 60"/>
                <a:gd name="T18" fmla="*/ 59 w 107"/>
                <a:gd name="T19" fmla="*/ 19 h 60"/>
                <a:gd name="T20" fmla="*/ 59 w 107"/>
                <a:gd name="T21" fmla="*/ 15 h 60"/>
                <a:gd name="T22" fmla="*/ 58 w 107"/>
                <a:gd name="T23" fmla="*/ 13 h 60"/>
                <a:gd name="T24" fmla="*/ 56 w 107"/>
                <a:gd name="T25" fmla="*/ 14 h 60"/>
                <a:gd name="T26" fmla="*/ 52 w 107"/>
                <a:gd name="T27" fmla="*/ 12 h 60"/>
                <a:gd name="T28" fmla="*/ 48 w 107"/>
                <a:gd name="T29" fmla="*/ 12 h 60"/>
                <a:gd name="T30" fmla="*/ 47 w 107"/>
                <a:gd name="T31" fmla="*/ 15 h 60"/>
                <a:gd name="T32" fmla="*/ 50 w 107"/>
                <a:gd name="T33" fmla="*/ 15 h 60"/>
                <a:gd name="T34" fmla="*/ 50 w 107"/>
                <a:gd name="T35" fmla="*/ 17 h 60"/>
                <a:gd name="T36" fmla="*/ 48 w 107"/>
                <a:gd name="T37" fmla="*/ 16 h 60"/>
                <a:gd name="T38" fmla="*/ 46 w 107"/>
                <a:gd name="T39" fmla="*/ 15 h 60"/>
                <a:gd name="T40" fmla="*/ 41 w 107"/>
                <a:gd name="T41" fmla="*/ 14 h 60"/>
                <a:gd name="T42" fmla="*/ 39 w 107"/>
                <a:gd name="T43" fmla="*/ 13 h 60"/>
                <a:gd name="T44" fmla="*/ 38 w 107"/>
                <a:gd name="T45" fmla="*/ 12 h 60"/>
                <a:gd name="T46" fmla="*/ 36 w 107"/>
                <a:gd name="T47" fmla="*/ 13 h 60"/>
                <a:gd name="T48" fmla="*/ 33 w 107"/>
                <a:gd name="T49" fmla="*/ 12 h 60"/>
                <a:gd name="T50" fmla="*/ 32 w 107"/>
                <a:gd name="T51" fmla="*/ 10 h 60"/>
                <a:gd name="T52" fmla="*/ 29 w 107"/>
                <a:gd name="T53" fmla="*/ 7 h 60"/>
                <a:gd name="T54" fmla="*/ 16 w 107"/>
                <a:gd name="T55" fmla="*/ 2 h 60"/>
                <a:gd name="T56" fmla="*/ 3 w 107"/>
                <a:gd name="T57" fmla="*/ 2 h 60"/>
                <a:gd name="T58" fmla="*/ 0 w 107"/>
                <a:gd name="T59" fmla="*/ 0 h 60"/>
                <a:gd name="T60" fmla="*/ 0 w 107"/>
                <a:gd name="T61" fmla="*/ 1 h 60"/>
                <a:gd name="T62" fmla="*/ 0 w 107"/>
                <a:gd name="T63" fmla="*/ 3 h 60"/>
                <a:gd name="T64" fmla="*/ 1 w 107"/>
                <a:gd name="T65" fmla="*/ 3 h 60"/>
                <a:gd name="T66" fmla="*/ 4 w 107"/>
                <a:gd name="T67" fmla="*/ 4 h 60"/>
                <a:gd name="T68" fmla="*/ 14 w 107"/>
                <a:gd name="T69" fmla="*/ 4 h 60"/>
                <a:gd name="T70" fmla="*/ 15 w 107"/>
                <a:gd name="T71" fmla="*/ 6 h 60"/>
                <a:gd name="T72" fmla="*/ 25 w 107"/>
                <a:gd name="T73" fmla="*/ 12 h 60"/>
                <a:gd name="T74" fmla="*/ 30 w 107"/>
                <a:gd name="T75" fmla="*/ 14 h 60"/>
                <a:gd name="T76" fmla="*/ 36 w 107"/>
                <a:gd name="T77" fmla="*/ 19 h 60"/>
                <a:gd name="T78" fmla="*/ 45 w 107"/>
                <a:gd name="T79" fmla="*/ 22 h 60"/>
                <a:gd name="T80" fmla="*/ 53 w 107"/>
                <a:gd name="T81" fmla="*/ 25 h 60"/>
                <a:gd name="T82" fmla="*/ 54 w 107"/>
                <a:gd name="T83" fmla="*/ 27 h 60"/>
                <a:gd name="T84" fmla="*/ 54 w 107"/>
                <a:gd name="T85" fmla="*/ 25 h 60"/>
                <a:gd name="T86" fmla="*/ 52 w 107"/>
                <a:gd name="T87" fmla="*/ 22 h 60"/>
                <a:gd name="T88" fmla="*/ 55 w 107"/>
                <a:gd name="T89" fmla="*/ 23 h 60"/>
                <a:gd name="T90" fmla="*/ 56 w 107"/>
                <a:gd name="T91" fmla="*/ 25 h 60"/>
                <a:gd name="T92" fmla="*/ 56 w 107"/>
                <a:gd name="T93" fmla="*/ 23 h 60"/>
                <a:gd name="T94" fmla="*/ 60 w 107"/>
                <a:gd name="T95" fmla="*/ 23 h 60"/>
                <a:gd name="T96" fmla="*/ 63 w 107"/>
                <a:gd name="T97" fmla="*/ 26 h 60"/>
                <a:gd name="T98" fmla="*/ 65 w 107"/>
                <a:gd name="T99" fmla="*/ 29 h 60"/>
                <a:gd name="T100" fmla="*/ 73 w 107"/>
                <a:gd name="T101" fmla="*/ 34 h 60"/>
                <a:gd name="T102" fmla="*/ 75 w 107"/>
                <a:gd name="T103" fmla="*/ 34 h 60"/>
                <a:gd name="T104" fmla="*/ 79 w 107"/>
                <a:gd name="T105" fmla="*/ 38 h 60"/>
                <a:gd name="T106" fmla="*/ 78 w 107"/>
                <a:gd name="T107" fmla="*/ 39 h 60"/>
                <a:gd name="T108" fmla="*/ 81 w 107"/>
                <a:gd name="T109" fmla="*/ 40 h 60"/>
                <a:gd name="T110" fmla="*/ 85 w 107"/>
                <a:gd name="T111" fmla="*/ 41 h 60"/>
                <a:gd name="T112" fmla="*/ 88 w 107"/>
                <a:gd name="T113" fmla="*/ 45 h 60"/>
                <a:gd name="T114" fmla="*/ 88 w 107"/>
                <a:gd name="T115" fmla="*/ 47 h 60"/>
                <a:gd name="T116" fmla="*/ 104 w 107"/>
                <a:gd name="T117" fmla="*/ 58 h 60"/>
                <a:gd name="T118" fmla="*/ 105 w 107"/>
                <a:gd name="T119" fmla="*/ 60 h 60"/>
                <a:gd name="T120" fmla="*/ 106 w 107"/>
                <a:gd name="T121" fmla="*/ 59 h 60"/>
                <a:gd name="T122" fmla="*/ 52 w 107"/>
                <a:gd name="T123" fmla="*/ 20 h 60"/>
                <a:gd name="T124" fmla="*/ 53 w 107"/>
                <a:gd name="T12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60">
                  <a:moveTo>
                    <a:pt x="106" y="58"/>
                  </a:moveTo>
                  <a:lnTo>
                    <a:pt x="105" y="55"/>
                  </a:lnTo>
                  <a:lnTo>
                    <a:pt x="105" y="54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1" y="42"/>
                  </a:lnTo>
                  <a:lnTo>
                    <a:pt x="88" y="41"/>
                  </a:lnTo>
                  <a:lnTo>
                    <a:pt x="76" y="32"/>
                  </a:lnTo>
                  <a:lnTo>
                    <a:pt x="72" y="30"/>
                  </a:lnTo>
                  <a:lnTo>
                    <a:pt x="71" y="29"/>
                  </a:lnTo>
                  <a:lnTo>
                    <a:pt x="67" y="26"/>
                  </a:lnTo>
                  <a:lnTo>
                    <a:pt x="65" y="23"/>
                  </a:lnTo>
                  <a:lnTo>
                    <a:pt x="62" y="23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16" y="2"/>
                  </a:lnTo>
                  <a:lnTo>
                    <a:pt x="9" y="1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6" y="19"/>
                  </a:lnTo>
                  <a:lnTo>
                    <a:pt x="41" y="20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3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5" y="23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5" y="29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4" y="35"/>
                  </a:lnTo>
                  <a:lnTo>
                    <a:pt x="75" y="34"/>
                  </a:lnTo>
                  <a:lnTo>
                    <a:pt x="76" y="35"/>
                  </a:lnTo>
                  <a:lnTo>
                    <a:pt x="79" y="38"/>
                  </a:lnTo>
                  <a:lnTo>
                    <a:pt x="76" y="38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5" y="41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9" y="4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5" y="60"/>
                  </a:lnTo>
                  <a:lnTo>
                    <a:pt x="107" y="60"/>
                  </a:lnTo>
                  <a:lnTo>
                    <a:pt x="106" y="59"/>
                  </a:lnTo>
                  <a:lnTo>
                    <a:pt x="106" y="58"/>
                  </a:lnTo>
                  <a:close/>
                  <a:moveTo>
                    <a:pt x="52" y="20"/>
                  </a:moveTo>
                  <a:lnTo>
                    <a:pt x="50" y="19"/>
                  </a:lnTo>
                  <a:lnTo>
                    <a:pt x="53" y="20"/>
                  </a:lnTo>
                  <a:lnTo>
                    <a:pt x="52" y="2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25">
              <a:extLst>
                <a:ext uri="{FF2B5EF4-FFF2-40B4-BE49-F238E27FC236}">
                  <a16:creationId xmlns:a16="http://schemas.microsoft.com/office/drawing/2014/main" id="{0D028735-0CEB-C012-3AA4-92BE6F5D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414713"/>
              <a:ext cx="30163" cy="90488"/>
            </a:xfrm>
            <a:custGeom>
              <a:avLst/>
              <a:gdLst>
                <a:gd name="T0" fmla="*/ 17 w 19"/>
                <a:gd name="T1" fmla="*/ 55 h 57"/>
                <a:gd name="T2" fmla="*/ 17 w 19"/>
                <a:gd name="T3" fmla="*/ 54 h 57"/>
                <a:gd name="T4" fmla="*/ 14 w 19"/>
                <a:gd name="T5" fmla="*/ 52 h 57"/>
                <a:gd name="T6" fmla="*/ 13 w 19"/>
                <a:gd name="T7" fmla="*/ 47 h 57"/>
                <a:gd name="T8" fmla="*/ 14 w 19"/>
                <a:gd name="T9" fmla="*/ 44 h 57"/>
                <a:gd name="T10" fmla="*/ 13 w 19"/>
                <a:gd name="T11" fmla="*/ 42 h 57"/>
                <a:gd name="T12" fmla="*/ 12 w 19"/>
                <a:gd name="T13" fmla="*/ 40 h 57"/>
                <a:gd name="T14" fmla="*/ 13 w 19"/>
                <a:gd name="T15" fmla="*/ 37 h 57"/>
                <a:gd name="T16" fmla="*/ 12 w 19"/>
                <a:gd name="T17" fmla="*/ 30 h 57"/>
                <a:gd name="T18" fmla="*/ 13 w 19"/>
                <a:gd name="T19" fmla="*/ 27 h 57"/>
                <a:gd name="T20" fmla="*/ 13 w 19"/>
                <a:gd name="T21" fmla="*/ 26 h 57"/>
                <a:gd name="T22" fmla="*/ 14 w 19"/>
                <a:gd name="T23" fmla="*/ 22 h 57"/>
                <a:gd name="T24" fmla="*/ 12 w 19"/>
                <a:gd name="T25" fmla="*/ 20 h 57"/>
                <a:gd name="T26" fmla="*/ 10 w 19"/>
                <a:gd name="T27" fmla="*/ 19 h 57"/>
                <a:gd name="T28" fmla="*/ 7 w 19"/>
                <a:gd name="T29" fmla="*/ 10 h 57"/>
                <a:gd name="T30" fmla="*/ 6 w 19"/>
                <a:gd name="T31" fmla="*/ 6 h 57"/>
                <a:gd name="T32" fmla="*/ 6 w 19"/>
                <a:gd name="T33" fmla="*/ 0 h 57"/>
                <a:gd name="T34" fmla="*/ 3 w 19"/>
                <a:gd name="T35" fmla="*/ 0 h 57"/>
                <a:gd name="T36" fmla="*/ 0 w 19"/>
                <a:gd name="T37" fmla="*/ 2 h 57"/>
                <a:gd name="T38" fmla="*/ 0 w 19"/>
                <a:gd name="T39" fmla="*/ 7 h 57"/>
                <a:gd name="T40" fmla="*/ 5 w 19"/>
                <a:gd name="T41" fmla="*/ 13 h 57"/>
                <a:gd name="T42" fmla="*/ 7 w 19"/>
                <a:gd name="T43" fmla="*/ 20 h 57"/>
                <a:gd name="T44" fmla="*/ 10 w 19"/>
                <a:gd name="T45" fmla="*/ 23 h 57"/>
                <a:gd name="T46" fmla="*/ 7 w 19"/>
                <a:gd name="T47" fmla="*/ 23 h 57"/>
                <a:gd name="T48" fmla="*/ 7 w 19"/>
                <a:gd name="T49" fmla="*/ 26 h 57"/>
                <a:gd name="T50" fmla="*/ 7 w 19"/>
                <a:gd name="T51" fmla="*/ 27 h 57"/>
                <a:gd name="T52" fmla="*/ 7 w 19"/>
                <a:gd name="T53" fmla="*/ 28 h 57"/>
                <a:gd name="T54" fmla="*/ 6 w 19"/>
                <a:gd name="T55" fmla="*/ 27 h 57"/>
                <a:gd name="T56" fmla="*/ 2 w 19"/>
                <a:gd name="T57" fmla="*/ 24 h 57"/>
                <a:gd name="T58" fmla="*/ 2 w 19"/>
                <a:gd name="T59" fmla="*/ 26 h 57"/>
                <a:gd name="T60" fmla="*/ 2 w 19"/>
                <a:gd name="T61" fmla="*/ 28 h 57"/>
                <a:gd name="T62" fmla="*/ 4 w 19"/>
                <a:gd name="T63" fmla="*/ 36 h 57"/>
                <a:gd name="T64" fmla="*/ 6 w 19"/>
                <a:gd name="T65" fmla="*/ 37 h 57"/>
                <a:gd name="T66" fmla="*/ 6 w 19"/>
                <a:gd name="T67" fmla="*/ 42 h 57"/>
                <a:gd name="T68" fmla="*/ 7 w 19"/>
                <a:gd name="T69" fmla="*/ 44 h 57"/>
                <a:gd name="T70" fmla="*/ 9 w 19"/>
                <a:gd name="T71" fmla="*/ 44 h 57"/>
                <a:gd name="T72" fmla="*/ 11 w 19"/>
                <a:gd name="T73" fmla="*/ 54 h 57"/>
                <a:gd name="T74" fmla="*/ 17 w 19"/>
                <a:gd name="T75" fmla="*/ 57 h 57"/>
                <a:gd name="T76" fmla="*/ 19 w 19"/>
                <a:gd name="T7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57">
                  <a:moveTo>
                    <a:pt x="18" y="55"/>
                  </a:move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8" y="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457">
              <a:extLst>
                <a:ext uri="{FF2B5EF4-FFF2-40B4-BE49-F238E27FC236}">
                  <a16:creationId xmlns:a16="http://schemas.microsoft.com/office/drawing/2014/main" id="{76B52BA0-02C7-386E-C986-5DEB69F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9" y="4395788"/>
              <a:ext cx="209550" cy="161925"/>
            </a:xfrm>
            <a:custGeom>
              <a:avLst/>
              <a:gdLst>
                <a:gd name="T0" fmla="*/ 60 w 132"/>
                <a:gd name="T1" fmla="*/ 60 h 102"/>
                <a:gd name="T2" fmla="*/ 66 w 132"/>
                <a:gd name="T3" fmla="*/ 60 h 102"/>
                <a:gd name="T4" fmla="*/ 77 w 132"/>
                <a:gd name="T5" fmla="*/ 61 h 102"/>
                <a:gd name="T6" fmla="*/ 86 w 132"/>
                <a:gd name="T7" fmla="*/ 61 h 102"/>
                <a:gd name="T8" fmla="*/ 92 w 132"/>
                <a:gd name="T9" fmla="*/ 62 h 102"/>
                <a:gd name="T10" fmla="*/ 91 w 132"/>
                <a:gd name="T11" fmla="*/ 66 h 102"/>
                <a:gd name="T12" fmla="*/ 96 w 132"/>
                <a:gd name="T13" fmla="*/ 68 h 102"/>
                <a:gd name="T14" fmla="*/ 97 w 132"/>
                <a:gd name="T15" fmla="*/ 74 h 102"/>
                <a:gd name="T16" fmla="*/ 100 w 132"/>
                <a:gd name="T17" fmla="*/ 73 h 102"/>
                <a:gd name="T18" fmla="*/ 99 w 132"/>
                <a:gd name="T19" fmla="*/ 79 h 102"/>
                <a:gd name="T20" fmla="*/ 102 w 132"/>
                <a:gd name="T21" fmla="*/ 78 h 102"/>
                <a:gd name="T22" fmla="*/ 103 w 132"/>
                <a:gd name="T23" fmla="*/ 83 h 102"/>
                <a:gd name="T24" fmla="*/ 104 w 132"/>
                <a:gd name="T25" fmla="*/ 87 h 102"/>
                <a:gd name="T26" fmla="*/ 108 w 132"/>
                <a:gd name="T27" fmla="*/ 91 h 102"/>
                <a:gd name="T28" fmla="*/ 111 w 132"/>
                <a:gd name="T29" fmla="*/ 92 h 102"/>
                <a:gd name="T30" fmla="*/ 112 w 132"/>
                <a:gd name="T31" fmla="*/ 98 h 102"/>
                <a:gd name="T32" fmla="*/ 116 w 132"/>
                <a:gd name="T33" fmla="*/ 101 h 102"/>
                <a:gd name="T34" fmla="*/ 119 w 132"/>
                <a:gd name="T35" fmla="*/ 96 h 102"/>
                <a:gd name="T36" fmla="*/ 123 w 132"/>
                <a:gd name="T37" fmla="*/ 102 h 102"/>
                <a:gd name="T38" fmla="*/ 129 w 132"/>
                <a:gd name="T39" fmla="*/ 100 h 102"/>
                <a:gd name="T40" fmla="*/ 132 w 132"/>
                <a:gd name="T41" fmla="*/ 92 h 102"/>
                <a:gd name="T42" fmla="*/ 125 w 132"/>
                <a:gd name="T43" fmla="*/ 85 h 102"/>
                <a:gd name="T44" fmla="*/ 117 w 132"/>
                <a:gd name="T45" fmla="*/ 83 h 102"/>
                <a:gd name="T46" fmla="*/ 112 w 132"/>
                <a:gd name="T47" fmla="*/ 82 h 102"/>
                <a:gd name="T48" fmla="*/ 106 w 132"/>
                <a:gd name="T49" fmla="*/ 75 h 102"/>
                <a:gd name="T50" fmla="*/ 106 w 132"/>
                <a:gd name="T51" fmla="*/ 70 h 102"/>
                <a:gd name="T52" fmla="*/ 104 w 132"/>
                <a:gd name="T53" fmla="*/ 66 h 102"/>
                <a:gd name="T54" fmla="*/ 102 w 132"/>
                <a:gd name="T55" fmla="*/ 61 h 102"/>
                <a:gd name="T56" fmla="*/ 102 w 132"/>
                <a:gd name="T57" fmla="*/ 54 h 102"/>
                <a:gd name="T58" fmla="*/ 97 w 132"/>
                <a:gd name="T59" fmla="*/ 41 h 102"/>
                <a:gd name="T60" fmla="*/ 98 w 132"/>
                <a:gd name="T61" fmla="*/ 36 h 102"/>
                <a:gd name="T62" fmla="*/ 91 w 132"/>
                <a:gd name="T63" fmla="*/ 34 h 102"/>
                <a:gd name="T64" fmla="*/ 85 w 132"/>
                <a:gd name="T65" fmla="*/ 34 h 102"/>
                <a:gd name="T66" fmla="*/ 78 w 132"/>
                <a:gd name="T67" fmla="*/ 34 h 102"/>
                <a:gd name="T68" fmla="*/ 69 w 132"/>
                <a:gd name="T69" fmla="*/ 29 h 102"/>
                <a:gd name="T70" fmla="*/ 64 w 132"/>
                <a:gd name="T71" fmla="*/ 27 h 102"/>
                <a:gd name="T72" fmla="*/ 58 w 132"/>
                <a:gd name="T73" fmla="*/ 24 h 102"/>
                <a:gd name="T74" fmla="*/ 57 w 132"/>
                <a:gd name="T75" fmla="*/ 23 h 102"/>
                <a:gd name="T76" fmla="*/ 49 w 132"/>
                <a:gd name="T77" fmla="*/ 17 h 102"/>
                <a:gd name="T78" fmla="*/ 45 w 132"/>
                <a:gd name="T79" fmla="*/ 8 h 102"/>
                <a:gd name="T80" fmla="*/ 41 w 132"/>
                <a:gd name="T81" fmla="*/ 5 h 102"/>
                <a:gd name="T82" fmla="*/ 38 w 132"/>
                <a:gd name="T83" fmla="*/ 2 h 102"/>
                <a:gd name="T84" fmla="*/ 33 w 132"/>
                <a:gd name="T85" fmla="*/ 0 h 102"/>
                <a:gd name="T86" fmla="*/ 21 w 132"/>
                <a:gd name="T87" fmla="*/ 4 h 102"/>
                <a:gd name="T88" fmla="*/ 20 w 132"/>
                <a:gd name="T89" fmla="*/ 7 h 102"/>
                <a:gd name="T90" fmla="*/ 17 w 132"/>
                <a:gd name="T91" fmla="*/ 10 h 102"/>
                <a:gd name="T92" fmla="*/ 6 w 132"/>
                <a:gd name="T93" fmla="*/ 14 h 102"/>
                <a:gd name="T94" fmla="*/ 1 w 132"/>
                <a:gd name="T95" fmla="*/ 17 h 102"/>
                <a:gd name="T96" fmla="*/ 2 w 132"/>
                <a:gd name="T97" fmla="*/ 20 h 102"/>
                <a:gd name="T98" fmla="*/ 13 w 132"/>
                <a:gd name="T99" fmla="*/ 16 h 102"/>
                <a:gd name="T100" fmla="*/ 10 w 132"/>
                <a:gd name="T101" fmla="*/ 14 h 102"/>
                <a:gd name="T102" fmla="*/ 14 w 132"/>
                <a:gd name="T103" fmla="*/ 15 h 102"/>
                <a:gd name="T104" fmla="*/ 19 w 132"/>
                <a:gd name="T105" fmla="*/ 18 h 102"/>
                <a:gd name="T106" fmla="*/ 24 w 132"/>
                <a:gd name="T107" fmla="*/ 17 h 102"/>
                <a:gd name="T108" fmla="*/ 37 w 132"/>
                <a:gd name="T109" fmla="*/ 27 h 102"/>
                <a:gd name="T110" fmla="*/ 41 w 132"/>
                <a:gd name="T111" fmla="*/ 31 h 102"/>
                <a:gd name="T112" fmla="*/ 47 w 132"/>
                <a:gd name="T113" fmla="*/ 35 h 102"/>
                <a:gd name="T114" fmla="*/ 50 w 132"/>
                <a:gd name="T115" fmla="*/ 41 h 102"/>
                <a:gd name="T116" fmla="*/ 57 w 132"/>
                <a:gd name="T117" fmla="*/ 43 h 102"/>
                <a:gd name="T118" fmla="*/ 60 w 132"/>
                <a:gd name="T119" fmla="*/ 49 h 102"/>
                <a:gd name="T120" fmla="*/ 58 w 132"/>
                <a:gd name="T12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02">
                  <a:moveTo>
                    <a:pt x="58" y="56"/>
                  </a:moveTo>
                  <a:lnTo>
                    <a:pt x="58" y="55"/>
                  </a:lnTo>
                  <a:lnTo>
                    <a:pt x="59" y="55"/>
                  </a:lnTo>
                  <a:lnTo>
                    <a:pt x="60" y="60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86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7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99" y="74"/>
                  </a:lnTo>
                  <a:lnTo>
                    <a:pt x="98" y="76"/>
                  </a:lnTo>
                  <a:lnTo>
                    <a:pt x="97" y="78"/>
                  </a:lnTo>
                  <a:lnTo>
                    <a:pt x="99" y="79"/>
                  </a:lnTo>
                  <a:lnTo>
                    <a:pt x="98" y="78"/>
                  </a:lnTo>
                  <a:lnTo>
                    <a:pt x="99" y="76"/>
                  </a:lnTo>
                  <a:lnTo>
                    <a:pt x="100" y="78"/>
                  </a:lnTo>
                  <a:lnTo>
                    <a:pt x="102" y="78"/>
                  </a:lnTo>
                  <a:lnTo>
                    <a:pt x="103" y="81"/>
                  </a:lnTo>
                  <a:lnTo>
                    <a:pt x="104" y="82"/>
                  </a:lnTo>
                  <a:lnTo>
                    <a:pt x="104" y="83"/>
                  </a:lnTo>
                  <a:lnTo>
                    <a:pt x="103" y="83"/>
                  </a:lnTo>
                  <a:lnTo>
                    <a:pt x="102" y="86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5" y="91"/>
                  </a:lnTo>
                  <a:lnTo>
                    <a:pt x="106" y="89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99"/>
                  </a:lnTo>
                  <a:lnTo>
                    <a:pt x="113" y="100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6" y="99"/>
                  </a:lnTo>
                  <a:lnTo>
                    <a:pt x="117" y="98"/>
                  </a:lnTo>
                  <a:lnTo>
                    <a:pt x="119" y="96"/>
                  </a:lnTo>
                  <a:lnTo>
                    <a:pt x="121" y="98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5" y="102"/>
                  </a:lnTo>
                  <a:lnTo>
                    <a:pt x="128" y="101"/>
                  </a:lnTo>
                  <a:lnTo>
                    <a:pt x="129" y="100"/>
                  </a:lnTo>
                  <a:lnTo>
                    <a:pt x="130" y="100"/>
                  </a:lnTo>
                  <a:lnTo>
                    <a:pt x="131" y="98"/>
                  </a:lnTo>
                  <a:lnTo>
                    <a:pt x="131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1" y="88"/>
                  </a:lnTo>
                  <a:lnTo>
                    <a:pt x="132" y="83"/>
                  </a:lnTo>
                  <a:lnTo>
                    <a:pt x="125" y="85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09" y="80"/>
                  </a:lnTo>
                  <a:lnTo>
                    <a:pt x="106" y="78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2" y="61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8" y="35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0" y="34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3"/>
                  </a:lnTo>
                  <a:lnTo>
                    <a:pt x="71" y="31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7"/>
                  </a:lnTo>
                  <a:lnTo>
                    <a:pt x="65" y="26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9" y="26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20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1" y="31"/>
                  </a:lnTo>
                  <a:lnTo>
                    <a:pt x="44" y="33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3" y="43"/>
                  </a:lnTo>
                  <a:lnTo>
                    <a:pt x="57" y="43"/>
                  </a:lnTo>
                  <a:lnTo>
                    <a:pt x="58" y="44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60" y="52"/>
                  </a:lnTo>
                  <a:lnTo>
                    <a:pt x="59" y="53"/>
                  </a:lnTo>
                  <a:lnTo>
                    <a:pt x="58" y="54"/>
                  </a:lnTo>
                  <a:lnTo>
                    <a:pt x="57" y="56"/>
                  </a:lnTo>
                  <a:lnTo>
                    <a:pt x="58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480">
              <a:extLst>
                <a:ext uri="{FF2B5EF4-FFF2-40B4-BE49-F238E27FC236}">
                  <a16:creationId xmlns:a16="http://schemas.microsoft.com/office/drawing/2014/main" id="{B15CD4A1-D854-2921-01CD-AC8BBB6F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4" y="4122738"/>
              <a:ext cx="33338" cy="36513"/>
            </a:xfrm>
            <a:custGeom>
              <a:avLst/>
              <a:gdLst>
                <a:gd name="T0" fmla="*/ 15 w 21"/>
                <a:gd name="T1" fmla="*/ 1 h 23"/>
                <a:gd name="T2" fmla="*/ 11 w 21"/>
                <a:gd name="T3" fmla="*/ 1 h 23"/>
                <a:gd name="T4" fmla="*/ 9 w 21"/>
                <a:gd name="T5" fmla="*/ 0 h 23"/>
                <a:gd name="T6" fmla="*/ 4 w 21"/>
                <a:gd name="T7" fmla="*/ 5 h 23"/>
                <a:gd name="T8" fmla="*/ 2 w 21"/>
                <a:gd name="T9" fmla="*/ 7 h 23"/>
                <a:gd name="T10" fmla="*/ 0 w 21"/>
                <a:gd name="T11" fmla="*/ 11 h 23"/>
                <a:gd name="T12" fmla="*/ 0 w 21"/>
                <a:gd name="T13" fmla="*/ 13 h 23"/>
                <a:gd name="T14" fmla="*/ 0 w 21"/>
                <a:gd name="T15" fmla="*/ 16 h 23"/>
                <a:gd name="T16" fmla="*/ 2 w 21"/>
                <a:gd name="T17" fmla="*/ 17 h 23"/>
                <a:gd name="T18" fmla="*/ 3 w 21"/>
                <a:gd name="T19" fmla="*/ 17 h 23"/>
                <a:gd name="T20" fmla="*/ 5 w 21"/>
                <a:gd name="T21" fmla="*/ 17 h 23"/>
                <a:gd name="T22" fmla="*/ 6 w 21"/>
                <a:gd name="T23" fmla="*/ 18 h 23"/>
                <a:gd name="T24" fmla="*/ 6 w 21"/>
                <a:gd name="T25" fmla="*/ 19 h 23"/>
                <a:gd name="T26" fmla="*/ 6 w 21"/>
                <a:gd name="T27" fmla="*/ 20 h 23"/>
                <a:gd name="T28" fmla="*/ 8 w 21"/>
                <a:gd name="T29" fmla="*/ 20 h 23"/>
                <a:gd name="T30" fmla="*/ 9 w 21"/>
                <a:gd name="T31" fmla="*/ 22 h 23"/>
                <a:gd name="T32" fmla="*/ 9 w 21"/>
                <a:gd name="T33" fmla="*/ 22 h 23"/>
                <a:gd name="T34" fmla="*/ 9 w 21"/>
                <a:gd name="T35" fmla="*/ 23 h 23"/>
                <a:gd name="T36" fmla="*/ 10 w 21"/>
                <a:gd name="T37" fmla="*/ 23 h 23"/>
                <a:gd name="T38" fmla="*/ 12 w 21"/>
                <a:gd name="T39" fmla="*/ 20 h 23"/>
                <a:gd name="T40" fmla="*/ 13 w 21"/>
                <a:gd name="T41" fmla="*/ 20 h 23"/>
                <a:gd name="T42" fmla="*/ 16 w 21"/>
                <a:gd name="T43" fmla="*/ 19 h 23"/>
                <a:gd name="T44" fmla="*/ 17 w 21"/>
                <a:gd name="T45" fmla="*/ 19 h 23"/>
                <a:gd name="T46" fmla="*/ 17 w 21"/>
                <a:gd name="T47" fmla="*/ 18 h 23"/>
                <a:gd name="T48" fmla="*/ 18 w 21"/>
                <a:gd name="T49" fmla="*/ 18 h 23"/>
                <a:gd name="T50" fmla="*/ 19 w 21"/>
                <a:gd name="T51" fmla="*/ 19 h 23"/>
                <a:gd name="T52" fmla="*/ 19 w 21"/>
                <a:gd name="T53" fmla="*/ 18 h 23"/>
                <a:gd name="T54" fmla="*/ 19 w 21"/>
                <a:gd name="T55" fmla="*/ 17 h 23"/>
                <a:gd name="T56" fmla="*/ 19 w 21"/>
                <a:gd name="T57" fmla="*/ 16 h 23"/>
                <a:gd name="T58" fmla="*/ 18 w 21"/>
                <a:gd name="T59" fmla="*/ 13 h 23"/>
                <a:gd name="T60" fmla="*/ 19 w 21"/>
                <a:gd name="T61" fmla="*/ 11 h 23"/>
                <a:gd name="T62" fmla="*/ 21 w 21"/>
                <a:gd name="T63" fmla="*/ 11 h 23"/>
                <a:gd name="T64" fmla="*/ 21 w 21"/>
                <a:gd name="T65" fmla="*/ 9 h 23"/>
                <a:gd name="T66" fmla="*/ 18 w 21"/>
                <a:gd name="T67" fmla="*/ 9 h 23"/>
                <a:gd name="T68" fmla="*/ 18 w 21"/>
                <a:gd name="T69" fmla="*/ 7 h 23"/>
                <a:gd name="T70" fmla="*/ 18 w 21"/>
                <a:gd name="T71" fmla="*/ 6 h 23"/>
                <a:gd name="T72" fmla="*/ 21 w 21"/>
                <a:gd name="T73" fmla="*/ 6 h 23"/>
                <a:gd name="T74" fmla="*/ 19 w 21"/>
                <a:gd name="T75" fmla="*/ 6 h 23"/>
                <a:gd name="T76" fmla="*/ 18 w 21"/>
                <a:gd name="T77" fmla="*/ 5 h 23"/>
                <a:gd name="T78" fmla="*/ 17 w 21"/>
                <a:gd name="T79" fmla="*/ 5 h 23"/>
                <a:gd name="T80" fmla="*/ 16 w 21"/>
                <a:gd name="T81" fmla="*/ 4 h 23"/>
                <a:gd name="T82" fmla="*/ 16 w 21"/>
                <a:gd name="T83" fmla="*/ 3 h 23"/>
                <a:gd name="T84" fmla="*/ 15 w 21"/>
                <a:gd name="T8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3">
                  <a:moveTo>
                    <a:pt x="15" y="1"/>
                  </a:moveTo>
                  <a:lnTo>
                    <a:pt x="11" y="1"/>
                  </a:lnTo>
                  <a:lnTo>
                    <a:pt x="9" y="0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483">
              <a:extLst>
                <a:ext uri="{FF2B5EF4-FFF2-40B4-BE49-F238E27FC236}">
                  <a16:creationId xmlns:a16="http://schemas.microsoft.com/office/drawing/2014/main" id="{6F0C9960-30C6-0A96-0D9D-02841EBF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4" y="4552950"/>
              <a:ext cx="38100" cy="46038"/>
            </a:xfrm>
            <a:custGeom>
              <a:avLst/>
              <a:gdLst>
                <a:gd name="T0" fmla="*/ 12 w 24"/>
                <a:gd name="T1" fmla="*/ 3 h 29"/>
                <a:gd name="T2" fmla="*/ 11 w 24"/>
                <a:gd name="T3" fmla="*/ 2 h 29"/>
                <a:gd name="T4" fmla="*/ 10 w 24"/>
                <a:gd name="T5" fmla="*/ 2 h 29"/>
                <a:gd name="T6" fmla="*/ 9 w 24"/>
                <a:gd name="T7" fmla="*/ 1 h 29"/>
                <a:gd name="T8" fmla="*/ 9 w 24"/>
                <a:gd name="T9" fmla="*/ 0 h 29"/>
                <a:gd name="T10" fmla="*/ 7 w 24"/>
                <a:gd name="T11" fmla="*/ 0 h 29"/>
                <a:gd name="T12" fmla="*/ 6 w 24"/>
                <a:gd name="T13" fmla="*/ 0 h 29"/>
                <a:gd name="T14" fmla="*/ 1 w 24"/>
                <a:gd name="T15" fmla="*/ 2 h 29"/>
                <a:gd name="T16" fmla="*/ 0 w 24"/>
                <a:gd name="T17" fmla="*/ 3 h 29"/>
                <a:gd name="T18" fmla="*/ 0 w 24"/>
                <a:gd name="T19" fmla="*/ 5 h 29"/>
                <a:gd name="T20" fmla="*/ 1 w 24"/>
                <a:gd name="T21" fmla="*/ 6 h 29"/>
                <a:gd name="T22" fmla="*/ 0 w 24"/>
                <a:gd name="T23" fmla="*/ 6 h 29"/>
                <a:gd name="T24" fmla="*/ 1 w 24"/>
                <a:gd name="T25" fmla="*/ 7 h 29"/>
                <a:gd name="T26" fmla="*/ 3 w 24"/>
                <a:gd name="T27" fmla="*/ 8 h 29"/>
                <a:gd name="T28" fmla="*/ 3 w 24"/>
                <a:gd name="T29" fmla="*/ 9 h 29"/>
                <a:gd name="T30" fmla="*/ 3 w 24"/>
                <a:gd name="T31" fmla="*/ 10 h 29"/>
                <a:gd name="T32" fmla="*/ 3 w 24"/>
                <a:gd name="T33" fmla="*/ 12 h 29"/>
                <a:gd name="T34" fmla="*/ 4 w 24"/>
                <a:gd name="T35" fmla="*/ 10 h 29"/>
                <a:gd name="T36" fmla="*/ 6 w 24"/>
                <a:gd name="T37" fmla="*/ 12 h 29"/>
                <a:gd name="T38" fmla="*/ 7 w 24"/>
                <a:gd name="T39" fmla="*/ 13 h 29"/>
                <a:gd name="T40" fmla="*/ 9 w 24"/>
                <a:gd name="T41" fmla="*/ 15 h 29"/>
                <a:gd name="T42" fmla="*/ 10 w 24"/>
                <a:gd name="T43" fmla="*/ 18 h 29"/>
                <a:gd name="T44" fmla="*/ 11 w 24"/>
                <a:gd name="T45" fmla="*/ 16 h 29"/>
                <a:gd name="T46" fmla="*/ 11 w 24"/>
                <a:gd name="T47" fmla="*/ 18 h 29"/>
                <a:gd name="T48" fmla="*/ 12 w 24"/>
                <a:gd name="T49" fmla="*/ 20 h 29"/>
                <a:gd name="T50" fmla="*/ 13 w 24"/>
                <a:gd name="T51" fmla="*/ 20 h 29"/>
                <a:gd name="T52" fmla="*/ 14 w 24"/>
                <a:gd name="T53" fmla="*/ 20 h 29"/>
                <a:gd name="T54" fmla="*/ 16 w 24"/>
                <a:gd name="T55" fmla="*/ 21 h 29"/>
                <a:gd name="T56" fmla="*/ 17 w 24"/>
                <a:gd name="T57" fmla="*/ 21 h 29"/>
                <a:gd name="T58" fmla="*/ 18 w 24"/>
                <a:gd name="T59" fmla="*/ 26 h 29"/>
                <a:gd name="T60" fmla="*/ 19 w 24"/>
                <a:gd name="T61" fmla="*/ 27 h 29"/>
                <a:gd name="T62" fmla="*/ 20 w 24"/>
                <a:gd name="T63" fmla="*/ 28 h 29"/>
                <a:gd name="T64" fmla="*/ 22 w 24"/>
                <a:gd name="T65" fmla="*/ 29 h 29"/>
                <a:gd name="T66" fmla="*/ 22 w 24"/>
                <a:gd name="T67" fmla="*/ 27 h 29"/>
                <a:gd name="T68" fmla="*/ 23 w 24"/>
                <a:gd name="T69" fmla="*/ 26 h 29"/>
                <a:gd name="T70" fmla="*/ 24 w 24"/>
                <a:gd name="T71" fmla="*/ 25 h 29"/>
                <a:gd name="T72" fmla="*/ 24 w 24"/>
                <a:gd name="T73" fmla="*/ 22 h 29"/>
                <a:gd name="T74" fmla="*/ 24 w 24"/>
                <a:gd name="T75" fmla="*/ 21 h 29"/>
                <a:gd name="T76" fmla="*/ 23 w 24"/>
                <a:gd name="T77" fmla="*/ 20 h 29"/>
                <a:gd name="T78" fmla="*/ 22 w 24"/>
                <a:gd name="T79" fmla="*/ 21 h 29"/>
                <a:gd name="T80" fmla="*/ 22 w 24"/>
                <a:gd name="T81" fmla="*/ 20 h 29"/>
                <a:gd name="T82" fmla="*/ 22 w 24"/>
                <a:gd name="T83" fmla="*/ 20 h 29"/>
                <a:gd name="T84" fmla="*/ 23 w 24"/>
                <a:gd name="T85" fmla="*/ 20 h 29"/>
                <a:gd name="T86" fmla="*/ 23 w 24"/>
                <a:gd name="T87" fmla="*/ 18 h 29"/>
                <a:gd name="T88" fmla="*/ 24 w 24"/>
                <a:gd name="T89" fmla="*/ 18 h 29"/>
                <a:gd name="T90" fmla="*/ 20 w 24"/>
                <a:gd name="T91" fmla="*/ 15 h 29"/>
                <a:gd name="T92" fmla="*/ 22 w 24"/>
                <a:gd name="T93" fmla="*/ 12 h 29"/>
                <a:gd name="T94" fmla="*/ 22 w 24"/>
                <a:gd name="T95" fmla="*/ 9 h 29"/>
                <a:gd name="T96" fmla="*/ 22 w 24"/>
                <a:gd name="T97" fmla="*/ 8 h 29"/>
                <a:gd name="T98" fmla="*/ 14 w 24"/>
                <a:gd name="T99" fmla="*/ 8 h 29"/>
                <a:gd name="T100" fmla="*/ 13 w 24"/>
                <a:gd name="T101" fmla="*/ 8 h 29"/>
                <a:gd name="T102" fmla="*/ 12 w 24"/>
                <a:gd name="T103" fmla="*/ 7 h 29"/>
                <a:gd name="T104" fmla="*/ 12 w 24"/>
                <a:gd name="T105" fmla="*/ 5 h 29"/>
                <a:gd name="T106" fmla="*/ 12 w 24"/>
                <a:gd name="T10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9">
                  <a:moveTo>
                    <a:pt x="12" y="3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0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488">
              <a:extLst>
                <a:ext uri="{FF2B5EF4-FFF2-40B4-BE49-F238E27FC236}">
                  <a16:creationId xmlns:a16="http://schemas.microsoft.com/office/drawing/2014/main" id="{5A5D5793-BB8C-476D-54B8-E4EA7F2A1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8926" y="4341813"/>
              <a:ext cx="90488" cy="61913"/>
            </a:xfrm>
            <a:custGeom>
              <a:avLst/>
              <a:gdLst>
                <a:gd name="T0" fmla="*/ 20 w 57"/>
                <a:gd name="T1" fmla="*/ 8 h 39"/>
                <a:gd name="T2" fmla="*/ 16 w 57"/>
                <a:gd name="T3" fmla="*/ 9 h 39"/>
                <a:gd name="T4" fmla="*/ 15 w 57"/>
                <a:gd name="T5" fmla="*/ 11 h 39"/>
                <a:gd name="T6" fmla="*/ 7 w 57"/>
                <a:gd name="T7" fmla="*/ 11 h 39"/>
                <a:gd name="T8" fmla="*/ 3 w 57"/>
                <a:gd name="T9" fmla="*/ 11 h 39"/>
                <a:gd name="T10" fmla="*/ 1 w 57"/>
                <a:gd name="T11" fmla="*/ 13 h 39"/>
                <a:gd name="T12" fmla="*/ 0 w 57"/>
                <a:gd name="T13" fmla="*/ 16 h 39"/>
                <a:gd name="T14" fmla="*/ 1 w 57"/>
                <a:gd name="T15" fmla="*/ 18 h 39"/>
                <a:gd name="T16" fmla="*/ 1 w 57"/>
                <a:gd name="T17" fmla="*/ 21 h 39"/>
                <a:gd name="T18" fmla="*/ 5 w 57"/>
                <a:gd name="T19" fmla="*/ 24 h 39"/>
                <a:gd name="T20" fmla="*/ 9 w 57"/>
                <a:gd name="T21" fmla="*/ 26 h 39"/>
                <a:gd name="T22" fmla="*/ 18 w 57"/>
                <a:gd name="T23" fmla="*/ 28 h 39"/>
                <a:gd name="T24" fmla="*/ 23 w 57"/>
                <a:gd name="T25" fmla="*/ 19 h 39"/>
                <a:gd name="T26" fmla="*/ 27 w 57"/>
                <a:gd name="T27" fmla="*/ 17 h 39"/>
                <a:gd name="T28" fmla="*/ 31 w 57"/>
                <a:gd name="T29" fmla="*/ 18 h 39"/>
                <a:gd name="T30" fmla="*/ 34 w 57"/>
                <a:gd name="T31" fmla="*/ 21 h 39"/>
                <a:gd name="T32" fmla="*/ 28 w 57"/>
                <a:gd name="T33" fmla="*/ 24 h 39"/>
                <a:gd name="T34" fmla="*/ 24 w 57"/>
                <a:gd name="T35" fmla="*/ 25 h 39"/>
                <a:gd name="T36" fmla="*/ 20 w 57"/>
                <a:gd name="T37" fmla="*/ 29 h 39"/>
                <a:gd name="T38" fmla="*/ 20 w 57"/>
                <a:gd name="T39" fmla="*/ 30 h 39"/>
                <a:gd name="T40" fmla="*/ 23 w 57"/>
                <a:gd name="T41" fmla="*/ 35 h 39"/>
                <a:gd name="T42" fmla="*/ 33 w 57"/>
                <a:gd name="T43" fmla="*/ 37 h 39"/>
                <a:gd name="T44" fmla="*/ 37 w 57"/>
                <a:gd name="T45" fmla="*/ 39 h 39"/>
                <a:gd name="T46" fmla="*/ 43 w 57"/>
                <a:gd name="T47" fmla="*/ 39 h 39"/>
                <a:gd name="T48" fmla="*/ 52 w 57"/>
                <a:gd name="T49" fmla="*/ 39 h 39"/>
                <a:gd name="T50" fmla="*/ 50 w 57"/>
                <a:gd name="T51" fmla="*/ 36 h 39"/>
                <a:gd name="T52" fmla="*/ 50 w 57"/>
                <a:gd name="T53" fmla="*/ 35 h 39"/>
                <a:gd name="T54" fmla="*/ 54 w 57"/>
                <a:gd name="T55" fmla="*/ 36 h 39"/>
                <a:gd name="T56" fmla="*/ 57 w 57"/>
                <a:gd name="T57" fmla="*/ 34 h 39"/>
                <a:gd name="T58" fmla="*/ 55 w 57"/>
                <a:gd name="T59" fmla="*/ 30 h 39"/>
                <a:gd name="T60" fmla="*/ 53 w 57"/>
                <a:gd name="T61" fmla="*/ 26 h 39"/>
                <a:gd name="T62" fmla="*/ 52 w 57"/>
                <a:gd name="T63" fmla="*/ 24 h 39"/>
                <a:gd name="T64" fmla="*/ 50 w 57"/>
                <a:gd name="T65" fmla="*/ 22 h 39"/>
                <a:gd name="T66" fmla="*/ 50 w 57"/>
                <a:gd name="T67" fmla="*/ 19 h 39"/>
                <a:gd name="T68" fmla="*/ 41 w 57"/>
                <a:gd name="T69" fmla="*/ 11 h 39"/>
                <a:gd name="T70" fmla="*/ 43 w 57"/>
                <a:gd name="T71" fmla="*/ 6 h 39"/>
                <a:gd name="T72" fmla="*/ 39 w 57"/>
                <a:gd name="T73" fmla="*/ 3 h 39"/>
                <a:gd name="T74" fmla="*/ 23 w 57"/>
                <a:gd name="T75" fmla="*/ 0 h 39"/>
                <a:gd name="T76" fmla="*/ 23 w 57"/>
                <a:gd name="T77" fmla="*/ 6 h 39"/>
                <a:gd name="T78" fmla="*/ 50 w 57"/>
                <a:gd name="T79" fmla="*/ 26 h 39"/>
                <a:gd name="T80" fmla="*/ 50 w 57"/>
                <a:gd name="T81" fmla="*/ 30 h 39"/>
                <a:gd name="T82" fmla="*/ 50 w 57"/>
                <a:gd name="T83" fmla="*/ 34 h 39"/>
                <a:gd name="T84" fmla="*/ 44 w 57"/>
                <a:gd name="T8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9">
                  <a:moveTo>
                    <a:pt x="23" y="6"/>
                  </a:moveTo>
                  <a:lnTo>
                    <a:pt x="22" y="8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2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0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8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8" y="36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47" y="15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23" y="0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6"/>
                  </a:lnTo>
                  <a:close/>
                  <a:moveTo>
                    <a:pt x="46" y="26"/>
                  </a:moveTo>
                  <a:lnTo>
                    <a:pt x="49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49" y="31"/>
                  </a:lnTo>
                  <a:lnTo>
                    <a:pt x="46" y="29"/>
                  </a:lnTo>
                  <a:lnTo>
                    <a:pt x="44" y="28"/>
                  </a:lnTo>
                  <a:lnTo>
                    <a:pt x="46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500">
              <a:extLst>
                <a:ext uri="{FF2B5EF4-FFF2-40B4-BE49-F238E27FC236}">
                  <a16:creationId xmlns:a16="http://schemas.microsoft.com/office/drawing/2014/main" id="{52C67784-2784-3E70-B951-43D89562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4460875"/>
              <a:ext cx="39688" cy="66675"/>
            </a:xfrm>
            <a:custGeom>
              <a:avLst/>
              <a:gdLst>
                <a:gd name="T0" fmla="*/ 13 w 25"/>
                <a:gd name="T1" fmla="*/ 0 h 42"/>
                <a:gd name="T2" fmla="*/ 2 w 25"/>
                <a:gd name="T3" fmla="*/ 3 h 42"/>
                <a:gd name="T4" fmla="*/ 0 w 25"/>
                <a:gd name="T5" fmla="*/ 6 h 42"/>
                <a:gd name="T6" fmla="*/ 2 w 25"/>
                <a:gd name="T7" fmla="*/ 8 h 42"/>
                <a:gd name="T8" fmla="*/ 5 w 25"/>
                <a:gd name="T9" fmla="*/ 13 h 42"/>
                <a:gd name="T10" fmla="*/ 7 w 25"/>
                <a:gd name="T11" fmla="*/ 14 h 42"/>
                <a:gd name="T12" fmla="*/ 10 w 25"/>
                <a:gd name="T13" fmla="*/ 15 h 42"/>
                <a:gd name="T14" fmla="*/ 11 w 25"/>
                <a:gd name="T15" fmla="*/ 18 h 42"/>
                <a:gd name="T16" fmla="*/ 10 w 25"/>
                <a:gd name="T17" fmla="*/ 20 h 42"/>
                <a:gd name="T18" fmla="*/ 12 w 25"/>
                <a:gd name="T19" fmla="*/ 21 h 42"/>
                <a:gd name="T20" fmla="*/ 13 w 25"/>
                <a:gd name="T21" fmla="*/ 24 h 42"/>
                <a:gd name="T22" fmla="*/ 12 w 25"/>
                <a:gd name="T23" fmla="*/ 25 h 42"/>
                <a:gd name="T24" fmla="*/ 12 w 25"/>
                <a:gd name="T25" fmla="*/ 27 h 42"/>
                <a:gd name="T26" fmla="*/ 9 w 25"/>
                <a:gd name="T27" fmla="*/ 28 h 42"/>
                <a:gd name="T28" fmla="*/ 6 w 25"/>
                <a:gd name="T29" fmla="*/ 31 h 42"/>
                <a:gd name="T30" fmla="*/ 4 w 25"/>
                <a:gd name="T31" fmla="*/ 32 h 42"/>
                <a:gd name="T32" fmla="*/ 4 w 25"/>
                <a:gd name="T33" fmla="*/ 34 h 42"/>
                <a:gd name="T34" fmla="*/ 5 w 25"/>
                <a:gd name="T35" fmla="*/ 34 h 42"/>
                <a:gd name="T36" fmla="*/ 6 w 25"/>
                <a:gd name="T37" fmla="*/ 37 h 42"/>
                <a:gd name="T38" fmla="*/ 7 w 25"/>
                <a:gd name="T39" fmla="*/ 38 h 42"/>
                <a:gd name="T40" fmla="*/ 9 w 25"/>
                <a:gd name="T41" fmla="*/ 39 h 42"/>
                <a:gd name="T42" fmla="*/ 11 w 25"/>
                <a:gd name="T43" fmla="*/ 41 h 42"/>
                <a:gd name="T44" fmla="*/ 13 w 25"/>
                <a:gd name="T45" fmla="*/ 42 h 42"/>
                <a:gd name="T46" fmla="*/ 16 w 25"/>
                <a:gd name="T47" fmla="*/ 42 h 42"/>
                <a:gd name="T48" fmla="*/ 17 w 25"/>
                <a:gd name="T49" fmla="*/ 39 h 42"/>
                <a:gd name="T50" fmla="*/ 23 w 25"/>
                <a:gd name="T51" fmla="*/ 37 h 42"/>
                <a:gd name="T52" fmla="*/ 22 w 25"/>
                <a:gd name="T53" fmla="*/ 33 h 42"/>
                <a:gd name="T54" fmla="*/ 24 w 25"/>
                <a:gd name="T55" fmla="*/ 29 h 42"/>
                <a:gd name="T56" fmla="*/ 24 w 25"/>
                <a:gd name="T57" fmla="*/ 25 h 42"/>
                <a:gd name="T58" fmla="*/ 24 w 25"/>
                <a:gd name="T59" fmla="*/ 16 h 42"/>
                <a:gd name="T60" fmla="*/ 25 w 25"/>
                <a:gd name="T61" fmla="*/ 14 h 42"/>
                <a:gd name="T62" fmla="*/ 24 w 25"/>
                <a:gd name="T63" fmla="*/ 13 h 42"/>
                <a:gd name="T64" fmla="*/ 23 w 25"/>
                <a:gd name="T65" fmla="*/ 12 h 42"/>
                <a:gd name="T66" fmla="*/ 24 w 25"/>
                <a:gd name="T67" fmla="*/ 9 h 42"/>
                <a:gd name="T68" fmla="*/ 25 w 25"/>
                <a:gd name="T69" fmla="*/ 6 h 42"/>
                <a:gd name="T70" fmla="*/ 24 w 25"/>
                <a:gd name="T71" fmla="*/ 3 h 42"/>
                <a:gd name="T72" fmla="*/ 23 w 25"/>
                <a:gd name="T73" fmla="*/ 3 h 42"/>
                <a:gd name="T74" fmla="*/ 23 w 25"/>
                <a:gd name="T75" fmla="*/ 6 h 42"/>
                <a:gd name="T76" fmla="*/ 19 w 25"/>
                <a:gd name="T7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42">
                  <a:moveTo>
                    <a:pt x="15" y="0"/>
                  </a:moveTo>
                  <a:lnTo>
                    <a:pt x="1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502">
              <a:extLst>
                <a:ext uri="{FF2B5EF4-FFF2-40B4-BE49-F238E27FC236}">
                  <a16:creationId xmlns:a16="http://schemas.microsoft.com/office/drawing/2014/main" id="{402587F6-18DB-7D20-5E66-BA0EC0C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9" y="4672013"/>
              <a:ext cx="30163" cy="41275"/>
            </a:xfrm>
            <a:custGeom>
              <a:avLst/>
              <a:gdLst>
                <a:gd name="T0" fmla="*/ 13 w 19"/>
                <a:gd name="T1" fmla="*/ 23 h 26"/>
                <a:gd name="T2" fmla="*/ 14 w 19"/>
                <a:gd name="T3" fmla="*/ 22 h 26"/>
                <a:gd name="T4" fmla="*/ 15 w 19"/>
                <a:gd name="T5" fmla="*/ 22 h 26"/>
                <a:gd name="T6" fmla="*/ 18 w 19"/>
                <a:gd name="T7" fmla="*/ 17 h 26"/>
                <a:gd name="T8" fmla="*/ 18 w 19"/>
                <a:gd name="T9" fmla="*/ 15 h 26"/>
                <a:gd name="T10" fmla="*/ 19 w 19"/>
                <a:gd name="T11" fmla="*/ 11 h 26"/>
                <a:gd name="T12" fmla="*/ 19 w 19"/>
                <a:gd name="T13" fmla="*/ 9 h 26"/>
                <a:gd name="T14" fmla="*/ 19 w 19"/>
                <a:gd name="T15" fmla="*/ 5 h 26"/>
                <a:gd name="T16" fmla="*/ 18 w 19"/>
                <a:gd name="T17" fmla="*/ 3 h 26"/>
                <a:gd name="T18" fmla="*/ 16 w 19"/>
                <a:gd name="T19" fmla="*/ 2 h 26"/>
                <a:gd name="T20" fmla="*/ 15 w 19"/>
                <a:gd name="T21" fmla="*/ 0 h 26"/>
                <a:gd name="T22" fmla="*/ 14 w 19"/>
                <a:gd name="T23" fmla="*/ 0 h 26"/>
                <a:gd name="T24" fmla="*/ 13 w 19"/>
                <a:gd name="T25" fmla="*/ 0 h 26"/>
                <a:gd name="T26" fmla="*/ 13 w 19"/>
                <a:gd name="T27" fmla="*/ 2 h 26"/>
                <a:gd name="T28" fmla="*/ 12 w 19"/>
                <a:gd name="T29" fmla="*/ 2 h 26"/>
                <a:gd name="T30" fmla="*/ 11 w 19"/>
                <a:gd name="T31" fmla="*/ 2 h 26"/>
                <a:gd name="T32" fmla="*/ 9 w 19"/>
                <a:gd name="T33" fmla="*/ 3 h 26"/>
                <a:gd name="T34" fmla="*/ 5 w 19"/>
                <a:gd name="T35" fmla="*/ 6 h 26"/>
                <a:gd name="T36" fmla="*/ 2 w 19"/>
                <a:gd name="T37" fmla="*/ 10 h 26"/>
                <a:gd name="T38" fmla="*/ 1 w 19"/>
                <a:gd name="T39" fmla="*/ 11 h 26"/>
                <a:gd name="T40" fmla="*/ 1 w 19"/>
                <a:gd name="T41" fmla="*/ 10 h 26"/>
                <a:gd name="T42" fmla="*/ 0 w 19"/>
                <a:gd name="T43" fmla="*/ 11 h 26"/>
                <a:gd name="T44" fmla="*/ 1 w 19"/>
                <a:gd name="T45" fmla="*/ 12 h 26"/>
                <a:gd name="T46" fmla="*/ 2 w 19"/>
                <a:gd name="T47" fmla="*/ 13 h 26"/>
                <a:gd name="T48" fmla="*/ 2 w 19"/>
                <a:gd name="T49" fmla="*/ 16 h 26"/>
                <a:gd name="T50" fmla="*/ 2 w 19"/>
                <a:gd name="T51" fmla="*/ 17 h 26"/>
                <a:gd name="T52" fmla="*/ 2 w 19"/>
                <a:gd name="T53" fmla="*/ 18 h 26"/>
                <a:gd name="T54" fmla="*/ 3 w 19"/>
                <a:gd name="T55" fmla="*/ 19 h 26"/>
                <a:gd name="T56" fmla="*/ 2 w 19"/>
                <a:gd name="T57" fmla="*/ 21 h 26"/>
                <a:gd name="T58" fmla="*/ 5 w 19"/>
                <a:gd name="T59" fmla="*/ 22 h 26"/>
                <a:gd name="T60" fmla="*/ 6 w 19"/>
                <a:gd name="T61" fmla="*/ 23 h 26"/>
                <a:gd name="T62" fmla="*/ 6 w 19"/>
                <a:gd name="T63" fmla="*/ 24 h 26"/>
                <a:gd name="T64" fmla="*/ 6 w 19"/>
                <a:gd name="T65" fmla="*/ 25 h 26"/>
                <a:gd name="T66" fmla="*/ 7 w 19"/>
                <a:gd name="T67" fmla="*/ 26 h 26"/>
                <a:gd name="T68" fmla="*/ 8 w 19"/>
                <a:gd name="T69" fmla="*/ 26 h 26"/>
                <a:gd name="T70" fmla="*/ 9 w 19"/>
                <a:gd name="T71" fmla="*/ 25 h 26"/>
                <a:gd name="T72" fmla="*/ 11 w 19"/>
                <a:gd name="T73" fmla="*/ 25 h 26"/>
                <a:gd name="T74" fmla="*/ 13 w 19"/>
                <a:gd name="T7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6">
                  <a:moveTo>
                    <a:pt x="13" y="23"/>
                  </a:moveTo>
                  <a:lnTo>
                    <a:pt x="14" y="22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513">
              <a:extLst>
                <a:ext uri="{FF2B5EF4-FFF2-40B4-BE49-F238E27FC236}">
                  <a16:creationId xmlns:a16="http://schemas.microsoft.com/office/drawing/2014/main" id="{578115B7-9C32-C1E5-1290-CC5F09ED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4481513"/>
              <a:ext cx="55563" cy="60325"/>
            </a:xfrm>
            <a:custGeom>
              <a:avLst/>
              <a:gdLst>
                <a:gd name="T0" fmla="*/ 4 w 35"/>
                <a:gd name="T1" fmla="*/ 13 h 38"/>
                <a:gd name="T2" fmla="*/ 3 w 35"/>
                <a:gd name="T3" fmla="*/ 19 h 38"/>
                <a:gd name="T4" fmla="*/ 1 w 35"/>
                <a:gd name="T5" fmla="*/ 20 h 38"/>
                <a:gd name="T6" fmla="*/ 1 w 35"/>
                <a:gd name="T7" fmla="*/ 22 h 38"/>
                <a:gd name="T8" fmla="*/ 1 w 35"/>
                <a:gd name="T9" fmla="*/ 25 h 38"/>
                <a:gd name="T10" fmla="*/ 1 w 35"/>
                <a:gd name="T11" fmla="*/ 27 h 38"/>
                <a:gd name="T12" fmla="*/ 3 w 35"/>
                <a:gd name="T13" fmla="*/ 31 h 38"/>
                <a:gd name="T14" fmla="*/ 6 w 35"/>
                <a:gd name="T15" fmla="*/ 29 h 38"/>
                <a:gd name="T16" fmla="*/ 8 w 35"/>
                <a:gd name="T17" fmla="*/ 26 h 38"/>
                <a:gd name="T18" fmla="*/ 7 w 35"/>
                <a:gd name="T19" fmla="*/ 21 h 38"/>
                <a:gd name="T20" fmla="*/ 8 w 35"/>
                <a:gd name="T21" fmla="*/ 18 h 38"/>
                <a:gd name="T22" fmla="*/ 10 w 35"/>
                <a:gd name="T23" fmla="*/ 25 h 38"/>
                <a:gd name="T24" fmla="*/ 9 w 35"/>
                <a:gd name="T25" fmla="*/ 26 h 38"/>
                <a:gd name="T26" fmla="*/ 10 w 35"/>
                <a:gd name="T27" fmla="*/ 29 h 38"/>
                <a:gd name="T28" fmla="*/ 10 w 35"/>
                <a:gd name="T29" fmla="*/ 32 h 38"/>
                <a:gd name="T30" fmla="*/ 11 w 35"/>
                <a:gd name="T31" fmla="*/ 34 h 38"/>
                <a:gd name="T32" fmla="*/ 16 w 35"/>
                <a:gd name="T33" fmla="*/ 37 h 38"/>
                <a:gd name="T34" fmla="*/ 20 w 35"/>
                <a:gd name="T35" fmla="*/ 34 h 38"/>
                <a:gd name="T36" fmla="*/ 26 w 35"/>
                <a:gd name="T37" fmla="*/ 35 h 38"/>
                <a:gd name="T38" fmla="*/ 28 w 35"/>
                <a:gd name="T39" fmla="*/ 38 h 38"/>
                <a:gd name="T40" fmla="*/ 30 w 35"/>
                <a:gd name="T41" fmla="*/ 38 h 38"/>
                <a:gd name="T42" fmla="*/ 34 w 35"/>
                <a:gd name="T43" fmla="*/ 38 h 38"/>
                <a:gd name="T44" fmla="*/ 35 w 35"/>
                <a:gd name="T45" fmla="*/ 35 h 38"/>
                <a:gd name="T46" fmla="*/ 34 w 35"/>
                <a:gd name="T47" fmla="*/ 33 h 38"/>
                <a:gd name="T48" fmla="*/ 30 w 35"/>
                <a:gd name="T49" fmla="*/ 26 h 38"/>
                <a:gd name="T50" fmla="*/ 27 w 35"/>
                <a:gd name="T51" fmla="*/ 21 h 38"/>
                <a:gd name="T52" fmla="*/ 27 w 35"/>
                <a:gd name="T53" fmla="*/ 19 h 38"/>
                <a:gd name="T54" fmla="*/ 23 w 35"/>
                <a:gd name="T55" fmla="*/ 20 h 38"/>
                <a:gd name="T56" fmla="*/ 21 w 35"/>
                <a:gd name="T57" fmla="*/ 20 h 38"/>
                <a:gd name="T58" fmla="*/ 19 w 35"/>
                <a:gd name="T59" fmla="*/ 15 h 38"/>
                <a:gd name="T60" fmla="*/ 21 w 35"/>
                <a:gd name="T61" fmla="*/ 14 h 38"/>
                <a:gd name="T62" fmla="*/ 21 w 35"/>
                <a:gd name="T63" fmla="*/ 12 h 38"/>
                <a:gd name="T64" fmla="*/ 17 w 35"/>
                <a:gd name="T65" fmla="*/ 0 h 38"/>
                <a:gd name="T66" fmla="*/ 15 w 35"/>
                <a:gd name="T67" fmla="*/ 1 h 38"/>
                <a:gd name="T68" fmla="*/ 14 w 35"/>
                <a:gd name="T69" fmla="*/ 3 h 38"/>
                <a:gd name="T70" fmla="*/ 14 w 35"/>
                <a:gd name="T71" fmla="*/ 6 h 38"/>
                <a:gd name="T72" fmla="*/ 14 w 35"/>
                <a:gd name="T73" fmla="*/ 8 h 38"/>
                <a:gd name="T74" fmla="*/ 14 w 35"/>
                <a:gd name="T75" fmla="*/ 11 h 38"/>
                <a:gd name="T76" fmla="*/ 11 w 35"/>
                <a:gd name="T77" fmla="*/ 13 h 38"/>
                <a:gd name="T78" fmla="*/ 9 w 35"/>
                <a:gd name="T79" fmla="*/ 15 h 38"/>
                <a:gd name="T80" fmla="*/ 9 w 35"/>
                <a:gd name="T81" fmla="*/ 13 h 38"/>
                <a:gd name="T82" fmla="*/ 8 w 35"/>
                <a:gd name="T83" fmla="*/ 14 h 38"/>
                <a:gd name="T84" fmla="*/ 8 w 35"/>
                <a:gd name="T85" fmla="*/ 11 h 38"/>
                <a:gd name="T86" fmla="*/ 6 w 35"/>
                <a:gd name="T87" fmla="*/ 12 h 38"/>
                <a:gd name="T88" fmla="*/ 4 w 35"/>
                <a:gd name="T8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8">
                  <a:moveTo>
                    <a:pt x="4" y="9"/>
                  </a:moveTo>
                  <a:lnTo>
                    <a:pt x="4" y="13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6" y="35"/>
                  </a:lnTo>
                  <a:lnTo>
                    <a:pt x="27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1" y="28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514">
              <a:extLst>
                <a:ext uri="{FF2B5EF4-FFF2-40B4-BE49-F238E27FC236}">
                  <a16:creationId xmlns:a16="http://schemas.microsoft.com/office/drawing/2014/main" id="{2B9F455A-4619-D5B9-DEB8-E123705E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4273550"/>
              <a:ext cx="58738" cy="73025"/>
            </a:xfrm>
            <a:custGeom>
              <a:avLst/>
              <a:gdLst>
                <a:gd name="T0" fmla="*/ 17 w 37"/>
                <a:gd name="T1" fmla="*/ 0 h 46"/>
                <a:gd name="T2" fmla="*/ 13 w 37"/>
                <a:gd name="T3" fmla="*/ 2 h 46"/>
                <a:gd name="T4" fmla="*/ 5 w 37"/>
                <a:gd name="T5" fmla="*/ 3 h 46"/>
                <a:gd name="T6" fmla="*/ 4 w 37"/>
                <a:gd name="T7" fmla="*/ 4 h 46"/>
                <a:gd name="T8" fmla="*/ 0 w 37"/>
                <a:gd name="T9" fmla="*/ 8 h 46"/>
                <a:gd name="T10" fmla="*/ 3 w 37"/>
                <a:gd name="T11" fmla="*/ 8 h 46"/>
                <a:gd name="T12" fmla="*/ 3 w 37"/>
                <a:gd name="T13" fmla="*/ 12 h 46"/>
                <a:gd name="T14" fmla="*/ 5 w 37"/>
                <a:gd name="T15" fmla="*/ 12 h 46"/>
                <a:gd name="T16" fmla="*/ 5 w 37"/>
                <a:gd name="T17" fmla="*/ 15 h 46"/>
                <a:gd name="T18" fmla="*/ 6 w 37"/>
                <a:gd name="T19" fmla="*/ 15 h 46"/>
                <a:gd name="T20" fmla="*/ 9 w 37"/>
                <a:gd name="T21" fmla="*/ 21 h 46"/>
                <a:gd name="T22" fmla="*/ 12 w 37"/>
                <a:gd name="T23" fmla="*/ 22 h 46"/>
                <a:gd name="T24" fmla="*/ 16 w 37"/>
                <a:gd name="T25" fmla="*/ 26 h 46"/>
                <a:gd name="T26" fmla="*/ 17 w 37"/>
                <a:gd name="T27" fmla="*/ 30 h 46"/>
                <a:gd name="T28" fmla="*/ 18 w 37"/>
                <a:gd name="T29" fmla="*/ 35 h 46"/>
                <a:gd name="T30" fmla="*/ 19 w 37"/>
                <a:gd name="T31" fmla="*/ 35 h 46"/>
                <a:gd name="T32" fmla="*/ 23 w 37"/>
                <a:gd name="T33" fmla="*/ 38 h 46"/>
                <a:gd name="T34" fmla="*/ 23 w 37"/>
                <a:gd name="T35" fmla="*/ 39 h 46"/>
                <a:gd name="T36" fmla="*/ 25 w 37"/>
                <a:gd name="T37" fmla="*/ 39 h 46"/>
                <a:gd name="T38" fmla="*/ 28 w 37"/>
                <a:gd name="T39" fmla="*/ 41 h 46"/>
                <a:gd name="T40" fmla="*/ 30 w 37"/>
                <a:gd name="T41" fmla="*/ 42 h 46"/>
                <a:gd name="T42" fmla="*/ 32 w 37"/>
                <a:gd name="T43" fmla="*/ 42 h 46"/>
                <a:gd name="T44" fmla="*/ 35 w 37"/>
                <a:gd name="T45" fmla="*/ 45 h 46"/>
                <a:gd name="T46" fmla="*/ 37 w 37"/>
                <a:gd name="T47" fmla="*/ 45 h 46"/>
                <a:gd name="T48" fmla="*/ 36 w 37"/>
                <a:gd name="T49" fmla="*/ 42 h 46"/>
                <a:gd name="T50" fmla="*/ 35 w 37"/>
                <a:gd name="T51" fmla="*/ 39 h 46"/>
                <a:gd name="T52" fmla="*/ 34 w 37"/>
                <a:gd name="T53" fmla="*/ 36 h 46"/>
                <a:gd name="T54" fmla="*/ 32 w 37"/>
                <a:gd name="T55" fmla="*/ 38 h 46"/>
                <a:gd name="T56" fmla="*/ 29 w 37"/>
                <a:gd name="T57" fmla="*/ 36 h 46"/>
                <a:gd name="T58" fmla="*/ 25 w 37"/>
                <a:gd name="T59" fmla="*/ 35 h 46"/>
                <a:gd name="T60" fmla="*/ 22 w 37"/>
                <a:gd name="T61" fmla="*/ 25 h 46"/>
                <a:gd name="T62" fmla="*/ 23 w 37"/>
                <a:gd name="T63" fmla="*/ 23 h 46"/>
                <a:gd name="T64" fmla="*/ 23 w 37"/>
                <a:gd name="T65" fmla="*/ 20 h 46"/>
                <a:gd name="T66" fmla="*/ 17 w 37"/>
                <a:gd name="T67" fmla="*/ 17 h 46"/>
                <a:gd name="T68" fmla="*/ 18 w 37"/>
                <a:gd name="T69" fmla="*/ 16 h 46"/>
                <a:gd name="T70" fmla="*/ 16 w 37"/>
                <a:gd name="T71" fmla="*/ 15 h 46"/>
                <a:gd name="T72" fmla="*/ 17 w 37"/>
                <a:gd name="T73" fmla="*/ 13 h 46"/>
                <a:gd name="T74" fmla="*/ 22 w 37"/>
                <a:gd name="T75" fmla="*/ 9 h 46"/>
                <a:gd name="T76" fmla="*/ 24 w 37"/>
                <a:gd name="T77" fmla="*/ 7 h 46"/>
                <a:gd name="T78" fmla="*/ 24 w 37"/>
                <a:gd name="T79" fmla="*/ 3 h 46"/>
                <a:gd name="T80" fmla="*/ 23 w 37"/>
                <a:gd name="T81" fmla="*/ 3 h 46"/>
                <a:gd name="T82" fmla="*/ 19 w 37"/>
                <a:gd name="T83" fmla="*/ 2 h 46"/>
                <a:gd name="T84" fmla="*/ 18 w 37"/>
                <a:gd name="T8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6">
                  <a:moveTo>
                    <a:pt x="18" y="1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6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8" y="41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6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5" y="35"/>
                  </a:lnTo>
                  <a:lnTo>
                    <a:pt x="24" y="34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524">
              <a:extLst>
                <a:ext uri="{FF2B5EF4-FFF2-40B4-BE49-F238E27FC236}">
                  <a16:creationId xmlns:a16="http://schemas.microsoft.com/office/drawing/2014/main" id="{96B96617-4AF7-7933-78C0-1469E965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9" y="4562475"/>
              <a:ext cx="42863" cy="42863"/>
            </a:xfrm>
            <a:custGeom>
              <a:avLst/>
              <a:gdLst>
                <a:gd name="T0" fmla="*/ 14 w 27"/>
                <a:gd name="T1" fmla="*/ 8 h 27"/>
                <a:gd name="T2" fmla="*/ 12 w 27"/>
                <a:gd name="T3" fmla="*/ 9 h 27"/>
                <a:gd name="T4" fmla="*/ 9 w 27"/>
                <a:gd name="T5" fmla="*/ 8 h 27"/>
                <a:gd name="T6" fmla="*/ 9 w 27"/>
                <a:gd name="T7" fmla="*/ 7 h 27"/>
                <a:gd name="T8" fmla="*/ 8 w 27"/>
                <a:gd name="T9" fmla="*/ 4 h 27"/>
                <a:gd name="T10" fmla="*/ 7 w 27"/>
                <a:gd name="T11" fmla="*/ 2 h 27"/>
                <a:gd name="T12" fmla="*/ 7 w 27"/>
                <a:gd name="T13" fmla="*/ 1 h 27"/>
                <a:gd name="T14" fmla="*/ 5 w 27"/>
                <a:gd name="T15" fmla="*/ 0 h 27"/>
                <a:gd name="T16" fmla="*/ 2 w 27"/>
                <a:gd name="T17" fmla="*/ 2 h 27"/>
                <a:gd name="T18" fmla="*/ 0 w 27"/>
                <a:gd name="T19" fmla="*/ 7 h 27"/>
                <a:gd name="T20" fmla="*/ 0 w 27"/>
                <a:gd name="T21" fmla="*/ 8 h 27"/>
                <a:gd name="T22" fmla="*/ 0 w 27"/>
                <a:gd name="T23" fmla="*/ 9 h 27"/>
                <a:gd name="T24" fmla="*/ 0 w 27"/>
                <a:gd name="T25" fmla="*/ 10 h 27"/>
                <a:gd name="T26" fmla="*/ 1 w 27"/>
                <a:gd name="T27" fmla="*/ 12 h 27"/>
                <a:gd name="T28" fmla="*/ 5 w 27"/>
                <a:gd name="T29" fmla="*/ 15 h 27"/>
                <a:gd name="T30" fmla="*/ 6 w 27"/>
                <a:gd name="T31" fmla="*/ 16 h 27"/>
                <a:gd name="T32" fmla="*/ 6 w 27"/>
                <a:gd name="T33" fmla="*/ 17 h 27"/>
                <a:gd name="T34" fmla="*/ 8 w 27"/>
                <a:gd name="T35" fmla="*/ 20 h 27"/>
                <a:gd name="T36" fmla="*/ 12 w 27"/>
                <a:gd name="T37" fmla="*/ 23 h 27"/>
                <a:gd name="T38" fmla="*/ 14 w 27"/>
                <a:gd name="T39" fmla="*/ 26 h 27"/>
                <a:gd name="T40" fmla="*/ 15 w 27"/>
                <a:gd name="T41" fmla="*/ 27 h 27"/>
                <a:gd name="T42" fmla="*/ 15 w 27"/>
                <a:gd name="T43" fmla="*/ 27 h 27"/>
                <a:gd name="T44" fmla="*/ 16 w 27"/>
                <a:gd name="T45" fmla="*/ 26 h 27"/>
                <a:gd name="T46" fmla="*/ 16 w 27"/>
                <a:gd name="T47" fmla="*/ 25 h 27"/>
                <a:gd name="T48" fmla="*/ 16 w 27"/>
                <a:gd name="T49" fmla="*/ 23 h 27"/>
                <a:gd name="T50" fmla="*/ 15 w 27"/>
                <a:gd name="T51" fmla="*/ 22 h 27"/>
                <a:gd name="T52" fmla="*/ 15 w 27"/>
                <a:gd name="T53" fmla="*/ 21 h 27"/>
                <a:gd name="T54" fmla="*/ 16 w 27"/>
                <a:gd name="T55" fmla="*/ 21 h 27"/>
                <a:gd name="T56" fmla="*/ 18 w 27"/>
                <a:gd name="T57" fmla="*/ 21 h 27"/>
                <a:gd name="T58" fmla="*/ 18 w 27"/>
                <a:gd name="T59" fmla="*/ 20 h 27"/>
                <a:gd name="T60" fmla="*/ 19 w 27"/>
                <a:gd name="T61" fmla="*/ 19 h 27"/>
                <a:gd name="T62" fmla="*/ 20 w 27"/>
                <a:gd name="T63" fmla="*/ 19 h 27"/>
                <a:gd name="T64" fmla="*/ 22 w 27"/>
                <a:gd name="T65" fmla="*/ 19 h 27"/>
                <a:gd name="T66" fmla="*/ 25 w 27"/>
                <a:gd name="T67" fmla="*/ 20 h 27"/>
                <a:gd name="T68" fmla="*/ 27 w 27"/>
                <a:gd name="T69" fmla="*/ 21 h 27"/>
                <a:gd name="T70" fmla="*/ 27 w 27"/>
                <a:gd name="T71" fmla="*/ 19 h 27"/>
                <a:gd name="T72" fmla="*/ 21 w 27"/>
                <a:gd name="T73" fmla="*/ 15 h 27"/>
                <a:gd name="T74" fmla="*/ 20 w 27"/>
                <a:gd name="T75" fmla="*/ 14 h 27"/>
                <a:gd name="T76" fmla="*/ 19 w 27"/>
                <a:gd name="T77" fmla="*/ 12 h 27"/>
                <a:gd name="T78" fmla="*/ 16 w 27"/>
                <a:gd name="T79" fmla="*/ 9 h 27"/>
                <a:gd name="T80" fmla="*/ 14 w 27"/>
                <a:gd name="T8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7">
                  <a:moveTo>
                    <a:pt x="14" y="8"/>
                  </a:moveTo>
                  <a:lnTo>
                    <a:pt x="12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1" y="15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6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532">
              <a:extLst>
                <a:ext uri="{FF2B5EF4-FFF2-40B4-BE49-F238E27FC236}">
                  <a16:creationId xmlns:a16="http://schemas.microsoft.com/office/drawing/2014/main" id="{635A1EBE-87DD-F6AB-9004-C258D84A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9" y="4581525"/>
              <a:ext cx="58738" cy="23813"/>
            </a:xfrm>
            <a:custGeom>
              <a:avLst/>
              <a:gdLst>
                <a:gd name="T0" fmla="*/ 28 w 37"/>
                <a:gd name="T1" fmla="*/ 5 h 15"/>
                <a:gd name="T2" fmla="*/ 27 w 37"/>
                <a:gd name="T3" fmla="*/ 4 h 15"/>
                <a:gd name="T4" fmla="*/ 25 w 37"/>
                <a:gd name="T5" fmla="*/ 2 h 15"/>
                <a:gd name="T6" fmla="*/ 23 w 37"/>
                <a:gd name="T7" fmla="*/ 2 h 15"/>
                <a:gd name="T8" fmla="*/ 21 w 37"/>
                <a:gd name="T9" fmla="*/ 1 h 15"/>
                <a:gd name="T10" fmla="*/ 20 w 37"/>
                <a:gd name="T11" fmla="*/ 0 h 15"/>
                <a:gd name="T12" fmla="*/ 17 w 37"/>
                <a:gd name="T13" fmla="*/ 0 h 15"/>
                <a:gd name="T14" fmla="*/ 14 w 37"/>
                <a:gd name="T15" fmla="*/ 0 h 15"/>
                <a:gd name="T16" fmla="*/ 6 w 37"/>
                <a:gd name="T17" fmla="*/ 2 h 15"/>
                <a:gd name="T18" fmla="*/ 5 w 37"/>
                <a:gd name="T19" fmla="*/ 2 h 15"/>
                <a:gd name="T20" fmla="*/ 5 w 37"/>
                <a:gd name="T21" fmla="*/ 3 h 15"/>
                <a:gd name="T22" fmla="*/ 4 w 37"/>
                <a:gd name="T23" fmla="*/ 3 h 15"/>
                <a:gd name="T24" fmla="*/ 2 w 37"/>
                <a:gd name="T25" fmla="*/ 3 h 15"/>
                <a:gd name="T26" fmla="*/ 1 w 37"/>
                <a:gd name="T27" fmla="*/ 3 h 15"/>
                <a:gd name="T28" fmla="*/ 0 w 37"/>
                <a:gd name="T29" fmla="*/ 4 h 15"/>
                <a:gd name="T30" fmla="*/ 0 w 37"/>
                <a:gd name="T31" fmla="*/ 5 h 15"/>
                <a:gd name="T32" fmla="*/ 0 w 37"/>
                <a:gd name="T33" fmla="*/ 8 h 15"/>
                <a:gd name="T34" fmla="*/ 0 w 37"/>
                <a:gd name="T35" fmla="*/ 9 h 15"/>
                <a:gd name="T36" fmla="*/ 0 w 37"/>
                <a:gd name="T37" fmla="*/ 11 h 15"/>
                <a:gd name="T38" fmla="*/ 1 w 37"/>
                <a:gd name="T39" fmla="*/ 11 h 15"/>
                <a:gd name="T40" fmla="*/ 2 w 37"/>
                <a:gd name="T41" fmla="*/ 11 h 15"/>
                <a:gd name="T42" fmla="*/ 4 w 37"/>
                <a:gd name="T43" fmla="*/ 10 h 15"/>
                <a:gd name="T44" fmla="*/ 5 w 37"/>
                <a:gd name="T45" fmla="*/ 10 h 15"/>
                <a:gd name="T46" fmla="*/ 6 w 37"/>
                <a:gd name="T47" fmla="*/ 9 h 15"/>
                <a:gd name="T48" fmla="*/ 7 w 37"/>
                <a:gd name="T49" fmla="*/ 9 h 15"/>
                <a:gd name="T50" fmla="*/ 8 w 37"/>
                <a:gd name="T51" fmla="*/ 8 h 15"/>
                <a:gd name="T52" fmla="*/ 10 w 37"/>
                <a:gd name="T53" fmla="*/ 8 h 15"/>
                <a:gd name="T54" fmla="*/ 11 w 37"/>
                <a:gd name="T55" fmla="*/ 9 h 15"/>
                <a:gd name="T56" fmla="*/ 13 w 37"/>
                <a:gd name="T57" fmla="*/ 10 h 15"/>
                <a:gd name="T58" fmla="*/ 15 w 37"/>
                <a:gd name="T59" fmla="*/ 13 h 15"/>
                <a:gd name="T60" fmla="*/ 15 w 37"/>
                <a:gd name="T61" fmla="*/ 14 h 15"/>
                <a:gd name="T62" fmla="*/ 15 w 37"/>
                <a:gd name="T63" fmla="*/ 15 h 15"/>
                <a:gd name="T64" fmla="*/ 17 w 37"/>
                <a:gd name="T65" fmla="*/ 15 h 15"/>
                <a:gd name="T66" fmla="*/ 21 w 37"/>
                <a:gd name="T67" fmla="*/ 15 h 15"/>
                <a:gd name="T68" fmla="*/ 23 w 37"/>
                <a:gd name="T69" fmla="*/ 15 h 15"/>
                <a:gd name="T70" fmla="*/ 23 w 37"/>
                <a:gd name="T71" fmla="*/ 14 h 15"/>
                <a:gd name="T72" fmla="*/ 24 w 37"/>
                <a:gd name="T73" fmla="*/ 14 h 15"/>
                <a:gd name="T74" fmla="*/ 24 w 37"/>
                <a:gd name="T75" fmla="*/ 13 h 15"/>
                <a:gd name="T76" fmla="*/ 24 w 37"/>
                <a:gd name="T77" fmla="*/ 13 h 15"/>
                <a:gd name="T78" fmla="*/ 24 w 37"/>
                <a:gd name="T79" fmla="*/ 11 h 15"/>
                <a:gd name="T80" fmla="*/ 31 w 37"/>
                <a:gd name="T81" fmla="*/ 9 h 15"/>
                <a:gd name="T82" fmla="*/ 34 w 37"/>
                <a:gd name="T83" fmla="*/ 8 h 15"/>
                <a:gd name="T84" fmla="*/ 35 w 37"/>
                <a:gd name="T85" fmla="*/ 9 h 15"/>
                <a:gd name="T86" fmla="*/ 37 w 37"/>
                <a:gd name="T87" fmla="*/ 8 h 15"/>
                <a:gd name="T88" fmla="*/ 35 w 37"/>
                <a:gd name="T89" fmla="*/ 7 h 15"/>
                <a:gd name="T90" fmla="*/ 34 w 37"/>
                <a:gd name="T91" fmla="*/ 7 h 15"/>
                <a:gd name="T92" fmla="*/ 34 w 37"/>
                <a:gd name="T93" fmla="*/ 5 h 15"/>
                <a:gd name="T94" fmla="*/ 33 w 37"/>
                <a:gd name="T95" fmla="*/ 4 h 15"/>
                <a:gd name="T96" fmla="*/ 33 w 37"/>
                <a:gd name="T97" fmla="*/ 3 h 15"/>
                <a:gd name="T98" fmla="*/ 34 w 37"/>
                <a:gd name="T99" fmla="*/ 3 h 15"/>
                <a:gd name="T100" fmla="*/ 37 w 37"/>
                <a:gd name="T101" fmla="*/ 2 h 15"/>
                <a:gd name="T102" fmla="*/ 33 w 37"/>
                <a:gd name="T103" fmla="*/ 2 h 15"/>
                <a:gd name="T104" fmla="*/ 31 w 37"/>
                <a:gd name="T105" fmla="*/ 2 h 15"/>
                <a:gd name="T106" fmla="*/ 31 w 37"/>
                <a:gd name="T107" fmla="*/ 2 h 15"/>
                <a:gd name="T108" fmla="*/ 30 w 37"/>
                <a:gd name="T109" fmla="*/ 2 h 15"/>
                <a:gd name="T110" fmla="*/ 28 w 37"/>
                <a:gd name="T111" fmla="*/ 2 h 15"/>
                <a:gd name="T112" fmla="*/ 27 w 37"/>
                <a:gd name="T113" fmla="*/ 2 h 15"/>
                <a:gd name="T114" fmla="*/ 27 w 37"/>
                <a:gd name="T115" fmla="*/ 2 h 15"/>
                <a:gd name="T116" fmla="*/ 28 w 37"/>
                <a:gd name="T117" fmla="*/ 3 h 15"/>
                <a:gd name="T118" fmla="*/ 28 w 37"/>
                <a:gd name="T119" fmla="*/ 4 h 15"/>
                <a:gd name="T120" fmla="*/ 28 w 37"/>
                <a:gd name="T1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15">
                  <a:moveTo>
                    <a:pt x="28" y="5"/>
                  </a:move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349">
              <a:extLst>
                <a:ext uri="{FF2B5EF4-FFF2-40B4-BE49-F238E27FC236}">
                  <a16:creationId xmlns:a16="http://schemas.microsoft.com/office/drawing/2014/main" id="{E5CEC3AB-9E56-E654-E200-2925050C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9" y="4210050"/>
              <a:ext cx="41275" cy="22225"/>
            </a:xfrm>
            <a:custGeom>
              <a:avLst/>
              <a:gdLst>
                <a:gd name="T0" fmla="*/ 18 w 26"/>
                <a:gd name="T1" fmla="*/ 1 h 14"/>
                <a:gd name="T2" fmla="*/ 11 w 26"/>
                <a:gd name="T3" fmla="*/ 3 h 14"/>
                <a:gd name="T4" fmla="*/ 7 w 26"/>
                <a:gd name="T5" fmla="*/ 4 h 14"/>
                <a:gd name="T6" fmla="*/ 4 w 26"/>
                <a:gd name="T7" fmla="*/ 6 h 14"/>
                <a:gd name="T8" fmla="*/ 2 w 26"/>
                <a:gd name="T9" fmla="*/ 9 h 14"/>
                <a:gd name="T10" fmla="*/ 0 w 26"/>
                <a:gd name="T11" fmla="*/ 10 h 14"/>
                <a:gd name="T12" fmla="*/ 3 w 26"/>
                <a:gd name="T13" fmla="*/ 11 h 14"/>
                <a:gd name="T14" fmla="*/ 3 w 26"/>
                <a:gd name="T15" fmla="*/ 13 h 14"/>
                <a:gd name="T16" fmla="*/ 4 w 26"/>
                <a:gd name="T17" fmla="*/ 13 h 14"/>
                <a:gd name="T18" fmla="*/ 7 w 26"/>
                <a:gd name="T19" fmla="*/ 14 h 14"/>
                <a:gd name="T20" fmla="*/ 7 w 26"/>
                <a:gd name="T21" fmla="*/ 14 h 14"/>
                <a:gd name="T22" fmla="*/ 14 w 26"/>
                <a:gd name="T23" fmla="*/ 13 h 14"/>
                <a:gd name="T24" fmla="*/ 17 w 26"/>
                <a:gd name="T25" fmla="*/ 11 h 14"/>
                <a:gd name="T26" fmla="*/ 22 w 26"/>
                <a:gd name="T27" fmla="*/ 10 h 14"/>
                <a:gd name="T28" fmla="*/ 24 w 26"/>
                <a:gd name="T29" fmla="*/ 10 h 14"/>
                <a:gd name="T30" fmla="*/ 26 w 26"/>
                <a:gd name="T31" fmla="*/ 9 h 14"/>
                <a:gd name="T32" fmla="*/ 26 w 26"/>
                <a:gd name="T33" fmla="*/ 8 h 14"/>
                <a:gd name="T34" fmla="*/ 24 w 26"/>
                <a:gd name="T35" fmla="*/ 9 h 14"/>
                <a:gd name="T36" fmla="*/ 23 w 26"/>
                <a:gd name="T37" fmla="*/ 9 h 14"/>
                <a:gd name="T38" fmla="*/ 22 w 26"/>
                <a:gd name="T39" fmla="*/ 9 h 14"/>
                <a:gd name="T40" fmla="*/ 23 w 26"/>
                <a:gd name="T41" fmla="*/ 7 h 14"/>
                <a:gd name="T42" fmla="*/ 22 w 26"/>
                <a:gd name="T43" fmla="*/ 7 h 14"/>
                <a:gd name="T44" fmla="*/ 22 w 26"/>
                <a:gd name="T45" fmla="*/ 6 h 14"/>
                <a:gd name="T46" fmla="*/ 22 w 26"/>
                <a:gd name="T47" fmla="*/ 4 h 14"/>
                <a:gd name="T48" fmla="*/ 23 w 26"/>
                <a:gd name="T49" fmla="*/ 3 h 14"/>
                <a:gd name="T50" fmla="*/ 23 w 26"/>
                <a:gd name="T51" fmla="*/ 2 h 14"/>
                <a:gd name="T52" fmla="*/ 22 w 26"/>
                <a:gd name="T53" fmla="*/ 2 h 14"/>
                <a:gd name="T54" fmla="*/ 21 w 26"/>
                <a:gd name="T55" fmla="*/ 2 h 14"/>
                <a:gd name="T56" fmla="*/ 21 w 26"/>
                <a:gd name="T57" fmla="*/ 1 h 14"/>
                <a:gd name="T58" fmla="*/ 20 w 26"/>
                <a:gd name="T59" fmla="*/ 1 h 14"/>
                <a:gd name="T60" fmla="*/ 20 w 26"/>
                <a:gd name="T61" fmla="*/ 0 h 14"/>
                <a:gd name="T62" fmla="*/ 18 w 26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8" y="1"/>
                  </a:moveTo>
                  <a:lnTo>
                    <a:pt x="11" y="3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465">
              <a:extLst>
                <a:ext uri="{FF2B5EF4-FFF2-40B4-BE49-F238E27FC236}">
                  <a16:creationId xmlns:a16="http://schemas.microsoft.com/office/drawing/2014/main" id="{0A95F897-7E05-A23A-4546-C3C1A114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4" y="4791075"/>
              <a:ext cx="23813" cy="38100"/>
            </a:xfrm>
            <a:custGeom>
              <a:avLst/>
              <a:gdLst>
                <a:gd name="T0" fmla="*/ 0 w 15"/>
                <a:gd name="T1" fmla="*/ 16 h 24"/>
                <a:gd name="T2" fmla="*/ 1 w 15"/>
                <a:gd name="T3" fmla="*/ 18 h 24"/>
                <a:gd name="T4" fmla="*/ 1 w 15"/>
                <a:gd name="T5" fmla="*/ 19 h 24"/>
                <a:gd name="T6" fmla="*/ 2 w 15"/>
                <a:gd name="T7" fmla="*/ 20 h 24"/>
                <a:gd name="T8" fmla="*/ 4 w 15"/>
                <a:gd name="T9" fmla="*/ 20 h 24"/>
                <a:gd name="T10" fmla="*/ 4 w 15"/>
                <a:gd name="T11" fmla="*/ 21 h 24"/>
                <a:gd name="T12" fmla="*/ 6 w 15"/>
                <a:gd name="T13" fmla="*/ 21 h 24"/>
                <a:gd name="T14" fmla="*/ 6 w 15"/>
                <a:gd name="T15" fmla="*/ 22 h 24"/>
                <a:gd name="T16" fmla="*/ 7 w 15"/>
                <a:gd name="T17" fmla="*/ 24 h 24"/>
                <a:gd name="T18" fmla="*/ 7 w 15"/>
                <a:gd name="T19" fmla="*/ 22 h 24"/>
                <a:gd name="T20" fmla="*/ 8 w 15"/>
                <a:gd name="T21" fmla="*/ 22 h 24"/>
                <a:gd name="T22" fmla="*/ 9 w 15"/>
                <a:gd name="T23" fmla="*/ 22 h 24"/>
                <a:gd name="T24" fmla="*/ 11 w 15"/>
                <a:gd name="T25" fmla="*/ 24 h 24"/>
                <a:gd name="T26" fmla="*/ 12 w 15"/>
                <a:gd name="T27" fmla="*/ 22 h 24"/>
                <a:gd name="T28" fmla="*/ 12 w 15"/>
                <a:gd name="T29" fmla="*/ 18 h 24"/>
                <a:gd name="T30" fmla="*/ 12 w 15"/>
                <a:gd name="T31" fmla="*/ 16 h 24"/>
                <a:gd name="T32" fmla="*/ 13 w 15"/>
                <a:gd name="T33" fmla="*/ 15 h 24"/>
                <a:gd name="T34" fmla="*/ 14 w 15"/>
                <a:gd name="T35" fmla="*/ 14 h 24"/>
                <a:gd name="T36" fmla="*/ 15 w 15"/>
                <a:gd name="T37" fmla="*/ 14 h 24"/>
                <a:gd name="T38" fmla="*/ 14 w 15"/>
                <a:gd name="T39" fmla="*/ 13 h 24"/>
                <a:gd name="T40" fmla="*/ 13 w 15"/>
                <a:gd name="T41" fmla="*/ 12 h 24"/>
                <a:gd name="T42" fmla="*/ 8 w 15"/>
                <a:gd name="T43" fmla="*/ 8 h 24"/>
                <a:gd name="T44" fmla="*/ 7 w 15"/>
                <a:gd name="T45" fmla="*/ 7 h 24"/>
                <a:gd name="T46" fmla="*/ 4 w 15"/>
                <a:gd name="T47" fmla="*/ 1 h 24"/>
                <a:gd name="T48" fmla="*/ 4 w 15"/>
                <a:gd name="T49" fmla="*/ 0 h 24"/>
                <a:gd name="T50" fmla="*/ 2 w 15"/>
                <a:gd name="T51" fmla="*/ 1 h 24"/>
                <a:gd name="T52" fmla="*/ 0 w 15"/>
                <a:gd name="T53" fmla="*/ 6 h 24"/>
                <a:gd name="T54" fmla="*/ 0 w 15"/>
                <a:gd name="T55" fmla="*/ 7 h 24"/>
                <a:gd name="T56" fmla="*/ 0 w 15"/>
                <a:gd name="T57" fmla="*/ 8 h 24"/>
                <a:gd name="T58" fmla="*/ 1 w 15"/>
                <a:gd name="T59" fmla="*/ 11 h 24"/>
                <a:gd name="T60" fmla="*/ 1 w 15"/>
                <a:gd name="T61" fmla="*/ 13 h 24"/>
                <a:gd name="T62" fmla="*/ 0 w 15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4">
                  <a:moveTo>
                    <a:pt x="0" y="16"/>
                  </a:move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8" y="8"/>
                  </a:lnTo>
                  <a:lnTo>
                    <a:pt x="7" y="7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477">
              <a:extLst>
                <a:ext uri="{FF2B5EF4-FFF2-40B4-BE49-F238E27FC236}">
                  <a16:creationId xmlns:a16="http://schemas.microsoft.com/office/drawing/2014/main" id="{C776089C-A8F5-13AC-E65C-3338750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4" y="4781550"/>
              <a:ext cx="66675" cy="69850"/>
            </a:xfrm>
            <a:custGeom>
              <a:avLst/>
              <a:gdLst>
                <a:gd name="T0" fmla="*/ 4 w 42"/>
                <a:gd name="T1" fmla="*/ 44 h 44"/>
                <a:gd name="T2" fmla="*/ 18 w 42"/>
                <a:gd name="T3" fmla="*/ 40 h 44"/>
                <a:gd name="T4" fmla="*/ 23 w 42"/>
                <a:gd name="T5" fmla="*/ 37 h 44"/>
                <a:gd name="T6" fmla="*/ 27 w 42"/>
                <a:gd name="T7" fmla="*/ 37 h 44"/>
                <a:gd name="T8" fmla="*/ 29 w 42"/>
                <a:gd name="T9" fmla="*/ 35 h 44"/>
                <a:gd name="T10" fmla="*/ 30 w 42"/>
                <a:gd name="T11" fmla="*/ 33 h 44"/>
                <a:gd name="T12" fmla="*/ 28 w 42"/>
                <a:gd name="T13" fmla="*/ 32 h 44"/>
                <a:gd name="T14" fmla="*/ 30 w 42"/>
                <a:gd name="T15" fmla="*/ 26 h 44"/>
                <a:gd name="T16" fmla="*/ 33 w 42"/>
                <a:gd name="T17" fmla="*/ 25 h 44"/>
                <a:gd name="T18" fmla="*/ 34 w 42"/>
                <a:gd name="T19" fmla="*/ 24 h 44"/>
                <a:gd name="T20" fmla="*/ 35 w 42"/>
                <a:gd name="T21" fmla="*/ 20 h 44"/>
                <a:gd name="T22" fmla="*/ 36 w 42"/>
                <a:gd name="T23" fmla="*/ 19 h 44"/>
                <a:gd name="T24" fmla="*/ 36 w 42"/>
                <a:gd name="T25" fmla="*/ 17 h 44"/>
                <a:gd name="T26" fmla="*/ 39 w 42"/>
                <a:gd name="T27" fmla="*/ 13 h 44"/>
                <a:gd name="T28" fmla="*/ 41 w 42"/>
                <a:gd name="T29" fmla="*/ 8 h 44"/>
                <a:gd name="T30" fmla="*/ 42 w 42"/>
                <a:gd name="T31" fmla="*/ 2 h 44"/>
                <a:gd name="T32" fmla="*/ 41 w 42"/>
                <a:gd name="T33" fmla="*/ 1 h 44"/>
                <a:gd name="T34" fmla="*/ 40 w 42"/>
                <a:gd name="T35" fmla="*/ 0 h 44"/>
                <a:gd name="T36" fmla="*/ 33 w 42"/>
                <a:gd name="T37" fmla="*/ 2 h 44"/>
                <a:gd name="T38" fmla="*/ 29 w 42"/>
                <a:gd name="T39" fmla="*/ 5 h 44"/>
                <a:gd name="T40" fmla="*/ 16 w 42"/>
                <a:gd name="T41" fmla="*/ 12 h 44"/>
                <a:gd name="T42" fmla="*/ 13 w 42"/>
                <a:gd name="T43" fmla="*/ 15 h 44"/>
                <a:gd name="T44" fmla="*/ 11 w 42"/>
                <a:gd name="T45" fmla="*/ 17 h 44"/>
                <a:gd name="T46" fmla="*/ 8 w 42"/>
                <a:gd name="T47" fmla="*/ 19 h 44"/>
                <a:gd name="T48" fmla="*/ 7 w 42"/>
                <a:gd name="T49" fmla="*/ 21 h 44"/>
                <a:gd name="T50" fmla="*/ 7 w 42"/>
                <a:gd name="T51" fmla="*/ 24 h 44"/>
                <a:gd name="T52" fmla="*/ 4 w 42"/>
                <a:gd name="T53" fmla="*/ 25 h 44"/>
                <a:gd name="T54" fmla="*/ 0 w 42"/>
                <a:gd name="T55" fmla="*/ 27 h 44"/>
                <a:gd name="T56" fmla="*/ 2 w 42"/>
                <a:gd name="T57" fmla="*/ 28 h 44"/>
                <a:gd name="T58" fmla="*/ 2 w 42"/>
                <a:gd name="T59" fmla="*/ 31 h 44"/>
                <a:gd name="T60" fmla="*/ 4 w 42"/>
                <a:gd name="T61" fmla="*/ 33 h 44"/>
                <a:gd name="T62" fmla="*/ 5 w 42"/>
                <a:gd name="T6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4">
                  <a:moveTo>
                    <a:pt x="5" y="39"/>
                  </a:moveTo>
                  <a:lnTo>
                    <a:pt x="4" y="44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1" y="9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479">
              <a:extLst>
                <a:ext uri="{FF2B5EF4-FFF2-40B4-BE49-F238E27FC236}">
                  <a16:creationId xmlns:a16="http://schemas.microsoft.com/office/drawing/2014/main" id="{8854ACAD-162C-5A54-9C04-FC4C741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4403725"/>
              <a:ext cx="26988" cy="34925"/>
            </a:xfrm>
            <a:custGeom>
              <a:avLst/>
              <a:gdLst>
                <a:gd name="T0" fmla="*/ 9 w 17"/>
                <a:gd name="T1" fmla="*/ 22 h 22"/>
                <a:gd name="T2" fmla="*/ 9 w 17"/>
                <a:gd name="T3" fmla="*/ 19 h 22"/>
                <a:gd name="T4" fmla="*/ 10 w 17"/>
                <a:gd name="T5" fmla="*/ 19 h 22"/>
                <a:gd name="T6" fmla="*/ 11 w 17"/>
                <a:gd name="T7" fmla="*/ 18 h 22"/>
                <a:gd name="T8" fmla="*/ 13 w 17"/>
                <a:gd name="T9" fmla="*/ 19 h 22"/>
                <a:gd name="T10" fmla="*/ 13 w 17"/>
                <a:gd name="T11" fmla="*/ 21 h 22"/>
                <a:gd name="T12" fmla="*/ 14 w 17"/>
                <a:gd name="T13" fmla="*/ 21 h 22"/>
                <a:gd name="T14" fmla="*/ 14 w 17"/>
                <a:gd name="T15" fmla="*/ 19 h 22"/>
                <a:gd name="T16" fmla="*/ 15 w 17"/>
                <a:gd name="T17" fmla="*/ 21 h 22"/>
                <a:gd name="T18" fmla="*/ 16 w 17"/>
                <a:gd name="T19" fmla="*/ 21 h 22"/>
                <a:gd name="T20" fmla="*/ 16 w 17"/>
                <a:gd name="T21" fmla="*/ 19 h 22"/>
                <a:gd name="T22" fmla="*/ 17 w 17"/>
                <a:gd name="T23" fmla="*/ 19 h 22"/>
                <a:gd name="T24" fmla="*/ 17 w 17"/>
                <a:gd name="T25" fmla="*/ 18 h 22"/>
                <a:gd name="T26" fmla="*/ 17 w 17"/>
                <a:gd name="T27" fmla="*/ 17 h 22"/>
                <a:gd name="T28" fmla="*/ 16 w 17"/>
                <a:gd name="T29" fmla="*/ 17 h 22"/>
                <a:gd name="T30" fmla="*/ 16 w 17"/>
                <a:gd name="T31" fmla="*/ 15 h 22"/>
                <a:gd name="T32" fmla="*/ 14 w 17"/>
                <a:gd name="T33" fmla="*/ 13 h 22"/>
                <a:gd name="T34" fmla="*/ 11 w 17"/>
                <a:gd name="T35" fmla="*/ 11 h 22"/>
                <a:gd name="T36" fmla="*/ 10 w 17"/>
                <a:gd name="T37" fmla="*/ 10 h 22"/>
                <a:gd name="T38" fmla="*/ 10 w 17"/>
                <a:gd name="T39" fmla="*/ 9 h 22"/>
                <a:gd name="T40" fmla="*/ 10 w 17"/>
                <a:gd name="T41" fmla="*/ 8 h 22"/>
                <a:gd name="T42" fmla="*/ 10 w 17"/>
                <a:gd name="T43" fmla="*/ 5 h 22"/>
                <a:gd name="T44" fmla="*/ 10 w 17"/>
                <a:gd name="T45" fmla="*/ 4 h 22"/>
                <a:gd name="T46" fmla="*/ 9 w 17"/>
                <a:gd name="T47" fmla="*/ 3 h 22"/>
                <a:gd name="T48" fmla="*/ 3 w 17"/>
                <a:gd name="T49" fmla="*/ 0 h 22"/>
                <a:gd name="T50" fmla="*/ 2 w 17"/>
                <a:gd name="T51" fmla="*/ 0 h 22"/>
                <a:gd name="T52" fmla="*/ 1 w 17"/>
                <a:gd name="T53" fmla="*/ 0 h 22"/>
                <a:gd name="T54" fmla="*/ 1 w 17"/>
                <a:gd name="T55" fmla="*/ 2 h 22"/>
                <a:gd name="T56" fmla="*/ 1 w 17"/>
                <a:gd name="T57" fmla="*/ 4 h 22"/>
                <a:gd name="T58" fmla="*/ 1 w 17"/>
                <a:gd name="T59" fmla="*/ 5 h 22"/>
                <a:gd name="T60" fmla="*/ 1 w 17"/>
                <a:gd name="T61" fmla="*/ 6 h 22"/>
                <a:gd name="T62" fmla="*/ 0 w 17"/>
                <a:gd name="T63" fmla="*/ 8 h 22"/>
                <a:gd name="T64" fmla="*/ 0 w 17"/>
                <a:gd name="T65" fmla="*/ 9 h 22"/>
                <a:gd name="T66" fmla="*/ 1 w 17"/>
                <a:gd name="T67" fmla="*/ 9 h 22"/>
                <a:gd name="T68" fmla="*/ 1 w 17"/>
                <a:gd name="T69" fmla="*/ 10 h 22"/>
                <a:gd name="T70" fmla="*/ 2 w 17"/>
                <a:gd name="T71" fmla="*/ 10 h 22"/>
                <a:gd name="T72" fmla="*/ 3 w 17"/>
                <a:gd name="T73" fmla="*/ 11 h 22"/>
                <a:gd name="T74" fmla="*/ 4 w 17"/>
                <a:gd name="T75" fmla="*/ 12 h 22"/>
                <a:gd name="T76" fmla="*/ 4 w 17"/>
                <a:gd name="T77" fmla="*/ 13 h 22"/>
                <a:gd name="T78" fmla="*/ 5 w 17"/>
                <a:gd name="T79" fmla="*/ 12 h 22"/>
                <a:gd name="T80" fmla="*/ 7 w 17"/>
                <a:gd name="T81" fmla="*/ 12 h 22"/>
                <a:gd name="T82" fmla="*/ 7 w 17"/>
                <a:gd name="T83" fmla="*/ 13 h 22"/>
                <a:gd name="T84" fmla="*/ 8 w 17"/>
                <a:gd name="T85" fmla="*/ 13 h 22"/>
                <a:gd name="T86" fmla="*/ 9 w 17"/>
                <a:gd name="T87" fmla="*/ 13 h 22"/>
                <a:gd name="T88" fmla="*/ 10 w 17"/>
                <a:gd name="T89" fmla="*/ 17 h 22"/>
                <a:gd name="T90" fmla="*/ 7 w 17"/>
                <a:gd name="T91" fmla="*/ 18 h 22"/>
                <a:gd name="T92" fmla="*/ 9 w 17"/>
                <a:gd name="T9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9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487">
              <a:extLst>
                <a:ext uri="{FF2B5EF4-FFF2-40B4-BE49-F238E27FC236}">
                  <a16:creationId xmlns:a16="http://schemas.microsoft.com/office/drawing/2014/main" id="{F6040E99-56B6-26F4-0895-23DF0225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1" y="4598988"/>
              <a:ext cx="46038" cy="26988"/>
            </a:xfrm>
            <a:custGeom>
              <a:avLst/>
              <a:gdLst>
                <a:gd name="T0" fmla="*/ 23 w 29"/>
                <a:gd name="T1" fmla="*/ 2 h 17"/>
                <a:gd name="T2" fmla="*/ 20 w 29"/>
                <a:gd name="T3" fmla="*/ 4 h 17"/>
                <a:gd name="T4" fmla="*/ 18 w 29"/>
                <a:gd name="T5" fmla="*/ 5 h 17"/>
                <a:gd name="T6" fmla="*/ 16 w 29"/>
                <a:gd name="T7" fmla="*/ 5 h 17"/>
                <a:gd name="T8" fmla="*/ 14 w 29"/>
                <a:gd name="T9" fmla="*/ 5 h 17"/>
                <a:gd name="T10" fmla="*/ 13 w 29"/>
                <a:gd name="T11" fmla="*/ 5 h 17"/>
                <a:gd name="T12" fmla="*/ 10 w 29"/>
                <a:gd name="T13" fmla="*/ 5 h 17"/>
                <a:gd name="T14" fmla="*/ 7 w 29"/>
                <a:gd name="T15" fmla="*/ 5 h 17"/>
                <a:gd name="T16" fmla="*/ 6 w 29"/>
                <a:gd name="T17" fmla="*/ 5 h 17"/>
                <a:gd name="T18" fmla="*/ 5 w 29"/>
                <a:gd name="T19" fmla="*/ 6 h 17"/>
                <a:gd name="T20" fmla="*/ 4 w 29"/>
                <a:gd name="T21" fmla="*/ 9 h 17"/>
                <a:gd name="T22" fmla="*/ 4 w 29"/>
                <a:gd name="T23" fmla="*/ 10 h 17"/>
                <a:gd name="T24" fmla="*/ 3 w 29"/>
                <a:gd name="T25" fmla="*/ 11 h 17"/>
                <a:gd name="T26" fmla="*/ 0 w 29"/>
                <a:gd name="T27" fmla="*/ 13 h 17"/>
                <a:gd name="T28" fmla="*/ 0 w 29"/>
                <a:gd name="T29" fmla="*/ 15 h 17"/>
                <a:gd name="T30" fmla="*/ 0 w 29"/>
                <a:gd name="T31" fmla="*/ 17 h 17"/>
                <a:gd name="T32" fmla="*/ 1 w 29"/>
                <a:gd name="T33" fmla="*/ 17 h 17"/>
                <a:gd name="T34" fmla="*/ 4 w 29"/>
                <a:gd name="T35" fmla="*/ 16 h 17"/>
                <a:gd name="T36" fmla="*/ 5 w 29"/>
                <a:gd name="T37" fmla="*/ 16 h 17"/>
                <a:gd name="T38" fmla="*/ 6 w 29"/>
                <a:gd name="T39" fmla="*/ 17 h 17"/>
                <a:gd name="T40" fmla="*/ 7 w 29"/>
                <a:gd name="T41" fmla="*/ 16 h 17"/>
                <a:gd name="T42" fmla="*/ 8 w 29"/>
                <a:gd name="T43" fmla="*/ 16 h 17"/>
                <a:gd name="T44" fmla="*/ 10 w 29"/>
                <a:gd name="T45" fmla="*/ 15 h 17"/>
                <a:gd name="T46" fmla="*/ 11 w 29"/>
                <a:gd name="T47" fmla="*/ 13 h 17"/>
                <a:gd name="T48" fmla="*/ 12 w 29"/>
                <a:gd name="T49" fmla="*/ 12 h 17"/>
                <a:gd name="T50" fmla="*/ 17 w 29"/>
                <a:gd name="T51" fmla="*/ 12 h 17"/>
                <a:gd name="T52" fmla="*/ 19 w 29"/>
                <a:gd name="T53" fmla="*/ 11 h 17"/>
                <a:gd name="T54" fmla="*/ 25 w 29"/>
                <a:gd name="T55" fmla="*/ 5 h 17"/>
                <a:gd name="T56" fmla="*/ 27 w 29"/>
                <a:gd name="T57" fmla="*/ 3 h 17"/>
                <a:gd name="T58" fmla="*/ 29 w 29"/>
                <a:gd name="T59" fmla="*/ 0 h 17"/>
                <a:gd name="T60" fmla="*/ 25 w 29"/>
                <a:gd name="T61" fmla="*/ 0 h 17"/>
                <a:gd name="T62" fmla="*/ 23 w 29"/>
                <a:gd name="T6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7">
                  <a:moveTo>
                    <a:pt x="23" y="2"/>
                  </a:moveTo>
                  <a:lnTo>
                    <a:pt x="20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517">
              <a:extLst>
                <a:ext uri="{FF2B5EF4-FFF2-40B4-BE49-F238E27FC236}">
                  <a16:creationId xmlns:a16="http://schemas.microsoft.com/office/drawing/2014/main" id="{A4FD94F9-BA77-CBE0-609F-FCF03E6F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4" y="4422775"/>
              <a:ext cx="22225" cy="42863"/>
            </a:xfrm>
            <a:custGeom>
              <a:avLst/>
              <a:gdLst>
                <a:gd name="T0" fmla="*/ 9 w 14"/>
                <a:gd name="T1" fmla="*/ 1 h 27"/>
                <a:gd name="T2" fmla="*/ 7 w 14"/>
                <a:gd name="T3" fmla="*/ 3 h 27"/>
                <a:gd name="T4" fmla="*/ 7 w 14"/>
                <a:gd name="T5" fmla="*/ 4 h 27"/>
                <a:gd name="T6" fmla="*/ 6 w 14"/>
                <a:gd name="T7" fmla="*/ 6 h 27"/>
                <a:gd name="T8" fmla="*/ 5 w 14"/>
                <a:gd name="T9" fmla="*/ 7 h 27"/>
                <a:gd name="T10" fmla="*/ 2 w 14"/>
                <a:gd name="T11" fmla="*/ 11 h 27"/>
                <a:gd name="T12" fmla="*/ 2 w 14"/>
                <a:gd name="T13" fmla="*/ 13 h 27"/>
                <a:gd name="T14" fmla="*/ 1 w 14"/>
                <a:gd name="T15" fmla="*/ 17 h 27"/>
                <a:gd name="T16" fmla="*/ 0 w 14"/>
                <a:gd name="T17" fmla="*/ 25 h 27"/>
                <a:gd name="T18" fmla="*/ 0 w 14"/>
                <a:gd name="T19" fmla="*/ 27 h 27"/>
                <a:gd name="T20" fmla="*/ 1 w 14"/>
                <a:gd name="T21" fmla="*/ 25 h 27"/>
                <a:gd name="T22" fmla="*/ 2 w 14"/>
                <a:gd name="T23" fmla="*/ 24 h 27"/>
                <a:gd name="T24" fmla="*/ 2 w 14"/>
                <a:gd name="T25" fmla="*/ 23 h 27"/>
                <a:gd name="T26" fmla="*/ 5 w 14"/>
                <a:gd name="T27" fmla="*/ 22 h 27"/>
                <a:gd name="T28" fmla="*/ 5 w 14"/>
                <a:gd name="T29" fmla="*/ 24 h 27"/>
                <a:gd name="T30" fmla="*/ 7 w 14"/>
                <a:gd name="T31" fmla="*/ 24 h 27"/>
                <a:gd name="T32" fmla="*/ 8 w 14"/>
                <a:gd name="T33" fmla="*/ 24 h 27"/>
                <a:gd name="T34" fmla="*/ 9 w 14"/>
                <a:gd name="T35" fmla="*/ 23 h 27"/>
                <a:gd name="T36" fmla="*/ 11 w 14"/>
                <a:gd name="T37" fmla="*/ 24 h 27"/>
                <a:gd name="T38" fmla="*/ 11 w 14"/>
                <a:gd name="T39" fmla="*/ 23 h 27"/>
                <a:gd name="T40" fmla="*/ 11 w 14"/>
                <a:gd name="T41" fmla="*/ 22 h 27"/>
                <a:gd name="T42" fmla="*/ 12 w 14"/>
                <a:gd name="T43" fmla="*/ 23 h 27"/>
                <a:gd name="T44" fmla="*/ 12 w 14"/>
                <a:gd name="T45" fmla="*/ 20 h 27"/>
                <a:gd name="T46" fmla="*/ 13 w 14"/>
                <a:gd name="T47" fmla="*/ 22 h 27"/>
                <a:gd name="T48" fmla="*/ 13 w 14"/>
                <a:gd name="T49" fmla="*/ 20 h 27"/>
                <a:gd name="T50" fmla="*/ 14 w 14"/>
                <a:gd name="T51" fmla="*/ 17 h 27"/>
                <a:gd name="T52" fmla="*/ 13 w 14"/>
                <a:gd name="T53" fmla="*/ 14 h 27"/>
                <a:gd name="T54" fmla="*/ 13 w 14"/>
                <a:gd name="T55" fmla="*/ 16 h 27"/>
                <a:gd name="T56" fmla="*/ 13 w 14"/>
                <a:gd name="T57" fmla="*/ 17 h 27"/>
                <a:gd name="T58" fmla="*/ 12 w 14"/>
                <a:gd name="T59" fmla="*/ 17 h 27"/>
                <a:gd name="T60" fmla="*/ 12 w 14"/>
                <a:gd name="T61" fmla="*/ 17 h 27"/>
                <a:gd name="T62" fmla="*/ 12 w 14"/>
                <a:gd name="T63" fmla="*/ 16 h 27"/>
                <a:gd name="T64" fmla="*/ 14 w 14"/>
                <a:gd name="T65" fmla="*/ 13 h 27"/>
                <a:gd name="T66" fmla="*/ 14 w 14"/>
                <a:gd name="T67" fmla="*/ 12 h 27"/>
                <a:gd name="T68" fmla="*/ 14 w 14"/>
                <a:gd name="T69" fmla="*/ 11 h 27"/>
                <a:gd name="T70" fmla="*/ 14 w 14"/>
                <a:gd name="T71" fmla="*/ 10 h 27"/>
                <a:gd name="T72" fmla="*/ 14 w 14"/>
                <a:gd name="T73" fmla="*/ 9 h 27"/>
                <a:gd name="T74" fmla="*/ 14 w 14"/>
                <a:gd name="T75" fmla="*/ 7 h 27"/>
                <a:gd name="T76" fmla="*/ 13 w 14"/>
                <a:gd name="T77" fmla="*/ 6 h 27"/>
                <a:gd name="T78" fmla="*/ 13 w 14"/>
                <a:gd name="T79" fmla="*/ 5 h 27"/>
                <a:gd name="T80" fmla="*/ 13 w 14"/>
                <a:gd name="T81" fmla="*/ 4 h 27"/>
                <a:gd name="T82" fmla="*/ 12 w 14"/>
                <a:gd name="T83" fmla="*/ 1 h 27"/>
                <a:gd name="T84" fmla="*/ 11 w 14"/>
                <a:gd name="T85" fmla="*/ 1 h 27"/>
                <a:gd name="T86" fmla="*/ 11 w 14"/>
                <a:gd name="T87" fmla="*/ 0 h 27"/>
                <a:gd name="T88" fmla="*/ 9 w 14"/>
                <a:gd name="T8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27">
                  <a:moveTo>
                    <a:pt x="9" y="1"/>
                  </a:moveTo>
                  <a:lnTo>
                    <a:pt x="7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523">
              <a:extLst>
                <a:ext uri="{FF2B5EF4-FFF2-40B4-BE49-F238E27FC236}">
                  <a16:creationId xmlns:a16="http://schemas.microsoft.com/office/drawing/2014/main" id="{CC0E40CE-A582-56CA-4C80-72A627BA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9" y="4241800"/>
              <a:ext cx="49213" cy="38100"/>
            </a:xfrm>
            <a:custGeom>
              <a:avLst/>
              <a:gdLst>
                <a:gd name="T0" fmla="*/ 26 w 31"/>
                <a:gd name="T1" fmla="*/ 2 h 24"/>
                <a:gd name="T2" fmla="*/ 25 w 31"/>
                <a:gd name="T3" fmla="*/ 6 h 24"/>
                <a:gd name="T4" fmla="*/ 22 w 31"/>
                <a:gd name="T5" fmla="*/ 8 h 24"/>
                <a:gd name="T6" fmla="*/ 19 w 31"/>
                <a:gd name="T7" fmla="*/ 6 h 24"/>
                <a:gd name="T8" fmla="*/ 17 w 31"/>
                <a:gd name="T9" fmla="*/ 3 h 24"/>
                <a:gd name="T10" fmla="*/ 11 w 31"/>
                <a:gd name="T11" fmla="*/ 4 h 24"/>
                <a:gd name="T12" fmla="*/ 9 w 31"/>
                <a:gd name="T13" fmla="*/ 3 h 24"/>
                <a:gd name="T14" fmla="*/ 3 w 31"/>
                <a:gd name="T15" fmla="*/ 4 h 24"/>
                <a:gd name="T16" fmla="*/ 1 w 31"/>
                <a:gd name="T17" fmla="*/ 6 h 24"/>
                <a:gd name="T18" fmla="*/ 1 w 31"/>
                <a:gd name="T19" fmla="*/ 9 h 24"/>
                <a:gd name="T20" fmla="*/ 3 w 31"/>
                <a:gd name="T21" fmla="*/ 10 h 24"/>
                <a:gd name="T22" fmla="*/ 3 w 31"/>
                <a:gd name="T23" fmla="*/ 13 h 24"/>
                <a:gd name="T24" fmla="*/ 1 w 31"/>
                <a:gd name="T25" fmla="*/ 14 h 24"/>
                <a:gd name="T26" fmla="*/ 1 w 31"/>
                <a:gd name="T27" fmla="*/ 16 h 24"/>
                <a:gd name="T28" fmla="*/ 3 w 31"/>
                <a:gd name="T29" fmla="*/ 17 h 24"/>
                <a:gd name="T30" fmla="*/ 1 w 31"/>
                <a:gd name="T31" fmla="*/ 17 h 24"/>
                <a:gd name="T32" fmla="*/ 3 w 31"/>
                <a:gd name="T33" fmla="*/ 19 h 24"/>
                <a:gd name="T34" fmla="*/ 7 w 31"/>
                <a:gd name="T35" fmla="*/ 19 h 24"/>
                <a:gd name="T36" fmla="*/ 10 w 31"/>
                <a:gd name="T37" fmla="*/ 17 h 24"/>
                <a:gd name="T38" fmla="*/ 11 w 31"/>
                <a:gd name="T39" fmla="*/ 17 h 24"/>
                <a:gd name="T40" fmla="*/ 12 w 31"/>
                <a:gd name="T41" fmla="*/ 17 h 24"/>
                <a:gd name="T42" fmla="*/ 13 w 31"/>
                <a:gd name="T43" fmla="*/ 15 h 24"/>
                <a:gd name="T44" fmla="*/ 17 w 31"/>
                <a:gd name="T45" fmla="*/ 11 h 24"/>
                <a:gd name="T46" fmla="*/ 19 w 31"/>
                <a:gd name="T47" fmla="*/ 14 h 24"/>
                <a:gd name="T48" fmla="*/ 19 w 31"/>
                <a:gd name="T49" fmla="*/ 16 h 24"/>
                <a:gd name="T50" fmla="*/ 16 w 31"/>
                <a:gd name="T51" fmla="*/ 17 h 24"/>
                <a:gd name="T52" fmla="*/ 19 w 31"/>
                <a:gd name="T53" fmla="*/ 19 h 24"/>
                <a:gd name="T54" fmla="*/ 20 w 31"/>
                <a:gd name="T55" fmla="*/ 21 h 24"/>
                <a:gd name="T56" fmla="*/ 22 w 31"/>
                <a:gd name="T57" fmla="*/ 22 h 24"/>
                <a:gd name="T58" fmla="*/ 25 w 31"/>
                <a:gd name="T59" fmla="*/ 24 h 24"/>
                <a:gd name="T60" fmla="*/ 25 w 31"/>
                <a:gd name="T61" fmla="*/ 22 h 24"/>
                <a:gd name="T62" fmla="*/ 26 w 31"/>
                <a:gd name="T63" fmla="*/ 20 h 24"/>
                <a:gd name="T64" fmla="*/ 25 w 31"/>
                <a:gd name="T65" fmla="*/ 19 h 24"/>
                <a:gd name="T66" fmla="*/ 25 w 31"/>
                <a:gd name="T67" fmla="*/ 17 h 24"/>
                <a:gd name="T68" fmla="*/ 24 w 31"/>
                <a:gd name="T69" fmla="*/ 15 h 24"/>
                <a:gd name="T70" fmla="*/ 26 w 31"/>
                <a:gd name="T71" fmla="*/ 14 h 24"/>
                <a:gd name="T72" fmla="*/ 25 w 31"/>
                <a:gd name="T73" fmla="*/ 13 h 24"/>
                <a:gd name="T74" fmla="*/ 26 w 31"/>
                <a:gd name="T75" fmla="*/ 11 h 24"/>
                <a:gd name="T76" fmla="*/ 27 w 31"/>
                <a:gd name="T77" fmla="*/ 7 h 24"/>
                <a:gd name="T78" fmla="*/ 31 w 31"/>
                <a:gd name="T79" fmla="*/ 4 h 24"/>
                <a:gd name="T80" fmla="*/ 31 w 31"/>
                <a:gd name="T81" fmla="*/ 2 h 24"/>
                <a:gd name="T82" fmla="*/ 30 w 31"/>
                <a:gd name="T83" fmla="*/ 1 h 24"/>
                <a:gd name="T84" fmla="*/ 31 w 31"/>
                <a:gd name="T85" fmla="*/ 0 h 24"/>
                <a:gd name="T86" fmla="*/ 26 w 31"/>
                <a:gd name="T8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4">
                  <a:moveTo>
                    <a:pt x="26" y="1"/>
                  </a:moveTo>
                  <a:lnTo>
                    <a:pt x="26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525">
              <a:extLst>
                <a:ext uri="{FF2B5EF4-FFF2-40B4-BE49-F238E27FC236}">
                  <a16:creationId xmlns:a16="http://schemas.microsoft.com/office/drawing/2014/main" id="{1B0156C4-1F35-84E2-D979-56D17670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168775"/>
              <a:ext cx="31750" cy="15875"/>
            </a:xfrm>
            <a:custGeom>
              <a:avLst/>
              <a:gdLst>
                <a:gd name="T0" fmla="*/ 18 w 20"/>
                <a:gd name="T1" fmla="*/ 2 h 10"/>
                <a:gd name="T2" fmla="*/ 17 w 20"/>
                <a:gd name="T3" fmla="*/ 2 h 10"/>
                <a:gd name="T4" fmla="*/ 11 w 20"/>
                <a:gd name="T5" fmla="*/ 0 h 10"/>
                <a:gd name="T6" fmla="*/ 8 w 20"/>
                <a:gd name="T7" fmla="*/ 0 h 10"/>
                <a:gd name="T8" fmla="*/ 6 w 20"/>
                <a:gd name="T9" fmla="*/ 1 h 10"/>
                <a:gd name="T10" fmla="*/ 1 w 20"/>
                <a:gd name="T11" fmla="*/ 3 h 10"/>
                <a:gd name="T12" fmla="*/ 0 w 20"/>
                <a:gd name="T13" fmla="*/ 3 h 10"/>
                <a:gd name="T14" fmla="*/ 0 w 20"/>
                <a:gd name="T15" fmla="*/ 4 h 10"/>
                <a:gd name="T16" fmla="*/ 1 w 20"/>
                <a:gd name="T17" fmla="*/ 6 h 10"/>
                <a:gd name="T18" fmla="*/ 7 w 20"/>
                <a:gd name="T19" fmla="*/ 9 h 10"/>
                <a:gd name="T20" fmla="*/ 9 w 20"/>
                <a:gd name="T21" fmla="*/ 10 h 10"/>
                <a:gd name="T22" fmla="*/ 11 w 20"/>
                <a:gd name="T23" fmla="*/ 10 h 10"/>
                <a:gd name="T24" fmla="*/ 19 w 20"/>
                <a:gd name="T25" fmla="*/ 8 h 10"/>
                <a:gd name="T26" fmla="*/ 19 w 20"/>
                <a:gd name="T27" fmla="*/ 7 h 10"/>
                <a:gd name="T28" fmla="*/ 19 w 20"/>
                <a:gd name="T29" fmla="*/ 7 h 10"/>
                <a:gd name="T30" fmla="*/ 20 w 20"/>
                <a:gd name="T31" fmla="*/ 6 h 10"/>
                <a:gd name="T32" fmla="*/ 19 w 20"/>
                <a:gd name="T33" fmla="*/ 3 h 10"/>
                <a:gd name="T34" fmla="*/ 18 w 20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0">
                  <a:moveTo>
                    <a:pt x="18" y="2"/>
                  </a:moveTo>
                  <a:lnTo>
                    <a:pt x="17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7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19" y="3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530">
              <a:extLst>
                <a:ext uri="{FF2B5EF4-FFF2-40B4-BE49-F238E27FC236}">
                  <a16:creationId xmlns:a16="http://schemas.microsoft.com/office/drawing/2014/main" id="{4F26C0CB-33C9-A255-319D-32821B05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9" y="4598988"/>
              <a:ext cx="14288" cy="25400"/>
            </a:xfrm>
            <a:custGeom>
              <a:avLst/>
              <a:gdLst>
                <a:gd name="T0" fmla="*/ 7 w 9"/>
                <a:gd name="T1" fmla="*/ 0 h 16"/>
                <a:gd name="T2" fmla="*/ 5 w 9"/>
                <a:gd name="T3" fmla="*/ 0 h 16"/>
                <a:gd name="T4" fmla="*/ 4 w 9"/>
                <a:gd name="T5" fmla="*/ 0 h 16"/>
                <a:gd name="T6" fmla="*/ 3 w 9"/>
                <a:gd name="T7" fmla="*/ 0 h 16"/>
                <a:gd name="T8" fmla="*/ 3 w 9"/>
                <a:gd name="T9" fmla="*/ 2 h 16"/>
                <a:gd name="T10" fmla="*/ 3 w 9"/>
                <a:gd name="T11" fmla="*/ 3 h 16"/>
                <a:gd name="T12" fmla="*/ 2 w 9"/>
                <a:gd name="T13" fmla="*/ 3 h 16"/>
                <a:gd name="T14" fmla="*/ 1 w 9"/>
                <a:gd name="T15" fmla="*/ 4 h 16"/>
                <a:gd name="T16" fmla="*/ 0 w 9"/>
                <a:gd name="T17" fmla="*/ 6 h 16"/>
                <a:gd name="T18" fmla="*/ 0 w 9"/>
                <a:gd name="T19" fmla="*/ 7 h 16"/>
                <a:gd name="T20" fmla="*/ 0 w 9"/>
                <a:gd name="T21" fmla="*/ 9 h 16"/>
                <a:gd name="T22" fmla="*/ 0 w 9"/>
                <a:gd name="T23" fmla="*/ 13 h 16"/>
                <a:gd name="T24" fmla="*/ 0 w 9"/>
                <a:gd name="T25" fmla="*/ 15 h 16"/>
                <a:gd name="T26" fmla="*/ 1 w 9"/>
                <a:gd name="T27" fmla="*/ 16 h 16"/>
                <a:gd name="T28" fmla="*/ 3 w 9"/>
                <a:gd name="T29" fmla="*/ 15 h 16"/>
                <a:gd name="T30" fmla="*/ 4 w 9"/>
                <a:gd name="T31" fmla="*/ 11 h 16"/>
                <a:gd name="T32" fmla="*/ 7 w 9"/>
                <a:gd name="T33" fmla="*/ 9 h 16"/>
                <a:gd name="T34" fmla="*/ 9 w 9"/>
                <a:gd name="T35" fmla="*/ 6 h 16"/>
                <a:gd name="T36" fmla="*/ 9 w 9"/>
                <a:gd name="T37" fmla="*/ 3 h 16"/>
                <a:gd name="T38" fmla="*/ 8 w 9"/>
                <a:gd name="T39" fmla="*/ 0 h 16"/>
                <a:gd name="T40" fmla="*/ 7 w 9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291">
              <a:extLst>
                <a:ext uri="{FF2B5EF4-FFF2-40B4-BE49-F238E27FC236}">
                  <a16:creationId xmlns:a16="http://schemas.microsoft.com/office/drawing/2014/main" id="{59B6607A-4678-F42A-3C2B-EE9656F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1" y="414338"/>
              <a:ext cx="34925" cy="15875"/>
            </a:xfrm>
            <a:custGeom>
              <a:avLst/>
              <a:gdLst>
                <a:gd name="T0" fmla="*/ 2 w 22"/>
                <a:gd name="T1" fmla="*/ 1 h 10"/>
                <a:gd name="T2" fmla="*/ 0 w 22"/>
                <a:gd name="T3" fmla="*/ 5 h 10"/>
                <a:gd name="T4" fmla="*/ 2 w 22"/>
                <a:gd name="T5" fmla="*/ 7 h 10"/>
                <a:gd name="T6" fmla="*/ 4 w 22"/>
                <a:gd name="T7" fmla="*/ 6 h 10"/>
                <a:gd name="T8" fmla="*/ 5 w 22"/>
                <a:gd name="T9" fmla="*/ 8 h 10"/>
                <a:gd name="T10" fmla="*/ 7 w 22"/>
                <a:gd name="T11" fmla="*/ 8 h 10"/>
                <a:gd name="T12" fmla="*/ 9 w 22"/>
                <a:gd name="T13" fmla="*/ 5 h 10"/>
                <a:gd name="T14" fmla="*/ 11 w 22"/>
                <a:gd name="T15" fmla="*/ 6 h 10"/>
                <a:gd name="T16" fmla="*/ 12 w 22"/>
                <a:gd name="T17" fmla="*/ 7 h 10"/>
                <a:gd name="T18" fmla="*/ 11 w 22"/>
                <a:gd name="T19" fmla="*/ 10 h 10"/>
                <a:gd name="T20" fmla="*/ 12 w 22"/>
                <a:gd name="T21" fmla="*/ 10 h 10"/>
                <a:gd name="T22" fmla="*/ 16 w 22"/>
                <a:gd name="T23" fmla="*/ 8 h 10"/>
                <a:gd name="T24" fmla="*/ 17 w 22"/>
                <a:gd name="T25" fmla="*/ 7 h 10"/>
                <a:gd name="T26" fmla="*/ 17 w 22"/>
                <a:gd name="T27" fmla="*/ 6 h 10"/>
                <a:gd name="T28" fmla="*/ 18 w 22"/>
                <a:gd name="T29" fmla="*/ 7 h 10"/>
                <a:gd name="T30" fmla="*/ 19 w 22"/>
                <a:gd name="T31" fmla="*/ 7 h 10"/>
                <a:gd name="T32" fmla="*/ 20 w 22"/>
                <a:gd name="T33" fmla="*/ 7 h 10"/>
                <a:gd name="T34" fmla="*/ 22 w 22"/>
                <a:gd name="T35" fmla="*/ 6 h 10"/>
                <a:gd name="T36" fmla="*/ 22 w 22"/>
                <a:gd name="T37" fmla="*/ 4 h 10"/>
                <a:gd name="T38" fmla="*/ 20 w 22"/>
                <a:gd name="T39" fmla="*/ 3 h 10"/>
                <a:gd name="T40" fmla="*/ 15 w 22"/>
                <a:gd name="T41" fmla="*/ 0 h 10"/>
                <a:gd name="T42" fmla="*/ 5 w 22"/>
                <a:gd name="T43" fmla="*/ 0 h 10"/>
                <a:gd name="T44" fmla="*/ 3 w 22"/>
                <a:gd name="T45" fmla="*/ 0 h 10"/>
                <a:gd name="T46" fmla="*/ 2 w 22"/>
                <a:gd name="T4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0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676">
              <a:extLst>
                <a:ext uri="{FF2B5EF4-FFF2-40B4-BE49-F238E27FC236}">
                  <a16:creationId xmlns:a16="http://schemas.microsoft.com/office/drawing/2014/main" id="{BDACFD78-62D5-6C53-C67A-AABB3981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427038"/>
              <a:ext cx="20638" cy="30163"/>
            </a:xfrm>
            <a:custGeom>
              <a:avLst/>
              <a:gdLst>
                <a:gd name="T0" fmla="*/ 10 w 13"/>
                <a:gd name="T1" fmla="*/ 13 h 19"/>
                <a:gd name="T2" fmla="*/ 11 w 13"/>
                <a:gd name="T3" fmla="*/ 16 h 19"/>
                <a:gd name="T4" fmla="*/ 12 w 13"/>
                <a:gd name="T5" fmla="*/ 16 h 19"/>
                <a:gd name="T6" fmla="*/ 12 w 13"/>
                <a:gd name="T7" fmla="*/ 15 h 19"/>
                <a:gd name="T8" fmla="*/ 13 w 13"/>
                <a:gd name="T9" fmla="*/ 13 h 19"/>
                <a:gd name="T10" fmla="*/ 12 w 13"/>
                <a:gd name="T11" fmla="*/ 11 h 19"/>
                <a:gd name="T12" fmla="*/ 12 w 13"/>
                <a:gd name="T13" fmla="*/ 10 h 19"/>
                <a:gd name="T14" fmla="*/ 12 w 13"/>
                <a:gd name="T15" fmla="*/ 9 h 19"/>
                <a:gd name="T16" fmla="*/ 10 w 13"/>
                <a:gd name="T17" fmla="*/ 6 h 19"/>
                <a:gd name="T18" fmla="*/ 10 w 13"/>
                <a:gd name="T19" fmla="*/ 5 h 19"/>
                <a:gd name="T20" fmla="*/ 10 w 13"/>
                <a:gd name="T21" fmla="*/ 4 h 19"/>
                <a:gd name="T22" fmla="*/ 10 w 13"/>
                <a:gd name="T23" fmla="*/ 3 h 19"/>
                <a:gd name="T24" fmla="*/ 10 w 13"/>
                <a:gd name="T25" fmla="*/ 2 h 19"/>
                <a:gd name="T26" fmla="*/ 7 w 13"/>
                <a:gd name="T27" fmla="*/ 0 h 19"/>
                <a:gd name="T28" fmla="*/ 6 w 13"/>
                <a:gd name="T29" fmla="*/ 0 h 19"/>
                <a:gd name="T30" fmla="*/ 5 w 13"/>
                <a:gd name="T31" fmla="*/ 0 h 19"/>
                <a:gd name="T32" fmla="*/ 5 w 13"/>
                <a:gd name="T33" fmla="*/ 2 h 19"/>
                <a:gd name="T34" fmla="*/ 4 w 13"/>
                <a:gd name="T35" fmla="*/ 2 h 19"/>
                <a:gd name="T36" fmla="*/ 3 w 13"/>
                <a:gd name="T37" fmla="*/ 3 h 19"/>
                <a:gd name="T38" fmla="*/ 3 w 13"/>
                <a:gd name="T39" fmla="*/ 4 h 19"/>
                <a:gd name="T40" fmla="*/ 1 w 13"/>
                <a:gd name="T41" fmla="*/ 5 h 19"/>
                <a:gd name="T42" fmla="*/ 3 w 13"/>
                <a:gd name="T43" fmla="*/ 6 h 19"/>
                <a:gd name="T44" fmla="*/ 3 w 13"/>
                <a:gd name="T45" fmla="*/ 9 h 19"/>
                <a:gd name="T46" fmla="*/ 1 w 13"/>
                <a:gd name="T47" fmla="*/ 10 h 19"/>
                <a:gd name="T48" fmla="*/ 0 w 13"/>
                <a:gd name="T49" fmla="*/ 11 h 19"/>
                <a:gd name="T50" fmla="*/ 0 w 13"/>
                <a:gd name="T51" fmla="*/ 12 h 19"/>
                <a:gd name="T52" fmla="*/ 0 w 13"/>
                <a:gd name="T53" fmla="*/ 13 h 19"/>
                <a:gd name="T54" fmla="*/ 1 w 13"/>
                <a:gd name="T55" fmla="*/ 17 h 19"/>
                <a:gd name="T56" fmla="*/ 3 w 13"/>
                <a:gd name="T57" fmla="*/ 19 h 19"/>
                <a:gd name="T58" fmla="*/ 4 w 13"/>
                <a:gd name="T59" fmla="*/ 19 h 19"/>
                <a:gd name="T60" fmla="*/ 6 w 13"/>
                <a:gd name="T61" fmla="*/ 18 h 19"/>
                <a:gd name="T62" fmla="*/ 7 w 13"/>
                <a:gd name="T63" fmla="*/ 17 h 19"/>
                <a:gd name="T64" fmla="*/ 7 w 13"/>
                <a:gd name="T65" fmla="*/ 15 h 19"/>
                <a:gd name="T66" fmla="*/ 7 w 13"/>
                <a:gd name="T67" fmla="*/ 12 h 19"/>
                <a:gd name="T68" fmla="*/ 6 w 13"/>
                <a:gd name="T69" fmla="*/ 9 h 19"/>
                <a:gd name="T70" fmla="*/ 7 w 13"/>
                <a:gd name="T71" fmla="*/ 11 h 19"/>
                <a:gd name="T72" fmla="*/ 10 w 13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9">
                  <a:moveTo>
                    <a:pt x="10" y="13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6" y="9"/>
                  </a:lnTo>
                  <a:lnTo>
                    <a:pt x="7" y="11"/>
                  </a:lnTo>
                  <a:lnTo>
                    <a:pt x="10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403">
              <a:extLst>
                <a:ext uri="{FF2B5EF4-FFF2-40B4-BE49-F238E27FC236}">
                  <a16:creationId xmlns:a16="http://schemas.microsoft.com/office/drawing/2014/main" id="{B1D08AEA-1EB7-CCD0-5B85-9A56CB14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4" y="1911350"/>
              <a:ext cx="60325" cy="58738"/>
            </a:xfrm>
            <a:custGeom>
              <a:avLst/>
              <a:gdLst>
                <a:gd name="T0" fmla="*/ 21 w 38"/>
                <a:gd name="T1" fmla="*/ 2 h 37"/>
                <a:gd name="T2" fmla="*/ 16 w 38"/>
                <a:gd name="T3" fmla="*/ 1 h 37"/>
                <a:gd name="T4" fmla="*/ 10 w 38"/>
                <a:gd name="T5" fmla="*/ 0 h 37"/>
                <a:gd name="T6" fmla="*/ 0 w 38"/>
                <a:gd name="T7" fmla="*/ 5 h 37"/>
                <a:gd name="T8" fmla="*/ 0 w 38"/>
                <a:gd name="T9" fmla="*/ 7 h 37"/>
                <a:gd name="T10" fmla="*/ 0 w 38"/>
                <a:gd name="T11" fmla="*/ 14 h 37"/>
                <a:gd name="T12" fmla="*/ 0 w 38"/>
                <a:gd name="T13" fmla="*/ 18 h 37"/>
                <a:gd name="T14" fmla="*/ 1 w 38"/>
                <a:gd name="T15" fmla="*/ 20 h 37"/>
                <a:gd name="T16" fmla="*/ 4 w 38"/>
                <a:gd name="T17" fmla="*/ 27 h 37"/>
                <a:gd name="T18" fmla="*/ 5 w 38"/>
                <a:gd name="T19" fmla="*/ 28 h 37"/>
                <a:gd name="T20" fmla="*/ 5 w 38"/>
                <a:gd name="T21" fmla="*/ 30 h 37"/>
                <a:gd name="T22" fmla="*/ 5 w 38"/>
                <a:gd name="T23" fmla="*/ 31 h 37"/>
                <a:gd name="T24" fmla="*/ 9 w 38"/>
                <a:gd name="T25" fmla="*/ 33 h 37"/>
                <a:gd name="T26" fmla="*/ 11 w 38"/>
                <a:gd name="T27" fmla="*/ 31 h 37"/>
                <a:gd name="T28" fmla="*/ 14 w 38"/>
                <a:gd name="T29" fmla="*/ 31 h 37"/>
                <a:gd name="T30" fmla="*/ 12 w 38"/>
                <a:gd name="T31" fmla="*/ 33 h 37"/>
                <a:gd name="T32" fmla="*/ 11 w 38"/>
                <a:gd name="T33" fmla="*/ 34 h 37"/>
                <a:gd name="T34" fmla="*/ 11 w 38"/>
                <a:gd name="T35" fmla="*/ 37 h 37"/>
                <a:gd name="T36" fmla="*/ 15 w 38"/>
                <a:gd name="T37" fmla="*/ 37 h 37"/>
                <a:gd name="T38" fmla="*/ 22 w 38"/>
                <a:gd name="T39" fmla="*/ 33 h 37"/>
                <a:gd name="T40" fmla="*/ 25 w 38"/>
                <a:gd name="T41" fmla="*/ 31 h 37"/>
                <a:gd name="T42" fmla="*/ 25 w 38"/>
                <a:gd name="T43" fmla="*/ 28 h 37"/>
                <a:gd name="T44" fmla="*/ 27 w 38"/>
                <a:gd name="T45" fmla="*/ 26 h 37"/>
                <a:gd name="T46" fmla="*/ 30 w 38"/>
                <a:gd name="T47" fmla="*/ 24 h 37"/>
                <a:gd name="T48" fmla="*/ 35 w 38"/>
                <a:gd name="T49" fmla="*/ 23 h 37"/>
                <a:gd name="T50" fmla="*/ 38 w 38"/>
                <a:gd name="T51" fmla="*/ 15 h 37"/>
                <a:gd name="T52" fmla="*/ 35 w 38"/>
                <a:gd name="T53" fmla="*/ 14 h 37"/>
                <a:gd name="T54" fmla="*/ 33 w 38"/>
                <a:gd name="T55" fmla="*/ 13 h 37"/>
                <a:gd name="T56" fmla="*/ 30 w 38"/>
                <a:gd name="T57" fmla="*/ 15 h 37"/>
                <a:gd name="T58" fmla="*/ 27 w 38"/>
                <a:gd name="T59" fmla="*/ 15 h 37"/>
                <a:gd name="T60" fmla="*/ 25 w 38"/>
                <a:gd name="T61" fmla="*/ 14 h 37"/>
                <a:gd name="T62" fmla="*/ 25 w 38"/>
                <a:gd name="T63" fmla="*/ 11 h 37"/>
                <a:gd name="T64" fmla="*/ 25 w 38"/>
                <a:gd name="T65" fmla="*/ 8 h 37"/>
                <a:gd name="T66" fmla="*/ 23 w 38"/>
                <a:gd name="T67" fmla="*/ 7 h 37"/>
                <a:gd name="T68" fmla="*/ 22 w 38"/>
                <a:gd name="T69" fmla="*/ 6 h 37"/>
                <a:gd name="T70" fmla="*/ 22 w 38"/>
                <a:gd name="T7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37">
                  <a:moveTo>
                    <a:pt x="22" y="4"/>
                  </a:moveTo>
                  <a:lnTo>
                    <a:pt x="21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7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408">
              <a:extLst>
                <a:ext uri="{FF2B5EF4-FFF2-40B4-BE49-F238E27FC236}">
                  <a16:creationId xmlns:a16="http://schemas.microsoft.com/office/drawing/2014/main" id="{437701B0-BFBA-7781-30B3-61975D2D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9" y="1443038"/>
              <a:ext cx="39688" cy="60325"/>
            </a:xfrm>
            <a:custGeom>
              <a:avLst/>
              <a:gdLst>
                <a:gd name="T0" fmla="*/ 10 w 25"/>
                <a:gd name="T1" fmla="*/ 0 h 38"/>
                <a:gd name="T2" fmla="*/ 8 w 25"/>
                <a:gd name="T3" fmla="*/ 0 h 38"/>
                <a:gd name="T4" fmla="*/ 7 w 25"/>
                <a:gd name="T5" fmla="*/ 0 h 38"/>
                <a:gd name="T6" fmla="*/ 7 w 25"/>
                <a:gd name="T7" fmla="*/ 1 h 38"/>
                <a:gd name="T8" fmla="*/ 5 w 25"/>
                <a:gd name="T9" fmla="*/ 2 h 38"/>
                <a:gd name="T10" fmla="*/ 2 w 25"/>
                <a:gd name="T11" fmla="*/ 4 h 38"/>
                <a:gd name="T12" fmla="*/ 1 w 25"/>
                <a:gd name="T13" fmla="*/ 7 h 38"/>
                <a:gd name="T14" fmla="*/ 0 w 25"/>
                <a:gd name="T15" fmla="*/ 10 h 38"/>
                <a:gd name="T16" fmla="*/ 0 w 25"/>
                <a:gd name="T17" fmla="*/ 14 h 38"/>
                <a:gd name="T18" fmla="*/ 1 w 25"/>
                <a:gd name="T19" fmla="*/ 16 h 38"/>
                <a:gd name="T20" fmla="*/ 2 w 25"/>
                <a:gd name="T21" fmla="*/ 19 h 38"/>
                <a:gd name="T22" fmla="*/ 4 w 25"/>
                <a:gd name="T23" fmla="*/ 22 h 38"/>
                <a:gd name="T24" fmla="*/ 2 w 25"/>
                <a:gd name="T25" fmla="*/ 22 h 38"/>
                <a:gd name="T26" fmla="*/ 2 w 25"/>
                <a:gd name="T27" fmla="*/ 23 h 38"/>
                <a:gd name="T28" fmla="*/ 2 w 25"/>
                <a:gd name="T29" fmla="*/ 25 h 38"/>
                <a:gd name="T30" fmla="*/ 2 w 25"/>
                <a:gd name="T31" fmla="*/ 26 h 38"/>
                <a:gd name="T32" fmla="*/ 4 w 25"/>
                <a:gd name="T33" fmla="*/ 29 h 38"/>
                <a:gd name="T34" fmla="*/ 4 w 25"/>
                <a:gd name="T35" fmla="*/ 30 h 38"/>
                <a:gd name="T36" fmla="*/ 4 w 25"/>
                <a:gd name="T37" fmla="*/ 32 h 38"/>
                <a:gd name="T38" fmla="*/ 6 w 25"/>
                <a:gd name="T39" fmla="*/ 34 h 38"/>
                <a:gd name="T40" fmla="*/ 10 w 25"/>
                <a:gd name="T41" fmla="*/ 36 h 38"/>
                <a:gd name="T42" fmla="*/ 13 w 25"/>
                <a:gd name="T43" fmla="*/ 38 h 38"/>
                <a:gd name="T44" fmla="*/ 18 w 25"/>
                <a:gd name="T45" fmla="*/ 38 h 38"/>
                <a:gd name="T46" fmla="*/ 21 w 25"/>
                <a:gd name="T47" fmla="*/ 38 h 38"/>
                <a:gd name="T48" fmla="*/ 23 w 25"/>
                <a:gd name="T49" fmla="*/ 36 h 38"/>
                <a:gd name="T50" fmla="*/ 24 w 25"/>
                <a:gd name="T51" fmla="*/ 35 h 38"/>
                <a:gd name="T52" fmla="*/ 24 w 25"/>
                <a:gd name="T53" fmla="*/ 33 h 38"/>
                <a:gd name="T54" fmla="*/ 23 w 25"/>
                <a:gd name="T55" fmla="*/ 30 h 38"/>
                <a:gd name="T56" fmla="*/ 23 w 25"/>
                <a:gd name="T57" fmla="*/ 29 h 38"/>
                <a:gd name="T58" fmla="*/ 25 w 25"/>
                <a:gd name="T59" fmla="*/ 27 h 38"/>
                <a:gd name="T60" fmla="*/ 21 w 25"/>
                <a:gd name="T61" fmla="*/ 26 h 38"/>
                <a:gd name="T62" fmla="*/ 20 w 25"/>
                <a:gd name="T63" fmla="*/ 26 h 38"/>
                <a:gd name="T64" fmla="*/ 20 w 25"/>
                <a:gd name="T65" fmla="*/ 23 h 38"/>
                <a:gd name="T66" fmla="*/ 21 w 25"/>
                <a:gd name="T67" fmla="*/ 23 h 38"/>
                <a:gd name="T68" fmla="*/ 23 w 25"/>
                <a:gd name="T69" fmla="*/ 23 h 38"/>
                <a:gd name="T70" fmla="*/ 23 w 25"/>
                <a:gd name="T71" fmla="*/ 22 h 38"/>
                <a:gd name="T72" fmla="*/ 23 w 25"/>
                <a:gd name="T73" fmla="*/ 20 h 38"/>
                <a:gd name="T74" fmla="*/ 19 w 25"/>
                <a:gd name="T75" fmla="*/ 16 h 38"/>
                <a:gd name="T76" fmla="*/ 20 w 25"/>
                <a:gd name="T77" fmla="*/ 15 h 38"/>
                <a:gd name="T78" fmla="*/ 19 w 25"/>
                <a:gd name="T79" fmla="*/ 9 h 38"/>
                <a:gd name="T80" fmla="*/ 18 w 25"/>
                <a:gd name="T81" fmla="*/ 6 h 38"/>
                <a:gd name="T82" fmla="*/ 15 w 25"/>
                <a:gd name="T83" fmla="*/ 3 h 38"/>
                <a:gd name="T84" fmla="*/ 14 w 25"/>
                <a:gd name="T85" fmla="*/ 2 h 38"/>
                <a:gd name="T86" fmla="*/ 10 w 25"/>
                <a:gd name="T8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3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667">
              <a:extLst>
                <a:ext uri="{FF2B5EF4-FFF2-40B4-BE49-F238E27FC236}">
                  <a16:creationId xmlns:a16="http://schemas.microsoft.com/office/drawing/2014/main" id="{267DF155-FF22-C538-8C52-BDBCDBE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6" y="1711325"/>
              <a:ext cx="58738" cy="73025"/>
            </a:xfrm>
            <a:custGeom>
              <a:avLst/>
              <a:gdLst>
                <a:gd name="T0" fmla="*/ 33 w 37"/>
                <a:gd name="T1" fmla="*/ 1 h 46"/>
                <a:gd name="T2" fmla="*/ 31 w 37"/>
                <a:gd name="T3" fmla="*/ 1 h 46"/>
                <a:gd name="T4" fmla="*/ 26 w 37"/>
                <a:gd name="T5" fmla="*/ 2 h 46"/>
                <a:gd name="T6" fmla="*/ 19 w 37"/>
                <a:gd name="T7" fmla="*/ 7 h 46"/>
                <a:gd name="T8" fmla="*/ 14 w 37"/>
                <a:gd name="T9" fmla="*/ 17 h 46"/>
                <a:gd name="T10" fmla="*/ 12 w 37"/>
                <a:gd name="T11" fmla="*/ 21 h 46"/>
                <a:gd name="T12" fmla="*/ 8 w 37"/>
                <a:gd name="T13" fmla="*/ 25 h 46"/>
                <a:gd name="T14" fmla="*/ 6 w 37"/>
                <a:gd name="T15" fmla="*/ 27 h 46"/>
                <a:gd name="T16" fmla="*/ 5 w 37"/>
                <a:gd name="T17" fmla="*/ 30 h 46"/>
                <a:gd name="T18" fmla="*/ 5 w 37"/>
                <a:gd name="T19" fmla="*/ 35 h 46"/>
                <a:gd name="T20" fmla="*/ 1 w 37"/>
                <a:gd name="T21" fmla="*/ 42 h 46"/>
                <a:gd name="T22" fmla="*/ 0 w 37"/>
                <a:gd name="T23" fmla="*/ 45 h 46"/>
                <a:gd name="T24" fmla="*/ 2 w 37"/>
                <a:gd name="T25" fmla="*/ 46 h 46"/>
                <a:gd name="T26" fmla="*/ 5 w 37"/>
                <a:gd name="T27" fmla="*/ 45 h 46"/>
                <a:gd name="T28" fmla="*/ 8 w 37"/>
                <a:gd name="T29" fmla="*/ 43 h 46"/>
                <a:gd name="T30" fmla="*/ 11 w 37"/>
                <a:gd name="T31" fmla="*/ 46 h 46"/>
                <a:gd name="T32" fmla="*/ 13 w 37"/>
                <a:gd name="T33" fmla="*/ 46 h 46"/>
                <a:gd name="T34" fmla="*/ 14 w 37"/>
                <a:gd name="T35" fmla="*/ 43 h 46"/>
                <a:gd name="T36" fmla="*/ 15 w 37"/>
                <a:gd name="T37" fmla="*/ 42 h 46"/>
                <a:gd name="T38" fmla="*/ 18 w 37"/>
                <a:gd name="T39" fmla="*/ 41 h 46"/>
                <a:gd name="T40" fmla="*/ 19 w 37"/>
                <a:gd name="T41" fmla="*/ 39 h 46"/>
                <a:gd name="T42" fmla="*/ 24 w 37"/>
                <a:gd name="T43" fmla="*/ 34 h 46"/>
                <a:gd name="T44" fmla="*/ 28 w 37"/>
                <a:gd name="T45" fmla="*/ 30 h 46"/>
                <a:gd name="T46" fmla="*/ 29 w 37"/>
                <a:gd name="T47" fmla="*/ 26 h 46"/>
                <a:gd name="T48" fmla="*/ 32 w 37"/>
                <a:gd name="T49" fmla="*/ 23 h 46"/>
                <a:gd name="T50" fmla="*/ 33 w 37"/>
                <a:gd name="T51" fmla="*/ 21 h 46"/>
                <a:gd name="T52" fmla="*/ 34 w 37"/>
                <a:gd name="T53" fmla="*/ 20 h 46"/>
                <a:gd name="T54" fmla="*/ 37 w 37"/>
                <a:gd name="T55" fmla="*/ 17 h 46"/>
                <a:gd name="T56" fmla="*/ 35 w 37"/>
                <a:gd name="T57" fmla="*/ 15 h 46"/>
                <a:gd name="T58" fmla="*/ 33 w 37"/>
                <a:gd name="T59" fmla="*/ 14 h 46"/>
                <a:gd name="T60" fmla="*/ 32 w 37"/>
                <a:gd name="T61" fmla="*/ 10 h 46"/>
                <a:gd name="T62" fmla="*/ 31 w 37"/>
                <a:gd name="T6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46">
                  <a:moveTo>
                    <a:pt x="33" y="3"/>
                  </a:moveTo>
                  <a:lnTo>
                    <a:pt x="33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423">
              <a:extLst>
                <a:ext uri="{FF2B5EF4-FFF2-40B4-BE49-F238E27FC236}">
                  <a16:creationId xmlns:a16="http://schemas.microsoft.com/office/drawing/2014/main" id="{A76DB382-85F1-3D5D-32F9-D2C0F12B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6" y="336550"/>
              <a:ext cx="76200" cy="185738"/>
            </a:xfrm>
            <a:custGeom>
              <a:avLst/>
              <a:gdLst>
                <a:gd name="T0" fmla="*/ 43 w 48"/>
                <a:gd name="T1" fmla="*/ 33 h 117"/>
                <a:gd name="T2" fmla="*/ 41 w 48"/>
                <a:gd name="T3" fmla="*/ 36 h 117"/>
                <a:gd name="T4" fmla="*/ 36 w 48"/>
                <a:gd name="T5" fmla="*/ 35 h 117"/>
                <a:gd name="T6" fmla="*/ 38 w 48"/>
                <a:gd name="T7" fmla="*/ 31 h 117"/>
                <a:gd name="T8" fmla="*/ 37 w 48"/>
                <a:gd name="T9" fmla="*/ 23 h 117"/>
                <a:gd name="T10" fmla="*/ 31 w 48"/>
                <a:gd name="T11" fmla="*/ 23 h 117"/>
                <a:gd name="T12" fmla="*/ 27 w 48"/>
                <a:gd name="T13" fmla="*/ 31 h 117"/>
                <a:gd name="T14" fmla="*/ 27 w 48"/>
                <a:gd name="T15" fmla="*/ 28 h 117"/>
                <a:gd name="T16" fmla="*/ 28 w 48"/>
                <a:gd name="T17" fmla="*/ 22 h 117"/>
                <a:gd name="T18" fmla="*/ 27 w 48"/>
                <a:gd name="T19" fmla="*/ 16 h 117"/>
                <a:gd name="T20" fmla="*/ 29 w 48"/>
                <a:gd name="T21" fmla="*/ 6 h 117"/>
                <a:gd name="T22" fmla="*/ 28 w 48"/>
                <a:gd name="T23" fmla="*/ 4 h 117"/>
                <a:gd name="T24" fmla="*/ 18 w 48"/>
                <a:gd name="T25" fmla="*/ 7 h 117"/>
                <a:gd name="T26" fmla="*/ 17 w 48"/>
                <a:gd name="T27" fmla="*/ 16 h 117"/>
                <a:gd name="T28" fmla="*/ 16 w 48"/>
                <a:gd name="T29" fmla="*/ 20 h 117"/>
                <a:gd name="T30" fmla="*/ 9 w 48"/>
                <a:gd name="T31" fmla="*/ 16 h 117"/>
                <a:gd name="T32" fmla="*/ 5 w 48"/>
                <a:gd name="T33" fmla="*/ 23 h 117"/>
                <a:gd name="T34" fmla="*/ 13 w 48"/>
                <a:gd name="T35" fmla="*/ 23 h 117"/>
                <a:gd name="T36" fmla="*/ 16 w 48"/>
                <a:gd name="T37" fmla="*/ 26 h 117"/>
                <a:gd name="T38" fmla="*/ 22 w 48"/>
                <a:gd name="T39" fmla="*/ 31 h 117"/>
                <a:gd name="T40" fmla="*/ 23 w 48"/>
                <a:gd name="T41" fmla="*/ 37 h 117"/>
                <a:gd name="T42" fmla="*/ 27 w 48"/>
                <a:gd name="T43" fmla="*/ 43 h 117"/>
                <a:gd name="T44" fmla="*/ 24 w 48"/>
                <a:gd name="T45" fmla="*/ 52 h 117"/>
                <a:gd name="T46" fmla="*/ 17 w 48"/>
                <a:gd name="T47" fmla="*/ 50 h 117"/>
                <a:gd name="T48" fmla="*/ 11 w 48"/>
                <a:gd name="T49" fmla="*/ 49 h 117"/>
                <a:gd name="T50" fmla="*/ 8 w 48"/>
                <a:gd name="T51" fmla="*/ 50 h 117"/>
                <a:gd name="T52" fmla="*/ 0 w 48"/>
                <a:gd name="T53" fmla="*/ 54 h 117"/>
                <a:gd name="T54" fmla="*/ 4 w 48"/>
                <a:gd name="T55" fmla="*/ 63 h 117"/>
                <a:gd name="T56" fmla="*/ 11 w 48"/>
                <a:gd name="T57" fmla="*/ 63 h 117"/>
                <a:gd name="T58" fmla="*/ 13 w 48"/>
                <a:gd name="T59" fmla="*/ 65 h 117"/>
                <a:gd name="T60" fmla="*/ 17 w 48"/>
                <a:gd name="T61" fmla="*/ 73 h 117"/>
                <a:gd name="T62" fmla="*/ 21 w 48"/>
                <a:gd name="T63" fmla="*/ 67 h 117"/>
                <a:gd name="T64" fmla="*/ 23 w 48"/>
                <a:gd name="T65" fmla="*/ 60 h 117"/>
                <a:gd name="T66" fmla="*/ 27 w 48"/>
                <a:gd name="T67" fmla="*/ 65 h 117"/>
                <a:gd name="T68" fmla="*/ 29 w 48"/>
                <a:gd name="T69" fmla="*/ 63 h 117"/>
                <a:gd name="T70" fmla="*/ 30 w 48"/>
                <a:gd name="T71" fmla="*/ 72 h 117"/>
                <a:gd name="T72" fmla="*/ 29 w 48"/>
                <a:gd name="T73" fmla="*/ 85 h 117"/>
                <a:gd name="T74" fmla="*/ 25 w 48"/>
                <a:gd name="T75" fmla="*/ 101 h 117"/>
                <a:gd name="T76" fmla="*/ 23 w 48"/>
                <a:gd name="T77" fmla="*/ 109 h 117"/>
                <a:gd name="T78" fmla="*/ 28 w 48"/>
                <a:gd name="T79" fmla="*/ 115 h 117"/>
                <a:gd name="T80" fmla="*/ 31 w 48"/>
                <a:gd name="T81" fmla="*/ 112 h 117"/>
                <a:gd name="T82" fmla="*/ 33 w 48"/>
                <a:gd name="T83" fmla="*/ 99 h 117"/>
                <a:gd name="T84" fmla="*/ 36 w 48"/>
                <a:gd name="T85" fmla="*/ 89 h 117"/>
                <a:gd name="T86" fmla="*/ 36 w 48"/>
                <a:gd name="T87" fmla="*/ 81 h 117"/>
                <a:gd name="T88" fmla="*/ 37 w 48"/>
                <a:gd name="T89" fmla="*/ 76 h 117"/>
                <a:gd name="T90" fmla="*/ 44 w 48"/>
                <a:gd name="T91" fmla="*/ 80 h 117"/>
                <a:gd name="T92" fmla="*/ 44 w 48"/>
                <a:gd name="T93" fmla="*/ 69 h 117"/>
                <a:gd name="T94" fmla="*/ 38 w 48"/>
                <a:gd name="T95" fmla="*/ 70 h 117"/>
                <a:gd name="T96" fmla="*/ 37 w 48"/>
                <a:gd name="T97" fmla="*/ 62 h 117"/>
                <a:gd name="T98" fmla="*/ 36 w 48"/>
                <a:gd name="T99" fmla="*/ 59 h 117"/>
                <a:gd name="T100" fmla="*/ 37 w 48"/>
                <a:gd name="T101" fmla="*/ 59 h 117"/>
                <a:gd name="T102" fmla="*/ 41 w 48"/>
                <a:gd name="T103" fmla="*/ 55 h 117"/>
                <a:gd name="T104" fmla="*/ 38 w 48"/>
                <a:gd name="T105" fmla="*/ 46 h 117"/>
                <a:gd name="T106" fmla="*/ 46 w 48"/>
                <a:gd name="T107" fmla="*/ 37 h 117"/>
                <a:gd name="T108" fmla="*/ 41 w 48"/>
                <a:gd name="T109" fmla="*/ 4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17">
                  <a:moveTo>
                    <a:pt x="41" y="37"/>
                  </a:moveTo>
                  <a:lnTo>
                    <a:pt x="47" y="30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4" y="30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3" y="26"/>
                  </a:lnTo>
                  <a:lnTo>
                    <a:pt x="31" y="27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7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2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3" y="48"/>
                  </a:lnTo>
                  <a:lnTo>
                    <a:pt x="25" y="50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0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0"/>
                  </a:lnTo>
                  <a:lnTo>
                    <a:pt x="15" y="48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5" y="62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4" y="66"/>
                  </a:lnTo>
                  <a:lnTo>
                    <a:pt x="24" y="63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61"/>
                  </a:lnTo>
                  <a:lnTo>
                    <a:pt x="27" y="65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1" y="79"/>
                  </a:lnTo>
                  <a:lnTo>
                    <a:pt x="30" y="82"/>
                  </a:lnTo>
                  <a:lnTo>
                    <a:pt x="29" y="85"/>
                  </a:lnTo>
                  <a:lnTo>
                    <a:pt x="28" y="92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100"/>
                  </a:lnTo>
                  <a:lnTo>
                    <a:pt x="25" y="101"/>
                  </a:lnTo>
                  <a:lnTo>
                    <a:pt x="27" y="102"/>
                  </a:lnTo>
                  <a:lnTo>
                    <a:pt x="27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3" y="109"/>
                  </a:lnTo>
                  <a:lnTo>
                    <a:pt x="23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30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1" y="107"/>
                  </a:lnTo>
                  <a:lnTo>
                    <a:pt x="33" y="106"/>
                  </a:lnTo>
                  <a:lnTo>
                    <a:pt x="33" y="102"/>
                  </a:lnTo>
                  <a:lnTo>
                    <a:pt x="33" y="99"/>
                  </a:lnTo>
                  <a:lnTo>
                    <a:pt x="33" y="96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7" y="96"/>
                  </a:lnTo>
                  <a:lnTo>
                    <a:pt x="35" y="92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6"/>
                  </a:lnTo>
                  <a:lnTo>
                    <a:pt x="37" y="76"/>
                  </a:lnTo>
                  <a:lnTo>
                    <a:pt x="37" y="75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2" y="79"/>
                  </a:lnTo>
                  <a:lnTo>
                    <a:pt x="44" y="80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6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9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1" y="73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5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4" y="48"/>
                  </a:lnTo>
                  <a:lnTo>
                    <a:pt x="43" y="47"/>
                  </a:lnTo>
                  <a:lnTo>
                    <a:pt x="38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39"/>
                  </a:lnTo>
                  <a:lnTo>
                    <a:pt x="41" y="3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428">
              <a:extLst>
                <a:ext uri="{FF2B5EF4-FFF2-40B4-BE49-F238E27FC236}">
                  <a16:creationId xmlns:a16="http://schemas.microsoft.com/office/drawing/2014/main" id="{555876A1-DB03-EEB1-DC34-45C3F7CE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351" y="688975"/>
              <a:ext cx="79375" cy="60325"/>
            </a:xfrm>
            <a:custGeom>
              <a:avLst/>
              <a:gdLst>
                <a:gd name="T0" fmla="*/ 42 w 50"/>
                <a:gd name="T1" fmla="*/ 36 h 38"/>
                <a:gd name="T2" fmla="*/ 45 w 50"/>
                <a:gd name="T3" fmla="*/ 34 h 38"/>
                <a:gd name="T4" fmla="*/ 50 w 50"/>
                <a:gd name="T5" fmla="*/ 32 h 38"/>
                <a:gd name="T6" fmla="*/ 50 w 50"/>
                <a:gd name="T7" fmla="*/ 29 h 38"/>
                <a:gd name="T8" fmla="*/ 50 w 50"/>
                <a:gd name="T9" fmla="*/ 26 h 38"/>
                <a:gd name="T10" fmla="*/ 48 w 50"/>
                <a:gd name="T11" fmla="*/ 26 h 38"/>
                <a:gd name="T12" fmla="*/ 43 w 50"/>
                <a:gd name="T13" fmla="*/ 27 h 38"/>
                <a:gd name="T14" fmla="*/ 45 w 50"/>
                <a:gd name="T15" fmla="*/ 32 h 38"/>
                <a:gd name="T16" fmla="*/ 42 w 50"/>
                <a:gd name="T17" fmla="*/ 32 h 38"/>
                <a:gd name="T18" fmla="*/ 39 w 50"/>
                <a:gd name="T19" fmla="*/ 28 h 38"/>
                <a:gd name="T20" fmla="*/ 44 w 50"/>
                <a:gd name="T21" fmla="*/ 25 h 38"/>
                <a:gd name="T22" fmla="*/ 44 w 50"/>
                <a:gd name="T23" fmla="*/ 22 h 38"/>
                <a:gd name="T24" fmla="*/ 40 w 50"/>
                <a:gd name="T25" fmla="*/ 22 h 38"/>
                <a:gd name="T26" fmla="*/ 38 w 50"/>
                <a:gd name="T27" fmla="*/ 25 h 38"/>
                <a:gd name="T28" fmla="*/ 36 w 50"/>
                <a:gd name="T29" fmla="*/ 23 h 38"/>
                <a:gd name="T30" fmla="*/ 37 w 50"/>
                <a:gd name="T31" fmla="*/ 21 h 38"/>
                <a:gd name="T32" fmla="*/ 35 w 50"/>
                <a:gd name="T33" fmla="*/ 21 h 38"/>
                <a:gd name="T34" fmla="*/ 32 w 50"/>
                <a:gd name="T35" fmla="*/ 19 h 38"/>
                <a:gd name="T36" fmla="*/ 30 w 50"/>
                <a:gd name="T37" fmla="*/ 21 h 38"/>
                <a:gd name="T38" fmla="*/ 26 w 50"/>
                <a:gd name="T39" fmla="*/ 19 h 38"/>
                <a:gd name="T40" fmla="*/ 24 w 50"/>
                <a:gd name="T41" fmla="*/ 21 h 38"/>
                <a:gd name="T42" fmla="*/ 20 w 50"/>
                <a:gd name="T43" fmla="*/ 22 h 38"/>
                <a:gd name="T44" fmla="*/ 18 w 50"/>
                <a:gd name="T45" fmla="*/ 20 h 38"/>
                <a:gd name="T46" fmla="*/ 22 w 50"/>
                <a:gd name="T47" fmla="*/ 17 h 38"/>
                <a:gd name="T48" fmla="*/ 23 w 50"/>
                <a:gd name="T49" fmla="*/ 13 h 38"/>
                <a:gd name="T50" fmla="*/ 27 w 50"/>
                <a:gd name="T51" fmla="*/ 12 h 38"/>
                <a:gd name="T52" fmla="*/ 27 w 50"/>
                <a:gd name="T53" fmla="*/ 10 h 38"/>
                <a:gd name="T54" fmla="*/ 23 w 50"/>
                <a:gd name="T55" fmla="*/ 7 h 38"/>
                <a:gd name="T56" fmla="*/ 23 w 50"/>
                <a:gd name="T57" fmla="*/ 7 h 38"/>
                <a:gd name="T58" fmla="*/ 23 w 50"/>
                <a:gd name="T59" fmla="*/ 6 h 38"/>
                <a:gd name="T60" fmla="*/ 22 w 50"/>
                <a:gd name="T61" fmla="*/ 2 h 38"/>
                <a:gd name="T62" fmla="*/ 20 w 50"/>
                <a:gd name="T63" fmla="*/ 3 h 38"/>
                <a:gd name="T64" fmla="*/ 17 w 50"/>
                <a:gd name="T65" fmla="*/ 1 h 38"/>
                <a:gd name="T66" fmla="*/ 11 w 50"/>
                <a:gd name="T67" fmla="*/ 0 h 38"/>
                <a:gd name="T68" fmla="*/ 4 w 50"/>
                <a:gd name="T69" fmla="*/ 3 h 38"/>
                <a:gd name="T70" fmla="*/ 1 w 50"/>
                <a:gd name="T71" fmla="*/ 13 h 38"/>
                <a:gd name="T72" fmla="*/ 0 w 50"/>
                <a:gd name="T73" fmla="*/ 19 h 38"/>
                <a:gd name="T74" fmla="*/ 4 w 50"/>
                <a:gd name="T75" fmla="*/ 27 h 38"/>
                <a:gd name="T76" fmla="*/ 6 w 50"/>
                <a:gd name="T77" fmla="*/ 27 h 38"/>
                <a:gd name="T78" fmla="*/ 9 w 50"/>
                <a:gd name="T79" fmla="*/ 25 h 38"/>
                <a:gd name="T80" fmla="*/ 7 w 50"/>
                <a:gd name="T81" fmla="*/ 22 h 38"/>
                <a:gd name="T82" fmla="*/ 7 w 50"/>
                <a:gd name="T83" fmla="*/ 20 h 38"/>
                <a:gd name="T84" fmla="*/ 9 w 50"/>
                <a:gd name="T85" fmla="*/ 19 h 38"/>
                <a:gd name="T86" fmla="*/ 10 w 50"/>
                <a:gd name="T87" fmla="*/ 17 h 38"/>
                <a:gd name="T88" fmla="*/ 10 w 50"/>
                <a:gd name="T89" fmla="*/ 15 h 38"/>
                <a:gd name="T90" fmla="*/ 11 w 50"/>
                <a:gd name="T91" fmla="*/ 16 h 38"/>
                <a:gd name="T92" fmla="*/ 12 w 50"/>
                <a:gd name="T93" fmla="*/ 19 h 38"/>
                <a:gd name="T94" fmla="*/ 11 w 50"/>
                <a:gd name="T95" fmla="*/ 22 h 38"/>
                <a:gd name="T96" fmla="*/ 10 w 50"/>
                <a:gd name="T97" fmla="*/ 28 h 38"/>
                <a:gd name="T98" fmla="*/ 12 w 50"/>
                <a:gd name="T99" fmla="*/ 34 h 38"/>
                <a:gd name="T100" fmla="*/ 19 w 50"/>
                <a:gd name="T101" fmla="*/ 34 h 38"/>
                <a:gd name="T102" fmla="*/ 20 w 50"/>
                <a:gd name="T103" fmla="*/ 32 h 38"/>
                <a:gd name="T104" fmla="*/ 22 w 50"/>
                <a:gd name="T105" fmla="*/ 29 h 38"/>
                <a:gd name="T106" fmla="*/ 23 w 50"/>
                <a:gd name="T107" fmla="*/ 30 h 38"/>
                <a:gd name="T108" fmla="*/ 25 w 50"/>
                <a:gd name="T109" fmla="*/ 29 h 38"/>
                <a:gd name="T110" fmla="*/ 27 w 50"/>
                <a:gd name="T111" fmla="*/ 27 h 38"/>
                <a:gd name="T112" fmla="*/ 30 w 50"/>
                <a:gd name="T113" fmla="*/ 28 h 38"/>
                <a:gd name="T114" fmla="*/ 33 w 50"/>
                <a:gd name="T115" fmla="*/ 35 h 38"/>
                <a:gd name="T116" fmla="*/ 39 w 50"/>
                <a:gd name="T1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38">
                  <a:moveTo>
                    <a:pt x="40" y="38"/>
                  </a:moveTo>
                  <a:lnTo>
                    <a:pt x="42" y="36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8" y="33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30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0" y="28"/>
                  </a:lnTo>
                  <a:lnTo>
                    <a:pt x="32" y="34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9" y="38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647">
              <a:extLst>
                <a:ext uri="{FF2B5EF4-FFF2-40B4-BE49-F238E27FC236}">
                  <a16:creationId xmlns:a16="http://schemas.microsoft.com/office/drawing/2014/main" id="{B5EB4C00-8CAE-9F38-CE53-D6901FA9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4381500"/>
              <a:ext cx="47625" cy="46038"/>
            </a:xfrm>
            <a:custGeom>
              <a:avLst/>
              <a:gdLst>
                <a:gd name="T0" fmla="*/ 0 w 30"/>
                <a:gd name="T1" fmla="*/ 22 h 29"/>
                <a:gd name="T2" fmla="*/ 0 w 30"/>
                <a:gd name="T3" fmla="*/ 23 h 29"/>
                <a:gd name="T4" fmla="*/ 1 w 30"/>
                <a:gd name="T5" fmla="*/ 24 h 29"/>
                <a:gd name="T6" fmla="*/ 3 w 30"/>
                <a:gd name="T7" fmla="*/ 26 h 29"/>
                <a:gd name="T8" fmla="*/ 3 w 30"/>
                <a:gd name="T9" fmla="*/ 24 h 29"/>
                <a:gd name="T10" fmla="*/ 4 w 30"/>
                <a:gd name="T11" fmla="*/ 24 h 29"/>
                <a:gd name="T12" fmla="*/ 7 w 30"/>
                <a:gd name="T13" fmla="*/ 24 h 29"/>
                <a:gd name="T14" fmla="*/ 7 w 30"/>
                <a:gd name="T15" fmla="*/ 26 h 29"/>
                <a:gd name="T16" fmla="*/ 8 w 30"/>
                <a:gd name="T17" fmla="*/ 25 h 29"/>
                <a:gd name="T18" fmla="*/ 8 w 30"/>
                <a:gd name="T19" fmla="*/ 26 h 29"/>
                <a:gd name="T20" fmla="*/ 9 w 30"/>
                <a:gd name="T21" fmla="*/ 25 h 29"/>
                <a:gd name="T22" fmla="*/ 12 w 30"/>
                <a:gd name="T23" fmla="*/ 26 h 29"/>
                <a:gd name="T24" fmla="*/ 12 w 30"/>
                <a:gd name="T25" fmla="*/ 29 h 29"/>
                <a:gd name="T26" fmla="*/ 14 w 30"/>
                <a:gd name="T27" fmla="*/ 29 h 29"/>
                <a:gd name="T28" fmla="*/ 14 w 30"/>
                <a:gd name="T29" fmla="*/ 26 h 29"/>
                <a:gd name="T30" fmla="*/ 15 w 30"/>
                <a:gd name="T31" fmla="*/ 23 h 29"/>
                <a:gd name="T32" fmla="*/ 16 w 30"/>
                <a:gd name="T33" fmla="*/ 22 h 29"/>
                <a:gd name="T34" fmla="*/ 17 w 30"/>
                <a:gd name="T35" fmla="*/ 20 h 29"/>
                <a:gd name="T36" fmla="*/ 19 w 30"/>
                <a:gd name="T37" fmla="*/ 22 h 29"/>
                <a:gd name="T38" fmla="*/ 19 w 30"/>
                <a:gd name="T39" fmla="*/ 20 h 29"/>
                <a:gd name="T40" fmla="*/ 20 w 30"/>
                <a:gd name="T41" fmla="*/ 19 h 29"/>
                <a:gd name="T42" fmla="*/ 21 w 30"/>
                <a:gd name="T43" fmla="*/ 18 h 29"/>
                <a:gd name="T44" fmla="*/ 23 w 30"/>
                <a:gd name="T45" fmla="*/ 14 h 29"/>
                <a:gd name="T46" fmla="*/ 27 w 30"/>
                <a:gd name="T47" fmla="*/ 14 h 29"/>
                <a:gd name="T48" fmla="*/ 27 w 30"/>
                <a:gd name="T49" fmla="*/ 13 h 29"/>
                <a:gd name="T50" fmla="*/ 27 w 30"/>
                <a:gd name="T51" fmla="*/ 12 h 29"/>
                <a:gd name="T52" fmla="*/ 28 w 30"/>
                <a:gd name="T53" fmla="*/ 11 h 29"/>
                <a:gd name="T54" fmla="*/ 29 w 30"/>
                <a:gd name="T55" fmla="*/ 10 h 29"/>
                <a:gd name="T56" fmla="*/ 30 w 30"/>
                <a:gd name="T57" fmla="*/ 10 h 29"/>
                <a:gd name="T58" fmla="*/ 29 w 30"/>
                <a:gd name="T59" fmla="*/ 6 h 29"/>
                <a:gd name="T60" fmla="*/ 28 w 30"/>
                <a:gd name="T61" fmla="*/ 5 h 29"/>
                <a:gd name="T62" fmla="*/ 29 w 30"/>
                <a:gd name="T63" fmla="*/ 4 h 29"/>
                <a:gd name="T64" fmla="*/ 28 w 30"/>
                <a:gd name="T65" fmla="*/ 3 h 29"/>
                <a:gd name="T66" fmla="*/ 27 w 30"/>
                <a:gd name="T67" fmla="*/ 3 h 29"/>
                <a:gd name="T68" fmla="*/ 26 w 30"/>
                <a:gd name="T69" fmla="*/ 3 h 29"/>
                <a:gd name="T70" fmla="*/ 25 w 30"/>
                <a:gd name="T71" fmla="*/ 1 h 29"/>
                <a:gd name="T72" fmla="*/ 23 w 30"/>
                <a:gd name="T73" fmla="*/ 1 h 29"/>
                <a:gd name="T74" fmla="*/ 22 w 30"/>
                <a:gd name="T75" fmla="*/ 0 h 29"/>
                <a:gd name="T76" fmla="*/ 21 w 30"/>
                <a:gd name="T77" fmla="*/ 1 h 29"/>
                <a:gd name="T78" fmla="*/ 21 w 30"/>
                <a:gd name="T79" fmla="*/ 3 h 29"/>
                <a:gd name="T80" fmla="*/ 19 w 30"/>
                <a:gd name="T81" fmla="*/ 1 h 29"/>
                <a:gd name="T82" fmla="*/ 17 w 30"/>
                <a:gd name="T83" fmla="*/ 3 h 29"/>
                <a:gd name="T84" fmla="*/ 16 w 30"/>
                <a:gd name="T85" fmla="*/ 4 h 29"/>
                <a:gd name="T86" fmla="*/ 14 w 30"/>
                <a:gd name="T87" fmla="*/ 5 h 29"/>
                <a:gd name="T88" fmla="*/ 14 w 30"/>
                <a:gd name="T89" fmla="*/ 4 h 29"/>
                <a:gd name="T90" fmla="*/ 12 w 30"/>
                <a:gd name="T91" fmla="*/ 5 h 29"/>
                <a:gd name="T92" fmla="*/ 10 w 30"/>
                <a:gd name="T93" fmla="*/ 5 h 29"/>
                <a:gd name="T94" fmla="*/ 9 w 30"/>
                <a:gd name="T95" fmla="*/ 7 h 29"/>
                <a:gd name="T96" fmla="*/ 8 w 30"/>
                <a:gd name="T97" fmla="*/ 9 h 29"/>
                <a:gd name="T98" fmla="*/ 7 w 30"/>
                <a:gd name="T99" fmla="*/ 9 h 29"/>
                <a:gd name="T100" fmla="*/ 6 w 30"/>
                <a:gd name="T101" fmla="*/ 10 h 29"/>
                <a:gd name="T102" fmla="*/ 6 w 30"/>
                <a:gd name="T103" fmla="*/ 12 h 29"/>
                <a:gd name="T104" fmla="*/ 7 w 30"/>
                <a:gd name="T105" fmla="*/ 14 h 29"/>
                <a:gd name="T106" fmla="*/ 4 w 30"/>
                <a:gd name="T107" fmla="*/ 14 h 29"/>
                <a:gd name="T108" fmla="*/ 3 w 30"/>
                <a:gd name="T109" fmla="*/ 14 h 29"/>
                <a:gd name="T110" fmla="*/ 3 w 30"/>
                <a:gd name="T111" fmla="*/ 16 h 29"/>
                <a:gd name="T112" fmla="*/ 2 w 30"/>
                <a:gd name="T113" fmla="*/ 14 h 29"/>
                <a:gd name="T114" fmla="*/ 1 w 30"/>
                <a:gd name="T115" fmla="*/ 14 h 29"/>
                <a:gd name="T116" fmla="*/ 1 w 30"/>
                <a:gd name="T117" fmla="*/ 16 h 29"/>
                <a:gd name="T118" fmla="*/ 0 w 30"/>
                <a:gd name="T119" fmla="*/ 16 h 29"/>
                <a:gd name="T120" fmla="*/ 1 w 30"/>
                <a:gd name="T121" fmla="*/ 17 h 29"/>
                <a:gd name="T122" fmla="*/ 1 w 30"/>
                <a:gd name="T123" fmla="*/ 19 h 29"/>
                <a:gd name="T124" fmla="*/ 0 w 30"/>
                <a:gd name="T1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29">
                  <a:moveTo>
                    <a:pt x="0" y="22"/>
                  </a:moveTo>
                  <a:lnTo>
                    <a:pt x="0" y="23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7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651">
              <a:extLst>
                <a:ext uri="{FF2B5EF4-FFF2-40B4-BE49-F238E27FC236}">
                  <a16:creationId xmlns:a16="http://schemas.microsoft.com/office/drawing/2014/main" id="{D182B58A-EC58-7173-D14C-35C6AAFA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42370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645">
              <a:extLst>
                <a:ext uri="{FF2B5EF4-FFF2-40B4-BE49-F238E27FC236}">
                  <a16:creationId xmlns:a16="http://schemas.microsoft.com/office/drawing/2014/main" id="{D713BD28-0C20-0AEB-8DAF-A110FFE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6" y="4235450"/>
              <a:ext cx="63500" cy="39688"/>
            </a:xfrm>
            <a:custGeom>
              <a:avLst/>
              <a:gdLst>
                <a:gd name="T0" fmla="*/ 23 w 40"/>
                <a:gd name="T1" fmla="*/ 0 h 25"/>
                <a:gd name="T2" fmla="*/ 22 w 40"/>
                <a:gd name="T3" fmla="*/ 1 h 25"/>
                <a:gd name="T4" fmla="*/ 20 w 40"/>
                <a:gd name="T5" fmla="*/ 1 h 25"/>
                <a:gd name="T6" fmla="*/ 19 w 40"/>
                <a:gd name="T7" fmla="*/ 1 h 25"/>
                <a:gd name="T8" fmla="*/ 17 w 40"/>
                <a:gd name="T9" fmla="*/ 1 h 25"/>
                <a:gd name="T10" fmla="*/ 9 w 40"/>
                <a:gd name="T11" fmla="*/ 3 h 25"/>
                <a:gd name="T12" fmla="*/ 7 w 40"/>
                <a:gd name="T13" fmla="*/ 1 h 25"/>
                <a:gd name="T14" fmla="*/ 1 w 40"/>
                <a:gd name="T15" fmla="*/ 3 h 25"/>
                <a:gd name="T16" fmla="*/ 1 w 40"/>
                <a:gd name="T17" fmla="*/ 4 h 25"/>
                <a:gd name="T18" fmla="*/ 0 w 40"/>
                <a:gd name="T19" fmla="*/ 5 h 25"/>
                <a:gd name="T20" fmla="*/ 0 w 40"/>
                <a:gd name="T21" fmla="*/ 6 h 25"/>
                <a:gd name="T22" fmla="*/ 1 w 40"/>
                <a:gd name="T23" fmla="*/ 7 h 25"/>
                <a:gd name="T24" fmla="*/ 1 w 40"/>
                <a:gd name="T25" fmla="*/ 8 h 25"/>
                <a:gd name="T26" fmla="*/ 4 w 40"/>
                <a:gd name="T27" fmla="*/ 8 h 25"/>
                <a:gd name="T28" fmla="*/ 4 w 40"/>
                <a:gd name="T29" fmla="*/ 10 h 25"/>
                <a:gd name="T30" fmla="*/ 3 w 40"/>
                <a:gd name="T31" fmla="*/ 10 h 25"/>
                <a:gd name="T32" fmla="*/ 3 w 40"/>
                <a:gd name="T33" fmla="*/ 12 h 25"/>
                <a:gd name="T34" fmla="*/ 3 w 40"/>
                <a:gd name="T35" fmla="*/ 13 h 25"/>
                <a:gd name="T36" fmla="*/ 3 w 40"/>
                <a:gd name="T37" fmla="*/ 14 h 25"/>
                <a:gd name="T38" fmla="*/ 5 w 40"/>
                <a:gd name="T39" fmla="*/ 15 h 25"/>
                <a:gd name="T40" fmla="*/ 11 w 40"/>
                <a:gd name="T41" fmla="*/ 14 h 25"/>
                <a:gd name="T42" fmla="*/ 14 w 40"/>
                <a:gd name="T43" fmla="*/ 14 h 25"/>
                <a:gd name="T44" fmla="*/ 17 w 40"/>
                <a:gd name="T45" fmla="*/ 15 h 25"/>
                <a:gd name="T46" fmla="*/ 29 w 40"/>
                <a:gd name="T47" fmla="*/ 23 h 25"/>
                <a:gd name="T48" fmla="*/ 33 w 40"/>
                <a:gd name="T49" fmla="*/ 25 h 25"/>
                <a:gd name="T50" fmla="*/ 38 w 40"/>
                <a:gd name="T51" fmla="*/ 25 h 25"/>
                <a:gd name="T52" fmla="*/ 38 w 40"/>
                <a:gd name="T53" fmla="*/ 19 h 25"/>
                <a:gd name="T54" fmla="*/ 39 w 40"/>
                <a:gd name="T55" fmla="*/ 19 h 25"/>
                <a:gd name="T56" fmla="*/ 39 w 40"/>
                <a:gd name="T57" fmla="*/ 20 h 25"/>
                <a:gd name="T58" fmla="*/ 40 w 40"/>
                <a:gd name="T59" fmla="*/ 21 h 25"/>
                <a:gd name="T60" fmla="*/ 40 w 40"/>
                <a:gd name="T61" fmla="*/ 19 h 25"/>
                <a:gd name="T62" fmla="*/ 38 w 40"/>
                <a:gd name="T63" fmla="*/ 17 h 25"/>
                <a:gd name="T64" fmla="*/ 38 w 40"/>
                <a:gd name="T65" fmla="*/ 15 h 25"/>
                <a:gd name="T66" fmla="*/ 38 w 40"/>
                <a:gd name="T67" fmla="*/ 13 h 25"/>
                <a:gd name="T68" fmla="*/ 37 w 40"/>
                <a:gd name="T69" fmla="*/ 13 h 25"/>
                <a:gd name="T70" fmla="*/ 36 w 40"/>
                <a:gd name="T71" fmla="*/ 13 h 25"/>
                <a:gd name="T72" fmla="*/ 35 w 40"/>
                <a:gd name="T73" fmla="*/ 13 h 25"/>
                <a:gd name="T74" fmla="*/ 36 w 40"/>
                <a:gd name="T75" fmla="*/ 12 h 25"/>
                <a:gd name="T76" fmla="*/ 36 w 40"/>
                <a:gd name="T77" fmla="*/ 11 h 25"/>
                <a:gd name="T78" fmla="*/ 35 w 40"/>
                <a:gd name="T79" fmla="*/ 10 h 25"/>
                <a:gd name="T80" fmla="*/ 35 w 40"/>
                <a:gd name="T81" fmla="*/ 8 h 25"/>
                <a:gd name="T82" fmla="*/ 33 w 40"/>
                <a:gd name="T83" fmla="*/ 7 h 25"/>
                <a:gd name="T84" fmla="*/ 32 w 40"/>
                <a:gd name="T85" fmla="*/ 7 h 25"/>
                <a:gd name="T86" fmla="*/ 31 w 40"/>
                <a:gd name="T87" fmla="*/ 6 h 25"/>
                <a:gd name="T88" fmla="*/ 31 w 40"/>
                <a:gd name="T89" fmla="*/ 5 h 25"/>
                <a:gd name="T90" fmla="*/ 29 w 40"/>
                <a:gd name="T91" fmla="*/ 4 h 25"/>
                <a:gd name="T92" fmla="*/ 27 w 40"/>
                <a:gd name="T93" fmla="*/ 3 h 25"/>
                <a:gd name="T94" fmla="*/ 26 w 40"/>
                <a:gd name="T95" fmla="*/ 4 h 25"/>
                <a:gd name="T96" fmla="*/ 26 w 40"/>
                <a:gd name="T97" fmla="*/ 5 h 25"/>
                <a:gd name="T98" fmla="*/ 25 w 40"/>
                <a:gd name="T99" fmla="*/ 5 h 25"/>
                <a:gd name="T100" fmla="*/ 25 w 40"/>
                <a:gd name="T101" fmla="*/ 4 h 25"/>
                <a:gd name="T102" fmla="*/ 25 w 40"/>
                <a:gd name="T103" fmla="*/ 3 h 25"/>
                <a:gd name="T104" fmla="*/ 25 w 40"/>
                <a:gd name="T105" fmla="*/ 1 h 25"/>
                <a:gd name="T106" fmla="*/ 24 w 40"/>
                <a:gd name="T107" fmla="*/ 1 h 25"/>
                <a:gd name="T108" fmla="*/ 24 w 40"/>
                <a:gd name="T109" fmla="*/ 0 h 25"/>
                <a:gd name="T110" fmla="*/ 23 w 40"/>
                <a:gd name="T1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25">
                  <a:moveTo>
                    <a:pt x="23" y="0"/>
                  </a:move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9" y="3"/>
                  </a:lnTo>
                  <a:lnTo>
                    <a:pt x="7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29" y="23"/>
                  </a:lnTo>
                  <a:lnTo>
                    <a:pt x="33" y="25"/>
                  </a:lnTo>
                  <a:lnTo>
                    <a:pt x="38" y="25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419">
              <a:extLst>
                <a:ext uri="{FF2B5EF4-FFF2-40B4-BE49-F238E27FC236}">
                  <a16:creationId xmlns:a16="http://schemas.microsoft.com/office/drawing/2014/main" id="{7CB79798-8E72-DED8-7831-2F2905D06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4" y="2422525"/>
              <a:ext cx="58738" cy="36513"/>
            </a:xfrm>
            <a:custGeom>
              <a:avLst/>
              <a:gdLst>
                <a:gd name="T0" fmla="*/ 11 w 37"/>
                <a:gd name="T1" fmla="*/ 5 h 23"/>
                <a:gd name="T2" fmla="*/ 11 w 37"/>
                <a:gd name="T3" fmla="*/ 4 h 23"/>
                <a:gd name="T4" fmla="*/ 4 w 37"/>
                <a:gd name="T5" fmla="*/ 8 h 23"/>
                <a:gd name="T6" fmla="*/ 0 w 37"/>
                <a:gd name="T7" fmla="*/ 10 h 23"/>
                <a:gd name="T8" fmla="*/ 0 w 37"/>
                <a:gd name="T9" fmla="*/ 14 h 23"/>
                <a:gd name="T10" fmla="*/ 0 w 37"/>
                <a:gd name="T11" fmla="*/ 13 h 23"/>
                <a:gd name="T12" fmla="*/ 1 w 37"/>
                <a:gd name="T13" fmla="*/ 13 h 23"/>
                <a:gd name="T14" fmla="*/ 5 w 37"/>
                <a:gd name="T15" fmla="*/ 13 h 23"/>
                <a:gd name="T16" fmla="*/ 8 w 37"/>
                <a:gd name="T17" fmla="*/ 15 h 23"/>
                <a:gd name="T18" fmla="*/ 19 w 37"/>
                <a:gd name="T19" fmla="*/ 22 h 23"/>
                <a:gd name="T20" fmla="*/ 21 w 37"/>
                <a:gd name="T21" fmla="*/ 23 h 23"/>
                <a:gd name="T22" fmla="*/ 28 w 37"/>
                <a:gd name="T23" fmla="*/ 21 h 23"/>
                <a:gd name="T24" fmla="*/ 28 w 37"/>
                <a:gd name="T25" fmla="*/ 20 h 23"/>
                <a:gd name="T26" fmla="*/ 29 w 37"/>
                <a:gd name="T27" fmla="*/ 18 h 23"/>
                <a:gd name="T28" fmla="*/ 28 w 37"/>
                <a:gd name="T29" fmla="*/ 16 h 23"/>
                <a:gd name="T30" fmla="*/ 29 w 37"/>
                <a:gd name="T31" fmla="*/ 15 h 23"/>
                <a:gd name="T32" fmla="*/ 32 w 37"/>
                <a:gd name="T33" fmla="*/ 13 h 23"/>
                <a:gd name="T34" fmla="*/ 33 w 37"/>
                <a:gd name="T35" fmla="*/ 13 h 23"/>
                <a:gd name="T36" fmla="*/ 35 w 37"/>
                <a:gd name="T37" fmla="*/ 11 h 23"/>
                <a:gd name="T38" fmla="*/ 37 w 37"/>
                <a:gd name="T39" fmla="*/ 11 h 23"/>
                <a:gd name="T40" fmla="*/ 37 w 37"/>
                <a:gd name="T41" fmla="*/ 10 h 23"/>
                <a:gd name="T42" fmla="*/ 35 w 37"/>
                <a:gd name="T43" fmla="*/ 7 h 23"/>
                <a:gd name="T44" fmla="*/ 34 w 37"/>
                <a:gd name="T45" fmla="*/ 8 h 23"/>
                <a:gd name="T46" fmla="*/ 34 w 37"/>
                <a:gd name="T47" fmla="*/ 7 h 23"/>
                <a:gd name="T48" fmla="*/ 34 w 37"/>
                <a:gd name="T49" fmla="*/ 5 h 23"/>
                <a:gd name="T50" fmla="*/ 33 w 37"/>
                <a:gd name="T51" fmla="*/ 4 h 23"/>
                <a:gd name="T52" fmla="*/ 32 w 37"/>
                <a:gd name="T53" fmla="*/ 4 h 23"/>
                <a:gd name="T54" fmla="*/ 31 w 37"/>
                <a:gd name="T55" fmla="*/ 4 h 23"/>
                <a:gd name="T56" fmla="*/ 20 w 37"/>
                <a:gd name="T57" fmla="*/ 0 h 23"/>
                <a:gd name="T58" fmla="*/ 18 w 37"/>
                <a:gd name="T59" fmla="*/ 0 h 23"/>
                <a:gd name="T60" fmla="*/ 16 w 37"/>
                <a:gd name="T61" fmla="*/ 2 h 23"/>
                <a:gd name="T62" fmla="*/ 13 w 37"/>
                <a:gd name="T63" fmla="*/ 4 h 23"/>
                <a:gd name="T64" fmla="*/ 12 w 37"/>
                <a:gd name="T65" fmla="*/ 7 h 23"/>
                <a:gd name="T66" fmla="*/ 9 w 37"/>
                <a:gd name="T67" fmla="*/ 7 h 23"/>
                <a:gd name="T68" fmla="*/ 9 w 37"/>
                <a:gd name="T69" fmla="*/ 5 h 23"/>
                <a:gd name="T70" fmla="*/ 11 w 37"/>
                <a:gd name="T7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23">
                  <a:moveTo>
                    <a:pt x="11" y="5"/>
                  </a:moveTo>
                  <a:lnTo>
                    <a:pt x="11" y="4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9" y="22"/>
                  </a:lnTo>
                  <a:lnTo>
                    <a:pt x="21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652">
              <a:extLst>
                <a:ext uri="{FF2B5EF4-FFF2-40B4-BE49-F238E27FC236}">
                  <a16:creationId xmlns:a16="http://schemas.microsoft.com/office/drawing/2014/main" id="{0F263580-D149-6A21-CD18-32F18EFA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829050"/>
              <a:ext cx="41275" cy="34925"/>
            </a:xfrm>
            <a:custGeom>
              <a:avLst/>
              <a:gdLst>
                <a:gd name="T0" fmla="*/ 0 w 26"/>
                <a:gd name="T1" fmla="*/ 8 h 22"/>
                <a:gd name="T2" fmla="*/ 1 w 26"/>
                <a:gd name="T3" fmla="*/ 9 h 22"/>
                <a:gd name="T4" fmla="*/ 0 w 26"/>
                <a:gd name="T5" fmla="*/ 12 h 22"/>
                <a:gd name="T6" fmla="*/ 0 w 26"/>
                <a:gd name="T7" fmla="*/ 13 h 22"/>
                <a:gd name="T8" fmla="*/ 1 w 26"/>
                <a:gd name="T9" fmla="*/ 13 h 22"/>
                <a:gd name="T10" fmla="*/ 2 w 26"/>
                <a:gd name="T11" fmla="*/ 14 h 22"/>
                <a:gd name="T12" fmla="*/ 2 w 26"/>
                <a:gd name="T13" fmla="*/ 15 h 22"/>
                <a:gd name="T14" fmla="*/ 1 w 26"/>
                <a:gd name="T15" fmla="*/ 16 h 22"/>
                <a:gd name="T16" fmla="*/ 0 w 26"/>
                <a:gd name="T17" fmla="*/ 17 h 22"/>
                <a:gd name="T18" fmla="*/ 1 w 26"/>
                <a:gd name="T19" fmla="*/ 21 h 22"/>
                <a:gd name="T20" fmla="*/ 1 w 26"/>
                <a:gd name="T21" fmla="*/ 21 h 22"/>
                <a:gd name="T22" fmla="*/ 2 w 26"/>
                <a:gd name="T23" fmla="*/ 21 h 22"/>
                <a:gd name="T24" fmla="*/ 6 w 26"/>
                <a:gd name="T25" fmla="*/ 22 h 22"/>
                <a:gd name="T26" fmla="*/ 7 w 26"/>
                <a:gd name="T27" fmla="*/ 22 h 22"/>
                <a:gd name="T28" fmla="*/ 8 w 26"/>
                <a:gd name="T29" fmla="*/ 22 h 22"/>
                <a:gd name="T30" fmla="*/ 8 w 26"/>
                <a:gd name="T31" fmla="*/ 21 h 22"/>
                <a:gd name="T32" fmla="*/ 10 w 26"/>
                <a:gd name="T33" fmla="*/ 21 h 22"/>
                <a:gd name="T34" fmla="*/ 14 w 26"/>
                <a:gd name="T35" fmla="*/ 21 h 22"/>
                <a:gd name="T36" fmla="*/ 17 w 26"/>
                <a:gd name="T37" fmla="*/ 20 h 22"/>
                <a:gd name="T38" fmla="*/ 18 w 26"/>
                <a:gd name="T39" fmla="*/ 16 h 22"/>
                <a:gd name="T40" fmla="*/ 19 w 26"/>
                <a:gd name="T41" fmla="*/ 17 h 22"/>
                <a:gd name="T42" fmla="*/ 20 w 26"/>
                <a:gd name="T43" fmla="*/ 17 h 22"/>
                <a:gd name="T44" fmla="*/ 21 w 26"/>
                <a:gd name="T45" fmla="*/ 16 h 22"/>
                <a:gd name="T46" fmla="*/ 21 w 26"/>
                <a:gd name="T47" fmla="*/ 15 h 22"/>
                <a:gd name="T48" fmla="*/ 23 w 26"/>
                <a:gd name="T49" fmla="*/ 13 h 22"/>
                <a:gd name="T50" fmla="*/ 23 w 26"/>
                <a:gd name="T51" fmla="*/ 10 h 22"/>
                <a:gd name="T52" fmla="*/ 24 w 26"/>
                <a:gd name="T53" fmla="*/ 9 h 22"/>
                <a:gd name="T54" fmla="*/ 26 w 26"/>
                <a:gd name="T55" fmla="*/ 9 h 22"/>
                <a:gd name="T56" fmla="*/ 25 w 26"/>
                <a:gd name="T57" fmla="*/ 8 h 22"/>
                <a:gd name="T58" fmla="*/ 24 w 26"/>
                <a:gd name="T59" fmla="*/ 7 h 22"/>
                <a:gd name="T60" fmla="*/ 23 w 26"/>
                <a:gd name="T61" fmla="*/ 7 h 22"/>
                <a:gd name="T62" fmla="*/ 23 w 26"/>
                <a:gd name="T63" fmla="*/ 4 h 22"/>
                <a:gd name="T64" fmla="*/ 14 w 26"/>
                <a:gd name="T65" fmla="*/ 3 h 22"/>
                <a:gd name="T66" fmla="*/ 13 w 26"/>
                <a:gd name="T67" fmla="*/ 3 h 22"/>
                <a:gd name="T68" fmla="*/ 8 w 26"/>
                <a:gd name="T69" fmla="*/ 0 h 22"/>
                <a:gd name="T70" fmla="*/ 7 w 26"/>
                <a:gd name="T71" fmla="*/ 0 h 22"/>
                <a:gd name="T72" fmla="*/ 6 w 26"/>
                <a:gd name="T73" fmla="*/ 1 h 22"/>
                <a:gd name="T74" fmla="*/ 4 w 26"/>
                <a:gd name="T75" fmla="*/ 1 h 22"/>
                <a:gd name="T76" fmla="*/ 2 w 26"/>
                <a:gd name="T77" fmla="*/ 6 h 22"/>
                <a:gd name="T78" fmla="*/ 1 w 26"/>
                <a:gd name="T79" fmla="*/ 6 h 22"/>
                <a:gd name="T80" fmla="*/ 1 w 26"/>
                <a:gd name="T81" fmla="*/ 7 h 22"/>
                <a:gd name="T82" fmla="*/ 0 w 26"/>
                <a:gd name="T8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22">
                  <a:moveTo>
                    <a:pt x="0" y="8"/>
                  </a:move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196">
              <a:extLst>
                <a:ext uri="{FF2B5EF4-FFF2-40B4-BE49-F238E27FC236}">
                  <a16:creationId xmlns:a16="http://schemas.microsoft.com/office/drawing/2014/main" id="{119A5EA0-AD0E-5DA4-2536-52F27AF3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9" y="1579563"/>
              <a:ext cx="44450" cy="68263"/>
            </a:xfrm>
            <a:custGeom>
              <a:avLst/>
              <a:gdLst>
                <a:gd name="T0" fmla="*/ 8 w 28"/>
                <a:gd name="T1" fmla="*/ 21 h 43"/>
                <a:gd name="T2" fmla="*/ 4 w 28"/>
                <a:gd name="T3" fmla="*/ 19 h 43"/>
                <a:gd name="T4" fmla="*/ 5 w 28"/>
                <a:gd name="T5" fmla="*/ 15 h 43"/>
                <a:gd name="T6" fmla="*/ 4 w 28"/>
                <a:gd name="T7" fmla="*/ 13 h 43"/>
                <a:gd name="T8" fmla="*/ 5 w 28"/>
                <a:gd name="T9" fmla="*/ 11 h 43"/>
                <a:gd name="T10" fmla="*/ 7 w 28"/>
                <a:gd name="T11" fmla="*/ 8 h 43"/>
                <a:gd name="T12" fmla="*/ 10 w 28"/>
                <a:gd name="T13" fmla="*/ 6 h 43"/>
                <a:gd name="T14" fmla="*/ 10 w 28"/>
                <a:gd name="T15" fmla="*/ 5 h 43"/>
                <a:gd name="T16" fmla="*/ 10 w 28"/>
                <a:gd name="T17" fmla="*/ 2 h 43"/>
                <a:gd name="T18" fmla="*/ 8 w 28"/>
                <a:gd name="T19" fmla="*/ 2 h 43"/>
                <a:gd name="T20" fmla="*/ 13 w 28"/>
                <a:gd name="T21" fmla="*/ 1 h 43"/>
                <a:gd name="T22" fmla="*/ 9 w 28"/>
                <a:gd name="T23" fmla="*/ 0 h 43"/>
                <a:gd name="T24" fmla="*/ 7 w 28"/>
                <a:gd name="T25" fmla="*/ 4 h 43"/>
                <a:gd name="T26" fmla="*/ 1 w 28"/>
                <a:gd name="T27" fmla="*/ 19 h 43"/>
                <a:gd name="T28" fmla="*/ 1 w 28"/>
                <a:gd name="T29" fmla="*/ 22 h 43"/>
                <a:gd name="T30" fmla="*/ 0 w 28"/>
                <a:gd name="T31" fmla="*/ 37 h 43"/>
                <a:gd name="T32" fmla="*/ 0 w 28"/>
                <a:gd name="T33" fmla="*/ 40 h 43"/>
                <a:gd name="T34" fmla="*/ 1 w 28"/>
                <a:gd name="T35" fmla="*/ 43 h 43"/>
                <a:gd name="T36" fmla="*/ 1 w 28"/>
                <a:gd name="T37" fmla="*/ 41 h 43"/>
                <a:gd name="T38" fmla="*/ 1 w 28"/>
                <a:gd name="T39" fmla="*/ 40 h 43"/>
                <a:gd name="T40" fmla="*/ 1 w 28"/>
                <a:gd name="T41" fmla="*/ 38 h 43"/>
                <a:gd name="T42" fmla="*/ 1 w 28"/>
                <a:gd name="T43" fmla="*/ 31 h 43"/>
                <a:gd name="T44" fmla="*/ 1 w 28"/>
                <a:gd name="T45" fmla="*/ 30 h 43"/>
                <a:gd name="T46" fmla="*/ 1 w 28"/>
                <a:gd name="T47" fmla="*/ 27 h 43"/>
                <a:gd name="T48" fmla="*/ 1 w 28"/>
                <a:gd name="T49" fmla="*/ 26 h 43"/>
                <a:gd name="T50" fmla="*/ 3 w 28"/>
                <a:gd name="T51" fmla="*/ 24 h 43"/>
                <a:gd name="T52" fmla="*/ 4 w 28"/>
                <a:gd name="T53" fmla="*/ 24 h 43"/>
                <a:gd name="T54" fmla="*/ 5 w 28"/>
                <a:gd name="T55" fmla="*/ 24 h 43"/>
                <a:gd name="T56" fmla="*/ 5 w 28"/>
                <a:gd name="T57" fmla="*/ 25 h 43"/>
                <a:gd name="T58" fmla="*/ 7 w 28"/>
                <a:gd name="T59" fmla="*/ 26 h 43"/>
                <a:gd name="T60" fmla="*/ 11 w 28"/>
                <a:gd name="T61" fmla="*/ 26 h 43"/>
                <a:gd name="T62" fmla="*/ 13 w 28"/>
                <a:gd name="T63" fmla="*/ 25 h 43"/>
                <a:gd name="T64" fmla="*/ 15 w 28"/>
                <a:gd name="T65" fmla="*/ 24 h 43"/>
                <a:gd name="T66" fmla="*/ 16 w 28"/>
                <a:gd name="T67" fmla="*/ 22 h 43"/>
                <a:gd name="T68" fmla="*/ 26 w 28"/>
                <a:gd name="T69" fmla="*/ 24 h 43"/>
                <a:gd name="T70" fmla="*/ 28 w 28"/>
                <a:gd name="T71" fmla="*/ 21 h 43"/>
                <a:gd name="T72" fmla="*/ 11 w 28"/>
                <a:gd name="T73" fmla="*/ 22 h 43"/>
                <a:gd name="T74" fmla="*/ 8 w 28"/>
                <a:gd name="T7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3">
                  <a:moveTo>
                    <a:pt x="8" y="21"/>
                  </a:moveTo>
                  <a:lnTo>
                    <a:pt x="4" y="19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4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11" y="22"/>
                  </a:lnTo>
                  <a:lnTo>
                    <a:pt x="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67">
              <a:extLst>
                <a:ext uri="{FF2B5EF4-FFF2-40B4-BE49-F238E27FC236}">
                  <a16:creationId xmlns:a16="http://schemas.microsoft.com/office/drawing/2014/main" id="{838A67D7-9CC8-F69C-84AB-968733B7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6" y="1550988"/>
              <a:ext cx="22225" cy="28575"/>
            </a:xfrm>
            <a:custGeom>
              <a:avLst/>
              <a:gdLst>
                <a:gd name="T0" fmla="*/ 8 w 14"/>
                <a:gd name="T1" fmla="*/ 6 h 18"/>
                <a:gd name="T2" fmla="*/ 7 w 14"/>
                <a:gd name="T3" fmla="*/ 5 h 18"/>
                <a:gd name="T4" fmla="*/ 8 w 14"/>
                <a:gd name="T5" fmla="*/ 4 h 18"/>
                <a:gd name="T6" fmla="*/ 9 w 14"/>
                <a:gd name="T7" fmla="*/ 4 h 18"/>
                <a:gd name="T8" fmla="*/ 10 w 14"/>
                <a:gd name="T9" fmla="*/ 3 h 18"/>
                <a:gd name="T10" fmla="*/ 9 w 14"/>
                <a:gd name="T11" fmla="*/ 1 h 18"/>
                <a:gd name="T12" fmla="*/ 5 w 14"/>
                <a:gd name="T13" fmla="*/ 0 h 18"/>
                <a:gd name="T14" fmla="*/ 2 w 14"/>
                <a:gd name="T15" fmla="*/ 1 h 18"/>
                <a:gd name="T16" fmla="*/ 1 w 14"/>
                <a:gd name="T17" fmla="*/ 4 h 18"/>
                <a:gd name="T18" fmla="*/ 1 w 14"/>
                <a:gd name="T19" fmla="*/ 6 h 18"/>
                <a:gd name="T20" fmla="*/ 0 w 14"/>
                <a:gd name="T21" fmla="*/ 10 h 18"/>
                <a:gd name="T22" fmla="*/ 0 w 14"/>
                <a:gd name="T23" fmla="*/ 12 h 18"/>
                <a:gd name="T24" fmla="*/ 1 w 14"/>
                <a:gd name="T25" fmla="*/ 16 h 18"/>
                <a:gd name="T26" fmla="*/ 2 w 14"/>
                <a:gd name="T27" fmla="*/ 17 h 18"/>
                <a:gd name="T28" fmla="*/ 3 w 14"/>
                <a:gd name="T29" fmla="*/ 18 h 18"/>
                <a:gd name="T30" fmla="*/ 4 w 14"/>
                <a:gd name="T31" fmla="*/ 17 h 18"/>
                <a:gd name="T32" fmla="*/ 5 w 14"/>
                <a:gd name="T33" fmla="*/ 16 h 18"/>
                <a:gd name="T34" fmla="*/ 7 w 14"/>
                <a:gd name="T35" fmla="*/ 14 h 18"/>
                <a:gd name="T36" fmla="*/ 8 w 14"/>
                <a:gd name="T37" fmla="*/ 13 h 18"/>
                <a:gd name="T38" fmla="*/ 8 w 14"/>
                <a:gd name="T39" fmla="*/ 9 h 18"/>
                <a:gd name="T40" fmla="*/ 8 w 14"/>
                <a:gd name="T41" fmla="*/ 7 h 18"/>
                <a:gd name="T42" fmla="*/ 9 w 14"/>
                <a:gd name="T43" fmla="*/ 7 h 18"/>
                <a:gd name="T44" fmla="*/ 14 w 14"/>
                <a:gd name="T45" fmla="*/ 9 h 18"/>
                <a:gd name="T46" fmla="*/ 11 w 14"/>
                <a:gd name="T47" fmla="*/ 7 h 18"/>
                <a:gd name="T48" fmla="*/ 8 w 14"/>
                <a:gd name="T4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8">
                  <a:moveTo>
                    <a:pt x="8" y="6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583">
              <a:extLst>
                <a:ext uri="{FF2B5EF4-FFF2-40B4-BE49-F238E27FC236}">
                  <a16:creationId xmlns:a16="http://schemas.microsoft.com/office/drawing/2014/main" id="{4AECDB0C-40FA-D2E2-9E20-88051CE5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1933575"/>
              <a:ext cx="25400" cy="20638"/>
            </a:xfrm>
            <a:custGeom>
              <a:avLst/>
              <a:gdLst>
                <a:gd name="T0" fmla="*/ 3 w 16"/>
                <a:gd name="T1" fmla="*/ 11 h 13"/>
                <a:gd name="T2" fmla="*/ 4 w 16"/>
                <a:gd name="T3" fmla="*/ 9 h 13"/>
                <a:gd name="T4" fmla="*/ 10 w 16"/>
                <a:gd name="T5" fmla="*/ 3 h 13"/>
                <a:gd name="T6" fmla="*/ 13 w 16"/>
                <a:gd name="T7" fmla="*/ 1 h 13"/>
                <a:gd name="T8" fmla="*/ 14 w 16"/>
                <a:gd name="T9" fmla="*/ 1 h 13"/>
                <a:gd name="T10" fmla="*/ 16 w 16"/>
                <a:gd name="T11" fmla="*/ 1 h 13"/>
                <a:gd name="T12" fmla="*/ 16 w 16"/>
                <a:gd name="T13" fmla="*/ 0 h 13"/>
                <a:gd name="T14" fmla="*/ 12 w 16"/>
                <a:gd name="T15" fmla="*/ 0 h 13"/>
                <a:gd name="T16" fmla="*/ 7 w 16"/>
                <a:gd name="T17" fmla="*/ 3 h 13"/>
                <a:gd name="T18" fmla="*/ 2 w 16"/>
                <a:gd name="T19" fmla="*/ 7 h 13"/>
                <a:gd name="T20" fmla="*/ 0 w 16"/>
                <a:gd name="T21" fmla="*/ 12 h 13"/>
                <a:gd name="T22" fmla="*/ 1 w 16"/>
                <a:gd name="T23" fmla="*/ 13 h 13"/>
                <a:gd name="T24" fmla="*/ 3 w 16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3">
                  <a:moveTo>
                    <a:pt x="3" y="11"/>
                  </a:moveTo>
                  <a:lnTo>
                    <a:pt x="4" y="9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585">
              <a:extLst>
                <a:ext uri="{FF2B5EF4-FFF2-40B4-BE49-F238E27FC236}">
                  <a16:creationId xmlns:a16="http://schemas.microsoft.com/office/drawing/2014/main" id="{FF3DF222-1484-87F9-3CF7-0F129DB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1901825"/>
              <a:ext cx="38100" cy="9525"/>
            </a:xfrm>
            <a:custGeom>
              <a:avLst/>
              <a:gdLst>
                <a:gd name="T0" fmla="*/ 2 w 24"/>
                <a:gd name="T1" fmla="*/ 1 h 6"/>
                <a:gd name="T2" fmla="*/ 0 w 24"/>
                <a:gd name="T3" fmla="*/ 0 h 6"/>
                <a:gd name="T4" fmla="*/ 0 w 24"/>
                <a:gd name="T5" fmla="*/ 1 h 6"/>
                <a:gd name="T6" fmla="*/ 0 w 24"/>
                <a:gd name="T7" fmla="*/ 4 h 6"/>
                <a:gd name="T8" fmla="*/ 0 w 24"/>
                <a:gd name="T9" fmla="*/ 5 h 6"/>
                <a:gd name="T10" fmla="*/ 2 w 24"/>
                <a:gd name="T11" fmla="*/ 6 h 6"/>
                <a:gd name="T12" fmla="*/ 6 w 24"/>
                <a:gd name="T13" fmla="*/ 4 h 6"/>
                <a:gd name="T14" fmla="*/ 8 w 24"/>
                <a:gd name="T15" fmla="*/ 4 h 6"/>
                <a:gd name="T16" fmla="*/ 16 w 24"/>
                <a:gd name="T17" fmla="*/ 4 h 6"/>
                <a:gd name="T18" fmla="*/ 24 w 24"/>
                <a:gd name="T19" fmla="*/ 1 h 6"/>
                <a:gd name="T20" fmla="*/ 21 w 24"/>
                <a:gd name="T21" fmla="*/ 0 h 6"/>
                <a:gd name="T22" fmla="*/ 2 w 24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588">
              <a:extLst>
                <a:ext uri="{FF2B5EF4-FFF2-40B4-BE49-F238E27FC236}">
                  <a16:creationId xmlns:a16="http://schemas.microsoft.com/office/drawing/2014/main" id="{3C8185A5-65AF-6F90-144F-DCEE6D079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4" y="1958975"/>
              <a:ext cx="22225" cy="38100"/>
            </a:xfrm>
            <a:custGeom>
              <a:avLst/>
              <a:gdLst>
                <a:gd name="T0" fmla="*/ 14 w 14"/>
                <a:gd name="T1" fmla="*/ 8 h 24"/>
                <a:gd name="T2" fmla="*/ 14 w 14"/>
                <a:gd name="T3" fmla="*/ 6 h 24"/>
                <a:gd name="T4" fmla="*/ 13 w 14"/>
                <a:gd name="T5" fmla="*/ 3 h 24"/>
                <a:gd name="T6" fmla="*/ 13 w 14"/>
                <a:gd name="T7" fmla="*/ 3 h 24"/>
                <a:gd name="T8" fmla="*/ 13 w 14"/>
                <a:gd name="T9" fmla="*/ 2 h 24"/>
                <a:gd name="T10" fmla="*/ 13 w 14"/>
                <a:gd name="T11" fmla="*/ 1 h 24"/>
                <a:gd name="T12" fmla="*/ 13 w 14"/>
                <a:gd name="T13" fmla="*/ 1 h 24"/>
                <a:gd name="T14" fmla="*/ 10 w 14"/>
                <a:gd name="T15" fmla="*/ 0 h 24"/>
                <a:gd name="T16" fmla="*/ 9 w 14"/>
                <a:gd name="T17" fmla="*/ 3 h 24"/>
                <a:gd name="T18" fmla="*/ 7 w 14"/>
                <a:gd name="T19" fmla="*/ 6 h 24"/>
                <a:gd name="T20" fmla="*/ 3 w 14"/>
                <a:gd name="T21" fmla="*/ 9 h 24"/>
                <a:gd name="T22" fmla="*/ 1 w 14"/>
                <a:gd name="T23" fmla="*/ 13 h 24"/>
                <a:gd name="T24" fmla="*/ 0 w 14"/>
                <a:gd name="T25" fmla="*/ 16 h 24"/>
                <a:gd name="T26" fmla="*/ 0 w 14"/>
                <a:gd name="T27" fmla="*/ 20 h 24"/>
                <a:gd name="T28" fmla="*/ 1 w 14"/>
                <a:gd name="T29" fmla="*/ 23 h 24"/>
                <a:gd name="T30" fmla="*/ 3 w 14"/>
                <a:gd name="T31" fmla="*/ 24 h 24"/>
                <a:gd name="T32" fmla="*/ 6 w 14"/>
                <a:gd name="T33" fmla="*/ 23 h 24"/>
                <a:gd name="T34" fmla="*/ 8 w 14"/>
                <a:gd name="T35" fmla="*/ 20 h 24"/>
                <a:gd name="T36" fmla="*/ 12 w 14"/>
                <a:gd name="T37" fmla="*/ 17 h 24"/>
                <a:gd name="T38" fmla="*/ 13 w 14"/>
                <a:gd name="T39" fmla="*/ 14 h 24"/>
                <a:gd name="T40" fmla="*/ 14 w 14"/>
                <a:gd name="T41" fmla="*/ 11 h 24"/>
                <a:gd name="T42" fmla="*/ 14 w 14"/>
                <a:gd name="T43" fmla="*/ 10 h 24"/>
                <a:gd name="T44" fmla="*/ 13 w 14"/>
                <a:gd name="T45" fmla="*/ 10 h 24"/>
                <a:gd name="T46" fmla="*/ 13 w 14"/>
                <a:gd name="T47" fmla="*/ 9 h 24"/>
                <a:gd name="T48" fmla="*/ 14 w 14"/>
                <a:gd name="T4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4" y="8"/>
                  </a:moveTo>
                  <a:lnTo>
                    <a:pt x="14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6" y="23"/>
                  </a:lnTo>
                  <a:lnTo>
                    <a:pt x="8" y="20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589">
              <a:extLst>
                <a:ext uri="{FF2B5EF4-FFF2-40B4-BE49-F238E27FC236}">
                  <a16:creationId xmlns:a16="http://schemas.microsoft.com/office/drawing/2014/main" id="{66F3BF7A-B1D5-D5A3-9DE0-0F2766EF6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1" y="1892300"/>
              <a:ext cx="25400" cy="14288"/>
            </a:xfrm>
            <a:custGeom>
              <a:avLst/>
              <a:gdLst>
                <a:gd name="T0" fmla="*/ 5 w 16"/>
                <a:gd name="T1" fmla="*/ 3 h 9"/>
                <a:gd name="T2" fmla="*/ 1 w 16"/>
                <a:gd name="T3" fmla="*/ 4 h 9"/>
                <a:gd name="T4" fmla="*/ 0 w 16"/>
                <a:gd name="T5" fmla="*/ 5 h 9"/>
                <a:gd name="T6" fmla="*/ 0 w 16"/>
                <a:gd name="T7" fmla="*/ 7 h 9"/>
                <a:gd name="T8" fmla="*/ 0 w 16"/>
                <a:gd name="T9" fmla="*/ 9 h 9"/>
                <a:gd name="T10" fmla="*/ 2 w 16"/>
                <a:gd name="T11" fmla="*/ 7 h 9"/>
                <a:gd name="T12" fmla="*/ 15 w 16"/>
                <a:gd name="T13" fmla="*/ 3 h 9"/>
                <a:gd name="T14" fmla="*/ 16 w 16"/>
                <a:gd name="T15" fmla="*/ 3 h 9"/>
                <a:gd name="T16" fmla="*/ 16 w 16"/>
                <a:gd name="T17" fmla="*/ 2 h 9"/>
                <a:gd name="T18" fmla="*/ 14 w 16"/>
                <a:gd name="T19" fmla="*/ 0 h 9"/>
                <a:gd name="T20" fmla="*/ 6 w 16"/>
                <a:gd name="T21" fmla="*/ 2 h 9"/>
                <a:gd name="T22" fmla="*/ 5 w 16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9">
                  <a:moveTo>
                    <a:pt x="5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591">
              <a:extLst>
                <a:ext uri="{FF2B5EF4-FFF2-40B4-BE49-F238E27FC236}">
                  <a16:creationId xmlns:a16="http://schemas.microsoft.com/office/drawing/2014/main" id="{DAB94B59-8336-643A-0C19-3A62643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1906588"/>
              <a:ext cx="49213" cy="17463"/>
            </a:xfrm>
            <a:custGeom>
              <a:avLst/>
              <a:gdLst>
                <a:gd name="T0" fmla="*/ 2 w 31"/>
                <a:gd name="T1" fmla="*/ 11 h 11"/>
                <a:gd name="T2" fmla="*/ 13 w 31"/>
                <a:gd name="T3" fmla="*/ 8 h 11"/>
                <a:gd name="T4" fmla="*/ 15 w 31"/>
                <a:gd name="T5" fmla="*/ 8 h 11"/>
                <a:gd name="T6" fmla="*/ 19 w 31"/>
                <a:gd name="T7" fmla="*/ 5 h 11"/>
                <a:gd name="T8" fmla="*/ 22 w 31"/>
                <a:gd name="T9" fmla="*/ 5 h 11"/>
                <a:gd name="T10" fmla="*/ 22 w 31"/>
                <a:gd name="T11" fmla="*/ 4 h 11"/>
                <a:gd name="T12" fmla="*/ 22 w 31"/>
                <a:gd name="T13" fmla="*/ 3 h 11"/>
                <a:gd name="T14" fmla="*/ 27 w 31"/>
                <a:gd name="T15" fmla="*/ 3 h 11"/>
                <a:gd name="T16" fmla="*/ 30 w 31"/>
                <a:gd name="T17" fmla="*/ 2 h 11"/>
                <a:gd name="T18" fmla="*/ 31 w 31"/>
                <a:gd name="T19" fmla="*/ 0 h 11"/>
                <a:gd name="T20" fmla="*/ 20 w 31"/>
                <a:gd name="T21" fmla="*/ 2 h 11"/>
                <a:gd name="T22" fmla="*/ 19 w 31"/>
                <a:gd name="T23" fmla="*/ 3 h 11"/>
                <a:gd name="T24" fmla="*/ 18 w 31"/>
                <a:gd name="T25" fmla="*/ 4 h 11"/>
                <a:gd name="T26" fmla="*/ 7 w 31"/>
                <a:gd name="T27" fmla="*/ 5 h 11"/>
                <a:gd name="T28" fmla="*/ 6 w 31"/>
                <a:gd name="T29" fmla="*/ 5 h 11"/>
                <a:gd name="T30" fmla="*/ 5 w 31"/>
                <a:gd name="T31" fmla="*/ 7 h 11"/>
                <a:gd name="T32" fmla="*/ 1 w 31"/>
                <a:gd name="T33" fmla="*/ 8 h 11"/>
                <a:gd name="T34" fmla="*/ 0 w 31"/>
                <a:gd name="T35" fmla="*/ 10 h 11"/>
                <a:gd name="T36" fmla="*/ 1 w 31"/>
                <a:gd name="T37" fmla="*/ 11 h 11"/>
                <a:gd name="T38" fmla="*/ 2 w 31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">
                  <a:moveTo>
                    <a:pt x="2" y="11"/>
                  </a:moveTo>
                  <a:lnTo>
                    <a:pt x="13" y="8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7" y="3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195">
              <a:extLst>
                <a:ext uri="{FF2B5EF4-FFF2-40B4-BE49-F238E27FC236}">
                  <a16:creationId xmlns:a16="http://schemas.microsoft.com/office/drawing/2014/main" id="{ECCAB225-9741-CDAB-3042-D9A79173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9" y="1643063"/>
              <a:ext cx="23813" cy="12700"/>
            </a:xfrm>
            <a:custGeom>
              <a:avLst/>
              <a:gdLst>
                <a:gd name="T0" fmla="*/ 12 w 15"/>
                <a:gd name="T1" fmla="*/ 0 h 8"/>
                <a:gd name="T2" fmla="*/ 8 w 15"/>
                <a:gd name="T3" fmla="*/ 0 h 8"/>
                <a:gd name="T4" fmla="*/ 6 w 15"/>
                <a:gd name="T5" fmla="*/ 0 h 8"/>
                <a:gd name="T6" fmla="*/ 3 w 15"/>
                <a:gd name="T7" fmla="*/ 1 h 8"/>
                <a:gd name="T8" fmla="*/ 1 w 15"/>
                <a:gd name="T9" fmla="*/ 3 h 8"/>
                <a:gd name="T10" fmla="*/ 0 w 15"/>
                <a:gd name="T11" fmla="*/ 5 h 8"/>
                <a:gd name="T12" fmla="*/ 5 w 15"/>
                <a:gd name="T13" fmla="*/ 7 h 8"/>
                <a:gd name="T14" fmla="*/ 7 w 15"/>
                <a:gd name="T15" fmla="*/ 8 h 8"/>
                <a:gd name="T16" fmla="*/ 9 w 15"/>
                <a:gd name="T17" fmla="*/ 7 h 8"/>
                <a:gd name="T18" fmla="*/ 9 w 15"/>
                <a:gd name="T19" fmla="*/ 8 h 8"/>
                <a:gd name="T20" fmla="*/ 10 w 15"/>
                <a:gd name="T21" fmla="*/ 8 h 8"/>
                <a:gd name="T22" fmla="*/ 12 w 15"/>
                <a:gd name="T23" fmla="*/ 8 h 8"/>
                <a:gd name="T24" fmla="*/ 13 w 15"/>
                <a:gd name="T25" fmla="*/ 8 h 8"/>
                <a:gd name="T26" fmla="*/ 14 w 15"/>
                <a:gd name="T27" fmla="*/ 7 h 8"/>
                <a:gd name="T28" fmla="*/ 15 w 15"/>
                <a:gd name="T29" fmla="*/ 5 h 8"/>
                <a:gd name="T30" fmla="*/ 15 w 15"/>
                <a:gd name="T31" fmla="*/ 4 h 8"/>
                <a:gd name="T32" fmla="*/ 15 w 15"/>
                <a:gd name="T33" fmla="*/ 4 h 8"/>
                <a:gd name="T34" fmla="*/ 14 w 15"/>
                <a:gd name="T35" fmla="*/ 1 h 8"/>
                <a:gd name="T36" fmla="*/ 12 w 1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77">
              <a:extLst>
                <a:ext uri="{FF2B5EF4-FFF2-40B4-BE49-F238E27FC236}">
                  <a16:creationId xmlns:a16="http://schemas.microsoft.com/office/drawing/2014/main" id="{1BD91A67-104E-3ECD-E54C-E65BE401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1" y="1598613"/>
              <a:ext cx="38100" cy="30163"/>
            </a:xfrm>
            <a:custGeom>
              <a:avLst/>
              <a:gdLst>
                <a:gd name="T0" fmla="*/ 8 w 24"/>
                <a:gd name="T1" fmla="*/ 6 h 19"/>
                <a:gd name="T2" fmla="*/ 5 w 24"/>
                <a:gd name="T3" fmla="*/ 3 h 19"/>
                <a:gd name="T4" fmla="*/ 0 w 24"/>
                <a:gd name="T5" fmla="*/ 1 h 19"/>
                <a:gd name="T6" fmla="*/ 0 w 24"/>
                <a:gd name="T7" fmla="*/ 0 h 19"/>
                <a:gd name="T8" fmla="*/ 0 w 24"/>
                <a:gd name="T9" fmla="*/ 2 h 19"/>
                <a:gd name="T10" fmla="*/ 0 w 24"/>
                <a:gd name="T11" fmla="*/ 3 h 19"/>
                <a:gd name="T12" fmla="*/ 14 w 24"/>
                <a:gd name="T13" fmla="*/ 19 h 19"/>
                <a:gd name="T14" fmla="*/ 15 w 24"/>
                <a:gd name="T15" fmla="*/ 19 h 19"/>
                <a:gd name="T16" fmla="*/ 16 w 24"/>
                <a:gd name="T17" fmla="*/ 19 h 19"/>
                <a:gd name="T18" fmla="*/ 17 w 24"/>
                <a:gd name="T19" fmla="*/ 16 h 19"/>
                <a:gd name="T20" fmla="*/ 24 w 24"/>
                <a:gd name="T21" fmla="*/ 15 h 19"/>
                <a:gd name="T22" fmla="*/ 23 w 24"/>
                <a:gd name="T23" fmla="*/ 15 h 19"/>
                <a:gd name="T24" fmla="*/ 22 w 24"/>
                <a:gd name="T25" fmla="*/ 14 h 19"/>
                <a:gd name="T26" fmla="*/ 22 w 24"/>
                <a:gd name="T27" fmla="*/ 13 h 19"/>
                <a:gd name="T28" fmla="*/ 21 w 24"/>
                <a:gd name="T29" fmla="*/ 12 h 19"/>
                <a:gd name="T30" fmla="*/ 20 w 24"/>
                <a:gd name="T31" fmla="*/ 10 h 19"/>
                <a:gd name="T32" fmla="*/ 18 w 24"/>
                <a:gd name="T33" fmla="*/ 9 h 19"/>
                <a:gd name="T34" fmla="*/ 20 w 24"/>
                <a:gd name="T35" fmla="*/ 12 h 19"/>
                <a:gd name="T36" fmla="*/ 20 w 24"/>
                <a:gd name="T37" fmla="*/ 13 h 19"/>
                <a:gd name="T38" fmla="*/ 18 w 24"/>
                <a:gd name="T39" fmla="*/ 13 h 19"/>
                <a:gd name="T40" fmla="*/ 17 w 24"/>
                <a:gd name="T41" fmla="*/ 13 h 19"/>
                <a:gd name="T42" fmla="*/ 16 w 24"/>
                <a:gd name="T43" fmla="*/ 12 h 19"/>
                <a:gd name="T44" fmla="*/ 15 w 24"/>
                <a:gd name="T45" fmla="*/ 8 h 19"/>
                <a:gd name="T46" fmla="*/ 14 w 24"/>
                <a:gd name="T47" fmla="*/ 9 h 19"/>
                <a:gd name="T48" fmla="*/ 13 w 24"/>
                <a:gd name="T49" fmla="*/ 9 h 19"/>
                <a:gd name="T50" fmla="*/ 11 w 24"/>
                <a:gd name="T51" fmla="*/ 9 h 19"/>
                <a:gd name="T52" fmla="*/ 10 w 24"/>
                <a:gd name="T53" fmla="*/ 9 h 19"/>
                <a:gd name="T54" fmla="*/ 10 w 24"/>
                <a:gd name="T55" fmla="*/ 8 h 19"/>
                <a:gd name="T56" fmla="*/ 8 w 24"/>
                <a:gd name="T5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9">
                  <a:moveTo>
                    <a:pt x="8" y="6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160">
              <a:extLst>
                <a:ext uri="{FF2B5EF4-FFF2-40B4-BE49-F238E27FC236}">
                  <a16:creationId xmlns:a16="http://schemas.microsoft.com/office/drawing/2014/main" id="{A633FF25-25E5-7FD6-7D8F-A03673C7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4" y="1443038"/>
              <a:ext cx="25400" cy="93663"/>
            </a:xfrm>
            <a:custGeom>
              <a:avLst/>
              <a:gdLst>
                <a:gd name="T0" fmla="*/ 5 w 16"/>
                <a:gd name="T1" fmla="*/ 56 h 59"/>
                <a:gd name="T2" fmla="*/ 9 w 16"/>
                <a:gd name="T3" fmla="*/ 51 h 59"/>
                <a:gd name="T4" fmla="*/ 10 w 16"/>
                <a:gd name="T5" fmla="*/ 48 h 59"/>
                <a:gd name="T6" fmla="*/ 10 w 16"/>
                <a:gd name="T7" fmla="*/ 46 h 59"/>
                <a:gd name="T8" fmla="*/ 12 w 16"/>
                <a:gd name="T9" fmla="*/ 43 h 59"/>
                <a:gd name="T10" fmla="*/ 13 w 16"/>
                <a:gd name="T11" fmla="*/ 41 h 59"/>
                <a:gd name="T12" fmla="*/ 14 w 16"/>
                <a:gd name="T13" fmla="*/ 40 h 59"/>
                <a:gd name="T14" fmla="*/ 14 w 16"/>
                <a:gd name="T15" fmla="*/ 39 h 59"/>
                <a:gd name="T16" fmla="*/ 12 w 16"/>
                <a:gd name="T17" fmla="*/ 36 h 59"/>
                <a:gd name="T18" fmla="*/ 13 w 16"/>
                <a:gd name="T19" fmla="*/ 35 h 59"/>
                <a:gd name="T20" fmla="*/ 14 w 16"/>
                <a:gd name="T21" fmla="*/ 33 h 59"/>
                <a:gd name="T22" fmla="*/ 16 w 16"/>
                <a:gd name="T23" fmla="*/ 30 h 59"/>
                <a:gd name="T24" fmla="*/ 16 w 16"/>
                <a:gd name="T25" fmla="*/ 25 h 59"/>
                <a:gd name="T26" fmla="*/ 16 w 16"/>
                <a:gd name="T27" fmla="*/ 23 h 59"/>
                <a:gd name="T28" fmla="*/ 16 w 16"/>
                <a:gd name="T29" fmla="*/ 21 h 59"/>
                <a:gd name="T30" fmla="*/ 16 w 16"/>
                <a:gd name="T31" fmla="*/ 20 h 59"/>
                <a:gd name="T32" fmla="*/ 16 w 16"/>
                <a:gd name="T33" fmla="*/ 8 h 59"/>
                <a:gd name="T34" fmla="*/ 14 w 16"/>
                <a:gd name="T35" fmla="*/ 2 h 59"/>
                <a:gd name="T36" fmla="*/ 12 w 16"/>
                <a:gd name="T37" fmla="*/ 0 h 59"/>
                <a:gd name="T38" fmla="*/ 13 w 16"/>
                <a:gd name="T39" fmla="*/ 3 h 59"/>
                <a:gd name="T40" fmla="*/ 13 w 16"/>
                <a:gd name="T41" fmla="*/ 12 h 59"/>
                <a:gd name="T42" fmla="*/ 13 w 16"/>
                <a:gd name="T43" fmla="*/ 14 h 59"/>
                <a:gd name="T44" fmla="*/ 13 w 16"/>
                <a:gd name="T45" fmla="*/ 15 h 59"/>
                <a:gd name="T46" fmla="*/ 13 w 16"/>
                <a:gd name="T47" fmla="*/ 17 h 59"/>
                <a:gd name="T48" fmla="*/ 12 w 16"/>
                <a:gd name="T49" fmla="*/ 29 h 59"/>
                <a:gd name="T50" fmla="*/ 9 w 16"/>
                <a:gd name="T51" fmla="*/ 40 h 59"/>
                <a:gd name="T52" fmla="*/ 6 w 16"/>
                <a:gd name="T53" fmla="*/ 47 h 59"/>
                <a:gd name="T54" fmla="*/ 0 w 16"/>
                <a:gd name="T55" fmla="*/ 58 h 59"/>
                <a:gd name="T56" fmla="*/ 5 w 16"/>
                <a:gd name="T57" fmla="*/ 59 h 59"/>
                <a:gd name="T58" fmla="*/ 5 w 16"/>
                <a:gd name="T5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59">
                  <a:moveTo>
                    <a:pt x="5" y="56"/>
                  </a:moveTo>
                  <a:lnTo>
                    <a:pt x="9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4" y="33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0" y="58"/>
                  </a:lnTo>
                  <a:lnTo>
                    <a:pt x="5" y="59"/>
                  </a:lnTo>
                  <a:lnTo>
                    <a:pt x="5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600">
              <a:extLst>
                <a:ext uri="{FF2B5EF4-FFF2-40B4-BE49-F238E27FC236}">
                  <a16:creationId xmlns:a16="http://schemas.microsoft.com/office/drawing/2014/main" id="{E2D376B3-034F-F7BC-A597-9341A05D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3759200"/>
              <a:ext cx="26988" cy="12700"/>
            </a:xfrm>
            <a:custGeom>
              <a:avLst/>
              <a:gdLst>
                <a:gd name="T0" fmla="*/ 2 w 17"/>
                <a:gd name="T1" fmla="*/ 7 h 8"/>
                <a:gd name="T2" fmla="*/ 4 w 17"/>
                <a:gd name="T3" fmla="*/ 8 h 8"/>
                <a:gd name="T4" fmla="*/ 6 w 17"/>
                <a:gd name="T5" fmla="*/ 8 h 8"/>
                <a:gd name="T6" fmla="*/ 13 w 17"/>
                <a:gd name="T7" fmla="*/ 6 h 8"/>
                <a:gd name="T8" fmla="*/ 15 w 17"/>
                <a:gd name="T9" fmla="*/ 5 h 8"/>
                <a:gd name="T10" fmla="*/ 15 w 17"/>
                <a:gd name="T11" fmla="*/ 4 h 8"/>
                <a:gd name="T12" fmla="*/ 16 w 17"/>
                <a:gd name="T13" fmla="*/ 4 h 8"/>
                <a:gd name="T14" fmla="*/ 17 w 17"/>
                <a:gd name="T15" fmla="*/ 2 h 8"/>
                <a:gd name="T16" fmla="*/ 17 w 17"/>
                <a:gd name="T17" fmla="*/ 1 h 8"/>
                <a:gd name="T18" fmla="*/ 16 w 17"/>
                <a:gd name="T19" fmla="*/ 1 h 8"/>
                <a:gd name="T20" fmla="*/ 15 w 17"/>
                <a:gd name="T21" fmla="*/ 1 h 8"/>
                <a:gd name="T22" fmla="*/ 13 w 17"/>
                <a:gd name="T23" fmla="*/ 1 h 8"/>
                <a:gd name="T24" fmla="*/ 12 w 17"/>
                <a:gd name="T25" fmla="*/ 1 h 8"/>
                <a:gd name="T26" fmla="*/ 10 w 17"/>
                <a:gd name="T27" fmla="*/ 0 h 8"/>
                <a:gd name="T28" fmla="*/ 8 w 17"/>
                <a:gd name="T29" fmla="*/ 0 h 8"/>
                <a:gd name="T30" fmla="*/ 4 w 17"/>
                <a:gd name="T31" fmla="*/ 0 h 8"/>
                <a:gd name="T32" fmla="*/ 3 w 17"/>
                <a:gd name="T33" fmla="*/ 1 h 8"/>
                <a:gd name="T34" fmla="*/ 2 w 17"/>
                <a:gd name="T35" fmla="*/ 1 h 8"/>
                <a:gd name="T36" fmla="*/ 2 w 17"/>
                <a:gd name="T37" fmla="*/ 2 h 8"/>
                <a:gd name="T38" fmla="*/ 0 w 17"/>
                <a:gd name="T39" fmla="*/ 2 h 8"/>
                <a:gd name="T40" fmla="*/ 2 w 17"/>
                <a:gd name="T41" fmla="*/ 4 h 8"/>
                <a:gd name="T42" fmla="*/ 3 w 17"/>
                <a:gd name="T43" fmla="*/ 4 h 8"/>
                <a:gd name="T44" fmla="*/ 4 w 17"/>
                <a:gd name="T45" fmla="*/ 5 h 8"/>
                <a:gd name="T46" fmla="*/ 4 w 17"/>
                <a:gd name="T47" fmla="*/ 7 h 8"/>
                <a:gd name="T48" fmla="*/ 2 w 17"/>
                <a:gd name="T4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602">
              <a:extLst>
                <a:ext uri="{FF2B5EF4-FFF2-40B4-BE49-F238E27FC236}">
                  <a16:creationId xmlns:a16="http://schemas.microsoft.com/office/drawing/2014/main" id="{346795ED-9A73-0EB7-10D5-A08D12E0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3773488"/>
              <a:ext cx="66675" cy="15875"/>
            </a:xfrm>
            <a:custGeom>
              <a:avLst/>
              <a:gdLst>
                <a:gd name="T0" fmla="*/ 29 w 42"/>
                <a:gd name="T1" fmla="*/ 6 h 10"/>
                <a:gd name="T2" fmla="*/ 35 w 42"/>
                <a:gd name="T3" fmla="*/ 9 h 10"/>
                <a:gd name="T4" fmla="*/ 38 w 42"/>
                <a:gd name="T5" fmla="*/ 8 h 10"/>
                <a:gd name="T6" fmla="*/ 39 w 42"/>
                <a:gd name="T7" fmla="*/ 8 h 10"/>
                <a:gd name="T8" fmla="*/ 41 w 42"/>
                <a:gd name="T9" fmla="*/ 9 h 10"/>
                <a:gd name="T10" fmla="*/ 42 w 42"/>
                <a:gd name="T11" fmla="*/ 8 h 10"/>
                <a:gd name="T12" fmla="*/ 39 w 42"/>
                <a:gd name="T13" fmla="*/ 5 h 10"/>
                <a:gd name="T14" fmla="*/ 37 w 42"/>
                <a:gd name="T15" fmla="*/ 4 h 10"/>
                <a:gd name="T16" fmla="*/ 36 w 42"/>
                <a:gd name="T17" fmla="*/ 3 h 10"/>
                <a:gd name="T18" fmla="*/ 35 w 42"/>
                <a:gd name="T19" fmla="*/ 3 h 10"/>
                <a:gd name="T20" fmla="*/ 29 w 42"/>
                <a:gd name="T21" fmla="*/ 0 h 10"/>
                <a:gd name="T22" fmla="*/ 20 w 42"/>
                <a:gd name="T23" fmla="*/ 2 h 10"/>
                <a:gd name="T24" fmla="*/ 19 w 42"/>
                <a:gd name="T25" fmla="*/ 3 h 10"/>
                <a:gd name="T26" fmla="*/ 18 w 42"/>
                <a:gd name="T27" fmla="*/ 3 h 10"/>
                <a:gd name="T28" fmla="*/ 13 w 42"/>
                <a:gd name="T29" fmla="*/ 3 h 10"/>
                <a:gd name="T30" fmla="*/ 10 w 42"/>
                <a:gd name="T31" fmla="*/ 2 h 10"/>
                <a:gd name="T32" fmla="*/ 7 w 42"/>
                <a:gd name="T33" fmla="*/ 2 h 10"/>
                <a:gd name="T34" fmla="*/ 5 w 42"/>
                <a:gd name="T35" fmla="*/ 0 h 10"/>
                <a:gd name="T36" fmla="*/ 4 w 42"/>
                <a:gd name="T37" fmla="*/ 0 h 10"/>
                <a:gd name="T38" fmla="*/ 2 w 42"/>
                <a:gd name="T39" fmla="*/ 0 h 10"/>
                <a:gd name="T40" fmla="*/ 0 w 42"/>
                <a:gd name="T41" fmla="*/ 0 h 10"/>
                <a:gd name="T42" fmla="*/ 0 w 42"/>
                <a:gd name="T43" fmla="*/ 0 h 10"/>
                <a:gd name="T44" fmla="*/ 0 w 42"/>
                <a:gd name="T45" fmla="*/ 2 h 10"/>
                <a:gd name="T46" fmla="*/ 3 w 42"/>
                <a:gd name="T47" fmla="*/ 2 h 10"/>
                <a:gd name="T48" fmla="*/ 4 w 42"/>
                <a:gd name="T49" fmla="*/ 3 h 10"/>
                <a:gd name="T50" fmla="*/ 0 w 42"/>
                <a:gd name="T51" fmla="*/ 6 h 10"/>
                <a:gd name="T52" fmla="*/ 0 w 42"/>
                <a:gd name="T53" fmla="*/ 8 h 10"/>
                <a:gd name="T54" fmla="*/ 2 w 42"/>
                <a:gd name="T55" fmla="*/ 8 h 10"/>
                <a:gd name="T56" fmla="*/ 2 w 42"/>
                <a:gd name="T57" fmla="*/ 6 h 10"/>
                <a:gd name="T58" fmla="*/ 3 w 42"/>
                <a:gd name="T59" fmla="*/ 6 h 10"/>
                <a:gd name="T60" fmla="*/ 7 w 42"/>
                <a:gd name="T61" fmla="*/ 8 h 10"/>
                <a:gd name="T62" fmla="*/ 16 w 42"/>
                <a:gd name="T63" fmla="*/ 10 h 10"/>
                <a:gd name="T64" fmla="*/ 19 w 42"/>
                <a:gd name="T65" fmla="*/ 9 h 10"/>
                <a:gd name="T66" fmla="*/ 25 w 42"/>
                <a:gd name="T67" fmla="*/ 6 h 10"/>
                <a:gd name="T68" fmla="*/ 29 w 42"/>
                <a:gd name="T6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">
                  <a:moveTo>
                    <a:pt x="29" y="6"/>
                  </a:moveTo>
                  <a:lnTo>
                    <a:pt x="35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7" y="8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5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603">
              <a:extLst>
                <a:ext uri="{FF2B5EF4-FFF2-40B4-BE49-F238E27FC236}">
                  <a16:creationId xmlns:a16="http://schemas.microsoft.com/office/drawing/2014/main" id="{8DA911BB-63CF-FC66-C722-9A635783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3735388"/>
              <a:ext cx="98425" cy="17463"/>
            </a:xfrm>
            <a:custGeom>
              <a:avLst/>
              <a:gdLst>
                <a:gd name="T0" fmla="*/ 5 w 62"/>
                <a:gd name="T1" fmla="*/ 6 h 11"/>
                <a:gd name="T2" fmla="*/ 6 w 62"/>
                <a:gd name="T3" fmla="*/ 7 h 11"/>
                <a:gd name="T4" fmla="*/ 8 w 62"/>
                <a:gd name="T5" fmla="*/ 7 h 11"/>
                <a:gd name="T6" fmla="*/ 15 w 62"/>
                <a:gd name="T7" fmla="*/ 9 h 11"/>
                <a:gd name="T8" fmla="*/ 23 w 62"/>
                <a:gd name="T9" fmla="*/ 11 h 11"/>
                <a:gd name="T10" fmla="*/ 25 w 62"/>
                <a:gd name="T11" fmla="*/ 10 h 11"/>
                <a:gd name="T12" fmla="*/ 44 w 62"/>
                <a:gd name="T13" fmla="*/ 10 h 11"/>
                <a:gd name="T14" fmla="*/ 62 w 62"/>
                <a:gd name="T15" fmla="*/ 10 h 11"/>
                <a:gd name="T16" fmla="*/ 59 w 62"/>
                <a:gd name="T17" fmla="*/ 9 h 11"/>
                <a:gd name="T18" fmla="*/ 56 w 62"/>
                <a:gd name="T19" fmla="*/ 9 h 11"/>
                <a:gd name="T20" fmla="*/ 50 w 62"/>
                <a:gd name="T21" fmla="*/ 9 h 11"/>
                <a:gd name="T22" fmla="*/ 45 w 62"/>
                <a:gd name="T23" fmla="*/ 8 h 11"/>
                <a:gd name="T24" fmla="*/ 40 w 62"/>
                <a:gd name="T25" fmla="*/ 8 h 11"/>
                <a:gd name="T26" fmla="*/ 39 w 62"/>
                <a:gd name="T27" fmla="*/ 8 h 11"/>
                <a:gd name="T28" fmla="*/ 38 w 62"/>
                <a:gd name="T29" fmla="*/ 7 h 11"/>
                <a:gd name="T30" fmla="*/ 37 w 62"/>
                <a:gd name="T31" fmla="*/ 7 h 11"/>
                <a:gd name="T32" fmla="*/ 28 w 62"/>
                <a:gd name="T33" fmla="*/ 7 h 11"/>
                <a:gd name="T34" fmla="*/ 27 w 62"/>
                <a:gd name="T35" fmla="*/ 7 h 11"/>
                <a:gd name="T36" fmla="*/ 25 w 62"/>
                <a:gd name="T37" fmla="*/ 7 h 11"/>
                <a:gd name="T38" fmla="*/ 24 w 62"/>
                <a:gd name="T39" fmla="*/ 6 h 11"/>
                <a:gd name="T40" fmla="*/ 24 w 62"/>
                <a:gd name="T41" fmla="*/ 4 h 11"/>
                <a:gd name="T42" fmla="*/ 25 w 62"/>
                <a:gd name="T43" fmla="*/ 4 h 11"/>
                <a:gd name="T44" fmla="*/ 24 w 62"/>
                <a:gd name="T45" fmla="*/ 3 h 11"/>
                <a:gd name="T46" fmla="*/ 23 w 62"/>
                <a:gd name="T47" fmla="*/ 3 h 11"/>
                <a:gd name="T48" fmla="*/ 23 w 62"/>
                <a:gd name="T49" fmla="*/ 2 h 11"/>
                <a:gd name="T50" fmla="*/ 21 w 62"/>
                <a:gd name="T51" fmla="*/ 1 h 11"/>
                <a:gd name="T52" fmla="*/ 21 w 62"/>
                <a:gd name="T53" fmla="*/ 1 h 11"/>
                <a:gd name="T54" fmla="*/ 19 w 62"/>
                <a:gd name="T55" fmla="*/ 1 h 11"/>
                <a:gd name="T56" fmla="*/ 18 w 62"/>
                <a:gd name="T57" fmla="*/ 1 h 11"/>
                <a:gd name="T58" fmla="*/ 17 w 62"/>
                <a:gd name="T59" fmla="*/ 1 h 11"/>
                <a:gd name="T60" fmla="*/ 15 w 62"/>
                <a:gd name="T61" fmla="*/ 0 h 11"/>
                <a:gd name="T62" fmla="*/ 13 w 62"/>
                <a:gd name="T63" fmla="*/ 0 h 11"/>
                <a:gd name="T64" fmla="*/ 12 w 62"/>
                <a:gd name="T65" fmla="*/ 0 h 11"/>
                <a:gd name="T66" fmla="*/ 13 w 62"/>
                <a:gd name="T67" fmla="*/ 1 h 11"/>
                <a:gd name="T68" fmla="*/ 15 w 62"/>
                <a:gd name="T69" fmla="*/ 2 h 11"/>
                <a:gd name="T70" fmla="*/ 17 w 62"/>
                <a:gd name="T71" fmla="*/ 4 h 11"/>
                <a:gd name="T72" fmla="*/ 14 w 62"/>
                <a:gd name="T73" fmla="*/ 4 h 11"/>
                <a:gd name="T74" fmla="*/ 13 w 62"/>
                <a:gd name="T75" fmla="*/ 3 h 11"/>
                <a:gd name="T76" fmla="*/ 11 w 62"/>
                <a:gd name="T77" fmla="*/ 1 h 11"/>
                <a:gd name="T78" fmla="*/ 7 w 62"/>
                <a:gd name="T79" fmla="*/ 2 h 11"/>
                <a:gd name="T80" fmla="*/ 7 w 62"/>
                <a:gd name="T81" fmla="*/ 1 h 11"/>
                <a:gd name="T82" fmla="*/ 6 w 62"/>
                <a:gd name="T83" fmla="*/ 2 h 11"/>
                <a:gd name="T84" fmla="*/ 4 w 62"/>
                <a:gd name="T85" fmla="*/ 3 h 11"/>
                <a:gd name="T86" fmla="*/ 2 w 62"/>
                <a:gd name="T87" fmla="*/ 3 h 11"/>
                <a:gd name="T88" fmla="*/ 1 w 62"/>
                <a:gd name="T89" fmla="*/ 3 h 11"/>
                <a:gd name="T90" fmla="*/ 0 w 62"/>
                <a:gd name="T91" fmla="*/ 3 h 11"/>
                <a:gd name="T92" fmla="*/ 4 w 62"/>
                <a:gd name="T93" fmla="*/ 6 h 11"/>
                <a:gd name="T94" fmla="*/ 5 w 62"/>
                <a:gd name="T9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11">
                  <a:moveTo>
                    <a:pt x="5" y="6"/>
                  </a:moveTo>
                  <a:lnTo>
                    <a:pt x="6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44" y="10"/>
                  </a:lnTo>
                  <a:lnTo>
                    <a:pt x="62" y="10"/>
                  </a:lnTo>
                  <a:lnTo>
                    <a:pt x="59" y="9"/>
                  </a:lnTo>
                  <a:lnTo>
                    <a:pt x="56" y="9"/>
                  </a:lnTo>
                  <a:lnTo>
                    <a:pt x="50" y="9"/>
                  </a:lnTo>
                  <a:lnTo>
                    <a:pt x="45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599">
              <a:extLst>
                <a:ext uri="{FF2B5EF4-FFF2-40B4-BE49-F238E27FC236}">
                  <a16:creationId xmlns:a16="http://schemas.microsoft.com/office/drawing/2014/main" id="{AFA76B7A-DBCD-A4E3-1B96-09B3CF95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3705225"/>
              <a:ext cx="22225" cy="14288"/>
            </a:xfrm>
            <a:custGeom>
              <a:avLst/>
              <a:gdLst>
                <a:gd name="T0" fmla="*/ 11 w 14"/>
                <a:gd name="T1" fmla="*/ 8 h 9"/>
                <a:gd name="T2" fmla="*/ 13 w 14"/>
                <a:gd name="T3" fmla="*/ 9 h 9"/>
                <a:gd name="T4" fmla="*/ 14 w 14"/>
                <a:gd name="T5" fmla="*/ 8 h 9"/>
                <a:gd name="T6" fmla="*/ 12 w 14"/>
                <a:gd name="T7" fmla="*/ 6 h 9"/>
                <a:gd name="T8" fmla="*/ 11 w 14"/>
                <a:gd name="T9" fmla="*/ 4 h 9"/>
                <a:gd name="T10" fmla="*/ 10 w 14"/>
                <a:gd name="T11" fmla="*/ 3 h 9"/>
                <a:gd name="T12" fmla="*/ 7 w 14"/>
                <a:gd name="T13" fmla="*/ 3 h 9"/>
                <a:gd name="T14" fmla="*/ 7 w 14"/>
                <a:gd name="T15" fmla="*/ 2 h 9"/>
                <a:gd name="T16" fmla="*/ 5 w 14"/>
                <a:gd name="T17" fmla="*/ 1 h 9"/>
                <a:gd name="T18" fmla="*/ 1 w 14"/>
                <a:gd name="T19" fmla="*/ 0 h 9"/>
                <a:gd name="T20" fmla="*/ 0 w 14"/>
                <a:gd name="T21" fmla="*/ 1 h 9"/>
                <a:gd name="T22" fmla="*/ 0 w 14"/>
                <a:gd name="T23" fmla="*/ 2 h 9"/>
                <a:gd name="T24" fmla="*/ 1 w 14"/>
                <a:gd name="T25" fmla="*/ 2 h 9"/>
                <a:gd name="T26" fmla="*/ 1 w 14"/>
                <a:gd name="T27" fmla="*/ 3 h 9"/>
                <a:gd name="T28" fmla="*/ 3 w 14"/>
                <a:gd name="T29" fmla="*/ 3 h 9"/>
                <a:gd name="T30" fmla="*/ 5 w 14"/>
                <a:gd name="T31" fmla="*/ 6 h 9"/>
                <a:gd name="T32" fmla="*/ 11 w 14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1" y="8"/>
                  </a:moveTo>
                  <a:lnTo>
                    <a:pt x="13" y="9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6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626">
              <a:extLst>
                <a:ext uri="{FF2B5EF4-FFF2-40B4-BE49-F238E27FC236}">
                  <a16:creationId xmlns:a16="http://schemas.microsoft.com/office/drawing/2014/main" id="{AB4FD7BC-0608-54F4-70C7-0FD6B3FC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3494088"/>
              <a:ext cx="58738" cy="66675"/>
            </a:xfrm>
            <a:custGeom>
              <a:avLst/>
              <a:gdLst>
                <a:gd name="T0" fmla="*/ 0 w 37"/>
                <a:gd name="T1" fmla="*/ 0 h 42"/>
                <a:gd name="T2" fmla="*/ 1 w 37"/>
                <a:gd name="T3" fmla="*/ 4 h 42"/>
                <a:gd name="T4" fmla="*/ 9 w 37"/>
                <a:gd name="T5" fmla="*/ 15 h 42"/>
                <a:gd name="T6" fmla="*/ 11 w 37"/>
                <a:gd name="T7" fmla="*/ 18 h 42"/>
                <a:gd name="T8" fmla="*/ 11 w 37"/>
                <a:gd name="T9" fmla="*/ 20 h 42"/>
                <a:gd name="T10" fmla="*/ 10 w 37"/>
                <a:gd name="T11" fmla="*/ 22 h 42"/>
                <a:gd name="T12" fmla="*/ 16 w 37"/>
                <a:gd name="T13" fmla="*/ 24 h 42"/>
                <a:gd name="T14" fmla="*/ 22 w 37"/>
                <a:gd name="T15" fmla="*/ 31 h 42"/>
                <a:gd name="T16" fmla="*/ 23 w 37"/>
                <a:gd name="T17" fmla="*/ 32 h 42"/>
                <a:gd name="T18" fmla="*/ 26 w 37"/>
                <a:gd name="T19" fmla="*/ 31 h 42"/>
                <a:gd name="T20" fmla="*/ 28 w 37"/>
                <a:gd name="T21" fmla="*/ 32 h 42"/>
                <a:gd name="T22" fmla="*/ 26 w 37"/>
                <a:gd name="T23" fmla="*/ 33 h 42"/>
                <a:gd name="T24" fmla="*/ 27 w 37"/>
                <a:gd name="T25" fmla="*/ 36 h 42"/>
                <a:gd name="T26" fmla="*/ 28 w 37"/>
                <a:gd name="T27" fmla="*/ 39 h 42"/>
                <a:gd name="T28" fmla="*/ 29 w 37"/>
                <a:gd name="T29" fmla="*/ 41 h 42"/>
                <a:gd name="T30" fmla="*/ 31 w 37"/>
                <a:gd name="T31" fmla="*/ 41 h 42"/>
                <a:gd name="T32" fmla="*/ 29 w 37"/>
                <a:gd name="T33" fmla="*/ 38 h 42"/>
                <a:gd name="T34" fmla="*/ 35 w 37"/>
                <a:gd name="T35" fmla="*/ 41 h 42"/>
                <a:gd name="T36" fmla="*/ 34 w 37"/>
                <a:gd name="T37" fmla="*/ 38 h 42"/>
                <a:gd name="T38" fmla="*/ 34 w 37"/>
                <a:gd name="T39" fmla="*/ 37 h 42"/>
                <a:gd name="T40" fmla="*/ 31 w 37"/>
                <a:gd name="T41" fmla="*/ 35 h 42"/>
                <a:gd name="T42" fmla="*/ 34 w 37"/>
                <a:gd name="T43" fmla="*/ 37 h 42"/>
                <a:gd name="T44" fmla="*/ 37 w 37"/>
                <a:gd name="T45" fmla="*/ 37 h 42"/>
                <a:gd name="T46" fmla="*/ 34 w 37"/>
                <a:gd name="T47" fmla="*/ 33 h 42"/>
                <a:gd name="T48" fmla="*/ 31 w 37"/>
                <a:gd name="T49" fmla="*/ 32 h 42"/>
                <a:gd name="T50" fmla="*/ 22 w 37"/>
                <a:gd name="T51" fmla="*/ 24 h 42"/>
                <a:gd name="T52" fmla="*/ 23 w 37"/>
                <a:gd name="T53" fmla="*/ 28 h 42"/>
                <a:gd name="T54" fmla="*/ 27 w 37"/>
                <a:gd name="T55" fmla="*/ 30 h 42"/>
                <a:gd name="T56" fmla="*/ 16 w 37"/>
                <a:gd name="T57" fmla="*/ 18 h 42"/>
                <a:gd name="T58" fmla="*/ 14 w 37"/>
                <a:gd name="T59" fmla="*/ 16 h 42"/>
                <a:gd name="T60" fmla="*/ 16 w 37"/>
                <a:gd name="T61" fmla="*/ 17 h 42"/>
                <a:gd name="T62" fmla="*/ 20 w 37"/>
                <a:gd name="T63" fmla="*/ 20 h 42"/>
                <a:gd name="T64" fmla="*/ 23 w 37"/>
                <a:gd name="T65" fmla="*/ 23 h 42"/>
                <a:gd name="T66" fmla="*/ 23 w 37"/>
                <a:gd name="T67" fmla="*/ 20 h 42"/>
                <a:gd name="T68" fmla="*/ 22 w 37"/>
                <a:gd name="T69" fmla="*/ 18 h 42"/>
                <a:gd name="T70" fmla="*/ 18 w 37"/>
                <a:gd name="T71" fmla="*/ 16 h 42"/>
                <a:gd name="T72" fmla="*/ 14 w 37"/>
                <a:gd name="T73" fmla="*/ 11 h 42"/>
                <a:gd name="T74" fmla="*/ 9 w 37"/>
                <a:gd name="T75" fmla="*/ 9 h 42"/>
                <a:gd name="T76" fmla="*/ 7 w 37"/>
                <a:gd name="T7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2">
                  <a:moveTo>
                    <a:pt x="2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21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8" y="3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9"/>
                  </a:lnTo>
                  <a:lnTo>
                    <a:pt x="35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26" y="25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6" y="29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18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472">
              <a:extLst>
                <a:ext uri="{FF2B5EF4-FFF2-40B4-BE49-F238E27FC236}">
                  <a16:creationId xmlns:a16="http://schemas.microsoft.com/office/drawing/2014/main" id="{0BE116DE-2927-B88C-9910-FEE02024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4716463"/>
              <a:ext cx="52388" cy="33338"/>
            </a:xfrm>
            <a:custGeom>
              <a:avLst/>
              <a:gdLst>
                <a:gd name="T0" fmla="*/ 27 w 33"/>
                <a:gd name="T1" fmla="*/ 0 h 21"/>
                <a:gd name="T2" fmla="*/ 19 w 33"/>
                <a:gd name="T3" fmla="*/ 1 h 21"/>
                <a:gd name="T4" fmla="*/ 10 w 33"/>
                <a:gd name="T5" fmla="*/ 6 h 21"/>
                <a:gd name="T6" fmla="*/ 8 w 33"/>
                <a:gd name="T7" fmla="*/ 8 h 21"/>
                <a:gd name="T8" fmla="*/ 7 w 33"/>
                <a:gd name="T9" fmla="*/ 10 h 21"/>
                <a:gd name="T10" fmla="*/ 6 w 33"/>
                <a:gd name="T11" fmla="*/ 11 h 21"/>
                <a:gd name="T12" fmla="*/ 5 w 33"/>
                <a:gd name="T13" fmla="*/ 13 h 21"/>
                <a:gd name="T14" fmla="*/ 3 w 33"/>
                <a:gd name="T15" fmla="*/ 11 h 21"/>
                <a:gd name="T16" fmla="*/ 2 w 33"/>
                <a:gd name="T17" fmla="*/ 10 h 21"/>
                <a:gd name="T18" fmla="*/ 2 w 33"/>
                <a:gd name="T19" fmla="*/ 11 h 21"/>
                <a:gd name="T20" fmla="*/ 1 w 33"/>
                <a:gd name="T21" fmla="*/ 13 h 21"/>
                <a:gd name="T22" fmla="*/ 0 w 33"/>
                <a:gd name="T23" fmla="*/ 13 h 21"/>
                <a:gd name="T24" fmla="*/ 0 w 33"/>
                <a:gd name="T25" fmla="*/ 14 h 21"/>
                <a:gd name="T26" fmla="*/ 0 w 33"/>
                <a:gd name="T27" fmla="*/ 17 h 21"/>
                <a:gd name="T28" fmla="*/ 0 w 33"/>
                <a:gd name="T29" fmla="*/ 19 h 21"/>
                <a:gd name="T30" fmla="*/ 1 w 33"/>
                <a:gd name="T31" fmla="*/ 20 h 21"/>
                <a:gd name="T32" fmla="*/ 2 w 33"/>
                <a:gd name="T33" fmla="*/ 21 h 21"/>
                <a:gd name="T34" fmla="*/ 3 w 33"/>
                <a:gd name="T35" fmla="*/ 21 h 21"/>
                <a:gd name="T36" fmla="*/ 3 w 33"/>
                <a:gd name="T37" fmla="*/ 20 h 21"/>
                <a:gd name="T38" fmla="*/ 3 w 33"/>
                <a:gd name="T39" fmla="*/ 19 h 21"/>
                <a:gd name="T40" fmla="*/ 3 w 33"/>
                <a:gd name="T41" fmla="*/ 17 h 21"/>
                <a:gd name="T42" fmla="*/ 5 w 33"/>
                <a:gd name="T43" fmla="*/ 16 h 21"/>
                <a:gd name="T44" fmla="*/ 5 w 33"/>
                <a:gd name="T45" fmla="*/ 15 h 21"/>
                <a:gd name="T46" fmla="*/ 6 w 33"/>
                <a:gd name="T47" fmla="*/ 14 h 21"/>
                <a:gd name="T48" fmla="*/ 9 w 33"/>
                <a:gd name="T49" fmla="*/ 11 h 21"/>
                <a:gd name="T50" fmla="*/ 10 w 33"/>
                <a:gd name="T51" fmla="*/ 13 h 21"/>
                <a:gd name="T52" fmla="*/ 13 w 33"/>
                <a:gd name="T53" fmla="*/ 13 h 21"/>
                <a:gd name="T54" fmla="*/ 14 w 33"/>
                <a:gd name="T55" fmla="*/ 13 h 21"/>
                <a:gd name="T56" fmla="*/ 16 w 33"/>
                <a:gd name="T57" fmla="*/ 13 h 21"/>
                <a:gd name="T58" fmla="*/ 21 w 33"/>
                <a:gd name="T59" fmla="*/ 8 h 21"/>
                <a:gd name="T60" fmla="*/ 22 w 33"/>
                <a:gd name="T61" fmla="*/ 7 h 21"/>
                <a:gd name="T62" fmla="*/ 29 w 33"/>
                <a:gd name="T63" fmla="*/ 4 h 21"/>
                <a:gd name="T64" fmla="*/ 33 w 33"/>
                <a:gd name="T65" fmla="*/ 3 h 21"/>
                <a:gd name="T66" fmla="*/ 32 w 33"/>
                <a:gd name="T67" fmla="*/ 2 h 21"/>
                <a:gd name="T68" fmla="*/ 27 w 33"/>
                <a:gd name="T69" fmla="*/ 1 h 21"/>
                <a:gd name="T70" fmla="*/ 27 w 33"/>
                <a:gd name="T71" fmla="*/ 0 h 21"/>
                <a:gd name="T72" fmla="*/ 27 w 33"/>
                <a:gd name="T7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1">
                  <a:moveTo>
                    <a:pt x="27" y="0"/>
                  </a:moveTo>
                  <a:lnTo>
                    <a:pt x="19" y="1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531">
              <a:extLst>
                <a:ext uri="{FF2B5EF4-FFF2-40B4-BE49-F238E27FC236}">
                  <a16:creationId xmlns:a16="http://schemas.microsoft.com/office/drawing/2014/main" id="{17FF2CFF-9A6A-0C88-3D1D-E8E54323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4598988"/>
              <a:ext cx="33338" cy="23813"/>
            </a:xfrm>
            <a:custGeom>
              <a:avLst/>
              <a:gdLst>
                <a:gd name="T0" fmla="*/ 1 w 21"/>
                <a:gd name="T1" fmla="*/ 5 h 15"/>
                <a:gd name="T2" fmla="*/ 4 w 21"/>
                <a:gd name="T3" fmla="*/ 6 h 15"/>
                <a:gd name="T4" fmla="*/ 7 w 21"/>
                <a:gd name="T5" fmla="*/ 10 h 15"/>
                <a:gd name="T6" fmla="*/ 8 w 21"/>
                <a:gd name="T7" fmla="*/ 10 h 15"/>
                <a:gd name="T8" fmla="*/ 8 w 21"/>
                <a:gd name="T9" fmla="*/ 11 h 15"/>
                <a:gd name="T10" fmla="*/ 9 w 21"/>
                <a:gd name="T11" fmla="*/ 12 h 15"/>
                <a:gd name="T12" fmla="*/ 10 w 21"/>
                <a:gd name="T13" fmla="*/ 12 h 15"/>
                <a:gd name="T14" fmla="*/ 12 w 21"/>
                <a:gd name="T15" fmla="*/ 13 h 15"/>
                <a:gd name="T16" fmla="*/ 14 w 21"/>
                <a:gd name="T17" fmla="*/ 15 h 15"/>
                <a:gd name="T18" fmla="*/ 17 w 21"/>
                <a:gd name="T19" fmla="*/ 15 h 15"/>
                <a:gd name="T20" fmla="*/ 19 w 21"/>
                <a:gd name="T21" fmla="*/ 15 h 15"/>
                <a:gd name="T22" fmla="*/ 19 w 21"/>
                <a:gd name="T23" fmla="*/ 12 h 15"/>
                <a:gd name="T24" fmla="*/ 21 w 21"/>
                <a:gd name="T25" fmla="*/ 10 h 15"/>
                <a:gd name="T26" fmla="*/ 21 w 21"/>
                <a:gd name="T27" fmla="*/ 9 h 15"/>
                <a:gd name="T28" fmla="*/ 20 w 21"/>
                <a:gd name="T29" fmla="*/ 7 h 15"/>
                <a:gd name="T30" fmla="*/ 19 w 21"/>
                <a:gd name="T31" fmla="*/ 6 h 15"/>
                <a:gd name="T32" fmla="*/ 20 w 21"/>
                <a:gd name="T33" fmla="*/ 6 h 15"/>
                <a:gd name="T34" fmla="*/ 17 w 21"/>
                <a:gd name="T35" fmla="*/ 5 h 15"/>
                <a:gd name="T36" fmla="*/ 15 w 21"/>
                <a:gd name="T37" fmla="*/ 4 h 15"/>
                <a:gd name="T38" fmla="*/ 14 w 21"/>
                <a:gd name="T39" fmla="*/ 4 h 15"/>
                <a:gd name="T40" fmla="*/ 13 w 21"/>
                <a:gd name="T41" fmla="*/ 5 h 15"/>
                <a:gd name="T42" fmla="*/ 12 w 21"/>
                <a:gd name="T43" fmla="*/ 4 h 15"/>
                <a:gd name="T44" fmla="*/ 10 w 21"/>
                <a:gd name="T45" fmla="*/ 4 h 15"/>
                <a:gd name="T46" fmla="*/ 9 w 21"/>
                <a:gd name="T47" fmla="*/ 3 h 15"/>
                <a:gd name="T48" fmla="*/ 7 w 21"/>
                <a:gd name="T49" fmla="*/ 4 h 15"/>
                <a:gd name="T50" fmla="*/ 7 w 21"/>
                <a:gd name="T51" fmla="*/ 3 h 15"/>
                <a:gd name="T52" fmla="*/ 6 w 21"/>
                <a:gd name="T53" fmla="*/ 3 h 15"/>
                <a:gd name="T54" fmla="*/ 6 w 21"/>
                <a:gd name="T55" fmla="*/ 2 h 15"/>
                <a:gd name="T56" fmla="*/ 4 w 21"/>
                <a:gd name="T57" fmla="*/ 0 h 15"/>
                <a:gd name="T58" fmla="*/ 1 w 21"/>
                <a:gd name="T59" fmla="*/ 0 h 15"/>
                <a:gd name="T60" fmla="*/ 1 w 21"/>
                <a:gd name="T61" fmla="*/ 0 h 15"/>
                <a:gd name="T62" fmla="*/ 0 w 21"/>
                <a:gd name="T63" fmla="*/ 2 h 15"/>
                <a:gd name="T64" fmla="*/ 1 w 21"/>
                <a:gd name="T65" fmla="*/ 3 h 15"/>
                <a:gd name="T66" fmla="*/ 1 w 21"/>
                <a:gd name="T67" fmla="*/ 4 h 15"/>
                <a:gd name="T68" fmla="*/ 1 w 21"/>
                <a:gd name="T6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1" y="5"/>
                  </a:moveTo>
                  <a:lnTo>
                    <a:pt x="4" y="6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2">
              <a:extLst>
                <a:ext uri="{FF2B5EF4-FFF2-40B4-BE49-F238E27FC236}">
                  <a16:creationId xmlns:a16="http://schemas.microsoft.com/office/drawing/2014/main" id="{AC81099D-F806-1C8B-0C7C-C0FE1855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951" y="4143375"/>
              <a:ext cx="22225" cy="15875"/>
            </a:xfrm>
            <a:custGeom>
              <a:avLst/>
              <a:gdLst>
                <a:gd name="T0" fmla="*/ 1 w 14"/>
                <a:gd name="T1" fmla="*/ 7 h 10"/>
                <a:gd name="T2" fmla="*/ 3 w 14"/>
                <a:gd name="T3" fmla="*/ 9 h 10"/>
                <a:gd name="T4" fmla="*/ 6 w 14"/>
                <a:gd name="T5" fmla="*/ 10 h 10"/>
                <a:gd name="T6" fmla="*/ 7 w 14"/>
                <a:gd name="T7" fmla="*/ 9 h 10"/>
                <a:gd name="T8" fmla="*/ 9 w 14"/>
                <a:gd name="T9" fmla="*/ 6 h 10"/>
                <a:gd name="T10" fmla="*/ 11 w 14"/>
                <a:gd name="T11" fmla="*/ 6 h 10"/>
                <a:gd name="T12" fmla="*/ 13 w 14"/>
                <a:gd name="T13" fmla="*/ 5 h 10"/>
                <a:gd name="T14" fmla="*/ 14 w 14"/>
                <a:gd name="T15" fmla="*/ 4 h 10"/>
                <a:gd name="T16" fmla="*/ 14 w 14"/>
                <a:gd name="T17" fmla="*/ 3 h 10"/>
                <a:gd name="T18" fmla="*/ 12 w 14"/>
                <a:gd name="T19" fmla="*/ 1 h 10"/>
                <a:gd name="T20" fmla="*/ 9 w 14"/>
                <a:gd name="T21" fmla="*/ 1 h 10"/>
                <a:gd name="T22" fmla="*/ 9 w 14"/>
                <a:gd name="T23" fmla="*/ 1 h 10"/>
                <a:gd name="T24" fmla="*/ 8 w 14"/>
                <a:gd name="T25" fmla="*/ 0 h 10"/>
                <a:gd name="T26" fmla="*/ 6 w 14"/>
                <a:gd name="T27" fmla="*/ 0 h 10"/>
                <a:gd name="T28" fmla="*/ 3 w 14"/>
                <a:gd name="T29" fmla="*/ 1 h 10"/>
                <a:gd name="T30" fmla="*/ 2 w 14"/>
                <a:gd name="T31" fmla="*/ 3 h 10"/>
                <a:gd name="T32" fmla="*/ 1 w 14"/>
                <a:gd name="T33" fmla="*/ 1 h 10"/>
                <a:gd name="T34" fmla="*/ 0 w 14"/>
                <a:gd name="T35" fmla="*/ 1 h 10"/>
                <a:gd name="T36" fmla="*/ 0 w 14"/>
                <a:gd name="T37" fmla="*/ 3 h 10"/>
                <a:gd name="T38" fmla="*/ 0 w 14"/>
                <a:gd name="T39" fmla="*/ 4 h 10"/>
                <a:gd name="T40" fmla="*/ 1 w 14"/>
                <a:gd name="T41" fmla="*/ 5 h 10"/>
                <a:gd name="T42" fmla="*/ 0 w 14"/>
                <a:gd name="T43" fmla="*/ 6 h 10"/>
                <a:gd name="T44" fmla="*/ 1 w 14"/>
                <a:gd name="T4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0">
                  <a:moveTo>
                    <a:pt x="1" y="7"/>
                  </a:moveTo>
                  <a:lnTo>
                    <a:pt x="3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468">
              <a:extLst>
                <a:ext uri="{FF2B5EF4-FFF2-40B4-BE49-F238E27FC236}">
                  <a16:creationId xmlns:a16="http://schemas.microsoft.com/office/drawing/2014/main" id="{458FE933-0931-F8E1-196E-45AE7E9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9" y="4687888"/>
              <a:ext cx="15875" cy="25400"/>
            </a:xfrm>
            <a:custGeom>
              <a:avLst/>
              <a:gdLst>
                <a:gd name="T0" fmla="*/ 7 w 10"/>
                <a:gd name="T1" fmla="*/ 7 h 16"/>
                <a:gd name="T2" fmla="*/ 6 w 10"/>
                <a:gd name="T3" fmla="*/ 6 h 16"/>
                <a:gd name="T4" fmla="*/ 4 w 10"/>
                <a:gd name="T5" fmla="*/ 5 h 16"/>
                <a:gd name="T6" fmla="*/ 6 w 10"/>
                <a:gd name="T7" fmla="*/ 5 h 16"/>
                <a:gd name="T8" fmla="*/ 6 w 10"/>
                <a:gd name="T9" fmla="*/ 3 h 16"/>
                <a:gd name="T10" fmla="*/ 0 w 10"/>
                <a:gd name="T11" fmla="*/ 1 h 16"/>
                <a:gd name="T12" fmla="*/ 0 w 10"/>
                <a:gd name="T13" fmla="*/ 0 h 16"/>
                <a:gd name="T14" fmla="*/ 0 w 10"/>
                <a:gd name="T15" fmla="*/ 1 h 16"/>
                <a:gd name="T16" fmla="*/ 0 w 10"/>
                <a:gd name="T17" fmla="*/ 2 h 16"/>
                <a:gd name="T18" fmla="*/ 0 w 10"/>
                <a:gd name="T19" fmla="*/ 2 h 16"/>
                <a:gd name="T20" fmla="*/ 0 w 10"/>
                <a:gd name="T21" fmla="*/ 5 h 16"/>
                <a:gd name="T22" fmla="*/ 1 w 10"/>
                <a:gd name="T23" fmla="*/ 5 h 16"/>
                <a:gd name="T24" fmla="*/ 2 w 10"/>
                <a:gd name="T25" fmla="*/ 5 h 16"/>
                <a:gd name="T26" fmla="*/ 3 w 10"/>
                <a:gd name="T27" fmla="*/ 6 h 16"/>
                <a:gd name="T28" fmla="*/ 3 w 10"/>
                <a:gd name="T29" fmla="*/ 7 h 16"/>
                <a:gd name="T30" fmla="*/ 2 w 10"/>
                <a:gd name="T31" fmla="*/ 8 h 16"/>
                <a:gd name="T32" fmla="*/ 2 w 10"/>
                <a:gd name="T33" fmla="*/ 9 h 16"/>
                <a:gd name="T34" fmla="*/ 1 w 10"/>
                <a:gd name="T35" fmla="*/ 11 h 16"/>
                <a:gd name="T36" fmla="*/ 2 w 10"/>
                <a:gd name="T37" fmla="*/ 12 h 16"/>
                <a:gd name="T38" fmla="*/ 1 w 10"/>
                <a:gd name="T39" fmla="*/ 12 h 16"/>
                <a:gd name="T40" fmla="*/ 1 w 10"/>
                <a:gd name="T41" fmla="*/ 13 h 16"/>
                <a:gd name="T42" fmla="*/ 0 w 10"/>
                <a:gd name="T43" fmla="*/ 14 h 16"/>
                <a:gd name="T44" fmla="*/ 1 w 10"/>
                <a:gd name="T45" fmla="*/ 14 h 16"/>
                <a:gd name="T46" fmla="*/ 2 w 10"/>
                <a:gd name="T47" fmla="*/ 14 h 16"/>
                <a:gd name="T48" fmla="*/ 2 w 10"/>
                <a:gd name="T49" fmla="*/ 15 h 16"/>
                <a:gd name="T50" fmla="*/ 3 w 10"/>
                <a:gd name="T51" fmla="*/ 16 h 16"/>
                <a:gd name="T52" fmla="*/ 3 w 10"/>
                <a:gd name="T53" fmla="*/ 15 h 16"/>
                <a:gd name="T54" fmla="*/ 4 w 10"/>
                <a:gd name="T55" fmla="*/ 15 h 16"/>
                <a:gd name="T56" fmla="*/ 6 w 10"/>
                <a:gd name="T57" fmla="*/ 16 h 16"/>
                <a:gd name="T58" fmla="*/ 6 w 10"/>
                <a:gd name="T59" fmla="*/ 15 h 16"/>
                <a:gd name="T60" fmla="*/ 6 w 10"/>
                <a:gd name="T61" fmla="*/ 14 h 16"/>
                <a:gd name="T62" fmla="*/ 7 w 10"/>
                <a:gd name="T63" fmla="*/ 13 h 16"/>
                <a:gd name="T64" fmla="*/ 9 w 10"/>
                <a:gd name="T65" fmla="*/ 14 h 16"/>
                <a:gd name="T66" fmla="*/ 10 w 10"/>
                <a:gd name="T67" fmla="*/ 14 h 16"/>
                <a:gd name="T68" fmla="*/ 10 w 10"/>
                <a:gd name="T69" fmla="*/ 13 h 16"/>
                <a:gd name="T70" fmla="*/ 10 w 10"/>
                <a:gd name="T71" fmla="*/ 12 h 16"/>
                <a:gd name="T72" fmla="*/ 10 w 10"/>
                <a:gd name="T73" fmla="*/ 11 h 16"/>
                <a:gd name="T74" fmla="*/ 10 w 10"/>
                <a:gd name="T75" fmla="*/ 9 h 16"/>
                <a:gd name="T76" fmla="*/ 10 w 10"/>
                <a:gd name="T77" fmla="*/ 8 h 16"/>
                <a:gd name="T78" fmla="*/ 9 w 10"/>
                <a:gd name="T79" fmla="*/ 7 h 16"/>
                <a:gd name="T80" fmla="*/ 8 w 10"/>
                <a:gd name="T81" fmla="*/ 8 h 16"/>
                <a:gd name="T82" fmla="*/ 8 w 10"/>
                <a:gd name="T83" fmla="*/ 7 h 16"/>
                <a:gd name="T84" fmla="*/ 7 w 10"/>
                <a:gd name="T8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6">
                  <a:moveTo>
                    <a:pt x="7" y="7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492">
              <a:extLst>
                <a:ext uri="{FF2B5EF4-FFF2-40B4-BE49-F238E27FC236}">
                  <a16:creationId xmlns:a16="http://schemas.microsoft.com/office/drawing/2014/main" id="{E601D75B-175E-9B17-90C4-9684D414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226" y="4367213"/>
              <a:ext cx="23813" cy="22225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8 w 15"/>
                <a:gd name="T5" fmla="*/ 13 h 14"/>
                <a:gd name="T6" fmla="*/ 9 w 15"/>
                <a:gd name="T7" fmla="*/ 14 h 14"/>
                <a:gd name="T8" fmla="*/ 12 w 15"/>
                <a:gd name="T9" fmla="*/ 14 h 14"/>
                <a:gd name="T10" fmla="*/ 13 w 15"/>
                <a:gd name="T11" fmla="*/ 13 h 14"/>
                <a:gd name="T12" fmla="*/ 15 w 15"/>
                <a:gd name="T13" fmla="*/ 10 h 14"/>
                <a:gd name="T14" fmla="*/ 15 w 15"/>
                <a:gd name="T15" fmla="*/ 9 h 14"/>
                <a:gd name="T16" fmla="*/ 14 w 15"/>
                <a:gd name="T17" fmla="*/ 9 h 14"/>
                <a:gd name="T18" fmla="*/ 12 w 15"/>
                <a:gd name="T19" fmla="*/ 9 h 14"/>
                <a:gd name="T20" fmla="*/ 10 w 15"/>
                <a:gd name="T21" fmla="*/ 8 h 14"/>
                <a:gd name="T22" fmla="*/ 10 w 15"/>
                <a:gd name="T23" fmla="*/ 7 h 14"/>
                <a:gd name="T24" fmla="*/ 8 w 15"/>
                <a:gd name="T25" fmla="*/ 6 h 14"/>
                <a:gd name="T26" fmla="*/ 6 w 15"/>
                <a:gd name="T27" fmla="*/ 5 h 14"/>
                <a:gd name="T28" fmla="*/ 3 w 15"/>
                <a:gd name="T29" fmla="*/ 3 h 14"/>
                <a:gd name="T30" fmla="*/ 2 w 15"/>
                <a:gd name="T31" fmla="*/ 1 h 14"/>
                <a:gd name="T32" fmla="*/ 1 w 15"/>
                <a:gd name="T33" fmla="*/ 1 h 14"/>
                <a:gd name="T34" fmla="*/ 1 w 15"/>
                <a:gd name="T35" fmla="*/ 0 h 14"/>
                <a:gd name="T36" fmla="*/ 0 w 15"/>
                <a:gd name="T37" fmla="*/ 1 h 14"/>
                <a:gd name="T38" fmla="*/ 2 w 15"/>
                <a:gd name="T39" fmla="*/ 5 h 14"/>
                <a:gd name="T40" fmla="*/ 2 w 15"/>
                <a:gd name="T41" fmla="*/ 6 h 14"/>
                <a:gd name="T42" fmla="*/ 2 w 15"/>
                <a:gd name="T43" fmla="*/ 7 h 14"/>
                <a:gd name="T44" fmla="*/ 6 w 15"/>
                <a:gd name="T45" fmla="*/ 9 h 14"/>
                <a:gd name="T46" fmla="*/ 6 w 15"/>
                <a:gd name="T47" fmla="*/ 10 h 14"/>
                <a:gd name="T48" fmla="*/ 5 w 15"/>
                <a:gd name="T4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494">
              <a:extLst>
                <a:ext uri="{FF2B5EF4-FFF2-40B4-BE49-F238E27FC236}">
                  <a16:creationId xmlns:a16="http://schemas.microsoft.com/office/drawing/2014/main" id="{5DFF0661-B4C9-DD99-76A2-E3C19353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4629150"/>
              <a:ext cx="14288" cy="26988"/>
            </a:xfrm>
            <a:custGeom>
              <a:avLst/>
              <a:gdLst>
                <a:gd name="T0" fmla="*/ 6 w 9"/>
                <a:gd name="T1" fmla="*/ 1 h 17"/>
                <a:gd name="T2" fmla="*/ 6 w 9"/>
                <a:gd name="T3" fmla="*/ 0 h 17"/>
                <a:gd name="T4" fmla="*/ 6 w 9"/>
                <a:gd name="T5" fmla="*/ 0 h 17"/>
                <a:gd name="T6" fmla="*/ 4 w 9"/>
                <a:gd name="T7" fmla="*/ 0 h 17"/>
                <a:gd name="T8" fmla="*/ 2 w 9"/>
                <a:gd name="T9" fmla="*/ 3 h 17"/>
                <a:gd name="T10" fmla="*/ 1 w 9"/>
                <a:gd name="T11" fmla="*/ 4 h 17"/>
                <a:gd name="T12" fmla="*/ 0 w 9"/>
                <a:gd name="T13" fmla="*/ 6 h 17"/>
                <a:gd name="T14" fmla="*/ 1 w 9"/>
                <a:gd name="T15" fmla="*/ 6 h 17"/>
                <a:gd name="T16" fmla="*/ 2 w 9"/>
                <a:gd name="T17" fmla="*/ 6 h 17"/>
                <a:gd name="T18" fmla="*/ 2 w 9"/>
                <a:gd name="T19" fmla="*/ 7 h 17"/>
                <a:gd name="T20" fmla="*/ 1 w 9"/>
                <a:gd name="T21" fmla="*/ 9 h 17"/>
                <a:gd name="T22" fmla="*/ 1 w 9"/>
                <a:gd name="T23" fmla="*/ 10 h 17"/>
                <a:gd name="T24" fmla="*/ 2 w 9"/>
                <a:gd name="T25" fmla="*/ 10 h 17"/>
                <a:gd name="T26" fmla="*/ 2 w 9"/>
                <a:gd name="T27" fmla="*/ 11 h 17"/>
                <a:gd name="T28" fmla="*/ 1 w 9"/>
                <a:gd name="T29" fmla="*/ 12 h 17"/>
                <a:gd name="T30" fmla="*/ 1 w 9"/>
                <a:gd name="T31" fmla="*/ 13 h 17"/>
                <a:gd name="T32" fmla="*/ 0 w 9"/>
                <a:gd name="T33" fmla="*/ 17 h 17"/>
                <a:gd name="T34" fmla="*/ 2 w 9"/>
                <a:gd name="T35" fmla="*/ 17 h 17"/>
                <a:gd name="T36" fmla="*/ 3 w 9"/>
                <a:gd name="T37" fmla="*/ 16 h 17"/>
                <a:gd name="T38" fmla="*/ 4 w 9"/>
                <a:gd name="T39" fmla="*/ 13 h 17"/>
                <a:gd name="T40" fmla="*/ 6 w 9"/>
                <a:gd name="T41" fmla="*/ 13 h 17"/>
                <a:gd name="T42" fmla="*/ 6 w 9"/>
                <a:gd name="T43" fmla="*/ 11 h 17"/>
                <a:gd name="T44" fmla="*/ 7 w 9"/>
                <a:gd name="T45" fmla="*/ 10 h 17"/>
                <a:gd name="T46" fmla="*/ 7 w 9"/>
                <a:gd name="T47" fmla="*/ 9 h 17"/>
                <a:gd name="T48" fmla="*/ 8 w 9"/>
                <a:gd name="T49" fmla="*/ 9 h 17"/>
                <a:gd name="T50" fmla="*/ 9 w 9"/>
                <a:gd name="T51" fmla="*/ 6 h 17"/>
                <a:gd name="T52" fmla="*/ 8 w 9"/>
                <a:gd name="T53" fmla="*/ 5 h 17"/>
                <a:gd name="T54" fmla="*/ 4 w 9"/>
                <a:gd name="T55" fmla="*/ 4 h 17"/>
                <a:gd name="T56" fmla="*/ 4 w 9"/>
                <a:gd name="T57" fmla="*/ 3 h 17"/>
                <a:gd name="T58" fmla="*/ 6 w 9"/>
                <a:gd name="T5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7">
                  <a:moveTo>
                    <a:pt x="6" y="1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506">
              <a:extLst>
                <a:ext uri="{FF2B5EF4-FFF2-40B4-BE49-F238E27FC236}">
                  <a16:creationId xmlns:a16="http://schemas.microsoft.com/office/drawing/2014/main" id="{3EB3D36D-5E49-CB79-9651-ED7CF35E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6" y="4678363"/>
              <a:ext cx="23813" cy="26988"/>
            </a:xfrm>
            <a:custGeom>
              <a:avLst/>
              <a:gdLst>
                <a:gd name="T0" fmla="*/ 8 w 15"/>
                <a:gd name="T1" fmla="*/ 15 h 17"/>
                <a:gd name="T2" fmla="*/ 11 w 15"/>
                <a:gd name="T3" fmla="*/ 14 h 17"/>
                <a:gd name="T4" fmla="*/ 12 w 15"/>
                <a:gd name="T5" fmla="*/ 13 h 17"/>
                <a:gd name="T6" fmla="*/ 13 w 15"/>
                <a:gd name="T7" fmla="*/ 12 h 17"/>
                <a:gd name="T8" fmla="*/ 13 w 15"/>
                <a:gd name="T9" fmla="*/ 11 h 17"/>
                <a:gd name="T10" fmla="*/ 14 w 15"/>
                <a:gd name="T11" fmla="*/ 9 h 17"/>
                <a:gd name="T12" fmla="*/ 13 w 15"/>
                <a:gd name="T13" fmla="*/ 9 h 17"/>
                <a:gd name="T14" fmla="*/ 13 w 15"/>
                <a:gd name="T15" fmla="*/ 8 h 17"/>
                <a:gd name="T16" fmla="*/ 14 w 15"/>
                <a:gd name="T17" fmla="*/ 8 h 17"/>
                <a:gd name="T18" fmla="*/ 13 w 15"/>
                <a:gd name="T19" fmla="*/ 7 h 17"/>
                <a:gd name="T20" fmla="*/ 13 w 15"/>
                <a:gd name="T21" fmla="*/ 6 h 17"/>
                <a:gd name="T22" fmla="*/ 14 w 15"/>
                <a:gd name="T23" fmla="*/ 2 h 17"/>
                <a:gd name="T24" fmla="*/ 15 w 15"/>
                <a:gd name="T25" fmla="*/ 1 h 17"/>
                <a:gd name="T26" fmla="*/ 15 w 15"/>
                <a:gd name="T27" fmla="*/ 0 h 17"/>
                <a:gd name="T28" fmla="*/ 14 w 15"/>
                <a:gd name="T29" fmla="*/ 0 h 17"/>
                <a:gd name="T30" fmla="*/ 13 w 15"/>
                <a:gd name="T31" fmla="*/ 0 h 17"/>
                <a:gd name="T32" fmla="*/ 13 w 15"/>
                <a:gd name="T33" fmla="*/ 1 h 17"/>
                <a:gd name="T34" fmla="*/ 14 w 15"/>
                <a:gd name="T35" fmla="*/ 1 h 17"/>
                <a:gd name="T36" fmla="*/ 13 w 15"/>
                <a:gd name="T37" fmla="*/ 2 h 17"/>
                <a:gd name="T38" fmla="*/ 11 w 15"/>
                <a:gd name="T39" fmla="*/ 2 h 17"/>
                <a:gd name="T40" fmla="*/ 9 w 15"/>
                <a:gd name="T41" fmla="*/ 1 h 17"/>
                <a:gd name="T42" fmla="*/ 11 w 15"/>
                <a:gd name="T43" fmla="*/ 0 h 17"/>
                <a:gd name="T44" fmla="*/ 8 w 15"/>
                <a:gd name="T45" fmla="*/ 1 h 17"/>
                <a:gd name="T46" fmla="*/ 6 w 15"/>
                <a:gd name="T47" fmla="*/ 2 h 17"/>
                <a:gd name="T48" fmla="*/ 5 w 15"/>
                <a:gd name="T49" fmla="*/ 4 h 17"/>
                <a:gd name="T50" fmla="*/ 4 w 15"/>
                <a:gd name="T51" fmla="*/ 6 h 17"/>
                <a:gd name="T52" fmla="*/ 5 w 15"/>
                <a:gd name="T53" fmla="*/ 6 h 17"/>
                <a:gd name="T54" fmla="*/ 2 w 15"/>
                <a:gd name="T55" fmla="*/ 7 h 17"/>
                <a:gd name="T56" fmla="*/ 1 w 15"/>
                <a:gd name="T57" fmla="*/ 8 h 17"/>
                <a:gd name="T58" fmla="*/ 0 w 15"/>
                <a:gd name="T59" fmla="*/ 12 h 17"/>
                <a:gd name="T60" fmla="*/ 0 w 15"/>
                <a:gd name="T61" fmla="*/ 13 h 17"/>
                <a:gd name="T62" fmla="*/ 1 w 15"/>
                <a:gd name="T63" fmla="*/ 14 h 17"/>
                <a:gd name="T64" fmla="*/ 2 w 15"/>
                <a:gd name="T65" fmla="*/ 14 h 17"/>
                <a:gd name="T66" fmla="*/ 4 w 15"/>
                <a:gd name="T67" fmla="*/ 15 h 17"/>
                <a:gd name="T68" fmla="*/ 5 w 15"/>
                <a:gd name="T69" fmla="*/ 17 h 17"/>
                <a:gd name="T70" fmla="*/ 7 w 15"/>
                <a:gd name="T71" fmla="*/ 17 h 17"/>
                <a:gd name="T72" fmla="*/ 8 w 15"/>
                <a:gd name="T7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8" y="15"/>
                  </a:move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8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529">
              <a:extLst>
                <a:ext uri="{FF2B5EF4-FFF2-40B4-BE49-F238E27FC236}">
                  <a16:creationId xmlns:a16="http://schemas.microsoft.com/office/drawing/2014/main" id="{F359D2EA-DBB3-AED0-79E3-AA89FADD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4692650"/>
              <a:ext cx="14288" cy="23813"/>
            </a:xfrm>
            <a:custGeom>
              <a:avLst/>
              <a:gdLst>
                <a:gd name="T0" fmla="*/ 2 w 9"/>
                <a:gd name="T1" fmla="*/ 8 h 15"/>
                <a:gd name="T2" fmla="*/ 3 w 9"/>
                <a:gd name="T3" fmla="*/ 10 h 15"/>
                <a:gd name="T4" fmla="*/ 4 w 9"/>
                <a:gd name="T5" fmla="*/ 13 h 15"/>
                <a:gd name="T6" fmla="*/ 6 w 9"/>
                <a:gd name="T7" fmla="*/ 15 h 15"/>
                <a:gd name="T8" fmla="*/ 8 w 9"/>
                <a:gd name="T9" fmla="*/ 12 h 15"/>
                <a:gd name="T10" fmla="*/ 8 w 9"/>
                <a:gd name="T11" fmla="*/ 11 h 15"/>
                <a:gd name="T12" fmla="*/ 9 w 9"/>
                <a:gd name="T13" fmla="*/ 11 h 15"/>
                <a:gd name="T14" fmla="*/ 9 w 9"/>
                <a:gd name="T15" fmla="*/ 10 h 15"/>
                <a:gd name="T16" fmla="*/ 8 w 9"/>
                <a:gd name="T17" fmla="*/ 8 h 15"/>
                <a:gd name="T18" fmla="*/ 6 w 9"/>
                <a:gd name="T19" fmla="*/ 4 h 15"/>
                <a:gd name="T20" fmla="*/ 4 w 9"/>
                <a:gd name="T21" fmla="*/ 3 h 15"/>
                <a:gd name="T22" fmla="*/ 3 w 9"/>
                <a:gd name="T23" fmla="*/ 3 h 15"/>
                <a:gd name="T24" fmla="*/ 1 w 9"/>
                <a:gd name="T25" fmla="*/ 0 h 15"/>
                <a:gd name="T26" fmla="*/ 0 w 9"/>
                <a:gd name="T27" fmla="*/ 0 h 15"/>
                <a:gd name="T28" fmla="*/ 0 w 9"/>
                <a:gd name="T29" fmla="*/ 2 h 15"/>
                <a:gd name="T30" fmla="*/ 0 w 9"/>
                <a:gd name="T31" fmla="*/ 3 h 15"/>
                <a:gd name="T32" fmla="*/ 1 w 9"/>
                <a:gd name="T33" fmla="*/ 3 h 15"/>
                <a:gd name="T34" fmla="*/ 2 w 9"/>
                <a:gd name="T35" fmla="*/ 5 h 15"/>
                <a:gd name="T36" fmla="*/ 2 w 9"/>
                <a:gd name="T37" fmla="*/ 6 h 15"/>
                <a:gd name="T38" fmla="*/ 2 w 9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5">
                  <a:moveTo>
                    <a:pt x="2" y="8"/>
                  </a:moveTo>
                  <a:lnTo>
                    <a:pt x="3" y="10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143">
              <a:extLst>
                <a:ext uri="{FF2B5EF4-FFF2-40B4-BE49-F238E27FC236}">
                  <a16:creationId xmlns:a16="http://schemas.microsoft.com/office/drawing/2014/main" id="{6670335B-7A53-D1E0-A867-53AD30DF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714" y="3265488"/>
              <a:ext cx="25400" cy="41275"/>
            </a:xfrm>
            <a:custGeom>
              <a:avLst/>
              <a:gdLst>
                <a:gd name="T0" fmla="*/ 13 w 16"/>
                <a:gd name="T1" fmla="*/ 7 h 26"/>
                <a:gd name="T2" fmla="*/ 13 w 16"/>
                <a:gd name="T3" fmla="*/ 6 h 26"/>
                <a:gd name="T4" fmla="*/ 12 w 16"/>
                <a:gd name="T5" fmla="*/ 6 h 26"/>
                <a:gd name="T6" fmla="*/ 10 w 16"/>
                <a:gd name="T7" fmla="*/ 6 h 26"/>
                <a:gd name="T8" fmla="*/ 9 w 16"/>
                <a:gd name="T9" fmla="*/ 6 h 26"/>
                <a:gd name="T10" fmla="*/ 9 w 16"/>
                <a:gd name="T11" fmla="*/ 6 h 26"/>
                <a:gd name="T12" fmla="*/ 7 w 16"/>
                <a:gd name="T13" fmla="*/ 4 h 26"/>
                <a:gd name="T14" fmla="*/ 4 w 16"/>
                <a:gd name="T15" fmla="*/ 3 h 26"/>
                <a:gd name="T16" fmla="*/ 2 w 16"/>
                <a:gd name="T17" fmla="*/ 1 h 26"/>
                <a:gd name="T18" fmla="*/ 0 w 16"/>
                <a:gd name="T19" fmla="*/ 0 h 26"/>
                <a:gd name="T20" fmla="*/ 1 w 16"/>
                <a:gd name="T21" fmla="*/ 5 h 26"/>
                <a:gd name="T22" fmla="*/ 2 w 16"/>
                <a:gd name="T23" fmla="*/ 6 h 26"/>
                <a:gd name="T24" fmla="*/ 2 w 16"/>
                <a:gd name="T25" fmla="*/ 7 h 26"/>
                <a:gd name="T26" fmla="*/ 1 w 16"/>
                <a:gd name="T27" fmla="*/ 9 h 26"/>
                <a:gd name="T28" fmla="*/ 3 w 16"/>
                <a:gd name="T29" fmla="*/ 10 h 26"/>
                <a:gd name="T30" fmla="*/ 4 w 16"/>
                <a:gd name="T31" fmla="*/ 12 h 26"/>
                <a:gd name="T32" fmla="*/ 6 w 16"/>
                <a:gd name="T33" fmla="*/ 13 h 26"/>
                <a:gd name="T34" fmla="*/ 10 w 16"/>
                <a:gd name="T35" fmla="*/ 18 h 26"/>
                <a:gd name="T36" fmla="*/ 12 w 16"/>
                <a:gd name="T37" fmla="*/ 20 h 26"/>
                <a:gd name="T38" fmla="*/ 12 w 16"/>
                <a:gd name="T39" fmla="*/ 22 h 26"/>
                <a:gd name="T40" fmla="*/ 13 w 16"/>
                <a:gd name="T41" fmla="*/ 25 h 26"/>
                <a:gd name="T42" fmla="*/ 15 w 16"/>
                <a:gd name="T43" fmla="*/ 26 h 26"/>
                <a:gd name="T44" fmla="*/ 16 w 16"/>
                <a:gd name="T45" fmla="*/ 24 h 26"/>
                <a:gd name="T46" fmla="*/ 16 w 16"/>
                <a:gd name="T47" fmla="*/ 22 h 26"/>
                <a:gd name="T48" fmla="*/ 16 w 16"/>
                <a:gd name="T49" fmla="*/ 17 h 26"/>
                <a:gd name="T50" fmla="*/ 16 w 16"/>
                <a:gd name="T51" fmla="*/ 16 h 26"/>
                <a:gd name="T52" fmla="*/ 16 w 16"/>
                <a:gd name="T53" fmla="*/ 14 h 26"/>
                <a:gd name="T54" fmla="*/ 14 w 16"/>
                <a:gd name="T55" fmla="*/ 13 h 26"/>
                <a:gd name="T56" fmla="*/ 14 w 16"/>
                <a:gd name="T57" fmla="*/ 12 h 26"/>
                <a:gd name="T58" fmla="*/ 14 w 16"/>
                <a:gd name="T59" fmla="*/ 11 h 26"/>
                <a:gd name="T60" fmla="*/ 13 w 16"/>
                <a:gd name="T61" fmla="*/ 10 h 26"/>
                <a:gd name="T62" fmla="*/ 13 w 16"/>
                <a:gd name="T63" fmla="*/ 9 h 26"/>
                <a:gd name="T64" fmla="*/ 13 w 16"/>
                <a:gd name="T6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6">
                  <a:moveTo>
                    <a:pt x="13" y="7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5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400">
              <a:extLst>
                <a:ext uri="{FF2B5EF4-FFF2-40B4-BE49-F238E27FC236}">
                  <a16:creationId xmlns:a16="http://schemas.microsoft.com/office/drawing/2014/main" id="{C0E1A7AD-C284-6758-2056-DFFECCD1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9" y="2295525"/>
              <a:ext cx="26988" cy="15875"/>
            </a:xfrm>
            <a:custGeom>
              <a:avLst/>
              <a:gdLst>
                <a:gd name="T0" fmla="*/ 2 w 17"/>
                <a:gd name="T1" fmla="*/ 7 h 10"/>
                <a:gd name="T2" fmla="*/ 4 w 17"/>
                <a:gd name="T3" fmla="*/ 9 h 10"/>
                <a:gd name="T4" fmla="*/ 5 w 17"/>
                <a:gd name="T5" fmla="*/ 10 h 10"/>
                <a:gd name="T6" fmla="*/ 14 w 17"/>
                <a:gd name="T7" fmla="*/ 10 h 10"/>
                <a:gd name="T8" fmla="*/ 17 w 17"/>
                <a:gd name="T9" fmla="*/ 10 h 10"/>
                <a:gd name="T10" fmla="*/ 17 w 17"/>
                <a:gd name="T11" fmla="*/ 7 h 10"/>
                <a:gd name="T12" fmla="*/ 15 w 17"/>
                <a:gd name="T13" fmla="*/ 6 h 10"/>
                <a:gd name="T14" fmla="*/ 14 w 17"/>
                <a:gd name="T15" fmla="*/ 4 h 10"/>
                <a:gd name="T16" fmla="*/ 13 w 17"/>
                <a:gd name="T17" fmla="*/ 4 h 10"/>
                <a:gd name="T18" fmla="*/ 13 w 17"/>
                <a:gd name="T19" fmla="*/ 3 h 10"/>
                <a:gd name="T20" fmla="*/ 2 w 17"/>
                <a:gd name="T21" fmla="*/ 0 h 10"/>
                <a:gd name="T22" fmla="*/ 1 w 17"/>
                <a:gd name="T23" fmla="*/ 0 h 10"/>
                <a:gd name="T24" fmla="*/ 0 w 17"/>
                <a:gd name="T25" fmla="*/ 4 h 10"/>
                <a:gd name="T26" fmla="*/ 1 w 17"/>
                <a:gd name="T27" fmla="*/ 6 h 10"/>
                <a:gd name="T28" fmla="*/ 2 w 17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2" y="7"/>
                  </a:moveTo>
                  <a:lnTo>
                    <a:pt x="4" y="9"/>
                  </a:lnTo>
                  <a:lnTo>
                    <a:pt x="5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412">
              <a:extLst>
                <a:ext uri="{FF2B5EF4-FFF2-40B4-BE49-F238E27FC236}">
                  <a16:creationId xmlns:a16="http://schemas.microsoft.com/office/drawing/2014/main" id="{05754927-4D46-DA2F-8264-20AAABE8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89100"/>
              <a:ext cx="22225" cy="61913"/>
            </a:xfrm>
            <a:custGeom>
              <a:avLst/>
              <a:gdLst>
                <a:gd name="T0" fmla="*/ 4 w 14"/>
                <a:gd name="T1" fmla="*/ 36 h 39"/>
                <a:gd name="T2" fmla="*/ 4 w 14"/>
                <a:gd name="T3" fmla="*/ 37 h 39"/>
                <a:gd name="T4" fmla="*/ 5 w 14"/>
                <a:gd name="T5" fmla="*/ 39 h 39"/>
                <a:gd name="T6" fmla="*/ 6 w 14"/>
                <a:gd name="T7" fmla="*/ 37 h 39"/>
                <a:gd name="T8" fmla="*/ 7 w 14"/>
                <a:gd name="T9" fmla="*/ 35 h 39"/>
                <a:gd name="T10" fmla="*/ 9 w 14"/>
                <a:gd name="T11" fmla="*/ 35 h 39"/>
                <a:gd name="T12" fmla="*/ 11 w 14"/>
                <a:gd name="T13" fmla="*/ 33 h 39"/>
                <a:gd name="T14" fmla="*/ 13 w 14"/>
                <a:gd name="T15" fmla="*/ 30 h 39"/>
                <a:gd name="T16" fmla="*/ 14 w 14"/>
                <a:gd name="T17" fmla="*/ 27 h 39"/>
                <a:gd name="T18" fmla="*/ 13 w 14"/>
                <a:gd name="T19" fmla="*/ 21 h 39"/>
                <a:gd name="T20" fmla="*/ 11 w 14"/>
                <a:gd name="T21" fmla="*/ 18 h 39"/>
                <a:gd name="T22" fmla="*/ 7 w 14"/>
                <a:gd name="T23" fmla="*/ 20 h 39"/>
                <a:gd name="T24" fmla="*/ 4 w 14"/>
                <a:gd name="T25" fmla="*/ 22 h 39"/>
                <a:gd name="T26" fmla="*/ 1 w 14"/>
                <a:gd name="T27" fmla="*/ 23 h 39"/>
                <a:gd name="T28" fmla="*/ 1 w 14"/>
                <a:gd name="T29" fmla="*/ 22 h 39"/>
                <a:gd name="T30" fmla="*/ 5 w 14"/>
                <a:gd name="T31" fmla="*/ 20 h 39"/>
                <a:gd name="T32" fmla="*/ 5 w 14"/>
                <a:gd name="T33" fmla="*/ 18 h 39"/>
                <a:gd name="T34" fmla="*/ 7 w 14"/>
                <a:gd name="T35" fmla="*/ 11 h 39"/>
                <a:gd name="T36" fmla="*/ 7 w 14"/>
                <a:gd name="T37" fmla="*/ 10 h 39"/>
                <a:gd name="T38" fmla="*/ 7 w 14"/>
                <a:gd name="T39" fmla="*/ 9 h 39"/>
                <a:gd name="T40" fmla="*/ 6 w 14"/>
                <a:gd name="T41" fmla="*/ 8 h 39"/>
                <a:gd name="T42" fmla="*/ 6 w 14"/>
                <a:gd name="T43" fmla="*/ 7 h 39"/>
                <a:gd name="T44" fmla="*/ 6 w 14"/>
                <a:gd name="T45" fmla="*/ 5 h 39"/>
                <a:gd name="T46" fmla="*/ 6 w 14"/>
                <a:gd name="T47" fmla="*/ 4 h 39"/>
                <a:gd name="T48" fmla="*/ 4 w 14"/>
                <a:gd name="T49" fmla="*/ 3 h 39"/>
                <a:gd name="T50" fmla="*/ 5 w 14"/>
                <a:gd name="T51" fmla="*/ 3 h 39"/>
                <a:gd name="T52" fmla="*/ 6 w 14"/>
                <a:gd name="T53" fmla="*/ 3 h 39"/>
                <a:gd name="T54" fmla="*/ 7 w 14"/>
                <a:gd name="T55" fmla="*/ 2 h 39"/>
                <a:gd name="T56" fmla="*/ 6 w 14"/>
                <a:gd name="T57" fmla="*/ 2 h 39"/>
                <a:gd name="T58" fmla="*/ 4 w 14"/>
                <a:gd name="T59" fmla="*/ 2 h 39"/>
                <a:gd name="T60" fmla="*/ 4 w 14"/>
                <a:gd name="T61" fmla="*/ 1 h 39"/>
                <a:gd name="T62" fmla="*/ 3 w 14"/>
                <a:gd name="T63" fmla="*/ 1 h 39"/>
                <a:gd name="T64" fmla="*/ 1 w 14"/>
                <a:gd name="T65" fmla="*/ 0 h 39"/>
                <a:gd name="T66" fmla="*/ 0 w 14"/>
                <a:gd name="T67" fmla="*/ 0 h 39"/>
                <a:gd name="T68" fmla="*/ 0 w 14"/>
                <a:gd name="T69" fmla="*/ 36 h 39"/>
                <a:gd name="T70" fmla="*/ 4 w 14"/>
                <a:gd name="T7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39">
                  <a:moveTo>
                    <a:pt x="4" y="36"/>
                  </a:moveTo>
                  <a:lnTo>
                    <a:pt x="4" y="37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" y="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411">
              <a:extLst>
                <a:ext uri="{FF2B5EF4-FFF2-40B4-BE49-F238E27FC236}">
                  <a16:creationId xmlns:a16="http://schemas.microsoft.com/office/drawing/2014/main" id="{B3BD28A2-9C13-AD68-6B49-03112C54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58938"/>
              <a:ext cx="36513" cy="68263"/>
            </a:xfrm>
            <a:custGeom>
              <a:avLst/>
              <a:gdLst>
                <a:gd name="T0" fmla="*/ 14 w 23"/>
                <a:gd name="T1" fmla="*/ 3 h 43"/>
                <a:gd name="T2" fmla="*/ 14 w 23"/>
                <a:gd name="T3" fmla="*/ 2 h 43"/>
                <a:gd name="T4" fmla="*/ 13 w 23"/>
                <a:gd name="T5" fmla="*/ 2 h 43"/>
                <a:gd name="T6" fmla="*/ 12 w 23"/>
                <a:gd name="T7" fmla="*/ 0 h 43"/>
                <a:gd name="T8" fmla="*/ 3 w 23"/>
                <a:gd name="T9" fmla="*/ 1 h 43"/>
                <a:gd name="T10" fmla="*/ 0 w 23"/>
                <a:gd name="T11" fmla="*/ 1 h 43"/>
                <a:gd name="T12" fmla="*/ 0 w 23"/>
                <a:gd name="T13" fmla="*/ 19 h 43"/>
                <a:gd name="T14" fmla="*/ 1 w 23"/>
                <a:gd name="T15" fmla="*/ 17 h 43"/>
                <a:gd name="T16" fmla="*/ 1 w 23"/>
                <a:gd name="T17" fmla="*/ 16 h 43"/>
                <a:gd name="T18" fmla="*/ 3 w 23"/>
                <a:gd name="T19" fmla="*/ 15 h 43"/>
                <a:gd name="T20" fmla="*/ 1 w 23"/>
                <a:gd name="T21" fmla="*/ 14 h 43"/>
                <a:gd name="T22" fmla="*/ 1 w 23"/>
                <a:gd name="T23" fmla="*/ 13 h 43"/>
                <a:gd name="T24" fmla="*/ 4 w 23"/>
                <a:gd name="T25" fmla="*/ 13 h 43"/>
                <a:gd name="T26" fmla="*/ 6 w 23"/>
                <a:gd name="T27" fmla="*/ 15 h 43"/>
                <a:gd name="T28" fmla="*/ 11 w 23"/>
                <a:gd name="T29" fmla="*/ 20 h 43"/>
                <a:gd name="T30" fmla="*/ 13 w 23"/>
                <a:gd name="T31" fmla="*/ 22 h 43"/>
                <a:gd name="T32" fmla="*/ 13 w 23"/>
                <a:gd name="T33" fmla="*/ 23 h 43"/>
                <a:gd name="T34" fmla="*/ 14 w 23"/>
                <a:gd name="T35" fmla="*/ 28 h 43"/>
                <a:gd name="T36" fmla="*/ 13 w 23"/>
                <a:gd name="T37" fmla="*/ 30 h 43"/>
                <a:gd name="T38" fmla="*/ 12 w 23"/>
                <a:gd name="T39" fmla="*/ 33 h 43"/>
                <a:gd name="T40" fmla="*/ 11 w 23"/>
                <a:gd name="T41" fmla="*/ 34 h 43"/>
                <a:gd name="T42" fmla="*/ 11 w 23"/>
                <a:gd name="T43" fmla="*/ 35 h 43"/>
                <a:gd name="T44" fmla="*/ 12 w 23"/>
                <a:gd name="T45" fmla="*/ 36 h 43"/>
                <a:gd name="T46" fmla="*/ 13 w 23"/>
                <a:gd name="T47" fmla="*/ 37 h 43"/>
                <a:gd name="T48" fmla="*/ 13 w 23"/>
                <a:gd name="T49" fmla="*/ 39 h 43"/>
                <a:gd name="T50" fmla="*/ 14 w 23"/>
                <a:gd name="T51" fmla="*/ 41 h 43"/>
                <a:gd name="T52" fmla="*/ 16 w 23"/>
                <a:gd name="T53" fmla="*/ 43 h 43"/>
                <a:gd name="T54" fmla="*/ 17 w 23"/>
                <a:gd name="T55" fmla="*/ 43 h 43"/>
                <a:gd name="T56" fmla="*/ 18 w 23"/>
                <a:gd name="T57" fmla="*/ 42 h 43"/>
                <a:gd name="T58" fmla="*/ 19 w 23"/>
                <a:gd name="T59" fmla="*/ 41 h 43"/>
                <a:gd name="T60" fmla="*/ 18 w 23"/>
                <a:gd name="T61" fmla="*/ 40 h 43"/>
                <a:gd name="T62" fmla="*/ 18 w 23"/>
                <a:gd name="T63" fmla="*/ 39 h 43"/>
                <a:gd name="T64" fmla="*/ 19 w 23"/>
                <a:gd name="T65" fmla="*/ 37 h 43"/>
                <a:gd name="T66" fmla="*/ 20 w 23"/>
                <a:gd name="T67" fmla="*/ 36 h 43"/>
                <a:gd name="T68" fmla="*/ 20 w 23"/>
                <a:gd name="T69" fmla="*/ 35 h 43"/>
                <a:gd name="T70" fmla="*/ 20 w 23"/>
                <a:gd name="T71" fmla="*/ 33 h 43"/>
                <a:gd name="T72" fmla="*/ 20 w 23"/>
                <a:gd name="T73" fmla="*/ 30 h 43"/>
                <a:gd name="T74" fmla="*/ 22 w 23"/>
                <a:gd name="T75" fmla="*/ 28 h 43"/>
                <a:gd name="T76" fmla="*/ 23 w 23"/>
                <a:gd name="T77" fmla="*/ 28 h 43"/>
                <a:gd name="T78" fmla="*/ 23 w 23"/>
                <a:gd name="T79" fmla="*/ 27 h 43"/>
                <a:gd name="T80" fmla="*/ 23 w 23"/>
                <a:gd name="T81" fmla="*/ 26 h 43"/>
                <a:gd name="T82" fmla="*/ 23 w 23"/>
                <a:gd name="T83" fmla="*/ 24 h 43"/>
                <a:gd name="T84" fmla="*/ 20 w 23"/>
                <a:gd name="T85" fmla="*/ 21 h 43"/>
                <a:gd name="T86" fmla="*/ 19 w 23"/>
                <a:gd name="T87" fmla="*/ 20 h 43"/>
                <a:gd name="T88" fmla="*/ 19 w 23"/>
                <a:gd name="T89" fmla="*/ 14 h 43"/>
                <a:gd name="T90" fmla="*/ 18 w 23"/>
                <a:gd name="T91" fmla="*/ 13 h 43"/>
                <a:gd name="T92" fmla="*/ 17 w 23"/>
                <a:gd name="T93" fmla="*/ 13 h 43"/>
                <a:gd name="T94" fmla="*/ 16 w 23"/>
                <a:gd name="T95" fmla="*/ 10 h 43"/>
                <a:gd name="T96" fmla="*/ 14 w 23"/>
                <a:gd name="T97" fmla="*/ 6 h 43"/>
                <a:gd name="T98" fmla="*/ 14 w 23"/>
                <a:gd name="T99" fmla="*/ 4 h 43"/>
                <a:gd name="T100" fmla="*/ 14 w 23"/>
                <a:gd name="T10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43">
                  <a:moveTo>
                    <a:pt x="14" y="3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8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407">
              <a:extLst>
                <a:ext uri="{FF2B5EF4-FFF2-40B4-BE49-F238E27FC236}">
                  <a16:creationId xmlns:a16="http://schemas.microsoft.com/office/drawing/2014/main" id="{7D073BB9-D009-F525-9B6D-873A85A7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864" y="1400175"/>
              <a:ext cx="25400" cy="42863"/>
            </a:xfrm>
            <a:custGeom>
              <a:avLst/>
              <a:gdLst>
                <a:gd name="T0" fmla="*/ 9 w 16"/>
                <a:gd name="T1" fmla="*/ 5 h 27"/>
                <a:gd name="T2" fmla="*/ 7 w 16"/>
                <a:gd name="T3" fmla="*/ 4 h 27"/>
                <a:gd name="T4" fmla="*/ 5 w 16"/>
                <a:gd name="T5" fmla="*/ 2 h 27"/>
                <a:gd name="T6" fmla="*/ 3 w 16"/>
                <a:gd name="T7" fmla="*/ 0 h 27"/>
                <a:gd name="T8" fmla="*/ 0 w 16"/>
                <a:gd name="T9" fmla="*/ 2 h 27"/>
                <a:gd name="T10" fmla="*/ 0 w 16"/>
                <a:gd name="T11" fmla="*/ 3 h 27"/>
                <a:gd name="T12" fmla="*/ 1 w 16"/>
                <a:gd name="T13" fmla="*/ 5 h 27"/>
                <a:gd name="T14" fmla="*/ 1 w 16"/>
                <a:gd name="T15" fmla="*/ 8 h 27"/>
                <a:gd name="T16" fmla="*/ 3 w 16"/>
                <a:gd name="T17" fmla="*/ 9 h 27"/>
                <a:gd name="T18" fmla="*/ 5 w 16"/>
                <a:gd name="T19" fmla="*/ 11 h 27"/>
                <a:gd name="T20" fmla="*/ 5 w 16"/>
                <a:gd name="T21" fmla="*/ 13 h 27"/>
                <a:gd name="T22" fmla="*/ 6 w 16"/>
                <a:gd name="T23" fmla="*/ 15 h 27"/>
                <a:gd name="T24" fmla="*/ 7 w 16"/>
                <a:gd name="T25" fmla="*/ 17 h 27"/>
                <a:gd name="T26" fmla="*/ 12 w 16"/>
                <a:gd name="T27" fmla="*/ 23 h 27"/>
                <a:gd name="T28" fmla="*/ 13 w 16"/>
                <a:gd name="T29" fmla="*/ 26 h 27"/>
                <a:gd name="T30" fmla="*/ 13 w 16"/>
                <a:gd name="T31" fmla="*/ 27 h 27"/>
                <a:gd name="T32" fmla="*/ 14 w 16"/>
                <a:gd name="T33" fmla="*/ 27 h 27"/>
                <a:gd name="T34" fmla="*/ 16 w 16"/>
                <a:gd name="T35" fmla="*/ 26 h 27"/>
                <a:gd name="T36" fmla="*/ 16 w 16"/>
                <a:gd name="T37" fmla="*/ 24 h 27"/>
                <a:gd name="T38" fmla="*/ 14 w 16"/>
                <a:gd name="T39" fmla="*/ 23 h 27"/>
                <a:gd name="T40" fmla="*/ 13 w 16"/>
                <a:gd name="T41" fmla="*/ 23 h 27"/>
                <a:gd name="T42" fmla="*/ 14 w 16"/>
                <a:gd name="T43" fmla="*/ 21 h 27"/>
                <a:gd name="T44" fmla="*/ 14 w 16"/>
                <a:gd name="T45" fmla="*/ 20 h 27"/>
                <a:gd name="T46" fmla="*/ 16 w 16"/>
                <a:gd name="T47" fmla="*/ 20 h 27"/>
                <a:gd name="T48" fmla="*/ 14 w 16"/>
                <a:gd name="T49" fmla="*/ 15 h 27"/>
                <a:gd name="T50" fmla="*/ 13 w 16"/>
                <a:gd name="T51" fmla="*/ 14 h 27"/>
                <a:gd name="T52" fmla="*/ 13 w 16"/>
                <a:gd name="T53" fmla="*/ 13 h 27"/>
                <a:gd name="T54" fmla="*/ 12 w 16"/>
                <a:gd name="T55" fmla="*/ 10 h 27"/>
                <a:gd name="T56" fmla="*/ 11 w 16"/>
                <a:gd name="T57" fmla="*/ 10 h 27"/>
                <a:gd name="T58" fmla="*/ 10 w 16"/>
                <a:gd name="T59" fmla="*/ 9 h 27"/>
                <a:gd name="T60" fmla="*/ 10 w 16"/>
                <a:gd name="T61" fmla="*/ 5 h 27"/>
                <a:gd name="T62" fmla="*/ 9 w 16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7">
                  <a:moveTo>
                    <a:pt x="9" y="5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12" y="23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421">
              <a:extLst>
                <a:ext uri="{FF2B5EF4-FFF2-40B4-BE49-F238E27FC236}">
                  <a16:creationId xmlns:a16="http://schemas.microsoft.com/office/drawing/2014/main" id="{623EA114-E374-A7DF-8949-9D2EB69EB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1" y="285750"/>
              <a:ext cx="22225" cy="41275"/>
            </a:xfrm>
            <a:custGeom>
              <a:avLst/>
              <a:gdLst>
                <a:gd name="T0" fmla="*/ 14 w 14"/>
                <a:gd name="T1" fmla="*/ 3 h 26"/>
                <a:gd name="T2" fmla="*/ 13 w 14"/>
                <a:gd name="T3" fmla="*/ 2 h 26"/>
                <a:gd name="T4" fmla="*/ 12 w 14"/>
                <a:gd name="T5" fmla="*/ 1 h 26"/>
                <a:gd name="T6" fmla="*/ 12 w 14"/>
                <a:gd name="T7" fmla="*/ 1 h 26"/>
                <a:gd name="T8" fmla="*/ 10 w 14"/>
                <a:gd name="T9" fmla="*/ 1 h 26"/>
                <a:gd name="T10" fmla="*/ 10 w 14"/>
                <a:gd name="T11" fmla="*/ 0 h 26"/>
                <a:gd name="T12" fmla="*/ 9 w 14"/>
                <a:gd name="T13" fmla="*/ 1 h 26"/>
                <a:gd name="T14" fmla="*/ 8 w 14"/>
                <a:gd name="T15" fmla="*/ 6 h 26"/>
                <a:gd name="T16" fmla="*/ 7 w 14"/>
                <a:gd name="T17" fmla="*/ 7 h 26"/>
                <a:gd name="T18" fmla="*/ 6 w 14"/>
                <a:gd name="T19" fmla="*/ 8 h 26"/>
                <a:gd name="T20" fmla="*/ 5 w 14"/>
                <a:gd name="T21" fmla="*/ 8 h 26"/>
                <a:gd name="T22" fmla="*/ 6 w 14"/>
                <a:gd name="T23" fmla="*/ 7 h 26"/>
                <a:gd name="T24" fmla="*/ 7 w 14"/>
                <a:gd name="T25" fmla="*/ 6 h 26"/>
                <a:gd name="T26" fmla="*/ 7 w 14"/>
                <a:gd name="T27" fmla="*/ 4 h 26"/>
                <a:gd name="T28" fmla="*/ 8 w 14"/>
                <a:gd name="T29" fmla="*/ 4 h 26"/>
                <a:gd name="T30" fmla="*/ 7 w 14"/>
                <a:gd name="T31" fmla="*/ 2 h 26"/>
                <a:gd name="T32" fmla="*/ 7 w 14"/>
                <a:gd name="T33" fmla="*/ 1 h 26"/>
                <a:gd name="T34" fmla="*/ 6 w 14"/>
                <a:gd name="T35" fmla="*/ 1 h 26"/>
                <a:gd name="T36" fmla="*/ 5 w 14"/>
                <a:gd name="T37" fmla="*/ 2 h 26"/>
                <a:gd name="T38" fmla="*/ 5 w 14"/>
                <a:gd name="T39" fmla="*/ 3 h 26"/>
                <a:gd name="T40" fmla="*/ 5 w 14"/>
                <a:gd name="T41" fmla="*/ 4 h 26"/>
                <a:gd name="T42" fmla="*/ 2 w 14"/>
                <a:gd name="T43" fmla="*/ 6 h 26"/>
                <a:gd name="T44" fmla="*/ 1 w 14"/>
                <a:gd name="T45" fmla="*/ 7 h 26"/>
                <a:gd name="T46" fmla="*/ 1 w 14"/>
                <a:gd name="T47" fmla="*/ 8 h 26"/>
                <a:gd name="T48" fmla="*/ 2 w 14"/>
                <a:gd name="T49" fmla="*/ 9 h 26"/>
                <a:gd name="T50" fmla="*/ 2 w 14"/>
                <a:gd name="T51" fmla="*/ 12 h 26"/>
                <a:gd name="T52" fmla="*/ 2 w 14"/>
                <a:gd name="T53" fmla="*/ 14 h 26"/>
                <a:gd name="T54" fmla="*/ 0 w 14"/>
                <a:gd name="T55" fmla="*/ 14 h 26"/>
                <a:gd name="T56" fmla="*/ 1 w 14"/>
                <a:gd name="T57" fmla="*/ 16 h 26"/>
                <a:gd name="T58" fmla="*/ 1 w 14"/>
                <a:gd name="T59" fmla="*/ 19 h 26"/>
                <a:gd name="T60" fmla="*/ 1 w 14"/>
                <a:gd name="T61" fmla="*/ 20 h 26"/>
                <a:gd name="T62" fmla="*/ 0 w 14"/>
                <a:gd name="T63" fmla="*/ 19 h 26"/>
                <a:gd name="T64" fmla="*/ 0 w 14"/>
                <a:gd name="T65" fmla="*/ 20 h 26"/>
                <a:gd name="T66" fmla="*/ 0 w 14"/>
                <a:gd name="T67" fmla="*/ 21 h 26"/>
                <a:gd name="T68" fmla="*/ 0 w 14"/>
                <a:gd name="T69" fmla="*/ 22 h 26"/>
                <a:gd name="T70" fmla="*/ 0 w 14"/>
                <a:gd name="T71" fmla="*/ 25 h 26"/>
                <a:gd name="T72" fmla="*/ 1 w 14"/>
                <a:gd name="T73" fmla="*/ 25 h 26"/>
                <a:gd name="T74" fmla="*/ 2 w 14"/>
                <a:gd name="T75" fmla="*/ 26 h 26"/>
                <a:gd name="T76" fmla="*/ 5 w 14"/>
                <a:gd name="T77" fmla="*/ 25 h 26"/>
                <a:gd name="T78" fmla="*/ 6 w 14"/>
                <a:gd name="T79" fmla="*/ 25 h 26"/>
                <a:gd name="T80" fmla="*/ 7 w 14"/>
                <a:gd name="T81" fmla="*/ 25 h 26"/>
                <a:gd name="T82" fmla="*/ 7 w 14"/>
                <a:gd name="T83" fmla="*/ 26 h 26"/>
                <a:gd name="T84" fmla="*/ 8 w 14"/>
                <a:gd name="T85" fmla="*/ 26 h 26"/>
                <a:gd name="T86" fmla="*/ 9 w 14"/>
                <a:gd name="T87" fmla="*/ 26 h 26"/>
                <a:gd name="T88" fmla="*/ 10 w 14"/>
                <a:gd name="T89" fmla="*/ 25 h 26"/>
                <a:gd name="T90" fmla="*/ 10 w 14"/>
                <a:gd name="T91" fmla="*/ 23 h 26"/>
                <a:gd name="T92" fmla="*/ 9 w 14"/>
                <a:gd name="T93" fmla="*/ 21 h 26"/>
                <a:gd name="T94" fmla="*/ 8 w 14"/>
                <a:gd name="T95" fmla="*/ 20 h 26"/>
                <a:gd name="T96" fmla="*/ 9 w 14"/>
                <a:gd name="T97" fmla="*/ 19 h 26"/>
                <a:gd name="T98" fmla="*/ 12 w 14"/>
                <a:gd name="T99" fmla="*/ 15 h 26"/>
                <a:gd name="T100" fmla="*/ 12 w 14"/>
                <a:gd name="T101" fmla="*/ 14 h 26"/>
                <a:gd name="T102" fmla="*/ 10 w 14"/>
                <a:gd name="T103" fmla="*/ 14 h 26"/>
                <a:gd name="T104" fmla="*/ 10 w 14"/>
                <a:gd name="T105" fmla="*/ 13 h 26"/>
                <a:gd name="T106" fmla="*/ 12 w 14"/>
                <a:gd name="T107" fmla="*/ 13 h 26"/>
                <a:gd name="T108" fmla="*/ 12 w 14"/>
                <a:gd name="T109" fmla="*/ 12 h 26"/>
                <a:gd name="T110" fmla="*/ 12 w 14"/>
                <a:gd name="T111" fmla="*/ 10 h 26"/>
                <a:gd name="T112" fmla="*/ 12 w 14"/>
                <a:gd name="T113" fmla="*/ 9 h 26"/>
                <a:gd name="T114" fmla="*/ 13 w 14"/>
                <a:gd name="T115" fmla="*/ 8 h 26"/>
                <a:gd name="T116" fmla="*/ 14 w 14"/>
                <a:gd name="T117" fmla="*/ 7 h 26"/>
                <a:gd name="T118" fmla="*/ 12 w 14"/>
                <a:gd name="T119" fmla="*/ 6 h 26"/>
                <a:gd name="T120" fmla="*/ 14 w 14"/>
                <a:gd name="T121" fmla="*/ 4 h 26"/>
                <a:gd name="T122" fmla="*/ 14 w 14"/>
                <a:gd name="T1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" h="26">
                  <a:moveTo>
                    <a:pt x="14" y="3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426">
              <a:extLst>
                <a:ext uri="{FF2B5EF4-FFF2-40B4-BE49-F238E27FC236}">
                  <a16:creationId xmlns:a16="http://schemas.microsoft.com/office/drawing/2014/main" id="{BCD9E4CE-21C2-17CB-EF8C-AC7B85F8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51" y="757238"/>
              <a:ext cx="19050" cy="2698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 h 17"/>
                <a:gd name="T4" fmla="*/ 9 w 12"/>
                <a:gd name="T5" fmla="*/ 5 h 17"/>
                <a:gd name="T6" fmla="*/ 12 w 12"/>
                <a:gd name="T7" fmla="*/ 4 h 17"/>
                <a:gd name="T8" fmla="*/ 12 w 12"/>
                <a:gd name="T9" fmla="*/ 2 h 17"/>
                <a:gd name="T10" fmla="*/ 11 w 12"/>
                <a:gd name="T11" fmla="*/ 0 h 17"/>
                <a:gd name="T12" fmla="*/ 7 w 12"/>
                <a:gd name="T13" fmla="*/ 0 h 17"/>
                <a:gd name="T14" fmla="*/ 3 w 12"/>
                <a:gd name="T15" fmla="*/ 2 h 17"/>
                <a:gd name="T16" fmla="*/ 0 w 12"/>
                <a:gd name="T17" fmla="*/ 3 h 17"/>
                <a:gd name="T18" fmla="*/ 0 w 12"/>
                <a:gd name="T19" fmla="*/ 4 h 17"/>
                <a:gd name="T20" fmla="*/ 6 w 12"/>
                <a:gd name="T21" fmla="*/ 4 h 17"/>
                <a:gd name="T22" fmla="*/ 6 w 12"/>
                <a:gd name="T23" fmla="*/ 5 h 17"/>
                <a:gd name="T24" fmla="*/ 5 w 12"/>
                <a:gd name="T25" fmla="*/ 5 h 17"/>
                <a:gd name="T26" fmla="*/ 3 w 12"/>
                <a:gd name="T27" fmla="*/ 5 h 17"/>
                <a:gd name="T28" fmla="*/ 2 w 12"/>
                <a:gd name="T29" fmla="*/ 5 h 17"/>
                <a:gd name="T30" fmla="*/ 5 w 12"/>
                <a:gd name="T31" fmla="*/ 9 h 17"/>
                <a:gd name="T32" fmla="*/ 5 w 12"/>
                <a:gd name="T33" fmla="*/ 11 h 17"/>
                <a:gd name="T34" fmla="*/ 5 w 12"/>
                <a:gd name="T35" fmla="*/ 12 h 17"/>
                <a:gd name="T36" fmla="*/ 5 w 12"/>
                <a:gd name="T37" fmla="*/ 13 h 17"/>
                <a:gd name="T38" fmla="*/ 8 w 12"/>
                <a:gd name="T39" fmla="*/ 17 h 17"/>
                <a:gd name="T40" fmla="*/ 9 w 12"/>
                <a:gd name="T41" fmla="*/ 16 h 17"/>
                <a:gd name="T42" fmla="*/ 11 w 12"/>
                <a:gd name="T43" fmla="*/ 15 h 17"/>
                <a:gd name="T44" fmla="*/ 9 w 12"/>
                <a:gd name="T45" fmla="*/ 12 h 17"/>
                <a:gd name="T46" fmla="*/ 9 w 12"/>
                <a:gd name="T47" fmla="*/ 10 h 17"/>
                <a:gd name="T48" fmla="*/ 9 w 12"/>
                <a:gd name="T4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7">
                  <a:moveTo>
                    <a:pt x="9" y="9"/>
                  </a:moveTo>
                  <a:lnTo>
                    <a:pt x="9" y="8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427">
              <a:extLst>
                <a:ext uri="{FF2B5EF4-FFF2-40B4-BE49-F238E27FC236}">
                  <a16:creationId xmlns:a16="http://schemas.microsoft.com/office/drawing/2014/main" id="{F95AF3DC-474B-1C64-BA98-9D96D0BB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739775"/>
              <a:ext cx="38100" cy="33338"/>
            </a:xfrm>
            <a:custGeom>
              <a:avLst/>
              <a:gdLst>
                <a:gd name="T0" fmla="*/ 18 w 24"/>
                <a:gd name="T1" fmla="*/ 21 h 21"/>
                <a:gd name="T2" fmla="*/ 23 w 24"/>
                <a:gd name="T3" fmla="*/ 20 h 21"/>
                <a:gd name="T4" fmla="*/ 24 w 24"/>
                <a:gd name="T5" fmla="*/ 16 h 21"/>
                <a:gd name="T6" fmla="*/ 22 w 24"/>
                <a:gd name="T7" fmla="*/ 16 h 21"/>
                <a:gd name="T8" fmla="*/ 17 w 24"/>
                <a:gd name="T9" fmla="*/ 19 h 21"/>
                <a:gd name="T10" fmla="*/ 15 w 24"/>
                <a:gd name="T11" fmla="*/ 19 h 21"/>
                <a:gd name="T12" fmla="*/ 16 w 24"/>
                <a:gd name="T13" fmla="*/ 17 h 21"/>
                <a:gd name="T14" fmla="*/ 18 w 24"/>
                <a:gd name="T15" fmla="*/ 15 h 21"/>
                <a:gd name="T16" fmla="*/ 19 w 24"/>
                <a:gd name="T17" fmla="*/ 15 h 21"/>
                <a:gd name="T18" fmla="*/ 20 w 24"/>
                <a:gd name="T19" fmla="*/ 15 h 21"/>
                <a:gd name="T20" fmla="*/ 20 w 24"/>
                <a:gd name="T21" fmla="*/ 14 h 21"/>
                <a:gd name="T22" fmla="*/ 19 w 24"/>
                <a:gd name="T23" fmla="*/ 13 h 21"/>
                <a:gd name="T24" fmla="*/ 19 w 24"/>
                <a:gd name="T25" fmla="*/ 11 h 21"/>
                <a:gd name="T26" fmla="*/ 18 w 24"/>
                <a:gd name="T27" fmla="*/ 11 h 21"/>
                <a:gd name="T28" fmla="*/ 18 w 24"/>
                <a:gd name="T29" fmla="*/ 10 h 21"/>
                <a:gd name="T30" fmla="*/ 19 w 24"/>
                <a:gd name="T31" fmla="*/ 9 h 21"/>
                <a:gd name="T32" fmla="*/ 16 w 24"/>
                <a:gd name="T33" fmla="*/ 3 h 21"/>
                <a:gd name="T34" fmla="*/ 13 w 24"/>
                <a:gd name="T35" fmla="*/ 3 h 21"/>
                <a:gd name="T36" fmla="*/ 12 w 24"/>
                <a:gd name="T37" fmla="*/ 3 h 21"/>
                <a:gd name="T38" fmla="*/ 10 w 24"/>
                <a:gd name="T39" fmla="*/ 1 h 21"/>
                <a:gd name="T40" fmla="*/ 9 w 24"/>
                <a:gd name="T41" fmla="*/ 0 h 21"/>
                <a:gd name="T42" fmla="*/ 7 w 24"/>
                <a:gd name="T43" fmla="*/ 0 h 21"/>
                <a:gd name="T44" fmla="*/ 4 w 24"/>
                <a:gd name="T45" fmla="*/ 1 h 21"/>
                <a:gd name="T46" fmla="*/ 2 w 24"/>
                <a:gd name="T47" fmla="*/ 3 h 21"/>
                <a:gd name="T48" fmla="*/ 0 w 24"/>
                <a:gd name="T49" fmla="*/ 4 h 21"/>
                <a:gd name="T50" fmla="*/ 2 w 24"/>
                <a:gd name="T51" fmla="*/ 7 h 21"/>
                <a:gd name="T52" fmla="*/ 3 w 24"/>
                <a:gd name="T53" fmla="*/ 7 h 21"/>
                <a:gd name="T54" fmla="*/ 4 w 24"/>
                <a:gd name="T55" fmla="*/ 7 h 21"/>
                <a:gd name="T56" fmla="*/ 5 w 24"/>
                <a:gd name="T57" fmla="*/ 7 h 21"/>
                <a:gd name="T58" fmla="*/ 5 w 24"/>
                <a:gd name="T59" fmla="*/ 8 h 21"/>
                <a:gd name="T60" fmla="*/ 5 w 24"/>
                <a:gd name="T61" fmla="*/ 9 h 21"/>
                <a:gd name="T62" fmla="*/ 6 w 24"/>
                <a:gd name="T63" fmla="*/ 13 h 21"/>
                <a:gd name="T64" fmla="*/ 7 w 24"/>
                <a:gd name="T65" fmla="*/ 14 h 21"/>
                <a:gd name="T66" fmla="*/ 9 w 24"/>
                <a:gd name="T67" fmla="*/ 14 h 21"/>
                <a:gd name="T68" fmla="*/ 9 w 24"/>
                <a:gd name="T69" fmla="*/ 15 h 21"/>
                <a:gd name="T70" fmla="*/ 10 w 24"/>
                <a:gd name="T71" fmla="*/ 16 h 21"/>
                <a:gd name="T72" fmla="*/ 11 w 24"/>
                <a:gd name="T73" fmla="*/ 20 h 21"/>
                <a:gd name="T74" fmla="*/ 11 w 24"/>
                <a:gd name="T75" fmla="*/ 21 h 21"/>
                <a:gd name="T76" fmla="*/ 18 w 24"/>
                <a:gd name="T7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1">
                  <a:moveTo>
                    <a:pt x="18" y="21"/>
                  </a:moveTo>
                  <a:lnTo>
                    <a:pt x="23" y="20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433">
              <a:extLst>
                <a:ext uri="{FF2B5EF4-FFF2-40B4-BE49-F238E27FC236}">
                  <a16:creationId xmlns:a16="http://schemas.microsoft.com/office/drawing/2014/main" id="{788E2738-9589-9AD7-7765-4855A850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4" y="311150"/>
              <a:ext cx="25400" cy="60325"/>
            </a:xfrm>
            <a:custGeom>
              <a:avLst/>
              <a:gdLst>
                <a:gd name="T0" fmla="*/ 0 w 16"/>
                <a:gd name="T1" fmla="*/ 14 h 38"/>
                <a:gd name="T2" fmla="*/ 0 w 16"/>
                <a:gd name="T3" fmla="*/ 32 h 38"/>
                <a:gd name="T4" fmla="*/ 4 w 16"/>
                <a:gd name="T5" fmla="*/ 38 h 38"/>
                <a:gd name="T6" fmla="*/ 6 w 16"/>
                <a:gd name="T7" fmla="*/ 37 h 38"/>
                <a:gd name="T8" fmla="*/ 6 w 16"/>
                <a:gd name="T9" fmla="*/ 34 h 38"/>
                <a:gd name="T10" fmla="*/ 7 w 16"/>
                <a:gd name="T11" fmla="*/ 36 h 38"/>
                <a:gd name="T12" fmla="*/ 11 w 16"/>
                <a:gd name="T13" fmla="*/ 37 h 38"/>
                <a:gd name="T14" fmla="*/ 12 w 16"/>
                <a:gd name="T15" fmla="*/ 34 h 38"/>
                <a:gd name="T16" fmla="*/ 12 w 16"/>
                <a:gd name="T17" fmla="*/ 31 h 38"/>
                <a:gd name="T18" fmla="*/ 12 w 16"/>
                <a:gd name="T19" fmla="*/ 29 h 38"/>
                <a:gd name="T20" fmla="*/ 13 w 16"/>
                <a:gd name="T21" fmla="*/ 25 h 38"/>
                <a:gd name="T22" fmla="*/ 12 w 16"/>
                <a:gd name="T23" fmla="*/ 23 h 38"/>
                <a:gd name="T24" fmla="*/ 11 w 16"/>
                <a:gd name="T25" fmla="*/ 22 h 38"/>
                <a:gd name="T26" fmla="*/ 9 w 16"/>
                <a:gd name="T27" fmla="*/ 20 h 38"/>
                <a:gd name="T28" fmla="*/ 10 w 16"/>
                <a:gd name="T29" fmla="*/ 19 h 38"/>
                <a:gd name="T30" fmla="*/ 12 w 16"/>
                <a:gd name="T31" fmla="*/ 19 h 38"/>
                <a:gd name="T32" fmla="*/ 10 w 16"/>
                <a:gd name="T33" fmla="*/ 13 h 38"/>
                <a:gd name="T34" fmla="*/ 11 w 16"/>
                <a:gd name="T35" fmla="*/ 12 h 38"/>
                <a:gd name="T36" fmla="*/ 14 w 16"/>
                <a:gd name="T37" fmla="*/ 17 h 38"/>
                <a:gd name="T38" fmla="*/ 16 w 16"/>
                <a:gd name="T39" fmla="*/ 13 h 38"/>
                <a:gd name="T40" fmla="*/ 13 w 16"/>
                <a:gd name="T41" fmla="*/ 9 h 38"/>
                <a:gd name="T42" fmla="*/ 14 w 16"/>
                <a:gd name="T43" fmla="*/ 6 h 38"/>
                <a:gd name="T44" fmla="*/ 13 w 16"/>
                <a:gd name="T45" fmla="*/ 5 h 38"/>
                <a:gd name="T46" fmla="*/ 14 w 16"/>
                <a:gd name="T47" fmla="*/ 1 h 38"/>
                <a:gd name="T48" fmla="*/ 10 w 16"/>
                <a:gd name="T49" fmla="*/ 1 h 38"/>
                <a:gd name="T50" fmla="*/ 7 w 16"/>
                <a:gd name="T51" fmla="*/ 0 h 38"/>
                <a:gd name="T52" fmla="*/ 5 w 16"/>
                <a:gd name="T53" fmla="*/ 3 h 38"/>
                <a:gd name="T54" fmla="*/ 5 w 16"/>
                <a:gd name="T55" fmla="*/ 5 h 38"/>
                <a:gd name="T56" fmla="*/ 4 w 16"/>
                <a:gd name="T57" fmla="*/ 9 h 38"/>
                <a:gd name="T58" fmla="*/ 5 w 16"/>
                <a:gd name="T59" fmla="*/ 10 h 38"/>
                <a:gd name="T60" fmla="*/ 4 w 16"/>
                <a:gd name="T61" fmla="*/ 13 h 38"/>
                <a:gd name="T62" fmla="*/ 5 w 16"/>
                <a:gd name="T63" fmla="*/ 18 h 38"/>
                <a:gd name="T64" fmla="*/ 5 w 16"/>
                <a:gd name="T65" fmla="*/ 19 h 38"/>
                <a:gd name="T66" fmla="*/ 3 w 16"/>
                <a:gd name="T67" fmla="*/ 17 h 38"/>
                <a:gd name="T68" fmla="*/ 3 w 16"/>
                <a:gd name="T6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8">
                  <a:moveTo>
                    <a:pt x="3" y="14"/>
                  </a:moveTo>
                  <a:lnTo>
                    <a:pt x="0" y="14"/>
                  </a:lnTo>
                  <a:lnTo>
                    <a:pt x="0" y="1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236">
              <a:extLst>
                <a:ext uri="{FF2B5EF4-FFF2-40B4-BE49-F238E27FC236}">
                  <a16:creationId xmlns:a16="http://schemas.microsoft.com/office/drawing/2014/main" id="{ACFB8EBE-7EB9-6978-4CB1-7AE32CE32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9" y="519113"/>
              <a:ext cx="31750" cy="66675"/>
            </a:xfrm>
            <a:custGeom>
              <a:avLst/>
              <a:gdLst>
                <a:gd name="T0" fmla="*/ 9 w 20"/>
                <a:gd name="T1" fmla="*/ 39 h 42"/>
                <a:gd name="T2" fmla="*/ 10 w 20"/>
                <a:gd name="T3" fmla="*/ 38 h 42"/>
                <a:gd name="T4" fmla="*/ 10 w 20"/>
                <a:gd name="T5" fmla="*/ 35 h 42"/>
                <a:gd name="T6" fmla="*/ 9 w 20"/>
                <a:gd name="T7" fmla="*/ 32 h 42"/>
                <a:gd name="T8" fmla="*/ 9 w 20"/>
                <a:gd name="T9" fmla="*/ 30 h 42"/>
                <a:gd name="T10" fmla="*/ 9 w 20"/>
                <a:gd name="T11" fmla="*/ 29 h 42"/>
                <a:gd name="T12" fmla="*/ 7 w 20"/>
                <a:gd name="T13" fmla="*/ 31 h 42"/>
                <a:gd name="T14" fmla="*/ 7 w 20"/>
                <a:gd name="T15" fmla="*/ 29 h 42"/>
                <a:gd name="T16" fmla="*/ 10 w 20"/>
                <a:gd name="T17" fmla="*/ 24 h 42"/>
                <a:gd name="T18" fmla="*/ 9 w 20"/>
                <a:gd name="T19" fmla="*/ 22 h 42"/>
                <a:gd name="T20" fmla="*/ 10 w 20"/>
                <a:gd name="T21" fmla="*/ 19 h 42"/>
                <a:gd name="T22" fmla="*/ 12 w 20"/>
                <a:gd name="T23" fmla="*/ 18 h 42"/>
                <a:gd name="T24" fmla="*/ 13 w 20"/>
                <a:gd name="T25" fmla="*/ 17 h 42"/>
                <a:gd name="T26" fmla="*/ 15 w 20"/>
                <a:gd name="T27" fmla="*/ 20 h 42"/>
                <a:gd name="T28" fmla="*/ 15 w 20"/>
                <a:gd name="T29" fmla="*/ 18 h 42"/>
                <a:gd name="T30" fmla="*/ 16 w 20"/>
                <a:gd name="T31" fmla="*/ 20 h 42"/>
                <a:gd name="T32" fmla="*/ 17 w 20"/>
                <a:gd name="T33" fmla="*/ 25 h 42"/>
                <a:gd name="T34" fmla="*/ 15 w 20"/>
                <a:gd name="T35" fmla="*/ 29 h 42"/>
                <a:gd name="T36" fmla="*/ 17 w 20"/>
                <a:gd name="T37" fmla="*/ 28 h 42"/>
                <a:gd name="T38" fmla="*/ 20 w 20"/>
                <a:gd name="T39" fmla="*/ 23 h 42"/>
                <a:gd name="T40" fmla="*/ 17 w 20"/>
                <a:gd name="T41" fmla="*/ 17 h 42"/>
                <a:gd name="T42" fmla="*/ 15 w 20"/>
                <a:gd name="T43" fmla="*/ 13 h 42"/>
                <a:gd name="T44" fmla="*/ 14 w 20"/>
                <a:gd name="T45" fmla="*/ 10 h 42"/>
                <a:gd name="T46" fmla="*/ 12 w 20"/>
                <a:gd name="T47" fmla="*/ 7 h 42"/>
                <a:gd name="T48" fmla="*/ 10 w 20"/>
                <a:gd name="T49" fmla="*/ 6 h 42"/>
                <a:gd name="T50" fmla="*/ 8 w 20"/>
                <a:gd name="T51" fmla="*/ 3 h 42"/>
                <a:gd name="T52" fmla="*/ 7 w 20"/>
                <a:gd name="T53" fmla="*/ 0 h 42"/>
                <a:gd name="T54" fmla="*/ 3 w 20"/>
                <a:gd name="T55" fmla="*/ 0 h 42"/>
                <a:gd name="T56" fmla="*/ 6 w 20"/>
                <a:gd name="T57" fmla="*/ 4 h 42"/>
                <a:gd name="T58" fmla="*/ 4 w 20"/>
                <a:gd name="T59" fmla="*/ 5 h 42"/>
                <a:gd name="T60" fmla="*/ 4 w 20"/>
                <a:gd name="T61" fmla="*/ 7 h 42"/>
                <a:gd name="T62" fmla="*/ 3 w 20"/>
                <a:gd name="T63" fmla="*/ 6 h 42"/>
                <a:gd name="T64" fmla="*/ 2 w 20"/>
                <a:gd name="T65" fmla="*/ 9 h 42"/>
                <a:gd name="T66" fmla="*/ 1 w 20"/>
                <a:gd name="T67" fmla="*/ 11 h 42"/>
                <a:gd name="T68" fmla="*/ 1 w 20"/>
                <a:gd name="T69" fmla="*/ 16 h 42"/>
                <a:gd name="T70" fmla="*/ 3 w 20"/>
                <a:gd name="T71" fmla="*/ 16 h 42"/>
                <a:gd name="T72" fmla="*/ 4 w 20"/>
                <a:gd name="T73" fmla="*/ 16 h 42"/>
                <a:gd name="T74" fmla="*/ 9 w 20"/>
                <a:gd name="T75" fmla="*/ 17 h 42"/>
                <a:gd name="T76" fmla="*/ 4 w 20"/>
                <a:gd name="T77" fmla="*/ 24 h 42"/>
                <a:gd name="T78" fmla="*/ 3 w 20"/>
                <a:gd name="T79" fmla="*/ 32 h 42"/>
                <a:gd name="T80" fmla="*/ 4 w 20"/>
                <a:gd name="T81" fmla="*/ 37 h 42"/>
                <a:gd name="T82" fmla="*/ 6 w 20"/>
                <a:gd name="T83" fmla="*/ 39 h 42"/>
                <a:gd name="T84" fmla="*/ 7 w 20"/>
                <a:gd name="T8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2">
                  <a:moveTo>
                    <a:pt x="8" y="41"/>
                  </a:move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8" y="4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238">
              <a:extLst>
                <a:ext uri="{FF2B5EF4-FFF2-40B4-BE49-F238E27FC236}">
                  <a16:creationId xmlns:a16="http://schemas.microsoft.com/office/drawing/2014/main" id="{45ABA9CF-E0D8-4935-F594-546A46B2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354013"/>
              <a:ext cx="30163" cy="38100"/>
            </a:xfrm>
            <a:custGeom>
              <a:avLst/>
              <a:gdLst>
                <a:gd name="T0" fmla="*/ 15 w 19"/>
                <a:gd name="T1" fmla="*/ 24 h 24"/>
                <a:gd name="T2" fmla="*/ 18 w 19"/>
                <a:gd name="T3" fmla="*/ 22 h 24"/>
                <a:gd name="T4" fmla="*/ 19 w 19"/>
                <a:gd name="T5" fmla="*/ 19 h 24"/>
                <a:gd name="T6" fmla="*/ 19 w 19"/>
                <a:gd name="T7" fmla="*/ 18 h 24"/>
                <a:gd name="T8" fmla="*/ 19 w 19"/>
                <a:gd name="T9" fmla="*/ 15 h 24"/>
                <a:gd name="T10" fmla="*/ 16 w 19"/>
                <a:gd name="T11" fmla="*/ 10 h 24"/>
                <a:gd name="T12" fmla="*/ 6 w 19"/>
                <a:gd name="T13" fmla="*/ 6 h 24"/>
                <a:gd name="T14" fmla="*/ 3 w 19"/>
                <a:gd name="T15" fmla="*/ 2 h 24"/>
                <a:gd name="T16" fmla="*/ 2 w 19"/>
                <a:gd name="T17" fmla="*/ 2 h 24"/>
                <a:gd name="T18" fmla="*/ 0 w 19"/>
                <a:gd name="T19" fmla="*/ 0 h 24"/>
                <a:gd name="T20" fmla="*/ 2 w 19"/>
                <a:gd name="T21" fmla="*/ 6 h 24"/>
                <a:gd name="T22" fmla="*/ 3 w 19"/>
                <a:gd name="T23" fmla="*/ 9 h 24"/>
                <a:gd name="T24" fmla="*/ 4 w 19"/>
                <a:gd name="T25" fmla="*/ 10 h 24"/>
                <a:gd name="T26" fmla="*/ 5 w 19"/>
                <a:gd name="T27" fmla="*/ 10 h 24"/>
                <a:gd name="T28" fmla="*/ 6 w 19"/>
                <a:gd name="T29" fmla="*/ 9 h 24"/>
                <a:gd name="T30" fmla="*/ 8 w 19"/>
                <a:gd name="T31" fmla="*/ 9 h 24"/>
                <a:gd name="T32" fmla="*/ 8 w 19"/>
                <a:gd name="T33" fmla="*/ 10 h 24"/>
                <a:gd name="T34" fmla="*/ 9 w 19"/>
                <a:gd name="T35" fmla="*/ 11 h 24"/>
                <a:gd name="T36" fmla="*/ 9 w 19"/>
                <a:gd name="T37" fmla="*/ 12 h 24"/>
                <a:gd name="T38" fmla="*/ 9 w 19"/>
                <a:gd name="T39" fmla="*/ 13 h 24"/>
                <a:gd name="T40" fmla="*/ 10 w 19"/>
                <a:gd name="T41" fmla="*/ 13 h 24"/>
                <a:gd name="T42" fmla="*/ 10 w 19"/>
                <a:gd name="T43" fmla="*/ 15 h 24"/>
                <a:gd name="T44" fmla="*/ 9 w 19"/>
                <a:gd name="T45" fmla="*/ 15 h 24"/>
                <a:gd name="T46" fmla="*/ 9 w 19"/>
                <a:gd name="T47" fmla="*/ 16 h 24"/>
                <a:gd name="T48" fmla="*/ 10 w 19"/>
                <a:gd name="T49" fmla="*/ 17 h 24"/>
                <a:gd name="T50" fmla="*/ 15 w 19"/>
                <a:gd name="T51" fmla="*/ 18 h 24"/>
                <a:gd name="T52" fmla="*/ 13 w 19"/>
                <a:gd name="T53" fmla="*/ 19 h 24"/>
                <a:gd name="T54" fmla="*/ 12 w 19"/>
                <a:gd name="T55" fmla="*/ 20 h 24"/>
                <a:gd name="T56" fmla="*/ 13 w 19"/>
                <a:gd name="T57" fmla="*/ 23 h 24"/>
                <a:gd name="T58" fmla="*/ 13 w 19"/>
                <a:gd name="T59" fmla="*/ 24 h 24"/>
                <a:gd name="T60" fmla="*/ 15 w 19"/>
                <a:gd name="T6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4">
                  <a:moveTo>
                    <a:pt x="15" y="24"/>
                  </a:moveTo>
                  <a:lnTo>
                    <a:pt x="18" y="22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5"/>
                  </a:lnTo>
                  <a:lnTo>
                    <a:pt x="16" y="10"/>
                  </a:lnTo>
                  <a:lnTo>
                    <a:pt x="6" y="6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429">
              <a:extLst>
                <a:ext uri="{FF2B5EF4-FFF2-40B4-BE49-F238E27FC236}">
                  <a16:creationId xmlns:a16="http://schemas.microsoft.com/office/drawing/2014/main" id="{94B18225-7985-F8AF-072D-5F0AC724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6" y="639763"/>
              <a:ext cx="28575" cy="28575"/>
            </a:xfrm>
            <a:custGeom>
              <a:avLst/>
              <a:gdLst>
                <a:gd name="T0" fmla="*/ 8 w 18"/>
                <a:gd name="T1" fmla="*/ 5 h 18"/>
                <a:gd name="T2" fmla="*/ 8 w 18"/>
                <a:gd name="T3" fmla="*/ 4 h 18"/>
                <a:gd name="T4" fmla="*/ 8 w 18"/>
                <a:gd name="T5" fmla="*/ 2 h 18"/>
                <a:gd name="T6" fmla="*/ 9 w 18"/>
                <a:gd name="T7" fmla="*/ 1 h 18"/>
                <a:gd name="T8" fmla="*/ 9 w 18"/>
                <a:gd name="T9" fmla="*/ 0 h 18"/>
                <a:gd name="T10" fmla="*/ 8 w 18"/>
                <a:gd name="T11" fmla="*/ 0 h 18"/>
                <a:gd name="T12" fmla="*/ 7 w 18"/>
                <a:gd name="T13" fmla="*/ 0 h 18"/>
                <a:gd name="T14" fmla="*/ 4 w 18"/>
                <a:gd name="T15" fmla="*/ 4 h 18"/>
                <a:gd name="T16" fmla="*/ 3 w 18"/>
                <a:gd name="T17" fmla="*/ 4 h 18"/>
                <a:gd name="T18" fmla="*/ 1 w 18"/>
                <a:gd name="T19" fmla="*/ 4 h 18"/>
                <a:gd name="T20" fmla="*/ 0 w 18"/>
                <a:gd name="T21" fmla="*/ 4 h 18"/>
                <a:gd name="T22" fmla="*/ 0 w 18"/>
                <a:gd name="T23" fmla="*/ 5 h 18"/>
                <a:gd name="T24" fmla="*/ 1 w 18"/>
                <a:gd name="T25" fmla="*/ 5 h 18"/>
                <a:gd name="T26" fmla="*/ 2 w 18"/>
                <a:gd name="T27" fmla="*/ 6 h 18"/>
                <a:gd name="T28" fmla="*/ 2 w 18"/>
                <a:gd name="T29" fmla="*/ 7 h 18"/>
                <a:gd name="T30" fmla="*/ 3 w 18"/>
                <a:gd name="T31" fmla="*/ 8 h 18"/>
                <a:gd name="T32" fmla="*/ 3 w 18"/>
                <a:gd name="T33" fmla="*/ 11 h 18"/>
                <a:gd name="T34" fmla="*/ 4 w 18"/>
                <a:gd name="T35" fmla="*/ 12 h 18"/>
                <a:gd name="T36" fmla="*/ 5 w 18"/>
                <a:gd name="T37" fmla="*/ 12 h 18"/>
                <a:gd name="T38" fmla="*/ 5 w 18"/>
                <a:gd name="T39" fmla="*/ 13 h 18"/>
                <a:gd name="T40" fmla="*/ 7 w 18"/>
                <a:gd name="T41" fmla="*/ 12 h 18"/>
                <a:gd name="T42" fmla="*/ 7 w 18"/>
                <a:gd name="T43" fmla="*/ 11 h 18"/>
                <a:gd name="T44" fmla="*/ 8 w 18"/>
                <a:gd name="T45" fmla="*/ 12 h 18"/>
                <a:gd name="T46" fmla="*/ 8 w 18"/>
                <a:gd name="T47" fmla="*/ 11 h 18"/>
                <a:gd name="T48" fmla="*/ 7 w 18"/>
                <a:gd name="T49" fmla="*/ 9 h 18"/>
                <a:gd name="T50" fmla="*/ 7 w 18"/>
                <a:gd name="T51" fmla="*/ 9 h 18"/>
                <a:gd name="T52" fmla="*/ 9 w 18"/>
                <a:gd name="T53" fmla="*/ 9 h 18"/>
                <a:gd name="T54" fmla="*/ 11 w 18"/>
                <a:gd name="T55" fmla="*/ 11 h 18"/>
                <a:gd name="T56" fmla="*/ 15 w 18"/>
                <a:gd name="T57" fmla="*/ 14 h 18"/>
                <a:gd name="T58" fmla="*/ 15 w 18"/>
                <a:gd name="T59" fmla="*/ 15 h 18"/>
                <a:gd name="T60" fmla="*/ 14 w 18"/>
                <a:gd name="T61" fmla="*/ 17 h 18"/>
                <a:gd name="T62" fmla="*/ 14 w 18"/>
                <a:gd name="T63" fmla="*/ 18 h 18"/>
                <a:gd name="T64" fmla="*/ 16 w 18"/>
                <a:gd name="T65" fmla="*/ 15 h 18"/>
                <a:gd name="T66" fmla="*/ 17 w 18"/>
                <a:gd name="T67" fmla="*/ 15 h 18"/>
                <a:gd name="T68" fmla="*/ 18 w 18"/>
                <a:gd name="T69" fmla="*/ 15 h 18"/>
                <a:gd name="T70" fmla="*/ 18 w 18"/>
                <a:gd name="T71" fmla="*/ 14 h 18"/>
                <a:gd name="T72" fmla="*/ 17 w 18"/>
                <a:gd name="T73" fmla="*/ 13 h 18"/>
                <a:gd name="T74" fmla="*/ 16 w 18"/>
                <a:gd name="T75" fmla="*/ 13 h 18"/>
                <a:gd name="T76" fmla="*/ 15 w 18"/>
                <a:gd name="T77" fmla="*/ 12 h 18"/>
                <a:gd name="T78" fmla="*/ 15 w 18"/>
                <a:gd name="T79" fmla="*/ 11 h 18"/>
                <a:gd name="T80" fmla="*/ 14 w 18"/>
                <a:gd name="T81" fmla="*/ 8 h 18"/>
                <a:gd name="T82" fmla="*/ 13 w 18"/>
                <a:gd name="T83" fmla="*/ 7 h 18"/>
                <a:gd name="T84" fmla="*/ 7 w 18"/>
                <a:gd name="T85" fmla="*/ 6 h 18"/>
                <a:gd name="T86" fmla="*/ 7 w 18"/>
                <a:gd name="T87" fmla="*/ 5 h 18"/>
                <a:gd name="T88" fmla="*/ 8 w 18"/>
                <a:gd name="T8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8">
                  <a:moveTo>
                    <a:pt x="8" y="5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614">
              <a:extLst>
                <a:ext uri="{FF2B5EF4-FFF2-40B4-BE49-F238E27FC236}">
                  <a16:creationId xmlns:a16="http://schemas.microsoft.com/office/drawing/2014/main" id="{72C77A21-3AC9-C83E-C4CB-90EAA9B1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6" y="3581400"/>
              <a:ext cx="44450" cy="47625"/>
            </a:xfrm>
            <a:custGeom>
              <a:avLst/>
              <a:gdLst>
                <a:gd name="T0" fmla="*/ 22 w 28"/>
                <a:gd name="T1" fmla="*/ 26 h 30"/>
                <a:gd name="T2" fmla="*/ 26 w 28"/>
                <a:gd name="T3" fmla="*/ 29 h 30"/>
                <a:gd name="T4" fmla="*/ 28 w 28"/>
                <a:gd name="T5" fmla="*/ 28 h 30"/>
                <a:gd name="T6" fmla="*/ 27 w 28"/>
                <a:gd name="T7" fmla="*/ 27 h 30"/>
                <a:gd name="T8" fmla="*/ 22 w 28"/>
                <a:gd name="T9" fmla="*/ 23 h 30"/>
                <a:gd name="T10" fmla="*/ 21 w 28"/>
                <a:gd name="T11" fmla="*/ 20 h 30"/>
                <a:gd name="T12" fmla="*/ 20 w 28"/>
                <a:gd name="T13" fmla="*/ 20 h 30"/>
                <a:gd name="T14" fmla="*/ 19 w 28"/>
                <a:gd name="T15" fmla="*/ 19 h 30"/>
                <a:gd name="T16" fmla="*/ 15 w 28"/>
                <a:gd name="T17" fmla="*/ 15 h 30"/>
                <a:gd name="T18" fmla="*/ 14 w 28"/>
                <a:gd name="T19" fmla="*/ 14 h 30"/>
                <a:gd name="T20" fmla="*/ 14 w 28"/>
                <a:gd name="T21" fmla="*/ 13 h 30"/>
                <a:gd name="T22" fmla="*/ 14 w 28"/>
                <a:gd name="T23" fmla="*/ 12 h 30"/>
                <a:gd name="T24" fmla="*/ 14 w 28"/>
                <a:gd name="T25" fmla="*/ 10 h 30"/>
                <a:gd name="T26" fmla="*/ 13 w 28"/>
                <a:gd name="T27" fmla="*/ 9 h 30"/>
                <a:gd name="T28" fmla="*/ 11 w 28"/>
                <a:gd name="T29" fmla="*/ 9 h 30"/>
                <a:gd name="T30" fmla="*/ 13 w 28"/>
                <a:gd name="T31" fmla="*/ 8 h 30"/>
                <a:gd name="T32" fmla="*/ 11 w 28"/>
                <a:gd name="T33" fmla="*/ 8 h 30"/>
                <a:gd name="T34" fmla="*/ 10 w 28"/>
                <a:gd name="T35" fmla="*/ 8 h 30"/>
                <a:gd name="T36" fmla="*/ 10 w 28"/>
                <a:gd name="T37" fmla="*/ 7 h 30"/>
                <a:gd name="T38" fmla="*/ 9 w 28"/>
                <a:gd name="T39" fmla="*/ 7 h 30"/>
                <a:gd name="T40" fmla="*/ 8 w 28"/>
                <a:gd name="T41" fmla="*/ 7 h 30"/>
                <a:gd name="T42" fmla="*/ 8 w 28"/>
                <a:gd name="T43" fmla="*/ 6 h 30"/>
                <a:gd name="T44" fmla="*/ 8 w 28"/>
                <a:gd name="T45" fmla="*/ 6 h 30"/>
                <a:gd name="T46" fmla="*/ 7 w 28"/>
                <a:gd name="T47" fmla="*/ 6 h 30"/>
                <a:gd name="T48" fmla="*/ 3 w 28"/>
                <a:gd name="T49" fmla="*/ 2 h 30"/>
                <a:gd name="T50" fmla="*/ 1 w 28"/>
                <a:gd name="T51" fmla="*/ 0 h 30"/>
                <a:gd name="T52" fmla="*/ 0 w 28"/>
                <a:gd name="T53" fmla="*/ 0 h 30"/>
                <a:gd name="T54" fmla="*/ 1 w 28"/>
                <a:gd name="T55" fmla="*/ 2 h 30"/>
                <a:gd name="T56" fmla="*/ 2 w 28"/>
                <a:gd name="T57" fmla="*/ 2 h 30"/>
                <a:gd name="T58" fmla="*/ 2 w 28"/>
                <a:gd name="T59" fmla="*/ 3 h 30"/>
                <a:gd name="T60" fmla="*/ 8 w 28"/>
                <a:gd name="T61" fmla="*/ 9 h 30"/>
                <a:gd name="T62" fmla="*/ 10 w 28"/>
                <a:gd name="T63" fmla="*/ 10 h 30"/>
                <a:gd name="T64" fmla="*/ 11 w 28"/>
                <a:gd name="T65" fmla="*/ 12 h 30"/>
                <a:gd name="T66" fmla="*/ 15 w 28"/>
                <a:gd name="T67" fmla="*/ 19 h 30"/>
                <a:gd name="T68" fmla="*/ 17 w 28"/>
                <a:gd name="T69" fmla="*/ 21 h 30"/>
                <a:gd name="T70" fmla="*/ 20 w 28"/>
                <a:gd name="T71" fmla="*/ 26 h 30"/>
                <a:gd name="T72" fmla="*/ 21 w 28"/>
                <a:gd name="T73" fmla="*/ 27 h 30"/>
                <a:gd name="T74" fmla="*/ 22 w 28"/>
                <a:gd name="T75" fmla="*/ 28 h 30"/>
                <a:gd name="T76" fmla="*/ 24 w 28"/>
                <a:gd name="T77" fmla="*/ 30 h 30"/>
                <a:gd name="T78" fmla="*/ 24 w 28"/>
                <a:gd name="T79" fmla="*/ 29 h 30"/>
                <a:gd name="T80" fmla="*/ 23 w 28"/>
                <a:gd name="T81" fmla="*/ 29 h 30"/>
                <a:gd name="T82" fmla="*/ 22 w 28"/>
                <a:gd name="T83" fmla="*/ 28 h 30"/>
                <a:gd name="T84" fmla="*/ 22 w 28"/>
                <a:gd name="T85" fmla="*/ 27 h 30"/>
                <a:gd name="T86" fmla="*/ 22 w 28"/>
                <a:gd name="T87" fmla="*/ 26 h 30"/>
                <a:gd name="T88" fmla="*/ 22 w 28"/>
                <a:gd name="T8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0">
                  <a:moveTo>
                    <a:pt x="22" y="26"/>
                  </a:moveTo>
                  <a:lnTo>
                    <a:pt x="26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20" y="26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153">
              <a:extLst>
                <a:ext uri="{FF2B5EF4-FFF2-40B4-BE49-F238E27FC236}">
                  <a16:creationId xmlns:a16="http://schemas.microsoft.com/office/drawing/2014/main" id="{A25B757B-612E-AFCC-2429-3C41B64B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264" y="3211513"/>
              <a:ext cx="80963" cy="38100"/>
            </a:xfrm>
            <a:custGeom>
              <a:avLst/>
              <a:gdLst>
                <a:gd name="T0" fmla="*/ 4 w 51"/>
                <a:gd name="T1" fmla="*/ 9 h 24"/>
                <a:gd name="T2" fmla="*/ 6 w 51"/>
                <a:gd name="T3" fmla="*/ 12 h 24"/>
                <a:gd name="T4" fmla="*/ 19 w 51"/>
                <a:gd name="T5" fmla="*/ 15 h 24"/>
                <a:gd name="T6" fmla="*/ 46 w 51"/>
                <a:gd name="T7" fmla="*/ 21 h 24"/>
                <a:gd name="T8" fmla="*/ 49 w 51"/>
                <a:gd name="T9" fmla="*/ 24 h 24"/>
                <a:gd name="T10" fmla="*/ 51 w 51"/>
                <a:gd name="T11" fmla="*/ 24 h 24"/>
                <a:gd name="T12" fmla="*/ 50 w 51"/>
                <a:gd name="T13" fmla="*/ 22 h 24"/>
                <a:gd name="T14" fmla="*/ 44 w 51"/>
                <a:gd name="T15" fmla="*/ 20 h 24"/>
                <a:gd name="T16" fmla="*/ 33 w 51"/>
                <a:gd name="T17" fmla="*/ 18 h 24"/>
                <a:gd name="T18" fmla="*/ 10 w 51"/>
                <a:gd name="T19" fmla="*/ 12 h 24"/>
                <a:gd name="T20" fmla="*/ 6 w 51"/>
                <a:gd name="T21" fmla="*/ 11 h 24"/>
                <a:gd name="T22" fmla="*/ 5 w 51"/>
                <a:gd name="T23" fmla="*/ 8 h 24"/>
                <a:gd name="T24" fmla="*/ 4 w 51"/>
                <a:gd name="T25" fmla="*/ 5 h 24"/>
                <a:gd name="T26" fmla="*/ 1 w 51"/>
                <a:gd name="T27" fmla="*/ 0 h 24"/>
                <a:gd name="T28" fmla="*/ 0 w 51"/>
                <a:gd name="T29" fmla="*/ 0 h 24"/>
                <a:gd name="T30" fmla="*/ 0 w 51"/>
                <a:gd name="T31" fmla="*/ 2 h 24"/>
                <a:gd name="T32" fmla="*/ 1 w 51"/>
                <a:gd name="T33" fmla="*/ 5 h 24"/>
                <a:gd name="T34" fmla="*/ 1 w 51"/>
                <a:gd name="T35" fmla="*/ 7 h 24"/>
                <a:gd name="T36" fmla="*/ 4 w 51"/>
                <a:gd name="T3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4">
                  <a:moveTo>
                    <a:pt x="4" y="9"/>
                  </a:moveTo>
                  <a:lnTo>
                    <a:pt x="6" y="12"/>
                  </a:lnTo>
                  <a:lnTo>
                    <a:pt x="19" y="15"/>
                  </a:lnTo>
                  <a:lnTo>
                    <a:pt x="46" y="21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0" y="22"/>
                  </a:lnTo>
                  <a:lnTo>
                    <a:pt x="44" y="20"/>
                  </a:lnTo>
                  <a:lnTo>
                    <a:pt x="33" y="18"/>
                  </a:lnTo>
                  <a:lnTo>
                    <a:pt x="10" y="12"/>
                  </a:lnTo>
                  <a:lnTo>
                    <a:pt x="6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154">
              <a:extLst>
                <a:ext uri="{FF2B5EF4-FFF2-40B4-BE49-F238E27FC236}">
                  <a16:creationId xmlns:a16="http://schemas.microsoft.com/office/drawing/2014/main" id="{41F3D6D4-F128-CEBB-9D12-39024D41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3263900"/>
              <a:ext cx="50800" cy="9525"/>
            </a:xfrm>
            <a:custGeom>
              <a:avLst/>
              <a:gdLst>
                <a:gd name="T0" fmla="*/ 32 w 32"/>
                <a:gd name="T1" fmla="*/ 5 h 6"/>
                <a:gd name="T2" fmla="*/ 32 w 32"/>
                <a:gd name="T3" fmla="*/ 4 h 6"/>
                <a:gd name="T4" fmla="*/ 29 w 32"/>
                <a:gd name="T5" fmla="*/ 4 h 6"/>
                <a:gd name="T6" fmla="*/ 27 w 32"/>
                <a:gd name="T7" fmla="*/ 2 h 6"/>
                <a:gd name="T8" fmla="*/ 27 w 32"/>
                <a:gd name="T9" fmla="*/ 1 h 6"/>
                <a:gd name="T10" fmla="*/ 26 w 32"/>
                <a:gd name="T11" fmla="*/ 1 h 6"/>
                <a:gd name="T12" fmla="*/ 23 w 32"/>
                <a:gd name="T13" fmla="*/ 4 h 6"/>
                <a:gd name="T14" fmla="*/ 20 w 32"/>
                <a:gd name="T15" fmla="*/ 1 h 6"/>
                <a:gd name="T16" fmla="*/ 18 w 32"/>
                <a:gd name="T17" fmla="*/ 1 h 6"/>
                <a:gd name="T18" fmla="*/ 12 w 32"/>
                <a:gd name="T19" fmla="*/ 2 h 6"/>
                <a:gd name="T20" fmla="*/ 1 w 32"/>
                <a:gd name="T21" fmla="*/ 1 h 6"/>
                <a:gd name="T22" fmla="*/ 0 w 32"/>
                <a:gd name="T23" fmla="*/ 0 h 6"/>
                <a:gd name="T24" fmla="*/ 0 w 32"/>
                <a:gd name="T25" fmla="*/ 1 h 6"/>
                <a:gd name="T26" fmla="*/ 31 w 32"/>
                <a:gd name="T27" fmla="*/ 6 h 6"/>
                <a:gd name="T28" fmla="*/ 32 w 32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">
                  <a:moveTo>
                    <a:pt x="32" y="5"/>
                  </a:moveTo>
                  <a:lnTo>
                    <a:pt x="32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1" y="6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156">
              <a:extLst>
                <a:ext uri="{FF2B5EF4-FFF2-40B4-BE49-F238E27FC236}">
                  <a16:creationId xmlns:a16="http://schemas.microsoft.com/office/drawing/2014/main" id="{AF0C5417-1200-D22E-CD24-1945915E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306763"/>
              <a:ext cx="47625" cy="38100"/>
            </a:xfrm>
            <a:custGeom>
              <a:avLst/>
              <a:gdLst>
                <a:gd name="T0" fmla="*/ 30 w 30"/>
                <a:gd name="T1" fmla="*/ 0 h 24"/>
                <a:gd name="T2" fmla="*/ 25 w 30"/>
                <a:gd name="T3" fmla="*/ 3 h 24"/>
                <a:gd name="T4" fmla="*/ 14 w 30"/>
                <a:gd name="T5" fmla="*/ 12 h 24"/>
                <a:gd name="T6" fmla="*/ 13 w 30"/>
                <a:gd name="T7" fmla="*/ 13 h 24"/>
                <a:gd name="T8" fmla="*/ 11 w 30"/>
                <a:gd name="T9" fmla="*/ 17 h 24"/>
                <a:gd name="T10" fmla="*/ 10 w 30"/>
                <a:gd name="T11" fmla="*/ 17 h 24"/>
                <a:gd name="T12" fmla="*/ 8 w 30"/>
                <a:gd name="T13" fmla="*/ 18 h 24"/>
                <a:gd name="T14" fmla="*/ 7 w 30"/>
                <a:gd name="T15" fmla="*/ 18 h 24"/>
                <a:gd name="T16" fmla="*/ 6 w 30"/>
                <a:gd name="T17" fmla="*/ 18 h 24"/>
                <a:gd name="T18" fmla="*/ 6 w 30"/>
                <a:gd name="T19" fmla="*/ 19 h 24"/>
                <a:gd name="T20" fmla="*/ 5 w 30"/>
                <a:gd name="T21" fmla="*/ 20 h 24"/>
                <a:gd name="T22" fmla="*/ 4 w 30"/>
                <a:gd name="T23" fmla="*/ 22 h 24"/>
                <a:gd name="T24" fmla="*/ 0 w 30"/>
                <a:gd name="T25" fmla="*/ 24 h 24"/>
                <a:gd name="T26" fmla="*/ 6 w 30"/>
                <a:gd name="T27" fmla="*/ 22 h 24"/>
                <a:gd name="T28" fmla="*/ 13 w 30"/>
                <a:gd name="T29" fmla="*/ 16 h 24"/>
                <a:gd name="T30" fmla="*/ 30 w 30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25" y="3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157">
              <a:extLst>
                <a:ext uri="{FF2B5EF4-FFF2-40B4-BE49-F238E27FC236}">
                  <a16:creationId xmlns:a16="http://schemas.microsoft.com/office/drawing/2014/main" id="{0B9C52DF-F357-6B32-817A-5A699BC0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4" y="3232150"/>
              <a:ext cx="31750" cy="30163"/>
            </a:xfrm>
            <a:custGeom>
              <a:avLst/>
              <a:gdLst>
                <a:gd name="T0" fmla="*/ 17 w 20"/>
                <a:gd name="T1" fmla="*/ 7 h 19"/>
                <a:gd name="T2" fmla="*/ 13 w 20"/>
                <a:gd name="T3" fmla="*/ 9 h 19"/>
                <a:gd name="T4" fmla="*/ 5 w 20"/>
                <a:gd name="T5" fmla="*/ 12 h 19"/>
                <a:gd name="T6" fmla="*/ 5 w 20"/>
                <a:gd name="T7" fmla="*/ 13 h 19"/>
                <a:gd name="T8" fmla="*/ 6 w 20"/>
                <a:gd name="T9" fmla="*/ 13 h 19"/>
                <a:gd name="T10" fmla="*/ 3 w 20"/>
                <a:gd name="T11" fmla="*/ 15 h 19"/>
                <a:gd name="T12" fmla="*/ 0 w 20"/>
                <a:gd name="T13" fmla="*/ 18 h 19"/>
                <a:gd name="T14" fmla="*/ 0 w 20"/>
                <a:gd name="T15" fmla="*/ 19 h 19"/>
                <a:gd name="T16" fmla="*/ 1 w 20"/>
                <a:gd name="T17" fmla="*/ 19 h 19"/>
                <a:gd name="T18" fmla="*/ 5 w 20"/>
                <a:gd name="T19" fmla="*/ 18 h 19"/>
                <a:gd name="T20" fmla="*/ 6 w 20"/>
                <a:gd name="T21" fmla="*/ 17 h 19"/>
                <a:gd name="T22" fmla="*/ 8 w 20"/>
                <a:gd name="T23" fmla="*/ 15 h 19"/>
                <a:gd name="T24" fmla="*/ 11 w 20"/>
                <a:gd name="T25" fmla="*/ 14 h 19"/>
                <a:gd name="T26" fmla="*/ 14 w 20"/>
                <a:gd name="T27" fmla="*/ 13 h 19"/>
                <a:gd name="T28" fmla="*/ 16 w 20"/>
                <a:gd name="T29" fmla="*/ 11 h 19"/>
                <a:gd name="T30" fmla="*/ 18 w 20"/>
                <a:gd name="T31" fmla="*/ 8 h 19"/>
                <a:gd name="T32" fmla="*/ 20 w 20"/>
                <a:gd name="T33" fmla="*/ 0 h 19"/>
                <a:gd name="T34" fmla="*/ 19 w 20"/>
                <a:gd name="T35" fmla="*/ 2 h 19"/>
                <a:gd name="T36" fmla="*/ 17 w 20"/>
                <a:gd name="T3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7" y="7"/>
                  </a:moveTo>
                  <a:lnTo>
                    <a:pt x="13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8" y="8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329" name="Freeform 623">
            <a:extLst>
              <a:ext uri="{FF2B5EF4-FFF2-40B4-BE49-F238E27FC236}">
                <a16:creationId xmlns:a16="http://schemas.microsoft.com/office/drawing/2014/main" id="{35C8DA6F-E43F-1A7C-0835-C3F46EA0BD9E}"/>
              </a:ext>
            </a:extLst>
          </p:cNvPr>
          <p:cNvSpPr>
            <a:spLocks/>
          </p:cNvSpPr>
          <p:nvPr/>
        </p:nvSpPr>
        <p:spPr bwMode="auto">
          <a:xfrm>
            <a:off x="3347075" y="2156236"/>
            <a:ext cx="1818000" cy="1479600"/>
          </a:xfrm>
          <a:custGeom>
            <a:avLst/>
            <a:gdLst>
              <a:gd name="T0" fmla="*/ 1321 w 1363"/>
              <a:gd name="T1" fmla="*/ 418 h 1110"/>
              <a:gd name="T2" fmla="*/ 1314 w 1363"/>
              <a:gd name="T3" fmla="*/ 344 h 1110"/>
              <a:gd name="T4" fmla="*/ 1344 w 1363"/>
              <a:gd name="T5" fmla="*/ 226 h 1110"/>
              <a:gd name="T6" fmla="*/ 1286 w 1363"/>
              <a:gd name="T7" fmla="*/ 78 h 1110"/>
              <a:gd name="T8" fmla="*/ 954 w 1363"/>
              <a:gd name="T9" fmla="*/ 64 h 1110"/>
              <a:gd name="T10" fmla="*/ 814 w 1363"/>
              <a:gd name="T11" fmla="*/ 44 h 1110"/>
              <a:gd name="T12" fmla="*/ 640 w 1363"/>
              <a:gd name="T13" fmla="*/ 125 h 1110"/>
              <a:gd name="T14" fmla="*/ 654 w 1363"/>
              <a:gd name="T15" fmla="*/ 137 h 1110"/>
              <a:gd name="T16" fmla="*/ 624 w 1363"/>
              <a:gd name="T17" fmla="*/ 147 h 1110"/>
              <a:gd name="T18" fmla="*/ 569 w 1363"/>
              <a:gd name="T19" fmla="*/ 103 h 1110"/>
              <a:gd name="T20" fmla="*/ 522 w 1363"/>
              <a:gd name="T21" fmla="*/ 71 h 1110"/>
              <a:gd name="T22" fmla="*/ 487 w 1363"/>
              <a:gd name="T23" fmla="*/ 80 h 1110"/>
              <a:gd name="T24" fmla="*/ 487 w 1363"/>
              <a:gd name="T25" fmla="*/ 73 h 1110"/>
              <a:gd name="T26" fmla="*/ 418 w 1363"/>
              <a:gd name="T27" fmla="*/ 121 h 1110"/>
              <a:gd name="T28" fmla="*/ 380 w 1363"/>
              <a:gd name="T29" fmla="*/ 99 h 1110"/>
              <a:gd name="T30" fmla="*/ 324 w 1363"/>
              <a:gd name="T31" fmla="*/ 66 h 1110"/>
              <a:gd name="T32" fmla="*/ 289 w 1363"/>
              <a:gd name="T33" fmla="*/ 13 h 1110"/>
              <a:gd name="T34" fmla="*/ 227 w 1363"/>
              <a:gd name="T35" fmla="*/ 41 h 1110"/>
              <a:gd name="T36" fmla="*/ 222 w 1363"/>
              <a:gd name="T37" fmla="*/ 85 h 1110"/>
              <a:gd name="T38" fmla="*/ 275 w 1363"/>
              <a:gd name="T39" fmla="*/ 163 h 1110"/>
              <a:gd name="T40" fmla="*/ 197 w 1363"/>
              <a:gd name="T41" fmla="*/ 164 h 1110"/>
              <a:gd name="T42" fmla="*/ 170 w 1363"/>
              <a:gd name="T43" fmla="*/ 186 h 1110"/>
              <a:gd name="T44" fmla="*/ 87 w 1363"/>
              <a:gd name="T45" fmla="*/ 187 h 1110"/>
              <a:gd name="T46" fmla="*/ 64 w 1363"/>
              <a:gd name="T47" fmla="*/ 293 h 1110"/>
              <a:gd name="T48" fmla="*/ 71 w 1363"/>
              <a:gd name="T49" fmla="*/ 368 h 1110"/>
              <a:gd name="T50" fmla="*/ 12 w 1363"/>
              <a:gd name="T51" fmla="*/ 403 h 1110"/>
              <a:gd name="T52" fmla="*/ 7 w 1363"/>
              <a:gd name="T53" fmla="*/ 487 h 1110"/>
              <a:gd name="T54" fmla="*/ 23 w 1363"/>
              <a:gd name="T55" fmla="*/ 539 h 1110"/>
              <a:gd name="T56" fmla="*/ 20 w 1363"/>
              <a:gd name="T57" fmla="*/ 586 h 1110"/>
              <a:gd name="T58" fmla="*/ 41 w 1363"/>
              <a:gd name="T59" fmla="*/ 642 h 1110"/>
              <a:gd name="T60" fmla="*/ 77 w 1363"/>
              <a:gd name="T61" fmla="*/ 694 h 1110"/>
              <a:gd name="T62" fmla="*/ 142 w 1363"/>
              <a:gd name="T63" fmla="*/ 711 h 1110"/>
              <a:gd name="T64" fmla="*/ 142 w 1363"/>
              <a:gd name="T65" fmla="*/ 792 h 1110"/>
              <a:gd name="T66" fmla="*/ 122 w 1363"/>
              <a:gd name="T67" fmla="*/ 879 h 1110"/>
              <a:gd name="T68" fmla="*/ 84 w 1363"/>
              <a:gd name="T69" fmla="*/ 900 h 1110"/>
              <a:gd name="T70" fmla="*/ 20 w 1363"/>
              <a:gd name="T71" fmla="*/ 984 h 1110"/>
              <a:gd name="T72" fmla="*/ 28 w 1363"/>
              <a:gd name="T73" fmla="*/ 1017 h 1110"/>
              <a:gd name="T74" fmla="*/ 91 w 1363"/>
              <a:gd name="T75" fmla="*/ 1060 h 1110"/>
              <a:gd name="T76" fmla="*/ 165 w 1363"/>
              <a:gd name="T77" fmla="*/ 1020 h 1110"/>
              <a:gd name="T78" fmla="*/ 224 w 1363"/>
              <a:gd name="T79" fmla="*/ 1053 h 1110"/>
              <a:gd name="T80" fmla="*/ 254 w 1363"/>
              <a:gd name="T81" fmla="*/ 1004 h 1110"/>
              <a:gd name="T82" fmla="*/ 318 w 1363"/>
              <a:gd name="T83" fmla="*/ 1022 h 1110"/>
              <a:gd name="T84" fmla="*/ 339 w 1363"/>
              <a:gd name="T85" fmla="*/ 978 h 1110"/>
              <a:gd name="T86" fmla="*/ 390 w 1363"/>
              <a:gd name="T87" fmla="*/ 949 h 1110"/>
              <a:gd name="T88" fmla="*/ 471 w 1363"/>
              <a:gd name="T89" fmla="*/ 952 h 1110"/>
              <a:gd name="T90" fmla="*/ 583 w 1363"/>
              <a:gd name="T91" fmla="*/ 994 h 1110"/>
              <a:gd name="T92" fmla="*/ 575 w 1363"/>
              <a:gd name="T93" fmla="*/ 1049 h 1110"/>
              <a:gd name="T94" fmla="*/ 601 w 1363"/>
              <a:gd name="T95" fmla="*/ 1106 h 1110"/>
              <a:gd name="T96" fmla="*/ 674 w 1363"/>
              <a:gd name="T97" fmla="*/ 1103 h 1110"/>
              <a:gd name="T98" fmla="*/ 706 w 1363"/>
              <a:gd name="T99" fmla="*/ 1075 h 1110"/>
              <a:gd name="T100" fmla="*/ 743 w 1363"/>
              <a:gd name="T101" fmla="*/ 1020 h 1110"/>
              <a:gd name="T102" fmla="*/ 795 w 1363"/>
              <a:gd name="T103" fmla="*/ 994 h 1110"/>
              <a:gd name="T104" fmla="*/ 853 w 1363"/>
              <a:gd name="T105" fmla="*/ 1049 h 1110"/>
              <a:gd name="T106" fmla="*/ 944 w 1363"/>
              <a:gd name="T107" fmla="*/ 1072 h 1110"/>
              <a:gd name="T108" fmla="*/ 1011 w 1363"/>
              <a:gd name="T109" fmla="*/ 1041 h 1110"/>
              <a:gd name="T110" fmla="*/ 1110 w 1363"/>
              <a:gd name="T111" fmla="*/ 1026 h 1110"/>
              <a:gd name="T112" fmla="*/ 1161 w 1363"/>
              <a:gd name="T113" fmla="*/ 975 h 1110"/>
              <a:gd name="T114" fmla="*/ 1201 w 1363"/>
              <a:gd name="T115" fmla="*/ 899 h 1110"/>
              <a:gd name="T116" fmla="*/ 1266 w 1363"/>
              <a:gd name="T117" fmla="*/ 833 h 1110"/>
              <a:gd name="T118" fmla="*/ 1213 w 1363"/>
              <a:gd name="T119" fmla="*/ 767 h 1110"/>
              <a:gd name="T120" fmla="*/ 1265 w 1363"/>
              <a:gd name="T121" fmla="*/ 716 h 1110"/>
              <a:gd name="T122" fmla="*/ 1293 w 1363"/>
              <a:gd name="T123" fmla="*/ 59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3" h="1110">
                <a:moveTo>
                  <a:pt x="1362" y="500"/>
                </a:moveTo>
                <a:lnTo>
                  <a:pt x="1356" y="496"/>
                </a:lnTo>
                <a:lnTo>
                  <a:pt x="1351" y="492"/>
                </a:lnTo>
                <a:lnTo>
                  <a:pt x="1350" y="490"/>
                </a:lnTo>
                <a:lnTo>
                  <a:pt x="1349" y="488"/>
                </a:lnTo>
                <a:lnTo>
                  <a:pt x="1349" y="487"/>
                </a:lnTo>
                <a:lnTo>
                  <a:pt x="1349" y="486"/>
                </a:lnTo>
                <a:lnTo>
                  <a:pt x="1348" y="485"/>
                </a:lnTo>
                <a:lnTo>
                  <a:pt x="1347" y="485"/>
                </a:lnTo>
                <a:lnTo>
                  <a:pt x="1347" y="483"/>
                </a:lnTo>
                <a:lnTo>
                  <a:pt x="1345" y="483"/>
                </a:lnTo>
                <a:lnTo>
                  <a:pt x="1345" y="482"/>
                </a:lnTo>
                <a:lnTo>
                  <a:pt x="1345" y="481"/>
                </a:lnTo>
                <a:lnTo>
                  <a:pt x="1345" y="477"/>
                </a:lnTo>
                <a:lnTo>
                  <a:pt x="1344" y="476"/>
                </a:lnTo>
                <a:lnTo>
                  <a:pt x="1343" y="473"/>
                </a:lnTo>
                <a:lnTo>
                  <a:pt x="1342" y="470"/>
                </a:lnTo>
                <a:lnTo>
                  <a:pt x="1343" y="469"/>
                </a:lnTo>
                <a:lnTo>
                  <a:pt x="1343" y="468"/>
                </a:lnTo>
                <a:lnTo>
                  <a:pt x="1343" y="467"/>
                </a:lnTo>
                <a:lnTo>
                  <a:pt x="1340" y="463"/>
                </a:lnTo>
                <a:lnTo>
                  <a:pt x="1335" y="461"/>
                </a:lnTo>
                <a:lnTo>
                  <a:pt x="1334" y="459"/>
                </a:lnTo>
                <a:lnTo>
                  <a:pt x="1329" y="450"/>
                </a:lnTo>
                <a:lnTo>
                  <a:pt x="1328" y="449"/>
                </a:lnTo>
                <a:lnTo>
                  <a:pt x="1327" y="449"/>
                </a:lnTo>
                <a:lnTo>
                  <a:pt x="1325" y="449"/>
                </a:lnTo>
                <a:lnTo>
                  <a:pt x="1325" y="446"/>
                </a:lnTo>
                <a:lnTo>
                  <a:pt x="1325" y="444"/>
                </a:lnTo>
                <a:lnTo>
                  <a:pt x="1327" y="442"/>
                </a:lnTo>
                <a:lnTo>
                  <a:pt x="1328" y="441"/>
                </a:lnTo>
                <a:lnTo>
                  <a:pt x="1329" y="441"/>
                </a:lnTo>
                <a:lnTo>
                  <a:pt x="1329" y="438"/>
                </a:lnTo>
                <a:lnTo>
                  <a:pt x="1329" y="437"/>
                </a:lnTo>
                <a:lnTo>
                  <a:pt x="1330" y="436"/>
                </a:lnTo>
                <a:lnTo>
                  <a:pt x="1330" y="435"/>
                </a:lnTo>
                <a:lnTo>
                  <a:pt x="1327" y="430"/>
                </a:lnTo>
                <a:lnTo>
                  <a:pt x="1327" y="429"/>
                </a:lnTo>
                <a:lnTo>
                  <a:pt x="1328" y="427"/>
                </a:lnTo>
                <a:lnTo>
                  <a:pt x="1327" y="427"/>
                </a:lnTo>
                <a:lnTo>
                  <a:pt x="1325" y="425"/>
                </a:lnTo>
                <a:lnTo>
                  <a:pt x="1324" y="424"/>
                </a:lnTo>
                <a:lnTo>
                  <a:pt x="1323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2" y="421"/>
                </a:lnTo>
                <a:lnTo>
                  <a:pt x="1321" y="421"/>
                </a:lnTo>
                <a:lnTo>
                  <a:pt x="1319" y="418"/>
                </a:lnTo>
                <a:lnTo>
                  <a:pt x="1321" y="418"/>
                </a:lnTo>
                <a:lnTo>
                  <a:pt x="1318" y="416"/>
                </a:lnTo>
                <a:lnTo>
                  <a:pt x="1318" y="414"/>
                </a:lnTo>
                <a:lnTo>
                  <a:pt x="1318" y="412"/>
                </a:lnTo>
                <a:lnTo>
                  <a:pt x="1318" y="409"/>
                </a:lnTo>
                <a:lnTo>
                  <a:pt x="1318" y="408"/>
                </a:lnTo>
                <a:lnTo>
                  <a:pt x="1317" y="407"/>
                </a:lnTo>
                <a:lnTo>
                  <a:pt x="1317" y="405"/>
                </a:lnTo>
                <a:lnTo>
                  <a:pt x="1318" y="405"/>
                </a:lnTo>
                <a:lnTo>
                  <a:pt x="1319" y="404"/>
                </a:lnTo>
                <a:lnTo>
                  <a:pt x="1319" y="403"/>
                </a:lnTo>
                <a:lnTo>
                  <a:pt x="1318" y="403"/>
                </a:lnTo>
                <a:lnTo>
                  <a:pt x="1318" y="402"/>
                </a:lnTo>
                <a:lnTo>
                  <a:pt x="1319" y="401"/>
                </a:lnTo>
                <a:lnTo>
                  <a:pt x="1318" y="399"/>
                </a:lnTo>
                <a:lnTo>
                  <a:pt x="1318" y="398"/>
                </a:lnTo>
                <a:lnTo>
                  <a:pt x="1319" y="396"/>
                </a:lnTo>
                <a:lnTo>
                  <a:pt x="1319" y="395"/>
                </a:lnTo>
                <a:lnTo>
                  <a:pt x="1319" y="394"/>
                </a:lnTo>
                <a:lnTo>
                  <a:pt x="1321" y="394"/>
                </a:lnTo>
                <a:lnTo>
                  <a:pt x="1323" y="392"/>
                </a:lnTo>
                <a:lnTo>
                  <a:pt x="1324" y="391"/>
                </a:lnTo>
                <a:lnTo>
                  <a:pt x="1325" y="388"/>
                </a:lnTo>
                <a:lnTo>
                  <a:pt x="1323" y="386"/>
                </a:lnTo>
                <a:lnTo>
                  <a:pt x="1322" y="384"/>
                </a:lnTo>
                <a:lnTo>
                  <a:pt x="1323" y="383"/>
                </a:lnTo>
                <a:lnTo>
                  <a:pt x="1323" y="381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3"/>
                </a:lnTo>
                <a:lnTo>
                  <a:pt x="1325" y="371"/>
                </a:lnTo>
                <a:lnTo>
                  <a:pt x="1327" y="368"/>
                </a:lnTo>
                <a:lnTo>
                  <a:pt x="1328" y="365"/>
                </a:lnTo>
                <a:lnTo>
                  <a:pt x="1329" y="365"/>
                </a:lnTo>
                <a:lnTo>
                  <a:pt x="1328" y="364"/>
                </a:lnTo>
                <a:lnTo>
                  <a:pt x="1327" y="359"/>
                </a:lnTo>
                <a:lnTo>
                  <a:pt x="1325" y="357"/>
                </a:lnTo>
                <a:lnTo>
                  <a:pt x="1325" y="356"/>
                </a:lnTo>
                <a:lnTo>
                  <a:pt x="1325" y="355"/>
                </a:lnTo>
                <a:lnTo>
                  <a:pt x="1324" y="353"/>
                </a:lnTo>
                <a:lnTo>
                  <a:pt x="1323" y="352"/>
                </a:lnTo>
                <a:lnTo>
                  <a:pt x="1323" y="351"/>
                </a:lnTo>
                <a:lnTo>
                  <a:pt x="1321" y="350"/>
                </a:lnTo>
                <a:lnTo>
                  <a:pt x="1317" y="350"/>
                </a:lnTo>
                <a:lnTo>
                  <a:pt x="1316" y="350"/>
                </a:lnTo>
                <a:lnTo>
                  <a:pt x="1315" y="345"/>
                </a:lnTo>
                <a:lnTo>
                  <a:pt x="1315" y="343"/>
                </a:lnTo>
                <a:lnTo>
                  <a:pt x="1315" y="343"/>
                </a:lnTo>
                <a:lnTo>
                  <a:pt x="1314" y="344"/>
                </a:lnTo>
                <a:lnTo>
                  <a:pt x="1314" y="343"/>
                </a:lnTo>
                <a:lnTo>
                  <a:pt x="1312" y="343"/>
                </a:lnTo>
                <a:lnTo>
                  <a:pt x="1312" y="342"/>
                </a:lnTo>
                <a:lnTo>
                  <a:pt x="1311" y="343"/>
                </a:lnTo>
                <a:lnTo>
                  <a:pt x="1310" y="343"/>
                </a:lnTo>
                <a:lnTo>
                  <a:pt x="1310" y="342"/>
                </a:lnTo>
                <a:lnTo>
                  <a:pt x="1309" y="342"/>
                </a:lnTo>
                <a:lnTo>
                  <a:pt x="1308" y="342"/>
                </a:lnTo>
                <a:lnTo>
                  <a:pt x="1308" y="340"/>
                </a:lnTo>
                <a:lnTo>
                  <a:pt x="1306" y="339"/>
                </a:lnTo>
                <a:lnTo>
                  <a:pt x="1302" y="338"/>
                </a:lnTo>
                <a:lnTo>
                  <a:pt x="1301" y="337"/>
                </a:lnTo>
                <a:lnTo>
                  <a:pt x="1299" y="337"/>
                </a:lnTo>
                <a:lnTo>
                  <a:pt x="1293" y="337"/>
                </a:lnTo>
                <a:lnTo>
                  <a:pt x="1292" y="336"/>
                </a:lnTo>
                <a:lnTo>
                  <a:pt x="1292" y="333"/>
                </a:lnTo>
                <a:lnTo>
                  <a:pt x="1292" y="332"/>
                </a:lnTo>
                <a:lnTo>
                  <a:pt x="1291" y="331"/>
                </a:lnTo>
                <a:lnTo>
                  <a:pt x="1291" y="330"/>
                </a:lnTo>
                <a:lnTo>
                  <a:pt x="1290" y="330"/>
                </a:lnTo>
                <a:lnTo>
                  <a:pt x="1293" y="323"/>
                </a:lnTo>
                <a:lnTo>
                  <a:pt x="1295" y="320"/>
                </a:lnTo>
                <a:lnTo>
                  <a:pt x="1298" y="317"/>
                </a:lnTo>
                <a:lnTo>
                  <a:pt x="1308" y="303"/>
                </a:lnTo>
                <a:lnTo>
                  <a:pt x="1315" y="297"/>
                </a:lnTo>
                <a:lnTo>
                  <a:pt x="1321" y="293"/>
                </a:lnTo>
                <a:lnTo>
                  <a:pt x="1334" y="290"/>
                </a:lnTo>
                <a:lnTo>
                  <a:pt x="1343" y="282"/>
                </a:lnTo>
                <a:lnTo>
                  <a:pt x="1345" y="280"/>
                </a:lnTo>
                <a:lnTo>
                  <a:pt x="1347" y="274"/>
                </a:lnTo>
                <a:lnTo>
                  <a:pt x="1347" y="271"/>
                </a:lnTo>
                <a:lnTo>
                  <a:pt x="1345" y="255"/>
                </a:lnTo>
                <a:lnTo>
                  <a:pt x="1345" y="254"/>
                </a:lnTo>
                <a:lnTo>
                  <a:pt x="1345" y="253"/>
                </a:lnTo>
                <a:lnTo>
                  <a:pt x="1344" y="253"/>
                </a:lnTo>
                <a:lnTo>
                  <a:pt x="1344" y="251"/>
                </a:lnTo>
                <a:lnTo>
                  <a:pt x="1345" y="251"/>
                </a:lnTo>
                <a:lnTo>
                  <a:pt x="1345" y="249"/>
                </a:lnTo>
                <a:lnTo>
                  <a:pt x="1347" y="248"/>
                </a:lnTo>
                <a:lnTo>
                  <a:pt x="1347" y="247"/>
                </a:lnTo>
                <a:lnTo>
                  <a:pt x="1345" y="243"/>
                </a:lnTo>
                <a:lnTo>
                  <a:pt x="1345" y="241"/>
                </a:lnTo>
                <a:lnTo>
                  <a:pt x="1344" y="239"/>
                </a:lnTo>
                <a:lnTo>
                  <a:pt x="1343" y="235"/>
                </a:lnTo>
                <a:lnTo>
                  <a:pt x="1343" y="234"/>
                </a:lnTo>
                <a:lnTo>
                  <a:pt x="1343" y="230"/>
                </a:lnTo>
                <a:lnTo>
                  <a:pt x="1343" y="229"/>
                </a:lnTo>
                <a:lnTo>
                  <a:pt x="1343" y="228"/>
                </a:lnTo>
                <a:lnTo>
                  <a:pt x="1344" y="226"/>
                </a:lnTo>
                <a:lnTo>
                  <a:pt x="1344" y="222"/>
                </a:lnTo>
                <a:lnTo>
                  <a:pt x="1343" y="222"/>
                </a:lnTo>
                <a:lnTo>
                  <a:pt x="1343" y="221"/>
                </a:lnTo>
                <a:lnTo>
                  <a:pt x="1342" y="220"/>
                </a:lnTo>
                <a:lnTo>
                  <a:pt x="1341" y="217"/>
                </a:lnTo>
                <a:lnTo>
                  <a:pt x="1341" y="216"/>
                </a:lnTo>
                <a:lnTo>
                  <a:pt x="1340" y="214"/>
                </a:lnTo>
                <a:lnTo>
                  <a:pt x="1338" y="212"/>
                </a:lnTo>
                <a:lnTo>
                  <a:pt x="1337" y="208"/>
                </a:lnTo>
                <a:lnTo>
                  <a:pt x="1334" y="196"/>
                </a:lnTo>
                <a:lnTo>
                  <a:pt x="1332" y="193"/>
                </a:lnTo>
                <a:lnTo>
                  <a:pt x="1329" y="186"/>
                </a:lnTo>
                <a:lnTo>
                  <a:pt x="1322" y="166"/>
                </a:lnTo>
                <a:lnTo>
                  <a:pt x="1319" y="157"/>
                </a:lnTo>
                <a:lnTo>
                  <a:pt x="1319" y="149"/>
                </a:lnTo>
                <a:lnTo>
                  <a:pt x="1318" y="147"/>
                </a:lnTo>
                <a:lnTo>
                  <a:pt x="1317" y="144"/>
                </a:lnTo>
                <a:lnTo>
                  <a:pt x="1316" y="137"/>
                </a:lnTo>
                <a:lnTo>
                  <a:pt x="1316" y="135"/>
                </a:lnTo>
                <a:lnTo>
                  <a:pt x="1315" y="131"/>
                </a:lnTo>
                <a:lnTo>
                  <a:pt x="1315" y="129"/>
                </a:lnTo>
                <a:lnTo>
                  <a:pt x="1315" y="124"/>
                </a:lnTo>
                <a:lnTo>
                  <a:pt x="1315" y="123"/>
                </a:lnTo>
                <a:lnTo>
                  <a:pt x="1315" y="122"/>
                </a:lnTo>
                <a:lnTo>
                  <a:pt x="1314" y="121"/>
                </a:lnTo>
                <a:lnTo>
                  <a:pt x="1312" y="119"/>
                </a:lnTo>
                <a:lnTo>
                  <a:pt x="1312" y="117"/>
                </a:lnTo>
                <a:lnTo>
                  <a:pt x="1314" y="117"/>
                </a:lnTo>
                <a:lnTo>
                  <a:pt x="1314" y="116"/>
                </a:lnTo>
                <a:lnTo>
                  <a:pt x="1315" y="116"/>
                </a:lnTo>
                <a:lnTo>
                  <a:pt x="1315" y="114"/>
                </a:lnTo>
                <a:lnTo>
                  <a:pt x="1315" y="110"/>
                </a:lnTo>
                <a:lnTo>
                  <a:pt x="1315" y="105"/>
                </a:lnTo>
                <a:lnTo>
                  <a:pt x="1314" y="103"/>
                </a:lnTo>
                <a:lnTo>
                  <a:pt x="1314" y="99"/>
                </a:lnTo>
                <a:lnTo>
                  <a:pt x="1312" y="97"/>
                </a:lnTo>
                <a:lnTo>
                  <a:pt x="1311" y="95"/>
                </a:lnTo>
                <a:lnTo>
                  <a:pt x="1310" y="95"/>
                </a:lnTo>
                <a:lnTo>
                  <a:pt x="1309" y="95"/>
                </a:lnTo>
                <a:lnTo>
                  <a:pt x="1308" y="93"/>
                </a:lnTo>
                <a:lnTo>
                  <a:pt x="1306" y="92"/>
                </a:lnTo>
                <a:lnTo>
                  <a:pt x="1305" y="90"/>
                </a:lnTo>
                <a:lnTo>
                  <a:pt x="1304" y="89"/>
                </a:lnTo>
                <a:lnTo>
                  <a:pt x="1303" y="88"/>
                </a:lnTo>
                <a:lnTo>
                  <a:pt x="1302" y="86"/>
                </a:lnTo>
                <a:lnTo>
                  <a:pt x="1296" y="84"/>
                </a:lnTo>
                <a:lnTo>
                  <a:pt x="1292" y="82"/>
                </a:lnTo>
                <a:lnTo>
                  <a:pt x="1288" y="79"/>
                </a:lnTo>
                <a:lnTo>
                  <a:pt x="1286" y="78"/>
                </a:lnTo>
                <a:lnTo>
                  <a:pt x="1286" y="79"/>
                </a:lnTo>
                <a:lnTo>
                  <a:pt x="1284" y="79"/>
                </a:lnTo>
                <a:lnTo>
                  <a:pt x="1282" y="79"/>
                </a:lnTo>
                <a:lnTo>
                  <a:pt x="1280" y="78"/>
                </a:lnTo>
                <a:lnTo>
                  <a:pt x="1280" y="77"/>
                </a:lnTo>
                <a:lnTo>
                  <a:pt x="1282" y="75"/>
                </a:lnTo>
                <a:lnTo>
                  <a:pt x="1282" y="73"/>
                </a:lnTo>
                <a:lnTo>
                  <a:pt x="1278" y="72"/>
                </a:lnTo>
                <a:lnTo>
                  <a:pt x="1277" y="71"/>
                </a:lnTo>
                <a:lnTo>
                  <a:pt x="1277" y="70"/>
                </a:lnTo>
                <a:lnTo>
                  <a:pt x="1276" y="69"/>
                </a:lnTo>
                <a:lnTo>
                  <a:pt x="1275" y="67"/>
                </a:lnTo>
                <a:lnTo>
                  <a:pt x="1273" y="69"/>
                </a:lnTo>
                <a:lnTo>
                  <a:pt x="1272" y="69"/>
                </a:lnTo>
                <a:lnTo>
                  <a:pt x="1267" y="66"/>
                </a:lnTo>
                <a:lnTo>
                  <a:pt x="1266" y="65"/>
                </a:lnTo>
                <a:lnTo>
                  <a:pt x="1264" y="66"/>
                </a:lnTo>
                <a:lnTo>
                  <a:pt x="1262" y="70"/>
                </a:lnTo>
                <a:lnTo>
                  <a:pt x="1260" y="71"/>
                </a:lnTo>
                <a:lnTo>
                  <a:pt x="1256" y="73"/>
                </a:lnTo>
                <a:lnTo>
                  <a:pt x="1241" y="72"/>
                </a:lnTo>
                <a:lnTo>
                  <a:pt x="1225" y="71"/>
                </a:lnTo>
                <a:lnTo>
                  <a:pt x="1202" y="70"/>
                </a:lnTo>
                <a:lnTo>
                  <a:pt x="1182" y="70"/>
                </a:lnTo>
                <a:lnTo>
                  <a:pt x="1150" y="67"/>
                </a:lnTo>
                <a:lnTo>
                  <a:pt x="1123" y="66"/>
                </a:lnTo>
                <a:lnTo>
                  <a:pt x="1102" y="65"/>
                </a:lnTo>
                <a:lnTo>
                  <a:pt x="1081" y="64"/>
                </a:lnTo>
                <a:lnTo>
                  <a:pt x="1052" y="62"/>
                </a:lnTo>
                <a:lnTo>
                  <a:pt x="1036" y="62"/>
                </a:lnTo>
                <a:lnTo>
                  <a:pt x="1031" y="60"/>
                </a:lnTo>
                <a:lnTo>
                  <a:pt x="1028" y="59"/>
                </a:lnTo>
                <a:lnTo>
                  <a:pt x="1025" y="58"/>
                </a:lnTo>
                <a:lnTo>
                  <a:pt x="1024" y="59"/>
                </a:lnTo>
                <a:lnTo>
                  <a:pt x="1019" y="64"/>
                </a:lnTo>
                <a:lnTo>
                  <a:pt x="1017" y="65"/>
                </a:lnTo>
                <a:lnTo>
                  <a:pt x="1013" y="65"/>
                </a:lnTo>
                <a:lnTo>
                  <a:pt x="1008" y="69"/>
                </a:lnTo>
                <a:lnTo>
                  <a:pt x="979" y="73"/>
                </a:lnTo>
                <a:lnTo>
                  <a:pt x="978" y="72"/>
                </a:lnTo>
                <a:lnTo>
                  <a:pt x="977" y="72"/>
                </a:lnTo>
                <a:lnTo>
                  <a:pt x="976" y="71"/>
                </a:lnTo>
                <a:lnTo>
                  <a:pt x="974" y="72"/>
                </a:lnTo>
                <a:lnTo>
                  <a:pt x="972" y="72"/>
                </a:lnTo>
                <a:lnTo>
                  <a:pt x="959" y="69"/>
                </a:lnTo>
                <a:lnTo>
                  <a:pt x="958" y="66"/>
                </a:lnTo>
                <a:lnTo>
                  <a:pt x="957" y="65"/>
                </a:lnTo>
                <a:lnTo>
                  <a:pt x="956" y="64"/>
                </a:lnTo>
                <a:lnTo>
                  <a:pt x="954" y="64"/>
                </a:lnTo>
                <a:lnTo>
                  <a:pt x="953" y="64"/>
                </a:lnTo>
                <a:lnTo>
                  <a:pt x="952" y="64"/>
                </a:lnTo>
                <a:lnTo>
                  <a:pt x="950" y="62"/>
                </a:lnTo>
                <a:lnTo>
                  <a:pt x="948" y="62"/>
                </a:lnTo>
                <a:lnTo>
                  <a:pt x="947" y="59"/>
                </a:lnTo>
                <a:lnTo>
                  <a:pt x="947" y="54"/>
                </a:lnTo>
                <a:lnTo>
                  <a:pt x="947" y="50"/>
                </a:lnTo>
                <a:lnTo>
                  <a:pt x="947" y="46"/>
                </a:lnTo>
                <a:lnTo>
                  <a:pt x="946" y="45"/>
                </a:lnTo>
                <a:lnTo>
                  <a:pt x="946" y="39"/>
                </a:lnTo>
                <a:lnTo>
                  <a:pt x="945" y="38"/>
                </a:lnTo>
                <a:lnTo>
                  <a:pt x="944" y="36"/>
                </a:lnTo>
                <a:lnTo>
                  <a:pt x="943" y="36"/>
                </a:lnTo>
                <a:lnTo>
                  <a:pt x="941" y="34"/>
                </a:lnTo>
                <a:lnTo>
                  <a:pt x="941" y="32"/>
                </a:lnTo>
                <a:lnTo>
                  <a:pt x="940" y="31"/>
                </a:lnTo>
                <a:lnTo>
                  <a:pt x="941" y="30"/>
                </a:lnTo>
                <a:lnTo>
                  <a:pt x="941" y="28"/>
                </a:lnTo>
                <a:lnTo>
                  <a:pt x="940" y="26"/>
                </a:lnTo>
                <a:lnTo>
                  <a:pt x="939" y="24"/>
                </a:lnTo>
                <a:lnTo>
                  <a:pt x="937" y="24"/>
                </a:lnTo>
                <a:lnTo>
                  <a:pt x="937" y="21"/>
                </a:lnTo>
                <a:lnTo>
                  <a:pt x="937" y="20"/>
                </a:lnTo>
                <a:lnTo>
                  <a:pt x="938" y="17"/>
                </a:lnTo>
                <a:lnTo>
                  <a:pt x="939" y="15"/>
                </a:lnTo>
                <a:lnTo>
                  <a:pt x="939" y="17"/>
                </a:lnTo>
                <a:lnTo>
                  <a:pt x="943" y="18"/>
                </a:lnTo>
                <a:lnTo>
                  <a:pt x="943" y="19"/>
                </a:lnTo>
                <a:lnTo>
                  <a:pt x="946" y="21"/>
                </a:lnTo>
                <a:lnTo>
                  <a:pt x="951" y="24"/>
                </a:lnTo>
                <a:lnTo>
                  <a:pt x="953" y="24"/>
                </a:lnTo>
                <a:lnTo>
                  <a:pt x="953" y="25"/>
                </a:lnTo>
                <a:lnTo>
                  <a:pt x="954" y="26"/>
                </a:lnTo>
                <a:lnTo>
                  <a:pt x="957" y="26"/>
                </a:lnTo>
                <a:lnTo>
                  <a:pt x="958" y="26"/>
                </a:lnTo>
                <a:lnTo>
                  <a:pt x="935" y="13"/>
                </a:lnTo>
                <a:lnTo>
                  <a:pt x="934" y="13"/>
                </a:lnTo>
                <a:lnTo>
                  <a:pt x="933" y="12"/>
                </a:lnTo>
                <a:lnTo>
                  <a:pt x="931" y="10"/>
                </a:lnTo>
                <a:lnTo>
                  <a:pt x="928" y="10"/>
                </a:lnTo>
                <a:lnTo>
                  <a:pt x="917" y="10"/>
                </a:lnTo>
                <a:lnTo>
                  <a:pt x="896" y="11"/>
                </a:lnTo>
                <a:lnTo>
                  <a:pt x="885" y="15"/>
                </a:lnTo>
                <a:lnTo>
                  <a:pt x="856" y="21"/>
                </a:lnTo>
                <a:lnTo>
                  <a:pt x="833" y="31"/>
                </a:lnTo>
                <a:lnTo>
                  <a:pt x="827" y="39"/>
                </a:lnTo>
                <a:lnTo>
                  <a:pt x="823" y="40"/>
                </a:lnTo>
                <a:lnTo>
                  <a:pt x="820" y="41"/>
                </a:lnTo>
                <a:lnTo>
                  <a:pt x="814" y="44"/>
                </a:lnTo>
                <a:lnTo>
                  <a:pt x="798" y="46"/>
                </a:lnTo>
                <a:lnTo>
                  <a:pt x="794" y="50"/>
                </a:lnTo>
                <a:lnTo>
                  <a:pt x="791" y="52"/>
                </a:lnTo>
                <a:lnTo>
                  <a:pt x="789" y="54"/>
                </a:lnTo>
                <a:lnTo>
                  <a:pt x="790" y="53"/>
                </a:lnTo>
                <a:lnTo>
                  <a:pt x="791" y="52"/>
                </a:lnTo>
                <a:lnTo>
                  <a:pt x="793" y="53"/>
                </a:lnTo>
                <a:lnTo>
                  <a:pt x="791" y="54"/>
                </a:lnTo>
                <a:lnTo>
                  <a:pt x="790" y="56"/>
                </a:lnTo>
                <a:lnTo>
                  <a:pt x="789" y="57"/>
                </a:lnTo>
                <a:lnTo>
                  <a:pt x="789" y="56"/>
                </a:lnTo>
                <a:lnTo>
                  <a:pt x="789" y="54"/>
                </a:lnTo>
                <a:lnTo>
                  <a:pt x="780" y="65"/>
                </a:lnTo>
                <a:lnTo>
                  <a:pt x="776" y="71"/>
                </a:lnTo>
                <a:lnTo>
                  <a:pt x="777" y="70"/>
                </a:lnTo>
                <a:lnTo>
                  <a:pt x="778" y="69"/>
                </a:lnTo>
                <a:lnTo>
                  <a:pt x="780" y="70"/>
                </a:lnTo>
                <a:lnTo>
                  <a:pt x="781" y="71"/>
                </a:lnTo>
                <a:lnTo>
                  <a:pt x="780" y="72"/>
                </a:lnTo>
                <a:lnTo>
                  <a:pt x="777" y="73"/>
                </a:lnTo>
                <a:lnTo>
                  <a:pt x="776" y="75"/>
                </a:lnTo>
                <a:lnTo>
                  <a:pt x="776" y="76"/>
                </a:lnTo>
                <a:lnTo>
                  <a:pt x="775" y="76"/>
                </a:lnTo>
                <a:lnTo>
                  <a:pt x="774" y="76"/>
                </a:lnTo>
                <a:lnTo>
                  <a:pt x="775" y="75"/>
                </a:lnTo>
                <a:lnTo>
                  <a:pt x="776" y="73"/>
                </a:lnTo>
                <a:lnTo>
                  <a:pt x="776" y="71"/>
                </a:lnTo>
                <a:lnTo>
                  <a:pt x="772" y="77"/>
                </a:lnTo>
                <a:lnTo>
                  <a:pt x="769" y="79"/>
                </a:lnTo>
                <a:lnTo>
                  <a:pt x="767" y="80"/>
                </a:lnTo>
                <a:lnTo>
                  <a:pt x="771" y="79"/>
                </a:lnTo>
                <a:lnTo>
                  <a:pt x="772" y="79"/>
                </a:lnTo>
                <a:lnTo>
                  <a:pt x="772" y="80"/>
                </a:lnTo>
                <a:lnTo>
                  <a:pt x="769" y="80"/>
                </a:lnTo>
                <a:lnTo>
                  <a:pt x="769" y="82"/>
                </a:lnTo>
                <a:lnTo>
                  <a:pt x="770" y="82"/>
                </a:lnTo>
                <a:lnTo>
                  <a:pt x="770" y="83"/>
                </a:lnTo>
                <a:lnTo>
                  <a:pt x="763" y="84"/>
                </a:lnTo>
                <a:lnTo>
                  <a:pt x="762" y="83"/>
                </a:lnTo>
                <a:lnTo>
                  <a:pt x="764" y="82"/>
                </a:lnTo>
                <a:lnTo>
                  <a:pt x="757" y="83"/>
                </a:lnTo>
                <a:lnTo>
                  <a:pt x="746" y="84"/>
                </a:lnTo>
                <a:lnTo>
                  <a:pt x="731" y="91"/>
                </a:lnTo>
                <a:lnTo>
                  <a:pt x="717" y="96"/>
                </a:lnTo>
                <a:lnTo>
                  <a:pt x="703" y="99"/>
                </a:lnTo>
                <a:lnTo>
                  <a:pt x="683" y="109"/>
                </a:lnTo>
                <a:lnTo>
                  <a:pt x="665" y="112"/>
                </a:lnTo>
                <a:lnTo>
                  <a:pt x="645" y="121"/>
                </a:lnTo>
                <a:lnTo>
                  <a:pt x="640" y="125"/>
                </a:lnTo>
                <a:lnTo>
                  <a:pt x="637" y="127"/>
                </a:lnTo>
                <a:lnTo>
                  <a:pt x="635" y="128"/>
                </a:lnTo>
                <a:lnTo>
                  <a:pt x="627" y="127"/>
                </a:lnTo>
                <a:lnTo>
                  <a:pt x="625" y="125"/>
                </a:lnTo>
                <a:lnTo>
                  <a:pt x="624" y="125"/>
                </a:lnTo>
                <a:lnTo>
                  <a:pt x="622" y="124"/>
                </a:lnTo>
                <a:lnTo>
                  <a:pt x="621" y="128"/>
                </a:lnTo>
                <a:lnTo>
                  <a:pt x="621" y="129"/>
                </a:lnTo>
                <a:lnTo>
                  <a:pt x="620" y="129"/>
                </a:lnTo>
                <a:lnTo>
                  <a:pt x="621" y="130"/>
                </a:lnTo>
                <a:lnTo>
                  <a:pt x="622" y="132"/>
                </a:lnTo>
                <a:lnTo>
                  <a:pt x="624" y="134"/>
                </a:lnTo>
                <a:lnTo>
                  <a:pt x="628" y="137"/>
                </a:lnTo>
                <a:lnTo>
                  <a:pt x="630" y="138"/>
                </a:lnTo>
                <a:lnTo>
                  <a:pt x="631" y="140"/>
                </a:lnTo>
                <a:lnTo>
                  <a:pt x="632" y="140"/>
                </a:lnTo>
                <a:lnTo>
                  <a:pt x="633" y="140"/>
                </a:lnTo>
                <a:lnTo>
                  <a:pt x="633" y="138"/>
                </a:lnTo>
                <a:lnTo>
                  <a:pt x="632" y="138"/>
                </a:lnTo>
                <a:lnTo>
                  <a:pt x="632" y="137"/>
                </a:lnTo>
                <a:lnTo>
                  <a:pt x="633" y="137"/>
                </a:lnTo>
                <a:lnTo>
                  <a:pt x="634" y="137"/>
                </a:lnTo>
                <a:lnTo>
                  <a:pt x="635" y="137"/>
                </a:lnTo>
                <a:lnTo>
                  <a:pt x="637" y="137"/>
                </a:lnTo>
                <a:lnTo>
                  <a:pt x="638" y="136"/>
                </a:lnTo>
                <a:lnTo>
                  <a:pt x="638" y="135"/>
                </a:lnTo>
                <a:lnTo>
                  <a:pt x="637" y="134"/>
                </a:lnTo>
                <a:lnTo>
                  <a:pt x="635" y="132"/>
                </a:lnTo>
                <a:lnTo>
                  <a:pt x="634" y="132"/>
                </a:lnTo>
                <a:lnTo>
                  <a:pt x="635" y="131"/>
                </a:lnTo>
                <a:lnTo>
                  <a:pt x="635" y="130"/>
                </a:lnTo>
                <a:lnTo>
                  <a:pt x="635" y="130"/>
                </a:lnTo>
                <a:lnTo>
                  <a:pt x="637" y="130"/>
                </a:lnTo>
                <a:lnTo>
                  <a:pt x="638" y="130"/>
                </a:lnTo>
                <a:lnTo>
                  <a:pt x="639" y="129"/>
                </a:lnTo>
                <a:lnTo>
                  <a:pt x="639" y="130"/>
                </a:lnTo>
                <a:lnTo>
                  <a:pt x="638" y="132"/>
                </a:lnTo>
                <a:lnTo>
                  <a:pt x="639" y="134"/>
                </a:lnTo>
                <a:lnTo>
                  <a:pt x="648" y="135"/>
                </a:lnTo>
                <a:lnTo>
                  <a:pt x="650" y="136"/>
                </a:lnTo>
                <a:lnTo>
                  <a:pt x="651" y="137"/>
                </a:lnTo>
                <a:lnTo>
                  <a:pt x="650" y="138"/>
                </a:lnTo>
                <a:lnTo>
                  <a:pt x="650" y="140"/>
                </a:lnTo>
                <a:lnTo>
                  <a:pt x="651" y="140"/>
                </a:lnTo>
                <a:lnTo>
                  <a:pt x="653" y="137"/>
                </a:lnTo>
                <a:lnTo>
                  <a:pt x="653" y="137"/>
                </a:lnTo>
                <a:lnTo>
                  <a:pt x="653" y="136"/>
                </a:lnTo>
                <a:lnTo>
                  <a:pt x="654" y="136"/>
                </a:lnTo>
                <a:lnTo>
                  <a:pt x="654" y="137"/>
                </a:lnTo>
                <a:lnTo>
                  <a:pt x="653" y="140"/>
                </a:lnTo>
                <a:lnTo>
                  <a:pt x="653" y="142"/>
                </a:lnTo>
                <a:lnTo>
                  <a:pt x="653" y="145"/>
                </a:lnTo>
                <a:lnTo>
                  <a:pt x="652" y="145"/>
                </a:lnTo>
                <a:lnTo>
                  <a:pt x="652" y="147"/>
                </a:lnTo>
                <a:lnTo>
                  <a:pt x="651" y="147"/>
                </a:lnTo>
                <a:lnTo>
                  <a:pt x="650" y="145"/>
                </a:lnTo>
                <a:lnTo>
                  <a:pt x="648" y="151"/>
                </a:lnTo>
                <a:lnTo>
                  <a:pt x="647" y="154"/>
                </a:lnTo>
                <a:lnTo>
                  <a:pt x="650" y="160"/>
                </a:lnTo>
                <a:lnTo>
                  <a:pt x="651" y="161"/>
                </a:lnTo>
                <a:lnTo>
                  <a:pt x="653" y="161"/>
                </a:lnTo>
                <a:lnTo>
                  <a:pt x="653" y="162"/>
                </a:lnTo>
                <a:lnTo>
                  <a:pt x="653" y="163"/>
                </a:lnTo>
                <a:lnTo>
                  <a:pt x="652" y="164"/>
                </a:lnTo>
                <a:lnTo>
                  <a:pt x="652" y="166"/>
                </a:lnTo>
                <a:lnTo>
                  <a:pt x="652" y="167"/>
                </a:lnTo>
                <a:lnTo>
                  <a:pt x="651" y="167"/>
                </a:lnTo>
                <a:lnTo>
                  <a:pt x="651" y="166"/>
                </a:lnTo>
                <a:lnTo>
                  <a:pt x="647" y="162"/>
                </a:lnTo>
                <a:lnTo>
                  <a:pt x="646" y="161"/>
                </a:lnTo>
                <a:lnTo>
                  <a:pt x="645" y="160"/>
                </a:lnTo>
                <a:lnTo>
                  <a:pt x="641" y="157"/>
                </a:lnTo>
                <a:lnTo>
                  <a:pt x="638" y="157"/>
                </a:lnTo>
                <a:lnTo>
                  <a:pt x="637" y="156"/>
                </a:lnTo>
                <a:lnTo>
                  <a:pt x="635" y="155"/>
                </a:lnTo>
                <a:lnTo>
                  <a:pt x="634" y="154"/>
                </a:lnTo>
                <a:lnTo>
                  <a:pt x="633" y="153"/>
                </a:lnTo>
                <a:lnTo>
                  <a:pt x="632" y="150"/>
                </a:lnTo>
                <a:lnTo>
                  <a:pt x="631" y="149"/>
                </a:lnTo>
                <a:lnTo>
                  <a:pt x="630" y="149"/>
                </a:lnTo>
                <a:lnTo>
                  <a:pt x="630" y="148"/>
                </a:lnTo>
                <a:lnTo>
                  <a:pt x="628" y="149"/>
                </a:lnTo>
                <a:lnTo>
                  <a:pt x="630" y="150"/>
                </a:lnTo>
                <a:lnTo>
                  <a:pt x="628" y="151"/>
                </a:lnTo>
                <a:lnTo>
                  <a:pt x="631" y="153"/>
                </a:lnTo>
                <a:lnTo>
                  <a:pt x="631" y="154"/>
                </a:lnTo>
                <a:lnTo>
                  <a:pt x="630" y="154"/>
                </a:lnTo>
                <a:lnTo>
                  <a:pt x="627" y="155"/>
                </a:lnTo>
                <a:lnTo>
                  <a:pt x="626" y="155"/>
                </a:lnTo>
                <a:lnTo>
                  <a:pt x="625" y="155"/>
                </a:lnTo>
                <a:lnTo>
                  <a:pt x="624" y="154"/>
                </a:lnTo>
                <a:lnTo>
                  <a:pt x="622" y="154"/>
                </a:lnTo>
                <a:lnTo>
                  <a:pt x="627" y="151"/>
                </a:lnTo>
                <a:lnTo>
                  <a:pt x="627" y="150"/>
                </a:lnTo>
                <a:lnTo>
                  <a:pt x="627" y="148"/>
                </a:lnTo>
                <a:lnTo>
                  <a:pt x="626" y="147"/>
                </a:lnTo>
                <a:lnTo>
                  <a:pt x="625" y="147"/>
                </a:lnTo>
                <a:lnTo>
                  <a:pt x="624" y="147"/>
                </a:lnTo>
                <a:lnTo>
                  <a:pt x="624" y="149"/>
                </a:lnTo>
                <a:lnTo>
                  <a:pt x="621" y="149"/>
                </a:lnTo>
                <a:lnTo>
                  <a:pt x="614" y="149"/>
                </a:lnTo>
                <a:lnTo>
                  <a:pt x="612" y="148"/>
                </a:lnTo>
                <a:lnTo>
                  <a:pt x="609" y="148"/>
                </a:lnTo>
                <a:lnTo>
                  <a:pt x="608" y="145"/>
                </a:lnTo>
                <a:lnTo>
                  <a:pt x="606" y="145"/>
                </a:lnTo>
                <a:lnTo>
                  <a:pt x="601" y="141"/>
                </a:lnTo>
                <a:lnTo>
                  <a:pt x="600" y="141"/>
                </a:lnTo>
                <a:lnTo>
                  <a:pt x="599" y="140"/>
                </a:lnTo>
                <a:lnTo>
                  <a:pt x="598" y="137"/>
                </a:lnTo>
                <a:lnTo>
                  <a:pt x="596" y="137"/>
                </a:lnTo>
                <a:lnTo>
                  <a:pt x="595" y="136"/>
                </a:lnTo>
                <a:lnTo>
                  <a:pt x="593" y="136"/>
                </a:lnTo>
                <a:lnTo>
                  <a:pt x="593" y="135"/>
                </a:lnTo>
                <a:lnTo>
                  <a:pt x="594" y="132"/>
                </a:lnTo>
                <a:lnTo>
                  <a:pt x="599" y="128"/>
                </a:lnTo>
                <a:lnTo>
                  <a:pt x="600" y="127"/>
                </a:lnTo>
                <a:lnTo>
                  <a:pt x="600" y="125"/>
                </a:lnTo>
                <a:lnTo>
                  <a:pt x="600" y="124"/>
                </a:lnTo>
                <a:lnTo>
                  <a:pt x="599" y="123"/>
                </a:lnTo>
                <a:lnTo>
                  <a:pt x="598" y="123"/>
                </a:lnTo>
                <a:lnTo>
                  <a:pt x="596" y="123"/>
                </a:lnTo>
                <a:lnTo>
                  <a:pt x="596" y="122"/>
                </a:lnTo>
                <a:lnTo>
                  <a:pt x="596" y="121"/>
                </a:lnTo>
                <a:lnTo>
                  <a:pt x="595" y="121"/>
                </a:lnTo>
                <a:lnTo>
                  <a:pt x="595" y="119"/>
                </a:lnTo>
                <a:lnTo>
                  <a:pt x="595" y="118"/>
                </a:lnTo>
                <a:lnTo>
                  <a:pt x="594" y="118"/>
                </a:lnTo>
                <a:lnTo>
                  <a:pt x="593" y="117"/>
                </a:lnTo>
                <a:lnTo>
                  <a:pt x="592" y="117"/>
                </a:lnTo>
                <a:lnTo>
                  <a:pt x="591" y="115"/>
                </a:lnTo>
                <a:lnTo>
                  <a:pt x="589" y="112"/>
                </a:lnTo>
                <a:lnTo>
                  <a:pt x="588" y="111"/>
                </a:lnTo>
                <a:lnTo>
                  <a:pt x="591" y="110"/>
                </a:lnTo>
                <a:lnTo>
                  <a:pt x="591" y="109"/>
                </a:lnTo>
                <a:lnTo>
                  <a:pt x="592" y="106"/>
                </a:lnTo>
                <a:lnTo>
                  <a:pt x="593" y="104"/>
                </a:lnTo>
                <a:lnTo>
                  <a:pt x="587" y="98"/>
                </a:lnTo>
                <a:lnTo>
                  <a:pt x="585" y="97"/>
                </a:lnTo>
                <a:lnTo>
                  <a:pt x="585" y="96"/>
                </a:lnTo>
                <a:lnTo>
                  <a:pt x="586" y="96"/>
                </a:lnTo>
                <a:lnTo>
                  <a:pt x="586" y="95"/>
                </a:lnTo>
                <a:lnTo>
                  <a:pt x="583" y="96"/>
                </a:lnTo>
                <a:lnTo>
                  <a:pt x="579" y="98"/>
                </a:lnTo>
                <a:lnTo>
                  <a:pt x="578" y="99"/>
                </a:lnTo>
                <a:lnTo>
                  <a:pt x="568" y="101"/>
                </a:lnTo>
                <a:lnTo>
                  <a:pt x="568" y="102"/>
                </a:lnTo>
                <a:lnTo>
                  <a:pt x="569" y="103"/>
                </a:lnTo>
                <a:lnTo>
                  <a:pt x="570" y="104"/>
                </a:lnTo>
                <a:lnTo>
                  <a:pt x="570" y="105"/>
                </a:lnTo>
                <a:lnTo>
                  <a:pt x="569" y="105"/>
                </a:lnTo>
                <a:lnTo>
                  <a:pt x="567" y="104"/>
                </a:lnTo>
                <a:lnTo>
                  <a:pt x="566" y="103"/>
                </a:lnTo>
                <a:lnTo>
                  <a:pt x="566" y="101"/>
                </a:lnTo>
                <a:lnTo>
                  <a:pt x="565" y="98"/>
                </a:lnTo>
                <a:lnTo>
                  <a:pt x="563" y="97"/>
                </a:lnTo>
                <a:lnTo>
                  <a:pt x="562" y="98"/>
                </a:lnTo>
                <a:lnTo>
                  <a:pt x="561" y="97"/>
                </a:lnTo>
                <a:lnTo>
                  <a:pt x="562" y="96"/>
                </a:lnTo>
                <a:lnTo>
                  <a:pt x="562" y="95"/>
                </a:lnTo>
                <a:lnTo>
                  <a:pt x="561" y="93"/>
                </a:lnTo>
                <a:lnTo>
                  <a:pt x="559" y="96"/>
                </a:lnTo>
                <a:lnTo>
                  <a:pt x="556" y="96"/>
                </a:lnTo>
                <a:lnTo>
                  <a:pt x="557" y="95"/>
                </a:lnTo>
                <a:lnTo>
                  <a:pt x="559" y="93"/>
                </a:lnTo>
                <a:lnTo>
                  <a:pt x="556" y="92"/>
                </a:lnTo>
                <a:lnTo>
                  <a:pt x="554" y="86"/>
                </a:lnTo>
                <a:lnTo>
                  <a:pt x="552" y="85"/>
                </a:lnTo>
                <a:lnTo>
                  <a:pt x="550" y="85"/>
                </a:lnTo>
                <a:lnTo>
                  <a:pt x="546" y="83"/>
                </a:lnTo>
                <a:lnTo>
                  <a:pt x="543" y="83"/>
                </a:lnTo>
                <a:lnTo>
                  <a:pt x="544" y="82"/>
                </a:lnTo>
                <a:lnTo>
                  <a:pt x="546" y="82"/>
                </a:lnTo>
                <a:lnTo>
                  <a:pt x="546" y="80"/>
                </a:lnTo>
                <a:lnTo>
                  <a:pt x="542" y="80"/>
                </a:lnTo>
                <a:lnTo>
                  <a:pt x="541" y="80"/>
                </a:lnTo>
                <a:lnTo>
                  <a:pt x="541" y="80"/>
                </a:lnTo>
                <a:lnTo>
                  <a:pt x="541" y="79"/>
                </a:lnTo>
                <a:lnTo>
                  <a:pt x="541" y="78"/>
                </a:lnTo>
                <a:lnTo>
                  <a:pt x="539" y="75"/>
                </a:lnTo>
                <a:lnTo>
                  <a:pt x="539" y="72"/>
                </a:lnTo>
                <a:lnTo>
                  <a:pt x="540" y="70"/>
                </a:lnTo>
                <a:lnTo>
                  <a:pt x="539" y="69"/>
                </a:lnTo>
                <a:lnTo>
                  <a:pt x="535" y="66"/>
                </a:lnTo>
                <a:lnTo>
                  <a:pt x="535" y="65"/>
                </a:lnTo>
                <a:lnTo>
                  <a:pt x="534" y="64"/>
                </a:lnTo>
                <a:lnTo>
                  <a:pt x="534" y="63"/>
                </a:lnTo>
                <a:lnTo>
                  <a:pt x="535" y="62"/>
                </a:lnTo>
                <a:lnTo>
                  <a:pt x="533" y="60"/>
                </a:lnTo>
                <a:lnTo>
                  <a:pt x="530" y="62"/>
                </a:lnTo>
                <a:lnTo>
                  <a:pt x="527" y="64"/>
                </a:lnTo>
                <a:lnTo>
                  <a:pt x="524" y="66"/>
                </a:lnTo>
                <a:lnTo>
                  <a:pt x="524" y="67"/>
                </a:lnTo>
                <a:lnTo>
                  <a:pt x="523" y="69"/>
                </a:lnTo>
                <a:lnTo>
                  <a:pt x="523" y="70"/>
                </a:lnTo>
                <a:lnTo>
                  <a:pt x="522" y="71"/>
                </a:lnTo>
                <a:lnTo>
                  <a:pt x="522" y="71"/>
                </a:lnTo>
                <a:lnTo>
                  <a:pt x="521" y="71"/>
                </a:lnTo>
                <a:lnTo>
                  <a:pt x="520" y="71"/>
                </a:lnTo>
                <a:lnTo>
                  <a:pt x="518" y="70"/>
                </a:lnTo>
                <a:lnTo>
                  <a:pt x="517" y="69"/>
                </a:lnTo>
                <a:lnTo>
                  <a:pt x="517" y="67"/>
                </a:lnTo>
                <a:lnTo>
                  <a:pt x="517" y="66"/>
                </a:lnTo>
                <a:lnTo>
                  <a:pt x="516" y="67"/>
                </a:lnTo>
                <a:lnTo>
                  <a:pt x="516" y="69"/>
                </a:lnTo>
                <a:lnTo>
                  <a:pt x="515" y="69"/>
                </a:lnTo>
                <a:lnTo>
                  <a:pt x="514" y="67"/>
                </a:lnTo>
                <a:lnTo>
                  <a:pt x="513" y="69"/>
                </a:lnTo>
                <a:lnTo>
                  <a:pt x="511" y="67"/>
                </a:lnTo>
                <a:lnTo>
                  <a:pt x="510" y="66"/>
                </a:lnTo>
                <a:lnTo>
                  <a:pt x="510" y="67"/>
                </a:lnTo>
                <a:lnTo>
                  <a:pt x="509" y="70"/>
                </a:lnTo>
                <a:lnTo>
                  <a:pt x="509" y="67"/>
                </a:lnTo>
                <a:lnTo>
                  <a:pt x="510" y="66"/>
                </a:lnTo>
                <a:lnTo>
                  <a:pt x="510" y="65"/>
                </a:lnTo>
                <a:lnTo>
                  <a:pt x="511" y="65"/>
                </a:lnTo>
                <a:lnTo>
                  <a:pt x="511" y="64"/>
                </a:lnTo>
                <a:lnTo>
                  <a:pt x="510" y="64"/>
                </a:lnTo>
                <a:lnTo>
                  <a:pt x="509" y="64"/>
                </a:lnTo>
                <a:lnTo>
                  <a:pt x="508" y="65"/>
                </a:lnTo>
                <a:lnTo>
                  <a:pt x="508" y="66"/>
                </a:lnTo>
                <a:lnTo>
                  <a:pt x="509" y="66"/>
                </a:lnTo>
                <a:lnTo>
                  <a:pt x="504" y="69"/>
                </a:lnTo>
                <a:lnTo>
                  <a:pt x="502" y="70"/>
                </a:lnTo>
                <a:lnTo>
                  <a:pt x="501" y="69"/>
                </a:lnTo>
                <a:lnTo>
                  <a:pt x="501" y="70"/>
                </a:lnTo>
                <a:lnTo>
                  <a:pt x="500" y="69"/>
                </a:lnTo>
                <a:lnTo>
                  <a:pt x="498" y="70"/>
                </a:lnTo>
                <a:lnTo>
                  <a:pt x="498" y="71"/>
                </a:lnTo>
                <a:lnTo>
                  <a:pt x="500" y="71"/>
                </a:lnTo>
                <a:lnTo>
                  <a:pt x="495" y="73"/>
                </a:lnTo>
                <a:lnTo>
                  <a:pt x="494" y="75"/>
                </a:lnTo>
                <a:lnTo>
                  <a:pt x="494" y="76"/>
                </a:lnTo>
                <a:lnTo>
                  <a:pt x="494" y="77"/>
                </a:lnTo>
                <a:lnTo>
                  <a:pt x="494" y="78"/>
                </a:lnTo>
                <a:lnTo>
                  <a:pt x="492" y="78"/>
                </a:lnTo>
                <a:lnTo>
                  <a:pt x="490" y="80"/>
                </a:lnTo>
                <a:lnTo>
                  <a:pt x="489" y="80"/>
                </a:lnTo>
                <a:lnTo>
                  <a:pt x="489" y="82"/>
                </a:lnTo>
                <a:lnTo>
                  <a:pt x="490" y="83"/>
                </a:lnTo>
                <a:lnTo>
                  <a:pt x="491" y="84"/>
                </a:lnTo>
                <a:lnTo>
                  <a:pt x="492" y="84"/>
                </a:lnTo>
                <a:lnTo>
                  <a:pt x="491" y="85"/>
                </a:lnTo>
                <a:lnTo>
                  <a:pt x="489" y="84"/>
                </a:lnTo>
                <a:lnTo>
                  <a:pt x="485" y="82"/>
                </a:lnTo>
                <a:lnTo>
                  <a:pt x="487" y="80"/>
                </a:lnTo>
                <a:lnTo>
                  <a:pt x="487" y="80"/>
                </a:lnTo>
                <a:lnTo>
                  <a:pt x="485" y="79"/>
                </a:lnTo>
                <a:lnTo>
                  <a:pt x="485" y="78"/>
                </a:lnTo>
                <a:lnTo>
                  <a:pt x="487" y="77"/>
                </a:lnTo>
                <a:lnTo>
                  <a:pt x="488" y="76"/>
                </a:lnTo>
                <a:lnTo>
                  <a:pt x="488" y="75"/>
                </a:lnTo>
                <a:lnTo>
                  <a:pt x="488" y="73"/>
                </a:lnTo>
                <a:lnTo>
                  <a:pt x="488" y="72"/>
                </a:lnTo>
                <a:lnTo>
                  <a:pt x="489" y="72"/>
                </a:lnTo>
                <a:lnTo>
                  <a:pt x="489" y="73"/>
                </a:lnTo>
                <a:lnTo>
                  <a:pt x="490" y="73"/>
                </a:lnTo>
                <a:lnTo>
                  <a:pt x="490" y="71"/>
                </a:lnTo>
                <a:lnTo>
                  <a:pt x="490" y="69"/>
                </a:lnTo>
                <a:lnTo>
                  <a:pt x="491" y="67"/>
                </a:lnTo>
                <a:lnTo>
                  <a:pt x="492" y="66"/>
                </a:lnTo>
                <a:lnTo>
                  <a:pt x="494" y="67"/>
                </a:lnTo>
                <a:lnTo>
                  <a:pt x="496" y="67"/>
                </a:lnTo>
                <a:lnTo>
                  <a:pt x="497" y="70"/>
                </a:lnTo>
                <a:lnTo>
                  <a:pt x="497" y="67"/>
                </a:lnTo>
                <a:lnTo>
                  <a:pt x="498" y="67"/>
                </a:lnTo>
                <a:lnTo>
                  <a:pt x="501" y="66"/>
                </a:lnTo>
                <a:lnTo>
                  <a:pt x="501" y="65"/>
                </a:lnTo>
                <a:lnTo>
                  <a:pt x="502" y="65"/>
                </a:lnTo>
                <a:lnTo>
                  <a:pt x="502" y="64"/>
                </a:lnTo>
                <a:lnTo>
                  <a:pt x="503" y="64"/>
                </a:lnTo>
                <a:lnTo>
                  <a:pt x="503" y="63"/>
                </a:lnTo>
                <a:lnTo>
                  <a:pt x="504" y="63"/>
                </a:lnTo>
                <a:lnTo>
                  <a:pt x="507" y="63"/>
                </a:lnTo>
                <a:lnTo>
                  <a:pt x="508" y="63"/>
                </a:lnTo>
                <a:lnTo>
                  <a:pt x="509" y="62"/>
                </a:lnTo>
                <a:lnTo>
                  <a:pt x="510" y="62"/>
                </a:lnTo>
                <a:lnTo>
                  <a:pt x="511" y="62"/>
                </a:lnTo>
                <a:lnTo>
                  <a:pt x="515" y="63"/>
                </a:lnTo>
                <a:lnTo>
                  <a:pt x="522" y="64"/>
                </a:lnTo>
                <a:lnTo>
                  <a:pt x="524" y="63"/>
                </a:lnTo>
                <a:lnTo>
                  <a:pt x="527" y="62"/>
                </a:lnTo>
                <a:lnTo>
                  <a:pt x="526" y="59"/>
                </a:lnTo>
                <a:lnTo>
                  <a:pt x="523" y="59"/>
                </a:lnTo>
                <a:lnTo>
                  <a:pt x="522" y="60"/>
                </a:lnTo>
                <a:lnTo>
                  <a:pt x="520" y="59"/>
                </a:lnTo>
                <a:lnTo>
                  <a:pt x="502" y="59"/>
                </a:lnTo>
                <a:lnTo>
                  <a:pt x="498" y="57"/>
                </a:lnTo>
                <a:lnTo>
                  <a:pt x="497" y="54"/>
                </a:lnTo>
                <a:lnTo>
                  <a:pt x="496" y="54"/>
                </a:lnTo>
                <a:lnTo>
                  <a:pt x="495" y="56"/>
                </a:lnTo>
                <a:lnTo>
                  <a:pt x="494" y="59"/>
                </a:lnTo>
                <a:lnTo>
                  <a:pt x="491" y="65"/>
                </a:lnTo>
                <a:lnTo>
                  <a:pt x="491" y="66"/>
                </a:lnTo>
                <a:lnTo>
                  <a:pt x="487" y="73"/>
                </a:lnTo>
                <a:lnTo>
                  <a:pt x="483" y="78"/>
                </a:lnTo>
                <a:lnTo>
                  <a:pt x="483" y="79"/>
                </a:lnTo>
                <a:lnTo>
                  <a:pt x="479" y="82"/>
                </a:lnTo>
                <a:lnTo>
                  <a:pt x="474" y="84"/>
                </a:lnTo>
                <a:lnTo>
                  <a:pt x="472" y="85"/>
                </a:lnTo>
                <a:lnTo>
                  <a:pt x="471" y="85"/>
                </a:lnTo>
                <a:lnTo>
                  <a:pt x="470" y="89"/>
                </a:lnTo>
                <a:lnTo>
                  <a:pt x="468" y="90"/>
                </a:lnTo>
                <a:lnTo>
                  <a:pt x="465" y="93"/>
                </a:lnTo>
                <a:lnTo>
                  <a:pt x="465" y="95"/>
                </a:lnTo>
                <a:lnTo>
                  <a:pt x="466" y="93"/>
                </a:lnTo>
                <a:lnTo>
                  <a:pt x="468" y="93"/>
                </a:lnTo>
                <a:lnTo>
                  <a:pt x="468" y="96"/>
                </a:lnTo>
                <a:lnTo>
                  <a:pt x="465" y="97"/>
                </a:lnTo>
                <a:lnTo>
                  <a:pt x="465" y="98"/>
                </a:lnTo>
                <a:lnTo>
                  <a:pt x="465" y="99"/>
                </a:lnTo>
                <a:lnTo>
                  <a:pt x="465" y="103"/>
                </a:lnTo>
                <a:lnTo>
                  <a:pt x="466" y="104"/>
                </a:lnTo>
                <a:lnTo>
                  <a:pt x="465" y="103"/>
                </a:lnTo>
                <a:lnTo>
                  <a:pt x="465" y="99"/>
                </a:lnTo>
                <a:lnTo>
                  <a:pt x="465" y="98"/>
                </a:lnTo>
                <a:lnTo>
                  <a:pt x="465" y="96"/>
                </a:lnTo>
                <a:lnTo>
                  <a:pt x="465" y="92"/>
                </a:lnTo>
                <a:lnTo>
                  <a:pt x="462" y="93"/>
                </a:lnTo>
                <a:lnTo>
                  <a:pt x="444" y="98"/>
                </a:lnTo>
                <a:lnTo>
                  <a:pt x="437" y="97"/>
                </a:lnTo>
                <a:lnTo>
                  <a:pt x="436" y="97"/>
                </a:lnTo>
                <a:lnTo>
                  <a:pt x="432" y="99"/>
                </a:lnTo>
                <a:lnTo>
                  <a:pt x="431" y="102"/>
                </a:lnTo>
                <a:lnTo>
                  <a:pt x="431" y="103"/>
                </a:lnTo>
                <a:lnTo>
                  <a:pt x="430" y="103"/>
                </a:lnTo>
                <a:lnTo>
                  <a:pt x="430" y="104"/>
                </a:lnTo>
                <a:lnTo>
                  <a:pt x="431" y="105"/>
                </a:lnTo>
                <a:lnTo>
                  <a:pt x="430" y="106"/>
                </a:lnTo>
                <a:lnTo>
                  <a:pt x="430" y="108"/>
                </a:lnTo>
                <a:lnTo>
                  <a:pt x="429" y="108"/>
                </a:lnTo>
                <a:lnTo>
                  <a:pt x="427" y="109"/>
                </a:lnTo>
                <a:lnTo>
                  <a:pt x="426" y="111"/>
                </a:lnTo>
                <a:lnTo>
                  <a:pt x="425" y="112"/>
                </a:lnTo>
                <a:lnTo>
                  <a:pt x="424" y="112"/>
                </a:lnTo>
                <a:lnTo>
                  <a:pt x="422" y="111"/>
                </a:lnTo>
                <a:lnTo>
                  <a:pt x="422" y="112"/>
                </a:lnTo>
                <a:lnTo>
                  <a:pt x="423" y="112"/>
                </a:lnTo>
                <a:lnTo>
                  <a:pt x="423" y="114"/>
                </a:lnTo>
                <a:lnTo>
                  <a:pt x="420" y="116"/>
                </a:lnTo>
                <a:lnTo>
                  <a:pt x="420" y="117"/>
                </a:lnTo>
                <a:lnTo>
                  <a:pt x="420" y="118"/>
                </a:lnTo>
                <a:lnTo>
                  <a:pt x="419" y="119"/>
                </a:lnTo>
                <a:lnTo>
                  <a:pt x="418" y="121"/>
                </a:lnTo>
                <a:lnTo>
                  <a:pt x="419" y="123"/>
                </a:lnTo>
                <a:lnTo>
                  <a:pt x="418" y="125"/>
                </a:lnTo>
                <a:lnTo>
                  <a:pt x="417" y="128"/>
                </a:lnTo>
                <a:lnTo>
                  <a:pt x="417" y="129"/>
                </a:lnTo>
                <a:lnTo>
                  <a:pt x="416" y="129"/>
                </a:lnTo>
                <a:lnTo>
                  <a:pt x="413" y="124"/>
                </a:lnTo>
                <a:lnTo>
                  <a:pt x="410" y="124"/>
                </a:lnTo>
                <a:lnTo>
                  <a:pt x="409" y="124"/>
                </a:lnTo>
                <a:lnTo>
                  <a:pt x="409" y="122"/>
                </a:lnTo>
                <a:lnTo>
                  <a:pt x="409" y="122"/>
                </a:lnTo>
                <a:lnTo>
                  <a:pt x="406" y="124"/>
                </a:lnTo>
                <a:lnTo>
                  <a:pt x="405" y="124"/>
                </a:lnTo>
                <a:lnTo>
                  <a:pt x="403" y="124"/>
                </a:lnTo>
                <a:lnTo>
                  <a:pt x="401" y="124"/>
                </a:lnTo>
                <a:lnTo>
                  <a:pt x="401" y="122"/>
                </a:lnTo>
                <a:lnTo>
                  <a:pt x="401" y="119"/>
                </a:lnTo>
                <a:lnTo>
                  <a:pt x="401" y="118"/>
                </a:lnTo>
                <a:lnTo>
                  <a:pt x="399" y="118"/>
                </a:lnTo>
                <a:lnTo>
                  <a:pt x="398" y="117"/>
                </a:lnTo>
                <a:lnTo>
                  <a:pt x="398" y="115"/>
                </a:lnTo>
                <a:lnTo>
                  <a:pt x="397" y="115"/>
                </a:lnTo>
                <a:lnTo>
                  <a:pt x="397" y="114"/>
                </a:lnTo>
                <a:lnTo>
                  <a:pt x="387" y="116"/>
                </a:lnTo>
                <a:lnTo>
                  <a:pt x="383" y="117"/>
                </a:lnTo>
                <a:lnTo>
                  <a:pt x="381" y="118"/>
                </a:lnTo>
                <a:lnTo>
                  <a:pt x="380" y="118"/>
                </a:lnTo>
                <a:lnTo>
                  <a:pt x="379" y="121"/>
                </a:lnTo>
                <a:lnTo>
                  <a:pt x="378" y="122"/>
                </a:lnTo>
                <a:lnTo>
                  <a:pt x="377" y="122"/>
                </a:lnTo>
                <a:lnTo>
                  <a:pt x="376" y="121"/>
                </a:lnTo>
                <a:lnTo>
                  <a:pt x="376" y="119"/>
                </a:lnTo>
                <a:lnTo>
                  <a:pt x="376" y="118"/>
                </a:lnTo>
                <a:lnTo>
                  <a:pt x="374" y="117"/>
                </a:lnTo>
                <a:lnTo>
                  <a:pt x="373" y="117"/>
                </a:lnTo>
                <a:lnTo>
                  <a:pt x="371" y="117"/>
                </a:lnTo>
                <a:lnTo>
                  <a:pt x="368" y="116"/>
                </a:lnTo>
                <a:lnTo>
                  <a:pt x="367" y="115"/>
                </a:lnTo>
                <a:lnTo>
                  <a:pt x="366" y="114"/>
                </a:lnTo>
                <a:lnTo>
                  <a:pt x="365" y="111"/>
                </a:lnTo>
                <a:lnTo>
                  <a:pt x="365" y="110"/>
                </a:lnTo>
                <a:lnTo>
                  <a:pt x="366" y="109"/>
                </a:lnTo>
                <a:lnTo>
                  <a:pt x="368" y="105"/>
                </a:lnTo>
                <a:lnTo>
                  <a:pt x="370" y="104"/>
                </a:lnTo>
                <a:lnTo>
                  <a:pt x="371" y="105"/>
                </a:lnTo>
                <a:lnTo>
                  <a:pt x="372" y="105"/>
                </a:lnTo>
                <a:lnTo>
                  <a:pt x="373" y="105"/>
                </a:lnTo>
                <a:lnTo>
                  <a:pt x="376" y="104"/>
                </a:lnTo>
                <a:lnTo>
                  <a:pt x="377" y="103"/>
                </a:lnTo>
                <a:lnTo>
                  <a:pt x="380" y="99"/>
                </a:lnTo>
                <a:lnTo>
                  <a:pt x="389" y="93"/>
                </a:lnTo>
                <a:lnTo>
                  <a:pt x="389" y="92"/>
                </a:lnTo>
                <a:lnTo>
                  <a:pt x="390" y="91"/>
                </a:lnTo>
                <a:lnTo>
                  <a:pt x="390" y="90"/>
                </a:lnTo>
                <a:lnTo>
                  <a:pt x="390" y="88"/>
                </a:lnTo>
                <a:lnTo>
                  <a:pt x="390" y="84"/>
                </a:lnTo>
                <a:lnTo>
                  <a:pt x="390" y="82"/>
                </a:lnTo>
                <a:lnTo>
                  <a:pt x="390" y="80"/>
                </a:lnTo>
                <a:lnTo>
                  <a:pt x="390" y="79"/>
                </a:lnTo>
                <a:lnTo>
                  <a:pt x="389" y="73"/>
                </a:lnTo>
                <a:lnTo>
                  <a:pt x="389" y="71"/>
                </a:lnTo>
                <a:lnTo>
                  <a:pt x="390" y="72"/>
                </a:lnTo>
                <a:lnTo>
                  <a:pt x="391" y="71"/>
                </a:lnTo>
                <a:lnTo>
                  <a:pt x="393" y="67"/>
                </a:lnTo>
                <a:lnTo>
                  <a:pt x="391" y="66"/>
                </a:lnTo>
                <a:lnTo>
                  <a:pt x="385" y="70"/>
                </a:lnTo>
                <a:lnTo>
                  <a:pt x="384" y="69"/>
                </a:lnTo>
                <a:lnTo>
                  <a:pt x="384" y="67"/>
                </a:lnTo>
                <a:lnTo>
                  <a:pt x="379" y="69"/>
                </a:lnTo>
                <a:lnTo>
                  <a:pt x="377" y="70"/>
                </a:lnTo>
                <a:lnTo>
                  <a:pt x="374" y="71"/>
                </a:lnTo>
                <a:lnTo>
                  <a:pt x="370" y="76"/>
                </a:lnTo>
                <a:lnTo>
                  <a:pt x="367" y="77"/>
                </a:lnTo>
                <a:lnTo>
                  <a:pt x="364" y="78"/>
                </a:lnTo>
                <a:lnTo>
                  <a:pt x="360" y="77"/>
                </a:lnTo>
                <a:lnTo>
                  <a:pt x="353" y="70"/>
                </a:lnTo>
                <a:lnTo>
                  <a:pt x="342" y="65"/>
                </a:lnTo>
                <a:lnTo>
                  <a:pt x="338" y="62"/>
                </a:lnTo>
                <a:lnTo>
                  <a:pt x="335" y="60"/>
                </a:lnTo>
                <a:lnTo>
                  <a:pt x="332" y="60"/>
                </a:lnTo>
                <a:lnTo>
                  <a:pt x="331" y="60"/>
                </a:lnTo>
                <a:lnTo>
                  <a:pt x="331" y="62"/>
                </a:lnTo>
                <a:lnTo>
                  <a:pt x="329" y="63"/>
                </a:lnTo>
                <a:lnTo>
                  <a:pt x="328" y="63"/>
                </a:lnTo>
                <a:lnTo>
                  <a:pt x="326" y="64"/>
                </a:lnTo>
                <a:lnTo>
                  <a:pt x="325" y="64"/>
                </a:lnTo>
                <a:lnTo>
                  <a:pt x="325" y="65"/>
                </a:lnTo>
                <a:lnTo>
                  <a:pt x="324" y="70"/>
                </a:lnTo>
                <a:lnTo>
                  <a:pt x="322" y="73"/>
                </a:lnTo>
                <a:lnTo>
                  <a:pt x="321" y="75"/>
                </a:lnTo>
                <a:lnTo>
                  <a:pt x="320" y="76"/>
                </a:lnTo>
                <a:lnTo>
                  <a:pt x="320" y="75"/>
                </a:lnTo>
                <a:lnTo>
                  <a:pt x="321" y="73"/>
                </a:lnTo>
                <a:lnTo>
                  <a:pt x="321" y="72"/>
                </a:lnTo>
                <a:lnTo>
                  <a:pt x="320" y="71"/>
                </a:lnTo>
                <a:lnTo>
                  <a:pt x="320" y="70"/>
                </a:lnTo>
                <a:lnTo>
                  <a:pt x="321" y="69"/>
                </a:lnTo>
                <a:lnTo>
                  <a:pt x="322" y="67"/>
                </a:lnTo>
                <a:lnTo>
                  <a:pt x="324" y="66"/>
                </a:lnTo>
                <a:lnTo>
                  <a:pt x="324" y="64"/>
                </a:lnTo>
                <a:lnTo>
                  <a:pt x="324" y="63"/>
                </a:lnTo>
                <a:lnTo>
                  <a:pt x="324" y="60"/>
                </a:lnTo>
                <a:lnTo>
                  <a:pt x="324" y="59"/>
                </a:lnTo>
                <a:lnTo>
                  <a:pt x="324" y="58"/>
                </a:lnTo>
                <a:lnTo>
                  <a:pt x="320" y="53"/>
                </a:lnTo>
                <a:lnTo>
                  <a:pt x="319" y="53"/>
                </a:lnTo>
                <a:lnTo>
                  <a:pt x="300" y="57"/>
                </a:lnTo>
                <a:lnTo>
                  <a:pt x="296" y="56"/>
                </a:lnTo>
                <a:lnTo>
                  <a:pt x="296" y="54"/>
                </a:lnTo>
                <a:lnTo>
                  <a:pt x="300" y="54"/>
                </a:lnTo>
                <a:lnTo>
                  <a:pt x="303" y="53"/>
                </a:lnTo>
                <a:lnTo>
                  <a:pt x="306" y="52"/>
                </a:lnTo>
                <a:lnTo>
                  <a:pt x="308" y="51"/>
                </a:lnTo>
                <a:lnTo>
                  <a:pt x="309" y="49"/>
                </a:lnTo>
                <a:lnTo>
                  <a:pt x="311" y="47"/>
                </a:lnTo>
                <a:lnTo>
                  <a:pt x="311" y="45"/>
                </a:lnTo>
                <a:lnTo>
                  <a:pt x="312" y="43"/>
                </a:lnTo>
                <a:lnTo>
                  <a:pt x="312" y="38"/>
                </a:lnTo>
                <a:lnTo>
                  <a:pt x="312" y="34"/>
                </a:lnTo>
                <a:lnTo>
                  <a:pt x="312" y="33"/>
                </a:lnTo>
                <a:lnTo>
                  <a:pt x="312" y="31"/>
                </a:lnTo>
                <a:lnTo>
                  <a:pt x="311" y="31"/>
                </a:lnTo>
                <a:lnTo>
                  <a:pt x="309" y="31"/>
                </a:lnTo>
                <a:lnTo>
                  <a:pt x="308" y="30"/>
                </a:lnTo>
                <a:lnTo>
                  <a:pt x="307" y="30"/>
                </a:lnTo>
                <a:lnTo>
                  <a:pt x="305" y="31"/>
                </a:lnTo>
                <a:lnTo>
                  <a:pt x="303" y="30"/>
                </a:lnTo>
                <a:lnTo>
                  <a:pt x="303" y="28"/>
                </a:lnTo>
                <a:lnTo>
                  <a:pt x="305" y="28"/>
                </a:lnTo>
                <a:lnTo>
                  <a:pt x="307" y="27"/>
                </a:lnTo>
                <a:lnTo>
                  <a:pt x="308" y="27"/>
                </a:lnTo>
                <a:lnTo>
                  <a:pt x="309" y="27"/>
                </a:lnTo>
                <a:lnTo>
                  <a:pt x="311" y="26"/>
                </a:lnTo>
                <a:lnTo>
                  <a:pt x="308" y="25"/>
                </a:lnTo>
                <a:lnTo>
                  <a:pt x="308" y="24"/>
                </a:lnTo>
                <a:lnTo>
                  <a:pt x="307" y="24"/>
                </a:lnTo>
                <a:lnTo>
                  <a:pt x="307" y="19"/>
                </a:lnTo>
                <a:lnTo>
                  <a:pt x="305" y="17"/>
                </a:lnTo>
                <a:lnTo>
                  <a:pt x="302" y="15"/>
                </a:lnTo>
                <a:lnTo>
                  <a:pt x="300" y="15"/>
                </a:lnTo>
                <a:lnTo>
                  <a:pt x="301" y="19"/>
                </a:lnTo>
                <a:lnTo>
                  <a:pt x="298" y="20"/>
                </a:lnTo>
                <a:lnTo>
                  <a:pt x="295" y="20"/>
                </a:lnTo>
                <a:lnTo>
                  <a:pt x="295" y="19"/>
                </a:lnTo>
                <a:lnTo>
                  <a:pt x="294" y="17"/>
                </a:lnTo>
                <a:lnTo>
                  <a:pt x="293" y="15"/>
                </a:lnTo>
                <a:lnTo>
                  <a:pt x="290" y="14"/>
                </a:lnTo>
                <a:lnTo>
                  <a:pt x="289" y="13"/>
                </a:lnTo>
                <a:lnTo>
                  <a:pt x="286" y="12"/>
                </a:lnTo>
                <a:lnTo>
                  <a:pt x="281" y="12"/>
                </a:lnTo>
                <a:lnTo>
                  <a:pt x="277" y="11"/>
                </a:lnTo>
                <a:lnTo>
                  <a:pt x="277" y="6"/>
                </a:lnTo>
                <a:lnTo>
                  <a:pt x="276" y="6"/>
                </a:lnTo>
                <a:lnTo>
                  <a:pt x="275" y="8"/>
                </a:lnTo>
                <a:lnTo>
                  <a:pt x="274" y="8"/>
                </a:lnTo>
                <a:lnTo>
                  <a:pt x="272" y="11"/>
                </a:lnTo>
                <a:lnTo>
                  <a:pt x="267" y="13"/>
                </a:lnTo>
                <a:lnTo>
                  <a:pt x="267" y="13"/>
                </a:lnTo>
                <a:lnTo>
                  <a:pt x="264" y="13"/>
                </a:lnTo>
                <a:lnTo>
                  <a:pt x="263" y="12"/>
                </a:lnTo>
                <a:lnTo>
                  <a:pt x="262" y="12"/>
                </a:lnTo>
                <a:lnTo>
                  <a:pt x="261" y="13"/>
                </a:lnTo>
                <a:lnTo>
                  <a:pt x="260" y="13"/>
                </a:lnTo>
                <a:lnTo>
                  <a:pt x="260" y="14"/>
                </a:lnTo>
                <a:lnTo>
                  <a:pt x="259" y="14"/>
                </a:lnTo>
                <a:lnTo>
                  <a:pt x="253" y="14"/>
                </a:lnTo>
                <a:lnTo>
                  <a:pt x="251" y="13"/>
                </a:lnTo>
                <a:lnTo>
                  <a:pt x="250" y="12"/>
                </a:lnTo>
                <a:lnTo>
                  <a:pt x="250" y="10"/>
                </a:lnTo>
                <a:lnTo>
                  <a:pt x="250" y="8"/>
                </a:lnTo>
                <a:lnTo>
                  <a:pt x="249" y="7"/>
                </a:lnTo>
                <a:lnTo>
                  <a:pt x="234" y="4"/>
                </a:lnTo>
                <a:lnTo>
                  <a:pt x="227" y="1"/>
                </a:lnTo>
                <a:lnTo>
                  <a:pt x="221" y="0"/>
                </a:lnTo>
                <a:lnTo>
                  <a:pt x="220" y="0"/>
                </a:lnTo>
                <a:lnTo>
                  <a:pt x="214" y="2"/>
                </a:lnTo>
                <a:lnTo>
                  <a:pt x="211" y="2"/>
                </a:lnTo>
                <a:lnTo>
                  <a:pt x="209" y="1"/>
                </a:lnTo>
                <a:lnTo>
                  <a:pt x="209" y="5"/>
                </a:lnTo>
                <a:lnTo>
                  <a:pt x="208" y="8"/>
                </a:lnTo>
                <a:lnTo>
                  <a:pt x="209" y="12"/>
                </a:lnTo>
                <a:lnTo>
                  <a:pt x="210" y="14"/>
                </a:lnTo>
                <a:lnTo>
                  <a:pt x="210" y="17"/>
                </a:lnTo>
                <a:lnTo>
                  <a:pt x="211" y="20"/>
                </a:lnTo>
                <a:lnTo>
                  <a:pt x="210" y="23"/>
                </a:lnTo>
                <a:lnTo>
                  <a:pt x="214" y="24"/>
                </a:lnTo>
                <a:lnTo>
                  <a:pt x="217" y="27"/>
                </a:lnTo>
                <a:lnTo>
                  <a:pt x="220" y="28"/>
                </a:lnTo>
                <a:lnTo>
                  <a:pt x="221" y="30"/>
                </a:lnTo>
                <a:lnTo>
                  <a:pt x="223" y="38"/>
                </a:lnTo>
                <a:lnTo>
                  <a:pt x="221" y="39"/>
                </a:lnTo>
                <a:lnTo>
                  <a:pt x="221" y="40"/>
                </a:lnTo>
                <a:lnTo>
                  <a:pt x="222" y="40"/>
                </a:lnTo>
                <a:lnTo>
                  <a:pt x="223" y="39"/>
                </a:lnTo>
                <a:lnTo>
                  <a:pt x="225" y="39"/>
                </a:lnTo>
                <a:lnTo>
                  <a:pt x="225" y="40"/>
                </a:lnTo>
                <a:lnTo>
                  <a:pt x="227" y="41"/>
                </a:lnTo>
                <a:lnTo>
                  <a:pt x="227" y="43"/>
                </a:lnTo>
                <a:lnTo>
                  <a:pt x="234" y="50"/>
                </a:lnTo>
                <a:lnTo>
                  <a:pt x="236" y="52"/>
                </a:lnTo>
                <a:lnTo>
                  <a:pt x="236" y="54"/>
                </a:lnTo>
                <a:lnTo>
                  <a:pt x="235" y="57"/>
                </a:lnTo>
                <a:lnTo>
                  <a:pt x="234" y="58"/>
                </a:lnTo>
                <a:lnTo>
                  <a:pt x="230" y="59"/>
                </a:lnTo>
                <a:lnTo>
                  <a:pt x="228" y="63"/>
                </a:lnTo>
                <a:lnTo>
                  <a:pt x="225" y="63"/>
                </a:lnTo>
                <a:lnTo>
                  <a:pt x="224" y="64"/>
                </a:lnTo>
                <a:lnTo>
                  <a:pt x="215" y="64"/>
                </a:lnTo>
                <a:lnTo>
                  <a:pt x="210" y="65"/>
                </a:lnTo>
                <a:lnTo>
                  <a:pt x="209" y="65"/>
                </a:lnTo>
                <a:lnTo>
                  <a:pt x="208" y="66"/>
                </a:lnTo>
                <a:lnTo>
                  <a:pt x="207" y="67"/>
                </a:lnTo>
                <a:lnTo>
                  <a:pt x="207" y="69"/>
                </a:lnTo>
                <a:lnTo>
                  <a:pt x="208" y="70"/>
                </a:lnTo>
                <a:lnTo>
                  <a:pt x="209" y="69"/>
                </a:lnTo>
                <a:lnTo>
                  <a:pt x="210" y="69"/>
                </a:lnTo>
                <a:lnTo>
                  <a:pt x="210" y="70"/>
                </a:lnTo>
                <a:lnTo>
                  <a:pt x="211" y="70"/>
                </a:lnTo>
                <a:lnTo>
                  <a:pt x="211" y="71"/>
                </a:lnTo>
                <a:lnTo>
                  <a:pt x="210" y="71"/>
                </a:lnTo>
                <a:lnTo>
                  <a:pt x="208" y="72"/>
                </a:lnTo>
                <a:lnTo>
                  <a:pt x="205" y="72"/>
                </a:lnTo>
                <a:lnTo>
                  <a:pt x="204" y="73"/>
                </a:lnTo>
                <a:lnTo>
                  <a:pt x="205" y="77"/>
                </a:lnTo>
                <a:lnTo>
                  <a:pt x="207" y="80"/>
                </a:lnTo>
                <a:lnTo>
                  <a:pt x="209" y="82"/>
                </a:lnTo>
                <a:lnTo>
                  <a:pt x="210" y="82"/>
                </a:lnTo>
                <a:lnTo>
                  <a:pt x="214" y="80"/>
                </a:lnTo>
                <a:lnTo>
                  <a:pt x="215" y="79"/>
                </a:lnTo>
                <a:lnTo>
                  <a:pt x="217" y="80"/>
                </a:lnTo>
                <a:lnTo>
                  <a:pt x="220" y="80"/>
                </a:lnTo>
                <a:lnTo>
                  <a:pt x="223" y="79"/>
                </a:lnTo>
                <a:lnTo>
                  <a:pt x="225" y="78"/>
                </a:lnTo>
                <a:lnTo>
                  <a:pt x="225" y="79"/>
                </a:lnTo>
                <a:lnTo>
                  <a:pt x="225" y="80"/>
                </a:lnTo>
                <a:lnTo>
                  <a:pt x="227" y="79"/>
                </a:lnTo>
                <a:lnTo>
                  <a:pt x="230" y="77"/>
                </a:lnTo>
                <a:lnTo>
                  <a:pt x="231" y="77"/>
                </a:lnTo>
                <a:lnTo>
                  <a:pt x="231" y="78"/>
                </a:lnTo>
                <a:lnTo>
                  <a:pt x="230" y="80"/>
                </a:lnTo>
                <a:lnTo>
                  <a:pt x="229" y="82"/>
                </a:lnTo>
                <a:lnTo>
                  <a:pt x="228" y="82"/>
                </a:lnTo>
                <a:lnTo>
                  <a:pt x="227" y="82"/>
                </a:lnTo>
                <a:lnTo>
                  <a:pt x="223" y="83"/>
                </a:lnTo>
                <a:lnTo>
                  <a:pt x="222" y="84"/>
                </a:lnTo>
                <a:lnTo>
                  <a:pt x="222" y="85"/>
                </a:lnTo>
                <a:lnTo>
                  <a:pt x="223" y="86"/>
                </a:lnTo>
                <a:lnTo>
                  <a:pt x="222" y="89"/>
                </a:lnTo>
                <a:lnTo>
                  <a:pt x="221" y="91"/>
                </a:lnTo>
                <a:lnTo>
                  <a:pt x="220" y="93"/>
                </a:lnTo>
                <a:lnTo>
                  <a:pt x="221" y="95"/>
                </a:lnTo>
                <a:lnTo>
                  <a:pt x="222" y="97"/>
                </a:lnTo>
                <a:lnTo>
                  <a:pt x="224" y="101"/>
                </a:lnTo>
                <a:lnTo>
                  <a:pt x="225" y="99"/>
                </a:lnTo>
                <a:lnTo>
                  <a:pt x="228" y="98"/>
                </a:lnTo>
                <a:lnTo>
                  <a:pt x="231" y="98"/>
                </a:lnTo>
                <a:lnTo>
                  <a:pt x="233" y="98"/>
                </a:lnTo>
                <a:lnTo>
                  <a:pt x="233" y="99"/>
                </a:lnTo>
                <a:lnTo>
                  <a:pt x="233" y="101"/>
                </a:lnTo>
                <a:lnTo>
                  <a:pt x="234" y="102"/>
                </a:lnTo>
                <a:lnTo>
                  <a:pt x="235" y="103"/>
                </a:lnTo>
                <a:lnTo>
                  <a:pt x="236" y="104"/>
                </a:lnTo>
                <a:lnTo>
                  <a:pt x="236" y="106"/>
                </a:lnTo>
                <a:lnTo>
                  <a:pt x="236" y="109"/>
                </a:lnTo>
                <a:lnTo>
                  <a:pt x="235" y="111"/>
                </a:lnTo>
                <a:lnTo>
                  <a:pt x="235" y="112"/>
                </a:lnTo>
                <a:lnTo>
                  <a:pt x="233" y="114"/>
                </a:lnTo>
                <a:lnTo>
                  <a:pt x="231" y="112"/>
                </a:lnTo>
                <a:lnTo>
                  <a:pt x="228" y="111"/>
                </a:lnTo>
                <a:lnTo>
                  <a:pt x="227" y="110"/>
                </a:lnTo>
                <a:lnTo>
                  <a:pt x="224" y="110"/>
                </a:lnTo>
                <a:lnTo>
                  <a:pt x="222" y="111"/>
                </a:lnTo>
                <a:lnTo>
                  <a:pt x="228" y="124"/>
                </a:lnTo>
                <a:lnTo>
                  <a:pt x="230" y="128"/>
                </a:lnTo>
                <a:lnTo>
                  <a:pt x="234" y="130"/>
                </a:lnTo>
                <a:lnTo>
                  <a:pt x="235" y="130"/>
                </a:lnTo>
                <a:lnTo>
                  <a:pt x="236" y="129"/>
                </a:lnTo>
                <a:lnTo>
                  <a:pt x="237" y="129"/>
                </a:lnTo>
                <a:lnTo>
                  <a:pt x="238" y="129"/>
                </a:lnTo>
                <a:lnTo>
                  <a:pt x="241" y="130"/>
                </a:lnTo>
                <a:lnTo>
                  <a:pt x="250" y="131"/>
                </a:lnTo>
                <a:lnTo>
                  <a:pt x="254" y="131"/>
                </a:lnTo>
                <a:lnTo>
                  <a:pt x="256" y="134"/>
                </a:lnTo>
                <a:lnTo>
                  <a:pt x="261" y="137"/>
                </a:lnTo>
                <a:lnTo>
                  <a:pt x="264" y="137"/>
                </a:lnTo>
                <a:lnTo>
                  <a:pt x="264" y="141"/>
                </a:lnTo>
                <a:lnTo>
                  <a:pt x="266" y="144"/>
                </a:lnTo>
                <a:lnTo>
                  <a:pt x="267" y="148"/>
                </a:lnTo>
                <a:lnTo>
                  <a:pt x="268" y="150"/>
                </a:lnTo>
                <a:lnTo>
                  <a:pt x="269" y="150"/>
                </a:lnTo>
                <a:lnTo>
                  <a:pt x="273" y="153"/>
                </a:lnTo>
                <a:lnTo>
                  <a:pt x="274" y="154"/>
                </a:lnTo>
                <a:lnTo>
                  <a:pt x="274" y="156"/>
                </a:lnTo>
                <a:lnTo>
                  <a:pt x="274" y="160"/>
                </a:lnTo>
                <a:lnTo>
                  <a:pt x="275" y="163"/>
                </a:lnTo>
                <a:lnTo>
                  <a:pt x="277" y="166"/>
                </a:lnTo>
                <a:lnTo>
                  <a:pt x="283" y="169"/>
                </a:lnTo>
                <a:lnTo>
                  <a:pt x="286" y="170"/>
                </a:lnTo>
                <a:lnTo>
                  <a:pt x="293" y="170"/>
                </a:lnTo>
                <a:lnTo>
                  <a:pt x="295" y="173"/>
                </a:lnTo>
                <a:lnTo>
                  <a:pt x="295" y="174"/>
                </a:lnTo>
                <a:lnTo>
                  <a:pt x="295" y="175"/>
                </a:lnTo>
                <a:lnTo>
                  <a:pt x="292" y="174"/>
                </a:lnTo>
                <a:lnTo>
                  <a:pt x="287" y="173"/>
                </a:lnTo>
                <a:lnTo>
                  <a:pt x="282" y="169"/>
                </a:lnTo>
                <a:lnTo>
                  <a:pt x="281" y="169"/>
                </a:lnTo>
                <a:lnTo>
                  <a:pt x="279" y="169"/>
                </a:lnTo>
                <a:lnTo>
                  <a:pt x="277" y="168"/>
                </a:lnTo>
                <a:lnTo>
                  <a:pt x="276" y="167"/>
                </a:lnTo>
                <a:lnTo>
                  <a:pt x="272" y="160"/>
                </a:lnTo>
                <a:lnTo>
                  <a:pt x="270" y="156"/>
                </a:lnTo>
                <a:lnTo>
                  <a:pt x="269" y="155"/>
                </a:lnTo>
                <a:lnTo>
                  <a:pt x="267" y="153"/>
                </a:lnTo>
                <a:lnTo>
                  <a:pt x="264" y="149"/>
                </a:lnTo>
                <a:lnTo>
                  <a:pt x="257" y="137"/>
                </a:lnTo>
                <a:lnTo>
                  <a:pt x="255" y="135"/>
                </a:lnTo>
                <a:lnTo>
                  <a:pt x="253" y="135"/>
                </a:lnTo>
                <a:lnTo>
                  <a:pt x="251" y="134"/>
                </a:lnTo>
                <a:lnTo>
                  <a:pt x="250" y="134"/>
                </a:lnTo>
                <a:lnTo>
                  <a:pt x="248" y="135"/>
                </a:lnTo>
                <a:lnTo>
                  <a:pt x="242" y="135"/>
                </a:lnTo>
                <a:lnTo>
                  <a:pt x="237" y="136"/>
                </a:lnTo>
                <a:lnTo>
                  <a:pt x="236" y="137"/>
                </a:lnTo>
                <a:lnTo>
                  <a:pt x="233" y="137"/>
                </a:lnTo>
                <a:lnTo>
                  <a:pt x="227" y="137"/>
                </a:lnTo>
                <a:lnTo>
                  <a:pt x="224" y="137"/>
                </a:lnTo>
                <a:lnTo>
                  <a:pt x="217" y="137"/>
                </a:lnTo>
                <a:lnTo>
                  <a:pt x="215" y="136"/>
                </a:lnTo>
                <a:lnTo>
                  <a:pt x="212" y="134"/>
                </a:lnTo>
                <a:lnTo>
                  <a:pt x="210" y="131"/>
                </a:lnTo>
                <a:lnTo>
                  <a:pt x="210" y="131"/>
                </a:lnTo>
                <a:lnTo>
                  <a:pt x="209" y="130"/>
                </a:lnTo>
                <a:lnTo>
                  <a:pt x="207" y="131"/>
                </a:lnTo>
                <a:lnTo>
                  <a:pt x="205" y="132"/>
                </a:lnTo>
                <a:lnTo>
                  <a:pt x="204" y="134"/>
                </a:lnTo>
                <a:lnTo>
                  <a:pt x="203" y="135"/>
                </a:lnTo>
                <a:lnTo>
                  <a:pt x="202" y="137"/>
                </a:lnTo>
                <a:lnTo>
                  <a:pt x="199" y="145"/>
                </a:lnTo>
                <a:lnTo>
                  <a:pt x="196" y="153"/>
                </a:lnTo>
                <a:lnTo>
                  <a:pt x="196" y="155"/>
                </a:lnTo>
                <a:lnTo>
                  <a:pt x="196" y="157"/>
                </a:lnTo>
                <a:lnTo>
                  <a:pt x="196" y="160"/>
                </a:lnTo>
                <a:lnTo>
                  <a:pt x="197" y="162"/>
                </a:lnTo>
                <a:lnTo>
                  <a:pt x="197" y="164"/>
                </a:lnTo>
                <a:lnTo>
                  <a:pt x="198" y="166"/>
                </a:lnTo>
                <a:lnTo>
                  <a:pt x="199" y="167"/>
                </a:lnTo>
                <a:lnTo>
                  <a:pt x="199" y="168"/>
                </a:lnTo>
                <a:lnTo>
                  <a:pt x="202" y="173"/>
                </a:lnTo>
                <a:lnTo>
                  <a:pt x="202" y="174"/>
                </a:lnTo>
                <a:lnTo>
                  <a:pt x="202" y="177"/>
                </a:lnTo>
                <a:lnTo>
                  <a:pt x="199" y="179"/>
                </a:lnTo>
                <a:lnTo>
                  <a:pt x="198" y="180"/>
                </a:lnTo>
                <a:lnTo>
                  <a:pt x="197" y="183"/>
                </a:lnTo>
                <a:lnTo>
                  <a:pt x="197" y="187"/>
                </a:lnTo>
                <a:lnTo>
                  <a:pt x="197" y="194"/>
                </a:lnTo>
                <a:lnTo>
                  <a:pt x="197" y="197"/>
                </a:lnTo>
                <a:lnTo>
                  <a:pt x="196" y="195"/>
                </a:lnTo>
                <a:lnTo>
                  <a:pt x="196" y="193"/>
                </a:lnTo>
                <a:lnTo>
                  <a:pt x="196" y="186"/>
                </a:lnTo>
                <a:lnTo>
                  <a:pt x="196" y="182"/>
                </a:lnTo>
                <a:lnTo>
                  <a:pt x="197" y="179"/>
                </a:lnTo>
                <a:lnTo>
                  <a:pt x="199" y="176"/>
                </a:lnTo>
                <a:lnTo>
                  <a:pt x="201" y="175"/>
                </a:lnTo>
                <a:lnTo>
                  <a:pt x="201" y="174"/>
                </a:lnTo>
                <a:lnTo>
                  <a:pt x="198" y="173"/>
                </a:lnTo>
                <a:lnTo>
                  <a:pt x="191" y="171"/>
                </a:lnTo>
                <a:lnTo>
                  <a:pt x="188" y="170"/>
                </a:lnTo>
                <a:lnTo>
                  <a:pt x="188" y="168"/>
                </a:lnTo>
                <a:lnTo>
                  <a:pt x="186" y="167"/>
                </a:lnTo>
                <a:lnTo>
                  <a:pt x="185" y="166"/>
                </a:lnTo>
                <a:lnTo>
                  <a:pt x="184" y="166"/>
                </a:lnTo>
                <a:lnTo>
                  <a:pt x="182" y="166"/>
                </a:lnTo>
                <a:lnTo>
                  <a:pt x="181" y="166"/>
                </a:lnTo>
                <a:lnTo>
                  <a:pt x="179" y="166"/>
                </a:lnTo>
                <a:lnTo>
                  <a:pt x="178" y="168"/>
                </a:lnTo>
                <a:lnTo>
                  <a:pt x="178" y="173"/>
                </a:lnTo>
                <a:lnTo>
                  <a:pt x="177" y="175"/>
                </a:lnTo>
                <a:lnTo>
                  <a:pt x="177" y="176"/>
                </a:lnTo>
                <a:lnTo>
                  <a:pt x="179" y="177"/>
                </a:lnTo>
                <a:lnTo>
                  <a:pt x="182" y="176"/>
                </a:lnTo>
                <a:lnTo>
                  <a:pt x="183" y="179"/>
                </a:lnTo>
                <a:lnTo>
                  <a:pt x="183" y="183"/>
                </a:lnTo>
                <a:lnTo>
                  <a:pt x="182" y="188"/>
                </a:lnTo>
                <a:lnTo>
                  <a:pt x="181" y="190"/>
                </a:lnTo>
                <a:lnTo>
                  <a:pt x="179" y="191"/>
                </a:lnTo>
                <a:lnTo>
                  <a:pt x="178" y="191"/>
                </a:lnTo>
                <a:lnTo>
                  <a:pt x="176" y="191"/>
                </a:lnTo>
                <a:lnTo>
                  <a:pt x="175" y="190"/>
                </a:lnTo>
                <a:lnTo>
                  <a:pt x="173" y="189"/>
                </a:lnTo>
                <a:lnTo>
                  <a:pt x="173" y="188"/>
                </a:lnTo>
                <a:lnTo>
                  <a:pt x="172" y="188"/>
                </a:lnTo>
                <a:lnTo>
                  <a:pt x="171" y="187"/>
                </a:lnTo>
                <a:lnTo>
                  <a:pt x="170" y="186"/>
                </a:lnTo>
                <a:lnTo>
                  <a:pt x="169" y="186"/>
                </a:lnTo>
                <a:lnTo>
                  <a:pt x="168" y="186"/>
                </a:lnTo>
                <a:lnTo>
                  <a:pt x="168" y="187"/>
                </a:lnTo>
                <a:lnTo>
                  <a:pt x="166" y="186"/>
                </a:lnTo>
                <a:lnTo>
                  <a:pt x="165" y="184"/>
                </a:lnTo>
                <a:lnTo>
                  <a:pt x="164" y="180"/>
                </a:lnTo>
                <a:lnTo>
                  <a:pt x="165" y="179"/>
                </a:lnTo>
                <a:lnTo>
                  <a:pt x="169" y="179"/>
                </a:lnTo>
                <a:lnTo>
                  <a:pt x="170" y="177"/>
                </a:lnTo>
                <a:lnTo>
                  <a:pt x="171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1"/>
                </a:lnTo>
                <a:lnTo>
                  <a:pt x="170" y="171"/>
                </a:lnTo>
                <a:lnTo>
                  <a:pt x="169" y="170"/>
                </a:lnTo>
                <a:lnTo>
                  <a:pt x="169" y="169"/>
                </a:lnTo>
                <a:lnTo>
                  <a:pt x="169" y="168"/>
                </a:lnTo>
                <a:lnTo>
                  <a:pt x="166" y="166"/>
                </a:lnTo>
                <a:lnTo>
                  <a:pt x="163" y="163"/>
                </a:lnTo>
                <a:lnTo>
                  <a:pt x="162" y="158"/>
                </a:lnTo>
                <a:lnTo>
                  <a:pt x="162" y="155"/>
                </a:lnTo>
                <a:lnTo>
                  <a:pt x="162" y="154"/>
                </a:lnTo>
                <a:lnTo>
                  <a:pt x="156" y="151"/>
                </a:lnTo>
                <a:lnTo>
                  <a:pt x="133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6"/>
                </a:lnTo>
                <a:lnTo>
                  <a:pt x="119" y="155"/>
                </a:lnTo>
                <a:lnTo>
                  <a:pt x="107" y="157"/>
                </a:lnTo>
                <a:lnTo>
                  <a:pt x="101" y="160"/>
                </a:lnTo>
                <a:lnTo>
                  <a:pt x="99" y="162"/>
                </a:lnTo>
                <a:lnTo>
                  <a:pt x="98" y="163"/>
                </a:lnTo>
                <a:lnTo>
                  <a:pt x="96" y="166"/>
                </a:lnTo>
                <a:lnTo>
                  <a:pt x="93" y="167"/>
                </a:lnTo>
                <a:lnTo>
                  <a:pt x="92" y="168"/>
                </a:lnTo>
                <a:lnTo>
                  <a:pt x="92" y="170"/>
                </a:lnTo>
                <a:lnTo>
                  <a:pt x="93" y="171"/>
                </a:lnTo>
                <a:lnTo>
                  <a:pt x="96" y="173"/>
                </a:lnTo>
                <a:lnTo>
                  <a:pt x="96" y="174"/>
                </a:lnTo>
                <a:lnTo>
                  <a:pt x="97" y="175"/>
                </a:lnTo>
                <a:lnTo>
                  <a:pt x="96" y="176"/>
                </a:lnTo>
                <a:lnTo>
                  <a:pt x="94" y="176"/>
                </a:lnTo>
                <a:lnTo>
                  <a:pt x="94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9"/>
                </a:lnTo>
                <a:lnTo>
                  <a:pt x="88" y="180"/>
                </a:lnTo>
                <a:lnTo>
                  <a:pt x="87" y="184"/>
                </a:lnTo>
                <a:lnTo>
                  <a:pt x="87" y="187"/>
                </a:lnTo>
                <a:lnTo>
                  <a:pt x="87" y="195"/>
                </a:lnTo>
                <a:lnTo>
                  <a:pt x="88" y="199"/>
                </a:lnTo>
                <a:lnTo>
                  <a:pt x="91" y="200"/>
                </a:lnTo>
                <a:lnTo>
                  <a:pt x="107" y="201"/>
                </a:lnTo>
                <a:lnTo>
                  <a:pt x="111" y="201"/>
                </a:lnTo>
                <a:lnTo>
                  <a:pt x="112" y="204"/>
                </a:lnTo>
                <a:lnTo>
                  <a:pt x="111" y="203"/>
                </a:lnTo>
                <a:lnTo>
                  <a:pt x="109" y="202"/>
                </a:lnTo>
                <a:lnTo>
                  <a:pt x="106" y="201"/>
                </a:lnTo>
                <a:lnTo>
                  <a:pt x="105" y="202"/>
                </a:lnTo>
                <a:lnTo>
                  <a:pt x="104" y="202"/>
                </a:lnTo>
                <a:lnTo>
                  <a:pt x="101" y="204"/>
                </a:lnTo>
                <a:lnTo>
                  <a:pt x="103" y="207"/>
                </a:lnTo>
                <a:lnTo>
                  <a:pt x="103" y="208"/>
                </a:lnTo>
                <a:lnTo>
                  <a:pt x="101" y="209"/>
                </a:lnTo>
                <a:lnTo>
                  <a:pt x="100" y="210"/>
                </a:lnTo>
                <a:lnTo>
                  <a:pt x="100" y="212"/>
                </a:lnTo>
                <a:lnTo>
                  <a:pt x="99" y="212"/>
                </a:lnTo>
                <a:lnTo>
                  <a:pt x="99" y="215"/>
                </a:lnTo>
                <a:lnTo>
                  <a:pt x="99" y="217"/>
                </a:lnTo>
                <a:lnTo>
                  <a:pt x="99" y="220"/>
                </a:lnTo>
                <a:lnTo>
                  <a:pt x="99" y="222"/>
                </a:lnTo>
                <a:lnTo>
                  <a:pt x="98" y="223"/>
                </a:lnTo>
                <a:lnTo>
                  <a:pt x="98" y="225"/>
                </a:lnTo>
                <a:lnTo>
                  <a:pt x="98" y="226"/>
                </a:lnTo>
                <a:lnTo>
                  <a:pt x="98" y="227"/>
                </a:lnTo>
                <a:lnTo>
                  <a:pt x="98" y="228"/>
                </a:lnTo>
                <a:lnTo>
                  <a:pt x="99" y="238"/>
                </a:lnTo>
                <a:lnTo>
                  <a:pt x="99" y="242"/>
                </a:lnTo>
                <a:lnTo>
                  <a:pt x="98" y="247"/>
                </a:lnTo>
                <a:lnTo>
                  <a:pt x="98" y="251"/>
                </a:lnTo>
                <a:lnTo>
                  <a:pt x="92" y="260"/>
                </a:lnTo>
                <a:lnTo>
                  <a:pt x="91" y="261"/>
                </a:lnTo>
                <a:lnTo>
                  <a:pt x="90" y="264"/>
                </a:lnTo>
                <a:lnTo>
                  <a:pt x="90" y="268"/>
                </a:lnTo>
                <a:lnTo>
                  <a:pt x="88" y="281"/>
                </a:lnTo>
                <a:lnTo>
                  <a:pt x="88" y="285"/>
                </a:lnTo>
                <a:lnTo>
                  <a:pt x="86" y="288"/>
                </a:lnTo>
                <a:lnTo>
                  <a:pt x="84" y="287"/>
                </a:lnTo>
                <a:lnTo>
                  <a:pt x="83" y="287"/>
                </a:lnTo>
                <a:lnTo>
                  <a:pt x="79" y="287"/>
                </a:lnTo>
                <a:lnTo>
                  <a:pt x="74" y="286"/>
                </a:lnTo>
                <a:lnTo>
                  <a:pt x="68" y="286"/>
                </a:lnTo>
                <a:lnTo>
                  <a:pt x="66" y="287"/>
                </a:lnTo>
                <a:lnTo>
                  <a:pt x="65" y="288"/>
                </a:lnTo>
                <a:lnTo>
                  <a:pt x="64" y="288"/>
                </a:lnTo>
                <a:lnTo>
                  <a:pt x="64" y="291"/>
                </a:lnTo>
                <a:lnTo>
                  <a:pt x="64" y="292"/>
                </a:lnTo>
                <a:lnTo>
                  <a:pt x="64" y="293"/>
                </a:lnTo>
                <a:lnTo>
                  <a:pt x="64" y="294"/>
                </a:lnTo>
                <a:lnTo>
                  <a:pt x="66" y="297"/>
                </a:lnTo>
                <a:lnTo>
                  <a:pt x="62" y="299"/>
                </a:lnTo>
                <a:lnTo>
                  <a:pt x="61" y="299"/>
                </a:lnTo>
                <a:lnTo>
                  <a:pt x="61" y="300"/>
                </a:lnTo>
                <a:lnTo>
                  <a:pt x="62" y="303"/>
                </a:lnTo>
                <a:lnTo>
                  <a:pt x="62" y="305"/>
                </a:lnTo>
                <a:lnTo>
                  <a:pt x="62" y="307"/>
                </a:lnTo>
                <a:lnTo>
                  <a:pt x="65" y="308"/>
                </a:lnTo>
                <a:lnTo>
                  <a:pt x="66" y="308"/>
                </a:lnTo>
                <a:lnTo>
                  <a:pt x="71" y="310"/>
                </a:lnTo>
                <a:lnTo>
                  <a:pt x="75" y="311"/>
                </a:lnTo>
                <a:lnTo>
                  <a:pt x="78" y="312"/>
                </a:lnTo>
                <a:lnTo>
                  <a:pt x="79" y="312"/>
                </a:lnTo>
                <a:lnTo>
                  <a:pt x="81" y="311"/>
                </a:lnTo>
                <a:lnTo>
                  <a:pt x="83" y="310"/>
                </a:lnTo>
                <a:lnTo>
                  <a:pt x="84" y="310"/>
                </a:lnTo>
                <a:lnTo>
                  <a:pt x="88" y="317"/>
                </a:lnTo>
                <a:lnTo>
                  <a:pt x="88" y="320"/>
                </a:lnTo>
                <a:lnTo>
                  <a:pt x="88" y="325"/>
                </a:lnTo>
                <a:lnTo>
                  <a:pt x="87" y="329"/>
                </a:lnTo>
                <a:lnTo>
                  <a:pt x="86" y="330"/>
                </a:lnTo>
                <a:lnTo>
                  <a:pt x="86" y="332"/>
                </a:lnTo>
                <a:lnTo>
                  <a:pt x="87" y="336"/>
                </a:lnTo>
                <a:lnTo>
                  <a:pt x="87" y="337"/>
                </a:lnTo>
                <a:lnTo>
                  <a:pt x="84" y="338"/>
                </a:lnTo>
                <a:lnTo>
                  <a:pt x="83" y="339"/>
                </a:lnTo>
                <a:lnTo>
                  <a:pt x="81" y="342"/>
                </a:lnTo>
                <a:lnTo>
                  <a:pt x="80" y="344"/>
                </a:lnTo>
                <a:lnTo>
                  <a:pt x="77" y="345"/>
                </a:lnTo>
                <a:lnTo>
                  <a:pt x="74" y="346"/>
                </a:lnTo>
                <a:lnTo>
                  <a:pt x="73" y="350"/>
                </a:lnTo>
                <a:lnTo>
                  <a:pt x="72" y="351"/>
                </a:lnTo>
                <a:lnTo>
                  <a:pt x="68" y="351"/>
                </a:lnTo>
                <a:lnTo>
                  <a:pt x="67" y="352"/>
                </a:lnTo>
                <a:lnTo>
                  <a:pt x="66" y="353"/>
                </a:lnTo>
                <a:lnTo>
                  <a:pt x="65" y="355"/>
                </a:lnTo>
                <a:lnTo>
                  <a:pt x="65" y="356"/>
                </a:lnTo>
                <a:lnTo>
                  <a:pt x="64" y="357"/>
                </a:lnTo>
                <a:lnTo>
                  <a:pt x="62" y="357"/>
                </a:lnTo>
                <a:lnTo>
                  <a:pt x="61" y="358"/>
                </a:lnTo>
                <a:lnTo>
                  <a:pt x="61" y="359"/>
                </a:lnTo>
                <a:lnTo>
                  <a:pt x="61" y="360"/>
                </a:lnTo>
                <a:lnTo>
                  <a:pt x="62" y="362"/>
                </a:lnTo>
                <a:lnTo>
                  <a:pt x="64" y="362"/>
                </a:lnTo>
                <a:lnTo>
                  <a:pt x="70" y="365"/>
                </a:lnTo>
                <a:lnTo>
                  <a:pt x="70" y="366"/>
                </a:lnTo>
                <a:lnTo>
                  <a:pt x="71" y="366"/>
                </a:lnTo>
                <a:lnTo>
                  <a:pt x="71" y="368"/>
                </a:lnTo>
                <a:lnTo>
                  <a:pt x="71" y="369"/>
                </a:lnTo>
                <a:lnTo>
                  <a:pt x="70" y="370"/>
                </a:lnTo>
                <a:lnTo>
                  <a:pt x="70" y="370"/>
                </a:lnTo>
                <a:lnTo>
                  <a:pt x="68" y="373"/>
                </a:lnTo>
                <a:lnTo>
                  <a:pt x="66" y="376"/>
                </a:lnTo>
                <a:lnTo>
                  <a:pt x="65" y="377"/>
                </a:lnTo>
                <a:lnTo>
                  <a:pt x="58" y="377"/>
                </a:lnTo>
                <a:lnTo>
                  <a:pt x="49" y="379"/>
                </a:lnTo>
                <a:lnTo>
                  <a:pt x="46" y="383"/>
                </a:lnTo>
                <a:lnTo>
                  <a:pt x="45" y="383"/>
                </a:lnTo>
                <a:lnTo>
                  <a:pt x="44" y="383"/>
                </a:lnTo>
                <a:lnTo>
                  <a:pt x="39" y="382"/>
                </a:lnTo>
                <a:lnTo>
                  <a:pt x="40" y="384"/>
                </a:lnTo>
                <a:lnTo>
                  <a:pt x="40" y="385"/>
                </a:lnTo>
                <a:lnTo>
                  <a:pt x="36" y="386"/>
                </a:lnTo>
                <a:lnTo>
                  <a:pt x="36" y="384"/>
                </a:lnTo>
                <a:lnTo>
                  <a:pt x="35" y="384"/>
                </a:lnTo>
                <a:lnTo>
                  <a:pt x="32" y="383"/>
                </a:lnTo>
                <a:lnTo>
                  <a:pt x="31" y="382"/>
                </a:lnTo>
                <a:lnTo>
                  <a:pt x="31" y="381"/>
                </a:lnTo>
                <a:lnTo>
                  <a:pt x="29" y="381"/>
                </a:lnTo>
                <a:lnTo>
                  <a:pt x="27" y="382"/>
                </a:lnTo>
                <a:lnTo>
                  <a:pt x="25" y="381"/>
                </a:lnTo>
                <a:lnTo>
                  <a:pt x="22" y="378"/>
                </a:lnTo>
                <a:lnTo>
                  <a:pt x="20" y="377"/>
                </a:lnTo>
                <a:lnTo>
                  <a:pt x="18" y="378"/>
                </a:lnTo>
                <a:lnTo>
                  <a:pt x="18" y="379"/>
                </a:lnTo>
                <a:lnTo>
                  <a:pt x="21" y="382"/>
                </a:lnTo>
                <a:lnTo>
                  <a:pt x="22" y="384"/>
                </a:lnTo>
                <a:lnTo>
                  <a:pt x="21" y="384"/>
                </a:lnTo>
                <a:lnTo>
                  <a:pt x="19" y="383"/>
                </a:lnTo>
                <a:lnTo>
                  <a:pt x="16" y="383"/>
                </a:lnTo>
                <a:lnTo>
                  <a:pt x="13" y="383"/>
                </a:lnTo>
                <a:lnTo>
                  <a:pt x="13" y="384"/>
                </a:lnTo>
                <a:lnTo>
                  <a:pt x="12" y="385"/>
                </a:lnTo>
                <a:lnTo>
                  <a:pt x="10" y="385"/>
                </a:lnTo>
                <a:lnTo>
                  <a:pt x="7" y="386"/>
                </a:lnTo>
                <a:lnTo>
                  <a:pt x="6" y="388"/>
                </a:lnTo>
                <a:lnTo>
                  <a:pt x="6" y="389"/>
                </a:lnTo>
                <a:lnTo>
                  <a:pt x="7" y="390"/>
                </a:lnTo>
                <a:lnTo>
                  <a:pt x="8" y="392"/>
                </a:lnTo>
                <a:lnTo>
                  <a:pt x="8" y="394"/>
                </a:lnTo>
                <a:lnTo>
                  <a:pt x="7" y="395"/>
                </a:lnTo>
                <a:lnTo>
                  <a:pt x="7" y="397"/>
                </a:lnTo>
                <a:lnTo>
                  <a:pt x="9" y="397"/>
                </a:lnTo>
                <a:lnTo>
                  <a:pt x="10" y="397"/>
                </a:lnTo>
                <a:lnTo>
                  <a:pt x="12" y="398"/>
                </a:lnTo>
                <a:lnTo>
                  <a:pt x="13" y="399"/>
                </a:lnTo>
                <a:lnTo>
                  <a:pt x="12" y="403"/>
                </a:lnTo>
                <a:lnTo>
                  <a:pt x="13" y="405"/>
                </a:lnTo>
                <a:lnTo>
                  <a:pt x="18" y="408"/>
                </a:lnTo>
                <a:lnTo>
                  <a:pt x="16" y="410"/>
                </a:lnTo>
                <a:lnTo>
                  <a:pt x="16" y="412"/>
                </a:lnTo>
                <a:lnTo>
                  <a:pt x="16" y="414"/>
                </a:lnTo>
                <a:lnTo>
                  <a:pt x="22" y="421"/>
                </a:lnTo>
                <a:lnTo>
                  <a:pt x="25" y="423"/>
                </a:lnTo>
                <a:lnTo>
                  <a:pt x="26" y="428"/>
                </a:lnTo>
                <a:lnTo>
                  <a:pt x="26" y="429"/>
                </a:lnTo>
                <a:lnTo>
                  <a:pt x="26" y="433"/>
                </a:lnTo>
                <a:lnTo>
                  <a:pt x="25" y="435"/>
                </a:lnTo>
                <a:lnTo>
                  <a:pt x="25" y="437"/>
                </a:lnTo>
                <a:lnTo>
                  <a:pt x="26" y="438"/>
                </a:lnTo>
                <a:lnTo>
                  <a:pt x="26" y="440"/>
                </a:lnTo>
                <a:lnTo>
                  <a:pt x="26" y="442"/>
                </a:lnTo>
                <a:lnTo>
                  <a:pt x="25" y="443"/>
                </a:lnTo>
                <a:lnTo>
                  <a:pt x="25" y="444"/>
                </a:lnTo>
                <a:lnTo>
                  <a:pt x="22" y="447"/>
                </a:lnTo>
                <a:lnTo>
                  <a:pt x="21" y="447"/>
                </a:lnTo>
                <a:lnTo>
                  <a:pt x="18" y="454"/>
                </a:lnTo>
                <a:lnTo>
                  <a:pt x="15" y="455"/>
                </a:lnTo>
                <a:lnTo>
                  <a:pt x="15" y="456"/>
                </a:lnTo>
                <a:lnTo>
                  <a:pt x="14" y="459"/>
                </a:lnTo>
                <a:lnTo>
                  <a:pt x="14" y="462"/>
                </a:lnTo>
                <a:lnTo>
                  <a:pt x="15" y="464"/>
                </a:lnTo>
                <a:lnTo>
                  <a:pt x="16" y="466"/>
                </a:lnTo>
                <a:lnTo>
                  <a:pt x="20" y="462"/>
                </a:lnTo>
                <a:lnTo>
                  <a:pt x="22" y="463"/>
                </a:lnTo>
                <a:lnTo>
                  <a:pt x="21" y="463"/>
                </a:lnTo>
                <a:lnTo>
                  <a:pt x="20" y="464"/>
                </a:lnTo>
                <a:lnTo>
                  <a:pt x="21" y="467"/>
                </a:lnTo>
                <a:lnTo>
                  <a:pt x="20" y="468"/>
                </a:lnTo>
                <a:lnTo>
                  <a:pt x="15" y="470"/>
                </a:lnTo>
                <a:lnTo>
                  <a:pt x="9" y="476"/>
                </a:lnTo>
                <a:lnTo>
                  <a:pt x="9" y="477"/>
                </a:lnTo>
                <a:lnTo>
                  <a:pt x="7" y="479"/>
                </a:lnTo>
                <a:lnTo>
                  <a:pt x="6" y="480"/>
                </a:lnTo>
                <a:lnTo>
                  <a:pt x="5" y="481"/>
                </a:lnTo>
                <a:lnTo>
                  <a:pt x="3" y="480"/>
                </a:lnTo>
                <a:lnTo>
                  <a:pt x="3" y="479"/>
                </a:lnTo>
                <a:lnTo>
                  <a:pt x="2" y="479"/>
                </a:lnTo>
                <a:lnTo>
                  <a:pt x="0" y="479"/>
                </a:lnTo>
                <a:lnTo>
                  <a:pt x="0" y="482"/>
                </a:lnTo>
                <a:lnTo>
                  <a:pt x="1" y="486"/>
                </a:lnTo>
                <a:lnTo>
                  <a:pt x="1" y="488"/>
                </a:lnTo>
                <a:lnTo>
                  <a:pt x="2" y="488"/>
                </a:lnTo>
                <a:lnTo>
                  <a:pt x="5" y="487"/>
                </a:lnTo>
                <a:lnTo>
                  <a:pt x="6" y="487"/>
                </a:lnTo>
                <a:lnTo>
                  <a:pt x="7" y="487"/>
                </a:lnTo>
                <a:lnTo>
                  <a:pt x="8" y="488"/>
                </a:lnTo>
                <a:lnTo>
                  <a:pt x="12" y="487"/>
                </a:lnTo>
                <a:lnTo>
                  <a:pt x="12" y="488"/>
                </a:lnTo>
                <a:lnTo>
                  <a:pt x="10" y="489"/>
                </a:lnTo>
                <a:lnTo>
                  <a:pt x="10" y="490"/>
                </a:lnTo>
                <a:lnTo>
                  <a:pt x="10" y="492"/>
                </a:lnTo>
                <a:lnTo>
                  <a:pt x="12" y="493"/>
                </a:lnTo>
                <a:lnTo>
                  <a:pt x="12" y="494"/>
                </a:lnTo>
                <a:lnTo>
                  <a:pt x="13" y="495"/>
                </a:lnTo>
                <a:lnTo>
                  <a:pt x="15" y="495"/>
                </a:lnTo>
                <a:lnTo>
                  <a:pt x="15" y="496"/>
                </a:lnTo>
                <a:lnTo>
                  <a:pt x="14" y="496"/>
                </a:lnTo>
                <a:lnTo>
                  <a:pt x="14" y="498"/>
                </a:lnTo>
                <a:lnTo>
                  <a:pt x="15" y="500"/>
                </a:lnTo>
                <a:lnTo>
                  <a:pt x="15" y="501"/>
                </a:lnTo>
                <a:lnTo>
                  <a:pt x="14" y="502"/>
                </a:lnTo>
                <a:lnTo>
                  <a:pt x="14" y="503"/>
                </a:lnTo>
                <a:lnTo>
                  <a:pt x="13" y="503"/>
                </a:lnTo>
                <a:lnTo>
                  <a:pt x="12" y="503"/>
                </a:lnTo>
                <a:lnTo>
                  <a:pt x="12" y="505"/>
                </a:lnTo>
                <a:lnTo>
                  <a:pt x="12" y="506"/>
                </a:lnTo>
                <a:lnTo>
                  <a:pt x="12" y="507"/>
                </a:lnTo>
                <a:lnTo>
                  <a:pt x="10" y="507"/>
                </a:lnTo>
                <a:lnTo>
                  <a:pt x="9" y="508"/>
                </a:lnTo>
                <a:lnTo>
                  <a:pt x="8" y="508"/>
                </a:lnTo>
                <a:lnTo>
                  <a:pt x="9" y="509"/>
                </a:lnTo>
                <a:lnTo>
                  <a:pt x="9" y="511"/>
                </a:lnTo>
                <a:lnTo>
                  <a:pt x="10" y="512"/>
                </a:lnTo>
                <a:lnTo>
                  <a:pt x="10" y="514"/>
                </a:lnTo>
                <a:lnTo>
                  <a:pt x="12" y="515"/>
                </a:lnTo>
                <a:lnTo>
                  <a:pt x="12" y="516"/>
                </a:lnTo>
                <a:lnTo>
                  <a:pt x="12" y="518"/>
                </a:lnTo>
                <a:lnTo>
                  <a:pt x="12" y="519"/>
                </a:lnTo>
                <a:lnTo>
                  <a:pt x="13" y="519"/>
                </a:lnTo>
                <a:lnTo>
                  <a:pt x="15" y="518"/>
                </a:lnTo>
                <a:lnTo>
                  <a:pt x="16" y="518"/>
                </a:lnTo>
                <a:lnTo>
                  <a:pt x="18" y="520"/>
                </a:lnTo>
                <a:lnTo>
                  <a:pt x="22" y="527"/>
                </a:lnTo>
                <a:lnTo>
                  <a:pt x="21" y="527"/>
                </a:lnTo>
                <a:lnTo>
                  <a:pt x="22" y="529"/>
                </a:lnTo>
                <a:lnTo>
                  <a:pt x="23" y="531"/>
                </a:lnTo>
                <a:lnTo>
                  <a:pt x="29" y="531"/>
                </a:lnTo>
                <a:lnTo>
                  <a:pt x="29" y="532"/>
                </a:lnTo>
                <a:lnTo>
                  <a:pt x="28" y="533"/>
                </a:lnTo>
                <a:lnTo>
                  <a:pt x="28" y="534"/>
                </a:lnTo>
                <a:lnTo>
                  <a:pt x="26" y="534"/>
                </a:lnTo>
                <a:lnTo>
                  <a:pt x="23" y="535"/>
                </a:lnTo>
                <a:lnTo>
                  <a:pt x="22" y="538"/>
                </a:lnTo>
                <a:lnTo>
                  <a:pt x="23" y="539"/>
                </a:lnTo>
                <a:lnTo>
                  <a:pt x="23" y="540"/>
                </a:lnTo>
                <a:lnTo>
                  <a:pt x="23" y="541"/>
                </a:lnTo>
                <a:lnTo>
                  <a:pt x="25" y="541"/>
                </a:lnTo>
                <a:lnTo>
                  <a:pt x="25" y="542"/>
                </a:lnTo>
                <a:lnTo>
                  <a:pt x="26" y="545"/>
                </a:lnTo>
                <a:lnTo>
                  <a:pt x="27" y="545"/>
                </a:lnTo>
                <a:lnTo>
                  <a:pt x="29" y="544"/>
                </a:lnTo>
                <a:lnTo>
                  <a:pt x="31" y="544"/>
                </a:lnTo>
                <a:lnTo>
                  <a:pt x="32" y="545"/>
                </a:lnTo>
                <a:lnTo>
                  <a:pt x="34" y="545"/>
                </a:lnTo>
                <a:lnTo>
                  <a:pt x="36" y="546"/>
                </a:lnTo>
                <a:lnTo>
                  <a:pt x="35" y="546"/>
                </a:lnTo>
                <a:lnTo>
                  <a:pt x="35" y="547"/>
                </a:lnTo>
                <a:lnTo>
                  <a:pt x="35" y="548"/>
                </a:lnTo>
                <a:lnTo>
                  <a:pt x="35" y="550"/>
                </a:lnTo>
                <a:lnTo>
                  <a:pt x="36" y="551"/>
                </a:lnTo>
                <a:lnTo>
                  <a:pt x="38" y="551"/>
                </a:lnTo>
                <a:lnTo>
                  <a:pt x="38" y="553"/>
                </a:lnTo>
                <a:lnTo>
                  <a:pt x="36" y="557"/>
                </a:lnTo>
                <a:lnTo>
                  <a:pt x="36" y="558"/>
                </a:lnTo>
                <a:lnTo>
                  <a:pt x="36" y="559"/>
                </a:lnTo>
                <a:lnTo>
                  <a:pt x="39" y="564"/>
                </a:lnTo>
                <a:lnTo>
                  <a:pt x="39" y="564"/>
                </a:lnTo>
                <a:lnTo>
                  <a:pt x="39" y="565"/>
                </a:lnTo>
                <a:lnTo>
                  <a:pt x="38" y="565"/>
                </a:lnTo>
                <a:lnTo>
                  <a:pt x="36" y="566"/>
                </a:lnTo>
                <a:lnTo>
                  <a:pt x="35" y="566"/>
                </a:lnTo>
                <a:lnTo>
                  <a:pt x="34" y="565"/>
                </a:lnTo>
                <a:lnTo>
                  <a:pt x="33" y="565"/>
                </a:lnTo>
                <a:lnTo>
                  <a:pt x="32" y="566"/>
                </a:lnTo>
                <a:lnTo>
                  <a:pt x="32" y="567"/>
                </a:lnTo>
                <a:lnTo>
                  <a:pt x="31" y="568"/>
                </a:lnTo>
                <a:lnTo>
                  <a:pt x="31" y="570"/>
                </a:lnTo>
                <a:lnTo>
                  <a:pt x="31" y="571"/>
                </a:lnTo>
                <a:lnTo>
                  <a:pt x="29" y="572"/>
                </a:lnTo>
                <a:lnTo>
                  <a:pt x="26" y="572"/>
                </a:lnTo>
                <a:lnTo>
                  <a:pt x="25" y="573"/>
                </a:lnTo>
                <a:lnTo>
                  <a:pt x="23" y="574"/>
                </a:lnTo>
                <a:lnTo>
                  <a:pt x="22" y="576"/>
                </a:lnTo>
                <a:lnTo>
                  <a:pt x="21" y="577"/>
                </a:lnTo>
                <a:lnTo>
                  <a:pt x="22" y="578"/>
                </a:lnTo>
                <a:lnTo>
                  <a:pt x="22" y="579"/>
                </a:lnTo>
                <a:lnTo>
                  <a:pt x="22" y="580"/>
                </a:lnTo>
                <a:lnTo>
                  <a:pt x="22" y="581"/>
                </a:lnTo>
                <a:lnTo>
                  <a:pt x="21" y="583"/>
                </a:lnTo>
                <a:lnTo>
                  <a:pt x="20" y="583"/>
                </a:lnTo>
                <a:lnTo>
                  <a:pt x="19" y="583"/>
                </a:lnTo>
                <a:lnTo>
                  <a:pt x="19" y="585"/>
                </a:lnTo>
                <a:lnTo>
                  <a:pt x="20" y="586"/>
                </a:lnTo>
                <a:lnTo>
                  <a:pt x="20" y="587"/>
                </a:lnTo>
                <a:lnTo>
                  <a:pt x="19" y="589"/>
                </a:lnTo>
                <a:lnTo>
                  <a:pt x="19" y="590"/>
                </a:lnTo>
                <a:lnTo>
                  <a:pt x="18" y="592"/>
                </a:lnTo>
                <a:lnTo>
                  <a:pt x="18" y="593"/>
                </a:lnTo>
                <a:lnTo>
                  <a:pt x="19" y="593"/>
                </a:lnTo>
                <a:lnTo>
                  <a:pt x="18" y="594"/>
                </a:lnTo>
                <a:lnTo>
                  <a:pt x="18" y="596"/>
                </a:lnTo>
                <a:lnTo>
                  <a:pt x="19" y="596"/>
                </a:lnTo>
                <a:lnTo>
                  <a:pt x="19" y="597"/>
                </a:lnTo>
                <a:lnTo>
                  <a:pt x="19" y="599"/>
                </a:lnTo>
                <a:lnTo>
                  <a:pt x="19" y="602"/>
                </a:lnTo>
                <a:lnTo>
                  <a:pt x="20" y="602"/>
                </a:lnTo>
                <a:lnTo>
                  <a:pt x="21" y="604"/>
                </a:lnTo>
                <a:lnTo>
                  <a:pt x="22" y="607"/>
                </a:lnTo>
                <a:lnTo>
                  <a:pt x="22" y="609"/>
                </a:lnTo>
                <a:lnTo>
                  <a:pt x="23" y="606"/>
                </a:lnTo>
                <a:lnTo>
                  <a:pt x="25" y="609"/>
                </a:lnTo>
                <a:lnTo>
                  <a:pt x="27" y="616"/>
                </a:lnTo>
                <a:lnTo>
                  <a:pt x="28" y="617"/>
                </a:lnTo>
                <a:lnTo>
                  <a:pt x="31" y="618"/>
                </a:lnTo>
                <a:lnTo>
                  <a:pt x="32" y="618"/>
                </a:lnTo>
                <a:lnTo>
                  <a:pt x="33" y="619"/>
                </a:lnTo>
                <a:lnTo>
                  <a:pt x="33" y="620"/>
                </a:lnTo>
                <a:lnTo>
                  <a:pt x="33" y="622"/>
                </a:lnTo>
                <a:lnTo>
                  <a:pt x="34" y="622"/>
                </a:lnTo>
                <a:lnTo>
                  <a:pt x="35" y="620"/>
                </a:lnTo>
                <a:lnTo>
                  <a:pt x="36" y="620"/>
                </a:lnTo>
                <a:lnTo>
                  <a:pt x="38" y="622"/>
                </a:lnTo>
                <a:lnTo>
                  <a:pt x="40" y="623"/>
                </a:lnTo>
                <a:lnTo>
                  <a:pt x="41" y="624"/>
                </a:lnTo>
                <a:lnTo>
                  <a:pt x="41" y="624"/>
                </a:lnTo>
                <a:lnTo>
                  <a:pt x="45" y="624"/>
                </a:lnTo>
                <a:lnTo>
                  <a:pt x="47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6"/>
                </a:lnTo>
                <a:lnTo>
                  <a:pt x="47" y="629"/>
                </a:lnTo>
                <a:lnTo>
                  <a:pt x="47" y="630"/>
                </a:lnTo>
                <a:lnTo>
                  <a:pt x="47" y="631"/>
                </a:lnTo>
                <a:lnTo>
                  <a:pt x="46" y="631"/>
                </a:lnTo>
                <a:lnTo>
                  <a:pt x="46" y="632"/>
                </a:lnTo>
                <a:lnTo>
                  <a:pt x="47" y="633"/>
                </a:lnTo>
                <a:lnTo>
                  <a:pt x="47" y="635"/>
                </a:lnTo>
                <a:lnTo>
                  <a:pt x="46" y="635"/>
                </a:lnTo>
                <a:lnTo>
                  <a:pt x="46" y="636"/>
                </a:lnTo>
                <a:lnTo>
                  <a:pt x="47" y="636"/>
                </a:lnTo>
                <a:lnTo>
                  <a:pt x="41" y="641"/>
                </a:lnTo>
                <a:lnTo>
                  <a:pt x="41" y="642"/>
                </a:lnTo>
                <a:lnTo>
                  <a:pt x="41" y="643"/>
                </a:lnTo>
                <a:lnTo>
                  <a:pt x="41" y="644"/>
                </a:lnTo>
                <a:lnTo>
                  <a:pt x="41" y="645"/>
                </a:lnTo>
                <a:lnTo>
                  <a:pt x="41" y="646"/>
                </a:lnTo>
                <a:lnTo>
                  <a:pt x="39" y="649"/>
                </a:lnTo>
                <a:lnTo>
                  <a:pt x="38" y="650"/>
                </a:lnTo>
                <a:lnTo>
                  <a:pt x="38" y="651"/>
                </a:lnTo>
                <a:lnTo>
                  <a:pt x="38" y="655"/>
                </a:lnTo>
                <a:lnTo>
                  <a:pt x="36" y="656"/>
                </a:lnTo>
                <a:lnTo>
                  <a:pt x="36" y="661"/>
                </a:lnTo>
                <a:lnTo>
                  <a:pt x="36" y="664"/>
                </a:lnTo>
                <a:lnTo>
                  <a:pt x="38" y="664"/>
                </a:lnTo>
                <a:lnTo>
                  <a:pt x="40" y="663"/>
                </a:lnTo>
                <a:lnTo>
                  <a:pt x="41" y="663"/>
                </a:lnTo>
                <a:lnTo>
                  <a:pt x="47" y="667"/>
                </a:lnTo>
                <a:lnTo>
                  <a:pt x="48" y="668"/>
                </a:lnTo>
                <a:lnTo>
                  <a:pt x="49" y="669"/>
                </a:lnTo>
                <a:lnTo>
                  <a:pt x="49" y="670"/>
                </a:lnTo>
                <a:lnTo>
                  <a:pt x="49" y="671"/>
                </a:lnTo>
                <a:lnTo>
                  <a:pt x="53" y="676"/>
                </a:lnTo>
                <a:lnTo>
                  <a:pt x="54" y="676"/>
                </a:lnTo>
                <a:lnTo>
                  <a:pt x="53" y="677"/>
                </a:lnTo>
                <a:lnTo>
                  <a:pt x="52" y="677"/>
                </a:lnTo>
                <a:lnTo>
                  <a:pt x="52" y="678"/>
                </a:lnTo>
                <a:lnTo>
                  <a:pt x="52" y="678"/>
                </a:lnTo>
                <a:lnTo>
                  <a:pt x="53" y="681"/>
                </a:lnTo>
                <a:lnTo>
                  <a:pt x="59" y="685"/>
                </a:lnTo>
                <a:lnTo>
                  <a:pt x="59" y="687"/>
                </a:lnTo>
                <a:lnTo>
                  <a:pt x="59" y="688"/>
                </a:lnTo>
                <a:lnTo>
                  <a:pt x="60" y="688"/>
                </a:lnTo>
                <a:lnTo>
                  <a:pt x="60" y="689"/>
                </a:lnTo>
                <a:lnTo>
                  <a:pt x="61" y="691"/>
                </a:lnTo>
                <a:lnTo>
                  <a:pt x="61" y="692"/>
                </a:lnTo>
                <a:lnTo>
                  <a:pt x="62" y="692"/>
                </a:lnTo>
                <a:lnTo>
                  <a:pt x="64" y="692"/>
                </a:lnTo>
                <a:lnTo>
                  <a:pt x="64" y="694"/>
                </a:lnTo>
                <a:lnTo>
                  <a:pt x="64" y="696"/>
                </a:lnTo>
                <a:lnTo>
                  <a:pt x="64" y="697"/>
                </a:lnTo>
                <a:lnTo>
                  <a:pt x="64" y="698"/>
                </a:lnTo>
                <a:lnTo>
                  <a:pt x="65" y="700"/>
                </a:lnTo>
                <a:lnTo>
                  <a:pt x="68" y="700"/>
                </a:lnTo>
                <a:lnTo>
                  <a:pt x="71" y="701"/>
                </a:lnTo>
                <a:lnTo>
                  <a:pt x="72" y="700"/>
                </a:lnTo>
                <a:lnTo>
                  <a:pt x="73" y="698"/>
                </a:lnTo>
                <a:lnTo>
                  <a:pt x="72" y="696"/>
                </a:lnTo>
                <a:lnTo>
                  <a:pt x="72" y="695"/>
                </a:lnTo>
                <a:lnTo>
                  <a:pt x="72" y="692"/>
                </a:lnTo>
                <a:lnTo>
                  <a:pt x="73" y="692"/>
                </a:lnTo>
                <a:lnTo>
                  <a:pt x="77" y="694"/>
                </a:lnTo>
                <a:lnTo>
                  <a:pt x="79" y="692"/>
                </a:lnTo>
                <a:lnTo>
                  <a:pt x="79" y="694"/>
                </a:lnTo>
                <a:lnTo>
                  <a:pt x="84" y="696"/>
                </a:lnTo>
                <a:lnTo>
                  <a:pt x="86" y="696"/>
                </a:lnTo>
                <a:lnTo>
                  <a:pt x="86" y="701"/>
                </a:lnTo>
                <a:lnTo>
                  <a:pt x="87" y="703"/>
                </a:lnTo>
                <a:lnTo>
                  <a:pt x="88" y="704"/>
                </a:lnTo>
                <a:lnTo>
                  <a:pt x="91" y="703"/>
                </a:lnTo>
                <a:lnTo>
                  <a:pt x="91" y="702"/>
                </a:lnTo>
                <a:lnTo>
                  <a:pt x="92" y="701"/>
                </a:lnTo>
                <a:lnTo>
                  <a:pt x="94" y="703"/>
                </a:lnTo>
                <a:lnTo>
                  <a:pt x="96" y="703"/>
                </a:lnTo>
                <a:lnTo>
                  <a:pt x="97" y="704"/>
                </a:lnTo>
                <a:lnTo>
                  <a:pt x="103" y="704"/>
                </a:lnTo>
                <a:lnTo>
                  <a:pt x="105" y="705"/>
                </a:lnTo>
                <a:lnTo>
                  <a:pt x="106" y="704"/>
                </a:lnTo>
                <a:lnTo>
                  <a:pt x="106" y="703"/>
                </a:lnTo>
                <a:lnTo>
                  <a:pt x="107" y="702"/>
                </a:lnTo>
                <a:lnTo>
                  <a:pt x="110" y="702"/>
                </a:lnTo>
                <a:lnTo>
                  <a:pt x="111" y="701"/>
                </a:lnTo>
                <a:lnTo>
                  <a:pt x="111" y="700"/>
                </a:lnTo>
                <a:lnTo>
                  <a:pt x="111" y="698"/>
                </a:lnTo>
                <a:lnTo>
                  <a:pt x="112" y="698"/>
                </a:lnTo>
                <a:lnTo>
                  <a:pt x="113" y="698"/>
                </a:lnTo>
                <a:lnTo>
                  <a:pt x="114" y="697"/>
                </a:lnTo>
                <a:lnTo>
                  <a:pt x="116" y="697"/>
                </a:lnTo>
                <a:lnTo>
                  <a:pt x="117" y="698"/>
                </a:lnTo>
                <a:lnTo>
                  <a:pt x="119" y="700"/>
                </a:lnTo>
                <a:lnTo>
                  <a:pt x="122" y="700"/>
                </a:lnTo>
                <a:lnTo>
                  <a:pt x="122" y="701"/>
                </a:lnTo>
                <a:lnTo>
                  <a:pt x="122" y="702"/>
                </a:lnTo>
                <a:lnTo>
                  <a:pt x="120" y="702"/>
                </a:lnTo>
                <a:lnTo>
                  <a:pt x="122" y="703"/>
                </a:lnTo>
                <a:lnTo>
                  <a:pt x="124" y="707"/>
                </a:lnTo>
                <a:lnTo>
                  <a:pt x="125" y="707"/>
                </a:lnTo>
                <a:lnTo>
                  <a:pt x="126" y="708"/>
                </a:lnTo>
                <a:lnTo>
                  <a:pt x="129" y="708"/>
                </a:lnTo>
                <a:lnTo>
                  <a:pt x="130" y="709"/>
                </a:lnTo>
                <a:lnTo>
                  <a:pt x="131" y="710"/>
                </a:lnTo>
                <a:lnTo>
                  <a:pt x="131" y="711"/>
                </a:lnTo>
                <a:lnTo>
                  <a:pt x="132" y="711"/>
                </a:lnTo>
                <a:lnTo>
                  <a:pt x="133" y="713"/>
                </a:lnTo>
                <a:lnTo>
                  <a:pt x="135" y="711"/>
                </a:lnTo>
                <a:lnTo>
                  <a:pt x="136" y="711"/>
                </a:lnTo>
                <a:lnTo>
                  <a:pt x="137" y="711"/>
                </a:lnTo>
                <a:lnTo>
                  <a:pt x="138" y="713"/>
                </a:lnTo>
                <a:lnTo>
                  <a:pt x="139" y="713"/>
                </a:lnTo>
                <a:lnTo>
                  <a:pt x="140" y="711"/>
                </a:lnTo>
                <a:lnTo>
                  <a:pt x="142" y="711"/>
                </a:lnTo>
                <a:lnTo>
                  <a:pt x="143" y="710"/>
                </a:lnTo>
                <a:lnTo>
                  <a:pt x="150" y="713"/>
                </a:lnTo>
                <a:lnTo>
                  <a:pt x="153" y="713"/>
                </a:lnTo>
                <a:lnTo>
                  <a:pt x="155" y="713"/>
                </a:lnTo>
                <a:lnTo>
                  <a:pt x="166" y="718"/>
                </a:lnTo>
                <a:lnTo>
                  <a:pt x="173" y="721"/>
                </a:lnTo>
                <a:lnTo>
                  <a:pt x="175" y="721"/>
                </a:lnTo>
                <a:lnTo>
                  <a:pt x="173" y="723"/>
                </a:lnTo>
                <a:lnTo>
                  <a:pt x="171" y="728"/>
                </a:lnTo>
                <a:lnTo>
                  <a:pt x="168" y="736"/>
                </a:lnTo>
                <a:lnTo>
                  <a:pt x="166" y="737"/>
                </a:lnTo>
                <a:lnTo>
                  <a:pt x="166" y="739"/>
                </a:lnTo>
                <a:lnTo>
                  <a:pt x="163" y="740"/>
                </a:lnTo>
                <a:lnTo>
                  <a:pt x="162" y="740"/>
                </a:lnTo>
                <a:lnTo>
                  <a:pt x="162" y="741"/>
                </a:lnTo>
                <a:lnTo>
                  <a:pt x="162" y="742"/>
                </a:lnTo>
                <a:lnTo>
                  <a:pt x="162" y="743"/>
                </a:lnTo>
                <a:lnTo>
                  <a:pt x="161" y="743"/>
                </a:lnTo>
                <a:lnTo>
                  <a:pt x="158" y="743"/>
                </a:lnTo>
                <a:lnTo>
                  <a:pt x="157" y="743"/>
                </a:lnTo>
                <a:lnTo>
                  <a:pt x="157" y="744"/>
                </a:lnTo>
                <a:lnTo>
                  <a:pt x="157" y="747"/>
                </a:lnTo>
                <a:lnTo>
                  <a:pt x="156" y="748"/>
                </a:lnTo>
                <a:lnTo>
                  <a:pt x="156" y="749"/>
                </a:lnTo>
                <a:lnTo>
                  <a:pt x="155" y="750"/>
                </a:lnTo>
                <a:lnTo>
                  <a:pt x="153" y="750"/>
                </a:lnTo>
                <a:lnTo>
                  <a:pt x="152" y="754"/>
                </a:lnTo>
                <a:lnTo>
                  <a:pt x="151" y="754"/>
                </a:lnTo>
                <a:lnTo>
                  <a:pt x="150" y="755"/>
                </a:lnTo>
                <a:lnTo>
                  <a:pt x="149" y="755"/>
                </a:lnTo>
                <a:lnTo>
                  <a:pt x="146" y="761"/>
                </a:lnTo>
                <a:lnTo>
                  <a:pt x="145" y="763"/>
                </a:lnTo>
                <a:lnTo>
                  <a:pt x="145" y="767"/>
                </a:lnTo>
                <a:lnTo>
                  <a:pt x="146" y="769"/>
                </a:lnTo>
                <a:lnTo>
                  <a:pt x="146" y="770"/>
                </a:lnTo>
                <a:lnTo>
                  <a:pt x="144" y="772"/>
                </a:lnTo>
                <a:lnTo>
                  <a:pt x="143" y="773"/>
                </a:lnTo>
                <a:lnTo>
                  <a:pt x="143" y="774"/>
                </a:lnTo>
                <a:lnTo>
                  <a:pt x="143" y="776"/>
                </a:lnTo>
                <a:lnTo>
                  <a:pt x="143" y="778"/>
                </a:lnTo>
                <a:lnTo>
                  <a:pt x="142" y="779"/>
                </a:lnTo>
                <a:lnTo>
                  <a:pt x="142" y="780"/>
                </a:lnTo>
                <a:lnTo>
                  <a:pt x="140" y="781"/>
                </a:lnTo>
                <a:lnTo>
                  <a:pt x="140" y="783"/>
                </a:lnTo>
                <a:lnTo>
                  <a:pt x="140" y="786"/>
                </a:lnTo>
                <a:lnTo>
                  <a:pt x="140" y="787"/>
                </a:lnTo>
                <a:lnTo>
                  <a:pt x="140" y="788"/>
                </a:lnTo>
                <a:lnTo>
                  <a:pt x="142" y="789"/>
                </a:lnTo>
                <a:lnTo>
                  <a:pt x="142" y="792"/>
                </a:lnTo>
                <a:lnTo>
                  <a:pt x="140" y="792"/>
                </a:lnTo>
                <a:lnTo>
                  <a:pt x="139" y="793"/>
                </a:lnTo>
                <a:lnTo>
                  <a:pt x="137" y="794"/>
                </a:lnTo>
                <a:lnTo>
                  <a:pt x="137" y="796"/>
                </a:lnTo>
                <a:lnTo>
                  <a:pt x="137" y="799"/>
                </a:lnTo>
                <a:lnTo>
                  <a:pt x="136" y="801"/>
                </a:lnTo>
                <a:lnTo>
                  <a:pt x="136" y="802"/>
                </a:lnTo>
                <a:lnTo>
                  <a:pt x="131" y="809"/>
                </a:lnTo>
                <a:lnTo>
                  <a:pt x="130" y="811"/>
                </a:lnTo>
                <a:lnTo>
                  <a:pt x="130" y="812"/>
                </a:lnTo>
                <a:lnTo>
                  <a:pt x="130" y="813"/>
                </a:lnTo>
                <a:lnTo>
                  <a:pt x="129" y="814"/>
                </a:lnTo>
                <a:lnTo>
                  <a:pt x="129" y="815"/>
                </a:lnTo>
                <a:lnTo>
                  <a:pt x="127" y="817"/>
                </a:lnTo>
                <a:lnTo>
                  <a:pt x="127" y="819"/>
                </a:lnTo>
                <a:lnTo>
                  <a:pt x="127" y="822"/>
                </a:lnTo>
                <a:lnTo>
                  <a:pt x="131" y="828"/>
                </a:lnTo>
                <a:lnTo>
                  <a:pt x="131" y="832"/>
                </a:lnTo>
                <a:lnTo>
                  <a:pt x="130" y="833"/>
                </a:lnTo>
                <a:lnTo>
                  <a:pt x="129" y="835"/>
                </a:lnTo>
                <a:lnTo>
                  <a:pt x="127" y="838"/>
                </a:lnTo>
                <a:lnTo>
                  <a:pt x="127" y="839"/>
                </a:lnTo>
                <a:lnTo>
                  <a:pt x="127" y="840"/>
                </a:lnTo>
                <a:lnTo>
                  <a:pt x="127" y="841"/>
                </a:lnTo>
                <a:lnTo>
                  <a:pt x="126" y="843"/>
                </a:lnTo>
                <a:lnTo>
                  <a:pt x="126" y="844"/>
                </a:lnTo>
                <a:lnTo>
                  <a:pt x="126" y="846"/>
                </a:lnTo>
                <a:lnTo>
                  <a:pt x="126" y="847"/>
                </a:lnTo>
                <a:lnTo>
                  <a:pt x="126" y="848"/>
                </a:lnTo>
                <a:lnTo>
                  <a:pt x="125" y="851"/>
                </a:lnTo>
                <a:lnTo>
                  <a:pt x="125" y="853"/>
                </a:lnTo>
                <a:lnTo>
                  <a:pt x="126" y="857"/>
                </a:lnTo>
                <a:lnTo>
                  <a:pt x="126" y="859"/>
                </a:lnTo>
                <a:lnTo>
                  <a:pt x="125" y="859"/>
                </a:lnTo>
                <a:lnTo>
                  <a:pt x="124" y="861"/>
                </a:lnTo>
                <a:lnTo>
                  <a:pt x="124" y="864"/>
                </a:lnTo>
                <a:lnTo>
                  <a:pt x="124" y="865"/>
                </a:lnTo>
                <a:lnTo>
                  <a:pt x="125" y="866"/>
                </a:lnTo>
                <a:lnTo>
                  <a:pt x="126" y="866"/>
                </a:lnTo>
                <a:lnTo>
                  <a:pt x="126" y="867"/>
                </a:lnTo>
                <a:lnTo>
                  <a:pt x="127" y="871"/>
                </a:lnTo>
                <a:lnTo>
                  <a:pt x="127" y="872"/>
                </a:lnTo>
                <a:lnTo>
                  <a:pt x="129" y="872"/>
                </a:lnTo>
                <a:lnTo>
                  <a:pt x="129" y="873"/>
                </a:lnTo>
                <a:lnTo>
                  <a:pt x="129" y="874"/>
                </a:lnTo>
                <a:lnTo>
                  <a:pt x="129" y="876"/>
                </a:lnTo>
                <a:lnTo>
                  <a:pt x="126" y="877"/>
                </a:lnTo>
                <a:lnTo>
                  <a:pt x="125" y="877"/>
                </a:lnTo>
                <a:lnTo>
                  <a:pt x="122" y="879"/>
                </a:lnTo>
                <a:lnTo>
                  <a:pt x="123" y="880"/>
                </a:lnTo>
                <a:lnTo>
                  <a:pt x="123" y="882"/>
                </a:lnTo>
                <a:lnTo>
                  <a:pt x="123" y="883"/>
                </a:lnTo>
                <a:lnTo>
                  <a:pt x="122" y="883"/>
                </a:lnTo>
                <a:lnTo>
                  <a:pt x="122" y="884"/>
                </a:lnTo>
                <a:lnTo>
                  <a:pt x="122" y="885"/>
                </a:lnTo>
                <a:lnTo>
                  <a:pt x="120" y="886"/>
                </a:lnTo>
                <a:lnTo>
                  <a:pt x="119" y="886"/>
                </a:lnTo>
                <a:lnTo>
                  <a:pt x="118" y="885"/>
                </a:lnTo>
                <a:lnTo>
                  <a:pt x="117" y="885"/>
                </a:lnTo>
                <a:lnTo>
                  <a:pt x="117" y="886"/>
                </a:lnTo>
                <a:lnTo>
                  <a:pt x="117" y="887"/>
                </a:lnTo>
                <a:lnTo>
                  <a:pt x="117" y="889"/>
                </a:lnTo>
                <a:lnTo>
                  <a:pt x="117" y="890"/>
                </a:lnTo>
                <a:lnTo>
                  <a:pt x="116" y="891"/>
                </a:lnTo>
                <a:lnTo>
                  <a:pt x="114" y="892"/>
                </a:lnTo>
                <a:lnTo>
                  <a:pt x="113" y="892"/>
                </a:lnTo>
                <a:lnTo>
                  <a:pt x="110" y="892"/>
                </a:lnTo>
                <a:lnTo>
                  <a:pt x="109" y="892"/>
                </a:lnTo>
                <a:lnTo>
                  <a:pt x="106" y="892"/>
                </a:lnTo>
                <a:lnTo>
                  <a:pt x="103" y="893"/>
                </a:lnTo>
                <a:lnTo>
                  <a:pt x="101" y="893"/>
                </a:lnTo>
                <a:lnTo>
                  <a:pt x="101" y="892"/>
                </a:lnTo>
                <a:lnTo>
                  <a:pt x="99" y="892"/>
                </a:lnTo>
                <a:lnTo>
                  <a:pt x="98" y="891"/>
                </a:lnTo>
                <a:lnTo>
                  <a:pt x="98" y="889"/>
                </a:lnTo>
                <a:lnTo>
                  <a:pt x="98" y="885"/>
                </a:lnTo>
                <a:lnTo>
                  <a:pt x="97" y="886"/>
                </a:lnTo>
                <a:lnTo>
                  <a:pt x="96" y="886"/>
                </a:lnTo>
                <a:lnTo>
                  <a:pt x="96" y="885"/>
                </a:lnTo>
                <a:lnTo>
                  <a:pt x="93" y="885"/>
                </a:lnTo>
                <a:lnTo>
                  <a:pt x="90" y="885"/>
                </a:lnTo>
                <a:lnTo>
                  <a:pt x="87" y="885"/>
                </a:lnTo>
                <a:lnTo>
                  <a:pt x="86" y="884"/>
                </a:lnTo>
                <a:lnTo>
                  <a:pt x="85" y="885"/>
                </a:lnTo>
                <a:lnTo>
                  <a:pt x="84" y="885"/>
                </a:lnTo>
                <a:lnTo>
                  <a:pt x="84" y="886"/>
                </a:lnTo>
                <a:lnTo>
                  <a:pt x="84" y="889"/>
                </a:lnTo>
                <a:lnTo>
                  <a:pt x="85" y="890"/>
                </a:lnTo>
                <a:lnTo>
                  <a:pt x="84" y="891"/>
                </a:lnTo>
                <a:lnTo>
                  <a:pt x="83" y="892"/>
                </a:lnTo>
                <a:lnTo>
                  <a:pt x="81" y="892"/>
                </a:lnTo>
                <a:lnTo>
                  <a:pt x="79" y="893"/>
                </a:lnTo>
                <a:lnTo>
                  <a:pt x="79" y="895"/>
                </a:lnTo>
                <a:lnTo>
                  <a:pt x="78" y="896"/>
                </a:lnTo>
                <a:lnTo>
                  <a:pt x="77" y="898"/>
                </a:lnTo>
                <a:lnTo>
                  <a:pt x="75" y="899"/>
                </a:lnTo>
                <a:lnTo>
                  <a:pt x="74" y="902"/>
                </a:lnTo>
                <a:lnTo>
                  <a:pt x="84" y="900"/>
                </a:lnTo>
                <a:lnTo>
                  <a:pt x="86" y="899"/>
                </a:lnTo>
                <a:lnTo>
                  <a:pt x="87" y="900"/>
                </a:lnTo>
                <a:lnTo>
                  <a:pt x="87" y="902"/>
                </a:lnTo>
                <a:lnTo>
                  <a:pt x="88" y="903"/>
                </a:lnTo>
                <a:lnTo>
                  <a:pt x="88" y="904"/>
                </a:lnTo>
                <a:lnTo>
                  <a:pt x="87" y="904"/>
                </a:lnTo>
                <a:lnTo>
                  <a:pt x="86" y="904"/>
                </a:lnTo>
                <a:lnTo>
                  <a:pt x="86" y="905"/>
                </a:lnTo>
                <a:lnTo>
                  <a:pt x="85" y="905"/>
                </a:lnTo>
                <a:lnTo>
                  <a:pt x="84" y="905"/>
                </a:lnTo>
                <a:lnTo>
                  <a:pt x="83" y="908"/>
                </a:lnTo>
                <a:lnTo>
                  <a:pt x="81" y="910"/>
                </a:lnTo>
                <a:lnTo>
                  <a:pt x="81" y="912"/>
                </a:lnTo>
                <a:lnTo>
                  <a:pt x="77" y="916"/>
                </a:lnTo>
                <a:lnTo>
                  <a:pt x="74" y="918"/>
                </a:lnTo>
                <a:lnTo>
                  <a:pt x="73" y="921"/>
                </a:lnTo>
                <a:lnTo>
                  <a:pt x="73" y="922"/>
                </a:lnTo>
                <a:lnTo>
                  <a:pt x="68" y="925"/>
                </a:lnTo>
                <a:lnTo>
                  <a:pt x="66" y="926"/>
                </a:lnTo>
                <a:lnTo>
                  <a:pt x="67" y="929"/>
                </a:lnTo>
                <a:lnTo>
                  <a:pt x="66" y="929"/>
                </a:lnTo>
                <a:lnTo>
                  <a:pt x="65" y="929"/>
                </a:lnTo>
                <a:lnTo>
                  <a:pt x="65" y="930"/>
                </a:lnTo>
                <a:lnTo>
                  <a:pt x="62" y="931"/>
                </a:lnTo>
                <a:lnTo>
                  <a:pt x="61" y="934"/>
                </a:lnTo>
                <a:lnTo>
                  <a:pt x="62" y="935"/>
                </a:lnTo>
                <a:lnTo>
                  <a:pt x="60" y="937"/>
                </a:lnTo>
                <a:lnTo>
                  <a:pt x="55" y="941"/>
                </a:lnTo>
                <a:lnTo>
                  <a:pt x="47" y="943"/>
                </a:lnTo>
                <a:lnTo>
                  <a:pt x="44" y="945"/>
                </a:lnTo>
                <a:lnTo>
                  <a:pt x="42" y="950"/>
                </a:lnTo>
                <a:lnTo>
                  <a:pt x="44" y="952"/>
                </a:lnTo>
                <a:lnTo>
                  <a:pt x="44" y="954"/>
                </a:lnTo>
                <a:lnTo>
                  <a:pt x="44" y="955"/>
                </a:lnTo>
                <a:lnTo>
                  <a:pt x="44" y="956"/>
                </a:lnTo>
                <a:lnTo>
                  <a:pt x="42" y="957"/>
                </a:lnTo>
                <a:lnTo>
                  <a:pt x="41" y="961"/>
                </a:lnTo>
                <a:lnTo>
                  <a:pt x="41" y="962"/>
                </a:lnTo>
                <a:lnTo>
                  <a:pt x="41" y="963"/>
                </a:lnTo>
                <a:lnTo>
                  <a:pt x="42" y="963"/>
                </a:lnTo>
                <a:lnTo>
                  <a:pt x="42" y="964"/>
                </a:lnTo>
                <a:lnTo>
                  <a:pt x="42" y="965"/>
                </a:lnTo>
                <a:lnTo>
                  <a:pt x="41" y="967"/>
                </a:lnTo>
                <a:lnTo>
                  <a:pt x="41" y="967"/>
                </a:lnTo>
                <a:lnTo>
                  <a:pt x="39" y="968"/>
                </a:lnTo>
                <a:lnTo>
                  <a:pt x="36" y="970"/>
                </a:lnTo>
                <a:lnTo>
                  <a:pt x="36" y="971"/>
                </a:lnTo>
                <a:lnTo>
                  <a:pt x="31" y="974"/>
                </a:lnTo>
                <a:lnTo>
                  <a:pt x="20" y="984"/>
                </a:lnTo>
                <a:lnTo>
                  <a:pt x="19" y="986"/>
                </a:lnTo>
                <a:lnTo>
                  <a:pt x="20" y="987"/>
                </a:lnTo>
                <a:lnTo>
                  <a:pt x="21" y="989"/>
                </a:lnTo>
                <a:lnTo>
                  <a:pt x="19" y="991"/>
                </a:lnTo>
                <a:lnTo>
                  <a:pt x="15" y="996"/>
                </a:lnTo>
                <a:lnTo>
                  <a:pt x="15" y="997"/>
                </a:lnTo>
                <a:lnTo>
                  <a:pt x="14" y="997"/>
                </a:lnTo>
                <a:lnTo>
                  <a:pt x="14" y="999"/>
                </a:lnTo>
                <a:lnTo>
                  <a:pt x="15" y="999"/>
                </a:lnTo>
                <a:lnTo>
                  <a:pt x="15" y="1000"/>
                </a:lnTo>
                <a:lnTo>
                  <a:pt x="15" y="1001"/>
                </a:lnTo>
                <a:lnTo>
                  <a:pt x="15" y="1002"/>
                </a:lnTo>
                <a:lnTo>
                  <a:pt x="14" y="1002"/>
                </a:lnTo>
                <a:lnTo>
                  <a:pt x="14" y="1003"/>
                </a:lnTo>
                <a:lnTo>
                  <a:pt x="19" y="1006"/>
                </a:lnTo>
                <a:lnTo>
                  <a:pt x="20" y="1007"/>
                </a:lnTo>
                <a:lnTo>
                  <a:pt x="20" y="1008"/>
                </a:lnTo>
                <a:lnTo>
                  <a:pt x="20" y="1009"/>
                </a:lnTo>
                <a:lnTo>
                  <a:pt x="19" y="1013"/>
                </a:lnTo>
                <a:lnTo>
                  <a:pt x="18" y="1015"/>
                </a:lnTo>
                <a:lnTo>
                  <a:pt x="18" y="1016"/>
                </a:lnTo>
                <a:lnTo>
                  <a:pt x="18" y="1019"/>
                </a:lnTo>
                <a:lnTo>
                  <a:pt x="18" y="1020"/>
                </a:lnTo>
                <a:lnTo>
                  <a:pt x="18" y="1020"/>
                </a:lnTo>
                <a:lnTo>
                  <a:pt x="16" y="1021"/>
                </a:lnTo>
                <a:lnTo>
                  <a:pt x="15" y="1021"/>
                </a:lnTo>
                <a:lnTo>
                  <a:pt x="14" y="1021"/>
                </a:lnTo>
                <a:lnTo>
                  <a:pt x="13" y="1021"/>
                </a:lnTo>
                <a:lnTo>
                  <a:pt x="9" y="1023"/>
                </a:lnTo>
                <a:lnTo>
                  <a:pt x="8" y="1025"/>
                </a:lnTo>
                <a:lnTo>
                  <a:pt x="8" y="1026"/>
                </a:lnTo>
                <a:lnTo>
                  <a:pt x="8" y="1028"/>
                </a:lnTo>
                <a:lnTo>
                  <a:pt x="9" y="1029"/>
                </a:lnTo>
                <a:lnTo>
                  <a:pt x="9" y="1030"/>
                </a:lnTo>
                <a:lnTo>
                  <a:pt x="9" y="1032"/>
                </a:lnTo>
                <a:lnTo>
                  <a:pt x="8" y="1034"/>
                </a:lnTo>
                <a:lnTo>
                  <a:pt x="9" y="1033"/>
                </a:lnTo>
                <a:lnTo>
                  <a:pt x="13" y="1032"/>
                </a:lnTo>
                <a:lnTo>
                  <a:pt x="15" y="1032"/>
                </a:lnTo>
                <a:lnTo>
                  <a:pt x="19" y="1033"/>
                </a:lnTo>
                <a:lnTo>
                  <a:pt x="21" y="1032"/>
                </a:lnTo>
                <a:lnTo>
                  <a:pt x="25" y="1027"/>
                </a:lnTo>
                <a:lnTo>
                  <a:pt x="29" y="1023"/>
                </a:lnTo>
                <a:lnTo>
                  <a:pt x="32" y="1022"/>
                </a:lnTo>
                <a:lnTo>
                  <a:pt x="32" y="1020"/>
                </a:lnTo>
                <a:lnTo>
                  <a:pt x="31" y="1020"/>
                </a:lnTo>
                <a:lnTo>
                  <a:pt x="29" y="1020"/>
                </a:lnTo>
                <a:lnTo>
                  <a:pt x="28" y="1020"/>
                </a:lnTo>
                <a:lnTo>
                  <a:pt x="28" y="1017"/>
                </a:lnTo>
                <a:lnTo>
                  <a:pt x="27" y="1017"/>
                </a:lnTo>
                <a:lnTo>
                  <a:pt x="27" y="1015"/>
                </a:lnTo>
                <a:lnTo>
                  <a:pt x="27" y="1014"/>
                </a:lnTo>
                <a:lnTo>
                  <a:pt x="27" y="1013"/>
                </a:lnTo>
                <a:lnTo>
                  <a:pt x="28" y="1010"/>
                </a:lnTo>
                <a:lnTo>
                  <a:pt x="31" y="1008"/>
                </a:lnTo>
                <a:lnTo>
                  <a:pt x="33" y="1006"/>
                </a:lnTo>
                <a:lnTo>
                  <a:pt x="35" y="1004"/>
                </a:lnTo>
                <a:lnTo>
                  <a:pt x="39" y="1004"/>
                </a:lnTo>
                <a:lnTo>
                  <a:pt x="41" y="1004"/>
                </a:lnTo>
                <a:lnTo>
                  <a:pt x="46" y="1000"/>
                </a:lnTo>
                <a:lnTo>
                  <a:pt x="51" y="999"/>
                </a:lnTo>
                <a:lnTo>
                  <a:pt x="57" y="999"/>
                </a:lnTo>
                <a:lnTo>
                  <a:pt x="68" y="1001"/>
                </a:lnTo>
                <a:lnTo>
                  <a:pt x="70" y="1002"/>
                </a:lnTo>
                <a:lnTo>
                  <a:pt x="70" y="1003"/>
                </a:lnTo>
                <a:lnTo>
                  <a:pt x="70" y="1004"/>
                </a:lnTo>
                <a:lnTo>
                  <a:pt x="70" y="1006"/>
                </a:lnTo>
                <a:lnTo>
                  <a:pt x="70" y="1007"/>
                </a:lnTo>
                <a:lnTo>
                  <a:pt x="67" y="1009"/>
                </a:lnTo>
                <a:lnTo>
                  <a:pt x="67" y="1010"/>
                </a:lnTo>
                <a:lnTo>
                  <a:pt x="68" y="1014"/>
                </a:lnTo>
                <a:lnTo>
                  <a:pt x="70" y="1016"/>
                </a:lnTo>
                <a:lnTo>
                  <a:pt x="72" y="1020"/>
                </a:lnTo>
                <a:lnTo>
                  <a:pt x="70" y="1023"/>
                </a:lnTo>
                <a:lnTo>
                  <a:pt x="68" y="1028"/>
                </a:lnTo>
                <a:lnTo>
                  <a:pt x="68" y="1032"/>
                </a:lnTo>
                <a:lnTo>
                  <a:pt x="68" y="1034"/>
                </a:lnTo>
                <a:lnTo>
                  <a:pt x="74" y="1035"/>
                </a:lnTo>
                <a:lnTo>
                  <a:pt x="75" y="1036"/>
                </a:lnTo>
                <a:lnTo>
                  <a:pt x="74" y="1038"/>
                </a:lnTo>
                <a:lnTo>
                  <a:pt x="74" y="1039"/>
                </a:lnTo>
                <a:lnTo>
                  <a:pt x="73" y="1039"/>
                </a:lnTo>
                <a:lnTo>
                  <a:pt x="74" y="1040"/>
                </a:lnTo>
                <a:lnTo>
                  <a:pt x="74" y="1041"/>
                </a:lnTo>
                <a:lnTo>
                  <a:pt x="74" y="1042"/>
                </a:lnTo>
                <a:lnTo>
                  <a:pt x="73" y="1042"/>
                </a:lnTo>
                <a:lnTo>
                  <a:pt x="73" y="1043"/>
                </a:lnTo>
                <a:lnTo>
                  <a:pt x="74" y="1043"/>
                </a:lnTo>
                <a:lnTo>
                  <a:pt x="75" y="1043"/>
                </a:lnTo>
                <a:lnTo>
                  <a:pt x="77" y="1042"/>
                </a:lnTo>
                <a:lnTo>
                  <a:pt x="79" y="1043"/>
                </a:lnTo>
                <a:lnTo>
                  <a:pt x="84" y="1048"/>
                </a:lnTo>
                <a:lnTo>
                  <a:pt x="85" y="1049"/>
                </a:lnTo>
                <a:lnTo>
                  <a:pt x="85" y="1052"/>
                </a:lnTo>
                <a:lnTo>
                  <a:pt x="86" y="1054"/>
                </a:lnTo>
                <a:lnTo>
                  <a:pt x="86" y="1055"/>
                </a:lnTo>
                <a:lnTo>
                  <a:pt x="87" y="1055"/>
                </a:lnTo>
                <a:lnTo>
                  <a:pt x="91" y="1060"/>
                </a:lnTo>
                <a:lnTo>
                  <a:pt x="92" y="1061"/>
                </a:lnTo>
                <a:lnTo>
                  <a:pt x="94" y="1061"/>
                </a:lnTo>
                <a:lnTo>
                  <a:pt x="97" y="1061"/>
                </a:lnTo>
                <a:lnTo>
                  <a:pt x="98" y="1061"/>
                </a:lnTo>
                <a:lnTo>
                  <a:pt x="103" y="1059"/>
                </a:lnTo>
                <a:lnTo>
                  <a:pt x="105" y="1058"/>
                </a:lnTo>
                <a:lnTo>
                  <a:pt x="106" y="1056"/>
                </a:lnTo>
                <a:lnTo>
                  <a:pt x="112" y="1058"/>
                </a:lnTo>
                <a:lnTo>
                  <a:pt x="114" y="1056"/>
                </a:lnTo>
                <a:lnTo>
                  <a:pt x="119" y="1053"/>
                </a:lnTo>
                <a:lnTo>
                  <a:pt x="122" y="1053"/>
                </a:lnTo>
                <a:lnTo>
                  <a:pt x="123" y="1052"/>
                </a:lnTo>
                <a:lnTo>
                  <a:pt x="124" y="1051"/>
                </a:lnTo>
                <a:lnTo>
                  <a:pt x="125" y="1049"/>
                </a:lnTo>
                <a:lnTo>
                  <a:pt x="126" y="1049"/>
                </a:lnTo>
                <a:lnTo>
                  <a:pt x="133" y="1051"/>
                </a:lnTo>
                <a:lnTo>
                  <a:pt x="135" y="1052"/>
                </a:lnTo>
                <a:lnTo>
                  <a:pt x="136" y="1053"/>
                </a:lnTo>
                <a:lnTo>
                  <a:pt x="137" y="1055"/>
                </a:lnTo>
                <a:lnTo>
                  <a:pt x="138" y="1055"/>
                </a:lnTo>
                <a:lnTo>
                  <a:pt x="139" y="1055"/>
                </a:lnTo>
                <a:lnTo>
                  <a:pt x="144" y="1056"/>
                </a:lnTo>
                <a:lnTo>
                  <a:pt x="145" y="1056"/>
                </a:lnTo>
                <a:lnTo>
                  <a:pt x="148" y="1056"/>
                </a:lnTo>
                <a:lnTo>
                  <a:pt x="149" y="1056"/>
                </a:lnTo>
                <a:lnTo>
                  <a:pt x="149" y="1055"/>
                </a:lnTo>
                <a:lnTo>
                  <a:pt x="149" y="1054"/>
                </a:lnTo>
                <a:lnTo>
                  <a:pt x="150" y="1054"/>
                </a:lnTo>
                <a:lnTo>
                  <a:pt x="151" y="1052"/>
                </a:lnTo>
                <a:lnTo>
                  <a:pt x="151" y="1051"/>
                </a:lnTo>
                <a:lnTo>
                  <a:pt x="152" y="1049"/>
                </a:lnTo>
                <a:lnTo>
                  <a:pt x="157" y="1048"/>
                </a:lnTo>
                <a:lnTo>
                  <a:pt x="158" y="1048"/>
                </a:lnTo>
                <a:lnTo>
                  <a:pt x="158" y="1048"/>
                </a:lnTo>
                <a:lnTo>
                  <a:pt x="159" y="1047"/>
                </a:lnTo>
                <a:lnTo>
                  <a:pt x="161" y="1046"/>
                </a:lnTo>
                <a:lnTo>
                  <a:pt x="161" y="1045"/>
                </a:lnTo>
                <a:lnTo>
                  <a:pt x="161" y="1042"/>
                </a:lnTo>
                <a:lnTo>
                  <a:pt x="161" y="1041"/>
                </a:lnTo>
                <a:lnTo>
                  <a:pt x="161" y="1040"/>
                </a:lnTo>
                <a:lnTo>
                  <a:pt x="162" y="1039"/>
                </a:lnTo>
                <a:lnTo>
                  <a:pt x="162" y="1038"/>
                </a:lnTo>
                <a:lnTo>
                  <a:pt x="164" y="1038"/>
                </a:lnTo>
                <a:lnTo>
                  <a:pt x="168" y="1034"/>
                </a:lnTo>
                <a:lnTo>
                  <a:pt x="170" y="1030"/>
                </a:lnTo>
                <a:lnTo>
                  <a:pt x="170" y="1027"/>
                </a:lnTo>
                <a:lnTo>
                  <a:pt x="168" y="1022"/>
                </a:lnTo>
                <a:lnTo>
                  <a:pt x="165" y="1021"/>
                </a:lnTo>
                <a:lnTo>
                  <a:pt x="165" y="1020"/>
                </a:lnTo>
                <a:lnTo>
                  <a:pt x="165" y="1020"/>
                </a:lnTo>
                <a:lnTo>
                  <a:pt x="166" y="1019"/>
                </a:lnTo>
                <a:lnTo>
                  <a:pt x="168" y="1017"/>
                </a:lnTo>
                <a:lnTo>
                  <a:pt x="169" y="1017"/>
                </a:lnTo>
                <a:lnTo>
                  <a:pt x="172" y="1016"/>
                </a:lnTo>
                <a:lnTo>
                  <a:pt x="175" y="1015"/>
                </a:lnTo>
                <a:lnTo>
                  <a:pt x="178" y="1010"/>
                </a:lnTo>
                <a:lnTo>
                  <a:pt x="181" y="1009"/>
                </a:lnTo>
                <a:lnTo>
                  <a:pt x="182" y="1008"/>
                </a:lnTo>
                <a:lnTo>
                  <a:pt x="182" y="1007"/>
                </a:lnTo>
                <a:lnTo>
                  <a:pt x="182" y="1006"/>
                </a:lnTo>
                <a:lnTo>
                  <a:pt x="182" y="1004"/>
                </a:lnTo>
                <a:lnTo>
                  <a:pt x="182" y="1003"/>
                </a:lnTo>
                <a:lnTo>
                  <a:pt x="183" y="1001"/>
                </a:lnTo>
                <a:lnTo>
                  <a:pt x="185" y="1000"/>
                </a:lnTo>
                <a:lnTo>
                  <a:pt x="188" y="999"/>
                </a:lnTo>
                <a:lnTo>
                  <a:pt x="189" y="999"/>
                </a:lnTo>
                <a:lnTo>
                  <a:pt x="191" y="1000"/>
                </a:lnTo>
                <a:lnTo>
                  <a:pt x="192" y="1001"/>
                </a:lnTo>
                <a:lnTo>
                  <a:pt x="192" y="1003"/>
                </a:lnTo>
                <a:lnTo>
                  <a:pt x="192" y="1007"/>
                </a:lnTo>
                <a:lnTo>
                  <a:pt x="192" y="1010"/>
                </a:lnTo>
                <a:lnTo>
                  <a:pt x="191" y="1016"/>
                </a:lnTo>
                <a:lnTo>
                  <a:pt x="191" y="1019"/>
                </a:lnTo>
                <a:lnTo>
                  <a:pt x="191" y="1020"/>
                </a:lnTo>
                <a:lnTo>
                  <a:pt x="192" y="1022"/>
                </a:lnTo>
                <a:lnTo>
                  <a:pt x="194" y="1023"/>
                </a:lnTo>
                <a:lnTo>
                  <a:pt x="196" y="1025"/>
                </a:lnTo>
                <a:lnTo>
                  <a:pt x="198" y="1026"/>
                </a:lnTo>
                <a:lnTo>
                  <a:pt x="199" y="1027"/>
                </a:lnTo>
                <a:lnTo>
                  <a:pt x="205" y="1035"/>
                </a:lnTo>
                <a:lnTo>
                  <a:pt x="207" y="1035"/>
                </a:lnTo>
                <a:lnTo>
                  <a:pt x="210" y="1038"/>
                </a:lnTo>
                <a:lnTo>
                  <a:pt x="211" y="1038"/>
                </a:lnTo>
                <a:lnTo>
                  <a:pt x="212" y="1036"/>
                </a:lnTo>
                <a:lnTo>
                  <a:pt x="214" y="1036"/>
                </a:lnTo>
                <a:lnTo>
                  <a:pt x="215" y="1038"/>
                </a:lnTo>
                <a:lnTo>
                  <a:pt x="216" y="1038"/>
                </a:lnTo>
                <a:lnTo>
                  <a:pt x="218" y="1038"/>
                </a:lnTo>
                <a:lnTo>
                  <a:pt x="220" y="1039"/>
                </a:lnTo>
                <a:lnTo>
                  <a:pt x="222" y="1041"/>
                </a:lnTo>
                <a:lnTo>
                  <a:pt x="221" y="1043"/>
                </a:lnTo>
                <a:lnTo>
                  <a:pt x="218" y="1047"/>
                </a:lnTo>
                <a:lnTo>
                  <a:pt x="217" y="1048"/>
                </a:lnTo>
                <a:lnTo>
                  <a:pt x="217" y="1049"/>
                </a:lnTo>
                <a:lnTo>
                  <a:pt x="218" y="1049"/>
                </a:lnTo>
                <a:lnTo>
                  <a:pt x="220" y="1049"/>
                </a:lnTo>
                <a:lnTo>
                  <a:pt x="223" y="1052"/>
                </a:lnTo>
                <a:lnTo>
                  <a:pt x="224" y="1053"/>
                </a:lnTo>
                <a:lnTo>
                  <a:pt x="225" y="1055"/>
                </a:lnTo>
                <a:lnTo>
                  <a:pt x="227" y="1058"/>
                </a:lnTo>
                <a:lnTo>
                  <a:pt x="228" y="1059"/>
                </a:lnTo>
                <a:lnTo>
                  <a:pt x="228" y="1060"/>
                </a:lnTo>
                <a:lnTo>
                  <a:pt x="228" y="1062"/>
                </a:lnTo>
                <a:lnTo>
                  <a:pt x="228" y="1064"/>
                </a:lnTo>
                <a:lnTo>
                  <a:pt x="227" y="1065"/>
                </a:lnTo>
                <a:lnTo>
                  <a:pt x="227" y="1067"/>
                </a:lnTo>
                <a:lnTo>
                  <a:pt x="230" y="1066"/>
                </a:lnTo>
                <a:lnTo>
                  <a:pt x="233" y="1067"/>
                </a:lnTo>
                <a:lnTo>
                  <a:pt x="235" y="1067"/>
                </a:lnTo>
                <a:lnTo>
                  <a:pt x="237" y="1065"/>
                </a:lnTo>
                <a:lnTo>
                  <a:pt x="238" y="1060"/>
                </a:lnTo>
                <a:lnTo>
                  <a:pt x="238" y="1059"/>
                </a:lnTo>
                <a:lnTo>
                  <a:pt x="238" y="1056"/>
                </a:lnTo>
                <a:lnTo>
                  <a:pt x="236" y="1056"/>
                </a:lnTo>
                <a:lnTo>
                  <a:pt x="235" y="1055"/>
                </a:lnTo>
                <a:lnTo>
                  <a:pt x="235" y="1054"/>
                </a:lnTo>
                <a:lnTo>
                  <a:pt x="234" y="1053"/>
                </a:lnTo>
                <a:lnTo>
                  <a:pt x="234" y="1052"/>
                </a:lnTo>
                <a:lnTo>
                  <a:pt x="233" y="1052"/>
                </a:lnTo>
                <a:lnTo>
                  <a:pt x="233" y="1051"/>
                </a:lnTo>
                <a:lnTo>
                  <a:pt x="234" y="1051"/>
                </a:lnTo>
                <a:lnTo>
                  <a:pt x="236" y="1048"/>
                </a:lnTo>
                <a:lnTo>
                  <a:pt x="235" y="1046"/>
                </a:lnTo>
                <a:lnTo>
                  <a:pt x="235" y="1045"/>
                </a:lnTo>
                <a:lnTo>
                  <a:pt x="237" y="1042"/>
                </a:lnTo>
                <a:lnTo>
                  <a:pt x="238" y="1042"/>
                </a:lnTo>
                <a:lnTo>
                  <a:pt x="238" y="1041"/>
                </a:lnTo>
                <a:lnTo>
                  <a:pt x="238" y="1039"/>
                </a:lnTo>
                <a:lnTo>
                  <a:pt x="238" y="1036"/>
                </a:lnTo>
                <a:lnTo>
                  <a:pt x="238" y="1035"/>
                </a:lnTo>
                <a:lnTo>
                  <a:pt x="241" y="1033"/>
                </a:lnTo>
                <a:lnTo>
                  <a:pt x="246" y="1029"/>
                </a:lnTo>
                <a:lnTo>
                  <a:pt x="247" y="1029"/>
                </a:lnTo>
                <a:lnTo>
                  <a:pt x="247" y="1028"/>
                </a:lnTo>
                <a:lnTo>
                  <a:pt x="247" y="1027"/>
                </a:lnTo>
                <a:lnTo>
                  <a:pt x="248" y="1026"/>
                </a:lnTo>
                <a:lnTo>
                  <a:pt x="248" y="1025"/>
                </a:lnTo>
                <a:lnTo>
                  <a:pt x="249" y="1025"/>
                </a:lnTo>
                <a:lnTo>
                  <a:pt x="250" y="1023"/>
                </a:lnTo>
                <a:lnTo>
                  <a:pt x="251" y="1022"/>
                </a:lnTo>
                <a:lnTo>
                  <a:pt x="253" y="1020"/>
                </a:lnTo>
                <a:lnTo>
                  <a:pt x="254" y="1015"/>
                </a:lnTo>
                <a:lnTo>
                  <a:pt x="255" y="1013"/>
                </a:lnTo>
                <a:lnTo>
                  <a:pt x="255" y="1012"/>
                </a:lnTo>
                <a:lnTo>
                  <a:pt x="254" y="1007"/>
                </a:lnTo>
                <a:lnTo>
                  <a:pt x="254" y="1006"/>
                </a:lnTo>
                <a:lnTo>
                  <a:pt x="254" y="1004"/>
                </a:lnTo>
                <a:lnTo>
                  <a:pt x="254" y="1003"/>
                </a:lnTo>
                <a:lnTo>
                  <a:pt x="253" y="1002"/>
                </a:lnTo>
                <a:lnTo>
                  <a:pt x="251" y="1001"/>
                </a:lnTo>
                <a:lnTo>
                  <a:pt x="253" y="997"/>
                </a:lnTo>
                <a:lnTo>
                  <a:pt x="254" y="995"/>
                </a:lnTo>
                <a:lnTo>
                  <a:pt x="255" y="994"/>
                </a:lnTo>
                <a:lnTo>
                  <a:pt x="260" y="994"/>
                </a:lnTo>
                <a:lnTo>
                  <a:pt x="261" y="994"/>
                </a:lnTo>
                <a:lnTo>
                  <a:pt x="261" y="995"/>
                </a:lnTo>
                <a:lnTo>
                  <a:pt x="263" y="997"/>
                </a:lnTo>
                <a:lnTo>
                  <a:pt x="264" y="997"/>
                </a:lnTo>
                <a:lnTo>
                  <a:pt x="264" y="996"/>
                </a:lnTo>
                <a:lnTo>
                  <a:pt x="264" y="995"/>
                </a:lnTo>
                <a:lnTo>
                  <a:pt x="266" y="995"/>
                </a:lnTo>
                <a:lnTo>
                  <a:pt x="267" y="994"/>
                </a:lnTo>
                <a:lnTo>
                  <a:pt x="267" y="995"/>
                </a:lnTo>
                <a:lnTo>
                  <a:pt x="267" y="1006"/>
                </a:lnTo>
                <a:lnTo>
                  <a:pt x="267" y="1007"/>
                </a:lnTo>
                <a:lnTo>
                  <a:pt x="267" y="1008"/>
                </a:lnTo>
                <a:lnTo>
                  <a:pt x="269" y="1009"/>
                </a:lnTo>
                <a:lnTo>
                  <a:pt x="272" y="1014"/>
                </a:lnTo>
                <a:lnTo>
                  <a:pt x="273" y="1015"/>
                </a:lnTo>
                <a:lnTo>
                  <a:pt x="274" y="1016"/>
                </a:lnTo>
                <a:lnTo>
                  <a:pt x="276" y="1017"/>
                </a:lnTo>
                <a:lnTo>
                  <a:pt x="285" y="1017"/>
                </a:lnTo>
                <a:lnTo>
                  <a:pt x="286" y="1016"/>
                </a:lnTo>
                <a:lnTo>
                  <a:pt x="287" y="1015"/>
                </a:lnTo>
                <a:lnTo>
                  <a:pt x="287" y="1014"/>
                </a:lnTo>
                <a:lnTo>
                  <a:pt x="287" y="1013"/>
                </a:lnTo>
                <a:lnTo>
                  <a:pt x="287" y="1012"/>
                </a:lnTo>
                <a:lnTo>
                  <a:pt x="288" y="1010"/>
                </a:lnTo>
                <a:lnTo>
                  <a:pt x="289" y="1010"/>
                </a:lnTo>
                <a:lnTo>
                  <a:pt x="290" y="1012"/>
                </a:lnTo>
                <a:lnTo>
                  <a:pt x="292" y="1012"/>
                </a:lnTo>
                <a:lnTo>
                  <a:pt x="294" y="1012"/>
                </a:lnTo>
                <a:lnTo>
                  <a:pt x="298" y="1008"/>
                </a:lnTo>
                <a:lnTo>
                  <a:pt x="301" y="1008"/>
                </a:lnTo>
                <a:lnTo>
                  <a:pt x="302" y="1008"/>
                </a:lnTo>
                <a:lnTo>
                  <a:pt x="303" y="1008"/>
                </a:lnTo>
                <a:lnTo>
                  <a:pt x="306" y="1009"/>
                </a:lnTo>
                <a:lnTo>
                  <a:pt x="307" y="1012"/>
                </a:lnTo>
                <a:lnTo>
                  <a:pt x="307" y="1014"/>
                </a:lnTo>
                <a:lnTo>
                  <a:pt x="307" y="1016"/>
                </a:lnTo>
                <a:lnTo>
                  <a:pt x="308" y="1017"/>
                </a:lnTo>
                <a:lnTo>
                  <a:pt x="312" y="1020"/>
                </a:lnTo>
                <a:lnTo>
                  <a:pt x="312" y="1021"/>
                </a:lnTo>
                <a:lnTo>
                  <a:pt x="312" y="1023"/>
                </a:lnTo>
                <a:lnTo>
                  <a:pt x="314" y="1023"/>
                </a:lnTo>
                <a:lnTo>
                  <a:pt x="318" y="1022"/>
                </a:lnTo>
                <a:lnTo>
                  <a:pt x="320" y="1021"/>
                </a:lnTo>
                <a:lnTo>
                  <a:pt x="321" y="1020"/>
                </a:lnTo>
                <a:lnTo>
                  <a:pt x="320" y="1019"/>
                </a:lnTo>
                <a:lnTo>
                  <a:pt x="316" y="1015"/>
                </a:lnTo>
                <a:lnTo>
                  <a:pt x="316" y="1014"/>
                </a:lnTo>
                <a:lnTo>
                  <a:pt x="316" y="1013"/>
                </a:lnTo>
                <a:lnTo>
                  <a:pt x="316" y="1012"/>
                </a:lnTo>
                <a:lnTo>
                  <a:pt x="316" y="1010"/>
                </a:lnTo>
                <a:lnTo>
                  <a:pt x="316" y="1009"/>
                </a:lnTo>
                <a:lnTo>
                  <a:pt x="319" y="1008"/>
                </a:lnTo>
                <a:lnTo>
                  <a:pt x="319" y="1007"/>
                </a:lnTo>
                <a:lnTo>
                  <a:pt x="320" y="1004"/>
                </a:lnTo>
                <a:lnTo>
                  <a:pt x="319" y="1003"/>
                </a:lnTo>
                <a:lnTo>
                  <a:pt x="318" y="1002"/>
                </a:lnTo>
                <a:lnTo>
                  <a:pt x="314" y="1002"/>
                </a:lnTo>
                <a:lnTo>
                  <a:pt x="312" y="1001"/>
                </a:lnTo>
                <a:lnTo>
                  <a:pt x="311" y="1000"/>
                </a:lnTo>
                <a:lnTo>
                  <a:pt x="312" y="997"/>
                </a:lnTo>
                <a:lnTo>
                  <a:pt x="312" y="996"/>
                </a:lnTo>
                <a:lnTo>
                  <a:pt x="311" y="995"/>
                </a:lnTo>
                <a:lnTo>
                  <a:pt x="311" y="994"/>
                </a:lnTo>
                <a:lnTo>
                  <a:pt x="312" y="993"/>
                </a:lnTo>
                <a:lnTo>
                  <a:pt x="312" y="991"/>
                </a:lnTo>
                <a:lnTo>
                  <a:pt x="312" y="990"/>
                </a:lnTo>
                <a:lnTo>
                  <a:pt x="314" y="988"/>
                </a:lnTo>
                <a:lnTo>
                  <a:pt x="315" y="983"/>
                </a:lnTo>
                <a:lnTo>
                  <a:pt x="316" y="982"/>
                </a:lnTo>
                <a:lnTo>
                  <a:pt x="324" y="981"/>
                </a:lnTo>
                <a:lnTo>
                  <a:pt x="325" y="981"/>
                </a:lnTo>
                <a:lnTo>
                  <a:pt x="326" y="981"/>
                </a:lnTo>
                <a:lnTo>
                  <a:pt x="326" y="983"/>
                </a:lnTo>
                <a:lnTo>
                  <a:pt x="326" y="986"/>
                </a:lnTo>
                <a:lnTo>
                  <a:pt x="326" y="987"/>
                </a:lnTo>
                <a:lnTo>
                  <a:pt x="329" y="987"/>
                </a:lnTo>
                <a:lnTo>
                  <a:pt x="329" y="988"/>
                </a:lnTo>
                <a:lnTo>
                  <a:pt x="331" y="988"/>
                </a:lnTo>
                <a:lnTo>
                  <a:pt x="331" y="989"/>
                </a:lnTo>
                <a:lnTo>
                  <a:pt x="332" y="989"/>
                </a:lnTo>
                <a:lnTo>
                  <a:pt x="333" y="989"/>
                </a:lnTo>
                <a:lnTo>
                  <a:pt x="335" y="989"/>
                </a:lnTo>
                <a:lnTo>
                  <a:pt x="341" y="990"/>
                </a:lnTo>
                <a:lnTo>
                  <a:pt x="342" y="990"/>
                </a:lnTo>
                <a:lnTo>
                  <a:pt x="342" y="989"/>
                </a:lnTo>
                <a:lnTo>
                  <a:pt x="344" y="989"/>
                </a:lnTo>
                <a:lnTo>
                  <a:pt x="344" y="986"/>
                </a:lnTo>
                <a:lnTo>
                  <a:pt x="344" y="983"/>
                </a:lnTo>
                <a:lnTo>
                  <a:pt x="344" y="981"/>
                </a:lnTo>
                <a:lnTo>
                  <a:pt x="341" y="980"/>
                </a:lnTo>
                <a:lnTo>
                  <a:pt x="339" y="978"/>
                </a:lnTo>
                <a:lnTo>
                  <a:pt x="337" y="977"/>
                </a:lnTo>
                <a:lnTo>
                  <a:pt x="337" y="975"/>
                </a:lnTo>
                <a:lnTo>
                  <a:pt x="337" y="974"/>
                </a:lnTo>
                <a:lnTo>
                  <a:pt x="338" y="974"/>
                </a:lnTo>
                <a:lnTo>
                  <a:pt x="338" y="973"/>
                </a:lnTo>
                <a:lnTo>
                  <a:pt x="339" y="970"/>
                </a:lnTo>
                <a:lnTo>
                  <a:pt x="339" y="969"/>
                </a:lnTo>
                <a:lnTo>
                  <a:pt x="339" y="968"/>
                </a:lnTo>
                <a:lnTo>
                  <a:pt x="340" y="967"/>
                </a:lnTo>
                <a:lnTo>
                  <a:pt x="341" y="965"/>
                </a:lnTo>
                <a:lnTo>
                  <a:pt x="341" y="964"/>
                </a:lnTo>
                <a:lnTo>
                  <a:pt x="340" y="963"/>
                </a:lnTo>
                <a:lnTo>
                  <a:pt x="340" y="962"/>
                </a:lnTo>
                <a:lnTo>
                  <a:pt x="341" y="960"/>
                </a:lnTo>
                <a:lnTo>
                  <a:pt x="342" y="960"/>
                </a:lnTo>
                <a:lnTo>
                  <a:pt x="342" y="958"/>
                </a:lnTo>
                <a:lnTo>
                  <a:pt x="342" y="955"/>
                </a:lnTo>
                <a:lnTo>
                  <a:pt x="345" y="957"/>
                </a:lnTo>
                <a:lnTo>
                  <a:pt x="348" y="957"/>
                </a:lnTo>
                <a:lnTo>
                  <a:pt x="355" y="955"/>
                </a:lnTo>
                <a:lnTo>
                  <a:pt x="357" y="955"/>
                </a:lnTo>
                <a:lnTo>
                  <a:pt x="358" y="955"/>
                </a:lnTo>
                <a:lnTo>
                  <a:pt x="364" y="958"/>
                </a:lnTo>
                <a:lnTo>
                  <a:pt x="365" y="960"/>
                </a:lnTo>
                <a:lnTo>
                  <a:pt x="364" y="961"/>
                </a:lnTo>
                <a:lnTo>
                  <a:pt x="363" y="962"/>
                </a:lnTo>
                <a:lnTo>
                  <a:pt x="363" y="963"/>
                </a:lnTo>
                <a:lnTo>
                  <a:pt x="364" y="963"/>
                </a:lnTo>
                <a:lnTo>
                  <a:pt x="365" y="963"/>
                </a:lnTo>
                <a:lnTo>
                  <a:pt x="366" y="963"/>
                </a:lnTo>
                <a:lnTo>
                  <a:pt x="368" y="963"/>
                </a:lnTo>
                <a:lnTo>
                  <a:pt x="371" y="963"/>
                </a:lnTo>
                <a:lnTo>
                  <a:pt x="372" y="963"/>
                </a:lnTo>
                <a:lnTo>
                  <a:pt x="373" y="964"/>
                </a:lnTo>
                <a:lnTo>
                  <a:pt x="374" y="964"/>
                </a:lnTo>
                <a:lnTo>
                  <a:pt x="378" y="964"/>
                </a:lnTo>
                <a:lnTo>
                  <a:pt x="379" y="964"/>
                </a:lnTo>
                <a:lnTo>
                  <a:pt x="380" y="964"/>
                </a:lnTo>
                <a:lnTo>
                  <a:pt x="381" y="964"/>
                </a:lnTo>
                <a:lnTo>
                  <a:pt x="383" y="964"/>
                </a:lnTo>
                <a:lnTo>
                  <a:pt x="384" y="963"/>
                </a:lnTo>
                <a:lnTo>
                  <a:pt x="385" y="961"/>
                </a:lnTo>
                <a:lnTo>
                  <a:pt x="386" y="961"/>
                </a:lnTo>
                <a:lnTo>
                  <a:pt x="387" y="961"/>
                </a:lnTo>
                <a:lnTo>
                  <a:pt x="387" y="960"/>
                </a:lnTo>
                <a:lnTo>
                  <a:pt x="387" y="958"/>
                </a:lnTo>
                <a:lnTo>
                  <a:pt x="389" y="955"/>
                </a:lnTo>
                <a:lnTo>
                  <a:pt x="390" y="950"/>
                </a:lnTo>
                <a:lnTo>
                  <a:pt x="390" y="949"/>
                </a:lnTo>
                <a:lnTo>
                  <a:pt x="396" y="944"/>
                </a:lnTo>
                <a:lnTo>
                  <a:pt x="397" y="943"/>
                </a:lnTo>
                <a:lnTo>
                  <a:pt x="401" y="942"/>
                </a:lnTo>
                <a:lnTo>
                  <a:pt x="407" y="941"/>
                </a:lnTo>
                <a:lnTo>
                  <a:pt x="409" y="942"/>
                </a:lnTo>
                <a:lnTo>
                  <a:pt x="411" y="943"/>
                </a:lnTo>
                <a:lnTo>
                  <a:pt x="413" y="943"/>
                </a:lnTo>
                <a:lnTo>
                  <a:pt x="417" y="939"/>
                </a:lnTo>
                <a:lnTo>
                  <a:pt x="418" y="938"/>
                </a:lnTo>
                <a:lnTo>
                  <a:pt x="419" y="938"/>
                </a:lnTo>
                <a:lnTo>
                  <a:pt x="420" y="939"/>
                </a:lnTo>
                <a:lnTo>
                  <a:pt x="422" y="939"/>
                </a:lnTo>
                <a:lnTo>
                  <a:pt x="422" y="941"/>
                </a:lnTo>
                <a:lnTo>
                  <a:pt x="423" y="941"/>
                </a:lnTo>
                <a:lnTo>
                  <a:pt x="424" y="939"/>
                </a:lnTo>
                <a:lnTo>
                  <a:pt x="426" y="939"/>
                </a:lnTo>
                <a:lnTo>
                  <a:pt x="427" y="939"/>
                </a:lnTo>
                <a:lnTo>
                  <a:pt x="432" y="939"/>
                </a:lnTo>
                <a:lnTo>
                  <a:pt x="433" y="939"/>
                </a:lnTo>
                <a:lnTo>
                  <a:pt x="435" y="941"/>
                </a:lnTo>
                <a:lnTo>
                  <a:pt x="437" y="942"/>
                </a:lnTo>
                <a:lnTo>
                  <a:pt x="438" y="943"/>
                </a:lnTo>
                <a:lnTo>
                  <a:pt x="438" y="942"/>
                </a:lnTo>
                <a:lnTo>
                  <a:pt x="440" y="941"/>
                </a:lnTo>
                <a:lnTo>
                  <a:pt x="444" y="939"/>
                </a:lnTo>
                <a:lnTo>
                  <a:pt x="448" y="938"/>
                </a:lnTo>
                <a:lnTo>
                  <a:pt x="450" y="936"/>
                </a:lnTo>
                <a:lnTo>
                  <a:pt x="453" y="935"/>
                </a:lnTo>
                <a:lnTo>
                  <a:pt x="459" y="935"/>
                </a:lnTo>
                <a:lnTo>
                  <a:pt x="466" y="931"/>
                </a:lnTo>
                <a:lnTo>
                  <a:pt x="468" y="931"/>
                </a:lnTo>
                <a:lnTo>
                  <a:pt x="471" y="931"/>
                </a:lnTo>
                <a:lnTo>
                  <a:pt x="472" y="931"/>
                </a:lnTo>
                <a:lnTo>
                  <a:pt x="472" y="932"/>
                </a:lnTo>
                <a:lnTo>
                  <a:pt x="472" y="934"/>
                </a:lnTo>
                <a:lnTo>
                  <a:pt x="471" y="936"/>
                </a:lnTo>
                <a:lnTo>
                  <a:pt x="466" y="938"/>
                </a:lnTo>
                <a:lnTo>
                  <a:pt x="465" y="939"/>
                </a:lnTo>
                <a:lnTo>
                  <a:pt x="466" y="941"/>
                </a:lnTo>
                <a:lnTo>
                  <a:pt x="466" y="943"/>
                </a:lnTo>
                <a:lnTo>
                  <a:pt x="466" y="945"/>
                </a:lnTo>
                <a:lnTo>
                  <a:pt x="468" y="947"/>
                </a:lnTo>
                <a:lnTo>
                  <a:pt x="468" y="948"/>
                </a:lnTo>
                <a:lnTo>
                  <a:pt x="468" y="949"/>
                </a:lnTo>
                <a:lnTo>
                  <a:pt x="466" y="950"/>
                </a:lnTo>
                <a:lnTo>
                  <a:pt x="468" y="950"/>
                </a:lnTo>
                <a:lnTo>
                  <a:pt x="470" y="950"/>
                </a:lnTo>
                <a:lnTo>
                  <a:pt x="471" y="951"/>
                </a:lnTo>
                <a:lnTo>
                  <a:pt x="471" y="952"/>
                </a:lnTo>
                <a:lnTo>
                  <a:pt x="472" y="952"/>
                </a:lnTo>
                <a:lnTo>
                  <a:pt x="474" y="954"/>
                </a:lnTo>
                <a:lnTo>
                  <a:pt x="476" y="954"/>
                </a:lnTo>
                <a:lnTo>
                  <a:pt x="478" y="954"/>
                </a:lnTo>
                <a:lnTo>
                  <a:pt x="478" y="957"/>
                </a:lnTo>
                <a:lnTo>
                  <a:pt x="478" y="958"/>
                </a:lnTo>
                <a:lnTo>
                  <a:pt x="478" y="960"/>
                </a:lnTo>
                <a:lnTo>
                  <a:pt x="478" y="961"/>
                </a:lnTo>
                <a:lnTo>
                  <a:pt x="478" y="962"/>
                </a:lnTo>
                <a:lnTo>
                  <a:pt x="478" y="963"/>
                </a:lnTo>
                <a:lnTo>
                  <a:pt x="479" y="963"/>
                </a:lnTo>
                <a:lnTo>
                  <a:pt x="481" y="963"/>
                </a:lnTo>
                <a:lnTo>
                  <a:pt x="482" y="964"/>
                </a:lnTo>
                <a:lnTo>
                  <a:pt x="484" y="964"/>
                </a:lnTo>
                <a:lnTo>
                  <a:pt x="484" y="967"/>
                </a:lnTo>
                <a:lnTo>
                  <a:pt x="485" y="971"/>
                </a:lnTo>
                <a:lnTo>
                  <a:pt x="489" y="974"/>
                </a:lnTo>
                <a:lnTo>
                  <a:pt x="491" y="975"/>
                </a:lnTo>
                <a:lnTo>
                  <a:pt x="494" y="975"/>
                </a:lnTo>
                <a:lnTo>
                  <a:pt x="495" y="975"/>
                </a:lnTo>
                <a:lnTo>
                  <a:pt x="497" y="977"/>
                </a:lnTo>
                <a:lnTo>
                  <a:pt x="498" y="977"/>
                </a:lnTo>
                <a:lnTo>
                  <a:pt x="500" y="977"/>
                </a:lnTo>
                <a:lnTo>
                  <a:pt x="504" y="977"/>
                </a:lnTo>
                <a:lnTo>
                  <a:pt x="508" y="977"/>
                </a:lnTo>
                <a:lnTo>
                  <a:pt x="509" y="977"/>
                </a:lnTo>
                <a:lnTo>
                  <a:pt x="510" y="978"/>
                </a:lnTo>
                <a:lnTo>
                  <a:pt x="510" y="980"/>
                </a:lnTo>
                <a:lnTo>
                  <a:pt x="511" y="980"/>
                </a:lnTo>
                <a:lnTo>
                  <a:pt x="513" y="978"/>
                </a:lnTo>
                <a:lnTo>
                  <a:pt x="514" y="978"/>
                </a:lnTo>
                <a:lnTo>
                  <a:pt x="516" y="980"/>
                </a:lnTo>
                <a:lnTo>
                  <a:pt x="521" y="982"/>
                </a:lnTo>
                <a:lnTo>
                  <a:pt x="537" y="983"/>
                </a:lnTo>
                <a:lnTo>
                  <a:pt x="543" y="986"/>
                </a:lnTo>
                <a:lnTo>
                  <a:pt x="549" y="988"/>
                </a:lnTo>
                <a:lnTo>
                  <a:pt x="550" y="989"/>
                </a:lnTo>
                <a:lnTo>
                  <a:pt x="553" y="989"/>
                </a:lnTo>
                <a:lnTo>
                  <a:pt x="560" y="987"/>
                </a:lnTo>
                <a:lnTo>
                  <a:pt x="563" y="988"/>
                </a:lnTo>
                <a:lnTo>
                  <a:pt x="568" y="988"/>
                </a:lnTo>
                <a:lnTo>
                  <a:pt x="569" y="988"/>
                </a:lnTo>
                <a:lnTo>
                  <a:pt x="570" y="989"/>
                </a:lnTo>
                <a:lnTo>
                  <a:pt x="574" y="989"/>
                </a:lnTo>
                <a:lnTo>
                  <a:pt x="582" y="991"/>
                </a:lnTo>
                <a:lnTo>
                  <a:pt x="583" y="991"/>
                </a:lnTo>
                <a:lnTo>
                  <a:pt x="585" y="991"/>
                </a:lnTo>
                <a:lnTo>
                  <a:pt x="585" y="993"/>
                </a:lnTo>
                <a:lnTo>
                  <a:pt x="583" y="994"/>
                </a:lnTo>
                <a:lnTo>
                  <a:pt x="583" y="997"/>
                </a:lnTo>
                <a:lnTo>
                  <a:pt x="582" y="999"/>
                </a:lnTo>
                <a:lnTo>
                  <a:pt x="581" y="1000"/>
                </a:lnTo>
                <a:lnTo>
                  <a:pt x="579" y="1000"/>
                </a:lnTo>
                <a:lnTo>
                  <a:pt x="578" y="1000"/>
                </a:lnTo>
                <a:lnTo>
                  <a:pt x="576" y="1002"/>
                </a:lnTo>
                <a:lnTo>
                  <a:pt x="574" y="1004"/>
                </a:lnTo>
                <a:lnTo>
                  <a:pt x="573" y="1006"/>
                </a:lnTo>
                <a:lnTo>
                  <a:pt x="569" y="1008"/>
                </a:lnTo>
                <a:lnTo>
                  <a:pt x="567" y="1009"/>
                </a:lnTo>
                <a:lnTo>
                  <a:pt x="566" y="1010"/>
                </a:lnTo>
                <a:lnTo>
                  <a:pt x="565" y="1010"/>
                </a:lnTo>
                <a:lnTo>
                  <a:pt x="565" y="1012"/>
                </a:lnTo>
                <a:lnTo>
                  <a:pt x="563" y="1014"/>
                </a:lnTo>
                <a:lnTo>
                  <a:pt x="562" y="1015"/>
                </a:lnTo>
                <a:lnTo>
                  <a:pt x="561" y="1016"/>
                </a:lnTo>
                <a:lnTo>
                  <a:pt x="560" y="1017"/>
                </a:lnTo>
                <a:lnTo>
                  <a:pt x="560" y="1019"/>
                </a:lnTo>
                <a:lnTo>
                  <a:pt x="561" y="1020"/>
                </a:lnTo>
                <a:lnTo>
                  <a:pt x="561" y="1021"/>
                </a:lnTo>
                <a:lnTo>
                  <a:pt x="562" y="1022"/>
                </a:lnTo>
                <a:lnTo>
                  <a:pt x="562" y="1025"/>
                </a:lnTo>
                <a:lnTo>
                  <a:pt x="563" y="1026"/>
                </a:lnTo>
                <a:lnTo>
                  <a:pt x="565" y="1025"/>
                </a:lnTo>
                <a:lnTo>
                  <a:pt x="565" y="1023"/>
                </a:lnTo>
                <a:lnTo>
                  <a:pt x="566" y="1023"/>
                </a:lnTo>
                <a:lnTo>
                  <a:pt x="568" y="1023"/>
                </a:lnTo>
                <a:lnTo>
                  <a:pt x="568" y="1025"/>
                </a:lnTo>
                <a:lnTo>
                  <a:pt x="570" y="1025"/>
                </a:lnTo>
                <a:lnTo>
                  <a:pt x="573" y="1026"/>
                </a:lnTo>
                <a:lnTo>
                  <a:pt x="574" y="1028"/>
                </a:lnTo>
                <a:lnTo>
                  <a:pt x="576" y="1028"/>
                </a:lnTo>
                <a:lnTo>
                  <a:pt x="579" y="1028"/>
                </a:lnTo>
                <a:lnTo>
                  <a:pt x="579" y="1028"/>
                </a:lnTo>
                <a:lnTo>
                  <a:pt x="580" y="1028"/>
                </a:lnTo>
                <a:lnTo>
                  <a:pt x="580" y="1029"/>
                </a:lnTo>
                <a:lnTo>
                  <a:pt x="580" y="1030"/>
                </a:lnTo>
                <a:lnTo>
                  <a:pt x="579" y="1034"/>
                </a:lnTo>
                <a:lnTo>
                  <a:pt x="572" y="1040"/>
                </a:lnTo>
                <a:lnTo>
                  <a:pt x="570" y="1041"/>
                </a:lnTo>
                <a:lnTo>
                  <a:pt x="568" y="1043"/>
                </a:lnTo>
                <a:lnTo>
                  <a:pt x="569" y="1045"/>
                </a:lnTo>
                <a:lnTo>
                  <a:pt x="569" y="1046"/>
                </a:lnTo>
                <a:lnTo>
                  <a:pt x="568" y="1047"/>
                </a:lnTo>
                <a:lnTo>
                  <a:pt x="567" y="1048"/>
                </a:lnTo>
                <a:lnTo>
                  <a:pt x="568" y="1048"/>
                </a:lnTo>
                <a:lnTo>
                  <a:pt x="570" y="1051"/>
                </a:lnTo>
                <a:lnTo>
                  <a:pt x="573" y="1051"/>
                </a:lnTo>
                <a:lnTo>
                  <a:pt x="575" y="1049"/>
                </a:lnTo>
                <a:lnTo>
                  <a:pt x="578" y="1049"/>
                </a:lnTo>
                <a:lnTo>
                  <a:pt x="579" y="1049"/>
                </a:lnTo>
                <a:lnTo>
                  <a:pt x="579" y="1051"/>
                </a:lnTo>
                <a:lnTo>
                  <a:pt x="579" y="1053"/>
                </a:lnTo>
                <a:lnTo>
                  <a:pt x="579" y="1055"/>
                </a:lnTo>
                <a:lnTo>
                  <a:pt x="578" y="1058"/>
                </a:lnTo>
                <a:lnTo>
                  <a:pt x="575" y="1062"/>
                </a:lnTo>
                <a:lnTo>
                  <a:pt x="575" y="1066"/>
                </a:lnTo>
                <a:lnTo>
                  <a:pt x="575" y="1067"/>
                </a:lnTo>
                <a:lnTo>
                  <a:pt x="576" y="1068"/>
                </a:lnTo>
                <a:lnTo>
                  <a:pt x="579" y="1069"/>
                </a:lnTo>
                <a:lnTo>
                  <a:pt x="580" y="1071"/>
                </a:lnTo>
                <a:lnTo>
                  <a:pt x="581" y="1071"/>
                </a:lnTo>
                <a:lnTo>
                  <a:pt x="585" y="1073"/>
                </a:lnTo>
                <a:lnTo>
                  <a:pt x="591" y="1077"/>
                </a:lnTo>
                <a:lnTo>
                  <a:pt x="596" y="1085"/>
                </a:lnTo>
                <a:lnTo>
                  <a:pt x="598" y="1086"/>
                </a:lnTo>
                <a:lnTo>
                  <a:pt x="599" y="1087"/>
                </a:lnTo>
                <a:lnTo>
                  <a:pt x="600" y="1087"/>
                </a:lnTo>
                <a:lnTo>
                  <a:pt x="599" y="1088"/>
                </a:lnTo>
                <a:lnTo>
                  <a:pt x="598" y="1091"/>
                </a:lnTo>
                <a:lnTo>
                  <a:pt x="595" y="1092"/>
                </a:lnTo>
                <a:lnTo>
                  <a:pt x="592" y="1093"/>
                </a:lnTo>
                <a:lnTo>
                  <a:pt x="589" y="1091"/>
                </a:lnTo>
                <a:lnTo>
                  <a:pt x="586" y="1092"/>
                </a:lnTo>
                <a:lnTo>
                  <a:pt x="587" y="1093"/>
                </a:lnTo>
                <a:lnTo>
                  <a:pt x="588" y="1094"/>
                </a:lnTo>
                <a:lnTo>
                  <a:pt x="588" y="1095"/>
                </a:lnTo>
                <a:lnTo>
                  <a:pt x="582" y="1097"/>
                </a:lnTo>
                <a:lnTo>
                  <a:pt x="578" y="1098"/>
                </a:lnTo>
                <a:lnTo>
                  <a:pt x="575" y="1098"/>
                </a:lnTo>
                <a:lnTo>
                  <a:pt x="575" y="1099"/>
                </a:lnTo>
                <a:lnTo>
                  <a:pt x="576" y="1099"/>
                </a:lnTo>
                <a:lnTo>
                  <a:pt x="576" y="1100"/>
                </a:lnTo>
                <a:lnTo>
                  <a:pt x="578" y="1100"/>
                </a:lnTo>
                <a:lnTo>
                  <a:pt x="576" y="1101"/>
                </a:lnTo>
                <a:lnTo>
                  <a:pt x="578" y="1103"/>
                </a:lnTo>
                <a:lnTo>
                  <a:pt x="576" y="1103"/>
                </a:lnTo>
                <a:lnTo>
                  <a:pt x="579" y="1105"/>
                </a:lnTo>
                <a:lnTo>
                  <a:pt x="580" y="1105"/>
                </a:lnTo>
                <a:lnTo>
                  <a:pt x="581" y="1105"/>
                </a:lnTo>
                <a:lnTo>
                  <a:pt x="589" y="1105"/>
                </a:lnTo>
                <a:lnTo>
                  <a:pt x="593" y="1107"/>
                </a:lnTo>
                <a:lnTo>
                  <a:pt x="594" y="1108"/>
                </a:lnTo>
                <a:lnTo>
                  <a:pt x="595" y="1108"/>
                </a:lnTo>
                <a:lnTo>
                  <a:pt x="599" y="1110"/>
                </a:lnTo>
                <a:lnTo>
                  <a:pt x="600" y="1108"/>
                </a:lnTo>
                <a:lnTo>
                  <a:pt x="600" y="1107"/>
                </a:lnTo>
                <a:lnTo>
                  <a:pt x="601" y="1106"/>
                </a:lnTo>
                <a:lnTo>
                  <a:pt x="605" y="1105"/>
                </a:lnTo>
                <a:lnTo>
                  <a:pt x="606" y="1105"/>
                </a:lnTo>
                <a:lnTo>
                  <a:pt x="605" y="1103"/>
                </a:lnTo>
                <a:lnTo>
                  <a:pt x="605" y="1101"/>
                </a:lnTo>
                <a:lnTo>
                  <a:pt x="605" y="1100"/>
                </a:lnTo>
                <a:lnTo>
                  <a:pt x="606" y="1100"/>
                </a:lnTo>
                <a:lnTo>
                  <a:pt x="607" y="1100"/>
                </a:lnTo>
                <a:lnTo>
                  <a:pt x="607" y="1101"/>
                </a:lnTo>
                <a:lnTo>
                  <a:pt x="608" y="1101"/>
                </a:lnTo>
                <a:lnTo>
                  <a:pt x="609" y="1103"/>
                </a:lnTo>
                <a:lnTo>
                  <a:pt x="612" y="1104"/>
                </a:lnTo>
                <a:lnTo>
                  <a:pt x="614" y="1105"/>
                </a:lnTo>
                <a:lnTo>
                  <a:pt x="615" y="1105"/>
                </a:lnTo>
                <a:lnTo>
                  <a:pt x="618" y="1105"/>
                </a:lnTo>
                <a:lnTo>
                  <a:pt x="621" y="1103"/>
                </a:lnTo>
                <a:lnTo>
                  <a:pt x="624" y="1103"/>
                </a:lnTo>
                <a:lnTo>
                  <a:pt x="625" y="1103"/>
                </a:lnTo>
                <a:lnTo>
                  <a:pt x="628" y="1104"/>
                </a:lnTo>
                <a:lnTo>
                  <a:pt x="632" y="1105"/>
                </a:lnTo>
                <a:lnTo>
                  <a:pt x="635" y="1104"/>
                </a:lnTo>
                <a:lnTo>
                  <a:pt x="638" y="1103"/>
                </a:lnTo>
                <a:lnTo>
                  <a:pt x="639" y="1101"/>
                </a:lnTo>
                <a:lnTo>
                  <a:pt x="641" y="1099"/>
                </a:lnTo>
                <a:lnTo>
                  <a:pt x="642" y="1097"/>
                </a:lnTo>
                <a:lnTo>
                  <a:pt x="644" y="1095"/>
                </a:lnTo>
                <a:lnTo>
                  <a:pt x="644" y="1093"/>
                </a:lnTo>
                <a:lnTo>
                  <a:pt x="644" y="1091"/>
                </a:lnTo>
                <a:lnTo>
                  <a:pt x="645" y="1090"/>
                </a:lnTo>
                <a:lnTo>
                  <a:pt x="647" y="1088"/>
                </a:lnTo>
                <a:lnTo>
                  <a:pt x="647" y="1087"/>
                </a:lnTo>
                <a:lnTo>
                  <a:pt x="648" y="1085"/>
                </a:lnTo>
                <a:lnTo>
                  <a:pt x="650" y="1084"/>
                </a:lnTo>
                <a:lnTo>
                  <a:pt x="651" y="1084"/>
                </a:lnTo>
                <a:lnTo>
                  <a:pt x="652" y="1085"/>
                </a:lnTo>
                <a:lnTo>
                  <a:pt x="651" y="1087"/>
                </a:lnTo>
                <a:lnTo>
                  <a:pt x="652" y="1088"/>
                </a:lnTo>
                <a:lnTo>
                  <a:pt x="652" y="1091"/>
                </a:lnTo>
                <a:lnTo>
                  <a:pt x="653" y="1092"/>
                </a:lnTo>
                <a:lnTo>
                  <a:pt x="655" y="1093"/>
                </a:lnTo>
                <a:lnTo>
                  <a:pt x="657" y="1094"/>
                </a:lnTo>
                <a:lnTo>
                  <a:pt x="658" y="1094"/>
                </a:lnTo>
                <a:lnTo>
                  <a:pt x="658" y="1095"/>
                </a:lnTo>
                <a:lnTo>
                  <a:pt x="657" y="1098"/>
                </a:lnTo>
                <a:lnTo>
                  <a:pt x="659" y="1099"/>
                </a:lnTo>
                <a:lnTo>
                  <a:pt x="665" y="1103"/>
                </a:lnTo>
                <a:lnTo>
                  <a:pt x="666" y="1105"/>
                </a:lnTo>
                <a:lnTo>
                  <a:pt x="670" y="1105"/>
                </a:lnTo>
                <a:lnTo>
                  <a:pt x="672" y="1105"/>
                </a:lnTo>
                <a:lnTo>
                  <a:pt x="674" y="1103"/>
                </a:lnTo>
                <a:lnTo>
                  <a:pt x="674" y="1100"/>
                </a:lnTo>
                <a:lnTo>
                  <a:pt x="676" y="1100"/>
                </a:lnTo>
                <a:lnTo>
                  <a:pt x="678" y="1101"/>
                </a:lnTo>
                <a:lnTo>
                  <a:pt x="679" y="1103"/>
                </a:lnTo>
                <a:lnTo>
                  <a:pt x="680" y="1103"/>
                </a:lnTo>
                <a:lnTo>
                  <a:pt x="681" y="1104"/>
                </a:lnTo>
                <a:lnTo>
                  <a:pt x="683" y="1104"/>
                </a:lnTo>
                <a:lnTo>
                  <a:pt x="686" y="1104"/>
                </a:lnTo>
                <a:lnTo>
                  <a:pt x="687" y="1105"/>
                </a:lnTo>
                <a:lnTo>
                  <a:pt x="692" y="1108"/>
                </a:lnTo>
                <a:lnTo>
                  <a:pt x="694" y="1108"/>
                </a:lnTo>
                <a:lnTo>
                  <a:pt x="698" y="1107"/>
                </a:lnTo>
                <a:lnTo>
                  <a:pt x="703" y="1106"/>
                </a:lnTo>
                <a:lnTo>
                  <a:pt x="705" y="1106"/>
                </a:lnTo>
                <a:lnTo>
                  <a:pt x="706" y="1106"/>
                </a:lnTo>
                <a:lnTo>
                  <a:pt x="706" y="1105"/>
                </a:lnTo>
                <a:lnTo>
                  <a:pt x="707" y="1105"/>
                </a:lnTo>
                <a:lnTo>
                  <a:pt x="709" y="1104"/>
                </a:lnTo>
                <a:lnTo>
                  <a:pt x="705" y="1101"/>
                </a:lnTo>
                <a:lnTo>
                  <a:pt x="704" y="1099"/>
                </a:lnTo>
                <a:lnTo>
                  <a:pt x="703" y="1097"/>
                </a:lnTo>
                <a:lnTo>
                  <a:pt x="703" y="1094"/>
                </a:lnTo>
                <a:lnTo>
                  <a:pt x="702" y="1093"/>
                </a:lnTo>
                <a:lnTo>
                  <a:pt x="702" y="1092"/>
                </a:lnTo>
                <a:lnTo>
                  <a:pt x="702" y="1091"/>
                </a:lnTo>
                <a:lnTo>
                  <a:pt x="703" y="1090"/>
                </a:lnTo>
                <a:lnTo>
                  <a:pt x="703" y="1088"/>
                </a:lnTo>
                <a:lnTo>
                  <a:pt x="704" y="1088"/>
                </a:lnTo>
                <a:lnTo>
                  <a:pt x="706" y="1087"/>
                </a:lnTo>
                <a:lnTo>
                  <a:pt x="707" y="1087"/>
                </a:lnTo>
                <a:lnTo>
                  <a:pt x="707" y="1086"/>
                </a:lnTo>
                <a:lnTo>
                  <a:pt x="710" y="1086"/>
                </a:lnTo>
                <a:lnTo>
                  <a:pt x="709" y="1085"/>
                </a:lnTo>
                <a:lnTo>
                  <a:pt x="707" y="1084"/>
                </a:lnTo>
                <a:lnTo>
                  <a:pt x="707" y="1082"/>
                </a:lnTo>
                <a:lnTo>
                  <a:pt x="706" y="1081"/>
                </a:lnTo>
                <a:lnTo>
                  <a:pt x="705" y="1081"/>
                </a:lnTo>
                <a:lnTo>
                  <a:pt x="705" y="1082"/>
                </a:lnTo>
                <a:lnTo>
                  <a:pt x="704" y="1082"/>
                </a:lnTo>
                <a:lnTo>
                  <a:pt x="703" y="1082"/>
                </a:lnTo>
                <a:lnTo>
                  <a:pt x="703" y="1081"/>
                </a:lnTo>
                <a:lnTo>
                  <a:pt x="702" y="1081"/>
                </a:lnTo>
                <a:lnTo>
                  <a:pt x="702" y="1080"/>
                </a:lnTo>
                <a:lnTo>
                  <a:pt x="700" y="1079"/>
                </a:lnTo>
                <a:lnTo>
                  <a:pt x="700" y="1078"/>
                </a:lnTo>
                <a:lnTo>
                  <a:pt x="700" y="1077"/>
                </a:lnTo>
                <a:lnTo>
                  <a:pt x="702" y="1077"/>
                </a:lnTo>
                <a:lnTo>
                  <a:pt x="704" y="1075"/>
                </a:lnTo>
                <a:lnTo>
                  <a:pt x="706" y="1075"/>
                </a:lnTo>
                <a:lnTo>
                  <a:pt x="713" y="1073"/>
                </a:lnTo>
                <a:lnTo>
                  <a:pt x="713" y="1072"/>
                </a:lnTo>
                <a:lnTo>
                  <a:pt x="715" y="1072"/>
                </a:lnTo>
                <a:lnTo>
                  <a:pt x="715" y="1071"/>
                </a:lnTo>
                <a:lnTo>
                  <a:pt x="715" y="1069"/>
                </a:lnTo>
                <a:lnTo>
                  <a:pt x="715" y="1068"/>
                </a:lnTo>
                <a:lnTo>
                  <a:pt x="716" y="1068"/>
                </a:lnTo>
                <a:lnTo>
                  <a:pt x="717" y="1068"/>
                </a:lnTo>
                <a:lnTo>
                  <a:pt x="718" y="1068"/>
                </a:lnTo>
                <a:lnTo>
                  <a:pt x="719" y="1068"/>
                </a:lnTo>
                <a:lnTo>
                  <a:pt x="720" y="1067"/>
                </a:lnTo>
                <a:lnTo>
                  <a:pt x="720" y="1067"/>
                </a:lnTo>
                <a:lnTo>
                  <a:pt x="722" y="1067"/>
                </a:lnTo>
                <a:lnTo>
                  <a:pt x="725" y="1067"/>
                </a:lnTo>
                <a:lnTo>
                  <a:pt x="728" y="1067"/>
                </a:lnTo>
                <a:lnTo>
                  <a:pt x="730" y="1067"/>
                </a:lnTo>
                <a:lnTo>
                  <a:pt x="731" y="1066"/>
                </a:lnTo>
                <a:lnTo>
                  <a:pt x="732" y="1065"/>
                </a:lnTo>
                <a:lnTo>
                  <a:pt x="732" y="1064"/>
                </a:lnTo>
                <a:lnTo>
                  <a:pt x="731" y="1061"/>
                </a:lnTo>
                <a:lnTo>
                  <a:pt x="731" y="1060"/>
                </a:lnTo>
                <a:lnTo>
                  <a:pt x="731" y="1059"/>
                </a:lnTo>
                <a:lnTo>
                  <a:pt x="731" y="1058"/>
                </a:lnTo>
                <a:lnTo>
                  <a:pt x="732" y="1055"/>
                </a:lnTo>
                <a:lnTo>
                  <a:pt x="732" y="1054"/>
                </a:lnTo>
                <a:lnTo>
                  <a:pt x="732" y="1051"/>
                </a:lnTo>
                <a:lnTo>
                  <a:pt x="732" y="1048"/>
                </a:lnTo>
                <a:lnTo>
                  <a:pt x="732" y="1047"/>
                </a:lnTo>
                <a:lnTo>
                  <a:pt x="733" y="1046"/>
                </a:lnTo>
                <a:lnTo>
                  <a:pt x="733" y="1045"/>
                </a:lnTo>
                <a:lnTo>
                  <a:pt x="733" y="1043"/>
                </a:lnTo>
                <a:lnTo>
                  <a:pt x="732" y="1042"/>
                </a:lnTo>
                <a:lnTo>
                  <a:pt x="731" y="1042"/>
                </a:lnTo>
                <a:lnTo>
                  <a:pt x="730" y="1041"/>
                </a:lnTo>
                <a:lnTo>
                  <a:pt x="729" y="1041"/>
                </a:lnTo>
                <a:lnTo>
                  <a:pt x="728" y="1040"/>
                </a:lnTo>
                <a:lnTo>
                  <a:pt x="726" y="1039"/>
                </a:lnTo>
                <a:lnTo>
                  <a:pt x="725" y="1036"/>
                </a:lnTo>
                <a:lnTo>
                  <a:pt x="725" y="1033"/>
                </a:lnTo>
                <a:lnTo>
                  <a:pt x="726" y="1029"/>
                </a:lnTo>
                <a:lnTo>
                  <a:pt x="728" y="1027"/>
                </a:lnTo>
                <a:lnTo>
                  <a:pt x="729" y="1026"/>
                </a:lnTo>
                <a:lnTo>
                  <a:pt x="731" y="1025"/>
                </a:lnTo>
                <a:lnTo>
                  <a:pt x="732" y="1025"/>
                </a:lnTo>
                <a:lnTo>
                  <a:pt x="738" y="1025"/>
                </a:lnTo>
                <a:lnTo>
                  <a:pt x="739" y="1023"/>
                </a:lnTo>
                <a:lnTo>
                  <a:pt x="741" y="1021"/>
                </a:lnTo>
                <a:lnTo>
                  <a:pt x="742" y="1021"/>
                </a:lnTo>
                <a:lnTo>
                  <a:pt x="743" y="1020"/>
                </a:lnTo>
                <a:lnTo>
                  <a:pt x="744" y="1020"/>
                </a:lnTo>
                <a:lnTo>
                  <a:pt x="748" y="1020"/>
                </a:lnTo>
                <a:lnTo>
                  <a:pt x="750" y="1019"/>
                </a:lnTo>
                <a:lnTo>
                  <a:pt x="752" y="1017"/>
                </a:lnTo>
                <a:lnTo>
                  <a:pt x="755" y="1017"/>
                </a:lnTo>
                <a:lnTo>
                  <a:pt x="756" y="1017"/>
                </a:lnTo>
                <a:lnTo>
                  <a:pt x="757" y="1016"/>
                </a:lnTo>
                <a:lnTo>
                  <a:pt x="759" y="1015"/>
                </a:lnTo>
                <a:lnTo>
                  <a:pt x="759" y="1014"/>
                </a:lnTo>
                <a:lnTo>
                  <a:pt x="761" y="1013"/>
                </a:lnTo>
                <a:lnTo>
                  <a:pt x="761" y="1010"/>
                </a:lnTo>
                <a:lnTo>
                  <a:pt x="761" y="1009"/>
                </a:lnTo>
                <a:lnTo>
                  <a:pt x="761" y="1007"/>
                </a:lnTo>
                <a:lnTo>
                  <a:pt x="763" y="1008"/>
                </a:lnTo>
                <a:lnTo>
                  <a:pt x="764" y="1008"/>
                </a:lnTo>
                <a:lnTo>
                  <a:pt x="765" y="1007"/>
                </a:lnTo>
                <a:lnTo>
                  <a:pt x="767" y="1006"/>
                </a:lnTo>
                <a:lnTo>
                  <a:pt x="768" y="1006"/>
                </a:lnTo>
                <a:lnTo>
                  <a:pt x="770" y="1008"/>
                </a:lnTo>
                <a:lnTo>
                  <a:pt x="771" y="1008"/>
                </a:lnTo>
                <a:lnTo>
                  <a:pt x="772" y="1008"/>
                </a:lnTo>
                <a:lnTo>
                  <a:pt x="776" y="1008"/>
                </a:lnTo>
                <a:lnTo>
                  <a:pt x="776" y="1008"/>
                </a:lnTo>
                <a:lnTo>
                  <a:pt x="776" y="1007"/>
                </a:lnTo>
                <a:lnTo>
                  <a:pt x="776" y="1006"/>
                </a:lnTo>
                <a:lnTo>
                  <a:pt x="776" y="1004"/>
                </a:lnTo>
                <a:lnTo>
                  <a:pt x="775" y="1004"/>
                </a:lnTo>
                <a:lnTo>
                  <a:pt x="775" y="1003"/>
                </a:lnTo>
                <a:lnTo>
                  <a:pt x="775" y="1001"/>
                </a:lnTo>
                <a:lnTo>
                  <a:pt x="775" y="997"/>
                </a:lnTo>
                <a:lnTo>
                  <a:pt x="774" y="996"/>
                </a:lnTo>
                <a:lnTo>
                  <a:pt x="774" y="995"/>
                </a:lnTo>
                <a:lnTo>
                  <a:pt x="774" y="994"/>
                </a:lnTo>
                <a:lnTo>
                  <a:pt x="776" y="991"/>
                </a:lnTo>
                <a:lnTo>
                  <a:pt x="777" y="991"/>
                </a:lnTo>
                <a:lnTo>
                  <a:pt x="778" y="991"/>
                </a:lnTo>
                <a:lnTo>
                  <a:pt x="781" y="990"/>
                </a:lnTo>
                <a:lnTo>
                  <a:pt x="782" y="989"/>
                </a:lnTo>
                <a:lnTo>
                  <a:pt x="782" y="990"/>
                </a:lnTo>
                <a:lnTo>
                  <a:pt x="783" y="989"/>
                </a:lnTo>
                <a:lnTo>
                  <a:pt x="783" y="990"/>
                </a:lnTo>
                <a:lnTo>
                  <a:pt x="784" y="990"/>
                </a:lnTo>
                <a:lnTo>
                  <a:pt x="785" y="990"/>
                </a:lnTo>
                <a:lnTo>
                  <a:pt x="787" y="990"/>
                </a:lnTo>
                <a:lnTo>
                  <a:pt x="788" y="991"/>
                </a:lnTo>
                <a:lnTo>
                  <a:pt x="789" y="991"/>
                </a:lnTo>
                <a:lnTo>
                  <a:pt x="791" y="991"/>
                </a:lnTo>
                <a:lnTo>
                  <a:pt x="793" y="991"/>
                </a:lnTo>
                <a:lnTo>
                  <a:pt x="795" y="994"/>
                </a:lnTo>
                <a:lnTo>
                  <a:pt x="798" y="996"/>
                </a:lnTo>
                <a:lnTo>
                  <a:pt x="800" y="997"/>
                </a:lnTo>
                <a:lnTo>
                  <a:pt x="801" y="996"/>
                </a:lnTo>
                <a:lnTo>
                  <a:pt x="801" y="995"/>
                </a:lnTo>
                <a:lnTo>
                  <a:pt x="802" y="995"/>
                </a:lnTo>
                <a:lnTo>
                  <a:pt x="802" y="996"/>
                </a:lnTo>
                <a:lnTo>
                  <a:pt x="804" y="996"/>
                </a:lnTo>
                <a:lnTo>
                  <a:pt x="804" y="997"/>
                </a:lnTo>
                <a:lnTo>
                  <a:pt x="807" y="1000"/>
                </a:lnTo>
                <a:lnTo>
                  <a:pt x="808" y="1001"/>
                </a:lnTo>
                <a:lnTo>
                  <a:pt x="809" y="1003"/>
                </a:lnTo>
                <a:lnTo>
                  <a:pt x="811" y="1004"/>
                </a:lnTo>
                <a:lnTo>
                  <a:pt x="813" y="1007"/>
                </a:lnTo>
                <a:lnTo>
                  <a:pt x="814" y="1006"/>
                </a:lnTo>
                <a:lnTo>
                  <a:pt x="816" y="1006"/>
                </a:lnTo>
                <a:lnTo>
                  <a:pt x="816" y="1007"/>
                </a:lnTo>
                <a:lnTo>
                  <a:pt x="817" y="1007"/>
                </a:lnTo>
                <a:lnTo>
                  <a:pt x="817" y="1008"/>
                </a:lnTo>
                <a:lnTo>
                  <a:pt x="819" y="1007"/>
                </a:lnTo>
                <a:lnTo>
                  <a:pt x="820" y="1008"/>
                </a:lnTo>
                <a:lnTo>
                  <a:pt x="820" y="1009"/>
                </a:lnTo>
                <a:lnTo>
                  <a:pt x="821" y="1009"/>
                </a:lnTo>
                <a:lnTo>
                  <a:pt x="822" y="1012"/>
                </a:lnTo>
                <a:lnTo>
                  <a:pt x="821" y="1013"/>
                </a:lnTo>
                <a:lnTo>
                  <a:pt x="822" y="1015"/>
                </a:lnTo>
                <a:lnTo>
                  <a:pt x="822" y="1017"/>
                </a:lnTo>
                <a:lnTo>
                  <a:pt x="823" y="1017"/>
                </a:lnTo>
                <a:lnTo>
                  <a:pt x="823" y="1019"/>
                </a:lnTo>
                <a:lnTo>
                  <a:pt x="827" y="1020"/>
                </a:lnTo>
                <a:lnTo>
                  <a:pt x="828" y="1023"/>
                </a:lnTo>
                <a:lnTo>
                  <a:pt x="829" y="1025"/>
                </a:lnTo>
                <a:lnTo>
                  <a:pt x="833" y="1028"/>
                </a:lnTo>
                <a:lnTo>
                  <a:pt x="833" y="1029"/>
                </a:lnTo>
                <a:lnTo>
                  <a:pt x="833" y="1030"/>
                </a:lnTo>
                <a:lnTo>
                  <a:pt x="834" y="1032"/>
                </a:lnTo>
                <a:lnTo>
                  <a:pt x="837" y="1034"/>
                </a:lnTo>
                <a:lnTo>
                  <a:pt x="839" y="1035"/>
                </a:lnTo>
                <a:lnTo>
                  <a:pt x="846" y="1035"/>
                </a:lnTo>
                <a:lnTo>
                  <a:pt x="849" y="1040"/>
                </a:lnTo>
                <a:lnTo>
                  <a:pt x="849" y="1041"/>
                </a:lnTo>
                <a:lnTo>
                  <a:pt x="850" y="1045"/>
                </a:lnTo>
                <a:lnTo>
                  <a:pt x="850" y="1046"/>
                </a:lnTo>
                <a:lnTo>
                  <a:pt x="852" y="1047"/>
                </a:lnTo>
                <a:lnTo>
                  <a:pt x="853" y="1048"/>
                </a:lnTo>
                <a:lnTo>
                  <a:pt x="854" y="1048"/>
                </a:lnTo>
                <a:lnTo>
                  <a:pt x="855" y="1048"/>
                </a:lnTo>
                <a:lnTo>
                  <a:pt x="854" y="1048"/>
                </a:lnTo>
                <a:lnTo>
                  <a:pt x="853" y="1048"/>
                </a:lnTo>
                <a:lnTo>
                  <a:pt x="853" y="1049"/>
                </a:lnTo>
                <a:lnTo>
                  <a:pt x="854" y="1049"/>
                </a:lnTo>
                <a:lnTo>
                  <a:pt x="855" y="1051"/>
                </a:lnTo>
                <a:lnTo>
                  <a:pt x="856" y="1049"/>
                </a:lnTo>
                <a:lnTo>
                  <a:pt x="856" y="1051"/>
                </a:lnTo>
                <a:lnTo>
                  <a:pt x="856" y="1052"/>
                </a:lnTo>
                <a:lnTo>
                  <a:pt x="859" y="1052"/>
                </a:lnTo>
                <a:lnTo>
                  <a:pt x="860" y="1052"/>
                </a:lnTo>
                <a:lnTo>
                  <a:pt x="861" y="1052"/>
                </a:lnTo>
                <a:lnTo>
                  <a:pt x="861" y="1054"/>
                </a:lnTo>
                <a:lnTo>
                  <a:pt x="861" y="1053"/>
                </a:lnTo>
                <a:lnTo>
                  <a:pt x="862" y="1052"/>
                </a:lnTo>
                <a:lnTo>
                  <a:pt x="868" y="1053"/>
                </a:lnTo>
                <a:lnTo>
                  <a:pt x="872" y="1053"/>
                </a:lnTo>
                <a:lnTo>
                  <a:pt x="875" y="1054"/>
                </a:lnTo>
                <a:lnTo>
                  <a:pt x="879" y="1059"/>
                </a:lnTo>
                <a:lnTo>
                  <a:pt x="879" y="1060"/>
                </a:lnTo>
                <a:lnTo>
                  <a:pt x="880" y="1062"/>
                </a:lnTo>
                <a:lnTo>
                  <a:pt x="880" y="1064"/>
                </a:lnTo>
                <a:lnTo>
                  <a:pt x="880" y="1065"/>
                </a:lnTo>
                <a:lnTo>
                  <a:pt x="882" y="1065"/>
                </a:lnTo>
                <a:lnTo>
                  <a:pt x="891" y="1068"/>
                </a:lnTo>
                <a:lnTo>
                  <a:pt x="893" y="1069"/>
                </a:lnTo>
                <a:lnTo>
                  <a:pt x="894" y="1072"/>
                </a:lnTo>
                <a:lnTo>
                  <a:pt x="894" y="1073"/>
                </a:lnTo>
                <a:lnTo>
                  <a:pt x="895" y="1073"/>
                </a:lnTo>
                <a:lnTo>
                  <a:pt x="895" y="1072"/>
                </a:lnTo>
                <a:lnTo>
                  <a:pt x="896" y="1071"/>
                </a:lnTo>
                <a:lnTo>
                  <a:pt x="898" y="1071"/>
                </a:lnTo>
                <a:lnTo>
                  <a:pt x="904" y="1071"/>
                </a:lnTo>
                <a:lnTo>
                  <a:pt x="912" y="1073"/>
                </a:lnTo>
                <a:lnTo>
                  <a:pt x="913" y="1073"/>
                </a:lnTo>
                <a:lnTo>
                  <a:pt x="914" y="1072"/>
                </a:lnTo>
                <a:lnTo>
                  <a:pt x="915" y="1072"/>
                </a:lnTo>
                <a:lnTo>
                  <a:pt x="920" y="1072"/>
                </a:lnTo>
                <a:lnTo>
                  <a:pt x="922" y="1072"/>
                </a:lnTo>
                <a:lnTo>
                  <a:pt x="925" y="1073"/>
                </a:lnTo>
                <a:lnTo>
                  <a:pt x="926" y="1073"/>
                </a:lnTo>
                <a:lnTo>
                  <a:pt x="927" y="1075"/>
                </a:lnTo>
                <a:lnTo>
                  <a:pt x="928" y="1075"/>
                </a:lnTo>
                <a:lnTo>
                  <a:pt x="930" y="1075"/>
                </a:lnTo>
                <a:lnTo>
                  <a:pt x="932" y="1074"/>
                </a:lnTo>
                <a:lnTo>
                  <a:pt x="933" y="1074"/>
                </a:lnTo>
                <a:lnTo>
                  <a:pt x="934" y="1077"/>
                </a:lnTo>
                <a:lnTo>
                  <a:pt x="935" y="1077"/>
                </a:lnTo>
                <a:lnTo>
                  <a:pt x="937" y="1077"/>
                </a:lnTo>
                <a:lnTo>
                  <a:pt x="938" y="1075"/>
                </a:lnTo>
                <a:lnTo>
                  <a:pt x="940" y="1072"/>
                </a:lnTo>
                <a:lnTo>
                  <a:pt x="941" y="1071"/>
                </a:lnTo>
                <a:lnTo>
                  <a:pt x="944" y="1072"/>
                </a:lnTo>
                <a:lnTo>
                  <a:pt x="945" y="1071"/>
                </a:lnTo>
                <a:lnTo>
                  <a:pt x="947" y="1068"/>
                </a:lnTo>
                <a:lnTo>
                  <a:pt x="948" y="1067"/>
                </a:lnTo>
                <a:lnTo>
                  <a:pt x="950" y="1064"/>
                </a:lnTo>
                <a:lnTo>
                  <a:pt x="951" y="1062"/>
                </a:lnTo>
                <a:lnTo>
                  <a:pt x="952" y="1061"/>
                </a:lnTo>
                <a:lnTo>
                  <a:pt x="952" y="1060"/>
                </a:lnTo>
                <a:lnTo>
                  <a:pt x="954" y="1058"/>
                </a:lnTo>
                <a:lnTo>
                  <a:pt x="956" y="1058"/>
                </a:lnTo>
                <a:lnTo>
                  <a:pt x="959" y="1059"/>
                </a:lnTo>
                <a:lnTo>
                  <a:pt x="963" y="1060"/>
                </a:lnTo>
                <a:lnTo>
                  <a:pt x="964" y="1060"/>
                </a:lnTo>
                <a:lnTo>
                  <a:pt x="964" y="1059"/>
                </a:lnTo>
                <a:lnTo>
                  <a:pt x="965" y="1058"/>
                </a:lnTo>
                <a:lnTo>
                  <a:pt x="965" y="1056"/>
                </a:lnTo>
                <a:lnTo>
                  <a:pt x="966" y="1058"/>
                </a:lnTo>
                <a:lnTo>
                  <a:pt x="967" y="1058"/>
                </a:lnTo>
                <a:lnTo>
                  <a:pt x="969" y="1056"/>
                </a:lnTo>
                <a:lnTo>
                  <a:pt x="970" y="1056"/>
                </a:lnTo>
                <a:lnTo>
                  <a:pt x="971" y="1056"/>
                </a:lnTo>
                <a:lnTo>
                  <a:pt x="972" y="1055"/>
                </a:lnTo>
                <a:lnTo>
                  <a:pt x="973" y="1055"/>
                </a:lnTo>
                <a:lnTo>
                  <a:pt x="977" y="1055"/>
                </a:lnTo>
                <a:lnTo>
                  <a:pt x="978" y="1056"/>
                </a:lnTo>
                <a:lnTo>
                  <a:pt x="978" y="1055"/>
                </a:lnTo>
                <a:lnTo>
                  <a:pt x="978" y="1054"/>
                </a:lnTo>
                <a:lnTo>
                  <a:pt x="978" y="1053"/>
                </a:lnTo>
                <a:lnTo>
                  <a:pt x="980" y="1052"/>
                </a:lnTo>
                <a:lnTo>
                  <a:pt x="982" y="1052"/>
                </a:lnTo>
                <a:lnTo>
                  <a:pt x="983" y="1052"/>
                </a:lnTo>
                <a:lnTo>
                  <a:pt x="983" y="1048"/>
                </a:lnTo>
                <a:lnTo>
                  <a:pt x="985" y="1047"/>
                </a:lnTo>
                <a:lnTo>
                  <a:pt x="986" y="1046"/>
                </a:lnTo>
                <a:lnTo>
                  <a:pt x="989" y="1047"/>
                </a:lnTo>
                <a:lnTo>
                  <a:pt x="989" y="1048"/>
                </a:lnTo>
                <a:lnTo>
                  <a:pt x="991" y="1049"/>
                </a:lnTo>
                <a:lnTo>
                  <a:pt x="998" y="1049"/>
                </a:lnTo>
                <a:lnTo>
                  <a:pt x="1000" y="1049"/>
                </a:lnTo>
                <a:lnTo>
                  <a:pt x="1000" y="1048"/>
                </a:lnTo>
                <a:lnTo>
                  <a:pt x="1002" y="1048"/>
                </a:lnTo>
                <a:lnTo>
                  <a:pt x="1002" y="1047"/>
                </a:lnTo>
                <a:lnTo>
                  <a:pt x="1003" y="1046"/>
                </a:lnTo>
                <a:lnTo>
                  <a:pt x="1004" y="1045"/>
                </a:lnTo>
                <a:lnTo>
                  <a:pt x="1006" y="1045"/>
                </a:lnTo>
                <a:lnTo>
                  <a:pt x="1008" y="1045"/>
                </a:lnTo>
                <a:lnTo>
                  <a:pt x="1009" y="1043"/>
                </a:lnTo>
                <a:lnTo>
                  <a:pt x="1009" y="1042"/>
                </a:lnTo>
                <a:lnTo>
                  <a:pt x="1010" y="1042"/>
                </a:lnTo>
                <a:lnTo>
                  <a:pt x="1011" y="1041"/>
                </a:lnTo>
                <a:lnTo>
                  <a:pt x="1012" y="1041"/>
                </a:lnTo>
                <a:lnTo>
                  <a:pt x="1013" y="1040"/>
                </a:lnTo>
                <a:lnTo>
                  <a:pt x="1015" y="1039"/>
                </a:lnTo>
                <a:lnTo>
                  <a:pt x="1015" y="1038"/>
                </a:lnTo>
                <a:lnTo>
                  <a:pt x="1017" y="1036"/>
                </a:lnTo>
                <a:lnTo>
                  <a:pt x="1017" y="1035"/>
                </a:lnTo>
                <a:lnTo>
                  <a:pt x="1016" y="1034"/>
                </a:lnTo>
                <a:lnTo>
                  <a:pt x="1017" y="1032"/>
                </a:lnTo>
                <a:lnTo>
                  <a:pt x="1019" y="1030"/>
                </a:lnTo>
                <a:lnTo>
                  <a:pt x="1021" y="1030"/>
                </a:lnTo>
                <a:lnTo>
                  <a:pt x="1023" y="1030"/>
                </a:lnTo>
                <a:lnTo>
                  <a:pt x="1024" y="1030"/>
                </a:lnTo>
                <a:lnTo>
                  <a:pt x="1029" y="1029"/>
                </a:lnTo>
                <a:lnTo>
                  <a:pt x="1030" y="1029"/>
                </a:lnTo>
                <a:lnTo>
                  <a:pt x="1031" y="1029"/>
                </a:lnTo>
                <a:lnTo>
                  <a:pt x="1032" y="1030"/>
                </a:lnTo>
                <a:lnTo>
                  <a:pt x="1037" y="1034"/>
                </a:lnTo>
                <a:lnTo>
                  <a:pt x="1038" y="1034"/>
                </a:lnTo>
                <a:lnTo>
                  <a:pt x="1045" y="1032"/>
                </a:lnTo>
                <a:lnTo>
                  <a:pt x="1047" y="1030"/>
                </a:lnTo>
                <a:lnTo>
                  <a:pt x="1049" y="1030"/>
                </a:lnTo>
                <a:lnTo>
                  <a:pt x="1055" y="1030"/>
                </a:lnTo>
                <a:lnTo>
                  <a:pt x="1057" y="1033"/>
                </a:lnTo>
                <a:lnTo>
                  <a:pt x="1060" y="1033"/>
                </a:lnTo>
                <a:lnTo>
                  <a:pt x="1061" y="1032"/>
                </a:lnTo>
                <a:lnTo>
                  <a:pt x="1063" y="1032"/>
                </a:lnTo>
                <a:lnTo>
                  <a:pt x="1064" y="1033"/>
                </a:lnTo>
                <a:lnTo>
                  <a:pt x="1065" y="1033"/>
                </a:lnTo>
                <a:lnTo>
                  <a:pt x="1067" y="1032"/>
                </a:lnTo>
                <a:lnTo>
                  <a:pt x="1068" y="1033"/>
                </a:lnTo>
                <a:lnTo>
                  <a:pt x="1073" y="1036"/>
                </a:lnTo>
                <a:lnTo>
                  <a:pt x="1076" y="1033"/>
                </a:lnTo>
                <a:lnTo>
                  <a:pt x="1088" y="1032"/>
                </a:lnTo>
                <a:lnTo>
                  <a:pt x="1089" y="1029"/>
                </a:lnTo>
                <a:lnTo>
                  <a:pt x="1091" y="1029"/>
                </a:lnTo>
                <a:lnTo>
                  <a:pt x="1095" y="1030"/>
                </a:lnTo>
                <a:lnTo>
                  <a:pt x="1097" y="1033"/>
                </a:lnTo>
                <a:lnTo>
                  <a:pt x="1099" y="1034"/>
                </a:lnTo>
                <a:lnTo>
                  <a:pt x="1100" y="1034"/>
                </a:lnTo>
                <a:lnTo>
                  <a:pt x="1104" y="1033"/>
                </a:lnTo>
                <a:lnTo>
                  <a:pt x="1106" y="1033"/>
                </a:lnTo>
                <a:lnTo>
                  <a:pt x="1107" y="1030"/>
                </a:lnTo>
                <a:lnTo>
                  <a:pt x="1107" y="1029"/>
                </a:lnTo>
                <a:lnTo>
                  <a:pt x="1107" y="1028"/>
                </a:lnTo>
                <a:lnTo>
                  <a:pt x="1108" y="1027"/>
                </a:lnTo>
                <a:lnTo>
                  <a:pt x="1109" y="1027"/>
                </a:lnTo>
                <a:lnTo>
                  <a:pt x="1109" y="1028"/>
                </a:lnTo>
                <a:lnTo>
                  <a:pt x="1110" y="1027"/>
                </a:lnTo>
                <a:lnTo>
                  <a:pt x="1110" y="1026"/>
                </a:lnTo>
                <a:lnTo>
                  <a:pt x="1109" y="1023"/>
                </a:lnTo>
                <a:lnTo>
                  <a:pt x="1109" y="1022"/>
                </a:lnTo>
                <a:lnTo>
                  <a:pt x="1110" y="1022"/>
                </a:lnTo>
                <a:lnTo>
                  <a:pt x="1113" y="1020"/>
                </a:lnTo>
                <a:lnTo>
                  <a:pt x="1114" y="1020"/>
                </a:lnTo>
                <a:lnTo>
                  <a:pt x="1116" y="1020"/>
                </a:lnTo>
                <a:lnTo>
                  <a:pt x="1116" y="1020"/>
                </a:lnTo>
                <a:lnTo>
                  <a:pt x="1117" y="1020"/>
                </a:lnTo>
                <a:lnTo>
                  <a:pt x="1119" y="1020"/>
                </a:lnTo>
                <a:lnTo>
                  <a:pt x="1120" y="1020"/>
                </a:lnTo>
                <a:lnTo>
                  <a:pt x="1121" y="1020"/>
                </a:lnTo>
                <a:lnTo>
                  <a:pt x="1122" y="1020"/>
                </a:lnTo>
                <a:lnTo>
                  <a:pt x="1123" y="1020"/>
                </a:lnTo>
                <a:lnTo>
                  <a:pt x="1126" y="1021"/>
                </a:lnTo>
                <a:lnTo>
                  <a:pt x="1127" y="1021"/>
                </a:lnTo>
                <a:lnTo>
                  <a:pt x="1128" y="1020"/>
                </a:lnTo>
                <a:lnTo>
                  <a:pt x="1129" y="1020"/>
                </a:lnTo>
                <a:lnTo>
                  <a:pt x="1129" y="1021"/>
                </a:lnTo>
                <a:lnTo>
                  <a:pt x="1130" y="1021"/>
                </a:lnTo>
                <a:lnTo>
                  <a:pt x="1132" y="1022"/>
                </a:lnTo>
                <a:lnTo>
                  <a:pt x="1133" y="1022"/>
                </a:lnTo>
                <a:lnTo>
                  <a:pt x="1136" y="1019"/>
                </a:lnTo>
                <a:lnTo>
                  <a:pt x="1137" y="1019"/>
                </a:lnTo>
                <a:lnTo>
                  <a:pt x="1140" y="1019"/>
                </a:lnTo>
                <a:lnTo>
                  <a:pt x="1140" y="1017"/>
                </a:lnTo>
                <a:lnTo>
                  <a:pt x="1141" y="1016"/>
                </a:lnTo>
                <a:lnTo>
                  <a:pt x="1142" y="1014"/>
                </a:lnTo>
                <a:lnTo>
                  <a:pt x="1142" y="1009"/>
                </a:lnTo>
                <a:lnTo>
                  <a:pt x="1142" y="1007"/>
                </a:lnTo>
                <a:lnTo>
                  <a:pt x="1145" y="1004"/>
                </a:lnTo>
                <a:lnTo>
                  <a:pt x="1145" y="1004"/>
                </a:lnTo>
                <a:lnTo>
                  <a:pt x="1148" y="1004"/>
                </a:lnTo>
                <a:lnTo>
                  <a:pt x="1149" y="1003"/>
                </a:lnTo>
                <a:lnTo>
                  <a:pt x="1149" y="1001"/>
                </a:lnTo>
                <a:lnTo>
                  <a:pt x="1147" y="996"/>
                </a:lnTo>
                <a:lnTo>
                  <a:pt x="1147" y="994"/>
                </a:lnTo>
                <a:lnTo>
                  <a:pt x="1148" y="991"/>
                </a:lnTo>
                <a:lnTo>
                  <a:pt x="1149" y="991"/>
                </a:lnTo>
                <a:lnTo>
                  <a:pt x="1150" y="989"/>
                </a:lnTo>
                <a:lnTo>
                  <a:pt x="1150" y="986"/>
                </a:lnTo>
                <a:lnTo>
                  <a:pt x="1150" y="983"/>
                </a:lnTo>
                <a:lnTo>
                  <a:pt x="1152" y="982"/>
                </a:lnTo>
                <a:lnTo>
                  <a:pt x="1154" y="981"/>
                </a:lnTo>
                <a:lnTo>
                  <a:pt x="1156" y="981"/>
                </a:lnTo>
                <a:lnTo>
                  <a:pt x="1159" y="981"/>
                </a:lnTo>
                <a:lnTo>
                  <a:pt x="1160" y="978"/>
                </a:lnTo>
                <a:lnTo>
                  <a:pt x="1161" y="977"/>
                </a:lnTo>
                <a:lnTo>
                  <a:pt x="1161" y="976"/>
                </a:lnTo>
                <a:lnTo>
                  <a:pt x="1161" y="975"/>
                </a:lnTo>
                <a:lnTo>
                  <a:pt x="1163" y="975"/>
                </a:lnTo>
                <a:lnTo>
                  <a:pt x="1165" y="974"/>
                </a:lnTo>
                <a:lnTo>
                  <a:pt x="1167" y="971"/>
                </a:lnTo>
                <a:lnTo>
                  <a:pt x="1167" y="969"/>
                </a:lnTo>
                <a:lnTo>
                  <a:pt x="1165" y="968"/>
                </a:lnTo>
                <a:lnTo>
                  <a:pt x="1165" y="967"/>
                </a:lnTo>
                <a:lnTo>
                  <a:pt x="1165" y="965"/>
                </a:lnTo>
                <a:lnTo>
                  <a:pt x="1165" y="964"/>
                </a:lnTo>
                <a:lnTo>
                  <a:pt x="1167" y="962"/>
                </a:lnTo>
                <a:lnTo>
                  <a:pt x="1168" y="960"/>
                </a:lnTo>
                <a:lnTo>
                  <a:pt x="1169" y="958"/>
                </a:lnTo>
                <a:lnTo>
                  <a:pt x="1172" y="957"/>
                </a:lnTo>
                <a:lnTo>
                  <a:pt x="1173" y="956"/>
                </a:lnTo>
                <a:lnTo>
                  <a:pt x="1173" y="955"/>
                </a:lnTo>
                <a:lnTo>
                  <a:pt x="1173" y="954"/>
                </a:lnTo>
                <a:lnTo>
                  <a:pt x="1173" y="952"/>
                </a:lnTo>
                <a:lnTo>
                  <a:pt x="1173" y="951"/>
                </a:lnTo>
                <a:lnTo>
                  <a:pt x="1173" y="950"/>
                </a:lnTo>
                <a:lnTo>
                  <a:pt x="1173" y="949"/>
                </a:lnTo>
                <a:lnTo>
                  <a:pt x="1176" y="947"/>
                </a:lnTo>
                <a:lnTo>
                  <a:pt x="1176" y="945"/>
                </a:lnTo>
                <a:lnTo>
                  <a:pt x="1179" y="941"/>
                </a:lnTo>
                <a:lnTo>
                  <a:pt x="1179" y="939"/>
                </a:lnTo>
                <a:lnTo>
                  <a:pt x="1178" y="938"/>
                </a:lnTo>
                <a:lnTo>
                  <a:pt x="1176" y="938"/>
                </a:lnTo>
                <a:lnTo>
                  <a:pt x="1176" y="937"/>
                </a:lnTo>
                <a:lnTo>
                  <a:pt x="1175" y="937"/>
                </a:lnTo>
                <a:lnTo>
                  <a:pt x="1179" y="934"/>
                </a:lnTo>
                <a:lnTo>
                  <a:pt x="1180" y="932"/>
                </a:lnTo>
                <a:lnTo>
                  <a:pt x="1185" y="930"/>
                </a:lnTo>
                <a:lnTo>
                  <a:pt x="1186" y="929"/>
                </a:lnTo>
                <a:lnTo>
                  <a:pt x="1186" y="928"/>
                </a:lnTo>
                <a:lnTo>
                  <a:pt x="1187" y="925"/>
                </a:lnTo>
                <a:lnTo>
                  <a:pt x="1187" y="924"/>
                </a:lnTo>
                <a:lnTo>
                  <a:pt x="1188" y="923"/>
                </a:lnTo>
                <a:lnTo>
                  <a:pt x="1189" y="922"/>
                </a:lnTo>
                <a:lnTo>
                  <a:pt x="1191" y="921"/>
                </a:lnTo>
                <a:lnTo>
                  <a:pt x="1191" y="919"/>
                </a:lnTo>
                <a:lnTo>
                  <a:pt x="1191" y="918"/>
                </a:lnTo>
                <a:lnTo>
                  <a:pt x="1191" y="917"/>
                </a:lnTo>
                <a:lnTo>
                  <a:pt x="1191" y="916"/>
                </a:lnTo>
                <a:lnTo>
                  <a:pt x="1191" y="915"/>
                </a:lnTo>
                <a:lnTo>
                  <a:pt x="1192" y="912"/>
                </a:lnTo>
                <a:lnTo>
                  <a:pt x="1193" y="908"/>
                </a:lnTo>
                <a:lnTo>
                  <a:pt x="1193" y="906"/>
                </a:lnTo>
                <a:lnTo>
                  <a:pt x="1197" y="903"/>
                </a:lnTo>
                <a:lnTo>
                  <a:pt x="1198" y="902"/>
                </a:lnTo>
                <a:lnTo>
                  <a:pt x="1199" y="900"/>
                </a:lnTo>
                <a:lnTo>
                  <a:pt x="1201" y="899"/>
                </a:lnTo>
                <a:lnTo>
                  <a:pt x="1204" y="897"/>
                </a:lnTo>
                <a:lnTo>
                  <a:pt x="1202" y="892"/>
                </a:lnTo>
                <a:lnTo>
                  <a:pt x="1202" y="889"/>
                </a:lnTo>
                <a:lnTo>
                  <a:pt x="1202" y="885"/>
                </a:lnTo>
                <a:lnTo>
                  <a:pt x="1204" y="883"/>
                </a:lnTo>
                <a:lnTo>
                  <a:pt x="1206" y="880"/>
                </a:lnTo>
                <a:lnTo>
                  <a:pt x="1211" y="877"/>
                </a:lnTo>
                <a:lnTo>
                  <a:pt x="1214" y="877"/>
                </a:lnTo>
                <a:lnTo>
                  <a:pt x="1215" y="876"/>
                </a:lnTo>
                <a:lnTo>
                  <a:pt x="1215" y="874"/>
                </a:lnTo>
                <a:lnTo>
                  <a:pt x="1217" y="873"/>
                </a:lnTo>
                <a:lnTo>
                  <a:pt x="1217" y="872"/>
                </a:lnTo>
                <a:lnTo>
                  <a:pt x="1218" y="870"/>
                </a:lnTo>
                <a:lnTo>
                  <a:pt x="1219" y="869"/>
                </a:lnTo>
                <a:lnTo>
                  <a:pt x="1219" y="866"/>
                </a:lnTo>
                <a:lnTo>
                  <a:pt x="1219" y="865"/>
                </a:lnTo>
                <a:lnTo>
                  <a:pt x="1220" y="865"/>
                </a:lnTo>
                <a:lnTo>
                  <a:pt x="1221" y="864"/>
                </a:lnTo>
                <a:lnTo>
                  <a:pt x="1221" y="863"/>
                </a:lnTo>
                <a:lnTo>
                  <a:pt x="1224" y="860"/>
                </a:lnTo>
                <a:lnTo>
                  <a:pt x="1226" y="859"/>
                </a:lnTo>
                <a:lnTo>
                  <a:pt x="1227" y="858"/>
                </a:lnTo>
                <a:lnTo>
                  <a:pt x="1228" y="858"/>
                </a:lnTo>
                <a:lnTo>
                  <a:pt x="1231" y="859"/>
                </a:lnTo>
                <a:lnTo>
                  <a:pt x="1232" y="859"/>
                </a:lnTo>
                <a:lnTo>
                  <a:pt x="1232" y="858"/>
                </a:lnTo>
                <a:lnTo>
                  <a:pt x="1233" y="858"/>
                </a:lnTo>
                <a:lnTo>
                  <a:pt x="1234" y="853"/>
                </a:lnTo>
                <a:lnTo>
                  <a:pt x="1237" y="852"/>
                </a:lnTo>
                <a:lnTo>
                  <a:pt x="1243" y="856"/>
                </a:lnTo>
                <a:lnTo>
                  <a:pt x="1245" y="856"/>
                </a:lnTo>
                <a:lnTo>
                  <a:pt x="1249" y="856"/>
                </a:lnTo>
                <a:lnTo>
                  <a:pt x="1251" y="854"/>
                </a:lnTo>
                <a:lnTo>
                  <a:pt x="1253" y="852"/>
                </a:lnTo>
                <a:lnTo>
                  <a:pt x="1256" y="850"/>
                </a:lnTo>
                <a:lnTo>
                  <a:pt x="1257" y="848"/>
                </a:lnTo>
                <a:lnTo>
                  <a:pt x="1258" y="848"/>
                </a:lnTo>
                <a:lnTo>
                  <a:pt x="1258" y="848"/>
                </a:lnTo>
                <a:lnTo>
                  <a:pt x="1259" y="848"/>
                </a:lnTo>
                <a:lnTo>
                  <a:pt x="1259" y="847"/>
                </a:lnTo>
                <a:lnTo>
                  <a:pt x="1259" y="846"/>
                </a:lnTo>
                <a:lnTo>
                  <a:pt x="1259" y="845"/>
                </a:lnTo>
                <a:lnTo>
                  <a:pt x="1260" y="844"/>
                </a:lnTo>
                <a:lnTo>
                  <a:pt x="1262" y="843"/>
                </a:lnTo>
                <a:lnTo>
                  <a:pt x="1264" y="841"/>
                </a:lnTo>
                <a:lnTo>
                  <a:pt x="1265" y="840"/>
                </a:lnTo>
                <a:lnTo>
                  <a:pt x="1267" y="837"/>
                </a:lnTo>
                <a:lnTo>
                  <a:pt x="1269" y="835"/>
                </a:lnTo>
                <a:lnTo>
                  <a:pt x="1266" y="833"/>
                </a:lnTo>
                <a:lnTo>
                  <a:pt x="1265" y="832"/>
                </a:lnTo>
                <a:lnTo>
                  <a:pt x="1266" y="830"/>
                </a:lnTo>
                <a:lnTo>
                  <a:pt x="1266" y="828"/>
                </a:lnTo>
                <a:lnTo>
                  <a:pt x="1267" y="827"/>
                </a:lnTo>
                <a:lnTo>
                  <a:pt x="1267" y="826"/>
                </a:lnTo>
                <a:lnTo>
                  <a:pt x="1267" y="824"/>
                </a:lnTo>
                <a:lnTo>
                  <a:pt x="1266" y="821"/>
                </a:lnTo>
                <a:lnTo>
                  <a:pt x="1265" y="820"/>
                </a:lnTo>
                <a:lnTo>
                  <a:pt x="1263" y="820"/>
                </a:lnTo>
                <a:lnTo>
                  <a:pt x="1260" y="818"/>
                </a:lnTo>
                <a:lnTo>
                  <a:pt x="1258" y="817"/>
                </a:lnTo>
                <a:lnTo>
                  <a:pt x="1258" y="817"/>
                </a:lnTo>
                <a:lnTo>
                  <a:pt x="1257" y="818"/>
                </a:lnTo>
                <a:lnTo>
                  <a:pt x="1256" y="818"/>
                </a:lnTo>
                <a:lnTo>
                  <a:pt x="1250" y="818"/>
                </a:lnTo>
                <a:lnTo>
                  <a:pt x="1249" y="819"/>
                </a:lnTo>
                <a:lnTo>
                  <a:pt x="1247" y="815"/>
                </a:lnTo>
                <a:lnTo>
                  <a:pt x="1246" y="812"/>
                </a:lnTo>
                <a:lnTo>
                  <a:pt x="1245" y="809"/>
                </a:lnTo>
                <a:lnTo>
                  <a:pt x="1239" y="802"/>
                </a:lnTo>
                <a:lnTo>
                  <a:pt x="1239" y="801"/>
                </a:lnTo>
                <a:lnTo>
                  <a:pt x="1238" y="801"/>
                </a:lnTo>
                <a:lnTo>
                  <a:pt x="1237" y="802"/>
                </a:lnTo>
                <a:lnTo>
                  <a:pt x="1236" y="802"/>
                </a:lnTo>
                <a:lnTo>
                  <a:pt x="1234" y="802"/>
                </a:lnTo>
                <a:lnTo>
                  <a:pt x="1233" y="801"/>
                </a:lnTo>
                <a:lnTo>
                  <a:pt x="1232" y="801"/>
                </a:lnTo>
                <a:lnTo>
                  <a:pt x="1232" y="802"/>
                </a:lnTo>
                <a:lnTo>
                  <a:pt x="1231" y="802"/>
                </a:lnTo>
                <a:lnTo>
                  <a:pt x="1230" y="802"/>
                </a:lnTo>
                <a:lnTo>
                  <a:pt x="1227" y="796"/>
                </a:lnTo>
                <a:lnTo>
                  <a:pt x="1226" y="794"/>
                </a:lnTo>
                <a:lnTo>
                  <a:pt x="1226" y="792"/>
                </a:lnTo>
                <a:lnTo>
                  <a:pt x="1226" y="792"/>
                </a:lnTo>
                <a:lnTo>
                  <a:pt x="1226" y="791"/>
                </a:lnTo>
                <a:lnTo>
                  <a:pt x="1226" y="789"/>
                </a:lnTo>
                <a:lnTo>
                  <a:pt x="1225" y="789"/>
                </a:lnTo>
                <a:lnTo>
                  <a:pt x="1223" y="789"/>
                </a:lnTo>
                <a:lnTo>
                  <a:pt x="1223" y="788"/>
                </a:lnTo>
                <a:lnTo>
                  <a:pt x="1224" y="785"/>
                </a:lnTo>
                <a:lnTo>
                  <a:pt x="1221" y="782"/>
                </a:lnTo>
                <a:lnTo>
                  <a:pt x="1219" y="782"/>
                </a:lnTo>
                <a:lnTo>
                  <a:pt x="1217" y="783"/>
                </a:lnTo>
                <a:lnTo>
                  <a:pt x="1215" y="785"/>
                </a:lnTo>
                <a:lnTo>
                  <a:pt x="1213" y="785"/>
                </a:lnTo>
                <a:lnTo>
                  <a:pt x="1213" y="775"/>
                </a:lnTo>
                <a:lnTo>
                  <a:pt x="1214" y="774"/>
                </a:lnTo>
                <a:lnTo>
                  <a:pt x="1214" y="772"/>
                </a:lnTo>
                <a:lnTo>
                  <a:pt x="1213" y="767"/>
                </a:lnTo>
                <a:lnTo>
                  <a:pt x="1214" y="765"/>
                </a:lnTo>
                <a:lnTo>
                  <a:pt x="1215" y="763"/>
                </a:lnTo>
                <a:lnTo>
                  <a:pt x="1220" y="760"/>
                </a:lnTo>
                <a:lnTo>
                  <a:pt x="1220" y="759"/>
                </a:lnTo>
                <a:lnTo>
                  <a:pt x="1221" y="757"/>
                </a:lnTo>
                <a:lnTo>
                  <a:pt x="1221" y="756"/>
                </a:lnTo>
                <a:lnTo>
                  <a:pt x="1223" y="756"/>
                </a:lnTo>
                <a:lnTo>
                  <a:pt x="1225" y="755"/>
                </a:lnTo>
                <a:lnTo>
                  <a:pt x="1226" y="754"/>
                </a:lnTo>
                <a:lnTo>
                  <a:pt x="1227" y="753"/>
                </a:lnTo>
                <a:lnTo>
                  <a:pt x="1228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8" y="744"/>
                </a:lnTo>
                <a:lnTo>
                  <a:pt x="1230" y="743"/>
                </a:lnTo>
                <a:lnTo>
                  <a:pt x="1230" y="742"/>
                </a:lnTo>
                <a:lnTo>
                  <a:pt x="1230" y="742"/>
                </a:lnTo>
                <a:lnTo>
                  <a:pt x="1230" y="740"/>
                </a:lnTo>
                <a:lnTo>
                  <a:pt x="1230" y="735"/>
                </a:lnTo>
                <a:lnTo>
                  <a:pt x="1230" y="735"/>
                </a:lnTo>
                <a:lnTo>
                  <a:pt x="1231" y="734"/>
                </a:lnTo>
                <a:lnTo>
                  <a:pt x="1231" y="733"/>
                </a:lnTo>
                <a:lnTo>
                  <a:pt x="1233" y="730"/>
                </a:lnTo>
                <a:lnTo>
                  <a:pt x="1234" y="729"/>
                </a:lnTo>
                <a:lnTo>
                  <a:pt x="1234" y="728"/>
                </a:lnTo>
                <a:lnTo>
                  <a:pt x="1234" y="727"/>
                </a:lnTo>
                <a:lnTo>
                  <a:pt x="1236" y="724"/>
                </a:lnTo>
                <a:lnTo>
                  <a:pt x="1237" y="720"/>
                </a:lnTo>
                <a:lnTo>
                  <a:pt x="1238" y="718"/>
                </a:lnTo>
                <a:lnTo>
                  <a:pt x="1241" y="718"/>
                </a:lnTo>
                <a:lnTo>
                  <a:pt x="1243" y="717"/>
                </a:lnTo>
                <a:lnTo>
                  <a:pt x="1243" y="715"/>
                </a:lnTo>
                <a:lnTo>
                  <a:pt x="1243" y="713"/>
                </a:lnTo>
                <a:lnTo>
                  <a:pt x="1243" y="710"/>
                </a:lnTo>
                <a:lnTo>
                  <a:pt x="1244" y="708"/>
                </a:lnTo>
                <a:lnTo>
                  <a:pt x="1245" y="707"/>
                </a:lnTo>
                <a:lnTo>
                  <a:pt x="1247" y="707"/>
                </a:lnTo>
                <a:lnTo>
                  <a:pt x="1250" y="710"/>
                </a:lnTo>
                <a:lnTo>
                  <a:pt x="1252" y="711"/>
                </a:lnTo>
                <a:lnTo>
                  <a:pt x="1253" y="711"/>
                </a:lnTo>
                <a:lnTo>
                  <a:pt x="1256" y="711"/>
                </a:lnTo>
                <a:lnTo>
                  <a:pt x="1258" y="711"/>
                </a:lnTo>
                <a:lnTo>
                  <a:pt x="1258" y="711"/>
                </a:lnTo>
                <a:lnTo>
                  <a:pt x="1259" y="711"/>
                </a:lnTo>
                <a:lnTo>
                  <a:pt x="1260" y="711"/>
                </a:lnTo>
                <a:lnTo>
                  <a:pt x="1262" y="714"/>
                </a:lnTo>
                <a:lnTo>
                  <a:pt x="1263" y="714"/>
                </a:lnTo>
                <a:lnTo>
                  <a:pt x="1264" y="715"/>
                </a:lnTo>
                <a:lnTo>
                  <a:pt x="1265" y="716"/>
                </a:lnTo>
                <a:lnTo>
                  <a:pt x="1267" y="717"/>
                </a:lnTo>
                <a:lnTo>
                  <a:pt x="1267" y="715"/>
                </a:lnTo>
                <a:lnTo>
                  <a:pt x="1266" y="713"/>
                </a:lnTo>
                <a:lnTo>
                  <a:pt x="1266" y="711"/>
                </a:lnTo>
                <a:lnTo>
                  <a:pt x="1266" y="710"/>
                </a:lnTo>
                <a:lnTo>
                  <a:pt x="1267" y="708"/>
                </a:lnTo>
                <a:lnTo>
                  <a:pt x="1267" y="707"/>
                </a:lnTo>
                <a:lnTo>
                  <a:pt x="1266" y="707"/>
                </a:lnTo>
                <a:lnTo>
                  <a:pt x="1263" y="704"/>
                </a:lnTo>
                <a:lnTo>
                  <a:pt x="1262" y="703"/>
                </a:lnTo>
                <a:lnTo>
                  <a:pt x="1259" y="701"/>
                </a:lnTo>
                <a:lnTo>
                  <a:pt x="1258" y="698"/>
                </a:lnTo>
                <a:lnTo>
                  <a:pt x="1257" y="697"/>
                </a:lnTo>
                <a:lnTo>
                  <a:pt x="1256" y="698"/>
                </a:lnTo>
                <a:lnTo>
                  <a:pt x="1256" y="700"/>
                </a:lnTo>
                <a:lnTo>
                  <a:pt x="1254" y="698"/>
                </a:lnTo>
                <a:lnTo>
                  <a:pt x="1256" y="697"/>
                </a:lnTo>
                <a:lnTo>
                  <a:pt x="1257" y="695"/>
                </a:lnTo>
                <a:lnTo>
                  <a:pt x="1258" y="690"/>
                </a:lnTo>
                <a:lnTo>
                  <a:pt x="1258" y="687"/>
                </a:lnTo>
                <a:lnTo>
                  <a:pt x="1258" y="685"/>
                </a:lnTo>
                <a:lnTo>
                  <a:pt x="1258" y="675"/>
                </a:lnTo>
                <a:lnTo>
                  <a:pt x="1258" y="674"/>
                </a:lnTo>
                <a:lnTo>
                  <a:pt x="1257" y="672"/>
                </a:lnTo>
                <a:lnTo>
                  <a:pt x="1256" y="670"/>
                </a:lnTo>
                <a:lnTo>
                  <a:pt x="1254" y="669"/>
                </a:lnTo>
                <a:lnTo>
                  <a:pt x="1254" y="667"/>
                </a:lnTo>
                <a:lnTo>
                  <a:pt x="1253" y="662"/>
                </a:lnTo>
                <a:lnTo>
                  <a:pt x="1253" y="661"/>
                </a:lnTo>
                <a:lnTo>
                  <a:pt x="1252" y="656"/>
                </a:lnTo>
                <a:lnTo>
                  <a:pt x="1253" y="651"/>
                </a:lnTo>
                <a:lnTo>
                  <a:pt x="1258" y="644"/>
                </a:lnTo>
                <a:lnTo>
                  <a:pt x="1259" y="641"/>
                </a:lnTo>
                <a:lnTo>
                  <a:pt x="1260" y="639"/>
                </a:lnTo>
                <a:lnTo>
                  <a:pt x="1262" y="639"/>
                </a:lnTo>
                <a:lnTo>
                  <a:pt x="1263" y="638"/>
                </a:lnTo>
                <a:lnTo>
                  <a:pt x="1264" y="638"/>
                </a:lnTo>
                <a:lnTo>
                  <a:pt x="1265" y="637"/>
                </a:lnTo>
                <a:lnTo>
                  <a:pt x="1270" y="628"/>
                </a:lnTo>
                <a:lnTo>
                  <a:pt x="1271" y="626"/>
                </a:lnTo>
                <a:lnTo>
                  <a:pt x="1272" y="626"/>
                </a:lnTo>
                <a:lnTo>
                  <a:pt x="1273" y="625"/>
                </a:lnTo>
                <a:lnTo>
                  <a:pt x="1275" y="623"/>
                </a:lnTo>
                <a:lnTo>
                  <a:pt x="1275" y="622"/>
                </a:lnTo>
                <a:lnTo>
                  <a:pt x="1278" y="619"/>
                </a:lnTo>
                <a:lnTo>
                  <a:pt x="1286" y="606"/>
                </a:lnTo>
                <a:lnTo>
                  <a:pt x="1288" y="603"/>
                </a:lnTo>
                <a:lnTo>
                  <a:pt x="1291" y="602"/>
                </a:lnTo>
                <a:lnTo>
                  <a:pt x="1293" y="598"/>
                </a:lnTo>
                <a:lnTo>
                  <a:pt x="1311" y="579"/>
                </a:lnTo>
                <a:lnTo>
                  <a:pt x="1315" y="577"/>
                </a:lnTo>
                <a:lnTo>
                  <a:pt x="1317" y="573"/>
                </a:lnTo>
                <a:lnTo>
                  <a:pt x="1319" y="572"/>
                </a:lnTo>
                <a:lnTo>
                  <a:pt x="1327" y="565"/>
                </a:lnTo>
                <a:lnTo>
                  <a:pt x="1327" y="564"/>
                </a:lnTo>
                <a:lnTo>
                  <a:pt x="1327" y="564"/>
                </a:lnTo>
                <a:lnTo>
                  <a:pt x="1328" y="561"/>
                </a:lnTo>
                <a:lnTo>
                  <a:pt x="1329" y="559"/>
                </a:lnTo>
                <a:lnTo>
                  <a:pt x="1330" y="558"/>
                </a:lnTo>
                <a:lnTo>
                  <a:pt x="1331" y="558"/>
                </a:lnTo>
                <a:lnTo>
                  <a:pt x="1334" y="557"/>
                </a:lnTo>
                <a:lnTo>
                  <a:pt x="1347" y="557"/>
                </a:lnTo>
                <a:lnTo>
                  <a:pt x="1351" y="554"/>
                </a:lnTo>
                <a:lnTo>
                  <a:pt x="1352" y="551"/>
                </a:lnTo>
                <a:lnTo>
                  <a:pt x="1352" y="550"/>
                </a:lnTo>
                <a:lnTo>
                  <a:pt x="1354" y="548"/>
                </a:lnTo>
                <a:lnTo>
                  <a:pt x="1352" y="546"/>
                </a:lnTo>
                <a:lnTo>
                  <a:pt x="1354" y="544"/>
                </a:lnTo>
                <a:lnTo>
                  <a:pt x="1358" y="541"/>
                </a:lnTo>
                <a:lnTo>
                  <a:pt x="1360" y="540"/>
                </a:lnTo>
                <a:lnTo>
                  <a:pt x="1361" y="539"/>
                </a:lnTo>
                <a:lnTo>
                  <a:pt x="1361" y="538"/>
                </a:lnTo>
                <a:lnTo>
                  <a:pt x="1360" y="537"/>
                </a:lnTo>
                <a:lnTo>
                  <a:pt x="1360" y="532"/>
                </a:lnTo>
                <a:lnTo>
                  <a:pt x="1361" y="528"/>
                </a:lnTo>
                <a:lnTo>
                  <a:pt x="1358" y="524"/>
                </a:lnTo>
                <a:lnTo>
                  <a:pt x="1358" y="521"/>
                </a:lnTo>
                <a:lnTo>
                  <a:pt x="1358" y="519"/>
                </a:lnTo>
                <a:lnTo>
                  <a:pt x="1356" y="518"/>
                </a:lnTo>
                <a:lnTo>
                  <a:pt x="1355" y="516"/>
                </a:lnTo>
                <a:lnTo>
                  <a:pt x="1354" y="514"/>
                </a:lnTo>
                <a:lnTo>
                  <a:pt x="1355" y="513"/>
                </a:lnTo>
                <a:lnTo>
                  <a:pt x="1355" y="512"/>
                </a:lnTo>
                <a:lnTo>
                  <a:pt x="1352" y="512"/>
                </a:lnTo>
                <a:lnTo>
                  <a:pt x="1350" y="511"/>
                </a:lnTo>
                <a:lnTo>
                  <a:pt x="1349" y="509"/>
                </a:lnTo>
                <a:lnTo>
                  <a:pt x="1349" y="507"/>
                </a:lnTo>
                <a:lnTo>
                  <a:pt x="1350" y="506"/>
                </a:lnTo>
                <a:lnTo>
                  <a:pt x="1351" y="505"/>
                </a:lnTo>
                <a:lnTo>
                  <a:pt x="1354" y="503"/>
                </a:lnTo>
                <a:lnTo>
                  <a:pt x="1356" y="505"/>
                </a:lnTo>
                <a:lnTo>
                  <a:pt x="1357" y="505"/>
                </a:lnTo>
                <a:lnTo>
                  <a:pt x="1361" y="505"/>
                </a:lnTo>
                <a:lnTo>
                  <a:pt x="1363" y="503"/>
                </a:lnTo>
                <a:lnTo>
                  <a:pt x="1363" y="502"/>
                </a:lnTo>
                <a:lnTo>
                  <a:pt x="1362" y="500"/>
                </a:lnTo>
                <a:close/>
              </a:path>
            </a:pathLst>
          </a:custGeom>
          <a:solidFill>
            <a:srgbClr val="FFC000"/>
          </a:solidFill>
          <a:ln w="31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6330" name="Group 136329">
            <a:extLst>
              <a:ext uri="{FF2B5EF4-FFF2-40B4-BE49-F238E27FC236}">
                <a16:creationId xmlns:a16="http://schemas.microsoft.com/office/drawing/2014/main" id="{CB64EF0E-6356-097A-7004-E68C64BE674D}"/>
              </a:ext>
            </a:extLst>
          </p:cNvPr>
          <p:cNvGrpSpPr/>
          <p:nvPr/>
        </p:nvGrpSpPr>
        <p:grpSpPr>
          <a:xfrm>
            <a:off x="3493795" y="2544131"/>
            <a:ext cx="1372503" cy="1010394"/>
            <a:chOff x="3178176" y="2073275"/>
            <a:chExt cx="1633538" cy="1203326"/>
          </a:xfrm>
        </p:grpSpPr>
        <p:sp>
          <p:nvSpPr>
            <p:cNvPr id="136341" name="Oval 14">
              <a:extLst>
                <a:ext uri="{FF2B5EF4-FFF2-40B4-BE49-F238E27FC236}">
                  <a16:creationId xmlns:a16="http://schemas.microsoft.com/office/drawing/2014/main" id="{B95A9511-21A0-4C2C-76FB-7C712426B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176" y="3100388"/>
              <a:ext cx="30163" cy="31750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Oval 136341">
              <a:extLst>
                <a:ext uri="{FF2B5EF4-FFF2-40B4-BE49-F238E27FC236}">
                  <a16:creationId xmlns:a16="http://schemas.microsoft.com/office/drawing/2014/main" id="{1F55473C-294A-0269-B625-E8C880238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064" y="3063875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Oval 11">
              <a:extLst>
                <a:ext uri="{FF2B5EF4-FFF2-40B4-BE49-F238E27FC236}">
                  <a16:creationId xmlns:a16="http://schemas.microsoft.com/office/drawing/2014/main" id="{17A04894-366D-E6E5-D8AA-0BB337AC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4" y="3249613"/>
              <a:ext cx="30163" cy="26988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Oval 12">
              <a:extLst>
                <a:ext uri="{FF2B5EF4-FFF2-40B4-BE49-F238E27FC236}">
                  <a16:creationId xmlns:a16="http://schemas.microsoft.com/office/drawing/2014/main" id="{E1EFFAD9-E6C7-BF9C-00BF-C648B9E4B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589" y="2884488"/>
              <a:ext cx="30163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Oval 36">
              <a:extLst>
                <a:ext uri="{FF2B5EF4-FFF2-40B4-BE49-F238E27FC236}">
                  <a16:creationId xmlns:a16="http://schemas.microsoft.com/office/drawing/2014/main" id="{2770F3F1-F6FD-198E-1817-711A01C8B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951" y="2998788"/>
              <a:ext cx="31750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Oval 40">
              <a:extLst>
                <a:ext uri="{FF2B5EF4-FFF2-40B4-BE49-F238E27FC236}">
                  <a16:creationId xmlns:a16="http://schemas.microsoft.com/office/drawing/2014/main" id="{FECEDE33-3311-AF78-E724-42F5F61A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4" y="2128838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Oval 42">
              <a:extLst>
                <a:ext uri="{FF2B5EF4-FFF2-40B4-BE49-F238E27FC236}">
                  <a16:creationId xmlns:a16="http://schemas.microsoft.com/office/drawing/2014/main" id="{1C65E7A1-E9B8-FBE6-A081-99F957591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1" y="2533650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Oval 51">
              <a:extLst>
                <a:ext uri="{FF2B5EF4-FFF2-40B4-BE49-F238E27FC236}">
                  <a16:creationId xmlns:a16="http://schemas.microsoft.com/office/drawing/2014/main" id="{8E8D618F-598D-CD65-FE63-EE1178253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073275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Oval 54">
              <a:extLst>
                <a:ext uri="{FF2B5EF4-FFF2-40B4-BE49-F238E27FC236}">
                  <a16:creationId xmlns:a16="http://schemas.microsoft.com/office/drawing/2014/main" id="{DA1DFF25-850D-36D4-3EAF-FD0373DA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6" y="2874963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331" name="Group 136330">
            <a:extLst>
              <a:ext uri="{FF2B5EF4-FFF2-40B4-BE49-F238E27FC236}">
                <a16:creationId xmlns:a16="http://schemas.microsoft.com/office/drawing/2014/main" id="{CAADB487-F87D-CD6A-FD75-3B0F2DBDC866}"/>
              </a:ext>
            </a:extLst>
          </p:cNvPr>
          <p:cNvGrpSpPr/>
          <p:nvPr/>
        </p:nvGrpSpPr>
        <p:grpSpPr>
          <a:xfrm>
            <a:off x="3517340" y="2486886"/>
            <a:ext cx="1439946" cy="1045086"/>
            <a:chOff x="3206199" y="2005100"/>
            <a:chExt cx="1713808" cy="1244642"/>
          </a:xfrm>
        </p:grpSpPr>
        <p:sp>
          <p:nvSpPr>
            <p:cNvPr id="136332" name="Rectangle 2055">
              <a:extLst>
                <a:ext uri="{FF2B5EF4-FFF2-40B4-BE49-F238E27FC236}">
                  <a16:creationId xmlns:a16="http://schemas.microsoft.com/office/drawing/2014/main" id="{C8C14354-227D-57A2-C248-B07160C15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199" y="3100388"/>
              <a:ext cx="14747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3" name="Rectangle 2062">
              <a:extLst>
                <a:ext uri="{FF2B5EF4-FFF2-40B4-BE49-F238E27FC236}">
                  <a16:creationId xmlns:a16="http://schemas.microsoft.com/office/drawing/2014/main" id="{801E902E-72CE-E441-B299-CAA1A1A05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087" y="2963166"/>
              <a:ext cx="19075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Vaduz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4" name="Rectangle 2065">
              <a:extLst>
                <a:ext uri="{FF2B5EF4-FFF2-40B4-BE49-F238E27FC236}">
                  <a16:creationId xmlns:a16="http://schemas.microsoft.com/office/drawing/2014/main" id="{E909408C-17C8-A0A8-6381-5F45DA931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704" y="2825773"/>
              <a:ext cx="2164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Vienna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5" name="Rectangle 2068">
              <a:extLst>
                <a:ext uri="{FF2B5EF4-FFF2-40B4-BE49-F238E27FC236}">
                  <a16:creationId xmlns:a16="http://schemas.microsoft.com/office/drawing/2014/main" id="{BD2A2828-F68F-4883-6780-D77D0E2C4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434" y="2005100"/>
              <a:ext cx="18274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Berlin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6" name="Rectangle 2070">
              <a:extLst>
                <a:ext uri="{FF2B5EF4-FFF2-40B4-BE49-F238E27FC236}">
                  <a16:creationId xmlns:a16="http://schemas.microsoft.com/office/drawing/2014/main" id="{279548DA-6932-2C1E-5407-5138D0004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446" y="2439073"/>
              <a:ext cx="21961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Prague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7" name="Rectangle 2072">
              <a:extLst>
                <a:ext uri="{FF2B5EF4-FFF2-40B4-BE49-F238E27FC236}">
                  <a16:creationId xmlns:a16="http://schemas.microsoft.com/office/drawing/2014/main" id="{DAA17B37-4675-1E8C-9607-ED77F333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129" y="2019552"/>
              <a:ext cx="25487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Warsaw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8" name="Rectangle 2091">
              <a:extLst>
                <a:ext uri="{FF2B5EF4-FFF2-40B4-BE49-F238E27FC236}">
                  <a16:creationId xmlns:a16="http://schemas.microsoft.com/office/drawing/2014/main" id="{80F50231-390A-07BA-67C5-4701C61E9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190" y="3001378"/>
              <a:ext cx="29334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Budapest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39" name="Rectangle 2104">
              <a:extLst>
                <a:ext uri="{FF2B5EF4-FFF2-40B4-BE49-F238E27FC236}">
                  <a16:creationId xmlns:a16="http://schemas.microsoft.com/office/drawing/2014/main" id="{6612CF8F-1C66-C887-F60A-01896033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24" y="3157409"/>
              <a:ext cx="27892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Ljubljana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0" name="Rectangle 2105">
              <a:extLst>
                <a:ext uri="{FF2B5EF4-FFF2-40B4-BE49-F238E27FC236}">
                  <a16:creationId xmlns:a16="http://schemas.microsoft.com/office/drawing/2014/main" id="{724965DB-E048-43ED-3081-EEBA45C6C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523" y="2829856"/>
              <a:ext cx="30617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Bratislava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grpSp>
        <p:nvGrpSpPr>
          <p:cNvPr id="136351" name="Group 136350">
            <a:extLst>
              <a:ext uri="{FF2B5EF4-FFF2-40B4-BE49-F238E27FC236}">
                <a16:creationId xmlns:a16="http://schemas.microsoft.com/office/drawing/2014/main" id="{5728D91C-8D2C-39AB-3E08-D18BB89F8B64}"/>
              </a:ext>
            </a:extLst>
          </p:cNvPr>
          <p:cNvGrpSpPr/>
          <p:nvPr/>
        </p:nvGrpSpPr>
        <p:grpSpPr>
          <a:xfrm>
            <a:off x="2483776" y="1054352"/>
            <a:ext cx="4622369" cy="3488016"/>
            <a:chOff x="1647276" y="447854"/>
            <a:chExt cx="5506672" cy="4155306"/>
          </a:xfrm>
        </p:grpSpPr>
        <p:sp>
          <p:nvSpPr>
            <p:cNvPr id="136352" name="Rectangle 2109">
              <a:extLst>
                <a:ext uri="{FF2B5EF4-FFF2-40B4-BE49-F238E27FC236}">
                  <a16:creationId xmlns:a16="http://schemas.microsoft.com/office/drawing/2014/main" id="{E3EDB9B1-F0C0-FE66-F40B-E1A3B942C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609" y="1646596"/>
              <a:ext cx="23489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3" name="Rectangle 2111">
              <a:extLst>
                <a:ext uri="{FF2B5EF4-FFF2-40B4-BE49-F238E27FC236}">
                  <a16:creationId xmlns:a16="http://schemas.microsoft.com/office/drawing/2014/main" id="{FF3DC494-73FB-E870-C27A-8C11BAB89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292" y="695327"/>
              <a:ext cx="29408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4" name="Rectangle 2113">
              <a:extLst>
                <a:ext uri="{FF2B5EF4-FFF2-40B4-BE49-F238E27FC236}">
                  <a16:creationId xmlns:a16="http://schemas.microsoft.com/office/drawing/2014/main" id="{7EADC0D6-44B8-27CF-1C91-E59F5D3C6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851" y="27701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5" name="Rectangle 2114">
              <a:extLst>
                <a:ext uri="{FF2B5EF4-FFF2-40B4-BE49-F238E27FC236}">
                  <a16:creationId xmlns:a16="http://schemas.microsoft.com/office/drawing/2014/main" id="{5FB98CD8-232B-BF25-9ACF-562BE096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026" y="3374588"/>
              <a:ext cx="25016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6" name="Rectangle 2117">
              <a:extLst>
                <a:ext uri="{FF2B5EF4-FFF2-40B4-BE49-F238E27FC236}">
                  <a16:creationId xmlns:a16="http://schemas.microsoft.com/office/drawing/2014/main" id="{FD45F9C1-04BE-50FF-BB88-0C784838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530" y="565688"/>
              <a:ext cx="2902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Norway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7" name="Rectangle 2118">
              <a:extLst>
                <a:ext uri="{FF2B5EF4-FFF2-40B4-BE49-F238E27FC236}">
                  <a16:creationId xmlns:a16="http://schemas.microsoft.com/office/drawing/2014/main" id="{51E8A5CC-F7D9-3716-8716-DEFE83B92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889" y="447854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Finland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8" name="Rectangle 2124">
              <a:extLst>
                <a:ext uri="{FF2B5EF4-FFF2-40B4-BE49-F238E27FC236}">
                  <a16:creationId xmlns:a16="http://schemas.microsoft.com/office/drawing/2014/main" id="{EC0866A8-A385-D50C-F991-51E20FFC2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2" y="2138362"/>
              <a:ext cx="27690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9" name="Rectangle 2128">
              <a:extLst>
                <a:ext uri="{FF2B5EF4-FFF2-40B4-BE49-F238E27FC236}">
                  <a16:creationId xmlns:a16="http://schemas.microsoft.com/office/drawing/2014/main" id="{5115C2C0-49AA-B1D1-58FF-81F4C0867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732" y="2138362"/>
              <a:ext cx="60154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0" name="Rectangle 2142">
              <a:extLst>
                <a:ext uri="{FF2B5EF4-FFF2-40B4-BE49-F238E27FC236}">
                  <a16:creationId xmlns:a16="http://schemas.microsoft.com/office/drawing/2014/main" id="{E96F17D9-CA81-E863-03A6-B85667DE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991" y="1678961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1" name="Rectangle 2143">
              <a:extLst>
                <a:ext uri="{FF2B5EF4-FFF2-40B4-BE49-F238E27FC236}">
                  <a16:creationId xmlns:a16="http://schemas.microsoft.com/office/drawing/2014/main" id="{3732048B-88C4-92B7-F15E-22DB07998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471" y="1285262"/>
              <a:ext cx="21961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2" name="Rectangle 2156">
              <a:extLst>
                <a:ext uri="{FF2B5EF4-FFF2-40B4-BE49-F238E27FC236}">
                  <a16:creationId xmlns:a16="http://schemas.microsoft.com/office/drawing/2014/main" id="{E51FEDF7-26E4-3D59-4F5D-E6A20301D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333" y="3207953"/>
              <a:ext cx="328464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3" name="Rectangle 2112">
              <a:extLst>
                <a:ext uri="{FF2B5EF4-FFF2-40B4-BE49-F238E27FC236}">
                  <a16:creationId xmlns:a16="http://schemas.microsoft.com/office/drawing/2014/main" id="{D80C5E76-EF6E-278C-71DB-16B1AA3DE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962" y="4493163"/>
              <a:ext cx="25398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4" name="Rectangle 2115">
              <a:extLst>
                <a:ext uri="{FF2B5EF4-FFF2-40B4-BE49-F238E27FC236}">
                  <a16:creationId xmlns:a16="http://schemas.microsoft.com/office/drawing/2014/main" id="{5FDD5EA8-F733-5E00-06C1-527F15D17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276" y="4219218"/>
              <a:ext cx="20242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5" name="Rectangle 2125">
              <a:extLst>
                <a:ext uri="{FF2B5EF4-FFF2-40B4-BE49-F238E27FC236}">
                  <a16:creationId xmlns:a16="http://schemas.microsoft.com/office/drawing/2014/main" id="{96C4FBA1-81C3-6349-A71B-EE973EF9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139" y="3421600"/>
              <a:ext cx="32655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6" name="Rectangle 2144">
              <a:extLst>
                <a:ext uri="{FF2B5EF4-FFF2-40B4-BE49-F238E27FC236}">
                  <a16:creationId xmlns:a16="http://schemas.microsoft.com/office/drawing/2014/main" id="{2967D870-B6F2-FC1C-81DC-4E2B93095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1767" y="39893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Georgia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7" name="Rectangle 2146">
              <a:extLst>
                <a:ext uri="{FF2B5EF4-FFF2-40B4-BE49-F238E27FC236}">
                  <a16:creationId xmlns:a16="http://schemas.microsoft.com/office/drawing/2014/main" id="{436FF011-87CC-293E-DA7D-3CA022DE7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85" y="3469970"/>
              <a:ext cx="26926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8" name="Rectangle 2155">
              <a:extLst>
                <a:ext uri="{FF2B5EF4-FFF2-40B4-BE49-F238E27FC236}">
                  <a16:creationId xmlns:a16="http://schemas.microsoft.com/office/drawing/2014/main" id="{2D063221-F38E-F2CB-8CD0-66005A6DE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143" y="2567118"/>
              <a:ext cx="30172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9" name="Rectangle 2157">
              <a:extLst>
                <a:ext uri="{FF2B5EF4-FFF2-40B4-BE49-F238E27FC236}">
                  <a16:creationId xmlns:a16="http://schemas.microsoft.com/office/drawing/2014/main" id="{8614BA3C-DF21-84D5-761C-10B1E9F4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694" y="2231336"/>
              <a:ext cx="45832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0" name="Rectangle 2173">
              <a:extLst>
                <a:ext uri="{FF2B5EF4-FFF2-40B4-BE49-F238E27FC236}">
                  <a16:creationId xmlns:a16="http://schemas.microsoft.com/office/drawing/2014/main" id="{F5A02912-13BF-8C8B-DF89-21EB81AA3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770" y="1449159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1" name="Rectangle 2134">
              <a:extLst>
                <a:ext uri="{FF2B5EF4-FFF2-40B4-BE49-F238E27FC236}">
                  <a16:creationId xmlns:a16="http://schemas.microsoft.com/office/drawing/2014/main" id="{109DA03F-CDA3-BB1D-BCDE-D34A88D64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233" y="4433632"/>
              <a:ext cx="26544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2" name="Rectangle 2139">
              <a:extLst>
                <a:ext uri="{FF2B5EF4-FFF2-40B4-BE49-F238E27FC236}">
                  <a16:creationId xmlns:a16="http://schemas.microsoft.com/office/drawing/2014/main" id="{C598770A-84F2-AFFB-55CB-1239CB60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548" y="3956535"/>
              <a:ext cx="30363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3" name="Rectangle 2149">
              <a:extLst>
                <a:ext uri="{FF2B5EF4-FFF2-40B4-BE49-F238E27FC236}">
                  <a16:creationId xmlns:a16="http://schemas.microsoft.com/office/drawing/2014/main" id="{0533DE2E-0165-EE7B-7E62-5EE8F1052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480" y="3954821"/>
              <a:ext cx="1604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4" name="Rectangle 2151">
              <a:extLst>
                <a:ext uri="{FF2B5EF4-FFF2-40B4-BE49-F238E27FC236}">
                  <a16:creationId xmlns:a16="http://schemas.microsoft.com/office/drawing/2014/main" id="{A4BECD60-053F-1749-3CE0-65BD232A7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912" y="3769573"/>
              <a:ext cx="23298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5" name="Rectangle 2162">
              <a:extLst>
                <a:ext uri="{FF2B5EF4-FFF2-40B4-BE49-F238E27FC236}">
                  <a16:creationId xmlns:a16="http://schemas.microsoft.com/office/drawing/2014/main" id="{627B87EC-83D1-7DBA-CDD4-2C8345489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727" y="3691359"/>
              <a:ext cx="62255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6" name="Rectangle 2168">
              <a:extLst>
                <a:ext uri="{FF2B5EF4-FFF2-40B4-BE49-F238E27FC236}">
                  <a16:creationId xmlns:a16="http://schemas.microsoft.com/office/drawing/2014/main" id="{3C9401FF-9CAE-B28D-42A8-897D3459C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985" y="3916039"/>
              <a:ext cx="4678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7" name="Rectangle 2168">
              <a:extLst>
                <a:ext uri="{FF2B5EF4-FFF2-40B4-BE49-F238E27FC236}">
                  <a16:creationId xmlns:a16="http://schemas.microsoft.com/office/drawing/2014/main" id="{0B8A20AE-98F6-D16D-EA19-495B846A8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815" y="4239600"/>
              <a:ext cx="2788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8" name="Rectangle 2168">
              <a:extLst>
                <a:ext uri="{FF2B5EF4-FFF2-40B4-BE49-F238E27FC236}">
                  <a16:creationId xmlns:a16="http://schemas.microsoft.com/office/drawing/2014/main" id="{840643DA-7E38-467F-2477-F0C8DD642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940" y="4110085"/>
              <a:ext cx="65310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9" name="Rectangle 2143">
              <a:extLst>
                <a:ext uri="{FF2B5EF4-FFF2-40B4-BE49-F238E27FC236}">
                  <a16:creationId xmlns:a16="http://schemas.microsoft.com/office/drawing/2014/main" id="{99E3B985-94E8-EDB7-2CDA-8C16634F6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102" y="882436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514932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Central Europe Countries and Capitals (small)</a:t>
            </a: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659E7E61-18DF-E963-26D2-174C565D3C8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0499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EEB2EEB-5B9A-8099-5B85-4C05F630CCD4}"/>
              </a:ext>
            </a:extLst>
          </p:cNvPr>
          <p:cNvGrpSpPr/>
          <p:nvPr/>
        </p:nvGrpSpPr>
        <p:grpSpPr>
          <a:xfrm>
            <a:off x="2195737" y="987574"/>
            <a:ext cx="4926502" cy="3888432"/>
            <a:chOff x="1631951" y="219075"/>
            <a:chExt cx="5868988" cy="4632326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52" name="Freeform 149">
              <a:extLst>
                <a:ext uri="{FF2B5EF4-FFF2-40B4-BE49-F238E27FC236}">
                  <a16:creationId xmlns:a16="http://schemas.microsoft.com/office/drawing/2014/main" id="{C89A665F-318A-C9A3-3680-2DE18852E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2363788"/>
              <a:ext cx="1538288" cy="1517650"/>
            </a:xfrm>
            <a:custGeom>
              <a:avLst/>
              <a:gdLst>
                <a:gd name="T0" fmla="*/ 874 w 969"/>
                <a:gd name="T1" fmla="*/ 754 h 956"/>
                <a:gd name="T2" fmla="*/ 859 w 969"/>
                <a:gd name="T3" fmla="*/ 688 h 956"/>
                <a:gd name="T4" fmla="*/ 887 w 969"/>
                <a:gd name="T5" fmla="*/ 645 h 956"/>
                <a:gd name="T6" fmla="*/ 873 w 969"/>
                <a:gd name="T7" fmla="*/ 590 h 956"/>
                <a:gd name="T8" fmla="*/ 851 w 969"/>
                <a:gd name="T9" fmla="*/ 525 h 956"/>
                <a:gd name="T10" fmla="*/ 812 w 969"/>
                <a:gd name="T11" fmla="*/ 541 h 956"/>
                <a:gd name="T12" fmla="*/ 854 w 969"/>
                <a:gd name="T13" fmla="*/ 463 h 956"/>
                <a:gd name="T14" fmla="*/ 880 w 969"/>
                <a:gd name="T15" fmla="*/ 410 h 956"/>
                <a:gd name="T16" fmla="*/ 921 w 969"/>
                <a:gd name="T17" fmla="*/ 397 h 956"/>
                <a:gd name="T18" fmla="*/ 936 w 969"/>
                <a:gd name="T19" fmla="*/ 315 h 956"/>
                <a:gd name="T20" fmla="*/ 967 w 969"/>
                <a:gd name="T21" fmla="*/ 247 h 956"/>
                <a:gd name="T22" fmla="*/ 891 w 969"/>
                <a:gd name="T23" fmla="*/ 230 h 956"/>
                <a:gd name="T24" fmla="*/ 847 w 969"/>
                <a:gd name="T25" fmla="*/ 202 h 956"/>
                <a:gd name="T26" fmla="*/ 776 w 969"/>
                <a:gd name="T27" fmla="*/ 182 h 956"/>
                <a:gd name="T28" fmla="*/ 722 w 969"/>
                <a:gd name="T29" fmla="*/ 152 h 956"/>
                <a:gd name="T30" fmla="*/ 691 w 969"/>
                <a:gd name="T31" fmla="*/ 136 h 956"/>
                <a:gd name="T32" fmla="*/ 660 w 969"/>
                <a:gd name="T33" fmla="*/ 91 h 956"/>
                <a:gd name="T34" fmla="*/ 598 w 969"/>
                <a:gd name="T35" fmla="*/ 51 h 956"/>
                <a:gd name="T36" fmla="*/ 548 w 969"/>
                <a:gd name="T37" fmla="*/ 9 h 956"/>
                <a:gd name="T38" fmla="*/ 473 w 969"/>
                <a:gd name="T39" fmla="*/ 87 h 956"/>
                <a:gd name="T40" fmla="*/ 364 w 969"/>
                <a:gd name="T41" fmla="*/ 184 h 956"/>
                <a:gd name="T42" fmla="*/ 273 w 969"/>
                <a:gd name="T43" fmla="*/ 203 h 956"/>
                <a:gd name="T44" fmla="*/ 230 w 969"/>
                <a:gd name="T45" fmla="*/ 165 h 956"/>
                <a:gd name="T46" fmla="*/ 232 w 969"/>
                <a:gd name="T47" fmla="*/ 204 h 956"/>
                <a:gd name="T48" fmla="*/ 241 w 969"/>
                <a:gd name="T49" fmla="*/ 247 h 956"/>
                <a:gd name="T50" fmla="*/ 220 w 969"/>
                <a:gd name="T51" fmla="*/ 275 h 956"/>
                <a:gd name="T52" fmla="*/ 195 w 969"/>
                <a:gd name="T53" fmla="*/ 289 h 956"/>
                <a:gd name="T54" fmla="*/ 157 w 969"/>
                <a:gd name="T55" fmla="*/ 295 h 956"/>
                <a:gd name="T56" fmla="*/ 125 w 969"/>
                <a:gd name="T57" fmla="*/ 269 h 956"/>
                <a:gd name="T58" fmla="*/ 91 w 969"/>
                <a:gd name="T59" fmla="*/ 265 h 956"/>
                <a:gd name="T60" fmla="*/ 63 w 969"/>
                <a:gd name="T61" fmla="*/ 279 h 956"/>
                <a:gd name="T62" fmla="*/ 27 w 969"/>
                <a:gd name="T63" fmla="*/ 283 h 956"/>
                <a:gd name="T64" fmla="*/ 9 w 969"/>
                <a:gd name="T65" fmla="*/ 315 h 956"/>
                <a:gd name="T66" fmla="*/ 38 w 969"/>
                <a:gd name="T67" fmla="*/ 321 h 956"/>
                <a:gd name="T68" fmla="*/ 39 w 969"/>
                <a:gd name="T69" fmla="*/ 338 h 956"/>
                <a:gd name="T70" fmla="*/ 50 w 969"/>
                <a:gd name="T71" fmla="*/ 370 h 956"/>
                <a:gd name="T72" fmla="*/ 87 w 969"/>
                <a:gd name="T73" fmla="*/ 379 h 956"/>
                <a:gd name="T74" fmla="*/ 122 w 969"/>
                <a:gd name="T75" fmla="*/ 385 h 956"/>
                <a:gd name="T76" fmla="*/ 136 w 969"/>
                <a:gd name="T77" fmla="*/ 399 h 956"/>
                <a:gd name="T78" fmla="*/ 144 w 969"/>
                <a:gd name="T79" fmla="*/ 403 h 956"/>
                <a:gd name="T80" fmla="*/ 176 w 969"/>
                <a:gd name="T81" fmla="*/ 419 h 956"/>
                <a:gd name="T82" fmla="*/ 197 w 969"/>
                <a:gd name="T83" fmla="*/ 431 h 956"/>
                <a:gd name="T84" fmla="*/ 190 w 969"/>
                <a:gd name="T85" fmla="*/ 450 h 956"/>
                <a:gd name="T86" fmla="*/ 223 w 969"/>
                <a:gd name="T87" fmla="*/ 517 h 956"/>
                <a:gd name="T88" fmla="*/ 269 w 969"/>
                <a:gd name="T89" fmla="*/ 556 h 956"/>
                <a:gd name="T90" fmla="*/ 275 w 969"/>
                <a:gd name="T91" fmla="*/ 597 h 956"/>
                <a:gd name="T92" fmla="*/ 318 w 969"/>
                <a:gd name="T93" fmla="*/ 683 h 956"/>
                <a:gd name="T94" fmla="*/ 265 w 969"/>
                <a:gd name="T95" fmla="*/ 718 h 956"/>
                <a:gd name="T96" fmla="*/ 234 w 969"/>
                <a:gd name="T97" fmla="*/ 847 h 956"/>
                <a:gd name="T98" fmla="*/ 248 w 969"/>
                <a:gd name="T99" fmla="*/ 884 h 956"/>
                <a:gd name="T100" fmla="*/ 314 w 969"/>
                <a:gd name="T101" fmla="*/ 909 h 956"/>
                <a:gd name="T102" fmla="*/ 382 w 969"/>
                <a:gd name="T103" fmla="*/ 917 h 956"/>
                <a:gd name="T104" fmla="*/ 439 w 969"/>
                <a:gd name="T105" fmla="*/ 914 h 956"/>
                <a:gd name="T106" fmla="*/ 503 w 969"/>
                <a:gd name="T107" fmla="*/ 952 h 956"/>
                <a:gd name="T108" fmla="*/ 568 w 969"/>
                <a:gd name="T109" fmla="*/ 944 h 956"/>
                <a:gd name="T110" fmla="*/ 585 w 969"/>
                <a:gd name="T111" fmla="*/ 888 h 956"/>
                <a:gd name="T112" fmla="*/ 697 w 969"/>
                <a:gd name="T113" fmla="*/ 848 h 956"/>
                <a:gd name="T114" fmla="*/ 731 w 969"/>
                <a:gd name="T115" fmla="*/ 838 h 956"/>
                <a:gd name="T116" fmla="*/ 761 w 969"/>
                <a:gd name="T117" fmla="*/ 866 h 956"/>
                <a:gd name="T118" fmla="*/ 800 w 969"/>
                <a:gd name="T119" fmla="*/ 877 h 956"/>
                <a:gd name="T120" fmla="*/ 849 w 969"/>
                <a:gd name="T121" fmla="*/ 868 h 956"/>
                <a:gd name="T122" fmla="*/ 874 w 969"/>
                <a:gd name="T123" fmla="*/ 835 h 956"/>
                <a:gd name="T124" fmla="*/ 911 w 969"/>
                <a:gd name="T125" fmla="*/ 81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9" h="956">
                  <a:moveTo>
                    <a:pt x="916" y="800"/>
                  </a:moveTo>
                  <a:lnTo>
                    <a:pt x="917" y="797"/>
                  </a:lnTo>
                  <a:lnTo>
                    <a:pt x="920" y="794"/>
                  </a:lnTo>
                  <a:lnTo>
                    <a:pt x="920" y="790"/>
                  </a:lnTo>
                  <a:lnTo>
                    <a:pt x="924" y="787"/>
                  </a:lnTo>
                  <a:lnTo>
                    <a:pt x="926" y="786"/>
                  </a:lnTo>
                  <a:lnTo>
                    <a:pt x="926" y="784"/>
                  </a:lnTo>
                  <a:lnTo>
                    <a:pt x="927" y="782"/>
                  </a:lnTo>
                  <a:lnTo>
                    <a:pt x="927" y="781"/>
                  </a:lnTo>
                  <a:lnTo>
                    <a:pt x="929" y="780"/>
                  </a:lnTo>
                  <a:lnTo>
                    <a:pt x="930" y="779"/>
                  </a:lnTo>
                  <a:lnTo>
                    <a:pt x="931" y="777"/>
                  </a:lnTo>
                  <a:lnTo>
                    <a:pt x="931" y="776"/>
                  </a:lnTo>
                  <a:lnTo>
                    <a:pt x="930" y="775"/>
                  </a:lnTo>
                  <a:lnTo>
                    <a:pt x="930" y="773"/>
                  </a:lnTo>
                  <a:lnTo>
                    <a:pt x="927" y="773"/>
                  </a:lnTo>
                  <a:lnTo>
                    <a:pt x="926" y="770"/>
                  </a:lnTo>
                  <a:lnTo>
                    <a:pt x="927" y="767"/>
                  </a:lnTo>
                  <a:lnTo>
                    <a:pt x="925" y="767"/>
                  </a:lnTo>
                  <a:lnTo>
                    <a:pt x="923" y="769"/>
                  </a:lnTo>
                  <a:lnTo>
                    <a:pt x="920" y="769"/>
                  </a:lnTo>
                  <a:lnTo>
                    <a:pt x="907" y="773"/>
                  </a:lnTo>
                  <a:lnTo>
                    <a:pt x="905" y="773"/>
                  </a:lnTo>
                  <a:lnTo>
                    <a:pt x="904" y="773"/>
                  </a:lnTo>
                  <a:lnTo>
                    <a:pt x="903" y="771"/>
                  </a:lnTo>
                  <a:lnTo>
                    <a:pt x="903" y="770"/>
                  </a:lnTo>
                  <a:lnTo>
                    <a:pt x="901" y="769"/>
                  </a:lnTo>
                  <a:lnTo>
                    <a:pt x="899" y="769"/>
                  </a:lnTo>
                  <a:lnTo>
                    <a:pt x="898" y="769"/>
                  </a:lnTo>
                  <a:lnTo>
                    <a:pt x="891" y="763"/>
                  </a:lnTo>
                  <a:lnTo>
                    <a:pt x="887" y="762"/>
                  </a:lnTo>
                  <a:lnTo>
                    <a:pt x="882" y="760"/>
                  </a:lnTo>
                  <a:lnTo>
                    <a:pt x="881" y="760"/>
                  </a:lnTo>
                  <a:lnTo>
                    <a:pt x="880" y="760"/>
                  </a:lnTo>
                  <a:lnTo>
                    <a:pt x="879" y="760"/>
                  </a:lnTo>
                  <a:lnTo>
                    <a:pt x="878" y="760"/>
                  </a:lnTo>
                  <a:lnTo>
                    <a:pt x="878" y="758"/>
                  </a:lnTo>
                  <a:lnTo>
                    <a:pt x="877" y="758"/>
                  </a:lnTo>
                  <a:lnTo>
                    <a:pt x="877" y="757"/>
                  </a:lnTo>
                  <a:lnTo>
                    <a:pt x="877" y="756"/>
                  </a:lnTo>
                  <a:lnTo>
                    <a:pt x="875" y="755"/>
                  </a:lnTo>
                  <a:lnTo>
                    <a:pt x="874" y="754"/>
                  </a:lnTo>
                  <a:lnTo>
                    <a:pt x="873" y="754"/>
                  </a:lnTo>
                  <a:lnTo>
                    <a:pt x="873" y="753"/>
                  </a:lnTo>
                  <a:lnTo>
                    <a:pt x="872" y="750"/>
                  </a:lnTo>
                  <a:lnTo>
                    <a:pt x="871" y="749"/>
                  </a:lnTo>
                  <a:lnTo>
                    <a:pt x="869" y="747"/>
                  </a:lnTo>
                  <a:lnTo>
                    <a:pt x="868" y="745"/>
                  </a:lnTo>
                  <a:lnTo>
                    <a:pt x="869" y="744"/>
                  </a:lnTo>
                  <a:lnTo>
                    <a:pt x="869" y="742"/>
                  </a:lnTo>
                  <a:lnTo>
                    <a:pt x="871" y="741"/>
                  </a:lnTo>
                  <a:lnTo>
                    <a:pt x="873" y="740"/>
                  </a:lnTo>
                  <a:lnTo>
                    <a:pt x="871" y="738"/>
                  </a:lnTo>
                  <a:lnTo>
                    <a:pt x="868" y="736"/>
                  </a:lnTo>
                  <a:lnTo>
                    <a:pt x="867" y="732"/>
                  </a:lnTo>
                  <a:lnTo>
                    <a:pt x="866" y="729"/>
                  </a:lnTo>
                  <a:lnTo>
                    <a:pt x="867" y="728"/>
                  </a:lnTo>
                  <a:lnTo>
                    <a:pt x="872" y="724"/>
                  </a:lnTo>
                  <a:lnTo>
                    <a:pt x="874" y="719"/>
                  </a:lnTo>
                  <a:lnTo>
                    <a:pt x="875" y="719"/>
                  </a:lnTo>
                  <a:lnTo>
                    <a:pt x="874" y="717"/>
                  </a:lnTo>
                  <a:lnTo>
                    <a:pt x="874" y="716"/>
                  </a:lnTo>
                  <a:lnTo>
                    <a:pt x="877" y="714"/>
                  </a:lnTo>
                  <a:lnTo>
                    <a:pt x="878" y="714"/>
                  </a:lnTo>
                  <a:lnTo>
                    <a:pt x="879" y="714"/>
                  </a:lnTo>
                  <a:lnTo>
                    <a:pt x="882" y="714"/>
                  </a:lnTo>
                  <a:lnTo>
                    <a:pt x="884" y="714"/>
                  </a:lnTo>
                  <a:lnTo>
                    <a:pt x="884" y="712"/>
                  </a:lnTo>
                  <a:lnTo>
                    <a:pt x="881" y="708"/>
                  </a:lnTo>
                  <a:lnTo>
                    <a:pt x="880" y="708"/>
                  </a:lnTo>
                  <a:lnTo>
                    <a:pt x="880" y="704"/>
                  </a:lnTo>
                  <a:lnTo>
                    <a:pt x="879" y="702"/>
                  </a:lnTo>
                  <a:lnTo>
                    <a:pt x="880" y="701"/>
                  </a:lnTo>
                  <a:lnTo>
                    <a:pt x="880" y="699"/>
                  </a:lnTo>
                  <a:lnTo>
                    <a:pt x="880" y="698"/>
                  </a:lnTo>
                  <a:lnTo>
                    <a:pt x="879" y="698"/>
                  </a:lnTo>
                  <a:lnTo>
                    <a:pt x="878" y="696"/>
                  </a:lnTo>
                  <a:lnTo>
                    <a:pt x="874" y="695"/>
                  </a:lnTo>
                  <a:lnTo>
                    <a:pt x="873" y="695"/>
                  </a:lnTo>
                  <a:lnTo>
                    <a:pt x="868" y="695"/>
                  </a:lnTo>
                  <a:lnTo>
                    <a:pt x="867" y="695"/>
                  </a:lnTo>
                  <a:lnTo>
                    <a:pt x="864" y="692"/>
                  </a:lnTo>
                  <a:lnTo>
                    <a:pt x="861" y="690"/>
                  </a:lnTo>
                  <a:lnTo>
                    <a:pt x="859" y="688"/>
                  </a:lnTo>
                  <a:lnTo>
                    <a:pt x="860" y="683"/>
                  </a:lnTo>
                  <a:lnTo>
                    <a:pt x="859" y="679"/>
                  </a:lnTo>
                  <a:lnTo>
                    <a:pt x="856" y="678"/>
                  </a:lnTo>
                  <a:lnTo>
                    <a:pt x="854" y="677"/>
                  </a:lnTo>
                  <a:lnTo>
                    <a:pt x="853" y="677"/>
                  </a:lnTo>
                  <a:lnTo>
                    <a:pt x="853" y="675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2"/>
                  </a:lnTo>
                  <a:lnTo>
                    <a:pt x="851" y="671"/>
                  </a:lnTo>
                  <a:lnTo>
                    <a:pt x="849" y="669"/>
                  </a:lnTo>
                  <a:lnTo>
                    <a:pt x="851" y="668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8" y="665"/>
                  </a:lnTo>
                  <a:lnTo>
                    <a:pt x="859" y="664"/>
                  </a:lnTo>
                  <a:lnTo>
                    <a:pt x="860" y="663"/>
                  </a:lnTo>
                  <a:lnTo>
                    <a:pt x="862" y="664"/>
                  </a:lnTo>
                  <a:lnTo>
                    <a:pt x="865" y="665"/>
                  </a:lnTo>
                  <a:lnTo>
                    <a:pt x="867" y="666"/>
                  </a:lnTo>
                  <a:lnTo>
                    <a:pt x="869" y="665"/>
                  </a:lnTo>
                  <a:lnTo>
                    <a:pt x="869" y="664"/>
                  </a:lnTo>
                  <a:lnTo>
                    <a:pt x="869" y="663"/>
                  </a:lnTo>
                  <a:lnTo>
                    <a:pt x="869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4" y="660"/>
                  </a:lnTo>
                  <a:lnTo>
                    <a:pt x="875" y="659"/>
                  </a:lnTo>
                  <a:lnTo>
                    <a:pt x="877" y="659"/>
                  </a:lnTo>
                  <a:lnTo>
                    <a:pt x="879" y="657"/>
                  </a:lnTo>
                  <a:lnTo>
                    <a:pt x="881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6" y="655"/>
                  </a:lnTo>
                  <a:lnTo>
                    <a:pt x="887" y="653"/>
                  </a:lnTo>
                  <a:lnTo>
                    <a:pt x="887" y="651"/>
                  </a:lnTo>
                  <a:lnTo>
                    <a:pt x="887" y="650"/>
                  </a:lnTo>
                  <a:lnTo>
                    <a:pt x="886" y="646"/>
                  </a:lnTo>
                  <a:lnTo>
                    <a:pt x="887" y="645"/>
                  </a:lnTo>
                  <a:lnTo>
                    <a:pt x="890" y="643"/>
                  </a:lnTo>
                  <a:lnTo>
                    <a:pt x="891" y="639"/>
                  </a:lnTo>
                  <a:lnTo>
                    <a:pt x="892" y="638"/>
                  </a:lnTo>
                  <a:lnTo>
                    <a:pt x="892" y="637"/>
                  </a:lnTo>
                  <a:lnTo>
                    <a:pt x="891" y="636"/>
                  </a:lnTo>
                  <a:lnTo>
                    <a:pt x="888" y="634"/>
                  </a:lnTo>
                  <a:lnTo>
                    <a:pt x="887" y="633"/>
                  </a:lnTo>
                  <a:lnTo>
                    <a:pt x="886" y="632"/>
                  </a:lnTo>
                  <a:lnTo>
                    <a:pt x="886" y="631"/>
                  </a:lnTo>
                  <a:lnTo>
                    <a:pt x="885" y="631"/>
                  </a:lnTo>
                  <a:lnTo>
                    <a:pt x="885" y="631"/>
                  </a:lnTo>
                  <a:lnTo>
                    <a:pt x="881" y="629"/>
                  </a:lnTo>
                  <a:lnTo>
                    <a:pt x="878" y="626"/>
                  </a:lnTo>
                  <a:lnTo>
                    <a:pt x="878" y="625"/>
                  </a:lnTo>
                  <a:lnTo>
                    <a:pt x="877" y="620"/>
                  </a:lnTo>
                  <a:lnTo>
                    <a:pt x="877" y="619"/>
                  </a:lnTo>
                  <a:lnTo>
                    <a:pt x="875" y="618"/>
                  </a:lnTo>
                  <a:lnTo>
                    <a:pt x="875" y="617"/>
                  </a:lnTo>
                  <a:lnTo>
                    <a:pt x="877" y="614"/>
                  </a:lnTo>
                  <a:lnTo>
                    <a:pt x="877" y="612"/>
                  </a:lnTo>
                  <a:lnTo>
                    <a:pt x="875" y="612"/>
                  </a:lnTo>
                  <a:lnTo>
                    <a:pt x="873" y="611"/>
                  </a:lnTo>
                  <a:lnTo>
                    <a:pt x="872" y="610"/>
                  </a:lnTo>
                  <a:lnTo>
                    <a:pt x="871" y="608"/>
                  </a:lnTo>
                  <a:lnTo>
                    <a:pt x="869" y="608"/>
                  </a:lnTo>
                  <a:lnTo>
                    <a:pt x="867" y="607"/>
                  </a:lnTo>
                  <a:lnTo>
                    <a:pt x="865" y="606"/>
                  </a:lnTo>
                  <a:lnTo>
                    <a:pt x="864" y="604"/>
                  </a:lnTo>
                  <a:lnTo>
                    <a:pt x="864" y="600"/>
                  </a:lnTo>
                  <a:lnTo>
                    <a:pt x="864" y="598"/>
                  </a:lnTo>
                  <a:lnTo>
                    <a:pt x="864" y="597"/>
                  </a:lnTo>
                  <a:lnTo>
                    <a:pt x="864" y="594"/>
                  </a:lnTo>
                  <a:lnTo>
                    <a:pt x="864" y="593"/>
                  </a:lnTo>
                  <a:lnTo>
                    <a:pt x="865" y="592"/>
                  </a:lnTo>
                  <a:lnTo>
                    <a:pt x="867" y="592"/>
                  </a:lnTo>
                  <a:lnTo>
                    <a:pt x="868" y="592"/>
                  </a:lnTo>
                  <a:lnTo>
                    <a:pt x="868" y="593"/>
                  </a:lnTo>
                  <a:lnTo>
                    <a:pt x="869" y="593"/>
                  </a:lnTo>
                  <a:lnTo>
                    <a:pt x="869" y="592"/>
                  </a:lnTo>
                  <a:lnTo>
                    <a:pt x="869" y="591"/>
                  </a:lnTo>
                  <a:lnTo>
                    <a:pt x="872" y="591"/>
                  </a:lnTo>
                  <a:lnTo>
                    <a:pt x="873" y="590"/>
                  </a:lnTo>
                  <a:lnTo>
                    <a:pt x="875" y="590"/>
                  </a:lnTo>
                  <a:lnTo>
                    <a:pt x="877" y="588"/>
                  </a:lnTo>
                  <a:lnTo>
                    <a:pt x="878" y="586"/>
                  </a:lnTo>
                  <a:lnTo>
                    <a:pt x="879" y="585"/>
                  </a:lnTo>
                  <a:lnTo>
                    <a:pt x="879" y="584"/>
                  </a:lnTo>
                  <a:lnTo>
                    <a:pt x="880" y="582"/>
                  </a:lnTo>
                  <a:lnTo>
                    <a:pt x="881" y="581"/>
                  </a:lnTo>
                  <a:lnTo>
                    <a:pt x="880" y="581"/>
                  </a:lnTo>
                  <a:lnTo>
                    <a:pt x="880" y="580"/>
                  </a:lnTo>
                  <a:lnTo>
                    <a:pt x="879" y="578"/>
                  </a:lnTo>
                  <a:lnTo>
                    <a:pt x="879" y="575"/>
                  </a:lnTo>
                  <a:lnTo>
                    <a:pt x="878" y="574"/>
                  </a:lnTo>
                  <a:lnTo>
                    <a:pt x="873" y="569"/>
                  </a:lnTo>
                  <a:lnTo>
                    <a:pt x="871" y="568"/>
                  </a:lnTo>
                  <a:lnTo>
                    <a:pt x="869" y="569"/>
                  </a:lnTo>
                  <a:lnTo>
                    <a:pt x="868" y="569"/>
                  </a:lnTo>
                  <a:lnTo>
                    <a:pt x="867" y="569"/>
                  </a:lnTo>
                  <a:lnTo>
                    <a:pt x="867" y="568"/>
                  </a:lnTo>
                  <a:lnTo>
                    <a:pt x="868" y="568"/>
                  </a:lnTo>
                  <a:lnTo>
                    <a:pt x="868" y="567"/>
                  </a:lnTo>
                  <a:lnTo>
                    <a:pt x="868" y="566"/>
                  </a:lnTo>
                  <a:lnTo>
                    <a:pt x="867" y="565"/>
                  </a:lnTo>
                  <a:lnTo>
                    <a:pt x="868" y="565"/>
                  </a:lnTo>
                  <a:lnTo>
                    <a:pt x="868" y="564"/>
                  </a:lnTo>
                  <a:lnTo>
                    <a:pt x="869" y="562"/>
                  </a:lnTo>
                  <a:lnTo>
                    <a:pt x="868" y="561"/>
                  </a:lnTo>
                  <a:lnTo>
                    <a:pt x="862" y="560"/>
                  </a:lnTo>
                  <a:lnTo>
                    <a:pt x="862" y="558"/>
                  </a:lnTo>
                  <a:lnTo>
                    <a:pt x="862" y="554"/>
                  </a:lnTo>
                  <a:lnTo>
                    <a:pt x="864" y="549"/>
                  </a:lnTo>
                  <a:lnTo>
                    <a:pt x="866" y="546"/>
                  </a:lnTo>
                  <a:lnTo>
                    <a:pt x="864" y="542"/>
                  </a:lnTo>
                  <a:lnTo>
                    <a:pt x="862" y="540"/>
                  </a:lnTo>
                  <a:lnTo>
                    <a:pt x="861" y="536"/>
                  </a:lnTo>
                  <a:lnTo>
                    <a:pt x="861" y="535"/>
                  </a:lnTo>
                  <a:lnTo>
                    <a:pt x="864" y="533"/>
                  </a:lnTo>
                  <a:lnTo>
                    <a:pt x="864" y="532"/>
                  </a:lnTo>
                  <a:lnTo>
                    <a:pt x="864" y="530"/>
                  </a:lnTo>
                  <a:lnTo>
                    <a:pt x="864" y="529"/>
                  </a:lnTo>
                  <a:lnTo>
                    <a:pt x="864" y="528"/>
                  </a:lnTo>
                  <a:lnTo>
                    <a:pt x="862" y="527"/>
                  </a:lnTo>
                  <a:lnTo>
                    <a:pt x="851" y="525"/>
                  </a:lnTo>
                  <a:lnTo>
                    <a:pt x="845" y="525"/>
                  </a:lnTo>
                  <a:lnTo>
                    <a:pt x="840" y="526"/>
                  </a:lnTo>
                  <a:lnTo>
                    <a:pt x="835" y="530"/>
                  </a:lnTo>
                  <a:lnTo>
                    <a:pt x="833" y="530"/>
                  </a:lnTo>
                  <a:lnTo>
                    <a:pt x="829" y="530"/>
                  </a:lnTo>
                  <a:lnTo>
                    <a:pt x="827" y="532"/>
                  </a:lnTo>
                  <a:lnTo>
                    <a:pt x="825" y="534"/>
                  </a:lnTo>
                  <a:lnTo>
                    <a:pt x="822" y="536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1" y="541"/>
                  </a:lnTo>
                  <a:lnTo>
                    <a:pt x="821" y="543"/>
                  </a:lnTo>
                  <a:lnTo>
                    <a:pt x="822" y="543"/>
                  </a:lnTo>
                  <a:lnTo>
                    <a:pt x="822" y="546"/>
                  </a:lnTo>
                  <a:lnTo>
                    <a:pt x="823" y="546"/>
                  </a:lnTo>
                  <a:lnTo>
                    <a:pt x="825" y="546"/>
                  </a:lnTo>
                  <a:lnTo>
                    <a:pt x="826" y="546"/>
                  </a:lnTo>
                  <a:lnTo>
                    <a:pt x="826" y="548"/>
                  </a:lnTo>
                  <a:lnTo>
                    <a:pt x="823" y="549"/>
                  </a:lnTo>
                  <a:lnTo>
                    <a:pt x="819" y="553"/>
                  </a:lnTo>
                  <a:lnTo>
                    <a:pt x="815" y="558"/>
                  </a:lnTo>
                  <a:lnTo>
                    <a:pt x="813" y="559"/>
                  </a:lnTo>
                  <a:lnTo>
                    <a:pt x="809" y="558"/>
                  </a:lnTo>
                  <a:lnTo>
                    <a:pt x="807" y="558"/>
                  </a:lnTo>
                  <a:lnTo>
                    <a:pt x="803" y="559"/>
                  </a:lnTo>
                  <a:lnTo>
                    <a:pt x="802" y="560"/>
                  </a:lnTo>
                  <a:lnTo>
                    <a:pt x="803" y="558"/>
                  </a:lnTo>
                  <a:lnTo>
                    <a:pt x="803" y="556"/>
                  </a:lnTo>
                  <a:lnTo>
                    <a:pt x="803" y="555"/>
                  </a:lnTo>
                  <a:lnTo>
                    <a:pt x="802" y="554"/>
                  </a:lnTo>
                  <a:lnTo>
                    <a:pt x="802" y="552"/>
                  </a:lnTo>
                  <a:lnTo>
                    <a:pt x="802" y="551"/>
                  </a:lnTo>
                  <a:lnTo>
                    <a:pt x="803" y="549"/>
                  </a:lnTo>
                  <a:lnTo>
                    <a:pt x="807" y="547"/>
                  </a:lnTo>
                  <a:lnTo>
                    <a:pt x="808" y="547"/>
                  </a:lnTo>
                  <a:lnTo>
                    <a:pt x="809" y="547"/>
                  </a:lnTo>
                  <a:lnTo>
                    <a:pt x="810" y="547"/>
                  </a:lnTo>
                  <a:lnTo>
                    <a:pt x="812" y="546"/>
                  </a:lnTo>
                  <a:lnTo>
                    <a:pt x="812" y="546"/>
                  </a:lnTo>
                  <a:lnTo>
                    <a:pt x="812" y="545"/>
                  </a:lnTo>
                  <a:lnTo>
                    <a:pt x="812" y="542"/>
                  </a:lnTo>
                  <a:lnTo>
                    <a:pt x="812" y="541"/>
                  </a:lnTo>
                  <a:lnTo>
                    <a:pt x="813" y="539"/>
                  </a:lnTo>
                  <a:lnTo>
                    <a:pt x="814" y="535"/>
                  </a:lnTo>
                  <a:lnTo>
                    <a:pt x="814" y="534"/>
                  </a:lnTo>
                  <a:lnTo>
                    <a:pt x="814" y="533"/>
                  </a:lnTo>
                  <a:lnTo>
                    <a:pt x="813" y="532"/>
                  </a:lnTo>
                  <a:lnTo>
                    <a:pt x="808" y="529"/>
                  </a:lnTo>
                  <a:lnTo>
                    <a:pt x="808" y="528"/>
                  </a:lnTo>
                  <a:lnTo>
                    <a:pt x="809" y="528"/>
                  </a:lnTo>
                  <a:lnTo>
                    <a:pt x="809" y="527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8" y="525"/>
                  </a:lnTo>
                  <a:lnTo>
                    <a:pt x="808" y="523"/>
                  </a:lnTo>
                  <a:lnTo>
                    <a:pt x="809" y="523"/>
                  </a:lnTo>
                  <a:lnTo>
                    <a:pt x="809" y="522"/>
                  </a:lnTo>
                  <a:lnTo>
                    <a:pt x="813" y="517"/>
                  </a:lnTo>
                  <a:lnTo>
                    <a:pt x="815" y="515"/>
                  </a:lnTo>
                  <a:lnTo>
                    <a:pt x="814" y="513"/>
                  </a:lnTo>
                  <a:lnTo>
                    <a:pt x="813" y="512"/>
                  </a:lnTo>
                  <a:lnTo>
                    <a:pt x="814" y="510"/>
                  </a:lnTo>
                  <a:lnTo>
                    <a:pt x="825" y="500"/>
                  </a:lnTo>
                  <a:lnTo>
                    <a:pt x="830" y="497"/>
                  </a:lnTo>
                  <a:lnTo>
                    <a:pt x="830" y="496"/>
                  </a:lnTo>
                  <a:lnTo>
                    <a:pt x="833" y="494"/>
                  </a:lnTo>
                  <a:lnTo>
                    <a:pt x="835" y="493"/>
                  </a:lnTo>
                  <a:lnTo>
                    <a:pt x="835" y="493"/>
                  </a:lnTo>
                  <a:lnTo>
                    <a:pt x="836" y="491"/>
                  </a:lnTo>
                  <a:lnTo>
                    <a:pt x="836" y="490"/>
                  </a:lnTo>
                  <a:lnTo>
                    <a:pt x="836" y="489"/>
                  </a:lnTo>
                  <a:lnTo>
                    <a:pt x="835" y="489"/>
                  </a:lnTo>
                  <a:lnTo>
                    <a:pt x="835" y="488"/>
                  </a:lnTo>
                  <a:lnTo>
                    <a:pt x="835" y="487"/>
                  </a:lnTo>
                  <a:lnTo>
                    <a:pt x="836" y="483"/>
                  </a:lnTo>
                  <a:lnTo>
                    <a:pt x="838" y="482"/>
                  </a:lnTo>
                  <a:lnTo>
                    <a:pt x="838" y="481"/>
                  </a:lnTo>
                  <a:lnTo>
                    <a:pt x="838" y="480"/>
                  </a:lnTo>
                  <a:lnTo>
                    <a:pt x="838" y="478"/>
                  </a:lnTo>
                  <a:lnTo>
                    <a:pt x="836" y="476"/>
                  </a:lnTo>
                  <a:lnTo>
                    <a:pt x="838" y="471"/>
                  </a:lnTo>
                  <a:lnTo>
                    <a:pt x="841" y="469"/>
                  </a:lnTo>
                  <a:lnTo>
                    <a:pt x="849" y="467"/>
                  </a:lnTo>
                  <a:lnTo>
                    <a:pt x="854" y="463"/>
                  </a:lnTo>
                  <a:lnTo>
                    <a:pt x="856" y="461"/>
                  </a:lnTo>
                  <a:lnTo>
                    <a:pt x="855" y="460"/>
                  </a:lnTo>
                  <a:lnTo>
                    <a:pt x="856" y="457"/>
                  </a:lnTo>
                  <a:lnTo>
                    <a:pt x="859" y="456"/>
                  </a:lnTo>
                  <a:lnTo>
                    <a:pt x="859" y="455"/>
                  </a:lnTo>
                  <a:lnTo>
                    <a:pt x="860" y="455"/>
                  </a:lnTo>
                  <a:lnTo>
                    <a:pt x="861" y="455"/>
                  </a:lnTo>
                  <a:lnTo>
                    <a:pt x="860" y="452"/>
                  </a:lnTo>
                  <a:lnTo>
                    <a:pt x="862" y="451"/>
                  </a:lnTo>
                  <a:lnTo>
                    <a:pt x="867" y="448"/>
                  </a:lnTo>
                  <a:lnTo>
                    <a:pt x="867" y="447"/>
                  </a:lnTo>
                  <a:lnTo>
                    <a:pt x="868" y="444"/>
                  </a:lnTo>
                  <a:lnTo>
                    <a:pt x="871" y="442"/>
                  </a:lnTo>
                  <a:lnTo>
                    <a:pt x="875" y="438"/>
                  </a:lnTo>
                  <a:lnTo>
                    <a:pt x="875" y="436"/>
                  </a:lnTo>
                  <a:lnTo>
                    <a:pt x="877" y="434"/>
                  </a:lnTo>
                  <a:lnTo>
                    <a:pt x="878" y="431"/>
                  </a:lnTo>
                  <a:lnTo>
                    <a:pt x="879" y="431"/>
                  </a:lnTo>
                  <a:lnTo>
                    <a:pt x="880" y="431"/>
                  </a:lnTo>
                  <a:lnTo>
                    <a:pt x="880" y="430"/>
                  </a:lnTo>
                  <a:lnTo>
                    <a:pt x="881" y="430"/>
                  </a:lnTo>
                  <a:lnTo>
                    <a:pt x="882" y="430"/>
                  </a:lnTo>
                  <a:lnTo>
                    <a:pt x="882" y="429"/>
                  </a:lnTo>
                  <a:lnTo>
                    <a:pt x="881" y="428"/>
                  </a:lnTo>
                  <a:lnTo>
                    <a:pt x="881" y="426"/>
                  </a:lnTo>
                  <a:lnTo>
                    <a:pt x="880" y="425"/>
                  </a:lnTo>
                  <a:lnTo>
                    <a:pt x="878" y="426"/>
                  </a:lnTo>
                  <a:lnTo>
                    <a:pt x="868" y="428"/>
                  </a:lnTo>
                  <a:lnTo>
                    <a:pt x="869" y="425"/>
                  </a:lnTo>
                  <a:lnTo>
                    <a:pt x="871" y="424"/>
                  </a:lnTo>
                  <a:lnTo>
                    <a:pt x="872" y="422"/>
                  </a:lnTo>
                  <a:lnTo>
                    <a:pt x="873" y="421"/>
                  </a:lnTo>
                  <a:lnTo>
                    <a:pt x="873" y="419"/>
                  </a:lnTo>
                  <a:lnTo>
                    <a:pt x="875" y="418"/>
                  </a:lnTo>
                  <a:lnTo>
                    <a:pt x="877" y="418"/>
                  </a:lnTo>
                  <a:lnTo>
                    <a:pt x="878" y="417"/>
                  </a:lnTo>
                  <a:lnTo>
                    <a:pt x="879" y="416"/>
                  </a:lnTo>
                  <a:lnTo>
                    <a:pt x="878" y="415"/>
                  </a:lnTo>
                  <a:lnTo>
                    <a:pt x="878" y="412"/>
                  </a:lnTo>
                  <a:lnTo>
                    <a:pt x="878" y="411"/>
                  </a:lnTo>
                  <a:lnTo>
                    <a:pt x="879" y="411"/>
                  </a:lnTo>
                  <a:lnTo>
                    <a:pt x="880" y="410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7" y="411"/>
                  </a:lnTo>
                  <a:lnTo>
                    <a:pt x="890" y="411"/>
                  </a:lnTo>
                  <a:lnTo>
                    <a:pt x="890" y="412"/>
                  </a:lnTo>
                  <a:lnTo>
                    <a:pt x="891" y="412"/>
                  </a:lnTo>
                  <a:lnTo>
                    <a:pt x="892" y="411"/>
                  </a:lnTo>
                  <a:lnTo>
                    <a:pt x="892" y="415"/>
                  </a:lnTo>
                  <a:lnTo>
                    <a:pt x="892" y="417"/>
                  </a:lnTo>
                  <a:lnTo>
                    <a:pt x="893" y="418"/>
                  </a:lnTo>
                  <a:lnTo>
                    <a:pt x="895" y="418"/>
                  </a:lnTo>
                  <a:lnTo>
                    <a:pt x="895" y="419"/>
                  </a:lnTo>
                  <a:lnTo>
                    <a:pt x="897" y="419"/>
                  </a:lnTo>
                  <a:lnTo>
                    <a:pt x="900" y="418"/>
                  </a:lnTo>
                  <a:lnTo>
                    <a:pt x="903" y="418"/>
                  </a:lnTo>
                  <a:lnTo>
                    <a:pt x="904" y="418"/>
                  </a:lnTo>
                  <a:lnTo>
                    <a:pt x="907" y="418"/>
                  </a:lnTo>
                  <a:lnTo>
                    <a:pt x="908" y="418"/>
                  </a:lnTo>
                  <a:lnTo>
                    <a:pt x="910" y="417"/>
                  </a:lnTo>
                  <a:lnTo>
                    <a:pt x="911" y="416"/>
                  </a:lnTo>
                  <a:lnTo>
                    <a:pt x="911" y="415"/>
                  </a:lnTo>
                  <a:lnTo>
                    <a:pt x="911" y="413"/>
                  </a:lnTo>
                  <a:lnTo>
                    <a:pt x="911" y="412"/>
                  </a:lnTo>
                  <a:lnTo>
                    <a:pt x="911" y="411"/>
                  </a:lnTo>
                  <a:lnTo>
                    <a:pt x="912" y="411"/>
                  </a:lnTo>
                  <a:lnTo>
                    <a:pt x="913" y="412"/>
                  </a:lnTo>
                  <a:lnTo>
                    <a:pt x="914" y="412"/>
                  </a:lnTo>
                  <a:lnTo>
                    <a:pt x="916" y="411"/>
                  </a:lnTo>
                  <a:lnTo>
                    <a:pt x="916" y="410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7" y="406"/>
                  </a:lnTo>
                  <a:lnTo>
                    <a:pt x="916" y="405"/>
                  </a:lnTo>
                  <a:lnTo>
                    <a:pt x="919" y="403"/>
                  </a:lnTo>
                  <a:lnTo>
                    <a:pt x="920" y="403"/>
                  </a:lnTo>
                  <a:lnTo>
                    <a:pt x="923" y="402"/>
                  </a:lnTo>
                  <a:lnTo>
                    <a:pt x="923" y="400"/>
                  </a:lnTo>
                  <a:lnTo>
                    <a:pt x="923" y="399"/>
                  </a:lnTo>
                  <a:lnTo>
                    <a:pt x="923" y="398"/>
                  </a:lnTo>
                  <a:lnTo>
                    <a:pt x="921" y="398"/>
                  </a:lnTo>
                  <a:lnTo>
                    <a:pt x="921" y="397"/>
                  </a:lnTo>
                  <a:lnTo>
                    <a:pt x="920" y="393"/>
                  </a:lnTo>
                  <a:lnTo>
                    <a:pt x="920" y="392"/>
                  </a:lnTo>
                  <a:lnTo>
                    <a:pt x="919" y="392"/>
                  </a:lnTo>
                  <a:lnTo>
                    <a:pt x="918" y="391"/>
                  </a:lnTo>
                  <a:lnTo>
                    <a:pt x="918" y="390"/>
                  </a:lnTo>
                  <a:lnTo>
                    <a:pt x="918" y="387"/>
                  </a:lnTo>
                  <a:lnTo>
                    <a:pt x="919" y="385"/>
                  </a:lnTo>
                  <a:lnTo>
                    <a:pt x="920" y="385"/>
                  </a:lnTo>
                  <a:lnTo>
                    <a:pt x="920" y="383"/>
                  </a:lnTo>
                  <a:lnTo>
                    <a:pt x="919" y="379"/>
                  </a:lnTo>
                  <a:lnTo>
                    <a:pt x="919" y="377"/>
                  </a:lnTo>
                  <a:lnTo>
                    <a:pt x="920" y="374"/>
                  </a:lnTo>
                  <a:lnTo>
                    <a:pt x="920" y="373"/>
                  </a:lnTo>
                  <a:lnTo>
                    <a:pt x="920" y="372"/>
                  </a:lnTo>
                  <a:lnTo>
                    <a:pt x="920" y="370"/>
                  </a:lnTo>
                  <a:lnTo>
                    <a:pt x="920" y="369"/>
                  </a:lnTo>
                  <a:lnTo>
                    <a:pt x="921" y="367"/>
                  </a:lnTo>
                  <a:lnTo>
                    <a:pt x="921" y="366"/>
                  </a:lnTo>
                  <a:lnTo>
                    <a:pt x="921" y="365"/>
                  </a:lnTo>
                  <a:lnTo>
                    <a:pt x="921" y="364"/>
                  </a:lnTo>
                  <a:lnTo>
                    <a:pt x="923" y="361"/>
                  </a:lnTo>
                  <a:lnTo>
                    <a:pt x="924" y="359"/>
                  </a:lnTo>
                  <a:lnTo>
                    <a:pt x="925" y="358"/>
                  </a:lnTo>
                  <a:lnTo>
                    <a:pt x="925" y="354"/>
                  </a:lnTo>
                  <a:lnTo>
                    <a:pt x="921" y="348"/>
                  </a:lnTo>
                  <a:lnTo>
                    <a:pt x="921" y="345"/>
                  </a:lnTo>
                  <a:lnTo>
                    <a:pt x="921" y="343"/>
                  </a:lnTo>
                  <a:lnTo>
                    <a:pt x="923" y="341"/>
                  </a:lnTo>
                  <a:lnTo>
                    <a:pt x="923" y="340"/>
                  </a:lnTo>
                  <a:lnTo>
                    <a:pt x="924" y="339"/>
                  </a:lnTo>
                  <a:lnTo>
                    <a:pt x="924" y="338"/>
                  </a:lnTo>
                  <a:lnTo>
                    <a:pt x="924" y="337"/>
                  </a:lnTo>
                  <a:lnTo>
                    <a:pt x="925" y="335"/>
                  </a:lnTo>
                  <a:lnTo>
                    <a:pt x="930" y="328"/>
                  </a:lnTo>
                  <a:lnTo>
                    <a:pt x="930" y="327"/>
                  </a:lnTo>
                  <a:lnTo>
                    <a:pt x="931" y="325"/>
                  </a:lnTo>
                  <a:lnTo>
                    <a:pt x="931" y="322"/>
                  </a:lnTo>
                  <a:lnTo>
                    <a:pt x="931" y="320"/>
                  </a:lnTo>
                  <a:lnTo>
                    <a:pt x="933" y="319"/>
                  </a:lnTo>
                  <a:lnTo>
                    <a:pt x="934" y="318"/>
                  </a:lnTo>
                  <a:lnTo>
                    <a:pt x="936" y="318"/>
                  </a:lnTo>
                  <a:lnTo>
                    <a:pt x="936" y="315"/>
                  </a:lnTo>
                  <a:lnTo>
                    <a:pt x="934" y="314"/>
                  </a:lnTo>
                  <a:lnTo>
                    <a:pt x="934" y="313"/>
                  </a:lnTo>
                  <a:lnTo>
                    <a:pt x="934" y="312"/>
                  </a:lnTo>
                  <a:lnTo>
                    <a:pt x="934" y="309"/>
                  </a:lnTo>
                  <a:lnTo>
                    <a:pt x="934" y="307"/>
                  </a:lnTo>
                  <a:lnTo>
                    <a:pt x="936" y="306"/>
                  </a:lnTo>
                  <a:lnTo>
                    <a:pt x="936" y="305"/>
                  </a:lnTo>
                  <a:lnTo>
                    <a:pt x="937" y="304"/>
                  </a:lnTo>
                  <a:lnTo>
                    <a:pt x="937" y="302"/>
                  </a:lnTo>
                  <a:lnTo>
                    <a:pt x="937" y="300"/>
                  </a:lnTo>
                  <a:lnTo>
                    <a:pt x="937" y="299"/>
                  </a:lnTo>
                  <a:lnTo>
                    <a:pt x="938" y="298"/>
                  </a:lnTo>
                  <a:lnTo>
                    <a:pt x="940" y="296"/>
                  </a:lnTo>
                  <a:lnTo>
                    <a:pt x="940" y="295"/>
                  </a:lnTo>
                  <a:lnTo>
                    <a:pt x="939" y="293"/>
                  </a:lnTo>
                  <a:lnTo>
                    <a:pt x="939" y="289"/>
                  </a:lnTo>
                  <a:lnTo>
                    <a:pt x="940" y="287"/>
                  </a:lnTo>
                  <a:lnTo>
                    <a:pt x="943" y="281"/>
                  </a:lnTo>
                  <a:lnTo>
                    <a:pt x="944" y="281"/>
                  </a:lnTo>
                  <a:lnTo>
                    <a:pt x="945" y="280"/>
                  </a:lnTo>
                  <a:lnTo>
                    <a:pt x="946" y="280"/>
                  </a:lnTo>
                  <a:lnTo>
                    <a:pt x="947" y="276"/>
                  </a:lnTo>
                  <a:lnTo>
                    <a:pt x="949" y="276"/>
                  </a:lnTo>
                  <a:lnTo>
                    <a:pt x="950" y="275"/>
                  </a:lnTo>
                  <a:lnTo>
                    <a:pt x="950" y="274"/>
                  </a:lnTo>
                  <a:lnTo>
                    <a:pt x="951" y="273"/>
                  </a:lnTo>
                  <a:lnTo>
                    <a:pt x="951" y="270"/>
                  </a:lnTo>
                  <a:lnTo>
                    <a:pt x="951" y="269"/>
                  </a:lnTo>
                  <a:lnTo>
                    <a:pt x="952" y="269"/>
                  </a:lnTo>
                  <a:lnTo>
                    <a:pt x="955" y="269"/>
                  </a:lnTo>
                  <a:lnTo>
                    <a:pt x="956" y="269"/>
                  </a:lnTo>
                  <a:lnTo>
                    <a:pt x="956" y="268"/>
                  </a:lnTo>
                  <a:lnTo>
                    <a:pt x="956" y="267"/>
                  </a:lnTo>
                  <a:lnTo>
                    <a:pt x="956" y="266"/>
                  </a:lnTo>
                  <a:lnTo>
                    <a:pt x="957" y="266"/>
                  </a:lnTo>
                  <a:lnTo>
                    <a:pt x="960" y="265"/>
                  </a:lnTo>
                  <a:lnTo>
                    <a:pt x="960" y="263"/>
                  </a:lnTo>
                  <a:lnTo>
                    <a:pt x="962" y="262"/>
                  </a:lnTo>
                  <a:lnTo>
                    <a:pt x="965" y="254"/>
                  </a:lnTo>
                  <a:lnTo>
                    <a:pt x="967" y="249"/>
                  </a:lnTo>
                  <a:lnTo>
                    <a:pt x="969" y="247"/>
                  </a:lnTo>
                  <a:lnTo>
                    <a:pt x="967" y="247"/>
                  </a:lnTo>
                  <a:lnTo>
                    <a:pt x="960" y="244"/>
                  </a:lnTo>
                  <a:lnTo>
                    <a:pt x="949" y="239"/>
                  </a:lnTo>
                  <a:lnTo>
                    <a:pt x="947" y="239"/>
                  </a:lnTo>
                  <a:lnTo>
                    <a:pt x="944" y="239"/>
                  </a:lnTo>
                  <a:lnTo>
                    <a:pt x="937" y="236"/>
                  </a:lnTo>
                  <a:lnTo>
                    <a:pt x="936" y="237"/>
                  </a:lnTo>
                  <a:lnTo>
                    <a:pt x="934" y="237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1" y="237"/>
                  </a:lnTo>
                  <a:lnTo>
                    <a:pt x="930" y="237"/>
                  </a:lnTo>
                  <a:lnTo>
                    <a:pt x="929" y="237"/>
                  </a:lnTo>
                  <a:lnTo>
                    <a:pt x="927" y="239"/>
                  </a:lnTo>
                  <a:lnTo>
                    <a:pt x="926" y="237"/>
                  </a:lnTo>
                  <a:lnTo>
                    <a:pt x="925" y="237"/>
                  </a:lnTo>
                  <a:lnTo>
                    <a:pt x="925" y="236"/>
                  </a:lnTo>
                  <a:lnTo>
                    <a:pt x="924" y="235"/>
                  </a:lnTo>
                  <a:lnTo>
                    <a:pt x="923" y="234"/>
                  </a:lnTo>
                  <a:lnTo>
                    <a:pt x="920" y="234"/>
                  </a:lnTo>
                  <a:lnTo>
                    <a:pt x="919" y="233"/>
                  </a:lnTo>
                  <a:lnTo>
                    <a:pt x="918" y="233"/>
                  </a:lnTo>
                  <a:lnTo>
                    <a:pt x="916" y="229"/>
                  </a:lnTo>
                  <a:lnTo>
                    <a:pt x="914" y="228"/>
                  </a:lnTo>
                  <a:lnTo>
                    <a:pt x="916" y="228"/>
                  </a:lnTo>
                  <a:lnTo>
                    <a:pt x="916" y="227"/>
                  </a:lnTo>
                  <a:lnTo>
                    <a:pt x="916" y="226"/>
                  </a:lnTo>
                  <a:lnTo>
                    <a:pt x="913" y="226"/>
                  </a:lnTo>
                  <a:lnTo>
                    <a:pt x="911" y="224"/>
                  </a:lnTo>
                  <a:lnTo>
                    <a:pt x="910" y="223"/>
                  </a:lnTo>
                  <a:lnTo>
                    <a:pt x="908" y="223"/>
                  </a:lnTo>
                  <a:lnTo>
                    <a:pt x="907" y="224"/>
                  </a:lnTo>
                  <a:lnTo>
                    <a:pt x="906" y="224"/>
                  </a:lnTo>
                  <a:lnTo>
                    <a:pt x="905" y="224"/>
                  </a:lnTo>
                  <a:lnTo>
                    <a:pt x="905" y="226"/>
                  </a:lnTo>
                  <a:lnTo>
                    <a:pt x="905" y="227"/>
                  </a:lnTo>
                  <a:lnTo>
                    <a:pt x="904" y="228"/>
                  </a:lnTo>
                  <a:lnTo>
                    <a:pt x="901" y="228"/>
                  </a:lnTo>
                  <a:lnTo>
                    <a:pt x="900" y="229"/>
                  </a:lnTo>
                  <a:lnTo>
                    <a:pt x="900" y="230"/>
                  </a:lnTo>
                  <a:lnTo>
                    <a:pt x="899" y="231"/>
                  </a:lnTo>
                  <a:lnTo>
                    <a:pt x="897" y="230"/>
                  </a:lnTo>
                  <a:lnTo>
                    <a:pt x="891" y="230"/>
                  </a:lnTo>
                  <a:lnTo>
                    <a:pt x="890" y="229"/>
                  </a:lnTo>
                  <a:lnTo>
                    <a:pt x="888" y="229"/>
                  </a:lnTo>
                  <a:lnTo>
                    <a:pt x="886" y="227"/>
                  </a:lnTo>
                  <a:lnTo>
                    <a:pt x="885" y="228"/>
                  </a:lnTo>
                  <a:lnTo>
                    <a:pt x="885" y="229"/>
                  </a:lnTo>
                  <a:lnTo>
                    <a:pt x="882" y="230"/>
                  </a:lnTo>
                  <a:lnTo>
                    <a:pt x="881" y="229"/>
                  </a:lnTo>
                  <a:lnTo>
                    <a:pt x="880" y="227"/>
                  </a:lnTo>
                  <a:lnTo>
                    <a:pt x="880" y="222"/>
                  </a:lnTo>
                  <a:lnTo>
                    <a:pt x="878" y="222"/>
                  </a:lnTo>
                  <a:lnTo>
                    <a:pt x="873" y="220"/>
                  </a:lnTo>
                  <a:lnTo>
                    <a:pt x="873" y="218"/>
                  </a:lnTo>
                  <a:lnTo>
                    <a:pt x="871" y="220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6" y="221"/>
                  </a:lnTo>
                  <a:lnTo>
                    <a:pt x="866" y="222"/>
                  </a:lnTo>
                  <a:lnTo>
                    <a:pt x="867" y="224"/>
                  </a:lnTo>
                  <a:lnTo>
                    <a:pt x="866" y="226"/>
                  </a:lnTo>
                  <a:lnTo>
                    <a:pt x="865" y="227"/>
                  </a:lnTo>
                  <a:lnTo>
                    <a:pt x="862" y="226"/>
                  </a:lnTo>
                  <a:lnTo>
                    <a:pt x="859" y="226"/>
                  </a:lnTo>
                  <a:lnTo>
                    <a:pt x="858" y="224"/>
                  </a:lnTo>
                  <a:lnTo>
                    <a:pt x="858" y="223"/>
                  </a:lnTo>
                  <a:lnTo>
                    <a:pt x="858" y="222"/>
                  </a:lnTo>
                  <a:lnTo>
                    <a:pt x="858" y="220"/>
                  </a:lnTo>
                  <a:lnTo>
                    <a:pt x="858" y="218"/>
                  </a:lnTo>
                  <a:lnTo>
                    <a:pt x="856" y="218"/>
                  </a:lnTo>
                  <a:lnTo>
                    <a:pt x="855" y="218"/>
                  </a:lnTo>
                  <a:lnTo>
                    <a:pt x="855" y="217"/>
                  </a:lnTo>
                  <a:lnTo>
                    <a:pt x="854" y="215"/>
                  </a:lnTo>
                  <a:lnTo>
                    <a:pt x="854" y="214"/>
                  </a:lnTo>
                  <a:lnTo>
                    <a:pt x="853" y="214"/>
                  </a:lnTo>
                  <a:lnTo>
                    <a:pt x="853" y="213"/>
                  </a:lnTo>
                  <a:lnTo>
                    <a:pt x="853" y="211"/>
                  </a:lnTo>
                  <a:lnTo>
                    <a:pt x="847" y="207"/>
                  </a:lnTo>
                  <a:lnTo>
                    <a:pt x="846" y="204"/>
                  </a:lnTo>
                  <a:lnTo>
                    <a:pt x="846" y="204"/>
                  </a:lnTo>
                  <a:lnTo>
                    <a:pt x="846" y="203"/>
                  </a:lnTo>
                  <a:lnTo>
                    <a:pt x="847" y="203"/>
                  </a:lnTo>
                  <a:lnTo>
                    <a:pt x="848" y="202"/>
                  </a:lnTo>
                  <a:lnTo>
                    <a:pt x="847" y="202"/>
                  </a:lnTo>
                  <a:lnTo>
                    <a:pt x="843" y="197"/>
                  </a:lnTo>
                  <a:lnTo>
                    <a:pt x="843" y="196"/>
                  </a:lnTo>
                  <a:lnTo>
                    <a:pt x="843" y="195"/>
                  </a:lnTo>
                  <a:lnTo>
                    <a:pt x="842" y="194"/>
                  </a:lnTo>
                  <a:lnTo>
                    <a:pt x="841" y="193"/>
                  </a:lnTo>
                  <a:lnTo>
                    <a:pt x="835" y="189"/>
                  </a:lnTo>
                  <a:lnTo>
                    <a:pt x="834" y="189"/>
                  </a:lnTo>
                  <a:lnTo>
                    <a:pt x="832" y="190"/>
                  </a:lnTo>
                  <a:lnTo>
                    <a:pt x="830" y="190"/>
                  </a:lnTo>
                  <a:lnTo>
                    <a:pt x="829" y="190"/>
                  </a:lnTo>
                  <a:lnTo>
                    <a:pt x="827" y="189"/>
                  </a:lnTo>
                  <a:lnTo>
                    <a:pt x="823" y="187"/>
                  </a:lnTo>
                  <a:lnTo>
                    <a:pt x="821" y="185"/>
                  </a:lnTo>
                  <a:lnTo>
                    <a:pt x="819" y="185"/>
                  </a:lnTo>
                  <a:lnTo>
                    <a:pt x="814" y="185"/>
                  </a:lnTo>
                  <a:lnTo>
                    <a:pt x="815" y="187"/>
                  </a:lnTo>
                  <a:lnTo>
                    <a:pt x="813" y="187"/>
                  </a:lnTo>
                  <a:lnTo>
                    <a:pt x="813" y="188"/>
                  </a:lnTo>
                  <a:lnTo>
                    <a:pt x="812" y="188"/>
                  </a:lnTo>
                  <a:lnTo>
                    <a:pt x="812" y="189"/>
                  </a:lnTo>
                  <a:lnTo>
                    <a:pt x="810" y="190"/>
                  </a:lnTo>
                  <a:lnTo>
                    <a:pt x="810" y="191"/>
                  </a:lnTo>
                  <a:lnTo>
                    <a:pt x="809" y="191"/>
                  </a:lnTo>
                  <a:lnTo>
                    <a:pt x="803" y="191"/>
                  </a:lnTo>
                  <a:lnTo>
                    <a:pt x="802" y="193"/>
                  </a:lnTo>
                  <a:lnTo>
                    <a:pt x="801" y="189"/>
                  </a:lnTo>
                  <a:lnTo>
                    <a:pt x="800" y="188"/>
                  </a:lnTo>
                  <a:lnTo>
                    <a:pt x="795" y="187"/>
                  </a:lnTo>
                  <a:lnTo>
                    <a:pt x="793" y="185"/>
                  </a:lnTo>
                  <a:lnTo>
                    <a:pt x="791" y="184"/>
                  </a:lnTo>
                  <a:lnTo>
                    <a:pt x="789" y="181"/>
                  </a:lnTo>
                  <a:lnTo>
                    <a:pt x="788" y="181"/>
                  </a:lnTo>
                  <a:lnTo>
                    <a:pt x="787" y="180"/>
                  </a:lnTo>
                  <a:lnTo>
                    <a:pt x="786" y="180"/>
                  </a:lnTo>
                  <a:lnTo>
                    <a:pt x="784" y="180"/>
                  </a:lnTo>
                  <a:lnTo>
                    <a:pt x="783" y="181"/>
                  </a:lnTo>
                  <a:lnTo>
                    <a:pt x="782" y="182"/>
                  </a:lnTo>
                  <a:lnTo>
                    <a:pt x="781" y="181"/>
                  </a:lnTo>
                  <a:lnTo>
                    <a:pt x="780" y="181"/>
                  </a:lnTo>
                  <a:lnTo>
                    <a:pt x="778" y="180"/>
                  </a:lnTo>
                  <a:lnTo>
                    <a:pt x="777" y="181"/>
                  </a:lnTo>
                  <a:lnTo>
                    <a:pt x="776" y="182"/>
                  </a:lnTo>
                  <a:lnTo>
                    <a:pt x="776" y="183"/>
                  </a:lnTo>
                  <a:lnTo>
                    <a:pt x="775" y="183"/>
                  </a:lnTo>
                  <a:lnTo>
                    <a:pt x="774" y="184"/>
                  </a:lnTo>
                  <a:lnTo>
                    <a:pt x="774" y="183"/>
                  </a:lnTo>
                  <a:lnTo>
                    <a:pt x="771" y="182"/>
                  </a:lnTo>
                  <a:lnTo>
                    <a:pt x="770" y="183"/>
                  </a:lnTo>
                  <a:lnTo>
                    <a:pt x="768" y="184"/>
                  </a:lnTo>
                  <a:lnTo>
                    <a:pt x="765" y="185"/>
                  </a:lnTo>
                  <a:lnTo>
                    <a:pt x="764" y="185"/>
                  </a:lnTo>
                  <a:lnTo>
                    <a:pt x="763" y="184"/>
                  </a:lnTo>
                  <a:lnTo>
                    <a:pt x="763" y="183"/>
                  </a:lnTo>
                  <a:lnTo>
                    <a:pt x="764" y="182"/>
                  </a:lnTo>
                  <a:lnTo>
                    <a:pt x="764" y="181"/>
                  </a:lnTo>
                  <a:lnTo>
                    <a:pt x="763" y="180"/>
                  </a:lnTo>
                  <a:lnTo>
                    <a:pt x="760" y="174"/>
                  </a:lnTo>
                  <a:lnTo>
                    <a:pt x="758" y="174"/>
                  </a:lnTo>
                  <a:lnTo>
                    <a:pt x="758" y="172"/>
                  </a:lnTo>
                  <a:lnTo>
                    <a:pt x="756" y="172"/>
                  </a:lnTo>
                  <a:lnTo>
                    <a:pt x="755" y="171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1" y="172"/>
                  </a:lnTo>
                  <a:lnTo>
                    <a:pt x="751" y="171"/>
                  </a:lnTo>
                  <a:lnTo>
                    <a:pt x="751" y="170"/>
                  </a:lnTo>
                  <a:lnTo>
                    <a:pt x="752" y="169"/>
                  </a:lnTo>
                  <a:lnTo>
                    <a:pt x="751" y="167"/>
                  </a:lnTo>
                  <a:lnTo>
                    <a:pt x="750" y="165"/>
                  </a:lnTo>
                  <a:lnTo>
                    <a:pt x="750" y="163"/>
                  </a:lnTo>
                  <a:lnTo>
                    <a:pt x="748" y="163"/>
                  </a:lnTo>
                  <a:lnTo>
                    <a:pt x="744" y="164"/>
                  </a:lnTo>
                  <a:lnTo>
                    <a:pt x="743" y="164"/>
                  </a:lnTo>
                  <a:lnTo>
                    <a:pt x="742" y="163"/>
                  </a:lnTo>
                  <a:lnTo>
                    <a:pt x="741" y="162"/>
                  </a:lnTo>
                  <a:lnTo>
                    <a:pt x="737" y="157"/>
                  </a:lnTo>
                  <a:lnTo>
                    <a:pt x="736" y="156"/>
                  </a:lnTo>
                  <a:lnTo>
                    <a:pt x="734" y="156"/>
                  </a:lnTo>
                  <a:lnTo>
                    <a:pt x="732" y="155"/>
                  </a:lnTo>
                  <a:lnTo>
                    <a:pt x="729" y="151"/>
                  </a:lnTo>
                  <a:lnTo>
                    <a:pt x="728" y="151"/>
                  </a:lnTo>
                  <a:lnTo>
                    <a:pt x="725" y="151"/>
                  </a:lnTo>
                  <a:lnTo>
                    <a:pt x="723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9" y="151"/>
                  </a:lnTo>
                  <a:lnTo>
                    <a:pt x="719" y="148"/>
                  </a:lnTo>
                  <a:lnTo>
                    <a:pt x="718" y="146"/>
                  </a:lnTo>
                  <a:lnTo>
                    <a:pt x="718" y="145"/>
                  </a:lnTo>
                  <a:lnTo>
                    <a:pt x="718" y="144"/>
                  </a:lnTo>
                  <a:lnTo>
                    <a:pt x="719" y="144"/>
                  </a:lnTo>
                  <a:lnTo>
                    <a:pt x="719" y="143"/>
                  </a:lnTo>
                  <a:lnTo>
                    <a:pt x="719" y="142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6"/>
                  </a:lnTo>
                  <a:lnTo>
                    <a:pt x="715" y="135"/>
                  </a:lnTo>
                  <a:lnTo>
                    <a:pt x="715" y="132"/>
                  </a:lnTo>
                  <a:lnTo>
                    <a:pt x="715" y="131"/>
                  </a:lnTo>
                  <a:lnTo>
                    <a:pt x="717" y="123"/>
                  </a:lnTo>
                  <a:lnTo>
                    <a:pt x="717" y="122"/>
                  </a:lnTo>
                  <a:lnTo>
                    <a:pt x="717" y="120"/>
                  </a:lnTo>
                  <a:lnTo>
                    <a:pt x="717" y="119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21" y="117"/>
                  </a:lnTo>
                  <a:lnTo>
                    <a:pt x="721" y="113"/>
                  </a:lnTo>
                  <a:lnTo>
                    <a:pt x="721" y="112"/>
                  </a:lnTo>
                  <a:lnTo>
                    <a:pt x="721" y="111"/>
                  </a:lnTo>
                  <a:lnTo>
                    <a:pt x="718" y="111"/>
                  </a:lnTo>
                  <a:lnTo>
                    <a:pt x="717" y="111"/>
                  </a:lnTo>
                  <a:lnTo>
                    <a:pt x="717" y="109"/>
                  </a:lnTo>
                  <a:lnTo>
                    <a:pt x="715" y="110"/>
                  </a:lnTo>
                  <a:lnTo>
                    <a:pt x="706" y="118"/>
                  </a:lnTo>
                  <a:lnTo>
                    <a:pt x="705" y="118"/>
                  </a:lnTo>
                  <a:lnTo>
                    <a:pt x="705" y="119"/>
                  </a:lnTo>
                  <a:lnTo>
                    <a:pt x="705" y="120"/>
                  </a:lnTo>
                  <a:lnTo>
                    <a:pt x="706" y="120"/>
                  </a:lnTo>
                  <a:lnTo>
                    <a:pt x="706" y="122"/>
                  </a:lnTo>
                  <a:lnTo>
                    <a:pt x="705" y="125"/>
                  </a:lnTo>
                  <a:lnTo>
                    <a:pt x="705" y="128"/>
                  </a:lnTo>
                  <a:lnTo>
                    <a:pt x="704" y="129"/>
                  </a:lnTo>
                  <a:lnTo>
                    <a:pt x="703" y="130"/>
                  </a:lnTo>
                  <a:lnTo>
                    <a:pt x="701" y="130"/>
                  </a:lnTo>
                  <a:lnTo>
                    <a:pt x="691" y="136"/>
                  </a:lnTo>
                  <a:lnTo>
                    <a:pt x="689" y="136"/>
                  </a:lnTo>
                  <a:lnTo>
                    <a:pt x="688" y="136"/>
                  </a:lnTo>
                  <a:lnTo>
                    <a:pt x="676" y="132"/>
                  </a:lnTo>
                  <a:lnTo>
                    <a:pt x="671" y="133"/>
                  </a:lnTo>
                  <a:lnTo>
                    <a:pt x="670" y="133"/>
                  </a:lnTo>
                  <a:lnTo>
                    <a:pt x="669" y="133"/>
                  </a:lnTo>
                  <a:lnTo>
                    <a:pt x="665" y="131"/>
                  </a:lnTo>
                  <a:lnTo>
                    <a:pt x="665" y="129"/>
                  </a:lnTo>
                  <a:lnTo>
                    <a:pt x="665" y="128"/>
                  </a:lnTo>
                  <a:lnTo>
                    <a:pt x="665" y="126"/>
                  </a:lnTo>
                  <a:lnTo>
                    <a:pt x="665" y="125"/>
                  </a:lnTo>
                  <a:lnTo>
                    <a:pt x="665" y="124"/>
                  </a:lnTo>
                  <a:lnTo>
                    <a:pt x="666" y="124"/>
                  </a:lnTo>
                  <a:lnTo>
                    <a:pt x="667" y="123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1" y="119"/>
                  </a:lnTo>
                  <a:lnTo>
                    <a:pt x="670" y="118"/>
                  </a:lnTo>
                  <a:lnTo>
                    <a:pt x="670" y="118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3"/>
                  </a:lnTo>
                  <a:lnTo>
                    <a:pt x="665" y="111"/>
                  </a:lnTo>
                  <a:lnTo>
                    <a:pt x="666" y="106"/>
                  </a:lnTo>
                  <a:lnTo>
                    <a:pt x="666" y="104"/>
                  </a:lnTo>
                  <a:lnTo>
                    <a:pt x="666" y="103"/>
                  </a:lnTo>
                  <a:lnTo>
                    <a:pt x="667" y="102"/>
                  </a:lnTo>
                  <a:lnTo>
                    <a:pt x="670" y="100"/>
                  </a:lnTo>
                  <a:lnTo>
                    <a:pt x="670" y="99"/>
                  </a:lnTo>
                  <a:lnTo>
                    <a:pt x="670" y="98"/>
                  </a:lnTo>
                  <a:lnTo>
                    <a:pt x="670" y="97"/>
                  </a:lnTo>
                  <a:lnTo>
                    <a:pt x="669" y="97"/>
                  </a:lnTo>
                  <a:lnTo>
                    <a:pt x="667" y="96"/>
                  </a:lnTo>
                  <a:lnTo>
                    <a:pt x="666" y="96"/>
                  </a:lnTo>
                  <a:lnTo>
                    <a:pt x="666" y="97"/>
                  </a:lnTo>
                  <a:lnTo>
                    <a:pt x="666" y="98"/>
                  </a:lnTo>
                  <a:lnTo>
                    <a:pt x="665" y="98"/>
                  </a:lnTo>
                  <a:lnTo>
                    <a:pt x="665" y="98"/>
                  </a:lnTo>
                  <a:lnTo>
                    <a:pt x="663" y="93"/>
                  </a:lnTo>
                  <a:lnTo>
                    <a:pt x="662" y="92"/>
                  </a:lnTo>
                  <a:lnTo>
                    <a:pt x="660" y="91"/>
                  </a:lnTo>
                  <a:lnTo>
                    <a:pt x="658" y="89"/>
                  </a:lnTo>
                  <a:lnTo>
                    <a:pt x="656" y="89"/>
                  </a:lnTo>
                  <a:lnTo>
                    <a:pt x="654" y="89"/>
                  </a:lnTo>
                  <a:lnTo>
                    <a:pt x="650" y="90"/>
                  </a:lnTo>
                  <a:lnTo>
                    <a:pt x="647" y="90"/>
                  </a:lnTo>
                  <a:lnTo>
                    <a:pt x="646" y="90"/>
                  </a:lnTo>
                  <a:lnTo>
                    <a:pt x="645" y="89"/>
                  </a:lnTo>
                  <a:lnTo>
                    <a:pt x="644" y="89"/>
                  </a:lnTo>
                  <a:lnTo>
                    <a:pt x="640" y="87"/>
                  </a:lnTo>
                  <a:lnTo>
                    <a:pt x="637" y="87"/>
                  </a:lnTo>
                  <a:lnTo>
                    <a:pt x="637" y="89"/>
                  </a:lnTo>
                  <a:lnTo>
                    <a:pt x="634" y="90"/>
                  </a:lnTo>
                  <a:lnTo>
                    <a:pt x="634" y="91"/>
                  </a:lnTo>
                  <a:lnTo>
                    <a:pt x="634" y="92"/>
                  </a:lnTo>
                  <a:lnTo>
                    <a:pt x="633" y="92"/>
                  </a:lnTo>
                  <a:lnTo>
                    <a:pt x="631" y="90"/>
                  </a:lnTo>
                  <a:lnTo>
                    <a:pt x="630" y="86"/>
                  </a:lnTo>
                  <a:lnTo>
                    <a:pt x="630" y="80"/>
                  </a:lnTo>
                  <a:lnTo>
                    <a:pt x="630" y="76"/>
                  </a:lnTo>
                  <a:lnTo>
                    <a:pt x="628" y="73"/>
                  </a:lnTo>
                  <a:lnTo>
                    <a:pt x="626" y="72"/>
                  </a:lnTo>
                  <a:lnTo>
                    <a:pt x="625" y="71"/>
                  </a:lnTo>
                  <a:lnTo>
                    <a:pt x="623" y="71"/>
                  </a:lnTo>
                  <a:lnTo>
                    <a:pt x="618" y="71"/>
                  </a:lnTo>
                  <a:lnTo>
                    <a:pt x="617" y="70"/>
                  </a:lnTo>
                  <a:lnTo>
                    <a:pt x="618" y="68"/>
                  </a:lnTo>
                  <a:lnTo>
                    <a:pt x="618" y="67"/>
                  </a:lnTo>
                  <a:lnTo>
                    <a:pt x="617" y="67"/>
                  </a:lnTo>
                  <a:lnTo>
                    <a:pt x="615" y="67"/>
                  </a:lnTo>
                  <a:lnTo>
                    <a:pt x="614" y="67"/>
                  </a:lnTo>
                  <a:lnTo>
                    <a:pt x="613" y="68"/>
                  </a:lnTo>
                  <a:lnTo>
                    <a:pt x="612" y="68"/>
                  </a:lnTo>
                  <a:lnTo>
                    <a:pt x="610" y="70"/>
                  </a:lnTo>
                  <a:lnTo>
                    <a:pt x="608" y="71"/>
                  </a:lnTo>
                  <a:lnTo>
                    <a:pt x="607" y="70"/>
                  </a:lnTo>
                  <a:lnTo>
                    <a:pt x="604" y="68"/>
                  </a:lnTo>
                  <a:lnTo>
                    <a:pt x="602" y="67"/>
                  </a:lnTo>
                  <a:lnTo>
                    <a:pt x="601" y="66"/>
                  </a:lnTo>
                  <a:lnTo>
                    <a:pt x="601" y="65"/>
                  </a:lnTo>
                  <a:lnTo>
                    <a:pt x="601" y="61"/>
                  </a:lnTo>
                  <a:lnTo>
                    <a:pt x="599" y="54"/>
                  </a:lnTo>
                  <a:lnTo>
                    <a:pt x="598" y="51"/>
                  </a:lnTo>
                  <a:lnTo>
                    <a:pt x="599" y="50"/>
                  </a:lnTo>
                  <a:lnTo>
                    <a:pt x="599" y="46"/>
                  </a:lnTo>
                  <a:lnTo>
                    <a:pt x="598" y="45"/>
                  </a:lnTo>
                  <a:lnTo>
                    <a:pt x="597" y="45"/>
                  </a:lnTo>
                  <a:lnTo>
                    <a:pt x="595" y="45"/>
                  </a:lnTo>
                  <a:lnTo>
                    <a:pt x="595" y="44"/>
                  </a:lnTo>
                  <a:lnTo>
                    <a:pt x="594" y="41"/>
                  </a:lnTo>
                  <a:lnTo>
                    <a:pt x="593" y="40"/>
                  </a:lnTo>
                  <a:lnTo>
                    <a:pt x="592" y="38"/>
                  </a:lnTo>
                  <a:lnTo>
                    <a:pt x="591" y="37"/>
                  </a:lnTo>
                  <a:lnTo>
                    <a:pt x="588" y="35"/>
                  </a:lnTo>
                  <a:lnTo>
                    <a:pt x="582" y="38"/>
                  </a:lnTo>
                  <a:lnTo>
                    <a:pt x="579" y="39"/>
                  </a:lnTo>
                  <a:lnTo>
                    <a:pt x="578" y="40"/>
                  </a:lnTo>
                  <a:lnTo>
                    <a:pt x="576" y="41"/>
                  </a:lnTo>
                  <a:lnTo>
                    <a:pt x="574" y="46"/>
                  </a:lnTo>
                  <a:lnTo>
                    <a:pt x="573" y="46"/>
                  </a:lnTo>
                  <a:lnTo>
                    <a:pt x="572" y="46"/>
                  </a:lnTo>
                  <a:lnTo>
                    <a:pt x="565" y="42"/>
                  </a:lnTo>
                  <a:lnTo>
                    <a:pt x="563" y="41"/>
                  </a:lnTo>
                  <a:lnTo>
                    <a:pt x="562" y="39"/>
                  </a:lnTo>
                  <a:lnTo>
                    <a:pt x="561" y="38"/>
                  </a:lnTo>
                  <a:lnTo>
                    <a:pt x="559" y="35"/>
                  </a:lnTo>
                  <a:lnTo>
                    <a:pt x="559" y="34"/>
                  </a:lnTo>
                  <a:lnTo>
                    <a:pt x="558" y="33"/>
                  </a:lnTo>
                  <a:lnTo>
                    <a:pt x="556" y="33"/>
                  </a:lnTo>
                  <a:lnTo>
                    <a:pt x="554" y="33"/>
                  </a:lnTo>
                  <a:lnTo>
                    <a:pt x="553" y="33"/>
                  </a:lnTo>
                  <a:lnTo>
                    <a:pt x="552" y="33"/>
                  </a:lnTo>
                  <a:lnTo>
                    <a:pt x="552" y="32"/>
                  </a:lnTo>
                  <a:lnTo>
                    <a:pt x="552" y="31"/>
                  </a:lnTo>
                  <a:lnTo>
                    <a:pt x="550" y="29"/>
                  </a:lnTo>
                  <a:lnTo>
                    <a:pt x="550" y="28"/>
                  </a:lnTo>
                  <a:lnTo>
                    <a:pt x="552" y="27"/>
                  </a:lnTo>
                  <a:lnTo>
                    <a:pt x="552" y="26"/>
                  </a:lnTo>
                  <a:lnTo>
                    <a:pt x="549" y="21"/>
                  </a:lnTo>
                  <a:lnTo>
                    <a:pt x="550" y="20"/>
                  </a:lnTo>
                  <a:lnTo>
                    <a:pt x="552" y="18"/>
                  </a:lnTo>
                  <a:lnTo>
                    <a:pt x="552" y="18"/>
                  </a:lnTo>
                  <a:lnTo>
                    <a:pt x="552" y="15"/>
                  </a:lnTo>
                  <a:lnTo>
                    <a:pt x="552" y="13"/>
                  </a:lnTo>
                  <a:lnTo>
                    <a:pt x="548" y="9"/>
                  </a:lnTo>
                  <a:lnTo>
                    <a:pt x="548" y="7"/>
                  </a:lnTo>
                  <a:lnTo>
                    <a:pt x="547" y="3"/>
                  </a:lnTo>
                  <a:lnTo>
                    <a:pt x="546" y="0"/>
                  </a:lnTo>
                  <a:lnTo>
                    <a:pt x="545" y="1"/>
                  </a:lnTo>
                  <a:lnTo>
                    <a:pt x="541" y="2"/>
                  </a:lnTo>
                  <a:lnTo>
                    <a:pt x="535" y="5"/>
                  </a:lnTo>
                  <a:lnTo>
                    <a:pt x="530" y="3"/>
                  </a:lnTo>
                  <a:lnTo>
                    <a:pt x="529" y="3"/>
                  </a:lnTo>
                  <a:lnTo>
                    <a:pt x="529" y="5"/>
                  </a:lnTo>
                  <a:lnTo>
                    <a:pt x="516" y="8"/>
                  </a:lnTo>
                  <a:lnTo>
                    <a:pt x="504" y="9"/>
                  </a:lnTo>
                  <a:lnTo>
                    <a:pt x="502" y="11"/>
                  </a:lnTo>
                  <a:lnTo>
                    <a:pt x="500" y="11"/>
                  </a:lnTo>
                  <a:lnTo>
                    <a:pt x="487" y="16"/>
                  </a:lnTo>
                  <a:lnTo>
                    <a:pt x="484" y="19"/>
                  </a:lnTo>
                  <a:lnTo>
                    <a:pt x="482" y="22"/>
                  </a:lnTo>
                  <a:lnTo>
                    <a:pt x="481" y="24"/>
                  </a:lnTo>
                  <a:lnTo>
                    <a:pt x="478" y="25"/>
                  </a:lnTo>
                  <a:lnTo>
                    <a:pt x="477" y="25"/>
                  </a:lnTo>
                  <a:lnTo>
                    <a:pt x="475" y="26"/>
                  </a:lnTo>
                  <a:lnTo>
                    <a:pt x="475" y="27"/>
                  </a:lnTo>
                  <a:lnTo>
                    <a:pt x="475" y="28"/>
                  </a:lnTo>
                  <a:lnTo>
                    <a:pt x="476" y="33"/>
                  </a:lnTo>
                  <a:lnTo>
                    <a:pt x="477" y="35"/>
                  </a:lnTo>
                  <a:lnTo>
                    <a:pt x="476" y="37"/>
                  </a:lnTo>
                  <a:lnTo>
                    <a:pt x="475" y="39"/>
                  </a:lnTo>
                  <a:lnTo>
                    <a:pt x="474" y="44"/>
                  </a:lnTo>
                  <a:lnTo>
                    <a:pt x="474" y="46"/>
                  </a:lnTo>
                  <a:lnTo>
                    <a:pt x="474" y="48"/>
                  </a:lnTo>
                  <a:lnTo>
                    <a:pt x="475" y="54"/>
                  </a:lnTo>
                  <a:lnTo>
                    <a:pt x="475" y="59"/>
                  </a:lnTo>
                  <a:lnTo>
                    <a:pt x="475" y="61"/>
                  </a:lnTo>
                  <a:lnTo>
                    <a:pt x="477" y="64"/>
                  </a:lnTo>
                  <a:lnTo>
                    <a:pt x="475" y="65"/>
                  </a:lnTo>
                  <a:lnTo>
                    <a:pt x="475" y="70"/>
                  </a:lnTo>
                  <a:lnTo>
                    <a:pt x="474" y="76"/>
                  </a:lnTo>
                  <a:lnTo>
                    <a:pt x="473" y="80"/>
                  </a:lnTo>
                  <a:lnTo>
                    <a:pt x="477" y="84"/>
                  </a:lnTo>
                  <a:lnTo>
                    <a:pt x="477" y="85"/>
                  </a:lnTo>
                  <a:lnTo>
                    <a:pt x="476" y="85"/>
                  </a:lnTo>
                  <a:lnTo>
                    <a:pt x="474" y="84"/>
                  </a:lnTo>
                  <a:lnTo>
                    <a:pt x="473" y="87"/>
                  </a:lnTo>
                  <a:lnTo>
                    <a:pt x="473" y="91"/>
                  </a:lnTo>
                  <a:lnTo>
                    <a:pt x="471" y="94"/>
                  </a:lnTo>
                  <a:lnTo>
                    <a:pt x="473" y="96"/>
                  </a:lnTo>
                  <a:lnTo>
                    <a:pt x="476" y="98"/>
                  </a:lnTo>
                  <a:lnTo>
                    <a:pt x="476" y="99"/>
                  </a:lnTo>
                  <a:lnTo>
                    <a:pt x="477" y="100"/>
                  </a:lnTo>
                  <a:lnTo>
                    <a:pt x="478" y="102"/>
                  </a:lnTo>
                  <a:lnTo>
                    <a:pt x="480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0" y="103"/>
                  </a:lnTo>
                  <a:lnTo>
                    <a:pt x="481" y="104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1" y="106"/>
                  </a:lnTo>
                  <a:lnTo>
                    <a:pt x="473" y="103"/>
                  </a:lnTo>
                  <a:lnTo>
                    <a:pt x="470" y="103"/>
                  </a:lnTo>
                  <a:lnTo>
                    <a:pt x="468" y="106"/>
                  </a:lnTo>
                  <a:lnTo>
                    <a:pt x="467" y="112"/>
                  </a:lnTo>
                  <a:lnTo>
                    <a:pt x="467" y="113"/>
                  </a:lnTo>
                  <a:lnTo>
                    <a:pt x="465" y="115"/>
                  </a:lnTo>
                  <a:lnTo>
                    <a:pt x="462" y="118"/>
                  </a:lnTo>
                  <a:lnTo>
                    <a:pt x="451" y="126"/>
                  </a:lnTo>
                  <a:lnTo>
                    <a:pt x="448" y="130"/>
                  </a:lnTo>
                  <a:lnTo>
                    <a:pt x="447" y="131"/>
                  </a:lnTo>
                  <a:lnTo>
                    <a:pt x="444" y="132"/>
                  </a:lnTo>
                  <a:lnTo>
                    <a:pt x="413" y="143"/>
                  </a:lnTo>
                  <a:lnTo>
                    <a:pt x="408" y="143"/>
                  </a:lnTo>
                  <a:lnTo>
                    <a:pt x="402" y="145"/>
                  </a:lnTo>
                  <a:lnTo>
                    <a:pt x="399" y="146"/>
                  </a:lnTo>
                  <a:lnTo>
                    <a:pt x="396" y="148"/>
                  </a:lnTo>
                  <a:lnTo>
                    <a:pt x="386" y="152"/>
                  </a:lnTo>
                  <a:lnTo>
                    <a:pt x="386" y="154"/>
                  </a:lnTo>
                  <a:lnTo>
                    <a:pt x="377" y="158"/>
                  </a:lnTo>
                  <a:lnTo>
                    <a:pt x="376" y="159"/>
                  </a:lnTo>
                  <a:lnTo>
                    <a:pt x="371" y="162"/>
                  </a:lnTo>
                  <a:lnTo>
                    <a:pt x="370" y="163"/>
                  </a:lnTo>
                  <a:lnTo>
                    <a:pt x="367" y="174"/>
                  </a:lnTo>
                  <a:lnTo>
                    <a:pt x="363" y="181"/>
                  </a:lnTo>
                  <a:lnTo>
                    <a:pt x="363" y="182"/>
                  </a:lnTo>
                  <a:lnTo>
                    <a:pt x="363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5" y="187"/>
                  </a:lnTo>
                  <a:lnTo>
                    <a:pt x="366" y="187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1" y="188"/>
                  </a:lnTo>
                  <a:lnTo>
                    <a:pt x="377" y="190"/>
                  </a:lnTo>
                  <a:lnTo>
                    <a:pt x="382" y="190"/>
                  </a:lnTo>
                  <a:lnTo>
                    <a:pt x="389" y="189"/>
                  </a:lnTo>
                  <a:lnTo>
                    <a:pt x="393" y="187"/>
                  </a:lnTo>
                  <a:lnTo>
                    <a:pt x="392" y="188"/>
                  </a:lnTo>
                  <a:lnTo>
                    <a:pt x="391" y="189"/>
                  </a:lnTo>
                  <a:lnTo>
                    <a:pt x="387" y="191"/>
                  </a:lnTo>
                  <a:lnTo>
                    <a:pt x="379" y="194"/>
                  </a:lnTo>
                  <a:lnTo>
                    <a:pt x="370" y="195"/>
                  </a:lnTo>
                  <a:lnTo>
                    <a:pt x="364" y="200"/>
                  </a:lnTo>
                  <a:lnTo>
                    <a:pt x="363" y="202"/>
                  </a:lnTo>
                  <a:lnTo>
                    <a:pt x="361" y="203"/>
                  </a:lnTo>
                  <a:lnTo>
                    <a:pt x="360" y="203"/>
                  </a:lnTo>
                  <a:lnTo>
                    <a:pt x="358" y="204"/>
                  </a:lnTo>
                  <a:lnTo>
                    <a:pt x="354" y="206"/>
                  </a:lnTo>
                  <a:lnTo>
                    <a:pt x="343" y="209"/>
                  </a:lnTo>
                  <a:lnTo>
                    <a:pt x="341" y="210"/>
                  </a:lnTo>
                  <a:lnTo>
                    <a:pt x="333" y="206"/>
                  </a:lnTo>
                  <a:lnTo>
                    <a:pt x="330" y="206"/>
                  </a:lnTo>
                  <a:lnTo>
                    <a:pt x="327" y="204"/>
                  </a:lnTo>
                  <a:lnTo>
                    <a:pt x="326" y="204"/>
                  </a:lnTo>
                  <a:lnTo>
                    <a:pt x="322" y="204"/>
                  </a:lnTo>
                  <a:lnTo>
                    <a:pt x="319" y="202"/>
                  </a:lnTo>
                  <a:lnTo>
                    <a:pt x="317" y="202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08" y="202"/>
                  </a:lnTo>
                  <a:lnTo>
                    <a:pt x="296" y="202"/>
                  </a:lnTo>
                  <a:lnTo>
                    <a:pt x="287" y="198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4" y="200"/>
                  </a:lnTo>
                  <a:lnTo>
                    <a:pt x="274" y="201"/>
                  </a:lnTo>
                  <a:lnTo>
                    <a:pt x="275" y="202"/>
                  </a:lnTo>
                  <a:lnTo>
                    <a:pt x="275" y="203"/>
                  </a:lnTo>
                  <a:lnTo>
                    <a:pt x="273" y="203"/>
                  </a:lnTo>
                  <a:lnTo>
                    <a:pt x="272" y="202"/>
                  </a:lnTo>
                  <a:lnTo>
                    <a:pt x="270" y="202"/>
                  </a:lnTo>
                  <a:lnTo>
                    <a:pt x="269" y="202"/>
                  </a:lnTo>
                  <a:lnTo>
                    <a:pt x="269" y="202"/>
                  </a:lnTo>
                  <a:lnTo>
                    <a:pt x="269" y="201"/>
                  </a:lnTo>
                  <a:lnTo>
                    <a:pt x="269" y="201"/>
                  </a:lnTo>
                  <a:lnTo>
                    <a:pt x="269" y="200"/>
                  </a:lnTo>
                  <a:lnTo>
                    <a:pt x="269" y="198"/>
                  </a:lnTo>
                  <a:lnTo>
                    <a:pt x="269" y="195"/>
                  </a:lnTo>
                  <a:lnTo>
                    <a:pt x="269" y="194"/>
                  </a:lnTo>
                  <a:lnTo>
                    <a:pt x="263" y="187"/>
                  </a:lnTo>
                  <a:lnTo>
                    <a:pt x="262" y="183"/>
                  </a:lnTo>
                  <a:lnTo>
                    <a:pt x="261" y="181"/>
                  </a:lnTo>
                  <a:lnTo>
                    <a:pt x="260" y="178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5" y="172"/>
                  </a:lnTo>
                  <a:lnTo>
                    <a:pt x="266" y="171"/>
                  </a:lnTo>
                  <a:lnTo>
                    <a:pt x="266" y="170"/>
                  </a:lnTo>
                  <a:lnTo>
                    <a:pt x="265" y="165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54" y="161"/>
                  </a:lnTo>
                  <a:lnTo>
                    <a:pt x="252" y="161"/>
                  </a:lnTo>
                  <a:lnTo>
                    <a:pt x="248" y="162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5" y="167"/>
                  </a:lnTo>
                  <a:lnTo>
                    <a:pt x="243" y="168"/>
                  </a:lnTo>
                  <a:lnTo>
                    <a:pt x="242" y="168"/>
                  </a:lnTo>
                  <a:lnTo>
                    <a:pt x="241" y="167"/>
                  </a:lnTo>
                  <a:lnTo>
                    <a:pt x="240" y="167"/>
                  </a:lnTo>
                  <a:lnTo>
                    <a:pt x="239" y="168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6" y="167"/>
                  </a:lnTo>
                  <a:lnTo>
                    <a:pt x="230" y="165"/>
                  </a:lnTo>
                  <a:lnTo>
                    <a:pt x="224" y="164"/>
                  </a:lnTo>
                  <a:lnTo>
                    <a:pt x="223" y="163"/>
                  </a:lnTo>
                  <a:lnTo>
                    <a:pt x="222" y="164"/>
                  </a:lnTo>
                  <a:lnTo>
                    <a:pt x="222" y="163"/>
                  </a:lnTo>
                  <a:lnTo>
                    <a:pt x="221" y="163"/>
                  </a:lnTo>
                  <a:lnTo>
                    <a:pt x="221" y="162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5" y="167"/>
                  </a:lnTo>
                  <a:lnTo>
                    <a:pt x="217" y="167"/>
                  </a:lnTo>
                  <a:lnTo>
                    <a:pt x="219" y="168"/>
                  </a:lnTo>
                  <a:lnTo>
                    <a:pt x="219" y="169"/>
                  </a:lnTo>
                  <a:lnTo>
                    <a:pt x="220" y="170"/>
                  </a:lnTo>
                  <a:lnTo>
                    <a:pt x="220" y="172"/>
                  </a:lnTo>
                  <a:lnTo>
                    <a:pt x="220" y="174"/>
                  </a:lnTo>
                  <a:lnTo>
                    <a:pt x="220" y="177"/>
                  </a:lnTo>
                  <a:lnTo>
                    <a:pt x="219" y="178"/>
                  </a:lnTo>
                  <a:lnTo>
                    <a:pt x="217" y="180"/>
                  </a:lnTo>
                  <a:lnTo>
                    <a:pt x="216" y="182"/>
                  </a:lnTo>
                  <a:lnTo>
                    <a:pt x="219" y="184"/>
                  </a:lnTo>
                  <a:lnTo>
                    <a:pt x="220" y="187"/>
                  </a:lnTo>
                  <a:lnTo>
                    <a:pt x="220" y="188"/>
                  </a:lnTo>
                  <a:lnTo>
                    <a:pt x="221" y="190"/>
                  </a:lnTo>
                  <a:lnTo>
                    <a:pt x="221" y="191"/>
                  </a:lnTo>
                  <a:lnTo>
                    <a:pt x="222" y="191"/>
                  </a:lnTo>
                  <a:lnTo>
                    <a:pt x="222" y="194"/>
                  </a:lnTo>
                  <a:lnTo>
                    <a:pt x="221" y="197"/>
                  </a:lnTo>
                  <a:lnTo>
                    <a:pt x="222" y="200"/>
                  </a:lnTo>
                  <a:lnTo>
                    <a:pt x="223" y="200"/>
                  </a:lnTo>
                  <a:lnTo>
                    <a:pt x="224" y="200"/>
                  </a:lnTo>
                  <a:lnTo>
                    <a:pt x="224" y="201"/>
                  </a:lnTo>
                  <a:lnTo>
                    <a:pt x="227" y="202"/>
                  </a:lnTo>
                  <a:lnTo>
                    <a:pt x="228" y="203"/>
                  </a:lnTo>
                  <a:lnTo>
                    <a:pt x="229" y="204"/>
                  </a:lnTo>
                  <a:lnTo>
                    <a:pt x="230" y="202"/>
                  </a:lnTo>
                  <a:lnTo>
                    <a:pt x="232" y="204"/>
                  </a:lnTo>
                  <a:lnTo>
                    <a:pt x="230" y="204"/>
                  </a:lnTo>
                  <a:lnTo>
                    <a:pt x="230" y="207"/>
                  </a:lnTo>
                  <a:lnTo>
                    <a:pt x="232" y="208"/>
                  </a:lnTo>
                  <a:lnTo>
                    <a:pt x="234" y="209"/>
                  </a:lnTo>
                  <a:lnTo>
                    <a:pt x="234" y="210"/>
                  </a:lnTo>
                  <a:lnTo>
                    <a:pt x="233" y="210"/>
                  </a:lnTo>
                  <a:lnTo>
                    <a:pt x="234" y="211"/>
                  </a:lnTo>
                  <a:lnTo>
                    <a:pt x="235" y="216"/>
                  </a:lnTo>
                  <a:lnTo>
                    <a:pt x="236" y="217"/>
                  </a:lnTo>
                  <a:lnTo>
                    <a:pt x="237" y="215"/>
                  </a:lnTo>
                  <a:lnTo>
                    <a:pt x="239" y="215"/>
                  </a:lnTo>
                  <a:lnTo>
                    <a:pt x="241" y="216"/>
                  </a:lnTo>
                  <a:lnTo>
                    <a:pt x="241" y="217"/>
                  </a:lnTo>
                  <a:lnTo>
                    <a:pt x="240" y="216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9" y="222"/>
                  </a:lnTo>
                  <a:lnTo>
                    <a:pt x="239" y="224"/>
                  </a:lnTo>
                  <a:lnTo>
                    <a:pt x="240" y="227"/>
                  </a:lnTo>
                  <a:lnTo>
                    <a:pt x="240" y="226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9" y="228"/>
                  </a:lnTo>
                  <a:lnTo>
                    <a:pt x="239" y="230"/>
                  </a:lnTo>
                  <a:lnTo>
                    <a:pt x="237" y="231"/>
                  </a:lnTo>
                  <a:lnTo>
                    <a:pt x="237" y="233"/>
                  </a:lnTo>
                  <a:lnTo>
                    <a:pt x="239" y="233"/>
                  </a:lnTo>
                  <a:lnTo>
                    <a:pt x="240" y="233"/>
                  </a:lnTo>
                  <a:lnTo>
                    <a:pt x="239" y="234"/>
                  </a:lnTo>
                  <a:lnTo>
                    <a:pt x="239" y="235"/>
                  </a:lnTo>
                  <a:lnTo>
                    <a:pt x="239" y="237"/>
                  </a:lnTo>
                  <a:lnTo>
                    <a:pt x="239" y="239"/>
                  </a:lnTo>
                  <a:lnTo>
                    <a:pt x="240" y="240"/>
                  </a:lnTo>
                  <a:lnTo>
                    <a:pt x="241" y="239"/>
                  </a:lnTo>
                  <a:lnTo>
                    <a:pt x="241" y="237"/>
                  </a:lnTo>
                  <a:lnTo>
                    <a:pt x="243" y="237"/>
                  </a:lnTo>
                  <a:lnTo>
                    <a:pt x="245" y="239"/>
                  </a:lnTo>
                  <a:lnTo>
                    <a:pt x="242" y="239"/>
                  </a:lnTo>
                  <a:lnTo>
                    <a:pt x="241" y="239"/>
                  </a:lnTo>
                  <a:lnTo>
                    <a:pt x="241" y="241"/>
                  </a:lnTo>
                  <a:lnTo>
                    <a:pt x="241" y="247"/>
                  </a:lnTo>
                  <a:lnTo>
                    <a:pt x="241" y="248"/>
                  </a:lnTo>
                  <a:lnTo>
                    <a:pt x="242" y="249"/>
                  </a:lnTo>
                  <a:lnTo>
                    <a:pt x="242" y="250"/>
                  </a:lnTo>
                  <a:lnTo>
                    <a:pt x="241" y="252"/>
                  </a:lnTo>
                  <a:lnTo>
                    <a:pt x="241" y="250"/>
                  </a:lnTo>
                  <a:lnTo>
                    <a:pt x="241" y="252"/>
                  </a:lnTo>
                  <a:lnTo>
                    <a:pt x="241" y="257"/>
                  </a:lnTo>
                  <a:lnTo>
                    <a:pt x="240" y="259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9" y="261"/>
                  </a:lnTo>
                  <a:lnTo>
                    <a:pt x="240" y="261"/>
                  </a:lnTo>
                  <a:lnTo>
                    <a:pt x="241" y="262"/>
                  </a:lnTo>
                  <a:lnTo>
                    <a:pt x="241" y="265"/>
                  </a:lnTo>
                  <a:lnTo>
                    <a:pt x="241" y="268"/>
                  </a:lnTo>
                  <a:lnTo>
                    <a:pt x="241" y="272"/>
                  </a:lnTo>
                  <a:lnTo>
                    <a:pt x="243" y="274"/>
                  </a:lnTo>
                  <a:lnTo>
                    <a:pt x="245" y="276"/>
                  </a:lnTo>
                  <a:lnTo>
                    <a:pt x="245" y="278"/>
                  </a:lnTo>
                  <a:lnTo>
                    <a:pt x="246" y="278"/>
                  </a:lnTo>
                  <a:lnTo>
                    <a:pt x="248" y="279"/>
                  </a:lnTo>
                  <a:lnTo>
                    <a:pt x="249" y="279"/>
                  </a:lnTo>
                  <a:lnTo>
                    <a:pt x="249" y="280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3" y="280"/>
                  </a:lnTo>
                  <a:lnTo>
                    <a:pt x="255" y="281"/>
                  </a:lnTo>
                  <a:lnTo>
                    <a:pt x="256" y="283"/>
                  </a:lnTo>
                  <a:lnTo>
                    <a:pt x="253" y="282"/>
                  </a:lnTo>
                  <a:lnTo>
                    <a:pt x="245" y="285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5" y="286"/>
                  </a:lnTo>
                  <a:lnTo>
                    <a:pt x="229" y="287"/>
                  </a:lnTo>
                  <a:lnTo>
                    <a:pt x="223" y="287"/>
                  </a:lnTo>
                  <a:lnTo>
                    <a:pt x="220" y="286"/>
                  </a:lnTo>
                  <a:lnTo>
                    <a:pt x="219" y="283"/>
                  </a:lnTo>
                  <a:lnTo>
                    <a:pt x="219" y="281"/>
                  </a:lnTo>
                  <a:lnTo>
                    <a:pt x="220" y="278"/>
                  </a:lnTo>
                  <a:lnTo>
                    <a:pt x="220" y="276"/>
                  </a:lnTo>
                  <a:lnTo>
                    <a:pt x="220" y="275"/>
                  </a:lnTo>
                  <a:lnTo>
                    <a:pt x="213" y="276"/>
                  </a:lnTo>
                  <a:lnTo>
                    <a:pt x="213" y="278"/>
                  </a:lnTo>
                  <a:lnTo>
                    <a:pt x="210" y="278"/>
                  </a:lnTo>
                  <a:lnTo>
                    <a:pt x="209" y="278"/>
                  </a:lnTo>
                  <a:lnTo>
                    <a:pt x="209" y="279"/>
                  </a:lnTo>
                  <a:lnTo>
                    <a:pt x="209" y="280"/>
                  </a:lnTo>
                  <a:lnTo>
                    <a:pt x="208" y="280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7" y="283"/>
                  </a:lnTo>
                  <a:lnTo>
                    <a:pt x="207" y="285"/>
                  </a:lnTo>
                  <a:lnTo>
                    <a:pt x="209" y="288"/>
                  </a:lnTo>
                  <a:lnTo>
                    <a:pt x="209" y="289"/>
                  </a:lnTo>
                  <a:lnTo>
                    <a:pt x="210" y="289"/>
                  </a:lnTo>
                  <a:lnTo>
                    <a:pt x="211" y="289"/>
                  </a:lnTo>
                  <a:lnTo>
                    <a:pt x="213" y="291"/>
                  </a:lnTo>
                  <a:lnTo>
                    <a:pt x="211" y="289"/>
                  </a:lnTo>
                  <a:lnTo>
                    <a:pt x="210" y="289"/>
                  </a:lnTo>
                  <a:lnTo>
                    <a:pt x="210" y="291"/>
                  </a:lnTo>
                  <a:lnTo>
                    <a:pt x="211" y="293"/>
                  </a:lnTo>
                  <a:lnTo>
                    <a:pt x="213" y="295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0" y="293"/>
                  </a:lnTo>
                  <a:lnTo>
                    <a:pt x="208" y="291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7" y="288"/>
                  </a:lnTo>
                  <a:lnTo>
                    <a:pt x="207" y="287"/>
                  </a:lnTo>
                  <a:lnTo>
                    <a:pt x="207" y="286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1" y="282"/>
                  </a:lnTo>
                  <a:lnTo>
                    <a:pt x="197" y="285"/>
                  </a:lnTo>
                  <a:lnTo>
                    <a:pt x="198" y="286"/>
                  </a:lnTo>
                  <a:lnTo>
                    <a:pt x="197" y="286"/>
                  </a:lnTo>
                  <a:lnTo>
                    <a:pt x="196" y="287"/>
                  </a:lnTo>
                  <a:lnTo>
                    <a:pt x="195" y="288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4" y="288"/>
                  </a:lnTo>
                  <a:lnTo>
                    <a:pt x="194" y="289"/>
                  </a:lnTo>
                  <a:lnTo>
                    <a:pt x="193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91" y="287"/>
                  </a:lnTo>
                  <a:lnTo>
                    <a:pt x="190" y="287"/>
                  </a:lnTo>
                  <a:lnTo>
                    <a:pt x="190" y="286"/>
                  </a:lnTo>
                  <a:lnTo>
                    <a:pt x="189" y="283"/>
                  </a:lnTo>
                  <a:lnTo>
                    <a:pt x="189" y="282"/>
                  </a:lnTo>
                  <a:lnTo>
                    <a:pt x="188" y="283"/>
                  </a:lnTo>
                  <a:lnTo>
                    <a:pt x="185" y="285"/>
                  </a:lnTo>
                  <a:lnTo>
                    <a:pt x="184" y="286"/>
                  </a:lnTo>
                  <a:lnTo>
                    <a:pt x="184" y="285"/>
                  </a:lnTo>
                  <a:lnTo>
                    <a:pt x="185" y="282"/>
                  </a:lnTo>
                  <a:lnTo>
                    <a:pt x="185" y="281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7" y="279"/>
                  </a:lnTo>
                  <a:lnTo>
                    <a:pt x="185" y="280"/>
                  </a:lnTo>
                  <a:lnTo>
                    <a:pt x="184" y="279"/>
                  </a:lnTo>
                  <a:lnTo>
                    <a:pt x="184" y="278"/>
                  </a:lnTo>
                  <a:lnTo>
                    <a:pt x="184" y="276"/>
                  </a:lnTo>
                  <a:lnTo>
                    <a:pt x="184" y="279"/>
                  </a:lnTo>
                  <a:lnTo>
                    <a:pt x="182" y="281"/>
                  </a:lnTo>
                  <a:lnTo>
                    <a:pt x="180" y="282"/>
                  </a:lnTo>
                  <a:lnTo>
                    <a:pt x="177" y="283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2" y="282"/>
                  </a:lnTo>
                  <a:lnTo>
                    <a:pt x="174" y="283"/>
                  </a:lnTo>
                  <a:lnTo>
                    <a:pt x="174" y="285"/>
                  </a:lnTo>
                  <a:lnTo>
                    <a:pt x="172" y="286"/>
                  </a:lnTo>
                  <a:lnTo>
                    <a:pt x="168" y="288"/>
                  </a:lnTo>
                  <a:lnTo>
                    <a:pt x="167" y="289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63" y="292"/>
                  </a:lnTo>
                  <a:lnTo>
                    <a:pt x="162" y="294"/>
                  </a:lnTo>
                  <a:lnTo>
                    <a:pt x="161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6" y="296"/>
                  </a:lnTo>
                  <a:lnTo>
                    <a:pt x="156" y="296"/>
                  </a:lnTo>
                  <a:lnTo>
                    <a:pt x="156" y="295"/>
                  </a:lnTo>
                  <a:lnTo>
                    <a:pt x="155" y="295"/>
                  </a:lnTo>
                  <a:lnTo>
                    <a:pt x="154" y="295"/>
                  </a:lnTo>
                  <a:lnTo>
                    <a:pt x="155" y="294"/>
                  </a:lnTo>
                  <a:lnTo>
                    <a:pt x="155" y="293"/>
                  </a:lnTo>
                  <a:lnTo>
                    <a:pt x="156" y="292"/>
                  </a:lnTo>
                  <a:lnTo>
                    <a:pt x="151" y="289"/>
                  </a:lnTo>
                  <a:lnTo>
                    <a:pt x="149" y="289"/>
                  </a:lnTo>
                  <a:lnTo>
                    <a:pt x="148" y="289"/>
                  </a:lnTo>
                  <a:lnTo>
                    <a:pt x="148" y="288"/>
                  </a:lnTo>
                  <a:lnTo>
                    <a:pt x="148" y="287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6" y="281"/>
                  </a:lnTo>
                  <a:lnTo>
                    <a:pt x="142" y="278"/>
                  </a:lnTo>
                  <a:lnTo>
                    <a:pt x="141" y="276"/>
                  </a:lnTo>
                  <a:lnTo>
                    <a:pt x="139" y="275"/>
                  </a:lnTo>
                  <a:lnTo>
                    <a:pt x="138" y="274"/>
                  </a:lnTo>
                  <a:lnTo>
                    <a:pt x="137" y="273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1" y="267"/>
                  </a:lnTo>
                  <a:lnTo>
                    <a:pt x="130" y="266"/>
                  </a:lnTo>
                  <a:lnTo>
                    <a:pt x="131" y="265"/>
                  </a:lnTo>
                  <a:lnTo>
                    <a:pt x="132" y="265"/>
                  </a:lnTo>
                  <a:lnTo>
                    <a:pt x="132" y="263"/>
                  </a:lnTo>
                  <a:lnTo>
                    <a:pt x="132" y="262"/>
                  </a:lnTo>
                  <a:lnTo>
                    <a:pt x="131" y="261"/>
                  </a:lnTo>
                  <a:lnTo>
                    <a:pt x="130" y="262"/>
                  </a:lnTo>
                  <a:lnTo>
                    <a:pt x="129" y="262"/>
                  </a:lnTo>
                  <a:lnTo>
                    <a:pt x="128" y="265"/>
                  </a:lnTo>
                  <a:lnTo>
                    <a:pt x="126" y="267"/>
                  </a:lnTo>
                  <a:lnTo>
                    <a:pt x="125" y="269"/>
                  </a:lnTo>
                  <a:lnTo>
                    <a:pt x="125" y="268"/>
                  </a:lnTo>
                  <a:lnTo>
                    <a:pt x="126" y="267"/>
                  </a:lnTo>
                  <a:lnTo>
                    <a:pt x="126" y="266"/>
                  </a:lnTo>
                  <a:lnTo>
                    <a:pt x="128" y="262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0"/>
                  </a:lnTo>
                  <a:lnTo>
                    <a:pt x="128" y="259"/>
                  </a:lnTo>
                  <a:lnTo>
                    <a:pt x="128" y="257"/>
                  </a:lnTo>
                  <a:lnTo>
                    <a:pt x="126" y="257"/>
                  </a:lnTo>
                  <a:lnTo>
                    <a:pt x="125" y="257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3" y="260"/>
                  </a:lnTo>
                  <a:lnTo>
                    <a:pt x="120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7" y="266"/>
                  </a:lnTo>
                  <a:lnTo>
                    <a:pt x="117" y="265"/>
                  </a:lnTo>
                  <a:lnTo>
                    <a:pt x="117" y="263"/>
                  </a:lnTo>
                  <a:lnTo>
                    <a:pt x="118" y="262"/>
                  </a:lnTo>
                  <a:lnTo>
                    <a:pt x="118" y="261"/>
                  </a:lnTo>
                  <a:lnTo>
                    <a:pt x="118" y="260"/>
                  </a:lnTo>
                  <a:lnTo>
                    <a:pt x="118" y="257"/>
                  </a:lnTo>
                  <a:lnTo>
                    <a:pt x="117" y="257"/>
                  </a:lnTo>
                  <a:lnTo>
                    <a:pt x="115" y="260"/>
                  </a:lnTo>
                  <a:lnTo>
                    <a:pt x="113" y="260"/>
                  </a:lnTo>
                  <a:lnTo>
                    <a:pt x="112" y="261"/>
                  </a:lnTo>
                  <a:lnTo>
                    <a:pt x="105" y="262"/>
                  </a:lnTo>
                  <a:lnTo>
                    <a:pt x="104" y="263"/>
                  </a:lnTo>
                  <a:lnTo>
                    <a:pt x="103" y="265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2" y="262"/>
                  </a:lnTo>
                  <a:lnTo>
                    <a:pt x="100" y="262"/>
                  </a:lnTo>
                  <a:lnTo>
                    <a:pt x="99" y="261"/>
                  </a:lnTo>
                  <a:lnTo>
                    <a:pt x="97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3" y="263"/>
                  </a:lnTo>
                  <a:lnTo>
                    <a:pt x="91" y="265"/>
                  </a:lnTo>
                  <a:lnTo>
                    <a:pt x="91" y="266"/>
                  </a:lnTo>
                  <a:lnTo>
                    <a:pt x="91" y="268"/>
                  </a:lnTo>
                  <a:lnTo>
                    <a:pt x="93" y="272"/>
                  </a:lnTo>
                  <a:lnTo>
                    <a:pt x="94" y="272"/>
                  </a:lnTo>
                  <a:lnTo>
                    <a:pt x="91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1" y="278"/>
                  </a:lnTo>
                  <a:lnTo>
                    <a:pt x="90" y="279"/>
                  </a:lnTo>
                  <a:lnTo>
                    <a:pt x="87" y="279"/>
                  </a:lnTo>
                  <a:lnTo>
                    <a:pt x="86" y="278"/>
                  </a:lnTo>
                  <a:lnTo>
                    <a:pt x="86" y="276"/>
                  </a:lnTo>
                  <a:lnTo>
                    <a:pt x="84" y="276"/>
                  </a:lnTo>
                  <a:lnTo>
                    <a:pt x="83" y="276"/>
                  </a:lnTo>
                  <a:lnTo>
                    <a:pt x="81" y="276"/>
                  </a:lnTo>
                  <a:lnTo>
                    <a:pt x="79" y="275"/>
                  </a:lnTo>
                  <a:lnTo>
                    <a:pt x="79" y="274"/>
                  </a:lnTo>
                  <a:lnTo>
                    <a:pt x="76" y="274"/>
                  </a:lnTo>
                  <a:lnTo>
                    <a:pt x="73" y="274"/>
                  </a:lnTo>
                  <a:lnTo>
                    <a:pt x="72" y="275"/>
                  </a:lnTo>
                  <a:lnTo>
                    <a:pt x="71" y="274"/>
                  </a:lnTo>
                  <a:lnTo>
                    <a:pt x="71" y="275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80"/>
                  </a:lnTo>
                  <a:lnTo>
                    <a:pt x="71" y="279"/>
                  </a:lnTo>
                  <a:lnTo>
                    <a:pt x="70" y="279"/>
                  </a:lnTo>
                  <a:lnTo>
                    <a:pt x="71" y="281"/>
                  </a:lnTo>
                  <a:lnTo>
                    <a:pt x="71" y="282"/>
                  </a:lnTo>
                  <a:lnTo>
                    <a:pt x="71" y="283"/>
                  </a:lnTo>
                  <a:lnTo>
                    <a:pt x="71" y="285"/>
                  </a:lnTo>
                  <a:lnTo>
                    <a:pt x="70" y="283"/>
                  </a:lnTo>
                  <a:lnTo>
                    <a:pt x="67" y="282"/>
                  </a:lnTo>
                  <a:lnTo>
                    <a:pt x="66" y="281"/>
                  </a:lnTo>
                  <a:lnTo>
                    <a:pt x="66" y="280"/>
                  </a:lnTo>
                  <a:lnTo>
                    <a:pt x="67" y="280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5" y="280"/>
                  </a:lnTo>
                  <a:lnTo>
                    <a:pt x="63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1" y="278"/>
                  </a:lnTo>
                  <a:lnTo>
                    <a:pt x="61" y="276"/>
                  </a:lnTo>
                  <a:lnTo>
                    <a:pt x="63" y="276"/>
                  </a:lnTo>
                  <a:lnTo>
                    <a:pt x="61" y="275"/>
                  </a:lnTo>
                  <a:lnTo>
                    <a:pt x="61" y="274"/>
                  </a:lnTo>
                  <a:lnTo>
                    <a:pt x="61" y="273"/>
                  </a:lnTo>
                  <a:lnTo>
                    <a:pt x="58" y="274"/>
                  </a:lnTo>
                  <a:lnTo>
                    <a:pt x="57" y="275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5" y="276"/>
                  </a:lnTo>
                  <a:lnTo>
                    <a:pt x="55" y="278"/>
                  </a:lnTo>
                  <a:lnTo>
                    <a:pt x="54" y="278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2" y="276"/>
                  </a:lnTo>
                  <a:lnTo>
                    <a:pt x="52" y="278"/>
                  </a:lnTo>
                  <a:lnTo>
                    <a:pt x="51" y="276"/>
                  </a:lnTo>
                  <a:lnTo>
                    <a:pt x="48" y="276"/>
                  </a:lnTo>
                  <a:lnTo>
                    <a:pt x="47" y="278"/>
                  </a:lnTo>
                  <a:lnTo>
                    <a:pt x="46" y="278"/>
                  </a:lnTo>
                  <a:lnTo>
                    <a:pt x="45" y="279"/>
                  </a:lnTo>
                  <a:lnTo>
                    <a:pt x="42" y="280"/>
                  </a:lnTo>
                  <a:lnTo>
                    <a:pt x="42" y="281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2" y="282"/>
                  </a:lnTo>
                  <a:lnTo>
                    <a:pt x="42" y="282"/>
                  </a:lnTo>
                  <a:lnTo>
                    <a:pt x="41" y="281"/>
                  </a:lnTo>
                  <a:lnTo>
                    <a:pt x="40" y="282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7" y="281"/>
                  </a:lnTo>
                  <a:lnTo>
                    <a:pt x="35" y="279"/>
                  </a:lnTo>
                  <a:lnTo>
                    <a:pt x="33" y="279"/>
                  </a:lnTo>
                  <a:lnTo>
                    <a:pt x="32" y="280"/>
                  </a:lnTo>
                  <a:lnTo>
                    <a:pt x="29" y="281"/>
                  </a:lnTo>
                  <a:lnTo>
                    <a:pt x="27" y="281"/>
                  </a:lnTo>
                  <a:lnTo>
                    <a:pt x="27" y="282"/>
                  </a:lnTo>
                  <a:lnTo>
                    <a:pt x="28" y="283"/>
                  </a:lnTo>
                  <a:lnTo>
                    <a:pt x="27" y="283"/>
                  </a:lnTo>
                  <a:lnTo>
                    <a:pt x="25" y="285"/>
                  </a:lnTo>
                  <a:lnTo>
                    <a:pt x="22" y="285"/>
                  </a:lnTo>
                  <a:lnTo>
                    <a:pt x="17" y="285"/>
                  </a:lnTo>
                  <a:lnTo>
                    <a:pt x="17" y="286"/>
                  </a:lnTo>
                  <a:lnTo>
                    <a:pt x="18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9" y="288"/>
                  </a:lnTo>
                  <a:lnTo>
                    <a:pt x="18" y="288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4" y="289"/>
                  </a:lnTo>
                  <a:lnTo>
                    <a:pt x="15" y="291"/>
                  </a:lnTo>
                  <a:lnTo>
                    <a:pt x="14" y="292"/>
                  </a:lnTo>
                  <a:lnTo>
                    <a:pt x="13" y="289"/>
                  </a:lnTo>
                  <a:lnTo>
                    <a:pt x="12" y="289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6" y="292"/>
                  </a:lnTo>
                  <a:lnTo>
                    <a:pt x="6" y="291"/>
                  </a:lnTo>
                  <a:lnTo>
                    <a:pt x="4" y="293"/>
                  </a:lnTo>
                  <a:lnTo>
                    <a:pt x="2" y="296"/>
                  </a:lnTo>
                  <a:lnTo>
                    <a:pt x="1" y="300"/>
                  </a:lnTo>
                  <a:lnTo>
                    <a:pt x="4" y="301"/>
                  </a:lnTo>
                  <a:lnTo>
                    <a:pt x="4" y="302"/>
                  </a:lnTo>
                  <a:lnTo>
                    <a:pt x="2" y="302"/>
                  </a:lnTo>
                  <a:lnTo>
                    <a:pt x="1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12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2" y="318"/>
                  </a:lnTo>
                  <a:lnTo>
                    <a:pt x="7" y="318"/>
                  </a:lnTo>
                  <a:lnTo>
                    <a:pt x="7" y="317"/>
                  </a:lnTo>
                  <a:lnTo>
                    <a:pt x="7" y="315"/>
                  </a:lnTo>
                  <a:lnTo>
                    <a:pt x="8" y="315"/>
                  </a:lnTo>
                  <a:lnTo>
                    <a:pt x="9" y="315"/>
                  </a:lnTo>
                  <a:lnTo>
                    <a:pt x="12" y="317"/>
                  </a:lnTo>
                  <a:lnTo>
                    <a:pt x="13" y="317"/>
                  </a:lnTo>
                  <a:lnTo>
                    <a:pt x="14" y="317"/>
                  </a:lnTo>
                  <a:lnTo>
                    <a:pt x="17" y="315"/>
                  </a:lnTo>
                  <a:lnTo>
                    <a:pt x="20" y="314"/>
                  </a:lnTo>
                  <a:lnTo>
                    <a:pt x="25" y="312"/>
                  </a:lnTo>
                  <a:lnTo>
                    <a:pt x="27" y="311"/>
                  </a:lnTo>
                  <a:lnTo>
                    <a:pt x="32" y="309"/>
                  </a:lnTo>
                  <a:lnTo>
                    <a:pt x="34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31" y="312"/>
                  </a:lnTo>
                  <a:lnTo>
                    <a:pt x="29" y="312"/>
                  </a:lnTo>
                  <a:lnTo>
                    <a:pt x="25" y="318"/>
                  </a:lnTo>
                  <a:lnTo>
                    <a:pt x="26" y="318"/>
                  </a:lnTo>
                  <a:lnTo>
                    <a:pt x="27" y="318"/>
                  </a:lnTo>
                  <a:lnTo>
                    <a:pt x="28" y="318"/>
                  </a:lnTo>
                  <a:lnTo>
                    <a:pt x="28" y="317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3" y="317"/>
                  </a:lnTo>
                  <a:lnTo>
                    <a:pt x="34" y="317"/>
                  </a:lnTo>
                  <a:lnTo>
                    <a:pt x="35" y="315"/>
                  </a:lnTo>
                  <a:lnTo>
                    <a:pt x="35" y="317"/>
                  </a:lnTo>
                  <a:lnTo>
                    <a:pt x="37" y="317"/>
                  </a:lnTo>
                  <a:lnTo>
                    <a:pt x="38" y="315"/>
                  </a:lnTo>
                  <a:lnTo>
                    <a:pt x="39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37" y="318"/>
                  </a:lnTo>
                  <a:lnTo>
                    <a:pt x="35" y="318"/>
                  </a:lnTo>
                  <a:lnTo>
                    <a:pt x="35" y="319"/>
                  </a:lnTo>
                  <a:lnTo>
                    <a:pt x="39" y="319"/>
                  </a:lnTo>
                  <a:lnTo>
                    <a:pt x="40" y="320"/>
                  </a:lnTo>
                  <a:lnTo>
                    <a:pt x="41" y="320"/>
                  </a:lnTo>
                  <a:lnTo>
                    <a:pt x="42" y="319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5" y="320"/>
                  </a:lnTo>
                  <a:lnTo>
                    <a:pt x="45" y="321"/>
                  </a:lnTo>
                  <a:lnTo>
                    <a:pt x="39" y="322"/>
                  </a:lnTo>
                  <a:lnTo>
                    <a:pt x="38" y="321"/>
                  </a:lnTo>
                  <a:lnTo>
                    <a:pt x="34" y="321"/>
                  </a:lnTo>
                  <a:lnTo>
                    <a:pt x="31" y="322"/>
                  </a:lnTo>
                  <a:lnTo>
                    <a:pt x="29" y="322"/>
                  </a:lnTo>
                  <a:lnTo>
                    <a:pt x="28" y="322"/>
                  </a:lnTo>
                  <a:lnTo>
                    <a:pt x="28" y="321"/>
                  </a:lnTo>
                  <a:lnTo>
                    <a:pt x="27" y="321"/>
                  </a:lnTo>
                  <a:lnTo>
                    <a:pt x="20" y="321"/>
                  </a:lnTo>
                  <a:lnTo>
                    <a:pt x="18" y="320"/>
                  </a:lnTo>
                  <a:lnTo>
                    <a:pt x="19" y="318"/>
                  </a:lnTo>
                  <a:lnTo>
                    <a:pt x="18" y="317"/>
                  </a:lnTo>
                  <a:lnTo>
                    <a:pt x="17" y="318"/>
                  </a:lnTo>
                  <a:lnTo>
                    <a:pt x="15" y="320"/>
                  </a:lnTo>
                  <a:lnTo>
                    <a:pt x="15" y="321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3" y="322"/>
                  </a:lnTo>
                  <a:lnTo>
                    <a:pt x="13" y="324"/>
                  </a:lnTo>
                  <a:lnTo>
                    <a:pt x="13" y="325"/>
                  </a:lnTo>
                  <a:lnTo>
                    <a:pt x="17" y="325"/>
                  </a:lnTo>
                  <a:lnTo>
                    <a:pt x="18" y="326"/>
                  </a:lnTo>
                  <a:lnTo>
                    <a:pt x="18" y="327"/>
                  </a:lnTo>
                  <a:lnTo>
                    <a:pt x="17" y="327"/>
                  </a:lnTo>
                  <a:lnTo>
                    <a:pt x="17" y="330"/>
                  </a:lnTo>
                  <a:lnTo>
                    <a:pt x="18" y="331"/>
                  </a:lnTo>
                  <a:lnTo>
                    <a:pt x="18" y="332"/>
                  </a:lnTo>
                  <a:lnTo>
                    <a:pt x="18" y="333"/>
                  </a:lnTo>
                  <a:lnTo>
                    <a:pt x="17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1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8" y="330"/>
                  </a:lnTo>
                  <a:lnTo>
                    <a:pt x="31" y="330"/>
                  </a:lnTo>
                  <a:lnTo>
                    <a:pt x="32" y="331"/>
                  </a:lnTo>
                  <a:lnTo>
                    <a:pt x="33" y="332"/>
                  </a:lnTo>
                  <a:lnTo>
                    <a:pt x="35" y="332"/>
                  </a:lnTo>
                  <a:lnTo>
                    <a:pt x="37" y="333"/>
                  </a:lnTo>
                  <a:lnTo>
                    <a:pt x="38" y="335"/>
                  </a:lnTo>
                  <a:lnTo>
                    <a:pt x="38" y="337"/>
                  </a:lnTo>
                  <a:lnTo>
                    <a:pt x="39" y="338"/>
                  </a:lnTo>
                  <a:lnTo>
                    <a:pt x="39" y="339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7" y="344"/>
                  </a:lnTo>
                  <a:lnTo>
                    <a:pt x="32" y="343"/>
                  </a:lnTo>
                  <a:lnTo>
                    <a:pt x="8" y="347"/>
                  </a:lnTo>
                  <a:lnTo>
                    <a:pt x="7" y="346"/>
                  </a:lnTo>
                  <a:lnTo>
                    <a:pt x="7" y="347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4" y="352"/>
                  </a:lnTo>
                  <a:lnTo>
                    <a:pt x="15" y="354"/>
                  </a:lnTo>
                  <a:lnTo>
                    <a:pt x="17" y="353"/>
                  </a:lnTo>
                  <a:lnTo>
                    <a:pt x="18" y="352"/>
                  </a:lnTo>
                  <a:lnTo>
                    <a:pt x="19" y="352"/>
                  </a:lnTo>
                  <a:lnTo>
                    <a:pt x="20" y="352"/>
                  </a:lnTo>
                  <a:lnTo>
                    <a:pt x="26" y="358"/>
                  </a:lnTo>
                  <a:lnTo>
                    <a:pt x="31" y="363"/>
                  </a:lnTo>
                  <a:lnTo>
                    <a:pt x="32" y="365"/>
                  </a:lnTo>
                  <a:lnTo>
                    <a:pt x="32" y="367"/>
                  </a:lnTo>
                  <a:lnTo>
                    <a:pt x="33" y="371"/>
                  </a:lnTo>
                  <a:lnTo>
                    <a:pt x="33" y="373"/>
                  </a:lnTo>
                  <a:lnTo>
                    <a:pt x="32" y="373"/>
                  </a:lnTo>
                  <a:lnTo>
                    <a:pt x="32" y="374"/>
                  </a:lnTo>
                  <a:lnTo>
                    <a:pt x="32" y="376"/>
                  </a:lnTo>
                  <a:lnTo>
                    <a:pt x="42" y="377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7" y="374"/>
                  </a:lnTo>
                  <a:lnTo>
                    <a:pt x="47" y="373"/>
                  </a:lnTo>
                  <a:lnTo>
                    <a:pt x="45" y="373"/>
                  </a:lnTo>
                  <a:lnTo>
                    <a:pt x="45" y="372"/>
                  </a:lnTo>
                  <a:lnTo>
                    <a:pt x="46" y="372"/>
                  </a:lnTo>
                  <a:lnTo>
                    <a:pt x="45" y="371"/>
                  </a:lnTo>
                  <a:lnTo>
                    <a:pt x="45" y="370"/>
                  </a:lnTo>
                  <a:lnTo>
                    <a:pt x="46" y="370"/>
                  </a:lnTo>
                  <a:lnTo>
                    <a:pt x="47" y="372"/>
                  </a:lnTo>
                  <a:lnTo>
                    <a:pt x="48" y="371"/>
                  </a:lnTo>
                  <a:lnTo>
                    <a:pt x="50" y="370"/>
                  </a:lnTo>
                  <a:lnTo>
                    <a:pt x="51" y="370"/>
                  </a:lnTo>
                  <a:lnTo>
                    <a:pt x="50" y="369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48" y="364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51" y="369"/>
                  </a:lnTo>
                  <a:lnTo>
                    <a:pt x="52" y="370"/>
                  </a:lnTo>
                  <a:lnTo>
                    <a:pt x="53" y="370"/>
                  </a:lnTo>
                  <a:lnTo>
                    <a:pt x="54" y="370"/>
                  </a:lnTo>
                  <a:lnTo>
                    <a:pt x="57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0"/>
                  </a:lnTo>
                  <a:lnTo>
                    <a:pt x="59" y="371"/>
                  </a:lnTo>
                  <a:lnTo>
                    <a:pt x="58" y="372"/>
                  </a:lnTo>
                  <a:lnTo>
                    <a:pt x="60" y="370"/>
                  </a:lnTo>
                  <a:lnTo>
                    <a:pt x="60" y="369"/>
                  </a:lnTo>
                  <a:lnTo>
                    <a:pt x="60" y="366"/>
                  </a:lnTo>
                  <a:lnTo>
                    <a:pt x="63" y="366"/>
                  </a:lnTo>
                  <a:lnTo>
                    <a:pt x="64" y="367"/>
                  </a:lnTo>
                  <a:lnTo>
                    <a:pt x="66" y="370"/>
                  </a:lnTo>
                  <a:lnTo>
                    <a:pt x="66" y="371"/>
                  </a:lnTo>
                  <a:lnTo>
                    <a:pt x="67" y="371"/>
                  </a:lnTo>
                  <a:lnTo>
                    <a:pt x="67" y="372"/>
                  </a:lnTo>
                  <a:lnTo>
                    <a:pt x="68" y="372"/>
                  </a:lnTo>
                  <a:lnTo>
                    <a:pt x="67" y="373"/>
                  </a:lnTo>
                  <a:lnTo>
                    <a:pt x="68" y="373"/>
                  </a:lnTo>
                  <a:lnTo>
                    <a:pt x="68" y="374"/>
                  </a:lnTo>
                  <a:lnTo>
                    <a:pt x="71" y="377"/>
                  </a:lnTo>
                  <a:lnTo>
                    <a:pt x="71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8"/>
                  </a:lnTo>
                  <a:lnTo>
                    <a:pt x="79" y="376"/>
                  </a:lnTo>
                  <a:lnTo>
                    <a:pt x="80" y="376"/>
                  </a:lnTo>
                  <a:lnTo>
                    <a:pt x="80" y="377"/>
                  </a:lnTo>
                  <a:lnTo>
                    <a:pt x="83" y="378"/>
                  </a:lnTo>
                  <a:lnTo>
                    <a:pt x="85" y="378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0" y="379"/>
                  </a:lnTo>
                  <a:lnTo>
                    <a:pt x="92" y="380"/>
                  </a:lnTo>
                  <a:lnTo>
                    <a:pt x="93" y="380"/>
                  </a:lnTo>
                  <a:lnTo>
                    <a:pt x="94" y="379"/>
                  </a:lnTo>
                  <a:lnTo>
                    <a:pt x="94" y="380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7" y="384"/>
                  </a:lnTo>
                  <a:lnTo>
                    <a:pt x="99" y="387"/>
                  </a:lnTo>
                  <a:lnTo>
                    <a:pt x="99" y="387"/>
                  </a:lnTo>
                  <a:lnTo>
                    <a:pt x="106" y="386"/>
                  </a:lnTo>
                  <a:lnTo>
                    <a:pt x="106" y="385"/>
                  </a:lnTo>
                  <a:lnTo>
                    <a:pt x="105" y="385"/>
                  </a:lnTo>
                  <a:lnTo>
                    <a:pt x="105" y="384"/>
                  </a:lnTo>
                  <a:lnTo>
                    <a:pt x="106" y="384"/>
                  </a:lnTo>
                  <a:lnTo>
                    <a:pt x="109" y="383"/>
                  </a:lnTo>
                  <a:lnTo>
                    <a:pt x="111" y="380"/>
                  </a:lnTo>
                  <a:lnTo>
                    <a:pt x="112" y="378"/>
                  </a:lnTo>
                  <a:lnTo>
                    <a:pt x="112" y="379"/>
                  </a:lnTo>
                  <a:lnTo>
                    <a:pt x="111" y="380"/>
                  </a:lnTo>
                  <a:lnTo>
                    <a:pt x="111" y="382"/>
                  </a:lnTo>
                  <a:lnTo>
                    <a:pt x="110" y="384"/>
                  </a:lnTo>
                  <a:lnTo>
                    <a:pt x="107" y="384"/>
                  </a:lnTo>
                  <a:lnTo>
                    <a:pt x="107" y="385"/>
                  </a:lnTo>
                  <a:lnTo>
                    <a:pt x="107" y="386"/>
                  </a:lnTo>
                  <a:lnTo>
                    <a:pt x="106" y="386"/>
                  </a:lnTo>
                  <a:lnTo>
                    <a:pt x="106" y="387"/>
                  </a:lnTo>
                  <a:lnTo>
                    <a:pt x="110" y="387"/>
                  </a:lnTo>
                  <a:lnTo>
                    <a:pt x="111" y="387"/>
                  </a:lnTo>
                  <a:lnTo>
                    <a:pt x="112" y="389"/>
                  </a:lnTo>
                  <a:lnTo>
                    <a:pt x="112" y="390"/>
                  </a:lnTo>
                  <a:lnTo>
                    <a:pt x="115" y="390"/>
                  </a:lnTo>
                  <a:lnTo>
                    <a:pt x="117" y="393"/>
                  </a:lnTo>
                  <a:lnTo>
                    <a:pt x="118" y="393"/>
                  </a:lnTo>
                  <a:lnTo>
                    <a:pt x="118" y="392"/>
                  </a:lnTo>
                  <a:lnTo>
                    <a:pt x="118" y="391"/>
                  </a:lnTo>
                  <a:lnTo>
                    <a:pt x="119" y="390"/>
                  </a:lnTo>
                  <a:lnTo>
                    <a:pt x="118" y="389"/>
                  </a:lnTo>
                  <a:lnTo>
                    <a:pt x="119" y="389"/>
                  </a:lnTo>
                  <a:lnTo>
                    <a:pt x="120" y="387"/>
                  </a:lnTo>
                  <a:lnTo>
                    <a:pt x="122" y="387"/>
                  </a:lnTo>
                  <a:lnTo>
                    <a:pt x="122" y="385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9" y="383"/>
                  </a:lnTo>
                  <a:lnTo>
                    <a:pt x="120" y="383"/>
                  </a:lnTo>
                  <a:lnTo>
                    <a:pt x="122" y="384"/>
                  </a:lnTo>
                  <a:lnTo>
                    <a:pt x="123" y="384"/>
                  </a:lnTo>
                  <a:lnTo>
                    <a:pt x="123" y="383"/>
                  </a:lnTo>
                  <a:lnTo>
                    <a:pt x="124" y="383"/>
                  </a:lnTo>
                  <a:lnTo>
                    <a:pt x="124" y="385"/>
                  </a:lnTo>
                  <a:lnTo>
                    <a:pt x="125" y="385"/>
                  </a:lnTo>
                  <a:lnTo>
                    <a:pt x="125" y="386"/>
                  </a:lnTo>
                  <a:lnTo>
                    <a:pt x="125" y="387"/>
                  </a:lnTo>
                  <a:lnTo>
                    <a:pt x="120" y="391"/>
                  </a:lnTo>
                  <a:lnTo>
                    <a:pt x="119" y="393"/>
                  </a:lnTo>
                  <a:lnTo>
                    <a:pt x="119" y="396"/>
                  </a:lnTo>
                  <a:lnTo>
                    <a:pt x="119" y="397"/>
                  </a:lnTo>
                  <a:lnTo>
                    <a:pt x="120" y="397"/>
                  </a:lnTo>
                  <a:lnTo>
                    <a:pt x="122" y="397"/>
                  </a:lnTo>
                  <a:lnTo>
                    <a:pt x="123" y="399"/>
                  </a:lnTo>
                  <a:lnTo>
                    <a:pt x="124" y="400"/>
                  </a:lnTo>
                  <a:lnTo>
                    <a:pt x="124" y="402"/>
                  </a:lnTo>
                  <a:lnTo>
                    <a:pt x="125" y="400"/>
                  </a:lnTo>
                  <a:lnTo>
                    <a:pt x="126" y="400"/>
                  </a:lnTo>
                  <a:lnTo>
                    <a:pt x="128" y="402"/>
                  </a:lnTo>
                  <a:lnTo>
                    <a:pt x="126" y="402"/>
                  </a:lnTo>
                  <a:lnTo>
                    <a:pt x="128" y="403"/>
                  </a:lnTo>
                  <a:lnTo>
                    <a:pt x="128" y="403"/>
                  </a:lnTo>
                  <a:lnTo>
                    <a:pt x="130" y="402"/>
                  </a:lnTo>
                  <a:lnTo>
                    <a:pt x="131" y="402"/>
                  </a:lnTo>
                  <a:lnTo>
                    <a:pt x="132" y="402"/>
                  </a:lnTo>
                  <a:lnTo>
                    <a:pt x="131" y="400"/>
                  </a:lnTo>
                  <a:lnTo>
                    <a:pt x="132" y="399"/>
                  </a:lnTo>
                  <a:lnTo>
                    <a:pt x="132" y="400"/>
                  </a:lnTo>
                  <a:lnTo>
                    <a:pt x="133" y="403"/>
                  </a:lnTo>
                  <a:lnTo>
                    <a:pt x="135" y="402"/>
                  </a:lnTo>
                  <a:lnTo>
                    <a:pt x="136" y="403"/>
                  </a:lnTo>
                  <a:lnTo>
                    <a:pt x="137" y="403"/>
                  </a:lnTo>
                  <a:lnTo>
                    <a:pt x="138" y="403"/>
                  </a:lnTo>
                  <a:lnTo>
                    <a:pt x="138" y="403"/>
                  </a:lnTo>
                  <a:lnTo>
                    <a:pt x="138" y="402"/>
                  </a:lnTo>
                  <a:lnTo>
                    <a:pt x="137" y="400"/>
                  </a:lnTo>
                  <a:lnTo>
                    <a:pt x="136" y="399"/>
                  </a:lnTo>
                  <a:lnTo>
                    <a:pt x="136" y="398"/>
                  </a:lnTo>
                  <a:lnTo>
                    <a:pt x="136" y="396"/>
                  </a:lnTo>
                  <a:lnTo>
                    <a:pt x="136" y="395"/>
                  </a:lnTo>
                  <a:lnTo>
                    <a:pt x="137" y="395"/>
                  </a:lnTo>
                  <a:lnTo>
                    <a:pt x="137" y="396"/>
                  </a:lnTo>
                  <a:lnTo>
                    <a:pt x="138" y="396"/>
                  </a:lnTo>
                  <a:lnTo>
                    <a:pt x="137" y="397"/>
                  </a:lnTo>
                  <a:lnTo>
                    <a:pt x="138" y="398"/>
                  </a:lnTo>
                  <a:lnTo>
                    <a:pt x="138" y="399"/>
                  </a:lnTo>
                  <a:lnTo>
                    <a:pt x="139" y="399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4" y="399"/>
                  </a:lnTo>
                  <a:lnTo>
                    <a:pt x="144" y="398"/>
                  </a:lnTo>
                  <a:lnTo>
                    <a:pt x="145" y="397"/>
                  </a:lnTo>
                  <a:lnTo>
                    <a:pt x="149" y="397"/>
                  </a:lnTo>
                  <a:lnTo>
                    <a:pt x="151" y="396"/>
                  </a:lnTo>
                  <a:lnTo>
                    <a:pt x="150" y="395"/>
                  </a:lnTo>
                  <a:lnTo>
                    <a:pt x="152" y="396"/>
                  </a:lnTo>
                  <a:lnTo>
                    <a:pt x="154" y="397"/>
                  </a:lnTo>
                  <a:lnTo>
                    <a:pt x="152" y="397"/>
                  </a:lnTo>
                  <a:lnTo>
                    <a:pt x="151" y="397"/>
                  </a:lnTo>
                  <a:lnTo>
                    <a:pt x="155" y="399"/>
                  </a:lnTo>
                  <a:lnTo>
                    <a:pt x="156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6" y="397"/>
                  </a:lnTo>
                  <a:lnTo>
                    <a:pt x="156" y="396"/>
                  </a:lnTo>
                  <a:lnTo>
                    <a:pt x="156" y="395"/>
                  </a:lnTo>
                  <a:lnTo>
                    <a:pt x="157" y="397"/>
                  </a:lnTo>
                  <a:lnTo>
                    <a:pt x="156" y="399"/>
                  </a:lnTo>
                  <a:lnTo>
                    <a:pt x="155" y="403"/>
                  </a:lnTo>
                  <a:lnTo>
                    <a:pt x="154" y="404"/>
                  </a:lnTo>
                  <a:lnTo>
                    <a:pt x="151" y="405"/>
                  </a:lnTo>
                  <a:lnTo>
                    <a:pt x="149" y="404"/>
                  </a:lnTo>
                  <a:lnTo>
                    <a:pt x="148" y="403"/>
                  </a:lnTo>
                  <a:lnTo>
                    <a:pt x="148" y="404"/>
                  </a:lnTo>
                  <a:lnTo>
                    <a:pt x="148" y="405"/>
                  </a:lnTo>
                  <a:lnTo>
                    <a:pt x="146" y="404"/>
                  </a:lnTo>
                  <a:lnTo>
                    <a:pt x="145" y="404"/>
                  </a:lnTo>
                  <a:lnTo>
                    <a:pt x="145" y="405"/>
                  </a:lnTo>
                  <a:lnTo>
                    <a:pt x="144" y="403"/>
                  </a:lnTo>
                  <a:lnTo>
                    <a:pt x="142" y="403"/>
                  </a:lnTo>
                  <a:lnTo>
                    <a:pt x="141" y="404"/>
                  </a:lnTo>
                  <a:lnTo>
                    <a:pt x="142" y="404"/>
                  </a:lnTo>
                  <a:lnTo>
                    <a:pt x="142" y="405"/>
                  </a:lnTo>
                  <a:lnTo>
                    <a:pt x="143" y="405"/>
                  </a:lnTo>
                  <a:lnTo>
                    <a:pt x="144" y="406"/>
                  </a:lnTo>
                  <a:lnTo>
                    <a:pt x="145" y="409"/>
                  </a:lnTo>
                  <a:lnTo>
                    <a:pt x="146" y="410"/>
                  </a:lnTo>
                  <a:lnTo>
                    <a:pt x="148" y="410"/>
                  </a:lnTo>
                  <a:lnTo>
                    <a:pt x="149" y="411"/>
                  </a:lnTo>
                  <a:lnTo>
                    <a:pt x="150" y="410"/>
                  </a:lnTo>
                  <a:lnTo>
                    <a:pt x="155" y="409"/>
                  </a:lnTo>
                  <a:lnTo>
                    <a:pt x="156" y="409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6"/>
                  </a:lnTo>
                  <a:lnTo>
                    <a:pt x="159" y="408"/>
                  </a:lnTo>
                  <a:lnTo>
                    <a:pt x="161" y="408"/>
                  </a:lnTo>
                  <a:lnTo>
                    <a:pt x="162" y="409"/>
                  </a:lnTo>
                  <a:lnTo>
                    <a:pt x="163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2" y="405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3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70" y="408"/>
                  </a:lnTo>
                  <a:lnTo>
                    <a:pt x="171" y="408"/>
                  </a:lnTo>
                  <a:lnTo>
                    <a:pt x="177" y="410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72" y="412"/>
                  </a:lnTo>
                  <a:lnTo>
                    <a:pt x="171" y="415"/>
                  </a:lnTo>
                  <a:lnTo>
                    <a:pt x="172" y="416"/>
                  </a:lnTo>
                  <a:lnTo>
                    <a:pt x="175" y="416"/>
                  </a:lnTo>
                  <a:lnTo>
                    <a:pt x="176" y="417"/>
                  </a:lnTo>
                  <a:lnTo>
                    <a:pt x="175" y="418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76" y="422"/>
                  </a:lnTo>
                  <a:lnTo>
                    <a:pt x="176" y="421"/>
                  </a:lnTo>
                  <a:lnTo>
                    <a:pt x="175" y="421"/>
                  </a:lnTo>
                  <a:lnTo>
                    <a:pt x="174" y="421"/>
                  </a:lnTo>
                  <a:lnTo>
                    <a:pt x="172" y="421"/>
                  </a:lnTo>
                  <a:lnTo>
                    <a:pt x="167" y="424"/>
                  </a:lnTo>
                  <a:lnTo>
                    <a:pt x="170" y="425"/>
                  </a:lnTo>
                  <a:lnTo>
                    <a:pt x="170" y="428"/>
                  </a:lnTo>
                  <a:lnTo>
                    <a:pt x="171" y="431"/>
                  </a:lnTo>
                  <a:lnTo>
                    <a:pt x="171" y="430"/>
                  </a:lnTo>
                  <a:lnTo>
                    <a:pt x="171" y="429"/>
                  </a:lnTo>
                  <a:lnTo>
                    <a:pt x="171" y="428"/>
                  </a:lnTo>
                  <a:lnTo>
                    <a:pt x="172" y="428"/>
                  </a:lnTo>
                  <a:lnTo>
                    <a:pt x="174" y="429"/>
                  </a:lnTo>
                  <a:lnTo>
                    <a:pt x="175" y="431"/>
                  </a:lnTo>
                  <a:lnTo>
                    <a:pt x="176" y="431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8" y="431"/>
                  </a:lnTo>
                  <a:lnTo>
                    <a:pt x="168" y="432"/>
                  </a:lnTo>
                  <a:lnTo>
                    <a:pt x="175" y="436"/>
                  </a:lnTo>
                  <a:lnTo>
                    <a:pt x="177" y="436"/>
                  </a:lnTo>
                  <a:lnTo>
                    <a:pt x="177" y="435"/>
                  </a:lnTo>
                  <a:lnTo>
                    <a:pt x="178" y="434"/>
                  </a:lnTo>
                  <a:lnTo>
                    <a:pt x="180" y="434"/>
                  </a:lnTo>
                  <a:lnTo>
                    <a:pt x="181" y="434"/>
                  </a:lnTo>
                  <a:lnTo>
                    <a:pt x="182" y="435"/>
                  </a:lnTo>
                  <a:lnTo>
                    <a:pt x="184" y="437"/>
                  </a:lnTo>
                  <a:lnTo>
                    <a:pt x="184" y="437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88" y="437"/>
                  </a:lnTo>
                  <a:lnTo>
                    <a:pt x="190" y="436"/>
                  </a:lnTo>
                  <a:lnTo>
                    <a:pt x="193" y="435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4" y="432"/>
                  </a:lnTo>
                  <a:lnTo>
                    <a:pt x="195" y="432"/>
                  </a:lnTo>
                  <a:lnTo>
                    <a:pt x="197" y="431"/>
                  </a:lnTo>
                  <a:lnTo>
                    <a:pt x="208" y="431"/>
                  </a:lnTo>
                  <a:lnTo>
                    <a:pt x="210" y="431"/>
                  </a:lnTo>
                  <a:lnTo>
                    <a:pt x="211" y="432"/>
                  </a:lnTo>
                  <a:lnTo>
                    <a:pt x="213" y="432"/>
                  </a:lnTo>
                  <a:lnTo>
                    <a:pt x="213" y="432"/>
                  </a:lnTo>
                  <a:lnTo>
                    <a:pt x="215" y="432"/>
                  </a:lnTo>
                  <a:lnTo>
                    <a:pt x="217" y="435"/>
                  </a:lnTo>
                  <a:lnTo>
                    <a:pt x="220" y="437"/>
                  </a:lnTo>
                  <a:lnTo>
                    <a:pt x="222" y="439"/>
                  </a:lnTo>
                  <a:lnTo>
                    <a:pt x="223" y="441"/>
                  </a:lnTo>
                  <a:lnTo>
                    <a:pt x="227" y="442"/>
                  </a:lnTo>
                  <a:lnTo>
                    <a:pt x="224" y="442"/>
                  </a:lnTo>
                  <a:lnTo>
                    <a:pt x="222" y="442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17" y="438"/>
                  </a:lnTo>
                  <a:lnTo>
                    <a:pt x="214" y="436"/>
                  </a:lnTo>
                  <a:lnTo>
                    <a:pt x="214" y="435"/>
                  </a:lnTo>
                  <a:lnTo>
                    <a:pt x="215" y="435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09" y="434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198" y="434"/>
                  </a:lnTo>
                  <a:lnTo>
                    <a:pt x="197" y="435"/>
                  </a:lnTo>
                  <a:lnTo>
                    <a:pt x="196" y="436"/>
                  </a:lnTo>
                  <a:lnTo>
                    <a:pt x="196" y="437"/>
                  </a:lnTo>
                  <a:lnTo>
                    <a:pt x="195" y="438"/>
                  </a:lnTo>
                  <a:lnTo>
                    <a:pt x="195" y="439"/>
                  </a:lnTo>
                  <a:lnTo>
                    <a:pt x="195" y="442"/>
                  </a:lnTo>
                  <a:lnTo>
                    <a:pt x="196" y="443"/>
                  </a:lnTo>
                  <a:lnTo>
                    <a:pt x="196" y="444"/>
                  </a:lnTo>
                  <a:lnTo>
                    <a:pt x="196" y="447"/>
                  </a:lnTo>
                  <a:lnTo>
                    <a:pt x="196" y="448"/>
                  </a:lnTo>
                  <a:lnTo>
                    <a:pt x="195" y="448"/>
                  </a:lnTo>
                  <a:lnTo>
                    <a:pt x="193" y="448"/>
                  </a:lnTo>
                  <a:lnTo>
                    <a:pt x="191" y="449"/>
                  </a:lnTo>
                  <a:lnTo>
                    <a:pt x="190" y="450"/>
                  </a:lnTo>
                  <a:lnTo>
                    <a:pt x="193" y="451"/>
                  </a:lnTo>
                  <a:lnTo>
                    <a:pt x="202" y="454"/>
                  </a:lnTo>
                  <a:lnTo>
                    <a:pt x="207" y="456"/>
                  </a:lnTo>
                  <a:lnTo>
                    <a:pt x="208" y="457"/>
                  </a:lnTo>
                  <a:lnTo>
                    <a:pt x="208" y="458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8" y="462"/>
                  </a:lnTo>
                  <a:lnTo>
                    <a:pt x="207" y="464"/>
                  </a:lnTo>
                  <a:lnTo>
                    <a:pt x="206" y="468"/>
                  </a:lnTo>
                  <a:lnTo>
                    <a:pt x="204" y="470"/>
                  </a:lnTo>
                  <a:lnTo>
                    <a:pt x="202" y="471"/>
                  </a:lnTo>
                  <a:lnTo>
                    <a:pt x="201" y="473"/>
                  </a:lnTo>
                  <a:lnTo>
                    <a:pt x="201" y="475"/>
                  </a:lnTo>
                  <a:lnTo>
                    <a:pt x="200" y="476"/>
                  </a:lnTo>
                  <a:lnTo>
                    <a:pt x="198" y="477"/>
                  </a:lnTo>
                  <a:lnTo>
                    <a:pt x="198" y="480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200" y="486"/>
                  </a:lnTo>
                  <a:lnTo>
                    <a:pt x="201" y="487"/>
                  </a:lnTo>
                  <a:lnTo>
                    <a:pt x="202" y="487"/>
                  </a:lnTo>
                  <a:lnTo>
                    <a:pt x="204" y="489"/>
                  </a:lnTo>
                  <a:lnTo>
                    <a:pt x="209" y="493"/>
                  </a:lnTo>
                  <a:lnTo>
                    <a:pt x="211" y="497"/>
                  </a:lnTo>
                  <a:lnTo>
                    <a:pt x="213" y="497"/>
                  </a:lnTo>
                  <a:lnTo>
                    <a:pt x="214" y="499"/>
                  </a:lnTo>
                  <a:lnTo>
                    <a:pt x="215" y="502"/>
                  </a:lnTo>
                  <a:lnTo>
                    <a:pt x="216" y="503"/>
                  </a:lnTo>
                  <a:lnTo>
                    <a:pt x="217" y="504"/>
                  </a:lnTo>
                  <a:lnTo>
                    <a:pt x="219" y="506"/>
                  </a:lnTo>
                  <a:lnTo>
                    <a:pt x="219" y="507"/>
                  </a:lnTo>
                  <a:lnTo>
                    <a:pt x="220" y="508"/>
                  </a:lnTo>
                  <a:lnTo>
                    <a:pt x="220" y="509"/>
                  </a:lnTo>
                  <a:lnTo>
                    <a:pt x="221" y="510"/>
                  </a:lnTo>
                  <a:lnTo>
                    <a:pt x="221" y="512"/>
                  </a:lnTo>
                  <a:lnTo>
                    <a:pt x="222" y="519"/>
                  </a:lnTo>
                  <a:lnTo>
                    <a:pt x="223" y="520"/>
                  </a:lnTo>
                  <a:lnTo>
                    <a:pt x="224" y="521"/>
                  </a:lnTo>
                  <a:lnTo>
                    <a:pt x="224" y="520"/>
                  </a:lnTo>
                  <a:lnTo>
                    <a:pt x="224" y="519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4" y="517"/>
                  </a:lnTo>
                  <a:lnTo>
                    <a:pt x="226" y="520"/>
                  </a:lnTo>
                  <a:lnTo>
                    <a:pt x="226" y="521"/>
                  </a:lnTo>
                  <a:lnTo>
                    <a:pt x="227" y="521"/>
                  </a:lnTo>
                  <a:lnTo>
                    <a:pt x="229" y="522"/>
                  </a:lnTo>
                  <a:lnTo>
                    <a:pt x="232" y="523"/>
                  </a:lnTo>
                  <a:lnTo>
                    <a:pt x="236" y="525"/>
                  </a:lnTo>
                  <a:lnTo>
                    <a:pt x="237" y="526"/>
                  </a:lnTo>
                  <a:lnTo>
                    <a:pt x="236" y="527"/>
                  </a:lnTo>
                  <a:lnTo>
                    <a:pt x="239" y="528"/>
                  </a:lnTo>
                  <a:lnTo>
                    <a:pt x="242" y="528"/>
                  </a:lnTo>
                  <a:lnTo>
                    <a:pt x="245" y="528"/>
                  </a:lnTo>
                  <a:lnTo>
                    <a:pt x="247" y="530"/>
                  </a:lnTo>
                  <a:lnTo>
                    <a:pt x="248" y="532"/>
                  </a:lnTo>
                  <a:lnTo>
                    <a:pt x="248" y="535"/>
                  </a:lnTo>
                  <a:lnTo>
                    <a:pt x="249" y="538"/>
                  </a:lnTo>
                  <a:lnTo>
                    <a:pt x="250" y="538"/>
                  </a:lnTo>
                  <a:lnTo>
                    <a:pt x="255" y="536"/>
                  </a:lnTo>
                  <a:lnTo>
                    <a:pt x="256" y="536"/>
                  </a:lnTo>
                  <a:lnTo>
                    <a:pt x="257" y="538"/>
                  </a:lnTo>
                  <a:lnTo>
                    <a:pt x="260" y="540"/>
                  </a:lnTo>
                  <a:lnTo>
                    <a:pt x="261" y="540"/>
                  </a:lnTo>
                  <a:lnTo>
                    <a:pt x="262" y="540"/>
                  </a:lnTo>
                  <a:lnTo>
                    <a:pt x="263" y="542"/>
                  </a:lnTo>
                  <a:lnTo>
                    <a:pt x="266" y="543"/>
                  </a:lnTo>
                  <a:lnTo>
                    <a:pt x="267" y="545"/>
                  </a:lnTo>
                  <a:lnTo>
                    <a:pt x="267" y="541"/>
                  </a:lnTo>
                  <a:lnTo>
                    <a:pt x="269" y="539"/>
                  </a:lnTo>
                  <a:lnTo>
                    <a:pt x="273" y="540"/>
                  </a:lnTo>
                  <a:lnTo>
                    <a:pt x="274" y="542"/>
                  </a:lnTo>
                  <a:lnTo>
                    <a:pt x="274" y="543"/>
                  </a:lnTo>
                  <a:lnTo>
                    <a:pt x="274" y="545"/>
                  </a:lnTo>
                  <a:lnTo>
                    <a:pt x="275" y="545"/>
                  </a:lnTo>
                  <a:lnTo>
                    <a:pt x="274" y="546"/>
                  </a:lnTo>
                  <a:lnTo>
                    <a:pt x="269" y="549"/>
                  </a:lnTo>
                  <a:lnTo>
                    <a:pt x="269" y="551"/>
                  </a:lnTo>
                  <a:lnTo>
                    <a:pt x="269" y="553"/>
                  </a:lnTo>
                  <a:lnTo>
                    <a:pt x="268" y="554"/>
                  </a:lnTo>
                  <a:lnTo>
                    <a:pt x="267" y="555"/>
                  </a:lnTo>
                  <a:lnTo>
                    <a:pt x="268" y="556"/>
                  </a:lnTo>
                  <a:lnTo>
                    <a:pt x="269" y="556"/>
                  </a:lnTo>
                  <a:lnTo>
                    <a:pt x="269" y="556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9"/>
                  </a:lnTo>
                  <a:lnTo>
                    <a:pt x="272" y="559"/>
                  </a:lnTo>
                  <a:lnTo>
                    <a:pt x="274" y="560"/>
                  </a:lnTo>
                  <a:lnTo>
                    <a:pt x="273" y="561"/>
                  </a:lnTo>
                  <a:lnTo>
                    <a:pt x="273" y="562"/>
                  </a:lnTo>
                  <a:lnTo>
                    <a:pt x="274" y="562"/>
                  </a:lnTo>
                  <a:lnTo>
                    <a:pt x="275" y="564"/>
                  </a:lnTo>
                  <a:lnTo>
                    <a:pt x="275" y="565"/>
                  </a:lnTo>
                  <a:lnTo>
                    <a:pt x="275" y="566"/>
                  </a:lnTo>
                  <a:lnTo>
                    <a:pt x="276" y="567"/>
                  </a:lnTo>
                  <a:lnTo>
                    <a:pt x="276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9" y="569"/>
                  </a:lnTo>
                  <a:lnTo>
                    <a:pt x="279" y="571"/>
                  </a:lnTo>
                  <a:lnTo>
                    <a:pt x="278" y="573"/>
                  </a:lnTo>
                  <a:lnTo>
                    <a:pt x="278" y="574"/>
                  </a:lnTo>
                  <a:lnTo>
                    <a:pt x="275" y="574"/>
                  </a:lnTo>
                  <a:lnTo>
                    <a:pt x="274" y="573"/>
                  </a:lnTo>
                  <a:lnTo>
                    <a:pt x="275" y="575"/>
                  </a:lnTo>
                  <a:lnTo>
                    <a:pt x="276" y="577"/>
                  </a:lnTo>
                  <a:lnTo>
                    <a:pt x="278" y="578"/>
                  </a:lnTo>
                  <a:lnTo>
                    <a:pt x="276" y="578"/>
                  </a:lnTo>
                  <a:lnTo>
                    <a:pt x="276" y="579"/>
                  </a:lnTo>
                  <a:lnTo>
                    <a:pt x="276" y="580"/>
                  </a:lnTo>
                  <a:lnTo>
                    <a:pt x="278" y="581"/>
                  </a:lnTo>
                  <a:lnTo>
                    <a:pt x="278" y="582"/>
                  </a:lnTo>
                  <a:lnTo>
                    <a:pt x="276" y="584"/>
                  </a:lnTo>
                  <a:lnTo>
                    <a:pt x="275" y="585"/>
                  </a:lnTo>
                  <a:lnTo>
                    <a:pt x="274" y="585"/>
                  </a:lnTo>
                  <a:lnTo>
                    <a:pt x="273" y="586"/>
                  </a:lnTo>
                  <a:lnTo>
                    <a:pt x="273" y="587"/>
                  </a:lnTo>
                  <a:lnTo>
                    <a:pt x="272" y="587"/>
                  </a:lnTo>
                  <a:lnTo>
                    <a:pt x="270" y="588"/>
                  </a:lnTo>
                  <a:lnTo>
                    <a:pt x="272" y="590"/>
                  </a:lnTo>
                  <a:lnTo>
                    <a:pt x="272" y="591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5" y="597"/>
                  </a:lnTo>
                  <a:lnTo>
                    <a:pt x="282" y="603"/>
                  </a:lnTo>
                  <a:lnTo>
                    <a:pt x="283" y="604"/>
                  </a:lnTo>
                  <a:lnTo>
                    <a:pt x="279" y="603"/>
                  </a:lnTo>
                  <a:lnTo>
                    <a:pt x="278" y="601"/>
                  </a:lnTo>
                  <a:lnTo>
                    <a:pt x="276" y="601"/>
                  </a:lnTo>
                  <a:lnTo>
                    <a:pt x="272" y="595"/>
                  </a:lnTo>
                  <a:lnTo>
                    <a:pt x="270" y="595"/>
                  </a:lnTo>
                  <a:lnTo>
                    <a:pt x="266" y="597"/>
                  </a:lnTo>
                  <a:lnTo>
                    <a:pt x="266" y="598"/>
                  </a:lnTo>
                  <a:lnTo>
                    <a:pt x="265" y="605"/>
                  </a:lnTo>
                  <a:lnTo>
                    <a:pt x="266" y="605"/>
                  </a:lnTo>
                  <a:lnTo>
                    <a:pt x="269" y="605"/>
                  </a:lnTo>
                  <a:lnTo>
                    <a:pt x="269" y="606"/>
                  </a:lnTo>
                  <a:lnTo>
                    <a:pt x="270" y="607"/>
                  </a:lnTo>
                  <a:lnTo>
                    <a:pt x="270" y="608"/>
                  </a:lnTo>
                  <a:lnTo>
                    <a:pt x="273" y="608"/>
                  </a:lnTo>
                  <a:lnTo>
                    <a:pt x="274" y="610"/>
                  </a:lnTo>
                  <a:lnTo>
                    <a:pt x="276" y="610"/>
                  </a:lnTo>
                  <a:lnTo>
                    <a:pt x="280" y="614"/>
                  </a:lnTo>
                  <a:lnTo>
                    <a:pt x="282" y="616"/>
                  </a:lnTo>
                  <a:lnTo>
                    <a:pt x="283" y="616"/>
                  </a:lnTo>
                  <a:lnTo>
                    <a:pt x="283" y="618"/>
                  </a:lnTo>
                  <a:lnTo>
                    <a:pt x="295" y="626"/>
                  </a:lnTo>
                  <a:lnTo>
                    <a:pt x="298" y="631"/>
                  </a:lnTo>
                  <a:lnTo>
                    <a:pt x="299" y="632"/>
                  </a:lnTo>
                  <a:lnTo>
                    <a:pt x="301" y="636"/>
                  </a:lnTo>
                  <a:lnTo>
                    <a:pt x="304" y="642"/>
                  </a:lnTo>
                  <a:lnTo>
                    <a:pt x="305" y="646"/>
                  </a:lnTo>
                  <a:lnTo>
                    <a:pt x="307" y="666"/>
                  </a:lnTo>
                  <a:lnTo>
                    <a:pt x="308" y="670"/>
                  </a:lnTo>
                  <a:lnTo>
                    <a:pt x="309" y="672"/>
                  </a:lnTo>
                  <a:lnTo>
                    <a:pt x="312" y="675"/>
                  </a:lnTo>
                  <a:lnTo>
                    <a:pt x="315" y="676"/>
                  </a:lnTo>
                  <a:lnTo>
                    <a:pt x="319" y="677"/>
                  </a:lnTo>
                  <a:lnTo>
                    <a:pt x="321" y="681"/>
                  </a:lnTo>
                  <a:lnTo>
                    <a:pt x="319" y="679"/>
                  </a:lnTo>
                  <a:lnTo>
                    <a:pt x="318" y="678"/>
                  </a:lnTo>
                  <a:lnTo>
                    <a:pt x="315" y="678"/>
                  </a:lnTo>
                  <a:lnTo>
                    <a:pt x="313" y="678"/>
                  </a:lnTo>
                  <a:lnTo>
                    <a:pt x="314" y="679"/>
                  </a:lnTo>
                  <a:lnTo>
                    <a:pt x="317" y="681"/>
                  </a:lnTo>
                  <a:lnTo>
                    <a:pt x="318" y="683"/>
                  </a:lnTo>
                  <a:lnTo>
                    <a:pt x="317" y="686"/>
                  </a:lnTo>
                  <a:lnTo>
                    <a:pt x="317" y="688"/>
                  </a:lnTo>
                  <a:lnTo>
                    <a:pt x="318" y="690"/>
                  </a:lnTo>
                  <a:lnTo>
                    <a:pt x="318" y="691"/>
                  </a:lnTo>
                  <a:lnTo>
                    <a:pt x="317" y="690"/>
                  </a:lnTo>
                  <a:lnTo>
                    <a:pt x="315" y="689"/>
                  </a:lnTo>
                  <a:lnTo>
                    <a:pt x="315" y="688"/>
                  </a:lnTo>
                  <a:lnTo>
                    <a:pt x="315" y="685"/>
                  </a:lnTo>
                  <a:lnTo>
                    <a:pt x="315" y="683"/>
                  </a:lnTo>
                  <a:lnTo>
                    <a:pt x="315" y="682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2" y="678"/>
                  </a:lnTo>
                  <a:lnTo>
                    <a:pt x="308" y="676"/>
                  </a:lnTo>
                  <a:lnTo>
                    <a:pt x="306" y="672"/>
                  </a:lnTo>
                  <a:lnTo>
                    <a:pt x="304" y="666"/>
                  </a:lnTo>
                  <a:lnTo>
                    <a:pt x="304" y="665"/>
                  </a:lnTo>
                  <a:lnTo>
                    <a:pt x="301" y="656"/>
                  </a:lnTo>
                  <a:lnTo>
                    <a:pt x="301" y="651"/>
                  </a:lnTo>
                  <a:lnTo>
                    <a:pt x="300" y="650"/>
                  </a:lnTo>
                  <a:lnTo>
                    <a:pt x="300" y="646"/>
                  </a:lnTo>
                  <a:lnTo>
                    <a:pt x="298" y="643"/>
                  </a:lnTo>
                  <a:lnTo>
                    <a:pt x="289" y="632"/>
                  </a:lnTo>
                  <a:lnTo>
                    <a:pt x="288" y="632"/>
                  </a:lnTo>
                  <a:lnTo>
                    <a:pt x="285" y="631"/>
                  </a:lnTo>
                  <a:lnTo>
                    <a:pt x="280" y="627"/>
                  </a:lnTo>
                  <a:lnTo>
                    <a:pt x="279" y="626"/>
                  </a:lnTo>
                  <a:lnTo>
                    <a:pt x="278" y="625"/>
                  </a:lnTo>
                  <a:lnTo>
                    <a:pt x="278" y="624"/>
                  </a:lnTo>
                  <a:lnTo>
                    <a:pt x="278" y="623"/>
                  </a:lnTo>
                  <a:lnTo>
                    <a:pt x="279" y="623"/>
                  </a:lnTo>
                  <a:lnTo>
                    <a:pt x="279" y="621"/>
                  </a:lnTo>
                  <a:lnTo>
                    <a:pt x="279" y="620"/>
                  </a:lnTo>
                  <a:lnTo>
                    <a:pt x="278" y="620"/>
                  </a:lnTo>
                  <a:lnTo>
                    <a:pt x="276" y="620"/>
                  </a:lnTo>
                  <a:lnTo>
                    <a:pt x="275" y="621"/>
                  </a:lnTo>
                  <a:lnTo>
                    <a:pt x="273" y="627"/>
                  </a:lnTo>
                  <a:lnTo>
                    <a:pt x="272" y="629"/>
                  </a:lnTo>
                  <a:lnTo>
                    <a:pt x="270" y="651"/>
                  </a:lnTo>
                  <a:lnTo>
                    <a:pt x="268" y="668"/>
                  </a:lnTo>
                  <a:lnTo>
                    <a:pt x="263" y="719"/>
                  </a:lnTo>
                  <a:lnTo>
                    <a:pt x="265" y="718"/>
                  </a:lnTo>
                  <a:lnTo>
                    <a:pt x="265" y="716"/>
                  </a:lnTo>
                  <a:lnTo>
                    <a:pt x="266" y="711"/>
                  </a:lnTo>
                  <a:lnTo>
                    <a:pt x="269" y="706"/>
                  </a:lnTo>
                  <a:lnTo>
                    <a:pt x="269" y="705"/>
                  </a:lnTo>
                  <a:lnTo>
                    <a:pt x="269" y="704"/>
                  </a:lnTo>
                  <a:lnTo>
                    <a:pt x="270" y="704"/>
                  </a:lnTo>
                  <a:lnTo>
                    <a:pt x="272" y="705"/>
                  </a:lnTo>
                  <a:lnTo>
                    <a:pt x="278" y="710"/>
                  </a:lnTo>
                  <a:lnTo>
                    <a:pt x="279" y="712"/>
                  </a:lnTo>
                  <a:lnTo>
                    <a:pt x="278" y="712"/>
                  </a:lnTo>
                  <a:lnTo>
                    <a:pt x="279" y="714"/>
                  </a:lnTo>
                  <a:lnTo>
                    <a:pt x="279" y="716"/>
                  </a:lnTo>
                  <a:lnTo>
                    <a:pt x="278" y="716"/>
                  </a:lnTo>
                  <a:lnTo>
                    <a:pt x="275" y="716"/>
                  </a:lnTo>
                  <a:lnTo>
                    <a:pt x="270" y="716"/>
                  </a:lnTo>
                  <a:lnTo>
                    <a:pt x="269" y="716"/>
                  </a:lnTo>
                  <a:lnTo>
                    <a:pt x="268" y="717"/>
                  </a:lnTo>
                  <a:lnTo>
                    <a:pt x="267" y="722"/>
                  </a:lnTo>
                  <a:lnTo>
                    <a:pt x="266" y="723"/>
                  </a:lnTo>
                  <a:lnTo>
                    <a:pt x="266" y="724"/>
                  </a:lnTo>
                  <a:lnTo>
                    <a:pt x="263" y="727"/>
                  </a:lnTo>
                  <a:lnTo>
                    <a:pt x="263" y="728"/>
                  </a:lnTo>
                  <a:lnTo>
                    <a:pt x="265" y="731"/>
                  </a:lnTo>
                  <a:lnTo>
                    <a:pt x="265" y="732"/>
                  </a:lnTo>
                  <a:lnTo>
                    <a:pt x="265" y="740"/>
                  </a:lnTo>
                  <a:lnTo>
                    <a:pt x="262" y="754"/>
                  </a:lnTo>
                  <a:lnTo>
                    <a:pt x="257" y="783"/>
                  </a:lnTo>
                  <a:lnTo>
                    <a:pt x="254" y="796"/>
                  </a:lnTo>
                  <a:lnTo>
                    <a:pt x="253" y="802"/>
                  </a:lnTo>
                  <a:lnTo>
                    <a:pt x="249" y="819"/>
                  </a:lnTo>
                  <a:lnTo>
                    <a:pt x="247" y="826"/>
                  </a:lnTo>
                  <a:lnTo>
                    <a:pt x="247" y="829"/>
                  </a:lnTo>
                  <a:lnTo>
                    <a:pt x="245" y="831"/>
                  </a:lnTo>
                  <a:lnTo>
                    <a:pt x="245" y="832"/>
                  </a:lnTo>
                  <a:lnTo>
                    <a:pt x="241" y="836"/>
                  </a:lnTo>
                  <a:lnTo>
                    <a:pt x="241" y="836"/>
                  </a:lnTo>
                  <a:lnTo>
                    <a:pt x="241" y="838"/>
                  </a:lnTo>
                  <a:lnTo>
                    <a:pt x="240" y="841"/>
                  </a:lnTo>
                  <a:lnTo>
                    <a:pt x="239" y="842"/>
                  </a:lnTo>
                  <a:lnTo>
                    <a:pt x="237" y="844"/>
                  </a:lnTo>
                  <a:lnTo>
                    <a:pt x="235" y="845"/>
                  </a:lnTo>
                  <a:lnTo>
                    <a:pt x="234" y="847"/>
                  </a:lnTo>
                  <a:lnTo>
                    <a:pt x="227" y="848"/>
                  </a:lnTo>
                  <a:lnTo>
                    <a:pt x="226" y="848"/>
                  </a:lnTo>
                  <a:lnTo>
                    <a:pt x="224" y="849"/>
                  </a:lnTo>
                  <a:lnTo>
                    <a:pt x="223" y="848"/>
                  </a:lnTo>
                  <a:lnTo>
                    <a:pt x="223" y="849"/>
                  </a:lnTo>
                  <a:lnTo>
                    <a:pt x="223" y="852"/>
                  </a:lnTo>
                  <a:lnTo>
                    <a:pt x="223" y="853"/>
                  </a:lnTo>
                  <a:lnTo>
                    <a:pt x="226" y="854"/>
                  </a:lnTo>
                  <a:lnTo>
                    <a:pt x="227" y="855"/>
                  </a:lnTo>
                  <a:lnTo>
                    <a:pt x="227" y="858"/>
                  </a:lnTo>
                  <a:lnTo>
                    <a:pt x="227" y="859"/>
                  </a:lnTo>
                  <a:lnTo>
                    <a:pt x="228" y="859"/>
                  </a:lnTo>
                  <a:lnTo>
                    <a:pt x="229" y="858"/>
                  </a:lnTo>
                  <a:lnTo>
                    <a:pt x="230" y="858"/>
                  </a:lnTo>
                  <a:lnTo>
                    <a:pt x="232" y="857"/>
                  </a:lnTo>
                  <a:lnTo>
                    <a:pt x="233" y="857"/>
                  </a:lnTo>
                  <a:lnTo>
                    <a:pt x="234" y="858"/>
                  </a:lnTo>
                  <a:lnTo>
                    <a:pt x="235" y="859"/>
                  </a:lnTo>
                  <a:lnTo>
                    <a:pt x="235" y="859"/>
                  </a:lnTo>
                  <a:lnTo>
                    <a:pt x="235" y="861"/>
                  </a:lnTo>
                  <a:lnTo>
                    <a:pt x="236" y="861"/>
                  </a:lnTo>
                  <a:lnTo>
                    <a:pt x="236" y="862"/>
                  </a:lnTo>
                  <a:lnTo>
                    <a:pt x="237" y="862"/>
                  </a:lnTo>
                  <a:lnTo>
                    <a:pt x="239" y="862"/>
                  </a:lnTo>
                  <a:lnTo>
                    <a:pt x="240" y="861"/>
                  </a:lnTo>
                  <a:lnTo>
                    <a:pt x="240" y="860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5" y="859"/>
                  </a:lnTo>
                  <a:lnTo>
                    <a:pt x="248" y="860"/>
                  </a:lnTo>
                  <a:lnTo>
                    <a:pt x="249" y="860"/>
                  </a:lnTo>
                  <a:lnTo>
                    <a:pt x="250" y="860"/>
                  </a:lnTo>
                  <a:lnTo>
                    <a:pt x="253" y="862"/>
                  </a:lnTo>
                  <a:lnTo>
                    <a:pt x="253" y="866"/>
                  </a:lnTo>
                  <a:lnTo>
                    <a:pt x="252" y="871"/>
                  </a:lnTo>
                  <a:lnTo>
                    <a:pt x="250" y="874"/>
                  </a:lnTo>
                  <a:lnTo>
                    <a:pt x="249" y="875"/>
                  </a:lnTo>
                  <a:lnTo>
                    <a:pt x="247" y="879"/>
                  </a:lnTo>
                  <a:lnTo>
                    <a:pt x="246" y="880"/>
                  </a:lnTo>
                  <a:lnTo>
                    <a:pt x="247" y="881"/>
                  </a:lnTo>
                  <a:lnTo>
                    <a:pt x="248" y="884"/>
                  </a:lnTo>
                  <a:lnTo>
                    <a:pt x="250" y="885"/>
                  </a:lnTo>
                  <a:lnTo>
                    <a:pt x="252" y="885"/>
                  </a:lnTo>
                  <a:lnTo>
                    <a:pt x="254" y="885"/>
                  </a:lnTo>
                  <a:lnTo>
                    <a:pt x="255" y="885"/>
                  </a:lnTo>
                  <a:lnTo>
                    <a:pt x="256" y="884"/>
                  </a:lnTo>
                  <a:lnTo>
                    <a:pt x="256" y="880"/>
                  </a:lnTo>
                  <a:lnTo>
                    <a:pt x="256" y="879"/>
                  </a:lnTo>
                  <a:lnTo>
                    <a:pt x="259" y="877"/>
                  </a:lnTo>
                  <a:lnTo>
                    <a:pt x="260" y="877"/>
                  </a:lnTo>
                  <a:lnTo>
                    <a:pt x="261" y="877"/>
                  </a:lnTo>
                  <a:lnTo>
                    <a:pt x="260" y="878"/>
                  </a:lnTo>
                  <a:lnTo>
                    <a:pt x="260" y="879"/>
                  </a:lnTo>
                  <a:lnTo>
                    <a:pt x="260" y="881"/>
                  </a:lnTo>
                  <a:lnTo>
                    <a:pt x="261" y="883"/>
                  </a:lnTo>
                  <a:lnTo>
                    <a:pt x="262" y="884"/>
                  </a:lnTo>
                  <a:lnTo>
                    <a:pt x="267" y="884"/>
                  </a:lnTo>
                  <a:lnTo>
                    <a:pt x="269" y="886"/>
                  </a:lnTo>
                  <a:lnTo>
                    <a:pt x="270" y="887"/>
                  </a:lnTo>
                  <a:lnTo>
                    <a:pt x="274" y="887"/>
                  </a:lnTo>
                  <a:lnTo>
                    <a:pt x="276" y="887"/>
                  </a:lnTo>
                  <a:lnTo>
                    <a:pt x="276" y="888"/>
                  </a:lnTo>
                  <a:lnTo>
                    <a:pt x="279" y="888"/>
                  </a:lnTo>
                  <a:lnTo>
                    <a:pt x="280" y="888"/>
                  </a:lnTo>
                  <a:lnTo>
                    <a:pt x="281" y="890"/>
                  </a:lnTo>
                  <a:lnTo>
                    <a:pt x="285" y="892"/>
                  </a:lnTo>
                  <a:lnTo>
                    <a:pt x="287" y="893"/>
                  </a:lnTo>
                  <a:lnTo>
                    <a:pt x="293" y="893"/>
                  </a:lnTo>
                  <a:lnTo>
                    <a:pt x="298" y="892"/>
                  </a:lnTo>
                  <a:lnTo>
                    <a:pt x="300" y="893"/>
                  </a:lnTo>
                  <a:lnTo>
                    <a:pt x="301" y="896"/>
                  </a:lnTo>
                  <a:lnTo>
                    <a:pt x="301" y="897"/>
                  </a:lnTo>
                  <a:lnTo>
                    <a:pt x="301" y="898"/>
                  </a:lnTo>
                  <a:lnTo>
                    <a:pt x="301" y="899"/>
                  </a:lnTo>
                  <a:lnTo>
                    <a:pt x="302" y="900"/>
                  </a:lnTo>
                  <a:lnTo>
                    <a:pt x="304" y="900"/>
                  </a:lnTo>
                  <a:lnTo>
                    <a:pt x="305" y="900"/>
                  </a:lnTo>
                  <a:lnTo>
                    <a:pt x="307" y="901"/>
                  </a:lnTo>
                  <a:lnTo>
                    <a:pt x="308" y="903"/>
                  </a:lnTo>
                  <a:lnTo>
                    <a:pt x="312" y="907"/>
                  </a:lnTo>
                  <a:lnTo>
                    <a:pt x="312" y="909"/>
                  </a:lnTo>
                  <a:lnTo>
                    <a:pt x="313" y="909"/>
                  </a:lnTo>
                  <a:lnTo>
                    <a:pt x="314" y="909"/>
                  </a:lnTo>
                  <a:lnTo>
                    <a:pt x="314" y="910"/>
                  </a:lnTo>
                  <a:lnTo>
                    <a:pt x="314" y="911"/>
                  </a:lnTo>
                  <a:lnTo>
                    <a:pt x="315" y="911"/>
                  </a:lnTo>
                  <a:lnTo>
                    <a:pt x="317" y="910"/>
                  </a:lnTo>
                  <a:lnTo>
                    <a:pt x="318" y="910"/>
                  </a:lnTo>
                  <a:lnTo>
                    <a:pt x="318" y="907"/>
                  </a:lnTo>
                  <a:lnTo>
                    <a:pt x="320" y="907"/>
                  </a:lnTo>
                  <a:lnTo>
                    <a:pt x="324" y="910"/>
                  </a:lnTo>
                  <a:lnTo>
                    <a:pt x="325" y="910"/>
                  </a:lnTo>
                  <a:lnTo>
                    <a:pt x="327" y="909"/>
                  </a:lnTo>
                  <a:lnTo>
                    <a:pt x="331" y="905"/>
                  </a:lnTo>
                  <a:lnTo>
                    <a:pt x="331" y="906"/>
                  </a:lnTo>
                  <a:lnTo>
                    <a:pt x="332" y="906"/>
                  </a:lnTo>
                  <a:lnTo>
                    <a:pt x="332" y="905"/>
                  </a:lnTo>
                  <a:lnTo>
                    <a:pt x="333" y="904"/>
                  </a:lnTo>
                  <a:lnTo>
                    <a:pt x="334" y="905"/>
                  </a:lnTo>
                  <a:lnTo>
                    <a:pt x="339" y="907"/>
                  </a:lnTo>
                  <a:lnTo>
                    <a:pt x="340" y="910"/>
                  </a:lnTo>
                  <a:lnTo>
                    <a:pt x="341" y="910"/>
                  </a:lnTo>
                  <a:lnTo>
                    <a:pt x="344" y="910"/>
                  </a:lnTo>
                  <a:lnTo>
                    <a:pt x="345" y="909"/>
                  </a:lnTo>
                  <a:lnTo>
                    <a:pt x="345" y="911"/>
                  </a:lnTo>
                  <a:lnTo>
                    <a:pt x="346" y="912"/>
                  </a:lnTo>
                  <a:lnTo>
                    <a:pt x="346" y="914"/>
                  </a:lnTo>
                  <a:lnTo>
                    <a:pt x="348" y="916"/>
                  </a:lnTo>
                  <a:lnTo>
                    <a:pt x="348" y="916"/>
                  </a:lnTo>
                  <a:lnTo>
                    <a:pt x="350" y="917"/>
                  </a:lnTo>
                  <a:lnTo>
                    <a:pt x="351" y="917"/>
                  </a:lnTo>
                  <a:lnTo>
                    <a:pt x="352" y="918"/>
                  </a:lnTo>
                  <a:lnTo>
                    <a:pt x="353" y="919"/>
                  </a:lnTo>
                  <a:lnTo>
                    <a:pt x="357" y="919"/>
                  </a:lnTo>
                  <a:lnTo>
                    <a:pt x="363" y="917"/>
                  </a:lnTo>
                  <a:lnTo>
                    <a:pt x="367" y="916"/>
                  </a:lnTo>
                  <a:lnTo>
                    <a:pt x="369" y="916"/>
                  </a:lnTo>
                  <a:lnTo>
                    <a:pt x="370" y="916"/>
                  </a:lnTo>
                  <a:lnTo>
                    <a:pt x="374" y="916"/>
                  </a:lnTo>
                  <a:lnTo>
                    <a:pt x="376" y="917"/>
                  </a:lnTo>
                  <a:lnTo>
                    <a:pt x="377" y="919"/>
                  </a:lnTo>
                  <a:lnTo>
                    <a:pt x="378" y="922"/>
                  </a:lnTo>
                  <a:lnTo>
                    <a:pt x="379" y="920"/>
                  </a:lnTo>
                  <a:lnTo>
                    <a:pt x="382" y="918"/>
                  </a:lnTo>
                  <a:lnTo>
                    <a:pt x="382" y="917"/>
                  </a:lnTo>
                  <a:lnTo>
                    <a:pt x="383" y="916"/>
                  </a:lnTo>
                  <a:lnTo>
                    <a:pt x="385" y="918"/>
                  </a:lnTo>
                  <a:lnTo>
                    <a:pt x="385" y="919"/>
                  </a:lnTo>
                  <a:lnTo>
                    <a:pt x="386" y="919"/>
                  </a:lnTo>
                  <a:lnTo>
                    <a:pt x="387" y="919"/>
                  </a:lnTo>
                  <a:lnTo>
                    <a:pt x="389" y="919"/>
                  </a:lnTo>
                  <a:lnTo>
                    <a:pt x="392" y="919"/>
                  </a:lnTo>
                  <a:lnTo>
                    <a:pt x="393" y="919"/>
                  </a:lnTo>
                  <a:lnTo>
                    <a:pt x="403" y="919"/>
                  </a:lnTo>
                  <a:lnTo>
                    <a:pt x="405" y="919"/>
                  </a:lnTo>
                  <a:lnTo>
                    <a:pt x="406" y="919"/>
                  </a:lnTo>
                  <a:lnTo>
                    <a:pt x="408" y="918"/>
                  </a:lnTo>
                  <a:lnTo>
                    <a:pt x="408" y="916"/>
                  </a:lnTo>
                  <a:lnTo>
                    <a:pt x="406" y="916"/>
                  </a:lnTo>
                  <a:lnTo>
                    <a:pt x="406" y="914"/>
                  </a:lnTo>
                  <a:lnTo>
                    <a:pt x="405" y="914"/>
                  </a:lnTo>
                  <a:lnTo>
                    <a:pt x="405" y="913"/>
                  </a:lnTo>
                  <a:lnTo>
                    <a:pt x="406" y="912"/>
                  </a:lnTo>
                  <a:lnTo>
                    <a:pt x="405" y="911"/>
                  </a:lnTo>
                  <a:lnTo>
                    <a:pt x="406" y="909"/>
                  </a:lnTo>
                  <a:lnTo>
                    <a:pt x="406" y="906"/>
                  </a:lnTo>
                  <a:lnTo>
                    <a:pt x="406" y="904"/>
                  </a:lnTo>
                  <a:lnTo>
                    <a:pt x="409" y="904"/>
                  </a:lnTo>
                  <a:lnTo>
                    <a:pt x="410" y="904"/>
                  </a:lnTo>
                  <a:lnTo>
                    <a:pt x="411" y="904"/>
                  </a:lnTo>
                  <a:lnTo>
                    <a:pt x="413" y="905"/>
                  </a:lnTo>
                  <a:lnTo>
                    <a:pt x="415" y="905"/>
                  </a:lnTo>
                  <a:lnTo>
                    <a:pt x="416" y="905"/>
                  </a:lnTo>
                  <a:lnTo>
                    <a:pt x="417" y="905"/>
                  </a:lnTo>
                  <a:lnTo>
                    <a:pt x="421" y="907"/>
                  </a:lnTo>
                  <a:lnTo>
                    <a:pt x="423" y="907"/>
                  </a:lnTo>
                  <a:lnTo>
                    <a:pt x="424" y="909"/>
                  </a:lnTo>
                  <a:lnTo>
                    <a:pt x="425" y="910"/>
                  </a:lnTo>
                  <a:lnTo>
                    <a:pt x="426" y="910"/>
                  </a:lnTo>
                  <a:lnTo>
                    <a:pt x="428" y="909"/>
                  </a:lnTo>
                  <a:lnTo>
                    <a:pt x="429" y="909"/>
                  </a:lnTo>
                  <a:lnTo>
                    <a:pt x="430" y="910"/>
                  </a:lnTo>
                  <a:lnTo>
                    <a:pt x="431" y="911"/>
                  </a:lnTo>
                  <a:lnTo>
                    <a:pt x="437" y="911"/>
                  </a:lnTo>
                  <a:lnTo>
                    <a:pt x="438" y="911"/>
                  </a:lnTo>
                  <a:lnTo>
                    <a:pt x="439" y="912"/>
                  </a:lnTo>
                  <a:lnTo>
                    <a:pt x="439" y="914"/>
                  </a:lnTo>
                  <a:lnTo>
                    <a:pt x="441" y="916"/>
                  </a:lnTo>
                  <a:lnTo>
                    <a:pt x="442" y="916"/>
                  </a:lnTo>
                  <a:lnTo>
                    <a:pt x="443" y="917"/>
                  </a:lnTo>
                  <a:lnTo>
                    <a:pt x="447" y="917"/>
                  </a:lnTo>
                  <a:lnTo>
                    <a:pt x="456" y="917"/>
                  </a:lnTo>
                  <a:lnTo>
                    <a:pt x="457" y="917"/>
                  </a:lnTo>
                  <a:lnTo>
                    <a:pt x="457" y="918"/>
                  </a:lnTo>
                  <a:lnTo>
                    <a:pt x="457" y="919"/>
                  </a:lnTo>
                  <a:lnTo>
                    <a:pt x="458" y="919"/>
                  </a:lnTo>
                  <a:lnTo>
                    <a:pt x="460" y="919"/>
                  </a:lnTo>
                  <a:lnTo>
                    <a:pt x="461" y="922"/>
                  </a:lnTo>
                  <a:lnTo>
                    <a:pt x="462" y="924"/>
                  </a:lnTo>
                  <a:lnTo>
                    <a:pt x="463" y="927"/>
                  </a:lnTo>
                  <a:lnTo>
                    <a:pt x="464" y="929"/>
                  </a:lnTo>
                  <a:lnTo>
                    <a:pt x="465" y="929"/>
                  </a:lnTo>
                  <a:lnTo>
                    <a:pt x="467" y="924"/>
                  </a:lnTo>
                  <a:lnTo>
                    <a:pt x="469" y="924"/>
                  </a:lnTo>
                  <a:lnTo>
                    <a:pt x="470" y="923"/>
                  </a:lnTo>
                  <a:lnTo>
                    <a:pt x="471" y="923"/>
                  </a:lnTo>
                  <a:lnTo>
                    <a:pt x="476" y="926"/>
                  </a:lnTo>
                  <a:lnTo>
                    <a:pt x="477" y="926"/>
                  </a:lnTo>
                  <a:lnTo>
                    <a:pt x="486" y="927"/>
                  </a:lnTo>
                  <a:lnTo>
                    <a:pt x="486" y="930"/>
                  </a:lnTo>
                  <a:lnTo>
                    <a:pt x="487" y="930"/>
                  </a:lnTo>
                  <a:lnTo>
                    <a:pt x="488" y="931"/>
                  </a:lnTo>
                  <a:lnTo>
                    <a:pt x="489" y="932"/>
                  </a:lnTo>
                  <a:lnTo>
                    <a:pt x="487" y="932"/>
                  </a:lnTo>
                  <a:lnTo>
                    <a:pt x="486" y="933"/>
                  </a:lnTo>
                  <a:lnTo>
                    <a:pt x="486" y="936"/>
                  </a:lnTo>
                  <a:lnTo>
                    <a:pt x="484" y="938"/>
                  </a:lnTo>
                  <a:lnTo>
                    <a:pt x="484" y="939"/>
                  </a:lnTo>
                  <a:lnTo>
                    <a:pt x="486" y="939"/>
                  </a:lnTo>
                  <a:lnTo>
                    <a:pt x="487" y="940"/>
                  </a:lnTo>
                  <a:lnTo>
                    <a:pt x="491" y="940"/>
                  </a:lnTo>
                  <a:lnTo>
                    <a:pt x="493" y="942"/>
                  </a:lnTo>
                  <a:lnTo>
                    <a:pt x="496" y="944"/>
                  </a:lnTo>
                  <a:lnTo>
                    <a:pt x="498" y="944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2" y="946"/>
                  </a:lnTo>
                  <a:lnTo>
                    <a:pt x="503" y="950"/>
                  </a:lnTo>
                  <a:lnTo>
                    <a:pt x="503" y="952"/>
                  </a:lnTo>
                  <a:lnTo>
                    <a:pt x="504" y="953"/>
                  </a:lnTo>
                  <a:lnTo>
                    <a:pt x="506" y="953"/>
                  </a:lnTo>
                  <a:lnTo>
                    <a:pt x="507" y="953"/>
                  </a:lnTo>
                  <a:lnTo>
                    <a:pt x="509" y="953"/>
                  </a:lnTo>
                  <a:lnTo>
                    <a:pt x="510" y="953"/>
                  </a:lnTo>
                  <a:lnTo>
                    <a:pt x="511" y="952"/>
                  </a:lnTo>
                  <a:lnTo>
                    <a:pt x="513" y="951"/>
                  </a:lnTo>
                  <a:lnTo>
                    <a:pt x="514" y="950"/>
                  </a:lnTo>
                  <a:lnTo>
                    <a:pt x="515" y="949"/>
                  </a:lnTo>
                  <a:lnTo>
                    <a:pt x="515" y="948"/>
                  </a:lnTo>
                  <a:lnTo>
                    <a:pt x="517" y="946"/>
                  </a:lnTo>
                  <a:lnTo>
                    <a:pt x="521" y="948"/>
                  </a:lnTo>
                  <a:lnTo>
                    <a:pt x="524" y="945"/>
                  </a:lnTo>
                  <a:lnTo>
                    <a:pt x="527" y="945"/>
                  </a:lnTo>
                  <a:lnTo>
                    <a:pt x="529" y="946"/>
                  </a:lnTo>
                  <a:lnTo>
                    <a:pt x="529" y="948"/>
                  </a:lnTo>
                  <a:lnTo>
                    <a:pt x="534" y="950"/>
                  </a:lnTo>
                  <a:lnTo>
                    <a:pt x="536" y="950"/>
                  </a:lnTo>
                  <a:lnTo>
                    <a:pt x="537" y="950"/>
                  </a:lnTo>
                  <a:lnTo>
                    <a:pt x="539" y="951"/>
                  </a:lnTo>
                  <a:lnTo>
                    <a:pt x="540" y="953"/>
                  </a:lnTo>
                  <a:lnTo>
                    <a:pt x="541" y="955"/>
                  </a:lnTo>
                  <a:lnTo>
                    <a:pt x="542" y="955"/>
                  </a:lnTo>
                  <a:lnTo>
                    <a:pt x="545" y="956"/>
                  </a:lnTo>
                  <a:lnTo>
                    <a:pt x="546" y="956"/>
                  </a:lnTo>
                  <a:lnTo>
                    <a:pt x="547" y="956"/>
                  </a:lnTo>
                  <a:lnTo>
                    <a:pt x="547" y="953"/>
                  </a:lnTo>
                  <a:lnTo>
                    <a:pt x="548" y="953"/>
                  </a:lnTo>
                  <a:lnTo>
                    <a:pt x="549" y="953"/>
                  </a:lnTo>
                  <a:lnTo>
                    <a:pt x="552" y="955"/>
                  </a:lnTo>
                  <a:lnTo>
                    <a:pt x="553" y="955"/>
                  </a:lnTo>
                  <a:lnTo>
                    <a:pt x="555" y="955"/>
                  </a:lnTo>
                  <a:lnTo>
                    <a:pt x="554" y="953"/>
                  </a:lnTo>
                  <a:lnTo>
                    <a:pt x="554" y="951"/>
                  </a:lnTo>
                  <a:lnTo>
                    <a:pt x="554" y="950"/>
                  </a:lnTo>
                  <a:lnTo>
                    <a:pt x="558" y="948"/>
                  </a:lnTo>
                  <a:lnTo>
                    <a:pt x="559" y="946"/>
                  </a:lnTo>
                  <a:lnTo>
                    <a:pt x="560" y="946"/>
                  </a:lnTo>
                  <a:lnTo>
                    <a:pt x="563" y="948"/>
                  </a:lnTo>
                  <a:lnTo>
                    <a:pt x="565" y="948"/>
                  </a:lnTo>
                  <a:lnTo>
                    <a:pt x="566" y="946"/>
                  </a:lnTo>
                  <a:lnTo>
                    <a:pt x="568" y="944"/>
                  </a:lnTo>
                  <a:lnTo>
                    <a:pt x="569" y="944"/>
                  </a:lnTo>
                  <a:lnTo>
                    <a:pt x="572" y="944"/>
                  </a:lnTo>
                  <a:lnTo>
                    <a:pt x="573" y="944"/>
                  </a:lnTo>
                  <a:lnTo>
                    <a:pt x="574" y="944"/>
                  </a:lnTo>
                  <a:lnTo>
                    <a:pt x="576" y="942"/>
                  </a:lnTo>
                  <a:lnTo>
                    <a:pt x="579" y="943"/>
                  </a:lnTo>
                  <a:lnTo>
                    <a:pt x="580" y="942"/>
                  </a:lnTo>
                  <a:lnTo>
                    <a:pt x="580" y="943"/>
                  </a:lnTo>
                  <a:lnTo>
                    <a:pt x="582" y="943"/>
                  </a:lnTo>
                  <a:lnTo>
                    <a:pt x="584" y="944"/>
                  </a:lnTo>
                  <a:lnTo>
                    <a:pt x="584" y="944"/>
                  </a:lnTo>
                  <a:lnTo>
                    <a:pt x="585" y="944"/>
                  </a:lnTo>
                  <a:lnTo>
                    <a:pt x="586" y="945"/>
                  </a:lnTo>
                  <a:lnTo>
                    <a:pt x="587" y="945"/>
                  </a:lnTo>
                  <a:lnTo>
                    <a:pt x="589" y="945"/>
                  </a:lnTo>
                  <a:lnTo>
                    <a:pt x="591" y="945"/>
                  </a:lnTo>
                  <a:lnTo>
                    <a:pt x="594" y="945"/>
                  </a:lnTo>
                  <a:lnTo>
                    <a:pt x="594" y="944"/>
                  </a:lnTo>
                  <a:lnTo>
                    <a:pt x="594" y="944"/>
                  </a:lnTo>
                  <a:lnTo>
                    <a:pt x="593" y="942"/>
                  </a:lnTo>
                  <a:lnTo>
                    <a:pt x="592" y="940"/>
                  </a:lnTo>
                  <a:lnTo>
                    <a:pt x="592" y="939"/>
                  </a:lnTo>
                  <a:lnTo>
                    <a:pt x="592" y="938"/>
                  </a:lnTo>
                  <a:lnTo>
                    <a:pt x="592" y="937"/>
                  </a:lnTo>
                  <a:lnTo>
                    <a:pt x="591" y="936"/>
                  </a:lnTo>
                  <a:lnTo>
                    <a:pt x="589" y="936"/>
                  </a:lnTo>
                  <a:lnTo>
                    <a:pt x="587" y="936"/>
                  </a:lnTo>
                  <a:lnTo>
                    <a:pt x="586" y="935"/>
                  </a:lnTo>
                  <a:lnTo>
                    <a:pt x="585" y="933"/>
                  </a:lnTo>
                  <a:lnTo>
                    <a:pt x="584" y="930"/>
                  </a:lnTo>
                  <a:lnTo>
                    <a:pt x="584" y="925"/>
                  </a:lnTo>
                  <a:lnTo>
                    <a:pt x="584" y="919"/>
                  </a:lnTo>
                  <a:lnTo>
                    <a:pt x="584" y="916"/>
                  </a:lnTo>
                  <a:lnTo>
                    <a:pt x="584" y="913"/>
                  </a:lnTo>
                  <a:lnTo>
                    <a:pt x="584" y="910"/>
                  </a:lnTo>
                  <a:lnTo>
                    <a:pt x="584" y="904"/>
                  </a:lnTo>
                  <a:lnTo>
                    <a:pt x="585" y="897"/>
                  </a:lnTo>
                  <a:lnTo>
                    <a:pt x="585" y="894"/>
                  </a:lnTo>
                  <a:lnTo>
                    <a:pt x="584" y="894"/>
                  </a:lnTo>
                  <a:lnTo>
                    <a:pt x="584" y="893"/>
                  </a:lnTo>
                  <a:lnTo>
                    <a:pt x="584" y="891"/>
                  </a:lnTo>
                  <a:lnTo>
                    <a:pt x="585" y="888"/>
                  </a:lnTo>
                  <a:lnTo>
                    <a:pt x="585" y="887"/>
                  </a:lnTo>
                  <a:lnTo>
                    <a:pt x="586" y="885"/>
                  </a:lnTo>
                  <a:lnTo>
                    <a:pt x="587" y="883"/>
                  </a:lnTo>
                  <a:lnTo>
                    <a:pt x="588" y="880"/>
                  </a:lnTo>
                  <a:lnTo>
                    <a:pt x="588" y="879"/>
                  </a:lnTo>
                  <a:lnTo>
                    <a:pt x="589" y="877"/>
                  </a:lnTo>
                  <a:lnTo>
                    <a:pt x="591" y="875"/>
                  </a:lnTo>
                  <a:lnTo>
                    <a:pt x="592" y="874"/>
                  </a:lnTo>
                  <a:lnTo>
                    <a:pt x="593" y="872"/>
                  </a:lnTo>
                  <a:lnTo>
                    <a:pt x="594" y="871"/>
                  </a:lnTo>
                  <a:lnTo>
                    <a:pt x="595" y="870"/>
                  </a:lnTo>
                  <a:lnTo>
                    <a:pt x="597" y="868"/>
                  </a:lnTo>
                  <a:lnTo>
                    <a:pt x="598" y="867"/>
                  </a:lnTo>
                  <a:lnTo>
                    <a:pt x="599" y="865"/>
                  </a:lnTo>
                  <a:lnTo>
                    <a:pt x="605" y="860"/>
                  </a:lnTo>
                  <a:lnTo>
                    <a:pt x="610" y="859"/>
                  </a:lnTo>
                  <a:lnTo>
                    <a:pt x="612" y="859"/>
                  </a:lnTo>
                  <a:lnTo>
                    <a:pt x="614" y="859"/>
                  </a:lnTo>
                  <a:lnTo>
                    <a:pt x="618" y="859"/>
                  </a:lnTo>
                  <a:lnTo>
                    <a:pt x="619" y="859"/>
                  </a:lnTo>
                  <a:lnTo>
                    <a:pt x="625" y="852"/>
                  </a:lnTo>
                  <a:lnTo>
                    <a:pt x="627" y="849"/>
                  </a:lnTo>
                  <a:lnTo>
                    <a:pt x="637" y="846"/>
                  </a:lnTo>
                  <a:lnTo>
                    <a:pt x="651" y="833"/>
                  </a:lnTo>
                  <a:lnTo>
                    <a:pt x="652" y="832"/>
                  </a:lnTo>
                  <a:lnTo>
                    <a:pt x="654" y="831"/>
                  </a:lnTo>
                  <a:lnTo>
                    <a:pt x="659" y="831"/>
                  </a:lnTo>
                  <a:lnTo>
                    <a:pt x="664" y="831"/>
                  </a:lnTo>
                  <a:lnTo>
                    <a:pt x="665" y="832"/>
                  </a:lnTo>
                  <a:lnTo>
                    <a:pt x="665" y="833"/>
                  </a:lnTo>
                  <a:lnTo>
                    <a:pt x="665" y="835"/>
                  </a:lnTo>
                  <a:lnTo>
                    <a:pt x="665" y="838"/>
                  </a:lnTo>
                  <a:lnTo>
                    <a:pt x="667" y="839"/>
                  </a:lnTo>
                  <a:lnTo>
                    <a:pt x="669" y="840"/>
                  </a:lnTo>
                  <a:lnTo>
                    <a:pt x="671" y="840"/>
                  </a:lnTo>
                  <a:lnTo>
                    <a:pt x="686" y="842"/>
                  </a:lnTo>
                  <a:lnTo>
                    <a:pt x="693" y="841"/>
                  </a:lnTo>
                  <a:lnTo>
                    <a:pt x="697" y="842"/>
                  </a:lnTo>
                  <a:lnTo>
                    <a:pt x="698" y="844"/>
                  </a:lnTo>
                  <a:lnTo>
                    <a:pt x="699" y="845"/>
                  </a:lnTo>
                  <a:lnTo>
                    <a:pt x="699" y="846"/>
                  </a:lnTo>
                  <a:lnTo>
                    <a:pt x="697" y="848"/>
                  </a:lnTo>
                  <a:lnTo>
                    <a:pt x="697" y="849"/>
                  </a:lnTo>
                  <a:lnTo>
                    <a:pt x="699" y="851"/>
                  </a:lnTo>
                  <a:lnTo>
                    <a:pt x="705" y="853"/>
                  </a:lnTo>
                  <a:lnTo>
                    <a:pt x="715" y="853"/>
                  </a:lnTo>
                  <a:lnTo>
                    <a:pt x="717" y="853"/>
                  </a:lnTo>
                  <a:lnTo>
                    <a:pt x="717" y="851"/>
                  </a:lnTo>
                  <a:lnTo>
                    <a:pt x="716" y="848"/>
                  </a:lnTo>
                  <a:lnTo>
                    <a:pt x="714" y="847"/>
                  </a:lnTo>
                  <a:lnTo>
                    <a:pt x="711" y="845"/>
                  </a:lnTo>
                  <a:lnTo>
                    <a:pt x="710" y="841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8" y="829"/>
                  </a:lnTo>
                  <a:lnTo>
                    <a:pt x="709" y="829"/>
                  </a:lnTo>
                  <a:lnTo>
                    <a:pt x="710" y="831"/>
                  </a:lnTo>
                  <a:lnTo>
                    <a:pt x="710" y="832"/>
                  </a:lnTo>
                  <a:lnTo>
                    <a:pt x="711" y="834"/>
                  </a:lnTo>
                  <a:lnTo>
                    <a:pt x="711" y="835"/>
                  </a:lnTo>
                  <a:lnTo>
                    <a:pt x="711" y="841"/>
                  </a:lnTo>
                  <a:lnTo>
                    <a:pt x="712" y="845"/>
                  </a:lnTo>
                  <a:lnTo>
                    <a:pt x="715" y="847"/>
                  </a:lnTo>
                  <a:lnTo>
                    <a:pt x="718" y="848"/>
                  </a:lnTo>
                  <a:lnTo>
                    <a:pt x="719" y="852"/>
                  </a:lnTo>
                  <a:lnTo>
                    <a:pt x="719" y="853"/>
                  </a:lnTo>
                  <a:lnTo>
                    <a:pt x="722" y="852"/>
                  </a:lnTo>
                  <a:lnTo>
                    <a:pt x="722" y="851"/>
                  </a:lnTo>
                  <a:lnTo>
                    <a:pt x="721" y="851"/>
                  </a:lnTo>
                  <a:lnTo>
                    <a:pt x="721" y="849"/>
                  </a:lnTo>
                  <a:lnTo>
                    <a:pt x="719" y="847"/>
                  </a:lnTo>
                  <a:lnTo>
                    <a:pt x="719" y="845"/>
                  </a:lnTo>
                  <a:lnTo>
                    <a:pt x="721" y="845"/>
                  </a:lnTo>
                  <a:lnTo>
                    <a:pt x="722" y="845"/>
                  </a:lnTo>
                  <a:lnTo>
                    <a:pt x="722" y="844"/>
                  </a:lnTo>
                  <a:lnTo>
                    <a:pt x="724" y="842"/>
                  </a:lnTo>
                  <a:lnTo>
                    <a:pt x="729" y="845"/>
                  </a:lnTo>
                  <a:lnTo>
                    <a:pt x="730" y="846"/>
                  </a:lnTo>
                  <a:lnTo>
                    <a:pt x="732" y="845"/>
                  </a:lnTo>
                  <a:lnTo>
                    <a:pt x="734" y="844"/>
                  </a:lnTo>
                  <a:lnTo>
                    <a:pt x="735" y="841"/>
                  </a:lnTo>
                  <a:lnTo>
                    <a:pt x="734" y="839"/>
                  </a:lnTo>
                  <a:lnTo>
                    <a:pt x="732" y="838"/>
                  </a:lnTo>
                  <a:lnTo>
                    <a:pt x="731" y="838"/>
                  </a:lnTo>
                  <a:lnTo>
                    <a:pt x="731" y="836"/>
                  </a:lnTo>
                  <a:lnTo>
                    <a:pt x="730" y="834"/>
                  </a:lnTo>
                  <a:lnTo>
                    <a:pt x="731" y="832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1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3"/>
                  </a:lnTo>
                  <a:lnTo>
                    <a:pt x="738" y="834"/>
                  </a:lnTo>
                  <a:lnTo>
                    <a:pt x="739" y="835"/>
                  </a:lnTo>
                  <a:lnTo>
                    <a:pt x="741" y="838"/>
                  </a:lnTo>
                  <a:lnTo>
                    <a:pt x="743" y="838"/>
                  </a:lnTo>
                  <a:lnTo>
                    <a:pt x="745" y="838"/>
                  </a:lnTo>
                  <a:lnTo>
                    <a:pt x="747" y="835"/>
                  </a:lnTo>
                  <a:lnTo>
                    <a:pt x="748" y="839"/>
                  </a:lnTo>
                  <a:lnTo>
                    <a:pt x="747" y="841"/>
                  </a:lnTo>
                  <a:lnTo>
                    <a:pt x="744" y="842"/>
                  </a:lnTo>
                  <a:lnTo>
                    <a:pt x="743" y="844"/>
                  </a:lnTo>
                  <a:lnTo>
                    <a:pt x="741" y="845"/>
                  </a:lnTo>
                  <a:lnTo>
                    <a:pt x="735" y="845"/>
                  </a:lnTo>
                  <a:lnTo>
                    <a:pt x="731" y="846"/>
                  </a:lnTo>
                  <a:lnTo>
                    <a:pt x="730" y="848"/>
                  </a:lnTo>
                  <a:lnTo>
                    <a:pt x="731" y="852"/>
                  </a:lnTo>
                  <a:lnTo>
                    <a:pt x="732" y="854"/>
                  </a:lnTo>
                  <a:lnTo>
                    <a:pt x="735" y="854"/>
                  </a:lnTo>
                  <a:lnTo>
                    <a:pt x="739" y="855"/>
                  </a:lnTo>
                  <a:lnTo>
                    <a:pt x="743" y="854"/>
                  </a:lnTo>
                  <a:lnTo>
                    <a:pt x="748" y="854"/>
                  </a:lnTo>
                  <a:lnTo>
                    <a:pt x="751" y="852"/>
                  </a:lnTo>
                  <a:lnTo>
                    <a:pt x="755" y="854"/>
                  </a:lnTo>
                  <a:lnTo>
                    <a:pt x="756" y="858"/>
                  </a:lnTo>
                  <a:lnTo>
                    <a:pt x="756" y="859"/>
                  </a:lnTo>
                  <a:lnTo>
                    <a:pt x="756" y="859"/>
                  </a:lnTo>
                  <a:lnTo>
                    <a:pt x="757" y="860"/>
                  </a:lnTo>
                  <a:lnTo>
                    <a:pt x="756" y="861"/>
                  </a:lnTo>
                  <a:lnTo>
                    <a:pt x="756" y="862"/>
                  </a:lnTo>
                  <a:lnTo>
                    <a:pt x="756" y="864"/>
                  </a:lnTo>
                  <a:lnTo>
                    <a:pt x="756" y="865"/>
                  </a:lnTo>
                  <a:lnTo>
                    <a:pt x="757" y="866"/>
                  </a:lnTo>
                  <a:lnTo>
                    <a:pt x="760" y="866"/>
                  </a:lnTo>
                  <a:lnTo>
                    <a:pt x="761" y="866"/>
                  </a:lnTo>
                  <a:lnTo>
                    <a:pt x="763" y="866"/>
                  </a:lnTo>
                  <a:lnTo>
                    <a:pt x="764" y="866"/>
                  </a:lnTo>
                  <a:lnTo>
                    <a:pt x="768" y="866"/>
                  </a:lnTo>
                  <a:lnTo>
                    <a:pt x="769" y="866"/>
                  </a:lnTo>
                  <a:lnTo>
                    <a:pt x="770" y="866"/>
                  </a:lnTo>
                  <a:lnTo>
                    <a:pt x="771" y="867"/>
                  </a:lnTo>
                  <a:lnTo>
                    <a:pt x="773" y="870"/>
                  </a:lnTo>
                  <a:lnTo>
                    <a:pt x="773" y="871"/>
                  </a:lnTo>
                  <a:lnTo>
                    <a:pt x="774" y="871"/>
                  </a:lnTo>
                  <a:lnTo>
                    <a:pt x="776" y="871"/>
                  </a:lnTo>
                  <a:lnTo>
                    <a:pt x="777" y="870"/>
                  </a:lnTo>
                  <a:lnTo>
                    <a:pt x="777" y="868"/>
                  </a:lnTo>
                  <a:lnTo>
                    <a:pt x="778" y="868"/>
                  </a:lnTo>
                  <a:lnTo>
                    <a:pt x="780" y="870"/>
                  </a:lnTo>
                  <a:lnTo>
                    <a:pt x="781" y="871"/>
                  </a:lnTo>
                  <a:lnTo>
                    <a:pt x="782" y="873"/>
                  </a:lnTo>
                  <a:lnTo>
                    <a:pt x="784" y="874"/>
                  </a:lnTo>
                  <a:lnTo>
                    <a:pt x="787" y="874"/>
                  </a:lnTo>
                  <a:lnTo>
                    <a:pt x="788" y="874"/>
                  </a:lnTo>
                  <a:lnTo>
                    <a:pt x="788" y="875"/>
                  </a:lnTo>
                  <a:lnTo>
                    <a:pt x="788" y="877"/>
                  </a:lnTo>
                  <a:lnTo>
                    <a:pt x="789" y="877"/>
                  </a:lnTo>
                  <a:lnTo>
                    <a:pt x="790" y="877"/>
                  </a:lnTo>
                  <a:lnTo>
                    <a:pt x="791" y="878"/>
                  </a:lnTo>
                  <a:lnTo>
                    <a:pt x="790" y="879"/>
                  </a:lnTo>
                  <a:lnTo>
                    <a:pt x="788" y="880"/>
                  </a:lnTo>
                  <a:lnTo>
                    <a:pt x="789" y="881"/>
                  </a:lnTo>
                  <a:lnTo>
                    <a:pt x="791" y="883"/>
                  </a:lnTo>
                  <a:lnTo>
                    <a:pt x="794" y="884"/>
                  </a:lnTo>
                  <a:lnTo>
                    <a:pt x="795" y="881"/>
                  </a:lnTo>
                  <a:lnTo>
                    <a:pt x="796" y="880"/>
                  </a:lnTo>
                  <a:lnTo>
                    <a:pt x="799" y="880"/>
                  </a:lnTo>
                  <a:lnTo>
                    <a:pt x="801" y="881"/>
                  </a:lnTo>
                  <a:lnTo>
                    <a:pt x="801" y="880"/>
                  </a:lnTo>
                  <a:lnTo>
                    <a:pt x="800" y="879"/>
                  </a:lnTo>
                  <a:lnTo>
                    <a:pt x="799" y="879"/>
                  </a:lnTo>
                  <a:lnTo>
                    <a:pt x="797" y="877"/>
                  </a:lnTo>
                  <a:lnTo>
                    <a:pt x="796" y="875"/>
                  </a:lnTo>
                  <a:lnTo>
                    <a:pt x="799" y="874"/>
                  </a:lnTo>
                  <a:lnTo>
                    <a:pt x="800" y="874"/>
                  </a:lnTo>
                  <a:lnTo>
                    <a:pt x="800" y="875"/>
                  </a:lnTo>
                  <a:lnTo>
                    <a:pt x="800" y="877"/>
                  </a:lnTo>
                  <a:lnTo>
                    <a:pt x="802" y="878"/>
                  </a:lnTo>
                  <a:lnTo>
                    <a:pt x="804" y="878"/>
                  </a:lnTo>
                  <a:lnTo>
                    <a:pt x="807" y="878"/>
                  </a:lnTo>
                  <a:lnTo>
                    <a:pt x="807" y="880"/>
                  </a:lnTo>
                  <a:lnTo>
                    <a:pt x="807" y="880"/>
                  </a:lnTo>
                  <a:lnTo>
                    <a:pt x="812" y="879"/>
                  </a:lnTo>
                  <a:lnTo>
                    <a:pt x="813" y="879"/>
                  </a:lnTo>
                  <a:lnTo>
                    <a:pt x="814" y="880"/>
                  </a:lnTo>
                  <a:lnTo>
                    <a:pt x="814" y="883"/>
                  </a:lnTo>
                  <a:lnTo>
                    <a:pt x="813" y="884"/>
                  </a:lnTo>
                  <a:lnTo>
                    <a:pt x="812" y="884"/>
                  </a:lnTo>
                  <a:lnTo>
                    <a:pt x="810" y="885"/>
                  </a:lnTo>
                  <a:lnTo>
                    <a:pt x="812" y="885"/>
                  </a:lnTo>
                  <a:lnTo>
                    <a:pt x="816" y="885"/>
                  </a:lnTo>
                  <a:lnTo>
                    <a:pt x="817" y="885"/>
                  </a:lnTo>
                  <a:lnTo>
                    <a:pt x="819" y="884"/>
                  </a:lnTo>
                  <a:lnTo>
                    <a:pt x="817" y="884"/>
                  </a:lnTo>
                  <a:lnTo>
                    <a:pt x="816" y="884"/>
                  </a:lnTo>
                  <a:lnTo>
                    <a:pt x="816" y="880"/>
                  </a:lnTo>
                  <a:lnTo>
                    <a:pt x="816" y="879"/>
                  </a:lnTo>
                  <a:lnTo>
                    <a:pt x="817" y="878"/>
                  </a:lnTo>
                  <a:lnTo>
                    <a:pt x="819" y="877"/>
                  </a:lnTo>
                  <a:lnTo>
                    <a:pt x="821" y="875"/>
                  </a:lnTo>
                  <a:lnTo>
                    <a:pt x="823" y="875"/>
                  </a:lnTo>
                  <a:lnTo>
                    <a:pt x="826" y="875"/>
                  </a:lnTo>
                  <a:lnTo>
                    <a:pt x="828" y="877"/>
                  </a:lnTo>
                  <a:lnTo>
                    <a:pt x="829" y="878"/>
                  </a:lnTo>
                  <a:lnTo>
                    <a:pt x="830" y="879"/>
                  </a:lnTo>
                  <a:lnTo>
                    <a:pt x="833" y="879"/>
                  </a:lnTo>
                  <a:lnTo>
                    <a:pt x="833" y="877"/>
                  </a:lnTo>
                  <a:lnTo>
                    <a:pt x="833" y="875"/>
                  </a:lnTo>
                  <a:lnTo>
                    <a:pt x="833" y="874"/>
                  </a:lnTo>
                  <a:lnTo>
                    <a:pt x="835" y="873"/>
                  </a:lnTo>
                  <a:lnTo>
                    <a:pt x="835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2" y="872"/>
                  </a:lnTo>
                  <a:lnTo>
                    <a:pt x="843" y="871"/>
                  </a:lnTo>
                  <a:lnTo>
                    <a:pt x="845" y="870"/>
                  </a:lnTo>
                  <a:lnTo>
                    <a:pt x="847" y="868"/>
                  </a:lnTo>
                  <a:lnTo>
                    <a:pt x="848" y="868"/>
                  </a:lnTo>
                  <a:lnTo>
                    <a:pt x="849" y="868"/>
                  </a:lnTo>
                  <a:lnTo>
                    <a:pt x="849" y="870"/>
                  </a:lnTo>
                  <a:lnTo>
                    <a:pt x="851" y="870"/>
                  </a:lnTo>
                  <a:lnTo>
                    <a:pt x="852" y="870"/>
                  </a:lnTo>
                  <a:lnTo>
                    <a:pt x="853" y="870"/>
                  </a:lnTo>
                  <a:lnTo>
                    <a:pt x="854" y="868"/>
                  </a:lnTo>
                  <a:lnTo>
                    <a:pt x="855" y="867"/>
                  </a:lnTo>
                  <a:lnTo>
                    <a:pt x="855" y="866"/>
                  </a:lnTo>
                  <a:lnTo>
                    <a:pt x="854" y="865"/>
                  </a:lnTo>
                  <a:lnTo>
                    <a:pt x="854" y="862"/>
                  </a:lnTo>
                  <a:lnTo>
                    <a:pt x="856" y="862"/>
                  </a:lnTo>
                  <a:lnTo>
                    <a:pt x="856" y="860"/>
                  </a:lnTo>
                  <a:lnTo>
                    <a:pt x="856" y="859"/>
                  </a:lnTo>
                  <a:lnTo>
                    <a:pt x="855" y="859"/>
                  </a:lnTo>
                  <a:lnTo>
                    <a:pt x="851" y="860"/>
                  </a:lnTo>
                  <a:lnTo>
                    <a:pt x="848" y="860"/>
                  </a:lnTo>
                  <a:lnTo>
                    <a:pt x="849" y="859"/>
                  </a:lnTo>
                  <a:lnTo>
                    <a:pt x="852" y="858"/>
                  </a:lnTo>
                  <a:lnTo>
                    <a:pt x="853" y="857"/>
                  </a:lnTo>
                  <a:lnTo>
                    <a:pt x="854" y="855"/>
                  </a:lnTo>
                  <a:lnTo>
                    <a:pt x="854" y="854"/>
                  </a:lnTo>
                  <a:lnTo>
                    <a:pt x="855" y="853"/>
                  </a:lnTo>
                  <a:lnTo>
                    <a:pt x="856" y="853"/>
                  </a:lnTo>
                  <a:lnTo>
                    <a:pt x="859" y="852"/>
                  </a:lnTo>
                  <a:lnTo>
                    <a:pt x="859" y="851"/>
                  </a:lnTo>
                  <a:lnTo>
                    <a:pt x="860" y="848"/>
                  </a:lnTo>
                  <a:lnTo>
                    <a:pt x="860" y="846"/>
                  </a:lnTo>
                  <a:lnTo>
                    <a:pt x="861" y="845"/>
                  </a:lnTo>
                  <a:lnTo>
                    <a:pt x="862" y="845"/>
                  </a:lnTo>
                  <a:lnTo>
                    <a:pt x="864" y="846"/>
                  </a:lnTo>
                  <a:lnTo>
                    <a:pt x="865" y="845"/>
                  </a:lnTo>
                  <a:lnTo>
                    <a:pt x="866" y="845"/>
                  </a:lnTo>
                  <a:lnTo>
                    <a:pt x="867" y="846"/>
                  </a:lnTo>
                  <a:lnTo>
                    <a:pt x="868" y="845"/>
                  </a:lnTo>
                  <a:lnTo>
                    <a:pt x="868" y="844"/>
                  </a:lnTo>
                  <a:lnTo>
                    <a:pt x="869" y="844"/>
                  </a:lnTo>
                  <a:lnTo>
                    <a:pt x="871" y="844"/>
                  </a:lnTo>
                  <a:lnTo>
                    <a:pt x="872" y="842"/>
                  </a:lnTo>
                  <a:lnTo>
                    <a:pt x="873" y="841"/>
                  </a:lnTo>
                  <a:lnTo>
                    <a:pt x="873" y="839"/>
                  </a:lnTo>
                  <a:lnTo>
                    <a:pt x="875" y="836"/>
                  </a:lnTo>
                  <a:lnTo>
                    <a:pt x="875" y="835"/>
                  </a:lnTo>
                  <a:lnTo>
                    <a:pt x="874" y="835"/>
                  </a:lnTo>
                  <a:lnTo>
                    <a:pt x="875" y="833"/>
                  </a:lnTo>
                  <a:lnTo>
                    <a:pt x="877" y="832"/>
                  </a:lnTo>
                  <a:lnTo>
                    <a:pt x="878" y="832"/>
                  </a:lnTo>
                  <a:lnTo>
                    <a:pt x="879" y="831"/>
                  </a:lnTo>
                  <a:lnTo>
                    <a:pt x="880" y="832"/>
                  </a:lnTo>
                  <a:lnTo>
                    <a:pt x="881" y="831"/>
                  </a:lnTo>
                  <a:lnTo>
                    <a:pt x="882" y="832"/>
                  </a:lnTo>
                  <a:lnTo>
                    <a:pt x="884" y="831"/>
                  </a:lnTo>
                  <a:lnTo>
                    <a:pt x="885" y="831"/>
                  </a:lnTo>
                  <a:lnTo>
                    <a:pt x="886" y="831"/>
                  </a:lnTo>
                  <a:lnTo>
                    <a:pt x="887" y="831"/>
                  </a:lnTo>
                  <a:lnTo>
                    <a:pt x="888" y="831"/>
                  </a:lnTo>
                  <a:lnTo>
                    <a:pt x="890" y="831"/>
                  </a:lnTo>
                  <a:lnTo>
                    <a:pt x="890" y="831"/>
                  </a:lnTo>
                  <a:lnTo>
                    <a:pt x="890" y="829"/>
                  </a:lnTo>
                  <a:lnTo>
                    <a:pt x="890" y="826"/>
                  </a:lnTo>
                  <a:lnTo>
                    <a:pt x="890" y="823"/>
                  </a:lnTo>
                  <a:lnTo>
                    <a:pt x="890" y="822"/>
                  </a:lnTo>
                  <a:lnTo>
                    <a:pt x="891" y="822"/>
                  </a:lnTo>
                  <a:lnTo>
                    <a:pt x="891" y="821"/>
                  </a:lnTo>
                  <a:lnTo>
                    <a:pt x="892" y="821"/>
                  </a:lnTo>
                  <a:lnTo>
                    <a:pt x="892" y="820"/>
                  </a:lnTo>
                  <a:lnTo>
                    <a:pt x="893" y="821"/>
                  </a:lnTo>
                  <a:lnTo>
                    <a:pt x="894" y="822"/>
                  </a:lnTo>
                  <a:lnTo>
                    <a:pt x="894" y="821"/>
                  </a:lnTo>
                  <a:lnTo>
                    <a:pt x="897" y="820"/>
                  </a:lnTo>
                  <a:lnTo>
                    <a:pt x="895" y="819"/>
                  </a:lnTo>
                  <a:lnTo>
                    <a:pt x="897" y="818"/>
                  </a:lnTo>
                  <a:lnTo>
                    <a:pt x="898" y="816"/>
                  </a:lnTo>
                  <a:lnTo>
                    <a:pt x="900" y="816"/>
                  </a:lnTo>
                  <a:lnTo>
                    <a:pt x="901" y="818"/>
                  </a:lnTo>
                  <a:lnTo>
                    <a:pt x="903" y="818"/>
                  </a:lnTo>
                  <a:lnTo>
                    <a:pt x="904" y="818"/>
                  </a:lnTo>
                  <a:lnTo>
                    <a:pt x="904" y="816"/>
                  </a:lnTo>
                  <a:lnTo>
                    <a:pt x="905" y="815"/>
                  </a:lnTo>
                  <a:lnTo>
                    <a:pt x="905" y="814"/>
                  </a:lnTo>
                  <a:lnTo>
                    <a:pt x="906" y="814"/>
                  </a:lnTo>
                  <a:lnTo>
                    <a:pt x="906" y="813"/>
                  </a:lnTo>
                  <a:lnTo>
                    <a:pt x="907" y="810"/>
                  </a:lnTo>
                  <a:lnTo>
                    <a:pt x="908" y="809"/>
                  </a:lnTo>
                  <a:lnTo>
                    <a:pt x="910" y="809"/>
                  </a:lnTo>
                  <a:lnTo>
                    <a:pt x="911" y="810"/>
                  </a:lnTo>
                  <a:lnTo>
                    <a:pt x="912" y="812"/>
                  </a:lnTo>
                  <a:lnTo>
                    <a:pt x="913" y="810"/>
                  </a:lnTo>
                  <a:lnTo>
                    <a:pt x="913" y="809"/>
                  </a:lnTo>
                  <a:lnTo>
                    <a:pt x="914" y="809"/>
                  </a:lnTo>
                  <a:lnTo>
                    <a:pt x="916" y="809"/>
                  </a:lnTo>
                  <a:lnTo>
                    <a:pt x="916" y="808"/>
                  </a:lnTo>
                  <a:lnTo>
                    <a:pt x="916" y="807"/>
                  </a:lnTo>
                  <a:lnTo>
                    <a:pt x="917" y="806"/>
                  </a:lnTo>
                  <a:lnTo>
                    <a:pt x="916" y="802"/>
                  </a:lnTo>
                  <a:lnTo>
                    <a:pt x="916" y="800"/>
                  </a:lnTo>
                  <a:close/>
                  <a:moveTo>
                    <a:pt x="136" y="393"/>
                  </a:moveTo>
                  <a:lnTo>
                    <a:pt x="135" y="392"/>
                  </a:lnTo>
                  <a:lnTo>
                    <a:pt x="136" y="392"/>
                  </a:lnTo>
                  <a:lnTo>
                    <a:pt x="136" y="393"/>
                  </a:lnTo>
                  <a:close/>
                  <a:moveTo>
                    <a:pt x="180" y="410"/>
                  </a:moveTo>
                  <a:lnTo>
                    <a:pt x="178" y="410"/>
                  </a:lnTo>
                  <a:lnTo>
                    <a:pt x="181" y="409"/>
                  </a:lnTo>
                  <a:lnTo>
                    <a:pt x="182" y="410"/>
                  </a:lnTo>
                  <a:lnTo>
                    <a:pt x="180" y="410"/>
                  </a:lnTo>
                  <a:close/>
                  <a:moveTo>
                    <a:pt x="506" y="944"/>
                  </a:moveTo>
                  <a:lnTo>
                    <a:pt x="504" y="944"/>
                  </a:lnTo>
                  <a:lnTo>
                    <a:pt x="503" y="944"/>
                  </a:lnTo>
                  <a:lnTo>
                    <a:pt x="502" y="944"/>
                  </a:lnTo>
                  <a:lnTo>
                    <a:pt x="502" y="943"/>
                  </a:lnTo>
                  <a:lnTo>
                    <a:pt x="503" y="940"/>
                  </a:lnTo>
                  <a:lnTo>
                    <a:pt x="504" y="942"/>
                  </a:lnTo>
                  <a:lnTo>
                    <a:pt x="506" y="943"/>
                  </a:lnTo>
                  <a:lnTo>
                    <a:pt x="507" y="944"/>
                  </a:lnTo>
                  <a:lnTo>
                    <a:pt x="506" y="94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5">
              <a:extLst>
                <a:ext uri="{FF2B5EF4-FFF2-40B4-BE49-F238E27FC236}">
                  <a16:creationId xmlns:a16="http://schemas.microsoft.com/office/drawing/2014/main" id="{3FB586AA-C3E1-069B-D616-6336205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9" y="2117725"/>
              <a:ext cx="2133600" cy="1427163"/>
            </a:xfrm>
            <a:custGeom>
              <a:avLst/>
              <a:gdLst>
                <a:gd name="T0" fmla="*/ 1267 w 1344"/>
                <a:gd name="T1" fmla="*/ 529 h 899"/>
                <a:gd name="T2" fmla="*/ 1330 w 1344"/>
                <a:gd name="T3" fmla="*/ 477 h 899"/>
                <a:gd name="T4" fmla="*/ 1335 w 1344"/>
                <a:gd name="T5" fmla="*/ 411 h 899"/>
                <a:gd name="T6" fmla="*/ 1336 w 1344"/>
                <a:gd name="T7" fmla="*/ 345 h 899"/>
                <a:gd name="T8" fmla="*/ 1254 w 1344"/>
                <a:gd name="T9" fmla="*/ 305 h 899"/>
                <a:gd name="T10" fmla="*/ 1163 w 1344"/>
                <a:gd name="T11" fmla="*/ 273 h 899"/>
                <a:gd name="T12" fmla="*/ 1060 w 1344"/>
                <a:gd name="T13" fmla="*/ 249 h 899"/>
                <a:gd name="T14" fmla="*/ 991 w 1344"/>
                <a:gd name="T15" fmla="*/ 192 h 899"/>
                <a:gd name="T16" fmla="*/ 942 w 1344"/>
                <a:gd name="T17" fmla="*/ 145 h 899"/>
                <a:gd name="T18" fmla="*/ 900 w 1344"/>
                <a:gd name="T19" fmla="*/ 101 h 899"/>
                <a:gd name="T20" fmla="*/ 891 w 1344"/>
                <a:gd name="T21" fmla="*/ 28 h 899"/>
                <a:gd name="T22" fmla="*/ 813 w 1344"/>
                <a:gd name="T23" fmla="*/ 8 h 899"/>
                <a:gd name="T24" fmla="*/ 683 w 1344"/>
                <a:gd name="T25" fmla="*/ 36 h 899"/>
                <a:gd name="T26" fmla="*/ 639 w 1344"/>
                <a:gd name="T27" fmla="*/ 64 h 899"/>
                <a:gd name="T28" fmla="*/ 631 w 1344"/>
                <a:gd name="T29" fmla="*/ 108 h 899"/>
                <a:gd name="T30" fmla="*/ 611 w 1344"/>
                <a:gd name="T31" fmla="*/ 117 h 899"/>
                <a:gd name="T32" fmla="*/ 531 w 1344"/>
                <a:gd name="T33" fmla="*/ 112 h 899"/>
                <a:gd name="T34" fmla="*/ 467 w 1344"/>
                <a:gd name="T35" fmla="*/ 101 h 899"/>
                <a:gd name="T36" fmla="*/ 412 w 1344"/>
                <a:gd name="T37" fmla="*/ 106 h 899"/>
                <a:gd name="T38" fmla="*/ 295 w 1344"/>
                <a:gd name="T39" fmla="*/ 58 h 899"/>
                <a:gd name="T40" fmla="*/ 111 w 1344"/>
                <a:gd name="T41" fmla="*/ 105 h 899"/>
                <a:gd name="T42" fmla="*/ 150 w 1344"/>
                <a:gd name="T43" fmla="*/ 183 h 899"/>
                <a:gd name="T44" fmla="*/ 106 w 1344"/>
                <a:gd name="T45" fmla="*/ 253 h 899"/>
                <a:gd name="T46" fmla="*/ 46 w 1344"/>
                <a:gd name="T47" fmla="*/ 382 h 899"/>
                <a:gd name="T48" fmla="*/ 17 w 1344"/>
                <a:gd name="T49" fmla="*/ 421 h 899"/>
                <a:gd name="T50" fmla="*/ 21 w 1344"/>
                <a:gd name="T51" fmla="*/ 483 h 899"/>
                <a:gd name="T52" fmla="*/ 75 w 1344"/>
                <a:gd name="T53" fmla="*/ 500 h 899"/>
                <a:gd name="T54" fmla="*/ 182 w 1344"/>
                <a:gd name="T55" fmla="*/ 518 h 899"/>
                <a:gd name="T56" fmla="*/ 312 w 1344"/>
                <a:gd name="T57" fmla="*/ 487 h 899"/>
                <a:gd name="T58" fmla="*/ 365 w 1344"/>
                <a:gd name="T59" fmla="*/ 467 h 899"/>
                <a:gd name="T60" fmla="*/ 451 w 1344"/>
                <a:gd name="T61" fmla="*/ 483 h 899"/>
                <a:gd name="T62" fmla="*/ 497 w 1344"/>
                <a:gd name="T63" fmla="*/ 498 h 899"/>
                <a:gd name="T64" fmla="*/ 525 w 1344"/>
                <a:gd name="T65" fmla="*/ 557 h 899"/>
                <a:gd name="T66" fmla="*/ 554 w 1344"/>
                <a:gd name="T67" fmla="*/ 603 h 899"/>
                <a:gd name="T68" fmla="*/ 583 w 1344"/>
                <a:gd name="T69" fmla="*/ 642 h 899"/>
                <a:gd name="T70" fmla="*/ 573 w 1344"/>
                <a:gd name="T71" fmla="*/ 691 h 899"/>
                <a:gd name="T72" fmla="*/ 533 w 1344"/>
                <a:gd name="T73" fmla="*/ 687 h 899"/>
                <a:gd name="T74" fmla="*/ 494 w 1344"/>
                <a:gd name="T75" fmla="*/ 743 h 899"/>
                <a:gd name="T76" fmla="*/ 461 w 1344"/>
                <a:gd name="T77" fmla="*/ 799 h 899"/>
                <a:gd name="T78" fmla="*/ 527 w 1344"/>
                <a:gd name="T79" fmla="*/ 791 h 899"/>
                <a:gd name="T80" fmla="*/ 566 w 1344"/>
                <a:gd name="T81" fmla="*/ 786 h 899"/>
                <a:gd name="T82" fmla="*/ 559 w 1344"/>
                <a:gd name="T83" fmla="*/ 749 h 899"/>
                <a:gd name="T84" fmla="*/ 583 w 1344"/>
                <a:gd name="T85" fmla="*/ 756 h 899"/>
                <a:gd name="T86" fmla="*/ 639 w 1344"/>
                <a:gd name="T87" fmla="*/ 695 h 899"/>
                <a:gd name="T88" fmla="*/ 696 w 1344"/>
                <a:gd name="T89" fmla="*/ 656 h 899"/>
                <a:gd name="T90" fmla="*/ 711 w 1344"/>
                <a:gd name="T91" fmla="*/ 658 h 899"/>
                <a:gd name="T92" fmla="*/ 716 w 1344"/>
                <a:gd name="T93" fmla="*/ 596 h 899"/>
                <a:gd name="T94" fmla="*/ 744 w 1344"/>
                <a:gd name="T95" fmla="*/ 663 h 899"/>
                <a:gd name="T96" fmla="*/ 704 w 1344"/>
                <a:gd name="T97" fmla="*/ 670 h 899"/>
                <a:gd name="T98" fmla="*/ 740 w 1344"/>
                <a:gd name="T99" fmla="*/ 701 h 899"/>
                <a:gd name="T100" fmla="*/ 827 w 1344"/>
                <a:gd name="T101" fmla="*/ 707 h 899"/>
                <a:gd name="T102" fmla="*/ 857 w 1344"/>
                <a:gd name="T103" fmla="*/ 734 h 899"/>
                <a:gd name="T104" fmla="*/ 824 w 1344"/>
                <a:gd name="T105" fmla="*/ 755 h 899"/>
                <a:gd name="T106" fmla="*/ 816 w 1344"/>
                <a:gd name="T107" fmla="*/ 807 h 899"/>
                <a:gd name="T108" fmla="*/ 852 w 1344"/>
                <a:gd name="T109" fmla="*/ 874 h 899"/>
                <a:gd name="T110" fmla="*/ 905 w 1344"/>
                <a:gd name="T111" fmla="*/ 883 h 899"/>
                <a:gd name="T112" fmla="*/ 987 w 1344"/>
                <a:gd name="T113" fmla="*/ 839 h 899"/>
                <a:gd name="T114" fmla="*/ 1067 w 1344"/>
                <a:gd name="T115" fmla="*/ 824 h 899"/>
                <a:gd name="T116" fmla="*/ 1053 w 1344"/>
                <a:gd name="T117" fmla="*/ 786 h 899"/>
                <a:gd name="T118" fmla="*/ 946 w 1344"/>
                <a:gd name="T119" fmla="*/ 710 h 899"/>
                <a:gd name="T120" fmla="*/ 984 w 1344"/>
                <a:gd name="T121" fmla="*/ 695 h 899"/>
                <a:gd name="T122" fmla="*/ 1083 w 1344"/>
                <a:gd name="T123" fmla="*/ 645 h 899"/>
                <a:gd name="T124" fmla="*/ 1180 w 1344"/>
                <a:gd name="T125" fmla="*/ 61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4" h="899">
                  <a:moveTo>
                    <a:pt x="1198" y="603"/>
                  </a:moveTo>
                  <a:lnTo>
                    <a:pt x="1199" y="599"/>
                  </a:lnTo>
                  <a:lnTo>
                    <a:pt x="1200" y="597"/>
                  </a:lnTo>
                  <a:lnTo>
                    <a:pt x="1202" y="596"/>
                  </a:lnTo>
                  <a:lnTo>
                    <a:pt x="1204" y="594"/>
                  </a:lnTo>
                  <a:lnTo>
                    <a:pt x="1205" y="593"/>
                  </a:lnTo>
                  <a:lnTo>
                    <a:pt x="1205" y="592"/>
                  </a:lnTo>
                  <a:lnTo>
                    <a:pt x="1205" y="590"/>
                  </a:lnTo>
                  <a:lnTo>
                    <a:pt x="1205" y="589"/>
                  </a:lnTo>
                  <a:lnTo>
                    <a:pt x="1205" y="589"/>
                  </a:lnTo>
                  <a:lnTo>
                    <a:pt x="1203" y="587"/>
                  </a:lnTo>
                  <a:lnTo>
                    <a:pt x="1200" y="589"/>
                  </a:lnTo>
                  <a:lnTo>
                    <a:pt x="1199" y="589"/>
                  </a:lnTo>
                  <a:lnTo>
                    <a:pt x="1198" y="587"/>
                  </a:lnTo>
                  <a:lnTo>
                    <a:pt x="1198" y="586"/>
                  </a:lnTo>
                  <a:lnTo>
                    <a:pt x="1199" y="584"/>
                  </a:lnTo>
                  <a:lnTo>
                    <a:pt x="1202" y="581"/>
                  </a:lnTo>
                  <a:lnTo>
                    <a:pt x="1203" y="578"/>
                  </a:lnTo>
                  <a:lnTo>
                    <a:pt x="1204" y="574"/>
                  </a:lnTo>
                  <a:lnTo>
                    <a:pt x="1203" y="566"/>
                  </a:lnTo>
                  <a:lnTo>
                    <a:pt x="1204" y="563"/>
                  </a:lnTo>
                  <a:lnTo>
                    <a:pt x="1205" y="558"/>
                  </a:lnTo>
                  <a:lnTo>
                    <a:pt x="1206" y="555"/>
                  </a:lnTo>
                  <a:lnTo>
                    <a:pt x="1210" y="554"/>
                  </a:lnTo>
                  <a:lnTo>
                    <a:pt x="1225" y="552"/>
                  </a:lnTo>
                  <a:lnTo>
                    <a:pt x="1228" y="551"/>
                  </a:lnTo>
                  <a:lnTo>
                    <a:pt x="1229" y="550"/>
                  </a:lnTo>
                  <a:lnTo>
                    <a:pt x="1232" y="546"/>
                  </a:lnTo>
                  <a:lnTo>
                    <a:pt x="1233" y="545"/>
                  </a:lnTo>
                  <a:lnTo>
                    <a:pt x="1233" y="545"/>
                  </a:lnTo>
                  <a:lnTo>
                    <a:pt x="1236" y="546"/>
                  </a:lnTo>
                  <a:lnTo>
                    <a:pt x="1238" y="546"/>
                  </a:lnTo>
                  <a:lnTo>
                    <a:pt x="1238" y="545"/>
                  </a:lnTo>
                  <a:lnTo>
                    <a:pt x="1239" y="539"/>
                  </a:lnTo>
                  <a:lnTo>
                    <a:pt x="1241" y="534"/>
                  </a:lnTo>
                  <a:lnTo>
                    <a:pt x="1243" y="529"/>
                  </a:lnTo>
                  <a:lnTo>
                    <a:pt x="1245" y="527"/>
                  </a:lnTo>
                  <a:lnTo>
                    <a:pt x="1249" y="526"/>
                  </a:lnTo>
                  <a:lnTo>
                    <a:pt x="1261" y="526"/>
                  </a:lnTo>
                  <a:lnTo>
                    <a:pt x="1262" y="526"/>
                  </a:lnTo>
                  <a:lnTo>
                    <a:pt x="1264" y="529"/>
                  </a:lnTo>
                  <a:lnTo>
                    <a:pt x="1267" y="529"/>
                  </a:lnTo>
                  <a:lnTo>
                    <a:pt x="1268" y="529"/>
                  </a:lnTo>
                  <a:lnTo>
                    <a:pt x="1271" y="528"/>
                  </a:lnTo>
                  <a:lnTo>
                    <a:pt x="1282" y="528"/>
                  </a:lnTo>
                  <a:lnTo>
                    <a:pt x="1283" y="528"/>
                  </a:lnTo>
                  <a:lnTo>
                    <a:pt x="1287" y="529"/>
                  </a:lnTo>
                  <a:lnTo>
                    <a:pt x="1288" y="529"/>
                  </a:lnTo>
                  <a:lnTo>
                    <a:pt x="1289" y="529"/>
                  </a:lnTo>
                  <a:lnTo>
                    <a:pt x="1291" y="529"/>
                  </a:lnTo>
                  <a:lnTo>
                    <a:pt x="1294" y="529"/>
                  </a:lnTo>
                  <a:lnTo>
                    <a:pt x="1296" y="529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10" y="531"/>
                  </a:lnTo>
                  <a:lnTo>
                    <a:pt x="1313" y="529"/>
                  </a:lnTo>
                  <a:lnTo>
                    <a:pt x="1315" y="529"/>
                  </a:lnTo>
                  <a:lnTo>
                    <a:pt x="1316" y="526"/>
                  </a:lnTo>
                  <a:lnTo>
                    <a:pt x="1317" y="524"/>
                  </a:lnTo>
                  <a:lnTo>
                    <a:pt x="1317" y="522"/>
                  </a:lnTo>
                  <a:lnTo>
                    <a:pt x="1316" y="521"/>
                  </a:lnTo>
                  <a:lnTo>
                    <a:pt x="1316" y="520"/>
                  </a:lnTo>
                  <a:lnTo>
                    <a:pt x="1316" y="519"/>
                  </a:lnTo>
                  <a:lnTo>
                    <a:pt x="1317" y="518"/>
                  </a:lnTo>
                  <a:lnTo>
                    <a:pt x="1317" y="516"/>
                  </a:lnTo>
                  <a:lnTo>
                    <a:pt x="1317" y="514"/>
                  </a:lnTo>
                  <a:lnTo>
                    <a:pt x="1317" y="513"/>
                  </a:lnTo>
                  <a:lnTo>
                    <a:pt x="1316" y="511"/>
                  </a:lnTo>
                  <a:lnTo>
                    <a:pt x="1316" y="509"/>
                  </a:lnTo>
                  <a:lnTo>
                    <a:pt x="1315" y="508"/>
                  </a:lnTo>
                  <a:lnTo>
                    <a:pt x="1316" y="507"/>
                  </a:lnTo>
                  <a:lnTo>
                    <a:pt x="1320" y="506"/>
                  </a:lnTo>
                  <a:lnTo>
                    <a:pt x="1321" y="506"/>
                  </a:lnTo>
                  <a:lnTo>
                    <a:pt x="1321" y="505"/>
                  </a:lnTo>
                  <a:lnTo>
                    <a:pt x="1320" y="501"/>
                  </a:lnTo>
                  <a:lnTo>
                    <a:pt x="1320" y="500"/>
                  </a:lnTo>
                  <a:lnTo>
                    <a:pt x="1321" y="498"/>
                  </a:lnTo>
                  <a:lnTo>
                    <a:pt x="1324" y="489"/>
                  </a:lnTo>
                  <a:lnTo>
                    <a:pt x="1326" y="488"/>
                  </a:lnTo>
                  <a:lnTo>
                    <a:pt x="1329" y="486"/>
                  </a:lnTo>
                  <a:lnTo>
                    <a:pt x="1330" y="483"/>
                  </a:lnTo>
                  <a:lnTo>
                    <a:pt x="1331" y="481"/>
                  </a:lnTo>
                  <a:lnTo>
                    <a:pt x="1331" y="480"/>
                  </a:lnTo>
                  <a:lnTo>
                    <a:pt x="1330" y="477"/>
                  </a:lnTo>
                  <a:lnTo>
                    <a:pt x="1329" y="477"/>
                  </a:lnTo>
                  <a:lnTo>
                    <a:pt x="1326" y="479"/>
                  </a:lnTo>
                  <a:lnTo>
                    <a:pt x="1323" y="479"/>
                  </a:lnTo>
                  <a:lnTo>
                    <a:pt x="1318" y="475"/>
                  </a:lnTo>
                  <a:lnTo>
                    <a:pt x="1323" y="472"/>
                  </a:lnTo>
                  <a:lnTo>
                    <a:pt x="1324" y="470"/>
                  </a:lnTo>
                  <a:lnTo>
                    <a:pt x="1327" y="468"/>
                  </a:lnTo>
                  <a:lnTo>
                    <a:pt x="1326" y="468"/>
                  </a:lnTo>
                  <a:lnTo>
                    <a:pt x="1326" y="466"/>
                  </a:lnTo>
                  <a:lnTo>
                    <a:pt x="1324" y="463"/>
                  </a:lnTo>
                  <a:lnTo>
                    <a:pt x="1322" y="457"/>
                  </a:lnTo>
                  <a:lnTo>
                    <a:pt x="1321" y="457"/>
                  </a:lnTo>
                  <a:lnTo>
                    <a:pt x="1321" y="456"/>
                  </a:lnTo>
                  <a:lnTo>
                    <a:pt x="1320" y="454"/>
                  </a:lnTo>
                  <a:lnTo>
                    <a:pt x="1321" y="454"/>
                  </a:lnTo>
                  <a:lnTo>
                    <a:pt x="1322" y="454"/>
                  </a:lnTo>
                  <a:lnTo>
                    <a:pt x="1322" y="453"/>
                  </a:lnTo>
                  <a:lnTo>
                    <a:pt x="1322" y="451"/>
                  </a:lnTo>
                  <a:lnTo>
                    <a:pt x="1322" y="450"/>
                  </a:lnTo>
                  <a:lnTo>
                    <a:pt x="1321" y="448"/>
                  </a:lnTo>
                  <a:lnTo>
                    <a:pt x="1320" y="446"/>
                  </a:lnTo>
                  <a:lnTo>
                    <a:pt x="1318" y="444"/>
                  </a:lnTo>
                  <a:lnTo>
                    <a:pt x="1309" y="444"/>
                  </a:lnTo>
                  <a:lnTo>
                    <a:pt x="1308" y="444"/>
                  </a:lnTo>
                  <a:lnTo>
                    <a:pt x="1305" y="444"/>
                  </a:lnTo>
                  <a:lnTo>
                    <a:pt x="1305" y="442"/>
                  </a:lnTo>
                  <a:lnTo>
                    <a:pt x="1310" y="427"/>
                  </a:lnTo>
                  <a:lnTo>
                    <a:pt x="1311" y="425"/>
                  </a:lnTo>
                  <a:lnTo>
                    <a:pt x="1314" y="424"/>
                  </a:lnTo>
                  <a:lnTo>
                    <a:pt x="1314" y="423"/>
                  </a:lnTo>
                  <a:lnTo>
                    <a:pt x="1315" y="422"/>
                  </a:lnTo>
                  <a:lnTo>
                    <a:pt x="1315" y="421"/>
                  </a:lnTo>
                  <a:lnTo>
                    <a:pt x="1316" y="418"/>
                  </a:lnTo>
                  <a:lnTo>
                    <a:pt x="1318" y="418"/>
                  </a:lnTo>
                  <a:lnTo>
                    <a:pt x="1318" y="418"/>
                  </a:lnTo>
                  <a:lnTo>
                    <a:pt x="1328" y="422"/>
                  </a:lnTo>
                  <a:lnTo>
                    <a:pt x="1330" y="421"/>
                  </a:lnTo>
                  <a:lnTo>
                    <a:pt x="1334" y="418"/>
                  </a:lnTo>
                  <a:lnTo>
                    <a:pt x="1335" y="416"/>
                  </a:lnTo>
                  <a:lnTo>
                    <a:pt x="1336" y="415"/>
                  </a:lnTo>
                  <a:lnTo>
                    <a:pt x="1336" y="412"/>
                  </a:lnTo>
                  <a:lnTo>
                    <a:pt x="1335" y="411"/>
                  </a:lnTo>
                  <a:lnTo>
                    <a:pt x="1333" y="410"/>
                  </a:lnTo>
                  <a:lnTo>
                    <a:pt x="1331" y="412"/>
                  </a:lnTo>
                  <a:lnTo>
                    <a:pt x="1330" y="414"/>
                  </a:lnTo>
                  <a:lnTo>
                    <a:pt x="1329" y="415"/>
                  </a:lnTo>
                  <a:lnTo>
                    <a:pt x="1328" y="415"/>
                  </a:lnTo>
                  <a:lnTo>
                    <a:pt x="1327" y="412"/>
                  </a:lnTo>
                  <a:lnTo>
                    <a:pt x="1326" y="411"/>
                  </a:lnTo>
                  <a:lnTo>
                    <a:pt x="1324" y="411"/>
                  </a:lnTo>
                  <a:lnTo>
                    <a:pt x="1322" y="412"/>
                  </a:lnTo>
                  <a:lnTo>
                    <a:pt x="1317" y="410"/>
                  </a:lnTo>
                  <a:lnTo>
                    <a:pt x="1315" y="410"/>
                  </a:lnTo>
                  <a:lnTo>
                    <a:pt x="1314" y="409"/>
                  </a:lnTo>
                  <a:lnTo>
                    <a:pt x="1314" y="407"/>
                  </a:lnTo>
                  <a:lnTo>
                    <a:pt x="1313" y="405"/>
                  </a:lnTo>
                  <a:lnTo>
                    <a:pt x="1311" y="403"/>
                  </a:lnTo>
                  <a:lnTo>
                    <a:pt x="1309" y="402"/>
                  </a:lnTo>
                  <a:lnTo>
                    <a:pt x="1308" y="401"/>
                  </a:lnTo>
                  <a:lnTo>
                    <a:pt x="1309" y="395"/>
                  </a:lnTo>
                  <a:lnTo>
                    <a:pt x="1310" y="394"/>
                  </a:lnTo>
                  <a:lnTo>
                    <a:pt x="1314" y="395"/>
                  </a:lnTo>
                  <a:lnTo>
                    <a:pt x="1320" y="392"/>
                  </a:lnTo>
                  <a:lnTo>
                    <a:pt x="1322" y="392"/>
                  </a:lnTo>
                  <a:lnTo>
                    <a:pt x="1324" y="392"/>
                  </a:lnTo>
                  <a:lnTo>
                    <a:pt x="1326" y="392"/>
                  </a:lnTo>
                  <a:lnTo>
                    <a:pt x="1327" y="391"/>
                  </a:lnTo>
                  <a:lnTo>
                    <a:pt x="1327" y="390"/>
                  </a:lnTo>
                  <a:lnTo>
                    <a:pt x="1327" y="388"/>
                  </a:lnTo>
                  <a:lnTo>
                    <a:pt x="1327" y="386"/>
                  </a:lnTo>
                  <a:lnTo>
                    <a:pt x="1329" y="384"/>
                  </a:lnTo>
                  <a:lnTo>
                    <a:pt x="1331" y="382"/>
                  </a:lnTo>
                  <a:lnTo>
                    <a:pt x="1335" y="378"/>
                  </a:lnTo>
                  <a:lnTo>
                    <a:pt x="1337" y="377"/>
                  </a:lnTo>
                  <a:lnTo>
                    <a:pt x="1340" y="372"/>
                  </a:lnTo>
                  <a:lnTo>
                    <a:pt x="1341" y="371"/>
                  </a:lnTo>
                  <a:lnTo>
                    <a:pt x="1343" y="370"/>
                  </a:lnTo>
                  <a:lnTo>
                    <a:pt x="1343" y="365"/>
                  </a:lnTo>
                  <a:lnTo>
                    <a:pt x="1344" y="361"/>
                  </a:lnTo>
                  <a:lnTo>
                    <a:pt x="1344" y="359"/>
                  </a:lnTo>
                  <a:lnTo>
                    <a:pt x="1344" y="358"/>
                  </a:lnTo>
                  <a:lnTo>
                    <a:pt x="1341" y="353"/>
                  </a:lnTo>
                  <a:lnTo>
                    <a:pt x="1337" y="349"/>
                  </a:lnTo>
                  <a:lnTo>
                    <a:pt x="1336" y="345"/>
                  </a:lnTo>
                  <a:lnTo>
                    <a:pt x="1335" y="342"/>
                  </a:lnTo>
                  <a:lnTo>
                    <a:pt x="1336" y="338"/>
                  </a:lnTo>
                  <a:lnTo>
                    <a:pt x="1339" y="337"/>
                  </a:lnTo>
                  <a:lnTo>
                    <a:pt x="1341" y="335"/>
                  </a:lnTo>
                  <a:lnTo>
                    <a:pt x="1342" y="333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1" y="331"/>
                  </a:lnTo>
                  <a:lnTo>
                    <a:pt x="1334" y="329"/>
                  </a:lnTo>
                  <a:lnTo>
                    <a:pt x="1333" y="329"/>
                  </a:lnTo>
                  <a:lnTo>
                    <a:pt x="1330" y="329"/>
                  </a:lnTo>
                  <a:lnTo>
                    <a:pt x="1326" y="332"/>
                  </a:lnTo>
                  <a:lnTo>
                    <a:pt x="1324" y="333"/>
                  </a:lnTo>
                  <a:lnTo>
                    <a:pt x="1322" y="335"/>
                  </a:lnTo>
                  <a:lnTo>
                    <a:pt x="1320" y="336"/>
                  </a:lnTo>
                  <a:lnTo>
                    <a:pt x="1318" y="336"/>
                  </a:lnTo>
                  <a:lnTo>
                    <a:pt x="1316" y="335"/>
                  </a:lnTo>
                  <a:lnTo>
                    <a:pt x="1313" y="331"/>
                  </a:lnTo>
                  <a:lnTo>
                    <a:pt x="1309" y="330"/>
                  </a:lnTo>
                  <a:lnTo>
                    <a:pt x="1307" y="330"/>
                  </a:lnTo>
                  <a:lnTo>
                    <a:pt x="1304" y="327"/>
                  </a:lnTo>
                  <a:lnTo>
                    <a:pt x="1302" y="324"/>
                  </a:lnTo>
                  <a:lnTo>
                    <a:pt x="1301" y="319"/>
                  </a:lnTo>
                  <a:lnTo>
                    <a:pt x="1301" y="316"/>
                  </a:lnTo>
                  <a:lnTo>
                    <a:pt x="1300" y="314"/>
                  </a:lnTo>
                  <a:lnTo>
                    <a:pt x="1295" y="314"/>
                  </a:lnTo>
                  <a:lnTo>
                    <a:pt x="1294" y="313"/>
                  </a:lnTo>
                  <a:lnTo>
                    <a:pt x="1290" y="312"/>
                  </a:lnTo>
                  <a:lnTo>
                    <a:pt x="1289" y="312"/>
                  </a:lnTo>
                  <a:lnTo>
                    <a:pt x="1285" y="313"/>
                  </a:lnTo>
                  <a:lnTo>
                    <a:pt x="1283" y="314"/>
                  </a:lnTo>
                  <a:lnTo>
                    <a:pt x="1280" y="313"/>
                  </a:lnTo>
                  <a:lnTo>
                    <a:pt x="1277" y="312"/>
                  </a:lnTo>
                  <a:lnTo>
                    <a:pt x="1276" y="310"/>
                  </a:lnTo>
                  <a:lnTo>
                    <a:pt x="1271" y="299"/>
                  </a:lnTo>
                  <a:lnTo>
                    <a:pt x="1269" y="298"/>
                  </a:lnTo>
                  <a:lnTo>
                    <a:pt x="1267" y="299"/>
                  </a:lnTo>
                  <a:lnTo>
                    <a:pt x="1265" y="300"/>
                  </a:lnTo>
                  <a:lnTo>
                    <a:pt x="1263" y="303"/>
                  </a:lnTo>
                  <a:lnTo>
                    <a:pt x="1262" y="304"/>
                  </a:lnTo>
                  <a:lnTo>
                    <a:pt x="1261" y="305"/>
                  </a:lnTo>
                  <a:lnTo>
                    <a:pt x="1254" y="305"/>
                  </a:lnTo>
                  <a:lnTo>
                    <a:pt x="1251" y="303"/>
                  </a:lnTo>
                  <a:lnTo>
                    <a:pt x="1250" y="301"/>
                  </a:lnTo>
                  <a:lnTo>
                    <a:pt x="1246" y="299"/>
                  </a:lnTo>
                  <a:lnTo>
                    <a:pt x="1239" y="297"/>
                  </a:lnTo>
                  <a:lnTo>
                    <a:pt x="1235" y="293"/>
                  </a:lnTo>
                  <a:lnTo>
                    <a:pt x="1233" y="292"/>
                  </a:lnTo>
                  <a:lnTo>
                    <a:pt x="1233" y="291"/>
                  </a:lnTo>
                  <a:lnTo>
                    <a:pt x="1233" y="290"/>
                  </a:lnTo>
                  <a:lnTo>
                    <a:pt x="1233" y="287"/>
                  </a:lnTo>
                  <a:lnTo>
                    <a:pt x="1231" y="287"/>
                  </a:lnTo>
                  <a:lnTo>
                    <a:pt x="1231" y="288"/>
                  </a:lnTo>
                  <a:lnTo>
                    <a:pt x="1230" y="288"/>
                  </a:lnTo>
                  <a:lnTo>
                    <a:pt x="1226" y="287"/>
                  </a:lnTo>
                  <a:lnTo>
                    <a:pt x="1220" y="288"/>
                  </a:lnTo>
                  <a:lnTo>
                    <a:pt x="1218" y="287"/>
                  </a:lnTo>
                  <a:lnTo>
                    <a:pt x="1216" y="286"/>
                  </a:lnTo>
                  <a:lnTo>
                    <a:pt x="1215" y="286"/>
                  </a:lnTo>
                  <a:lnTo>
                    <a:pt x="1211" y="286"/>
                  </a:lnTo>
                  <a:lnTo>
                    <a:pt x="1210" y="285"/>
                  </a:lnTo>
                  <a:lnTo>
                    <a:pt x="1209" y="284"/>
                  </a:lnTo>
                  <a:lnTo>
                    <a:pt x="1206" y="277"/>
                  </a:lnTo>
                  <a:lnTo>
                    <a:pt x="1205" y="275"/>
                  </a:lnTo>
                  <a:lnTo>
                    <a:pt x="1205" y="275"/>
                  </a:lnTo>
                  <a:lnTo>
                    <a:pt x="1203" y="275"/>
                  </a:lnTo>
                  <a:lnTo>
                    <a:pt x="1198" y="275"/>
                  </a:lnTo>
                  <a:lnTo>
                    <a:pt x="1197" y="275"/>
                  </a:lnTo>
                  <a:lnTo>
                    <a:pt x="1196" y="279"/>
                  </a:lnTo>
                  <a:lnTo>
                    <a:pt x="1197" y="285"/>
                  </a:lnTo>
                  <a:lnTo>
                    <a:pt x="1196" y="290"/>
                  </a:lnTo>
                  <a:lnTo>
                    <a:pt x="1192" y="292"/>
                  </a:lnTo>
                  <a:lnTo>
                    <a:pt x="1190" y="291"/>
                  </a:lnTo>
                  <a:lnTo>
                    <a:pt x="1189" y="291"/>
                  </a:lnTo>
                  <a:lnTo>
                    <a:pt x="1185" y="293"/>
                  </a:lnTo>
                  <a:lnTo>
                    <a:pt x="1183" y="294"/>
                  </a:lnTo>
                  <a:lnTo>
                    <a:pt x="1183" y="292"/>
                  </a:lnTo>
                  <a:lnTo>
                    <a:pt x="1181" y="290"/>
                  </a:lnTo>
                  <a:lnTo>
                    <a:pt x="1179" y="285"/>
                  </a:lnTo>
                  <a:lnTo>
                    <a:pt x="1177" y="283"/>
                  </a:lnTo>
                  <a:lnTo>
                    <a:pt x="1176" y="280"/>
                  </a:lnTo>
                  <a:lnTo>
                    <a:pt x="1172" y="278"/>
                  </a:lnTo>
                  <a:lnTo>
                    <a:pt x="1166" y="275"/>
                  </a:lnTo>
                  <a:lnTo>
                    <a:pt x="1163" y="273"/>
                  </a:lnTo>
                  <a:lnTo>
                    <a:pt x="1155" y="262"/>
                  </a:lnTo>
                  <a:lnTo>
                    <a:pt x="1153" y="260"/>
                  </a:lnTo>
                  <a:lnTo>
                    <a:pt x="1152" y="259"/>
                  </a:lnTo>
                  <a:lnTo>
                    <a:pt x="1152" y="258"/>
                  </a:lnTo>
                  <a:lnTo>
                    <a:pt x="1153" y="257"/>
                  </a:lnTo>
                  <a:lnTo>
                    <a:pt x="1153" y="253"/>
                  </a:lnTo>
                  <a:lnTo>
                    <a:pt x="1153" y="248"/>
                  </a:lnTo>
                  <a:lnTo>
                    <a:pt x="1151" y="246"/>
                  </a:lnTo>
                  <a:lnTo>
                    <a:pt x="1145" y="244"/>
                  </a:lnTo>
                  <a:lnTo>
                    <a:pt x="1144" y="240"/>
                  </a:lnTo>
                  <a:lnTo>
                    <a:pt x="1142" y="236"/>
                  </a:lnTo>
                  <a:lnTo>
                    <a:pt x="1141" y="233"/>
                  </a:lnTo>
                  <a:lnTo>
                    <a:pt x="1140" y="233"/>
                  </a:lnTo>
                  <a:lnTo>
                    <a:pt x="1132" y="234"/>
                  </a:lnTo>
                  <a:lnTo>
                    <a:pt x="1129" y="234"/>
                  </a:lnTo>
                  <a:lnTo>
                    <a:pt x="1126" y="239"/>
                  </a:lnTo>
                  <a:lnTo>
                    <a:pt x="1124" y="241"/>
                  </a:lnTo>
                  <a:lnTo>
                    <a:pt x="1113" y="245"/>
                  </a:lnTo>
                  <a:lnTo>
                    <a:pt x="1107" y="244"/>
                  </a:lnTo>
                  <a:lnTo>
                    <a:pt x="1102" y="244"/>
                  </a:lnTo>
                  <a:lnTo>
                    <a:pt x="1098" y="245"/>
                  </a:lnTo>
                  <a:lnTo>
                    <a:pt x="1086" y="252"/>
                  </a:lnTo>
                  <a:lnTo>
                    <a:pt x="1085" y="253"/>
                  </a:lnTo>
                  <a:lnTo>
                    <a:pt x="1083" y="254"/>
                  </a:lnTo>
                  <a:lnTo>
                    <a:pt x="1082" y="257"/>
                  </a:lnTo>
                  <a:lnTo>
                    <a:pt x="1082" y="258"/>
                  </a:lnTo>
                  <a:lnTo>
                    <a:pt x="1080" y="259"/>
                  </a:lnTo>
                  <a:lnTo>
                    <a:pt x="1079" y="259"/>
                  </a:lnTo>
                  <a:lnTo>
                    <a:pt x="1076" y="259"/>
                  </a:lnTo>
                  <a:lnTo>
                    <a:pt x="1075" y="258"/>
                  </a:lnTo>
                  <a:lnTo>
                    <a:pt x="1074" y="257"/>
                  </a:lnTo>
                  <a:lnTo>
                    <a:pt x="1074" y="255"/>
                  </a:lnTo>
                  <a:lnTo>
                    <a:pt x="1074" y="252"/>
                  </a:lnTo>
                  <a:lnTo>
                    <a:pt x="1073" y="251"/>
                  </a:lnTo>
                  <a:lnTo>
                    <a:pt x="1069" y="249"/>
                  </a:lnTo>
                  <a:lnTo>
                    <a:pt x="1068" y="248"/>
                  </a:lnTo>
                  <a:lnTo>
                    <a:pt x="1066" y="248"/>
                  </a:lnTo>
                  <a:lnTo>
                    <a:pt x="1065" y="247"/>
                  </a:lnTo>
                  <a:lnTo>
                    <a:pt x="1063" y="247"/>
                  </a:lnTo>
                  <a:lnTo>
                    <a:pt x="1063" y="247"/>
                  </a:lnTo>
                  <a:lnTo>
                    <a:pt x="1062" y="248"/>
                  </a:lnTo>
                  <a:lnTo>
                    <a:pt x="1060" y="249"/>
                  </a:lnTo>
                  <a:lnTo>
                    <a:pt x="1059" y="251"/>
                  </a:lnTo>
                  <a:lnTo>
                    <a:pt x="1056" y="251"/>
                  </a:lnTo>
                  <a:lnTo>
                    <a:pt x="1055" y="249"/>
                  </a:lnTo>
                  <a:lnTo>
                    <a:pt x="1047" y="239"/>
                  </a:lnTo>
                  <a:lnTo>
                    <a:pt x="1044" y="238"/>
                  </a:lnTo>
                  <a:lnTo>
                    <a:pt x="1044" y="235"/>
                  </a:lnTo>
                  <a:lnTo>
                    <a:pt x="1042" y="234"/>
                  </a:lnTo>
                  <a:lnTo>
                    <a:pt x="1029" y="233"/>
                  </a:lnTo>
                  <a:lnTo>
                    <a:pt x="1022" y="234"/>
                  </a:lnTo>
                  <a:lnTo>
                    <a:pt x="1021" y="234"/>
                  </a:lnTo>
                  <a:lnTo>
                    <a:pt x="1020" y="235"/>
                  </a:lnTo>
                  <a:lnTo>
                    <a:pt x="1018" y="236"/>
                  </a:lnTo>
                  <a:lnTo>
                    <a:pt x="1017" y="238"/>
                  </a:lnTo>
                  <a:lnTo>
                    <a:pt x="1016" y="238"/>
                  </a:lnTo>
                  <a:lnTo>
                    <a:pt x="1015" y="239"/>
                  </a:lnTo>
                  <a:lnTo>
                    <a:pt x="1014" y="240"/>
                  </a:lnTo>
                  <a:lnTo>
                    <a:pt x="1013" y="241"/>
                  </a:lnTo>
                  <a:lnTo>
                    <a:pt x="1011" y="244"/>
                  </a:lnTo>
                  <a:lnTo>
                    <a:pt x="1009" y="244"/>
                  </a:lnTo>
                  <a:lnTo>
                    <a:pt x="1008" y="244"/>
                  </a:lnTo>
                  <a:lnTo>
                    <a:pt x="1007" y="244"/>
                  </a:lnTo>
                  <a:lnTo>
                    <a:pt x="1005" y="242"/>
                  </a:lnTo>
                  <a:lnTo>
                    <a:pt x="1004" y="241"/>
                  </a:lnTo>
                  <a:lnTo>
                    <a:pt x="1003" y="239"/>
                  </a:lnTo>
                  <a:lnTo>
                    <a:pt x="1002" y="238"/>
                  </a:lnTo>
                  <a:lnTo>
                    <a:pt x="1002" y="235"/>
                  </a:lnTo>
                  <a:lnTo>
                    <a:pt x="1002" y="232"/>
                  </a:lnTo>
                  <a:lnTo>
                    <a:pt x="1001" y="231"/>
                  </a:lnTo>
                  <a:lnTo>
                    <a:pt x="1000" y="229"/>
                  </a:lnTo>
                  <a:lnTo>
                    <a:pt x="997" y="228"/>
                  </a:lnTo>
                  <a:lnTo>
                    <a:pt x="996" y="228"/>
                  </a:lnTo>
                  <a:lnTo>
                    <a:pt x="992" y="227"/>
                  </a:lnTo>
                  <a:lnTo>
                    <a:pt x="991" y="225"/>
                  </a:lnTo>
                  <a:lnTo>
                    <a:pt x="988" y="210"/>
                  </a:lnTo>
                  <a:lnTo>
                    <a:pt x="988" y="209"/>
                  </a:lnTo>
                  <a:lnTo>
                    <a:pt x="989" y="207"/>
                  </a:lnTo>
                  <a:lnTo>
                    <a:pt x="995" y="205"/>
                  </a:lnTo>
                  <a:lnTo>
                    <a:pt x="992" y="202"/>
                  </a:lnTo>
                  <a:lnTo>
                    <a:pt x="992" y="200"/>
                  </a:lnTo>
                  <a:lnTo>
                    <a:pt x="994" y="196"/>
                  </a:lnTo>
                  <a:lnTo>
                    <a:pt x="992" y="193"/>
                  </a:lnTo>
                  <a:lnTo>
                    <a:pt x="991" y="192"/>
                  </a:lnTo>
                  <a:lnTo>
                    <a:pt x="989" y="190"/>
                  </a:lnTo>
                  <a:lnTo>
                    <a:pt x="988" y="189"/>
                  </a:lnTo>
                  <a:lnTo>
                    <a:pt x="988" y="188"/>
                  </a:lnTo>
                  <a:lnTo>
                    <a:pt x="988" y="187"/>
                  </a:lnTo>
                  <a:lnTo>
                    <a:pt x="988" y="186"/>
                  </a:lnTo>
                  <a:lnTo>
                    <a:pt x="987" y="184"/>
                  </a:lnTo>
                  <a:lnTo>
                    <a:pt x="985" y="182"/>
                  </a:lnTo>
                  <a:lnTo>
                    <a:pt x="985" y="181"/>
                  </a:lnTo>
                  <a:lnTo>
                    <a:pt x="985" y="179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4" y="174"/>
                  </a:lnTo>
                  <a:lnTo>
                    <a:pt x="983" y="173"/>
                  </a:lnTo>
                  <a:lnTo>
                    <a:pt x="981" y="173"/>
                  </a:lnTo>
                  <a:lnTo>
                    <a:pt x="981" y="171"/>
                  </a:lnTo>
                  <a:lnTo>
                    <a:pt x="981" y="170"/>
                  </a:lnTo>
                  <a:lnTo>
                    <a:pt x="981" y="168"/>
                  </a:lnTo>
                  <a:lnTo>
                    <a:pt x="979" y="166"/>
                  </a:lnTo>
                  <a:lnTo>
                    <a:pt x="984" y="166"/>
                  </a:lnTo>
                  <a:lnTo>
                    <a:pt x="985" y="164"/>
                  </a:lnTo>
                  <a:lnTo>
                    <a:pt x="985" y="162"/>
                  </a:lnTo>
                  <a:lnTo>
                    <a:pt x="985" y="161"/>
                  </a:lnTo>
                  <a:lnTo>
                    <a:pt x="984" y="160"/>
                  </a:lnTo>
                  <a:lnTo>
                    <a:pt x="982" y="160"/>
                  </a:lnTo>
                  <a:lnTo>
                    <a:pt x="979" y="160"/>
                  </a:lnTo>
                  <a:lnTo>
                    <a:pt x="976" y="161"/>
                  </a:lnTo>
                  <a:lnTo>
                    <a:pt x="972" y="160"/>
                  </a:lnTo>
                  <a:lnTo>
                    <a:pt x="971" y="160"/>
                  </a:lnTo>
                  <a:lnTo>
                    <a:pt x="969" y="155"/>
                  </a:lnTo>
                  <a:lnTo>
                    <a:pt x="968" y="143"/>
                  </a:lnTo>
                  <a:lnTo>
                    <a:pt x="966" y="142"/>
                  </a:lnTo>
                  <a:lnTo>
                    <a:pt x="965" y="141"/>
                  </a:lnTo>
                  <a:lnTo>
                    <a:pt x="964" y="140"/>
                  </a:lnTo>
                  <a:lnTo>
                    <a:pt x="963" y="141"/>
                  </a:lnTo>
                  <a:lnTo>
                    <a:pt x="961" y="141"/>
                  </a:lnTo>
                  <a:lnTo>
                    <a:pt x="959" y="141"/>
                  </a:lnTo>
                  <a:lnTo>
                    <a:pt x="958" y="141"/>
                  </a:lnTo>
                  <a:lnTo>
                    <a:pt x="957" y="140"/>
                  </a:lnTo>
                  <a:lnTo>
                    <a:pt x="956" y="140"/>
                  </a:lnTo>
                  <a:lnTo>
                    <a:pt x="952" y="142"/>
                  </a:lnTo>
                  <a:lnTo>
                    <a:pt x="946" y="144"/>
                  </a:lnTo>
                  <a:lnTo>
                    <a:pt x="942" y="145"/>
                  </a:lnTo>
                  <a:lnTo>
                    <a:pt x="936" y="145"/>
                  </a:lnTo>
                  <a:lnTo>
                    <a:pt x="935" y="145"/>
                  </a:lnTo>
                  <a:lnTo>
                    <a:pt x="933" y="144"/>
                  </a:lnTo>
                  <a:lnTo>
                    <a:pt x="932" y="142"/>
                  </a:lnTo>
                  <a:lnTo>
                    <a:pt x="932" y="141"/>
                  </a:lnTo>
                  <a:lnTo>
                    <a:pt x="931" y="138"/>
                  </a:lnTo>
                  <a:lnTo>
                    <a:pt x="930" y="137"/>
                  </a:lnTo>
                  <a:lnTo>
                    <a:pt x="927" y="137"/>
                  </a:lnTo>
                  <a:lnTo>
                    <a:pt x="923" y="138"/>
                  </a:lnTo>
                  <a:lnTo>
                    <a:pt x="922" y="137"/>
                  </a:lnTo>
                  <a:lnTo>
                    <a:pt x="916" y="135"/>
                  </a:lnTo>
                  <a:lnTo>
                    <a:pt x="913" y="135"/>
                  </a:lnTo>
                  <a:lnTo>
                    <a:pt x="911" y="135"/>
                  </a:lnTo>
                  <a:lnTo>
                    <a:pt x="907" y="137"/>
                  </a:lnTo>
                  <a:lnTo>
                    <a:pt x="906" y="138"/>
                  </a:lnTo>
                  <a:lnTo>
                    <a:pt x="904" y="138"/>
                  </a:lnTo>
                  <a:lnTo>
                    <a:pt x="899" y="136"/>
                  </a:lnTo>
                  <a:lnTo>
                    <a:pt x="903" y="132"/>
                  </a:lnTo>
                  <a:lnTo>
                    <a:pt x="906" y="130"/>
                  </a:lnTo>
                  <a:lnTo>
                    <a:pt x="909" y="127"/>
                  </a:lnTo>
                  <a:lnTo>
                    <a:pt x="907" y="122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4" y="123"/>
                  </a:lnTo>
                  <a:lnTo>
                    <a:pt x="903" y="122"/>
                  </a:lnTo>
                  <a:lnTo>
                    <a:pt x="901" y="121"/>
                  </a:lnTo>
                  <a:lnTo>
                    <a:pt x="899" y="119"/>
                  </a:lnTo>
                  <a:lnTo>
                    <a:pt x="899" y="118"/>
                  </a:lnTo>
                  <a:lnTo>
                    <a:pt x="898" y="117"/>
                  </a:lnTo>
                  <a:lnTo>
                    <a:pt x="899" y="117"/>
                  </a:lnTo>
                  <a:lnTo>
                    <a:pt x="900" y="116"/>
                  </a:lnTo>
                  <a:lnTo>
                    <a:pt x="901" y="116"/>
                  </a:lnTo>
                  <a:lnTo>
                    <a:pt x="901" y="115"/>
                  </a:lnTo>
                  <a:lnTo>
                    <a:pt x="901" y="114"/>
                  </a:lnTo>
                  <a:lnTo>
                    <a:pt x="900" y="112"/>
                  </a:lnTo>
                  <a:lnTo>
                    <a:pt x="900" y="111"/>
                  </a:lnTo>
                  <a:lnTo>
                    <a:pt x="901" y="110"/>
                  </a:lnTo>
                  <a:lnTo>
                    <a:pt x="901" y="108"/>
                  </a:lnTo>
                  <a:lnTo>
                    <a:pt x="901" y="106"/>
                  </a:lnTo>
                  <a:lnTo>
                    <a:pt x="901" y="104"/>
                  </a:lnTo>
                  <a:lnTo>
                    <a:pt x="901" y="103"/>
                  </a:lnTo>
                  <a:lnTo>
                    <a:pt x="900" y="101"/>
                  </a:lnTo>
                  <a:lnTo>
                    <a:pt x="897" y="97"/>
                  </a:lnTo>
                  <a:lnTo>
                    <a:pt x="896" y="96"/>
                  </a:lnTo>
                  <a:lnTo>
                    <a:pt x="896" y="95"/>
                  </a:lnTo>
                  <a:lnTo>
                    <a:pt x="896" y="92"/>
                  </a:lnTo>
                  <a:lnTo>
                    <a:pt x="896" y="91"/>
                  </a:lnTo>
                  <a:lnTo>
                    <a:pt x="894" y="91"/>
                  </a:lnTo>
                  <a:lnTo>
                    <a:pt x="892" y="90"/>
                  </a:lnTo>
                  <a:lnTo>
                    <a:pt x="892" y="89"/>
                  </a:lnTo>
                  <a:lnTo>
                    <a:pt x="892" y="85"/>
                  </a:lnTo>
                  <a:lnTo>
                    <a:pt x="894" y="84"/>
                  </a:lnTo>
                  <a:lnTo>
                    <a:pt x="907" y="80"/>
                  </a:lnTo>
                  <a:lnTo>
                    <a:pt x="912" y="80"/>
                  </a:lnTo>
                  <a:lnTo>
                    <a:pt x="913" y="80"/>
                  </a:lnTo>
                  <a:lnTo>
                    <a:pt x="917" y="77"/>
                  </a:lnTo>
                  <a:lnTo>
                    <a:pt x="917" y="73"/>
                  </a:lnTo>
                  <a:lnTo>
                    <a:pt x="914" y="67"/>
                  </a:lnTo>
                  <a:lnTo>
                    <a:pt x="913" y="66"/>
                  </a:lnTo>
                  <a:lnTo>
                    <a:pt x="911" y="65"/>
                  </a:lnTo>
                  <a:lnTo>
                    <a:pt x="910" y="64"/>
                  </a:lnTo>
                  <a:lnTo>
                    <a:pt x="907" y="60"/>
                  </a:lnTo>
                  <a:lnTo>
                    <a:pt x="906" y="60"/>
                  </a:lnTo>
                  <a:lnTo>
                    <a:pt x="905" y="60"/>
                  </a:lnTo>
                  <a:lnTo>
                    <a:pt x="904" y="60"/>
                  </a:lnTo>
                  <a:lnTo>
                    <a:pt x="903" y="60"/>
                  </a:lnTo>
                  <a:lnTo>
                    <a:pt x="903" y="58"/>
                  </a:lnTo>
                  <a:lnTo>
                    <a:pt x="901" y="58"/>
                  </a:lnTo>
                  <a:lnTo>
                    <a:pt x="901" y="57"/>
                  </a:lnTo>
                  <a:lnTo>
                    <a:pt x="900" y="57"/>
                  </a:lnTo>
                  <a:lnTo>
                    <a:pt x="900" y="56"/>
                  </a:lnTo>
                  <a:lnTo>
                    <a:pt x="897" y="52"/>
                  </a:lnTo>
                  <a:lnTo>
                    <a:pt x="896" y="51"/>
                  </a:lnTo>
                  <a:lnTo>
                    <a:pt x="893" y="51"/>
                  </a:lnTo>
                  <a:lnTo>
                    <a:pt x="893" y="50"/>
                  </a:lnTo>
                  <a:lnTo>
                    <a:pt x="893" y="49"/>
                  </a:lnTo>
                  <a:lnTo>
                    <a:pt x="893" y="46"/>
                  </a:lnTo>
                  <a:lnTo>
                    <a:pt x="892" y="45"/>
                  </a:lnTo>
                  <a:lnTo>
                    <a:pt x="891" y="43"/>
                  </a:lnTo>
                  <a:lnTo>
                    <a:pt x="891" y="40"/>
                  </a:lnTo>
                  <a:lnTo>
                    <a:pt x="890" y="36"/>
                  </a:lnTo>
                  <a:lnTo>
                    <a:pt x="890" y="33"/>
                  </a:lnTo>
                  <a:lnTo>
                    <a:pt x="891" y="30"/>
                  </a:lnTo>
                  <a:lnTo>
                    <a:pt x="891" y="28"/>
                  </a:lnTo>
                  <a:lnTo>
                    <a:pt x="891" y="27"/>
                  </a:lnTo>
                  <a:lnTo>
                    <a:pt x="891" y="26"/>
                  </a:lnTo>
                  <a:lnTo>
                    <a:pt x="890" y="25"/>
                  </a:lnTo>
                  <a:lnTo>
                    <a:pt x="888" y="23"/>
                  </a:lnTo>
                  <a:lnTo>
                    <a:pt x="887" y="21"/>
                  </a:lnTo>
                  <a:lnTo>
                    <a:pt x="883" y="18"/>
                  </a:lnTo>
                  <a:lnTo>
                    <a:pt x="881" y="18"/>
                  </a:lnTo>
                  <a:lnTo>
                    <a:pt x="879" y="13"/>
                  </a:lnTo>
                  <a:lnTo>
                    <a:pt x="878" y="11"/>
                  </a:lnTo>
                  <a:lnTo>
                    <a:pt x="874" y="10"/>
                  </a:lnTo>
                  <a:lnTo>
                    <a:pt x="873" y="7"/>
                  </a:lnTo>
                  <a:lnTo>
                    <a:pt x="872" y="5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68" y="1"/>
                  </a:lnTo>
                  <a:lnTo>
                    <a:pt x="865" y="1"/>
                  </a:lnTo>
                  <a:lnTo>
                    <a:pt x="862" y="2"/>
                  </a:lnTo>
                  <a:lnTo>
                    <a:pt x="855" y="6"/>
                  </a:lnTo>
                  <a:lnTo>
                    <a:pt x="851" y="11"/>
                  </a:lnTo>
                  <a:lnTo>
                    <a:pt x="848" y="11"/>
                  </a:lnTo>
                  <a:lnTo>
                    <a:pt x="847" y="10"/>
                  </a:lnTo>
                  <a:lnTo>
                    <a:pt x="847" y="4"/>
                  </a:lnTo>
                  <a:lnTo>
                    <a:pt x="846" y="2"/>
                  </a:lnTo>
                  <a:lnTo>
                    <a:pt x="845" y="2"/>
                  </a:lnTo>
                  <a:lnTo>
                    <a:pt x="844" y="4"/>
                  </a:lnTo>
                  <a:lnTo>
                    <a:pt x="842" y="5"/>
                  </a:lnTo>
                  <a:lnTo>
                    <a:pt x="841" y="5"/>
                  </a:lnTo>
                  <a:lnTo>
                    <a:pt x="840" y="4"/>
                  </a:lnTo>
                  <a:lnTo>
                    <a:pt x="838" y="2"/>
                  </a:lnTo>
                  <a:lnTo>
                    <a:pt x="836" y="2"/>
                  </a:lnTo>
                  <a:lnTo>
                    <a:pt x="833" y="2"/>
                  </a:lnTo>
                  <a:lnTo>
                    <a:pt x="826" y="0"/>
                  </a:lnTo>
                  <a:lnTo>
                    <a:pt x="825" y="1"/>
                  </a:lnTo>
                  <a:lnTo>
                    <a:pt x="824" y="1"/>
                  </a:lnTo>
                  <a:lnTo>
                    <a:pt x="821" y="5"/>
                  </a:lnTo>
                  <a:lnTo>
                    <a:pt x="820" y="5"/>
                  </a:lnTo>
                  <a:lnTo>
                    <a:pt x="819" y="6"/>
                  </a:lnTo>
                  <a:lnTo>
                    <a:pt x="818" y="6"/>
                  </a:lnTo>
                  <a:lnTo>
                    <a:pt x="816" y="8"/>
                  </a:lnTo>
                  <a:lnTo>
                    <a:pt x="815" y="8"/>
                  </a:lnTo>
                  <a:lnTo>
                    <a:pt x="814" y="8"/>
                  </a:lnTo>
                  <a:lnTo>
                    <a:pt x="813" y="8"/>
                  </a:lnTo>
                  <a:lnTo>
                    <a:pt x="806" y="17"/>
                  </a:lnTo>
                  <a:lnTo>
                    <a:pt x="805" y="17"/>
                  </a:lnTo>
                  <a:lnTo>
                    <a:pt x="802" y="17"/>
                  </a:lnTo>
                  <a:lnTo>
                    <a:pt x="801" y="14"/>
                  </a:lnTo>
                  <a:lnTo>
                    <a:pt x="799" y="14"/>
                  </a:lnTo>
                  <a:lnTo>
                    <a:pt x="796" y="14"/>
                  </a:lnTo>
                  <a:lnTo>
                    <a:pt x="793" y="15"/>
                  </a:lnTo>
                  <a:lnTo>
                    <a:pt x="790" y="15"/>
                  </a:lnTo>
                  <a:lnTo>
                    <a:pt x="776" y="7"/>
                  </a:lnTo>
                  <a:lnTo>
                    <a:pt x="772" y="8"/>
                  </a:lnTo>
                  <a:lnTo>
                    <a:pt x="766" y="6"/>
                  </a:lnTo>
                  <a:lnTo>
                    <a:pt x="762" y="7"/>
                  </a:lnTo>
                  <a:lnTo>
                    <a:pt x="761" y="11"/>
                  </a:lnTo>
                  <a:lnTo>
                    <a:pt x="762" y="12"/>
                  </a:lnTo>
                  <a:lnTo>
                    <a:pt x="763" y="15"/>
                  </a:lnTo>
                  <a:lnTo>
                    <a:pt x="763" y="17"/>
                  </a:lnTo>
                  <a:lnTo>
                    <a:pt x="763" y="18"/>
                  </a:lnTo>
                  <a:lnTo>
                    <a:pt x="762" y="18"/>
                  </a:lnTo>
                  <a:lnTo>
                    <a:pt x="761" y="18"/>
                  </a:lnTo>
                  <a:lnTo>
                    <a:pt x="760" y="19"/>
                  </a:lnTo>
                  <a:lnTo>
                    <a:pt x="760" y="20"/>
                  </a:lnTo>
                  <a:lnTo>
                    <a:pt x="759" y="28"/>
                  </a:lnTo>
                  <a:lnTo>
                    <a:pt x="756" y="33"/>
                  </a:lnTo>
                  <a:lnTo>
                    <a:pt x="753" y="36"/>
                  </a:lnTo>
                  <a:lnTo>
                    <a:pt x="743" y="41"/>
                  </a:lnTo>
                  <a:lnTo>
                    <a:pt x="742" y="41"/>
                  </a:lnTo>
                  <a:lnTo>
                    <a:pt x="737" y="40"/>
                  </a:lnTo>
                  <a:lnTo>
                    <a:pt x="735" y="40"/>
                  </a:lnTo>
                  <a:lnTo>
                    <a:pt x="730" y="43"/>
                  </a:lnTo>
                  <a:lnTo>
                    <a:pt x="729" y="43"/>
                  </a:lnTo>
                  <a:lnTo>
                    <a:pt x="728" y="41"/>
                  </a:lnTo>
                  <a:lnTo>
                    <a:pt x="728" y="39"/>
                  </a:lnTo>
                  <a:lnTo>
                    <a:pt x="728" y="38"/>
                  </a:lnTo>
                  <a:lnTo>
                    <a:pt x="727" y="36"/>
                  </a:lnTo>
                  <a:lnTo>
                    <a:pt x="725" y="33"/>
                  </a:lnTo>
                  <a:lnTo>
                    <a:pt x="723" y="33"/>
                  </a:lnTo>
                  <a:lnTo>
                    <a:pt x="718" y="33"/>
                  </a:lnTo>
                  <a:lnTo>
                    <a:pt x="710" y="34"/>
                  </a:lnTo>
                  <a:lnTo>
                    <a:pt x="696" y="31"/>
                  </a:lnTo>
                  <a:lnTo>
                    <a:pt x="690" y="31"/>
                  </a:lnTo>
                  <a:lnTo>
                    <a:pt x="684" y="34"/>
                  </a:lnTo>
                  <a:lnTo>
                    <a:pt x="683" y="36"/>
                  </a:lnTo>
                  <a:lnTo>
                    <a:pt x="682" y="38"/>
                  </a:lnTo>
                  <a:lnTo>
                    <a:pt x="681" y="40"/>
                  </a:lnTo>
                  <a:lnTo>
                    <a:pt x="678" y="41"/>
                  </a:lnTo>
                  <a:lnTo>
                    <a:pt x="677" y="40"/>
                  </a:lnTo>
                  <a:lnTo>
                    <a:pt x="673" y="38"/>
                  </a:lnTo>
                  <a:lnTo>
                    <a:pt x="671" y="37"/>
                  </a:lnTo>
                  <a:lnTo>
                    <a:pt x="668" y="36"/>
                  </a:lnTo>
                  <a:lnTo>
                    <a:pt x="658" y="37"/>
                  </a:lnTo>
                  <a:lnTo>
                    <a:pt x="657" y="38"/>
                  </a:lnTo>
                  <a:lnTo>
                    <a:pt x="656" y="39"/>
                  </a:lnTo>
                  <a:lnTo>
                    <a:pt x="656" y="40"/>
                  </a:lnTo>
                  <a:lnTo>
                    <a:pt x="656" y="41"/>
                  </a:lnTo>
                  <a:lnTo>
                    <a:pt x="656" y="43"/>
                  </a:lnTo>
                  <a:lnTo>
                    <a:pt x="655" y="44"/>
                  </a:lnTo>
                  <a:lnTo>
                    <a:pt x="657" y="44"/>
                  </a:lnTo>
                  <a:lnTo>
                    <a:pt x="658" y="45"/>
                  </a:lnTo>
                  <a:lnTo>
                    <a:pt x="657" y="46"/>
                  </a:lnTo>
                  <a:lnTo>
                    <a:pt x="656" y="46"/>
                  </a:lnTo>
                  <a:lnTo>
                    <a:pt x="655" y="46"/>
                  </a:lnTo>
                  <a:lnTo>
                    <a:pt x="653" y="46"/>
                  </a:lnTo>
                  <a:lnTo>
                    <a:pt x="653" y="46"/>
                  </a:lnTo>
                  <a:lnTo>
                    <a:pt x="652" y="46"/>
                  </a:lnTo>
                  <a:lnTo>
                    <a:pt x="652" y="47"/>
                  </a:lnTo>
                  <a:lnTo>
                    <a:pt x="652" y="49"/>
                  </a:lnTo>
                  <a:lnTo>
                    <a:pt x="652" y="50"/>
                  </a:lnTo>
                  <a:lnTo>
                    <a:pt x="651" y="51"/>
                  </a:lnTo>
                  <a:lnTo>
                    <a:pt x="650" y="51"/>
                  </a:lnTo>
                  <a:lnTo>
                    <a:pt x="649" y="52"/>
                  </a:lnTo>
                  <a:lnTo>
                    <a:pt x="646" y="52"/>
                  </a:lnTo>
                  <a:lnTo>
                    <a:pt x="646" y="53"/>
                  </a:lnTo>
                  <a:lnTo>
                    <a:pt x="646" y="54"/>
                  </a:lnTo>
                  <a:lnTo>
                    <a:pt x="647" y="54"/>
                  </a:lnTo>
                  <a:lnTo>
                    <a:pt x="647" y="56"/>
                  </a:lnTo>
                  <a:lnTo>
                    <a:pt x="646" y="57"/>
                  </a:lnTo>
                  <a:lnTo>
                    <a:pt x="645" y="58"/>
                  </a:lnTo>
                  <a:lnTo>
                    <a:pt x="643" y="58"/>
                  </a:lnTo>
                  <a:lnTo>
                    <a:pt x="642" y="58"/>
                  </a:lnTo>
                  <a:lnTo>
                    <a:pt x="642" y="59"/>
                  </a:lnTo>
                  <a:lnTo>
                    <a:pt x="642" y="60"/>
                  </a:lnTo>
                  <a:lnTo>
                    <a:pt x="639" y="62"/>
                  </a:lnTo>
                  <a:lnTo>
                    <a:pt x="639" y="63"/>
                  </a:lnTo>
                  <a:lnTo>
                    <a:pt x="639" y="64"/>
                  </a:lnTo>
                  <a:lnTo>
                    <a:pt x="639" y="64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7" y="69"/>
                  </a:lnTo>
                  <a:lnTo>
                    <a:pt x="637" y="70"/>
                  </a:lnTo>
                  <a:lnTo>
                    <a:pt x="637" y="71"/>
                  </a:lnTo>
                  <a:lnTo>
                    <a:pt x="636" y="73"/>
                  </a:lnTo>
                  <a:lnTo>
                    <a:pt x="634" y="73"/>
                  </a:lnTo>
                  <a:lnTo>
                    <a:pt x="633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6"/>
                  </a:lnTo>
                  <a:lnTo>
                    <a:pt x="634" y="77"/>
                  </a:lnTo>
                  <a:lnTo>
                    <a:pt x="634" y="78"/>
                  </a:lnTo>
                  <a:lnTo>
                    <a:pt x="634" y="79"/>
                  </a:lnTo>
                  <a:lnTo>
                    <a:pt x="633" y="80"/>
                  </a:lnTo>
                  <a:lnTo>
                    <a:pt x="633" y="82"/>
                  </a:lnTo>
                  <a:lnTo>
                    <a:pt x="631" y="82"/>
                  </a:lnTo>
                  <a:lnTo>
                    <a:pt x="630" y="82"/>
                  </a:lnTo>
                  <a:lnTo>
                    <a:pt x="630" y="83"/>
                  </a:lnTo>
                  <a:lnTo>
                    <a:pt x="630" y="86"/>
                  </a:lnTo>
                  <a:lnTo>
                    <a:pt x="630" y="88"/>
                  </a:lnTo>
                  <a:lnTo>
                    <a:pt x="629" y="89"/>
                  </a:lnTo>
                  <a:lnTo>
                    <a:pt x="629" y="90"/>
                  </a:lnTo>
                  <a:lnTo>
                    <a:pt x="629" y="91"/>
                  </a:lnTo>
                  <a:lnTo>
                    <a:pt x="627" y="91"/>
                  </a:lnTo>
                  <a:lnTo>
                    <a:pt x="625" y="93"/>
                  </a:lnTo>
                  <a:lnTo>
                    <a:pt x="625" y="95"/>
                  </a:lnTo>
                  <a:lnTo>
                    <a:pt x="627" y="96"/>
                  </a:lnTo>
                  <a:lnTo>
                    <a:pt x="627" y="97"/>
                  </a:lnTo>
                  <a:lnTo>
                    <a:pt x="626" y="97"/>
                  </a:lnTo>
                  <a:lnTo>
                    <a:pt x="626" y="98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1" y="102"/>
                  </a:lnTo>
                  <a:lnTo>
                    <a:pt x="630" y="103"/>
                  </a:lnTo>
                  <a:lnTo>
                    <a:pt x="629" y="103"/>
                  </a:lnTo>
                  <a:lnTo>
                    <a:pt x="630" y="103"/>
                  </a:lnTo>
                  <a:lnTo>
                    <a:pt x="631" y="104"/>
                  </a:lnTo>
                  <a:lnTo>
                    <a:pt x="631" y="105"/>
                  </a:lnTo>
                  <a:lnTo>
                    <a:pt x="631" y="106"/>
                  </a:lnTo>
                  <a:lnTo>
                    <a:pt x="631" y="108"/>
                  </a:lnTo>
                  <a:lnTo>
                    <a:pt x="632" y="109"/>
                  </a:lnTo>
                  <a:lnTo>
                    <a:pt x="633" y="110"/>
                  </a:lnTo>
                  <a:lnTo>
                    <a:pt x="632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1" y="114"/>
                  </a:lnTo>
                  <a:lnTo>
                    <a:pt x="631" y="115"/>
                  </a:lnTo>
                  <a:lnTo>
                    <a:pt x="632" y="115"/>
                  </a:lnTo>
                  <a:lnTo>
                    <a:pt x="633" y="116"/>
                  </a:lnTo>
                  <a:lnTo>
                    <a:pt x="634" y="119"/>
                  </a:lnTo>
                  <a:lnTo>
                    <a:pt x="634" y="121"/>
                  </a:lnTo>
                  <a:lnTo>
                    <a:pt x="636" y="122"/>
                  </a:lnTo>
                  <a:lnTo>
                    <a:pt x="634" y="122"/>
                  </a:lnTo>
                  <a:lnTo>
                    <a:pt x="634" y="125"/>
                  </a:lnTo>
                  <a:lnTo>
                    <a:pt x="633" y="128"/>
                  </a:lnTo>
                  <a:lnTo>
                    <a:pt x="631" y="130"/>
                  </a:lnTo>
                  <a:lnTo>
                    <a:pt x="630" y="131"/>
                  </a:lnTo>
                  <a:lnTo>
                    <a:pt x="629" y="132"/>
                  </a:lnTo>
                  <a:lnTo>
                    <a:pt x="629" y="134"/>
                  </a:lnTo>
                  <a:lnTo>
                    <a:pt x="629" y="136"/>
                  </a:lnTo>
                  <a:lnTo>
                    <a:pt x="629" y="137"/>
                  </a:lnTo>
                  <a:lnTo>
                    <a:pt x="627" y="137"/>
                  </a:lnTo>
                  <a:lnTo>
                    <a:pt x="626" y="136"/>
                  </a:lnTo>
                  <a:lnTo>
                    <a:pt x="626" y="135"/>
                  </a:lnTo>
                  <a:lnTo>
                    <a:pt x="625" y="135"/>
                  </a:lnTo>
                  <a:lnTo>
                    <a:pt x="624" y="134"/>
                  </a:lnTo>
                  <a:lnTo>
                    <a:pt x="623" y="135"/>
                  </a:lnTo>
                  <a:lnTo>
                    <a:pt x="621" y="134"/>
                  </a:lnTo>
                  <a:lnTo>
                    <a:pt x="620" y="131"/>
                  </a:lnTo>
                  <a:lnTo>
                    <a:pt x="619" y="131"/>
                  </a:lnTo>
                  <a:lnTo>
                    <a:pt x="618" y="131"/>
                  </a:lnTo>
                  <a:lnTo>
                    <a:pt x="616" y="131"/>
                  </a:lnTo>
                  <a:lnTo>
                    <a:pt x="614" y="130"/>
                  </a:lnTo>
                  <a:lnTo>
                    <a:pt x="613" y="130"/>
                  </a:lnTo>
                  <a:lnTo>
                    <a:pt x="611" y="127"/>
                  </a:lnTo>
                  <a:lnTo>
                    <a:pt x="611" y="125"/>
                  </a:lnTo>
                  <a:lnTo>
                    <a:pt x="611" y="123"/>
                  </a:lnTo>
                  <a:lnTo>
                    <a:pt x="611" y="122"/>
                  </a:lnTo>
                  <a:lnTo>
                    <a:pt x="611" y="121"/>
                  </a:lnTo>
                  <a:lnTo>
                    <a:pt x="611" y="119"/>
                  </a:lnTo>
                  <a:lnTo>
                    <a:pt x="611" y="118"/>
                  </a:lnTo>
                  <a:lnTo>
                    <a:pt x="611" y="117"/>
                  </a:lnTo>
                  <a:lnTo>
                    <a:pt x="606" y="115"/>
                  </a:lnTo>
                  <a:lnTo>
                    <a:pt x="605" y="114"/>
                  </a:lnTo>
                  <a:lnTo>
                    <a:pt x="603" y="110"/>
                  </a:lnTo>
                  <a:lnTo>
                    <a:pt x="600" y="108"/>
                  </a:lnTo>
                  <a:lnTo>
                    <a:pt x="598" y="108"/>
                  </a:lnTo>
                  <a:lnTo>
                    <a:pt x="587" y="108"/>
                  </a:lnTo>
                  <a:lnTo>
                    <a:pt x="585" y="108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79" y="110"/>
                  </a:lnTo>
                  <a:lnTo>
                    <a:pt x="578" y="110"/>
                  </a:lnTo>
                  <a:lnTo>
                    <a:pt x="577" y="112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67" y="112"/>
                  </a:lnTo>
                  <a:lnTo>
                    <a:pt x="566" y="111"/>
                  </a:lnTo>
                  <a:lnTo>
                    <a:pt x="566" y="110"/>
                  </a:lnTo>
                  <a:lnTo>
                    <a:pt x="565" y="108"/>
                  </a:lnTo>
                  <a:lnTo>
                    <a:pt x="564" y="106"/>
                  </a:lnTo>
                  <a:lnTo>
                    <a:pt x="561" y="106"/>
                  </a:lnTo>
                  <a:lnTo>
                    <a:pt x="560" y="106"/>
                  </a:lnTo>
                  <a:lnTo>
                    <a:pt x="558" y="108"/>
                  </a:lnTo>
                  <a:lnTo>
                    <a:pt x="557" y="109"/>
                  </a:lnTo>
                  <a:lnTo>
                    <a:pt x="555" y="110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4"/>
                  </a:lnTo>
                  <a:lnTo>
                    <a:pt x="549" y="115"/>
                  </a:lnTo>
                  <a:lnTo>
                    <a:pt x="548" y="118"/>
                  </a:lnTo>
                  <a:lnTo>
                    <a:pt x="547" y="119"/>
                  </a:lnTo>
                  <a:lnTo>
                    <a:pt x="546" y="119"/>
                  </a:lnTo>
                  <a:lnTo>
                    <a:pt x="542" y="118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8" y="122"/>
                  </a:lnTo>
                  <a:lnTo>
                    <a:pt x="536" y="122"/>
                  </a:lnTo>
                  <a:lnTo>
                    <a:pt x="534" y="121"/>
                  </a:lnTo>
                  <a:lnTo>
                    <a:pt x="533" y="119"/>
                  </a:lnTo>
                  <a:lnTo>
                    <a:pt x="533" y="116"/>
                  </a:lnTo>
                  <a:lnTo>
                    <a:pt x="532" y="114"/>
                  </a:lnTo>
                  <a:lnTo>
                    <a:pt x="531" y="112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9" y="106"/>
                  </a:lnTo>
                  <a:lnTo>
                    <a:pt x="529" y="103"/>
                  </a:lnTo>
                  <a:lnTo>
                    <a:pt x="528" y="102"/>
                  </a:lnTo>
                  <a:lnTo>
                    <a:pt x="526" y="98"/>
                  </a:lnTo>
                  <a:lnTo>
                    <a:pt x="525" y="93"/>
                  </a:lnTo>
                  <a:lnTo>
                    <a:pt x="523" y="92"/>
                  </a:lnTo>
                  <a:lnTo>
                    <a:pt x="522" y="91"/>
                  </a:lnTo>
                  <a:lnTo>
                    <a:pt x="519" y="90"/>
                  </a:lnTo>
                  <a:lnTo>
                    <a:pt x="518" y="90"/>
                  </a:lnTo>
                  <a:lnTo>
                    <a:pt x="516" y="91"/>
                  </a:lnTo>
                  <a:lnTo>
                    <a:pt x="514" y="92"/>
                  </a:lnTo>
                  <a:lnTo>
                    <a:pt x="513" y="96"/>
                  </a:lnTo>
                  <a:lnTo>
                    <a:pt x="510" y="98"/>
                  </a:lnTo>
                  <a:lnTo>
                    <a:pt x="509" y="98"/>
                  </a:lnTo>
                  <a:lnTo>
                    <a:pt x="505" y="98"/>
                  </a:lnTo>
                  <a:lnTo>
                    <a:pt x="502" y="99"/>
                  </a:lnTo>
                  <a:lnTo>
                    <a:pt x="500" y="101"/>
                  </a:lnTo>
                  <a:lnTo>
                    <a:pt x="497" y="103"/>
                  </a:lnTo>
                  <a:lnTo>
                    <a:pt x="496" y="104"/>
                  </a:lnTo>
                  <a:lnTo>
                    <a:pt x="494" y="108"/>
                  </a:lnTo>
                  <a:lnTo>
                    <a:pt x="494" y="110"/>
                  </a:lnTo>
                  <a:lnTo>
                    <a:pt x="494" y="115"/>
                  </a:lnTo>
                  <a:lnTo>
                    <a:pt x="494" y="116"/>
                  </a:lnTo>
                  <a:lnTo>
                    <a:pt x="493" y="118"/>
                  </a:lnTo>
                  <a:lnTo>
                    <a:pt x="492" y="116"/>
                  </a:lnTo>
                  <a:lnTo>
                    <a:pt x="492" y="114"/>
                  </a:lnTo>
                  <a:lnTo>
                    <a:pt x="490" y="112"/>
                  </a:lnTo>
                  <a:lnTo>
                    <a:pt x="489" y="112"/>
                  </a:lnTo>
                  <a:lnTo>
                    <a:pt x="488" y="114"/>
                  </a:lnTo>
                  <a:lnTo>
                    <a:pt x="486" y="114"/>
                  </a:lnTo>
                  <a:lnTo>
                    <a:pt x="486" y="111"/>
                  </a:lnTo>
                  <a:lnTo>
                    <a:pt x="484" y="110"/>
                  </a:lnTo>
                  <a:lnTo>
                    <a:pt x="483" y="103"/>
                  </a:lnTo>
                  <a:lnTo>
                    <a:pt x="483" y="102"/>
                  </a:lnTo>
                  <a:lnTo>
                    <a:pt x="483" y="99"/>
                  </a:lnTo>
                  <a:lnTo>
                    <a:pt x="481" y="99"/>
                  </a:lnTo>
                  <a:lnTo>
                    <a:pt x="474" y="97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3"/>
                  </a:lnTo>
                  <a:lnTo>
                    <a:pt x="463" y="103"/>
                  </a:lnTo>
                  <a:lnTo>
                    <a:pt x="462" y="102"/>
                  </a:lnTo>
                  <a:lnTo>
                    <a:pt x="462" y="98"/>
                  </a:lnTo>
                  <a:lnTo>
                    <a:pt x="461" y="97"/>
                  </a:lnTo>
                  <a:lnTo>
                    <a:pt x="461" y="96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6" y="91"/>
                  </a:lnTo>
                  <a:lnTo>
                    <a:pt x="456" y="90"/>
                  </a:lnTo>
                  <a:lnTo>
                    <a:pt x="456" y="89"/>
                  </a:lnTo>
                  <a:lnTo>
                    <a:pt x="455" y="88"/>
                  </a:lnTo>
                  <a:lnTo>
                    <a:pt x="454" y="88"/>
                  </a:lnTo>
                  <a:lnTo>
                    <a:pt x="451" y="89"/>
                  </a:lnTo>
                  <a:lnTo>
                    <a:pt x="450" y="90"/>
                  </a:lnTo>
                  <a:lnTo>
                    <a:pt x="449" y="92"/>
                  </a:lnTo>
                  <a:lnTo>
                    <a:pt x="445" y="97"/>
                  </a:lnTo>
                  <a:lnTo>
                    <a:pt x="444" y="99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35" y="99"/>
                  </a:lnTo>
                  <a:lnTo>
                    <a:pt x="434" y="98"/>
                  </a:lnTo>
                  <a:lnTo>
                    <a:pt x="429" y="93"/>
                  </a:lnTo>
                  <a:lnTo>
                    <a:pt x="427" y="92"/>
                  </a:lnTo>
                  <a:lnTo>
                    <a:pt x="425" y="92"/>
                  </a:lnTo>
                  <a:lnTo>
                    <a:pt x="424" y="93"/>
                  </a:lnTo>
                  <a:lnTo>
                    <a:pt x="423" y="96"/>
                  </a:lnTo>
                  <a:lnTo>
                    <a:pt x="422" y="98"/>
                  </a:lnTo>
                  <a:lnTo>
                    <a:pt x="422" y="101"/>
                  </a:lnTo>
                  <a:lnTo>
                    <a:pt x="423" y="102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2" y="104"/>
                  </a:lnTo>
                  <a:lnTo>
                    <a:pt x="418" y="109"/>
                  </a:lnTo>
                  <a:lnTo>
                    <a:pt x="417" y="110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5" y="102"/>
                  </a:lnTo>
                  <a:lnTo>
                    <a:pt x="416" y="98"/>
                  </a:lnTo>
                  <a:lnTo>
                    <a:pt x="415" y="96"/>
                  </a:lnTo>
                  <a:lnTo>
                    <a:pt x="414" y="95"/>
                  </a:lnTo>
                  <a:lnTo>
                    <a:pt x="410" y="95"/>
                  </a:lnTo>
                  <a:lnTo>
                    <a:pt x="402" y="91"/>
                  </a:lnTo>
                  <a:lnTo>
                    <a:pt x="399" y="91"/>
                  </a:lnTo>
                  <a:lnTo>
                    <a:pt x="397" y="92"/>
                  </a:lnTo>
                  <a:lnTo>
                    <a:pt x="396" y="95"/>
                  </a:lnTo>
                  <a:lnTo>
                    <a:pt x="393" y="95"/>
                  </a:lnTo>
                  <a:lnTo>
                    <a:pt x="392" y="96"/>
                  </a:lnTo>
                  <a:lnTo>
                    <a:pt x="388" y="95"/>
                  </a:lnTo>
                  <a:lnTo>
                    <a:pt x="384" y="96"/>
                  </a:lnTo>
                  <a:lnTo>
                    <a:pt x="384" y="96"/>
                  </a:lnTo>
                  <a:lnTo>
                    <a:pt x="383" y="95"/>
                  </a:lnTo>
                  <a:lnTo>
                    <a:pt x="383" y="92"/>
                  </a:lnTo>
                  <a:lnTo>
                    <a:pt x="384" y="90"/>
                  </a:lnTo>
                  <a:lnTo>
                    <a:pt x="384" y="88"/>
                  </a:lnTo>
                  <a:lnTo>
                    <a:pt x="382" y="88"/>
                  </a:lnTo>
                  <a:lnTo>
                    <a:pt x="380" y="88"/>
                  </a:lnTo>
                  <a:lnTo>
                    <a:pt x="379" y="88"/>
                  </a:lnTo>
                  <a:lnTo>
                    <a:pt x="378" y="86"/>
                  </a:lnTo>
                  <a:lnTo>
                    <a:pt x="377" y="84"/>
                  </a:lnTo>
                  <a:lnTo>
                    <a:pt x="377" y="80"/>
                  </a:lnTo>
                  <a:lnTo>
                    <a:pt x="377" y="78"/>
                  </a:lnTo>
                  <a:lnTo>
                    <a:pt x="377" y="76"/>
                  </a:lnTo>
                  <a:lnTo>
                    <a:pt x="375" y="75"/>
                  </a:lnTo>
                  <a:lnTo>
                    <a:pt x="371" y="75"/>
                  </a:lnTo>
                  <a:lnTo>
                    <a:pt x="365" y="75"/>
                  </a:lnTo>
                  <a:lnTo>
                    <a:pt x="357" y="76"/>
                  </a:lnTo>
                  <a:lnTo>
                    <a:pt x="353" y="76"/>
                  </a:lnTo>
                  <a:lnTo>
                    <a:pt x="338" y="70"/>
                  </a:lnTo>
                  <a:lnTo>
                    <a:pt x="323" y="70"/>
                  </a:lnTo>
                  <a:lnTo>
                    <a:pt x="321" y="69"/>
                  </a:lnTo>
                  <a:lnTo>
                    <a:pt x="320" y="67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19" y="64"/>
                  </a:lnTo>
                  <a:lnTo>
                    <a:pt x="301" y="63"/>
                  </a:lnTo>
                  <a:lnTo>
                    <a:pt x="299" y="62"/>
                  </a:lnTo>
                  <a:lnTo>
                    <a:pt x="295" y="58"/>
                  </a:lnTo>
                  <a:lnTo>
                    <a:pt x="293" y="57"/>
                  </a:lnTo>
                  <a:lnTo>
                    <a:pt x="287" y="57"/>
                  </a:lnTo>
                  <a:lnTo>
                    <a:pt x="271" y="54"/>
                  </a:lnTo>
                  <a:lnTo>
                    <a:pt x="266" y="56"/>
                  </a:lnTo>
                  <a:lnTo>
                    <a:pt x="255" y="56"/>
                  </a:lnTo>
                  <a:lnTo>
                    <a:pt x="241" y="54"/>
                  </a:lnTo>
                  <a:lnTo>
                    <a:pt x="228" y="51"/>
                  </a:lnTo>
                  <a:lnTo>
                    <a:pt x="225" y="51"/>
                  </a:lnTo>
                  <a:lnTo>
                    <a:pt x="221" y="52"/>
                  </a:lnTo>
                  <a:lnTo>
                    <a:pt x="214" y="57"/>
                  </a:lnTo>
                  <a:lnTo>
                    <a:pt x="193" y="60"/>
                  </a:lnTo>
                  <a:lnTo>
                    <a:pt x="191" y="59"/>
                  </a:lnTo>
                  <a:lnTo>
                    <a:pt x="187" y="59"/>
                  </a:lnTo>
                  <a:lnTo>
                    <a:pt x="169" y="60"/>
                  </a:lnTo>
                  <a:lnTo>
                    <a:pt x="167" y="60"/>
                  </a:lnTo>
                  <a:lnTo>
                    <a:pt x="165" y="63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0" y="76"/>
                  </a:lnTo>
                  <a:lnTo>
                    <a:pt x="158" y="79"/>
                  </a:lnTo>
                  <a:lnTo>
                    <a:pt x="150" y="85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1"/>
                  </a:lnTo>
                  <a:lnTo>
                    <a:pt x="129" y="90"/>
                  </a:lnTo>
                  <a:lnTo>
                    <a:pt x="127" y="90"/>
                  </a:lnTo>
                  <a:lnTo>
                    <a:pt x="121" y="89"/>
                  </a:lnTo>
                  <a:lnTo>
                    <a:pt x="119" y="89"/>
                  </a:lnTo>
                  <a:lnTo>
                    <a:pt x="112" y="90"/>
                  </a:lnTo>
                  <a:lnTo>
                    <a:pt x="111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10" y="96"/>
                  </a:lnTo>
                  <a:lnTo>
                    <a:pt x="111" y="102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1" y="105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7" y="116"/>
                  </a:lnTo>
                  <a:lnTo>
                    <a:pt x="117" y="117"/>
                  </a:lnTo>
                  <a:lnTo>
                    <a:pt x="116" y="118"/>
                  </a:lnTo>
                  <a:lnTo>
                    <a:pt x="116" y="119"/>
                  </a:lnTo>
                  <a:lnTo>
                    <a:pt x="116" y="122"/>
                  </a:lnTo>
                  <a:lnTo>
                    <a:pt x="115" y="122"/>
                  </a:lnTo>
                  <a:lnTo>
                    <a:pt x="114" y="123"/>
                  </a:lnTo>
                  <a:lnTo>
                    <a:pt x="112" y="125"/>
                  </a:lnTo>
                  <a:lnTo>
                    <a:pt x="112" y="127"/>
                  </a:lnTo>
                  <a:lnTo>
                    <a:pt x="112" y="130"/>
                  </a:lnTo>
                  <a:lnTo>
                    <a:pt x="114" y="130"/>
                  </a:lnTo>
                  <a:lnTo>
                    <a:pt x="115" y="130"/>
                  </a:lnTo>
                  <a:lnTo>
                    <a:pt x="116" y="131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7" y="144"/>
                  </a:lnTo>
                  <a:lnTo>
                    <a:pt x="130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30" y="154"/>
                  </a:lnTo>
                  <a:lnTo>
                    <a:pt x="131" y="157"/>
                  </a:lnTo>
                  <a:lnTo>
                    <a:pt x="132" y="158"/>
                  </a:lnTo>
                  <a:lnTo>
                    <a:pt x="132" y="162"/>
                  </a:lnTo>
                  <a:lnTo>
                    <a:pt x="132" y="163"/>
                  </a:lnTo>
                  <a:lnTo>
                    <a:pt x="132" y="164"/>
                  </a:lnTo>
                  <a:lnTo>
                    <a:pt x="134" y="164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6" y="167"/>
                  </a:lnTo>
                  <a:lnTo>
                    <a:pt x="136" y="168"/>
                  </a:lnTo>
                  <a:lnTo>
                    <a:pt x="136" y="169"/>
                  </a:lnTo>
                  <a:lnTo>
                    <a:pt x="137" y="171"/>
                  </a:lnTo>
                  <a:lnTo>
                    <a:pt x="138" y="173"/>
                  </a:lnTo>
                  <a:lnTo>
                    <a:pt x="143" y="177"/>
                  </a:lnTo>
                  <a:lnTo>
                    <a:pt x="149" y="181"/>
                  </a:lnTo>
                  <a:lnTo>
                    <a:pt x="150" y="183"/>
                  </a:lnTo>
                  <a:lnTo>
                    <a:pt x="150" y="184"/>
                  </a:lnTo>
                  <a:lnTo>
                    <a:pt x="148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1" y="184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6" y="188"/>
                  </a:lnTo>
                  <a:lnTo>
                    <a:pt x="136" y="190"/>
                  </a:lnTo>
                  <a:lnTo>
                    <a:pt x="137" y="192"/>
                  </a:lnTo>
                  <a:lnTo>
                    <a:pt x="139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42" y="197"/>
                  </a:lnTo>
                  <a:lnTo>
                    <a:pt x="143" y="199"/>
                  </a:lnTo>
                  <a:lnTo>
                    <a:pt x="145" y="200"/>
                  </a:lnTo>
                  <a:lnTo>
                    <a:pt x="145" y="202"/>
                  </a:lnTo>
                  <a:lnTo>
                    <a:pt x="145" y="205"/>
                  </a:lnTo>
                  <a:lnTo>
                    <a:pt x="148" y="209"/>
                  </a:lnTo>
                  <a:lnTo>
                    <a:pt x="147" y="213"/>
                  </a:lnTo>
                  <a:lnTo>
                    <a:pt x="147" y="218"/>
                  </a:lnTo>
                  <a:lnTo>
                    <a:pt x="148" y="219"/>
                  </a:lnTo>
                  <a:lnTo>
                    <a:pt x="148" y="220"/>
                  </a:lnTo>
                  <a:lnTo>
                    <a:pt x="147" y="221"/>
                  </a:lnTo>
                  <a:lnTo>
                    <a:pt x="145" y="222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41" y="229"/>
                  </a:lnTo>
                  <a:lnTo>
                    <a:pt x="139" y="231"/>
                  </a:lnTo>
                  <a:lnTo>
                    <a:pt x="139" y="232"/>
                  </a:lnTo>
                  <a:lnTo>
                    <a:pt x="138" y="235"/>
                  </a:lnTo>
                  <a:lnTo>
                    <a:pt x="134" y="238"/>
                  </a:lnTo>
                  <a:lnTo>
                    <a:pt x="121" y="238"/>
                  </a:lnTo>
                  <a:lnTo>
                    <a:pt x="118" y="239"/>
                  </a:lnTo>
                  <a:lnTo>
                    <a:pt x="117" y="239"/>
                  </a:lnTo>
                  <a:lnTo>
                    <a:pt x="116" y="240"/>
                  </a:lnTo>
                  <a:lnTo>
                    <a:pt x="115" y="242"/>
                  </a:lnTo>
                  <a:lnTo>
                    <a:pt x="114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06" y="253"/>
                  </a:lnTo>
                  <a:lnTo>
                    <a:pt x="104" y="254"/>
                  </a:lnTo>
                  <a:lnTo>
                    <a:pt x="102" y="258"/>
                  </a:lnTo>
                  <a:lnTo>
                    <a:pt x="98" y="260"/>
                  </a:lnTo>
                  <a:lnTo>
                    <a:pt x="80" y="279"/>
                  </a:lnTo>
                  <a:lnTo>
                    <a:pt x="78" y="283"/>
                  </a:lnTo>
                  <a:lnTo>
                    <a:pt x="75" y="284"/>
                  </a:lnTo>
                  <a:lnTo>
                    <a:pt x="73" y="287"/>
                  </a:lnTo>
                  <a:lnTo>
                    <a:pt x="65" y="300"/>
                  </a:lnTo>
                  <a:lnTo>
                    <a:pt x="62" y="303"/>
                  </a:lnTo>
                  <a:lnTo>
                    <a:pt x="62" y="304"/>
                  </a:lnTo>
                  <a:lnTo>
                    <a:pt x="60" y="306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7" y="309"/>
                  </a:lnTo>
                  <a:lnTo>
                    <a:pt x="52" y="318"/>
                  </a:lnTo>
                  <a:lnTo>
                    <a:pt x="51" y="319"/>
                  </a:lnTo>
                  <a:lnTo>
                    <a:pt x="50" y="319"/>
                  </a:lnTo>
                  <a:lnTo>
                    <a:pt x="49" y="320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5" y="325"/>
                  </a:lnTo>
                  <a:lnTo>
                    <a:pt x="40" y="332"/>
                  </a:lnTo>
                  <a:lnTo>
                    <a:pt x="39" y="337"/>
                  </a:lnTo>
                  <a:lnTo>
                    <a:pt x="40" y="342"/>
                  </a:lnTo>
                  <a:lnTo>
                    <a:pt x="40" y="343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43" y="351"/>
                  </a:lnTo>
                  <a:lnTo>
                    <a:pt x="44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5" y="366"/>
                  </a:lnTo>
                  <a:lnTo>
                    <a:pt x="45" y="368"/>
                  </a:lnTo>
                  <a:lnTo>
                    <a:pt x="45" y="371"/>
                  </a:lnTo>
                  <a:lnTo>
                    <a:pt x="44" y="376"/>
                  </a:lnTo>
                  <a:lnTo>
                    <a:pt x="43" y="378"/>
                  </a:lnTo>
                  <a:lnTo>
                    <a:pt x="41" y="379"/>
                  </a:lnTo>
                  <a:lnTo>
                    <a:pt x="43" y="381"/>
                  </a:lnTo>
                  <a:lnTo>
                    <a:pt x="43" y="379"/>
                  </a:lnTo>
                  <a:lnTo>
                    <a:pt x="44" y="378"/>
                  </a:lnTo>
                  <a:lnTo>
                    <a:pt x="45" y="379"/>
                  </a:lnTo>
                  <a:lnTo>
                    <a:pt x="46" y="382"/>
                  </a:lnTo>
                  <a:lnTo>
                    <a:pt x="49" y="384"/>
                  </a:lnTo>
                  <a:lnTo>
                    <a:pt x="50" y="385"/>
                  </a:lnTo>
                  <a:lnTo>
                    <a:pt x="53" y="388"/>
                  </a:lnTo>
                  <a:lnTo>
                    <a:pt x="54" y="388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2"/>
                  </a:lnTo>
                  <a:lnTo>
                    <a:pt x="53" y="394"/>
                  </a:lnTo>
                  <a:lnTo>
                    <a:pt x="54" y="396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6"/>
                  </a:lnTo>
                  <a:lnTo>
                    <a:pt x="50" y="395"/>
                  </a:lnTo>
                  <a:lnTo>
                    <a:pt x="49" y="395"/>
                  </a:lnTo>
                  <a:lnTo>
                    <a:pt x="47" y="392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2"/>
                  </a:lnTo>
                  <a:lnTo>
                    <a:pt x="43" y="392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7" y="391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9"/>
                  </a:lnTo>
                  <a:lnTo>
                    <a:pt x="30" y="391"/>
                  </a:lnTo>
                  <a:lnTo>
                    <a:pt x="30" y="394"/>
                  </a:lnTo>
                  <a:lnTo>
                    <a:pt x="30" y="396"/>
                  </a:lnTo>
                  <a:lnTo>
                    <a:pt x="30" y="398"/>
                  </a:lnTo>
                  <a:lnTo>
                    <a:pt x="28" y="399"/>
                  </a:lnTo>
                  <a:lnTo>
                    <a:pt x="25" y="399"/>
                  </a:lnTo>
                  <a:lnTo>
                    <a:pt x="24" y="401"/>
                  </a:lnTo>
                  <a:lnTo>
                    <a:pt x="23" y="405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1" y="410"/>
                  </a:lnTo>
                  <a:lnTo>
                    <a:pt x="20" y="411"/>
                  </a:lnTo>
                  <a:lnTo>
                    <a:pt x="18" y="414"/>
                  </a:lnTo>
                  <a:lnTo>
                    <a:pt x="18" y="415"/>
                  </a:lnTo>
                  <a:lnTo>
                    <a:pt x="17" y="416"/>
                  </a:lnTo>
                  <a:lnTo>
                    <a:pt x="17" y="416"/>
                  </a:lnTo>
                  <a:lnTo>
                    <a:pt x="17" y="421"/>
                  </a:lnTo>
                  <a:lnTo>
                    <a:pt x="17" y="423"/>
                  </a:lnTo>
                  <a:lnTo>
                    <a:pt x="17" y="423"/>
                  </a:lnTo>
                  <a:lnTo>
                    <a:pt x="17" y="424"/>
                  </a:lnTo>
                  <a:lnTo>
                    <a:pt x="15" y="425"/>
                  </a:lnTo>
                  <a:lnTo>
                    <a:pt x="15" y="427"/>
                  </a:lnTo>
                  <a:lnTo>
                    <a:pt x="15" y="429"/>
                  </a:lnTo>
                  <a:lnTo>
                    <a:pt x="15" y="431"/>
                  </a:lnTo>
                  <a:lnTo>
                    <a:pt x="14" y="434"/>
                  </a:lnTo>
                  <a:lnTo>
                    <a:pt x="13" y="435"/>
                  </a:lnTo>
                  <a:lnTo>
                    <a:pt x="12" y="436"/>
                  </a:lnTo>
                  <a:lnTo>
                    <a:pt x="10" y="437"/>
                  </a:lnTo>
                  <a:lnTo>
                    <a:pt x="8" y="437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7" y="441"/>
                  </a:lnTo>
                  <a:lnTo>
                    <a:pt x="2" y="444"/>
                  </a:lnTo>
                  <a:lnTo>
                    <a:pt x="1" y="446"/>
                  </a:lnTo>
                  <a:lnTo>
                    <a:pt x="0" y="448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6"/>
                  </a:lnTo>
                  <a:lnTo>
                    <a:pt x="0" y="466"/>
                  </a:lnTo>
                  <a:lnTo>
                    <a:pt x="2" y="466"/>
                  </a:lnTo>
                  <a:lnTo>
                    <a:pt x="4" y="464"/>
                  </a:lnTo>
                  <a:lnTo>
                    <a:pt x="6" y="463"/>
                  </a:lnTo>
                  <a:lnTo>
                    <a:pt x="8" y="463"/>
                  </a:lnTo>
                  <a:lnTo>
                    <a:pt x="11" y="466"/>
                  </a:lnTo>
                  <a:lnTo>
                    <a:pt x="10" y="469"/>
                  </a:lnTo>
                  <a:lnTo>
                    <a:pt x="10" y="470"/>
                  </a:lnTo>
                  <a:lnTo>
                    <a:pt x="12" y="470"/>
                  </a:lnTo>
                  <a:lnTo>
                    <a:pt x="13" y="470"/>
                  </a:lnTo>
                  <a:lnTo>
                    <a:pt x="13" y="472"/>
                  </a:lnTo>
                  <a:lnTo>
                    <a:pt x="13" y="473"/>
                  </a:lnTo>
                  <a:lnTo>
                    <a:pt x="13" y="473"/>
                  </a:lnTo>
                  <a:lnTo>
                    <a:pt x="13" y="475"/>
                  </a:lnTo>
                  <a:lnTo>
                    <a:pt x="14" y="477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19" y="483"/>
                  </a:lnTo>
                  <a:lnTo>
                    <a:pt x="19" y="482"/>
                  </a:lnTo>
                  <a:lnTo>
                    <a:pt x="20" y="482"/>
                  </a:lnTo>
                  <a:lnTo>
                    <a:pt x="21" y="483"/>
                  </a:lnTo>
                  <a:lnTo>
                    <a:pt x="23" y="483"/>
                  </a:lnTo>
                  <a:lnTo>
                    <a:pt x="24" y="483"/>
                  </a:lnTo>
                  <a:lnTo>
                    <a:pt x="25" y="482"/>
                  </a:lnTo>
                  <a:lnTo>
                    <a:pt x="26" y="482"/>
                  </a:lnTo>
                  <a:lnTo>
                    <a:pt x="26" y="483"/>
                  </a:lnTo>
                  <a:lnTo>
                    <a:pt x="32" y="490"/>
                  </a:lnTo>
                  <a:lnTo>
                    <a:pt x="33" y="493"/>
                  </a:lnTo>
                  <a:lnTo>
                    <a:pt x="34" y="496"/>
                  </a:lnTo>
                  <a:lnTo>
                    <a:pt x="36" y="500"/>
                  </a:lnTo>
                  <a:lnTo>
                    <a:pt x="37" y="499"/>
                  </a:lnTo>
                  <a:lnTo>
                    <a:pt x="43" y="499"/>
                  </a:lnTo>
                  <a:lnTo>
                    <a:pt x="44" y="499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7" y="499"/>
                  </a:lnTo>
                  <a:lnTo>
                    <a:pt x="50" y="501"/>
                  </a:lnTo>
                  <a:lnTo>
                    <a:pt x="52" y="501"/>
                  </a:lnTo>
                  <a:lnTo>
                    <a:pt x="53" y="502"/>
                  </a:lnTo>
                  <a:lnTo>
                    <a:pt x="54" y="505"/>
                  </a:lnTo>
                  <a:lnTo>
                    <a:pt x="54" y="507"/>
                  </a:lnTo>
                  <a:lnTo>
                    <a:pt x="54" y="508"/>
                  </a:lnTo>
                  <a:lnTo>
                    <a:pt x="53" y="509"/>
                  </a:lnTo>
                  <a:lnTo>
                    <a:pt x="53" y="511"/>
                  </a:lnTo>
                  <a:lnTo>
                    <a:pt x="52" y="513"/>
                  </a:lnTo>
                  <a:lnTo>
                    <a:pt x="53" y="514"/>
                  </a:lnTo>
                  <a:lnTo>
                    <a:pt x="56" y="516"/>
                  </a:lnTo>
                  <a:lnTo>
                    <a:pt x="57" y="515"/>
                  </a:lnTo>
                  <a:lnTo>
                    <a:pt x="59" y="514"/>
                  </a:lnTo>
                  <a:lnTo>
                    <a:pt x="59" y="513"/>
                  </a:lnTo>
                  <a:lnTo>
                    <a:pt x="59" y="511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2" y="509"/>
                  </a:lnTo>
                  <a:lnTo>
                    <a:pt x="63" y="511"/>
                  </a:lnTo>
                  <a:lnTo>
                    <a:pt x="64" y="512"/>
                  </a:lnTo>
                  <a:lnTo>
                    <a:pt x="65" y="512"/>
                  </a:lnTo>
                  <a:lnTo>
                    <a:pt x="67" y="512"/>
                  </a:lnTo>
                  <a:lnTo>
                    <a:pt x="70" y="509"/>
                  </a:lnTo>
                  <a:lnTo>
                    <a:pt x="71" y="507"/>
                  </a:lnTo>
                  <a:lnTo>
                    <a:pt x="73" y="501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82" y="501"/>
                  </a:lnTo>
                  <a:lnTo>
                    <a:pt x="84" y="501"/>
                  </a:lnTo>
                  <a:lnTo>
                    <a:pt x="86" y="506"/>
                  </a:lnTo>
                  <a:lnTo>
                    <a:pt x="90" y="508"/>
                  </a:lnTo>
                  <a:lnTo>
                    <a:pt x="92" y="511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9" y="513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2" y="511"/>
                  </a:lnTo>
                  <a:lnTo>
                    <a:pt x="103" y="511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8" y="509"/>
                  </a:lnTo>
                  <a:lnTo>
                    <a:pt x="114" y="511"/>
                  </a:lnTo>
                  <a:lnTo>
                    <a:pt x="116" y="512"/>
                  </a:lnTo>
                  <a:lnTo>
                    <a:pt x="118" y="512"/>
                  </a:lnTo>
                  <a:lnTo>
                    <a:pt x="123" y="512"/>
                  </a:lnTo>
                  <a:lnTo>
                    <a:pt x="125" y="512"/>
                  </a:lnTo>
                  <a:lnTo>
                    <a:pt x="129" y="515"/>
                  </a:lnTo>
                  <a:lnTo>
                    <a:pt x="129" y="518"/>
                  </a:lnTo>
                  <a:lnTo>
                    <a:pt x="130" y="518"/>
                  </a:lnTo>
                  <a:lnTo>
                    <a:pt x="137" y="514"/>
                  </a:lnTo>
                  <a:lnTo>
                    <a:pt x="141" y="514"/>
                  </a:lnTo>
                  <a:lnTo>
                    <a:pt x="142" y="515"/>
                  </a:lnTo>
                  <a:lnTo>
                    <a:pt x="145" y="516"/>
                  </a:lnTo>
                  <a:lnTo>
                    <a:pt x="147" y="518"/>
                  </a:lnTo>
                  <a:lnTo>
                    <a:pt x="150" y="520"/>
                  </a:lnTo>
                  <a:lnTo>
                    <a:pt x="151" y="520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62" y="519"/>
                  </a:lnTo>
                  <a:lnTo>
                    <a:pt x="165" y="519"/>
                  </a:lnTo>
                  <a:lnTo>
                    <a:pt x="168" y="516"/>
                  </a:lnTo>
                  <a:lnTo>
                    <a:pt x="170" y="515"/>
                  </a:lnTo>
                  <a:lnTo>
                    <a:pt x="171" y="515"/>
                  </a:lnTo>
                  <a:lnTo>
                    <a:pt x="176" y="516"/>
                  </a:lnTo>
                  <a:lnTo>
                    <a:pt x="181" y="516"/>
                  </a:lnTo>
                  <a:lnTo>
                    <a:pt x="182" y="516"/>
                  </a:lnTo>
                  <a:lnTo>
                    <a:pt x="182" y="518"/>
                  </a:lnTo>
                  <a:lnTo>
                    <a:pt x="186" y="519"/>
                  </a:lnTo>
                  <a:lnTo>
                    <a:pt x="187" y="520"/>
                  </a:lnTo>
                  <a:lnTo>
                    <a:pt x="188" y="522"/>
                  </a:lnTo>
                  <a:lnTo>
                    <a:pt x="188" y="524"/>
                  </a:lnTo>
                  <a:lnTo>
                    <a:pt x="188" y="526"/>
                  </a:lnTo>
                  <a:lnTo>
                    <a:pt x="188" y="527"/>
                  </a:lnTo>
                  <a:lnTo>
                    <a:pt x="190" y="528"/>
                  </a:lnTo>
                  <a:lnTo>
                    <a:pt x="193" y="529"/>
                  </a:lnTo>
                  <a:lnTo>
                    <a:pt x="199" y="532"/>
                  </a:lnTo>
                  <a:lnTo>
                    <a:pt x="200" y="532"/>
                  </a:lnTo>
                  <a:lnTo>
                    <a:pt x="201" y="534"/>
                  </a:lnTo>
                  <a:lnTo>
                    <a:pt x="203" y="539"/>
                  </a:lnTo>
                  <a:lnTo>
                    <a:pt x="206" y="541"/>
                  </a:lnTo>
                  <a:lnTo>
                    <a:pt x="207" y="542"/>
                  </a:lnTo>
                  <a:lnTo>
                    <a:pt x="209" y="541"/>
                  </a:lnTo>
                  <a:lnTo>
                    <a:pt x="210" y="541"/>
                  </a:lnTo>
                  <a:lnTo>
                    <a:pt x="215" y="540"/>
                  </a:lnTo>
                  <a:lnTo>
                    <a:pt x="220" y="539"/>
                  </a:lnTo>
                  <a:lnTo>
                    <a:pt x="223" y="535"/>
                  </a:lnTo>
                  <a:lnTo>
                    <a:pt x="230" y="524"/>
                  </a:lnTo>
                  <a:lnTo>
                    <a:pt x="234" y="521"/>
                  </a:lnTo>
                  <a:lnTo>
                    <a:pt x="271" y="518"/>
                  </a:lnTo>
                  <a:lnTo>
                    <a:pt x="274" y="515"/>
                  </a:lnTo>
                  <a:lnTo>
                    <a:pt x="279" y="515"/>
                  </a:lnTo>
                  <a:lnTo>
                    <a:pt x="281" y="514"/>
                  </a:lnTo>
                  <a:lnTo>
                    <a:pt x="282" y="514"/>
                  </a:lnTo>
                  <a:lnTo>
                    <a:pt x="286" y="514"/>
                  </a:lnTo>
                  <a:lnTo>
                    <a:pt x="291" y="513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1"/>
                  </a:lnTo>
                  <a:lnTo>
                    <a:pt x="301" y="509"/>
                  </a:lnTo>
                  <a:lnTo>
                    <a:pt x="304" y="506"/>
                  </a:lnTo>
                  <a:lnTo>
                    <a:pt x="305" y="505"/>
                  </a:lnTo>
                  <a:lnTo>
                    <a:pt x="306" y="502"/>
                  </a:lnTo>
                  <a:lnTo>
                    <a:pt x="307" y="501"/>
                  </a:lnTo>
                  <a:lnTo>
                    <a:pt x="308" y="500"/>
                  </a:lnTo>
                  <a:lnTo>
                    <a:pt x="310" y="496"/>
                  </a:lnTo>
                  <a:lnTo>
                    <a:pt x="311" y="493"/>
                  </a:lnTo>
                  <a:lnTo>
                    <a:pt x="311" y="490"/>
                  </a:lnTo>
                  <a:lnTo>
                    <a:pt x="311" y="487"/>
                  </a:lnTo>
                  <a:lnTo>
                    <a:pt x="312" y="487"/>
                  </a:lnTo>
                  <a:lnTo>
                    <a:pt x="313" y="487"/>
                  </a:lnTo>
                  <a:lnTo>
                    <a:pt x="314" y="487"/>
                  </a:lnTo>
                  <a:lnTo>
                    <a:pt x="317" y="485"/>
                  </a:lnTo>
                  <a:lnTo>
                    <a:pt x="319" y="485"/>
                  </a:lnTo>
                  <a:lnTo>
                    <a:pt x="323" y="485"/>
                  </a:lnTo>
                  <a:lnTo>
                    <a:pt x="324" y="485"/>
                  </a:lnTo>
                  <a:lnTo>
                    <a:pt x="332" y="482"/>
                  </a:lnTo>
                  <a:lnTo>
                    <a:pt x="334" y="481"/>
                  </a:lnTo>
                  <a:lnTo>
                    <a:pt x="334" y="480"/>
                  </a:lnTo>
                  <a:lnTo>
                    <a:pt x="336" y="479"/>
                  </a:lnTo>
                  <a:lnTo>
                    <a:pt x="336" y="476"/>
                  </a:lnTo>
                  <a:lnTo>
                    <a:pt x="338" y="475"/>
                  </a:lnTo>
                  <a:lnTo>
                    <a:pt x="339" y="474"/>
                  </a:lnTo>
                  <a:lnTo>
                    <a:pt x="339" y="473"/>
                  </a:lnTo>
                  <a:lnTo>
                    <a:pt x="340" y="473"/>
                  </a:lnTo>
                  <a:lnTo>
                    <a:pt x="342" y="474"/>
                  </a:lnTo>
                  <a:lnTo>
                    <a:pt x="343" y="476"/>
                  </a:lnTo>
                  <a:lnTo>
                    <a:pt x="344" y="477"/>
                  </a:lnTo>
                  <a:lnTo>
                    <a:pt x="345" y="477"/>
                  </a:lnTo>
                  <a:lnTo>
                    <a:pt x="346" y="477"/>
                  </a:lnTo>
                  <a:lnTo>
                    <a:pt x="347" y="476"/>
                  </a:lnTo>
                  <a:lnTo>
                    <a:pt x="347" y="475"/>
                  </a:lnTo>
                  <a:lnTo>
                    <a:pt x="347" y="473"/>
                  </a:lnTo>
                  <a:lnTo>
                    <a:pt x="347" y="472"/>
                  </a:lnTo>
                  <a:lnTo>
                    <a:pt x="347" y="470"/>
                  </a:lnTo>
                  <a:lnTo>
                    <a:pt x="347" y="469"/>
                  </a:lnTo>
                  <a:lnTo>
                    <a:pt x="347" y="468"/>
                  </a:lnTo>
                  <a:lnTo>
                    <a:pt x="349" y="468"/>
                  </a:lnTo>
                  <a:lnTo>
                    <a:pt x="350" y="469"/>
                  </a:lnTo>
                  <a:lnTo>
                    <a:pt x="351" y="468"/>
                  </a:lnTo>
                  <a:lnTo>
                    <a:pt x="351" y="467"/>
                  </a:lnTo>
                  <a:lnTo>
                    <a:pt x="352" y="467"/>
                  </a:lnTo>
                  <a:lnTo>
                    <a:pt x="355" y="468"/>
                  </a:lnTo>
                  <a:lnTo>
                    <a:pt x="356" y="469"/>
                  </a:lnTo>
                  <a:lnTo>
                    <a:pt x="358" y="472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4" y="470"/>
                  </a:lnTo>
                  <a:lnTo>
                    <a:pt x="365" y="470"/>
                  </a:lnTo>
                  <a:lnTo>
                    <a:pt x="365" y="469"/>
                  </a:lnTo>
                  <a:lnTo>
                    <a:pt x="365" y="468"/>
                  </a:lnTo>
                  <a:lnTo>
                    <a:pt x="365" y="467"/>
                  </a:lnTo>
                  <a:lnTo>
                    <a:pt x="365" y="466"/>
                  </a:lnTo>
                  <a:lnTo>
                    <a:pt x="366" y="466"/>
                  </a:lnTo>
                  <a:lnTo>
                    <a:pt x="369" y="467"/>
                  </a:lnTo>
                  <a:lnTo>
                    <a:pt x="377" y="470"/>
                  </a:lnTo>
                  <a:lnTo>
                    <a:pt x="379" y="470"/>
                  </a:lnTo>
                  <a:lnTo>
                    <a:pt x="382" y="469"/>
                  </a:lnTo>
                  <a:lnTo>
                    <a:pt x="383" y="468"/>
                  </a:lnTo>
                  <a:lnTo>
                    <a:pt x="385" y="463"/>
                  </a:lnTo>
                  <a:lnTo>
                    <a:pt x="389" y="461"/>
                  </a:lnTo>
                  <a:lnTo>
                    <a:pt x="390" y="462"/>
                  </a:lnTo>
                  <a:lnTo>
                    <a:pt x="392" y="464"/>
                  </a:lnTo>
                  <a:lnTo>
                    <a:pt x="393" y="464"/>
                  </a:lnTo>
                  <a:lnTo>
                    <a:pt x="395" y="463"/>
                  </a:lnTo>
                  <a:lnTo>
                    <a:pt x="399" y="460"/>
                  </a:lnTo>
                  <a:lnTo>
                    <a:pt x="401" y="457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8" y="455"/>
                  </a:lnTo>
                  <a:lnTo>
                    <a:pt x="409" y="456"/>
                  </a:lnTo>
                  <a:lnTo>
                    <a:pt x="409" y="459"/>
                  </a:lnTo>
                  <a:lnTo>
                    <a:pt x="410" y="460"/>
                  </a:lnTo>
                  <a:lnTo>
                    <a:pt x="419" y="460"/>
                  </a:lnTo>
                  <a:lnTo>
                    <a:pt x="422" y="461"/>
                  </a:lnTo>
                  <a:lnTo>
                    <a:pt x="427" y="464"/>
                  </a:lnTo>
                  <a:lnTo>
                    <a:pt x="428" y="466"/>
                  </a:lnTo>
                  <a:lnTo>
                    <a:pt x="429" y="468"/>
                  </a:lnTo>
                  <a:lnTo>
                    <a:pt x="430" y="469"/>
                  </a:lnTo>
                  <a:lnTo>
                    <a:pt x="431" y="470"/>
                  </a:lnTo>
                  <a:lnTo>
                    <a:pt x="432" y="473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42" y="474"/>
                  </a:lnTo>
                  <a:lnTo>
                    <a:pt x="443" y="474"/>
                  </a:lnTo>
                  <a:lnTo>
                    <a:pt x="444" y="476"/>
                  </a:lnTo>
                  <a:lnTo>
                    <a:pt x="444" y="477"/>
                  </a:lnTo>
                  <a:lnTo>
                    <a:pt x="443" y="482"/>
                  </a:lnTo>
                  <a:lnTo>
                    <a:pt x="444" y="483"/>
                  </a:lnTo>
                  <a:lnTo>
                    <a:pt x="447" y="483"/>
                  </a:lnTo>
                  <a:lnTo>
                    <a:pt x="448" y="483"/>
                  </a:lnTo>
                  <a:lnTo>
                    <a:pt x="450" y="481"/>
                  </a:lnTo>
                  <a:lnTo>
                    <a:pt x="451" y="481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3" y="487"/>
                  </a:lnTo>
                  <a:lnTo>
                    <a:pt x="454" y="487"/>
                  </a:lnTo>
                  <a:lnTo>
                    <a:pt x="456" y="487"/>
                  </a:lnTo>
                  <a:lnTo>
                    <a:pt x="457" y="486"/>
                  </a:lnTo>
                  <a:lnTo>
                    <a:pt x="458" y="485"/>
                  </a:lnTo>
                  <a:lnTo>
                    <a:pt x="460" y="483"/>
                  </a:lnTo>
                  <a:lnTo>
                    <a:pt x="463" y="483"/>
                  </a:lnTo>
                  <a:lnTo>
                    <a:pt x="464" y="483"/>
                  </a:lnTo>
                  <a:lnTo>
                    <a:pt x="466" y="485"/>
                  </a:lnTo>
                  <a:lnTo>
                    <a:pt x="466" y="487"/>
                  </a:lnTo>
                  <a:lnTo>
                    <a:pt x="466" y="489"/>
                  </a:lnTo>
                  <a:lnTo>
                    <a:pt x="464" y="490"/>
                  </a:lnTo>
                  <a:lnTo>
                    <a:pt x="463" y="490"/>
                  </a:lnTo>
                  <a:lnTo>
                    <a:pt x="462" y="492"/>
                  </a:lnTo>
                  <a:lnTo>
                    <a:pt x="462" y="494"/>
                  </a:lnTo>
                  <a:lnTo>
                    <a:pt x="462" y="495"/>
                  </a:lnTo>
                  <a:lnTo>
                    <a:pt x="463" y="496"/>
                  </a:lnTo>
                  <a:lnTo>
                    <a:pt x="464" y="496"/>
                  </a:lnTo>
                  <a:lnTo>
                    <a:pt x="466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69" y="492"/>
                  </a:lnTo>
                  <a:lnTo>
                    <a:pt x="470" y="494"/>
                  </a:lnTo>
                  <a:lnTo>
                    <a:pt x="470" y="495"/>
                  </a:lnTo>
                  <a:lnTo>
                    <a:pt x="469" y="496"/>
                  </a:lnTo>
                  <a:lnTo>
                    <a:pt x="470" y="501"/>
                  </a:lnTo>
                  <a:lnTo>
                    <a:pt x="471" y="501"/>
                  </a:lnTo>
                  <a:lnTo>
                    <a:pt x="473" y="502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5" y="499"/>
                  </a:lnTo>
                  <a:lnTo>
                    <a:pt x="475" y="498"/>
                  </a:lnTo>
                  <a:lnTo>
                    <a:pt x="476" y="494"/>
                  </a:lnTo>
                  <a:lnTo>
                    <a:pt x="479" y="493"/>
                  </a:lnTo>
                  <a:lnTo>
                    <a:pt x="481" y="493"/>
                  </a:lnTo>
                  <a:lnTo>
                    <a:pt x="488" y="496"/>
                  </a:lnTo>
                  <a:lnTo>
                    <a:pt x="493" y="496"/>
                  </a:lnTo>
                  <a:lnTo>
                    <a:pt x="496" y="496"/>
                  </a:lnTo>
                  <a:lnTo>
                    <a:pt x="497" y="498"/>
                  </a:lnTo>
                  <a:lnTo>
                    <a:pt x="497" y="499"/>
                  </a:lnTo>
                  <a:lnTo>
                    <a:pt x="497" y="500"/>
                  </a:lnTo>
                  <a:lnTo>
                    <a:pt x="497" y="501"/>
                  </a:lnTo>
                  <a:lnTo>
                    <a:pt x="499" y="503"/>
                  </a:lnTo>
                  <a:lnTo>
                    <a:pt x="500" y="506"/>
                  </a:lnTo>
                  <a:lnTo>
                    <a:pt x="500" y="507"/>
                  </a:lnTo>
                  <a:lnTo>
                    <a:pt x="500" y="508"/>
                  </a:lnTo>
                  <a:lnTo>
                    <a:pt x="501" y="509"/>
                  </a:lnTo>
                  <a:lnTo>
                    <a:pt x="502" y="509"/>
                  </a:lnTo>
                  <a:lnTo>
                    <a:pt x="503" y="513"/>
                  </a:lnTo>
                  <a:lnTo>
                    <a:pt x="506" y="515"/>
                  </a:lnTo>
                  <a:lnTo>
                    <a:pt x="507" y="516"/>
                  </a:lnTo>
                  <a:lnTo>
                    <a:pt x="508" y="518"/>
                  </a:lnTo>
                  <a:lnTo>
                    <a:pt x="510" y="519"/>
                  </a:lnTo>
                  <a:lnTo>
                    <a:pt x="514" y="518"/>
                  </a:lnTo>
                  <a:lnTo>
                    <a:pt x="518" y="513"/>
                  </a:lnTo>
                  <a:lnTo>
                    <a:pt x="520" y="512"/>
                  </a:lnTo>
                  <a:lnTo>
                    <a:pt x="521" y="512"/>
                  </a:lnTo>
                  <a:lnTo>
                    <a:pt x="522" y="513"/>
                  </a:lnTo>
                  <a:lnTo>
                    <a:pt x="523" y="514"/>
                  </a:lnTo>
                  <a:lnTo>
                    <a:pt x="523" y="515"/>
                  </a:lnTo>
                  <a:lnTo>
                    <a:pt x="525" y="516"/>
                  </a:lnTo>
                  <a:lnTo>
                    <a:pt x="525" y="521"/>
                  </a:lnTo>
                  <a:lnTo>
                    <a:pt x="526" y="522"/>
                  </a:lnTo>
                  <a:lnTo>
                    <a:pt x="526" y="524"/>
                  </a:lnTo>
                  <a:lnTo>
                    <a:pt x="529" y="525"/>
                  </a:lnTo>
                  <a:lnTo>
                    <a:pt x="529" y="526"/>
                  </a:lnTo>
                  <a:lnTo>
                    <a:pt x="528" y="528"/>
                  </a:lnTo>
                  <a:lnTo>
                    <a:pt x="527" y="529"/>
                  </a:lnTo>
                  <a:lnTo>
                    <a:pt x="526" y="529"/>
                  </a:lnTo>
                  <a:lnTo>
                    <a:pt x="526" y="532"/>
                  </a:lnTo>
                  <a:lnTo>
                    <a:pt x="526" y="533"/>
                  </a:lnTo>
                  <a:lnTo>
                    <a:pt x="526" y="534"/>
                  </a:lnTo>
                  <a:lnTo>
                    <a:pt x="528" y="535"/>
                  </a:lnTo>
                  <a:lnTo>
                    <a:pt x="529" y="535"/>
                  </a:lnTo>
                  <a:lnTo>
                    <a:pt x="529" y="537"/>
                  </a:lnTo>
                  <a:lnTo>
                    <a:pt x="529" y="539"/>
                  </a:lnTo>
                  <a:lnTo>
                    <a:pt x="527" y="541"/>
                  </a:lnTo>
                  <a:lnTo>
                    <a:pt x="526" y="545"/>
                  </a:lnTo>
                  <a:lnTo>
                    <a:pt x="526" y="550"/>
                  </a:lnTo>
                  <a:lnTo>
                    <a:pt x="526" y="553"/>
                  </a:lnTo>
                  <a:lnTo>
                    <a:pt x="525" y="557"/>
                  </a:lnTo>
                  <a:lnTo>
                    <a:pt x="522" y="559"/>
                  </a:lnTo>
                  <a:lnTo>
                    <a:pt x="521" y="561"/>
                  </a:lnTo>
                  <a:lnTo>
                    <a:pt x="522" y="566"/>
                  </a:lnTo>
                  <a:lnTo>
                    <a:pt x="523" y="567"/>
                  </a:lnTo>
                  <a:lnTo>
                    <a:pt x="525" y="571"/>
                  </a:lnTo>
                  <a:lnTo>
                    <a:pt x="525" y="572"/>
                  </a:lnTo>
                  <a:lnTo>
                    <a:pt x="526" y="573"/>
                  </a:lnTo>
                  <a:lnTo>
                    <a:pt x="527" y="572"/>
                  </a:lnTo>
                  <a:lnTo>
                    <a:pt x="528" y="571"/>
                  </a:lnTo>
                  <a:lnTo>
                    <a:pt x="529" y="572"/>
                  </a:lnTo>
                  <a:lnTo>
                    <a:pt x="531" y="574"/>
                  </a:lnTo>
                  <a:lnTo>
                    <a:pt x="533" y="576"/>
                  </a:lnTo>
                  <a:lnTo>
                    <a:pt x="534" y="577"/>
                  </a:lnTo>
                  <a:lnTo>
                    <a:pt x="534" y="578"/>
                  </a:lnTo>
                  <a:lnTo>
                    <a:pt x="534" y="579"/>
                  </a:lnTo>
                  <a:lnTo>
                    <a:pt x="535" y="580"/>
                  </a:lnTo>
                  <a:lnTo>
                    <a:pt x="536" y="580"/>
                  </a:lnTo>
                  <a:lnTo>
                    <a:pt x="538" y="580"/>
                  </a:lnTo>
                  <a:lnTo>
                    <a:pt x="539" y="583"/>
                  </a:lnTo>
                  <a:lnTo>
                    <a:pt x="540" y="584"/>
                  </a:lnTo>
                  <a:lnTo>
                    <a:pt x="540" y="586"/>
                  </a:lnTo>
                  <a:lnTo>
                    <a:pt x="540" y="586"/>
                  </a:lnTo>
                  <a:lnTo>
                    <a:pt x="541" y="587"/>
                  </a:lnTo>
                  <a:lnTo>
                    <a:pt x="542" y="589"/>
                  </a:lnTo>
                  <a:lnTo>
                    <a:pt x="544" y="590"/>
                  </a:lnTo>
                  <a:lnTo>
                    <a:pt x="545" y="590"/>
                  </a:lnTo>
                  <a:lnTo>
                    <a:pt x="546" y="589"/>
                  </a:lnTo>
                  <a:lnTo>
                    <a:pt x="547" y="587"/>
                  </a:lnTo>
                  <a:lnTo>
                    <a:pt x="547" y="586"/>
                  </a:lnTo>
                  <a:lnTo>
                    <a:pt x="548" y="586"/>
                  </a:lnTo>
                  <a:lnTo>
                    <a:pt x="548" y="584"/>
                  </a:lnTo>
                  <a:lnTo>
                    <a:pt x="551" y="584"/>
                  </a:lnTo>
                  <a:lnTo>
                    <a:pt x="552" y="584"/>
                  </a:lnTo>
                  <a:lnTo>
                    <a:pt x="553" y="584"/>
                  </a:lnTo>
                  <a:lnTo>
                    <a:pt x="554" y="585"/>
                  </a:lnTo>
                  <a:lnTo>
                    <a:pt x="554" y="586"/>
                  </a:lnTo>
                  <a:lnTo>
                    <a:pt x="555" y="589"/>
                  </a:lnTo>
                  <a:lnTo>
                    <a:pt x="555" y="592"/>
                  </a:lnTo>
                  <a:lnTo>
                    <a:pt x="554" y="593"/>
                  </a:lnTo>
                  <a:lnTo>
                    <a:pt x="553" y="594"/>
                  </a:lnTo>
                  <a:lnTo>
                    <a:pt x="553" y="597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3" y="607"/>
                  </a:lnTo>
                  <a:lnTo>
                    <a:pt x="551" y="607"/>
                  </a:lnTo>
                  <a:lnTo>
                    <a:pt x="548" y="607"/>
                  </a:lnTo>
                  <a:lnTo>
                    <a:pt x="548" y="609"/>
                  </a:lnTo>
                  <a:lnTo>
                    <a:pt x="548" y="610"/>
                  </a:lnTo>
                  <a:lnTo>
                    <a:pt x="551" y="613"/>
                  </a:lnTo>
                  <a:lnTo>
                    <a:pt x="552" y="615"/>
                  </a:lnTo>
                  <a:lnTo>
                    <a:pt x="553" y="613"/>
                  </a:lnTo>
                  <a:lnTo>
                    <a:pt x="553" y="612"/>
                  </a:lnTo>
                  <a:lnTo>
                    <a:pt x="554" y="611"/>
                  </a:lnTo>
                  <a:lnTo>
                    <a:pt x="554" y="611"/>
                  </a:lnTo>
                  <a:lnTo>
                    <a:pt x="555" y="612"/>
                  </a:lnTo>
                  <a:lnTo>
                    <a:pt x="557" y="613"/>
                  </a:lnTo>
                  <a:lnTo>
                    <a:pt x="557" y="615"/>
                  </a:lnTo>
                  <a:lnTo>
                    <a:pt x="557" y="615"/>
                  </a:lnTo>
                  <a:lnTo>
                    <a:pt x="557" y="617"/>
                  </a:lnTo>
                  <a:lnTo>
                    <a:pt x="555" y="618"/>
                  </a:lnTo>
                  <a:lnTo>
                    <a:pt x="554" y="619"/>
                  </a:lnTo>
                  <a:lnTo>
                    <a:pt x="554" y="623"/>
                  </a:lnTo>
                  <a:lnTo>
                    <a:pt x="554" y="625"/>
                  </a:lnTo>
                  <a:lnTo>
                    <a:pt x="554" y="625"/>
                  </a:lnTo>
                  <a:lnTo>
                    <a:pt x="554" y="626"/>
                  </a:lnTo>
                  <a:lnTo>
                    <a:pt x="554" y="628"/>
                  </a:lnTo>
                  <a:lnTo>
                    <a:pt x="557" y="628"/>
                  </a:lnTo>
                  <a:lnTo>
                    <a:pt x="558" y="628"/>
                  </a:lnTo>
                  <a:lnTo>
                    <a:pt x="559" y="630"/>
                  </a:lnTo>
                  <a:lnTo>
                    <a:pt x="560" y="630"/>
                  </a:lnTo>
                  <a:lnTo>
                    <a:pt x="562" y="631"/>
                  </a:lnTo>
                  <a:lnTo>
                    <a:pt x="564" y="631"/>
                  </a:lnTo>
                  <a:lnTo>
                    <a:pt x="566" y="632"/>
                  </a:lnTo>
                  <a:lnTo>
                    <a:pt x="567" y="636"/>
                  </a:lnTo>
                  <a:lnTo>
                    <a:pt x="568" y="636"/>
                  </a:lnTo>
                  <a:lnTo>
                    <a:pt x="571" y="637"/>
                  </a:lnTo>
                  <a:lnTo>
                    <a:pt x="573" y="637"/>
                  </a:lnTo>
                  <a:lnTo>
                    <a:pt x="575" y="637"/>
                  </a:lnTo>
                  <a:lnTo>
                    <a:pt x="578" y="638"/>
                  </a:lnTo>
                  <a:lnTo>
                    <a:pt x="578" y="639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3" y="642"/>
                  </a:lnTo>
                  <a:lnTo>
                    <a:pt x="583" y="643"/>
                  </a:lnTo>
                  <a:lnTo>
                    <a:pt x="583" y="644"/>
                  </a:lnTo>
                  <a:lnTo>
                    <a:pt x="583" y="645"/>
                  </a:lnTo>
                  <a:lnTo>
                    <a:pt x="583" y="648"/>
                  </a:lnTo>
                  <a:lnTo>
                    <a:pt x="583" y="650"/>
                  </a:lnTo>
                  <a:lnTo>
                    <a:pt x="583" y="657"/>
                  </a:lnTo>
                  <a:lnTo>
                    <a:pt x="583" y="658"/>
                  </a:lnTo>
                  <a:lnTo>
                    <a:pt x="583" y="659"/>
                  </a:lnTo>
                  <a:lnTo>
                    <a:pt x="583" y="661"/>
                  </a:lnTo>
                  <a:lnTo>
                    <a:pt x="583" y="662"/>
                  </a:lnTo>
                  <a:lnTo>
                    <a:pt x="583" y="663"/>
                  </a:lnTo>
                  <a:lnTo>
                    <a:pt x="583" y="665"/>
                  </a:lnTo>
                  <a:lnTo>
                    <a:pt x="583" y="667"/>
                  </a:lnTo>
                  <a:lnTo>
                    <a:pt x="583" y="669"/>
                  </a:lnTo>
                  <a:lnTo>
                    <a:pt x="581" y="670"/>
                  </a:lnTo>
                  <a:lnTo>
                    <a:pt x="580" y="670"/>
                  </a:lnTo>
                  <a:lnTo>
                    <a:pt x="580" y="672"/>
                  </a:lnTo>
                  <a:lnTo>
                    <a:pt x="581" y="672"/>
                  </a:lnTo>
                  <a:lnTo>
                    <a:pt x="584" y="674"/>
                  </a:lnTo>
                  <a:lnTo>
                    <a:pt x="584" y="675"/>
                  </a:lnTo>
                  <a:lnTo>
                    <a:pt x="584" y="676"/>
                  </a:lnTo>
                  <a:lnTo>
                    <a:pt x="585" y="675"/>
                  </a:lnTo>
                  <a:lnTo>
                    <a:pt x="586" y="675"/>
                  </a:lnTo>
                  <a:lnTo>
                    <a:pt x="587" y="675"/>
                  </a:lnTo>
                  <a:lnTo>
                    <a:pt x="587" y="676"/>
                  </a:lnTo>
                  <a:lnTo>
                    <a:pt x="588" y="678"/>
                  </a:lnTo>
                  <a:lnTo>
                    <a:pt x="587" y="678"/>
                  </a:lnTo>
                  <a:lnTo>
                    <a:pt x="591" y="682"/>
                  </a:lnTo>
                  <a:lnTo>
                    <a:pt x="592" y="683"/>
                  </a:lnTo>
                  <a:lnTo>
                    <a:pt x="593" y="683"/>
                  </a:lnTo>
                  <a:lnTo>
                    <a:pt x="594" y="682"/>
                  </a:lnTo>
                  <a:lnTo>
                    <a:pt x="596" y="683"/>
                  </a:lnTo>
                  <a:lnTo>
                    <a:pt x="597" y="683"/>
                  </a:lnTo>
                  <a:lnTo>
                    <a:pt x="594" y="687"/>
                  </a:lnTo>
                  <a:lnTo>
                    <a:pt x="593" y="689"/>
                  </a:lnTo>
                  <a:lnTo>
                    <a:pt x="590" y="689"/>
                  </a:lnTo>
                  <a:lnTo>
                    <a:pt x="581" y="689"/>
                  </a:lnTo>
                  <a:lnTo>
                    <a:pt x="580" y="689"/>
                  </a:lnTo>
                  <a:lnTo>
                    <a:pt x="579" y="690"/>
                  </a:lnTo>
                  <a:lnTo>
                    <a:pt x="575" y="693"/>
                  </a:lnTo>
                  <a:lnTo>
                    <a:pt x="574" y="693"/>
                  </a:lnTo>
                  <a:lnTo>
                    <a:pt x="573" y="691"/>
                  </a:lnTo>
                  <a:lnTo>
                    <a:pt x="573" y="690"/>
                  </a:lnTo>
                  <a:lnTo>
                    <a:pt x="573" y="688"/>
                  </a:lnTo>
                  <a:lnTo>
                    <a:pt x="573" y="687"/>
                  </a:lnTo>
                  <a:lnTo>
                    <a:pt x="572" y="685"/>
                  </a:lnTo>
                  <a:lnTo>
                    <a:pt x="571" y="683"/>
                  </a:lnTo>
                  <a:lnTo>
                    <a:pt x="566" y="680"/>
                  </a:lnTo>
                  <a:lnTo>
                    <a:pt x="566" y="681"/>
                  </a:lnTo>
                  <a:lnTo>
                    <a:pt x="565" y="683"/>
                  </a:lnTo>
                  <a:lnTo>
                    <a:pt x="564" y="683"/>
                  </a:lnTo>
                  <a:lnTo>
                    <a:pt x="561" y="683"/>
                  </a:lnTo>
                  <a:lnTo>
                    <a:pt x="560" y="684"/>
                  </a:lnTo>
                  <a:lnTo>
                    <a:pt x="561" y="687"/>
                  </a:lnTo>
                  <a:lnTo>
                    <a:pt x="560" y="689"/>
                  </a:lnTo>
                  <a:lnTo>
                    <a:pt x="559" y="690"/>
                  </a:lnTo>
                  <a:lnTo>
                    <a:pt x="558" y="690"/>
                  </a:lnTo>
                  <a:lnTo>
                    <a:pt x="557" y="690"/>
                  </a:lnTo>
                  <a:lnTo>
                    <a:pt x="555" y="689"/>
                  </a:lnTo>
                  <a:lnTo>
                    <a:pt x="554" y="688"/>
                  </a:lnTo>
                  <a:lnTo>
                    <a:pt x="554" y="685"/>
                  </a:lnTo>
                  <a:lnTo>
                    <a:pt x="553" y="684"/>
                  </a:lnTo>
                  <a:lnTo>
                    <a:pt x="552" y="684"/>
                  </a:lnTo>
                  <a:lnTo>
                    <a:pt x="549" y="683"/>
                  </a:lnTo>
                  <a:lnTo>
                    <a:pt x="548" y="683"/>
                  </a:lnTo>
                  <a:lnTo>
                    <a:pt x="548" y="682"/>
                  </a:lnTo>
                  <a:lnTo>
                    <a:pt x="548" y="681"/>
                  </a:lnTo>
                  <a:lnTo>
                    <a:pt x="548" y="680"/>
                  </a:lnTo>
                  <a:lnTo>
                    <a:pt x="549" y="678"/>
                  </a:lnTo>
                  <a:lnTo>
                    <a:pt x="549" y="677"/>
                  </a:lnTo>
                  <a:lnTo>
                    <a:pt x="548" y="676"/>
                  </a:lnTo>
                  <a:lnTo>
                    <a:pt x="547" y="676"/>
                  </a:lnTo>
                  <a:lnTo>
                    <a:pt x="545" y="677"/>
                  </a:lnTo>
                  <a:lnTo>
                    <a:pt x="544" y="678"/>
                  </a:lnTo>
                  <a:lnTo>
                    <a:pt x="540" y="684"/>
                  </a:lnTo>
                  <a:lnTo>
                    <a:pt x="539" y="684"/>
                  </a:lnTo>
                  <a:lnTo>
                    <a:pt x="538" y="682"/>
                  </a:lnTo>
                  <a:lnTo>
                    <a:pt x="536" y="678"/>
                  </a:lnTo>
                  <a:lnTo>
                    <a:pt x="535" y="677"/>
                  </a:lnTo>
                  <a:lnTo>
                    <a:pt x="534" y="680"/>
                  </a:lnTo>
                  <a:lnTo>
                    <a:pt x="533" y="682"/>
                  </a:lnTo>
                  <a:lnTo>
                    <a:pt x="534" y="683"/>
                  </a:lnTo>
                  <a:lnTo>
                    <a:pt x="534" y="684"/>
                  </a:lnTo>
                  <a:lnTo>
                    <a:pt x="533" y="687"/>
                  </a:lnTo>
                  <a:lnTo>
                    <a:pt x="532" y="687"/>
                  </a:lnTo>
                  <a:lnTo>
                    <a:pt x="528" y="689"/>
                  </a:lnTo>
                  <a:lnTo>
                    <a:pt x="527" y="690"/>
                  </a:lnTo>
                  <a:lnTo>
                    <a:pt x="526" y="689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7" y="685"/>
                  </a:lnTo>
                  <a:lnTo>
                    <a:pt x="527" y="684"/>
                  </a:lnTo>
                  <a:lnTo>
                    <a:pt x="527" y="675"/>
                  </a:lnTo>
                  <a:lnTo>
                    <a:pt x="527" y="672"/>
                  </a:lnTo>
                  <a:lnTo>
                    <a:pt x="526" y="671"/>
                  </a:lnTo>
                  <a:lnTo>
                    <a:pt x="525" y="671"/>
                  </a:lnTo>
                  <a:lnTo>
                    <a:pt x="519" y="674"/>
                  </a:lnTo>
                  <a:lnTo>
                    <a:pt x="516" y="675"/>
                  </a:lnTo>
                  <a:lnTo>
                    <a:pt x="514" y="676"/>
                  </a:lnTo>
                  <a:lnTo>
                    <a:pt x="508" y="680"/>
                  </a:lnTo>
                  <a:lnTo>
                    <a:pt x="507" y="682"/>
                  </a:lnTo>
                  <a:lnTo>
                    <a:pt x="506" y="685"/>
                  </a:lnTo>
                  <a:lnTo>
                    <a:pt x="507" y="689"/>
                  </a:lnTo>
                  <a:lnTo>
                    <a:pt x="508" y="695"/>
                  </a:lnTo>
                  <a:lnTo>
                    <a:pt x="508" y="696"/>
                  </a:lnTo>
                  <a:lnTo>
                    <a:pt x="508" y="698"/>
                  </a:lnTo>
                  <a:lnTo>
                    <a:pt x="507" y="700"/>
                  </a:lnTo>
                  <a:lnTo>
                    <a:pt x="507" y="701"/>
                  </a:lnTo>
                  <a:lnTo>
                    <a:pt x="508" y="702"/>
                  </a:lnTo>
                  <a:lnTo>
                    <a:pt x="512" y="704"/>
                  </a:lnTo>
                  <a:lnTo>
                    <a:pt x="513" y="707"/>
                  </a:lnTo>
                  <a:lnTo>
                    <a:pt x="514" y="709"/>
                  </a:lnTo>
                  <a:lnTo>
                    <a:pt x="513" y="711"/>
                  </a:lnTo>
                  <a:lnTo>
                    <a:pt x="510" y="715"/>
                  </a:lnTo>
                  <a:lnTo>
                    <a:pt x="508" y="717"/>
                  </a:lnTo>
                  <a:lnTo>
                    <a:pt x="508" y="720"/>
                  </a:lnTo>
                  <a:lnTo>
                    <a:pt x="508" y="722"/>
                  </a:lnTo>
                  <a:lnTo>
                    <a:pt x="509" y="727"/>
                  </a:lnTo>
                  <a:lnTo>
                    <a:pt x="509" y="729"/>
                  </a:lnTo>
                  <a:lnTo>
                    <a:pt x="507" y="729"/>
                  </a:lnTo>
                  <a:lnTo>
                    <a:pt x="495" y="733"/>
                  </a:lnTo>
                  <a:lnTo>
                    <a:pt x="494" y="734"/>
                  </a:lnTo>
                  <a:lnTo>
                    <a:pt x="493" y="735"/>
                  </a:lnTo>
                  <a:lnTo>
                    <a:pt x="493" y="737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5"/>
                  </a:lnTo>
                  <a:lnTo>
                    <a:pt x="493" y="747"/>
                  </a:lnTo>
                  <a:lnTo>
                    <a:pt x="490" y="748"/>
                  </a:lnTo>
                  <a:lnTo>
                    <a:pt x="488" y="749"/>
                  </a:lnTo>
                  <a:lnTo>
                    <a:pt x="488" y="750"/>
                  </a:lnTo>
                  <a:lnTo>
                    <a:pt x="488" y="752"/>
                  </a:lnTo>
                  <a:lnTo>
                    <a:pt x="488" y="753"/>
                  </a:lnTo>
                  <a:lnTo>
                    <a:pt x="486" y="754"/>
                  </a:lnTo>
                  <a:lnTo>
                    <a:pt x="481" y="755"/>
                  </a:lnTo>
                  <a:lnTo>
                    <a:pt x="480" y="758"/>
                  </a:lnTo>
                  <a:lnTo>
                    <a:pt x="480" y="758"/>
                  </a:lnTo>
                  <a:lnTo>
                    <a:pt x="480" y="759"/>
                  </a:lnTo>
                  <a:lnTo>
                    <a:pt x="477" y="760"/>
                  </a:lnTo>
                  <a:lnTo>
                    <a:pt x="476" y="760"/>
                  </a:lnTo>
                  <a:lnTo>
                    <a:pt x="475" y="761"/>
                  </a:lnTo>
                  <a:lnTo>
                    <a:pt x="474" y="763"/>
                  </a:lnTo>
                  <a:lnTo>
                    <a:pt x="473" y="766"/>
                  </a:lnTo>
                  <a:lnTo>
                    <a:pt x="474" y="766"/>
                  </a:lnTo>
                  <a:lnTo>
                    <a:pt x="475" y="767"/>
                  </a:lnTo>
                  <a:lnTo>
                    <a:pt x="476" y="768"/>
                  </a:lnTo>
                  <a:lnTo>
                    <a:pt x="476" y="769"/>
                  </a:lnTo>
                  <a:lnTo>
                    <a:pt x="476" y="771"/>
                  </a:lnTo>
                  <a:lnTo>
                    <a:pt x="476" y="773"/>
                  </a:lnTo>
                  <a:lnTo>
                    <a:pt x="477" y="774"/>
                  </a:lnTo>
                  <a:lnTo>
                    <a:pt x="475" y="775"/>
                  </a:lnTo>
                  <a:lnTo>
                    <a:pt x="475" y="776"/>
                  </a:lnTo>
                  <a:lnTo>
                    <a:pt x="475" y="780"/>
                  </a:lnTo>
                  <a:lnTo>
                    <a:pt x="475" y="782"/>
                  </a:lnTo>
                  <a:lnTo>
                    <a:pt x="474" y="782"/>
                  </a:lnTo>
                  <a:lnTo>
                    <a:pt x="469" y="782"/>
                  </a:lnTo>
                  <a:lnTo>
                    <a:pt x="463" y="781"/>
                  </a:lnTo>
                  <a:lnTo>
                    <a:pt x="458" y="780"/>
                  </a:lnTo>
                  <a:lnTo>
                    <a:pt x="454" y="784"/>
                  </a:lnTo>
                  <a:lnTo>
                    <a:pt x="454" y="785"/>
                  </a:lnTo>
                  <a:lnTo>
                    <a:pt x="453" y="786"/>
                  </a:lnTo>
                  <a:lnTo>
                    <a:pt x="453" y="786"/>
                  </a:lnTo>
                  <a:lnTo>
                    <a:pt x="454" y="787"/>
                  </a:lnTo>
                  <a:lnTo>
                    <a:pt x="456" y="787"/>
                  </a:lnTo>
                  <a:lnTo>
                    <a:pt x="457" y="788"/>
                  </a:lnTo>
                  <a:lnTo>
                    <a:pt x="460" y="791"/>
                  </a:lnTo>
                  <a:lnTo>
                    <a:pt x="458" y="793"/>
                  </a:lnTo>
                  <a:lnTo>
                    <a:pt x="461" y="799"/>
                  </a:lnTo>
                  <a:lnTo>
                    <a:pt x="463" y="801"/>
                  </a:lnTo>
                  <a:lnTo>
                    <a:pt x="464" y="802"/>
                  </a:lnTo>
                  <a:lnTo>
                    <a:pt x="466" y="802"/>
                  </a:lnTo>
                  <a:lnTo>
                    <a:pt x="469" y="805"/>
                  </a:lnTo>
                  <a:lnTo>
                    <a:pt x="474" y="806"/>
                  </a:lnTo>
                  <a:lnTo>
                    <a:pt x="481" y="810"/>
                  </a:lnTo>
                  <a:lnTo>
                    <a:pt x="492" y="812"/>
                  </a:lnTo>
                  <a:lnTo>
                    <a:pt x="494" y="812"/>
                  </a:lnTo>
                  <a:lnTo>
                    <a:pt x="496" y="812"/>
                  </a:lnTo>
                  <a:lnTo>
                    <a:pt x="497" y="811"/>
                  </a:lnTo>
                  <a:lnTo>
                    <a:pt x="497" y="810"/>
                  </a:lnTo>
                  <a:lnTo>
                    <a:pt x="496" y="808"/>
                  </a:lnTo>
                  <a:lnTo>
                    <a:pt x="495" y="808"/>
                  </a:lnTo>
                  <a:lnTo>
                    <a:pt x="495" y="807"/>
                  </a:lnTo>
                  <a:lnTo>
                    <a:pt x="495" y="806"/>
                  </a:lnTo>
                  <a:lnTo>
                    <a:pt x="497" y="805"/>
                  </a:lnTo>
                  <a:lnTo>
                    <a:pt x="497" y="802"/>
                  </a:lnTo>
                  <a:lnTo>
                    <a:pt x="497" y="801"/>
                  </a:lnTo>
                  <a:lnTo>
                    <a:pt x="499" y="801"/>
                  </a:lnTo>
                  <a:lnTo>
                    <a:pt x="500" y="801"/>
                  </a:lnTo>
                  <a:lnTo>
                    <a:pt x="501" y="802"/>
                  </a:lnTo>
                  <a:lnTo>
                    <a:pt x="503" y="804"/>
                  </a:lnTo>
                  <a:lnTo>
                    <a:pt x="505" y="804"/>
                  </a:lnTo>
                  <a:lnTo>
                    <a:pt x="506" y="805"/>
                  </a:lnTo>
                  <a:lnTo>
                    <a:pt x="507" y="806"/>
                  </a:lnTo>
                  <a:lnTo>
                    <a:pt x="509" y="806"/>
                  </a:lnTo>
                  <a:lnTo>
                    <a:pt x="509" y="805"/>
                  </a:lnTo>
                  <a:lnTo>
                    <a:pt x="509" y="802"/>
                  </a:lnTo>
                  <a:lnTo>
                    <a:pt x="509" y="801"/>
                  </a:lnTo>
                  <a:lnTo>
                    <a:pt x="510" y="801"/>
                  </a:lnTo>
                  <a:lnTo>
                    <a:pt x="512" y="801"/>
                  </a:lnTo>
                  <a:lnTo>
                    <a:pt x="513" y="801"/>
                  </a:lnTo>
                  <a:lnTo>
                    <a:pt x="514" y="800"/>
                  </a:lnTo>
                  <a:lnTo>
                    <a:pt x="518" y="797"/>
                  </a:lnTo>
                  <a:lnTo>
                    <a:pt x="521" y="797"/>
                  </a:lnTo>
                  <a:lnTo>
                    <a:pt x="522" y="795"/>
                  </a:lnTo>
                  <a:lnTo>
                    <a:pt x="523" y="794"/>
                  </a:lnTo>
                  <a:lnTo>
                    <a:pt x="525" y="794"/>
                  </a:lnTo>
                  <a:lnTo>
                    <a:pt x="526" y="794"/>
                  </a:lnTo>
                  <a:lnTo>
                    <a:pt x="526" y="793"/>
                  </a:lnTo>
                  <a:lnTo>
                    <a:pt x="526" y="792"/>
                  </a:lnTo>
                  <a:lnTo>
                    <a:pt x="527" y="791"/>
                  </a:lnTo>
                  <a:lnTo>
                    <a:pt x="529" y="791"/>
                  </a:lnTo>
                  <a:lnTo>
                    <a:pt x="531" y="789"/>
                  </a:lnTo>
                  <a:lnTo>
                    <a:pt x="532" y="791"/>
                  </a:lnTo>
                  <a:lnTo>
                    <a:pt x="533" y="791"/>
                  </a:lnTo>
                  <a:lnTo>
                    <a:pt x="534" y="789"/>
                  </a:lnTo>
                  <a:lnTo>
                    <a:pt x="535" y="789"/>
                  </a:lnTo>
                  <a:lnTo>
                    <a:pt x="535" y="788"/>
                  </a:lnTo>
                  <a:lnTo>
                    <a:pt x="536" y="788"/>
                  </a:lnTo>
                  <a:lnTo>
                    <a:pt x="538" y="788"/>
                  </a:lnTo>
                  <a:lnTo>
                    <a:pt x="539" y="788"/>
                  </a:lnTo>
                  <a:lnTo>
                    <a:pt x="545" y="789"/>
                  </a:lnTo>
                  <a:lnTo>
                    <a:pt x="554" y="793"/>
                  </a:lnTo>
                  <a:lnTo>
                    <a:pt x="558" y="797"/>
                  </a:lnTo>
                  <a:lnTo>
                    <a:pt x="559" y="797"/>
                  </a:lnTo>
                  <a:lnTo>
                    <a:pt x="560" y="799"/>
                  </a:lnTo>
                  <a:lnTo>
                    <a:pt x="562" y="802"/>
                  </a:lnTo>
                  <a:lnTo>
                    <a:pt x="562" y="807"/>
                  </a:lnTo>
                  <a:lnTo>
                    <a:pt x="561" y="810"/>
                  </a:lnTo>
                  <a:lnTo>
                    <a:pt x="561" y="811"/>
                  </a:lnTo>
                  <a:lnTo>
                    <a:pt x="561" y="812"/>
                  </a:lnTo>
                  <a:lnTo>
                    <a:pt x="561" y="813"/>
                  </a:lnTo>
                  <a:lnTo>
                    <a:pt x="562" y="813"/>
                  </a:lnTo>
                  <a:lnTo>
                    <a:pt x="564" y="813"/>
                  </a:lnTo>
                  <a:lnTo>
                    <a:pt x="565" y="812"/>
                  </a:lnTo>
                  <a:lnTo>
                    <a:pt x="567" y="811"/>
                  </a:lnTo>
                  <a:lnTo>
                    <a:pt x="567" y="810"/>
                  </a:lnTo>
                  <a:lnTo>
                    <a:pt x="567" y="808"/>
                  </a:lnTo>
                  <a:lnTo>
                    <a:pt x="567" y="806"/>
                  </a:lnTo>
                  <a:lnTo>
                    <a:pt x="568" y="805"/>
                  </a:lnTo>
                  <a:lnTo>
                    <a:pt x="568" y="804"/>
                  </a:lnTo>
                  <a:lnTo>
                    <a:pt x="568" y="802"/>
                  </a:lnTo>
                  <a:lnTo>
                    <a:pt x="568" y="801"/>
                  </a:lnTo>
                  <a:lnTo>
                    <a:pt x="568" y="797"/>
                  </a:lnTo>
                  <a:lnTo>
                    <a:pt x="568" y="794"/>
                  </a:lnTo>
                  <a:lnTo>
                    <a:pt x="567" y="792"/>
                  </a:lnTo>
                  <a:lnTo>
                    <a:pt x="567" y="791"/>
                  </a:lnTo>
                  <a:lnTo>
                    <a:pt x="568" y="791"/>
                  </a:lnTo>
                  <a:lnTo>
                    <a:pt x="568" y="789"/>
                  </a:lnTo>
                  <a:lnTo>
                    <a:pt x="568" y="787"/>
                  </a:lnTo>
                  <a:lnTo>
                    <a:pt x="568" y="786"/>
                  </a:lnTo>
                  <a:lnTo>
                    <a:pt x="567" y="786"/>
                  </a:lnTo>
                  <a:lnTo>
                    <a:pt x="566" y="786"/>
                  </a:lnTo>
                  <a:lnTo>
                    <a:pt x="566" y="787"/>
                  </a:lnTo>
                  <a:lnTo>
                    <a:pt x="566" y="788"/>
                  </a:lnTo>
                  <a:lnTo>
                    <a:pt x="565" y="787"/>
                  </a:lnTo>
                  <a:lnTo>
                    <a:pt x="565" y="786"/>
                  </a:lnTo>
                  <a:lnTo>
                    <a:pt x="564" y="787"/>
                  </a:lnTo>
                  <a:lnTo>
                    <a:pt x="562" y="787"/>
                  </a:lnTo>
                  <a:lnTo>
                    <a:pt x="562" y="786"/>
                  </a:lnTo>
                  <a:lnTo>
                    <a:pt x="561" y="786"/>
                  </a:lnTo>
                  <a:lnTo>
                    <a:pt x="561" y="786"/>
                  </a:lnTo>
                  <a:lnTo>
                    <a:pt x="561" y="787"/>
                  </a:lnTo>
                  <a:lnTo>
                    <a:pt x="561" y="788"/>
                  </a:lnTo>
                  <a:lnTo>
                    <a:pt x="560" y="788"/>
                  </a:lnTo>
                  <a:lnTo>
                    <a:pt x="559" y="787"/>
                  </a:lnTo>
                  <a:lnTo>
                    <a:pt x="558" y="787"/>
                  </a:lnTo>
                  <a:lnTo>
                    <a:pt x="557" y="785"/>
                  </a:lnTo>
                  <a:lnTo>
                    <a:pt x="558" y="784"/>
                  </a:lnTo>
                  <a:lnTo>
                    <a:pt x="559" y="784"/>
                  </a:lnTo>
                  <a:lnTo>
                    <a:pt x="559" y="782"/>
                  </a:lnTo>
                  <a:lnTo>
                    <a:pt x="560" y="781"/>
                  </a:lnTo>
                  <a:lnTo>
                    <a:pt x="561" y="780"/>
                  </a:lnTo>
                  <a:lnTo>
                    <a:pt x="564" y="776"/>
                  </a:lnTo>
                  <a:lnTo>
                    <a:pt x="565" y="775"/>
                  </a:lnTo>
                  <a:lnTo>
                    <a:pt x="562" y="776"/>
                  </a:lnTo>
                  <a:lnTo>
                    <a:pt x="562" y="778"/>
                  </a:lnTo>
                  <a:lnTo>
                    <a:pt x="560" y="778"/>
                  </a:lnTo>
                  <a:lnTo>
                    <a:pt x="559" y="778"/>
                  </a:lnTo>
                  <a:lnTo>
                    <a:pt x="558" y="778"/>
                  </a:lnTo>
                  <a:lnTo>
                    <a:pt x="555" y="776"/>
                  </a:lnTo>
                  <a:lnTo>
                    <a:pt x="557" y="772"/>
                  </a:lnTo>
                  <a:lnTo>
                    <a:pt x="557" y="766"/>
                  </a:lnTo>
                  <a:lnTo>
                    <a:pt x="557" y="761"/>
                  </a:lnTo>
                  <a:lnTo>
                    <a:pt x="560" y="760"/>
                  </a:lnTo>
                  <a:lnTo>
                    <a:pt x="559" y="759"/>
                  </a:lnTo>
                  <a:lnTo>
                    <a:pt x="559" y="758"/>
                  </a:lnTo>
                  <a:lnTo>
                    <a:pt x="559" y="758"/>
                  </a:lnTo>
                  <a:lnTo>
                    <a:pt x="559" y="756"/>
                  </a:lnTo>
                  <a:lnTo>
                    <a:pt x="559" y="755"/>
                  </a:lnTo>
                  <a:lnTo>
                    <a:pt x="560" y="753"/>
                  </a:lnTo>
                  <a:lnTo>
                    <a:pt x="561" y="752"/>
                  </a:lnTo>
                  <a:lnTo>
                    <a:pt x="560" y="752"/>
                  </a:lnTo>
                  <a:lnTo>
                    <a:pt x="559" y="750"/>
                  </a:lnTo>
                  <a:lnTo>
                    <a:pt x="559" y="749"/>
                  </a:lnTo>
                  <a:lnTo>
                    <a:pt x="559" y="748"/>
                  </a:lnTo>
                  <a:lnTo>
                    <a:pt x="560" y="748"/>
                  </a:lnTo>
                  <a:lnTo>
                    <a:pt x="561" y="749"/>
                  </a:lnTo>
                  <a:lnTo>
                    <a:pt x="562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4" y="754"/>
                  </a:lnTo>
                  <a:lnTo>
                    <a:pt x="562" y="756"/>
                  </a:lnTo>
                  <a:lnTo>
                    <a:pt x="564" y="760"/>
                  </a:lnTo>
                  <a:lnTo>
                    <a:pt x="564" y="761"/>
                  </a:lnTo>
                  <a:lnTo>
                    <a:pt x="565" y="762"/>
                  </a:lnTo>
                  <a:lnTo>
                    <a:pt x="566" y="765"/>
                  </a:lnTo>
                  <a:lnTo>
                    <a:pt x="567" y="767"/>
                  </a:lnTo>
                  <a:lnTo>
                    <a:pt x="567" y="771"/>
                  </a:lnTo>
                  <a:lnTo>
                    <a:pt x="568" y="769"/>
                  </a:lnTo>
                  <a:lnTo>
                    <a:pt x="571" y="768"/>
                  </a:lnTo>
                  <a:lnTo>
                    <a:pt x="572" y="768"/>
                  </a:lnTo>
                  <a:lnTo>
                    <a:pt x="571" y="767"/>
                  </a:lnTo>
                  <a:lnTo>
                    <a:pt x="571" y="766"/>
                  </a:lnTo>
                  <a:lnTo>
                    <a:pt x="572" y="766"/>
                  </a:lnTo>
                  <a:lnTo>
                    <a:pt x="573" y="766"/>
                  </a:lnTo>
                  <a:lnTo>
                    <a:pt x="574" y="766"/>
                  </a:lnTo>
                  <a:lnTo>
                    <a:pt x="575" y="765"/>
                  </a:lnTo>
                  <a:lnTo>
                    <a:pt x="577" y="765"/>
                  </a:lnTo>
                  <a:lnTo>
                    <a:pt x="578" y="763"/>
                  </a:lnTo>
                  <a:lnTo>
                    <a:pt x="577" y="762"/>
                  </a:lnTo>
                  <a:lnTo>
                    <a:pt x="575" y="761"/>
                  </a:lnTo>
                  <a:lnTo>
                    <a:pt x="573" y="761"/>
                  </a:lnTo>
                  <a:lnTo>
                    <a:pt x="572" y="760"/>
                  </a:lnTo>
                  <a:lnTo>
                    <a:pt x="572" y="759"/>
                  </a:lnTo>
                  <a:lnTo>
                    <a:pt x="572" y="758"/>
                  </a:lnTo>
                  <a:lnTo>
                    <a:pt x="574" y="756"/>
                  </a:lnTo>
                  <a:lnTo>
                    <a:pt x="577" y="756"/>
                  </a:lnTo>
                  <a:lnTo>
                    <a:pt x="578" y="756"/>
                  </a:lnTo>
                  <a:lnTo>
                    <a:pt x="578" y="755"/>
                  </a:lnTo>
                  <a:lnTo>
                    <a:pt x="579" y="755"/>
                  </a:lnTo>
                  <a:lnTo>
                    <a:pt x="579" y="754"/>
                  </a:lnTo>
                  <a:lnTo>
                    <a:pt x="580" y="755"/>
                  </a:lnTo>
                  <a:lnTo>
                    <a:pt x="580" y="756"/>
                  </a:lnTo>
                  <a:lnTo>
                    <a:pt x="581" y="758"/>
                  </a:lnTo>
                  <a:lnTo>
                    <a:pt x="583" y="758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0"/>
                  </a:lnTo>
                  <a:lnTo>
                    <a:pt x="583" y="749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3"/>
                  </a:lnTo>
                  <a:lnTo>
                    <a:pt x="583" y="754"/>
                  </a:lnTo>
                  <a:lnTo>
                    <a:pt x="584" y="752"/>
                  </a:lnTo>
                  <a:lnTo>
                    <a:pt x="584" y="748"/>
                  </a:lnTo>
                  <a:lnTo>
                    <a:pt x="584" y="747"/>
                  </a:lnTo>
                  <a:lnTo>
                    <a:pt x="586" y="746"/>
                  </a:lnTo>
                  <a:lnTo>
                    <a:pt x="587" y="746"/>
                  </a:lnTo>
                  <a:lnTo>
                    <a:pt x="591" y="749"/>
                  </a:lnTo>
                  <a:lnTo>
                    <a:pt x="592" y="749"/>
                  </a:lnTo>
                  <a:lnTo>
                    <a:pt x="592" y="748"/>
                  </a:lnTo>
                  <a:lnTo>
                    <a:pt x="593" y="748"/>
                  </a:lnTo>
                  <a:lnTo>
                    <a:pt x="593" y="749"/>
                  </a:lnTo>
                  <a:lnTo>
                    <a:pt x="594" y="749"/>
                  </a:lnTo>
                  <a:lnTo>
                    <a:pt x="594" y="748"/>
                  </a:lnTo>
                  <a:lnTo>
                    <a:pt x="594" y="747"/>
                  </a:lnTo>
                  <a:lnTo>
                    <a:pt x="594" y="743"/>
                  </a:lnTo>
                  <a:lnTo>
                    <a:pt x="596" y="742"/>
                  </a:lnTo>
                  <a:lnTo>
                    <a:pt x="596" y="741"/>
                  </a:lnTo>
                  <a:lnTo>
                    <a:pt x="597" y="741"/>
                  </a:lnTo>
                  <a:lnTo>
                    <a:pt x="598" y="747"/>
                  </a:lnTo>
                  <a:lnTo>
                    <a:pt x="598" y="748"/>
                  </a:lnTo>
                  <a:lnTo>
                    <a:pt x="603" y="745"/>
                  </a:lnTo>
                  <a:lnTo>
                    <a:pt x="607" y="740"/>
                  </a:lnTo>
                  <a:lnTo>
                    <a:pt x="614" y="729"/>
                  </a:lnTo>
                  <a:lnTo>
                    <a:pt x="624" y="721"/>
                  </a:lnTo>
                  <a:lnTo>
                    <a:pt x="625" y="719"/>
                  </a:lnTo>
                  <a:lnTo>
                    <a:pt x="626" y="715"/>
                  </a:lnTo>
                  <a:lnTo>
                    <a:pt x="626" y="714"/>
                  </a:lnTo>
                  <a:lnTo>
                    <a:pt x="627" y="713"/>
                  </a:lnTo>
                  <a:lnTo>
                    <a:pt x="629" y="711"/>
                  </a:lnTo>
                  <a:lnTo>
                    <a:pt x="631" y="708"/>
                  </a:lnTo>
                  <a:lnTo>
                    <a:pt x="636" y="701"/>
                  </a:lnTo>
                  <a:lnTo>
                    <a:pt x="638" y="697"/>
                  </a:lnTo>
                  <a:lnTo>
                    <a:pt x="639" y="696"/>
                  </a:lnTo>
                  <a:lnTo>
                    <a:pt x="639" y="695"/>
                  </a:lnTo>
                  <a:lnTo>
                    <a:pt x="638" y="694"/>
                  </a:lnTo>
                  <a:lnTo>
                    <a:pt x="637" y="693"/>
                  </a:lnTo>
                  <a:lnTo>
                    <a:pt x="636" y="693"/>
                  </a:lnTo>
                  <a:lnTo>
                    <a:pt x="637" y="691"/>
                  </a:lnTo>
                  <a:lnTo>
                    <a:pt x="639" y="691"/>
                  </a:lnTo>
                  <a:lnTo>
                    <a:pt x="640" y="690"/>
                  </a:lnTo>
                  <a:lnTo>
                    <a:pt x="644" y="687"/>
                  </a:lnTo>
                  <a:lnTo>
                    <a:pt x="644" y="685"/>
                  </a:lnTo>
                  <a:lnTo>
                    <a:pt x="645" y="682"/>
                  </a:lnTo>
                  <a:lnTo>
                    <a:pt x="645" y="681"/>
                  </a:lnTo>
                  <a:lnTo>
                    <a:pt x="646" y="681"/>
                  </a:lnTo>
                  <a:lnTo>
                    <a:pt x="646" y="680"/>
                  </a:lnTo>
                  <a:lnTo>
                    <a:pt x="645" y="680"/>
                  </a:lnTo>
                  <a:lnTo>
                    <a:pt x="644" y="677"/>
                  </a:lnTo>
                  <a:lnTo>
                    <a:pt x="643" y="674"/>
                  </a:lnTo>
                  <a:lnTo>
                    <a:pt x="643" y="672"/>
                  </a:lnTo>
                  <a:lnTo>
                    <a:pt x="643" y="672"/>
                  </a:lnTo>
                  <a:lnTo>
                    <a:pt x="645" y="670"/>
                  </a:lnTo>
                  <a:lnTo>
                    <a:pt x="646" y="669"/>
                  </a:lnTo>
                  <a:lnTo>
                    <a:pt x="647" y="669"/>
                  </a:lnTo>
                  <a:lnTo>
                    <a:pt x="651" y="670"/>
                  </a:lnTo>
                  <a:lnTo>
                    <a:pt x="651" y="669"/>
                  </a:lnTo>
                  <a:lnTo>
                    <a:pt x="656" y="667"/>
                  </a:lnTo>
                  <a:lnTo>
                    <a:pt x="657" y="665"/>
                  </a:lnTo>
                  <a:lnTo>
                    <a:pt x="658" y="667"/>
                  </a:lnTo>
                  <a:lnTo>
                    <a:pt x="660" y="664"/>
                  </a:lnTo>
                  <a:lnTo>
                    <a:pt x="662" y="664"/>
                  </a:lnTo>
                  <a:lnTo>
                    <a:pt x="663" y="664"/>
                  </a:lnTo>
                  <a:lnTo>
                    <a:pt x="666" y="663"/>
                  </a:lnTo>
                  <a:lnTo>
                    <a:pt x="669" y="662"/>
                  </a:lnTo>
                  <a:lnTo>
                    <a:pt x="673" y="661"/>
                  </a:lnTo>
                  <a:lnTo>
                    <a:pt x="675" y="661"/>
                  </a:lnTo>
                  <a:lnTo>
                    <a:pt x="681" y="663"/>
                  </a:lnTo>
                  <a:lnTo>
                    <a:pt x="682" y="663"/>
                  </a:lnTo>
                  <a:lnTo>
                    <a:pt x="683" y="663"/>
                  </a:lnTo>
                  <a:lnTo>
                    <a:pt x="684" y="663"/>
                  </a:lnTo>
                  <a:lnTo>
                    <a:pt x="685" y="664"/>
                  </a:lnTo>
                  <a:lnTo>
                    <a:pt x="686" y="664"/>
                  </a:lnTo>
                  <a:lnTo>
                    <a:pt x="688" y="663"/>
                  </a:lnTo>
                  <a:lnTo>
                    <a:pt x="691" y="662"/>
                  </a:lnTo>
                  <a:lnTo>
                    <a:pt x="694" y="661"/>
                  </a:lnTo>
                  <a:lnTo>
                    <a:pt x="696" y="656"/>
                  </a:lnTo>
                  <a:lnTo>
                    <a:pt x="697" y="655"/>
                  </a:lnTo>
                  <a:lnTo>
                    <a:pt x="698" y="652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6" y="648"/>
                  </a:lnTo>
                  <a:lnTo>
                    <a:pt x="696" y="646"/>
                  </a:lnTo>
                  <a:lnTo>
                    <a:pt x="696" y="645"/>
                  </a:lnTo>
                  <a:lnTo>
                    <a:pt x="696" y="644"/>
                  </a:lnTo>
                  <a:lnTo>
                    <a:pt x="695" y="643"/>
                  </a:lnTo>
                  <a:lnTo>
                    <a:pt x="696" y="643"/>
                  </a:lnTo>
                  <a:lnTo>
                    <a:pt x="696" y="644"/>
                  </a:lnTo>
                  <a:lnTo>
                    <a:pt x="697" y="646"/>
                  </a:lnTo>
                  <a:lnTo>
                    <a:pt x="698" y="648"/>
                  </a:lnTo>
                  <a:lnTo>
                    <a:pt x="699" y="648"/>
                  </a:lnTo>
                  <a:lnTo>
                    <a:pt x="701" y="648"/>
                  </a:lnTo>
                  <a:lnTo>
                    <a:pt x="701" y="646"/>
                  </a:lnTo>
                  <a:lnTo>
                    <a:pt x="702" y="644"/>
                  </a:lnTo>
                  <a:lnTo>
                    <a:pt x="703" y="644"/>
                  </a:lnTo>
                  <a:lnTo>
                    <a:pt x="704" y="644"/>
                  </a:lnTo>
                  <a:lnTo>
                    <a:pt x="705" y="644"/>
                  </a:lnTo>
                  <a:lnTo>
                    <a:pt x="705" y="642"/>
                  </a:lnTo>
                  <a:lnTo>
                    <a:pt x="705" y="641"/>
                  </a:lnTo>
                  <a:lnTo>
                    <a:pt x="707" y="639"/>
                  </a:lnTo>
                  <a:lnTo>
                    <a:pt x="708" y="642"/>
                  </a:lnTo>
                  <a:lnTo>
                    <a:pt x="704" y="645"/>
                  </a:lnTo>
                  <a:lnTo>
                    <a:pt x="703" y="646"/>
                  </a:lnTo>
                  <a:lnTo>
                    <a:pt x="703" y="648"/>
                  </a:lnTo>
                  <a:lnTo>
                    <a:pt x="702" y="650"/>
                  </a:lnTo>
                  <a:lnTo>
                    <a:pt x="697" y="657"/>
                  </a:lnTo>
                  <a:lnTo>
                    <a:pt x="697" y="659"/>
                  </a:lnTo>
                  <a:lnTo>
                    <a:pt x="697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701" y="661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3" y="663"/>
                  </a:lnTo>
                  <a:lnTo>
                    <a:pt x="704" y="663"/>
                  </a:lnTo>
                  <a:lnTo>
                    <a:pt x="705" y="661"/>
                  </a:lnTo>
                  <a:lnTo>
                    <a:pt x="705" y="659"/>
                  </a:lnTo>
                  <a:lnTo>
                    <a:pt x="708" y="658"/>
                  </a:lnTo>
                  <a:lnTo>
                    <a:pt x="711" y="658"/>
                  </a:lnTo>
                  <a:lnTo>
                    <a:pt x="720" y="662"/>
                  </a:lnTo>
                  <a:lnTo>
                    <a:pt x="723" y="662"/>
                  </a:lnTo>
                  <a:lnTo>
                    <a:pt x="725" y="661"/>
                  </a:lnTo>
                  <a:lnTo>
                    <a:pt x="728" y="659"/>
                  </a:lnTo>
                  <a:lnTo>
                    <a:pt x="728" y="658"/>
                  </a:lnTo>
                  <a:lnTo>
                    <a:pt x="729" y="657"/>
                  </a:lnTo>
                  <a:lnTo>
                    <a:pt x="728" y="656"/>
                  </a:lnTo>
                  <a:lnTo>
                    <a:pt x="728" y="654"/>
                  </a:lnTo>
                  <a:lnTo>
                    <a:pt x="729" y="649"/>
                  </a:lnTo>
                  <a:lnTo>
                    <a:pt x="729" y="648"/>
                  </a:lnTo>
                  <a:lnTo>
                    <a:pt x="725" y="644"/>
                  </a:lnTo>
                  <a:lnTo>
                    <a:pt x="725" y="642"/>
                  </a:lnTo>
                  <a:lnTo>
                    <a:pt x="727" y="639"/>
                  </a:lnTo>
                  <a:lnTo>
                    <a:pt x="728" y="638"/>
                  </a:lnTo>
                  <a:lnTo>
                    <a:pt x="730" y="637"/>
                  </a:lnTo>
                  <a:lnTo>
                    <a:pt x="731" y="636"/>
                  </a:lnTo>
                  <a:lnTo>
                    <a:pt x="733" y="633"/>
                  </a:lnTo>
                  <a:lnTo>
                    <a:pt x="734" y="630"/>
                  </a:lnTo>
                  <a:lnTo>
                    <a:pt x="734" y="628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9" y="629"/>
                  </a:lnTo>
                  <a:lnTo>
                    <a:pt x="728" y="626"/>
                  </a:lnTo>
                  <a:lnTo>
                    <a:pt x="729" y="625"/>
                  </a:lnTo>
                  <a:lnTo>
                    <a:pt x="729" y="623"/>
                  </a:lnTo>
                  <a:lnTo>
                    <a:pt x="731" y="620"/>
                  </a:lnTo>
                  <a:lnTo>
                    <a:pt x="729" y="619"/>
                  </a:lnTo>
                  <a:lnTo>
                    <a:pt x="725" y="620"/>
                  </a:lnTo>
                  <a:lnTo>
                    <a:pt x="724" y="619"/>
                  </a:lnTo>
                  <a:lnTo>
                    <a:pt x="724" y="615"/>
                  </a:lnTo>
                  <a:lnTo>
                    <a:pt x="724" y="615"/>
                  </a:lnTo>
                  <a:lnTo>
                    <a:pt x="725" y="612"/>
                  </a:lnTo>
                  <a:lnTo>
                    <a:pt x="727" y="611"/>
                  </a:lnTo>
                  <a:lnTo>
                    <a:pt x="725" y="610"/>
                  </a:lnTo>
                  <a:lnTo>
                    <a:pt x="724" y="610"/>
                  </a:lnTo>
                  <a:lnTo>
                    <a:pt x="724" y="609"/>
                  </a:lnTo>
                  <a:lnTo>
                    <a:pt x="723" y="607"/>
                  </a:lnTo>
                  <a:lnTo>
                    <a:pt x="723" y="600"/>
                  </a:lnTo>
                  <a:lnTo>
                    <a:pt x="722" y="599"/>
                  </a:lnTo>
                  <a:lnTo>
                    <a:pt x="718" y="598"/>
                  </a:lnTo>
                  <a:lnTo>
                    <a:pt x="717" y="598"/>
                  </a:lnTo>
                  <a:lnTo>
                    <a:pt x="716" y="596"/>
                  </a:lnTo>
                  <a:lnTo>
                    <a:pt x="716" y="594"/>
                  </a:lnTo>
                  <a:lnTo>
                    <a:pt x="717" y="592"/>
                  </a:lnTo>
                  <a:lnTo>
                    <a:pt x="718" y="592"/>
                  </a:lnTo>
                  <a:lnTo>
                    <a:pt x="718" y="593"/>
                  </a:lnTo>
                  <a:lnTo>
                    <a:pt x="717" y="596"/>
                  </a:lnTo>
                  <a:lnTo>
                    <a:pt x="718" y="597"/>
                  </a:lnTo>
                  <a:lnTo>
                    <a:pt x="723" y="599"/>
                  </a:lnTo>
                  <a:lnTo>
                    <a:pt x="724" y="600"/>
                  </a:lnTo>
                  <a:lnTo>
                    <a:pt x="724" y="603"/>
                  </a:lnTo>
                  <a:lnTo>
                    <a:pt x="724" y="604"/>
                  </a:lnTo>
                  <a:lnTo>
                    <a:pt x="724" y="606"/>
                  </a:lnTo>
                  <a:lnTo>
                    <a:pt x="725" y="606"/>
                  </a:lnTo>
                  <a:lnTo>
                    <a:pt x="727" y="607"/>
                  </a:lnTo>
                  <a:lnTo>
                    <a:pt x="728" y="611"/>
                  </a:lnTo>
                  <a:lnTo>
                    <a:pt x="728" y="613"/>
                  </a:lnTo>
                  <a:lnTo>
                    <a:pt x="725" y="617"/>
                  </a:lnTo>
                  <a:lnTo>
                    <a:pt x="727" y="618"/>
                  </a:lnTo>
                  <a:lnTo>
                    <a:pt x="728" y="618"/>
                  </a:lnTo>
                  <a:lnTo>
                    <a:pt x="731" y="618"/>
                  </a:lnTo>
                  <a:lnTo>
                    <a:pt x="734" y="618"/>
                  </a:lnTo>
                  <a:lnTo>
                    <a:pt x="734" y="619"/>
                  </a:lnTo>
                  <a:lnTo>
                    <a:pt x="734" y="620"/>
                  </a:lnTo>
                  <a:lnTo>
                    <a:pt x="731" y="624"/>
                  </a:lnTo>
                  <a:lnTo>
                    <a:pt x="731" y="625"/>
                  </a:lnTo>
                  <a:lnTo>
                    <a:pt x="731" y="626"/>
                  </a:lnTo>
                  <a:lnTo>
                    <a:pt x="736" y="628"/>
                  </a:lnTo>
                  <a:lnTo>
                    <a:pt x="736" y="630"/>
                  </a:lnTo>
                  <a:lnTo>
                    <a:pt x="736" y="632"/>
                  </a:lnTo>
                  <a:lnTo>
                    <a:pt x="735" y="636"/>
                  </a:lnTo>
                  <a:lnTo>
                    <a:pt x="733" y="639"/>
                  </a:lnTo>
                  <a:lnTo>
                    <a:pt x="731" y="643"/>
                  </a:lnTo>
                  <a:lnTo>
                    <a:pt x="731" y="646"/>
                  </a:lnTo>
                  <a:lnTo>
                    <a:pt x="733" y="649"/>
                  </a:lnTo>
                  <a:lnTo>
                    <a:pt x="733" y="650"/>
                  </a:lnTo>
                  <a:lnTo>
                    <a:pt x="734" y="651"/>
                  </a:lnTo>
                  <a:lnTo>
                    <a:pt x="734" y="654"/>
                  </a:lnTo>
                  <a:lnTo>
                    <a:pt x="735" y="656"/>
                  </a:lnTo>
                  <a:lnTo>
                    <a:pt x="735" y="658"/>
                  </a:lnTo>
                  <a:lnTo>
                    <a:pt x="736" y="659"/>
                  </a:lnTo>
                  <a:lnTo>
                    <a:pt x="737" y="661"/>
                  </a:lnTo>
                  <a:lnTo>
                    <a:pt x="740" y="662"/>
                  </a:lnTo>
                  <a:lnTo>
                    <a:pt x="744" y="663"/>
                  </a:lnTo>
                  <a:lnTo>
                    <a:pt x="746" y="664"/>
                  </a:lnTo>
                  <a:lnTo>
                    <a:pt x="747" y="668"/>
                  </a:lnTo>
                  <a:lnTo>
                    <a:pt x="748" y="669"/>
                  </a:lnTo>
                  <a:lnTo>
                    <a:pt x="749" y="667"/>
                  </a:lnTo>
                  <a:lnTo>
                    <a:pt x="750" y="667"/>
                  </a:lnTo>
                  <a:lnTo>
                    <a:pt x="751" y="665"/>
                  </a:lnTo>
                  <a:lnTo>
                    <a:pt x="753" y="665"/>
                  </a:lnTo>
                  <a:lnTo>
                    <a:pt x="753" y="664"/>
                  </a:lnTo>
                  <a:lnTo>
                    <a:pt x="754" y="663"/>
                  </a:lnTo>
                  <a:lnTo>
                    <a:pt x="755" y="664"/>
                  </a:lnTo>
                  <a:lnTo>
                    <a:pt x="756" y="665"/>
                  </a:lnTo>
                  <a:lnTo>
                    <a:pt x="761" y="669"/>
                  </a:lnTo>
                  <a:lnTo>
                    <a:pt x="767" y="668"/>
                  </a:lnTo>
                  <a:lnTo>
                    <a:pt x="777" y="662"/>
                  </a:lnTo>
                  <a:lnTo>
                    <a:pt x="779" y="662"/>
                  </a:lnTo>
                  <a:lnTo>
                    <a:pt x="781" y="661"/>
                  </a:lnTo>
                  <a:lnTo>
                    <a:pt x="782" y="659"/>
                  </a:lnTo>
                  <a:lnTo>
                    <a:pt x="783" y="658"/>
                  </a:lnTo>
                  <a:lnTo>
                    <a:pt x="783" y="661"/>
                  </a:lnTo>
                  <a:lnTo>
                    <a:pt x="782" y="662"/>
                  </a:lnTo>
                  <a:lnTo>
                    <a:pt x="781" y="663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5" y="665"/>
                  </a:lnTo>
                  <a:lnTo>
                    <a:pt x="774" y="667"/>
                  </a:lnTo>
                  <a:lnTo>
                    <a:pt x="769" y="671"/>
                  </a:lnTo>
                  <a:lnTo>
                    <a:pt x="767" y="672"/>
                  </a:lnTo>
                  <a:lnTo>
                    <a:pt x="768" y="675"/>
                  </a:lnTo>
                  <a:lnTo>
                    <a:pt x="766" y="677"/>
                  </a:lnTo>
                  <a:lnTo>
                    <a:pt x="763" y="678"/>
                  </a:lnTo>
                  <a:lnTo>
                    <a:pt x="760" y="678"/>
                  </a:lnTo>
                  <a:lnTo>
                    <a:pt x="756" y="678"/>
                  </a:lnTo>
                  <a:lnTo>
                    <a:pt x="753" y="675"/>
                  </a:lnTo>
                  <a:lnTo>
                    <a:pt x="744" y="674"/>
                  </a:lnTo>
                  <a:lnTo>
                    <a:pt x="743" y="674"/>
                  </a:lnTo>
                  <a:lnTo>
                    <a:pt x="738" y="674"/>
                  </a:lnTo>
                  <a:lnTo>
                    <a:pt x="731" y="672"/>
                  </a:lnTo>
                  <a:lnTo>
                    <a:pt x="725" y="672"/>
                  </a:lnTo>
                  <a:lnTo>
                    <a:pt x="724" y="672"/>
                  </a:lnTo>
                  <a:lnTo>
                    <a:pt x="721" y="670"/>
                  </a:lnTo>
                  <a:lnTo>
                    <a:pt x="718" y="670"/>
                  </a:lnTo>
                  <a:lnTo>
                    <a:pt x="704" y="670"/>
                  </a:lnTo>
                  <a:lnTo>
                    <a:pt x="703" y="670"/>
                  </a:lnTo>
                  <a:lnTo>
                    <a:pt x="702" y="668"/>
                  </a:lnTo>
                  <a:lnTo>
                    <a:pt x="699" y="665"/>
                  </a:lnTo>
                  <a:lnTo>
                    <a:pt x="701" y="669"/>
                  </a:lnTo>
                  <a:lnTo>
                    <a:pt x="709" y="676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2" y="682"/>
                  </a:lnTo>
                  <a:lnTo>
                    <a:pt x="712" y="678"/>
                  </a:lnTo>
                  <a:lnTo>
                    <a:pt x="714" y="677"/>
                  </a:lnTo>
                  <a:lnTo>
                    <a:pt x="714" y="676"/>
                  </a:lnTo>
                  <a:lnTo>
                    <a:pt x="715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20" y="675"/>
                  </a:lnTo>
                  <a:lnTo>
                    <a:pt x="729" y="680"/>
                  </a:lnTo>
                  <a:lnTo>
                    <a:pt x="733" y="680"/>
                  </a:lnTo>
                  <a:lnTo>
                    <a:pt x="735" y="680"/>
                  </a:lnTo>
                  <a:lnTo>
                    <a:pt x="736" y="681"/>
                  </a:lnTo>
                  <a:lnTo>
                    <a:pt x="740" y="685"/>
                  </a:lnTo>
                  <a:lnTo>
                    <a:pt x="741" y="687"/>
                  </a:lnTo>
                  <a:lnTo>
                    <a:pt x="740" y="687"/>
                  </a:lnTo>
                  <a:lnTo>
                    <a:pt x="738" y="687"/>
                  </a:lnTo>
                  <a:lnTo>
                    <a:pt x="734" y="691"/>
                  </a:lnTo>
                  <a:lnTo>
                    <a:pt x="728" y="693"/>
                  </a:lnTo>
                  <a:lnTo>
                    <a:pt x="724" y="691"/>
                  </a:lnTo>
                  <a:lnTo>
                    <a:pt x="723" y="691"/>
                  </a:lnTo>
                  <a:lnTo>
                    <a:pt x="722" y="693"/>
                  </a:lnTo>
                  <a:lnTo>
                    <a:pt x="720" y="694"/>
                  </a:lnTo>
                  <a:lnTo>
                    <a:pt x="720" y="695"/>
                  </a:lnTo>
                  <a:lnTo>
                    <a:pt x="720" y="697"/>
                  </a:lnTo>
                  <a:lnTo>
                    <a:pt x="721" y="698"/>
                  </a:lnTo>
                  <a:lnTo>
                    <a:pt x="722" y="698"/>
                  </a:lnTo>
                  <a:lnTo>
                    <a:pt x="723" y="700"/>
                  </a:lnTo>
                  <a:lnTo>
                    <a:pt x="727" y="700"/>
                  </a:lnTo>
                  <a:lnTo>
                    <a:pt x="728" y="698"/>
                  </a:lnTo>
                  <a:lnTo>
                    <a:pt x="728" y="697"/>
                  </a:lnTo>
                  <a:lnTo>
                    <a:pt x="727" y="696"/>
                  </a:lnTo>
                  <a:lnTo>
                    <a:pt x="727" y="695"/>
                  </a:lnTo>
                  <a:lnTo>
                    <a:pt x="734" y="700"/>
                  </a:lnTo>
                  <a:lnTo>
                    <a:pt x="737" y="701"/>
                  </a:lnTo>
                  <a:lnTo>
                    <a:pt x="740" y="701"/>
                  </a:lnTo>
                  <a:lnTo>
                    <a:pt x="742" y="702"/>
                  </a:lnTo>
                  <a:lnTo>
                    <a:pt x="744" y="706"/>
                  </a:lnTo>
                  <a:lnTo>
                    <a:pt x="746" y="706"/>
                  </a:lnTo>
                  <a:lnTo>
                    <a:pt x="747" y="707"/>
                  </a:lnTo>
                  <a:lnTo>
                    <a:pt x="750" y="708"/>
                  </a:lnTo>
                  <a:lnTo>
                    <a:pt x="753" y="708"/>
                  </a:lnTo>
                  <a:lnTo>
                    <a:pt x="754" y="708"/>
                  </a:lnTo>
                  <a:lnTo>
                    <a:pt x="756" y="707"/>
                  </a:lnTo>
                  <a:lnTo>
                    <a:pt x="755" y="708"/>
                  </a:lnTo>
                  <a:lnTo>
                    <a:pt x="754" y="710"/>
                  </a:lnTo>
                  <a:lnTo>
                    <a:pt x="754" y="711"/>
                  </a:lnTo>
                  <a:lnTo>
                    <a:pt x="755" y="713"/>
                  </a:lnTo>
                  <a:lnTo>
                    <a:pt x="755" y="714"/>
                  </a:lnTo>
                  <a:lnTo>
                    <a:pt x="755" y="715"/>
                  </a:lnTo>
                  <a:lnTo>
                    <a:pt x="756" y="715"/>
                  </a:lnTo>
                  <a:lnTo>
                    <a:pt x="759" y="716"/>
                  </a:lnTo>
                  <a:lnTo>
                    <a:pt x="774" y="721"/>
                  </a:lnTo>
                  <a:lnTo>
                    <a:pt x="777" y="721"/>
                  </a:lnTo>
                  <a:lnTo>
                    <a:pt x="777" y="720"/>
                  </a:lnTo>
                  <a:lnTo>
                    <a:pt x="779" y="719"/>
                  </a:lnTo>
                  <a:lnTo>
                    <a:pt x="780" y="719"/>
                  </a:lnTo>
                  <a:lnTo>
                    <a:pt x="781" y="717"/>
                  </a:lnTo>
                  <a:lnTo>
                    <a:pt x="789" y="716"/>
                  </a:lnTo>
                  <a:lnTo>
                    <a:pt x="792" y="715"/>
                  </a:lnTo>
                  <a:lnTo>
                    <a:pt x="793" y="714"/>
                  </a:lnTo>
                  <a:lnTo>
                    <a:pt x="795" y="715"/>
                  </a:lnTo>
                  <a:lnTo>
                    <a:pt x="799" y="716"/>
                  </a:lnTo>
                  <a:lnTo>
                    <a:pt x="800" y="716"/>
                  </a:lnTo>
                  <a:lnTo>
                    <a:pt x="802" y="716"/>
                  </a:lnTo>
                  <a:lnTo>
                    <a:pt x="803" y="716"/>
                  </a:lnTo>
                  <a:lnTo>
                    <a:pt x="805" y="716"/>
                  </a:lnTo>
                  <a:lnTo>
                    <a:pt x="812" y="715"/>
                  </a:lnTo>
                  <a:lnTo>
                    <a:pt x="813" y="714"/>
                  </a:lnTo>
                  <a:lnTo>
                    <a:pt x="812" y="710"/>
                  </a:lnTo>
                  <a:lnTo>
                    <a:pt x="816" y="713"/>
                  </a:lnTo>
                  <a:lnTo>
                    <a:pt x="818" y="714"/>
                  </a:lnTo>
                  <a:lnTo>
                    <a:pt x="819" y="714"/>
                  </a:lnTo>
                  <a:lnTo>
                    <a:pt x="820" y="714"/>
                  </a:lnTo>
                  <a:lnTo>
                    <a:pt x="821" y="714"/>
                  </a:lnTo>
                  <a:lnTo>
                    <a:pt x="824" y="713"/>
                  </a:lnTo>
                  <a:lnTo>
                    <a:pt x="825" y="709"/>
                  </a:lnTo>
                  <a:lnTo>
                    <a:pt x="827" y="707"/>
                  </a:lnTo>
                  <a:lnTo>
                    <a:pt x="828" y="704"/>
                  </a:lnTo>
                  <a:lnTo>
                    <a:pt x="827" y="713"/>
                  </a:lnTo>
                  <a:lnTo>
                    <a:pt x="827" y="714"/>
                  </a:lnTo>
                  <a:lnTo>
                    <a:pt x="827" y="715"/>
                  </a:lnTo>
                  <a:lnTo>
                    <a:pt x="833" y="714"/>
                  </a:lnTo>
                  <a:lnTo>
                    <a:pt x="834" y="715"/>
                  </a:lnTo>
                  <a:lnTo>
                    <a:pt x="835" y="716"/>
                  </a:lnTo>
                  <a:lnTo>
                    <a:pt x="834" y="717"/>
                  </a:lnTo>
                  <a:lnTo>
                    <a:pt x="833" y="719"/>
                  </a:lnTo>
                  <a:lnTo>
                    <a:pt x="834" y="720"/>
                  </a:lnTo>
                  <a:lnTo>
                    <a:pt x="835" y="717"/>
                  </a:lnTo>
                  <a:lnTo>
                    <a:pt x="836" y="717"/>
                  </a:lnTo>
                  <a:lnTo>
                    <a:pt x="839" y="720"/>
                  </a:lnTo>
                  <a:lnTo>
                    <a:pt x="841" y="723"/>
                  </a:lnTo>
                  <a:lnTo>
                    <a:pt x="842" y="723"/>
                  </a:lnTo>
                  <a:lnTo>
                    <a:pt x="847" y="723"/>
                  </a:lnTo>
                  <a:lnTo>
                    <a:pt x="848" y="724"/>
                  </a:lnTo>
                  <a:lnTo>
                    <a:pt x="849" y="724"/>
                  </a:lnTo>
                  <a:lnTo>
                    <a:pt x="847" y="722"/>
                  </a:lnTo>
                  <a:lnTo>
                    <a:pt x="848" y="721"/>
                  </a:lnTo>
                  <a:lnTo>
                    <a:pt x="851" y="720"/>
                  </a:lnTo>
                  <a:lnTo>
                    <a:pt x="852" y="720"/>
                  </a:lnTo>
                  <a:lnTo>
                    <a:pt x="852" y="719"/>
                  </a:lnTo>
                  <a:lnTo>
                    <a:pt x="851" y="717"/>
                  </a:lnTo>
                  <a:lnTo>
                    <a:pt x="851" y="716"/>
                  </a:lnTo>
                  <a:lnTo>
                    <a:pt x="852" y="714"/>
                  </a:lnTo>
                  <a:lnTo>
                    <a:pt x="853" y="713"/>
                  </a:lnTo>
                  <a:lnTo>
                    <a:pt x="855" y="713"/>
                  </a:lnTo>
                  <a:lnTo>
                    <a:pt x="857" y="714"/>
                  </a:lnTo>
                  <a:lnTo>
                    <a:pt x="858" y="715"/>
                  </a:lnTo>
                  <a:lnTo>
                    <a:pt x="859" y="717"/>
                  </a:lnTo>
                  <a:lnTo>
                    <a:pt x="859" y="720"/>
                  </a:lnTo>
                  <a:lnTo>
                    <a:pt x="859" y="721"/>
                  </a:lnTo>
                  <a:lnTo>
                    <a:pt x="858" y="722"/>
                  </a:lnTo>
                  <a:lnTo>
                    <a:pt x="858" y="723"/>
                  </a:lnTo>
                  <a:lnTo>
                    <a:pt x="859" y="727"/>
                  </a:lnTo>
                  <a:lnTo>
                    <a:pt x="859" y="728"/>
                  </a:lnTo>
                  <a:lnTo>
                    <a:pt x="858" y="729"/>
                  </a:lnTo>
                  <a:lnTo>
                    <a:pt x="858" y="729"/>
                  </a:lnTo>
                  <a:lnTo>
                    <a:pt x="859" y="730"/>
                  </a:lnTo>
                  <a:lnTo>
                    <a:pt x="859" y="732"/>
                  </a:lnTo>
                  <a:lnTo>
                    <a:pt x="857" y="734"/>
                  </a:lnTo>
                  <a:lnTo>
                    <a:pt x="858" y="735"/>
                  </a:lnTo>
                  <a:lnTo>
                    <a:pt x="859" y="734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5" y="734"/>
                  </a:lnTo>
                  <a:lnTo>
                    <a:pt x="867" y="735"/>
                  </a:lnTo>
                  <a:lnTo>
                    <a:pt x="868" y="736"/>
                  </a:lnTo>
                  <a:lnTo>
                    <a:pt x="867" y="737"/>
                  </a:lnTo>
                  <a:lnTo>
                    <a:pt x="865" y="737"/>
                  </a:lnTo>
                  <a:lnTo>
                    <a:pt x="864" y="739"/>
                  </a:lnTo>
                  <a:lnTo>
                    <a:pt x="862" y="737"/>
                  </a:lnTo>
                  <a:lnTo>
                    <a:pt x="862" y="740"/>
                  </a:lnTo>
                  <a:lnTo>
                    <a:pt x="862" y="742"/>
                  </a:lnTo>
                  <a:lnTo>
                    <a:pt x="862" y="743"/>
                  </a:lnTo>
                  <a:lnTo>
                    <a:pt x="861" y="745"/>
                  </a:lnTo>
                  <a:lnTo>
                    <a:pt x="860" y="745"/>
                  </a:lnTo>
                  <a:lnTo>
                    <a:pt x="860" y="743"/>
                  </a:lnTo>
                  <a:lnTo>
                    <a:pt x="859" y="743"/>
                  </a:lnTo>
                  <a:lnTo>
                    <a:pt x="859" y="742"/>
                  </a:lnTo>
                  <a:lnTo>
                    <a:pt x="858" y="742"/>
                  </a:lnTo>
                  <a:lnTo>
                    <a:pt x="857" y="741"/>
                  </a:lnTo>
                  <a:lnTo>
                    <a:pt x="857" y="742"/>
                  </a:lnTo>
                  <a:lnTo>
                    <a:pt x="855" y="742"/>
                  </a:lnTo>
                  <a:lnTo>
                    <a:pt x="854" y="743"/>
                  </a:lnTo>
                  <a:lnTo>
                    <a:pt x="852" y="746"/>
                  </a:lnTo>
                  <a:lnTo>
                    <a:pt x="849" y="746"/>
                  </a:lnTo>
                  <a:lnTo>
                    <a:pt x="848" y="746"/>
                  </a:lnTo>
                  <a:lnTo>
                    <a:pt x="847" y="745"/>
                  </a:lnTo>
                  <a:lnTo>
                    <a:pt x="846" y="745"/>
                  </a:lnTo>
                  <a:lnTo>
                    <a:pt x="845" y="745"/>
                  </a:lnTo>
                  <a:lnTo>
                    <a:pt x="842" y="747"/>
                  </a:lnTo>
                  <a:lnTo>
                    <a:pt x="841" y="748"/>
                  </a:lnTo>
                  <a:lnTo>
                    <a:pt x="839" y="750"/>
                  </a:lnTo>
                  <a:lnTo>
                    <a:pt x="838" y="752"/>
                  </a:lnTo>
                  <a:lnTo>
                    <a:pt x="836" y="753"/>
                  </a:lnTo>
                  <a:lnTo>
                    <a:pt x="831" y="756"/>
                  </a:lnTo>
                  <a:lnTo>
                    <a:pt x="828" y="756"/>
                  </a:lnTo>
                  <a:lnTo>
                    <a:pt x="825" y="754"/>
                  </a:lnTo>
                  <a:lnTo>
                    <a:pt x="824" y="753"/>
                  </a:lnTo>
                  <a:lnTo>
                    <a:pt x="822" y="753"/>
                  </a:lnTo>
                  <a:lnTo>
                    <a:pt x="822" y="754"/>
                  </a:lnTo>
                  <a:lnTo>
                    <a:pt x="824" y="755"/>
                  </a:lnTo>
                  <a:lnTo>
                    <a:pt x="825" y="755"/>
                  </a:lnTo>
                  <a:lnTo>
                    <a:pt x="824" y="758"/>
                  </a:lnTo>
                  <a:lnTo>
                    <a:pt x="822" y="758"/>
                  </a:lnTo>
                  <a:lnTo>
                    <a:pt x="806" y="765"/>
                  </a:lnTo>
                  <a:lnTo>
                    <a:pt x="801" y="768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8" y="774"/>
                  </a:lnTo>
                  <a:lnTo>
                    <a:pt x="798" y="775"/>
                  </a:lnTo>
                  <a:lnTo>
                    <a:pt x="798" y="776"/>
                  </a:lnTo>
                  <a:lnTo>
                    <a:pt x="796" y="776"/>
                  </a:lnTo>
                  <a:lnTo>
                    <a:pt x="794" y="775"/>
                  </a:lnTo>
                  <a:lnTo>
                    <a:pt x="793" y="775"/>
                  </a:lnTo>
                  <a:lnTo>
                    <a:pt x="792" y="776"/>
                  </a:lnTo>
                  <a:lnTo>
                    <a:pt x="790" y="778"/>
                  </a:lnTo>
                  <a:lnTo>
                    <a:pt x="789" y="779"/>
                  </a:lnTo>
                  <a:lnTo>
                    <a:pt x="788" y="779"/>
                  </a:lnTo>
                  <a:lnTo>
                    <a:pt x="787" y="780"/>
                  </a:lnTo>
                  <a:lnTo>
                    <a:pt x="785" y="780"/>
                  </a:lnTo>
                  <a:lnTo>
                    <a:pt x="783" y="780"/>
                  </a:lnTo>
                  <a:lnTo>
                    <a:pt x="775" y="786"/>
                  </a:lnTo>
                  <a:lnTo>
                    <a:pt x="773" y="788"/>
                  </a:lnTo>
                  <a:lnTo>
                    <a:pt x="773" y="792"/>
                  </a:lnTo>
                  <a:lnTo>
                    <a:pt x="773" y="793"/>
                  </a:lnTo>
                  <a:lnTo>
                    <a:pt x="775" y="799"/>
                  </a:lnTo>
                  <a:lnTo>
                    <a:pt x="776" y="800"/>
                  </a:lnTo>
                  <a:lnTo>
                    <a:pt x="779" y="801"/>
                  </a:lnTo>
                  <a:lnTo>
                    <a:pt x="781" y="801"/>
                  </a:lnTo>
                  <a:lnTo>
                    <a:pt x="785" y="801"/>
                  </a:lnTo>
                  <a:lnTo>
                    <a:pt x="786" y="801"/>
                  </a:lnTo>
                  <a:lnTo>
                    <a:pt x="789" y="798"/>
                  </a:lnTo>
                  <a:lnTo>
                    <a:pt x="790" y="797"/>
                  </a:lnTo>
                  <a:lnTo>
                    <a:pt x="792" y="797"/>
                  </a:lnTo>
                  <a:lnTo>
                    <a:pt x="803" y="798"/>
                  </a:lnTo>
                  <a:lnTo>
                    <a:pt x="807" y="799"/>
                  </a:lnTo>
                  <a:lnTo>
                    <a:pt x="809" y="801"/>
                  </a:lnTo>
                  <a:lnTo>
                    <a:pt x="813" y="805"/>
                  </a:lnTo>
                  <a:lnTo>
                    <a:pt x="814" y="806"/>
                  </a:lnTo>
                  <a:lnTo>
                    <a:pt x="815" y="806"/>
                  </a:lnTo>
                  <a:lnTo>
                    <a:pt x="816" y="807"/>
                  </a:lnTo>
                  <a:lnTo>
                    <a:pt x="818" y="808"/>
                  </a:lnTo>
                  <a:lnTo>
                    <a:pt x="818" y="810"/>
                  </a:lnTo>
                  <a:lnTo>
                    <a:pt x="820" y="811"/>
                  </a:lnTo>
                  <a:lnTo>
                    <a:pt x="822" y="814"/>
                  </a:lnTo>
                  <a:lnTo>
                    <a:pt x="824" y="814"/>
                  </a:lnTo>
                  <a:lnTo>
                    <a:pt x="827" y="815"/>
                  </a:lnTo>
                  <a:lnTo>
                    <a:pt x="828" y="815"/>
                  </a:lnTo>
                  <a:lnTo>
                    <a:pt x="829" y="818"/>
                  </a:lnTo>
                  <a:lnTo>
                    <a:pt x="831" y="819"/>
                  </a:lnTo>
                  <a:lnTo>
                    <a:pt x="832" y="818"/>
                  </a:lnTo>
                  <a:lnTo>
                    <a:pt x="835" y="817"/>
                  </a:lnTo>
                  <a:lnTo>
                    <a:pt x="836" y="815"/>
                  </a:lnTo>
                  <a:lnTo>
                    <a:pt x="840" y="814"/>
                  </a:lnTo>
                  <a:lnTo>
                    <a:pt x="841" y="815"/>
                  </a:lnTo>
                  <a:lnTo>
                    <a:pt x="845" y="819"/>
                  </a:lnTo>
                  <a:lnTo>
                    <a:pt x="851" y="823"/>
                  </a:lnTo>
                  <a:lnTo>
                    <a:pt x="853" y="825"/>
                  </a:lnTo>
                  <a:lnTo>
                    <a:pt x="854" y="830"/>
                  </a:lnTo>
                  <a:lnTo>
                    <a:pt x="854" y="833"/>
                  </a:lnTo>
                  <a:lnTo>
                    <a:pt x="855" y="837"/>
                  </a:lnTo>
                  <a:lnTo>
                    <a:pt x="857" y="839"/>
                  </a:lnTo>
                  <a:lnTo>
                    <a:pt x="857" y="843"/>
                  </a:lnTo>
                  <a:lnTo>
                    <a:pt x="857" y="845"/>
                  </a:lnTo>
                  <a:lnTo>
                    <a:pt x="857" y="846"/>
                  </a:lnTo>
                  <a:lnTo>
                    <a:pt x="857" y="849"/>
                  </a:lnTo>
                  <a:lnTo>
                    <a:pt x="855" y="850"/>
                  </a:lnTo>
                  <a:lnTo>
                    <a:pt x="852" y="851"/>
                  </a:lnTo>
                  <a:lnTo>
                    <a:pt x="852" y="852"/>
                  </a:lnTo>
                  <a:lnTo>
                    <a:pt x="851" y="854"/>
                  </a:lnTo>
                  <a:lnTo>
                    <a:pt x="851" y="857"/>
                  </a:lnTo>
                  <a:lnTo>
                    <a:pt x="849" y="857"/>
                  </a:lnTo>
                  <a:lnTo>
                    <a:pt x="849" y="858"/>
                  </a:lnTo>
                  <a:lnTo>
                    <a:pt x="849" y="859"/>
                  </a:lnTo>
                  <a:lnTo>
                    <a:pt x="851" y="861"/>
                  </a:lnTo>
                  <a:lnTo>
                    <a:pt x="851" y="864"/>
                  </a:lnTo>
                  <a:lnTo>
                    <a:pt x="852" y="866"/>
                  </a:lnTo>
                  <a:lnTo>
                    <a:pt x="852" y="867"/>
                  </a:lnTo>
                  <a:lnTo>
                    <a:pt x="851" y="870"/>
                  </a:lnTo>
                  <a:lnTo>
                    <a:pt x="849" y="871"/>
                  </a:lnTo>
                  <a:lnTo>
                    <a:pt x="848" y="872"/>
                  </a:lnTo>
                  <a:lnTo>
                    <a:pt x="849" y="873"/>
                  </a:lnTo>
                  <a:lnTo>
                    <a:pt x="852" y="874"/>
                  </a:lnTo>
                  <a:lnTo>
                    <a:pt x="853" y="874"/>
                  </a:lnTo>
                  <a:lnTo>
                    <a:pt x="852" y="876"/>
                  </a:lnTo>
                  <a:lnTo>
                    <a:pt x="848" y="876"/>
                  </a:lnTo>
                  <a:lnTo>
                    <a:pt x="847" y="876"/>
                  </a:lnTo>
                  <a:lnTo>
                    <a:pt x="846" y="877"/>
                  </a:lnTo>
                  <a:lnTo>
                    <a:pt x="845" y="877"/>
                  </a:lnTo>
                  <a:lnTo>
                    <a:pt x="844" y="877"/>
                  </a:lnTo>
                  <a:lnTo>
                    <a:pt x="842" y="877"/>
                  </a:lnTo>
                  <a:lnTo>
                    <a:pt x="841" y="878"/>
                  </a:lnTo>
                  <a:lnTo>
                    <a:pt x="840" y="878"/>
                  </a:lnTo>
                  <a:lnTo>
                    <a:pt x="838" y="878"/>
                  </a:lnTo>
                  <a:lnTo>
                    <a:pt x="838" y="879"/>
                  </a:lnTo>
                  <a:lnTo>
                    <a:pt x="839" y="880"/>
                  </a:lnTo>
                  <a:lnTo>
                    <a:pt x="847" y="886"/>
                  </a:lnTo>
                  <a:lnTo>
                    <a:pt x="847" y="887"/>
                  </a:lnTo>
                  <a:lnTo>
                    <a:pt x="849" y="889"/>
                  </a:lnTo>
                  <a:lnTo>
                    <a:pt x="851" y="889"/>
                  </a:lnTo>
                  <a:lnTo>
                    <a:pt x="852" y="889"/>
                  </a:lnTo>
                  <a:lnTo>
                    <a:pt x="854" y="889"/>
                  </a:lnTo>
                  <a:lnTo>
                    <a:pt x="857" y="892"/>
                  </a:lnTo>
                  <a:lnTo>
                    <a:pt x="858" y="893"/>
                  </a:lnTo>
                  <a:lnTo>
                    <a:pt x="858" y="895"/>
                  </a:lnTo>
                  <a:lnTo>
                    <a:pt x="859" y="896"/>
                  </a:lnTo>
                  <a:lnTo>
                    <a:pt x="865" y="899"/>
                  </a:lnTo>
                  <a:lnTo>
                    <a:pt x="865" y="899"/>
                  </a:lnTo>
                  <a:lnTo>
                    <a:pt x="871" y="899"/>
                  </a:lnTo>
                  <a:lnTo>
                    <a:pt x="873" y="898"/>
                  </a:lnTo>
                  <a:lnTo>
                    <a:pt x="874" y="898"/>
                  </a:lnTo>
                  <a:lnTo>
                    <a:pt x="879" y="899"/>
                  </a:lnTo>
                  <a:lnTo>
                    <a:pt x="880" y="899"/>
                  </a:lnTo>
                  <a:lnTo>
                    <a:pt x="883" y="899"/>
                  </a:lnTo>
                  <a:lnTo>
                    <a:pt x="891" y="897"/>
                  </a:lnTo>
                  <a:lnTo>
                    <a:pt x="892" y="897"/>
                  </a:lnTo>
                  <a:lnTo>
                    <a:pt x="893" y="896"/>
                  </a:lnTo>
                  <a:lnTo>
                    <a:pt x="894" y="895"/>
                  </a:lnTo>
                  <a:lnTo>
                    <a:pt x="896" y="893"/>
                  </a:lnTo>
                  <a:lnTo>
                    <a:pt x="897" y="891"/>
                  </a:lnTo>
                  <a:lnTo>
                    <a:pt x="898" y="890"/>
                  </a:lnTo>
                  <a:lnTo>
                    <a:pt x="898" y="889"/>
                  </a:lnTo>
                  <a:lnTo>
                    <a:pt x="903" y="887"/>
                  </a:lnTo>
                  <a:lnTo>
                    <a:pt x="905" y="884"/>
                  </a:lnTo>
                  <a:lnTo>
                    <a:pt x="905" y="883"/>
                  </a:lnTo>
                  <a:lnTo>
                    <a:pt x="906" y="883"/>
                  </a:lnTo>
                  <a:lnTo>
                    <a:pt x="907" y="883"/>
                  </a:lnTo>
                  <a:lnTo>
                    <a:pt x="910" y="883"/>
                  </a:lnTo>
                  <a:lnTo>
                    <a:pt x="911" y="882"/>
                  </a:lnTo>
                  <a:lnTo>
                    <a:pt x="913" y="873"/>
                  </a:lnTo>
                  <a:lnTo>
                    <a:pt x="917" y="870"/>
                  </a:lnTo>
                  <a:lnTo>
                    <a:pt x="918" y="869"/>
                  </a:lnTo>
                  <a:lnTo>
                    <a:pt x="920" y="864"/>
                  </a:lnTo>
                  <a:lnTo>
                    <a:pt x="922" y="864"/>
                  </a:lnTo>
                  <a:lnTo>
                    <a:pt x="922" y="865"/>
                  </a:lnTo>
                  <a:lnTo>
                    <a:pt x="922" y="863"/>
                  </a:lnTo>
                  <a:lnTo>
                    <a:pt x="924" y="861"/>
                  </a:lnTo>
                  <a:lnTo>
                    <a:pt x="931" y="860"/>
                  </a:lnTo>
                  <a:lnTo>
                    <a:pt x="933" y="859"/>
                  </a:lnTo>
                  <a:lnTo>
                    <a:pt x="939" y="856"/>
                  </a:lnTo>
                  <a:lnTo>
                    <a:pt x="942" y="854"/>
                  </a:lnTo>
                  <a:lnTo>
                    <a:pt x="948" y="856"/>
                  </a:lnTo>
                  <a:lnTo>
                    <a:pt x="949" y="854"/>
                  </a:lnTo>
                  <a:lnTo>
                    <a:pt x="950" y="853"/>
                  </a:lnTo>
                  <a:lnTo>
                    <a:pt x="951" y="854"/>
                  </a:lnTo>
                  <a:lnTo>
                    <a:pt x="952" y="854"/>
                  </a:lnTo>
                  <a:lnTo>
                    <a:pt x="953" y="853"/>
                  </a:lnTo>
                  <a:lnTo>
                    <a:pt x="955" y="852"/>
                  </a:lnTo>
                  <a:lnTo>
                    <a:pt x="956" y="852"/>
                  </a:lnTo>
                  <a:lnTo>
                    <a:pt x="958" y="852"/>
                  </a:lnTo>
                  <a:lnTo>
                    <a:pt x="961" y="852"/>
                  </a:lnTo>
                  <a:lnTo>
                    <a:pt x="961" y="854"/>
                  </a:lnTo>
                  <a:lnTo>
                    <a:pt x="962" y="856"/>
                  </a:lnTo>
                  <a:lnTo>
                    <a:pt x="963" y="857"/>
                  </a:lnTo>
                  <a:lnTo>
                    <a:pt x="965" y="857"/>
                  </a:lnTo>
                  <a:lnTo>
                    <a:pt x="968" y="853"/>
                  </a:lnTo>
                  <a:lnTo>
                    <a:pt x="970" y="849"/>
                  </a:lnTo>
                  <a:lnTo>
                    <a:pt x="971" y="845"/>
                  </a:lnTo>
                  <a:lnTo>
                    <a:pt x="972" y="845"/>
                  </a:lnTo>
                  <a:lnTo>
                    <a:pt x="976" y="844"/>
                  </a:lnTo>
                  <a:lnTo>
                    <a:pt x="977" y="843"/>
                  </a:lnTo>
                  <a:lnTo>
                    <a:pt x="978" y="840"/>
                  </a:lnTo>
                  <a:lnTo>
                    <a:pt x="979" y="839"/>
                  </a:lnTo>
                  <a:lnTo>
                    <a:pt x="982" y="840"/>
                  </a:lnTo>
                  <a:lnTo>
                    <a:pt x="983" y="839"/>
                  </a:lnTo>
                  <a:lnTo>
                    <a:pt x="987" y="841"/>
                  </a:lnTo>
                  <a:lnTo>
                    <a:pt x="987" y="839"/>
                  </a:lnTo>
                  <a:lnTo>
                    <a:pt x="987" y="837"/>
                  </a:lnTo>
                  <a:lnTo>
                    <a:pt x="988" y="836"/>
                  </a:lnTo>
                  <a:lnTo>
                    <a:pt x="989" y="836"/>
                  </a:lnTo>
                  <a:lnTo>
                    <a:pt x="991" y="836"/>
                  </a:lnTo>
                  <a:lnTo>
                    <a:pt x="992" y="836"/>
                  </a:lnTo>
                  <a:lnTo>
                    <a:pt x="992" y="834"/>
                  </a:lnTo>
                  <a:lnTo>
                    <a:pt x="990" y="833"/>
                  </a:lnTo>
                  <a:lnTo>
                    <a:pt x="989" y="833"/>
                  </a:lnTo>
                  <a:lnTo>
                    <a:pt x="989" y="832"/>
                  </a:lnTo>
                  <a:lnTo>
                    <a:pt x="989" y="831"/>
                  </a:lnTo>
                  <a:lnTo>
                    <a:pt x="990" y="830"/>
                  </a:lnTo>
                  <a:lnTo>
                    <a:pt x="990" y="828"/>
                  </a:lnTo>
                  <a:lnTo>
                    <a:pt x="991" y="827"/>
                  </a:lnTo>
                  <a:lnTo>
                    <a:pt x="995" y="825"/>
                  </a:lnTo>
                  <a:lnTo>
                    <a:pt x="997" y="824"/>
                  </a:lnTo>
                  <a:lnTo>
                    <a:pt x="1001" y="823"/>
                  </a:lnTo>
                  <a:lnTo>
                    <a:pt x="1004" y="823"/>
                  </a:lnTo>
                  <a:lnTo>
                    <a:pt x="1007" y="823"/>
                  </a:lnTo>
                  <a:lnTo>
                    <a:pt x="1013" y="825"/>
                  </a:lnTo>
                  <a:lnTo>
                    <a:pt x="1017" y="828"/>
                  </a:lnTo>
                  <a:lnTo>
                    <a:pt x="1018" y="830"/>
                  </a:lnTo>
                  <a:lnTo>
                    <a:pt x="1021" y="832"/>
                  </a:lnTo>
                  <a:lnTo>
                    <a:pt x="1021" y="833"/>
                  </a:lnTo>
                  <a:lnTo>
                    <a:pt x="1022" y="836"/>
                  </a:lnTo>
                  <a:lnTo>
                    <a:pt x="1023" y="837"/>
                  </a:lnTo>
                  <a:lnTo>
                    <a:pt x="1028" y="836"/>
                  </a:lnTo>
                  <a:lnTo>
                    <a:pt x="1034" y="836"/>
                  </a:lnTo>
                  <a:lnTo>
                    <a:pt x="1035" y="834"/>
                  </a:lnTo>
                  <a:lnTo>
                    <a:pt x="1036" y="832"/>
                  </a:lnTo>
                  <a:lnTo>
                    <a:pt x="1037" y="831"/>
                  </a:lnTo>
                  <a:lnTo>
                    <a:pt x="1040" y="831"/>
                  </a:lnTo>
                  <a:lnTo>
                    <a:pt x="1044" y="833"/>
                  </a:lnTo>
                  <a:lnTo>
                    <a:pt x="1052" y="834"/>
                  </a:lnTo>
                  <a:lnTo>
                    <a:pt x="1053" y="834"/>
                  </a:lnTo>
                  <a:lnTo>
                    <a:pt x="1054" y="832"/>
                  </a:lnTo>
                  <a:lnTo>
                    <a:pt x="1054" y="831"/>
                  </a:lnTo>
                  <a:lnTo>
                    <a:pt x="1055" y="831"/>
                  </a:lnTo>
                  <a:lnTo>
                    <a:pt x="1062" y="831"/>
                  </a:lnTo>
                  <a:lnTo>
                    <a:pt x="1067" y="828"/>
                  </a:lnTo>
                  <a:lnTo>
                    <a:pt x="1068" y="827"/>
                  </a:lnTo>
                  <a:lnTo>
                    <a:pt x="1068" y="826"/>
                  </a:lnTo>
                  <a:lnTo>
                    <a:pt x="1067" y="824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2"/>
                  </a:lnTo>
                  <a:lnTo>
                    <a:pt x="1066" y="810"/>
                  </a:lnTo>
                  <a:lnTo>
                    <a:pt x="1067" y="807"/>
                  </a:lnTo>
                  <a:lnTo>
                    <a:pt x="1067" y="805"/>
                  </a:lnTo>
                  <a:lnTo>
                    <a:pt x="1068" y="805"/>
                  </a:lnTo>
                  <a:lnTo>
                    <a:pt x="1070" y="805"/>
                  </a:lnTo>
                  <a:lnTo>
                    <a:pt x="1072" y="804"/>
                  </a:lnTo>
                  <a:lnTo>
                    <a:pt x="1070" y="804"/>
                  </a:lnTo>
                  <a:lnTo>
                    <a:pt x="1070" y="802"/>
                  </a:lnTo>
                  <a:lnTo>
                    <a:pt x="1070" y="800"/>
                  </a:lnTo>
                  <a:lnTo>
                    <a:pt x="1072" y="799"/>
                  </a:lnTo>
                  <a:lnTo>
                    <a:pt x="1073" y="798"/>
                  </a:lnTo>
                  <a:lnTo>
                    <a:pt x="1075" y="799"/>
                  </a:lnTo>
                  <a:lnTo>
                    <a:pt x="1077" y="800"/>
                  </a:lnTo>
                  <a:lnTo>
                    <a:pt x="1079" y="800"/>
                  </a:lnTo>
                  <a:lnTo>
                    <a:pt x="1081" y="799"/>
                  </a:lnTo>
                  <a:lnTo>
                    <a:pt x="1082" y="798"/>
                  </a:lnTo>
                  <a:lnTo>
                    <a:pt x="1081" y="795"/>
                  </a:lnTo>
                  <a:lnTo>
                    <a:pt x="1080" y="792"/>
                  </a:lnTo>
                  <a:lnTo>
                    <a:pt x="1079" y="791"/>
                  </a:lnTo>
                  <a:lnTo>
                    <a:pt x="1077" y="789"/>
                  </a:lnTo>
                  <a:lnTo>
                    <a:pt x="1076" y="789"/>
                  </a:lnTo>
                  <a:lnTo>
                    <a:pt x="1075" y="792"/>
                  </a:lnTo>
                  <a:lnTo>
                    <a:pt x="1074" y="792"/>
                  </a:lnTo>
                  <a:lnTo>
                    <a:pt x="1073" y="791"/>
                  </a:lnTo>
                  <a:lnTo>
                    <a:pt x="1070" y="788"/>
                  </a:lnTo>
                  <a:lnTo>
                    <a:pt x="1069" y="787"/>
                  </a:lnTo>
                  <a:lnTo>
                    <a:pt x="1065" y="788"/>
                  </a:lnTo>
                  <a:lnTo>
                    <a:pt x="1063" y="788"/>
                  </a:lnTo>
                  <a:lnTo>
                    <a:pt x="1062" y="787"/>
                  </a:lnTo>
                  <a:lnTo>
                    <a:pt x="1060" y="786"/>
                  </a:lnTo>
                  <a:lnTo>
                    <a:pt x="1060" y="787"/>
                  </a:lnTo>
                  <a:lnTo>
                    <a:pt x="1059" y="787"/>
                  </a:lnTo>
                  <a:lnTo>
                    <a:pt x="1057" y="788"/>
                  </a:lnTo>
                  <a:lnTo>
                    <a:pt x="1057" y="786"/>
                  </a:lnTo>
                  <a:lnTo>
                    <a:pt x="1057" y="786"/>
                  </a:lnTo>
                  <a:lnTo>
                    <a:pt x="1056" y="786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44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39" y="789"/>
                  </a:lnTo>
                  <a:lnTo>
                    <a:pt x="1037" y="793"/>
                  </a:lnTo>
                  <a:lnTo>
                    <a:pt x="1035" y="797"/>
                  </a:lnTo>
                  <a:lnTo>
                    <a:pt x="1034" y="797"/>
                  </a:lnTo>
                  <a:lnTo>
                    <a:pt x="1030" y="795"/>
                  </a:lnTo>
                  <a:lnTo>
                    <a:pt x="1024" y="792"/>
                  </a:lnTo>
                  <a:lnTo>
                    <a:pt x="1023" y="791"/>
                  </a:lnTo>
                  <a:lnTo>
                    <a:pt x="1023" y="789"/>
                  </a:lnTo>
                  <a:lnTo>
                    <a:pt x="1023" y="788"/>
                  </a:lnTo>
                  <a:lnTo>
                    <a:pt x="1024" y="786"/>
                  </a:lnTo>
                  <a:lnTo>
                    <a:pt x="1024" y="786"/>
                  </a:lnTo>
                  <a:lnTo>
                    <a:pt x="1022" y="786"/>
                  </a:lnTo>
                  <a:lnTo>
                    <a:pt x="1021" y="786"/>
                  </a:lnTo>
                  <a:lnTo>
                    <a:pt x="1020" y="787"/>
                  </a:lnTo>
                  <a:lnTo>
                    <a:pt x="1018" y="789"/>
                  </a:lnTo>
                  <a:lnTo>
                    <a:pt x="1018" y="792"/>
                  </a:lnTo>
                  <a:lnTo>
                    <a:pt x="1017" y="793"/>
                  </a:lnTo>
                  <a:lnTo>
                    <a:pt x="1017" y="794"/>
                  </a:lnTo>
                  <a:lnTo>
                    <a:pt x="1016" y="794"/>
                  </a:lnTo>
                  <a:lnTo>
                    <a:pt x="1015" y="795"/>
                  </a:lnTo>
                  <a:lnTo>
                    <a:pt x="1015" y="797"/>
                  </a:lnTo>
                  <a:lnTo>
                    <a:pt x="1013" y="799"/>
                  </a:lnTo>
                  <a:lnTo>
                    <a:pt x="1011" y="800"/>
                  </a:lnTo>
                  <a:lnTo>
                    <a:pt x="998" y="805"/>
                  </a:lnTo>
                  <a:lnTo>
                    <a:pt x="996" y="804"/>
                  </a:lnTo>
                  <a:lnTo>
                    <a:pt x="984" y="795"/>
                  </a:lnTo>
                  <a:lnTo>
                    <a:pt x="963" y="763"/>
                  </a:lnTo>
                  <a:lnTo>
                    <a:pt x="959" y="758"/>
                  </a:lnTo>
                  <a:lnTo>
                    <a:pt x="956" y="752"/>
                  </a:lnTo>
                  <a:lnTo>
                    <a:pt x="952" y="741"/>
                  </a:lnTo>
                  <a:lnTo>
                    <a:pt x="951" y="740"/>
                  </a:lnTo>
                  <a:lnTo>
                    <a:pt x="950" y="739"/>
                  </a:lnTo>
                  <a:lnTo>
                    <a:pt x="950" y="736"/>
                  </a:lnTo>
                  <a:lnTo>
                    <a:pt x="949" y="724"/>
                  </a:lnTo>
                  <a:lnTo>
                    <a:pt x="948" y="722"/>
                  </a:lnTo>
                  <a:lnTo>
                    <a:pt x="948" y="721"/>
                  </a:lnTo>
                  <a:lnTo>
                    <a:pt x="946" y="714"/>
                  </a:lnTo>
                  <a:lnTo>
                    <a:pt x="946" y="711"/>
                  </a:lnTo>
                  <a:lnTo>
                    <a:pt x="946" y="710"/>
                  </a:lnTo>
                  <a:lnTo>
                    <a:pt x="946" y="709"/>
                  </a:lnTo>
                  <a:lnTo>
                    <a:pt x="948" y="707"/>
                  </a:lnTo>
                  <a:lnTo>
                    <a:pt x="949" y="707"/>
                  </a:lnTo>
                  <a:lnTo>
                    <a:pt x="950" y="704"/>
                  </a:lnTo>
                  <a:lnTo>
                    <a:pt x="951" y="703"/>
                  </a:lnTo>
                  <a:lnTo>
                    <a:pt x="951" y="702"/>
                  </a:lnTo>
                  <a:lnTo>
                    <a:pt x="951" y="701"/>
                  </a:lnTo>
                  <a:lnTo>
                    <a:pt x="952" y="701"/>
                  </a:lnTo>
                  <a:lnTo>
                    <a:pt x="952" y="702"/>
                  </a:lnTo>
                  <a:lnTo>
                    <a:pt x="952" y="703"/>
                  </a:lnTo>
                  <a:lnTo>
                    <a:pt x="953" y="703"/>
                  </a:lnTo>
                  <a:lnTo>
                    <a:pt x="955" y="703"/>
                  </a:lnTo>
                  <a:lnTo>
                    <a:pt x="962" y="701"/>
                  </a:lnTo>
                  <a:lnTo>
                    <a:pt x="965" y="701"/>
                  </a:lnTo>
                  <a:lnTo>
                    <a:pt x="968" y="697"/>
                  </a:lnTo>
                  <a:lnTo>
                    <a:pt x="972" y="690"/>
                  </a:lnTo>
                  <a:lnTo>
                    <a:pt x="975" y="688"/>
                  </a:lnTo>
                  <a:lnTo>
                    <a:pt x="976" y="687"/>
                  </a:lnTo>
                  <a:lnTo>
                    <a:pt x="976" y="684"/>
                  </a:lnTo>
                  <a:lnTo>
                    <a:pt x="976" y="683"/>
                  </a:lnTo>
                  <a:lnTo>
                    <a:pt x="975" y="681"/>
                  </a:lnTo>
                  <a:lnTo>
                    <a:pt x="975" y="680"/>
                  </a:lnTo>
                  <a:lnTo>
                    <a:pt x="974" y="677"/>
                  </a:lnTo>
                  <a:lnTo>
                    <a:pt x="972" y="675"/>
                  </a:lnTo>
                  <a:lnTo>
                    <a:pt x="975" y="674"/>
                  </a:lnTo>
                  <a:lnTo>
                    <a:pt x="975" y="675"/>
                  </a:lnTo>
                  <a:lnTo>
                    <a:pt x="975" y="677"/>
                  </a:lnTo>
                  <a:lnTo>
                    <a:pt x="976" y="678"/>
                  </a:lnTo>
                  <a:lnTo>
                    <a:pt x="977" y="680"/>
                  </a:lnTo>
                  <a:lnTo>
                    <a:pt x="978" y="681"/>
                  </a:lnTo>
                  <a:lnTo>
                    <a:pt x="978" y="681"/>
                  </a:lnTo>
                  <a:lnTo>
                    <a:pt x="979" y="681"/>
                  </a:lnTo>
                  <a:lnTo>
                    <a:pt x="981" y="682"/>
                  </a:lnTo>
                  <a:lnTo>
                    <a:pt x="979" y="685"/>
                  </a:lnTo>
                  <a:lnTo>
                    <a:pt x="978" y="689"/>
                  </a:lnTo>
                  <a:lnTo>
                    <a:pt x="979" y="691"/>
                  </a:lnTo>
                  <a:lnTo>
                    <a:pt x="981" y="693"/>
                  </a:lnTo>
                  <a:lnTo>
                    <a:pt x="983" y="693"/>
                  </a:lnTo>
                  <a:lnTo>
                    <a:pt x="984" y="691"/>
                  </a:lnTo>
                  <a:lnTo>
                    <a:pt x="985" y="690"/>
                  </a:lnTo>
                  <a:lnTo>
                    <a:pt x="985" y="693"/>
                  </a:lnTo>
                  <a:lnTo>
                    <a:pt x="984" y="695"/>
                  </a:lnTo>
                  <a:lnTo>
                    <a:pt x="981" y="697"/>
                  </a:lnTo>
                  <a:lnTo>
                    <a:pt x="978" y="701"/>
                  </a:lnTo>
                  <a:lnTo>
                    <a:pt x="978" y="702"/>
                  </a:lnTo>
                  <a:lnTo>
                    <a:pt x="981" y="701"/>
                  </a:lnTo>
                  <a:lnTo>
                    <a:pt x="988" y="689"/>
                  </a:lnTo>
                  <a:lnTo>
                    <a:pt x="989" y="688"/>
                  </a:lnTo>
                  <a:lnTo>
                    <a:pt x="991" y="687"/>
                  </a:lnTo>
                  <a:lnTo>
                    <a:pt x="992" y="685"/>
                  </a:lnTo>
                  <a:lnTo>
                    <a:pt x="995" y="682"/>
                  </a:lnTo>
                  <a:lnTo>
                    <a:pt x="996" y="681"/>
                  </a:lnTo>
                  <a:lnTo>
                    <a:pt x="998" y="680"/>
                  </a:lnTo>
                  <a:lnTo>
                    <a:pt x="1007" y="675"/>
                  </a:lnTo>
                  <a:lnTo>
                    <a:pt x="1009" y="672"/>
                  </a:lnTo>
                  <a:lnTo>
                    <a:pt x="1015" y="667"/>
                  </a:lnTo>
                  <a:lnTo>
                    <a:pt x="1017" y="664"/>
                  </a:lnTo>
                  <a:lnTo>
                    <a:pt x="1022" y="662"/>
                  </a:lnTo>
                  <a:lnTo>
                    <a:pt x="1027" y="658"/>
                  </a:lnTo>
                  <a:lnTo>
                    <a:pt x="1029" y="658"/>
                  </a:lnTo>
                  <a:lnTo>
                    <a:pt x="1039" y="656"/>
                  </a:lnTo>
                  <a:lnTo>
                    <a:pt x="1044" y="657"/>
                  </a:lnTo>
                  <a:lnTo>
                    <a:pt x="1047" y="657"/>
                  </a:lnTo>
                  <a:lnTo>
                    <a:pt x="1048" y="657"/>
                  </a:lnTo>
                  <a:lnTo>
                    <a:pt x="1050" y="657"/>
                  </a:lnTo>
                  <a:lnTo>
                    <a:pt x="1050" y="658"/>
                  </a:lnTo>
                  <a:lnTo>
                    <a:pt x="1052" y="659"/>
                  </a:lnTo>
                  <a:lnTo>
                    <a:pt x="1053" y="661"/>
                  </a:lnTo>
                  <a:lnTo>
                    <a:pt x="1053" y="662"/>
                  </a:lnTo>
                  <a:lnTo>
                    <a:pt x="1054" y="662"/>
                  </a:lnTo>
                  <a:lnTo>
                    <a:pt x="1055" y="662"/>
                  </a:lnTo>
                  <a:lnTo>
                    <a:pt x="1055" y="663"/>
                  </a:lnTo>
                  <a:lnTo>
                    <a:pt x="1056" y="661"/>
                  </a:lnTo>
                  <a:lnTo>
                    <a:pt x="1057" y="658"/>
                  </a:lnTo>
                  <a:lnTo>
                    <a:pt x="1062" y="652"/>
                  </a:lnTo>
                  <a:lnTo>
                    <a:pt x="1063" y="650"/>
                  </a:lnTo>
                  <a:lnTo>
                    <a:pt x="1066" y="649"/>
                  </a:lnTo>
                  <a:lnTo>
                    <a:pt x="1070" y="649"/>
                  </a:lnTo>
                  <a:lnTo>
                    <a:pt x="1073" y="646"/>
                  </a:lnTo>
                  <a:lnTo>
                    <a:pt x="1079" y="646"/>
                  </a:lnTo>
                  <a:lnTo>
                    <a:pt x="1080" y="645"/>
                  </a:lnTo>
                  <a:lnTo>
                    <a:pt x="1080" y="644"/>
                  </a:lnTo>
                  <a:lnTo>
                    <a:pt x="1082" y="644"/>
                  </a:lnTo>
                  <a:lnTo>
                    <a:pt x="1083" y="645"/>
                  </a:lnTo>
                  <a:lnTo>
                    <a:pt x="1086" y="645"/>
                  </a:lnTo>
                  <a:lnTo>
                    <a:pt x="1087" y="644"/>
                  </a:lnTo>
                  <a:lnTo>
                    <a:pt x="1088" y="645"/>
                  </a:lnTo>
                  <a:lnTo>
                    <a:pt x="1090" y="645"/>
                  </a:lnTo>
                  <a:lnTo>
                    <a:pt x="1092" y="646"/>
                  </a:lnTo>
                  <a:lnTo>
                    <a:pt x="1093" y="650"/>
                  </a:lnTo>
                  <a:lnTo>
                    <a:pt x="1094" y="650"/>
                  </a:lnTo>
                  <a:lnTo>
                    <a:pt x="1094" y="652"/>
                  </a:lnTo>
                  <a:lnTo>
                    <a:pt x="1093" y="656"/>
                  </a:lnTo>
                  <a:lnTo>
                    <a:pt x="1092" y="659"/>
                  </a:lnTo>
                  <a:lnTo>
                    <a:pt x="1093" y="658"/>
                  </a:lnTo>
                  <a:lnTo>
                    <a:pt x="1094" y="655"/>
                  </a:lnTo>
                  <a:lnTo>
                    <a:pt x="1095" y="652"/>
                  </a:lnTo>
                  <a:lnTo>
                    <a:pt x="1095" y="650"/>
                  </a:lnTo>
                  <a:lnTo>
                    <a:pt x="1098" y="646"/>
                  </a:lnTo>
                  <a:lnTo>
                    <a:pt x="1099" y="644"/>
                  </a:lnTo>
                  <a:lnTo>
                    <a:pt x="1098" y="643"/>
                  </a:lnTo>
                  <a:lnTo>
                    <a:pt x="1100" y="643"/>
                  </a:lnTo>
                  <a:lnTo>
                    <a:pt x="1105" y="638"/>
                  </a:lnTo>
                  <a:lnTo>
                    <a:pt x="1107" y="637"/>
                  </a:lnTo>
                  <a:lnTo>
                    <a:pt x="1108" y="637"/>
                  </a:lnTo>
                  <a:lnTo>
                    <a:pt x="1111" y="635"/>
                  </a:lnTo>
                  <a:lnTo>
                    <a:pt x="1112" y="635"/>
                  </a:lnTo>
                  <a:lnTo>
                    <a:pt x="1113" y="635"/>
                  </a:lnTo>
                  <a:lnTo>
                    <a:pt x="1120" y="631"/>
                  </a:lnTo>
                  <a:lnTo>
                    <a:pt x="1124" y="628"/>
                  </a:lnTo>
                  <a:lnTo>
                    <a:pt x="1126" y="628"/>
                  </a:lnTo>
                  <a:lnTo>
                    <a:pt x="1128" y="628"/>
                  </a:lnTo>
                  <a:lnTo>
                    <a:pt x="1131" y="629"/>
                  </a:lnTo>
                  <a:lnTo>
                    <a:pt x="1132" y="631"/>
                  </a:lnTo>
                  <a:lnTo>
                    <a:pt x="1132" y="635"/>
                  </a:lnTo>
                  <a:lnTo>
                    <a:pt x="1134" y="633"/>
                  </a:lnTo>
                  <a:lnTo>
                    <a:pt x="1135" y="632"/>
                  </a:lnTo>
                  <a:lnTo>
                    <a:pt x="1137" y="628"/>
                  </a:lnTo>
                  <a:lnTo>
                    <a:pt x="1145" y="616"/>
                  </a:lnTo>
                  <a:lnTo>
                    <a:pt x="1150" y="612"/>
                  </a:lnTo>
                  <a:lnTo>
                    <a:pt x="1152" y="611"/>
                  </a:lnTo>
                  <a:lnTo>
                    <a:pt x="1161" y="613"/>
                  </a:lnTo>
                  <a:lnTo>
                    <a:pt x="1165" y="613"/>
                  </a:lnTo>
                  <a:lnTo>
                    <a:pt x="1173" y="610"/>
                  </a:lnTo>
                  <a:lnTo>
                    <a:pt x="1179" y="611"/>
                  </a:lnTo>
                  <a:lnTo>
                    <a:pt x="1180" y="611"/>
                  </a:lnTo>
                  <a:lnTo>
                    <a:pt x="1183" y="611"/>
                  </a:lnTo>
                  <a:lnTo>
                    <a:pt x="1185" y="612"/>
                  </a:lnTo>
                  <a:lnTo>
                    <a:pt x="1186" y="612"/>
                  </a:lnTo>
                  <a:lnTo>
                    <a:pt x="1187" y="611"/>
                  </a:lnTo>
                  <a:lnTo>
                    <a:pt x="1189" y="610"/>
                  </a:lnTo>
                  <a:lnTo>
                    <a:pt x="1191" y="612"/>
                  </a:lnTo>
                  <a:lnTo>
                    <a:pt x="1193" y="613"/>
                  </a:lnTo>
                  <a:lnTo>
                    <a:pt x="1193" y="615"/>
                  </a:lnTo>
                  <a:lnTo>
                    <a:pt x="1191" y="617"/>
                  </a:lnTo>
                  <a:lnTo>
                    <a:pt x="1194" y="616"/>
                  </a:lnTo>
                  <a:lnTo>
                    <a:pt x="1198" y="611"/>
                  </a:lnTo>
                  <a:lnTo>
                    <a:pt x="1200" y="610"/>
                  </a:lnTo>
                  <a:lnTo>
                    <a:pt x="1199" y="606"/>
                  </a:lnTo>
                  <a:lnTo>
                    <a:pt x="1198" y="60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9">
              <a:extLst>
                <a:ext uri="{FF2B5EF4-FFF2-40B4-BE49-F238E27FC236}">
                  <a16:creationId xmlns:a16="http://schemas.microsoft.com/office/drawing/2014/main" id="{1B06F2C2-D1C9-AC93-AAB6-42435DC2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1350963"/>
              <a:ext cx="1130300" cy="984250"/>
            </a:xfrm>
            <a:custGeom>
              <a:avLst/>
              <a:gdLst>
                <a:gd name="T0" fmla="*/ 332 w 712"/>
                <a:gd name="T1" fmla="*/ 44 h 620"/>
                <a:gd name="T2" fmla="*/ 282 w 712"/>
                <a:gd name="T3" fmla="*/ 45 h 620"/>
                <a:gd name="T4" fmla="*/ 250 w 712"/>
                <a:gd name="T5" fmla="*/ 87 h 620"/>
                <a:gd name="T6" fmla="*/ 270 w 712"/>
                <a:gd name="T7" fmla="*/ 119 h 620"/>
                <a:gd name="T8" fmla="*/ 244 w 712"/>
                <a:gd name="T9" fmla="*/ 136 h 620"/>
                <a:gd name="T10" fmla="*/ 204 w 712"/>
                <a:gd name="T11" fmla="*/ 159 h 620"/>
                <a:gd name="T12" fmla="*/ 191 w 712"/>
                <a:gd name="T13" fmla="*/ 181 h 620"/>
                <a:gd name="T14" fmla="*/ 183 w 712"/>
                <a:gd name="T15" fmla="*/ 222 h 620"/>
                <a:gd name="T16" fmla="*/ 194 w 712"/>
                <a:gd name="T17" fmla="*/ 244 h 620"/>
                <a:gd name="T18" fmla="*/ 176 w 712"/>
                <a:gd name="T19" fmla="*/ 262 h 620"/>
                <a:gd name="T20" fmla="*/ 153 w 712"/>
                <a:gd name="T21" fmla="*/ 247 h 620"/>
                <a:gd name="T22" fmla="*/ 120 w 712"/>
                <a:gd name="T23" fmla="*/ 269 h 620"/>
                <a:gd name="T24" fmla="*/ 91 w 712"/>
                <a:gd name="T25" fmla="*/ 295 h 620"/>
                <a:gd name="T26" fmla="*/ 51 w 712"/>
                <a:gd name="T27" fmla="*/ 291 h 620"/>
                <a:gd name="T28" fmla="*/ 29 w 712"/>
                <a:gd name="T29" fmla="*/ 313 h 620"/>
                <a:gd name="T30" fmla="*/ 53 w 712"/>
                <a:gd name="T31" fmla="*/ 393 h 620"/>
                <a:gd name="T32" fmla="*/ 57 w 712"/>
                <a:gd name="T33" fmla="*/ 438 h 620"/>
                <a:gd name="T34" fmla="*/ 9 w 712"/>
                <a:gd name="T35" fmla="*/ 501 h 620"/>
                <a:gd name="T36" fmla="*/ 26 w 712"/>
                <a:gd name="T37" fmla="*/ 514 h 620"/>
                <a:gd name="T38" fmla="*/ 34 w 712"/>
                <a:gd name="T39" fmla="*/ 542 h 620"/>
                <a:gd name="T40" fmla="*/ 28 w 712"/>
                <a:gd name="T41" fmla="*/ 567 h 620"/>
                <a:gd name="T42" fmla="*/ 34 w 712"/>
                <a:gd name="T43" fmla="*/ 587 h 620"/>
                <a:gd name="T44" fmla="*/ 61 w 712"/>
                <a:gd name="T45" fmla="*/ 579 h 620"/>
                <a:gd name="T46" fmla="*/ 178 w 712"/>
                <a:gd name="T47" fmla="*/ 539 h 620"/>
                <a:gd name="T48" fmla="*/ 280 w 712"/>
                <a:gd name="T49" fmla="*/ 559 h 620"/>
                <a:gd name="T50" fmla="*/ 307 w 712"/>
                <a:gd name="T51" fmla="*/ 579 h 620"/>
                <a:gd name="T52" fmla="*/ 339 w 712"/>
                <a:gd name="T53" fmla="*/ 593 h 620"/>
                <a:gd name="T54" fmla="*/ 366 w 712"/>
                <a:gd name="T55" fmla="*/ 582 h 620"/>
                <a:gd name="T56" fmla="*/ 385 w 712"/>
                <a:gd name="T57" fmla="*/ 585 h 620"/>
                <a:gd name="T58" fmla="*/ 413 w 712"/>
                <a:gd name="T59" fmla="*/ 595 h 620"/>
                <a:gd name="T60" fmla="*/ 439 w 712"/>
                <a:gd name="T61" fmla="*/ 574 h 620"/>
                <a:gd name="T62" fmla="*/ 459 w 712"/>
                <a:gd name="T63" fmla="*/ 605 h 620"/>
                <a:gd name="T64" fmla="*/ 484 w 712"/>
                <a:gd name="T65" fmla="*/ 589 h 620"/>
                <a:gd name="T66" fmla="*/ 526 w 712"/>
                <a:gd name="T67" fmla="*/ 593 h 620"/>
                <a:gd name="T68" fmla="*/ 544 w 712"/>
                <a:gd name="T69" fmla="*/ 617 h 620"/>
                <a:gd name="T70" fmla="*/ 557 w 712"/>
                <a:gd name="T71" fmla="*/ 604 h 620"/>
                <a:gd name="T72" fmla="*/ 553 w 712"/>
                <a:gd name="T73" fmla="*/ 586 h 620"/>
                <a:gd name="T74" fmla="*/ 553 w 712"/>
                <a:gd name="T75" fmla="*/ 565 h 620"/>
                <a:gd name="T76" fmla="*/ 561 w 712"/>
                <a:gd name="T77" fmla="*/ 549 h 620"/>
                <a:gd name="T78" fmla="*/ 573 w 712"/>
                <a:gd name="T79" fmla="*/ 534 h 620"/>
                <a:gd name="T80" fmla="*/ 579 w 712"/>
                <a:gd name="T81" fmla="*/ 522 h 620"/>
                <a:gd name="T82" fmla="*/ 641 w 712"/>
                <a:gd name="T83" fmla="*/ 510 h 620"/>
                <a:gd name="T84" fmla="*/ 630 w 712"/>
                <a:gd name="T85" fmla="*/ 487 h 620"/>
                <a:gd name="T86" fmla="*/ 631 w 712"/>
                <a:gd name="T87" fmla="*/ 463 h 620"/>
                <a:gd name="T88" fmla="*/ 620 w 712"/>
                <a:gd name="T89" fmla="*/ 424 h 620"/>
                <a:gd name="T90" fmla="*/ 613 w 712"/>
                <a:gd name="T91" fmla="*/ 384 h 620"/>
                <a:gd name="T92" fmla="*/ 653 w 712"/>
                <a:gd name="T93" fmla="*/ 394 h 620"/>
                <a:gd name="T94" fmla="*/ 687 w 712"/>
                <a:gd name="T95" fmla="*/ 383 h 620"/>
                <a:gd name="T96" fmla="*/ 709 w 712"/>
                <a:gd name="T97" fmla="*/ 365 h 620"/>
                <a:gd name="T98" fmla="*/ 704 w 712"/>
                <a:gd name="T99" fmla="*/ 346 h 620"/>
                <a:gd name="T100" fmla="*/ 693 w 712"/>
                <a:gd name="T101" fmla="*/ 318 h 620"/>
                <a:gd name="T102" fmla="*/ 647 w 712"/>
                <a:gd name="T103" fmla="*/ 286 h 620"/>
                <a:gd name="T104" fmla="*/ 627 w 712"/>
                <a:gd name="T105" fmla="*/ 265 h 620"/>
                <a:gd name="T106" fmla="*/ 591 w 712"/>
                <a:gd name="T107" fmla="*/ 220 h 620"/>
                <a:gd name="T108" fmla="*/ 570 w 712"/>
                <a:gd name="T109" fmla="*/ 170 h 620"/>
                <a:gd name="T110" fmla="*/ 585 w 712"/>
                <a:gd name="T111" fmla="*/ 144 h 620"/>
                <a:gd name="T112" fmla="*/ 570 w 712"/>
                <a:gd name="T113" fmla="*/ 118 h 620"/>
                <a:gd name="T114" fmla="*/ 578 w 712"/>
                <a:gd name="T115" fmla="*/ 77 h 620"/>
                <a:gd name="T116" fmla="*/ 554 w 712"/>
                <a:gd name="T117" fmla="*/ 58 h 620"/>
                <a:gd name="T118" fmla="*/ 506 w 712"/>
                <a:gd name="T119" fmla="*/ 41 h 620"/>
                <a:gd name="T120" fmla="*/ 463 w 712"/>
                <a:gd name="T121" fmla="*/ 42 h 620"/>
                <a:gd name="T122" fmla="*/ 446 w 712"/>
                <a:gd name="T123" fmla="*/ 19 h 620"/>
                <a:gd name="T124" fmla="*/ 406 w 712"/>
                <a:gd name="T125" fmla="*/ 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2" h="620">
                  <a:moveTo>
                    <a:pt x="365" y="1"/>
                  </a:moveTo>
                  <a:lnTo>
                    <a:pt x="364" y="2"/>
                  </a:lnTo>
                  <a:lnTo>
                    <a:pt x="363" y="3"/>
                  </a:lnTo>
                  <a:lnTo>
                    <a:pt x="360" y="5"/>
                  </a:lnTo>
                  <a:lnTo>
                    <a:pt x="357" y="6"/>
                  </a:lnTo>
                  <a:lnTo>
                    <a:pt x="355" y="6"/>
                  </a:lnTo>
                  <a:lnTo>
                    <a:pt x="354" y="7"/>
                  </a:lnTo>
                  <a:lnTo>
                    <a:pt x="353" y="9"/>
                  </a:lnTo>
                  <a:lnTo>
                    <a:pt x="353" y="10"/>
                  </a:lnTo>
                  <a:lnTo>
                    <a:pt x="352" y="13"/>
                  </a:lnTo>
                  <a:lnTo>
                    <a:pt x="347" y="16"/>
                  </a:lnTo>
                  <a:lnTo>
                    <a:pt x="345" y="18"/>
                  </a:lnTo>
                  <a:lnTo>
                    <a:pt x="344" y="21"/>
                  </a:lnTo>
                  <a:lnTo>
                    <a:pt x="341" y="26"/>
                  </a:lnTo>
                  <a:lnTo>
                    <a:pt x="335" y="31"/>
                  </a:lnTo>
                  <a:lnTo>
                    <a:pt x="333" y="36"/>
                  </a:lnTo>
                  <a:lnTo>
                    <a:pt x="332" y="44"/>
                  </a:lnTo>
                  <a:lnTo>
                    <a:pt x="332" y="45"/>
                  </a:lnTo>
                  <a:lnTo>
                    <a:pt x="331" y="47"/>
                  </a:lnTo>
                  <a:lnTo>
                    <a:pt x="328" y="48"/>
                  </a:lnTo>
                  <a:lnTo>
                    <a:pt x="319" y="47"/>
                  </a:lnTo>
                  <a:lnTo>
                    <a:pt x="316" y="46"/>
                  </a:lnTo>
                  <a:lnTo>
                    <a:pt x="314" y="45"/>
                  </a:lnTo>
                  <a:lnTo>
                    <a:pt x="312" y="44"/>
                  </a:lnTo>
                  <a:lnTo>
                    <a:pt x="311" y="45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5" y="47"/>
                  </a:lnTo>
                  <a:lnTo>
                    <a:pt x="300" y="45"/>
                  </a:lnTo>
                  <a:lnTo>
                    <a:pt x="298" y="44"/>
                  </a:lnTo>
                  <a:lnTo>
                    <a:pt x="294" y="42"/>
                  </a:lnTo>
                  <a:lnTo>
                    <a:pt x="285" y="44"/>
                  </a:lnTo>
                  <a:lnTo>
                    <a:pt x="285" y="45"/>
                  </a:lnTo>
                  <a:lnTo>
                    <a:pt x="282" y="45"/>
                  </a:lnTo>
                  <a:lnTo>
                    <a:pt x="279" y="49"/>
                  </a:lnTo>
                  <a:lnTo>
                    <a:pt x="275" y="58"/>
                  </a:lnTo>
                  <a:lnTo>
                    <a:pt x="274" y="60"/>
                  </a:lnTo>
                  <a:lnTo>
                    <a:pt x="267" y="62"/>
                  </a:lnTo>
                  <a:lnTo>
                    <a:pt x="266" y="62"/>
                  </a:lnTo>
                  <a:lnTo>
                    <a:pt x="261" y="61"/>
                  </a:lnTo>
                  <a:lnTo>
                    <a:pt x="260" y="61"/>
                  </a:lnTo>
                  <a:lnTo>
                    <a:pt x="257" y="62"/>
                  </a:lnTo>
                  <a:lnTo>
                    <a:pt x="256" y="65"/>
                  </a:lnTo>
                  <a:lnTo>
                    <a:pt x="256" y="68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8"/>
                  </a:lnTo>
                  <a:lnTo>
                    <a:pt x="254" y="80"/>
                  </a:lnTo>
                  <a:lnTo>
                    <a:pt x="253" y="83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91"/>
                  </a:lnTo>
                  <a:lnTo>
                    <a:pt x="252" y="92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8" y="101"/>
                  </a:lnTo>
                  <a:lnTo>
                    <a:pt x="248" y="103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6" y="111"/>
                  </a:lnTo>
                  <a:lnTo>
                    <a:pt x="269" y="113"/>
                  </a:lnTo>
                  <a:lnTo>
                    <a:pt x="270" y="114"/>
                  </a:lnTo>
                  <a:lnTo>
                    <a:pt x="272" y="117"/>
                  </a:lnTo>
                  <a:lnTo>
                    <a:pt x="270" y="119"/>
                  </a:lnTo>
                  <a:lnTo>
                    <a:pt x="269" y="120"/>
                  </a:lnTo>
                  <a:lnTo>
                    <a:pt x="267" y="120"/>
                  </a:lnTo>
                  <a:lnTo>
                    <a:pt x="265" y="122"/>
                  </a:lnTo>
                  <a:lnTo>
                    <a:pt x="263" y="123"/>
                  </a:lnTo>
                  <a:lnTo>
                    <a:pt x="261" y="124"/>
                  </a:lnTo>
                  <a:lnTo>
                    <a:pt x="260" y="126"/>
                  </a:lnTo>
                  <a:lnTo>
                    <a:pt x="259" y="127"/>
                  </a:lnTo>
                  <a:lnTo>
                    <a:pt x="259" y="131"/>
                  </a:lnTo>
                  <a:lnTo>
                    <a:pt x="257" y="135"/>
                  </a:lnTo>
                  <a:lnTo>
                    <a:pt x="256" y="136"/>
                  </a:lnTo>
                  <a:lnTo>
                    <a:pt x="254" y="137"/>
                  </a:lnTo>
                  <a:lnTo>
                    <a:pt x="248" y="133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4" y="135"/>
                  </a:lnTo>
                  <a:lnTo>
                    <a:pt x="244" y="136"/>
                  </a:lnTo>
                  <a:lnTo>
                    <a:pt x="243" y="136"/>
                  </a:lnTo>
                  <a:lnTo>
                    <a:pt x="235" y="133"/>
                  </a:lnTo>
                  <a:lnTo>
                    <a:pt x="231" y="133"/>
                  </a:lnTo>
                  <a:lnTo>
                    <a:pt x="229" y="137"/>
                  </a:lnTo>
                  <a:lnTo>
                    <a:pt x="229" y="139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8" y="145"/>
                  </a:lnTo>
                  <a:lnTo>
                    <a:pt x="226" y="151"/>
                  </a:lnTo>
                  <a:lnTo>
                    <a:pt x="224" y="153"/>
                  </a:lnTo>
                  <a:lnTo>
                    <a:pt x="223" y="156"/>
                  </a:lnTo>
                  <a:lnTo>
                    <a:pt x="222" y="157"/>
                  </a:lnTo>
                  <a:lnTo>
                    <a:pt x="220" y="158"/>
                  </a:lnTo>
                  <a:lnTo>
                    <a:pt x="210" y="159"/>
                  </a:lnTo>
                  <a:lnTo>
                    <a:pt x="209" y="159"/>
                  </a:lnTo>
                  <a:lnTo>
                    <a:pt x="207" y="159"/>
                  </a:lnTo>
                  <a:lnTo>
                    <a:pt x="204" y="159"/>
                  </a:lnTo>
                  <a:lnTo>
                    <a:pt x="202" y="159"/>
                  </a:lnTo>
                  <a:lnTo>
                    <a:pt x="201" y="161"/>
                  </a:lnTo>
                  <a:lnTo>
                    <a:pt x="201" y="162"/>
                  </a:lnTo>
                  <a:lnTo>
                    <a:pt x="201" y="163"/>
                  </a:lnTo>
                  <a:lnTo>
                    <a:pt x="200" y="164"/>
                  </a:lnTo>
                  <a:lnTo>
                    <a:pt x="198" y="166"/>
                  </a:lnTo>
                  <a:lnTo>
                    <a:pt x="196" y="168"/>
                  </a:lnTo>
                  <a:lnTo>
                    <a:pt x="195" y="169"/>
                  </a:lnTo>
                  <a:lnTo>
                    <a:pt x="194" y="171"/>
                  </a:lnTo>
                  <a:lnTo>
                    <a:pt x="195" y="172"/>
                  </a:lnTo>
                  <a:lnTo>
                    <a:pt x="195" y="176"/>
                  </a:lnTo>
                  <a:lnTo>
                    <a:pt x="195" y="177"/>
                  </a:lnTo>
                  <a:lnTo>
                    <a:pt x="195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2" y="179"/>
                  </a:lnTo>
                  <a:lnTo>
                    <a:pt x="191" y="181"/>
                  </a:lnTo>
                  <a:lnTo>
                    <a:pt x="191" y="183"/>
                  </a:lnTo>
                  <a:lnTo>
                    <a:pt x="191" y="189"/>
                  </a:lnTo>
                  <a:lnTo>
                    <a:pt x="191" y="190"/>
                  </a:lnTo>
                  <a:lnTo>
                    <a:pt x="191" y="191"/>
                  </a:lnTo>
                  <a:lnTo>
                    <a:pt x="191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91" y="198"/>
                  </a:lnTo>
                  <a:lnTo>
                    <a:pt x="192" y="203"/>
                  </a:lnTo>
                  <a:lnTo>
                    <a:pt x="194" y="205"/>
                  </a:lnTo>
                  <a:lnTo>
                    <a:pt x="192" y="208"/>
                  </a:lnTo>
                  <a:lnTo>
                    <a:pt x="191" y="210"/>
                  </a:lnTo>
                  <a:lnTo>
                    <a:pt x="190" y="211"/>
                  </a:lnTo>
                  <a:lnTo>
                    <a:pt x="185" y="215"/>
                  </a:lnTo>
                  <a:lnTo>
                    <a:pt x="184" y="216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4"/>
                  </a:lnTo>
                  <a:lnTo>
                    <a:pt x="183" y="227"/>
                  </a:lnTo>
                  <a:lnTo>
                    <a:pt x="182" y="229"/>
                  </a:lnTo>
                  <a:lnTo>
                    <a:pt x="178" y="234"/>
                  </a:lnTo>
                  <a:lnTo>
                    <a:pt x="177" y="237"/>
                  </a:lnTo>
                  <a:lnTo>
                    <a:pt x="176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83" y="242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4" y="247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53"/>
                  </a:lnTo>
                  <a:lnTo>
                    <a:pt x="194" y="253"/>
                  </a:lnTo>
                  <a:lnTo>
                    <a:pt x="194" y="259"/>
                  </a:lnTo>
                  <a:lnTo>
                    <a:pt x="194" y="261"/>
                  </a:lnTo>
                  <a:lnTo>
                    <a:pt x="192" y="262"/>
                  </a:lnTo>
                  <a:lnTo>
                    <a:pt x="189" y="262"/>
                  </a:lnTo>
                  <a:lnTo>
                    <a:pt x="188" y="262"/>
                  </a:lnTo>
                  <a:lnTo>
                    <a:pt x="187" y="265"/>
                  </a:lnTo>
                  <a:lnTo>
                    <a:pt x="184" y="265"/>
                  </a:lnTo>
                  <a:lnTo>
                    <a:pt x="177" y="263"/>
                  </a:lnTo>
                  <a:lnTo>
                    <a:pt x="176" y="262"/>
                  </a:lnTo>
                  <a:lnTo>
                    <a:pt x="174" y="261"/>
                  </a:lnTo>
                  <a:lnTo>
                    <a:pt x="174" y="259"/>
                  </a:lnTo>
                  <a:lnTo>
                    <a:pt x="174" y="257"/>
                  </a:lnTo>
                  <a:lnTo>
                    <a:pt x="176" y="256"/>
                  </a:lnTo>
                  <a:lnTo>
                    <a:pt x="176" y="255"/>
                  </a:lnTo>
                  <a:lnTo>
                    <a:pt x="175" y="254"/>
                  </a:lnTo>
                  <a:lnTo>
                    <a:pt x="175" y="253"/>
                  </a:lnTo>
                  <a:lnTo>
                    <a:pt x="176" y="252"/>
                  </a:lnTo>
                  <a:lnTo>
                    <a:pt x="178" y="252"/>
                  </a:lnTo>
                  <a:lnTo>
                    <a:pt x="172" y="244"/>
                  </a:lnTo>
                  <a:lnTo>
                    <a:pt x="172" y="243"/>
                  </a:lnTo>
                  <a:lnTo>
                    <a:pt x="171" y="243"/>
                  </a:lnTo>
                  <a:lnTo>
                    <a:pt x="169" y="244"/>
                  </a:lnTo>
                  <a:lnTo>
                    <a:pt x="166" y="248"/>
                  </a:lnTo>
                  <a:lnTo>
                    <a:pt x="165" y="249"/>
                  </a:lnTo>
                  <a:lnTo>
                    <a:pt x="159" y="249"/>
                  </a:lnTo>
                  <a:lnTo>
                    <a:pt x="153" y="247"/>
                  </a:lnTo>
                  <a:lnTo>
                    <a:pt x="152" y="248"/>
                  </a:lnTo>
                  <a:lnTo>
                    <a:pt x="151" y="249"/>
                  </a:lnTo>
                  <a:lnTo>
                    <a:pt x="150" y="255"/>
                  </a:lnTo>
                  <a:lnTo>
                    <a:pt x="149" y="259"/>
                  </a:lnTo>
                  <a:lnTo>
                    <a:pt x="145" y="262"/>
                  </a:lnTo>
                  <a:lnTo>
                    <a:pt x="142" y="265"/>
                  </a:lnTo>
                  <a:lnTo>
                    <a:pt x="138" y="265"/>
                  </a:lnTo>
                  <a:lnTo>
                    <a:pt x="133" y="262"/>
                  </a:lnTo>
                  <a:lnTo>
                    <a:pt x="130" y="262"/>
                  </a:lnTo>
                  <a:lnTo>
                    <a:pt x="126" y="262"/>
                  </a:lnTo>
                  <a:lnTo>
                    <a:pt x="124" y="263"/>
                  </a:lnTo>
                  <a:lnTo>
                    <a:pt x="124" y="265"/>
                  </a:lnTo>
                  <a:lnTo>
                    <a:pt x="124" y="266"/>
                  </a:lnTo>
                  <a:lnTo>
                    <a:pt x="124" y="267"/>
                  </a:lnTo>
                  <a:lnTo>
                    <a:pt x="122" y="268"/>
                  </a:lnTo>
                  <a:lnTo>
                    <a:pt x="122" y="269"/>
                  </a:lnTo>
                  <a:lnTo>
                    <a:pt x="120" y="269"/>
                  </a:lnTo>
                  <a:lnTo>
                    <a:pt x="122" y="272"/>
                  </a:lnTo>
                  <a:lnTo>
                    <a:pt x="122" y="273"/>
                  </a:lnTo>
                  <a:lnTo>
                    <a:pt x="123" y="275"/>
                  </a:lnTo>
                  <a:lnTo>
                    <a:pt x="124" y="278"/>
                  </a:lnTo>
                  <a:lnTo>
                    <a:pt x="124" y="281"/>
                  </a:lnTo>
                  <a:lnTo>
                    <a:pt x="123" y="283"/>
                  </a:lnTo>
                  <a:lnTo>
                    <a:pt x="122" y="285"/>
                  </a:lnTo>
                  <a:lnTo>
                    <a:pt x="117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3" y="281"/>
                  </a:lnTo>
                  <a:lnTo>
                    <a:pt x="112" y="281"/>
                  </a:lnTo>
                  <a:lnTo>
                    <a:pt x="110" y="282"/>
                  </a:lnTo>
                  <a:lnTo>
                    <a:pt x="106" y="283"/>
                  </a:lnTo>
                  <a:lnTo>
                    <a:pt x="103" y="286"/>
                  </a:lnTo>
                  <a:lnTo>
                    <a:pt x="93" y="294"/>
                  </a:lnTo>
                  <a:lnTo>
                    <a:pt x="91" y="295"/>
                  </a:lnTo>
                  <a:lnTo>
                    <a:pt x="87" y="295"/>
                  </a:lnTo>
                  <a:lnTo>
                    <a:pt x="85" y="294"/>
                  </a:lnTo>
                  <a:lnTo>
                    <a:pt x="83" y="295"/>
                  </a:lnTo>
                  <a:lnTo>
                    <a:pt x="81" y="294"/>
                  </a:lnTo>
                  <a:lnTo>
                    <a:pt x="81" y="293"/>
                  </a:lnTo>
                  <a:lnTo>
                    <a:pt x="80" y="289"/>
                  </a:lnTo>
                  <a:lnTo>
                    <a:pt x="78" y="287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68" y="289"/>
                  </a:lnTo>
                  <a:lnTo>
                    <a:pt x="66" y="289"/>
                  </a:lnTo>
                  <a:lnTo>
                    <a:pt x="61" y="289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7" y="287"/>
                  </a:lnTo>
                  <a:lnTo>
                    <a:pt x="55" y="287"/>
                  </a:lnTo>
                  <a:lnTo>
                    <a:pt x="51" y="291"/>
                  </a:lnTo>
                  <a:lnTo>
                    <a:pt x="50" y="291"/>
                  </a:lnTo>
                  <a:lnTo>
                    <a:pt x="47" y="291"/>
                  </a:lnTo>
                  <a:lnTo>
                    <a:pt x="46" y="291"/>
                  </a:lnTo>
                  <a:lnTo>
                    <a:pt x="45" y="292"/>
                  </a:lnTo>
                  <a:lnTo>
                    <a:pt x="40" y="292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3" y="293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5" y="293"/>
                  </a:lnTo>
                  <a:lnTo>
                    <a:pt x="25" y="295"/>
                  </a:lnTo>
                  <a:lnTo>
                    <a:pt x="26" y="299"/>
                  </a:lnTo>
                  <a:lnTo>
                    <a:pt x="26" y="301"/>
                  </a:lnTo>
                  <a:lnTo>
                    <a:pt x="27" y="308"/>
                  </a:lnTo>
                  <a:lnTo>
                    <a:pt x="28" y="311"/>
                  </a:lnTo>
                  <a:lnTo>
                    <a:pt x="29" y="313"/>
                  </a:lnTo>
                  <a:lnTo>
                    <a:pt x="29" y="321"/>
                  </a:lnTo>
                  <a:lnTo>
                    <a:pt x="32" y="330"/>
                  </a:lnTo>
                  <a:lnTo>
                    <a:pt x="39" y="350"/>
                  </a:lnTo>
                  <a:lnTo>
                    <a:pt x="42" y="357"/>
                  </a:lnTo>
                  <a:lnTo>
                    <a:pt x="44" y="360"/>
                  </a:lnTo>
                  <a:lnTo>
                    <a:pt x="47" y="372"/>
                  </a:lnTo>
                  <a:lnTo>
                    <a:pt x="48" y="376"/>
                  </a:lnTo>
                  <a:lnTo>
                    <a:pt x="50" y="378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2" y="384"/>
                  </a:lnTo>
                  <a:lnTo>
                    <a:pt x="53" y="385"/>
                  </a:lnTo>
                  <a:lnTo>
                    <a:pt x="53" y="386"/>
                  </a:lnTo>
                  <a:lnTo>
                    <a:pt x="54" y="386"/>
                  </a:lnTo>
                  <a:lnTo>
                    <a:pt x="54" y="390"/>
                  </a:lnTo>
                  <a:lnTo>
                    <a:pt x="53" y="392"/>
                  </a:lnTo>
                  <a:lnTo>
                    <a:pt x="53" y="393"/>
                  </a:lnTo>
                  <a:lnTo>
                    <a:pt x="53" y="394"/>
                  </a:lnTo>
                  <a:lnTo>
                    <a:pt x="53" y="398"/>
                  </a:lnTo>
                  <a:lnTo>
                    <a:pt x="53" y="399"/>
                  </a:lnTo>
                  <a:lnTo>
                    <a:pt x="54" y="403"/>
                  </a:lnTo>
                  <a:lnTo>
                    <a:pt x="55" y="405"/>
                  </a:lnTo>
                  <a:lnTo>
                    <a:pt x="55" y="407"/>
                  </a:lnTo>
                  <a:lnTo>
                    <a:pt x="57" y="411"/>
                  </a:lnTo>
                  <a:lnTo>
                    <a:pt x="57" y="412"/>
                  </a:lnTo>
                  <a:lnTo>
                    <a:pt x="55" y="413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4" y="417"/>
                  </a:lnTo>
                  <a:lnTo>
                    <a:pt x="55" y="417"/>
                  </a:lnTo>
                  <a:lnTo>
                    <a:pt x="55" y="418"/>
                  </a:lnTo>
                  <a:lnTo>
                    <a:pt x="55" y="419"/>
                  </a:lnTo>
                  <a:lnTo>
                    <a:pt x="57" y="435"/>
                  </a:lnTo>
                  <a:lnTo>
                    <a:pt x="57" y="438"/>
                  </a:lnTo>
                  <a:lnTo>
                    <a:pt x="55" y="444"/>
                  </a:lnTo>
                  <a:lnTo>
                    <a:pt x="53" y="446"/>
                  </a:lnTo>
                  <a:lnTo>
                    <a:pt x="44" y="454"/>
                  </a:lnTo>
                  <a:lnTo>
                    <a:pt x="31" y="457"/>
                  </a:lnTo>
                  <a:lnTo>
                    <a:pt x="25" y="461"/>
                  </a:lnTo>
                  <a:lnTo>
                    <a:pt x="18" y="467"/>
                  </a:lnTo>
                  <a:lnTo>
                    <a:pt x="8" y="481"/>
                  </a:lnTo>
                  <a:lnTo>
                    <a:pt x="5" y="484"/>
                  </a:lnTo>
                  <a:lnTo>
                    <a:pt x="3" y="487"/>
                  </a:lnTo>
                  <a:lnTo>
                    <a:pt x="0" y="494"/>
                  </a:lnTo>
                  <a:lnTo>
                    <a:pt x="1" y="494"/>
                  </a:lnTo>
                  <a:lnTo>
                    <a:pt x="1" y="495"/>
                  </a:lnTo>
                  <a:lnTo>
                    <a:pt x="2" y="496"/>
                  </a:lnTo>
                  <a:lnTo>
                    <a:pt x="2" y="497"/>
                  </a:lnTo>
                  <a:lnTo>
                    <a:pt x="2" y="500"/>
                  </a:lnTo>
                  <a:lnTo>
                    <a:pt x="3" y="501"/>
                  </a:lnTo>
                  <a:lnTo>
                    <a:pt x="9" y="501"/>
                  </a:lnTo>
                  <a:lnTo>
                    <a:pt x="11" y="501"/>
                  </a:lnTo>
                  <a:lnTo>
                    <a:pt x="12" y="502"/>
                  </a:lnTo>
                  <a:lnTo>
                    <a:pt x="16" y="503"/>
                  </a:lnTo>
                  <a:lnTo>
                    <a:pt x="18" y="504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0" y="507"/>
                  </a:lnTo>
                  <a:lnTo>
                    <a:pt x="21" y="507"/>
                  </a:lnTo>
                  <a:lnTo>
                    <a:pt x="22" y="506"/>
                  </a:lnTo>
                  <a:lnTo>
                    <a:pt x="22" y="507"/>
                  </a:lnTo>
                  <a:lnTo>
                    <a:pt x="24" y="507"/>
                  </a:lnTo>
                  <a:lnTo>
                    <a:pt x="24" y="508"/>
                  </a:lnTo>
                  <a:lnTo>
                    <a:pt x="25" y="507"/>
                  </a:lnTo>
                  <a:lnTo>
                    <a:pt x="25" y="507"/>
                  </a:lnTo>
                  <a:lnTo>
                    <a:pt x="25" y="509"/>
                  </a:lnTo>
                  <a:lnTo>
                    <a:pt x="26" y="514"/>
                  </a:lnTo>
                  <a:lnTo>
                    <a:pt x="27" y="514"/>
                  </a:lnTo>
                  <a:lnTo>
                    <a:pt x="31" y="514"/>
                  </a:lnTo>
                  <a:lnTo>
                    <a:pt x="33" y="515"/>
                  </a:lnTo>
                  <a:lnTo>
                    <a:pt x="33" y="516"/>
                  </a:lnTo>
                  <a:lnTo>
                    <a:pt x="34" y="517"/>
                  </a:lnTo>
                  <a:lnTo>
                    <a:pt x="35" y="519"/>
                  </a:lnTo>
                  <a:lnTo>
                    <a:pt x="35" y="520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8" y="528"/>
                  </a:lnTo>
                  <a:lnTo>
                    <a:pt x="39" y="529"/>
                  </a:lnTo>
                  <a:lnTo>
                    <a:pt x="38" y="529"/>
                  </a:lnTo>
                  <a:lnTo>
                    <a:pt x="37" y="532"/>
                  </a:lnTo>
                  <a:lnTo>
                    <a:pt x="35" y="535"/>
                  </a:lnTo>
                  <a:lnTo>
                    <a:pt x="34" y="537"/>
                  </a:lnTo>
                  <a:lnTo>
                    <a:pt x="34" y="541"/>
                  </a:lnTo>
                  <a:lnTo>
                    <a:pt x="34" y="542"/>
                  </a:lnTo>
                  <a:lnTo>
                    <a:pt x="34" y="543"/>
                  </a:lnTo>
                  <a:lnTo>
                    <a:pt x="33" y="545"/>
                  </a:lnTo>
                  <a:lnTo>
                    <a:pt x="33" y="547"/>
                  </a:lnTo>
                  <a:lnTo>
                    <a:pt x="32" y="548"/>
                  </a:lnTo>
                  <a:lnTo>
                    <a:pt x="33" y="550"/>
                  </a:lnTo>
                  <a:lnTo>
                    <a:pt x="35" y="552"/>
                  </a:lnTo>
                  <a:lnTo>
                    <a:pt x="34" y="555"/>
                  </a:lnTo>
                  <a:lnTo>
                    <a:pt x="33" y="556"/>
                  </a:lnTo>
                  <a:lnTo>
                    <a:pt x="31" y="558"/>
                  </a:lnTo>
                  <a:lnTo>
                    <a:pt x="29" y="558"/>
                  </a:lnTo>
                  <a:lnTo>
                    <a:pt x="29" y="559"/>
                  </a:lnTo>
                  <a:lnTo>
                    <a:pt x="29" y="560"/>
                  </a:lnTo>
                  <a:lnTo>
                    <a:pt x="28" y="562"/>
                  </a:lnTo>
                  <a:lnTo>
                    <a:pt x="28" y="563"/>
                  </a:lnTo>
                  <a:lnTo>
                    <a:pt x="29" y="565"/>
                  </a:lnTo>
                  <a:lnTo>
                    <a:pt x="28" y="566"/>
                  </a:lnTo>
                  <a:lnTo>
                    <a:pt x="28" y="567"/>
                  </a:lnTo>
                  <a:lnTo>
                    <a:pt x="29" y="567"/>
                  </a:lnTo>
                  <a:lnTo>
                    <a:pt x="29" y="568"/>
                  </a:lnTo>
                  <a:lnTo>
                    <a:pt x="28" y="569"/>
                  </a:lnTo>
                  <a:lnTo>
                    <a:pt x="27" y="569"/>
                  </a:lnTo>
                  <a:lnTo>
                    <a:pt x="27" y="571"/>
                  </a:lnTo>
                  <a:lnTo>
                    <a:pt x="28" y="572"/>
                  </a:lnTo>
                  <a:lnTo>
                    <a:pt x="28" y="573"/>
                  </a:lnTo>
                  <a:lnTo>
                    <a:pt x="28" y="576"/>
                  </a:lnTo>
                  <a:lnTo>
                    <a:pt x="28" y="578"/>
                  </a:lnTo>
                  <a:lnTo>
                    <a:pt x="28" y="580"/>
                  </a:lnTo>
                  <a:lnTo>
                    <a:pt x="31" y="582"/>
                  </a:lnTo>
                  <a:lnTo>
                    <a:pt x="29" y="582"/>
                  </a:lnTo>
                  <a:lnTo>
                    <a:pt x="31" y="585"/>
                  </a:lnTo>
                  <a:lnTo>
                    <a:pt x="32" y="585"/>
                  </a:lnTo>
                  <a:lnTo>
                    <a:pt x="33" y="586"/>
                  </a:lnTo>
                  <a:lnTo>
                    <a:pt x="33" y="586"/>
                  </a:lnTo>
                  <a:lnTo>
                    <a:pt x="34" y="587"/>
                  </a:lnTo>
                  <a:lnTo>
                    <a:pt x="34" y="586"/>
                  </a:lnTo>
                  <a:lnTo>
                    <a:pt x="35" y="586"/>
                  </a:lnTo>
                  <a:lnTo>
                    <a:pt x="34" y="585"/>
                  </a:lnTo>
                  <a:lnTo>
                    <a:pt x="33" y="579"/>
                  </a:lnTo>
                  <a:lnTo>
                    <a:pt x="32" y="578"/>
                  </a:lnTo>
                  <a:lnTo>
                    <a:pt x="32" y="576"/>
                  </a:lnTo>
                  <a:lnTo>
                    <a:pt x="33" y="575"/>
                  </a:lnTo>
                  <a:lnTo>
                    <a:pt x="34" y="574"/>
                  </a:lnTo>
                  <a:lnTo>
                    <a:pt x="35" y="573"/>
                  </a:lnTo>
                  <a:lnTo>
                    <a:pt x="42" y="572"/>
                  </a:lnTo>
                  <a:lnTo>
                    <a:pt x="44" y="572"/>
                  </a:lnTo>
                  <a:lnTo>
                    <a:pt x="50" y="573"/>
                  </a:lnTo>
                  <a:lnTo>
                    <a:pt x="52" y="573"/>
                  </a:lnTo>
                  <a:lnTo>
                    <a:pt x="53" y="574"/>
                  </a:lnTo>
                  <a:lnTo>
                    <a:pt x="55" y="578"/>
                  </a:lnTo>
                  <a:lnTo>
                    <a:pt x="58" y="579"/>
                  </a:lnTo>
                  <a:lnTo>
                    <a:pt x="61" y="579"/>
                  </a:lnTo>
                  <a:lnTo>
                    <a:pt x="73" y="568"/>
                  </a:lnTo>
                  <a:lnTo>
                    <a:pt x="81" y="562"/>
                  </a:lnTo>
                  <a:lnTo>
                    <a:pt x="83" y="559"/>
                  </a:lnTo>
                  <a:lnTo>
                    <a:pt x="84" y="552"/>
                  </a:lnTo>
                  <a:lnTo>
                    <a:pt x="85" y="549"/>
                  </a:lnTo>
                  <a:lnTo>
                    <a:pt x="88" y="546"/>
                  </a:lnTo>
                  <a:lnTo>
                    <a:pt x="90" y="543"/>
                  </a:lnTo>
                  <a:lnTo>
                    <a:pt x="92" y="543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6" y="543"/>
                  </a:lnTo>
                  <a:lnTo>
                    <a:pt x="137" y="540"/>
                  </a:lnTo>
                  <a:lnTo>
                    <a:pt x="144" y="535"/>
                  </a:lnTo>
                  <a:lnTo>
                    <a:pt x="148" y="534"/>
                  </a:lnTo>
                  <a:lnTo>
                    <a:pt x="151" y="534"/>
                  </a:lnTo>
                  <a:lnTo>
                    <a:pt x="164" y="537"/>
                  </a:lnTo>
                  <a:lnTo>
                    <a:pt x="178" y="539"/>
                  </a:lnTo>
                  <a:lnTo>
                    <a:pt x="189" y="539"/>
                  </a:lnTo>
                  <a:lnTo>
                    <a:pt x="194" y="537"/>
                  </a:lnTo>
                  <a:lnTo>
                    <a:pt x="210" y="540"/>
                  </a:lnTo>
                  <a:lnTo>
                    <a:pt x="216" y="540"/>
                  </a:lnTo>
                  <a:lnTo>
                    <a:pt x="218" y="541"/>
                  </a:lnTo>
                  <a:lnTo>
                    <a:pt x="222" y="545"/>
                  </a:lnTo>
                  <a:lnTo>
                    <a:pt x="224" y="546"/>
                  </a:lnTo>
                  <a:lnTo>
                    <a:pt x="242" y="547"/>
                  </a:lnTo>
                  <a:lnTo>
                    <a:pt x="243" y="547"/>
                  </a:lnTo>
                  <a:lnTo>
                    <a:pt x="243" y="548"/>
                  </a:lnTo>
                  <a:lnTo>
                    <a:pt x="243" y="549"/>
                  </a:lnTo>
                  <a:lnTo>
                    <a:pt x="243" y="550"/>
                  </a:lnTo>
                  <a:lnTo>
                    <a:pt x="244" y="552"/>
                  </a:lnTo>
                  <a:lnTo>
                    <a:pt x="246" y="553"/>
                  </a:lnTo>
                  <a:lnTo>
                    <a:pt x="261" y="553"/>
                  </a:lnTo>
                  <a:lnTo>
                    <a:pt x="276" y="559"/>
                  </a:lnTo>
                  <a:lnTo>
                    <a:pt x="280" y="559"/>
                  </a:lnTo>
                  <a:lnTo>
                    <a:pt x="288" y="558"/>
                  </a:lnTo>
                  <a:lnTo>
                    <a:pt x="294" y="558"/>
                  </a:lnTo>
                  <a:lnTo>
                    <a:pt x="298" y="558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7"/>
                  </a:lnTo>
                  <a:lnTo>
                    <a:pt x="301" y="569"/>
                  </a:lnTo>
                  <a:lnTo>
                    <a:pt x="302" y="571"/>
                  </a:lnTo>
                  <a:lnTo>
                    <a:pt x="303" y="571"/>
                  </a:lnTo>
                  <a:lnTo>
                    <a:pt x="305" y="571"/>
                  </a:lnTo>
                  <a:lnTo>
                    <a:pt x="307" y="571"/>
                  </a:lnTo>
                  <a:lnTo>
                    <a:pt x="307" y="573"/>
                  </a:lnTo>
                  <a:lnTo>
                    <a:pt x="306" y="575"/>
                  </a:lnTo>
                  <a:lnTo>
                    <a:pt x="306" y="578"/>
                  </a:lnTo>
                  <a:lnTo>
                    <a:pt x="307" y="579"/>
                  </a:lnTo>
                  <a:lnTo>
                    <a:pt x="307" y="579"/>
                  </a:lnTo>
                  <a:lnTo>
                    <a:pt x="311" y="578"/>
                  </a:lnTo>
                  <a:lnTo>
                    <a:pt x="315" y="579"/>
                  </a:lnTo>
                  <a:lnTo>
                    <a:pt x="316" y="578"/>
                  </a:lnTo>
                  <a:lnTo>
                    <a:pt x="319" y="578"/>
                  </a:lnTo>
                  <a:lnTo>
                    <a:pt x="320" y="575"/>
                  </a:lnTo>
                  <a:lnTo>
                    <a:pt x="322" y="574"/>
                  </a:lnTo>
                  <a:lnTo>
                    <a:pt x="325" y="574"/>
                  </a:lnTo>
                  <a:lnTo>
                    <a:pt x="333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9" y="581"/>
                  </a:lnTo>
                  <a:lnTo>
                    <a:pt x="338" y="585"/>
                  </a:lnTo>
                  <a:lnTo>
                    <a:pt x="335" y="589"/>
                  </a:lnTo>
                  <a:lnTo>
                    <a:pt x="335" y="591"/>
                  </a:lnTo>
                  <a:lnTo>
                    <a:pt x="337" y="592"/>
                  </a:lnTo>
                  <a:lnTo>
                    <a:pt x="338" y="593"/>
                  </a:lnTo>
                  <a:lnTo>
                    <a:pt x="339" y="593"/>
                  </a:lnTo>
                  <a:lnTo>
                    <a:pt x="340" y="593"/>
                  </a:lnTo>
                  <a:lnTo>
                    <a:pt x="341" y="592"/>
                  </a:lnTo>
                  <a:lnTo>
                    <a:pt x="345" y="587"/>
                  </a:lnTo>
                  <a:lnTo>
                    <a:pt x="345" y="586"/>
                  </a:lnTo>
                  <a:lnTo>
                    <a:pt x="346" y="586"/>
                  </a:lnTo>
                  <a:lnTo>
                    <a:pt x="346" y="585"/>
                  </a:lnTo>
                  <a:lnTo>
                    <a:pt x="345" y="584"/>
                  </a:lnTo>
                  <a:lnTo>
                    <a:pt x="345" y="581"/>
                  </a:lnTo>
                  <a:lnTo>
                    <a:pt x="346" y="579"/>
                  </a:lnTo>
                  <a:lnTo>
                    <a:pt x="347" y="576"/>
                  </a:lnTo>
                  <a:lnTo>
                    <a:pt x="348" y="575"/>
                  </a:lnTo>
                  <a:lnTo>
                    <a:pt x="350" y="575"/>
                  </a:lnTo>
                  <a:lnTo>
                    <a:pt x="352" y="576"/>
                  </a:lnTo>
                  <a:lnTo>
                    <a:pt x="357" y="581"/>
                  </a:lnTo>
                  <a:lnTo>
                    <a:pt x="358" y="582"/>
                  </a:lnTo>
                  <a:lnTo>
                    <a:pt x="359" y="582"/>
                  </a:lnTo>
                  <a:lnTo>
                    <a:pt x="366" y="582"/>
                  </a:lnTo>
                  <a:lnTo>
                    <a:pt x="367" y="582"/>
                  </a:lnTo>
                  <a:lnTo>
                    <a:pt x="368" y="580"/>
                  </a:lnTo>
                  <a:lnTo>
                    <a:pt x="372" y="575"/>
                  </a:lnTo>
                  <a:lnTo>
                    <a:pt x="373" y="573"/>
                  </a:lnTo>
                  <a:lnTo>
                    <a:pt x="374" y="572"/>
                  </a:lnTo>
                  <a:lnTo>
                    <a:pt x="377" y="571"/>
                  </a:lnTo>
                  <a:lnTo>
                    <a:pt x="378" y="571"/>
                  </a:lnTo>
                  <a:lnTo>
                    <a:pt x="379" y="572"/>
                  </a:lnTo>
                  <a:lnTo>
                    <a:pt x="379" y="573"/>
                  </a:lnTo>
                  <a:lnTo>
                    <a:pt x="379" y="574"/>
                  </a:lnTo>
                  <a:lnTo>
                    <a:pt x="379" y="575"/>
                  </a:lnTo>
                  <a:lnTo>
                    <a:pt x="380" y="576"/>
                  </a:lnTo>
                  <a:lnTo>
                    <a:pt x="381" y="578"/>
                  </a:lnTo>
                  <a:lnTo>
                    <a:pt x="384" y="579"/>
                  </a:lnTo>
                  <a:lnTo>
                    <a:pt x="384" y="580"/>
                  </a:lnTo>
                  <a:lnTo>
                    <a:pt x="385" y="581"/>
                  </a:lnTo>
                  <a:lnTo>
                    <a:pt x="385" y="585"/>
                  </a:lnTo>
                  <a:lnTo>
                    <a:pt x="386" y="586"/>
                  </a:lnTo>
                  <a:lnTo>
                    <a:pt x="387" y="586"/>
                  </a:lnTo>
                  <a:lnTo>
                    <a:pt x="389" y="586"/>
                  </a:lnTo>
                  <a:lnTo>
                    <a:pt x="390" y="584"/>
                  </a:lnTo>
                  <a:lnTo>
                    <a:pt x="393" y="581"/>
                  </a:lnTo>
                  <a:lnTo>
                    <a:pt x="394" y="581"/>
                  </a:lnTo>
                  <a:lnTo>
                    <a:pt x="397" y="580"/>
                  </a:lnTo>
                  <a:lnTo>
                    <a:pt x="404" y="582"/>
                  </a:lnTo>
                  <a:lnTo>
                    <a:pt x="406" y="582"/>
                  </a:lnTo>
                  <a:lnTo>
                    <a:pt x="406" y="585"/>
                  </a:lnTo>
                  <a:lnTo>
                    <a:pt x="406" y="586"/>
                  </a:lnTo>
                  <a:lnTo>
                    <a:pt x="407" y="593"/>
                  </a:lnTo>
                  <a:lnTo>
                    <a:pt x="409" y="594"/>
                  </a:lnTo>
                  <a:lnTo>
                    <a:pt x="409" y="597"/>
                  </a:lnTo>
                  <a:lnTo>
                    <a:pt x="411" y="597"/>
                  </a:lnTo>
                  <a:lnTo>
                    <a:pt x="412" y="595"/>
                  </a:lnTo>
                  <a:lnTo>
                    <a:pt x="413" y="595"/>
                  </a:lnTo>
                  <a:lnTo>
                    <a:pt x="415" y="597"/>
                  </a:lnTo>
                  <a:lnTo>
                    <a:pt x="415" y="599"/>
                  </a:lnTo>
                  <a:lnTo>
                    <a:pt x="416" y="601"/>
                  </a:lnTo>
                  <a:lnTo>
                    <a:pt x="417" y="599"/>
                  </a:lnTo>
                  <a:lnTo>
                    <a:pt x="417" y="598"/>
                  </a:lnTo>
                  <a:lnTo>
                    <a:pt x="417" y="593"/>
                  </a:lnTo>
                  <a:lnTo>
                    <a:pt x="417" y="591"/>
                  </a:lnTo>
                  <a:lnTo>
                    <a:pt x="419" y="587"/>
                  </a:lnTo>
                  <a:lnTo>
                    <a:pt x="420" y="586"/>
                  </a:lnTo>
                  <a:lnTo>
                    <a:pt x="423" y="584"/>
                  </a:lnTo>
                  <a:lnTo>
                    <a:pt x="425" y="582"/>
                  </a:lnTo>
                  <a:lnTo>
                    <a:pt x="428" y="581"/>
                  </a:lnTo>
                  <a:lnTo>
                    <a:pt x="432" y="581"/>
                  </a:lnTo>
                  <a:lnTo>
                    <a:pt x="433" y="581"/>
                  </a:lnTo>
                  <a:lnTo>
                    <a:pt x="436" y="579"/>
                  </a:lnTo>
                  <a:lnTo>
                    <a:pt x="437" y="575"/>
                  </a:lnTo>
                  <a:lnTo>
                    <a:pt x="439" y="574"/>
                  </a:lnTo>
                  <a:lnTo>
                    <a:pt x="441" y="573"/>
                  </a:lnTo>
                  <a:lnTo>
                    <a:pt x="442" y="573"/>
                  </a:lnTo>
                  <a:lnTo>
                    <a:pt x="445" y="574"/>
                  </a:lnTo>
                  <a:lnTo>
                    <a:pt x="446" y="575"/>
                  </a:lnTo>
                  <a:lnTo>
                    <a:pt x="448" y="576"/>
                  </a:lnTo>
                  <a:lnTo>
                    <a:pt x="449" y="581"/>
                  </a:lnTo>
                  <a:lnTo>
                    <a:pt x="451" y="585"/>
                  </a:lnTo>
                  <a:lnTo>
                    <a:pt x="452" y="586"/>
                  </a:lnTo>
                  <a:lnTo>
                    <a:pt x="452" y="589"/>
                  </a:lnTo>
                  <a:lnTo>
                    <a:pt x="451" y="593"/>
                  </a:lnTo>
                  <a:lnTo>
                    <a:pt x="452" y="594"/>
                  </a:lnTo>
                  <a:lnTo>
                    <a:pt x="454" y="595"/>
                  </a:lnTo>
                  <a:lnTo>
                    <a:pt x="455" y="597"/>
                  </a:lnTo>
                  <a:lnTo>
                    <a:pt x="456" y="599"/>
                  </a:lnTo>
                  <a:lnTo>
                    <a:pt x="456" y="602"/>
                  </a:lnTo>
                  <a:lnTo>
                    <a:pt x="457" y="604"/>
                  </a:lnTo>
                  <a:lnTo>
                    <a:pt x="459" y="605"/>
                  </a:lnTo>
                  <a:lnTo>
                    <a:pt x="461" y="605"/>
                  </a:lnTo>
                  <a:lnTo>
                    <a:pt x="462" y="604"/>
                  </a:lnTo>
                  <a:lnTo>
                    <a:pt x="464" y="602"/>
                  </a:lnTo>
                  <a:lnTo>
                    <a:pt x="465" y="601"/>
                  </a:lnTo>
                  <a:lnTo>
                    <a:pt x="469" y="602"/>
                  </a:lnTo>
                  <a:lnTo>
                    <a:pt x="470" y="602"/>
                  </a:lnTo>
                  <a:lnTo>
                    <a:pt x="471" y="601"/>
                  </a:lnTo>
                  <a:lnTo>
                    <a:pt x="472" y="598"/>
                  </a:lnTo>
                  <a:lnTo>
                    <a:pt x="474" y="597"/>
                  </a:lnTo>
                  <a:lnTo>
                    <a:pt x="475" y="595"/>
                  </a:lnTo>
                  <a:lnTo>
                    <a:pt x="476" y="595"/>
                  </a:lnTo>
                  <a:lnTo>
                    <a:pt x="477" y="594"/>
                  </a:lnTo>
                  <a:lnTo>
                    <a:pt x="478" y="593"/>
                  </a:lnTo>
                  <a:lnTo>
                    <a:pt x="480" y="592"/>
                  </a:lnTo>
                  <a:lnTo>
                    <a:pt x="481" y="591"/>
                  </a:lnTo>
                  <a:lnTo>
                    <a:pt x="483" y="589"/>
                  </a:lnTo>
                  <a:lnTo>
                    <a:pt x="484" y="589"/>
                  </a:lnTo>
                  <a:lnTo>
                    <a:pt x="487" y="589"/>
                  </a:lnTo>
                  <a:lnTo>
                    <a:pt x="488" y="591"/>
                  </a:lnTo>
                  <a:lnTo>
                    <a:pt x="489" y="593"/>
                  </a:lnTo>
                  <a:lnTo>
                    <a:pt x="489" y="594"/>
                  </a:lnTo>
                  <a:lnTo>
                    <a:pt x="490" y="595"/>
                  </a:lnTo>
                  <a:lnTo>
                    <a:pt x="497" y="597"/>
                  </a:lnTo>
                  <a:lnTo>
                    <a:pt x="498" y="597"/>
                  </a:lnTo>
                  <a:lnTo>
                    <a:pt x="500" y="595"/>
                  </a:lnTo>
                  <a:lnTo>
                    <a:pt x="501" y="593"/>
                  </a:lnTo>
                  <a:lnTo>
                    <a:pt x="502" y="593"/>
                  </a:lnTo>
                  <a:lnTo>
                    <a:pt x="503" y="593"/>
                  </a:lnTo>
                  <a:lnTo>
                    <a:pt x="504" y="594"/>
                  </a:lnTo>
                  <a:lnTo>
                    <a:pt x="508" y="591"/>
                  </a:lnTo>
                  <a:lnTo>
                    <a:pt x="510" y="591"/>
                  </a:lnTo>
                  <a:lnTo>
                    <a:pt x="521" y="591"/>
                  </a:lnTo>
                  <a:lnTo>
                    <a:pt x="523" y="591"/>
                  </a:lnTo>
                  <a:lnTo>
                    <a:pt x="526" y="593"/>
                  </a:lnTo>
                  <a:lnTo>
                    <a:pt x="528" y="597"/>
                  </a:lnTo>
                  <a:lnTo>
                    <a:pt x="529" y="598"/>
                  </a:lnTo>
                  <a:lnTo>
                    <a:pt x="534" y="600"/>
                  </a:lnTo>
                  <a:lnTo>
                    <a:pt x="534" y="601"/>
                  </a:lnTo>
                  <a:lnTo>
                    <a:pt x="534" y="602"/>
                  </a:lnTo>
                  <a:lnTo>
                    <a:pt x="534" y="604"/>
                  </a:lnTo>
                  <a:lnTo>
                    <a:pt x="534" y="605"/>
                  </a:lnTo>
                  <a:lnTo>
                    <a:pt x="534" y="606"/>
                  </a:lnTo>
                  <a:lnTo>
                    <a:pt x="534" y="608"/>
                  </a:lnTo>
                  <a:lnTo>
                    <a:pt x="534" y="610"/>
                  </a:lnTo>
                  <a:lnTo>
                    <a:pt x="536" y="613"/>
                  </a:lnTo>
                  <a:lnTo>
                    <a:pt x="537" y="613"/>
                  </a:lnTo>
                  <a:lnTo>
                    <a:pt x="539" y="614"/>
                  </a:lnTo>
                  <a:lnTo>
                    <a:pt x="541" y="614"/>
                  </a:lnTo>
                  <a:lnTo>
                    <a:pt x="542" y="614"/>
                  </a:lnTo>
                  <a:lnTo>
                    <a:pt x="543" y="614"/>
                  </a:lnTo>
                  <a:lnTo>
                    <a:pt x="544" y="617"/>
                  </a:lnTo>
                  <a:lnTo>
                    <a:pt x="546" y="618"/>
                  </a:lnTo>
                  <a:lnTo>
                    <a:pt x="547" y="617"/>
                  </a:lnTo>
                  <a:lnTo>
                    <a:pt x="548" y="618"/>
                  </a:lnTo>
                  <a:lnTo>
                    <a:pt x="549" y="618"/>
                  </a:lnTo>
                  <a:lnTo>
                    <a:pt x="549" y="619"/>
                  </a:lnTo>
                  <a:lnTo>
                    <a:pt x="550" y="620"/>
                  </a:lnTo>
                  <a:lnTo>
                    <a:pt x="552" y="620"/>
                  </a:lnTo>
                  <a:lnTo>
                    <a:pt x="552" y="619"/>
                  </a:lnTo>
                  <a:lnTo>
                    <a:pt x="552" y="617"/>
                  </a:lnTo>
                  <a:lnTo>
                    <a:pt x="552" y="615"/>
                  </a:lnTo>
                  <a:lnTo>
                    <a:pt x="553" y="614"/>
                  </a:lnTo>
                  <a:lnTo>
                    <a:pt x="554" y="613"/>
                  </a:lnTo>
                  <a:lnTo>
                    <a:pt x="556" y="611"/>
                  </a:lnTo>
                  <a:lnTo>
                    <a:pt x="557" y="608"/>
                  </a:lnTo>
                  <a:lnTo>
                    <a:pt x="557" y="605"/>
                  </a:lnTo>
                  <a:lnTo>
                    <a:pt x="559" y="605"/>
                  </a:lnTo>
                  <a:lnTo>
                    <a:pt x="557" y="604"/>
                  </a:lnTo>
                  <a:lnTo>
                    <a:pt x="557" y="602"/>
                  </a:lnTo>
                  <a:lnTo>
                    <a:pt x="556" y="599"/>
                  </a:lnTo>
                  <a:lnTo>
                    <a:pt x="555" y="598"/>
                  </a:lnTo>
                  <a:lnTo>
                    <a:pt x="554" y="598"/>
                  </a:lnTo>
                  <a:lnTo>
                    <a:pt x="554" y="597"/>
                  </a:lnTo>
                  <a:lnTo>
                    <a:pt x="554" y="594"/>
                  </a:lnTo>
                  <a:lnTo>
                    <a:pt x="554" y="593"/>
                  </a:lnTo>
                  <a:lnTo>
                    <a:pt x="555" y="593"/>
                  </a:lnTo>
                  <a:lnTo>
                    <a:pt x="556" y="593"/>
                  </a:lnTo>
                  <a:lnTo>
                    <a:pt x="555" y="592"/>
                  </a:lnTo>
                  <a:lnTo>
                    <a:pt x="554" y="591"/>
                  </a:lnTo>
                  <a:lnTo>
                    <a:pt x="554" y="589"/>
                  </a:lnTo>
                  <a:lnTo>
                    <a:pt x="554" y="588"/>
                  </a:lnTo>
                  <a:lnTo>
                    <a:pt x="554" y="587"/>
                  </a:lnTo>
                  <a:lnTo>
                    <a:pt x="553" y="586"/>
                  </a:lnTo>
                  <a:lnTo>
                    <a:pt x="552" y="586"/>
                  </a:lnTo>
                  <a:lnTo>
                    <a:pt x="553" y="586"/>
                  </a:lnTo>
                  <a:lnTo>
                    <a:pt x="554" y="585"/>
                  </a:lnTo>
                  <a:lnTo>
                    <a:pt x="553" y="584"/>
                  </a:lnTo>
                  <a:lnTo>
                    <a:pt x="550" y="582"/>
                  </a:lnTo>
                  <a:lnTo>
                    <a:pt x="549" y="581"/>
                  </a:lnTo>
                  <a:lnTo>
                    <a:pt x="549" y="580"/>
                  </a:lnTo>
                  <a:lnTo>
                    <a:pt x="550" y="580"/>
                  </a:lnTo>
                  <a:lnTo>
                    <a:pt x="550" y="579"/>
                  </a:lnTo>
                  <a:lnTo>
                    <a:pt x="548" y="578"/>
                  </a:lnTo>
                  <a:lnTo>
                    <a:pt x="548" y="576"/>
                  </a:lnTo>
                  <a:lnTo>
                    <a:pt x="550" y="574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2" y="572"/>
                  </a:lnTo>
                  <a:lnTo>
                    <a:pt x="553" y="571"/>
                  </a:lnTo>
                  <a:lnTo>
                    <a:pt x="553" y="569"/>
                  </a:lnTo>
                  <a:lnTo>
                    <a:pt x="553" y="566"/>
                  </a:lnTo>
                  <a:lnTo>
                    <a:pt x="553" y="565"/>
                  </a:lnTo>
                  <a:lnTo>
                    <a:pt x="554" y="565"/>
                  </a:lnTo>
                  <a:lnTo>
                    <a:pt x="556" y="565"/>
                  </a:lnTo>
                  <a:lnTo>
                    <a:pt x="556" y="563"/>
                  </a:lnTo>
                  <a:lnTo>
                    <a:pt x="557" y="562"/>
                  </a:lnTo>
                  <a:lnTo>
                    <a:pt x="557" y="561"/>
                  </a:lnTo>
                  <a:lnTo>
                    <a:pt x="557" y="560"/>
                  </a:lnTo>
                  <a:lnTo>
                    <a:pt x="559" y="559"/>
                  </a:lnTo>
                  <a:lnTo>
                    <a:pt x="559" y="558"/>
                  </a:lnTo>
                  <a:lnTo>
                    <a:pt x="557" y="558"/>
                  </a:lnTo>
                  <a:lnTo>
                    <a:pt x="556" y="558"/>
                  </a:lnTo>
                  <a:lnTo>
                    <a:pt x="557" y="556"/>
                  </a:lnTo>
                  <a:lnTo>
                    <a:pt x="559" y="556"/>
                  </a:lnTo>
                  <a:lnTo>
                    <a:pt x="560" y="554"/>
                  </a:lnTo>
                  <a:lnTo>
                    <a:pt x="560" y="553"/>
                  </a:lnTo>
                  <a:lnTo>
                    <a:pt x="560" y="552"/>
                  </a:lnTo>
                  <a:lnTo>
                    <a:pt x="560" y="550"/>
                  </a:lnTo>
                  <a:lnTo>
                    <a:pt x="561" y="549"/>
                  </a:lnTo>
                  <a:lnTo>
                    <a:pt x="562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2" y="545"/>
                  </a:lnTo>
                  <a:lnTo>
                    <a:pt x="565" y="543"/>
                  </a:lnTo>
                  <a:lnTo>
                    <a:pt x="565" y="542"/>
                  </a:lnTo>
                  <a:lnTo>
                    <a:pt x="565" y="541"/>
                  </a:lnTo>
                  <a:lnTo>
                    <a:pt x="566" y="541"/>
                  </a:lnTo>
                  <a:lnTo>
                    <a:pt x="568" y="541"/>
                  </a:lnTo>
                  <a:lnTo>
                    <a:pt x="569" y="540"/>
                  </a:lnTo>
                  <a:lnTo>
                    <a:pt x="570" y="539"/>
                  </a:lnTo>
                  <a:lnTo>
                    <a:pt x="570" y="537"/>
                  </a:lnTo>
                  <a:lnTo>
                    <a:pt x="569" y="537"/>
                  </a:lnTo>
                  <a:lnTo>
                    <a:pt x="569" y="536"/>
                  </a:lnTo>
                  <a:lnTo>
                    <a:pt x="569" y="535"/>
                  </a:lnTo>
                  <a:lnTo>
                    <a:pt x="572" y="535"/>
                  </a:lnTo>
                  <a:lnTo>
                    <a:pt x="573" y="534"/>
                  </a:lnTo>
                  <a:lnTo>
                    <a:pt x="574" y="534"/>
                  </a:lnTo>
                  <a:lnTo>
                    <a:pt x="575" y="533"/>
                  </a:lnTo>
                  <a:lnTo>
                    <a:pt x="575" y="532"/>
                  </a:lnTo>
                  <a:lnTo>
                    <a:pt x="575" y="530"/>
                  </a:lnTo>
                  <a:lnTo>
                    <a:pt x="575" y="529"/>
                  </a:lnTo>
                  <a:lnTo>
                    <a:pt x="576" y="529"/>
                  </a:lnTo>
                  <a:lnTo>
                    <a:pt x="576" y="529"/>
                  </a:lnTo>
                  <a:lnTo>
                    <a:pt x="578" y="529"/>
                  </a:lnTo>
                  <a:lnTo>
                    <a:pt x="579" y="529"/>
                  </a:lnTo>
                  <a:lnTo>
                    <a:pt x="580" y="529"/>
                  </a:lnTo>
                  <a:lnTo>
                    <a:pt x="581" y="528"/>
                  </a:lnTo>
                  <a:lnTo>
                    <a:pt x="580" y="527"/>
                  </a:lnTo>
                  <a:lnTo>
                    <a:pt x="578" y="527"/>
                  </a:lnTo>
                  <a:lnTo>
                    <a:pt x="579" y="526"/>
                  </a:lnTo>
                  <a:lnTo>
                    <a:pt x="579" y="524"/>
                  </a:lnTo>
                  <a:lnTo>
                    <a:pt x="579" y="523"/>
                  </a:lnTo>
                  <a:lnTo>
                    <a:pt x="579" y="522"/>
                  </a:lnTo>
                  <a:lnTo>
                    <a:pt x="580" y="521"/>
                  </a:lnTo>
                  <a:lnTo>
                    <a:pt x="581" y="520"/>
                  </a:lnTo>
                  <a:lnTo>
                    <a:pt x="591" y="519"/>
                  </a:lnTo>
                  <a:lnTo>
                    <a:pt x="594" y="520"/>
                  </a:lnTo>
                  <a:lnTo>
                    <a:pt x="596" y="521"/>
                  </a:lnTo>
                  <a:lnTo>
                    <a:pt x="600" y="523"/>
                  </a:lnTo>
                  <a:lnTo>
                    <a:pt x="601" y="524"/>
                  </a:lnTo>
                  <a:lnTo>
                    <a:pt x="604" y="523"/>
                  </a:lnTo>
                  <a:lnTo>
                    <a:pt x="605" y="521"/>
                  </a:lnTo>
                  <a:lnTo>
                    <a:pt x="606" y="519"/>
                  </a:lnTo>
                  <a:lnTo>
                    <a:pt x="607" y="517"/>
                  </a:lnTo>
                  <a:lnTo>
                    <a:pt x="613" y="514"/>
                  </a:lnTo>
                  <a:lnTo>
                    <a:pt x="619" y="514"/>
                  </a:lnTo>
                  <a:lnTo>
                    <a:pt x="633" y="517"/>
                  </a:lnTo>
                  <a:lnTo>
                    <a:pt x="641" y="516"/>
                  </a:lnTo>
                  <a:lnTo>
                    <a:pt x="643" y="513"/>
                  </a:lnTo>
                  <a:lnTo>
                    <a:pt x="641" y="510"/>
                  </a:lnTo>
                  <a:lnTo>
                    <a:pt x="640" y="508"/>
                  </a:lnTo>
                  <a:lnTo>
                    <a:pt x="637" y="506"/>
                  </a:lnTo>
                  <a:lnTo>
                    <a:pt x="635" y="506"/>
                  </a:lnTo>
                  <a:lnTo>
                    <a:pt x="635" y="503"/>
                  </a:lnTo>
                  <a:lnTo>
                    <a:pt x="635" y="502"/>
                  </a:lnTo>
                  <a:lnTo>
                    <a:pt x="635" y="501"/>
                  </a:lnTo>
                  <a:lnTo>
                    <a:pt x="635" y="500"/>
                  </a:lnTo>
                  <a:lnTo>
                    <a:pt x="637" y="498"/>
                  </a:lnTo>
                  <a:lnTo>
                    <a:pt x="635" y="497"/>
                  </a:lnTo>
                  <a:lnTo>
                    <a:pt x="633" y="497"/>
                  </a:lnTo>
                  <a:lnTo>
                    <a:pt x="632" y="497"/>
                  </a:lnTo>
                  <a:lnTo>
                    <a:pt x="631" y="496"/>
                  </a:lnTo>
                  <a:lnTo>
                    <a:pt x="628" y="495"/>
                  </a:lnTo>
                  <a:lnTo>
                    <a:pt x="626" y="491"/>
                  </a:lnTo>
                  <a:lnTo>
                    <a:pt x="627" y="490"/>
                  </a:lnTo>
                  <a:lnTo>
                    <a:pt x="628" y="489"/>
                  </a:lnTo>
                  <a:lnTo>
                    <a:pt x="630" y="487"/>
                  </a:lnTo>
                  <a:lnTo>
                    <a:pt x="630" y="485"/>
                  </a:lnTo>
                  <a:lnTo>
                    <a:pt x="630" y="483"/>
                  </a:lnTo>
                  <a:lnTo>
                    <a:pt x="630" y="482"/>
                  </a:lnTo>
                  <a:lnTo>
                    <a:pt x="628" y="481"/>
                  </a:lnTo>
                  <a:lnTo>
                    <a:pt x="627" y="480"/>
                  </a:lnTo>
                  <a:lnTo>
                    <a:pt x="628" y="476"/>
                  </a:lnTo>
                  <a:lnTo>
                    <a:pt x="628" y="472"/>
                  </a:lnTo>
                  <a:lnTo>
                    <a:pt x="628" y="470"/>
                  </a:lnTo>
                  <a:lnTo>
                    <a:pt x="626" y="469"/>
                  </a:lnTo>
                  <a:lnTo>
                    <a:pt x="626" y="468"/>
                  </a:lnTo>
                  <a:lnTo>
                    <a:pt x="625" y="467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6" y="463"/>
                  </a:lnTo>
                  <a:lnTo>
                    <a:pt x="627" y="463"/>
                  </a:lnTo>
                  <a:lnTo>
                    <a:pt x="630" y="463"/>
                  </a:lnTo>
                  <a:lnTo>
                    <a:pt x="631" y="463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27" y="458"/>
                  </a:lnTo>
                  <a:lnTo>
                    <a:pt x="626" y="457"/>
                  </a:lnTo>
                  <a:lnTo>
                    <a:pt x="624" y="451"/>
                  </a:lnTo>
                  <a:lnTo>
                    <a:pt x="620" y="446"/>
                  </a:lnTo>
                  <a:lnTo>
                    <a:pt x="620" y="445"/>
                  </a:lnTo>
                  <a:lnTo>
                    <a:pt x="625" y="443"/>
                  </a:lnTo>
                  <a:lnTo>
                    <a:pt x="627" y="441"/>
                  </a:lnTo>
                  <a:lnTo>
                    <a:pt x="627" y="435"/>
                  </a:lnTo>
                  <a:lnTo>
                    <a:pt x="626" y="432"/>
                  </a:lnTo>
                  <a:lnTo>
                    <a:pt x="625" y="431"/>
                  </a:lnTo>
                  <a:lnTo>
                    <a:pt x="624" y="430"/>
                  </a:lnTo>
                  <a:lnTo>
                    <a:pt x="622" y="428"/>
                  </a:lnTo>
                  <a:lnTo>
                    <a:pt x="622" y="425"/>
                  </a:lnTo>
                  <a:lnTo>
                    <a:pt x="621" y="424"/>
                  </a:lnTo>
                  <a:lnTo>
                    <a:pt x="620" y="424"/>
                  </a:lnTo>
                  <a:lnTo>
                    <a:pt x="619" y="424"/>
                  </a:lnTo>
                  <a:lnTo>
                    <a:pt x="617" y="422"/>
                  </a:lnTo>
                  <a:lnTo>
                    <a:pt x="614" y="419"/>
                  </a:lnTo>
                  <a:lnTo>
                    <a:pt x="612" y="417"/>
                  </a:lnTo>
                  <a:lnTo>
                    <a:pt x="609" y="412"/>
                  </a:lnTo>
                  <a:lnTo>
                    <a:pt x="608" y="409"/>
                  </a:lnTo>
                  <a:lnTo>
                    <a:pt x="602" y="404"/>
                  </a:lnTo>
                  <a:lnTo>
                    <a:pt x="605" y="403"/>
                  </a:lnTo>
                  <a:lnTo>
                    <a:pt x="608" y="397"/>
                  </a:lnTo>
                  <a:lnTo>
                    <a:pt x="609" y="396"/>
                  </a:lnTo>
                  <a:lnTo>
                    <a:pt x="611" y="396"/>
                  </a:lnTo>
                  <a:lnTo>
                    <a:pt x="612" y="394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2" y="391"/>
                  </a:lnTo>
                  <a:lnTo>
                    <a:pt x="612" y="389"/>
                  </a:lnTo>
                  <a:lnTo>
                    <a:pt x="613" y="384"/>
                  </a:lnTo>
                  <a:lnTo>
                    <a:pt x="617" y="381"/>
                  </a:lnTo>
                  <a:lnTo>
                    <a:pt x="619" y="381"/>
                  </a:lnTo>
                  <a:lnTo>
                    <a:pt x="622" y="383"/>
                  </a:lnTo>
                  <a:lnTo>
                    <a:pt x="624" y="383"/>
                  </a:lnTo>
                  <a:lnTo>
                    <a:pt x="627" y="380"/>
                  </a:lnTo>
                  <a:lnTo>
                    <a:pt x="628" y="380"/>
                  </a:lnTo>
                  <a:lnTo>
                    <a:pt x="631" y="380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40" y="383"/>
                  </a:lnTo>
                  <a:lnTo>
                    <a:pt x="641" y="384"/>
                  </a:lnTo>
                  <a:lnTo>
                    <a:pt x="643" y="385"/>
                  </a:lnTo>
                  <a:lnTo>
                    <a:pt x="643" y="390"/>
                  </a:lnTo>
                  <a:lnTo>
                    <a:pt x="645" y="392"/>
                  </a:lnTo>
                  <a:lnTo>
                    <a:pt x="647" y="392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6" y="394"/>
                  </a:lnTo>
                  <a:lnTo>
                    <a:pt x="658" y="393"/>
                  </a:lnTo>
                  <a:lnTo>
                    <a:pt x="660" y="393"/>
                  </a:lnTo>
                  <a:lnTo>
                    <a:pt x="665" y="396"/>
                  </a:lnTo>
                  <a:lnTo>
                    <a:pt x="669" y="396"/>
                  </a:lnTo>
                  <a:lnTo>
                    <a:pt x="671" y="393"/>
                  </a:lnTo>
                  <a:lnTo>
                    <a:pt x="673" y="393"/>
                  </a:lnTo>
                  <a:lnTo>
                    <a:pt x="674" y="393"/>
                  </a:lnTo>
                  <a:lnTo>
                    <a:pt x="676" y="392"/>
                  </a:lnTo>
                  <a:lnTo>
                    <a:pt x="674" y="392"/>
                  </a:lnTo>
                  <a:lnTo>
                    <a:pt x="676" y="391"/>
                  </a:lnTo>
                  <a:lnTo>
                    <a:pt x="676" y="390"/>
                  </a:lnTo>
                  <a:lnTo>
                    <a:pt x="679" y="390"/>
                  </a:lnTo>
                  <a:lnTo>
                    <a:pt x="680" y="389"/>
                  </a:lnTo>
                  <a:lnTo>
                    <a:pt x="683" y="386"/>
                  </a:lnTo>
                  <a:lnTo>
                    <a:pt x="685" y="384"/>
                  </a:lnTo>
                  <a:lnTo>
                    <a:pt x="687" y="383"/>
                  </a:lnTo>
                  <a:lnTo>
                    <a:pt x="690" y="383"/>
                  </a:lnTo>
                  <a:lnTo>
                    <a:pt x="691" y="381"/>
                  </a:lnTo>
                  <a:lnTo>
                    <a:pt x="693" y="377"/>
                  </a:lnTo>
                  <a:lnTo>
                    <a:pt x="695" y="374"/>
                  </a:lnTo>
                  <a:lnTo>
                    <a:pt x="695" y="372"/>
                  </a:lnTo>
                  <a:lnTo>
                    <a:pt x="693" y="372"/>
                  </a:lnTo>
                  <a:lnTo>
                    <a:pt x="692" y="370"/>
                  </a:lnTo>
                  <a:lnTo>
                    <a:pt x="693" y="368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9" y="370"/>
                  </a:lnTo>
                  <a:lnTo>
                    <a:pt x="702" y="368"/>
                  </a:lnTo>
                  <a:lnTo>
                    <a:pt x="704" y="367"/>
                  </a:lnTo>
                  <a:lnTo>
                    <a:pt x="703" y="366"/>
                  </a:lnTo>
                  <a:lnTo>
                    <a:pt x="703" y="365"/>
                  </a:lnTo>
                  <a:lnTo>
                    <a:pt x="708" y="364"/>
                  </a:lnTo>
                  <a:lnTo>
                    <a:pt x="709" y="365"/>
                  </a:lnTo>
                  <a:lnTo>
                    <a:pt x="710" y="365"/>
                  </a:lnTo>
                  <a:lnTo>
                    <a:pt x="711" y="365"/>
                  </a:lnTo>
                  <a:lnTo>
                    <a:pt x="712" y="364"/>
                  </a:lnTo>
                  <a:lnTo>
                    <a:pt x="711" y="360"/>
                  </a:lnTo>
                  <a:lnTo>
                    <a:pt x="712" y="353"/>
                  </a:lnTo>
                  <a:lnTo>
                    <a:pt x="712" y="352"/>
                  </a:lnTo>
                  <a:lnTo>
                    <a:pt x="711" y="348"/>
                  </a:lnTo>
                  <a:lnTo>
                    <a:pt x="710" y="348"/>
                  </a:lnTo>
                  <a:lnTo>
                    <a:pt x="708" y="350"/>
                  </a:lnTo>
                  <a:lnTo>
                    <a:pt x="706" y="350"/>
                  </a:lnTo>
                  <a:lnTo>
                    <a:pt x="706" y="347"/>
                  </a:lnTo>
                  <a:lnTo>
                    <a:pt x="706" y="346"/>
                  </a:lnTo>
                  <a:lnTo>
                    <a:pt x="708" y="345"/>
                  </a:lnTo>
                  <a:lnTo>
                    <a:pt x="706" y="345"/>
                  </a:lnTo>
                  <a:lnTo>
                    <a:pt x="705" y="345"/>
                  </a:lnTo>
                  <a:lnTo>
                    <a:pt x="704" y="345"/>
                  </a:lnTo>
                  <a:lnTo>
                    <a:pt x="704" y="346"/>
                  </a:lnTo>
                  <a:lnTo>
                    <a:pt x="703" y="346"/>
                  </a:lnTo>
                  <a:lnTo>
                    <a:pt x="702" y="345"/>
                  </a:lnTo>
                  <a:lnTo>
                    <a:pt x="700" y="343"/>
                  </a:lnTo>
                  <a:lnTo>
                    <a:pt x="699" y="341"/>
                  </a:lnTo>
                  <a:lnTo>
                    <a:pt x="695" y="339"/>
                  </a:lnTo>
                  <a:lnTo>
                    <a:pt x="693" y="338"/>
                  </a:lnTo>
                  <a:lnTo>
                    <a:pt x="691" y="335"/>
                  </a:lnTo>
                  <a:lnTo>
                    <a:pt x="690" y="333"/>
                  </a:lnTo>
                  <a:lnTo>
                    <a:pt x="689" y="330"/>
                  </a:lnTo>
                  <a:lnTo>
                    <a:pt x="689" y="328"/>
                  </a:lnTo>
                  <a:lnTo>
                    <a:pt x="689" y="327"/>
                  </a:lnTo>
                  <a:lnTo>
                    <a:pt x="690" y="327"/>
                  </a:lnTo>
                  <a:lnTo>
                    <a:pt x="695" y="324"/>
                  </a:lnTo>
                  <a:lnTo>
                    <a:pt x="696" y="322"/>
                  </a:lnTo>
                  <a:lnTo>
                    <a:pt x="696" y="321"/>
                  </a:lnTo>
                  <a:lnTo>
                    <a:pt x="695" y="320"/>
                  </a:lnTo>
                  <a:lnTo>
                    <a:pt x="693" y="318"/>
                  </a:lnTo>
                  <a:lnTo>
                    <a:pt x="692" y="317"/>
                  </a:lnTo>
                  <a:lnTo>
                    <a:pt x="691" y="317"/>
                  </a:lnTo>
                  <a:lnTo>
                    <a:pt x="686" y="317"/>
                  </a:lnTo>
                  <a:lnTo>
                    <a:pt x="685" y="317"/>
                  </a:lnTo>
                  <a:lnTo>
                    <a:pt x="683" y="313"/>
                  </a:lnTo>
                  <a:lnTo>
                    <a:pt x="680" y="311"/>
                  </a:lnTo>
                  <a:lnTo>
                    <a:pt x="672" y="308"/>
                  </a:lnTo>
                  <a:lnTo>
                    <a:pt x="667" y="305"/>
                  </a:lnTo>
                  <a:lnTo>
                    <a:pt x="665" y="305"/>
                  </a:lnTo>
                  <a:lnTo>
                    <a:pt x="650" y="308"/>
                  </a:lnTo>
                  <a:lnTo>
                    <a:pt x="644" y="306"/>
                  </a:lnTo>
                  <a:lnTo>
                    <a:pt x="640" y="306"/>
                  </a:lnTo>
                  <a:lnTo>
                    <a:pt x="641" y="304"/>
                  </a:lnTo>
                  <a:lnTo>
                    <a:pt x="644" y="299"/>
                  </a:lnTo>
                  <a:lnTo>
                    <a:pt x="645" y="296"/>
                  </a:lnTo>
                  <a:lnTo>
                    <a:pt x="646" y="288"/>
                  </a:lnTo>
                  <a:lnTo>
                    <a:pt x="647" y="286"/>
                  </a:lnTo>
                  <a:lnTo>
                    <a:pt x="647" y="285"/>
                  </a:lnTo>
                  <a:lnTo>
                    <a:pt x="647" y="283"/>
                  </a:lnTo>
                  <a:lnTo>
                    <a:pt x="647" y="282"/>
                  </a:lnTo>
                  <a:lnTo>
                    <a:pt x="647" y="281"/>
                  </a:lnTo>
                  <a:lnTo>
                    <a:pt x="646" y="274"/>
                  </a:lnTo>
                  <a:lnTo>
                    <a:pt x="646" y="273"/>
                  </a:lnTo>
                  <a:lnTo>
                    <a:pt x="645" y="273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1" y="273"/>
                  </a:lnTo>
                  <a:lnTo>
                    <a:pt x="641" y="272"/>
                  </a:lnTo>
                  <a:lnTo>
                    <a:pt x="640" y="270"/>
                  </a:lnTo>
                  <a:lnTo>
                    <a:pt x="640" y="269"/>
                  </a:lnTo>
                  <a:lnTo>
                    <a:pt x="639" y="269"/>
                  </a:lnTo>
                  <a:lnTo>
                    <a:pt x="637" y="268"/>
                  </a:lnTo>
                  <a:lnTo>
                    <a:pt x="634" y="268"/>
                  </a:lnTo>
                  <a:lnTo>
                    <a:pt x="627" y="265"/>
                  </a:lnTo>
                  <a:lnTo>
                    <a:pt x="624" y="263"/>
                  </a:lnTo>
                  <a:lnTo>
                    <a:pt x="621" y="262"/>
                  </a:lnTo>
                  <a:lnTo>
                    <a:pt x="620" y="261"/>
                  </a:lnTo>
                  <a:lnTo>
                    <a:pt x="609" y="252"/>
                  </a:lnTo>
                  <a:lnTo>
                    <a:pt x="608" y="249"/>
                  </a:lnTo>
                  <a:lnTo>
                    <a:pt x="607" y="246"/>
                  </a:lnTo>
                  <a:lnTo>
                    <a:pt x="606" y="239"/>
                  </a:lnTo>
                  <a:lnTo>
                    <a:pt x="606" y="236"/>
                  </a:lnTo>
                  <a:lnTo>
                    <a:pt x="605" y="235"/>
                  </a:lnTo>
                  <a:lnTo>
                    <a:pt x="604" y="235"/>
                  </a:lnTo>
                  <a:lnTo>
                    <a:pt x="604" y="233"/>
                  </a:lnTo>
                  <a:lnTo>
                    <a:pt x="601" y="226"/>
                  </a:lnTo>
                  <a:lnTo>
                    <a:pt x="600" y="223"/>
                  </a:lnTo>
                  <a:lnTo>
                    <a:pt x="598" y="223"/>
                  </a:lnTo>
                  <a:lnTo>
                    <a:pt x="598" y="222"/>
                  </a:lnTo>
                  <a:lnTo>
                    <a:pt x="596" y="221"/>
                  </a:lnTo>
                  <a:lnTo>
                    <a:pt x="591" y="220"/>
                  </a:lnTo>
                  <a:lnTo>
                    <a:pt x="589" y="217"/>
                  </a:lnTo>
                  <a:lnTo>
                    <a:pt x="591" y="213"/>
                  </a:lnTo>
                  <a:lnTo>
                    <a:pt x="594" y="207"/>
                  </a:lnTo>
                  <a:lnTo>
                    <a:pt x="596" y="201"/>
                  </a:lnTo>
                  <a:lnTo>
                    <a:pt x="594" y="198"/>
                  </a:lnTo>
                  <a:lnTo>
                    <a:pt x="592" y="195"/>
                  </a:lnTo>
                  <a:lnTo>
                    <a:pt x="587" y="194"/>
                  </a:lnTo>
                  <a:lnTo>
                    <a:pt x="585" y="195"/>
                  </a:lnTo>
                  <a:lnTo>
                    <a:pt x="585" y="192"/>
                  </a:lnTo>
                  <a:lnTo>
                    <a:pt x="583" y="190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7" y="181"/>
                  </a:lnTo>
                  <a:lnTo>
                    <a:pt x="567" y="178"/>
                  </a:lnTo>
                  <a:lnTo>
                    <a:pt x="567" y="175"/>
                  </a:lnTo>
                  <a:lnTo>
                    <a:pt x="568" y="172"/>
                  </a:lnTo>
                  <a:lnTo>
                    <a:pt x="570" y="170"/>
                  </a:lnTo>
                  <a:lnTo>
                    <a:pt x="572" y="168"/>
                  </a:lnTo>
                  <a:lnTo>
                    <a:pt x="572" y="164"/>
                  </a:lnTo>
                  <a:lnTo>
                    <a:pt x="570" y="163"/>
                  </a:lnTo>
                  <a:lnTo>
                    <a:pt x="570" y="161"/>
                  </a:lnTo>
                  <a:lnTo>
                    <a:pt x="573" y="159"/>
                  </a:lnTo>
                  <a:lnTo>
                    <a:pt x="578" y="159"/>
                  </a:lnTo>
                  <a:lnTo>
                    <a:pt x="579" y="159"/>
                  </a:lnTo>
                  <a:lnTo>
                    <a:pt x="580" y="156"/>
                  </a:lnTo>
                  <a:lnTo>
                    <a:pt x="580" y="155"/>
                  </a:lnTo>
                  <a:lnTo>
                    <a:pt x="579" y="153"/>
                  </a:lnTo>
                  <a:lnTo>
                    <a:pt x="578" y="151"/>
                  </a:lnTo>
                  <a:lnTo>
                    <a:pt x="578" y="149"/>
                  </a:lnTo>
                  <a:lnTo>
                    <a:pt x="580" y="149"/>
                  </a:lnTo>
                  <a:lnTo>
                    <a:pt x="583" y="150"/>
                  </a:lnTo>
                  <a:lnTo>
                    <a:pt x="586" y="150"/>
                  </a:lnTo>
                  <a:lnTo>
                    <a:pt x="586" y="146"/>
                  </a:lnTo>
                  <a:lnTo>
                    <a:pt x="585" y="144"/>
                  </a:lnTo>
                  <a:lnTo>
                    <a:pt x="583" y="140"/>
                  </a:lnTo>
                  <a:lnTo>
                    <a:pt x="582" y="139"/>
                  </a:lnTo>
                  <a:lnTo>
                    <a:pt x="582" y="138"/>
                  </a:lnTo>
                  <a:lnTo>
                    <a:pt x="583" y="137"/>
                  </a:lnTo>
                  <a:lnTo>
                    <a:pt x="583" y="136"/>
                  </a:lnTo>
                  <a:lnTo>
                    <a:pt x="583" y="135"/>
                  </a:lnTo>
                  <a:lnTo>
                    <a:pt x="583" y="133"/>
                  </a:lnTo>
                  <a:lnTo>
                    <a:pt x="582" y="133"/>
                  </a:lnTo>
                  <a:lnTo>
                    <a:pt x="581" y="133"/>
                  </a:lnTo>
                  <a:lnTo>
                    <a:pt x="581" y="132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78" y="127"/>
                  </a:lnTo>
                  <a:lnTo>
                    <a:pt x="576" y="126"/>
                  </a:lnTo>
                  <a:lnTo>
                    <a:pt x="575" y="120"/>
                  </a:lnTo>
                  <a:lnTo>
                    <a:pt x="574" y="119"/>
                  </a:lnTo>
                  <a:lnTo>
                    <a:pt x="570" y="118"/>
                  </a:lnTo>
                  <a:lnTo>
                    <a:pt x="569" y="117"/>
                  </a:lnTo>
                  <a:lnTo>
                    <a:pt x="569" y="114"/>
                  </a:lnTo>
                  <a:lnTo>
                    <a:pt x="569" y="112"/>
                  </a:lnTo>
                  <a:lnTo>
                    <a:pt x="570" y="110"/>
                  </a:lnTo>
                  <a:lnTo>
                    <a:pt x="573" y="106"/>
                  </a:lnTo>
                  <a:lnTo>
                    <a:pt x="578" y="103"/>
                  </a:lnTo>
                  <a:lnTo>
                    <a:pt x="579" y="103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6" y="96"/>
                  </a:lnTo>
                  <a:lnTo>
                    <a:pt x="575" y="93"/>
                  </a:lnTo>
                  <a:lnTo>
                    <a:pt x="576" y="91"/>
                  </a:lnTo>
                  <a:lnTo>
                    <a:pt x="578" y="90"/>
                  </a:lnTo>
                  <a:lnTo>
                    <a:pt x="579" y="87"/>
                  </a:lnTo>
                  <a:lnTo>
                    <a:pt x="578" y="87"/>
                  </a:lnTo>
                  <a:lnTo>
                    <a:pt x="579" y="83"/>
                  </a:lnTo>
                  <a:lnTo>
                    <a:pt x="578" y="77"/>
                  </a:lnTo>
                  <a:lnTo>
                    <a:pt x="576" y="73"/>
                  </a:lnTo>
                  <a:lnTo>
                    <a:pt x="573" y="73"/>
                  </a:lnTo>
                  <a:lnTo>
                    <a:pt x="569" y="73"/>
                  </a:lnTo>
                  <a:lnTo>
                    <a:pt x="567" y="74"/>
                  </a:lnTo>
                  <a:lnTo>
                    <a:pt x="565" y="74"/>
                  </a:lnTo>
                  <a:lnTo>
                    <a:pt x="562" y="71"/>
                  </a:lnTo>
                  <a:lnTo>
                    <a:pt x="562" y="68"/>
                  </a:lnTo>
                  <a:lnTo>
                    <a:pt x="562" y="67"/>
                  </a:lnTo>
                  <a:lnTo>
                    <a:pt x="561" y="66"/>
                  </a:lnTo>
                  <a:lnTo>
                    <a:pt x="557" y="67"/>
                  </a:lnTo>
                  <a:lnTo>
                    <a:pt x="556" y="66"/>
                  </a:lnTo>
                  <a:lnTo>
                    <a:pt x="555" y="65"/>
                  </a:lnTo>
                  <a:lnTo>
                    <a:pt x="554" y="64"/>
                  </a:lnTo>
                  <a:lnTo>
                    <a:pt x="554" y="62"/>
                  </a:lnTo>
                  <a:lnTo>
                    <a:pt x="554" y="61"/>
                  </a:lnTo>
                  <a:lnTo>
                    <a:pt x="554" y="60"/>
                  </a:lnTo>
                  <a:lnTo>
                    <a:pt x="554" y="58"/>
                  </a:lnTo>
                  <a:lnTo>
                    <a:pt x="554" y="57"/>
                  </a:lnTo>
                  <a:lnTo>
                    <a:pt x="553" y="57"/>
                  </a:lnTo>
                  <a:lnTo>
                    <a:pt x="546" y="53"/>
                  </a:lnTo>
                  <a:lnTo>
                    <a:pt x="544" y="52"/>
                  </a:lnTo>
                  <a:lnTo>
                    <a:pt x="544" y="51"/>
                  </a:lnTo>
                  <a:lnTo>
                    <a:pt x="546" y="49"/>
                  </a:lnTo>
                  <a:lnTo>
                    <a:pt x="546" y="48"/>
                  </a:lnTo>
                  <a:lnTo>
                    <a:pt x="544" y="47"/>
                  </a:lnTo>
                  <a:lnTo>
                    <a:pt x="530" y="44"/>
                  </a:lnTo>
                  <a:lnTo>
                    <a:pt x="529" y="42"/>
                  </a:lnTo>
                  <a:lnTo>
                    <a:pt x="527" y="40"/>
                  </a:lnTo>
                  <a:lnTo>
                    <a:pt x="526" y="40"/>
                  </a:lnTo>
                  <a:lnTo>
                    <a:pt x="523" y="41"/>
                  </a:lnTo>
                  <a:lnTo>
                    <a:pt x="520" y="44"/>
                  </a:lnTo>
                  <a:lnTo>
                    <a:pt x="517" y="45"/>
                  </a:lnTo>
                  <a:lnTo>
                    <a:pt x="509" y="41"/>
                  </a:lnTo>
                  <a:lnTo>
                    <a:pt x="506" y="41"/>
                  </a:lnTo>
                  <a:lnTo>
                    <a:pt x="503" y="42"/>
                  </a:lnTo>
                  <a:lnTo>
                    <a:pt x="501" y="44"/>
                  </a:lnTo>
                  <a:lnTo>
                    <a:pt x="498" y="45"/>
                  </a:lnTo>
                  <a:lnTo>
                    <a:pt x="496" y="51"/>
                  </a:lnTo>
                  <a:lnTo>
                    <a:pt x="494" y="52"/>
                  </a:lnTo>
                  <a:lnTo>
                    <a:pt x="488" y="51"/>
                  </a:lnTo>
                  <a:lnTo>
                    <a:pt x="487" y="51"/>
                  </a:lnTo>
                  <a:lnTo>
                    <a:pt x="478" y="55"/>
                  </a:lnTo>
                  <a:lnTo>
                    <a:pt x="474" y="62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67" y="57"/>
                  </a:lnTo>
                  <a:lnTo>
                    <a:pt x="463" y="53"/>
                  </a:lnTo>
                  <a:lnTo>
                    <a:pt x="462" y="52"/>
                  </a:lnTo>
                  <a:lnTo>
                    <a:pt x="461" y="48"/>
                  </a:lnTo>
                  <a:lnTo>
                    <a:pt x="462" y="46"/>
                  </a:lnTo>
                  <a:lnTo>
                    <a:pt x="463" y="42"/>
                  </a:lnTo>
                  <a:lnTo>
                    <a:pt x="463" y="41"/>
                  </a:lnTo>
                  <a:lnTo>
                    <a:pt x="464" y="38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7" y="34"/>
                  </a:lnTo>
                  <a:lnTo>
                    <a:pt x="468" y="34"/>
                  </a:lnTo>
                  <a:lnTo>
                    <a:pt x="469" y="34"/>
                  </a:lnTo>
                  <a:lnTo>
                    <a:pt x="469" y="33"/>
                  </a:lnTo>
                  <a:lnTo>
                    <a:pt x="469" y="32"/>
                  </a:lnTo>
                  <a:lnTo>
                    <a:pt x="468" y="31"/>
                  </a:lnTo>
                  <a:lnTo>
                    <a:pt x="467" y="28"/>
                  </a:lnTo>
                  <a:lnTo>
                    <a:pt x="465" y="27"/>
                  </a:lnTo>
                  <a:lnTo>
                    <a:pt x="463" y="27"/>
                  </a:lnTo>
                  <a:lnTo>
                    <a:pt x="451" y="23"/>
                  </a:lnTo>
                  <a:lnTo>
                    <a:pt x="449" y="21"/>
                  </a:lnTo>
                  <a:lnTo>
                    <a:pt x="446" y="19"/>
                  </a:lnTo>
                  <a:lnTo>
                    <a:pt x="442" y="16"/>
                  </a:lnTo>
                  <a:lnTo>
                    <a:pt x="438" y="16"/>
                  </a:lnTo>
                  <a:lnTo>
                    <a:pt x="433" y="19"/>
                  </a:lnTo>
                  <a:lnTo>
                    <a:pt x="430" y="21"/>
                  </a:lnTo>
                  <a:lnTo>
                    <a:pt x="424" y="23"/>
                  </a:lnTo>
                  <a:lnTo>
                    <a:pt x="423" y="26"/>
                  </a:lnTo>
                  <a:lnTo>
                    <a:pt x="423" y="28"/>
                  </a:lnTo>
                  <a:lnTo>
                    <a:pt x="420" y="29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3" y="22"/>
                  </a:lnTo>
                  <a:lnTo>
                    <a:pt x="412" y="20"/>
                  </a:lnTo>
                  <a:lnTo>
                    <a:pt x="412" y="16"/>
                  </a:lnTo>
                  <a:lnTo>
                    <a:pt x="411" y="16"/>
                  </a:lnTo>
                  <a:lnTo>
                    <a:pt x="409" y="12"/>
                  </a:lnTo>
                  <a:lnTo>
                    <a:pt x="407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0" y="8"/>
                  </a:lnTo>
                  <a:lnTo>
                    <a:pt x="391" y="9"/>
                  </a:lnTo>
                  <a:lnTo>
                    <a:pt x="389" y="10"/>
                  </a:lnTo>
                  <a:lnTo>
                    <a:pt x="386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1" y="13"/>
                  </a:lnTo>
                  <a:lnTo>
                    <a:pt x="379" y="9"/>
                  </a:lnTo>
                  <a:lnTo>
                    <a:pt x="373" y="3"/>
                  </a:lnTo>
                  <a:lnTo>
                    <a:pt x="372" y="1"/>
                  </a:lnTo>
                  <a:lnTo>
                    <a:pt x="368" y="0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8">
              <a:extLst>
                <a:ext uri="{FF2B5EF4-FFF2-40B4-BE49-F238E27FC236}">
                  <a16:creationId xmlns:a16="http://schemas.microsoft.com/office/drawing/2014/main" id="{23775DFB-C9A3-A286-2AA8-68A53121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9" y="219075"/>
              <a:ext cx="1955800" cy="3621088"/>
            </a:xfrm>
            <a:custGeom>
              <a:avLst/>
              <a:gdLst>
                <a:gd name="T0" fmla="*/ 1060 w 1232"/>
                <a:gd name="T1" fmla="*/ 2216 h 2281"/>
                <a:gd name="T2" fmla="*/ 1160 w 1232"/>
                <a:gd name="T3" fmla="*/ 2225 h 2281"/>
                <a:gd name="T4" fmla="*/ 113 w 1232"/>
                <a:gd name="T5" fmla="*/ 0 h 2281"/>
                <a:gd name="T6" fmla="*/ 60 w 1232"/>
                <a:gd name="T7" fmla="*/ 90 h 2281"/>
                <a:gd name="T8" fmla="*/ 98 w 1232"/>
                <a:gd name="T9" fmla="*/ 62 h 2281"/>
                <a:gd name="T10" fmla="*/ 85 w 1232"/>
                <a:gd name="T11" fmla="*/ 84 h 2281"/>
                <a:gd name="T12" fmla="*/ 177 w 1232"/>
                <a:gd name="T13" fmla="*/ 140 h 2281"/>
                <a:gd name="T14" fmla="*/ 127 w 1232"/>
                <a:gd name="T15" fmla="*/ 179 h 2281"/>
                <a:gd name="T16" fmla="*/ 82 w 1232"/>
                <a:gd name="T17" fmla="*/ 194 h 2281"/>
                <a:gd name="T18" fmla="*/ 61 w 1232"/>
                <a:gd name="T19" fmla="*/ 259 h 2281"/>
                <a:gd name="T20" fmla="*/ 11 w 1232"/>
                <a:gd name="T21" fmla="*/ 421 h 2281"/>
                <a:gd name="T22" fmla="*/ 14 w 1232"/>
                <a:gd name="T23" fmla="*/ 500 h 2281"/>
                <a:gd name="T24" fmla="*/ 37 w 1232"/>
                <a:gd name="T25" fmla="*/ 559 h 2281"/>
                <a:gd name="T26" fmla="*/ 40 w 1232"/>
                <a:gd name="T27" fmla="*/ 634 h 2281"/>
                <a:gd name="T28" fmla="*/ 61 w 1232"/>
                <a:gd name="T29" fmla="*/ 714 h 2281"/>
                <a:gd name="T30" fmla="*/ 152 w 1232"/>
                <a:gd name="T31" fmla="*/ 740 h 2281"/>
                <a:gd name="T32" fmla="*/ 195 w 1232"/>
                <a:gd name="T33" fmla="*/ 754 h 2281"/>
                <a:gd name="T34" fmla="*/ 258 w 1232"/>
                <a:gd name="T35" fmla="*/ 786 h 2281"/>
                <a:gd name="T36" fmla="*/ 272 w 1232"/>
                <a:gd name="T37" fmla="*/ 848 h 2281"/>
                <a:gd name="T38" fmla="*/ 274 w 1232"/>
                <a:gd name="T39" fmla="*/ 905 h 2281"/>
                <a:gd name="T40" fmla="*/ 329 w 1232"/>
                <a:gd name="T41" fmla="*/ 983 h 2281"/>
                <a:gd name="T42" fmla="*/ 385 w 1232"/>
                <a:gd name="T43" fmla="*/ 1034 h 2281"/>
                <a:gd name="T44" fmla="*/ 399 w 1232"/>
                <a:gd name="T45" fmla="*/ 1078 h 2281"/>
                <a:gd name="T46" fmla="*/ 354 w 1232"/>
                <a:gd name="T47" fmla="*/ 1109 h 2281"/>
                <a:gd name="T48" fmla="*/ 291 w 1232"/>
                <a:gd name="T49" fmla="*/ 1117 h 2281"/>
                <a:gd name="T50" fmla="*/ 315 w 1232"/>
                <a:gd name="T51" fmla="*/ 1181 h 2281"/>
                <a:gd name="T52" fmla="*/ 337 w 1232"/>
                <a:gd name="T53" fmla="*/ 1229 h 2281"/>
                <a:gd name="T54" fmla="*/ 413 w 1232"/>
                <a:gd name="T55" fmla="*/ 1210 h 2281"/>
                <a:gd name="T56" fmla="*/ 480 w 1232"/>
                <a:gd name="T57" fmla="*/ 1197 h 2281"/>
                <a:gd name="T58" fmla="*/ 513 w 1232"/>
                <a:gd name="T59" fmla="*/ 1254 h 2281"/>
                <a:gd name="T60" fmla="*/ 513 w 1232"/>
                <a:gd name="T61" fmla="*/ 1306 h 2281"/>
                <a:gd name="T62" fmla="*/ 543 w 1232"/>
                <a:gd name="T63" fmla="*/ 1334 h 2281"/>
                <a:gd name="T64" fmla="*/ 593 w 1232"/>
                <a:gd name="T65" fmla="*/ 1364 h 2281"/>
                <a:gd name="T66" fmla="*/ 613 w 1232"/>
                <a:gd name="T67" fmla="*/ 1427 h 2281"/>
                <a:gd name="T68" fmla="*/ 675 w 1232"/>
                <a:gd name="T69" fmla="*/ 1443 h 2281"/>
                <a:gd name="T70" fmla="*/ 763 w 1232"/>
                <a:gd name="T71" fmla="*/ 1442 h 2281"/>
                <a:gd name="T72" fmla="*/ 822 w 1232"/>
                <a:gd name="T73" fmla="*/ 1481 h 2281"/>
                <a:gd name="T74" fmla="*/ 897 w 1232"/>
                <a:gd name="T75" fmla="*/ 1509 h 2281"/>
                <a:gd name="T76" fmla="*/ 949 w 1232"/>
                <a:gd name="T77" fmla="*/ 1545 h 2281"/>
                <a:gd name="T78" fmla="*/ 929 w 1232"/>
                <a:gd name="T79" fmla="*/ 1606 h 2281"/>
                <a:gd name="T80" fmla="*/ 932 w 1232"/>
                <a:gd name="T81" fmla="*/ 1642 h 2281"/>
                <a:gd name="T82" fmla="*/ 933 w 1232"/>
                <a:gd name="T83" fmla="*/ 1701 h 2281"/>
                <a:gd name="T84" fmla="*/ 880 w 1232"/>
                <a:gd name="T85" fmla="*/ 1725 h 2281"/>
                <a:gd name="T86" fmla="*/ 812 w 1232"/>
                <a:gd name="T87" fmla="*/ 1785 h 2281"/>
                <a:gd name="T88" fmla="*/ 855 w 1232"/>
                <a:gd name="T89" fmla="*/ 1786 h 2281"/>
                <a:gd name="T90" fmla="*/ 866 w 1232"/>
                <a:gd name="T91" fmla="*/ 1796 h 2281"/>
                <a:gd name="T92" fmla="*/ 896 w 1232"/>
                <a:gd name="T93" fmla="*/ 1802 h 2281"/>
                <a:gd name="T94" fmla="*/ 841 w 1232"/>
                <a:gd name="T95" fmla="*/ 1832 h 2281"/>
                <a:gd name="T96" fmla="*/ 817 w 1232"/>
                <a:gd name="T97" fmla="*/ 1846 h 2281"/>
                <a:gd name="T98" fmla="*/ 793 w 1232"/>
                <a:gd name="T99" fmla="*/ 1884 h 2281"/>
                <a:gd name="T100" fmla="*/ 812 w 1232"/>
                <a:gd name="T101" fmla="*/ 1910 h 2281"/>
                <a:gd name="T102" fmla="*/ 801 w 1232"/>
                <a:gd name="T103" fmla="*/ 1924 h 2281"/>
                <a:gd name="T104" fmla="*/ 767 w 1232"/>
                <a:gd name="T105" fmla="*/ 1961 h 2281"/>
                <a:gd name="T106" fmla="*/ 770 w 1232"/>
                <a:gd name="T107" fmla="*/ 1970 h 2281"/>
                <a:gd name="T108" fmla="*/ 773 w 1232"/>
                <a:gd name="T109" fmla="*/ 2000 h 2281"/>
                <a:gd name="T110" fmla="*/ 732 w 1232"/>
                <a:gd name="T111" fmla="*/ 1997 h 2281"/>
                <a:gd name="T112" fmla="*/ 711 w 1232"/>
                <a:gd name="T113" fmla="*/ 1985 h 2281"/>
                <a:gd name="T114" fmla="*/ 718 w 1232"/>
                <a:gd name="T115" fmla="*/ 1998 h 2281"/>
                <a:gd name="T116" fmla="*/ 731 w 1232"/>
                <a:gd name="T117" fmla="*/ 2030 h 2281"/>
                <a:gd name="T118" fmla="*/ 783 w 1232"/>
                <a:gd name="T119" fmla="*/ 2067 h 2281"/>
                <a:gd name="T120" fmla="*/ 851 w 1232"/>
                <a:gd name="T121" fmla="*/ 2107 h 2281"/>
                <a:gd name="T122" fmla="*/ 935 w 1232"/>
                <a:gd name="T123" fmla="*/ 2190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2" h="2281">
                  <a:moveTo>
                    <a:pt x="949" y="2184"/>
                  </a:moveTo>
                  <a:lnTo>
                    <a:pt x="951" y="2182"/>
                  </a:lnTo>
                  <a:lnTo>
                    <a:pt x="952" y="2182"/>
                  </a:lnTo>
                  <a:lnTo>
                    <a:pt x="958" y="2180"/>
                  </a:lnTo>
                  <a:lnTo>
                    <a:pt x="961" y="2180"/>
                  </a:lnTo>
                  <a:lnTo>
                    <a:pt x="980" y="2186"/>
                  </a:lnTo>
                  <a:lnTo>
                    <a:pt x="984" y="2186"/>
                  </a:lnTo>
                  <a:lnTo>
                    <a:pt x="986" y="2186"/>
                  </a:lnTo>
                  <a:lnTo>
                    <a:pt x="990" y="2184"/>
                  </a:lnTo>
                  <a:lnTo>
                    <a:pt x="993" y="2183"/>
                  </a:lnTo>
                  <a:lnTo>
                    <a:pt x="995" y="2184"/>
                  </a:lnTo>
                  <a:lnTo>
                    <a:pt x="995" y="2185"/>
                  </a:lnTo>
                  <a:lnTo>
                    <a:pt x="1000" y="2187"/>
                  </a:lnTo>
                  <a:lnTo>
                    <a:pt x="1007" y="2191"/>
                  </a:lnTo>
                  <a:lnTo>
                    <a:pt x="1010" y="2192"/>
                  </a:lnTo>
                  <a:lnTo>
                    <a:pt x="1019" y="2200"/>
                  </a:lnTo>
                  <a:lnTo>
                    <a:pt x="1021" y="2202"/>
                  </a:lnTo>
                  <a:lnTo>
                    <a:pt x="1030" y="2200"/>
                  </a:lnTo>
                  <a:lnTo>
                    <a:pt x="1032" y="2200"/>
                  </a:lnTo>
                  <a:lnTo>
                    <a:pt x="1036" y="2202"/>
                  </a:lnTo>
                  <a:lnTo>
                    <a:pt x="1038" y="2204"/>
                  </a:lnTo>
                  <a:lnTo>
                    <a:pt x="1040" y="2205"/>
                  </a:lnTo>
                  <a:lnTo>
                    <a:pt x="1045" y="2204"/>
                  </a:lnTo>
                  <a:lnTo>
                    <a:pt x="1047" y="2205"/>
                  </a:lnTo>
                  <a:lnTo>
                    <a:pt x="1047" y="2206"/>
                  </a:lnTo>
                  <a:lnTo>
                    <a:pt x="1049" y="2209"/>
                  </a:lnTo>
                  <a:lnTo>
                    <a:pt x="1050" y="2210"/>
                  </a:lnTo>
                  <a:lnTo>
                    <a:pt x="1051" y="2210"/>
                  </a:lnTo>
                  <a:lnTo>
                    <a:pt x="1055" y="2210"/>
                  </a:lnTo>
                  <a:lnTo>
                    <a:pt x="1057" y="2212"/>
                  </a:lnTo>
                  <a:lnTo>
                    <a:pt x="1060" y="2216"/>
                  </a:lnTo>
                  <a:lnTo>
                    <a:pt x="1063" y="2217"/>
                  </a:lnTo>
                  <a:lnTo>
                    <a:pt x="1065" y="2217"/>
                  </a:lnTo>
                  <a:lnTo>
                    <a:pt x="1071" y="2216"/>
                  </a:lnTo>
                  <a:lnTo>
                    <a:pt x="1072" y="2216"/>
                  </a:lnTo>
                  <a:lnTo>
                    <a:pt x="1077" y="2218"/>
                  </a:lnTo>
                  <a:lnTo>
                    <a:pt x="1081" y="2218"/>
                  </a:lnTo>
                  <a:lnTo>
                    <a:pt x="1085" y="2217"/>
                  </a:lnTo>
                  <a:lnTo>
                    <a:pt x="1088" y="2217"/>
                  </a:lnTo>
                  <a:lnTo>
                    <a:pt x="1090" y="2218"/>
                  </a:lnTo>
                  <a:lnTo>
                    <a:pt x="1092" y="2219"/>
                  </a:lnTo>
                  <a:lnTo>
                    <a:pt x="1095" y="2221"/>
                  </a:lnTo>
                  <a:lnTo>
                    <a:pt x="1097" y="2221"/>
                  </a:lnTo>
                  <a:lnTo>
                    <a:pt x="1099" y="2219"/>
                  </a:lnTo>
                  <a:lnTo>
                    <a:pt x="1105" y="2216"/>
                  </a:lnTo>
                  <a:lnTo>
                    <a:pt x="1108" y="2216"/>
                  </a:lnTo>
                  <a:lnTo>
                    <a:pt x="1121" y="2215"/>
                  </a:lnTo>
                  <a:lnTo>
                    <a:pt x="1125" y="2215"/>
                  </a:lnTo>
                  <a:lnTo>
                    <a:pt x="1129" y="2218"/>
                  </a:lnTo>
                  <a:lnTo>
                    <a:pt x="1131" y="2221"/>
                  </a:lnTo>
                  <a:lnTo>
                    <a:pt x="1134" y="2222"/>
                  </a:lnTo>
                  <a:lnTo>
                    <a:pt x="1138" y="2224"/>
                  </a:lnTo>
                  <a:lnTo>
                    <a:pt x="1140" y="2225"/>
                  </a:lnTo>
                  <a:lnTo>
                    <a:pt x="1141" y="2224"/>
                  </a:lnTo>
                  <a:lnTo>
                    <a:pt x="1143" y="2223"/>
                  </a:lnTo>
                  <a:lnTo>
                    <a:pt x="1144" y="2222"/>
                  </a:lnTo>
                  <a:lnTo>
                    <a:pt x="1147" y="2222"/>
                  </a:lnTo>
                  <a:lnTo>
                    <a:pt x="1150" y="2221"/>
                  </a:lnTo>
                  <a:lnTo>
                    <a:pt x="1153" y="2221"/>
                  </a:lnTo>
                  <a:lnTo>
                    <a:pt x="1156" y="2222"/>
                  </a:lnTo>
                  <a:lnTo>
                    <a:pt x="1157" y="2223"/>
                  </a:lnTo>
                  <a:lnTo>
                    <a:pt x="1160" y="2225"/>
                  </a:lnTo>
                  <a:lnTo>
                    <a:pt x="1162" y="2226"/>
                  </a:lnTo>
                  <a:lnTo>
                    <a:pt x="1168" y="2229"/>
                  </a:lnTo>
                  <a:lnTo>
                    <a:pt x="1168" y="2230"/>
                  </a:lnTo>
                  <a:lnTo>
                    <a:pt x="1168" y="2232"/>
                  </a:lnTo>
                  <a:lnTo>
                    <a:pt x="1167" y="2234"/>
                  </a:lnTo>
                  <a:lnTo>
                    <a:pt x="1168" y="2235"/>
                  </a:lnTo>
                  <a:lnTo>
                    <a:pt x="1171" y="2237"/>
                  </a:lnTo>
                  <a:lnTo>
                    <a:pt x="1180" y="2244"/>
                  </a:lnTo>
                  <a:lnTo>
                    <a:pt x="1182" y="2245"/>
                  </a:lnTo>
                  <a:lnTo>
                    <a:pt x="1183" y="2245"/>
                  </a:lnTo>
                  <a:lnTo>
                    <a:pt x="1196" y="2250"/>
                  </a:lnTo>
                  <a:lnTo>
                    <a:pt x="1205" y="2252"/>
                  </a:lnTo>
                  <a:lnTo>
                    <a:pt x="1207" y="2252"/>
                  </a:lnTo>
                  <a:lnTo>
                    <a:pt x="1213" y="2256"/>
                  </a:lnTo>
                  <a:lnTo>
                    <a:pt x="1213" y="2257"/>
                  </a:lnTo>
                  <a:lnTo>
                    <a:pt x="1215" y="2261"/>
                  </a:lnTo>
                  <a:lnTo>
                    <a:pt x="1218" y="2262"/>
                  </a:lnTo>
                  <a:lnTo>
                    <a:pt x="1225" y="2263"/>
                  </a:lnTo>
                  <a:lnTo>
                    <a:pt x="1227" y="2264"/>
                  </a:lnTo>
                  <a:lnTo>
                    <a:pt x="1228" y="2265"/>
                  </a:lnTo>
                  <a:lnTo>
                    <a:pt x="1228" y="2267"/>
                  </a:lnTo>
                  <a:lnTo>
                    <a:pt x="1227" y="2269"/>
                  </a:lnTo>
                  <a:lnTo>
                    <a:pt x="1225" y="2271"/>
                  </a:lnTo>
                  <a:lnTo>
                    <a:pt x="1222" y="2274"/>
                  </a:lnTo>
                  <a:lnTo>
                    <a:pt x="1222" y="2277"/>
                  </a:lnTo>
                  <a:lnTo>
                    <a:pt x="1223" y="2280"/>
                  </a:lnTo>
                  <a:lnTo>
                    <a:pt x="1227" y="2281"/>
                  </a:lnTo>
                  <a:lnTo>
                    <a:pt x="1232" y="2281"/>
                  </a:lnTo>
                  <a:lnTo>
                    <a:pt x="1232" y="2281"/>
                  </a:lnTo>
                  <a:lnTo>
                    <a:pt x="1232" y="0"/>
                  </a:lnTo>
                  <a:lnTo>
                    <a:pt x="113" y="0"/>
                  </a:lnTo>
                  <a:lnTo>
                    <a:pt x="109" y="4"/>
                  </a:lnTo>
                  <a:lnTo>
                    <a:pt x="108" y="5"/>
                  </a:lnTo>
                  <a:lnTo>
                    <a:pt x="106" y="9"/>
                  </a:lnTo>
                  <a:lnTo>
                    <a:pt x="101" y="15"/>
                  </a:lnTo>
                  <a:lnTo>
                    <a:pt x="100" y="17"/>
                  </a:lnTo>
                  <a:lnTo>
                    <a:pt x="99" y="19"/>
                  </a:lnTo>
                  <a:lnTo>
                    <a:pt x="95" y="24"/>
                  </a:lnTo>
                  <a:lnTo>
                    <a:pt x="89" y="25"/>
                  </a:lnTo>
                  <a:lnTo>
                    <a:pt x="86" y="29"/>
                  </a:lnTo>
                  <a:lnTo>
                    <a:pt x="75" y="41"/>
                  </a:lnTo>
                  <a:lnTo>
                    <a:pt x="68" y="50"/>
                  </a:lnTo>
                  <a:lnTo>
                    <a:pt x="61" y="55"/>
                  </a:lnTo>
                  <a:lnTo>
                    <a:pt x="50" y="70"/>
                  </a:lnTo>
                  <a:lnTo>
                    <a:pt x="49" y="72"/>
                  </a:lnTo>
                  <a:lnTo>
                    <a:pt x="42" y="78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7" y="89"/>
                  </a:lnTo>
                  <a:lnTo>
                    <a:pt x="39" y="85"/>
                  </a:lnTo>
                  <a:lnTo>
                    <a:pt x="40" y="84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9" y="89"/>
                  </a:lnTo>
                  <a:lnTo>
                    <a:pt x="60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2" y="87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67" y="85"/>
                  </a:lnTo>
                  <a:lnTo>
                    <a:pt x="69" y="82"/>
                  </a:lnTo>
                  <a:lnTo>
                    <a:pt x="70" y="81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6"/>
                  </a:lnTo>
                  <a:lnTo>
                    <a:pt x="75" y="75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80" y="72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7" y="68"/>
                  </a:lnTo>
                  <a:lnTo>
                    <a:pt x="88" y="67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5" y="64"/>
                  </a:lnTo>
                  <a:lnTo>
                    <a:pt x="98" y="62"/>
                  </a:lnTo>
                  <a:lnTo>
                    <a:pt x="99" y="59"/>
                  </a:lnTo>
                  <a:lnTo>
                    <a:pt x="101" y="58"/>
                  </a:lnTo>
                  <a:lnTo>
                    <a:pt x="104" y="61"/>
                  </a:lnTo>
                  <a:lnTo>
                    <a:pt x="105" y="65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0" y="68"/>
                  </a:lnTo>
                  <a:lnTo>
                    <a:pt x="99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100" y="75"/>
                  </a:lnTo>
                  <a:lnTo>
                    <a:pt x="101" y="77"/>
                  </a:lnTo>
                  <a:lnTo>
                    <a:pt x="100" y="77"/>
                  </a:lnTo>
                  <a:lnTo>
                    <a:pt x="99" y="80"/>
                  </a:lnTo>
                  <a:lnTo>
                    <a:pt x="100" y="83"/>
                  </a:lnTo>
                  <a:lnTo>
                    <a:pt x="99" y="87"/>
                  </a:lnTo>
                  <a:lnTo>
                    <a:pt x="99" y="89"/>
                  </a:lnTo>
                  <a:lnTo>
                    <a:pt x="101" y="92"/>
                  </a:lnTo>
                  <a:lnTo>
                    <a:pt x="102" y="95"/>
                  </a:lnTo>
                  <a:lnTo>
                    <a:pt x="102" y="98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1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7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3" y="89"/>
                  </a:lnTo>
                  <a:lnTo>
                    <a:pt x="88" y="97"/>
                  </a:lnTo>
                  <a:lnTo>
                    <a:pt x="95" y="111"/>
                  </a:lnTo>
                  <a:lnTo>
                    <a:pt x="95" y="113"/>
                  </a:lnTo>
                  <a:lnTo>
                    <a:pt x="96" y="114"/>
                  </a:lnTo>
                  <a:lnTo>
                    <a:pt x="102" y="115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9" y="118"/>
                  </a:lnTo>
                  <a:lnTo>
                    <a:pt x="109" y="117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11" y="116"/>
                  </a:lnTo>
                  <a:lnTo>
                    <a:pt x="112" y="118"/>
                  </a:lnTo>
                  <a:lnTo>
                    <a:pt x="112" y="122"/>
                  </a:lnTo>
                  <a:lnTo>
                    <a:pt x="113" y="126"/>
                  </a:lnTo>
                  <a:lnTo>
                    <a:pt x="115" y="127"/>
                  </a:lnTo>
                  <a:lnTo>
                    <a:pt x="119" y="128"/>
                  </a:lnTo>
                  <a:lnTo>
                    <a:pt x="120" y="130"/>
                  </a:lnTo>
                  <a:lnTo>
                    <a:pt x="124" y="137"/>
                  </a:lnTo>
                  <a:lnTo>
                    <a:pt x="126" y="140"/>
                  </a:lnTo>
                  <a:lnTo>
                    <a:pt x="128" y="142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4" y="140"/>
                  </a:lnTo>
                  <a:lnTo>
                    <a:pt x="177" y="140"/>
                  </a:lnTo>
                  <a:lnTo>
                    <a:pt x="187" y="144"/>
                  </a:lnTo>
                  <a:lnTo>
                    <a:pt x="191" y="148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1" y="153"/>
                  </a:lnTo>
                  <a:lnTo>
                    <a:pt x="191" y="155"/>
                  </a:lnTo>
                  <a:lnTo>
                    <a:pt x="192" y="157"/>
                  </a:lnTo>
                  <a:lnTo>
                    <a:pt x="193" y="159"/>
                  </a:lnTo>
                  <a:lnTo>
                    <a:pt x="193" y="160"/>
                  </a:lnTo>
                  <a:lnTo>
                    <a:pt x="195" y="161"/>
                  </a:lnTo>
                  <a:lnTo>
                    <a:pt x="195" y="165"/>
                  </a:lnTo>
                  <a:lnTo>
                    <a:pt x="198" y="168"/>
                  </a:lnTo>
                  <a:lnTo>
                    <a:pt x="215" y="169"/>
                  </a:lnTo>
                  <a:lnTo>
                    <a:pt x="217" y="170"/>
                  </a:lnTo>
                  <a:lnTo>
                    <a:pt x="218" y="174"/>
                  </a:lnTo>
                  <a:lnTo>
                    <a:pt x="217" y="175"/>
                  </a:lnTo>
                  <a:lnTo>
                    <a:pt x="216" y="176"/>
                  </a:lnTo>
                  <a:lnTo>
                    <a:pt x="215" y="179"/>
                  </a:lnTo>
                  <a:lnTo>
                    <a:pt x="216" y="180"/>
                  </a:lnTo>
                  <a:lnTo>
                    <a:pt x="216" y="183"/>
                  </a:lnTo>
                  <a:lnTo>
                    <a:pt x="213" y="188"/>
                  </a:lnTo>
                  <a:lnTo>
                    <a:pt x="211" y="189"/>
                  </a:lnTo>
                  <a:lnTo>
                    <a:pt x="208" y="189"/>
                  </a:lnTo>
                  <a:lnTo>
                    <a:pt x="189" y="182"/>
                  </a:lnTo>
                  <a:lnTo>
                    <a:pt x="185" y="179"/>
                  </a:lnTo>
                  <a:lnTo>
                    <a:pt x="163" y="174"/>
                  </a:lnTo>
                  <a:lnTo>
                    <a:pt x="144" y="170"/>
                  </a:lnTo>
                  <a:lnTo>
                    <a:pt x="137" y="169"/>
                  </a:lnTo>
                  <a:lnTo>
                    <a:pt x="134" y="170"/>
                  </a:lnTo>
                  <a:lnTo>
                    <a:pt x="132" y="173"/>
                  </a:lnTo>
                  <a:lnTo>
                    <a:pt x="127" y="179"/>
                  </a:lnTo>
                  <a:lnTo>
                    <a:pt x="126" y="180"/>
                  </a:lnTo>
                  <a:lnTo>
                    <a:pt x="125" y="181"/>
                  </a:lnTo>
                  <a:lnTo>
                    <a:pt x="122" y="180"/>
                  </a:lnTo>
                  <a:lnTo>
                    <a:pt x="127" y="185"/>
                  </a:lnTo>
                  <a:lnTo>
                    <a:pt x="127" y="187"/>
                  </a:lnTo>
                  <a:lnTo>
                    <a:pt x="125" y="191"/>
                  </a:lnTo>
                  <a:lnTo>
                    <a:pt x="122" y="194"/>
                  </a:lnTo>
                  <a:lnTo>
                    <a:pt x="121" y="195"/>
                  </a:lnTo>
                  <a:lnTo>
                    <a:pt x="119" y="196"/>
                  </a:lnTo>
                  <a:lnTo>
                    <a:pt x="118" y="198"/>
                  </a:lnTo>
                  <a:lnTo>
                    <a:pt x="117" y="196"/>
                  </a:lnTo>
                  <a:lnTo>
                    <a:pt x="115" y="196"/>
                  </a:lnTo>
                  <a:lnTo>
                    <a:pt x="113" y="201"/>
                  </a:lnTo>
                  <a:lnTo>
                    <a:pt x="112" y="201"/>
                  </a:lnTo>
                  <a:lnTo>
                    <a:pt x="109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1"/>
                  </a:lnTo>
                  <a:lnTo>
                    <a:pt x="104" y="201"/>
                  </a:lnTo>
                  <a:lnTo>
                    <a:pt x="102" y="200"/>
                  </a:lnTo>
                  <a:lnTo>
                    <a:pt x="101" y="198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6" y="195"/>
                  </a:lnTo>
                  <a:lnTo>
                    <a:pt x="93" y="194"/>
                  </a:lnTo>
                  <a:lnTo>
                    <a:pt x="91" y="191"/>
                  </a:lnTo>
                  <a:lnTo>
                    <a:pt x="89" y="191"/>
                  </a:lnTo>
                  <a:lnTo>
                    <a:pt x="88" y="189"/>
                  </a:lnTo>
                  <a:lnTo>
                    <a:pt x="87" y="191"/>
                  </a:lnTo>
                  <a:lnTo>
                    <a:pt x="85" y="192"/>
                  </a:lnTo>
                  <a:lnTo>
                    <a:pt x="82" y="194"/>
                  </a:lnTo>
                  <a:lnTo>
                    <a:pt x="81" y="198"/>
                  </a:lnTo>
                  <a:lnTo>
                    <a:pt x="81" y="201"/>
                  </a:lnTo>
                  <a:lnTo>
                    <a:pt x="81" y="209"/>
                  </a:lnTo>
                  <a:lnTo>
                    <a:pt x="81" y="213"/>
                  </a:lnTo>
                  <a:lnTo>
                    <a:pt x="81" y="218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67" y="217"/>
                  </a:lnTo>
                  <a:lnTo>
                    <a:pt x="66" y="213"/>
                  </a:lnTo>
                  <a:lnTo>
                    <a:pt x="65" y="209"/>
                  </a:lnTo>
                  <a:lnTo>
                    <a:pt x="63" y="206"/>
                  </a:lnTo>
                  <a:lnTo>
                    <a:pt x="61" y="204"/>
                  </a:lnTo>
                  <a:lnTo>
                    <a:pt x="59" y="200"/>
                  </a:lnTo>
                  <a:lnTo>
                    <a:pt x="56" y="200"/>
                  </a:lnTo>
                  <a:lnTo>
                    <a:pt x="54" y="201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3" y="225"/>
                  </a:lnTo>
                  <a:lnTo>
                    <a:pt x="55" y="232"/>
                  </a:lnTo>
                  <a:lnTo>
                    <a:pt x="54" y="240"/>
                  </a:lnTo>
                  <a:lnTo>
                    <a:pt x="52" y="246"/>
                  </a:lnTo>
                  <a:lnTo>
                    <a:pt x="53" y="248"/>
                  </a:lnTo>
                  <a:lnTo>
                    <a:pt x="55" y="251"/>
                  </a:lnTo>
                  <a:lnTo>
                    <a:pt x="57" y="252"/>
                  </a:lnTo>
                  <a:lnTo>
                    <a:pt x="59" y="257"/>
                  </a:lnTo>
                  <a:lnTo>
                    <a:pt x="60" y="258"/>
                  </a:lnTo>
                  <a:lnTo>
                    <a:pt x="61" y="259"/>
                  </a:lnTo>
                  <a:lnTo>
                    <a:pt x="62" y="261"/>
                  </a:lnTo>
                  <a:lnTo>
                    <a:pt x="63" y="263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7" y="267"/>
                  </a:lnTo>
                  <a:lnTo>
                    <a:pt x="53" y="267"/>
                  </a:lnTo>
                  <a:lnTo>
                    <a:pt x="50" y="269"/>
                  </a:lnTo>
                  <a:lnTo>
                    <a:pt x="55" y="271"/>
                  </a:lnTo>
                  <a:lnTo>
                    <a:pt x="56" y="271"/>
                  </a:lnTo>
                  <a:lnTo>
                    <a:pt x="55" y="273"/>
                  </a:lnTo>
                  <a:lnTo>
                    <a:pt x="47" y="273"/>
                  </a:lnTo>
                  <a:lnTo>
                    <a:pt x="43" y="274"/>
                  </a:lnTo>
                  <a:lnTo>
                    <a:pt x="41" y="276"/>
                  </a:lnTo>
                  <a:lnTo>
                    <a:pt x="42" y="279"/>
                  </a:lnTo>
                  <a:lnTo>
                    <a:pt x="41" y="283"/>
                  </a:lnTo>
                  <a:lnTo>
                    <a:pt x="39" y="293"/>
                  </a:lnTo>
                  <a:lnTo>
                    <a:pt x="34" y="305"/>
                  </a:lnTo>
                  <a:lnTo>
                    <a:pt x="33" y="309"/>
                  </a:lnTo>
                  <a:lnTo>
                    <a:pt x="29" y="315"/>
                  </a:lnTo>
                  <a:lnTo>
                    <a:pt x="28" y="318"/>
                  </a:lnTo>
                  <a:lnTo>
                    <a:pt x="27" y="321"/>
                  </a:lnTo>
                  <a:lnTo>
                    <a:pt x="21" y="326"/>
                  </a:lnTo>
                  <a:lnTo>
                    <a:pt x="11" y="335"/>
                  </a:lnTo>
                  <a:lnTo>
                    <a:pt x="9" y="343"/>
                  </a:lnTo>
                  <a:lnTo>
                    <a:pt x="5" y="352"/>
                  </a:lnTo>
                  <a:lnTo>
                    <a:pt x="7" y="360"/>
                  </a:lnTo>
                  <a:lnTo>
                    <a:pt x="9" y="365"/>
                  </a:lnTo>
                  <a:lnTo>
                    <a:pt x="13" y="384"/>
                  </a:lnTo>
                  <a:lnTo>
                    <a:pt x="17" y="403"/>
                  </a:lnTo>
                  <a:lnTo>
                    <a:pt x="13" y="415"/>
                  </a:lnTo>
                  <a:lnTo>
                    <a:pt x="11" y="421"/>
                  </a:lnTo>
                  <a:lnTo>
                    <a:pt x="13" y="428"/>
                  </a:lnTo>
                  <a:lnTo>
                    <a:pt x="14" y="432"/>
                  </a:lnTo>
                  <a:lnTo>
                    <a:pt x="16" y="435"/>
                  </a:lnTo>
                  <a:lnTo>
                    <a:pt x="18" y="442"/>
                  </a:lnTo>
                  <a:lnTo>
                    <a:pt x="23" y="447"/>
                  </a:lnTo>
                  <a:lnTo>
                    <a:pt x="23" y="451"/>
                  </a:lnTo>
                  <a:lnTo>
                    <a:pt x="23" y="455"/>
                  </a:lnTo>
                  <a:lnTo>
                    <a:pt x="23" y="459"/>
                  </a:lnTo>
                  <a:lnTo>
                    <a:pt x="24" y="460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4" y="466"/>
                  </a:lnTo>
                  <a:lnTo>
                    <a:pt x="24" y="468"/>
                  </a:lnTo>
                  <a:lnTo>
                    <a:pt x="24" y="469"/>
                  </a:lnTo>
                  <a:lnTo>
                    <a:pt x="24" y="472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5" y="479"/>
                  </a:lnTo>
                  <a:lnTo>
                    <a:pt x="34" y="481"/>
                  </a:lnTo>
                  <a:lnTo>
                    <a:pt x="31" y="482"/>
                  </a:lnTo>
                  <a:lnTo>
                    <a:pt x="27" y="484"/>
                  </a:lnTo>
                  <a:lnTo>
                    <a:pt x="17" y="486"/>
                  </a:lnTo>
                  <a:lnTo>
                    <a:pt x="16" y="486"/>
                  </a:lnTo>
                  <a:lnTo>
                    <a:pt x="15" y="487"/>
                  </a:lnTo>
                  <a:lnTo>
                    <a:pt x="17" y="488"/>
                  </a:lnTo>
                  <a:lnTo>
                    <a:pt x="15" y="490"/>
                  </a:lnTo>
                  <a:lnTo>
                    <a:pt x="14" y="491"/>
                  </a:lnTo>
                  <a:lnTo>
                    <a:pt x="13" y="492"/>
                  </a:lnTo>
                  <a:lnTo>
                    <a:pt x="13" y="494"/>
                  </a:lnTo>
                  <a:lnTo>
                    <a:pt x="14" y="498"/>
                  </a:lnTo>
                  <a:lnTo>
                    <a:pt x="14" y="500"/>
                  </a:lnTo>
                  <a:lnTo>
                    <a:pt x="11" y="501"/>
                  </a:lnTo>
                  <a:lnTo>
                    <a:pt x="5" y="503"/>
                  </a:lnTo>
                  <a:lnTo>
                    <a:pt x="4" y="504"/>
                  </a:lnTo>
                  <a:lnTo>
                    <a:pt x="3" y="505"/>
                  </a:lnTo>
                  <a:lnTo>
                    <a:pt x="3" y="506"/>
                  </a:lnTo>
                  <a:lnTo>
                    <a:pt x="3" y="507"/>
                  </a:lnTo>
                  <a:lnTo>
                    <a:pt x="3" y="508"/>
                  </a:lnTo>
                  <a:lnTo>
                    <a:pt x="3" y="511"/>
                  </a:lnTo>
                  <a:lnTo>
                    <a:pt x="4" y="512"/>
                  </a:lnTo>
                  <a:lnTo>
                    <a:pt x="3" y="514"/>
                  </a:lnTo>
                  <a:lnTo>
                    <a:pt x="3" y="516"/>
                  </a:lnTo>
                  <a:lnTo>
                    <a:pt x="2" y="517"/>
                  </a:lnTo>
                  <a:lnTo>
                    <a:pt x="1" y="517"/>
                  </a:lnTo>
                  <a:lnTo>
                    <a:pt x="0" y="517"/>
                  </a:lnTo>
                  <a:lnTo>
                    <a:pt x="0" y="518"/>
                  </a:lnTo>
                  <a:lnTo>
                    <a:pt x="0" y="520"/>
                  </a:lnTo>
                  <a:lnTo>
                    <a:pt x="0" y="523"/>
                  </a:lnTo>
                  <a:lnTo>
                    <a:pt x="1" y="525"/>
                  </a:lnTo>
                  <a:lnTo>
                    <a:pt x="1" y="526"/>
                  </a:lnTo>
                  <a:lnTo>
                    <a:pt x="15" y="526"/>
                  </a:lnTo>
                  <a:lnTo>
                    <a:pt x="15" y="531"/>
                  </a:lnTo>
                  <a:lnTo>
                    <a:pt x="15" y="533"/>
                  </a:lnTo>
                  <a:lnTo>
                    <a:pt x="14" y="537"/>
                  </a:lnTo>
                  <a:lnTo>
                    <a:pt x="14" y="539"/>
                  </a:lnTo>
                  <a:lnTo>
                    <a:pt x="15" y="542"/>
                  </a:lnTo>
                  <a:lnTo>
                    <a:pt x="23" y="545"/>
                  </a:lnTo>
                  <a:lnTo>
                    <a:pt x="27" y="550"/>
                  </a:lnTo>
                  <a:lnTo>
                    <a:pt x="28" y="551"/>
                  </a:lnTo>
                  <a:lnTo>
                    <a:pt x="35" y="556"/>
                  </a:lnTo>
                  <a:lnTo>
                    <a:pt x="37" y="557"/>
                  </a:lnTo>
                  <a:lnTo>
                    <a:pt x="37" y="559"/>
                  </a:lnTo>
                  <a:lnTo>
                    <a:pt x="39" y="562"/>
                  </a:lnTo>
                  <a:lnTo>
                    <a:pt x="37" y="569"/>
                  </a:lnTo>
                  <a:lnTo>
                    <a:pt x="37" y="573"/>
                  </a:lnTo>
                  <a:lnTo>
                    <a:pt x="36" y="577"/>
                  </a:lnTo>
                  <a:lnTo>
                    <a:pt x="34" y="579"/>
                  </a:lnTo>
                  <a:lnTo>
                    <a:pt x="27" y="583"/>
                  </a:lnTo>
                  <a:lnTo>
                    <a:pt x="26" y="584"/>
                  </a:lnTo>
                  <a:lnTo>
                    <a:pt x="27" y="588"/>
                  </a:lnTo>
                  <a:lnTo>
                    <a:pt x="29" y="588"/>
                  </a:lnTo>
                  <a:lnTo>
                    <a:pt x="30" y="589"/>
                  </a:lnTo>
                  <a:lnTo>
                    <a:pt x="31" y="592"/>
                  </a:lnTo>
                  <a:lnTo>
                    <a:pt x="30" y="593"/>
                  </a:lnTo>
                  <a:lnTo>
                    <a:pt x="29" y="597"/>
                  </a:lnTo>
                  <a:lnTo>
                    <a:pt x="29" y="598"/>
                  </a:lnTo>
                  <a:lnTo>
                    <a:pt x="29" y="599"/>
                  </a:lnTo>
                  <a:lnTo>
                    <a:pt x="28" y="603"/>
                  </a:lnTo>
                  <a:lnTo>
                    <a:pt x="28" y="604"/>
                  </a:lnTo>
                  <a:lnTo>
                    <a:pt x="24" y="616"/>
                  </a:lnTo>
                  <a:lnTo>
                    <a:pt x="22" y="619"/>
                  </a:lnTo>
                  <a:lnTo>
                    <a:pt x="24" y="619"/>
                  </a:lnTo>
                  <a:lnTo>
                    <a:pt x="24" y="619"/>
                  </a:lnTo>
                  <a:lnTo>
                    <a:pt x="30" y="616"/>
                  </a:lnTo>
                  <a:lnTo>
                    <a:pt x="34" y="616"/>
                  </a:lnTo>
                  <a:lnTo>
                    <a:pt x="37" y="616"/>
                  </a:lnTo>
                  <a:lnTo>
                    <a:pt x="39" y="618"/>
                  </a:lnTo>
                  <a:lnTo>
                    <a:pt x="42" y="622"/>
                  </a:lnTo>
                  <a:lnTo>
                    <a:pt x="43" y="623"/>
                  </a:lnTo>
                  <a:lnTo>
                    <a:pt x="44" y="624"/>
                  </a:lnTo>
                  <a:lnTo>
                    <a:pt x="42" y="628"/>
                  </a:lnTo>
                  <a:lnTo>
                    <a:pt x="41" y="631"/>
                  </a:lnTo>
                  <a:lnTo>
                    <a:pt x="40" y="634"/>
                  </a:lnTo>
                  <a:lnTo>
                    <a:pt x="41" y="636"/>
                  </a:lnTo>
                  <a:lnTo>
                    <a:pt x="49" y="642"/>
                  </a:lnTo>
                  <a:lnTo>
                    <a:pt x="49" y="644"/>
                  </a:lnTo>
                  <a:lnTo>
                    <a:pt x="49" y="649"/>
                  </a:lnTo>
                  <a:lnTo>
                    <a:pt x="50" y="653"/>
                  </a:lnTo>
                  <a:lnTo>
                    <a:pt x="52" y="655"/>
                  </a:lnTo>
                  <a:lnTo>
                    <a:pt x="53" y="656"/>
                  </a:lnTo>
                  <a:lnTo>
                    <a:pt x="57" y="658"/>
                  </a:lnTo>
                  <a:lnTo>
                    <a:pt x="59" y="660"/>
                  </a:lnTo>
                  <a:lnTo>
                    <a:pt x="60" y="662"/>
                  </a:lnTo>
                  <a:lnTo>
                    <a:pt x="59" y="663"/>
                  </a:lnTo>
                  <a:lnTo>
                    <a:pt x="56" y="664"/>
                  </a:lnTo>
                  <a:lnTo>
                    <a:pt x="56" y="667"/>
                  </a:lnTo>
                  <a:lnTo>
                    <a:pt x="56" y="668"/>
                  </a:lnTo>
                  <a:lnTo>
                    <a:pt x="57" y="669"/>
                  </a:lnTo>
                  <a:lnTo>
                    <a:pt x="61" y="673"/>
                  </a:lnTo>
                  <a:lnTo>
                    <a:pt x="62" y="674"/>
                  </a:lnTo>
                  <a:lnTo>
                    <a:pt x="62" y="676"/>
                  </a:lnTo>
                  <a:lnTo>
                    <a:pt x="62" y="681"/>
                  </a:lnTo>
                  <a:lnTo>
                    <a:pt x="62" y="683"/>
                  </a:lnTo>
                  <a:lnTo>
                    <a:pt x="62" y="687"/>
                  </a:lnTo>
                  <a:lnTo>
                    <a:pt x="66" y="696"/>
                  </a:lnTo>
                  <a:lnTo>
                    <a:pt x="66" y="697"/>
                  </a:lnTo>
                  <a:lnTo>
                    <a:pt x="66" y="700"/>
                  </a:lnTo>
                  <a:lnTo>
                    <a:pt x="66" y="701"/>
                  </a:lnTo>
                  <a:lnTo>
                    <a:pt x="65" y="701"/>
                  </a:lnTo>
                  <a:lnTo>
                    <a:pt x="65" y="702"/>
                  </a:lnTo>
                  <a:lnTo>
                    <a:pt x="63" y="706"/>
                  </a:lnTo>
                  <a:lnTo>
                    <a:pt x="63" y="708"/>
                  </a:lnTo>
                  <a:lnTo>
                    <a:pt x="62" y="712"/>
                  </a:lnTo>
                  <a:lnTo>
                    <a:pt x="61" y="714"/>
                  </a:lnTo>
                  <a:lnTo>
                    <a:pt x="62" y="716"/>
                  </a:lnTo>
                  <a:lnTo>
                    <a:pt x="68" y="722"/>
                  </a:lnTo>
                  <a:lnTo>
                    <a:pt x="70" y="726"/>
                  </a:lnTo>
                  <a:lnTo>
                    <a:pt x="72" y="728"/>
                  </a:lnTo>
                  <a:lnTo>
                    <a:pt x="73" y="728"/>
                  </a:lnTo>
                  <a:lnTo>
                    <a:pt x="75" y="727"/>
                  </a:lnTo>
                  <a:lnTo>
                    <a:pt x="78" y="723"/>
                  </a:lnTo>
                  <a:lnTo>
                    <a:pt x="80" y="722"/>
                  </a:lnTo>
                  <a:lnTo>
                    <a:pt x="89" y="721"/>
                  </a:lnTo>
                  <a:lnTo>
                    <a:pt x="94" y="721"/>
                  </a:lnTo>
                  <a:lnTo>
                    <a:pt x="95" y="722"/>
                  </a:lnTo>
                  <a:lnTo>
                    <a:pt x="96" y="722"/>
                  </a:lnTo>
                  <a:lnTo>
                    <a:pt x="98" y="725"/>
                  </a:lnTo>
                  <a:lnTo>
                    <a:pt x="100" y="729"/>
                  </a:lnTo>
                  <a:lnTo>
                    <a:pt x="101" y="729"/>
                  </a:lnTo>
                  <a:lnTo>
                    <a:pt x="101" y="733"/>
                  </a:lnTo>
                  <a:lnTo>
                    <a:pt x="102" y="735"/>
                  </a:lnTo>
                  <a:lnTo>
                    <a:pt x="102" y="739"/>
                  </a:lnTo>
                  <a:lnTo>
                    <a:pt x="105" y="740"/>
                  </a:lnTo>
                  <a:lnTo>
                    <a:pt x="109" y="742"/>
                  </a:lnTo>
                  <a:lnTo>
                    <a:pt x="112" y="741"/>
                  </a:lnTo>
                  <a:lnTo>
                    <a:pt x="112" y="739"/>
                  </a:lnTo>
                  <a:lnTo>
                    <a:pt x="113" y="736"/>
                  </a:lnTo>
                  <a:lnTo>
                    <a:pt x="119" y="734"/>
                  </a:lnTo>
                  <a:lnTo>
                    <a:pt x="122" y="732"/>
                  </a:lnTo>
                  <a:lnTo>
                    <a:pt x="127" y="729"/>
                  </a:lnTo>
                  <a:lnTo>
                    <a:pt x="131" y="729"/>
                  </a:lnTo>
                  <a:lnTo>
                    <a:pt x="135" y="732"/>
                  </a:lnTo>
                  <a:lnTo>
                    <a:pt x="138" y="734"/>
                  </a:lnTo>
                  <a:lnTo>
                    <a:pt x="140" y="736"/>
                  </a:lnTo>
                  <a:lnTo>
                    <a:pt x="152" y="740"/>
                  </a:lnTo>
                  <a:lnTo>
                    <a:pt x="154" y="740"/>
                  </a:lnTo>
                  <a:lnTo>
                    <a:pt x="156" y="741"/>
                  </a:lnTo>
                  <a:lnTo>
                    <a:pt x="157" y="744"/>
                  </a:lnTo>
                  <a:lnTo>
                    <a:pt x="158" y="745"/>
                  </a:lnTo>
                  <a:lnTo>
                    <a:pt x="158" y="746"/>
                  </a:lnTo>
                  <a:lnTo>
                    <a:pt x="158" y="747"/>
                  </a:lnTo>
                  <a:lnTo>
                    <a:pt x="157" y="747"/>
                  </a:lnTo>
                  <a:lnTo>
                    <a:pt x="156" y="747"/>
                  </a:lnTo>
                  <a:lnTo>
                    <a:pt x="154" y="748"/>
                  </a:lnTo>
                  <a:lnTo>
                    <a:pt x="153" y="748"/>
                  </a:lnTo>
                  <a:lnTo>
                    <a:pt x="153" y="749"/>
                  </a:lnTo>
                  <a:lnTo>
                    <a:pt x="153" y="751"/>
                  </a:lnTo>
                  <a:lnTo>
                    <a:pt x="152" y="754"/>
                  </a:lnTo>
                  <a:lnTo>
                    <a:pt x="152" y="755"/>
                  </a:lnTo>
                  <a:lnTo>
                    <a:pt x="151" y="759"/>
                  </a:lnTo>
                  <a:lnTo>
                    <a:pt x="150" y="761"/>
                  </a:lnTo>
                  <a:lnTo>
                    <a:pt x="151" y="765"/>
                  </a:lnTo>
                  <a:lnTo>
                    <a:pt x="152" y="766"/>
                  </a:lnTo>
                  <a:lnTo>
                    <a:pt x="156" y="770"/>
                  </a:lnTo>
                  <a:lnTo>
                    <a:pt x="159" y="775"/>
                  </a:lnTo>
                  <a:lnTo>
                    <a:pt x="160" y="775"/>
                  </a:lnTo>
                  <a:lnTo>
                    <a:pt x="163" y="775"/>
                  </a:lnTo>
                  <a:lnTo>
                    <a:pt x="167" y="768"/>
                  </a:lnTo>
                  <a:lnTo>
                    <a:pt x="176" y="764"/>
                  </a:lnTo>
                  <a:lnTo>
                    <a:pt x="177" y="764"/>
                  </a:lnTo>
                  <a:lnTo>
                    <a:pt x="183" y="765"/>
                  </a:lnTo>
                  <a:lnTo>
                    <a:pt x="185" y="764"/>
                  </a:lnTo>
                  <a:lnTo>
                    <a:pt x="187" y="758"/>
                  </a:lnTo>
                  <a:lnTo>
                    <a:pt x="190" y="757"/>
                  </a:lnTo>
                  <a:lnTo>
                    <a:pt x="192" y="755"/>
                  </a:lnTo>
                  <a:lnTo>
                    <a:pt x="195" y="754"/>
                  </a:lnTo>
                  <a:lnTo>
                    <a:pt x="198" y="754"/>
                  </a:lnTo>
                  <a:lnTo>
                    <a:pt x="206" y="758"/>
                  </a:lnTo>
                  <a:lnTo>
                    <a:pt x="209" y="757"/>
                  </a:lnTo>
                  <a:lnTo>
                    <a:pt x="212" y="754"/>
                  </a:lnTo>
                  <a:lnTo>
                    <a:pt x="215" y="753"/>
                  </a:lnTo>
                  <a:lnTo>
                    <a:pt x="216" y="753"/>
                  </a:lnTo>
                  <a:lnTo>
                    <a:pt x="218" y="755"/>
                  </a:lnTo>
                  <a:lnTo>
                    <a:pt x="219" y="757"/>
                  </a:lnTo>
                  <a:lnTo>
                    <a:pt x="233" y="760"/>
                  </a:lnTo>
                  <a:lnTo>
                    <a:pt x="235" y="761"/>
                  </a:lnTo>
                  <a:lnTo>
                    <a:pt x="235" y="762"/>
                  </a:lnTo>
                  <a:lnTo>
                    <a:pt x="233" y="764"/>
                  </a:lnTo>
                  <a:lnTo>
                    <a:pt x="233" y="765"/>
                  </a:lnTo>
                  <a:lnTo>
                    <a:pt x="235" y="766"/>
                  </a:lnTo>
                  <a:lnTo>
                    <a:pt x="242" y="770"/>
                  </a:lnTo>
                  <a:lnTo>
                    <a:pt x="243" y="770"/>
                  </a:lnTo>
                  <a:lnTo>
                    <a:pt x="243" y="771"/>
                  </a:lnTo>
                  <a:lnTo>
                    <a:pt x="243" y="773"/>
                  </a:lnTo>
                  <a:lnTo>
                    <a:pt x="243" y="774"/>
                  </a:lnTo>
                  <a:lnTo>
                    <a:pt x="243" y="775"/>
                  </a:lnTo>
                  <a:lnTo>
                    <a:pt x="243" y="777"/>
                  </a:lnTo>
                  <a:lnTo>
                    <a:pt x="244" y="778"/>
                  </a:lnTo>
                  <a:lnTo>
                    <a:pt x="245" y="779"/>
                  </a:lnTo>
                  <a:lnTo>
                    <a:pt x="246" y="780"/>
                  </a:lnTo>
                  <a:lnTo>
                    <a:pt x="250" y="779"/>
                  </a:lnTo>
                  <a:lnTo>
                    <a:pt x="251" y="780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54" y="787"/>
                  </a:lnTo>
                  <a:lnTo>
                    <a:pt x="256" y="787"/>
                  </a:lnTo>
                  <a:lnTo>
                    <a:pt x="258" y="786"/>
                  </a:lnTo>
                  <a:lnTo>
                    <a:pt x="262" y="786"/>
                  </a:lnTo>
                  <a:lnTo>
                    <a:pt x="265" y="786"/>
                  </a:lnTo>
                  <a:lnTo>
                    <a:pt x="267" y="790"/>
                  </a:lnTo>
                  <a:lnTo>
                    <a:pt x="268" y="796"/>
                  </a:lnTo>
                  <a:lnTo>
                    <a:pt x="267" y="800"/>
                  </a:lnTo>
                  <a:lnTo>
                    <a:pt x="268" y="800"/>
                  </a:lnTo>
                  <a:lnTo>
                    <a:pt x="267" y="803"/>
                  </a:lnTo>
                  <a:lnTo>
                    <a:pt x="265" y="804"/>
                  </a:lnTo>
                  <a:lnTo>
                    <a:pt x="264" y="806"/>
                  </a:lnTo>
                  <a:lnTo>
                    <a:pt x="265" y="809"/>
                  </a:lnTo>
                  <a:lnTo>
                    <a:pt x="267" y="811"/>
                  </a:lnTo>
                  <a:lnTo>
                    <a:pt x="268" y="812"/>
                  </a:lnTo>
                  <a:lnTo>
                    <a:pt x="268" y="816"/>
                  </a:lnTo>
                  <a:lnTo>
                    <a:pt x="267" y="816"/>
                  </a:lnTo>
                  <a:lnTo>
                    <a:pt x="262" y="819"/>
                  </a:lnTo>
                  <a:lnTo>
                    <a:pt x="259" y="823"/>
                  </a:lnTo>
                  <a:lnTo>
                    <a:pt x="258" y="825"/>
                  </a:lnTo>
                  <a:lnTo>
                    <a:pt x="258" y="827"/>
                  </a:lnTo>
                  <a:lnTo>
                    <a:pt x="258" y="830"/>
                  </a:lnTo>
                  <a:lnTo>
                    <a:pt x="259" y="831"/>
                  </a:lnTo>
                  <a:lnTo>
                    <a:pt x="263" y="832"/>
                  </a:lnTo>
                  <a:lnTo>
                    <a:pt x="264" y="833"/>
                  </a:lnTo>
                  <a:lnTo>
                    <a:pt x="265" y="839"/>
                  </a:lnTo>
                  <a:lnTo>
                    <a:pt x="267" y="840"/>
                  </a:lnTo>
                  <a:lnTo>
                    <a:pt x="270" y="844"/>
                  </a:lnTo>
                  <a:lnTo>
                    <a:pt x="271" y="844"/>
                  </a:lnTo>
                  <a:lnTo>
                    <a:pt x="270" y="845"/>
                  </a:lnTo>
                  <a:lnTo>
                    <a:pt x="270" y="846"/>
                  </a:lnTo>
                  <a:lnTo>
                    <a:pt x="271" y="846"/>
                  </a:lnTo>
                  <a:lnTo>
                    <a:pt x="272" y="846"/>
                  </a:lnTo>
                  <a:lnTo>
                    <a:pt x="272" y="848"/>
                  </a:lnTo>
                  <a:lnTo>
                    <a:pt x="272" y="849"/>
                  </a:lnTo>
                  <a:lnTo>
                    <a:pt x="272" y="850"/>
                  </a:lnTo>
                  <a:lnTo>
                    <a:pt x="271" y="851"/>
                  </a:lnTo>
                  <a:lnTo>
                    <a:pt x="271" y="852"/>
                  </a:lnTo>
                  <a:lnTo>
                    <a:pt x="272" y="853"/>
                  </a:lnTo>
                  <a:lnTo>
                    <a:pt x="274" y="857"/>
                  </a:lnTo>
                  <a:lnTo>
                    <a:pt x="275" y="859"/>
                  </a:lnTo>
                  <a:lnTo>
                    <a:pt x="275" y="863"/>
                  </a:lnTo>
                  <a:lnTo>
                    <a:pt x="272" y="863"/>
                  </a:lnTo>
                  <a:lnTo>
                    <a:pt x="269" y="862"/>
                  </a:lnTo>
                  <a:lnTo>
                    <a:pt x="267" y="862"/>
                  </a:lnTo>
                  <a:lnTo>
                    <a:pt x="267" y="864"/>
                  </a:lnTo>
                  <a:lnTo>
                    <a:pt x="268" y="866"/>
                  </a:lnTo>
                  <a:lnTo>
                    <a:pt x="269" y="868"/>
                  </a:lnTo>
                  <a:lnTo>
                    <a:pt x="269" y="869"/>
                  </a:lnTo>
                  <a:lnTo>
                    <a:pt x="268" y="872"/>
                  </a:lnTo>
                  <a:lnTo>
                    <a:pt x="267" y="872"/>
                  </a:lnTo>
                  <a:lnTo>
                    <a:pt x="262" y="872"/>
                  </a:lnTo>
                  <a:lnTo>
                    <a:pt x="259" y="874"/>
                  </a:lnTo>
                  <a:lnTo>
                    <a:pt x="259" y="876"/>
                  </a:lnTo>
                  <a:lnTo>
                    <a:pt x="261" y="877"/>
                  </a:lnTo>
                  <a:lnTo>
                    <a:pt x="261" y="881"/>
                  </a:lnTo>
                  <a:lnTo>
                    <a:pt x="259" y="883"/>
                  </a:lnTo>
                  <a:lnTo>
                    <a:pt x="257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6" y="894"/>
                  </a:lnTo>
                  <a:lnTo>
                    <a:pt x="257" y="894"/>
                  </a:lnTo>
                  <a:lnTo>
                    <a:pt x="261" y="895"/>
                  </a:lnTo>
                  <a:lnTo>
                    <a:pt x="272" y="903"/>
                  </a:lnTo>
                  <a:lnTo>
                    <a:pt x="274" y="905"/>
                  </a:lnTo>
                  <a:lnTo>
                    <a:pt x="274" y="908"/>
                  </a:lnTo>
                  <a:lnTo>
                    <a:pt x="276" y="907"/>
                  </a:lnTo>
                  <a:lnTo>
                    <a:pt x="281" y="908"/>
                  </a:lnTo>
                  <a:lnTo>
                    <a:pt x="283" y="911"/>
                  </a:lnTo>
                  <a:lnTo>
                    <a:pt x="285" y="914"/>
                  </a:lnTo>
                  <a:lnTo>
                    <a:pt x="283" y="920"/>
                  </a:lnTo>
                  <a:lnTo>
                    <a:pt x="280" y="926"/>
                  </a:lnTo>
                  <a:lnTo>
                    <a:pt x="278" y="930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87" y="935"/>
                  </a:lnTo>
                  <a:lnTo>
                    <a:pt x="287" y="936"/>
                  </a:lnTo>
                  <a:lnTo>
                    <a:pt x="289" y="936"/>
                  </a:lnTo>
                  <a:lnTo>
                    <a:pt x="290" y="939"/>
                  </a:lnTo>
                  <a:lnTo>
                    <a:pt x="293" y="946"/>
                  </a:lnTo>
                  <a:lnTo>
                    <a:pt x="293" y="948"/>
                  </a:lnTo>
                  <a:lnTo>
                    <a:pt x="294" y="948"/>
                  </a:lnTo>
                  <a:lnTo>
                    <a:pt x="295" y="949"/>
                  </a:lnTo>
                  <a:lnTo>
                    <a:pt x="295" y="952"/>
                  </a:lnTo>
                  <a:lnTo>
                    <a:pt x="296" y="959"/>
                  </a:lnTo>
                  <a:lnTo>
                    <a:pt x="297" y="962"/>
                  </a:lnTo>
                  <a:lnTo>
                    <a:pt x="298" y="965"/>
                  </a:lnTo>
                  <a:lnTo>
                    <a:pt x="309" y="974"/>
                  </a:lnTo>
                  <a:lnTo>
                    <a:pt x="310" y="975"/>
                  </a:lnTo>
                  <a:lnTo>
                    <a:pt x="313" y="976"/>
                  </a:lnTo>
                  <a:lnTo>
                    <a:pt x="316" y="978"/>
                  </a:lnTo>
                  <a:lnTo>
                    <a:pt x="323" y="981"/>
                  </a:lnTo>
                  <a:lnTo>
                    <a:pt x="326" y="981"/>
                  </a:lnTo>
                  <a:lnTo>
                    <a:pt x="328" y="982"/>
                  </a:lnTo>
                  <a:lnTo>
                    <a:pt x="329" y="982"/>
                  </a:lnTo>
                  <a:lnTo>
                    <a:pt x="329" y="983"/>
                  </a:lnTo>
                  <a:lnTo>
                    <a:pt x="330" y="985"/>
                  </a:lnTo>
                  <a:lnTo>
                    <a:pt x="330" y="986"/>
                  </a:lnTo>
                  <a:lnTo>
                    <a:pt x="332" y="987"/>
                  </a:lnTo>
                  <a:lnTo>
                    <a:pt x="333" y="987"/>
                  </a:lnTo>
                  <a:lnTo>
                    <a:pt x="334" y="986"/>
                  </a:lnTo>
                  <a:lnTo>
                    <a:pt x="335" y="986"/>
                  </a:lnTo>
                  <a:lnTo>
                    <a:pt x="335" y="987"/>
                  </a:lnTo>
                  <a:lnTo>
                    <a:pt x="336" y="994"/>
                  </a:lnTo>
                  <a:lnTo>
                    <a:pt x="336" y="995"/>
                  </a:lnTo>
                  <a:lnTo>
                    <a:pt x="336" y="996"/>
                  </a:lnTo>
                  <a:lnTo>
                    <a:pt x="336" y="998"/>
                  </a:lnTo>
                  <a:lnTo>
                    <a:pt x="336" y="999"/>
                  </a:lnTo>
                  <a:lnTo>
                    <a:pt x="335" y="1001"/>
                  </a:lnTo>
                  <a:lnTo>
                    <a:pt x="334" y="1009"/>
                  </a:lnTo>
                  <a:lnTo>
                    <a:pt x="333" y="1012"/>
                  </a:lnTo>
                  <a:lnTo>
                    <a:pt x="330" y="1017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9" y="1021"/>
                  </a:lnTo>
                  <a:lnTo>
                    <a:pt x="354" y="1018"/>
                  </a:lnTo>
                  <a:lnTo>
                    <a:pt x="356" y="1018"/>
                  </a:lnTo>
                  <a:lnTo>
                    <a:pt x="361" y="1021"/>
                  </a:lnTo>
                  <a:lnTo>
                    <a:pt x="369" y="1024"/>
                  </a:lnTo>
                  <a:lnTo>
                    <a:pt x="372" y="1026"/>
                  </a:lnTo>
                  <a:lnTo>
                    <a:pt x="374" y="1030"/>
                  </a:lnTo>
                  <a:lnTo>
                    <a:pt x="375" y="1030"/>
                  </a:lnTo>
                  <a:lnTo>
                    <a:pt x="380" y="1030"/>
                  </a:lnTo>
                  <a:lnTo>
                    <a:pt x="381" y="1030"/>
                  </a:lnTo>
                  <a:lnTo>
                    <a:pt x="382" y="1031"/>
                  </a:lnTo>
                  <a:lnTo>
                    <a:pt x="384" y="1033"/>
                  </a:lnTo>
                  <a:lnTo>
                    <a:pt x="385" y="1034"/>
                  </a:lnTo>
                  <a:lnTo>
                    <a:pt x="385" y="1035"/>
                  </a:lnTo>
                  <a:lnTo>
                    <a:pt x="384" y="1037"/>
                  </a:lnTo>
                  <a:lnTo>
                    <a:pt x="379" y="1040"/>
                  </a:lnTo>
                  <a:lnTo>
                    <a:pt x="378" y="1040"/>
                  </a:lnTo>
                  <a:lnTo>
                    <a:pt x="378" y="1041"/>
                  </a:lnTo>
                  <a:lnTo>
                    <a:pt x="378" y="1043"/>
                  </a:lnTo>
                  <a:lnTo>
                    <a:pt x="379" y="1046"/>
                  </a:lnTo>
                  <a:lnTo>
                    <a:pt x="380" y="1048"/>
                  </a:lnTo>
                  <a:lnTo>
                    <a:pt x="382" y="1051"/>
                  </a:lnTo>
                  <a:lnTo>
                    <a:pt x="384" y="1052"/>
                  </a:lnTo>
                  <a:lnTo>
                    <a:pt x="388" y="1054"/>
                  </a:lnTo>
                  <a:lnTo>
                    <a:pt x="389" y="1056"/>
                  </a:lnTo>
                  <a:lnTo>
                    <a:pt x="391" y="1058"/>
                  </a:lnTo>
                  <a:lnTo>
                    <a:pt x="392" y="1059"/>
                  </a:lnTo>
                  <a:lnTo>
                    <a:pt x="393" y="1059"/>
                  </a:lnTo>
                  <a:lnTo>
                    <a:pt x="393" y="1058"/>
                  </a:lnTo>
                  <a:lnTo>
                    <a:pt x="394" y="1058"/>
                  </a:lnTo>
                  <a:lnTo>
                    <a:pt x="395" y="1058"/>
                  </a:lnTo>
                  <a:lnTo>
                    <a:pt x="397" y="1058"/>
                  </a:lnTo>
                  <a:lnTo>
                    <a:pt x="395" y="1059"/>
                  </a:lnTo>
                  <a:lnTo>
                    <a:pt x="395" y="1060"/>
                  </a:lnTo>
                  <a:lnTo>
                    <a:pt x="395" y="1063"/>
                  </a:lnTo>
                  <a:lnTo>
                    <a:pt x="397" y="1063"/>
                  </a:lnTo>
                  <a:lnTo>
                    <a:pt x="399" y="1061"/>
                  </a:lnTo>
                  <a:lnTo>
                    <a:pt x="400" y="1061"/>
                  </a:lnTo>
                  <a:lnTo>
                    <a:pt x="401" y="1065"/>
                  </a:lnTo>
                  <a:lnTo>
                    <a:pt x="401" y="1066"/>
                  </a:lnTo>
                  <a:lnTo>
                    <a:pt x="400" y="1073"/>
                  </a:lnTo>
                  <a:lnTo>
                    <a:pt x="401" y="1077"/>
                  </a:lnTo>
                  <a:lnTo>
                    <a:pt x="400" y="1078"/>
                  </a:lnTo>
                  <a:lnTo>
                    <a:pt x="399" y="1078"/>
                  </a:lnTo>
                  <a:lnTo>
                    <a:pt x="398" y="1078"/>
                  </a:lnTo>
                  <a:lnTo>
                    <a:pt x="397" y="1077"/>
                  </a:lnTo>
                  <a:lnTo>
                    <a:pt x="392" y="1078"/>
                  </a:lnTo>
                  <a:lnTo>
                    <a:pt x="392" y="1079"/>
                  </a:lnTo>
                  <a:lnTo>
                    <a:pt x="393" y="1080"/>
                  </a:lnTo>
                  <a:lnTo>
                    <a:pt x="391" y="1081"/>
                  </a:lnTo>
                  <a:lnTo>
                    <a:pt x="388" y="1083"/>
                  </a:lnTo>
                  <a:lnTo>
                    <a:pt x="386" y="1081"/>
                  </a:lnTo>
                  <a:lnTo>
                    <a:pt x="384" y="1081"/>
                  </a:lnTo>
                  <a:lnTo>
                    <a:pt x="382" y="1081"/>
                  </a:lnTo>
                  <a:lnTo>
                    <a:pt x="381" y="1083"/>
                  </a:lnTo>
                  <a:lnTo>
                    <a:pt x="382" y="1085"/>
                  </a:lnTo>
                  <a:lnTo>
                    <a:pt x="384" y="1085"/>
                  </a:lnTo>
                  <a:lnTo>
                    <a:pt x="384" y="1087"/>
                  </a:lnTo>
                  <a:lnTo>
                    <a:pt x="382" y="1090"/>
                  </a:lnTo>
                  <a:lnTo>
                    <a:pt x="380" y="1094"/>
                  </a:lnTo>
                  <a:lnTo>
                    <a:pt x="379" y="1096"/>
                  </a:lnTo>
                  <a:lnTo>
                    <a:pt x="376" y="1096"/>
                  </a:lnTo>
                  <a:lnTo>
                    <a:pt x="374" y="1097"/>
                  </a:lnTo>
                  <a:lnTo>
                    <a:pt x="372" y="1099"/>
                  </a:lnTo>
                  <a:lnTo>
                    <a:pt x="369" y="1102"/>
                  </a:lnTo>
                  <a:lnTo>
                    <a:pt x="368" y="1103"/>
                  </a:lnTo>
                  <a:lnTo>
                    <a:pt x="365" y="1103"/>
                  </a:lnTo>
                  <a:lnTo>
                    <a:pt x="365" y="1104"/>
                  </a:lnTo>
                  <a:lnTo>
                    <a:pt x="363" y="1105"/>
                  </a:lnTo>
                  <a:lnTo>
                    <a:pt x="365" y="1105"/>
                  </a:lnTo>
                  <a:lnTo>
                    <a:pt x="363" y="1106"/>
                  </a:lnTo>
                  <a:lnTo>
                    <a:pt x="362" y="1106"/>
                  </a:lnTo>
                  <a:lnTo>
                    <a:pt x="360" y="1106"/>
                  </a:lnTo>
                  <a:lnTo>
                    <a:pt x="358" y="1109"/>
                  </a:lnTo>
                  <a:lnTo>
                    <a:pt x="354" y="1109"/>
                  </a:lnTo>
                  <a:lnTo>
                    <a:pt x="349" y="1106"/>
                  </a:lnTo>
                  <a:lnTo>
                    <a:pt x="347" y="1106"/>
                  </a:lnTo>
                  <a:lnTo>
                    <a:pt x="345" y="1107"/>
                  </a:lnTo>
                  <a:lnTo>
                    <a:pt x="342" y="1107"/>
                  </a:lnTo>
                  <a:lnTo>
                    <a:pt x="341" y="1107"/>
                  </a:lnTo>
                  <a:lnTo>
                    <a:pt x="336" y="1105"/>
                  </a:lnTo>
                  <a:lnTo>
                    <a:pt x="334" y="1105"/>
                  </a:lnTo>
                  <a:lnTo>
                    <a:pt x="332" y="1103"/>
                  </a:lnTo>
                  <a:lnTo>
                    <a:pt x="332" y="1098"/>
                  </a:lnTo>
                  <a:lnTo>
                    <a:pt x="330" y="1097"/>
                  </a:lnTo>
                  <a:lnTo>
                    <a:pt x="329" y="1096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0" y="1093"/>
                  </a:lnTo>
                  <a:lnTo>
                    <a:pt x="317" y="1093"/>
                  </a:lnTo>
                  <a:lnTo>
                    <a:pt x="316" y="1093"/>
                  </a:lnTo>
                  <a:lnTo>
                    <a:pt x="313" y="1096"/>
                  </a:lnTo>
                  <a:lnTo>
                    <a:pt x="311" y="1096"/>
                  </a:lnTo>
                  <a:lnTo>
                    <a:pt x="308" y="1094"/>
                  </a:lnTo>
                  <a:lnTo>
                    <a:pt x="306" y="1094"/>
                  </a:lnTo>
                  <a:lnTo>
                    <a:pt x="302" y="1097"/>
                  </a:lnTo>
                  <a:lnTo>
                    <a:pt x="301" y="1102"/>
                  </a:lnTo>
                  <a:lnTo>
                    <a:pt x="301" y="1104"/>
                  </a:lnTo>
                  <a:lnTo>
                    <a:pt x="301" y="1105"/>
                  </a:lnTo>
                  <a:lnTo>
                    <a:pt x="301" y="1106"/>
                  </a:lnTo>
                  <a:lnTo>
                    <a:pt x="301" y="1107"/>
                  </a:lnTo>
                  <a:lnTo>
                    <a:pt x="300" y="1109"/>
                  </a:lnTo>
                  <a:lnTo>
                    <a:pt x="298" y="1109"/>
                  </a:lnTo>
                  <a:lnTo>
                    <a:pt x="297" y="1110"/>
                  </a:lnTo>
                  <a:lnTo>
                    <a:pt x="294" y="1116"/>
                  </a:lnTo>
                  <a:lnTo>
                    <a:pt x="291" y="1117"/>
                  </a:lnTo>
                  <a:lnTo>
                    <a:pt x="297" y="1122"/>
                  </a:lnTo>
                  <a:lnTo>
                    <a:pt x="298" y="1125"/>
                  </a:lnTo>
                  <a:lnTo>
                    <a:pt x="301" y="1130"/>
                  </a:lnTo>
                  <a:lnTo>
                    <a:pt x="303" y="1132"/>
                  </a:lnTo>
                  <a:lnTo>
                    <a:pt x="306" y="1135"/>
                  </a:lnTo>
                  <a:lnTo>
                    <a:pt x="308" y="1137"/>
                  </a:lnTo>
                  <a:lnTo>
                    <a:pt x="309" y="1137"/>
                  </a:lnTo>
                  <a:lnTo>
                    <a:pt x="310" y="1137"/>
                  </a:lnTo>
                  <a:lnTo>
                    <a:pt x="311" y="1138"/>
                  </a:lnTo>
                  <a:lnTo>
                    <a:pt x="311" y="1141"/>
                  </a:lnTo>
                  <a:lnTo>
                    <a:pt x="313" y="1143"/>
                  </a:lnTo>
                  <a:lnTo>
                    <a:pt x="314" y="1144"/>
                  </a:lnTo>
                  <a:lnTo>
                    <a:pt x="315" y="1145"/>
                  </a:lnTo>
                  <a:lnTo>
                    <a:pt x="316" y="1148"/>
                  </a:lnTo>
                  <a:lnTo>
                    <a:pt x="316" y="1154"/>
                  </a:lnTo>
                  <a:lnTo>
                    <a:pt x="314" y="1156"/>
                  </a:lnTo>
                  <a:lnTo>
                    <a:pt x="309" y="1158"/>
                  </a:lnTo>
                  <a:lnTo>
                    <a:pt x="309" y="1159"/>
                  </a:lnTo>
                  <a:lnTo>
                    <a:pt x="313" y="1164"/>
                  </a:lnTo>
                  <a:lnTo>
                    <a:pt x="315" y="1170"/>
                  </a:lnTo>
                  <a:lnTo>
                    <a:pt x="316" y="1171"/>
                  </a:lnTo>
                  <a:lnTo>
                    <a:pt x="320" y="1174"/>
                  </a:lnTo>
                  <a:lnTo>
                    <a:pt x="320" y="1175"/>
                  </a:lnTo>
                  <a:lnTo>
                    <a:pt x="320" y="1176"/>
                  </a:lnTo>
                  <a:lnTo>
                    <a:pt x="319" y="1176"/>
                  </a:lnTo>
                  <a:lnTo>
                    <a:pt x="316" y="1176"/>
                  </a:lnTo>
                  <a:lnTo>
                    <a:pt x="315" y="1176"/>
                  </a:lnTo>
                  <a:lnTo>
                    <a:pt x="316" y="1178"/>
                  </a:lnTo>
                  <a:lnTo>
                    <a:pt x="315" y="1178"/>
                  </a:lnTo>
                  <a:lnTo>
                    <a:pt x="314" y="1180"/>
                  </a:lnTo>
                  <a:lnTo>
                    <a:pt x="315" y="1181"/>
                  </a:lnTo>
                  <a:lnTo>
                    <a:pt x="315" y="1182"/>
                  </a:lnTo>
                  <a:lnTo>
                    <a:pt x="317" y="1183"/>
                  </a:lnTo>
                  <a:lnTo>
                    <a:pt x="317" y="1185"/>
                  </a:lnTo>
                  <a:lnTo>
                    <a:pt x="317" y="1189"/>
                  </a:lnTo>
                  <a:lnTo>
                    <a:pt x="316" y="1193"/>
                  </a:lnTo>
                  <a:lnTo>
                    <a:pt x="317" y="1194"/>
                  </a:lnTo>
                  <a:lnTo>
                    <a:pt x="319" y="1195"/>
                  </a:lnTo>
                  <a:lnTo>
                    <a:pt x="319" y="1196"/>
                  </a:lnTo>
                  <a:lnTo>
                    <a:pt x="319" y="1198"/>
                  </a:lnTo>
                  <a:lnTo>
                    <a:pt x="319" y="1200"/>
                  </a:lnTo>
                  <a:lnTo>
                    <a:pt x="317" y="1202"/>
                  </a:lnTo>
                  <a:lnTo>
                    <a:pt x="316" y="1203"/>
                  </a:lnTo>
                  <a:lnTo>
                    <a:pt x="315" y="1204"/>
                  </a:lnTo>
                  <a:lnTo>
                    <a:pt x="317" y="1208"/>
                  </a:lnTo>
                  <a:lnTo>
                    <a:pt x="320" y="1209"/>
                  </a:lnTo>
                  <a:lnTo>
                    <a:pt x="321" y="1210"/>
                  </a:lnTo>
                  <a:lnTo>
                    <a:pt x="322" y="1210"/>
                  </a:lnTo>
                  <a:lnTo>
                    <a:pt x="324" y="1210"/>
                  </a:lnTo>
                  <a:lnTo>
                    <a:pt x="326" y="1211"/>
                  </a:lnTo>
                  <a:lnTo>
                    <a:pt x="324" y="1213"/>
                  </a:lnTo>
                  <a:lnTo>
                    <a:pt x="324" y="1214"/>
                  </a:lnTo>
                  <a:lnTo>
                    <a:pt x="324" y="1215"/>
                  </a:lnTo>
                  <a:lnTo>
                    <a:pt x="324" y="1216"/>
                  </a:lnTo>
                  <a:lnTo>
                    <a:pt x="324" y="1219"/>
                  </a:lnTo>
                  <a:lnTo>
                    <a:pt x="326" y="1219"/>
                  </a:lnTo>
                  <a:lnTo>
                    <a:pt x="329" y="1221"/>
                  </a:lnTo>
                  <a:lnTo>
                    <a:pt x="330" y="1223"/>
                  </a:lnTo>
                  <a:lnTo>
                    <a:pt x="332" y="1226"/>
                  </a:lnTo>
                  <a:lnTo>
                    <a:pt x="330" y="1229"/>
                  </a:lnTo>
                  <a:lnTo>
                    <a:pt x="335" y="1229"/>
                  </a:lnTo>
                  <a:lnTo>
                    <a:pt x="337" y="1229"/>
                  </a:lnTo>
                  <a:lnTo>
                    <a:pt x="339" y="1232"/>
                  </a:lnTo>
                  <a:lnTo>
                    <a:pt x="340" y="1234"/>
                  </a:lnTo>
                  <a:lnTo>
                    <a:pt x="340" y="1235"/>
                  </a:lnTo>
                  <a:lnTo>
                    <a:pt x="340" y="1237"/>
                  </a:lnTo>
                  <a:lnTo>
                    <a:pt x="341" y="1239"/>
                  </a:lnTo>
                  <a:lnTo>
                    <a:pt x="342" y="1239"/>
                  </a:lnTo>
                  <a:lnTo>
                    <a:pt x="347" y="1236"/>
                  </a:lnTo>
                  <a:lnTo>
                    <a:pt x="349" y="1236"/>
                  </a:lnTo>
                  <a:lnTo>
                    <a:pt x="354" y="1237"/>
                  </a:lnTo>
                  <a:lnTo>
                    <a:pt x="355" y="1237"/>
                  </a:lnTo>
                  <a:lnTo>
                    <a:pt x="365" y="1232"/>
                  </a:lnTo>
                  <a:lnTo>
                    <a:pt x="368" y="1229"/>
                  </a:lnTo>
                  <a:lnTo>
                    <a:pt x="371" y="1224"/>
                  </a:lnTo>
                  <a:lnTo>
                    <a:pt x="372" y="1216"/>
                  </a:lnTo>
                  <a:lnTo>
                    <a:pt x="372" y="1215"/>
                  </a:lnTo>
                  <a:lnTo>
                    <a:pt x="373" y="1214"/>
                  </a:lnTo>
                  <a:lnTo>
                    <a:pt x="374" y="1214"/>
                  </a:lnTo>
                  <a:lnTo>
                    <a:pt x="375" y="1214"/>
                  </a:lnTo>
                  <a:lnTo>
                    <a:pt x="375" y="1213"/>
                  </a:lnTo>
                  <a:lnTo>
                    <a:pt x="375" y="1211"/>
                  </a:lnTo>
                  <a:lnTo>
                    <a:pt x="374" y="1208"/>
                  </a:lnTo>
                  <a:lnTo>
                    <a:pt x="373" y="1207"/>
                  </a:lnTo>
                  <a:lnTo>
                    <a:pt x="374" y="1203"/>
                  </a:lnTo>
                  <a:lnTo>
                    <a:pt x="378" y="1202"/>
                  </a:lnTo>
                  <a:lnTo>
                    <a:pt x="384" y="1204"/>
                  </a:lnTo>
                  <a:lnTo>
                    <a:pt x="388" y="1203"/>
                  </a:lnTo>
                  <a:lnTo>
                    <a:pt x="402" y="1211"/>
                  </a:lnTo>
                  <a:lnTo>
                    <a:pt x="405" y="1211"/>
                  </a:lnTo>
                  <a:lnTo>
                    <a:pt x="408" y="1210"/>
                  </a:lnTo>
                  <a:lnTo>
                    <a:pt x="411" y="1210"/>
                  </a:lnTo>
                  <a:lnTo>
                    <a:pt x="413" y="1210"/>
                  </a:lnTo>
                  <a:lnTo>
                    <a:pt x="414" y="1213"/>
                  </a:lnTo>
                  <a:lnTo>
                    <a:pt x="417" y="1213"/>
                  </a:lnTo>
                  <a:lnTo>
                    <a:pt x="418" y="1213"/>
                  </a:lnTo>
                  <a:lnTo>
                    <a:pt x="425" y="1204"/>
                  </a:lnTo>
                  <a:lnTo>
                    <a:pt x="426" y="1204"/>
                  </a:lnTo>
                  <a:lnTo>
                    <a:pt x="427" y="1204"/>
                  </a:lnTo>
                  <a:lnTo>
                    <a:pt x="428" y="1204"/>
                  </a:lnTo>
                  <a:lnTo>
                    <a:pt x="430" y="1202"/>
                  </a:lnTo>
                  <a:lnTo>
                    <a:pt x="431" y="1202"/>
                  </a:lnTo>
                  <a:lnTo>
                    <a:pt x="432" y="1201"/>
                  </a:lnTo>
                  <a:lnTo>
                    <a:pt x="433" y="1201"/>
                  </a:lnTo>
                  <a:lnTo>
                    <a:pt x="436" y="1197"/>
                  </a:lnTo>
                  <a:lnTo>
                    <a:pt x="437" y="1197"/>
                  </a:lnTo>
                  <a:lnTo>
                    <a:pt x="438" y="1196"/>
                  </a:lnTo>
                  <a:lnTo>
                    <a:pt x="445" y="1198"/>
                  </a:lnTo>
                  <a:lnTo>
                    <a:pt x="448" y="1198"/>
                  </a:lnTo>
                  <a:lnTo>
                    <a:pt x="450" y="1198"/>
                  </a:lnTo>
                  <a:lnTo>
                    <a:pt x="452" y="1200"/>
                  </a:lnTo>
                  <a:lnTo>
                    <a:pt x="453" y="1201"/>
                  </a:lnTo>
                  <a:lnTo>
                    <a:pt x="454" y="1201"/>
                  </a:lnTo>
                  <a:lnTo>
                    <a:pt x="456" y="1200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200"/>
                  </a:lnTo>
                  <a:lnTo>
                    <a:pt x="459" y="1206"/>
                  </a:lnTo>
                  <a:lnTo>
                    <a:pt x="460" y="1207"/>
                  </a:lnTo>
                  <a:lnTo>
                    <a:pt x="463" y="1207"/>
                  </a:lnTo>
                  <a:lnTo>
                    <a:pt x="467" y="1202"/>
                  </a:lnTo>
                  <a:lnTo>
                    <a:pt x="474" y="1198"/>
                  </a:lnTo>
                  <a:lnTo>
                    <a:pt x="477" y="1197"/>
                  </a:lnTo>
                  <a:lnTo>
                    <a:pt x="480" y="1197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3"/>
                  </a:lnTo>
                  <a:lnTo>
                    <a:pt x="486" y="1206"/>
                  </a:lnTo>
                  <a:lnTo>
                    <a:pt x="490" y="1207"/>
                  </a:lnTo>
                  <a:lnTo>
                    <a:pt x="491" y="1209"/>
                  </a:lnTo>
                  <a:lnTo>
                    <a:pt x="493" y="1214"/>
                  </a:lnTo>
                  <a:lnTo>
                    <a:pt x="495" y="1214"/>
                  </a:lnTo>
                  <a:lnTo>
                    <a:pt x="499" y="1217"/>
                  </a:lnTo>
                  <a:lnTo>
                    <a:pt x="500" y="1219"/>
                  </a:lnTo>
                  <a:lnTo>
                    <a:pt x="502" y="1221"/>
                  </a:lnTo>
                  <a:lnTo>
                    <a:pt x="503" y="1222"/>
                  </a:lnTo>
                  <a:lnTo>
                    <a:pt x="503" y="1223"/>
                  </a:lnTo>
                  <a:lnTo>
                    <a:pt x="503" y="1224"/>
                  </a:lnTo>
                  <a:lnTo>
                    <a:pt x="503" y="1226"/>
                  </a:lnTo>
                  <a:lnTo>
                    <a:pt x="502" y="1229"/>
                  </a:lnTo>
                  <a:lnTo>
                    <a:pt x="502" y="1232"/>
                  </a:lnTo>
                  <a:lnTo>
                    <a:pt x="503" y="1236"/>
                  </a:lnTo>
                  <a:lnTo>
                    <a:pt x="503" y="1239"/>
                  </a:lnTo>
                  <a:lnTo>
                    <a:pt x="504" y="1241"/>
                  </a:lnTo>
                  <a:lnTo>
                    <a:pt x="505" y="1242"/>
                  </a:lnTo>
                  <a:lnTo>
                    <a:pt x="505" y="1245"/>
                  </a:lnTo>
                  <a:lnTo>
                    <a:pt x="505" y="1246"/>
                  </a:lnTo>
                  <a:lnTo>
                    <a:pt x="505" y="1247"/>
                  </a:lnTo>
                  <a:lnTo>
                    <a:pt x="508" y="1247"/>
                  </a:lnTo>
                  <a:lnTo>
                    <a:pt x="509" y="1248"/>
                  </a:lnTo>
                  <a:lnTo>
                    <a:pt x="512" y="1252"/>
                  </a:lnTo>
                  <a:lnTo>
                    <a:pt x="512" y="1253"/>
                  </a:lnTo>
                  <a:lnTo>
                    <a:pt x="513" y="1253"/>
                  </a:lnTo>
                  <a:lnTo>
                    <a:pt x="513" y="1254"/>
                  </a:lnTo>
                  <a:lnTo>
                    <a:pt x="515" y="1254"/>
                  </a:lnTo>
                  <a:lnTo>
                    <a:pt x="515" y="1256"/>
                  </a:lnTo>
                  <a:lnTo>
                    <a:pt x="516" y="1256"/>
                  </a:lnTo>
                  <a:lnTo>
                    <a:pt x="517" y="1256"/>
                  </a:lnTo>
                  <a:lnTo>
                    <a:pt x="518" y="1256"/>
                  </a:lnTo>
                  <a:lnTo>
                    <a:pt x="519" y="1256"/>
                  </a:lnTo>
                  <a:lnTo>
                    <a:pt x="522" y="1260"/>
                  </a:lnTo>
                  <a:lnTo>
                    <a:pt x="523" y="1261"/>
                  </a:lnTo>
                  <a:lnTo>
                    <a:pt x="525" y="1262"/>
                  </a:lnTo>
                  <a:lnTo>
                    <a:pt x="526" y="1263"/>
                  </a:lnTo>
                  <a:lnTo>
                    <a:pt x="529" y="1269"/>
                  </a:lnTo>
                  <a:lnTo>
                    <a:pt x="529" y="1273"/>
                  </a:lnTo>
                  <a:lnTo>
                    <a:pt x="525" y="1276"/>
                  </a:lnTo>
                  <a:lnTo>
                    <a:pt x="524" y="1276"/>
                  </a:lnTo>
                  <a:lnTo>
                    <a:pt x="519" y="1276"/>
                  </a:lnTo>
                  <a:lnTo>
                    <a:pt x="506" y="1280"/>
                  </a:lnTo>
                  <a:lnTo>
                    <a:pt x="504" y="1281"/>
                  </a:lnTo>
                  <a:lnTo>
                    <a:pt x="504" y="1285"/>
                  </a:lnTo>
                  <a:lnTo>
                    <a:pt x="504" y="1286"/>
                  </a:lnTo>
                  <a:lnTo>
                    <a:pt x="506" y="1287"/>
                  </a:lnTo>
                  <a:lnTo>
                    <a:pt x="508" y="1287"/>
                  </a:lnTo>
                  <a:lnTo>
                    <a:pt x="508" y="1288"/>
                  </a:lnTo>
                  <a:lnTo>
                    <a:pt x="508" y="1291"/>
                  </a:lnTo>
                  <a:lnTo>
                    <a:pt x="508" y="1292"/>
                  </a:lnTo>
                  <a:lnTo>
                    <a:pt x="509" y="1293"/>
                  </a:lnTo>
                  <a:lnTo>
                    <a:pt x="512" y="1297"/>
                  </a:lnTo>
                  <a:lnTo>
                    <a:pt x="513" y="1299"/>
                  </a:lnTo>
                  <a:lnTo>
                    <a:pt x="513" y="1300"/>
                  </a:lnTo>
                  <a:lnTo>
                    <a:pt x="513" y="1302"/>
                  </a:lnTo>
                  <a:lnTo>
                    <a:pt x="513" y="1304"/>
                  </a:lnTo>
                  <a:lnTo>
                    <a:pt x="513" y="1306"/>
                  </a:lnTo>
                  <a:lnTo>
                    <a:pt x="512" y="1307"/>
                  </a:lnTo>
                  <a:lnTo>
                    <a:pt x="512" y="1308"/>
                  </a:lnTo>
                  <a:lnTo>
                    <a:pt x="513" y="1310"/>
                  </a:lnTo>
                  <a:lnTo>
                    <a:pt x="513" y="1311"/>
                  </a:lnTo>
                  <a:lnTo>
                    <a:pt x="513" y="1312"/>
                  </a:lnTo>
                  <a:lnTo>
                    <a:pt x="512" y="1312"/>
                  </a:lnTo>
                  <a:lnTo>
                    <a:pt x="511" y="1313"/>
                  </a:lnTo>
                  <a:lnTo>
                    <a:pt x="510" y="1313"/>
                  </a:lnTo>
                  <a:lnTo>
                    <a:pt x="511" y="1314"/>
                  </a:lnTo>
                  <a:lnTo>
                    <a:pt x="511" y="1315"/>
                  </a:lnTo>
                  <a:lnTo>
                    <a:pt x="513" y="1317"/>
                  </a:lnTo>
                  <a:lnTo>
                    <a:pt x="515" y="1318"/>
                  </a:lnTo>
                  <a:lnTo>
                    <a:pt x="516" y="1319"/>
                  </a:lnTo>
                  <a:lnTo>
                    <a:pt x="517" y="1319"/>
                  </a:lnTo>
                  <a:lnTo>
                    <a:pt x="518" y="1319"/>
                  </a:lnTo>
                  <a:lnTo>
                    <a:pt x="519" y="1318"/>
                  </a:lnTo>
                  <a:lnTo>
                    <a:pt x="521" y="1323"/>
                  </a:lnTo>
                  <a:lnTo>
                    <a:pt x="518" y="1326"/>
                  </a:lnTo>
                  <a:lnTo>
                    <a:pt x="515" y="1328"/>
                  </a:lnTo>
                  <a:lnTo>
                    <a:pt x="511" y="1332"/>
                  </a:lnTo>
                  <a:lnTo>
                    <a:pt x="516" y="1334"/>
                  </a:lnTo>
                  <a:lnTo>
                    <a:pt x="518" y="1334"/>
                  </a:lnTo>
                  <a:lnTo>
                    <a:pt x="519" y="1333"/>
                  </a:lnTo>
                  <a:lnTo>
                    <a:pt x="523" y="1331"/>
                  </a:lnTo>
                  <a:lnTo>
                    <a:pt x="525" y="1331"/>
                  </a:lnTo>
                  <a:lnTo>
                    <a:pt x="528" y="1331"/>
                  </a:lnTo>
                  <a:lnTo>
                    <a:pt x="534" y="1333"/>
                  </a:lnTo>
                  <a:lnTo>
                    <a:pt x="535" y="1334"/>
                  </a:lnTo>
                  <a:lnTo>
                    <a:pt x="539" y="1333"/>
                  </a:lnTo>
                  <a:lnTo>
                    <a:pt x="542" y="1333"/>
                  </a:lnTo>
                  <a:lnTo>
                    <a:pt x="543" y="1334"/>
                  </a:lnTo>
                  <a:lnTo>
                    <a:pt x="544" y="1337"/>
                  </a:lnTo>
                  <a:lnTo>
                    <a:pt x="544" y="1338"/>
                  </a:lnTo>
                  <a:lnTo>
                    <a:pt x="545" y="1340"/>
                  </a:lnTo>
                  <a:lnTo>
                    <a:pt x="547" y="1341"/>
                  </a:lnTo>
                  <a:lnTo>
                    <a:pt x="548" y="1341"/>
                  </a:lnTo>
                  <a:lnTo>
                    <a:pt x="554" y="1341"/>
                  </a:lnTo>
                  <a:lnTo>
                    <a:pt x="558" y="1340"/>
                  </a:lnTo>
                  <a:lnTo>
                    <a:pt x="564" y="1338"/>
                  </a:lnTo>
                  <a:lnTo>
                    <a:pt x="568" y="1336"/>
                  </a:lnTo>
                  <a:lnTo>
                    <a:pt x="569" y="1336"/>
                  </a:lnTo>
                  <a:lnTo>
                    <a:pt x="570" y="1337"/>
                  </a:lnTo>
                  <a:lnTo>
                    <a:pt x="571" y="1337"/>
                  </a:lnTo>
                  <a:lnTo>
                    <a:pt x="573" y="1337"/>
                  </a:lnTo>
                  <a:lnTo>
                    <a:pt x="575" y="1337"/>
                  </a:lnTo>
                  <a:lnTo>
                    <a:pt x="576" y="1336"/>
                  </a:lnTo>
                  <a:lnTo>
                    <a:pt x="577" y="1337"/>
                  </a:lnTo>
                  <a:lnTo>
                    <a:pt x="578" y="1338"/>
                  </a:lnTo>
                  <a:lnTo>
                    <a:pt x="580" y="1339"/>
                  </a:lnTo>
                  <a:lnTo>
                    <a:pt x="581" y="1351"/>
                  </a:lnTo>
                  <a:lnTo>
                    <a:pt x="583" y="1356"/>
                  </a:lnTo>
                  <a:lnTo>
                    <a:pt x="584" y="1356"/>
                  </a:lnTo>
                  <a:lnTo>
                    <a:pt x="588" y="1357"/>
                  </a:lnTo>
                  <a:lnTo>
                    <a:pt x="591" y="1356"/>
                  </a:lnTo>
                  <a:lnTo>
                    <a:pt x="594" y="1356"/>
                  </a:lnTo>
                  <a:lnTo>
                    <a:pt x="596" y="1356"/>
                  </a:lnTo>
                  <a:lnTo>
                    <a:pt x="597" y="1357"/>
                  </a:lnTo>
                  <a:lnTo>
                    <a:pt x="597" y="1358"/>
                  </a:lnTo>
                  <a:lnTo>
                    <a:pt x="597" y="1360"/>
                  </a:lnTo>
                  <a:lnTo>
                    <a:pt x="596" y="1362"/>
                  </a:lnTo>
                  <a:lnTo>
                    <a:pt x="591" y="1362"/>
                  </a:lnTo>
                  <a:lnTo>
                    <a:pt x="593" y="1364"/>
                  </a:lnTo>
                  <a:lnTo>
                    <a:pt x="593" y="1366"/>
                  </a:lnTo>
                  <a:lnTo>
                    <a:pt x="593" y="1367"/>
                  </a:lnTo>
                  <a:lnTo>
                    <a:pt x="593" y="1369"/>
                  </a:lnTo>
                  <a:lnTo>
                    <a:pt x="595" y="1369"/>
                  </a:lnTo>
                  <a:lnTo>
                    <a:pt x="596" y="1370"/>
                  </a:lnTo>
                  <a:lnTo>
                    <a:pt x="597" y="1371"/>
                  </a:lnTo>
                  <a:lnTo>
                    <a:pt x="597" y="1373"/>
                  </a:lnTo>
                  <a:lnTo>
                    <a:pt x="597" y="1375"/>
                  </a:lnTo>
                  <a:lnTo>
                    <a:pt x="597" y="1377"/>
                  </a:lnTo>
                  <a:lnTo>
                    <a:pt x="597" y="1378"/>
                  </a:lnTo>
                  <a:lnTo>
                    <a:pt x="599" y="1380"/>
                  </a:lnTo>
                  <a:lnTo>
                    <a:pt x="600" y="1382"/>
                  </a:lnTo>
                  <a:lnTo>
                    <a:pt x="600" y="1383"/>
                  </a:lnTo>
                  <a:lnTo>
                    <a:pt x="600" y="1384"/>
                  </a:lnTo>
                  <a:lnTo>
                    <a:pt x="600" y="1385"/>
                  </a:lnTo>
                  <a:lnTo>
                    <a:pt x="601" y="1386"/>
                  </a:lnTo>
                  <a:lnTo>
                    <a:pt x="603" y="1388"/>
                  </a:lnTo>
                  <a:lnTo>
                    <a:pt x="604" y="1389"/>
                  </a:lnTo>
                  <a:lnTo>
                    <a:pt x="606" y="1392"/>
                  </a:lnTo>
                  <a:lnTo>
                    <a:pt x="604" y="1396"/>
                  </a:lnTo>
                  <a:lnTo>
                    <a:pt x="604" y="1398"/>
                  </a:lnTo>
                  <a:lnTo>
                    <a:pt x="607" y="1401"/>
                  </a:lnTo>
                  <a:lnTo>
                    <a:pt x="601" y="1403"/>
                  </a:lnTo>
                  <a:lnTo>
                    <a:pt x="600" y="1405"/>
                  </a:lnTo>
                  <a:lnTo>
                    <a:pt x="600" y="1406"/>
                  </a:lnTo>
                  <a:lnTo>
                    <a:pt x="603" y="1421"/>
                  </a:lnTo>
                  <a:lnTo>
                    <a:pt x="604" y="1423"/>
                  </a:lnTo>
                  <a:lnTo>
                    <a:pt x="608" y="1424"/>
                  </a:lnTo>
                  <a:lnTo>
                    <a:pt x="609" y="1424"/>
                  </a:lnTo>
                  <a:lnTo>
                    <a:pt x="612" y="1425"/>
                  </a:lnTo>
                  <a:lnTo>
                    <a:pt x="613" y="1427"/>
                  </a:lnTo>
                  <a:lnTo>
                    <a:pt x="614" y="1428"/>
                  </a:lnTo>
                  <a:lnTo>
                    <a:pt x="614" y="1431"/>
                  </a:lnTo>
                  <a:lnTo>
                    <a:pt x="614" y="1434"/>
                  </a:lnTo>
                  <a:lnTo>
                    <a:pt x="615" y="1435"/>
                  </a:lnTo>
                  <a:lnTo>
                    <a:pt x="616" y="1437"/>
                  </a:lnTo>
                  <a:lnTo>
                    <a:pt x="617" y="1438"/>
                  </a:lnTo>
                  <a:lnTo>
                    <a:pt x="619" y="1440"/>
                  </a:lnTo>
                  <a:lnTo>
                    <a:pt x="620" y="1440"/>
                  </a:lnTo>
                  <a:lnTo>
                    <a:pt x="621" y="1440"/>
                  </a:lnTo>
                  <a:lnTo>
                    <a:pt x="623" y="1440"/>
                  </a:lnTo>
                  <a:lnTo>
                    <a:pt x="625" y="1437"/>
                  </a:lnTo>
                  <a:lnTo>
                    <a:pt x="626" y="1436"/>
                  </a:lnTo>
                  <a:lnTo>
                    <a:pt x="627" y="1435"/>
                  </a:lnTo>
                  <a:lnTo>
                    <a:pt x="628" y="1434"/>
                  </a:lnTo>
                  <a:lnTo>
                    <a:pt x="629" y="1434"/>
                  </a:lnTo>
                  <a:lnTo>
                    <a:pt x="630" y="1432"/>
                  </a:lnTo>
                  <a:lnTo>
                    <a:pt x="632" y="1431"/>
                  </a:lnTo>
                  <a:lnTo>
                    <a:pt x="633" y="1430"/>
                  </a:lnTo>
                  <a:lnTo>
                    <a:pt x="634" y="1430"/>
                  </a:lnTo>
                  <a:lnTo>
                    <a:pt x="641" y="1429"/>
                  </a:lnTo>
                  <a:lnTo>
                    <a:pt x="654" y="1430"/>
                  </a:lnTo>
                  <a:lnTo>
                    <a:pt x="656" y="1431"/>
                  </a:lnTo>
                  <a:lnTo>
                    <a:pt x="656" y="1434"/>
                  </a:lnTo>
                  <a:lnTo>
                    <a:pt x="659" y="1435"/>
                  </a:lnTo>
                  <a:lnTo>
                    <a:pt x="667" y="1445"/>
                  </a:lnTo>
                  <a:lnTo>
                    <a:pt x="668" y="1447"/>
                  </a:lnTo>
                  <a:lnTo>
                    <a:pt x="671" y="1447"/>
                  </a:lnTo>
                  <a:lnTo>
                    <a:pt x="672" y="1445"/>
                  </a:lnTo>
                  <a:lnTo>
                    <a:pt x="674" y="1444"/>
                  </a:lnTo>
                  <a:lnTo>
                    <a:pt x="675" y="1443"/>
                  </a:lnTo>
                  <a:lnTo>
                    <a:pt x="675" y="1443"/>
                  </a:lnTo>
                  <a:lnTo>
                    <a:pt x="677" y="1443"/>
                  </a:lnTo>
                  <a:lnTo>
                    <a:pt x="678" y="1444"/>
                  </a:lnTo>
                  <a:lnTo>
                    <a:pt x="680" y="1444"/>
                  </a:lnTo>
                  <a:lnTo>
                    <a:pt x="681" y="1445"/>
                  </a:lnTo>
                  <a:lnTo>
                    <a:pt x="685" y="1447"/>
                  </a:lnTo>
                  <a:lnTo>
                    <a:pt x="686" y="1448"/>
                  </a:lnTo>
                  <a:lnTo>
                    <a:pt x="686" y="1451"/>
                  </a:lnTo>
                  <a:lnTo>
                    <a:pt x="686" y="1453"/>
                  </a:lnTo>
                  <a:lnTo>
                    <a:pt x="687" y="1454"/>
                  </a:lnTo>
                  <a:lnTo>
                    <a:pt x="688" y="1455"/>
                  </a:lnTo>
                  <a:lnTo>
                    <a:pt x="691" y="1455"/>
                  </a:lnTo>
                  <a:lnTo>
                    <a:pt x="692" y="1455"/>
                  </a:lnTo>
                  <a:lnTo>
                    <a:pt x="694" y="1454"/>
                  </a:lnTo>
                  <a:lnTo>
                    <a:pt x="694" y="1453"/>
                  </a:lnTo>
                  <a:lnTo>
                    <a:pt x="695" y="1450"/>
                  </a:lnTo>
                  <a:lnTo>
                    <a:pt x="697" y="1449"/>
                  </a:lnTo>
                  <a:lnTo>
                    <a:pt x="698" y="1448"/>
                  </a:lnTo>
                  <a:lnTo>
                    <a:pt x="710" y="1441"/>
                  </a:lnTo>
                  <a:lnTo>
                    <a:pt x="714" y="1440"/>
                  </a:lnTo>
                  <a:lnTo>
                    <a:pt x="719" y="1440"/>
                  </a:lnTo>
                  <a:lnTo>
                    <a:pt x="725" y="1441"/>
                  </a:lnTo>
                  <a:lnTo>
                    <a:pt x="736" y="1437"/>
                  </a:lnTo>
                  <a:lnTo>
                    <a:pt x="738" y="1435"/>
                  </a:lnTo>
                  <a:lnTo>
                    <a:pt x="741" y="1430"/>
                  </a:lnTo>
                  <a:lnTo>
                    <a:pt x="744" y="1430"/>
                  </a:lnTo>
                  <a:lnTo>
                    <a:pt x="752" y="1429"/>
                  </a:lnTo>
                  <a:lnTo>
                    <a:pt x="753" y="1429"/>
                  </a:lnTo>
                  <a:lnTo>
                    <a:pt x="754" y="1432"/>
                  </a:lnTo>
                  <a:lnTo>
                    <a:pt x="756" y="1436"/>
                  </a:lnTo>
                  <a:lnTo>
                    <a:pt x="757" y="1440"/>
                  </a:lnTo>
                  <a:lnTo>
                    <a:pt x="763" y="1442"/>
                  </a:lnTo>
                  <a:lnTo>
                    <a:pt x="765" y="1444"/>
                  </a:lnTo>
                  <a:lnTo>
                    <a:pt x="765" y="1449"/>
                  </a:lnTo>
                  <a:lnTo>
                    <a:pt x="765" y="1453"/>
                  </a:lnTo>
                  <a:lnTo>
                    <a:pt x="764" y="1454"/>
                  </a:lnTo>
                  <a:lnTo>
                    <a:pt x="764" y="1455"/>
                  </a:lnTo>
                  <a:lnTo>
                    <a:pt x="765" y="1456"/>
                  </a:lnTo>
                  <a:lnTo>
                    <a:pt x="767" y="1458"/>
                  </a:lnTo>
                  <a:lnTo>
                    <a:pt x="775" y="1469"/>
                  </a:lnTo>
                  <a:lnTo>
                    <a:pt x="778" y="1471"/>
                  </a:lnTo>
                  <a:lnTo>
                    <a:pt x="784" y="1474"/>
                  </a:lnTo>
                  <a:lnTo>
                    <a:pt x="788" y="1476"/>
                  </a:lnTo>
                  <a:lnTo>
                    <a:pt x="789" y="1479"/>
                  </a:lnTo>
                  <a:lnTo>
                    <a:pt x="791" y="1481"/>
                  </a:lnTo>
                  <a:lnTo>
                    <a:pt x="793" y="1486"/>
                  </a:lnTo>
                  <a:lnTo>
                    <a:pt x="795" y="1488"/>
                  </a:lnTo>
                  <a:lnTo>
                    <a:pt x="795" y="1490"/>
                  </a:lnTo>
                  <a:lnTo>
                    <a:pt x="797" y="1489"/>
                  </a:lnTo>
                  <a:lnTo>
                    <a:pt x="801" y="1487"/>
                  </a:lnTo>
                  <a:lnTo>
                    <a:pt x="802" y="1487"/>
                  </a:lnTo>
                  <a:lnTo>
                    <a:pt x="804" y="1488"/>
                  </a:lnTo>
                  <a:lnTo>
                    <a:pt x="808" y="1486"/>
                  </a:lnTo>
                  <a:lnTo>
                    <a:pt x="809" y="1481"/>
                  </a:lnTo>
                  <a:lnTo>
                    <a:pt x="808" y="1475"/>
                  </a:lnTo>
                  <a:lnTo>
                    <a:pt x="809" y="1471"/>
                  </a:lnTo>
                  <a:lnTo>
                    <a:pt x="810" y="1471"/>
                  </a:lnTo>
                  <a:lnTo>
                    <a:pt x="815" y="1471"/>
                  </a:lnTo>
                  <a:lnTo>
                    <a:pt x="817" y="1471"/>
                  </a:lnTo>
                  <a:lnTo>
                    <a:pt x="817" y="1471"/>
                  </a:lnTo>
                  <a:lnTo>
                    <a:pt x="818" y="1473"/>
                  </a:lnTo>
                  <a:lnTo>
                    <a:pt x="821" y="1480"/>
                  </a:lnTo>
                  <a:lnTo>
                    <a:pt x="822" y="1481"/>
                  </a:lnTo>
                  <a:lnTo>
                    <a:pt x="823" y="1482"/>
                  </a:lnTo>
                  <a:lnTo>
                    <a:pt x="827" y="1482"/>
                  </a:lnTo>
                  <a:lnTo>
                    <a:pt x="828" y="1482"/>
                  </a:lnTo>
                  <a:lnTo>
                    <a:pt x="830" y="1483"/>
                  </a:lnTo>
                  <a:lnTo>
                    <a:pt x="832" y="1484"/>
                  </a:lnTo>
                  <a:lnTo>
                    <a:pt x="838" y="1483"/>
                  </a:lnTo>
                  <a:lnTo>
                    <a:pt x="842" y="1484"/>
                  </a:lnTo>
                  <a:lnTo>
                    <a:pt x="843" y="1484"/>
                  </a:lnTo>
                  <a:lnTo>
                    <a:pt x="843" y="1483"/>
                  </a:lnTo>
                  <a:lnTo>
                    <a:pt x="845" y="1483"/>
                  </a:lnTo>
                  <a:lnTo>
                    <a:pt x="845" y="1486"/>
                  </a:lnTo>
                  <a:lnTo>
                    <a:pt x="845" y="1487"/>
                  </a:lnTo>
                  <a:lnTo>
                    <a:pt x="845" y="1488"/>
                  </a:lnTo>
                  <a:lnTo>
                    <a:pt x="847" y="1489"/>
                  </a:lnTo>
                  <a:lnTo>
                    <a:pt x="851" y="1493"/>
                  </a:lnTo>
                  <a:lnTo>
                    <a:pt x="858" y="1495"/>
                  </a:lnTo>
                  <a:lnTo>
                    <a:pt x="862" y="1497"/>
                  </a:lnTo>
                  <a:lnTo>
                    <a:pt x="863" y="1499"/>
                  </a:lnTo>
                  <a:lnTo>
                    <a:pt x="866" y="1501"/>
                  </a:lnTo>
                  <a:lnTo>
                    <a:pt x="873" y="1501"/>
                  </a:lnTo>
                  <a:lnTo>
                    <a:pt x="874" y="1500"/>
                  </a:lnTo>
                  <a:lnTo>
                    <a:pt x="875" y="1499"/>
                  </a:lnTo>
                  <a:lnTo>
                    <a:pt x="877" y="1496"/>
                  </a:lnTo>
                  <a:lnTo>
                    <a:pt x="879" y="1495"/>
                  </a:lnTo>
                  <a:lnTo>
                    <a:pt x="881" y="1494"/>
                  </a:lnTo>
                  <a:lnTo>
                    <a:pt x="883" y="1495"/>
                  </a:lnTo>
                  <a:lnTo>
                    <a:pt x="888" y="1506"/>
                  </a:lnTo>
                  <a:lnTo>
                    <a:pt x="889" y="1508"/>
                  </a:lnTo>
                  <a:lnTo>
                    <a:pt x="892" y="1509"/>
                  </a:lnTo>
                  <a:lnTo>
                    <a:pt x="895" y="1510"/>
                  </a:lnTo>
                  <a:lnTo>
                    <a:pt x="897" y="1509"/>
                  </a:lnTo>
                  <a:lnTo>
                    <a:pt x="901" y="1508"/>
                  </a:lnTo>
                  <a:lnTo>
                    <a:pt x="902" y="1508"/>
                  </a:lnTo>
                  <a:lnTo>
                    <a:pt x="906" y="1509"/>
                  </a:lnTo>
                  <a:lnTo>
                    <a:pt x="907" y="1510"/>
                  </a:lnTo>
                  <a:lnTo>
                    <a:pt x="912" y="1510"/>
                  </a:lnTo>
                  <a:lnTo>
                    <a:pt x="913" y="1512"/>
                  </a:lnTo>
                  <a:lnTo>
                    <a:pt x="913" y="1515"/>
                  </a:lnTo>
                  <a:lnTo>
                    <a:pt x="914" y="1520"/>
                  </a:lnTo>
                  <a:lnTo>
                    <a:pt x="916" y="1523"/>
                  </a:lnTo>
                  <a:lnTo>
                    <a:pt x="919" y="1526"/>
                  </a:lnTo>
                  <a:lnTo>
                    <a:pt x="921" y="1526"/>
                  </a:lnTo>
                  <a:lnTo>
                    <a:pt x="925" y="1527"/>
                  </a:lnTo>
                  <a:lnTo>
                    <a:pt x="928" y="1531"/>
                  </a:lnTo>
                  <a:lnTo>
                    <a:pt x="930" y="1532"/>
                  </a:lnTo>
                  <a:lnTo>
                    <a:pt x="932" y="1532"/>
                  </a:lnTo>
                  <a:lnTo>
                    <a:pt x="934" y="1531"/>
                  </a:lnTo>
                  <a:lnTo>
                    <a:pt x="936" y="1529"/>
                  </a:lnTo>
                  <a:lnTo>
                    <a:pt x="938" y="1528"/>
                  </a:lnTo>
                  <a:lnTo>
                    <a:pt x="942" y="1525"/>
                  </a:lnTo>
                  <a:lnTo>
                    <a:pt x="945" y="1525"/>
                  </a:lnTo>
                  <a:lnTo>
                    <a:pt x="946" y="1525"/>
                  </a:lnTo>
                  <a:lnTo>
                    <a:pt x="953" y="1527"/>
                  </a:lnTo>
                  <a:lnTo>
                    <a:pt x="954" y="1527"/>
                  </a:lnTo>
                  <a:lnTo>
                    <a:pt x="954" y="1527"/>
                  </a:lnTo>
                  <a:lnTo>
                    <a:pt x="954" y="1529"/>
                  </a:lnTo>
                  <a:lnTo>
                    <a:pt x="953" y="1531"/>
                  </a:lnTo>
                  <a:lnTo>
                    <a:pt x="951" y="1533"/>
                  </a:lnTo>
                  <a:lnTo>
                    <a:pt x="948" y="1534"/>
                  </a:lnTo>
                  <a:lnTo>
                    <a:pt x="947" y="1538"/>
                  </a:lnTo>
                  <a:lnTo>
                    <a:pt x="948" y="1541"/>
                  </a:lnTo>
                  <a:lnTo>
                    <a:pt x="949" y="1545"/>
                  </a:lnTo>
                  <a:lnTo>
                    <a:pt x="953" y="1549"/>
                  </a:lnTo>
                  <a:lnTo>
                    <a:pt x="956" y="1554"/>
                  </a:lnTo>
                  <a:lnTo>
                    <a:pt x="956" y="1555"/>
                  </a:lnTo>
                  <a:lnTo>
                    <a:pt x="956" y="1557"/>
                  </a:lnTo>
                  <a:lnTo>
                    <a:pt x="955" y="1561"/>
                  </a:lnTo>
                  <a:lnTo>
                    <a:pt x="955" y="1566"/>
                  </a:lnTo>
                  <a:lnTo>
                    <a:pt x="953" y="1567"/>
                  </a:lnTo>
                  <a:lnTo>
                    <a:pt x="952" y="1568"/>
                  </a:lnTo>
                  <a:lnTo>
                    <a:pt x="949" y="1573"/>
                  </a:lnTo>
                  <a:lnTo>
                    <a:pt x="947" y="1574"/>
                  </a:lnTo>
                  <a:lnTo>
                    <a:pt x="943" y="1578"/>
                  </a:lnTo>
                  <a:lnTo>
                    <a:pt x="941" y="1580"/>
                  </a:lnTo>
                  <a:lnTo>
                    <a:pt x="939" y="1582"/>
                  </a:lnTo>
                  <a:lnTo>
                    <a:pt x="939" y="1584"/>
                  </a:lnTo>
                  <a:lnTo>
                    <a:pt x="939" y="1586"/>
                  </a:lnTo>
                  <a:lnTo>
                    <a:pt x="939" y="1587"/>
                  </a:lnTo>
                  <a:lnTo>
                    <a:pt x="938" y="1588"/>
                  </a:lnTo>
                  <a:lnTo>
                    <a:pt x="936" y="1588"/>
                  </a:lnTo>
                  <a:lnTo>
                    <a:pt x="934" y="1588"/>
                  </a:lnTo>
                  <a:lnTo>
                    <a:pt x="932" y="1588"/>
                  </a:lnTo>
                  <a:lnTo>
                    <a:pt x="926" y="1591"/>
                  </a:lnTo>
                  <a:lnTo>
                    <a:pt x="922" y="1590"/>
                  </a:lnTo>
                  <a:lnTo>
                    <a:pt x="921" y="1591"/>
                  </a:lnTo>
                  <a:lnTo>
                    <a:pt x="920" y="1597"/>
                  </a:lnTo>
                  <a:lnTo>
                    <a:pt x="921" y="1598"/>
                  </a:lnTo>
                  <a:lnTo>
                    <a:pt x="923" y="1599"/>
                  </a:lnTo>
                  <a:lnTo>
                    <a:pt x="925" y="1601"/>
                  </a:lnTo>
                  <a:lnTo>
                    <a:pt x="926" y="1603"/>
                  </a:lnTo>
                  <a:lnTo>
                    <a:pt x="926" y="1605"/>
                  </a:lnTo>
                  <a:lnTo>
                    <a:pt x="927" y="1606"/>
                  </a:lnTo>
                  <a:lnTo>
                    <a:pt x="929" y="1606"/>
                  </a:lnTo>
                  <a:lnTo>
                    <a:pt x="934" y="1608"/>
                  </a:lnTo>
                  <a:lnTo>
                    <a:pt x="936" y="1607"/>
                  </a:lnTo>
                  <a:lnTo>
                    <a:pt x="938" y="1607"/>
                  </a:lnTo>
                  <a:lnTo>
                    <a:pt x="939" y="1608"/>
                  </a:lnTo>
                  <a:lnTo>
                    <a:pt x="940" y="1611"/>
                  </a:lnTo>
                  <a:lnTo>
                    <a:pt x="941" y="1611"/>
                  </a:lnTo>
                  <a:lnTo>
                    <a:pt x="942" y="1610"/>
                  </a:lnTo>
                  <a:lnTo>
                    <a:pt x="943" y="1608"/>
                  </a:lnTo>
                  <a:lnTo>
                    <a:pt x="945" y="1606"/>
                  </a:lnTo>
                  <a:lnTo>
                    <a:pt x="947" y="1607"/>
                  </a:lnTo>
                  <a:lnTo>
                    <a:pt x="948" y="1608"/>
                  </a:lnTo>
                  <a:lnTo>
                    <a:pt x="948" y="1611"/>
                  </a:lnTo>
                  <a:lnTo>
                    <a:pt x="947" y="1612"/>
                  </a:lnTo>
                  <a:lnTo>
                    <a:pt x="946" y="1614"/>
                  </a:lnTo>
                  <a:lnTo>
                    <a:pt x="942" y="1617"/>
                  </a:lnTo>
                  <a:lnTo>
                    <a:pt x="940" y="1618"/>
                  </a:lnTo>
                  <a:lnTo>
                    <a:pt x="930" y="1614"/>
                  </a:lnTo>
                  <a:lnTo>
                    <a:pt x="930" y="1614"/>
                  </a:lnTo>
                  <a:lnTo>
                    <a:pt x="928" y="1614"/>
                  </a:lnTo>
                  <a:lnTo>
                    <a:pt x="927" y="1617"/>
                  </a:lnTo>
                  <a:lnTo>
                    <a:pt x="927" y="1618"/>
                  </a:lnTo>
                  <a:lnTo>
                    <a:pt x="926" y="1619"/>
                  </a:lnTo>
                  <a:lnTo>
                    <a:pt x="926" y="1620"/>
                  </a:lnTo>
                  <a:lnTo>
                    <a:pt x="923" y="1621"/>
                  </a:lnTo>
                  <a:lnTo>
                    <a:pt x="922" y="1623"/>
                  </a:lnTo>
                  <a:lnTo>
                    <a:pt x="917" y="1638"/>
                  </a:lnTo>
                  <a:lnTo>
                    <a:pt x="917" y="1640"/>
                  </a:lnTo>
                  <a:lnTo>
                    <a:pt x="920" y="1640"/>
                  </a:lnTo>
                  <a:lnTo>
                    <a:pt x="921" y="1640"/>
                  </a:lnTo>
                  <a:lnTo>
                    <a:pt x="930" y="1640"/>
                  </a:lnTo>
                  <a:lnTo>
                    <a:pt x="932" y="1642"/>
                  </a:lnTo>
                  <a:lnTo>
                    <a:pt x="933" y="1644"/>
                  </a:lnTo>
                  <a:lnTo>
                    <a:pt x="934" y="1646"/>
                  </a:lnTo>
                  <a:lnTo>
                    <a:pt x="934" y="1647"/>
                  </a:lnTo>
                  <a:lnTo>
                    <a:pt x="934" y="1649"/>
                  </a:lnTo>
                  <a:lnTo>
                    <a:pt x="934" y="1650"/>
                  </a:lnTo>
                  <a:lnTo>
                    <a:pt x="933" y="1650"/>
                  </a:lnTo>
                  <a:lnTo>
                    <a:pt x="932" y="1650"/>
                  </a:lnTo>
                  <a:lnTo>
                    <a:pt x="933" y="1652"/>
                  </a:lnTo>
                  <a:lnTo>
                    <a:pt x="933" y="1653"/>
                  </a:lnTo>
                  <a:lnTo>
                    <a:pt x="934" y="1653"/>
                  </a:lnTo>
                  <a:lnTo>
                    <a:pt x="936" y="1659"/>
                  </a:lnTo>
                  <a:lnTo>
                    <a:pt x="938" y="1662"/>
                  </a:lnTo>
                  <a:lnTo>
                    <a:pt x="938" y="1664"/>
                  </a:lnTo>
                  <a:lnTo>
                    <a:pt x="939" y="1664"/>
                  </a:lnTo>
                  <a:lnTo>
                    <a:pt x="936" y="1666"/>
                  </a:lnTo>
                  <a:lnTo>
                    <a:pt x="935" y="1668"/>
                  </a:lnTo>
                  <a:lnTo>
                    <a:pt x="930" y="1671"/>
                  </a:lnTo>
                  <a:lnTo>
                    <a:pt x="935" y="1675"/>
                  </a:lnTo>
                  <a:lnTo>
                    <a:pt x="938" y="1675"/>
                  </a:lnTo>
                  <a:lnTo>
                    <a:pt x="941" y="1673"/>
                  </a:lnTo>
                  <a:lnTo>
                    <a:pt x="942" y="1673"/>
                  </a:lnTo>
                  <a:lnTo>
                    <a:pt x="943" y="1676"/>
                  </a:lnTo>
                  <a:lnTo>
                    <a:pt x="943" y="1677"/>
                  </a:lnTo>
                  <a:lnTo>
                    <a:pt x="942" y="1679"/>
                  </a:lnTo>
                  <a:lnTo>
                    <a:pt x="941" y="1682"/>
                  </a:lnTo>
                  <a:lnTo>
                    <a:pt x="938" y="1684"/>
                  </a:lnTo>
                  <a:lnTo>
                    <a:pt x="936" y="1685"/>
                  </a:lnTo>
                  <a:lnTo>
                    <a:pt x="933" y="1694"/>
                  </a:lnTo>
                  <a:lnTo>
                    <a:pt x="932" y="1696"/>
                  </a:lnTo>
                  <a:lnTo>
                    <a:pt x="932" y="1697"/>
                  </a:lnTo>
                  <a:lnTo>
                    <a:pt x="933" y="1701"/>
                  </a:lnTo>
                  <a:lnTo>
                    <a:pt x="933" y="1702"/>
                  </a:lnTo>
                  <a:lnTo>
                    <a:pt x="932" y="1702"/>
                  </a:lnTo>
                  <a:lnTo>
                    <a:pt x="928" y="1703"/>
                  </a:lnTo>
                  <a:lnTo>
                    <a:pt x="927" y="1704"/>
                  </a:lnTo>
                  <a:lnTo>
                    <a:pt x="928" y="1705"/>
                  </a:lnTo>
                  <a:lnTo>
                    <a:pt x="928" y="1707"/>
                  </a:lnTo>
                  <a:lnTo>
                    <a:pt x="929" y="1709"/>
                  </a:lnTo>
                  <a:lnTo>
                    <a:pt x="929" y="1710"/>
                  </a:lnTo>
                  <a:lnTo>
                    <a:pt x="929" y="1712"/>
                  </a:lnTo>
                  <a:lnTo>
                    <a:pt x="929" y="1714"/>
                  </a:lnTo>
                  <a:lnTo>
                    <a:pt x="928" y="1715"/>
                  </a:lnTo>
                  <a:lnTo>
                    <a:pt x="928" y="1716"/>
                  </a:lnTo>
                  <a:lnTo>
                    <a:pt x="928" y="1717"/>
                  </a:lnTo>
                  <a:lnTo>
                    <a:pt x="929" y="1718"/>
                  </a:lnTo>
                  <a:lnTo>
                    <a:pt x="929" y="1720"/>
                  </a:lnTo>
                  <a:lnTo>
                    <a:pt x="928" y="1722"/>
                  </a:lnTo>
                  <a:lnTo>
                    <a:pt x="927" y="1725"/>
                  </a:lnTo>
                  <a:lnTo>
                    <a:pt x="925" y="1725"/>
                  </a:lnTo>
                  <a:lnTo>
                    <a:pt x="922" y="1727"/>
                  </a:lnTo>
                  <a:lnTo>
                    <a:pt x="915" y="1725"/>
                  </a:lnTo>
                  <a:lnTo>
                    <a:pt x="913" y="1725"/>
                  </a:lnTo>
                  <a:lnTo>
                    <a:pt x="908" y="1725"/>
                  </a:lnTo>
                  <a:lnTo>
                    <a:pt x="906" y="1725"/>
                  </a:lnTo>
                  <a:lnTo>
                    <a:pt x="903" y="1725"/>
                  </a:lnTo>
                  <a:lnTo>
                    <a:pt x="901" y="1725"/>
                  </a:lnTo>
                  <a:lnTo>
                    <a:pt x="900" y="1725"/>
                  </a:lnTo>
                  <a:lnTo>
                    <a:pt x="899" y="1725"/>
                  </a:lnTo>
                  <a:lnTo>
                    <a:pt x="895" y="1724"/>
                  </a:lnTo>
                  <a:lnTo>
                    <a:pt x="894" y="1724"/>
                  </a:lnTo>
                  <a:lnTo>
                    <a:pt x="883" y="1724"/>
                  </a:lnTo>
                  <a:lnTo>
                    <a:pt x="880" y="1725"/>
                  </a:lnTo>
                  <a:lnTo>
                    <a:pt x="879" y="1725"/>
                  </a:lnTo>
                  <a:lnTo>
                    <a:pt x="876" y="1725"/>
                  </a:lnTo>
                  <a:lnTo>
                    <a:pt x="874" y="1722"/>
                  </a:lnTo>
                  <a:lnTo>
                    <a:pt x="873" y="1722"/>
                  </a:lnTo>
                  <a:lnTo>
                    <a:pt x="861" y="1722"/>
                  </a:lnTo>
                  <a:lnTo>
                    <a:pt x="857" y="1723"/>
                  </a:lnTo>
                  <a:lnTo>
                    <a:pt x="855" y="1725"/>
                  </a:lnTo>
                  <a:lnTo>
                    <a:pt x="853" y="1730"/>
                  </a:lnTo>
                  <a:lnTo>
                    <a:pt x="851" y="1735"/>
                  </a:lnTo>
                  <a:lnTo>
                    <a:pt x="850" y="1741"/>
                  </a:lnTo>
                  <a:lnTo>
                    <a:pt x="850" y="1742"/>
                  </a:lnTo>
                  <a:lnTo>
                    <a:pt x="848" y="1742"/>
                  </a:lnTo>
                  <a:lnTo>
                    <a:pt x="845" y="1741"/>
                  </a:lnTo>
                  <a:lnTo>
                    <a:pt x="845" y="1741"/>
                  </a:lnTo>
                  <a:lnTo>
                    <a:pt x="844" y="1742"/>
                  </a:lnTo>
                  <a:lnTo>
                    <a:pt x="841" y="1746"/>
                  </a:lnTo>
                  <a:lnTo>
                    <a:pt x="840" y="1747"/>
                  </a:lnTo>
                  <a:lnTo>
                    <a:pt x="837" y="1748"/>
                  </a:lnTo>
                  <a:lnTo>
                    <a:pt x="822" y="1750"/>
                  </a:lnTo>
                  <a:lnTo>
                    <a:pt x="818" y="1751"/>
                  </a:lnTo>
                  <a:lnTo>
                    <a:pt x="817" y="1754"/>
                  </a:lnTo>
                  <a:lnTo>
                    <a:pt x="816" y="1759"/>
                  </a:lnTo>
                  <a:lnTo>
                    <a:pt x="815" y="1762"/>
                  </a:lnTo>
                  <a:lnTo>
                    <a:pt x="816" y="1770"/>
                  </a:lnTo>
                  <a:lnTo>
                    <a:pt x="815" y="1774"/>
                  </a:lnTo>
                  <a:lnTo>
                    <a:pt x="814" y="1777"/>
                  </a:lnTo>
                  <a:lnTo>
                    <a:pt x="811" y="1780"/>
                  </a:lnTo>
                  <a:lnTo>
                    <a:pt x="810" y="1782"/>
                  </a:lnTo>
                  <a:lnTo>
                    <a:pt x="810" y="1783"/>
                  </a:lnTo>
                  <a:lnTo>
                    <a:pt x="811" y="1785"/>
                  </a:lnTo>
                  <a:lnTo>
                    <a:pt x="812" y="1785"/>
                  </a:lnTo>
                  <a:lnTo>
                    <a:pt x="815" y="1783"/>
                  </a:lnTo>
                  <a:lnTo>
                    <a:pt x="817" y="1785"/>
                  </a:lnTo>
                  <a:lnTo>
                    <a:pt x="817" y="1785"/>
                  </a:lnTo>
                  <a:lnTo>
                    <a:pt x="817" y="1786"/>
                  </a:lnTo>
                  <a:lnTo>
                    <a:pt x="817" y="1788"/>
                  </a:lnTo>
                  <a:lnTo>
                    <a:pt x="817" y="1789"/>
                  </a:lnTo>
                  <a:lnTo>
                    <a:pt x="816" y="1790"/>
                  </a:lnTo>
                  <a:lnTo>
                    <a:pt x="814" y="1792"/>
                  </a:lnTo>
                  <a:lnTo>
                    <a:pt x="812" y="1793"/>
                  </a:lnTo>
                  <a:lnTo>
                    <a:pt x="811" y="1795"/>
                  </a:lnTo>
                  <a:lnTo>
                    <a:pt x="810" y="1799"/>
                  </a:lnTo>
                  <a:lnTo>
                    <a:pt x="811" y="1802"/>
                  </a:lnTo>
                  <a:lnTo>
                    <a:pt x="812" y="1806"/>
                  </a:lnTo>
                  <a:lnTo>
                    <a:pt x="812" y="1805"/>
                  </a:lnTo>
                  <a:lnTo>
                    <a:pt x="816" y="1803"/>
                  </a:lnTo>
                  <a:lnTo>
                    <a:pt x="828" y="1802"/>
                  </a:lnTo>
                  <a:lnTo>
                    <a:pt x="829" y="1801"/>
                  </a:lnTo>
                  <a:lnTo>
                    <a:pt x="829" y="1800"/>
                  </a:lnTo>
                  <a:lnTo>
                    <a:pt x="830" y="1799"/>
                  </a:lnTo>
                  <a:lnTo>
                    <a:pt x="830" y="1798"/>
                  </a:lnTo>
                  <a:lnTo>
                    <a:pt x="831" y="1798"/>
                  </a:lnTo>
                  <a:lnTo>
                    <a:pt x="832" y="1798"/>
                  </a:lnTo>
                  <a:lnTo>
                    <a:pt x="832" y="1796"/>
                  </a:lnTo>
                  <a:lnTo>
                    <a:pt x="834" y="1793"/>
                  </a:lnTo>
                  <a:lnTo>
                    <a:pt x="837" y="1792"/>
                  </a:lnTo>
                  <a:lnTo>
                    <a:pt x="840" y="1789"/>
                  </a:lnTo>
                  <a:lnTo>
                    <a:pt x="851" y="1788"/>
                  </a:lnTo>
                  <a:lnTo>
                    <a:pt x="853" y="1788"/>
                  </a:lnTo>
                  <a:lnTo>
                    <a:pt x="854" y="1788"/>
                  </a:lnTo>
                  <a:lnTo>
                    <a:pt x="854" y="1787"/>
                  </a:lnTo>
                  <a:lnTo>
                    <a:pt x="855" y="1786"/>
                  </a:lnTo>
                  <a:lnTo>
                    <a:pt x="856" y="1785"/>
                  </a:lnTo>
                  <a:lnTo>
                    <a:pt x="856" y="1786"/>
                  </a:lnTo>
                  <a:lnTo>
                    <a:pt x="855" y="1787"/>
                  </a:lnTo>
                  <a:lnTo>
                    <a:pt x="854" y="1789"/>
                  </a:lnTo>
                  <a:lnTo>
                    <a:pt x="853" y="1789"/>
                  </a:lnTo>
                  <a:lnTo>
                    <a:pt x="840" y="1792"/>
                  </a:lnTo>
                  <a:lnTo>
                    <a:pt x="837" y="1793"/>
                  </a:lnTo>
                  <a:lnTo>
                    <a:pt x="837" y="1794"/>
                  </a:lnTo>
                  <a:lnTo>
                    <a:pt x="835" y="1796"/>
                  </a:lnTo>
                  <a:lnTo>
                    <a:pt x="835" y="1798"/>
                  </a:lnTo>
                  <a:lnTo>
                    <a:pt x="834" y="1798"/>
                  </a:lnTo>
                  <a:lnTo>
                    <a:pt x="832" y="1800"/>
                  </a:lnTo>
                  <a:lnTo>
                    <a:pt x="831" y="1801"/>
                  </a:lnTo>
                  <a:lnTo>
                    <a:pt x="832" y="1802"/>
                  </a:lnTo>
                  <a:lnTo>
                    <a:pt x="834" y="1803"/>
                  </a:lnTo>
                  <a:lnTo>
                    <a:pt x="836" y="1805"/>
                  </a:lnTo>
                  <a:lnTo>
                    <a:pt x="838" y="1805"/>
                  </a:lnTo>
                  <a:lnTo>
                    <a:pt x="838" y="1803"/>
                  </a:lnTo>
                  <a:lnTo>
                    <a:pt x="837" y="1803"/>
                  </a:lnTo>
                  <a:lnTo>
                    <a:pt x="837" y="1802"/>
                  </a:lnTo>
                  <a:lnTo>
                    <a:pt x="842" y="1802"/>
                  </a:lnTo>
                  <a:lnTo>
                    <a:pt x="844" y="1801"/>
                  </a:lnTo>
                  <a:lnTo>
                    <a:pt x="845" y="1801"/>
                  </a:lnTo>
                  <a:lnTo>
                    <a:pt x="849" y="1800"/>
                  </a:lnTo>
                  <a:lnTo>
                    <a:pt x="853" y="1799"/>
                  </a:lnTo>
                  <a:lnTo>
                    <a:pt x="857" y="1799"/>
                  </a:lnTo>
                  <a:lnTo>
                    <a:pt x="858" y="1799"/>
                  </a:lnTo>
                  <a:lnTo>
                    <a:pt x="860" y="1798"/>
                  </a:lnTo>
                  <a:lnTo>
                    <a:pt x="861" y="1798"/>
                  </a:lnTo>
                  <a:lnTo>
                    <a:pt x="862" y="1796"/>
                  </a:lnTo>
                  <a:lnTo>
                    <a:pt x="866" y="1796"/>
                  </a:lnTo>
                  <a:lnTo>
                    <a:pt x="866" y="1795"/>
                  </a:lnTo>
                  <a:lnTo>
                    <a:pt x="866" y="1794"/>
                  </a:lnTo>
                  <a:lnTo>
                    <a:pt x="866" y="1792"/>
                  </a:lnTo>
                  <a:lnTo>
                    <a:pt x="866" y="1788"/>
                  </a:lnTo>
                  <a:lnTo>
                    <a:pt x="869" y="1788"/>
                  </a:lnTo>
                  <a:lnTo>
                    <a:pt x="871" y="1788"/>
                  </a:lnTo>
                  <a:lnTo>
                    <a:pt x="874" y="1787"/>
                  </a:lnTo>
                  <a:lnTo>
                    <a:pt x="875" y="1786"/>
                  </a:lnTo>
                  <a:lnTo>
                    <a:pt x="876" y="1785"/>
                  </a:lnTo>
                  <a:lnTo>
                    <a:pt x="877" y="1785"/>
                  </a:lnTo>
                  <a:lnTo>
                    <a:pt x="879" y="1786"/>
                  </a:lnTo>
                  <a:lnTo>
                    <a:pt x="880" y="1786"/>
                  </a:lnTo>
                  <a:lnTo>
                    <a:pt x="881" y="1786"/>
                  </a:lnTo>
                  <a:lnTo>
                    <a:pt x="883" y="1787"/>
                  </a:lnTo>
                  <a:lnTo>
                    <a:pt x="887" y="1787"/>
                  </a:lnTo>
                  <a:lnTo>
                    <a:pt x="889" y="1788"/>
                  </a:lnTo>
                  <a:lnTo>
                    <a:pt x="892" y="1790"/>
                  </a:lnTo>
                  <a:lnTo>
                    <a:pt x="892" y="1794"/>
                  </a:lnTo>
                  <a:lnTo>
                    <a:pt x="892" y="1795"/>
                  </a:lnTo>
                  <a:lnTo>
                    <a:pt x="890" y="1795"/>
                  </a:lnTo>
                  <a:lnTo>
                    <a:pt x="889" y="1795"/>
                  </a:lnTo>
                  <a:lnTo>
                    <a:pt x="889" y="1796"/>
                  </a:lnTo>
                  <a:lnTo>
                    <a:pt x="889" y="1800"/>
                  </a:lnTo>
                  <a:lnTo>
                    <a:pt x="889" y="1801"/>
                  </a:lnTo>
                  <a:lnTo>
                    <a:pt x="890" y="1802"/>
                  </a:lnTo>
                  <a:lnTo>
                    <a:pt x="889" y="1805"/>
                  </a:lnTo>
                  <a:lnTo>
                    <a:pt x="890" y="1806"/>
                  </a:lnTo>
                  <a:lnTo>
                    <a:pt x="892" y="1807"/>
                  </a:lnTo>
                  <a:lnTo>
                    <a:pt x="893" y="1805"/>
                  </a:lnTo>
                  <a:lnTo>
                    <a:pt x="895" y="1802"/>
                  </a:lnTo>
                  <a:lnTo>
                    <a:pt x="896" y="1802"/>
                  </a:lnTo>
                  <a:lnTo>
                    <a:pt x="900" y="1805"/>
                  </a:lnTo>
                  <a:lnTo>
                    <a:pt x="897" y="1806"/>
                  </a:lnTo>
                  <a:lnTo>
                    <a:pt x="894" y="1806"/>
                  </a:lnTo>
                  <a:lnTo>
                    <a:pt x="893" y="1808"/>
                  </a:lnTo>
                  <a:lnTo>
                    <a:pt x="893" y="1809"/>
                  </a:lnTo>
                  <a:lnTo>
                    <a:pt x="892" y="1813"/>
                  </a:lnTo>
                  <a:lnTo>
                    <a:pt x="892" y="1815"/>
                  </a:lnTo>
                  <a:lnTo>
                    <a:pt x="889" y="1815"/>
                  </a:lnTo>
                  <a:lnTo>
                    <a:pt x="881" y="1813"/>
                  </a:lnTo>
                  <a:lnTo>
                    <a:pt x="880" y="1814"/>
                  </a:lnTo>
                  <a:lnTo>
                    <a:pt x="879" y="1814"/>
                  </a:lnTo>
                  <a:lnTo>
                    <a:pt x="879" y="1815"/>
                  </a:lnTo>
                  <a:lnTo>
                    <a:pt x="877" y="1814"/>
                  </a:lnTo>
                  <a:lnTo>
                    <a:pt x="877" y="1813"/>
                  </a:lnTo>
                  <a:lnTo>
                    <a:pt x="876" y="1813"/>
                  </a:lnTo>
                  <a:lnTo>
                    <a:pt x="875" y="1813"/>
                  </a:lnTo>
                  <a:lnTo>
                    <a:pt x="874" y="1814"/>
                  </a:lnTo>
                  <a:lnTo>
                    <a:pt x="874" y="1814"/>
                  </a:lnTo>
                  <a:lnTo>
                    <a:pt x="870" y="1819"/>
                  </a:lnTo>
                  <a:lnTo>
                    <a:pt x="867" y="1821"/>
                  </a:lnTo>
                  <a:lnTo>
                    <a:pt x="866" y="1822"/>
                  </a:lnTo>
                  <a:lnTo>
                    <a:pt x="864" y="1822"/>
                  </a:lnTo>
                  <a:lnTo>
                    <a:pt x="861" y="1822"/>
                  </a:lnTo>
                  <a:lnTo>
                    <a:pt x="860" y="1822"/>
                  </a:lnTo>
                  <a:lnTo>
                    <a:pt x="858" y="1824"/>
                  </a:lnTo>
                  <a:lnTo>
                    <a:pt x="856" y="1827"/>
                  </a:lnTo>
                  <a:lnTo>
                    <a:pt x="855" y="1828"/>
                  </a:lnTo>
                  <a:lnTo>
                    <a:pt x="853" y="1829"/>
                  </a:lnTo>
                  <a:lnTo>
                    <a:pt x="848" y="1831"/>
                  </a:lnTo>
                  <a:lnTo>
                    <a:pt x="847" y="1832"/>
                  </a:lnTo>
                  <a:lnTo>
                    <a:pt x="841" y="1832"/>
                  </a:lnTo>
                  <a:lnTo>
                    <a:pt x="838" y="1833"/>
                  </a:lnTo>
                  <a:lnTo>
                    <a:pt x="837" y="1833"/>
                  </a:lnTo>
                  <a:lnTo>
                    <a:pt x="831" y="1832"/>
                  </a:lnTo>
                  <a:lnTo>
                    <a:pt x="829" y="1832"/>
                  </a:lnTo>
                  <a:lnTo>
                    <a:pt x="828" y="1834"/>
                  </a:lnTo>
                  <a:lnTo>
                    <a:pt x="827" y="1835"/>
                  </a:lnTo>
                  <a:lnTo>
                    <a:pt x="825" y="1837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0"/>
                  </a:lnTo>
                  <a:lnTo>
                    <a:pt x="824" y="1840"/>
                  </a:lnTo>
                  <a:lnTo>
                    <a:pt x="823" y="1842"/>
                  </a:lnTo>
                  <a:lnTo>
                    <a:pt x="823" y="1844"/>
                  </a:lnTo>
                  <a:lnTo>
                    <a:pt x="823" y="1846"/>
                  </a:lnTo>
                  <a:lnTo>
                    <a:pt x="823" y="1848"/>
                  </a:lnTo>
                  <a:lnTo>
                    <a:pt x="824" y="1847"/>
                  </a:lnTo>
                  <a:lnTo>
                    <a:pt x="824" y="1846"/>
                  </a:lnTo>
                  <a:lnTo>
                    <a:pt x="828" y="1844"/>
                  </a:lnTo>
                  <a:lnTo>
                    <a:pt x="830" y="1844"/>
                  </a:lnTo>
                  <a:lnTo>
                    <a:pt x="834" y="1845"/>
                  </a:lnTo>
                  <a:lnTo>
                    <a:pt x="837" y="1847"/>
                  </a:lnTo>
                  <a:lnTo>
                    <a:pt x="838" y="1848"/>
                  </a:lnTo>
                  <a:lnTo>
                    <a:pt x="840" y="1850"/>
                  </a:lnTo>
                  <a:lnTo>
                    <a:pt x="841" y="1852"/>
                  </a:lnTo>
                  <a:lnTo>
                    <a:pt x="840" y="1854"/>
                  </a:lnTo>
                  <a:lnTo>
                    <a:pt x="838" y="1854"/>
                  </a:lnTo>
                  <a:lnTo>
                    <a:pt x="830" y="1855"/>
                  </a:lnTo>
                  <a:lnTo>
                    <a:pt x="818" y="1852"/>
                  </a:lnTo>
                  <a:lnTo>
                    <a:pt x="818" y="1851"/>
                  </a:lnTo>
                  <a:lnTo>
                    <a:pt x="817" y="1848"/>
                  </a:lnTo>
                  <a:lnTo>
                    <a:pt x="817" y="1846"/>
                  </a:lnTo>
                  <a:lnTo>
                    <a:pt x="816" y="1846"/>
                  </a:lnTo>
                  <a:lnTo>
                    <a:pt x="814" y="1848"/>
                  </a:lnTo>
                  <a:lnTo>
                    <a:pt x="811" y="1850"/>
                  </a:lnTo>
                  <a:lnTo>
                    <a:pt x="810" y="1850"/>
                  </a:lnTo>
                  <a:lnTo>
                    <a:pt x="806" y="1851"/>
                  </a:lnTo>
                  <a:lnTo>
                    <a:pt x="804" y="1851"/>
                  </a:lnTo>
                  <a:lnTo>
                    <a:pt x="803" y="1852"/>
                  </a:lnTo>
                  <a:lnTo>
                    <a:pt x="801" y="1855"/>
                  </a:lnTo>
                  <a:lnTo>
                    <a:pt x="798" y="1857"/>
                  </a:lnTo>
                  <a:lnTo>
                    <a:pt x="793" y="1859"/>
                  </a:lnTo>
                  <a:lnTo>
                    <a:pt x="789" y="1859"/>
                  </a:lnTo>
                  <a:lnTo>
                    <a:pt x="788" y="1857"/>
                  </a:lnTo>
                  <a:lnTo>
                    <a:pt x="785" y="1858"/>
                  </a:lnTo>
                  <a:lnTo>
                    <a:pt x="782" y="1855"/>
                  </a:lnTo>
                  <a:lnTo>
                    <a:pt x="778" y="1853"/>
                  </a:lnTo>
                  <a:lnTo>
                    <a:pt x="776" y="1852"/>
                  </a:lnTo>
                  <a:lnTo>
                    <a:pt x="776" y="1853"/>
                  </a:lnTo>
                  <a:lnTo>
                    <a:pt x="777" y="1855"/>
                  </a:lnTo>
                  <a:lnTo>
                    <a:pt x="778" y="1858"/>
                  </a:lnTo>
                  <a:lnTo>
                    <a:pt x="779" y="1861"/>
                  </a:lnTo>
                  <a:lnTo>
                    <a:pt x="780" y="1867"/>
                  </a:lnTo>
                  <a:lnTo>
                    <a:pt x="782" y="1870"/>
                  </a:lnTo>
                  <a:lnTo>
                    <a:pt x="783" y="1873"/>
                  </a:lnTo>
                  <a:lnTo>
                    <a:pt x="785" y="1874"/>
                  </a:lnTo>
                  <a:lnTo>
                    <a:pt x="785" y="1876"/>
                  </a:lnTo>
                  <a:lnTo>
                    <a:pt x="789" y="1880"/>
                  </a:lnTo>
                  <a:lnTo>
                    <a:pt x="792" y="1886"/>
                  </a:lnTo>
                  <a:lnTo>
                    <a:pt x="795" y="1887"/>
                  </a:lnTo>
                  <a:lnTo>
                    <a:pt x="797" y="1885"/>
                  </a:lnTo>
                  <a:lnTo>
                    <a:pt x="796" y="1885"/>
                  </a:lnTo>
                  <a:lnTo>
                    <a:pt x="793" y="1884"/>
                  </a:lnTo>
                  <a:lnTo>
                    <a:pt x="793" y="1883"/>
                  </a:lnTo>
                  <a:lnTo>
                    <a:pt x="793" y="1881"/>
                  </a:lnTo>
                  <a:lnTo>
                    <a:pt x="795" y="1881"/>
                  </a:lnTo>
                  <a:lnTo>
                    <a:pt x="801" y="1881"/>
                  </a:lnTo>
                  <a:lnTo>
                    <a:pt x="802" y="1883"/>
                  </a:lnTo>
                  <a:lnTo>
                    <a:pt x="804" y="1884"/>
                  </a:lnTo>
                  <a:lnTo>
                    <a:pt x="812" y="1892"/>
                  </a:lnTo>
                  <a:lnTo>
                    <a:pt x="815" y="1894"/>
                  </a:lnTo>
                  <a:lnTo>
                    <a:pt x="816" y="1896"/>
                  </a:lnTo>
                  <a:lnTo>
                    <a:pt x="817" y="1897"/>
                  </a:lnTo>
                  <a:lnTo>
                    <a:pt x="817" y="1899"/>
                  </a:lnTo>
                  <a:lnTo>
                    <a:pt x="817" y="1902"/>
                  </a:lnTo>
                  <a:lnTo>
                    <a:pt x="837" y="1912"/>
                  </a:lnTo>
                  <a:lnTo>
                    <a:pt x="838" y="1913"/>
                  </a:lnTo>
                  <a:lnTo>
                    <a:pt x="838" y="1916"/>
                  </a:lnTo>
                  <a:lnTo>
                    <a:pt x="838" y="1918"/>
                  </a:lnTo>
                  <a:lnTo>
                    <a:pt x="838" y="1920"/>
                  </a:lnTo>
                  <a:lnTo>
                    <a:pt x="837" y="1922"/>
                  </a:lnTo>
                  <a:lnTo>
                    <a:pt x="836" y="1922"/>
                  </a:lnTo>
                  <a:lnTo>
                    <a:pt x="835" y="1922"/>
                  </a:lnTo>
                  <a:lnTo>
                    <a:pt x="834" y="1922"/>
                  </a:lnTo>
                  <a:lnTo>
                    <a:pt x="832" y="1922"/>
                  </a:lnTo>
                  <a:lnTo>
                    <a:pt x="831" y="1922"/>
                  </a:lnTo>
                  <a:lnTo>
                    <a:pt x="829" y="1922"/>
                  </a:lnTo>
                  <a:lnTo>
                    <a:pt x="827" y="1922"/>
                  </a:lnTo>
                  <a:lnTo>
                    <a:pt x="825" y="1920"/>
                  </a:lnTo>
                  <a:lnTo>
                    <a:pt x="822" y="1916"/>
                  </a:lnTo>
                  <a:lnTo>
                    <a:pt x="818" y="1915"/>
                  </a:lnTo>
                  <a:lnTo>
                    <a:pt x="816" y="1910"/>
                  </a:lnTo>
                  <a:lnTo>
                    <a:pt x="815" y="1910"/>
                  </a:lnTo>
                  <a:lnTo>
                    <a:pt x="812" y="1910"/>
                  </a:lnTo>
                  <a:lnTo>
                    <a:pt x="811" y="1911"/>
                  </a:lnTo>
                  <a:lnTo>
                    <a:pt x="810" y="1911"/>
                  </a:lnTo>
                  <a:lnTo>
                    <a:pt x="808" y="1912"/>
                  </a:lnTo>
                  <a:lnTo>
                    <a:pt x="808" y="1915"/>
                  </a:lnTo>
                  <a:lnTo>
                    <a:pt x="808" y="1919"/>
                  </a:lnTo>
                  <a:lnTo>
                    <a:pt x="808" y="1920"/>
                  </a:lnTo>
                  <a:lnTo>
                    <a:pt x="806" y="1920"/>
                  </a:lnTo>
                  <a:lnTo>
                    <a:pt x="806" y="1922"/>
                  </a:lnTo>
                  <a:lnTo>
                    <a:pt x="805" y="1925"/>
                  </a:lnTo>
                  <a:lnTo>
                    <a:pt x="804" y="1928"/>
                  </a:lnTo>
                  <a:lnTo>
                    <a:pt x="804" y="1929"/>
                  </a:lnTo>
                  <a:lnTo>
                    <a:pt x="803" y="1930"/>
                  </a:lnTo>
                  <a:lnTo>
                    <a:pt x="803" y="1931"/>
                  </a:lnTo>
                  <a:lnTo>
                    <a:pt x="801" y="1937"/>
                  </a:lnTo>
                  <a:lnTo>
                    <a:pt x="799" y="1941"/>
                  </a:lnTo>
                  <a:lnTo>
                    <a:pt x="798" y="1942"/>
                  </a:lnTo>
                  <a:lnTo>
                    <a:pt x="799" y="1944"/>
                  </a:lnTo>
                  <a:lnTo>
                    <a:pt x="798" y="1945"/>
                  </a:lnTo>
                  <a:lnTo>
                    <a:pt x="796" y="1944"/>
                  </a:lnTo>
                  <a:lnTo>
                    <a:pt x="795" y="1943"/>
                  </a:lnTo>
                  <a:lnTo>
                    <a:pt x="796" y="1941"/>
                  </a:lnTo>
                  <a:lnTo>
                    <a:pt x="799" y="1937"/>
                  </a:lnTo>
                  <a:lnTo>
                    <a:pt x="801" y="1935"/>
                  </a:lnTo>
                  <a:lnTo>
                    <a:pt x="802" y="1932"/>
                  </a:lnTo>
                  <a:lnTo>
                    <a:pt x="802" y="1930"/>
                  </a:lnTo>
                  <a:lnTo>
                    <a:pt x="801" y="1930"/>
                  </a:lnTo>
                  <a:lnTo>
                    <a:pt x="798" y="1930"/>
                  </a:lnTo>
                  <a:lnTo>
                    <a:pt x="798" y="1929"/>
                  </a:lnTo>
                  <a:lnTo>
                    <a:pt x="798" y="1926"/>
                  </a:lnTo>
                  <a:lnTo>
                    <a:pt x="799" y="1925"/>
                  </a:lnTo>
                  <a:lnTo>
                    <a:pt x="801" y="1924"/>
                  </a:lnTo>
                  <a:lnTo>
                    <a:pt x="801" y="1923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8" y="1923"/>
                  </a:lnTo>
                  <a:lnTo>
                    <a:pt x="798" y="1922"/>
                  </a:lnTo>
                  <a:lnTo>
                    <a:pt x="802" y="1919"/>
                  </a:lnTo>
                  <a:lnTo>
                    <a:pt x="798" y="1919"/>
                  </a:lnTo>
                  <a:lnTo>
                    <a:pt x="793" y="1920"/>
                  </a:lnTo>
                  <a:lnTo>
                    <a:pt x="790" y="1923"/>
                  </a:lnTo>
                  <a:lnTo>
                    <a:pt x="789" y="1925"/>
                  </a:lnTo>
                  <a:lnTo>
                    <a:pt x="789" y="1930"/>
                  </a:lnTo>
                  <a:lnTo>
                    <a:pt x="786" y="1942"/>
                  </a:lnTo>
                  <a:lnTo>
                    <a:pt x="785" y="1946"/>
                  </a:lnTo>
                  <a:lnTo>
                    <a:pt x="784" y="1950"/>
                  </a:lnTo>
                  <a:lnTo>
                    <a:pt x="783" y="1952"/>
                  </a:lnTo>
                  <a:lnTo>
                    <a:pt x="782" y="1952"/>
                  </a:lnTo>
                  <a:lnTo>
                    <a:pt x="780" y="1954"/>
                  </a:lnTo>
                  <a:lnTo>
                    <a:pt x="778" y="1954"/>
                  </a:lnTo>
                  <a:lnTo>
                    <a:pt x="771" y="1959"/>
                  </a:lnTo>
                  <a:lnTo>
                    <a:pt x="770" y="1961"/>
                  </a:lnTo>
                  <a:lnTo>
                    <a:pt x="771" y="1962"/>
                  </a:lnTo>
                  <a:lnTo>
                    <a:pt x="772" y="1963"/>
                  </a:lnTo>
                  <a:lnTo>
                    <a:pt x="773" y="1964"/>
                  </a:lnTo>
                  <a:lnTo>
                    <a:pt x="773" y="1965"/>
                  </a:lnTo>
                  <a:lnTo>
                    <a:pt x="771" y="1964"/>
                  </a:lnTo>
                  <a:lnTo>
                    <a:pt x="771" y="1967"/>
                  </a:lnTo>
                  <a:lnTo>
                    <a:pt x="770" y="1965"/>
                  </a:lnTo>
                  <a:lnTo>
                    <a:pt x="769" y="1964"/>
                  </a:lnTo>
                  <a:lnTo>
                    <a:pt x="766" y="1963"/>
                  </a:lnTo>
                  <a:lnTo>
                    <a:pt x="767" y="1962"/>
                  </a:lnTo>
                  <a:lnTo>
                    <a:pt x="767" y="1961"/>
                  </a:lnTo>
                  <a:lnTo>
                    <a:pt x="766" y="1961"/>
                  </a:lnTo>
                  <a:lnTo>
                    <a:pt x="765" y="1962"/>
                  </a:lnTo>
                  <a:lnTo>
                    <a:pt x="765" y="1964"/>
                  </a:lnTo>
                  <a:lnTo>
                    <a:pt x="764" y="1968"/>
                  </a:lnTo>
                  <a:lnTo>
                    <a:pt x="764" y="1971"/>
                  </a:lnTo>
                  <a:lnTo>
                    <a:pt x="765" y="1978"/>
                  </a:lnTo>
                  <a:lnTo>
                    <a:pt x="765" y="1982"/>
                  </a:lnTo>
                  <a:lnTo>
                    <a:pt x="764" y="1984"/>
                  </a:lnTo>
                  <a:lnTo>
                    <a:pt x="764" y="1985"/>
                  </a:lnTo>
                  <a:lnTo>
                    <a:pt x="765" y="1987"/>
                  </a:lnTo>
                  <a:lnTo>
                    <a:pt x="766" y="1987"/>
                  </a:lnTo>
                  <a:lnTo>
                    <a:pt x="767" y="1985"/>
                  </a:lnTo>
                  <a:lnTo>
                    <a:pt x="769" y="1983"/>
                  </a:lnTo>
                  <a:lnTo>
                    <a:pt x="769" y="1978"/>
                  </a:lnTo>
                  <a:lnTo>
                    <a:pt x="770" y="1978"/>
                  </a:lnTo>
                  <a:lnTo>
                    <a:pt x="770" y="1977"/>
                  </a:lnTo>
                  <a:lnTo>
                    <a:pt x="769" y="1977"/>
                  </a:lnTo>
                  <a:lnTo>
                    <a:pt x="769" y="1976"/>
                  </a:lnTo>
                  <a:lnTo>
                    <a:pt x="769" y="1975"/>
                  </a:lnTo>
                  <a:lnTo>
                    <a:pt x="767" y="1974"/>
                  </a:lnTo>
                  <a:lnTo>
                    <a:pt x="767" y="1972"/>
                  </a:lnTo>
                  <a:lnTo>
                    <a:pt x="769" y="1972"/>
                  </a:lnTo>
                  <a:lnTo>
                    <a:pt x="770" y="1972"/>
                  </a:lnTo>
                  <a:lnTo>
                    <a:pt x="770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7" y="1968"/>
                  </a:lnTo>
                  <a:lnTo>
                    <a:pt x="767" y="1967"/>
                  </a:lnTo>
                  <a:lnTo>
                    <a:pt x="769" y="1968"/>
                  </a:lnTo>
                  <a:lnTo>
                    <a:pt x="769" y="1969"/>
                  </a:lnTo>
                  <a:lnTo>
                    <a:pt x="770" y="1970"/>
                  </a:lnTo>
                  <a:lnTo>
                    <a:pt x="771" y="1970"/>
                  </a:lnTo>
                  <a:lnTo>
                    <a:pt x="772" y="1971"/>
                  </a:lnTo>
                  <a:lnTo>
                    <a:pt x="773" y="1971"/>
                  </a:lnTo>
                  <a:lnTo>
                    <a:pt x="773" y="1974"/>
                  </a:lnTo>
                  <a:lnTo>
                    <a:pt x="772" y="1980"/>
                  </a:lnTo>
                  <a:lnTo>
                    <a:pt x="772" y="1981"/>
                  </a:lnTo>
                  <a:lnTo>
                    <a:pt x="773" y="1981"/>
                  </a:lnTo>
                  <a:lnTo>
                    <a:pt x="776" y="1982"/>
                  </a:lnTo>
                  <a:lnTo>
                    <a:pt x="777" y="1983"/>
                  </a:lnTo>
                  <a:lnTo>
                    <a:pt x="777" y="1984"/>
                  </a:lnTo>
                  <a:lnTo>
                    <a:pt x="776" y="1983"/>
                  </a:lnTo>
                  <a:lnTo>
                    <a:pt x="775" y="1983"/>
                  </a:lnTo>
                  <a:lnTo>
                    <a:pt x="773" y="1982"/>
                  </a:lnTo>
                  <a:lnTo>
                    <a:pt x="773" y="1984"/>
                  </a:lnTo>
                  <a:lnTo>
                    <a:pt x="775" y="1985"/>
                  </a:lnTo>
                  <a:lnTo>
                    <a:pt x="775" y="1987"/>
                  </a:lnTo>
                  <a:lnTo>
                    <a:pt x="775" y="1990"/>
                  </a:lnTo>
                  <a:lnTo>
                    <a:pt x="776" y="1990"/>
                  </a:lnTo>
                  <a:lnTo>
                    <a:pt x="777" y="1989"/>
                  </a:lnTo>
                  <a:lnTo>
                    <a:pt x="777" y="1990"/>
                  </a:lnTo>
                  <a:lnTo>
                    <a:pt x="776" y="1990"/>
                  </a:lnTo>
                  <a:lnTo>
                    <a:pt x="776" y="1991"/>
                  </a:lnTo>
                  <a:lnTo>
                    <a:pt x="775" y="1994"/>
                  </a:lnTo>
                  <a:lnTo>
                    <a:pt x="773" y="1994"/>
                  </a:lnTo>
                  <a:lnTo>
                    <a:pt x="773" y="1995"/>
                  </a:lnTo>
                  <a:lnTo>
                    <a:pt x="773" y="1996"/>
                  </a:lnTo>
                  <a:lnTo>
                    <a:pt x="775" y="1996"/>
                  </a:lnTo>
                  <a:lnTo>
                    <a:pt x="776" y="1998"/>
                  </a:lnTo>
                  <a:lnTo>
                    <a:pt x="776" y="2000"/>
                  </a:lnTo>
                  <a:lnTo>
                    <a:pt x="775" y="2000"/>
                  </a:lnTo>
                  <a:lnTo>
                    <a:pt x="773" y="2000"/>
                  </a:lnTo>
                  <a:lnTo>
                    <a:pt x="771" y="1998"/>
                  </a:lnTo>
                  <a:lnTo>
                    <a:pt x="770" y="1998"/>
                  </a:lnTo>
                  <a:lnTo>
                    <a:pt x="769" y="1998"/>
                  </a:lnTo>
                  <a:lnTo>
                    <a:pt x="769" y="1997"/>
                  </a:lnTo>
                  <a:lnTo>
                    <a:pt x="769" y="1996"/>
                  </a:lnTo>
                  <a:lnTo>
                    <a:pt x="767" y="1996"/>
                  </a:lnTo>
                  <a:lnTo>
                    <a:pt x="767" y="1998"/>
                  </a:lnTo>
                  <a:lnTo>
                    <a:pt x="766" y="2000"/>
                  </a:lnTo>
                  <a:lnTo>
                    <a:pt x="764" y="2001"/>
                  </a:lnTo>
                  <a:lnTo>
                    <a:pt x="763" y="2000"/>
                  </a:lnTo>
                  <a:lnTo>
                    <a:pt x="764" y="2000"/>
                  </a:lnTo>
                  <a:lnTo>
                    <a:pt x="765" y="1998"/>
                  </a:lnTo>
                  <a:lnTo>
                    <a:pt x="766" y="1998"/>
                  </a:lnTo>
                  <a:lnTo>
                    <a:pt x="766" y="1997"/>
                  </a:lnTo>
                  <a:lnTo>
                    <a:pt x="765" y="1996"/>
                  </a:lnTo>
                  <a:lnTo>
                    <a:pt x="764" y="1995"/>
                  </a:lnTo>
                  <a:lnTo>
                    <a:pt x="763" y="1995"/>
                  </a:lnTo>
                  <a:lnTo>
                    <a:pt x="762" y="1995"/>
                  </a:lnTo>
                  <a:lnTo>
                    <a:pt x="760" y="1995"/>
                  </a:lnTo>
                  <a:lnTo>
                    <a:pt x="760" y="1996"/>
                  </a:lnTo>
                  <a:lnTo>
                    <a:pt x="759" y="1996"/>
                  </a:lnTo>
                  <a:lnTo>
                    <a:pt x="760" y="1993"/>
                  </a:lnTo>
                  <a:lnTo>
                    <a:pt x="759" y="1993"/>
                  </a:lnTo>
                  <a:lnTo>
                    <a:pt x="756" y="1995"/>
                  </a:lnTo>
                  <a:lnTo>
                    <a:pt x="754" y="1996"/>
                  </a:lnTo>
                  <a:lnTo>
                    <a:pt x="753" y="1997"/>
                  </a:lnTo>
                  <a:lnTo>
                    <a:pt x="751" y="1998"/>
                  </a:lnTo>
                  <a:lnTo>
                    <a:pt x="750" y="2000"/>
                  </a:lnTo>
                  <a:lnTo>
                    <a:pt x="749" y="1997"/>
                  </a:lnTo>
                  <a:lnTo>
                    <a:pt x="746" y="1997"/>
                  </a:lnTo>
                  <a:lnTo>
                    <a:pt x="732" y="1997"/>
                  </a:lnTo>
                  <a:lnTo>
                    <a:pt x="732" y="2000"/>
                  </a:lnTo>
                  <a:lnTo>
                    <a:pt x="733" y="2000"/>
                  </a:lnTo>
                  <a:lnTo>
                    <a:pt x="734" y="2000"/>
                  </a:lnTo>
                  <a:lnTo>
                    <a:pt x="737" y="2000"/>
                  </a:lnTo>
                  <a:lnTo>
                    <a:pt x="741" y="2001"/>
                  </a:lnTo>
                  <a:lnTo>
                    <a:pt x="744" y="2001"/>
                  </a:lnTo>
                  <a:lnTo>
                    <a:pt x="745" y="2003"/>
                  </a:lnTo>
                  <a:lnTo>
                    <a:pt x="739" y="2002"/>
                  </a:lnTo>
                  <a:lnTo>
                    <a:pt x="739" y="2003"/>
                  </a:lnTo>
                  <a:lnTo>
                    <a:pt x="738" y="2004"/>
                  </a:lnTo>
                  <a:lnTo>
                    <a:pt x="737" y="2006"/>
                  </a:lnTo>
                  <a:lnTo>
                    <a:pt x="733" y="2006"/>
                  </a:lnTo>
                  <a:lnTo>
                    <a:pt x="730" y="2007"/>
                  </a:lnTo>
                  <a:lnTo>
                    <a:pt x="728" y="2007"/>
                  </a:lnTo>
                  <a:lnTo>
                    <a:pt x="727" y="2007"/>
                  </a:lnTo>
                  <a:lnTo>
                    <a:pt x="726" y="2006"/>
                  </a:lnTo>
                  <a:lnTo>
                    <a:pt x="726" y="2004"/>
                  </a:lnTo>
                  <a:lnTo>
                    <a:pt x="726" y="2003"/>
                  </a:lnTo>
                  <a:lnTo>
                    <a:pt x="728" y="2003"/>
                  </a:lnTo>
                  <a:lnTo>
                    <a:pt x="730" y="2003"/>
                  </a:lnTo>
                  <a:lnTo>
                    <a:pt x="730" y="2002"/>
                  </a:lnTo>
                  <a:lnTo>
                    <a:pt x="730" y="2000"/>
                  </a:lnTo>
                  <a:lnTo>
                    <a:pt x="730" y="1998"/>
                  </a:lnTo>
                  <a:lnTo>
                    <a:pt x="731" y="1997"/>
                  </a:lnTo>
                  <a:lnTo>
                    <a:pt x="732" y="1996"/>
                  </a:lnTo>
                  <a:lnTo>
                    <a:pt x="731" y="1995"/>
                  </a:lnTo>
                  <a:lnTo>
                    <a:pt x="730" y="1995"/>
                  </a:lnTo>
                  <a:lnTo>
                    <a:pt x="726" y="1994"/>
                  </a:lnTo>
                  <a:lnTo>
                    <a:pt x="713" y="1985"/>
                  </a:lnTo>
                  <a:lnTo>
                    <a:pt x="712" y="1985"/>
                  </a:lnTo>
                  <a:lnTo>
                    <a:pt x="711" y="1985"/>
                  </a:lnTo>
                  <a:lnTo>
                    <a:pt x="710" y="1985"/>
                  </a:lnTo>
                  <a:lnTo>
                    <a:pt x="708" y="1984"/>
                  </a:lnTo>
                  <a:lnTo>
                    <a:pt x="699" y="1990"/>
                  </a:lnTo>
                  <a:lnTo>
                    <a:pt x="698" y="1993"/>
                  </a:lnTo>
                  <a:lnTo>
                    <a:pt x="697" y="1995"/>
                  </a:lnTo>
                  <a:lnTo>
                    <a:pt x="697" y="1997"/>
                  </a:lnTo>
                  <a:lnTo>
                    <a:pt x="698" y="1996"/>
                  </a:lnTo>
                  <a:lnTo>
                    <a:pt x="701" y="1991"/>
                  </a:lnTo>
                  <a:lnTo>
                    <a:pt x="702" y="1990"/>
                  </a:lnTo>
                  <a:lnTo>
                    <a:pt x="704" y="1990"/>
                  </a:lnTo>
                  <a:lnTo>
                    <a:pt x="704" y="1990"/>
                  </a:lnTo>
                  <a:lnTo>
                    <a:pt x="706" y="1993"/>
                  </a:lnTo>
                  <a:lnTo>
                    <a:pt x="707" y="1993"/>
                  </a:lnTo>
                  <a:lnTo>
                    <a:pt x="710" y="1993"/>
                  </a:lnTo>
                  <a:lnTo>
                    <a:pt x="707" y="1994"/>
                  </a:lnTo>
                  <a:lnTo>
                    <a:pt x="706" y="1995"/>
                  </a:lnTo>
                  <a:lnTo>
                    <a:pt x="706" y="1996"/>
                  </a:lnTo>
                  <a:lnTo>
                    <a:pt x="706" y="1997"/>
                  </a:lnTo>
                  <a:lnTo>
                    <a:pt x="706" y="1998"/>
                  </a:lnTo>
                  <a:lnTo>
                    <a:pt x="705" y="1997"/>
                  </a:lnTo>
                  <a:lnTo>
                    <a:pt x="705" y="1995"/>
                  </a:lnTo>
                  <a:lnTo>
                    <a:pt x="704" y="1993"/>
                  </a:lnTo>
                  <a:lnTo>
                    <a:pt x="704" y="1994"/>
                  </a:lnTo>
                  <a:lnTo>
                    <a:pt x="704" y="1995"/>
                  </a:lnTo>
                  <a:lnTo>
                    <a:pt x="704" y="1997"/>
                  </a:lnTo>
                  <a:lnTo>
                    <a:pt x="704" y="2000"/>
                  </a:lnTo>
                  <a:lnTo>
                    <a:pt x="705" y="2001"/>
                  </a:lnTo>
                  <a:lnTo>
                    <a:pt x="717" y="1998"/>
                  </a:lnTo>
                  <a:lnTo>
                    <a:pt x="717" y="1997"/>
                  </a:lnTo>
                  <a:lnTo>
                    <a:pt x="718" y="1997"/>
                  </a:lnTo>
                  <a:lnTo>
                    <a:pt x="718" y="1998"/>
                  </a:lnTo>
                  <a:lnTo>
                    <a:pt x="719" y="2000"/>
                  </a:lnTo>
                  <a:lnTo>
                    <a:pt x="719" y="2001"/>
                  </a:lnTo>
                  <a:lnTo>
                    <a:pt x="718" y="2002"/>
                  </a:lnTo>
                  <a:lnTo>
                    <a:pt x="715" y="2003"/>
                  </a:lnTo>
                  <a:lnTo>
                    <a:pt x="711" y="2006"/>
                  </a:lnTo>
                  <a:lnTo>
                    <a:pt x="710" y="2007"/>
                  </a:lnTo>
                  <a:lnTo>
                    <a:pt x="708" y="2007"/>
                  </a:lnTo>
                  <a:lnTo>
                    <a:pt x="707" y="2008"/>
                  </a:lnTo>
                  <a:lnTo>
                    <a:pt x="705" y="2007"/>
                  </a:lnTo>
                  <a:lnTo>
                    <a:pt x="705" y="2008"/>
                  </a:lnTo>
                  <a:lnTo>
                    <a:pt x="704" y="2008"/>
                  </a:lnTo>
                  <a:lnTo>
                    <a:pt x="701" y="2010"/>
                  </a:lnTo>
                  <a:lnTo>
                    <a:pt x="699" y="2010"/>
                  </a:lnTo>
                  <a:lnTo>
                    <a:pt x="691" y="2010"/>
                  </a:lnTo>
                  <a:lnTo>
                    <a:pt x="689" y="2010"/>
                  </a:lnTo>
                  <a:lnTo>
                    <a:pt x="689" y="2010"/>
                  </a:lnTo>
                  <a:lnTo>
                    <a:pt x="689" y="2011"/>
                  </a:lnTo>
                  <a:lnTo>
                    <a:pt x="689" y="2013"/>
                  </a:lnTo>
                  <a:lnTo>
                    <a:pt x="691" y="2014"/>
                  </a:lnTo>
                  <a:lnTo>
                    <a:pt x="694" y="2017"/>
                  </a:lnTo>
                  <a:lnTo>
                    <a:pt x="699" y="2020"/>
                  </a:lnTo>
                  <a:lnTo>
                    <a:pt x="700" y="2021"/>
                  </a:lnTo>
                  <a:lnTo>
                    <a:pt x="702" y="2020"/>
                  </a:lnTo>
                  <a:lnTo>
                    <a:pt x="704" y="2020"/>
                  </a:lnTo>
                  <a:lnTo>
                    <a:pt x="705" y="2019"/>
                  </a:lnTo>
                  <a:lnTo>
                    <a:pt x="708" y="2020"/>
                  </a:lnTo>
                  <a:lnTo>
                    <a:pt x="717" y="2024"/>
                  </a:lnTo>
                  <a:lnTo>
                    <a:pt x="724" y="2027"/>
                  </a:lnTo>
                  <a:lnTo>
                    <a:pt x="726" y="2028"/>
                  </a:lnTo>
                  <a:lnTo>
                    <a:pt x="730" y="2029"/>
                  </a:lnTo>
                  <a:lnTo>
                    <a:pt x="731" y="2030"/>
                  </a:lnTo>
                  <a:lnTo>
                    <a:pt x="732" y="2032"/>
                  </a:lnTo>
                  <a:lnTo>
                    <a:pt x="732" y="2032"/>
                  </a:lnTo>
                  <a:lnTo>
                    <a:pt x="733" y="2032"/>
                  </a:lnTo>
                  <a:lnTo>
                    <a:pt x="734" y="2033"/>
                  </a:lnTo>
                  <a:lnTo>
                    <a:pt x="743" y="2039"/>
                  </a:lnTo>
                  <a:lnTo>
                    <a:pt x="744" y="2040"/>
                  </a:lnTo>
                  <a:lnTo>
                    <a:pt x="744" y="2042"/>
                  </a:lnTo>
                  <a:lnTo>
                    <a:pt x="743" y="2045"/>
                  </a:lnTo>
                  <a:lnTo>
                    <a:pt x="745" y="2047"/>
                  </a:lnTo>
                  <a:lnTo>
                    <a:pt x="747" y="2055"/>
                  </a:lnTo>
                  <a:lnTo>
                    <a:pt x="749" y="2057"/>
                  </a:lnTo>
                  <a:lnTo>
                    <a:pt x="750" y="2060"/>
                  </a:lnTo>
                  <a:lnTo>
                    <a:pt x="753" y="2061"/>
                  </a:lnTo>
                  <a:lnTo>
                    <a:pt x="754" y="2063"/>
                  </a:lnTo>
                  <a:lnTo>
                    <a:pt x="756" y="2065"/>
                  </a:lnTo>
                  <a:lnTo>
                    <a:pt x="757" y="2066"/>
                  </a:lnTo>
                  <a:lnTo>
                    <a:pt x="758" y="2067"/>
                  </a:lnTo>
                  <a:lnTo>
                    <a:pt x="759" y="2066"/>
                  </a:lnTo>
                  <a:lnTo>
                    <a:pt x="760" y="2066"/>
                  </a:lnTo>
                  <a:lnTo>
                    <a:pt x="760" y="2067"/>
                  </a:lnTo>
                  <a:lnTo>
                    <a:pt x="763" y="2067"/>
                  </a:lnTo>
                  <a:lnTo>
                    <a:pt x="764" y="2067"/>
                  </a:lnTo>
                  <a:lnTo>
                    <a:pt x="765" y="2067"/>
                  </a:lnTo>
                  <a:lnTo>
                    <a:pt x="767" y="2067"/>
                  </a:lnTo>
                  <a:lnTo>
                    <a:pt x="770" y="2067"/>
                  </a:lnTo>
                  <a:lnTo>
                    <a:pt x="773" y="2068"/>
                  </a:lnTo>
                  <a:lnTo>
                    <a:pt x="776" y="2069"/>
                  </a:lnTo>
                  <a:lnTo>
                    <a:pt x="778" y="2069"/>
                  </a:lnTo>
                  <a:lnTo>
                    <a:pt x="780" y="2069"/>
                  </a:lnTo>
                  <a:lnTo>
                    <a:pt x="783" y="2068"/>
                  </a:lnTo>
                  <a:lnTo>
                    <a:pt x="783" y="2067"/>
                  </a:lnTo>
                  <a:lnTo>
                    <a:pt x="782" y="2065"/>
                  </a:lnTo>
                  <a:lnTo>
                    <a:pt x="780" y="2062"/>
                  </a:lnTo>
                  <a:lnTo>
                    <a:pt x="779" y="2060"/>
                  </a:lnTo>
                  <a:lnTo>
                    <a:pt x="780" y="2061"/>
                  </a:lnTo>
                  <a:lnTo>
                    <a:pt x="784" y="2063"/>
                  </a:lnTo>
                  <a:lnTo>
                    <a:pt x="785" y="2063"/>
                  </a:lnTo>
                  <a:lnTo>
                    <a:pt x="786" y="2065"/>
                  </a:lnTo>
                  <a:lnTo>
                    <a:pt x="790" y="2069"/>
                  </a:lnTo>
                  <a:lnTo>
                    <a:pt x="790" y="2070"/>
                  </a:lnTo>
                  <a:lnTo>
                    <a:pt x="789" y="2072"/>
                  </a:lnTo>
                  <a:lnTo>
                    <a:pt x="790" y="2073"/>
                  </a:lnTo>
                  <a:lnTo>
                    <a:pt x="791" y="2073"/>
                  </a:lnTo>
                  <a:lnTo>
                    <a:pt x="793" y="2076"/>
                  </a:lnTo>
                  <a:lnTo>
                    <a:pt x="795" y="2078"/>
                  </a:lnTo>
                  <a:lnTo>
                    <a:pt x="796" y="2079"/>
                  </a:lnTo>
                  <a:lnTo>
                    <a:pt x="798" y="2078"/>
                  </a:lnTo>
                  <a:lnTo>
                    <a:pt x="799" y="2078"/>
                  </a:lnTo>
                  <a:lnTo>
                    <a:pt x="801" y="2081"/>
                  </a:lnTo>
                  <a:lnTo>
                    <a:pt x="801" y="2082"/>
                  </a:lnTo>
                  <a:lnTo>
                    <a:pt x="803" y="2085"/>
                  </a:lnTo>
                  <a:lnTo>
                    <a:pt x="805" y="2087"/>
                  </a:lnTo>
                  <a:lnTo>
                    <a:pt x="806" y="2091"/>
                  </a:lnTo>
                  <a:lnTo>
                    <a:pt x="809" y="2094"/>
                  </a:lnTo>
                  <a:lnTo>
                    <a:pt x="812" y="2095"/>
                  </a:lnTo>
                  <a:lnTo>
                    <a:pt x="817" y="2095"/>
                  </a:lnTo>
                  <a:lnTo>
                    <a:pt x="817" y="2096"/>
                  </a:lnTo>
                  <a:lnTo>
                    <a:pt x="818" y="2098"/>
                  </a:lnTo>
                  <a:lnTo>
                    <a:pt x="840" y="2101"/>
                  </a:lnTo>
                  <a:lnTo>
                    <a:pt x="847" y="2105"/>
                  </a:lnTo>
                  <a:lnTo>
                    <a:pt x="850" y="2106"/>
                  </a:lnTo>
                  <a:lnTo>
                    <a:pt x="851" y="2107"/>
                  </a:lnTo>
                  <a:lnTo>
                    <a:pt x="853" y="2108"/>
                  </a:lnTo>
                  <a:lnTo>
                    <a:pt x="860" y="2117"/>
                  </a:lnTo>
                  <a:lnTo>
                    <a:pt x="861" y="2118"/>
                  </a:lnTo>
                  <a:lnTo>
                    <a:pt x="862" y="2119"/>
                  </a:lnTo>
                  <a:lnTo>
                    <a:pt x="866" y="2119"/>
                  </a:lnTo>
                  <a:lnTo>
                    <a:pt x="867" y="2120"/>
                  </a:lnTo>
                  <a:lnTo>
                    <a:pt x="869" y="2121"/>
                  </a:lnTo>
                  <a:lnTo>
                    <a:pt x="869" y="2122"/>
                  </a:lnTo>
                  <a:lnTo>
                    <a:pt x="871" y="2125"/>
                  </a:lnTo>
                  <a:lnTo>
                    <a:pt x="873" y="2126"/>
                  </a:lnTo>
                  <a:lnTo>
                    <a:pt x="874" y="2126"/>
                  </a:lnTo>
                  <a:lnTo>
                    <a:pt x="874" y="2127"/>
                  </a:lnTo>
                  <a:lnTo>
                    <a:pt x="876" y="2131"/>
                  </a:lnTo>
                  <a:lnTo>
                    <a:pt x="879" y="2133"/>
                  </a:lnTo>
                  <a:lnTo>
                    <a:pt x="895" y="2147"/>
                  </a:lnTo>
                  <a:lnTo>
                    <a:pt x="900" y="2152"/>
                  </a:lnTo>
                  <a:lnTo>
                    <a:pt x="903" y="2159"/>
                  </a:lnTo>
                  <a:lnTo>
                    <a:pt x="913" y="2169"/>
                  </a:lnTo>
                  <a:lnTo>
                    <a:pt x="916" y="2173"/>
                  </a:lnTo>
                  <a:lnTo>
                    <a:pt x="917" y="2174"/>
                  </a:lnTo>
                  <a:lnTo>
                    <a:pt x="920" y="2176"/>
                  </a:lnTo>
                  <a:lnTo>
                    <a:pt x="922" y="2176"/>
                  </a:lnTo>
                  <a:lnTo>
                    <a:pt x="922" y="2177"/>
                  </a:lnTo>
                  <a:lnTo>
                    <a:pt x="923" y="2179"/>
                  </a:lnTo>
                  <a:lnTo>
                    <a:pt x="923" y="2180"/>
                  </a:lnTo>
                  <a:lnTo>
                    <a:pt x="923" y="2182"/>
                  </a:lnTo>
                  <a:lnTo>
                    <a:pt x="925" y="2182"/>
                  </a:lnTo>
                  <a:lnTo>
                    <a:pt x="927" y="2183"/>
                  </a:lnTo>
                  <a:lnTo>
                    <a:pt x="933" y="2186"/>
                  </a:lnTo>
                  <a:lnTo>
                    <a:pt x="934" y="2187"/>
                  </a:lnTo>
                  <a:lnTo>
                    <a:pt x="935" y="2190"/>
                  </a:lnTo>
                  <a:lnTo>
                    <a:pt x="936" y="2192"/>
                  </a:lnTo>
                  <a:lnTo>
                    <a:pt x="938" y="2195"/>
                  </a:lnTo>
                  <a:lnTo>
                    <a:pt x="939" y="2197"/>
                  </a:lnTo>
                  <a:lnTo>
                    <a:pt x="941" y="2198"/>
                  </a:lnTo>
                  <a:lnTo>
                    <a:pt x="943" y="2199"/>
                  </a:lnTo>
                  <a:lnTo>
                    <a:pt x="943" y="2197"/>
                  </a:lnTo>
                  <a:lnTo>
                    <a:pt x="949" y="218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2">
              <a:extLst>
                <a:ext uri="{FF2B5EF4-FFF2-40B4-BE49-F238E27FC236}">
                  <a16:creationId xmlns:a16="http://schemas.microsoft.com/office/drawing/2014/main" id="{85930221-2151-7EB3-DA98-857F330C1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4264" y="219075"/>
              <a:ext cx="944563" cy="1301750"/>
            </a:xfrm>
            <a:custGeom>
              <a:avLst/>
              <a:gdLst>
                <a:gd name="T0" fmla="*/ 104 w 595"/>
                <a:gd name="T1" fmla="*/ 131 h 820"/>
                <a:gd name="T2" fmla="*/ 42 w 595"/>
                <a:gd name="T3" fmla="*/ 232 h 820"/>
                <a:gd name="T4" fmla="*/ 19 w 595"/>
                <a:gd name="T5" fmla="*/ 308 h 820"/>
                <a:gd name="T6" fmla="*/ 10 w 595"/>
                <a:gd name="T7" fmla="*/ 344 h 820"/>
                <a:gd name="T8" fmla="*/ 12 w 595"/>
                <a:gd name="T9" fmla="*/ 381 h 820"/>
                <a:gd name="T10" fmla="*/ 18 w 595"/>
                <a:gd name="T11" fmla="*/ 406 h 820"/>
                <a:gd name="T12" fmla="*/ 23 w 595"/>
                <a:gd name="T13" fmla="*/ 417 h 820"/>
                <a:gd name="T14" fmla="*/ 29 w 595"/>
                <a:gd name="T15" fmla="*/ 422 h 820"/>
                <a:gd name="T16" fmla="*/ 55 w 595"/>
                <a:gd name="T17" fmla="*/ 427 h 820"/>
                <a:gd name="T18" fmla="*/ 47 w 595"/>
                <a:gd name="T19" fmla="*/ 472 h 820"/>
                <a:gd name="T20" fmla="*/ 49 w 595"/>
                <a:gd name="T21" fmla="*/ 500 h 820"/>
                <a:gd name="T22" fmla="*/ 61 w 595"/>
                <a:gd name="T23" fmla="*/ 531 h 820"/>
                <a:gd name="T24" fmla="*/ 72 w 595"/>
                <a:gd name="T25" fmla="*/ 544 h 820"/>
                <a:gd name="T26" fmla="*/ 74 w 595"/>
                <a:gd name="T27" fmla="*/ 565 h 820"/>
                <a:gd name="T28" fmla="*/ 93 w 595"/>
                <a:gd name="T29" fmla="*/ 603 h 820"/>
                <a:gd name="T30" fmla="*/ 125 w 595"/>
                <a:gd name="T31" fmla="*/ 647 h 820"/>
                <a:gd name="T32" fmla="*/ 122 w 595"/>
                <a:gd name="T33" fmla="*/ 702 h 820"/>
                <a:gd name="T34" fmla="*/ 126 w 595"/>
                <a:gd name="T35" fmla="*/ 742 h 820"/>
                <a:gd name="T36" fmla="*/ 144 w 595"/>
                <a:gd name="T37" fmla="*/ 783 h 820"/>
                <a:gd name="T38" fmla="*/ 137 w 595"/>
                <a:gd name="T39" fmla="*/ 814 h 820"/>
                <a:gd name="T40" fmla="*/ 209 w 595"/>
                <a:gd name="T41" fmla="*/ 809 h 820"/>
                <a:gd name="T42" fmla="*/ 231 w 595"/>
                <a:gd name="T43" fmla="*/ 772 h 820"/>
                <a:gd name="T44" fmla="*/ 262 w 595"/>
                <a:gd name="T45" fmla="*/ 729 h 820"/>
                <a:gd name="T46" fmla="*/ 269 w 595"/>
                <a:gd name="T47" fmla="*/ 712 h 820"/>
                <a:gd name="T48" fmla="*/ 314 w 595"/>
                <a:gd name="T49" fmla="*/ 712 h 820"/>
                <a:gd name="T50" fmla="*/ 339 w 595"/>
                <a:gd name="T51" fmla="*/ 707 h 820"/>
                <a:gd name="T52" fmla="*/ 372 w 595"/>
                <a:gd name="T53" fmla="*/ 677 h 820"/>
                <a:gd name="T54" fmla="*/ 392 w 595"/>
                <a:gd name="T55" fmla="*/ 630 h 820"/>
                <a:gd name="T56" fmla="*/ 398 w 595"/>
                <a:gd name="T57" fmla="*/ 602 h 820"/>
                <a:gd name="T58" fmla="*/ 406 w 595"/>
                <a:gd name="T59" fmla="*/ 584 h 820"/>
                <a:gd name="T60" fmla="*/ 413 w 595"/>
                <a:gd name="T61" fmla="*/ 538 h 820"/>
                <a:gd name="T62" fmla="*/ 407 w 595"/>
                <a:gd name="T63" fmla="*/ 516 h 820"/>
                <a:gd name="T64" fmla="*/ 413 w 595"/>
                <a:gd name="T65" fmla="*/ 498 h 820"/>
                <a:gd name="T66" fmla="*/ 406 w 595"/>
                <a:gd name="T67" fmla="*/ 474 h 820"/>
                <a:gd name="T68" fmla="*/ 416 w 595"/>
                <a:gd name="T69" fmla="*/ 472 h 820"/>
                <a:gd name="T70" fmla="*/ 416 w 595"/>
                <a:gd name="T71" fmla="*/ 459 h 820"/>
                <a:gd name="T72" fmla="*/ 424 w 595"/>
                <a:gd name="T73" fmla="*/ 435 h 820"/>
                <a:gd name="T74" fmla="*/ 417 w 595"/>
                <a:gd name="T75" fmla="*/ 416 h 820"/>
                <a:gd name="T76" fmla="*/ 420 w 595"/>
                <a:gd name="T77" fmla="*/ 399 h 820"/>
                <a:gd name="T78" fmla="*/ 419 w 595"/>
                <a:gd name="T79" fmla="*/ 374 h 820"/>
                <a:gd name="T80" fmla="*/ 380 w 595"/>
                <a:gd name="T81" fmla="*/ 369 h 820"/>
                <a:gd name="T82" fmla="*/ 449 w 595"/>
                <a:gd name="T83" fmla="*/ 360 h 820"/>
                <a:gd name="T84" fmla="*/ 472 w 595"/>
                <a:gd name="T85" fmla="*/ 343 h 820"/>
                <a:gd name="T86" fmla="*/ 483 w 595"/>
                <a:gd name="T87" fmla="*/ 324 h 820"/>
                <a:gd name="T88" fmla="*/ 494 w 595"/>
                <a:gd name="T89" fmla="*/ 308 h 820"/>
                <a:gd name="T90" fmla="*/ 500 w 595"/>
                <a:gd name="T91" fmla="*/ 326 h 820"/>
                <a:gd name="T92" fmla="*/ 515 w 595"/>
                <a:gd name="T93" fmla="*/ 311 h 820"/>
                <a:gd name="T94" fmla="*/ 537 w 595"/>
                <a:gd name="T95" fmla="*/ 300 h 820"/>
                <a:gd name="T96" fmla="*/ 546 w 595"/>
                <a:gd name="T97" fmla="*/ 285 h 820"/>
                <a:gd name="T98" fmla="*/ 555 w 595"/>
                <a:gd name="T99" fmla="*/ 273 h 820"/>
                <a:gd name="T100" fmla="*/ 548 w 595"/>
                <a:gd name="T101" fmla="*/ 266 h 820"/>
                <a:gd name="T102" fmla="*/ 528 w 595"/>
                <a:gd name="T103" fmla="*/ 250 h 820"/>
                <a:gd name="T104" fmla="*/ 550 w 595"/>
                <a:gd name="T105" fmla="*/ 239 h 820"/>
                <a:gd name="T106" fmla="*/ 580 w 595"/>
                <a:gd name="T107" fmla="*/ 212 h 820"/>
                <a:gd name="T108" fmla="*/ 583 w 595"/>
                <a:gd name="T109" fmla="*/ 182 h 820"/>
                <a:gd name="T110" fmla="*/ 574 w 595"/>
                <a:gd name="T111" fmla="*/ 152 h 820"/>
                <a:gd name="T112" fmla="*/ 555 w 595"/>
                <a:gd name="T113" fmla="*/ 143 h 820"/>
                <a:gd name="T114" fmla="*/ 550 w 595"/>
                <a:gd name="T115" fmla="*/ 126 h 820"/>
                <a:gd name="T116" fmla="*/ 520 w 595"/>
                <a:gd name="T117" fmla="*/ 98 h 820"/>
                <a:gd name="T118" fmla="*/ 488 w 595"/>
                <a:gd name="T119" fmla="*/ 76 h 820"/>
                <a:gd name="T120" fmla="*/ 464 w 595"/>
                <a:gd name="T121" fmla="*/ 56 h 820"/>
                <a:gd name="T122" fmla="*/ 452 w 595"/>
                <a:gd name="T123" fmla="*/ 19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820">
                  <a:moveTo>
                    <a:pt x="120" y="9"/>
                  </a:moveTo>
                  <a:lnTo>
                    <a:pt x="120" y="10"/>
                  </a:lnTo>
                  <a:lnTo>
                    <a:pt x="119" y="11"/>
                  </a:lnTo>
                  <a:lnTo>
                    <a:pt x="118" y="12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9"/>
                  </a:lnTo>
                  <a:lnTo>
                    <a:pt x="91" y="33"/>
                  </a:lnTo>
                  <a:lnTo>
                    <a:pt x="92" y="45"/>
                  </a:lnTo>
                  <a:lnTo>
                    <a:pt x="93" y="50"/>
                  </a:lnTo>
                  <a:lnTo>
                    <a:pt x="96" y="56"/>
                  </a:lnTo>
                  <a:lnTo>
                    <a:pt x="103" y="71"/>
                  </a:lnTo>
                  <a:lnTo>
                    <a:pt x="111" y="92"/>
                  </a:lnTo>
                  <a:lnTo>
                    <a:pt x="112" y="97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10" y="114"/>
                  </a:lnTo>
                  <a:lnTo>
                    <a:pt x="109" y="116"/>
                  </a:lnTo>
                  <a:lnTo>
                    <a:pt x="104" y="121"/>
                  </a:lnTo>
                  <a:lnTo>
                    <a:pt x="103" y="123"/>
                  </a:lnTo>
                  <a:lnTo>
                    <a:pt x="103" y="126"/>
                  </a:lnTo>
                  <a:lnTo>
                    <a:pt x="104" y="131"/>
                  </a:lnTo>
                  <a:lnTo>
                    <a:pt x="105" y="140"/>
                  </a:lnTo>
                  <a:lnTo>
                    <a:pt x="105" y="146"/>
                  </a:lnTo>
                  <a:lnTo>
                    <a:pt x="105" y="153"/>
                  </a:lnTo>
                  <a:lnTo>
                    <a:pt x="103" y="159"/>
                  </a:lnTo>
                  <a:lnTo>
                    <a:pt x="100" y="162"/>
                  </a:lnTo>
                  <a:lnTo>
                    <a:pt x="88" y="176"/>
                  </a:lnTo>
                  <a:lnTo>
                    <a:pt x="77" y="186"/>
                  </a:lnTo>
                  <a:lnTo>
                    <a:pt x="74" y="186"/>
                  </a:lnTo>
                  <a:lnTo>
                    <a:pt x="62" y="185"/>
                  </a:lnTo>
                  <a:lnTo>
                    <a:pt x="59" y="186"/>
                  </a:lnTo>
                  <a:lnTo>
                    <a:pt x="58" y="187"/>
                  </a:lnTo>
                  <a:lnTo>
                    <a:pt x="55" y="189"/>
                  </a:lnTo>
                  <a:lnTo>
                    <a:pt x="55" y="193"/>
                  </a:lnTo>
                  <a:lnTo>
                    <a:pt x="55" y="195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0" y="201"/>
                  </a:lnTo>
                  <a:lnTo>
                    <a:pt x="60" y="204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59" y="214"/>
                  </a:lnTo>
                  <a:lnTo>
                    <a:pt x="55" y="218"/>
                  </a:lnTo>
                  <a:lnTo>
                    <a:pt x="54" y="220"/>
                  </a:lnTo>
                  <a:lnTo>
                    <a:pt x="45" y="226"/>
                  </a:lnTo>
                  <a:lnTo>
                    <a:pt x="44" y="228"/>
                  </a:lnTo>
                  <a:lnTo>
                    <a:pt x="42" y="232"/>
                  </a:lnTo>
                  <a:lnTo>
                    <a:pt x="44" y="235"/>
                  </a:lnTo>
                  <a:lnTo>
                    <a:pt x="51" y="265"/>
                  </a:lnTo>
                  <a:lnTo>
                    <a:pt x="52" y="274"/>
                  </a:lnTo>
                  <a:lnTo>
                    <a:pt x="53" y="277"/>
                  </a:lnTo>
                  <a:lnTo>
                    <a:pt x="53" y="280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49" y="287"/>
                  </a:lnTo>
                  <a:lnTo>
                    <a:pt x="47" y="297"/>
                  </a:lnTo>
                  <a:lnTo>
                    <a:pt x="47" y="303"/>
                  </a:lnTo>
                  <a:lnTo>
                    <a:pt x="47" y="306"/>
                  </a:lnTo>
                  <a:lnTo>
                    <a:pt x="46" y="313"/>
                  </a:lnTo>
                  <a:lnTo>
                    <a:pt x="45" y="317"/>
                  </a:lnTo>
                  <a:lnTo>
                    <a:pt x="45" y="321"/>
                  </a:lnTo>
                  <a:lnTo>
                    <a:pt x="42" y="329"/>
                  </a:lnTo>
                  <a:lnTo>
                    <a:pt x="38" y="331"/>
                  </a:lnTo>
                  <a:lnTo>
                    <a:pt x="33" y="334"/>
                  </a:lnTo>
                  <a:lnTo>
                    <a:pt x="28" y="332"/>
                  </a:lnTo>
                  <a:lnTo>
                    <a:pt x="26" y="331"/>
                  </a:lnTo>
                  <a:lnTo>
                    <a:pt x="26" y="323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2" y="317"/>
                  </a:lnTo>
                  <a:lnTo>
                    <a:pt x="21" y="313"/>
                  </a:lnTo>
                  <a:lnTo>
                    <a:pt x="20" y="310"/>
                  </a:lnTo>
                  <a:lnTo>
                    <a:pt x="19" y="308"/>
                  </a:lnTo>
                  <a:lnTo>
                    <a:pt x="19" y="303"/>
                  </a:lnTo>
                  <a:lnTo>
                    <a:pt x="16" y="303"/>
                  </a:lnTo>
                  <a:lnTo>
                    <a:pt x="9" y="303"/>
                  </a:lnTo>
                  <a:lnTo>
                    <a:pt x="7" y="305"/>
                  </a:lnTo>
                  <a:lnTo>
                    <a:pt x="2" y="312"/>
                  </a:lnTo>
                  <a:lnTo>
                    <a:pt x="1" y="313"/>
                  </a:lnTo>
                  <a:lnTo>
                    <a:pt x="1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6" y="318"/>
                  </a:lnTo>
                  <a:lnTo>
                    <a:pt x="2" y="321"/>
                  </a:lnTo>
                  <a:lnTo>
                    <a:pt x="1" y="322"/>
                  </a:lnTo>
                  <a:lnTo>
                    <a:pt x="0" y="324"/>
                  </a:lnTo>
                  <a:lnTo>
                    <a:pt x="1" y="325"/>
                  </a:lnTo>
                  <a:lnTo>
                    <a:pt x="3" y="328"/>
                  </a:lnTo>
                  <a:lnTo>
                    <a:pt x="7" y="329"/>
                  </a:lnTo>
                  <a:lnTo>
                    <a:pt x="7" y="330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7" y="332"/>
                  </a:lnTo>
                  <a:lnTo>
                    <a:pt x="7" y="336"/>
                  </a:lnTo>
                  <a:lnTo>
                    <a:pt x="8" y="337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9"/>
                  </a:lnTo>
                  <a:lnTo>
                    <a:pt x="10" y="344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8" y="349"/>
                  </a:lnTo>
                  <a:lnTo>
                    <a:pt x="8" y="350"/>
                  </a:lnTo>
                  <a:lnTo>
                    <a:pt x="8" y="352"/>
                  </a:lnTo>
                  <a:lnTo>
                    <a:pt x="7" y="352"/>
                  </a:lnTo>
                  <a:lnTo>
                    <a:pt x="6" y="355"/>
                  </a:lnTo>
                  <a:lnTo>
                    <a:pt x="6" y="358"/>
                  </a:lnTo>
                  <a:lnTo>
                    <a:pt x="7" y="360"/>
                  </a:lnTo>
                  <a:lnTo>
                    <a:pt x="8" y="360"/>
                  </a:lnTo>
                  <a:lnTo>
                    <a:pt x="9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12" y="367"/>
                  </a:lnTo>
                  <a:lnTo>
                    <a:pt x="12" y="369"/>
                  </a:lnTo>
                  <a:lnTo>
                    <a:pt x="12" y="370"/>
                  </a:lnTo>
                  <a:lnTo>
                    <a:pt x="12" y="373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3" y="375"/>
                  </a:lnTo>
                  <a:lnTo>
                    <a:pt x="13" y="376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4" y="378"/>
                  </a:lnTo>
                  <a:lnTo>
                    <a:pt x="13" y="380"/>
                  </a:lnTo>
                  <a:lnTo>
                    <a:pt x="12" y="381"/>
                  </a:lnTo>
                  <a:lnTo>
                    <a:pt x="12" y="382"/>
                  </a:lnTo>
                  <a:lnTo>
                    <a:pt x="12" y="387"/>
                  </a:lnTo>
                  <a:lnTo>
                    <a:pt x="10" y="387"/>
                  </a:lnTo>
                  <a:lnTo>
                    <a:pt x="10" y="388"/>
                  </a:lnTo>
                  <a:lnTo>
                    <a:pt x="10" y="388"/>
                  </a:lnTo>
                  <a:lnTo>
                    <a:pt x="12" y="389"/>
                  </a:lnTo>
                  <a:lnTo>
                    <a:pt x="12" y="390"/>
                  </a:lnTo>
                  <a:lnTo>
                    <a:pt x="15" y="393"/>
                  </a:lnTo>
                  <a:lnTo>
                    <a:pt x="14" y="394"/>
                  </a:lnTo>
                  <a:lnTo>
                    <a:pt x="12" y="395"/>
                  </a:lnTo>
                  <a:lnTo>
                    <a:pt x="12" y="396"/>
                  </a:lnTo>
                  <a:lnTo>
                    <a:pt x="12" y="400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8" y="403"/>
                  </a:lnTo>
                  <a:lnTo>
                    <a:pt x="9" y="406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12" y="408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8" y="408"/>
                  </a:lnTo>
                  <a:lnTo>
                    <a:pt x="18" y="407"/>
                  </a:lnTo>
                  <a:lnTo>
                    <a:pt x="18" y="406"/>
                  </a:lnTo>
                  <a:lnTo>
                    <a:pt x="18" y="404"/>
                  </a:lnTo>
                  <a:lnTo>
                    <a:pt x="19" y="404"/>
                  </a:lnTo>
                  <a:lnTo>
                    <a:pt x="20" y="403"/>
                  </a:lnTo>
                  <a:lnTo>
                    <a:pt x="22" y="401"/>
                  </a:lnTo>
                  <a:lnTo>
                    <a:pt x="21" y="403"/>
                  </a:lnTo>
                  <a:lnTo>
                    <a:pt x="18" y="409"/>
                  </a:lnTo>
                  <a:lnTo>
                    <a:pt x="18" y="412"/>
                  </a:lnTo>
                  <a:lnTo>
                    <a:pt x="19" y="412"/>
                  </a:lnTo>
                  <a:lnTo>
                    <a:pt x="20" y="410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3" y="408"/>
                  </a:lnTo>
                  <a:lnTo>
                    <a:pt x="25" y="410"/>
                  </a:lnTo>
                  <a:lnTo>
                    <a:pt x="26" y="412"/>
                  </a:lnTo>
                  <a:lnTo>
                    <a:pt x="22" y="412"/>
                  </a:lnTo>
                  <a:lnTo>
                    <a:pt x="22" y="413"/>
                  </a:lnTo>
                  <a:lnTo>
                    <a:pt x="21" y="414"/>
                  </a:lnTo>
                  <a:lnTo>
                    <a:pt x="20" y="415"/>
                  </a:lnTo>
                  <a:lnTo>
                    <a:pt x="21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6"/>
                  </a:lnTo>
                  <a:lnTo>
                    <a:pt x="23" y="416"/>
                  </a:lnTo>
                  <a:lnTo>
                    <a:pt x="23" y="417"/>
                  </a:lnTo>
                  <a:lnTo>
                    <a:pt x="22" y="420"/>
                  </a:lnTo>
                  <a:lnTo>
                    <a:pt x="21" y="422"/>
                  </a:lnTo>
                  <a:lnTo>
                    <a:pt x="27" y="417"/>
                  </a:lnTo>
                  <a:lnTo>
                    <a:pt x="29" y="416"/>
                  </a:lnTo>
                  <a:lnTo>
                    <a:pt x="32" y="413"/>
                  </a:lnTo>
                  <a:lnTo>
                    <a:pt x="33" y="408"/>
                  </a:lnTo>
                  <a:lnTo>
                    <a:pt x="34" y="403"/>
                  </a:lnTo>
                  <a:lnTo>
                    <a:pt x="34" y="397"/>
                  </a:lnTo>
                  <a:lnTo>
                    <a:pt x="33" y="394"/>
                  </a:lnTo>
                  <a:lnTo>
                    <a:pt x="34" y="394"/>
                  </a:lnTo>
                  <a:lnTo>
                    <a:pt x="34" y="396"/>
                  </a:lnTo>
                  <a:lnTo>
                    <a:pt x="35" y="401"/>
                  </a:lnTo>
                  <a:lnTo>
                    <a:pt x="36" y="403"/>
                  </a:lnTo>
                  <a:lnTo>
                    <a:pt x="38" y="401"/>
                  </a:lnTo>
                  <a:lnTo>
                    <a:pt x="40" y="399"/>
                  </a:lnTo>
                  <a:lnTo>
                    <a:pt x="41" y="397"/>
                  </a:lnTo>
                  <a:lnTo>
                    <a:pt x="42" y="400"/>
                  </a:lnTo>
                  <a:lnTo>
                    <a:pt x="40" y="401"/>
                  </a:lnTo>
                  <a:lnTo>
                    <a:pt x="39" y="402"/>
                  </a:lnTo>
                  <a:lnTo>
                    <a:pt x="38" y="403"/>
                  </a:lnTo>
                  <a:lnTo>
                    <a:pt x="39" y="404"/>
                  </a:lnTo>
                  <a:lnTo>
                    <a:pt x="35" y="409"/>
                  </a:lnTo>
                  <a:lnTo>
                    <a:pt x="33" y="413"/>
                  </a:lnTo>
                  <a:lnTo>
                    <a:pt x="31" y="416"/>
                  </a:lnTo>
                  <a:lnTo>
                    <a:pt x="29" y="420"/>
                  </a:lnTo>
                  <a:lnTo>
                    <a:pt x="29" y="422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4" y="423"/>
                  </a:lnTo>
                  <a:lnTo>
                    <a:pt x="35" y="425"/>
                  </a:lnTo>
                  <a:lnTo>
                    <a:pt x="35" y="423"/>
                  </a:lnTo>
                  <a:lnTo>
                    <a:pt x="36" y="423"/>
                  </a:lnTo>
                  <a:lnTo>
                    <a:pt x="39" y="420"/>
                  </a:lnTo>
                  <a:lnTo>
                    <a:pt x="40" y="420"/>
                  </a:lnTo>
                  <a:lnTo>
                    <a:pt x="44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6" y="414"/>
                  </a:lnTo>
                  <a:lnTo>
                    <a:pt x="48" y="414"/>
                  </a:lnTo>
                  <a:lnTo>
                    <a:pt x="52" y="414"/>
                  </a:lnTo>
                  <a:lnTo>
                    <a:pt x="55" y="412"/>
                  </a:lnTo>
                  <a:lnTo>
                    <a:pt x="57" y="412"/>
                  </a:lnTo>
                  <a:lnTo>
                    <a:pt x="58" y="413"/>
                  </a:lnTo>
                  <a:lnTo>
                    <a:pt x="54" y="415"/>
                  </a:lnTo>
                  <a:lnTo>
                    <a:pt x="52" y="416"/>
                  </a:lnTo>
                  <a:lnTo>
                    <a:pt x="53" y="420"/>
                  </a:lnTo>
                  <a:lnTo>
                    <a:pt x="53" y="421"/>
                  </a:lnTo>
                  <a:lnTo>
                    <a:pt x="54" y="422"/>
                  </a:lnTo>
                  <a:lnTo>
                    <a:pt x="55" y="423"/>
                  </a:lnTo>
                  <a:lnTo>
                    <a:pt x="55" y="427"/>
                  </a:lnTo>
                  <a:lnTo>
                    <a:pt x="57" y="428"/>
                  </a:lnTo>
                  <a:lnTo>
                    <a:pt x="58" y="429"/>
                  </a:lnTo>
                  <a:lnTo>
                    <a:pt x="59" y="429"/>
                  </a:lnTo>
                  <a:lnTo>
                    <a:pt x="58" y="430"/>
                  </a:lnTo>
                  <a:lnTo>
                    <a:pt x="58" y="432"/>
                  </a:lnTo>
                  <a:lnTo>
                    <a:pt x="57" y="432"/>
                  </a:lnTo>
                  <a:lnTo>
                    <a:pt x="55" y="432"/>
                  </a:lnTo>
                  <a:lnTo>
                    <a:pt x="55" y="433"/>
                  </a:lnTo>
                  <a:lnTo>
                    <a:pt x="54" y="433"/>
                  </a:lnTo>
                  <a:lnTo>
                    <a:pt x="54" y="443"/>
                  </a:lnTo>
                  <a:lnTo>
                    <a:pt x="53" y="445"/>
                  </a:lnTo>
                  <a:lnTo>
                    <a:pt x="51" y="445"/>
                  </a:lnTo>
                  <a:lnTo>
                    <a:pt x="52" y="446"/>
                  </a:lnTo>
                  <a:lnTo>
                    <a:pt x="52" y="447"/>
                  </a:lnTo>
                  <a:lnTo>
                    <a:pt x="51" y="448"/>
                  </a:lnTo>
                  <a:lnTo>
                    <a:pt x="51" y="449"/>
                  </a:lnTo>
                  <a:lnTo>
                    <a:pt x="51" y="451"/>
                  </a:lnTo>
                  <a:lnTo>
                    <a:pt x="52" y="453"/>
                  </a:lnTo>
                  <a:lnTo>
                    <a:pt x="52" y="454"/>
                  </a:lnTo>
                  <a:lnTo>
                    <a:pt x="52" y="456"/>
                  </a:lnTo>
                  <a:lnTo>
                    <a:pt x="51" y="460"/>
                  </a:lnTo>
                  <a:lnTo>
                    <a:pt x="47" y="466"/>
                  </a:lnTo>
                  <a:lnTo>
                    <a:pt x="47" y="468"/>
                  </a:lnTo>
                  <a:lnTo>
                    <a:pt x="49" y="469"/>
                  </a:lnTo>
                  <a:lnTo>
                    <a:pt x="48" y="472"/>
                  </a:lnTo>
                  <a:lnTo>
                    <a:pt x="47" y="472"/>
                  </a:lnTo>
                  <a:lnTo>
                    <a:pt x="47" y="473"/>
                  </a:lnTo>
                  <a:lnTo>
                    <a:pt x="48" y="473"/>
                  </a:lnTo>
                  <a:lnTo>
                    <a:pt x="48" y="474"/>
                  </a:lnTo>
                  <a:lnTo>
                    <a:pt x="46" y="474"/>
                  </a:lnTo>
                  <a:lnTo>
                    <a:pt x="45" y="475"/>
                  </a:lnTo>
                  <a:lnTo>
                    <a:pt x="46" y="479"/>
                  </a:lnTo>
                  <a:lnTo>
                    <a:pt x="45" y="479"/>
                  </a:lnTo>
                  <a:lnTo>
                    <a:pt x="44" y="480"/>
                  </a:lnTo>
                  <a:lnTo>
                    <a:pt x="41" y="482"/>
                  </a:lnTo>
                  <a:lnTo>
                    <a:pt x="44" y="482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8" y="490"/>
                  </a:lnTo>
                  <a:lnTo>
                    <a:pt x="49" y="490"/>
                  </a:lnTo>
                  <a:lnTo>
                    <a:pt x="51" y="490"/>
                  </a:lnTo>
                  <a:lnTo>
                    <a:pt x="52" y="490"/>
                  </a:lnTo>
                  <a:lnTo>
                    <a:pt x="53" y="491"/>
                  </a:lnTo>
                  <a:lnTo>
                    <a:pt x="52" y="492"/>
                  </a:lnTo>
                  <a:lnTo>
                    <a:pt x="46" y="499"/>
                  </a:lnTo>
                  <a:lnTo>
                    <a:pt x="46" y="501"/>
                  </a:lnTo>
                  <a:lnTo>
                    <a:pt x="46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3"/>
                  </a:lnTo>
                  <a:lnTo>
                    <a:pt x="47" y="500"/>
                  </a:lnTo>
                  <a:lnTo>
                    <a:pt x="49" y="500"/>
                  </a:lnTo>
                  <a:lnTo>
                    <a:pt x="53" y="503"/>
                  </a:lnTo>
                  <a:lnTo>
                    <a:pt x="55" y="503"/>
                  </a:lnTo>
                  <a:lnTo>
                    <a:pt x="58" y="503"/>
                  </a:lnTo>
                  <a:lnTo>
                    <a:pt x="60" y="503"/>
                  </a:lnTo>
                  <a:lnTo>
                    <a:pt x="61" y="501"/>
                  </a:lnTo>
                  <a:lnTo>
                    <a:pt x="60" y="503"/>
                  </a:lnTo>
                  <a:lnTo>
                    <a:pt x="55" y="504"/>
                  </a:lnTo>
                  <a:lnTo>
                    <a:pt x="54" y="506"/>
                  </a:lnTo>
                  <a:lnTo>
                    <a:pt x="55" y="508"/>
                  </a:lnTo>
                  <a:lnTo>
                    <a:pt x="55" y="510"/>
                  </a:lnTo>
                  <a:lnTo>
                    <a:pt x="57" y="511"/>
                  </a:lnTo>
                  <a:lnTo>
                    <a:pt x="57" y="513"/>
                  </a:lnTo>
                  <a:lnTo>
                    <a:pt x="57" y="514"/>
                  </a:lnTo>
                  <a:lnTo>
                    <a:pt x="58" y="514"/>
                  </a:lnTo>
                  <a:lnTo>
                    <a:pt x="59" y="513"/>
                  </a:lnTo>
                  <a:lnTo>
                    <a:pt x="59" y="512"/>
                  </a:lnTo>
                  <a:lnTo>
                    <a:pt x="60" y="512"/>
                  </a:lnTo>
                  <a:lnTo>
                    <a:pt x="61" y="512"/>
                  </a:lnTo>
                  <a:lnTo>
                    <a:pt x="60" y="517"/>
                  </a:lnTo>
                  <a:lnTo>
                    <a:pt x="61" y="524"/>
                  </a:lnTo>
                  <a:lnTo>
                    <a:pt x="60" y="526"/>
                  </a:lnTo>
                  <a:lnTo>
                    <a:pt x="60" y="527"/>
                  </a:lnTo>
                  <a:lnTo>
                    <a:pt x="61" y="529"/>
                  </a:lnTo>
                  <a:lnTo>
                    <a:pt x="61" y="530"/>
                  </a:lnTo>
                  <a:lnTo>
                    <a:pt x="60" y="530"/>
                  </a:lnTo>
                  <a:lnTo>
                    <a:pt x="61" y="531"/>
                  </a:lnTo>
                  <a:lnTo>
                    <a:pt x="62" y="531"/>
                  </a:lnTo>
                  <a:lnTo>
                    <a:pt x="61" y="531"/>
                  </a:lnTo>
                  <a:lnTo>
                    <a:pt x="60" y="532"/>
                  </a:lnTo>
                  <a:lnTo>
                    <a:pt x="60" y="534"/>
                  </a:lnTo>
                  <a:lnTo>
                    <a:pt x="60" y="537"/>
                  </a:lnTo>
                  <a:lnTo>
                    <a:pt x="60" y="539"/>
                  </a:lnTo>
                  <a:lnTo>
                    <a:pt x="60" y="540"/>
                  </a:lnTo>
                  <a:lnTo>
                    <a:pt x="60" y="543"/>
                  </a:lnTo>
                  <a:lnTo>
                    <a:pt x="60" y="544"/>
                  </a:lnTo>
                  <a:lnTo>
                    <a:pt x="60" y="545"/>
                  </a:lnTo>
                  <a:lnTo>
                    <a:pt x="61" y="545"/>
                  </a:lnTo>
                  <a:lnTo>
                    <a:pt x="62" y="545"/>
                  </a:lnTo>
                  <a:lnTo>
                    <a:pt x="62" y="549"/>
                  </a:lnTo>
                  <a:lnTo>
                    <a:pt x="64" y="549"/>
                  </a:lnTo>
                  <a:lnTo>
                    <a:pt x="65" y="549"/>
                  </a:lnTo>
                  <a:lnTo>
                    <a:pt x="66" y="551"/>
                  </a:lnTo>
                  <a:lnTo>
                    <a:pt x="67" y="549"/>
                  </a:lnTo>
                  <a:lnTo>
                    <a:pt x="67" y="538"/>
                  </a:lnTo>
                  <a:lnTo>
                    <a:pt x="68" y="537"/>
                  </a:lnTo>
                  <a:lnTo>
                    <a:pt x="70" y="536"/>
                  </a:lnTo>
                  <a:lnTo>
                    <a:pt x="71" y="534"/>
                  </a:lnTo>
                  <a:lnTo>
                    <a:pt x="72" y="534"/>
                  </a:lnTo>
                  <a:lnTo>
                    <a:pt x="74" y="540"/>
                  </a:lnTo>
                  <a:lnTo>
                    <a:pt x="74" y="542"/>
                  </a:lnTo>
                  <a:lnTo>
                    <a:pt x="73" y="543"/>
                  </a:lnTo>
                  <a:lnTo>
                    <a:pt x="72" y="544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2" y="549"/>
                  </a:lnTo>
                  <a:lnTo>
                    <a:pt x="71" y="550"/>
                  </a:lnTo>
                  <a:lnTo>
                    <a:pt x="72" y="552"/>
                  </a:lnTo>
                  <a:lnTo>
                    <a:pt x="73" y="552"/>
                  </a:lnTo>
                  <a:lnTo>
                    <a:pt x="74" y="551"/>
                  </a:lnTo>
                  <a:lnTo>
                    <a:pt x="74" y="551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7" y="555"/>
                  </a:lnTo>
                  <a:lnTo>
                    <a:pt x="77" y="556"/>
                  </a:lnTo>
                  <a:lnTo>
                    <a:pt x="77" y="558"/>
                  </a:lnTo>
                  <a:lnTo>
                    <a:pt x="78" y="559"/>
                  </a:lnTo>
                  <a:lnTo>
                    <a:pt x="77" y="559"/>
                  </a:lnTo>
                  <a:lnTo>
                    <a:pt x="75" y="560"/>
                  </a:lnTo>
                  <a:lnTo>
                    <a:pt x="74" y="560"/>
                  </a:lnTo>
                  <a:lnTo>
                    <a:pt x="74" y="562"/>
                  </a:lnTo>
                  <a:lnTo>
                    <a:pt x="74" y="563"/>
                  </a:lnTo>
                  <a:lnTo>
                    <a:pt x="74" y="564"/>
                  </a:lnTo>
                  <a:lnTo>
                    <a:pt x="75" y="564"/>
                  </a:lnTo>
                  <a:lnTo>
                    <a:pt x="77" y="564"/>
                  </a:lnTo>
                  <a:lnTo>
                    <a:pt x="78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5" y="568"/>
                  </a:lnTo>
                  <a:lnTo>
                    <a:pt x="77" y="568"/>
                  </a:lnTo>
                  <a:lnTo>
                    <a:pt x="78" y="569"/>
                  </a:lnTo>
                  <a:lnTo>
                    <a:pt x="80" y="569"/>
                  </a:lnTo>
                  <a:lnTo>
                    <a:pt x="81" y="569"/>
                  </a:lnTo>
                  <a:lnTo>
                    <a:pt x="80" y="570"/>
                  </a:lnTo>
                  <a:lnTo>
                    <a:pt x="78" y="572"/>
                  </a:lnTo>
                  <a:lnTo>
                    <a:pt x="79" y="573"/>
                  </a:lnTo>
                  <a:lnTo>
                    <a:pt x="81" y="573"/>
                  </a:lnTo>
                  <a:lnTo>
                    <a:pt x="81" y="575"/>
                  </a:lnTo>
                  <a:lnTo>
                    <a:pt x="81" y="577"/>
                  </a:lnTo>
                  <a:lnTo>
                    <a:pt x="81" y="578"/>
                  </a:lnTo>
                  <a:lnTo>
                    <a:pt x="84" y="582"/>
                  </a:lnTo>
                  <a:lnTo>
                    <a:pt x="85" y="584"/>
                  </a:lnTo>
                  <a:lnTo>
                    <a:pt x="83" y="586"/>
                  </a:lnTo>
                  <a:lnTo>
                    <a:pt x="85" y="588"/>
                  </a:lnTo>
                  <a:lnTo>
                    <a:pt x="85" y="590"/>
                  </a:lnTo>
                  <a:lnTo>
                    <a:pt x="87" y="592"/>
                  </a:lnTo>
                  <a:lnTo>
                    <a:pt x="90" y="593"/>
                  </a:lnTo>
                  <a:lnTo>
                    <a:pt x="92" y="596"/>
                  </a:lnTo>
                  <a:lnTo>
                    <a:pt x="93" y="597"/>
                  </a:lnTo>
                  <a:lnTo>
                    <a:pt x="93" y="598"/>
                  </a:lnTo>
                  <a:lnTo>
                    <a:pt x="93" y="599"/>
                  </a:lnTo>
                  <a:lnTo>
                    <a:pt x="93" y="601"/>
                  </a:lnTo>
                  <a:lnTo>
                    <a:pt x="93" y="602"/>
                  </a:lnTo>
                  <a:lnTo>
                    <a:pt x="93" y="603"/>
                  </a:lnTo>
                  <a:lnTo>
                    <a:pt x="92" y="603"/>
                  </a:lnTo>
                  <a:lnTo>
                    <a:pt x="93" y="606"/>
                  </a:lnTo>
                  <a:lnTo>
                    <a:pt x="93" y="609"/>
                  </a:lnTo>
                  <a:lnTo>
                    <a:pt x="96" y="611"/>
                  </a:lnTo>
                  <a:lnTo>
                    <a:pt x="98" y="611"/>
                  </a:lnTo>
                  <a:lnTo>
                    <a:pt x="100" y="614"/>
                  </a:lnTo>
                  <a:lnTo>
                    <a:pt x="103" y="614"/>
                  </a:lnTo>
                  <a:lnTo>
                    <a:pt x="103" y="615"/>
                  </a:lnTo>
                  <a:lnTo>
                    <a:pt x="104" y="616"/>
                  </a:lnTo>
                  <a:lnTo>
                    <a:pt x="105" y="617"/>
                  </a:lnTo>
                  <a:lnTo>
                    <a:pt x="106" y="617"/>
                  </a:lnTo>
                  <a:lnTo>
                    <a:pt x="106" y="618"/>
                  </a:lnTo>
                  <a:lnTo>
                    <a:pt x="106" y="619"/>
                  </a:lnTo>
                  <a:lnTo>
                    <a:pt x="111" y="623"/>
                  </a:lnTo>
                  <a:lnTo>
                    <a:pt x="111" y="624"/>
                  </a:lnTo>
                  <a:lnTo>
                    <a:pt x="111" y="628"/>
                  </a:lnTo>
                  <a:lnTo>
                    <a:pt x="112" y="632"/>
                  </a:lnTo>
                  <a:lnTo>
                    <a:pt x="114" y="635"/>
                  </a:lnTo>
                  <a:lnTo>
                    <a:pt x="116" y="636"/>
                  </a:lnTo>
                  <a:lnTo>
                    <a:pt x="117" y="637"/>
                  </a:lnTo>
                  <a:lnTo>
                    <a:pt x="117" y="641"/>
                  </a:lnTo>
                  <a:lnTo>
                    <a:pt x="118" y="643"/>
                  </a:lnTo>
                  <a:lnTo>
                    <a:pt x="122" y="645"/>
                  </a:lnTo>
                  <a:lnTo>
                    <a:pt x="123" y="647"/>
                  </a:lnTo>
                  <a:lnTo>
                    <a:pt x="124" y="647"/>
                  </a:lnTo>
                  <a:lnTo>
                    <a:pt x="125" y="647"/>
                  </a:lnTo>
                  <a:lnTo>
                    <a:pt x="129" y="645"/>
                  </a:lnTo>
                  <a:lnTo>
                    <a:pt x="130" y="645"/>
                  </a:lnTo>
                  <a:lnTo>
                    <a:pt x="131" y="645"/>
                  </a:lnTo>
                  <a:lnTo>
                    <a:pt x="132" y="648"/>
                  </a:lnTo>
                  <a:lnTo>
                    <a:pt x="133" y="654"/>
                  </a:lnTo>
                  <a:lnTo>
                    <a:pt x="136" y="660"/>
                  </a:lnTo>
                  <a:lnTo>
                    <a:pt x="137" y="663"/>
                  </a:lnTo>
                  <a:lnTo>
                    <a:pt x="136" y="666"/>
                  </a:lnTo>
                  <a:lnTo>
                    <a:pt x="136" y="669"/>
                  </a:lnTo>
                  <a:lnTo>
                    <a:pt x="133" y="671"/>
                  </a:lnTo>
                  <a:lnTo>
                    <a:pt x="133" y="673"/>
                  </a:lnTo>
                  <a:lnTo>
                    <a:pt x="130" y="674"/>
                  </a:lnTo>
                  <a:lnTo>
                    <a:pt x="120" y="671"/>
                  </a:lnTo>
                  <a:lnTo>
                    <a:pt x="116" y="673"/>
                  </a:lnTo>
                  <a:lnTo>
                    <a:pt x="113" y="677"/>
                  </a:lnTo>
                  <a:lnTo>
                    <a:pt x="114" y="680"/>
                  </a:lnTo>
                  <a:lnTo>
                    <a:pt x="122" y="686"/>
                  </a:lnTo>
                  <a:lnTo>
                    <a:pt x="124" y="692"/>
                  </a:lnTo>
                  <a:lnTo>
                    <a:pt x="126" y="695"/>
                  </a:lnTo>
                  <a:lnTo>
                    <a:pt x="130" y="696"/>
                  </a:lnTo>
                  <a:lnTo>
                    <a:pt x="130" y="699"/>
                  </a:lnTo>
                  <a:lnTo>
                    <a:pt x="129" y="701"/>
                  </a:lnTo>
                  <a:lnTo>
                    <a:pt x="129" y="701"/>
                  </a:lnTo>
                  <a:lnTo>
                    <a:pt x="126" y="702"/>
                  </a:lnTo>
                  <a:lnTo>
                    <a:pt x="125" y="702"/>
                  </a:lnTo>
                  <a:lnTo>
                    <a:pt x="122" y="702"/>
                  </a:lnTo>
                  <a:lnTo>
                    <a:pt x="120" y="703"/>
                  </a:lnTo>
                  <a:lnTo>
                    <a:pt x="119" y="703"/>
                  </a:lnTo>
                  <a:lnTo>
                    <a:pt x="118" y="702"/>
                  </a:lnTo>
                  <a:lnTo>
                    <a:pt x="117" y="701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1" y="693"/>
                  </a:lnTo>
                  <a:lnTo>
                    <a:pt x="103" y="695"/>
                  </a:lnTo>
                  <a:lnTo>
                    <a:pt x="104" y="697"/>
                  </a:lnTo>
                  <a:lnTo>
                    <a:pt x="105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9"/>
                  </a:lnTo>
                  <a:lnTo>
                    <a:pt x="109" y="710"/>
                  </a:lnTo>
                  <a:lnTo>
                    <a:pt x="112" y="718"/>
                  </a:lnTo>
                  <a:lnTo>
                    <a:pt x="119" y="727"/>
                  </a:lnTo>
                  <a:lnTo>
                    <a:pt x="119" y="728"/>
                  </a:lnTo>
                  <a:lnTo>
                    <a:pt x="120" y="731"/>
                  </a:lnTo>
                  <a:lnTo>
                    <a:pt x="120" y="732"/>
                  </a:lnTo>
                  <a:lnTo>
                    <a:pt x="122" y="732"/>
                  </a:lnTo>
                  <a:lnTo>
                    <a:pt x="123" y="734"/>
                  </a:lnTo>
                  <a:lnTo>
                    <a:pt x="124" y="735"/>
                  </a:lnTo>
                  <a:lnTo>
                    <a:pt x="124" y="738"/>
                  </a:lnTo>
                  <a:lnTo>
                    <a:pt x="125" y="740"/>
                  </a:lnTo>
                  <a:lnTo>
                    <a:pt x="126" y="741"/>
                  </a:lnTo>
                  <a:lnTo>
                    <a:pt x="126" y="742"/>
                  </a:lnTo>
                  <a:lnTo>
                    <a:pt x="127" y="742"/>
                  </a:lnTo>
                  <a:lnTo>
                    <a:pt x="127" y="744"/>
                  </a:lnTo>
                  <a:lnTo>
                    <a:pt x="127" y="746"/>
                  </a:lnTo>
                  <a:lnTo>
                    <a:pt x="127" y="747"/>
                  </a:lnTo>
                  <a:lnTo>
                    <a:pt x="129" y="748"/>
                  </a:lnTo>
                  <a:lnTo>
                    <a:pt x="131" y="752"/>
                  </a:lnTo>
                  <a:lnTo>
                    <a:pt x="133" y="753"/>
                  </a:lnTo>
                  <a:lnTo>
                    <a:pt x="136" y="757"/>
                  </a:lnTo>
                  <a:lnTo>
                    <a:pt x="137" y="761"/>
                  </a:lnTo>
                  <a:lnTo>
                    <a:pt x="137" y="762"/>
                  </a:lnTo>
                  <a:lnTo>
                    <a:pt x="136" y="764"/>
                  </a:lnTo>
                  <a:lnTo>
                    <a:pt x="136" y="765"/>
                  </a:lnTo>
                  <a:lnTo>
                    <a:pt x="135" y="765"/>
                  </a:lnTo>
                  <a:lnTo>
                    <a:pt x="136" y="767"/>
                  </a:lnTo>
                  <a:lnTo>
                    <a:pt x="137" y="767"/>
                  </a:lnTo>
                  <a:lnTo>
                    <a:pt x="138" y="767"/>
                  </a:lnTo>
                  <a:lnTo>
                    <a:pt x="139" y="770"/>
                  </a:lnTo>
                  <a:lnTo>
                    <a:pt x="140" y="770"/>
                  </a:lnTo>
                  <a:lnTo>
                    <a:pt x="142" y="770"/>
                  </a:lnTo>
                  <a:lnTo>
                    <a:pt x="143" y="772"/>
                  </a:lnTo>
                  <a:lnTo>
                    <a:pt x="144" y="773"/>
                  </a:lnTo>
                  <a:lnTo>
                    <a:pt x="145" y="774"/>
                  </a:lnTo>
                  <a:lnTo>
                    <a:pt x="146" y="777"/>
                  </a:lnTo>
                  <a:lnTo>
                    <a:pt x="146" y="779"/>
                  </a:lnTo>
                  <a:lnTo>
                    <a:pt x="145" y="780"/>
                  </a:lnTo>
                  <a:lnTo>
                    <a:pt x="144" y="783"/>
                  </a:lnTo>
                  <a:lnTo>
                    <a:pt x="144" y="784"/>
                  </a:lnTo>
                  <a:lnTo>
                    <a:pt x="138" y="786"/>
                  </a:lnTo>
                  <a:lnTo>
                    <a:pt x="136" y="788"/>
                  </a:lnTo>
                  <a:lnTo>
                    <a:pt x="135" y="793"/>
                  </a:lnTo>
                  <a:lnTo>
                    <a:pt x="136" y="797"/>
                  </a:lnTo>
                  <a:lnTo>
                    <a:pt x="139" y="803"/>
                  </a:lnTo>
                  <a:lnTo>
                    <a:pt x="140" y="807"/>
                  </a:lnTo>
                  <a:lnTo>
                    <a:pt x="139" y="806"/>
                  </a:lnTo>
                  <a:lnTo>
                    <a:pt x="138" y="806"/>
                  </a:lnTo>
                  <a:lnTo>
                    <a:pt x="138" y="807"/>
                  </a:lnTo>
                  <a:lnTo>
                    <a:pt x="138" y="809"/>
                  </a:lnTo>
                  <a:lnTo>
                    <a:pt x="138" y="810"/>
                  </a:lnTo>
                  <a:lnTo>
                    <a:pt x="136" y="811"/>
                  </a:lnTo>
                  <a:lnTo>
                    <a:pt x="133" y="811"/>
                  </a:lnTo>
                  <a:lnTo>
                    <a:pt x="132" y="810"/>
                  </a:lnTo>
                  <a:lnTo>
                    <a:pt x="131" y="809"/>
                  </a:lnTo>
                  <a:lnTo>
                    <a:pt x="131" y="809"/>
                  </a:lnTo>
                  <a:lnTo>
                    <a:pt x="129" y="813"/>
                  </a:lnTo>
                  <a:lnTo>
                    <a:pt x="130" y="816"/>
                  </a:lnTo>
                  <a:lnTo>
                    <a:pt x="131" y="816"/>
                  </a:lnTo>
                  <a:lnTo>
                    <a:pt x="131" y="814"/>
                  </a:lnTo>
                  <a:lnTo>
                    <a:pt x="132" y="814"/>
                  </a:lnTo>
                  <a:lnTo>
                    <a:pt x="133" y="814"/>
                  </a:lnTo>
                  <a:lnTo>
                    <a:pt x="135" y="816"/>
                  </a:lnTo>
                  <a:lnTo>
                    <a:pt x="136" y="816"/>
                  </a:lnTo>
                  <a:lnTo>
                    <a:pt x="137" y="814"/>
                  </a:lnTo>
                  <a:lnTo>
                    <a:pt x="138" y="813"/>
                  </a:lnTo>
                  <a:lnTo>
                    <a:pt x="139" y="813"/>
                  </a:lnTo>
                  <a:lnTo>
                    <a:pt x="142" y="813"/>
                  </a:lnTo>
                  <a:lnTo>
                    <a:pt x="142" y="814"/>
                  </a:lnTo>
                  <a:lnTo>
                    <a:pt x="143" y="816"/>
                  </a:lnTo>
                  <a:lnTo>
                    <a:pt x="144" y="816"/>
                  </a:lnTo>
                  <a:lnTo>
                    <a:pt x="146" y="816"/>
                  </a:lnTo>
                  <a:lnTo>
                    <a:pt x="150" y="816"/>
                  </a:lnTo>
                  <a:lnTo>
                    <a:pt x="162" y="819"/>
                  </a:lnTo>
                  <a:lnTo>
                    <a:pt x="164" y="820"/>
                  </a:lnTo>
                  <a:lnTo>
                    <a:pt x="170" y="819"/>
                  </a:lnTo>
                  <a:lnTo>
                    <a:pt x="172" y="819"/>
                  </a:lnTo>
                  <a:lnTo>
                    <a:pt x="179" y="816"/>
                  </a:lnTo>
                  <a:lnTo>
                    <a:pt x="182" y="814"/>
                  </a:lnTo>
                  <a:lnTo>
                    <a:pt x="185" y="814"/>
                  </a:lnTo>
                  <a:lnTo>
                    <a:pt x="187" y="814"/>
                  </a:lnTo>
                  <a:lnTo>
                    <a:pt x="188" y="813"/>
                  </a:lnTo>
                  <a:lnTo>
                    <a:pt x="188" y="812"/>
                  </a:lnTo>
                  <a:lnTo>
                    <a:pt x="188" y="811"/>
                  </a:lnTo>
                  <a:lnTo>
                    <a:pt x="189" y="811"/>
                  </a:lnTo>
                  <a:lnTo>
                    <a:pt x="200" y="810"/>
                  </a:lnTo>
                  <a:lnTo>
                    <a:pt x="203" y="811"/>
                  </a:lnTo>
                  <a:lnTo>
                    <a:pt x="204" y="811"/>
                  </a:lnTo>
                  <a:lnTo>
                    <a:pt x="205" y="810"/>
                  </a:lnTo>
                  <a:lnTo>
                    <a:pt x="208" y="809"/>
                  </a:lnTo>
                  <a:lnTo>
                    <a:pt x="209" y="809"/>
                  </a:lnTo>
                  <a:lnTo>
                    <a:pt x="211" y="809"/>
                  </a:lnTo>
                  <a:lnTo>
                    <a:pt x="214" y="810"/>
                  </a:lnTo>
                  <a:lnTo>
                    <a:pt x="218" y="813"/>
                  </a:lnTo>
                  <a:lnTo>
                    <a:pt x="221" y="814"/>
                  </a:lnTo>
                  <a:lnTo>
                    <a:pt x="223" y="816"/>
                  </a:lnTo>
                  <a:lnTo>
                    <a:pt x="228" y="816"/>
                  </a:lnTo>
                  <a:lnTo>
                    <a:pt x="229" y="814"/>
                  </a:lnTo>
                  <a:lnTo>
                    <a:pt x="231" y="813"/>
                  </a:lnTo>
                  <a:lnTo>
                    <a:pt x="233" y="812"/>
                  </a:lnTo>
                  <a:lnTo>
                    <a:pt x="236" y="805"/>
                  </a:lnTo>
                  <a:lnTo>
                    <a:pt x="237" y="804"/>
                  </a:lnTo>
                  <a:lnTo>
                    <a:pt x="239" y="803"/>
                  </a:lnTo>
                  <a:lnTo>
                    <a:pt x="242" y="798"/>
                  </a:lnTo>
                  <a:lnTo>
                    <a:pt x="243" y="797"/>
                  </a:lnTo>
                  <a:lnTo>
                    <a:pt x="244" y="793"/>
                  </a:lnTo>
                  <a:lnTo>
                    <a:pt x="243" y="791"/>
                  </a:lnTo>
                  <a:lnTo>
                    <a:pt x="240" y="786"/>
                  </a:lnTo>
                  <a:lnTo>
                    <a:pt x="239" y="785"/>
                  </a:lnTo>
                  <a:lnTo>
                    <a:pt x="237" y="784"/>
                  </a:lnTo>
                  <a:lnTo>
                    <a:pt x="237" y="783"/>
                  </a:lnTo>
                  <a:lnTo>
                    <a:pt x="237" y="781"/>
                  </a:lnTo>
                  <a:lnTo>
                    <a:pt x="237" y="779"/>
                  </a:lnTo>
                  <a:lnTo>
                    <a:pt x="236" y="778"/>
                  </a:lnTo>
                  <a:lnTo>
                    <a:pt x="236" y="777"/>
                  </a:lnTo>
                  <a:lnTo>
                    <a:pt x="233" y="774"/>
                  </a:lnTo>
                  <a:lnTo>
                    <a:pt x="231" y="772"/>
                  </a:lnTo>
                  <a:lnTo>
                    <a:pt x="230" y="770"/>
                  </a:lnTo>
                  <a:lnTo>
                    <a:pt x="230" y="767"/>
                  </a:lnTo>
                  <a:lnTo>
                    <a:pt x="231" y="762"/>
                  </a:lnTo>
                  <a:lnTo>
                    <a:pt x="231" y="758"/>
                  </a:lnTo>
                  <a:lnTo>
                    <a:pt x="234" y="752"/>
                  </a:lnTo>
                  <a:lnTo>
                    <a:pt x="236" y="748"/>
                  </a:lnTo>
                  <a:lnTo>
                    <a:pt x="240" y="746"/>
                  </a:lnTo>
                  <a:lnTo>
                    <a:pt x="241" y="745"/>
                  </a:lnTo>
                  <a:lnTo>
                    <a:pt x="241" y="742"/>
                  </a:lnTo>
                  <a:lnTo>
                    <a:pt x="242" y="740"/>
                  </a:lnTo>
                  <a:lnTo>
                    <a:pt x="244" y="739"/>
                  </a:lnTo>
                  <a:lnTo>
                    <a:pt x="244" y="738"/>
                  </a:lnTo>
                  <a:lnTo>
                    <a:pt x="246" y="736"/>
                  </a:lnTo>
                  <a:lnTo>
                    <a:pt x="249" y="733"/>
                  </a:lnTo>
                  <a:lnTo>
                    <a:pt x="251" y="729"/>
                  </a:lnTo>
                  <a:lnTo>
                    <a:pt x="253" y="728"/>
                  </a:lnTo>
                  <a:lnTo>
                    <a:pt x="255" y="728"/>
                  </a:lnTo>
                  <a:lnTo>
                    <a:pt x="256" y="728"/>
                  </a:lnTo>
                  <a:lnTo>
                    <a:pt x="257" y="727"/>
                  </a:lnTo>
                  <a:lnTo>
                    <a:pt x="259" y="726"/>
                  </a:lnTo>
                  <a:lnTo>
                    <a:pt x="259" y="727"/>
                  </a:lnTo>
                  <a:lnTo>
                    <a:pt x="260" y="728"/>
                  </a:lnTo>
                  <a:lnTo>
                    <a:pt x="261" y="726"/>
                  </a:lnTo>
                  <a:lnTo>
                    <a:pt x="261" y="728"/>
                  </a:lnTo>
                  <a:lnTo>
                    <a:pt x="261" y="729"/>
                  </a:lnTo>
                  <a:lnTo>
                    <a:pt x="262" y="729"/>
                  </a:lnTo>
                  <a:lnTo>
                    <a:pt x="262" y="731"/>
                  </a:lnTo>
                  <a:lnTo>
                    <a:pt x="262" y="732"/>
                  </a:lnTo>
                  <a:lnTo>
                    <a:pt x="264" y="732"/>
                  </a:lnTo>
                  <a:lnTo>
                    <a:pt x="266" y="732"/>
                  </a:lnTo>
                  <a:lnTo>
                    <a:pt x="267" y="733"/>
                  </a:lnTo>
                  <a:lnTo>
                    <a:pt x="267" y="732"/>
                  </a:lnTo>
                  <a:lnTo>
                    <a:pt x="268" y="731"/>
                  </a:lnTo>
                  <a:lnTo>
                    <a:pt x="269" y="731"/>
                  </a:lnTo>
                  <a:lnTo>
                    <a:pt x="269" y="732"/>
                  </a:lnTo>
                  <a:lnTo>
                    <a:pt x="270" y="733"/>
                  </a:lnTo>
                  <a:lnTo>
                    <a:pt x="270" y="732"/>
                  </a:lnTo>
                  <a:lnTo>
                    <a:pt x="272" y="731"/>
                  </a:lnTo>
                  <a:lnTo>
                    <a:pt x="273" y="729"/>
                  </a:lnTo>
                  <a:lnTo>
                    <a:pt x="273" y="729"/>
                  </a:lnTo>
                  <a:lnTo>
                    <a:pt x="273" y="727"/>
                  </a:lnTo>
                  <a:lnTo>
                    <a:pt x="273" y="726"/>
                  </a:lnTo>
                  <a:lnTo>
                    <a:pt x="270" y="722"/>
                  </a:lnTo>
                  <a:lnTo>
                    <a:pt x="269" y="721"/>
                  </a:lnTo>
                  <a:lnTo>
                    <a:pt x="269" y="720"/>
                  </a:lnTo>
                  <a:lnTo>
                    <a:pt x="269" y="719"/>
                  </a:lnTo>
                  <a:lnTo>
                    <a:pt x="268" y="719"/>
                  </a:lnTo>
                  <a:lnTo>
                    <a:pt x="267" y="718"/>
                  </a:lnTo>
                  <a:lnTo>
                    <a:pt x="267" y="716"/>
                  </a:lnTo>
                  <a:lnTo>
                    <a:pt x="267" y="715"/>
                  </a:lnTo>
                  <a:lnTo>
                    <a:pt x="268" y="714"/>
                  </a:lnTo>
                  <a:lnTo>
                    <a:pt x="269" y="712"/>
                  </a:lnTo>
                  <a:lnTo>
                    <a:pt x="270" y="710"/>
                  </a:lnTo>
                  <a:lnTo>
                    <a:pt x="273" y="710"/>
                  </a:lnTo>
                  <a:lnTo>
                    <a:pt x="275" y="712"/>
                  </a:lnTo>
                  <a:lnTo>
                    <a:pt x="276" y="713"/>
                  </a:lnTo>
                  <a:lnTo>
                    <a:pt x="277" y="714"/>
                  </a:lnTo>
                  <a:lnTo>
                    <a:pt x="279" y="714"/>
                  </a:lnTo>
                  <a:lnTo>
                    <a:pt x="279" y="712"/>
                  </a:lnTo>
                  <a:lnTo>
                    <a:pt x="281" y="712"/>
                  </a:lnTo>
                  <a:lnTo>
                    <a:pt x="283" y="712"/>
                  </a:lnTo>
                  <a:lnTo>
                    <a:pt x="286" y="712"/>
                  </a:lnTo>
                  <a:lnTo>
                    <a:pt x="287" y="710"/>
                  </a:lnTo>
                  <a:lnTo>
                    <a:pt x="289" y="710"/>
                  </a:lnTo>
                  <a:lnTo>
                    <a:pt x="294" y="713"/>
                  </a:lnTo>
                  <a:lnTo>
                    <a:pt x="294" y="712"/>
                  </a:lnTo>
                  <a:lnTo>
                    <a:pt x="294" y="709"/>
                  </a:lnTo>
                  <a:lnTo>
                    <a:pt x="296" y="708"/>
                  </a:lnTo>
                  <a:lnTo>
                    <a:pt x="298" y="709"/>
                  </a:lnTo>
                  <a:lnTo>
                    <a:pt x="298" y="712"/>
                  </a:lnTo>
                  <a:lnTo>
                    <a:pt x="301" y="712"/>
                  </a:lnTo>
                  <a:lnTo>
                    <a:pt x="301" y="710"/>
                  </a:lnTo>
                  <a:lnTo>
                    <a:pt x="302" y="712"/>
                  </a:lnTo>
                  <a:lnTo>
                    <a:pt x="305" y="713"/>
                  </a:lnTo>
                  <a:lnTo>
                    <a:pt x="308" y="713"/>
                  </a:lnTo>
                  <a:lnTo>
                    <a:pt x="311" y="710"/>
                  </a:lnTo>
                  <a:lnTo>
                    <a:pt x="313" y="708"/>
                  </a:lnTo>
                  <a:lnTo>
                    <a:pt x="314" y="712"/>
                  </a:lnTo>
                  <a:lnTo>
                    <a:pt x="314" y="713"/>
                  </a:lnTo>
                  <a:lnTo>
                    <a:pt x="313" y="714"/>
                  </a:lnTo>
                  <a:lnTo>
                    <a:pt x="314" y="715"/>
                  </a:lnTo>
                  <a:lnTo>
                    <a:pt x="318" y="715"/>
                  </a:lnTo>
                  <a:lnTo>
                    <a:pt x="319" y="714"/>
                  </a:lnTo>
                  <a:lnTo>
                    <a:pt x="319" y="713"/>
                  </a:lnTo>
                  <a:lnTo>
                    <a:pt x="319" y="712"/>
                  </a:lnTo>
                  <a:lnTo>
                    <a:pt x="320" y="710"/>
                  </a:lnTo>
                  <a:lnTo>
                    <a:pt x="321" y="709"/>
                  </a:lnTo>
                  <a:lnTo>
                    <a:pt x="322" y="709"/>
                  </a:lnTo>
                  <a:lnTo>
                    <a:pt x="324" y="709"/>
                  </a:lnTo>
                  <a:lnTo>
                    <a:pt x="324" y="710"/>
                  </a:lnTo>
                  <a:lnTo>
                    <a:pt x="325" y="712"/>
                  </a:lnTo>
                  <a:lnTo>
                    <a:pt x="327" y="713"/>
                  </a:lnTo>
                  <a:lnTo>
                    <a:pt x="327" y="710"/>
                  </a:lnTo>
                  <a:lnTo>
                    <a:pt x="328" y="709"/>
                  </a:lnTo>
                  <a:lnTo>
                    <a:pt x="329" y="708"/>
                  </a:lnTo>
                  <a:lnTo>
                    <a:pt x="333" y="706"/>
                  </a:lnTo>
                  <a:lnTo>
                    <a:pt x="334" y="706"/>
                  </a:lnTo>
                  <a:lnTo>
                    <a:pt x="334" y="707"/>
                  </a:lnTo>
                  <a:lnTo>
                    <a:pt x="334" y="709"/>
                  </a:lnTo>
                  <a:lnTo>
                    <a:pt x="333" y="710"/>
                  </a:lnTo>
                  <a:lnTo>
                    <a:pt x="334" y="712"/>
                  </a:lnTo>
                  <a:lnTo>
                    <a:pt x="335" y="710"/>
                  </a:lnTo>
                  <a:lnTo>
                    <a:pt x="338" y="708"/>
                  </a:lnTo>
                  <a:lnTo>
                    <a:pt x="339" y="707"/>
                  </a:lnTo>
                  <a:lnTo>
                    <a:pt x="340" y="709"/>
                  </a:lnTo>
                  <a:lnTo>
                    <a:pt x="341" y="709"/>
                  </a:lnTo>
                  <a:lnTo>
                    <a:pt x="342" y="709"/>
                  </a:lnTo>
                  <a:lnTo>
                    <a:pt x="342" y="710"/>
                  </a:lnTo>
                  <a:lnTo>
                    <a:pt x="344" y="710"/>
                  </a:lnTo>
                  <a:lnTo>
                    <a:pt x="345" y="713"/>
                  </a:lnTo>
                  <a:lnTo>
                    <a:pt x="347" y="713"/>
                  </a:lnTo>
                  <a:lnTo>
                    <a:pt x="351" y="710"/>
                  </a:lnTo>
                  <a:lnTo>
                    <a:pt x="353" y="712"/>
                  </a:lnTo>
                  <a:lnTo>
                    <a:pt x="352" y="715"/>
                  </a:lnTo>
                  <a:lnTo>
                    <a:pt x="350" y="720"/>
                  </a:lnTo>
                  <a:lnTo>
                    <a:pt x="352" y="721"/>
                  </a:lnTo>
                  <a:lnTo>
                    <a:pt x="353" y="722"/>
                  </a:lnTo>
                  <a:lnTo>
                    <a:pt x="354" y="722"/>
                  </a:lnTo>
                  <a:lnTo>
                    <a:pt x="357" y="720"/>
                  </a:lnTo>
                  <a:lnTo>
                    <a:pt x="360" y="710"/>
                  </a:lnTo>
                  <a:lnTo>
                    <a:pt x="361" y="708"/>
                  </a:lnTo>
                  <a:lnTo>
                    <a:pt x="364" y="706"/>
                  </a:lnTo>
                  <a:lnTo>
                    <a:pt x="365" y="703"/>
                  </a:lnTo>
                  <a:lnTo>
                    <a:pt x="366" y="702"/>
                  </a:lnTo>
                  <a:lnTo>
                    <a:pt x="366" y="701"/>
                  </a:lnTo>
                  <a:lnTo>
                    <a:pt x="366" y="701"/>
                  </a:lnTo>
                  <a:lnTo>
                    <a:pt x="367" y="701"/>
                  </a:lnTo>
                  <a:lnTo>
                    <a:pt x="367" y="700"/>
                  </a:lnTo>
                  <a:lnTo>
                    <a:pt x="370" y="688"/>
                  </a:lnTo>
                  <a:lnTo>
                    <a:pt x="372" y="677"/>
                  </a:lnTo>
                  <a:lnTo>
                    <a:pt x="374" y="673"/>
                  </a:lnTo>
                  <a:lnTo>
                    <a:pt x="378" y="666"/>
                  </a:lnTo>
                  <a:lnTo>
                    <a:pt x="378" y="663"/>
                  </a:lnTo>
                  <a:lnTo>
                    <a:pt x="379" y="662"/>
                  </a:lnTo>
                  <a:lnTo>
                    <a:pt x="381" y="661"/>
                  </a:lnTo>
                  <a:lnTo>
                    <a:pt x="381" y="660"/>
                  </a:lnTo>
                  <a:lnTo>
                    <a:pt x="381" y="656"/>
                  </a:lnTo>
                  <a:lnTo>
                    <a:pt x="381" y="654"/>
                  </a:lnTo>
                  <a:lnTo>
                    <a:pt x="383" y="653"/>
                  </a:lnTo>
                  <a:lnTo>
                    <a:pt x="383" y="651"/>
                  </a:lnTo>
                  <a:lnTo>
                    <a:pt x="383" y="650"/>
                  </a:lnTo>
                  <a:lnTo>
                    <a:pt x="384" y="647"/>
                  </a:lnTo>
                  <a:lnTo>
                    <a:pt x="385" y="645"/>
                  </a:lnTo>
                  <a:lnTo>
                    <a:pt x="385" y="644"/>
                  </a:lnTo>
                  <a:lnTo>
                    <a:pt x="386" y="644"/>
                  </a:lnTo>
                  <a:lnTo>
                    <a:pt x="387" y="644"/>
                  </a:lnTo>
                  <a:lnTo>
                    <a:pt x="389" y="645"/>
                  </a:lnTo>
                  <a:lnTo>
                    <a:pt x="390" y="645"/>
                  </a:lnTo>
                  <a:lnTo>
                    <a:pt x="392" y="645"/>
                  </a:lnTo>
                  <a:lnTo>
                    <a:pt x="392" y="644"/>
                  </a:lnTo>
                  <a:lnTo>
                    <a:pt x="393" y="643"/>
                  </a:lnTo>
                  <a:lnTo>
                    <a:pt x="393" y="641"/>
                  </a:lnTo>
                  <a:lnTo>
                    <a:pt x="393" y="636"/>
                  </a:lnTo>
                  <a:lnTo>
                    <a:pt x="392" y="634"/>
                  </a:lnTo>
                  <a:lnTo>
                    <a:pt x="391" y="631"/>
                  </a:lnTo>
                  <a:lnTo>
                    <a:pt x="392" y="630"/>
                  </a:lnTo>
                  <a:lnTo>
                    <a:pt x="393" y="630"/>
                  </a:lnTo>
                  <a:lnTo>
                    <a:pt x="394" y="629"/>
                  </a:lnTo>
                  <a:lnTo>
                    <a:pt x="396" y="629"/>
                  </a:lnTo>
                  <a:lnTo>
                    <a:pt x="397" y="629"/>
                  </a:lnTo>
                  <a:lnTo>
                    <a:pt x="399" y="630"/>
                  </a:lnTo>
                  <a:lnTo>
                    <a:pt x="400" y="630"/>
                  </a:lnTo>
                  <a:lnTo>
                    <a:pt x="400" y="629"/>
                  </a:lnTo>
                  <a:lnTo>
                    <a:pt x="400" y="628"/>
                  </a:lnTo>
                  <a:lnTo>
                    <a:pt x="400" y="627"/>
                  </a:lnTo>
                  <a:lnTo>
                    <a:pt x="399" y="625"/>
                  </a:lnTo>
                  <a:lnTo>
                    <a:pt x="399" y="627"/>
                  </a:lnTo>
                  <a:lnTo>
                    <a:pt x="398" y="628"/>
                  </a:lnTo>
                  <a:lnTo>
                    <a:pt x="397" y="628"/>
                  </a:lnTo>
                  <a:lnTo>
                    <a:pt x="396" y="628"/>
                  </a:lnTo>
                  <a:lnTo>
                    <a:pt x="396" y="625"/>
                  </a:lnTo>
                  <a:lnTo>
                    <a:pt x="396" y="624"/>
                  </a:lnTo>
                  <a:lnTo>
                    <a:pt x="398" y="617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8" y="612"/>
                  </a:lnTo>
                  <a:lnTo>
                    <a:pt x="398" y="611"/>
                  </a:lnTo>
                  <a:lnTo>
                    <a:pt x="399" y="606"/>
                  </a:lnTo>
                  <a:lnTo>
                    <a:pt x="400" y="605"/>
                  </a:lnTo>
                  <a:lnTo>
                    <a:pt x="399" y="604"/>
                  </a:lnTo>
                  <a:lnTo>
                    <a:pt x="399" y="603"/>
                  </a:lnTo>
                  <a:lnTo>
                    <a:pt x="398" y="602"/>
                  </a:lnTo>
                  <a:lnTo>
                    <a:pt x="398" y="598"/>
                  </a:lnTo>
                  <a:lnTo>
                    <a:pt x="398" y="596"/>
                  </a:lnTo>
                  <a:lnTo>
                    <a:pt x="399" y="595"/>
                  </a:lnTo>
                  <a:lnTo>
                    <a:pt x="400" y="595"/>
                  </a:lnTo>
                  <a:lnTo>
                    <a:pt x="400" y="593"/>
                  </a:lnTo>
                  <a:lnTo>
                    <a:pt x="399" y="593"/>
                  </a:lnTo>
                  <a:lnTo>
                    <a:pt x="399" y="592"/>
                  </a:lnTo>
                  <a:lnTo>
                    <a:pt x="398" y="592"/>
                  </a:lnTo>
                  <a:lnTo>
                    <a:pt x="398" y="591"/>
                  </a:lnTo>
                  <a:lnTo>
                    <a:pt x="399" y="591"/>
                  </a:lnTo>
                  <a:lnTo>
                    <a:pt x="400" y="591"/>
                  </a:lnTo>
                  <a:lnTo>
                    <a:pt x="402" y="592"/>
                  </a:lnTo>
                  <a:lnTo>
                    <a:pt x="403" y="592"/>
                  </a:lnTo>
                  <a:lnTo>
                    <a:pt x="403" y="591"/>
                  </a:lnTo>
                  <a:lnTo>
                    <a:pt x="404" y="590"/>
                  </a:lnTo>
                  <a:lnTo>
                    <a:pt x="404" y="589"/>
                  </a:lnTo>
                  <a:lnTo>
                    <a:pt x="405" y="589"/>
                  </a:lnTo>
                  <a:lnTo>
                    <a:pt x="405" y="590"/>
                  </a:lnTo>
                  <a:lnTo>
                    <a:pt x="405" y="591"/>
                  </a:lnTo>
                  <a:lnTo>
                    <a:pt x="407" y="592"/>
                  </a:lnTo>
                  <a:lnTo>
                    <a:pt x="409" y="592"/>
                  </a:lnTo>
                  <a:lnTo>
                    <a:pt x="409" y="590"/>
                  </a:lnTo>
                  <a:lnTo>
                    <a:pt x="407" y="589"/>
                  </a:lnTo>
                  <a:lnTo>
                    <a:pt x="406" y="588"/>
                  </a:lnTo>
                  <a:lnTo>
                    <a:pt x="407" y="588"/>
                  </a:lnTo>
                  <a:lnTo>
                    <a:pt x="406" y="584"/>
                  </a:lnTo>
                  <a:lnTo>
                    <a:pt x="406" y="583"/>
                  </a:lnTo>
                  <a:lnTo>
                    <a:pt x="405" y="583"/>
                  </a:lnTo>
                  <a:lnTo>
                    <a:pt x="404" y="583"/>
                  </a:lnTo>
                  <a:lnTo>
                    <a:pt x="403" y="582"/>
                  </a:lnTo>
                  <a:lnTo>
                    <a:pt x="402" y="577"/>
                  </a:lnTo>
                  <a:lnTo>
                    <a:pt x="400" y="575"/>
                  </a:lnTo>
                  <a:lnTo>
                    <a:pt x="399" y="570"/>
                  </a:lnTo>
                  <a:lnTo>
                    <a:pt x="400" y="566"/>
                  </a:lnTo>
                  <a:lnTo>
                    <a:pt x="402" y="565"/>
                  </a:lnTo>
                  <a:lnTo>
                    <a:pt x="400" y="560"/>
                  </a:lnTo>
                  <a:lnTo>
                    <a:pt x="402" y="558"/>
                  </a:lnTo>
                  <a:lnTo>
                    <a:pt x="407" y="555"/>
                  </a:lnTo>
                  <a:lnTo>
                    <a:pt x="406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5" y="549"/>
                  </a:lnTo>
                  <a:lnTo>
                    <a:pt x="406" y="546"/>
                  </a:lnTo>
                  <a:lnTo>
                    <a:pt x="409" y="545"/>
                  </a:lnTo>
                  <a:lnTo>
                    <a:pt x="413" y="546"/>
                  </a:lnTo>
                  <a:lnTo>
                    <a:pt x="412" y="544"/>
                  </a:lnTo>
                  <a:lnTo>
                    <a:pt x="413" y="543"/>
                  </a:lnTo>
                  <a:lnTo>
                    <a:pt x="413" y="542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3" y="536"/>
                  </a:lnTo>
                  <a:lnTo>
                    <a:pt x="415" y="536"/>
                  </a:lnTo>
                  <a:lnTo>
                    <a:pt x="415" y="534"/>
                  </a:lnTo>
                  <a:lnTo>
                    <a:pt x="413" y="532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3" y="527"/>
                  </a:lnTo>
                  <a:lnTo>
                    <a:pt x="412" y="521"/>
                  </a:lnTo>
                  <a:lnTo>
                    <a:pt x="410" y="520"/>
                  </a:lnTo>
                  <a:lnTo>
                    <a:pt x="404" y="520"/>
                  </a:lnTo>
                  <a:lnTo>
                    <a:pt x="404" y="519"/>
                  </a:lnTo>
                  <a:lnTo>
                    <a:pt x="406" y="519"/>
                  </a:lnTo>
                  <a:lnTo>
                    <a:pt x="404" y="518"/>
                  </a:lnTo>
                  <a:lnTo>
                    <a:pt x="404" y="517"/>
                  </a:lnTo>
                  <a:lnTo>
                    <a:pt x="405" y="517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4" y="512"/>
                  </a:lnTo>
                  <a:lnTo>
                    <a:pt x="405" y="512"/>
                  </a:lnTo>
                  <a:lnTo>
                    <a:pt x="406" y="512"/>
                  </a:lnTo>
                  <a:lnTo>
                    <a:pt x="407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10" y="514"/>
                  </a:lnTo>
                  <a:lnTo>
                    <a:pt x="411" y="513"/>
                  </a:lnTo>
                  <a:lnTo>
                    <a:pt x="412" y="512"/>
                  </a:lnTo>
                  <a:lnTo>
                    <a:pt x="412" y="511"/>
                  </a:lnTo>
                  <a:lnTo>
                    <a:pt x="412" y="510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09" y="506"/>
                  </a:lnTo>
                  <a:lnTo>
                    <a:pt x="411" y="507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4"/>
                  </a:lnTo>
                  <a:lnTo>
                    <a:pt x="411" y="503"/>
                  </a:lnTo>
                  <a:lnTo>
                    <a:pt x="409" y="503"/>
                  </a:lnTo>
                  <a:lnTo>
                    <a:pt x="409" y="501"/>
                  </a:lnTo>
                  <a:lnTo>
                    <a:pt x="411" y="503"/>
                  </a:lnTo>
                  <a:lnTo>
                    <a:pt x="413" y="503"/>
                  </a:lnTo>
                  <a:lnTo>
                    <a:pt x="417" y="503"/>
                  </a:lnTo>
                  <a:lnTo>
                    <a:pt x="417" y="503"/>
                  </a:lnTo>
                  <a:lnTo>
                    <a:pt x="417" y="501"/>
                  </a:lnTo>
                  <a:lnTo>
                    <a:pt x="418" y="501"/>
                  </a:lnTo>
                  <a:lnTo>
                    <a:pt x="417" y="500"/>
                  </a:lnTo>
                  <a:lnTo>
                    <a:pt x="416" y="499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7"/>
                  </a:lnTo>
                  <a:lnTo>
                    <a:pt x="413" y="495"/>
                  </a:lnTo>
                  <a:lnTo>
                    <a:pt x="412" y="493"/>
                  </a:lnTo>
                  <a:lnTo>
                    <a:pt x="411" y="492"/>
                  </a:lnTo>
                  <a:lnTo>
                    <a:pt x="410" y="492"/>
                  </a:lnTo>
                  <a:lnTo>
                    <a:pt x="410" y="491"/>
                  </a:lnTo>
                  <a:lnTo>
                    <a:pt x="409" y="490"/>
                  </a:lnTo>
                  <a:lnTo>
                    <a:pt x="409" y="488"/>
                  </a:lnTo>
                  <a:lnTo>
                    <a:pt x="405" y="484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7" y="477"/>
                  </a:lnTo>
                  <a:lnTo>
                    <a:pt x="397" y="474"/>
                  </a:lnTo>
                  <a:lnTo>
                    <a:pt x="406" y="482"/>
                  </a:lnTo>
                  <a:lnTo>
                    <a:pt x="412" y="492"/>
                  </a:lnTo>
                  <a:lnTo>
                    <a:pt x="413" y="493"/>
                  </a:lnTo>
                  <a:lnTo>
                    <a:pt x="416" y="495"/>
                  </a:lnTo>
                  <a:lnTo>
                    <a:pt x="417" y="495"/>
                  </a:lnTo>
                  <a:lnTo>
                    <a:pt x="417" y="494"/>
                  </a:lnTo>
                  <a:lnTo>
                    <a:pt x="415" y="493"/>
                  </a:lnTo>
                  <a:lnTo>
                    <a:pt x="399" y="474"/>
                  </a:lnTo>
                  <a:lnTo>
                    <a:pt x="399" y="474"/>
                  </a:lnTo>
                  <a:lnTo>
                    <a:pt x="402" y="474"/>
                  </a:lnTo>
                  <a:lnTo>
                    <a:pt x="402" y="472"/>
                  </a:lnTo>
                  <a:lnTo>
                    <a:pt x="404" y="473"/>
                  </a:lnTo>
                  <a:lnTo>
                    <a:pt x="406" y="474"/>
                  </a:lnTo>
                  <a:lnTo>
                    <a:pt x="407" y="475"/>
                  </a:lnTo>
                  <a:lnTo>
                    <a:pt x="409" y="474"/>
                  </a:lnTo>
                  <a:lnTo>
                    <a:pt x="409" y="474"/>
                  </a:lnTo>
                  <a:lnTo>
                    <a:pt x="409" y="473"/>
                  </a:lnTo>
                  <a:lnTo>
                    <a:pt x="407" y="471"/>
                  </a:lnTo>
                  <a:lnTo>
                    <a:pt x="409" y="471"/>
                  </a:lnTo>
                  <a:lnTo>
                    <a:pt x="409" y="469"/>
                  </a:lnTo>
                  <a:lnTo>
                    <a:pt x="410" y="469"/>
                  </a:lnTo>
                  <a:lnTo>
                    <a:pt x="405" y="467"/>
                  </a:lnTo>
                  <a:lnTo>
                    <a:pt x="403" y="464"/>
                  </a:lnTo>
                  <a:lnTo>
                    <a:pt x="403" y="462"/>
                  </a:lnTo>
                  <a:lnTo>
                    <a:pt x="402" y="462"/>
                  </a:lnTo>
                  <a:lnTo>
                    <a:pt x="403" y="461"/>
                  </a:lnTo>
                  <a:lnTo>
                    <a:pt x="403" y="460"/>
                  </a:lnTo>
                  <a:lnTo>
                    <a:pt x="404" y="460"/>
                  </a:lnTo>
                  <a:lnTo>
                    <a:pt x="413" y="471"/>
                  </a:lnTo>
                  <a:lnTo>
                    <a:pt x="412" y="471"/>
                  </a:lnTo>
                  <a:lnTo>
                    <a:pt x="411" y="469"/>
                  </a:lnTo>
                  <a:lnTo>
                    <a:pt x="411" y="472"/>
                  </a:lnTo>
                  <a:lnTo>
                    <a:pt x="411" y="473"/>
                  </a:lnTo>
                  <a:lnTo>
                    <a:pt x="411" y="474"/>
                  </a:lnTo>
                  <a:lnTo>
                    <a:pt x="411" y="474"/>
                  </a:lnTo>
                  <a:lnTo>
                    <a:pt x="413" y="474"/>
                  </a:lnTo>
                  <a:lnTo>
                    <a:pt x="415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8" y="474"/>
                  </a:lnTo>
                  <a:lnTo>
                    <a:pt x="419" y="475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3" y="475"/>
                  </a:lnTo>
                  <a:lnTo>
                    <a:pt x="422" y="474"/>
                  </a:lnTo>
                  <a:lnTo>
                    <a:pt x="419" y="472"/>
                  </a:lnTo>
                  <a:lnTo>
                    <a:pt x="419" y="469"/>
                  </a:lnTo>
                  <a:lnTo>
                    <a:pt x="422" y="472"/>
                  </a:lnTo>
                  <a:lnTo>
                    <a:pt x="423" y="472"/>
                  </a:lnTo>
                  <a:lnTo>
                    <a:pt x="423" y="471"/>
                  </a:lnTo>
                  <a:lnTo>
                    <a:pt x="420" y="468"/>
                  </a:lnTo>
                  <a:lnTo>
                    <a:pt x="420" y="467"/>
                  </a:lnTo>
                  <a:lnTo>
                    <a:pt x="420" y="465"/>
                  </a:lnTo>
                  <a:lnTo>
                    <a:pt x="419" y="464"/>
                  </a:lnTo>
                  <a:lnTo>
                    <a:pt x="418" y="465"/>
                  </a:lnTo>
                  <a:lnTo>
                    <a:pt x="417" y="465"/>
                  </a:lnTo>
                  <a:lnTo>
                    <a:pt x="417" y="464"/>
                  </a:lnTo>
                  <a:lnTo>
                    <a:pt x="416" y="461"/>
                  </a:lnTo>
                  <a:lnTo>
                    <a:pt x="415" y="461"/>
                  </a:lnTo>
                  <a:lnTo>
                    <a:pt x="413" y="461"/>
                  </a:lnTo>
                  <a:lnTo>
                    <a:pt x="413" y="458"/>
                  </a:lnTo>
                  <a:lnTo>
                    <a:pt x="412" y="455"/>
                  </a:lnTo>
                  <a:lnTo>
                    <a:pt x="413" y="454"/>
                  </a:lnTo>
                  <a:lnTo>
                    <a:pt x="413" y="454"/>
                  </a:lnTo>
                  <a:lnTo>
                    <a:pt x="416" y="459"/>
                  </a:lnTo>
                  <a:lnTo>
                    <a:pt x="416" y="458"/>
                  </a:lnTo>
                  <a:lnTo>
                    <a:pt x="418" y="456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2" y="456"/>
                  </a:lnTo>
                  <a:lnTo>
                    <a:pt x="420" y="454"/>
                  </a:lnTo>
                  <a:lnTo>
                    <a:pt x="419" y="453"/>
                  </a:lnTo>
                  <a:lnTo>
                    <a:pt x="417" y="452"/>
                  </a:lnTo>
                  <a:lnTo>
                    <a:pt x="418" y="451"/>
                  </a:lnTo>
                  <a:lnTo>
                    <a:pt x="418" y="449"/>
                  </a:lnTo>
                  <a:lnTo>
                    <a:pt x="418" y="448"/>
                  </a:lnTo>
                  <a:lnTo>
                    <a:pt x="419" y="447"/>
                  </a:lnTo>
                  <a:lnTo>
                    <a:pt x="418" y="445"/>
                  </a:lnTo>
                  <a:lnTo>
                    <a:pt x="416" y="442"/>
                  </a:lnTo>
                  <a:lnTo>
                    <a:pt x="413" y="439"/>
                  </a:lnTo>
                  <a:lnTo>
                    <a:pt x="415" y="439"/>
                  </a:lnTo>
                  <a:lnTo>
                    <a:pt x="416" y="439"/>
                  </a:lnTo>
                  <a:lnTo>
                    <a:pt x="415" y="436"/>
                  </a:lnTo>
                  <a:lnTo>
                    <a:pt x="413" y="434"/>
                  </a:lnTo>
                  <a:lnTo>
                    <a:pt x="412" y="430"/>
                  </a:lnTo>
                  <a:lnTo>
                    <a:pt x="413" y="434"/>
                  </a:lnTo>
                  <a:lnTo>
                    <a:pt x="418" y="439"/>
                  </a:lnTo>
                  <a:lnTo>
                    <a:pt x="423" y="441"/>
                  </a:lnTo>
                  <a:lnTo>
                    <a:pt x="425" y="438"/>
                  </a:lnTo>
                  <a:lnTo>
                    <a:pt x="425" y="436"/>
                  </a:lnTo>
                  <a:lnTo>
                    <a:pt x="424" y="435"/>
                  </a:lnTo>
                  <a:lnTo>
                    <a:pt x="424" y="434"/>
                  </a:lnTo>
                  <a:lnTo>
                    <a:pt x="425" y="434"/>
                  </a:lnTo>
                  <a:lnTo>
                    <a:pt x="426" y="435"/>
                  </a:lnTo>
                  <a:lnTo>
                    <a:pt x="426" y="434"/>
                  </a:lnTo>
                  <a:lnTo>
                    <a:pt x="426" y="433"/>
                  </a:lnTo>
                  <a:lnTo>
                    <a:pt x="426" y="430"/>
                  </a:lnTo>
                  <a:lnTo>
                    <a:pt x="425" y="428"/>
                  </a:lnTo>
                  <a:lnTo>
                    <a:pt x="425" y="427"/>
                  </a:lnTo>
                  <a:lnTo>
                    <a:pt x="424" y="426"/>
                  </a:lnTo>
                  <a:lnTo>
                    <a:pt x="425" y="425"/>
                  </a:lnTo>
                  <a:lnTo>
                    <a:pt x="419" y="421"/>
                  </a:lnTo>
                  <a:lnTo>
                    <a:pt x="417" y="421"/>
                  </a:lnTo>
                  <a:lnTo>
                    <a:pt x="417" y="420"/>
                  </a:lnTo>
                  <a:lnTo>
                    <a:pt x="420" y="420"/>
                  </a:lnTo>
                  <a:lnTo>
                    <a:pt x="422" y="419"/>
                  </a:lnTo>
                  <a:lnTo>
                    <a:pt x="422" y="417"/>
                  </a:lnTo>
                  <a:lnTo>
                    <a:pt x="422" y="416"/>
                  </a:lnTo>
                  <a:lnTo>
                    <a:pt x="424" y="416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18" y="415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18" y="416"/>
                  </a:lnTo>
                  <a:lnTo>
                    <a:pt x="417" y="416"/>
                  </a:lnTo>
                  <a:lnTo>
                    <a:pt x="417" y="416"/>
                  </a:lnTo>
                  <a:lnTo>
                    <a:pt x="417" y="415"/>
                  </a:lnTo>
                  <a:lnTo>
                    <a:pt x="416" y="414"/>
                  </a:lnTo>
                  <a:lnTo>
                    <a:pt x="413" y="412"/>
                  </a:lnTo>
                  <a:lnTo>
                    <a:pt x="413" y="410"/>
                  </a:lnTo>
                  <a:lnTo>
                    <a:pt x="423" y="412"/>
                  </a:lnTo>
                  <a:lnTo>
                    <a:pt x="423" y="408"/>
                  </a:lnTo>
                  <a:lnTo>
                    <a:pt x="422" y="408"/>
                  </a:lnTo>
                  <a:lnTo>
                    <a:pt x="422" y="407"/>
                  </a:lnTo>
                  <a:lnTo>
                    <a:pt x="420" y="408"/>
                  </a:lnTo>
                  <a:lnTo>
                    <a:pt x="419" y="409"/>
                  </a:lnTo>
                  <a:lnTo>
                    <a:pt x="418" y="409"/>
                  </a:lnTo>
                  <a:lnTo>
                    <a:pt x="418" y="408"/>
                  </a:lnTo>
                  <a:lnTo>
                    <a:pt x="418" y="407"/>
                  </a:lnTo>
                  <a:lnTo>
                    <a:pt x="418" y="406"/>
                  </a:lnTo>
                  <a:lnTo>
                    <a:pt x="418" y="403"/>
                  </a:lnTo>
                  <a:lnTo>
                    <a:pt x="417" y="402"/>
                  </a:lnTo>
                  <a:lnTo>
                    <a:pt x="417" y="401"/>
                  </a:lnTo>
                  <a:lnTo>
                    <a:pt x="413" y="401"/>
                  </a:lnTo>
                  <a:lnTo>
                    <a:pt x="398" y="391"/>
                  </a:lnTo>
                  <a:lnTo>
                    <a:pt x="396" y="391"/>
                  </a:lnTo>
                  <a:lnTo>
                    <a:pt x="398" y="390"/>
                  </a:lnTo>
                  <a:lnTo>
                    <a:pt x="405" y="393"/>
                  </a:lnTo>
                  <a:lnTo>
                    <a:pt x="410" y="396"/>
                  </a:lnTo>
                  <a:lnTo>
                    <a:pt x="418" y="397"/>
                  </a:lnTo>
                  <a:lnTo>
                    <a:pt x="419" y="397"/>
                  </a:lnTo>
                  <a:lnTo>
                    <a:pt x="420" y="399"/>
                  </a:lnTo>
                  <a:lnTo>
                    <a:pt x="422" y="399"/>
                  </a:lnTo>
                  <a:lnTo>
                    <a:pt x="422" y="397"/>
                  </a:lnTo>
                  <a:lnTo>
                    <a:pt x="423" y="396"/>
                  </a:lnTo>
                  <a:lnTo>
                    <a:pt x="424" y="396"/>
                  </a:lnTo>
                  <a:lnTo>
                    <a:pt x="428" y="395"/>
                  </a:lnTo>
                  <a:lnTo>
                    <a:pt x="429" y="394"/>
                  </a:lnTo>
                  <a:lnTo>
                    <a:pt x="428" y="391"/>
                  </a:lnTo>
                  <a:lnTo>
                    <a:pt x="430" y="390"/>
                  </a:lnTo>
                  <a:lnTo>
                    <a:pt x="433" y="390"/>
                  </a:lnTo>
                  <a:lnTo>
                    <a:pt x="436" y="389"/>
                  </a:lnTo>
                  <a:lnTo>
                    <a:pt x="431" y="387"/>
                  </a:lnTo>
                  <a:lnTo>
                    <a:pt x="429" y="386"/>
                  </a:lnTo>
                  <a:lnTo>
                    <a:pt x="428" y="384"/>
                  </a:lnTo>
                  <a:lnTo>
                    <a:pt x="428" y="383"/>
                  </a:lnTo>
                  <a:lnTo>
                    <a:pt x="428" y="382"/>
                  </a:lnTo>
                  <a:lnTo>
                    <a:pt x="426" y="382"/>
                  </a:lnTo>
                  <a:lnTo>
                    <a:pt x="426" y="381"/>
                  </a:lnTo>
                  <a:lnTo>
                    <a:pt x="428" y="381"/>
                  </a:lnTo>
                  <a:lnTo>
                    <a:pt x="425" y="380"/>
                  </a:lnTo>
                  <a:lnTo>
                    <a:pt x="424" y="378"/>
                  </a:lnTo>
                  <a:lnTo>
                    <a:pt x="423" y="376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0" y="373"/>
                  </a:lnTo>
                  <a:lnTo>
                    <a:pt x="420" y="375"/>
                  </a:lnTo>
                  <a:lnTo>
                    <a:pt x="419" y="374"/>
                  </a:lnTo>
                  <a:lnTo>
                    <a:pt x="416" y="374"/>
                  </a:lnTo>
                  <a:lnTo>
                    <a:pt x="415" y="373"/>
                  </a:lnTo>
                  <a:lnTo>
                    <a:pt x="413" y="371"/>
                  </a:lnTo>
                  <a:lnTo>
                    <a:pt x="413" y="370"/>
                  </a:lnTo>
                  <a:lnTo>
                    <a:pt x="404" y="370"/>
                  </a:lnTo>
                  <a:lnTo>
                    <a:pt x="403" y="370"/>
                  </a:lnTo>
                  <a:lnTo>
                    <a:pt x="399" y="368"/>
                  </a:lnTo>
                  <a:lnTo>
                    <a:pt x="398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6" y="373"/>
                  </a:lnTo>
                  <a:lnTo>
                    <a:pt x="396" y="375"/>
                  </a:lnTo>
                  <a:lnTo>
                    <a:pt x="394" y="376"/>
                  </a:lnTo>
                  <a:lnTo>
                    <a:pt x="393" y="376"/>
                  </a:lnTo>
                  <a:lnTo>
                    <a:pt x="393" y="375"/>
                  </a:lnTo>
                  <a:lnTo>
                    <a:pt x="392" y="374"/>
                  </a:lnTo>
                  <a:lnTo>
                    <a:pt x="392" y="371"/>
                  </a:lnTo>
                  <a:lnTo>
                    <a:pt x="391" y="369"/>
                  </a:lnTo>
                  <a:lnTo>
                    <a:pt x="390" y="369"/>
                  </a:lnTo>
                  <a:lnTo>
                    <a:pt x="389" y="369"/>
                  </a:lnTo>
                  <a:lnTo>
                    <a:pt x="387" y="370"/>
                  </a:lnTo>
                  <a:lnTo>
                    <a:pt x="386" y="373"/>
                  </a:lnTo>
                  <a:lnTo>
                    <a:pt x="384" y="370"/>
                  </a:lnTo>
                  <a:lnTo>
                    <a:pt x="381" y="371"/>
                  </a:lnTo>
                  <a:lnTo>
                    <a:pt x="381" y="370"/>
                  </a:lnTo>
                  <a:lnTo>
                    <a:pt x="380" y="369"/>
                  </a:lnTo>
                  <a:lnTo>
                    <a:pt x="380" y="370"/>
                  </a:lnTo>
                  <a:lnTo>
                    <a:pt x="379" y="370"/>
                  </a:lnTo>
                  <a:lnTo>
                    <a:pt x="379" y="369"/>
                  </a:lnTo>
                  <a:lnTo>
                    <a:pt x="380" y="369"/>
                  </a:lnTo>
                  <a:lnTo>
                    <a:pt x="384" y="370"/>
                  </a:lnTo>
                  <a:lnTo>
                    <a:pt x="385" y="369"/>
                  </a:lnTo>
                  <a:lnTo>
                    <a:pt x="385" y="368"/>
                  </a:lnTo>
                  <a:lnTo>
                    <a:pt x="385" y="367"/>
                  </a:lnTo>
                  <a:lnTo>
                    <a:pt x="384" y="365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409" y="368"/>
                  </a:lnTo>
                  <a:lnTo>
                    <a:pt x="435" y="370"/>
                  </a:lnTo>
                  <a:lnTo>
                    <a:pt x="442" y="368"/>
                  </a:lnTo>
                  <a:lnTo>
                    <a:pt x="442" y="368"/>
                  </a:lnTo>
                  <a:lnTo>
                    <a:pt x="442" y="365"/>
                  </a:lnTo>
                  <a:lnTo>
                    <a:pt x="441" y="364"/>
                  </a:lnTo>
                  <a:lnTo>
                    <a:pt x="437" y="364"/>
                  </a:lnTo>
                  <a:lnTo>
                    <a:pt x="438" y="362"/>
                  </a:lnTo>
                  <a:lnTo>
                    <a:pt x="441" y="362"/>
                  </a:lnTo>
                  <a:lnTo>
                    <a:pt x="444" y="365"/>
                  </a:lnTo>
                  <a:lnTo>
                    <a:pt x="446" y="365"/>
                  </a:lnTo>
                  <a:lnTo>
                    <a:pt x="448" y="364"/>
                  </a:lnTo>
                  <a:lnTo>
                    <a:pt x="449" y="362"/>
                  </a:lnTo>
                  <a:lnTo>
                    <a:pt x="450" y="360"/>
                  </a:lnTo>
                  <a:lnTo>
                    <a:pt x="449" y="360"/>
                  </a:lnTo>
                  <a:lnTo>
                    <a:pt x="445" y="360"/>
                  </a:lnTo>
                  <a:lnTo>
                    <a:pt x="444" y="360"/>
                  </a:lnTo>
                  <a:lnTo>
                    <a:pt x="444" y="358"/>
                  </a:lnTo>
                  <a:lnTo>
                    <a:pt x="445" y="357"/>
                  </a:lnTo>
                  <a:lnTo>
                    <a:pt x="445" y="356"/>
                  </a:lnTo>
                  <a:lnTo>
                    <a:pt x="445" y="355"/>
                  </a:lnTo>
                  <a:lnTo>
                    <a:pt x="445" y="354"/>
                  </a:lnTo>
                  <a:lnTo>
                    <a:pt x="442" y="354"/>
                  </a:lnTo>
                  <a:lnTo>
                    <a:pt x="442" y="352"/>
                  </a:lnTo>
                  <a:lnTo>
                    <a:pt x="443" y="352"/>
                  </a:lnTo>
                  <a:lnTo>
                    <a:pt x="445" y="351"/>
                  </a:lnTo>
                  <a:lnTo>
                    <a:pt x="446" y="351"/>
                  </a:lnTo>
                  <a:lnTo>
                    <a:pt x="449" y="354"/>
                  </a:lnTo>
                  <a:lnTo>
                    <a:pt x="449" y="355"/>
                  </a:lnTo>
                  <a:lnTo>
                    <a:pt x="451" y="356"/>
                  </a:lnTo>
                  <a:lnTo>
                    <a:pt x="461" y="356"/>
                  </a:lnTo>
                  <a:lnTo>
                    <a:pt x="461" y="354"/>
                  </a:lnTo>
                  <a:lnTo>
                    <a:pt x="463" y="352"/>
                  </a:lnTo>
                  <a:lnTo>
                    <a:pt x="467" y="352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5" y="344"/>
                  </a:lnTo>
                  <a:lnTo>
                    <a:pt x="474" y="347"/>
                  </a:lnTo>
                  <a:lnTo>
                    <a:pt x="476" y="345"/>
                  </a:lnTo>
                  <a:lnTo>
                    <a:pt x="474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4" y="339"/>
                  </a:lnTo>
                  <a:lnTo>
                    <a:pt x="475" y="335"/>
                  </a:lnTo>
                  <a:lnTo>
                    <a:pt x="474" y="334"/>
                  </a:lnTo>
                  <a:lnTo>
                    <a:pt x="472" y="332"/>
                  </a:lnTo>
                  <a:lnTo>
                    <a:pt x="472" y="331"/>
                  </a:lnTo>
                  <a:lnTo>
                    <a:pt x="475" y="332"/>
                  </a:lnTo>
                  <a:lnTo>
                    <a:pt x="481" y="337"/>
                  </a:lnTo>
                  <a:lnTo>
                    <a:pt x="482" y="337"/>
                  </a:lnTo>
                  <a:lnTo>
                    <a:pt x="483" y="337"/>
                  </a:lnTo>
                  <a:lnTo>
                    <a:pt x="484" y="337"/>
                  </a:lnTo>
                  <a:lnTo>
                    <a:pt x="484" y="336"/>
                  </a:lnTo>
                  <a:lnTo>
                    <a:pt x="481" y="334"/>
                  </a:lnTo>
                  <a:lnTo>
                    <a:pt x="481" y="332"/>
                  </a:lnTo>
                  <a:lnTo>
                    <a:pt x="480" y="331"/>
                  </a:lnTo>
                  <a:lnTo>
                    <a:pt x="481" y="331"/>
                  </a:lnTo>
                  <a:lnTo>
                    <a:pt x="483" y="331"/>
                  </a:lnTo>
                  <a:lnTo>
                    <a:pt x="484" y="331"/>
                  </a:lnTo>
                  <a:lnTo>
                    <a:pt x="485" y="331"/>
                  </a:lnTo>
                  <a:lnTo>
                    <a:pt x="487" y="329"/>
                  </a:lnTo>
                  <a:lnTo>
                    <a:pt x="485" y="329"/>
                  </a:lnTo>
                  <a:lnTo>
                    <a:pt x="484" y="328"/>
                  </a:lnTo>
                  <a:lnTo>
                    <a:pt x="485" y="326"/>
                  </a:lnTo>
                  <a:lnTo>
                    <a:pt x="485" y="325"/>
                  </a:lnTo>
                  <a:lnTo>
                    <a:pt x="484" y="325"/>
                  </a:lnTo>
                  <a:lnTo>
                    <a:pt x="483" y="324"/>
                  </a:lnTo>
                  <a:lnTo>
                    <a:pt x="483" y="323"/>
                  </a:lnTo>
                  <a:lnTo>
                    <a:pt x="483" y="322"/>
                  </a:lnTo>
                  <a:lnTo>
                    <a:pt x="484" y="322"/>
                  </a:lnTo>
                  <a:lnTo>
                    <a:pt x="485" y="322"/>
                  </a:lnTo>
                  <a:lnTo>
                    <a:pt x="485" y="319"/>
                  </a:lnTo>
                  <a:lnTo>
                    <a:pt x="487" y="317"/>
                  </a:lnTo>
                  <a:lnTo>
                    <a:pt x="487" y="315"/>
                  </a:lnTo>
                  <a:lnTo>
                    <a:pt x="485" y="312"/>
                  </a:lnTo>
                  <a:lnTo>
                    <a:pt x="485" y="309"/>
                  </a:lnTo>
                  <a:lnTo>
                    <a:pt x="487" y="306"/>
                  </a:lnTo>
                  <a:lnTo>
                    <a:pt x="485" y="303"/>
                  </a:lnTo>
                  <a:lnTo>
                    <a:pt x="487" y="303"/>
                  </a:lnTo>
                  <a:lnTo>
                    <a:pt x="488" y="302"/>
                  </a:lnTo>
                  <a:lnTo>
                    <a:pt x="489" y="300"/>
                  </a:lnTo>
                  <a:lnTo>
                    <a:pt x="490" y="298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1" y="297"/>
                  </a:lnTo>
                  <a:lnTo>
                    <a:pt x="491" y="298"/>
                  </a:lnTo>
                  <a:lnTo>
                    <a:pt x="491" y="300"/>
                  </a:lnTo>
                  <a:lnTo>
                    <a:pt x="490" y="303"/>
                  </a:lnTo>
                  <a:lnTo>
                    <a:pt x="489" y="304"/>
                  </a:lnTo>
                  <a:lnTo>
                    <a:pt x="492" y="308"/>
                  </a:lnTo>
                  <a:lnTo>
                    <a:pt x="492" y="309"/>
                  </a:lnTo>
                  <a:lnTo>
                    <a:pt x="494" y="308"/>
                  </a:lnTo>
                  <a:lnTo>
                    <a:pt x="494" y="305"/>
                  </a:lnTo>
                  <a:lnTo>
                    <a:pt x="495" y="302"/>
                  </a:lnTo>
                  <a:lnTo>
                    <a:pt x="495" y="300"/>
                  </a:lnTo>
                  <a:lnTo>
                    <a:pt x="496" y="299"/>
                  </a:lnTo>
                  <a:lnTo>
                    <a:pt x="497" y="299"/>
                  </a:lnTo>
                  <a:lnTo>
                    <a:pt x="497" y="302"/>
                  </a:lnTo>
                  <a:lnTo>
                    <a:pt x="496" y="304"/>
                  </a:lnTo>
                  <a:lnTo>
                    <a:pt x="497" y="304"/>
                  </a:lnTo>
                  <a:lnTo>
                    <a:pt x="497" y="306"/>
                  </a:lnTo>
                  <a:lnTo>
                    <a:pt x="497" y="311"/>
                  </a:lnTo>
                  <a:lnTo>
                    <a:pt x="496" y="316"/>
                  </a:lnTo>
                  <a:lnTo>
                    <a:pt x="495" y="318"/>
                  </a:lnTo>
                  <a:lnTo>
                    <a:pt x="495" y="319"/>
                  </a:lnTo>
                  <a:lnTo>
                    <a:pt x="496" y="322"/>
                  </a:lnTo>
                  <a:lnTo>
                    <a:pt x="496" y="325"/>
                  </a:lnTo>
                  <a:lnTo>
                    <a:pt x="496" y="329"/>
                  </a:lnTo>
                  <a:lnTo>
                    <a:pt x="498" y="330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498" y="334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498" y="328"/>
                  </a:lnTo>
                  <a:lnTo>
                    <a:pt x="498" y="325"/>
                  </a:lnTo>
                  <a:lnTo>
                    <a:pt x="498" y="324"/>
                  </a:lnTo>
                  <a:lnTo>
                    <a:pt x="500" y="326"/>
                  </a:lnTo>
                  <a:lnTo>
                    <a:pt x="500" y="328"/>
                  </a:lnTo>
                  <a:lnTo>
                    <a:pt x="501" y="329"/>
                  </a:lnTo>
                  <a:lnTo>
                    <a:pt x="502" y="329"/>
                  </a:lnTo>
                  <a:lnTo>
                    <a:pt x="502" y="328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4" y="330"/>
                  </a:lnTo>
                  <a:lnTo>
                    <a:pt x="504" y="331"/>
                  </a:lnTo>
                  <a:lnTo>
                    <a:pt x="504" y="332"/>
                  </a:lnTo>
                  <a:lnTo>
                    <a:pt x="504" y="334"/>
                  </a:lnTo>
                  <a:lnTo>
                    <a:pt x="505" y="336"/>
                  </a:lnTo>
                  <a:lnTo>
                    <a:pt x="505" y="332"/>
                  </a:lnTo>
                  <a:lnTo>
                    <a:pt x="507" y="331"/>
                  </a:lnTo>
                  <a:lnTo>
                    <a:pt x="507" y="330"/>
                  </a:lnTo>
                  <a:lnTo>
                    <a:pt x="508" y="330"/>
                  </a:lnTo>
                  <a:lnTo>
                    <a:pt x="509" y="330"/>
                  </a:lnTo>
                  <a:lnTo>
                    <a:pt x="510" y="330"/>
                  </a:lnTo>
                  <a:lnTo>
                    <a:pt x="511" y="329"/>
                  </a:lnTo>
                  <a:lnTo>
                    <a:pt x="513" y="326"/>
                  </a:lnTo>
                  <a:lnTo>
                    <a:pt x="511" y="325"/>
                  </a:lnTo>
                  <a:lnTo>
                    <a:pt x="511" y="324"/>
                  </a:lnTo>
                  <a:lnTo>
                    <a:pt x="511" y="322"/>
                  </a:lnTo>
                  <a:lnTo>
                    <a:pt x="513" y="319"/>
                  </a:lnTo>
                  <a:lnTo>
                    <a:pt x="515" y="316"/>
                  </a:lnTo>
                  <a:lnTo>
                    <a:pt x="516" y="313"/>
                  </a:lnTo>
                  <a:lnTo>
                    <a:pt x="515" y="311"/>
                  </a:lnTo>
                  <a:lnTo>
                    <a:pt x="515" y="310"/>
                  </a:lnTo>
                  <a:lnTo>
                    <a:pt x="516" y="310"/>
                  </a:lnTo>
                  <a:lnTo>
                    <a:pt x="518" y="311"/>
                  </a:lnTo>
                  <a:lnTo>
                    <a:pt x="518" y="310"/>
                  </a:lnTo>
                  <a:lnTo>
                    <a:pt x="517" y="309"/>
                  </a:lnTo>
                  <a:lnTo>
                    <a:pt x="517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4" y="304"/>
                  </a:lnTo>
                  <a:lnTo>
                    <a:pt x="526" y="303"/>
                  </a:lnTo>
                  <a:lnTo>
                    <a:pt x="526" y="303"/>
                  </a:lnTo>
                  <a:lnTo>
                    <a:pt x="528" y="303"/>
                  </a:lnTo>
                  <a:lnTo>
                    <a:pt x="528" y="302"/>
                  </a:lnTo>
                  <a:lnTo>
                    <a:pt x="529" y="300"/>
                  </a:lnTo>
                  <a:lnTo>
                    <a:pt x="530" y="300"/>
                  </a:lnTo>
                  <a:lnTo>
                    <a:pt x="531" y="299"/>
                  </a:lnTo>
                  <a:lnTo>
                    <a:pt x="533" y="299"/>
                  </a:lnTo>
                  <a:lnTo>
                    <a:pt x="533" y="300"/>
                  </a:lnTo>
                  <a:lnTo>
                    <a:pt x="533" y="302"/>
                  </a:lnTo>
                  <a:lnTo>
                    <a:pt x="531" y="302"/>
                  </a:lnTo>
                  <a:lnTo>
                    <a:pt x="533" y="303"/>
                  </a:lnTo>
                  <a:lnTo>
                    <a:pt x="531" y="303"/>
                  </a:lnTo>
                  <a:lnTo>
                    <a:pt x="530" y="304"/>
                  </a:lnTo>
                  <a:lnTo>
                    <a:pt x="531" y="304"/>
                  </a:lnTo>
                  <a:lnTo>
                    <a:pt x="539" y="302"/>
                  </a:lnTo>
                  <a:lnTo>
                    <a:pt x="537" y="300"/>
                  </a:lnTo>
                  <a:lnTo>
                    <a:pt x="537" y="299"/>
                  </a:lnTo>
                  <a:lnTo>
                    <a:pt x="536" y="299"/>
                  </a:lnTo>
                  <a:lnTo>
                    <a:pt x="537" y="298"/>
                  </a:lnTo>
                  <a:lnTo>
                    <a:pt x="540" y="297"/>
                  </a:lnTo>
                  <a:lnTo>
                    <a:pt x="543" y="296"/>
                  </a:lnTo>
                  <a:lnTo>
                    <a:pt x="544" y="296"/>
                  </a:lnTo>
                  <a:lnTo>
                    <a:pt x="546" y="297"/>
                  </a:lnTo>
                  <a:lnTo>
                    <a:pt x="546" y="296"/>
                  </a:lnTo>
                  <a:lnTo>
                    <a:pt x="547" y="295"/>
                  </a:lnTo>
                  <a:lnTo>
                    <a:pt x="547" y="293"/>
                  </a:lnTo>
                  <a:lnTo>
                    <a:pt x="547" y="291"/>
                  </a:lnTo>
                  <a:lnTo>
                    <a:pt x="546" y="291"/>
                  </a:lnTo>
                  <a:lnTo>
                    <a:pt x="543" y="292"/>
                  </a:lnTo>
                  <a:lnTo>
                    <a:pt x="543" y="291"/>
                  </a:lnTo>
                  <a:lnTo>
                    <a:pt x="544" y="291"/>
                  </a:lnTo>
                  <a:lnTo>
                    <a:pt x="544" y="290"/>
                  </a:lnTo>
                  <a:lnTo>
                    <a:pt x="543" y="290"/>
                  </a:lnTo>
                  <a:lnTo>
                    <a:pt x="542" y="289"/>
                  </a:lnTo>
                  <a:lnTo>
                    <a:pt x="542" y="287"/>
                  </a:lnTo>
                  <a:lnTo>
                    <a:pt x="541" y="286"/>
                  </a:lnTo>
                  <a:lnTo>
                    <a:pt x="539" y="285"/>
                  </a:lnTo>
                  <a:lnTo>
                    <a:pt x="537" y="284"/>
                  </a:lnTo>
                  <a:lnTo>
                    <a:pt x="537" y="283"/>
                  </a:lnTo>
                  <a:lnTo>
                    <a:pt x="540" y="283"/>
                  </a:lnTo>
                  <a:lnTo>
                    <a:pt x="547" y="289"/>
                  </a:lnTo>
                  <a:lnTo>
                    <a:pt x="546" y="285"/>
                  </a:lnTo>
                  <a:lnTo>
                    <a:pt x="543" y="283"/>
                  </a:lnTo>
                  <a:lnTo>
                    <a:pt x="541" y="282"/>
                  </a:lnTo>
                  <a:lnTo>
                    <a:pt x="540" y="280"/>
                  </a:lnTo>
                  <a:lnTo>
                    <a:pt x="535" y="278"/>
                  </a:lnTo>
                  <a:lnTo>
                    <a:pt x="534" y="277"/>
                  </a:lnTo>
                  <a:lnTo>
                    <a:pt x="535" y="276"/>
                  </a:lnTo>
                  <a:lnTo>
                    <a:pt x="537" y="276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36" y="273"/>
                  </a:lnTo>
                  <a:lnTo>
                    <a:pt x="535" y="272"/>
                  </a:lnTo>
                  <a:lnTo>
                    <a:pt x="536" y="270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70"/>
                  </a:lnTo>
                  <a:lnTo>
                    <a:pt x="540" y="271"/>
                  </a:lnTo>
                  <a:lnTo>
                    <a:pt x="540" y="272"/>
                  </a:lnTo>
                  <a:lnTo>
                    <a:pt x="541" y="273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52" y="272"/>
                  </a:lnTo>
                  <a:lnTo>
                    <a:pt x="552" y="273"/>
                  </a:lnTo>
                  <a:lnTo>
                    <a:pt x="554" y="274"/>
                  </a:lnTo>
                  <a:lnTo>
                    <a:pt x="555" y="273"/>
                  </a:lnTo>
                  <a:lnTo>
                    <a:pt x="555" y="273"/>
                  </a:lnTo>
                  <a:lnTo>
                    <a:pt x="556" y="272"/>
                  </a:lnTo>
                  <a:lnTo>
                    <a:pt x="560" y="272"/>
                  </a:lnTo>
                  <a:lnTo>
                    <a:pt x="561" y="271"/>
                  </a:lnTo>
                  <a:lnTo>
                    <a:pt x="562" y="269"/>
                  </a:lnTo>
                  <a:lnTo>
                    <a:pt x="561" y="266"/>
                  </a:lnTo>
                  <a:lnTo>
                    <a:pt x="559" y="265"/>
                  </a:lnTo>
                  <a:lnTo>
                    <a:pt x="556" y="264"/>
                  </a:lnTo>
                  <a:lnTo>
                    <a:pt x="557" y="264"/>
                  </a:lnTo>
                  <a:lnTo>
                    <a:pt x="559" y="264"/>
                  </a:lnTo>
                  <a:lnTo>
                    <a:pt x="560" y="263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0" y="253"/>
                  </a:lnTo>
                  <a:lnTo>
                    <a:pt x="547" y="253"/>
                  </a:lnTo>
                  <a:lnTo>
                    <a:pt x="547" y="256"/>
                  </a:lnTo>
                  <a:lnTo>
                    <a:pt x="548" y="257"/>
                  </a:lnTo>
                  <a:lnTo>
                    <a:pt x="552" y="259"/>
                  </a:lnTo>
                  <a:lnTo>
                    <a:pt x="548" y="259"/>
                  </a:lnTo>
                  <a:lnTo>
                    <a:pt x="548" y="261"/>
                  </a:lnTo>
                  <a:lnTo>
                    <a:pt x="550" y="266"/>
                  </a:lnTo>
                  <a:lnTo>
                    <a:pt x="549" y="269"/>
                  </a:lnTo>
                  <a:lnTo>
                    <a:pt x="548" y="269"/>
                  </a:lnTo>
                  <a:lnTo>
                    <a:pt x="547" y="267"/>
                  </a:lnTo>
                  <a:lnTo>
                    <a:pt x="548" y="266"/>
                  </a:lnTo>
                  <a:lnTo>
                    <a:pt x="548" y="265"/>
                  </a:lnTo>
                  <a:lnTo>
                    <a:pt x="543" y="263"/>
                  </a:lnTo>
                  <a:lnTo>
                    <a:pt x="537" y="263"/>
                  </a:lnTo>
                  <a:lnTo>
                    <a:pt x="533" y="264"/>
                  </a:lnTo>
                  <a:lnTo>
                    <a:pt x="530" y="271"/>
                  </a:lnTo>
                  <a:lnTo>
                    <a:pt x="529" y="269"/>
                  </a:lnTo>
                  <a:lnTo>
                    <a:pt x="528" y="269"/>
                  </a:lnTo>
                  <a:lnTo>
                    <a:pt x="527" y="270"/>
                  </a:lnTo>
                  <a:lnTo>
                    <a:pt x="522" y="270"/>
                  </a:lnTo>
                  <a:lnTo>
                    <a:pt x="522" y="267"/>
                  </a:lnTo>
                  <a:lnTo>
                    <a:pt x="523" y="269"/>
                  </a:lnTo>
                  <a:lnTo>
                    <a:pt x="526" y="267"/>
                  </a:lnTo>
                  <a:lnTo>
                    <a:pt x="517" y="259"/>
                  </a:lnTo>
                  <a:lnTo>
                    <a:pt x="518" y="259"/>
                  </a:lnTo>
                  <a:lnTo>
                    <a:pt x="520" y="259"/>
                  </a:lnTo>
                  <a:lnTo>
                    <a:pt x="522" y="257"/>
                  </a:lnTo>
                  <a:lnTo>
                    <a:pt x="521" y="256"/>
                  </a:lnTo>
                  <a:lnTo>
                    <a:pt x="521" y="254"/>
                  </a:lnTo>
                  <a:lnTo>
                    <a:pt x="521" y="252"/>
                  </a:lnTo>
                  <a:lnTo>
                    <a:pt x="522" y="252"/>
                  </a:lnTo>
                  <a:lnTo>
                    <a:pt x="523" y="250"/>
                  </a:lnTo>
                  <a:lnTo>
                    <a:pt x="524" y="250"/>
                  </a:lnTo>
                  <a:lnTo>
                    <a:pt x="526" y="252"/>
                  </a:lnTo>
                  <a:lnTo>
                    <a:pt x="527" y="251"/>
                  </a:lnTo>
                  <a:lnTo>
                    <a:pt x="527" y="250"/>
                  </a:lnTo>
                  <a:lnTo>
                    <a:pt x="528" y="250"/>
                  </a:lnTo>
                  <a:lnTo>
                    <a:pt x="529" y="251"/>
                  </a:lnTo>
                  <a:lnTo>
                    <a:pt x="529" y="254"/>
                  </a:lnTo>
                  <a:lnTo>
                    <a:pt x="529" y="256"/>
                  </a:lnTo>
                  <a:lnTo>
                    <a:pt x="528" y="254"/>
                  </a:lnTo>
                  <a:lnTo>
                    <a:pt x="527" y="254"/>
                  </a:lnTo>
                  <a:lnTo>
                    <a:pt x="527" y="256"/>
                  </a:lnTo>
                  <a:lnTo>
                    <a:pt x="528" y="257"/>
                  </a:lnTo>
                  <a:lnTo>
                    <a:pt x="533" y="259"/>
                  </a:lnTo>
                  <a:lnTo>
                    <a:pt x="537" y="259"/>
                  </a:lnTo>
                  <a:lnTo>
                    <a:pt x="540" y="257"/>
                  </a:lnTo>
                  <a:lnTo>
                    <a:pt x="537" y="257"/>
                  </a:lnTo>
                  <a:lnTo>
                    <a:pt x="536" y="257"/>
                  </a:lnTo>
                  <a:lnTo>
                    <a:pt x="535" y="256"/>
                  </a:lnTo>
                  <a:lnTo>
                    <a:pt x="535" y="253"/>
                  </a:lnTo>
                  <a:lnTo>
                    <a:pt x="534" y="252"/>
                  </a:lnTo>
                  <a:lnTo>
                    <a:pt x="533" y="251"/>
                  </a:lnTo>
                  <a:lnTo>
                    <a:pt x="534" y="251"/>
                  </a:lnTo>
                  <a:lnTo>
                    <a:pt x="535" y="251"/>
                  </a:lnTo>
                  <a:lnTo>
                    <a:pt x="536" y="250"/>
                  </a:lnTo>
                  <a:lnTo>
                    <a:pt x="534" y="247"/>
                  </a:lnTo>
                  <a:lnTo>
                    <a:pt x="534" y="246"/>
                  </a:lnTo>
                  <a:lnTo>
                    <a:pt x="540" y="247"/>
                  </a:lnTo>
                  <a:lnTo>
                    <a:pt x="542" y="247"/>
                  </a:lnTo>
                  <a:lnTo>
                    <a:pt x="546" y="246"/>
                  </a:lnTo>
                  <a:lnTo>
                    <a:pt x="549" y="241"/>
                  </a:lnTo>
                  <a:lnTo>
                    <a:pt x="550" y="239"/>
                  </a:lnTo>
                  <a:lnTo>
                    <a:pt x="555" y="238"/>
                  </a:lnTo>
                  <a:lnTo>
                    <a:pt x="559" y="233"/>
                  </a:lnTo>
                  <a:lnTo>
                    <a:pt x="562" y="232"/>
                  </a:lnTo>
                  <a:lnTo>
                    <a:pt x="563" y="230"/>
                  </a:lnTo>
                  <a:lnTo>
                    <a:pt x="565" y="228"/>
                  </a:lnTo>
                  <a:lnTo>
                    <a:pt x="566" y="228"/>
                  </a:lnTo>
                  <a:lnTo>
                    <a:pt x="565" y="226"/>
                  </a:lnTo>
                  <a:lnTo>
                    <a:pt x="563" y="224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6" y="225"/>
                  </a:lnTo>
                  <a:lnTo>
                    <a:pt x="567" y="226"/>
                  </a:lnTo>
                  <a:lnTo>
                    <a:pt x="567" y="225"/>
                  </a:lnTo>
                  <a:lnTo>
                    <a:pt x="568" y="224"/>
                  </a:lnTo>
                  <a:lnTo>
                    <a:pt x="569" y="222"/>
                  </a:lnTo>
                  <a:lnTo>
                    <a:pt x="569" y="221"/>
                  </a:lnTo>
                  <a:lnTo>
                    <a:pt x="567" y="221"/>
                  </a:lnTo>
                  <a:lnTo>
                    <a:pt x="567" y="220"/>
                  </a:lnTo>
                  <a:lnTo>
                    <a:pt x="567" y="219"/>
                  </a:lnTo>
                  <a:lnTo>
                    <a:pt x="567" y="218"/>
                  </a:lnTo>
                  <a:lnTo>
                    <a:pt x="568" y="218"/>
                  </a:lnTo>
                  <a:lnTo>
                    <a:pt x="570" y="218"/>
                  </a:lnTo>
                  <a:lnTo>
                    <a:pt x="570" y="217"/>
                  </a:lnTo>
                  <a:lnTo>
                    <a:pt x="573" y="214"/>
                  </a:lnTo>
                  <a:lnTo>
                    <a:pt x="579" y="213"/>
                  </a:lnTo>
                  <a:lnTo>
                    <a:pt x="580" y="212"/>
                  </a:lnTo>
                  <a:lnTo>
                    <a:pt x="582" y="209"/>
                  </a:lnTo>
                  <a:lnTo>
                    <a:pt x="583" y="207"/>
                  </a:lnTo>
                  <a:lnTo>
                    <a:pt x="583" y="209"/>
                  </a:lnTo>
                  <a:lnTo>
                    <a:pt x="583" y="211"/>
                  </a:lnTo>
                  <a:lnTo>
                    <a:pt x="585" y="212"/>
                  </a:lnTo>
                  <a:lnTo>
                    <a:pt x="587" y="212"/>
                  </a:lnTo>
                  <a:lnTo>
                    <a:pt x="592" y="211"/>
                  </a:lnTo>
                  <a:lnTo>
                    <a:pt x="593" y="209"/>
                  </a:lnTo>
                  <a:lnTo>
                    <a:pt x="594" y="207"/>
                  </a:lnTo>
                  <a:lnTo>
                    <a:pt x="595" y="204"/>
                  </a:lnTo>
                  <a:lnTo>
                    <a:pt x="592" y="201"/>
                  </a:lnTo>
                  <a:lnTo>
                    <a:pt x="573" y="202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9" y="202"/>
                  </a:lnTo>
                  <a:lnTo>
                    <a:pt x="570" y="201"/>
                  </a:lnTo>
                  <a:lnTo>
                    <a:pt x="573" y="200"/>
                  </a:lnTo>
                  <a:lnTo>
                    <a:pt x="575" y="200"/>
                  </a:lnTo>
                  <a:lnTo>
                    <a:pt x="578" y="200"/>
                  </a:lnTo>
                  <a:lnTo>
                    <a:pt x="579" y="199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7"/>
                  </a:lnTo>
                  <a:lnTo>
                    <a:pt x="581" y="182"/>
                  </a:lnTo>
                  <a:lnTo>
                    <a:pt x="581" y="180"/>
                  </a:lnTo>
                  <a:lnTo>
                    <a:pt x="583" y="182"/>
                  </a:lnTo>
                  <a:lnTo>
                    <a:pt x="585" y="185"/>
                  </a:lnTo>
                  <a:lnTo>
                    <a:pt x="591" y="193"/>
                  </a:lnTo>
                  <a:lnTo>
                    <a:pt x="591" y="194"/>
                  </a:lnTo>
                  <a:lnTo>
                    <a:pt x="594" y="194"/>
                  </a:lnTo>
                  <a:lnTo>
                    <a:pt x="594" y="193"/>
                  </a:lnTo>
                  <a:lnTo>
                    <a:pt x="594" y="188"/>
                  </a:lnTo>
                  <a:lnTo>
                    <a:pt x="594" y="186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2" y="188"/>
                  </a:lnTo>
                  <a:lnTo>
                    <a:pt x="591" y="188"/>
                  </a:lnTo>
                  <a:lnTo>
                    <a:pt x="591" y="187"/>
                  </a:lnTo>
                  <a:lnTo>
                    <a:pt x="589" y="186"/>
                  </a:lnTo>
                  <a:lnTo>
                    <a:pt x="589" y="183"/>
                  </a:lnTo>
                  <a:lnTo>
                    <a:pt x="587" y="182"/>
                  </a:lnTo>
                  <a:lnTo>
                    <a:pt x="586" y="181"/>
                  </a:lnTo>
                  <a:lnTo>
                    <a:pt x="583" y="180"/>
                  </a:lnTo>
                  <a:lnTo>
                    <a:pt x="582" y="178"/>
                  </a:lnTo>
                  <a:lnTo>
                    <a:pt x="580" y="170"/>
                  </a:lnTo>
                  <a:lnTo>
                    <a:pt x="576" y="160"/>
                  </a:lnTo>
                  <a:lnTo>
                    <a:pt x="575" y="159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2" y="154"/>
                  </a:lnTo>
                  <a:lnTo>
                    <a:pt x="570" y="157"/>
                  </a:lnTo>
                  <a:lnTo>
                    <a:pt x="572" y="161"/>
                  </a:lnTo>
                  <a:lnTo>
                    <a:pt x="573" y="165"/>
                  </a:lnTo>
                  <a:lnTo>
                    <a:pt x="574" y="169"/>
                  </a:lnTo>
                  <a:lnTo>
                    <a:pt x="573" y="167"/>
                  </a:lnTo>
                  <a:lnTo>
                    <a:pt x="569" y="162"/>
                  </a:lnTo>
                  <a:lnTo>
                    <a:pt x="569" y="161"/>
                  </a:lnTo>
                  <a:lnTo>
                    <a:pt x="569" y="155"/>
                  </a:lnTo>
                  <a:lnTo>
                    <a:pt x="569" y="153"/>
                  </a:lnTo>
                  <a:lnTo>
                    <a:pt x="568" y="152"/>
                  </a:lnTo>
                  <a:lnTo>
                    <a:pt x="566" y="150"/>
                  </a:lnTo>
                  <a:lnTo>
                    <a:pt x="562" y="148"/>
                  </a:lnTo>
                  <a:lnTo>
                    <a:pt x="561" y="147"/>
                  </a:lnTo>
                  <a:lnTo>
                    <a:pt x="559" y="148"/>
                  </a:lnTo>
                  <a:lnTo>
                    <a:pt x="556" y="149"/>
                  </a:lnTo>
                  <a:lnTo>
                    <a:pt x="557" y="150"/>
                  </a:lnTo>
                  <a:lnTo>
                    <a:pt x="557" y="154"/>
                  </a:lnTo>
                  <a:lnTo>
                    <a:pt x="557" y="157"/>
                  </a:lnTo>
                  <a:lnTo>
                    <a:pt x="557" y="160"/>
                  </a:lnTo>
                  <a:lnTo>
                    <a:pt x="556" y="160"/>
                  </a:lnTo>
                  <a:lnTo>
                    <a:pt x="556" y="157"/>
                  </a:lnTo>
                  <a:lnTo>
                    <a:pt x="555" y="152"/>
                  </a:lnTo>
                  <a:lnTo>
                    <a:pt x="555" y="150"/>
                  </a:lnTo>
                  <a:lnTo>
                    <a:pt x="555" y="148"/>
                  </a:lnTo>
                  <a:lnTo>
                    <a:pt x="555" y="143"/>
                  </a:lnTo>
                  <a:lnTo>
                    <a:pt x="555" y="144"/>
                  </a:lnTo>
                  <a:lnTo>
                    <a:pt x="555" y="146"/>
                  </a:lnTo>
                  <a:lnTo>
                    <a:pt x="554" y="147"/>
                  </a:lnTo>
                  <a:lnTo>
                    <a:pt x="553" y="147"/>
                  </a:lnTo>
                  <a:lnTo>
                    <a:pt x="552" y="146"/>
                  </a:lnTo>
                  <a:lnTo>
                    <a:pt x="549" y="143"/>
                  </a:lnTo>
                  <a:lnTo>
                    <a:pt x="546" y="141"/>
                  </a:lnTo>
                  <a:lnTo>
                    <a:pt x="544" y="139"/>
                  </a:lnTo>
                  <a:lnTo>
                    <a:pt x="543" y="135"/>
                  </a:lnTo>
                  <a:lnTo>
                    <a:pt x="546" y="137"/>
                  </a:lnTo>
                  <a:lnTo>
                    <a:pt x="547" y="139"/>
                  </a:lnTo>
                  <a:lnTo>
                    <a:pt x="548" y="137"/>
                  </a:lnTo>
                  <a:lnTo>
                    <a:pt x="546" y="134"/>
                  </a:lnTo>
                  <a:lnTo>
                    <a:pt x="542" y="131"/>
                  </a:lnTo>
                  <a:lnTo>
                    <a:pt x="539" y="128"/>
                  </a:lnTo>
                  <a:lnTo>
                    <a:pt x="537" y="122"/>
                  </a:lnTo>
                  <a:lnTo>
                    <a:pt x="542" y="128"/>
                  </a:lnTo>
                  <a:lnTo>
                    <a:pt x="544" y="131"/>
                  </a:lnTo>
                  <a:lnTo>
                    <a:pt x="556" y="135"/>
                  </a:lnTo>
                  <a:lnTo>
                    <a:pt x="559" y="134"/>
                  </a:lnTo>
                  <a:lnTo>
                    <a:pt x="556" y="131"/>
                  </a:lnTo>
                  <a:lnTo>
                    <a:pt x="547" y="127"/>
                  </a:lnTo>
                  <a:lnTo>
                    <a:pt x="548" y="127"/>
                  </a:lnTo>
                  <a:lnTo>
                    <a:pt x="549" y="127"/>
                  </a:lnTo>
                  <a:lnTo>
                    <a:pt x="550" y="127"/>
                  </a:lnTo>
                  <a:lnTo>
                    <a:pt x="550" y="126"/>
                  </a:lnTo>
                  <a:lnTo>
                    <a:pt x="548" y="123"/>
                  </a:lnTo>
                  <a:lnTo>
                    <a:pt x="548" y="122"/>
                  </a:lnTo>
                  <a:lnTo>
                    <a:pt x="548" y="121"/>
                  </a:lnTo>
                  <a:lnTo>
                    <a:pt x="548" y="120"/>
                  </a:lnTo>
                  <a:lnTo>
                    <a:pt x="548" y="118"/>
                  </a:lnTo>
                  <a:lnTo>
                    <a:pt x="547" y="117"/>
                  </a:lnTo>
                  <a:lnTo>
                    <a:pt x="541" y="117"/>
                  </a:lnTo>
                  <a:lnTo>
                    <a:pt x="539" y="116"/>
                  </a:lnTo>
                  <a:lnTo>
                    <a:pt x="537" y="116"/>
                  </a:lnTo>
                  <a:lnTo>
                    <a:pt x="536" y="116"/>
                  </a:lnTo>
                  <a:lnTo>
                    <a:pt x="535" y="117"/>
                  </a:lnTo>
                  <a:lnTo>
                    <a:pt x="533" y="120"/>
                  </a:lnTo>
                  <a:lnTo>
                    <a:pt x="531" y="121"/>
                  </a:lnTo>
                  <a:lnTo>
                    <a:pt x="530" y="120"/>
                  </a:lnTo>
                  <a:lnTo>
                    <a:pt x="530" y="118"/>
                  </a:lnTo>
                  <a:lnTo>
                    <a:pt x="529" y="117"/>
                  </a:lnTo>
                  <a:lnTo>
                    <a:pt x="529" y="116"/>
                  </a:lnTo>
                  <a:lnTo>
                    <a:pt x="530" y="115"/>
                  </a:lnTo>
                  <a:lnTo>
                    <a:pt x="533" y="113"/>
                  </a:lnTo>
                  <a:lnTo>
                    <a:pt x="534" y="113"/>
                  </a:lnTo>
                  <a:lnTo>
                    <a:pt x="527" y="109"/>
                  </a:lnTo>
                  <a:lnTo>
                    <a:pt x="526" y="108"/>
                  </a:lnTo>
                  <a:lnTo>
                    <a:pt x="523" y="103"/>
                  </a:lnTo>
                  <a:lnTo>
                    <a:pt x="522" y="102"/>
                  </a:lnTo>
                  <a:lnTo>
                    <a:pt x="522" y="101"/>
                  </a:lnTo>
                  <a:lnTo>
                    <a:pt x="520" y="98"/>
                  </a:lnTo>
                  <a:lnTo>
                    <a:pt x="516" y="95"/>
                  </a:lnTo>
                  <a:lnTo>
                    <a:pt x="514" y="94"/>
                  </a:lnTo>
                  <a:lnTo>
                    <a:pt x="511" y="92"/>
                  </a:lnTo>
                  <a:lnTo>
                    <a:pt x="511" y="91"/>
                  </a:lnTo>
                  <a:lnTo>
                    <a:pt x="513" y="91"/>
                  </a:lnTo>
                  <a:lnTo>
                    <a:pt x="514" y="90"/>
                  </a:lnTo>
                  <a:lnTo>
                    <a:pt x="514" y="89"/>
                  </a:lnTo>
                  <a:lnTo>
                    <a:pt x="514" y="87"/>
                  </a:lnTo>
                  <a:lnTo>
                    <a:pt x="513" y="81"/>
                  </a:lnTo>
                  <a:lnTo>
                    <a:pt x="510" y="80"/>
                  </a:lnTo>
                  <a:lnTo>
                    <a:pt x="508" y="80"/>
                  </a:lnTo>
                  <a:lnTo>
                    <a:pt x="500" y="82"/>
                  </a:lnTo>
                  <a:lnTo>
                    <a:pt x="497" y="85"/>
                  </a:lnTo>
                  <a:lnTo>
                    <a:pt x="495" y="89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0" y="94"/>
                  </a:lnTo>
                  <a:lnTo>
                    <a:pt x="488" y="92"/>
                  </a:lnTo>
                  <a:lnTo>
                    <a:pt x="487" y="89"/>
                  </a:lnTo>
                  <a:lnTo>
                    <a:pt x="487" y="88"/>
                  </a:lnTo>
                  <a:lnTo>
                    <a:pt x="485" y="84"/>
                  </a:lnTo>
                  <a:lnTo>
                    <a:pt x="484" y="82"/>
                  </a:lnTo>
                  <a:lnTo>
                    <a:pt x="485" y="81"/>
                  </a:lnTo>
                  <a:lnTo>
                    <a:pt x="488" y="80"/>
                  </a:lnTo>
                  <a:lnTo>
                    <a:pt x="489" y="78"/>
                  </a:lnTo>
                  <a:lnTo>
                    <a:pt x="488" y="76"/>
                  </a:lnTo>
                  <a:lnTo>
                    <a:pt x="485" y="75"/>
                  </a:lnTo>
                  <a:lnTo>
                    <a:pt x="484" y="74"/>
                  </a:lnTo>
                  <a:lnTo>
                    <a:pt x="483" y="72"/>
                  </a:lnTo>
                  <a:lnTo>
                    <a:pt x="481" y="72"/>
                  </a:lnTo>
                  <a:lnTo>
                    <a:pt x="470" y="75"/>
                  </a:lnTo>
                  <a:lnTo>
                    <a:pt x="470" y="75"/>
                  </a:lnTo>
                  <a:lnTo>
                    <a:pt x="469" y="75"/>
                  </a:lnTo>
                  <a:lnTo>
                    <a:pt x="468" y="75"/>
                  </a:lnTo>
                  <a:lnTo>
                    <a:pt x="467" y="76"/>
                  </a:lnTo>
                  <a:lnTo>
                    <a:pt x="465" y="76"/>
                  </a:lnTo>
                  <a:lnTo>
                    <a:pt x="464" y="75"/>
                  </a:lnTo>
                  <a:lnTo>
                    <a:pt x="464" y="75"/>
                  </a:lnTo>
                  <a:lnTo>
                    <a:pt x="468" y="72"/>
                  </a:lnTo>
                  <a:lnTo>
                    <a:pt x="463" y="69"/>
                  </a:lnTo>
                  <a:lnTo>
                    <a:pt x="461" y="68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5" y="65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3"/>
                  </a:lnTo>
                  <a:lnTo>
                    <a:pt x="458" y="62"/>
                  </a:lnTo>
                  <a:lnTo>
                    <a:pt x="461" y="58"/>
                  </a:lnTo>
                  <a:lnTo>
                    <a:pt x="463" y="57"/>
                  </a:lnTo>
                  <a:lnTo>
                    <a:pt x="464" y="56"/>
                  </a:lnTo>
                  <a:lnTo>
                    <a:pt x="465" y="54"/>
                  </a:lnTo>
                  <a:lnTo>
                    <a:pt x="464" y="54"/>
                  </a:lnTo>
                  <a:lnTo>
                    <a:pt x="463" y="54"/>
                  </a:lnTo>
                  <a:lnTo>
                    <a:pt x="462" y="52"/>
                  </a:lnTo>
                  <a:lnTo>
                    <a:pt x="461" y="51"/>
                  </a:lnTo>
                  <a:lnTo>
                    <a:pt x="461" y="50"/>
                  </a:lnTo>
                  <a:lnTo>
                    <a:pt x="461" y="49"/>
                  </a:lnTo>
                  <a:lnTo>
                    <a:pt x="461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9" y="45"/>
                  </a:lnTo>
                  <a:lnTo>
                    <a:pt x="459" y="44"/>
                  </a:lnTo>
                  <a:lnTo>
                    <a:pt x="461" y="43"/>
                  </a:lnTo>
                  <a:lnTo>
                    <a:pt x="458" y="35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6" y="33"/>
                  </a:lnTo>
                  <a:lnTo>
                    <a:pt x="455" y="31"/>
                  </a:lnTo>
                  <a:lnTo>
                    <a:pt x="455" y="30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4" y="28"/>
                  </a:lnTo>
                  <a:lnTo>
                    <a:pt x="451" y="26"/>
                  </a:lnTo>
                  <a:lnTo>
                    <a:pt x="451" y="25"/>
                  </a:lnTo>
                  <a:lnTo>
                    <a:pt x="451" y="24"/>
                  </a:lnTo>
                  <a:lnTo>
                    <a:pt x="452" y="19"/>
                  </a:lnTo>
                  <a:lnTo>
                    <a:pt x="454" y="18"/>
                  </a:lnTo>
                  <a:lnTo>
                    <a:pt x="458" y="17"/>
                  </a:lnTo>
                  <a:lnTo>
                    <a:pt x="457" y="16"/>
                  </a:lnTo>
                  <a:lnTo>
                    <a:pt x="456" y="16"/>
                  </a:lnTo>
                  <a:lnTo>
                    <a:pt x="452" y="16"/>
                  </a:lnTo>
                  <a:lnTo>
                    <a:pt x="454" y="13"/>
                  </a:lnTo>
                  <a:lnTo>
                    <a:pt x="452" y="13"/>
                  </a:lnTo>
                  <a:lnTo>
                    <a:pt x="452" y="12"/>
                  </a:lnTo>
                  <a:lnTo>
                    <a:pt x="452" y="11"/>
                  </a:lnTo>
                  <a:lnTo>
                    <a:pt x="452" y="10"/>
                  </a:lnTo>
                  <a:lnTo>
                    <a:pt x="452" y="7"/>
                  </a:lnTo>
                  <a:lnTo>
                    <a:pt x="454" y="5"/>
                  </a:lnTo>
                  <a:lnTo>
                    <a:pt x="455" y="4"/>
                  </a:lnTo>
                  <a:lnTo>
                    <a:pt x="455" y="3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0"/>
                  </a:lnTo>
                  <a:lnTo>
                    <a:pt x="122" y="0"/>
                  </a:lnTo>
                  <a:lnTo>
                    <a:pt x="120" y="9"/>
                  </a:lnTo>
                  <a:close/>
                  <a:moveTo>
                    <a:pt x="516" y="258"/>
                  </a:moveTo>
                  <a:lnTo>
                    <a:pt x="516" y="258"/>
                  </a:lnTo>
                  <a:lnTo>
                    <a:pt x="515" y="257"/>
                  </a:lnTo>
                  <a:lnTo>
                    <a:pt x="516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1">
              <a:extLst>
                <a:ext uri="{FF2B5EF4-FFF2-40B4-BE49-F238E27FC236}">
                  <a16:creationId xmlns:a16="http://schemas.microsoft.com/office/drawing/2014/main" id="{04133961-A983-697B-763E-6EA65776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4" y="3916363"/>
              <a:ext cx="2105025" cy="935038"/>
            </a:xfrm>
            <a:custGeom>
              <a:avLst/>
              <a:gdLst>
                <a:gd name="T0" fmla="*/ 781 w 1326"/>
                <a:gd name="T1" fmla="*/ 550 h 589"/>
                <a:gd name="T2" fmla="*/ 831 w 1326"/>
                <a:gd name="T3" fmla="*/ 527 h 589"/>
                <a:gd name="T4" fmla="*/ 1073 w 1326"/>
                <a:gd name="T5" fmla="*/ 493 h 589"/>
                <a:gd name="T6" fmla="*/ 1228 w 1326"/>
                <a:gd name="T7" fmla="*/ 481 h 589"/>
                <a:gd name="T8" fmla="*/ 1306 w 1326"/>
                <a:gd name="T9" fmla="*/ 473 h 589"/>
                <a:gd name="T10" fmla="*/ 1309 w 1326"/>
                <a:gd name="T11" fmla="*/ 157 h 589"/>
                <a:gd name="T12" fmla="*/ 1275 w 1326"/>
                <a:gd name="T13" fmla="*/ 87 h 589"/>
                <a:gd name="T14" fmla="*/ 1230 w 1326"/>
                <a:gd name="T15" fmla="*/ 53 h 589"/>
                <a:gd name="T16" fmla="*/ 1162 w 1326"/>
                <a:gd name="T17" fmla="*/ 63 h 589"/>
                <a:gd name="T18" fmla="*/ 1085 w 1326"/>
                <a:gd name="T19" fmla="*/ 103 h 589"/>
                <a:gd name="T20" fmla="*/ 990 w 1326"/>
                <a:gd name="T21" fmla="*/ 103 h 589"/>
                <a:gd name="T22" fmla="*/ 923 w 1326"/>
                <a:gd name="T23" fmla="*/ 118 h 589"/>
                <a:gd name="T24" fmla="*/ 847 w 1326"/>
                <a:gd name="T25" fmla="*/ 103 h 589"/>
                <a:gd name="T26" fmla="*/ 769 w 1326"/>
                <a:gd name="T27" fmla="*/ 83 h 589"/>
                <a:gd name="T28" fmla="*/ 737 w 1326"/>
                <a:gd name="T29" fmla="*/ 38 h 589"/>
                <a:gd name="T30" fmla="*/ 669 w 1326"/>
                <a:gd name="T31" fmla="*/ 6 h 589"/>
                <a:gd name="T32" fmla="*/ 514 w 1326"/>
                <a:gd name="T33" fmla="*/ 22 h 589"/>
                <a:gd name="T34" fmla="*/ 416 w 1326"/>
                <a:gd name="T35" fmla="*/ 71 h 589"/>
                <a:gd name="T36" fmla="*/ 316 w 1326"/>
                <a:gd name="T37" fmla="*/ 90 h 589"/>
                <a:gd name="T38" fmla="*/ 233 w 1326"/>
                <a:gd name="T39" fmla="*/ 121 h 589"/>
                <a:gd name="T40" fmla="*/ 285 w 1326"/>
                <a:gd name="T41" fmla="*/ 134 h 589"/>
                <a:gd name="T42" fmla="*/ 216 w 1326"/>
                <a:gd name="T43" fmla="*/ 163 h 589"/>
                <a:gd name="T44" fmla="*/ 177 w 1326"/>
                <a:gd name="T45" fmla="*/ 170 h 589"/>
                <a:gd name="T46" fmla="*/ 130 w 1326"/>
                <a:gd name="T47" fmla="*/ 169 h 589"/>
                <a:gd name="T48" fmla="*/ 64 w 1326"/>
                <a:gd name="T49" fmla="*/ 170 h 589"/>
                <a:gd name="T50" fmla="*/ 6 w 1326"/>
                <a:gd name="T51" fmla="*/ 213 h 589"/>
                <a:gd name="T52" fmla="*/ 29 w 1326"/>
                <a:gd name="T53" fmla="*/ 254 h 589"/>
                <a:gd name="T54" fmla="*/ 43 w 1326"/>
                <a:gd name="T55" fmla="*/ 279 h 589"/>
                <a:gd name="T56" fmla="*/ 71 w 1326"/>
                <a:gd name="T57" fmla="*/ 312 h 589"/>
                <a:gd name="T58" fmla="*/ 49 w 1326"/>
                <a:gd name="T59" fmla="*/ 332 h 589"/>
                <a:gd name="T60" fmla="*/ 66 w 1326"/>
                <a:gd name="T61" fmla="*/ 359 h 589"/>
                <a:gd name="T62" fmla="*/ 45 w 1326"/>
                <a:gd name="T63" fmla="*/ 368 h 589"/>
                <a:gd name="T64" fmla="*/ 22 w 1326"/>
                <a:gd name="T65" fmla="*/ 338 h 589"/>
                <a:gd name="T66" fmla="*/ 24 w 1326"/>
                <a:gd name="T67" fmla="*/ 370 h 589"/>
                <a:gd name="T68" fmla="*/ 38 w 1326"/>
                <a:gd name="T69" fmla="*/ 391 h 589"/>
                <a:gd name="T70" fmla="*/ 75 w 1326"/>
                <a:gd name="T71" fmla="*/ 398 h 589"/>
                <a:gd name="T72" fmla="*/ 84 w 1326"/>
                <a:gd name="T73" fmla="*/ 439 h 589"/>
                <a:gd name="T74" fmla="*/ 99 w 1326"/>
                <a:gd name="T75" fmla="*/ 455 h 589"/>
                <a:gd name="T76" fmla="*/ 114 w 1326"/>
                <a:gd name="T77" fmla="*/ 473 h 589"/>
                <a:gd name="T78" fmla="*/ 91 w 1326"/>
                <a:gd name="T79" fmla="*/ 484 h 589"/>
                <a:gd name="T80" fmla="*/ 108 w 1326"/>
                <a:gd name="T81" fmla="*/ 495 h 589"/>
                <a:gd name="T82" fmla="*/ 162 w 1326"/>
                <a:gd name="T83" fmla="*/ 495 h 589"/>
                <a:gd name="T84" fmla="*/ 146 w 1326"/>
                <a:gd name="T85" fmla="*/ 508 h 589"/>
                <a:gd name="T86" fmla="*/ 99 w 1326"/>
                <a:gd name="T87" fmla="*/ 521 h 589"/>
                <a:gd name="T88" fmla="*/ 133 w 1326"/>
                <a:gd name="T89" fmla="*/ 519 h 589"/>
                <a:gd name="T90" fmla="*/ 149 w 1326"/>
                <a:gd name="T91" fmla="*/ 520 h 589"/>
                <a:gd name="T92" fmla="*/ 147 w 1326"/>
                <a:gd name="T93" fmla="*/ 536 h 589"/>
                <a:gd name="T94" fmla="*/ 175 w 1326"/>
                <a:gd name="T95" fmla="*/ 513 h 589"/>
                <a:gd name="T96" fmla="*/ 193 w 1326"/>
                <a:gd name="T97" fmla="*/ 521 h 589"/>
                <a:gd name="T98" fmla="*/ 215 w 1326"/>
                <a:gd name="T99" fmla="*/ 520 h 589"/>
                <a:gd name="T100" fmla="*/ 228 w 1326"/>
                <a:gd name="T101" fmla="*/ 552 h 589"/>
                <a:gd name="T102" fmla="*/ 270 w 1326"/>
                <a:gd name="T103" fmla="*/ 575 h 589"/>
                <a:gd name="T104" fmla="*/ 302 w 1326"/>
                <a:gd name="T105" fmla="*/ 564 h 589"/>
                <a:gd name="T106" fmla="*/ 337 w 1326"/>
                <a:gd name="T107" fmla="*/ 533 h 589"/>
                <a:gd name="T108" fmla="*/ 430 w 1326"/>
                <a:gd name="T109" fmla="*/ 533 h 589"/>
                <a:gd name="T110" fmla="*/ 482 w 1326"/>
                <a:gd name="T111" fmla="*/ 578 h 589"/>
                <a:gd name="T112" fmla="*/ 557 w 1326"/>
                <a:gd name="T113" fmla="*/ 573 h 589"/>
                <a:gd name="T114" fmla="*/ 589 w 1326"/>
                <a:gd name="T115" fmla="*/ 565 h 589"/>
                <a:gd name="T116" fmla="*/ 662 w 1326"/>
                <a:gd name="T117" fmla="*/ 520 h 589"/>
                <a:gd name="T118" fmla="*/ 713 w 1326"/>
                <a:gd name="T119" fmla="*/ 525 h 589"/>
                <a:gd name="T120" fmla="*/ 755 w 1326"/>
                <a:gd name="T121" fmla="*/ 514 h 589"/>
                <a:gd name="T122" fmla="*/ 732 w 1326"/>
                <a:gd name="T123" fmla="*/ 57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6" h="589">
                  <a:moveTo>
                    <a:pt x="762" y="588"/>
                  </a:moveTo>
                  <a:lnTo>
                    <a:pt x="766" y="589"/>
                  </a:lnTo>
                  <a:lnTo>
                    <a:pt x="767" y="589"/>
                  </a:lnTo>
                  <a:lnTo>
                    <a:pt x="767" y="585"/>
                  </a:lnTo>
                  <a:lnTo>
                    <a:pt x="767" y="572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68" y="566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71" y="569"/>
                  </a:lnTo>
                  <a:lnTo>
                    <a:pt x="773" y="569"/>
                  </a:lnTo>
                  <a:lnTo>
                    <a:pt x="774" y="569"/>
                  </a:lnTo>
                  <a:lnTo>
                    <a:pt x="774" y="567"/>
                  </a:lnTo>
                  <a:lnTo>
                    <a:pt x="775" y="566"/>
                  </a:lnTo>
                  <a:lnTo>
                    <a:pt x="778" y="566"/>
                  </a:lnTo>
                  <a:lnTo>
                    <a:pt x="783" y="566"/>
                  </a:lnTo>
                  <a:lnTo>
                    <a:pt x="785" y="566"/>
                  </a:lnTo>
                  <a:lnTo>
                    <a:pt x="791" y="566"/>
                  </a:lnTo>
                  <a:lnTo>
                    <a:pt x="791" y="565"/>
                  </a:lnTo>
                  <a:lnTo>
                    <a:pt x="791" y="564"/>
                  </a:lnTo>
                  <a:lnTo>
                    <a:pt x="791" y="563"/>
                  </a:lnTo>
                  <a:lnTo>
                    <a:pt x="789" y="562"/>
                  </a:lnTo>
                  <a:lnTo>
                    <a:pt x="789" y="559"/>
                  </a:lnTo>
                  <a:lnTo>
                    <a:pt x="788" y="558"/>
                  </a:lnTo>
                  <a:lnTo>
                    <a:pt x="787" y="558"/>
                  </a:lnTo>
                  <a:lnTo>
                    <a:pt x="785" y="558"/>
                  </a:lnTo>
                  <a:lnTo>
                    <a:pt x="783" y="557"/>
                  </a:lnTo>
                  <a:lnTo>
                    <a:pt x="785" y="556"/>
                  </a:lnTo>
                  <a:lnTo>
                    <a:pt x="785" y="554"/>
                  </a:lnTo>
                  <a:lnTo>
                    <a:pt x="785" y="553"/>
                  </a:lnTo>
                  <a:lnTo>
                    <a:pt x="785" y="552"/>
                  </a:lnTo>
                  <a:lnTo>
                    <a:pt x="783" y="552"/>
                  </a:lnTo>
                  <a:lnTo>
                    <a:pt x="783" y="551"/>
                  </a:lnTo>
                  <a:lnTo>
                    <a:pt x="782" y="551"/>
                  </a:lnTo>
                  <a:lnTo>
                    <a:pt x="781" y="550"/>
                  </a:lnTo>
                  <a:lnTo>
                    <a:pt x="780" y="545"/>
                  </a:lnTo>
                  <a:lnTo>
                    <a:pt x="780" y="543"/>
                  </a:lnTo>
                  <a:lnTo>
                    <a:pt x="780" y="541"/>
                  </a:lnTo>
                  <a:lnTo>
                    <a:pt x="782" y="538"/>
                  </a:lnTo>
                  <a:lnTo>
                    <a:pt x="782" y="534"/>
                  </a:lnTo>
                  <a:lnTo>
                    <a:pt x="782" y="531"/>
                  </a:lnTo>
                  <a:lnTo>
                    <a:pt x="783" y="526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0"/>
                  </a:lnTo>
                  <a:lnTo>
                    <a:pt x="786" y="518"/>
                  </a:lnTo>
                  <a:lnTo>
                    <a:pt x="786" y="517"/>
                  </a:lnTo>
                  <a:lnTo>
                    <a:pt x="787" y="514"/>
                  </a:lnTo>
                  <a:lnTo>
                    <a:pt x="788" y="513"/>
                  </a:lnTo>
                  <a:lnTo>
                    <a:pt x="788" y="511"/>
                  </a:lnTo>
                  <a:lnTo>
                    <a:pt x="789" y="511"/>
                  </a:lnTo>
                  <a:lnTo>
                    <a:pt x="802" y="515"/>
                  </a:lnTo>
                  <a:lnTo>
                    <a:pt x="808" y="515"/>
                  </a:lnTo>
                  <a:lnTo>
                    <a:pt x="809" y="515"/>
                  </a:lnTo>
                  <a:lnTo>
                    <a:pt x="811" y="517"/>
                  </a:lnTo>
                  <a:lnTo>
                    <a:pt x="812" y="518"/>
                  </a:lnTo>
                  <a:lnTo>
                    <a:pt x="813" y="519"/>
                  </a:lnTo>
                  <a:lnTo>
                    <a:pt x="815" y="520"/>
                  </a:lnTo>
                  <a:lnTo>
                    <a:pt x="817" y="523"/>
                  </a:lnTo>
                  <a:lnTo>
                    <a:pt x="817" y="524"/>
                  </a:lnTo>
                  <a:lnTo>
                    <a:pt x="815" y="527"/>
                  </a:lnTo>
                  <a:lnTo>
                    <a:pt x="817" y="528"/>
                  </a:lnTo>
                  <a:lnTo>
                    <a:pt x="818" y="530"/>
                  </a:lnTo>
                  <a:lnTo>
                    <a:pt x="819" y="531"/>
                  </a:lnTo>
                  <a:lnTo>
                    <a:pt x="820" y="530"/>
                  </a:lnTo>
                  <a:lnTo>
                    <a:pt x="821" y="528"/>
                  </a:lnTo>
                  <a:lnTo>
                    <a:pt x="822" y="527"/>
                  </a:lnTo>
                  <a:lnTo>
                    <a:pt x="825" y="527"/>
                  </a:lnTo>
                  <a:lnTo>
                    <a:pt x="826" y="528"/>
                  </a:lnTo>
                  <a:lnTo>
                    <a:pt x="826" y="528"/>
                  </a:lnTo>
                  <a:lnTo>
                    <a:pt x="831" y="527"/>
                  </a:lnTo>
                  <a:lnTo>
                    <a:pt x="833" y="526"/>
                  </a:lnTo>
                  <a:lnTo>
                    <a:pt x="845" y="528"/>
                  </a:lnTo>
                  <a:lnTo>
                    <a:pt x="848" y="528"/>
                  </a:lnTo>
                  <a:lnTo>
                    <a:pt x="859" y="521"/>
                  </a:lnTo>
                  <a:lnTo>
                    <a:pt x="864" y="519"/>
                  </a:lnTo>
                  <a:lnTo>
                    <a:pt x="877" y="517"/>
                  </a:lnTo>
                  <a:lnTo>
                    <a:pt x="887" y="511"/>
                  </a:lnTo>
                  <a:lnTo>
                    <a:pt x="890" y="511"/>
                  </a:lnTo>
                  <a:lnTo>
                    <a:pt x="891" y="510"/>
                  </a:lnTo>
                  <a:lnTo>
                    <a:pt x="898" y="506"/>
                  </a:lnTo>
                  <a:lnTo>
                    <a:pt x="904" y="504"/>
                  </a:lnTo>
                  <a:lnTo>
                    <a:pt x="906" y="504"/>
                  </a:lnTo>
                  <a:lnTo>
                    <a:pt x="911" y="505"/>
                  </a:lnTo>
                  <a:lnTo>
                    <a:pt x="925" y="507"/>
                  </a:lnTo>
                  <a:lnTo>
                    <a:pt x="929" y="510"/>
                  </a:lnTo>
                  <a:lnTo>
                    <a:pt x="937" y="518"/>
                  </a:lnTo>
                  <a:lnTo>
                    <a:pt x="939" y="520"/>
                  </a:lnTo>
                  <a:lnTo>
                    <a:pt x="943" y="524"/>
                  </a:lnTo>
                  <a:lnTo>
                    <a:pt x="949" y="524"/>
                  </a:lnTo>
                  <a:lnTo>
                    <a:pt x="961" y="524"/>
                  </a:lnTo>
                  <a:lnTo>
                    <a:pt x="963" y="523"/>
                  </a:lnTo>
                  <a:lnTo>
                    <a:pt x="967" y="523"/>
                  </a:lnTo>
                  <a:lnTo>
                    <a:pt x="977" y="526"/>
                  </a:lnTo>
                  <a:lnTo>
                    <a:pt x="982" y="526"/>
                  </a:lnTo>
                  <a:lnTo>
                    <a:pt x="996" y="524"/>
                  </a:lnTo>
                  <a:lnTo>
                    <a:pt x="1021" y="519"/>
                  </a:lnTo>
                  <a:lnTo>
                    <a:pt x="1037" y="512"/>
                  </a:lnTo>
                  <a:lnTo>
                    <a:pt x="1045" y="507"/>
                  </a:lnTo>
                  <a:lnTo>
                    <a:pt x="1047" y="507"/>
                  </a:lnTo>
                  <a:lnTo>
                    <a:pt x="1050" y="507"/>
                  </a:lnTo>
                  <a:lnTo>
                    <a:pt x="1053" y="506"/>
                  </a:lnTo>
                  <a:lnTo>
                    <a:pt x="1058" y="502"/>
                  </a:lnTo>
                  <a:lnTo>
                    <a:pt x="1068" y="495"/>
                  </a:lnTo>
                  <a:lnTo>
                    <a:pt x="1069" y="494"/>
                  </a:lnTo>
                  <a:lnTo>
                    <a:pt x="1071" y="494"/>
                  </a:lnTo>
                  <a:lnTo>
                    <a:pt x="1073" y="493"/>
                  </a:lnTo>
                  <a:lnTo>
                    <a:pt x="1074" y="493"/>
                  </a:lnTo>
                  <a:lnTo>
                    <a:pt x="1078" y="492"/>
                  </a:lnTo>
                  <a:lnTo>
                    <a:pt x="1087" y="486"/>
                  </a:lnTo>
                  <a:lnTo>
                    <a:pt x="1091" y="485"/>
                  </a:lnTo>
                  <a:lnTo>
                    <a:pt x="1106" y="482"/>
                  </a:lnTo>
                  <a:lnTo>
                    <a:pt x="1123" y="486"/>
                  </a:lnTo>
                  <a:lnTo>
                    <a:pt x="1126" y="488"/>
                  </a:lnTo>
                  <a:lnTo>
                    <a:pt x="1128" y="488"/>
                  </a:lnTo>
                  <a:lnTo>
                    <a:pt x="1149" y="487"/>
                  </a:lnTo>
                  <a:lnTo>
                    <a:pt x="1180" y="480"/>
                  </a:lnTo>
                  <a:lnTo>
                    <a:pt x="1189" y="478"/>
                  </a:lnTo>
                  <a:lnTo>
                    <a:pt x="1192" y="476"/>
                  </a:lnTo>
                  <a:lnTo>
                    <a:pt x="1197" y="472"/>
                  </a:lnTo>
                  <a:lnTo>
                    <a:pt x="1201" y="466"/>
                  </a:lnTo>
                  <a:lnTo>
                    <a:pt x="1202" y="466"/>
                  </a:lnTo>
                  <a:lnTo>
                    <a:pt x="1203" y="465"/>
                  </a:lnTo>
                  <a:lnTo>
                    <a:pt x="1204" y="466"/>
                  </a:lnTo>
                  <a:lnTo>
                    <a:pt x="1204" y="467"/>
                  </a:lnTo>
                  <a:lnTo>
                    <a:pt x="1204" y="468"/>
                  </a:lnTo>
                  <a:lnTo>
                    <a:pt x="1205" y="468"/>
                  </a:lnTo>
                  <a:lnTo>
                    <a:pt x="1208" y="469"/>
                  </a:lnTo>
                  <a:lnTo>
                    <a:pt x="1209" y="468"/>
                  </a:lnTo>
                  <a:lnTo>
                    <a:pt x="1210" y="468"/>
                  </a:lnTo>
                  <a:lnTo>
                    <a:pt x="1210" y="469"/>
                  </a:lnTo>
                  <a:lnTo>
                    <a:pt x="1210" y="471"/>
                  </a:lnTo>
                  <a:lnTo>
                    <a:pt x="1214" y="472"/>
                  </a:lnTo>
                  <a:lnTo>
                    <a:pt x="1214" y="473"/>
                  </a:lnTo>
                  <a:lnTo>
                    <a:pt x="1215" y="474"/>
                  </a:lnTo>
                  <a:lnTo>
                    <a:pt x="1212" y="478"/>
                  </a:lnTo>
                  <a:lnTo>
                    <a:pt x="1214" y="479"/>
                  </a:lnTo>
                  <a:lnTo>
                    <a:pt x="1215" y="480"/>
                  </a:lnTo>
                  <a:lnTo>
                    <a:pt x="1215" y="481"/>
                  </a:lnTo>
                  <a:lnTo>
                    <a:pt x="1215" y="484"/>
                  </a:lnTo>
                  <a:lnTo>
                    <a:pt x="1218" y="484"/>
                  </a:lnTo>
                  <a:lnTo>
                    <a:pt x="1222" y="482"/>
                  </a:lnTo>
                  <a:lnTo>
                    <a:pt x="1228" y="481"/>
                  </a:lnTo>
                  <a:lnTo>
                    <a:pt x="1229" y="480"/>
                  </a:lnTo>
                  <a:lnTo>
                    <a:pt x="1230" y="478"/>
                  </a:lnTo>
                  <a:lnTo>
                    <a:pt x="1241" y="465"/>
                  </a:lnTo>
                  <a:lnTo>
                    <a:pt x="1241" y="463"/>
                  </a:lnTo>
                  <a:lnTo>
                    <a:pt x="1241" y="462"/>
                  </a:lnTo>
                  <a:lnTo>
                    <a:pt x="1241" y="461"/>
                  </a:lnTo>
                  <a:lnTo>
                    <a:pt x="1242" y="461"/>
                  </a:lnTo>
                  <a:lnTo>
                    <a:pt x="1245" y="459"/>
                  </a:lnTo>
                  <a:lnTo>
                    <a:pt x="1247" y="459"/>
                  </a:lnTo>
                  <a:lnTo>
                    <a:pt x="1247" y="460"/>
                  </a:lnTo>
                  <a:lnTo>
                    <a:pt x="1248" y="460"/>
                  </a:lnTo>
                  <a:lnTo>
                    <a:pt x="1248" y="461"/>
                  </a:lnTo>
                  <a:lnTo>
                    <a:pt x="1249" y="462"/>
                  </a:lnTo>
                  <a:lnTo>
                    <a:pt x="1254" y="465"/>
                  </a:lnTo>
                  <a:lnTo>
                    <a:pt x="1257" y="465"/>
                  </a:lnTo>
                  <a:lnTo>
                    <a:pt x="1261" y="463"/>
                  </a:lnTo>
                  <a:lnTo>
                    <a:pt x="1262" y="462"/>
                  </a:lnTo>
                  <a:lnTo>
                    <a:pt x="1265" y="461"/>
                  </a:lnTo>
                  <a:lnTo>
                    <a:pt x="1269" y="460"/>
                  </a:lnTo>
                  <a:lnTo>
                    <a:pt x="1271" y="460"/>
                  </a:lnTo>
                  <a:lnTo>
                    <a:pt x="1273" y="460"/>
                  </a:lnTo>
                  <a:lnTo>
                    <a:pt x="1281" y="466"/>
                  </a:lnTo>
                  <a:lnTo>
                    <a:pt x="1282" y="466"/>
                  </a:lnTo>
                  <a:lnTo>
                    <a:pt x="1283" y="466"/>
                  </a:lnTo>
                  <a:lnTo>
                    <a:pt x="1284" y="465"/>
                  </a:lnTo>
                  <a:lnTo>
                    <a:pt x="1286" y="465"/>
                  </a:lnTo>
                  <a:lnTo>
                    <a:pt x="1287" y="465"/>
                  </a:lnTo>
                  <a:lnTo>
                    <a:pt x="1289" y="466"/>
                  </a:lnTo>
                  <a:lnTo>
                    <a:pt x="1290" y="467"/>
                  </a:lnTo>
                  <a:lnTo>
                    <a:pt x="1294" y="468"/>
                  </a:lnTo>
                  <a:lnTo>
                    <a:pt x="1297" y="472"/>
                  </a:lnTo>
                  <a:lnTo>
                    <a:pt x="1299" y="472"/>
                  </a:lnTo>
                  <a:lnTo>
                    <a:pt x="1301" y="472"/>
                  </a:lnTo>
                  <a:lnTo>
                    <a:pt x="1302" y="471"/>
                  </a:lnTo>
                  <a:lnTo>
                    <a:pt x="1303" y="472"/>
                  </a:lnTo>
                  <a:lnTo>
                    <a:pt x="1306" y="473"/>
                  </a:lnTo>
                  <a:lnTo>
                    <a:pt x="1307" y="474"/>
                  </a:lnTo>
                  <a:lnTo>
                    <a:pt x="1308" y="474"/>
                  </a:lnTo>
                  <a:lnTo>
                    <a:pt x="1315" y="473"/>
                  </a:lnTo>
                  <a:lnTo>
                    <a:pt x="1317" y="473"/>
                  </a:lnTo>
                  <a:lnTo>
                    <a:pt x="1320" y="474"/>
                  </a:lnTo>
                  <a:lnTo>
                    <a:pt x="1322" y="476"/>
                  </a:lnTo>
                  <a:lnTo>
                    <a:pt x="1323" y="476"/>
                  </a:lnTo>
                  <a:lnTo>
                    <a:pt x="1325" y="475"/>
                  </a:lnTo>
                  <a:lnTo>
                    <a:pt x="1326" y="474"/>
                  </a:lnTo>
                  <a:lnTo>
                    <a:pt x="1326" y="204"/>
                  </a:lnTo>
                  <a:lnTo>
                    <a:pt x="1322" y="201"/>
                  </a:lnTo>
                  <a:lnTo>
                    <a:pt x="1315" y="200"/>
                  </a:lnTo>
                  <a:lnTo>
                    <a:pt x="1312" y="198"/>
                  </a:lnTo>
                  <a:lnTo>
                    <a:pt x="1310" y="194"/>
                  </a:lnTo>
                  <a:lnTo>
                    <a:pt x="1312" y="194"/>
                  </a:lnTo>
                  <a:lnTo>
                    <a:pt x="1315" y="194"/>
                  </a:lnTo>
                  <a:lnTo>
                    <a:pt x="1316" y="193"/>
                  </a:lnTo>
                  <a:lnTo>
                    <a:pt x="1315" y="192"/>
                  </a:lnTo>
                  <a:lnTo>
                    <a:pt x="1313" y="188"/>
                  </a:lnTo>
                  <a:lnTo>
                    <a:pt x="1312" y="187"/>
                  </a:lnTo>
                  <a:lnTo>
                    <a:pt x="1314" y="186"/>
                  </a:lnTo>
                  <a:lnTo>
                    <a:pt x="1313" y="186"/>
                  </a:lnTo>
                  <a:lnTo>
                    <a:pt x="1313" y="182"/>
                  </a:lnTo>
                  <a:lnTo>
                    <a:pt x="1309" y="179"/>
                  </a:lnTo>
                  <a:lnTo>
                    <a:pt x="1307" y="176"/>
                  </a:lnTo>
                  <a:lnTo>
                    <a:pt x="1307" y="175"/>
                  </a:lnTo>
                  <a:lnTo>
                    <a:pt x="1307" y="173"/>
                  </a:lnTo>
                  <a:lnTo>
                    <a:pt x="1307" y="172"/>
                  </a:lnTo>
                  <a:lnTo>
                    <a:pt x="1308" y="168"/>
                  </a:lnTo>
                  <a:lnTo>
                    <a:pt x="1308" y="167"/>
                  </a:lnTo>
                  <a:lnTo>
                    <a:pt x="1307" y="166"/>
                  </a:lnTo>
                  <a:lnTo>
                    <a:pt x="1304" y="163"/>
                  </a:lnTo>
                  <a:lnTo>
                    <a:pt x="1304" y="162"/>
                  </a:lnTo>
                  <a:lnTo>
                    <a:pt x="1307" y="159"/>
                  </a:lnTo>
                  <a:lnTo>
                    <a:pt x="1308" y="157"/>
                  </a:lnTo>
                  <a:lnTo>
                    <a:pt x="1309" y="157"/>
                  </a:lnTo>
                  <a:lnTo>
                    <a:pt x="1309" y="156"/>
                  </a:lnTo>
                  <a:lnTo>
                    <a:pt x="1310" y="156"/>
                  </a:lnTo>
                  <a:lnTo>
                    <a:pt x="1310" y="155"/>
                  </a:lnTo>
                  <a:lnTo>
                    <a:pt x="1312" y="153"/>
                  </a:lnTo>
                  <a:lnTo>
                    <a:pt x="1315" y="149"/>
                  </a:lnTo>
                  <a:lnTo>
                    <a:pt x="1314" y="147"/>
                  </a:lnTo>
                  <a:lnTo>
                    <a:pt x="1314" y="146"/>
                  </a:lnTo>
                  <a:lnTo>
                    <a:pt x="1316" y="143"/>
                  </a:lnTo>
                  <a:lnTo>
                    <a:pt x="1316" y="142"/>
                  </a:lnTo>
                  <a:lnTo>
                    <a:pt x="1316" y="136"/>
                  </a:lnTo>
                  <a:lnTo>
                    <a:pt x="1315" y="134"/>
                  </a:lnTo>
                  <a:lnTo>
                    <a:pt x="1315" y="133"/>
                  </a:lnTo>
                  <a:lnTo>
                    <a:pt x="1312" y="127"/>
                  </a:lnTo>
                  <a:lnTo>
                    <a:pt x="1310" y="126"/>
                  </a:lnTo>
                  <a:lnTo>
                    <a:pt x="1310" y="123"/>
                  </a:lnTo>
                  <a:lnTo>
                    <a:pt x="1310" y="121"/>
                  </a:lnTo>
                  <a:lnTo>
                    <a:pt x="1310" y="118"/>
                  </a:lnTo>
                  <a:lnTo>
                    <a:pt x="1309" y="117"/>
                  </a:lnTo>
                  <a:lnTo>
                    <a:pt x="1307" y="114"/>
                  </a:lnTo>
                  <a:lnTo>
                    <a:pt x="1304" y="111"/>
                  </a:lnTo>
                  <a:lnTo>
                    <a:pt x="1301" y="109"/>
                  </a:lnTo>
                  <a:lnTo>
                    <a:pt x="1299" y="109"/>
                  </a:lnTo>
                  <a:lnTo>
                    <a:pt x="1296" y="108"/>
                  </a:lnTo>
                  <a:lnTo>
                    <a:pt x="1295" y="105"/>
                  </a:lnTo>
                  <a:lnTo>
                    <a:pt x="1295" y="103"/>
                  </a:lnTo>
                  <a:lnTo>
                    <a:pt x="1295" y="101"/>
                  </a:lnTo>
                  <a:lnTo>
                    <a:pt x="1296" y="97"/>
                  </a:lnTo>
                  <a:lnTo>
                    <a:pt x="1295" y="95"/>
                  </a:lnTo>
                  <a:lnTo>
                    <a:pt x="1293" y="94"/>
                  </a:lnTo>
                  <a:lnTo>
                    <a:pt x="1290" y="92"/>
                  </a:lnTo>
                  <a:lnTo>
                    <a:pt x="1288" y="91"/>
                  </a:lnTo>
                  <a:lnTo>
                    <a:pt x="1286" y="91"/>
                  </a:lnTo>
                  <a:lnTo>
                    <a:pt x="1278" y="94"/>
                  </a:lnTo>
                  <a:lnTo>
                    <a:pt x="1278" y="92"/>
                  </a:lnTo>
                  <a:lnTo>
                    <a:pt x="1277" y="88"/>
                  </a:lnTo>
                  <a:lnTo>
                    <a:pt x="1275" y="87"/>
                  </a:lnTo>
                  <a:lnTo>
                    <a:pt x="1274" y="87"/>
                  </a:lnTo>
                  <a:lnTo>
                    <a:pt x="1273" y="87"/>
                  </a:lnTo>
                  <a:lnTo>
                    <a:pt x="1270" y="85"/>
                  </a:lnTo>
                  <a:lnTo>
                    <a:pt x="1274" y="83"/>
                  </a:lnTo>
                  <a:lnTo>
                    <a:pt x="1275" y="82"/>
                  </a:lnTo>
                  <a:lnTo>
                    <a:pt x="1276" y="81"/>
                  </a:lnTo>
                  <a:lnTo>
                    <a:pt x="1274" y="81"/>
                  </a:lnTo>
                  <a:lnTo>
                    <a:pt x="1271" y="79"/>
                  </a:lnTo>
                  <a:lnTo>
                    <a:pt x="1268" y="77"/>
                  </a:lnTo>
                  <a:lnTo>
                    <a:pt x="1262" y="72"/>
                  </a:lnTo>
                  <a:lnTo>
                    <a:pt x="1261" y="71"/>
                  </a:lnTo>
                  <a:lnTo>
                    <a:pt x="1258" y="68"/>
                  </a:lnTo>
                  <a:lnTo>
                    <a:pt x="1258" y="66"/>
                  </a:lnTo>
                  <a:lnTo>
                    <a:pt x="1257" y="66"/>
                  </a:lnTo>
                  <a:lnTo>
                    <a:pt x="1257" y="65"/>
                  </a:lnTo>
                  <a:lnTo>
                    <a:pt x="1256" y="65"/>
                  </a:lnTo>
                  <a:lnTo>
                    <a:pt x="1254" y="64"/>
                  </a:lnTo>
                  <a:lnTo>
                    <a:pt x="1252" y="63"/>
                  </a:lnTo>
                  <a:lnTo>
                    <a:pt x="1252" y="62"/>
                  </a:lnTo>
                  <a:lnTo>
                    <a:pt x="1251" y="61"/>
                  </a:lnTo>
                  <a:lnTo>
                    <a:pt x="1251" y="62"/>
                  </a:lnTo>
                  <a:lnTo>
                    <a:pt x="1250" y="64"/>
                  </a:lnTo>
                  <a:lnTo>
                    <a:pt x="1249" y="63"/>
                  </a:lnTo>
                  <a:lnTo>
                    <a:pt x="1247" y="62"/>
                  </a:lnTo>
                  <a:lnTo>
                    <a:pt x="1245" y="61"/>
                  </a:lnTo>
                  <a:lnTo>
                    <a:pt x="1245" y="59"/>
                  </a:lnTo>
                  <a:lnTo>
                    <a:pt x="1248" y="58"/>
                  </a:lnTo>
                  <a:lnTo>
                    <a:pt x="1248" y="57"/>
                  </a:lnTo>
                  <a:lnTo>
                    <a:pt x="1248" y="56"/>
                  </a:lnTo>
                  <a:lnTo>
                    <a:pt x="1249" y="55"/>
                  </a:lnTo>
                  <a:lnTo>
                    <a:pt x="1249" y="53"/>
                  </a:lnTo>
                  <a:lnTo>
                    <a:pt x="1248" y="52"/>
                  </a:lnTo>
                  <a:lnTo>
                    <a:pt x="1237" y="51"/>
                  </a:lnTo>
                  <a:lnTo>
                    <a:pt x="1232" y="52"/>
                  </a:lnTo>
                  <a:lnTo>
                    <a:pt x="1231" y="52"/>
                  </a:lnTo>
                  <a:lnTo>
                    <a:pt x="1230" y="53"/>
                  </a:lnTo>
                  <a:lnTo>
                    <a:pt x="1229" y="56"/>
                  </a:lnTo>
                  <a:lnTo>
                    <a:pt x="1228" y="59"/>
                  </a:lnTo>
                  <a:lnTo>
                    <a:pt x="1228" y="62"/>
                  </a:lnTo>
                  <a:lnTo>
                    <a:pt x="1225" y="63"/>
                  </a:lnTo>
                  <a:lnTo>
                    <a:pt x="1223" y="66"/>
                  </a:lnTo>
                  <a:lnTo>
                    <a:pt x="1222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08" y="63"/>
                  </a:lnTo>
                  <a:lnTo>
                    <a:pt x="1203" y="63"/>
                  </a:lnTo>
                  <a:lnTo>
                    <a:pt x="1202" y="63"/>
                  </a:lnTo>
                  <a:lnTo>
                    <a:pt x="1201" y="62"/>
                  </a:lnTo>
                  <a:lnTo>
                    <a:pt x="1199" y="61"/>
                  </a:lnTo>
                  <a:lnTo>
                    <a:pt x="1198" y="61"/>
                  </a:lnTo>
                  <a:lnTo>
                    <a:pt x="1196" y="62"/>
                  </a:lnTo>
                  <a:lnTo>
                    <a:pt x="1195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2" y="62"/>
                  </a:lnTo>
                  <a:lnTo>
                    <a:pt x="1190" y="62"/>
                  </a:lnTo>
                  <a:lnTo>
                    <a:pt x="1184" y="61"/>
                  </a:lnTo>
                  <a:lnTo>
                    <a:pt x="1180" y="62"/>
                  </a:lnTo>
                  <a:lnTo>
                    <a:pt x="1179" y="62"/>
                  </a:lnTo>
                  <a:lnTo>
                    <a:pt x="1177" y="65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2" y="69"/>
                  </a:lnTo>
                  <a:lnTo>
                    <a:pt x="1170" y="65"/>
                  </a:lnTo>
                  <a:lnTo>
                    <a:pt x="1169" y="65"/>
                  </a:lnTo>
                  <a:lnTo>
                    <a:pt x="1166" y="65"/>
                  </a:lnTo>
                  <a:lnTo>
                    <a:pt x="1166" y="64"/>
                  </a:lnTo>
                  <a:lnTo>
                    <a:pt x="1166" y="63"/>
                  </a:lnTo>
                  <a:lnTo>
                    <a:pt x="1166" y="62"/>
                  </a:lnTo>
                  <a:lnTo>
                    <a:pt x="1165" y="62"/>
                  </a:lnTo>
                  <a:lnTo>
                    <a:pt x="1164" y="63"/>
                  </a:lnTo>
                  <a:lnTo>
                    <a:pt x="1162" y="63"/>
                  </a:lnTo>
                  <a:lnTo>
                    <a:pt x="1160" y="63"/>
                  </a:lnTo>
                  <a:lnTo>
                    <a:pt x="1152" y="59"/>
                  </a:lnTo>
                  <a:lnTo>
                    <a:pt x="1151" y="62"/>
                  </a:lnTo>
                  <a:lnTo>
                    <a:pt x="1146" y="65"/>
                  </a:lnTo>
                  <a:lnTo>
                    <a:pt x="1145" y="65"/>
                  </a:lnTo>
                  <a:lnTo>
                    <a:pt x="1145" y="68"/>
                  </a:lnTo>
                  <a:lnTo>
                    <a:pt x="1144" y="70"/>
                  </a:lnTo>
                  <a:lnTo>
                    <a:pt x="1143" y="72"/>
                  </a:lnTo>
                  <a:lnTo>
                    <a:pt x="1141" y="74"/>
                  </a:lnTo>
                  <a:lnTo>
                    <a:pt x="1140" y="74"/>
                  </a:lnTo>
                  <a:lnTo>
                    <a:pt x="1138" y="74"/>
                  </a:lnTo>
                  <a:lnTo>
                    <a:pt x="1138" y="75"/>
                  </a:lnTo>
                  <a:lnTo>
                    <a:pt x="1137" y="75"/>
                  </a:lnTo>
                  <a:lnTo>
                    <a:pt x="1134" y="76"/>
                  </a:lnTo>
                  <a:lnTo>
                    <a:pt x="1127" y="81"/>
                  </a:lnTo>
                  <a:lnTo>
                    <a:pt x="1126" y="81"/>
                  </a:lnTo>
                  <a:lnTo>
                    <a:pt x="1124" y="82"/>
                  </a:lnTo>
                  <a:lnTo>
                    <a:pt x="1123" y="82"/>
                  </a:lnTo>
                  <a:lnTo>
                    <a:pt x="1120" y="83"/>
                  </a:lnTo>
                  <a:lnTo>
                    <a:pt x="1118" y="87"/>
                  </a:lnTo>
                  <a:lnTo>
                    <a:pt x="1115" y="88"/>
                  </a:lnTo>
                  <a:lnTo>
                    <a:pt x="1114" y="88"/>
                  </a:lnTo>
                  <a:lnTo>
                    <a:pt x="1112" y="89"/>
                  </a:lnTo>
                  <a:lnTo>
                    <a:pt x="1111" y="89"/>
                  </a:lnTo>
                  <a:lnTo>
                    <a:pt x="1110" y="89"/>
                  </a:lnTo>
                  <a:lnTo>
                    <a:pt x="1107" y="91"/>
                  </a:lnTo>
                  <a:lnTo>
                    <a:pt x="1106" y="92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0" y="91"/>
                  </a:lnTo>
                  <a:lnTo>
                    <a:pt x="1095" y="95"/>
                  </a:lnTo>
                  <a:lnTo>
                    <a:pt x="1091" y="101"/>
                  </a:lnTo>
                  <a:lnTo>
                    <a:pt x="1089" y="102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5" y="103"/>
                  </a:lnTo>
                  <a:lnTo>
                    <a:pt x="1082" y="105"/>
                  </a:lnTo>
                  <a:lnTo>
                    <a:pt x="1081" y="107"/>
                  </a:lnTo>
                  <a:lnTo>
                    <a:pt x="1079" y="108"/>
                  </a:lnTo>
                  <a:lnTo>
                    <a:pt x="1076" y="107"/>
                  </a:lnTo>
                  <a:lnTo>
                    <a:pt x="1073" y="105"/>
                  </a:lnTo>
                  <a:lnTo>
                    <a:pt x="1061" y="114"/>
                  </a:lnTo>
                  <a:lnTo>
                    <a:pt x="1058" y="114"/>
                  </a:lnTo>
                  <a:lnTo>
                    <a:pt x="1055" y="115"/>
                  </a:lnTo>
                  <a:lnTo>
                    <a:pt x="1053" y="116"/>
                  </a:lnTo>
                  <a:lnTo>
                    <a:pt x="1052" y="117"/>
                  </a:lnTo>
                  <a:lnTo>
                    <a:pt x="1049" y="118"/>
                  </a:lnTo>
                  <a:lnTo>
                    <a:pt x="1048" y="118"/>
                  </a:lnTo>
                  <a:lnTo>
                    <a:pt x="1045" y="117"/>
                  </a:lnTo>
                  <a:lnTo>
                    <a:pt x="1043" y="116"/>
                  </a:lnTo>
                  <a:lnTo>
                    <a:pt x="1039" y="111"/>
                  </a:lnTo>
                  <a:lnTo>
                    <a:pt x="1036" y="113"/>
                  </a:lnTo>
                  <a:lnTo>
                    <a:pt x="1032" y="114"/>
                  </a:lnTo>
                  <a:lnTo>
                    <a:pt x="1030" y="115"/>
                  </a:lnTo>
                  <a:lnTo>
                    <a:pt x="1029" y="115"/>
                  </a:lnTo>
                  <a:lnTo>
                    <a:pt x="1028" y="114"/>
                  </a:lnTo>
                  <a:lnTo>
                    <a:pt x="1024" y="110"/>
                  </a:lnTo>
                  <a:lnTo>
                    <a:pt x="1023" y="110"/>
                  </a:lnTo>
                  <a:lnTo>
                    <a:pt x="1022" y="110"/>
                  </a:lnTo>
                  <a:lnTo>
                    <a:pt x="1021" y="110"/>
                  </a:lnTo>
                  <a:lnTo>
                    <a:pt x="1019" y="108"/>
                  </a:lnTo>
                  <a:lnTo>
                    <a:pt x="1017" y="109"/>
                  </a:lnTo>
                  <a:lnTo>
                    <a:pt x="1015" y="109"/>
                  </a:lnTo>
                  <a:lnTo>
                    <a:pt x="1014" y="110"/>
                  </a:lnTo>
                  <a:lnTo>
                    <a:pt x="1011" y="109"/>
                  </a:lnTo>
                  <a:lnTo>
                    <a:pt x="1008" y="108"/>
                  </a:lnTo>
                  <a:lnTo>
                    <a:pt x="1003" y="104"/>
                  </a:lnTo>
                  <a:lnTo>
                    <a:pt x="1001" y="102"/>
                  </a:lnTo>
                  <a:lnTo>
                    <a:pt x="1001" y="101"/>
                  </a:lnTo>
                  <a:lnTo>
                    <a:pt x="996" y="100"/>
                  </a:lnTo>
                  <a:lnTo>
                    <a:pt x="995" y="101"/>
                  </a:lnTo>
                  <a:lnTo>
                    <a:pt x="990" y="103"/>
                  </a:lnTo>
                  <a:lnTo>
                    <a:pt x="989" y="104"/>
                  </a:lnTo>
                  <a:lnTo>
                    <a:pt x="988" y="104"/>
                  </a:lnTo>
                  <a:lnTo>
                    <a:pt x="986" y="105"/>
                  </a:lnTo>
                  <a:lnTo>
                    <a:pt x="984" y="105"/>
                  </a:lnTo>
                  <a:lnTo>
                    <a:pt x="983" y="105"/>
                  </a:lnTo>
                  <a:lnTo>
                    <a:pt x="981" y="104"/>
                  </a:lnTo>
                  <a:lnTo>
                    <a:pt x="978" y="103"/>
                  </a:lnTo>
                  <a:lnTo>
                    <a:pt x="976" y="103"/>
                  </a:lnTo>
                  <a:lnTo>
                    <a:pt x="975" y="103"/>
                  </a:lnTo>
                  <a:lnTo>
                    <a:pt x="974" y="105"/>
                  </a:lnTo>
                  <a:lnTo>
                    <a:pt x="973" y="105"/>
                  </a:lnTo>
                  <a:lnTo>
                    <a:pt x="968" y="107"/>
                  </a:lnTo>
                  <a:lnTo>
                    <a:pt x="958" y="107"/>
                  </a:lnTo>
                  <a:lnTo>
                    <a:pt x="957" y="108"/>
                  </a:lnTo>
                  <a:lnTo>
                    <a:pt x="956" y="108"/>
                  </a:lnTo>
                  <a:lnTo>
                    <a:pt x="955" y="108"/>
                  </a:lnTo>
                  <a:lnTo>
                    <a:pt x="949" y="109"/>
                  </a:lnTo>
                  <a:lnTo>
                    <a:pt x="948" y="110"/>
                  </a:lnTo>
                  <a:lnTo>
                    <a:pt x="947" y="110"/>
                  </a:lnTo>
                  <a:lnTo>
                    <a:pt x="945" y="113"/>
                  </a:lnTo>
                  <a:lnTo>
                    <a:pt x="944" y="113"/>
                  </a:lnTo>
                  <a:lnTo>
                    <a:pt x="944" y="114"/>
                  </a:lnTo>
                  <a:lnTo>
                    <a:pt x="943" y="114"/>
                  </a:lnTo>
                  <a:lnTo>
                    <a:pt x="943" y="115"/>
                  </a:lnTo>
                  <a:lnTo>
                    <a:pt x="942" y="115"/>
                  </a:lnTo>
                  <a:lnTo>
                    <a:pt x="941" y="115"/>
                  </a:lnTo>
                  <a:lnTo>
                    <a:pt x="939" y="115"/>
                  </a:lnTo>
                  <a:lnTo>
                    <a:pt x="939" y="115"/>
                  </a:lnTo>
                  <a:lnTo>
                    <a:pt x="938" y="113"/>
                  </a:lnTo>
                  <a:lnTo>
                    <a:pt x="937" y="113"/>
                  </a:lnTo>
                  <a:lnTo>
                    <a:pt x="935" y="114"/>
                  </a:lnTo>
                  <a:lnTo>
                    <a:pt x="934" y="114"/>
                  </a:lnTo>
                  <a:lnTo>
                    <a:pt x="931" y="117"/>
                  </a:lnTo>
                  <a:lnTo>
                    <a:pt x="930" y="117"/>
                  </a:lnTo>
                  <a:lnTo>
                    <a:pt x="924" y="118"/>
                  </a:lnTo>
                  <a:lnTo>
                    <a:pt x="923" y="118"/>
                  </a:lnTo>
                  <a:lnTo>
                    <a:pt x="921" y="118"/>
                  </a:lnTo>
                  <a:lnTo>
                    <a:pt x="918" y="117"/>
                  </a:lnTo>
                  <a:lnTo>
                    <a:pt x="915" y="118"/>
                  </a:lnTo>
                  <a:lnTo>
                    <a:pt x="913" y="118"/>
                  </a:lnTo>
                  <a:lnTo>
                    <a:pt x="911" y="115"/>
                  </a:lnTo>
                  <a:lnTo>
                    <a:pt x="910" y="115"/>
                  </a:lnTo>
                  <a:lnTo>
                    <a:pt x="906" y="116"/>
                  </a:lnTo>
                  <a:lnTo>
                    <a:pt x="905" y="116"/>
                  </a:lnTo>
                  <a:lnTo>
                    <a:pt x="902" y="115"/>
                  </a:lnTo>
                  <a:lnTo>
                    <a:pt x="897" y="114"/>
                  </a:lnTo>
                  <a:lnTo>
                    <a:pt x="887" y="111"/>
                  </a:lnTo>
                  <a:lnTo>
                    <a:pt x="884" y="110"/>
                  </a:lnTo>
                  <a:lnTo>
                    <a:pt x="883" y="111"/>
                  </a:lnTo>
                  <a:lnTo>
                    <a:pt x="880" y="109"/>
                  </a:lnTo>
                  <a:lnTo>
                    <a:pt x="879" y="108"/>
                  </a:lnTo>
                  <a:lnTo>
                    <a:pt x="874" y="107"/>
                  </a:lnTo>
                  <a:lnTo>
                    <a:pt x="873" y="105"/>
                  </a:lnTo>
                  <a:lnTo>
                    <a:pt x="873" y="98"/>
                  </a:lnTo>
                  <a:lnTo>
                    <a:pt x="871" y="98"/>
                  </a:lnTo>
                  <a:lnTo>
                    <a:pt x="870" y="100"/>
                  </a:lnTo>
                  <a:lnTo>
                    <a:pt x="869" y="100"/>
                  </a:lnTo>
                  <a:lnTo>
                    <a:pt x="867" y="98"/>
                  </a:lnTo>
                  <a:lnTo>
                    <a:pt x="866" y="97"/>
                  </a:lnTo>
                  <a:lnTo>
                    <a:pt x="865" y="97"/>
                  </a:lnTo>
                  <a:lnTo>
                    <a:pt x="864" y="100"/>
                  </a:lnTo>
                  <a:lnTo>
                    <a:pt x="863" y="101"/>
                  </a:lnTo>
                  <a:lnTo>
                    <a:pt x="861" y="102"/>
                  </a:lnTo>
                  <a:lnTo>
                    <a:pt x="860" y="105"/>
                  </a:lnTo>
                  <a:lnTo>
                    <a:pt x="859" y="107"/>
                  </a:lnTo>
                  <a:lnTo>
                    <a:pt x="858" y="107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4" y="108"/>
                  </a:lnTo>
                  <a:lnTo>
                    <a:pt x="853" y="107"/>
                  </a:lnTo>
                  <a:lnTo>
                    <a:pt x="851" y="104"/>
                  </a:lnTo>
                  <a:lnTo>
                    <a:pt x="847" y="103"/>
                  </a:lnTo>
                  <a:lnTo>
                    <a:pt x="846" y="102"/>
                  </a:lnTo>
                  <a:lnTo>
                    <a:pt x="845" y="100"/>
                  </a:lnTo>
                  <a:lnTo>
                    <a:pt x="843" y="100"/>
                  </a:lnTo>
                  <a:lnTo>
                    <a:pt x="841" y="100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37" y="97"/>
                  </a:lnTo>
                  <a:lnTo>
                    <a:pt x="834" y="96"/>
                  </a:lnTo>
                  <a:lnTo>
                    <a:pt x="826" y="96"/>
                  </a:lnTo>
                  <a:lnTo>
                    <a:pt x="824" y="96"/>
                  </a:lnTo>
                  <a:lnTo>
                    <a:pt x="821" y="94"/>
                  </a:lnTo>
                  <a:lnTo>
                    <a:pt x="819" y="94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8" y="87"/>
                  </a:lnTo>
                  <a:lnTo>
                    <a:pt x="817" y="83"/>
                  </a:lnTo>
                  <a:lnTo>
                    <a:pt x="814" y="81"/>
                  </a:lnTo>
                  <a:lnTo>
                    <a:pt x="802" y="76"/>
                  </a:lnTo>
                  <a:lnTo>
                    <a:pt x="798" y="75"/>
                  </a:lnTo>
                  <a:lnTo>
                    <a:pt x="791" y="75"/>
                  </a:lnTo>
                  <a:lnTo>
                    <a:pt x="789" y="75"/>
                  </a:lnTo>
                  <a:lnTo>
                    <a:pt x="788" y="74"/>
                  </a:lnTo>
                  <a:lnTo>
                    <a:pt x="787" y="74"/>
                  </a:lnTo>
                  <a:lnTo>
                    <a:pt x="786" y="75"/>
                  </a:lnTo>
                  <a:lnTo>
                    <a:pt x="785" y="77"/>
                  </a:lnTo>
                  <a:lnTo>
                    <a:pt x="785" y="78"/>
                  </a:lnTo>
                  <a:lnTo>
                    <a:pt x="783" y="79"/>
                  </a:lnTo>
                  <a:lnTo>
                    <a:pt x="783" y="79"/>
                  </a:lnTo>
                  <a:lnTo>
                    <a:pt x="782" y="81"/>
                  </a:lnTo>
                  <a:lnTo>
                    <a:pt x="779" y="84"/>
                  </a:lnTo>
                  <a:lnTo>
                    <a:pt x="775" y="85"/>
                  </a:lnTo>
                  <a:lnTo>
                    <a:pt x="774" y="87"/>
                  </a:lnTo>
                  <a:lnTo>
                    <a:pt x="772" y="85"/>
                  </a:lnTo>
                  <a:lnTo>
                    <a:pt x="771" y="85"/>
                  </a:lnTo>
                  <a:lnTo>
                    <a:pt x="769" y="84"/>
                  </a:lnTo>
                  <a:lnTo>
                    <a:pt x="769" y="83"/>
                  </a:lnTo>
                  <a:lnTo>
                    <a:pt x="768" y="82"/>
                  </a:lnTo>
                  <a:lnTo>
                    <a:pt x="767" y="82"/>
                  </a:lnTo>
                  <a:lnTo>
                    <a:pt x="766" y="82"/>
                  </a:lnTo>
                  <a:lnTo>
                    <a:pt x="766" y="81"/>
                  </a:lnTo>
                  <a:lnTo>
                    <a:pt x="766" y="79"/>
                  </a:lnTo>
                  <a:lnTo>
                    <a:pt x="766" y="79"/>
                  </a:lnTo>
                  <a:lnTo>
                    <a:pt x="763" y="78"/>
                  </a:lnTo>
                  <a:lnTo>
                    <a:pt x="760" y="76"/>
                  </a:lnTo>
                  <a:lnTo>
                    <a:pt x="758" y="76"/>
                  </a:lnTo>
                  <a:lnTo>
                    <a:pt x="755" y="70"/>
                  </a:lnTo>
                  <a:lnTo>
                    <a:pt x="754" y="69"/>
                  </a:lnTo>
                  <a:lnTo>
                    <a:pt x="750" y="64"/>
                  </a:lnTo>
                  <a:lnTo>
                    <a:pt x="749" y="63"/>
                  </a:lnTo>
                  <a:lnTo>
                    <a:pt x="749" y="62"/>
                  </a:lnTo>
                  <a:lnTo>
                    <a:pt x="749" y="58"/>
                  </a:lnTo>
                  <a:lnTo>
                    <a:pt x="749" y="57"/>
                  </a:lnTo>
                  <a:lnTo>
                    <a:pt x="749" y="56"/>
                  </a:lnTo>
                  <a:lnTo>
                    <a:pt x="750" y="55"/>
                  </a:lnTo>
                  <a:lnTo>
                    <a:pt x="750" y="51"/>
                  </a:lnTo>
                  <a:lnTo>
                    <a:pt x="749" y="49"/>
                  </a:lnTo>
                  <a:lnTo>
                    <a:pt x="743" y="40"/>
                  </a:lnTo>
                  <a:lnTo>
                    <a:pt x="742" y="40"/>
                  </a:lnTo>
                  <a:lnTo>
                    <a:pt x="742" y="43"/>
                  </a:lnTo>
                  <a:lnTo>
                    <a:pt x="739" y="38"/>
                  </a:lnTo>
                  <a:lnTo>
                    <a:pt x="737" y="39"/>
                  </a:lnTo>
                  <a:lnTo>
                    <a:pt x="736" y="40"/>
                  </a:lnTo>
                  <a:lnTo>
                    <a:pt x="736" y="42"/>
                  </a:lnTo>
                  <a:lnTo>
                    <a:pt x="735" y="44"/>
                  </a:lnTo>
                  <a:lnTo>
                    <a:pt x="735" y="46"/>
                  </a:lnTo>
                  <a:lnTo>
                    <a:pt x="734" y="46"/>
                  </a:lnTo>
                  <a:lnTo>
                    <a:pt x="734" y="45"/>
                  </a:lnTo>
                  <a:lnTo>
                    <a:pt x="735" y="42"/>
                  </a:lnTo>
                  <a:lnTo>
                    <a:pt x="735" y="40"/>
                  </a:lnTo>
                  <a:lnTo>
                    <a:pt x="736" y="39"/>
                  </a:lnTo>
                  <a:lnTo>
                    <a:pt x="737" y="39"/>
                  </a:lnTo>
                  <a:lnTo>
                    <a:pt x="737" y="38"/>
                  </a:lnTo>
                  <a:lnTo>
                    <a:pt x="737" y="37"/>
                  </a:lnTo>
                  <a:lnTo>
                    <a:pt x="736" y="38"/>
                  </a:lnTo>
                  <a:lnTo>
                    <a:pt x="733" y="40"/>
                  </a:lnTo>
                  <a:lnTo>
                    <a:pt x="730" y="40"/>
                  </a:lnTo>
                  <a:lnTo>
                    <a:pt x="729" y="42"/>
                  </a:lnTo>
                  <a:lnTo>
                    <a:pt x="721" y="45"/>
                  </a:lnTo>
                  <a:lnTo>
                    <a:pt x="716" y="45"/>
                  </a:lnTo>
                  <a:lnTo>
                    <a:pt x="713" y="48"/>
                  </a:lnTo>
                  <a:lnTo>
                    <a:pt x="713" y="48"/>
                  </a:lnTo>
                  <a:lnTo>
                    <a:pt x="709" y="49"/>
                  </a:lnTo>
                  <a:lnTo>
                    <a:pt x="706" y="48"/>
                  </a:lnTo>
                  <a:lnTo>
                    <a:pt x="702" y="46"/>
                  </a:lnTo>
                  <a:lnTo>
                    <a:pt x="700" y="45"/>
                  </a:lnTo>
                  <a:lnTo>
                    <a:pt x="697" y="43"/>
                  </a:lnTo>
                  <a:lnTo>
                    <a:pt x="696" y="42"/>
                  </a:lnTo>
                  <a:lnTo>
                    <a:pt x="693" y="42"/>
                  </a:lnTo>
                  <a:lnTo>
                    <a:pt x="688" y="39"/>
                  </a:lnTo>
                  <a:lnTo>
                    <a:pt x="687" y="38"/>
                  </a:lnTo>
                  <a:lnTo>
                    <a:pt x="684" y="36"/>
                  </a:lnTo>
                  <a:lnTo>
                    <a:pt x="683" y="35"/>
                  </a:lnTo>
                  <a:lnTo>
                    <a:pt x="682" y="33"/>
                  </a:lnTo>
                  <a:lnTo>
                    <a:pt x="681" y="32"/>
                  </a:lnTo>
                  <a:lnTo>
                    <a:pt x="681" y="30"/>
                  </a:lnTo>
                  <a:lnTo>
                    <a:pt x="682" y="30"/>
                  </a:lnTo>
                  <a:lnTo>
                    <a:pt x="677" y="26"/>
                  </a:lnTo>
                  <a:lnTo>
                    <a:pt x="675" y="23"/>
                  </a:lnTo>
                  <a:lnTo>
                    <a:pt x="674" y="20"/>
                  </a:lnTo>
                  <a:lnTo>
                    <a:pt x="672" y="18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4" y="12"/>
                  </a:lnTo>
                  <a:lnTo>
                    <a:pt x="675" y="10"/>
                  </a:lnTo>
                  <a:lnTo>
                    <a:pt x="676" y="9"/>
                  </a:lnTo>
                  <a:lnTo>
                    <a:pt x="674" y="9"/>
                  </a:lnTo>
                  <a:lnTo>
                    <a:pt x="671" y="9"/>
                  </a:lnTo>
                  <a:lnTo>
                    <a:pt x="669" y="6"/>
                  </a:lnTo>
                  <a:lnTo>
                    <a:pt x="669" y="5"/>
                  </a:lnTo>
                  <a:lnTo>
                    <a:pt x="669" y="4"/>
                  </a:lnTo>
                  <a:lnTo>
                    <a:pt x="668" y="3"/>
                  </a:lnTo>
                  <a:lnTo>
                    <a:pt x="668" y="1"/>
                  </a:lnTo>
                  <a:lnTo>
                    <a:pt x="667" y="1"/>
                  </a:lnTo>
                  <a:lnTo>
                    <a:pt x="665" y="3"/>
                  </a:lnTo>
                  <a:lnTo>
                    <a:pt x="665" y="1"/>
                  </a:lnTo>
                  <a:lnTo>
                    <a:pt x="663" y="1"/>
                  </a:lnTo>
                  <a:lnTo>
                    <a:pt x="662" y="0"/>
                  </a:lnTo>
                  <a:lnTo>
                    <a:pt x="661" y="4"/>
                  </a:lnTo>
                  <a:lnTo>
                    <a:pt x="659" y="7"/>
                  </a:lnTo>
                  <a:lnTo>
                    <a:pt x="657" y="10"/>
                  </a:lnTo>
                  <a:lnTo>
                    <a:pt x="655" y="12"/>
                  </a:lnTo>
                  <a:lnTo>
                    <a:pt x="652" y="14"/>
                  </a:lnTo>
                  <a:lnTo>
                    <a:pt x="651" y="14"/>
                  </a:lnTo>
                  <a:lnTo>
                    <a:pt x="646" y="16"/>
                  </a:lnTo>
                  <a:lnTo>
                    <a:pt x="643" y="17"/>
                  </a:lnTo>
                  <a:lnTo>
                    <a:pt x="632" y="16"/>
                  </a:lnTo>
                  <a:lnTo>
                    <a:pt x="630" y="16"/>
                  </a:lnTo>
                  <a:lnTo>
                    <a:pt x="628" y="14"/>
                  </a:lnTo>
                  <a:lnTo>
                    <a:pt x="628" y="13"/>
                  </a:lnTo>
                  <a:lnTo>
                    <a:pt x="625" y="13"/>
                  </a:lnTo>
                  <a:lnTo>
                    <a:pt x="616" y="17"/>
                  </a:lnTo>
                  <a:lnTo>
                    <a:pt x="592" y="13"/>
                  </a:lnTo>
                  <a:lnTo>
                    <a:pt x="581" y="13"/>
                  </a:lnTo>
                  <a:lnTo>
                    <a:pt x="579" y="13"/>
                  </a:lnTo>
                  <a:lnTo>
                    <a:pt x="578" y="13"/>
                  </a:lnTo>
                  <a:lnTo>
                    <a:pt x="563" y="12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48" y="10"/>
                  </a:lnTo>
                  <a:lnTo>
                    <a:pt x="542" y="9"/>
                  </a:lnTo>
                  <a:lnTo>
                    <a:pt x="541" y="9"/>
                  </a:lnTo>
                  <a:lnTo>
                    <a:pt x="530" y="16"/>
                  </a:lnTo>
                  <a:lnTo>
                    <a:pt x="517" y="19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6" y="24"/>
                  </a:lnTo>
                  <a:lnTo>
                    <a:pt x="505" y="23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0" y="25"/>
                  </a:lnTo>
                  <a:lnTo>
                    <a:pt x="499" y="25"/>
                  </a:lnTo>
                  <a:lnTo>
                    <a:pt x="498" y="25"/>
                  </a:lnTo>
                  <a:lnTo>
                    <a:pt x="493" y="27"/>
                  </a:lnTo>
                  <a:lnTo>
                    <a:pt x="491" y="27"/>
                  </a:lnTo>
                  <a:lnTo>
                    <a:pt x="489" y="26"/>
                  </a:lnTo>
                  <a:lnTo>
                    <a:pt x="487" y="26"/>
                  </a:lnTo>
                  <a:lnTo>
                    <a:pt x="487" y="27"/>
                  </a:lnTo>
                  <a:lnTo>
                    <a:pt x="486" y="30"/>
                  </a:lnTo>
                  <a:lnTo>
                    <a:pt x="485" y="29"/>
                  </a:lnTo>
                  <a:lnTo>
                    <a:pt x="483" y="29"/>
                  </a:lnTo>
                  <a:lnTo>
                    <a:pt x="482" y="30"/>
                  </a:lnTo>
                  <a:lnTo>
                    <a:pt x="481" y="30"/>
                  </a:lnTo>
                  <a:lnTo>
                    <a:pt x="476" y="33"/>
                  </a:lnTo>
                  <a:lnTo>
                    <a:pt x="475" y="35"/>
                  </a:lnTo>
                  <a:lnTo>
                    <a:pt x="473" y="36"/>
                  </a:lnTo>
                  <a:lnTo>
                    <a:pt x="472" y="37"/>
                  </a:lnTo>
                  <a:lnTo>
                    <a:pt x="470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8" y="38"/>
                  </a:lnTo>
                  <a:lnTo>
                    <a:pt x="463" y="38"/>
                  </a:lnTo>
                  <a:lnTo>
                    <a:pt x="461" y="39"/>
                  </a:lnTo>
                  <a:lnTo>
                    <a:pt x="460" y="42"/>
                  </a:lnTo>
                  <a:lnTo>
                    <a:pt x="456" y="48"/>
                  </a:lnTo>
                  <a:lnTo>
                    <a:pt x="455" y="50"/>
                  </a:lnTo>
                  <a:lnTo>
                    <a:pt x="453" y="51"/>
                  </a:lnTo>
                  <a:lnTo>
                    <a:pt x="444" y="53"/>
                  </a:lnTo>
                  <a:lnTo>
                    <a:pt x="441" y="56"/>
                  </a:lnTo>
                  <a:lnTo>
                    <a:pt x="431" y="61"/>
                  </a:lnTo>
                  <a:lnTo>
                    <a:pt x="416" y="71"/>
                  </a:lnTo>
                  <a:lnTo>
                    <a:pt x="405" y="76"/>
                  </a:lnTo>
                  <a:lnTo>
                    <a:pt x="404" y="76"/>
                  </a:lnTo>
                  <a:lnTo>
                    <a:pt x="402" y="78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7" y="79"/>
                  </a:lnTo>
                  <a:lnTo>
                    <a:pt x="397" y="81"/>
                  </a:lnTo>
                  <a:lnTo>
                    <a:pt x="398" y="82"/>
                  </a:lnTo>
                  <a:lnTo>
                    <a:pt x="400" y="82"/>
                  </a:lnTo>
                  <a:lnTo>
                    <a:pt x="400" y="83"/>
                  </a:lnTo>
                  <a:lnTo>
                    <a:pt x="398" y="85"/>
                  </a:lnTo>
                  <a:lnTo>
                    <a:pt x="398" y="87"/>
                  </a:lnTo>
                  <a:lnTo>
                    <a:pt x="398" y="89"/>
                  </a:lnTo>
                  <a:lnTo>
                    <a:pt x="398" y="90"/>
                  </a:lnTo>
                  <a:lnTo>
                    <a:pt x="397" y="91"/>
                  </a:lnTo>
                  <a:lnTo>
                    <a:pt x="396" y="94"/>
                  </a:lnTo>
                  <a:lnTo>
                    <a:pt x="391" y="97"/>
                  </a:lnTo>
                  <a:lnTo>
                    <a:pt x="389" y="100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5" y="102"/>
                  </a:lnTo>
                  <a:lnTo>
                    <a:pt x="384" y="102"/>
                  </a:lnTo>
                  <a:lnTo>
                    <a:pt x="383" y="101"/>
                  </a:lnTo>
                  <a:lnTo>
                    <a:pt x="379" y="102"/>
                  </a:lnTo>
                  <a:lnTo>
                    <a:pt x="377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4" y="102"/>
                  </a:lnTo>
                  <a:lnTo>
                    <a:pt x="355" y="103"/>
                  </a:lnTo>
                  <a:lnTo>
                    <a:pt x="349" y="102"/>
                  </a:lnTo>
                  <a:lnTo>
                    <a:pt x="348" y="101"/>
                  </a:lnTo>
                  <a:lnTo>
                    <a:pt x="345" y="98"/>
                  </a:lnTo>
                  <a:lnTo>
                    <a:pt x="320" y="92"/>
                  </a:lnTo>
                  <a:lnTo>
                    <a:pt x="318" y="90"/>
                  </a:lnTo>
                  <a:lnTo>
                    <a:pt x="316" y="90"/>
                  </a:lnTo>
                  <a:lnTo>
                    <a:pt x="314" y="89"/>
                  </a:lnTo>
                  <a:lnTo>
                    <a:pt x="313" y="89"/>
                  </a:lnTo>
                  <a:lnTo>
                    <a:pt x="312" y="91"/>
                  </a:lnTo>
                  <a:lnTo>
                    <a:pt x="312" y="92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0" y="94"/>
                  </a:lnTo>
                  <a:lnTo>
                    <a:pt x="309" y="95"/>
                  </a:lnTo>
                  <a:lnTo>
                    <a:pt x="306" y="96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285" y="96"/>
                  </a:lnTo>
                  <a:lnTo>
                    <a:pt x="264" y="92"/>
                  </a:lnTo>
                  <a:lnTo>
                    <a:pt x="250" y="89"/>
                  </a:lnTo>
                  <a:lnTo>
                    <a:pt x="235" y="87"/>
                  </a:lnTo>
                  <a:lnTo>
                    <a:pt x="234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28" y="89"/>
                  </a:lnTo>
                  <a:lnTo>
                    <a:pt x="226" y="92"/>
                  </a:lnTo>
                  <a:lnTo>
                    <a:pt x="224" y="96"/>
                  </a:lnTo>
                  <a:lnTo>
                    <a:pt x="226" y="97"/>
                  </a:lnTo>
                  <a:lnTo>
                    <a:pt x="225" y="98"/>
                  </a:lnTo>
                  <a:lnTo>
                    <a:pt x="225" y="100"/>
                  </a:lnTo>
                  <a:lnTo>
                    <a:pt x="224" y="103"/>
                  </a:lnTo>
                  <a:lnTo>
                    <a:pt x="222" y="105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21" y="111"/>
                  </a:lnTo>
                  <a:lnTo>
                    <a:pt x="225" y="114"/>
                  </a:lnTo>
                  <a:lnTo>
                    <a:pt x="226" y="116"/>
                  </a:lnTo>
                  <a:lnTo>
                    <a:pt x="228" y="117"/>
                  </a:lnTo>
                  <a:lnTo>
                    <a:pt x="229" y="118"/>
                  </a:lnTo>
                  <a:lnTo>
                    <a:pt x="233" y="121"/>
                  </a:lnTo>
                  <a:lnTo>
                    <a:pt x="234" y="122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3"/>
                  </a:lnTo>
                  <a:lnTo>
                    <a:pt x="239" y="126"/>
                  </a:lnTo>
                  <a:lnTo>
                    <a:pt x="240" y="127"/>
                  </a:lnTo>
                  <a:lnTo>
                    <a:pt x="240" y="128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9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1" y="128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5" y="134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50" y="134"/>
                  </a:lnTo>
                  <a:lnTo>
                    <a:pt x="251" y="133"/>
                  </a:lnTo>
                  <a:lnTo>
                    <a:pt x="267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3" y="134"/>
                  </a:lnTo>
                  <a:lnTo>
                    <a:pt x="274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85" y="134"/>
                  </a:lnTo>
                  <a:lnTo>
                    <a:pt x="289" y="135"/>
                  </a:lnTo>
                  <a:lnTo>
                    <a:pt x="289" y="136"/>
                  </a:lnTo>
                  <a:lnTo>
                    <a:pt x="287" y="139"/>
                  </a:lnTo>
                  <a:lnTo>
                    <a:pt x="286" y="139"/>
                  </a:lnTo>
                  <a:lnTo>
                    <a:pt x="284" y="136"/>
                  </a:lnTo>
                  <a:lnTo>
                    <a:pt x="274" y="137"/>
                  </a:lnTo>
                  <a:lnTo>
                    <a:pt x="260" y="141"/>
                  </a:lnTo>
                  <a:lnTo>
                    <a:pt x="259" y="139"/>
                  </a:lnTo>
                  <a:lnTo>
                    <a:pt x="258" y="137"/>
                  </a:lnTo>
                  <a:lnTo>
                    <a:pt x="257" y="137"/>
                  </a:lnTo>
                  <a:lnTo>
                    <a:pt x="257" y="136"/>
                  </a:lnTo>
                  <a:lnTo>
                    <a:pt x="255" y="137"/>
                  </a:lnTo>
                  <a:lnTo>
                    <a:pt x="254" y="137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1" y="140"/>
                  </a:lnTo>
                  <a:lnTo>
                    <a:pt x="251" y="141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8" y="140"/>
                  </a:lnTo>
                  <a:lnTo>
                    <a:pt x="247" y="139"/>
                  </a:lnTo>
                  <a:lnTo>
                    <a:pt x="246" y="140"/>
                  </a:lnTo>
                  <a:lnTo>
                    <a:pt x="242" y="142"/>
                  </a:lnTo>
                  <a:lnTo>
                    <a:pt x="239" y="143"/>
                  </a:lnTo>
                  <a:lnTo>
                    <a:pt x="218" y="146"/>
                  </a:lnTo>
                  <a:lnTo>
                    <a:pt x="216" y="146"/>
                  </a:lnTo>
                  <a:lnTo>
                    <a:pt x="213" y="149"/>
                  </a:lnTo>
                  <a:lnTo>
                    <a:pt x="211" y="150"/>
                  </a:lnTo>
                  <a:lnTo>
                    <a:pt x="205" y="153"/>
                  </a:lnTo>
                  <a:lnTo>
                    <a:pt x="203" y="155"/>
                  </a:lnTo>
                  <a:lnTo>
                    <a:pt x="202" y="157"/>
                  </a:lnTo>
                  <a:lnTo>
                    <a:pt x="205" y="159"/>
                  </a:lnTo>
                  <a:lnTo>
                    <a:pt x="212" y="163"/>
                  </a:lnTo>
                  <a:lnTo>
                    <a:pt x="216" y="165"/>
                  </a:lnTo>
                  <a:lnTo>
                    <a:pt x="216" y="163"/>
                  </a:lnTo>
                  <a:lnTo>
                    <a:pt x="219" y="162"/>
                  </a:lnTo>
                  <a:lnTo>
                    <a:pt x="224" y="162"/>
                  </a:lnTo>
                  <a:lnTo>
                    <a:pt x="225" y="162"/>
                  </a:lnTo>
                  <a:lnTo>
                    <a:pt x="227" y="163"/>
                  </a:lnTo>
                  <a:lnTo>
                    <a:pt x="228" y="166"/>
                  </a:lnTo>
                  <a:lnTo>
                    <a:pt x="231" y="166"/>
                  </a:lnTo>
                  <a:lnTo>
                    <a:pt x="229" y="166"/>
                  </a:lnTo>
                  <a:lnTo>
                    <a:pt x="227" y="167"/>
                  </a:lnTo>
                  <a:lnTo>
                    <a:pt x="226" y="167"/>
                  </a:lnTo>
                  <a:lnTo>
                    <a:pt x="225" y="168"/>
                  </a:lnTo>
                  <a:lnTo>
                    <a:pt x="225" y="170"/>
                  </a:lnTo>
                  <a:lnTo>
                    <a:pt x="224" y="172"/>
                  </a:lnTo>
                  <a:lnTo>
                    <a:pt x="222" y="173"/>
                  </a:lnTo>
                  <a:lnTo>
                    <a:pt x="221" y="173"/>
                  </a:lnTo>
                  <a:lnTo>
                    <a:pt x="215" y="173"/>
                  </a:lnTo>
                  <a:lnTo>
                    <a:pt x="214" y="173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09" y="170"/>
                  </a:lnTo>
                  <a:lnTo>
                    <a:pt x="207" y="170"/>
                  </a:lnTo>
                  <a:lnTo>
                    <a:pt x="205" y="170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1" y="169"/>
                  </a:lnTo>
                  <a:lnTo>
                    <a:pt x="200" y="170"/>
                  </a:lnTo>
                  <a:lnTo>
                    <a:pt x="195" y="172"/>
                  </a:lnTo>
                  <a:lnTo>
                    <a:pt x="194" y="172"/>
                  </a:lnTo>
                  <a:lnTo>
                    <a:pt x="194" y="173"/>
                  </a:lnTo>
                  <a:lnTo>
                    <a:pt x="193" y="173"/>
                  </a:lnTo>
                  <a:lnTo>
                    <a:pt x="192" y="172"/>
                  </a:lnTo>
                  <a:lnTo>
                    <a:pt x="192" y="173"/>
                  </a:lnTo>
                  <a:lnTo>
                    <a:pt x="188" y="170"/>
                  </a:lnTo>
                  <a:lnTo>
                    <a:pt x="185" y="170"/>
                  </a:lnTo>
                  <a:lnTo>
                    <a:pt x="181" y="170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74" y="169"/>
                  </a:lnTo>
                  <a:lnTo>
                    <a:pt x="170" y="169"/>
                  </a:lnTo>
                  <a:lnTo>
                    <a:pt x="151" y="169"/>
                  </a:lnTo>
                  <a:lnTo>
                    <a:pt x="147" y="172"/>
                  </a:lnTo>
                  <a:lnTo>
                    <a:pt x="140" y="173"/>
                  </a:lnTo>
                  <a:lnTo>
                    <a:pt x="137" y="172"/>
                  </a:lnTo>
                  <a:lnTo>
                    <a:pt x="137" y="169"/>
                  </a:lnTo>
                  <a:lnTo>
                    <a:pt x="138" y="167"/>
                  </a:lnTo>
                  <a:lnTo>
                    <a:pt x="146" y="165"/>
                  </a:lnTo>
                  <a:lnTo>
                    <a:pt x="147" y="162"/>
                  </a:lnTo>
                  <a:lnTo>
                    <a:pt x="146" y="161"/>
                  </a:lnTo>
                  <a:lnTo>
                    <a:pt x="142" y="160"/>
                  </a:lnTo>
                  <a:lnTo>
                    <a:pt x="129" y="157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5" y="156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1" y="160"/>
                  </a:lnTo>
                  <a:lnTo>
                    <a:pt x="120" y="160"/>
                  </a:lnTo>
                  <a:lnTo>
                    <a:pt x="120" y="161"/>
                  </a:lnTo>
                  <a:lnTo>
                    <a:pt x="121" y="161"/>
                  </a:lnTo>
                  <a:lnTo>
                    <a:pt x="123" y="165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5" y="166"/>
                  </a:lnTo>
                  <a:lnTo>
                    <a:pt x="127" y="167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30" y="169"/>
                  </a:lnTo>
                  <a:lnTo>
                    <a:pt x="134" y="170"/>
                  </a:lnTo>
                  <a:lnTo>
                    <a:pt x="135" y="170"/>
                  </a:lnTo>
                  <a:lnTo>
                    <a:pt x="134" y="173"/>
                  </a:lnTo>
                  <a:lnTo>
                    <a:pt x="130" y="174"/>
                  </a:lnTo>
                  <a:lnTo>
                    <a:pt x="128" y="178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6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9" y="179"/>
                  </a:lnTo>
                  <a:lnTo>
                    <a:pt x="103" y="178"/>
                  </a:lnTo>
                  <a:lnTo>
                    <a:pt x="98" y="175"/>
                  </a:lnTo>
                  <a:lnTo>
                    <a:pt x="94" y="172"/>
                  </a:lnTo>
                  <a:lnTo>
                    <a:pt x="91" y="168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2" y="166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5" y="166"/>
                  </a:lnTo>
                  <a:lnTo>
                    <a:pt x="83" y="166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3" y="166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4" y="170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59" y="169"/>
                  </a:lnTo>
                  <a:lnTo>
                    <a:pt x="52" y="168"/>
                  </a:lnTo>
                  <a:lnTo>
                    <a:pt x="50" y="169"/>
                  </a:lnTo>
                  <a:lnTo>
                    <a:pt x="48" y="17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3" y="187"/>
                  </a:lnTo>
                  <a:lnTo>
                    <a:pt x="32" y="188"/>
                  </a:lnTo>
                  <a:lnTo>
                    <a:pt x="30" y="189"/>
                  </a:lnTo>
                  <a:lnTo>
                    <a:pt x="27" y="189"/>
                  </a:lnTo>
                  <a:lnTo>
                    <a:pt x="27" y="191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4" y="192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6"/>
                  </a:lnTo>
                  <a:lnTo>
                    <a:pt x="24" y="198"/>
                  </a:lnTo>
                  <a:lnTo>
                    <a:pt x="23" y="198"/>
                  </a:lnTo>
                  <a:lnTo>
                    <a:pt x="23" y="199"/>
                  </a:lnTo>
                  <a:lnTo>
                    <a:pt x="23" y="200"/>
                  </a:lnTo>
                  <a:lnTo>
                    <a:pt x="22" y="201"/>
                  </a:lnTo>
                  <a:lnTo>
                    <a:pt x="22" y="202"/>
                  </a:lnTo>
                  <a:lnTo>
                    <a:pt x="22" y="204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4" y="208"/>
                  </a:lnTo>
                  <a:lnTo>
                    <a:pt x="13" y="209"/>
                  </a:lnTo>
                  <a:lnTo>
                    <a:pt x="9" y="208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5" y="214"/>
                  </a:lnTo>
                  <a:lnTo>
                    <a:pt x="5" y="215"/>
                  </a:lnTo>
                  <a:lnTo>
                    <a:pt x="5" y="216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2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6" y="225"/>
                  </a:lnTo>
                  <a:lnTo>
                    <a:pt x="5" y="227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3"/>
                  </a:lnTo>
                  <a:lnTo>
                    <a:pt x="6" y="237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5" y="245"/>
                  </a:lnTo>
                  <a:lnTo>
                    <a:pt x="4" y="248"/>
                  </a:lnTo>
                  <a:lnTo>
                    <a:pt x="3" y="252"/>
                  </a:lnTo>
                  <a:lnTo>
                    <a:pt x="0" y="257"/>
                  </a:lnTo>
                  <a:lnTo>
                    <a:pt x="0" y="259"/>
                  </a:lnTo>
                  <a:lnTo>
                    <a:pt x="4" y="261"/>
                  </a:lnTo>
                  <a:lnTo>
                    <a:pt x="5" y="261"/>
                  </a:lnTo>
                  <a:lnTo>
                    <a:pt x="12" y="259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4" y="259"/>
                  </a:lnTo>
                  <a:lnTo>
                    <a:pt x="16" y="258"/>
                  </a:lnTo>
                  <a:lnTo>
                    <a:pt x="17" y="258"/>
                  </a:lnTo>
                  <a:lnTo>
                    <a:pt x="20" y="259"/>
                  </a:lnTo>
                  <a:lnTo>
                    <a:pt x="22" y="259"/>
                  </a:lnTo>
                  <a:lnTo>
                    <a:pt x="23" y="258"/>
                  </a:lnTo>
                  <a:lnTo>
                    <a:pt x="26" y="257"/>
                  </a:lnTo>
                  <a:lnTo>
                    <a:pt x="27" y="255"/>
                  </a:lnTo>
                  <a:lnTo>
                    <a:pt x="29" y="254"/>
                  </a:lnTo>
                  <a:lnTo>
                    <a:pt x="44" y="252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2" y="250"/>
                  </a:lnTo>
                  <a:lnTo>
                    <a:pt x="63" y="250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5" y="253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3" y="258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9" y="263"/>
                  </a:lnTo>
                  <a:lnTo>
                    <a:pt x="58" y="263"/>
                  </a:lnTo>
                  <a:lnTo>
                    <a:pt x="57" y="264"/>
                  </a:lnTo>
                  <a:lnTo>
                    <a:pt x="55" y="264"/>
                  </a:lnTo>
                  <a:lnTo>
                    <a:pt x="55" y="265"/>
                  </a:lnTo>
                  <a:lnTo>
                    <a:pt x="55" y="266"/>
                  </a:lnTo>
                  <a:lnTo>
                    <a:pt x="56" y="267"/>
                  </a:lnTo>
                  <a:lnTo>
                    <a:pt x="48" y="273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44" y="277"/>
                  </a:lnTo>
                  <a:lnTo>
                    <a:pt x="45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2" y="276"/>
                  </a:lnTo>
                  <a:lnTo>
                    <a:pt x="42" y="277"/>
                  </a:lnTo>
                  <a:lnTo>
                    <a:pt x="40" y="279"/>
                  </a:lnTo>
                  <a:lnTo>
                    <a:pt x="39" y="279"/>
                  </a:lnTo>
                  <a:lnTo>
                    <a:pt x="42" y="279"/>
                  </a:lnTo>
                  <a:lnTo>
                    <a:pt x="43" y="279"/>
                  </a:lnTo>
                  <a:lnTo>
                    <a:pt x="48" y="279"/>
                  </a:lnTo>
                  <a:lnTo>
                    <a:pt x="49" y="279"/>
                  </a:lnTo>
                  <a:lnTo>
                    <a:pt x="49" y="281"/>
                  </a:lnTo>
                  <a:lnTo>
                    <a:pt x="49" y="283"/>
                  </a:lnTo>
                  <a:lnTo>
                    <a:pt x="50" y="285"/>
                  </a:lnTo>
                  <a:lnTo>
                    <a:pt x="50" y="286"/>
                  </a:lnTo>
                  <a:lnTo>
                    <a:pt x="51" y="287"/>
                  </a:lnTo>
                  <a:lnTo>
                    <a:pt x="52" y="289"/>
                  </a:lnTo>
                  <a:lnTo>
                    <a:pt x="53" y="289"/>
                  </a:lnTo>
                  <a:lnTo>
                    <a:pt x="56" y="290"/>
                  </a:lnTo>
                  <a:lnTo>
                    <a:pt x="57" y="291"/>
                  </a:lnTo>
                  <a:lnTo>
                    <a:pt x="58" y="293"/>
                  </a:lnTo>
                  <a:lnTo>
                    <a:pt x="61" y="297"/>
                  </a:lnTo>
                  <a:lnTo>
                    <a:pt x="61" y="298"/>
                  </a:lnTo>
                  <a:lnTo>
                    <a:pt x="61" y="299"/>
                  </a:lnTo>
                  <a:lnTo>
                    <a:pt x="59" y="300"/>
                  </a:lnTo>
                  <a:lnTo>
                    <a:pt x="57" y="302"/>
                  </a:lnTo>
                  <a:lnTo>
                    <a:pt x="55" y="303"/>
                  </a:lnTo>
                  <a:lnTo>
                    <a:pt x="55" y="304"/>
                  </a:lnTo>
                  <a:lnTo>
                    <a:pt x="56" y="304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5" y="310"/>
                  </a:lnTo>
                  <a:lnTo>
                    <a:pt x="57" y="311"/>
                  </a:lnTo>
                  <a:lnTo>
                    <a:pt x="58" y="311"/>
                  </a:lnTo>
                  <a:lnTo>
                    <a:pt x="59" y="313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3" y="311"/>
                  </a:lnTo>
                  <a:lnTo>
                    <a:pt x="64" y="311"/>
                  </a:lnTo>
                  <a:lnTo>
                    <a:pt x="65" y="311"/>
                  </a:lnTo>
                  <a:lnTo>
                    <a:pt x="66" y="311"/>
                  </a:lnTo>
                  <a:lnTo>
                    <a:pt x="68" y="312"/>
                  </a:lnTo>
                  <a:lnTo>
                    <a:pt x="69" y="312"/>
                  </a:lnTo>
                  <a:lnTo>
                    <a:pt x="70" y="312"/>
                  </a:lnTo>
                  <a:lnTo>
                    <a:pt x="71" y="312"/>
                  </a:lnTo>
                  <a:lnTo>
                    <a:pt x="72" y="311"/>
                  </a:lnTo>
                  <a:lnTo>
                    <a:pt x="73" y="311"/>
                  </a:lnTo>
                  <a:lnTo>
                    <a:pt x="73" y="312"/>
                  </a:lnTo>
                  <a:lnTo>
                    <a:pt x="72" y="316"/>
                  </a:lnTo>
                  <a:lnTo>
                    <a:pt x="73" y="316"/>
                  </a:lnTo>
                  <a:lnTo>
                    <a:pt x="73" y="317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8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5" y="320"/>
                  </a:lnTo>
                  <a:lnTo>
                    <a:pt x="66" y="323"/>
                  </a:lnTo>
                  <a:lnTo>
                    <a:pt x="66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4"/>
                  </a:lnTo>
                  <a:lnTo>
                    <a:pt x="63" y="326"/>
                  </a:lnTo>
                  <a:lnTo>
                    <a:pt x="64" y="325"/>
                  </a:lnTo>
                  <a:lnTo>
                    <a:pt x="64" y="326"/>
                  </a:lnTo>
                  <a:lnTo>
                    <a:pt x="64" y="328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2" y="330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1" y="331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3" y="331"/>
                  </a:lnTo>
                  <a:lnTo>
                    <a:pt x="50" y="331"/>
                  </a:lnTo>
                  <a:lnTo>
                    <a:pt x="49" y="332"/>
                  </a:lnTo>
                  <a:lnTo>
                    <a:pt x="49" y="335"/>
                  </a:lnTo>
                  <a:lnTo>
                    <a:pt x="50" y="336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2" y="342"/>
                  </a:lnTo>
                  <a:lnTo>
                    <a:pt x="53" y="342"/>
                  </a:lnTo>
                  <a:lnTo>
                    <a:pt x="55" y="342"/>
                  </a:lnTo>
                  <a:lnTo>
                    <a:pt x="55" y="343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8" y="348"/>
                  </a:lnTo>
                  <a:lnTo>
                    <a:pt x="57" y="349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61" y="350"/>
                  </a:lnTo>
                  <a:lnTo>
                    <a:pt x="62" y="351"/>
                  </a:lnTo>
                  <a:lnTo>
                    <a:pt x="62" y="352"/>
                  </a:lnTo>
                  <a:lnTo>
                    <a:pt x="61" y="352"/>
                  </a:lnTo>
                  <a:lnTo>
                    <a:pt x="58" y="351"/>
                  </a:lnTo>
                  <a:lnTo>
                    <a:pt x="57" y="350"/>
                  </a:lnTo>
                  <a:lnTo>
                    <a:pt x="58" y="352"/>
                  </a:lnTo>
                  <a:lnTo>
                    <a:pt x="59" y="352"/>
                  </a:lnTo>
                  <a:lnTo>
                    <a:pt x="62" y="354"/>
                  </a:lnTo>
                  <a:lnTo>
                    <a:pt x="63" y="357"/>
                  </a:lnTo>
                  <a:lnTo>
                    <a:pt x="65" y="358"/>
                  </a:lnTo>
                  <a:lnTo>
                    <a:pt x="64" y="359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2" y="357"/>
                  </a:lnTo>
                  <a:lnTo>
                    <a:pt x="75" y="358"/>
                  </a:lnTo>
                  <a:lnTo>
                    <a:pt x="76" y="357"/>
                  </a:lnTo>
                  <a:lnTo>
                    <a:pt x="78" y="358"/>
                  </a:lnTo>
                  <a:lnTo>
                    <a:pt x="79" y="357"/>
                  </a:lnTo>
                  <a:lnTo>
                    <a:pt x="81" y="358"/>
                  </a:lnTo>
                  <a:lnTo>
                    <a:pt x="81" y="357"/>
                  </a:lnTo>
                  <a:lnTo>
                    <a:pt x="82" y="358"/>
                  </a:lnTo>
                  <a:lnTo>
                    <a:pt x="79" y="359"/>
                  </a:lnTo>
                  <a:lnTo>
                    <a:pt x="78" y="362"/>
                  </a:lnTo>
                  <a:lnTo>
                    <a:pt x="76" y="363"/>
                  </a:lnTo>
                  <a:lnTo>
                    <a:pt x="73" y="362"/>
                  </a:lnTo>
                  <a:lnTo>
                    <a:pt x="72" y="362"/>
                  </a:lnTo>
                  <a:lnTo>
                    <a:pt x="71" y="362"/>
                  </a:lnTo>
                  <a:lnTo>
                    <a:pt x="70" y="362"/>
                  </a:lnTo>
                  <a:lnTo>
                    <a:pt x="69" y="363"/>
                  </a:lnTo>
                  <a:lnTo>
                    <a:pt x="68" y="363"/>
                  </a:lnTo>
                  <a:lnTo>
                    <a:pt x="66" y="363"/>
                  </a:lnTo>
                  <a:lnTo>
                    <a:pt x="63" y="364"/>
                  </a:lnTo>
                  <a:lnTo>
                    <a:pt x="58" y="364"/>
                  </a:lnTo>
                  <a:lnTo>
                    <a:pt x="57" y="365"/>
                  </a:lnTo>
                  <a:lnTo>
                    <a:pt x="56" y="365"/>
                  </a:lnTo>
                  <a:lnTo>
                    <a:pt x="55" y="367"/>
                  </a:lnTo>
                  <a:lnTo>
                    <a:pt x="53" y="364"/>
                  </a:lnTo>
                  <a:lnTo>
                    <a:pt x="53" y="365"/>
                  </a:lnTo>
                  <a:lnTo>
                    <a:pt x="52" y="365"/>
                  </a:lnTo>
                  <a:lnTo>
                    <a:pt x="51" y="363"/>
                  </a:lnTo>
                  <a:lnTo>
                    <a:pt x="50" y="361"/>
                  </a:lnTo>
                  <a:lnTo>
                    <a:pt x="49" y="359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6" y="361"/>
                  </a:lnTo>
                  <a:lnTo>
                    <a:pt x="45" y="363"/>
                  </a:lnTo>
                  <a:lnTo>
                    <a:pt x="45" y="364"/>
                  </a:lnTo>
                  <a:lnTo>
                    <a:pt x="45" y="368"/>
                  </a:lnTo>
                  <a:lnTo>
                    <a:pt x="46" y="369"/>
                  </a:lnTo>
                  <a:lnTo>
                    <a:pt x="46" y="370"/>
                  </a:lnTo>
                  <a:lnTo>
                    <a:pt x="45" y="371"/>
                  </a:lnTo>
                  <a:lnTo>
                    <a:pt x="44" y="369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38" y="362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38" y="357"/>
                  </a:lnTo>
                  <a:lnTo>
                    <a:pt x="39" y="357"/>
                  </a:lnTo>
                  <a:lnTo>
                    <a:pt x="40" y="356"/>
                  </a:lnTo>
                  <a:lnTo>
                    <a:pt x="42" y="357"/>
                  </a:lnTo>
                  <a:lnTo>
                    <a:pt x="43" y="356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2" y="352"/>
                  </a:lnTo>
                  <a:lnTo>
                    <a:pt x="42" y="351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38" y="348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5" y="341"/>
                  </a:lnTo>
                  <a:lnTo>
                    <a:pt x="33" y="338"/>
                  </a:lnTo>
                  <a:lnTo>
                    <a:pt x="31" y="337"/>
                  </a:lnTo>
                  <a:lnTo>
                    <a:pt x="30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2" y="338"/>
                  </a:lnTo>
                  <a:lnTo>
                    <a:pt x="20" y="339"/>
                  </a:lnTo>
                  <a:lnTo>
                    <a:pt x="20" y="341"/>
                  </a:lnTo>
                  <a:lnTo>
                    <a:pt x="22" y="345"/>
                  </a:lnTo>
                  <a:lnTo>
                    <a:pt x="22" y="346"/>
                  </a:lnTo>
                  <a:lnTo>
                    <a:pt x="23" y="349"/>
                  </a:lnTo>
                  <a:lnTo>
                    <a:pt x="23" y="350"/>
                  </a:lnTo>
                  <a:lnTo>
                    <a:pt x="25" y="354"/>
                  </a:lnTo>
                  <a:lnTo>
                    <a:pt x="25" y="355"/>
                  </a:lnTo>
                  <a:lnTo>
                    <a:pt x="25" y="356"/>
                  </a:lnTo>
                  <a:lnTo>
                    <a:pt x="24" y="357"/>
                  </a:lnTo>
                  <a:lnTo>
                    <a:pt x="24" y="358"/>
                  </a:lnTo>
                  <a:lnTo>
                    <a:pt x="25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9" y="357"/>
                  </a:lnTo>
                  <a:lnTo>
                    <a:pt x="31" y="357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2" y="362"/>
                  </a:lnTo>
                  <a:lnTo>
                    <a:pt x="32" y="363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62"/>
                  </a:lnTo>
                  <a:lnTo>
                    <a:pt x="30" y="362"/>
                  </a:lnTo>
                  <a:lnTo>
                    <a:pt x="31" y="364"/>
                  </a:lnTo>
                  <a:lnTo>
                    <a:pt x="31" y="365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7" y="368"/>
                  </a:lnTo>
                  <a:lnTo>
                    <a:pt x="26" y="368"/>
                  </a:lnTo>
                  <a:lnTo>
                    <a:pt x="25" y="369"/>
                  </a:lnTo>
                  <a:lnTo>
                    <a:pt x="25" y="368"/>
                  </a:lnTo>
                  <a:lnTo>
                    <a:pt x="24" y="368"/>
                  </a:lnTo>
                  <a:lnTo>
                    <a:pt x="24" y="369"/>
                  </a:lnTo>
                  <a:lnTo>
                    <a:pt x="24" y="370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20" y="370"/>
                  </a:lnTo>
                  <a:lnTo>
                    <a:pt x="20" y="369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8" y="370"/>
                  </a:lnTo>
                  <a:lnTo>
                    <a:pt x="16" y="370"/>
                  </a:lnTo>
                  <a:lnTo>
                    <a:pt x="16" y="371"/>
                  </a:lnTo>
                  <a:lnTo>
                    <a:pt x="14" y="374"/>
                  </a:lnTo>
                  <a:lnTo>
                    <a:pt x="12" y="372"/>
                  </a:lnTo>
                  <a:lnTo>
                    <a:pt x="12" y="374"/>
                  </a:lnTo>
                  <a:lnTo>
                    <a:pt x="12" y="375"/>
                  </a:lnTo>
                  <a:lnTo>
                    <a:pt x="16" y="376"/>
                  </a:lnTo>
                  <a:lnTo>
                    <a:pt x="17" y="376"/>
                  </a:lnTo>
                  <a:lnTo>
                    <a:pt x="19" y="378"/>
                  </a:lnTo>
                  <a:lnTo>
                    <a:pt x="22" y="378"/>
                  </a:lnTo>
                  <a:lnTo>
                    <a:pt x="23" y="378"/>
                  </a:lnTo>
                  <a:lnTo>
                    <a:pt x="24" y="376"/>
                  </a:lnTo>
                  <a:lnTo>
                    <a:pt x="24" y="377"/>
                  </a:lnTo>
                  <a:lnTo>
                    <a:pt x="24" y="378"/>
                  </a:lnTo>
                  <a:lnTo>
                    <a:pt x="24" y="380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9" y="381"/>
                  </a:lnTo>
                  <a:lnTo>
                    <a:pt x="30" y="383"/>
                  </a:lnTo>
                  <a:lnTo>
                    <a:pt x="32" y="384"/>
                  </a:lnTo>
                  <a:lnTo>
                    <a:pt x="33" y="384"/>
                  </a:lnTo>
                  <a:lnTo>
                    <a:pt x="33" y="385"/>
                  </a:lnTo>
                  <a:lnTo>
                    <a:pt x="33" y="387"/>
                  </a:lnTo>
                  <a:lnTo>
                    <a:pt x="33" y="387"/>
                  </a:lnTo>
                  <a:lnTo>
                    <a:pt x="35" y="389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8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40" y="390"/>
                  </a:lnTo>
                  <a:lnTo>
                    <a:pt x="40" y="389"/>
                  </a:lnTo>
                  <a:lnTo>
                    <a:pt x="39" y="387"/>
                  </a:lnTo>
                  <a:lnTo>
                    <a:pt x="40" y="387"/>
                  </a:lnTo>
                  <a:lnTo>
                    <a:pt x="40" y="388"/>
                  </a:lnTo>
                  <a:lnTo>
                    <a:pt x="42" y="382"/>
                  </a:lnTo>
                  <a:lnTo>
                    <a:pt x="43" y="381"/>
                  </a:lnTo>
                  <a:lnTo>
                    <a:pt x="48" y="381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0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5" y="384"/>
                  </a:lnTo>
                  <a:lnTo>
                    <a:pt x="55" y="385"/>
                  </a:lnTo>
                  <a:lnTo>
                    <a:pt x="57" y="387"/>
                  </a:lnTo>
                  <a:lnTo>
                    <a:pt x="57" y="389"/>
                  </a:lnTo>
                  <a:lnTo>
                    <a:pt x="58" y="390"/>
                  </a:lnTo>
                  <a:lnTo>
                    <a:pt x="58" y="391"/>
                  </a:lnTo>
                  <a:lnTo>
                    <a:pt x="58" y="393"/>
                  </a:lnTo>
                  <a:lnTo>
                    <a:pt x="58" y="393"/>
                  </a:lnTo>
                  <a:lnTo>
                    <a:pt x="59" y="396"/>
                  </a:lnTo>
                  <a:lnTo>
                    <a:pt x="61" y="397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3" y="394"/>
                  </a:lnTo>
                  <a:lnTo>
                    <a:pt x="65" y="394"/>
                  </a:lnTo>
                  <a:lnTo>
                    <a:pt x="68" y="394"/>
                  </a:lnTo>
                  <a:lnTo>
                    <a:pt x="71" y="395"/>
                  </a:lnTo>
                  <a:lnTo>
                    <a:pt x="73" y="396"/>
                  </a:lnTo>
                  <a:lnTo>
                    <a:pt x="75" y="397"/>
                  </a:lnTo>
                  <a:lnTo>
                    <a:pt x="75" y="398"/>
                  </a:lnTo>
                  <a:lnTo>
                    <a:pt x="76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1"/>
                  </a:lnTo>
                  <a:lnTo>
                    <a:pt x="78" y="401"/>
                  </a:lnTo>
                  <a:lnTo>
                    <a:pt x="79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90" y="406"/>
                  </a:lnTo>
                  <a:lnTo>
                    <a:pt x="90" y="407"/>
                  </a:lnTo>
                  <a:lnTo>
                    <a:pt x="89" y="408"/>
                  </a:lnTo>
                  <a:lnTo>
                    <a:pt x="90" y="409"/>
                  </a:lnTo>
                  <a:lnTo>
                    <a:pt x="90" y="410"/>
                  </a:lnTo>
                  <a:lnTo>
                    <a:pt x="89" y="410"/>
                  </a:lnTo>
                  <a:lnTo>
                    <a:pt x="89" y="411"/>
                  </a:lnTo>
                  <a:lnTo>
                    <a:pt x="89" y="413"/>
                  </a:lnTo>
                  <a:lnTo>
                    <a:pt x="88" y="414"/>
                  </a:lnTo>
                  <a:lnTo>
                    <a:pt x="88" y="415"/>
                  </a:lnTo>
                  <a:lnTo>
                    <a:pt x="88" y="416"/>
                  </a:lnTo>
                  <a:lnTo>
                    <a:pt x="89" y="417"/>
                  </a:lnTo>
                  <a:lnTo>
                    <a:pt x="89" y="419"/>
                  </a:lnTo>
                  <a:lnTo>
                    <a:pt x="89" y="420"/>
                  </a:lnTo>
                  <a:lnTo>
                    <a:pt x="89" y="421"/>
                  </a:lnTo>
                  <a:lnTo>
                    <a:pt x="89" y="423"/>
                  </a:lnTo>
                  <a:lnTo>
                    <a:pt x="89" y="424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79" y="429"/>
                  </a:lnTo>
                  <a:lnTo>
                    <a:pt x="77" y="430"/>
                  </a:lnTo>
                  <a:lnTo>
                    <a:pt x="72" y="429"/>
                  </a:lnTo>
                  <a:lnTo>
                    <a:pt x="71" y="430"/>
                  </a:lnTo>
                  <a:lnTo>
                    <a:pt x="70" y="432"/>
                  </a:lnTo>
                  <a:lnTo>
                    <a:pt x="72" y="434"/>
                  </a:lnTo>
                  <a:lnTo>
                    <a:pt x="79" y="435"/>
                  </a:lnTo>
                  <a:lnTo>
                    <a:pt x="84" y="439"/>
                  </a:lnTo>
                  <a:lnTo>
                    <a:pt x="85" y="439"/>
                  </a:lnTo>
                  <a:lnTo>
                    <a:pt x="85" y="440"/>
                  </a:lnTo>
                  <a:lnTo>
                    <a:pt x="85" y="442"/>
                  </a:lnTo>
                  <a:lnTo>
                    <a:pt x="84" y="443"/>
                  </a:lnTo>
                  <a:lnTo>
                    <a:pt x="83" y="442"/>
                  </a:lnTo>
                  <a:lnTo>
                    <a:pt x="83" y="443"/>
                  </a:lnTo>
                  <a:lnTo>
                    <a:pt x="83" y="445"/>
                  </a:lnTo>
                  <a:lnTo>
                    <a:pt x="84" y="445"/>
                  </a:lnTo>
                  <a:lnTo>
                    <a:pt x="83" y="446"/>
                  </a:lnTo>
                  <a:lnTo>
                    <a:pt x="84" y="447"/>
                  </a:lnTo>
                  <a:lnTo>
                    <a:pt x="84" y="448"/>
                  </a:lnTo>
                  <a:lnTo>
                    <a:pt x="83" y="449"/>
                  </a:lnTo>
                  <a:lnTo>
                    <a:pt x="84" y="449"/>
                  </a:lnTo>
                  <a:lnTo>
                    <a:pt x="85" y="449"/>
                  </a:lnTo>
                  <a:lnTo>
                    <a:pt x="86" y="449"/>
                  </a:lnTo>
                  <a:lnTo>
                    <a:pt x="85" y="454"/>
                  </a:lnTo>
                  <a:lnTo>
                    <a:pt x="86" y="455"/>
                  </a:lnTo>
                  <a:lnTo>
                    <a:pt x="86" y="456"/>
                  </a:lnTo>
                  <a:lnTo>
                    <a:pt x="85" y="458"/>
                  </a:lnTo>
                  <a:lnTo>
                    <a:pt x="85" y="459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5" y="461"/>
                  </a:lnTo>
                  <a:lnTo>
                    <a:pt x="86" y="462"/>
                  </a:lnTo>
                  <a:lnTo>
                    <a:pt x="88" y="462"/>
                  </a:lnTo>
                  <a:lnTo>
                    <a:pt x="88" y="463"/>
                  </a:lnTo>
                  <a:lnTo>
                    <a:pt x="89" y="462"/>
                  </a:lnTo>
                  <a:lnTo>
                    <a:pt x="90" y="462"/>
                  </a:lnTo>
                  <a:lnTo>
                    <a:pt x="94" y="461"/>
                  </a:lnTo>
                  <a:lnTo>
                    <a:pt x="92" y="460"/>
                  </a:lnTo>
                  <a:lnTo>
                    <a:pt x="95" y="460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7" y="456"/>
                  </a:lnTo>
                  <a:lnTo>
                    <a:pt x="98" y="455"/>
                  </a:lnTo>
                  <a:lnTo>
                    <a:pt x="99" y="455"/>
                  </a:lnTo>
                  <a:lnTo>
                    <a:pt x="101" y="456"/>
                  </a:lnTo>
                  <a:lnTo>
                    <a:pt x="102" y="458"/>
                  </a:lnTo>
                  <a:lnTo>
                    <a:pt x="99" y="459"/>
                  </a:lnTo>
                  <a:lnTo>
                    <a:pt x="98" y="460"/>
                  </a:lnTo>
                  <a:lnTo>
                    <a:pt x="98" y="462"/>
                  </a:lnTo>
                  <a:lnTo>
                    <a:pt x="98" y="465"/>
                  </a:lnTo>
                  <a:lnTo>
                    <a:pt x="101" y="466"/>
                  </a:lnTo>
                  <a:lnTo>
                    <a:pt x="103" y="466"/>
                  </a:lnTo>
                  <a:lnTo>
                    <a:pt x="104" y="465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5" y="463"/>
                  </a:lnTo>
                  <a:lnTo>
                    <a:pt x="105" y="466"/>
                  </a:lnTo>
                  <a:lnTo>
                    <a:pt x="105" y="467"/>
                  </a:lnTo>
                  <a:lnTo>
                    <a:pt x="104" y="469"/>
                  </a:lnTo>
                  <a:lnTo>
                    <a:pt x="103" y="471"/>
                  </a:lnTo>
                  <a:lnTo>
                    <a:pt x="104" y="472"/>
                  </a:lnTo>
                  <a:lnTo>
                    <a:pt x="104" y="471"/>
                  </a:lnTo>
                  <a:lnTo>
                    <a:pt x="105" y="471"/>
                  </a:lnTo>
                  <a:lnTo>
                    <a:pt x="105" y="469"/>
                  </a:lnTo>
                  <a:lnTo>
                    <a:pt x="108" y="469"/>
                  </a:lnTo>
                  <a:lnTo>
                    <a:pt x="108" y="471"/>
                  </a:lnTo>
                  <a:lnTo>
                    <a:pt x="108" y="472"/>
                  </a:lnTo>
                  <a:lnTo>
                    <a:pt x="107" y="473"/>
                  </a:lnTo>
                  <a:lnTo>
                    <a:pt x="108" y="474"/>
                  </a:lnTo>
                  <a:lnTo>
                    <a:pt x="109" y="473"/>
                  </a:lnTo>
                  <a:lnTo>
                    <a:pt x="110" y="472"/>
                  </a:lnTo>
                  <a:lnTo>
                    <a:pt x="110" y="471"/>
                  </a:lnTo>
                  <a:lnTo>
                    <a:pt x="111" y="469"/>
                  </a:lnTo>
                  <a:lnTo>
                    <a:pt x="114" y="469"/>
                  </a:lnTo>
                  <a:lnTo>
                    <a:pt x="114" y="468"/>
                  </a:lnTo>
                  <a:lnTo>
                    <a:pt x="115" y="468"/>
                  </a:lnTo>
                  <a:lnTo>
                    <a:pt x="116" y="469"/>
                  </a:lnTo>
                  <a:lnTo>
                    <a:pt x="115" y="471"/>
                  </a:lnTo>
                  <a:lnTo>
                    <a:pt x="115" y="472"/>
                  </a:lnTo>
                  <a:lnTo>
                    <a:pt x="114" y="473"/>
                  </a:lnTo>
                  <a:lnTo>
                    <a:pt x="114" y="475"/>
                  </a:lnTo>
                  <a:lnTo>
                    <a:pt x="114" y="476"/>
                  </a:lnTo>
                  <a:lnTo>
                    <a:pt x="115" y="476"/>
                  </a:lnTo>
                  <a:lnTo>
                    <a:pt x="114" y="478"/>
                  </a:lnTo>
                  <a:lnTo>
                    <a:pt x="112" y="478"/>
                  </a:lnTo>
                  <a:lnTo>
                    <a:pt x="114" y="476"/>
                  </a:lnTo>
                  <a:lnTo>
                    <a:pt x="112" y="476"/>
                  </a:lnTo>
                  <a:lnTo>
                    <a:pt x="109" y="478"/>
                  </a:lnTo>
                  <a:lnTo>
                    <a:pt x="110" y="478"/>
                  </a:lnTo>
                  <a:lnTo>
                    <a:pt x="110" y="479"/>
                  </a:lnTo>
                  <a:lnTo>
                    <a:pt x="111" y="482"/>
                  </a:lnTo>
                  <a:lnTo>
                    <a:pt x="111" y="481"/>
                  </a:lnTo>
                  <a:lnTo>
                    <a:pt x="112" y="481"/>
                  </a:lnTo>
                  <a:lnTo>
                    <a:pt x="112" y="482"/>
                  </a:lnTo>
                  <a:lnTo>
                    <a:pt x="111" y="482"/>
                  </a:lnTo>
                  <a:lnTo>
                    <a:pt x="110" y="482"/>
                  </a:lnTo>
                  <a:lnTo>
                    <a:pt x="109" y="482"/>
                  </a:lnTo>
                  <a:lnTo>
                    <a:pt x="109" y="484"/>
                  </a:lnTo>
                  <a:lnTo>
                    <a:pt x="107" y="485"/>
                  </a:lnTo>
                  <a:lnTo>
                    <a:pt x="104" y="486"/>
                  </a:lnTo>
                  <a:lnTo>
                    <a:pt x="103" y="486"/>
                  </a:lnTo>
                  <a:lnTo>
                    <a:pt x="102" y="485"/>
                  </a:lnTo>
                  <a:lnTo>
                    <a:pt x="102" y="484"/>
                  </a:lnTo>
                  <a:lnTo>
                    <a:pt x="102" y="482"/>
                  </a:lnTo>
                  <a:lnTo>
                    <a:pt x="101" y="484"/>
                  </a:lnTo>
                  <a:lnTo>
                    <a:pt x="101" y="482"/>
                  </a:lnTo>
                  <a:lnTo>
                    <a:pt x="99" y="482"/>
                  </a:lnTo>
                  <a:lnTo>
                    <a:pt x="98" y="482"/>
                  </a:lnTo>
                  <a:lnTo>
                    <a:pt x="97" y="481"/>
                  </a:lnTo>
                  <a:lnTo>
                    <a:pt x="96" y="480"/>
                  </a:lnTo>
                  <a:lnTo>
                    <a:pt x="95" y="481"/>
                  </a:lnTo>
                  <a:lnTo>
                    <a:pt x="95" y="480"/>
                  </a:lnTo>
                  <a:lnTo>
                    <a:pt x="94" y="480"/>
                  </a:lnTo>
                  <a:lnTo>
                    <a:pt x="92" y="481"/>
                  </a:lnTo>
                  <a:lnTo>
                    <a:pt x="92" y="482"/>
                  </a:lnTo>
                  <a:lnTo>
                    <a:pt x="91" y="484"/>
                  </a:lnTo>
                  <a:lnTo>
                    <a:pt x="90" y="485"/>
                  </a:lnTo>
                  <a:lnTo>
                    <a:pt x="90" y="486"/>
                  </a:lnTo>
                  <a:lnTo>
                    <a:pt x="88" y="487"/>
                  </a:lnTo>
                  <a:lnTo>
                    <a:pt x="86" y="488"/>
                  </a:lnTo>
                  <a:lnTo>
                    <a:pt x="86" y="491"/>
                  </a:lnTo>
                  <a:lnTo>
                    <a:pt x="88" y="492"/>
                  </a:lnTo>
                  <a:lnTo>
                    <a:pt x="88" y="493"/>
                  </a:lnTo>
                  <a:lnTo>
                    <a:pt x="88" y="494"/>
                  </a:lnTo>
                  <a:lnTo>
                    <a:pt x="89" y="497"/>
                  </a:lnTo>
                  <a:lnTo>
                    <a:pt x="89" y="498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2" y="497"/>
                  </a:lnTo>
                  <a:lnTo>
                    <a:pt x="94" y="497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7" y="492"/>
                  </a:lnTo>
                  <a:lnTo>
                    <a:pt x="97" y="493"/>
                  </a:lnTo>
                  <a:lnTo>
                    <a:pt x="97" y="494"/>
                  </a:lnTo>
                  <a:lnTo>
                    <a:pt x="97" y="495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9" y="492"/>
                  </a:lnTo>
                  <a:lnTo>
                    <a:pt x="99" y="493"/>
                  </a:lnTo>
                  <a:lnTo>
                    <a:pt x="101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4" y="494"/>
                  </a:lnTo>
                  <a:lnTo>
                    <a:pt x="104" y="495"/>
                  </a:lnTo>
                  <a:lnTo>
                    <a:pt x="105" y="495"/>
                  </a:lnTo>
                  <a:lnTo>
                    <a:pt x="108" y="495"/>
                  </a:lnTo>
                  <a:lnTo>
                    <a:pt x="109" y="495"/>
                  </a:lnTo>
                  <a:lnTo>
                    <a:pt x="110" y="497"/>
                  </a:lnTo>
                  <a:lnTo>
                    <a:pt x="111" y="498"/>
                  </a:lnTo>
                  <a:lnTo>
                    <a:pt x="111" y="495"/>
                  </a:lnTo>
                  <a:lnTo>
                    <a:pt x="114" y="495"/>
                  </a:lnTo>
                  <a:lnTo>
                    <a:pt x="116" y="495"/>
                  </a:lnTo>
                  <a:lnTo>
                    <a:pt x="117" y="497"/>
                  </a:lnTo>
                  <a:lnTo>
                    <a:pt x="118" y="495"/>
                  </a:lnTo>
                  <a:lnTo>
                    <a:pt x="120" y="494"/>
                  </a:lnTo>
                  <a:lnTo>
                    <a:pt x="122" y="494"/>
                  </a:lnTo>
                  <a:lnTo>
                    <a:pt x="124" y="495"/>
                  </a:lnTo>
                  <a:lnTo>
                    <a:pt x="125" y="495"/>
                  </a:lnTo>
                  <a:lnTo>
                    <a:pt x="127" y="495"/>
                  </a:lnTo>
                  <a:lnTo>
                    <a:pt x="128" y="494"/>
                  </a:lnTo>
                  <a:lnTo>
                    <a:pt x="129" y="494"/>
                  </a:lnTo>
                  <a:lnTo>
                    <a:pt x="135" y="492"/>
                  </a:lnTo>
                  <a:lnTo>
                    <a:pt x="137" y="492"/>
                  </a:lnTo>
                  <a:lnTo>
                    <a:pt x="140" y="493"/>
                  </a:lnTo>
                  <a:lnTo>
                    <a:pt x="141" y="493"/>
                  </a:lnTo>
                  <a:lnTo>
                    <a:pt x="141" y="492"/>
                  </a:lnTo>
                  <a:lnTo>
                    <a:pt x="142" y="492"/>
                  </a:lnTo>
                  <a:lnTo>
                    <a:pt x="143" y="492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3" y="491"/>
                  </a:lnTo>
                  <a:lnTo>
                    <a:pt x="156" y="492"/>
                  </a:lnTo>
                  <a:lnTo>
                    <a:pt x="167" y="489"/>
                  </a:lnTo>
                  <a:lnTo>
                    <a:pt x="168" y="489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9" y="492"/>
                  </a:lnTo>
                  <a:lnTo>
                    <a:pt x="167" y="492"/>
                  </a:lnTo>
                  <a:lnTo>
                    <a:pt x="162" y="494"/>
                  </a:lnTo>
                  <a:lnTo>
                    <a:pt x="163" y="495"/>
                  </a:lnTo>
                  <a:lnTo>
                    <a:pt x="162" y="495"/>
                  </a:lnTo>
                  <a:lnTo>
                    <a:pt x="161" y="495"/>
                  </a:lnTo>
                  <a:lnTo>
                    <a:pt x="160" y="494"/>
                  </a:lnTo>
                  <a:lnTo>
                    <a:pt x="160" y="495"/>
                  </a:lnTo>
                  <a:lnTo>
                    <a:pt x="159" y="497"/>
                  </a:lnTo>
                  <a:lnTo>
                    <a:pt x="160" y="497"/>
                  </a:lnTo>
                  <a:lnTo>
                    <a:pt x="160" y="498"/>
                  </a:lnTo>
                  <a:lnTo>
                    <a:pt x="159" y="498"/>
                  </a:lnTo>
                  <a:lnTo>
                    <a:pt x="157" y="500"/>
                  </a:lnTo>
                  <a:lnTo>
                    <a:pt x="156" y="500"/>
                  </a:lnTo>
                  <a:lnTo>
                    <a:pt x="155" y="500"/>
                  </a:lnTo>
                  <a:lnTo>
                    <a:pt x="156" y="501"/>
                  </a:lnTo>
                  <a:lnTo>
                    <a:pt x="156" y="502"/>
                  </a:lnTo>
                  <a:lnTo>
                    <a:pt x="156" y="504"/>
                  </a:lnTo>
                  <a:lnTo>
                    <a:pt x="155" y="502"/>
                  </a:lnTo>
                  <a:lnTo>
                    <a:pt x="155" y="501"/>
                  </a:lnTo>
                  <a:lnTo>
                    <a:pt x="154" y="501"/>
                  </a:lnTo>
                  <a:lnTo>
                    <a:pt x="153" y="501"/>
                  </a:lnTo>
                  <a:lnTo>
                    <a:pt x="151" y="501"/>
                  </a:lnTo>
                  <a:lnTo>
                    <a:pt x="150" y="501"/>
                  </a:lnTo>
                  <a:lnTo>
                    <a:pt x="149" y="501"/>
                  </a:lnTo>
                  <a:lnTo>
                    <a:pt x="148" y="500"/>
                  </a:lnTo>
                  <a:lnTo>
                    <a:pt x="147" y="500"/>
                  </a:lnTo>
                  <a:lnTo>
                    <a:pt x="147" y="501"/>
                  </a:lnTo>
                  <a:lnTo>
                    <a:pt x="148" y="501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2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5"/>
                  </a:lnTo>
                  <a:lnTo>
                    <a:pt x="148" y="507"/>
                  </a:lnTo>
                  <a:lnTo>
                    <a:pt x="147" y="507"/>
                  </a:lnTo>
                  <a:lnTo>
                    <a:pt x="147" y="507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6" y="508"/>
                  </a:lnTo>
                  <a:lnTo>
                    <a:pt x="147" y="510"/>
                  </a:lnTo>
                  <a:lnTo>
                    <a:pt x="146" y="510"/>
                  </a:lnTo>
                  <a:lnTo>
                    <a:pt x="144" y="510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7" y="514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1" y="513"/>
                  </a:lnTo>
                  <a:lnTo>
                    <a:pt x="140" y="513"/>
                  </a:lnTo>
                  <a:lnTo>
                    <a:pt x="138" y="513"/>
                  </a:lnTo>
                  <a:lnTo>
                    <a:pt x="137" y="512"/>
                  </a:lnTo>
                  <a:lnTo>
                    <a:pt x="136" y="512"/>
                  </a:lnTo>
                  <a:lnTo>
                    <a:pt x="135" y="512"/>
                  </a:lnTo>
                  <a:lnTo>
                    <a:pt x="129" y="512"/>
                  </a:lnTo>
                  <a:lnTo>
                    <a:pt x="128" y="513"/>
                  </a:lnTo>
                  <a:lnTo>
                    <a:pt x="125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4"/>
                  </a:lnTo>
                  <a:lnTo>
                    <a:pt x="118" y="512"/>
                  </a:lnTo>
                  <a:lnTo>
                    <a:pt x="116" y="513"/>
                  </a:lnTo>
                  <a:lnTo>
                    <a:pt x="116" y="514"/>
                  </a:lnTo>
                  <a:lnTo>
                    <a:pt x="116" y="515"/>
                  </a:lnTo>
                  <a:lnTo>
                    <a:pt x="115" y="517"/>
                  </a:lnTo>
                  <a:lnTo>
                    <a:pt x="114" y="517"/>
                  </a:lnTo>
                  <a:lnTo>
                    <a:pt x="111" y="517"/>
                  </a:lnTo>
                  <a:lnTo>
                    <a:pt x="105" y="518"/>
                  </a:lnTo>
                  <a:lnTo>
                    <a:pt x="103" y="518"/>
                  </a:lnTo>
                  <a:lnTo>
                    <a:pt x="102" y="518"/>
                  </a:lnTo>
                  <a:lnTo>
                    <a:pt x="101" y="519"/>
                  </a:lnTo>
                  <a:lnTo>
                    <a:pt x="101" y="520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97" y="523"/>
                  </a:lnTo>
                  <a:lnTo>
                    <a:pt x="96" y="521"/>
                  </a:lnTo>
                  <a:lnTo>
                    <a:pt x="96" y="523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6"/>
                  </a:lnTo>
                  <a:lnTo>
                    <a:pt x="101" y="526"/>
                  </a:lnTo>
                  <a:lnTo>
                    <a:pt x="103" y="526"/>
                  </a:lnTo>
                  <a:lnTo>
                    <a:pt x="104" y="527"/>
                  </a:lnTo>
                  <a:lnTo>
                    <a:pt x="105" y="527"/>
                  </a:lnTo>
                  <a:lnTo>
                    <a:pt x="105" y="526"/>
                  </a:lnTo>
                  <a:lnTo>
                    <a:pt x="111" y="524"/>
                  </a:lnTo>
                  <a:lnTo>
                    <a:pt x="111" y="525"/>
                  </a:lnTo>
                  <a:lnTo>
                    <a:pt x="112" y="525"/>
                  </a:lnTo>
                  <a:lnTo>
                    <a:pt x="114" y="525"/>
                  </a:lnTo>
                  <a:lnTo>
                    <a:pt x="115" y="525"/>
                  </a:lnTo>
                  <a:lnTo>
                    <a:pt x="116" y="525"/>
                  </a:lnTo>
                  <a:lnTo>
                    <a:pt x="117" y="525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0" y="521"/>
                  </a:lnTo>
                  <a:lnTo>
                    <a:pt x="120" y="520"/>
                  </a:lnTo>
                  <a:lnTo>
                    <a:pt x="121" y="519"/>
                  </a:lnTo>
                  <a:lnTo>
                    <a:pt x="122" y="517"/>
                  </a:lnTo>
                  <a:lnTo>
                    <a:pt x="124" y="517"/>
                  </a:lnTo>
                  <a:lnTo>
                    <a:pt x="125" y="517"/>
                  </a:lnTo>
                  <a:lnTo>
                    <a:pt x="127" y="517"/>
                  </a:lnTo>
                  <a:lnTo>
                    <a:pt x="128" y="517"/>
                  </a:lnTo>
                  <a:lnTo>
                    <a:pt x="128" y="518"/>
                  </a:lnTo>
                  <a:lnTo>
                    <a:pt x="129" y="517"/>
                  </a:lnTo>
                  <a:lnTo>
                    <a:pt x="130" y="517"/>
                  </a:lnTo>
                  <a:lnTo>
                    <a:pt x="133" y="518"/>
                  </a:lnTo>
                  <a:lnTo>
                    <a:pt x="133" y="519"/>
                  </a:lnTo>
                  <a:lnTo>
                    <a:pt x="134" y="519"/>
                  </a:lnTo>
                  <a:lnTo>
                    <a:pt x="134" y="518"/>
                  </a:lnTo>
                  <a:lnTo>
                    <a:pt x="135" y="518"/>
                  </a:lnTo>
                  <a:lnTo>
                    <a:pt x="136" y="519"/>
                  </a:lnTo>
                  <a:lnTo>
                    <a:pt x="136" y="518"/>
                  </a:lnTo>
                  <a:lnTo>
                    <a:pt x="137" y="518"/>
                  </a:lnTo>
                  <a:lnTo>
                    <a:pt x="138" y="519"/>
                  </a:lnTo>
                  <a:lnTo>
                    <a:pt x="138" y="518"/>
                  </a:lnTo>
                  <a:lnTo>
                    <a:pt x="140" y="517"/>
                  </a:lnTo>
                  <a:lnTo>
                    <a:pt x="141" y="517"/>
                  </a:lnTo>
                  <a:lnTo>
                    <a:pt x="141" y="518"/>
                  </a:lnTo>
                  <a:lnTo>
                    <a:pt x="142" y="518"/>
                  </a:lnTo>
                  <a:lnTo>
                    <a:pt x="143" y="518"/>
                  </a:lnTo>
                  <a:lnTo>
                    <a:pt x="146" y="517"/>
                  </a:lnTo>
                  <a:lnTo>
                    <a:pt x="147" y="515"/>
                  </a:lnTo>
                  <a:lnTo>
                    <a:pt x="147" y="517"/>
                  </a:lnTo>
                  <a:lnTo>
                    <a:pt x="148" y="515"/>
                  </a:lnTo>
                  <a:lnTo>
                    <a:pt x="150" y="513"/>
                  </a:lnTo>
                  <a:lnTo>
                    <a:pt x="151" y="513"/>
                  </a:lnTo>
                  <a:lnTo>
                    <a:pt x="153" y="513"/>
                  </a:lnTo>
                  <a:lnTo>
                    <a:pt x="153" y="514"/>
                  </a:lnTo>
                  <a:lnTo>
                    <a:pt x="153" y="515"/>
                  </a:lnTo>
                  <a:lnTo>
                    <a:pt x="154" y="518"/>
                  </a:lnTo>
                  <a:lnTo>
                    <a:pt x="153" y="517"/>
                  </a:lnTo>
                  <a:lnTo>
                    <a:pt x="151" y="515"/>
                  </a:lnTo>
                  <a:lnTo>
                    <a:pt x="151" y="517"/>
                  </a:lnTo>
                  <a:lnTo>
                    <a:pt x="150" y="517"/>
                  </a:lnTo>
                  <a:lnTo>
                    <a:pt x="149" y="518"/>
                  </a:lnTo>
                  <a:lnTo>
                    <a:pt x="150" y="519"/>
                  </a:lnTo>
                  <a:lnTo>
                    <a:pt x="151" y="519"/>
                  </a:lnTo>
                  <a:lnTo>
                    <a:pt x="153" y="519"/>
                  </a:lnTo>
                  <a:lnTo>
                    <a:pt x="153" y="521"/>
                  </a:lnTo>
                  <a:lnTo>
                    <a:pt x="151" y="521"/>
                  </a:lnTo>
                  <a:lnTo>
                    <a:pt x="150" y="521"/>
                  </a:lnTo>
                  <a:lnTo>
                    <a:pt x="150" y="520"/>
                  </a:lnTo>
                  <a:lnTo>
                    <a:pt x="149" y="520"/>
                  </a:lnTo>
                  <a:lnTo>
                    <a:pt x="147" y="520"/>
                  </a:lnTo>
                  <a:lnTo>
                    <a:pt x="147" y="521"/>
                  </a:lnTo>
                  <a:lnTo>
                    <a:pt x="147" y="521"/>
                  </a:lnTo>
                  <a:lnTo>
                    <a:pt x="147" y="523"/>
                  </a:lnTo>
                  <a:lnTo>
                    <a:pt x="146" y="523"/>
                  </a:lnTo>
                  <a:lnTo>
                    <a:pt x="144" y="523"/>
                  </a:lnTo>
                  <a:lnTo>
                    <a:pt x="142" y="524"/>
                  </a:lnTo>
                  <a:lnTo>
                    <a:pt x="142" y="525"/>
                  </a:lnTo>
                  <a:lnTo>
                    <a:pt x="143" y="525"/>
                  </a:lnTo>
                  <a:lnTo>
                    <a:pt x="144" y="525"/>
                  </a:lnTo>
                  <a:lnTo>
                    <a:pt x="146" y="525"/>
                  </a:lnTo>
                  <a:lnTo>
                    <a:pt x="147" y="526"/>
                  </a:lnTo>
                  <a:lnTo>
                    <a:pt x="147" y="525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8" y="525"/>
                  </a:lnTo>
                  <a:lnTo>
                    <a:pt x="148" y="526"/>
                  </a:lnTo>
                  <a:lnTo>
                    <a:pt x="148" y="527"/>
                  </a:lnTo>
                  <a:lnTo>
                    <a:pt x="147" y="528"/>
                  </a:lnTo>
                  <a:lnTo>
                    <a:pt x="148" y="528"/>
                  </a:lnTo>
                  <a:lnTo>
                    <a:pt x="149" y="527"/>
                  </a:lnTo>
                  <a:lnTo>
                    <a:pt x="150" y="528"/>
                  </a:lnTo>
                  <a:lnTo>
                    <a:pt x="149" y="530"/>
                  </a:lnTo>
                  <a:lnTo>
                    <a:pt x="148" y="531"/>
                  </a:lnTo>
                  <a:lnTo>
                    <a:pt x="147" y="531"/>
                  </a:lnTo>
                  <a:lnTo>
                    <a:pt x="147" y="532"/>
                  </a:lnTo>
                  <a:lnTo>
                    <a:pt x="141" y="532"/>
                  </a:lnTo>
                  <a:lnTo>
                    <a:pt x="142" y="533"/>
                  </a:lnTo>
                  <a:lnTo>
                    <a:pt x="142" y="534"/>
                  </a:lnTo>
                  <a:lnTo>
                    <a:pt x="142" y="536"/>
                  </a:lnTo>
                  <a:lnTo>
                    <a:pt x="143" y="536"/>
                  </a:lnTo>
                  <a:lnTo>
                    <a:pt x="144" y="536"/>
                  </a:lnTo>
                  <a:lnTo>
                    <a:pt x="146" y="534"/>
                  </a:lnTo>
                  <a:lnTo>
                    <a:pt x="146" y="536"/>
                  </a:lnTo>
                  <a:lnTo>
                    <a:pt x="147" y="536"/>
                  </a:lnTo>
                  <a:lnTo>
                    <a:pt x="147" y="536"/>
                  </a:lnTo>
                  <a:lnTo>
                    <a:pt x="147" y="534"/>
                  </a:lnTo>
                  <a:lnTo>
                    <a:pt x="148" y="533"/>
                  </a:lnTo>
                  <a:lnTo>
                    <a:pt x="150" y="533"/>
                  </a:lnTo>
                  <a:lnTo>
                    <a:pt x="151" y="532"/>
                  </a:lnTo>
                  <a:lnTo>
                    <a:pt x="154" y="530"/>
                  </a:lnTo>
                  <a:lnTo>
                    <a:pt x="154" y="527"/>
                  </a:lnTo>
                  <a:lnTo>
                    <a:pt x="156" y="525"/>
                  </a:lnTo>
                  <a:lnTo>
                    <a:pt x="157" y="524"/>
                  </a:lnTo>
                  <a:lnTo>
                    <a:pt x="161" y="523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1"/>
                  </a:lnTo>
                  <a:lnTo>
                    <a:pt x="163" y="520"/>
                  </a:lnTo>
                  <a:lnTo>
                    <a:pt x="166" y="520"/>
                  </a:lnTo>
                  <a:lnTo>
                    <a:pt x="166" y="519"/>
                  </a:lnTo>
                  <a:lnTo>
                    <a:pt x="162" y="517"/>
                  </a:lnTo>
                  <a:lnTo>
                    <a:pt x="163" y="514"/>
                  </a:lnTo>
                  <a:lnTo>
                    <a:pt x="162" y="513"/>
                  </a:lnTo>
                  <a:lnTo>
                    <a:pt x="161" y="512"/>
                  </a:lnTo>
                  <a:lnTo>
                    <a:pt x="162" y="510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6" y="508"/>
                  </a:lnTo>
                  <a:lnTo>
                    <a:pt x="167" y="510"/>
                  </a:lnTo>
                  <a:lnTo>
                    <a:pt x="168" y="510"/>
                  </a:lnTo>
                  <a:lnTo>
                    <a:pt x="168" y="511"/>
                  </a:lnTo>
                  <a:lnTo>
                    <a:pt x="166" y="511"/>
                  </a:lnTo>
                  <a:lnTo>
                    <a:pt x="164" y="512"/>
                  </a:lnTo>
                  <a:lnTo>
                    <a:pt x="164" y="513"/>
                  </a:lnTo>
                  <a:lnTo>
                    <a:pt x="166" y="513"/>
                  </a:lnTo>
                  <a:lnTo>
                    <a:pt x="167" y="513"/>
                  </a:lnTo>
                  <a:lnTo>
                    <a:pt x="167" y="512"/>
                  </a:lnTo>
                  <a:lnTo>
                    <a:pt x="168" y="512"/>
                  </a:lnTo>
                  <a:lnTo>
                    <a:pt x="173" y="514"/>
                  </a:lnTo>
                  <a:lnTo>
                    <a:pt x="174" y="514"/>
                  </a:lnTo>
                  <a:lnTo>
                    <a:pt x="175" y="513"/>
                  </a:lnTo>
                  <a:lnTo>
                    <a:pt x="175" y="512"/>
                  </a:lnTo>
                  <a:lnTo>
                    <a:pt x="175" y="510"/>
                  </a:lnTo>
                  <a:lnTo>
                    <a:pt x="175" y="510"/>
                  </a:lnTo>
                  <a:lnTo>
                    <a:pt x="174" y="510"/>
                  </a:lnTo>
                  <a:lnTo>
                    <a:pt x="173" y="508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6" y="507"/>
                  </a:lnTo>
                  <a:lnTo>
                    <a:pt x="176" y="507"/>
                  </a:lnTo>
                  <a:lnTo>
                    <a:pt x="176" y="506"/>
                  </a:lnTo>
                  <a:lnTo>
                    <a:pt x="177" y="506"/>
                  </a:lnTo>
                  <a:lnTo>
                    <a:pt x="177" y="507"/>
                  </a:lnTo>
                  <a:lnTo>
                    <a:pt x="177" y="507"/>
                  </a:lnTo>
                  <a:lnTo>
                    <a:pt x="179" y="507"/>
                  </a:lnTo>
                  <a:lnTo>
                    <a:pt x="177" y="508"/>
                  </a:lnTo>
                  <a:lnTo>
                    <a:pt x="177" y="511"/>
                  </a:lnTo>
                  <a:lnTo>
                    <a:pt x="179" y="512"/>
                  </a:lnTo>
                  <a:lnTo>
                    <a:pt x="181" y="512"/>
                  </a:lnTo>
                  <a:lnTo>
                    <a:pt x="180" y="513"/>
                  </a:lnTo>
                  <a:lnTo>
                    <a:pt x="181" y="513"/>
                  </a:lnTo>
                  <a:lnTo>
                    <a:pt x="182" y="513"/>
                  </a:lnTo>
                  <a:lnTo>
                    <a:pt x="183" y="514"/>
                  </a:lnTo>
                  <a:lnTo>
                    <a:pt x="182" y="512"/>
                  </a:lnTo>
                  <a:lnTo>
                    <a:pt x="185" y="511"/>
                  </a:lnTo>
                  <a:lnTo>
                    <a:pt x="187" y="511"/>
                  </a:lnTo>
                  <a:lnTo>
                    <a:pt x="188" y="512"/>
                  </a:lnTo>
                  <a:lnTo>
                    <a:pt x="189" y="512"/>
                  </a:lnTo>
                  <a:lnTo>
                    <a:pt x="189" y="513"/>
                  </a:lnTo>
                  <a:lnTo>
                    <a:pt x="189" y="514"/>
                  </a:lnTo>
                  <a:lnTo>
                    <a:pt x="189" y="517"/>
                  </a:lnTo>
                  <a:lnTo>
                    <a:pt x="189" y="518"/>
                  </a:lnTo>
                  <a:lnTo>
                    <a:pt x="189" y="519"/>
                  </a:lnTo>
                  <a:lnTo>
                    <a:pt x="189" y="523"/>
                  </a:lnTo>
                  <a:lnTo>
                    <a:pt x="190" y="523"/>
                  </a:lnTo>
                  <a:lnTo>
                    <a:pt x="192" y="521"/>
                  </a:lnTo>
                  <a:lnTo>
                    <a:pt x="193" y="521"/>
                  </a:lnTo>
                  <a:lnTo>
                    <a:pt x="194" y="524"/>
                  </a:lnTo>
                  <a:lnTo>
                    <a:pt x="196" y="523"/>
                  </a:lnTo>
                  <a:lnTo>
                    <a:pt x="200" y="523"/>
                  </a:lnTo>
                  <a:lnTo>
                    <a:pt x="202" y="525"/>
                  </a:lnTo>
                  <a:lnTo>
                    <a:pt x="203" y="527"/>
                  </a:lnTo>
                  <a:lnTo>
                    <a:pt x="203" y="527"/>
                  </a:lnTo>
                  <a:lnTo>
                    <a:pt x="205" y="527"/>
                  </a:lnTo>
                  <a:lnTo>
                    <a:pt x="205" y="528"/>
                  </a:lnTo>
                  <a:lnTo>
                    <a:pt x="206" y="528"/>
                  </a:lnTo>
                  <a:lnTo>
                    <a:pt x="206" y="530"/>
                  </a:lnTo>
                  <a:lnTo>
                    <a:pt x="205" y="530"/>
                  </a:lnTo>
                  <a:lnTo>
                    <a:pt x="205" y="531"/>
                  </a:lnTo>
                  <a:lnTo>
                    <a:pt x="205" y="532"/>
                  </a:lnTo>
                  <a:lnTo>
                    <a:pt x="206" y="532"/>
                  </a:lnTo>
                  <a:lnTo>
                    <a:pt x="207" y="532"/>
                  </a:lnTo>
                  <a:lnTo>
                    <a:pt x="208" y="532"/>
                  </a:lnTo>
                  <a:lnTo>
                    <a:pt x="208" y="531"/>
                  </a:lnTo>
                  <a:lnTo>
                    <a:pt x="209" y="530"/>
                  </a:lnTo>
                  <a:lnTo>
                    <a:pt x="208" y="530"/>
                  </a:lnTo>
                  <a:lnTo>
                    <a:pt x="208" y="528"/>
                  </a:lnTo>
                  <a:lnTo>
                    <a:pt x="207" y="528"/>
                  </a:lnTo>
                  <a:lnTo>
                    <a:pt x="208" y="527"/>
                  </a:lnTo>
                  <a:lnTo>
                    <a:pt x="207" y="527"/>
                  </a:lnTo>
                  <a:lnTo>
                    <a:pt x="207" y="526"/>
                  </a:lnTo>
                  <a:lnTo>
                    <a:pt x="208" y="526"/>
                  </a:lnTo>
                  <a:lnTo>
                    <a:pt x="208" y="525"/>
                  </a:lnTo>
                  <a:lnTo>
                    <a:pt x="207" y="524"/>
                  </a:lnTo>
                  <a:lnTo>
                    <a:pt x="208" y="524"/>
                  </a:lnTo>
                  <a:lnTo>
                    <a:pt x="208" y="523"/>
                  </a:lnTo>
                  <a:lnTo>
                    <a:pt x="209" y="523"/>
                  </a:lnTo>
                  <a:lnTo>
                    <a:pt x="209" y="521"/>
                  </a:lnTo>
                  <a:lnTo>
                    <a:pt x="211" y="520"/>
                  </a:lnTo>
                  <a:lnTo>
                    <a:pt x="213" y="519"/>
                  </a:lnTo>
                  <a:lnTo>
                    <a:pt x="214" y="518"/>
                  </a:lnTo>
                  <a:lnTo>
                    <a:pt x="214" y="519"/>
                  </a:lnTo>
                  <a:lnTo>
                    <a:pt x="215" y="520"/>
                  </a:lnTo>
                  <a:lnTo>
                    <a:pt x="221" y="523"/>
                  </a:lnTo>
                  <a:lnTo>
                    <a:pt x="226" y="526"/>
                  </a:lnTo>
                  <a:lnTo>
                    <a:pt x="227" y="527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6" y="530"/>
                  </a:lnTo>
                  <a:lnTo>
                    <a:pt x="226" y="528"/>
                  </a:lnTo>
                  <a:lnTo>
                    <a:pt x="225" y="528"/>
                  </a:lnTo>
                  <a:lnTo>
                    <a:pt x="224" y="530"/>
                  </a:lnTo>
                  <a:lnTo>
                    <a:pt x="222" y="531"/>
                  </a:lnTo>
                  <a:lnTo>
                    <a:pt x="221" y="530"/>
                  </a:lnTo>
                  <a:lnTo>
                    <a:pt x="221" y="531"/>
                  </a:lnTo>
                  <a:lnTo>
                    <a:pt x="220" y="533"/>
                  </a:lnTo>
                  <a:lnTo>
                    <a:pt x="221" y="534"/>
                  </a:lnTo>
                  <a:lnTo>
                    <a:pt x="221" y="536"/>
                  </a:lnTo>
                  <a:lnTo>
                    <a:pt x="221" y="536"/>
                  </a:lnTo>
                  <a:lnTo>
                    <a:pt x="220" y="537"/>
                  </a:lnTo>
                  <a:lnTo>
                    <a:pt x="221" y="537"/>
                  </a:lnTo>
                  <a:lnTo>
                    <a:pt x="225" y="536"/>
                  </a:lnTo>
                  <a:lnTo>
                    <a:pt x="226" y="537"/>
                  </a:lnTo>
                  <a:lnTo>
                    <a:pt x="227" y="536"/>
                  </a:lnTo>
                  <a:lnTo>
                    <a:pt x="228" y="538"/>
                  </a:lnTo>
                  <a:lnTo>
                    <a:pt x="228" y="540"/>
                  </a:lnTo>
                  <a:lnTo>
                    <a:pt x="228" y="541"/>
                  </a:lnTo>
                  <a:lnTo>
                    <a:pt x="227" y="541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7" y="544"/>
                  </a:lnTo>
                  <a:lnTo>
                    <a:pt x="228" y="545"/>
                  </a:lnTo>
                  <a:lnTo>
                    <a:pt x="228" y="547"/>
                  </a:lnTo>
                  <a:lnTo>
                    <a:pt x="228" y="549"/>
                  </a:lnTo>
                  <a:lnTo>
                    <a:pt x="228" y="550"/>
                  </a:lnTo>
                  <a:lnTo>
                    <a:pt x="227" y="550"/>
                  </a:lnTo>
                  <a:lnTo>
                    <a:pt x="226" y="551"/>
                  </a:lnTo>
                  <a:lnTo>
                    <a:pt x="227" y="551"/>
                  </a:lnTo>
                  <a:lnTo>
                    <a:pt x="228" y="552"/>
                  </a:lnTo>
                  <a:lnTo>
                    <a:pt x="229" y="552"/>
                  </a:lnTo>
                  <a:lnTo>
                    <a:pt x="229" y="553"/>
                  </a:lnTo>
                  <a:lnTo>
                    <a:pt x="229" y="554"/>
                  </a:lnTo>
                  <a:lnTo>
                    <a:pt x="229" y="556"/>
                  </a:lnTo>
                  <a:lnTo>
                    <a:pt x="231" y="554"/>
                  </a:lnTo>
                  <a:lnTo>
                    <a:pt x="232" y="557"/>
                  </a:lnTo>
                  <a:lnTo>
                    <a:pt x="235" y="558"/>
                  </a:lnTo>
                  <a:lnTo>
                    <a:pt x="237" y="559"/>
                  </a:lnTo>
                  <a:lnTo>
                    <a:pt x="238" y="560"/>
                  </a:lnTo>
                  <a:lnTo>
                    <a:pt x="242" y="564"/>
                  </a:lnTo>
                  <a:lnTo>
                    <a:pt x="244" y="564"/>
                  </a:lnTo>
                  <a:lnTo>
                    <a:pt x="244" y="565"/>
                  </a:lnTo>
                  <a:lnTo>
                    <a:pt x="245" y="565"/>
                  </a:lnTo>
                  <a:lnTo>
                    <a:pt x="246" y="564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3"/>
                  </a:lnTo>
                  <a:lnTo>
                    <a:pt x="248" y="564"/>
                  </a:lnTo>
                  <a:lnTo>
                    <a:pt x="250" y="563"/>
                  </a:lnTo>
                  <a:lnTo>
                    <a:pt x="250" y="565"/>
                  </a:lnTo>
                  <a:lnTo>
                    <a:pt x="251" y="565"/>
                  </a:lnTo>
                  <a:lnTo>
                    <a:pt x="255" y="567"/>
                  </a:lnTo>
                  <a:lnTo>
                    <a:pt x="258" y="567"/>
                  </a:lnTo>
                  <a:lnTo>
                    <a:pt x="263" y="567"/>
                  </a:lnTo>
                  <a:lnTo>
                    <a:pt x="265" y="569"/>
                  </a:lnTo>
                  <a:lnTo>
                    <a:pt x="264" y="569"/>
                  </a:lnTo>
                  <a:lnTo>
                    <a:pt x="263" y="569"/>
                  </a:lnTo>
                  <a:lnTo>
                    <a:pt x="261" y="570"/>
                  </a:lnTo>
                  <a:lnTo>
                    <a:pt x="265" y="570"/>
                  </a:lnTo>
                  <a:lnTo>
                    <a:pt x="266" y="570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8" y="575"/>
                  </a:lnTo>
                  <a:lnTo>
                    <a:pt x="268" y="576"/>
                  </a:lnTo>
                  <a:lnTo>
                    <a:pt x="270" y="575"/>
                  </a:lnTo>
                  <a:lnTo>
                    <a:pt x="270" y="573"/>
                  </a:lnTo>
                  <a:lnTo>
                    <a:pt x="271" y="573"/>
                  </a:lnTo>
                  <a:lnTo>
                    <a:pt x="271" y="572"/>
                  </a:lnTo>
                  <a:lnTo>
                    <a:pt x="272" y="572"/>
                  </a:lnTo>
                  <a:lnTo>
                    <a:pt x="273" y="572"/>
                  </a:lnTo>
                  <a:lnTo>
                    <a:pt x="274" y="572"/>
                  </a:lnTo>
                  <a:lnTo>
                    <a:pt x="274" y="573"/>
                  </a:lnTo>
                  <a:lnTo>
                    <a:pt x="276" y="573"/>
                  </a:lnTo>
                  <a:lnTo>
                    <a:pt x="276" y="572"/>
                  </a:lnTo>
                  <a:lnTo>
                    <a:pt x="277" y="572"/>
                  </a:lnTo>
                  <a:lnTo>
                    <a:pt x="276" y="573"/>
                  </a:lnTo>
                  <a:lnTo>
                    <a:pt x="276" y="575"/>
                  </a:lnTo>
                  <a:lnTo>
                    <a:pt x="277" y="575"/>
                  </a:lnTo>
                  <a:lnTo>
                    <a:pt x="278" y="573"/>
                  </a:lnTo>
                  <a:lnTo>
                    <a:pt x="279" y="573"/>
                  </a:lnTo>
                  <a:lnTo>
                    <a:pt x="280" y="572"/>
                  </a:lnTo>
                  <a:lnTo>
                    <a:pt x="278" y="572"/>
                  </a:lnTo>
                  <a:lnTo>
                    <a:pt x="278" y="571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85" y="569"/>
                  </a:lnTo>
                  <a:lnTo>
                    <a:pt x="286" y="567"/>
                  </a:lnTo>
                  <a:lnTo>
                    <a:pt x="287" y="567"/>
                  </a:lnTo>
                  <a:lnTo>
                    <a:pt x="287" y="566"/>
                  </a:lnTo>
                  <a:lnTo>
                    <a:pt x="289" y="566"/>
                  </a:lnTo>
                  <a:lnTo>
                    <a:pt x="289" y="567"/>
                  </a:lnTo>
                  <a:lnTo>
                    <a:pt x="290" y="567"/>
                  </a:lnTo>
                  <a:lnTo>
                    <a:pt x="291" y="566"/>
                  </a:lnTo>
                  <a:lnTo>
                    <a:pt x="292" y="566"/>
                  </a:lnTo>
                  <a:lnTo>
                    <a:pt x="297" y="564"/>
                  </a:lnTo>
                  <a:lnTo>
                    <a:pt x="296" y="564"/>
                  </a:lnTo>
                  <a:lnTo>
                    <a:pt x="297" y="564"/>
                  </a:lnTo>
                  <a:lnTo>
                    <a:pt x="298" y="564"/>
                  </a:lnTo>
                  <a:lnTo>
                    <a:pt x="302" y="565"/>
                  </a:lnTo>
                  <a:lnTo>
                    <a:pt x="302" y="564"/>
                  </a:lnTo>
                  <a:lnTo>
                    <a:pt x="303" y="564"/>
                  </a:lnTo>
                  <a:lnTo>
                    <a:pt x="303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5" y="560"/>
                  </a:lnTo>
                  <a:lnTo>
                    <a:pt x="311" y="559"/>
                  </a:lnTo>
                  <a:lnTo>
                    <a:pt x="312" y="559"/>
                  </a:lnTo>
                  <a:lnTo>
                    <a:pt x="319" y="563"/>
                  </a:lnTo>
                  <a:lnTo>
                    <a:pt x="322" y="563"/>
                  </a:lnTo>
                  <a:lnTo>
                    <a:pt x="322" y="564"/>
                  </a:lnTo>
                  <a:lnTo>
                    <a:pt x="323" y="564"/>
                  </a:lnTo>
                  <a:lnTo>
                    <a:pt x="323" y="567"/>
                  </a:lnTo>
                  <a:lnTo>
                    <a:pt x="325" y="566"/>
                  </a:lnTo>
                  <a:lnTo>
                    <a:pt x="325" y="565"/>
                  </a:lnTo>
                  <a:lnTo>
                    <a:pt x="326" y="564"/>
                  </a:lnTo>
                  <a:lnTo>
                    <a:pt x="327" y="563"/>
                  </a:lnTo>
                  <a:lnTo>
                    <a:pt x="329" y="562"/>
                  </a:lnTo>
                  <a:lnTo>
                    <a:pt x="327" y="562"/>
                  </a:lnTo>
                  <a:lnTo>
                    <a:pt x="329" y="559"/>
                  </a:lnTo>
                  <a:lnTo>
                    <a:pt x="331" y="558"/>
                  </a:lnTo>
                  <a:lnTo>
                    <a:pt x="332" y="556"/>
                  </a:lnTo>
                  <a:lnTo>
                    <a:pt x="330" y="556"/>
                  </a:lnTo>
                  <a:lnTo>
                    <a:pt x="330" y="554"/>
                  </a:lnTo>
                  <a:lnTo>
                    <a:pt x="329" y="553"/>
                  </a:lnTo>
                  <a:lnTo>
                    <a:pt x="329" y="552"/>
                  </a:lnTo>
                  <a:lnTo>
                    <a:pt x="329" y="550"/>
                  </a:lnTo>
                  <a:lnTo>
                    <a:pt x="329" y="549"/>
                  </a:lnTo>
                  <a:lnTo>
                    <a:pt x="329" y="547"/>
                  </a:lnTo>
                  <a:lnTo>
                    <a:pt x="331" y="545"/>
                  </a:lnTo>
                  <a:lnTo>
                    <a:pt x="332" y="541"/>
                  </a:lnTo>
                  <a:lnTo>
                    <a:pt x="333" y="540"/>
                  </a:lnTo>
                  <a:lnTo>
                    <a:pt x="336" y="538"/>
                  </a:lnTo>
                  <a:lnTo>
                    <a:pt x="336" y="537"/>
                  </a:lnTo>
                  <a:lnTo>
                    <a:pt x="337" y="534"/>
                  </a:lnTo>
                  <a:lnTo>
                    <a:pt x="337" y="533"/>
                  </a:lnTo>
                  <a:lnTo>
                    <a:pt x="336" y="533"/>
                  </a:lnTo>
                  <a:lnTo>
                    <a:pt x="336" y="532"/>
                  </a:lnTo>
                  <a:lnTo>
                    <a:pt x="335" y="532"/>
                  </a:lnTo>
                  <a:lnTo>
                    <a:pt x="335" y="531"/>
                  </a:lnTo>
                  <a:lnTo>
                    <a:pt x="335" y="528"/>
                  </a:lnTo>
                  <a:lnTo>
                    <a:pt x="335" y="527"/>
                  </a:lnTo>
                  <a:lnTo>
                    <a:pt x="335" y="526"/>
                  </a:lnTo>
                  <a:lnTo>
                    <a:pt x="336" y="525"/>
                  </a:lnTo>
                  <a:lnTo>
                    <a:pt x="336" y="524"/>
                  </a:lnTo>
                  <a:lnTo>
                    <a:pt x="336" y="523"/>
                  </a:lnTo>
                  <a:lnTo>
                    <a:pt x="336" y="521"/>
                  </a:lnTo>
                  <a:lnTo>
                    <a:pt x="336" y="518"/>
                  </a:lnTo>
                  <a:lnTo>
                    <a:pt x="336" y="514"/>
                  </a:lnTo>
                  <a:lnTo>
                    <a:pt x="337" y="512"/>
                  </a:lnTo>
                  <a:lnTo>
                    <a:pt x="338" y="510"/>
                  </a:lnTo>
                  <a:lnTo>
                    <a:pt x="340" y="507"/>
                  </a:lnTo>
                  <a:lnTo>
                    <a:pt x="345" y="505"/>
                  </a:lnTo>
                  <a:lnTo>
                    <a:pt x="346" y="507"/>
                  </a:lnTo>
                  <a:lnTo>
                    <a:pt x="349" y="507"/>
                  </a:lnTo>
                  <a:lnTo>
                    <a:pt x="350" y="508"/>
                  </a:lnTo>
                  <a:lnTo>
                    <a:pt x="363" y="507"/>
                  </a:lnTo>
                  <a:lnTo>
                    <a:pt x="394" y="512"/>
                  </a:lnTo>
                  <a:lnTo>
                    <a:pt x="396" y="514"/>
                  </a:lnTo>
                  <a:lnTo>
                    <a:pt x="396" y="517"/>
                  </a:lnTo>
                  <a:lnTo>
                    <a:pt x="398" y="517"/>
                  </a:lnTo>
                  <a:lnTo>
                    <a:pt x="411" y="523"/>
                  </a:lnTo>
                  <a:lnTo>
                    <a:pt x="413" y="525"/>
                  </a:lnTo>
                  <a:lnTo>
                    <a:pt x="414" y="525"/>
                  </a:lnTo>
                  <a:lnTo>
                    <a:pt x="420" y="528"/>
                  </a:lnTo>
                  <a:lnTo>
                    <a:pt x="422" y="528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6" y="531"/>
                  </a:lnTo>
                  <a:lnTo>
                    <a:pt x="428" y="533"/>
                  </a:lnTo>
                  <a:lnTo>
                    <a:pt x="429" y="533"/>
                  </a:lnTo>
                  <a:lnTo>
                    <a:pt x="430" y="533"/>
                  </a:lnTo>
                  <a:lnTo>
                    <a:pt x="431" y="533"/>
                  </a:lnTo>
                  <a:lnTo>
                    <a:pt x="434" y="534"/>
                  </a:lnTo>
                  <a:lnTo>
                    <a:pt x="434" y="536"/>
                  </a:lnTo>
                  <a:lnTo>
                    <a:pt x="435" y="536"/>
                  </a:lnTo>
                  <a:lnTo>
                    <a:pt x="436" y="536"/>
                  </a:lnTo>
                  <a:lnTo>
                    <a:pt x="440" y="536"/>
                  </a:lnTo>
                  <a:lnTo>
                    <a:pt x="440" y="536"/>
                  </a:lnTo>
                  <a:lnTo>
                    <a:pt x="441" y="536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4" y="537"/>
                  </a:lnTo>
                  <a:lnTo>
                    <a:pt x="449" y="541"/>
                  </a:lnTo>
                  <a:lnTo>
                    <a:pt x="450" y="543"/>
                  </a:lnTo>
                  <a:lnTo>
                    <a:pt x="450" y="544"/>
                  </a:lnTo>
                  <a:lnTo>
                    <a:pt x="453" y="546"/>
                  </a:lnTo>
                  <a:lnTo>
                    <a:pt x="453" y="547"/>
                  </a:lnTo>
                  <a:lnTo>
                    <a:pt x="454" y="547"/>
                  </a:lnTo>
                  <a:lnTo>
                    <a:pt x="455" y="549"/>
                  </a:lnTo>
                  <a:lnTo>
                    <a:pt x="455" y="550"/>
                  </a:lnTo>
                  <a:lnTo>
                    <a:pt x="456" y="551"/>
                  </a:lnTo>
                  <a:lnTo>
                    <a:pt x="456" y="552"/>
                  </a:lnTo>
                  <a:lnTo>
                    <a:pt x="457" y="554"/>
                  </a:lnTo>
                  <a:lnTo>
                    <a:pt x="461" y="559"/>
                  </a:lnTo>
                  <a:lnTo>
                    <a:pt x="462" y="562"/>
                  </a:lnTo>
                  <a:lnTo>
                    <a:pt x="463" y="564"/>
                  </a:lnTo>
                  <a:lnTo>
                    <a:pt x="465" y="565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9" y="571"/>
                  </a:lnTo>
                  <a:lnTo>
                    <a:pt x="470" y="571"/>
                  </a:lnTo>
                  <a:lnTo>
                    <a:pt x="472" y="572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5" y="575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5" y="578"/>
                  </a:lnTo>
                  <a:lnTo>
                    <a:pt x="485" y="579"/>
                  </a:lnTo>
                  <a:lnTo>
                    <a:pt x="488" y="582"/>
                  </a:lnTo>
                  <a:lnTo>
                    <a:pt x="492" y="583"/>
                  </a:lnTo>
                  <a:lnTo>
                    <a:pt x="499" y="585"/>
                  </a:lnTo>
                  <a:lnTo>
                    <a:pt x="502" y="585"/>
                  </a:lnTo>
                  <a:lnTo>
                    <a:pt x="506" y="582"/>
                  </a:lnTo>
                  <a:lnTo>
                    <a:pt x="507" y="580"/>
                  </a:lnTo>
                  <a:lnTo>
                    <a:pt x="508" y="580"/>
                  </a:lnTo>
                  <a:lnTo>
                    <a:pt x="513" y="578"/>
                  </a:lnTo>
                  <a:lnTo>
                    <a:pt x="514" y="578"/>
                  </a:lnTo>
                  <a:lnTo>
                    <a:pt x="518" y="579"/>
                  </a:lnTo>
                  <a:lnTo>
                    <a:pt x="520" y="579"/>
                  </a:lnTo>
                  <a:lnTo>
                    <a:pt x="521" y="579"/>
                  </a:lnTo>
                  <a:lnTo>
                    <a:pt x="522" y="579"/>
                  </a:lnTo>
                  <a:lnTo>
                    <a:pt x="524" y="579"/>
                  </a:lnTo>
                  <a:lnTo>
                    <a:pt x="525" y="578"/>
                  </a:lnTo>
                  <a:lnTo>
                    <a:pt x="526" y="577"/>
                  </a:lnTo>
                  <a:lnTo>
                    <a:pt x="526" y="575"/>
                  </a:lnTo>
                  <a:lnTo>
                    <a:pt x="528" y="575"/>
                  </a:lnTo>
                  <a:lnTo>
                    <a:pt x="530" y="575"/>
                  </a:lnTo>
                  <a:lnTo>
                    <a:pt x="531" y="576"/>
                  </a:lnTo>
                  <a:lnTo>
                    <a:pt x="532" y="576"/>
                  </a:lnTo>
                  <a:lnTo>
                    <a:pt x="533" y="576"/>
                  </a:lnTo>
                  <a:lnTo>
                    <a:pt x="535" y="576"/>
                  </a:lnTo>
                  <a:lnTo>
                    <a:pt x="538" y="576"/>
                  </a:lnTo>
                  <a:lnTo>
                    <a:pt x="540" y="575"/>
                  </a:lnTo>
                  <a:lnTo>
                    <a:pt x="541" y="573"/>
                  </a:lnTo>
                  <a:lnTo>
                    <a:pt x="542" y="573"/>
                  </a:lnTo>
                  <a:lnTo>
                    <a:pt x="545" y="575"/>
                  </a:lnTo>
                  <a:lnTo>
                    <a:pt x="546" y="575"/>
                  </a:lnTo>
                  <a:lnTo>
                    <a:pt x="548" y="573"/>
                  </a:lnTo>
                  <a:lnTo>
                    <a:pt x="551" y="572"/>
                  </a:lnTo>
                  <a:lnTo>
                    <a:pt x="552" y="573"/>
                  </a:lnTo>
                  <a:lnTo>
                    <a:pt x="555" y="573"/>
                  </a:lnTo>
                  <a:lnTo>
                    <a:pt x="557" y="573"/>
                  </a:lnTo>
                  <a:lnTo>
                    <a:pt x="557" y="575"/>
                  </a:lnTo>
                  <a:lnTo>
                    <a:pt x="557" y="576"/>
                  </a:lnTo>
                  <a:lnTo>
                    <a:pt x="558" y="576"/>
                  </a:lnTo>
                  <a:lnTo>
                    <a:pt x="559" y="573"/>
                  </a:lnTo>
                  <a:lnTo>
                    <a:pt x="561" y="571"/>
                  </a:lnTo>
                  <a:lnTo>
                    <a:pt x="563" y="570"/>
                  </a:lnTo>
                  <a:lnTo>
                    <a:pt x="564" y="570"/>
                  </a:lnTo>
                  <a:lnTo>
                    <a:pt x="565" y="570"/>
                  </a:lnTo>
                  <a:lnTo>
                    <a:pt x="566" y="570"/>
                  </a:lnTo>
                  <a:lnTo>
                    <a:pt x="566" y="571"/>
                  </a:lnTo>
                  <a:lnTo>
                    <a:pt x="568" y="575"/>
                  </a:lnTo>
                  <a:lnTo>
                    <a:pt x="568" y="573"/>
                  </a:lnTo>
                  <a:lnTo>
                    <a:pt x="570" y="571"/>
                  </a:lnTo>
                  <a:lnTo>
                    <a:pt x="570" y="570"/>
                  </a:lnTo>
                  <a:lnTo>
                    <a:pt x="571" y="567"/>
                  </a:lnTo>
                  <a:lnTo>
                    <a:pt x="574" y="566"/>
                  </a:lnTo>
                  <a:lnTo>
                    <a:pt x="576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7" y="564"/>
                  </a:lnTo>
                  <a:lnTo>
                    <a:pt x="577" y="563"/>
                  </a:lnTo>
                  <a:lnTo>
                    <a:pt x="578" y="563"/>
                  </a:lnTo>
                  <a:lnTo>
                    <a:pt x="579" y="562"/>
                  </a:lnTo>
                  <a:lnTo>
                    <a:pt x="580" y="559"/>
                  </a:lnTo>
                  <a:lnTo>
                    <a:pt x="581" y="559"/>
                  </a:lnTo>
                  <a:lnTo>
                    <a:pt x="583" y="559"/>
                  </a:lnTo>
                  <a:lnTo>
                    <a:pt x="584" y="559"/>
                  </a:lnTo>
                  <a:lnTo>
                    <a:pt x="585" y="560"/>
                  </a:lnTo>
                  <a:lnTo>
                    <a:pt x="586" y="562"/>
                  </a:lnTo>
                  <a:lnTo>
                    <a:pt x="587" y="564"/>
                  </a:lnTo>
                  <a:lnTo>
                    <a:pt x="587" y="565"/>
                  </a:lnTo>
                  <a:lnTo>
                    <a:pt x="587" y="566"/>
                  </a:lnTo>
                  <a:lnTo>
                    <a:pt x="587" y="567"/>
                  </a:lnTo>
                  <a:lnTo>
                    <a:pt x="589" y="567"/>
                  </a:lnTo>
                  <a:lnTo>
                    <a:pt x="589" y="566"/>
                  </a:lnTo>
                  <a:lnTo>
                    <a:pt x="589" y="565"/>
                  </a:lnTo>
                  <a:lnTo>
                    <a:pt x="589" y="564"/>
                  </a:lnTo>
                  <a:lnTo>
                    <a:pt x="590" y="564"/>
                  </a:lnTo>
                  <a:lnTo>
                    <a:pt x="591" y="562"/>
                  </a:lnTo>
                  <a:lnTo>
                    <a:pt x="591" y="560"/>
                  </a:lnTo>
                  <a:lnTo>
                    <a:pt x="593" y="559"/>
                  </a:lnTo>
                  <a:lnTo>
                    <a:pt x="596" y="558"/>
                  </a:lnTo>
                  <a:lnTo>
                    <a:pt x="598" y="557"/>
                  </a:lnTo>
                  <a:lnTo>
                    <a:pt x="598" y="554"/>
                  </a:lnTo>
                  <a:lnTo>
                    <a:pt x="597" y="552"/>
                  </a:lnTo>
                  <a:lnTo>
                    <a:pt x="597" y="549"/>
                  </a:lnTo>
                  <a:lnTo>
                    <a:pt x="599" y="547"/>
                  </a:lnTo>
                  <a:lnTo>
                    <a:pt x="602" y="545"/>
                  </a:lnTo>
                  <a:lnTo>
                    <a:pt x="603" y="544"/>
                  </a:lnTo>
                  <a:lnTo>
                    <a:pt x="604" y="544"/>
                  </a:lnTo>
                  <a:lnTo>
                    <a:pt x="604" y="543"/>
                  </a:lnTo>
                  <a:lnTo>
                    <a:pt x="605" y="541"/>
                  </a:lnTo>
                  <a:lnTo>
                    <a:pt x="612" y="533"/>
                  </a:lnTo>
                  <a:lnTo>
                    <a:pt x="615" y="532"/>
                  </a:lnTo>
                  <a:lnTo>
                    <a:pt x="623" y="526"/>
                  </a:lnTo>
                  <a:lnTo>
                    <a:pt x="628" y="520"/>
                  </a:lnTo>
                  <a:lnTo>
                    <a:pt x="630" y="519"/>
                  </a:lnTo>
                  <a:lnTo>
                    <a:pt x="631" y="518"/>
                  </a:lnTo>
                  <a:lnTo>
                    <a:pt x="631" y="517"/>
                  </a:lnTo>
                  <a:lnTo>
                    <a:pt x="632" y="517"/>
                  </a:lnTo>
                  <a:lnTo>
                    <a:pt x="635" y="514"/>
                  </a:lnTo>
                  <a:lnTo>
                    <a:pt x="636" y="514"/>
                  </a:lnTo>
                  <a:lnTo>
                    <a:pt x="638" y="514"/>
                  </a:lnTo>
                  <a:lnTo>
                    <a:pt x="643" y="512"/>
                  </a:lnTo>
                  <a:lnTo>
                    <a:pt x="646" y="511"/>
                  </a:lnTo>
                  <a:lnTo>
                    <a:pt x="649" y="512"/>
                  </a:lnTo>
                  <a:lnTo>
                    <a:pt x="655" y="514"/>
                  </a:lnTo>
                  <a:lnTo>
                    <a:pt x="657" y="518"/>
                  </a:lnTo>
                  <a:lnTo>
                    <a:pt x="658" y="519"/>
                  </a:lnTo>
                  <a:lnTo>
                    <a:pt x="658" y="520"/>
                  </a:lnTo>
                  <a:lnTo>
                    <a:pt x="661" y="520"/>
                  </a:lnTo>
                  <a:lnTo>
                    <a:pt x="662" y="520"/>
                  </a:lnTo>
                  <a:lnTo>
                    <a:pt x="663" y="520"/>
                  </a:lnTo>
                  <a:lnTo>
                    <a:pt x="664" y="520"/>
                  </a:lnTo>
                  <a:lnTo>
                    <a:pt x="667" y="523"/>
                  </a:lnTo>
                  <a:lnTo>
                    <a:pt x="669" y="523"/>
                  </a:lnTo>
                  <a:lnTo>
                    <a:pt x="688" y="536"/>
                  </a:lnTo>
                  <a:lnTo>
                    <a:pt x="689" y="536"/>
                  </a:lnTo>
                  <a:lnTo>
                    <a:pt x="690" y="537"/>
                  </a:lnTo>
                  <a:lnTo>
                    <a:pt x="691" y="537"/>
                  </a:lnTo>
                  <a:lnTo>
                    <a:pt x="694" y="536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4"/>
                  </a:lnTo>
                  <a:lnTo>
                    <a:pt x="698" y="533"/>
                  </a:lnTo>
                  <a:lnTo>
                    <a:pt x="702" y="533"/>
                  </a:lnTo>
                  <a:lnTo>
                    <a:pt x="702" y="532"/>
                  </a:lnTo>
                  <a:lnTo>
                    <a:pt x="702" y="531"/>
                  </a:lnTo>
                  <a:lnTo>
                    <a:pt x="703" y="531"/>
                  </a:lnTo>
                  <a:lnTo>
                    <a:pt x="704" y="531"/>
                  </a:lnTo>
                  <a:lnTo>
                    <a:pt x="707" y="533"/>
                  </a:lnTo>
                  <a:lnTo>
                    <a:pt x="708" y="533"/>
                  </a:lnTo>
                  <a:lnTo>
                    <a:pt x="710" y="533"/>
                  </a:lnTo>
                  <a:lnTo>
                    <a:pt x="711" y="533"/>
                  </a:lnTo>
                  <a:lnTo>
                    <a:pt x="713" y="532"/>
                  </a:lnTo>
                  <a:lnTo>
                    <a:pt x="713" y="532"/>
                  </a:lnTo>
                  <a:lnTo>
                    <a:pt x="713" y="531"/>
                  </a:lnTo>
                  <a:lnTo>
                    <a:pt x="713" y="530"/>
                  </a:lnTo>
                  <a:lnTo>
                    <a:pt x="713" y="528"/>
                  </a:lnTo>
                  <a:lnTo>
                    <a:pt x="713" y="527"/>
                  </a:lnTo>
                  <a:lnTo>
                    <a:pt x="714" y="526"/>
                  </a:lnTo>
                  <a:lnTo>
                    <a:pt x="714" y="525"/>
                  </a:lnTo>
                  <a:lnTo>
                    <a:pt x="717" y="523"/>
                  </a:lnTo>
                  <a:lnTo>
                    <a:pt x="716" y="523"/>
                  </a:lnTo>
                  <a:lnTo>
                    <a:pt x="715" y="523"/>
                  </a:lnTo>
                  <a:lnTo>
                    <a:pt x="713" y="527"/>
                  </a:lnTo>
                  <a:lnTo>
                    <a:pt x="711" y="527"/>
                  </a:lnTo>
                  <a:lnTo>
                    <a:pt x="713" y="525"/>
                  </a:lnTo>
                  <a:lnTo>
                    <a:pt x="714" y="523"/>
                  </a:lnTo>
                  <a:lnTo>
                    <a:pt x="716" y="521"/>
                  </a:lnTo>
                  <a:lnTo>
                    <a:pt x="715" y="521"/>
                  </a:lnTo>
                  <a:lnTo>
                    <a:pt x="714" y="521"/>
                  </a:lnTo>
                  <a:lnTo>
                    <a:pt x="714" y="520"/>
                  </a:lnTo>
                  <a:lnTo>
                    <a:pt x="714" y="519"/>
                  </a:lnTo>
                  <a:lnTo>
                    <a:pt x="713" y="520"/>
                  </a:lnTo>
                  <a:lnTo>
                    <a:pt x="713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0" y="523"/>
                  </a:lnTo>
                  <a:lnTo>
                    <a:pt x="709" y="524"/>
                  </a:lnTo>
                  <a:lnTo>
                    <a:pt x="709" y="523"/>
                  </a:lnTo>
                  <a:lnTo>
                    <a:pt x="709" y="521"/>
                  </a:lnTo>
                  <a:lnTo>
                    <a:pt x="710" y="520"/>
                  </a:lnTo>
                  <a:lnTo>
                    <a:pt x="711" y="519"/>
                  </a:lnTo>
                  <a:lnTo>
                    <a:pt x="713" y="519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4" y="518"/>
                  </a:lnTo>
                  <a:lnTo>
                    <a:pt x="716" y="517"/>
                  </a:lnTo>
                  <a:lnTo>
                    <a:pt x="723" y="517"/>
                  </a:lnTo>
                  <a:lnTo>
                    <a:pt x="726" y="515"/>
                  </a:lnTo>
                  <a:lnTo>
                    <a:pt x="727" y="514"/>
                  </a:lnTo>
                  <a:lnTo>
                    <a:pt x="729" y="512"/>
                  </a:lnTo>
                  <a:lnTo>
                    <a:pt x="730" y="511"/>
                  </a:lnTo>
                  <a:lnTo>
                    <a:pt x="732" y="511"/>
                  </a:lnTo>
                  <a:lnTo>
                    <a:pt x="733" y="510"/>
                  </a:lnTo>
                  <a:lnTo>
                    <a:pt x="737" y="505"/>
                  </a:lnTo>
                  <a:lnTo>
                    <a:pt x="740" y="502"/>
                  </a:lnTo>
                  <a:lnTo>
                    <a:pt x="741" y="501"/>
                  </a:lnTo>
                  <a:lnTo>
                    <a:pt x="745" y="502"/>
                  </a:lnTo>
                  <a:lnTo>
                    <a:pt x="747" y="505"/>
                  </a:lnTo>
                  <a:lnTo>
                    <a:pt x="749" y="507"/>
                  </a:lnTo>
                  <a:lnTo>
                    <a:pt x="754" y="513"/>
                  </a:lnTo>
                  <a:lnTo>
                    <a:pt x="755" y="514"/>
                  </a:lnTo>
                  <a:lnTo>
                    <a:pt x="755" y="515"/>
                  </a:lnTo>
                  <a:lnTo>
                    <a:pt x="755" y="523"/>
                  </a:lnTo>
                  <a:lnTo>
                    <a:pt x="755" y="524"/>
                  </a:lnTo>
                  <a:lnTo>
                    <a:pt x="756" y="525"/>
                  </a:lnTo>
                  <a:lnTo>
                    <a:pt x="756" y="527"/>
                  </a:lnTo>
                  <a:lnTo>
                    <a:pt x="756" y="528"/>
                  </a:lnTo>
                  <a:lnTo>
                    <a:pt x="755" y="530"/>
                  </a:lnTo>
                  <a:lnTo>
                    <a:pt x="754" y="532"/>
                  </a:lnTo>
                  <a:lnTo>
                    <a:pt x="754" y="533"/>
                  </a:lnTo>
                  <a:lnTo>
                    <a:pt x="753" y="533"/>
                  </a:lnTo>
                  <a:lnTo>
                    <a:pt x="745" y="537"/>
                  </a:lnTo>
                  <a:lnTo>
                    <a:pt x="743" y="537"/>
                  </a:lnTo>
                  <a:lnTo>
                    <a:pt x="742" y="538"/>
                  </a:lnTo>
                  <a:lnTo>
                    <a:pt x="740" y="543"/>
                  </a:lnTo>
                  <a:lnTo>
                    <a:pt x="736" y="544"/>
                  </a:lnTo>
                  <a:lnTo>
                    <a:pt x="736" y="545"/>
                  </a:lnTo>
                  <a:lnTo>
                    <a:pt x="735" y="545"/>
                  </a:lnTo>
                  <a:lnTo>
                    <a:pt x="735" y="546"/>
                  </a:lnTo>
                  <a:lnTo>
                    <a:pt x="734" y="547"/>
                  </a:lnTo>
                  <a:lnTo>
                    <a:pt x="734" y="549"/>
                  </a:lnTo>
                  <a:lnTo>
                    <a:pt x="733" y="550"/>
                  </a:lnTo>
                  <a:lnTo>
                    <a:pt x="732" y="550"/>
                  </a:lnTo>
                  <a:lnTo>
                    <a:pt x="732" y="551"/>
                  </a:lnTo>
                  <a:lnTo>
                    <a:pt x="730" y="553"/>
                  </a:lnTo>
                  <a:lnTo>
                    <a:pt x="729" y="553"/>
                  </a:lnTo>
                  <a:lnTo>
                    <a:pt x="728" y="553"/>
                  </a:lnTo>
                  <a:lnTo>
                    <a:pt x="727" y="554"/>
                  </a:lnTo>
                  <a:lnTo>
                    <a:pt x="724" y="558"/>
                  </a:lnTo>
                  <a:lnTo>
                    <a:pt x="724" y="559"/>
                  </a:lnTo>
                  <a:lnTo>
                    <a:pt x="726" y="562"/>
                  </a:lnTo>
                  <a:lnTo>
                    <a:pt x="726" y="563"/>
                  </a:lnTo>
                  <a:lnTo>
                    <a:pt x="728" y="564"/>
                  </a:lnTo>
                  <a:lnTo>
                    <a:pt x="728" y="564"/>
                  </a:lnTo>
                  <a:lnTo>
                    <a:pt x="729" y="567"/>
                  </a:lnTo>
                  <a:lnTo>
                    <a:pt x="730" y="569"/>
                  </a:lnTo>
                  <a:lnTo>
                    <a:pt x="732" y="570"/>
                  </a:lnTo>
                  <a:lnTo>
                    <a:pt x="736" y="579"/>
                  </a:lnTo>
                  <a:lnTo>
                    <a:pt x="739" y="586"/>
                  </a:lnTo>
                  <a:lnTo>
                    <a:pt x="739" y="588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61" y="589"/>
                  </a:lnTo>
                  <a:lnTo>
                    <a:pt x="761" y="589"/>
                  </a:lnTo>
                  <a:lnTo>
                    <a:pt x="762" y="58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82">
              <a:extLst>
                <a:ext uri="{FF2B5EF4-FFF2-40B4-BE49-F238E27FC236}">
                  <a16:creationId xmlns:a16="http://schemas.microsoft.com/office/drawing/2014/main" id="{E241636E-9276-4CEA-36FC-CBD5A8D5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9" y="2878138"/>
              <a:ext cx="1119188" cy="788988"/>
            </a:xfrm>
            <a:custGeom>
              <a:avLst/>
              <a:gdLst>
                <a:gd name="T0" fmla="*/ 672 w 705"/>
                <a:gd name="T1" fmla="*/ 312 h 497"/>
                <a:gd name="T2" fmla="*/ 649 w 705"/>
                <a:gd name="T3" fmla="*/ 323 h 497"/>
                <a:gd name="T4" fmla="*/ 637 w 705"/>
                <a:gd name="T5" fmla="*/ 331 h 497"/>
                <a:gd name="T6" fmla="*/ 593 w 705"/>
                <a:gd name="T7" fmla="*/ 307 h 497"/>
                <a:gd name="T8" fmla="*/ 589 w 705"/>
                <a:gd name="T9" fmla="*/ 276 h 497"/>
                <a:gd name="T10" fmla="*/ 583 w 705"/>
                <a:gd name="T11" fmla="*/ 249 h 497"/>
                <a:gd name="T12" fmla="*/ 588 w 705"/>
                <a:gd name="T13" fmla="*/ 223 h 497"/>
                <a:gd name="T14" fmla="*/ 596 w 705"/>
                <a:gd name="T15" fmla="*/ 204 h 497"/>
                <a:gd name="T16" fmla="*/ 591 w 705"/>
                <a:gd name="T17" fmla="*/ 167 h 497"/>
                <a:gd name="T18" fmla="*/ 578 w 705"/>
                <a:gd name="T19" fmla="*/ 138 h 497"/>
                <a:gd name="T20" fmla="*/ 559 w 705"/>
                <a:gd name="T21" fmla="*/ 117 h 497"/>
                <a:gd name="T22" fmla="*/ 546 w 705"/>
                <a:gd name="T23" fmla="*/ 93 h 497"/>
                <a:gd name="T24" fmla="*/ 535 w 705"/>
                <a:gd name="T25" fmla="*/ 79 h 497"/>
                <a:gd name="T26" fmla="*/ 520 w 705"/>
                <a:gd name="T27" fmla="*/ 52 h 497"/>
                <a:gd name="T28" fmla="*/ 516 w 705"/>
                <a:gd name="T29" fmla="*/ 32 h 497"/>
                <a:gd name="T30" fmla="*/ 503 w 705"/>
                <a:gd name="T31" fmla="*/ 16 h 497"/>
                <a:gd name="T32" fmla="*/ 489 w 705"/>
                <a:gd name="T33" fmla="*/ 2 h 497"/>
                <a:gd name="T34" fmla="*/ 451 w 705"/>
                <a:gd name="T35" fmla="*/ 8 h 497"/>
                <a:gd name="T36" fmla="*/ 419 w 705"/>
                <a:gd name="T37" fmla="*/ 36 h 497"/>
                <a:gd name="T38" fmla="*/ 330 w 705"/>
                <a:gd name="T39" fmla="*/ 49 h 497"/>
                <a:gd name="T40" fmla="*/ 296 w 705"/>
                <a:gd name="T41" fmla="*/ 43 h 497"/>
                <a:gd name="T42" fmla="*/ 246 w 705"/>
                <a:gd name="T43" fmla="*/ 30 h 497"/>
                <a:gd name="T44" fmla="*/ 213 w 705"/>
                <a:gd name="T45" fmla="*/ 22 h 497"/>
                <a:gd name="T46" fmla="*/ 191 w 705"/>
                <a:gd name="T47" fmla="*/ 43 h 497"/>
                <a:gd name="T48" fmla="*/ 161 w 705"/>
                <a:gd name="T49" fmla="*/ 55 h 497"/>
                <a:gd name="T50" fmla="*/ 144 w 705"/>
                <a:gd name="T51" fmla="*/ 75 h 497"/>
                <a:gd name="T52" fmla="*/ 119 w 705"/>
                <a:gd name="T53" fmla="*/ 114 h 497"/>
                <a:gd name="T54" fmla="*/ 103 w 705"/>
                <a:gd name="T55" fmla="*/ 139 h 497"/>
                <a:gd name="T56" fmla="*/ 94 w 705"/>
                <a:gd name="T57" fmla="*/ 164 h 497"/>
                <a:gd name="T58" fmla="*/ 77 w 705"/>
                <a:gd name="T59" fmla="*/ 185 h 497"/>
                <a:gd name="T60" fmla="*/ 67 w 705"/>
                <a:gd name="T61" fmla="*/ 221 h 497"/>
                <a:gd name="T62" fmla="*/ 43 w 705"/>
                <a:gd name="T63" fmla="*/ 222 h 497"/>
                <a:gd name="T64" fmla="*/ 27 w 705"/>
                <a:gd name="T65" fmla="*/ 236 h 497"/>
                <a:gd name="T66" fmla="*/ 18 w 705"/>
                <a:gd name="T67" fmla="*/ 260 h 497"/>
                <a:gd name="T68" fmla="*/ 38 w 705"/>
                <a:gd name="T69" fmla="*/ 276 h 497"/>
                <a:gd name="T70" fmla="*/ 38 w 705"/>
                <a:gd name="T71" fmla="*/ 306 h 497"/>
                <a:gd name="T72" fmla="*/ 68 w 705"/>
                <a:gd name="T73" fmla="*/ 326 h 497"/>
                <a:gd name="T74" fmla="*/ 89 w 705"/>
                <a:gd name="T75" fmla="*/ 348 h 497"/>
                <a:gd name="T76" fmla="*/ 85 w 705"/>
                <a:gd name="T77" fmla="*/ 360 h 497"/>
                <a:gd name="T78" fmla="*/ 85 w 705"/>
                <a:gd name="T79" fmla="*/ 375 h 497"/>
                <a:gd name="T80" fmla="*/ 128 w 705"/>
                <a:gd name="T81" fmla="*/ 392 h 497"/>
                <a:gd name="T82" fmla="*/ 153 w 705"/>
                <a:gd name="T83" fmla="*/ 391 h 497"/>
                <a:gd name="T84" fmla="*/ 183 w 705"/>
                <a:gd name="T85" fmla="*/ 405 h 497"/>
                <a:gd name="T86" fmla="*/ 168 w 705"/>
                <a:gd name="T87" fmla="*/ 416 h 497"/>
                <a:gd name="T88" fmla="*/ 209 w 705"/>
                <a:gd name="T89" fmla="*/ 455 h 497"/>
                <a:gd name="T90" fmla="*/ 223 w 705"/>
                <a:gd name="T91" fmla="*/ 473 h 497"/>
                <a:gd name="T92" fmla="*/ 331 w 705"/>
                <a:gd name="T93" fmla="*/ 488 h 497"/>
                <a:gd name="T94" fmla="*/ 396 w 705"/>
                <a:gd name="T95" fmla="*/ 495 h 497"/>
                <a:gd name="T96" fmla="*/ 438 w 705"/>
                <a:gd name="T97" fmla="*/ 460 h 497"/>
                <a:gd name="T98" fmla="*/ 511 w 705"/>
                <a:gd name="T99" fmla="*/ 446 h 497"/>
                <a:gd name="T100" fmla="*/ 567 w 705"/>
                <a:gd name="T101" fmla="*/ 462 h 497"/>
                <a:gd name="T102" fmla="*/ 623 w 705"/>
                <a:gd name="T103" fmla="*/ 473 h 497"/>
                <a:gd name="T104" fmla="*/ 626 w 705"/>
                <a:gd name="T105" fmla="*/ 434 h 497"/>
                <a:gd name="T106" fmla="*/ 641 w 705"/>
                <a:gd name="T107" fmla="*/ 401 h 497"/>
                <a:gd name="T108" fmla="*/ 633 w 705"/>
                <a:gd name="T109" fmla="*/ 401 h 497"/>
                <a:gd name="T110" fmla="*/ 643 w 705"/>
                <a:gd name="T111" fmla="*/ 392 h 497"/>
                <a:gd name="T112" fmla="*/ 645 w 705"/>
                <a:gd name="T113" fmla="*/ 386 h 497"/>
                <a:gd name="T114" fmla="*/ 647 w 705"/>
                <a:gd name="T115" fmla="*/ 382 h 497"/>
                <a:gd name="T116" fmla="*/ 642 w 705"/>
                <a:gd name="T117" fmla="*/ 366 h 497"/>
                <a:gd name="T118" fmla="*/ 661 w 705"/>
                <a:gd name="T119" fmla="*/ 360 h 497"/>
                <a:gd name="T120" fmla="*/ 662 w 705"/>
                <a:gd name="T121" fmla="*/ 379 h 497"/>
                <a:gd name="T122" fmla="*/ 693 w 705"/>
                <a:gd name="T123" fmla="*/ 374 h 497"/>
                <a:gd name="T124" fmla="*/ 701 w 705"/>
                <a:gd name="T125" fmla="*/ 34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5" h="497">
                  <a:moveTo>
                    <a:pt x="701" y="332"/>
                  </a:moveTo>
                  <a:lnTo>
                    <a:pt x="701" y="331"/>
                  </a:lnTo>
                  <a:lnTo>
                    <a:pt x="702" y="328"/>
                  </a:lnTo>
                  <a:lnTo>
                    <a:pt x="702" y="323"/>
                  </a:lnTo>
                  <a:lnTo>
                    <a:pt x="700" y="320"/>
                  </a:lnTo>
                  <a:lnTo>
                    <a:pt x="699" y="318"/>
                  </a:lnTo>
                  <a:lnTo>
                    <a:pt x="698" y="318"/>
                  </a:lnTo>
                  <a:lnTo>
                    <a:pt x="694" y="314"/>
                  </a:lnTo>
                  <a:lnTo>
                    <a:pt x="685" y="310"/>
                  </a:lnTo>
                  <a:lnTo>
                    <a:pt x="679" y="309"/>
                  </a:lnTo>
                  <a:lnTo>
                    <a:pt x="678" y="309"/>
                  </a:lnTo>
                  <a:lnTo>
                    <a:pt x="676" y="309"/>
                  </a:lnTo>
                  <a:lnTo>
                    <a:pt x="675" y="309"/>
                  </a:lnTo>
                  <a:lnTo>
                    <a:pt x="675" y="310"/>
                  </a:lnTo>
                  <a:lnTo>
                    <a:pt x="674" y="310"/>
                  </a:lnTo>
                  <a:lnTo>
                    <a:pt x="673" y="312"/>
                  </a:lnTo>
                  <a:lnTo>
                    <a:pt x="672" y="312"/>
                  </a:lnTo>
                  <a:lnTo>
                    <a:pt x="671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6" y="313"/>
                  </a:lnTo>
                  <a:lnTo>
                    <a:pt x="666" y="314"/>
                  </a:lnTo>
                  <a:lnTo>
                    <a:pt x="666" y="315"/>
                  </a:lnTo>
                  <a:lnTo>
                    <a:pt x="665" y="315"/>
                  </a:lnTo>
                  <a:lnTo>
                    <a:pt x="663" y="315"/>
                  </a:lnTo>
                  <a:lnTo>
                    <a:pt x="662" y="316"/>
                  </a:lnTo>
                  <a:lnTo>
                    <a:pt x="661" y="318"/>
                  </a:lnTo>
                  <a:lnTo>
                    <a:pt x="658" y="318"/>
                  </a:lnTo>
                  <a:lnTo>
                    <a:pt x="654" y="321"/>
                  </a:lnTo>
                  <a:lnTo>
                    <a:pt x="653" y="322"/>
                  </a:lnTo>
                  <a:lnTo>
                    <a:pt x="652" y="322"/>
                  </a:lnTo>
                  <a:lnTo>
                    <a:pt x="650" y="322"/>
                  </a:lnTo>
                  <a:lnTo>
                    <a:pt x="649" y="322"/>
                  </a:lnTo>
                  <a:lnTo>
                    <a:pt x="649" y="323"/>
                  </a:lnTo>
                  <a:lnTo>
                    <a:pt x="649" y="326"/>
                  </a:lnTo>
                  <a:lnTo>
                    <a:pt x="649" y="327"/>
                  </a:lnTo>
                  <a:lnTo>
                    <a:pt x="647" y="327"/>
                  </a:lnTo>
                  <a:lnTo>
                    <a:pt x="646" y="326"/>
                  </a:lnTo>
                  <a:lnTo>
                    <a:pt x="645" y="325"/>
                  </a:lnTo>
                  <a:lnTo>
                    <a:pt x="643" y="325"/>
                  </a:lnTo>
                  <a:lnTo>
                    <a:pt x="641" y="323"/>
                  </a:lnTo>
                  <a:lnTo>
                    <a:pt x="640" y="322"/>
                  </a:lnTo>
                  <a:lnTo>
                    <a:pt x="639" y="322"/>
                  </a:lnTo>
                  <a:lnTo>
                    <a:pt x="637" y="322"/>
                  </a:lnTo>
                  <a:lnTo>
                    <a:pt x="637" y="323"/>
                  </a:lnTo>
                  <a:lnTo>
                    <a:pt x="637" y="326"/>
                  </a:lnTo>
                  <a:lnTo>
                    <a:pt x="635" y="327"/>
                  </a:lnTo>
                  <a:lnTo>
                    <a:pt x="635" y="328"/>
                  </a:lnTo>
                  <a:lnTo>
                    <a:pt x="635" y="329"/>
                  </a:lnTo>
                  <a:lnTo>
                    <a:pt x="636" y="329"/>
                  </a:lnTo>
                  <a:lnTo>
                    <a:pt x="637" y="331"/>
                  </a:lnTo>
                  <a:lnTo>
                    <a:pt x="637" y="332"/>
                  </a:lnTo>
                  <a:lnTo>
                    <a:pt x="636" y="333"/>
                  </a:lnTo>
                  <a:lnTo>
                    <a:pt x="634" y="333"/>
                  </a:lnTo>
                  <a:lnTo>
                    <a:pt x="632" y="333"/>
                  </a:lnTo>
                  <a:lnTo>
                    <a:pt x="621" y="331"/>
                  </a:lnTo>
                  <a:lnTo>
                    <a:pt x="614" y="327"/>
                  </a:lnTo>
                  <a:lnTo>
                    <a:pt x="609" y="326"/>
                  </a:lnTo>
                  <a:lnTo>
                    <a:pt x="606" y="323"/>
                  </a:lnTo>
                  <a:lnTo>
                    <a:pt x="604" y="323"/>
                  </a:lnTo>
                  <a:lnTo>
                    <a:pt x="603" y="322"/>
                  </a:lnTo>
                  <a:lnTo>
                    <a:pt x="601" y="320"/>
                  </a:lnTo>
                  <a:lnTo>
                    <a:pt x="598" y="314"/>
                  </a:lnTo>
                  <a:lnTo>
                    <a:pt x="600" y="312"/>
                  </a:lnTo>
                  <a:lnTo>
                    <a:pt x="597" y="309"/>
                  </a:lnTo>
                  <a:lnTo>
                    <a:pt x="596" y="308"/>
                  </a:lnTo>
                  <a:lnTo>
                    <a:pt x="594" y="308"/>
                  </a:lnTo>
                  <a:lnTo>
                    <a:pt x="593" y="307"/>
                  </a:lnTo>
                  <a:lnTo>
                    <a:pt x="590" y="306"/>
                  </a:lnTo>
                  <a:lnTo>
                    <a:pt x="590" y="305"/>
                  </a:lnTo>
                  <a:lnTo>
                    <a:pt x="590" y="301"/>
                  </a:lnTo>
                  <a:lnTo>
                    <a:pt x="590" y="300"/>
                  </a:lnTo>
                  <a:lnTo>
                    <a:pt x="589" y="300"/>
                  </a:lnTo>
                  <a:lnTo>
                    <a:pt x="588" y="297"/>
                  </a:lnTo>
                  <a:lnTo>
                    <a:pt x="587" y="296"/>
                  </a:lnTo>
                  <a:lnTo>
                    <a:pt x="582" y="294"/>
                  </a:lnTo>
                  <a:lnTo>
                    <a:pt x="583" y="293"/>
                  </a:lnTo>
                  <a:lnTo>
                    <a:pt x="584" y="292"/>
                  </a:lnTo>
                  <a:lnTo>
                    <a:pt x="585" y="290"/>
                  </a:lnTo>
                  <a:lnTo>
                    <a:pt x="587" y="289"/>
                  </a:lnTo>
                  <a:lnTo>
                    <a:pt x="589" y="289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5" y="269"/>
                  </a:lnTo>
                  <a:lnTo>
                    <a:pt x="585" y="266"/>
                  </a:lnTo>
                  <a:lnTo>
                    <a:pt x="587" y="264"/>
                  </a:lnTo>
                  <a:lnTo>
                    <a:pt x="588" y="263"/>
                  </a:lnTo>
                  <a:lnTo>
                    <a:pt x="587" y="263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60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5" y="257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4" y="250"/>
                  </a:lnTo>
                  <a:lnTo>
                    <a:pt x="583" y="249"/>
                  </a:lnTo>
                  <a:lnTo>
                    <a:pt x="583" y="248"/>
                  </a:lnTo>
                  <a:lnTo>
                    <a:pt x="584" y="244"/>
                  </a:lnTo>
                  <a:lnTo>
                    <a:pt x="584" y="243"/>
                  </a:lnTo>
                  <a:lnTo>
                    <a:pt x="584" y="242"/>
                  </a:lnTo>
                  <a:lnTo>
                    <a:pt x="585" y="242"/>
                  </a:lnTo>
                  <a:lnTo>
                    <a:pt x="585" y="240"/>
                  </a:lnTo>
                  <a:lnTo>
                    <a:pt x="587" y="235"/>
                  </a:lnTo>
                  <a:lnTo>
                    <a:pt x="588" y="232"/>
                  </a:lnTo>
                  <a:lnTo>
                    <a:pt x="588" y="230"/>
                  </a:lnTo>
                  <a:lnTo>
                    <a:pt x="588" y="229"/>
                  </a:lnTo>
                  <a:lnTo>
                    <a:pt x="588" y="228"/>
                  </a:lnTo>
                  <a:lnTo>
                    <a:pt x="587" y="228"/>
                  </a:lnTo>
                  <a:lnTo>
                    <a:pt x="585" y="225"/>
                  </a:lnTo>
                  <a:lnTo>
                    <a:pt x="585" y="224"/>
                  </a:lnTo>
                  <a:lnTo>
                    <a:pt x="587" y="224"/>
                  </a:lnTo>
                  <a:lnTo>
                    <a:pt x="588" y="224"/>
                  </a:lnTo>
                  <a:lnTo>
                    <a:pt x="588" y="223"/>
                  </a:lnTo>
                  <a:lnTo>
                    <a:pt x="588" y="222"/>
                  </a:lnTo>
                  <a:lnTo>
                    <a:pt x="588" y="221"/>
                  </a:lnTo>
                  <a:lnTo>
                    <a:pt x="589" y="221"/>
                  </a:lnTo>
                  <a:lnTo>
                    <a:pt x="590" y="221"/>
                  </a:lnTo>
                  <a:lnTo>
                    <a:pt x="591" y="219"/>
                  </a:lnTo>
                  <a:lnTo>
                    <a:pt x="591" y="217"/>
                  </a:lnTo>
                  <a:lnTo>
                    <a:pt x="593" y="217"/>
                  </a:lnTo>
                  <a:lnTo>
                    <a:pt x="593" y="216"/>
                  </a:lnTo>
                  <a:lnTo>
                    <a:pt x="591" y="214"/>
                  </a:lnTo>
                  <a:lnTo>
                    <a:pt x="591" y="212"/>
                  </a:lnTo>
                  <a:lnTo>
                    <a:pt x="593" y="212"/>
                  </a:lnTo>
                  <a:lnTo>
                    <a:pt x="594" y="211"/>
                  </a:lnTo>
                  <a:lnTo>
                    <a:pt x="594" y="208"/>
                  </a:lnTo>
                  <a:lnTo>
                    <a:pt x="595" y="208"/>
                  </a:lnTo>
                  <a:lnTo>
                    <a:pt x="595" y="206"/>
                  </a:lnTo>
                  <a:lnTo>
                    <a:pt x="595" y="205"/>
                  </a:lnTo>
                  <a:lnTo>
                    <a:pt x="596" y="204"/>
                  </a:lnTo>
                  <a:lnTo>
                    <a:pt x="596" y="203"/>
                  </a:lnTo>
                  <a:lnTo>
                    <a:pt x="596" y="199"/>
                  </a:lnTo>
                  <a:lnTo>
                    <a:pt x="596" y="198"/>
                  </a:lnTo>
                  <a:lnTo>
                    <a:pt x="595" y="198"/>
                  </a:lnTo>
                  <a:lnTo>
                    <a:pt x="594" y="196"/>
                  </a:lnTo>
                  <a:lnTo>
                    <a:pt x="594" y="195"/>
                  </a:lnTo>
                  <a:lnTo>
                    <a:pt x="594" y="192"/>
                  </a:lnTo>
                  <a:lnTo>
                    <a:pt x="595" y="191"/>
                  </a:lnTo>
                  <a:lnTo>
                    <a:pt x="595" y="189"/>
                  </a:lnTo>
                  <a:lnTo>
                    <a:pt x="595" y="188"/>
                  </a:lnTo>
                  <a:lnTo>
                    <a:pt x="596" y="186"/>
                  </a:lnTo>
                  <a:lnTo>
                    <a:pt x="596" y="185"/>
                  </a:lnTo>
                  <a:lnTo>
                    <a:pt x="596" y="183"/>
                  </a:lnTo>
                  <a:lnTo>
                    <a:pt x="596" y="182"/>
                  </a:lnTo>
                  <a:lnTo>
                    <a:pt x="595" y="178"/>
                  </a:lnTo>
                  <a:lnTo>
                    <a:pt x="591" y="170"/>
                  </a:lnTo>
                  <a:lnTo>
                    <a:pt x="591" y="167"/>
                  </a:lnTo>
                  <a:lnTo>
                    <a:pt x="588" y="163"/>
                  </a:lnTo>
                  <a:lnTo>
                    <a:pt x="587" y="160"/>
                  </a:lnTo>
                  <a:lnTo>
                    <a:pt x="587" y="159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5" y="156"/>
                  </a:lnTo>
                  <a:lnTo>
                    <a:pt x="585" y="154"/>
                  </a:lnTo>
                  <a:lnTo>
                    <a:pt x="585" y="153"/>
                  </a:lnTo>
                  <a:lnTo>
                    <a:pt x="584" y="152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9"/>
                  </a:lnTo>
                  <a:lnTo>
                    <a:pt x="583" y="145"/>
                  </a:lnTo>
                  <a:lnTo>
                    <a:pt x="582" y="143"/>
                  </a:lnTo>
                  <a:lnTo>
                    <a:pt x="581" y="139"/>
                  </a:lnTo>
                  <a:lnTo>
                    <a:pt x="581" y="138"/>
                  </a:lnTo>
                  <a:lnTo>
                    <a:pt x="578" y="138"/>
                  </a:lnTo>
                  <a:lnTo>
                    <a:pt x="577" y="138"/>
                  </a:lnTo>
                  <a:lnTo>
                    <a:pt x="575" y="137"/>
                  </a:lnTo>
                  <a:lnTo>
                    <a:pt x="574" y="136"/>
                  </a:lnTo>
                  <a:lnTo>
                    <a:pt x="574" y="136"/>
                  </a:lnTo>
                  <a:lnTo>
                    <a:pt x="572" y="134"/>
                  </a:lnTo>
                  <a:lnTo>
                    <a:pt x="570" y="133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7" y="130"/>
                  </a:lnTo>
                  <a:lnTo>
                    <a:pt x="567" y="128"/>
                  </a:lnTo>
                  <a:lnTo>
                    <a:pt x="567" y="127"/>
                  </a:lnTo>
                  <a:lnTo>
                    <a:pt x="563" y="126"/>
                  </a:lnTo>
                  <a:lnTo>
                    <a:pt x="562" y="125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2" y="119"/>
                  </a:lnTo>
                  <a:lnTo>
                    <a:pt x="559" y="117"/>
                  </a:lnTo>
                  <a:lnTo>
                    <a:pt x="559" y="115"/>
                  </a:lnTo>
                  <a:lnTo>
                    <a:pt x="559" y="113"/>
                  </a:lnTo>
                  <a:lnTo>
                    <a:pt x="557" y="111"/>
                  </a:lnTo>
                  <a:lnTo>
                    <a:pt x="557" y="110"/>
                  </a:lnTo>
                  <a:lnTo>
                    <a:pt x="555" y="110"/>
                  </a:lnTo>
                  <a:lnTo>
                    <a:pt x="554" y="108"/>
                  </a:lnTo>
                  <a:lnTo>
                    <a:pt x="552" y="108"/>
                  </a:lnTo>
                  <a:lnTo>
                    <a:pt x="552" y="107"/>
                  </a:lnTo>
                  <a:lnTo>
                    <a:pt x="551" y="107"/>
                  </a:lnTo>
                  <a:lnTo>
                    <a:pt x="550" y="107"/>
                  </a:lnTo>
                  <a:lnTo>
                    <a:pt x="549" y="102"/>
                  </a:lnTo>
                  <a:lnTo>
                    <a:pt x="548" y="101"/>
                  </a:lnTo>
                  <a:lnTo>
                    <a:pt x="546" y="100"/>
                  </a:lnTo>
                  <a:lnTo>
                    <a:pt x="546" y="97"/>
                  </a:lnTo>
                  <a:lnTo>
                    <a:pt x="545" y="95"/>
                  </a:lnTo>
                  <a:lnTo>
                    <a:pt x="545" y="94"/>
                  </a:lnTo>
                  <a:lnTo>
                    <a:pt x="546" y="93"/>
                  </a:lnTo>
                  <a:lnTo>
                    <a:pt x="548" y="92"/>
                  </a:lnTo>
                  <a:lnTo>
                    <a:pt x="546" y="91"/>
                  </a:lnTo>
                  <a:lnTo>
                    <a:pt x="545" y="89"/>
                  </a:lnTo>
                  <a:lnTo>
                    <a:pt x="544" y="89"/>
                  </a:lnTo>
                  <a:lnTo>
                    <a:pt x="543" y="88"/>
                  </a:lnTo>
                  <a:lnTo>
                    <a:pt x="543" y="89"/>
                  </a:lnTo>
                  <a:lnTo>
                    <a:pt x="542" y="88"/>
                  </a:lnTo>
                  <a:lnTo>
                    <a:pt x="541" y="88"/>
                  </a:lnTo>
                  <a:lnTo>
                    <a:pt x="539" y="88"/>
                  </a:lnTo>
                  <a:lnTo>
                    <a:pt x="538" y="87"/>
                  </a:lnTo>
                  <a:lnTo>
                    <a:pt x="538" y="86"/>
                  </a:lnTo>
                  <a:lnTo>
                    <a:pt x="537" y="82"/>
                  </a:lnTo>
                  <a:lnTo>
                    <a:pt x="536" y="82"/>
                  </a:lnTo>
                  <a:lnTo>
                    <a:pt x="536" y="81"/>
                  </a:lnTo>
                  <a:lnTo>
                    <a:pt x="536" y="80"/>
                  </a:lnTo>
                  <a:lnTo>
                    <a:pt x="536" y="79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2" y="78"/>
                  </a:lnTo>
                  <a:lnTo>
                    <a:pt x="530" y="75"/>
                  </a:lnTo>
                  <a:lnTo>
                    <a:pt x="525" y="68"/>
                  </a:lnTo>
                  <a:lnTo>
                    <a:pt x="524" y="66"/>
                  </a:lnTo>
                  <a:lnTo>
                    <a:pt x="524" y="62"/>
                  </a:lnTo>
                  <a:lnTo>
                    <a:pt x="525" y="62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4" y="60"/>
                  </a:lnTo>
                  <a:lnTo>
                    <a:pt x="524" y="59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3" y="56"/>
                  </a:lnTo>
                  <a:lnTo>
                    <a:pt x="523" y="55"/>
                  </a:lnTo>
                  <a:lnTo>
                    <a:pt x="522" y="54"/>
                  </a:lnTo>
                  <a:lnTo>
                    <a:pt x="520" y="52"/>
                  </a:lnTo>
                  <a:lnTo>
                    <a:pt x="523" y="50"/>
                  </a:lnTo>
                  <a:lnTo>
                    <a:pt x="522" y="49"/>
                  </a:lnTo>
                  <a:lnTo>
                    <a:pt x="520" y="49"/>
                  </a:lnTo>
                  <a:lnTo>
                    <a:pt x="519" y="48"/>
                  </a:lnTo>
                  <a:lnTo>
                    <a:pt x="519" y="45"/>
                  </a:lnTo>
                  <a:lnTo>
                    <a:pt x="519" y="43"/>
                  </a:lnTo>
                  <a:lnTo>
                    <a:pt x="518" y="42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7" y="39"/>
                  </a:lnTo>
                  <a:lnTo>
                    <a:pt x="517" y="37"/>
                  </a:lnTo>
                  <a:lnTo>
                    <a:pt x="516" y="37"/>
                  </a:lnTo>
                  <a:lnTo>
                    <a:pt x="515" y="36"/>
                  </a:lnTo>
                  <a:lnTo>
                    <a:pt x="516" y="35"/>
                  </a:lnTo>
                  <a:lnTo>
                    <a:pt x="516" y="34"/>
                  </a:lnTo>
                  <a:lnTo>
                    <a:pt x="516" y="33"/>
                  </a:lnTo>
                  <a:lnTo>
                    <a:pt x="516" y="32"/>
                  </a:lnTo>
                  <a:lnTo>
                    <a:pt x="515" y="33"/>
                  </a:lnTo>
                  <a:lnTo>
                    <a:pt x="513" y="30"/>
                  </a:lnTo>
                  <a:lnTo>
                    <a:pt x="512" y="29"/>
                  </a:lnTo>
                  <a:lnTo>
                    <a:pt x="510" y="30"/>
                  </a:lnTo>
                  <a:lnTo>
                    <a:pt x="510" y="29"/>
                  </a:lnTo>
                  <a:lnTo>
                    <a:pt x="511" y="28"/>
                  </a:lnTo>
                  <a:lnTo>
                    <a:pt x="511" y="27"/>
                  </a:lnTo>
                  <a:lnTo>
                    <a:pt x="510" y="26"/>
                  </a:lnTo>
                  <a:lnTo>
                    <a:pt x="507" y="24"/>
                  </a:lnTo>
                  <a:lnTo>
                    <a:pt x="506" y="22"/>
                  </a:lnTo>
                  <a:lnTo>
                    <a:pt x="505" y="20"/>
                  </a:lnTo>
                  <a:lnTo>
                    <a:pt x="506" y="20"/>
                  </a:lnTo>
                  <a:lnTo>
                    <a:pt x="506" y="19"/>
                  </a:lnTo>
                  <a:lnTo>
                    <a:pt x="506" y="17"/>
                  </a:lnTo>
                  <a:lnTo>
                    <a:pt x="505" y="16"/>
                  </a:lnTo>
                  <a:lnTo>
                    <a:pt x="504" y="17"/>
                  </a:lnTo>
                  <a:lnTo>
                    <a:pt x="503" y="16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4"/>
                  </a:lnTo>
                  <a:lnTo>
                    <a:pt x="503" y="13"/>
                  </a:lnTo>
                  <a:lnTo>
                    <a:pt x="500" y="11"/>
                  </a:lnTo>
                  <a:lnTo>
                    <a:pt x="499" y="10"/>
                  </a:lnTo>
                  <a:lnTo>
                    <a:pt x="499" y="9"/>
                  </a:lnTo>
                  <a:lnTo>
                    <a:pt x="498" y="8"/>
                  </a:lnTo>
                  <a:lnTo>
                    <a:pt x="498" y="9"/>
                  </a:lnTo>
                  <a:lnTo>
                    <a:pt x="497" y="10"/>
                  </a:lnTo>
                  <a:lnTo>
                    <a:pt x="496" y="10"/>
                  </a:lnTo>
                  <a:lnTo>
                    <a:pt x="496" y="9"/>
                  </a:lnTo>
                  <a:lnTo>
                    <a:pt x="496" y="8"/>
                  </a:lnTo>
                  <a:lnTo>
                    <a:pt x="493" y="4"/>
                  </a:lnTo>
                  <a:lnTo>
                    <a:pt x="492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6" y="3"/>
                  </a:lnTo>
                  <a:lnTo>
                    <a:pt x="484" y="2"/>
                  </a:lnTo>
                  <a:lnTo>
                    <a:pt x="484" y="1"/>
                  </a:lnTo>
                  <a:lnTo>
                    <a:pt x="483" y="2"/>
                  </a:lnTo>
                  <a:lnTo>
                    <a:pt x="482" y="2"/>
                  </a:lnTo>
                  <a:lnTo>
                    <a:pt x="480" y="0"/>
                  </a:lnTo>
                  <a:lnTo>
                    <a:pt x="478" y="0"/>
                  </a:lnTo>
                  <a:lnTo>
                    <a:pt x="474" y="2"/>
                  </a:lnTo>
                  <a:lnTo>
                    <a:pt x="472" y="3"/>
                  </a:lnTo>
                  <a:lnTo>
                    <a:pt x="464" y="6"/>
                  </a:lnTo>
                  <a:lnTo>
                    <a:pt x="463" y="6"/>
                  </a:lnTo>
                  <a:lnTo>
                    <a:pt x="459" y="6"/>
                  </a:lnTo>
                  <a:lnTo>
                    <a:pt x="457" y="6"/>
                  </a:lnTo>
                  <a:lnTo>
                    <a:pt x="454" y="8"/>
                  </a:lnTo>
                  <a:lnTo>
                    <a:pt x="453" y="8"/>
                  </a:lnTo>
                  <a:lnTo>
                    <a:pt x="452" y="8"/>
                  </a:lnTo>
                  <a:lnTo>
                    <a:pt x="451" y="8"/>
                  </a:lnTo>
                  <a:lnTo>
                    <a:pt x="451" y="11"/>
                  </a:lnTo>
                  <a:lnTo>
                    <a:pt x="451" y="14"/>
                  </a:lnTo>
                  <a:lnTo>
                    <a:pt x="450" y="17"/>
                  </a:lnTo>
                  <a:lnTo>
                    <a:pt x="448" y="21"/>
                  </a:lnTo>
                  <a:lnTo>
                    <a:pt x="447" y="22"/>
                  </a:lnTo>
                  <a:lnTo>
                    <a:pt x="446" y="23"/>
                  </a:lnTo>
                  <a:lnTo>
                    <a:pt x="445" y="26"/>
                  </a:lnTo>
                  <a:lnTo>
                    <a:pt x="444" y="27"/>
                  </a:lnTo>
                  <a:lnTo>
                    <a:pt x="441" y="30"/>
                  </a:lnTo>
                  <a:lnTo>
                    <a:pt x="441" y="32"/>
                  </a:lnTo>
                  <a:lnTo>
                    <a:pt x="439" y="34"/>
                  </a:lnTo>
                  <a:lnTo>
                    <a:pt x="437" y="34"/>
                  </a:lnTo>
                  <a:lnTo>
                    <a:pt x="431" y="34"/>
                  </a:lnTo>
                  <a:lnTo>
                    <a:pt x="426" y="35"/>
                  </a:lnTo>
                  <a:lnTo>
                    <a:pt x="422" y="35"/>
                  </a:lnTo>
                  <a:lnTo>
                    <a:pt x="421" y="35"/>
                  </a:lnTo>
                  <a:lnTo>
                    <a:pt x="419" y="36"/>
                  </a:lnTo>
                  <a:lnTo>
                    <a:pt x="414" y="36"/>
                  </a:lnTo>
                  <a:lnTo>
                    <a:pt x="411" y="39"/>
                  </a:lnTo>
                  <a:lnTo>
                    <a:pt x="374" y="42"/>
                  </a:lnTo>
                  <a:lnTo>
                    <a:pt x="370" y="45"/>
                  </a:lnTo>
                  <a:lnTo>
                    <a:pt x="363" y="56"/>
                  </a:lnTo>
                  <a:lnTo>
                    <a:pt x="360" y="60"/>
                  </a:lnTo>
                  <a:lnTo>
                    <a:pt x="355" y="61"/>
                  </a:lnTo>
                  <a:lnTo>
                    <a:pt x="350" y="62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2"/>
                  </a:lnTo>
                  <a:lnTo>
                    <a:pt x="343" y="60"/>
                  </a:lnTo>
                  <a:lnTo>
                    <a:pt x="341" y="55"/>
                  </a:lnTo>
                  <a:lnTo>
                    <a:pt x="340" y="53"/>
                  </a:lnTo>
                  <a:lnTo>
                    <a:pt x="339" y="53"/>
                  </a:lnTo>
                  <a:lnTo>
                    <a:pt x="333" y="50"/>
                  </a:lnTo>
                  <a:lnTo>
                    <a:pt x="330" y="49"/>
                  </a:lnTo>
                  <a:lnTo>
                    <a:pt x="328" y="48"/>
                  </a:lnTo>
                  <a:lnTo>
                    <a:pt x="328" y="47"/>
                  </a:lnTo>
                  <a:lnTo>
                    <a:pt x="328" y="45"/>
                  </a:lnTo>
                  <a:lnTo>
                    <a:pt x="328" y="43"/>
                  </a:lnTo>
                  <a:lnTo>
                    <a:pt x="327" y="41"/>
                  </a:lnTo>
                  <a:lnTo>
                    <a:pt x="326" y="40"/>
                  </a:lnTo>
                  <a:lnTo>
                    <a:pt x="322" y="39"/>
                  </a:lnTo>
                  <a:lnTo>
                    <a:pt x="322" y="37"/>
                  </a:lnTo>
                  <a:lnTo>
                    <a:pt x="321" y="37"/>
                  </a:lnTo>
                  <a:lnTo>
                    <a:pt x="316" y="37"/>
                  </a:lnTo>
                  <a:lnTo>
                    <a:pt x="311" y="36"/>
                  </a:lnTo>
                  <a:lnTo>
                    <a:pt x="310" y="36"/>
                  </a:lnTo>
                  <a:lnTo>
                    <a:pt x="308" y="37"/>
                  </a:lnTo>
                  <a:lnTo>
                    <a:pt x="305" y="40"/>
                  </a:lnTo>
                  <a:lnTo>
                    <a:pt x="302" y="40"/>
                  </a:lnTo>
                  <a:lnTo>
                    <a:pt x="297" y="43"/>
                  </a:lnTo>
                  <a:lnTo>
                    <a:pt x="296" y="43"/>
                  </a:lnTo>
                  <a:lnTo>
                    <a:pt x="291" y="41"/>
                  </a:lnTo>
                  <a:lnTo>
                    <a:pt x="290" y="41"/>
                  </a:lnTo>
                  <a:lnTo>
                    <a:pt x="287" y="39"/>
                  </a:lnTo>
                  <a:lnTo>
                    <a:pt x="285" y="37"/>
                  </a:lnTo>
                  <a:lnTo>
                    <a:pt x="282" y="36"/>
                  </a:lnTo>
                  <a:lnTo>
                    <a:pt x="281" y="35"/>
                  </a:lnTo>
                  <a:lnTo>
                    <a:pt x="277" y="35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69" y="36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58" y="33"/>
                  </a:lnTo>
                  <a:lnTo>
                    <a:pt x="256" y="33"/>
                  </a:lnTo>
                  <a:lnTo>
                    <a:pt x="254" y="32"/>
                  </a:lnTo>
                  <a:lnTo>
                    <a:pt x="248" y="30"/>
                  </a:lnTo>
                  <a:lnTo>
                    <a:pt x="246" y="30"/>
                  </a:lnTo>
                  <a:lnTo>
                    <a:pt x="244" y="30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5" y="32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0" y="29"/>
                  </a:lnTo>
                  <a:lnTo>
                    <a:pt x="226" y="27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17" y="21"/>
                  </a:lnTo>
                  <a:lnTo>
                    <a:pt x="215" y="21"/>
                  </a:lnTo>
                  <a:lnTo>
                    <a:pt x="213" y="21"/>
                  </a:lnTo>
                  <a:lnTo>
                    <a:pt x="213" y="22"/>
                  </a:lnTo>
                  <a:lnTo>
                    <a:pt x="211" y="28"/>
                  </a:lnTo>
                  <a:lnTo>
                    <a:pt x="210" y="30"/>
                  </a:lnTo>
                  <a:lnTo>
                    <a:pt x="207" y="33"/>
                  </a:lnTo>
                  <a:lnTo>
                    <a:pt x="205" y="33"/>
                  </a:lnTo>
                  <a:lnTo>
                    <a:pt x="204" y="33"/>
                  </a:lnTo>
                  <a:lnTo>
                    <a:pt x="203" y="32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32"/>
                  </a:lnTo>
                  <a:lnTo>
                    <a:pt x="199" y="34"/>
                  </a:lnTo>
                  <a:lnTo>
                    <a:pt x="199" y="35"/>
                  </a:lnTo>
                  <a:lnTo>
                    <a:pt x="197" y="36"/>
                  </a:lnTo>
                  <a:lnTo>
                    <a:pt x="196" y="37"/>
                  </a:lnTo>
                  <a:lnTo>
                    <a:pt x="194" y="39"/>
                  </a:lnTo>
                  <a:lnTo>
                    <a:pt x="192" y="42"/>
                  </a:lnTo>
                  <a:lnTo>
                    <a:pt x="191" y="43"/>
                  </a:lnTo>
                  <a:lnTo>
                    <a:pt x="189" y="45"/>
                  </a:lnTo>
                  <a:lnTo>
                    <a:pt x="187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3" y="52"/>
                  </a:lnTo>
                  <a:lnTo>
                    <a:pt x="180" y="54"/>
                  </a:lnTo>
                  <a:lnTo>
                    <a:pt x="178" y="56"/>
                  </a:lnTo>
                  <a:lnTo>
                    <a:pt x="176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4" y="54"/>
                  </a:lnTo>
                  <a:lnTo>
                    <a:pt x="161" y="55"/>
                  </a:lnTo>
                  <a:lnTo>
                    <a:pt x="160" y="60"/>
                  </a:lnTo>
                  <a:lnTo>
                    <a:pt x="159" y="60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5" y="60"/>
                  </a:lnTo>
                  <a:lnTo>
                    <a:pt x="154" y="60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7" y="67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6" y="71"/>
                  </a:lnTo>
                  <a:lnTo>
                    <a:pt x="145" y="72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1" y="79"/>
                  </a:lnTo>
                  <a:lnTo>
                    <a:pt x="138" y="79"/>
                  </a:lnTo>
                  <a:lnTo>
                    <a:pt x="133" y="82"/>
                  </a:lnTo>
                  <a:lnTo>
                    <a:pt x="131" y="85"/>
                  </a:lnTo>
                  <a:lnTo>
                    <a:pt x="129" y="87"/>
                  </a:lnTo>
                  <a:lnTo>
                    <a:pt x="129" y="91"/>
                  </a:lnTo>
                  <a:lnTo>
                    <a:pt x="129" y="94"/>
                  </a:lnTo>
                  <a:lnTo>
                    <a:pt x="131" y="99"/>
                  </a:lnTo>
                  <a:lnTo>
                    <a:pt x="128" y="101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4" y="105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9" y="114"/>
                  </a:lnTo>
                  <a:lnTo>
                    <a:pt x="118" y="117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2" y="132"/>
                  </a:lnTo>
                  <a:lnTo>
                    <a:pt x="107" y="134"/>
                  </a:lnTo>
                  <a:lnTo>
                    <a:pt x="106" y="136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40"/>
                  </a:lnTo>
                  <a:lnTo>
                    <a:pt x="105" y="140"/>
                  </a:lnTo>
                  <a:lnTo>
                    <a:pt x="106" y="141"/>
                  </a:lnTo>
                  <a:lnTo>
                    <a:pt x="106" y="143"/>
                  </a:lnTo>
                  <a:lnTo>
                    <a:pt x="103" y="147"/>
                  </a:lnTo>
                  <a:lnTo>
                    <a:pt x="103" y="149"/>
                  </a:lnTo>
                  <a:lnTo>
                    <a:pt x="100" y="151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100" y="154"/>
                  </a:lnTo>
                  <a:lnTo>
                    <a:pt x="100" y="156"/>
                  </a:lnTo>
                  <a:lnTo>
                    <a:pt x="100" y="157"/>
                  </a:lnTo>
                  <a:lnTo>
                    <a:pt x="100" y="158"/>
                  </a:lnTo>
                  <a:lnTo>
                    <a:pt x="99" y="159"/>
                  </a:lnTo>
                  <a:lnTo>
                    <a:pt x="96" y="160"/>
                  </a:lnTo>
                  <a:lnTo>
                    <a:pt x="95" y="162"/>
                  </a:lnTo>
                  <a:lnTo>
                    <a:pt x="94" y="164"/>
                  </a:lnTo>
                  <a:lnTo>
                    <a:pt x="92" y="166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0"/>
                  </a:lnTo>
                  <a:lnTo>
                    <a:pt x="94" y="171"/>
                  </a:lnTo>
                  <a:lnTo>
                    <a:pt x="94" y="173"/>
                  </a:lnTo>
                  <a:lnTo>
                    <a:pt x="92" y="176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78"/>
                  </a:lnTo>
                  <a:lnTo>
                    <a:pt x="88" y="179"/>
                  </a:lnTo>
                  <a:lnTo>
                    <a:pt x="87" y="180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79" y="184"/>
                  </a:lnTo>
                  <a:lnTo>
                    <a:pt x="77" y="185"/>
                  </a:lnTo>
                  <a:lnTo>
                    <a:pt x="77" y="188"/>
                  </a:lnTo>
                  <a:lnTo>
                    <a:pt x="77" y="191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4" y="196"/>
                  </a:lnTo>
                  <a:lnTo>
                    <a:pt x="74" y="198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69" y="216"/>
                  </a:lnTo>
                  <a:lnTo>
                    <a:pt x="68" y="218"/>
                  </a:lnTo>
                  <a:lnTo>
                    <a:pt x="67" y="219"/>
                  </a:lnTo>
                  <a:lnTo>
                    <a:pt x="67" y="221"/>
                  </a:lnTo>
                  <a:lnTo>
                    <a:pt x="64" y="221"/>
                  </a:lnTo>
                  <a:lnTo>
                    <a:pt x="63" y="221"/>
                  </a:lnTo>
                  <a:lnTo>
                    <a:pt x="60" y="224"/>
                  </a:lnTo>
                  <a:lnTo>
                    <a:pt x="59" y="224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4" y="223"/>
                  </a:lnTo>
                  <a:lnTo>
                    <a:pt x="53" y="223"/>
                  </a:lnTo>
                  <a:lnTo>
                    <a:pt x="50" y="222"/>
                  </a:lnTo>
                  <a:lnTo>
                    <a:pt x="49" y="222"/>
                  </a:lnTo>
                  <a:lnTo>
                    <a:pt x="48" y="222"/>
                  </a:lnTo>
                  <a:lnTo>
                    <a:pt x="47" y="222"/>
                  </a:lnTo>
                  <a:lnTo>
                    <a:pt x="46" y="222"/>
                  </a:lnTo>
                  <a:lnTo>
                    <a:pt x="44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1" y="222"/>
                  </a:lnTo>
                  <a:lnTo>
                    <a:pt x="40" y="222"/>
                  </a:lnTo>
                  <a:lnTo>
                    <a:pt x="37" y="224"/>
                  </a:lnTo>
                  <a:lnTo>
                    <a:pt x="36" y="224"/>
                  </a:lnTo>
                  <a:lnTo>
                    <a:pt x="36" y="225"/>
                  </a:lnTo>
                  <a:lnTo>
                    <a:pt x="37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4" y="230"/>
                  </a:lnTo>
                  <a:lnTo>
                    <a:pt x="34" y="231"/>
                  </a:lnTo>
                  <a:lnTo>
                    <a:pt x="34" y="232"/>
                  </a:lnTo>
                  <a:lnTo>
                    <a:pt x="33" y="235"/>
                  </a:lnTo>
                  <a:lnTo>
                    <a:pt x="31" y="235"/>
                  </a:lnTo>
                  <a:lnTo>
                    <a:pt x="27" y="236"/>
                  </a:lnTo>
                  <a:lnTo>
                    <a:pt x="26" y="236"/>
                  </a:lnTo>
                  <a:lnTo>
                    <a:pt x="24" y="235"/>
                  </a:lnTo>
                  <a:lnTo>
                    <a:pt x="22" y="232"/>
                  </a:lnTo>
                  <a:lnTo>
                    <a:pt x="18" y="231"/>
                  </a:lnTo>
                  <a:lnTo>
                    <a:pt x="16" y="231"/>
                  </a:lnTo>
                  <a:lnTo>
                    <a:pt x="15" y="234"/>
                  </a:lnTo>
                  <a:lnTo>
                    <a:pt x="3" y="235"/>
                  </a:lnTo>
                  <a:lnTo>
                    <a:pt x="0" y="238"/>
                  </a:lnTo>
                  <a:lnTo>
                    <a:pt x="4" y="244"/>
                  </a:lnTo>
                  <a:lnTo>
                    <a:pt x="5" y="247"/>
                  </a:lnTo>
                  <a:lnTo>
                    <a:pt x="7" y="250"/>
                  </a:lnTo>
                  <a:lnTo>
                    <a:pt x="8" y="251"/>
                  </a:lnTo>
                  <a:lnTo>
                    <a:pt x="9" y="253"/>
                  </a:lnTo>
                  <a:lnTo>
                    <a:pt x="13" y="254"/>
                  </a:lnTo>
                  <a:lnTo>
                    <a:pt x="14" y="255"/>
                  </a:lnTo>
                  <a:lnTo>
                    <a:pt x="17" y="260"/>
                  </a:lnTo>
                  <a:lnTo>
                    <a:pt x="18" y="260"/>
                  </a:lnTo>
                  <a:lnTo>
                    <a:pt x="21" y="260"/>
                  </a:lnTo>
                  <a:lnTo>
                    <a:pt x="23" y="261"/>
                  </a:lnTo>
                  <a:lnTo>
                    <a:pt x="24" y="262"/>
                  </a:lnTo>
                  <a:lnTo>
                    <a:pt x="27" y="267"/>
                  </a:lnTo>
                  <a:lnTo>
                    <a:pt x="28" y="268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3"/>
                  </a:lnTo>
                  <a:lnTo>
                    <a:pt x="30" y="274"/>
                  </a:lnTo>
                  <a:lnTo>
                    <a:pt x="33" y="276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79"/>
                  </a:lnTo>
                  <a:lnTo>
                    <a:pt x="36" y="279"/>
                  </a:lnTo>
                  <a:lnTo>
                    <a:pt x="37" y="279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40" y="276"/>
                  </a:lnTo>
                  <a:lnTo>
                    <a:pt x="41" y="277"/>
                  </a:lnTo>
                  <a:lnTo>
                    <a:pt x="41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0" y="284"/>
                  </a:lnTo>
                  <a:lnTo>
                    <a:pt x="40" y="287"/>
                  </a:lnTo>
                  <a:lnTo>
                    <a:pt x="38" y="289"/>
                  </a:lnTo>
                  <a:lnTo>
                    <a:pt x="38" y="292"/>
                  </a:lnTo>
                  <a:lnTo>
                    <a:pt x="38" y="294"/>
                  </a:lnTo>
                  <a:lnTo>
                    <a:pt x="41" y="297"/>
                  </a:lnTo>
                  <a:lnTo>
                    <a:pt x="42" y="301"/>
                  </a:lnTo>
                  <a:lnTo>
                    <a:pt x="41" y="302"/>
                  </a:lnTo>
                  <a:lnTo>
                    <a:pt x="40" y="303"/>
                  </a:lnTo>
                  <a:lnTo>
                    <a:pt x="38" y="305"/>
                  </a:lnTo>
                  <a:lnTo>
                    <a:pt x="38" y="306"/>
                  </a:lnTo>
                  <a:lnTo>
                    <a:pt x="40" y="307"/>
                  </a:lnTo>
                  <a:lnTo>
                    <a:pt x="42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6" y="312"/>
                  </a:lnTo>
                  <a:lnTo>
                    <a:pt x="50" y="316"/>
                  </a:lnTo>
                  <a:lnTo>
                    <a:pt x="53" y="320"/>
                  </a:lnTo>
                  <a:lnTo>
                    <a:pt x="54" y="321"/>
                  </a:lnTo>
                  <a:lnTo>
                    <a:pt x="57" y="322"/>
                  </a:lnTo>
                  <a:lnTo>
                    <a:pt x="61" y="325"/>
                  </a:lnTo>
                  <a:lnTo>
                    <a:pt x="62" y="325"/>
                  </a:lnTo>
                  <a:lnTo>
                    <a:pt x="62" y="326"/>
                  </a:lnTo>
                  <a:lnTo>
                    <a:pt x="63" y="326"/>
                  </a:lnTo>
                  <a:lnTo>
                    <a:pt x="64" y="326"/>
                  </a:lnTo>
                  <a:lnTo>
                    <a:pt x="66" y="325"/>
                  </a:lnTo>
                  <a:lnTo>
                    <a:pt x="67" y="325"/>
                  </a:lnTo>
                  <a:lnTo>
                    <a:pt x="68" y="326"/>
                  </a:lnTo>
                  <a:lnTo>
                    <a:pt x="70" y="329"/>
                  </a:lnTo>
                  <a:lnTo>
                    <a:pt x="72" y="331"/>
                  </a:lnTo>
                  <a:lnTo>
                    <a:pt x="73" y="333"/>
                  </a:lnTo>
                  <a:lnTo>
                    <a:pt x="75" y="333"/>
                  </a:lnTo>
                  <a:lnTo>
                    <a:pt x="77" y="333"/>
                  </a:lnTo>
                  <a:lnTo>
                    <a:pt x="86" y="335"/>
                  </a:lnTo>
                  <a:lnTo>
                    <a:pt x="88" y="336"/>
                  </a:lnTo>
                  <a:lnTo>
                    <a:pt x="90" y="338"/>
                  </a:lnTo>
                  <a:lnTo>
                    <a:pt x="93" y="340"/>
                  </a:lnTo>
                  <a:lnTo>
                    <a:pt x="93" y="341"/>
                  </a:lnTo>
                  <a:lnTo>
                    <a:pt x="93" y="342"/>
                  </a:lnTo>
                  <a:lnTo>
                    <a:pt x="93" y="344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6"/>
                  </a:lnTo>
                  <a:lnTo>
                    <a:pt x="89" y="347"/>
                  </a:lnTo>
                  <a:lnTo>
                    <a:pt x="89" y="348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51"/>
                  </a:lnTo>
                  <a:lnTo>
                    <a:pt x="88" y="352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7" y="354"/>
                  </a:lnTo>
                  <a:lnTo>
                    <a:pt x="86" y="354"/>
                  </a:lnTo>
                  <a:lnTo>
                    <a:pt x="83" y="354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2" y="357"/>
                  </a:lnTo>
                  <a:lnTo>
                    <a:pt x="82" y="358"/>
                  </a:lnTo>
                  <a:lnTo>
                    <a:pt x="83" y="358"/>
                  </a:lnTo>
                  <a:lnTo>
                    <a:pt x="85" y="358"/>
                  </a:lnTo>
                  <a:lnTo>
                    <a:pt x="85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90" y="362"/>
                  </a:lnTo>
                  <a:lnTo>
                    <a:pt x="92" y="362"/>
                  </a:lnTo>
                  <a:lnTo>
                    <a:pt x="95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7"/>
                  </a:lnTo>
                  <a:lnTo>
                    <a:pt x="95" y="368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6" y="370"/>
                  </a:lnTo>
                  <a:lnTo>
                    <a:pt x="83" y="371"/>
                  </a:lnTo>
                  <a:lnTo>
                    <a:pt x="82" y="371"/>
                  </a:lnTo>
                  <a:lnTo>
                    <a:pt x="81" y="372"/>
                  </a:lnTo>
                  <a:lnTo>
                    <a:pt x="81" y="374"/>
                  </a:lnTo>
                  <a:lnTo>
                    <a:pt x="82" y="374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79"/>
                  </a:lnTo>
                  <a:lnTo>
                    <a:pt x="93" y="380"/>
                  </a:lnTo>
                  <a:lnTo>
                    <a:pt x="98" y="379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2"/>
                  </a:lnTo>
                  <a:lnTo>
                    <a:pt x="101" y="385"/>
                  </a:lnTo>
                  <a:lnTo>
                    <a:pt x="101" y="387"/>
                  </a:lnTo>
                  <a:lnTo>
                    <a:pt x="105" y="390"/>
                  </a:lnTo>
                  <a:lnTo>
                    <a:pt x="108" y="391"/>
                  </a:lnTo>
                  <a:lnTo>
                    <a:pt x="112" y="391"/>
                  </a:lnTo>
                  <a:lnTo>
                    <a:pt x="115" y="390"/>
                  </a:lnTo>
                  <a:lnTo>
                    <a:pt x="119" y="388"/>
                  </a:lnTo>
                  <a:lnTo>
                    <a:pt x="120" y="388"/>
                  </a:lnTo>
                  <a:lnTo>
                    <a:pt x="121" y="388"/>
                  </a:lnTo>
                  <a:lnTo>
                    <a:pt x="128" y="392"/>
                  </a:lnTo>
                  <a:lnTo>
                    <a:pt x="129" y="392"/>
                  </a:lnTo>
                  <a:lnTo>
                    <a:pt x="131" y="392"/>
                  </a:lnTo>
                  <a:lnTo>
                    <a:pt x="133" y="398"/>
                  </a:lnTo>
                  <a:lnTo>
                    <a:pt x="133" y="399"/>
                  </a:lnTo>
                  <a:lnTo>
                    <a:pt x="133" y="400"/>
                  </a:lnTo>
                  <a:lnTo>
                    <a:pt x="133" y="401"/>
                  </a:lnTo>
                  <a:lnTo>
                    <a:pt x="134" y="403"/>
                  </a:lnTo>
                  <a:lnTo>
                    <a:pt x="135" y="403"/>
                  </a:lnTo>
                  <a:lnTo>
                    <a:pt x="135" y="404"/>
                  </a:lnTo>
                  <a:lnTo>
                    <a:pt x="137" y="406"/>
                  </a:lnTo>
                  <a:lnTo>
                    <a:pt x="138" y="407"/>
                  </a:lnTo>
                  <a:lnTo>
                    <a:pt x="140" y="408"/>
                  </a:lnTo>
                  <a:lnTo>
                    <a:pt x="141" y="408"/>
                  </a:lnTo>
                  <a:lnTo>
                    <a:pt x="144" y="408"/>
                  </a:lnTo>
                  <a:lnTo>
                    <a:pt x="145" y="407"/>
                  </a:lnTo>
                  <a:lnTo>
                    <a:pt x="153" y="392"/>
                  </a:lnTo>
                  <a:lnTo>
                    <a:pt x="153" y="391"/>
                  </a:lnTo>
                  <a:lnTo>
                    <a:pt x="154" y="390"/>
                  </a:lnTo>
                  <a:lnTo>
                    <a:pt x="157" y="390"/>
                  </a:lnTo>
                  <a:lnTo>
                    <a:pt x="158" y="388"/>
                  </a:lnTo>
                  <a:lnTo>
                    <a:pt x="161" y="385"/>
                  </a:lnTo>
                  <a:lnTo>
                    <a:pt x="164" y="385"/>
                  </a:lnTo>
                  <a:lnTo>
                    <a:pt x="165" y="385"/>
                  </a:lnTo>
                  <a:lnTo>
                    <a:pt x="166" y="386"/>
                  </a:lnTo>
                  <a:lnTo>
                    <a:pt x="172" y="392"/>
                  </a:lnTo>
                  <a:lnTo>
                    <a:pt x="174" y="393"/>
                  </a:lnTo>
                  <a:lnTo>
                    <a:pt x="177" y="394"/>
                  </a:lnTo>
                  <a:lnTo>
                    <a:pt x="183" y="394"/>
                  </a:lnTo>
                  <a:lnTo>
                    <a:pt x="184" y="395"/>
                  </a:lnTo>
                  <a:lnTo>
                    <a:pt x="187" y="400"/>
                  </a:lnTo>
                  <a:lnTo>
                    <a:pt x="186" y="401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3" y="405"/>
                  </a:lnTo>
                  <a:lnTo>
                    <a:pt x="181" y="404"/>
                  </a:lnTo>
                  <a:lnTo>
                    <a:pt x="179" y="403"/>
                  </a:lnTo>
                  <a:lnTo>
                    <a:pt x="177" y="401"/>
                  </a:lnTo>
                  <a:lnTo>
                    <a:pt x="176" y="401"/>
                  </a:lnTo>
                  <a:lnTo>
                    <a:pt x="174" y="401"/>
                  </a:lnTo>
                  <a:lnTo>
                    <a:pt x="173" y="403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2" y="407"/>
                  </a:lnTo>
                  <a:lnTo>
                    <a:pt x="171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6" y="410"/>
                  </a:lnTo>
                  <a:lnTo>
                    <a:pt x="166" y="411"/>
                  </a:lnTo>
                  <a:lnTo>
                    <a:pt x="166" y="413"/>
                  </a:lnTo>
                  <a:lnTo>
                    <a:pt x="167" y="416"/>
                  </a:lnTo>
                  <a:lnTo>
                    <a:pt x="168" y="416"/>
                  </a:lnTo>
                  <a:lnTo>
                    <a:pt x="168" y="417"/>
                  </a:lnTo>
                  <a:lnTo>
                    <a:pt x="168" y="419"/>
                  </a:lnTo>
                  <a:lnTo>
                    <a:pt x="170" y="421"/>
                  </a:lnTo>
                  <a:lnTo>
                    <a:pt x="172" y="424"/>
                  </a:lnTo>
                  <a:lnTo>
                    <a:pt x="174" y="426"/>
                  </a:lnTo>
                  <a:lnTo>
                    <a:pt x="177" y="427"/>
                  </a:lnTo>
                  <a:lnTo>
                    <a:pt x="180" y="429"/>
                  </a:lnTo>
                  <a:lnTo>
                    <a:pt x="181" y="429"/>
                  </a:lnTo>
                  <a:lnTo>
                    <a:pt x="183" y="431"/>
                  </a:lnTo>
                  <a:lnTo>
                    <a:pt x="183" y="436"/>
                  </a:lnTo>
                  <a:lnTo>
                    <a:pt x="183" y="437"/>
                  </a:lnTo>
                  <a:lnTo>
                    <a:pt x="198" y="449"/>
                  </a:lnTo>
                  <a:lnTo>
                    <a:pt x="200" y="449"/>
                  </a:lnTo>
                  <a:lnTo>
                    <a:pt x="204" y="449"/>
                  </a:lnTo>
                  <a:lnTo>
                    <a:pt x="206" y="450"/>
                  </a:lnTo>
                  <a:lnTo>
                    <a:pt x="207" y="451"/>
                  </a:lnTo>
                  <a:lnTo>
                    <a:pt x="209" y="455"/>
                  </a:lnTo>
                  <a:lnTo>
                    <a:pt x="207" y="457"/>
                  </a:lnTo>
                  <a:lnTo>
                    <a:pt x="204" y="459"/>
                  </a:lnTo>
                  <a:lnTo>
                    <a:pt x="203" y="459"/>
                  </a:lnTo>
                  <a:lnTo>
                    <a:pt x="199" y="460"/>
                  </a:lnTo>
                  <a:lnTo>
                    <a:pt x="198" y="460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7" y="478"/>
                  </a:lnTo>
                  <a:lnTo>
                    <a:pt x="199" y="478"/>
                  </a:lnTo>
                  <a:lnTo>
                    <a:pt x="210" y="478"/>
                  </a:lnTo>
                  <a:lnTo>
                    <a:pt x="215" y="477"/>
                  </a:lnTo>
                  <a:lnTo>
                    <a:pt x="217" y="476"/>
                  </a:lnTo>
                  <a:lnTo>
                    <a:pt x="219" y="476"/>
                  </a:lnTo>
                  <a:lnTo>
                    <a:pt x="223" y="473"/>
                  </a:lnTo>
                  <a:lnTo>
                    <a:pt x="230" y="473"/>
                  </a:lnTo>
                  <a:lnTo>
                    <a:pt x="242" y="473"/>
                  </a:lnTo>
                  <a:lnTo>
                    <a:pt x="249" y="478"/>
                  </a:lnTo>
                  <a:lnTo>
                    <a:pt x="251" y="478"/>
                  </a:lnTo>
                  <a:lnTo>
                    <a:pt x="252" y="478"/>
                  </a:lnTo>
                  <a:lnTo>
                    <a:pt x="259" y="477"/>
                  </a:lnTo>
                  <a:lnTo>
                    <a:pt x="261" y="478"/>
                  </a:lnTo>
                  <a:lnTo>
                    <a:pt x="265" y="479"/>
                  </a:lnTo>
                  <a:lnTo>
                    <a:pt x="291" y="486"/>
                  </a:lnTo>
                  <a:lnTo>
                    <a:pt x="304" y="485"/>
                  </a:lnTo>
                  <a:lnTo>
                    <a:pt x="305" y="485"/>
                  </a:lnTo>
                  <a:lnTo>
                    <a:pt x="308" y="485"/>
                  </a:lnTo>
                  <a:lnTo>
                    <a:pt x="311" y="482"/>
                  </a:lnTo>
                  <a:lnTo>
                    <a:pt x="315" y="481"/>
                  </a:lnTo>
                  <a:lnTo>
                    <a:pt x="317" y="482"/>
                  </a:lnTo>
                  <a:lnTo>
                    <a:pt x="328" y="486"/>
                  </a:lnTo>
                  <a:lnTo>
                    <a:pt x="331" y="488"/>
                  </a:lnTo>
                  <a:lnTo>
                    <a:pt x="335" y="488"/>
                  </a:lnTo>
                  <a:lnTo>
                    <a:pt x="352" y="486"/>
                  </a:lnTo>
                  <a:lnTo>
                    <a:pt x="360" y="490"/>
                  </a:lnTo>
                  <a:lnTo>
                    <a:pt x="370" y="491"/>
                  </a:lnTo>
                  <a:lnTo>
                    <a:pt x="373" y="491"/>
                  </a:lnTo>
                  <a:lnTo>
                    <a:pt x="375" y="492"/>
                  </a:lnTo>
                  <a:lnTo>
                    <a:pt x="376" y="494"/>
                  </a:lnTo>
                  <a:lnTo>
                    <a:pt x="379" y="495"/>
                  </a:lnTo>
                  <a:lnTo>
                    <a:pt x="381" y="497"/>
                  </a:lnTo>
                  <a:lnTo>
                    <a:pt x="383" y="497"/>
                  </a:lnTo>
                  <a:lnTo>
                    <a:pt x="386" y="497"/>
                  </a:lnTo>
                  <a:lnTo>
                    <a:pt x="388" y="496"/>
                  </a:lnTo>
                  <a:lnTo>
                    <a:pt x="389" y="495"/>
                  </a:lnTo>
                  <a:lnTo>
                    <a:pt x="391" y="495"/>
                  </a:lnTo>
                  <a:lnTo>
                    <a:pt x="394" y="495"/>
                  </a:lnTo>
                  <a:lnTo>
                    <a:pt x="395" y="495"/>
                  </a:lnTo>
                  <a:lnTo>
                    <a:pt x="396" y="495"/>
                  </a:lnTo>
                  <a:lnTo>
                    <a:pt x="399" y="494"/>
                  </a:lnTo>
                  <a:lnTo>
                    <a:pt x="400" y="494"/>
                  </a:lnTo>
                  <a:lnTo>
                    <a:pt x="402" y="492"/>
                  </a:lnTo>
                  <a:lnTo>
                    <a:pt x="404" y="491"/>
                  </a:lnTo>
                  <a:lnTo>
                    <a:pt x="405" y="490"/>
                  </a:lnTo>
                  <a:lnTo>
                    <a:pt x="409" y="490"/>
                  </a:lnTo>
                  <a:lnTo>
                    <a:pt x="412" y="489"/>
                  </a:lnTo>
                  <a:lnTo>
                    <a:pt x="414" y="485"/>
                  </a:lnTo>
                  <a:lnTo>
                    <a:pt x="417" y="483"/>
                  </a:lnTo>
                  <a:lnTo>
                    <a:pt x="419" y="481"/>
                  </a:lnTo>
                  <a:lnTo>
                    <a:pt x="422" y="477"/>
                  </a:lnTo>
                  <a:lnTo>
                    <a:pt x="422" y="476"/>
                  </a:lnTo>
                  <a:lnTo>
                    <a:pt x="424" y="475"/>
                  </a:lnTo>
                  <a:lnTo>
                    <a:pt x="433" y="468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0"/>
                  </a:lnTo>
                  <a:lnTo>
                    <a:pt x="439" y="459"/>
                  </a:lnTo>
                  <a:lnTo>
                    <a:pt x="446" y="458"/>
                  </a:lnTo>
                  <a:lnTo>
                    <a:pt x="452" y="455"/>
                  </a:lnTo>
                  <a:lnTo>
                    <a:pt x="453" y="455"/>
                  </a:lnTo>
                  <a:lnTo>
                    <a:pt x="460" y="453"/>
                  </a:lnTo>
                  <a:lnTo>
                    <a:pt x="474" y="452"/>
                  </a:lnTo>
                  <a:lnTo>
                    <a:pt x="477" y="451"/>
                  </a:lnTo>
                  <a:lnTo>
                    <a:pt x="478" y="451"/>
                  </a:lnTo>
                  <a:lnTo>
                    <a:pt x="479" y="450"/>
                  </a:lnTo>
                  <a:lnTo>
                    <a:pt x="480" y="450"/>
                  </a:lnTo>
                  <a:lnTo>
                    <a:pt x="482" y="449"/>
                  </a:lnTo>
                  <a:lnTo>
                    <a:pt x="485" y="449"/>
                  </a:lnTo>
                  <a:lnTo>
                    <a:pt x="487" y="449"/>
                  </a:lnTo>
                  <a:lnTo>
                    <a:pt x="496" y="445"/>
                  </a:lnTo>
                  <a:lnTo>
                    <a:pt x="503" y="444"/>
                  </a:lnTo>
                  <a:lnTo>
                    <a:pt x="505" y="443"/>
                  </a:lnTo>
                  <a:lnTo>
                    <a:pt x="511" y="446"/>
                  </a:lnTo>
                  <a:lnTo>
                    <a:pt x="519" y="447"/>
                  </a:lnTo>
                  <a:lnTo>
                    <a:pt x="520" y="449"/>
                  </a:lnTo>
                  <a:lnTo>
                    <a:pt x="523" y="449"/>
                  </a:lnTo>
                  <a:lnTo>
                    <a:pt x="524" y="449"/>
                  </a:lnTo>
                  <a:lnTo>
                    <a:pt x="524" y="451"/>
                  </a:lnTo>
                  <a:lnTo>
                    <a:pt x="524" y="453"/>
                  </a:lnTo>
                  <a:lnTo>
                    <a:pt x="529" y="455"/>
                  </a:lnTo>
                  <a:lnTo>
                    <a:pt x="529" y="456"/>
                  </a:lnTo>
                  <a:lnTo>
                    <a:pt x="531" y="458"/>
                  </a:lnTo>
                  <a:lnTo>
                    <a:pt x="531" y="459"/>
                  </a:lnTo>
                  <a:lnTo>
                    <a:pt x="546" y="459"/>
                  </a:lnTo>
                  <a:lnTo>
                    <a:pt x="551" y="458"/>
                  </a:lnTo>
                  <a:lnTo>
                    <a:pt x="552" y="458"/>
                  </a:lnTo>
                  <a:lnTo>
                    <a:pt x="554" y="462"/>
                  </a:lnTo>
                  <a:lnTo>
                    <a:pt x="557" y="466"/>
                  </a:lnTo>
                  <a:lnTo>
                    <a:pt x="562" y="465"/>
                  </a:lnTo>
                  <a:lnTo>
                    <a:pt x="567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7" y="477"/>
                  </a:lnTo>
                  <a:lnTo>
                    <a:pt x="580" y="478"/>
                  </a:lnTo>
                  <a:lnTo>
                    <a:pt x="594" y="485"/>
                  </a:lnTo>
                  <a:lnTo>
                    <a:pt x="609" y="488"/>
                  </a:lnTo>
                  <a:lnTo>
                    <a:pt x="621" y="488"/>
                  </a:lnTo>
                  <a:lnTo>
                    <a:pt x="621" y="486"/>
                  </a:lnTo>
                  <a:lnTo>
                    <a:pt x="621" y="485"/>
                  </a:lnTo>
                  <a:lnTo>
                    <a:pt x="621" y="484"/>
                  </a:lnTo>
                  <a:lnTo>
                    <a:pt x="621" y="483"/>
                  </a:lnTo>
                  <a:lnTo>
                    <a:pt x="622" y="482"/>
                  </a:lnTo>
                  <a:lnTo>
                    <a:pt x="621" y="481"/>
                  </a:lnTo>
                  <a:lnTo>
                    <a:pt x="622" y="481"/>
                  </a:lnTo>
                  <a:lnTo>
                    <a:pt x="622" y="479"/>
                  </a:lnTo>
                  <a:lnTo>
                    <a:pt x="623" y="475"/>
                  </a:lnTo>
                  <a:lnTo>
                    <a:pt x="623" y="473"/>
                  </a:lnTo>
                  <a:lnTo>
                    <a:pt x="626" y="470"/>
                  </a:lnTo>
                  <a:lnTo>
                    <a:pt x="626" y="468"/>
                  </a:lnTo>
                  <a:lnTo>
                    <a:pt x="627" y="465"/>
                  </a:lnTo>
                  <a:lnTo>
                    <a:pt x="627" y="463"/>
                  </a:lnTo>
                  <a:lnTo>
                    <a:pt x="628" y="462"/>
                  </a:lnTo>
                  <a:lnTo>
                    <a:pt x="628" y="460"/>
                  </a:lnTo>
                  <a:lnTo>
                    <a:pt x="627" y="455"/>
                  </a:lnTo>
                  <a:lnTo>
                    <a:pt x="626" y="447"/>
                  </a:lnTo>
                  <a:lnTo>
                    <a:pt x="624" y="445"/>
                  </a:lnTo>
                  <a:lnTo>
                    <a:pt x="626" y="444"/>
                  </a:lnTo>
                  <a:lnTo>
                    <a:pt x="627" y="443"/>
                  </a:lnTo>
                  <a:lnTo>
                    <a:pt x="628" y="444"/>
                  </a:lnTo>
                  <a:lnTo>
                    <a:pt x="628" y="443"/>
                  </a:lnTo>
                  <a:lnTo>
                    <a:pt x="628" y="442"/>
                  </a:lnTo>
                  <a:lnTo>
                    <a:pt x="628" y="440"/>
                  </a:lnTo>
                  <a:lnTo>
                    <a:pt x="627" y="437"/>
                  </a:lnTo>
                  <a:lnTo>
                    <a:pt x="626" y="434"/>
                  </a:lnTo>
                  <a:lnTo>
                    <a:pt x="624" y="433"/>
                  </a:lnTo>
                  <a:lnTo>
                    <a:pt x="624" y="430"/>
                  </a:lnTo>
                  <a:lnTo>
                    <a:pt x="626" y="427"/>
                  </a:lnTo>
                  <a:lnTo>
                    <a:pt x="626" y="426"/>
                  </a:lnTo>
                  <a:lnTo>
                    <a:pt x="627" y="425"/>
                  </a:lnTo>
                  <a:lnTo>
                    <a:pt x="628" y="424"/>
                  </a:lnTo>
                  <a:lnTo>
                    <a:pt x="629" y="424"/>
                  </a:lnTo>
                  <a:lnTo>
                    <a:pt x="629" y="425"/>
                  </a:lnTo>
                  <a:lnTo>
                    <a:pt x="630" y="423"/>
                  </a:lnTo>
                  <a:lnTo>
                    <a:pt x="630" y="420"/>
                  </a:lnTo>
                  <a:lnTo>
                    <a:pt x="637" y="412"/>
                  </a:lnTo>
                  <a:lnTo>
                    <a:pt x="640" y="410"/>
                  </a:lnTo>
                  <a:lnTo>
                    <a:pt x="646" y="400"/>
                  </a:lnTo>
                  <a:lnTo>
                    <a:pt x="646" y="399"/>
                  </a:lnTo>
                  <a:lnTo>
                    <a:pt x="645" y="400"/>
                  </a:lnTo>
                  <a:lnTo>
                    <a:pt x="642" y="401"/>
                  </a:lnTo>
                  <a:lnTo>
                    <a:pt x="641" y="401"/>
                  </a:lnTo>
                  <a:lnTo>
                    <a:pt x="640" y="403"/>
                  </a:lnTo>
                  <a:lnTo>
                    <a:pt x="637" y="406"/>
                  </a:lnTo>
                  <a:lnTo>
                    <a:pt x="637" y="407"/>
                  </a:lnTo>
                  <a:lnTo>
                    <a:pt x="636" y="408"/>
                  </a:lnTo>
                  <a:lnTo>
                    <a:pt x="636" y="411"/>
                  </a:lnTo>
                  <a:lnTo>
                    <a:pt x="635" y="412"/>
                  </a:lnTo>
                  <a:lnTo>
                    <a:pt x="635" y="413"/>
                  </a:lnTo>
                  <a:lnTo>
                    <a:pt x="634" y="412"/>
                  </a:lnTo>
                  <a:lnTo>
                    <a:pt x="634" y="411"/>
                  </a:lnTo>
                  <a:lnTo>
                    <a:pt x="634" y="407"/>
                  </a:lnTo>
                  <a:lnTo>
                    <a:pt x="635" y="405"/>
                  </a:lnTo>
                  <a:lnTo>
                    <a:pt x="636" y="404"/>
                  </a:lnTo>
                  <a:lnTo>
                    <a:pt x="635" y="403"/>
                  </a:lnTo>
                  <a:lnTo>
                    <a:pt x="634" y="401"/>
                  </a:lnTo>
                  <a:lnTo>
                    <a:pt x="634" y="403"/>
                  </a:lnTo>
                  <a:lnTo>
                    <a:pt x="633" y="403"/>
                  </a:lnTo>
                  <a:lnTo>
                    <a:pt x="633" y="401"/>
                  </a:lnTo>
                  <a:lnTo>
                    <a:pt x="634" y="400"/>
                  </a:lnTo>
                  <a:lnTo>
                    <a:pt x="637" y="399"/>
                  </a:lnTo>
                  <a:lnTo>
                    <a:pt x="636" y="399"/>
                  </a:lnTo>
                  <a:lnTo>
                    <a:pt x="635" y="399"/>
                  </a:lnTo>
                  <a:lnTo>
                    <a:pt x="635" y="398"/>
                  </a:lnTo>
                  <a:lnTo>
                    <a:pt x="635" y="397"/>
                  </a:lnTo>
                  <a:lnTo>
                    <a:pt x="634" y="397"/>
                  </a:lnTo>
                  <a:lnTo>
                    <a:pt x="635" y="395"/>
                  </a:lnTo>
                  <a:lnTo>
                    <a:pt x="635" y="394"/>
                  </a:lnTo>
                  <a:lnTo>
                    <a:pt x="636" y="394"/>
                  </a:lnTo>
                  <a:lnTo>
                    <a:pt x="637" y="394"/>
                  </a:lnTo>
                  <a:lnTo>
                    <a:pt x="637" y="395"/>
                  </a:lnTo>
                  <a:lnTo>
                    <a:pt x="636" y="398"/>
                  </a:lnTo>
                  <a:lnTo>
                    <a:pt x="637" y="397"/>
                  </a:lnTo>
                  <a:lnTo>
                    <a:pt x="640" y="395"/>
                  </a:lnTo>
                  <a:lnTo>
                    <a:pt x="641" y="394"/>
                  </a:lnTo>
                  <a:lnTo>
                    <a:pt x="643" y="392"/>
                  </a:lnTo>
                  <a:lnTo>
                    <a:pt x="645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8" y="391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9" y="388"/>
                  </a:lnTo>
                  <a:lnTo>
                    <a:pt x="650" y="390"/>
                  </a:lnTo>
                  <a:lnTo>
                    <a:pt x="650" y="392"/>
                  </a:lnTo>
                  <a:lnTo>
                    <a:pt x="649" y="392"/>
                  </a:lnTo>
                  <a:lnTo>
                    <a:pt x="648" y="394"/>
                  </a:lnTo>
                  <a:lnTo>
                    <a:pt x="649" y="394"/>
                  </a:lnTo>
                  <a:lnTo>
                    <a:pt x="650" y="392"/>
                  </a:lnTo>
                  <a:lnTo>
                    <a:pt x="652" y="391"/>
                  </a:lnTo>
                  <a:lnTo>
                    <a:pt x="652" y="390"/>
                  </a:lnTo>
                  <a:lnTo>
                    <a:pt x="650" y="388"/>
                  </a:lnTo>
                  <a:lnTo>
                    <a:pt x="645" y="386"/>
                  </a:lnTo>
                  <a:lnTo>
                    <a:pt x="646" y="388"/>
                  </a:lnTo>
                  <a:lnTo>
                    <a:pt x="645" y="391"/>
                  </a:lnTo>
                  <a:lnTo>
                    <a:pt x="642" y="392"/>
                  </a:lnTo>
                  <a:lnTo>
                    <a:pt x="641" y="392"/>
                  </a:lnTo>
                  <a:lnTo>
                    <a:pt x="637" y="393"/>
                  </a:lnTo>
                  <a:lnTo>
                    <a:pt x="636" y="393"/>
                  </a:lnTo>
                  <a:lnTo>
                    <a:pt x="636" y="392"/>
                  </a:lnTo>
                  <a:lnTo>
                    <a:pt x="637" y="391"/>
                  </a:lnTo>
                  <a:lnTo>
                    <a:pt x="637" y="390"/>
                  </a:lnTo>
                  <a:lnTo>
                    <a:pt x="637" y="388"/>
                  </a:lnTo>
                  <a:lnTo>
                    <a:pt x="637" y="390"/>
                  </a:lnTo>
                  <a:lnTo>
                    <a:pt x="637" y="387"/>
                  </a:lnTo>
                  <a:lnTo>
                    <a:pt x="637" y="386"/>
                  </a:lnTo>
                  <a:lnTo>
                    <a:pt x="637" y="385"/>
                  </a:lnTo>
                  <a:lnTo>
                    <a:pt x="642" y="382"/>
                  </a:lnTo>
                  <a:lnTo>
                    <a:pt x="643" y="382"/>
                  </a:lnTo>
                  <a:lnTo>
                    <a:pt x="647" y="382"/>
                  </a:lnTo>
                  <a:lnTo>
                    <a:pt x="647" y="381"/>
                  </a:lnTo>
                  <a:lnTo>
                    <a:pt x="648" y="381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48" y="377"/>
                  </a:lnTo>
                  <a:lnTo>
                    <a:pt x="647" y="377"/>
                  </a:lnTo>
                  <a:lnTo>
                    <a:pt x="647" y="375"/>
                  </a:lnTo>
                  <a:lnTo>
                    <a:pt x="648" y="375"/>
                  </a:lnTo>
                  <a:lnTo>
                    <a:pt x="649" y="374"/>
                  </a:lnTo>
                  <a:lnTo>
                    <a:pt x="645" y="371"/>
                  </a:lnTo>
                  <a:lnTo>
                    <a:pt x="643" y="370"/>
                  </a:lnTo>
                  <a:lnTo>
                    <a:pt x="642" y="370"/>
                  </a:lnTo>
                  <a:lnTo>
                    <a:pt x="642" y="368"/>
                  </a:lnTo>
                  <a:lnTo>
                    <a:pt x="642" y="367"/>
                  </a:lnTo>
                  <a:lnTo>
                    <a:pt x="642" y="366"/>
                  </a:lnTo>
                  <a:lnTo>
                    <a:pt x="643" y="366"/>
                  </a:lnTo>
                  <a:lnTo>
                    <a:pt x="642" y="365"/>
                  </a:lnTo>
                  <a:lnTo>
                    <a:pt x="642" y="364"/>
                  </a:lnTo>
                  <a:lnTo>
                    <a:pt x="642" y="362"/>
                  </a:lnTo>
                  <a:lnTo>
                    <a:pt x="643" y="361"/>
                  </a:lnTo>
                  <a:lnTo>
                    <a:pt x="646" y="359"/>
                  </a:lnTo>
                  <a:lnTo>
                    <a:pt x="647" y="359"/>
                  </a:lnTo>
                  <a:lnTo>
                    <a:pt x="648" y="359"/>
                  </a:lnTo>
                  <a:lnTo>
                    <a:pt x="649" y="358"/>
                  </a:lnTo>
                  <a:lnTo>
                    <a:pt x="649" y="357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5"/>
                  </a:lnTo>
                  <a:lnTo>
                    <a:pt x="654" y="357"/>
                  </a:lnTo>
                  <a:lnTo>
                    <a:pt x="656" y="357"/>
                  </a:lnTo>
                  <a:lnTo>
                    <a:pt x="660" y="359"/>
                  </a:lnTo>
                  <a:lnTo>
                    <a:pt x="661" y="360"/>
                  </a:lnTo>
                  <a:lnTo>
                    <a:pt x="660" y="361"/>
                  </a:lnTo>
                  <a:lnTo>
                    <a:pt x="656" y="362"/>
                  </a:lnTo>
                  <a:lnTo>
                    <a:pt x="655" y="364"/>
                  </a:lnTo>
                  <a:lnTo>
                    <a:pt x="656" y="371"/>
                  </a:lnTo>
                  <a:lnTo>
                    <a:pt x="656" y="372"/>
                  </a:lnTo>
                  <a:lnTo>
                    <a:pt x="658" y="374"/>
                  </a:lnTo>
                  <a:lnTo>
                    <a:pt x="658" y="373"/>
                  </a:lnTo>
                  <a:lnTo>
                    <a:pt x="659" y="373"/>
                  </a:lnTo>
                  <a:lnTo>
                    <a:pt x="660" y="373"/>
                  </a:lnTo>
                  <a:lnTo>
                    <a:pt x="660" y="372"/>
                  </a:lnTo>
                  <a:lnTo>
                    <a:pt x="660" y="371"/>
                  </a:lnTo>
                  <a:lnTo>
                    <a:pt x="660" y="370"/>
                  </a:lnTo>
                  <a:lnTo>
                    <a:pt x="662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3" y="377"/>
                  </a:lnTo>
                  <a:lnTo>
                    <a:pt x="662" y="379"/>
                  </a:lnTo>
                  <a:lnTo>
                    <a:pt x="660" y="380"/>
                  </a:lnTo>
                  <a:lnTo>
                    <a:pt x="656" y="381"/>
                  </a:lnTo>
                  <a:lnTo>
                    <a:pt x="654" y="382"/>
                  </a:lnTo>
                  <a:lnTo>
                    <a:pt x="652" y="382"/>
                  </a:lnTo>
                  <a:lnTo>
                    <a:pt x="650" y="384"/>
                  </a:lnTo>
                  <a:lnTo>
                    <a:pt x="650" y="385"/>
                  </a:lnTo>
                  <a:lnTo>
                    <a:pt x="652" y="387"/>
                  </a:lnTo>
                  <a:lnTo>
                    <a:pt x="652" y="388"/>
                  </a:lnTo>
                  <a:lnTo>
                    <a:pt x="653" y="390"/>
                  </a:lnTo>
                  <a:lnTo>
                    <a:pt x="654" y="387"/>
                  </a:lnTo>
                  <a:lnTo>
                    <a:pt x="656" y="385"/>
                  </a:lnTo>
                  <a:lnTo>
                    <a:pt x="665" y="379"/>
                  </a:lnTo>
                  <a:lnTo>
                    <a:pt x="666" y="378"/>
                  </a:lnTo>
                  <a:lnTo>
                    <a:pt x="675" y="378"/>
                  </a:lnTo>
                  <a:lnTo>
                    <a:pt x="691" y="375"/>
                  </a:lnTo>
                  <a:lnTo>
                    <a:pt x="692" y="375"/>
                  </a:lnTo>
                  <a:lnTo>
                    <a:pt x="693" y="374"/>
                  </a:lnTo>
                  <a:lnTo>
                    <a:pt x="694" y="375"/>
                  </a:lnTo>
                  <a:lnTo>
                    <a:pt x="694" y="374"/>
                  </a:lnTo>
                  <a:lnTo>
                    <a:pt x="695" y="373"/>
                  </a:lnTo>
                  <a:lnTo>
                    <a:pt x="697" y="373"/>
                  </a:lnTo>
                  <a:lnTo>
                    <a:pt x="697" y="372"/>
                  </a:lnTo>
                  <a:lnTo>
                    <a:pt x="698" y="372"/>
                  </a:lnTo>
                  <a:lnTo>
                    <a:pt x="698" y="371"/>
                  </a:lnTo>
                  <a:lnTo>
                    <a:pt x="697" y="368"/>
                  </a:lnTo>
                  <a:lnTo>
                    <a:pt x="699" y="366"/>
                  </a:lnTo>
                  <a:lnTo>
                    <a:pt x="699" y="364"/>
                  </a:lnTo>
                  <a:lnTo>
                    <a:pt x="699" y="364"/>
                  </a:lnTo>
                  <a:lnTo>
                    <a:pt x="699" y="361"/>
                  </a:lnTo>
                  <a:lnTo>
                    <a:pt x="699" y="360"/>
                  </a:lnTo>
                  <a:lnTo>
                    <a:pt x="700" y="359"/>
                  </a:lnTo>
                  <a:lnTo>
                    <a:pt x="700" y="355"/>
                  </a:lnTo>
                  <a:lnTo>
                    <a:pt x="701" y="353"/>
                  </a:lnTo>
                  <a:lnTo>
                    <a:pt x="701" y="344"/>
                  </a:lnTo>
                  <a:lnTo>
                    <a:pt x="702" y="341"/>
                  </a:lnTo>
                  <a:lnTo>
                    <a:pt x="705" y="339"/>
                  </a:lnTo>
                  <a:lnTo>
                    <a:pt x="702" y="339"/>
                  </a:lnTo>
                  <a:lnTo>
                    <a:pt x="700" y="338"/>
                  </a:lnTo>
                  <a:lnTo>
                    <a:pt x="700" y="335"/>
                  </a:lnTo>
                  <a:lnTo>
                    <a:pt x="699" y="335"/>
                  </a:lnTo>
                  <a:lnTo>
                    <a:pt x="699" y="334"/>
                  </a:lnTo>
                  <a:lnTo>
                    <a:pt x="700" y="334"/>
                  </a:lnTo>
                  <a:lnTo>
                    <a:pt x="701" y="334"/>
                  </a:lnTo>
                  <a:lnTo>
                    <a:pt x="701" y="333"/>
                  </a:lnTo>
                  <a:lnTo>
                    <a:pt x="701" y="33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1">
              <a:extLst>
                <a:ext uri="{FF2B5EF4-FFF2-40B4-BE49-F238E27FC236}">
                  <a16:creationId xmlns:a16="http://schemas.microsoft.com/office/drawing/2014/main" id="{82BA4EE5-9AF9-A8AC-F703-D0E7F659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795338"/>
              <a:ext cx="887413" cy="1778000"/>
            </a:xfrm>
            <a:custGeom>
              <a:avLst/>
              <a:gdLst>
                <a:gd name="T0" fmla="*/ 5 w 559"/>
                <a:gd name="T1" fmla="*/ 188 h 1120"/>
                <a:gd name="T2" fmla="*/ 22 w 559"/>
                <a:gd name="T3" fmla="*/ 221 h 1120"/>
                <a:gd name="T4" fmla="*/ 3 w 559"/>
                <a:gd name="T5" fmla="*/ 304 h 1120"/>
                <a:gd name="T6" fmla="*/ 32 w 559"/>
                <a:gd name="T7" fmla="*/ 284 h 1120"/>
                <a:gd name="T8" fmla="*/ 23 w 559"/>
                <a:gd name="T9" fmla="*/ 310 h 1120"/>
                <a:gd name="T10" fmla="*/ 13 w 559"/>
                <a:gd name="T11" fmla="*/ 359 h 1120"/>
                <a:gd name="T12" fmla="*/ 17 w 559"/>
                <a:gd name="T13" fmla="*/ 398 h 1120"/>
                <a:gd name="T14" fmla="*/ 20 w 559"/>
                <a:gd name="T15" fmla="*/ 423 h 1120"/>
                <a:gd name="T16" fmla="*/ 52 w 559"/>
                <a:gd name="T17" fmla="*/ 338 h 1120"/>
                <a:gd name="T18" fmla="*/ 50 w 559"/>
                <a:gd name="T19" fmla="*/ 378 h 1120"/>
                <a:gd name="T20" fmla="*/ 69 w 559"/>
                <a:gd name="T21" fmla="*/ 372 h 1120"/>
                <a:gd name="T22" fmla="*/ 83 w 559"/>
                <a:gd name="T23" fmla="*/ 441 h 1120"/>
                <a:gd name="T24" fmla="*/ 40 w 559"/>
                <a:gd name="T25" fmla="*/ 508 h 1120"/>
                <a:gd name="T26" fmla="*/ 95 w 559"/>
                <a:gd name="T27" fmla="*/ 541 h 1120"/>
                <a:gd name="T28" fmla="*/ 128 w 559"/>
                <a:gd name="T29" fmla="*/ 533 h 1120"/>
                <a:gd name="T30" fmla="*/ 182 w 559"/>
                <a:gd name="T31" fmla="*/ 509 h 1120"/>
                <a:gd name="T32" fmla="*/ 187 w 559"/>
                <a:gd name="T33" fmla="*/ 598 h 1120"/>
                <a:gd name="T34" fmla="*/ 219 w 559"/>
                <a:gd name="T35" fmla="*/ 615 h 1120"/>
                <a:gd name="T36" fmla="*/ 226 w 559"/>
                <a:gd name="T37" fmla="*/ 713 h 1120"/>
                <a:gd name="T38" fmla="*/ 141 w 559"/>
                <a:gd name="T39" fmla="*/ 714 h 1120"/>
                <a:gd name="T40" fmla="*/ 81 w 559"/>
                <a:gd name="T41" fmla="*/ 781 h 1120"/>
                <a:gd name="T42" fmla="*/ 124 w 559"/>
                <a:gd name="T43" fmla="*/ 795 h 1120"/>
                <a:gd name="T44" fmla="*/ 66 w 559"/>
                <a:gd name="T45" fmla="*/ 874 h 1120"/>
                <a:gd name="T46" fmla="*/ 36 w 559"/>
                <a:gd name="T47" fmla="*/ 910 h 1120"/>
                <a:gd name="T48" fmla="*/ 64 w 559"/>
                <a:gd name="T49" fmla="*/ 922 h 1120"/>
                <a:gd name="T50" fmla="*/ 115 w 559"/>
                <a:gd name="T51" fmla="*/ 923 h 1120"/>
                <a:gd name="T52" fmla="*/ 148 w 559"/>
                <a:gd name="T53" fmla="*/ 937 h 1120"/>
                <a:gd name="T54" fmla="*/ 247 w 559"/>
                <a:gd name="T55" fmla="*/ 908 h 1120"/>
                <a:gd name="T56" fmla="*/ 174 w 559"/>
                <a:gd name="T57" fmla="*/ 976 h 1120"/>
                <a:gd name="T58" fmla="*/ 74 w 559"/>
                <a:gd name="T59" fmla="*/ 1036 h 1120"/>
                <a:gd name="T60" fmla="*/ 24 w 559"/>
                <a:gd name="T61" fmla="*/ 1092 h 1120"/>
                <a:gd name="T62" fmla="*/ 50 w 559"/>
                <a:gd name="T63" fmla="*/ 1111 h 1120"/>
                <a:gd name="T64" fmla="*/ 101 w 559"/>
                <a:gd name="T65" fmla="*/ 1073 h 1120"/>
                <a:gd name="T66" fmla="*/ 128 w 559"/>
                <a:gd name="T67" fmla="*/ 1079 h 1120"/>
                <a:gd name="T68" fmla="*/ 173 w 559"/>
                <a:gd name="T69" fmla="*/ 1043 h 1120"/>
                <a:gd name="T70" fmla="*/ 280 w 559"/>
                <a:gd name="T71" fmla="*/ 1036 h 1120"/>
                <a:gd name="T72" fmla="*/ 319 w 559"/>
                <a:gd name="T73" fmla="*/ 1009 h 1120"/>
                <a:gd name="T74" fmla="*/ 371 w 559"/>
                <a:gd name="T75" fmla="*/ 1026 h 1120"/>
                <a:gd name="T76" fmla="*/ 532 w 559"/>
                <a:gd name="T77" fmla="*/ 967 h 1120"/>
                <a:gd name="T78" fmla="*/ 470 w 559"/>
                <a:gd name="T79" fmla="*/ 936 h 1120"/>
                <a:gd name="T80" fmla="*/ 494 w 559"/>
                <a:gd name="T81" fmla="*/ 905 h 1120"/>
                <a:gd name="T82" fmla="*/ 537 w 559"/>
                <a:gd name="T83" fmla="*/ 873 h 1120"/>
                <a:gd name="T84" fmla="*/ 462 w 559"/>
                <a:gd name="T85" fmla="*/ 766 h 1120"/>
                <a:gd name="T86" fmla="*/ 437 w 559"/>
                <a:gd name="T87" fmla="*/ 696 h 1120"/>
                <a:gd name="T88" fmla="*/ 437 w 559"/>
                <a:gd name="T89" fmla="*/ 684 h 1120"/>
                <a:gd name="T90" fmla="*/ 339 w 559"/>
                <a:gd name="T91" fmla="*/ 552 h 1120"/>
                <a:gd name="T92" fmla="*/ 311 w 559"/>
                <a:gd name="T93" fmla="*/ 467 h 1120"/>
                <a:gd name="T94" fmla="*/ 267 w 559"/>
                <a:gd name="T95" fmla="*/ 382 h 1120"/>
                <a:gd name="T96" fmla="*/ 146 w 559"/>
                <a:gd name="T97" fmla="*/ 359 h 1120"/>
                <a:gd name="T98" fmla="*/ 218 w 559"/>
                <a:gd name="T99" fmla="*/ 311 h 1120"/>
                <a:gd name="T100" fmla="*/ 260 w 559"/>
                <a:gd name="T101" fmla="*/ 254 h 1120"/>
                <a:gd name="T102" fmla="*/ 260 w 559"/>
                <a:gd name="T103" fmla="*/ 141 h 1120"/>
                <a:gd name="T104" fmla="*/ 159 w 559"/>
                <a:gd name="T105" fmla="*/ 147 h 1120"/>
                <a:gd name="T106" fmla="*/ 116 w 559"/>
                <a:gd name="T107" fmla="*/ 143 h 1120"/>
                <a:gd name="T108" fmla="*/ 118 w 559"/>
                <a:gd name="T109" fmla="*/ 121 h 1120"/>
                <a:gd name="T110" fmla="*/ 143 w 559"/>
                <a:gd name="T111" fmla="*/ 89 h 1120"/>
                <a:gd name="T112" fmla="*/ 176 w 559"/>
                <a:gd name="T113" fmla="*/ 7 h 1120"/>
                <a:gd name="T114" fmla="*/ 97 w 559"/>
                <a:gd name="T115" fmla="*/ 21 h 1120"/>
                <a:gd name="T116" fmla="*/ 52 w 559"/>
                <a:gd name="T117" fmla="*/ 20 h 1120"/>
                <a:gd name="T118" fmla="*/ 59 w 559"/>
                <a:gd name="T119" fmla="*/ 65 h 1120"/>
                <a:gd name="T120" fmla="*/ 24 w 559"/>
                <a:gd name="T121" fmla="*/ 90 h 1120"/>
                <a:gd name="T122" fmla="*/ 24 w 559"/>
                <a:gd name="T123" fmla="*/ 11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1120">
                  <a:moveTo>
                    <a:pt x="1" y="135"/>
                  </a:moveTo>
                  <a:lnTo>
                    <a:pt x="1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1" y="140"/>
                  </a:lnTo>
                  <a:lnTo>
                    <a:pt x="0" y="140"/>
                  </a:lnTo>
                  <a:lnTo>
                    <a:pt x="0" y="155"/>
                  </a:lnTo>
                  <a:lnTo>
                    <a:pt x="4" y="156"/>
                  </a:lnTo>
                  <a:lnTo>
                    <a:pt x="3" y="157"/>
                  </a:lnTo>
                  <a:lnTo>
                    <a:pt x="5" y="161"/>
                  </a:lnTo>
                  <a:lnTo>
                    <a:pt x="7" y="158"/>
                  </a:lnTo>
                  <a:lnTo>
                    <a:pt x="11" y="158"/>
                  </a:lnTo>
                  <a:lnTo>
                    <a:pt x="14" y="158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1" y="162"/>
                  </a:lnTo>
                  <a:lnTo>
                    <a:pt x="5" y="162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4" y="163"/>
                  </a:lnTo>
                  <a:lnTo>
                    <a:pt x="3" y="163"/>
                  </a:lnTo>
                  <a:lnTo>
                    <a:pt x="1" y="161"/>
                  </a:lnTo>
                  <a:lnTo>
                    <a:pt x="0" y="162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6" y="180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6" y="184"/>
                  </a:lnTo>
                  <a:lnTo>
                    <a:pt x="9" y="184"/>
                  </a:lnTo>
                  <a:lnTo>
                    <a:pt x="11" y="186"/>
                  </a:lnTo>
                  <a:lnTo>
                    <a:pt x="12" y="186"/>
                  </a:lnTo>
                  <a:lnTo>
                    <a:pt x="14" y="184"/>
                  </a:lnTo>
                  <a:lnTo>
                    <a:pt x="18" y="179"/>
                  </a:lnTo>
                  <a:lnTo>
                    <a:pt x="20" y="177"/>
                  </a:lnTo>
                  <a:lnTo>
                    <a:pt x="22" y="177"/>
                  </a:lnTo>
                  <a:lnTo>
                    <a:pt x="20" y="181"/>
                  </a:lnTo>
                  <a:lnTo>
                    <a:pt x="17" y="184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8"/>
                  </a:lnTo>
                  <a:lnTo>
                    <a:pt x="4" y="188"/>
                  </a:lnTo>
                  <a:lnTo>
                    <a:pt x="3" y="189"/>
                  </a:lnTo>
                  <a:lnTo>
                    <a:pt x="1" y="190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96"/>
                  </a:lnTo>
                  <a:lnTo>
                    <a:pt x="6" y="196"/>
                  </a:lnTo>
                  <a:lnTo>
                    <a:pt x="10" y="196"/>
                  </a:lnTo>
                  <a:lnTo>
                    <a:pt x="11" y="196"/>
                  </a:lnTo>
                  <a:lnTo>
                    <a:pt x="13" y="196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20" y="192"/>
                  </a:lnTo>
                  <a:lnTo>
                    <a:pt x="22" y="192"/>
                  </a:lnTo>
                  <a:lnTo>
                    <a:pt x="22" y="193"/>
                  </a:lnTo>
                  <a:lnTo>
                    <a:pt x="20" y="194"/>
                  </a:lnTo>
                  <a:lnTo>
                    <a:pt x="18" y="196"/>
                  </a:lnTo>
                  <a:lnTo>
                    <a:pt x="17" y="196"/>
                  </a:lnTo>
                  <a:lnTo>
                    <a:pt x="18" y="197"/>
                  </a:lnTo>
                  <a:lnTo>
                    <a:pt x="19" y="199"/>
                  </a:lnTo>
                  <a:lnTo>
                    <a:pt x="20" y="201"/>
                  </a:lnTo>
                  <a:lnTo>
                    <a:pt x="22" y="202"/>
                  </a:lnTo>
                  <a:lnTo>
                    <a:pt x="25" y="202"/>
                  </a:lnTo>
                  <a:lnTo>
                    <a:pt x="25" y="203"/>
                  </a:lnTo>
                  <a:lnTo>
                    <a:pt x="22" y="205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6" y="203"/>
                  </a:lnTo>
                  <a:lnTo>
                    <a:pt x="7" y="206"/>
                  </a:lnTo>
                  <a:lnTo>
                    <a:pt x="6" y="208"/>
                  </a:lnTo>
                  <a:lnTo>
                    <a:pt x="4" y="212"/>
                  </a:lnTo>
                  <a:lnTo>
                    <a:pt x="4" y="214"/>
                  </a:lnTo>
                  <a:lnTo>
                    <a:pt x="4" y="215"/>
                  </a:lnTo>
                  <a:lnTo>
                    <a:pt x="11" y="217"/>
                  </a:lnTo>
                  <a:lnTo>
                    <a:pt x="12" y="219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24" y="219"/>
                  </a:lnTo>
                  <a:lnTo>
                    <a:pt x="25" y="220"/>
                  </a:lnTo>
                  <a:lnTo>
                    <a:pt x="25" y="221"/>
                  </a:lnTo>
                  <a:lnTo>
                    <a:pt x="24" y="221"/>
                  </a:lnTo>
                  <a:lnTo>
                    <a:pt x="23" y="221"/>
                  </a:lnTo>
                  <a:lnTo>
                    <a:pt x="22" y="221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11" y="221"/>
                  </a:lnTo>
                  <a:lnTo>
                    <a:pt x="9" y="219"/>
                  </a:lnTo>
                  <a:lnTo>
                    <a:pt x="6" y="217"/>
                  </a:lnTo>
                  <a:lnTo>
                    <a:pt x="5" y="219"/>
                  </a:lnTo>
                  <a:lnTo>
                    <a:pt x="4" y="220"/>
                  </a:lnTo>
                  <a:lnTo>
                    <a:pt x="1" y="219"/>
                  </a:lnTo>
                  <a:lnTo>
                    <a:pt x="0" y="22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4" y="230"/>
                  </a:lnTo>
                  <a:lnTo>
                    <a:pt x="3" y="232"/>
                  </a:lnTo>
                  <a:lnTo>
                    <a:pt x="3" y="234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5"/>
                  </a:lnTo>
                  <a:lnTo>
                    <a:pt x="12" y="236"/>
                  </a:lnTo>
                  <a:lnTo>
                    <a:pt x="13" y="236"/>
                  </a:lnTo>
                  <a:lnTo>
                    <a:pt x="14" y="235"/>
                  </a:lnTo>
                  <a:lnTo>
                    <a:pt x="16" y="235"/>
                  </a:lnTo>
                  <a:lnTo>
                    <a:pt x="12" y="238"/>
                  </a:lnTo>
                  <a:lnTo>
                    <a:pt x="7" y="239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6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3" y="253"/>
                  </a:lnTo>
                  <a:lnTo>
                    <a:pt x="4" y="253"/>
                  </a:lnTo>
                  <a:lnTo>
                    <a:pt x="5" y="253"/>
                  </a:lnTo>
                  <a:lnTo>
                    <a:pt x="3" y="255"/>
                  </a:lnTo>
                  <a:lnTo>
                    <a:pt x="0" y="256"/>
                  </a:lnTo>
                  <a:lnTo>
                    <a:pt x="0" y="274"/>
                  </a:lnTo>
                  <a:lnTo>
                    <a:pt x="1" y="275"/>
                  </a:lnTo>
                  <a:lnTo>
                    <a:pt x="5" y="278"/>
                  </a:lnTo>
                  <a:lnTo>
                    <a:pt x="6" y="278"/>
                  </a:lnTo>
                  <a:lnTo>
                    <a:pt x="14" y="278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6" y="279"/>
                  </a:lnTo>
                  <a:lnTo>
                    <a:pt x="4" y="279"/>
                  </a:lnTo>
                  <a:lnTo>
                    <a:pt x="0" y="277"/>
                  </a:lnTo>
                  <a:lnTo>
                    <a:pt x="0" y="301"/>
                  </a:lnTo>
                  <a:lnTo>
                    <a:pt x="1" y="301"/>
                  </a:lnTo>
                  <a:lnTo>
                    <a:pt x="3" y="301"/>
                  </a:lnTo>
                  <a:lnTo>
                    <a:pt x="3" y="304"/>
                  </a:lnTo>
                  <a:lnTo>
                    <a:pt x="4" y="304"/>
                  </a:lnTo>
                  <a:lnTo>
                    <a:pt x="10" y="300"/>
                  </a:lnTo>
                  <a:lnTo>
                    <a:pt x="14" y="293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6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7" y="280"/>
                  </a:lnTo>
                  <a:lnTo>
                    <a:pt x="27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1" y="275"/>
                  </a:lnTo>
                  <a:lnTo>
                    <a:pt x="32" y="275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7"/>
                  </a:lnTo>
                  <a:lnTo>
                    <a:pt x="39" y="267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2" y="264"/>
                  </a:lnTo>
                  <a:lnTo>
                    <a:pt x="45" y="260"/>
                  </a:lnTo>
                  <a:lnTo>
                    <a:pt x="44" y="262"/>
                  </a:lnTo>
                  <a:lnTo>
                    <a:pt x="43" y="265"/>
                  </a:lnTo>
                  <a:lnTo>
                    <a:pt x="38" y="271"/>
                  </a:lnTo>
                  <a:lnTo>
                    <a:pt x="37" y="272"/>
                  </a:lnTo>
                  <a:lnTo>
                    <a:pt x="37" y="273"/>
                  </a:lnTo>
                  <a:lnTo>
                    <a:pt x="37" y="274"/>
                  </a:lnTo>
                  <a:lnTo>
                    <a:pt x="43" y="278"/>
                  </a:lnTo>
                  <a:lnTo>
                    <a:pt x="56" y="274"/>
                  </a:lnTo>
                  <a:lnTo>
                    <a:pt x="53" y="275"/>
                  </a:lnTo>
                  <a:lnTo>
                    <a:pt x="48" y="277"/>
                  </a:lnTo>
                  <a:lnTo>
                    <a:pt x="45" y="279"/>
                  </a:lnTo>
                  <a:lnTo>
                    <a:pt x="43" y="279"/>
                  </a:lnTo>
                  <a:lnTo>
                    <a:pt x="39" y="278"/>
                  </a:lnTo>
                  <a:lnTo>
                    <a:pt x="38" y="278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2" y="280"/>
                  </a:lnTo>
                  <a:lnTo>
                    <a:pt x="31" y="281"/>
                  </a:lnTo>
                  <a:lnTo>
                    <a:pt x="30" y="281"/>
                  </a:lnTo>
                  <a:lnTo>
                    <a:pt x="30" y="282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1" y="285"/>
                  </a:lnTo>
                  <a:lnTo>
                    <a:pt x="27" y="288"/>
                  </a:lnTo>
                  <a:lnTo>
                    <a:pt x="26" y="293"/>
                  </a:lnTo>
                  <a:lnTo>
                    <a:pt x="26" y="294"/>
                  </a:lnTo>
                  <a:lnTo>
                    <a:pt x="25" y="295"/>
                  </a:lnTo>
                  <a:lnTo>
                    <a:pt x="24" y="297"/>
                  </a:lnTo>
                  <a:lnTo>
                    <a:pt x="24" y="298"/>
                  </a:lnTo>
                  <a:lnTo>
                    <a:pt x="25" y="298"/>
                  </a:lnTo>
                  <a:lnTo>
                    <a:pt x="26" y="299"/>
                  </a:lnTo>
                  <a:lnTo>
                    <a:pt x="27" y="299"/>
                  </a:lnTo>
                  <a:lnTo>
                    <a:pt x="27" y="299"/>
                  </a:lnTo>
                  <a:lnTo>
                    <a:pt x="29" y="298"/>
                  </a:lnTo>
                  <a:lnTo>
                    <a:pt x="30" y="298"/>
                  </a:lnTo>
                  <a:lnTo>
                    <a:pt x="31" y="297"/>
                  </a:lnTo>
                  <a:lnTo>
                    <a:pt x="32" y="297"/>
                  </a:lnTo>
                  <a:lnTo>
                    <a:pt x="33" y="297"/>
                  </a:lnTo>
                  <a:lnTo>
                    <a:pt x="36" y="294"/>
                  </a:lnTo>
                  <a:lnTo>
                    <a:pt x="36" y="295"/>
                  </a:lnTo>
                  <a:lnTo>
                    <a:pt x="35" y="297"/>
                  </a:lnTo>
                  <a:lnTo>
                    <a:pt x="32" y="298"/>
                  </a:lnTo>
                  <a:lnTo>
                    <a:pt x="29" y="300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0" y="307"/>
                  </a:lnTo>
                  <a:lnTo>
                    <a:pt x="20" y="308"/>
                  </a:lnTo>
                  <a:lnTo>
                    <a:pt x="23" y="305"/>
                  </a:lnTo>
                  <a:lnTo>
                    <a:pt x="23" y="304"/>
                  </a:lnTo>
                  <a:lnTo>
                    <a:pt x="24" y="304"/>
                  </a:lnTo>
                  <a:lnTo>
                    <a:pt x="25" y="308"/>
                  </a:lnTo>
                  <a:lnTo>
                    <a:pt x="26" y="310"/>
                  </a:lnTo>
                  <a:lnTo>
                    <a:pt x="27" y="307"/>
                  </a:lnTo>
                  <a:lnTo>
                    <a:pt x="36" y="310"/>
                  </a:lnTo>
                  <a:lnTo>
                    <a:pt x="39" y="308"/>
                  </a:lnTo>
                  <a:lnTo>
                    <a:pt x="40" y="308"/>
                  </a:lnTo>
                  <a:lnTo>
                    <a:pt x="42" y="305"/>
                  </a:lnTo>
                  <a:lnTo>
                    <a:pt x="45" y="303"/>
                  </a:lnTo>
                  <a:lnTo>
                    <a:pt x="46" y="300"/>
                  </a:lnTo>
                  <a:lnTo>
                    <a:pt x="48" y="298"/>
                  </a:lnTo>
                  <a:lnTo>
                    <a:pt x="49" y="295"/>
                  </a:lnTo>
                  <a:lnTo>
                    <a:pt x="50" y="294"/>
                  </a:lnTo>
                  <a:lnTo>
                    <a:pt x="49" y="297"/>
                  </a:lnTo>
                  <a:lnTo>
                    <a:pt x="46" y="303"/>
                  </a:lnTo>
                  <a:lnTo>
                    <a:pt x="40" y="310"/>
                  </a:lnTo>
                  <a:lnTo>
                    <a:pt x="39" y="310"/>
                  </a:lnTo>
                  <a:lnTo>
                    <a:pt x="36" y="311"/>
                  </a:lnTo>
                  <a:lnTo>
                    <a:pt x="30" y="310"/>
                  </a:lnTo>
                  <a:lnTo>
                    <a:pt x="23" y="310"/>
                  </a:lnTo>
                  <a:lnTo>
                    <a:pt x="20" y="311"/>
                  </a:lnTo>
                  <a:lnTo>
                    <a:pt x="19" y="313"/>
                  </a:lnTo>
                  <a:lnTo>
                    <a:pt x="19" y="314"/>
                  </a:lnTo>
                  <a:lnTo>
                    <a:pt x="18" y="316"/>
                  </a:lnTo>
                  <a:lnTo>
                    <a:pt x="17" y="317"/>
                  </a:lnTo>
                  <a:lnTo>
                    <a:pt x="16" y="318"/>
                  </a:lnTo>
                  <a:lnTo>
                    <a:pt x="14" y="323"/>
                  </a:lnTo>
                  <a:lnTo>
                    <a:pt x="16" y="323"/>
                  </a:lnTo>
                  <a:lnTo>
                    <a:pt x="19" y="321"/>
                  </a:lnTo>
                  <a:lnTo>
                    <a:pt x="22" y="321"/>
                  </a:lnTo>
                  <a:lnTo>
                    <a:pt x="22" y="323"/>
                  </a:lnTo>
                  <a:lnTo>
                    <a:pt x="18" y="324"/>
                  </a:lnTo>
                  <a:lnTo>
                    <a:pt x="16" y="324"/>
                  </a:lnTo>
                  <a:lnTo>
                    <a:pt x="14" y="323"/>
                  </a:lnTo>
                  <a:lnTo>
                    <a:pt x="12" y="325"/>
                  </a:lnTo>
                  <a:lnTo>
                    <a:pt x="12" y="326"/>
                  </a:lnTo>
                  <a:lnTo>
                    <a:pt x="11" y="332"/>
                  </a:lnTo>
                  <a:lnTo>
                    <a:pt x="10" y="334"/>
                  </a:lnTo>
                  <a:lnTo>
                    <a:pt x="10" y="337"/>
                  </a:lnTo>
                  <a:lnTo>
                    <a:pt x="10" y="338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3" y="336"/>
                  </a:lnTo>
                  <a:lnTo>
                    <a:pt x="17" y="334"/>
                  </a:lnTo>
                  <a:lnTo>
                    <a:pt x="17" y="336"/>
                  </a:lnTo>
                  <a:lnTo>
                    <a:pt x="18" y="336"/>
                  </a:lnTo>
                  <a:lnTo>
                    <a:pt x="18" y="337"/>
                  </a:lnTo>
                  <a:lnTo>
                    <a:pt x="17" y="338"/>
                  </a:lnTo>
                  <a:lnTo>
                    <a:pt x="16" y="338"/>
                  </a:lnTo>
                  <a:lnTo>
                    <a:pt x="13" y="338"/>
                  </a:lnTo>
                  <a:lnTo>
                    <a:pt x="13" y="339"/>
                  </a:lnTo>
                  <a:lnTo>
                    <a:pt x="13" y="342"/>
                  </a:lnTo>
                  <a:lnTo>
                    <a:pt x="12" y="344"/>
                  </a:lnTo>
                  <a:lnTo>
                    <a:pt x="11" y="346"/>
                  </a:lnTo>
                  <a:lnTo>
                    <a:pt x="10" y="349"/>
                  </a:lnTo>
                  <a:lnTo>
                    <a:pt x="9" y="352"/>
                  </a:lnTo>
                  <a:lnTo>
                    <a:pt x="11" y="350"/>
                  </a:lnTo>
                  <a:lnTo>
                    <a:pt x="12" y="347"/>
                  </a:lnTo>
                  <a:lnTo>
                    <a:pt x="14" y="346"/>
                  </a:lnTo>
                  <a:lnTo>
                    <a:pt x="17" y="345"/>
                  </a:lnTo>
                  <a:lnTo>
                    <a:pt x="16" y="347"/>
                  </a:lnTo>
                  <a:lnTo>
                    <a:pt x="16" y="349"/>
                  </a:lnTo>
                  <a:lnTo>
                    <a:pt x="13" y="352"/>
                  </a:lnTo>
                  <a:lnTo>
                    <a:pt x="13" y="353"/>
                  </a:lnTo>
                  <a:lnTo>
                    <a:pt x="13" y="355"/>
                  </a:lnTo>
                  <a:lnTo>
                    <a:pt x="13" y="357"/>
                  </a:lnTo>
                  <a:lnTo>
                    <a:pt x="14" y="357"/>
                  </a:lnTo>
                  <a:lnTo>
                    <a:pt x="14" y="358"/>
                  </a:lnTo>
                  <a:lnTo>
                    <a:pt x="14" y="359"/>
                  </a:lnTo>
                  <a:lnTo>
                    <a:pt x="13" y="359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1" y="358"/>
                  </a:lnTo>
                  <a:lnTo>
                    <a:pt x="11" y="359"/>
                  </a:lnTo>
                  <a:lnTo>
                    <a:pt x="5" y="366"/>
                  </a:lnTo>
                  <a:lnTo>
                    <a:pt x="3" y="372"/>
                  </a:lnTo>
                  <a:lnTo>
                    <a:pt x="1" y="376"/>
                  </a:lnTo>
                  <a:lnTo>
                    <a:pt x="1" y="377"/>
                  </a:lnTo>
                  <a:lnTo>
                    <a:pt x="1" y="378"/>
                  </a:lnTo>
                  <a:lnTo>
                    <a:pt x="1" y="379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4" y="376"/>
                  </a:lnTo>
                  <a:lnTo>
                    <a:pt x="4" y="373"/>
                  </a:lnTo>
                  <a:lnTo>
                    <a:pt x="7" y="369"/>
                  </a:lnTo>
                  <a:lnTo>
                    <a:pt x="7" y="366"/>
                  </a:lnTo>
                  <a:lnTo>
                    <a:pt x="9" y="366"/>
                  </a:lnTo>
                  <a:lnTo>
                    <a:pt x="10" y="366"/>
                  </a:lnTo>
                  <a:lnTo>
                    <a:pt x="11" y="365"/>
                  </a:lnTo>
                  <a:lnTo>
                    <a:pt x="12" y="366"/>
                  </a:lnTo>
                  <a:lnTo>
                    <a:pt x="11" y="366"/>
                  </a:lnTo>
                  <a:lnTo>
                    <a:pt x="11" y="366"/>
                  </a:lnTo>
                  <a:lnTo>
                    <a:pt x="11" y="369"/>
                  </a:lnTo>
                  <a:lnTo>
                    <a:pt x="3" y="382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4" y="385"/>
                  </a:lnTo>
                  <a:lnTo>
                    <a:pt x="5" y="384"/>
                  </a:lnTo>
                  <a:lnTo>
                    <a:pt x="7" y="383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1" y="381"/>
                  </a:lnTo>
                  <a:lnTo>
                    <a:pt x="10" y="382"/>
                  </a:lnTo>
                  <a:lnTo>
                    <a:pt x="9" y="384"/>
                  </a:lnTo>
                  <a:lnTo>
                    <a:pt x="7" y="385"/>
                  </a:lnTo>
                  <a:lnTo>
                    <a:pt x="7" y="386"/>
                  </a:lnTo>
                  <a:lnTo>
                    <a:pt x="4" y="391"/>
                  </a:lnTo>
                  <a:lnTo>
                    <a:pt x="4" y="392"/>
                  </a:lnTo>
                  <a:lnTo>
                    <a:pt x="4" y="395"/>
                  </a:lnTo>
                  <a:lnTo>
                    <a:pt x="5" y="397"/>
                  </a:lnTo>
                  <a:lnTo>
                    <a:pt x="6" y="398"/>
                  </a:lnTo>
                  <a:lnTo>
                    <a:pt x="7" y="399"/>
                  </a:lnTo>
                  <a:lnTo>
                    <a:pt x="9" y="399"/>
                  </a:lnTo>
                  <a:lnTo>
                    <a:pt x="9" y="402"/>
                  </a:lnTo>
                  <a:lnTo>
                    <a:pt x="10" y="402"/>
                  </a:lnTo>
                  <a:lnTo>
                    <a:pt x="11" y="401"/>
                  </a:lnTo>
                  <a:lnTo>
                    <a:pt x="13" y="399"/>
                  </a:lnTo>
                  <a:lnTo>
                    <a:pt x="20" y="391"/>
                  </a:lnTo>
                  <a:lnTo>
                    <a:pt x="19" y="395"/>
                  </a:lnTo>
                  <a:lnTo>
                    <a:pt x="17" y="398"/>
                  </a:lnTo>
                  <a:lnTo>
                    <a:pt x="14" y="401"/>
                  </a:lnTo>
                  <a:lnTo>
                    <a:pt x="12" y="402"/>
                  </a:lnTo>
                  <a:lnTo>
                    <a:pt x="11" y="403"/>
                  </a:lnTo>
                  <a:lnTo>
                    <a:pt x="10" y="404"/>
                  </a:lnTo>
                  <a:lnTo>
                    <a:pt x="9" y="407"/>
                  </a:lnTo>
                  <a:lnTo>
                    <a:pt x="9" y="409"/>
                  </a:lnTo>
                  <a:lnTo>
                    <a:pt x="7" y="410"/>
                  </a:lnTo>
                  <a:lnTo>
                    <a:pt x="4" y="414"/>
                  </a:lnTo>
                  <a:lnTo>
                    <a:pt x="4" y="416"/>
                  </a:lnTo>
                  <a:lnTo>
                    <a:pt x="4" y="418"/>
                  </a:lnTo>
                  <a:lnTo>
                    <a:pt x="3" y="423"/>
                  </a:lnTo>
                  <a:lnTo>
                    <a:pt x="0" y="427"/>
                  </a:lnTo>
                  <a:lnTo>
                    <a:pt x="0" y="428"/>
                  </a:lnTo>
                  <a:lnTo>
                    <a:pt x="0" y="429"/>
                  </a:lnTo>
                  <a:lnTo>
                    <a:pt x="1" y="430"/>
                  </a:lnTo>
                  <a:lnTo>
                    <a:pt x="1" y="431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3" y="462"/>
                  </a:lnTo>
                  <a:lnTo>
                    <a:pt x="4" y="461"/>
                  </a:lnTo>
                  <a:lnTo>
                    <a:pt x="6" y="462"/>
                  </a:lnTo>
                  <a:lnTo>
                    <a:pt x="9" y="462"/>
                  </a:lnTo>
                  <a:lnTo>
                    <a:pt x="10" y="461"/>
                  </a:lnTo>
                  <a:lnTo>
                    <a:pt x="12" y="460"/>
                  </a:lnTo>
                  <a:lnTo>
                    <a:pt x="13" y="459"/>
                  </a:lnTo>
                  <a:lnTo>
                    <a:pt x="16" y="455"/>
                  </a:lnTo>
                  <a:lnTo>
                    <a:pt x="16" y="453"/>
                  </a:lnTo>
                  <a:lnTo>
                    <a:pt x="16" y="453"/>
                  </a:lnTo>
                  <a:lnTo>
                    <a:pt x="14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1" y="448"/>
                  </a:lnTo>
                  <a:lnTo>
                    <a:pt x="11" y="447"/>
                  </a:lnTo>
                  <a:lnTo>
                    <a:pt x="12" y="446"/>
                  </a:lnTo>
                  <a:lnTo>
                    <a:pt x="13" y="443"/>
                  </a:lnTo>
                  <a:lnTo>
                    <a:pt x="16" y="440"/>
                  </a:lnTo>
                  <a:lnTo>
                    <a:pt x="16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5"/>
                  </a:lnTo>
                  <a:lnTo>
                    <a:pt x="17" y="433"/>
                  </a:lnTo>
                  <a:lnTo>
                    <a:pt x="19" y="430"/>
                  </a:lnTo>
                  <a:lnTo>
                    <a:pt x="18" y="428"/>
                  </a:lnTo>
                  <a:lnTo>
                    <a:pt x="19" y="427"/>
                  </a:lnTo>
                  <a:lnTo>
                    <a:pt x="20" y="425"/>
                  </a:lnTo>
                  <a:lnTo>
                    <a:pt x="20" y="424"/>
                  </a:lnTo>
                  <a:lnTo>
                    <a:pt x="20" y="423"/>
                  </a:lnTo>
                  <a:lnTo>
                    <a:pt x="19" y="423"/>
                  </a:lnTo>
                  <a:lnTo>
                    <a:pt x="19" y="420"/>
                  </a:lnTo>
                  <a:lnTo>
                    <a:pt x="18" y="420"/>
                  </a:lnTo>
                  <a:lnTo>
                    <a:pt x="18" y="418"/>
                  </a:lnTo>
                  <a:lnTo>
                    <a:pt x="20" y="417"/>
                  </a:lnTo>
                  <a:lnTo>
                    <a:pt x="20" y="416"/>
                  </a:lnTo>
                  <a:lnTo>
                    <a:pt x="20" y="414"/>
                  </a:lnTo>
                  <a:lnTo>
                    <a:pt x="20" y="412"/>
                  </a:lnTo>
                  <a:lnTo>
                    <a:pt x="20" y="410"/>
                  </a:lnTo>
                  <a:lnTo>
                    <a:pt x="22" y="409"/>
                  </a:lnTo>
                  <a:lnTo>
                    <a:pt x="23" y="408"/>
                  </a:lnTo>
                  <a:lnTo>
                    <a:pt x="26" y="403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30" y="399"/>
                  </a:lnTo>
                  <a:lnTo>
                    <a:pt x="30" y="396"/>
                  </a:lnTo>
                  <a:lnTo>
                    <a:pt x="27" y="394"/>
                  </a:lnTo>
                  <a:lnTo>
                    <a:pt x="25" y="389"/>
                  </a:lnTo>
                  <a:lnTo>
                    <a:pt x="25" y="388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4" y="384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1"/>
                  </a:lnTo>
                  <a:lnTo>
                    <a:pt x="23" y="377"/>
                  </a:lnTo>
                  <a:lnTo>
                    <a:pt x="22" y="377"/>
                  </a:lnTo>
                  <a:lnTo>
                    <a:pt x="20" y="376"/>
                  </a:lnTo>
                  <a:lnTo>
                    <a:pt x="22" y="369"/>
                  </a:lnTo>
                  <a:lnTo>
                    <a:pt x="22" y="368"/>
                  </a:lnTo>
                  <a:lnTo>
                    <a:pt x="22" y="366"/>
                  </a:lnTo>
                  <a:lnTo>
                    <a:pt x="23" y="366"/>
                  </a:lnTo>
                  <a:lnTo>
                    <a:pt x="23" y="368"/>
                  </a:lnTo>
                  <a:lnTo>
                    <a:pt x="23" y="369"/>
                  </a:lnTo>
                  <a:lnTo>
                    <a:pt x="24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27" y="368"/>
                  </a:lnTo>
                  <a:lnTo>
                    <a:pt x="27" y="366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0" y="364"/>
                  </a:lnTo>
                  <a:lnTo>
                    <a:pt x="31" y="363"/>
                  </a:lnTo>
                  <a:lnTo>
                    <a:pt x="37" y="353"/>
                  </a:lnTo>
                  <a:lnTo>
                    <a:pt x="46" y="347"/>
                  </a:lnTo>
                  <a:lnTo>
                    <a:pt x="48" y="346"/>
                  </a:lnTo>
                  <a:lnTo>
                    <a:pt x="49" y="342"/>
                  </a:lnTo>
                  <a:lnTo>
                    <a:pt x="50" y="339"/>
                  </a:lnTo>
                  <a:lnTo>
                    <a:pt x="51" y="338"/>
                  </a:lnTo>
                  <a:lnTo>
                    <a:pt x="52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8" y="334"/>
                  </a:lnTo>
                  <a:lnTo>
                    <a:pt x="61" y="333"/>
                  </a:lnTo>
                  <a:lnTo>
                    <a:pt x="58" y="337"/>
                  </a:lnTo>
                  <a:lnTo>
                    <a:pt x="56" y="338"/>
                  </a:lnTo>
                  <a:lnTo>
                    <a:pt x="53" y="339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48" y="350"/>
                  </a:lnTo>
                  <a:lnTo>
                    <a:pt x="46" y="350"/>
                  </a:lnTo>
                  <a:lnTo>
                    <a:pt x="44" y="352"/>
                  </a:lnTo>
                  <a:lnTo>
                    <a:pt x="39" y="355"/>
                  </a:lnTo>
                  <a:lnTo>
                    <a:pt x="31" y="369"/>
                  </a:lnTo>
                  <a:lnTo>
                    <a:pt x="29" y="371"/>
                  </a:lnTo>
                  <a:lnTo>
                    <a:pt x="30" y="375"/>
                  </a:lnTo>
                  <a:lnTo>
                    <a:pt x="30" y="376"/>
                  </a:lnTo>
                  <a:lnTo>
                    <a:pt x="30" y="377"/>
                  </a:lnTo>
                  <a:lnTo>
                    <a:pt x="29" y="378"/>
                  </a:lnTo>
                  <a:lnTo>
                    <a:pt x="29" y="379"/>
                  </a:lnTo>
                  <a:lnTo>
                    <a:pt x="29" y="382"/>
                  </a:lnTo>
                  <a:lnTo>
                    <a:pt x="29" y="383"/>
                  </a:lnTo>
                  <a:lnTo>
                    <a:pt x="29" y="384"/>
                  </a:lnTo>
                  <a:lnTo>
                    <a:pt x="30" y="385"/>
                  </a:lnTo>
                  <a:lnTo>
                    <a:pt x="31" y="386"/>
                  </a:lnTo>
                  <a:lnTo>
                    <a:pt x="31" y="390"/>
                  </a:lnTo>
                  <a:lnTo>
                    <a:pt x="32" y="390"/>
                  </a:lnTo>
                  <a:lnTo>
                    <a:pt x="35" y="391"/>
                  </a:lnTo>
                  <a:lnTo>
                    <a:pt x="38" y="394"/>
                  </a:lnTo>
                  <a:lnTo>
                    <a:pt x="39" y="394"/>
                  </a:lnTo>
                  <a:lnTo>
                    <a:pt x="39" y="391"/>
                  </a:lnTo>
                  <a:lnTo>
                    <a:pt x="38" y="389"/>
                  </a:lnTo>
                  <a:lnTo>
                    <a:pt x="36" y="385"/>
                  </a:lnTo>
                  <a:lnTo>
                    <a:pt x="38" y="382"/>
                  </a:lnTo>
                  <a:lnTo>
                    <a:pt x="39" y="381"/>
                  </a:lnTo>
                  <a:lnTo>
                    <a:pt x="39" y="379"/>
                  </a:lnTo>
                  <a:lnTo>
                    <a:pt x="39" y="377"/>
                  </a:lnTo>
                  <a:lnTo>
                    <a:pt x="40" y="376"/>
                  </a:lnTo>
                  <a:lnTo>
                    <a:pt x="40" y="377"/>
                  </a:lnTo>
                  <a:lnTo>
                    <a:pt x="42" y="379"/>
                  </a:lnTo>
                  <a:lnTo>
                    <a:pt x="46" y="383"/>
                  </a:lnTo>
                  <a:lnTo>
                    <a:pt x="49" y="384"/>
                  </a:lnTo>
                  <a:lnTo>
                    <a:pt x="49" y="383"/>
                  </a:lnTo>
                  <a:lnTo>
                    <a:pt x="49" y="379"/>
                  </a:lnTo>
                  <a:lnTo>
                    <a:pt x="45" y="372"/>
                  </a:lnTo>
                  <a:lnTo>
                    <a:pt x="44" y="370"/>
                  </a:lnTo>
                  <a:lnTo>
                    <a:pt x="45" y="369"/>
                  </a:lnTo>
                  <a:lnTo>
                    <a:pt x="46" y="370"/>
                  </a:lnTo>
                  <a:lnTo>
                    <a:pt x="46" y="371"/>
                  </a:lnTo>
                  <a:lnTo>
                    <a:pt x="50" y="376"/>
                  </a:lnTo>
                  <a:lnTo>
                    <a:pt x="50" y="378"/>
                  </a:lnTo>
                  <a:lnTo>
                    <a:pt x="51" y="383"/>
                  </a:lnTo>
                  <a:lnTo>
                    <a:pt x="52" y="386"/>
                  </a:lnTo>
                  <a:lnTo>
                    <a:pt x="53" y="388"/>
                  </a:lnTo>
                  <a:lnTo>
                    <a:pt x="56" y="388"/>
                  </a:lnTo>
                  <a:lnTo>
                    <a:pt x="56" y="386"/>
                  </a:lnTo>
                  <a:lnTo>
                    <a:pt x="57" y="385"/>
                  </a:lnTo>
                  <a:lnTo>
                    <a:pt x="57" y="384"/>
                  </a:lnTo>
                  <a:lnTo>
                    <a:pt x="57" y="383"/>
                  </a:lnTo>
                  <a:lnTo>
                    <a:pt x="58" y="381"/>
                  </a:lnTo>
                  <a:lnTo>
                    <a:pt x="58" y="379"/>
                  </a:lnTo>
                  <a:lnTo>
                    <a:pt x="59" y="378"/>
                  </a:lnTo>
                  <a:lnTo>
                    <a:pt x="61" y="377"/>
                  </a:lnTo>
                  <a:lnTo>
                    <a:pt x="61" y="376"/>
                  </a:lnTo>
                  <a:lnTo>
                    <a:pt x="61" y="373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1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1" y="372"/>
                  </a:lnTo>
                  <a:lnTo>
                    <a:pt x="62" y="371"/>
                  </a:lnTo>
                  <a:lnTo>
                    <a:pt x="62" y="370"/>
                  </a:lnTo>
                  <a:lnTo>
                    <a:pt x="62" y="368"/>
                  </a:lnTo>
                  <a:lnTo>
                    <a:pt x="62" y="366"/>
                  </a:lnTo>
                  <a:lnTo>
                    <a:pt x="62" y="364"/>
                  </a:lnTo>
                  <a:lnTo>
                    <a:pt x="62" y="363"/>
                  </a:lnTo>
                  <a:lnTo>
                    <a:pt x="63" y="363"/>
                  </a:lnTo>
                  <a:lnTo>
                    <a:pt x="63" y="360"/>
                  </a:lnTo>
                  <a:lnTo>
                    <a:pt x="62" y="356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1" y="346"/>
                  </a:lnTo>
                  <a:lnTo>
                    <a:pt x="62" y="347"/>
                  </a:lnTo>
                  <a:lnTo>
                    <a:pt x="63" y="349"/>
                  </a:lnTo>
                  <a:lnTo>
                    <a:pt x="63" y="350"/>
                  </a:lnTo>
                  <a:lnTo>
                    <a:pt x="63" y="355"/>
                  </a:lnTo>
                  <a:lnTo>
                    <a:pt x="64" y="356"/>
                  </a:lnTo>
                  <a:lnTo>
                    <a:pt x="65" y="356"/>
                  </a:lnTo>
                  <a:lnTo>
                    <a:pt x="66" y="355"/>
                  </a:lnTo>
                  <a:lnTo>
                    <a:pt x="71" y="345"/>
                  </a:lnTo>
                  <a:lnTo>
                    <a:pt x="72" y="343"/>
                  </a:lnTo>
                  <a:lnTo>
                    <a:pt x="74" y="343"/>
                  </a:lnTo>
                  <a:lnTo>
                    <a:pt x="72" y="345"/>
                  </a:lnTo>
                  <a:lnTo>
                    <a:pt x="68" y="355"/>
                  </a:lnTo>
                  <a:lnTo>
                    <a:pt x="64" y="362"/>
                  </a:lnTo>
                  <a:lnTo>
                    <a:pt x="64" y="363"/>
                  </a:lnTo>
                  <a:lnTo>
                    <a:pt x="64" y="368"/>
                  </a:lnTo>
                  <a:lnTo>
                    <a:pt x="64" y="370"/>
                  </a:lnTo>
                  <a:lnTo>
                    <a:pt x="65" y="372"/>
                  </a:lnTo>
                  <a:lnTo>
                    <a:pt x="68" y="372"/>
                  </a:lnTo>
                  <a:lnTo>
                    <a:pt x="69" y="372"/>
                  </a:lnTo>
                  <a:lnTo>
                    <a:pt x="70" y="372"/>
                  </a:lnTo>
                  <a:lnTo>
                    <a:pt x="71" y="371"/>
                  </a:lnTo>
                  <a:lnTo>
                    <a:pt x="70" y="369"/>
                  </a:lnTo>
                  <a:lnTo>
                    <a:pt x="66" y="364"/>
                  </a:lnTo>
                  <a:lnTo>
                    <a:pt x="66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9" y="365"/>
                  </a:lnTo>
                  <a:lnTo>
                    <a:pt x="70" y="366"/>
                  </a:lnTo>
                  <a:lnTo>
                    <a:pt x="71" y="368"/>
                  </a:lnTo>
                  <a:lnTo>
                    <a:pt x="72" y="369"/>
                  </a:lnTo>
                  <a:lnTo>
                    <a:pt x="75" y="370"/>
                  </a:lnTo>
                  <a:lnTo>
                    <a:pt x="79" y="376"/>
                  </a:lnTo>
                  <a:lnTo>
                    <a:pt x="83" y="377"/>
                  </a:lnTo>
                  <a:lnTo>
                    <a:pt x="84" y="378"/>
                  </a:lnTo>
                  <a:lnTo>
                    <a:pt x="92" y="381"/>
                  </a:lnTo>
                  <a:lnTo>
                    <a:pt x="91" y="382"/>
                  </a:lnTo>
                  <a:lnTo>
                    <a:pt x="79" y="379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0" y="376"/>
                  </a:lnTo>
                  <a:lnTo>
                    <a:pt x="68" y="376"/>
                  </a:lnTo>
                  <a:lnTo>
                    <a:pt x="65" y="377"/>
                  </a:lnTo>
                  <a:lnTo>
                    <a:pt x="64" y="379"/>
                  </a:lnTo>
                  <a:lnTo>
                    <a:pt x="63" y="382"/>
                  </a:lnTo>
                  <a:lnTo>
                    <a:pt x="62" y="385"/>
                  </a:lnTo>
                  <a:lnTo>
                    <a:pt x="63" y="389"/>
                  </a:lnTo>
                  <a:lnTo>
                    <a:pt x="63" y="395"/>
                  </a:lnTo>
                  <a:lnTo>
                    <a:pt x="63" y="395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3"/>
                  </a:lnTo>
                  <a:lnTo>
                    <a:pt x="63" y="405"/>
                  </a:lnTo>
                  <a:lnTo>
                    <a:pt x="61" y="409"/>
                  </a:lnTo>
                  <a:lnTo>
                    <a:pt x="62" y="411"/>
                  </a:lnTo>
                  <a:lnTo>
                    <a:pt x="64" y="414"/>
                  </a:lnTo>
                  <a:lnTo>
                    <a:pt x="69" y="417"/>
                  </a:lnTo>
                  <a:lnTo>
                    <a:pt x="69" y="418"/>
                  </a:lnTo>
                  <a:lnTo>
                    <a:pt x="68" y="420"/>
                  </a:lnTo>
                  <a:lnTo>
                    <a:pt x="69" y="420"/>
                  </a:lnTo>
                  <a:lnTo>
                    <a:pt x="71" y="420"/>
                  </a:lnTo>
                  <a:lnTo>
                    <a:pt x="76" y="422"/>
                  </a:lnTo>
                  <a:lnTo>
                    <a:pt x="78" y="423"/>
                  </a:lnTo>
                  <a:lnTo>
                    <a:pt x="79" y="425"/>
                  </a:lnTo>
                  <a:lnTo>
                    <a:pt x="79" y="428"/>
                  </a:lnTo>
                  <a:lnTo>
                    <a:pt x="78" y="430"/>
                  </a:lnTo>
                  <a:lnTo>
                    <a:pt x="81" y="431"/>
                  </a:lnTo>
                  <a:lnTo>
                    <a:pt x="83" y="434"/>
                  </a:lnTo>
                  <a:lnTo>
                    <a:pt x="83" y="437"/>
                  </a:lnTo>
                  <a:lnTo>
                    <a:pt x="83" y="441"/>
                  </a:lnTo>
                  <a:lnTo>
                    <a:pt x="81" y="444"/>
                  </a:lnTo>
                  <a:lnTo>
                    <a:pt x="76" y="447"/>
                  </a:lnTo>
                  <a:lnTo>
                    <a:pt x="74" y="449"/>
                  </a:lnTo>
                  <a:lnTo>
                    <a:pt x="72" y="450"/>
                  </a:lnTo>
                  <a:lnTo>
                    <a:pt x="72" y="453"/>
                  </a:lnTo>
                  <a:lnTo>
                    <a:pt x="71" y="454"/>
                  </a:lnTo>
                  <a:lnTo>
                    <a:pt x="70" y="455"/>
                  </a:lnTo>
                  <a:lnTo>
                    <a:pt x="66" y="459"/>
                  </a:lnTo>
                  <a:lnTo>
                    <a:pt x="66" y="460"/>
                  </a:lnTo>
                  <a:lnTo>
                    <a:pt x="66" y="461"/>
                  </a:lnTo>
                  <a:lnTo>
                    <a:pt x="66" y="463"/>
                  </a:lnTo>
                  <a:lnTo>
                    <a:pt x="66" y="466"/>
                  </a:lnTo>
                  <a:lnTo>
                    <a:pt x="66" y="467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4" y="473"/>
                  </a:lnTo>
                  <a:lnTo>
                    <a:pt x="64" y="474"/>
                  </a:lnTo>
                  <a:lnTo>
                    <a:pt x="63" y="474"/>
                  </a:lnTo>
                  <a:lnTo>
                    <a:pt x="58" y="481"/>
                  </a:lnTo>
                  <a:lnTo>
                    <a:pt x="56" y="482"/>
                  </a:lnTo>
                  <a:lnTo>
                    <a:pt x="55" y="483"/>
                  </a:lnTo>
                  <a:lnTo>
                    <a:pt x="53" y="486"/>
                  </a:lnTo>
                  <a:lnTo>
                    <a:pt x="53" y="489"/>
                  </a:lnTo>
                  <a:lnTo>
                    <a:pt x="53" y="490"/>
                  </a:lnTo>
                  <a:lnTo>
                    <a:pt x="51" y="494"/>
                  </a:lnTo>
                  <a:lnTo>
                    <a:pt x="51" y="495"/>
                  </a:lnTo>
                  <a:lnTo>
                    <a:pt x="51" y="496"/>
                  </a:lnTo>
                  <a:lnTo>
                    <a:pt x="51" y="499"/>
                  </a:lnTo>
                  <a:lnTo>
                    <a:pt x="51" y="501"/>
                  </a:lnTo>
                  <a:lnTo>
                    <a:pt x="52" y="503"/>
                  </a:lnTo>
                  <a:lnTo>
                    <a:pt x="52" y="505"/>
                  </a:lnTo>
                  <a:lnTo>
                    <a:pt x="53" y="506"/>
                  </a:lnTo>
                  <a:lnTo>
                    <a:pt x="56" y="511"/>
                  </a:lnTo>
                  <a:lnTo>
                    <a:pt x="56" y="512"/>
                  </a:lnTo>
                  <a:lnTo>
                    <a:pt x="53" y="514"/>
                  </a:lnTo>
                  <a:lnTo>
                    <a:pt x="52" y="513"/>
                  </a:lnTo>
                  <a:lnTo>
                    <a:pt x="51" y="512"/>
                  </a:lnTo>
                  <a:lnTo>
                    <a:pt x="50" y="511"/>
                  </a:lnTo>
                  <a:lnTo>
                    <a:pt x="50" y="509"/>
                  </a:lnTo>
                  <a:lnTo>
                    <a:pt x="50" y="507"/>
                  </a:lnTo>
                  <a:lnTo>
                    <a:pt x="50" y="506"/>
                  </a:lnTo>
                  <a:lnTo>
                    <a:pt x="50" y="505"/>
                  </a:lnTo>
                  <a:lnTo>
                    <a:pt x="49" y="503"/>
                  </a:lnTo>
                  <a:lnTo>
                    <a:pt x="48" y="501"/>
                  </a:lnTo>
                  <a:lnTo>
                    <a:pt x="46" y="499"/>
                  </a:lnTo>
                  <a:lnTo>
                    <a:pt x="45" y="500"/>
                  </a:lnTo>
                  <a:lnTo>
                    <a:pt x="44" y="500"/>
                  </a:lnTo>
                  <a:lnTo>
                    <a:pt x="43" y="500"/>
                  </a:lnTo>
                  <a:lnTo>
                    <a:pt x="42" y="501"/>
                  </a:lnTo>
                  <a:lnTo>
                    <a:pt x="42" y="503"/>
                  </a:lnTo>
                  <a:lnTo>
                    <a:pt x="40" y="508"/>
                  </a:lnTo>
                  <a:lnTo>
                    <a:pt x="42" y="513"/>
                  </a:lnTo>
                  <a:lnTo>
                    <a:pt x="43" y="518"/>
                  </a:lnTo>
                  <a:lnTo>
                    <a:pt x="45" y="522"/>
                  </a:lnTo>
                  <a:lnTo>
                    <a:pt x="52" y="531"/>
                  </a:lnTo>
                  <a:lnTo>
                    <a:pt x="53" y="532"/>
                  </a:lnTo>
                  <a:lnTo>
                    <a:pt x="55" y="532"/>
                  </a:lnTo>
                  <a:lnTo>
                    <a:pt x="56" y="534"/>
                  </a:lnTo>
                  <a:lnTo>
                    <a:pt x="56" y="535"/>
                  </a:lnTo>
                  <a:lnTo>
                    <a:pt x="56" y="537"/>
                  </a:lnTo>
                  <a:lnTo>
                    <a:pt x="56" y="538"/>
                  </a:lnTo>
                  <a:lnTo>
                    <a:pt x="57" y="538"/>
                  </a:lnTo>
                  <a:lnTo>
                    <a:pt x="57" y="538"/>
                  </a:lnTo>
                  <a:lnTo>
                    <a:pt x="57" y="539"/>
                  </a:lnTo>
                  <a:lnTo>
                    <a:pt x="57" y="540"/>
                  </a:lnTo>
                  <a:lnTo>
                    <a:pt x="58" y="540"/>
                  </a:lnTo>
                  <a:lnTo>
                    <a:pt x="57" y="541"/>
                  </a:lnTo>
                  <a:lnTo>
                    <a:pt x="57" y="544"/>
                  </a:lnTo>
                  <a:lnTo>
                    <a:pt x="57" y="546"/>
                  </a:lnTo>
                  <a:lnTo>
                    <a:pt x="58" y="547"/>
                  </a:lnTo>
                  <a:lnTo>
                    <a:pt x="59" y="547"/>
                  </a:lnTo>
                  <a:lnTo>
                    <a:pt x="63" y="550"/>
                  </a:lnTo>
                  <a:lnTo>
                    <a:pt x="65" y="550"/>
                  </a:lnTo>
                  <a:lnTo>
                    <a:pt x="64" y="547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4" y="542"/>
                  </a:lnTo>
                  <a:lnTo>
                    <a:pt x="62" y="540"/>
                  </a:lnTo>
                  <a:lnTo>
                    <a:pt x="61" y="538"/>
                  </a:lnTo>
                  <a:lnTo>
                    <a:pt x="59" y="535"/>
                  </a:lnTo>
                  <a:lnTo>
                    <a:pt x="59" y="533"/>
                  </a:lnTo>
                  <a:lnTo>
                    <a:pt x="58" y="533"/>
                  </a:lnTo>
                  <a:lnTo>
                    <a:pt x="58" y="532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8" y="526"/>
                  </a:lnTo>
                  <a:lnTo>
                    <a:pt x="58" y="525"/>
                  </a:lnTo>
                  <a:lnTo>
                    <a:pt x="59" y="524"/>
                  </a:lnTo>
                  <a:lnTo>
                    <a:pt x="62" y="521"/>
                  </a:lnTo>
                  <a:lnTo>
                    <a:pt x="63" y="520"/>
                  </a:lnTo>
                  <a:lnTo>
                    <a:pt x="65" y="520"/>
                  </a:lnTo>
                  <a:lnTo>
                    <a:pt x="68" y="519"/>
                  </a:lnTo>
                  <a:lnTo>
                    <a:pt x="69" y="520"/>
                  </a:lnTo>
                  <a:lnTo>
                    <a:pt x="71" y="524"/>
                  </a:lnTo>
                  <a:lnTo>
                    <a:pt x="72" y="525"/>
                  </a:lnTo>
                  <a:lnTo>
                    <a:pt x="76" y="526"/>
                  </a:lnTo>
                  <a:lnTo>
                    <a:pt x="84" y="532"/>
                  </a:lnTo>
                  <a:lnTo>
                    <a:pt x="87" y="534"/>
                  </a:lnTo>
                  <a:lnTo>
                    <a:pt x="91" y="540"/>
                  </a:lnTo>
                  <a:lnTo>
                    <a:pt x="95" y="540"/>
                  </a:lnTo>
                  <a:lnTo>
                    <a:pt x="95" y="541"/>
                  </a:lnTo>
                  <a:lnTo>
                    <a:pt x="97" y="542"/>
                  </a:lnTo>
                  <a:lnTo>
                    <a:pt x="98" y="544"/>
                  </a:lnTo>
                  <a:lnTo>
                    <a:pt x="101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3" y="540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3" y="534"/>
                  </a:lnTo>
                  <a:lnTo>
                    <a:pt x="103" y="532"/>
                  </a:lnTo>
                  <a:lnTo>
                    <a:pt x="103" y="531"/>
                  </a:lnTo>
                  <a:lnTo>
                    <a:pt x="103" y="529"/>
                  </a:lnTo>
                  <a:lnTo>
                    <a:pt x="103" y="527"/>
                  </a:lnTo>
                  <a:lnTo>
                    <a:pt x="102" y="526"/>
                  </a:lnTo>
                  <a:lnTo>
                    <a:pt x="101" y="525"/>
                  </a:lnTo>
                  <a:lnTo>
                    <a:pt x="99" y="525"/>
                  </a:lnTo>
                  <a:lnTo>
                    <a:pt x="98" y="525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7" y="518"/>
                  </a:lnTo>
                  <a:lnTo>
                    <a:pt x="98" y="516"/>
                  </a:lnTo>
                  <a:lnTo>
                    <a:pt x="98" y="514"/>
                  </a:lnTo>
                  <a:lnTo>
                    <a:pt x="99" y="514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2" y="519"/>
                  </a:lnTo>
                  <a:lnTo>
                    <a:pt x="103" y="520"/>
                  </a:lnTo>
                  <a:lnTo>
                    <a:pt x="109" y="524"/>
                  </a:lnTo>
                  <a:lnTo>
                    <a:pt x="110" y="524"/>
                  </a:lnTo>
                  <a:lnTo>
                    <a:pt x="111" y="522"/>
                  </a:lnTo>
                  <a:lnTo>
                    <a:pt x="112" y="520"/>
                  </a:lnTo>
                  <a:lnTo>
                    <a:pt x="114" y="520"/>
                  </a:lnTo>
                  <a:lnTo>
                    <a:pt x="112" y="525"/>
                  </a:lnTo>
                  <a:lnTo>
                    <a:pt x="116" y="529"/>
                  </a:lnTo>
                  <a:lnTo>
                    <a:pt x="120" y="532"/>
                  </a:lnTo>
                  <a:lnTo>
                    <a:pt x="123" y="532"/>
                  </a:lnTo>
                  <a:lnTo>
                    <a:pt x="122" y="529"/>
                  </a:lnTo>
                  <a:lnTo>
                    <a:pt x="122" y="527"/>
                  </a:lnTo>
                  <a:lnTo>
                    <a:pt x="123" y="525"/>
                  </a:lnTo>
                  <a:lnTo>
                    <a:pt x="124" y="525"/>
                  </a:lnTo>
                  <a:lnTo>
                    <a:pt x="125" y="525"/>
                  </a:lnTo>
                  <a:lnTo>
                    <a:pt x="125" y="527"/>
                  </a:lnTo>
                  <a:lnTo>
                    <a:pt x="125" y="528"/>
                  </a:lnTo>
                  <a:lnTo>
                    <a:pt x="125" y="529"/>
                  </a:lnTo>
                  <a:lnTo>
                    <a:pt x="125" y="531"/>
                  </a:lnTo>
                  <a:lnTo>
                    <a:pt x="125" y="532"/>
                  </a:lnTo>
                  <a:lnTo>
                    <a:pt x="125" y="533"/>
                  </a:lnTo>
                  <a:lnTo>
                    <a:pt x="128" y="533"/>
                  </a:lnTo>
                  <a:lnTo>
                    <a:pt x="131" y="532"/>
                  </a:lnTo>
                  <a:lnTo>
                    <a:pt x="138" y="527"/>
                  </a:lnTo>
                  <a:lnTo>
                    <a:pt x="141" y="526"/>
                  </a:lnTo>
                  <a:lnTo>
                    <a:pt x="142" y="525"/>
                  </a:lnTo>
                  <a:lnTo>
                    <a:pt x="140" y="522"/>
                  </a:lnTo>
                  <a:lnTo>
                    <a:pt x="141" y="521"/>
                  </a:lnTo>
                  <a:lnTo>
                    <a:pt x="141" y="521"/>
                  </a:lnTo>
                  <a:lnTo>
                    <a:pt x="141" y="520"/>
                  </a:lnTo>
                  <a:lnTo>
                    <a:pt x="141" y="519"/>
                  </a:lnTo>
                  <a:lnTo>
                    <a:pt x="142" y="516"/>
                  </a:lnTo>
                  <a:lnTo>
                    <a:pt x="142" y="518"/>
                  </a:lnTo>
                  <a:lnTo>
                    <a:pt x="141" y="520"/>
                  </a:lnTo>
                  <a:lnTo>
                    <a:pt x="142" y="521"/>
                  </a:lnTo>
                  <a:lnTo>
                    <a:pt x="143" y="520"/>
                  </a:lnTo>
                  <a:lnTo>
                    <a:pt x="148" y="520"/>
                  </a:lnTo>
                  <a:lnTo>
                    <a:pt x="150" y="518"/>
                  </a:lnTo>
                  <a:lnTo>
                    <a:pt x="151" y="518"/>
                  </a:lnTo>
                  <a:lnTo>
                    <a:pt x="159" y="518"/>
                  </a:lnTo>
                  <a:lnTo>
                    <a:pt x="161" y="518"/>
                  </a:lnTo>
                  <a:lnTo>
                    <a:pt x="161" y="515"/>
                  </a:lnTo>
                  <a:lnTo>
                    <a:pt x="161" y="513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0" y="507"/>
                  </a:lnTo>
                  <a:lnTo>
                    <a:pt x="161" y="503"/>
                  </a:lnTo>
                  <a:lnTo>
                    <a:pt x="163" y="505"/>
                  </a:lnTo>
                  <a:lnTo>
                    <a:pt x="164" y="506"/>
                  </a:lnTo>
                  <a:lnTo>
                    <a:pt x="166" y="505"/>
                  </a:lnTo>
                  <a:lnTo>
                    <a:pt x="166" y="503"/>
                  </a:lnTo>
                  <a:lnTo>
                    <a:pt x="167" y="503"/>
                  </a:lnTo>
                  <a:lnTo>
                    <a:pt x="168" y="503"/>
                  </a:lnTo>
                  <a:lnTo>
                    <a:pt x="169" y="505"/>
                  </a:lnTo>
                  <a:lnTo>
                    <a:pt x="169" y="505"/>
                  </a:lnTo>
                  <a:lnTo>
                    <a:pt x="194" y="507"/>
                  </a:lnTo>
                  <a:lnTo>
                    <a:pt x="200" y="505"/>
                  </a:lnTo>
                  <a:lnTo>
                    <a:pt x="201" y="506"/>
                  </a:lnTo>
                  <a:lnTo>
                    <a:pt x="201" y="507"/>
                  </a:lnTo>
                  <a:lnTo>
                    <a:pt x="200" y="506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8"/>
                  </a:lnTo>
                  <a:lnTo>
                    <a:pt x="201" y="508"/>
                  </a:lnTo>
                  <a:lnTo>
                    <a:pt x="200" y="509"/>
                  </a:lnTo>
                  <a:lnTo>
                    <a:pt x="195" y="511"/>
                  </a:lnTo>
                  <a:lnTo>
                    <a:pt x="193" y="511"/>
                  </a:lnTo>
                  <a:lnTo>
                    <a:pt x="190" y="509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8" y="508"/>
                  </a:lnTo>
                  <a:lnTo>
                    <a:pt x="183" y="509"/>
                  </a:lnTo>
                  <a:lnTo>
                    <a:pt x="182" y="509"/>
                  </a:lnTo>
                  <a:lnTo>
                    <a:pt x="180" y="512"/>
                  </a:lnTo>
                  <a:lnTo>
                    <a:pt x="183" y="514"/>
                  </a:lnTo>
                  <a:lnTo>
                    <a:pt x="185" y="515"/>
                  </a:lnTo>
                  <a:lnTo>
                    <a:pt x="181" y="516"/>
                  </a:lnTo>
                  <a:lnTo>
                    <a:pt x="180" y="516"/>
                  </a:lnTo>
                  <a:lnTo>
                    <a:pt x="179" y="515"/>
                  </a:lnTo>
                  <a:lnTo>
                    <a:pt x="177" y="514"/>
                  </a:lnTo>
                  <a:lnTo>
                    <a:pt x="176" y="515"/>
                  </a:lnTo>
                  <a:lnTo>
                    <a:pt x="174" y="518"/>
                  </a:lnTo>
                  <a:lnTo>
                    <a:pt x="173" y="521"/>
                  </a:lnTo>
                  <a:lnTo>
                    <a:pt x="170" y="528"/>
                  </a:lnTo>
                  <a:lnTo>
                    <a:pt x="170" y="531"/>
                  </a:lnTo>
                  <a:lnTo>
                    <a:pt x="170" y="533"/>
                  </a:lnTo>
                  <a:lnTo>
                    <a:pt x="169" y="535"/>
                  </a:lnTo>
                  <a:lnTo>
                    <a:pt x="169" y="537"/>
                  </a:lnTo>
                  <a:lnTo>
                    <a:pt x="168" y="538"/>
                  </a:lnTo>
                  <a:lnTo>
                    <a:pt x="167" y="538"/>
                  </a:lnTo>
                  <a:lnTo>
                    <a:pt x="166" y="538"/>
                  </a:lnTo>
                  <a:lnTo>
                    <a:pt x="166" y="539"/>
                  </a:lnTo>
                  <a:lnTo>
                    <a:pt x="164" y="542"/>
                  </a:lnTo>
                  <a:lnTo>
                    <a:pt x="162" y="548"/>
                  </a:lnTo>
                  <a:lnTo>
                    <a:pt x="160" y="559"/>
                  </a:lnTo>
                  <a:lnTo>
                    <a:pt x="159" y="564"/>
                  </a:lnTo>
                  <a:lnTo>
                    <a:pt x="157" y="564"/>
                  </a:lnTo>
                  <a:lnTo>
                    <a:pt x="157" y="565"/>
                  </a:lnTo>
                  <a:lnTo>
                    <a:pt x="156" y="566"/>
                  </a:lnTo>
                  <a:lnTo>
                    <a:pt x="157" y="566"/>
                  </a:lnTo>
                  <a:lnTo>
                    <a:pt x="157" y="567"/>
                  </a:lnTo>
                  <a:lnTo>
                    <a:pt x="159" y="568"/>
                  </a:lnTo>
                  <a:lnTo>
                    <a:pt x="160" y="568"/>
                  </a:lnTo>
                  <a:lnTo>
                    <a:pt x="167" y="579"/>
                  </a:lnTo>
                  <a:lnTo>
                    <a:pt x="169" y="580"/>
                  </a:lnTo>
                  <a:lnTo>
                    <a:pt x="170" y="586"/>
                  </a:lnTo>
                  <a:lnTo>
                    <a:pt x="172" y="587"/>
                  </a:lnTo>
                  <a:lnTo>
                    <a:pt x="173" y="587"/>
                  </a:lnTo>
                  <a:lnTo>
                    <a:pt x="173" y="589"/>
                  </a:lnTo>
                  <a:lnTo>
                    <a:pt x="173" y="591"/>
                  </a:lnTo>
                  <a:lnTo>
                    <a:pt x="173" y="592"/>
                  </a:lnTo>
                  <a:lnTo>
                    <a:pt x="173" y="593"/>
                  </a:lnTo>
                  <a:lnTo>
                    <a:pt x="173" y="594"/>
                  </a:lnTo>
                  <a:lnTo>
                    <a:pt x="174" y="597"/>
                  </a:lnTo>
                  <a:lnTo>
                    <a:pt x="176" y="599"/>
                  </a:lnTo>
                  <a:lnTo>
                    <a:pt x="179" y="605"/>
                  </a:lnTo>
                  <a:lnTo>
                    <a:pt x="181" y="606"/>
                  </a:lnTo>
                  <a:lnTo>
                    <a:pt x="182" y="605"/>
                  </a:lnTo>
                  <a:lnTo>
                    <a:pt x="183" y="605"/>
                  </a:lnTo>
                  <a:lnTo>
                    <a:pt x="186" y="605"/>
                  </a:lnTo>
                  <a:lnTo>
                    <a:pt x="187" y="605"/>
                  </a:lnTo>
                  <a:lnTo>
                    <a:pt x="186" y="603"/>
                  </a:lnTo>
                  <a:lnTo>
                    <a:pt x="187" y="599"/>
                  </a:lnTo>
                  <a:lnTo>
                    <a:pt x="187" y="598"/>
                  </a:lnTo>
                  <a:lnTo>
                    <a:pt x="188" y="597"/>
                  </a:lnTo>
                  <a:lnTo>
                    <a:pt x="188" y="599"/>
                  </a:lnTo>
                  <a:lnTo>
                    <a:pt x="188" y="604"/>
                  </a:lnTo>
                  <a:lnTo>
                    <a:pt x="188" y="607"/>
                  </a:lnTo>
                  <a:lnTo>
                    <a:pt x="185" y="609"/>
                  </a:lnTo>
                  <a:lnTo>
                    <a:pt x="185" y="610"/>
                  </a:lnTo>
                  <a:lnTo>
                    <a:pt x="186" y="611"/>
                  </a:lnTo>
                  <a:lnTo>
                    <a:pt x="187" y="612"/>
                  </a:lnTo>
                  <a:lnTo>
                    <a:pt x="186" y="615"/>
                  </a:lnTo>
                  <a:lnTo>
                    <a:pt x="186" y="617"/>
                  </a:lnTo>
                  <a:lnTo>
                    <a:pt x="187" y="618"/>
                  </a:lnTo>
                  <a:lnTo>
                    <a:pt x="188" y="618"/>
                  </a:lnTo>
                  <a:lnTo>
                    <a:pt x="189" y="618"/>
                  </a:lnTo>
                  <a:lnTo>
                    <a:pt x="190" y="619"/>
                  </a:lnTo>
                  <a:lnTo>
                    <a:pt x="193" y="623"/>
                  </a:lnTo>
                  <a:lnTo>
                    <a:pt x="193" y="622"/>
                  </a:lnTo>
                  <a:lnTo>
                    <a:pt x="193" y="620"/>
                  </a:lnTo>
                  <a:lnTo>
                    <a:pt x="193" y="618"/>
                  </a:lnTo>
                  <a:lnTo>
                    <a:pt x="195" y="617"/>
                  </a:lnTo>
                  <a:lnTo>
                    <a:pt x="196" y="616"/>
                  </a:lnTo>
                  <a:lnTo>
                    <a:pt x="198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9" y="607"/>
                  </a:lnTo>
                  <a:lnTo>
                    <a:pt x="200" y="606"/>
                  </a:lnTo>
                  <a:lnTo>
                    <a:pt x="200" y="604"/>
                  </a:lnTo>
                  <a:lnTo>
                    <a:pt x="200" y="603"/>
                  </a:lnTo>
                  <a:lnTo>
                    <a:pt x="200" y="602"/>
                  </a:lnTo>
                  <a:lnTo>
                    <a:pt x="201" y="603"/>
                  </a:lnTo>
                  <a:lnTo>
                    <a:pt x="202" y="604"/>
                  </a:lnTo>
                  <a:lnTo>
                    <a:pt x="202" y="605"/>
                  </a:lnTo>
                  <a:lnTo>
                    <a:pt x="202" y="606"/>
                  </a:lnTo>
                  <a:lnTo>
                    <a:pt x="202" y="609"/>
                  </a:lnTo>
                  <a:lnTo>
                    <a:pt x="203" y="611"/>
                  </a:lnTo>
                  <a:lnTo>
                    <a:pt x="205" y="611"/>
                  </a:lnTo>
                  <a:lnTo>
                    <a:pt x="208" y="611"/>
                  </a:lnTo>
                  <a:lnTo>
                    <a:pt x="209" y="610"/>
                  </a:lnTo>
                  <a:lnTo>
                    <a:pt x="211" y="609"/>
                  </a:lnTo>
                  <a:lnTo>
                    <a:pt x="211" y="606"/>
                  </a:lnTo>
                  <a:lnTo>
                    <a:pt x="212" y="605"/>
                  </a:lnTo>
                  <a:lnTo>
                    <a:pt x="215" y="604"/>
                  </a:lnTo>
                  <a:lnTo>
                    <a:pt x="218" y="603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8" y="604"/>
                  </a:lnTo>
                  <a:lnTo>
                    <a:pt x="216" y="605"/>
                  </a:lnTo>
                  <a:lnTo>
                    <a:pt x="214" y="606"/>
                  </a:lnTo>
                  <a:lnTo>
                    <a:pt x="215" y="607"/>
                  </a:lnTo>
                  <a:lnTo>
                    <a:pt x="216" y="610"/>
                  </a:lnTo>
                  <a:lnTo>
                    <a:pt x="218" y="613"/>
                  </a:lnTo>
                  <a:lnTo>
                    <a:pt x="219" y="615"/>
                  </a:lnTo>
                  <a:lnTo>
                    <a:pt x="218" y="618"/>
                  </a:lnTo>
                  <a:lnTo>
                    <a:pt x="216" y="620"/>
                  </a:lnTo>
                  <a:lnTo>
                    <a:pt x="214" y="620"/>
                  </a:lnTo>
                  <a:lnTo>
                    <a:pt x="213" y="622"/>
                  </a:lnTo>
                  <a:lnTo>
                    <a:pt x="212" y="624"/>
                  </a:lnTo>
                  <a:lnTo>
                    <a:pt x="211" y="624"/>
                  </a:lnTo>
                  <a:lnTo>
                    <a:pt x="211" y="625"/>
                  </a:lnTo>
                  <a:lnTo>
                    <a:pt x="209" y="626"/>
                  </a:lnTo>
                  <a:lnTo>
                    <a:pt x="211" y="630"/>
                  </a:lnTo>
                  <a:lnTo>
                    <a:pt x="212" y="630"/>
                  </a:lnTo>
                  <a:lnTo>
                    <a:pt x="214" y="630"/>
                  </a:lnTo>
                  <a:lnTo>
                    <a:pt x="215" y="630"/>
                  </a:lnTo>
                  <a:lnTo>
                    <a:pt x="216" y="629"/>
                  </a:lnTo>
                  <a:lnTo>
                    <a:pt x="216" y="630"/>
                  </a:lnTo>
                  <a:lnTo>
                    <a:pt x="213" y="633"/>
                  </a:lnTo>
                  <a:lnTo>
                    <a:pt x="214" y="635"/>
                  </a:lnTo>
                  <a:lnTo>
                    <a:pt x="213" y="636"/>
                  </a:lnTo>
                  <a:lnTo>
                    <a:pt x="212" y="637"/>
                  </a:lnTo>
                  <a:lnTo>
                    <a:pt x="211" y="637"/>
                  </a:lnTo>
                  <a:lnTo>
                    <a:pt x="209" y="637"/>
                  </a:lnTo>
                  <a:lnTo>
                    <a:pt x="202" y="639"/>
                  </a:lnTo>
                  <a:lnTo>
                    <a:pt x="200" y="641"/>
                  </a:lnTo>
                  <a:lnTo>
                    <a:pt x="199" y="643"/>
                  </a:lnTo>
                  <a:lnTo>
                    <a:pt x="200" y="646"/>
                  </a:lnTo>
                  <a:lnTo>
                    <a:pt x="199" y="655"/>
                  </a:lnTo>
                  <a:lnTo>
                    <a:pt x="200" y="659"/>
                  </a:lnTo>
                  <a:lnTo>
                    <a:pt x="201" y="663"/>
                  </a:lnTo>
                  <a:lnTo>
                    <a:pt x="205" y="664"/>
                  </a:lnTo>
                  <a:lnTo>
                    <a:pt x="211" y="664"/>
                  </a:lnTo>
                  <a:lnTo>
                    <a:pt x="211" y="665"/>
                  </a:lnTo>
                  <a:lnTo>
                    <a:pt x="207" y="668"/>
                  </a:lnTo>
                  <a:lnTo>
                    <a:pt x="206" y="669"/>
                  </a:lnTo>
                  <a:lnTo>
                    <a:pt x="206" y="670"/>
                  </a:lnTo>
                  <a:lnTo>
                    <a:pt x="201" y="675"/>
                  </a:lnTo>
                  <a:lnTo>
                    <a:pt x="198" y="682"/>
                  </a:lnTo>
                  <a:lnTo>
                    <a:pt x="196" y="684"/>
                  </a:lnTo>
                  <a:lnTo>
                    <a:pt x="196" y="687"/>
                  </a:lnTo>
                  <a:lnTo>
                    <a:pt x="196" y="688"/>
                  </a:lnTo>
                  <a:lnTo>
                    <a:pt x="205" y="708"/>
                  </a:lnTo>
                  <a:lnTo>
                    <a:pt x="207" y="709"/>
                  </a:lnTo>
                  <a:lnTo>
                    <a:pt x="209" y="713"/>
                  </a:lnTo>
                  <a:lnTo>
                    <a:pt x="212" y="714"/>
                  </a:lnTo>
                  <a:lnTo>
                    <a:pt x="215" y="715"/>
                  </a:lnTo>
                  <a:lnTo>
                    <a:pt x="218" y="716"/>
                  </a:lnTo>
                  <a:lnTo>
                    <a:pt x="219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3"/>
                  </a:lnTo>
                  <a:lnTo>
                    <a:pt x="226" y="711"/>
                  </a:lnTo>
                  <a:lnTo>
                    <a:pt x="226" y="711"/>
                  </a:lnTo>
                  <a:lnTo>
                    <a:pt x="226" y="713"/>
                  </a:lnTo>
                  <a:lnTo>
                    <a:pt x="225" y="713"/>
                  </a:lnTo>
                  <a:lnTo>
                    <a:pt x="224" y="713"/>
                  </a:lnTo>
                  <a:lnTo>
                    <a:pt x="224" y="714"/>
                  </a:lnTo>
                  <a:lnTo>
                    <a:pt x="222" y="715"/>
                  </a:lnTo>
                  <a:lnTo>
                    <a:pt x="222" y="716"/>
                  </a:lnTo>
                  <a:lnTo>
                    <a:pt x="222" y="717"/>
                  </a:lnTo>
                  <a:lnTo>
                    <a:pt x="221" y="718"/>
                  </a:lnTo>
                  <a:lnTo>
                    <a:pt x="220" y="718"/>
                  </a:lnTo>
                  <a:lnTo>
                    <a:pt x="219" y="718"/>
                  </a:lnTo>
                  <a:lnTo>
                    <a:pt x="218" y="718"/>
                  </a:lnTo>
                  <a:lnTo>
                    <a:pt x="216" y="718"/>
                  </a:lnTo>
                  <a:lnTo>
                    <a:pt x="215" y="718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1" y="720"/>
                  </a:lnTo>
                  <a:lnTo>
                    <a:pt x="208" y="717"/>
                  </a:lnTo>
                  <a:lnTo>
                    <a:pt x="207" y="715"/>
                  </a:lnTo>
                  <a:lnTo>
                    <a:pt x="202" y="704"/>
                  </a:lnTo>
                  <a:lnTo>
                    <a:pt x="200" y="702"/>
                  </a:lnTo>
                  <a:lnTo>
                    <a:pt x="199" y="702"/>
                  </a:lnTo>
                  <a:lnTo>
                    <a:pt x="198" y="704"/>
                  </a:lnTo>
                  <a:lnTo>
                    <a:pt x="195" y="705"/>
                  </a:lnTo>
                  <a:lnTo>
                    <a:pt x="192" y="705"/>
                  </a:lnTo>
                  <a:lnTo>
                    <a:pt x="190" y="707"/>
                  </a:lnTo>
                  <a:lnTo>
                    <a:pt x="190" y="708"/>
                  </a:lnTo>
                  <a:lnTo>
                    <a:pt x="190" y="709"/>
                  </a:lnTo>
                  <a:lnTo>
                    <a:pt x="192" y="710"/>
                  </a:lnTo>
                  <a:lnTo>
                    <a:pt x="194" y="714"/>
                  </a:lnTo>
                  <a:lnTo>
                    <a:pt x="195" y="718"/>
                  </a:lnTo>
                  <a:lnTo>
                    <a:pt x="198" y="721"/>
                  </a:lnTo>
                  <a:lnTo>
                    <a:pt x="198" y="722"/>
                  </a:lnTo>
                  <a:lnTo>
                    <a:pt x="198" y="724"/>
                  </a:lnTo>
                  <a:lnTo>
                    <a:pt x="198" y="727"/>
                  </a:lnTo>
                  <a:lnTo>
                    <a:pt x="196" y="724"/>
                  </a:lnTo>
                  <a:lnTo>
                    <a:pt x="195" y="723"/>
                  </a:lnTo>
                  <a:lnTo>
                    <a:pt x="185" y="717"/>
                  </a:lnTo>
                  <a:lnTo>
                    <a:pt x="185" y="716"/>
                  </a:lnTo>
                  <a:lnTo>
                    <a:pt x="183" y="715"/>
                  </a:lnTo>
                  <a:lnTo>
                    <a:pt x="182" y="714"/>
                  </a:lnTo>
                  <a:lnTo>
                    <a:pt x="179" y="711"/>
                  </a:lnTo>
                  <a:lnTo>
                    <a:pt x="175" y="713"/>
                  </a:lnTo>
                  <a:lnTo>
                    <a:pt x="162" y="720"/>
                  </a:lnTo>
                  <a:lnTo>
                    <a:pt x="159" y="720"/>
                  </a:lnTo>
                  <a:lnTo>
                    <a:pt x="150" y="721"/>
                  </a:lnTo>
                  <a:lnTo>
                    <a:pt x="149" y="720"/>
                  </a:lnTo>
                  <a:lnTo>
                    <a:pt x="148" y="717"/>
                  </a:lnTo>
                  <a:lnTo>
                    <a:pt x="146" y="716"/>
                  </a:lnTo>
                  <a:lnTo>
                    <a:pt x="144" y="716"/>
                  </a:lnTo>
                  <a:lnTo>
                    <a:pt x="143" y="716"/>
                  </a:lnTo>
                  <a:lnTo>
                    <a:pt x="142" y="715"/>
                  </a:lnTo>
                  <a:lnTo>
                    <a:pt x="141" y="714"/>
                  </a:lnTo>
                  <a:lnTo>
                    <a:pt x="140" y="714"/>
                  </a:lnTo>
                  <a:lnTo>
                    <a:pt x="138" y="714"/>
                  </a:lnTo>
                  <a:lnTo>
                    <a:pt x="140" y="715"/>
                  </a:lnTo>
                  <a:lnTo>
                    <a:pt x="141" y="717"/>
                  </a:lnTo>
                  <a:lnTo>
                    <a:pt x="141" y="720"/>
                  </a:lnTo>
                  <a:lnTo>
                    <a:pt x="140" y="720"/>
                  </a:lnTo>
                  <a:lnTo>
                    <a:pt x="131" y="723"/>
                  </a:lnTo>
                  <a:lnTo>
                    <a:pt x="128" y="726"/>
                  </a:lnTo>
                  <a:lnTo>
                    <a:pt x="127" y="727"/>
                  </a:lnTo>
                  <a:lnTo>
                    <a:pt x="125" y="727"/>
                  </a:lnTo>
                  <a:lnTo>
                    <a:pt x="124" y="728"/>
                  </a:lnTo>
                  <a:lnTo>
                    <a:pt x="123" y="728"/>
                  </a:lnTo>
                  <a:lnTo>
                    <a:pt x="123" y="727"/>
                  </a:lnTo>
                  <a:lnTo>
                    <a:pt x="122" y="727"/>
                  </a:lnTo>
                  <a:lnTo>
                    <a:pt x="120" y="727"/>
                  </a:lnTo>
                  <a:lnTo>
                    <a:pt x="117" y="728"/>
                  </a:lnTo>
                  <a:lnTo>
                    <a:pt x="115" y="729"/>
                  </a:lnTo>
                  <a:lnTo>
                    <a:pt x="114" y="731"/>
                  </a:lnTo>
                  <a:lnTo>
                    <a:pt x="112" y="735"/>
                  </a:lnTo>
                  <a:lnTo>
                    <a:pt x="112" y="736"/>
                  </a:lnTo>
                  <a:lnTo>
                    <a:pt x="110" y="736"/>
                  </a:lnTo>
                  <a:lnTo>
                    <a:pt x="107" y="740"/>
                  </a:lnTo>
                  <a:lnTo>
                    <a:pt x="107" y="741"/>
                  </a:lnTo>
                  <a:lnTo>
                    <a:pt x="107" y="742"/>
                  </a:lnTo>
                  <a:lnTo>
                    <a:pt x="105" y="743"/>
                  </a:lnTo>
                  <a:lnTo>
                    <a:pt x="105" y="742"/>
                  </a:lnTo>
                  <a:lnTo>
                    <a:pt x="105" y="741"/>
                  </a:lnTo>
                  <a:lnTo>
                    <a:pt x="104" y="741"/>
                  </a:lnTo>
                  <a:lnTo>
                    <a:pt x="104" y="742"/>
                  </a:lnTo>
                  <a:lnTo>
                    <a:pt x="103" y="743"/>
                  </a:lnTo>
                  <a:lnTo>
                    <a:pt x="103" y="748"/>
                  </a:lnTo>
                  <a:lnTo>
                    <a:pt x="103" y="750"/>
                  </a:lnTo>
                  <a:lnTo>
                    <a:pt x="103" y="753"/>
                  </a:lnTo>
                  <a:lnTo>
                    <a:pt x="97" y="756"/>
                  </a:lnTo>
                  <a:lnTo>
                    <a:pt x="96" y="759"/>
                  </a:lnTo>
                  <a:lnTo>
                    <a:pt x="90" y="763"/>
                  </a:lnTo>
                  <a:lnTo>
                    <a:pt x="88" y="765"/>
                  </a:lnTo>
                  <a:lnTo>
                    <a:pt x="87" y="765"/>
                  </a:lnTo>
                  <a:lnTo>
                    <a:pt x="85" y="765"/>
                  </a:lnTo>
                  <a:lnTo>
                    <a:pt x="84" y="765"/>
                  </a:lnTo>
                  <a:lnTo>
                    <a:pt x="75" y="776"/>
                  </a:lnTo>
                  <a:lnTo>
                    <a:pt x="74" y="779"/>
                  </a:lnTo>
                  <a:lnTo>
                    <a:pt x="72" y="780"/>
                  </a:lnTo>
                  <a:lnTo>
                    <a:pt x="74" y="780"/>
                  </a:lnTo>
                  <a:lnTo>
                    <a:pt x="74" y="781"/>
                  </a:lnTo>
                  <a:lnTo>
                    <a:pt x="72" y="782"/>
                  </a:lnTo>
                  <a:lnTo>
                    <a:pt x="74" y="783"/>
                  </a:lnTo>
                  <a:lnTo>
                    <a:pt x="75" y="782"/>
                  </a:lnTo>
                  <a:lnTo>
                    <a:pt x="76" y="781"/>
                  </a:lnTo>
                  <a:lnTo>
                    <a:pt x="77" y="780"/>
                  </a:lnTo>
                  <a:lnTo>
                    <a:pt x="81" y="781"/>
                  </a:lnTo>
                  <a:lnTo>
                    <a:pt x="83" y="780"/>
                  </a:lnTo>
                  <a:lnTo>
                    <a:pt x="84" y="780"/>
                  </a:lnTo>
                  <a:lnTo>
                    <a:pt x="84" y="779"/>
                  </a:lnTo>
                  <a:lnTo>
                    <a:pt x="84" y="779"/>
                  </a:lnTo>
                  <a:lnTo>
                    <a:pt x="85" y="779"/>
                  </a:lnTo>
                  <a:lnTo>
                    <a:pt x="87" y="780"/>
                  </a:lnTo>
                  <a:lnTo>
                    <a:pt x="88" y="781"/>
                  </a:lnTo>
                  <a:lnTo>
                    <a:pt x="89" y="782"/>
                  </a:lnTo>
                  <a:lnTo>
                    <a:pt x="90" y="782"/>
                  </a:lnTo>
                  <a:lnTo>
                    <a:pt x="91" y="782"/>
                  </a:lnTo>
                  <a:lnTo>
                    <a:pt x="91" y="781"/>
                  </a:lnTo>
                  <a:lnTo>
                    <a:pt x="92" y="780"/>
                  </a:lnTo>
                  <a:lnTo>
                    <a:pt x="91" y="779"/>
                  </a:lnTo>
                  <a:lnTo>
                    <a:pt x="91" y="778"/>
                  </a:lnTo>
                  <a:lnTo>
                    <a:pt x="92" y="776"/>
                  </a:lnTo>
                  <a:lnTo>
                    <a:pt x="94" y="775"/>
                  </a:lnTo>
                  <a:lnTo>
                    <a:pt x="92" y="774"/>
                  </a:lnTo>
                  <a:lnTo>
                    <a:pt x="96" y="772"/>
                  </a:lnTo>
                  <a:lnTo>
                    <a:pt x="97" y="769"/>
                  </a:lnTo>
                  <a:lnTo>
                    <a:pt x="98" y="769"/>
                  </a:lnTo>
                  <a:lnTo>
                    <a:pt x="104" y="769"/>
                  </a:lnTo>
                  <a:lnTo>
                    <a:pt x="105" y="768"/>
                  </a:lnTo>
                  <a:lnTo>
                    <a:pt x="107" y="767"/>
                  </a:lnTo>
                  <a:lnTo>
                    <a:pt x="112" y="766"/>
                  </a:lnTo>
                  <a:lnTo>
                    <a:pt x="116" y="766"/>
                  </a:lnTo>
                  <a:lnTo>
                    <a:pt x="118" y="766"/>
                  </a:lnTo>
                  <a:lnTo>
                    <a:pt x="120" y="765"/>
                  </a:lnTo>
                  <a:lnTo>
                    <a:pt x="121" y="766"/>
                  </a:lnTo>
                  <a:lnTo>
                    <a:pt x="122" y="766"/>
                  </a:lnTo>
                  <a:lnTo>
                    <a:pt x="123" y="765"/>
                  </a:lnTo>
                  <a:lnTo>
                    <a:pt x="123" y="766"/>
                  </a:lnTo>
                  <a:lnTo>
                    <a:pt x="124" y="766"/>
                  </a:lnTo>
                  <a:lnTo>
                    <a:pt x="120" y="769"/>
                  </a:lnTo>
                  <a:lnTo>
                    <a:pt x="118" y="770"/>
                  </a:lnTo>
                  <a:lnTo>
                    <a:pt x="118" y="772"/>
                  </a:lnTo>
                  <a:lnTo>
                    <a:pt x="120" y="773"/>
                  </a:lnTo>
                  <a:lnTo>
                    <a:pt x="120" y="775"/>
                  </a:lnTo>
                  <a:lnTo>
                    <a:pt x="120" y="776"/>
                  </a:lnTo>
                  <a:lnTo>
                    <a:pt x="120" y="778"/>
                  </a:lnTo>
                  <a:lnTo>
                    <a:pt x="117" y="779"/>
                  </a:lnTo>
                  <a:lnTo>
                    <a:pt x="118" y="780"/>
                  </a:lnTo>
                  <a:lnTo>
                    <a:pt x="120" y="783"/>
                  </a:lnTo>
                  <a:lnTo>
                    <a:pt x="125" y="791"/>
                  </a:lnTo>
                  <a:lnTo>
                    <a:pt x="127" y="791"/>
                  </a:lnTo>
                  <a:lnTo>
                    <a:pt x="128" y="789"/>
                  </a:lnTo>
                  <a:lnTo>
                    <a:pt x="130" y="789"/>
                  </a:lnTo>
                  <a:lnTo>
                    <a:pt x="129" y="791"/>
                  </a:lnTo>
                  <a:lnTo>
                    <a:pt x="125" y="793"/>
                  </a:lnTo>
                  <a:lnTo>
                    <a:pt x="124" y="794"/>
                  </a:lnTo>
                  <a:lnTo>
                    <a:pt x="124" y="794"/>
                  </a:lnTo>
                  <a:lnTo>
                    <a:pt x="124" y="795"/>
                  </a:lnTo>
                  <a:lnTo>
                    <a:pt x="122" y="796"/>
                  </a:lnTo>
                  <a:lnTo>
                    <a:pt x="121" y="799"/>
                  </a:lnTo>
                  <a:lnTo>
                    <a:pt x="120" y="801"/>
                  </a:lnTo>
                  <a:lnTo>
                    <a:pt x="120" y="805"/>
                  </a:lnTo>
                  <a:lnTo>
                    <a:pt x="121" y="807"/>
                  </a:lnTo>
                  <a:lnTo>
                    <a:pt x="124" y="812"/>
                  </a:lnTo>
                  <a:lnTo>
                    <a:pt x="125" y="813"/>
                  </a:lnTo>
                  <a:lnTo>
                    <a:pt x="127" y="812"/>
                  </a:lnTo>
                  <a:lnTo>
                    <a:pt x="131" y="811"/>
                  </a:lnTo>
                  <a:lnTo>
                    <a:pt x="134" y="811"/>
                  </a:lnTo>
                  <a:lnTo>
                    <a:pt x="134" y="812"/>
                  </a:lnTo>
                  <a:lnTo>
                    <a:pt x="129" y="815"/>
                  </a:lnTo>
                  <a:lnTo>
                    <a:pt x="128" y="815"/>
                  </a:lnTo>
                  <a:lnTo>
                    <a:pt x="127" y="815"/>
                  </a:lnTo>
                  <a:lnTo>
                    <a:pt x="125" y="814"/>
                  </a:lnTo>
                  <a:lnTo>
                    <a:pt x="124" y="814"/>
                  </a:lnTo>
                  <a:lnTo>
                    <a:pt x="124" y="815"/>
                  </a:lnTo>
                  <a:lnTo>
                    <a:pt x="124" y="817"/>
                  </a:lnTo>
                  <a:lnTo>
                    <a:pt x="124" y="819"/>
                  </a:lnTo>
                  <a:lnTo>
                    <a:pt x="124" y="820"/>
                  </a:lnTo>
                  <a:lnTo>
                    <a:pt x="124" y="821"/>
                  </a:lnTo>
                  <a:lnTo>
                    <a:pt x="123" y="822"/>
                  </a:lnTo>
                  <a:lnTo>
                    <a:pt x="122" y="826"/>
                  </a:lnTo>
                  <a:lnTo>
                    <a:pt x="122" y="831"/>
                  </a:lnTo>
                  <a:lnTo>
                    <a:pt x="121" y="834"/>
                  </a:lnTo>
                  <a:lnTo>
                    <a:pt x="118" y="839"/>
                  </a:lnTo>
                  <a:lnTo>
                    <a:pt x="114" y="845"/>
                  </a:lnTo>
                  <a:lnTo>
                    <a:pt x="105" y="852"/>
                  </a:lnTo>
                  <a:lnTo>
                    <a:pt x="104" y="852"/>
                  </a:lnTo>
                  <a:lnTo>
                    <a:pt x="103" y="852"/>
                  </a:lnTo>
                  <a:lnTo>
                    <a:pt x="102" y="853"/>
                  </a:lnTo>
                  <a:lnTo>
                    <a:pt x="101" y="853"/>
                  </a:lnTo>
                  <a:lnTo>
                    <a:pt x="98" y="857"/>
                  </a:lnTo>
                  <a:lnTo>
                    <a:pt x="96" y="858"/>
                  </a:lnTo>
                  <a:lnTo>
                    <a:pt x="95" y="859"/>
                  </a:lnTo>
                  <a:lnTo>
                    <a:pt x="92" y="859"/>
                  </a:lnTo>
                  <a:lnTo>
                    <a:pt x="92" y="860"/>
                  </a:lnTo>
                  <a:lnTo>
                    <a:pt x="91" y="861"/>
                  </a:lnTo>
                  <a:lnTo>
                    <a:pt x="90" y="861"/>
                  </a:lnTo>
                  <a:lnTo>
                    <a:pt x="82" y="861"/>
                  </a:lnTo>
                  <a:lnTo>
                    <a:pt x="79" y="863"/>
                  </a:lnTo>
                  <a:lnTo>
                    <a:pt x="79" y="867"/>
                  </a:lnTo>
                  <a:lnTo>
                    <a:pt x="77" y="865"/>
                  </a:lnTo>
                  <a:lnTo>
                    <a:pt x="76" y="865"/>
                  </a:lnTo>
                  <a:lnTo>
                    <a:pt x="74" y="866"/>
                  </a:lnTo>
                  <a:lnTo>
                    <a:pt x="72" y="870"/>
                  </a:lnTo>
                  <a:lnTo>
                    <a:pt x="71" y="871"/>
                  </a:lnTo>
                  <a:lnTo>
                    <a:pt x="70" y="872"/>
                  </a:lnTo>
                  <a:lnTo>
                    <a:pt x="66" y="872"/>
                  </a:lnTo>
                  <a:lnTo>
                    <a:pt x="66" y="873"/>
                  </a:lnTo>
                  <a:lnTo>
                    <a:pt x="66" y="874"/>
                  </a:lnTo>
                  <a:lnTo>
                    <a:pt x="66" y="876"/>
                  </a:lnTo>
                  <a:lnTo>
                    <a:pt x="66" y="877"/>
                  </a:lnTo>
                  <a:lnTo>
                    <a:pt x="64" y="877"/>
                  </a:lnTo>
                  <a:lnTo>
                    <a:pt x="62" y="876"/>
                  </a:lnTo>
                  <a:lnTo>
                    <a:pt x="61" y="876"/>
                  </a:lnTo>
                  <a:lnTo>
                    <a:pt x="61" y="877"/>
                  </a:lnTo>
                  <a:lnTo>
                    <a:pt x="58" y="878"/>
                  </a:lnTo>
                  <a:lnTo>
                    <a:pt x="57" y="878"/>
                  </a:lnTo>
                  <a:lnTo>
                    <a:pt x="53" y="876"/>
                  </a:lnTo>
                  <a:lnTo>
                    <a:pt x="51" y="876"/>
                  </a:lnTo>
                  <a:lnTo>
                    <a:pt x="50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79"/>
                  </a:lnTo>
                  <a:lnTo>
                    <a:pt x="49" y="882"/>
                  </a:lnTo>
                  <a:lnTo>
                    <a:pt x="45" y="883"/>
                  </a:lnTo>
                  <a:lnTo>
                    <a:pt x="43" y="884"/>
                  </a:lnTo>
                  <a:lnTo>
                    <a:pt x="40" y="885"/>
                  </a:lnTo>
                  <a:lnTo>
                    <a:pt x="39" y="885"/>
                  </a:lnTo>
                  <a:lnTo>
                    <a:pt x="37" y="887"/>
                  </a:lnTo>
                  <a:lnTo>
                    <a:pt x="36" y="889"/>
                  </a:lnTo>
                  <a:lnTo>
                    <a:pt x="32" y="889"/>
                  </a:lnTo>
                  <a:lnTo>
                    <a:pt x="32" y="890"/>
                  </a:lnTo>
                  <a:lnTo>
                    <a:pt x="32" y="891"/>
                  </a:lnTo>
                  <a:lnTo>
                    <a:pt x="32" y="892"/>
                  </a:lnTo>
                  <a:lnTo>
                    <a:pt x="31" y="892"/>
                  </a:lnTo>
                  <a:lnTo>
                    <a:pt x="32" y="893"/>
                  </a:lnTo>
                  <a:lnTo>
                    <a:pt x="32" y="895"/>
                  </a:lnTo>
                  <a:lnTo>
                    <a:pt x="31" y="895"/>
                  </a:lnTo>
                  <a:lnTo>
                    <a:pt x="31" y="896"/>
                  </a:lnTo>
                  <a:lnTo>
                    <a:pt x="32" y="896"/>
                  </a:lnTo>
                  <a:lnTo>
                    <a:pt x="37" y="895"/>
                  </a:lnTo>
                  <a:lnTo>
                    <a:pt x="38" y="893"/>
                  </a:lnTo>
                  <a:lnTo>
                    <a:pt x="39" y="895"/>
                  </a:lnTo>
                  <a:lnTo>
                    <a:pt x="43" y="895"/>
                  </a:lnTo>
                  <a:lnTo>
                    <a:pt x="44" y="896"/>
                  </a:lnTo>
                  <a:lnTo>
                    <a:pt x="45" y="896"/>
                  </a:lnTo>
                  <a:lnTo>
                    <a:pt x="46" y="898"/>
                  </a:lnTo>
                  <a:lnTo>
                    <a:pt x="46" y="899"/>
                  </a:lnTo>
                  <a:lnTo>
                    <a:pt x="46" y="902"/>
                  </a:lnTo>
                  <a:lnTo>
                    <a:pt x="46" y="905"/>
                  </a:lnTo>
                  <a:lnTo>
                    <a:pt x="46" y="906"/>
                  </a:lnTo>
                  <a:lnTo>
                    <a:pt x="45" y="908"/>
                  </a:lnTo>
                  <a:lnTo>
                    <a:pt x="44" y="908"/>
                  </a:lnTo>
                  <a:lnTo>
                    <a:pt x="42" y="908"/>
                  </a:lnTo>
                  <a:lnTo>
                    <a:pt x="40" y="909"/>
                  </a:lnTo>
                  <a:lnTo>
                    <a:pt x="39" y="910"/>
                  </a:lnTo>
                  <a:lnTo>
                    <a:pt x="38" y="910"/>
                  </a:lnTo>
                  <a:lnTo>
                    <a:pt x="37" y="910"/>
                  </a:lnTo>
                  <a:lnTo>
                    <a:pt x="36" y="910"/>
                  </a:lnTo>
                  <a:lnTo>
                    <a:pt x="37" y="911"/>
                  </a:lnTo>
                  <a:lnTo>
                    <a:pt x="40" y="913"/>
                  </a:lnTo>
                  <a:lnTo>
                    <a:pt x="40" y="915"/>
                  </a:lnTo>
                  <a:lnTo>
                    <a:pt x="40" y="916"/>
                  </a:lnTo>
                  <a:lnTo>
                    <a:pt x="42" y="916"/>
                  </a:lnTo>
                  <a:lnTo>
                    <a:pt x="43" y="915"/>
                  </a:lnTo>
                  <a:lnTo>
                    <a:pt x="42" y="912"/>
                  </a:lnTo>
                  <a:lnTo>
                    <a:pt x="44" y="912"/>
                  </a:lnTo>
                  <a:lnTo>
                    <a:pt x="55" y="913"/>
                  </a:lnTo>
                  <a:lnTo>
                    <a:pt x="56" y="913"/>
                  </a:lnTo>
                  <a:lnTo>
                    <a:pt x="61" y="912"/>
                  </a:lnTo>
                  <a:lnTo>
                    <a:pt x="62" y="911"/>
                  </a:lnTo>
                  <a:lnTo>
                    <a:pt x="62" y="910"/>
                  </a:lnTo>
                  <a:lnTo>
                    <a:pt x="61" y="909"/>
                  </a:lnTo>
                  <a:lnTo>
                    <a:pt x="62" y="908"/>
                  </a:lnTo>
                  <a:lnTo>
                    <a:pt x="62" y="906"/>
                  </a:lnTo>
                  <a:lnTo>
                    <a:pt x="61" y="906"/>
                  </a:lnTo>
                  <a:lnTo>
                    <a:pt x="59" y="906"/>
                  </a:lnTo>
                  <a:lnTo>
                    <a:pt x="59" y="905"/>
                  </a:lnTo>
                  <a:lnTo>
                    <a:pt x="64" y="905"/>
                  </a:lnTo>
                  <a:lnTo>
                    <a:pt x="66" y="904"/>
                  </a:lnTo>
                  <a:lnTo>
                    <a:pt x="68" y="904"/>
                  </a:lnTo>
                  <a:lnTo>
                    <a:pt x="68" y="905"/>
                  </a:lnTo>
                  <a:lnTo>
                    <a:pt x="64" y="905"/>
                  </a:lnTo>
                  <a:lnTo>
                    <a:pt x="63" y="908"/>
                  </a:lnTo>
                  <a:lnTo>
                    <a:pt x="64" y="910"/>
                  </a:lnTo>
                  <a:lnTo>
                    <a:pt x="66" y="912"/>
                  </a:lnTo>
                  <a:lnTo>
                    <a:pt x="65" y="912"/>
                  </a:lnTo>
                  <a:lnTo>
                    <a:pt x="64" y="912"/>
                  </a:lnTo>
                  <a:lnTo>
                    <a:pt x="62" y="913"/>
                  </a:lnTo>
                  <a:lnTo>
                    <a:pt x="58" y="915"/>
                  </a:lnTo>
                  <a:lnTo>
                    <a:pt x="56" y="916"/>
                  </a:lnTo>
                  <a:lnTo>
                    <a:pt x="56" y="916"/>
                  </a:lnTo>
                  <a:lnTo>
                    <a:pt x="55" y="916"/>
                  </a:lnTo>
                  <a:lnTo>
                    <a:pt x="52" y="916"/>
                  </a:lnTo>
                  <a:lnTo>
                    <a:pt x="52" y="917"/>
                  </a:lnTo>
                  <a:lnTo>
                    <a:pt x="46" y="916"/>
                  </a:lnTo>
                  <a:lnTo>
                    <a:pt x="45" y="917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2" y="923"/>
                  </a:lnTo>
                  <a:lnTo>
                    <a:pt x="51" y="924"/>
                  </a:lnTo>
                  <a:lnTo>
                    <a:pt x="53" y="925"/>
                  </a:lnTo>
                  <a:lnTo>
                    <a:pt x="57" y="926"/>
                  </a:lnTo>
                  <a:lnTo>
                    <a:pt x="58" y="928"/>
                  </a:lnTo>
                  <a:lnTo>
                    <a:pt x="59" y="928"/>
                  </a:lnTo>
                  <a:lnTo>
                    <a:pt x="59" y="926"/>
                  </a:lnTo>
                  <a:lnTo>
                    <a:pt x="62" y="925"/>
                  </a:lnTo>
                  <a:lnTo>
                    <a:pt x="62" y="924"/>
                  </a:lnTo>
                  <a:lnTo>
                    <a:pt x="63" y="923"/>
                  </a:lnTo>
                  <a:lnTo>
                    <a:pt x="64" y="922"/>
                  </a:lnTo>
                  <a:lnTo>
                    <a:pt x="65" y="922"/>
                  </a:lnTo>
                  <a:lnTo>
                    <a:pt x="72" y="922"/>
                  </a:lnTo>
                  <a:lnTo>
                    <a:pt x="74" y="921"/>
                  </a:lnTo>
                  <a:lnTo>
                    <a:pt x="75" y="919"/>
                  </a:lnTo>
                  <a:lnTo>
                    <a:pt x="76" y="921"/>
                  </a:lnTo>
                  <a:lnTo>
                    <a:pt x="77" y="917"/>
                  </a:lnTo>
                  <a:lnTo>
                    <a:pt x="78" y="916"/>
                  </a:lnTo>
                  <a:lnTo>
                    <a:pt x="78" y="912"/>
                  </a:lnTo>
                  <a:lnTo>
                    <a:pt x="82" y="911"/>
                  </a:lnTo>
                  <a:lnTo>
                    <a:pt x="82" y="910"/>
                  </a:lnTo>
                  <a:lnTo>
                    <a:pt x="84" y="910"/>
                  </a:lnTo>
                  <a:lnTo>
                    <a:pt x="85" y="910"/>
                  </a:lnTo>
                  <a:lnTo>
                    <a:pt x="91" y="910"/>
                  </a:lnTo>
                  <a:lnTo>
                    <a:pt x="95" y="910"/>
                  </a:lnTo>
                  <a:lnTo>
                    <a:pt x="97" y="909"/>
                  </a:lnTo>
                  <a:lnTo>
                    <a:pt x="96" y="908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7" y="906"/>
                  </a:lnTo>
                  <a:lnTo>
                    <a:pt x="98" y="908"/>
                  </a:lnTo>
                  <a:lnTo>
                    <a:pt x="99" y="908"/>
                  </a:lnTo>
                  <a:lnTo>
                    <a:pt x="101" y="906"/>
                  </a:lnTo>
                  <a:lnTo>
                    <a:pt x="102" y="905"/>
                  </a:lnTo>
                  <a:lnTo>
                    <a:pt x="102" y="904"/>
                  </a:lnTo>
                  <a:lnTo>
                    <a:pt x="103" y="905"/>
                  </a:lnTo>
                  <a:lnTo>
                    <a:pt x="103" y="906"/>
                  </a:lnTo>
                  <a:lnTo>
                    <a:pt x="102" y="908"/>
                  </a:lnTo>
                  <a:lnTo>
                    <a:pt x="102" y="908"/>
                  </a:lnTo>
                  <a:lnTo>
                    <a:pt x="102" y="909"/>
                  </a:lnTo>
                  <a:lnTo>
                    <a:pt x="103" y="910"/>
                  </a:lnTo>
                  <a:lnTo>
                    <a:pt x="104" y="910"/>
                  </a:lnTo>
                  <a:lnTo>
                    <a:pt x="107" y="910"/>
                  </a:lnTo>
                  <a:lnTo>
                    <a:pt x="105" y="911"/>
                  </a:lnTo>
                  <a:lnTo>
                    <a:pt x="104" y="911"/>
                  </a:lnTo>
                  <a:lnTo>
                    <a:pt x="101" y="911"/>
                  </a:lnTo>
                  <a:lnTo>
                    <a:pt x="102" y="913"/>
                  </a:lnTo>
                  <a:lnTo>
                    <a:pt x="104" y="916"/>
                  </a:lnTo>
                  <a:lnTo>
                    <a:pt x="105" y="917"/>
                  </a:lnTo>
                  <a:lnTo>
                    <a:pt x="108" y="918"/>
                  </a:lnTo>
                  <a:lnTo>
                    <a:pt x="112" y="917"/>
                  </a:lnTo>
                  <a:lnTo>
                    <a:pt x="114" y="916"/>
                  </a:lnTo>
                  <a:lnTo>
                    <a:pt x="117" y="918"/>
                  </a:lnTo>
                  <a:lnTo>
                    <a:pt x="121" y="919"/>
                  </a:lnTo>
                  <a:lnTo>
                    <a:pt x="122" y="919"/>
                  </a:lnTo>
                  <a:lnTo>
                    <a:pt x="122" y="918"/>
                  </a:lnTo>
                  <a:lnTo>
                    <a:pt x="123" y="917"/>
                  </a:lnTo>
                  <a:lnTo>
                    <a:pt x="123" y="918"/>
                  </a:lnTo>
                  <a:lnTo>
                    <a:pt x="123" y="919"/>
                  </a:lnTo>
                  <a:lnTo>
                    <a:pt x="122" y="922"/>
                  </a:lnTo>
                  <a:lnTo>
                    <a:pt x="118" y="923"/>
                  </a:lnTo>
                  <a:lnTo>
                    <a:pt x="115" y="923"/>
                  </a:lnTo>
                  <a:lnTo>
                    <a:pt x="112" y="924"/>
                  </a:lnTo>
                  <a:lnTo>
                    <a:pt x="112" y="924"/>
                  </a:lnTo>
                  <a:lnTo>
                    <a:pt x="112" y="923"/>
                  </a:lnTo>
                  <a:lnTo>
                    <a:pt x="112" y="922"/>
                  </a:lnTo>
                  <a:lnTo>
                    <a:pt x="111" y="922"/>
                  </a:lnTo>
                  <a:lnTo>
                    <a:pt x="110" y="924"/>
                  </a:lnTo>
                  <a:lnTo>
                    <a:pt x="108" y="925"/>
                  </a:lnTo>
                  <a:lnTo>
                    <a:pt x="108" y="926"/>
                  </a:lnTo>
                  <a:lnTo>
                    <a:pt x="109" y="929"/>
                  </a:lnTo>
                  <a:lnTo>
                    <a:pt x="109" y="930"/>
                  </a:lnTo>
                  <a:lnTo>
                    <a:pt x="108" y="931"/>
                  </a:lnTo>
                  <a:lnTo>
                    <a:pt x="108" y="932"/>
                  </a:lnTo>
                  <a:lnTo>
                    <a:pt x="109" y="932"/>
                  </a:lnTo>
                  <a:lnTo>
                    <a:pt x="112" y="935"/>
                  </a:lnTo>
                  <a:lnTo>
                    <a:pt x="114" y="935"/>
                  </a:lnTo>
                  <a:lnTo>
                    <a:pt x="114" y="934"/>
                  </a:lnTo>
                  <a:lnTo>
                    <a:pt x="115" y="934"/>
                  </a:lnTo>
                  <a:lnTo>
                    <a:pt x="116" y="935"/>
                  </a:lnTo>
                  <a:lnTo>
                    <a:pt x="117" y="934"/>
                  </a:lnTo>
                  <a:lnTo>
                    <a:pt x="118" y="932"/>
                  </a:lnTo>
                  <a:lnTo>
                    <a:pt x="118" y="931"/>
                  </a:lnTo>
                  <a:lnTo>
                    <a:pt x="120" y="931"/>
                  </a:lnTo>
                  <a:lnTo>
                    <a:pt x="121" y="931"/>
                  </a:lnTo>
                  <a:lnTo>
                    <a:pt x="122" y="932"/>
                  </a:lnTo>
                  <a:lnTo>
                    <a:pt x="123" y="932"/>
                  </a:lnTo>
                  <a:lnTo>
                    <a:pt x="124" y="932"/>
                  </a:lnTo>
                  <a:lnTo>
                    <a:pt x="124" y="931"/>
                  </a:lnTo>
                  <a:lnTo>
                    <a:pt x="125" y="931"/>
                  </a:lnTo>
                  <a:lnTo>
                    <a:pt x="127" y="931"/>
                  </a:lnTo>
                  <a:lnTo>
                    <a:pt x="127" y="932"/>
                  </a:lnTo>
                  <a:lnTo>
                    <a:pt x="128" y="932"/>
                  </a:lnTo>
                  <a:lnTo>
                    <a:pt x="128" y="931"/>
                  </a:lnTo>
                  <a:lnTo>
                    <a:pt x="130" y="931"/>
                  </a:lnTo>
                  <a:lnTo>
                    <a:pt x="130" y="930"/>
                  </a:lnTo>
                  <a:lnTo>
                    <a:pt x="129" y="928"/>
                  </a:lnTo>
                  <a:lnTo>
                    <a:pt x="129" y="926"/>
                  </a:lnTo>
                  <a:lnTo>
                    <a:pt x="130" y="926"/>
                  </a:lnTo>
                  <a:lnTo>
                    <a:pt x="131" y="925"/>
                  </a:lnTo>
                  <a:lnTo>
                    <a:pt x="133" y="925"/>
                  </a:lnTo>
                  <a:lnTo>
                    <a:pt x="138" y="924"/>
                  </a:lnTo>
                  <a:lnTo>
                    <a:pt x="141" y="924"/>
                  </a:lnTo>
                  <a:lnTo>
                    <a:pt x="141" y="925"/>
                  </a:lnTo>
                  <a:lnTo>
                    <a:pt x="142" y="928"/>
                  </a:lnTo>
                  <a:lnTo>
                    <a:pt x="143" y="929"/>
                  </a:lnTo>
                  <a:lnTo>
                    <a:pt x="144" y="929"/>
                  </a:lnTo>
                  <a:lnTo>
                    <a:pt x="144" y="930"/>
                  </a:lnTo>
                  <a:lnTo>
                    <a:pt x="146" y="931"/>
                  </a:lnTo>
                  <a:lnTo>
                    <a:pt x="147" y="934"/>
                  </a:lnTo>
                  <a:lnTo>
                    <a:pt x="147" y="936"/>
                  </a:lnTo>
                  <a:lnTo>
                    <a:pt x="148" y="936"/>
                  </a:lnTo>
                  <a:lnTo>
                    <a:pt x="148" y="937"/>
                  </a:lnTo>
                  <a:lnTo>
                    <a:pt x="148" y="938"/>
                  </a:lnTo>
                  <a:lnTo>
                    <a:pt x="148" y="939"/>
                  </a:lnTo>
                  <a:lnTo>
                    <a:pt x="150" y="941"/>
                  </a:lnTo>
                  <a:lnTo>
                    <a:pt x="151" y="942"/>
                  </a:lnTo>
                  <a:lnTo>
                    <a:pt x="153" y="942"/>
                  </a:lnTo>
                  <a:lnTo>
                    <a:pt x="154" y="942"/>
                  </a:lnTo>
                  <a:lnTo>
                    <a:pt x="159" y="945"/>
                  </a:lnTo>
                  <a:lnTo>
                    <a:pt x="161" y="948"/>
                  </a:lnTo>
                  <a:lnTo>
                    <a:pt x="162" y="950"/>
                  </a:lnTo>
                  <a:lnTo>
                    <a:pt x="163" y="951"/>
                  </a:lnTo>
                  <a:lnTo>
                    <a:pt x="182" y="952"/>
                  </a:lnTo>
                  <a:lnTo>
                    <a:pt x="187" y="950"/>
                  </a:lnTo>
                  <a:lnTo>
                    <a:pt x="188" y="950"/>
                  </a:lnTo>
                  <a:lnTo>
                    <a:pt x="190" y="951"/>
                  </a:lnTo>
                  <a:lnTo>
                    <a:pt x="192" y="950"/>
                  </a:lnTo>
                  <a:lnTo>
                    <a:pt x="192" y="947"/>
                  </a:lnTo>
                  <a:lnTo>
                    <a:pt x="190" y="944"/>
                  </a:lnTo>
                  <a:lnTo>
                    <a:pt x="192" y="944"/>
                  </a:lnTo>
                  <a:lnTo>
                    <a:pt x="193" y="944"/>
                  </a:lnTo>
                  <a:lnTo>
                    <a:pt x="193" y="943"/>
                  </a:lnTo>
                  <a:lnTo>
                    <a:pt x="194" y="943"/>
                  </a:lnTo>
                  <a:lnTo>
                    <a:pt x="194" y="942"/>
                  </a:lnTo>
                  <a:lnTo>
                    <a:pt x="194" y="941"/>
                  </a:lnTo>
                  <a:lnTo>
                    <a:pt x="196" y="938"/>
                  </a:lnTo>
                  <a:lnTo>
                    <a:pt x="198" y="938"/>
                  </a:lnTo>
                  <a:lnTo>
                    <a:pt x="198" y="937"/>
                  </a:lnTo>
                  <a:lnTo>
                    <a:pt x="202" y="936"/>
                  </a:lnTo>
                  <a:lnTo>
                    <a:pt x="202" y="935"/>
                  </a:lnTo>
                  <a:lnTo>
                    <a:pt x="205" y="932"/>
                  </a:lnTo>
                  <a:lnTo>
                    <a:pt x="205" y="931"/>
                  </a:lnTo>
                  <a:lnTo>
                    <a:pt x="206" y="932"/>
                  </a:lnTo>
                  <a:lnTo>
                    <a:pt x="206" y="934"/>
                  </a:lnTo>
                  <a:lnTo>
                    <a:pt x="207" y="934"/>
                  </a:lnTo>
                  <a:lnTo>
                    <a:pt x="208" y="935"/>
                  </a:lnTo>
                  <a:lnTo>
                    <a:pt x="214" y="934"/>
                  </a:lnTo>
                  <a:lnTo>
                    <a:pt x="218" y="932"/>
                  </a:lnTo>
                  <a:lnTo>
                    <a:pt x="219" y="931"/>
                  </a:lnTo>
                  <a:lnTo>
                    <a:pt x="222" y="930"/>
                  </a:lnTo>
                  <a:lnTo>
                    <a:pt x="226" y="929"/>
                  </a:lnTo>
                  <a:lnTo>
                    <a:pt x="226" y="928"/>
                  </a:lnTo>
                  <a:lnTo>
                    <a:pt x="228" y="925"/>
                  </a:lnTo>
                  <a:lnTo>
                    <a:pt x="233" y="919"/>
                  </a:lnTo>
                  <a:lnTo>
                    <a:pt x="234" y="918"/>
                  </a:lnTo>
                  <a:lnTo>
                    <a:pt x="234" y="917"/>
                  </a:lnTo>
                  <a:lnTo>
                    <a:pt x="239" y="913"/>
                  </a:lnTo>
                  <a:lnTo>
                    <a:pt x="240" y="912"/>
                  </a:lnTo>
                  <a:lnTo>
                    <a:pt x="241" y="911"/>
                  </a:lnTo>
                  <a:lnTo>
                    <a:pt x="242" y="909"/>
                  </a:lnTo>
                  <a:lnTo>
                    <a:pt x="244" y="909"/>
                  </a:lnTo>
                  <a:lnTo>
                    <a:pt x="245" y="909"/>
                  </a:lnTo>
                  <a:lnTo>
                    <a:pt x="247" y="908"/>
                  </a:lnTo>
                  <a:lnTo>
                    <a:pt x="248" y="908"/>
                  </a:lnTo>
                  <a:lnTo>
                    <a:pt x="248" y="905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0" y="909"/>
                  </a:lnTo>
                  <a:lnTo>
                    <a:pt x="248" y="910"/>
                  </a:lnTo>
                  <a:lnTo>
                    <a:pt x="245" y="911"/>
                  </a:lnTo>
                  <a:lnTo>
                    <a:pt x="244" y="911"/>
                  </a:lnTo>
                  <a:lnTo>
                    <a:pt x="241" y="915"/>
                  </a:lnTo>
                  <a:lnTo>
                    <a:pt x="237" y="919"/>
                  </a:lnTo>
                  <a:lnTo>
                    <a:pt x="237" y="921"/>
                  </a:lnTo>
                  <a:lnTo>
                    <a:pt x="235" y="922"/>
                  </a:lnTo>
                  <a:lnTo>
                    <a:pt x="235" y="923"/>
                  </a:lnTo>
                  <a:lnTo>
                    <a:pt x="235" y="924"/>
                  </a:lnTo>
                  <a:lnTo>
                    <a:pt x="234" y="925"/>
                  </a:lnTo>
                  <a:lnTo>
                    <a:pt x="233" y="925"/>
                  </a:lnTo>
                  <a:lnTo>
                    <a:pt x="233" y="926"/>
                  </a:lnTo>
                  <a:lnTo>
                    <a:pt x="226" y="937"/>
                  </a:lnTo>
                  <a:lnTo>
                    <a:pt x="225" y="938"/>
                  </a:lnTo>
                  <a:lnTo>
                    <a:pt x="224" y="939"/>
                  </a:lnTo>
                  <a:lnTo>
                    <a:pt x="222" y="939"/>
                  </a:lnTo>
                  <a:lnTo>
                    <a:pt x="220" y="939"/>
                  </a:lnTo>
                  <a:lnTo>
                    <a:pt x="219" y="941"/>
                  </a:lnTo>
                  <a:lnTo>
                    <a:pt x="218" y="942"/>
                  </a:lnTo>
                  <a:lnTo>
                    <a:pt x="212" y="949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5" y="952"/>
                  </a:lnTo>
                  <a:lnTo>
                    <a:pt x="206" y="954"/>
                  </a:lnTo>
                  <a:lnTo>
                    <a:pt x="206" y="955"/>
                  </a:lnTo>
                  <a:lnTo>
                    <a:pt x="205" y="956"/>
                  </a:lnTo>
                  <a:lnTo>
                    <a:pt x="205" y="957"/>
                  </a:lnTo>
                  <a:lnTo>
                    <a:pt x="205" y="960"/>
                  </a:lnTo>
                  <a:lnTo>
                    <a:pt x="203" y="961"/>
                  </a:lnTo>
                  <a:lnTo>
                    <a:pt x="201" y="961"/>
                  </a:lnTo>
                  <a:lnTo>
                    <a:pt x="202" y="962"/>
                  </a:lnTo>
                  <a:lnTo>
                    <a:pt x="202" y="964"/>
                  </a:lnTo>
                  <a:lnTo>
                    <a:pt x="202" y="968"/>
                  </a:lnTo>
                  <a:lnTo>
                    <a:pt x="202" y="969"/>
                  </a:lnTo>
                  <a:lnTo>
                    <a:pt x="203" y="970"/>
                  </a:lnTo>
                  <a:lnTo>
                    <a:pt x="203" y="973"/>
                  </a:lnTo>
                  <a:lnTo>
                    <a:pt x="202" y="973"/>
                  </a:lnTo>
                  <a:lnTo>
                    <a:pt x="201" y="975"/>
                  </a:lnTo>
                  <a:lnTo>
                    <a:pt x="200" y="975"/>
                  </a:lnTo>
                  <a:lnTo>
                    <a:pt x="201" y="973"/>
                  </a:lnTo>
                  <a:lnTo>
                    <a:pt x="199" y="974"/>
                  </a:lnTo>
                  <a:lnTo>
                    <a:pt x="196" y="974"/>
                  </a:lnTo>
                  <a:lnTo>
                    <a:pt x="192" y="974"/>
                  </a:lnTo>
                  <a:lnTo>
                    <a:pt x="189" y="974"/>
                  </a:lnTo>
                  <a:lnTo>
                    <a:pt x="183" y="976"/>
                  </a:lnTo>
                  <a:lnTo>
                    <a:pt x="174" y="976"/>
                  </a:lnTo>
                  <a:lnTo>
                    <a:pt x="173" y="976"/>
                  </a:lnTo>
                  <a:lnTo>
                    <a:pt x="170" y="974"/>
                  </a:lnTo>
                  <a:lnTo>
                    <a:pt x="162" y="971"/>
                  </a:lnTo>
                  <a:lnTo>
                    <a:pt x="156" y="971"/>
                  </a:lnTo>
                  <a:lnTo>
                    <a:pt x="146" y="969"/>
                  </a:lnTo>
                  <a:lnTo>
                    <a:pt x="144" y="969"/>
                  </a:lnTo>
                  <a:lnTo>
                    <a:pt x="142" y="970"/>
                  </a:lnTo>
                  <a:lnTo>
                    <a:pt x="141" y="970"/>
                  </a:lnTo>
                  <a:lnTo>
                    <a:pt x="136" y="970"/>
                  </a:lnTo>
                  <a:lnTo>
                    <a:pt x="135" y="970"/>
                  </a:lnTo>
                  <a:lnTo>
                    <a:pt x="131" y="971"/>
                  </a:lnTo>
                  <a:lnTo>
                    <a:pt x="117" y="973"/>
                  </a:lnTo>
                  <a:lnTo>
                    <a:pt x="112" y="975"/>
                  </a:lnTo>
                  <a:lnTo>
                    <a:pt x="112" y="976"/>
                  </a:lnTo>
                  <a:lnTo>
                    <a:pt x="112" y="977"/>
                  </a:lnTo>
                  <a:lnTo>
                    <a:pt x="112" y="978"/>
                  </a:lnTo>
                  <a:lnTo>
                    <a:pt x="112" y="980"/>
                  </a:lnTo>
                  <a:lnTo>
                    <a:pt x="112" y="981"/>
                  </a:lnTo>
                  <a:lnTo>
                    <a:pt x="112" y="981"/>
                  </a:lnTo>
                  <a:lnTo>
                    <a:pt x="110" y="981"/>
                  </a:lnTo>
                  <a:lnTo>
                    <a:pt x="111" y="982"/>
                  </a:lnTo>
                  <a:lnTo>
                    <a:pt x="112" y="983"/>
                  </a:lnTo>
                  <a:lnTo>
                    <a:pt x="112" y="984"/>
                  </a:lnTo>
                  <a:lnTo>
                    <a:pt x="112" y="986"/>
                  </a:lnTo>
                  <a:lnTo>
                    <a:pt x="112" y="989"/>
                  </a:lnTo>
                  <a:lnTo>
                    <a:pt x="112" y="990"/>
                  </a:lnTo>
                  <a:lnTo>
                    <a:pt x="112" y="991"/>
                  </a:lnTo>
                  <a:lnTo>
                    <a:pt x="112" y="993"/>
                  </a:lnTo>
                  <a:lnTo>
                    <a:pt x="107" y="997"/>
                  </a:lnTo>
                  <a:lnTo>
                    <a:pt x="105" y="999"/>
                  </a:lnTo>
                  <a:lnTo>
                    <a:pt x="104" y="999"/>
                  </a:lnTo>
                  <a:lnTo>
                    <a:pt x="99" y="999"/>
                  </a:lnTo>
                  <a:lnTo>
                    <a:pt x="98" y="997"/>
                  </a:lnTo>
                  <a:lnTo>
                    <a:pt x="97" y="996"/>
                  </a:lnTo>
                  <a:lnTo>
                    <a:pt x="96" y="996"/>
                  </a:lnTo>
                  <a:lnTo>
                    <a:pt x="89" y="996"/>
                  </a:lnTo>
                  <a:lnTo>
                    <a:pt x="89" y="997"/>
                  </a:lnTo>
                  <a:lnTo>
                    <a:pt x="89" y="999"/>
                  </a:lnTo>
                  <a:lnTo>
                    <a:pt x="89" y="1001"/>
                  </a:lnTo>
                  <a:lnTo>
                    <a:pt x="90" y="1001"/>
                  </a:lnTo>
                  <a:lnTo>
                    <a:pt x="89" y="1004"/>
                  </a:lnTo>
                  <a:lnTo>
                    <a:pt x="88" y="1006"/>
                  </a:lnTo>
                  <a:lnTo>
                    <a:pt x="88" y="1010"/>
                  </a:lnTo>
                  <a:lnTo>
                    <a:pt x="88" y="1021"/>
                  </a:lnTo>
                  <a:lnTo>
                    <a:pt x="85" y="1025"/>
                  </a:lnTo>
                  <a:lnTo>
                    <a:pt x="83" y="1027"/>
                  </a:lnTo>
                  <a:lnTo>
                    <a:pt x="82" y="1029"/>
                  </a:lnTo>
                  <a:lnTo>
                    <a:pt x="82" y="1030"/>
                  </a:lnTo>
                  <a:lnTo>
                    <a:pt x="81" y="1033"/>
                  </a:lnTo>
                  <a:lnTo>
                    <a:pt x="75" y="1038"/>
                  </a:lnTo>
                  <a:lnTo>
                    <a:pt x="74" y="1036"/>
                  </a:lnTo>
                  <a:lnTo>
                    <a:pt x="74" y="1038"/>
                  </a:lnTo>
                  <a:lnTo>
                    <a:pt x="72" y="1039"/>
                  </a:lnTo>
                  <a:lnTo>
                    <a:pt x="74" y="1041"/>
                  </a:lnTo>
                  <a:lnTo>
                    <a:pt x="72" y="1042"/>
                  </a:lnTo>
                  <a:lnTo>
                    <a:pt x="71" y="1045"/>
                  </a:lnTo>
                  <a:lnTo>
                    <a:pt x="70" y="1047"/>
                  </a:lnTo>
                  <a:lnTo>
                    <a:pt x="68" y="1047"/>
                  </a:lnTo>
                  <a:lnTo>
                    <a:pt x="62" y="1048"/>
                  </a:lnTo>
                  <a:lnTo>
                    <a:pt x="61" y="1047"/>
                  </a:lnTo>
                  <a:lnTo>
                    <a:pt x="61" y="1048"/>
                  </a:lnTo>
                  <a:lnTo>
                    <a:pt x="61" y="1049"/>
                  </a:lnTo>
                  <a:lnTo>
                    <a:pt x="61" y="1049"/>
                  </a:lnTo>
                  <a:lnTo>
                    <a:pt x="59" y="1051"/>
                  </a:lnTo>
                  <a:lnTo>
                    <a:pt x="61" y="1052"/>
                  </a:lnTo>
                  <a:lnTo>
                    <a:pt x="64" y="1053"/>
                  </a:lnTo>
                  <a:lnTo>
                    <a:pt x="65" y="1054"/>
                  </a:lnTo>
                  <a:lnTo>
                    <a:pt x="66" y="1055"/>
                  </a:lnTo>
                  <a:lnTo>
                    <a:pt x="64" y="1055"/>
                  </a:lnTo>
                  <a:lnTo>
                    <a:pt x="62" y="1054"/>
                  </a:lnTo>
                  <a:lnTo>
                    <a:pt x="61" y="1054"/>
                  </a:lnTo>
                  <a:lnTo>
                    <a:pt x="59" y="1054"/>
                  </a:lnTo>
                  <a:lnTo>
                    <a:pt x="59" y="1053"/>
                  </a:lnTo>
                  <a:lnTo>
                    <a:pt x="58" y="1052"/>
                  </a:lnTo>
                  <a:lnTo>
                    <a:pt x="58" y="1051"/>
                  </a:lnTo>
                  <a:lnTo>
                    <a:pt x="58" y="1049"/>
                  </a:lnTo>
                  <a:lnTo>
                    <a:pt x="57" y="1049"/>
                  </a:lnTo>
                  <a:lnTo>
                    <a:pt x="56" y="1051"/>
                  </a:lnTo>
                  <a:lnTo>
                    <a:pt x="56" y="1052"/>
                  </a:lnTo>
                  <a:lnTo>
                    <a:pt x="56" y="1052"/>
                  </a:lnTo>
                  <a:lnTo>
                    <a:pt x="53" y="1053"/>
                  </a:lnTo>
                  <a:lnTo>
                    <a:pt x="53" y="1054"/>
                  </a:lnTo>
                  <a:lnTo>
                    <a:pt x="52" y="1056"/>
                  </a:lnTo>
                  <a:lnTo>
                    <a:pt x="52" y="1059"/>
                  </a:lnTo>
                  <a:lnTo>
                    <a:pt x="52" y="1064"/>
                  </a:lnTo>
                  <a:lnTo>
                    <a:pt x="51" y="1065"/>
                  </a:lnTo>
                  <a:lnTo>
                    <a:pt x="51" y="1066"/>
                  </a:lnTo>
                  <a:lnTo>
                    <a:pt x="45" y="1068"/>
                  </a:lnTo>
                  <a:lnTo>
                    <a:pt x="44" y="1068"/>
                  </a:lnTo>
                  <a:lnTo>
                    <a:pt x="43" y="1069"/>
                  </a:lnTo>
                  <a:lnTo>
                    <a:pt x="44" y="1072"/>
                  </a:lnTo>
                  <a:lnTo>
                    <a:pt x="44" y="1073"/>
                  </a:lnTo>
                  <a:lnTo>
                    <a:pt x="44" y="1075"/>
                  </a:lnTo>
                  <a:lnTo>
                    <a:pt x="43" y="1075"/>
                  </a:lnTo>
                  <a:lnTo>
                    <a:pt x="39" y="1078"/>
                  </a:lnTo>
                  <a:lnTo>
                    <a:pt x="31" y="1086"/>
                  </a:lnTo>
                  <a:lnTo>
                    <a:pt x="27" y="1087"/>
                  </a:lnTo>
                  <a:lnTo>
                    <a:pt x="26" y="1087"/>
                  </a:lnTo>
                  <a:lnTo>
                    <a:pt x="25" y="1088"/>
                  </a:lnTo>
                  <a:lnTo>
                    <a:pt x="25" y="1090"/>
                  </a:lnTo>
                  <a:lnTo>
                    <a:pt x="25" y="1091"/>
                  </a:lnTo>
                  <a:lnTo>
                    <a:pt x="24" y="1092"/>
                  </a:lnTo>
                  <a:lnTo>
                    <a:pt x="23" y="1093"/>
                  </a:lnTo>
                  <a:lnTo>
                    <a:pt x="20" y="1092"/>
                  </a:lnTo>
                  <a:lnTo>
                    <a:pt x="18" y="1090"/>
                  </a:lnTo>
                  <a:lnTo>
                    <a:pt x="17" y="1090"/>
                  </a:lnTo>
                  <a:lnTo>
                    <a:pt x="13" y="1092"/>
                  </a:lnTo>
                  <a:lnTo>
                    <a:pt x="11" y="1093"/>
                  </a:lnTo>
                  <a:lnTo>
                    <a:pt x="6" y="1095"/>
                  </a:lnTo>
                  <a:lnTo>
                    <a:pt x="4" y="1097"/>
                  </a:lnTo>
                  <a:lnTo>
                    <a:pt x="3" y="1097"/>
                  </a:lnTo>
                  <a:lnTo>
                    <a:pt x="1" y="1100"/>
                  </a:lnTo>
                  <a:lnTo>
                    <a:pt x="1" y="1101"/>
                  </a:lnTo>
                  <a:lnTo>
                    <a:pt x="1" y="1104"/>
                  </a:lnTo>
                  <a:lnTo>
                    <a:pt x="1" y="1105"/>
                  </a:lnTo>
                  <a:lnTo>
                    <a:pt x="3" y="1105"/>
                  </a:lnTo>
                  <a:lnTo>
                    <a:pt x="3" y="1106"/>
                  </a:lnTo>
                  <a:lnTo>
                    <a:pt x="1" y="1106"/>
                  </a:lnTo>
                  <a:lnTo>
                    <a:pt x="0" y="1106"/>
                  </a:lnTo>
                  <a:lnTo>
                    <a:pt x="1" y="1110"/>
                  </a:lnTo>
                  <a:lnTo>
                    <a:pt x="4" y="1111"/>
                  </a:lnTo>
                  <a:lnTo>
                    <a:pt x="9" y="1110"/>
                  </a:lnTo>
                  <a:lnTo>
                    <a:pt x="11" y="1108"/>
                  </a:lnTo>
                  <a:lnTo>
                    <a:pt x="12" y="1108"/>
                  </a:lnTo>
                  <a:lnTo>
                    <a:pt x="13" y="1107"/>
                  </a:lnTo>
                  <a:lnTo>
                    <a:pt x="14" y="1106"/>
                  </a:lnTo>
                  <a:lnTo>
                    <a:pt x="14" y="1105"/>
                  </a:lnTo>
                  <a:lnTo>
                    <a:pt x="14" y="1103"/>
                  </a:lnTo>
                  <a:lnTo>
                    <a:pt x="16" y="1101"/>
                  </a:lnTo>
                  <a:lnTo>
                    <a:pt x="18" y="1101"/>
                  </a:lnTo>
                  <a:lnTo>
                    <a:pt x="19" y="1101"/>
                  </a:lnTo>
                  <a:lnTo>
                    <a:pt x="20" y="1101"/>
                  </a:lnTo>
                  <a:lnTo>
                    <a:pt x="23" y="1103"/>
                  </a:lnTo>
                  <a:lnTo>
                    <a:pt x="26" y="1104"/>
                  </a:lnTo>
                  <a:lnTo>
                    <a:pt x="30" y="1106"/>
                  </a:lnTo>
                  <a:lnTo>
                    <a:pt x="31" y="1106"/>
                  </a:lnTo>
                  <a:lnTo>
                    <a:pt x="32" y="1107"/>
                  </a:lnTo>
                  <a:lnTo>
                    <a:pt x="35" y="1111"/>
                  </a:lnTo>
                  <a:lnTo>
                    <a:pt x="36" y="1112"/>
                  </a:lnTo>
                  <a:lnTo>
                    <a:pt x="36" y="1113"/>
                  </a:lnTo>
                  <a:lnTo>
                    <a:pt x="36" y="1114"/>
                  </a:lnTo>
                  <a:lnTo>
                    <a:pt x="36" y="1116"/>
                  </a:lnTo>
                  <a:lnTo>
                    <a:pt x="36" y="1117"/>
                  </a:lnTo>
                  <a:lnTo>
                    <a:pt x="37" y="1117"/>
                  </a:lnTo>
                  <a:lnTo>
                    <a:pt x="38" y="1119"/>
                  </a:lnTo>
                  <a:lnTo>
                    <a:pt x="39" y="1120"/>
                  </a:lnTo>
                  <a:lnTo>
                    <a:pt x="40" y="1120"/>
                  </a:lnTo>
                  <a:lnTo>
                    <a:pt x="42" y="1117"/>
                  </a:lnTo>
                  <a:lnTo>
                    <a:pt x="44" y="1114"/>
                  </a:lnTo>
                  <a:lnTo>
                    <a:pt x="45" y="1113"/>
                  </a:lnTo>
                  <a:lnTo>
                    <a:pt x="46" y="1114"/>
                  </a:lnTo>
                  <a:lnTo>
                    <a:pt x="48" y="1114"/>
                  </a:lnTo>
                  <a:lnTo>
                    <a:pt x="50" y="1111"/>
                  </a:lnTo>
                  <a:lnTo>
                    <a:pt x="51" y="1108"/>
                  </a:lnTo>
                  <a:lnTo>
                    <a:pt x="50" y="1107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48" y="1106"/>
                  </a:lnTo>
                  <a:lnTo>
                    <a:pt x="46" y="1105"/>
                  </a:lnTo>
                  <a:lnTo>
                    <a:pt x="45" y="1105"/>
                  </a:lnTo>
                  <a:lnTo>
                    <a:pt x="48" y="1104"/>
                  </a:lnTo>
                  <a:lnTo>
                    <a:pt x="49" y="1104"/>
                  </a:lnTo>
                  <a:lnTo>
                    <a:pt x="49" y="1103"/>
                  </a:lnTo>
                  <a:lnTo>
                    <a:pt x="49" y="1101"/>
                  </a:lnTo>
                  <a:lnTo>
                    <a:pt x="49" y="1100"/>
                  </a:lnTo>
                  <a:lnTo>
                    <a:pt x="50" y="1100"/>
                  </a:lnTo>
                  <a:lnTo>
                    <a:pt x="50" y="1099"/>
                  </a:lnTo>
                  <a:lnTo>
                    <a:pt x="51" y="1099"/>
                  </a:lnTo>
                  <a:lnTo>
                    <a:pt x="50" y="1098"/>
                  </a:lnTo>
                  <a:lnTo>
                    <a:pt x="50" y="1097"/>
                  </a:lnTo>
                  <a:lnTo>
                    <a:pt x="51" y="1095"/>
                  </a:lnTo>
                  <a:lnTo>
                    <a:pt x="51" y="1094"/>
                  </a:lnTo>
                  <a:lnTo>
                    <a:pt x="51" y="1093"/>
                  </a:lnTo>
                  <a:lnTo>
                    <a:pt x="52" y="1093"/>
                  </a:lnTo>
                  <a:lnTo>
                    <a:pt x="53" y="1093"/>
                  </a:lnTo>
                  <a:lnTo>
                    <a:pt x="53" y="1098"/>
                  </a:lnTo>
                  <a:lnTo>
                    <a:pt x="55" y="1099"/>
                  </a:lnTo>
                  <a:lnTo>
                    <a:pt x="57" y="1093"/>
                  </a:lnTo>
                  <a:lnTo>
                    <a:pt x="58" y="1093"/>
                  </a:lnTo>
                  <a:lnTo>
                    <a:pt x="62" y="1092"/>
                  </a:lnTo>
                  <a:lnTo>
                    <a:pt x="63" y="1091"/>
                  </a:lnTo>
                  <a:lnTo>
                    <a:pt x="64" y="1088"/>
                  </a:lnTo>
                  <a:lnTo>
                    <a:pt x="65" y="1088"/>
                  </a:lnTo>
                  <a:lnTo>
                    <a:pt x="69" y="1088"/>
                  </a:lnTo>
                  <a:lnTo>
                    <a:pt x="70" y="1088"/>
                  </a:lnTo>
                  <a:lnTo>
                    <a:pt x="70" y="1087"/>
                  </a:lnTo>
                  <a:lnTo>
                    <a:pt x="71" y="1085"/>
                  </a:lnTo>
                  <a:lnTo>
                    <a:pt x="71" y="1084"/>
                  </a:lnTo>
                  <a:lnTo>
                    <a:pt x="71" y="1082"/>
                  </a:lnTo>
                  <a:lnTo>
                    <a:pt x="71" y="1081"/>
                  </a:lnTo>
                  <a:lnTo>
                    <a:pt x="72" y="1080"/>
                  </a:lnTo>
                  <a:lnTo>
                    <a:pt x="72" y="1079"/>
                  </a:lnTo>
                  <a:lnTo>
                    <a:pt x="72" y="1078"/>
                  </a:lnTo>
                  <a:lnTo>
                    <a:pt x="74" y="1078"/>
                  </a:lnTo>
                  <a:lnTo>
                    <a:pt x="75" y="1078"/>
                  </a:lnTo>
                  <a:lnTo>
                    <a:pt x="76" y="1078"/>
                  </a:lnTo>
                  <a:lnTo>
                    <a:pt x="77" y="1077"/>
                  </a:lnTo>
                  <a:lnTo>
                    <a:pt x="78" y="1077"/>
                  </a:lnTo>
                  <a:lnTo>
                    <a:pt x="79" y="1079"/>
                  </a:lnTo>
                  <a:lnTo>
                    <a:pt x="79" y="1078"/>
                  </a:lnTo>
                  <a:lnTo>
                    <a:pt x="81" y="1078"/>
                  </a:lnTo>
                  <a:lnTo>
                    <a:pt x="91" y="1078"/>
                  </a:lnTo>
                  <a:lnTo>
                    <a:pt x="95" y="1077"/>
                  </a:lnTo>
                  <a:lnTo>
                    <a:pt x="101" y="1073"/>
                  </a:lnTo>
                  <a:lnTo>
                    <a:pt x="104" y="1073"/>
                  </a:lnTo>
                  <a:lnTo>
                    <a:pt x="110" y="1074"/>
                  </a:lnTo>
                  <a:lnTo>
                    <a:pt x="112" y="1075"/>
                  </a:lnTo>
                  <a:lnTo>
                    <a:pt x="112" y="1078"/>
                  </a:lnTo>
                  <a:lnTo>
                    <a:pt x="112" y="1078"/>
                  </a:lnTo>
                  <a:lnTo>
                    <a:pt x="114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4" y="1075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4"/>
                  </a:lnTo>
                  <a:lnTo>
                    <a:pt x="112" y="1073"/>
                  </a:lnTo>
                  <a:lnTo>
                    <a:pt x="112" y="1074"/>
                  </a:lnTo>
                  <a:lnTo>
                    <a:pt x="112" y="1073"/>
                  </a:lnTo>
                  <a:lnTo>
                    <a:pt x="114" y="1072"/>
                  </a:lnTo>
                  <a:lnTo>
                    <a:pt x="112" y="1071"/>
                  </a:lnTo>
                  <a:lnTo>
                    <a:pt x="109" y="1072"/>
                  </a:lnTo>
                  <a:lnTo>
                    <a:pt x="108" y="1069"/>
                  </a:lnTo>
                  <a:lnTo>
                    <a:pt x="111" y="1069"/>
                  </a:lnTo>
                  <a:lnTo>
                    <a:pt x="112" y="1069"/>
                  </a:lnTo>
                  <a:lnTo>
                    <a:pt x="112" y="1068"/>
                  </a:lnTo>
                  <a:lnTo>
                    <a:pt x="112" y="1067"/>
                  </a:lnTo>
                  <a:lnTo>
                    <a:pt x="112" y="1066"/>
                  </a:lnTo>
                  <a:lnTo>
                    <a:pt x="112" y="1066"/>
                  </a:lnTo>
                  <a:lnTo>
                    <a:pt x="112" y="1065"/>
                  </a:lnTo>
                  <a:lnTo>
                    <a:pt x="112" y="1065"/>
                  </a:lnTo>
                  <a:lnTo>
                    <a:pt x="114" y="1064"/>
                  </a:lnTo>
                  <a:lnTo>
                    <a:pt x="114" y="1062"/>
                  </a:lnTo>
                  <a:lnTo>
                    <a:pt x="115" y="1062"/>
                  </a:lnTo>
                  <a:lnTo>
                    <a:pt x="117" y="1062"/>
                  </a:lnTo>
                  <a:lnTo>
                    <a:pt x="116" y="1064"/>
                  </a:lnTo>
                  <a:lnTo>
                    <a:pt x="115" y="1066"/>
                  </a:lnTo>
                  <a:lnTo>
                    <a:pt x="114" y="1067"/>
                  </a:lnTo>
                  <a:lnTo>
                    <a:pt x="115" y="1069"/>
                  </a:lnTo>
                  <a:lnTo>
                    <a:pt x="116" y="1071"/>
                  </a:lnTo>
                  <a:lnTo>
                    <a:pt x="116" y="1072"/>
                  </a:lnTo>
                  <a:lnTo>
                    <a:pt x="117" y="1073"/>
                  </a:lnTo>
                  <a:lnTo>
                    <a:pt x="118" y="1073"/>
                  </a:lnTo>
                  <a:lnTo>
                    <a:pt x="121" y="1073"/>
                  </a:lnTo>
                  <a:lnTo>
                    <a:pt x="120" y="1075"/>
                  </a:lnTo>
                  <a:lnTo>
                    <a:pt x="121" y="1077"/>
                  </a:lnTo>
                  <a:lnTo>
                    <a:pt x="122" y="1078"/>
                  </a:lnTo>
                  <a:lnTo>
                    <a:pt x="124" y="1078"/>
                  </a:lnTo>
                  <a:lnTo>
                    <a:pt x="124" y="1079"/>
                  </a:lnTo>
                  <a:lnTo>
                    <a:pt x="123" y="1079"/>
                  </a:lnTo>
                  <a:lnTo>
                    <a:pt x="124" y="1080"/>
                  </a:lnTo>
                  <a:lnTo>
                    <a:pt x="125" y="1081"/>
                  </a:lnTo>
                  <a:lnTo>
                    <a:pt x="127" y="1081"/>
                  </a:lnTo>
                  <a:lnTo>
                    <a:pt x="127" y="1080"/>
                  </a:lnTo>
                  <a:lnTo>
                    <a:pt x="128" y="1079"/>
                  </a:lnTo>
                  <a:lnTo>
                    <a:pt x="129" y="1079"/>
                  </a:lnTo>
                  <a:lnTo>
                    <a:pt x="131" y="1078"/>
                  </a:lnTo>
                  <a:lnTo>
                    <a:pt x="133" y="1078"/>
                  </a:lnTo>
                  <a:lnTo>
                    <a:pt x="138" y="1082"/>
                  </a:lnTo>
                  <a:lnTo>
                    <a:pt x="141" y="1088"/>
                  </a:lnTo>
                  <a:lnTo>
                    <a:pt x="144" y="1091"/>
                  </a:lnTo>
                  <a:lnTo>
                    <a:pt x="146" y="1090"/>
                  </a:lnTo>
                  <a:lnTo>
                    <a:pt x="147" y="1090"/>
                  </a:lnTo>
                  <a:lnTo>
                    <a:pt x="148" y="1091"/>
                  </a:lnTo>
                  <a:lnTo>
                    <a:pt x="150" y="1091"/>
                  </a:lnTo>
                  <a:lnTo>
                    <a:pt x="151" y="1091"/>
                  </a:lnTo>
                  <a:lnTo>
                    <a:pt x="154" y="1090"/>
                  </a:lnTo>
                  <a:lnTo>
                    <a:pt x="155" y="1090"/>
                  </a:lnTo>
                  <a:lnTo>
                    <a:pt x="155" y="1086"/>
                  </a:lnTo>
                  <a:lnTo>
                    <a:pt x="155" y="1084"/>
                  </a:lnTo>
                  <a:lnTo>
                    <a:pt x="156" y="1081"/>
                  </a:lnTo>
                  <a:lnTo>
                    <a:pt x="156" y="1079"/>
                  </a:lnTo>
                  <a:lnTo>
                    <a:pt x="157" y="1078"/>
                  </a:lnTo>
                  <a:lnTo>
                    <a:pt x="159" y="1078"/>
                  </a:lnTo>
                  <a:lnTo>
                    <a:pt x="161" y="1078"/>
                  </a:lnTo>
                  <a:lnTo>
                    <a:pt x="161" y="1074"/>
                  </a:lnTo>
                  <a:lnTo>
                    <a:pt x="162" y="1075"/>
                  </a:lnTo>
                  <a:lnTo>
                    <a:pt x="163" y="1077"/>
                  </a:lnTo>
                  <a:lnTo>
                    <a:pt x="164" y="1075"/>
                  </a:lnTo>
                  <a:lnTo>
                    <a:pt x="166" y="1072"/>
                  </a:lnTo>
                  <a:lnTo>
                    <a:pt x="167" y="1072"/>
                  </a:lnTo>
                  <a:lnTo>
                    <a:pt x="167" y="1071"/>
                  </a:lnTo>
                  <a:lnTo>
                    <a:pt x="168" y="1068"/>
                  </a:lnTo>
                  <a:lnTo>
                    <a:pt x="164" y="1068"/>
                  </a:lnTo>
                  <a:lnTo>
                    <a:pt x="163" y="1067"/>
                  </a:lnTo>
                  <a:lnTo>
                    <a:pt x="162" y="1066"/>
                  </a:lnTo>
                  <a:lnTo>
                    <a:pt x="163" y="1064"/>
                  </a:lnTo>
                  <a:lnTo>
                    <a:pt x="164" y="1062"/>
                  </a:lnTo>
                  <a:lnTo>
                    <a:pt x="166" y="1062"/>
                  </a:lnTo>
                  <a:lnTo>
                    <a:pt x="168" y="1062"/>
                  </a:lnTo>
                  <a:lnTo>
                    <a:pt x="167" y="1056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8" y="1049"/>
                  </a:lnTo>
                  <a:lnTo>
                    <a:pt x="169" y="1048"/>
                  </a:lnTo>
                  <a:lnTo>
                    <a:pt x="169" y="1046"/>
                  </a:lnTo>
                  <a:lnTo>
                    <a:pt x="170" y="1045"/>
                  </a:lnTo>
                  <a:lnTo>
                    <a:pt x="170" y="1043"/>
                  </a:lnTo>
                  <a:lnTo>
                    <a:pt x="169" y="1039"/>
                  </a:lnTo>
                  <a:lnTo>
                    <a:pt x="169" y="1038"/>
                  </a:lnTo>
                  <a:lnTo>
                    <a:pt x="169" y="1036"/>
                  </a:lnTo>
                  <a:lnTo>
                    <a:pt x="169" y="1036"/>
                  </a:lnTo>
                  <a:lnTo>
                    <a:pt x="169" y="1038"/>
                  </a:lnTo>
                  <a:lnTo>
                    <a:pt x="170" y="1041"/>
                  </a:lnTo>
                  <a:lnTo>
                    <a:pt x="172" y="1042"/>
                  </a:lnTo>
                  <a:lnTo>
                    <a:pt x="173" y="1043"/>
                  </a:lnTo>
                  <a:lnTo>
                    <a:pt x="174" y="1043"/>
                  </a:lnTo>
                  <a:lnTo>
                    <a:pt x="176" y="1043"/>
                  </a:lnTo>
                  <a:lnTo>
                    <a:pt x="181" y="1041"/>
                  </a:lnTo>
                  <a:lnTo>
                    <a:pt x="182" y="1040"/>
                  </a:lnTo>
                  <a:lnTo>
                    <a:pt x="183" y="1039"/>
                  </a:lnTo>
                  <a:lnTo>
                    <a:pt x="185" y="1038"/>
                  </a:lnTo>
                  <a:lnTo>
                    <a:pt x="187" y="1036"/>
                  </a:lnTo>
                  <a:lnTo>
                    <a:pt x="190" y="1035"/>
                  </a:lnTo>
                  <a:lnTo>
                    <a:pt x="192" y="1035"/>
                  </a:lnTo>
                  <a:lnTo>
                    <a:pt x="193" y="1035"/>
                  </a:lnTo>
                  <a:lnTo>
                    <a:pt x="194" y="1035"/>
                  </a:lnTo>
                  <a:lnTo>
                    <a:pt x="195" y="1035"/>
                  </a:lnTo>
                  <a:lnTo>
                    <a:pt x="196" y="1034"/>
                  </a:lnTo>
                  <a:lnTo>
                    <a:pt x="198" y="1034"/>
                  </a:lnTo>
                  <a:lnTo>
                    <a:pt x="198" y="1033"/>
                  </a:lnTo>
                  <a:lnTo>
                    <a:pt x="199" y="1032"/>
                  </a:lnTo>
                  <a:lnTo>
                    <a:pt x="201" y="1033"/>
                  </a:lnTo>
                  <a:lnTo>
                    <a:pt x="203" y="1033"/>
                  </a:lnTo>
                  <a:lnTo>
                    <a:pt x="206" y="1030"/>
                  </a:lnTo>
                  <a:lnTo>
                    <a:pt x="207" y="1030"/>
                  </a:lnTo>
                  <a:lnTo>
                    <a:pt x="212" y="1029"/>
                  </a:lnTo>
                  <a:lnTo>
                    <a:pt x="214" y="1029"/>
                  </a:lnTo>
                  <a:lnTo>
                    <a:pt x="226" y="1035"/>
                  </a:lnTo>
                  <a:lnTo>
                    <a:pt x="242" y="1047"/>
                  </a:lnTo>
                  <a:lnTo>
                    <a:pt x="244" y="1049"/>
                  </a:lnTo>
                  <a:lnTo>
                    <a:pt x="244" y="1054"/>
                  </a:lnTo>
                  <a:lnTo>
                    <a:pt x="245" y="1054"/>
                  </a:lnTo>
                  <a:lnTo>
                    <a:pt x="246" y="1052"/>
                  </a:lnTo>
                  <a:lnTo>
                    <a:pt x="246" y="1051"/>
                  </a:lnTo>
                  <a:lnTo>
                    <a:pt x="246" y="1049"/>
                  </a:lnTo>
                  <a:lnTo>
                    <a:pt x="245" y="1049"/>
                  </a:lnTo>
                  <a:lnTo>
                    <a:pt x="244" y="1048"/>
                  </a:lnTo>
                  <a:lnTo>
                    <a:pt x="244" y="1046"/>
                  </a:lnTo>
                  <a:lnTo>
                    <a:pt x="245" y="1042"/>
                  </a:lnTo>
                  <a:lnTo>
                    <a:pt x="246" y="1041"/>
                  </a:lnTo>
                  <a:lnTo>
                    <a:pt x="248" y="1041"/>
                  </a:lnTo>
                  <a:lnTo>
                    <a:pt x="251" y="1040"/>
                  </a:lnTo>
                  <a:lnTo>
                    <a:pt x="253" y="1042"/>
                  </a:lnTo>
                  <a:lnTo>
                    <a:pt x="266" y="1043"/>
                  </a:lnTo>
                  <a:lnTo>
                    <a:pt x="272" y="1046"/>
                  </a:lnTo>
                  <a:lnTo>
                    <a:pt x="273" y="1047"/>
                  </a:lnTo>
                  <a:lnTo>
                    <a:pt x="280" y="1047"/>
                  </a:lnTo>
                  <a:lnTo>
                    <a:pt x="281" y="1046"/>
                  </a:lnTo>
                  <a:lnTo>
                    <a:pt x="281" y="1043"/>
                  </a:lnTo>
                  <a:lnTo>
                    <a:pt x="283" y="1041"/>
                  </a:lnTo>
                  <a:lnTo>
                    <a:pt x="283" y="1040"/>
                  </a:lnTo>
                  <a:lnTo>
                    <a:pt x="283" y="1040"/>
                  </a:lnTo>
                  <a:lnTo>
                    <a:pt x="283" y="1038"/>
                  </a:lnTo>
                  <a:lnTo>
                    <a:pt x="283" y="1036"/>
                  </a:lnTo>
                  <a:lnTo>
                    <a:pt x="281" y="1036"/>
                  </a:lnTo>
                  <a:lnTo>
                    <a:pt x="280" y="1036"/>
                  </a:lnTo>
                  <a:lnTo>
                    <a:pt x="278" y="1036"/>
                  </a:lnTo>
                  <a:lnTo>
                    <a:pt x="278" y="1035"/>
                  </a:lnTo>
                  <a:lnTo>
                    <a:pt x="276" y="1032"/>
                  </a:lnTo>
                  <a:lnTo>
                    <a:pt x="274" y="1033"/>
                  </a:lnTo>
                  <a:lnTo>
                    <a:pt x="274" y="1034"/>
                  </a:lnTo>
                  <a:lnTo>
                    <a:pt x="273" y="1034"/>
                  </a:lnTo>
                  <a:lnTo>
                    <a:pt x="272" y="1034"/>
                  </a:lnTo>
                  <a:lnTo>
                    <a:pt x="274" y="1029"/>
                  </a:lnTo>
                  <a:lnTo>
                    <a:pt x="276" y="1029"/>
                  </a:lnTo>
                  <a:lnTo>
                    <a:pt x="277" y="1030"/>
                  </a:lnTo>
                  <a:lnTo>
                    <a:pt x="277" y="1032"/>
                  </a:lnTo>
                  <a:lnTo>
                    <a:pt x="278" y="1032"/>
                  </a:lnTo>
                  <a:lnTo>
                    <a:pt x="279" y="1032"/>
                  </a:lnTo>
                  <a:lnTo>
                    <a:pt x="283" y="1032"/>
                  </a:lnTo>
                  <a:lnTo>
                    <a:pt x="283" y="1033"/>
                  </a:lnTo>
                  <a:lnTo>
                    <a:pt x="283" y="1034"/>
                  </a:lnTo>
                  <a:lnTo>
                    <a:pt x="283" y="1035"/>
                  </a:lnTo>
                  <a:lnTo>
                    <a:pt x="283" y="1034"/>
                  </a:lnTo>
                  <a:lnTo>
                    <a:pt x="284" y="1033"/>
                  </a:lnTo>
                  <a:lnTo>
                    <a:pt x="285" y="1032"/>
                  </a:lnTo>
                  <a:lnTo>
                    <a:pt x="287" y="1030"/>
                  </a:lnTo>
                  <a:lnTo>
                    <a:pt x="289" y="1030"/>
                  </a:lnTo>
                  <a:lnTo>
                    <a:pt x="290" y="1030"/>
                  </a:lnTo>
                  <a:lnTo>
                    <a:pt x="293" y="1030"/>
                  </a:lnTo>
                  <a:lnTo>
                    <a:pt x="296" y="1032"/>
                  </a:lnTo>
                  <a:lnTo>
                    <a:pt x="297" y="1030"/>
                  </a:lnTo>
                  <a:lnTo>
                    <a:pt x="299" y="1029"/>
                  </a:lnTo>
                  <a:lnTo>
                    <a:pt x="302" y="1029"/>
                  </a:lnTo>
                  <a:lnTo>
                    <a:pt x="303" y="1029"/>
                  </a:lnTo>
                  <a:lnTo>
                    <a:pt x="309" y="1030"/>
                  </a:lnTo>
                  <a:lnTo>
                    <a:pt x="310" y="1032"/>
                  </a:lnTo>
                  <a:lnTo>
                    <a:pt x="311" y="1032"/>
                  </a:lnTo>
                  <a:lnTo>
                    <a:pt x="311" y="1032"/>
                  </a:lnTo>
                  <a:lnTo>
                    <a:pt x="311" y="1030"/>
                  </a:lnTo>
                  <a:lnTo>
                    <a:pt x="313" y="1027"/>
                  </a:lnTo>
                  <a:lnTo>
                    <a:pt x="316" y="1027"/>
                  </a:lnTo>
                  <a:lnTo>
                    <a:pt x="317" y="1026"/>
                  </a:lnTo>
                  <a:lnTo>
                    <a:pt x="319" y="1026"/>
                  </a:lnTo>
                  <a:lnTo>
                    <a:pt x="323" y="1025"/>
                  </a:lnTo>
                  <a:lnTo>
                    <a:pt x="323" y="1023"/>
                  </a:lnTo>
                  <a:lnTo>
                    <a:pt x="322" y="1023"/>
                  </a:lnTo>
                  <a:lnTo>
                    <a:pt x="323" y="1022"/>
                  </a:lnTo>
                  <a:lnTo>
                    <a:pt x="327" y="1022"/>
                  </a:lnTo>
                  <a:lnTo>
                    <a:pt x="329" y="1021"/>
                  </a:lnTo>
                  <a:lnTo>
                    <a:pt x="330" y="1021"/>
                  </a:lnTo>
                  <a:lnTo>
                    <a:pt x="329" y="1020"/>
                  </a:lnTo>
                  <a:lnTo>
                    <a:pt x="323" y="1013"/>
                  </a:lnTo>
                  <a:lnTo>
                    <a:pt x="320" y="1010"/>
                  </a:lnTo>
                  <a:lnTo>
                    <a:pt x="318" y="1009"/>
                  </a:lnTo>
                  <a:lnTo>
                    <a:pt x="318" y="1008"/>
                  </a:lnTo>
                  <a:lnTo>
                    <a:pt x="319" y="1009"/>
                  </a:lnTo>
                  <a:lnTo>
                    <a:pt x="327" y="1014"/>
                  </a:lnTo>
                  <a:lnTo>
                    <a:pt x="329" y="1016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1"/>
                  </a:lnTo>
                  <a:lnTo>
                    <a:pt x="338" y="1021"/>
                  </a:lnTo>
                  <a:lnTo>
                    <a:pt x="339" y="1022"/>
                  </a:lnTo>
                  <a:lnTo>
                    <a:pt x="339" y="1023"/>
                  </a:lnTo>
                  <a:lnTo>
                    <a:pt x="340" y="1023"/>
                  </a:lnTo>
                  <a:lnTo>
                    <a:pt x="342" y="1023"/>
                  </a:lnTo>
                  <a:lnTo>
                    <a:pt x="343" y="1023"/>
                  </a:lnTo>
                  <a:lnTo>
                    <a:pt x="343" y="1022"/>
                  </a:lnTo>
                  <a:lnTo>
                    <a:pt x="343" y="1021"/>
                  </a:lnTo>
                  <a:lnTo>
                    <a:pt x="343" y="1020"/>
                  </a:lnTo>
                  <a:lnTo>
                    <a:pt x="339" y="1017"/>
                  </a:lnTo>
                  <a:lnTo>
                    <a:pt x="340" y="1017"/>
                  </a:lnTo>
                  <a:lnTo>
                    <a:pt x="346" y="1016"/>
                  </a:lnTo>
                  <a:lnTo>
                    <a:pt x="348" y="1017"/>
                  </a:lnTo>
                  <a:lnTo>
                    <a:pt x="346" y="1019"/>
                  </a:lnTo>
                  <a:lnTo>
                    <a:pt x="345" y="1021"/>
                  </a:lnTo>
                  <a:lnTo>
                    <a:pt x="345" y="1022"/>
                  </a:lnTo>
                  <a:lnTo>
                    <a:pt x="346" y="1023"/>
                  </a:lnTo>
                  <a:lnTo>
                    <a:pt x="349" y="1023"/>
                  </a:lnTo>
                  <a:lnTo>
                    <a:pt x="349" y="1021"/>
                  </a:lnTo>
                  <a:lnTo>
                    <a:pt x="350" y="1020"/>
                  </a:lnTo>
                  <a:lnTo>
                    <a:pt x="351" y="1017"/>
                  </a:lnTo>
                  <a:lnTo>
                    <a:pt x="352" y="1017"/>
                  </a:lnTo>
                  <a:lnTo>
                    <a:pt x="353" y="1017"/>
                  </a:lnTo>
                  <a:lnTo>
                    <a:pt x="355" y="1017"/>
                  </a:lnTo>
                  <a:lnTo>
                    <a:pt x="357" y="1017"/>
                  </a:lnTo>
                  <a:lnTo>
                    <a:pt x="358" y="1017"/>
                  </a:lnTo>
                  <a:lnTo>
                    <a:pt x="359" y="1019"/>
                  </a:lnTo>
                  <a:lnTo>
                    <a:pt x="358" y="1020"/>
                  </a:lnTo>
                  <a:lnTo>
                    <a:pt x="359" y="1020"/>
                  </a:lnTo>
                  <a:lnTo>
                    <a:pt x="361" y="1019"/>
                  </a:lnTo>
                  <a:lnTo>
                    <a:pt x="361" y="1020"/>
                  </a:lnTo>
                  <a:lnTo>
                    <a:pt x="363" y="1021"/>
                  </a:lnTo>
                  <a:lnTo>
                    <a:pt x="363" y="1021"/>
                  </a:lnTo>
                  <a:lnTo>
                    <a:pt x="361" y="1022"/>
                  </a:lnTo>
                  <a:lnTo>
                    <a:pt x="359" y="1023"/>
                  </a:lnTo>
                  <a:lnTo>
                    <a:pt x="359" y="1025"/>
                  </a:lnTo>
                  <a:lnTo>
                    <a:pt x="361" y="1025"/>
                  </a:lnTo>
                  <a:lnTo>
                    <a:pt x="368" y="1029"/>
                  </a:lnTo>
                  <a:lnTo>
                    <a:pt x="368" y="1030"/>
                  </a:lnTo>
                  <a:lnTo>
                    <a:pt x="369" y="1029"/>
                  </a:lnTo>
                  <a:lnTo>
                    <a:pt x="370" y="1028"/>
                  </a:lnTo>
                  <a:lnTo>
                    <a:pt x="369" y="1026"/>
                  </a:lnTo>
                  <a:lnTo>
                    <a:pt x="370" y="1025"/>
                  </a:lnTo>
                  <a:lnTo>
                    <a:pt x="371" y="1025"/>
                  </a:lnTo>
                  <a:lnTo>
                    <a:pt x="371" y="1026"/>
                  </a:lnTo>
                  <a:lnTo>
                    <a:pt x="372" y="1026"/>
                  </a:lnTo>
                  <a:lnTo>
                    <a:pt x="385" y="1021"/>
                  </a:lnTo>
                  <a:lnTo>
                    <a:pt x="397" y="1021"/>
                  </a:lnTo>
                  <a:lnTo>
                    <a:pt x="407" y="1019"/>
                  </a:lnTo>
                  <a:lnTo>
                    <a:pt x="410" y="1020"/>
                  </a:lnTo>
                  <a:lnTo>
                    <a:pt x="411" y="1019"/>
                  </a:lnTo>
                  <a:lnTo>
                    <a:pt x="415" y="1019"/>
                  </a:lnTo>
                  <a:lnTo>
                    <a:pt x="428" y="1023"/>
                  </a:lnTo>
                  <a:lnTo>
                    <a:pt x="429" y="1023"/>
                  </a:lnTo>
                  <a:lnTo>
                    <a:pt x="433" y="1025"/>
                  </a:lnTo>
                  <a:lnTo>
                    <a:pt x="434" y="1025"/>
                  </a:lnTo>
                  <a:lnTo>
                    <a:pt x="435" y="1026"/>
                  </a:lnTo>
                  <a:lnTo>
                    <a:pt x="436" y="1027"/>
                  </a:lnTo>
                  <a:lnTo>
                    <a:pt x="439" y="1027"/>
                  </a:lnTo>
                  <a:lnTo>
                    <a:pt x="440" y="1027"/>
                  </a:lnTo>
                  <a:lnTo>
                    <a:pt x="443" y="1028"/>
                  </a:lnTo>
                  <a:lnTo>
                    <a:pt x="444" y="1028"/>
                  </a:lnTo>
                  <a:lnTo>
                    <a:pt x="448" y="1028"/>
                  </a:lnTo>
                  <a:lnTo>
                    <a:pt x="450" y="1023"/>
                  </a:lnTo>
                  <a:lnTo>
                    <a:pt x="453" y="1022"/>
                  </a:lnTo>
                  <a:lnTo>
                    <a:pt x="453" y="1021"/>
                  </a:lnTo>
                  <a:lnTo>
                    <a:pt x="454" y="1020"/>
                  </a:lnTo>
                  <a:lnTo>
                    <a:pt x="454" y="1021"/>
                  </a:lnTo>
                  <a:lnTo>
                    <a:pt x="457" y="1019"/>
                  </a:lnTo>
                  <a:lnTo>
                    <a:pt x="474" y="1015"/>
                  </a:lnTo>
                  <a:lnTo>
                    <a:pt x="478" y="1014"/>
                  </a:lnTo>
                  <a:lnTo>
                    <a:pt x="483" y="1007"/>
                  </a:lnTo>
                  <a:lnTo>
                    <a:pt x="487" y="1006"/>
                  </a:lnTo>
                  <a:lnTo>
                    <a:pt x="492" y="1007"/>
                  </a:lnTo>
                  <a:lnTo>
                    <a:pt x="498" y="1009"/>
                  </a:lnTo>
                  <a:lnTo>
                    <a:pt x="500" y="1008"/>
                  </a:lnTo>
                  <a:lnTo>
                    <a:pt x="500" y="1003"/>
                  </a:lnTo>
                  <a:lnTo>
                    <a:pt x="500" y="1000"/>
                  </a:lnTo>
                  <a:lnTo>
                    <a:pt x="500" y="999"/>
                  </a:lnTo>
                  <a:lnTo>
                    <a:pt x="505" y="993"/>
                  </a:lnTo>
                  <a:lnTo>
                    <a:pt x="507" y="991"/>
                  </a:lnTo>
                  <a:lnTo>
                    <a:pt x="508" y="990"/>
                  </a:lnTo>
                  <a:lnTo>
                    <a:pt x="509" y="990"/>
                  </a:lnTo>
                  <a:lnTo>
                    <a:pt x="514" y="990"/>
                  </a:lnTo>
                  <a:lnTo>
                    <a:pt x="515" y="989"/>
                  </a:lnTo>
                  <a:lnTo>
                    <a:pt x="517" y="988"/>
                  </a:lnTo>
                  <a:lnTo>
                    <a:pt x="518" y="987"/>
                  </a:lnTo>
                  <a:lnTo>
                    <a:pt x="519" y="987"/>
                  </a:lnTo>
                  <a:lnTo>
                    <a:pt x="520" y="987"/>
                  </a:lnTo>
                  <a:lnTo>
                    <a:pt x="521" y="987"/>
                  </a:lnTo>
                  <a:lnTo>
                    <a:pt x="524" y="984"/>
                  </a:lnTo>
                  <a:lnTo>
                    <a:pt x="528" y="983"/>
                  </a:lnTo>
                  <a:lnTo>
                    <a:pt x="531" y="981"/>
                  </a:lnTo>
                  <a:lnTo>
                    <a:pt x="532" y="976"/>
                  </a:lnTo>
                  <a:lnTo>
                    <a:pt x="533" y="971"/>
                  </a:lnTo>
                  <a:lnTo>
                    <a:pt x="532" y="967"/>
                  </a:lnTo>
                  <a:lnTo>
                    <a:pt x="531" y="964"/>
                  </a:lnTo>
                  <a:lnTo>
                    <a:pt x="531" y="963"/>
                  </a:lnTo>
                  <a:lnTo>
                    <a:pt x="531" y="960"/>
                  </a:lnTo>
                  <a:lnTo>
                    <a:pt x="533" y="960"/>
                  </a:lnTo>
                  <a:lnTo>
                    <a:pt x="534" y="960"/>
                  </a:lnTo>
                  <a:lnTo>
                    <a:pt x="534" y="958"/>
                  </a:lnTo>
                  <a:lnTo>
                    <a:pt x="535" y="957"/>
                  </a:lnTo>
                  <a:lnTo>
                    <a:pt x="535" y="952"/>
                  </a:lnTo>
                  <a:lnTo>
                    <a:pt x="534" y="951"/>
                  </a:lnTo>
                  <a:lnTo>
                    <a:pt x="508" y="954"/>
                  </a:lnTo>
                  <a:lnTo>
                    <a:pt x="500" y="957"/>
                  </a:lnTo>
                  <a:lnTo>
                    <a:pt x="483" y="955"/>
                  </a:lnTo>
                  <a:lnTo>
                    <a:pt x="482" y="952"/>
                  </a:lnTo>
                  <a:lnTo>
                    <a:pt x="481" y="950"/>
                  </a:lnTo>
                  <a:lnTo>
                    <a:pt x="481" y="949"/>
                  </a:lnTo>
                  <a:lnTo>
                    <a:pt x="480" y="949"/>
                  </a:lnTo>
                  <a:lnTo>
                    <a:pt x="480" y="950"/>
                  </a:lnTo>
                  <a:lnTo>
                    <a:pt x="480" y="951"/>
                  </a:lnTo>
                  <a:lnTo>
                    <a:pt x="480" y="952"/>
                  </a:lnTo>
                  <a:lnTo>
                    <a:pt x="478" y="952"/>
                  </a:lnTo>
                  <a:lnTo>
                    <a:pt x="472" y="952"/>
                  </a:lnTo>
                  <a:lnTo>
                    <a:pt x="470" y="951"/>
                  </a:lnTo>
                  <a:lnTo>
                    <a:pt x="469" y="951"/>
                  </a:lnTo>
                  <a:lnTo>
                    <a:pt x="469" y="950"/>
                  </a:lnTo>
                  <a:lnTo>
                    <a:pt x="469" y="949"/>
                  </a:lnTo>
                  <a:lnTo>
                    <a:pt x="470" y="949"/>
                  </a:lnTo>
                  <a:lnTo>
                    <a:pt x="473" y="948"/>
                  </a:lnTo>
                  <a:lnTo>
                    <a:pt x="475" y="945"/>
                  </a:lnTo>
                  <a:lnTo>
                    <a:pt x="476" y="945"/>
                  </a:lnTo>
                  <a:lnTo>
                    <a:pt x="480" y="945"/>
                  </a:lnTo>
                  <a:lnTo>
                    <a:pt x="480" y="945"/>
                  </a:lnTo>
                  <a:lnTo>
                    <a:pt x="481" y="945"/>
                  </a:lnTo>
                  <a:lnTo>
                    <a:pt x="481" y="944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67" y="939"/>
                  </a:lnTo>
                  <a:lnTo>
                    <a:pt x="462" y="941"/>
                  </a:lnTo>
                  <a:lnTo>
                    <a:pt x="462" y="942"/>
                  </a:lnTo>
                  <a:lnTo>
                    <a:pt x="461" y="942"/>
                  </a:lnTo>
                  <a:lnTo>
                    <a:pt x="461" y="943"/>
                  </a:lnTo>
                  <a:lnTo>
                    <a:pt x="455" y="944"/>
                  </a:lnTo>
                  <a:lnTo>
                    <a:pt x="456" y="943"/>
                  </a:lnTo>
                  <a:lnTo>
                    <a:pt x="457" y="943"/>
                  </a:lnTo>
                  <a:lnTo>
                    <a:pt x="459" y="943"/>
                  </a:lnTo>
                  <a:lnTo>
                    <a:pt x="460" y="942"/>
                  </a:lnTo>
                  <a:lnTo>
                    <a:pt x="461" y="939"/>
                  </a:lnTo>
                  <a:lnTo>
                    <a:pt x="461" y="938"/>
                  </a:lnTo>
                  <a:lnTo>
                    <a:pt x="467" y="936"/>
                  </a:lnTo>
                  <a:lnTo>
                    <a:pt x="468" y="936"/>
                  </a:lnTo>
                  <a:lnTo>
                    <a:pt x="469" y="937"/>
                  </a:lnTo>
                  <a:lnTo>
                    <a:pt x="470" y="936"/>
                  </a:lnTo>
                  <a:lnTo>
                    <a:pt x="472" y="936"/>
                  </a:lnTo>
                  <a:lnTo>
                    <a:pt x="473" y="936"/>
                  </a:lnTo>
                  <a:lnTo>
                    <a:pt x="474" y="936"/>
                  </a:lnTo>
                  <a:lnTo>
                    <a:pt x="475" y="936"/>
                  </a:lnTo>
                  <a:lnTo>
                    <a:pt x="475" y="935"/>
                  </a:lnTo>
                  <a:lnTo>
                    <a:pt x="476" y="935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85" y="936"/>
                  </a:lnTo>
                  <a:lnTo>
                    <a:pt x="488" y="935"/>
                  </a:lnTo>
                  <a:lnTo>
                    <a:pt x="489" y="935"/>
                  </a:lnTo>
                  <a:lnTo>
                    <a:pt x="492" y="932"/>
                  </a:lnTo>
                  <a:lnTo>
                    <a:pt x="496" y="929"/>
                  </a:lnTo>
                  <a:lnTo>
                    <a:pt x="499" y="925"/>
                  </a:lnTo>
                  <a:lnTo>
                    <a:pt x="498" y="924"/>
                  </a:lnTo>
                  <a:lnTo>
                    <a:pt x="495" y="924"/>
                  </a:lnTo>
                  <a:lnTo>
                    <a:pt x="496" y="923"/>
                  </a:lnTo>
                  <a:lnTo>
                    <a:pt x="498" y="923"/>
                  </a:lnTo>
                  <a:lnTo>
                    <a:pt x="498" y="922"/>
                  </a:lnTo>
                  <a:lnTo>
                    <a:pt x="498" y="919"/>
                  </a:lnTo>
                  <a:lnTo>
                    <a:pt x="498" y="918"/>
                  </a:lnTo>
                  <a:lnTo>
                    <a:pt x="499" y="917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498" y="913"/>
                  </a:lnTo>
                  <a:lnTo>
                    <a:pt x="498" y="912"/>
                  </a:lnTo>
                  <a:lnTo>
                    <a:pt x="498" y="911"/>
                  </a:lnTo>
                  <a:lnTo>
                    <a:pt x="498" y="910"/>
                  </a:lnTo>
                  <a:lnTo>
                    <a:pt x="496" y="909"/>
                  </a:lnTo>
                  <a:lnTo>
                    <a:pt x="495" y="910"/>
                  </a:lnTo>
                  <a:lnTo>
                    <a:pt x="493" y="911"/>
                  </a:lnTo>
                  <a:lnTo>
                    <a:pt x="491" y="912"/>
                  </a:lnTo>
                  <a:lnTo>
                    <a:pt x="486" y="913"/>
                  </a:lnTo>
                  <a:lnTo>
                    <a:pt x="483" y="916"/>
                  </a:lnTo>
                  <a:lnTo>
                    <a:pt x="482" y="913"/>
                  </a:lnTo>
                  <a:lnTo>
                    <a:pt x="481" y="912"/>
                  </a:lnTo>
                  <a:lnTo>
                    <a:pt x="480" y="912"/>
                  </a:lnTo>
                  <a:lnTo>
                    <a:pt x="480" y="912"/>
                  </a:lnTo>
                  <a:lnTo>
                    <a:pt x="480" y="911"/>
                  </a:lnTo>
                  <a:lnTo>
                    <a:pt x="483" y="910"/>
                  </a:lnTo>
                  <a:lnTo>
                    <a:pt x="486" y="910"/>
                  </a:lnTo>
                  <a:lnTo>
                    <a:pt x="487" y="910"/>
                  </a:lnTo>
                  <a:lnTo>
                    <a:pt x="488" y="910"/>
                  </a:lnTo>
                  <a:lnTo>
                    <a:pt x="489" y="910"/>
                  </a:lnTo>
                  <a:lnTo>
                    <a:pt x="491" y="910"/>
                  </a:lnTo>
                  <a:lnTo>
                    <a:pt x="492" y="909"/>
                  </a:lnTo>
                  <a:lnTo>
                    <a:pt x="493" y="908"/>
                  </a:lnTo>
                  <a:lnTo>
                    <a:pt x="493" y="908"/>
                  </a:lnTo>
                  <a:lnTo>
                    <a:pt x="493" y="906"/>
                  </a:lnTo>
                  <a:lnTo>
                    <a:pt x="493" y="905"/>
                  </a:lnTo>
                  <a:lnTo>
                    <a:pt x="494" y="905"/>
                  </a:lnTo>
                  <a:lnTo>
                    <a:pt x="496" y="903"/>
                  </a:lnTo>
                  <a:lnTo>
                    <a:pt x="499" y="902"/>
                  </a:lnTo>
                  <a:lnTo>
                    <a:pt x="500" y="900"/>
                  </a:lnTo>
                  <a:lnTo>
                    <a:pt x="500" y="898"/>
                  </a:lnTo>
                  <a:lnTo>
                    <a:pt x="501" y="899"/>
                  </a:lnTo>
                  <a:lnTo>
                    <a:pt x="504" y="903"/>
                  </a:lnTo>
                  <a:lnTo>
                    <a:pt x="505" y="905"/>
                  </a:lnTo>
                  <a:lnTo>
                    <a:pt x="506" y="906"/>
                  </a:lnTo>
                  <a:lnTo>
                    <a:pt x="507" y="906"/>
                  </a:lnTo>
                  <a:lnTo>
                    <a:pt x="512" y="905"/>
                  </a:lnTo>
                  <a:lnTo>
                    <a:pt x="514" y="904"/>
                  </a:lnTo>
                  <a:lnTo>
                    <a:pt x="518" y="902"/>
                  </a:lnTo>
                  <a:lnTo>
                    <a:pt x="522" y="898"/>
                  </a:lnTo>
                  <a:lnTo>
                    <a:pt x="524" y="896"/>
                  </a:lnTo>
                  <a:lnTo>
                    <a:pt x="524" y="893"/>
                  </a:lnTo>
                  <a:lnTo>
                    <a:pt x="522" y="893"/>
                  </a:lnTo>
                  <a:lnTo>
                    <a:pt x="522" y="895"/>
                  </a:lnTo>
                  <a:lnTo>
                    <a:pt x="521" y="896"/>
                  </a:lnTo>
                  <a:lnTo>
                    <a:pt x="519" y="895"/>
                  </a:lnTo>
                  <a:lnTo>
                    <a:pt x="518" y="895"/>
                  </a:lnTo>
                  <a:lnTo>
                    <a:pt x="517" y="893"/>
                  </a:lnTo>
                  <a:lnTo>
                    <a:pt x="522" y="887"/>
                  </a:lnTo>
                  <a:lnTo>
                    <a:pt x="522" y="885"/>
                  </a:lnTo>
                  <a:lnTo>
                    <a:pt x="521" y="885"/>
                  </a:lnTo>
                  <a:lnTo>
                    <a:pt x="508" y="885"/>
                  </a:lnTo>
                  <a:lnTo>
                    <a:pt x="507" y="884"/>
                  </a:lnTo>
                  <a:lnTo>
                    <a:pt x="508" y="884"/>
                  </a:lnTo>
                  <a:lnTo>
                    <a:pt x="512" y="883"/>
                  </a:lnTo>
                  <a:lnTo>
                    <a:pt x="514" y="883"/>
                  </a:lnTo>
                  <a:lnTo>
                    <a:pt x="515" y="884"/>
                  </a:lnTo>
                  <a:lnTo>
                    <a:pt x="517" y="884"/>
                  </a:lnTo>
                  <a:lnTo>
                    <a:pt x="518" y="884"/>
                  </a:lnTo>
                  <a:lnTo>
                    <a:pt x="520" y="883"/>
                  </a:lnTo>
                  <a:lnTo>
                    <a:pt x="522" y="884"/>
                  </a:lnTo>
                  <a:lnTo>
                    <a:pt x="522" y="883"/>
                  </a:lnTo>
                  <a:lnTo>
                    <a:pt x="522" y="880"/>
                  </a:lnTo>
                  <a:lnTo>
                    <a:pt x="521" y="880"/>
                  </a:lnTo>
                  <a:lnTo>
                    <a:pt x="518" y="879"/>
                  </a:lnTo>
                  <a:lnTo>
                    <a:pt x="517" y="879"/>
                  </a:lnTo>
                  <a:lnTo>
                    <a:pt x="513" y="877"/>
                  </a:lnTo>
                  <a:lnTo>
                    <a:pt x="513" y="876"/>
                  </a:lnTo>
                  <a:lnTo>
                    <a:pt x="515" y="876"/>
                  </a:lnTo>
                  <a:lnTo>
                    <a:pt x="519" y="879"/>
                  </a:lnTo>
                  <a:lnTo>
                    <a:pt x="521" y="879"/>
                  </a:lnTo>
                  <a:lnTo>
                    <a:pt x="527" y="885"/>
                  </a:lnTo>
                  <a:lnTo>
                    <a:pt x="528" y="884"/>
                  </a:lnTo>
                  <a:lnTo>
                    <a:pt x="534" y="879"/>
                  </a:lnTo>
                  <a:lnTo>
                    <a:pt x="535" y="876"/>
                  </a:lnTo>
                  <a:lnTo>
                    <a:pt x="537" y="876"/>
                  </a:lnTo>
                  <a:lnTo>
                    <a:pt x="537" y="874"/>
                  </a:lnTo>
                  <a:lnTo>
                    <a:pt x="537" y="873"/>
                  </a:lnTo>
                  <a:lnTo>
                    <a:pt x="537" y="872"/>
                  </a:lnTo>
                  <a:lnTo>
                    <a:pt x="538" y="873"/>
                  </a:lnTo>
                  <a:lnTo>
                    <a:pt x="539" y="871"/>
                  </a:lnTo>
                  <a:lnTo>
                    <a:pt x="545" y="869"/>
                  </a:lnTo>
                  <a:lnTo>
                    <a:pt x="546" y="866"/>
                  </a:lnTo>
                  <a:lnTo>
                    <a:pt x="546" y="863"/>
                  </a:lnTo>
                  <a:lnTo>
                    <a:pt x="547" y="860"/>
                  </a:lnTo>
                  <a:lnTo>
                    <a:pt x="548" y="857"/>
                  </a:lnTo>
                  <a:lnTo>
                    <a:pt x="548" y="854"/>
                  </a:lnTo>
                  <a:lnTo>
                    <a:pt x="548" y="850"/>
                  </a:lnTo>
                  <a:lnTo>
                    <a:pt x="548" y="846"/>
                  </a:lnTo>
                  <a:lnTo>
                    <a:pt x="550" y="845"/>
                  </a:lnTo>
                  <a:lnTo>
                    <a:pt x="551" y="844"/>
                  </a:lnTo>
                  <a:lnTo>
                    <a:pt x="553" y="839"/>
                  </a:lnTo>
                  <a:lnTo>
                    <a:pt x="557" y="830"/>
                  </a:lnTo>
                  <a:lnTo>
                    <a:pt x="557" y="828"/>
                  </a:lnTo>
                  <a:lnTo>
                    <a:pt x="557" y="827"/>
                  </a:lnTo>
                  <a:lnTo>
                    <a:pt x="558" y="822"/>
                  </a:lnTo>
                  <a:lnTo>
                    <a:pt x="559" y="821"/>
                  </a:lnTo>
                  <a:lnTo>
                    <a:pt x="559" y="820"/>
                  </a:lnTo>
                  <a:lnTo>
                    <a:pt x="558" y="814"/>
                  </a:lnTo>
                  <a:lnTo>
                    <a:pt x="558" y="809"/>
                  </a:lnTo>
                  <a:lnTo>
                    <a:pt x="558" y="807"/>
                  </a:lnTo>
                  <a:lnTo>
                    <a:pt x="557" y="805"/>
                  </a:lnTo>
                  <a:lnTo>
                    <a:pt x="558" y="802"/>
                  </a:lnTo>
                  <a:lnTo>
                    <a:pt x="557" y="799"/>
                  </a:lnTo>
                  <a:lnTo>
                    <a:pt x="556" y="794"/>
                  </a:lnTo>
                  <a:lnTo>
                    <a:pt x="554" y="789"/>
                  </a:lnTo>
                  <a:lnTo>
                    <a:pt x="552" y="787"/>
                  </a:lnTo>
                  <a:lnTo>
                    <a:pt x="550" y="783"/>
                  </a:lnTo>
                  <a:lnTo>
                    <a:pt x="532" y="769"/>
                  </a:lnTo>
                  <a:lnTo>
                    <a:pt x="522" y="765"/>
                  </a:lnTo>
                  <a:lnTo>
                    <a:pt x="500" y="760"/>
                  </a:lnTo>
                  <a:lnTo>
                    <a:pt x="501" y="761"/>
                  </a:lnTo>
                  <a:lnTo>
                    <a:pt x="502" y="761"/>
                  </a:lnTo>
                  <a:lnTo>
                    <a:pt x="504" y="761"/>
                  </a:lnTo>
                  <a:lnTo>
                    <a:pt x="500" y="763"/>
                  </a:lnTo>
                  <a:lnTo>
                    <a:pt x="496" y="762"/>
                  </a:lnTo>
                  <a:lnTo>
                    <a:pt x="493" y="760"/>
                  </a:lnTo>
                  <a:lnTo>
                    <a:pt x="489" y="760"/>
                  </a:lnTo>
                  <a:lnTo>
                    <a:pt x="482" y="760"/>
                  </a:lnTo>
                  <a:lnTo>
                    <a:pt x="481" y="759"/>
                  </a:lnTo>
                  <a:lnTo>
                    <a:pt x="480" y="759"/>
                  </a:lnTo>
                  <a:lnTo>
                    <a:pt x="479" y="757"/>
                  </a:lnTo>
                  <a:lnTo>
                    <a:pt x="478" y="759"/>
                  </a:lnTo>
                  <a:lnTo>
                    <a:pt x="478" y="760"/>
                  </a:lnTo>
                  <a:lnTo>
                    <a:pt x="474" y="760"/>
                  </a:lnTo>
                  <a:lnTo>
                    <a:pt x="469" y="760"/>
                  </a:lnTo>
                  <a:lnTo>
                    <a:pt x="466" y="762"/>
                  </a:lnTo>
                  <a:lnTo>
                    <a:pt x="463" y="765"/>
                  </a:lnTo>
                  <a:lnTo>
                    <a:pt x="462" y="766"/>
                  </a:lnTo>
                  <a:lnTo>
                    <a:pt x="461" y="769"/>
                  </a:lnTo>
                  <a:lnTo>
                    <a:pt x="460" y="773"/>
                  </a:lnTo>
                  <a:lnTo>
                    <a:pt x="460" y="775"/>
                  </a:lnTo>
                  <a:lnTo>
                    <a:pt x="459" y="778"/>
                  </a:lnTo>
                  <a:lnTo>
                    <a:pt x="456" y="780"/>
                  </a:lnTo>
                  <a:lnTo>
                    <a:pt x="455" y="782"/>
                  </a:lnTo>
                  <a:lnTo>
                    <a:pt x="455" y="783"/>
                  </a:lnTo>
                  <a:lnTo>
                    <a:pt x="455" y="785"/>
                  </a:lnTo>
                  <a:lnTo>
                    <a:pt x="454" y="785"/>
                  </a:lnTo>
                  <a:lnTo>
                    <a:pt x="453" y="781"/>
                  </a:lnTo>
                  <a:lnTo>
                    <a:pt x="452" y="780"/>
                  </a:lnTo>
                  <a:lnTo>
                    <a:pt x="449" y="780"/>
                  </a:lnTo>
                  <a:lnTo>
                    <a:pt x="447" y="780"/>
                  </a:lnTo>
                  <a:lnTo>
                    <a:pt x="446" y="781"/>
                  </a:lnTo>
                  <a:lnTo>
                    <a:pt x="444" y="779"/>
                  </a:lnTo>
                  <a:lnTo>
                    <a:pt x="440" y="773"/>
                  </a:lnTo>
                  <a:lnTo>
                    <a:pt x="439" y="772"/>
                  </a:lnTo>
                  <a:lnTo>
                    <a:pt x="437" y="772"/>
                  </a:lnTo>
                  <a:lnTo>
                    <a:pt x="435" y="769"/>
                  </a:lnTo>
                  <a:lnTo>
                    <a:pt x="434" y="769"/>
                  </a:lnTo>
                  <a:lnTo>
                    <a:pt x="430" y="770"/>
                  </a:lnTo>
                  <a:lnTo>
                    <a:pt x="428" y="769"/>
                  </a:lnTo>
                  <a:lnTo>
                    <a:pt x="428" y="768"/>
                  </a:lnTo>
                  <a:lnTo>
                    <a:pt x="429" y="767"/>
                  </a:lnTo>
                  <a:lnTo>
                    <a:pt x="430" y="766"/>
                  </a:lnTo>
                  <a:lnTo>
                    <a:pt x="431" y="765"/>
                  </a:lnTo>
                  <a:lnTo>
                    <a:pt x="433" y="765"/>
                  </a:lnTo>
                  <a:lnTo>
                    <a:pt x="440" y="755"/>
                  </a:lnTo>
                  <a:lnTo>
                    <a:pt x="441" y="754"/>
                  </a:lnTo>
                  <a:lnTo>
                    <a:pt x="442" y="754"/>
                  </a:lnTo>
                  <a:lnTo>
                    <a:pt x="449" y="747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2" y="746"/>
                  </a:lnTo>
                  <a:lnTo>
                    <a:pt x="452" y="744"/>
                  </a:lnTo>
                  <a:lnTo>
                    <a:pt x="453" y="737"/>
                  </a:lnTo>
                  <a:lnTo>
                    <a:pt x="453" y="733"/>
                  </a:lnTo>
                  <a:lnTo>
                    <a:pt x="453" y="728"/>
                  </a:lnTo>
                  <a:lnTo>
                    <a:pt x="447" y="710"/>
                  </a:lnTo>
                  <a:lnTo>
                    <a:pt x="447" y="709"/>
                  </a:lnTo>
                  <a:lnTo>
                    <a:pt x="446" y="708"/>
                  </a:lnTo>
                  <a:lnTo>
                    <a:pt x="444" y="707"/>
                  </a:lnTo>
                  <a:lnTo>
                    <a:pt x="443" y="705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41" y="702"/>
                  </a:lnTo>
                  <a:lnTo>
                    <a:pt x="440" y="701"/>
                  </a:lnTo>
                  <a:lnTo>
                    <a:pt x="440" y="700"/>
                  </a:lnTo>
                  <a:lnTo>
                    <a:pt x="440" y="698"/>
                  </a:lnTo>
                  <a:lnTo>
                    <a:pt x="439" y="697"/>
                  </a:lnTo>
                  <a:lnTo>
                    <a:pt x="437" y="696"/>
                  </a:lnTo>
                  <a:lnTo>
                    <a:pt x="436" y="696"/>
                  </a:lnTo>
                  <a:lnTo>
                    <a:pt x="434" y="695"/>
                  </a:lnTo>
                  <a:lnTo>
                    <a:pt x="427" y="689"/>
                  </a:lnTo>
                  <a:lnTo>
                    <a:pt x="423" y="684"/>
                  </a:lnTo>
                  <a:lnTo>
                    <a:pt x="423" y="684"/>
                  </a:lnTo>
                  <a:lnTo>
                    <a:pt x="421" y="684"/>
                  </a:lnTo>
                  <a:lnTo>
                    <a:pt x="420" y="683"/>
                  </a:lnTo>
                  <a:lnTo>
                    <a:pt x="417" y="680"/>
                  </a:lnTo>
                  <a:lnTo>
                    <a:pt x="414" y="680"/>
                  </a:lnTo>
                  <a:lnTo>
                    <a:pt x="408" y="670"/>
                  </a:lnTo>
                  <a:lnTo>
                    <a:pt x="407" y="668"/>
                  </a:lnTo>
                  <a:lnTo>
                    <a:pt x="404" y="667"/>
                  </a:lnTo>
                  <a:lnTo>
                    <a:pt x="391" y="670"/>
                  </a:lnTo>
                  <a:lnTo>
                    <a:pt x="389" y="671"/>
                  </a:lnTo>
                  <a:lnTo>
                    <a:pt x="388" y="671"/>
                  </a:lnTo>
                  <a:lnTo>
                    <a:pt x="387" y="671"/>
                  </a:lnTo>
                  <a:lnTo>
                    <a:pt x="387" y="670"/>
                  </a:lnTo>
                  <a:lnTo>
                    <a:pt x="383" y="668"/>
                  </a:lnTo>
                  <a:lnTo>
                    <a:pt x="381" y="668"/>
                  </a:lnTo>
                  <a:lnTo>
                    <a:pt x="378" y="668"/>
                  </a:lnTo>
                  <a:lnTo>
                    <a:pt x="377" y="669"/>
                  </a:lnTo>
                  <a:lnTo>
                    <a:pt x="376" y="670"/>
                  </a:lnTo>
                  <a:lnTo>
                    <a:pt x="375" y="670"/>
                  </a:lnTo>
                  <a:lnTo>
                    <a:pt x="374" y="669"/>
                  </a:lnTo>
                  <a:lnTo>
                    <a:pt x="372" y="669"/>
                  </a:lnTo>
                  <a:lnTo>
                    <a:pt x="378" y="665"/>
                  </a:lnTo>
                  <a:lnTo>
                    <a:pt x="379" y="664"/>
                  </a:lnTo>
                  <a:lnTo>
                    <a:pt x="384" y="665"/>
                  </a:lnTo>
                  <a:lnTo>
                    <a:pt x="387" y="668"/>
                  </a:lnTo>
                  <a:lnTo>
                    <a:pt x="389" y="667"/>
                  </a:lnTo>
                  <a:lnTo>
                    <a:pt x="394" y="667"/>
                  </a:lnTo>
                  <a:lnTo>
                    <a:pt x="395" y="667"/>
                  </a:lnTo>
                  <a:lnTo>
                    <a:pt x="404" y="663"/>
                  </a:lnTo>
                  <a:lnTo>
                    <a:pt x="405" y="664"/>
                  </a:lnTo>
                  <a:lnTo>
                    <a:pt x="408" y="664"/>
                  </a:lnTo>
                  <a:lnTo>
                    <a:pt x="410" y="667"/>
                  </a:lnTo>
                  <a:lnTo>
                    <a:pt x="417" y="676"/>
                  </a:lnTo>
                  <a:lnTo>
                    <a:pt x="420" y="677"/>
                  </a:lnTo>
                  <a:lnTo>
                    <a:pt x="421" y="678"/>
                  </a:lnTo>
                  <a:lnTo>
                    <a:pt x="422" y="678"/>
                  </a:lnTo>
                  <a:lnTo>
                    <a:pt x="423" y="678"/>
                  </a:lnTo>
                  <a:lnTo>
                    <a:pt x="424" y="678"/>
                  </a:lnTo>
                  <a:lnTo>
                    <a:pt x="428" y="676"/>
                  </a:lnTo>
                  <a:lnTo>
                    <a:pt x="429" y="676"/>
                  </a:lnTo>
                  <a:lnTo>
                    <a:pt x="431" y="676"/>
                  </a:lnTo>
                  <a:lnTo>
                    <a:pt x="435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7" y="682"/>
                  </a:lnTo>
                  <a:lnTo>
                    <a:pt x="435" y="685"/>
                  </a:lnTo>
                  <a:lnTo>
                    <a:pt x="437" y="684"/>
                  </a:lnTo>
                  <a:lnTo>
                    <a:pt x="439" y="680"/>
                  </a:lnTo>
                  <a:lnTo>
                    <a:pt x="437" y="676"/>
                  </a:lnTo>
                  <a:lnTo>
                    <a:pt x="423" y="656"/>
                  </a:lnTo>
                  <a:lnTo>
                    <a:pt x="416" y="644"/>
                  </a:lnTo>
                  <a:lnTo>
                    <a:pt x="415" y="639"/>
                  </a:lnTo>
                  <a:lnTo>
                    <a:pt x="413" y="631"/>
                  </a:lnTo>
                  <a:lnTo>
                    <a:pt x="411" y="628"/>
                  </a:lnTo>
                  <a:lnTo>
                    <a:pt x="413" y="623"/>
                  </a:lnTo>
                  <a:lnTo>
                    <a:pt x="415" y="620"/>
                  </a:lnTo>
                  <a:lnTo>
                    <a:pt x="422" y="617"/>
                  </a:lnTo>
                  <a:lnTo>
                    <a:pt x="420" y="615"/>
                  </a:lnTo>
                  <a:lnTo>
                    <a:pt x="410" y="610"/>
                  </a:lnTo>
                  <a:lnTo>
                    <a:pt x="408" y="609"/>
                  </a:lnTo>
                  <a:lnTo>
                    <a:pt x="408" y="607"/>
                  </a:lnTo>
                  <a:lnTo>
                    <a:pt x="407" y="604"/>
                  </a:lnTo>
                  <a:lnTo>
                    <a:pt x="407" y="603"/>
                  </a:lnTo>
                  <a:lnTo>
                    <a:pt x="404" y="602"/>
                  </a:lnTo>
                  <a:lnTo>
                    <a:pt x="404" y="600"/>
                  </a:lnTo>
                  <a:lnTo>
                    <a:pt x="403" y="600"/>
                  </a:lnTo>
                  <a:lnTo>
                    <a:pt x="400" y="599"/>
                  </a:lnTo>
                  <a:lnTo>
                    <a:pt x="397" y="597"/>
                  </a:lnTo>
                  <a:lnTo>
                    <a:pt x="397" y="596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6" y="594"/>
                  </a:lnTo>
                  <a:lnTo>
                    <a:pt x="396" y="593"/>
                  </a:lnTo>
                  <a:lnTo>
                    <a:pt x="396" y="592"/>
                  </a:lnTo>
                  <a:lnTo>
                    <a:pt x="396" y="590"/>
                  </a:lnTo>
                  <a:lnTo>
                    <a:pt x="395" y="586"/>
                  </a:lnTo>
                  <a:lnTo>
                    <a:pt x="395" y="584"/>
                  </a:lnTo>
                  <a:lnTo>
                    <a:pt x="394" y="581"/>
                  </a:lnTo>
                  <a:lnTo>
                    <a:pt x="392" y="580"/>
                  </a:lnTo>
                  <a:lnTo>
                    <a:pt x="390" y="578"/>
                  </a:lnTo>
                  <a:lnTo>
                    <a:pt x="389" y="577"/>
                  </a:lnTo>
                  <a:lnTo>
                    <a:pt x="389" y="576"/>
                  </a:lnTo>
                  <a:lnTo>
                    <a:pt x="389" y="574"/>
                  </a:lnTo>
                  <a:lnTo>
                    <a:pt x="389" y="573"/>
                  </a:lnTo>
                  <a:lnTo>
                    <a:pt x="388" y="572"/>
                  </a:lnTo>
                  <a:lnTo>
                    <a:pt x="385" y="570"/>
                  </a:lnTo>
                  <a:lnTo>
                    <a:pt x="368" y="559"/>
                  </a:lnTo>
                  <a:lnTo>
                    <a:pt x="353" y="554"/>
                  </a:lnTo>
                  <a:lnTo>
                    <a:pt x="350" y="552"/>
                  </a:lnTo>
                  <a:lnTo>
                    <a:pt x="346" y="552"/>
                  </a:lnTo>
                  <a:lnTo>
                    <a:pt x="344" y="551"/>
                  </a:lnTo>
                  <a:lnTo>
                    <a:pt x="343" y="550"/>
                  </a:lnTo>
                  <a:lnTo>
                    <a:pt x="342" y="548"/>
                  </a:lnTo>
                  <a:lnTo>
                    <a:pt x="342" y="552"/>
                  </a:lnTo>
                  <a:lnTo>
                    <a:pt x="340" y="552"/>
                  </a:lnTo>
                  <a:lnTo>
                    <a:pt x="339" y="552"/>
                  </a:lnTo>
                  <a:lnTo>
                    <a:pt x="339" y="551"/>
                  </a:lnTo>
                  <a:lnTo>
                    <a:pt x="339" y="552"/>
                  </a:lnTo>
                  <a:lnTo>
                    <a:pt x="338" y="551"/>
                  </a:lnTo>
                  <a:lnTo>
                    <a:pt x="338" y="550"/>
                  </a:lnTo>
                  <a:lnTo>
                    <a:pt x="339" y="548"/>
                  </a:lnTo>
                  <a:lnTo>
                    <a:pt x="339" y="548"/>
                  </a:lnTo>
                  <a:lnTo>
                    <a:pt x="339" y="547"/>
                  </a:lnTo>
                  <a:lnTo>
                    <a:pt x="339" y="546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7" y="539"/>
                  </a:lnTo>
                  <a:lnTo>
                    <a:pt x="335" y="538"/>
                  </a:lnTo>
                  <a:lnTo>
                    <a:pt x="332" y="535"/>
                  </a:lnTo>
                  <a:lnTo>
                    <a:pt x="331" y="531"/>
                  </a:lnTo>
                  <a:lnTo>
                    <a:pt x="326" y="514"/>
                  </a:lnTo>
                  <a:lnTo>
                    <a:pt x="326" y="513"/>
                  </a:lnTo>
                  <a:lnTo>
                    <a:pt x="325" y="512"/>
                  </a:lnTo>
                  <a:lnTo>
                    <a:pt x="325" y="509"/>
                  </a:lnTo>
                  <a:lnTo>
                    <a:pt x="325" y="508"/>
                  </a:lnTo>
                  <a:lnTo>
                    <a:pt x="326" y="508"/>
                  </a:lnTo>
                  <a:lnTo>
                    <a:pt x="325" y="507"/>
                  </a:lnTo>
                  <a:lnTo>
                    <a:pt x="325" y="506"/>
                  </a:lnTo>
                  <a:lnTo>
                    <a:pt x="323" y="503"/>
                  </a:lnTo>
                  <a:lnTo>
                    <a:pt x="322" y="502"/>
                  </a:lnTo>
                  <a:lnTo>
                    <a:pt x="322" y="501"/>
                  </a:lnTo>
                  <a:lnTo>
                    <a:pt x="320" y="499"/>
                  </a:lnTo>
                  <a:lnTo>
                    <a:pt x="320" y="498"/>
                  </a:lnTo>
                  <a:lnTo>
                    <a:pt x="319" y="496"/>
                  </a:lnTo>
                  <a:lnTo>
                    <a:pt x="318" y="493"/>
                  </a:lnTo>
                  <a:lnTo>
                    <a:pt x="318" y="492"/>
                  </a:lnTo>
                  <a:lnTo>
                    <a:pt x="317" y="492"/>
                  </a:lnTo>
                  <a:lnTo>
                    <a:pt x="317" y="490"/>
                  </a:lnTo>
                  <a:lnTo>
                    <a:pt x="316" y="490"/>
                  </a:lnTo>
                  <a:lnTo>
                    <a:pt x="316" y="487"/>
                  </a:lnTo>
                  <a:lnTo>
                    <a:pt x="316" y="485"/>
                  </a:lnTo>
                  <a:lnTo>
                    <a:pt x="315" y="483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0"/>
                  </a:lnTo>
                  <a:lnTo>
                    <a:pt x="315" y="479"/>
                  </a:lnTo>
                  <a:lnTo>
                    <a:pt x="315" y="477"/>
                  </a:lnTo>
                  <a:lnTo>
                    <a:pt x="313" y="476"/>
                  </a:lnTo>
                  <a:lnTo>
                    <a:pt x="313" y="475"/>
                  </a:lnTo>
                  <a:lnTo>
                    <a:pt x="313" y="474"/>
                  </a:lnTo>
                  <a:lnTo>
                    <a:pt x="313" y="473"/>
                  </a:lnTo>
                  <a:lnTo>
                    <a:pt x="312" y="470"/>
                  </a:lnTo>
                  <a:lnTo>
                    <a:pt x="311" y="469"/>
                  </a:lnTo>
                  <a:lnTo>
                    <a:pt x="311" y="468"/>
                  </a:lnTo>
                  <a:lnTo>
                    <a:pt x="311" y="467"/>
                  </a:lnTo>
                  <a:lnTo>
                    <a:pt x="311" y="466"/>
                  </a:lnTo>
                  <a:lnTo>
                    <a:pt x="311" y="464"/>
                  </a:lnTo>
                  <a:lnTo>
                    <a:pt x="311" y="463"/>
                  </a:lnTo>
                  <a:lnTo>
                    <a:pt x="311" y="462"/>
                  </a:lnTo>
                  <a:lnTo>
                    <a:pt x="311" y="461"/>
                  </a:lnTo>
                  <a:lnTo>
                    <a:pt x="311" y="459"/>
                  </a:lnTo>
                  <a:lnTo>
                    <a:pt x="310" y="455"/>
                  </a:lnTo>
                  <a:lnTo>
                    <a:pt x="310" y="453"/>
                  </a:lnTo>
                  <a:lnTo>
                    <a:pt x="310" y="453"/>
                  </a:lnTo>
                  <a:lnTo>
                    <a:pt x="310" y="451"/>
                  </a:lnTo>
                  <a:lnTo>
                    <a:pt x="310" y="449"/>
                  </a:lnTo>
                  <a:lnTo>
                    <a:pt x="310" y="448"/>
                  </a:lnTo>
                  <a:lnTo>
                    <a:pt x="310" y="438"/>
                  </a:lnTo>
                  <a:lnTo>
                    <a:pt x="310" y="437"/>
                  </a:lnTo>
                  <a:lnTo>
                    <a:pt x="309" y="437"/>
                  </a:lnTo>
                  <a:lnTo>
                    <a:pt x="307" y="436"/>
                  </a:lnTo>
                  <a:lnTo>
                    <a:pt x="309" y="435"/>
                  </a:lnTo>
                  <a:lnTo>
                    <a:pt x="309" y="434"/>
                  </a:lnTo>
                  <a:lnTo>
                    <a:pt x="306" y="433"/>
                  </a:lnTo>
                  <a:lnTo>
                    <a:pt x="306" y="431"/>
                  </a:lnTo>
                  <a:lnTo>
                    <a:pt x="306" y="430"/>
                  </a:lnTo>
                  <a:lnTo>
                    <a:pt x="307" y="430"/>
                  </a:lnTo>
                  <a:lnTo>
                    <a:pt x="306" y="429"/>
                  </a:lnTo>
                  <a:lnTo>
                    <a:pt x="306" y="428"/>
                  </a:lnTo>
                  <a:lnTo>
                    <a:pt x="305" y="427"/>
                  </a:lnTo>
                  <a:lnTo>
                    <a:pt x="306" y="425"/>
                  </a:lnTo>
                  <a:lnTo>
                    <a:pt x="300" y="422"/>
                  </a:lnTo>
                  <a:lnTo>
                    <a:pt x="299" y="422"/>
                  </a:lnTo>
                  <a:lnTo>
                    <a:pt x="297" y="423"/>
                  </a:lnTo>
                  <a:lnTo>
                    <a:pt x="296" y="422"/>
                  </a:lnTo>
                  <a:lnTo>
                    <a:pt x="297" y="422"/>
                  </a:lnTo>
                  <a:lnTo>
                    <a:pt x="297" y="420"/>
                  </a:lnTo>
                  <a:lnTo>
                    <a:pt x="296" y="418"/>
                  </a:lnTo>
                  <a:lnTo>
                    <a:pt x="294" y="418"/>
                  </a:lnTo>
                  <a:lnTo>
                    <a:pt x="293" y="418"/>
                  </a:lnTo>
                  <a:lnTo>
                    <a:pt x="292" y="420"/>
                  </a:lnTo>
                  <a:lnTo>
                    <a:pt x="291" y="420"/>
                  </a:lnTo>
                  <a:lnTo>
                    <a:pt x="291" y="418"/>
                  </a:lnTo>
                  <a:lnTo>
                    <a:pt x="291" y="417"/>
                  </a:lnTo>
                  <a:lnTo>
                    <a:pt x="289" y="416"/>
                  </a:lnTo>
                  <a:lnTo>
                    <a:pt x="289" y="415"/>
                  </a:lnTo>
                  <a:lnTo>
                    <a:pt x="287" y="411"/>
                  </a:lnTo>
                  <a:lnTo>
                    <a:pt x="278" y="398"/>
                  </a:lnTo>
                  <a:lnTo>
                    <a:pt x="277" y="396"/>
                  </a:lnTo>
                  <a:lnTo>
                    <a:pt x="272" y="388"/>
                  </a:lnTo>
                  <a:lnTo>
                    <a:pt x="271" y="386"/>
                  </a:lnTo>
                  <a:lnTo>
                    <a:pt x="270" y="385"/>
                  </a:lnTo>
                  <a:lnTo>
                    <a:pt x="268" y="385"/>
                  </a:lnTo>
                  <a:lnTo>
                    <a:pt x="268" y="384"/>
                  </a:lnTo>
                  <a:lnTo>
                    <a:pt x="268" y="383"/>
                  </a:lnTo>
                  <a:lnTo>
                    <a:pt x="267" y="382"/>
                  </a:lnTo>
                  <a:lnTo>
                    <a:pt x="254" y="379"/>
                  </a:lnTo>
                  <a:lnTo>
                    <a:pt x="252" y="377"/>
                  </a:lnTo>
                  <a:lnTo>
                    <a:pt x="247" y="373"/>
                  </a:lnTo>
                  <a:lnTo>
                    <a:pt x="245" y="372"/>
                  </a:lnTo>
                  <a:lnTo>
                    <a:pt x="241" y="370"/>
                  </a:lnTo>
                  <a:lnTo>
                    <a:pt x="240" y="369"/>
                  </a:lnTo>
                  <a:lnTo>
                    <a:pt x="239" y="370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5" y="370"/>
                  </a:lnTo>
                  <a:lnTo>
                    <a:pt x="234" y="370"/>
                  </a:lnTo>
                  <a:lnTo>
                    <a:pt x="235" y="369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2" y="364"/>
                  </a:lnTo>
                  <a:lnTo>
                    <a:pt x="231" y="363"/>
                  </a:lnTo>
                  <a:lnTo>
                    <a:pt x="219" y="363"/>
                  </a:lnTo>
                  <a:lnTo>
                    <a:pt x="216" y="363"/>
                  </a:lnTo>
                  <a:lnTo>
                    <a:pt x="214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3" y="369"/>
                  </a:lnTo>
                  <a:lnTo>
                    <a:pt x="211" y="371"/>
                  </a:lnTo>
                  <a:lnTo>
                    <a:pt x="209" y="372"/>
                  </a:lnTo>
                  <a:lnTo>
                    <a:pt x="208" y="375"/>
                  </a:lnTo>
                  <a:lnTo>
                    <a:pt x="202" y="377"/>
                  </a:lnTo>
                  <a:lnTo>
                    <a:pt x="198" y="377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5" y="375"/>
                  </a:lnTo>
                  <a:lnTo>
                    <a:pt x="181" y="373"/>
                  </a:lnTo>
                  <a:lnTo>
                    <a:pt x="180" y="372"/>
                  </a:lnTo>
                  <a:lnTo>
                    <a:pt x="179" y="371"/>
                  </a:lnTo>
                  <a:lnTo>
                    <a:pt x="177" y="371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61" y="368"/>
                  </a:lnTo>
                  <a:lnTo>
                    <a:pt x="159" y="368"/>
                  </a:lnTo>
                  <a:lnTo>
                    <a:pt x="155" y="369"/>
                  </a:lnTo>
                  <a:lnTo>
                    <a:pt x="154" y="369"/>
                  </a:lnTo>
                  <a:lnTo>
                    <a:pt x="153" y="368"/>
                  </a:lnTo>
                  <a:lnTo>
                    <a:pt x="153" y="366"/>
                  </a:lnTo>
                  <a:lnTo>
                    <a:pt x="151" y="366"/>
                  </a:lnTo>
                  <a:lnTo>
                    <a:pt x="150" y="366"/>
                  </a:lnTo>
                  <a:lnTo>
                    <a:pt x="149" y="366"/>
                  </a:lnTo>
                  <a:lnTo>
                    <a:pt x="149" y="366"/>
                  </a:lnTo>
                  <a:lnTo>
                    <a:pt x="147" y="362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1" y="357"/>
                  </a:lnTo>
                  <a:lnTo>
                    <a:pt x="141" y="356"/>
                  </a:lnTo>
                  <a:lnTo>
                    <a:pt x="142" y="356"/>
                  </a:lnTo>
                  <a:lnTo>
                    <a:pt x="143" y="357"/>
                  </a:lnTo>
                  <a:lnTo>
                    <a:pt x="144" y="358"/>
                  </a:lnTo>
                  <a:lnTo>
                    <a:pt x="148" y="362"/>
                  </a:lnTo>
                  <a:lnTo>
                    <a:pt x="150" y="363"/>
                  </a:lnTo>
                  <a:lnTo>
                    <a:pt x="154" y="364"/>
                  </a:lnTo>
                  <a:lnTo>
                    <a:pt x="161" y="364"/>
                  </a:lnTo>
                  <a:lnTo>
                    <a:pt x="172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5" y="364"/>
                  </a:lnTo>
                  <a:lnTo>
                    <a:pt x="190" y="363"/>
                  </a:lnTo>
                  <a:lnTo>
                    <a:pt x="192" y="363"/>
                  </a:lnTo>
                  <a:lnTo>
                    <a:pt x="193" y="360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6" y="353"/>
                  </a:lnTo>
                  <a:lnTo>
                    <a:pt x="198" y="353"/>
                  </a:lnTo>
                  <a:lnTo>
                    <a:pt x="200" y="347"/>
                  </a:lnTo>
                  <a:lnTo>
                    <a:pt x="205" y="345"/>
                  </a:lnTo>
                  <a:lnTo>
                    <a:pt x="205" y="344"/>
                  </a:lnTo>
                  <a:lnTo>
                    <a:pt x="206" y="343"/>
                  </a:lnTo>
                  <a:lnTo>
                    <a:pt x="208" y="342"/>
                  </a:lnTo>
                  <a:lnTo>
                    <a:pt x="212" y="343"/>
                  </a:lnTo>
                  <a:lnTo>
                    <a:pt x="216" y="345"/>
                  </a:lnTo>
                  <a:lnTo>
                    <a:pt x="219" y="345"/>
                  </a:lnTo>
                  <a:lnTo>
                    <a:pt x="220" y="345"/>
                  </a:lnTo>
                  <a:lnTo>
                    <a:pt x="225" y="342"/>
                  </a:lnTo>
                  <a:lnTo>
                    <a:pt x="227" y="340"/>
                  </a:lnTo>
                  <a:lnTo>
                    <a:pt x="229" y="339"/>
                  </a:lnTo>
                  <a:lnTo>
                    <a:pt x="231" y="338"/>
                  </a:lnTo>
                  <a:lnTo>
                    <a:pt x="235" y="333"/>
                  </a:lnTo>
                  <a:lnTo>
                    <a:pt x="232" y="331"/>
                  </a:lnTo>
                  <a:lnTo>
                    <a:pt x="232" y="330"/>
                  </a:lnTo>
                  <a:lnTo>
                    <a:pt x="228" y="327"/>
                  </a:lnTo>
                  <a:lnTo>
                    <a:pt x="227" y="326"/>
                  </a:lnTo>
                  <a:lnTo>
                    <a:pt x="221" y="326"/>
                  </a:lnTo>
                  <a:lnTo>
                    <a:pt x="221" y="325"/>
                  </a:lnTo>
                  <a:lnTo>
                    <a:pt x="220" y="325"/>
                  </a:lnTo>
                  <a:lnTo>
                    <a:pt x="219" y="324"/>
                  </a:lnTo>
                  <a:lnTo>
                    <a:pt x="218" y="321"/>
                  </a:lnTo>
                  <a:lnTo>
                    <a:pt x="215" y="321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9" y="316"/>
                  </a:lnTo>
                  <a:lnTo>
                    <a:pt x="219" y="313"/>
                  </a:lnTo>
                  <a:lnTo>
                    <a:pt x="218" y="311"/>
                  </a:lnTo>
                  <a:lnTo>
                    <a:pt x="215" y="311"/>
                  </a:lnTo>
                  <a:lnTo>
                    <a:pt x="213" y="310"/>
                  </a:lnTo>
                  <a:lnTo>
                    <a:pt x="212" y="310"/>
                  </a:lnTo>
                  <a:lnTo>
                    <a:pt x="211" y="310"/>
                  </a:lnTo>
                  <a:lnTo>
                    <a:pt x="208" y="310"/>
                  </a:lnTo>
                  <a:lnTo>
                    <a:pt x="208" y="311"/>
                  </a:lnTo>
                  <a:lnTo>
                    <a:pt x="207" y="312"/>
                  </a:lnTo>
                  <a:lnTo>
                    <a:pt x="193" y="320"/>
                  </a:lnTo>
                  <a:lnTo>
                    <a:pt x="189" y="320"/>
                  </a:lnTo>
                  <a:lnTo>
                    <a:pt x="187" y="323"/>
                  </a:lnTo>
                  <a:lnTo>
                    <a:pt x="185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80" y="321"/>
                  </a:lnTo>
                  <a:lnTo>
                    <a:pt x="182" y="323"/>
                  </a:lnTo>
                  <a:lnTo>
                    <a:pt x="186" y="321"/>
                  </a:lnTo>
                  <a:lnTo>
                    <a:pt x="194" y="313"/>
                  </a:lnTo>
                  <a:lnTo>
                    <a:pt x="196" y="311"/>
                  </a:lnTo>
                  <a:lnTo>
                    <a:pt x="199" y="310"/>
                  </a:lnTo>
                  <a:lnTo>
                    <a:pt x="218" y="307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4" y="308"/>
                  </a:lnTo>
                  <a:lnTo>
                    <a:pt x="225" y="308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8" y="301"/>
                  </a:lnTo>
                  <a:lnTo>
                    <a:pt x="229" y="300"/>
                  </a:lnTo>
                  <a:lnTo>
                    <a:pt x="232" y="298"/>
                  </a:lnTo>
                  <a:lnTo>
                    <a:pt x="239" y="292"/>
                  </a:lnTo>
                  <a:lnTo>
                    <a:pt x="240" y="291"/>
                  </a:lnTo>
                  <a:lnTo>
                    <a:pt x="240" y="288"/>
                  </a:lnTo>
                  <a:lnTo>
                    <a:pt x="242" y="287"/>
                  </a:lnTo>
                  <a:lnTo>
                    <a:pt x="242" y="286"/>
                  </a:lnTo>
                  <a:lnTo>
                    <a:pt x="242" y="285"/>
                  </a:lnTo>
                  <a:lnTo>
                    <a:pt x="242" y="284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4" y="280"/>
                  </a:lnTo>
                  <a:lnTo>
                    <a:pt x="245" y="278"/>
                  </a:lnTo>
                  <a:lnTo>
                    <a:pt x="246" y="272"/>
                  </a:lnTo>
                  <a:lnTo>
                    <a:pt x="246" y="271"/>
                  </a:lnTo>
                  <a:lnTo>
                    <a:pt x="247" y="269"/>
                  </a:lnTo>
                  <a:lnTo>
                    <a:pt x="248" y="268"/>
                  </a:lnTo>
                  <a:lnTo>
                    <a:pt x="250" y="267"/>
                  </a:lnTo>
                  <a:lnTo>
                    <a:pt x="253" y="264"/>
                  </a:lnTo>
                  <a:lnTo>
                    <a:pt x="254" y="262"/>
                  </a:lnTo>
                  <a:lnTo>
                    <a:pt x="255" y="259"/>
                  </a:lnTo>
                  <a:lnTo>
                    <a:pt x="258" y="256"/>
                  </a:lnTo>
                  <a:lnTo>
                    <a:pt x="260" y="254"/>
                  </a:lnTo>
                  <a:lnTo>
                    <a:pt x="261" y="253"/>
                  </a:lnTo>
                  <a:lnTo>
                    <a:pt x="263" y="251"/>
                  </a:lnTo>
                  <a:lnTo>
                    <a:pt x="264" y="248"/>
                  </a:lnTo>
                  <a:lnTo>
                    <a:pt x="264" y="247"/>
                  </a:lnTo>
                  <a:lnTo>
                    <a:pt x="264" y="246"/>
                  </a:lnTo>
                  <a:lnTo>
                    <a:pt x="264" y="245"/>
                  </a:lnTo>
                  <a:lnTo>
                    <a:pt x="264" y="243"/>
                  </a:lnTo>
                  <a:lnTo>
                    <a:pt x="263" y="242"/>
                  </a:lnTo>
                  <a:lnTo>
                    <a:pt x="264" y="238"/>
                  </a:lnTo>
                  <a:lnTo>
                    <a:pt x="266" y="233"/>
                  </a:lnTo>
                  <a:lnTo>
                    <a:pt x="273" y="222"/>
                  </a:lnTo>
                  <a:lnTo>
                    <a:pt x="274" y="220"/>
                  </a:lnTo>
                  <a:lnTo>
                    <a:pt x="274" y="219"/>
                  </a:lnTo>
                  <a:lnTo>
                    <a:pt x="273" y="217"/>
                  </a:lnTo>
                  <a:lnTo>
                    <a:pt x="273" y="214"/>
                  </a:lnTo>
                  <a:lnTo>
                    <a:pt x="273" y="212"/>
                  </a:lnTo>
                  <a:lnTo>
                    <a:pt x="276" y="205"/>
                  </a:lnTo>
                  <a:lnTo>
                    <a:pt x="280" y="192"/>
                  </a:lnTo>
                  <a:lnTo>
                    <a:pt x="283" y="189"/>
                  </a:lnTo>
                  <a:lnTo>
                    <a:pt x="289" y="181"/>
                  </a:lnTo>
                  <a:lnTo>
                    <a:pt x="290" y="179"/>
                  </a:lnTo>
                  <a:lnTo>
                    <a:pt x="291" y="176"/>
                  </a:lnTo>
                  <a:lnTo>
                    <a:pt x="293" y="173"/>
                  </a:lnTo>
                  <a:lnTo>
                    <a:pt x="296" y="170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68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3" y="162"/>
                  </a:lnTo>
                  <a:lnTo>
                    <a:pt x="293" y="161"/>
                  </a:lnTo>
                  <a:lnTo>
                    <a:pt x="292" y="158"/>
                  </a:lnTo>
                  <a:lnTo>
                    <a:pt x="292" y="156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84" y="143"/>
                  </a:lnTo>
                  <a:lnTo>
                    <a:pt x="283" y="141"/>
                  </a:lnTo>
                  <a:lnTo>
                    <a:pt x="283" y="141"/>
                  </a:lnTo>
                  <a:lnTo>
                    <a:pt x="281" y="142"/>
                  </a:lnTo>
                  <a:lnTo>
                    <a:pt x="280" y="142"/>
                  </a:lnTo>
                  <a:lnTo>
                    <a:pt x="280" y="141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38"/>
                  </a:lnTo>
                  <a:lnTo>
                    <a:pt x="270" y="138"/>
                  </a:lnTo>
                  <a:lnTo>
                    <a:pt x="268" y="138"/>
                  </a:lnTo>
                  <a:lnTo>
                    <a:pt x="264" y="141"/>
                  </a:lnTo>
                  <a:lnTo>
                    <a:pt x="263" y="142"/>
                  </a:lnTo>
                  <a:lnTo>
                    <a:pt x="260" y="141"/>
                  </a:lnTo>
                  <a:lnTo>
                    <a:pt x="258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4" y="142"/>
                  </a:lnTo>
                  <a:lnTo>
                    <a:pt x="253" y="142"/>
                  </a:lnTo>
                  <a:lnTo>
                    <a:pt x="252" y="141"/>
                  </a:lnTo>
                  <a:lnTo>
                    <a:pt x="251" y="141"/>
                  </a:lnTo>
                  <a:lnTo>
                    <a:pt x="250" y="142"/>
                  </a:lnTo>
                  <a:lnTo>
                    <a:pt x="248" y="143"/>
                  </a:lnTo>
                  <a:lnTo>
                    <a:pt x="248" y="142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0" y="141"/>
                  </a:lnTo>
                  <a:lnTo>
                    <a:pt x="239" y="142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5" y="141"/>
                  </a:lnTo>
                  <a:lnTo>
                    <a:pt x="228" y="140"/>
                  </a:lnTo>
                  <a:lnTo>
                    <a:pt x="226" y="140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4" y="140"/>
                  </a:lnTo>
                  <a:lnTo>
                    <a:pt x="222" y="140"/>
                  </a:lnTo>
                  <a:lnTo>
                    <a:pt x="222" y="138"/>
                  </a:lnTo>
                  <a:lnTo>
                    <a:pt x="209" y="138"/>
                  </a:lnTo>
                  <a:lnTo>
                    <a:pt x="208" y="140"/>
                  </a:lnTo>
                  <a:lnTo>
                    <a:pt x="203" y="142"/>
                  </a:lnTo>
                  <a:lnTo>
                    <a:pt x="201" y="143"/>
                  </a:lnTo>
                  <a:lnTo>
                    <a:pt x="198" y="142"/>
                  </a:lnTo>
                  <a:lnTo>
                    <a:pt x="188" y="140"/>
                  </a:lnTo>
                  <a:lnTo>
                    <a:pt x="182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69" y="137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59" y="143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5" y="147"/>
                  </a:lnTo>
                  <a:lnTo>
                    <a:pt x="156" y="145"/>
                  </a:lnTo>
                  <a:lnTo>
                    <a:pt x="157" y="143"/>
                  </a:lnTo>
                  <a:lnTo>
                    <a:pt x="153" y="144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31" y="154"/>
                  </a:lnTo>
                  <a:lnTo>
                    <a:pt x="124" y="155"/>
                  </a:lnTo>
                  <a:lnTo>
                    <a:pt x="123" y="155"/>
                  </a:lnTo>
                  <a:lnTo>
                    <a:pt x="125" y="157"/>
                  </a:lnTo>
                  <a:lnTo>
                    <a:pt x="127" y="158"/>
                  </a:lnTo>
                  <a:lnTo>
                    <a:pt x="125" y="160"/>
                  </a:lnTo>
                  <a:lnTo>
                    <a:pt x="124" y="160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0" y="164"/>
                  </a:lnTo>
                  <a:lnTo>
                    <a:pt x="117" y="164"/>
                  </a:lnTo>
                  <a:lnTo>
                    <a:pt x="117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2" y="164"/>
                  </a:lnTo>
                  <a:lnTo>
                    <a:pt x="112" y="162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12" y="160"/>
                  </a:lnTo>
                  <a:lnTo>
                    <a:pt x="115" y="160"/>
                  </a:lnTo>
                  <a:lnTo>
                    <a:pt x="115" y="158"/>
                  </a:lnTo>
                  <a:lnTo>
                    <a:pt x="116" y="157"/>
                  </a:lnTo>
                  <a:lnTo>
                    <a:pt x="117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0" y="155"/>
                  </a:lnTo>
                  <a:lnTo>
                    <a:pt x="120" y="154"/>
                  </a:lnTo>
                  <a:lnTo>
                    <a:pt x="123" y="149"/>
                  </a:lnTo>
                  <a:lnTo>
                    <a:pt x="125" y="148"/>
                  </a:lnTo>
                  <a:lnTo>
                    <a:pt x="127" y="144"/>
                  </a:lnTo>
                  <a:lnTo>
                    <a:pt x="129" y="142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4" y="142"/>
                  </a:lnTo>
                  <a:lnTo>
                    <a:pt x="123" y="143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6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1" y="143"/>
                  </a:lnTo>
                  <a:lnTo>
                    <a:pt x="108" y="147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3" y="151"/>
                  </a:lnTo>
                  <a:lnTo>
                    <a:pt x="102" y="153"/>
                  </a:lnTo>
                  <a:lnTo>
                    <a:pt x="101" y="154"/>
                  </a:lnTo>
                  <a:lnTo>
                    <a:pt x="98" y="155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98" y="153"/>
                  </a:lnTo>
                  <a:lnTo>
                    <a:pt x="99" y="151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7" y="144"/>
                  </a:lnTo>
                  <a:lnTo>
                    <a:pt x="107" y="143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10" y="141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0"/>
                  </a:lnTo>
                  <a:lnTo>
                    <a:pt x="123" y="135"/>
                  </a:lnTo>
                  <a:lnTo>
                    <a:pt x="125" y="134"/>
                  </a:lnTo>
                  <a:lnTo>
                    <a:pt x="128" y="136"/>
                  </a:lnTo>
                  <a:lnTo>
                    <a:pt x="127" y="138"/>
                  </a:lnTo>
                  <a:lnTo>
                    <a:pt x="128" y="140"/>
                  </a:lnTo>
                  <a:lnTo>
                    <a:pt x="129" y="140"/>
                  </a:lnTo>
                  <a:lnTo>
                    <a:pt x="130" y="140"/>
                  </a:lnTo>
                  <a:lnTo>
                    <a:pt x="131" y="138"/>
                  </a:lnTo>
                  <a:lnTo>
                    <a:pt x="133" y="136"/>
                  </a:lnTo>
                  <a:lnTo>
                    <a:pt x="135" y="134"/>
                  </a:lnTo>
                  <a:lnTo>
                    <a:pt x="144" y="121"/>
                  </a:lnTo>
                  <a:lnTo>
                    <a:pt x="144" y="119"/>
                  </a:lnTo>
                  <a:lnTo>
                    <a:pt x="146" y="117"/>
                  </a:lnTo>
                  <a:lnTo>
                    <a:pt x="144" y="115"/>
                  </a:lnTo>
                  <a:lnTo>
                    <a:pt x="143" y="115"/>
                  </a:lnTo>
                  <a:lnTo>
                    <a:pt x="142" y="116"/>
                  </a:lnTo>
                  <a:lnTo>
                    <a:pt x="141" y="119"/>
                  </a:lnTo>
                  <a:lnTo>
                    <a:pt x="138" y="122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3" y="119"/>
                  </a:lnTo>
                  <a:lnTo>
                    <a:pt x="130" y="118"/>
                  </a:lnTo>
                  <a:lnTo>
                    <a:pt x="125" y="122"/>
                  </a:lnTo>
                  <a:lnTo>
                    <a:pt x="123" y="122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6" y="119"/>
                  </a:lnTo>
                  <a:lnTo>
                    <a:pt x="115" y="117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9" y="118"/>
                  </a:lnTo>
                  <a:lnTo>
                    <a:pt x="107" y="117"/>
                  </a:lnTo>
                  <a:lnTo>
                    <a:pt x="104" y="115"/>
                  </a:lnTo>
                  <a:lnTo>
                    <a:pt x="99" y="110"/>
                  </a:lnTo>
                  <a:lnTo>
                    <a:pt x="102" y="110"/>
                  </a:lnTo>
                  <a:lnTo>
                    <a:pt x="103" y="111"/>
                  </a:lnTo>
                  <a:lnTo>
                    <a:pt x="105" y="115"/>
                  </a:lnTo>
                  <a:lnTo>
                    <a:pt x="107" y="116"/>
                  </a:lnTo>
                  <a:lnTo>
                    <a:pt x="112" y="114"/>
                  </a:lnTo>
                  <a:lnTo>
                    <a:pt x="115" y="115"/>
                  </a:lnTo>
                  <a:lnTo>
                    <a:pt x="118" y="117"/>
                  </a:lnTo>
                  <a:lnTo>
                    <a:pt x="121" y="117"/>
                  </a:lnTo>
                  <a:lnTo>
                    <a:pt x="122" y="116"/>
                  </a:lnTo>
                  <a:lnTo>
                    <a:pt x="123" y="115"/>
                  </a:lnTo>
                  <a:lnTo>
                    <a:pt x="123" y="114"/>
                  </a:lnTo>
                  <a:lnTo>
                    <a:pt x="124" y="114"/>
                  </a:lnTo>
                  <a:lnTo>
                    <a:pt x="127" y="115"/>
                  </a:lnTo>
                  <a:lnTo>
                    <a:pt x="128" y="115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30" y="110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7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2" y="104"/>
                  </a:lnTo>
                  <a:lnTo>
                    <a:pt x="122" y="103"/>
                  </a:lnTo>
                  <a:lnTo>
                    <a:pt x="123" y="102"/>
                  </a:lnTo>
                  <a:lnTo>
                    <a:pt x="124" y="103"/>
                  </a:lnTo>
                  <a:lnTo>
                    <a:pt x="127" y="103"/>
                  </a:lnTo>
                  <a:lnTo>
                    <a:pt x="128" y="104"/>
                  </a:lnTo>
                  <a:lnTo>
                    <a:pt x="128" y="105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30" y="103"/>
                  </a:lnTo>
                  <a:lnTo>
                    <a:pt x="130" y="102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97"/>
                  </a:lnTo>
                  <a:lnTo>
                    <a:pt x="141" y="96"/>
                  </a:lnTo>
                  <a:lnTo>
                    <a:pt x="141" y="95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43" y="89"/>
                  </a:lnTo>
                  <a:lnTo>
                    <a:pt x="148" y="86"/>
                  </a:lnTo>
                  <a:lnTo>
                    <a:pt x="166" y="73"/>
                  </a:lnTo>
                  <a:lnTo>
                    <a:pt x="169" y="70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70" y="63"/>
                  </a:lnTo>
                  <a:lnTo>
                    <a:pt x="174" y="59"/>
                  </a:lnTo>
                  <a:lnTo>
                    <a:pt x="177" y="57"/>
                  </a:lnTo>
                  <a:lnTo>
                    <a:pt x="185" y="54"/>
                  </a:lnTo>
                  <a:lnTo>
                    <a:pt x="187" y="53"/>
                  </a:lnTo>
                  <a:lnTo>
                    <a:pt x="190" y="51"/>
                  </a:lnTo>
                  <a:lnTo>
                    <a:pt x="194" y="45"/>
                  </a:lnTo>
                  <a:lnTo>
                    <a:pt x="198" y="38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9" y="32"/>
                  </a:lnTo>
                  <a:lnTo>
                    <a:pt x="199" y="30"/>
                  </a:lnTo>
                  <a:lnTo>
                    <a:pt x="199" y="28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6" y="28"/>
                  </a:lnTo>
                  <a:lnTo>
                    <a:pt x="195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8" y="19"/>
                  </a:lnTo>
                  <a:lnTo>
                    <a:pt x="198" y="18"/>
                  </a:lnTo>
                  <a:lnTo>
                    <a:pt x="199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1" y="8"/>
                  </a:lnTo>
                  <a:lnTo>
                    <a:pt x="202" y="5"/>
                  </a:lnTo>
                  <a:lnTo>
                    <a:pt x="199" y="5"/>
                  </a:lnTo>
                  <a:lnTo>
                    <a:pt x="195" y="5"/>
                  </a:lnTo>
                  <a:lnTo>
                    <a:pt x="193" y="5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0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7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7"/>
                  </a:lnTo>
                  <a:lnTo>
                    <a:pt x="176" y="7"/>
                  </a:lnTo>
                  <a:lnTo>
                    <a:pt x="177" y="8"/>
                  </a:lnTo>
                  <a:lnTo>
                    <a:pt x="176" y="11"/>
                  </a:lnTo>
                  <a:lnTo>
                    <a:pt x="174" y="12"/>
                  </a:lnTo>
                  <a:lnTo>
                    <a:pt x="169" y="10"/>
                  </a:lnTo>
                  <a:lnTo>
                    <a:pt x="167" y="11"/>
                  </a:lnTo>
                  <a:lnTo>
                    <a:pt x="164" y="11"/>
                  </a:lnTo>
                  <a:lnTo>
                    <a:pt x="162" y="10"/>
                  </a:lnTo>
                  <a:lnTo>
                    <a:pt x="163" y="8"/>
                  </a:lnTo>
                  <a:lnTo>
                    <a:pt x="162" y="7"/>
                  </a:lnTo>
                  <a:lnTo>
                    <a:pt x="160" y="7"/>
                  </a:lnTo>
                  <a:lnTo>
                    <a:pt x="154" y="8"/>
                  </a:lnTo>
                  <a:lnTo>
                    <a:pt x="151" y="10"/>
                  </a:lnTo>
                  <a:lnTo>
                    <a:pt x="146" y="14"/>
                  </a:lnTo>
                  <a:lnTo>
                    <a:pt x="143" y="15"/>
                  </a:lnTo>
                  <a:lnTo>
                    <a:pt x="137" y="17"/>
                  </a:lnTo>
                  <a:lnTo>
                    <a:pt x="130" y="15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7" y="13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3"/>
                  </a:lnTo>
                  <a:lnTo>
                    <a:pt x="124" y="15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1" y="21"/>
                  </a:lnTo>
                  <a:lnTo>
                    <a:pt x="112" y="23"/>
                  </a:lnTo>
                  <a:lnTo>
                    <a:pt x="110" y="23"/>
                  </a:lnTo>
                  <a:lnTo>
                    <a:pt x="108" y="20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3" y="20"/>
                  </a:lnTo>
                  <a:lnTo>
                    <a:pt x="101" y="23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31"/>
                  </a:lnTo>
                  <a:lnTo>
                    <a:pt x="94" y="32"/>
                  </a:lnTo>
                  <a:lnTo>
                    <a:pt x="91" y="33"/>
                  </a:lnTo>
                  <a:lnTo>
                    <a:pt x="94" y="30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7" y="23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0" y="15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4" y="18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5" y="28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8" y="17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6" y="11"/>
                  </a:lnTo>
                  <a:lnTo>
                    <a:pt x="65" y="10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53" y="33"/>
                  </a:lnTo>
                  <a:lnTo>
                    <a:pt x="51" y="32"/>
                  </a:lnTo>
                  <a:lnTo>
                    <a:pt x="46" y="34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3" y="41"/>
                  </a:lnTo>
                  <a:lnTo>
                    <a:pt x="51" y="41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43" y="51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8" y="57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6" y="60"/>
                  </a:lnTo>
                  <a:lnTo>
                    <a:pt x="57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5" y="62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2" y="73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3" y="77"/>
                  </a:lnTo>
                  <a:lnTo>
                    <a:pt x="32" y="78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6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6"/>
                  </a:lnTo>
                  <a:lnTo>
                    <a:pt x="26" y="83"/>
                  </a:lnTo>
                  <a:lnTo>
                    <a:pt x="23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4" y="90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3"/>
                  </a:lnTo>
                  <a:lnTo>
                    <a:pt x="27" y="95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8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9"/>
                  </a:lnTo>
                  <a:lnTo>
                    <a:pt x="48" y="115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8" y="118"/>
                  </a:lnTo>
                  <a:lnTo>
                    <a:pt x="45" y="115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8" y="111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0" y="109"/>
                  </a:lnTo>
                  <a:lnTo>
                    <a:pt x="27" y="106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0" y="111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7" y="116"/>
                  </a:lnTo>
                  <a:lnTo>
                    <a:pt x="38" y="118"/>
                  </a:lnTo>
                  <a:lnTo>
                    <a:pt x="32" y="116"/>
                  </a:lnTo>
                  <a:lnTo>
                    <a:pt x="30" y="114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11"/>
                  </a:lnTo>
                  <a:lnTo>
                    <a:pt x="22" y="115"/>
                  </a:lnTo>
                  <a:lnTo>
                    <a:pt x="20" y="116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6" y="115"/>
                  </a:lnTo>
                  <a:lnTo>
                    <a:pt x="13" y="112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0" y="109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6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6" y="115"/>
                  </a:lnTo>
                  <a:lnTo>
                    <a:pt x="10" y="118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0" y="124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5" y="125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0" y="135"/>
                  </a:lnTo>
                  <a:lnTo>
                    <a:pt x="1" y="13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7">
              <a:extLst>
                <a:ext uri="{FF2B5EF4-FFF2-40B4-BE49-F238E27FC236}">
                  <a16:creationId xmlns:a16="http://schemas.microsoft.com/office/drawing/2014/main" id="{F03FC63D-7246-7345-A1E4-3C490260B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0864" y="3089275"/>
              <a:ext cx="1411288" cy="1474788"/>
            </a:xfrm>
            <a:custGeom>
              <a:avLst/>
              <a:gdLst>
                <a:gd name="T0" fmla="*/ 512 w 889"/>
                <a:gd name="T1" fmla="*/ 117 h 929"/>
                <a:gd name="T2" fmla="*/ 505 w 889"/>
                <a:gd name="T3" fmla="*/ 86 h 929"/>
                <a:gd name="T4" fmla="*/ 498 w 889"/>
                <a:gd name="T5" fmla="*/ 58 h 929"/>
                <a:gd name="T6" fmla="*/ 423 w 889"/>
                <a:gd name="T7" fmla="*/ 32 h 929"/>
                <a:gd name="T8" fmla="*/ 413 w 889"/>
                <a:gd name="T9" fmla="*/ 0 h 929"/>
                <a:gd name="T10" fmla="*/ 346 w 889"/>
                <a:gd name="T11" fmla="*/ 11 h 929"/>
                <a:gd name="T12" fmla="*/ 310 w 889"/>
                <a:gd name="T13" fmla="*/ 29 h 929"/>
                <a:gd name="T14" fmla="*/ 289 w 889"/>
                <a:gd name="T15" fmla="*/ 55 h 929"/>
                <a:gd name="T16" fmla="*/ 256 w 889"/>
                <a:gd name="T17" fmla="*/ 69 h 929"/>
                <a:gd name="T18" fmla="*/ 247 w 889"/>
                <a:gd name="T19" fmla="*/ 77 h 929"/>
                <a:gd name="T20" fmla="*/ 208 w 889"/>
                <a:gd name="T21" fmla="*/ 66 h 929"/>
                <a:gd name="T22" fmla="*/ 183 w 889"/>
                <a:gd name="T23" fmla="*/ 105 h 929"/>
                <a:gd name="T24" fmla="*/ 173 w 889"/>
                <a:gd name="T25" fmla="*/ 128 h 929"/>
                <a:gd name="T26" fmla="*/ 137 w 889"/>
                <a:gd name="T27" fmla="*/ 91 h 929"/>
                <a:gd name="T28" fmla="*/ 113 w 889"/>
                <a:gd name="T29" fmla="*/ 91 h 929"/>
                <a:gd name="T30" fmla="*/ 82 w 889"/>
                <a:gd name="T31" fmla="*/ 124 h 929"/>
                <a:gd name="T32" fmla="*/ 23 w 889"/>
                <a:gd name="T33" fmla="*/ 134 h 929"/>
                <a:gd name="T34" fmla="*/ 29 w 889"/>
                <a:gd name="T35" fmla="*/ 169 h 929"/>
                <a:gd name="T36" fmla="*/ 20 w 889"/>
                <a:gd name="T37" fmla="*/ 205 h 929"/>
                <a:gd name="T38" fmla="*/ 12 w 889"/>
                <a:gd name="T39" fmla="*/ 233 h 929"/>
                <a:gd name="T40" fmla="*/ 18 w 889"/>
                <a:gd name="T41" fmla="*/ 275 h 929"/>
                <a:gd name="T42" fmla="*/ 52 w 889"/>
                <a:gd name="T43" fmla="*/ 312 h 929"/>
                <a:gd name="T44" fmla="*/ 68 w 889"/>
                <a:gd name="T45" fmla="*/ 349 h 929"/>
                <a:gd name="T46" fmla="*/ 131 w 889"/>
                <a:gd name="T47" fmla="*/ 310 h 929"/>
                <a:gd name="T48" fmla="*/ 176 w 889"/>
                <a:gd name="T49" fmla="*/ 287 h 929"/>
                <a:gd name="T50" fmla="*/ 230 w 889"/>
                <a:gd name="T51" fmla="*/ 313 h 929"/>
                <a:gd name="T52" fmla="*/ 254 w 889"/>
                <a:gd name="T53" fmla="*/ 323 h 929"/>
                <a:gd name="T54" fmla="*/ 290 w 889"/>
                <a:gd name="T55" fmla="*/ 431 h 929"/>
                <a:gd name="T56" fmla="*/ 334 w 889"/>
                <a:gd name="T57" fmla="*/ 468 h 929"/>
                <a:gd name="T58" fmla="*/ 344 w 889"/>
                <a:gd name="T59" fmla="*/ 491 h 929"/>
                <a:gd name="T60" fmla="*/ 400 w 889"/>
                <a:gd name="T61" fmla="*/ 530 h 929"/>
                <a:gd name="T62" fmla="*/ 452 w 889"/>
                <a:gd name="T63" fmla="*/ 585 h 929"/>
                <a:gd name="T64" fmla="*/ 521 w 889"/>
                <a:gd name="T65" fmla="*/ 611 h 929"/>
                <a:gd name="T66" fmla="*/ 559 w 889"/>
                <a:gd name="T67" fmla="*/ 648 h 929"/>
                <a:gd name="T68" fmla="*/ 579 w 889"/>
                <a:gd name="T69" fmla="*/ 668 h 929"/>
                <a:gd name="T70" fmla="*/ 624 w 889"/>
                <a:gd name="T71" fmla="*/ 696 h 929"/>
                <a:gd name="T72" fmla="*/ 647 w 889"/>
                <a:gd name="T73" fmla="*/ 727 h 929"/>
                <a:gd name="T74" fmla="*/ 686 w 889"/>
                <a:gd name="T75" fmla="*/ 749 h 929"/>
                <a:gd name="T76" fmla="*/ 710 w 889"/>
                <a:gd name="T77" fmla="*/ 853 h 929"/>
                <a:gd name="T78" fmla="*/ 673 w 889"/>
                <a:gd name="T79" fmla="*/ 912 h 929"/>
                <a:gd name="T80" fmla="*/ 739 w 889"/>
                <a:gd name="T81" fmla="*/ 885 h 929"/>
                <a:gd name="T82" fmla="*/ 782 w 889"/>
                <a:gd name="T83" fmla="*/ 833 h 929"/>
                <a:gd name="T84" fmla="*/ 777 w 889"/>
                <a:gd name="T85" fmla="*/ 779 h 929"/>
                <a:gd name="T86" fmla="*/ 746 w 889"/>
                <a:gd name="T87" fmla="*/ 726 h 929"/>
                <a:gd name="T88" fmla="*/ 798 w 889"/>
                <a:gd name="T89" fmla="*/ 684 h 929"/>
                <a:gd name="T90" fmla="*/ 845 w 889"/>
                <a:gd name="T91" fmla="*/ 713 h 929"/>
                <a:gd name="T92" fmla="*/ 876 w 889"/>
                <a:gd name="T93" fmla="*/ 749 h 929"/>
                <a:gd name="T94" fmla="*/ 870 w 889"/>
                <a:gd name="T95" fmla="*/ 688 h 929"/>
                <a:gd name="T96" fmla="*/ 791 w 889"/>
                <a:gd name="T97" fmla="*/ 629 h 929"/>
                <a:gd name="T98" fmla="*/ 713 w 889"/>
                <a:gd name="T99" fmla="*/ 557 h 929"/>
                <a:gd name="T100" fmla="*/ 623 w 889"/>
                <a:gd name="T101" fmla="*/ 530 h 929"/>
                <a:gd name="T102" fmla="*/ 543 w 889"/>
                <a:gd name="T103" fmla="*/ 430 h 929"/>
                <a:gd name="T104" fmla="*/ 473 w 889"/>
                <a:gd name="T105" fmla="*/ 339 h 929"/>
                <a:gd name="T106" fmla="*/ 424 w 889"/>
                <a:gd name="T107" fmla="*/ 264 h 929"/>
                <a:gd name="T108" fmla="*/ 436 w 889"/>
                <a:gd name="T109" fmla="*/ 233 h 929"/>
                <a:gd name="T110" fmla="*/ 433 w 889"/>
                <a:gd name="T111" fmla="*/ 218 h 929"/>
                <a:gd name="T112" fmla="*/ 419 w 889"/>
                <a:gd name="T113" fmla="*/ 195 h 929"/>
                <a:gd name="T114" fmla="*/ 423 w 889"/>
                <a:gd name="T115" fmla="*/ 174 h 929"/>
                <a:gd name="T116" fmla="*/ 443 w 889"/>
                <a:gd name="T117" fmla="*/ 168 h 929"/>
                <a:gd name="T118" fmla="*/ 484 w 889"/>
                <a:gd name="T119" fmla="*/ 155 h 929"/>
                <a:gd name="T120" fmla="*/ 510 w 889"/>
                <a:gd name="T121" fmla="*/ 148 h 929"/>
                <a:gd name="T122" fmla="*/ 534 w 889"/>
                <a:gd name="T123" fmla="*/ 159 h 929"/>
                <a:gd name="T124" fmla="*/ 430 w 889"/>
                <a:gd name="T125" fmla="*/ 221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9" h="929">
                  <a:moveTo>
                    <a:pt x="537" y="162"/>
                  </a:moveTo>
                  <a:lnTo>
                    <a:pt x="540" y="161"/>
                  </a:lnTo>
                  <a:lnTo>
                    <a:pt x="543" y="160"/>
                  </a:lnTo>
                  <a:lnTo>
                    <a:pt x="544" y="157"/>
                  </a:lnTo>
                  <a:lnTo>
                    <a:pt x="545" y="156"/>
                  </a:lnTo>
                  <a:lnTo>
                    <a:pt x="544" y="156"/>
                  </a:lnTo>
                  <a:lnTo>
                    <a:pt x="543" y="155"/>
                  </a:lnTo>
                  <a:lnTo>
                    <a:pt x="541" y="154"/>
                  </a:lnTo>
                  <a:lnTo>
                    <a:pt x="536" y="146"/>
                  </a:lnTo>
                  <a:lnTo>
                    <a:pt x="530" y="142"/>
                  </a:lnTo>
                  <a:lnTo>
                    <a:pt x="526" y="140"/>
                  </a:lnTo>
                  <a:lnTo>
                    <a:pt x="525" y="140"/>
                  </a:lnTo>
                  <a:lnTo>
                    <a:pt x="524" y="138"/>
                  </a:lnTo>
                  <a:lnTo>
                    <a:pt x="521" y="137"/>
                  </a:lnTo>
                  <a:lnTo>
                    <a:pt x="520" y="136"/>
                  </a:lnTo>
                  <a:lnTo>
                    <a:pt x="520" y="135"/>
                  </a:lnTo>
                  <a:lnTo>
                    <a:pt x="520" y="131"/>
                  </a:lnTo>
                  <a:lnTo>
                    <a:pt x="523" y="127"/>
                  </a:lnTo>
                  <a:lnTo>
                    <a:pt x="524" y="124"/>
                  </a:lnTo>
                  <a:lnTo>
                    <a:pt x="524" y="122"/>
                  </a:lnTo>
                  <a:lnTo>
                    <a:pt x="524" y="120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0" y="118"/>
                  </a:lnTo>
                  <a:lnTo>
                    <a:pt x="518" y="120"/>
                  </a:lnTo>
                  <a:lnTo>
                    <a:pt x="515" y="120"/>
                  </a:lnTo>
                  <a:lnTo>
                    <a:pt x="513" y="117"/>
                  </a:lnTo>
                  <a:lnTo>
                    <a:pt x="512" y="117"/>
                  </a:lnTo>
                  <a:lnTo>
                    <a:pt x="513" y="116"/>
                  </a:lnTo>
                  <a:lnTo>
                    <a:pt x="514" y="115"/>
                  </a:lnTo>
                  <a:lnTo>
                    <a:pt x="514" y="114"/>
                  </a:lnTo>
                  <a:lnTo>
                    <a:pt x="513" y="112"/>
                  </a:lnTo>
                  <a:lnTo>
                    <a:pt x="515" y="110"/>
                  </a:lnTo>
                  <a:lnTo>
                    <a:pt x="517" y="109"/>
                  </a:lnTo>
                  <a:lnTo>
                    <a:pt x="524" y="103"/>
                  </a:lnTo>
                  <a:lnTo>
                    <a:pt x="525" y="99"/>
                  </a:lnTo>
                  <a:lnTo>
                    <a:pt x="525" y="98"/>
                  </a:lnTo>
                  <a:lnTo>
                    <a:pt x="525" y="97"/>
                  </a:lnTo>
                  <a:lnTo>
                    <a:pt x="524" y="97"/>
                  </a:lnTo>
                  <a:lnTo>
                    <a:pt x="524" y="97"/>
                  </a:lnTo>
                  <a:lnTo>
                    <a:pt x="521" y="97"/>
                  </a:lnTo>
                  <a:lnTo>
                    <a:pt x="519" y="97"/>
                  </a:lnTo>
                  <a:lnTo>
                    <a:pt x="518" y="95"/>
                  </a:lnTo>
                  <a:lnTo>
                    <a:pt x="515" y="94"/>
                  </a:lnTo>
                  <a:lnTo>
                    <a:pt x="513" y="94"/>
                  </a:lnTo>
                  <a:lnTo>
                    <a:pt x="513" y="92"/>
                  </a:lnTo>
                  <a:lnTo>
                    <a:pt x="511" y="92"/>
                  </a:lnTo>
                  <a:lnTo>
                    <a:pt x="510" y="92"/>
                  </a:lnTo>
                  <a:lnTo>
                    <a:pt x="510" y="94"/>
                  </a:lnTo>
                  <a:lnTo>
                    <a:pt x="508" y="95"/>
                  </a:lnTo>
                  <a:lnTo>
                    <a:pt x="507" y="94"/>
                  </a:lnTo>
                  <a:lnTo>
                    <a:pt x="507" y="91"/>
                  </a:lnTo>
                  <a:lnTo>
                    <a:pt x="506" y="90"/>
                  </a:lnTo>
                  <a:lnTo>
                    <a:pt x="506" y="89"/>
                  </a:lnTo>
                  <a:lnTo>
                    <a:pt x="505" y="88"/>
                  </a:lnTo>
                  <a:lnTo>
                    <a:pt x="505" y="86"/>
                  </a:lnTo>
                  <a:lnTo>
                    <a:pt x="506" y="85"/>
                  </a:lnTo>
                  <a:lnTo>
                    <a:pt x="507" y="84"/>
                  </a:lnTo>
                  <a:lnTo>
                    <a:pt x="508" y="83"/>
                  </a:lnTo>
                  <a:lnTo>
                    <a:pt x="510" y="81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8"/>
                  </a:lnTo>
                  <a:lnTo>
                    <a:pt x="514" y="77"/>
                  </a:lnTo>
                  <a:lnTo>
                    <a:pt x="518" y="75"/>
                  </a:lnTo>
                  <a:lnTo>
                    <a:pt x="519" y="73"/>
                  </a:lnTo>
                  <a:lnTo>
                    <a:pt x="521" y="71"/>
                  </a:lnTo>
                  <a:lnTo>
                    <a:pt x="523" y="69"/>
                  </a:lnTo>
                  <a:lnTo>
                    <a:pt x="524" y="69"/>
                  </a:lnTo>
                  <a:lnTo>
                    <a:pt x="526" y="69"/>
                  </a:lnTo>
                  <a:lnTo>
                    <a:pt x="527" y="68"/>
                  </a:lnTo>
                  <a:lnTo>
                    <a:pt x="528" y="66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0"/>
                  </a:lnTo>
                  <a:lnTo>
                    <a:pt x="527" y="60"/>
                  </a:lnTo>
                  <a:lnTo>
                    <a:pt x="519" y="58"/>
                  </a:lnTo>
                  <a:lnTo>
                    <a:pt x="515" y="58"/>
                  </a:lnTo>
                  <a:lnTo>
                    <a:pt x="514" y="57"/>
                  </a:lnTo>
                  <a:lnTo>
                    <a:pt x="513" y="57"/>
                  </a:lnTo>
                  <a:lnTo>
                    <a:pt x="508" y="57"/>
                  </a:lnTo>
                  <a:lnTo>
                    <a:pt x="505" y="56"/>
                  </a:lnTo>
                  <a:lnTo>
                    <a:pt x="498" y="58"/>
                  </a:lnTo>
                  <a:lnTo>
                    <a:pt x="495" y="58"/>
                  </a:lnTo>
                  <a:lnTo>
                    <a:pt x="494" y="57"/>
                  </a:lnTo>
                  <a:lnTo>
                    <a:pt x="488" y="55"/>
                  </a:lnTo>
                  <a:lnTo>
                    <a:pt x="482" y="52"/>
                  </a:lnTo>
                  <a:lnTo>
                    <a:pt x="466" y="51"/>
                  </a:lnTo>
                  <a:lnTo>
                    <a:pt x="461" y="49"/>
                  </a:lnTo>
                  <a:lnTo>
                    <a:pt x="459" y="47"/>
                  </a:lnTo>
                  <a:lnTo>
                    <a:pt x="458" y="47"/>
                  </a:lnTo>
                  <a:lnTo>
                    <a:pt x="456" y="49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4" y="46"/>
                  </a:lnTo>
                  <a:lnTo>
                    <a:pt x="453" y="46"/>
                  </a:lnTo>
                  <a:lnTo>
                    <a:pt x="449" y="46"/>
                  </a:lnTo>
                  <a:lnTo>
                    <a:pt x="445" y="46"/>
                  </a:lnTo>
                  <a:lnTo>
                    <a:pt x="443" y="46"/>
                  </a:lnTo>
                  <a:lnTo>
                    <a:pt x="442" y="46"/>
                  </a:lnTo>
                  <a:lnTo>
                    <a:pt x="440" y="44"/>
                  </a:lnTo>
                  <a:lnTo>
                    <a:pt x="439" y="44"/>
                  </a:lnTo>
                  <a:lnTo>
                    <a:pt x="436" y="44"/>
                  </a:lnTo>
                  <a:lnTo>
                    <a:pt x="434" y="43"/>
                  </a:lnTo>
                  <a:lnTo>
                    <a:pt x="430" y="40"/>
                  </a:lnTo>
                  <a:lnTo>
                    <a:pt x="429" y="36"/>
                  </a:lnTo>
                  <a:lnTo>
                    <a:pt x="429" y="33"/>
                  </a:lnTo>
                  <a:lnTo>
                    <a:pt x="427" y="33"/>
                  </a:lnTo>
                  <a:lnTo>
                    <a:pt x="426" y="32"/>
                  </a:lnTo>
                  <a:lnTo>
                    <a:pt x="424" y="32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3" y="30"/>
                  </a:lnTo>
                  <a:lnTo>
                    <a:pt x="423" y="29"/>
                  </a:lnTo>
                  <a:lnTo>
                    <a:pt x="423" y="27"/>
                  </a:lnTo>
                  <a:lnTo>
                    <a:pt x="423" y="26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7" y="21"/>
                  </a:lnTo>
                  <a:lnTo>
                    <a:pt x="416" y="21"/>
                  </a:lnTo>
                  <a:lnTo>
                    <a:pt x="416" y="20"/>
                  </a:lnTo>
                  <a:lnTo>
                    <a:pt x="415" y="19"/>
                  </a:lnTo>
                  <a:lnTo>
                    <a:pt x="413" y="19"/>
                  </a:lnTo>
                  <a:lnTo>
                    <a:pt x="411" y="19"/>
                  </a:lnTo>
                  <a:lnTo>
                    <a:pt x="413" y="18"/>
                  </a:lnTo>
                  <a:lnTo>
                    <a:pt x="413" y="17"/>
                  </a:lnTo>
                  <a:lnTo>
                    <a:pt x="413" y="16"/>
                  </a:lnTo>
                  <a:lnTo>
                    <a:pt x="411" y="14"/>
                  </a:lnTo>
                  <a:lnTo>
                    <a:pt x="411" y="12"/>
                  </a:lnTo>
                  <a:lnTo>
                    <a:pt x="411" y="10"/>
                  </a:lnTo>
                  <a:lnTo>
                    <a:pt x="410" y="8"/>
                  </a:lnTo>
                  <a:lnTo>
                    <a:pt x="411" y="7"/>
                  </a:lnTo>
                  <a:lnTo>
                    <a:pt x="416" y="5"/>
                  </a:lnTo>
                  <a:lnTo>
                    <a:pt x="417" y="3"/>
                  </a:lnTo>
                  <a:lnTo>
                    <a:pt x="417" y="1"/>
                  </a:lnTo>
                  <a:lnTo>
                    <a:pt x="417" y="0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4" y="4"/>
                  </a:lnTo>
                  <a:lnTo>
                    <a:pt x="398" y="4"/>
                  </a:lnTo>
                  <a:lnTo>
                    <a:pt x="395" y="5"/>
                  </a:lnTo>
                  <a:lnTo>
                    <a:pt x="393" y="7"/>
                  </a:lnTo>
                  <a:lnTo>
                    <a:pt x="389" y="8"/>
                  </a:lnTo>
                  <a:lnTo>
                    <a:pt x="385" y="10"/>
                  </a:lnTo>
                  <a:lnTo>
                    <a:pt x="383" y="11"/>
                  </a:lnTo>
                  <a:lnTo>
                    <a:pt x="383" y="12"/>
                  </a:lnTo>
                  <a:lnTo>
                    <a:pt x="382" y="11"/>
                  </a:lnTo>
                  <a:lnTo>
                    <a:pt x="380" y="10"/>
                  </a:lnTo>
                  <a:lnTo>
                    <a:pt x="378" y="8"/>
                  </a:lnTo>
                  <a:lnTo>
                    <a:pt x="377" y="8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69" y="8"/>
                  </a:lnTo>
                  <a:lnTo>
                    <a:pt x="368" y="10"/>
                  </a:lnTo>
                  <a:lnTo>
                    <a:pt x="367" y="10"/>
                  </a:lnTo>
                  <a:lnTo>
                    <a:pt x="367" y="8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2" y="8"/>
                  </a:lnTo>
                  <a:lnTo>
                    <a:pt x="358" y="12"/>
                  </a:lnTo>
                  <a:lnTo>
                    <a:pt x="356" y="12"/>
                  </a:lnTo>
                  <a:lnTo>
                    <a:pt x="354" y="11"/>
                  </a:lnTo>
                  <a:lnTo>
                    <a:pt x="352" y="10"/>
                  </a:lnTo>
                  <a:lnTo>
                    <a:pt x="346" y="11"/>
                  </a:lnTo>
                  <a:lnTo>
                    <a:pt x="342" y="12"/>
                  </a:lnTo>
                  <a:lnTo>
                    <a:pt x="341" y="13"/>
                  </a:lnTo>
                  <a:lnTo>
                    <a:pt x="335" y="18"/>
                  </a:lnTo>
                  <a:lnTo>
                    <a:pt x="335" y="19"/>
                  </a:lnTo>
                  <a:lnTo>
                    <a:pt x="334" y="24"/>
                  </a:lnTo>
                  <a:lnTo>
                    <a:pt x="332" y="27"/>
                  </a:lnTo>
                  <a:lnTo>
                    <a:pt x="332" y="29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9" y="32"/>
                  </a:lnTo>
                  <a:lnTo>
                    <a:pt x="328" y="33"/>
                  </a:lnTo>
                  <a:lnTo>
                    <a:pt x="326" y="33"/>
                  </a:lnTo>
                  <a:lnTo>
                    <a:pt x="325" y="33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7" y="32"/>
                  </a:lnTo>
                  <a:lnTo>
                    <a:pt x="316" y="32"/>
                  </a:lnTo>
                  <a:lnTo>
                    <a:pt x="313" y="32"/>
                  </a:lnTo>
                  <a:lnTo>
                    <a:pt x="311" y="32"/>
                  </a:lnTo>
                  <a:lnTo>
                    <a:pt x="310" y="32"/>
                  </a:lnTo>
                  <a:lnTo>
                    <a:pt x="309" y="32"/>
                  </a:lnTo>
                  <a:lnTo>
                    <a:pt x="308" y="32"/>
                  </a:lnTo>
                  <a:lnTo>
                    <a:pt x="308" y="31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09" y="27"/>
                  </a:lnTo>
                  <a:lnTo>
                    <a:pt x="303" y="24"/>
                  </a:lnTo>
                  <a:lnTo>
                    <a:pt x="302" y="24"/>
                  </a:lnTo>
                  <a:lnTo>
                    <a:pt x="300" y="24"/>
                  </a:lnTo>
                  <a:lnTo>
                    <a:pt x="293" y="26"/>
                  </a:lnTo>
                  <a:lnTo>
                    <a:pt x="290" y="26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87" y="29"/>
                  </a:lnTo>
                  <a:lnTo>
                    <a:pt x="286" y="29"/>
                  </a:lnTo>
                  <a:lnTo>
                    <a:pt x="285" y="31"/>
                  </a:lnTo>
                  <a:lnTo>
                    <a:pt x="285" y="32"/>
                  </a:lnTo>
                  <a:lnTo>
                    <a:pt x="286" y="33"/>
                  </a:lnTo>
                  <a:lnTo>
                    <a:pt x="286" y="34"/>
                  </a:lnTo>
                  <a:lnTo>
                    <a:pt x="285" y="36"/>
                  </a:lnTo>
                  <a:lnTo>
                    <a:pt x="284" y="37"/>
                  </a:lnTo>
                  <a:lnTo>
                    <a:pt x="284" y="38"/>
                  </a:lnTo>
                  <a:lnTo>
                    <a:pt x="284" y="39"/>
                  </a:lnTo>
                  <a:lnTo>
                    <a:pt x="283" y="42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4"/>
                  </a:lnTo>
                  <a:lnTo>
                    <a:pt x="282" y="46"/>
                  </a:lnTo>
                  <a:lnTo>
                    <a:pt x="284" y="47"/>
                  </a:lnTo>
                  <a:lnTo>
                    <a:pt x="286" y="49"/>
                  </a:lnTo>
                  <a:lnTo>
                    <a:pt x="289" y="50"/>
                  </a:lnTo>
                  <a:lnTo>
                    <a:pt x="289" y="52"/>
                  </a:lnTo>
                  <a:lnTo>
                    <a:pt x="289" y="55"/>
                  </a:lnTo>
                  <a:lnTo>
                    <a:pt x="289" y="58"/>
                  </a:lnTo>
                  <a:lnTo>
                    <a:pt x="287" y="58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0" y="58"/>
                  </a:lnTo>
                  <a:lnTo>
                    <a:pt x="278" y="58"/>
                  </a:lnTo>
                  <a:lnTo>
                    <a:pt x="277" y="58"/>
                  </a:lnTo>
                  <a:lnTo>
                    <a:pt x="276" y="58"/>
                  </a:lnTo>
                  <a:lnTo>
                    <a:pt x="276" y="57"/>
                  </a:lnTo>
                  <a:lnTo>
                    <a:pt x="274" y="57"/>
                  </a:lnTo>
                  <a:lnTo>
                    <a:pt x="274" y="56"/>
                  </a:lnTo>
                  <a:lnTo>
                    <a:pt x="271" y="56"/>
                  </a:lnTo>
                  <a:lnTo>
                    <a:pt x="271" y="55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0" y="50"/>
                  </a:lnTo>
                  <a:lnTo>
                    <a:pt x="269" y="50"/>
                  </a:lnTo>
                  <a:lnTo>
                    <a:pt x="261" y="51"/>
                  </a:lnTo>
                  <a:lnTo>
                    <a:pt x="260" y="52"/>
                  </a:lnTo>
                  <a:lnTo>
                    <a:pt x="259" y="57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7" y="62"/>
                  </a:lnTo>
                  <a:lnTo>
                    <a:pt x="256" y="63"/>
                  </a:lnTo>
                  <a:lnTo>
                    <a:pt x="256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6" y="69"/>
                  </a:lnTo>
                  <a:lnTo>
                    <a:pt x="257" y="70"/>
                  </a:lnTo>
                  <a:lnTo>
                    <a:pt x="259" y="71"/>
                  </a:lnTo>
                  <a:lnTo>
                    <a:pt x="263" y="71"/>
                  </a:lnTo>
                  <a:lnTo>
                    <a:pt x="264" y="72"/>
                  </a:lnTo>
                  <a:lnTo>
                    <a:pt x="265" y="73"/>
                  </a:lnTo>
                  <a:lnTo>
                    <a:pt x="264" y="76"/>
                  </a:lnTo>
                  <a:lnTo>
                    <a:pt x="264" y="77"/>
                  </a:lnTo>
                  <a:lnTo>
                    <a:pt x="261" y="78"/>
                  </a:lnTo>
                  <a:lnTo>
                    <a:pt x="261" y="79"/>
                  </a:lnTo>
                  <a:lnTo>
                    <a:pt x="261" y="81"/>
                  </a:lnTo>
                  <a:lnTo>
                    <a:pt x="261" y="82"/>
                  </a:lnTo>
                  <a:lnTo>
                    <a:pt x="261" y="83"/>
                  </a:lnTo>
                  <a:lnTo>
                    <a:pt x="261" y="84"/>
                  </a:lnTo>
                  <a:lnTo>
                    <a:pt x="265" y="88"/>
                  </a:lnTo>
                  <a:lnTo>
                    <a:pt x="266" y="89"/>
                  </a:lnTo>
                  <a:lnTo>
                    <a:pt x="265" y="90"/>
                  </a:lnTo>
                  <a:lnTo>
                    <a:pt x="263" y="91"/>
                  </a:lnTo>
                  <a:lnTo>
                    <a:pt x="259" y="92"/>
                  </a:lnTo>
                  <a:lnTo>
                    <a:pt x="257" y="92"/>
                  </a:lnTo>
                  <a:lnTo>
                    <a:pt x="257" y="90"/>
                  </a:lnTo>
                  <a:lnTo>
                    <a:pt x="257" y="89"/>
                  </a:lnTo>
                  <a:lnTo>
                    <a:pt x="253" y="86"/>
                  </a:lnTo>
                  <a:lnTo>
                    <a:pt x="252" y="85"/>
                  </a:lnTo>
                  <a:lnTo>
                    <a:pt x="252" y="83"/>
                  </a:lnTo>
                  <a:lnTo>
                    <a:pt x="252" y="81"/>
                  </a:lnTo>
                  <a:lnTo>
                    <a:pt x="251" y="78"/>
                  </a:lnTo>
                  <a:lnTo>
                    <a:pt x="248" y="77"/>
                  </a:lnTo>
                  <a:lnTo>
                    <a:pt x="247" y="77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39" y="81"/>
                  </a:lnTo>
                  <a:lnTo>
                    <a:pt x="237" y="81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2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0" y="86"/>
                  </a:lnTo>
                  <a:lnTo>
                    <a:pt x="221" y="86"/>
                  </a:lnTo>
                  <a:lnTo>
                    <a:pt x="219" y="85"/>
                  </a:lnTo>
                  <a:lnTo>
                    <a:pt x="218" y="84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2" y="77"/>
                  </a:lnTo>
                  <a:lnTo>
                    <a:pt x="212" y="76"/>
                  </a:lnTo>
                  <a:lnTo>
                    <a:pt x="212" y="75"/>
                  </a:lnTo>
                  <a:lnTo>
                    <a:pt x="212" y="64"/>
                  </a:lnTo>
                  <a:lnTo>
                    <a:pt x="212" y="63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9" y="64"/>
                  </a:lnTo>
                  <a:lnTo>
                    <a:pt x="198" y="66"/>
                  </a:lnTo>
                  <a:lnTo>
                    <a:pt x="196" y="70"/>
                  </a:lnTo>
                  <a:lnTo>
                    <a:pt x="198" y="71"/>
                  </a:lnTo>
                  <a:lnTo>
                    <a:pt x="199" y="72"/>
                  </a:lnTo>
                  <a:lnTo>
                    <a:pt x="199" y="73"/>
                  </a:lnTo>
                  <a:lnTo>
                    <a:pt x="199" y="75"/>
                  </a:lnTo>
                  <a:lnTo>
                    <a:pt x="199" y="76"/>
                  </a:lnTo>
                  <a:lnTo>
                    <a:pt x="200" y="81"/>
                  </a:lnTo>
                  <a:lnTo>
                    <a:pt x="200" y="82"/>
                  </a:lnTo>
                  <a:lnTo>
                    <a:pt x="199" y="84"/>
                  </a:lnTo>
                  <a:lnTo>
                    <a:pt x="198" y="89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4"/>
                  </a:lnTo>
                  <a:lnTo>
                    <a:pt x="193" y="94"/>
                  </a:lnTo>
                  <a:lnTo>
                    <a:pt x="193" y="95"/>
                  </a:lnTo>
                  <a:lnTo>
                    <a:pt x="192" y="96"/>
                  </a:lnTo>
                  <a:lnTo>
                    <a:pt x="192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86" y="102"/>
                  </a:lnTo>
                  <a:lnTo>
                    <a:pt x="183" y="104"/>
                  </a:lnTo>
                  <a:lnTo>
                    <a:pt x="183" y="105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3" y="111"/>
                  </a:lnTo>
                  <a:lnTo>
                    <a:pt x="182" y="111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81" y="117"/>
                  </a:lnTo>
                  <a:lnTo>
                    <a:pt x="179" y="120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1" y="125"/>
                  </a:lnTo>
                  <a:lnTo>
                    <a:pt x="183" y="125"/>
                  </a:lnTo>
                  <a:lnTo>
                    <a:pt x="183" y="128"/>
                  </a:lnTo>
                  <a:lnTo>
                    <a:pt x="183" y="129"/>
                  </a:lnTo>
                  <a:lnTo>
                    <a:pt x="182" y="134"/>
                  </a:lnTo>
                  <a:lnTo>
                    <a:pt x="180" y="136"/>
                  </a:lnTo>
                  <a:lnTo>
                    <a:pt x="178" y="136"/>
                  </a:lnTo>
                  <a:lnTo>
                    <a:pt x="175" y="135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2" y="127"/>
                  </a:lnTo>
                  <a:lnTo>
                    <a:pt x="170" y="124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6"/>
                  </a:lnTo>
                  <a:lnTo>
                    <a:pt x="166" y="112"/>
                  </a:lnTo>
                  <a:lnTo>
                    <a:pt x="167" y="110"/>
                  </a:lnTo>
                  <a:lnTo>
                    <a:pt x="165" y="108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7"/>
                  </a:lnTo>
                  <a:lnTo>
                    <a:pt x="159" y="105"/>
                  </a:lnTo>
                  <a:lnTo>
                    <a:pt x="157" y="105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44" y="96"/>
                  </a:lnTo>
                  <a:lnTo>
                    <a:pt x="143" y="95"/>
                  </a:lnTo>
                  <a:lnTo>
                    <a:pt x="141" y="94"/>
                  </a:lnTo>
                  <a:lnTo>
                    <a:pt x="139" y="92"/>
                  </a:lnTo>
                  <a:lnTo>
                    <a:pt x="137" y="91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5"/>
                  </a:lnTo>
                  <a:lnTo>
                    <a:pt x="137" y="79"/>
                  </a:lnTo>
                  <a:lnTo>
                    <a:pt x="137" y="76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6" y="69"/>
                  </a:lnTo>
                  <a:lnTo>
                    <a:pt x="134" y="68"/>
                  </a:lnTo>
                  <a:lnTo>
                    <a:pt x="133" y="68"/>
                  </a:lnTo>
                  <a:lnTo>
                    <a:pt x="130" y="69"/>
                  </a:lnTo>
                  <a:lnTo>
                    <a:pt x="128" y="70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6" y="78"/>
                  </a:lnTo>
                  <a:lnTo>
                    <a:pt x="123" y="79"/>
                  </a:lnTo>
                  <a:lnTo>
                    <a:pt x="120" y="84"/>
                  </a:lnTo>
                  <a:lnTo>
                    <a:pt x="117" y="85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1" y="88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3" y="103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6" y="114"/>
                  </a:lnTo>
                  <a:lnTo>
                    <a:pt x="106" y="115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97" y="118"/>
                  </a:lnTo>
                  <a:lnTo>
                    <a:pt x="96" y="120"/>
                  </a:lnTo>
                  <a:lnTo>
                    <a:pt x="96" y="121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4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4" y="124"/>
                  </a:lnTo>
                  <a:lnTo>
                    <a:pt x="83" y="124"/>
                  </a:lnTo>
                  <a:lnTo>
                    <a:pt x="82" y="124"/>
                  </a:lnTo>
                  <a:lnTo>
                    <a:pt x="81" y="122"/>
                  </a:lnTo>
                  <a:lnTo>
                    <a:pt x="80" y="121"/>
                  </a:lnTo>
                  <a:lnTo>
                    <a:pt x="78" y="120"/>
                  </a:lnTo>
                  <a:lnTo>
                    <a:pt x="71" y="118"/>
                  </a:lnTo>
                  <a:lnTo>
                    <a:pt x="70" y="118"/>
                  </a:lnTo>
                  <a:lnTo>
                    <a:pt x="69" y="120"/>
                  </a:lnTo>
                  <a:lnTo>
                    <a:pt x="68" y="121"/>
                  </a:lnTo>
                  <a:lnTo>
                    <a:pt x="67" y="122"/>
                  </a:lnTo>
                  <a:lnTo>
                    <a:pt x="64" y="122"/>
                  </a:lnTo>
                  <a:lnTo>
                    <a:pt x="59" y="125"/>
                  </a:lnTo>
                  <a:lnTo>
                    <a:pt x="57" y="127"/>
                  </a:lnTo>
                  <a:lnTo>
                    <a:pt x="51" y="125"/>
                  </a:lnTo>
                  <a:lnTo>
                    <a:pt x="50" y="127"/>
                  </a:lnTo>
                  <a:lnTo>
                    <a:pt x="48" y="128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29" y="129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3" y="134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9" y="135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5" y="136"/>
                  </a:lnTo>
                  <a:lnTo>
                    <a:pt x="15" y="137"/>
                  </a:lnTo>
                  <a:lnTo>
                    <a:pt x="15" y="140"/>
                  </a:lnTo>
                  <a:lnTo>
                    <a:pt x="15" y="141"/>
                  </a:lnTo>
                  <a:lnTo>
                    <a:pt x="15" y="143"/>
                  </a:lnTo>
                  <a:lnTo>
                    <a:pt x="15" y="147"/>
                  </a:lnTo>
                  <a:lnTo>
                    <a:pt x="16" y="149"/>
                  </a:lnTo>
                  <a:lnTo>
                    <a:pt x="18" y="150"/>
                  </a:lnTo>
                  <a:lnTo>
                    <a:pt x="20" y="151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6" y="160"/>
                  </a:lnTo>
                  <a:lnTo>
                    <a:pt x="26" y="161"/>
                  </a:lnTo>
                  <a:lnTo>
                    <a:pt x="28" y="162"/>
                  </a:lnTo>
                  <a:lnTo>
                    <a:pt x="28" y="163"/>
                  </a:lnTo>
                  <a:lnTo>
                    <a:pt x="29" y="168"/>
                  </a:lnTo>
                  <a:lnTo>
                    <a:pt x="29" y="169"/>
                  </a:lnTo>
                  <a:lnTo>
                    <a:pt x="32" y="172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76"/>
                  </a:lnTo>
                  <a:lnTo>
                    <a:pt x="39" y="177"/>
                  </a:lnTo>
                  <a:lnTo>
                    <a:pt x="42" y="179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2" y="182"/>
                  </a:lnTo>
                  <a:lnTo>
                    <a:pt x="41" y="186"/>
                  </a:lnTo>
                  <a:lnTo>
                    <a:pt x="38" y="188"/>
                  </a:lnTo>
                  <a:lnTo>
                    <a:pt x="37" y="189"/>
                  </a:lnTo>
                  <a:lnTo>
                    <a:pt x="38" y="193"/>
                  </a:lnTo>
                  <a:lnTo>
                    <a:pt x="38" y="194"/>
                  </a:lnTo>
                  <a:lnTo>
                    <a:pt x="38" y="196"/>
                  </a:lnTo>
                  <a:lnTo>
                    <a:pt x="37" y="198"/>
                  </a:lnTo>
                  <a:lnTo>
                    <a:pt x="35" y="201"/>
                  </a:lnTo>
                  <a:lnTo>
                    <a:pt x="33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8" y="202"/>
                  </a:lnTo>
                  <a:lnTo>
                    <a:pt x="26" y="202"/>
                  </a:lnTo>
                  <a:lnTo>
                    <a:pt x="25" y="203"/>
                  </a:lnTo>
                  <a:lnTo>
                    <a:pt x="24" y="205"/>
                  </a:lnTo>
                  <a:lnTo>
                    <a:pt x="23" y="205"/>
                  </a:lnTo>
                  <a:lnTo>
                    <a:pt x="20" y="205"/>
                  </a:lnTo>
                  <a:lnTo>
                    <a:pt x="20" y="206"/>
                  </a:lnTo>
                  <a:lnTo>
                    <a:pt x="20" y="207"/>
                  </a:lnTo>
                  <a:lnTo>
                    <a:pt x="20" y="208"/>
                  </a:lnTo>
                  <a:lnTo>
                    <a:pt x="18" y="209"/>
                  </a:lnTo>
                  <a:lnTo>
                    <a:pt x="16" y="208"/>
                  </a:lnTo>
                  <a:lnTo>
                    <a:pt x="13" y="207"/>
                  </a:lnTo>
                  <a:lnTo>
                    <a:pt x="11" y="206"/>
                  </a:lnTo>
                  <a:lnTo>
                    <a:pt x="10" y="207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6" y="208"/>
                  </a:lnTo>
                  <a:lnTo>
                    <a:pt x="5" y="208"/>
                  </a:lnTo>
                  <a:lnTo>
                    <a:pt x="3" y="209"/>
                  </a:lnTo>
                  <a:lnTo>
                    <a:pt x="3" y="211"/>
                  </a:lnTo>
                  <a:lnTo>
                    <a:pt x="2" y="211"/>
                  </a:lnTo>
                  <a:lnTo>
                    <a:pt x="0" y="212"/>
                  </a:lnTo>
                  <a:lnTo>
                    <a:pt x="2" y="214"/>
                  </a:lnTo>
                  <a:lnTo>
                    <a:pt x="3" y="215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20"/>
                  </a:lnTo>
                  <a:lnTo>
                    <a:pt x="5" y="220"/>
                  </a:lnTo>
                  <a:lnTo>
                    <a:pt x="7" y="221"/>
                  </a:lnTo>
                  <a:lnTo>
                    <a:pt x="10" y="222"/>
                  </a:lnTo>
                  <a:lnTo>
                    <a:pt x="11" y="226"/>
                  </a:lnTo>
                  <a:lnTo>
                    <a:pt x="10" y="231"/>
                  </a:lnTo>
                  <a:lnTo>
                    <a:pt x="12" y="233"/>
                  </a:lnTo>
                  <a:lnTo>
                    <a:pt x="15" y="235"/>
                  </a:lnTo>
                  <a:lnTo>
                    <a:pt x="18" y="238"/>
                  </a:lnTo>
                  <a:lnTo>
                    <a:pt x="19" y="238"/>
                  </a:lnTo>
                  <a:lnTo>
                    <a:pt x="24" y="238"/>
                  </a:lnTo>
                  <a:lnTo>
                    <a:pt x="25" y="238"/>
                  </a:lnTo>
                  <a:lnTo>
                    <a:pt x="29" y="239"/>
                  </a:lnTo>
                  <a:lnTo>
                    <a:pt x="30" y="241"/>
                  </a:lnTo>
                  <a:lnTo>
                    <a:pt x="31" y="241"/>
                  </a:lnTo>
                  <a:lnTo>
                    <a:pt x="31" y="242"/>
                  </a:lnTo>
                  <a:lnTo>
                    <a:pt x="31" y="244"/>
                  </a:lnTo>
                  <a:lnTo>
                    <a:pt x="30" y="245"/>
                  </a:lnTo>
                  <a:lnTo>
                    <a:pt x="31" y="247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5" y="255"/>
                  </a:lnTo>
                  <a:lnTo>
                    <a:pt x="35" y="257"/>
                  </a:lnTo>
                  <a:lnTo>
                    <a:pt x="33" y="257"/>
                  </a:lnTo>
                  <a:lnTo>
                    <a:pt x="30" y="257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7"/>
                  </a:lnTo>
                  <a:lnTo>
                    <a:pt x="18" y="271"/>
                  </a:lnTo>
                  <a:lnTo>
                    <a:pt x="17" y="272"/>
                  </a:lnTo>
                  <a:lnTo>
                    <a:pt x="18" y="275"/>
                  </a:lnTo>
                  <a:lnTo>
                    <a:pt x="19" y="279"/>
                  </a:lnTo>
                  <a:lnTo>
                    <a:pt x="22" y="281"/>
                  </a:lnTo>
                  <a:lnTo>
                    <a:pt x="24" y="283"/>
                  </a:lnTo>
                  <a:lnTo>
                    <a:pt x="22" y="284"/>
                  </a:lnTo>
                  <a:lnTo>
                    <a:pt x="20" y="285"/>
                  </a:lnTo>
                  <a:lnTo>
                    <a:pt x="20" y="287"/>
                  </a:lnTo>
                  <a:lnTo>
                    <a:pt x="19" y="288"/>
                  </a:lnTo>
                  <a:lnTo>
                    <a:pt x="20" y="290"/>
                  </a:lnTo>
                  <a:lnTo>
                    <a:pt x="22" y="292"/>
                  </a:lnTo>
                  <a:lnTo>
                    <a:pt x="23" y="293"/>
                  </a:lnTo>
                  <a:lnTo>
                    <a:pt x="24" y="296"/>
                  </a:lnTo>
                  <a:lnTo>
                    <a:pt x="24" y="297"/>
                  </a:lnTo>
                  <a:lnTo>
                    <a:pt x="25" y="297"/>
                  </a:lnTo>
                  <a:lnTo>
                    <a:pt x="26" y="298"/>
                  </a:lnTo>
                  <a:lnTo>
                    <a:pt x="28" y="299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8" y="305"/>
                  </a:lnTo>
                  <a:lnTo>
                    <a:pt x="42" y="306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2" y="312"/>
                  </a:lnTo>
                  <a:lnTo>
                    <a:pt x="54" y="313"/>
                  </a:lnTo>
                  <a:lnTo>
                    <a:pt x="54" y="314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8" y="316"/>
                  </a:lnTo>
                  <a:lnTo>
                    <a:pt x="71" y="312"/>
                  </a:lnTo>
                  <a:lnTo>
                    <a:pt x="74" y="312"/>
                  </a:lnTo>
                  <a:lnTo>
                    <a:pt x="76" y="310"/>
                  </a:lnTo>
                  <a:lnTo>
                    <a:pt x="78" y="310"/>
                  </a:lnTo>
                  <a:lnTo>
                    <a:pt x="77" y="313"/>
                  </a:lnTo>
                  <a:lnTo>
                    <a:pt x="78" y="316"/>
                  </a:lnTo>
                  <a:lnTo>
                    <a:pt x="81" y="316"/>
                  </a:lnTo>
                  <a:lnTo>
                    <a:pt x="81" y="318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2"/>
                  </a:lnTo>
                  <a:lnTo>
                    <a:pt x="80" y="323"/>
                  </a:lnTo>
                  <a:lnTo>
                    <a:pt x="78" y="324"/>
                  </a:lnTo>
                  <a:lnTo>
                    <a:pt x="78" y="325"/>
                  </a:lnTo>
                  <a:lnTo>
                    <a:pt x="77" y="327"/>
                  </a:lnTo>
                  <a:lnTo>
                    <a:pt x="77" y="329"/>
                  </a:lnTo>
                  <a:lnTo>
                    <a:pt x="75" y="330"/>
                  </a:lnTo>
                  <a:lnTo>
                    <a:pt x="71" y="333"/>
                  </a:lnTo>
                  <a:lnTo>
                    <a:pt x="71" y="337"/>
                  </a:lnTo>
                  <a:lnTo>
                    <a:pt x="68" y="340"/>
                  </a:lnTo>
                  <a:lnTo>
                    <a:pt x="67" y="343"/>
                  </a:lnTo>
                  <a:lnTo>
                    <a:pt x="67" y="345"/>
                  </a:lnTo>
                  <a:lnTo>
                    <a:pt x="68" y="349"/>
                  </a:lnTo>
                  <a:lnTo>
                    <a:pt x="69" y="349"/>
                  </a:lnTo>
                  <a:lnTo>
                    <a:pt x="70" y="350"/>
                  </a:lnTo>
                  <a:lnTo>
                    <a:pt x="71" y="350"/>
                  </a:lnTo>
                  <a:lnTo>
                    <a:pt x="72" y="349"/>
                  </a:lnTo>
                  <a:lnTo>
                    <a:pt x="82" y="349"/>
                  </a:lnTo>
                  <a:lnTo>
                    <a:pt x="85" y="349"/>
                  </a:lnTo>
                  <a:lnTo>
                    <a:pt x="89" y="346"/>
                  </a:lnTo>
                  <a:lnTo>
                    <a:pt x="101" y="344"/>
                  </a:lnTo>
                  <a:lnTo>
                    <a:pt x="107" y="340"/>
                  </a:lnTo>
                  <a:lnTo>
                    <a:pt x="109" y="339"/>
                  </a:lnTo>
                  <a:lnTo>
                    <a:pt x="110" y="338"/>
                  </a:lnTo>
                  <a:lnTo>
                    <a:pt x="110" y="337"/>
                  </a:lnTo>
                  <a:lnTo>
                    <a:pt x="111" y="337"/>
                  </a:lnTo>
                  <a:lnTo>
                    <a:pt x="114" y="336"/>
                  </a:lnTo>
                  <a:lnTo>
                    <a:pt x="116" y="333"/>
                  </a:lnTo>
                  <a:lnTo>
                    <a:pt x="117" y="332"/>
                  </a:lnTo>
                  <a:lnTo>
                    <a:pt x="116" y="330"/>
                  </a:lnTo>
                  <a:lnTo>
                    <a:pt x="117" y="327"/>
                  </a:lnTo>
                  <a:lnTo>
                    <a:pt x="121" y="323"/>
                  </a:lnTo>
                  <a:lnTo>
                    <a:pt x="122" y="322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2" y="317"/>
                  </a:lnTo>
                  <a:lnTo>
                    <a:pt x="124" y="316"/>
                  </a:lnTo>
                  <a:lnTo>
                    <a:pt x="126" y="314"/>
                  </a:lnTo>
                  <a:lnTo>
                    <a:pt x="127" y="313"/>
                  </a:lnTo>
                  <a:lnTo>
                    <a:pt x="128" y="312"/>
                  </a:lnTo>
                  <a:lnTo>
                    <a:pt x="131" y="310"/>
                  </a:lnTo>
                  <a:lnTo>
                    <a:pt x="134" y="310"/>
                  </a:lnTo>
                  <a:lnTo>
                    <a:pt x="135" y="309"/>
                  </a:lnTo>
                  <a:lnTo>
                    <a:pt x="135" y="307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6" y="303"/>
                  </a:lnTo>
                  <a:lnTo>
                    <a:pt x="137" y="303"/>
                  </a:lnTo>
                  <a:lnTo>
                    <a:pt x="137" y="301"/>
                  </a:lnTo>
                  <a:lnTo>
                    <a:pt x="139" y="300"/>
                  </a:lnTo>
                  <a:lnTo>
                    <a:pt x="137" y="298"/>
                  </a:lnTo>
                  <a:lnTo>
                    <a:pt x="140" y="296"/>
                  </a:lnTo>
                  <a:lnTo>
                    <a:pt x="146" y="292"/>
                  </a:lnTo>
                  <a:lnTo>
                    <a:pt x="147" y="291"/>
                  </a:lnTo>
                  <a:lnTo>
                    <a:pt x="148" y="290"/>
                  </a:lnTo>
                  <a:lnTo>
                    <a:pt x="149" y="290"/>
                  </a:lnTo>
                  <a:lnTo>
                    <a:pt x="154" y="287"/>
                  </a:lnTo>
                  <a:lnTo>
                    <a:pt x="155" y="287"/>
                  </a:lnTo>
                  <a:lnTo>
                    <a:pt x="155" y="287"/>
                  </a:lnTo>
                  <a:lnTo>
                    <a:pt x="156" y="286"/>
                  </a:lnTo>
                  <a:lnTo>
                    <a:pt x="159" y="284"/>
                  </a:lnTo>
                  <a:lnTo>
                    <a:pt x="161" y="284"/>
                  </a:lnTo>
                  <a:lnTo>
                    <a:pt x="166" y="284"/>
                  </a:lnTo>
                  <a:lnTo>
                    <a:pt x="167" y="285"/>
                  </a:lnTo>
                  <a:lnTo>
                    <a:pt x="168" y="285"/>
                  </a:lnTo>
                  <a:lnTo>
                    <a:pt x="169" y="286"/>
                  </a:lnTo>
                  <a:lnTo>
                    <a:pt x="173" y="286"/>
                  </a:lnTo>
                  <a:lnTo>
                    <a:pt x="174" y="286"/>
                  </a:lnTo>
                  <a:lnTo>
                    <a:pt x="176" y="287"/>
                  </a:lnTo>
                  <a:lnTo>
                    <a:pt x="180" y="287"/>
                  </a:lnTo>
                  <a:lnTo>
                    <a:pt x="186" y="288"/>
                  </a:lnTo>
                  <a:lnTo>
                    <a:pt x="188" y="290"/>
                  </a:lnTo>
                  <a:lnTo>
                    <a:pt x="191" y="292"/>
                  </a:lnTo>
                  <a:lnTo>
                    <a:pt x="189" y="293"/>
                  </a:lnTo>
                  <a:lnTo>
                    <a:pt x="192" y="294"/>
                  </a:lnTo>
                  <a:lnTo>
                    <a:pt x="195" y="296"/>
                  </a:lnTo>
                  <a:lnTo>
                    <a:pt x="195" y="294"/>
                  </a:lnTo>
                  <a:lnTo>
                    <a:pt x="195" y="293"/>
                  </a:lnTo>
                  <a:lnTo>
                    <a:pt x="195" y="292"/>
                  </a:lnTo>
                  <a:lnTo>
                    <a:pt x="196" y="291"/>
                  </a:lnTo>
                  <a:lnTo>
                    <a:pt x="199" y="292"/>
                  </a:lnTo>
                  <a:lnTo>
                    <a:pt x="207" y="297"/>
                  </a:lnTo>
                  <a:lnTo>
                    <a:pt x="207" y="299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13" y="303"/>
                  </a:lnTo>
                  <a:lnTo>
                    <a:pt x="214" y="303"/>
                  </a:lnTo>
                  <a:lnTo>
                    <a:pt x="215" y="303"/>
                  </a:lnTo>
                  <a:lnTo>
                    <a:pt x="215" y="304"/>
                  </a:lnTo>
                  <a:lnTo>
                    <a:pt x="217" y="305"/>
                  </a:lnTo>
                  <a:lnTo>
                    <a:pt x="217" y="306"/>
                  </a:lnTo>
                  <a:lnTo>
                    <a:pt x="220" y="307"/>
                  </a:lnTo>
                  <a:lnTo>
                    <a:pt x="221" y="309"/>
                  </a:lnTo>
                  <a:lnTo>
                    <a:pt x="222" y="310"/>
                  </a:lnTo>
                  <a:lnTo>
                    <a:pt x="226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1" y="314"/>
                  </a:lnTo>
                  <a:lnTo>
                    <a:pt x="232" y="316"/>
                  </a:lnTo>
                  <a:lnTo>
                    <a:pt x="233" y="316"/>
                  </a:lnTo>
                  <a:lnTo>
                    <a:pt x="237" y="319"/>
                  </a:lnTo>
                  <a:lnTo>
                    <a:pt x="240" y="320"/>
                  </a:lnTo>
                  <a:lnTo>
                    <a:pt x="240" y="322"/>
                  </a:lnTo>
                  <a:lnTo>
                    <a:pt x="240" y="323"/>
                  </a:lnTo>
                  <a:lnTo>
                    <a:pt x="241" y="324"/>
                  </a:lnTo>
                  <a:lnTo>
                    <a:pt x="241" y="323"/>
                  </a:lnTo>
                  <a:lnTo>
                    <a:pt x="241" y="322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40" y="318"/>
                  </a:lnTo>
                  <a:lnTo>
                    <a:pt x="240" y="317"/>
                  </a:lnTo>
                  <a:lnTo>
                    <a:pt x="241" y="317"/>
                  </a:lnTo>
                  <a:lnTo>
                    <a:pt x="240" y="316"/>
                  </a:lnTo>
                  <a:lnTo>
                    <a:pt x="241" y="316"/>
                  </a:lnTo>
                  <a:lnTo>
                    <a:pt x="244" y="318"/>
                  </a:lnTo>
                  <a:lnTo>
                    <a:pt x="245" y="318"/>
                  </a:lnTo>
                  <a:lnTo>
                    <a:pt x="246" y="319"/>
                  </a:lnTo>
                  <a:lnTo>
                    <a:pt x="248" y="322"/>
                  </a:lnTo>
                  <a:lnTo>
                    <a:pt x="250" y="323"/>
                  </a:lnTo>
                  <a:lnTo>
                    <a:pt x="251" y="323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3" y="322"/>
                  </a:lnTo>
                  <a:lnTo>
                    <a:pt x="254" y="323"/>
                  </a:lnTo>
                  <a:lnTo>
                    <a:pt x="257" y="323"/>
                  </a:lnTo>
                  <a:lnTo>
                    <a:pt x="259" y="325"/>
                  </a:lnTo>
                  <a:lnTo>
                    <a:pt x="260" y="325"/>
                  </a:lnTo>
                  <a:lnTo>
                    <a:pt x="261" y="326"/>
                  </a:lnTo>
                  <a:lnTo>
                    <a:pt x="264" y="330"/>
                  </a:lnTo>
                  <a:lnTo>
                    <a:pt x="267" y="332"/>
                  </a:lnTo>
                  <a:lnTo>
                    <a:pt x="269" y="337"/>
                  </a:lnTo>
                  <a:lnTo>
                    <a:pt x="272" y="344"/>
                  </a:lnTo>
                  <a:lnTo>
                    <a:pt x="273" y="348"/>
                  </a:lnTo>
                  <a:lnTo>
                    <a:pt x="276" y="374"/>
                  </a:lnTo>
                  <a:lnTo>
                    <a:pt x="277" y="379"/>
                  </a:lnTo>
                  <a:lnTo>
                    <a:pt x="278" y="382"/>
                  </a:lnTo>
                  <a:lnTo>
                    <a:pt x="280" y="383"/>
                  </a:lnTo>
                  <a:lnTo>
                    <a:pt x="282" y="384"/>
                  </a:lnTo>
                  <a:lnTo>
                    <a:pt x="286" y="391"/>
                  </a:lnTo>
                  <a:lnTo>
                    <a:pt x="292" y="403"/>
                  </a:lnTo>
                  <a:lnTo>
                    <a:pt x="293" y="405"/>
                  </a:lnTo>
                  <a:lnTo>
                    <a:pt x="295" y="408"/>
                  </a:lnTo>
                  <a:lnTo>
                    <a:pt x="295" y="411"/>
                  </a:lnTo>
                  <a:lnTo>
                    <a:pt x="295" y="414"/>
                  </a:lnTo>
                  <a:lnTo>
                    <a:pt x="295" y="416"/>
                  </a:lnTo>
                  <a:lnTo>
                    <a:pt x="295" y="417"/>
                  </a:lnTo>
                  <a:lnTo>
                    <a:pt x="295" y="420"/>
                  </a:lnTo>
                  <a:lnTo>
                    <a:pt x="295" y="422"/>
                  </a:lnTo>
                  <a:lnTo>
                    <a:pt x="295" y="423"/>
                  </a:lnTo>
                  <a:lnTo>
                    <a:pt x="292" y="429"/>
                  </a:lnTo>
                  <a:lnTo>
                    <a:pt x="292" y="430"/>
                  </a:lnTo>
                  <a:lnTo>
                    <a:pt x="290" y="431"/>
                  </a:lnTo>
                  <a:lnTo>
                    <a:pt x="291" y="436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5" y="435"/>
                  </a:lnTo>
                  <a:lnTo>
                    <a:pt x="297" y="435"/>
                  </a:lnTo>
                  <a:lnTo>
                    <a:pt x="300" y="435"/>
                  </a:lnTo>
                  <a:lnTo>
                    <a:pt x="304" y="435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40"/>
                  </a:lnTo>
                  <a:lnTo>
                    <a:pt x="312" y="441"/>
                  </a:lnTo>
                  <a:lnTo>
                    <a:pt x="311" y="442"/>
                  </a:lnTo>
                  <a:lnTo>
                    <a:pt x="311" y="443"/>
                  </a:lnTo>
                  <a:lnTo>
                    <a:pt x="311" y="446"/>
                  </a:lnTo>
                  <a:lnTo>
                    <a:pt x="311" y="448"/>
                  </a:lnTo>
                  <a:lnTo>
                    <a:pt x="310" y="449"/>
                  </a:lnTo>
                  <a:lnTo>
                    <a:pt x="309" y="450"/>
                  </a:lnTo>
                  <a:lnTo>
                    <a:pt x="321" y="455"/>
                  </a:lnTo>
                  <a:lnTo>
                    <a:pt x="325" y="457"/>
                  </a:lnTo>
                  <a:lnTo>
                    <a:pt x="325" y="459"/>
                  </a:lnTo>
                  <a:lnTo>
                    <a:pt x="326" y="459"/>
                  </a:lnTo>
                  <a:lnTo>
                    <a:pt x="328" y="460"/>
                  </a:lnTo>
                  <a:lnTo>
                    <a:pt x="328" y="461"/>
                  </a:lnTo>
                  <a:lnTo>
                    <a:pt x="328" y="463"/>
                  </a:lnTo>
                  <a:lnTo>
                    <a:pt x="329" y="465"/>
                  </a:lnTo>
                  <a:lnTo>
                    <a:pt x="332" y="467"/>
                  </a:lnTo>
                  <a:lnTo>
                    <a:pt x="334" y="468"/>
                  </a:lnTo>
                  <a:lnTo>
                    <a:pt x="335" y="470"/>
                  </a:lnTo>
                  <a:lnTo>
                    <a:pt x="336" y="470"/>
                  </a:lnTo>
                  <a:lnTo>
                    <a:pt x="336" y="473"/>
                  </a:lnTo>
                  <a:lnTo>
                    <a:pt x="337" y="474"/>
                  </a:lnTo>
                  <a:lnTo>
                    <a:pt x="338" y="475"/>
                  </a:lnTo>
                  <a:lnTo>
                    <a:pt x="339" y="475"/>
                  </a:lnTo>
                  <a:lnTo>
                    <a:pt x="341" y="475"/>
                  </a:lnTo>
                  <a:lnTo>
                    <a:pt x="341" y="478"/>
                  </a:lnTo>
                  <a:lnTo>
                    <a:pt x="343" y="480"/>
                  </a:lnTo>
                  <a:lnTo>
                    <a:pt x="343" y="481"/>
                  </a:lnTo>
                  <a:lnTo>
                    <a:pt x="343" y="483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39" y="487"/>
                  </a:lnTo>
                  <a:lnTo>
                    <a:pt x="337" y="487"/>
                  </a:lnTo>
                  <a:lnTo>
                    <a:pt x="336" y="487"/>
                  </a:lnTo>
                  <a:lnTo>
                    <a:pt x="335" y="488"/>
                  </a:lnTo>
                  <a:lnTo>
                    <a:pt x="335" y="489"/>
                  </a:lnTo>
                  <a:lnTo>
                    <a:pt x="335" y="491"/>
                  </a:lnTo>
                  <a:lnTo>
                    <a:pt x="336" y="492"/>
                  </a:lnTo>
                  <a:lnTo>
                    <a:pt x="338" y="493"/>
                  </a:lnTo>
                  <a:lnTo>
                    <a:pt x="339" y="494"/>
                  </a:lnTo>
                  <a:lnTo>
                    <a:pt x="339" y="495"/>
                  </a:lnTo>
                  <a:lnTo>
                    <a:pt x="341" y="494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3" y="492"/>
                  </a:lnTo>
                  <a:lnTo>
                    <a:pt x="344" y="491"/>
                  </a:lnTo>
                  <a:lnTo>
                    <a:pt x="344" y="489"/>
                  </a:lnTo>
                  <a:lnTo>
                    <a:pt x="345" y="489"/>
                  </a:lnTo>
                  <a:lnTo>
                    <a:pt x="346" y="489"/>
                  </a:lnTo>
                  <a:lnTo>
                    <a:pt x="348" y="489"/>
                  </a:lnTo>
                  <a:lnTo>
                    <a:pt x="354" y="492"/>
                  </a:lnTo>
                  <a:lnTo>
                    <a:pt x="355" y="492"/>
                  </a:lnTo>
                  <a:lnTo>
                    <a:pt x="355" y="491"/>
                  </a:lnTo>
                  <a:lnTo>
                    <a:pt x="356" y="491"/>
                  </a:lnTo>
                  <a:lnTo>
                    <a:pt x="357" y="491"/>
                  </a:lnTo>
                  <a:lnTo>
                    <a:pt x="357" y="492"/>
                  </a:lnTo>
                  <a:lnTo>
                    <a:pt x="359" y="493"/>
                  </a:lnTo>
                  <a:lnTo>
                    <a:pt x="364" y="495"/>
                  </a:lnTo>
                  <a:lnTo>
                    <a:pt x="369" y="496"/>
                  </a:lnTo>
                  <a:lnTo>
                    <a:pt x="378" y="504"/>
                  </a:lnTo>
                  <a:lnTo>
                    <a:pt x="380" y="507"/>
                  </a:lnTo>
                  <a:lnTo>
                    <a:pt x="383" y="515"/>
                  </a:lnTo>
                  <a:lnTo>
                    <a:pt x="383" y="517"/>
                  </a:lnTo>
                  <a:lnTo>
                    <a:pt x="383" y="518"/>
                  </a:lnTo>
                  <a:lnTo>
                    <a:pt x="384" y="519"/>
                  </a:lnTo>
                  <a:lnTo>
                    <a:pt x="385" y="521"/>
                  </a:lnTo>
                  <a:lnTo>
                    <a:pt x="387" y="522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9" y="527"/>
                  </a:lnTo>
                  <a:lnTo>
                    <a:pt x="390" y="528"/>
                  </a:lnTo>
                  <a:lnTo>
                    <a:pt x="397" y="528"/>
                  </a:lnTo>
                  <a:lnTo>
                    <a:pt x="398" y="528"/>
                  </a:lnTo>
                  <a:lnTo>
                    <a:pt x="400" y="530"/>
                  </a:lnTo>
                  <a:lnTo>
                    <a:pt x="401" y="531"/>
                  </a:lnTo>
                  <a:lnTo>
                    <a:pt x="402" y="532"/>
                  </a:lnTo>
                  <a:lnTo>
                    <a:pt x="404" y="533"/>
                  </a:lnTo>
                  <a:lnTo>
                    <a:pt x="406" y="533"/>
                  </a:lnTo>
                  <a:lnTo>
                    <a:pt x="406" y="534"/>
                  </a:lnTo>
                  <a:lnTo>
                    <a:pt x="407" y="535"/>
                  </a:lnTo>
                  <a:lnTo>
                    <a:pt x="407" y="537"/>
                  </a:lnTo>
                  <a:lnTo>
                    <a:pt x="414" y="543"/>
                  </a:lnTo>
                  <a:lnTo>
                    <a:pt x="415" y="544"/>
                  </a:lnTo>
                  <a:lnTo>
                    <a:pt x="417" y="547"/>
                  </a:lnTo>
                  <a:lnTo>
                    <a:pt x="419" y="548"/>
                  </a:lnTo>
                  <a:lnTo>
                    <a:pt x="419" y="551"/>
                  </a:lnTo>
                  <a:lnTo>
                    <a:pt x="419" y="553"/>
                  </a:lnTo>
                  <a:lnTo>
                    <a:pt x="419" y="556"/>
                  </a:lnTo>
                  <a:lnTo>
                    <a:pt x="420" y="557"/>
                  </a:lnTo>
                  <a:lnTo>
                    <a:pt x="421" y="558"/>
                  </a:lnTo>
                  <a:lnTo>
                    <a:pt x="421" y="559"/>
                  </a:lnTo>
                  <a:lnTo>
                    <a:pt x="423" y="559"/>
                  </a:lnTo>
                  <a:lnTo>
                    <a:pt x="424" y="559"/>
                  </a:lnTo>
                  <a:lnTo>
                    <a:pt x="426" y="560"/>
                  </a:lnTo>
                  <a:lnTo>
                    <a:pt x="428" y="561"/>
                  </a:lnTo>
                  <a:lnTo>
                    <a:pt x="429" y="561"/>
                  </a:lnTo>
                  <a:lnTo>
                    <a:pt x="436" y="570"/>
                  </a:lnTo>
                  <a:lnTo>
                    <a:pt x="443" y="577"/>
                  </a:lnTo>
                  <a:lnTo>
                    <a:pt x="449" y="586"/>
                  </a:lnTo>
                  <a:lnTo>
                    <a:pt x="450" y="587"/>
                  </a:lnTo>
                  <a:lnTo>
                    <a:pt x="450" y="586"/>
                  </a:lnTo>
                  <a:lnTo>
                    <a:pt x="452" y="585"/>
                  </a:lnTo>
                  <a:lnTo>
                    <a:pt x="454" y="586"/>
                  </a:lnTo>
                  <a:lnTo>
                    <a:pt x="459" y="590"/>
                  </a:lnTo>
                  <a:lnTo>
                    <a:pt x="460" y="590"/>
                  </a:lnTo>
                  <a:lnTo>
                    <a:pt x="466" y="590"/>
                  </a:lnTo>
                  <a:lnTo>
                    <a:pt x="467" y="591"/>
                  </a:lnTo>
                  <a:lnTo>
                    <a:pt x="469" y="592"/>
                  </a:lnTo>
                  <a:lnTo>
                    <a:pt x="472" y="595"/>
                  </a:lnTo>
                  <a:lnTo>
                    <a:pt x="475" y="599"/>
                  </a:lnTo>
                  <a:lnTo>
                    <a:pt x="476" y="600"/>
                  </a:lnTo>
                  <a:lnTo>
                    <a:pt x="479" y="603"/>
                  </a:lnTo>
                  <a:lnTo>
                    <a:pt x="479" y="604"/>
                  </a:lnTo>
                  <a:lnTo>
                    <a:pt x="480" y="605"/>
                  </a:lnTo>
                  <a:lnTo>
                    <a:pt x="480" y="608"/>
                  </a:lnTo>
                  <a:lnTo>
                    <a:pt x="481" y="609"/>
                  </a:lnTo>
                  <a:lnTo>
                    <a:pt x="482" y="610"/>
                  </a:lnTo>
                  <a:lnTo>
                    <a:pt x="485" y="609"/>
                  </a:lnTo>
                  <a:lnTo>
                    <a:pt x="486" y="606"/>
                  </a:lnTo>
                  <a:lnTo>
                    <a:pt x="489" y="605"/>
                  </a:lnTo>
                  <a:lnTo>
                    <a:pt x="492" y="604"/>
                  </a:lnTo>
                  <a:lnTo>
                    <a:pt x="493" y="603"/>
                  </a:lnTo>
                  <a:lnTo>
                    <a:pt x="499" y="602"/>
                  </a:lnTo>
                  <a:lnTo>
                    <a:pt x="501" y="602"/>
                  </a:lnTo>
                  <a:lnTo>
                    <a:pt x="513" y="608"/>
                  </a:lnTo>
                  <a:lnTo>
                    <a:pt x="515" y="610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21" y="611"/>
                  </a:lnTo>
                  <a:lnTo>
                    <a:pt x="520" y="608"/>
                  </a:lnTo>
                  <a:lnTo>
                    <a:pt x="523" y="606"/>
                  </a:lnTo>
                  <a:lnTo>
                    <a:pt x="526" y="605"/>
                  </a:lnTo>
                  <a:lnTo>
                    <a:pt x="526" y="606"/>
                  </a:lnTo>
                  <a:lnTo>
                    <a:pt x="527" y="606"/>
                  </a:lnTo>
                  <a:lnTo>
                    <a:pt x="530" y="605"/>
                  </a:lnTo>
                  <a:lnTo>
                    <a:pt x="531" y="606"/>
                  </a:lnTo>
                  <a:lnTo>
                    <a:pt x="537" y="611"/>
                  </a:lnTo>
                  <a:lnTo>
                    <a:pt x="541" y="617"/>
                  </a:lnTo>
                  <a:lnTo>
                    <a:pt x="544" y="622"/>
                  </a:lnTo>
                  <a:lnTo>
                    <a:pt x="546" y="625"/>
                  </a:lnTo>
                  <a:lnTo>
                    <a:pt x="546" y="626"/>
                  </a:lnTo>
                  <a:lnTo>
                    <a:pt x="546" y="629"/>
                  </a:lnTo>
                  <a:lnTo>
                    <a:pt x="546" y="629"/>
                  </a:lnTo>
                  <a:lnTo>
                    <a:pt x="547" y="630"/>
                  </a:lnTo>
                  <a:lnTo>
                    <a:pt x="550" y="631"/>
                  </a:lnTo>
                  <a:lnTo>
                    <a:pt x="553" y="639"/>
                  </a:lnTo>
                  <a:lnTo>
                    <a:pt x="554" y="644"/>
                  </a:lnTo>
                  <a:lnTo>
                    <a:pt x="556" y="648"/>
                  </a:lnTo>
                  <a:lnTo>
                    <a:pt x="554" y="652"/>
                  </a:lnTo>
                  <a:lnTo>
                    <a:pt x="556" y="652"/>
                  </a:lnTo>
                  <a:lnTo>
                    <a:pt x="557" y="652"/>
                  </a:lnTo>
                  <a:lnTo>
                    <a:pt x="558" y="654"/>
                  </a:lnTo>
                  <a:lnTo>
                    <a:pt x="558" y="652"/>
                  </a:lnTo>
                  <a:lnTo>
                    <a:pt x="558" y="650"/>
                  </a:lnTo>
                  <a:lnTo>
                    <a:pt x="557" y="649"/>
                  </a:lnTo>
                  <a:lnTo>
                    <a:pt x="558" y="649"/>
                  </a:lnTo>
                  <a:lnTo>
                    <a:pt x="559" y="648"/>
                  </a:lnTo>
                  <a:lnTo>
                    <a:pt x="560" y="649"/>
                  </a:lnTo>
                  <a:lnTo>
                    <a:pt x="562" y="650"/>
                  </a:lnTo>
                  <a:lnTo>
                    <a:pt x="564" y="650"/>
                  </a:lnTo>
                  <a:lnTo>
                    <a:pt x="565" y="651"/>
                  </a:lnTo>
                  <a:lnTo>
                    <a:pt x="567" y="651"/>
                  </a:lnTo>
                  <a:lnTo>
                    <a:pt x="567" y="649"/>
                  </a:lnTo>
                  <a:lnTo>
                    <a:pt x="569" y="649"/>
                  </a:lnTo>
                  <a:lnTo>
                    <a:pt x="571" y="648"/>
                  </a:lnTo>
                  <a:lnTo>
                    <a:pt x="573" y="648"/>
                  </a:lnTo>
                  <a:lnTo>
                    <a:pt x="575" y="648"/>
                  </a:lnTo>
                  <a:lnTo>
                    <a:pt x="576" y="649"/>
                  </a:lnTo>
                  <a:lnTo>
                    <a:pt x="578" y="652"/>
                  </a:lnTo>
                  <a:lnTo>
                    <a:pt x="580" y="654"/>
                  </a:lnTo>
                  <a:lnTo>
                    <a:pt x="580" y="655"/>
                  </a:lnTo>
                  <a:lnTo>
                    <a:pt x="580" y="656"/>
                  </a:lnTo>
                  <a:lnTo>
                    <a:pt x="582" y="656"/>
                  </a:lnTo>
                  <a:lnTo>
                    <a:pt x="583" y="657"/>
                  </a:lnTo>
                  <a:lnTo>
                    <a:pt x="585" y="656"/>
                  </a:lnTo>
                  <a:lnTo>
                    <a:pt x="586" y="657"/>
                  </a:lnTo>
                  <a:lnTo>
                    <a:pt x="587" y="657"/>
                  </a:lnTo>
                  <a:lnTo>
                    <a:pt x="587" y="660"/>
                  </a:lnTo>
                  <a:lnTo>
                    <a:pt x="587" y="661"/>
                  </a:lnTo>
                  <a:lnTo>
                    <a:pt x="585" y="662"/>
                  </a:lnTo>
                  <a:lnTo>
                    <a:pt x="582" y="665"/>
                  </a:lnTo>
                  <a:lnTo>
                    <a:pt x="582" y="667"/>
                  </a:lnTo>
                  <a:lnTo>
                    <a:pt x="580" y="667"/>
                  </a:lnTo>
                  <a:lnTo>
                    <a:pt x="580" y="668"/>
                  </a:lnTo>
                  <a:lnTo>
                    <a:pt x="579" y="668"/>
                  </a:lnTo>
                  <a:lnTo>
                    <a:pt x="578" y="668"/>
                  </a:lnTo>
                  <a:lnTo>
                    <a:pt x="577" y="670"/>
                  </a:lnTo>
                  <a:lnTo>
                    <a:pt x="577" y="673"/>
                  </a:lnTo>
                  <a:lnTo>
                    <a:pt x="578" y="674"/>
                  </a:lnTo>
                  <a:lnTo>
                    <a:pt x="579" y="673"/>
                  </a:lnTo>
                  <a:lnTo>
                    <a:pt x="582" y="670"/>
                  </a:lnTo>
                  <a:lnTo>
                    <a:pt x="583" y="669"/>
                  </a:lnTo>
                  <a:lnTo>
                    <a:pt x="586" y="668"/>
                  </a:lnTo>
                  <a:lnTo>
                    <a:pt x="587" y="668"/>
                  </a:lnTo>
                  <a:lnTo>
                    <a:pt x="590" y="669"/>
                  </a:lnTo>
                  <a:lnTo>
                    <a:pt x="592" y="669"/>
                  </a:lnTo>
                  <a:lnTo>
                    <a:pt x="595" y="669"/>
                  </a:lnTo>
                  <a:lnTo>
                    <a:pt x="598" y="667"/>
                  </a:lnTo>
                  <a:lnTo>
                    <a:pt x="599" y="665"/>
                  </a:lnTo>
                  <a:lnTo>
                    <a:pt x="603" y="667"/>
                  </a:lnTo>
                  <a:lnTo>
                    <a:pt x="604" y="665"/>
                  </a:lnTo>
                  <a:lnTo>
                    <a:pt x="606" y="664"/>
                  </a:lnTo>
                  <a:lnTo>
                    <a:pt x="609" y="663"/>
                  </a:lnTo>
                  <a:lnTo>
                    <a:pt x="610" y="664"/>
                  </a:lnTo>
                  <a:lnTo>
                    <a:pt x="612" y="665"/>
                  </a:lnTo>
                  <a:lnTo>
                    <a:pt x="613" y="668"/>
                  </a:lnTo>
                  <a:lnTo>
                    <a:pt x="616" y="670"/>
                  </a:lnTo>
                  <a:lnTo>
                    <a:pt x="618" y="674"/>
                  </a:lnTo>
                  <a:lnTo>
                    <a:pt x="625" y="687"/>
                  </a:lnTo>
                  <a:lnTo>
                    <a:pt x="626" y="690"/>
                  </a:lnTo>
                  <a:lnTo>
                    <a:pt x="626" y="694"/>
                  </a:lnTo>
                  <a:lnTo>
                    <a:pt x="624" y="695"/>
                  </a:lnTo>
                  <a:lnTo>
                    <a:pt x="624" y="696"/>
                  </a:lnTo>
                  <a:lnTo>
                    <a:pt x="623" y="696"/>
                  </a:lnTo>
                  <a:lnTo>
                    <a:pt x="622" y="696"/>
                  </a:lnTo>
                  <a:lnTo>
                    <a:pt x="622" y="697"/>
                  </a:lnTo>
                  <a:lnTo>
                    <a:pt x="622" y="700"/>
                  </a:lnTo>
                  <a:lnTo>
                    <a:pt x="622" y="702"/>
                  </a:lnTo>
                  <a:lnTo>
                    <a:pt x="619" y="704"/>
                  </a:lnTo>
                  <a:lnTo>
                    <a:pt x="619" y="707"/>
                  </a:lnTo>
                  <a:lnTo>
                    <a:pt x="621" y="707"/>
                  </a:lnTo>
                  <a:lnTo>
                    <a:pt x="622" y="708"/>
                  </a:lnTo>
                  <a:lnTo>
                    <a:pt x="623" y="707"/>
                  </a:lnTo>
                  <a:lnTo>
                    <a:pt x="624" y="708"/>
                  </a:lnTo>
                  <a:lnTo>
                    <a:pt x="625" y="708"/>
                  </a:lnTo>
                  <a:lnTo>
                    <a:pt x="626" y="709"/>
                  </a:lnTo>
                  <a:lnTo>
                    <a:pt x="629" y="712"/>
                  </a:lnTo>
                  <a:lnTo>
                    <a:pt x="630" y="713"/>
                  </a:lnTo>
                  <a:lnTo>
                    <a:pt x="630" y="714"/>
                  </a:lnTo>
                  <a:lnTo>
                    <a:pt x="632" y="714"/>
                  </a:lnTo>
                  <a:lnTo>
                    <a:pt x="635" y="713"/>
                  </a:lnTo>
                  <a:lnTo>
                    <a:pt x="636" y="713"/>
                  </a:lnTo>
                  <a:lnTo>
                    <a:pt x="637" y="714"/>
                  </a:lnTo>
                  <a:lnTo>
                    <a:pt x="641" y="717"/>
                  </a:lnTo>
                  <a:lnTo>
                    <a:pt x="642" y="719"/>
                  </a:lnTo>
                  <a:lnTo>
                    <a:pt x="644" y="720"/>
                  </a:lnTo>
                  <a:lnTo>
                    <a:pt x="647" y="722"/>
                  </a:lnTo>
                  <a:lnTo>
                    <a:pt x="648" y="725"/>
                  </a:lnTo>
                  <a:lnTo>
                    <a:pt x="645" y="726"/>
                  </a:lnTo>
                  <a:lnTo>
                    <a:pt x="645" y="727"/>
                  </a:lnTo>
                  <a:lnTo>
                    <a:pt x="647" y="727"/>
                  </a:lnTo>
                  <a:lnTo>
                    <a:pt x="648" y="727"/>
                  </a:lnTo>
                  <a:lnTo>
                    <a:pt x="649" y="727"/>
                  </a:lnTo>
                  <a:lnTo>
                    <a:pt x="649" y="726"/>
                  </a:lnTo>
                  <a:lnTo>
                    <a:pt x="650" y="726"/>
                  </a:lnTo>
                  <a:lnTo>
                    <a:pt x="652" y="729"/>
                  </a:lnTo>
                  <a:lnTo>
                    <a:pt x="654" y="729"/>
                  </a:lnTo>
                  <a:lnTo>
                    <a:pt x="657" y="730"/>
                  </a:lnTo>
                  <a:lnTo>
                    <a:pt x="658" y="729"/>
                  </a:lnTo>
                  <a:lnTo>
                    <a:pt x="661" y="727"/>
                  </a:lnTo>
                  <a:lnTo>
                    <a:pt x="664" y="725"/>
                  </a:lnTo>
                  <a:lnTo>
                    <a:pt x="665" y="723"/>
                  </a:lnTo>
                  <a:lnTo>
                    <a:pt x="665" y="722"/>
                  </a:lnTo>
                  <a:lnTo>
                    <a:pt x="671" y="722"/>
                  </a:lnTo>
                  <a:lnTo>
                    <a:pt x="673" y="722"/>
                  </a:lnTo>
                  <a:lnTo>
                    <a:pt x="673" y="723"/>
                  </a:lnTo>
                  <a:lnTo>
                    <a:pt x="674" y="723"/>
                  </a:lnTo>
                  <a:lnTo>
                    <a:pt x="675" y="726"/>
                  </a:lnTo>
                  <a:lnTo>
                    <a:pt x="677" y="729"/>
                  </a:lnTo>
                  <a:lnTo>
                    <a:pt x="680" y="732"/>
                  </a:lnTo>
                  <a:lnTo>
                    <a:pt x="681" y="733"/>
                  </a:lnTo>
                  <a:lnTo>
                    <a:pt x="681" y="735"/>
                  </a:lnTo>
                  <a:lnTo>
                    <a:pt x="682" y="736"/>
                  </a:lnTo>
                  <a:lnTo>
                    <a:pt x="684" y="741"/>
                  </a:lnTo>
                  <a:lnTo>
                    <a:pt x="686" y="743"/>
                  </a:lnTo>
                  <a:lnTo>
                    <a:pt x="684" y="746"/>
                  </a:lnTo>
                  <a:lnTo>
                    <a:pt x="684" y="747"/>
                  </a:lnTo>
                  <a:lnTo>
                    <a:pt x="686" y="748"/>
                  </a:lnTo>
                  <a:lnTo>
                    <a:pt x="686" y="749"/>
                  </a:lnTo>
                  <a:lnTo>
                    <a:pt x="687" y="759"/>
                  </a:lnTo>
                  <a:lnTo>
                    <a:pt x="688" y="761"/>
                  </a:lnTo>
                  <a:lnTo>
                    <a:pt x="689" y="763"/>
                  </a:lnTo>
                  <a:lnTo>
                    <a:pt x="690" y="767"/>
                  </a:lnTo>
                  <a:lnTo>
                    <a:pt x="691" y="771"/>
                  </a:lnTo>
                  <a:lnTo>
                    <a:pt x="691" y="772"/>
                  </a:lnTo>
                  <a:lnTo>
                    <a:pt x="693" y="773"/>
                  </a:lnTo>
                  <a:lnTo>
                    <a:pt x="694" y="774"/>
                  </a:lnTo>
                  <a:lnTo>
                    <a:pt x="696" y="776"/>
                  </a:lnTo>
                  <a:lnTo>
                    <a:pt x="697" y="780"/>
                  </a:lnTo>
                  <a:lnTo>
                    <a:pt x="701" y="784"/>
                  </a:lnTo>
                  <a:lnTo>
                    <a:pt x="703" y="793"/>
                  </a:lnTo>
                  <a:lnTo>
                    <a:pt x="704" y="797"/>
                  </a:lnTo>
                  <a:lnTo>
                    <a:pt x="707" y="819"/>
                  </a:lnTo>
                  <a:lnTo>
                    <a:pt x="712" y="828"/>
                  </a:lnTo>
                  <a:lnTo>
                    <a:pt x="713" y="830"/>
                  </a:lnTo>
                  <a:lnTo>
                    <a:pt x="714" y="831"/>
                  </a:lnTo>
                  <a:lnTo>
                    <a:pt x="715" y="831"/>
                  </a:lnTo>
                  <a:lnTo>
                    <a:pt x="716" y="832"/>
                  </a:lnTo>
                  <a:lnTo>
                    <a:pt x="717" y="833"/>
                  </a:lnTo>
                  <a:lnTo>
                    <a:pt x="717" y="836"/>
                  </a:lnTo>
                  <a:lnTo>
                    <a:pt x="719" y="840"/>
                  </a:lnTo>
                  <a:lnTo>
                    <a:pt x="717" y="844"/>
                  </a:lnTo>
                  <a:lnTo>
                    <a:pt x="716" y="847"/>
                  </a:lnTo>
                  <a:lnTo>
                    <a:pt x="715" y="851"/>
                  </a:lnTo>
                  <a:lnTo>
                    <a:pt x="713" y="852"/>
                  </a:lnTo>
                  <a:lnTo>
                    <a:pt x="712" y="853"/>
                  </a:lnTo>
                  <a:lnTo>
                    <a:pt x="710" y="853"/>
                  </a:lnTo>
                  <a:lnTo>
                    <a:pt x="704" y="853"/>
                  </a:lnTo>
                  <a:lnTo>
                    <a:pt x="701" y="853"/>
                  </a:lnTo>
                  <a:lnTo>
                    <a:pt x="699" y="854"/>
                  </a:lnTo>
                  <a:lnTo>
                    <a:pt x="694" y="857"/>
                  </a:lnTo>
                  <a:lnTo>
                    <a:pt x="691" y="858"/>
                  </a:lnTo>
                  <a:lnTo>
                    <a:pt x="690" y="858"/>
                  </a:lnTo>
                  <a:lnTo>
                    <a:pt x="689" y="859"/>
                  </a:lnTo>
                  <a:lnTo>
                    <a:pt x="689" y="860"/>
                  </a:lnTo>
                  <a:lnTo>
                    <a:pt x="689" y="862"/>
                  </a:lnTo>
                  <a:lnTo>
                    <a:pt x="690" y="863"/>
                  </a:lnTo>
                  <a:lnTo>
                    <a:pt x="691" y="864"/>
                  </a:lnTo>
                  <a:lnTo>
                    <a:pt x="694" y="866"/>
                  </a:lnTo>
                  <a:lnTo>
                    <a:pt x="694" y="869"/>
                  </a:lnTo>
                  <a:lnTo>
                    <a:pt x="695" y="872"/>
                  </a:lnTo>
                  <a:lnTo>
                    <a:pt x="694" y="877"/>
                  </a:lnTo>
                  <a:lnTo>
                    <a:pt x="689" y="888"/>
                  </a:lnTo>
                  <a:lnTo>
                    <a:pt x="688" y="892"/>
                  </a:lnTo>
                  <a:lnTo>
                    <a:pt x="687" y="893"/>
                  </a:lnTo>
                  <a:lnTo>
                    <a:pt x="687" y="895"/>
                  </a:lnTo>
                  <a:lnTo>
                    <a:pt x="686" y="895"/>
                  </a:lnTo>
                  <a:lnTo>
                    <a:pt x="677" y="897"/>
                  </a:lnTo>
                  <a:lnTo>
                    <a:pt x="675" y="898"/>
                  </a:lnTo>
                  <a:lnTo>
                    <a:pt x="674" y="901"/>
                  </a:lnTo>
                  <a:lnTo>
                    <a:pt x="674" y="904"/>
                  </a:lnTo>
                  <a:lnTo>
                    <a:pt x="675" y="906"/>
                  </a:lnTo>
                  <a:lnTo>
                    <a:pt x="675" y="909"/>
                  </a:lnTo>
                  <a:lnTo>
                    <a:pt x="674" y="910"/>
                  </a:lnTo>
                  <a:lnTo>
                    <a:pt x="673" y="912"/>
                  </a:lnTo>
                  <a:lnTo>
                    <a:pt x="673" y="914"/>
                  </a:lnTo>
                  <a:lnTo>
                    <a:pt x="674" y="914"/>
                  </a:lnTo>
                  <a:lnTo>
                    <a:pt x="676" y="917"/>
                  </a:lnTo>
                  <a:lnTo>
                    <a:pt x="674" y="918"/>
                  </a:lnTo>
                  <a:lnTo>
                    <a:pt x="674" y="921"/>
                  </a:lnTo>
                  <a:lnTo>
                    <a:pt x="675" y="923"/>
                  </a:lnTo>
                  <a:lnTo>
                    <a:pt x="676" y="924"/>
                  </a:lnTo>
                  <a:lnTo>
                    <a:pt x="677" y="925"/>
                  </a:lnTo>
                  <a:lnTo>
                    <a:pt x="680" y="927"/>
                  </a:lnTo>
                  <a:lnTo>
                    <a:pt x="682" y="928"/>
                  </a:lnTo>
                  <a:lnTo>
                    <a:pt x="683" y="929"/>
                  </a:lnTo>
                  <a:lnTo>
                    <a:pt x="696" y="928"/>
                  </a:lnTo>
                  <a:lnTo>
                    <a:pt x="701" y="929"/>
                  </a:lnTo>
                  <a:lnTo>
                    <a:pt x="702" y="929"/>
                  </a:lnTo>
                  <a:lnTo>
                    <a:pt x="706" y="928"/>
                  </a:lnTo>
                  <a:lnTo>
                    <a:pt x="707" y="928"/>
                  </a:lnTo>
                  <a:lnTo>
                    <a:pt x="708" y="927"/>
                  </a:lnTo>
                  <a:lnTo>
                    <a:pt x="709" y="925"/>
                  </a:lnTo>
                  <a:lnTo>
                    <a:pt x="709" y="924"/>
                  </a:lnTo>
                  <a:lnTo>
                    <a:pt x="710" y="921"/>
                  </a:lnTo>
                  <a:lnTo>
                    <a:pt x="713" y="911"/>
                  </a:lnTo>
                  <a:lnTo>
                    <a:pt x="714" y="909"/>
                  </a:lnTo>
                  <a:lnTo>
                    <a:pt x="723" y="895"/>
                  </a:lnTo>
                  <a:lnTo>
                    <a:pt x="726" y="892"/>
                  </a:lnTo>
                  <a:lnTo>
                    <a:pt x="734" y="889"/>
                  </a:lnTo>
                  <a:lnTo>
                    <a:pt x="736" y="888"/>
                  </a:lnTo>
                  <a:lnTo>
                    <a:pt x="739" y="886"/>
                  </a:lnTo>
                  <a:lnTo>
                    <a:pt x="739" y="885"/>
                  </a:lnTo>
                  <a:lnTo>
                    <a:pt x="740" y="885"/>
                  </a:lnTo>
                  <a:lnTo>
                    <a:pt x="743" y="883"/>
                  </a:lnTo>
                  <a:lnTo>
                    <a:pt x="743" y="882"/>
                  </a:lnTo>
                  <a:lnTo>
                    <a:pt x="745" y="873"/>
                  </a:lnTo>
                  <a:lnTo>
                    <a:pt x="745" y="871"/>
                  </a:lnTo>
                  <a:lnTo>
                    <a:pt x="743" y="865"/>
                  </a:lnTo>
                  <a:lnTo>
                    <a:pt x="742" y="857"/>
                  </a:lnTo>
                  <a:lnTo>
                    <a:pt x="742" y="857"/>
                  </a:lnTo>
                  <a:lnTo>
                    <a:pt x="742" y="856"/>
                  </a:lnTo>
                  <a:lnTo>
                    <a:pt x="741" y="856"/>
                  </a:lnTo>
                  <a:lnTo>
                    <a:pt x="741" y="853"/>
                  </a:lnTo>
                  <a:lnTo>
                    <a:pt x="742" y="851"/>
                  </a:lnTo>
                  <a:lnTo>
                    <a:pt x="743" y="850"/>
                  </a:lnTo>
                  <a:lnTo>
                    <a:pt x="745" y="847"/>
                  </a:lnTo>
                  <a:lnTo>
                    <a:pt x="745" y="846"/>
                  </a:lnTo>
                  <a:lnTo>
                    <a:pt x="747" y="844"/>
                  </a:lnTo>
                  <a:lnTo>
                    <a:pt x="751" y="841"/>
                  </a:lnTo>
                  <a:lnTo>
                    <a:pt x="752" y="840"/>
                  </a:lnTo>
                  <a:lnTo>
                    <a:pt x="755" y="838"/>
                  </a:lnTo>
                  <a:lnTo>
                    <a:pt x="764" y="833"/>
                  </a:lnTo>
                  <a:lnTo>
                    <a:pt x="771" y="832"/>
                  </a:lnTo>
                  <a:lnTo>
                    <a:pt x="773" y="832"/>
                  </a:lnTo>
                  <a:lnTo>
                    <a:pt x="774" y="832"/>
                  </a:lnTo>
                  <a:lnTo>
                    <a:pt x="775" y="833"/>
                  </a:lnTo>
                  <a:lnTo>
                    <a:pt x="778" y="834"/>
                  </a:lnTo>
                  <a:lnTo>
                    <a:pt x="778" y="834"/>
                  </a:lnTo>
                  <a:lnTo>
                    <a:pt x="780" y="833"/>
                  </a:lnTo>
                  <a:lnTo>
                    <a:pt x="782" y="833"/>
                  </a:lnTo>
                  <a:lnTo>
                    <a:pt x="784" y="836"/>
                  </a:lnTo>
                  <a:lnTo>
                    <a:pt x="785" y="833"/>
                  </a:lnTo>
                  <a:lnTo>
                    <a:pt x="786" y="832"/>
                  </a:lnTo>
                  <a:lnTo>
                    <a:pt x="788" y="830"/>
                  </a:lnTo>
                  <a:lnTo>
                    <a:pt x="788" y="828"/>
                  </a:lnTo>
                  <a:lnTo>
                    <a:pt x="788" y="826"/>
                  </a:lnTo>
                  <a:lnTo>
                    <a:pt x="790" y="825"/>
                  </a:lnTo>
                  <a:lnTo>
                    <a:pt x="791" y="824"/>
                  </a:lnTo>
                  <a:lnTo>
                    <a:pt x="790" y="824"/>
                  </a:lnTo>
                  <a:lnTo>
                    <a:pt x="787" y="823"/>
                  </a:lnTo>
                  <a:lnTo>
                    <a:pt x="786" y="821"/>
                  </a:lnTo>
                  <a:lnTo>
                    <a:pt x="785" y="818"/>
                  </a:lnTo>
                  <a:lnTo>
                    <a:pt x="785" y="814"/>
                  </a:lnTo>
                  <a:lnTo>
                    <a:pt x="786" y="808"/>
                  </a:lnTo>
                  <a:lnTo>
                    <a:pt x="786" y="806"/>
                  </a:lnTo>
                  <a:lnTo>
                    <a:pt x="786" y="805"/>
                  </a:lnTo>
                  <a:lnTo>
                    <a:pt x="785" y="802"/>
                  </a:lnTo>
                  <a:lnTo>
                    <a:pt x="784" y="801"/>
                  </a:lnTo>
                  <a:lnTo>
                    <a:pt x="784" y="800"/>
                  </a:lnTo>
                  <a:lnTo>
                    <a:pt x="784" y="800"/>
                  </a:lnTo>
                  <a:lnTo>
                    <a:pt x="785" y="794"/>
                  </a:lnTo>
                  <a:lnTo>
                    <a:pt x="787" y="787"/>
                  </a:lnTo>
                  <a:lnTo>
                    <a:pt x="785" y="787"/>
                  </a:lnTo>
                  <a:lnTo>
                    <a:pt x="782" y="786"/>
                  </a:lnTo>
                  <a:lnTo>
                    <a:pt x="779" y="784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7" y="779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3" y="778"/>
                  </a:lnTo>
                  <a:lnTo>
                    <a:pt x="769" y="775"/>
                  </a:lnTo>
                  <a:lnTo>
                    <a:pt x="765" y="773"/>
                  </a:lnTo>
                  <a:lnTo>
                    <a:pt x="764" y="772"/>
                  </a:lnTo>
                  <a:lnTo>
                    <a:pt x="764" y="772"/>
                  </a:lnTo>
                  <a:lnTo>
                    <a:pt x="762" y="769"/>
                  </a:lnTo>
                  <a:lnTo>
                    <a:pt x="760" y="768"/>
                  </a:lnTo>
                  <a:lnTo>
                    <a:pt x="759" y="768"/>
                  </a:lnTo>
                  <a:lnTo>
                    <a:pt x="756" y="767"/>
                  </a:lnTo>
                  <a:lnTo>
                    <a:pt x="748" y="766"/>
                  </a:lnTo>
                  <a:lnTo>
                    <a:pt x="746" y="765"/>
                  </a:lnTo>
                  <a:lnTo>
                    <a:pt x="742" y="762"/>
                  </a:lnTo>
                  <a:lnTo>
                    <a:pt x="740" y="760"/>
                  </a:lnTo>
                  <a:lnTo>
                    <a:pt x="741" y="758"/>
                  </a:lnTo>
                  <a:lnTo>
                    <a:pt x="741" y="756"/>
                  </a:lnTo>
                  <a:lnTo>
                    <a:pt x="739" y="754"/>
                  </a:lnTo>
                  <a:lnTo>
                    <a:pt x="738" y="752"/>
                  </a:lnTo>
                  <a:lnTo>
                    <a:pt x="738" y="748"/>
                  </a:lnTo>
                  <a:lnTo>
                    <a:pt x="739" y="745"/>
                  </a:lnTo>
                  <a:lnTo>
                    <a:pt x="742" y="741"/>
                  </a:lnTo>
                  <a:lnTo>
                    <a:pt x="746" y="737"/>
                  </a:lnTo>
                  <a:lnTo>
                    <a:pt x="747" y="735"/>
                  </a:lnTo>
                  <a:lnTo>
                    <a:pt x="748" y="734"/>
                  </a:lnTo>
                  <a:lnTo>
                    <a:pt x="748" y="733"/>
                  </a:lnTo>
                  <a:lnTo>
                    <a:pt x="747" y="730"/>
                  </a:lnTo>
                  <a:lnTo>
                    <a:pt x="746" y="726"/>
                  </a:lnTo>
                  <a:lnTo>
                    <a:pt x="746" y="725"/>
                  </a:lnTo>
                  <a:lnTo>
                    <a:pt x="747" y="721"/>
                  </a:lnTo>
                  <a:lnTo>
                    <a:pt x="748" y="719"/>
                  </a:lnTo>
                  <a:lnTo>
                    <a:pt x="749" y="717"/>
                  </a:lnTo>
                  <a:lnTo>
                    <a:pt x="752" y="715"/>
                  </a:lnTo>
                  <a:lnTo>
                    <a:pt x="754" y="712"/>
                  </a:lnTo>
                  <a:lnTo>
                    <a:pt x="755" y="710"/>
                  </a:lnTo>
                  <a:lnTo>
                    <a:pt x="755" y="709"/>
                  </a:lnTo>
                  <a:lnTo>
                    <a:pt x="758" y="703"/>
                  </a:lnTo>
                  <a:lnTo>
                    <a:pt x="759" y="700"/>
                  </a:lnTo>
                  <a:lnTo>
                    <a:pt x="766" y="691"/>
                  </a:lnTo>
                  <a:lnTo>
                    <a:pt x="769" y="687"/>
                  </a:lnTo>
                  <a:lnTo>
                    <a:pt x="774" y="682"/>
                  </a:lnTo>
                  <a:lnTo>
                    <a:pt x="779" y="680"/>
                  </a:lnTo>
                  <a:lnTo>
                    <a:pt x="785" y="680"/>
                  </a:lnTo>
                  <a:lnTo>
                    <a:pt x="787" y="680"/>
                  </a:lnTo>
                  <a:lnTo>
                    <a:pt x="788" y="680"/>
                  </a:lnTo>
                  <a:lnTo>
                    <a:pt x="788" y="681"/>
                  </a:lnTo>
                  <a:lnTo>
                    <a:pt x="788" y="682"/>
                  </a:lnTo>
                  <a:lnTo>
                    <a:pt x="790" y="683"/>
                  </a:lnTo>
                  <a:lnTo>
                    <a:pt x="792" y="682"/>
                  </a:lnTo>
                  <a:lnTo>
                    <a:pt x="793" y="682"/>
                  </a:lnTo>
                  <a:lnTo>
                    <a:pt x="794" y="681"/>
                  </a:lnTo>
                  <a:lnTo>
                    <a:pt x="795" y="682"/>
                  </a:lnTo>
                  <a:lnTo>
                    <a:pt x="799" y="681"/>
                  </a:lnTo>
                  <a:lnTo>
                    <a:pt x="800" y="681"/>
                  </a:lnTo>
                  <a:lnTo>
                    <a:pt x="800" y="683"/>
                  </a:lnTo>
                  <a:lnTo>
                    <a:pt x="798" y="684"/>
                  </a:lnTo>
                  <a:lnTo>
                    <a:pt x="794" y="683"/>
                  </a:lnTo>
                  <a:lnTo>
                    <a:pt x="793" y="683"/>
                  </a:lnTo>
                  <a:lnTo>
                    <a:pt x="794" y="686"/>
                  </a:lnTo>
                  <a:lnTo>
                    <a:pt x="794" y="687"/>
                  </a:lnTo>
                  <a:lnTo>
                    <a:pt x="792" y="687"/>
                  </a:lnTo>
                  <a:lnTo>
                    <a:pt x="791" y="688"/>
                  </a:lnTo>
                  <a:lnTo>
                    <a:pt x="792" y="689"/>
                  </a:lnTo>
                  <a:lnTo>
                    <a:pt x="793" y="690"/>
                  </a:lnTo>
                  <a:lnTo>
                    <a:pt x="798" y="693"/>
                  </a:lnTo>
                  <a:lnTo>
                    <a:pt x="803" y="695"/>
                  </a:lnTo>
                  <a:lnTo>
                    <a:pt x="804" y="695"/>
                  </a:lnTo>
                  <a:lnTo>
                    <a:pt x="805" y="697"/>
                  </a:lnTo>
                  <a:lnTo>
                    <a:pt x="806" y="697"/>
                  </a:lnTo>
                  <a:lnTo>
                    <a:pt x="806" y="697"/>
                  </a:lnTo>
                  <a:lnTo>
                    <a:pt x="807" y="697"/>
                  </a:lnTo>
                  <a:lnTo>
                    <a:pt x="808" y="697"/>
                  </a:lnTo>
                  <a:lnTo>
                    <a:pt x="812" y="700"/>
                  </a:lnTo>
                  <a:lnTo>
                    <a:pt x="813" y="700"/>
                  </a:lnTo>
                  <a:lnTo>
                    <a:pt x="838" y="701"/>
                  </a:lnTo>
                  <a:lnTo>
                    <a:pt x="839" y="702"/>
                  </a:lnTo>
                  <a:lnTo>
                    <a:pt x="844" y="704"/>
                  </a:lnTo>
                  <a:lnTo>
                    <a:pt x="844" y="706"/>
                  </a:lnTo>
                  <a:lnTo>
                    <a:pt x="843" y="706"/>
                  </a:lnTo>
                  <a:lnTo>
                    <a:pt x="844" y="707"/>
                  </a:lnTo>
                  <a:lnTo>
                    <a:pt x="844" y="708"/>
                  </a:lnTo>
                  <a:lnTo>
                    <a:pt x="844" y="709"/>
                  </a:lnTo>
                  <a:lnTo>
                    <a:pt x="844" y="712"/>
                  </a:lnTo>
                  <a:lnTo>
                    <a:pt x="845" y="713"/>
                  </a:lnTo>
                  <a:lnTo>
                    <a:pt x="846" y="714"/>
                  </a:lnTo>
                  <a:lnTo>
                    <a:pt x="847" y="715"/>
                  </a:lnTo>
                  <a:lnTo>
                    <a:pt x="850" y="717"/>
                  </a:lnTo>
                  <a:lnTo>
                    <a:pt x="851" y="720"/>
                  </a:lnTo>
                  <a:lnTo>
                    <a:pt x="851" y="722"/>
                  </a:lnTo>
                  <a:lnTo>
                    <a:pt x="847" y="723"/>
                  </a:lnTo>
                  <a:lnTo>
                    <a:pt x="849" y="725"/>
                  </a:lnTo>
                  <a:lnTo>
                    <a:pt x="851" y="725"/>
                  </a:lnTo>
                  <a:lnTo>
                    <a:pt x="852" y="726"/>
                  </a:lnTo>
                  <a:lnTo>
                    <a:pt x="852" y="727"/>
                  </a:lnTo>
                  <a:lnTo>
                    <a:pt x="852" y="728"/>
                  </a:lnTo>
                  <a:lnTo>
                    <a:pt x="851" y="729"/>
                  </a:lnTo>
                  <a:lnTo>
                    <a:pt x="850" y="729"/>
                  </a:lnTo>
                  <a:lnTo>
                    <a:pt x="850" y="730"/>
                  </a:lnTo>
                  <a:lnTo>
                    <a:pt x="851" y="732"/>
                  </a:lnTo>
                  <a:lnTo>
                    <a:pt x="856" y="739"/>
                  </a:lnTo>
                  <a:lnTo>
                    <a:pt x="857" y="739"/>
                  </a:lnTo>
                  <a:lnTo>
                    <a:pt x="858" y="740"/>
                  </a:lnTo>
                  <a:lnTo>
                    <a:pt x="860" y="741"/>
                  </a:lnTo>
                  <a:lnTo>
                    <a:pt x="863" y="743"/>
                  </a:lnTo>
                  <a:lnTo>
                    <a:pt x="864" y="743"/>
                  </a:lnTo>
                  <a:lnTo>
                    <a:pt x="865" y="745"/>
                  </a:lnTo>
                  <a:lnTo>
                    <a:pt x="866" y="745"/>
                  </a:lnTo>
                  <a:lnTo>
                    <a:pt x="870" y="745"/>
                  </a:lnTo>
                  <a:lnTo>
                    <a:pt x="871" y="746"/>
                  </a:lnTo>
                  <a:lnTo>
                    <a:pt x="875" y="748"/>
                  </a:lnTo>
                  <a:lnTo>
                    <a:pt x="876" y="748"/>
                  </a:lnTo>
                  <a:lnTo>
                    <a:pt x="876" y="749"/>
                  </a:lnTo>
                  <a:lnTo>
                    <a:pt x="878" y="749"/>
                  </a:lnTo>
                  <a:lnTo>
                    <a:pt x="878" y="748"/>
                  </a:lnTo>
                  <a:lnTo>
                    <a:pt x="879" y="747"/>
                  </a:lnTo>
                  <a:lnTo>
                    <a:pt x="879" y="746"/>
                  </a:lnTo>
                  <a:lnTo>
                    <a:pt x="880" y="742"/>
                  </a:lnTo>
                  <a:lnTo>
                    <a:pt x="880" y="741"/>
                  </a:lnTo>
                  <a:lnTo>
                    <a:pt x="879" y="739"/>
                  </a:lnTo>
                  <a:lnTo>
                    <a:pt x="879" y="737"/>
                  </a:lnTo>
                  <a:lnTo>
                    <a:pt x="880" y="735"/>
                  </a:lnTo>
                  <a:lnTo>
                    <a:pt x="880" y="733"/>
                  </a:lnTo>
                  <a:lnTo>
                    <a:pt x="882" y="732"/>
                  </a:lnTo>
                  <a:lnTo>
                    <a:pt x="883" y="727"/>
                  </a:lnTo>
                  <a:lnTo>
                    <a:pt x="885" y="726"/>
                  </a:lnTo>
                  <a:lnTo>
                    <a:pt x="886" y="725"/>
                  </a:lnTo>
                  <a:lnTo>
                    <a:pt x="888" y="721"/>
                  </a:lnTo>
                  <a:lnTo>
                    <a:pt x="889" y="720"/>
                  </a:lnTo>
                  <a:lnTo>
                    <a:pt x="889" y="719"/>
                  </a:lnTo>
                  <a:lnTo>
                    <a:pt x="889" y="717"/>
                  </a:lnTo>
                  <a:lnTo>
                    <a:pt x="889" y="716"/>
                  </a:lnTo>
                  <a:lnTo>
                    <a:pt x="889" y="715"/>
                  </a:lnTo>
                  <a:lnTo>
                    <a:pt x="888" y="715"/>
                  </a:lnTo>
                  <a:lnTo>
                    <a:pt x="883" y="703"/>
                  </a:lnTo>
                  <a:lnTo>
                    <a:pt x="878" y="696"/>
                  </a:lnTo>
                  <a:lnTo>
                    <a:pt x="877" y="696"/>
                  </a:lnTo>
                  <a:lnTo>
                    <a:pt x="876" y="695"/>
                  </a:lnTo>
                  <a:lnTo>
                    <a:pt x="875" y="694"/>
                  </a:lnTo>
                  <a:lnTo>
                    <a:pt x="872" y="690"/>
                  </a:lnTo>
                  <a:lnTo>
                    <a:pt x="870" y="688"/>
                  </a:lnTo>
                  <a:lnTo>
                    <a:pt x="869" y="687"/>
                  </a:lnTo>
                  <a:lnTo>
                    <a:pt x="867" y="686"/>
                  </a:lnTo>
                  <a:lnTo>
                    <a:pt x="865" y="684"/>
                  </a:lnTo>
                  <a:lnTo>
                    <a:pt x="859" y="681"/>
                  </a:lnTo>
                  <a:lnTo>
                    <a:pt x="853" y="675"/>
                  </a:lnTo>
                  <a:lnTo>
                    <a:pt x="853" y="670"/>
                  </a:lnTo>
                  <a:lnTo>
                    <a:pt x="852" y="668"/>
                  </a:lnTo>
                  <a:lnTo>
                    <a:pt x="851" y="668"/>
                  </a:lnTo>
                  <a:lnTo>
                    <a:pt x="851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47" y="667"/>
                  </a:lnTo>
                  <a:lnTo>
                    <a:pt x="847" y="664"/>
                  </a:lnTo>
                  <a:lnTo>
                    <a:pt x="844" y="662"/>
                  </a:lnTo>
                  <a:lnTo>
                    <a:pt x="838" y="661"/>
                  </a:lnTo>
                  <a:lnTo>
                    <a:pt x="832" y="657"/>
                  </a:lnTo>
                  <a:lnTo>
                    <a:pt x="824" y="654"/>
                  </a:lnTo>
                  <a:lnTo>
                    <a:pt x="823" y="654"/>
                  </a:lnTo>
                  <a:lnTo>
                    <a:pt x="817" y="651"/>
                  </a:lnTo>
                  <a:lnTo>
                    <a:pt x="813" y="650"/>
                  </a:lnTo>
                  <a:lnTo>
                    <a:pt x="812" y="649"/>
                  </a:lnTo>
                  <a:lnTo>
                    <a:pt x="811" y="649"/>
                  </a:lnTo>
                  <a:lnTo>
                    <a:pt x="806" y="643"/>
                  </a:lnTo>
                  <a:lnTo>
                    <a:pt x="805" y="641"/>
                  </a:lnTo>
                  <a:lnTo>
                    <a:pt x="803" y="641"/>
                  </a:lnTo>
                  <a:lnTo>
                    <a:pt x="799" y="636"/>
                  </a:lnTo>
                  <a:lnTo>
                    <a:pt x="797" y="634"/>
                  </a:lnTo>
                  <a:lnTo>
                    <a:pt x="791" y="629"/>
                  </a:lnTo>
                  <a:lnTo>
                    <a:pt x="779" y="624"/>
                  </a:lnTo>
                  <a:lnTo>
                    <a:pt x="767" y="619"/>
                  </a:lnTo>
                  <a:lnTo>
                    <a:pt x="766" y="618"/>
                  </a:lnTo>
                  <a:lnTo>
                    <a:pt x="765" y="618"/>
                  </a:lnTo>
                  <a:lnTo>
                    <a:pt x="764" y="617"/>
                  </a:lnTo>
                  <a:lnTo>
                    <a:pt x="746" y="611"/>
                  </a:lnTo>
                  <a:lnTo>
                    <a:pt x="742" y="609"/>
                  </a:lnTo>
                  <a:lnTo>
                    <a:pt x="741" y="608"/>
                  </a:lnTo>
                  <a:lnTo>
                    <a:pt x="740" y="606"/>
                  </a:lnTo>
                  <a:lnTo>
                    <a:pt x="735" y="605"/>
                  </a:lnTo>
                  <a:lnTo>
                    <a:pt x="723" y="599"/>
                  </a:lnTo>
                  <a:lnTo>
                    <a:pt x="709" y="593"/>
                  </a:lnTo>
                  <a:lnTo>
                    <a:pt x="709" y="592"/>
                  </a:lnTo>
                  <a:lnTo>
                    <a:pt x="708" y="591"/>
                  </a:lnTo>
                  <a:lnTo>
                    <a:pt x="702" y="589"/>
                  </a:lnTo>
                  <a:lnTo>
                    <a:pt x="697" y="586"/>
                  </a:lnTo>
                  <a:lnTo>
                    <a:pt x="696" y="584"/>
                  </a:lnTo>
                  <a:lnTo>
                    <a:pt x="694" y="582"/>
                  </a:lnTo>
                  <a:lnTo>
                    <a:pt x="694" y="578"/>
                  </a:lnTo>
                  <a:lnTo>
                    <a:pt x="694" y="573"/>
                  </a:lnTo>
                  <a:lnTo>
                    <a:pt x="694" y="571"/>
                  </a:lnTo>
                  <a:lnTo>
                    <a:pt x="695" y="569"/>
                  </a:lnTo>
                  <a:lnTo>
                    <a:pt x="703" y="564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09" y="558"/>
                  </a:lnTo>
                  <a:lnTo>
                    <a:pt x="710" y="558"/>
                  </a:lnTo>
                  <a:lnTo>
                    <a:pt x="713" y="557"/>
                  </a:lnTo>
                  <a:lnTo>
                    <a:pt x="714" y="556"/>
                  </a:lnTo>
                  <a:lnTo>
                    <a:pt x="715" y="554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0"/>
                  </a:lnTo>
                  <a:lnTo>
                    <a:pt x="715" y="546"/>
                  </a:lnTo>
                  <a:lnTo>
                    <a:pt x="715" y="544"/>
                  </a:lnTo>
                  <a:lnTo>
                    <a:pt x="715" y="544"/>
                  </a:lnTo>
                  <a:lnTo>
                    <a:pt x="714" y="544"/>
                  </a:lnTo>
                  <a:lnTo>
                    <a:pt x="712" y="540"/>
                  </a:lnTo>
                  <a:lnTo>
                    <a:pt x="709" y="540"/>
                  </a:lnTo>
                  <a:lnTo>
                    <a:pt x="709" y="539"/>
                  </a:lnTo>
                  <a:lnTo>
                    <a:pt x="703" y="538"/>
                  </a:lnTo>
                  <a:lnTo>
                    <a:pt x="684" y="540"/>
                  </a:lnTo>
                  <a:lnTo>
                    <a:pt x="671" y="539"/>
                  </a:lnTo>
                  <a:lnTo>
                    <a:pt x="661" y="541"/>
                  </a:lnTo>
                  <a:lnTo>
                    <a:pt x="657" y="541"/>
                  </a:lnTo>
                  <a:lnTo>
                    <a:pt x="648" y="539"/>
                  </a:lnTo>
                  <a:lnTo>
                    <a:pt x="638" y="539"/>
                  </a:lnTo>
                  <a:lnTo>
                    <a:pt x="637" y="539"/>
                  </a:lnTo>
                  <a:lnTo>
                    <a:pt x="636" y="539"/>
                  </a:lnTo>
                  <a:lnTo>
                    <a:pt x="635" y="538"/>
                  </a:lnTo>
                  <a:lnTo>
                    <a:pt x="631" y="535"/>
                  </a:lnTo>
                  <a:lnTo>
                    <a:pt x="630" y="535"/>
                  </a:lnTo>
                  <a:lnTo>
                    <a:pt x="629" y="534"/>
                  </a:lnTo>
                  <a:lnTo>
                    <a:pt x="628" y="532"/>
                  </a:lnTo>
                  <a:lnTo>
                    <a:pt x="626" y="531"/>
                  </a:lnTo>
                  <a:lnTo>
                    <a:pt x="623" y="530"/>
                  </a:lnTo>
                  <a:lnTo>
                    <a:pt x="617" y="528"/>
                  </a:lnTo>
                  <a:lnTo>
                    <a:pt x="613" y="527"/>
                  </a:lnTo>
                  <a:lnTo>
                    <a:pt x="611" y="525"/>
                  </a:lnTo>
                  <a:lnTo>
                    <a:pt x="610" y="524"/>
                  </a:lnTo>
                  <a:lnTo>
                    <a:pt x="609" y="524"/>
                  </a:lnTo>
                  <a:lnTo>
                    <a:pt x="609" y="524"/>
                  </a:lnTo>
                  <a:lnTo>
                    <a:pt x="608" y="524"/>
                  </a:lnTo>
                  <a:lnTo>
                    <a:pt x="606" y="521"/>
                  </a:lnTo>
                  <a:lnTo>
                    <a:pt x="606" y="520"/>
                  </a:lnTo>
                  <a:lnTo>
                    <a:pt x="606" y="515"/>
                  </a:lnTo>
                  <a:lnTo>
                    <a:pt x="605" y="515"/>
                  </a:lnTo>
                  <a:lnTo>
                    <a:pt x="604" y="514"/>
                  </a:lnTo>
                  <a:lnTo>
                    <a:pt x="600" y="513"/>
                  </a:lnTo>
                  <a:lnTo>
                    <a:pt x="597" y="512"/>
                  </a:lnTo>
                  <a:lnTo>
                    <a:pt x="593" y="509"/>
                  </a:lnTo>
                  <a:lnTo>
                    <a:pt x="584" y="500"/>
                  </a:lnTo>
                  <a:lnTo>
                    <a:pt x="580" y="494"/>
                  </a:lnTo>
                  <a:lnTo>
                    <a:pt x="579" y="492"/>
                  </a:lnTo>
                  <a:lnTo>
                    <a:pt x="573" y="488"/>
                  </a:lnTo>
                  <a:lnTo>
                    <a:pt x="569" y="485"/>
                  </a:lnTo>
                  <a:lnTo>
                    <a:pt x="557" y="472"/>
                  </a:lnTo>
                  <a:lnTo>
                    <a:pt x="557" y="470"/>
                  </a:lnTo>
                  <a:lnTo>
                    <a:pt x="557" y="469"/>
                  </a:lnTo>
                  <a:lnTo>
                    <a:pt x="552" y="461"/>
                  </a:lnTo>
                  <a:lnTo>
                    <a:pt x="551" y="459"/>
                  </a:lnTo>
                  <a:lnTo>
                    <a:pt x="549" y="452"/>
                  </a:lnTo>
                  <a:lnTo>
                    <a:pt x="545" y="441"/>
                  </a:lnTo>
                  <a:lnTo>
                    <a:pt x="543" y="430"/>
                  </a:lnTo>
                  <a:lnTo>
                    <a:pt x="541" y="422"/>
                  </a:lnTo>
                  <a:lnTo>
                    <a:pt x="540" y="417"/>
                  </a:lnTo>
                  <a:lnTo>
                    <a:pt x="538" y="413"/>
                  </a:lnTo>
                  <a:lnTo>
                    <a:pt x="537" y="411"/>
                  </a:lnTo>
                  <a:lnTo>
                    <a:pt x="536" y="410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4" y="403"/>
                  </a:lnTo>
                  <a:lnTo>
                    <a:pt x="524" y="376"/>
                  </a:lnTo>
                  <a:lnTo>
                    <a:pt x="524" y="374"/>
                  </a:lnTo>
                  <a:lnTo>
                    <a:pt x="524" y="374"/>
                  </a:lnTo>
                  <a:lnTo>
                    <a:pt x="523" y="372"/>
                  </a:lnTo>
                  <a:lnTo>
                    <a:pt x="521" y="372"/>
                  </a:lnTo>
                  <a:lnTo>
                    <a:pt x="520" y="371"/>
                  </a:lnTo>
                  <a:lnTo>
                    <a:pt x="519" y="370"/>
                  </a:lnTo>
                  <a:lnTo>
                    <a:pt x="518" y="369"/>
                  </a:lnTo>
                  <a:lnTo>
                    <a:pt x="517" y="368"/>
                  </a:lnTo>
                  <a:lnTo>
                    <a:pt x="517" y="366"/>
                  </a:lnTo>
                  <a:lnTo>
                    <a:pt x="515" y="366"/>
                  </a:lnTo>
                  <a:lnTo>
                    <a:pt x="514" y="366"/>
                  </a:lnTo>
                  <a:lnTo>
                    <a:pt x="514" y="368"/>
                  </a:lnTo>
                  <a:lnTo>
                    <a:pt x="513" y="369"/>
                  </a:lnTo>
                  <a:lnTo>
                    <a:pt x="511" y="368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495" y="358"/>
                  </a:lnTo>
                  <a:lnTo>
                    <a:pt x="473" y="339"/>
                  </a:lnTo>
                  <a:lnTo>
                    <a:pt x="473" y="338"/>
                  </a:lnTo>
                  <a:lnTo>
                    <a:pt x="472" y="337"/>
                  </a:lnTo>
                  <a:lnTo>
                    <a:pt x="467" y="335"/>
                  </a:lnTo>
                  <a:lnTo>
                    <a:pt x="465" y="332"/>
                  </a:lnTo>
                  <a:lnTo>
                    <a:pt x="463" y="331"/>
                  </a:lnTo>
                  <a:lnTo>
                    <a:pt x="460" y="331"/>
                  </a:lnTo>
                  <a:lnTo>
                    <a:pt x="456" y="330"/>
                  </a:lnTo>
                  <a:lnTo>
                    <a:pt x="454" y="329"/>
                  </a:lnTo>
                  <a:lnTo>
                    <a:pt x="452" y="327"/>
                  </a:lnTo>
                  <a:lnTo>
                    <a:pt x="450" y="325"/>
                  </a:lnTo>
                  <a:lnTo>
                    <a:pt x="446" y="318"/>
                  </a:lnTo>
                  <a:lnTo>
                    <a:pt x="443" y="318"/>
                  </a:lnTo>
                  <a:lnTo>
                    <a:pt x="441" y="316"/>
                  </a:lnTo>
                  <a:lnTo>
                    <a:pt x="439" y="314"/>
                  </a:lnTo>
                  <a:lnTo>
                    <a:pt x="437" y="311"/>
                  </a:lnTo>
                  <a:lnTo>
                    <a:pt x="434" y="307"/>
                  </a:lnTo>
                  <a:lnTo>
                    <a:pt x="433" y="305"/>
                  </a:lnTo>
                  <a:lnTo>
                    <a:pt x="430" y="301"/>
                  </a:lnTo>
                  <a:lnTo>
                    <a:pt x="429" y="298"/>
                  </a:lnTo>
                  <a:lnTo>
                    <a:pt x="429" y="296"/>
                  </a:lnTo>
                  <a:lnTo>
                    <a:pt x="428" y="293"/>
                  </a:lnTo>
                  <a:lnTo>
                    <a:pt x="427" y="291"/>
                  </a:lnTo>
                  <a:lnTo>
                    <a:pt x="427" y="290"/>
                  </a:lnTo>
                  <a:lnTo>
                    <a:pt x="427" y="287"/>
                  </a:lnTo>
                  <a:lnTo>
                    <a:pt x="424" y="278"/>
                  </a:lnTo>
                  <a:lnTo>
                    <a:pt x="423" y="272"/>
                  </a:lnTo>
                  <a:lnTo>
                    <a:pt x="424" y="265"/>
                  </a:lnTo>
                  <a:lnTo>
                    <a:pt x="424" y="264"/>
                  </a:lnTo>
                  <a:lnTo>
                    <a:pt x="423" y="262"/>
                  </a:lnTo>
                  <a:lnTo>
                    <a:pt x="422" y="261"/>
                  </a:lnTo>
                  <a:lnTo>
                    <a:pt x="422" y="259"/>
                  </a:lnTo>
                  <a:lnTo>
                    <a:pt x="421" y="254"/>
                  </a:lnTo>
                  <a:lnTo>
                    <a:pt x="422" y="249"/>
                  </a:lnTo>
                  <a:lnTo>
                    <a:pt x="423" y="242"/>
                  </a:lnTo>
                  <a:lnTo>
                    <a:pt x="423" y="241"/>
                  </a:lnTo>
                  <a:lnTo>
                    <a:pt x="424" y="240"/>
                  </a:lnTo>
                  <a:lnTo>
                    <a:pt x="426" y="240"/>
                  </a:lnTo>
                  <a:lnTo>
                    <a:pt x="427" y="241"/>
                  </a:lnTo>
                  <a:lnTo>
                    <a:pt x="429" y="242"/>
                  </a:lnTo>
                  <a:lnTo>
                    <a:pt x="429" y="244"/>
                  </a:lnTo>
                  <a:lnTo>
                    <a:pt x="432" y="245"/>
                  </a:lnTo>
                  <a:lnTo>
                    <a:pt x="433" y="245"/>
                  </a:lnTo>
                  <a:lnTo>
                    <a:pt x="434" y="244"/>
                  </a:lnTo>
                  <a:lnTo>
                    <a:pt x="435" y="242"/>
                  </a:lnTo>
                  <a:lnTo>
                    <a:pt x="434" y="242"/>
                  </a:lnTo>
                  <a:lnTo>
                    <a:pt x="434" y="241"/>
                  </a:lnTo>
                  <a:lnTo>
                    <a:pt x="433" y="241"/>
                  </a:lnTo>
                  <a:lnTo>
                    <a:pt x="434" y="240"/>
                  </a:lnTo>
                  <a:lnTo>
                    <a:pt x="434" y="239"/>
                  </a:lnTo>
                  <a:lnTo>
                    <a:pt x="433" y="238"/>
                  </a:lnTo>
                  <a:lnTo>
                    <a:pt x="433" y="237"/>
                  </a:lnTo>
                  <a:lnTo>
                    <a:pt x="434" y="235"/>
                  </a:lnTo>
                  <a:lnTo>
                    <a:pt x="434" y="234"/>
                  </a:lnTo>
                  <a:lnTo>
                    <a:pt x="434" y="233"/>
                  </a:lnTo>
                  <a:lnTo>
                    <a:pt x="435" y="233"/>
                  </a:lnTo>
                  <a:lnTo>
                    <a:pt x="436" y="233"/>
                  </a:lnTo>
                  <a:lnTo>
                    <a:pt x="436" y="234"/>
                  </a:lnTo>
                  <a:lnTo>
                    <a:pt x="436" y="235"/>
                  </a:lnTo>
                  <a:lnTo>
                    <a:pt x="435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6" y="242"/>
                  </a:lnTo>
                  <a:lnTo>
                    <a:pt x="439" y="239"/>
                  </a:lnTo>
                  <a:lnTo>
                    <a:pt x="439" y="238"/>
                  </a:lnTo>
                  <a:lnTo>
                    <a:pt x="439" y="235"/>
                  </a:lnTo>
                  <a:lnTo>
                    <a:pt x="440" y="232"/>
                  </a:lnTo>
                  <a:lnTo>
                    <a:pt x="440" y="231"/>
                  </a:lnTo>
                  <a:lnTo>
                    <a:pt x="441" y="231"/>
                  </a:lnTo>
                  <a:lnTo>
                    <a:pt x="441" y="231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2" y="228"/>
                  </a:lnTo>
                  <a:lnTo>
                    <a:pt x="442" y="227"/>
                  </a:lnTo>
                  <a:lnTo>
                    <a:pt x="442" y="226"/>
                  </a:lnTo>
                  <a:lnTo>
                    <a:pt x="441" y="225"/>
                  </a:lnTo>
                  <a:lnTo>
                    <a:pt x="440" y="225"/>
                  </a:lnTo>
                  <a:lnTo>
                    <a:pt x="439" y="225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6" y="222"/>
                  </a:lnTo>
                  <a:lnTo>
                    <a:pt x="435" y="221"/>
                  </a:lnTo>
                  <a:lnTo>
                    <a:pt x="434" y="220"/>
                  </a:lnTo>
                  <a:lnTo>
                    <a:pt x="434" y="219"/>
                  </a:lnTo>
                  <a:lnTo>
                    <a:pt x="433" y="218"/>
                  </a:lnTo>
                  <a:lnTo>
                    <a:pt x="432" y="218"/>
                  </a:lnTo>
                  <a:lnTo>
                    <a:pt x="432" y="219"/>
                  </a:lnTo>
                  <a:lnTo>
                    <a:pt x="430" y="218"/>
                  </a:lnTo>
                  <a:lnTo>
                    <a:pt x="429" y="216"/>
                  </a:lnTo>
                  <a:lnTo>
                    <a:pt x="428" y="215"/>
                  </a:lnTo>
                  <a:lnTo>
                    <a:pt x="426" y="215"/>
                  </a:lnTo>
                  <a:lnTo>
                    <a:pt x="424" y="214"/>
                  </a:lnTo>
                  <a:lnTo>
                    <a:pt x="426" y="212"/>
                  </a:lnTo>
                  <a:lnTo>
                    <a:pt x="427" y="212"/>
                  </a:lnTo>
                  <a:lnTo>
                    <a:pt x="428" y="213"/>
                  </a:lnTo>
                  <a:lnTo>
                    <a:pt x="427" y="208"/>
                  </a:lnTo>
                  <a:lnTo>
                    <a:pt x="427" y="205"/>
                  </a:lnTo>
                  <a:lnTo>
                    <a:pt x="427" y="203"/>
                  </a:lnTo>
                  <a:lnTo>
                    <a:pt x="426" y="202"/>
                  </a:lnTo>
                  <a:lnTo>
                    <a:pt x="426" y="201"/>
                  </a:lnTo>
                  <a:lnTo>
                    <a:pt x="426" y="200"/>
                  </a:lnTo>
                  <a:lnTo>
                    <a:pt x="424" y="200"/>
                  </a:lnTo>
                  <a:lnTo>
                    <a:pt x="423" y="201"/>
                  </a:lnTo>
                  <a:lnTo>
                    <a:pt x="422" y="202"/>
                  </a:lnTo>
                  <a:lnTo>
                    <a:pt x="423" y="202"/>
                  </a:lnTo>
                  <a:lnTo>
                    <a:pt x="421" y="202"/>
                  </a:lnTo>
                  <a:lnTo>
                    <a:pt x="420" y="202"/>
                  </a:lnTo>
                  <a:lnTo>
                    <a:pt x="420" y="201"/>
                  </a:lnTo>
                  <a:lnTo>
                    <a:pt x="420" y="200"/>
                  </a:lnTo>
                  <a:lnTo>
                    <a:pt x="419" y="199"/>
                  </a:lnTo>
                  <a:lnTo>
                    <a:pt x="419" y="198"/>
                  </a:lnTo>
                  <a:lnTo>
                    <a:pt x="420" y="198"/>
                  </a:lnTo>
                  <a:lnTo>
                    <a:pt x="419" y="195"/>
                  </a:lnTo>
                  <a:lnTo>
                    <a:pt x="420" y="194"/>
                  </a:lnTo>
                  <a:lnTo>
                    <a:pt x="419" y="193"/>
                  </a:lnTo>
                  <a:lnTo>
                    <a:pt x="417" y="192"/>
                  </a:lnTo>
                  <a:lnTo>
                    <a:pt x="417" y="193"/>
                  </a:lnTo>
                  <a:lnTo>
                    <a:pt x="417" y="194"/>
                  </a:lnTo>
                  <a:lnTo>
                    <a:pt x="417" y="196"/>
                  </a:lnTo>
                  <a:lnTo>
                    <a:pt x="416" y="196"/>
                  </a:lnTo>
                  <a:lnTo>
                    <a:pt x="415" y="196"/>
                  </a:lnTo>
                  <a:lnTo>
                    <a:pt x="415" y="194"/>
                  </a:lnTo>
                  <a:lnTo>
                    <a:pt x="414" y="193"/>
                  </a:lnTo>
                  <a:lnTo>
                    <a:pt x="414" y="190"/>
                  </a:lnTo>
                  <a:lnTo>
                    <a:pt x="415" y="190"/>
                  </a:lnTo>
                  <a:lnTo>
                    <a:pt x="416" y="192"/>
                  </a:lnTo>
                  <a:lnTo>
                    <a:pt x="419" y="190"/>
                  </a:lnTo>
                  <a:lnTo>
                    <a:pt x="420" y="189"/>
                  </a:lnTo>
                  <a:lnTo>
                    <a:pt x="420" y="187"/>
                  </a:lnTo>
                  <a:lnTo>
                    <a:pt x="420" y="186"/>
                  </a:lnTo>
                  <a:lnTo>
                    <a:pt x="421" y="186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2"/>
                  </a:lnTo>
                  <a:lnTo>
                    <a:pt x="422" y="181"/>
                  </a:lnTo>
                  <a:lnTo>
                    <a:pt x="421" y="181"/>
                  </a:lnTo>
                  <a:lnTo>
                    <a:pt x="421" y="180"/>
                  </a:lnTo>
                  <a:lnTo>
                    <a:pt x="421" y="179"/>
                  </a:lnTo>
                  <a:lnTo>
                    <a:pt x="422" y="177"/>
                  </a:lnTo>
                  <a:lnTo>
                    <a:pt x="422" y="176"/>
                  </a:lnTo>
                  <a:lnTo>
                    <a:pt x="423" y="174"/>
                  </a:lnTo>
                  <a:lnTo>
                    <a:pt x="426" y="172"/>
                  </a:lnTo>
                  <a:lnTo>
                    <a:pt x="429" y="170"/>
                  </a:lnTo>
                  <a:lnTo>
                    <a:pt x="432" y="170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5" y="170"/>
                  </a:lnTo>
                  <a:lnTo>
                    <a:pt x="433" y="169"/>
                  </a:lnTo>
                  <a:lnTo>
                    <a:pt x="432" y="168"/>
                  </a:lnTo>
                  <a:lnTo>
                    <a:pt x="433" y="167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6" y="168"/>
                  </a:lnTo>
                  <a:lnTo>
                    <a:pt x="437" y="166"/>
                  </a:lnTo>
                  <a:lnTo>
                    <a:pt x="439" y="163"/>
                  </a:lnTo>
                  <a:lnTo>
                    <a:pt x="440" y="163"/>
                  </a:lnTo>
                  <a:lnTo>
                    <a:pt x="441" y="164"/>
                  </a:lnTo>
                  <a:lnTo>
                    <a:pt x="441" y="166"/>
                  </a:lnTo>
                  <a:lnTo>
                    <a:pt x="442" y="167"/>
                  </a:lnTo>
                  <a:lnTo>
                    <a:pt x="443" y="167"/>
                  </a:lnTo>
                  <a:lnTo>
                    <a:pt x="445" y="166"/>
                  </a:lnTo>
                  <a:lnTo>
                    <a:pt x="446" y="164"/>
                  </a:lnTo>
                  <a:lnTo>
                    <a:pt x="446" y="167"/>
                  </a:lnTo>
                  <a:lnTo>
                    <a:pt x="445" y="167"/>
                  </a:lnTo>
                  <a:lnTo>
                    <a:pt x="443" y="168"/>
                  </a:lnTo>
                  <a:lnTo>
                    <a:pt x="442" y="168"/>
                  </a:lnTo>
                  <a:lnTo>
                    <a:pt x="441" y="169"/>
                  </a:lnTo>
                  <a:lnTo>
                    <a:pt x="441" y="170"/>
                  </a:lnTo>
                  <a:lnTo>
                    <a:pt x="441" y="172"/>
                  </a:lnTo>
                  <a:lnTo>
                    <a:pt x="440" y="172"/>
                  </a:lnTo>
                  <a:lnTo>
                    <a:pt x="440" y="170"/>
                  </a:lnTo>
                  <a:lnTo>
                    <a:pt x="439" y="170"/>
                  </a:lnTo>
                  <a:lnTo>
                    <a:pt x="439" y="170"/>
                  </a:lnTo>
                  <a:lnTo>
                    <a:pt x="439" y="172"/>
                  </a:lnTo>
                  <a:lnTo>
                    <a:pt x="439" y="173"/>
                  </a:lnTo>
                  <a:lnTo>
                    <a:pt x="437" y="172"/>
                  </a:lnTo>
                  <a:lnTo>
                    <a:pt x="436" y="173"/>
                  </a:lnTo>
                  <a:lnTo>
                    <a:pt x="435" y="173"/>
                  </a:lnTo>
                  <a:lnTo>
                    <a:pt x="436" y="174"/>
                  </a:lnTo>
                  <a:lnTo>
                    <a:pt x="435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7" y="175"/>
                  </a:lnTo>
                  <a:lnTo>
                    <a:pt x="439" y="174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8" y="172"/>
                  </a:lnTo>
                  <a:lnTo>
                    <a:pt x="461" y="164"/>
                  </a:lnTo>
                  <a:lnTo>
                    <a:pt x="473" y="156"/>
                  </a:lnTo>
                  <a:lnTo>
                    <a:pt x="476" y="156"/>
                  </a:lnTo>
                  <a:lnTo>
                    <a:pt x="482" y="156"/>
                  </a:lnTo>
                  <a:lnTo>
                    <a:pt x="484" y="155"/>
                  </a:lnTo>
                  <a:lnTo>
                    <a:pt x="485" y="154"/>
                  </a:lnTo>
                  <a:lnTo>
                    <a:pt x="486" y="153"/>
                  </a:lnTo>
                  <a:lnTo>
                    <a:pt x="488" y="150"/>
                  </a:lnTo>
                  <a:lnTo>
                    <a:pt x="489" y="148"/>
                  </a:lnTo>
                  <a:lnTo>
                    <a:pt x="486" y="149"/>
                  </a:lnTo>
                  <a:lnTo>
                    <a:pt x="485" y="150"/>
                  </a:lnTo>
                  <a:lnTo>
                    <a:pt x="484" y="149"/>
                  </a:lnTo>
                  <a:lnTo>
                    <a:pt x="482" y="147"/>
                  </a:lnTo>
                  <a:lnTo>
                    <a:pt x="484" y="146"/>
                  </a:lnTo>
                  <a:lnTo>
                    <a:pt x="485" y="146"/>
                  </a:lnTo>
                  <a:lnTo>
                    <a:pt x="487" y="146"/>
                  </a:lnTo>
                  <a:lnTo>
                    <a:pt x="487" y="144"/>
                  </a:lnTo>
                  <a:lnTo>
                    <a:pt x="486" y="144"/>
                  </a:lnTo>
                  <a:lnTo>
                    <a:pt x="486" y="143"/>
                  </a:lnTo>
                  <a:lnTo>
                    <a:pt x="486" y="142"/>
                  </a:lnTo>
                  <a:lnTo>
                    <a:pt x="487" y="142"/>
                  </a:lnTo>
                  <a:lnTo>
                    <a:pt x="488" y="143"/>
                  </a:lnTo>
                  <a:lnTo>
                    <a:pt x="489" y="144"/>
                  </a:lnTo>
                  <a:lnTo>
                    <a:pt x="489" y="143"/>
                  </a:lnTo>
                  <a:lnTo>
                    <a:pt x="491" y="142"/>
                  </a:lnTo>
                  <a:lnTo>
                    <a:pt x="493" y="141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504" y="146"/>
                  </a:lnTo>
                  <a:lnTo>
                    <a:pt x="505" y="144"/>
                  </a:lnTo>
                  <a:lnTo>
                    <a:pt x="506" y="146"/>
                  </a:lnTo>
                  <a:lnTo>
                    <a:pt x="510" y="146"/>
                  </a:lnTo>
                  <a:lnTo>
                    <a:pt x="510" y="148"/>
                  </a:lnTo>
                  <a:lnTo>
                    <a:pt x="510" y="149"/>
                  </a:lnTo>
                  <a:lnTo>
                    <a:pt x="508" y="149"/>
                  </a:lnTo>
                  <a:lnTo>
                    <a:pt x="506" y="150"/>
                  </a:lnTo>
                  <a:lnTo>
                    <a:pt x="507" y="151"/>
                  </a:lnTo>
                  <a:lnTo>
                    <a:pt x="510" y="150"/>
                  </a:lnTo>
                  <a:lnTo>
                    <a:pt x="511" y="149"/>
                  </a:lnTo>
                  <a:lnTo>
                    <a:pt x="513" y="148"/>
                  </a:lnTo>
                  <a:lnTo>
                    <a:pt x="515" y="147"/>
                  </a:lnTo>
                  <a:lnTo>
                    <a:pt x="517" y="146"/>
                  </a:lnTo>
                  <a:lnTo>
                    <a:pt x="519" y="146"/>
                  </a:lnTo>
                  <a:lnTo>
                    <a:pt x="517" y="146"/>
                  </a:lnTo>
                  <a:lnTo>
                    <a:pt x="517" y="143"/>
                  </a:lnTo>
                  <a:lnTo>
                    <a:pt x="518" y="141"/>
                  </a:lnTo>
                  <a:lnTo>
                    <a:pt x="519" y="140"/>
                  </a:lnTo>
                  <a:lnTo>
                    <a:pt x="520" y="140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31" y="148"/>
                  </a:lnTo>
                  <a:lnTo>
                    <a:pt x="532" y="149"/>
                  </a:lnTo>
                  <a:lnTo>
                    <a:pt x="533" y="151"/>
                  </a:lnTo>
                  <a:lnTo>
                    <a:pt x="534" y="154"/>
                  </a:lnTo>
                  <a:lnTo>
                    <a:pt x="532" y="154"/>
                  </a:lnTo>
                  <a:lnTo>
                    <a:pt x="536" y="156"/>
                  </a:lnTo>
                  <a:lnTo>
                    <a:pt x="536" y="157"/>
                  </a:lnTo>
                  <a:lnTo>
                    <a:pt x="537" y="157"/>
                  </a:lnTo>
                  <a:lnTo>
                    <a:pt x="538" y="159"/>
                  </a:lnTo>
                  <a:lnTo>
                    <a:pt x="536" y="159"/>
                  </a:lnTo>
                  <a:lnTo>
                    <a:pt x="534" y="159"/>
                  </a:lnTo>
                  <a:lnTo>
                    <a:pt x="532" y="159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4" y="160"/>
                  </a:lnTo>
                  <a:lnTo>
                    <a:pt x="537" y="162"/>
                  </a:lnTo>
                  <a:close/>
                  <a:moveTo>
                    <a:pt x="433" y="333"/>
                  </a:moveTo>
                  <a:lnTo>
                    <a:pt x="434" y="332"/>
                  </a:lnTo>
                  <a:lnTo>
                    <a:pt x="435" y="331"/>
                  </a:lnTo>
                  <a:lnTo>
                    <a:pt x="437" y="330"/>
                  </a:lnTo>
                  <a:lnTo>
                    <a:pt x="439" y="330"/>
                  </a:lnTo>
                  <a:lnTo>
                    <a:pt x="439" y="331"/>
                  </a:lnTo>
                  <a:lnTo>
                    <a:pt x="439" y="332"/>
                  </a:lnTo>
                  <a:lnTo>
                    <a:pt x="439" y="335"/>
                  </a:lnTo>
                  <a:lnTo>
                    <a:pt x="439" y="336"/>
                  </a:lnTo>
                  <a:lnTo>
                    <a:pt x="439" y="336"/>
                  </a:lnTo>
                  <a:lnTo>
                    <a:pt x="439" y="337"/>
                  </a:lnTo>
                  <a:lnTo>
                    <a:pt x="437" y="339"/>
                  </a:lnTo>
                  <a:lnTo>
                    <a:pt x="435" y="339"/>
                  </a:lnTo>
                  <a:lnTo>
                    <a:pt x="433" y="338"/>
                  </a:lnTo>
                  <a:lnTo>
                    <a:pt x="432" y="336"/>
                  </a:lnTo>
                  <a:lnTo>
                    <a:pt x="433" y="333"/>
                  </a:lnTo>
                  <a:close/>
                  <a:moveTo>
                    <a:pt x="430" y="221"/>
                  </a:moveTo>
                  <a:lnTo>
                    <a:pt x="430" y="220"/>
                  </a:lnTo>
                  <a:lnTo>
                    <a:pt x="432" y="220"/>
                  </a:lnTo>
                  <a:lnTo>
                    <a:pt x="432" y="221"/>
                  </a:lnTo>
                  <a:lnTo>
                    <a:pt x="430" y="222"/>
                  </a:lnTo>
                  <a:lnTo>
                    <a:pt x="429" y="221"/>
                  </a:lnTo>
                  <a:lnTo>
                    <a:pt x="430" y="2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6">
              <a:extLst>
                <a:ext uri="{FF2B5EF4-FFF2-40B4-BE49-F238E27FC236}">
                  <a16:creationId xmlns:a16="http://schemas.microsoft.com/office/drawing/2014/main" id="{FFF30066-766E-D282-D04F-DC56945C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4687888"/>
              <a:ext cx="1011238" cy="163513"/>
            </a:xfrm>
            <a:custGeom>
              <a:avLst/>
              <a:gdLst>
                <a:gd name="T0" fmla="*/ 611 w 637"/>
                <a:gd name="T1" fmla="*/ 83 h 103"/>
                <a:gd name="T2" fmla="*/ 615 w 637"/>
                <a:gd name="T3" fmla="*/ 61 h 103"/>
                <a:gd name="T4" fmla="*/ 601 w 637"/>
                <a:gd name="T5" fmla="*/ 55 h 103"/>
                <a:gd name="T6" fmla="*/ 620 w 637"/>
                <a:gd name="T7" fmla="*/ 40 h 103"/>
                <a:gd name="T8" fmla="*/ 621 w 637"/>
                <a:gd name="T9" fmla="*/ 27 h 103"/>
                <a:gd name="T10" fmla="*/ 637 w 637"/>
                <a:gd name="T11" fmla="*/ 22 h 103"/>
                <a:gd name="T12" fmla="*/ 620 w 637"/>
                <a:gd name="T13" fmla="*/ 18 h 103"/>
                <a:gd name="T14" fmla="*/ 611 w 637"/>
                <a:gd name="T15" fmla="*/ 16 h 103"/>
                <a:gd name="T16" fmla="*/ 592 w 637"/>
                <a:gd name="T17" fmla="*/ 20 h 103"/>
                <a:gd name="T18" fmla="*/ 572 w 637"/>
                <a:gd name="T19" fmla="*/ 15 h 103"/>
                <a:gd name="T20" fmla="*/ 571 w 637"/>
                <a:gd name="T21" fmla="*/ 12 h 103"/>
                <a:gd name="T22" fmla="*/ 561 w 637"/>
                <a:gd name="T23" fmla="*/ 11 h 103"/>
                <a:gd name="T24" fmla="*/ 548 w 637"/>
                <a:gd name="T25" fmla="*/ 5 h 103"/>
                <a:gd name="T26" fmla="*/ 543 w 637"/>
                <a:gd name="T27" fmla="*/ 1 h 103"/>
                <a:gd name="T28" fmla="*/ 534 w 637"/>
                <a:gd name="T29" fmla="*/ 2 h 103"/>
                <a:gd name="T30" fmla="*/ 528 w 637"/>
                <a:gd name="T31" fmla="*/ 0 h 103"/>
                <a:gd name="T32" fmla="*/ 533 w 637"/>
                <a:gd name="T33" fmla="*/ 11 h 103"/>
                <a:gd name="T34" fmla="*/ 522 w 637"/>
                <a:gd name="T35" fmla="*/ 16 h 103"/>
                <a:gd name="T36" fmla="*/ 504 w 637"/>
                <a:gd name="T37" fmla="*/ 18 h 103"/>
                <a:gd name="T38" fmla="*/ 490 w 637"/>
                <a:gd name="T39" fmla="*/ 13 h 103"/>
                <a:gd name="T40" fmla="*/ 482 w 637"/>
                <a:gd name="T41" fmla="*/ 6 h 103"/>
                <a:gd name="T42" fmla="*/ 477 w 637"/>
                <a:gd name="T43" fmla="*/ 1 h 103"/>
                <a:gd name="T44" fmla="*/ 463 w 637"/>
                <a:gd name="T45" fmla="*/ 3 h 103"/>
                <a:gd name="T46" fmla="*/ 458 w 637"/>
                <a:gd name="T47" fmla="*/ 14 h 103"/>
                <a:gd name="T48" fmla="*/ 422 w 637"/>
                <a:gd name="T49" fmla="*/ 24 h 103"/>
                <a:gd name="T50" fmla="*/ 410 w 637"/>
                <a:gd name="T51" fmla="*/ 29 h 103"/>
                <a:gd name="T52" fmla="*/ 400 w 637"/>
                <a:gd name="T53" fmla="*/ 39 h 103"/>
                <a:gd name="T54" fmla="*/ 385 w 637"/>
                <a:gd name="T55" fmla="*/ 42 h 103"/>
                <a:gd name="T56" fmla="*/ 371 w 637"/>
                <a:gd name="T57" fmla="*/ 28 h 103"/>
                <a:gd name="T58" fmla="*/ 365 w 637"/>
                <a:gd name="T59" fmla="*/ 26 h 103"/>
                <a:gd name="T60" fmla="*/ 349 w 637"/>
                <a:gd name="T61" fmla="*/ 19 h 103"/>
                <a:gd name="T62" fmla="*/ 330 w 637"/>
                <a:gd name="T63" fmla="*/ 20 h 103"/>
                <a:gd name="T64" fmla="*/ 314 w 637"/>
                <a:gd name="T65" fmla="*/ 19 h 103"/>
                <a:gd name="T66" fmla="*/ 306 w 637"/>
                <a:gd name="T67" fmla="*/ 19 h 103"/>
                <a:gd name="T68" fmla="*/ 294 w 637"/>
                <a:gd name="T69" fmla="*/ 19 h 103"/>
                <a:gd name="T70" fmla="*/ 281 w 637"/>
                <a:gd name="T71" fmla="*/ 16 h 103"/>
                <a:gd name="T72" fmla="*/ 261 w 637"/>
                <a:gd name="T73" fmla="*/ 26 h 103"/>
                <a:gd name="T74" fmla="*/ 250 w 637"/>
                <a:gd name="T75" fmla="*/ 29 h 103"/>
                <a:gd name="T76" fmla="*/ 233 w 637"/>
                <a:gd name="T77" fmla="*/ 29 h 103"/>
                <a:gd name="T78" fmla="*/ 219 w 637"/>
                <a:gd name="T79" fmla="*/ 27 h 103"/>
                <a:gd name="T80" fmla="*/ 204 w 637"/>
                <a:gd name="T81" fmla="*/ 33 h 103"/>
                <a:gd name="T82" fmla="*/ 176 w 637"/>
                <a:gd name="T83" fmla="*/ 47 h 103"/>
                <a:gd name="T84" fmla="*/ 170 w 637"/>
                <a:gd name="T85" fmla="*/ 44 h 103"/>
                <a:gd name="T86" fmla="*/ 139 w 637"/>
                <a:gd name="T87" fmla="*/ 50 h 103"/>
                <a:gd name="T88" fmla="*/ 124 w 637"/>
                <a:gd name="T89" fmla="*/ 50 h 103"/>
                <a:gd name="T90" fmla="*/ 105 w 637"/>
                <a:gd name="T91" fmla="*/ 51 h 103"/>
                <a:gd name="T92" fmla="*/ 93 w 637"/>
                <a:gd name="T93" fmla="*/ 51 h 103"/>
                <a:gd name="T94" fmla="*/ 77 w 637"/>
                <a:gd name="T95" fmla="*/ 55 h 103"/>
                <a:gd name="T96" fmla="*/ 63 w 637"/>
                <a:gd name="T97" fmla="*/ 60 h 103"/>
                <a:gd name="T98" fmla="*/ 57 w 637"/>
                <a:gd name="T99" fmla="*/ 66 h 103"/>
                <a:gd name="T100" fmla="*/ 40 w 637"/>
                <a:gd name="T101" fmla="*/ 71 h 103"/>
                <a:gd name="T102" fmla="*/ 27 w 637"/>
                <a:gd name="T103" fmla="*/ 79 h 103"/>
                <a:gd name="T104" fmla="*/ 17 w 637"/>
                <a:gd name="T105" fmla="*/ 83 h 103"/>
                <a:gd name="T106" fmla="*/ 8 w 637"/>
                <a:gd name="T107" fmla="*/ 91 h 103"/>
                <a:gd name="T108" fmla="*/ 1 w 637"/>
                <a:gd name="T109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7" h="103">
                  <a:moveTo>
                    <a:pt x="611" y="91"/>
                  </a:moveTo>
                  <a:lnTo>
                    <a:pt x="611" y="90"/>
                  </a:lnTo>
                  <a:lnTo>
                    <a:pt x="612" y="87"/>
                  </a:lnTo>
                  <a:lnTo>
                    <a:pt x="612" y="86"/>
                  </a:lnTo>
                  <a:lnTo>
                    <a:pt x="611" y="84"/>
                  </a:lnTo>
                  <a:lnTo>
                    <a:pt x="611" y="83"/>
                  </a:lnTo>
                  <a:lnTo>
                    <a:pt x="611" y="78"/>
                  </a:lnTo>
                  <a:lnTo>
                    <a:pt x="614" y="70"/>
                  </a:lnTo>
                  <a:lnTo>
                    <a:pt x="614" y="68"/>
                  </a:lnTo>
                  <a:lnTo>
                    <a:pt x="615" y="67"/>
                  </a:lnTo>
                  <a:lnTo>
                    <a:pt x="615" y="64"/>
                  </a:lnTo>
                  <a:lnTo>
                    <a:pt x="615" y="61"/>
                  </a:lnTo>
                  <a:lnTo>
                    <a:pt x="614" y="60"/>
                  </a:lnTo>
                  <a:lnTo>
                    <a:pt x="613" y="59"/>
                  </a:lnTo>
                  <a:lnTo>
                    <a:pt x="612" y="59"/>
                  </a:lnTo>
                  <a:lnTo>
                    <a:pt x="611" y="58"/>
                  </a:lnTo>
                  <a:lnTo>
                    <a:pt x="605" y="57"/>
                  </a:lnTo>
                  <a:lnTo>
                    <a:pt x="601" y="55"/>
                  </a:lnTo>
                  <a:lnTo>
                    <a:pt x="601" y="52"/>
                  </a:lnTo>
                  <a:lnTo>
                    <a:pt x="604" y="50"/>
                  </a:lnTo>
                  <a:lnTo>
                    <a:pt x="606" y="50"/>
                  </a:lnTo>
                  <a:lnTo>
                    <a:pt x="611" y="48"/>
                  </a:lnTo>
                  <a:lnTo>
                    <a:pt x="619" y="42"/>
                  </a:lnTo>
                  <a:lnTo>
                    <a:pt x="620" y="40"/>
                  </a:lnTo>
                  <a:lnTo>
                    <a:pt x="623" y="37"/>
                  </a:lnTo>
                  <a:lnTo>
                    <a:pt x="623" y="33"/>
                  </a:lnTo>
                  <a:lnTo>
                    <a:pt x="621" y="32"/>
                  </a:lnTo>
                  <a:lnTo>
                    <a:pt x="619" y="29"/>
                  </a:lnTo>
                  <a:lnTo>
                    <a:pt x="619" y="28"/>
                  </a:lnTo>
                  <a:lnTo>
                    <a:pt x="621" y="27"/>
                  </a:lnTo>
                  <a:lnTo>
                    <a:pt x="625" y="27"/>
                  </a:lnTo>
                  <a:lnTo>
                    <a:pt x="627" y="27"/>
                  </a:lnTo>
                  <a:lnTo>
                    <a:pt x="630" y="27"/>
                  </a:lnTo>
                  <a:lnTo>
                    <a:pt x="636" y="25"/>
                  </a:lnTo>
                  <a:lnTo>
                    <a:pt x="637" y="24"/>
                  </a:lnTo>
                  <a:lnTo>
                    <a:pt x="637" y="22"/>
                  </a:lnTo>
                  <a:lnTo>
                    <a:pt x="634" y="19"/>
                  </a:lnTo>
                  <a:lnTo>
                    <a:pt x="634" y="18"/>
                  </a:lnTo>
                  <a:lnTo>
                    <a:pt x="634" y="14"/>
                  </a:lnTo>
                  <a:lnTo>
                    <a:pt x="626" y="18"/>
                  </a:lnTo>
                  <a:lnTo>
                    <a:pt x="623" y="19"/>
                  </a:lnTo>
                  <a:lnTo>
                    <a:pt x="620" y="18"/>
                  </a:lnTo>
                  <a:lnTo>
                    <a:pt x="619" y="18"/>
                  </a:lnTo>
                  <a:lnTo>
                    <a:pt x="618" y="16"/>
                  </a:lnTo>
                  <a:lnTo>
                    <a:pt x="617" y="16"/>
                  </a:lnTo>
                  <a:lnTo>
                    <a:pt x="614" y="16"/>
                  </a:lnTo>
                  <a:lnTo>
                    <a:pt x="613" y="15"/>
                  </a:lnTo>
                  <a:lnTo>
                    <a:pt x="611" y="16"/>
                  </a:lnTo>
                  <a:lnTo>
                    <a:pt x="610" y="15"/>
                  </a:lnTo>
                  <a:lnTo>
                    <a:pt x="608" y="14"/>
                  </a:lnTo>
                  <a:lnTo>
                    <a:pt x="606" y="13"/>
                  </a:lnTo>
                  <a:lnTo>
                    <a:pt x="595" y="19"/>
                  </a:lnTo>
                  <a:lnTo>
                    <a:pt x="594" y="20"/>
                  </a:lnTo>
                  <a:lnTo>
                    <a:pt x="592" y="20"/>
                  </a:lnTo>
                  <a:lnTo>
                    <a:pt x="582" y="22"/>
                  </a:lnTo>
                  <a:lnTo>
                    <a:pt x="579" y="21"/>
                  </a:lnTo>
                  <a:lnTo>
                    <a:pt x="575" y="21"/>
                  </a:lnTo>
                  <a:lnTo>
                    <a:pt x="572" y="19"/>
                  </a:lnTo>
                  <a:lnTo>
                    <a:pt x="573" y="16"/>
                  </a:lnTo>
                  <a:lnTo>
                    <a:pt x="572" y="15"/>
                  </a:lnTo>
                  <a:lnTo>
                    <a:pt x="572" y="13"/>
                  </a:lnTo>
                  <a:lnTo>
                    <a:pt x="573" y="12"/>
                  </a:lnTo>
                  <a:lnTo>
                    <a:pt x="574" y="9"/>
                  </a:lnTo>
                  <a:lnTo>
                    <a:pt x="573" y="11"/>
                  </a:lnTo>
                  <a:lnTo>
                    <a:pt x="572" y="12"/>
                  </a:lnTo>
                  <a:lnTo>
                    <a:pt x="571" y="12"/>
                  </a:lnTo>
                  <a:lnTo>
                    <a:pt x="567" y="12"/>
                  </a:lnTo>
                  <a:lnTo>
                    <a:pt x="566" y="11"/>
                  </a:lnTo>
                  <a:lnTo>
                    <a:pt x="565" y="11"/>
                  </a:lnTo>
                  <a:lnTo>
                    <a:pt x="564" y="9"/>
                  </a:lnTo>
                  <a:lnTo>
                    <a:pt x="562" y="11"/>
                  </a:lnTo>
                  <a:lnTo>
                    <a:pt x="561" y="11"/>
                  </a:lnTo>
                  <a:lnTo>
                    <a:pt x="558" y="9"/>
                  </a:lnTo>
                  <a:lnTo>
                    <a:pt x="555" y="8"/>
                  </a:lnTo>
                  <a:lnTo>
                    <a:pt x="554" y="6"/>
                  </a:lnTo>
                  <a:lnTo>
                    <a:pt x="551" y="3"/>
                  </a:lnTo>
                  <a:lnTo>
                    <a:pt x="549" y="3"/>
                  </a:lnTo>
                  <a:lnTo>
                    <a:pt x="548" y="5"/>
                  </a:lnTo>
                  <a:lnTo>
                    <a:pt x="547" y="3"/>
                  </a:lnTo>
                  <a:lnTo>
                    <a:pt x="546" y="3"/>
                  </a:lnTo>
                  <a:lnTo>
                    <a:pt x="545" y="3"/>
                  </a:lnTo>
                  <a:lnTo>
                    <a:pt x="543" y="3"/>
                  </a:lnTo>
                  <a:lnTo>
                    <a:pt x="543" y="2"/>
                  </a:lnTo>
                  <a:lnTo>
                    <a:pt x="543" y="1"/>
                  </a:lnTo>
                  <a:lnTo>
                    <a:pt x="542" y="1"/>
                  </a:lnTo>
                  <a:lnTo>
                    <a:pt x="540" y="2"/>
                  </a:lnTo>
                  <a:lnTo>
                    <a:pt x="539" y="2"/>
                  </a:lnTo>
                  <a:lnTo>
                    <a:pt x="536" y="1"/>
                  </a:lnTo>
                  <a:lnTo>
                    <a:pt x="535" y="1"/>
                  </a:lnTo>
                  <a:lnTo>
                    <a:pt x="534" y="2"/>
                  </a:lnTo>
                  <a:lnTo>
                    <a:pt x="534" y="1"/>
                  </a:lnTo>
                  <a:lnTo>
                    <a:pt x="533" y="1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9" y="0"/>
                  </a:lnTo>
                  <a:lnTo>
                    <a:pt x="528" y="0"/>
                  </a:lnTo>
                  <a:lnTo>
                    <a:pt x="527" y="1"/>
                  </a:lnTo>
                  <a:lnTo>
                    <a:pt x="529" y="3"/>
                  </a:lnTo>
                  <a:lnTo>
                    <a:pt x="533" y="7"/>
                  </a:lnTo>
                  <a:lnTo>
                    <a:pt x="533" y="8"/>
                  </a:lnTo>
                  <a:lnTo>
                    <a:pt x="533" y="9"/>
                  </a:lnTo>
                  <a:lnTo>
                    <a:pt x="533" y="11"/>
                  </a:lnTo>
                  <a:lnTo>
                    <a:pt x="532" y="12"/>
                  </a:lnTo>
                  <a:lnTo>
                    <a:pt x="530" y="13"/>
                  </a:lnTo>
                  <a:lnTo>
                    <a:pt x="527" y="15"/>
                  </a:lnTo>
                  <a:lnTo>
                    <a:pt x="527" y="16"/>
                  </a:lnTo>
                  <a:lnTo>
                    <a:pt x="525" y="16"/>
                  </a:lnTo>
                  <a:lnTo>
                    <a:pt x="522" y="16"/>
                  </a:lnTo>
                  <a:lnTo>
                    <a:pt x="521" y="16"/>
                  </a:lnTo>
                  <a:lnTo>
                    <a:pt x="520" y="18"/>
                  </a:lnTo>
                  <a:lnTo>
                    <a:pt x="513" y="19"/>
                  </a:lnTo>
                  <a:lnTo>
                    <a:pt x="510" y="19"/>
                  </a:lnTo>
                  <a:lnTo>
                    <a:pt x="507" y="19"/>
                  </a:lnTo>
                  <a:lnTo>
                    <a:pt x="504" y="18"/>
                  </a:lnTo>
                  <a:lnTo>
                    <a:pt x="504" y="16"/>
                  </a:lnTo>
                  <a:lnTo>
                    <a:pt x="504" y="15"/>
                  </a:lnTo>
                  <a:lnTo>
                    <a:pt x="503" y="14"/>
                  </a:lnTo>
                  <a:lnTo>
                    <a:pt x="501" y="14"/>
                  </a:lnTo>
                  <a:lnTo>
                    <a:pt x="501" y="13"/>
                  </a:lnTo>
                  <a:lnTo>
                    <a:pt x="490" y="13"/>
                  </a:lnTo>
                  <a:lnTo>
                    <a:pt x="488" y="12"/>
                  </a:lnTo>
                  <a:lnTo>
                    <a:pt x="487" y="12"/>
                  </a:lnTo>
                  <a:lnTo>
                    <a:pt x="486" y="11"/>
                  </a:lnTo>
                  <a:lnTo>
                    <a:pt x="484" y="12"/>
                  </a:lnTo>
                  <a:lnTo>
                    <a:pt x="483" y="9"/>
                  </a:lnTo>
                  <a:lnTo>
                    <a:pt x="482" y="6"/>
                  </a:lnTo>
                  <a:lnTo>
                    <a:pt x="481" y="6"/>
                  </a:lnTo>
                  <a:lnTo>
                    <a:pt x="481" y="5"/>
                  </a:lnTo>
                  <a:lnTo>
                    <a:pt x="480" y="5"/>
                  </a:lnTo>
                  <a:lnTo>
                    <a:pt x="480" y="3"/>
                  </a:lnTo>
                  <a:lnTo>
                    <a:pt x="480" y="2"/>
                  </a:lnTo>
                  <a:lnTo>
                    <a:pt x="477" y="1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68" y="1"/>
                  </a:lnTo>
                  <a:lnTo>
                    <a:pt x="465" y="2"/>
                  </a:lnTo>
                  <a:lnTo>
                    <a:pt x="464" y="2"/>
                  </a:lnTo>
                  <a:lnTo>
                    <a:pt x="463" y="3"/>
                  </a:lnTo>
                  <a:lnTo>
                    <a:pt x="461" y="6"/>
                  </a:lnTo>
                  <a:lnTo>
                    <a:pt x="460" y="7"/>
                  </a:lnTo>
                  <a:lnTo>
                    <a:pt x="458" y="9"/>
                  </a:lnTo>
                  <a:lnTo>
                    <a:pt x="458" y="11"/>
                  </a:lnTo>
                  <a:lnTo>
                    <a:pt x="460" y="12"/>
                  </a:lnTo>
                  <a:lnTo>
                    <a:pt x="458" y="14"/>
                  </a:lnTo>
                  <a:lnTo>
                    <a:pt x="457" y="16"/>
                  </a:lnTo>
                  <a:lnTo>
                    <a:pt x="454" y="18"/>
                  </a:lnTo>
                  <a:lnTo>
                    <a:pt x="442" y="21"/>
                  </a:lnTo>
                  <a:lnTo>
                    <a:pt x="430" y="25"/>
                  </a:lnTo>
                  <a:lnTo>
                    <a:pt x="426" y="25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7" y="25"/>
                  </a:lnTo>
                  <a:lnTo>
                    <a:pt x="415" y="27"/>
                  </a:lnTo>
                  <a:lnTo>
                    <a:pt x="413" y="28"/>
                  </a:lnTo>
                  <a:lnTo>
                    <a:pt x="411" y="28"/>
                  </a:lnTo>
                  <a:lnTo>
                    <a:pt x="410" y="29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6" y="35"/>
                  </a:lnTo>
                  <a:lnTo>
                    <a:pt x="405" y="37"/>
                  </a:lnTo>
                  <a:lnTo>
                    <a:pt x="402" y="38"/>
                  </a:lnTo>
                  <a:lnTo>
                    <a:pt x="400" y="39"/>
                  </a:lnTo>
                  <a:lnTo>
                    <a:pt x="400" y="40"/>
                  </a:lnTo>
                  <a:lnTo>
                    <a:pt x="399" y="40"/>
                  </a:lnTo>
                  <a:lnTo>
                    <a:pt x="397" y="40"/>
                  </a:lnTo>
                  <a:lnTo>
                    <a:pt x="392" y="41"/>
                  </a:lnTo>
                  <a:lnTo>
                    <a:pt x="387" y="42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74" y="37"/>
                  </a:lnTo>
                  <a:lnTo>
                    <a:pt x="372" y="35"/>
                  </a:lnTo>
                  <a:lnTo>
                    <a:pt x="371" y="33"/>
                  </a:lnTo>
                  <a:lnTo>
                    <a:pt x="373" y="28"/>
                  </a:lnTo>
                  <a:lnTo>
                    <a:pt x="371" y="28"/>
                  </a:lnTo>
                  <a:lnTo>
                    <a:pt x="370" y="28"/>
                  </a:lnTo>
                  <a:lnTo>
                    <a:pt x="369" y="28"/>
                  </a:lnTo>
                  <a:lnTo>
                    <a:pt x="367" y="27"/>
                  </a:lnTo>
                  <a:lnTo>
                    <a:pt x="366" y="27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5"/>
                  </a:lnTo>
                  <a:lnTo>
                    <a:pt x="363" y="25"/>
                  </a:lnTo>
                  <a:lnTo>
                    <a:pt x="360" y="24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3" y="19"/>
                  </a:lnTo>
                  <a:lnTo>
                    <a:pt x="337" y="19"/>
                  </a:lnTo>
                  <a:lnTo>
                    <a:pt x="334" y="19"/>
                  </a:lnTo>
                  <a:lnTo>
                    <a:pt x="333" y="19"/>
                  </a:lnTo>
                  <a:lnTo>
                    <a:pt x="331" y="20"/>
                  </a:lnTo>
                  <a:lnTo>
                    <a:pt x="330" y="20"/>
                  </a:lnTo>
                  <a:lnTo>
                    <a:pt x="328" y="20"/>
                  </a:lnTo>
                  <a:lnTo>
                    <a:pt x="327" y="19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9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1" y="19"/>
                  </a:lnTo>
                  <a:lnTo>
                    <a:pt x="288" y="19"/>
                  </a:lnTo>
                  <a:lnTo>
                    <a:pt x="287" y="19"/>
                  </a:lnTo>
                  <a:lnTo>
                    <a:pt x="284" y="18"/>
                  </a:lnTo>
                  <a:lnTo>
                    <a:pt x="281" y="16"/>
                  </a:lnTo>
                  <a:lnTo>
                    <a:pt x="278" y="18"/>
                  </a:lnTo>
                  <a:lnTo>
                    <a:pt x="272" y="19"/>
                  </a:lnTo>
                  <a:lnTo>
                    <a:pt x="269" y="21"/>
                  </a:lnTo>
                  <a:lnTo>
                    <a:pt x="265" y="25"/>
                  </a:lnTo>
                  <a:lnTo>
                    <a:pt x="262" y="26"/>
                  </a:lnTo>
                  <a:lnTo>
                    <a:pt x="261" y="26"/>
                  </a:lnTo>
                  <a:lnTo>
                    <a:pt x="259" y="26"/>
                  </a:lnTo>
                  <a:lnTo>
                    <a:pt x="258" y="27"/>
                  </a:lnTo>
                  <a:lnTo>
                    <a:pt x="256" y="28"/>
                  </a:lnTo>
                  <a:lnTo>
                    <a:pt x="254" y="28"/>
                  </a:lnTo>
                  <a:lnTo>
                    <a:pt x="252" y="29"/>
                  </a:lnTo>
                  <a:lnTo>
                    <a:pt x="250" y="29"/>
                  </a:lnTo>
                  <a:lnTo>
                    <a:pt x="242" y="28"/>
                  </a:lnTo>
                  <a:lnTo>
                    <a:pt x="239" y="28"/>
                  </a:lnTo>
                  <a:lnTo>
                    <a:pt x="234" y="26"/>
                  </a:lnTo>
                  <a:lnTo>
                    <a:pt x="233" y="26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2" y="31"/>
                  </a:lnTo>
                  <a:lnTo>
                    <a:pt x="229" y="33"/>
                  </a:lnTo>
                  <a:lnTo>
                    <a:pt x="226" y="33"/>
                  </a:lnTo>
                  <a:lnTo>
                    <a:pt x="223" y="32"/>
                  </a:lnTo>
                  <a:lnTo>
                    <a:pt x="221" y="29"/>
                  </a:lnTo>
                  <a:lnTo>
                    <a:pt x="219" y="27"/>
                  </a:lnTo>
                  <a:lnTo>
                    <a:pt x="216" y="26"/>
                  </a:lnTo>
                  <a:lnTo>
                    <a:pt x="215" y="26"/>
                  </a:lnTo>
                  <a:lnTo>
                    <a:pt x="211" y="26"/>
                  </a:lnTo>
                  <a:lnTo>
                    <a:pt x="207" y="29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2" y="35"/>
                  </a:lnTo>
                  <a:lnTo>
                    <a:pt x="201" y="38"/>
                  </a:lnTo>
                  <a:lnTo>
                    <a:pt x="195" y="40"/>
                  </a:lnTo>
                  <a:lnTo>
                    <a:pt x="188" y="46"/>
                  </a:lnTo>
                  <a:lnTo>
                    <a:pt x="187" y="47"/>
                  </a:lnTo>
                  <a:lnTo>
                    <a:pt x="176" y="47"/>
                  </a:lnTo>
                  <a:lnTo>
                    <a:pt x="175" y="47"/>
                  </a:lnTo>
                  <a:lnTo>
                    <a:pt x="174" y="47"/>
                  </a:lnTo>
                  <a:lnTo>
                    <a:pt x="172" y="47"/>
                  </a:lnTo>
                  <a:lnTo>
                    <a:pt x="171" y="46"/>
                  </a:lnTo>
                  <a:lnTo>
                    <a:pt x="171" y="45"/>
                  </a:lnTo>
                  <a:lnTo>
                    <a:pt x="170" y="44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4" y="44"/>
                  </a:lnTo>
                  <a:lnTo>
                    <a:pt x="145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5" y="50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3" y="50"/>
                  </a:lnTo>
                  <a:lnTo>
                    <a:pt x="122" y="50"/>
                  </a:lnTo>
                  <a:lnTo>
                    <a:pt x="121" y="51"/>
                  </a:lnTo>
                  <a:lnTo>
                    <a:pt x="119" y="51"/>
                  </a:lnTo>
                  <a:lnTo>
                    <a:pt x="105" y="51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3" y="51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2" y="53"/>
                  </a:lnTo>
                  <a:lnTo>
                    <a:pt x="80" y="54"/>
                  </a:lnTo>
                  <a:lnTo>
                    <a:pt x="77" y="55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7" y="58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2" y="68"/>
                  </a:lnTo>
                  <a:lnTo>
                    <a:pt x="50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9" y="72"/>
                  </a:lnTo>
                  <a:lnTo>
                    <a:pt x="38" y="73"/>
                  </a:lnTo>
                  <a:lnTo>
                    <a:pt x="37" y="74"/>
                  </a:lnTo>
                  <a:lnTo>
                    <a:pt x="34" y="76"/>
                  </a:lnTo>
                  <a:lnTo>
                    <a:pt x="28" y="78"/>
                  </a:lnTo>
                  <a:lnTo>
                    <a:pt x="27" y="79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5" y="87"/>
                  </a:lnTo>
                  <a:lnTo>
                    <a:pt x="14" y="89"/>
                  </a:lnTo>
                  <a:lnTo>
                    <a:pt x="8" y="91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2" y="97"/>
                  </a:lnTo>
                  <a:lnTo>
                    <a:pt x="1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610" y="103"/>
                  </a:lnTo>
                  <a:lnTo>
                    <a:pt x="610" y="98"/>
                  </a:lnTo>
                  <a:lnTo>
                    <a:pt x="611" y="9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1">
              <a:extLst>
                <a:ext uri="{FF2B5EF4-FFF2-40B4-BE49-F238E27FC236}">
                  <a16:creationId xmlns:a16="http://schemas.microsoft.com/office/drawing/2014/main" id="{476B272C-E59B-733F-0551-99D8F6B8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3678238"/>
              <a:ext cx="1071563" cy="1171575"/>
            </a:xfrm>
            <a:custGeom>
              <a:avLst/>
              <a:gdLst>
                <a:gd name="T0" fmla="*/ 639 w 675"/>
                <a:gd name="T1" fmla="*/ 116 h 738"/>
                <a:gd name="T2" fmla="*/ 618 w 675"/>
                <a:gd name="T3" fmla="*/ 125 h 738"/>
                <a:gd name="T4" fmla="*/ 594 w 675"/>
                <a:gd name="T5" fmla="*/ 117 h 738"/>
                <a:gd name="T6" fmla="*/ 572 w 675"/>
                <a:gd name="T7" fmla="*/ 118 h 738"/>
                <a:gd name="T8" fmla="*/ 543 w 675"/>
                <a:gd name="T9" fmla="*/ 116 h 738"/>
                <a:gd name="T10" fmla="*/ 534 w 675"/>
                <a:gd name="T11" fmla="*/ 104 h 738"/>
                <a:gd name="T12" fmla="*/ 512 w 675"/>
                <a:gd name="T13" fmla="*/ 88 h 738"/>
                <a:gd name="T14" fmla="*/ 487 w 675"/>
                <a:gd name="T15" fmla="*/ 77 h 738"/>
                <a:gd name="T16" fmla="*/ 476 w 675"/>
                <a:gd name="T17" fmla="*/ 88 h 738"/>
                <a:gd name="T18" fmla="*/ 452 w 675"/>
                <a:gd name="T19" fmla="*/ 90 h 738"/>
                <a:gd name="T20" fmla="*/ 418 w 675"/>
                <a:gd name="T21" fmla="*/ 88 h 738"/>
                <a:gd name="T22" fmla="*/ 401 w 675"/>
                <a:gd name="T23" fmla="*/ 77 h 738"/>
                <a:gd name="T24" fmla="*/ 378 w 675"/>
                <a:gd name="T25" fmla="*/ 75 h 738"/>
                <a:gd name="T26" fmla="*/ 350 w 675"/>
                <a:gd name="T27" fmla="*/ 60 h 738"/>
                <a:gd name="T28" fmla="*/ 329 w 675"/>
                <a:gd name="T29" fmla="*/ 49 h 738"/>
                <a:gd name="T30" fmla="*/ 323 w 675"/>
                <a:gd name="T31" fmla="*/ 38 h 738"/>
                <a:gd name="T32" fmla="*/ 305 w 675"/>
                <a:gd name="T33" fmla="*/ 33 h 738"/>
                <a:gd name="T34" fmla="*/ 293 w 675"/>
                <a:gd name="T35" fmla="*/ 21 h 738"/>
                <a:gd name="T36" fmla="*/ 279 w 675"/>
                <a:gd name="T37" fmla="*/ 26 h 738"/>
                <a:gd name="T38" fmla="*/ 242 w 675"/>
                <a:gd name="T39" fmla="*/ 21 h 738"/>
                <a:gd name="T40" fmla="*/ 222 w 675"/>
                <a:gd name="T41" fmla="*/ 13 h 738"/>
                <a:gd name="T42" fmla="*/ 201 w 675"/>
                <a:gd name="T43" fmla="*/ 24 h 738"/>
                <a:gd name="T44" fmla="*/ 174 w 675"/>
                <a:gd name="T45" fmla="*/ 17 h 738"/>
                <a:gd name="T46" fmla="*/ 172 w 675"/>
                <a:gd name="T47" fmla="*/ 12 h 738"/>
                <a:gd name="T48" fmla="*/ 149 w 675"/>
                <a:gd name="T49" fmla="*/ 12 h 738"/>
                <a:gd name="T50" fmla="*/ 146 w 675"/>
                <a:gd name="T51" fmla="*/ 11 h 738"/>
                <a:gd name="T52" fmla="*/ 127 w 675"/>
                <a:gd name="T53" fmla="*/ 14 h 738"/>
                <a:gd name="T54" fmla="*/ 72 w 675"/>
                <a:gd name="T55" fmla="*/ 17 h 738"/>
                <a:gd name="T56" fmla="*/ 32 w 675"/>
                <a:gd name="T57" fmla="*/ 4 h 738"/>
                <a:gd name="T58" fmla="*/ 3 w 675"/>
                <a:gd name="T59" fmla="*/ 1 h 738"/>
                <a:gd name="T60" fmla="*/ 23 w 675"/>
                <a:gd name="T61" fmla="*/ 730 h 738"/>
                <a:gd name="T62" fmla="*/ 30 w 675"/>
                <a:gd name="T63" fmla="*/ 719 h 738"/>
                <a:gd name="T64" fmla="*/ 45 w 675"/>
                <a:gd name="T65" fmla="*/ 699 h 738"/>
                <a:gd name="T66" fmla="*/ 90 w 675"/>
                <a:gd name="T67" fmla="*/ 684 h 738"/>
                <a:gd name="T68" fmla="*/ 137 w 675"/>
                <a:gd name="T69" fmla="*/ 669 h 738"/>
                <a:gd name="T70" fmla="*/ 176 w 675"/>
                <a:gd name="T71" fmla="*/ 670 h 738"/>
                <a:gd name="T72" fmla="*/ 220 w 675"/>
                <a:gd name="T73" fmla="*/ 674 h 738"/>
                <a:gd name="T74" fmla="*/ 246 w 675"/>
                <a:gd name="T75" fmla="*/ 662 h 738"/>
                <a:gd name="T76" fmla="*/ 272 w 675"/>
                <a:gd name="T77" fmla="*/ 665 h 738"/>
                <a:gd name="T78" fmla="*/ 285 w 675"/>
                <a:gd name="T79" fmla="*/ 650 h 738"/>
                <a:gd name="T80" fmla="*/ 303 w 675"/>
                <a:gd name="T81" fmla="*/ 611 h 738"/>
                <a:gd name="T82" fmla="*/ 319 w 675"/>
                <a:gd name="T83" fmla="*/ 599 h 738"/>
                <a:gd name="T84" fmla="*/ 344 w 675"/>
                <a:gd name="T85" fmla="*/ 593 h 738"/>
                <a:gd name="T86" fmla="*/ 370 w 675"/>
                <a:gd name="T87" fmla="*/ 589 h 738"/>
                <a:gd name="T88" fmla="*/ 364 w 675"/>
                <a:gd name="T89" fmla="*/ 574 h 738"/>
                <a:gd name="T90" fmla="*/ 378 w 675"/>
                <a:gd name="T91" fmla="*/ 543 h 738"/>
                <a:gd name="T92" fmla="*/ 394 w 675"/>
                <a:gd name="T93" fmla="*/ 515 h 738"/>
                <a:gd name="T94" fmla="*/ 422 w 675"/>
                <a:gd name="T95" fmla="*/ 499 h 738"/>
                <a:gd name="T96" fmla="*/ 435 w 675"/>
                <a:gd name="T97" fmla="*/ 486 h 738"/>
                <a:gd name="T98" fmla="*/ 441 w 675"/>
                <a:gd name="T99" fmla="*/ 474 h 738"/>
                <a:gd name="T100" fmla="*/ 409 w 675"/>
                <a:gd name="T101" fmla="*/ 439 h 738"/>
                <a:gd name="T102" fmla="*/ 409 w 675"/>
                <a:gd name="T103" fmla="*/ 395 h 738"/>
                <a:gd name="T104" fmla="*/ 450 w 675"/>
                <a:gd name="T105" fmla="*/ 335 h 738"/>
                <a:gd name="T106" fmla="*/ 479 w 675"/>
                <a:gd name="T107" fmla="*/ 297 h 738"/>
                <a:gd name="T108" fmla="*/ 492 w 675"/>
                <a:gd name="T109" fmla="*/ 289 h 738"/>
                <a:gd name="T110" fmla="*/ 501 w 675"/>
                <a:gd name="T111" fmla="*/ 257 h 738"/>
                <a:gd name="T112" fmla="*/ 566 w 675"/>
                <a:gd name="T113" fmla="*/ 237 h 738"/>
                <a:gd name="T114" fmla="*/ 635 w 675"/>
                <a:gd name="T115" fmla="*/ 196 h 738"/>
                <a:gd name="T116" fmla="*/ 664 w 675"/>
                <a:gd name="T117" fmla="*/ 173 h 738"/>
                <a:gd name="T118" fmla="*/ 661 w 675"/>
                <a:gd name="T119" fmla="*/ 148 h 738"/>
                <a:gd name="T120" fmla="*/ 674 w 675"/>
                <a:gd name="T121" fmla="*/ 133 h 738"/>
                <a:gd name="T122" fmla="*/ 659 w 675"/>
                <a:gd name="T123" fmla="*/ 11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738">
                  <a:moveTo>
                    <a:pt x="659" y="117"/>
                  </a:moveTo>
                  <a:lnTo>
                    <a:pt x="657" y="117"/>
                  </a:lnTo>
                  <a:lnTo>
                    <a:pt x="656" y="117"/>
                  </a:lnTo>
                  <a:lnTo>
                    <a:pt x="655" y="116"/>
                  </a:lnTo>
                  <a:lnTo>
                    <a:pt x="654" y="116"/>
                  </a:lnTo>
                  <a:lnTo>
                    <a:pt x="654" y="116"/>
                  </a:lnTo>
                  <a:lnTo>
                    <a:pt x="652" y="115"/>
                  </a:lnTo>
                  <a:lnTo>
                    <a:pt x="650" y="115"/>
                  </a:lnTo>
                  <a:lnTo>
                    <a:pt x="650" y="114"/>
                  </a:lnTo>
                  <a:lnTo>
                    <a:pt x="649" y="115"/>
                  </a:lnTo>
                  <a:lnTo>
                    <a:pt x="646" y="114"/>
                  </a:lnTo>
                  <a:lnTo>
                    <a:pt x="644" y="116"/>
                  </a:lnTo>
                  <a:lnTo>
                    <a:pt x="643" y="116"/>
                  </a:lnTo>
                  <a:lnTo>
                    <a:pt x="642" y="116"/>
                  </a:lnTo>
                  <a:lnTo>
                    <a:pt x="639" y="116"/>
                  </a:lnTo>
                  <a:lnTo>
                    <a:pt x="638" y="116"/>
                  </a:lnTo>
                  <a:lnTo>
                    <a:pt x="636" y="118"/>
                  </a:lnTo>
                  <a:lnTo>
                    <a:pt x="635" y="120"/>
                  </a:lnTo>
                  <a:lnTo>
                    <a:pt x="633" y="120"/>
                  </a:lnTo>
                  <a:lnTo>
                    <a:pt x="630" y="118"/>
                  </a:lnTo>
                  <a:lnTo>
                    <a:pt x="629" y="118"/>
                  </a:lnTo>
                  <a:lnTo>
                    <a:pt x="628" y="120"/>
                  </a:lnTo>
                  <a:lnTo>
                    <a:pt x="624" y="122"/>
                  </a:lnTo>
                  <a:lnTo>
                    <a:pt x="624" y="123"/>
                  </a:lnTo>
                  <a:lnTo>
                    <a:pt x="624" y="125"/>
                  </a:lnTo>
                  <a:lnTo>
                    <a:pt x="625" y="127"/>
                  </a:lnTo>
                  <a:lnTo>
                    <a:pt x="623" y="127"/>
                  </a:lnTo>
                  <a:lnTo>
                    <a:pt x="622" y="127"/>
                  </a:lnTo>
                  <a:lnTo>
                    <a:pt x="619" y="125"/>
                  </a:lnTo>
                  <a:lnTo>
                    <a:pt x="618" y="125"/>
                  </a:lnTo>
                  <a:lnTo>
                    <a:pt x="617" y="125"/>
                  </a:lnTo>
                  <a:lnTo>
                    <a:pt x="617" y="128"/>
                  </a:lnTo>
                  <a:lnTo>
                    <a:pt x="616" y="128"/>
                  </a:lnTo>
                  <a:lnTo>
                    <a:pt x="615" y="128"/>
                  </a:lnTo>
                  <a:lnTo>
                    <a:pt x="612" y="127"/>
                  </a:lnTo>
                  <a:lnTo>
                    <a:pt x="611" y="127"/>
                  </a:lnTo>
                  <a:lnTo>
                    <a:pt x="610" y="125"/>
                  </a:lnTo>
                  <a:lnTo>
                    <a:pt x="609" y="123"/>
                  </a:lnTo>
                  <a:lnTo>
                    <a:pt x="607" y="122"/>
                  </a:lnTo>
                  <a:lnTo>
                    <a:pt x="606" y="122"/>
                  </a:lnTo>
                  <a:lnTo>
                    <a:pt x="604" y="122"/>
                  </a:lnTo>
                  <a:lnTo>
                    <a:pt x="599" y="120"/>
                  </a:lnTo>
                  <a:lnTo>
                    <a:pt x="599" y="118"/>
                  </a:lnTo>
                  <a:lnTo>
                    <a:pt x="597" y="117"/>
                  </a:lnTo>
                  <a:lnTo>
                    <a:pt x="594" y="117"/>
                  </a:lnTo>
                  <a:lnTo>
                    <a:pt x="591" y="120"/>
                  </a:lnTo>
                  <a:lnTo>
                    <a:pt x="587" y="118"/>
                  </a:lnTo>
                  <a:lnTo>
                    <a:pt x="585" y="120"/>
                  </a:lnTo>
                  <a:lnTo>
                    <a:pt x="585" y="121"/>
                  </a:lnTo>
                  <a:lnTo>
                    <a:pt x="584" y="122"/>
                  </a:lnTo>
                  <a:lnTo>
                    <a:pt x="583" y="123"/>
                  </a:lnTo>
                  <a:lnTo>
                    <a:pt x="581" y="124"/>
                  </a:lnTo>
                  <a:lnTo>
                    <a:pt x="580" y="125"/>
                  </a:lnTo>
                  <a:lnTo>
                    <a:pt x="579" y="125"/>
                  </a:lnTo>
                  <a:lnTo>
                    <a:pt x="577" y="125"/>
                  </a:lnTo>
                  <a:lnTo>
                    <a:pt x="576" y="125"/>
                  </a:lnTo>
                  <a:lnTo>
                    <a:pt x="574" y="125"/>
                  </a:lnTo>
                  <a:lnTo>
                    <a:pt x="573" y="124"/>
                  </a:lnTo>
                  <a:lnTo>
                    <a:pt x="573" y="122"/>
                  </a:lnTo>
                  <a:lnTo>
                    <a:pt x="572" y="118"/>
                  </a:lnTo>
                  <a:lnTo>
                    <a:pt x="571" y="116"/>
                  </a:lnTo>
                  <a:lnTo>
                    <a:pt x="570" y="116"/>
                  </a:lnTo>
                  <a:lnTo>
                    <a:pt x="568" y="116"/>
                  </a:lnTo>
                  <a:lnTo>
                    <a:pt x="566" y="116"/>
                  </a:lnTo>
                  <a:lnTo>
                    <a:pt x="563" y="114"/>
                  </a:lnTo>
                  <a:lnTo>
                    <a:pt x="561" y="112"/>
                  </a:lnTo>
                  <a:lnTo>
                    <a:pt x="557" y="112"/>
                  </a:lnTo>
                  <a:lnTo>
                    <a:pt x="556" y="111"/>
                  </a:lnTo>
                  <a:lnTo>
                    <a:pt x="554" y="111"/>
                  </a:lnTo>
                  <a:lnTo>
                    <a:pt x="553" y="112"/>
                  </a:lnTo>
                  <a:lnTo>
                    <a:pt x="552" y="112"/>
                  </a:lnTo>
                  <a:lnTo>
                    <a:pt x="551" y="111"/>
                  </a:lnTo>
                  <a:lnTo>
                    <a:pt x="550" y="115"/>
                  </a:lnTo>
                  <a:lnTo>
                    <a:pt x="547" y="116"/>
                  </a:lnTo>
                  <a:lnTo>
                    <a:pt x="543" y="116"/>
                  </a:lnTo>
                  <a:lnTo>
                    <a:pt x="541" y="116"/>
                  </a:lnTo>
                  <a:lnTo>
                    <a:pt x="541" y="117"/>
                  </a:lnTo>
                  <a:lnTo>
                    <a:pt x="540" y="117"/>
                  </a:lnTo>
                  <a:lnTo>
                    <a:pt x="539" y="117"/>
                  </a:lnTo>
                  <a:lnTo>
                    <a:pt x="535" y="116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3" y="112"/>
                  </a:lnTo>
                  <a:lnTo>
                    <a:pt x="534" y="111"/>
                  </a:lnTo>
                  <a:lnTo>
                    <a:pt x="535" y="110"/>
                  </a:lnTo>
                  <a:lnTo>
                    <a:pt x="535" y="109"/>
                  </a:lnTo>
                  <a:lnTo>
                    <a:pt x="534" y="108"/>
                  </a:lnTo>
                  <a:lnTo>
                    <a:pt x="533" y="108"/>
                  </a:lnTo>
                  <a:lnTo>
                    <a:pt x="533" y="107"/>
                  </a:lnTo>
                  <a:lnTo>
                    <a:pt x="534" y="104"/>
                  </a:lnTo>
                  <a:lnTo>
                    <a:pt x="533" y="103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3" y="99"/>
                  </a:lnTo>
                  <a:lnTo>
                    <a:pt x="532" y="96"/>
                  </a:lnTo>
                  <a:lnTo>
                    <a:pt x="531" y="94"/>
                  </a:lnTo>
                  <a:lnTo>
                    <a:pt x="530" y="91"/>
                  </a:lnTo>
                  <a:lnTo>
                    <a:pt x="528" y="91"/>
                  </a:lnTo>
                  <a:lnTo>
                    <a:pt x="527" y="91"/>
                  </a:lnTo>
                  <a:lnTo>
                    <a:pt x="527" y="90"/>
                  </a:lnTo>
                  <a:lnTo>
                    <a:pt x="527" y="89"/>
                  </a:lnTo>
                  <a:lnTo>
                    <a:pt x="526" y="89"/>
                  </a:lnTo>
                  <a:lnTo>
                    <a:pt x="517" y="89"/>
                  </a:lnTo>
                  <a:lnTo>
                    <a:pt x="513" y="89"/>
                  </a:lnTo>
                  <a:lnTo>
                    <a:pt x="512" y="88"/>
                  </a:lnTo>
                  <a:lnTo>
                    <a:pt x="511" y="88"/>
                  </a:lnTo>
                  <a:lnTo>
                    <a:pt x="509" y="86"/>
                  </a:lnTo>
                  <a:lnTo>
                    <a:pt x="509" y="84"/>
                  </a:lnTo>
                  <a:lnTo>
                    <a:pt x="508" y="83"/>
                  </a:lnTo>
                  <a:lnTo>
                    <a:pt x="507" y="83"/>
                  </a:lnTo>
                  <a:lnTo>
                    <a:pt x="501" y="83"/>
                  </a:lnTo>
                  <a:lnTo>
                    <a:pt x="500" y="82"/>
                  </a:lnTo>
                  <a:lnTo>
                    <a:pt x="499" y="81"/>
                  </a:lnTo>
                  <a:lnTo>
                    <a:pt x="498" y="81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4" y="81"/>
                  </a:lnTo>
                  <a:lnTo>
                    <a:pt x="493" y="79"/>
                  </a:lnTo>
                  <a:lnTo>
                    <a:pt x="491" y="79"/>
                  </a:lnTo>
                  <a:lnTo>
                    <a:pt x="487" y="77"/>
                  </a:lnTo>
                  <a:lnTo>
                    <a:pt x="486" y="77"/>
                  </a:lnTo>
                  <a:lnTo>
                    <a:pt x="485" y="77"/>
                  </a:lnTo>
                  <a:lnTo>
                    <a:pt x="483" y="77"/>
                  </a:lnTo>
                  <a:lnTo>
                    <a:pt x="481" y="76"/>
                  </a:lnTo>
                  <a:lnTo>
                    <a:pt x="480" y="76"/>
                  </a:lnTo>
                  <a:lnTo>
                    <a:pt x="479" y="76"/>
                  </a:lnTo>
                  <a:lnTo>
                    <a:pt x="476" y="76"/>
                  </a:lnTo>
                  <a:lnTo>
                    <a:pt x="476" y="78"/>
                  </a:lnTo>
                  <a:lnTo>
                    <a:pt x="476" y="81"/>
                  </a:lnTo>
                  <a:lnTo>
                    <a:pt x="475" y="83"/>
                  </a:lnTo>
                  <a:lnTo>
                    <a:pt x="476" y="84"/>
                  </a:lnTo>
                  <a:lnTo>
                    <a:pt x="475" y="85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8"/>
                  </a:lnTo>
                  <a:lnTo>
                    <a:pt x="478" y="88"/>
                  </a:lnTo>
                  <a:lnTo>
                    <a:pt x="478" y="90"/>
                  </a:lnTo>
                  <a:lnTo>
                    <a:pt x="476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63" y="91"/>
                  </a:lnTo>
                  <a:lnTo>
                    <a:pt x="462" y="91"/>
                  </a:lnTo>
                  <a:lnTo>
                    <a:pt x="459" y="91"/>
                  </a:lnTo>
                  <a:lnTo>
                    <a:pt x="457" y="91"/>
                  </a:lnTo>
                  <a:lnTo>
                    <a:pt x="456" y="91"/>
                  </a:lnTo>
                  <a:lnTo>
                    <a:pt x="455" y="91"/>
                  </a:lnTo>
                  <a:lnTo>
                    <a:pt x="455" y="90"/>
                  </a:lnTo>
                  <a:lnTo>
                    <a:pt x="453" y="88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49" y="92"/>
                  </a:lnTo>
                  <a:lnTo>
                    <a:pt x="448" y="94"/>
                  </a:lnTo>
                  <a:lnTo>
                    <a:pt x="447" y="91"/>
                  </a:lnTo>
                  <a:lnTo>
                    <a:pt x="446" y="89"/>
                  </a:lnTo>
                  <a:lnTo>
                    <a:pt x="444" y="88"/>
                  </a:lnTo>
                  <a:lnTo>
                    <a:pt x="440" y="88"/>
                  </a:lnTo>
                  <a:lnTo>
                    <a:pt x="439" y="88"/>
                  </a:lnTo>
                  <a:lnTo>
                    <a:pt x="437" y="88"/>
                  </a:lnTo>
                  <a:lnTo>
                    <a:pt x="433" y="89"/>
                  </a:lnTo>
                  <a:lnTo>
                    <a:pt x="427" y="91"/>
                  </a:lnTo>
                  <a:lnTo>
                    <a:pt x="423" y="91"/>
                  </a:lnTo>
                  <a:lnTo>
                    <a:pt x="422" y="90"/>
                  </a:lnTo>
                  <a:lnTo>
                    <a:pt x="421" y="89"/>
                  </a:lnTo>
                  <a:lnTo>
                    <a:pt x="420" y="89"/>
                  </a:lnTo>
                  <a:lnTo>
                    <a:pt x="418" y="88"/>
                  </a:lnTo>
                  <a:lnTo>
                    <a:pt x="418" y="88"/>
                  </a:lnTo>
                  <a:lnTo>
                    <a:pt x="416" y="86"/>
                  </a:lnTo>
                  <a:lnTo>
                    <a:pt x="416" y="84"/>
                  </a:lnTo>
                  <a:lnTo>
                    <a:pt x="415" y="83"/>
                  </a:lnTo>
                  <a:lnTo>
                    <a:pt x="415" y="81"/>
                  </a:lnTo>
                  <a:lnTo>
                    <a:pt x="414" y="82"/>
                  </a:lnTo>
                  <a:lnTo>
                    <a:pt x="411" y="82"/>
                  </a:lnTo>
                  <a:lnTo>
                    <a:pt x="410" y="82"/>
                  </a:lnTo>
                  <a:lnTo>
                    <a:pt x="409" y="79"/>
                  </a:lnTo>
                  <a:lnTo>
                    <a:pt x="404" y="77"/>
                  </a:lnTo>
                  <a:lnTo>
                    <a:pt x="403" y="76"/>
                  </a:lnTo>
                  <a:lnTo>
                    <a:pt x="402" y="77"/>
                  </a:lnTo>
                  <a:lnTo>
                    <a:pt x="402" y="78"/>
                  </a:lnTo>
                  <a:lnTo>
                    <a:pt x="401" y="78"/>
                  </a:lnTo>
                  <a:lnTo>
                    <a:pt x="401" y="77"/>
                  </a:lnTo>
                  <a:lnTo>
                    <a:pt x="397" y="81"/>
                  </a:lnTo>
                  <a:lnTo>
                    <a:pt x="395" y="82"/>
                  </a:lnTo>
                  <a:lnTo>
                    <a:pt x="394" y="82"/>
                  </a:lnTo>
                  <a:lnTo>
                    <a:pt x="390" y="79"/>
                  </a:lnTo>
                  <a:lnTo>
                    <a:pt x="388" y="79"/>
                  </a:lnTo>
                  <a:lnTo>
                    <a:pt x="388" y="82"/>
                  </a:lnTo>
                  <a:lnTo>
                    <a:pt x="387" y="82"/>
                  </a:lnTo>
                  <a:lnTo>
                    <a:pt x="385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3" y="81"/>
                  </a:lnTo>
                  <a:lnTo>
                    <a:pt x="382" y="81"/>
                  </a:lnTo>
                  <a:lnTo>
                    <a:pt x="382" y="79"/>
                  </a:lnTo>
                  <a:lnTo>
                    <a:pt x="378" y="75"/>
                  </a:lnTo>
                  <a:lnTo>
                    <a:pt x="377" y="73"/>
                  </a:lnTo>
                  <a:lnTo>
                    <a:pt x="375" y="72"/>
                  </a:lnTo>
                  <a:lnTo>
                    <a:pt x="374" y="72"/>
                  </a:lnTo>
                  <a:lnTo>
                    <a:pt x="372" y="72"/>
                  </a:lnTo>
                  <a:lnTo>
                    <a:pt x="371" y="71"/>
                  </a:lnTo>
                  <a:lnTo>
                    <a:pt x="371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5"/>
                  </a:lnTo>
                  <a:lnTo>
                    <a:pt x="368" y="64"/>
                  </a:lnTo>
                  <a:lnTo>
                    <a:pt x="363" y="65"/>
                  </a:lnTo>
                  <a:lnTo>
                    <a:pt x="357" y="65"/>
                  </a:lnTo>
                  <a:lnTo>
                    <a:pt x="355" y="64"/>
                  </a:lnTo>
                  <a:lnTo>
                    <a:pt x="351" y="62"/>
                  </a:lnTo>
                  <a:lnTo>
                    <a:pt x="350" y="60"/>
                  </a:lnTo>
                  <a:lnTo>
                    <a:pt x="349" y="60"/>
                  </a:lnTo>
                  <a:lnTo>
                    <a:pt x="346" y="60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0" y="59"/>
                  </a:lnTo>
                  <a:lnTo>
                    <a:pt x="339" y="58"/>
                  </a:lnTo>
                  <a:lnTo>
                    <a:pt x="337" y="56"/>
                  </a:lnTo>
                  <a:lnTo>
                    <a:pt x="332" y="56"/>
                  </a:lnTo>
                  <a:lnTo>
                    <a:pt x="331" y="55"/>
                  </a:lnTo>
                  <a:lnTo>
                    <a:pt x="330" y="53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6" y="51"/>
                  </a:lnTo>
                  <a:lnTo>
                    <a:pt x="326" y="52"/>
                  </a:lnTo>
                  <a:lnTo>
                    <a:pt x="326" y="56"/>
                  </a:lnTo>
                  <a:lnTo>
                    <a:pt x="325" y="57"/>
                  </a:lnTo>
                  <a:lnTo>
                    <a:pt x="324" y="57"/>
                  </a:lnTo>
                  <a:lnTo>
                    <a:pt x="322" y="57"/>
                  </a:lnTo>
                  <a:lnTo>
                    <a:pt x="320" y="57"/>
                  </a:lnTo>
                  <a:lnTo>
                    <a:pt x="318" y="56"/>
                  </a:lnTo>
                  <a:lnTo>
                    <a:pt x="317" y="53"/>
                  </a:lnTo>
                  <a:lnTo>
                    <a:pt x="316" y="52"/>
                  </a:lnTo>
                  <a:lnTo>
                    <a:pt x="317" y="51"/>
                  </a:lnTo>
                  <a:lnTo>
                    <a:pt x="319" y="47"/>
                  </a:lnTo>
                  <a:lnTo>
                    <a:pt x="320" y="46"/>
                  </a:lnTo>
                  <a:lnTo>
                    <a:pt x="322" y="43"/>
                  </a:lnTo>
                  <a:lnTo>
                    <a:pt x="323" y="38"/>
                  </a:lnTo>
                  <a:lnTo>
                    <a:pt x="323" y="34"/>
                  </a:lnTo>
                  <a:lnTo>
                    <a:pt x="320" y="32"/>
                  </a:lnTo>
                  <a:lnTo>
                    <a:pt x="319" y="32"/>
                  </a:lnTo>
                  <a:lnTo>
                    <a:pt x="318" y="32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0" y="32"/>
                  </a:lnTo>
                  <a:lnTo>
                    <a:pt x="310" y="33"/>
                  </a:lnTo>
                  <a:lnTo>
                    <a:pt x="309" y="34"/>
                  </a:lnTo>
                  <a:lnTo>
                    <a:pt x="307" y="34"/>
                  </a:lnTo>
                  <a:lnTo>
                    <a:pt x="306" y="34"/>
                  </a:lnTo>
                  <a:lnTo>
                    <a:pt x="306" y="33"/>
                  </a:lnTo>
                  <a:lnTo>
                    <a:pt x="305" y="33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4" y="30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0" y="30"/>
                  </a:lnTo>
                  <a:lnTo>
                    <a:pt x="299" y="30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0"/>
                  </a:lnTo>
                  <a:lnTo>
                    <a:pt x="297" y="27"/>
                  </a:lnTo>
                  <a:lnTo>
                    <a:pt x="296" y="26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3" y="21"/>
                  </a:lnTo>
                  <a:lnTo>
                    <a:pt x="293" y="20"/>
                  </a:lnTo>
                  <a:lnTo>
                    <a:pt x="292" y="19"/>
                  </a:lnTo>
                  <a:lnTo>
                    <a:pt x="290" y="21"/>
                  </a:lnTo>
                  <a:lnTo>
                    <a:pt x="286" y="24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4" y="26"/>
                  </a:lnTo>
                  <a:lnTo>
                    <a:pt x="285" y="26"/>
                  </a:lnTo>
                  <a:lnTo>
                    <a:pt x="284" y="27"/>
                  </a:lnTo>
                  <a:lnTo>
                    <a:pt x="283" y="27"/>
                  </a:lnTo>
                  <a:lnTo>
                    <a:pt x="283" y="26"/>
                  </a:lnTo>
                  <a:lnTo>
                    <a:pt x="283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79" y="26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68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5" y="30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60" y="29"/>
                  </a:lnTo>
                  <a:lnTo>
                    <a:pt x="257" y="30"/>
                  </a:lnTo>
                  <a:lnTo>
                    <a:pt x="254" y="29"/>
                  </a:lnTo>
                  <a:lnTo>
                    <a:pt x="251" y="27"/>
                  </a:lnTo>
                  <a:lnTo>
                    <a:pt x="244" y="24"/>
                  </a:lnTo>
                  <a:lnTo>
                    <a:pt x="242" y="21"/>
                  </a:lnTo>
                  <a:lnTo>
                    <a:pt x="240" y="21"/>
                  </a:lnTo>
                  <a:lnTo>
                    <a:pt x="237" y="20"/>
                  </a:lnTo>
                  <a:lnTo>
                    <a:pt x="233" y="19"/>
                  </a:lnTo>
                  <a:lnTo>
                    <a:pt x="231" y="18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1"/>
                  </a:lnTo>
                  <a:lnTo>
                    <a:pt x="226" y="20"/>
                  </a:lnTo>
                  <a:lnTo>
                    <a:pt x="226" y="18"/>
                  </a:lnTo>
                  <a:lnTo>
                    <a:pt x="226" y="17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4" y="14"/>
                  </a:lnTo>
                  <a:lnTo>
                    <a:pt x="211" y="14"/>
                  </a:lnTo>
                  <a:lnTo>
                    <a:pt x="208" y="14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3" y="19"/>
                  </a:lnTo>
                  <a:lnTo>
                    <a:pt x="202" y="20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201" y="24"/>
                  </a:lnTo>
                  <a:lnTo>
                    <a:pt x="202" y="26"/>
                  </a:lnTo>
                  <a:lnTo>
                    <a:pt x="202" y="27"/>
                  </a:lnTo>
                  <a:lnTo>
                    <a:pt x="199" y="24"/>
                  </a:lnTo>
                  <a:lnTo>
                    <a:pt x="198" y="23"/>
                  </a:lnTo>
                  <a:lnTo>
                    <a:pt x="195" y="24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9" y="20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79" y="18"/>
                  </a:lnTo>
                  <a:lnTo>
                    <a:pt x="175" y="17"/>
                  </a:lnTo>
                  <a:lnTo>
                    <a:pt x="174" y="17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69" y="17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8" y="14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2" y="12"/>
                  </a:lnTo>
                  <a:lnTo>
                    <a:pt x="170" y="12"/>
                  </a:lnTo>
                  <a:lnTo>
                    <a:pt x="170" y="11"/>
                  </a:lnTo>
                  <a:lnTo>
                    <a:pt x="167" y="11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3" y="8"/>
                  </a:lnTo>
                  <a:lnTo>
                    <a:pt x="162" y="8"/>
                  </a:lnTo>
                  <a:lnTo>
                    <a:pt x="162" y="6"/>
                  </a:lnTo>
                  <a:lnTo>
                    <a:pt x="161" y="6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1"/>
                  </a:lnTo>
                  <a:lnTo>
                    <a:pt x="149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7" y="13"/>
                  </a:lnTo>
                  <a:lnTo>
                    <a:pt x="146" y="13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2" y="17"/>
                  </a:lnTo>
                  <a:lnTo>
                    <a:pt x="141" y="17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6" y="11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0" y="8"/>
                  </a:lnTo>
                  <a:lnTo>
                    <a:pt x="138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4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4"/>
                  </a:lnTo>
                  <a:lnTo>
                    <a:pt x="129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3" y="14"/>
                  </a:lnTo>
                  <a:lnTo>
                    <a:pt x="122" y="16"/>
                  </a:lnTo>
                  <a:lnTo>
                    <a:pt x="116" y="17"/>
                  </a:lnTo>
                  <a:lnTo>
                    <a:pt x="115" y="18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75" y="17"/>
                  </a:lnTo>
                  <a:lnTo>
                    <a:pt x="72" y="17"/>
                  </a:lnTo>
                  <a:lnTo>
                    <a:pt x="66" y="13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732"/>
                  </a:lnTo>
                  <a:lnTo>
                    <a:pt x="3" y="732"/>
                  </a:lnTo>
                  <a:lnTo>
                    <a:pt x="4" y="733"/>
                  </a:lnTo>
                  <a:lnTo>
                    <a:pt x="7" y="734"/>
                  </a:lnTo>
                  <a:lnTo>
                    <a:pt x="9" y="738"/>
                  </a:lnTo>
                  <a:lnTo>
                    <a:pt x="11" y="736"/>
                  </a:lnTo>
                  <a:lnTo>
                    <a:pt x="12" y="735"/>
                  </a:lnTo>
                  <a:lnTo>
                    <a:pt x="20" y="733"/>
                  </a:lnTo>
                  <a:lnTo>
                    <a:pt x="22" y="733"/>
                  </a:lnTo>
                  <a:lnTo>
                    <a:pt x="22" y="732"/>
                  </a:lnTo>
                  <a:lnTo>
                    <a:pt x="23" y="732"/>
                  </a:lnTo>
                  <a:lnTo>
                    <a:pt x="23" y="730"/>
                  </a:lnTo>
                  <a:lnTo>
                    <a:pt x="23" y="729"/>
                  </a:lnTo>
                  <a:lnTo>
                    <a:pt x="23" y="728"/>
                  </a:lnTo>
                  <a:lnTo>
                    <a:pt x="22" y="727"/>
                  </a:lnTo>
                  <a:lnTo>
                    <a:pt x="23" y="726"/>
                  </a:lnTo>
                  <a:lnTo>
                    <a:pt x="22" y="725"/>
                  </a:lnTo>
                  <a:lnTo>
                    <a:pt x="22" y="723"/>
                  </a:lnTo>
                  <a:lnTo>
                    <a:pt x="23" y="722"/>
                  </a:lnTo>
                  <a:lnTo>
                    <a:pt x="23" y="721"/>
                  </a:lnTo>
                  <a:lnTo>
                    <a:pt x="25" y="721"/>
                  </a:lnTo>
                  <a:lnTo>
                    <a:pt x="26" y="721"/>
                  </a:lnTo>
                  <a:lnTo>
                    <a:pt x="27" y="722"/>
                  </a:lnTo>
                  <a:lnTo>
                    <a:pt x="27" y="725"/>
                  </a:lnTo>
                  <a:lnTo>
                    <a:pt x="29" y="725"/>
                  </a:lnTo>
                  <a:lnTo>
                    <a:pt x="29" y="720"/>
                  </a:lnTo>
                  <a:lnTo>
                    <a:pt x="30" y="719"/>
                  </a:lnTo>
                  <a:lnTo>
                    <a:pt x="32" y="714"/>
                  </a:lnTo>
                  <a:lnTo>
                    <a:pt x="33" y="714"/>
                  </a:lnTo>
                  <a:lnTo>
                    <a:pt x="32" y="713"/>
                  </a:lnTo>
                  <a:lnTo>
                    <a:pt x="33" y="712"/>
                  </a:lnTo>
                  <a:lnTo>
                    <a:pt x="35" y="712"/>
                  </a:lnTo>
                  <a:lnTo>
                    <a:pt x="35" y="710"/>
                  </a:lnTo>
                  <a:lnTo>
                    <a:pt x="36" y="710"/>
                  </a:lnTo>
                  <a:lnTo>
                    <a:pt x="36" y="709"/>
                  </a:lnTo>
                  <a:lnTo>
                    <a:pt x="37" y="706"/>
                  </a:lnTo>
                  <a:lnTo>
                    <a:pt x="37" y="704"/>
                  </a:lnTo>
                  <a:lnTo>
                    <a:pt x="39" y="701"/>
                  </a:lnTo>
                  <a:lnTo>
                    <a:pt x="40" y="700"/>
                  </a:lnTo>
                  <a:lnTo>
                    <a:pt x="42" y="699"/>
                  </a:lnTo>
                  <a:lnTo>
                    <a:pt x="43" y="699"/>
                  </a:lnTo>
                  <a:lnTo>
                    <a:pt x="45" y="699"/>
                  </a:lnTo>
                  <a:lnTo>
                    <a:pt x="46" y="697"/>
                  </a:lnTo>
                  <a:lnTo>
                    <a:pt x="50" y="695"/>
                  </a:lnTo>
                  <a:lnTo>
                    <a:pt x="56" y="695"/>
                  </a:lnTo>
                  <a:lnTo>
                    <a:pt x="59" y="691"/>
                  </a:lnTo>
                  <a:lnTo>
                    <a:pt x="61" y="690"/>
                  </a:lnTo>
                  <a:lnTo>
                    <a:pt x="62" y="690"/>
                  </a:lnTo>
                  <a:lnTo>
                    <a:pt x="63" y="690"/>
                  </a:lnTo>
                  <a:lnTo>
                    <a:pt x="72" y="691"/>
                  </a:lnTo>
                  <a:lnTo>
                    <a:pt x="76" y="691"/>
                  </a:lnTo>
                  <a:lnTo>
                    <a:pt x="78" y="690"/>
                  </a:lnTo>
                  <a:lnTo>
                    <a:pt x="81" y="690"/>
                  </a:lnTo>
                  <a:lnTo>
                    <a:pt x="81" y="689"/>
                  </a:lnTo>
                  <a:lnTo>
                    <a:pt x="84" y="688"/>
                  </a:lnTo>
                  <a:lnTo>
                    <a:pt x="84" y="684"/>
                  </a:lnTo>
                  <a:lnTo>
                    <a:pt x="90" y="684"/>
                  </a:lnTo>
                  <a:lnTo>
                    <a:pt x="91" y="681"/>
                  </a:lnTo>
                  <a:lnTo>
                    <a:pt x="92" y="678"/>
                  </a:lnTo>
                  <a:lnTo>
                    <a:pt x="92" y="677"/>
                  </a:lnTo>
                  <a:lnTo>
                    <a:pt x="94" y="676"/>
                  </a:lnTo>
                  <a:lnTo>
                    <a:pt x="95" y="675"/>
                  </a:lnTo>
                  <a:lnTo>
                    <a:pt x="97" y="671"/>
                  </a:lnTo>
                  <a:lnTo>
                    <a:pt x="97" y="670"/>
                  </a:lnTo>
                  <a:lnTo>
                    <a:pt x="99" y="670"/>
                  </a:lnTo>
                  <a:lnTo>
                    <a:pt x="112" y="671"/>
                  </a:lnTo>
                  <a:lnTo>
                    <a:pt x="114" y="671"/>
                  </a:lnTo>
                  <a:lnTo>
                    <a:pt x="121" y="670"/>
                  </a:lnTo>
                  <a:lnTo>
                    <a:pt x="123" y="668"/>
                  </a:lnTo>
                  <a:lnTo>
                    <a:pt x="124" y="668"/>
                  </a:lnTo>
                  <a:lnTo>
                    <a:pt x="133" y="670"/>
                  </a:lnTo>
                  <a:lnTo>
                    <a:pt x="137" y="669"/>
                  </a:lnTo>
                  <a:lnTo>
                    <a:pt x="141" y="668"/>
                  </a:lnTo>
                  <a:lnTo>
                    <a:pt x="143" y="669"/>
                  </a:lnTo>
                  <a:lnTo>
                    <a:pt x="149" y="670"/>
                  </a:lnTo>
                  <a:lnTo>
                    <a:pt x="153" y="670"/>
                  </a:lnTo>
                  <a:lnTo>
                    <a:pt x="154" y="669"/>
                  </a:lnTo>
                  <a:lnTo>
                    <a:pt x="156" y="669"/>
                  </a:lnTo>
                  <a:lnTo>
                    <a:pt x="159" y="669"/>
                  </a:lnTo>
                  <a:lnTo>
                    <a:pt x="160" y="670"/>
                  </a:lnTo>
                  <a:lnTo>
                    <a:pt x="163" y="671"/>
                  </a:lnTo>
                  <a:lnTo>
                    <a:pt x="164" y="671"/>
                  </a:lnTo>
                  <a:lnTo>
                    <a:pt x="166" y="670"/>
                  </a:lnTo>
                  <a:lnTo>
                    <a:pt x="168" y="673"/>
                  </a:lnTo>
                  <a:lnTo>
                    <a:pt x="173" y="673"/>
                  </a:lnTo>
                  <a:lnTo>
                    <a:pt x="175" y="671"/>
                  </a:lnTo>
                  <a:lnTo>
                    <a:pt x="176" y="670"/>
                  </a:lnTo>
                  <a:lnTo>
                    <a:pt x="177" y="669"/>
                  </a:lnTo>
                  <a:lnTo>
                    <a:pt x="179" y="668"/>
                  </a:lnTo>
                  <a:lnTo>
                    <a:pt x="187" y="668"/>
                  </a:lnTo>
                  <a:lnTo>
                    <a:pt x="193" y="668"/>
                  </a:lnTo>
                  <a:lnTo>
                    <a:pt x="198" y="668"/>
                  </a:lnTo>
                  <a:lnTo>
                    <a:pt x="205" y="669"/>
                  </a:lnTo>
                  <a:lnTo>
                    <a:pt x="208" y="668"/>
                  </a:lnTo>
                  <a:lnTo>
                    <a:pt x="209" y="668"/>
                  </a:lnTo>
                  <a:lnTo>
                    <a:pt x="212" y="669"/>
                  </a:lnTo>
                  <a:lnTo>
                    <a:pt x="214" y="673"/>
                  </a:lnTo>
                  <a:lnTo>
                    <a:pt x="215" y="673"/>
                  </a:lnTo>
                  <a:lnTo>
                    <a:pt x="216" y="671"/>
                  </a:lnTo>
                  <a:lnTo>
                    <a:pt x="218" y="671"/>
                  </a:lnTo>
                  <a:lnTo>
                    <a:pt x="219" y="671"/>
                  </a:lnTo>
                  <a:lnTo>
                    <a:pt x="220" y="674"/>
                  </a:lnTo>
                  <a:lnTo>
                    <a:pt x="222" y="675"/>
                  </a:lnTo>
                  <a:lnTo>
                    <a:pt x="224" y="674"/>
                  </a:lnTo>
                  <a:lnTo>
                    <a:pt x="225" y="675"/>
                  </a:lnTo>
                  <a:lnTo>
                    <a:pt x="227" y="674"/>
                  </a:lnTo>
                  <a:lnTo>
                    <a:pt x="228" y="673"/>
                  </a:lnTo>
                  <a:lnTo>
                    <a:pt x="229" y="673"/>
                  </a:lnTo>
                  <a:lnTo>
                    <a:pt x="229" y="671"/>
                  </a:lnTo>
                  <a:lnTo>
                    <a:pt x="232" y="670"/>
                  </a:lnTo>
                  <a:lnTo>
                    <a:pt x="233" y="665"/>
                  </a:lnTo>
                  <a:lnTo>
                    <a:pt x="235" y="662"/>
                  </a:lnTo>
                  <a:lnTo>
                    <a:pt x="237" y="661"/>
                  </a:lnTo>
                  <a:lnTo>
                    <a:pt x="242" y="660"/>
                  </a:lnTo>
                  <a:lnTo>
                    <a:pt x="244" y="661"/>
                  </a:lnTo>
                  <a:lnTo>
                    <a:pt x="245" y="661"/>
                  </a:lnTo>
                  <a:lnTo>
                    <a:pt x="246" y="662"/>
                  </a:lnTo>
                  <a:lnTo>
                    <a:pt x="247" y="661"/>
                  </a:lnTo>
                  <a:lnTo>
                    <a:pt x="251" y="660"/>
                  </a:lnTo>
                  <a:lnTo>
                    <a:pt x="252" y="660"/>
                  </a:lnTo>
                  <a:lnTo>
                    <a:pt x="253" y="660"/>
                  </a:lnTo>
                  <a:lnTo>
                    <a:pt x="254" y="661"/>
                  </a:lnTo>
                  <a:lnTo>
                    <a:pt x="257" y="662"/>
                  </a:lnTo>
                  <a:lnTo>
                    <a:pt x="259" y="664"/>
                  </a:lnTo>
                  <a:lnTo>
                    <a:pt x="260" y="667"/>
                  </a:lnTo>
                  <a:lnTo>
                    <a:pt x="263" y="669"/>
                  </a:lnTo>
                  <a:lnTo>
                    <a:pt x="266" y="670"/>
                  </a:lnTo>
                  <a:lnTo>
                    <a:pt x="267" y="670"/>
                  </a:lnTo>
                  <a:lnTo>
                    <a:pt x="268" y="669"/>
                  </a:lnTo>
                  <a:lnTo>
                    <a:pt x="270" y="668"/>
                  </a:lnTo>
                  <a:lnTo>
                    <a:pt x="271" y="667"/>
                  </a:lnTo>
                  <a:lnTo>
                    <a:pt x="272" y="665"/>
                  </a:lnTo>
                  <a:lnTo>
                    <a:pt x="273" y="665"/>
                  </a:lnTo>
                  <a:lnTo>
                    <a:pt x="273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6" y="661"/>
                  </a:lnTo>
                  <a:lnTo>
                    <a:pt x="277" y="660"/>
                  </a:lnTo>
                  <a:lnTo>
                    <a:pt x="278" y="658"/>
                  </a:lnTo>
                  <a:lnTo>
                    <a:pt x="278" y="656"/>
                  </a:lnTo>
                  <a:lnTo>
                    <a:pt x="279" y="655"/>
                  </a:lnTo>
                  <a:lnTo>
                    <a:pt x="283" y="652"/>
                  </a:lnTo>
                  <a:lnTo>
                    <a:pt x="283" y="651"/>
                  </a:lnTo>
                  <a:lnTo>
                    <a:pt x="283" y="651"/>
                  </a:lnTo>
                  <a:lnTo>
                    <a:pt x="284" y="651"/>
                  </a:lnTo>
                  <a:lnTo>
                    <a:pt x="285" y="651"/>
                  </a:lnTo>
                  <a:lnTo>
                    <a:pt x="285" y="650"/>
                  </a:lnTo>
                  <a:lnTo>
                    <a:pt x="285" y="649"/>
                  </a:lnTo>
                  <a:lnTo>
                    <a:pt x="285" y="648"/>
                  </a:lnTo>
                  <a:lnTo>
                    <a:pt x="285" y="647"/>
                  </a:lnTo>
                  <a:lnTo>
                    <a:pt x="285" y="645"/>
                  </a:lnTo>
                  <a:lnTo>
                    <a:pt x="286" y="643"/>
                  </a:lnTo>
                  <a:lnTo>
                    <a:pt x="289" y="637"/>
                  </a:lnTo>
                  <a:lnTo>
                    <a:pt x="289" y="635"/>
                  </a:lnTo>
                  <a:lnTo>
                    <a:pt x="290" y="632"/>
                  </a:lnTo>
                  <a:lnTo>
                    <a:pt x="291" y="629"/>
                  </a:lnTo>
                  <a:lnTo>
                    <a:pt x="292" y="625"/>
                  </a:lnTo>
                  <a:lnTo>
                    <a:pt x="294" y="623"/>
                  </a:lnTo>
                  <a:lnTo>
                    <a:pt x="298" y="618"/>
                  </a:lnTo>
                  <a:lnTo>
                    <a:pt x="300" y="615"/>
                  </a:lnTo>
                  <a:lnTo>
                    <a:pt x="302" y="613"/>
                  </a:lnTo>
                  <a:lnTo>
                    <a:pt x="303" y="611"/>
                  </a:lnTo>
                  <a:lnTo>
                    <a:pt x="303" y="610"/>
                  </a:lnTo>
                  <a:lnTo>
                    <a:pt x="304" y="611"/>
                  </a:lnTo>
                  <a:lnTo>
                    <a:pt x="305" y="610"/>
                  </a:lnTo>
                  <a:lnTo>
                    <a:pt x="305" y="609"/>
                  </a:lnTo>
                  <a:lnTo>
                    <a:pt x="307" y="608"/>
                  </a:lnTo>
                  <a:lnTo>
                    <a:pt x="311" y="606"/>
                  </a:lnTo>
                  <a:lnTo>
                    <a:pt x="311" y="605"/>
                  </a:lnTo>
                  <a:lnTo>
                    <a:pt x="312" y="605"/>
                  </a:lnTo>
                  <a:lnTo>
                    <a:pt x="313" y="604"/>
                  </a:lnTo>
                  <a:lnTo>
                    <a:pt x="315" y="604"/>
                  </a:lnTo>
                  <a:lnTo>
                    <a:pt x="316" y="604"/>
                  </a:lnTo>
                  <a:lnTo>
                    <a:pt x="316" y="603"/>
                  </a:lnTo>
                  <a:lnTo>
                    <a:pt x="317" y="599"/>
                  </a:lnTo>
                  <a:lnTo>
                    <a:pt x="318" y="599"/>
                  </a:lnTo>
                  <a:lnTo>
                    <a:pt x="319" y="599"/>
                  </a:lnTo>
                  <a:lnTo>
                    <a:pt x="320" y="598"/>
                  </a:lnTo>
                  <a:lnTo>
                    <a:pt x="322" y="598"/>
                  </a:lnTo>
                  <a:lnTo>
                    <a:pt x="325" y="595"/>
                  </a:lnTo>
                  <a:lnTo>
                    <a:pt x="326" y="593"/>
                  </a:lnTo>
                  <a:lnTo>
                    <a:pt x="329" y="592"/>
                  </a:lnTo>
                  <a:lnTo>
                    <a:pt x="331" y="592"/>
                  </a:lnTo>
                  <a:lnTo>
                    <a:pt x="333" y="592"/>
                  </a:lnTo>
                  <a:lnTo>
                    <a:pt x="335" y="591"/>
                  </a:lnTo>
                  <a:lnTo>
                    <a:pt x="336" y="591"/>
                  </a:lnTo>
                  <a:lnTo>
                    <a:pt x="338" y="592"/>
                  </a:lnTo>
                  <a:lnTo>
                    <a:pt x="339" y="592"/>
                  </a:lnTo>
                  <a:lnTo>
                    <a:pt x="339" y="593"/>
                  </a:lnTo>
                  <a:lnTo>
                    <a:pt x="342" y="595"/>
                  </a:lnTo>
                  <a:lnTo>
                    <a:pt x="344" y="595"/>
                  </a:lnTo>
                  <a:lnTo>
                    <a:pt x="344" y="593"/>
                  </a:lnTo>
                  <a:lnTo>
                    <a:pt x="343" y="592"/>
                  </a:lnTo>
                  <a:lnTo>
                    <a:pt x="344" y="591"/>
                  </a:lnTo>
                  <a:lnTo>
                    <a:pt x="345" y="591"/>
                  </a:lnTo>
                  <a:lnTo>
                    <a:pt x="346" y="590"/>
                  </a:lnTo>
                  <a:lnTo>
                    <a:pt x="348" y="590"/>
                  </a:lnTo>
                  <a:lnTo>
                    <a:pt x="352" y="590"/>
                  </a:lnTo>
                  <a:lnTo>
                    <a:pt x="355" y="591"/>
                  </a:lnTo>
                  <a:lnTo>
                    <a:pt x="358" y="592"/>
                  </a:lnTo>
                  <a:lnTo>
                    <a:pt x="361" y="591"/>
                  </a:lnTo>
                  <a:lnTo>
                    <a:pt x="362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8" y="590"/>
                  </a:lnTo>
                  <a:lnTo>
                    <a:pt x="368" y="590"/>
                  </a:lnTo>
                  <a:lnTo>
                    <a:pt x="370" y="589"/>
                  </a:lnTo>
                  <a:lnTo>
                    <a:pt x="370" y="587"/>
                  </a:lnTo>
                  <a:lnTo>
                    <a:pt x="371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5" y="586"/>
                  </a:lnTo>
                  <a:lnTo>
                    <a:pt x="375" y="585"/>
                  </a:lnTo>
                  <a:lnTo>
                    <a:pt x="374" y="584"/>
                  </a:lnTo>
                  <a:lnTo>
                    <a:pt x="372" y="584"/>
                  </a:lnTo>
                  <a:lnTo>
                    <a:pt x="372" y="585"/>
                  </a:lnTo>
                  <a:lnTo>
                    <a:pt x="370" y="584"/>
                  </a:lnTo>
                  <a:lnTo>
                    <a:pt x="369" y="584"/>
                  </a:lnTo>
                  <a:lnTo>
                    <a:pt x="368" y="582"/>
                  </a:lnTo>
                  <a:lnTo>
                    <a:pt x="366" y="580"/>
                  </a:lnTo>
                  <a:lnTo>
                    <a:pt x="364" y="577"/>
                  </a:lnTo>
                  <a:lnTo>
                    <a:pt x="364" y="574"/>
                  </a:lnTo>
                  <a:lnTo>
                    <a:pt x="364" y="573"/>
                  </a:lnTo>
                  <a:lnTo>
                    <a:pt x="366" y="572"/>
                  </a:lnTo>
                  <a:lnTo>
                    <a:pt x="368" y="572"/>
                  </a:lnTo>
                  <a:lnTo>
                    <a:pt x="368" y="567"/>
                  </a:lnTo>
                  <a:lnTo>
                    <a:pt x="370" y="571"/>
                  </a:lnTo>
                  <a:lnTo>
                    <a:pt x="370" y="570"/>
                  </a:lnTo>
                  <a:lnTo>
                    <a:pt x="370" y="565"/>
                  </a:lnTo>
                  <a:lnTo>
                    <a:pt x="370" y="564"/>
                  </a:lnTo>
                  <a:lnTo>
                    <a:pt x="374" y="556"/>
                  </a:lnTo>
                  <a:lnTo>
                    <a:pt x="374" y="554"/>
                  </a:lnTo>
                  <a:lnTo>
                    <a:pt x="376" y="553"/>
                  </a:lnTo>
                  <a:lnTo>
                    <a:pt x="377" y="552"/>
                  </a:lnTo>
                  <a:lnTo>
                    <a:pt x="378" y="551"/>
                  </a:lnTo>
                  <a:lnTo>
                    <a:pt x="378" y="550"/>
                  </a:lnTo>
                  <a:lnTo>
                    <a:pt x="378" y="543"/>
                  </a:lnTo>
                  <a:lnTo>
                    <a:pt x="379" y="540"/>
                  </a:lnTo>
                  <a:lnTo>
                    <a:pt x="379" y="539"/>
                  </a:lnTo>
                  <a:lnTo>
                    <a:pt x="379" y="537"/>
                  </a:lnTo>
                  <a:lnTo>
                    <a:pt x="381" y="535"/>
                  </a:lnTo>
                  <a:lnTo>
                    <a:pt x="382" y="534"/>
                  </a:lnTo>
                  <a:lnTo>
                    <a:pt x="383" y="533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9" y="532"/>
                  </a:lnTo>
                  <a:lnTo>
                    <a:pt x="390" y="531"/>
                  </a:lnTo>
                  <a:lnTo>
                    <a:pt x="389" y="522"/>
                  </a:lnTo>
                  <a:lnTo>
                    <a:pt x="390" y="518"/>
                  </a:lnTo>
                  <a:lnTo>
                    <a:pt x="392" y="518"/>
                  </a:lnTo>
                  <a:lnTo>
                    <a:pt x="392" y="517"/>
                  </a:lnTo>
                  <a:lnTo>
                    <a:pt x="394" y="515"/>
                  </a:lnTo>
                  <a:lnTo>
                    <a:pt x="395" y="515"/>
                  </a:lnTo>
                  <a:lnTo>
                    <a:pt x="396" y="515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7" y="512"/>
                  </a:lnTo>
                  <a:lnTo>
                    <a:pt x="400" y="508"/>
                  </a:lnTo>
                  <a:lnTo>
                    <a:pt x="401" y="508"/>
                  </a:lnTo>
                  <a:lnTo>
                    <a:pt x="401" y="507"/>
                  </a:lnTo>
                  <a:lnTo>
                    <a:pt x="402" y="506"/>
                  </a:lnTo>
                  <a:lnTo>
                    <a:pt x="410" y="504"/>
                  </a:lnTo>
                  <a:lnTo>
                    <a:pt x="413" y="501"/>
                  </a:lnTo>
                  <a:lnTo>
                    <a:pt x="414" y="500"/>
                  </a:lnTo>
                  <a:lnTo>
                    <a:pt x="417" y="500"/>
                  </a:lnTo>
                  <a:lnTo>
                    <a:pt x="421" y="500"/>
                  </a:lnTo>
                  <a:lnTo>
                    <a:pt x="422" y="499"/>
                  </a:lnTo>
                  <a:lnTo>
                    <a:pt x="423" y="498"/>
                  </a:lnTo>
                  <a:lnTo>
                    <a:pt x="423" y="496"/>
                  </a:lnTo>
                  <a:lnTo>
                    <a:pt x="423" y="495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4" y="492"/>
                  </a:lnTo>
                  <a:lnTo>
                    <a:pt x="426" y="491"/>
                  </a:lnTo>
                  <a:lnTo>
                    <a:pt x="428" y="491"/>
                  </a:lnTo>
                  <a:lnTo>
                    <a:pt x="429" y="491"/>
                  </a:lnTo>
                  <a:lnTo>
                    <a:pt x="430" y="491"/>
                  </a:lnTo>
                  <a:lnTo>
                    <a:pt x="431" y="489"/>
                  </a:lnTo>
                  <a:lnTo>
                    <a:pt x="433" y="491"/>
                  </a:lnTo>
                  <a:lnTo>
                    <a:pt x="433" y="488"/>
                  </a:lnTo>
                  <a:lnTo>
                    <a:pt x="434" y="487"/>
                  </a:lnTo>
                  <a:lnTo>
                    <a:pt x="435" y="486"/>
                  </a:lnTo>
                  <a:lnTo>
                    <a:pt x="436" y="486"/>
                  </a:lnTo>
                  <a:lnTo>
                    <a:pt x="439" y="486"/>
                  </a:lnTo>
                  <a:lnTo>
                    <a:pt x="440" y="483"/>
                  </a:lnTo>
                  <a:lnTo>
                    <a:pt x="441" y="482"/>
                  </a:lnTo>
                  <a:lnTo>
                    <a:pt x="442" y="481"/>
                  </a:lnTo>
                  <a:lnTo>
                    <a:pt x="443" y="481"/>
                  </a:lnTo>
                  <a:lnTo>
                    <a:pt x="444" y="481"/>
                  </a:lnTo>
                  <a:lnTo>
                    <a:pt x="444" y="480"/>
                  </a:lnTo>
                  <a:lnTo>
                    <a:pt x="444" y="479"/>
                  </a:lnTo>
                  <a:lnTo>
                    <a:pt x="444" y="478"/>
                  </a:lnTo>
                  <a:lnTo>
                    <a:pt x="443" y="478"/>
                  </a:lnTo>
                  <a:lnTo>
                    <a:pt x="442" y="476"/>
                  </a:lnTo>
                  <a:lnTo>
                    <a:pt x="441" y="475"/>
                  </a:lnTo>
                  <a:lnTo>
                    <a:pt x="440" y="475"/>
                  </a:lnTo>
                  <a:lnTo>
                    <a:pt x="441" y="474"/>
                  </a:lnTo>
                  <a:lnTo>
                    <a:pt x="439" y="472"/>
                  </a:lnTo>
                  <a:lnTo>
                    <a:pt x="435" y="469"/>
                  </a:lnTo>
                  <a:lnTo>
                    <a:pt x="431" y="468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3" y="463"/>
                  </a:lnTo>
                  <a:lnTo>
                    <a:pt x="420" y="461"/>
                  </a:lnTo>
                  <a:lnTo>
                    <a:pt x="418" y="460"/>
                  </a:lnTo>
                  <a:lnTo>
                    <a:pt x="416" y="455"/>
                  </a:lnTo>
                  <a:lnTo>
                    <a:pt x="414" y="452"/>
                  </a:lnTo>
                  <a:lnTo>
                    <a:pt x="411" y="448"/>
                  </a:lnTo>
                  <a:lnTo>
                    <a:pt x="410" y="444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10" y="439"/>
                  </a:lnTo>
                  <a:lnTo>
                    <a:pt x="411" y="437"/>
                  </a:lnTo>
                  <a:lnTo>
                    <a:pt x="410" y="436"/>
                  </a:lnTo>
                  <a:lnTo>
                    <a:pt x="409" y="434"/>
                  </a:lnTo>
                  <a:lnTo>
                    <a:pt x="404" y="424"/>
                  </a:lnTo>
                  <a:lnTo>
                    <a:pt x="403" y="418"/>
                  </a:lnTo>
                  <a:lnTo>
                    <a:pt x="403" y="414"/>
                  </a:lnTo>
                  <a:lnTo>
                    <a:pt x="402" y="409"/>
                  </a:lnTo>
                  <a:lnTo>
                    <a:pt x="403" y="405"/>
                  </a:lnTo>
                  <a:lnTo>
                    <a:pt x="403" y="403"/>
                  </a:lnTo>
                  <a:lnTo>
                    <a:pt x="407" y="401"/>
                  </a:lnTo>
                  <a:lnTo>
                    <a:pt x="407" y="400"/>
                  </a:lnTo>
                  <a:lnTo>
                    <a:pt x="407" y="398"/>
                  </a:lnTo>
                  <a:lnTo>
                    <a:pt x="408" y="396"/>
                  </a:lnTo>
                  <a:lnTo>
                    <a:pt x="409" y="395"/>
                  </a:lnTo>
                  <a:lnTo>
                    <a:pt x="411" y="392"/>
                  </a:lnTo>
                  <a:lnTo>
                    <a:pt x="411" y="391"/>
                  </a:lnTo>
                  <a:lnTo>
                    <a:pt x="413" y="390"/>
                  </a:lnTo>
                  <a:lnTo>
                    <a:pt x="413" y="388"/>
                  </a:lnTo>
                  <a:lnTo>
                    <a:pt x="413" y="387"/>
                  </a:lnTo>
                  <a:lnTo>
                    <a:pt x="421" y="372"/>
                  </a:lnTo>
                  <a:lnTo>
                    <a:pt x="424" y="369"/>
                  </a:lnTo>
                  <a:lnTo>
                    <a:pt x="427" y="365"/>
                  </a:lnTo>
                  <a:lnTo>
                    <a:pt x="430" y="358"/>
                  </a:lnTo>
                  <a:lnTo>
                    <a:pt x="431" y="356"/>
                  </a:lnTo>
                  <a:lnTo>
                    <a:pt x="436" y="352"/>
                  </a:lnTo>
                  <a:lnTo>
                    <a:pt x="439" y="351"/>
                  </a:lnTo>
                  <a:lnTo>
                    <a:pt x="443" y="343"/>
                  </a:lnTo>
                  <a:lnTo>
                    <a:pt x="447" y="338"/>
                  </a:lnTo>
                  <a:lnTo>
                    <a:pt x="450" y="335"/>
                  </a:lnTo>
                  <a:lnTo>
                    <a:pt x="452" y="333"/>
                  </a:lnTo>
                  <a:lnTo>
                    <a:pt x="452" y="332"/>
                  </a:lnTo>
                  <a:lnTo>
                    <a:pt x="453" y="331"/>
                  </a:lnTo>
                  <a:lnTo>
                    <a:pt x="459" y="320"/>
                  </a:lnTo>
                  <a:lnTo>
                    <a:pt x="460" y="318"/>
                  </a:lnTo>
                  <a:lnTo>
                    <a:pt x="461" y="316"/>
                  </a:lnTo>
                  <a:lnTo>
                    <a:pt x="462" y="316"/>
                  </a:lnTo>
                  <a:lnTo>
                    <a:pt x="463" y="313"/>
                  </a:lnTo>
                  <a:lnTo>
                    <a:pt x="465" y="312"/>
                  </a:lnTo>
                  <a:lnTo>
                    <a:pt x="466" y="309"/>
                  </a:lnTo>
                  <a:lnTo>
                    <a:pt x="468" y="303"/>
                  </a:lnTo>
                  <a:lnTo>
                    <a:pt x="469" y="300"/>
                  </a:lnTo>
                  <a:lnTo>
                    <a:pt x="470" y="299"/>
                  </a:lnTo>
                  <a:lnTo>
                    <a:pt x="472" y="298"/>
                  </a:lnTo>
                  <a:lnTo>
                    <a:pt x="479" y="297"/>
                  </a:lnTo>
                  <a:lnTo>
                    <a:pt x="480" y="296"/>
                  </a:lnTo>
                  <a:lnTo>
                    <a:pt x="481" y="297"/>
                  </a:lnTo>
                  <a:lnTo>
                    <a:pt x="480" y="300"/>
                  </a:lnTo>
                  <a:lnTo>
                    <a:pt x="478" y="303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4" y="305"/>
                  </a:lnTo>
                  <a:lnTo>
                    <a:pt x="476" y="304"/>
                  </a:lnTo>
                  <a:lnTo>
                    <a:pt x="479" y="304"/>
                  </a:lnTo>
                  <a:lnTo>
                    <a:pt x="480" y="302"/>
                  </a:lnTo>
                  <a:lnTo>
                    <a:pt x="483" y="296"/>
                  </a:lnTo>
                  <a:lnTo>
                    <a:pt x="486" y="293"/>
                  </a:lnTo>
                  <a:lnTo>
                    <a:pt x="491" y="292"/>
                  </a:lnTo>
                  <a:lnTo>
                    <a:pt x="491" y="291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1" y="286"/>
                  </a:lnTo>
                  <a:lnTo>
                    <a:pt x="489" y="286"/>
                  </a:lnTo>
                  <a:lnTo>
                    <a:pt x="488" y="286"/>
                  </a:lnTo>
                  <a:lnTo>
                    <a:pt x="486" y="284"/>
                  </a:lnTo>
                  <a:lnTo>
                    <a:pt x="485" y="283"/>
                  </a:lnTo>
                  <a:lnTo>
                    <a:pt x="483" y="283"/>
                  </a:lnTo>
                  <a:lnTo>
                    <a:pt x="483" y="284"/>
                  </a:lnTo>
                  <a:lnTo>
                    <a:pt x="482" y="284"/>
                  </a:lnTo>
                  <a:lnTo>
                    <a:pt x="480" y="284"/>
                  </a:lnTo>
                  <a:lnTo>
                    <a:pt x="480" y="281"/>
                  </a:lnTo>
                  <a:lnTo>
                    <a:pt x="480" y="279"/>
                  </a:lnTo>
                  <a:lnTo>
                    <a:pt x="488" y="271"/>
                  </a:lnTo>
                  <a:lnTo>
                    <a:pt x="493" y="265"/>
                  </a:lnTo>
                  <a:lnTo>
                    <a:pt x="501" y="257"/>
                  </a:lnTo>
                  <a:lnTo>
                    <a:pt x="504" y="255"/>
                  </a:lnTo>
                  <a:lnTo>
                    <a:pt x="506" y="254"/>
                  </a:lnTo>
                  <a:lnTo>
                    <a:pt x="508" y="254"/>
                  </a:lnTo>
                  <a:lnTo>
                    <a:pt x="512" y="254"/>
                  </a:lnTo>
                  <a:lnTo>
                    <a:pt x="513" y="254"/>
                  </a:lnTo>
                  <a:lnTo>
                    <a:pt x="514" y="255"/>
                  </a:lnTo>
                  <a:lnTo>
                    <a:pt x="515" y="254"/>
                  </a:lnTo>
                  <a:lnTo>
                    <a:pt x="515" y="253"/>
                  </a:lnTo>
                  <a:lnTo>
                    <a:pt x="518" y="251"/>
                  </a:lnTo>
                  <a:lnTo>
                    <a:pt x="524" y="250"/>
                  </a:lnTo>
                  <a:lnTo>
                    <a:pt x="541" y="242"/>
                  </a:lnTo>
                  <a:lnTo>
                    <a:pt x="548" y="241"/>
                  </a:lnTo>
                  <a:lnTo>
                    <a:pt x="564" y="237"/>
                  </a:lnTo>
                  <a:lnTo>
                    <a:pt x="565" y="237"/>
                  </a:lnTo>
                  <a:lnTo>
                    <a:pt x="566" y="237"/>
                  </a:lnTo>
                  <a:lnTo>
                    <a:pt x="567" y="235"/>
                  </a:lnTo>
                  <a:lnTo>
                    <a:pt x="572" y="234"/>
                  </a:lnTo>
                  <a:lnTo>
                    <a:pt x="578" y="234"/>
                  </a:lnTo>
                  <a:lnTo>
                    <a:pt x="581" y="233"/>
                  </a:lnTo>
                  <a:lnTo>
                    <a:pt x="586" y="229"/>
                  </a:lnTo>
                  <a:lnTo>
                    <a:pt x="589" y="228"/>
                  </a:lnTo>
                  <a:lnTo>
                    <a:pt x="591" y="226"/>
                  </a:lnTo>
                  <a:lnTo>
                    <a:pt x="593" y="219"/>
                  </a:lnTo>
                  <a:lnTo>
                    <a:pt x="596" y="216"/>
                  </a:lnTo>
                  <a:lnTo>
                    <a:pt x="598" y="214"/>
                  </a:lnTo>
                  <a:lnTo>
                    <a:pt x="604" y="212"/>
                  </a:lnTo>
                  <a:lnTo>
                    <a:pt x="609" y="208"/>
                  </a:lnTo>
                  <a:lnTo>
                    <a:pt x="610" y="207"/>
                  </a:lnTo>
                  <a:lnTo>
                    <a:pt x="624" y="201"/>
                  </a:lnTo>
                  <a:lnTo>
                    <a:pt x="635" y="196"/>
                  </a:lnTo>
                  <a:lnTo>
                    <a:pt x="636" y="194"/>
                  </a:lnTo>
                  <a:lnTo>
                    <a:pt x="637" y="194"/>
                  </a:lnTo>
                  <a:lnTo>
                    <a:pt x="637" y="193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6" y="177"/>
                  </a:lnTo>
                  <a:lnTo>
                    <a:pt x="659" y="176"/>
                  </a:lnTo>
                  <a:lnTo>
                    <a:pt x="662" y="176"/>
                  </a:lnTo>
                  <a:lnTo>
                    <a:pt x="664" y="173"/>
                  </a:lnTo>
                  <a:lnTo>
                    <a:pt x="665" y="173"/>
                  </a:lnTo>
                  <a:lnTo>
                    <a:pt x="667" y="170"/>
                  </a:lnTo>
                  <a:lnTo>
                    <a:pt x="669" y="167"/>
                  </a:lnTo>
                  <a:lnTo>
                    <a:pt x="669" y="164"/>
                  </a:lnTo>
                  <a:lnTo>
                    <a:pt x="668" y="163"/>
                  </a:lnTo>
                  <a:lnTo>
                    <a:pt x="667" y="162"/>
                  </a:lnTo>
                  <a:lnTo>
                    <a:pt x="667" y="161"/>
                  </a:lnTo>
                  <a:lnTo>
                    <a:pt x="667" y="160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7" y="155"/>
                  </a:lnTo>
                  <a:lnTo>
                    <a:pt x="667" y="154"/>
                  </a:lnTo>
                  <a:lnTo>
                    <a:pt x="665" y="151"/>
                  </a:lnTo>
                  <a:lnTo>
                    <a:pt x="664" y="149"/>
                  </a:lnTo>
                  <a:lnTo>
                    <a:pt x="661" y="148"/>
                  </a:lnTo>
                  <a:lnTo>
                    <a:pt x="659" y="147"/>
                  </a:lnTo>
                  <a:lnTo>
                    <a:pt x="659" y="144"/>
                  </a:lnTo>
                  <a:lnTo>
                    <a:pt x="659" y="143"/>
                  </a:lnTo>
                  <a:lnTo>
                    <a:pt x="659" y="140"/>
                  </a:lnTo>
                  <a:lnTo>
                    <a:pt x="661" y="137"/>
                  </a:lnTo>
                  <a:lnTo>
                    <a:pt x="662" y="135"/>
                  </a:lnTo>
                  <a:lnTo>
                    <a:pt x="663" y="135"/>
                  </a:lnTo>
                  <a:lnTo>
                    <a:pt x="664" y="136"/>
                  </a:lnTo>
                  <a:lnTo>
                    <a:pt x="667" y="137"/>
                  </a:lnTo>
                  <a:lnTo>
                    <a:pt x="670" y="136"/>
                  </a:lnTo>
                  <a:lnTo>
                    <a:pt x="671" y="137"/>
                  </a:lnTo>
                  <a:lnTo>
                    <a:pt x="671" y="136"/>
                  </a:lnTo>
                  <a:lnTo>
                    <a:pt x="672" y="135"/>
                  </a:lnTo>
                  <a:lnTo>
                    <a:pt x="672" y="133"/>
                  </a:lnTo>
                  <a:lnTo>
                    <a:pt x="674" y="133"/>
                  </a:lnTo>
                  <a:lnTo>
                    <a:pt x="675" y="128"/>
                  </a:lnTo>
                  <a:lnTo>
                    <a:pt x="674" y="127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70" y="127"/>
                  </a:lnTo>
                  <a:lnTo>
                    <a:pt x="668" y="127"/>
                  </a:lnTo>
                  <a:lnTo>
                    <a:pt x="667" y="127"/>
                  </a:lnTo>
                  <a:lnTo>
                    <a:pt x="665" y="125"/>
                  </a:lnTo>
                  <a:lnTo>
                    <a:pt x="664" y="124"/>
                  </a:lnTo>
                  <a:lnTo>
                    <a:pt x="664" y="122"/>
                  </a:lnTo>
                  <a:lnTo>
                    <a:pt x="663" y="121"/>
                  </a:lnTo>
                  <a:lnTo>
                    <a:pt x="664" y="118"/>
                  </a:lnTo>
                  <a:lnTo>
                    <a:pt x="664" y="117"/>
                  </a:lnTo>
                  <a:lnTo>
                    <a:pt x="661" y="117"/>
                  </a:lnTo>
                  <a:lnTo>
                    <a:pt x="659" y="1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19">
              <a:extLst>
                <a:ext uri="{FF2B5EF4-FFF2-40B4-BE49-F238E27FC236}">
                  <a16:creationId xmlns:a16="http://schemas.microsoft.com/office/drawing/2014/main" id="{1214D4BD-6615-883D-FBFB-07A33DC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9" y="3244850"/>
              <a:ext cx="488950" cy="712788"/>
            </a:xfrm>
            <a:custGeom>
              <a:avLst/>
              <a:gdLst>
                <a:gd name="T0" fmla="*/ 68 w 308"/>
                <a:gd name="T1" fmla="*/ 5 h 449"/>
                <a:gd name="T2" fmla="*/ 46 w 308"/>
                <a:gd name="T3" fmla="*/ 9 h 449"/>
                <a:gd name="T4" fmla="*/ 33 w 308"/>
                <a:gd name="T5" fmla="*/ 19 h 449"/>
                <a:gd name="T6" fmla="*/ 9 w 308"/>
                <a:gd name="T7" fmla="*/ 24 h 449"/>
                <a:gd name="T8" fmla="*/ 3 w 308"/>
                <a:gd name="T9" fmla="*/ 35 h 449"/>
                <a:gd name="T10" fmla="*/ 8 w 308"/>
                <a:gd name="T11" fmla="*/ 52 h 449"/>
                <a:gd name="T12" fmla="*/ 10 w 308"/>
                <a:gd name="T13" fmla="*/ 66 h 449"/>
                <a:gd name="T14" fmla="*/ 10 w 308"/>
                <a:gd name="T15" fmla="*/ 78 h 449"/>
                <a:gd name="T16" fmla="*/ 18 w 308"/>
                <a:gd name="T17" fmla="*/ 90 h 449"/>
                <a:gd name="T18" fmla="*/ 34 w 308"/>
                <a:gd name="T19" fmla="*/ 107 h 449"/>
                <a:gd name="T20" fmla="*/ 15 w 308"/>
                <a:gd name="T21" fmla="*/ 109 h 449"/>
                <a:gd name="T22" fmla="*/ 17 w 308"/>
                <a:gd name="T23" fmla="*/ 127 h 449"/>
                <a:gd name="T24" fmla="*/ 11 w 308"/>
                <a:gd name="T25" fmla="*/ 133 h 449"/>
                <a:gd name="T26" fmla="*/ 29 w 308"/>
                <a:gd name="T27" fmla="*/ 134 h 449"/>
                <a:gd name="T28" fmla="*/ 37 w 308"/>
                <a:gd name="T29" fmla="*/ 141 h 449"/>
                <a:gd name="T30" fmla="*/ 24 w 308"/>
                <a:gd name="T31" fmla="*/ 173 h 449"/>
                <a:gd name="T32" fmla="*/ 23 w 308"/>
                <a:gd name="T33" fmla="*/ 199 h 449"/>
                <a:gd name="T34" fmla="*/ 42 w 308"/>
                <a:gd name="T35" fmla="*/ 214 h 449"/>
                <a:gd name="T36" fmla="*/ 55 w 308"/>
                <a:gd name="T37" fmla="*/ 224 h 449"/>
                <a:gd name="T38" fmla="*/ 35 w 308"/>
                <a:gd name="T39" fmla="*/ 231 h 449"/>
                <a:gd name="T40" fmla="*/ 37 w 308"/>
                <a:gd name="T41" fmla="*/ 247 h 449"/>
                <a:gd name="T42" fmla="*/ 42 w 308"/>
                <a:gd name="T43" fmla="*/ 276 h 449"/>
                <a:gd name="T44" fmla="*/ 29 w 308"/>
                <a:gd name="T45" fmla="*/ 274 h 449"/>
                <a:gd name="T46" fmla="*/ 48 w 308"/>
                <a:gd name="T47" fmla="*/ 306 h 449"/>
                <a:gd name="T48" fmla="*/ 70 w 308"/>
                <a:gd name="T49" fmla="*/ 324 h 449"/>
                <a:gd name="T50" fmla="*/ 94 w 308"/>
                <a:gd name="T51" fmla="*/ 335 h 449"/>
                <a:gd name="T52" fmla="*/ 101 w 308"/>
                <a:gd name="T53" fmla="*/ 356 h 449"/>
                <a:gd name="T54" fmla="*/ 92 w 308"/>
                <a:gd name="T55" fmla="*/ 370 h 449"/>
                <a:gd name="T56" fmla="*/ 100 w 308"/>
                <a:gd name="T57" fmla="*/ 394 h 449"/>
                <a:gd name="T58" fmla="*/ 122 w 308"/>
                <a:gd name="T59" fmla="*/ 413 h 449"/>
                <a:gd name="T60" fmla="*/ 127 w 308"/>
                <a:gd name="T61" fmla="*/ 445 h 449"/>
                <a:gd name="T62" fmla="*/ 140 w 308"/>
                <a:gd name="T63" fmla="*/ 447 h 449"/>
                <a:gd name="T64" fmla="*/ 160 w 308"/>
                <a:gd name="T65" fmla="*/ 420 h 449"/>
                <a:gd name="T66" fmla="*/ 181 w 308"/>
                <a:gd name="T67" fmla="*/ 423 h 449"/>
                <a:gd name="T68" fmla="*/ 192 w 308"/>
                <a:gd name="T69" fmla="*/ 409 h 449"/>
                <a:gd name="T70" fmla="*/ 212 w 308"/>
                <a:gd name="T71" fmla="*/ 408 h 449"/>
                <a:gd name="T72" fmla="*/ 242 w 308"/>
                <a:gd name="T73" fmla="*/ 403 h 449"/>
                <a:gd name="T74" fmla="*/ 267 w 308"/>
                <a:gd name="T75" fmla="*/ 400 h 449"/>
                <a:gd name="T76" fmla="*/ 267 w 308"/>
                <a:gd name="T77" fmla="*/ 376 h 449"/>
                <a:gd name="T78" fmla="*/ 265 w 308"/>
                <a:gd name="T79" fmla="*/ 352 h 449"/>
                <a:gd name="T80" fmla="*/ 278 w 308"/>
                <a:gd name="T81" fmla="*/ 344 h 449"/>
                <a:gd name="T82" fmla="*/ 301 w 308"/>
                <a:gd name="T83" fmla="*/ 329 h 449"/>
                <a:gd name="T84" fmla="*/ 301 w 308"/>
                <a:gd name="T85" fmla="*/ 310 h 449"/>
                <a:gd name="T86" fmla="*/ 284 w 308"/>
                <a:gd name="T87" fmla="*/ 292 h 449"/>
                <a:gd name="T88" fmla="*/ 270 w 308"/>
                <a:gd name="T89" fmla="*/ 272 h 449"/>
                <a:gd name="T90" fmla="*/ 261 w 308"/>
                <a:gd name="T91" fmla="*/ 252 h 449"/>
                <a:gd name="T92" fmla="*/ 269 w 308"/>
                <a:gd name="T93" fmla="*/ 228 h 449"/>
                <a:gd name="T94" fmla="*/ 280 w 308"/>
                <a:gd name="T95" fmla="*/ 216 h 449"/>
                <a:gd name="T96" fmla="*/ 278 w 308"/>
                <a:gd name="T97" fmla="*/ 195 h 449"/>
                <a:gd name="T98" fmla="*/ 276 w 308"/>
                <a:gd name="T99" fmla="*/ 176 h 449"/>
                <a:gd name="T100" fmla="*/ 291 w 308"/>
                <a:gd name="T101" fmla="*/ 169 h 449"/>
                <a:gd name="T102" fmla="*/ 257 w 308"/>
                <a:gd name="T103" fmla="*/ 160 h 449"/>
                <a:gd name="T104" fmla="*/ 237 w 308"/>
                <a:gd name="T105" fmla="*/ 168 h 449"/>
                <a:gd name="T106" fmla="*/ 205 w 308"/>
                <a:gd name="T107" fmla="*/ 154 h 449"/>
                <a:gd name="T108" fmla="*/ 187 w 308"/>
                <a:gd name="T109" fmla="*/ 140 h 449"/>
                <a:gd name="T110" fmla="*/ 189 w 308"/>
                <a:gd name="T111" fmla="*/ 128 h 449"/>
                <a:gd name="T112" fmla="*/ 192 w 308"/>
                <a:gd name="T113" fmla="*/ 120 h 449"/>
                <a:gd name="T114" fmla="*/ 192 w 308"/>
                <a:gd name="T115" fmla="*/ 105 h 449"/>
                <a:gd name="T116" fmla="*/ 166 w 308"/>
                <a:gd name="T117" fmla="*/ 94 h 449"/>
                <a:gd name="T118" fmla="*/ 144 w 308"/>
                <a:gd name="T119" fmla="*/ 72 h 449"/>
                <a:gd name="T120" fmla="*/ 144 w 308"/>
                <a:gd name="T121" fmla="*/ 45 h 449"/>
                <a:gd name="T122" fmla="*/ 133 w 308"/>
                <a:gd name="T123" fmla="*/ 38 h 449"/>
                <a:gd name="T124" fmla="*/ 109 w 308"/>
                <a:gd name="T125" fmla="*/ 1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" h="449">
                  <a:moveTo>
                    <a:pt x="98" y="3"/>
                  </a:moveTo>
                  <a:lnTo>
                    <a:pt x="96" y="4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2" y="3"/>
                  </a:lnTo>
                  <a:lnTo>
                    <a:pt x="91" y="4"/>
                  </a:lnTo>
                  <a:lnTo>
                    <a:pt x="88" y="4"/>
                  </a:lnTo>
                  <a:lnTo>
                    <a:pt x="86" y="1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6" y="3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2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8" y="71"/>
                  </a:lnTo>
                  <a:lnTo>
                    <a:pt x="16" y="74"/>
                  </a:lnTo>
                  <a:lnTo>
                    <a:pt x="11" y="74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79"/>
                  </a:lnTo>
                  <a:lnTo>
                    <a:pt x="13" y="81"/>
                  </a:lnTo>
                  <a:lnTo>
                    <a:pt x="13" y="83"/>
                  </a:lnTo>
                  <a:lnTo>
                    <a:pt x="10" y="8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0" y="87"/>
                  </a:lnTo>
                  <a:lnTo>
                    <a:pt x="11" y="88"/>
                  </a:lnTo>
                  <a:lnTo>
                    <a:pt x="13" y="89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23" y="96"/>
                  </a:lnTo>
                  <a:lnTo>
                    <a:pt x="26" y="97"/>
                  </a:lnTo>
                  <a:lnTo>
                    <a:pt x="30" y="100"/>
                  </a:lnTo>
                  <a:lnTo>
                    <a:pt x="33" y="101"/>
                  </a:lnTo>
                  <a:lnTo>
                    <a:pt x="39" y="102"/>
                  </a:lnTo>
                  <a:lnTo>
                    <a:pt x="40" y="102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0" y="107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2" y="108"/>
                  </a:lnTo>
                  <a:lnTo>
                    <a:pt x="21" y="109"/>
                  </a:lnTo>
                  <a:lnTo>
                    <a:pt x="20" y="110"/>
                  </a:lnTo>
                  <a:lnTo>
                    <a:pt x="15" y="109"/>
                  </a:lnTo>
                  <a:lnTo>
                    <a:pt x="14" y="110"/>
                  </a:lnTo>
                  <a:lnTo>
                    <a:pt x="14" y="111"/>
                  </a:lnTo>
                  <a:lnTo>
                    <a:pt x="15" y="113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7" y="124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8"/>
                  </a:lnTo>
                  <a:lnTo>
                    <a:pt x="18" y="129"/>
                  </a:lnTo>
                  <a:lnTo>
                    <a:pt x="20" y="128"/>
                  </a:lnTo>
                  <a:lnTo>
                    <a:pt x="21" y="129"/>
                  </a:lnTo>
                  <a:lnTo>
                    <a:pt x="21" y="130"/>
                  </a:lnTo>
                  <a:lnTo>
                    <a:pt x="20" y="131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5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1" y="140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7" y="135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3" y="135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9" y="137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5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3" y="159"/>
                  </a:lnTo>
                  <a:lnTo>
                    <a:pt x="31" y="159"/>
                  </a:lnTo>
                  <a:lnTo>
                    <a:pt x="31" y="160"/>
                  </a:lnTo>
                  <a:lnTo>
                    <a:pt x="30" y="162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6" y="169"/>
                  </a:lnTo>
                  <a:lnTo>
                    <a:pt x="24" y="170"/>
                  </a:lnTo>
                  <a:lnTo>
                    <a:pt x="26" y="172"/>
                  </a:lnTo>
                  <a:lnTo>
                    <a:pt x="24" y="173"/>
                  </a:lnTo>
                  <a:lnTo>
                    <a:pt x="24" y="174"/>
                  </a:lnTo>
                  <a:lnTo>
                    <a:pt x="23" y="175"/>
                  </a:lnTo>
                  <a:lnTo>
                    <a:pt x="21" y="176"/>
                  </a:lnTo>
                  <a:lnTo>
                    <a:pt x="21" y="177"/>
                  </a:lnTo>
                  <a:lnTo>
                    <a:pt x="22" y="182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8" y="189"/>
                  </a:lnTo>
                  <a:lnTo>
                    <a:pt x="18" y="192"/>
                  </a:lnTo>
                  <a:lnTo>
                    <a:pt x="20" y="194"/>
                  </a:lnTo>
                  <a:lnTo>
                    <a:pt x="21" y="198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8" y="201"/>
                  </a:lnTo>
                  <a:lnTo>
                    <a:pt x="29" y="201"/>
                  </a:lnTo>
                  <a:lnTo>
                    <a:pt x="30" y="201"/>
                  </a:lnTo>
                  <a:lnTo>
                    <a:pt x="31" y="202"/>
                  </a:lnTo>
                  <a:lnTo>
                    <a:pt x="34" y="201"/>
                  </a:lnTo>
                  <a:lnTo>
                    <a:pt x="35" y="202"/>
                  </a:lnTo>
                  <a:lnTo>
                    <a:pt x="36" y="205"/>
                  </a:lnTo>
                  <a:lnTo>
                    <a:pt x="36" y="207"/>
                  </a:lnTo>
                  <a:lnTo>
                    <a:pt x="37" y="209"/>
                  </a:lnTo>
                  <a:lnTo>
                    <a:pt x="37" y="211"/>
                  </a:lnTo>
                  <a:lnTo>
                    <a:pt x="39" y="212"/>
                  </a:lnTo>
                  <a:lnTo>
                    <a:pt x="42" y="214"/>
                  </a:lnTo>
                  <a:lnTo>
                    <a:pt x="43" y="215"/>
                  </a:lnTo>
                  <a:lnTo>
                    <a:pt x="44" y="215"/>
                  </a:lnTo>
                  <a:lnTo>
                    <a:pt x="44" y="214"/>
                  </a:lnTo>
                  <a:lnTo>
                    <a:pt x="46" y="214"/>
                  </a:lnTo>
                  <a:lnTo>
                    <a:pt x="46" y="215"/>
                  </a:lnTo>
                  <a:lnTo>
                    <a:pt x="47" y="218"/>
                  </a:lnTo>
                  <a:lnTo>
                    <a:pt x="48" y="218"/>
                  </a:lnTo>
                  <a:lnTo>
                    <a:pt x="49" y="220"/>
                  </a:lnTo>
                  <a:lnTo>
                    <a:pt x="50" y="220"/>
                  </a:lnTo>
                  <a:lnTo>
                    <a:pt x="53" y="222"/>
                  </a:lnTo>
                  <a:lnTo>
                    <a:pt x="54" y="224"/>
                  </a:lnTo>
                  <a:lnTo>
                    <a:pt x="54" y="225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6"/>
                  </a:lnTo>
                  <a:lnTo>
                    <a:pt x="56" y="228"/>
                  </a:lnTo>
                  <a:lnTo>
                    <a:pt x="55" y="229"/>
                  </a:lnTo>
                  <a:lnTo>
                    <a:pt x="53" y="232"/>
                  </a:lnTo>
                  <a:lnTo>
                    <a:pt x="50" y="232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0" y="232"/>
                  </a:lnTo>
                  <a:lnTo>
                    <a:pt x="39" y="233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4" y="228"/>
                  </a:lnTo>
                  <a:lnTo>
                    <a:pt x="33" y="228"/>
                  </a:lnTo>
                  <a:lnTo>
                    <a:pt x="31" y="228"/>
                  </a:lnTo>
                  <a:lnTo>
                    <a:pt x="30" y="229"/>
                  </a:lnTo>
                  <a:lnTo>
                    <a:pt x="29" y="229"/>
                  </a:lnTo>
                  <a:lnTo>
                    <a:pt x="29" y="231"/>
                  </a:lnTo>
                  <a:lnTo>
                    <a:pt x="29" y="232"/>
                  </a:lnTo>
                  <a:lnTo>
                    <a:pt x="29" y="233"/>
                  </a:lnTo>
                  <a:lnTo>
                    <a:pt x="28" y="234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40"/>
                  </a:lnTo>
                  <a:lnTo>
                    <a:pt x="37" y="247"/>
                  </a:lnTo>
                  <a:lnTo>
                    <a:pt x="46" y="254"/>
                  </a:lnTo>
                  <a:lnTo>
                    <a:pt x="47" y="258"/>
                  </a:lnTo>
                  <a:lnTo>
                    <a:pt x="48" y="264"/>
                  </a:lnTo>
                  <a:lnTo>
                    <a:pt x="49" y="266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1"/>
                  </a:lnTo>
                  <a:lnTo>
                    <a:pt x="47" y="273"/>
                  </a:lnTo>
                  <a:lnTo>
                    <a:pt x="47" y="274"/>
                  </a:lnTo>
                  <a:lnTo>
                    <a:pt x="48" y="276"/>
                  </a:lnTo>
                  <a:lnTo>
                    <a:pt x="47" y="276"/>
                  </a:lnTo>
                  <a:lnTo>
                    <a:pt x="43" y="274"/>
                  </a:lnTo>
                  <a:lnTo>
                    <a:pt x="42" y="276"/>
                  </a:lnTo>
                  <a:lnTo>
                    <a:pt x="41" y="277"/>
                  </a:lnTo>
                  <a:lnTo>
                    <a:pt x="41" y="276"/>
                  </a:lnTo>
                  <a:lnTo>
                    <a:pt x="40" y="276"/>
                  </a:lnTo>
                  <a:lnTo>
                    <a:pt x="39" y="273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71"/>
                  </a:lnTo>
                  <a:lnTo>
                    <a:pt x="34" y="272"/>
                  </a:lnTo>
                  <a:lnTo>
                    <a:pt x="34" y="273"/>
                  </a:lnTo>
                  <a:lnTo>
                    <a:pt x="33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29" y="274"/>
                  </a:lnTo>
                  <a:lnTo>
                    <a:pt x="28" y="276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6" y="286"/>
                  </a:lnTo>
                  <a:lnTo>
                    <a:pt x="28" y="287"/>
                  </a:lnTo>
                  <a:lnTo>
                    <a:pt x="37" y="292"/>
                  </a:lnTo>
                  <a:lnTo>
                    <a:pt x="39" y="293"/>
                  </a:lnTo>
                  <a:lnTo>
                    <a:pt x="41" y="298"/>
                  </a:lnTo>
                  <a:lnTo>
                    <a:pt x="46" y="303"/>
                  </a:lnTo>
                  <a:lnTo>
                    <a:pt x="47" y="304"/>
                  </a:lnTo>
                  <a:lnTo>
                    <a:pt x="48" y="306"/>
                  </a:lnTo>
                  <a:lnTo>
                    <a:pt x="49" y="307"/>
                  </a:lnTo>
                  <a:lnTo>
                    <a:pt x="52" y="310"/>
                  </a:lnTo>
                  <a:lnTo>
                    <a:pt x="54" y="313"/>
                  </a:lnTo>
                  <a:lnTo>
                    <a:pt x="56" y="315"/>
                  </a:lnTo>
                  <a:lnTo>
                    <a:pt x="57" y="316"/>
                  </a:lnTo>
                  <a:lnTo>
                    <a:pt x="61" y="317"/>
                  </a:lnTo>
                  <a:lnTo>
                    <a:pt x="62" y="317"/>
                  </a:lnTo>
                  <a:lnTo>
                    <a:pt x="62" y="316"/>
                  </a:lnTo>
                  <a:lnTo>
                    <a:pt x="63" y="316"/>
                  </a:lnTo>
                  <a:lnTo>
                    <a:pt x="66" y="320"/>
                  </a:lnTo>
                  <a:lnTo>
                    <a:pt x="67" y="322"/>
                  </a:lnTo>
                  <a:lnTo>
                    <a:pt x="69" y="323"/>
                  </a:lnTo>
                  <a:lnTo>
                    <a:pt x="70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3"/>
                  </a:lnTo>
                  <a:lnTo>
                    <a:pt x="79" y="322"/>
                  </a:lnTo>
                  <a:lnTo>
                    <a:pt x="79" y="320"/>
                  </a:lnTo>
                  <a:lnTo>
                    <a:pt x="80" y="322"/>
                  </a:lnTo>
                  <a:lnTo>
                    <a:pt x="81" y="322"/>
                  </a:lnTo>
                  <a:lnTo>
                    <a:pt x="81" y="323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87" y="329"/>
                  </a:lnTo>
                  <a:lnTo>
                    <a:pt x="91" y="331"/>
                  </a:lnTo>
                  <a:lnTo>
                    <a:pt x="94" y="335"/>
                  </a:lnTo>
                  <a:lnTo>
                    <a:pt x="95" y="336"/>
                  </a:lnTo>
                  <a:lnTo>
                    <a:pt x="100" y="336"/>
                  </a:lnTo>
                  <a:lnTo>
                    <a:pt x="102" y="337"/>
                  </a:lnTo>
                  <a:lnTo>
                    <a:pt x="106" y="339"/>
                  </a:lnTo>
                  <a:lnTo>
                    <a:pt x="111" y="342"/>
                  </a:lnTo>
                  <a:lnTo>
                    <a:pt x="112" y="344"/>
                  </a:lnTo>
                  <a:lnTo>
                    <a:pt x="112" y="346"/>
                  </a:lnTo>
                  <a:lnTo>
                    <a:pt x="112" y="350"/>
                  </a:lnTo>
                  <a:lnTo>
                    <a:pt x="105" y="351"/>
                  </a:lnTo>
                  <a:lnTo>
                    <a:pt x="102" y="352"/>
                  </a:lnTo>
                  <a:lnTo>
                    <a:pt x="101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99" y="359"/>
                  </a:lnTo>
                  <a:lnTo>
                    <a:pt x="96" y="358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1" y="357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8" y="361"/>
                  </a:lnTo>
                  <a:lnTo>
                    <a:pt x="88" y="362"/>
                  </a:lnTo>
                  <a:lnTo>
                    <a:pt x="92" y="367"/>
                  </a:lnTo>
                  <a:lnTo>
                    <a:pt x="93" y="368"/>
                  </a:lnTo>
                  <a:lnTo>
                    <a:pt x="92" y="370"/>
                  </a:lnTo>
                  <a:lnTo>
                    <a:pt x="91" y="372"/>
                  </a:lnTo>
                  <a:lnTo>
                    <a:pt x="91" y="375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80"/>
                  </a:lnTo>
                  <a:lnTo>
                    <a:pt x="92" y="381"/>
                  </a:lnTo>
                  <a:lnTo>
                    <a:pt x="95" y="383"/>
                  </a:lnTo>
                  <a:lnTo>
                    <a:pt x="96" y="384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0" y="391"/>
                  </a:lnTo>
                  <a:lnTo>
                    <a:pt x="100" y="393"/>
                  </a:lnTo>
                  <a:lnTo>
                    <a:pt x="100" y="394"/>
                  </a:lnTo>
                  <a:lnTo>
                    <a:pt x="100" y="395"/>
                  </a:lnTo>
                  <a:lnTo>
                    <a:pt x="101" y="396"/>
                  </a:lnTo>
                  <a:lnTo>
                    <a:pt x="101" y="397"/>
                  </a:lnTo>
                  <a:lnTo>
                    <a:pt x="101" y="398"/>
                  </a:lnTo>
                  <a:lnTo>
                    <a:pt x="101" y="400"/>
                  </a:lnTo>
                  <a:lnTo>
                    <a:pt x="102" y="401"/>
                  </a:lnTo>
                  <a:lnTo>
                    <a:pt x="104" y="402"/>
                  </a:lnTo>
                  <a:lnTo>
                    <a:pt x="109" y="402"/>
                  </a:lnTo>
                  <a:lnTo>
                    <a:pt x="111" y="402"/>
                  </a:lnTo>
                  <a:lnTo>
                    <a:pt x="119" y="409"/>
                  </a:lnTo>
                  <a:lnTo>
                    <a:pt x="120" y="410"/>
                  </a:lnTo>
                  <a:lnTo>
                    <a:pt x="121" y="411"/>
                  </a:lnTo>
                  <a:lnTo>
                    <a:pt x="122" y="413"/>
                  </a:lnTo>
                  <a:lnTo>
                    <a:pt x="125" y="419"/>
                  </a:lnTo>
                  <a:lnTo>
                    <a:pt x="126" y="421"/>
                  </a:lnTo>
                  <a:lnTo>
                    <a:pt x="126" y="423"/>
                  </a:lnTo>
                  <a:lnTo>
                    <a:pt x="126" y="427"/>
                  </a:lnTo>
                  <a:lnTo>
                    <a:pt x="127" y="428"/>
                  </a:lnTo>
                  <a:lnTo>
                    <a:pt x="130" y="435"/>
                  </a:lnTo>
                  <a:lnTo>
                    <a:pt x="130" y="436"/>
                  </a:lnTo>
                  <a:lnTo>
                    <a:pt x="130" y="439"/>
                  </a:lnTo>
                  <a:lnTo>
                    <a:pt x="130" y="440"/>
                  </a:lnTo>
                  <a:lnTo>
                    <a:pt x="130" y="441"/>
                  </a:lnTo>
                  <a:lnTo>
                    <a:pt x="128" y="442"/>
                  </a:lnTo>
                  <a:lnTo>
                    <a:pt x="127" y="443"/>
                  </a:lnTo>
                  <a:lnTo>
                    <a:pt x="127" y="445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30" y="448"/>
                  </a:lnTo>
                  <a:lnTo>
                    <a:pt x="131" y="448"/>
                  </a:lnTo>
                  <a:lnTo>
                    <a:pt x="132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7" y="449"/>
                  </a:lnTo>
                  <a:lnTo>
                    <a:pt x="138" y="448"/>
                  </a:lnTo>
                  <a:lnTo>
                    <a:pt x="139" y="448"/>
                  </a:lnTo>
                  <a:lnTo>
                    <a:pt x="140" y="447"/>
                  </a:lnTo>
                  <a:lnTo>
                    <a:pt x="141" y="446"/>
                  </a:lnTo>
                  <a:lnTo>
                    <a:pt x="141" y="443"/>
                  </a:lnTo>
                  <a:lnTo>
                    <a:pt x="142" y="441"/>
                  </a:lnTo>
                  <a:lnTo>
                    <a:pt x="141" y="440"/>
                  </a:lnTo>
                  <a:lnTo>
                    <a:pt x="141" y="437"/>
                  </a:lnTo>
                  <a:lnTo>
                    <a:pt x="141" y="435"/>
                  </a:lnTo>
                  <a:lnTo>
                    <a:pt x="142" y="429"/>
                  </a:lnTo>
                  <a:lnTo>
                    <a:pt x="142" y="427"/>
                  </a:lnTo>
                  <a:lnTo>
                    <a:pt x="145" y="426"/>
                  </a:lnTo>
                  <a:lnTo>
                    <a:pt x="146" y="424"/>
                  </a:lnTo>
                  <a:lnTo>
                    <a:pt x="152" y="422"/>
                  </a:lnTo>
                  <a:lnTo>
                    <a:pt x="158" y="420"/>
                  </a:lnTo>
                  <a:lnTo>
                    <a:pt x="160" y="420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67" y="415"/>
                  </a:lnTo>
                  <a:lnTo>
                    <a:pt x="168" y="415"/>
                  </a:lnTo>
                  <a:lnTo>
                    <a:pt x="170" y="415"/>
                  </a:lnTo>
                  <a:lnTo>
                    <a:pt x="173" y="417"/>
                  </a:lnTo>
                  <a:lnTo>
                    <a:pt x="176" y="420"/>
                  </a:lnTo>
                  <a:lnTo>
                    <a:pt x="176" y="421"/>
                  </a:lnTo>
                  <a:lnTo>
                    <a:pt x="177" y="423"/>
                  </a:lnTo>
                  <a:lnTo>
                    <a:pt x="178" y="424"/>
                  </a:lnTo>
                  <a:lnTo>
                    <a:pt x="181" y="424"/>
                  </a:lnTo>
                  <a:lnTo>
                    <a:pt x="181" y="423"/>
                  </a:lnTo>
                  <a:lnTo>
                    <a:pt x="183" y="423"/>
                  </a:lnTo>
                  <a:lnTo>
                    <a:pt x="181" y="421"/>
                  </a:lnTo>
                  <a:lnTo>
                    <a:pt x="181" y="420"/>
                  </a:lnTo>
                  <a:lnTo>
                    <a:pt x="181" y="419"/>
                  </a:lnTo>
                  <a:lnTo>
                    <a:pt x="186" y="413"/>
                  </a:lnTo>
                  <a:lnTo>
                    <a:pt x="187" y="411"/>
                  </a:lnTo>
                  <a:lnTo>
                    <a:pt x="189" y="411"/>
                  </a:lnTo>
                  <a:lnTo>
                    <a:pt x="191" y="413"/>
                  </a:lnTo>
                  <a:lnTo>
                    <a:pt x="192" y="413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91" y="410"/>
                  </a:lnTo>
                  <a:lnTo>
                    <a:pt x="192" y="409"/>
                  </a:lnTo>
                  <a:lnTo>
                    <a:pt x="193" y="409"/>
                  </a:lnTo>
                  <a:lnTo>
                    <a:pt x="194" y="410"/>
                  </a:lnTo>
                  <a:lnTo>
                    <a:pt x="196" y="410"/>
                  </a:lnTo>
                  <a:lnTo>
                    <a:pt x="196" y="409"/>
                  </a:lnTo>
                  <a:lnTo>
                    <a:pt x="198" y="410"/>
                  </a:lnTo>
                  <a:lnTo>
                    <a:pt x="199" y="410"/>
                  </a:lnTo>
                  <a:lnTo>
                    <a:pt x="203" y="409"/>
                  </a:lnTo>
                  <a:lnTo>
                    <a:pt x="204" y="410"/>
                  </a:lnTo>
                  <a:lnTo>
                    <a:pt x="206" y="410"/>
                  </a:lnTo>
                  <a:lnTo>
                    <a:pt x="209" y="410"/>
                  </a:lnTo>
                  <a:lnTo>
                    <a:pt x="210" y="410"/>
                  </a:lnTo>
                  <a:lnTo>
                    <a:pt x="211" y="410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20" y="403"/>
                  </a:lnTo>
                  <a:lnTo>
                    <a:pt x="223" y="403"/>
                  </a:lnTo>
                  <a:lnTo>
                    <a:pt x="225" y="403"/>
                  </a:lnTo>
                  <a:lnTo>
                    <a:pt x="226" y="403"/>
                  </a:lnTo>
                  <a:lnTo>
                    <a:pt x="229" y="401"/>
                  </a:lnTo>
                  <a:lnTo>
                    <a:pt x="230" y="400"/>
                  </a:lnTo>
                  <a:lnTo>
                    <a:pt x="231" y="401"/>
                  </a:lnTo>
                  <a:lnTo>
                    <a:pt x="233" y="402"/>
                  </a:lnTo>
                  <a:lnTo>
                    <a:pt x="236" y="403"/>
                  </a:lnTo>
                  <a:lnTo>
                    <a:pt x="237" y="403"/>
                  </a:lnTo>
                  <a:lnTo>
                    <a:pt x="238" y="403"/>
                  </a:lnTo>
                  <a:lnTo>
                    <a:pt x="242" y="403"/>
                  </a:lnTo>
                  <a:lnTo>
                    <a:pt x="252" y="398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6" y="400"/>
                  </a:lnTo>
                  <a:lnTo>
                    <a:pt x="257" y="401"/>
                  </a:lnTo>
                  <a:lnTo>
                    <a:pt x="258" y="402"/>
                  </a:lnTo>
                  <a:lnTo>
                    <a:pt x="259" y="402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4" y="402"/>
                  </a:lnTo>
                  <a:lnTo>
                    <a:pt x="265" y="401"/>
                  </a:lnTo>
                  <a:lnTo>
                    <a:pt x="267" y="400"/>
                  </a:lnTo>
                  <a:lnTo>
                    <a:pt x="268" y="396"/>
                  </a:lnTo>
                  <a:lnTo>
                    <a:pt x="269" y="394"/>
                  </a:lnTo>
                  <a:lnTo>
                    <a:pt x="270" y="394"/>
                  </a:lnTo>
                  <a:lnTo>
                    <a:pt x="271" y="394"/>
                  </a:lnTo>
                  <a:lnTo>
                    <a:pt x="272" y="393"/>
                  </a:lnTo>
                  <a:lnTo>
                    <a:pt x="274" y="391"/>
                  </a:lnTo>
                  <a:lnTo>
                    <a:pt x="274" y="388"/>
                  </a:lnTo>
                  <a:lnTo>
                    <a:pt x="275" y="387"/>
                  </a:lnTo>
                  <a:lnTo>
                    <a:pt x="274" y="384"/>
                  </a:lnTo>
                  <a:lnTo>
                    <a:pt x="274" y="383"/>
                  </a:lnTo>
                  <a:lnTo>
                    <a:pt x="272" y="382"/>
                  </a:lnTo>
                  <a:lnTo>
                    <a:pt x="270" y="380"/>
                  </a:lnTo>
                  <a:lnTo>
                    <a:pt x="267" y="376"/>
                  </a:lnTo>
                  <a:lnTo>
                    <a:pt x="265" y="376"/>
                  </a:lnTo>
                  <a:lnTo>
                    <a:pt x="267" y="374"/>
                  </a:lnTo>
                  <a:lnTo>
                    <a:pt x="267" y="370"/>
                  </a:lnTo>
                  <a:lnTo>
                    <a:pt x="268" y="369"/>
                  </a:lnTo>
                  <a:lnTo>
                    <a:pt x="268" y="367"/>
                  </a:lnTo>
                  <a:lnTo>
                    <a:pt x="268" y="364"/>
                  </a:lnTo>
                  <a:lnTo>
                    <a:pt x="269" y="361"/>
                  </a:lnTo>
                  <a:lnTo>
                    <a:pt x="270" y="361"/>
                  </a:lnTo>
                  <a:lnTo>
                    <a:pt x="270" y="359"/>
                  </a:lnTo>
                  <a:lnTo>
                    <a:pt x="269" y="358"/>
                  </a:lnTo>
                  <a:lnTo>
                    <a:pt x="268" y="357"/>
                  </a:lnTo>
                  <a:lnTo>
                    <a:pt x="267" y="352"/>
                  </a:lnTo>
                  <a:lnTo>
                    <a:pt x="265" y="352"/>
                  </a:lnTo>
                  <a:lnTo>
                    <a:pt x="267" y="352"/>
                  </a:lnTo>
                  <a:lnTo>
                    <a:pt x="267" y="351"/>
                  </a:lnTo>
                  <a:lnTo>
                    <a:pt x="268" y="350"/>
                  </a:lnTo>
                  <a:lnTo>
                    <a:pt x="269" y="349"/>
                  </a:lnTo>
                  <a:lnTo>
                    <a:pt x="270" y="349"/>
                  </a:lnTo>
                  <a:lnTo>
                    <a:pt x="271" y="346"/>
                  </a:lnTo>
                  <a:lnTo>
                    <a:pt x="272" y="346"/>
                  </a:lnTo>
                  <a:lnTo>
                    <a:pt x="274" y="346"/>
                  </a:lnTo>
                  <a:lnTo>
                    <a:pt x="275" y="346"/>
                  </a:lnTo>
                  <a:lnTo>
                    <a:pt x="275" y="345"/>
                  </a:lnTo>
                  <a:lnTo>
                    <a:pt x="276" y="345"/>
                  </a:lnTo>
                  <a:lnTo>
                    <a:pt x="277" y="344"/>
                  </a:lnTo>
                  <a:lnTo>
                    <a:pt x="278" y="344"/>
                  </a:lnTo>
                  <a:lnTo>
                    <a:pt x="284" y="345"/>
                  </a:lnTo>
                  <a:lnTo>
                    <a:pt x="287" y="345"/>
                  </a:lnTo>
                  <a:lnTo>
                    <a:pt x="289" y="344"/>
                  </a:lnTo>
                  <a:lnTo>
                    <a:pt x="289" y="343"/>
                  </a:lnTo>
                  <a:lnTo>
                    <a:pt x="289" y="342"/>
                  </a:lnTo>
                  <a:lnTo>
                    <a:pt x="291" y="337"/>
                  </a:lnTo>
                  <a:lnTo>
                    <a:pt x="291" y="335"/>
                  </a:lnTo>
                  <a:lnTo>
                    <a:pt x="293" y="333"/>
                  </a:lnTo>
                  <a:lnTo>
                    <a:pt x="295" y="333"/>
                  </a:lnTo>
                  <a:lnTo>
                    <a:pt x="296" y="332"/>
                  </a:lnTo>
                  <a:lnTo>
                    <a:pt x="297" y="332"/>
                  </a:lnTo>
                  <a:lnTo>
                    <a:pt x="301" y="330"/>
                  </a:lnTo>
                  <a:lnTo>
                    <a:pt x="301" y="329"/>
                  </a:lnTo>
                  <a:lnTo>
                    <a:pt x="301" y="326"/>
                  </a:lnTo>
                  <a:lnTo>
                    <a:pt x="302" y="326"/>
                  </a:lnTo>
                  <a:lnTo>
                    <a:pt x="302" y="325"/>
                  </a:lnTo>
                  <a:lnTo>
                    <a:pt x="303" y="325"/>
                  </a:lnTo>
                  <a:lnTo>
                    <a:pt x="304" y="324"/>
                  </a:lnTo>
                  <a:lnTo>
                    <a:pt x="306" y="322"/>
                  </a:lnTo>
                  <a:lnTo>
                    <a:pt x="307" y="318"/>
                  </a:lnTo>
                  <a:lnTo>
                    <a:pt x="308" y="315"/>
                  </a:lnTo>
                  <a:lnTo>
                    <a:pt x="308" y="313"/>
                  </a:lnTo>
                  <a:lnTo>
                    <a:pt x="308" y="312"/>
                  </a:lnTo>
                  <a:lnTo>
                    <a:pt x="307" y="312"/>
                  </a:lnTo>
                  <a:lnTo>
                    <a:pt x="303" y="311"/>
                  </a:lnTo>
                  <a:lnTo>
                    <a:pt x="301" y="310"/>
                  </a:lnTo>
                  <a:lnTo>
                    <a:pt x="301" y="309"/>
                  </a:lnTo>
                  <a:lnTo>
                    <a:pt x="298" y="306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5" y="302"/>
                  </a:lnTo>
                  <a:lnTo>
                    <a:pt x="295" y="300"/>
                  </a:lnTo>
                  <a:lnTo>
                    <a:pt x="294" y="299"/>
                  </a:lnTo>
                  <a:lnTo>
                    <a:pt x="289" y="294"/>
                  </a:lnTo>
                  <a:lnTo>
                    <a:pt x="289" y="293"/>
                  </a:lnTo>
                  <a:lnTo>
                    <a:pt x="288" y="292"/>
                  </a:lnTo>
                  <a:lnTo>
                    <a:pt x="287" y="292"/>
                  </a:lnTo>
                  <a:lnTo>
                    <a:pt x="285" y="292"/>
                  </a:lnTo>
                  <a:lnTo>
                    <a:pt x="284" y="292"/>
                  </a:lnTo>
                  <a:lnTo>
                    <a:pt x="283" y="290"/>
                  </a:lnTo>
                  <a:lnTo>
                    <a:pt x="282" y="289"/>
                  </a:lnTo>
                  <a:lnTo>
                    <a:pt x="280" y="289"/>
                  </a:lnTo>
                  <a:lnTo>
                    <a:pt x="278" y="289"/>
                  </a:lnTo>
                  <a:lnTo>
                    <a:pt x="277" y="286"/>
                  </a:lnTo>
                  <a:lnTo>
                    <a:pt x="274" y="285"/>
                  </a:lnTo>
                  <a:lnTo>
                    <a:pt x="274" y="284"/>
                  </a:lnTo>
                  <a:lnTo>
                    <a:pt x="272" y="281"/>
                  </a:lnTo>
                  <a:lnTo>
                    <a:pt x="271" y="277"/>
                  </a:lnTo>
                  <a:lnTo>
                    <a:pt x="270" y="276"/>
                  </a:lnTo>
                  <a:lnTo>
                    <a:pt x="270" y="274"/>
                  </a:lnTo>
                  <a:lnTo>
                    <a:pt x="270" y="273"/>
                  </a:lnTo>
                  <a:lnTo>
                    <a:pt x="270" y="272"/>
                  </a:lnTo>
                  <a:lnTo>
                    <a:pt x="270" y="271"/>
                  </a:lnTo>
                  <a:lnTo>
                    <a:pt x="270" y="267"/>
                  </a:lnTo>
                  <a:lnTo>
                    <a:pt x="269" y="266"/>
                  </a:lnTo>
                  <a:lnTo>
                    <a:pt x="268" y="266"/>
                  </a:lnTo>
                  <a:lnTo>
                    <a:pt x="265" y="265"/>
                  </a:lnTo>
                  <a:lnTo>
                    <a:pt x="265" y="264"/>
                  </a:lnTo>
                  <a:lnTo>
                    <a:pt x="264" y="263"/>
                  </a:lnTo>
                  <a:lnTo>
                    <a:pt x="264" y="261"/>
                  </a:lnTo>
                  <a:lnTo>
                    <a:pt x="263" y="259"/>
                  </a:lnTo>
                  <a:lnTo>
                    <a:pt x="263" y="258"/>
                  </a:lnTo>
                  <a:lnTo>
                    <a:pt x="263" y="255"/>
                  </a:lnTo>
                  <a:lnTo>
                    <a:pt x="263" y="254"/>
                  </a:lnTo>
                  <a:lnTo>
                    <a:pt x="261" y="252"/>
                  </a:lnTo>
                  <a:lnTo>
                    <a:pt x="261" y="250"/>
                  </a:lnTo>
                  <a:lnTo>
                    <a:pt x="261" y="247"/>
                  </a:lnTo>
                  <a:lnTo>
                    <a:pt x="262" y="246"/>
                  </a:lnTo>
                  <a:lnTo>
                    <a:pt x="262" y="242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37"/>
                  </a:lnTo>
                  <a:lnTo>
                    <a:pt x="264" y="235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5" y="229"/>
                  </a:lnTo>
                  <a:lnTo>
                    <a:pt x="267" y="228"/>
                  </a:lnTo>
                  <a:lnTo>
                    <a:pt x="269" y="228"/>
                  </a:lnTo>
                  <a:lnTo>
                    <a:pt x="270" y="227"/>
                  </a:lnTo>
                  <a:lnTo>
                    <a:pt x="272" y="227"/>
                  </a:lnTo>
                  <a:lnTo>
                    <a:pt x="272" y="226"/>
                  </a:lnTo>
                  <a:lnTo>
                    <a:pt x="274" y="225"/>
                  </a:lnTo>
                  <a:lnTo>
                    <a:pt x="275" y="224"/>
                  </a:lnTo>
                  <a:lnTo>
                    <a:pt x="276" y="224"/>
                  </a:lnTo>
                  <a:lnTo>
                    <a:pt x="277" y="224"/>
                  </a:lnTo>
                  <a:lnTo>
                    <a:pt x="278" y="222"/>
                  </a:lnTo>
                  <a:lnTo>
                    <a:pt x="280" y="221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1" y="214"/>
                  </a:lnTo>
                  <a:lnTo>
                    <a:pt x="280" y="214"/>
                  </a:lnTo>
                  <a:lnTo>
                    <a:pt x="280" y="213"/>
                  </a:lnTo>
                  <a:lnTo>
                    <a:pt x="280" y="212"/>
                  </a:lnTo>
                  <a:lnTo>
                    <a:pt x="282" y="211"/>
                  </a:lnTo>
                  <a:lnTo>
                    <a:pt x="283" y="208"/>
                  </a:lnTo>
                  <a:lnTo>
                    <a:pt x="287" y="206"/>
                  </a:lnTo>
                  <a:lnTo>
                    <a:pt x="287" y="205"/>
                  </a:lnTo>
                  <a:lnTo>
                    <a:pt x="287" y="200"/>
                  </a:lnTo>
                  <a:lnTo>
                    <a:pt x="285" y="198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5"/>
                  </a:lnTo>
                  <a:lnTo>
                    <a:pt x="276" y="193"/>
                  </a:lnTo>
                  <a:lnTo>
                    <a:pt x="274" y="190"/>
                  </a:lnTo>
                  <a:lnTo>
                    <a:pt x="272" y="188"/>
                  </a:lnTo>
                  <a:lnTo>
                    <a:pt x="272" y="186"/>
                  </a:lnTo>
                  <a:lnTo>
                    <a:pt x="272" y="185"/>
                  </a:lnTo>
                  <a:lnTo>
                    <a:pt x="271" y="185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0" y="177"/>
                  </a:lnTo>
                  <a:lnTo>
                    <a:pt x="271" y="177"/>
                  </a:lnTo>
                  <a:lnTo>
                    <a:pt x="275" y="177"/>
                  </a:lnTo>
                  <a:lnTo>
                    <a:pt x="276" y="176"/>
                  </a:lnTo>
                  <a:lnTo>
                    <a:pt x="276" y="175"/>
                  </a:lnTo>
                  <a:lnTo>
                    <a:pt x="276" y="174"/>
                  </a:lnTo>
                  <a:lnTo>
                    <a:pt x="277" y="172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1" y="170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9" y="173"/>
                  </a:lnTo>
                  <a:lnTo>
                    <a:pt x="289" y="173"/>
                  </a:lnTo>
                  <a:lnTo>
                    <a:pt x="290" y="170"/>
                  </a:lnTo>
                  <a:lnTo>
                    <a:pt x="291" y="169"/>
                  </a:lnTo>
                  <a:lnTo>
                    <a:pt x="288" y="164"/>
                  </a:lnTo>
                  <a:lnTo>
                    <a:pt x="287" y="163"/>
                  </a:lnTo>
                  <a:lnTo>
                    <a:pt x="281" y="163"/>
                  </a:lnTo>
                  <a:lnTo>
                    <a:pt x="278" y="162"/>
                  </a:lnTo>
                  <a:lnTo>
                    <a:pt x="276" y="161"/>
                  </a:lnTo>
                  <a:lnTo>
                    <a:pt x="270" y="155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5" y="154"/>
                  </a:lnTo>
                  <a:lnTo>
                    <a:pt x="262" y="157"/>
                  </a:lnTo>
                  <a:lnTo>
                    <a:pt x="261" y="159"/>
                  </a:lnTo>
                  <a:lnTo>
                    <a:pt x="258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49" y="176"/>
                  </a:lnTo>
                  <a:lnTo>
                    <a:pt x="248" y="177"/>
                  </a:lnTo>
                  <a:lnTo>
                    <a:pt x="245" y="177"/>
                  </a:lnTo>
                  <a:lnTo>
                    <a:pt x="244" y="177"/>
                  </a:lnTo>
                  <a:lnTo>
                    <a:pt x="242" y="176"/>
                  </a:lnTo>
                  <a:lnTo>
                    <a:pt x="241" y="175"/>
                  </a:lnTo>
                  <a:lnTo>
                    <a:pt x="239" y="173"/>
                  </a:lnTo>
                  <a:lnTo>
                    <a:pt x="239" y="172"/>
                  </a:lnTo>
                  <a:lnTo>
                    <a:pt x="238" y="172"/>
                  </a:lnTo>
                  <a:lnTo>
                    <a:pt x="237" y="170"/>
                  </a:lnTo>
                  <a:lnTo>
                    <a:pt x="237" y="169"/>
                  </a:lnTo>
                  <a:lnTo>
                    <a:pt x="237" y="168"/>
                  </a:lnTo>
                  <a:lnTo>
                    <a:pt x="237" y="167"/>
                  </a:lnTo>
                  <a:lnTo>
                    <a:pt x="235" y="161"/>
                  </a:lnTo>
                  <a:lnTo>
                    <a:pt x="233" y="161"/>
                  </a:lnTo>
                  <a:lnTo>
                    <a:pt x="232" y="161"/>
                  </a:lnTo>
                  <a:lnTo>
                    <a:pt x="225" y="157"/>
                  </a:lnTo>
                  <a:lnTo>
                    <a:pt x="224" y="157"/>
                  </a:lnTo>
                  <a:lnTo>
                    <a:pt x="223" y="157"/>
                  </a:lnTo>
                  <a:lnTo>
                    <a:pt x="219" y="159"/>
                  </a:lnTo>
                  <a:lnTo>
                    <a:pt x="216" y="160"/>
                  </a:lnTo>
                  <a:lnTo>
                    <a:pt x="212" y="160"/>
                  </a:lnTo>
                  <a:lnTo>
                    <a:pt x="209" y="159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4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2" y="148"/>
                  </a:lnTo>
                  <a:lnTo>
                    <a:pt x="197" y="149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4"/>
                  </a:lnTo>
                  <a:lnTo>
                    <a:pt x="186" y="143"/>
                  </a:lnTo>
                  <a:lnTo>
                    <a:pt x="185" y="143"/>
                  </a:lnTo>
                  <a:lnTo>
                    <a:pt x="185" y="141"/>
                  </a:lnTo>
                  <a:lnTo>
                    <a:pt x="186" y="140"/>
                  </a:lnTo>
                  <a:lnTo>
                    <a:pt x="187" y="140"/>
                  </a:lnTo>
                  <a:lnTo>
                    <a:pt x="190" y="139"/>
                  </a:lnTo>
                  <a:lnTo>
                    <a:pt x="194" y="139"/>
                  </a:lnTo>
                  <a:lnTo>
                    <a:pt x="196" y="139"/>
                  </a:lnTo>
                  <a:lnTo>
                    <a:pt x="199" y="137"/>
                  </a:lnTo>
                  <a:lnTo>
                    <a:pt x="200" y="136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9" y="133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1" y="130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2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2" y="120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7"/>
                  </a:lnTo>
                  <a:lnTo>
                    <a:pt x="193" y="116"/>
                  </a:lnTo>
                  <a:lnTo>
                    <a:pt x="193" y="115"/>
                  </a:lnTo>
                  <a:lnTo>
                    <a:pt x="194" y="114"/>
                  </a:lnTo>
                  <a:lnTo>
                    <a:pt x="196" y="114"/>
                  </a:lnTo>
                  <a:lnTo>
                    <a:pt x="197" y="113"/>
                  </a:lnTo>
                  <a:lnTo>
                    <a:pt x="197" y="111"/>
                  </a:lnTo>
                  <a:lnTo>
                    <a:pt x="197" y="110"/>
                  </a:lnTo>
                  <a:lnTo>
                    <a:pt x="197" y="109"/>
                  </a:lnTo>
                  <a:lnTo>
                    <a:pt x="194" y="107"/>
                  </a:lnTo>
                  <a:lnTo>
                    <a:pt x="192" y="105"/>
                  </a:lnTo>
                  <a:lnTo>
                    <a:pt x="190" y="104"/>
                  </a:lnTo>
                  <a:lnTo>
                    <a:pt x="181" y="102"/>
                  </a:lnTo>
                  <a:lnTo>
                    <a:pt x="179" y="102"/>
                  </a:lnTo>
                  <a:lnTo>
                    <a:pt x="177" y="102"/>
                  </a:lnTo>
                  <a:lnTo>
                    <a:pt x="176" y="100"/>
                  </a:lnTo>
                  <a:lnTo>
                    <a:pt x="174" y="98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5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1" y="91"/>
                  </a:lnTo>
                  <a:lnTo>
                    <a:pt x="158" y="90"/>
                  </a:lnTo>
                  <a:lnTo>
                    <a:pt x="157" y="89"/>
                  </a:lnTo>
                  <a:lnTo>
                    <a:pt x="154" y="85"/>
                  </a:lnTo>
                  <a:lnTo>
                    <a:pt x="150" y="81"/>
                  </a:lnTo>
                  <a:lnTo>
                    <a:pt x="147" y="77"/>
                  </a:lnTo>
                  <a:lnTo>
                    <a:pt x="147" y="76"/>
                  </a:lnTo>
                  <a:lnTo>
                    <a:pt x="146" y="76"/>
                  </a:lnTo>
                  <a:lnTo>
                    <a:pt x="144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4" y="72"/>
                  </a:lnTo>
                  <a:lnTo>
                    <a:pt x="145" y="71"/>
                  </a:lnTo>
                  <a:lnTo>
                    <a:pt x="146" y="70"/>
                  </a:lnTo>
                  <a:lnTo>
                    <a:pt x="145" y="66"/>
                  </a:lnTo>
                  <a:lnTo>
                    <a:pt x="142" y="63"/>
                  </a:lnTo>
                  <a:lnTo>
                    <a:pt x="142" y="61"/>
                  </a:lnTo>
                  <a:lnTo>
                    <a:pt x="142" y="58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45" y="46"/>
                  </a:lnTo>
                  <a:lnTo>
                    <a:pt x="144" y="45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8" y="48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3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2" y="37"/>
                  </a:lnTo>
                  <a:lnTo>
                    <a:pt x="131" y="36"/>
                  </a:lnTo>
                  <a:lnTo>
                    <a:pt x="128" y="31"/>
                  </a:lnTo>
                  <a:lnTo>
                    <a:pt x="127" y="30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3" y="22"/>
                  </a:lnTo>
                  <a:lnTo>
                    <a:pt x="112" y="20"/>
                  </a:lnTo>
                  <a:lnTo>
                    <a:pt x="111" y="19"/>
                  </a:lnTo>
                  <a:lnTo>
                    <a:pt x="109" y="16"/>
                  </a:lnTo>
                  <a:lnTo>
                    <a:pt x="108" y="13"/>
                  </a:lnTo>
                  <a:lnTo>
                    <a:pt x="104" y="7"/>
                  </a:lnTo>
                  <a:lnTo>
                    <a:pt x="99" y="4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515">
              <a:extLst>
                <a:ext uri="{FF2B5EF4-FFF2-40B4-BE49-F238E27FC236}">
                  <a16:creationId xmlns:a16="http://schemas.microsoft.com/office/drawing/2014/main" id="{EE7B1394-00CE-B501-E402-79F13D80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4" y="3973513"/>
              <a:ext cx="784225" cy="817563"/>
            </a:xfrm>
            <a:custGeom>
              <a:avLst/>
              <a:gdLst>
                <a:gd name="T0" fmla="*/ 472 w 494"/>
                <a:gd name="T1" fmla="*/ 64 h 515"/>
                <a:gd name="T2" fmla="*/ 491 w 494"/>
                <a:gd name="T3" fmla="*/ 14 h 515"/>
                <a:gd name="T4" fmla="*/ 457 w 494"/>
                <a:gd name="T5" fmla="*/ 17 h 515"/>
                <a:gd name="T6" fmla="*/ 426 w 494"/>
                <a:gd name="T7" fmla="*/ 43 h 515"/>
                <a:gd name="T8" fmla="*/ 349 w 494"/>
                <a:gd name="T9" fmla="*/ 34 h 515"/>
                <a:gd name="T10" fmla="*/ 313 w 494"/>
                <a:gd name="T11" fmla="*/ 20 h 515"/>
                <a:gd name="T12" fmla="*/ 254 w 494"/>
                <a:gd name="T13" fmla="*/ 35 h 515"/>
                <a:gd name="T14" fmla="*/ 196 w 494"/>
                <a:gd name="T15" fmla="*/ 58 h 515"/>
                <a:gd name="T16" fmla="*/ 144 w 494"/>
                <a:gd name="T17" fmla="*/ 64 h 515"/>
                <a:gd name="T18" fmla="*/ 95 w 494"/>
                <a:gd name="T19" fmla="*/ 88 h 515"/>
                <a:gd name="T20" fmla="*/ 61 w 494"/>
                <a:gd name="T21" fmla="*/ 127 h 515"/>
                <a:gd name="T22" fmla="*/ 34 w 494"/>
                <a:gd name="T23" fmla="*/ 166 h 515"/>
                <a:gd name="T24" fmla="*/ 15 w 494"/>
                <a:gd name="T25" fmla="*/ 205 h 515"/>
                <a:gd name="T26" fmla="*/ 15 w 494"/>
                <a:gd name="T27" fmla="*/ 219 h 515"/>
                <a:gd name="T28" fmla="*/ 34 w 494"/>
                <a:gd name="T29" fmla="*/ 245 h 515"/>
                <a:gd name="T30" fmla="*/ 58 w 494"/>
                <a:gd name="T31" fmla="*/ 266 h 515"/>
                <a:gd name="T32" fmla="*/ 78 w 494"/>
                <a:gd name="T33" fmla="*/ 266 h 515"/>
                <a:gd name="T34" fmla="*/ 72 w 494"/>
                <a:gd name="T35" fmla="*/ 274 h 515"/>
                <a:gd name="T36" fmla="*/ 56 w 494"/>
                <a:gd name="T37" fmla="*/ 292 h 515"/>
                <a:gd name="T38" fmla="*/ 82 w 494"/>
                <a:gd name="T39" fmla="*/ 322 h 515"/>
                <a:gd name="T40" fmla="*/ 91 w 494"/>
                <a:gd name="T41" fmla="*/ 333 h 515"/>
                <a:gd name="T42" fmla="*/ 110 w 494"/>
                <a:gd name="T43" fmla="*/ 333 h 515"/>
                <a:gd name="T44" fmla="*/ 162 w 494"/>
                <a:gd name="T45" fmla="*/ 333 h 515"/>
                <a:gd name="T46" fmla="*/ 192 w 494"/>
                <a:gd name="T47" fmla="*/ 336 h 515"/>
                <a:gd name="T48" fmla="*/ 220 w 494"/>
                <a:gd name="T49" fmla="*/ 345 h 515"/>
                <a:gd name="T50" fmla="*/ 218 w 494"/>
                <a:gd name="T51" fmla="*/ 357 h 515"/>
                <a:gd name="T52" fmla="*/ 173 w 494"/>
                <a:gd name="T53" fmla="*/ 348 h 515"/>
                <a:gd name="T54" fmla="*/ 120 w 494"/>
                <a:gd name="T55" fmla="*/ 351 h 515"/>
                <a:gd name="T56" fmla="*/ 91 w 494"/>
                <a:gd name="T57" fmla="*/ 383 h 515"/>
                <a:gd name="T58" fmla="*/ 123 w 494"/>
                <a:gd name="T59" fmla="*/ 459 h 515"/>
                <a:gd name="T60" fmla="*/ 143 w 494"/>
                <a:gd name="T61" fmla="*/ 471 h 515"/>
                <a:gd name="T62" fmla="*/ 176 w 494"/>
                <a:gd name="T63" fmla="*/ 495 h 515"/>
                <a:gd name="T64" fmla="*/ 186 w 494"/>
                <a:gd name="T65" fmla="*/ 496 h 515"/>
                <a:gd name="T66" fmla="*/ 214 w 494"/>
                <a:gd name="T67" fmla="*/ 494 h 515"/>
                <a:gd name="T68" fmla="*/ 227 w 494"/>
                <a:gd name="T69" fmla="*/ 491 h 515"/>
                <a:gd name="T70" fmla="*/ 224 w 494"/>
                <a:gd name="T71" fmla="*/ 459 h 515"/>
                <a:gd name="T72" fmla="*/ 204 w 494"/>
                <a:gd name="T73" fmla="*/ 417 h 515"/>
                <a:gd name="T74" fmla="*/ 227 w 494"/>
                <a:gd name="T75" fmla="*/ 414 h 515"/>
                <a:gd name="T76" fmla="*/ 243 w 494"/>
                <a:gd name="T77" fmla="*/ 426 h 515"/>
                <a:gd name="T78" fmla="*/ 253 w 494"/>
                <a:gd name="T79" fmla="*/ 399 h 515"/>
                <a:gd name="T80" fmla="*/ 234 w 494"/>
                <a:gd name="T81" fmla="*/ 381 h 515"/>
                <a:gd name="T82" fmla="*/ 264 w 494"/>
                <a:gd name="T83" fmla="*/ 366 h 515"/>
                <a:gd name="T84" fmla="*/ 295 w 494"/>
                <a:gd name="T85" fmla="*/ 396 h 515"/>
                <a:gd name="T86" fmla="*/ 300 w 494"/>
                <a:gd name="T87" fmla="*/ 365 h 515"/>
                <a:gd name="T88" fmla="*/ 267 w 494"/>
                <a:gd name="T89" fmla="*/ 323 h 515"/>
                <a:gd name="T90" fmla="*/ 236 w 494"/>
                <a:gd name="T91" fmla="*/ 300 h 515"/>
                <a:gd name="T92" fmla="*/ 192 w 494"/>
                <a:gd name="T93" fmla="*/ 286 h 515"/>
                <a:gd name="T94" fmla="*/ 218 w 494"/>
                <a:gd name="T95" fmla="*/ 275 h 515"/>
                <a:gd name="T96" fmla="*/ 214 w 494"/>
                <a:gd name="T97" fmla="*/ 251 h 515"/>
                <a:gd name="T98" fmla="*/ 236 w 494"/>
                <a:gd name="T99" fmla="*/ 254 h 515"/>
                <a:gd name="T100" fmla="*/ 231 w 494"/>
                <a:gd name="T101" fmla="*/ 224 h 515"/>
                <a:gd name="T102" fmla="*/ 190 w 494"/>
                <a:gd name="T103" fmla="*/ 158 h 515"/>
                <a:gd name="T104" fmla="*/ 203 w 494"/>
                <a:gd name="T105" fmla="*/ 118 h 515"/>
                <a:gd name="T106" fmla="*/ 221 w 494"/>
                <a:gd name="T107" fmla="*/ 136 h 515"/>
                <a:gd name="T108" fmla="*/ 277 w 494"/>
                <a:gd name="T109" fmla="*/ 179 h 515"/>
                <a:gd name="T110" fmla="*/ 285 w 494"/>
                <a:gd name="T111" fmla="*/ 171 h 515"/>
                <a:gd name="T112" fmla="*/ 296 w 494"/>
                <a:gd name="T113" fmla="*/ 159 h 515"/>
                <a:gd name="T114" fmla="*/ 314 w 494"/>
                <a:gd name="T115" fmla="*/ 152 h 515"/>
                <a:gd name="T116" fmla="*/ 294 w 494"/>
                <a:gd name="T117" fmla="*/ 134 h 515"/>
                <a:gd name="T118" fmla="*/ 303 w 494"/>
                <a:gd name="T119" fmla="*/ 101 h 515"/>
                <a:gd name="T120" fmla="*/ 351 w 494"/>
                <a:gd name="T121" fmla="*/ 90 h 515"/>
                <a:gd name="T122" fmla="*/ 409 w 494"/>
                <a:gd name="T123" fmla="*/ 85 h 515"/>
                <a:gd name="T124" fmla="*/ 450 w 494"/>
                <a:gd name="T125" fmla="*/ 99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" h="515">
                  <a:moveTo>
                    <a:pt x="456" y="100"/>
                  </a:moveTo>
                  <a:lnTo>
                    <a:pt x="457" y="98"/>
                  </a:lnTo>
                  <a:lnTo>
                    <a:pt x="457" y="95"/>
                  </a:lnTo>
                  <a:lnTo>
                    <a:pt x="458" y="93"/>
                  </a:lnTo>
                  <a:lnTo>
                    <a:pt x="462" y="90"/>
                  </a:lnTo>
                  <a:lnTo>
                    <a:pt x="462" y="88"/>
                  </a:lnTo>
                  <a:lnTo>
                    <a:pt x="462" y="87"/>
                  </a:lnTo>
                  <a:lnTo>
                    <a:pt x="462" y="86"/>
                  </a:lnTo>
                  <a:lnTo>
                    <a:pt x="463" y="86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6"/>
                  </a:lnTo>
                  <a:lnTo>
                    <a:pt x="465" y="85"/>
                  </a:lnTo>
                  <a:lnTo>
                    <a:pt x="466" y="82"/>
                  </a:lnTo>
                  <a:lnTo>
                    <a:pt x="468" y="84"/>
                  </a:lnTo>
                  <a:lnTo>
                    <a:pt x="469" y="84"/>
                  </a:lnTo>
                  <a:lnTo>
                    <a:pt x="469" y="82"/>
                  </a:lnTo>
                  <a:lnTo>
                    <a:pt x="469" y="81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79"/>
                  </a:lnTo>
                  <a:lnTo>
                    <a:pt x="474" y="78"/>
                  </a:lnTo>
                  <a:lnTo>
                    <a:pt x="472" y="77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2" y="74"/>
                  </a:lnTo>
                  <a:lnTo>
                    <a:pt x="474" y="74"/>
                  </a:lnTo>
                  <a:lnTo>
                    <a:pt x="475" y="73"/>
                  </a:lnTo>
                  <a:lnTo>
                    <a:pt x="475" y="72"/>
                  </a:lnTo>
                  <a:lnTo>
                    <a:pt x="475" y="72"/>
                  </a:lnTo>
                  <a:lnTo>
                    <a:pt x="472" y="71"/>
                  </a:lnTo>
                  <a:lnTo>
                    <a:pt x="472" y="69"/>
                  </a:lnTo>
                  <a:lnTo>
                    <a:pt x="471" y="67"/>
                  </a:lnTo>
                  <a:lnTo>
                    <a:pt x="471" y="66"/>
                  </a:lnTo>
                  <a:lnTo>
                    <a:pt x="472" y="64"/>
                  </a:lnTo>
                  <a:lnTo>
                    <a:pt x="471" y="62"/>
                  </a:lnTo>
                  <a:lnTo>
                    <a:pt x="470" y="62"/>
                  </a:lnTo>
                  <a:lnTo>
                    <a:pt x="470" y="61"/>
                  </a:lnTo>
                  <a:lnTo>
                    <a:pt x="472" y="60"/>
                  </a:lnTo>
                  <a:lnTo>
                    <a:pt x="471" y="58"/>
                  </a:lnTo>
                  <a:lnTo>
                    <a:pt x="471" y="56"/>
                  </a:lnTo>
                  <a:lnTo>
                    <a:pt x="471" y="54"/>
                  </a:lnTo>
                  <a:lnTo>
                    <a:pt x="472" y="52"/>
                  </a:lnTo>
                  <a:lnTo>
                    <a:pt x="471" y="49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9" y="46"/>
                  </a:lnTo>
                  <a:lnTo>
                    <a:pt x="482" y="45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7" y="40"/>
                  </a:lnTo>
                  <a:lnTo>
                    <a:pt x="488" y="41"/>
                  </a:lnTo>
                  <a:lnTo>
                    <a:pt x="489" y="42"/>
                  </a:lnTo>
                  <a:lnTo>
                    <a:pt x="490" y="42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4" y="40"/>
                  </a:lnTo>
                  <a:lnTo>
                    <a:pt x="494" y="38"/>
                  </a:lnTo>
                  <a:lnTo>
                    <a:pt x="494" y="35"/>
                  </a:lnTo>
                  <a:lnTo>
                    <a:pt x="494" y="33"/>
                  </a:lnTo>
                  <a:lnTo>
                    <a:pt x="492" y="28"/>
                  </a:lnTo>
                  <a:lnTo>
                    <a:pt x="492" y="25"/>
                  </a:lnTo>
                  <a:lnTo>
                    <a:pt x="491" y="22"/>
                  </a:lnTo>
                  <a:lnTo>
                    <a:pt x="491" y="21"/>
                  </a:lnTo>
                  <a:lnTo>
                    <a:pt x="491" y="20"/>
                  </a:lnTo>
                  <a:lnTo>
                    <a:pt x="491" y="17"/>
                  </a:lnTo>
                  <a:lnTo>
                    <a:pt x="491" y="16"/>
                  </a:lnTo>
                  <a:lnTo>
                    <a:pt x="491" y="15"/>
                  </a:lnTo>
                  <a:lnTo>
                    <a:pt x="491" y="15"/>
                  </a:lnTo>
                  <a:lnTo>
                    <a:pt x="491" y="14"/>
                  </a:lnTo>
                  <a:lnTo>
                    <a:pt x="489" y="15"/>
                  </a:lnTo>
                  <a:lnTo>
                    <a:pt x="489" y="15"/>
                  </a:lnTo>
                  <a:lnTo>
                    <a:pt x="485" y="14"/>
                  </a:lnTo>
                  <a:lnTo>
                    <a:pt x="482" y="10"/>
                  </a:lnTo>
                  <a:lnTo>
                    <a:pt x="483" y="9"/>
                  </a:lnTo>
                  <a:lnTo>
                    <a:pt x="483" y="8"/>
                  </a:lnTo>
                  <a:lnTo>
                    <a:pt x="482" y="7"/>
                  </a:lnTo>
                  <a:lnTo>
                    <a:pt x="481" y="7"/>
                  </a:lnTo>
                  <a:lnTo>
                    <a:pt x="477" y="6"/>
                  </a:lnTo>
                  <a:lnTo>
                    <a:pt x="475" y="4"/>
                  </a:lnTo>
                  <a:lnTo>
                    <a:pt x="474" y="3"/>
                  </a:lnTo>
                  <a:lnTo>
                    <a:pt x="471" y="3"/>
                  </a:lnTo>
                  <a:lnTo>
                    <a:pt x="469" y="4"/>
                  </a:lnTo>
                  <a:lnTo>
                    <a:pt x="466" y="3"/>
                  </a:lnTo>
                  <a:lnTo>
                    <a:pt x="464" y="1"/>
                  </a:lnTo>
                  <a:lnTo>
                    <a:pt x="463" y="0"/>
                  </a:lnTo>
                  <a:lnTo>
                    <a:pt x="462" y="0"/>
                  </a:lnTo>
                  <a:lnTo>
                    <a:pt x="461" y="2"/>
                  </a:lnTo>
                  <a:lnTo>
                    <a:pt x="457" y="2"/>
                  </a:lnTo>
                  <a:lnTo>
                    <a:pt x="456" y="2"/>
                  </a:lnTo>
                  <a:lnTo>
                    <a:pt x="453" y="4"/>
                  </a:lnTo>
                  <a:lnTo>
                    <a:pt x="452" y="4"/>
                  </a:lnTo>
                  <a:lnTo>
                    <a:pt x="451" y="4"/>
                  </a:lnTo>
                  <a:lnTo>
                    <a:pt x="451" y="7"/>
                  </a:lnTo>
                  <a:lnTo>
                    <a:pt x="451" y="8"/>
                  </a:lnTo>
                  <a:lnTo>
                    <a:pt x="451" y="9"/>
                  </a:lnTo>
                  <a:lnTo>
                    <a:pt x="451" y="10"/>
                  </a:lnTo>
                  <a:lnTo>
                    <a:pt x="451" y="12"/>
                  </a:lnTo>
                  <a:lnTo>
                    <a:pt x="452" y="12"/>
                  </a:lnTo>
                  <a:lnTo>
                    <a:pt x="453" y="13"/>
                  </a:lnTo>
                  <a:lnTo>
                    <a:pt x="455" y="13"/>
                  </a:lnTo>
                  <a:lnTo>
                    <a:pt x="456" y="14"/>
                  </a:lnTo>
                  <a:lnTo>
                    <a:pt x="456" y="15"/>
                  </a:lnTo>
                  <a:lnTo>
                    <a:pt x="457" y="16"/>
                  </a:lnTo>
                  <a:lnTo>
                    <a:pt x="457" y="17"/>
                  </a:lnTo>
                  <a:lnTo>
                    <a:pt x="457" y="19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3"/>
                  </a:lnTo>
                  <a:lnTo>
                    <a:pt x="458" y="25"/>
                  </a:lnTo>
                  <a:lnTo>
                    <a:pt x="458" y="26"/>
                  </a:lnTo>
                  <a:lnTo>
                    <a:pt x="457" y="26"/>
                  </a:lnTo>
                  <a:lnTo>
                    <a:pt x="457" y="27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59" y="32"/>
                  </a:lnTo>
                  <a:lnTo>
                    <a:pt x="458" y="32"/>
                  </a:lnTo>
                  <a:lnTo>
                    <a:pt x="458" y="33"/>
                  </a:lnTo>
                  <a:lnTo>
                    <a:pt x="457" y="35"/>
                  </a:lnTo>
                  <a:lnTo>
                    <a:pt x="457" y="38"/>
                  </a:lnTo>
                  <a:lnTo>
                    <a:pt x="456" y="40"/>
                  </a:lnTo>
                  <a:lnTo>
                    <a:pt x="455" y="40"/>
                  </a:lnTo>
                  <a:lnTo>
                    <a:pt x="449" y="41"/>
                  </a:lnTo>
                  <a:lnTo>
                    <a:pt x="448" y="41"/>
                  </a:lnTo>
                  <a:lnTo>
                    <a:pt x="445" y="43"/>
                  </a:lnTo>
                  <a:lnTo>
                    <a:pt x="444" y="43"/>
                  </a:lnTo>
                  <a:lnTo>
                    <a:pt x="443" y="43"/>
                  </a:lnTo>
                  <a:lnTo>
                    <a:pt x="442" y="43"/>
                  </a:lnTo>
                  <a:lnTo>
                    <a:pt x="440" y="43"/>
                  </a:lnTo>
                  <a:lnTo>
                    <a:pt x="439" y="43"/>
                  </a:lnTo>
                  <a:lnTo>
                    <a:pt x="438" y="43"/>
                  </a:lnTo>
                  <a:lnTo>
                    <a:pt x="436" y="43"/>
                  </a:lnTo>
                  <a:lnTo>
                    <a:pt x="433" y="42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29" y="43"/>
                  </a:lnTo>
                  <a:lnTo>
                    <a:pt x="427" y="43"/>
                  </a:lnTo>
                  <a:lnTo>
                    <a:pt x="426" y="43"/>
                  </a:lnTo>
                  <a:lnTo>
                    <a:pt x="425" y="43"/>
                  </a:lnTo>
                  <a:lnTo>
                    <a:pt x="425" y="45"/>
                  </a:lnTo>
                  <a:lnTo>
                    <a:pt x="424" y="45"/>
                  </a:lnTo>
                  <a:lnTo>
                    <a:pt x="423" y="45"/>
                  </a:lnTo>
                  <a:lnTo>
                    <a:pt x="420" y="43"/>
                  </a:lnTo>
                  <a:lnTo>
                    <a:pt x="413" y="43"/>
                  </a:lnTo>
                  <a:lnTo>
                    <a:pt x="412" y="43"/>
                  </a:lnTo>
                  <a:lnTo>
                    <a:pt x="411" y="45"/>
                  </a:lnTo>
                  <a:lnTo>
                    <a:pt x="411" y="46"/>
                  </a:lnTo>
                  <a:lnTo>
                    <a:pt x="410" y="46"/>
                  </a:lnTo>
                  <a:lnTo>
                    <a:pt x="409" y="46"/>
                  </a:lnTo>
                  <a:lnTo>
                    <a:pt x="407" y="46"/>
                  </a:lnTo>
                  <a:lnTo>
                    <a:pt x="405" y="46"/>
                  </a:lnTo>
                  <a:lnTo>
                    <a:pt x="393" y="51"/>
                  </a:lnTo>
                  <a:lnTo>
                    <a:pt x="392" y="51"/>
                  </a:lnTo>
                  <a:lnTo>
                    <a:pt x="390" y="51"/>
                  </a:lnTo>
                  <a:lnTo>
                    <a:pt x="388" y="49"/>
                  </a:lnTo>
                  <a:lnTo>
                    <a:pt x="385" y="45"/>
                  </a:lnTo>
                  <a:lnTo>
                    <a:pt x="384" y="43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79" y="41"/>
                  </a:lnTo>
                  <a:lnTo>
                    <a:pt x="378" y="42"/>
                  </a:lnTo>
                  <a:lnTo>
                    <a:pt x="366" y="36"/>
                  </a:lnTo>
                  <a:lnTo>
                    <a:pt x="364" y="35"/>
                  </a:lnTo>
                  <a:lnTo>
                    <a:pt x="362" y="35"/>
                  </a:lnTo>
                  <a:lnTo>
                    <a:pt x="360" y="35"/>
                  </a:lnTo>
                  <a:lnTo>
                    <a:pt x="358" y="36"/>
                  </a:lnTo>
                  <a:lnTo>
                    <a:pt x="358" y="38"/>
                  </a:lnTo>
                  <a:lnTo>
                    <a:pt x="358" y="39"/>
                  </a:lnTo>
                  <a:lnTo>
                    <a:pt x="357" y="41"/>
                  </a:lnTo>
                  <a:lnTo>
                    <a:pt x="355" y="40"/>
                  </a:lnTo>
                  <a:lnTo>
                    <a:pt x="353" y="39"/>
                  </a:lnTo>
                  <a:lnTo>
                    <a:pt x="351" y="35"/>
                  </a:lnTo>
                  <a:lnTo>
                    <a:pt x="349" y="34"/>
                  </a:lnTo>
                  <a:lnTo>
                    <a:pt x="348" y="34"/>
                  </a:lnTo>
                  <a:lnTo>
                    <a:pt x="346" y="33"/>
                  </a:lnTo>
                  <a:lnTo>
                    <a:pt x="345" y="33"/>
                  </a:lnTo>
                  <a:lnTo>
                    <a:pt x="345" y="32"/>
                  </a:lnTo>
                  <a:lnTo>
                    <a:pt x="344" y="33"/>
                  </a:lnTo>
                  <a:lnTo>
                    <a:pt x="342" y="32"/>
                  </a:lnTo>
                  <a:lnTo>
                    <a:pt x="341" y="30"/>
                  </a:lnTo>
                  <a:lnTo>
                    <a:pt x="341" y="29"/>
                  </a:lnTo>
                  <a:lnTo>
                    <a:pt x="341" y="28"/>
                  </a:lnTo>
                  <a:lnTo>
                    <a:pt x="340" y="28"/>
                  </a:lnTo>
                  <a:lnTo>
                    <a:pt x="340" y="27"/>
                  </a:lnTo>
                  <a:lnTo>
                    <a:pt x="339" y="27"/>
                  </a:lnTo>
                  <a:lnTo>
                    <a:pt x="339" y="26"/>
                  </a:lnTo>
                  <a:lnTo>
                    <a:pt x="339" y="22"/>
                  </a:lnTo>
                  <a:lnTo>
                    <a:pt x="338" y="20"/>
                  </a:lnTo>
                  <a:lnTo>
                    <a:pt x="335" y="19"/>
                  </a:lnTo>
                  <a:lnTo>
                    <a:pt x="334" y="19"/>
                  </a:lnTo>
                  <a:lnTo>
                    <a:pt x="332" y="20"/>
                  </a:lnTo>
                  <a:lnTo>
                    <a:pt x="331" y="22"/>
                  </a:lnTo>
                  <a:lnTo>
                    <a:pt x="329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3" y="22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0" y="22"/>
                  </a:lnTo>
                  <a:lnTo>
                    <a:pt x="320" y="23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19" y="21"/>
                  </a:lnTo>
                  <a:lnTo>
                    <a:pt x="316" y="20"/>
                  </a:lnTo>
                  <a:lnTo>
                    <a:pt x="316" y="19"/>
                  </a:lnTo>
                  <a:lnTo>
                    <a:pt x="315" y="19"/>
                  </a:lnTo>
                  <a:lnTo>
                    <a:pt x="314" y="19"/>
                  </a:lnTo>
                  <a:lnTo>
                    <a:pt x="313" y="20"/>
                  </a:lnTo>
                  <a:lnTo>
                    <a:pt x="312" y="21"/>
                  </a:lnTo>
                  <a:lnTo>
                    <a:pt x="310" y="23"/>
                  </a:lnTo>
                  <a:lnTo>
                    <a:pt x="309" y="23"/>
                  </a:lnTo>
                  <a:lnTo>
                    <a:pt x="309" y="22"/>
                  </a:lnTo>
                  <a:lnTo>
                    <a:pt x="307" y="21"/>
                  </a:lnTo>
                  <a:lnTo>
                    <a:pt x="303" y="21"/>
                  </a:lnTo>
                  <a:lnTo>
                    <a:pt x="301" y="22"/>
                  </a:lnTo>
                  <a:lnTo>
                    <a:pt x="301" y="26"/>
                  </a:lnTo>
                  <a:lnTo>
                    <a:pt x="301" y="28"/>
                  </a:lnTo>
                  <a:lnTo>
                    <a:pt x="301" y="29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6" y="29"/>
                  </a:lnTo>
                  <a:lnTo>
                    <a:pt x="295" y="32"/>
                  </a:lnTo>
                  <a:lnTo>
                    <a:pt x="294" y="32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8" y="30"/>
                  </a:lnTo>
                  <a:lnTo>
                    <a:pt x="287" y="30"/>
                  </a:lnTo>
                  <a:lnTo>
                    <a:pt x="286" y="32"/>
                  </a:lnTo>
                  <a:lnTo>
                    <a:pt x="283" y="32"/>
                  </a:lnTo>
                  <a:lnTo>
                    <a:pt x="282" y="32"/>
                  </a:lnTo>
                  <a:lnTo>
                    <a:pt x="281" y="32"/>
                  </a:lnTo>
                  <a:lnTo>
                    <a:pt x="280" y="35"/>
                  </a:lnTo>
                  <a:lnTo>
                    <a:pt x="279" y="35"/>
                  </a:lnTo>
                  <a:lnTo>
                    <a:pt x="276" y="35"/>
                  </a:lnTo>
                  <a:lnTo>
                    <a:pt x="273" y="35"/>
                  </a:lnTo>
                  <a:lnTo>
                    <a:pt x="272" y="35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6" y="38"/>
                  </a:lnTo>
                  <a:lnTo>
                    <a:pt x="261" y="35"/>
                  </a:lnTo>
                  <a:lnTo>
                    <a:pt x="254" y="35"/>
                  </a:lnTo>
                  <a:lnTo>
                    <a:pt x="253" y="35"/>
                  </a:lnTo>
                  <a:lnTo>
                    <a:pt x="250" y="38"/>
                  </a:lnTo>
                  <a:lnTo>
                    <a:pt x="249" y="38"/>
                  </a:lnTo>
                  <a:lnTo>
                    <a:pt x="248" y="39"/>
                  </a:lnTo>
                  <a:lnTo>
                    <a:pt x="247" y="38"/>
                  </a:lnTo>
                  <a:lnTo>
                    <a:pt x="246" y="36"/>
                  </a:lnTo>
                  <a:lnTo>
                    <a:pt x="244" y="35"/>
                  </a:lnTo>
                  <a:lnTo>
                    <a:pt x="243" y="35"/>
                  </a:lnTo>
                  <a:lnTo>
                    <a:pt x="241" y="36"/>
                  </a:lnTo>
                  <a:lnTo>
                    <a:pt x="240" y="38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7" y="42"/>
                  </a:lnTo>
                  <a:lnTo>
                    <a:pt x="236" y="43"/>
                  </a:lnTo>
                  <a:lnTo>
                    <a:pt x="235" y="43"/>
                  </a:lnTo>
                  <a:lnTo>
                    <a:pt x="231" y="43"/>
                  </a:lnTo>
                  <a:lnTo>
                    <a:pt x="217" y="42"/>
                  </a:lnTo>
                  <a:lnTo>
                    <a:pt x="210" y="41"/>
                  </a:lnTo>
                  <a:lnTo>
                    <a:pt x="208" y="41"/>
                  </a:lnTo>
                  <a:lnTo>
                    <a:pt x="207" y="42"/>
                  </a:lnTo>
                  <a:lnTo>
                    <a:pt x="205" y="43"/>
                  </a:lnTo>
                  <a:lnTo>
                    <a:pt x="204" y="43"/>
                  </a:lnTo>
                  <a:lnTo>
                    <a:pt x="203" y="46"/>
                  </a:lnTo>
                  <a:lnTo>
                    <a:pt x="203" y="54"/>
                  </a:lnTo>
                  <a:lnTo>
                    <a:pt x="203" y="58"/>
                  </a:lnTo>
                  <a:lnTo>
                    <a:pt x="203" y="60"/>
                  </a:lnTo>
                  <a:lnTo>
                    <a:pt x="202" y="61"/>
                  </a:lnTo>
                  <a:lnTo>
                    <a:pt x="201" y="60"/>
                  </a:lnTo>
                  <a:lnTo>
                    <a:pt x="199" y="59"/>
                  </a:lnTo>
                  <a:lnTo>
                    <a:pt x="198" y="59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8"/>
                  </a:lnTo>
                  <a:lnTo>
                    <a:pt x="196" y="59"/>
                  </a:lnTo>
                  <a:lnTo>
                    <a:pt x="196" y="60"/>
                  </a:lnTo>
                  <a:lnTo>
                    <a:pt x="194" y="61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0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3" y="64"/>
                  </a:lnTo>
                  <a:lnTo>
                    <a:pt x="182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6" y="61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2" y="62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69" y="60"/>
                  </a:lnTo>
                  <a:lnTo>
                    <a:pt x="165" y="59"/>
                  </a:lnTo>
                  <a:lnTo>
                    <a:pt x="164" y="59"/>
                  </a:lnTo>
                  <a:lnTo>
                    <a:pt x="162" y="59"/>
                  </a:lnTo>
                  <a:lnTo>
                    <a:pt x="160" y="60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3" y="61"/>
                  </a:lnTo>
                  <a:lnTo>
                    <a:pt x="152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0" y="61"/>
                  </a:lnTo>
                  <a:lnTo>
                    <a:pt x="146" y="62"/>
                  </a:lnTo>
                  <a:lnTo>
                    <a:pt x="144" y="64"/>
                  </a:lnTo>
                  <a:lnTo>
                    <a:pt x="144" y="65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2"/>
                  </a:lnTo>
                  <a:lnTo>
                    <a:pt x="137" y="73"/>
                  </a:lnTo>
                  <a:lnTo>
                    <a:pt x="136" y="74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5" y="81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19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06" y="84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99" y="87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2" y="90"/>
                  </a:lnTo>
                  <a:lnTo>
                    <a:pt x="71" y="90"/>
                  </a:lnTo>
                  <a:lnTo>
                    <a:pt x="72" y="94"/>
                  </a:lnTo>
                  <a:lnTo>
                    <a:pt x="71" y="97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3" y="103"/>
                  </a:lnTo>
                  <a:lnTo>
                    <a:pt x="75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2"/>
                  </a:lnTo>
                  <a:lnTo>
                    <a:pt x="75" y="116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2" y="121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6"/>
                  </a:lnTo>
                  <a:lnTo>
                    <a:pt x="69" y="127"/>
                  </a:lnTo>
                  <a:lnTo>
                    <a:pt x="67" y="129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8" y="137"/>
                  </a:lnTo>
                  <a:lnTo>
                    <a:pt x="56" y="138"/>
                  </a:lnTo>
                  <a:lnTo>
                    <a:pt x="56" y="139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3" y="144"/>
                  </a:lnTo>
                  <a:lnTo>
                    <a:pt x="52" y="145"/>
                  </a:lnTo>
                  <a:lnTo>
                    <a:pt x="52" y="147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1" y="155"/>
                  </a:lnTo>
                  <a:lnTo>
                    <a:pt x="49" y="155"/>
                  </a:lnTo>
                  <a:lnTo>
                    <a:pt x="48" y="156"/>
                  </a:lnTo>
                  <a:lnTo>
                    <a:pt x="49" y="157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8" y="163"/>
                  </a:lnTo>
                  <a:lnTo>
                    <a:pt x="47" y="164"/>
                  </a:lnTo>
                  <a:lnTo>
                    <a:pt x="45" y="164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6" y="165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1" y="166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7" y="173"/>
                  </a:lnTo>
                  <a:lnTo>
                    <a:pt x="22" y="173"/>
                  </a:lnTo>
                  <a:lnTo>
                    <a:pt x="22" y="175"/>
                  </a:lnTo>
                  <a:lnTo>
                    <a:pt x="23" y="180"/>
                  </a:lnTo>
                  <a:lnTo>
                    <a:pt x="23" y="182"/>
                  </a:lnTo>
                  <a:lnTo>
                    <a:pt x="26" y="183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2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20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2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3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5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4" y="208"/>
                  </a:lnTo>
                  <a:lnTo>
                    <a:pt x="13" y="208"/>
                  </a:lnTo>
                  <a:lnTo>
                    <a:pt x="12" y="208"/>
                  </a:lnTo>
                  <a:lnTo>
                    <a:pt x="9" y="205"/>
                  </a:lnTo>
                  <a:lnTo>
                    <a:pt x="6" y="203"/>
                  </a:lnTo>
                  <a:lnTo>
                    <a:pt x="3" y="203"/>
                  </a:lnTo>
                  <a:lnTo>
                    <a:pt x="1" y="202"/>
                  </a:lnTo>
                  <a:lnTo>
                    <a:pt x="0" y="203"/>
                  </a:lnTo>
                  <a:lnTo>
                    <a:pt x="1" y="203"/>
                  </a:lnTo>
                  <a:lnTo>
                    <a:pt x="3" y="204"/>
                  </a:lnTo>
                  <a:lnTo>
                    <a:pt x="6" y="204"/>
                  </a:lnTo>
                  <a:lnTo>
                    <a:pt x="6" y="205"/>
                  </a:lnTo>
                  <a:lnTo>
                    <a:pt x="7" y="205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0" y="208"/>
                  </a:lnTo>
                  <a:lnTo>
                    <a:pt x="12" y="209"/>
                  </a:lnTo>
                  <a:lnTo>
                    <a:pt x="13" y="209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2"/>
                  </a:lnTo>
                  <a:lnTo>
                    <a:pt x="12" y="214"/>
                  </a:lnTo>
                  <a:lnTo>
                    <a:pt x="12" y="215"/>
                  </a:lnTo>
                  <a:lnTo>
                    <a:pt x="12" y="215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9" y="217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8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9" y="224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6" y="227"/>
                  </a:lnTo>
                  <a:lnTo>
                    <a:pt x="15" y="227"/>
                  </a:lnTo>
                  <a:lnTo>
                    <a:pt x="16" y="228"/>
                  </a:lnTo>
                  <a:lnTo>
                    <a:pt x="16" y="229"/>
                  </a:lnTo>
                  <a:lnTo>
                    <a:pt x="18" y="230"/>
                  </a:lnTo>
                  <a:lnTo>
                    <a:pt x="16" y="230"/>
                  </a:lnTo>
                  <a:lnTo>
                    <a:pt x="16" y="231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4"/>
                  </a:lnTo>
                  <a:lnTo>
                    <a:pt x="21" y="235"/>
                  </a:lnTo>
                  <a:lnTo>
                    <a:pt x="21" y="237"/>
                  </a:lnTo>
                  <a:lnTo>
                    <a:pt x="23" y="241"/>
                  </a:lnTo>
                  <a:lnTo>
                    <a:pt x="27" y="242"/>
                  </a:lnTo>
                  <a:lnTo>
                    <a:pt x="29" y="241"/>
                  </a:lnTo>
                  <a:lnTo>
                    <a:pt x="31" y="242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3" y="243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4" y="244"/>
                  </a:lnTo>
                  <a:lnTo>
                    <a:pt x="34" y="245"/>
                  </a:lnTo>
                  <a:lnTo>
                    <a:pt x="35" y="247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8" y="250"/>
                  </a:lnTo>
                  <a:lnTo>
                    <a:pt x="44" y="257"/>
                  </a:lnTo>
                  <a:lnTo>
                    <a:pt x="46" y="260"/>
                  </a:lnTo>
                  <a:lnTo>
                    <a:pt x="48" y="261"/>
                  </a:lnTo>
                  <a:lnTo>
                    <a:pt x="51" y="262"/>
                  </a:lnTo>
                  <a:lnTo>
                    <a:pt x="52" y="264"/>
                  </a:lnTo>
                  <a:lnTo>
                    <a:pt x="53" y="268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2" y="270"/>
                  </a:lnTo>
                  <a:lnTo>
                    <a:pt x="53" y="271"/>
                  </a:lnTo>
                  <a:lnTo>
                    <a:pt x="53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4" y="274"/>
                  </a:lnTo>
                  <a:lnTo>
                    <a:pt x="55" y="273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58" y="271"/>
                  </a:lnTo>
                  <a:lnTo>
                    <a:pt x="60" y="271"/>
                  </a:lnTo>
                  <a:lnTo>
                    <a:pt x="61" y="273"/>
                  </a:lnTo>
                  <a:lnTo>
                    <a:pt x="61" y="273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0" y="271"/>
                  </a:lnTo>
                  <a:lnTo>
                    <a:pt x="56" y="268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6" y="268"/>
                  </a:lnTo>
                  <a:lnTo>
                    <a:pt x="56" y="267"/>
                  </a:lnTo>
                  <a:lnTo>
                    <a:pt x="56" y="266"/>
                  </a:lnTo>
                  <a:lnTo>
                    <a:pt x="58" y="266"/>
                  </a:lnTo>
                  <a:lnTo>
                    <a:pt x="59" y="264"/>
                  </a:lnTo>
                  <a:lnTo>
                    <a:pt x="59" y="263"/>
                  </a:lnTo>
                  <a:lnTo>
                    <a:pt x="59" y="262"/>
                  </a:lnTo>
                  <a:lnTo>
                    <a:pt x="58" y="261"/>
                  </a:lnTo>
                  <a:lnTo>
                    <a:pt x="59" y="261"/>
                  </a:lnTo>
                  <a:lnTo>
                    <a:pt x="59" y="260"/>
                  </a:lnTo>
                  <a:lnTo>
                    <a:pt x="60" y="260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61"/>
                  </a:lnTo>
                  <a:lnTo>
                    <a:pt x="61" y="262"/>
                  </a:lnTo>
                  <a:lnTo>
                    <a:pt x="61" y="262"/>
                  </a:lnTo>
                  <a:lnTo>
                    <a:pt x="62" y="262"/>
                  </a:lnTo>
                  <a:lnTo>
                    <a:pt x="62" y="263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4" y="266"/>
                  </a:lnTo>
                  <a:lnTo>
                    <a:pt x="64" y="264"/>
                  </a:lnTo>
                  <a:lnTo>
                    <a:pt x="65" y="263"/>
                  </a:lnTo>
                  <a:lnTo>
                    <a:pt x="66" y="262"/>
                  </a:lnTo>
                  <a:lnTo>
                    <a:pt x="67" y="263"/>
                  </a:lnTo>
                  <a:lnTo>
                    <a:pt x="68" y="263"/>
                  </a:lnTo>
                  <a:lnTo>
                    <a:pt x="69" y="263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9" y="266"/>
                  </a:lnTo>
                  <a:lnTo>
                    <a:pt x="71" y="267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2" y="267"/>
                  </a:lnTo>
                  <a:lnTo>
                    <a:pt x="73" y="267"/>
                  </a:lnTo>
                  <a:lnTo>
                    <a:pt x="74" y="268"/>
                  </a:lnTo>
                  <a:lnTo>
                    <a:pt x="79" y="269"/>
                  </a:lnTo>
                  <a:lnTo>
                    <a:pt x="77" y="268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80" y="266"/>
                  </a:lnTo>
                  <a:lnTo>
                    <a:pt x="80" y="264"/>
                  </a:lnTo>
                  <a:lnTo>
                    <a:pt x="80" y="263"/>
                  </a:lnTo>
                  <a:lnTo>
                    <a:pt x="85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3"/>
                  </a:lnTo>
                  <a:lnTo>
                    <a:pt x="85" y="275"/>
                  </a:lnTo>
                  <a:lnTo>
                    <a:pt x="86" y="277"/>
                  </a:lnTo>
                  <a:lnTo>
                    <a:pt x="87" y="277"/>
                  </a:lnTo>
                  <a:lnTo>
                    <a:pt x="87" y="279"/>
                  </a:lnTo>
                  <a:lnTo>
                    <a:pt x="87" y="280"/>
                  </a:lnTo>
                  <a:lnTo>
                    <a:pt x="88" y="280"/>
                  </a:lnTo>
                  <a:lnTo>
                    <a:pt x="87" y="281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4" y="277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81" y="280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7" y="280"/>
                  </a:lnTo>
                  <a:lnTo>
                    <a:pt x="75" y="279"/>
                  </a:lnTo>
                  <a:lnTo>
                    <a:pt x="75" y="277"/>
                  </a:lnTo>
                  <a:lnTo>
                    <a:pt x="77" y="276"/>
                  </a:lnTo>
                  <a:lnTo>
                    <a:pt x="75" y="275"/>
                  </a:lnTo>
                  <a:lnTo>
                    <a:pt x="74" y="275"/>
                  </a:lnTo>
                  <a:lnTo>
                    <a:pt x="73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8" y="273"/>
                  </a:lnTo>
                  <a:lnTo>
                    <a:pt x="67" y="273"/>
                  </a:lnTo>
                  <a:lnTo>
                    <a:pt x="67" y="275"/>
                  </a:lnTo>
                  <a:lnTo>
                    <a:pt x="66" y="276"/>
                  </a:lnTo>
                  <a:lnTo>
                    <a:pt x="65" y="276"/>
                  </a:lnTo>
                  <a:lnTo>
                    <a:pt x="64" y="276"/>
                  </a:lnTo>
                  <a:lnTo>
                    <a:pt x="64" y="275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2" y="273"/>
                  </a:lnTo>
                  <a:lnTo>
                    <a:pt x="62" y="274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5"/>
                  </a:lnTo>
                  <a:lnTo>
                    <a:pt x="56" y="276"/>
                  </a:lnTo>
                  <a:lnTo>
                    <a:pt x="56" y="277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2"/>
                  </a:lnTo>
                  <a:lnTo>
                    <a:pt x="59" y="282"/>
                  </a:lnTo>
                  <a:lnTo>
                    <a:pt x="56" y="282"/>
                  </a:lnTo>
                  <a:lnTo>
                    <a:pt x="55" y="283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4" y="288"/>
                  </a:lnTo>
                  <a:lnTo>
                    <a:pt x="56" y="290"/>
                  </a:lnTo>
                  <a:lnTo>
                    <a:pt x="56" y="292"/>
                  </a:lnTo>
                  <a:lnTo>
                    <a:pt x="58" y="292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61" y="292"/>
                  </a:lnTo>
                  <a:lnTo>
                    <a:pt x="61" y="289"/>
                  </a:lnTo>
                  <a:lnTo>
                    <a:pt x="62" y="288"/>
                  </a:lnTo>
                  <a:lnTo>
                    <a:pt x="64" y="289"/>
                  </a:lnTo>
                  <a:lnTo>
                    <a:pt x="65" y="290"/>
                  </a:lnTo>
                  <a:lnTo>
                    <a:pt x="67" y="299"/>
                  </a:lnTo>
                  <a:lnTo>
                    <a:pt x="67" y="300"/>
                  </a:lnTo>
                  <a:lnTo>
                    <a:pt x="68" y="300"/>
                  </a:lnTo>
                  <a:lnTo>
                    <a:pt x="69" y="300"/>
                  </a:lnTo>
                  <a:lnTo>
                    <a:pt x="72" y="300"/>
                  </a:lnTo>
                  <a:lnTo>
                    <a:pt x="73" y="301"/>
                  </a:lnTo>
                  <a:lnTo>
                    <a:pt x="74" y="305"/>
                  </a:lnTo>
                  <a:lnTo>
                    <a:pt x="75" y="307"/>
                  </a:lnTo>
                  <a:lnTo>
                    <a:pt x="75" y="308"/>
                  </a:lnTo>
                  <a:lnTo>
                    <a:pt x="75" y="313"/>
                  </a:lnTo>
                  <a:lnTo>
                    <a:pt x="75" y="314"/>
                  </a:lnTo>
                  <a:lnTo>
                    <a:pt x="77" y="315"/>
                  </a:lnTo>
                  <a:lnTo>
                    <a:pt x="77" y="316"/>
                  </a:lnTo>
                  <a:lnTo>
                    <a:pt x="78" y="316"/>
                  </a:lnTo>
                  <a:lnTo>
                    <a:pt x="79" y="315"/>
                  </a:lnTo>
                  <a:lnTo>
                    <a:pt x="80" y="314"/>
                  </a:lnTo>
                  <a:lnTo>
                    <a:pt x="81" y="314"/>
                  </a:lnTo>
                  <a:lnTo>
                    <a:pt x="81" y="315"/>
                  </a:lnTo>
                  <a:lnTo>
                    <a:pt x="80" y="318"/>
                  </a:lnTo>
                  <a:lnTo>
                    <a:pt x="80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2" y="320"/>
                  </a:lnTo>
                  <a:lnTo>
                    <a:pt x="81" y="321"/>
                  </a:lnTo>
                  <a:lnTo>
                    <a:pt x="82" y="322"/>
                  </a:lnTo>
                  <a:lnTo>
                    <a:pt x="82" y="323"/>
                  </a:lnTo>
                  <a:lnTo>
                    <a:pt x="84" y="323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81" y="327"/>
                  </a:lnTo>
                  <a:lnTo>
                    <a:pt x="82" y="327"/>
                  </a:lnTo>
                  <a:lnTo>
                    <a:pt x="82" y="326"/>
                  </a:lnTo>
                  <a:lnTo>
                    <a:pt x="84" y="326"/>
                  </a:lnTo>
                  <a:lnTo>
                    <a:pt x="85" y="327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2" y="328"/>
                  </a:lnTo>
                  <a:lnTo>
                    <a:pt x="82" y="329"/>
                  </a:lnTo>
                  <a:lnTo>
                    <a:pt x="82" y="331"/>
                  </a:lnTo>
                  <a:lnTo>
                    <a:pt x="81" y="331"/>
                  </a:lnTo>
                  <a:lnTo>
                    <a:pt x="80" y="332"/>
                  </a:lnTo>
                  <a:lnTo>
                    <a:pt x="81" y="332"/>
                  </a:lnTo>
                  <a:lnTo>
                    <a:pt x="84" y="332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85" y="334"/>
                  </a:lnTo>
                  <a:lnTo>
                    <a:pt x="86" y="335"/>
                  </a:lnTo>
                  <a:lnTo>
                    <a:pt x="87" y="335"/>
                  </a:lnTo>
                  <a:lnTo>
                    <a:pt x="87" y="334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88" y="333"/>
                  </a:lnTo>
                  <a:lnTo>
                    <a:pt x="88" y="332"/>
                  </a:lnTo>
                  <a:lnTo>
                    <a:pt x="90" y="332"/>
                  </a:lnTo>
                  <a:lnTo>
                    <a:pt x="90" y="333"/>
                  </a:lnTo>
                  <a:lnTo>
                    <a:pt x="90" y="333"/>
                  </a:lnTo>
                  <a:lnTo>
                    <a:pt x="91" y="333"/>
                  </a:lnTo>
                  <a:lnTo>
                    <a:pt x="92" y="332"/>
                  </a:lnTo>
                  <a:lnTo>
                    <a:pt x="93" y="332"/>
                  </a:lnTo>
                  <a:lnTo>
                    <a:pt x="94" y="331"/>
                  </a:lnTo>
                  <a:lnTo>
                    <a:pt x="93" y="331"/>
                  </a:lnTo>
                  <a:lnTo>
                    <a:pt x="93" y="329"/>
                  </a:lnTo>
                  <a:lnTo>
                    <a:pt x="94" y="329"/>
                  </a:lnTo>
                  <a:lnTo>
                    <a:pt x="95" y="329"/>
                  </a:lnTo>
                  <a:lnTo>
                    <a:pt x="95" y="328"/>
                  </a:lnTo>
                  <a:lnTo>
                    <a:pt x="98" y="328"/>
                  </a:lnTo>
                  <a:lnTo>
                    <a:pt x="99" y="327"/>
                  </a:lnTo>
                  <a:lnTo>
                    <a:pt x="99" y="326"/>
                  </a:lnTo>
                  <a:lnTo>
                    <a:pt x="99" y="325"/>
                  </a:lnTo>
                  <a:lnTo>
                    <a:pt x="99" y="323"/>
                  </a:lnTo>
                  <a:lnTo>
                    <a:pt x="100" y="323"/>
                  </a:lnTo>
                  <a:lnTo>
                    <a:pt x="97" y="319"/>
                  </a:lnTo>
                  <a:lnTo>
                    <a:pt x="97" y="318"/>
                  </a:lnTo>
                  <a:lnTo>
                    <a:pt x="98" y="318"/>
                  </a:lnTo>
                  <a:lnTo>
                    <a:pt x="99" y="319"/>
                  </a:lnTo>
                  <a:lnTo>
                    <a:pt x="100" y="320"/>
                  </a:lnTo>
                  <a:lnTo>
                    <a:pt x="101" y="326"/>
                  </a:lnTo>
                  <a:lnTo>
                    <a:pt x="103" y="327"/>
                  </a:lnTo>
                  <a:lnTo>
                    <a:pt x="104" y="327"/>
                  </a:lnTo>
                  <a:lnTo>
                    <a:pt x="105" y="328"/>
                  </a:lnTo>
                  <a:lnTo>
                    <a:pt x="106" y="328"/>
                  </a:lnTo>
                  <a:lnTo>
                    <a:pt x="105" y="329"/>
                  </a:lnTo>
                  <a:lnTo>
                    <a:pt x="106" y="329"/>
                  </a:lnTo>
                  <a:lnTo>
                    <a:pt x="107" y="328"/>
                  </a:lnTo>
                  <a:lnTo>
                    <a:pt x="107" y="329"/>
                  </a:lnTo>
                  <a:lnTo>
                    <a:pt x="108" y="329"/>
                  </a:lnTo>
                  <a:lnTo>
                    <a:pt x="110" y="328"/>
                  </a:lnTo>
                  <a:lnTo>
                    <a:pt x="110" y="331"/>
                  </a:lnTo>
                  <a:lnTo>
                    <a:pt x="110" y="332"/>
                  </a:lnTo>
                  <a:lnTo>
                    <a:pt x="111" y="332"/>
                  </a:lnTo>
                  <a:lnTo>
                    <a:pt x="111" y="333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4"/>
                  </a:lnTo>
                  <a:lnTo>
                    <a:pt x="118" y="331"/>
                  </a:lnTo>
                  <a:lnTo>
                    <a:pt x="119" y="332"/>
                  </a:lnTo>
                  <a:lnTo>
                    <a:pt x="120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7" y="331"/>
                  </a:lnTo>
                  <a:lnTo>
                    <a:pt x="130" y="332"/>
                  </a:lnTo>
                  <a:lnTo>
                    <a:pt x="131" y="333"/>
                  </a:lnTo>
                  <a:lnTo>
                    <a:pt x="132" y="331"/>
                  </a:lnTo>
                  <a:lnTo>
                    <a:pt x="132" y="329"/>
                  </a:lnTo>
                  <a:lnTo>
                    <a:pt x="136" y="327"/>
                  </a:lnTo>
                  <a:lnTo>
                    <a:pt x="137" y="327"/>
                  </a:lnTo>
                  <a:lnTo>
                    <a:pt x="138" y="328"/>
                  </a:lnTo>
                  <a:lnTo>
                    <a:pt x="138" y="328"/>
                  </a:lnTo>
                  <a:lnTo>
                    <a:pt x="139" y="328"/>
                  </a:lnTo>
                  <a:lnTo>
                    <a:pt x="140" y="328"/>
                  </a:lnTo>
                  <a:lnTo>
                    <a:pt x="144" y="327"/>
                  </a:lnTo>
                  <a:lnTo>
                    <a:pt x="146" y="326"/>
                  </a:lnTo>
                  <a:lnTo>
                    <a:pt x="147" y="326"/>
                  </a:lnTo>
                  <a:lnTo>
                    <a:pt x="149" y="328"/>
                  </a:lnTo>
                  <a:lnTo>
                    <a:pt x="150" y="327"/>
                  </a:lnTo>
                  <a:lnTo>
                    <a:pt x="152" y="327"/>
                  </a:lnTo>
                  <a:lnTo>
                    <a:pt x="156" y="328"/>
                  </a:lnTo>
                  <a:lnTo>
                    <a:pt x="158" y="328"/>
                  </a:lnTo>
                  <a:lnTo>
                    <a:pt x="159" y="329"/>
                  </a:lnTo>
                  <a:lnTo>
                    <a:pt x="159" y="331"/>
                  </a:lnTo>
                  <a:lnTo>
                    <a:pt x="160" y="331"/>
                  </a:lnTo>
                  <a:lnTo>
                    <a:pt x="162" y="331"/>
                  </a:lnTo>
                  <a:lnTo>
                    <a:pt x="162" y="332"/>
                  </a:lnTo>
                  <a:lnTo>
                    <a:pt x="162" y="333"/>
                  </a:lnTo>
                  <a:lnTo>
                    <a:pt x="163" y="334"/>
                  </a:lnTo>
                  <a:lnTo>
                    <a:pt x="163" y="332"/>
                  </a:lnTo>
                  <a:lnTo>
                    <a:pt x="164" y="331"/>
                  </a:lnTo>
                  <a:lnTo>
                    <a:pt x="165" y="329"/>
                  </a:lnTo>
                  <a:lnTo>
                    <a:pt x="166" y="331"/>
                  </a:lnTo>
                  <a:lnTo>
                    <a:pt x="168" y="329"/>
                  </a:lnTo>
                  <a:lnTo>
                    <a:pt x="169" y="331"/>
                  </a:lnTo>
                  <a:lnTo>
                    <a:pt x="170" y="331"/>
                  </a:lnTo>
                  <a:lnTo>
                    <a:pt x="170" y="332"/>
                  </a:lnTo>
                  <a:lnTo>
                    <a:pt x="173" y="331"/>
                  </a:lnTo>
                  <a:lnTo>
                    <a:pt x="175" y="332"/>
                  </a:lnTo>
                  <a:lnTo>
                    <a:pt x="176" y="332"/>
                  </a:lnTo>
                  <a:lnTo>
                    <a:pt x="177" y="332"/>
                  </a:lnTo>
                  <a:lnTo>
                    <a:pt x="177" y="331"/>
                  </a:lnTo>
                  <a:lnTo>
                    <a:pt x="177" y="329"/>
                  </a:lnTo>
                  <a:lnTo>
                    <a:pt x="178" y="328"/>
                  </a:lnTo>
                  <a:lnTo>
                    <a:pt x="177" y="328"/>
                  </a:lnTo>
                  <a:lnTo>
                    <a:pt x="177" y="328"/>
                  </a:lnTo>
                  <a:lnTo>
                    <a:pt x="176" y="328"/>
                  </a:lnTo>
                  <a:lnTo>
                    <a:pt x="177" y="327"/>
                  </a:lnTo>
                  <a:lnTo>
                    <a:pt x="178" y="326"/>
                  </a:lnTo>
                  <a:lnTo>
                    <a:pt x="178" y="325"/>
                  </a:lnTo>
                  <a:lnTo>
                    <a:pt x="178" y="322"/>
                  </a:lnTo>
                  <a:lnTo>
                    <a:pt x="182" y="325"/>
                  </a:lnTo>
                  <a:lnTo>
                    <a:pt x="183" y="325"/>
                  </a:lnTo>
                  <a:lnTo>
                    <a:pt x="184" y="327"/>
                  </a:lnTo>
                  <a:lnTo>
                    <a:pt x="188" y="331"/>
                  </a:lnTo>
                  <a:lnTo>
                    <a:pt x="189" y="332"/>
                  </a:lnTo>
                  <a:lnTo>
                    <a:pt x="188" y="333"/>
                  </a:lnTo>
                  <a:lnTo>
                    <a:pt x="188" y="334"/>
                  </a:lnTo>
                  <a:lnTo>
                    <a:pt x="189" y="334"/>
                  </a:lnTo>
                  <a:lnTo>
                    <a:pt x="189" y="335"/>
                  </a:lnTo>
                  <a:lnTo>
                    <a:pt x="190" y="336"/>
                  </a:lnTo>
                  <a:lnTo>
                    <a:pt x="191" y="336"/>
                  </a:lnTo>
                  <a:lnTo>
                    <a:pt x="192" y="336"/>
                  </a:lnTo>
                  <a:lnTo>
                    <a:pt x="194" y="335"/>
                  </a:lnTo>
                  <a:lnTo>
                    <a:pt x="194" y="334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2"/>
                  </a:lnTo>
                  <a:lnTo>
                    <a:pt x="194" y="331"/>
                  </a:lnTo>
                  <a:lnTo>
                    <a:pt x="195" y="329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6" y="328"/>
                  </a:lnTo>
                  <a:lnTo>
                    <a:pt x="197" y="328"/>
                  </a:lnTo>
                  <a:lnTo>
                    <a:pt x="199" y="328"/>
                  </a:lnTo>
                  <a:lnTo>
                    <a:pt x="199" y="329"/>
                  </a:lnTo>
                  <a:lnTo>
                    <a:pt x="199" y="332"/>
                  </a:lnTo>
                  <a:lnTo>
                    <a:pt x="201" y="334"/>
                  </a:lnTo>
                  <a:lnTo>
                    <a:pt x="202" y="334"/>
                  </a:lnTo>
                  <a:lnTo>
                    <a:pt x="203" y="335"/>
                  </a:lnTo>
                  <a:lnTo>
                    <a:pt x="203" y="336"/>
                  </a:lnTo>
                  <a:lnTo>
                    <a:pt x="207" y="336"/>
                  </a:lnTo>
                  <a:lnTo>
                    <a:pt x="208" y="338"/>
                  </a:lnTo>
                  <a:lnTo>
                    <a:pt x="207" y="339"/>
                  </a:lnTo>
                  <a:lnTo>
                    <a:pt x="205" y="340"/>
                  </a:lnTo>
                  <a:lnTo>
                    <a:pt x="205" y="341"/>
                  </a:lnTo>
                  <a:lnTo>
                    <a:pt x="208" y="344"/>
                  </a:lnTo>
                  <a:lnTo>
                    <a:pt x="209" y="342"/>
                  </a:lnTo>
                  <a:lnTo>
                    <a:pt x="212" y="342"/>
                  </a:lnTo>
                  <a:lnTo>
                    <a:pt x="214" y="341"/>
                  </a:lnTo>
                  <a:lnTo>
                    <a:pt x="214" y="342"/>
                  </a:lnTo>
                  <a:lnTo>
                    <a:pt x="214" y="344"/>
                  </a:lnTo>
                  <a:lnTo>
                    <a:pt x="215" y="341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0" y="345"/>
                  </a:lnTo>
                  <a:lnTo>
                    <a:pt x="218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4"/>
                  </a:lnTo>
                  <a:lnTo>
                    <a:pt x="224" y="344"/>
                  </a:lnTo>
                  <a:lnTo>
                    <a:pt x="225" y="344"/>
                  </a:lnTo>
                  <a:lnTo>
                    <a:pt x="227" y="345"/>
                  </a:lnTo>
                  <a:lnTo>
                    <a:pt x="228" y="346"/>
                  </a:lnTo>
                  <a:lnTo>
                    <a:pt x="225" y="346"/>
                  </a:lnTo>
                  <a:lnTo>
                    <a:pt x="225" y="347"/>
                  </a:lnTo>
                  <a:lnTo>
                    <a:pt x="229" y="347"/>
                  </a:lnTo>
                  <a:lnTo>
                    <a:pt x="231" y="345"/>
                  </a:lnTo>
                  <a:lnTo>
                    <a:pt x="231" y="345"/>
                  </a:lnTo>
                  <a:lnTo>
                    <a:pt x="234" y="347"/>
                  </a:lnTo>
                  <a:lnTo>
                    <a:pt x="233" y="348"/>
                  </a:lnTo>
                  <a:lnTo>
                    <a:pt x="234" y="349"/>
                  </a:lnTo>
                  <a:lnTo>
                    <a:pt x="238" y="349"/>
                  </a:lnTo>
                  <a:lnTo>
                    <a:pt x="240" y="349"/>
                  </a:lnTo>
                  <a:lnTo>
                    <a:pt x="240" y="351"/>
                  </a:lnTo>
                  <a:lnTo>
                    <a:pt x="238" y="351"/>
                  </a:lnTo>
                  <a:lnTo>
                    <a:pt x="237" y="351"/>
                  </a:lnTo>
                  <a:lnTo>
                    <a:pt x="236" y="351"/>
                  </a:lnTo>
                  <a:lnTo>
                    <a:pt x="236" y="352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8" y="354"/>
                  </a:lnTo>
                  <a:lnTo>
                    <a:pt x="238" y="355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1" y="358"/>
                  </a:lnTo>
                  <a:lnTo>
                    <a:pt x="229" y="359"/>
                  </a:lnTo>
                  <a:lnTo>
                    <a:pt x="227" y="358"/>
                  </a:lnTo>
                  <a:lnTo>
                    <a:pt x="224" y="358"/>
                  </a:lnTo>
                  <a:lnTo>
                    <a:pt x="221" y="357"/>
                  </a:lnTo>
                  <a:lnTo>
                    <a:pt x="218" y="357"/>
                  </a:lnTo>
                  <a:lnTo>
                    <a:pt x="216" y="359"/>
                  </a:lnTo>
                  <a:lnTo>
                    <a:pt x="215" y="359"/>
                  </a:lnTo>
                  <a:lnTo>
                    <a:pt x="214" y="359"/>
                  </a:lnTo>
                  <a:lnTo>
                    <a:pt x="212" y="361"/>
                  </a:lnTo>
                  <a:lnTo>
                    <a:pt x="214" y="361"/>
                  </a:lnTo>
                  <a:lnTo>
                    <a:pt x="215" y="361"/>
                  </a:lnTo>
                  <a:lnTo>
                    <a:pt x="216" y="361"/>
                  </a:lnTo>
                  <a:lnTo>
                    <a:pt x="217" y="364"/>
                  </a:lnTo>
                  <a:lnTo>
                    <a:pt x="218" y="364"/>
                  </a:lnTo>
                  <a:lnTo>
                    <a:pt x="220" y="364"/>
                  </a:lnTo>
                  <a:lnTo>
                    <a:pt x="221" y="365"/>
                  </a:lnTo>
                  <a:lnTo>
                    <a:pt x="222" y="366"/>
                  </a:lnTo>
                  <a:lnTo>
                    <a:pt x="221" y="367"/>
                  </a:lnTo>
                  <a:lnTo>
                    <a:pt x="220" y="370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2" y="371"/>
                  </a:lnTo>
                  <a:lnTo>
                    <a:pt x="211" y="370"/>
                  </a:lnTo>
                  <a:lnTo>
                    <a:pt x="209" y="367"/>
                  </a:lnTo>
                  <a:lnTo>
                    <a:pt x="208" y="367"/>
                  </a:lnTo>
                  <a:lnTo>
                    <a:pt x="208" y="366"/>
                  </a:lnTo>
                  <a:lnTo>
                    <a:pt x="207" y="364"/>
                  </a:lnTo>
                  <a:lnTo>
                    <a:pt x="201" y="359"/>
                  </a:lnTo>
                  <a:lnTo>
                    <a:pt x="199" y="358"/>
                  </a:lnTo>
                  <a:lnTo>
                    <a:pt x="195" y="357"/>
                  </a:lnTo>
                  <a:lnTo>
                    <a:pt x="186" y="353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8" y="352"/>
                  </a:lnTo>
                  <a:lnTo>
                    <a:pt x="177" y="351"/>
                  </a:lnTo>
                  <a:lnTo>
                    <a:pt x="175" y="349"/>
                  </a:lnTo>
                  <a:lnTo>
                    <a:pt x="175" y="348"/>
                  </a:lnTo>
                  <a:lnTo>
                    <a:pt x="173" y="348"/>
                  </a:lnTo>
                  <a:lnTo>
                    <a:pt x="172" y="348"/>
                  </a:lnTo>
                  <a:lnTo>
                    <a:pt x="171" y="348"/>
                  </a:lnTo>
                  <a:lnTo>
                    <a:pt x="168" y="347"/>
                  </a:lnTo>
                  <a:lnTo>
                    <a:pt x="165" y="347"/>
                  </a:lnTo>
                  <a:lnTo>
                    <a:pt x="164" y="346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59" y="341"/>
                  </a:lnTo>
                  <a:lnTo>
                    <a:pt x="158" y="340"/>
                  </a:lnTo>
                  <a:lnTo>
                    <a:pt x="157" y="340"/>
                  </a:lnTo>
                  <a:lnTo>
                    <a:pt x="157" y="339"/>
                  </a:lnTo>
                  <a:lnTo>
                    <a:pt x="156" y="340"/>
                  </a:lnTo>
                  <a:lnTo>
                    <a:pt x="155" y="340"/>
                  </a:lnTo>
                  <a:lnTo>
                    <a:pt x="152" y="339"/>
                  </a:lnTo>
                  <a:lnTo>
                    <a:pt x="151" y="338"/>
                  </a:lnTo>
                  <a:lnTo>
                    <a:pt x="150" y="336"/>
                  </a:lnTo>
                  <a:lnTo>
                    <a:pt x="150" y="335"/>
                  </a:lnTo>
                  <a:lnTo>
                    <a:pt x="150" y="334"/>
                  </a:lnTo>
                  <a:lnTo>
                    <a:pt x="149" y="334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5" y="333"/>
                  </a:lnTo>
                  <a:lnTo>
                    <a:pt x="144" y="333"/>
                  </a:lnTo>
                  <a:lnTo>
                    <a:pt x="143" y="333"/>
                  </a:lnTo>
                  <a:lnTo>
                    <a:pt x="138" y="332"/>
                  </a:lnTo>
                  <a:lnTo>
                    <a:pt x="137" y="333"/>
                  </a:lnTo>
                  <a:lnTo>
                    <a:pt x="131" y="336"/>
                  </a:lnTo>
                  <a:lnTo>
                    <a:pt x="129" y="339"/>
                  </a:lnTo>
                  <a:lnTo>
                    <a:pt x="126" y="345"/>
                  </a:lnTo>
                  <a:lnTo>
                    <a:pt x="124" y="348"/>
                  </a:lnTo>
                  <a:lnTo>
                    <a:pt x="121" y="349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3" y="349"/>
                  </a:lnTo>
                  <a:lnTo>
                    <a:pt x="110" y="346"/>
                  </a:lnTo>
                  <a:lnTo>
                    <a:pt x="108" y="346"/>
                  </a:lnTo>
                  <a:lnTo>
                    <a:pt x="107" y="346"/>
                  </a:lnTo>
                  <a:lnTo>
                    <a:pt x="105" y="346"/>
                  </a:lnTo>
                  <a:lnTo>
                    <a:pt x="105" y="347"/>
                  </a:lnTo>
                  <a:lnTo>
                    <a:pt x="104" y="346"/>
                  </a:lnTo>
                  <a:lnTo>
                    <a:pt x="103" y="345"/>
                  </a:lnTo>
                  <a:lnTo>
                    <a:pt x="101" y="344"/>
                  </a:lnTo>
                  <a:lnTo>
                    <a:pt x="101" y="345"/>
                  </a:lnTo>
                  <a:lnTo>
                    <a:pt x="101" y="351"/>
                  </a:lnTo>
                  <a:lnTo>
                    <a:pt x="101" y="353"/>
                  </a:lnTo>
                  <a:lnTo>
                    <a:pt x="98" y="357"/>
                  </a:lnTo>
                  <a:lnTo>
                    <a:pt x="98" y="358"/>
                  </a:lnTo>
                  <a:lnTo>
                    <a:pt x="94" y="362"/>
                  </a:lnTo>
                  <a:lnTo>
                    <a:pt x="95" y="362"/>
                  </a:lnTo>
                  <a:lnTo>
                    <a:pt x="95" y="361"/>
                  </a:lnTo>
                  <a:lnTo>
                    <a:pt x="97" y="361"/>
                  </a:lnTo>
                  <a:lnTo>
                    <a:pt x="98" y="361"/>
                  </a:lnTo>
                  <a:lnTo>
                    <a:pt x="98" y="362"/>
                  </a:lnTo>
                  <a:lnTo>
                    <a:pt x="97" y="362"/>
                  </a:lnTo>
                  <a:lnTo>
                    <a:pt x="97" y="364"/>
                  </a:lnTo>
                  <a:lnTo>
                    <a:pt x="95" y="365"/>
                  </a:lnTo>
                  <a:lnTo>
                    <a:pt x="94" y="364"/>
                  </a:lnTo>
                  <a:lnTo>
                    <a:pt x="92" y="367"/>
                  </a:lnTo>
                  <a:lnTo>
                    <a:pt x="90" y="370"/>
                  </a:lnTo>
                  <a:lnTo>
                    <a:pt x="87" y="371"/>
                  </a:lnTo>
                  <a:lnTo>
                    <a:pt x="85" y="370"/>
                  </a:lnTo>
                  <a:lnTo>
                    <a:pt x="84" y="370"/>
                  </a:lnTo>
                  <a:lnTo>
                    <a:pt x="82" y="377"/>
                  </a:lnTo>
                  <a:lnTo>
                    <a:pt x="82" y="379"/>
                  </a:lnTo>
                  <a:lnTo>
                    <a:pt x="82" y="380"/>
                  </a:lnTo>
                  <a:lnTo>
                    <a:pt x="84" y="380"/>
                  </a:lnTo>
                  <a:lnTo>
                    <a:pt x="91" y="383"/>
                  </a:lnTo>
                  <a:lnTo>
                    <a:pt x="94" y="385"/>
                  </a:lnTo>
                  <a:lnTo>
                    <a:pt x="95" y="386"/>
                  </a:lnTo>
                  <a:lnTo>
                    <a:pt x="97" y="390"/>
                  </a:lnTo>
                  <a:lnTo>
                    <a:pt x="97" y="392"/>
                  </a:lnTo>
                  <a:lnTo>
                    <a:pt x="97" y="393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7" y="397"/>
                  </a:lnTo>
                  <a:lnTo>
                    <a:pt x="97" y="398"/>
                  </a:lnTo>
                  <a:lnTo>
                    <a:pt x="97" y="399"/>
                  </a:lnTo>
                  <a:lnTo>
                    <a:pt x="98" y="399"/>
                  </a:lnTo>
                  <a:lnTo>
                    <a:pt x="98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5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8" y="401"/>
                  </a:lnTo>
                  <a:lnTo>
                    <a:pt x="116" y="406"/>
                  </a:lnTo>
                  <a:lnTo>
                    <a:pt x="117" y="407"/>
                  </a:lnTo>
                  <a:lnTo>
                    <a:pt x="119" y="412"/>
                  </a:lnTo>
                  <a:lnTo>
                    <a:pt x="124" y="422"/>
                  </a:lnTo>
                  <a:lnTo>
                    <a:pt x="125" y="423"/>
                  </a:lnTo>
                  <a:lnTo>
                    <a:pt x="125" y="425"/>
                  </a:lnTo>
                  <a:lnTo>
                    <a:pt x="125" y="429"/>
                  </a:lnTo>
                  <a:lnTo>
                    <a:pt x="125" y="432"/>
                  </a:lnTo>
                  <a:lnTo>
                    <a:pt x="123" y="435"/>
                  </a:lnTo>
                  <a:lnTo>
                    <a:pt x="118" y="438"/>
                  </a:lnTo>
                  <a:lnTo>
                    <a:pt x="117" y="442"/>
                  </a:lnTo>
                  <a:lnTo>
                    <a:pt x="117" y="444"/>
                  </a:lnTo>
                  <a:lnTo>
                    <a:pt x="117" y="448"/>
                  </a:lnTo>
                  <a:lnTo>
                    <a:pt x="118" y="451"/>
                  </a:lnTo>
                  <a:lnTo>
                    <a:pt x="118" y="455"/>
                  </a:lnTo>
                  <a:lnTo>
                    <a:pt x="120" y="457"/>
                  </a:lnTo>
                  <a:lnTo>
                    <a:pt x="123" y="459"/>
                  </a:lnTo>
                  <a:lnTo>
                    <a:pt x="123" y="463"/>
                  </a:lnTo>
                  <a:lnTo>
                    <a:pt x="124" y="462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6" y="463"/>
                  </a:lnTo>
                  <a:lnTo>
                    <a:pt x="126" y="464"/>
                  </a:lnTo>
                  <a:lnTo>
                    <a:pt x="126" y="466"/>
                  </a:lnTo>
                  <a:lnTo>
                    <a:pt x="125" y="469"/>
                  </a:lnTo>
                  <a:lnTo>
                    <a:pt x="125" y="471"/>
                  </a:lnTo>
                  <a:lnTo>
                    <a:pt x="125" y="471"/>
                  </a:lnTo>
                  <a:lnTo>
                    <a:pt x="125" y="472"/>
                  </a:lnTo>
                  <a:lnTo>
                    <a:pt x="126" y="474"/>
                  </a:lnTo>
                  <a:lnTo>
                    <a:pt x="126" y="475"/>
                  </a:lnTo>
                  <a:lnTo>
                    <a:pt x="127" y="475"/>
                  </a:lnTo>
                  <a:lnTo>
                    <a:pt x="129" y="476"/>
                  </a:lnTo>
                  <a:lnTo>
                    <a:pt x="130" y="476"/>
                  </a:lnTo>
                  <a:lnTo>
                    <a:pt x="131" y="477"/>
                  </a:lnTo>
                  <a:lnTo>
                    <a:pt x="133" y="476"/>
                  </a:lnTo>
                  <a:lnTo>
                    <a:pt x="134" y="476"/>
                  </a:lnTo>
                  <a:lnTo>
                    <a:pt x="136" y="476"/>
                  </a:lnTo>
                  <a:lnTo>
                    <a:pt x="138" y="481"/>
                  </a:lnTo>
                  <a:lnTo>
                    <a:pt x="138" y="482"/>
                  </a:lnTo>
                  <a:lnTo>
                    <a:pt x="139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4" y="481"/>
                  </a:lnTo>
                  <a:lnTo>
                    <a:pt x="145" y="479"/>
                  </a:lnTo>
                  <a:lnTo>
                    <a:pt x="144" y="478"/>
                  </a:lnTo>
                  <a:lnTo>
                    <a:pt x="145" y="478"/>
                  </a:lnTo>
                  <a:lnTo>
                    <a:pt x="146" y="477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4"/>
                  </a:lnTo>
                  <a:lnTo>
                    <a:pt x="144" y="472"/>
                  </a:lnTo>
                  <a:lnTo>
                    <a:pt x="143" y="471"/>
                  </a:lnTo>
                  <a:lnTo>
                    <a:pt x="143" y="47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5" y="459"/>
                  </a:lnTo>
                  <a:lnTo>
                    <a:pt x="145" y="458"/>
                  </a:lnTo>
                  <a:lnTo>
                    <a:pt x="147" y="457"/>
                  </a:lnTo>
                  <a:lnTo>
                    <a:pt x="150" y="456"/>
                  </a:lnTo>
                  <a:lnTo>
                    <a:pt x="152" y="456"/>
                  </a:lnTo>
                  <a:lnTo>
                    <a:pt x="155" y="456"/>
                  </a:lnTo>
                  <a:lnTo>
                    <a:pt x="160" y="457"/>
                  </a:lnTo>
                  <a:lnTo>
                    <a:pt x="160" y="461"/>
                  </a:lnTo>
                  <a:lnTo>
                    <a:pt x="159" y="462"/>
                  </a:lnTo>
                  <a:lnTo>
                    <a:pt x="159" y="463"/>
                  </a:lnTo>
                  <a:lnTo>
                    <a:pt x="159" y="464"/>
                  </a:lnTo>
                  <a:lnTo>
                    <a:pt x="159" y="465"/>
                  </a:lnTo>
                  <a:lnTo>
                    <a:pt x="158" y="465"/>
                  </a:lnTo>
                  <a:lnTo>
                    <a:pt x="159" y="466"/>
                  </a:lnTo>
                  <a:lnTo>
                    <a:pt x="159" y="468"/>
                  </a:lnTo>
                  <a:lnTo>
                    <a:pt x="162" y="469"/>
                  </a:lnTo>
                  <a:lnTo>
                    <a:pt x="164" y="468"/>
                  </a:lnTo>
                  <a:lnTo>
                    <a:pt x="165" y="469"/>
                  </a:lnTo>
                  <a:lnTo>
                    <a:pt x="171" y="475"/>
                  </a:lnTo>
                  <a:lnTo>
                    <a:pt x="172" y="477"/>
                  </a:lnTo>
                  <a:lnTo>
                    <a:pt x="172" y="479"/>
                  </a:lnTo>
                  <a:lnTo>
                    <a:pt x="173" y="481"/>
                  </a:lnTo>
                  <a:lnTo>
                    <a:pt x="175" y="484"/>
                  </a:lnTo>
                  <a:lnTo>
                    <a:pt x="175" y="487"/>
                  </a:lnTo>
                  <a:lnTo>
                    <a:pt x="177" y="487"/>
                  </a:lnTo>
                  <a:lnTo>
                    <a:pt x="176" y="489"/>
                  </a:lnTo>
                  <a:lnTo>
                    <a:pt x="176" y="491"/>
                  </a:lnTo>
                  <a:lnTo>
                    <a:pt x="177" y="491"/>
                  </a:lnTo>
                  <a:lnTo>
                    <a:pt x="177" y="492"/>
                  </a:lnTo>
                  <a:lnTo>
                    <a:pt x="176" y="492"/>
                  </a:lnTo>
                  <a:lnTo>
                    <a:pt x="176" y="494"/>
                  </a:lnTo>
                  <a:lnTo>
                    <a:pt x="176" y="495"/>
                  </a:lnTo>
                  <a:lnTo>
                    <a:pt x="176" y="496"/>
                  </a:lnTo>
                  <a:lnTo>
                    <a:pt x="177" y="496"/>
                  </a:lnTo>
                  <a:lnTo>
                    <a:pt x="176" y="497"/>
                  </a:lnTo>
                  <a:lnTo>
                    <a:pt x="176" y="498"/>
                  </a:lnTo>
                  <a:lnTo>
                    <a:pt x="177" y="500"/>
                  </a:lnTo>
                  <a:lnTo>
                    <a:pt x="177" y="500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6" y="505"/>
                  </a:lnTo>
                  <a:lnTo>
                    <a:pt x="177" y="507"/>
                  </a:lnTo>
                  <a:lnTo>
                    <a:pt x="178" y="507"/>
                  </a:lnTo>
                  <a:lnTo>
                    <a:pt x="179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4" y="511"/>
                  </a:lnTo>
                  <a:lnTo>
                    <a:pt x="184" y="513"/>
                  </a:lnTo>
                  <a:lnTo>
                    <a:pt x="184" y="514"/>
                  </a:lnTo>
                  <a:lnTo>
                    <a:pt x="185" y="515"/>
                  </a:lnTo>
                  <a:lnTo>
                    <a:pt x="185" y="514"/>
                  </a:lnTo>
                  <a:lnTo>
                    <a:pt x="186" y="514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10"/>
                  </a:lnTo>
                  <a:lnTo>
                    <a:pt x="186" y="509"/>
                  </a:lnTo>
                  <a:lnTo>
                    <a:pt x="186" y="508"/>
                  </a:lnTo>
                  <a:lnTo>
                    <a:pt x="185" y="504"/>
                  </a:lnTo>
                  <a:lnTo>
                    <a:pt x="184" y="502"/>
                  </a:lnTo>
                  <a:lnTo>
                    <a:pt x="184" y="501"/>
                  </a:lnTo>
                  <a:lnTo>
                    <a:pt x="184" y="496"/>
                  </a:lnTo>
                  <a:lnTo>
                    <a:pt x="185" y="495"/>
                  </a:lnTo>
                  <a:lnTo>
                    <a:pt x="186" y="494"/>
                  </a:lnTo>
                  <a:lnTo>
                    <a:pt x="186" y="496"/>
                  </a:lnTo>
                  <a:lnTo>
                    <a:pt x="188" y="495"/>
                  </a:lnTo>
                  <a:lnTo>
                    <a:pt x="188" y="494"/>
                  </a:lnTo>
                  <a:lnTo>
                    <a:pt x="186" y="492"/>
                  </a:lnTo>
                  <a:lnTo>
                    <a:pt x="186" y="491"/>
                  </a:lnTo>
                  <a:lnTo>
                    <a:pt x="186" y="490"/>
                  </a:lnTo>
                  <a:lnTo>
                    <a:pt x="188" y="489"/>
                  </a:lnTo>
                  <a:lnTo>
                    <a:pt x="189" y="489"/>
                  </a:lnTo>
                  <a:lnTo>
                    <a:pt x="189" y="490"/>
                  </a:lnTo>
                  <a:lnTo>
                    <a:pt x="189" y="491"/>
                  </a:lnTo>
                  <a:lnTo>
                    <a:pt x="190" y="491"/>
                  </a:lnTo>
                  <a:lnTo>
                    <a:pt x="190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9" y="485"/>
                  </a:lnTo>
                  <a:lnTo>
                    <a:pt x="189" y="484"/>
                  </a:lnTo>
                  <a:lnTo>
                    <a:pt x="192" y="483"/>
                  </a:lnTo>
                  <a:lnTo>
                    <a:pt x="191" y="478"/>
                  </a:lnTo>
                  <a:lnTo>
                    <a:pt x="195" y="477"/>
                  </a:lnTo>
                  <a:lnTo>
                    <a:pt x="201" y="476"/>
                  </a:lnTo>
                  <a:lnTo>
                    <a:pt x="203" y="476"/>
                  </a:lnTo>
                  <a:lnTo>
                    <a:pt x="205" y="477"/>
                  </a:lnTo>
                  <a:lnTo>
                    <a:pt x="207" y="477"/>
                  </a:lnTo>
                  <a:lnTo>
                    <a:pt x="208" y="479"/>
                  </a:lnTo>
                  <a:lnTo>
                    <a:pt x="209" y="483"/>
                  </a:lnTo>
                  <a:lnTo>
                    <a:pt x="209" y="485"/>
                  </a:lnTo>
                  <a:lnTo>
                    <a:pt x="209" y="487"/>
                  </a:lnTo>
                  <a:lnTo>
                    <a:pt x="209" y="489"/>
                  </a:lnTo>
                  <a:lnTo>
                    <a:pt x="209" y="490"/>
                  </a:lnTo>
                  <a:lnTo>
                    <a:pt x="210" y="489"/>
                  </a:lnTo>
                  <a:lnTo>
                    <a:pt x="210" y="488"/>
                  </a:lnTo>
                  <a:lnTo>
                    <a:pt x="211" y="488"/>
                  </a:lnTo>
                  <a:lnTo>
                    <a:pt x="215" y="491"/>
                  </a:lnTo>
                  <a:lnTo>
                    <a:pt x="215" y="492"/>
                  </a:lnTo>
                  <a:lnTo>
                    <a:pt x="214" y="494"/>
                  </a:lnTo>
                  <a:lnTo>
                    <a:pt x="217" y="496"/>
                  </a:lnTo>
                  <a:lnTo>
                    <a:pt x="218" y="497"/>
                  </a:lnTo>
                  <a:lnTo>
                    <a:pt x="221" y="501"/>
                  </a:lnTo>
                  <a:lnTo>
                    <a:pt x="221" y="502"/>
                  </a:lnTo>
                  <a:lnTo>
                    <a:pt x="221" y="503"/>
                  </a:lnTo>
                  <a:lnTo>
                    <a:pt x="223" y="503"/>
                  </a:lnTo>
                  <a:lnTo>
                    <a:pt x="227" y="502"/>
                  </a:lnTo>
                  <a:lnTo>
                    <a:pt x="228" y="503"/>
                  </a:lnTo>
                  <a:lnTo>
                    <a:pt x="228" y="504"/>
                  </a:lnTo>
                  <a:lnTo>
                    <a:pt x="229" y="505"/>
                  </a:lnTo>
                  <a:lnTo>
                    <a:pt x="229" y="507"/>
                  </a:lnTo>
                  <a:lnTo>
                    <a:pt x="229" y="508"/>
                  </a:lnTo>
                  <a:lnTo>
                    <a:pt x="230" y="509"/>
                  </a:lnTo>
                  <a:lnTo>
                    <a:pt x="230" y="510"/>
                  </a:lnTo>
                  <a:lnTo>
                    <a:pt x="233" y="511"/>
                  </a:lnTo>
                  <a:lnTo>
                    <a:pt x="234" y="511"/>
                  </a:lnTo>
                  <a:lnTo>
                    <a:pt x="235" y="510"/>
                  </a:lnTo>
                  <a:lnTo>
                    <a:pt x="237" y="511"/>
                  </a:lnTo>
                  <a:lnTo>
                    <a:pt x="238" y="509"/>
                  </a:lnTo>
                  <a:lnTo>
                    <a:pt x="236" y="508"/>
                  </a:lnTo>
                  <a:lnTo>
                    <a:pt x="234" y="505"/>
                  </a:lnTo>
                  <a:lnTo>
                    <a:pt x="233" y="504"/>
                  </a:lnTo>
                  <a:lnTo>
                    <a:pt x="234" y="503"/>
                  </a:lnTo>
                  <a:lnTo>
                    <a:pt x="233" y="502"/>
                  </a:lnTo>
                  <a:lnTo>
                    <a:pt x="234" y="502"/>
                  </a:lnTo>
                  <a:lnTo>
                    <a:pt x="234" y="501"/>
                  </a:lnTo>
                  <a:lnTo>
                    <a:pt x="233" y="501"/>
                  </a:lnTo>
                  <a:lnTo>
                    <a:pt x="233" y="500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30" y="498"/>
                  </a:lnTo>
                  <a:lnTo>
                    <a:pt x="229" y="498"/>
                  </a:lnTo>
                  <a:lnTo>
                    <a:pt x="229" y="497"/>
                  </a:lnTo>
                  <a:lnTo>
                    <a:pt x="228" y="494"/>
                  </a:lnTo>
                  <a:lnTo>
                    <a:pt x="227" y="491"/>
                  </a:lnTo>
                  <a:lnTo>
                    <a:pt x="225" y="489"/>
                  </a:lnTo>
                  <a:lnTo>
                    <a:pt x="228" y="488"/>
                  </a:lnTo>
                  <a:lnTo>
                    <a:pt x="225" y="488"/>
                  </a:lnTo>
                  <a:lnTo>
                    <a:pt x="225" y="487"/>
                  </a:lnTo>
                  <a:lnTo>
                    <a:pt x="227" y="487"/>
                  </a:lnTo>
                  <a:lnTo>
                    <a:pt x="225" y="485"/>
                  </a:lnTo>
                  <a:lnTo>
                    <a:pt x="225" y="484"/>
                  </a:lnTo>
                  <a:lnTo>
                    <a:pt x="227" y="483"/>
                  </a:lnTo>
                  <a:lnTo>
                    <a:pt x="228" y="482"/>
                  </a:lnTo>
                  <a:lnTo>
                    <a:pt x="228" y="483"/>
                  </a:lnTo>
                  <a:lnTo>
                    <a:pt x="229" y="483"/>
                  </a:lnTo>
                  <a:lnTo>
                    <a:pt x="230" y="483"/>
                  </a:lnTo>
                  <a:lnTo>
                    <a:pt x="230" y="482"/>
                  </a:lnTo>
                  <a:lnTo>
                    <a:pt x="230" y="481"/>
                  </a:lnTo>
                  <a:lnTo>
                    <a:pt x="231" y="481"/>
                  </a:lnTo>
                  <a:lnTo>
                    <a:pt x="231" y="479"/>
                  </a:lnTo>
                  <a:lnTo>
                    <a:pt x="231" y="478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29" y="478"/>
                  </a:lnTo>
                  <a:lnTo>
                    <a:pt x="229" y="477"/>
                  </a:lnTo>
                  <a:lnTo>
                    <a:pt x="230" y="477"/>
                  </a:lnTo>
                  <a:lnTo>
                    <a:pt x="230" y="476"/>
                  </a:lnTo>
                  <a:lnTo>
                    <a:pt x="230" y="475"/>
                  </a:lnTo>
                  <a:lnTo>
                    <a:pt x="230" y="474"/>
                  </a:lnTo>
                  <a:lnTo>
                    <a:pt x="228" y="472"/>
                  </a:lnTo>
                  <a:lnTo>
                    <a:pt x="227" y="471"/>
                  </a:lnTo>
                  <a:lnTo>
                    <a:pt x="227" y="470"/>
                  </a:lnTo>
                  <a:lnTo>
                    <a:pt x="225" y="466"/>
                  </a:lnTo>
                  <a:lnTo>
                    <a:pt x="224" y="464"/>
                  </a:lnTo>
                  <a:lnTo>
                    <a:pt x="224" y="463"/>
                  </a:lnTo>
                  <a:lnTo>
                    <a:pt x="224" y="462"/>
                  </a:lnTo>
                  <a:lnTo>
                    <a:pt x="223" y="462"/>
                  </a:lnTo>
                  <a:lnTo>
                    <a:pt x="223" y="461"/>
                  </a:lnTo>
                  <a:lnTo>
                    <a:pt x="224" y="459"/>
                  </a:lnTo>
                  <a:lnTo>
                    <a:pt x="224" y="458"/>
                  </a:lnTo>
                  <a:lnTo>
                    <a:pt x="223" y="457"/>
                  </a:lnTo>
                  <a:lnTo>
                    <a:pt x="223" y="456"/>
                  </a:lnTo>
                  <a:lnTo>
                    <a:pt x="221" y="452"/>
                  </a:lnTo>
                  <a:lnTo>
                    <a:pt x="221" y="451"/>
                  </a:lnTo>
                  <a:lnTo>
                    <a:pt x="222" y="451"/>
                  </a:lnTo>
                  <a:lnTo>
                    <a:pt x="221" y="450"/>
                  </a:lnTo>
                  <a:lnTo>
                    <a:pt x="220" y="450"/>
                  </a:lnTo>
                  <a:lnTo>
                    <a:pt x="221" y="449"/>
                  </a:lnTo>
                  <a:lnTo>
                    <a:pt x="220" y="449"/>
                  </a:lnTo>
                  <a:lnTo>
                    <a:pt x="221" y="448"/>
                  </a:lnTo>
                  <a:lnTo>
                    <a:pt x="220" y="448"/>
                  </a:lnTo>
                  <a:lnTo>
                    <a:pt x="220" y="446"/>
                  </a:lnTo>
                  <a:lnTo>
                    <a:pt x="218" y="448"/>
                  </a:lnTo>
                  <a:lnTo>
                    <a:pt x="217" y="448"/>
                  </a:lnTo>
                  <a:lnTo>
                    <a:pt x="216" y="446"/>
                  </a:lnTo>
                  <a:lnTo>
                    <a:pt x="215" y="445"/>
                  </a:lnTo>
                  <a:lnTo>
                    <a:pt x="215" y="443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40"/>
                  </a:lnTo>
                  <a:lnTo>
                    <a:pt x="215" y="439"/>
                  </a:lnTo>
                  <a:lnTo>
                    <a:pt x="212" y="435"/>
                  </a:lnTo>
                  <a:lnTo>
                    <a:pt x="212" y="433"/>
                  </a:lnTo>
                  <a:lnTo>
                    <a:pt x="210" y="430"/>
                  </a:lnTo>
                  <a:lnTo>
                    <a:pt x="209" y="429"/>
                  </a:lnTo>
                  <a:lnTo>
                    <a:pt x="210" y="429"/>
                  </a:lnTo>
                  <a:lnTo>
                    <a:pt x="210" y="427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4" y="422"/>
                  </a:lnTo>
                  <a:lnTo>
                    <a:pt x="204" y="420"/>
                  </a:lnTo>
                  <a:lnTo>
                    <a:pt x="205" y="419"/>
                  </a:lnTo>
                  <a:lnTo>
                    <a:pt x="205" y="418"/>
                  </a:lnTo>
                  <a:lnTo>
                    <a:pt x="204" y="417"/>
                  </a:lnTo>
                  <a:lnTo>
                    <a:pt x="204" y="414"/>
                  </a:lnTo>
                  <a:lnTo>
                    <a:pt x="203" y="413"/>
                  </a:lnTo>
                  <a:lnTo>
                    <a:pt x="203" y="413"/>
                  </a:lnTo>
                  <a:lnTo>
                    <a:pt x="203" y="412"/>
                  </a:lnTo>
                  <a:lnTo>
                    <a:pt x="203" y="411"/>
                  </a:lnTo>
                  <a:lnTo>
                    <a:pt x="203" y="410"/>
                  </a:lnTo>
                  <a:lnTo>
                    <a:pt x="203" y="409"/>
                  </a:lnTo>
                  <a:lnTo>
                    <a:pt x="203" y="406"/>
                  </a:lnTo>
                  <a:lnTo>
                    <a:pt x="203" y="404"/>
                  </a:lnTo>
                  <a:lnTo>
                    <a:pt x="204" y="404"/>
                  </a:lnTo>
                  <a:lnTo>
                    <a:pt x="207" y="403"/>
                  </a:lnTo>
                  <a:lnTo>
                    <a:pt x="207" y="404"/>
                  </a:lnTo>
                  <a:lnTo>
                    <a:pt x="208" y="405"/>
                  </a:lnTo>
                  <a:lnTo>
                    <a:pt x="208" y="406"/>
                  </a:lnTo>
                  <a:lnTo>
                    <a:pt x="209" y="407"/>
                  </a:lnTo>
                  <a:lnTo>
                    <a:pt x="210" y="407"/>
                  </a:lnTo>
                  <a:lnTo>
                    <a:pt x="209" y="409"/>
                  </a:lnTo>
                  <a:lnTo>
                    <a:pt x="211" y="410"/>
                  </a:lnTo>
                  <a:lnTo>
                    <a:pt x="212" y="411"/>
                  </a:lnTo>
                  <a:lnTo>
                    <a:pt x="214" y="410"/>
                  </a:lnTo>
                  <a:lnTo>
                    <a:pt x="215" y="409"/>
                  </a:lnTo>
                  <a:lnTo>
                    <a:pt x="216" y="409"/>
                  </a:lnTo>
                  <a:lnTo>
                    <a:pt x="217" y="410"/>
                  </a:lnTo>
                  <a:lnTo>
                    <a:pt x="217" y="409"/>
                  </a:lnTo>
                  <a:lnTo>
                    <a:pt x="218" y="409"/>
                  </a:lnTo>
                  <a:lnTo>
                    <a:pt x="218" y="410"/>
                  </a:lnTo>
                  <a:lnTo>
                    <a:pt x="220" y="410"/>
                  </a:lnTo>
                  <a:lnTo>
                    <a:pt x="221" y="410"/>
                  </a:lnTo>
                  <a:lnTo>
                    <a:pt x="222" y="411"/>
                  </a:lnTo>
                  <a:lnTo>
                    <a:pt x="223" y="412"/>
                  </a:lnTo>
                  <a:lnTo>
                    <a:pt x="224" y="414"/>
                  </a:lnTo>
                  <a:lnTo>
                    <a:pt x="225" y="413"/>
                  </a:lnTo>
                  <a:lnTo>
                    <a:pt x="227" y="413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8" y="416"/>
                  </a:lnTo>
                  <a:lnTo>
                    <a:pt x="231" y="414"/>
                  </a:lnTo>
                  <a:lnTo>
                    <a:pt x="231" y="416"/>
                  </a:lnTo>
                  <a:lnTo>
                    <a:pt x="233" y="416"/>
                  </a:lnTo>
                  <a:lnTo>
                    <a:pt x="233" y="417"/>
                  </a:lnTo>
                  <a:lnTo>
                    <a:pt x="233" y="418"/>
                  </a:lnTo>
                  <a:lnTo>
                    <a:pt x="233" y="419"/>
                  </a:lnTo>
                  <a:lnTo>
                    <a:pt x="231" y="418"/>
                  </a:lnTo>
                  <a:lnTo>
                    <a:pt x="231" y="420"/>
                  </a:lnTo>
                  <a:lnTo>
                    <a:pt x="231" y="422"/>
                  </a:lnTo>
                  <a:lnTo>
                    <a:pt x="230" y="422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29" y="425"/>
                  </a:lnTo>
                  <a:lnTo>
                    <a:pt x="230" y="426"/>
                  </a:lnTo>
                  <a:lnTo>
                    <a:pt x="230" y="425"/>
                  </a:lnTo>
                  <a:lnTo>
                    <a:pt x="231" y="425"/>
                  </a:lnTo>
                  <a:lnTo>
                    <a:pt x="231" y="426"/>
                  </a:lnTo>
                  <a:lnTo>
                    <a:pt x="233" y="426"/>
                  </a:lnTo>
                  <a:lnTo>
                    <a:pt x="233" y="427"/>
                  </a:lnTo>
                  <a:lnTo>
                    <a:pt x="231" y="427"/>
                  </a:lnTo>
                  <a:lnTo>
                    <a:pt x="231" y="429"/>
                  </a:lnTo>
                  <a:lnTo>
                    <a:pt x="233" y="429"/>
                  </a:lnTo>
                  <a:lnTo>
                    <a:pt x="233" y="430"/>
                  </a:lnTo>
                  <a:lnTo>
                    <a:pt x="234" y="430"/>
                  </a:lnTo>
                  <a:lnTo>
                    <a:pt x="235" y="431"/>
                  </a:lnTo>
                  <a:lnTo>
                    <a:pt x="236" y="431"/>
                  </a:lnTo>
                  <a:lnTo>
                    <a:pt x="238" y="430"/>
                  </a:lnTo>
                  <a:lnTo>
                    <a:pt x="237" y="429"/>
                  </a:lnTo>
                  <a:lnTo>
                    <a:pt x="236" y="427"/>
                  </a:lnTo>
                  <a:lnTo>
                    <a:pt x="236" y="426"/>
                  </a:lnTo>
                  <a:lnTo>
                    <a:pt x="238" y="426"/>
                  </a:lnTo>
                  <a:lnTo>
                    <a:pt x="241" y="426"/>
                  </a:lnTo>
                  <a:lnTo>
                    <a:pt x="242" y="426"/>
                  </a:lnTo>
                  <a:lnTo>
                    <a:pt x="243" y="426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0" y="423"/>
                  </a:lnTo>
                  <a:lnTo>
                    <a:pt x="243" y="422"/>
                  </a:lnTo>
                  <a:lnTo>
                    <a:pt x="242" y="420"/>
                  </a:lnTo>
                  <a:lnTo>
                    <a:pt x="243" y="420"/>
                  </a:lnTo>
                  <a:lnTo>
                    <a:pt x="247" y="422"/>
                  </a:lnTo>
                  <a:lnTo>
                    <a:pt x="247" y="420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6" y="419"/>
                  </a:lnTo>
                  <a:lnTo>
                    <a:pt x="257" y="419"/>
                  </a:lnTo>
                  <a:lnTo>
                    <a:pt x="260" y="418"/>
                  </a:lnTo>
                  <a:lnTo>
                    <a:pt x="262" y="417"/>
                  </a:lnTo>
                  <a:lnTo>
                    <a:pt x="261" y="416"/>
                  </a:lnTo>
                  <a:lnTo>
                    <a:pt x="262" y="414"/>
                  </a:lnTo>
                  <a:lnTo>
                    <a:pt x="260" y="413"/>
                  </a:lnTo>
                  <a:lnTo>
                    <a:pt x="257" y="412"/>
                  </a:lnTo>
                  <a:lnTo>
                    <a:pt x="256" y="411"/>
                  </a:lnTo>
                  <a:lnTo>
                    <a:pt x="254" y="411"/>
                  </a:lnTo>
                  <a:lnTo>
                    <a:pt x="253" y="411"/>
                  </a:lnTo>
                  <a:lnTo>
                    <a:pt x="253" y="410"/>
                  </a:lnTo>
                  <a:lnTo>
                    <a:pt x="254" y="410"/>
                  </a:lnTo>
                  <a:lnTo>
                    <a:pt x="255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3" y="409"/>
                  </a:lnTo>
                  <a:lnTo>
                    <a:pt x="251" y="407"/>
                  </a:lnTo>
                  <a:lnTo>
                    <a:pt x="251" y="406"/>
                  </a:lnTo>
                  <a:lnTo>
                    <a:pt x="253" y="405"/>
                  </a:lnTo>
                  <a:lnTo>
                    <a:pt x="254" y="403"/>
                  </a:lnTo>
                  <a:lnTo>
                    <a:pt x="254" y="400"/>
                  </a:lnTo>
                  <a:lnTo>
                    <a:pt x="253" y="399"/>
                  </a:lnTo>
                  <a:lnTo>
                    <a:pt x="249" y="399"/>
                  </a:lnTo>
                  <a:lnTo>
                    <a:pt x="248" y="399"/>
                  </a:lnTo>
                  <a:lnTo>
                    <a:pt x="247" y="400"/>
                  </a:lnTo>
                  <a:lnTo>
                    <a:pt x="247" y="401"/>
                  </a:lnTo>
                  <a:lnTo>
                    <a:pt x="249" y="403"/>
                  </a:lnTo>
                  <a:lnTo>
                    <a:pt x="250" y="405"/>
                  </a:lnTo>
                  <a:lnTo>
                    <a:pt x="250" y="407"/>
                  </a:lnTo>
                  <a:lnTo>
                    <a:pt x="248" y="409"/>
                  </a:lnTo>
                  <a:lnTo>
                    <a:pt x="247" y="409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1" y="404"/>
                  </a:lnTo>
                  <a:lnTo>
                    <a:pt x="240" y="404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5" y="400"/>
                  </a:lnTo>
                  <a:lnTo>
                    <a:pt x="235" y="398"/>
                  </a:lnTo>
                  <a:lnTo>
                    <a:pt x="236" y="398"/>
                  </a:lnTo>
                  <a:lnTo>
                    <a:pt x="235" y="396"/>
                  </a:lnTo>
                  <a:lnTo>
                    <a:pt x="235" y="394"/>
                  </a:lnTo>
                  <a:lnTo>
                    <a:pt x="235" y="393"/>
                  </a:lnTo>
                  <a:lnTo>
                    <a:pt x="236" y="391"/>
                  </a:lnTo>
                  <a:lnTo>
                    <a:pt x="235" y="391"/>
                  </a:lnTo>
                  <a:lnTo>
                    <a:pt x="234" y="390"/>
                  </a:lnTo>
                  <a:lnTo>
                    <a:pt x="231" y="388"/>
                  </a:lnTo>
                  <a:lnTo>
                    <a:pt x="231" y="387"/>
                  </a:lnTo>
                  <a:lnTo>
                    <a:pt x="233" y="387"/>
                  </a:lnTo>
                  <a:lnTo>
                    <a:pt x="234" y="386"/>
                  </a:lnTo>
                  <a:lnTo>
                    <a:pt x="235" y="386"/>
                  </a:lnTo>
                  <a:lnTo>
                    <a:pt x="236" y="385"/>
                  </a:lnTo>
                  <a:lnTo>
                    <a:pt x="236" y="385"/>
                  </a:lnTo>
                  <a:lnTo>
                    <a:pt x="236" y="384"/>
                  </a:lnTo>
                  <a:lnTo>
                    <a:pt x="236" y="383"/>
                  </a:lnTo>
                  <a:lnTo>
                    <a:pt x="235" y="383"/>
                  </a:lnTo>
                  <a:lnTo>
                    <a:pt x="234" y="381"/>
                  </a:lnTo>
                  <a:lnTo>
                    <a:pt x="231" y="379"/>
                  </a:lnTo>
                  <a:lnTo>
                    <a:pt x="231" y="380"/>
                  </a:lnTo>
                  <a:lnTo>
                    <a:pt x="229" y="380"/>
                  </a:lnTo>
                  <a:lnTo>
                    <a:pt x="227" y="380"/>
                  </a:lnTo>
                  <a:lnTo>
                    <a:pt x="225" y="379"/>
                  </a:lnTo>
                  <a:lnTo>
                    <a:pt x="224" y="379"/>
                  </a:lnTo>
                  <a:lnTo>
                    <a:pt x="223" y="378"/>
                  </a:lnTo>
                  <a:lnTo>
                    <a:pt x="223" y="375"/>
                  </a:lnTo>
                  <a:lnTo>
                    <a:pt x="224" y="374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5" y="372"/>
                  </a:lnTo>
                  <a:lnTo>
                    <a:pt x="227" y="372"/>
                  </a:lnTo>
                  <a:lnTo>
                    <a:pt x="228" y="372"/>
                  </a:lnTo>
                  <a:lnTo>
                    <a:pt x="230" y="373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7" y="368"/>
                  </a:lnTo>
                  <a:lnTo>
                    <a:pt x="240" y="367"/>
                  </a:lnTo>
                  <a:lnTo>
                    <a:pt x="248" y="366"/>
                  </a:lnTo>
                  <a:lnTo>
                    <a:pt x="254" y="367"/>
                  </a:lnTo>
                  <a:lnTo>
                    <a:pt x="255" y="366"/>
                  </a:lnTo>
                  <a:lnTo>
                    <a:pt x="253" y="366"/>
                  </a:lnTo>
                  <a:lnTo>
                    <a:pt x="254" y="365"/>
                  </a:lnTo>
                  <a:lnTo>
                    <a:pt x="257" y="362"/>
                  </a:lnTo>
                  <a:lnTo>
                    <a:pt x="257" y="361"/>
                  </a:lnTo>
                  <a:lnTo>
                    <a:pt x="259" y="361"/>
                  </a:lnTo>
                  <a:lnTo>
                    <a:pt x="260" y="361"/>
                  </a:lnTo>
                  <a:lnTo>
                    <a:pt x="261" y="360"/>
                  </a:lnTo>
                  <a:lnTo>
                    <a:pt x="264" y="360"/>
                  </a:lnTo>
                  <a:lnTo>
                    <a:pt x="266" y="360"/>
                  </a:lnTo>
                  <a:lnTo>
                    <a:pt x="267" y="360"/>
                  </a:lnTo>
                  <a:lnTo>
                    <a:pt x="268" y="362"/>
                  </a:lnTo>
                  <a:lnTo>
                    <a:pt x="267" y="364"/>
                  </a:lnTo>
                  <a:lnTo>
                    <a:pt x="264" y="366"/>
                  </a:lnTo>
                  <a:lnTo>
                    <a:pt x="264" y="367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68" y="368"/>
                  </a:lnTo>
                  <a:lnTo>
                    <a:pt x="269" y="368"/>
                  </a:lnTo>
                  <a:lnTo>
                    <a:pt x="269" y="370"/>
                  </a:lnTo>
                  <a:lnTo>
                    <a:pt x="270" y="370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3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5" y="372"/>
                  </a:lnTo>
                  <a:lnTo>
                    <a:pt x="279" y="377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1" y="381"/>
                  </a:lnTo>
                  <a:lnTo>
                    <a:pt x="280" y="383"/>
                  </a:lnTo>
                  <a:lnTo>
                    <a:pt x="281" y="383"/>
                  </a:lnTo>
                  <a:lnTo>
                    <a:pt x="281" y="384"/>
                  </a:lnTo>
                  <a:lnTo>
                    <a:pt x="282" y="383"/>
                  </a:lnTo>
                  <a:lnTo>
                    <a:pt x="283" y="384"/>
                  </a:lnTo>
                  <a:lnTo>
                    <a:pt x="285" y="381"/>
                  </a:lnTo>
                  <a:lnTo>
                    <a:pt x="286" y="383"/>
                  </a:lnTo>
                  <a:lnTo>
                    <a:pt x="287" y="383"/>
                  </a:lnTo>
                  <a:lnTo>
                    <a:pt x="288" y="384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0" y="385"/>
                  </a:lnTo>
                  <a:lnTo>
                    <a:pt x="290" y="388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3" y="393"/>
                  </a:lnTo>
                  <a:lnTo>
                    <a:pt x="294" y="394"/>
                  </a:lnTo>
                  <a:lnTo>
                    <a:pt x="295" y="396"/>
                  </a:lnTo>
                  <a:lnTo>
                    <a:pt x="296" y="396"/>
                  </a:lnTo>
                  <a:lnTo>
                    <a:pt x="299" y="397"/>
                  </a:lnTo>
                  <a:lnTo>
                    <a:pt x="300" y="398"/>
                  </a:lnTo>
                  <a:lnTo>
                    <a:pt x="301" y="396"/>
                  </a:lnTo>
                  <a:lnTo>
                    <a:pt x="302" y="394"/>
                  </a:lnTo>
                  <a:lnTo>
                    <a:pt x="303" y="393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2" y="391"/>
                  </a:lnTo>
                  <a:lnTo>
                    <a:pt x="303" y="391"/>
                  </a:lnTo>
                  <a:lnTo>
                    <a:pt x="303" y="390"/>
                  </a:lnTo>
                  <a:lnTo>
                    <a:pt x="302" y="390"/>
                  </a:lnTo>
                  <a:lnTo>
                    <a:pt x="303" y="387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5" y="384"/>
                  </a:lnTo>
                  <a:lnTo>
                    <a:pt x="303" y="383"/>
                  </a:lnTo>
                  <a:lnTo>
                    <a:pt x="301" y="381"/>
                  </a:lnTo>
                  <a:lnTo>
                    <a:pt x="302" y="381"/>
                  </a:lnTo>
                  <a:lnTo>
                    <a:pt x="302" y="380"/>
                  </a:lnTo>
                  <a:lnTo>
                    <a:pt x="302" y="379"/>
                  </a:lnTo>
                  <a:lnTo>
                    <a:pt x="302" y="378"/>
                  </a:lnTo>
                  <a:lnTo>
                    <a:pt x="301" y="377"/>
                  </a:lnTo>
                  <a:lnTo>
                    <a:pt x="300" y="377"/>
                  </a:lnTo>
                  <a:lnTo>
                    <a:pt x="299" y="375"/>
                  </a:lnTo>
                  <a:lnTo>
                    <a:pt x="301" y="374"/>
                  </a:lnTo>
                  <a:lnTo>
                    <a:pt x="301" y="373"/>
                  </a:lnTo>
                  <a:lnTo>
                    <a:pt x="300" y="372"/>
                  </a:lnTo>
                  <a:lnTo>
                    <a:pt x="299" y="372"/>
                  </a:lnTo>
                  <a:lnTo>
                    <a:pt x="299" y="371"/>
                  </a:lnTo>
                  <a:lnTo>
                    <a:pt x="299" y="370"/>
                  </a:lnTo>
                  <a:lnTo>
                    <a:pt x="299" y="368"/>
                  </a:lnTo>
                  <a:lnTo>
                    <a:pt x="299" y="367"/>
                  </a:lnTo>
                  <a:lnTo>
                    <a:pt x="299" y="366"/>
                  </a:lnTo>
                  <a:lnTo>
                    <a:pt x="300" y="365"/>
                  </a:lnTo>
                  <a:lnTo>
                    <a:pt x="300" y="364"/>
                  </a:lnTo>
                  <a:lnTo>
                    <a:pt x="300" y="362"/>
                  </a:lnTo>
                  <a:lnTo>
                    <a:pt x="299" y="361"/>
                  </a:lnTo>
                  <a:lnTo>
                    <a:pt x="299" y="360"/>
                  </a:lnTo>
                  <a:lnTo>
                    <a:pt x="297" y="359"/>
                  </a:lnTo>
                  <a:lnTo>
                    <a:pt x="296" y="355"/>
                  </a:lnTo>
                  <a:lnTo>
                    <a:pt x="296" y="353"/>
                  </a:lnTo>
                  <a:lnTo>
                    <a:pt x="300" y="352"/>
                  </a:lnTo>
                  <a:lnTo>
                    <a:pt x="301" y="351"/>
                  </a:lnTo>
                  <a:lnTo>
                    <a:pt x="302" y="353"/>
                  </a:lnTo>
                  <a:lnTo>
                    <a:pt x="302" y="352"/>
                  </a:lnTo>
                  <a:lnTo>
                    <a:pt x="302" y="351"/>
                  </a:lnTo>
                  <a:lnTo>
                    <a:pt x="303" y="349"/>
                  </a:lnTo>
                  <a:lnTo>
                    <a:pt x="303" y="348"/>
                  </a:lnTo>
                  <a:lnTo>
                    <a:pt x="302" y="347"/>
                  </a:lnTo>
                  <a:lnTo>
                    <a:pt x="303" y="347"/>
                  </a:lnTo>
                  <a:lnTo>
                    <a:pt x="303" y="346"/>
                  </a:lnTo>
                  <a:lnTo>
                    <a:pt x="302" y="345"/>
                  </a:lnTo>
                  <a:lnTo>
                    <a:pt x="301" y="345"/>
                  </a:lnTo>
                  <a:lnTo>
                    <a:pt x="301" y="344"/>
                  </a:lnTo>
                  <a:lnTo>
                    <a:pt x="300" y="344"/>
                  </a:lnTo>
                  <a:lnTo>
                    <a:pt x="296" y="340"/>
                  </a:lnTo>
                  <a:lnTo>
                    <a:pt x="295" y="338"/>
                  </a:lnTo>
                  <a:lnTo>
                    <a:pt x="294" y="336"/>
                  </a:lnTo>
                  <a:lnTo>
                    <a:pt x="293" y="336"/>
                  </a:lnTo>
                  <a:lnTo>
                    <a:pt x="290" y="336"/>
                  </a:lnTo>
                  <a:lnTo>
                    <a:pt x="285" y="333"/>
                  </a:lnTo>
                  <a:lnTo>
                    <a:pt x="283" y="333"/>
                  </a:lnTo>
                  <a:lnTo>
                    <a:pt x="282" y="332"/>
                  </a:lnTo>
                  <a:lnTo>
                    <a:pt x="277" y="332"/>
                  </a:lnTo>
                  <a:lnTo>
                    <a:pt x="276" y="332"/>
                  </a:lnTo>
                  <a:lnTo>
                    <a:pt x="273" y="331"/>
                  </a:lnTo>
                  <a:lnTo>
                    <a:pt x="269" y="326"/>
                  </a:lnTo>
                  <a:lnTo>
                    <a:pt x="267" y="325"/>
                  </a:lnTo>
                  <a:lnTo>
                    <a:pt x="267" y="323"/>
                  </a:lnTo>
                  <a:lnTo>
                    <a:pt x="268" y="323"/>
                  </a:lnTo>
                  <a:lnTo>
                    <a:pt x="267" y="322"/>
                  </a:lnTo>
                  <a:lnTo>
                    <a:pt x="266" y="322"/>
                  </a:lnTo>
                  <a:lnTo>
                    <a:pt x="266" y="321"/>
                  </a:lnTo>
                  <a:lnTo>
                    <a:pt x="268" y="320"/>
                  </a:lnTo>
                  <a:lnTo>
                    <a:pt x="264" y="318"/>
                  </a:lnTo>
                  <a:lnTo>
                    <a:pt x="263" y="316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55" y="316"/>
                  </a:lnTo>
                  <a:lnTo>
                    <a:pt x="249" y="318"/>
                  </a:lnTo>
                  <a:lnTo>
                    <a:pt x="248" y="316"/>
                  </a:lnTo>
                  <a:lnTo>
                    <a:pt x="248" y="315"/>
                  </a:lnTo>
                  <a:lnTo>
                    <a:pt x="249" y="315"/>
                  </a:lnTo>
                  <a:lnTo>
                    <a:pt x="251" y="315"/>
                  </a:lnTo>
                  <a:lnTo>
                    <a:pt x="251" y="314"/>
                  </a:lnTo>
                  <a:lnTo>
                    <a:pt x="250" y="313"/>
                  </a:lnTo>
                  <a:lnTo>
                    <a:pt x="249" y="313"/>
                  </a:lnTo>
                  <a:lnTo>
                    <a:pt x="248" y="312"/>
                  </a:lnTo>
                  <a:lnTo>
                    <a:pt x="247" y="310"/>
                  </a:lnTo>
                  <a:lnTo>
                    <a:pt x="246" y="310"/>
                  </a:lnTo>
                  <a:lnTo>
                    <a:pt x="244" y="312"/>
                  </a:lnTo>
                  <a:lnTo>
                    <a:pt x="244" y="309"/>
                  </a:lnTo>
                  <a:lnTo>
                    <a:pt x="246" y="308"/>
                  </a:lnTo>
                  <a:lnTo>
                    <a:pt x="247" y="308"/>
                  </a:lnTo>
                  <a:lnTo>
                    <a:pt x="248" y="307"/>
                  </a:lnTo>
                  <a:lnTo>
                    <a:pt x="248" y="306"/>
                  </a:lnTo>
                  <a:lnTo>
                    <a:pt x="248" y="305"/>
                  </a:lnTo>
                  <a:lnTo>
                    <a:pt x="247" y="303"/>
                  </a:lnTo>
                  <a:lnTo>
                    <a:pt x="246" y="302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8" y="300"/>
                  </a:lnTo>
                  <a:lnTo>
                    <a:pt x="236" y="300"/>
                  </a:lnTo>
                  <a:lnTo>
                    <a:pt x="235" y="300"/>
                  </a:lnTo>
                  <a:lnTo>
                    <a:pt x="236" y="300"/>
                  </a:lnTo>
                  <a:lnTo>
                    <a:pt x="237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3"/>
                  </a:lnTo>
                  <a:lnTo>
                    <a:pt x="231" y="303"/>
                  </a:lnTo>
                  <a:lnTo>
                    <a:pt x="231" y="303"/>
                  </a:lnTo>
                  <a:lnTo>
                    <a:pt x="230" y="302"/>
                  </a:lnTo>
                  <a:lnTo>
                    <a:pt x="228" y="296"/>
                  </a:lnTo>
                  <a:lnTo>
                    <a:pt x="227" y="294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20" y="293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5" y="292"/>
                  </a:lnTo>
                  <a:lnTo>
                    <a:pt x="212" y="293"/>
                  </a:lnTo>
                  <a:lnTo>
                    <a:pt x="212" y="292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09" y="289"/>
                  </a:lnTo>
                  <a:lnTo>
                    <a:pt x="208" y="289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4" y="289"/>
                  </a:lnTo>
                  <a:lnTo>
                    <a:pt x="203" y="287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197" y="286"/>
                  </a:lnTo>
                  <a:lnTo>
                    <a:pt x="196" y="284"/>
                  </a:lnTo>
                  <a:lnTo>
                    <a:pt x="195" y="286"/>
                  </a:lnTo>
                  <a:lnTo>
                    <a:pt x="194" y="286"/>
                  </a:lnTo>
                  <a:lnTo>
                    <a:pt x="192" y="286"/>
                  </a:lnTo>
                  <a:lnTo>
                    <a:pt x="190" y="284"/>
                  </a:lnTo>
                  <a:lnTo>
                    <a:pt x="190" y="283"/>
                  </a:lnTo>
                  <a:lnTo>
                    <a:pt x="191" y="283"/>
                  </a:lnTo>
                  <a:lnTo>
                    <a:pt x="191" y="282"/>
                  </a:lnTo>
                  <a:lnTo>
                    <a:pt x="188" y="283"/>
                  </a:lnTo>
                  <a:lnTo>
                    <a:pt x="188" y="280"/>
                  </a:lnTo>
                  <a:lnTo>
                    <a:pt x="189" y="281"/>
                  </a:lnTo>
                  <a:lnTo>
                    <a:pt x="189" y="280"/>
                  </a:lnTo>
                  <a:lnTo>
                    <a:pt x="190" y="280"/>
                  </a:lnTo>
                  <a:lnTo>
                    <a:pt x="191" y="280"/>
                  </a:lnTo>
                  <a:lnTo>
                    <a:pt x="192" y="280"/>
                  </a:lnTo>
                  <a:lnTo>
                    <a:pt x="192" y="279"/>
                  </a:lnTo>
                  <a:lnTo>
                    <a:pt x="194" y="279"/>
                  </a:lnTo>
                  <a:lnTo>
                    <a:pt x="195" y="277"/>
                  </a:lnTo>
                  <a:lnTo>
                    <a:pt x="198" y="279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1" y="281"/>
                  </a:lnTo>
                  <a:lnTo>
                    <a:pt x="202" y="280"/>
                  </a:lnTo>
                  <a:lnTo>
                    <a:pt x="203" y="280"/>
                  </a:lnTo>
                  <a:lnTo>
                    <a:pt x="203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10" y="280"/>
                  </a:lnTo>
                  <a:lnTo>
                    <a:pt x="210" y="279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6"/>
                  </a:lnTo>
                  <a:lnTo>
                    <a:pt x="217" y="275"/>
                  </a:lnTo>
                  <a:lnTo>
                    <a:pt x="218" y="275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3" y="271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24" y="269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8" y="267"/>
                  </a:lnTo>
                  <a:lnTo>
                    <a:pt x="229" y="266"/>
                  </a:lnTo>
                  <a:lnTo>
                    <a:pt x="227" y="266"/>
                  </a:lnTo>
                  <a:lnTo>
                    <a:pt x="224" y="267"/>
                  </a:lnTo>
                  <a:lnTo>
                    <a:pt x="221" y="269"/>
                  </a:lnTo>
                  <a:lnTo>
                    <a:pt x="220" y="267"/>
                  </a:lnTo>
                  <a:lnTo>
                    <a:pt x="221" y="267"/>
                  </a:lnTo>
                  <a:lnTo>
                    <a:pt x="223" y="264"/>
                  </a:lnTo>
                  <a:lnTo>
                    <a:pt x="223" y="263"/>
                  </a:lnTo>
                  <a:lnTo>
                    <a:pt x="222" y="261"/>
                  </a:lnTo>
                  <a:lnTo>
                    <a:pt x="221" y="260"/>
                  </a:lnTo>
                  <a:lnTo>
                    <a:pt x="221" y="257"/>
                  </a:lnTo>
                  <a:lnTo>
                    <a:pt x="218" y="256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1"/>
                  </a:lnTo>
                  <a:lnTo>
                    <a:pt x="215" y="253"/>
                  </a:lnTo>
                  <a:lnTo>
                    <a:pt x="215" y="251"/>
                  </a:lnTo>
                  <a:lnTo>
                    <a:pt x="214" y="250"/>
                  </a:lnTo>
                  <a:lnTo>
                    <a:pt x="214" y="251"/>
                  </a:lnTo>
                  <a:lnTo>
                    <a:pt x="214" y="253"/>
                  </a:lnTo>
                  <a:lnTo>
                    <a:pt x="212" y="254"/>
                  </a:lnTo>
                  <a:lnTo>
                    <a:pt x="210" y="248"/>
                  </a:lnTo>
                  <a:lnTo>
                    <a:pt x="210" y="247"/>
                  </a:lnTo>
                  <a:lnTo>
                    <a:pt x="210" y="243"/>
                  </a:lnTo>
                  <a:lnTo>
                    <a:pt x="211" y="242"/>
                  </a:lnTo>
                  <a:lnTo>
                    <a:pt x="214" y="241"/>
                  </a:lnTo>
                  <a:lnTo>
                    <a:pt x="217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7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3" y="236"/>
                  </a:lnTo>
                  <a:lnTo>
                    <a:pt x="224" y="237"/>
                  </a:lnTo>
                  <a:lnTo>
                    <a:pt x="224" y="238"/>
                  </a:lnTo>
                  <a:lnTo>
                    <a:pt x="225" y="240"/>
                  </a:lnTo>
                  <a:lnTo>
                    <a:pt x="231" y="240"/>
                  </a:lnTo>
                  <a:lnTo>
                    <a:pt x="231" y="240"/>
                  </a:lnTo>
                  <a:lnTo>
                    <a:pt x="233" y="241"/>
                  </a:lnTo>
                  <a:lnTo>
                    <a:pt x="234" y="242"/>
                  </a:lnTo>
                  <a:lnTo>
                    <a:pt x="235" y="243"/>
                  </a:lnTo>
                  <a:lnTo>
                    <a:pt x="236" y="244"/>
                  </a:lnTo>
                  <a:lnTo>
                    <a:pt x="236" y="247"/>
                  </a:lnTo>
                  <a:lnTo>
                    <a:pt x="236" y="248"/>
                  </a:lnTo>
                  <a:lnTo>
                    <a:pt x="238" y="250"/>
                  </a:lnTo>
                  <a:lnTo>
                    <a:pt x="238" y="251"/>
                  </a:lnTo>
                  <a:lnTo>
                    <a:pt x="238" y="253"/>
                  </a:lnTo>
                  <a:lnTo>
                    <a:pt x="238" y="254"/>
                  </a:lnTo>
                  <a:lnTo>
                    <a:pt x="237" y="255"/>
                  </a:lnTo>
                  <a:lnTo>
                    <a:pt x="237" y="254"/>
                  </a:lnTo>
                  <a:lnTo>
                    <a:pt x="236" y="254"/>
                  </a:lnTo>
                  <a:lnTo>
                    <a:pt x="236" y="255"/>
                  </a:lnTo>
                  <a:lnTo>
                    <a:pt x="235" y="256"/>
                  </a:lnTo>
                  <a:lnTo>
                    <a:pt x="231" y="260"/>
                  </a:lnTo>
                  <a:lnTo>
                    <a:pt x="231" y="255"/>
                  </a:lnTo>
                  <a:lnTo>
                    <a:pt x="231" y="254"/>
                  </a:lnTo>
                  <a:lnTo>
                    <a:pt x="230" y="255"/>
                  </a:lnTo>
                  <a:lnTo>
                    <a:pt x="229" y="256"/>
                  </a:lnTo>
                  <a:lnTo>
                    <a:pt x="229" y="257"/>
                  </a:lnTo>
                  <a:lnTo>
                    <a:pt x="228" y="258"/>
                  </a:lnTo>
                  <a:lnTo>
                    <a:pt x="228" y="260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3" y="261"/>
                  </a:lnTo>
                  <a:lnTo>
                    <a:pt x="234" y="260"/>
                  </a:lnTo>
                  <a:lnTo>
                    <a:pt x="235" y="260"/>
                  </a:lnTo>
                  <a:lnTo>
                    <a:pt x="237" y="258"/>
                  </a:lnTo>
                  <a:lnTo>
                    <a:pt x="238" y="260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7"/>
                  </a:lnTo>
                  <a:lnTo>
                    <a:pt x="238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6" y="255"/>
                  </a:lnTo>
                  <a:lnTo>
                    <a:pt x="248" y="253"/>
                  </a:lnTo>
                  <a:lnTo>
                    <a:pt x="249" y="251"/>
                  </a:lnTo>
                  <a:lnTo>
                    <a:pt x="249" y="250"/>
                  </a:lnTo>
                  <a:lnTo>
                    <a:pt x="244" y="243"/>
                  </a:lnTo>
                  <a:lnTo>
                    <a:pt x="243" y="238"/>
                  </a:lnTo>
                  <a:lnTo>
                    <a:pt x="240" y="235"/>
                  </a:lnTo>
                  <a:lnTo>
                    <a:pt x="238" y="232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0" y="221"/>
                  </a:lnTo>
                  <a:lnTo>
                    <a:pt x="228" y="218"/>
                  </a:lnTo>
                  <a:lnTo>
                    <a:pt x="224" y="216"/>
                  </a:lnTo>
                  <a:lnTo>
                    <a:pt x="220" y="215"/>
                  </a:lnTo>
                  <a:lnTo>
                    <a:pt x="218" y="214"/>
                  </a:lnTo>
                  <a:lnTo>
                    <a:pt x="217" y="212"/>
                  </a:lnTo>
                  <a:lnTo>
                    <a:pt x="216" y="206"/>
                  </a:lnTo>
                  <a:lnTo>
                    <a:pt x="214" y="201"/>
                  </a:lnTo>
                  <a:lnTo>
                    <a:pt x="212" y="198"/>
                  </a:lnTo>
                  <a:lnTo>
                    <a:pt x="212" y="196"/>
                  </a:lnTo>
                  <a:lnTo>
                    <a:pt x="212" y="195"/>
                  </a:lnTo>
                  <a:lnTo>
                    <a:pt x="211" y="192"/>
                  </a:lnTo>
                  <a:lnTo>
                    <a:pt x="211" y="191"/>
                  </a:lnTo>
                  <a:lnTo>
                    <a:pt x="209" y="189"/>
                  </a:lnTo>
                  <a:lnTo>
                    <a:pt x="208" y="188"/>
                  </a:lnTo>
                  <a:lnTo>
                    <a:pt x="207" y="186"/>
                  </a:lnTo>
                  <a:lnTo>
                    <a:pt x="203" y="185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1" y="177"/>
                  </a:lnTo>
                  <a:lnTo>
                    <a:pt x="201" y="176"/>
                  </a:lnTo>
                  <a:lnTo>
                    <a:pt x="198" y="176"/>
                  </a:lnTo>
                  <a:lnTo>
                    <a:pt x="198" y="175"/>
                  </a:lnTo>
                  <a:lnTo>
                    <a:pt x="197" y="175"/>
                  </a:lnTo>
                  <a:lnTo>
                    <a:pt x="194" y="171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1" y="166"/>
                  </a:lnTo>
                  <a:lnTo>
                    <a:pt x="191" y="164"/>
                  </a:lnTo>
                  <a:lnTo>
                    <a:pt x="191" y="162"/>
                  </a:lnTo>
                  <a:lnTo>
                    <a:pt x="190" y="159"/>
                  </a:lnTo>
                  <a:lnTo>
                    <a:pt x="190" y="158"/>
                  </a:lnTo>
                  <a:lnTo>
                    <a:pt x="190" y="157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5" y="143"/>
                  </a:lnTo>
                  <a:lnTo>
                    <a:pt x="197" y="139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4"/>
                  </a:lnTo>
                  <a:lnTo>
                    <a:pt x="196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2" y="129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197" y="126"/>
                  </a:lnTo>
                  <a:lnTo>
                    <a:pt x="197" y="127"/>
                  </a:lnTo>
                  <a:lnTo>
                    <a:pt x="198" y="126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4" y="121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10" y="117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2" y="113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5" y="110"/>
                  </a:lnTo>
                  <a:lnTo>
                    <a:pt x="216" y="110"/>
                  </a:lnTo>
                  <a:lnTo>
                    <a:pt x="218" y="111"/>
                  </a:lnTo>
                  <a:lnTo>
                    <a:pt x="220" y="113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22" y="120"/>
                  </a:lnTo>
                  <a:lnTo>
                    <a:pt x="221" y="120"/>
                  </a:lnTo>
                  <a:lnTo>
                    <a:pt x="220" y="121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1" y="123"/>
                  </a:lnTo>
                  <a:lnTo>
                    <a:pt x="209" y="124"/>
                  </a:lnTo>
                  <a:lnTo>
                    <a:pt x="210" y="125"/>
                  </a:lnTo>
                  <a:lnTo>
                    <a:pt x="212" y="129"/>
                  </a:lnTo>
                  <a:lnTo>
                    <a:pt x="212" y="130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20" y="134"/>
                  </a:lnTo>
                  <a:lnTo>
                    <a:pt x="221" y="136"/>
                  </a:lnTo>
                  <a:lnTo>
                    <a:pt x="224" y="138"/>
                  </a:lnTo>
                  <a:lnTo>
                    <a:pt x="225" y="140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30" y="143"/>
                  </a:lnTo>
                  <a:lnTo>
                    <a:pt x="231" y="143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6"/>
                  </a:lnTo>
                  <a:lnTo>
                    <a:pt x="237" y="146"/>
                  </a:lnTo>
                  <a:lnTo>
                    <a:pt x="241" y="147"/>
                  </a:lnTo>
                  <a:lnTo>
                    <a:pt x="242" y="149"/>
                  </a:lnTo>
                  <a:lnTo>
                    <a:pt x="246" y="150"/>
                  </a:lnTo>
                  <a:lnTo>
                    <a:pt x="247" y="152"/>
                  </a:lnTo>
                  <a:lnTo>
                    <a:pt x="248" y="156"/>
                  </a:lnTo>
                  <a:lnTo>
                    <a:pt x="247" y="159"/>
                  </a:lnTo>
                  <a:lnTo>
                    <a:pt x="246" y="162"/>
                  </a:lnTo>
                  <a:lnTo>
                    <a:pt x="247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50" y="170"/>
                  </a:lnTo>
                  <a:lnTo>
                    <a:pt x="251" y="171"/>
                  </a:lnTo>
                  <a:lnTo>
                    <a:pt x="251" y="172"/>
                  </a:lnTo>
                  <a:lnTo>
                    <a:pt x="251" y="173"/>
                  </a:lnTo>
                  <a:lnTo>
                    <a:pt x="250" y="176"/>
                  </a:lnTo>
                  <a:lnTo>
                    <a:pt x="250" y="177"/>
                  </a:lnTo>
                  <a:lnTo>
                    <a:pt x="251" y="176"/>
                  </a:lnTo>
                  <a:lnTo>
                    <a:pt x="257" y="175"/>
                  </a:lnTo>
                  <a:lnTo>
                    <a:pt x="259" y="176"/>
                  </a:lnTo>
                  <a:lnTo>
                    <a:pt x="269" y="180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9" y="180"/>
                  </a:lnTo>
                  <a:lnTo>
                    <a:pt x="279" y="179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5" y="178"/>
                  </a:lnTo>
                  <a:lnTo>
                    <a:pt x="274" y="178"/>
                  </a:lnTo>
                  <a:lnTo>
                    <a:pt x="274" y="177"/>
                  </a:lnTo>
                  <a:lnTo>
                    <a:pt x="273" y="176"/>
                  </a:lnTo>
                  <a:lnTo>
                    <a:pt x="273" y="175"/>
                  </a:lnTo>
                  <a:lnTo>
                    <a:pt x="268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5" y="159"/>
                  </a:lnTo>
                  <a:lnTo>
                    <a:pt x="254" y="158"/>
                  </a:lnTo>
                  <a:lnTo>
                    <a:pt x="253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6"/>
                  </a:lnTo>
                  <a:lnTo>
                    <a:pt x="249" y="155"/>
                  </a:lnTo>
                  <a:lnTo>
                    <a:pt x="248" y="152"/>
                  </a:lnTo>
                  <a:lnTo>
                    <a:pt x="249" y="151"/>
                  </a:lnTo>
                  <a:lnTo>
                    <a:pt x="250" y="147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60" y="146"/>
                  </a:lnTo>
                  <a:lnTo>
                    <a:pt x="263" y="149"/>
                  </a:lnTo>
                  <a:lnTo>
                    <a:pt x="269" y="150"/>
                  </a:lnTo>
                  <a:lnTo>
                    <a:pt x="270" y="150"/>
                  </a:lnTo>
                  <a:lnTo>
                    <a:pt x="274" y="152"/>
                  </a:lnTo>
                  <a:lnTo>
                    <a:pt x="280" y="159"/>
                  </a:lnTo>
                  <a:lnTo>
                    <a:pt x="281" y="160"/>
                  </a:lnTo>
                  <a:lnTo>
                    <a:pt x="281" y="162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5" y="171"/>
                  </a:lnTo>
                  <a:lnTo>
                    <a:pt x="285" y="170"/>
                  </a:lnTo>
                  <a:lnTo>
                    <a:pt x="286" y="170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8" y="172"/>
                  </a:lnTo>
                  <a:lnTo>
                    <a:pt x="290" y="173"/>
                  </a:lnTo>
                  <a:lnTo>
                    <a:pt x="289" y="175"/>
                  </a:lnTo>
                  <a:lnTo>
                    <a:pt x="289" y="176"/>
                  </a:lnTo>
                  <a:lnTo>
                    <a:pt x="290" y="176"/>
                  </a:lnTo>
                  <a:lnTo>
                    <a:pt x="290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2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5" y="176"/>
                  </a:lnTo>
                  <a:lnTo>
                    <a:pt x="296" y="176"/>
                  </a:lnTo>
                  <a:lnTo>
                    <a:pt x="297" y="175"/>
                  </a:lnTo>
                  <a:lnTo>
                    <a:pt x="296" y="173"/>
                  </a:lnTo>
                  <a:lnTo>
                    <a:pt x="296" y="172"/>
                  </a:lnTo>
                  <a:lnTo>
                    <a:pt x="299" y="171"/>
                  </a:lnTo>
                  <a:lnTo>
                    <a:pt x="299" y="170"/>
                  </a:lnTo>
                  <a:lnTo>
                    <a:pt x="299" y="169"/>
                  </a:lnTo>
                  <a:lnTo>
                    <a:pt x="297" y="169"/>
                  </a:lnTo>
                  <a:lnTo>
                    <a:pt x="296" y="169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7" y="166"/>
                  </a:lnTo>
                  <a:lnTo>
                    <a:pt x="297" y="165"/>
                  </a:lnTo>
                  <a:lnTo>
                    <a:pt x="296" y="164"/>
                  </a:lnTo>
                  <a:lnTo>
                    <a:pt x="295" y="164"/>
                  </a:lnTo>
                  <a:lnTo>
                    <a:pt x="295" y="163"/>
                  </a:lnTo>
                  <a:lnTo>
                    <a:pt x="296" y="162"/>
                  </a:lnTo>
                  <a:lnTo>
                    <a:pt x="296" y="160"/>
                  </a:lnTo>
                  <a:lnTo>
                    <a:pt x="296" y="159"/>
                  </a:lnTo>
                  <a:lnTo>
                    <a:pt x="293" y="158"/>
                  </a:lnTo>
                  <a:lnTo>
                    <a:pt x="292" y="158"/>
                  </a:lnTo>
                  <a:lnTo>
                    <a:pt x="290" y="157"/>
                  </a:lnTo>
                  <a:lnTo>
                    <a:pt x="289" y="157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3" y="153"/>
                  </a:lnTo>
                  <a:lnTo>
                    <a:pt x="282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80" y="150"/>
                  </a:lnTo>
                  <a:lnTo>
                    <a:pt x="277" y="149"/>
                  </a:lnTo>
                  <a:lnTo>
                    <a:pt x="276" y="147"/>
                  </a:lnTo>
                  <a:lnTo>
                    <a:pt x="275" y="144"/>
                  </a:lnTo>
                  <a:lnTo>
                    <a:pt x="275" y="143"/>
                  </a:lnTo>
                  <a:lnTo>
                    <a:pt x="275" y="140"/>
                  </a:lnTo>
                  <a:lnTo>
                    <a:pt x="276" y="139"/>
                  </a:lnTo>
                  <a:lnTo>
                    <a:pt x="277" y="139"/>
                  </a:lnTo>
                  <a:lnTo>
                    <a:pt x="277" y="138"/>
                  </a:lnTo>
                  <a:lnTo>
                    <a:pt x="277" y="137"/>
                  </a:lnTo>
                  <a:lnTo>
                    <a:pt x="280" y="138"/>
                  </a:lnTo>
                  <a:lnTo>
                    <a:pt x="282" y="138"/>
                  </a:lnTo>
                  <a:lnTo>
                    <a:pt x="286" y="136"/>
                  </a:lnTo>
                  <a:lnTo>
                    <a:pt x="287" y="136"/>
                  </a:lnTo>
                  <a:lnTo>
                    <a:pt x="288" y="137"/>
                  </a:lnTo>
                  <a:lnTo>
                    <a:pt x="292" y="137"/>
                  </a:lnTo>
                  <a:lnTo>
                    <a:pt x="293" y="137"/>
                  </a:lnTo>
                  <a:lnTo>
                    <a:pt x="294" y="138"/>
                  </a:lnTo>
                  <a:lnTo>
                    <a:pt x="297" y="140"/>
                  </a:lnTo>
                  <a:lnTo>
                    <a:pt x="299" y="143"/>
                  </a:lnTo>
                  <a:lnTo>
                    <a:pt x="301" y="143"/>
                  </a:lnTo>
                  <a:lnTo>
                    <a:pt x="307" y="144"/>
                  </a:lnTo>
                  <a:lnTo>
                    <a:pt x="310" y="146"/>
                  </a:lnTo>
                  <a:lnTo>
                    <a:pt x="313" y="149"/>
                  </a:lnTo>
                  <a:lnTo>
                    <a:pt x="314" y="152"/>
                  </a:lnTo>
                  <a:lnTo>
                    <a:pt x="316" y="155"/>
                  </a:lnTo>
                  <a:lnTo>
                    <a:pt x="316" y="156"/>
                  </a:lnTo>
                  <a:lnTo>
                    <a:pt x="318" y="157"/>
                  </a:lnTo>
                  <a:lnTo>
                    <a:pt x="319" y="158"/>
                  </a:lnTo>
                  <a:lnTo>
                    <a:pt x="319" y="158"/>
                  </a:lnTo>
                  <a:lnTo>
                    <a:pt x="320" y="159"/>
                  </a:lnTo>
                  <a:lnTo>
                    <a:pt x="321" y="160"/>
                  </a:lnTo>
                  <a:lnTo>
                    <a:pt x="325" y="159"/>
                  </a:lnTo>
                  <a:lnTo>
                    <a:pt x="327" y="158"/>
                  </a:lnTo>
                  <a:lnTo>
                    <a:pt x="326" y="156"/>
                  </a:lnTo>
                  <a:lnTo>
                    <a:pt x="321" y="151"/>
                  </a:lnTo>
                  <a:lnTo>
                    <a:pt x="316" y="144"/>
                  </a:lnTo>
                  <a:lnTo>
                    <a:pt x="315" y="142"/>
                  </a:lnTo>
                  <a:lnTo>
                    <a:pt x="313" y="142"/>
                  </a:lnTo>
                  <a:lnTo>
                    <a:pt x="313" y="140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08" y="137"/>
                  </a:lnTo>
                  <a:lnTo>
                    <a:pt x="307" y="137"/>
                  </a:lnTo>
                  <a:lnTo>
                    <a:pt x="306" y="138"/>
                  </a:lnTo>
                  <a:lnTo>
                    <a:pt x="305" y="137"/>
                  </a:lnTo>
                  <a:lnTo>
                    <a:pt x="302" y="136"/>
                  </a:lnTo>
                  <a:lnTo>
                    <a:pt x="301" y="134"/>
                  </a:lnTo>
                  <a:lnTo>
                    <a:pt x="300" y="130"/>
                  </a:lnTo>
                  <a:lnTo>
                    <a:pt x="299" y="130"/>
                  </a:lnTo>
                  <a:lnTo>
                    <a:pt x="297" y="130"/>
                  </a:lnTo>
                  <a:lnTo>
                    <a:pt x="296" y="130"/>
                  </a:lnTo>
                  <a:lnTo>
                    <a:pt x="297" y="132"/>
                  </a:lnTo>
                  <a:lnTo>
                    <a:pt x="299" y="133"/>
                  </a:lnTo>
                  <a:lnTo>
                    <a:pt x="299" y="134"/>
                  </a:lnTo>
                  <a:lnTo>
                    <a:pt x="297" y="134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4"/>
                  </a:lnTo>
                  <a:lnTo>
                    <a:pt x="290" y="134"/>
                  </a:lnTo>
                  <a:lnTo>
                    <a:pt x="290" y="133"/>
                  </a:lnTo>
                  <a:lnTo>
                    <a:pt x="288" y="132"/>
                  </a:lnTo>
                  <a:lnTo>
                    <a:pt x="288" y="132"/>
                  </a:lnTo>
                  <a:lnTo>
                    <a:pt x="286" y="129"/>
                  </a:lnTo>
                  <a:lnTo>
                    <a:pt x="285" y="125"/>
                  </a:lnTo>
                  <a:lnTo>
                    <a:pt x="285" y="124"/>
                  </a:lnTo>
                  <a:lnTo>
                    <a:pt x="286" y="123"/>
                  </a:lnTo>
                  <a:lnTo>
                    <a:pt x="290" y="121"/>
                  </a:lnTo>
                  <a:lnTo>
                    <a:pt x="290" y="120"/>
                  </a:lnTo>
                  <a:lnTo>
                    <a:pt x="289" y="119"/>
                  </a:lnTo>
                  <a:lnTo>
                    <a:pt x="289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7" y="118"/>
                  </a:lnTo>
                  <a:lnTo>
                    <a:pt x="286" y="118"/>
                  </a:lnTo>
                  <a:lnTo>
                    <a:pt x="283" y="116"/>
                  </a:lnTo>
                  <a:lnTo>
                    <a:pt x="282" y="116"/>
                  </a:lnTo>
                  <a:lnTo>
                    <a:pt x="282" y="113"/>
                  </a:lnTo>
                  <a:lnTo>
                    <a:pt x="281" y="111"/>
                  </a:lnTo>
                  <a:lnTo>
                    <a:pt x="280" y="110"/>
                  </a:lnTo>
                  <a:lnTo>
                    <a:pt x="279" y="108"/>
                  </a:lnTo>
                  <a:lnTo>
                    <a:pt x="276" y="108"/>
                  </a:lnTo>
                  <a:lnTo>
                    <a:pt x="275" y="106"/>
                  </a:lnTo>
                  <a:lnTo>
                    <a:pt x="275" y="104"/>
                  </a:lnTo>
                  <a:lnTo>
                    <a:pt x="275" y="101"/>
                  </a:lnTo>
                  <a:lnTo>
                    <a:pt x="276" y="100"/>
                  </a:lnTo>
                  <a:lnTo>
                    <a:pt x="277" y="99"/>
                  </a:lnTo>
                  <a:lnTo>
                    <a:pt x="280" y="98"/>
                  </a:lnTo>
                  <a:lnTo>
                    <a:pt x="283" y="97"/>
                  </a:lnTo>
                  <a:lnTo>
                    <a:pt x="287" y="97"/>
                  </a:lnTo>
                  <a:lnTo>
                    <a:pt x="288" y="97"/>
                  </a:lnTo>
                  <a:lnTo>
                    <a:pt x="296" y="100"/>
                  </a:lnTo>
                  <a:lnTo>
                    <a:pt x="300" y="101"/>
                  </a:lnTo>
                  <a:lnTo>
                    <a:pt x="303" y="101"/>
                  </a:lnTo>
                  <a:lnTo>
                    <a:pt x="306" y="101"/>
                  </a:lnTo>
                  <a:lnTo>
                    <a:pt x="314" y="98"/>
                  </a:lnTo>
                  <a:lnTo>
                    <a:pt x="322" y="92"/>
                  </a:lnTo>
                  <a:lnTo>
                    <a:pt x="322" y="91"/>
                  </a:lnTo>
                  <a:lnTo>
                    <a:pt x="321" y="91"/>
                  </a:lnTo>
                  <a:lnTo>
                    <a:pt x="320" y="91"/>
                  </a:lnTo>
                  <a:lnTo>
                    <a:pt x="320" y="90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5" y="82"/>
                  </a:lnTo>
                  <a:lnTo>
                    <a:pt x="327" y="80"/>
                  </a:lnTo>
                  <a:lnTo>
                    <a:pt x="328" y="80"/>
                  </a:lnTo>
                  <a:lnTo>
                    <a:pt x="331" y="79"/>
                  </a:lnTo>
                  <a:lnTo>
                    <a:pt x="332" y="80"/>
                  </a:lnTo>
                  <a:lnTo>
                    <a:pt x="333" y="79"/>
                  </a:lnTo>
                  <a:lnTo>
                    <a:pt x="334" y="79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6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1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4"/>
                  </a:lnTo>
                  <a:lnTo>
                    <a:pt x="344" y="86"/>
                  </a:lnTo>
                  <a:lnTo>
                    <a:pt x="345" y="87"/>
                  </a:lnTo>
                  <a:lnTo>
                    <a:pt x="345" y="88"/>
                  </a:lnTo>
                  <a:lnTo>
                    <a:pt x="345" y="88"/>
                  </a:lnTo>
                  <a:lnTo>
                    <a:pt x="347" y="86"/>
                  </a:lnTo>
                  <a:lnTo>
                    <a:pt x="349" y="88"/>
                  </a:lnTo>
                  <a:lnTo>
                    <a:pt x="348" y="88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88"/>
                  </a:lnTo>
                  <a:lnTo>
                    <a:pt x="358" y="90"/>
                  </a:lnTo>
                  <a:lnTo>
                    <a:pt x="360" y="87"/>
                  </a:lnTo>
                  <a:lnTo>
                    <a:pt x="362" y="84"/>
                  </a:lnTo>
                  <a:lnTo>
                    <a:pt x="365" y="82"/>
                  </a:lnTo>
                  <a:lnTo>
                    <a:pt x="366" y="81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2" y="79"/>
                  </a:lnTo>
                  <a:lnTo>
                    <a:pt x="372" y="78"/>
                  </a:lnTo>
                  <a:lnTo>
                    <a:pt x="372" y="78"/>
                  </a:lnTo>
                  <a:lnTo>
                    <a:pt x="373" y="77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5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4"/>
                  </a:lnTo>
                  <a:lnTo>
                    <a:pt x="384" y="74"/>
                  </a:lnTo>
                  <a:lnTo>
                    <a:pt x="383" y="75"/>
                  </a:lnTo>
                  <a:lnTo>
                    <a:pt x="383" y="77"/>
                  </a:lnTo>
                  <a:lnTo>
                    <a:pt x="381" y="78"/>
                  </a:lnTo>
                  <a:lnTo>
                    <a:pt x="383" y="78"/>
                  </a:lnTo>
                  <a:lnTo>
                    <a:pt x="384" y="79"/>
                  </a:lnTo>
                  <a:lnTo>
                    <a:pt x="386" y="80"/>
                  </a:lnTo>
                  <a:lnTo>
                    <a:pt x="392" y="81"/>
                  </a:lnTo>
                  <a:lnTo>
                    <a:pt x="394" y="79"/>
                  </a:lnTo>
                  <a:lnTo>
                    <a:pt x="398" y="80"/>
                  </a:lnTo>
                  <a:lnTo>
                    <a:pt x="400" y="82"/>
                  </a:lnTo>
                  <a:lnTo>
                    <a:pt x="403" y="84"/>
                  </a:lnTo>
                  <a:lnTo>
                    <a:pt x="404" y="84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6"/>
                  </a:lnTo>
                  <a:lnTo>
                    <a:pt x="412" y="87"/>
                  </a:lnTo>
                  <a:lnTo>
                    <a:pt x="413" y="87"/>
                  </a:lnTo>
                  <a:lnTo>
                    <a:pt x="414" y="88"/>
                  </a:lnTo>
                  <a:lnTo>
                    <a:pt x="417" y="87"/>
                  </a:lnTo>
                  <a:lnTo>
                    <a:pt x="420" y="87"/>
                  </a:lnTo>
                  <a:lnTo>
                    <a:pt x="424" y="88"/>
                  </a:lnTo>
                  <a:lnTo>
                    <a:pt x="427" y="90"/>
                  </a:lnTo>
                  <a:lnTo>
                    <a:pt x="431" y="88"/>
                  </a:lnTo>
                  <a:lnTo>
                    <a:pt x="432" y="88"/>
                  </a:lnTo>
                  <a:lnTo>
                    <a:pt x="433" y="90"/>
                  </a:lnTo>
                  <a:lnTo>
                    <a:pt x="438" y="90"/>
                  </a:lnTo>
                  <a:lnTo>
                    <a:pt x="439" y="90"/>
                  </a:lnTo>
                  <a:lnTo>
                    <a:pt x="440" y="90"/>
                  </a:lnTo>
                  <a:lnTo>
                    <a:pt x="443" y="90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8" y="93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8" y="91"/>
                  </a:lnTo>
                  <a:lnTo>
                    <a:pt x="448" y="92"/>
                  </a:lnTo>
                  <a:lnTo>
                    <a:pt x="449" y="92"/>
                  </a:lnTo>
                  <a:lnTo>
                    <a:pt x="450" y="91"/>
                  </a:lnTo>
                  <a:lnTo>
                    <a:pt x="451" y="92"/>
                  </a:lnTo>
                  <a:lnTo>
                    <a:pt x="451" y="93"/>
                  </a:lnTo>
                  <a:lnTo>
                    <a:pt x="450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8" y="94"/>
                  </a:lnTo>
                  <a:lnTo>
                    <a:pt x="449" y="95"/>
                  </a:lnTo>
                  <a:lnTo>
                    <a:pt x="450" y="97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0" y="100"/>
                  </a:lnTo>
                  <a:lnTo>
                    <a:pt x="453" y="100"/>
                  </a:lnTo>
                  <a:lnTo>
                    <a:pt x="456" y="10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632">
              <a:extLst>
                <a:ext uri="{FF2B5EF4-FFF2-40B4-BE49-F238E27FC236}">
                  <a16:creationId xmlns:a16="http://schemas.microsoft.com/office/drawing/2014/main" id="{110BE0A1-1299-350D-5332-2A30EA0D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6" y="3571875"/>
              <a:ext cx="739775" cy="482600"/>
            </a:xfrm>
            <a:custGeom>
              <a:avLst/>
              <a:gdLst>
                <a:gd name="T0" fmla="*/ 389 w 466"/>
                <a:gd name="T1" fmla="*/ 22 h 304"/>
                <a:gd name="T2" fmla="*/ 348 w 466"/>
                <a:gd name="T3" fmla="*/ 6 h 304"/>
                <a:gd name="T4" fmla="*/ 296 w 466"/>
                <a:gd name="T5" fmla="*/ 18 h 304"/>
                <a:gd name="T6" fmla="*/ 260 w 466"/>
                <a:gd name="T7" fmla="*/ 46 h 304"/>
                <a:gd name="T8" fmla="*/ 234 w 466"/>
                <a:gd name="T9" fmla="*/ 58 h 304"/>
                <a:gd name="T10" fmla="*/ 195 w 466"/>
                <a:gd name="T11" fmla="*/ 49 h 304"/>
                <a:gd name="T12" fmla="*/ 104 w 466"/>
                <a:gd name="T13" fmla="*/ 41 h 304"/>
                <a:gd name="T14" fmla="*/ 42 w 466"/>
                <a:gd name="T15" fmla="*/ 41 h 304"/>
                <a:gd name="T16" fmla="*/ 52 w 466"/>
                <a:gd name="T17" fmla="*/ 18 h 304"/>
                <a:gd name="T18" fmla="*/ 20 w 466"/>
                <a:gd name="T19" fmla="*/ 8 h 304"/>
                <a:gd name="T20" fmla="*/ 11 w 466"/>
                <a:gd name="T21" fmla="*/ 21 h 304"/>
                <a:gd name="T22" fmla="*/ 1 w 466"/>
                <a:gd name="T23" fmla="*/ 40 h 304"/>
                <a:gd name="T24" fmla="*/ 7 w 466"/>
                <a:gd name="T25" fmla="*/ 60 h 304"/>
                <a:gd name="T26" fmla="*/ 16 w 466"/>
                <a:gd name="T27" fmla="*/ 80 h 304"/>
                <a:gd name="T28" fmla="*/ 34 w 466"/>
                <a:gd name="T29" fmla="*/ 94 h 304"/>
                <a:gd name="T30" fmla="*/ 46 w 466"/>
                <a:gd name="T31" fmla="*/ 112 h 304"/>
                <a:gd name="T32" fmla="*/ 32 w 466"/>
                <a:gd name="T33" fmla="*/ 127 h 304"/>
                <a:gd name="T34" fmla="*/ 14 w 466"/>
                <a:gd name="T35" fmla="*/ 140 h 304"/>
                <a:gd name="T36" fmla="*/ 9 w 466"/>
                <a:gd name="T37" fmla="*/ 155 h 304"/>
                <a:gd name="T38" fmla="*/ 13 w 466"/>
                <a:gd name="T39" fmla="*/ 178 h 304"/>
                <a:gd name="T40" fmla="*/ 0 w 466"/>
                <a:gd name="T41" fmla="*/ 196 h 304"/>
                <a:gd name="T42" fmla="*/ 28 w 466"/>
                <a:gd name="T43" fmla="*/ 223 h 304"/>
                <a:gd name="T44" fmla="*/ 37 w 466"/>
                <a:gd name="T45" fmla="*/ 231 h 304"/>
                <a:gd name="T46" fmla="*/ 47 w 466"/>
                <a:gd name="T47" fmla="*/ 252 h 304"/>
                <a:gd name="T48" fmla="*/ 43 w 466"/>
                <a:gd name="T49" fmla="*/ 268 h 304"/>
                <a:gd name="T50" fmla="*/ 45 w 466"/>
                <a:gd name="T51" fmla="*/ 292 h 304"/>
                <a:gd name="T52" fmla="*/ 69 w 466"/>
                <a:gd name="T53" fmla="*/ 288 h 304"/>
                <a:gd name="T54" fmla="*/ 97 w 466"/>
                <a:gd name="T55" fmla="*/ 288 h 304"/>
                <a:gd name="T56" fmla="*/ 115 w 466"/>
                <a:gd name="T57" fmla="*/ 281 h 304"/>
                <a:gd name="T58" fmla="*/ 128 w 466"/>
                <a:gd name="T59" fmla="*/ 274 h 304"/>
                <a:gd name="T60" fmla="*/ 144 w 466"/>
                <a:gd name="T61" fmla="*/ 275 h 304"/>
                <a:gd name="T62" fmla="*/ 159 w 466"/>
                <a:gd name="T63" fmla="*/ 272 h 304"/>
                <a:gd name="T64" fmla="*/ 169 w 466"/>
                <a:gd name="T65" fmla="*/ 286 h 304"/>
                <a:gd name="T66" fmla="*/ 183 w 466"/>
                <a:gd name="T67" fmla="*/ 289 h 304"/>
                <a:gd name="T68" fmla="*/ 215 w 466"/>
                <a:gd name="T69" fmla="*/ 304 h 304"/>
                <a:gd name="T70" fmla="*/ 248 w 466"/>
                <a:gd name="T71" fmla="*/ 298 h 304"/>
                <a:gd name="T72" fmla="*/ 264 w 466"/>
                <a:gd name="T73" fmla="*/ 296 h 304"/>
                <a:gd name="T74" fmla="*/ 283 w 466"/>
                <a:gd name="T75" fmla="*/ 286 h 304"/>
                <a:gd name="T76" fmla="*/ 282 w 466"/>
                <a:gd name="T77" fmla="*/ 273 h 304"/>
                <a:gd name="T78" fmla="*/ 276 w 466"/>
                <a:gd name="T79" fmla="*/ 262 h 304"/>
                <a:gd name="T80" fmla="*/ 291 w 466"/>
                <a:gd name="T81" fmla="*/ 256 h 304"/>
                <a:gd name="T82" fmla="*/ 313 w 466"/>
                <a:gd name="T83" fmla="*/ 240 h 304"/>
                <a:gd name="T84" fmla="*/ 329 w 466"/>
                <a:gd name="T85" fmla="*/ 230 h 304"/>
                <a:gd name="T86" fmla="*/ 342 w 466"/>
                <a:gd name="T87" fmla="*/ 228 h 304"/>
                <a:gd name="T88" fmla="*/ 358 w 466"/>
                <a:gd name="T89" fmla="*/ 222 h 304"/>
                <a:gd name="T90" fmla="*/ 385 w 466"/>
                <a:gd name="T91" fmla="*/ 235 h 304"/>
                <a:gd name="T92" fmla="*/ 397 w 466"/>
                <a:gd name="T93" fmla="*/ 231 h 304"/>
                <a:gd name="T94" fmla="*/ 410 w 466"/>
                <a:gd name="T95" fmla="*/ 228 h 304"/>
                <a:gd name="T96" fmla="*/ 420 w 466"/>
                <a:gd name="T97" fmla="*/ 223 h 304"/>
                <a:gd name="T98" fmla="*/ 407 w 466"/>
                <a:gd name="T99" fmla="*/ 207 h 304"/>
                <a:gd name="T100" fmla="*/ 400 w 466"/>
                <a:gd name="T101" fmla="*/ 194 h 304"/>
                <a:gd name="T102" fmla="*/ 395 w 466"/>
                <a:gd name="T103" fmla="*/ 185 h 304"/>
                <a:gd name="T104" fmla="*/ 385 w 466"/>
                <a:gd name="T105" fmla="*/ 183 h 304"/>
                <a:gd name="T106" fmla="*/ 382 w 466"/>
                <a:gd name="T107" fmla="*/ 177 h 304"/>
                <a:gd name="T108" fmla="*/ 401 w 466"/>
                <a:gd name="T109" fmla="*/ 161 h 304"/>
                <a:gd name="T110" fmla="*/ 413 w 466"/>
                <a:gd name="T111" fmla="*/ 149 h 304"/>
                <a:gd name="T112" fmla="*/ 414 w 466"/>
                <a:gd name="T113" fmla="*/ 122 h 304"/>
                <a:gd name="T114" fmla="*/ 427 w 466"/>
                <a:gd name="T115" fmla="*/ 91 h 304"/>
                <a:gd name="T116" fmla="*/ 452 w 466"/>
                <a:gd name="T117" fmla="*/ 86 h 304"/>
                <a:gd name="T118" fmla="*/ 466 w 466"/>
                <a:gd name="T119" fmla="*/ 7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6" h="304">
                  <a:moveTo>
                    <a:pt x="437" y="48"/>
                  </a:moveTo>
                  <a:lnTo>
                    <a:pt x="423" y="41"/>
                  </a:lnTo>
                  <a:lnTo>
                    <a:pt x="420" y="40"/>
                  </a:lnTo>
                  <a:lnTo>
                    <a:pt x="417" y="28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5" y="28"/>
                  </a:lnTo>
                  <a:lnTo>
                    <a:pt x="400" y="29"/>
                  </a:lnTo>
                  <a:lnTo>
                    <a:pt x="397" y="25"/>
                  </a:lnTo>
                  <a:lnTo>
                    <a:pt x="395" y="21"/>
                  </a:lnTo>
                  <a:lnTo>
                    <a:pt x="394" y="21"/>
                  </a:lnTo>
                  <a:lnTo>
                    <a:pt x="389" y="22"/>
                  </a:lnTo>
                  <a:lnTo>
                    <a:pt x="374" y="22"/>
                  </a:lnTo>
                  <a:lnTo>
                    <a:pt x="374" y="21"/>
                  </a:lnTo>
                  <a:lnTo>
                    <a:pt x="372" y="19"/>
                  </a:lnTo>
                  <a:lnTo>
                    <a:pt x="372" y="18"/>
                  </a:lnTo>
                  <a:lnTo>
                    <a:pt x="367" y="16"/>
                  </a:lnTo>
                  <a:lnTo>
                    <a:pt x="367" y="14"/>
                  </a:lnTo>
                  <a:lnTo>
                    <a:pt x="367" y="12"/>
                  </a:lnTo>
                  <a:lnTo>
                    <a:pt x="366" y="12"/>
                  </a:lnTo>
                  <a:lnTo>
                    <a:pt x="363" y="12"/>
                  </a:lnTo>
                  <a:lnTo>
                    <a:pt x="362" y="10"/>
                  </a:lnTo>
                  <a:lnTo>
                    <a:pt x="354" y="9"/>
                  </a:lnTo>
                  <a:lnTo>
                    <a:pt x="348" y="6"/>
                  </a:lnTo>
                  <a:lnTo>
                    <a:pt x="346" y="7"/>
                  </a:lnTo>
                  <a:lnTo>
                    <a:pt x="339" y="8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5" y="12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21" y="14"/>
                  </a:lnTo>
                  <a:lnTo>
                    <a:pt x="320" y="14"/>
                  </a:lnTo>
                  <a:lnTo>
                    <a:pt x="317" y="15"/>
                  </a:lnTo>
                  <a:lnTo>
                    <a:pt x="303" y="16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89" y="21"/>
                  </a:lnTo>
                  <a:lnTo>
                    <a:pt x="282" y="22"/>
                  </a:lnTo>
                  <a:lnTo>
                    <a:pt x="281" y="23"/>
                  </a:lnTo>
                  <a:lnTo>
                    <a:pt x="278" y="27"/>
                  </a:lnTo>
                  <a:lnTo>
                    <a:pt x="276" y="29"/>
                  </a:lnTo>
                  <a:lnTo>
                    <a:pt x="276" y="31"/>
                  </a:lnTo>
                  <a:lnTo>
                    <a:pt x="267" y="38"/>
                  </a:lnTo>
                  <a:lnTo>
                    <a:pt x="265" y="39"/>
                  </a:lnTo>
                  <a:lnTo>
                    <a:pt x="265" y="40"/>
                  </a:lnTo>
                  <a:lnTo>
                    <a:pt x="262" y="44"/>
                  </a:lnTo>
                  <a:lnTo>
                    <a:pt x="260" y="46"/>
                  </a:lnTo>
                  <a:lnTo>
                    <a:pt x="257" y="48"/>
                  </a:lnTo>
                  <a:lnTo>
                    <a:pt x="255" y="52"/>
                  </a:lnTo>
                  <a:lnTo>
                    <a:pt x="252" y="53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5" y="55"/>
                  </a:lnTo>
                  <a:lnTo>
                    <a:pt x="243" y="57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8" y="58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32" y="58"/>
                  </a:lnTo>
                  <a:lnTo>
                    <a:pt x="231" y="59"/>
                  </a:lnTo>
                  <a:lnTo>
                    <a:pt x="229" y="60"/>
                  </a:lnTo>
                  <a:lnTo>
                    <a:pt x="226" y="60"/>
                  </a:lnTo>
                  <a:lnTo>
                    <a:pt x="224" y="60"/>
                  </a:lnTo>
                  <a:lnTo>
                    <a:pt x="222" y="58"/>
                  </a:lnTo>
                  <a:lnTo>
                    <a:pt x="219" y="57"/>
                  </a:lnTo>
                  <a:lnTo>
                    <a:pt x="218" y="55"/>
                  </a:lnTo>
                  <a:lnTo>
                    <a:pt x="216" y="54"/>
                  </a:lnTo>
                  <a:lnTo>
                    <a:pt x="213" y="54"/>
                  </a:lnTo>
                  <a:lnTo>
                    <a:pt x="203" y="53"/>
                  </a:lnTo>
                  <a:lnTo>
                    <a:pt x="195" y="49"/>
                  </a:lnTo>
                  <a:lnTo>
                    <a:pt x="178" y="51"/>
                  </a:lnTo>
                  <a:lnTo>
                    <a:pt x="174" y="51"/>
                  </a:lnTo>
                  <a:lnTo>
                    <a:pt x="171" y="49"/>
                  </a:lnTo>
                  <a:lnTo>
                    <a:pt x="160" y="45"/>
                  </a:lnTo>
                  <a:lnTo>
                    <a:pt x="158" y="44"/>
                  </a:lnTo>
                  <a:lnTo>
                    <a:pt x="154" y="45"/>
                  </a:lnTo>
                  <a:lnTo>
                    <a:pt x="151" y="48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34" y="49"/>
                  </a:lnTo>
                  <a:lnTo>
                    <a:pt x="108" y="42"/>
                  </a:lnTo>
                  <a:lnTo>
                    <a:pt x="104" y="41"/>
                  </a:lnTo>
                  <a:lnTo>
                    <a:pt x="102" y="40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85" y="36"/>
                  </a:lnTo>
                  <a:lnTo>
                    <a:pt x="73" y="36"/>
                  </a:lnTo>
                  <a:lnTo>
                    <a:pt x="66" y="36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3" y="41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6" y="35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9" y="13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6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10" y="71"/>
                  </a:lnTo>
                  <a:lnTo>
                    <a:pt x="11" y="75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6" y="80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7" y="100"/>
                  </a:lnTo>
                  <a:lnTo>
                    <a:pt x="40" y="103"/>
                  </a:lnTo>
                  <a:lnTo>
                    <a:pt x="40" y="104"/>
                  </a:lnTo>
                  <a:lnTo>
                    <a:pt x="42" y="105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7"/>
                  </a:lnTo>
                  <a:lnTo>
                    <a:pt x="47" y="109"/>
                  </a:lnTo>
                  <a:lnTo>
                    <a:pt x="46" y="112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2" y="119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4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0" y="129"/>
                  </a:lnTo>
                  <a:lnTo>
                    <a:pt x="30" y="131"/>
                  </a:lnTo>
                  <a:lnTo>
                    <a:pt x="28" y="136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6" y="139"/>
                  </a:lnTo>
                  <a:lnTo>
                    <a:pt x="23" y="139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9" y="143"/>
                  </a:lnTo>
                  <a:lnTo>
                    <a:pt x="8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7" y="151"/>
                  </a:lnTo>
                  <a:lnTo>
                    <a:pt x="8" y="152"/>
                  </a:lnTo>
                  <a:lnTo>
                    <a:pt x="9" y="153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7" y="158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9" y="174"/>
                  </a:lnTo>
                  <a:lnTo>
                    <a:pt x="11" y="176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4" y="181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7"/>
                  </a:lnTo>
                  <a:lnTo>
                    <a:pt x="10" y="188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7" y="190"/>
                  </a:lnTo>
                  <a:lnTo>
                    <a:pt x="6" y="194"/>
                  </a:lnTo>
                  <a:lnTo>
                    <a:pt x="4" y="195"/>
                  </a:lnTo>
                  <a:lnTo>
                    <a:pt x="3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7" y="207"/>
                  </a:lnTo>
                  <a:lnTo>
                    <a:pt x="9" y="209"/>
                  </a:lnTo>
                  <a:lnTo>
                    <a:pt x="10" y="211"/>
                  </a:lnTo>
                  <a:lnTo>
                    <a:pt x="11" y="213"/>
                  </a:lnTo>
                  <a:lnTo>
                    <a:pt x="13" y="215"/>
                  </a:lnTo>
                  <a:lnTo>
                    <a:pt x="20" y="220"/>
                  </a:lnTo>
                  <a:lnTo>
                    <a:pt x="21" y="220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4"/>
                  </a:lnTo>
                  <a:lnTo>
                    <a:pt x="32" y="226"/>
                  </a:lnTo>
                  <a:lnTo>
                    <a:pt x="33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6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7" y="230"/>
                  </a:lnTo>
                  <a:lnTo>
                    <a:pt x="37" y="231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1" y="242"/>
                  </a:lnTo>
                  <a:lnTo>
                    <a:pt x="42" y="246"/>
                  </a:lnTo>
                  <a:lnTo>
                    <a:pt x="43" y="250"/>
                  </a:lnTo>
                  <a:lnTo>
                    <a:pt x="45" y="250"/>
                  </a:lnTo>
                  <a:lnTo>
                    <a:pt x="45" y="252"/>
                  </a:lnTo>
                  <a:lnTo>
                    <a:pt x="47" y="252"/>
                  </a:lnTo>
                  <a:lnTo>
                    <a:pt x="48" y="252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48" y="259"/>
                  </a:lnTo>
                  <a:lnTo>
                    <a:pt x="47" y="261"/>
                  </a:lnTo>
                  <a:lnTo>
                    <a:pt x="47" y="262"/>
                  </a:lnTo>
                  <a:lnTo>
                    <a:pt x="46" y="263"/>
                  </a:lnTo>
                  <a:lnTo>
                    <a:pt x="45" y="265"/>
                  </a:lnTo>
                  <a:lnTo>
                    <a:pt x="43" y="265"/>
                  </a:lnTo>
                  <a:lnTo>
                    <a:pt x="43" y="266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9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43" y="274"/>
                  </a:lnTo>
                  <a:lnTo>
                    <a:pt x="43" y="275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5" y="285"/>
                  </a:lnTo>
                  <a:lnTo>
                    <a:pt x="43" y="286"/>
                  </a:lnTo>
                  <a:lnTo>
                    <a:pt x="43" y="287"/>
                  </a:lnTo>
                  <a:lnTo>
                    <a:pt x="43" y="289"/>
                  </a:lnTo>
                  <a:lnTo>
                    <a:pt x="45" y="292"/>
                  </a:lnTo>
                  <a:lnTo>
                    <a:pt x="43" y="293"/>
                  </a:lnTo>
                  <a:lnTo>
                    <a:pt x="42" y="295"/>
                  </a:lnTo>
                  <a:lnTo>
                    <a:pt x="56" y="296"/>
                  </a:lnTo>
                  <a:lnTo>
                    <a:pt x="60" y="296"/>
                  </a:lnTo>
                  <a:lnTo>
                    <a:pt x="61" y="296"/>
                  </a:lnTo>
                  <a:lnTo>
                    <a:pt x="62" y="295"/>
                  </a:lnTo>
                  <a:lnTo>
                    <a:pt x="63" y="294"/>
                  </a:lnTo>
                  <a:lnTo>
                    <a:pt x="63" y="292"/>
                  </a:lnTo>
                  <a:lnTo>
                    <a:pt x="65" y="291"/>
                  </a:lnTo>
                  <a:lnTo>
                    <a:pt x="66" y="289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1" y="289"/>
                  </a:lnTo>
                  <a:lnTo>
                    <a:pt x="72" y="291"/>
                  </a:lnTo>
                  <a:lnTo>
                    <a:pt x="73" y="292"/>
                  </a:lnTo>
                  <a:lnTo>
                    <a:pt x="74" y="291"/>
                  </a:lnTo>
                  <a:lnTo>
                    <a:pt x="75" y="291"/>
                  </a:lnTo>
                  <a:lnTo>
                    <a:pt x="78" y="288"/>
                  </a:lnTo>
                  <a:lnTo>
                    <a:pt x="79" y="288"/>
                  </a:lnTo>
                  <a:lnTo>
                    <a:pt x="86" y="288"/>
                  </a:lnTo>
                  <a:lnTo>
                    <a:pt x="91" y="291"/>
                  </a:lnTo>
                  <a:lnTo>
                    <a:pt x="93" y="291"/>
                  </a:lnTo>
                  <a:lnTo>
                    <a:pt x="94" y="291"/>
                  </a:lnTo>
                  <a:lnTo>
                    <a:pt x="97" y="288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8"/>
                  </a:lnTo>
                  <a:lnTo>
                    <a:pt x="105" y="288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5"/>
                  </a:lnTo>
                  <a:lnTo>
                    <a:pt x="111" y="285"/>
                  </a:lnTo>
                  <a:lnTo>
                    <a:pt x="112" y="283"/>
                  </a:lnTo>
                  <a:lnTo>
                    <a:pt x="113" y="283"/>
                  </a:lnTo>
                  <a:lnTo>
                    <a:pt x="114" y="281"/>
                  </a:lnTo>
                  <a:lnTo>
                    <a:pt x="115" y="281"/>
                  </a:lnTo>
                  <a:lnTo>
                    <a:pt x="119" y="285"/>
                  </a:lnTo>
                  <a:lnTo>
                    <a:pt x="120" y="285"/>
                  </a:lnTo>
                  <a:lnTo>
                    <a:pt x="121" y="282"/>
                  </a:lnTo>
                  <a:lnTo>
                    <a:pt x="122" y="282"/>
                  </a:lnTo>
                  <a:lnTo>
                    <a:pt x="122" y="281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6" y="282"/>
                  </a:lnTo>
                  <a:lnTo>
                    <a:pt x="126" y="281"/>
                  </a:lnTo>
                  <a:lnTo>
                    <a:pt x="126" y="279"/>
                  </a:lnTo>
                  <a:lnTo>
                    <a:pt x="126" y="275"/>
                  </a:lnTo>
                  <a:lnTo>
                    <a:pt x="128" y="274"/>
                  </a:lnTo>
                  <a:lnTo>
                    <a:pt x="132" y="274"/>
                  </a:lnTo>
                  <a:lnTo>
                    <a:pt x="134" y="275"/>
                  </a:lnTo>
                  <a:lnTo>
                    <a:pt x="134" y="276"/>
                  </a:lnTo>
                  <a:lnTo>
                    <a:pt x="135" y="276"/>
                  </a:lnTo>
                  <a:lnTo>
                    <a:pt x="137" y="274"/>
                  </a:lnTo>
                  <a:lnTo>
                    <a:pt x="138" y="273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1" y="272"/>
                  </a:lnTo>
                  <a:lnTo>
                    <a:pt x="141" y="273"/>
                  </a:lnTo>
                  <a:lnTo>
                    <a:pt x="144" y="274"/>
                  </a:lnTo>
                  <a:lnTo>
                    <a:pt x="144" y="275"/>
                  </a:lnTo>
                  <a:lnTo>
                    <a:pt x="144" y="276"/>
                  </a:lnTo>
                  <a:lnTo>
                    <a:pt x="145" y="276"/>
                  </a:lnTo>
                  <a:lnTo>
                    <a:pt x="145" y="275"/>
                  </a:lnTo>
                  <a:lnTo>
                    <a:pt x="146" y="275"/>
                  </a:lnTo>
                  <a:lnTo>
                    <a:pt x="148" y="276"/>
                  </a:lnTo>
                  <a:lnTo>
                    <a:pt x="148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6" y="275"/>
                  </a:lnTo>
                  <a:lnTo>
                    <a:pt x="157" y="273"/>
                  </a:lnTo>
                  <a:lnTo>
                    <a:pt x="159" y="272"/>
                  </a:lnTo>
                  <a:lnTo>
                    <a:pt x="160" y="272"/>
                  </a:lnTo>
                  <a:lnTo>
                    <a:pt x="163" y="273"/>
                  </a:lnTo>
                  <a:lnTo>
                    <a:pt x="164" y="275"/>
                  </a:lnTo>
                  <a:lnTo>
                    <a:pt x="164" y="279"/>
                  </a:lnTo>
                  <a:lnTo>
                    <a:pt x="164" y="280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6" y="281"/>
                  </a:lnTo>
                  <a:lnTo>
                    <a:pt x="166" y="282"/>
                  </a:lnTo>
                  <a:lnTo>
                    <a:pt x="166" y="283"/>
                  </a:lnTo>
                  <a:lnTo>
                    <a:pt x="167" y="285"/>
                  </a:lnTo>
                  <a:lnTo>
                    <a:pt x="169" y="286"/>
                  </a:lnTo>
                  <a:lnTo>
                    <a:pt x="170" y="285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7"/>
                  </a:lnTo>
                  <a:lnTo>
                    <a:pt x="174" y="287"/>
                  </a:lnTo>
                  <a:lnTo>
                    <a:pt x="176" y="288"/>
                  </a:lnTo>
                  <a:lnTo>
                    <a:pt x="178" y="292"/>
                  </a:lnTo>
                  <a:lnTo>
                    <a:pt x="180" y="293"/>
                  </a:lnTo>
                  <a:lnTo>
                    <a:pt x="182" y="294"/>
                  </a:lnTo>
                  <a:lnTo>
                    <a:pt x="183" y="292"/>
                  </a:lnTo>
                  <a:lnTo>
                    <a:pt x="183" y="291"/>
                  </a:lnTo>
                  <a:lnTo>
                    <a:pt x="183" y="289"/>
                  </a:lnTo>
                  <a:lnTo>
                    <a:pt x="185" y="288"/>
                  </a:lnTo>
                  <a:lnTo>
                    <a:pt x="187" y="288"/>
                  </a:lnTo>
                  <a:lnTo>
                    <a:pt x="189" y="288"/>
                  </a:lnTo>
                  <a:lnTo>
                    <a:pt x="191" y="289"/>
                  </a:lnTo>
                  <a:lnTo>
                    <a:pt x="203" y="295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6"/>
                  </a:lnTo>
                  <a:lnTo>
                    <a:pt x="209" y="296"/>
                  </a:lnTo>
                  <a:lnTo>
                    <a:pt x="210" y="298"/>
                  </a:lnTo>
                  <a:lnTo>
                    <a:pt x="213" y="302"/>
                  </a:lnTo>
                  <a:lnTo>
                    <a:pt x="215" y="304"/>
                  </a:lnTo>
                  <a:lnTo>
                    <a:pt x="217" y="304"/>
                  </a:lnTo>
                  <a:lnTo>
                    <a:pt x="218" y="304"/>
                  </a:lnTo>
                  <a:lnTo>
                    <a:pt x="230" y="299"/>
                  </a:lnTo>
                  <a:lnTo>
                    <a:pt x="232" y="299"/>
                  </a:lnTo>
                  <a:lnTo>
                    <a:pt x="234" y="299"/>
                  </a:lnTo>
                  <a:lnTo>
                    <a:pt x="235" y="299"/>
                  </a:lnTo>
                  <a:lnTo>
                    <a:pt x="236" y="299"/>
                  </a:lnTo>
                  <a:lnTo>
                    <a:pt x="236" y="298"/>
                  </a:lnTo>
                  <a:lnTo>
                    <a:pt x="237" y="296"/>
                  </a:lnTo>
                  <a:lnTo>
                    <a:pt x="238" y="296"/>
                  </a:lnTo>
                  <a:lnTo>
                    <a:pt x="245" y="296"/>
                  </a:lnTo>
                  <a:lnTo>
                    <a:pt x="248" y="298"/>
                  </a:lnTo>
                  <a:lnTo>
                    <a:pt x="249" y="298"/>
                  </a:lnTo>
                  <a:lnTo>
                    <a:pt x="250" y="298"/>
                  </a:lnTo>
                  <a:lnTo>
                    <a:pt x="250" y="296"/>
                  </a:lnTo>
                  <a:lnTo>
                    <a:pt x="251" y="296"/>
                  </a:lnTo>
                  <a:lnTo>
                    <a:pt x="252" y="296"/>
                  </a:lnTo>
                  <a:lnTo>
                    <a:pt x="254" y="296"/>
                  </a:lnTo>
                  <a:lnTo>
                    <a:pt x="256" y="294"/>
                  </a:lnTo>
                  <a:lnTo>
                    <a:pt x="257" y="294"/>
                  </a:lnTo>
                  <a:lnTo>
                    <a:pt x="258" y="295"/>
                  </a:lnTo>
                  <a:lnTo>
                    <a:pt x="261" y="296"/>
                  </a:lnTo>
                  <a:lnTo>
                    <a:pt x="263" y="296"/>
                  </a:lnTo>
                  <a:lnTo>
                    <a:pt x="264" y="296"/>
                  </a:lnTo>
                  <a:lnTo>
                    <a:pt x="265" y="296"/>
                  </a:lnTo>
                  <a:lnTo>
                    <a:pt x="267" y="296"/>
                  </a:lnTo>
                  <a:lnTo>
                    <a:pt x="268" y="296"/>
                  </a:lnTo>
                  <a:lnTo>
                    <a:pt x="269" y="296"/>
                  </a:lnTo>
                  <a:lnTo>
                    <a:pt x="270" y="296"/>
                  </a:lnTo>
                  <a:lnTo>
                    <a:pt x="273" y="294"/>
                  </a:lnTo>
                  <a:lnTo>
                    <a:pt x="274" y="294"/>
                  </a:lnTo>
                  <a:lnTo>
                    <a:pt x="280" y="293"/>
                  </a:lnTo>
                  <a:lnTo>
                    <a:pt x="281" y="293"/>
                  </a:lnTo>
                  <a:lnTo>
                    <a:pt x="282" y="291"/>
                  </a:lnTo>
                  <a:lnTo>
                    <a:pt x="282" y="288"/>
                  </a:lnTo>
                  <a:lnTo>
                    <a:pt x="283" y="286"/>
                  </a:lnTo>
                  <a:lnTo>
                    <a:pt x="283" y="285"/>
                  </a:lnTo>
                  <a:lnTo>
                    <a:pt x="284" y="285"/>
                  </a:lnTo>
                  <a:lnTo>
                    <a:pt x="284" y="283"/>
                  </a:lnTo>
                  <a:lnTo>
                    <a:pt x="283" y="282"/>
                  </a:lnTo>
                  <a:lnTo>
                    <a:pt x="282" y="280"/>
                  </a:lnTo>
                  <a:lnTo>
                    <a:pt x="282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3" y="276"/>
                  </a:lnTo>
                  <a:lnTo>
                    <a:pt x="283" y="275"/>
                  </a:lnTo>
                  <a:lnTo>
                    <a:pt x="283" y="273"/>
                  </a:lnTo>
                  <a:lnTo>
                    <a:pt x="282" y="273"/>
                  </a:lnTo>
                  <a:lnTo>
                    <a:pt x="282" y="273"/>
                  </a:lnTo>
                  <a:lnTo>
                    <a:pt x="282" y="272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1" y="268"/>
                  </a:lnTo>
                  <a:lnTo>
                    <a:pt x="281" y="267"/>
                  </a:lnTo>
                  <a:lnTo>
                    <a:pt x="280" y="266"/>
                  </a:lnTo>
                  <a:lnTo>
                    <a:pt x="278" y="266"/>
                  </a:lnTo>
                  <a:lnTo>
                    <a:pt x="277" y="265"/>
                  </a:lnTo>
                  <a:lnTo>
                    <a:pt x="276" y="265"/>
                  </a:lnTo>
                  <a:lnTo>
                    <a:pt x="276" y="263"/>
                  </a:lnTo>
                  <a:lnTo>
                    <a:pt x="276" y="262"/>
                  </a:lnTo>
                  <a:lnTo>
                    <a:pt x="276" y="261"/>
                  </a:lnTo>
                  <a:lnTo>
                    <a:pt x="276" y="260"/>
                  </a:lnTo>
                  <a:lnTo>
                    <a:pt x="276" y="257"/>
                  </a:lnTo>
                  <a:lnTo>
                    <a:pt x="277" y="257"/>
                  </a:lnTo>
                  <a:lnTo>
                    <a:pt x="278" y="257"/>
                  </a:lnTo>
                  <a:lnTo>
                    <a:pt x="281" y="255"/>
                  </a:lnTo>
                  <a:lnTo>
                    <a:pt x="282" y="255"/>
                  </a:lnTo>
                  <a:lnTo>
                    <a:pt x="286" y="255"/>
                  </a:lnTo>
                  <a:lnTo>
                    <a:pt x="287" y="253"/>
                  </a:lnTo>
                  <a:lnTo>
                    <a:pt x="288" y="253"/>
                  </a:lnTo>
                  <a:lnTo>
                    <a:pt x="289" y="254"/>
                  </a:lnTo>
                  <a:lnTo>
                    <a:pt x="291" y="256"/>
                  </a:lnTo>
                  <a:lnTo>
                    <a:pt x="294" y="257"/>
                  </a:lnTo>
                  <a:lnTo>
                    <a:pt x="296" y="256"/>
                  </a:lnTo>
                  <a:lnTo>
                    <a:pt x="296" y="255"/>
                  </a:lnTo>
                  <a:lnTo>
                    <a:pt x="295" y="254"/>
                  </a:lnTo>
                  <a:lnTo>
                    <a:pt x="295" y="252"/>
                  </a:lnTo>
                  <a:lnTo>
                    <a:pt x="296" y="249"/>
                  </a:lnTo>
                  <a:lnTo>
                    <a:pt x="300" y="246"/>
                  </a:lnTo>
                  <a:lnTo>
                    <a:pt x="308" y="247"/>
                  </a:lnTo>
                  <a:lnTo>
                    <a:pt x="310" y="246"/>
                  </a:lnTo>
                  <a:lnTo>
                    <a:pt x="312" y="243"/>
                  </a:lnTo>
                  <a:lnTo>
                    <a:pt x="312" y="242"/>
                  </a:lnTo>
                  <a:lnTo>
                    <a:pt x="313" y="240"/>
                  </a:lnTo>
                  <a:lnTo>
                    <a:pt x="313" y="240"/>
                  </a:lnTo>
                  <a:lnTo>
                    <a:pt x="313" y="239"/>
                  </a:lnTo>
                  <a:lnTo>
                    <a:pt x="313" y="237"/>
                  </a:lnTo>
                  <a:lnTo>
                    <a:pt x="312" y="236"/>
                  </a:lnTo>
                  <a:lnTo>
                    <a:pt x="313" y="235"/>
                  </a:lnTo>
                  <a:lnTo>
                    <a:pt x="315" y="233"/>
                  </a:lnTo>
                  <a:lnTo>
                    <a:pt x="316" y="231"/>
                  </a:lnTo>
                  <a:lnTo>
                    <a:pt x="317" y="231"/>
                  </a:lnTo>
                  <a:lnTo>
                    <a:pt x="326" y="233"/>
                  </a:lnTo>
                  <a:lnTo>
                    <a:pt x="327" y="233"/>
                  </a:lnTo>
                  <a:lnTo>
                    <a:pt x="328" y="231"/>
                  </a:lnTo>
                  <a:lnTo>
                    <a:pt x="329" y="230"/>
                  </a:lnTo>
                  <a:lnTo>
                    <a:pt x="330" y="230"/>
                  </a:lnTo>
                  <a:lnTo>
                    <a:pt x="333" y="231"/>
                  </a:lnTo>
                  <a:lnTo>
                    <a:pt x="334" y="231"/>
                  </a:lnTo>
                  <a:lnTo>
                    <a:pt x="335" y="230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28"/>
                  </a:lnTo>
                  <a:lnTo>
                    <a:pt x="342" y="228"/>
                  </a:lnTo>
                  <a:lnTo>
                    <a:pt x="342" y="226"/>
                  </a:lnTo>
                  <a:lnTo>
                    <a:pt x="343" y="226"/>
                  </a:lnTo>
                  <a:lnTo>
                    <a:pt x="345" y="224"/>
                  </a:lnTo>
                  <a:lnTo>
                    <a:pt x="346" y="223"/>
                  </a:lnTo>
                  <a:lnTo>
                    <a:pt x="348" y="221"/>
                  </a:lnTo>
                  <a:lnTo>
                    <a:pt x="349" y="220"/>
                  </a:lnTo>
                  <a:lnTo>
                    <a:pt x="350" y="220"/>
                  </a:lnTo>
                  <a:lnTo>
                    <a:pt x="353" y="220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8" y="222"/>
                  </a:lnTo>
                  <a:lnTo>
                    <a:pt x="360" y="222"/>
                  </a:lnTo>
                  <a:lnTo>
                    <a:pt x="360" y="221"/>
                  </a:lnTo>
                  <a:lnTo>
                    <a:pt x="362" y="218"/>
                  </a:lnTo>
                  <a:lnTo>
                    <a:pt x="365" y="217"/>
                  </a:lnTo>
                  <a:lnTo>
                    <a:pt x="367" y="218"/>
                  </a:lnTo>
                  <a:lnTo>
                    <a:pt x="368" y="220"/>
                  </a:lnTo>
                  <a:lnTo>
                    <a:pt x="371" y="222"/>
                  </a:lnTo>
                  <a:lnTo>
                    <a:pt x="374" y="227"/>
                  </a:lnTo>
                  <a:lnTo>
                    <a:pt x="375" y="229"/>
                  </a:lnTo>
                  <a:lnTo>
                    <a:pt x="378" y="230"/>
                  </a:lnTo>
                  <a:lnTo>
                    <a:pt x="384" y="234"/>
                  </a:lnTo>
                  <a:lnTo>
                    <a:pt x="385" y="235"/>
                  </a:lnTo>
                  <a:lnTo>
                    <a:pt x="386" y="237"/>
                  </a:lnTo>
                  <a:lnTo>
                    <a:pt x="387" y="239"/>
                  </a:lnTo>
                  <a:lnTo>
                    <a:pt x="388" y="237"/>
                  </a:lnTo>
                  <a:lnTo>
                    <a:pt x="388" y="236"/>
                  </a:lnTo>
                  <a:lnTo>
                    <a:pt x="387" y="236"/>
                  </a:lnTo>
                  <a:lnTo>
                    <a:pt x="389" y="235"/>
                  </a:lnTo>
                  <a:lnTo>
                    <a:pt x="391" y="234"/>
                  </a:lnTo>
                  <a:lnTo>
                    <a:pt x="391" y="235"/>
                  </a:lnTo>
                  <a:lnTo>
                    <a:pt x="392" y="235"/>
                  </a:lnTo>
                  <a:lnTo>
                    <a:pt x="392" y="234"/>
                  </a:lnTo>
                  <a:lnTo>
                    <a:pt x="392" y="233"/>
                  </a:lnTo>
                  <a:lnTo>
                    <a:pt x="397" y="231"/>
                  </a:lnTo>
                  <a:lnTo>
                    <a:pt x="400" y="231"/>
                  </a:lnTo>
                  <a:lnTo>
                    <a:pt x="404" y="234"/>
                  </a:lnTo>
                  <a:lnTo>
                    <a:pt x="405" y="234"/>
                  </a:lnTo>
                  <a:lnTo>
                    <a:pt x="406" y="234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6" y="229"/>
                  </a:lnTo>
                  <a:lnTo>
                    <a:pt x="407" y="229"/>
                  </a:lnTo>
                  <a:lnTo>
                    <a:pt x="410" y="228"/>
                  </a:lnTo>
                  <a:lnTo>
                    <a:pt x="412" y="229"/>
                  </a:lnTo>
                  <a:lnTo>
                    <a:pt x="414" y="230"/>
                  </a:lnTo>
                  <a:lnTo>
                    <a:pt x="419" y="230"/>
                  </a:lnTo>
                  <a:lnTo>
                    <a:pt x="420" y="230"/>
                  </a:lnTo>
                  <a:lnTo>
                    <a:pt x="423" y="231"/>
                  </a:lnTo>
                  <a:lnTo>
                    <a:pt x="423" y="230"/>
                  </a:lnTo>
                  <a:lnTo>
                    <a:pt x="423" y="229"/>
                  </a:lnTo>
                  <a:lnTo>
                    <a:pt x="423" y="227"/>
                  </a:lnTo>
                  <a:lnTo>
                    <a:pt x="423" y="226"/>
                  </a:lnTo>
                  <a:lnTo>
                    <a:pt x="421" y="224"/>
                  </a:lnTo>
                  <a:lnTo>
                    <a:pt x="421" y="223"/>
                  </a:lnTo>
                  <a:lnTo>
                    <a:pt x="420" y="223"/>
                  </a:lnTo>
                  <a:lnTo>
                    <a:pt x="420" y="222"/>
                  </a:lnTo>
                  <a:lnTo>
                    <a:pt x="420" y="221"/>
                  </a:lnTo>
                  <a:lnTo>
                    <a:pt x="419" y="220"/>
                  </a:lnTo>
                  <a:lnTo>
                    <a:pt x="418" y="218"/>
                  </a:lnTo>
                  <a:lnTo>
                    <a:pt x="414" y="215"/>
                  </a:lnTo>
                  <a:lnTo>
                    <a:pt x="412" y="213"/>
                  </a:lnTo>
                  <a:lnTo>
                    <a:pt x="412" y="211"/>
                  </a:lnTo>
                  <a:lnTo>
                    <a:pt x="410" y="211"/>
                  </a:lnTo>
                  <a:lnTo>
                    <a:pt x="410" y="210"/>
                  </a:lnTo>
                  <a:lnTo>
                    <a:pt x="408" y="209"/>
                  </a:lnTo>
                  <a:lnTo>
                    <a:pt x="407" y="208"/>
                  </a:lnTo>
                  <a:lnTo>
                    <a:pt x="407" y="207"/>
                  </a:lnTo>
                  <a:lnTo>
                    <a:pt x="406" y="207"/>
                  </a:lnTo>
                  <a:lnTo>
                    <a:pt x="404" y="204"/>
                  </a:lnTo>
                  <a:lnTo>
                    <a:pt x="402" y="202"/>
                  </a:lnTo>
                  <a:lnTo>
                    <a:pt x="402" y="201"/>
                  </a:lnTo>
                  <a:lnTo>
                    <a:pt x="402" y="198"/>
                  </a:lnTo>
                  <a:lnTo>
                    <a:pt x="405" y="197"/>
                  </a:lnTo>
                  <a:lnTo>
                    <a:pt x="404" y="196"/>
                  </a:lnTo>
                  <a:lnTo>
                    <a:pt x="404" y="195"/>
                  </a:lnTo>
                  <a:lnTo>
                    <a:pt x="404" y="194"/>
                  </a:lnTo>
                  <a:lnTo>
                    <a:pt x="402" y="194"/>
                  </a:lnTo>
                  <a:lnTo>
                    <a:pt x="401" y="194"/>
                  </a:lnTo>
                  <a:lnTo>
                    <a:pt x="400" y="194"/>
                  </a:lnTo>
                  <a:lnTo>
                    <a:pt x="399" y="192"/>
                  </a:lnTo>
                  <a:lnTo>
                    <a:pt x="399" y="191"/>
                  </a:lnTo>
                  <a:lnTo>
                    <a:pt x="399" y="190"/>
                  </a:lnTo>
                  <a:lnTo>
                    <a:pt x="399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8" y="185"/>
                  </a:lnTo>
                  <a:lnTo>
                    <a:pt x="398" y="184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4" y="184"/>
                  </a:lnTo>
                  <a:lnTo>
                    <a:pt x="394" y="183"/>
                  </a:lnTo>
                  <a:lnTo>
                    <a:pt x="394" y="182"/>
                  </a:lnTo>
                  <a:lnTo>
                    <a:pt x="393" y="183"/>
                  </a:lnTo>
                  <a:lnTo>
                    <a:pt x="392" y="183"/>
                  </a:lnTo>
                  <a:lnTo>
                    <a:pt x="391" y="183"/>
                  </a:lnTo>
                  <a:lnTo>
                    <a:pt x="389" y="182"/>
                  </a:lnTo>
                  <a:lnTo>
                    <a:pt x="388" y="183"/>
                  </a:lnTo>
                  <a:lnTo>
                    <a:pt x="387" y="182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5" y="183"/>
                  </a:lnTo>
                  <a:lnTo>
                    <a:pt x="384" y="183"/>
                  </a:lnTo>
                  <a:lnTo>
                    <a:pt x="381" y="182"/>
                  </a:lnTo>
                  <a:lnTo>
                    <a:pt x="381" y="183"/>
                  </a:lnTo>
                  <a:lnTo>
                    <a:pt x="381" y="183"/>
                  </a:lnTo>
                  <a:lnTo>
                    <a:pt x="381" y="184"/>
                  </a:lnTo>
                  <a:lnTo>
                    <a:pt x="380" y="183"/>
                  </a:lnTo>
                  <a:lnTo>
                    <a:pt x="381" y="183"/>
                  </a:lnTo>
                  <a:lnTo>
                    <a:pt x="380" y="182"/>
                  </a:lnTo>
                  <a:lnTo>
                    <a:pt x="380" y="179"/>
                  </a:lnTo>
                  <a:lnTo>
                    <a:pt x="381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4" y="175"/>
                  </a:lnTo>
                  <a:lnTo>
                    <a:pt x="385" y="172"/>
                  </a:lnTo>
                  <a:lnTo>
                    <a:pt x="387" y="171"/>
                  </a:lnTo>
                  <a:lnTo>
                    <a:pt x="394" y="171"/>
                  </a:lnTo>
                  <a:lnTo>
                    <a:pt x="395" y="171"/>
                  </a:lnTo>
                  <a:lnTo>
                    <a:pt x="394" y="170"/>
                  </a:lnTo>
                  <a:lnTo>
                    <a:pt x="394" y="168"/>
                  </a:lnTo>
                  <a:lnTo>
                    <a:pt x="393" y="164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9" y="162"/>
                  </a:lnTo>
                  <a:lnTo>
                    <a:pt x="401" y="161"/>
                  </a:lnTo>
                  <a:lnTo>
                    <a:pt x="400" y="161"/>
                  </a:lnTo>
                  <a:lnTo>
                    <a:pt x="399" y="159"/>
                  </a:lnTo>
                  <a:lnTo>
                    <a:pt x="399" y="158"/>
                  </a:lnTo>
                  <a:lnTo>
                    <a:pt x="399" y="157"/>
                  </a:lnTo>
                  <a:lnTo>
                    <a:pt x="400" y="156"/>
                  </a:lnTo>
                  <a:lnTo>
                    <a:pt x="401" y="155"/>
                  </a:lnTo>
                  <a:lnTo>
                    <a:pt x="405" y="155"/>
                  </a:lnTo>
                  <a:lnTo>
                    <a:pt x="408" y="156"/>
                  </a:lnTo>
                  <a:lnTo>
                    <a:pt x="413" y="156"/>
                  </a:lnTo>
                  <a:lnTo>
                    <a:pt x="413" y="155"/>
                  </a:lnTo>
                  <a:lnTo>
                    <a:pt x="413" y="155"/>
                  </a:lnTo>
                  <a:lnTo>
                    <a:pt x="413" y="149"/>
                  </a:lnTo>
                  <a:lnTo>
                    <a:pt x="413" y="146"/>
                  </a:lnTo>
                  <a:lnTo>
                    <a:pt x="412" y="144"/>
                  </a:lnTo>
                  <a:lnTo>
                    <a:pt x="412" y="143"/>
                  </a:lnTo>
                  <a:lnTo>
                    <a:pt x="414" y="142"/>
                  </a:lnTo>
                  <a:lnTo>
                    <a:pt x="413" y="139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2" y="126"/>
                  </a:lnTo>
                  <a:lnTo>
                    <a:pt x="412" y="124"/>
                  </a:lnTo>
                  <a:lnTo>
                    <a:pt x="413" y="123"/>
                  </a:lnTo>
                  <a:lnTo>
                    <a:pt x="413" y="122"/>
                  </a:lnTo>
                  <a:lnTo>
                    <a:pt x="414" y="122"/>
                  </a:lnTo>
                  <a:lnTo>
                    <a:pt x="414" y="120"/>
                  </a:lnTo>
                  <a:lnTo>
                    <a:pt x="415" y="116"/>
                  </a:lnTo>
                  <a:lnTo>
                    <a:pt x="417" y="111"/>
                  </a:lnTo>
                  <a:lnTo>
                    <a:pt x="417" y="110"/>
                  </a:lnTo>
                  <a:lnTo>
                    <a:pt x="417" y="109"/>
                  </a:lnTo>
                  <a:lnTo>
                    <a:pt x="414" y="106"/>
                  </a:lnTo>
                  <a:lnTo>
                    <a:pt x="415" y="106"/>
                  </a:lnTo>
                  <a:lnTo>
                    <a:pt x="415" y="105"/>
                  </a:lnTo>
                  <a:lnTo>
                    <a:pt x="421" y="104"/>
                  </a:lnTo>
                  <a:lnTo>
                    <a:pt x="423" y="103"/>
                  </a:lnTo>
                  <a:lnTo>
                    <a:pt x="424" y="100"/>
                  </a:lnTo>
                  <a:lnTo>
                    <a:pt x="427" y="91"/>
                  </a:lnTo>
                  <a:lnTo>
                    <a:pt x="427" y="90"/>
                  </a:lnTo>
                  <a:lnTo>
                    <a:pt x="430" y="87"/>
                  </a:lnTo>
                  <a:lnTo>
                    <a:pt x="432" y="85"/>
                  </a:lnTo>
                  <a:lnTo>
                    <a:pt x="434" y="85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4" y="84"/>
                  </a:lnTo>
                  <a:lnTo>
                    <a:pt x="445" y="83"/>
                  </a:lnTo>
                  <a:lnTo>
                    <a:pt x="449" y="84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2" y="86"/>
                  </a:lnTo>
                  <a:lnTo>
                    <a:pt x="454" y="88"/>
                  </a:lnTo>
                  <a:lnTo>
                    <a:pt x="456" y="90"/>
                  </a:lnTo>
                  <a:lnTo>
                    <a:pt x="456" y="87"/>
                  </a:lnTo>
                  <a:lnTo>
                    <a:pt x="456" y="86"/>
                  </a:lnTo>
                  <a:lnTo>
                    <a:pt x="457" y="85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3" y="80"/>
                  </a:lnTo>
                  <a:lnTo>
                    <a:pt x="464" y="78"/>
                  </a:lnTo>
                  <a:lnTo>
                    <a:pt x="465" y="74"/>
                  </a:lnTo>
                  <a:lnTo>
                    <a:pt x="466" y="71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4" y="68"/>
                  </a:lnTo>
                  <a:lnTo>
                    <a:pt x="464" y="66"/>
                  </a:lnTo>
                  <a:lnTo>
                    <a:pt x="464" y="65"/>
                  </a:lnTo>
                  <a:lnTo>
                    <a:pt x="464" y="52"/>
                  </a:lnTo>
                  <a:lnTo>
                    <a:pt x="464" y="51"/>
                  </a:lnTo>
                  <a:lnTo>
                    <a:pt x="452" y="51"/>
                  </a:lnTo>
                  <a:lnTo>
                    <a:pt x="437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58">
              <a:extLst>
                <a:ext uri="{FF2B5EF4-FFF2-40B4-BE49-F238E27FC236}">
                  <a16:creationId xmlns:a16="http://schemas.microsoft.com/office/drawing/2014/main" id="{02E531C3-743F-B2C0-16CE-C70C5C90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2840038"/>
              <a:ext cx="417513" cy="525463"/>
            </a:xfrm>
            <a:custGeom>
              <a:avLst/>
              <a:gdLst>
                <a:gd name="T0" fmla="*/ 19 w 263"/>
                <a:gd name="T1" fmla="*/ 28 h 331"/>
                <a:gd name="T2" fmla="*/ 29 w 263"/>
                <a:gd name="T3" fmla="*/ 37 h 331"/>
                <a:gd name="T4" fmla="*/ 31 w 263"/>
                <a:gd name="T5" fmla="*/ 44 h 331"/>
                <a:gd name="T6" fmla="*/ 41 w 263"/>
                <a:gd name="T7" fmla="*/ 57 h 331"/>
                <a:gd name="T8" fmla="*/ 42 w 263"/>
                <a:gd name="T9" fmla="*/ 65 h 331"/>
                <a:gd name="T10" fmla="*/ 49 w 263"/>
                <a:gd name="T11" fmla="*/ 79 h 331"/>
                <a:gd name="T12" fmla="*/ 50 w 263"/>
                <a:gd name="T13" fmla="*/ 90 h 331"/>
                <a:gd name="T14" fmla="*/ 63 w 263"/>
                <a:gd name="T15" fmla="*/ 106 h 331"/>
                <a:gd name="T16" fmla="*/ 72 w 263"/>
                <a:gd name="T17" fmla="*/ 115 h 331"/>
                <a:gd name="T18" fmla="*/ 77 w 263"/>
                <a:gd name="T19" fmla="*/ 131 h 331"/>
                <a:gd name="T20" fmla="*/ 88 w 263"/>
                <a:gd name="T21" fmla="*/ 143 h 331"/>
                <a:gd name="T22" fmla="*/ 96 w 263"/>
                <a:gd name="T23" fmla="*/ 157 h 331"/>
                <a:gd name="T24" fmla="*/ 109 w 263"/>
                <a:gd name="T25" fmla="*/ 169 h 331"/>
                <a:gd name="T26" fmla="*/ 113 w 263"/>
                <a:gd name="T27" fmla="*/ 183 h 331"/>
                <a:gd name="T28" fmla="*/ 121 w 263"/>
                <a:gd name="T29" fmla="*/ 212 h 331"/>
                <a:gd name="T30" fmla="*/ 122 w 263"/>
                <a:gd name="T31" fmla="*/ 228 h 331"/>
                <a:gd name="T32" fmla="*/ 119 w 263"/>
                <a:gd name="T33" fmla="*/ 241 h 331"/>
                <a:gd name="T34" fmla="*/ 111 w 263"/>
                <a:gd name="T35" fmla="*/ 248 h 331"/>
                <a:gd name="T36" fmla="*/ 110 w 263"/>
                <a:gd name="T37" fmla="*/ 266 h 331"/>
                <a:gd name="T38" fmla="*/ 113 w 263"/>
                <a:gd name="T39" fmla="*/ 282 h 331"/>
                <a:gd name="T40" fmla="*/ 115 w 263"/>
                <a:gd name="T41" fmla="*/ 299 h 331"/>
                <a:gd name="T42" fmla="*/ 108 w 263"/>
                <a:gd name="T43" fmla="*/ 318 h 331"/>
                <a:gd name="T44" fmla="*/ 120 w 263"/>
                <a:gd name="T45" fmla="*/ 330 h 331"/>
                <a:gd name="T46" fmla="*/ 143 w 263"/>
                <a:gd name="T47" fmla="*/ 319 h 331"/>
                <a:gd name="T48" fmla="*/ 142 w 263"/>
                <a:gd name="T49" fmla="*/ 305 h 331"/>
                <a:gd name="T50" fmla="*/ 154 w 263"/>
                <a:gd name="T51" fmla="*/ 294 h 331"/>
                <a:gd name="T52" fmla="*/ 173 w 263"/>
                <a:gd name="T53" fmla="*/ 274 h 331"/>
                <a:gd name="T54" fmla="*/ 178 w 263"/>
                <a:gd name="T55" fmla="*/ 249 h 331"/>
                <a:gd name="T56" fmla="*/ 174 w 263"/>
                <a:gd name="T57" fmla="*/ 225 h 331"/>
                <a:gd name="T58" fmla="*/ 193 w 263"/>
                <a:gd name="T59" fmla="*/ 232 h 331"/>
                <a:gd name="T60" fmla="*/ 200 w 263"/>
                <a:gd name="T61" fmla="*/ 225 h 331"/>
                <a:gd name="T62" fmla="*/ 215 w 263"/>
                <a:gd name="T63" fmla="*/ 222 h 331"/>
                <a:gd name="T64" fmla="*/ 220 w 263"/>
                <a:gd name="T65" fmla="*/ 233 h 331"/>
                <a:gd name="T66" fmla="*/ 231 w 263"/>
                <a:gd name="T67" fmla="*/ 228 h 331"/>
                <a:gd name="T68" fmla="*/ 241 w 263"/>
                <a:gd name="T69" fmla="*/ 238 h 331"/>
                <a:gd name="T70" fmla="*/ 259 w 263"/>
                <a:gd name="T71" fmla="*/ 228 h 331"/>
                <a:gd name="T72" fmla="*/ 250 w 263"/>
                <a:gd name="T73" fmla="*/ 220 h 331"/>
                <a:gd name="T74" fmla="*/ 249 w 263"/>
                <a:gd name="T75" fmla="*/ 207 h 331"/>
                <a:gd name="T76" fmla="*/ 249 w 263"/>
                <a:gd name="T77" fmla="*/ 187 h 331"/>
                <a:gd name="T78" fmla="*/ 233 w 263"/>
                <a:gd name="T79" fmla="*/ 181 h 331"/>
                <a:gd name="T80" fmla="*/ 220 w 263"/>
                <a:gd name="T81" fmla="*/ 170 h 331"/>
                <a:gd name="T82" fmla="*/ 220 w 263"/>
                <a:gd name="T83" fmla="*/ 156 h 331"/>
                <a:gd name="T84" fmla="*/ 219 w 263"/>
                <a:gd name="T85" fmla="*/ 152 h 331"/>
                <a:gd name="T86" fmla="*/ 219 w 263"/>
                <a:gd name="T87" fmla="*/ 129 h 331"/>
                <a:gd name="T88" fmla="*/ 208 w 263"/>
                <a:gd name="T89" fmla="*/ 134 h 331"/>
                <a:gd name="T90" fmla="*/ 200 w 263"/>
                <a:gd name="T91" fmla="*/ 123 h 331"/>
                <a:gd name="T92" fmla="*/ 189 w 263"/>
                <a:gd name="T93" fmla="*/ 112 h 331"/>
                <a:gd name="T94" fmla="*/ 195 w 263"/>
                <a:gd name="T95" fmla="*/ 82 h 331"/>
                <a:gd name="T96" fmla="*/ 195 w 263"/>
                <a:gd name="T97" fmla="*/ 70 h 331"/>
                <a:gd name="T98" fmla="*/ 184 w 263"/>
                <a:gd name="T99" fmla="*/ 58 h 331"/>
                <a:gd name="T100" fmla="*/ 166 w 263"/>
                <a:gd name="T101" fmla="*/ 52 h 331"/>
                <a:gd name="T102" fmla="*/ 147 w 263"/>
                <a:gd name="T103" fmla="*/ 38 h 331"/>
                <a:gd name="T104" fmla="*/ 136 w 263"/>
                <a:gd name="T105" fmla="*/ 46 h 331"/>
                <a:gd name="T106" fmla="*/ 129 w 263"/>
                <a:gd name="T107" fmla="*/ 41 h 331"/>
                <a:gd name="T108" fmla="*/ 129 w 263"/>
                <a:gd name="T109" fmla="*/ 28 h 331"/>
                <a:gd name="T110" fmla="*/ 116 w 263"/>
                <a:gd name="T111" fmla="*/ 26 h 331"/>
                <a:gd name="T112" fmla="*/ 102 w 263"/>
                <a:gd name="T113" fmla="*/ 18 h 331"/>
                <a:gd name="T114" fmla="*/ 75 w 263"/>
                <a:gd name="T115" fmla="*/ 4 h 331"/>
                <a:gd name="T116" fmla="*/ 56 w 263"/>
                <a:gd name="T117" fmla="*/ 7 h 331"/>
                <a:gd name="T118" fmla="*/ 31 w 263"/>
                <a:gd name="T119" fmla="*/ 12 h 331"/>
                <a:gd name="T120" fmla="*/ 18 w 263"/>
                <a:gd name="T121" fmla="*/ 12 h 331"/>
                <a:gd name="T122" fmla="*/ 13 w 263"/>
                <a:gd name="T123" fmla="*/ 20 h 331"/>
                <a:gd name="T124" fmla="*/ 4 w 263"/>
                <a:gd name="T125" fmla="*/ 2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331">
                  <a:moveTo>
                    <a:pt x="6" y="24"/>
                  </a:move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2" y="27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3"/>
                  </a:lnTo>
                  <a:lnTo>
                    <a:pt x="25" y="34"/>
                  </a:lnTo>
                  <a:lnTo>
                    <a:pt x="26" y="35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9" y="40"/>
                  </a:lnTo>
                  <a:lnTo>
                    <a:pt x="30" y="41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3" y="61"/>
                  </a:lnTo>
                  <a:lnTo>
                    <a:pt x="43" y="63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4" y="66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4"/>
                  </a:lnTo>
                  <a:lnTo>
                    <a:pt x="46" y="76"/>
                  </a:lnTo>
                  <a:lnTo>
                    <a:pt x="48" y="78"/>
                  </a:lnTo>
                  <a:lnTo>
                    <a:pt x="49" y="79"/>
                  </a:lnTo>
                  <a:lnTo>
                    <a:pt x="49" y="80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90"/>
                  </a:lnTo>
                  <a:lnTo>
                    <a:pt x="51" y="92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1" y="102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2" y="106"/>
                  </a:lnTo>
                  <a:lnTo>
                    <a:pt x="63" y="106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3"/>
                  </a:lnTo>
                  <a:lnTo>
                    <a:pt x="71" y="113"/>
                  </a:lnTo>
                  <a:lnTo>
                    <a:pt x="72" y="115"/>
                  </a:lnTo>
                  <a:lnTo>
                    <a:pt x="74" y="116"/>
                  </a:lnTo>
                  <a:lnTo>
                    <a:pt x="72" y="117"/>
                  </a:lnTo>
                  <a:lnTo>
                    <a:pt x="71" y="118"/>
                  </a:lnTo>
                  <a:lnTo>
                    <a:pt x="71" y="119"/>
                  </a:lnTo>
                  <a:lnTo>
                    <a:pt x="72" y="121"/>
                  </a:lnTo>
                  <a:lnTo>
                    <a:pt x="72" y="124"/>
                  </a:lnTo>
                  <a:lnTo>
                    <a:pt x="74" y="125"/>
                  </a:lnTo>
                  <a:lnTo>
                    <a:pt x="75" y="126"/>
                  </a:lnTo>
                  <a:lnTo>
                    <a:pt x="76" y="131"/>
                  </a:lnTo>
                  <a:lnTo>
                    <a:pt x="77" y="131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41"/>
                  </a:lnTo>
                  <a:lnTo>
                    <a:pt x="88" y="143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9"/>
                  </a:lnTo>
                  <a:lnTo>
                    <a:pt x="89" y="150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6" y="157"/>
                  </a:lnTo>
                  <a:lnTo>
                    <a:pt x="98" y="158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1" y="161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7" y="162"/>
                  </a:lnTo>
                  <a:lnTo>
                    <a:pt x="107" y="163"/>
                  </a:lnTo>
                  <a:lnTo>
                    <a:pt x="108" y="167"/>
                  </a:lnTo>
                  <a:lnTo>
                    <a:pt x="109" y="169"/>
                  </a:lnTo>
                  <a:lnTo>
                    <a:pt x="111" y="173"/>
                  </a:lnTo>
                  <a:lnTo>
                    <a:pt x="111" y="174"/>
                  </a:lnTo>
                  <a:lnTo>
                    <a:pt x="111" y="175"/>
                  </a:lnTo>
                  <a:lnTo>
                    <a:pt x="110" y="176"/>
                  </a:lnTo>
                  <a:lnTo>
                    <a:pt x="111" y="177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3" y="181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3" y="184"/>
                  </a:lnTo>
                  <a:lnTo>
                    <a:pt x="114" y="187"/>
                  </a:lnTo>
                  <a:lnTo>
                    <a:pt x="117" y="191"/>
                  </a:lnTo>
                  <a:lnTo>
                    <a:pt x="117" y="194"/>
                  </a:lnTo>
                  <a:lnTo>
                    <a:pt x="121" y="202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2" y="209"/>
                  </a:lnTo>
                  <a:lnTo>
                    <a:pt x="122" y="210"/>
                  </a:lnTo>
                  <a:lnTo>
                    <a:pt x="121" y="212"/>
                  </a:lnTo>
                  <a:lnTo>
                    <a:pt x="121" y="213"/>
                  </a:lnTo>
                  <a:lnTo>
                    <a:pt x="121" y="215"/>
                  </a:lnTo>
                  <a:lnTo>
                    <a:pt x="120" y="216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3"/>
                  </a:lnTo>
                  <a:lnTo>
                    <a:pt x="122" y="227"/>
                  </a:lnTo>
                  <a:lnTo>
                    <a:pt x="122" y="228"/>
                  </a:lnTo>
                  <a:lnTo>
                    <a:pt x="121" y="229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0" y="232"/>
                  </a:lnTo>
                  <a:lnTo>
                    <a:pt x="120" y="235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9" y="240"/>
                  </a:lnTo>
                  <a:lnTo>
                    <a:pt x="119" y="241"/>
                  </a:lnTo>
                  <a:lnTo>
                    <a:pt x="117" y="241"/>
                  </a:lnTo>
                  <a:lnTo>
                    <a:pt x="117" y="243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4" y="245"/>
                  </a:lnTo>
                  <a:lnTo>
                    <a:pt x="114" y="246"/>
                  </a:lnTo>
                  <a:lnTo>
                    <a:pt x="114" y="247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1" y="248"/>
                  </a:lnTo>
                  <a:lnTo>
                    <a:pt x="111" y="249"/>
                  </a:lnTo>
                  <a:lnTo>
                    <a:pt x="113" y="252"/>
                  </a:lnTo>
                  <a:lnTo>
                    <a:pt x="114" y="252"/>
                  </a:lnTo>
                  <a:lnTo>
                    <a:pt x="114" y="253"/>
                  </a:lnTo>
                  <a:lnTo>
                    <a:pt x="114" y="254"/>
                  </a:lnTo>
                  <a:lnTo>
                    <a:pt x="114" y="256"/>
                  </a:lnTo>
                  <a:lnTo>
                    <a:pt x="113" y="259"/>
                  </a:lnTo>
                  <a:lnTo>
                    <a:pt x="111" y="264"/>
                  </a:lnTo>
                  <a:lnTo>
                    <a:pt x="111" y="266"/>
                  </a:lnTo>
                  <a:lnTo>
                    <a:pt x="110" y="266"/>
                  </a:lnTo>
                  <a:lnTo>
                    <a:pt x="110" y="267"/>
                  </a:lnTo>
                  <a:lnTo>
                    <a:pt x="110" y="268"/>
                  </a:lnTo>
                  <a:lnTo>
                    <a:pt x="109" y="272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1" y="279"/>
                  </a:lnTo>
                  <a:lnTo>
                    <a:pt x="111" y="280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82"/>
                  </a:lnTo>
                  <a:lnTo>
                    <a:pt x="113" y="284"/>
                  </a:lnTo>
                  <a:lnTo>
                    <a:pt x="113" y="285"/>
                  </a:lnTo>
                  <a:lnTo>
                    <a:pt x="113" y="286"/>
                  </a:lnTo>
                  <a:lnTo>
                    <a:pt x="113" y="287"/>
                  </a:lnTo>
                  <a:lnTo>
                    <a:pt x="114" y="287"/>
                  </a:lnTo>
                  <a:lnTo>
                    <a:pt x="113" y="288"/>
                  </a:lnTo>
                  <a:lnTo>
                    <a:pt x="111" y="290"/>
                  </a:lnTo>
                  <a:lnTo>
                    <a:pt x="111" y="293"/>
                  </a:lnTo>
                  <a:lnTo>
                    <a:pt x="113" y="297"/>
                  </a:lnTo>
                  <a:lnTo>
                    <a:pt x="115" y="299"/>
                  </a:lnTo>
                  <a:lnTo>
                    <a:pt x="115" y="300"/>
                  </a:lnTo>
                  <a:lnTo>
                    <a:pt x="116" y="310"/>
                  </a:lnTo>
                  <a:lnTo>
                    <a:pt x="116" y="312"/>
                  </a:lnTo>
                  <a:lnTo>
                    <a:pt x="116" y="313"/>
                  </a:lnTo>
                  <a:lnTo>
                    <a:pt x="115" y="313"/>
                  </a:lnTo>
                  <a:lnTo>
                    <a:pt x="113" y="313"/>
                  </a:lnTo>
                  <a:lnTo>
                    <a:pt x="111" y="314"/>
                  </a:lnTo>
                  <a:lnTo>
                    <a:pt x="110" y="316"/>
                  </a:lnTo>
                  <a:lnTo>
                    <a:pt x="109" y="317"/>
                  </a:lnTo>
                  <a:lnTo>
                    <a:pt x="108" y="318"/>
                  </a:lnTo>
                  <a:lnTo>
                    <a:pt x="113" y="320"/>
                  </a:lnTo>
                  <a:lnTo>
                    <a:pt x="114" y="321"/>
                  </a:lnTo>
                  <a:lnTo>
                    <a:pt x="115" y="324"/>
                  </a:lnTo>
                  <a:lnTo>
                    <a:pt x="116" y="324"/>
                  </a:lnTo>
                  <a:lnTo>
                    <a:pt x="116" y="325"/>
                  </a:lnTo>
                  <a:lnTo>
                    <a:pt x="116" y="329"/>
                  </a:lnTo>
                  <a:lnTo>
                    <a:pt x="116" y="330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0" y="330"/>
                  </a:lnTo>
                  <a:lnTo>
                    <a:pt x="120" y="329"/>
                  </a:lnTo>
                  <a:lnTo>
                    <a:pt x="124" y="325"/>
                  </a:lnTo>
                  <a:lnTo>
                    <a:pt x="129" y="326"/>
                  </a:lnTo>
                  <a:lnTo>
                    <a:pt x="135" y="327"/>
                  </a:lnTo>
                  <a:lnTo>
                    <a:pt x="140" y="327"/>
                  </a:lnTo>
                  <a:lnTo>
                    <a:pt x="141" y="327"/>
                  </a:lnTo>
                  <a:lnTo>
                    <a:pt x="141" y="325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3" y="319"/>
                  </a:lnTo>
                  <a:lnTo>
                    <a:pt x="142" y="318"/>
                  </a:lnTo>
                  <a:lnTo>
                    <a:pt x="142" y="316"/>
                  </a:lnTo>
                  <a:lnTo>
                    <a:pt x="142" y="314"/>
                  </a:lnTo>
                  <a:lnTo>
                    <a:pt x="142" y="313"/>
                  </a:lnTo>
                  <a:lnTo>
                    <a:pt x="141" y="312"/>
                  </a:lnTo>
                  <a:lnTo>
                    <a:pt x="140" y="311"/>
                  </a:lnTo>
                  <a:lnTo>
                    <a:pt x="139" y="311"/>
                  </a:lnTo>
                  <a:lnTo>
                    <a:pt x="140" y="308"/>
                  </a:lnTo>
                  <a:lnTo>
                    <a:pt x="141" y="306"/>
                  </a:lnTo>
                  <a:lnTo>
                    <a:pt x="142" y="305"/>
                  </a:lnTo>
                  <a:lnTo>
                    <a:pt x="143" y="305"/>
                  </a:lnTo>
                  <a:lnTo>
                    <a:pt x="146" y="304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7" y="300"/>
                  </a:lnTo>
                  <a:lnTo>
                    <a:pt x="152" y="299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4" y="295"/>
                  </a:lnTo>
                  <a:lnTo>
                    <a:pt x="154" y="294"/>
                  </a:lnTo>
                  <a:lnTo>
                    <a:pt x="156" y="293"/>
                  </a:lnTo>
                  <a:lnTo>
                    <a:pt x="159" y="292"/>
                  </a:lnTo>
                  <a:lnTo>
                    <a:pt x="160" y="290"/>
                  </a:lnTo>
                  <a:lnTo>
                    <a:pt x="160" y="288"/>
                  </a:lnTo>
                  <a:lnTo>
                    <a:pt x="160" y="286"/>
                  </a:lnTo>
                  <a:lnTo>
                    <a:pt x="159" y="282"/>
                  </a:lnTo>
                  <a:lnTo>
                    <a:pt x="159" y="280"/>
                  </a:lnTo>
                  <a:lnTo>
                    <a:pt x="160" y="279"/>
                  </a:lnTo>
                  <a:lnTo>
                    <a:pt x="161" y="278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2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4" y="262"/>
                  </a:lnTo>
                  <a:lnTo>
                    <a:pt x="176" y="260"/>
                  </a:lnTo>
                  <a:lnTo>
                    <a:pt x="179" y="256"/>
                  </a:lnTo>
                  <a:lnTo>
                    <a:pt x="180" y="254"/>
                  </a:lnTo>
                  <a:lnTo>
                    <a:pt x="179" y="252"/>
                  </a:lnTo>
                  <a:lnTo>
                    <a:pt x="178" y="249"/>
                  </a:lnTo>
                  <a:lnTo>
                    <a:pt x="174" y="247"/>
                  </a:lnTo>
                  <a:lnTo>
                    <a:pt x="173" y="246"/>
                  </a:lnTo>
                  <a:lnTo>
                    <a:pt x="173" y="245"/>
                  </a:lnTo>
                  <a:lnTo>
                    <a:pt x="174" y="243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3" y="234"/>
                  </a:lnTo>
                  <a:lnTo>
                    <a:pt x="172" y="230"/>
                  </a:lnTo>
                  <a:lnTo>
                    <a:pt x="173" y="227"/>
                  </a:lnTo>
                  <a:lnTo>
                    <a:pt x="174" y="225"/>
                  </a:lnTo>
                  <a:lnTo>
                    <a:pt x="180" y="221"/>
                  </a:lnTo>
                  <a:lnTo>
                    <a:pt x="182" y="220"/>
                  </a:lnTo>
                  <a:lnTo>
                    <a:pt x="185" y="219"/>
                  </a:lnTo>
                  <a:lnTo>
                    <a:pt x="191" y="216"/>
                  </a:lnTo>
                  <a:lnTo>
                    <a:pt x="192" y="216"/>
                  </a:lnTo>
                  <a:lnTo>
                    <a:pt x="193" y="217"/>
                  </a:lnTo>
                  <a:lnTo>
                    <a:pt x="193" y="220"/>
                  </a:lnTo>
                  <a:lnTo>
                    <a:pt x="193" y="229"/>
                  </a:lnTo>
                  <a:lnTo>
                    <a:pt x="193" y="230"/>
                  </a:lnTo>
                  <a:lnTo>
                    <a:pt x="193" y="232"/>
                  </a:lnTo>
                  <a:lnTo>
                    <a:pt x="192" y="233"/>
                  </a:lnTo>
                  <a:lnTo>
                    <a:pt x="192" y="234"/>
                  </a:lnTo>
                  <a:lnTo>
                    <a:pt x="193" y="235"/>
                  </a:lnTo>
                  <a:lnTo>
                    <a:pt x="194" y="234"/>
                  </a:lnTo>
                  <a:lnTo>
                    <a:pt x="198" y="232"/>
                  </a:lnTo>
                  <a:lnTo>
                    <a:pt x="199" y="232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7"/>
                  </a:lnTo>
                  <a:lnTo>
                    <a:pt x="200" y="225"/>
                  </a:lnTo>
                  <a:lnTo>
                    <a:pt x="201" y="222"/>
                  </a:lnTo>
                  <a:lnTo>
                    <a:pt x="202" y="223"/>
                  </a:lnTo>
                  <a:lnTo>
                    <a:pt x="204" y="227"/>
                  </a:lnTo>
                  <a:lnTo>
                    <a:pt x="205" y="229"/>
                  </a:lnTo>
                  <a:lnTo>
                    <a:pt x="206" y="229"/>
                  </a:lnTo>
                  <a:lnTo>
                    <a:pt x="210" y="223"/>
                  </a:lnTo>
                  <a:lnTo>
                    <a:pt x="211" y="222"/>
                  </a:lnTo>
                  <a:lnTo>
                    <a:pt x="213" y="221"/>
                  </a:lnTo>
                  <a:lnTo>
                    <a:pt x="214" y="221"/>
                  </a:lnTo>
                  <a:lnTo>
                    <a:pt x="215" y="222"/>
                  </a:lnTo>
                  <a:lnTo>
                    <a:pt x="215" y="223"/>
                  </a:lnTo>
                  <a:lnTo>
                    <a:pt x="214" y="225"/>
                  </a:lnTo>
                  <a:lnTo>
                    <a:pt x="214" y="226"/>
                  </a:lnTo>
                  <a:lnTo>
                    <a:pt x="214" y="227"/>
                  </a:lnTo>
                  <a:lnTo>
                    <a:pt x="214" y="228"/>
                  </a:lnTo>
                  <a:lnTo>
                    <a:pt x="215" y="228"/>
                  </a:lnTo>
                  <a:lnTo>
                    <a:pt x="218" y="229"/>
                  </a:lnTo>
                  <a:lnTo>
                    <a:pt x="219" y="229"/>
                  </a:lnTo>
                  <a:lnTo>
                    <a:pt x="220" y="230"/>
                  </a:lnTo>
                  <a:lnTo>
                    <a:pt x="220" y="233"/>
                  </a:lnTo>
                  <a:lnTo>
                    <a:pt x="221" y="234"/>
                  </a:lnTo>
                  <a:lnTo>
                    <a:pt x="223" y="235"/>
                  </a:lnTo>
                  <a:lnTo>
                    <a:pt x="224" y="235"/>
                  </a:lnTo>
                  <a:lnTo>
                    <a:pt x="225" y="235"/>
                  </a:lnTo>
                  <a:lnTo>
                    <a:pt x="226" y="234"/>
                  </a:lnTo>
                  <a:lnTo>
                    <a:pt x="227" y="232"/>
                  </a:lnTo>
                  <a:lnTo>
                    <a:pt x="226" y="229"/>
                  </a:lnTo>
                  <a:lnTo>
                    <a:pt x="227" y="228"/>
                  </a:lnTo>
                  <a:lnTo>
                    <a:pt x="230" y="228"/>
                  </a:lnTo>
                  <a:lnTo>
                    <a:pt x="231" y="228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7" y="228"/>
                  </a:lnTo>
                  <a:lnTo>
                    <a:pt x="238" y="230"/>
                  </a:lnTo>
                  <a:lnTo>
                    <a:pt x="239" y="232"/>
                  </a:lnTo>
                  <a:lnTo>
                    <a:pt x="239" y="233"/>
                  </a:lnTo>
                  <a:lnTo>
                    <a:pt x="239" y="235"/>
                  </a:lnTo>
                  <a:lnTo>
                    <a:pt x="239" y="236"/>
                  </a:lnTo>
                  <a:lnTo>
                    <a:pt x="240" y="238"/>
                  </a:lnTo>
                  <a:lnTo>
                    <a:pt x="241" y="238"/>
                  </a:lnTo>
                  <a:lnTo>
                    <a:pt x="245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56" y="234"/>
                  </a:lnTo>
                  <a:lnTo>
                    <a:pt x="259" y="234"/>
                  </a:lnTo>
                  <a:lnTo>
                    <a:pt x="260" y="232"/>
                  </a:lnTo>
                  <a:lnTo>
                    <a:pt x="263" y="228"/>
                  </a:lnTo>
                  <a:lnTo>
                    <a:pt x="262" y="228"/>
                  </a:lnTo>
                  <a:lnTo>
                    <a:pt x="260" y="227"/>
                  </a:lnTo>
                  <a:lnTo>
                    <a:pt x="259" y="228"/>
                  </a:lnTo>
                  <a:lnTo>
                    <a:pt x="258" y="228"/>
                  </a:lnTo>
                  <a:lnTo>
                    <a:pt x="257" y="227"/>
                  </a:lnTo>
                  <a:lnTo>
                    <a:pt x="253" y="223"/>
                  </a:lnTo>
                  <a:lnTo>
                    <a:pt x="254" y="223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2" y="220"/>
                  </a:lnTo>
                  <a:lnTo>
                    <a:pt x="251" y="220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7" y="215"/>
                  </a:lnTo>
                  <a:lnTo>
                    <a:pt x="249" y="214"/>
                  </a:lnTo>
                  <a:lnTo>
                    <a:pt x="249" y="212"/>
                  </a:lnTo>
                  <a:lnTo>
                    <a:pt x="249" y="210"/>
                  </a:lnTo>
                  <a:lnTo>
                    <a:pt x="249" y="208"/>
                  </a:lnTo>
                  <a:lnTo>
                    <a:pt x="249" y="207"/>
                  </a:lnTo>
                  <a:lnTo>
                    <a:pt x="249" y="206"/>
                  </a:lnTo>
                  <a:lnTo>
                    <a:pt x="249" y="204"/>
                  </a:lnTo>
                  <a:lnTo>
                    <a:pt x="249" y="203"/>
                  </a:lnTo>
                  <a:lnTo>
                    <a:pt x="249" y="202"/>
                  </a:lnTo>
                  <a:lnTo>
                    <a:pt x="249" y="195"/>
                  </a:lnTo>
                  <a:lnTo>
                    <a:pt x="249" y="193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47" y="187"/>
                  </a:lnTo>
                  <a:lnTo>
                    <a:pt x="246" y="187"/>
                  </a:lnTo>
                  <a:lnTo>
                    <a:pt x="245" y="187"/>
                  </a:lnTo>
                  <a:lnTo>
                    <a:pt x="244" y="184"/>
                  </a:lnTo>
                  <a:lnTo>
                    <a:pt x="244" y="183"/>
                  </a:lnTo>
                  <a:lnTo>
                    <a:pt x="241" y="182"/>
                  </a:lnTo>
                  <a:lnTo>
                    <a:pt x="239" y="182"/>
                  </a:lnTo>
                  <a:lnTo>
                    <a:pt x="237" y="182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2" y="177"/>
                  </a:lnTo>
                  <a:lnTo>
                    <a:pt x="230" y="176"/>
                  </a:lnTo>
                  <a:lnTo>
                    <a:pt x="228" y="176"/>
                  </a:lnTo>
                  <a:lnTo>
                    <a:pt x="226" y="175"/>
                  </a:lnTo>
                  <a:lnTo>
                    <a:pt x="225" y="175"/>
                  </a:lnTo>
                  <a:lnTo>
                    <a:pt x="224" y="173"/>
                  </a:lnTo>
                  <a:lnTo>
                    <a:pt x="223" y="173"/>
                  </a:lnTo>
                  <a:lnTo>
                    <a:pt x="220" y="173"/>
                  </a:lnTo>
                  <a:lnTo>
                    <a:pt x="220" y="171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4"/>
                  </a:lnTo>
                  <a:lnTo>
                    <a:pt x="221" y="163"/>
                  </a:lnTo>
                  <a:lnTo>
                    <a:pt x="223" y="162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19" y="157"/>
                  </a:lnTo>
                  <a:lnTo>
                    <a:pt x="219" y="158"/>
                  </a:lnTo>
                  <a:lnTo>
                    <a:pt x="218" y="160"/>
                  </a:lnTo>
                  <a:lnTo>
                    <a:pt x="217" y="158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4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1"/>
                  </a:lnTo>
                  <a:lnTo>
                    <a:pt x="220" y="148"/>
                  </a:lnTo>
                  <a:lnTo>
                    <a:pt x="219" y="142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1" y="134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4" y="129"/>
                  </a:lnTo>
                  <a:lnTo>
                    <a:pt x="214" y="131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2" y="134"/>
                  </a:lnTo>
                  <a:lnTo>
                    <a:pt x="211" y="135"/>
                  </a:lnTo>
                  <a:lnTo>
                    <a:pt x="210" y="135"/>
                  </a:lnTo>
                  <a:lnTo>
                    <a:pt x="208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6" y="129"/>
                  </a:lnTo>
                  <a:lnTo>
                    <a:pt x="205" y="128"/>
                  </a:lnTo>
                  <a:lnTo>
                    <a:pt x="204" y="125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4"/>
                  </a:lnTo>
                  <a:lnTo>
                    <a:pt x="200" y="123"/>
                  </a:lnTo>
                  <a:lnTo>
                    <a:pt x="200" y="122"/>
                  </a:lnTo>
                  <a:lnTo>
                    <a:pt x="199" y="121"/>
                  </a:lnTo>
                  <a:lnTo>
                    <a:pt x="197" y="119"/>
                  </a:lnTo>
                  <a:lnTo>
                    <a:pt x="195" y="117"/>
                  </a:lnTo>
                  <a:lnTo>
                    <a:pt x="194" y="116"/>
                  </a:lnTo>
                  <a:lnTo>
                    <a:pt x="193" y="117"/>
                  </a:lnTo>
                  <a:lnTo>
                    <a:pt x="192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06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2" y="98"/>
                  </a:lnTo>
                  <a:lnTo>
                    <a:pt x="192" y="95"/>
                  </a:lnTo>
                  <a:lnTo>
                    <a:pt x="192" y="90"/>
                  </a:lnTo>
                  <a:lnTo>
                    <a:pt x="193" y="86"/>
                  </a:lnTo>
                  <a:lnTo>
                    <a:pt x="195" y="84"/>
                  </a:lnTo>
                  <a:lnTo>
                    <a:pt x="195" y="82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2" y="77"/>
                  </a:lnTo>
                  <a:lnTo>
                    <a:pt x="192" y="74"/>
                  </a:lnTo>
                  <a:lnTo>
                    <a:pt x="193" y="74"/>
                  </a:lnTo>
                  <a:lnTo>
                    <a:pt x="194" y="73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1" y="66"/>
                  </a:lnTo>
                  <a:lnTo>
                    <a:pt x="191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8" y="58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4" y="58"/>
                  </a:lnTo>
                  <a:lnTo>
                    <a:pt x="180" y="63"/>
                  </a:lnTo>
                  <a:lnTo>
                    <a:pt x="176" y="64"/>
                  </a:lnTo>
                  <a:lnTo>
                    <a:pt x="174" y="63"/>
                  </a:lnTo>
                  <a:lnTo>
                    <a:pt x="173" y="61"/>
                  </a:lnTo>
                  <a:lnTo>
                    <a:pt x="172" y="60"/>
                  </a:lnTo>
                  <a:lnTo>
                    <a:pt x="169" y="58"/>
                  </a:lnTo>
                  <a:lnTo>
                    <a:pt x="168" y="54"/>
                  </a:lnTo>
                  <a:lnTo>
                    <a:pt x="167" y="54"/>
                  </a:lnTo>
                  <a:lnTo>
                    <a:pt x="166" y="53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3" y="46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3" y="43"/>
                  </a:lnTo>
                  <a:lnTo>
                    <a:pt x="162" y="41"/>
                  </a:lnTo>
                  <a:lnTo>
                    <a:pt x="159" y="41"/>
                  </a:lnTo>
                  <a:lnTo>
                    <a:pt x="154" y="41"/>
                  </a:lnTo>
                  <a:lnTo>
                    <a:pt x="147" y="38"/>
                  </a:lnTo>
                  <a:lnTo>
                    <a:pt x="145" y="38"/>
                  </a:lnTo>
                  <a:lnTo>
                    <a:pt x="142" y="39"/>
                  </a:lnTo>
                  <a:lnTo>
                    <a:pt x="141" y="43"/>
                  </a:lnTo>
                  <a:lnTo>
                    <a:pt x="141" y="44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7"/>
                  </a:lnTo>
                  <a:lnTo>
                    <a:pt x="139" y="47"/>
                  </a:lnTo>
                  <a:lnTo>
                    <a:pt x="137" y="46"/>
                  </a:lnTo>
                  <a:lnTo>
                    <a:pt x="136" y="46"/>
                  </a:lnTo>
                  <a:lnTo>
                    <a:pt x="135" y="41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3" y="37"/>
                  </a:lnTo>
                  <a:lnTo>
                    <a:pt x="133" y="38"/>
                  </a:lnTo>
                  <a:lnTo>
                    <a:pt x="132" y="40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8" y="37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2" y="30"/>
                  </a:lnTo>
                  <a:lnTo>
                    <a:pt x="130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16" y="26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0" y="28"/>
                  </a:lnTo>
                  <a:lnTo>
                    <a:pt x="109" y="27"/>
                  </a:lnTo>
                  <a:lnTo>
                    <a:pt x="110" y="22"/>
                  </a:lnTo>
                  <a:lnTo>
                    <a:pt x="110" y="21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4" y="11"/>
                  </a:lnTo>
                  <a:lnTo>
                    <a:pt x="93" y="9"/>
                  </a:lnTo>
                  <a:lnTo>
                    <a:pt x="88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5"/>
                  </a:lnTo>
                  <a:lnTo>
                    <a:pt x="61" y="8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1" y="8"/>
                  </a:lnTo>
                  <a:lnTo>
                    <a:pt x="49" y="13"/>
                  </a:lnTo>
                  <a:lnTo>
                    <a:pt x="48" y="14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5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4" y="24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161">
              <a:extLst>
                <a:ext uri="{FF2B5EF4-FFF2-40B4-BE49-F238E27FC236}">
                  <a16:creationId xmlns:a16="http://schemas.microsoft.com/office/drawing/2014/main" id="{996BD1AE-ED2F-2B4B-CAFA-59B7BA85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9" y="1289050"/>
              <a:ext cx="681038" cy="530225"/>
            </a:xfrm>
            <a:custGeom>
              <a:avLst/>
              <a:gdLst>
                <a:gd name="T0" fmla="*/ 51 w 429"/>
                <a:gd name="T1" fmla="*/ 174 h 334"/>
                <a:gd name="T2" fmla="*/ 68 w 429"/>
                <a:gd name="T3" fmla="*/ 179 h 334"/>
                <a:gd name="T4" fmla="*/ 79 w 429"/>
                <a:gd name="T5" fmla="*/ 187 h 334"/>
                <a:gd name="T6" fmla="*/ 113 w 429"/>
                <a:gd name="T7" fmla="*/ 183 h 334"/>
                <a:gd name="T8" fmla="*/ 125 w 429"/>
                <a:gd name="T9" fmla="*/ 198 h 334"/>
                <a:gd name="T10" fmla="*/ 132 w 429"/>
                <a:gd name="T11" fmla="*/ 208 h 334"/>
                <a:gd name="T12" fmla="*/ 126 w 429"/>
                <a:gd name="T13" fmla="*/ 227 h 334"/>
                <a:gd name="T14" fmla="*/ 124 w 429"/>
                <a:gd name="T15" fmla="*/ 237 h 334"/>
                <a:gd name="T16" fmla="*/ 129 w 429"/>
                <a:gd name="T17" fmla="*/ 273 h 334"/>
                <a:gd name="T18" fmla="*/ 144 w 429"/>
                <a:gd name="T19" fmla="*/ 273 h 334"/>
                <a:gd name="T20" fmla="*/ 151 w 429"/>
                <a:gd name="T21" fmla="*/ 282 h 334"/>
                <a:gd name="T22" fmla="*/ 171 w 429"/>
                <a:gd name="T23" fmla="*/ 292 h 334"/>
                <a:gd name="T24" fmla="*/ 181 w 429"/>
                <a:gd name="T25" fmla="*/ 302 h 334"/>
                <a:gd name="T26" fmla="*/ 179 w 429"/>
                <a:gd name="T27" fmla="*/ 320 h 334"/>
                <a:gd name="T28" fmla="*/ 191 w 429"/>
                <a:gd name="T29" fmla="*/ 333 h 334"/>
                <a:gd name="T30" fmla="*/ 212 w 429"/>
                <a:gd name="T31" fmla="*/ 326 h 334"/>
                <a:gd name="T32" fmla="*/ 232 w 429"/>
                <a:gd name="T33" fmla="*/ 325 h 334"/>
                <a:gd name="T34" fmla="*/ 248 w 429"/>
                <a:gd name="T35" fmla="*/ 334 h 334"/>
                <a:gd name="T36" fmla="*/ 271 w 429"/>
                <a:gd name="T37" fmla="*/ 324 h 334"/>
                <a:gd name="T38" fmla="*/ 279 w 429"/>
                <a:gd name="T39" fmla="*/ 311 h 334"/>
                <a:gd name="T40" fmla="*/ 283 w 429"/>
                <a:gd name="T41" fmla="*/ 301 h 334"/>
                <a:gd name="T42" fmla="*/ 308 w 429"/>
                <a:gd name="T43" fmla="*/ 288 h 334"/>
                <a:gd name="T44" fmla="*/ 329 w 429"/>
                <a:gd name="T45" fmla="*/ 282 h 334"/>
                <a:gd name="T46" fmla="*/ 331 w 429"/>
                <a:gd name="T47" fmla="*/ 296 h 334"/>
                <a:gd name="T48" fmla="*/ 346 w 429"/>
                <a:gd name="T49" fmla="*/ 301 h 334"/>
                <a:gd name="T50" fmla="*/ 352 w 429"/>
                <a:gd name="T51" fmla="*/ 288 h 334"/>
                <a:gd name="T52" fmla="*/ 347 w 429"/>
                <a:gd name="T53" fmla="*/ 281 h 334"/>
                <a:gd name="T54" fmla="*/ 334 w 429"/>
                <a:gd name="T55" fmla="*/ 276 h 334"/>
                <a:gd name="T56" fmla="*/ 342 w 429"/>
                <a:gd name="T57" fmla="*/ 254 h 334"/>
                <a:gd name="T58" fmla="*/ 347 w 429"/>
                <a:gd name="T59" fmla="*/ 233 h 334"/>
                <a:gd name="T60" fmla="*/ 351 w 429"/>
                <a:gd name="T61" fmla="*/ 217 h 334"/>
                <a:gd name="T62" fmla="*/ 353 w 429"/>
                <a:gd name="T63" fmla="*/ 207 h 334"/>
                <a:gd name="T64" fmla="*/ 364 w 429"/>
                <a:gd name="T65" fmla="*/ 198 h 334"/>
                <a:gd name="T66" fmla="*/ 385 w 429"/>
                <a:gd name="T67" fmla="*/ 184 h 334"/>
                <a:gd name="T68" fmla="*/ 401 w 429"/>
                <a:gd name="T69" fmla="*/ 175 h 334"/>
                <a:gd name="T70" fmla="*/ 414 w 429"/>
                <a:gd name="T71" fmla="*/ 174 h 334"/>
                <a:gd name="T72" fmla="*/ 426 w 429"/>
                <a:gd name="T73" fmla="*/ 159 h 334"/>
                <a:gd name="T74" fmla="*/ 404 w 429"/>
                <a:gd name="T75" fmla="*/ 149 h 334"/>
                <a:gd name="T76" fmla="*/ 409 w 429"/>
                <a:gd name="T77" fmla="*/ 131 h 334"/>
                <a:gd name="T78" fmla="*/ 413 w 429"/>
                <a:gd name="T79" fmla="*/ 111 h 334"/>
                <a:gd name="T80" fmla="*/ 384 w 429"/>
                <a:gd name="T81" fmla="*/ 83 h 334"/>
                <a:gd name="T82" fmla="*/ 347 w 429"/>
                <a:gd name="T83" fmla="*/ 49 h 334"/>
                <a:gd name="T84" fmla="*/ 333 w 429"/>
                <a:gd name="T85" fmla="*/ 39 h 334"/>
                <a:gd name="T86" fmla="*/ 294 w 429"/>
                <a:gd name="T87" fmla="*/ 21 h 334"/>
                <a:gd name="T88" fmla="*/ 283 w 429"/>
                <a:gd name="T89" fmla="*/ 2 h 334"/>
                <a:gd name="T90" fmla="*/ 267 w 429"/>
                <a:gd name="T91" fmla="*/ 12 h 334"/>
                <a:gd name="T92" fmla="*/ 241 w 429"/>
                <a:gd name="T93" fmla="*/ 20 h 334"/>
                <a:gd name="T94" fmla="*/ 202 w 429"/>
                <a:gd name="T95" fmla="*/ 16 h 334"/>
                <a:gd name="T96" fmla="*/ 183 w 429"/>
                <a:gd name="T97" fmla="*/ 15 h 334"/>
                <a:gd name="T98" fmla="*/ 153 w 429"/>
                <a:gd name="T99" fmla="*/ 18 h 334"/>
                <a:gd name="T100" fmla="*/ 132 w 429"/>
                <a:gd name="T101" fmla="*/ 8 h 334"/>
                <a:gd name="T102" fmla="*/ 85 w 429"/>
                <a:gd name="T103" fmla="*/ 6 h 334"/>
                <a:gd name="T104" fmla="*/ 38 w 429"/>
                <a:gd name="T105" fmla="*/ 20 h 334"/>
                <a:gd name="T106" fmla="*/ 12 w 429"/>
                <a:gd name="T107" fmla="*/ 42 h 334"/>
                <a:gd name="T108" fmla="*/ 0 w 429"/>
                <a:gd name="T109" fmla="*/ 67 h 334"/>
                <a:gd name="T110" fmla="*/ 3 w 429"/>
                <a:gd name="T111" fmla="*/ 94 h 334"/>
                <a:gd name="T112" fmla="*/ 12 w 429"/>
                <a:gd name="T113" fmla="*/ 117 h 334"/>
                <a:gd name="T114" fmla="*/ 14 w 429"/>
                <a:gd name="T115" fmla="*/ 133 h 334"/>
                <a:gd name="T116" fmla="*/ 15 w 429"/>
                <a:gd name="T117" fmla="*/ 145 h 334"/>
                <a:gd name="T118" fmla="*/ 15 w 429"/>
                <a:gd name="T119" fmla="*/ 15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334">
                  <a:moveTo>
                    <a:pt x="23" y="153"/>
                  </a:moveTo>
                  <a:lnTo>
                    <a:pt x="26" y="156"/>
                  </a:lnTo>
                  <a:lnTo>
                    <a:pt x="30" y="164"/>
                  </a:lnTo>
                  <a:lnTo>
                    <a:pt x="34" y="166"/>
                  </a:lnTo>
                  <a:lnTo>
                    <a:pt x="40" y="166"/>
                  </a:lnTo>
                  <a:lnTo>
                    <a:pt x="43" y="168"/>
                  </a:lnTo>
                  <a:lnTo>
                    <a:pt x="49" y="171"/>
                  </a:lnTo>
                  <a:lnTo>
                    <a:pt x="51" y="174"/>
                  </a:lnTo>
                  <a:lnTo>
                    <a:pt x="52" y="175"/>
                  </a:lnTo>
                  <a:lnTo>
                    <a:pt x="58" y="176"/>
                  </a:lnTo>
                  <a:lnTo>
                    <a:pt x="60" y="178"/>
                  </a:lnTo>
                  <a:lnTo>
                    <a:pt x="61" y="178"/>
                  </a:lnTo>
                  <a:lnTo>
                    <a:pt x="64" y="179"/>
                  </a:lnTo>
                  <a:lnTo>
                    <a:pt x="66" y="181"/>
                  </a:lnTo>
                  <a:lnTo>
                    <a:pt x="67" y="181"/>
                  </a:lnTo>
                  <a:lnTo>
                    <a:pt x="68" y="179"/>
                  </a:lnTo>
                  <a:lnTo>
                    <a:pt x="71" y="179"/>
                  </a:lnTo>
                  <a:lnTo>
                    <a:pt x="72" y="181"/>
                  </a:lnTo>
                  <a:lnTo>
                    <a:pt x="72" y="183"/>
                  </a:lnTo>
                  <a:lnTo>
                    <a:pt x="72" y="185"/>
                  </a:lnTo>
                  <a:lnTo>
                    <a:pt x="74" y="187"/>
                  </a:lnTo>
                  <a:lnTo>
                    <a:pt x="75" y="188"/>
                  </a:lnTo>
                  <a:lnTo>
                    <a:pt x="78" y="188"/>
                  </a:lnTo>
                  <a:lnTo>
                    <a:pt x="79" y="187"/>
                  </a:lnTo>
                  <a:lnTo>
                    <a:pt x="80" y="185"/>
                  </a:lnTo>
                  <a:lnTo>
                    <a:pt x="81" y="184"/>
                  </a:lnTo>
                  <a:lnTo>
                    <a:pt x="90" y="182"/>
                  </a:lnTo>
                  <a:lnTo>
                    <a:pt x="91" y="182"/>
                  </a:lnTo>
                  <a:lnTo>
                    <a:pt x="103" y="184"/>
                  </a:lnTo>
                  <a:lnTo>
                    <a:pt x="111" y="182"/>
                  </a:lnTo>
                  <a:lnTo>
                    <a:pt x="113" y="182"/>
                  </a:lnTo>
                  <a:lnTo>
                    <a:pt x="113" y="183"/>
                  </a:lnTo>
                  <a:lnTo>
                    <a:pt x="114" y="184"/>
                  </a:lnTo>
                  <a:lnTo>
                    <a:pt x="114" y="187"/>
                  </a:lnTo>
                  <a:lnTo>
                    <a:pt x="116" y="192"/>
                  </a:lnTo>
                  <a:lnTo>
                    <a:pt x="117" y="196"/>
                  </a:lnTo>
                  <a:lnTo>
                    <a:pt x="118" y="197"/>
                  </a:lnTo>
                  <a:lnTo>
                    <a:pt x="119" y="198"/>
                  </a:lnTo>
                  <a:lnTo>
                    <a:pt x="124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200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6" y="203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2" y="208"/>
                  </a:lnTo>
                  <a:lnTo>
                    <a:pt x="133" y="213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2" y="221"/>
                  </a:lnTo>
                  <a:lnTo>
                    <a:pt x="131" y="222"/>
                  </a:lnTo>
                  <a:lnTo>
                    <a:pt x="129" y="223"/>
                  </a:lnTo>
                  <a:lnTo>
                    <a:pt x="127" y="226"/>
                  </a:lnTo>
                  <a:lnTo>
                    <a:pt x="126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8"/>
                  </a:lnTo>
                  <a:lnTo>
                    <a:pt x="125" y="229"/>
                  </a:lnTo>
                  <a:lnTo>
                    <a:pt x="124" y="231"/>
                  </a:lnTo>
                  <a:lnTo>
                    <a:pt x="124" y="233"/>
                  </a:lnTo>
                  <a:lnTo>
                    <a:pt x="124" y="234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1" y="247"/>
                  </a:lnTo>
                  <a:lnTo>
                    <a:pt x="121" y="256"/>
                  </a:lnTo>
                  <a:lnTo>
                    <a:pt x="121" y="261"/>
                  </a:lnTo>
                  <a:lnTo>
                    <a:pt x="124" y="266"/>
                  </a:lnTo>
                  <a:lnTo>
                    <a:pt x="127" y="274"/>
                  </a:lnTo>
                  <a:lnTo>
                    <a:pt x="129" y="273"/>
                  </a:lnTo>
                  <a:lnTo>
                    <a:pt x="131" y="269"/>
                  </a:lnTo>
                  <a:lnTo>
                    <a:pt x="133" y="268"/>
                  </a:lnTo>
                  <a:lnTo>
                    <a:pt x="134" y="269"/>
                  </a:lnTo>
                  <a:lnTo>
                    <a:pt x="139" y="272"/>
                  </a:lnTo>
                  <a:lnTo>
                    <a:pt x="140" y="272"/>
                  </a:lnTo>
                  <a:lnTo>
                    <a:pt x="142" y="270"/>
                  </a:lnTo>
                  <a:lnTo>
                    <a:pt x="143" y="272"/>
                  </a:lnTo>
                  <a:lnTo>
                    <a:pt x="144" y="273"/>
                  </a:lnTo>
                  <a:lnTo>
                    <a:pt x="144" y="274"/>
                  </a:lnTo>
                  <a:lnTo>
                    <a:pt x="145" y="275"/>
                  </a:lnTo>
                  <a:lnTo>
                    <a:pt x="149" y="276"/>
                  </a:lnTo>
                  <a:lnTo>
                    <a:pt x="149" y="278"/>
                  </a:lnTo>
                  <a:lnTo>
                    <a:pt x="147" y="280"/>
                  </a:lnTo>
                  <a:lnTo>
                    <a:pt x="147" y="281"/>
                  </a:lnTo>
                  <a:lnTo>
                    <a:pt x="149" y="282"/>
                  </a:lnTo>
                  <a:lnTo>
                    <a:pt x="151" y="282"/>
                  </a:lnTo>
                  <a:lnTo>
                    <a:pt x="153" y="282"/>
                  </a:lnTo>
                  <a:lnTo>
                    <a:pt x="153" y="281"/>
                  </a:lnTo>
                  <a:lnTo>
                    <a:pt x="155" y="282"/>
                  </a:lnTo>
                  <a:lnTo>
                    <a:pt x="159" y="285"/>
                  </a:lnTo>
                  <a:lnTo>
                    <a:pt x="163" y="287"/>
                  </a:lnTo>
                  <a:lnTo>
                    <a:pt x="169" y="289"/>
                  </a:lnTo>
                  <a:lnTo>
                    <a:pt x="170" y="291"/>
                  </a:lnTo>
                  <a:lnTo>
                    <a:pt x="171" y="292"/>
                  </a:lnTo>
                  <a:lnTo>
                    <a:pt x="172" y="293"/>
                  </a:lnTo>
                  <a:lnTo>
                    <a:pt x="173" y="295"/>
                  </a:lnTo>
                  <a:lnTo>
                    <a:pt x="175" y="296"/>
                  </a:lnTo>
                  <a:lnTo>
                    <a:pt x="176" y="298"/>
                  </a:lnTo>
                  <a:lnTo>
                    <a:pt x="177" y="298"/>
                  </a:lnTo>
                  <a:lnTo>
                    <a:pt x="178" y="298"/>
                  </a:lnTo>
                  <a:lnTo>
                    <a:pt x="179" y="300"/>
                  </a:lnTo>
                  <a:lnTo>
                    <a:pt x="181" y="302"/>
                  </a:lnTo>
                  <a:lnTo>
                    <a:pt x="181" y="306"/>
                  </a:lnTo>
                  <a:lnTo>
                    <a:pt x="182" y="308"/>
                  </a:lnTo>
                  <a:lnTo>
                    <a:pt x="182" y="313"/>
                  </a:lnTo>
                  <a:lnTo>
                    <a:pt x="182" y="317"/>
                  </a:lnTo>
                  <a:lnTo>
                    <a:pt x="182" y="319"/>
                  </a:lnTo>
                  <a:lnTo>
                    <a:pt x="181" y="319"/>
                  </a:lnTo>
                  <a:lnTo>
                    <a:pt x="181" y="320"/>
                  </a:lnTo>
                  <a:lnTo>
                    <a:pt x="179" y="320"/>
                  </a:lnTo>
                  <a:lnTo>
                    <a:pt x="179" y="322"/>
                  </a:lnTo>
                  <a:lnTo>
                    <a:pt x="181" y="324"/>
                  </a:lnTo>
                  <a:lnTo>
                    <a:pt x="182" y="325"/>
                  </a:lnTo>
                  <a:lnTo>
                    <a:pt x="182" y="326"/>
                  </a:lnTo>
                  <a:lnTo>
                    <a:pt x="182" y="327"/>
                  </a:lnTo>
                  <a:lnTo>
                    <a:pt x="183" y="328"/>
                  </a:lnTo>
                  <a:lnTo>
                    <a:pt x="190" y="332"/>
                  </a:lnTo>
                  <a:lnTo>
                    <a:pt x="191" y="333"/>
                  </a:lnTo>
                  <a:lnTo>
                    <a:pt x="192" y="333"/>
                  </a:lnTo>
                  <a:lnTo>
                    <a:pt x="197" y="331"/>
                  </a:lnTo>
                  <a:lnTo>
                    <a:pt x="202" y="331"/>
                  </a:lnTo>
                  <a:lnTo>
                    <a:pt x="203" y="330"/>
                  </a:lnTo>
                  <a:lnTo>
                    <a:pt x="204" y="330"/>
                  </a:lnTo>
                  <a:lnTo>
                    <a:pt x="207" y="330"/>
                  </a:lnTo>
                  <a:lnTo>
                    <a:pt x="208" y="330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5" y="327"/>
                  </a:lnTo>
                  <a:lnTo>
                    <a:pt x="217" y="328"/>
                  </a:lnTo>
                  <a:lnTo>
                    <a:pt x="218" y="328"/>
                  </a:lnTo>
                  <a:lnTo>
                    <a:pt x="223" y="328"/>
                  </a:lnTo>
                  <a:lnTo>
                    <a:pt x="225" y="328"/>
                  </a:lnTo>
                  <a:lnTo>
                    <a:pt x="230" y="325"/>
                  </a:lnTo>
                  <a:lnTo>
                    <a:pt x="232" y="325"/>
                  </a:lnTo>
                  <a:lnTo>
                    <a:pt x="235" y="326"/>
                  </a:lnTo>
                  <a:lnTo>
                    <a:pt x="237" y="328"/>
                  </a:lnTo>
                  <a:lnTo>
                    <a:pt x="238" y="332"/>
                  </a:lnTo>
                  <a:lnTo>
                    <a:pt x="238" y="333"/>
                  </a:lnTo>
                  <a:lnTo>
                    <a:pt x="240" y="334"/>
                  </a:lnTo>
                  <a:lnTo>
                    <a:pt x="242" y="333"/>
                  </a:lnTo>
                  <a:lnTo>
                    <a:pt x="244" y="334"/>
                  </a:lnTo>
                  <a:lnTo>
                    <a:pt x="248" y="334"/>
                  </a:lnTo>
                  <a:lnTo>
                    <a:pt x="250" y="333"/>
                  </a:lnTo>
                  <a:lnTo>
                    <a:pt x="260" y="325"/>
                  </a:lnTo>
                  <a:lnTo>
                    <a:pt x="263" y="322"/>
                  </a:lnTo>
                  <a:lnTo>
                    <a:pt x="267" y="321"/>
                  </a:lnTo>
                  <a:lnTo>
                    <a:pt x="269" y="320"/>
                  </a:lnTo>
                  <a:lnTo>
                    <a:pt x="270" y="320"/>
                  </a:lnTo>
                  <a:lnTo>
                    <a:pt x="270" y="322"/>
                  </a:lnTo>
                  <a:lnTo>
                    <a:pt x="271" y="324"/>
                  </a:lnTo>
                  <a:lnTo>
                    <a:pt x="274" y="325"/>
                  </a:lnTo>
                  <a:lnTo>
                    <a:pt x="279" y="324"/>
                  </a:lnTo>
                  <a:lnTo>
                    <a:pt x="280" y="322"/>
                  </a:lnTo>
                  <a:lnTo>
                    <a:pt x="281" y="320"/>
                  </a:lnTo>
                  <a:lnTo>
                    <a:pt x="281" y="317"/>
                  </a:lnTo>
                  <a:lnTo>
                    <a:pt x="280" y="314"/>
                  </a:lnTo>
                  <a:lnTo>
                    <a:pt x="279" y="312"/>
                  </a:lnTo>
                  <a:lnTo>
                    <a:pt x="279" y="311"/>
                  </a:lnTo>
                  <a:lnTo>
                    <a:pt x="277" y="308"/>
                  </a:lnTo>
                  <a:lnTo>
                    <a:pt x="279" y="308"/>
                  </a:lnTo>
                  <a:lnTo>
                    <a:pt x="279" y="307"/>
                  </a:lnTo>
                  <a:lnTo>
                    <a:pt x="281" y="306"/>
                  </a:lnTo>
                  <a:lnTo>
                    <a:pt x="281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3" y="301"/>
                  </a:lnTo>
                  <a:lnTo>
                    <a:pt x="287" y="301"/>
                  </a:lnTo>
                  <a:lnTo>
                    <a:pt x="290" y="301"/>
                  </a:lnTo>
                  <a:lnTo>
                    <a:pt x="295" y="304"/>
                  </a:lnTo>
                  <a:lnTo>
                    <a:pt x="299" y="304"/>
                  </a:lnTo>
                  <a:lnTo>
                    <a:pt x="302" y="301"/>
                  </a:lnTo>
                  <a:lnTo>
                    <a:pt x="306" y="298"/>
                  </a:lnTo>
                  <a:lnTo>
                    <a:pt x="307" y="294"/>
                  </a:lnTo>
                  <a:lnTo>
                    <a:pt x="308" y="288"/>
                  </a:lnTo>
                  <a:lnTo>
                    <a:pt x="309" y="287"/>
                  </a:lnTo>
                  <a:lnTo>
                    <a:pt x="310" y="286"/>
                  </a:lnTo>
                  <a:lnTo>
                    <a:pt x="316" y="288"/>
                  </a:lnTo>
                  <a:lnTo>
                    <a:pt x="322" y="288"/>
                  </a:lnTo>
                  <a:lnTo>
                    <a:pt x="323" y="287"/>
                  </a:lnTo>
                  <a:lnTo>
                    <a:pt x="326" y="283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29" y="283"/>
                  </a:lnTo>
                  <a:lnTo>
                    <a:pt x="335" y="291"/>
                  </a:lnTo>
                  <a:lnTo>
                    <a:pt x="333" y="291"/>
                  </a:lnTo>
                  <a:lnTo>
                    <a:pt x="332" y="292"/>
                  </a:lnTo>
                  <a:lnTo>
                    <a:pt x="332" y="293"/>
                  </a:lnTo>
                  <a:lnTo>
                    <a:pt x="333" y="294"/>
                  </a:lnTo>
                  <a:lnTo>
                    <a:pt x="333" y="295"/>
                  </a:lnTo>
                  <a:lnTo>
                    <a:pt x="331" y="296"/>
                  </a:lnTo>
                  <a:lnTo>
                    <a:pt x="331" y="298"/>
                  </a:lnTo>
                  <a:lnTo>
                    <a:pt x="331" y="300"/>
                  </a:lnTo>
                  <a:lnTo>
                    <a:pt x="333" y="301"/>
                  </a:lnTo>
                  <a:lnTo>
                    <a:pt x="334" y="302"/>
                  </a:lnTo>
                  <a:lnTo>
                    <a:pt x="341" y="304"/>
                  </a:lnTo>
                  <a:lnTo>
                    <a:pt x="344" y="304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9" y="301"/>
                  </a:lnTo>
                  <a:lnTo>
                    <a:pt x="351" y="300"/>
                  </a:lnTo>
                  <a:lnTo>
                    <a:pt x="351" y="298"/>
                  </a:lnTo>
                  <a:lnTo>
                    <a:pt x="351" y="292"/>
                  </a:lnTo>
                  <a:lnTo>
                    <a:pt x="352" y="292"/>
                  </a:lnTo>
                  <a:lnTo>
                    <a:pt x="352" y="289"/>
                  </a:lnTo>
                  <a:lnTo>
                    <a:pt x="353" y="289"/>
                  </a:lnTo>
                  <a:lnTo>
                    <a:pt x="352" y="288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1" y="285"/>
                  </a:lnTo>
                  <a:lnTo>
                    <a:pt x="351" y="283"/>
                  </a:lnTo>
                  <a:lnTo>
                    <a:pt x="349" y="283"/>
                  </a:lnTo>
                  <a:lnTo>
                    <a:pt x="348" y="283"/>
                  </a:lnTo>
                  <a:lnTo>
                    <a:pt x="348" y="283"/>
                  </a:lnTo>
                  <a:lnTo>
                    <a:pt x="347" y="281"/>
                  </a:lnTo>
                  <a:lnTo>
                    <a:pt x="347" y="280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0" y="281"/>
                  </a:lnTo>
                  <a:lnTo>
                    <a:pt x="336" y="281"/>
                  </a:lnTo>
                  <a:lnTo>
                    <a:pt x="334" y="281"/>
                  </a:lnTo>
                  <a:lnTo>
                    <a:pt x="333" y="279"/>
                  </a:lnTo>
                  <a:lnTo>
                    <a:pt x="334" y="276"/>
                  </a:lnTo>
                  <a:lnTo>
                    <a:pt x="335" y="273"/>
                  </a:lnTo>
                  <a:lnTo>
                    <a:pt x="339" y="268"/>
                  </a:lnTo>
                  <a:lnTo>
                    <a:pt x="340" y="266"/>
                  </a:lnTo>
                  <a:lnTo>
                    <a:pt x="340" y="263"/>
                  </a:lnTo>
                  <a:lnTo>
                    <a:pt x="340" y="261"/>
                  </a:lnTo>
                  <a:lnTo>
                    <a:pt x="340" y="257"/>
                  </a:lnTo>
                  <a:lnTo>
                    <a:pt x="341" y="255"/>
                  </a:lnTo>
                  <a:lnTo>
                    <a:pt x="342" y="254"/>
                  </a:lnTo>
                  <a:lnTo>
                    <a:pt x="347" y="250"/>
                  </a:lnTo>
                  <a:lnTo>
                    <a:pt x="348" y="249"/>
                  </a:lnTo>
                  <a:lnTo>
                    <a:pt x="349" y="247"/>
                  </a:lnTo>
                  <a:lnTo>
                    <a:pt x="351" y="244"/>
                  </a:lnTo>
                  <a:lnTo>
                    <a:pt x="349" y="242"/>
                  </a:lnTo>
                  <a:lnTo>
                    <a:pt x="348" y="237"/>
                  </a:lnTo>
                  <a:lnTo>
                    <a:pt x="347" y="235"/>
                  </a:lnTo>
                  <a:lnTo>
                    <a:pt x="347" y="233"/>
                  </a:lnTo>
                  <a:lnTo>
                    <a:pt x="348" y="231"/>
                  </a:lnTo>
                  <a:lnTo>
                    <a:pt x="348" y="230"/>
                  </a:lnTo>
                  <a:lnTo>
                    <a:pt x="348" y="229"/>
                  </a:lnTo>
                  <a:lnTo>
                    <a:pt x="348" y="228"/>
                  </a:lnTo>
                  <a:lnTo>
                    <a:pt x="348" y="222"/>
                  </a:lnTo>
                  <a:lnTo>
                    <a:pt x="348" y="220"/>
                  </a:lnTo>
                  <a:lnTo>
                    <a:pt x="349" y="218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2" y="217"/>
                  </a:lnTo>
                  <a:lnTo>
                    <a:pt x="352" y="216"/>
                  </a:lnTo>
                  <a:lnTo>
                    <a:pt x="352" y="215"/>
                  </a:lnTo>
                  <a:lnTo>
                    <a:pt x="352" y="211"/>
                  </a:lnTo>
                  <a:lnTo>
                    <a:pt x="351" y="210"/>
                  </a:lnTo>
                  <a:lnTo>
                    <a:pt x="352" y="208"/>
                  </a:lnTo>
                  <a:lnTo>
                    <a:pt x="353" y="207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2"/>
                  </a:lnTo>
                  <a:lnTo>
                    <a:pt x="358" y="201"/>
                  </a:lnTo>
                  <a:lnTo>
                    <a:pt x="358" y="200"/>
                  </a:lnTo>
                  <a:lnTo>
                    <a:pt x="359" y="198"/>
                  </a:lnTo>
                  <a:lnTo>
                    <a:pt x="361" y="198"/>
                  </a:lnTo>
                  <a:lnTo>
                    <a:pt x="364" y="198"/>
                  </a:lnTo>
                  <a:lnTo>
                    <a:pt x="366" y="198"/>
                  </a:lnTo>
                  <a:lnTo>
                    <a:pt x="367" y="198"/>
                  </a:lnTo>
                  <a:lnTo>
                    <a:pt x="377" y="197"/>
                  </a:lnTo>
                  <a:lnTo>
                    <a:pt x="379" y="196"/>
                  </a:lnTo>
                  <a:lnTo>
                    <a:pt x="380" y="195"/>
                  </a:lnTo>
                  <a:lnTo>
                    <a:pt x="381" y="192"/>
                  </a:lnTo>
                  <a:lnTo>
                    <a:pt x="383" y="190"/>
                  </a:lnTo>
                  <a:lnTo>
                    <a:pt x="385" y="184"/>
                  </a:lnTo>
                  <a:lnTo>
                    <a:pt x="386" y="183"/>
                  </a:lnTo>
                  <a:lnTo>
                    <a:pt x="386" y="182"/>
                  </a:lnTo>
                  <a:lnTo>
                    <a:pt x="386" y="178"/>
                  </a:lnTo>
                  <a:lnTo>
                    <a:pt x="386" y="176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400" y="175"/>
                  </a:lnTo>
                  <a:lnTo>
                    <a:pt x="401" y="175"/>
                  </a:lnTo>
                  <a:lnTo>
                    <a:pt x="401" y="174"/>
                  </a:lnTo>
                  <a:lnTo>
                    <a:pt x="403" y="174"/>
                  </a:lnTo>
                  <a:lnTo>
                    <a:pt x="403" y="172"/>
                  </a:lnTo>
                  <a:lnTo>
                    <a:pt x="404" y="172"/>
                  </a:lnTo>
                  <a:lnTo>
                    <a:pt x="405" y="172"/>
                  </a:lnTo>
                  <a:lnTo>
                    <a:pt x="411" y="176"/>
                  </a:lnTo>
                  <a:lnTo>
                    <a:pt x="413" y="175"/>
                  </a:lnTo>
                  <a:lnTo>
                    <a:pt x="414" y="174"/>
                  </a:lnTo>
                  <a:lnTo>
                    <a:pt x="416" y="170"/>
                  </a:lnTo>
                  <a:lnTo>
                    <a:pt x="416" y="166"/>
                  </a:lnTo>
                  <a:lnTo>
                    <a:pt x="417" y="165"/>
                  </a:lnTo>
                  <a:lnTo>
                    <a:pt x="418" y="163"/>
                  </a:lnTo>
                  <a:lnTo>
                    <a:pt x="420" y="162"/>
                  </a:lnTo>
                  <a:lnTo>
                    <a:pt x="422" y="161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27" y="158"/>
                  </a:lnTo>
                  <a:lnTo>
                    <a:pt x="429" y="156"/>
                  </a:lnTo>
                  <a:lnTo>
                    <a:pt x="427" y="153"/>
                  </a:lnTo>
                  <a:lnTo>
                    <a:pt x="426" y="152"/>
                  </a:lnTo>
                  <a:lnTo>
                    <a:pt x="413" y="150"/>
                  </a:lnTo>
                  <a:lnTo>
                    <a:pt x="409" y="151"/>
                  </a:lnTo>
                  <a:lnTo>
                    <a:pt x="407" y="151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3" y="146"/>
                  </a:lnTo>
                  <a:lnTo>
                    <a:pt x="403" y="144"/>
                  </a:lnTo>
                  <a:lnTo>
                    <a:pt x="405" y="142"/>
                  </a:lnTo>
                  <a:lnTo>
                    <a:pt x="405" y="140"/>
                  </a:lnTo>
                  <a:lnTo>
                    <a:pt x="406" y="136"/>
                  </a:lnTo>
                  <a:lnTo>
                    <a:pt x="407" y="135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7" y="126"/>
                  </a:lnTo>
                  <a:lnTo>
                    <a:pt x="407" y="124"/>
                  </a:lnTo>
                  <a:lnTo>
                    <a:pt x="410" y="122"/>
                  </a:lnTo>
                  <a:lnTo>
                    <a:pt x="411" y="119"/>
                  </a:lnTo>
                  <a:lnTo>
                    <a:pt x="413" y="117"/>
                  </a:lnTo>
                  <a:lnTo>
                    <a:pt x="413" y="113"/>
                  </a:lnTo>
                  <a:lnTo>
                    <a:pt x="413" y="111"/>
                  </a:lnTo>
                  <a:lnTo>
                    <a:pt x="413" y="107"/>
                  </a:lnTo>
                  <a:lnTo>
                    <a:pt x="413" y="104"/>
                  </a:lnTo>
                  <a:lnTo>
                    <a:pt x="409" y="104"/>
                  </a:lnTo>
                  <a:lnTo>
                    <a:pt x="405" y="103"/>
                  </a:lnTo>
                  <a:lnTo>
                    <a:pt x="394" y="97"/>
                  </a:lnTo>
                  <a:lnTo>
                    <a:pt x="390" y="93"/>
                  </a:lnTo>
                  <a:lnTo>
                    <a:pt x="385" y="86"/>
                  </a:lnTo>
                  <a:lnTo>
                    <a:pt x="384" y="83"/>
                  </a:lnTo>
                  <a:lnTo>
                    <a:pt x="381" y="80"/>
                  </a:lnTo>
                  <a:lnTo>
                    <a:pt x="375" y="73"/>
                  </a:lnTo>
                  <a:lnTo>
                    <a:pt x="371" y="68"/>
                  </a:lnTo>
                  <a:lnTo>
                    <a:pt x="366" y="65"/>
                  </a:lnTo>
                  <a:lnTo>
                    <a:pt x="359" y="60"/>
                  </a:lnTo>
                  <a:lnTo>
                    <a:pt x="353" y="54"/>
                  </a:lnTo>
                  <a:lnTo>
                    <a:pt x="351" y="52"/>
                  </a:lnTo>
                  <a:lnTo>
                    <a:pt x="347" y="49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5" y="42"/>
                  </a:lnTo>
                  <a:lnTo>
                    <a:pt x="344" y="41"/>
                  </a:lnTo>
                  <a:lnTo>
                    <a:pt x="342" y="40"/>
                  </a:lnTo>
                  <a:lnTo>
                    <a:pt x="338" y="41"/>
                  </a:lnTo>
                  <a:lnTo>
                    <a:pt x="336" y="40"/>
                  </a:lnTo>
                  <a:lnTo>
                    <a:pt x="333" y="39"/>
                  </a:lnTo>
                  <a:lnTo>
                    <a:pt x="328" y="40"/>
                  </a:lnTo>
                  <a:lnTo>
                    <a:pt x="321" y="38"/>
                  </a:lnTo>
                  <a:lnTo>
                    <a:pt x="302" y="35"/>
                  </a:lnTo>
                  <a:lnTo>
                    <a:pt x="299" y="33"/>
                  </a:lnTo>
                  <a:lnTo>
                    <a:pt x="297" y="28"/>
                  </a:lnTo>
                  <a:lnTo>
                    <a:pt x="295" y="25"/>
                  </a:lnTo>
                  <a:lnTo>
                    <a:pt x="295" y="23"/>
                  </a:lnTo>
                  <a:lnTo>
                    <a:pt x="294" y="21"/>
                  </a:lnTo>
                  <a:lnTo>
                    <a:pt x="293" y="20"/>
                  </a:lnTo>
                  <a:lnTo>
                    <a:pt x="292" y="16"/>
                  </a:lnTo>
                  <a:lnTo>
                    <a:pt x="289" y="8"/>
                  </a:lnTo>
                  <a:lnTo>
                    <a:pt x="288" y="2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283" y="1"/>
                  </a:lnTo>
                  <a:lnTo>
                    <a:pt x="283" y="2"/>
                  </a:lnTo>
                  <a:lnTo>
                    <a:pt x="283" y="3"/>
                  </a:lnTo>
                  <a:lnTo>
                    <a:pt x="283" y="5"/>
                  </a:lnTo>
                  <a:lnTo>
                    <a:pt x="282" y="5"/>
                  </a:lnTo>
                  <a:lnTo>
                    <a:pt x="281" y="5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70" y="9"/>
                  </a:lnTo>
                  <a:lnTo>
                    <a:pt x="267" y="12"/>
                  </a:lnTo>
                  <a:lnTo>
                    <a:pt x="262" y="20"/>
                  </a:lnTo>
                  <a:lnTo>
                    <a:pt x="260" y="21"/>
                  </a:lnTo>
                  <a:lnTo>
                    <a:pt x="256" y="23"/>
                  </a:lnTo>
                  <a:lnTo>
                    <a:pt x="253" y="25"/>
                  </a:lnTo>
                  <a:lnTo>
                    <a:pt x="250" y="25"/>
                  </a:lnTo>
                  <a:lnTo>
                    <a:pt x="245" y="21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8" y="25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10" y="15"/>
                  </a:lnTo>
                  <a:lnTo>
                    <a:pt x="207" y="15"/>
                  </a:lnTo>
                  <a:lnTo>
                    <a:pt x="202" y="16"/>
                  </a:lnTo>
                  <a:lnTo>
                    <a:pt x="199" y="15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198" y="12"/>
                  </a:lnTo>
                  <a:lnTo>
                    <a:pt x="196" y="13"/>
                  </a:lnTo>
                  <a:lnTo>
                    <a:pt x="190" y="12"/>
                  </a:lnTo>
                  <a:lnTo>
                    <a:pt x="188" y="13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73" y="12"/>
                  </a:lnTo>
                  <a:lnTo>
                    <a:pt x="169" y="9"/>
                  </a:lnTo>
                  <a:lnTo>
                    <a:pt x="166" y="9"/>
                  </a:lnTo>
                  <a:lnTo>
                    <a:pt x="158" y="12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3" y="18"/>
                  </a:lnTo>
                  <a:lnTo>
                    <a:pt x="150" y="19"/>
                  </a:lnTo>
                  <a:lnTo>
                    <a:pt x="146" y="16"/>
                  </a:lnTo>
                  <a:lnTo>
                    <a:pt x="144" y="9"/>
                  </a:lnTo>
                  <a:lnTo>
                    <a:pt x="142" y="6"/>
                  </a:lnTo>
                  <a:lnTo>
                    <a:pt x="139" y="3"/>
                  </a:lnTo>
                  <a:lnTo>
                    <a:pt x="137" y="5"/>
                  </a:lnTo>
                  <a:lnTo>
                    <a:pt x="134" y="6"/>
                  </a:lnTo>
                  <a:lnTo>
                    <a:pt x="132" y="8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19" y="12"/>
                  </a:lnTo>
                  <a:lnTo>
                    <a:pt x="116" y="8"/>
                  </a:lnTo>
                  <a:lnTo>
                    <a:pt x="113" y="7"/>
                  </a:lnTo>
                  <a:lnTo>
                    <a:pt x="108" y="6"/>
                  </a:lnTo>
                  <a:lnTo>
                    <a:pt x="87" y="7"/>
                  </a:lnTo>
                  <a:lnTo>
                    <a:pt x="85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47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3" y="38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8" y="49"/>
                  </a:lnTo>
                  <a:lnTo>
                    <a:pt x="3" y="49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8" y="105"/>
                  </a:lnTo>
                  <a:lnTo>
                    <a:pt x="8" y="107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3" y="129"/>
                  </a:lnTo>
                  <a:lnTo>
                    <a:pt x="14" y="133"/>
                  </a:lnTo>
                  <a:lnTo>
                    <a:pt x="14" y="137"/>
                  </a:lnTo>
                  <a:lnTo>
                    <a:pt x="13" y="138"/>
                  </a:lnTo>
                  <a:lnTo>
                    <a:pt x="12" y="139"/>
                  </a:lnTo>
                  <a:lnTo>
                    <a:pt x="10" y="145"/>
                  </a:lnTo>
                  <a:lnTo>
                    <a:pt x="10" y="146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5" y="148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7" y="151"/>
                  </a:lnTo>
                  <a:lnTo>
                    <a:pt x="17" y="152"/>
                  </a:lnTo>
                  <a:lnTo>
                    <a:pt x="16" y="153"/>
                  </a:lnTo>
                  <a:lnTo>
                    <a:pt x="15" y="155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22" y="153"/>
                  </a:lnTo>
                  <a:lnTo>
                    <a:pt x="23" y="1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207">
              <a:extLst>
                <a:ext uri="{FF2B5EF4-FFF2-40B4-BE49-F238E27FC236}">
                  <a16:creationId xmlns:a16="http://schemas.microsoft.com/office/drawing/2014/main" id="{4DAC7132-F386-B69C-C536-8F523B02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9" y="565150"/>
              <a:ext cx="563563" cy="490538"/>
            </a:xfrm>
            <a:custGeom>
              <a:avLst/>
              <a:gdLst>
                <a:gd name="T0" fmla="*/ 91 w 355"/>
                <a:gd name="T1" fmla="*/ 250 h 309"/>
                <a:gd name="T2" fmla="*/ 107 w 355"/>
                <a:gd name="T3" fmla="*/ 243 h 309"/>
                <a:gd name="T4" fmla="*/ 131 w 355"/>
                <a:gd name="T5" fmla="*/ 233 h 309"/>
                <a:gd name="T6" fmla="*/ 137 w 355"/>
                <a:gd name="T7" fmla="*/ 234 h 309"/>
                <a:gd name="T8" fmla="*/ 145 w 355"/>
                <a:gd name="T9" fmla="*/ 236 h 309"/>
                <a:gd name="T10" fmla="*/ 162 w 355"/>
                <a:gd name="T11" fmla="*/ 254 h 309"/>
                <a:gd name="T12" fmla="*/ 175 w 355"/>
                <a:gd name="T13" fmla="*/ 260 h 309"/>
                <a:gd name="T14" fmla="*/ 195 w 355"/>
                <a:gd name="T15" fmla="*/ 274 h 309"/>
                <a:gd name="T16" fmla="*/ 229 w 355"/>
                <a:gd name="T17" fmla="*/ 308 h 309"/>
                <a:gd name="T18" fmla="*/ 237 w 355"/>
                <a:gd name="T19" fmla="*/ 307 h 309"/>
                <a:gd name="T20" fmla="*/ 256 w 355"/>
                <a:gd name="T21" fmla="*/ 296 h 309"/>
                <a:gd name="T22" fmla="*/ 267 w 355"/>
                <a:gd name="T23" fmla="*/ 298 h 309"/>
                <a:gd name="T24" fmla="*/ 292 w 355"/>
                <a:gd name="T25" fmla="*/ 302 h 309"/>
                <a:gd name="T26" fmla="*/ 295 w 355"/>
                <a:gd name="T27" fmla="*/ 290 h 309"/>
                <a:gd name="T28" fmla="*/ 305 w 355"/>
                <a:gd name="T29" fmla="*/ 276 h 309"/>
                <a:gd name="T30" fmla="*/ 323 w 355"/>
                <a:gd name="T31" fmla="*/ 264 h 309"/>
                <a:gd name="T32" fmla="*/ 318 w 355"/>
                <a:gd name="T33" fmla="*/ 247 h 309"/>
                <a:gd name="T34" fmla="*/ 306 w 355"/>
                <a:gd name="T35" fmla="*/ 214 h 309"/>
                <a:gd name="T36" fmla="*/ 301 w 355"/>
                <a:gd name="T37" fmla="*/ 125 h 309"/>
                <a:gd name="T38" fmla="*/ 333 w 355"/>
                <a:gd name="T39" fmla="*/ 65 h 309"/>
                <a:gd name="T40" fmla="*/ 345 w 355"/>
                <a:gd name="T41" fmla="*/ 49 h 309"/>
                <a:gd name="T42" fmla="*/ 349 w 355"/>
                <a:gd name="T43" fmla="*/ 34 h 309"/>
                <a:gd name="T44" fmla="*/ 309 w 355"/>
                <a:gd name="T45" fmla="*/ 35 h 309"/>
                <a:gd name="T46" fmla="*/ 248 w 355"/>
                <a:gd name="T47" fmla="*/ 22 h 309"/>
                <a:gd name="T48" fmla="*/ 228 w 355"/>
                <a:gd name="T49" fmla="*/ 20 h 309"/>
                <a:gd name="T50" fmla="*/ 194 w 355"/>
                <a:gd name="T51" fmla="*/ 6 h 309"/>
                <a:gd name="T52" fmla="*/ 185 w 355"/>
                <a:gd name="T53" fmla="*/ 7 h 309"/>
                <a:gd name="T54" fmla="*/ 176 w 355"/>
                <a:gd name="T55" fmla="*/ 9 h 309"/>
                <a:gd name="T56" fmla="*/ 170 w 355"/>
                <a:gd name="T57" fmla="*/ 8 h 309"/>
                <a:gd name="T58" fmla="*/ 159 w 355"/>
                <a:gd name="T59" fmla="*/ 8 h 309"/>
                <a:gd name="T60" fmla="*/ 158 w 355"/>
                <a:gd name="T61" fmla="*/ 20 h 309"/>
                <a:gd name="T62" fmla="*/ 127 w 355"/>
                <a:gd name="T63" fmla="*/ 20 h 309"/>
                <a:gd name="T64" fmla="*/ 106 w 355"/>
                <a:gd name="T65" fmla="*/ 17 h 309"/>
                <a:gd name="T66" fmla="*/ 104 w 355"/>
                <a:gd name="T67" fmla="*/ 25 h 309"/>
                <a:gd name="T68" fmla="*/ 97 w 355"/>
                <a:gd name="T69" fmla="*/ 29 h 309"/>
                <a:gd name="T70" fmla="*/ 91 w 355"/>
                <a:gd name="T71" fmla="*/ 30 h 309"/>
                <a:gd name="T72" fmla="*/ 82 w 355"/>
                <a:gd name="T73" fmla="*/ 33 h 309"/>
                <a:gd name="T74" fmla="*/ 66 w 355"/>
                <a:gd name="T75" fmla="*/ 38 h 309"/>
                <a:gd name="T76" fmla="*/ 52 w 355"/>
                <a:gd name="T77" fmla="*/ 42 h 309"/>
                <a:gd name="T78" fmla="*/ 52 w 355"/>
                <a:gd name="T79" fmla="*/ 56 h 309"/>
                <a:gd name="T80" fmla="*/ 23 w 355"/>
                <a:gd name="T81" fmla="*/ 60 h 309"/>
                <a:gd name="T82" fmla="*/ 15 w 355"/>
                <a:gd name="T83" fmla="*/ 64 h 309"/>
                <a:gd name="T84" fmla="*/ 6 w 355"/>
                <a:gd name="T85" fmla="*/ 86 h 309"/>
                <a:gd name="T86" fmla="*/ 8 w 355"/>
                <a:gd name="T87" fmla="*/ 101 h 309"/>
                <a:gd name="T88" fmla="*/ 15 w 355"/>
                <a:gd name="T89" fmla="*/ 97 h 309"/>
                <a:gd name="T90" fmla="*/ 15 w 355"/>
                <a:gd name="T91" fmla="*/ 103 h 309"/>
                <a:gd name="T92" fmla="*/ 1 w 355"/>
                <a:gd name="T93" fmla="*/ 112 h 309"/>
                <a:gd name="T94" fmla="*/ 6 w 355"/>
                <a:gd name="T95" fmla="*/ 131 h 309"/>
                <a:gd name="T96" fmla="*/ 26 w 355"/>
                <a:gd name="T97" fmla="*/ 130 h 309"/>
                <a:gd name="T98" fmla="*/ 27 w 355"/>
                <a:gd name="T99" fmla="*/ 133 h 309"/>
                <a:gd name="T100" fmla="*/ 21 w 355"/>
                <a:gd name="T101" fmla="*/ 134 h 309"/>
                <a:gd name="T102" fmla="*/ 9 w 355"/>
                <a:gd name="T103" fmla="*/ 142 h 309"/>
                <a:gd name="T104" fmla="*/ 7 w 355"/>
                <a:gd name="T105" fmla="*/ 157 h 309"/>
                <a:gd name="T106" fmla="*/ 10 w 355"/>
                <a:gd name="T107" fmla="*/ 162 h 309"/>
                <a:gd name="T108" fmla="*/ 20 w 355"/>
                <a:gd name="T109" fmla="*/ 175 h 309"/>
                <a:gd name="T110" fmla="*/ 23 w 355"/>
                <a:gd name="T111" fmla="*/ 190 h 309"/>
                <a:gd name="T112" fmla="*/ 31 w 355"/>
                <a:gd name="T113" fmla="*/ 191 h 309"/>
                <a:gd name="T114" fmla="*/ 51 w 355"/>
                <a:gd name="T115" fmla="*/ 207 h 309"/>
                <a:gd name="T116" fmla="*/ 62 w 355"/>
                <a:gd name="T117" fmla="*/ 201 h 309"/>
                <a:gd name="T118" fmla="*/ 73 w 355"/>
                <a:gd name="T119" fmla="*/ 185 h 309"/>
                <a:gd name="T120" fmla="*/ 79 w 355"/>
                <a:gd name="T121" fmla="*/ 208 h 309"/>
                <a:gd name="T122" fmla="*/ 78 w 355"/>
                <a:gd name="T123" fmla="*/ 225 h 309"/>
                <a:gd name="T124" fmla="*/ 67 w 355"/>
                <a:gd name="T125" fmla="*/ 25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5" h="309">
                  <a:moveTo>
                    <a:pt x="72" y="261"/>
                  </a:moveTo>
                  <a:lnTo>
                    <a:pt x="73" y="260"/>
                  </a:lnTo>
                  <a:lnTo>
                    <a:pt x="74" y="259"/>
                  </a:lnTo>
                  <a:lnTo>
                    <a:pt x="75" y="256"/>
                  </a:lnTo>
                  <a:lnTo>
                    <a:pt x="77" y="255"/>
                  </a:lnTo>
                  <a:lnTo>
                    <a:pt x="80" y="254"/>
                  </a:lnTo>
                  <a:lnTo>
                    <a:pt x="84" y="249"/>
                  </a:lnTo>
                  <a:lnTo>
                    <a:pt x="85" y="249"/>
                  </a:lnTo>
                  <a:lnTo>
                    <a:pt x="91" y="250"/>
                  </a:lnTo>
                  <a:lnTo>
                    <a:pt x="94" y="249"/>
                  </a:lnTo>
                  <a:lnTo>
                    <a:pt x="95" y="248"/>
                  </a:lnTo>
                  <a:lnTo>
                    <a:pt x="97" y="244"/>
                  </a:lnTo>
                  <a:lnTo>
                    <a:pt x="98" y="243"/>
                  </a:lnTo>
                  <a:lnTo>
                    <a:pt x="100" y="243"/>
                  </a:lnTo>
                  <a:lnTo>
                    <a:pt x="103" y="244"/>
                  </a:lnTo>
                  <a:lnTo>
                    <a:pt x="105" y="246"/>
                  </a:lnTo>
                  <a:lnTo>
                    <a:pt x="105" y="244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14" y="241"/>
                  </a:lnTo>
                  <a:lnTo>
                    <a:pt x="117" y="240"/>
                  </a:lnTo>
                  <a:lnTo>
                    <a:pt x="120" y="235"/>
                  </a:lnTo>
                  <a:lnTo>
                    <a:pt x="121" y="234"/>
                  </a:lnTo>
                  <a:lnTo>
                    <a:pt x="123" y="233"/>
                  </a:lnTo>
                  <a:lnTo>
                    <a:pt x="125" y="231"/>
                  </a:lnTo>
                  <a:lnTo>
                    <a:pt x="129" y="231"/>
                  </a:lnTo>
                  <a:lnTo>
                    <a:pt x="131" y="233"/>
                  </a:lnTo>
                  <a:lnTo>
                    <a:pt x="132" y="236"/>
                  </a:lnTo>
                  <a:lnTo>
                    <a:pt x="132" y="240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6" y="243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38"/>
                  </a:lnTo>
                  <a:lnTo>
                    <a:pt x="137" y="234"/>
                  </a:lnTo>
                  <a:lnTo>
                    <a:pt x="137" y="231"/>
                  </a:lnTo>
                  <a:lnTo>
                    <a:pt x="138" y="230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3" y="236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52" y="244"/>
                  </a:lnTo>
                  <a:lnTo>
                    <a:pt x="155" y="246"/>
                  </a:lnTo>
                  <a:lnTo>
                    <a:pt x="158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9" y="250"/>
                  </a:lnTo>
                  <a:lnTo>
                    <a:pt x="159" y="251"/>
                  </a:lnTo>
                  <a:lnTo>
                    <a:pt x="162" y="254"/>
                  </a:lnTo>
                  <a:lnTo>
                    <a:pt x="163" y="255"/>
                  </a:lnTo>
                  <a:lnTo>
                    <a:pt x="165" y="255"/>
                  </a:lnTo>
                  <a:lnTo>
                    <a:pt x="166" y="255"/>
                  </a:lnTo>
                  <a:lnTo>
                    <a:pt x="171" y="253"/>
                  </a:lnTo>
                  <a:lnTo>
                    <a:pt x="172" y="253"/>
                  </a:lnTo>
                  <a:lnTo>
                    <a:pt x="173" y="253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7" y="261"/>
                  </a:lnTo>
                  <a:lnTo>
                    <a:pt x="194" y="263"/>
                  </a:lnTo>
                  <a:lnTo>
                    <a:pt x="195" y="264"/>
                  </a:lnTo>
                  <a:lnTo>
                    <a:pt x="195" y="266"/>
                  </a:lnTo>
                  <a:lnTo>
                    <a:pt x="195" y="267"/>
                  </a:lnTo>
                  <a:lnTo>
                    <a:pt x="194" y="267"/>
                  </a:lnTo>
                  <a:lnTo>
                    <a:pt x="194" y="269"/>
                  </a:lnTo>
                  <a:lnTo>
                    <a:pt x="194" y="272"/>
                  </a:lnTo>
                  <a:lnTo>
                    <a:pt x="195" y="274"/>
                  </a:lnTo>
                  <a:lnTo>
                    <a:pt x="203" y="281"/>
                  </a:lnTo>
                  <a:lnTo>
                    <a:pt x="205" y="283"/>
                  </a:lnTo>
                  <a:lnTo>
                    <a:pt x="212" y="294"/>
                  </a:lnTo>
                  <a:lnTo>
                    <a:pt x="215" y="298"/>
                  </a:lnTo>
                  <a:lnTo>
                    <a:pt x="218" y="300"/>
                  </a:lnTo>
                  <a:lnTo>
                    <a:pt x="220" y="300"/>
                  </a:lnTo>
                  <a:lnTo>
                    <a:pt x="225" y="303"/>
                  </a:lnTo>
                  <a:lnTo>
                    <a:pt x="227" y="305"/>
                  </a:lnTo>
                  <a:lnTo>
                    <a:pt x="229" y="308"/>
                  </a:lnTo>
                  <a:lnTo>
                    <a:pt x="230" y="309"/>
                  </a:lnTo>
                  <a:lnTo>
                    <a:pt x="231" y="309"/>
                  </a:lnTo>
                  <a:lnTo>
                    <a:pt x="231" y="308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5" y="309"/>
                  </a:lnTo>
                  <a:lnTo>
                    <a:pt x="236" y="309"/>
                  </a:lnTo>
                  <a:lnTo>
                    <a:pt x="237" y="308"/>
                  </a:lnTo>
                  <a:lnTo>
                    <a:pt x="237" y="307"/>
                  </a:lnTo>
                  <a:lnTo>
                    <a:pt x="237" y="306"/>
                  </a:lnTo>
                  <a:lnTo>
                    <a:pt x="240" y="305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51" y="302"/>
                  </a:lnTo>
                  <a:lnTo>
                    <a:pt x="253" y="302"/>
                  </a:lnTo>
                  <a:lnTo>
                    <a:pt x="254" y="300"/>
                  </a:lnTo>
                  <a:lnTo>
                    <a:pt x="255" y="299"/>
                  </a:lnTo>
                  <a:lnTo>
                    <a:pt x="256" y="296"/>
                  </a:lnTo>
                  <a:lnTo>
                    <a:pt x="257" y="294"/>
                  </a:lnTo>
                  <a:lnTo>
                    <a:pt x="259" y="294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5"/>
                  </a:lnTo>
                  <a:lnTo>
                    <a:pt x="262" y="295"/>
                  </a:lnTo>
                  <a:lnTo>
                    <a:pt x="263" y="295"/>
                  </a:lnTo>
                  <a:lnTo>
                    <a:pt x="266" y="296"/>
                  </a:lnTo>
                  <a:lnTo>
                    <a:pt x="267" y="298"/>
                  </a:lnTo>
                  <a:lnTo>
                    <a:pt x="270" y="302"/>
                  </a:lnTo>
                  <a:lnTo>
                    <a:pt x="271" y="303"/>
                  </a:lnTo>
                  <a:lnTo>
                    <a:pt x="274" y="305"/>
                  </a:lnTo>
                  <a:lnTo>
                    <a:pt x="280" y="306"/>
                  </a:lnTo>
                  <a:lnTo>
                    <a:pt x="290" y="309"/>
                  </a:lnTo>
                  <a:lnTo>
                    <a:pt x="293" y="308"/>
                  </a:lnTo>
                  <a:lnTo>
                    <a:pt x="293" y="307"/>
                  </a:lnTo>
                  <a:lnTo>
                    <a:pt x="292" y="305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4" y="299"/>
                  </a:lnTo>
                  <a:lnTo>
                    <a:pt x="295" y="298"/>
                  </a:lnTo>
                  <a:lnTo>
                    <a:pt x="295" y="296"/>
                  </a:lnTo>
                  <a:lnTo>
                    <a:pt x="296" y="294"/>
                  </a:lnTo>
                  <a:lnTo>
                    <a:pt x="295" y="293"/>
                  </a:lnTo>
                  <a:lnTo>
                    <a:pt x="295" y="290"/>
                  </a:lnTo>
                  <a:lnTo>
                    <a:pt x="295" y="289"/>
                  </a:lnTo>
                  <a:lnTo>
                    <a:pt x="295" y="288"/>
                  </a:lnTo>
                  <a:lnTo>
                    <a:pt x="295" y="287"/>
                  </a:lnTo>
                  <a:lnTo>
                    <a:pt x="296" y="286"/>
                  </a:lnTo>
                  <a:lnTo>
                    <a:pt x="297" y="285"/>
                  </a:lnTo>
                  <a:lnTo>
                    <a:pt x="303" y="283"/>
                  </a:lnTo>
                  <a:lnTo>
                    <a:pt x="306" y="282"/>
                  </a:lnTo>
                  <a:lnTo>
                    <a:pt x="306" y="280"/>
                  </a:lnTo>
                  <a:lnTo>
                    <a:pt x="305" y="276"/>
                  </a:lnTo>
                  <a:lnTo>
                    <a:pt x="305" y="274"/>
                  </a:lnTo>
                  <a:lnTo>
                    <a:pt x="306" y="273"/>
                  </a:lnTo>
                  <a:lnTo>
                    <a:pt x="307" y="272"/>
                  </a:lnTo>
                  <a:lnTo>
                    <a:pt x="309" y="270"/>
                  </a:lnTo>
                  <a:lnTo>
                    <a:pt x="307" y="269"/>
                  </a:lnTo>
                  <a:lnTo>
                    <a:pt x="308" y="268"/>
                  </a:lnTo>
                  <a:lnTo>
                    <a:pt x="309" y="268"/>
                  </a:lnTo>
                  <a:lnTo>
                    <a:pt x="319" y="266"/>
                  </a:lnTo>
                  <a:lnTo>
                    <a:pt x="323" y="264"/>
                  </a:lnTo>
                  <a:lnTo>
                    <a:pt x="326" y="263"/>
                  </a:lnTo>
                  <a:lnTo>
                    <a:pt x="327" y="261"/>
                  </a:lnTo>
                  <a:lnTo>
                    <a:pt x="326" y="257"/>
                  </a:lnTo>
                  <a:lnTo>
                    <a:pt x="325" y="256"/>
                  </a:lnTo>
                  <a:lnTo>
                    <a:pt x="316" y="254"/>
                  </a:lnTo>
                  <a:lnTo>
                    <a:pt x="316" y="251"/>
                  </a:lnTo>
                  <a:lnTo>
                    <a:pt x="316" y="250"/>
                  </a:lnTo>
                  <a:lnTo>
                    <a:pt x="316" y="248"/>
                  </a:lnTo>
                  <a:lnTo>
                    <a:pt x="318" y="247"/>
                  </a:lnTo>
                  <a:lnTo>
                    <a:pt x="316" y="243"/>
                  </a:lnTo>
                  <a:lnTo>
                    <a:pt x="316" y="242"/>
                  </a:lnTo>
                  <a:lnTo>
                    <a:pt x="315" y="241"/>
                  </a:lnTo>
                  <a:lnTo>
                    <a:pt x="315" y="237"/>
                  </a:lnTo>
                  <a:lnTo>
                    <a:pt x="315" y="233"/>
                  </a:lnTo>
                  <a:lnTo>
                    <a:pt x="315" y="229"/>
                  </a:lnTo>
                  <a:lnTo>
                    <a:pt x="310" y="224"/>
                  </a:lnTo>
                  <a:lnTo>
                    <a:pt x="308" y="217"/>
                  </a:lnTo>
                  <a:lnTo>
                    <a:pt x="306" y="214"/>
                  </a:lnTo>
                  <a:lnTo>
                    <a:pt x="305" y="210"/>
                  </a:lnTo>
                  <a:lnTo>
                    <a:pt x="303" y="203"/>
                  </a:lnTo>
                  <a:lnTo>
                    <a:pt x="305" y="197"/>
                  </a:lnTo>
                  <a:lnTo>
                    <a:pt x="309" y="185"/>
                  </a:lnTo>
                  <a:lnTo>
                    <a:pt x="305" y="166"/>
                  </a:lnTo>
                  <a:lnTo>
                    <a:pt x="301" y="147"/>
                  </a:lnTo>
                  <a:lnTo>
                    <a:pt x="299" y="142"/>
                  </a:lnTo>
                  <a:lnTo>
                    <a:pt x="297" y="134"/>
                  </a:lnTo>
                  <a:lnTo>
                    <a:pt x="301" y="125"/>
                  </a:lnTo>
                  <a:lnTo>
                    <a:pt x="303" y="117"/>
                  </a:lnTo>
                  <a:lnTo>
                    <a:pt x="313" y="108"/>
                  </a:lnTo>
                  <a:lnTo>
                    <a:pt x="319" y="103"/>
                  </a:lnTo>
                  <a:lnTo>
                    <a:pt x="320" y="100"/>
                  </a:lnTo>
                  <a:lnTo>
                    <a:pt x="321" y="97"/>
                  </a:lnTo>
                  <a:lnTo>
                    <a:pt x="325" y="91"/>
                  </a:lnTo>
                  <a:lnTo>
                    <a:pt x="326" y="87"/>
                  </a:lnTo>
                  <a:lnTo>
                    <a:pt x="331" y="75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3" y="58"/>
                  </a:lnTo>
                  <a:lnTo>
                    <a:pt x="335" y="56"/>
                  </a:lnTo>
                  <a:lnTo>
                    <a:pt x="339" y="55"/>
                  </a:lnTo>
                  <a:lnTo>
                    <a:pt x="347" y="55"/>
                  </a:lnTo>
                  <a:lnTo>
                    <a:pt x="348" y="53"/>
                  </a:lnTo>
                  <a:lnTo>
                    <a:pt x="347" y="53"/>
                  </a:lnTo>
                  <a:lnTo>
                    <a:pt x="342" y="51"/>
                  </a:lnTo>
                  <a:lnTo>
                    <a:pt x="345" y="49"/>
                  </a:lnTo>
                  <a:lnTo>
                    <a:pt x="349" y="49"/>
                  </a:lnTo>
                  <a:lnTo>
                    <a:pt x="353" y="46"/>
                  </a:lnTo>
                  <a:lnTo>
                    <a:pt x="355" y="47"/>
                  </a:lnTo>
                  <a:lnTo>
                    <a:pt x="355" y="45"/>
                  </a:lnTo>
                  <a:lnTo>
                    <a:pt x="354" y="43"/>
                  </a:lnTo>
                  <a:lnTo>
                    <a:pt x="353" y="41"/>
                  </a:lnTo>
                  <a:lnTo>
                    <a:pt x="352" y="40"/>
                  </a:lnTo>
                  <a:lnTo>
                    <a:pt x="351" y="39"/>
                  </a:lnTo>
                  <a:lnTo>
                    <a:pt x="349" y="34"/>
                  </a:lnTo>
                  <a:lnTo>
                    <a:pt x="347" y="33"/>
                  </a:lnTo>
                  <a:lnTo>
                    <a:pt x="345" y="30"/>
                  </a:lnTo>
                  <a:lnTo>
                    <a:pt x="344" y="28"/>
                  </a:lnTo>
                  <a:lnTo>
                    <a:pt x="341" y="33"/>
                  </a:lnTo>
                  <a:lnTo>
                    <a:pt x="339" y="36"/>
                  </a:lnTo>
                  <a:lnTo>
                    <a:pt x="335" y="39"/>
                  </a:lnTo>
                  <a:lnTo>
                    <a:pt x="333" y="39"/>
                  </a:lnTo>
                  <a:lnTo>
                    <a:pt x="320" y="36"/>
                  </a:lnTo>
                  <a:lnTo>
                    <a:pt x="309" y="35"/>
                  </a:lnTo>
                  <a:lnTo>
                    <a:pt x="297" y="33"/>
                  </a:lnTo>
                  <a:lnTo>
                    <a:pt x="288" y="33"/>
                  </a:lnTo>
                  <a:lnTo>
                    <a:pt x="276" y="34"/>
                  </a:lnTo>
                  <a:lnTo>
                    <a:pt x="262" y="33"/>
                  </a:lnTo>
                  <a:lnTo>
                    <a:pt x="261" y="32"/>
                  </a:lnTo>
                  <a:lnTo>
                    <a:pt x="259" y="30"/>
                  </a:lnTo>
                  <a:lnTo>
                    <a:pt x="255" y="29"/>
                  </a:lnTo>
                  <a:lnTo>
                    <a:pt x="251" y="26"/>
                  </a:lnTo>
                  <a:lnTo>
                    <a:pt x="248" y="22"/>
                  </a:lnTo>
                  <a:lnTo>
                    <a:pt x="246" y="20"/>
                  </a:lnTo>
                  <a:lnTo>
                    <a:pt x="242" y="19"/>
                  </a:lnTo>
                  <a:lnTo>
                    <a:pt x="240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3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8" y="20"/>
                  </a:lnTo>
                  <a:lnTo>
                    <a:pt x="223" y="16"/>
                  </a:lnTo>
                  <a:lnTo>
                    <a:pt x="218" y="15"/>
                  </a:lnTo>
                  <a:lnTo>
                    <a:pt x="215" y="14"/>
                  </a:lnTo>
                  <a:lnTo>
                    <a:pt x="214" y="13"/>
                  </a:lnTo>
                  <a:lnTo>
                    <a:pt x="199" y="13"/>
                  </a:lnTo>
                  <a:lnTo>
                    <a:pt x="199" y="12"/>
                  </a:lnTo>
                  <a:lnTo>
                    <a:pt x="198" y="10"/>
                  </a:lnTo>
                  <a:lnTo>
                    <a:pt x="196" y="8"/>
                  </a:lnTo>
                  <a:lnTo>
                    <a:pt x="194" y="6"/>
                  </a:lnTo>
                  <a:lnTo>
                    <a:pt x="192" y="6"/>
                  </a:lnTo>
                  <a:lnTo>
                    <a:pt x="191" y="6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0" y="10"/>
                  </a:lnTo>
                  <a:lnTo>
                    <a:pt x="190" y="12"/>
                  </a:lnTo>
                  <a:lnTo>
                    <a:pt x="189" y="12"/>
                  </a:lnTo>
                  <a:lnTo>
                    <a:pt x="188" y="10"/>
                  </a:lnTo>
                  <a:lnTo>
                    <a:pt x="185" y="7"/>
                  </a:lnTo>
                  <a:lnTo>
                    <a:pt x="184" y="6"/>
                  </a:lnTo>
                  <a:lnTo>
                    <a:pt x="183" y="10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4"/>
                  </a:lnTo>
                  <a:lnTo>
                    <a:pt x="177" y="13"/>
                  </a:lnTo>
                  <a:lnTo>
                    <a:pt x="176" y="9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2" y="1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1" y="10"/>
                  </a:lnTo>
                  <a:lnTo>
                    <a:pt x="172" y="13"/>
                  </a:lnTo>
                  <a:lnTo>
                    <a:pt x="171" y="16"/>
                  </a:lnTo>
                  <a:lnTo>
                    <a:pt x="169" y="16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3" y="10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1"/>
                  </a:lnTo>
                  <a:lnTo>
                    <a:pt x="155" y="0"/>
                  </a:lnTo>
                  <a:lnTo>
                    <a:pt x="153" y="3"/>
                  </a:lnTo>
                  <a:lnTo>
                    <a:pt x="153" y="9"/>
                  </a:lnTo>
                  <a:lnTo>
                    <a:pt x="155" y="15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58" y="20"/>
                  </a:lnTo>
                  <a:lnTo>
                    <a:pt x="158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5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7" y="20"/>
                  </a:lnTo>
                  <a:lnTo>
                    <a:pt x="126" y="22"/>
                  </a:lnTo>
                  <a:lnTo>
                    <a:pt x="126" y="26"/>
                  </a:lnTo>
                  <a:lnTo>
                    <a:pt x="125" y="27"/>
                  </a:lnTo>
                  <a:lnTo>
                    <a:pt x="124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3" y="25"/>
                  </a:lnTo>
                  <a:lnTo>
                    <a:pt x="112" y="25"/>
                  </a:lnTo>
                  <a:lnTo>
                    <a:pt x="106" y="17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1" y="23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99" y="33"/>
                  </a:lnTo>
                  <a:lnTo>
                    <a:pt x="98" y="32"/>
                  </a:lnTo>
                  <a:lnTo>
                    <a:pt x="97" y="29"/>
                  </a:lnTo>
                  <a:lnTo>
                    <a:pt x="95" y="28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86" y="32"/>
                  </a:lnTo>
                  <a:lnTo>
                    <a:pt x="85" y="30"/>
                  </a:lnTo>
                  <a:lnTo>
                    <a:pt x="84" y="32"/>
                  </a:lnTo>
                  <a:lnTo>
                    <a:pt x="82" y="33"/>
                  </a:lnTo>
                  <a:lnTo>
                    <a:pt x="81" y="34"/>
                  </a:lnTo>
                  <a:lnTo>
                    <a:pt x="79" y="33"/>
                  </a:lnTo>
                  <a:lnTo>
                    <a:pt x="77" y="29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5"/>
                  </a:lnTo>
                  <a:lnTo>
                    <a:pt x="66" y="38"/>
                  </a:lnTo>
                  <a:lnTo>
                    <a:pt x="64" y="39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5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6" y="47"/>
                  </a:lnTo>
                  <a:lnTo>
                    <a:pt x="52" y="42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6" y="47"/>
                  </a:lnTo>
                  <a:lnTo>
                    <a:pt x="51" y="54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6" y="56"/>
                  </a:lnTo>
                  <a:lnTo>
                    <a:pt x="42" y="56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3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5" y="64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5" y="62"/>
                  </a:lnTo>
                  <a:lnTo>
                    <a:pt x="15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8"/>
                  </a:lnTo>
                  <a:lnTo>
                    <a:pt x="6" y="74"/>
                  </a:lnTo>
                  <a:lnTo>
                    <a:pt x="7" y="81"/>
                  </a:lnTo>
                  <a:lnTo>
                    <a:pt x="7" y="87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2" y="95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5" y="100"/>
                  </a:lnTo>
                  <a:lnTo>
                    <a:pt x="8" y="101"/>
                  </a:lnTo>
                  <a:lnTo>
                    <a:pt x="9" y="103"/>
                  </a:lnTo>
                  <a:lnTo>
                    <a:pt x="9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7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0" y="91"/>
                  </a:lnTo>
                  <a:lnTo>
                    <a:pt x="13" y="92"/>
                  </a:lnTo>
                  <a:lnTo>
                    <a:pt x="14" y="94"/>
                  </a:lnTo>
                  <a:lnTo>
                    <a:pt x="15" y="97"/>
                  </a:lnTo>
                  <a:lnTo>
                    <a:pt x="15" y="100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5"/>
                  </a:lnTo>
                  <a:lnTo>
                    <a:pt x="7" y="107"/>
                  </a:lnTo>
                  <a:lnTo>
                    <a:pt x="2" y="107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3" y="116"/>
                  </a:lnTo>
                  <a:lnTo>
                    <a:pt x="5" y="118"/>
                  </a:lnTo>
                  <a:lnTo>
                    <a:pt x="8" y="125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7"/>
                  </a:lnTo>
                  <a:lnTo>
                    <a:pt x="1" y="133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0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20" y="129"/>
                  </a:lnTo>
                  <a:lnTo>
                    <a:pt x="22" y="127"/>
                  </a:lnTo>
                  <a:lnTo>
                    <a:pt x="25" y="129"/>
                  </a:lnTo>
                  <a:lnTo>
                    <a:pt x="26" y="130"/>
                  </a:lnTo>
                  <a:lnTo>
                    <a:pt x="28" y="127"/>
                  </a:lnTo>
                  <a:lnTo>
                    <a:pt x="31" y="127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3" y="132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8" y="131"/>
                  </a:lnTo>
                  <a:lnTo>
                    <a:pt x="27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29" y="136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2" y="136"/>
                  </a:lnTo>
                  <a:lnTo>
                    <a:pt x="21" y="134"/>
                  </a:lnTo>
                  <a:lnTo>
                    <a:pt x="19" y="136"/>
                  </a:lnTo>
                  <a:lnTo>
                    <a:pt x="15" y="137"/>
                  </a:lnTo>
                  <a:lnTo>
                    <a:pt x="13" y="137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8" y="142"/>
                  </a:lnTo>
                  <a:lnTo>
                    <a:pt x="7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5"/>
                  </a:lnTo>
                  <a:lnTo>
                    <a:pt x="6" y="150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6" y="162"/>
                  </a:lnTo>
                  <a:lnTo>
                    <a:pt x="7" y="163"/>
                  </a:lnTo>
                  <a:lnTo>
                    <a:pt x="8" y="163"/>
                  </a:lnTo>
                  <a:lnTo>
                    <a:pt x="8" y="160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10" y="162"/>
                  </a:lnTo>
                  <a:lnTo>
                    <a:pt x="12" y="164"/>
                  </a:lnTo>
                  <a:lnTo>
                    <a:pt x="13" y="165"/>
                  </a:lnTo>
                  <a:lnTo>
                    <a:pt x="14" y="166"/>
                  </a:lnTo>
                  <a:lnTo>
                    <a:pt x="15" y="168"/>
                  </a:lnTo>
                  <a:lnTo>
                    <a:pt x="16" y="168"/>
                  </a:lnTo>
                  <a:lnTo>
                    <a:pt x="19" y="166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0" y="175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0" y="182"/>
                  </a:lnTo>
                  <a:lnTo>
                    <a:pt x="21" y="183"/>
                  </a:lnTo>
                  <a:lnTo>
                    <a:pt x="22" y="184"/>
                  </a:lnTo>
                  <a:lnTo>
                    <a:pt x="22" y="185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6" y="194"/>
                  </a:lnTo>
                  <a:lnTo>
                    <a:pt x="27" y="192"/>
                  </a:lnTo>
                  <a:lnTo>
                    <a:pt x="27" y="191"/>
                  </a:lnTo>
                  <a:lnTo>
                    <a:pt x="28" y="192"/>
                  </a:lnTo>
                  <a:lnTo>
                    <a:pt x="29" y="192"/>
                  </a:lnTo>
                  <a:lnTo>
                    <a:pt x="31" y="192"/>
                  </a:lnTo>
                  <a:lnTo>
                    <a:pt x="31" y="191"/>
                  </a:lnTo>
                  <a:lnTo>
                    <a:pt x="32" y="192"/>
                  </a:lnTo>
                  <a:lnTo>
                    <a:pt x="33" y="194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42" y="197"/>
                  </a:lnTo>
                  <a:lnTo>
                    <a:pt x="43" y="198"/>
                  </a:lnTo>
                  <a:lnTo>
                    <a:pt x="47" y="202"/>
                  </a:lnTo>
                  <a:lnTo>
                    <a:pt x="49" y="205"/>
                  </a:lnTo>
                  <a:lnTo>
                    <a:pt x="51" y="207"/>
                  </a:lnTo>
                  <a:lnTo>
                    <a:pt x="52" y="208"/>
                  </a:lnTo>
                  <a:lnTo>
                    <a:pt x="53" y="207"/>
                  </a:lnTo>
                  <a:lnTo>
                    <a:pt x="54" y="203"/>
                  </a:lnTo>
                  <a:lnTo>
                    <a:pt x="55" y="202"/>
                  </a:lnTo>
                  <a:lnTo>
                    <a:pt x="56" y="202"/>
                  </a:lnTo>
                  <a:lnTo>
                    <a:pt x="60" y="203"/>
                  </a:lnTo>
                  <a:lnTo>
                    <a:pt x="61" y="203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5" y="197"/>
                  </a:lnTo>
                  <a:lnTo>
                    <a:pt x="65" y="196"/>
                  </a:lnTo>
                  <a:lnTo>
                    <a:pt x="65" y="194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7" y="186"/>
                  </a:lnTo>
                  <a:lnTo>
                    <a:pt x="84" y="192"/>
                  </a:lnTo>
                  <a:lnTo>
                    <a:pt x="85" y="195"/>
                  </a:lnTo>
                  <a:lnTo>
                    <a:pt x="86" y="198"/>
                  </a:lnTo>
                  <a:lnTo>
                    <a:pt x="85" y="201"/>
                  </a:lnTo>
                  <a:lnTo>
                    <a:pt x="82" y="202"/>
                  </a:lnTo>
                  <a:lnTo>
                    <a:pt x="80" y="204"/>
                  </a:lnTo>
                  <a:lnTo>
                    <a:pt x="79" y="205"/>
                  </a:lnTo>
                  <a:lnTo>
                    <a:pt x="79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8" y="214"/>
                  </a:lnTo>
                  <a:lnTo>
                    <a:pt x="78" y="216"/>
                  </a:lnTo>
                  <a:lnTo>
                    <a:pt x="78" y="217"/>
                  </a:lnTo>
                  <a:lnTo>
                    <a:pt x="79" y="218"/>
                  </a:lnTo>
                  <a:lnTo>
                    <a:pt x="79" y="220"/>
                  </a:lnTo>
                  <a:lnTo>
                    <a:pt x="79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7" y="234"/>
                  </a:lnTo>
                  <a:lnTo>
                    <a:pt x="73" y="238"/>
                  </a:lnTo>
                  <a:lnTo>
                    <a:pt x="72" y="244"/>
                  </a:lnTo>
                  <a:lnTo>
                    <a:pt x="68" y="253"/>
                  </a:lnTo>
                  <a:lnTo>
                    <a:pt x="68" y="255"/>
                  </a:lnTo>
                  <a:lnTo>
                    <a:pt x="67" y="256"/>
                  </a:lnTo>
                  <a:lnTo>
                    <a:pt x="67" y="257"/>
                  </a:lnTo>
                  <a:lnTo>
                    <a:pt x="67" y="259"/>
                  </a:lnTo>
                  <a:lnTo>
                    <a:pt x="66" y="260"/>
                  </a:lnTo>
                  <a:lnTo>
                    <a:pt x="69" y="261"/>
                  </a:lnTo>
                  <a:lnTo>
                    <a:pt x="72" y="26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216">
              <a:extLst>
                <a:ext uri="{FF2B5EF4-FFF2-40B4-BE49-F238E27FC236}">
                  <a16:creationId xmlns:a16="http://schemas.microsoft.com/office/drawing/2014/main" id="{8C0021F5-A0D5-2CCE-0FA8-3059BCB71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664" y="930275"/>
              <a:ext cx="857250" cy="523875"/>
            </a:xfrm>
            <a:custGeom>
              <a:avLst/>
              <a:gdLst>
                <a:gd name="T0" fmla="*/ 28 w 540"/>
                <a:gd name="T1" fmla="*/ 254 h 330"/>
                <a:gd name="T2" fmla="*/ 87 w 540"/>
                <a:gd name="T3" fmla="*/ 229 h 330"/>
                <a:gd name="T4" fmla="*/ 127 w 540"/>
                <a:gd name="T5" fmla="*/ 239 h 330"/>
                <a:gd name="T6" fmla="*/ 159 w 540"/>
                <a:gd name="T7" fmla="*/ 244 h 330"/>
                <a:gd name="T8" fmla="*/ 194 w 540"/>
                <a:gd name="T9" fmla="*/ 239 h 330"/>
                <a:gd name="T10" fmla="*/ 216 w 540"/>
                <a:gd name="T11" fmla="*/ 241 h 330"/>
                <a:gd name="T12" fmla="*/ 256 w 540"/>
                <a:gd name="T13" fmla="*/ 251 h 330"/>
                <a:gd name="T14" fmla="*/ 287 w 540"/>
                <a:gd name="T15" fmla="*/ 231 h 330"/>
                <a:gd name="T16" fmla="*/ 295 w 540"/>
                <a:gd name="T17" fmla="*/ 234 h 330"/>
                <a:gd name="T18" fmla="*/ 327 w 540"/>
                <a:gd name="T19" fmla="*/ 264 h 330"/>
                <a:gd name="T20" fmla="*/ 352 w 540"/>
                <a:gd name="T21" fmla="*/ 274 h 330"/>
                <a:gd name="T22" fmla="*/ 390 w 540"/>
                <a:gd name="T23" fmla="*/ 309 h 330"/>
                <a:gd name="T24" fmla="*/ 424 w 540"/>
                <a:gd name="T25" fmla="*/ 326 h 330"/>
                <a:gd name="T26" fmla="*/ 457 w 540"/>
                <a:gd name="T27" fmla="*/ 307 h 330"/>
                <a:gd name="T28" fmla="*/ 479 w 540"/>
                <a:gd name="T29" fmla="*/ 311 h 330"/>
                <a:gd name="T30" fmla="*/ 507 w 540"/>
                <a:gd name="T31" fmla="*/ 286 h 330"/>
                <a:gd name="T32" fmla="*/ 523 w 540"/>
                <a:gd name="T33" fmla="*/ 270 h 330"/>
                <a:gd name="T34" fmla="*/ 539 w 540"/>
                <a:gd name="T35" fmla="*/ 254 h 330"/>
                <a:gd name="T36" fmla="*/ 536 w 540"/>
                <a:gd name="T37" fmla="*/ 228 h 330"/>
                <a:gd name="T38" fmla="*/ 533 w 540"/>
                <a:gd name="T39" fmla="*/ 212 h 330"/>
                <a:gd name="T40" fmla="*/ 514 w 540"/>
                <a:gd name="T41" fmla="*/ 186 h 330"/>
                <a:gd name="T42" fmla="*/ 504 w 540"/>
                <a:gd name="T43" fmla="*/ 168 h 330"/>
                <a:gd name="T44" fmla="*/ 503 w 540"/>
                <a:gd name="T45" fmla="*/ 149 h 330"/>
                <a:gd name="T46" fmla="*/ 510 w 540"/>
                <a:gd name="T47" fmla="*/ 129 h 330"/>
                <a:gd name="T48" fmla="*/ 497 w 540"/>
                <a:gd name="T49" fmla="*/ 97 h 330"/>
                <a:gd name="T50" fmla="*/ 462 w 540"/>
                <a:gd name="T51" fmla="*/ 76 h 330"/>
                <a:gd name="T52" fmla="*/ 442 w 540"/>
                <a:gd name="T53" fmla="*/ 65 h 330"/>
                <a:gd name="T54" fmla="*/ 426 w 540"/>
                <a:gd name="T55" fmla="*/ 72 h 330"/>
                <a:gd name="T56" fmla="*/ 415 w 540"/>
                <a:gd name="T57" fmla="*/ 78 h 330"/>
                <a:gd name="T58" fmla="*/ 397 w 540"/>
                <a:gd name="T59" fmla="*/ 68 h 330"/>
                <a:gd name="T60" fmla="*/ 377 w 540"/>
                <a:gd name="T61" fmla="*/ 36 h 330"/>
                <a:gd name="T62" fmla="*/ 353 w 540"/>
                <a:gd name="T63" fmla="*/ 23 h 330"/>
                <a:gd name="T64" fmla="*/ 340 w 540"/>
                <a:gd name="T65" fmla="*/ 17 h 330"/>
                <a:gd name="T66" fmla="*/ 322 w 540"/>
                <a:gd name="T67" fmla="*/ 3 h 330"/>
                <a:gd name="T68" fmla="*/ 316 w 540"/>
                <a:gd name="T69" fmla="*/ 13 h 330"/>
                <a:gd name="T70" fmla="*/ 302 w 540"/>
                <a:gd name="T71" fmla="*/ 5 h 330"/>
                <a:gd name="T72" fmla="*/ 280 w 540"/>
                <a:gd name="T73" fmla="*/ 13 h 330"/>
                <a:gd name="T74" fmla="*/ 257 w 540"/>
                <a:gd name="T75" fmla="*/ 26 h 330"/>
                <a:gd name="T76" fmla="*/ 247 w 540"/>
                <a:gd name="T77" fmla="*/ 38 h 330"/>
                <a:gd name="T78" fmla="*/ 253 w 540"/>
                <a:gd name="T79" fmla="*/ 77 h 330"/>
                <a:gd name="T80" fmla="*/ 247 w 540"/>
                <a:gd name="T81" fmla="*/ 125 h 330"/>
                <a:gd name="T82" fmla="*/ 228 w 540"/>
                <a:gd name="T83" fmla="*/ 141 h 330"/>
                <a:gd name="T84" fmla="*/ 195 w 540"/>
                <a:gd name="T85" fmla="*/ 154 h 330"/>
                <a:gd name="T86" fmla="*/ 170 w 540"/>
                <a:gd name="T87" fmla="*/ 135 h 330"/>
                <a:gd name="T88" fmla="*/ 161 w 540"/>
                <a:gd name="T89" fmla="*/ 103 h 330"/>
                <a:gd name="T90" fmla="*/ 126 w 540"/>
                <a:gd name="T91" fmla="*/ 70 h 330"/>
                <a:gd name="T92" fmla="*/ 118 w 540"/>
                <a:gd name="T93" fmla="*/ 46 h 330"/>
                <a:gd name="T94" fmla="*/ 46 w 540"/>
                <a:gd name="T95" fmla="*/ 90 h 330"/>
                <a:gd name="T96" fmla="*/ 33 w 540"/>
                <a:gd name="T97" fmla="*/ 125 h 330"/>
                <a:gd name="T98" fmla="*/ 28 w 540"/>
                <a:gd name="T99" fmla="*/ 151 h 330"/>
                <a:gd name="T100" fmla="*/ 6 w 540"/>
                <a:gd name="T101" fmla="*/ 174 h 330"/>
                <a:gd name="T102" fmla="*/ 1 w 540"/>
                <a:gd name="T103" fmla="*/ 213 h 330"/>
                <a:gd name="T104" fmla="*/ 7 w 540"/>
                <a:gd name="T105" fmla="*/ 222 h 330"/>
                <a:gd name="T106" fmla="*/ 6 w 540"/>
                <a:gd name="T107" fmla="*/ 228 h 330"/>
                <a:gd name="T108" fmla="*/ 2 w 540"/>
                <a:gd name="T109" fmla="*/ 218 h 330"/>
                <a:gd name="T110" fmla="*/ 0 w 540"/>
                <a:gd name="T111" fmla="*/ 233 h 330"/>
                <a:gd name="T112" fmla="*/ 1 w 540"/>
                <a:gd name="T113" fmla="*/ 25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330">
                  <a:moveTo>
                    <a:pt x="14" y="275"/>
                  </a:moveTo>
                  <a:lnTo>
                    <a:pt x="16" y="274"/>
                  </a:lnTo>
                  <a:lnTo>
                    <a:pt x="18" y="272"/>
                  </a:lnTo>
                  <a:lnTo>
                    <a:pt x="18" y="268"/>
                  </a:lnTo>
                  <a:lnTo>
                    <a:pt x="19" y="264"/>
                  </a:lnTo>
                  <a:lnTo>
                    <a:pt x="20" y="260"/>
                  </a:lnTo>
                  <a:lnTo>
                    <a:pt x="23" y="258"/>
                  </a:lnTo>
                  <a:lnTo>
                    <a:pt x="26" y="255"/>
                  </a:lnTo>
                  <a:lnTo>
                    <a:pt x="28" y="254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44" y="246"/>
                  </a:lnTo>
                  <a:lnTo>
                    <a:pt x="46" y="245"/>
                  </a:lnTo>
                  <a:lnTo>
                    <a:pt x="53" y="245"/>
                  </a:lnTo>
                  <a:lnTo>
                    <a:pt x="74" y="234"/>
                  </a:lnTo>
                  <a:lnTo>
                    <a:pt x="74" y="233"/>
                  </a:lnTo>
                  <a:lnTo>
                    <a:pt x="84" y="229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91" y="232"/>
                  </a:lnTo>
                  <a:lnTo>
                    <a:pt x="93" y="233"/>
                  </a:lnTo>
                  <a:lnTo>
                    <a:pt x="114" y="232"/>
                  </a:lnTo>
                  <a:lnTo>
                    <a:pt x="119" y="233"/>
                  </a:lnTo>
                  <a:lnTo>
                    <a:pt x="122" y="234"/>
                  </a:lnTo>
                  <a:lnTo>
                    <a:pt x="125" y="238"/>
                  </a:lnTo>
                  <a:lnTo>
                    <a:pt x="126" y="239"/>
                  </a:lnTo>
                  <a:lnTo>
                    <a:pt x="127" y="239"/>
                  </a:lnTo>
                  <a:lnTo>
                    <a:pt x="138" y="234"/>
                  </a:lnTo>
                  <a:lnTo>
                    <a:pt x="140" y="232"/>
                  </a:lnTo>
                  <a:lnTo>
                    <a:pt x="143" y="231"/>
                  </a:lnTo>
                  <a:lnTo>
                    <a:pt x="145" y="229"/>
                  </a:lnTo>
                  <a:lnTo>
                    <a:pt x="148" y="232"/>
                  </a:lnTo>
                  <a:lnTo>
                    <a:pt x="150" y="235"/>
                  </a:lnTo>
                  <a:lnTo>
                    <a:pt x="152" y="242"/>
                  </a:lnTo>
                  <a:lnTo>
                    <a:pt x="156" y="245"/>
                  </a:lnTo>
                  <a:lnTo>
                    <a:pt x="159" y="244"/>
                  </a:lnTo>
                  <a:lnTo>
                    <a:pt x="163" y="240"/>
                  </a:lnTo>
                  <a:lnTo>
                    <a:pt x="162" y="239"/>
                  </a:lnTo>
                  <a:lnTo>
                    <a:pt x="164" y="238"/>
                  </a:lnTo>
                  <a:lnTo>
                    <a:pt x="172" y="235"/>
                  </a:lnTo>
                  <a:lnTo>
                    <a:pt x="175" y="235"/>
                  </a:lnTo>
                  <a:lnTo>
                    <a:pt x="179" y="238"/>
                  </a:lnTo>
                  <a:lnTo>
                    <a:pt x="188" y="241"/>
                  </a:lnTo>
                  <a:lnTo>
                    <a:pt x="189" y="241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202" y="239"/>
                  </a:lnTo>
                  <a:lnTo>
                    <a:pt x="204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8" y="242"/>
                  </a:lnTo>
                  <a:lnTo>
                    <a:pt x="213" y="241"/>
                  </a:lnTo>
                  <a:lnTo>
                    <a:pt x="216" y="241"/>
                  </a:lnTo>
                  <a:lnTo>
                    <a:pt x="224" y="244"/>
                  </a:lnTo>
                  <a:lnTo>
                    <a:pt x="231" y="249"/>
                  </a:lnTo>
                  <a:lnTo>
                    <a:pt x="234" y="251"/>
                  </a:lnTo>
                  <a:lnTo>
                    <a:pt x="236" y="252"/>
                  </a:lnTo>
                  <a:lnTo>
                    <a:pt x="238" y="251"/>
                  </a:lnTo>
                  <a:lnTo>
                    <a:pt x="247" y="246"/>
                  </a:lnTo>
                  <a:lnTo>
                    <a:pt x="249" y="246"/>
                  </a:lnTo>
                  <a:lnTo>
                    <a:pt x="251" y="247"/>
                  </a:lnTo>
                  <a:lnTo>
                    <a:pt x="256" y="251"/>
                  </a:lnTo>
                  <a:lnTo>
                    <a:pt x="259" y="251"/>
                  </a:lnTo>
                  <a:lnTo>
                    <a:pt x="262" y="249"/>
                  </a:lnTo>
                  <a:lnTo>
                    <a:pt x="266" y="247"/>
                  </a:lnTo>
                  <a:lnTo>
                    <a:pt x="268" y="246"/>
                  </a:lnTo>
                  <a:lnTo>
                    <a:pt x="273" y="238"/>
                  </a:lnTo>
                  <a:lnTo>
                    <a:pt x="276" y="235"/>
                  </a:lnTo>
                  <a:lnTo>
                    <a:pt x="279" y="234"/>
                  </a:lnTo>
                  <a:lnTo>
                    <a:pt x="286" y="231"/>
                  </a:lnTo>
                  <a:lnTo>
                    <a:pt x="287" y="231"/>
                  </a:lnTo>
                  <a:lnTo>
                    <a:pt x="288" y="231"/>
                  </a:lnTo>
                  <a:lnTo>
                    <a:pt x="289" y="231"/>
                  </a:lnTo>
                  <a:lnTo>
                    <a:pt x="289" y="229"/>
                  </a:lnTo>
                  <a:lnTo>
                    <a:pt x="289" y="228"/>
                  </a:lnTo>
                  <a:lnTo>
                    <a:pt x="289" y="227"/>
                  </a:lnTo>
                  <a:lnTo>
                    <a:pt x="290" y="226"/>
                  </a:lnTo>
                  <a:lnTo>
                    <a:pt x="293" y="226"/>
                  </a:lnTo>
                  <a:lnTo>
                    <a:pt x="294" y="228"/>
                  </a:lnTo>
                  <a:lnTo>
                    <a:pt x="295" y="234"/>
                  </a:lnTo>
                  <a:lnTo>
                    <a:pt x="298" y="242"/>
                  </a:lnTo>
                  <a:lnTo>
                    <a:pt x="299" y="246"/>
                  </a:lnTo>
                  <a:lnTo>
                    <a:pt x="300" y="247"/>
                  </a:lnTo>
                  <a:lnTo>
                    <a:pt x="301" y="249"/>
                  </a:lnTo>
                  <a:lnTo>
                    <a:pt x="301" y="251"/>
                  </a:lnTo>
                  <a:lnTo>
                    <a:pt x="303" y="254"/>
                  </a:lnTo>
                  <a:lnTo>
                    <a:pt x="305" y="259"/>
                  </a:lnTo>
                  <a:lnTo>
                    <a:pt x="308" y="261"/>
                  </a:lnTo>
                  <a:lnTo>
                    <a:pt x="327" y="264"/>
                  </a:lnTo>
                  <a:lnTo>
                    <a:pt x="334" y="266"/>
                  </a:lnTo>
                  <a:lnTo>
                    <a:pt x="339" y="265"/>
                  </a:lnTo>
                  <a:lnTo>
                    <a:pt x="342" y="266"/>
                  </a:lnTo>
                  <a:lnTo>
                    <a:pt x="344" y="267"/>
                  </a:lnTo>
                  <a:lnTo>
                    <a:pt x="348" y="266"/>
                  </a:lnTo>
                  <a:lnTo>
                    <a:pt x="350" y="267"/>
                  </a:lnTo>
                  <a:lnTo>
                    <a:pt x="351" y="268"/>
                  </a:lnTo>
                  <a:lnTo>
                    <a:pt x="352" y="273"/>
                  </a:lnTo>
                  <a:lnTo>
                    <a:pt x="352" y="274"/>
                  </a:lnTo>
                  <a:lnTo>
                    <a:pt x="353" y="275"/>
                  </a:lnTo>
                  <a:lnTo>
                    <a:pt x="357" y="278"/>
                  </a:lnTo>
                  <a:lnTo>
                    <a:pt x="359" y="280"/>
                  </a:lnTo>
                  <a:lnTo>
                    <a:pt x="365" y="286"/>
                  </a:lnTo>
                  <a:lnTo>
                    <a:pt x="372" y="291"/>
                  </a:lnTo>
                  <a:lnTo>
                    <a:pt x="377" y="294"/>
                  </a:lnTo>
                  <a:lnTo>
                    <a:pt x="381" y="299"/>
                  </a:lnTo>
                  <a:lnTo>
                    <a:pt x="387" y="306"/>
                  </a:lnTo>
                  <a:lnTo>
                    <a:pt x="390" y="309"/>
                  </a:lnTo>
                  <a:lnTo>
                    <a:pt x="391" y="312"/>
                  </a:lnTo>
                  <a:lnTo>
                    <a:pt x="396" y="319"/>
                  </a:lnTo>
                  <a:lnTo>
                    <a:pt x="400" y="323"/>
                  </a:lnTo>
                  <a:lnTo>
                    <a:pt x="411" y="329"/>
                  </a:lnTo>
                  <a:lnTo>
                    <a:pt x="415" y="330"/>
                  </a:lnTo>
                  <a:lnTo>
                    <a:pt x="419" y="330"/>
                  </a:lnTo>
                  <a:lnTo>
                    <a:pt x="420" y="327"/>
                  </a:lnTo>
                  <a:lnTo>
                    <a:pt x="423" y="326"/>
                  </a:lnTo>
                  <a:lnTo>
                    <a:pt x="424" y="326"/>
                  </a:lnTo>
                  <a:lnTo>
                    <a:pt x="429" y="327"/>
                  </a:lnTo>
                  <a:lnTo>
                    <a:pt x="430" y="327"/>
                  </a:lnTo>
                  <a:lnTo>
                    <a:pt x="437" y="325"/>
                  </a:lnTo>
                  <a:lnTo>
                    <a:pt x="438" y="323"/>
                  </a:lnTo>
                  <a:lnTo>
                    <a:pt x="442" y="314"/>
                  </a:lnTo>
                  <a:lnTo>
                    <a:pt x="445" y="310"/>
                  </a:lnTo>
                  <a:lnTo>
                    <a:pt x="448" y="310"/>
                  </a:lnTo>
                  <a:lnTo>
                    <a:pt x="448" y="309"/>
                  </a:lnTo>
                  <a:lnTo>
                    <a:pt x="457" y="307"/>
                  </a:lnTo>
                  <a:lnTo>
                    <a:pt x="461" y="309"/>
                  </a:lnTo>
                  <a:lnTo>
                    <a:pt x="463" y="310"/>
                  </a:lnTo>
                  <a:lnTo>
                    <a:pt x="468" y="312"/>
                  </a:lnTo>
                  <a:lnTo>
                    <a:pt x="469" y="313"/>
                  </a:lnTo>
                  <a:lnTo>
                    <a:pt x="470" y="313"/>
                  </a:lnTo>
                  <a:lnTo>
                    <a:pt x="474" y="310"/>
                  </a:lnTo>
                  <a:lnTo>
                    <a:pt x="475" y="309"/>
                  </a:lnTo>
                  <a:lnTo>
                    <a:pt x="477" y="310"/>
                  </a:lnTo>
                  <a:lnTo>
                    <a:pt x="479" y="311"/>
                  </a:lnTo>
                  <a:lnTo>
                    <a:pt x="482" y="312"/>
                  </a:lnTo>
                  <a:lnTo>
                    <a:pt x="491" y="313"/>
                  </a:lnTo>
                  <a:lnTo>
                    <a:pt x="494" y="312"/>
                  </a:lnTo>
                  <a:lnTo>
                    <a:pt x="495" y="310"/>
                  </a:lnTo>
                  <a:lnTo>
                    <a:pt x="495" y="309"/>
                  </a:lnTo>
                  <a:lnTo>
                    <a:pt x="496" y="301"/>
                  </a:lnTo>
                  <a:lnTo>
                    <a:pt x="498" y="296"/>
                  </a:lnTo>
                  <a:lnTo>
                    <a:pt x="504" y="291"/>
                  </a:lnTo>
                  <a:lnTo>
                    <a:pt x="507" y="286"/>
                  </a:lnTo>
                  <a:lnTo>
                    <a:pt x="508" y="283"/>
                  </a:lnTo>
                  <a:lnTo>
                    <a:pt x="510" y="281"/>
                  </a:lnTo>
                  <a:lnTo>
                    <a:pt x="515" y="278"/>
                  </a:lnTo>
                  <a:lnTo>
                    <a:pt x="516" y="275"/>
                  </a:lnTo>
                  <a:lnTo>
                    <a:pt x="516" y="274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3" y="270"/>
                  </a:lnTo>
                  <a:lnTo>
                    <a:pt x="526" y="268"/>
                  </a:lnTo>
                  <a:lnTo>
                    <a:pt x="527" y="267"/>
                  </a:lnTo>
                  <a:lnTo>
                    <a:pt x="528" y="266"/>
                  </a:lnTo>
                  <a:lnTo>
                    <a:pt x="531" y="265"/>
                  </a:lnTo>
                  <a:lnTo>
                    <a:pt x="535" y="266"/>
                  </a:lnTo>
                  <a:lnTo>
                    <a:pt x="536" y="264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9" y="254"/>
                  </a:lnTo>
                  <a:lnTo>
                    <a:pt x="539" y="253"/>
                  </a:lnTo>
                  <a:lnTo>
                    <a:pt x="540" y="253"/>
                  </a:lnTo>
                  <a:lnTo>
                    <a:pt x="540" y="252"/>
                  </a:lnTo>
                  <a:lnTo>
                    <a:pt x="540" y="249"/>
                  </a:lnTo>
                  <a:lnTo>
                    <a:pt x="540" y="248"/>
                  </a:lnTo>
                  <a:lnTo>
                    <a:pt x="536" y="239"/>
                  </a:lnTo>
                  <a:lnTo>
                    <a:pt x="536" y="235"/>
                  </a:lnTo>
                  <a:lnTo>
                    <a:pt x="536" y="233"/>
                  </a:lnTo>
                  <a:lnTo>
                    <a:pt x="536" y="228"/>
                  </a:lnTo>
                  <a:lnTo>
                    <a:pt x="536" y="226"/>
                  </a:lnTo>
                  <a:lnTo>
                    <a:pt x="535" y="225"/>
                  </a:lnTo>
                  <a:lnTo>
                    <a:pt x="531" y="221"/>
                  </a:lnTo>
                  <a:lnTo>
                    <a:pt x="530" y="220"/>
                  </a:lnTo>
                  <a:lnTo>
                    <a:pt x="530" y="219"/>
                  </a:lnTo>
                  <a:lnTo>
                    <a:pt x="530" y="216"/>
                  </a:lnTo>
                  <a:lnTo>
                    <a:pt x="533" y="215"/>
                  </a:lnTo>
                  <a:lnTo>
                    <a:pt x="534" y="214"/>
                  </a:lnTo>
                  <a:lnTo>
                    <a:pt x="533" y="212"/>
                  </a:lnTo>
                  <a:lnTo>
                    <a:pt x="531" y="210"/>
                  </a:lnTo>
                  <a:lnTo>
                    <a:pt x="527" y="208"/>
                  </a:lnTo>
                  <a:lnTo>
                    <a:pt x="526" y="207"/>
                  </a:lnTo>
                  <a:lnTo>
                    <a:pt x="524" y="205"/>
                  </a:lnTo>
                  <a:lnTo>
                    <a:pt x="523" y="201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15" y="188"/>
                  </a:lnTo>
                  <a:lnTo>
                    <a:pt x="514" y="186"/>
                  </a:lnTo>
                  <a:lnTo>
                    <a:pt x="515" y="183"/>
                  </a:lnTo>
                  <a:lnTo>
                    <a:pt x="516" y="180"/>
                  </a:lnTo>
                  <a:lnTo>
                    <a:pt x="518" y="176"/>
                  </a:lnTo>
                  <a:lnTo>
                    <a:pt x="517" y="175"/>
                  </a:lnTo>
                  <a:lnTo>
                    <a:pt x="516" y="174"/>
                  </a:lnTo>
                  <a:lnTo>
                    <a:pt x="513" y="170"/>
                  </a:lnTo>
                  <a:lnTo>
                    <a:pt x="511" y="168"/>
                  </a:lnTo>
                  <a:lnTo>
                    <a:pt x="508" y="168"/>
                  </a:lnTo>
                  <a:lnTo>
                    <a:pt x="504" y="168"/>
                  </a:lnTo>
                  <a:lnTo>
                    <a:pt x="498" y="171"/>
                  </a:lnTo>
                  <a:lnTo>
                    <a:pt x="498" y="171"/>
                  </a:lnTo>
                  <a:lnTo>
                    <a:pt x="496" y="171"/>
                  </a:lnTo>
                  <a:lnTo>
                    <a:pt x="498" y="168"/>
                  </a:lnTo>
                  <a:lnTo>
                    <a:pt x="502" y="156"/>
                  </a:lnTo>
                  <a:lnTo>
                    <a:pt x="502" y="155"/>
                  </a:lnTo>
                  <a:lnTo>
                    <a:pt x="503" y="151"/>
                  </a:lnTo>
                  <a:lnTo>
                    <a:pt x="503" y="150"/>
                  </a:lnTo>
                  <a:lnTo>
                    <a:pt x="503" y="149"/>
                  </a:lnTo>
                  <a:lnTo>
                    <a:pt x="504" y="145"/>
                  </a:lnTo>
                  <a:lnTo>
                    <a:pt x="505" y="144"/>
                  </a:lnTo>
                  <a:lnTo>
                    <a:pt x="504" y="141"/>
                  </a:lnTo>
                  <a:lnTo>
                    <a:pt x="503" y="140"/>
                  </a:lnTo>
                  <a:lnTo>
                    <a:pt x="501" y="140"/>
                  </a:lnTo>
                  <a:lnTo>
                    <a:pt x="500" y="136"/>
                  </a:lnTo>
                  <a:lnTo>
                    <a:pt x="501" y="135"/>
                  </a:lnTo>
                  <a:lnTo>
                    <a:pt x="508" y="131"/>
                  </a:lnTo>
                  <a:lnTo>
                    <a:pt x="510" y="129"/>
                  </a:lnTo>
                  <a:lnTo>
                    <a:pt x="511" y="125"/>
                  </a:lnTo>
                  <a:lnTo>
                    <a:pt x="511" y="121"/>
                  </a:lnTo>
                  <a:lnTo>
                    <a:pt x="513" y="114"/>
                  </a:lnTo>
                  <a:lnTo>
                    <a:pt x="511" y="111"/>
                  </a:lnTo>
                  <a:lnTo>
                    <a:pt x="511" y="109"/>
                  </a:lnTo>
                  <a:lnTo>
                    <a:pt x="509" y="108"/>
                  </a:lnTo>
                  <a:lnTo>
                    <a:pt x="502" y="103"/>
                  </a:lnTo>
                  <a:lnTo>
                    <a:pt x="501" y="102"/>
                  </a:lnTo>
                  <a:lnTo>
                    <a:pt x="497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8" y="89"/>
                  </a:lnTo>
                  <a:lnTo>
                    <a:pt x="489" y="85"/>
                  </a:lnTo>
                  <a:lnTo>
                    <a:pt x="489" y="83"/>
                  </a:lnTo>
                  <a:lnTo>
                    <a:pt x="489" y="78"/>
                  </a:lnTo>
                  <a:lnTo>
                    <a:pt x="475" y="78"/>
                  </a:lnTo>
                  <a:lnTo>
                    <a:pt x="472" y="79"/>
                  </a:lnTo>
                  <a:lnTo>
                    <a:pt x="462" y="76"/>
                  </a:lnTo>
                  <a:lnTo>
                    <a:pt x="456" y="75"/>
                  </a:lnTo>
                  <a:lnTo>
                    <a:pt x="453" y="73"/>
                  </a:lnTo>
                  <a:lnTo>
                    <a:pt x="452" y="72"/>
                  </a:lnTo>
                  <a:lnTo>
                    <a:pt x="449" y="68"/>
                  </a:lnTo>
                  <a:lnTo>
                    <a:pt x="448" y="66"/>
                  </a:lnTo>
                  <a:lnTo>
                    <a:pt x="445" y="65"/>
                  </a:lnTo>
                  <a:lnTo>
                    <a:pt x="444" y="65"/>
                  </a:lnTo>
                  <a:lnTo>
                    <a:pt x="442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4"/>
                  </a:lnTo>
                  <a:lnTo>
                    <a:pt x="439" y="64"/>
                  </a:lnTo>
                  <a:lnTo>
                    <a:pt x="438" y="66"/>
                  </a:lnTo>
                  <a:lnTo>
                    <a:pt x="437" y="69"/>
                  </a:lnTo>
                  <a:lnTo>
                    <a:pt x="436" y="70"/>
                  </a:lnTo>
                  <a:lnTo>
                    <a:pt x="435" y="72"/>
                  </a:lnTo>
                  <a:lnTo>
                    <a:pt x="433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2" y="75"/>
                  </a:lnTo>
                  <a:lnTo>
                    <a:pt x="419" y="76"/>
                  </a:lnTo>
                  <a:lnTo>
                    <a:pt x="419" y="77"/>
                  </a:lnTo>
                  <a:lnTo>
                    <a:pt x="419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6" y="78"/>
                  </a:lnTo>
                  <a:lnTo>
                    <a:pt x="415" y="78"/>
                  </a:lnTo>
                  <a:lnTo>
                    <a:pt x="413" y="78"/>
                  </a:lnTo>
                  <a:lnTo>
                    <a:pt x="413" y="79"/>
                  </a:lnTo>
                  <a:lnTo>
                    <a:pt x="412" y="79"/>
                  </a:lnTo>
                  <a:lnTo>
                    <a:pt x="411" y="78"/>
                  </a:lnTo>
                  <a:lnTo>
                    <a:pt x="409" y="75"/>
                  </a:lnTo>
                  <a:lnTo>
                    <a:pt x="407" y="73"/>
                  </a:lnTo>
                  <a:lnTo>
                    <a:pt x="402" y="70"/>
                  </a:lnTo>
                  <a:lnTo>
                    <a:pt x="400" y="70"/>
                  </a:lnTo>
                  <a:lnTo>
                    <a:pt x="397" y="68"/>
                  </a:lnTo>
                  <a:lnTo>
                    <a:pt x="394" y="64"/>
                  </a:lnTo>
                  <a:lnTo>
                    <a:pt x="387" y="53"/>
                  </a:lnTo>
                  <a:lnTo>
                    <a:pt x="385" y="51"/>
                  </a:lnTo>
                  <a:lnTo>
                    <a:pt x="377" y="44"/>
                  </a:lnTo>
                  <a:lnTo>
                    <a:pt x="376" y="42"/>
                  </a:lnTo>
                  <a:lnTo>
                    <a:pt x="376" y="39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6"/>
                  </a:lnTo>
                  <a:lnTo>
                    <a:pt x="377" y="34"/>
                  </a:lnTo>
                  <a:lnTo>
                    <a:pt x="376" y="33"/>
                  </a:lnTo>
                  <a:lnTo>
                    <a:pt x="359" y="31"/>
                  </a:lnTo>
                  <a:lnTo>
                    <a:pt x="357" y="30"/>
                  </a:lnTo>
                  <a:lnTo>
                    <a:pt x="357" y="26"/>
                  </a:lnTo>
                  <a:lnTo>
                    <a:pt x="357" y="25"/>
                  </a:lnTo>
                  <a:lnTo>
                    <a:pt x="355" y="23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48" y="25"/>
                  </a:lnTo>
                  <a:lnTo>
                    <a:pt x="347" y="25"/>
                  </a:lnTo>
                  <a:lnTo>
                    <a:pt x="345" y="25"/>
                  </a:lnTo>
                  <a:lnTo>
                    <a:pt x="344" y="24"/>
                  </a:lnTo>
                  <a:lnTo>
                    <a:pt x="341" y="21"/>
                  </a:lnTo>
                  <a:lnTo>
                    <a:pt x="341" y="20"/>
                  </a:lnTo>
                  <a:lnTo>
                    <a:pt x="341" y="19"/>
                  </a:lnTo>
                  <a:lnTo>
                    <a:pt x="341" y="18"/>
                  </a:lnTo>
                  <a:lnTo>
                    <a:pt x="340" y="17"/>
                  </a:lnTo>
                  <a:lnTo>
                    <a:pt x="337" y="16"/>
                  </a:lnTo>
                  <a:lnTo>
                    <a:pt x="334" y="14"/>
                  </a:lnTo>
                  <a:lnTo>
                    <a:pt x="329" y="8"/>
                  </a:lnTo>
                  <a:lnTo>
                    <a:pt x="327" y="6"/>
                  </a:lnTo>
                  <a:lnTo>
                    <a:pt x="326" y="6"/>
                  </a:lnTo>
                  <a:lnTo>
                    <a:pt x="326" y="7"/>
                  </a:lnTo>
                  <a:lnTo>
                    <a:pt x="325" y="6"/>
                  </a:lnTo>
                  <a:lnTo>
                    <a:pt x="324" y="3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20" y="0"/>
                  </a:lnTo>
                  <a:lnTo>
                    <a:pt x="319" y="1"/>
                  </a:lnTo>
                  <a:lnTo>
                    <a:pt x="319" y="4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20" y="12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5" y="13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3" y="3"/>
                  </a:lnTo>
                  <a:lnTo>
                    <a:pt x="311" y="1"/>
                  </a:lnTo>
                  <a:lnTo>
                    <a:pt x="307" y="1"/>
                  </a:lnTo>
                  <a:lnTo>
                    <a:pt x="305" y="3"/>
                  </a:lnTo>
                  <a:lnTo>
                    <a:pt x="303" y="4"/>
                  </a:lnTo>
                  <a:lnTo>
                    <a:pt x="302" y="5"/>
                  </a:lnTo>
                  <a:lnTo>
                    <a:pt x="299" y="10"/>
                  </a:lnTo>
                  <a:lnTo>
                    <a:pt x="296" y="11"/>
                  </a:lnTo>
                  <a:lnTo>
                    <a:pt x="290" y="12"/>
                  </a:lnTo>
                  <a:lnTo>
                    <a:pt x="289" y="13"/>
                  </a:lnTo>
                  <a:lnTo>
                    <a:pt x="287" y="14"/>
                  </a:lnTo>
                  <a:lnTo>
                    <a:pt x="287" y="16"/>
                  </a:lnTo>
                  <a:lnTo>
                    <a:pt x="285" y="14"/>
                  </a:lnTo>
                  <a:lnTo>
                    <a:pt x="282" y="13"/>
                  </a:lnTo>
                  <a:lnTo>
                    <a:pt x="280" y="13"/>
                  </a:lnTo>
                  <a:lnTo>
                    <a:pt x="279" y="14"/>
                  </a:lnTo>
                  <a:lnTo>
                    <a:pt x="277" y="18"/>
                  </a:lnTo>
                  <a:lnTo>
                    <a:pt x="276" y="19"/>
                  </a:lnTo>
                  <a:lnTo>
                    <a:pt x="273" y="20"/>
                  </a:lnTo>
                  <a:lnTo>
                    <a:pt x="267" y="19"/>
                  </a:lnTo>
                  <a:lnTo>
                    <a:pt x="266" y="19"/>
                  </a:lnTo>
                  <a:lnTo>
                    <a:pt x="262" y="24"/>
                  </a:lnTo>
                  <a:lnTo>
                    <a:pt x="259" y="25"/>
                  </a:lnTo>
                  <a:lnTo>
                    <a:pt x="257" y="26"/>
                  </a:lnTo>
                  <a:lnTo>
                    <a:pt x="256" y="29"/>
                  </a:lnTo>
                  <a:lnTo>
                    <a:pt x="255" y="30"/>
                  </a:lnTo>
                  <a:lnTo>
                    <a:pt x="254" y="31"/>
                  </a:lnTo>
                  <a:lnTo>
                    <a:pt x="251" y="31"/>
                  </a:lnTo>
                  <a:lnTo>
                    <a:pt x="248" y="30"/>
                  </a:lnTo>
                  <a:lnTo>
                    <a:pt x="247" y="31"/>
                  </a:lnTo>
                  <a:lnTo>
                    <a:pt x="247" y="33"/>
                  </a:lnTo>
                  <a:lnTo>
                    <a:pt x="247" y="34"/>
                  </a:lnTo>
                  <a:lnTo>
                    <a:pt x="247" y="38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9" y="51"/>
                  </a:lnTo>
                  <a:lnTo>
                    <a:pt x="251" y="56"/>
                  </a:lnTo>
                  <a:lnTo>
                    <a:pt x="253" y="57"/>
                  </a:lnTo>
                  <a:lnTo>
                    <a:pt x="254" y="65"/>
                  </a:lnTo>
                  <a:lnTo>
                    <a:pt x="253" y="71"/>
                  </a:lnTo>
                  <a:lnTo>
                    <a:pt x="253" y="75"/>
                  </a:lnTo>
                  <a:lnTo>
                    <a:pt x="253" y="77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4" y="85"/>
                  </a:lnTo>
                  <a:lnTo>
                    <a:pt x="256" y="103"/>
                  </a:lnTo>
                  <a:lnTo>
                    <a:pt x="256" y="110"/>
                  </a:lnTo>
                  <a:lnTo>
                    <a:pt x="255" y="115"/>
                  </a:lnTo>
                  <a:lnTo>
                    <a:pt x="254" y="118"/>
                  </a:lnTo>
                  <a:lnTo>
                    <a:pt x="248" y="124"/>
                  </a:lnTo>
                  <a:lnTo>
                    <a:pt x="247" y="125"/>
                  </a:lnTo>
                  <a:lnTo>
                    <a:pt x="246" y="127"/>
                  </a:lnTo>
                  <a:lnTo>
                    <a:pt x="246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2" y="131"/>
                  </a:lnTo>
                  <a:lnTo>
                    <a:pt x="242" y="134"/>
                  </a:lnTo>
                  <a:lnTo>
                    <a:pt x="234" y="138"/>
                  </a:lnTo>
                  <a:lnTo>
                    <a:pt x="231" y="140"/>
                  </a:lnTo>
                  <a:lnTo>
                    <a:pt x="228" y="141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4" y="145"/>
                  </a:lnTo>
                  <a:lnTo>
                    <a:pt x="222" y="148"/>
                  </a:lnTo>
                  <a:lnTo>
                    <a:pt x="220" y="149"/>
                  </a:lnTo>
                  <a:lnTo>
                    <a:pt x="216" y="151"/>
                  </a:lnTo>
                  <a:lnTo>
                    <a:pt x="203" y="155"/>
                  </a:lnTo>
                  <a:lnTo>
                    <a:pt x="198" y="155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89" y="147"/>
                  </a:lnTo>
                  <a:lnTo>
                    <a:pt x="189" y="145"/>
                  </a:lnTo>
                  <a:lnTo>
                    <a:pt x="183" y="144"/>
                  </a:lnTo>
                  <a:lnTo>
                    <a:pt x="177" y="142"/>
                  </a:lnTo>
                  <a:lnTo>
                    <a:pt x="172" y="138"/>
                  </a:lnTo>
                  <a:lnTo>
                    <a:pt x="171" y="138"/>
                  </a:lnTo>
                  <a:lnTo>
                    <a:pt x="170" y="137"/>
                  </a:lnTo>
                  <a:lnTo>
                    <a:pt x="170" y="135"/>
                  </a:lnTo>
                  <a:lnTo>
                    <a:pt x="168" y="122"/>
                  </a:lnTo>
                  <a:lnTo>
                    <a:pt x="166" y="121"/>
                  </a:lnTo>
                  <a:lnTo>
                    <a:pt x="165" y="120"/>
                  </a:lnTo>
                  <a:lnTo>
                    <a:pt x="165" y="117"/>
                  </a:lnTo>
                  <a:lnTo>
                    <a:pt x="164" y="111"/>
                  </a:lnTo>
                  <a:lnTo>
                    <a:pt x="164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3" y="96"/>
                  </a:lnTo>
                  <a:lnTo>
                    <a:pt x="148" y="90"/>
                  </a:lnTo>
                  <a:lnTo>
                    <a:pt x="142" y="84"/>
                  </a:lnTo>
                  <a:lnTo>
                    <a:pt x="126" y="70"/>
                  </a:lnTo>
                  <a:lnTo>
                    <a:pt x="122" y="63"/>
                  </a:lnTo>
                  <a:lnTo>
                    <a:pt x="120" y="62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2" y="47"/>
                  </a:lnTo>
                  <a:lnTo>
                    <a:pt x="122" y="46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6" y="47"/>
                  </a:lnTo>
                  <a:lnTo>
                    <a:pt x="112" y="47"/>
                  </a:lnTo>
                  <a:lnTo>
                    <a:pt x="91" y="59"/>
                  </a:lnTo>
                  <a:lnTo>
                    <a:pt x="75" y="68"/>
                  </a:lnTo>
                  <a:lnTo>
                    <a:pt x="74" y="69"/>
                  </a:lnTo>
                  <a:lnTo>
                    <a:pt x="59" y="70"/>
                  </a:lnTo>
                  <a:lnTo>
                    <a:pt x="57" y="71"/>
                  </a:lnTo>
                  <a:lnTo>
                    <a:pt x="54" y="73"/>
                  </a:lnTo>
                  <a:lnTo>
                    <a:pt x="46" y="90"/>
                  </a:lnTo>
                  <a:lnTo>
                    <a:pt x="41" y="97"/>
                  </a:lnTo>
                  <a:lnTo>
                    <a:pt x="38" y="105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4" y="109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6"/>
                  </a:lnTo>
                  <a:lnTo>
                    <a:pt x="33" y="125"/>
                  </a:lnTo>
                  <a:lnTo>
                    <a:pt x="33" y="127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2" y="144"/>
                  </a:lnTo>
                  <a:lnTo>
                    <a:pt x="31" y="149"/>
                  </a:lnTo>
                  <a:lnTo>
                    <a:pt x="28" y="151"/>
                  </a:lnTo>
                  <a:lnTo>
                    <a:pt x="26" y="154"/>
                  </a:lnTo>
                  <a:lnTo>
                    <a:pt x="23" y="156"/>
                  </a:lnTo>
                  <a:lnTo>
                    <a:pt x="22" y="157"/>
                  </a:lnTo>
                  <a:lnTo>
                    <a:pt x="20" y="162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3" y="168"/>
                  </a:lnTo>
                  <a:lnTo>
                    <a:pt x="7" y="171"/>
                  </a:lnTo>
                  <a:lnTo>
                    <a:pt x="6" y="174"/>
                  </a:lnTo>
                  <a:lnTo>
                    <a:pt x="6" y="176"/>
                  </a:lnTo>
                  <a:lnTo>
                    <a:pt x="7" y="179"/>
                  </a:lnTo>
                  <a:lnTo>
                    <a:pt x="7" y="181"/>
                  </a:lnTo>
                  <a:lnTo>
                    <a:pt x="7" y="193"/>
                  </a:lnTo>
                  <a:lnTo>
                    <a:pt x="6" y="196"/>
                  </a:lnTo>
                  <a:lnTo>
                    <a:pt x="2" y="205"/>
                  </a:lnTo>
                  <a:lnTo>
                    <a:pt x="2" y="210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7" y="219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3"/>
                  </a:lnTo>
                  <a:lnTo>
                    <a:pt x="7" y="225"/>
                  </a:lnTo>
                  <a:lnTo>
                    <a:pt x="7" y="226"/>
                  </a:lnTo>
                  <a:lnTo>
                    <a:pt x="7" y="228"/>
                  </a:lnTo>
                  <a:lnTo>
                    <a:pt x="8" y="232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5" y="231"/>
                  </a:lnTo>
                  <a:lnTo>
                    <a:pt x="6" y="228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6" y="223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20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8"/>
                  </a:lnTo>
                  <a:lnTo>
                    <a:pt x="1" y="229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1" y="247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1" y="257"/>
                  </a:lnTo>
                  <a:lnTo>
                    <a:pt x="5" y="266"/>
                  </a:lnTo>
                  <a:lnTo>
                    <a:pt x="6" y="271"/>
                  </a:lnTo>
                  <a:lnTo>
                    <a:pt x="6" y="275"/>
                  </a:lnTo>
                  <a:lnTo>
                    <a:pt x="6" y="277"/>
                  </a:lnTo>
                  <a:lnTo>
                    <a:pt x="9" y="275"/>
                  </a:lnTo>
                  <a:lnTo>
                    <a:pt x="14" y="2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228">
              <a:extLst>
                <a:ext uri="{FF2B5EF4-FFF2-40B4-BE49-F238E27FC236}">
                  <a16:creationId xmlns:a16="http://schemas.microsoft.com/office/drawing/2014/main" id="{0E6C7D38-FA4E-A73E-5608-B6ABA75B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26" y="219075"/>
              <a:ext cx="925513" cy="731838"/>
            </a:xfrm>
            <a:custGeom>
              <a:avLst/>
              <a:gdLst>
                <a:gd name="T0" fmla="*/ 521 w 583"/>
                <a:gd name="T1" fmla="*/ 204 h 461"/>
                <a:gd name="T2" fmla="*/ 572 w 583"/>
                <a:gd name="T3" fmla="*/ 92 h 461"/>
                <a:gd name="T4" fmla="*/ 156 w 583"/>
                <a:gd name="T5" fmla="*/ 3 h 461"/>
                <a:gd name="T6" fmla="*/ 156 w 583"/>
                <a:gd name="T7" fmla="*/ 18 h 461"/>
                <a:gd name="T8" fmla="*/ 106 w 583"/>
                <a:gd name="T9" fmla="*/ 7 h 461"/>
                <a:gd name="T10" fmla="*/ 54 w 583"/>
                <a:gd name="T11" fmla="*/ 4 h 461"/>
                <a:gd name="T12" fmla="*/ 7 w 583"/>
                <a:gd name="T13" fmla="*/ 11 h 461"/>
                <a:gd name="T14" fmla="*/ 6 w 583"/>
                <a:gd name="T15" fmla="*/ 29 h 461"/>
                <a:gd name="T16" fmla="*/ 46 w 583"/>
                <a:gd name="T17" fmla="*/ 38 h 461"/>
                <a:gd name="T18" fmla="*/ 37 w 583"/>
                <a:gd name="T19" fmla="*/ 68 h 461"/>
                <a:gd name="T20" fmla="*/ 2 w 583"/>
                <a:gd name="T21" fmla="*/ 48 h 461"/>
                <a:gd name="T22" fmla="*/ 46 w 583"/>
                <a:gd name="T23" fmla="*/ 74 h 461"/>
                <a:gd name="T24" fmla="*/ 58 w 583"/>
                <a:gd name="T25" fmla="*/ 100 h 461"/>
                <a:gd name="T26" fmla="*/ 21 w 583"/>
                <a:gd name="T27" fmla="*/ 120 h 461"/>
                <a:gd name="T28" fmla="*/ 38 w 583"/>
                <a:gd name="T29" fmla="*/ 146 h 461"/>
                <a:gd name="T30" fmla="*/ 52 w 583"/>
                <a:gd name="T31" fmla="*/ 128 h 461"/>
                <a:gd name="T32" fmla="*/ 65 w 583"/>
                <a:gd name="T33" fmla="*/ 137 h 461"/>
                <a:gd name="T34" fmla="*/ 62 w 583"/>
                <a:gd name="T35" fmla="*/ 170 h 461"/>
                <a:gd name="T36" fmla="*/ 92 w 583"/>
                <a:gd name="T37" fmla="*/ 127 h 461"/>
                <a:gd name="T38" fmla="*/ 105 w 583"/>
                <a:gd name="T39" fmla="*/ 110 h 461"/>
                <a:gd name="T40" fmla="*/ 150 w 583"/>
                <a:gd name="T41" fmla="*/ 90 h 461"/>
                <a:gd name="T42" fmla="*/ 118 w 583"/>
                <a:gd name="T43" fmla="*/ 149 h 461"/>
                <a:gd name="T44" fmla="*/ 97 w 583"/>
                <a:gd name="T45" fmla="*/ 127 h 461"/>
                <a:gd name="T46" fmla="*/ 79 w 583"/>
                <a:gd name="T47" fmla="*/ 175 h 461"/>
                <a:gd name="T48" fmla="*/ 77 w 583"/>
                <a:gd name="T49" fmla="*/ 191 h 461"/>
                <a:gd name="T50" fmla="*/ 75 w 583"/>
                <a:gd name="T51" fmla="*/ 206 h 461"/>
                <a:gd name="T52" fmla="*/ 57 w 583"/>
                <a:gd name="T53" fmla="*/ 218 h 461"/>
                <a:gd name="T54" fmla="*/ 43 w 583"/>
                <a:gd name="T55" fmla="*/ 233 h 461"/>
                <a:gd name="T56" fmla="*/ 27 w 583"/>
                <a:gd name="T57" fmla="*/ 228 h 461"/>
                <a:gd name="T58" fmla="*/ 33 w 583"/>
                <a:gd name="T59" fmla="*/ 272 h 461"/>
                <a:gd name="T60" fmla="*/ 53 w 583"/>
                <a:gd name="T61" fmla="*/ 265 h 461"/>
                <a:gd name="T62" fmla="*/ 54 w 583"/>
                <a:gd name="T63" fmla="*/ 257 h 461"/>
                <a:gd name="T64" fmla="*/ 72 w 583"/>
                <a:gd name="T65" fmla="*/ 256 h 461"/>
                <a:gd name="T66" fmla="*/ 98 w 583"/>
                <a:gd name="T67" fmla="*/ 237 h 461"/>
                <a:gd name="T68" fmla="*/ 92 w 583"/>
                <a:gd name="T69" fmla="*/ 254 h 461"/>
                <a:gd name="T70" fmla="*/ 96 w 583"/>
                <a:gd name="T71" fmla="*/ 267 h 461"/>
                <a:gd name="T72" fmla="*/ 72 w 583"/>
                <a:gd name="T73" fmla="*/ 303 h 461"/>
                <a:gd name="T74" fmla="*/ 85 w 583"/>
                <a:gd name="T75" fmla="*/ 330 h 461"/>
                <a:gd name="T76" fmla="*/ 59 w 583"/>
                <a:gd name="T77" fmla="*/ 321 h 461"/>
                <a:gd name="T78" fmla="*/ 47 w 583"/>
                <a:gd name="T79" fmla="*/ 334 h 461"/>
                <a:gd name="T80" fmla="*/ 78 w 583"/>
                <a:gd name="T81" fmla="*/ 397 h 461"/>
                <a:gd name="T82" fmla="*/ 134 w 583"/>
                <a:gd name="T83" fmla="*/ 416 h 461"/>
                <a:gd name="T84" fmla="*/ 127 w 583"/>
                <a:gd name="T85" fmla="*/ 449 h 461"/>
                <a:gd name="T86" fmla="*/ 148 w 583"/>
                <a:gd name="T87" fmla="*/ 441 h 461"/>
                <a:gd name="T88" fmla="*/ 161 w 583"/>
                <a:gd name="T89" fmla="*/ 448 h 461"/>
                <a:gd name="T90" fmla="*/ 174 w 583"/>
                <a:gd name="T91" fmla="*/ 453 h 461"/>
                <a:gd name="T92" fmla="*/ 233 w 583"/>
                <a:gd name="T93" fmla="*/ 430 h 461"/>
                <a:gd name="T94" fmla="*/ 252 w 583"/>
                <a:gd name="T95" fmla="*/ 428 h 461"/>
                <a:gd name="T96" fmla="*/ 280 w 583"/>
                <a:gd name="T97" fmla="*/ 407 h 461"/>
                <a:gd name="T98" fmla="*/ 316 w 583"/>
                <a:gd name="T99" fmla="*/ 368 h 461"/>
                <a:gd name="T100" fmla="*/ 333 w 583"/>
                <a:gd name="T101" fmla="*/ 347 h 461"/>
                <a:gd name="T102" fmla="*/ 339 w 583"/>
                <a:gd name="T103" fmla="*/ 331 h 461"/>
                <a:gd name="T104" fmla="*/ 349 w 583"/>
                <a:gd name="T105" fmla="*/ 300 h 461"/>
                <a:gd name="T106" fmla="*/ 366 w 583"/>
                <a:gd name="T107" fmla="*/ 323 h 461"/>
                <a:gd name="T108" fmla="*/ 395 w 583"/>
                <a:gd name="T109" fmla="*/ 300 h 461"/>
                <a:gd name="T110" fmla="*/ 414 w 583"/>
                <a:gd name="T111" fmla="*/ 280 h 461"/>
                <a:gd name="T112" fmla="*/ 407 w 583"/>
                <a:gd name="T113" fmla="*/ 220 h 461"/>
                <a:gd name="T114" fmla="*/ 424 w 583"/>
                <a:gd name="T115" fmla="*/ 228 h 461"/>
                <a:gd name="T116" fmla="*/ 435 w 583"/>
                <a:gd name="T117" fmla="*/ 187 h 461"/>
                <a:gd name="T118" fmla="*/ 430 w 583"/>
                <a:gd name="T119" fmla="*/ 248 h 461"/>
                <a:gd name="T120" fmla="*/ 434 w 583"/>
                <a:gd name="T121" fmla="*/ 277 h 461"/>
                <a:gd name="T122" fmla="*/ 454 w 583"/>
                <a:gd name="T123" fmla="*/ 293 h 461"/>
                <a:gd name="T124" fmla="*/ 479 w 583"/>
                <a:gd name="T125" fmla="*/ 30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3" h="461">
                  <a:moveTo>
                    <a:pt x="487" y="331"/>
                  </a:moveTo>
                  <a:lnTo>
                    <a:pt x="489" y="332"/>
                  </a:lnTo>
                  <a:lnTo>
                    <a:pt x="494" y="334"/>
                  </a:lnTo>
                  <a:lnTo>
                    <a:pt x="499" y="331"/>
                  </a:lnTo>
                  <a:lnTo>
                    <a:pt x="503" y="329"/>
                  </a:lnTo>
                  <a:lnTo>
                    <a:pt x="506" y="321"/>
                  </a:lnTo>
                  <a:lnTo>
                    <a:pt x="506" y="317"/>
                  </a:lnTo>
                  <a:lnTo>
                    <a:pt x="507" y="313"/>
                  </a:lnTo>
                  <a:lnTo>
                    <a:pt x="508" y="306"/>
                  </a:lnTo>
                  <a:lnTo>
                    <a:pt x="508" y="303"/>
                  </a:lnTo>
                  <a:lnTo>
                    <a:pt x="508" y="297"/>
                  </a:lnTo>
                  <a:lnTo>
                    <a:pt x="510" y="287"/>
                  </a:lnTo>
                  <a:lnTo>
                    <a:pt x="512" y="285"/>
                  </a:lnTo>
                  <a:lnTo>
                    <a:pt x="513" y="283"/>
                  </a:lnTo>
                  <a:lnTo>
                    <a:pt x="514" y="280"/>
                  </a:lnTo>
                  <a:lnTo>
                    <a:pt x="514" y="277"/>
                  </a:lnTo>
                  <a:lnTo>
                    <a:pt x="513" y="274"/>
                  </a:lnTo>
                  <a:lnTo>
                    <a:pt x="512" y="265"/>
                  </a:lnTo>
                  <a:lnTo>
                    <a:pt x="505" y="235"/>
                  </a:lnTo>
                  <a:lnTo>
                    <a:pt x="503" y="232"/>
                  </a:lnTo>
                  <a:lnTo>
                    <a:pt x="505" y="228"/>
                  </a:lnTo>
                  <a:lnTo>
                    <a:pt x="506" y="226"/>
                  </a:lnTo>
                  <a:lnTo>
                    <a:pt x="515" y="220"/>
                  </a:lnTo>
                  <a:lnTo>
                    <a:pt x="516" y="218"/>
                  </a:lnTo>
                  <a:lnTo>
                    <a:pt x="520" y="214"/>
                  </a:lnTo>
                  <a:lnTo>
                    <a:pt x="520" y="213"/>
                  </a:lnTo>
                  <a:lnTo>
                    <a:pt x="520" y="209"/>
                  </a:lnTo>
                  <a:lnTo>
                    <a:pt x="521" y="204"/>
                  </a:lnTo>
                  <a:lnTo>
                    <a:pt x="521" y="201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6" y="195"/>
                  </a:lnTo>
                  <a:lnTo>
                    <a:pt x="516" y="193"/>
                  </a:lnTo>
                  <a:lnTo>
                    <a:pt x="516" y="189"/>
                  </a:lnTo>
                  <a:lnTo>
                    <a:pt x="519" y="187"/>
                  </a:lnTo>
                  <a:lnTo>
                    <a:pt x="520" y="186"/>
                  </a:lnTo>
                  <a:lnTo>
                    <a:pt x="523" y="185"/>
                  </a:lnTo>
                  <a:lnTo>
                    <a:pt x="535" y="186"/>
                  </a:lnTo>
                  <a:lnTo>
                    <a:pt x="538" y="186"/>
                  </a:lnTo>
                  <a:lnTo>
                    <a:pt x="549" y="176"/>
                  </a:lnTo>
                  <a:lnTo>
                    <a:pt x="561" y="162"/>
                  </a:lnTo>
                  <a:lnTo>
                    <a:pt x="564" y="159"/>
                  </a:lnTo>
                  <a:lnTo>
                    <a:pt x="566" y="153"/>
                  </a:lnTo>
                  <a:lnTo>
                    <a:pt x="566" y="146"/>
                  </a:lnTo>
                  <a:lnTo>
                    <a:pt x="566" y="140"/>
                  </a:lnTo>
                  <a:lnTo>
                    <a:pt x="565" y="131"/>
                  </a:lnTo>
                  <a:lnTo>
                    <a:pt x="564" y="126"/>
                  </a:lnTo>
                  <a:lnTo>
                    <a:pt x="564" y="123"/>
                  </a:lnTo>
                  <a:lnTo>
                    <a:pt x="565" y="121"/>
                  </a:lnTo>
                  <a:lnTo>
                    <a:pt x="570" y="116"/>
                  </a:lnTo>
                  <a:lnTo>
                    <a:pt x="571" y="114"/>
                  </a:lnTo>
                  <a:lnTo>
                    <a:pt x="572" y="110"/>
                  </a:lnTo>
                  <a:lnTo>
                    <a:pt x="573" y="107"/>
                  </a:lnTo>
                  <a:lnTo>
                    <a:pt x="573" y="102"/>
                  </a:lnTo>
                  <a:lnTo>
                    <a:pt x="573" y="97"/>
                  </a:lnTo>
                  <a:lnTo>
                    <a:pt x="572" y="92"/>
                  </a:lnTo>
                  <a:lnTo>
                    <a:pt x="564" y="71"/>
                  </a:lnTo>
                  <a:lnTo>
                    <a:pt x="557" y="56"/>
                  </a:lnTo>
                  <a:lnTo>
                    <a:pt x="554" y="50"/>
                  </a:lnTo>
                  <a:lnTo>
                    <a:pt x="553" y="45"/>
                  </a:lnTo>
                  <a:lnTo>
                    <a:pt x="552" y="33"/>
                  </a:lnTo>
                  <a:lnTo>
                    <a:pt x="549" y="29"/>
                  </a:lnTo>
                  <a:lnTo>
                    <a:pt x="547" y="20"/>
                  </a:lnTo>
                  <a:lnTo>
                    <a:pt x="547" y="18"/>
                  </a:lnTo>
                  <a:lnTo>
                    <a:pt x="548" y="17"/>
                  </a:lnTo>
                  <a:lnTo>
                    <a:pt x="566" y="11"/>
                  </a:lnTo>
                  <a:lnTo>
                    <a:pt x="570" y="11"/>
                  </a:lnTo>
                  <a:lnTo>
                    <a:pt x="579" y="12"/>
                  </a:lnTo>
                  <a:lnTo>
                    <a:pt x="580" y="11"/>
                  </a:lnTo>
                  <a:lnTo>
                    <a:pt x="581" y="10"/>
                  </a:lnTo>
                  <a:lnTo>
                    <a:pt x="581" y="9"/>
                  </a:lnTo>
                  <a:lnTo>
                    <a:pt x="583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3"/>
                  </a:lnTo>
                  <a:lnTo>
                    <a:pt x="183" y="3"/>
                  </a:lnTo>
                  <a:lnTo>
                    <a:pt x="181" y="2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60" y="2"/>
                  </a:lnTo>
                  <a:lnTo>
                    <a:pt x="156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6" y="6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30"/>
                  </a:lnTo>
                  <a:lnTo>
                    <a:pt x="168" y="35"/>
                  </a:lnTo>
                  <a:lnTo>
                    <a:pt x="166" y="38"/>
                  </a:lnTo>
                  <a:lnTo>
                    <a:pt x="163" y="39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4" y="28"/>
                  </a:lnTo>
                  <a:lnTo>
                    <a:pt x="160" y="24"/>
                  </a:lnTo>
                  <a:lnTo>
                    <a:pt x="156" y="23"/>
                  </a:lnTo>
                  <a:lnTo>
                    <a:pt x="153" y="23"/>
                  </a:lnTo>
                  <a:lnTo>
                    <a:pt x="145" y="28"/>
                  </a:lnTo>
                  <a:lnTo>
                    <a:pt x="150" y="22"/>
                  </a:lnTo>
                  <a:lnTo>
                    <a:pt x="153" y="20"/>
                  </a:lnTo>
                  <a:lnTo>
                    <a:pt x="154" y="19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6" y="16"/>
                  </a:lnTo>
                  <a:lnTo>
                    <a:pt x="155" y="15"/>
                  </a:lnTo>
                  <a:lnTo>
                    <a:pt x="154" y="11"/>
                  </a:lnTo>
                  <a:lnTo>
                    <a:pt x="153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2" y="6"/>
                  </a:lnTo>
                  <a:lnTo>
                    <a:pt x="111" y="7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2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6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3" y="9"/>
                  </a:lnTo>
                  <a:lnTo>
                    <a:pt x="102" y="11"/>
                  </a:lnTo>
                  <a:lnTo>
                    <a:pt x="98" y="11"/>
                  </a:lnTo>
                  <a:lnTo>
                    <a:pt x="101" y="10"/>
                  </a:lnTo>
                  <a:lnTo>
                    <a:pt x="101" y="6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5" y="3"/>
                  </a:lnTo>
                  <a:lnTo>
                    <a:pt x="91" y="0"/>
                  </a:lnTo>
                  <a:lnTo>
                    <a:pt x="70" y="0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6" y="6"/>
                  </a:lnTo>
                  <a:lnTo>
                    <a:pt x="65" y="7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5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8" y="3"/>
                  </a:lnTo>
                  <a:lnTo>
                    <a:pt x="56" y="5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1" y="9"/>
                  </a:lnTo>
                  <a:lnTo>
                    <a:pt x="17" y="6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3" y="28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8" y="36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0" y="45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0" y="43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4" y="37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32" y="57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4" y="63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8" y="69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4" y="71"/>
                  </a:lnTo>
                  <a:lnTo>
                    <a:pt x="37" y="74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4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26" y="61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6" y="49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5" y="51"/>
                  </a:lnTo>
                  <a:lnTo>
                    <a:pt x="8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18" y="72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8" y="77"/>
                  </a:lnTo>
                  <a:lnTo>
                    <a:pt x="20" y="80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28" y="85"/>
                  </a:lnTo>
                  <a:lnTo>
                    <a:pt x="33" y="82"/>
                  </a:lnTo>
                  <a:lnTo>
                    <a:pt x="39" y="77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5" y="67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3"/>
                  </a:lnTo>
                  <a:lnTo>
                    <a:pt x="62" y="62"/>
                  </a:lnTo>
                  <a:lnTo>
                    <a:pt x="60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2" y="71"/>
                  </a:lnTo>
                  <a:lnTo>
                    <a:pt x="59" y="74"/>
                  </a:lnTo>
                  <a:lnTo>
                    <a:pt x="58" y="78"/>
                  </a:lnTo>
                  <a:lnTo>
                    <a:pt x="58" y="85"/>
                  </a:lnTo>
                  <a:lnTo>
                    <a:pt x="58" y="90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58" y="100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2" y="107"/>
                  </a:lnTo>
                  <a:lnTo>
                    <a:pt x="49" y="107"/>
                  </a:lnTo>
                  <a:lnTo>
                    <a:pt x="45" y="107"/>
                  </a:lnTo>
                  <a:lnTo>
                    <a:pt x="41" y="104"/>
                  </a:lnTo>
                  <a:lnTo>
                    <a:pt x="39" y="103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1" y="92"/>
                  </a:lnTo>
                  <a:lnTo>
                    <a:pt x="28" y="90"/>
                  </a:lnTo>
                  <a:lnTo>
                    <a:pt x="26" y="91"/>
                  </a:lnTo>
                  <a:lnTo>
                    <a:pt x="24" y="96"/>
                  </a:lnTo>
                  <a:lnTo>
                    <a:pt x="24" y="100"/>
                  </a:lnTo>
                  <a:lnTo>
                    <a:pt x="26" y="103"/>
                  </a:lnTo>
                  <a:lnTo>
                    <a:pt x="25" y="104"/>
                  </a:lnTo>
                  <a:lnTo>
                    <a:pt x="26" y="109"/>
                  </a:lnTo>
                  <a:lnTo>
                    <a:pt x="27" y="110"/>
                  </a:lnTo>
                  <a:lnTo>
                    <a:pt x="26" y="111"/>
                  </a:lnTo>
                  <a:lnTo>
                    <a:pt x="19" y="111"/>
                  </a:lnTo>
                  <a:lnTo>
                    <a:pt x="17" y="115"/>
                  </a:lnTo>
                  <a:lnTo>
                    <a:pt x="17" y="117"/>
                  </a:lnTo>
                  <a:lnTo>
                    <a:pt x="17" y="118"/>
                  </a:lnTo>
                  <a:lnTo>
                    <a:pt x="18" y="118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2"/>
                  </a:lnTo>
                  <a:lnTo>
                    <a:pt x="21" y="122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9" y="128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7" y="133"/>
                  </a:lnTo>
                  <a:lnTo>
                    <a:pt x="23" y="137"/>
                  </a:lnTo>
                  <a:lnTo>
                    <a:pt x="25" y="139"/>
                  </a:lnTo>
                  <a:lnTo>
                    <a:pt x="30" y="136"/>
                  </a:lnTo>
                  <a:lnTo>
                    <a:pt x="32" y="137"/>
                  </a:lnTo>
                  <a:lnTo>
                    <a:pt x="30" y="139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2" y="147"/>
                  </a:lnTo>
                  <a:lnTo>
                    <a:pt x="34" y="148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4"/>
                  </a:lnTo>
                  <a:lnTo>
                    <a:pt x="41" y="142"/>
                  </a:lnTo>
                  <a:lnTo>
                    <a:pt x="45" y="137"/>
                  </a:lnTo>
                  <a:lnTo>
                    <a:pt x="46" y="135"/>
                  </a:lnTo>
                  <a:lnTo>
                    <a:pt x="49" y="128"/>
                  </a:lnTo>
                  <a:lnTo>
                    <a:pt x="50" y="127"/>
                  </a:lnTo>
                  <a:lnTo>
                    <a:pt x="50" y="123"/>
                  </a:lnTo>
                  <a:lnTo>
                    <a:pt x="51" y="120"/>
                  </a:lnTo>
                  <a:lnTo>
                    <a:pt x="52" y="116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6" y="114"/>
                  </a:lnTo>
                  <a:lnTo>
                    <a:pt x="57" y="114"/>
                  </a:lnTo>
                  <a:lnTo>
                    <a:pt x="58" y="113"/>
                  </a:lnTo>
                  <a:lnTo>
                    <a:pt x="59" y="111"/>
                  </a:lnTo>
                  <a:lnTo>
                    <a:pt x="60" y="110"/>
                  </a:lnTo>
                  <a:lnTo>
                    <a:pt x="60" y="113"/>
                  </a:lnTo>
                  <a:lnTo>
                    <a:pt x="59" y="114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3" y="129"/>
                  </a:lnTo>
                  <a:lnTo>
                    <a:pt x="54" y="130"/>
                  </a:lnTo>
                  <a:lnTo>
                    <a:pt x="53" y="133"/>
                  </a:lnTo>
                  <a:lnTo>
                    <a:pt x="51" y="135"/>
                  </a:lnTo>
                  <a:lnTo>
                    <a:pt x="53" y="134"/>
                  </a:lnTo>
                  <a:lnTo>
                    <a:pt x="58" y="134"/>
                  </a:lnTo>
                  <a:lnTo>
                    <a:pt x="58" y="135"/>
                  </a:lnTo>
                  <a:lnTo>
                    <a:pt x="56" y="135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40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49" y="144"/>
                  </a:lnTo>
                  <a:lnTo>
                    <a:pt x="47" y="146"/>
                  </a:lnTo>
                  <a:lnTo>
                    <a:pt x="47" y="147"/>
                  </a:lnTo>
                  <a:lnTo>
                    <a:pt x="49" y="149"/>
                  </a:lnTo>
                  <a:lnTo>
                    <a:pt x="51" y="149"/>
                  </a:lnTo>
                  <a:lnTo>
                    <a:pt x="52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7" y="141"/>
                  </a:lnTo>
                  <a:lnTo>
                    <a:pt x="59" y="140"/>
                  </a:lnTo>
                  <a:lnTo>
                    <a:pt x="63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59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60" y="150"/>
                  </a:lnTo>
                  <a:lnTo>
                    <a:pt x="59" y="153"/>
                  </a:lnTo>
                  <a:lnTo>
                    <a:pt x="58" y="154"/>
                  </a:lnTo>
                  <a:lnTo>
                    <a:pt x="58" y="155"/>
                  </a:lnTo>
                  <a:lnTo>
                    <a:pt x="59" y="156"/>
                  </a:lnTo>
                  <a:lnTo>
                    <a:pt x="59" y="157"/>
                  </a:lnTo>
                  <a:lnTo>
                    <a:pt x="60" y="159"/>
                  </a:lnTo>
                  <a:lnTo>
                    <a:pt x="62" y="157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9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0" y="161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8" y="168"/>
                  </a:lnTo>
                  <a:lnTo>
                    <a:pt x="60" y="170"/>
                  </a:lnTo>
                  <a:lnTo>
                    <a:pt x="62" y="170"/>
                  </a:lnTo>
                  <a:lnTo>
                    <a:pt x="64" y="166"/>
                  </a:lnTo>
                  <a:lnTo>
                    <a:pt x="65" y="167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7" y="168"/>
                  </a:lnTo>
                  <a:lnTo>
                    <a:pt x="70" y="166"/>
                  </a:lnTo>
                  <a:lnTo>
                    <a:pt x="71" y="162"/>
                  </a:lnTo>
                  <a:lnTo>
                    <a:pt x="71" y="157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5" y="144"/>
                  </a:lnTo>
                  <a:lnTo>
                    <a:pt x="76" y="141"/>
                  </a:lnTo>
                  <a:lnTo>
                    <a:pt x="78" y="137"/>
                  </a:lnTo>
                  <a:lnTo>
                    <a:pt x="79" y="134"/>
                  </a:lnTo>
                  <a:lnTo>
                    <a:pt x="80" y="133"/>
                  </a:lnTo>
                  <a:lnTo>
                    <a:pt x="80" y="130"/>
                  </a:lnTo>
                  <a:lnTo>
                    <a:pt x="83" y="129"/>
                  </a:lnTo>
                  <a:lnTo>
                    <a:pt x="83" y="130"/>
                  </a:lnTo>
                  <a:lnTo>
                    <a:pt x="86" y="133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1" y="133"/>
                  </a:lnTo>
                  <a:lnTo>
                    <a:pt x="91" y="130"/>
                  </a:lnTo>
                  <a:lnTo>
                    <a:pt x="92" y="127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3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5" y="113"/>
                  </a:lnTo>
                  <a:lnTo>
                    <a:pt x="97" y="114"/>
                  </a:lnTo>
                  <a:lnTo>
                    <a:pt x="98" y="113"/>
                  </a:lnTo>
                  <a:lnTo>
                    <a:pt x="98" y="111"/>
                  </a:lnTo>
                  <a:lnTo>
                    <a:pt x="98" y="110"/>
                  </a:lnTo>
                  <a:lnTo>
                    <a:pt x="96" y="109"/>
                  </a:lnTo>
                  <a:lnTo>
                    <a:pt x="95" y="104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5" y="101"/>
                  </a:lnTo>
                  <a:lnTo>
                    <a:pt x="96" y="104"/>
                  </a:lnTo>
                  <a:lnTo>
                    <a:pt x="97" y="108"/>
                  </a:lnTo>
                  <a:lnTo>
                    <a:pt x="99" y="110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5" y="110"/>
                  </a:lnTo>
                  <a:lnTo>
                    <a:pt x="109" y="105"/>
                  </a:lnTo>
                  <a:lnTo>
                    <a:pt x="111" y="104"/>
                  </a:lnTo>
                  <a:lnTo>
                    <a:pt x="112" y="104"/>
                  </a:lnTo>
                  <a:lnTo>
                    <a:pt x="116" y="103"/>
                  </a:lnTo>
                  <a:lnTo>
                    <a:pt x="118" y="103"/>
                  </a:lnTo>
                  <a:lnTo>
                    <a:pt x="122" y="101"/>
                  </a:lnTo>
                  <a:lnTo>
                    <a:pt x="129" y="92"/>
                  </a:lnTo>
                  <a:lnTo>
                    <a:pt x="132" y="91"/>
                  </a:lnTo>
                  <a:lnTo>
                    <a:pt x="131" y="95"/>
                  </a:lnTo>
                  <a:lnTo>
                    <a:pt x="125" y="101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1" y="103"/>
                  </a:lnTo>
                  <a:lnTo>
                    <a:pt x="136" y="100"/>
                  </a:lnTo>
                  <a:lnTo>
                    <a:pt x="138" y="97"/>
                  </a:lnTo>
                  <a:lnTo>
                    <a:pt x="143" y="96"/>
                  </a:lnTo>
                  <a:lnTo>
                    <a:pt x="144" y="95"/>
                  </a:lnTo>
                  <a:lnTo>
                    <a:pt x="147" y="90"/>
                  </a:lnTo>
                  <a:lnTo>
                    <a:pt x="149" y="87"/>
                  </a:lnTo>
                  <a:lnTo>
                    <a:pt x="151" y="83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3" y="89"/>
                  </a:lnTo>
                  <a:lnTo>
                    <a:pt x="151" y="89"/>
                  </a:lnTo>
                  <a:lnTo>
                    <a:pt x="150" y="89"/>
                  </a:lnTo>
                  <a:lnTo>
                    <a:pt x="150" y="90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63" y="94"/>
                  </a:lnTo>
                  <a:lnTo>
                    <a:pt x="161" y="98"/>
                  </a:lnTo>
                  <a:lnTo>
                    <a:pt x="157" y="98"/>
                  </a:lnTo>
                  <a:lnTo>
                    <a:pt x="150" y="96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8" y="102"/>
                  </a:lnTo>
                  <a:lnTo>
                    <a:pt x="137" y="103"/>
                  </a:lnTo>
                  <a:lnTo>
                    <a:pt x="135" y="108"/>
                  </a:lnTo>
                  <a:lnTo>
                    <a:pt x="134" y="109"/>
                  </a:lnTo>
                  <a:lnTo>
                    <a:pt x="131" y="111"/>
                  </a:lnTo>
                  <a:lnTo>
                    <a:pt x="130" y="113"/>
                  </a:lnTo>
                  <a:lnTo>
                    <a:pt x="128" y="116"/>
                  </a:lnTo>
                  <a:lnTo>
                    <a:pt x="125" y="126"/>
                  </a:lnTo>
                  <a:lnTo>
                    <a:pt x="123" y="129"/>
                  </a:lnTo>
                  <a:lnTo>
                    <a:pt x="124" y="133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42"/>
                  </a:lnTo>
                  <a:lnTo>
                    <a:pt x="119" y="146"/>
                  </a:lnTo>
                  <a:lnTo>
                    <a:pt x="119" y="149"/>
                  </a:lnTo>
                  <a:lnTo>
                    <a:pt x="119" y="159"/>
                  </a:lnTo>
                  <a:lnTo>
                    <a:pt x="118" y="154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2"/>
                  </a:lnTo>
                  <a:lnTo>
                    <a:pt x="119" y="131"/>
                  </a:lnTo>
                  <a:lnTo>
                    <a:pt x="121" y="129"/>
                  </a:lnTo>
                  <a:lnTo>
                    <a:pt x="123" y="126"/>
                  </a:lnTo>
                  <a:lnTo>
                    <a:pt x="124" y="124"/>
                  </a:lnTo>
                  <a:lnTo>
                    <a:pt x="123" y="121"/>
                  </a:lnTo>
                  <a:lnTo>
                    <a:pt x="124" y="115"/>
                  </a:lnTo>
                  <a:lnTo>
                    <a:pt x="129" y="107"/>
                  </a:lnTo>
                  <a:lnTo>
                    <a:pt x="123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6" y="107"/>
                  </a:lnTo>
                  <a:lnTo>
                    <a:pt x="114" y="111"/>
                  </a:lnTo>
                  <a:lnTo>
                    <a:pt x="111" y="113"/>
                  </a:lnTo>
                  <a:lnTo>
                    <a:pt x="110" y="113"/>
                  </a:lnTo>
                  <a:lnTo>
                    <a:pt x="108" y="115"/>
                  </a:lnTo>
                  <a:lnTo>
                    <a:pt x="106" y="115"/>
                  </a:lnTo>
                  <a:lnTo>
                    <a:pt x="106" y="116"/>
                  </a:lnTo>
                  <a:lnTo>
                    <a:pt x="106" y="117"/>
                  </a:lnTo>
                  <a:lnTo>
                    <a:pt x="106" y="118"/>
                  </a:lnTo>
                  <a:lnTo>
                    <a:pt x="105" y="118"/>
                  </a:lnTo>
                  <a:lnTo>
                    <a:pt x="104" y="120"/>
                  </a:lnTo>
                  <a:lnTo>
                    <a:pt x="102" y="122"/>
                  </a:lnTo>
                  <a:lnTo>
                    <a:pt x="102" y="123"/>
                  </a:lnTo>
                  <a:lnTo>
                    <a:pt x="101" y="124"/>
                  </a:lnTo>
                  <a:lnTo>
                    <a:pt x="96" y="126"/>
                  </a:lnTo>
                  <a:lnTo>
                    <a:pt x="97" y="127"/>
                  </a:lnTo>
                  <a:lnTo>
                    <a:pt x="96" y="129"/>
                  </a:lnTo>
                  <a:lnTo>
                    <a:pt x="93" y="131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85" y="140"/>
                  </a:lnTo>
                  <a:lnTo>
                    <a:pt x="86" y="144"/>
                  </a:lnTo>
                  <a:lnTo>
                    <a:pt x="89" y="150"/>
                  </a:lnTo>
                  <a:lnTo>
                    <a:pt x="88" y="154"/>
                  </a:lnTo>
                  <a:lnTo>
                    <a:pt x="90" y="154"/>
                  </a:lnTo>
                  <a:lnTo>
                    <a:pt x="92" y="153"/>
                  </a:lnTo>
                  <a:lnTo>
                    <a:pt x="96" y="152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8" y="147"/>
                  </a:lnTo>
                  <a:lnTo>
                    <a:pt x="99" y="146"/>
                  </a:lnTo>
                  <a:lnTo>
                    <a:pt x="101" y="147"/>
                  </a:lnTo>
                  <a:lnTo>
                    <a:pt x="101" y="149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3" y="152"/>
                  </a:lnTo>
                  <a:lnTo>
                    <a:pt x="88" y="156"/>
                  </a:lnTo>
                  <a:lnTo>
                    <a:pt x="82" y="161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3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0" y="178"/>
                  </a:lnTo>
                  <a:lnTo>
                    <a:pt x="67" y="179"/>
                  </a:lnTo>
                  <a:lnTo>
                    <a:pt x="64" y="180"/>
                  </a:lnTo>
                  <a:lnTo>
                    <a:pt x="60" y="183"/>
                  </a:lnTo>
                  <a:lnTo>
                    <a:pt x="62" y="188"/>
                  </a:lnTo>
                  <a:lnTo>
                    <a:pt x="58" y="189"/>
                  </a:lnTo>
                  <a:lnTo>
                    <a:pt x="56" y="191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7" y="193"/>
                  </a:lnTo>
                  <a:lnTo>
                    <a:pt x="58" y="192"/>
                  </a:lnTo>
                  <a:lnTo>
                    <a:pt x="59" y="191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5"/>
                  </a:lnTo>
                  <a:lnTo>
                    <a:pt x="63" y="196"/>
                  </a:lnTo>
                  <a:lnTo>
                    <a:pt x="65" y="201"/>
                  </a:lnTo>
                  <a:lnTo>
                    <a:pt x="66" y="202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5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7" y="191"/>
                  </a:lnTo>
                  <a:lnTo>
                    <a:pt x="78" y="191"/>
                  </a:lnTo>
                  <a:lnTo>
                    <a:pt x="78" y="192"/>
                  </a:lnTo>
                  <a:lnTo>
                    <a:pt x="78" y="193"/>
                  </a:lnTo>
                  <a:lnTo>
                    <a:pt x="78" y="196"/>
                  </a:lnTo>
                  <a:lnTo>
                    <a:pt x="78" y="199"/>
                  </a:lnTo>
                  <a:lnTo>
                    <a:pt x="77" y="199"/>
                  </a:lnTo>
                  <a:lnTo>
                    <a:pt x="76" y="200"/>
                  </a:lnTo>
                  <a:lnTo>
                    <a:pt x="76" y="202"/>
                  </a:lnTo>
                  <a:lnTo>
                    <a:pt x="77" y="205"/>
                  </a:lnTo>
                  <a:lnTo>
                    <a:pt x="78" y="206"/>
                  </a:lnTo>
                  <a:lnTo>
                    <a:pt x="82" y="206"/>
                  </a:lnTo>
                  <a:lnTo>
                    <a:pt x="83" y="206"/>
                  </a:lnTo>
                  <a:lnTo>
                    <a:pt x="83" y="205"/>
                  </a:lnTo>
                  <a:lnTo>
                    <a:pt x="90" y="199"/>
                  </a:lnTo>
                  <a:lnTo>
                    <a:pt x="99" y="193"/>
                  </a:lnTo>
                  <a:lnTo>
                    <a:pt x="104" y="191"/>
                  </a:lnTo>
                  <a:lnTo>
                    <a:pt x="103" y="193"/>
                  </a:lnTo>
                  <a:lnTo>
                    <a:pt x="97" y="195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5" y="199"/>
                  </a:lnTo>
                  <a:lnTo>
                    <a:pt x="93" y="199"/>
                  </a:lnTo>
                  <a:lnTo>
                    <a:pt x="92" y="200"/>
                  </a:lnTo>
                  <a:lnTo>
                    <a:pt x="83" y="208"/>
                  </a:lnTo>
                  <a:lnTo>
                    <a:pt x="80" y="209"/>
                  </a:lnTo>
                  <a:lnTo>
                    <a:pt x="76" y="208"/>
                  </a:lnTo>
                  <a:lnTo>
                    <a:pt x="76" y="207"/>
                  </a:lnTo>
                  <a:lnTo>
                    <a:pt x="75" y="206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66" y="211"/>
                  </a:lnTo>
                  <a:lnTo>
                    <a:pt x="66" y="212"/>
                  </a:lnTo>
                  <a:lnTo>
                    <a:pt x="65" y="213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3" y="219"/>
                  </a:lnTo>
                  <a:lnTo>
                    <a:pt x="65" y="220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67" y="220"/>
                  </a:lnTo>
                  <a:lnTo>
                    <a:pt x="65" y="220"/>
                  </a:lnTo>
                  <a:lnTo>
                    <a:pt x="63" y="222"/>
                  </a:lnTo>
                  <a:lnTo>
                    <a:pt x="63" y="224"/>
                  </a:lnTo>
                  <a:lnTo>
                    <a:pt x="63" y="226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59" y="228"/>
                  </a:lnTo>
                  <a:lnTo>
                    <a:pt x="60" y="225"/>
                  </a:lnTo>
                  <a:lnTo>
                    <a:pt x="60" y="221"/>
                  </a:lnTo>
                  <a:lnTo>
                    <a:pt x="59" y="219"/>
                  </a:lnTo>
                  <a:lnTo>
                    <a:pt x="57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8"/>
                  </a:lnTo>
                  <a:lnTo>
                    <a:pt x="47" y="219"/>
                  </a:lnTo>
                  <a:lnTo>
                    <a:pt x="46" y="222"/>
                  </a:lnTo>
                  <a:lnTo>
                    <a:pt x="45" y="226"/>
                  </a:lnTo>
                  <a:lnTo>
                    <a:pt x="45" y="228"/>
                  </a:lnTo>
                  <a:lnTo>
                    <a:pt x="46" y="230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5" y="237"/>
                  </a:lnTo>
                  <a:lnTo>
                    <a:pt x="45" y="238"/>
                  </a:lnTo>
                  <a:lnTo>
                    <a:pt x="44" y="239"/>
                  </a:lnTo>
                  <a:lnTo>
                    <a:pt x="39" y="241"/>
                  </a:lnTo>
                  <a:lnTo>
                    <a:pt x="38" y="243"/>
                  </a:lnTo>
                  <a:lnTo>
                    <a:pt x="38" y="244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8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3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7"/>
                  </a:lnTo>
                  <a:lnTo>
                    <a:pt x="41" y="226"/>
                  </a:lnTo>
                  <a:lnTo>
                    <a:pt x="43" y="224"/>
                  </a:lnTo>
                  <a:lnTo>
                    <a:pt x="44" y="221"/>
                  </a:lnTo>
                  <a:lnTo>
                    <a:pt x="44" y="218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3" y="212"/>
                  </a:lnTo>
                  <a:lnTo>
                    <a:pt x="41" y="211"/>
                  </a:lnTo>
                  <a:lnTo>
                    <a:pt x="39" y="213"/>
                  </a:lnTo>
                  <a:lnTo>
                    <a:pt x="37" y="217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7" y="221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6" y="228"/>
                  </a:lnTo>
                  <a:lnTo>
                    <a:pt x="36" y="224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1" y="221"/>
                  </a:lnTo>
                  <a:lnTo>
                    <a:pt x="30" y="224"/>
                  </a:lnTo>
                  <a:lnTo>
                    <a:pt x="28" y="225"/>
                  </a:lnTo>
                  <a:lnTo>
                    <a:pt x="27" y="228"/>
                  </a:lnTo>
                  <a:lnTo>
                    <a:pt x="24" y="235"/>
                  </a:lnTo>
                  <a:lnTo>
                    <a:pt x="23" y="237"/>
                  </a:lnTo>
                  <a:lnTo>
                    <a:pt x="21" y="238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0" y="241"/>
                  </a:lnTo>
                  <a:lnTo>
                    <a:pt x="20" y="243"/>
                  </a:lnTo>
                  <a:lnTo>
                    <a:pt x="20" y="244"/>
                  </a:lnTo>
                  <a:lnTo>
                    <a:pt x="20" y="245"/>
                  </a:lnTo>
                  <a:lnTo>
                    <a:pt x="20" y="248"/>
                  </a:lnTo>
                  <a:lnTo>
                    <a:pt x="21" y="252"/>
                  </a:lnTo>
                  <a:lnTo>
                    <a:pt x="21" y="254"/>
                  </a:lnTo>
                  <a:lnTo>
                    <a:pt x="24" y="254"/>
                  </a:lnTo>
                  <a:lnTo>
                    <a:pt x="27" y="267"/>
                  </a:lnTo>
                  <a:lnTo>
                    <a:pt x="31" y="265"/>
                  </a:lnTo>
                  <a:lnTo>
                    <a:pt x="30" y="265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7"/>
                  </a:lnTo>
                  <a:lnTo>
                    <a:pt x="32" y="258"/>
                  </a:lnTo>
                  <a:lnTo>
                    <a:pt x="32" y="260"/>
                  </a:lnTo>
                  <a:lnTo>
                    <a:pt x="32" y="264"/>
                  </a:lnTo>
                  <a:lnTo>
                    <a:pt x="32" y="265"/>
                  </a:lnTo>
                  <a:lnTo>
                    <a:pt x="33" y="267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1"/>
                  </a:lnTo>
                  <a:lnTo>
                    <a:pt x="36" y="265"/>
                  </a:lnTo>
                  <a:lnTo>
                    <a:pt x="36" y="261"/>
                  </a:lnTo>
                  <a:lnTo>
                    <a:pt x="37" y="259"/>
                  </a:lnTo>
                  <a:lnTo>
                    <a:pt x="38" y="258"/>
                  </a:lnTo>
                  <a:lnTo>
                    <a:pt x="39" y="259"/>
                  </a:lnTo>
                  <a:lnTo>
                    <a:pt x="39" y="263"/>
                  </a:lnTo>
                  <a:lnTo>
                    <a:pt x="38" y="266"/>
                  </a:lnTo>
                  <a:lnTo>
                    <a:pt x="38" y="269"/>
                  </a:lnTo>
                  <a:lnTo>
                    <a:pt x="38" y="272"/>
                  </a:lnTo>
                  <a:lnTo>
                    <a:pt x="40" y="274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6" y="274"/>
                  </a:lnTo>
                  <a:lnTo>
                    <a:pt x="47" y="273"/>
                  </a:lnTo>
                  <a:lnTo>
                    <a:pt x="49" y="271"/>
                  </a:lnTo>
                  <a:lnTo>
                    <a:pt x="50" y="269"/>
                  </a:lnTo>
                  <a:lnTo>
                    <a:pt x="50" y="263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50" y="256"/>
                  </a:lnTo>
                  <a:lnTo>
                    <a:pt x="52" y="260"/>
                  </a:lnTo>
                  <a:lnTo>
                    <a:pt x="53" y="265"/>
                  </a:lnTo>
                  <a:lnTo>
                    <a:pt x="54" y="269"/>
                  </a:lnTo>
                  <a:lnTo>
                    <a:pt x="54" y="270"/>
                  </a:lnTo>
                  <a:lnTo>
                    <a:pt x="53" y="270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4"/>
                  </a:lnTo>
                  <a:lnTo>
                    <a:pt x="53" y="274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7" y="272"/>
                  </a:lnTo>
                  <a:lnTo>
                    <a:pt x="57" y="271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3" y="266"/>
                  </a:lnTo>
                  <a:lnTo>
                    <a:pt x="64" y="267"/>
                  </a:lnTo>
                  <a:lnTo>
                    <a:pt x="69" y="266"/>
                  </a:lnTo>
                  <a:lnTo>
                    <a:pt x="70" y="266"/>
                  </a:lnTo>
                  <a:lnTo>
                    <a:pt x="70" y="263"/>
                  </a:lnTo>
                  <a:lnTo>
                    <a:pt x="70" y="260"/>
                  </a:lnTo>
                  <a:lnTo>
                    <a:pt x="66" y="256"/>
                  </a:lnTo>
                  <a:lnTo>
                    <a:pt x="64" y="254"/>
                  </a:lnTo>
                  <a:lnTo>
                    <a:pt x="63" y="253"/>
                  </a:lnTo>
                  <a:lnTo>
                    <a:pt x="60" y="254"/>
                  </a:lnTo>
                  <a:lnTo>
                    <a:pt x="54" y="258"/>
                  </a:lnTo>
                  <a:lnTo>
                    <a:pt x="54" y="257"/>
                  </a:lnTo>
                  <a:lnTo>
                    <a:pt x="58" y="254"/>
                  </a:lnTo>
                  <a:lnTo>
                    <a:pt x="59" y="251"/>
                  </a:lnTo>
                  <a:lnTo>
                    <a:pt x="62" y="252"/>
                  </a:lnTo>
                  <a:lnTo>
                    <a:pt x="64" y="251"/>
                  </a:lnTo>
                  <a:lnTo>
                    <a:pt x="65" y="248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4" y="240"/>
                  </a:lnTo>
                  <a:lnTo>
                    <a:pt x="65" y="240"/>
                  </a:lnTo>
                  <a:lnTo>
                    <a:pt x="66" y="238"/>
                  </a:lnTo>
                  <a:lnTo>
                    <a:pt x="67" y="238"/>
                  </a:lnTo>
                  <a:lnTo>
                    <a:pt x="67" y="239"/>
                  </a:lnTo>
                  <a:lnTo>
                    <a:pt x="69" y="243"/>
                  </a:lnTo>
                  <a:lnTo>
                    <a:pt x="70" y="243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3" y="246"/>
                  </a:lnTo>
                  <a:lnTo>
                    <a:pt x="83" y="247"/>
                  </a:lnTo>
                  <a:lnTo>
                    <a:pt x="85" y="246"/>
                  </a:lnTo>
                  <a:lnTo>
                    <a:pt x="88" y="245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76" y="251"/>
                  </a:lnTo>
                  <a:lnTo>
                    <a:pt x="72" y="251"/>
                  </a:lnTo>
                  <a:lnTo>
                    <a:pt x="72" y="253"/>
                  </a:lnTo>
                  <a:lnTo>
                    <a:pt x="72" y="254"/>
                  </a:lnTo>
                  <a:lnTo>
                    <a:pt x="72" y="256"/>
                  </a:lnTo>
                  <a:lnTo>
                    <a:pt x="72" y="258"/>
                  </a:lnTo>
                  <a:lnTo>
                    <a:pt x="72" y="259"/>
                  </a:lnTo>
                  <a:lnTo>
                    <a:pt x="73" y="260"/>
                  </a:lnTo>
                  <a:lnTo>
                    <a:pt x="75" y="261"/>
                  </a:lnTo>
                  <a:lnTo>
                    <a:pt x="75" y="263"/>
                  </a:lnTo>
                  <a:lnTo>
                    <a:pt x="76" y="265"/>
                  </a:lnTo>
                  <a:lnTo>
                    <a:pt x="77" y="265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8"/>
                  </a:lnTo>
                  <a:lnTo>
                    <a:pt x="78" y="257"/>
                  </a:lnTo>
                  <a:lnTo>
                    <a:pt x="79" y="257"/>
                  </a:lnTo>
                  <a:lnTo>
                    <a:pt x="80" y="256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2" y="257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6" y="256"/>
                  </a:lnTo>
                  <a:lnTo>
                    <a:pt x="88" y="253"/>
                  </a:lnTo>
                  <a:lnTo>
                    <a:pt x="91" y="251"/>
                  </a:lnTo>
                  <a:lnTo>
                    <a:pt x="92" y="250"/>
                  </a:lnTo>
                  <a:lnTo>
                    <a:pt x="92" y="248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7"/>
                  </a:lnTo>
                  <a:lnTo>
                    <a:pt x="99" y="234"/>
                  </a:lnTo>
                  <a:lnTo>
                    <a:pt x="99" y="233"/>
                  </a:lnTo>
                  <a:lnTo>
                    <a:pt x="99" y="230"/>
                  </a:lnTo>
                  <a:lnTo>
                    <a:pt x="101" y="225"/>
                  </a:lnTo>
                  <a:lnTo>
                    <a:pt x="102" y="221"/>
                  </a:lnTo>
                  <a:lnTo>
                    <a:pt x="104" y="220"/>
                  </a:lnTo>
                  <a:lnTo>
                    <a:pt x="103" y="222"/>
                  </a:lnTo>
                  <a:lnTo>
                    <a:pt x="103" y="225"/>
                  </a:lnTo>
                  <a:lnTo>
                    <a:pt x="102" y="227"/>
                  </a:lnTo>
                  <a:lnTo>
                    <a:pt x="102" y="231"/>
                  </a:lnTo>
                  <a:lnTo>
                    <a:pt x="102" y="233"/>
                  </a:lnTo>
                  <a:lnTo>
                    <a:pt x="101" y="235"/>
                  </a:lnTo>
                  <a:lnTo>
                    <a:pt x="99" y="238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6" y="237"/>
                  </a:lnTo>
                  <a:lnTo>
                    <a:pt x="118" y="233"/>
                  </a:lnTo>
                  <a:lnTo>
                    <a:pt x="121" y="235"/>
                  </a:lnTo>
                  <a:lnTo>
                    <a:pt x="112" y="237"/>
                  </a:lnTo>
                  <a:lnTo>
                    <a:pt x="98" y="243"/>
                  </a:lnTo>
                  <a:lnTo>
                    <a:pt x="97" y="245"/>
                  </a:lnTo>
                  <a:lnTo>
                    <a:pt x="97" y="246"/>
                  </a:lnTo>
                  <a:lnTo>
                    <a:pt x="97" y="248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5" y="253"/>
                  </a:lnTo>
                  <a:lnTo>
                    <a:pt x="93" y="252"/>
                  </a:lnTo>
                  <a:lnTo>
                    <a:pt x="92" y="254"/>
                  </a:lnTo>
                  <a:lnTo>
                    <a:pt x="90" y="256"/>
                  </a:lnTo>
                  <a:lnTo>
                    <a:pt x="86" y="258"/>
                  </a:lnTo>
                  <a:lnTo>
                    <a:pt x="84" y="260"/>
                  </a:lnTo>
                  <a:lnTo>
                    <a:pt x="83" y="261"/>
                  </a:lnTo>
                  <a:lnTo>
                    <a:pt x="83" y="263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6"/>
                  </a:lnTo>
                  <a:lnTo>
                    <a:pt x="80" y="267"/>
                  </a:lnTo>
                  <a:lnTo>
                    <a:pt x="80" y="269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5"/>
                  </a:lnTo>
                  <a:lnTo>
                    <a:pt x="85" y="267"/>
                  </a:lnTo>
                  <a:lnTo>
                    <a:pt x="85" y="269"/>
                  </a:lnTo>
                  <a:lnTo>
                    <a:pt x="86" y="270"/>
                  </a:lnTo>
                  <a:lnTo>
                    <a:pt x="88" y="271"/>
                  </a:lnTo>
                  <a:lnTo>
                    <a:pt x="89" y="271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1" y="267"/>
                  </a:lnTo>
                  <a:lnTo>
                    <a:pt x="92" y="269"/>
                  </a:lnTo>
                  <a:lnTo>
                    <a:pt x="92" y="270"/>
                  </a:lnTo>
                  <a:lnTo>
                    <a:pt x="93" y="271"/>
                  </a:lnTo>
                  <a:lnTo>
                    <a:pt x="95" y="270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7" y="269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86" y="272"/>
                  </a:lnTo>
                  <a:lnTo>
                    <a:pt x="89" y="277"/>
                  </a:lnTo>
                  <a:lnTo>
                    <a:pt x="92" y="278"/>
                  </a:lnTo>
                  <a:lnTo>
                    <a:pt x="96" y="276"/>
                  </a:lnTo>
                  <a:lnTo>
                    <a:pt x="104" y="270"/>
                  </a:lnTo>
                  <a:lnTo>
                    <a:pt x="106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09" y="271"/>
                  </a:lnTo>
                  <a:lnTo>
                    <a:pt x="105" y="271"/>
                  </a:lnTo>
                  <a:lnTo>
                    <a:pt x="99" y="276"/>
                  </a:lnTo>
                  <a:lnTo>
                    <a:pt x="93" y="278"/>
                  </a:lnTo>
                  <a:lnTo>
                    <a:pt x="90" y="283"/>
                  </a:lnTo>
                  <a:lnTo>
                    <a:pt x="86" y="285"/>
                  </a:lnTo>
                  <a:lnTo>
                    <a:pt x="85" y="286"/>
                  </a:lnTo>
                  <a:lnTo>
                    <a:pt x="83" y="291"/>
                  </a:lnTo>
                  <a:lnTo>
                    <a:pt x="82" y="296"/>
                  </a:lnTo>
                  <a:lnTo>
                    <a:pt x="83" y="296"/>
                  </a:lnTo>
                  <a:lnTo>
                    <a:pt x="86" y="295"/>
                  </a:lnTo>
                  <a:lnTo>
                    <a:pt x="90" y="296"/>
                  </a:lnTo>
                  <a:lnTo>
                    <a:pt x="89" y="297"/>
                  </a:lnTo>
                  <a:lnTo>
                    <a:pt x="84" y="298"/>
                  </a:lnTo>
                  <a:lnTo>
                    <a:pt x="83" y="299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1" y="304"/>
                  </a:lnTo>
                  <a:lnTo>
                    <a:pt x="71" y="306"/>
                  </a:lnTo>
                  <a:lnTo>
                    <a:pt x="72" y="310"/>
                  </a:lnTo>
                  <a:lnTo>
                    <a:pt x="75" y="312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80" y="313"/>
                  </a:lnTo>
                  <a:lnTo>
                    <a:pt x="82" y="313"/>
                  </a:lnTo>
                  <a:lnTo>
                    <a:pt x="83" y="313"/>
                  </a:lnTo>
                  <a:lnTo>
                    <a:pt x="83" y="316"/>
                  </a:lnTo>
                  <a:lnTo>
                    <a:pt x="84" y="317"/>
                  </a:lnTo>
                  <a:lnTo>
                    <a:pt x="83" y="318"/>
                  </a:lnTo>
                  <a:lnTo>
                    <a:pt x="82" y="318"/>
                  </a:lnTo>
                  <a:lnTo>
                    <a:pt x="79" y="319"/>
                  </a:lnTo>
                  <a:lnTo>
                    <a:pt x="79" y="322"/>
                  </a:lnTo>
                  <a:lnTo>
                    <a:pt x="79" y="324"/>
                  </a:lnTo>
                  <a:lnTo>
                    <a:pt x="83" y="331"/>
                  </a:lnTo>
                  <a:lnTo>
                    <a:pt x="90" y="319"/>
                  </a:lnTo>
                  <a:lnTo>
                    <a:pt x="92" y="317"/>
                  </a:lnTo>
                  <a:lnTo>
                    <a:pt x="103" y="315"/>
                  </a:lnTo>
                  <a:lnTo>
                    <a:pt x="108" y="312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95" y="319"/>
                  </a:lnTo>
                  <a:lnTo>
                    <a:pt x="90" y="323"/>
                  </a:lnTo>
                  <a:lnTo>
                    <a:pt x="88" y="324"/>
                  </a:lnTo>
                  <a:lnTo>
                    <a:pt x="86" y="328"/>
                  </a:lnTo>
                  <a:lnTo>
                    <a:pt x="85" y="330"/>
                  </a:lnTo>
                  <a:lnTo>
                    <a:pt x="84" y="331"/>
                  </a:lnTo>
                  <a:lnTo>
                    <a:pt x="85" y="332"/>
                  </a:lnTo>
                  <a:lnTo>
                    <a:pt x="86" y="335"/>
                  </a:lnTo>
                  <a:lnTo>
                    <a:pt x="88" y="337"/>
                  </a:lnTo>
                  <a:lnTo>
                    <a:pt x="89" y="337"/>
                  </a:lnTo>
                  <a:lnTo>
                    <a:pt x="96" y="338"/>
                  </a:lnTo>
                  <a:lnTo>
                    <a:pt x="98" y="339"/>
                  </a:lnTo>
                  <a:lnTo>
                    <a:pt x="90" y="339"/>
                  </a:lnTo>
                  <a:lnTo>
                    <a:pt x="88" y="338"/>
                  </a:lnTo>
                  <a:lnTo>
                    <a:pt x="79" y="331"/>
                  </a:lnTo>
                  <a:lnTo>
                    <a:pt x="78" y="330"/>
                  </a:lnTo>
                  <a:lnTo>
                    <a:pt x="76" y="326"/>
                  </a:lnTo>
                  <a:lnTo>
                    <a:pt x="75" y="325"/>
                  </a:lnTo>
                  <a:lnTo>
                    <a:pt x="72" y="323"/>
                  </a:lnTo>
                  <a:lnTo>
                    <a:pt x="71" y="322"/>
                  </a:lnTo>
                  <a:lnTo>
                    <a:pt x="70" y="322"/>
                  </a:lnTo>
                  <a:lnTo>
                    <a:pt x="67" y="322"/>
                  </a:lnTo>
                  <a:lnTo>
                    <a:pt x="67" y="323"/>
                  </a:lnTo>
                  <a:lnTo>
                    <a:pt x="67" y="325"/>
                  </a:lnTo>
                  <a:lnTo>
                    <a:pt x="67" y="326"/>
                  </a:lnTo>
                  <a:lnTo>
                    <a:pt x="65" y="328"/>
                  </a:lnTo>
                  <a:lnTo>
                    <a:pt x="62" y="326"/>
                  </a:lnTo>
                  <a:lnTo>
                    <a:pt x="60" y="328"/>
                  </a:lnTo>
                  <a:lnTo>
                    <a:pt x="59" y="336"/>
                  </a:lnTo>
                  <a:lnTo>
                    <a:pt x="58" y="332"/>
                  </a:lnTo>
                  <a:lnTo>
                    <a:pt x="58" y="329"/>
                  </a:lnTo>
                  <a:lnTo>
                    <a:pt x="58" y="324"/>
                  </a:lnTo>
                  <a:lnTo>
                    <a:pt x="59" y="321"/>
                  </a:lnTo>
                  <a:lnTo>
                    <a:pt x="47" y="311"/>
                  </a:lnTo>
                  <a:lnTo>
                    <a:pt x="46" y="316"/>
                  </a:lnTo>
                  <a:lnTo>
                    <a:pt x="46" y="317"/>
                  </a:lnTo>
                  <a:lnTo>
                    <a:pt x="45" y="318"/>
                  </a:lnTo>
                  <a:lnTo>
                    <a:pt x="46" y="319"/>
                  </a:lnTo>
                  <a:lnTo>
                    <a:pt x="50" y="318"/>
                  </a:lnTo>
                  <a:lnTo>
                    <a:pt x="51" y="321"/>
                  </a:lnTo>
                  <a:lnTo>
                    <a:pt x="50" y="319"/>
                  </a:lnTo>
                  <a:lnTo>
                    <a:pt x="49" y="319"/>
                  </a:lnTo>
                  <a:lnTo>
                    <a:pt x="49" y="321"/>
                  </a:lnTo>
                  <a:lnTo>
                    <a:pt x="47" y="322"/>
                  </a:lnTo>
                  <a:lnTo>
                    <a:pt x="51" y="324"/>
                  </a:lnTo>
                  <a:lnTo>
                    <a:pt x="52" y="326"/>
                  </a:lnTo>
                  <a:lnTo>
                    <a:pt x="53" y="328"/>
                  </a:lnTo>
                  <a:lnTo>
                    <a:pt x="52" y="331"/>
                  </a:lnTo>
                  <a:lnTo>
                    <a:pt x="51" y="330"/>
                  </a:lnTo>
                  <a:lnTo>
                    <a:pt x="49" y="325"/>
                  </a:lnTo>
                  <a:lnTo>
                    <a:pt x="47" y="325"/>
                  </a:lnTo>
                  <a:lnTo>
                    <a:pt x="47" y="324"/>
                  </a:lnTo>
                  <a:lnTo>
                    <a:pt x="46" y="323"/>
                  </a:lnTo>
                  <a:lnTo>
                    <a:pt x="46" y="325"/>
                  </a:lnTo>
                  <a:lnTo>
                    <a:pt x="46" y="326"/>
                  </a:lnTo>
                  <a:lnTo>
                    <a:pt x="47" y="329"/>
                  </a:lnTo>
                  <a:lnTo>
                    <a:pt x="47" y="330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9" y="334"/>
                  </a:lnTo>
                  <a:lnTo>
                    <a:pt x="47" y="334"/>
                  </a:lnTo>
                  <a:lnTo>
                    <a:pt x="46" y="335"/>
                  </a:lnTo>
                  <a:lnTo>
                    <a:pt x="46" y="336"/>
                  </a:lnTo>
                  <a:lnTo>
                    <a:pt x="46" y="337"/>
                  </a:lnTo>
                  <a:lnTo>
                    <a:pt x="46" y="341"/>
                  </a:lnTo>
                  <a:lnTo>
                    <a:pt x="46" y="343"/>
                  </a:lnTo>
                  <a:lnTo>
                    <a:pt x="46" y="345"/>
                  </a:lnTo>
                  <a:lnTo>
                    <a:pt x="45" y="348"/>
                  </a:lnTo>
                  <a:lnTo>
                    <a:pt x="43" y="351"/>
                  </a:lnTo>
                  <a:lnTo>
                    <a:pt x="41" y="352"/>
                  </a:lnTo>
                  <a:lnTo>
                    <a:pt x="44" y="356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7" y="364"/>
                  </a:lnTo>
                  <a:lnTo>
                    <a:pt x="49" y="370"/>
                  </a:lnTo>
                  <a:lnTo>
                    <a:pt x="52" y="375"/>
                  </a:lnTo>
                  <a:lnTo>
                    <a:pt x="54" y="380"/>
                  </a:lnTo>
                  <a:lnTo>
                    <a:pt x="54" y="382"/>
                  </a:lnTo>
                  <a:lnTo>
                    <a:pt x="58" y="387"/>
                  </a:lnTo>
                  <a:lnTo>
                    <a:pt x="62" y="386"/>
                  </a:lnTo>
                  <a:lnTo>
                    <a:pt x="64" y="387"/>
                  </a:lnTo>
                  <a:lnTo>
                    <a:pt x="65" y="390"/>
                  </a:lnTo>
                  <a:lnTo>
                    <a:pt x="69" y="391"/>
                  </a:lnTo>
                  <a:lnTo>
                    <a:pt x="76" y="390"/>
                  </a:lnTo>
                  <a:lnTo>
                    <a:pt x="78" y="391"/>
                  </a:lnTo>
                  <a:lnTo>
                    <a:pt x="78" y="393"/>
                  </a:lnTo>
                  <a:lnTo>
                    <a:pt x="78" y="394"/>
                  </a:lnTo>
                  <a:lnTo>
                    <a:pt x="78" y="396"/>
                  </a:lnTo>
                  <a:lnTo>
                    <a:pt x="78" y="397"/>
                  </a:lnTo>
                  <a:lnTo>
                    <a:pt x="79" y="400"/>
                  </a:lnTo>
                  <a:lnTo>
                    <a:pt x="79" y="401"/>
                  </a:lnTo>
                  <a:lnTo>
                    <a:pt x="79" y="402"/>
                  </a:lnTo>
                  <a:lnTo>
                    <a:pt x="82" y="404"/>
                  </a:lnTo>
                  <a:lnTo>
                    <a:pt x="82" y="406"/>
                  </a:lnTo>
                  <a:lnTo>
                    <a:pt x="83" y="406"/>
                  </a:lnTo>
                  <a:lnTo>
                    <a:pt x="84" y="406"/>
                  </a:lnTo>
                  <a:lnTo>
                    <a:pt x="85" y="407"/>
                  </a:lnTo>
                  <a:lnTo>
                    <a:pt x="86" y="409"/>
                  </a:lnTo>
                  <a:lnTo>
                    <a:pt x="91" y="412"/>
                  </a:lnTo>
                  <a:lnTo>
                    <a:pt x="96" y="413"/>
                  </a:lnTo>
                  <a:lnTo>
                    <a:pt x="97" y="414"/>
                  </a:lnTo>
                  <a:lnTo>
                    <a:pt x="98" y="414"/>
                  </a:lnTo>
                  <a:lnTo>
                    <a:pt x="99" y="415"/>
                  </a:lnTo>
                  <a:lnTo>
                    <a:pt x="101" y="415"/>
                  </a:lnTo>
                  <a:lnTo>
                    <a:pt x="102" y="416"/>
                  </a:lnTo>
                  <a:lnTo>
                    <a:pt x="103" y="416"/>
                  </a:lnTo>
                  <a:lnTo>
                    <a:pt x="106" y="419"/>
                  </a:lnTo>
                  <a:lnTo>
                    <a:pt x="111" y="421"/>
                  </a:lnTo>
                  <a:lnTo>
                    <a:pt x="117" y="422"/>
                  </a:lnTo>
                  <a:lnTo>
                    <a:pt x="122" y="425"/>
                  </a:lnTo>
                  <a:lnTo>
                    <a:pt x="128" y="425"/>
                  </a:lnTo>
                  <a:lnTo>
                    <a:pt x="127" y="422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30" y="414"/>
                  </a:lnTo>
                  <a:lnTo>
                    <a:pt x="132" y="414"/>
                  </a:lnTo>
                  <a:lnTo>
                    <a:pt x="134" y="416"/>
                  </a:lnTo>
                  <a:lnTo>
                    <a:pt x="132" y="417"/>
                  </a:lnTo>
                  <a:lnTo>
                    <a:pt x="131" y="416"/>
                  </a:lnTo>
                  <a:lnTo>
                    <a:pt x="130" y="416"/>
                  </a:lnTo>
                  <a:lnTo>
                    <a:pt x="129" y="417"/>
                  </a:lnTo>
                  <a:lnTo>
                    <a:pt x="128" y="420"/>
                  </a:lnTo>
                  <a:lnTo>
                    <a:pt x="129" y="422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2" y="428"/>
                  </a:lnTo>
                  <a:lnTo>
                    <a:pt x="137" y="423"/>
                  </a:lnTo>
                  <a:lnTo>
                    <a:pt x="140" y="421"/>
                  </a:lnTo>
                  <a:lnTo>
                    <a:pt x="142" y="420"/>
                  </a:lnTo>
                  <a:lnTo>
                    <a:pt x="143" y="421"/>
                  </a:lnTo>
                  <a:lnTo>
                    <a:pt x="138" y="425"/>
                  </a:lnTo>
                  <a:lnTo>
                    <a:pt x="135" y="428"/>
                  </a:lnTo>
                  <a:lnTo>
                    <a:pt x="131" y="430"/>
                  </a:lnTo>
                  <a:lnTo>
                    <a:pt x="130" y="433"/>
                  </a:lnTo>
                  <a:lnTo>
                    <a:pt x="131" y="434"/>
                  </a:lnTo>
                  <a:lnTo>
                    <a:pt x="129" y="435"/>
                  </a:lnTo>
                  <a:lnTo>
                    <a:pt x="125" y="435"/>
                  </a:lnTo>
                  <a:lnTo>
                    <a:pt x="124" y="436"/>
                  </a:lnTo>
                  <a:lnTo>
                    <a:pt x="124" y="439"/>
                  </a:lnTo>
                  <a:lnTo>
                    <a:pt x="123" y="441"/>
                  </a:lnTo>
                  <a:lnTo>
                    <a:pt x="122" y="442"/>
                  </a:lnTo>
                  <a:lnTo>
                    <a:pt x="119" y="443"/>
                  </a:lnTo>
                  <a:lnTo>
                    <a:pt x="121" y="445"/>
                  </a:lnTo>
                  <a:lnTo>
                    <a:pt x="125" y="448"/>
                  </a:lnTo>
                  <a:lnTo>
                    <a:pt x="127" y="449"/>
                  </a:lnTo>
                  <a:lnTo>
                    <a:pt x="135" y="449"/>
                  </a:lnTo>
                  <a:lnTo>
                    <a:pt x="136" y="451"/>
                  </a:lnTo>
                  <a:lnTo>
                    <a:pt x="137" y="451"/>
                  </a:lnTo>
                  <a:lnTo>
                    <a:pt x="138" y="451"/>
                  </a:lnTo>
                  <a:lnTo>
                    <a:pt x="140" y="451"/>
                  </a:lnTo>
                  <a:lnTo>
                    <a:pt x="140" y="449"/>
                  </a:lnTo>
                  <a:lnTo>
                    <a:pt x="138" y="448"/>
                  </a:lnTo>
                  <a:lnTo>
                    <a:pt x="137" y="447"/>
                  </a:lnTo>
                  <a:lnTo>
                    <a:pt x="136" y="446"/>
                  </a:lnTo>
                  <a:lnTo>
                    <a:pt x="135" y="445"/>
                  </a:lnTo>
                  <a:lnTo>
                    <a:pt x="135" y="445"/>
                  </a:lnTo>
                  <a:lnTo>
                    <a:pt x="134" y="443"/>
                  </a:lnTo>
                  <a:lnTo>
                    <a:pt x="132" y="443"/>
                  </a:lnTo>
                  <a:lnTo>
                    <a:pt x="134" y="441"/>
                  </a:lnTo>
                  <a:lnTo>
                    <a:pt x="135" y="433"/>
                  </a:lnTo>
                  <a:lnTo>
                    <a:pt x="135" y="435"/>
                  </a:lnTo>
                  <a:lnTo>
                    <a:pt x="135" y="438"/>
                  </a:lnTo>
                  <a:lnTo>
                    <a:pt x="135" y="440"/>
                  </a:lnTo>
                  <a:lnTo>
                    <a:pt x="135" y="441"/>
                  </a:lnTo>
                  <a:lnTo>
                    <a:pt x="136" y="443"/>
                  </a:lnTo>
                  <a:lnTo>
                    <a:pt x="137" y="443"/>
                  </a:lnTo>
                  <a:lnTo>
                    <a:pt x="141" y="443"/>
                  </a:lnTo>
                  <a:lnTo>
                    <a:pt x="141" y="442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43" y="439"/>
                  </a:lnTo>
                  <a:lnTo>
                    <a:pt x="145" y="441"/>
                  </a:lnTo>
                  <a:lnTo>
                    <a:pt x="148" y="441"/>
                  </a:lnTo>
                  <a:lnTo>
                    <a:pt x="153" y="440"/>
                  </a:lnTo>
                  <a:lnTo>
                    <a:pt x="155" y="440"/>
                  </a:lnTo>
                  <a:lnTo>
                    <a:pt x="154" y="442"/>
                  </a:lnTo>
                  <a:lnTo>
                    <a:pt x="151" y="443"/>
                  </a:lnTo>
                  <a:lnTo>
                    <a:pt x="145" y="443"/>
                  </a:lnTo>
                  <a:lnTo>
                    <a:pt x="143" y="443"/>
                  </a:lnTo>
                  <a:lnTo>
                    <a:pt x="140" y="445"/>
                  </a:lnTo>
                  <a:lnTo>
                    <a:pt x="141" y="446"/>
                  </a:lnTo>
                  <a:lnTo>
                    <a:pt x="142" y="447"/>
                  </a:lnTo>
                  <a:lnTo>
                    <a:pt x="143" y="448"/>
                  </a:lnTo>
                  <a:lnTo>
                    <a:pt x="144" y="448"/>
                  </a:lnTo>
                  <a:lnTo>
                    <a:pt x="145" y="447"/>
                  </a:lnTo>
                  <a:lnTo>
                    <a:pt x="147" y="446"/>
                  </a:lnTo>
                  <a:lnTo>
                    <a:pt x="148" y="445"/>
                  </a:lnTo>
                  <a:lnTo>
                    <a:pt x="149" y="447"/>
                  </a:lnTo>
                  <a:lnTo>
                    <a:pt x="148" y="448"/>
                  </a:lnTo>
                  <a:lnTo>
                    <a:pt x="148" y="451"/>
                  </a:lnTo>
                  <a:lnTo>
                    <a:pt x="148" y="452"/>
                  </a:lnTo>
                  <a:lnTo>
                    <a:pt x="149" y="451"/>
                  </a:lnTo>
                  <a:lnTo>
                    <a:pt x="154" y="445"/>
                  </a:lnTo>
                  <a:lnTo>
                    <a:pt x="155" y="445"/>
                  </a:lnTo>
                  <a:lnTo>
                    <a:pt x="154" y="447"/>
                  </a:lnTo>
                  <a:lnTo>
                    <a:pt x="151" y="451"/>
                  </a:lnTo>
                  <a:lnTo>
                    <a:pt x="150" y="453"/>
                  </a:lnTo>
                  <a:lnTo>
                    <a:pt x="153" y="453"/>
                  </a:lnTo>
                  <a:lnTo>
                    <a:pt x="158" y="451"/>
                  </a:lnTo>
                  <a:lnTo>
                    <a:pt x="160" y="449"/>
                  </a:lnTo>
                  <a:lnTo>
                    <a:pt x="161" y="448"/>
                  </a:lnTo>
                  <a:lnTo>
                    <a:pt x="166" y="446"/>
                  </a:lnTo>
                  <a:lnTo>
                    <a:pt x="167" y="445"/>
                  </a:lnTo>
                  <a:lnTo>
                    <a:pt x="167" y="446"/>
                  </a:lnTo>
                  <a:lnTo>
                    <a:pt x="166" y="447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2" y="449"/>
                  </a:lnTo>
                  <a:lnTo>
                    <a:pt x="161" y="451"/>
                  </a:lnTo>
                  <a:lnTo>
                    <a:pt x="160" y="452"/>
                  </a:lnTo>
                  <a:lnTo>
                    <a:pt x="157" y="453"/>
                  </a:lnTo>
                  <a:lnTo>
                    <a:pt x="155" y="455"/>
                  </a:lnTo>
                  <a:lnTo>
                    <a:pt x="156" y="458"/>
                  </a:lnTo>
                  <a:lnTo>
                    <a:pt x="155" y="460"/>
                  </a:lnTo>
                  <a:lnTo>
                    <a:pt x="156" y="461"/>
                  </a:lnTo>
                  <a:lnTo>
                    <a:pt x="157" y="460"/>
                  </a:lnTo>
                  <a:lnTo>
                    <a:pt x="160" y="459"/>
                  </a:lnTo>
                  <a:lnTo>
                    <a:pt x="161" y="459"/>
                  </a:lnTo>
                  <a:lnTo>
                    <a:pt x="161" y="458"/>
                  </a:lnTo>
                  <a:lnTo>
                    <a:pt x="161" y="456"/>
                  </a:lnTo>
                  <a:lnTo>
                    <a:pt x="161" y="455"/>
                  </a:lnTo>
                  <a:lnTo>
                    <a:pt x="162" y="454"/>
                  </a:lnTo>
                  <a:lnTo>
                    <a:pt x="167" y="452"/>
                  </a:lnTo>
                  <a:lnTo>
                    <a:pt x="168" y="453"/>
                  </a:lnTo>
                  <a:lnTo>
                    <a:pt x="168" y="455"/>
                  </a:lnTo>
                  <a:lnTo>
                    <a:pt x="169" y="453"/>
                  </a:lnTo>
                  <a:lnTo>
                    <a:pt x="174" y="451"/>
                  </a:lnTo>
                  <a:lnTo>
                    <a:pt x="174" y="453"/>
                  </a:lnTo>
                  <a:lnTo>
                    <a:pt x="175" y="454"/>
                  </a:lnTo>
                  <a:lnTo>
                    <a:pt x="184" y="456"/>
                  </a:lnTo>
                  <a:lnTo>
                    <a:pt x="197" y="456"/>
                  </a:lnTo>
                  <a:lnTo>
                    <a:pt x="197" y="455"/>
                  </a:lnTo>
                  <a:lnTo>
                    <a:pt x="197" y="453"/>
                  </a:lnTo>
                  <a:lnTo>
                    <a:pt x="199" y="455"/>
                  </a:lnTo>
                  <a:lnTo>
                    <a:pt x="201" y="456"/>
                  </a:lnTo>
                  <a:lnTo>
                    <a:pt x="202" y="455"/>
                  </a:lnTo>
                  <a:lnTo>
                    <a:pt x="201" y="452"/>
                  </a:lnTo>
                  <a:lnTo>
                    <a:pt x="202" y="453"/>
                  </a:lnTo>
                  <a:lnTo>
                    <a:pt x="203" y="453"/>
                  </a:lnTo>
                  <a:lnTo>
                    <a:pt x="205" y="453"/>
                  </a:lnTo>
                  <a:lnTo>
                    <a:pt x="203" y="451"/>
                  </a:lnTo>
                  <a:lnTo>
                    <a:pt x="205" y="449"/>
                  </a:lnTo>
                  <a:lnTo>
                    <a:pt x="207" y="451"/>
                  </a:lnTo>
                  <a:lnTo>
                    <a:pt x="208" y="451"/>
                  </a:lnTo>
                  <a:lnTo>
                    <a:pt x="212" y="449"/>
                  </a:lnTo>
                  <a:lnTo>
                    <a:pt x="223" y="447"/>
                  </a:lnTo>
                  <a:lnTo>
                    <a:pt x="226" y="446"/>
                  </a:lnTo>
                  <a:lnTo>
                    <a:pt x="225" y="445"/>
                  </a:lnTo>
                  <a:lnTo>
                    <a:pt x="226" y="442"/>
                  </a:lnTo>
                  <a:lnTo>
                    <a:pt x="231" y="440"/>
                  </a:lnTo>
                  <a:lnTo>
                    <a:pt x="231" y="436"/>
                  </a:lnTo>
                  <a:lnTo>
                    <a:pt x="232" y="434"/>
                  </a:lnTo>
                  <a:lnTo>
                    <a:pt x="231" y="430"/>
                  </a:lnTo>
                  <a:lnTo>
                    <a:pt x="229" y="428"/>
                  </a:lnTo>
                  <a:lnTo>
                    <a:pt x="232" y="428"/>
                  </a:lnTo>
                  <a:lnTo>
                    <a:pt x="233" y="430"/>
                  </a:lnTo>
                  <a:lnTo>
                    <a:pt x="234" y="435"/>
                  </a:lnTo>
                  <a:lnTo>
                    <a:pt x="235" y="438"/>
                  </a:lnTo>
                  <a:lnTo>
                    <a:pt x="234" y="439"/>
                  </a:lnTo>
                  <a:lnTo>
                    <a:pt x="232" y="440"/>
                  </a:lnTo>
                  <a:lnTo>
                    <a:pt x="232" y="441"/>
                  </a:lnTo>
                  <a:lnTo>
                    <a:pt x="233" y="443"/>
                  </a:lnTo>
                  <a:lnTo>
                    <a:pt x="233" y="445"/>
                  </a:lnTo>
                  <a:lnTo>
                    <a:pt x="234" y="445"/>
                  </a:lnTo>
                  <a:lnTo>
                    <a:pt x="236" y="445"/>
                  </a:lnTo>
                  <a:lnTo>
                    <a:pt x="238" y="445"/>
                  </a:lnTo>
                  <a:lnTo>
                    <a:pt x="239" y="445"/>
                  </a:lnTo>
                  <a:lnTo>
                    <a:pt x="240" y="443"/>
                  </a:lnTo>
                  <a:lnTo>
                    <a:pt x="241" y="440"/>
                  </a:lnTo>
                  <a:lnTo>
                    <a:pt x="242" y="439"/>
                  </a:lnTo>
                  <a:lnTo>
                    <a:pt x="243" y="441"/>
                  </a:lnTo>
                  <a:lnTo>
                    <a:pt x="245" y="442"/>
                  </a:lnTo>
                  <a:lnTo>
                    <a:pt x="247" y="441"/>
                  </a:lnTo>
                  <a:lnTo>
                    <a:pt x="247" y="440"/>
                  </a:lnTo>
                  <a:lnTo>
                    <a:pt x="247" y="439"/>
                  </a:lnTo>
                  <a:lnTo>
                    <a:pt x="247" y="438"/>
                  </a:lnTo>
                  <a:lnTo>
                    <a:pt x="247" y="436"/>
                  </a:lnTo>
                  <a:lnTo>
                    <a:pt x="248" y="435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49" y="432"/>
                  </a:lnTo>
                  <a:lnTo>
                    <a:pt x="249" y="430"/>
                  </a:lnTo>
                  <a:lnTo>
                    <a:pt x="252" y="429"/>
                  </a:lnTo>
                  <a:lnTo>
                    <a:pt x="252" y="428"/>
                  </a:lnTo>
                  <a:lnTo>
                    <a:pt x="253" y="428"/>
                  </a:lnTo>
                  <a:lnTo>
                    <a:pt x="255" y="426"/>
                  </a:lnTo>
                  <a:lnTo>
                    <a:pt x="255" y="425"/>
                  </a:lnTo>
                  <a:lnTo>
                    <a:pt x="259" y="426"/>
                  </a:lnTo>
                  <a:lnTo>
                    <a:pt x="260" y="425"/>
                  </a:lnTo>
                  <a:lnTo>
                    <a:pt x="260" y="423"/>
                  </a:lnTo>
                  <a:lnTo>
                    <a:pt x="259" y="422"/>
                  </a:lnTo>
                  <a:lnTo>
                    <a:pt x="260" y="421"/>
                  </a:lnTo>
                  <a:lnTo>
                    <a:pt x="261" y="421"/>
                  </a:lnTo>
                  <a:lnTo>
                    <a:pt x="262" y="423"/>
                  </a:lnTo>
                  <a:lnTo>
                    <a:pt x="264" y="422"/>
                  </a:lnTo>
                  <a:lnTo>
                    <a:pt x="266" y="422"/>
                  </a:lnTo>
                  <a:lnTo>
                    <a:pt x="267" y="423"/>
                  </a:lnTo>
                  <a:lnTo>
                    <a:pt x="268" y="421"/>
                  </a:lnTo>
                  <a:lnTo>
                    <a:pt x="267" y="419"/>
                  </a:lnTo>
                  <a:lnTo>
                    <a:pt x="268" y="417"/>
                  </a:lnTo>
                  <a:lnTo>
                    <a:pt x="271" y="416"/>
                  </a:lnTo>
                  <a:lnTo>
                    <a:pt x="273" y="410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5" y="413"/>
                  </a:lnTo>
                  <a:lnTo>
                    <a:pt x="277" y="412"/>
                  </a:lnTo>
                  <a:lnTo>
                    <a:pt x="277" y="410"/>
                  </a:lnTo>
                  <a:lnTo>
                    <a:pt x="278" y="409"/>
                  </a:lnTo>
                  <a:lnTo>
                    <a:pt x="278" y="408"/>
                  </a:lnTo>
                  <a:lnTo>
                    <a:pt x="279" y="408"/>
                  </a:lnTo>
                  <a:lnTo>
                    <a:pt x="280" y="408"/>
                  </a:lnTo>
                  <a:lnTo>
                    <a:pt x="280" y="407"/>
                  </a:lnTo>
                  <a:lnTo>
                    <a:pt x="282" y="406"/>
                  </a:lnTo>
                  <a:lnTo>
                    <a:pt x="282" y="404"/>
                  </a:lnTo>
                  <a:lnTo>
                    <a:pt x="284" y="402"/>
                  </a:lnTo>
                  <a:lnTo>
                    <a:pt x="285" y="401"/>
                  </a:lnTo>
                  <a:lnTo>
                    <a:pt x="286" y="399"/>
                  </a:lnTo>
                  <a:lnTo>
                    <a:pt x="287" y="397"/>
                  </a:lnTo>
                  <a:lnTo>
                    <a:pt x="288" y="397"/>
                  </a:lnTo>
                  <a:lnTo>
                    <a:pt x="291" y="395"/>
                  </a:lnTo>
                  <a:lnTo>
                    <a:pt x="293" y="393"/>
                  </a:lnTo>
                  <a:lnTo>
                    <a:pt x="298" y="388"/>
                  </a:lnTo>
                  <a:lnTo>
                    <a:pt x="299" y="387"/>
                  </a:lnTo>
                  <a:lnTo>
                    <a:pt x="300" y="386"/>
                  </a:lnTo>
                  <a:lnTo>
                    <a:pt x="300" y="382"/>
                  </a:lnTo>
                  <a:lnTo>
                    <a:pt x="300" y="378"/>
                  </a:lnTo>
                  <a:lnTo>
                    <a:pt x="300" y="377"/>
                  </a:lnTo>
                  <a:lnTo>
                    <a:pt x="300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9" y="374"/>
                  </a:lnTo>
                  <a:lnTo>
                    <a:pt x="300" y="375"/>
                  </a:lnTo>
                  <a:lnTo>
                    <a:pt x="301" y="375"/>
                  </a:lnTo>
                  <a:lnTo>
                    <a:pt x="301" y="376"/>
                  </a:lnTo>
                  <a:lnTo>
                    <a:pt x="303" y="376"/>
                  </a:lnTo>
                  <a:lnTo>
                    <a:pt x="304" y="376"/>
                  </a:lnTo>
                  <a:lnTo>
                    <a:pt x="304" y="375"/>
                  </a:lnTo>
                  <a:lnTo>
                    <a:pt x="307" y="375"/>
                  </a:lnTo>
                  <a:lnTo>
                    <a:pt x="311" y="373"/>
                  </a:lnTo>
                  <a:lnTo>
                    <a:pt x="316" y="368"/>
                  </a:lnTo>
                  <a:lnTo>
                    <a:pt x="318" y="364"/>
                  </a:lnTo>
                  <a:lnTo>
                    <a:pt x="319" y="363"/>
                  </a:lnTo>
                  <a:lnTo>
                    <a:pt x="318" y="362"/>
                  </a:lnTo>
                  <a:lnTo>
                    <a:pt x="316" y="361"/>
                  </a:lnTo>
                  <a:lnTo>
                    <a:pt x="311" y="362"/>
                  </a:lnTo>
                  <a:lnTo>
                    <a:pt x="308" y="362"/>
                  </a:lnTo>
                  <a:lnTo>
                    <a:pt x="311" y="361"/>
                  </a:lnTo>
                  <a:lnTo>
                    <a:pt x="316" y="361"/>
                  </a:lnTo>
                  <a:lnTo>
                    <a:pt x="318" y="361"/>
                  </a:lnTo>
                  <a:lnTo>
                    <a:pt x="320" y="360"/>
                  </a:lnTo>
                  <a:lnTo>
                    <a:pt x="320" y="357"/>
                  </a:lnTo>
                  <a:lnTo>
                    <a:pt x="311" y="355"/>
                  </a:lnTo>
                  <a:lnTo>
                    <a:pt x="312" y="356"/>
                  </a:lnTo>
                  <a:lnTo>
                    <a:pt x="317" y="358"/>
                  </a:lnTo>
                  <a:lnTo>
                    <a:pt x="314" y="360"/>
                  </a:lnTo>
                  <a:lnTo>
                    <a:pt x="308" y="357"/>
                  </a:lnTo>
                  <a:lnTo>
                    <a:pt x="308" y="356"/>
                  </a:lnTo>
                  <a:lnTo>
                    <a:pt x="308" y="355"/>
                  </a:lnTo>
                  <a:lnTo>
                    <a:pt x="310" y="354"/>
                  </a:lnTo>
                  <a:lnTo>
                    <a:pt x="323" y="356"/>
                  </a:lnTo>
                  <a:lnTo>
                    <a:pt x="327" y="355"/>
                  </a:lnTo>
                  <a:lnTo>
                    <a:pt x="330" y="352"/>
                  </a:lnTo>
                  <a:lnTo>
                    <a:pt x="331" y="351"/>
                  </a:lnTo>
                  <a:lnTo>
                    <a:pt x="332" y="349"/>
                  </a:lnTo>
                  <a:lnTo>
                    <a:pt x="334" y="348"/>
                  </a:lnTo>
                  <a:lnTo>
                    <a:pt x="336" y="347"/>
                  </a:lnTo>
                  <a:lnTo>
                    <a:pt x="336" y="345"/>
                  </a:lnTo>
                  <a:lnTo>
                    <a:pt x="333" y="347"/>
                  </a:lnTo>
                  <a:lnTo>
                    <a:pt x="332" y="347"/>
                  </a:lnTo>
                  <a:lnTo>
                    <a:pt x="333" y="345"/>
                  </a:lnTo>
                  <a:lnTo>
                    <a:pt x="337" y="343"/>
                  </a:lnTo>
                  <a:lnTo>
                    <a:pt x="337" y="341"/>
                  </a:lnTo>
                  <a:lnTo>
                    <a:pt x="337" y="339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1" y="339"/>
                  </a:lnTo>
                  <a:lnTo>
                    <a:pt x="329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6" y="336"/>
                  </a:lnTo>
                  <a:lnTo>
                    <a:pt x="326" y="334"/>
                  </a:lnTo>
                  <a:lnTo>
                    <a:pt x="329" y="336"/>
                  </a:lnTo>
                  <a:lnTo>
                    <a:pt x="330" y="336"/>
                  </a:lnTo>
                  <a:lnTo>
                    <a:pt x="333" y="336"/>
                  </a:lnTo>
                  <a:lnTo>
                    <a:pt x="333" y="335"/>
                  </a:lnTo>
                  <a:lnTo>
                    <a:pt x="334" y="335"/>
                  </a:lnTo>
                  <a:lnTo>
                    <a:pt x="334" y="334"/>
                  </a:lnTo>
                  <a:lnTo>
                    <a:pt x="334" y="332"/>
                  </a:lnTo>
                  <a:lnTo>
                    <a:pt x="333" y="332"/>
                  </a:lnTo>
                  <a:lnTo>
                    <a:pt x="331" y="334"/>
                  </a:lnTo>
                  <a:lnTo>
                    <a:pt x="332" y="331"/>
                  </a:lnTo>
                  <a:lnTo>
                    <a:pt x="334" y="331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8" y="331"/>
                  </a:lnTo>
                  <a:lnTo>
                    <a:pt x="339" y="331"/>
                  </a:lnTo>
                  <a:lnTo>
                    <a:pt x="342" y="331"/>
                  </a:lnTo>
                  <a:lnTo>
                    <a:pt x="343" y="331"/>
                  </a:lnTo>
                  <a:lnTo>
                    <a:pt x="342" y="330"/>
                  </a:lnTo>
                  <a:lnTo>
                    <a:pt x="339" y="328"/>
                  </a:lnTo>
                  <a:lnTo>
                    <a:pt x="347" y="329"/>
                  </a:lnTo>
                  <a:lnTo>
                    <a:pt x="350" y="328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3" y="323"/>
                  </a:lnTo>
                  <a:lnTo>
                    <a:pt x="356" y="323"/>
                  </a:lnTo>
                  <a:lnTo>
                    <a:pt x="356" y="322"/>
                  </a:lnTo>
                  <a:lnTo>
                    <a:pt x="355" y="321"/>
                  </a:lnTo>
                  <a:lnTo>
                    <a:pt x="353" y="321"/>
                  </a:lnTo>
                  <a:lnTo>
                    <a:pt x="353" y="319"/>
                  </a:lnTo>
                  <a:lnTo>
                    <a:pt x="356" y="319"/>
                  </a:lnTo>
                  <a:lnTo>
                    <a:pt x="356" y="318"/>
                  </a:lnTo>
                  <a:lnTo>
                    <a:pt x="357" y="317"/>
                  </a:lnTo>
                  <a:lnTo>
                    <a:pt x="357" y="318"/>
                  </a:lnTo>
                  <a:lnTo>
                    <a:pt x="358" y="318"/>
                  </a:lnTo>
                  <a:lnTo>
                    <a:pt x="358" y="319"/>
                  </a:lnTo>
                  <a:lnTo>
                    <a:pt x="359" y="315"/>
                  </a:lnTo>
                  <a:lnTo>
                    <a:pt x="356" y="312"/>
                  </a:lnTo>
                  <a:lnTo>
                    <a:pt x="353" y="311"/>
                  </a:lnTo>
                  <a:lnTo>
                    <a:pt x="351" y="309"/>
                  </a:lnTo>
                  <a:lnTo>
                    <a:pt x="351" y="305"/>
                  </a:lnTo>
                  <a:lnTo>
                    <a:pt x="346" y="303"/>
                  </a:lnTo>
                  <a:lnTo>
                    <a:pt x="344" y="299"/>
                  </a:lnTo>
                  <a:lnTo>
                    <a:pt x="349" y="300"/>
                  </a:lnTo>
                  <a:lnTo>
                    <a:pt x="351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1" y="302"/>
                  </a:lnTo>
                  <a:lnTo>
                    <a:pt x="352" y="303"/>
                  </a:lnTo>
                  <a:lnTo>
                    <a:pt x="352" y="303"/>
                  </a:lnTo>
                  <a:lnTo>
                    <a:pt x="352" y="304"/>
                  </a:lnTo>
                  <a:lnTo>
                    <a:pt x="352" y="305"/>
                  </a:lnTo>
                  <a:lnTo>
                    <a:pt x="353" y="309"/>
                  </a:lnTo>
                  <a:lnTo>
                    <a:pt x="355" y="309"/>
                  </a:lnTo>
                  <a:lnTo>
                    <a:pt x="356" y="310"/>
                  </a:lnTo>
                  <a:lnTo>
                    <a:pt x="356" y="308"/>
                  </a:lnTo>
                  <a:lnTo>
                    <a:pt x="356" y="305"/>
                  </a:lnTo>
                  <a:lnTo>
                    <a:pt x="356" y="303"/>
                  </a:lnTo>
                  <a:lnTo>
                    <a:pt x="357" y="304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8" y="308"/>
                  </a:lnTo>
                  <a:lnTo>
                    <a:pt x="360" y="311"/>
                  </a:lnTo>
                  <a:lnTo>
                    <a:pt x="362" y="312"/>
                  </a:lnTo>
                  <a:lnTo>
                    <a:pt x="362" y="309"/>
                  </a:lnTo>
                  <a:lnTo>
                    <a:pt x="363" y="309"/>
                  </a:lnTo>
                  <a:lnTo>
                    <a:pt x="365" y="313"/>
                  </a:lnTo>
                  <a:lnTo>
                    <a:pt x="366" y="316"/>
                  </a:lnTo>
                  <a:lnTo>
                    <a:pt x="366" y="318"/>
                  </a:lnTo>
                  <a:lnTo>
                    <a:pt x="366" y="321"/>
                  </a:lnTo>
                  <a:lnTo>
                    <a:pt x="365" y="322"/>
                  </a:lnTo>
                  <a:lnTo>
                    <a:pt x="366" y="323"/>
                  </a:lnTo>
                  <a:lnTo>
                    <a:pt x="376" y="323"/>
                  </a:lnTo>
                  <a:lnTo>
                    <a:pt x="377" y="323"/>
                  </a:lnTo>
                  <a:lnTo>
                    <a:pt x="379" y="321"/>
                  </a:lnTo>
                  <a:lnTo>
                    <a:pt x="382" y="318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3" y="313"/>
                  </a:lnTo>
                  <a:lnTo>
                    <a:pt x="383" y="315"/>
                  </a:lnTo>
                  <a:lnTo>
                    <a:pt x="385" y="313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90" y="309"/>
                  </a:lnTo>
                  <a:lnTo>
                    <a:pt x="391" y="309"/>
                  </a:lnTo>
                  <a:lnTo>
                    <a:pt x="392" y="311"/>
                  </a:lnTo>
                  <a:lnTo>
                    <a:pt x="391" y="312"/>
                  </a:lnTo>
                  <a:lnTo>
                    <a:pt x="389" y="315"/>
                  </a:lnTo>
                  <a:lnTo>
                    <a:pt x="388" y="316"/>
                  </a:lnTo>
                  <a:lnTo>
                    <a:pt x="390" y="317"/>
                  </a:lnTo>
                  <a:lnTo>
                    <a:pt x="392" y="316"/>
                  </a:lnTo>
                  <a:lnTo>
                    <a:pt x="394" y="315"/>
                  </a:lnTo>
                  <a:lnTo>
                    <a:pt x="395" y="312"/>
                  </a:lnTo>
                  <a:lnTo>
                    <a:pt x="396" y="311"/>
                  </a:lnTo>
                  <a:lnTo>
                    <a:pt x="395" y="309"/>
                  </a:lnTo>
                  <a:lnTo>
                    <a:pt x="395" y="308"/>
                  </a:lnTo>
                  <a:lnTo>
                    <a:pt x="394" y="306"/>
                  </a:lnTo>
                  <a:lnTo>
                    <a:pt x="394" y="305"/>
                  </a:lnTo>
                  <a:lnTo>
                    <a:pt x="395" y="303"/>
                  </a:lnTo>
                  <a:lnTo>
                    <a:pt x="395" y="300"/>
                  </a:lnTo>
                  <a:lnTo>
                    <a:pt x="396" y="300"/>
                  </a:lnTo>
                  <a:lnTo>
                    <a:pt x="398" y="309"/>
                  </a:lnTo>
                  <a:lnTo>
                    <a:pt x="398" y="303"/>
                  </a:lnTo>
                  <a:lnTo>
                    <a:pt x="398" y="300"/>
                  </a:lnTo>
                  <a:lnTo>
                    <a:pt x="399" y="303"/>
                  </a:lnTo>
                  <a:lnTo>
                    <a:pt x="399" y="304"/>
                  </a:lnTo>
                  <a:lnTo>
                    <a:pt x="401" y="306"/>
                  </a:lnTo>
                  <a:lnTo>
                    <a:pt x="402" y="308"/>
                  </a:lnTo>
                  <a:lnTo>
                    <a:pt x="401" y="304"/>
                  </a:lnTo>
                  <a:lnTo>
                    <a:pt x="399" y="300"/>
                  </a:lnTo>
                  <a:lnTo>
                    <a:pt x="401" y="298"/>
                  </a:lnTo>
                  <a:lnTo>
                    <a:pt x="402" y="298"/>
                  </a:lnTo>
                  <a:lnTo>
                    <a:pt x="402" y="297"/>
                  </a:lnTo>
                  <a:lnTo>
                    <a:pt x="402" y="293"/>
                  </a:lnTo>
                  <a:lnTo>
                    <a:pt x="402" y="291"/>
                  </a:lnTo>
                  <a:lnTo>
                    <a:pt x="403" y="287"/>
                  </a:lnTo>
                  <a:lnTo>
                    <a:pt x="403" y="286"/>
                  </a:lnTo>
                  <a:lnTo>
                    <a:pt x="404" y="285"/>
                  </a:lnTo>
                  <a:lnTo>
                    <a:pt x="405" y="285"/>
                  </a:lnTo>
                  <a:lnTo>
                    <a:pt x="405" y="284"/>
                  </a:lnTo>
                  <a:lnTo>
                    <a:pt x="405" y="282"/>
                  </a:lnTo>
                  <a:lnTo>
                    <a:pt x="405" y="280"/>
                  </a:lnTo>
                  <a:lnTo>
                    <a:pt x="405" y="278"/>
                  </a:lnTo>
                  <a:lnTo>
                    <a:pt x="405" y="277"/>
                  </a:lnTo>
                  <a:lnTo>
                    <a:pt x="407" y="277"/>
                  </a:lnTo>
                  <a:lnTo>
                    <a:pt x="410" y="278"/>
                  </a:lnTo>
                  <a:lnTo>
                    <a:pt x="412" y="280"/>
                  </a:lnTo>
                  <a:lnTo>
                    <a:pt x="414" y="280"/>
                  </a:lnTo>
                  <a:lnTo>
                    <a:pt x="415" y="277"/>
                  </a:lnTo>
                  <a:lnTo>
                    <a:pt x="416" y="274"/>
                  </a:lnTo>
                  <a:lnTo>
                    <a:pt x="417" y="274"/>
                  </a:lnTo>
                  <a:lnTo>
                    <a:pt x="417" y="273"/>
                  </a:lnTo>
                  <a:lnTo>
                    <a:pt x="416" y="271"/>
                  </a:lnTo>
                  <a:lnTo>
                    <a:pt x="414" y="269"/>
                  </a:lnTo>
                  <a:lnTo>
                    <a:pt x="412" y="266"/>
                  </a:lnTo>
                  <a:lnTo>
                    <a:pt x="412" y="264"/>
                  </a:lnTo>
                  <a:lnTo>
                    <a:pt x="415" y="259"/>
                  </a:lnTo>
                  <a:lnTo>
                    <a:pt x="415" y="257"/>
                  </a:lnTo>
                  <a:lnTo>
                    <a:pt x="415" y="254"/>
                  </a:lnTo>
                  <a:lnTo>
                    <a:pt x="414" y="252"/>
                  </a:lnTo>
                  <a:lnTo>
                    <a:pt x="407" y="250"/>
                  </a:lnTo>
                  <a:lnTo>
                    <a:pt x="403" y="245"/>
                  </a:lnTo>
                  <a:lnTo>
                    <a:pt x="402" y="244"/>
                  </a:lnTo>
                  <a:lnTo>
                    <a:pt x="401" y="243"/>
                  </a:lnTo>
                  <a:lnTo>
                    <a:pt x="398" y="240"/>
                  </a:lnTo>
                  <a:lnTo>
                    <a:pt x="397" y="238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3" y="239"/>
                  </a:lnTo>
                  <a:lnTo>
                    <a:pt x="405" y="240"/>
                  </a:lnTo>
                  <a:lnTo>
                    <a:pt x="408" y="239"/>
                  </a:lnTo>
                  <a:lnTo>
                    <a:pt x="408" y="235"/>
                  </a:lnTo>
                  <a:lnTo>
                    <a:pt x="408" y="231"/>
                  </a:lnTo>
                  <a:lnTo>
                    <a:pt x="408" y="227"/>
                  </a:lnTo>
                  <a:lnTo>
                    <a:pt x="408" y="224"/>
                  </a:lnTo>
                  <a:lnTo>
                    <a:pt x="407" y="220"/>
                  </a:lnTo>
                  <a:lnTo>
                    <a:pt x="405" y="218"/>
                  </a:lnTo>
                  <a:lnTo>
                    <a:pt x="401" y="217"/>
                  </a:lnTo>
                  <a:lnTo>
                    <a:pt x="399" y="215"/>
                  </a:lnTo>
                  <a:lnTo>
                    <a:pt x="398" y="215"/>
                  </a:lnTo>
                  <a:lnTo>
                    <a:pt x="397" y="214"/>
                  </a:lnTo>
                  <a:lnTo>
                    <a:pt x="396" y="212"/>
                  </a:lnTo>
                  <a:lnTo>
                    <a:pt x="395" y="211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401" y="209"/>
                  </a:lnTo>
                  <a:lnTo>
                    <a:pt x="403" y="213"/>
                  </a:lnTo>
                  <a:lnTo>
                    <a:pt x="404" y="213"/>
                  </a:lnTo>
                  <a:lnTo>
                    <a:pt x="405" y="213"/>
                  </a:lnTo>
                  <a:lnTo>
                    <a:pt x="407" y="214"/>
                  </a:lnTo>
                  <a:lnTo>
                    <a:pt x="409" y="217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10" y="219"/>
                  </a:lnTo>
                  <a:lnTo>
                    <a:pt x="410" y="222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10" y="237"/>
                  </a:lnTo>
                  <a:lnTo>
                    <a:pt x="410" y="239"/>
                  </a:lnTo>
                  <a:lnTo>
                    <a:pt x="411" y="241"/>
                  </a:lnTo>
                  <a:lnTo>
                    <a:pt x="415" y="243"/>
                  </a:lnTo>
                  <a:lnTo>
                    <a:pt x="420" y="239"/>
                  </a:lnTo>
                  <a:lnTo>
                    <a:pt x="422" y="233"/>
                  </a:lnTo>
                  <a:lnTo>
                    <a:pt x="424" y="228"/>
                  </a:lnTo>
                  <a:lnTo>
                    <a:pt x="424" y="226"/>
                  </a:lnTo>
                  <a:lnTo>
                    <a:pt x="423" y="222"/>
                  </a:lnTo>
                  <a:lnTo>
                    <a:pt x="422" y="219"/>
                  </a:lnTo>
                  <a:lnTo>
                    <a:pt x="422" y="218"/>
                  </a:lnTo>
                  <a:lnTo>
                    <a:pt x="420" y="218"/>
                  </a:lnTo>
                  <a:lnTo>
                    <a:pt x="418" y="217"/>
                  </a:lnTo>
                  <a:lnTo>
                    <a:pt x="417" y="213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5" y="201"/>
                  </a:lnTo>
                  <a:lnTo>
                    <a:pt x="415" y="199"/>
                  </a:lnTo>
                  <a:lnTo>
                    <a:pt x="416" y="196"/>
                  </a:lnTo>
                  <a:lnTo>
                    <a:pt x="416" y="194"/>
                  </a:lnTo>
                  <a:lnTo>
                    <a:pt x="415" y="193"/>
                  </a:lnTo>
                  <a:lnTo>
                    <a:pt x="415" y="192"/>
                  </a:lnTo>
                  <a:lnTo>
                    <a:pt x="417" y="189"/>
                  </a:lnTo>
                  <a:lnTo>
                    <a:pt x="418" y="188"/>
                  </a:lnTo>
                  <a:lnTo>
                    <a:pt x="421" y="187"/>
                  </a:lnTo>
                  <a:lnTo>
                    <a:pt x="423" y="188"/>
                  </a:lnTo>
                  <a:lnTo>
                    <a:pt x="423" y="187"/>
                  </a:lnTo>
                  <a:lnTo>
                    <a:pt x="424" y="186"/>
                  </a:lnTo>
                  <a:lnTo>
                    <a:pt x="428" y="187"/>
                  </a:lnTo>
                  <a:lnTo>
                    <a:pt x="429" y="186"/>
                  </a:lnTo>
                  <a:lnTo>
                    <a:pt x="429" y="185"/>
                  </a:lnTo>
                  <a:lnTo>
                    <a:pt x="430" y="183"/>
                  </a:lnTo>
                  <a:lnTo>
                    <a:pt x="431" y="185"/>
                  </a:lnTo>
                  <a:lnTo>
                    <a:pt x="434" y="186"/>
                  </a:lnTo>
                  <a:lnTo>
                    <a:pt x="435" y="187"/>
                  </a:lnTo>
                  <a:lnTo>
                    <a:pt x="434" y="188"/>
                  </a:lnTo>
                  <a:lnTo>
                    <a:pt x="435" y="192"/>
                  </a:lnTo>
                  <a:lnTo>
                    <a:pt x="435" y="198"/>
                  </a:lnTo>
                  <a:lnTo>
                    <a:pt x="433" y="204"/>
                  </a:lnTo>
                  <a:lnTo>
                    <a:pt x="433" y="209"/>
                  </a:lnTo>
                  <a:lnTo>
                    <a:pt x="430" y="202"/>
                  </a:lnTo>
                  <a:lnTo>
                    <a:pt x="429" y="195"/>
                  </a:lnTo>
                  <a:lnTo>
                    <a:pt x="428" y="191"/>
                  </a:lnTo>
                  <a:lnTo>
                    <a:pt x="424" y="194"/>
                  </a:lnTo>
                  <a:lnTo>
                    <a:pt x="423" y="198"/>
                  </a:lnTo>
                  <a:lnTo>
                    <a:pt x="422" y="205"/>
                  </a:lnTo>
                  <a:lnTo>
                    <a:pt x="422" y="207"/>
                  </a:lnTo>
                  <a:lnTo>
                    <a:pt x="421" y="211"/>
                  </a:lnTo>
                  <a:lnTo>
                    <a:pt x="422" y="215"/>
                  </a:lnTo>
                  <a:lnTo>
                    <a:pt x="423" y="218"/>
                  </a:lnTo>
                  <a:lnTo>
                    <a:pt x="424" y="215"/>
                  </a:lnTo>
                  <a:lnTo>
                    <a:pt x="424" y="219"/>
                  </a:lnTo>
                  <a:lnTo>
                    <a:pt x="425" y="224"/>
                  </a:lnTo>
                  <a:lnTo>
                    <a:pt x="427" y="226"/>
                  </a:lnTo>
                  <a:lnTo>
                    <a:pt x="428" y="230"/>
                  </a:lnTo>
                  <a:lnTo>
                    <a:pt x="427" y="233"/>
                  </a:lnTo>
                  <a:lnTo>
                    <a:pt x="427" y="237"/>
                  </a:lnTo>
                  <a:lnTo>
                    <a:pt x="427" y="240"/>
                  </a:lnTo>
                  <a:lnTo>
                    <a:pt x="428" y="244"/>
                  </a:lnTo>
                  <a:lnTo>
                    <a:pt x="429" y="245"/>
                  </a:lnTo>
                  <a:lnTo>
                    <a:pt x="429" y="246"/>
                  </a:lnTo>
                  <a:lnTo>
                    <a:pt x="430" y="246"/>
                  </a:lnTo>
                  <a:lnTo>
                    <a:pt x="430" y="248"/>
                  </a:lnTo>
                  <a:lnTo>
                    <a:pt x="430" y="251"/>
                  </a:lnTo>
                  <a:lnTo>
                    <a:pt x="429" y="252"/>
                  </a:lnTo>
                  <a:lnTo>
                    <a:pt x="428" y="253"/>
                  </a:lnTo>
                  <a:lnTo>
                    <a:pt x="427" y="252"/>
                  </a:lnTo>
                  <a:lnTo>
                    <a:pt x="428" y="247"/>
                  </a:lnTo>
                  <a:lnTo>
                    <a:pt x="428" y="246"/>
                  </a:lnTo>
                  <a:lnTo>
                    <a:pt x="428" y="245"/>
                  </a:lnTo>
                  <a:lnTo>
                    <a:pt x="427" y="245"/>
                  </a:lnTo>
                  <a:lnTo>
                    <a:pt x="425" y="246"/>
                  </a:lnTo>
                  <a:lnTo>
                    <a:pt x="423" y="251"/>
                  </a:lnTo>
                  <a:lnTo>
                    <a:pt x="422" y="253"/>
                  </a:lnTo>
                  <a:lnTo>
                    <a:pt x="423" y="254"/>
                  </a:lnTo>
                  <a:lnTo>
                    <a:pt x="425" y="256"/>
                  </a:lnTo>
                  <a:lnTo>
                    <a:pt x="427" y="257"/>
                  </a:lnTo>
                  <a:lnTo>
                    <a:pt x="428" y="258"/>
                  </a:lnTo>
                  <a:lnTo>
                    <a:pt x="428" y="260"/>
                  </a:lnTo>
                  <a:lnTo>
                    <a:pt x="427" y="263"/>
                  </a:lnTo>
                  <a:lnTo>
                    <a:pt x="428" y="265"/>
                  </a:lnTo>
                  <a:lnTo>
                    <a:pt x="428" y="269"/>
                  </a:lnTo>
                  <a:lnTo>
                    <a:pt x="429" y="271"/>
                  </a:lnTo>
                  <a:lnTo>
                    <a:pt x="431" y="272"/>
                  </a:lnTo>
                  <a:lnTo>
                    <a:pt x="433" y="270"/>
                  </a:lnTo>
                  <a:lnTo>
                    <a:pt x="434" y="269"/>
                  </a:lnTo>
                  <a:lnTo>
                    <a:pt x="435" y="270"/>
                  </a:lnTo>
                  <a:lnTo>
                    <a:pt x="436" y="271"/>
                  </a:lnTo>
                  <a:lnTo>
                    <a:pt x="437" y="272"/>
                  </a:lnTo>
                  <a:lnTo>
                    <a:pt x="436" y="274"/>
                  </a:lnTo>
                  <a:lnTo>
                    <a:pt x="434" y="277"/>
                  </a:lnTo>
                  <a:lnTo>
                    <a:pt x="434" y="282"/>
                  </a:lnTo>
                  <a:lnTo>
                    <a:pt x="434" y="285"/>
                  </a:lnTo>
                  <a:lnTo>
                    <a:pt x="435" y="284"/>
                  </a:lnTo>
                  <a:lnTo>
                    <a:pt x="436" y="280"/>
                  </a:lnTo>
                  <a:lnTo>
                    <a:pt x="436" y="283"/>
                  </a:lnTo>
                  <a:lnTo>
                    <a:pt x="437" y="286"/>
                  </a:lnTo>
                  <a:lnTo>
                    <a:pt x="437" y="290"/>
                  </a:lnTo>
                  <a:lnTo>
                    <a:pt x="438" y="290"/>
                  </a:lnTo>
                  <a:lnTo>
                    <a:pt x="441" y="293"/>
                  </a:lnTo>
                  <a:lnTo>
                    <a:pt x="442" y="293"/>
                  </a:lnTo>
                  <a:lnTo>
                    <a:pt x="442" y="292"/>
                  </a:lnTo>
                  <a:lnTo>
                    <a:pt x="442" y="291"/>
                  </a:lnTo>
                  <a:lnTo>
                    <a:pt x="443" y="290"/>
                  </a:lnTo>
                  <a:lnTo>
                    <a:pt x="444" y="290"/>
                  </a:lnTo>
                  <a:lnTo>
                    <a:pt x="446" y="290"/>
                  </a:lnTo>
                  <a:lnTo>
                    <a:pt x="447" y="289"/>
                  </a:lnTo>
                  <a:lnTo>
                    <a:pt x="447" y="291"/>
                  </a:lnTo>
                  <a:lnTo>
                    <a:pt x="447" y="293"/>
                  </a:lnTo>
                  <a:lnTo>
                    <a:pt x="447" y="296"/>
                  </a:lnTo>
                  <a:lnTo>
                    <a:pt x="448" y="297"/>
                  </a:lnTo>
                  <a:lnTo>
                    <a:pt x="449" y="297"/>
                  </a:lnTo>
                  <a:lnTo>
                    <a:pt x="450" y="296"/>
                  </a:lnTo>
                  <a:lnTo>
                    <a:pt x="450" y="293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3" y="291"/>
                  </a:lnTo>
                  <a:lnTo>
                    <a:pt x="453" y="292"/>
                  </a:lnTo>
                  <a:lnTo>
                    <a:pt x="454" y="293"/>
                  </a:lnTo>
                  <a:lnTo>
                    <a:pt x="455" y="295"/>
                  </a:lnTo>
                  <a:lnTo>
                    <a:pt x="456" y="296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1" y="298"/>
                  </a:lnTo>
                  <a:lnTo>
                    <a:pt x="461" y="296"/>
                  </a:lnTo>
                  <a:lnTo>
                    <a:pt x="462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4" y="293"/>
                  </a:lnTo>
                  <a:lnTo>
                    <a:pt x="464" y="291"/>
                  </a:lnTo>
                  <a:lnTo>
                    <a:pt x="463" y="290"/>
                  </a:lnTo>
                  <a:lnTo>
                    <a:pt x="466" y="289"/>
                  </a:lnTo>
                  <a:lnTo>
                    <a:pt x="467" y="289"/>
                  </a:lnTo>
                  <a:lnTo>
                    <a:pt x="467" y="290"/>
                  </a:lnTo>
                  <a:lnTo>
                    <a:pt x="467" y="291"/>
                  </a:lnTo>
                  <a:lnTo>
                    <a:pt x="467" y="292"/>
                  </a:lnTo>
                  <a:lnTo>
                    <a:pt x="467" y="293"/>
                  </a:lnTo>
                  <a:lnTo>
                    <a:pt x="468" y="295"/>
                  </a:lnTo>
                  <a:lnTo>
                    <a:pt x="469" y="295"/>
                  </a:lnTo>
                  <a:lnTo>
                    <a:pt x="469" y="296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6" y="298"/>
                  </a:lnTo>
                  <a:lnTo>
                    <a:pt x="467" y="300"/>
                  </a:lnTo>
                  <a:lnTo>
                    <a:pt x="469" y="302"/>
                  </a:lnTo>
                  <a:lnTo>
                    <a:pt x="477" y="300"/>
                  </a:lnTo>
                  <a:lnTo>
                    <a:pt x="479" y="302"/>
                  </a:lnTo>
                  <a:lnTo>
                    <a:pt x="481" y="303"/>
                  </a:lnTo>
                  <a:lnTo>
                    <a:pt x="482" y="304"/>
                  </a:lnTo>
                  <a:lnTo>
                    <a:pt x="482" y="306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6" y="317"/>
                  </a:lnTo>
                  <a:lnTo>
                    <a:pt x="486" y="318"/>
                  </a:lnTo>
                  <a:lnTo>
                    <a:pt x="487" y="323"/>
                  </a:lnTo>
                  <a:lnTo>
                    <a:pt x="487" y="3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06">
              <a:extLst>
                <a:ext uri="{FF2B5EF4-FFF2-40B4-BE49-F238E27FC236}">
                  <a16:creationId xmlns:a16="http://schemas.microsoft.com/office/drawing/2014/main" id="{74462B5E-45F5-7195-0FC5-53415C77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219075"/>
              <a:ext cx="895350" cy="314325"/>
            </a:xfrm>
            <a:custGeom>
              <a:avLst/>
              <a:gdLst>
                <a:gd name="T0" fmla="*/ 557 w 564"/>
                <a:gd name="T1" fmla="*/ 9 h 198"/>
                <a:gd name="T2" fmla="*/ 6 w 564"/>
                <a:gd name="T3" fmla="*/ 10 h 198"/>
                <a:gd name="T4" fmla="*/ 4 w 564"/>
                <a:gd name="T5" fmla="*/ 18 h 198"/>
                <a:gd name="T6" fmla="*/ 8 w 564"/>
                <a:gd name="T7" fmla="*/ 31 h 198"/>
                <a:gd name="T8" fmla="*/ 4 w 564"/>
                <a:gd name="T9" fmla="*/ 43 h 198"/>
                <a:gd name="T10" fmla="*/ 9 w 564"/>
                <a:gd name="T11" fmla="*/ 55 h 198"/>
                <a:gd name="T12" fmla="*/ 11 w 564"/>
                <a:gd name="T13" fmla="*/ 68 h 198"/>
                <a:gd name="T14" fmla="*/ 10 w 564"/>
                <a:gd name="T15" fmla="*/ 81 h 198"/>
                <a:gd name="T16" fmla="*/ 22 w 564"/>
                <a:gd name="T17" fmla="*/ 90 h 198"/>
                <a:gd name="T18" fmla="*/ 28 w 564"/>
                <a:gd name="T19" fmla="*/ 84 h 198"/>
                <a:gd name="T20" fmla="*/ 39 w 564"/>
                <a:gd name="T21" fmla="*/ 85 h 198"/>
                <a:gd name="T22" fmla="*/ 47 w 564"/>
                <a:gd name="T23" fmla="*/ 90 h 198"/>
                <a:gd name="T24" fmla="*/ 55 w 564"/>
                <a:gd name="T25" fmla="*/ 101 h 198"/>
                <a:gd name="T26" fmla="*/ 75 w 564"/>
                <a:gd name="T27" fmla="*/ 111 h 198"/>
                <a:gd name="T28" fmla="*/ 94 w 564"/>
                <a:gd name="T29" fmla="*/ 122 h 198"/>
                <a:gd name="T30" fmla="*/ 102 w 564"/>
                <a:gd name="T31" fmla="*/ 128 h 198"/>
                <a:gd name="T32" fmla="*/ 123 w 564"/>
                <a:gd name="T33" fmla="*/ 122 h 198"/>
                <a:gd name="T34" fmla="*/ 129 w 564"/>
                <a:gd name="T35" fmla="*/ 129 h 198"/>
                <a:gd name="T36" fmla="*/ 126 w 564"/>
                <a:gd name="T37" fmla="*/ 154 h 198"/>
                <a:gd name="T38" fmla="*/ 117 w 564"/>
                <a:gd name="T39" fmla="*/ 159 h 198"/>
                <a:gd name="T40" fmla="*/ 129 w 564"/>
                <a:gd name="T41" fmla="*/ 150 h 198"/>
                <a:gd name="T42" fmla="*/ 147 w 564"/>
                <a:gd name="T43" fmla="*/ 163 h 198"/>
                <a:gd name="T44" fmla="*/ 140 w 564"/>
                <a:gd name="T45" fmla="*/ 180 h 198"/>
                <a:gd name="T46" fmla="*/ 151 w 564"/>
                <a:gd name="T47" fmla="*/ 176 h 198"/>
                <a:gd name="T48" fmla="*/ 123 w 564"/>
                <a:gd name="T49" fmla="*/ 193 h 198"/>
                <a:gd name="T50" fmla="*/ 145 w 564"/>
                <a:gd name="T51" fmla="*/ 189 h 198"/>
                <a:gd name="T52" fmla="*/ 164 w 564"/>
                <a:gd name="T53" fmla="*/ 165 h 198"/>
                <a:gd name="T54" fmla="*/ 165 w 564"/>
                <a:gd name="T55" fmla="*/ 167 h 198"/>
                <a:gd name="T56" fmla="*/ 188 w 564"/>
                <a:gd name="T57" fmla="*/ 176 h 198"/>
                <a:gd name="T58" fmla="*/ 205 w 564"/>
                <a:gd name="T59" fmla="*/ 168 h 198"/>
                <a:gd name="T60" fmla="*/ 221 w 564"/>
                <a:gd name="T61" fmla="*/ 163 h 198"/>
                <a:gd name="T62" fmla="*/ 227 w 564"/>
                <a:gd name="T63" fmla="*/ 166 h 198"/>
                <a:gd name="T64" fmla="*/ 233 w 564"/>
                <a:gd name="T65" fmla="*/ 170 h 198"/>
                <a:gd name="T66" fmla="*/ 245 w 564"/>
                <a:gd name="T67" fmla="*/ 154 h 198"/>
                <a:gd name="T68" fmla="*/ 251 w 564"/>
                <a:gd name="T69" fmla="*/ 154 h 198"/>
                <a:gd name="T70" fmla="*/ 263 w 564"/>
                <a:gd name="T71" fmla="*/ 141 h 198"/>
                <a:gd name="T72" fmla="*/ 278 w 564"/>
                <a:gd name="T73" fmla="*/ 140 h 198"/>
                <a:gd name="T74" fmla="*/ 284 w 564"/>
                <a:gd name="T75" fmla="*/ 142 h 198"/>
                <a:gd name="T76" fmla="*/ 291 w 564"/>
                <a:gd name="T77" fmla="*/ 135 h 198"/>
                <a:gd name="T78" fmla="*/ 315 w 564"/>
                <a:gd name="T79" fmla="*/ 133 h 198"/>
                <a:gd name="T80" fmla="*/ 324 w 564"/>
                <a:gd name="T81" fmla="*/ 117 h 198"/>
                <a:gd name="T82" fmla="*/ 332 w 564"/>
                <a:gd name="T83" fmla="*/ 133 h 198"/>
                <a:gd name="T84" fmla="*/ 340 w 564"/>
                <a:gd name="T85" fmla="*/ 127 h 198"/>
                <a:gd name="T86" fmla="*/ 344 w 564"/>
                <a:gd name="T87" fmla="*/ 118 h 198"/>
                <a:gd name="T88" fmla="*/ 353 w 564"/>
                <a:gd name="T89" fmla="*/ 115 h 198"/>
                <a:gd name="T90" fmla="*/ 354 w 564"/>
                <a:gd name="T91" fmla="*/ 113 h 198"/>
                <a:gd name="T92" fmla="*/ 345 w 564"/>
                <a:gd name="T93" fmla="*/ 97 h 198"/>
                <a:gd name="T94" fmla="*/ 369 w 564"/>
                <a:gd name="T95" fmla="*/ 103 h 198"/>
                <a:gd name="T96" fmla="*/ 379 w 564"/>
                <a:gd name="T97" fmla="*/ 110 h 198"/>
                <a:gd name="T98" fmla="*/ 386 w 564"/>
                <a:gd name="T99" fmla="*/ 98 h 198"/>
                <a:gd name="T100" fmla="*/ 394 w 564"/>
                <a:gd name="T101" fmla="*/ 82 h 198"/>
                <a:gd name="T102" fmla="*/ 394 w 564"/>
                <a:gd name="T103" fmla="*/ 103 h 198"/>
                <a:gd name="T104" fmla="*/ 407 w 564"/>
                <a:gd name="T105" fmla="*/ 101 h 198"/>
                <a:gd name="T106" fmla="*/ 422 w 564"/>
                <a:gd name="T107" fmla="*/ 103 h 198"/>
                <a:gd name="T108" fmla="*/ 428 w 564"/>
                <a:gd name="T109" fmla="*/ 88 h 198"/>
                <a:gd name="T110" fmla="*/ 440 w 564"/>
                <a:gd name="T111" fmla="*/ 92 h 198"/>
                <a:gd name="T112" fmla="*/ 443 w 564"/>
                <a:gd name="T113" fmla="*/ 91 h 198"/>
                <a:gd name="T114" fmla="*/ 462 w 564"/>
                <a:gd name="T115" fmla="*/ 96 h 198"/>
                <a:gd name="T116" fmla="*/ 474 w 564"/>
                <a:gd name="T117" fmla="*/ 91 h 198"/>
                <a:gd name="T118" fmla="*/ 481 w 564"/>
                <a:gd name="T119" fmla="*/ 90 h 198"/>
                <a:gd name="T120" fmla="*/ 500 w 564"/>
                <a:gd name="T12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4" h="198">
                  <a:moveTo>
                    <a:pt x="500" y="72"/>
                  </a:moveTo>
                  <a:lnTo>
                    <a:pt x="501" y="70"/>
                  </a:lnTo>
                  <a:lnTo>
                    <a:pt x="512" y="55"/>
                  </a:lnTo>
                  <a:lnTo>
                    <a:pt x="519" y="50"/>
                  </a:lnTo>
                  <a:lnTo>
                    <a:pt x="526" y="41"/>
                  </a:lnTo>
                  <a:lnTo>
                    <a:pt x="537" y="29"/>
                  </a:lnTo>
                  <a:lnTo>
                    <a:pt x="540" y="25"/>
                  </a:lnTo>
                  <a:lnTo>
                    <a:pt x="546" y="24"/>
                  </a:lnTo>
                  <a:lnTo>
                    <a:pt x="550" y="19"/>
                  </a:lnTo>
                  <a:lnTo>
                    <a:pt x="551" y="17"/>
                  </a:lnTo>
                  <a:lnTo>
                    <a:pt x="552" y="15"/>
                  </a:lnTo>
                  <a:lnTo>
                    <a:pt x="557" y="9"/>
                  </a:lnTo>
                  <a:lnTo>
                    <a:pt x="559" y="5"/>
                  </a:lnTo>
                  <a:lnTo>
                    <a:pt x="560" y="4"/>
                  </a:lnTo>
                  <a:lnTo>
                    <a:pt x="564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6" y="36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6" y="70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5" y="78"/>
                  </a:lnTo>
                  <a:lnTo>
                    <a:pt x="13" y="78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0" y="81"/>
                  </a:lnTo>
                  <a:lnTo>
                    <a:pt x="10" y="82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8" y="84"/>
                  </a:lnTo>
                  <a:lnTo>
                    <a:pt x="22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8" y="94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9" y="83"/>
                  </a:lnTo>
                  <a:lnTo>
                    <a:pt x="34" y="82"/>
                  </a:lnTo>
                  <a:lnTo>
                    <a:pt x="35" y="81"/>
                  </a:lnTo>
                  <a:lnTo>
                    <a:pt x="37" y="78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8"/>
                  </a:lnTo>
                  <a:lnTo>
                    <a:pt x="41" y="80"/>
                  </a:lnTo>
                  <a:lnTo>
                    <a:pt x="42" y="81"/>
                  </a:lnTo>
                  <a:lnTo>
                    <a:pt x="41" y="82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9" y="88"/>
                  </a:lnTo>
                  <a:lnTo>
                    <a:pt x="38" y="91"/>
                  </a:lnTo>
                  <a:lnTo>
                    <a:pt x="38" y="96"/>
                  </a:lnTo>
                  <a:lnTo>
                    <a:pt x="37" y="98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4" y="98"/>
                  </a:lnTo>
                  <a:lnTo>
                    <a:pt x="42" y="95"/>
                  </a:lnTo>
                  <a:lnTo>
                    <a:pt x="42" y="92"/>
                  </a:lnTo>
                  <a:lnTo>
                    <a:pt x="43" y="91"/>
                  </a:lnTo>
                  <a:lnTo>
                    <a:pt x="44" y="90"/>
                  </a:lnTo>
                  <a:lnTo>
                    <a:pt x="47" y="90"/>
                  </a:lnTo>
                  <a:lnTo>
                    <a:pt x="49" y="91"/>
                  </a:lnTo>
                  <a:lnTo>
                    <a:pt x="50" y="91"/>
                  </a:lnTo>
                  <a:lnTo>
                    <a:pt x="50" y="92"/>
                  </a:lnTo>
                  <a:lnTo>
                    <a:pt x="49" y="95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5" y="101"/>
                  </a:lnTo>
                  <a:lnTo>
                    <a:pt x="55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60" y="103"/>
                  </a:lnTo>
                  <a:lnTo>
                    <a:pt x="61" y="101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7" y="104"/>
                  </a:lnTo>
                  <a:lnTo>
                    <a:pt x="73" y="109"/>
                  </a:lnTo>
                  <a:lnTo>
                    <a:pt x="75" y="111"/>
                  </a:lnTo>
                  <a:lnTo>
                    <a:pt x="76" y="113"/>
                  </a:lnTo>
                  <a:lnTo>
                    <a:pt x="78" y="113"/>
                  </a:lnTo>
                  <a:lnTo>
                    <a:pt x="89" y="109"/>
                  </a:lnTo>
                  <a:lnTo>
                    <a:pt x="88" y="114"/>
                  </a:lnTo>
                  <a:lnTo>
                    <a:pt x="94" y="114"/>
                  </a:lnTo>
                  <a:lnTo>
                    <a:pt x="97" y="114"/>
                  </a:lnTo>
                  <a:lnTo>
                    <a:pt x="100" y="109"/>
                  </a:lnTo>
                  <a:lnTo>
                    <a:pt x="101" y="111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4" y="120"/>
                  </a:lnTo>
                  <a:lnTo>
                    <a:pt x="94" y="122"/>
                  </a:lnTo>
                  <a:lnTo>
                    <a:pt x="91" y="124"/>
                  </a:lnTo>
                  <a:lnTo>
                    <a:pt x="89" y="128"/>
                  </a:lnTo>
                  <a:lnTo>
                    <a:pt x="88" y="129"/>
                  </a:lnTo>
                  <a:lnTo>
                    <a:pt x="88" y="130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91" y="133"/>
                  </a:lnTo>
                  <a:lnTo>
                    <a:pt x="93" y="133"/>
                  </a:lnTo>
                  <a:lnTo>
                    <a:pt x="96" y="130"/>
                  </a:lnTo>
                  <a:lnTo>
                    <a:pt x="99" y="129"/>
                  </a:lnTo>
                  <a:lnTo>
                    <a:pt x="102" y="128"/>
                  </a:lnTo>
                  <a:lnTo>
                    <a:pt x="99" y="130"/>
                  </a:lnTo>
                  <a:lnTo>
                    <a:pt x="97" y="131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7" y="135"/>
                  </a:lnTo>
                  <a:lnTo>
                    <a:pt x="94" y="137"/>
                  </a:lnTo>
                  <a:lnTo>
                    <a:pt x="93" y="139"/>
                  </a:lnTo>
                  <a:lnTo>
                    <a:pt x="95" y="139"/>
                  </a:lnTo>
                  <a:lnTo>
                    <a:pt x="100" y="136"/>
                  </a:lnTo>
                  <a:lnTo>
                    <a:pt x="108" y="134"/>
                  </a:lnTo>
                  <a:lnTo>
                    <a:pt x="119" y="124"/>
                  </a:lnTo>
                  <a:lnTo>
                    <a:pt x="123" y="122"/>
                  </a:lnTo>
                  <a:lnTo>
                    <a:pt x="128" y="124"/>
                  </a:lnTo>
                  <a:lnTo>
                    <a:pt x="129" y="121"/>
                  </a:lnTo>
                  <a:lnTo>
                    <a:pt x="130" y="118"/>
                  </a:lnTo>
                  <a:lnTo>
                    <a:pt x="133" y="116"/>
                  </a:lnTo>
                  <a:lnTo>
                    <a:pt x="134" y="116"/>
                  </a:lnTo>
                  <a:lnTo>
                    <a:pt x="135" y="118"/>
                  </a:lnTo>
                  <a:lnTo>
                    <a:pt x="134" y="120"/>
                  </a:lnTo>
                  <a:lnTo>
                    <a:pt x="132" y="121"/>
                  </a:lnTo>
                  <a:lnTo>
                    <a:pt x="132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3" y="133"/>
                  </a:lnTo>
                  <a:lnTo>
                    <a:pt x="122" y="135"/>
                  </a:lnTo>
                  <a:lnTo>
                    <a:pt x="117" y="142"/>
                  </a:lnTo>
                  <a:lnTo>
                    <a:pt x="119" y="143"/>
                  </a:lnTo>
                  <a:lnTo>
                    <a:pt x="120" y="144"/>
                  </a:lnTo>
                  <a:lnTo>
                    <a:pt x="120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9" y="154"/>
                  </a:lnTo>
                  <a:lnTo>
                    <a:pt x="117" y="155"/>
                  </a:lnTo>
                  <a:lnTo>
                    <a:pt x="117" y="156"/>
                  </a:lnTo>
                  <a:lnTo>
                    <a:pt x="116" y="157"/>
                  </a:lnTo>
                  <a:lnTo>
                    <a:pt x="117" y="159"/>
                  </a:lnTo>
                  <a:lnTo>
                    <a:pt x="119" y="159"/>
                  </a:lnTo>
                  <a:lnTo>
                    <a:pt x="121" y="159"/>
                  </a:lnTo>
                  <a:lnTo>
                    <a:pt x="122" y="157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6" y="156"/>
                  </a:lnTo>
                  <a:lnTo>
                    <a:pt x="127" y="155"/>
                  </a:lnTo>
                  <a:lnTo>
                    <a:pt x="128" y="155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30" y="149"/>
                  </a:lnTo>
                  <a:lnTo>
                    <a:pt x="132" y="152"/>
                  </a:lnTo>
                  <a:lnTo>
                    <a:pt x="129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9" y="161"/>
                  </a:lnTo>
                  <a:lnTo>
                    <a:pt x="132" y="162"/>
                  </a:lnTo>
                  <a:lnTo>
                    <a:pt x="133" y="163"/>
                  </a:lnTo>
                  <a:lnTo>
                    <a:pt x="136" y="163"/>
                  </a:lnTo>
                  <a:lnTo>
                    <a:pt x="143" y="162"/>
                  </a:lnTo>
                  <a:lnTo>
                    <a:pt x="147" y="163"/>
                  </a:lnTo>
                  <a:lnTo>
                    <a:pt x="146" y="165"/>
                  </a:lnTo>
                  <a:lnTo>
                    <a:pt x="145" y="168"/>
                  </a:lnTo>
                  <a:lnTo>
                    <a:pt x="143" y="170"/>
                  </a:lnTo>
                  <a:lnTo>
                    <a:pt x="138" y="172"/>
                  </a:lnTo>
                  <a:lnTo>
                    <a:pt x="136" y="174"/>
                  </a:lnTo>
                  <a:lnTo>
                    <a:pt x="136" y="174"/>
                  </a:lnTo>
                  <a:lnTo>
                    <a:pt x="136" y="179"/>
                  </a:lnTo>
                  <a:lnTo>
                    <a:pt x="136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8" y="179"/>
                  </a:lnTo>
                  <a:lnTo>
                    <a:pt x="140" y="180"/>
                  </a:lnTo>
                  <a:lnTo>
                    <a:pt x="140" y="179"/>
                  </a:lnTo>
                  <a:lnTo>
                    <a:pt x="141" y="178"/>
                  </a:lnTo>
                  <a:lnTo>
                    <a:pt x="142" y="178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5" y="180"/>
                  </a:lnTo>
                  <a:lnTo>
                    <a:pt x="147" y="178"/>
                  </a:lnTo>
                  <a:lnTo>
                    <a:pt x="152" y="166"/>
                  </a:lnTo>
                  <a:lnTo>
                    <a:pt x="153" y="165"/>
                  </a:lnTo>
                  <a:lnTo>
                    <a:pt x="153" y="168"/>
                  </a:lnTo>
                  <a:lnTo>
                    <a:pt x="152" y="173"/>
                  </a:lnTo>
                  <a:lnTo>
                    <a:pt x="151" y="176"/>
                  </a:lnTo>
                  <a:lnTo>
                    <a:pt x="148" y="180"/>
                  </a:lnTo>
                  <a:lnTo>
                    <a:pt x="146" y="181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0" y="182"/>
                  </a:lnTo>
                  <a:lnTo>
                    <a:pt x="140" y="183"/>
                  </a:lnTo>
                  <a:lnTo>
                    <a:pt x="140" y="187"/>
                  </a:lnTo>
                  <a:lnTo>
                    <a:pt x="138" y="187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3" y="193"/>
                  </a:lnTo>
                  <a:lnTo>
                    <a:pt x="121" y="196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6" y="196"/>
                  </a:lnTo>
                  <a:lnTo>
                    <a:pt x="127" y="195"/>
                  </a:lnTo>
                  <a:lnTo>
                    <a:pt x="129" y="195"/>
                  </a:lnTo>
                  <a:lnTo>
                    <a:pt x="134" y="196"/>
                  </a:lnTo>
                  <a:lnTo>
                    <a:pt x="134" y="195"/>
                  </a:lnTo>
                  <a:lnTo>
                    <a:pt x="147" y="193"/>
                  </a:lnTo>
                  <a:lnTo>
                    <a:pt x="147" y="192"/>
                  </a:lnTo>
                  <a:lnTo>
                    <a:pt x="146" y="192"/>
                  </a:lnTo>
                  <a:lnTo>
                    <a:pt x="145" y="189"/>
                  </a:lnTo>
                  <a:lnTo>
                    <a:pt x="145" y="187"/>
                  </a:lnTo>
                  <a:lnTo>
                    <a:pt x="146" y="186"/>
                  </a:lnTo>
                  <a:lnTo>
                    <a:pt x="153" y="181"/>
                  </a:lnTo>
                  <a:lnTo>
                    <a:pt x="155" y="178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2" y="167"/>
                  </a:lnTo>
                  <a:lnTo>
                    <a:pt x="162" y="166"/>
                  </a:lnTo>
                  <a:lnTo>
                    <a:pt x="164" y="165"/>
                  </a:lnTo>
                  <a:lnTo>
                    <a:pt x="165" y="165"/>
                  </a:lnTo>
                  <a:lnTo>
                    <a:pt x="165" y="162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6" y="160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8" y="165"/>
                  </a:lnTo>
                  <a:lnTo>
                    <a:pt x="167" y="166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1" y="174"/>
                  </a:lnTo>
                  <a:lnTo>
                    <a:pt x="160" y="176"/>
                  </a:lnTo>
                  <a:lnTo>
                    <a:pt x="162" y="176"/>
                  </a:lnTo>
                  <a:lnTo>
                    <a:pt x="165" y="174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2" y="174"/>
                  </a:lnTo>
                  <a:lnTo>
                    <a:pt x="172" y="175"/>
                  </a:lnTo>
                  <a:lnTo>
                    <a:pt x="173" y="176"/>
                  </a:lnTo>
                  <a:lnTo>
                    <a:pt x="186" y="174"/>
                  </a:lnTo>
                  <a:lnTo>
                    <a:pt x="188" y="176"/>
                  </a:lnTo>
                  <a:lnTo>
                    <a:pt x="193" y="170"/>
                  </a:lnTo>
                  <a:lnTo>
                    <a:pt x="198" y="169"/>
                  </a:lnTo>
                  <a:lnTo>
                    <a:pt x="199" y="169"/>
                  </a:lnTo>
                  <a:lnTo>
                    <a:pt x="200" y="168"/>
                  </a:lnTo>
                  <a:lnTo>
                    <a:pt x="201" y="166"/>
                  </a:lnTo>
                  <a:lnTo>
                    <a:pt x="201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5"/>
                  </a:lnTo>
                  <a:lnTo>
                    <a:pt x="202" y="167"/>
                  </a:lnTo>
                  <a:lnTo>
                    <a:pt x="204" y="168"/>
                  </a:lnTo>
                  <a:lnTo>
                    <a:pt x="205" y="168"/>
                  </a:lnTo>
                  <a:lnTo>
                    <a:pt x="206" y="166"/>
                  </a:lnTo>
                  <a:lnTo>
                    <a:pt x="207" y="167"/>
                  </a:lnTo>
                  <a:lnTo>
                    <a:pt x="211" y="165"/>
                  </a:lnTo>
                  <a:lnTo>
                    <a:pt x="213" y="166"/>
                  </a:lnTo>
                  <a:lnTo>
                    <a:pt x="214" y="166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4" y="165"/>
                  </a:lnTo>
                  <a:lnTo>
                    <a:pt x="214" y="163"/>
                  </a:lnTo>
                  <a:lnTo>
                    <a:pt x="217" y="162"/>
                  </a:lnTo>
                  <a:lnTo>
                    <a:pt x="218" y="162"/>
                  </a:lnTo>
                  <a:lnTo>
                    <a:pt x="221" y="163"/>
                  </a:lnTo>
                  <a:lnTo>
                    <a:pt x="221" y="163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28" y="165"/>
                  </a:lnTo>
                  <a:lnTo>
                    <a:pt x="228" y="166"/>
                  </a:lnTo>
                  <a:lnTo>
                    <a:pt x="227" y="166"/>
                  </a:lnTo>
                  <a:lnTo>
                    <a:pt x="226" y="167"/>
                  </a:lnTo>
                  <a:lnTo>
                    <a:pt x="225" y="170"/>
                  </a:lnTo>
                  <a:lnTo>
                    <a:pt x="227" y="169"/>
                  </a:lnTo>
                  <a:lnTo>
                    <a:pt x="228" y="167"/>
                  </a:lnTo>
                  <a:lnTo>
                    <a:pt x="230" y="166"/>
                  </a:lnTo>
                  <a:lnTo>
                    <a:pt x="231" y="169"/>
                  </a:lnTo>
                  <a:lnTo>
                    <a:pt x="234" y="165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7" y="163"/>
                  </a:lnTo>
                  <a:lnTo>
                    <a:pt x="234" y="169"/>
                  </a:lnTo>
                  <a:lnTo>
                    <a:pt x="233" y="170"/>
                  </a:lnTo>
                  <a:lnTo>
                    <a:pt x="236" y="170"/>
                  </a:lnTo>
                  <a:lnTo>
                    <a:pt x="238" y="170"/>
                  </a:lnTo>
                  <a:lnTo>
                    <a:pt x="239" y="169"/>
                  </a:lnTo>
                  <a:lnTo>
                    <a:pt x="243" y="165"/>
                  </a:lnTo>
                  <a:lnTo>
                    <a:pt x="247" y="161"/>
                  </a:lnTo>
                  <a:lnTo>
                    <a:pt x="246" y="160"/>
                  </a:lnTo>
                  <a:lnTo>
                    <a:pt x="247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5" y="154"/>
                  </a:lnTo>
                  <a:lnTo>
                    <a:pt x="246" y="154"/>
                  </a:lnTo>
                  <a:lnTo>
                    <a:pt x="247" y="153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6" y="149"/>
                  </a:lnTo>
                  <a:lnTo>
                    <a:pt x="245" y="149"/>
                  </a:lnTo>
                  <a:lnTo>
                    <a:pt x="244" y="147"/>
                  </a:lnTo>
                  <a:lnTo>
                    <a:pt x="245" y="147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2" y="152"/>
                  </a:lnTo>
                  <a:lnTo>
                    <a:pt x="253" y="150"/>
                  </a:lnTo>
                  <a:lnTo>
                    <a:pt x="256" y="149"/>
                  </a:lnTo>
                  <a:lnTo>
                    <a:pt x="260" y="149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3" y="141"/>
                  </a:lnTo>
                  <a:lnTo>
                    <a:pt x="265" y="141"/>
                  </a:lnTo>
                  <a:lnTo>
                    <a:pt x="267" y="143"/>
                  </a:lnTo>
                  <a:lnTo>
                    <a:pt x="267" y="146"/>
                  </a:lnTo>
                  <a:lnTo>
                    <a:pt x="265" y="147"/>
                  </a:lnTo>
                  <a:lnTo>
                    <a:pt x="266" y="148"/>
                  </a:lnTo>
                  <a:lnTo>
                    <a:pt x="267" y="149"/>
                  </a:lnTo>
                  <a:lnTo>
                    <a:pt x="273" y="148"/>
                  </a:lnTo>
                  <a:lnTo>
                    <a:pt x="275" y="147"/>
                  </a:lnTo>
                  <a:lnTo>
                    <a:pt x="277" y="140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77" y="144"/>
                  </a:lnTo>
                  <a:lnTo>
                    <a:pt x="277" y="146"/>
                  </a:lnTo>
                  <a:lnTo>
                    <a:pt x="277" y="147"/>
                  </a:lnTo>
                  <a:lnTo>
                    <a:pt x="279" y="148"/>
                  </a:lnTo>
                  <a:lnTo>
                    <a:pt x="280" y="147"/>
                  </a:lnTo>
                  <a:lnTo>
                    <a:pt x="282" y="147"/>
                  </a:lnTo>
                  <a:lnTo>
                    <a:pt x="282" y="146"/>
                  </a:lnTo>
                  <a:lnTo>
                    <a:pt x="280" y="144"/>
                  </a:lnTo>
                  <a:lnTo>
                    <a:pt x="282" y="143"/>
                  </a:lnTo>
                  <a:lnTo>
                    <a:pt x="284" y="141"/>
                  </a:lnTo>
                  <a:lnTo>
                    <a:pt x="284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90" y="142"/>
                  </a:lnTo>
                  <a:lnTo>
                    <a:pt x="292" y="141"/>
                  </a:lnTo>
                  <a:lnTo>
                    <a:pt x="291" y="140"/>
                  </a:lnTo>
                  <a:lnTo>
                    <a:pt x="292" y="139"/>
                  </a:lnTo>
                  <a:lnTo>
                    <a:pt x="291" y="137"/>
                  </a:lnTo>
                  <a:lnTo>
                    <a:pt x="289" y="136"/>
                  </a:lnTo>
                  <a:lnTo>
                    <a:pt x="289" y="135"/>
                  </a:lnTo>
                  <a:lnTo>
                    <a:pt x="290" y="136"/>
                  </a:lnTo>
                  <a:lnTo>
                    <a:pt x="291" y="136"/>
                  </a:lnTo>
                  <a:lnTo>
                    <a:pt x="291" y="135"/>
                  </a:lnTo>
                  <a:lnTo>
                    <a:pt x="291" y="134"/>
                  </a:lnTo>
                  <a:lnTo>
                    <a:pt x="291" y="133"/>
                  </a:lnTo>
                  <a:lnTo>
                    <a:pt x="292" y="133"/>
                  </a:lnTo>
                  <a:lnTo>
                    <a:pt x="299" y="133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4" y="130"/>
                  </a:lnTo>
                  <a:lnTo>
                    <a:pt x="305" y="131"/>
                  </a:lnTo>
                  <a:lnTo>
                    <a:pt x="304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6" y="133"/>
                  </a:lnTo>
                  <a:lnTo>
                    <a:pt x="316" y="129"/>
                  </a:lnTo>
                  <a:lnTo>
                    <a:pt x="317" y="129"/>
                  </a:lnTo>
                  <a:lnTo>
                    <a:pt x="317" y="128"/>
                  </a:lnTo>
                  <a:lnTo>
                    <a:pt x="318" y="127"/>
                  </a:lnTo>
                  <a:lnTo>
                    <a:pt x="318" y="124"/>
                  </a:lnTo>
                  <a:lnTo>
                    <a:pt x="317" y="122"/>
                  </a:lnTo>
                  <a:lnTo>
                    <a:pt x="316" y="122"/>
                  </a:lnTo>
                  <a:lnTo>
                    <a:pt x="316" y="121"/>
                  </a:lnTo>
                  <a:lnTo>
                    <a:pt x="322" y="120"/>
                  </a:lnTo>
                  <a:lnTo>
                    <a:pt x="324" y="117"/>
                  </a:lnTo>
                  <a:lnTo>
                    <a:pt x="325" y="116"/>
                  </a:lnTo>
                  <a:lnTo>
                    <a:pt x="328" y="115"/>
                  </a:lnTo>
                  <a:lnTo>
                    <a:pt x="329" y="115"/>
                  </a:lnTo>
                  <a:lnTo>
                    <a:pt x="330" y="118"/>
                  </a:lnTo>
                  <a:lnTo>
                    <a:pt x="325" y="118"/>
                  </a:lnTo>
                  <a:lnTo>
                    <a:pt x="325" y="120"/>
                  </a:lnTo>
                  <a:lnTo>
                    <a:pt x="328" y="121"/>
                  </a:lnTo>
                  <a:lnTo>
                    <a:pt x="327" y="122"/>
                  </a:lnTo>
                  <a:lnTo>
                    <a:pt x="325" y="123"/>
                  </a:lnTo>
                  <a:lnTo>
                    <a:pt x="325" y="126"/>
                  </a:lnTo>
                  <a:lnTo>
                    <a:pt x="327" y="127"/>
                  </a:lnTo>
                  <a:lnTo>
                    <a:pt x="332" y="133"/>
                  </a:lnTo>
                  <a:lnTo>
                    <a:pt x="334" y="134"/>
                  </a:lnTo>
                  <a:lnTo>
                    <a:pt x="335" y="133"/>
                  </a:lnTo>
                  <a:lnTo>
                    <a:pt x="335" y="133"/>
                  </a:lnTo>
                  <a:lnTo>
                    <a:pt x="340" y="130"/>
                  </a:lnTo>
                  <a:lnTo>
                    <a:pt x="335" y="128"/>
                  </a:lnTo>
                  <a:lnTo>
                    <a:pt x="334" y="126"/>
                  </a:lnTo>
                  <a:lnTo>
                    <a:pt x="332" y="123"/>
                  </a:lnTo>
                  <a:lnTo>
                    <a:pt x="334" y="122"/>
                  </a:lnTo>
                  <a:lnTo>
                    <a:pt x="334" y="123"/>
                  </a:lnTo>
                  <a:lnTo>
                    <a:pt x="336" y="127"/>
                  </a:lnTo>
                  <a:lnTo>
                    <a:pt x="338" y="127"/>
                  </a:lnTo>
                  <a:lnTo>
                    <a:pt x="340" y="127"/>
                  </a:lnTo>
                  <a:lnTo>
                    <a:pt x="341" y="128"/>
                  </a:lnTo>
                  <a:lnTo>
                    <a:pt x="342" y="129"/>
                  </a:lnTo>
                  <a:lnTo>
                    <a:pt x="342" y="130"/>
                  </a:lnTo>
                  <a:lnTo>
                    <a:pt x="343" y="131"/>
                  </a:lnTo>
                  <a:lnTo>
                    <a:pt x="344" y="133"/>
                  </a:lnTo>
                  <a:lnTo>
                    <a:pt x="344" y="133"/>
                  </a:lnTo>
                  <a:lnTo>
                    <a:pt x="347" y="133"/>
                  </a:lnTo>
                  <a:lnTo>
                    <a:pt x="345" y="130"/>
                  </a:lnTo>
                  <a:lnTo>
                    <a:pt x="343" y="127"/>
                  </a:lnTo>
                  <a:lnTo>
                    <a:pt x="343" y="124"/>
                  </a:lnTo>
                  <a:lnTo>
                    <a:pt x="343" y="122"/>
                  </a:lnTo>
                  <a:lnTo>
                    <a:pt x="344" y="118"/>
                  </a:lnTo>
                  <a:lnTo>
                    <a:pt x="345" y="116"/>
                  </a:lnTo>
                  <a:lnTo>
                    <a:pt x="344" y="115"/>
                  </a:lnTo>
                  <a:lnTo>
                    <a:pt x="342" y="113"/>
                  </a:lnTo>
                  <a:lnTo>
                    <a:pt x="340" y="109"/>
                  </a:lnTo>
                  <a:lnTo>
                    <a:pt x="342" y="110"/>
                  </a:lnTo>
                  <a:lnTo>
                    <a:pt x="343" y="111"/>
                  </a:lnTo>
                  <a:lnTo>
                    <a:pt x="348" y="116"/>
                  </a:lnTo>
                  <a:lnTo>
                    <a:pt x="349" y="116"/>
                  </a:lnTo>
                  <a:lnTo>
                    <a:pt x="350" y="116"/>
                  </a:lnTo>
                  <a:lnTo>
                    <a:pt x="350" y="115"/>
                  </a:lnTo>
                  <a:lnTo>
                    <a:pt x="351" y="115"/>
                  </a:lnTo>
                  <a:lnTo>
                    <a:pt x="353" y="115"/>
                  </a:lnTo>
                  <a:lnTo>
                    <a:pt x="351" y="116"/>
                  </a:lnTo>
                  <a:lnTo>
                    <a:pt x="355" y="122"/>
                  </a:lnTo>
                  <a:lnTo>
                    <a:pt x="355" y="126"/>
                  </a:lnTo>
                  <a:lnTo>
                    <a:pt x="358" y="124"/>
                  </a:lnTo>
                  <a:lnTo>
                    <a:pt x="360" y="123"/>
                  </a:lnTo>
                  <a:lnTo>
                    <a:pt x="360" y="121"/>
                  </a:lnTo>
                  <a:lnTo>
                    <a:pt x="361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8" y="117"/>
                  </a:lnTo>
                  <a:lnTo>
                    <a:pt x="356" y="115"/>
                  </a:lnTo>
                  <a:lnTo>
                    <a:pt x="354" y="113"/>
                  </a:lnTo>
                  <a:lnTo>
                    <a:pt x="353" y="111"/>
                  </a:lnTo>
                  <a:lnTo>
                    <a:pt x="353" y="109"/>
                  </a:lnTo>
                  <a:lnTo>
                    <a:pt x="354" y="109"/>
                  </a:lnTo>
                  <a:lnTo>
                    <a:pt x="355" y="109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4" y="104"/>
                  </a:lnTo>
                  <a:lnTo>
                    <a:pt x="353" y="103"/>
                  </a:lnTo>
                  <a:lnTo>
                    <a:pt x="350" y="102"/>
                  </a:lnTo>
                  <a:lnTo>
                    <a:pt x="350" y="101"/>
                  </a:lnTo>
                  <a:lnTo>
                    <a:pt x="345" y="98"/>
                  </a:lnTo>
                  <a:lnTo>
                    <a:pt x="345" y="97"/>
                  </a:lnTo>
                  <a:lnTo>
                    <a:pt x="348" y="97"/>
                  </a:lnTo>
                  <a:lnTo>
                    <a:pt x="350" y="98"/>
                  </a:lnTo>
                  <a:lnTo>
                    <a:pt x="353" y="101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60" y="105"/>
                  </a:lnTo>
                  <a:lnTo>
                    <a:pt x="362" y="109"/>
                  </a:lnTo>
                  <a:lnTo>
                    <a:pt x="362" y="110"/>
                  </a:lnTo>
                  <a:lnTo>
                    <a:pt x="364" y="108"/>
                  </a:lnTo>
                  <a:lnTo>
                    <a:pt x="371" y="109"/>
                  </a:lnTo>
                  <a:lnTo>
                    <a:pt x="369" y="105"/>
                  </a:lnTo>
                  <a:lnTo>
                    <a:pt x="369" y="103"/>
                  </a:lnTo>
                  <a:lnTo>
                    <a:pt x="369" y="103"/>
                  </a:lnTo>
                  <a:lnTo>
                    <a:pt x="370" y="103"/>
                  </a:lnTo>
                  <a:lnTo>
                    <a:pt x="371" y="103"/>
                  </a:lnTo>
                  <a:lnTo>
                    <a:pt x="373" y="104"/>
                  </a:lnTo>
                  <a:lnTo>
                    <a:pt x="374" y="105"/>
                  </a:lnTo>
                  <a:lnTo>
                    <a:pt x="374" y="107"/>
                  </a:lnTo>
                  <a:lnTo>
                    <a:pt x="375" y="109"/>
                  </a:lnTo>
                  <a:lnTo>
                    <a:pt x="376" y="113"/>
                  </a:lnTo>
                  <a:lnTo>
                    <a:pt x="377" y="114"/>
                  </a:lnTo>
                  <a:lnTo>
                    <a:pt x="377" y="113"/>
                  </a:lnTo>
                  <a:lnTo>
                    <a:pt x="377" y="111"/>
                  </a:lnTo>
                  <a:lnTo>
                    <a:pt x="379" y="110"/>
                  </a:lnTo>
                  <a:lnTo>
                    <a:pt x="380" y="110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2" y="109"/>
                  </a:lnTo>
                  <a:lnTo>
                    <a:pt x="383" y="110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8" y="103"/>
                  </a:lnTo>
                  <a:lnTo>
                    <a:pt x="386" y="98"/>
                  </a:lnTo>
                  <a:lnTo>
                    <a:pt x="387" y="94"/>
                  </a:lnTo>
                  <a:lnTo>
                    <a:pt x="393" y="81"/>
                  </a:lnTo>
                  <a:lnTo>
                    <a:pt x="395" y="75"/>
                  </a:lnTo>
                  <a:lnTo>
                    <a:pt x="397" y="74"/>
                  </a:lnTo>
                  <a:lnTo>
                    <a:pt x="401" y="72"/>
                  </a:lnTo>
                  <a:lnTo>
                    <a:pt x="403" y="74"/>
                  </a:lnTo>
                  <a:lnTo>
                    <a:pt x="407" y="77"/>
                  </a:lnTo>
                  <a:lnTo>
                    <a:pt x="408" y="83"/>
                  </a:lnTo>
                  <a:lnTo>
                    <a:pt x="401" y="78"/>
                  </a:lnTo>
                  <a:lnTo>
                    <a:pt x="399" y="77"/>
                  </a:lnTo>
                  <a:lnTo>
                    <a:pt x="395" y="81"/>
                  </a:lnTo>
                  <a:lnTo>
                    <a:pt x="394" y="82"/>
                  </a:lnTo>
                  <a:lnTo>
                    <a:pt x="394" y="83"/>
                  </a:lnTo>
                  <a:lnTo>
                    <a:pt x="394" y="87"/>
                  </a:lnTo>
                  <a:lnTo>
                    <a:pt x="393" y="88"/>
                  </a:lnTo>
                  <a:lnTo>
                    <a:pt x="392" y="92"/>
                  </a:lnTo>
                  <a:lnTo>
                    <a:pt x="390" y="94"/>
                  </a:lnTo>
                  <a:lnTo>
                    <a:pt x="389" y="95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9" y="102"/>
                  </a:lnTo>
                  <a:lnTo>
                    <a:pt x="390" y="103"/>
                  </a:lnTo>
                  <a:lnTo>
                    <a:pt x="393" y="104"/>
                  </a:lnTo>
                  <a:lnTo>
                    <a:pt x="394" y="103"/>
                  </a:lnTo>
                  <a:lnTo>
                    <a:pt x="394" y="103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9" y="103"/>
                  </a:lnTo>
                  <a:lnTo>
                    <a:pt x="400" y="103"/>
                  </a:lnTo>
                  <a:lnTo>
                    <a:pt x="401" y="105"/>
                  </a:lnTo>
                  <a:lnTo>
                    <a:pt x="403" y="107"/>
                  </a:lnTo>
                  <a:lnTo>
                    <a:pt x="405" y="107"/>
                  </a:lnTo>
                  <a:lnTo>
                    <a:pt x="405" y="105"/>
                  </a:lnTo>
                  <a:lnTo>
                    <a:pt x="407" y="104"/>
                  </a:lnTo>
                  <a:lnTo>
                    <a:pt x="407" y="103"/>
                  </a:lnTo>
                  <a:lnTo>
                    <a:pt x="407" y="101"/>
                  </a:lnTo>
                  <a:lnTo>
                    <a:pt x="407" y="100"/>
                  </a:lnTo>
                  <a:lnTo>
                    <a:pt x="408" y="98"/>
                  </a:lnTo>
                  <a:lnTo>
                    <a:pt x="409" y="97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2" y="100"/>
                  </a:lnTo>
                  <a:lnTo>
                    <a:pt x="412" y="101"/>
                  </a:lnTo>
                  <a:lnTo>
                    <a:pt x="412" y="102"/>
                  </a:lnTo>
                  <a:lnTo>
                    <a:pt x="414" y="102"/>
                  </a:lnTo>
                  <a:lnTo>
                    <a:pt x="420" y="98"/>
                  </a:lnTo>
                  <a:lnTo>
                    <a:pt x="420" y="100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2"/>
                  </a:lnTo>
                  <a:lnTo>
                    <a:pt x="422" y="100"/>
                  </a:lnTo>
                  <a:lnTo>
                    <a:pt x="421" y="97"/>
                  </a:lnTo>
                  <a:lnTo>
                    <a:pt x="425" y="97"/>
                  </a:lnTo>
                  <a:lnTo>
                    <a:pt x="426" y="97"/>
                  </a:lnTo>
                  <a:lnTo>
                    <a:pt x="427" y="94"/>
                  </a:lnTo>
                  <a:lnTo>
                    <a:pt x="428" y="92"/>
                  </a:lnTo>
                  <a:lnTo>
                    <a:pt x="428" y="91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9" y="88"/>
                  </a:lnTo>
                  <a:lnTo>
                    <a:pt x="430" y="88"/>
                  </a:lnTo>
                  <a:lnTo>
                    <a:pt x="432" y="90"/>
                  </a:lnTo>
                  <a:lnTo>
                    <a:pt x="433" y="91"/>
                  </a:lnTo>
                  <a:lnTo>
                    <a:pt x="433" y="90"/>
                  </a:lnTo>
                  <a:lnTo>
                    <a:pt x="434" y="88"/>
                  </a:lnTo>
                  <a:lnTo>
                    <a:pt x="435" y="88"/>
                  </a:lnTo>
                  <a:lnTo>
                    <a:pt x="436" y="90"/>
                  </a:lnTo>
                  <a:lnTo>
                    <a:pt x="438" y="91"/>
                  </a:lnTo>
                  <a:lnTo>
                    <a:pt x="439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1" y="91"/>
                  </a:lnTo>
                  <a:lnTo>
                    <a:pt x="441" y="89"/>
                  </a:lnTo>
                  <a:lnTo>
                    <a:pt x="440" y="87"/>
                  </a:lnTo>
                  <a:lnTo>
                    <a:pt x="440" y="84"/>
                  </a:lnTo>
                  <a:lnTo>
                    <a:pt x="441" y="82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2" y="85"/>
                  </a:lnTo>
                  <a:lnTo>
                    <a:pt x="447" y="89"/>
                  </a:lnTo>
                  <a:lnTo>
                    <a:pt x="448" y="91"/>
                  </a:lnTo>
                  <a:lnTo>
                    <a:pt x="446" y="90"/>
                  </a:lnTo>
                  <a:lnTo>
                    <a:pt x="443" y="91"/>
                  </a:lnTo>
                  <a:lnTo>
                    <a:pt x="443" y="92"/>
                  </a:lnTo>
                  <a:lnTo>
                    <a:pt x="446" y="94"/>
                  </a:lnTo>
                  <a:lnTo>
                    <a:pt x="451" y="94"/>
                  </a:lnTo>
                  <a:lnTo>
                    <a:pt x="453" y="95"/>
                  </a:lnTo>
                  <a:lnTo>
                    <a:pt x="460" y="101"/>
                  </a:lnTo>
                  <a:lnTo>
                    <a:pt x="464" y="102"/>
                  </a:lnTo>
                  <a:lnTo>
                    <a:pt x="464" y="101"/>
                  </a:lnTo>
                  <a:lnTo>
                    <a:pt x="464" y="100"/>
                  </a:lnTo>
                  <a:lnTo>
                    <a:pt x="462" y="98"/>
                  </a:lnTo>
                  <a:lnTo>
                    <a:pt x="461" y="98"/>
                  </a:lnTo>
                  <a:lnTo>
                    <a:pt x="462" y="97"/>
                  </a:lnTo>
                  <a:lnTo>
                    <a:pt x="462" y="96"/>
                  </a:lnTo>
                  <a:lnTo>
                    <a:pt x="464" y="96"/>
                  </a:lnTo>
                  <a:lnTo>
                    <a:pt x="462" y="95"/>
                  </a:lnTo>
                  <a:lnTo>
                    <a:pt x="462" y="94"/>
                  </a:lnTo>
                  <a:lnTo>
                    <a:pt x="461" y="94"/>
                  </a:lnTo>
                  <a:lnTo>
                    <a:pt x="465" y="92"/>
                  </a:lnTo>
                  <a:lnTo>
                    <a:pt x="471" y="98"/>
                  </a:lnTo>
                  <a:lnTo>
                    <a:pt x="474" y="100"/>
                  </a:lnTo>
                  <a:lnTo>
                    <a:pt x="473" y="97"/>
                  </a:lnTo>
                  <a:lnTo>
                    <a:pt x="472" y="96"/>
                  </a:lnTo>
                  <a:lnTo>
                    <a:pt x="472" y="95"/>
                  </a:lnTo>
                  <a:lnTo>
                    <a:pt x="473" y="92"/>
                  </a:lnTo>
                  <a:lnTo>
                    <a:pt x="474" y="91"/>
                  </a:lnTo>
                  <a:lnTo>
                    <a:pt x="475" y="91"/>
                  </a:lnTo>
                  <a:lnTo>
                    <a:pt x="478" y="91"/>
                  </a:lnTo>
                  <a:lnTo>
                    <a:pt x="477" y="94"/>
                  </a:lnTo>
                  <a:lnTo>
                    <a:pt x="475" y="95"/>
                  </a:lnTo>
                  <a:lnTo>
                    <a:pt x="474" y="96"/>
                  </a:lnTo>
                  <a:lnTo>
                    <a:pt x="479" y="97"/>
                  </a:lnTo>
                  <a:lnTo>
                    <a:pt x="482" y="94"/>
                  </a:lnTo>
                  <a:lnTo>
                    <a:pt x="481" y="94"/>
                  </a:lnTo>
                  <a:lnTo>
                    <a:pt x="480" y="92"/>
                  </a:lnTo>
                  <a:lnTo>
                    <a:pt x="481" y="92"/>
                  </a:lnTo>
                  <a:lnTo>
                    <a:pt x="482" y="91"/>
                  </a:lnTo>
                  <a:lnTo>
                    <a:pt x="481" y="90"/>
                  </a:lnTo>
                  <a:lnTo>
                    <a:pt x="480" y="88"/>
                  </a:lnTo>
                  <a:lnTo>
                    <a:pt x="481" y="87"/>
                  </a:lnTo>
                  <a:lnTo>
                    <a:pt x="482" y="85"/>
                  </a:lnTo>
                  <a:lnTo>
                    <a:pt x="481" y="85"/>
                  </a:lnTo>
                  <a:lnTo>
                    <a:pt x="481" y="84"/>
                  </a:lnTo>
                  <a:lnTo>
                    <a:pt x="481" y="83"/>
                  </a:lnTo>
                  <a:lnTo>
                    <a:pt x="482" y="82"/>
                  </a:lnTo>
                  <a:lnTo>
                    <a:pt x="484" y="83"/>
                  </a:lnTo>
                  <a:lnTo>
                    <a:pt x="485" y="85"/>
                  </a:lnTo>
                  <a:lnTo>
                    <a:pt x="486" y="87"/>
                  </a:lnTo>
                  <a:lnTo>
                    <a:pt x="493" y="78"/>
                  </a:lnTo>
                  <a:lnTo>
                    <a:pt x="500" y="7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10">
              <a:extLst>
                <a:ext uri="{FF2B5EF4-FFF2-40B4-BE49-F238E27FC236}">
                  <a16:creationId xmlns:a16="http://schemas.microsoft.com/office/drawing/2014/main" id="{10288AFC-F477-EDE2-869D-8B4ABDE9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1" y="2284413"/>
              <a:ext cx="455613" cy="373063"/>
            </a:xfrm>
            <a:custGeom>
              <a:avLst/>
              <a:gdLst>
                <a:gd name="T0" fmla="*/ 6 w 287"/>
                <a:gd name="T1" fmla="*/ 76 h 235"/>
                <a:gd name="T2" fmla="*/ 10 w 287"/>
                <a:gd name="T3" fmla="*/ 83 h 235"/>
                <a:gd name="T4" fmla="*/ 27 w 287"/>
                <a:gd name="T5" fmla="*/ 96 h 235"/>
                <a:gd name="T6" fmla="*/ 47 w 287"/>
                <a:gd name="T7" fmla="*/ 90 h 235"/>
                <a:gd name="T8" fmla="*/ 53 w 287"/>
                <a:gd name="T9" fmla="*/ 104 h 235"/>
                <a:gd name="T10" fmla="*/ 66 w 287"/>
                <a:gd name="T11" fmla="*/ 118 h 235"/>
                <a:gd name="T12" fmla="*/ 77 w 287"/>
                <a:gd name="T13" fmla="*/ 121 h 235"/>
                <a:gd name="T14" fmla="*/ 88 w 287"/>
                <a:gd name="T15" fmla="*/ 142 h 235"/>
                <a:gd name="T16" fmla="*/ 101 w 287"/>
                <a:gd name="T17" fmla="*/ 140 h 235"/>
                <a:gd name="T18" fmla="*/ 119 w 287"/>
                <a:gd name="T19" fmla="*/ 148 h 235"/>
                <a:gd name="T20" fmla="*/ 124 w 287"/>
                <a:gd name="T21" fmla="*/ 150 h 235"/>
                <a:gd name="T22" fmla="*/ 123 w 287"/>
                <a:gd name="T23" fmla="*/ 163 h 235"/>
                <a:gd name="T24" fmla="*/ 119 w 287"/>
                <a:gd name="T25" fmla="*/ 175 h 235"/>
                <a:gd name="T26" fmla="*/ 142 w 287"/>
                <a:gd name="T27" fmla="*/ 186 h 235"/>
                <a:gd name="T28" fmla="*/ 160 w 287"/>
                <a:gd name="T29" fmla="*/ 170 h 235"/>
                <a:gd name="T30" fmla="*/ 175 w 287"/>
                <a:gd name="T31" fmla="*/ 161 h 235"/>
                <a:gd name="T32" fmla="*/ 171 w 287"/>
                <a:gd name="T33" fmla="*/ 173 h 235"/>
                <a:gd name="T34" fmla="*/ 173 w 287"/>
                <a:gd name="T35" fmla="*/ 193 h 235"/>
                <a:gd name="T36" fmla="*/ 177 w 287"/>
                <a:gd name="T37" fmla="*/ 202 h 235"/>
                <a:gd name="T38" fmla="*/ 196 w 287"/>
                <a:gd name="T39" fmla="*/ 213 h 235"/>
                <a:gd name="T40" fmla="*/ 205 w 287"/>
                <a:gd name="T41" fmla="*/ 221 h 235"/>
                <a:gd name="T42" fmla="*/ 217 w 287"/>
                <a:gd name="T43" fmla="*/ 230 h 235"/>
                <a:gd name="T44" fmla="*/ 225 w 287"/>
                <a:gd name="T45" fmla="*/ 232 h 235"/>
                <a:gd name="T46" fmla="*/ 235 w 287"/>
                <a:gd name="T47" fmla="*/ 231 h 235"/>
                <a:gd name="T48" fmla="*/ 247 w 287"/>
                <a:gd name="T49" fmla="*/ 228 h 235"/>
                <a:gd name="T50" fmla="*/ 250 w 287"/>
                <a:gd name="T51" fmla="*/ 218 h 235"/>
                <a:gd name="T52" fmla="*/ 247 w 287"/>
                <a:gd name="T53" fmla="*/ 211 h 235"/>
                <a:gd name="T54" fmla="*/ 240 w 287"/>
                <a:gd name="T55" fmla="*/ 202 h 235"/>
                <a:gd name="T56" fmla="*/ 240 w 287"/>
                <a:gd name="T57" fmla="*/ 194 h 235"/>
                <a:gd name="T58" fmla="*/ 244 w 287"/>
                <a:gd name="T59" fmla="*/ 180 h 235"/>
                <a:gd name="T60" fmla="*/ 247 w 287"/>
                <a:gd name="T61" fmla="*/ 170 h 235"/>
                <a:gd name="T62" fmla="*/ 255 w 287"/>
                <a:gd name="T63" fmla="*/ 161 h 235"/>
                <a:gd name="T64" fmla="*/ 263 w 287"/>
                <a:gd name="T65" fmla="*/ 161 h 235"/>
                <a:gd name="T66" fmla="*/ 268 w 287"/>
                <a:gd name="T67" fmla="*/ 162 h 235"/>
                <a:gd name="T68" fmla="*/ 269 w 287"/>
                <a:gd name="T69" fmla="*/ 153 h 235"/>
                <a:gd name="T70" fmla="*/ 280 w 287"/>
                <a:gd name="T71" fmla="*/ 143 h 235"/>
                <a:gd name="T72" fmla="*/ 287 w 287"/>
                <a:gd name="T73" fmla="*/ 140 h 235"/>
                <a:gd name="T74" fmla="*/ 283 w 287"/>
                <a:gd name="T75" fmla="*/ 123 h 235"/>
                <a:gd name="T76" fmla="*/ 273 w 287"/>
                <a:gd name="T77" fmla="*/ 118 h 235"/>
                <a:gd name="T78" fmla="*/ 276 w 287"/>
                <a:gd name="T79" fmla="*/ 109 h 235"/>
                <a:gd name="T80" fmla="*/ 263 w 287"/>
                <a:gd name="T81" fmla="*/ 94 h 235"/>
                <a:gd name="T82" fmla="*/ 250 w 287"/>
                <a:gd name="T83" fmla="*/ 90 h 235"/>
                <a:gd name="T84" fmla="*/ 236 w 287"/>
                <a:gd name="T85" fmla="*/ 89 h 235"/>
                <a:gd name="T86" fmla="*/ 235 w 287"/>
                <a:gd name="T87" fmla="*/ 72 h 235"/>
                <a:gd name="T88" fmla="*/ 242 w 287"/>
                <a:gd name="T89" fmla="*/ 57 h 235"/>
                <a:gd name="T90" fmla="*/ 244 w 287"/>
                <a:gd name="T91" fmla="*/ 50 h 235"/>
                <a:gd name="T92" fmla="*/ 241 w 287"/>
                <a:gd name="T93" fmla="*/ 42 h 235"/>
                <a:gd name="T94" fmla="*/ 225 w 287"/>
                <a:gd name="T95" fmla="*/ 35 h 235"/>
                <a:gd name="T96" fmla="*/ 204 w 287"/>
                <a:gd name="T97" fmla="*/ 29 h 235"/>
                <a:gd name="T98" fmla="*/ 193 w 287"/>
                <a:gd name="T99" fmla="*/ 23 h 235"/>
                <a:gd name="T100" fmla="*/ 186 w 287"/>
                <a:gd name="T101" fmla="*/ 4 h 235"/>
                <a:gd name="T102" fmla="*/ 175 w 287"/>
                <a:gd name="T103" fmla="*/ 12 h 235"/>
                <a:gd name="T104" fmla="*/ 171 w 287"/>
                <a:gd name="T105" fmla="*/ 4 h 235"/>
                <a:gd name="T106" fmla="*/ 155 w 287"/>
                <a:gd name="T107" fmla="*/ 11 h 235"/>
                <a:gd name="T108" fmla="*/ 146 w 287"/>
                <a:gd name="T109" fmla="*/ 4 h 235"/>
                <a:gd name="T110" fmla="*/ 140 w 287"/>
                <a:gd name="T111" fmla="*/ 16 h 235"/>
                <a:gd name="T112" fmla="*/ 131 w 287"/>
                <a:gd name="T113" fmla="*/ 20 h 235"/>
                <a:gd name="T114" fmla="*/ 131 w 287"/>
                <a:gd name="T115" fmla="*/ 25 h 235"/>
                <a:gd name="T116" fmla="*/ 119 w 287"/>
                <a:gd name="T117" fmla="*/ 27 h 235"/>
                <a:gd name="T118" fmla="*/ 91 w 287"/>
                <a:gd name="T119" fmla="*/ 29 h 235"/>
                <a:gd name="T120" fmla="*/ 72 w 287"/>
                <a:gd name="T121" fmla="*/ 30 h 235"/>
                <a:gd name="T122" fmla="*/ 62 w 287"/>
                <a:gd name="T123" fmla="*/ 20 h 235"/>
                <a:gd name="T124" fmla="*/ 2 w 287"/>
                <a:gd name="T125" fmla="*/ 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35">
                  <a:moveTo>
                    <a:pt x="2" y="57"/>
                  </a:moveTo>
                  <a:lnTo>
                    <a:pt x="2" y="59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6" y="76"/>
                  </a:lnTo>
                  <a:lnTo>
                    <a:pt x="6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3" y="85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7" y="91"/>
                  </a:lnTo>
                  <a:lnTo>
                    <a:pt x="19" y="92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42" y="85"/>
                  </a:lnTo>
                  <a:lnTo>
                    <a:pt x="45" y="87"/>
                  </a:lnTo>
                  <a:lnTo>
                    <a:pt x="46" y="88"/>
                  </a:lnTo>
                  <a:lnTo>
                    <a:pt x="47" y="90"/>
                  </a:lnTo>
                  <a:lnTo>
                    <a:pt x="48" y="91"/>
                  </a:lnTo>
                  <a:lnTo>
                    <a:pt x="49" y="94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2" y="95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2" y="101"/>
                  </a:lnTo>
                  <a:lnTo>
                    <a:pt x="53" y="104"/>
                  </a:lnTo>
                  <a:lnTo>
                    <a:pt x="55" y="111"/>
                  </a:lnTo>
                  <a:lnTo>
                    <a:pt x="55" y="115"/>
                  </a:lnTo>
                  <a:lnTo>
                    <a:pt x="55" y="116"/>
                  </a:lnTo>
                  <a:lnTo>
                    <a:pt x="56" y="117"/>
                  </a:lnTo>
                  <a:lnTo>
                    <a:pt x="58" y="118"/>
                  </a:lnTo>
                  <a:lnTo>
                    <a:pt x="61" y="120"/>
                  </a:lnTo>
                  <a:lnTo>
                    <a:pt x="62" y="121"/>
                  </a:lnTo>
                  <a:lnTo>
                    <a:pt x="64" y="120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1" y="120"/>
                  </a:lnTo>
                  <a:lnTo>
                    <a:pt x="72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2"/>
                  </a:lnTo>
                  <a:lnTo>
                    <a:pt x="82" y="123"/>
                  </a:lnTo>
                  <a:lnTo>
                    <a:pt x="84" y="126"/>
                  </a:lnTo>
                  <a:lnTo>
                    <a:pt x="84" y="130"/>
                  </a:lnTo>
                  <a:lnTo>
                    <a:pt x="84" y="136"/>
                  </a:lnTo>
                  <a:lnTo>
                    <a:pt x="85" y="140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91" y="139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4" y="140"/>
                  </a:lnTo>
                  <a:lnTo>
                    <a:pt x="108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4" y="141"/>
                  </a:lnTo>
                  <a:lnTo>
                    <a:pt x="116" y="142"/>
                  </a:lnTo>
                  <a:lnTo>
                    <a:pt x="117" y="143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1" y="146"/>
                  </a:lnTo>
                  <a:lnTo>
                    <a:pt x="123" y="147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1" y="152"/>
                  </a:lnTo>
                  <a:lnTo>
                    <a:pt x="120" y="153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5" y="169"/>
                  </a:lnTo>
                  <a:lnTo>
                    <a:pt x="125" y="170"/>
                  </a:lnTo>
                  <a:lnTo>
                    <a:pt x="123" y="172"/>
                  </a:lnTo>
                  <a:lnTo>
                    <a:pt x="121" y="173"/>
                  </a:lnTo>
                  <a:lnTo>
                    <a:pt x="120" y="174"/>
                  </a:lnTo>
                  <a:lnTo>
                    <a:pt x="119" y="174"/>
                  </a:lnTo>
                  <a:lnTo>
                    <a:pt x="119" y="175"/>
                  </a:lnTo>
                  <a:lnTo>
                    <a:pt x="119" y="176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9" y="181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5" y="183"/>
                  </a:lnTo>
                  <a:lnTo>
                    <a:pt x="130" y="182"/>
                  </a:lnTo>
                  <a:lnTo>
                    <a:pt x="142" y="186"/>
                  </a:lnTo>
                  <a:lnTo>
                    <a:pt x="143" y="186"/>
                  </a:lnTo>
                  <a:lnTo>
                    <a:pt x="145" y="186"/>
                  </a:lnTo>
                  <a:lnTo>
                    <a:pt x="155" y="180"/>
                  </a:lnTo>
                  <a:lnTo>
                    <a:pt x="157" y="180"/>
                  </a:lnTo>
                  <a:lnTo>
                    <a:pt x="158" y="179"/>
                  </a:lnTo>
                  <a:lnTo>
                    <a:pt x="159" y="178"/>
                  </a:lnTo>
                  <a:lnTo>
                    <a:pt x="159" y="175"/>
                  </a:lnTo>
                  <a:lnTo>
                    <a:pt x="160" y="172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59" y="169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9" y="160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2" y="161"/>
                  </a:lnTo>
                  <a:lnTo>
                    <a:pt x="175" y="161"/>
                  </a:lnTo>
                  <a:lnTo>
                    <a:pt x="175" y="162"/>
                  </a:lnTo>
                  <a:lnTo>
                    <a:pt x="175" y="163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1" y="169"/>
                  </a:lnTo>
                  <a:lnTo>
                    <a:pt x="171" y="170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5"/>
                  </a:lnTo>
                  <a:lnTo>
                    <a:pt x="173" y="186"/>
                  </a:lnTo>
                  <a:lnTo>
                    <a:pt x="175" y="188"/>
                  </a:lnTo>
                  <a:lnTo>
                    <a:pt x="175" y="189"/>
                  </a:lnTo>
                  <a:lnTo>
                    <a:pt x="175" y="191"/>
                  </a:lnTo>
                  <a:lnTo>
                    <a:pt x="173" y="192"/>
                  </a:lnTo>
                  <a:lnTo>
                    <a:pt x="173" y="193"/>
                  </a:lnTo>
                  <a:lnTo>
                    <a:pt x="173" y="194"/>
                  </a:lnTo>
                  <a:lnTo>
                    <a:pt x="172" y="194"/>
                  </a:lnTo>
                  <a:lnTo>
                    <a:pt x="172" y="195"/>
                  </a:lnTo>
                  <a:lnTo>
                    <a:pt x="172" y="196"/>
                  </a:lnTo>
                  <a:lnTo>
                    <a:pt x="173" y="198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1"/>
                  </a:lnTo>
                  <a:lnTo>
                    <a:pt x="182" y="201"/>
                  </a:lnTo>
                  <a:lnTo>
                    <a:pt x="183" y="201"/>
                  </a:lnTo>
                  <a:lnTo>
                    <a:pt x="186" y="205"/>
                  </a:lnTo>
                  <a:lnTo>
                    <a:pt x="188" y="206"/>
                  </a:lnTo>
                  <a:lnTo>
                    <a:pt x="190" y="206"/>
                  </a:lnTo>
                  <a:lnTo>
                    <a:pt x="191" y="207"/>
                  </a:lnTo>
                  <a:lnTo>
                    <a:pt x="195" y="212"/>
                  </a:lnTo>
                  <a:lnTo>
                    <a:pt x="196" y="213"/>
                  </a:lnTo>
                  <a:lnTo>
                    <a:pt x="197" y="214"/>
                  </a:lnTo>
                  <a:lnTo>
                    <a:pt x="198" y="214"/>
                  </a:lnTo>
                  <a:lnTo>
                    <a:pt x="202" y="213"/>
                  </a:lnTo>
                  <a:lnTo>
                    <a:pt x="204" y="213"/>
                  </a:lnTo>
                  <a:lnTo>
                    <a:pt x="204" y="215"/>
                  </a:lnTo>
                  <a:lnTo>
                    <a:pt x="205" y="217"/>
                  </a:lnTo>
                  <a:lnTo>
                    <a:pt x="206" y="219"/>
                  </a:lnTo>
                  <a:lnTo>
                    <a:pt x="205" y="220"/>
                  </a:lnTo>
                  <a:lnTo>
                    <a:pt x="205" y="221"/>
                  </a:lnTo>
                  <a:lnTo>
                    <a:pt x="205" y="222"/>
                  </a:lnTo>
                  <a:lnTo>
                    <a:pt x="206" y="224"/>
                  </a:lnTo>
                  <a:lnTo>
                    <a:pt x="208" y="222"/>
                  </a:lnTo>
                  <a:lnTo>
                    <a:pt x="209" y="221"/>
                  </a:lnTo>
                  <a:lnTo>
                    <a:pt x="210" y="222"/>
                  </a:lnTo>
                  <a:lnTo>
                    <a:pt x="212" y="222"/>
                  </a:lnTo>
                  <a:lnTo>
                    <a:pt x="212" y="224"/>
                  </a:lnTo>
                  <a:lnTo>
                    <a:pt x="214" y="224"/>
                  </a:lnTo>
                  <a:lnTo>
                    <a:pt x="217" y="230"/>
                  </a:lnTo>
                  <a:lnTo>
                    <a:pt x="218" y="231"/>
                  </a:lnTo>
                  <a:lnTo>
                    <a:pt x="218" y="232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8" y="235"/>
                  </a:lnTo>
                  <a:lnTo>
                    <a:pt x="219" y="235"/>
                  </a:lnTo>
                  <a:lnTo>
                    <a:pt x="222" y="234"/>
                  </a:lnTo>
                  <a:lnTo>
                    <a:pt x="224" y="233"/>
                  </a:lnTo>
                  <a:lnTo>
                    <a:pt x="225" y="232"/>
                  </a:lnTo>
                  <a:lnTo>
                    <a:pt x="228" y="233"/>
                  </a:lnTo>
                  <a:lnTo>
                    <a:pt x="228" y="234"/>
                  </a:lnTo>
                  <a:lnTo>
                    <a:pt x="229" y="233"/>
                  </a:lnTo>
                  <a:lnTo>
                    <a:pt x="230" y="233"/>
                  </a:lnTo>
                  <a:lnTo>
                    <a:pt x="230" y="232"/>
                  </a:lnTo>
                  <a:lnTo>
                    <a:pt x="231" y="231"/>
                  </a:lnTo>
                  <a:lnTo>
                    <a:pt x="232" y="230"/>
                  </a:lnTo>
                  <a:lnTo>
                    <a:pt x="234" y="231"/>
                  </a:lnTo>
                  <a:lnTo>
                    <a:pt x="235" y="231"/>
                  </a:lnTo>
                  <a:lnTo>
                    <a:pt x="236" y="232"/>
                  </a:lnTo>
                  <a:lnTo>
                    <a:pt x="237" y="231"/>
                  </a:lnTo>
                  <a:lnTo>
                    <a:pt x="238" y="230"/>
                  </a:lnTo>
                  <a:lnTo>
                    <a:pt x="240" y="230"/>
                  </a:lnTo>
                  <a:lnTo>
                    <a:pt x="241" y="230"/>
                  </a:lnTo>
                  <a:lnTo>
                    <a:pt x="242" y="231"/>
                  </a:lnTo>
                  <a:lnTo>
                    <a:pt x="243" y="231"/>
                  </a:lnTo>
                  <a:lnTo>
                    <a:pt x="244" y="230"/>
                  </a:lnTo>
                  <a:lnTo>
                    <a:pt x="247" y="228"/>
                  </a:lnTo>
                  <a:lnTo>
                    <a:pt x="247" y="226"/>
                  </a:lnTo>
                  <a:lnTo>
                    <a:pt x="245" y="226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1"/>
                  </a:lnTo>
                  <a:lnTo>
                    <a:pt x="249" y="221"/>
                  </a:lnTo>
                  <a:lnTo>
                    <a:pt x="250" y="220"/>
                  </a:lnTo>
                  <a:lnTo>
                    <a:pt x="250" y="219"/>
                  </a:lnTo>
                  <a:lnTo>
                    <a:pt x="250" y="218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7" y="215"/>
                  </a:lnTo>
                  <a:lnTo>
                    <a:pt x="247" y="214"/>
                  </a:lnTo>
                  <a:lnTo>
                    <a:pt x="248" y="213"/>
                  </a:lnTo>
                  <a:lnTo>
                    <a:pt x="248" y="212"/>
                  </a:lnTo>
                  <a:lnTo>
                    <a:pt x="248" y="211"/>
                  </a:lnTo>
                  <a:lnTo>
                    <a:pt x="247" y="211"/>
                  </a:lnTo>
                  <a:lnTo>
                    <a:pt x="245" y="211"/>
                  </a:lnTo>
                  <a:lnTo>
                    <a:pt x="244" y="211"/>
                  </a:lnTo>
                  <a:lnTo>
                    <a:pt x="244" y="209"/>
                  </a:lnTo>
                  <a:lnTo>
                    <a:pt x="244" y="208"/>
                  </a:lnTo>
                  <a:lnTo>
                    <a:pt x="244" y="207"/>
                  </a:lnTo>
                  <a:lnTo>
                    <a:pt x="242" y="204"/>
                  </a:lnTo>
                  <a:lnTo>
                    <a:pt x="242" y="202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37" y="199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38" y="196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40" y="194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40" y="186"/>
                  </a:lnTo>
                  <a:lnTo>
                    <a:pt x="241" y="185"/>
                  </a:lnTo>
                  <a:lnTo>
                    <a:pt x="241" y="183"/>
                  </a:lnTo>
                  <a:lnTo>
                    <a:pt x="242" y="182"/>
                  </a:lnTo>
                  <a:lnTo>
                    <a:pt x="243" y="182"/>
                  </a:lnTo>
                  <a:lnTo>
                    <a:pt x="244" y="180"/>
                  </a:lnTo>
                  <a:lnTo>
                    <a:pt x="243" y="179"/>
                  </a:lnTo>
                  <a:lnTo>
                    <a:pt x="244" y="178"/>
                  </a:lnTo>
                  <a:lnTo>
                    <a:pt x="244" y="176"/>
                  </a:lnTo>
                  <a:lnTo>
                    <a:pt x="245" y="176"/>
                  </a:lnTo>
                  <a:lnTo>
                    <a:pt x="247" y="175"/>
                  </a:lnTo>
                  <a:lnTo>
                    <a:pt x="247" y="174"/>
                  </a:lnTo>
                  <a:lnTo>
                    <a:pt x="247" y="173"/>
                  </a:lnTo>
                  <a:lnTo>
                    <a:pt x="247" y="172"/>
                  </a:lnTo>
                  <a:lnTo>
                    <a:pt x="247" y="170"/>
                  </a:lnTo>
                  <a:lnTo>
                    <a:pt x="248" y="170"/>
                  </a:lnTo>
                  <a:lnTo>
                    <a:pt x="249" y="169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6"/>
                  </a:lnTo>
                  <a:lnTo>
                    <a:pt x="254" y="165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8" y="157"/>
                  </a:lnTo>
                  <a:lnTo>
                    <a:pt x="260" y="159"/>
                  </a:lnTo>
                  <a:lnTo>
                    <a:pt x="260" y="160"/>
                  </a:lnTo>
                  <a:lnTo>
                    <a:pt x="261" y="161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3" y="160"/>
                  </a:lnTo>
                  <a:lnTo>
                    <a:pt x="264" y="160"/>
                  </a:lnTo>
                  <a:lnTo>
                    <a:pt x="266" y="160"/>
                  </a:lnTo>
                  <a:lnTo>
                    <a:pt x="266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5"/>
                  </a:lnTo>
                  <a:lnTo>
                    <a:pt x="268" y="163"/>
                  </a:lnTo>
                  <a:lnTo>
                    <a:pt x="268" y="162"/>
                  </a:lnTo>
                  <a:lnTo>
                    <a:pt x="267" y="161"/>
                  </a:lnTo>
                  <a:lnTo>
                    <a:pt x="267" y="159"/>
                  </a:lnTo>
                  <a:lnTo>
                    <a:pt x="268" y="159"/>
                  </a:lnTo>
                  <a:lnTo>
                    <a:pt x="269" y="159"/>
                  </a:lnTo>
                  <a:lnTo>
                    <a:pt x="270" y="157"/>
                  </a:lnTo>
                  <a:lnTo>
                    <a:pt x="270" y="156"/>
                  </a:lnTo>
                  <a:lnTo>
                    <a:pt x="270" y="155"/>
                  </a:lnTo>
                  <a:lnTo>
                    <a:pt x="270" y="154"/>
                  </a:lnTo>
                  <a:lnTo>
                    <a:pt x="269" y="153"/>
                  </a:lnTo>
                  <a:lnTo>
                    <a:pt x="270" y="152"/>
                  </a:lnTo>
                  <a:lnTo>
                    <a:pt x="271" y="150"/>
                  </a:lnTo>
                  <a:lnTo>
                    <a:pt x="273" y="149"/>
                  </a:lnTo>
                  <a:lnTo>
                    <a:pt x="274" y="148"/>
                  </a:lnTo>
                  <a:lnTo>
                    <a:pt x="277" y="148"/>
                  </a:lnTo>
                  <a:lnTo>
                    <a:pt x="279" y="147"/>
                  </a:lnTo>
                  <a:lnTo>
                    <a:pt x="279" y="146"/>
                  </a:lnTo>
                  <a:lnTo>
                    <a:pt x="279" y="144"/>
                  </a:lnTo>
                  <a:lnTo>
                    <a:pt x="280" y="143"/>
                  </a:lnTo>
                  <a:lnTo>
                    <a:pt x="280" y="142"/>
                  </a:lnTo>
                  <a:lnTo>
                    <a:pt x="281" y="141"/>
                  </a:lnTo>
                  <a:lnTo>
                    <a:pt x="282" y="141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3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3" y="126"/>
                  </a:lnTo>
                  <a:lnTo>
                    <a:pt x="283" y="124"/>
                  </a:lnTo>
                  <a:lnTo>
                    <a:pt x="283" y="123"/>
                  </a:lnTo>
                  <a:lnTo>
                    <a:pt x="283" y="122"/>
                  </a:lnTo>
                  <a:lnTo>
                    <a:pt x="284" y="122"/>
                  </a:lnTo>
                  <a:lnTo>
                    <a:pt x="282" y="121"/>
                  </a:lnTo>
                  <a:lnTo>
                    <a:pt x="280" y="121"/>
                  </a:lnTo>
                  <a:lnTo>
                    <a:pt x="279" y="120"/>
                  </a:lnTo>
                  <a:lnTo>
                    <a:pt x="277" y="120"/>
                  </a:lnTo>
                  <a:lnTo>
                    <a:pt x="275" y="121"/>
                  </a:lnTo>
                  <a:lnTo>
                    <a:pt x="274" y="121"/>
                  </a:lnTo>
                  <a:lnTo>
                    <a:pt x="273" y="118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0" y="114"/>
                  </a:lnTo>
                  <a:lnTo>
                    <a:pt x="271" y="111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7" y="108"/>
                  </a:lnTo>
                  <a:lnTo>
                    <a:pt x="277" y="107"/>
                  </a:lnTo>
                  <a:lnTo>
                    <a:pt x="271" y="107"/>
                  </a:lnTo>
                  <a:lnTo>
                    <a:pt x="270" y="105"/>
                  </a:lnTo>
                  <a:lnTo>
                    <a:pt x="269" y="103"/>
                  </a:lnTo>
                  <a:lnTo>
                    <a:pt x="270" y="103"/>
                  </a:lnTo>
                  <a:lnTo>
                    <a:pt x="266" y="96"/>
                  </a:lnTo>
                  <a:lnTo>
                    <a:pt x="264" y="94"/>
                  </a:lnTo>
                  <a:lnTo>
                    <a:pt x="263" y="94"/>
                  </a:lnTo>
                  <a:lnTo>
                    <a:pt x="261" y="95"/>
                  </a:lnTo>
                  <a:lnTo>
                    <a:pt x="260" y="95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60" y="91"/>
                  </a:lnTo>
                  <a:lnTo>
                    <a:pt x="258" y="90"/>
                  </a:lnTo>
                  <a:lnTo>
                    <a:pt x="257" y="90"/>
                  </a:lnTo>
                  <a:lnTo>
                    <a:pt x="251" y="90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43" y="89"/>
                  </a:lnTo>
                  <a:lnTo>
                    <a:pt x="242" y="89"/>
                  </a:lnTo>
                  <a:lnTo>
                    <a:pt x="241" y="87"/>
                  </a:lnTo>
                  <a:lnTo>
                    <a:pt x="240" y="87"/>
                  </a:lnTo>
                  <a:lnTo>
                    <a:pt x="240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6" y="89"/>
                  </a:lnTo>
                  <a:lnTo>
                    <a:pt x="235" y="89"/>
                  </a:lnTo>
                  <a:lnTo>
                    <a:pt x="236" y="85"/>
                  </a:lnTo>
                  <a:lnTo>
                    <a:pt x="236" y="84"/>
                  </a:lnTo>
                  <a:lnTo>
                    <a:pt x="235" y="84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31" y="81"/>
                  </a:lnTo>
                  <a:lnTo>
                    <a:pt x="231" y="78"/>
                  </a:lnTo>
                  <a:lnTo>
                    <a:pt x="235" y="72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8" y="70"/>
                  </a:lnTo>
                  <a:lnTo>
                    <a:pt x="240" y="66"/>
                  </a:lnTo>
                  <a:lnTo>
                    <a:pt x="241" y="65"/>
                  </a:lnTo>
                  <a:lnTo>
                    <a:pt x="240" y="64"/>
                  </a:lnTo>
                  <a:lnTo>
                    <a:pt x="237" y="65"/>
                  </a:lnTo>
                  <a:lnTo>
                    <a:pt x="241" y="61"/>
                  </a:lnTo>
                  <a:lnTo>
                    <a:pt x="242" y="57"/>
                  </a:lnTo>
                  <a:lnTo>
                    <a:pt x="241" y="56"/>
                  </a:lnTo>
                  <a:lnTo>
                    <a:pt x="241" y="55"/>
                  </a:lnTo>
                  <a:lnTo>
                    <a:pt x="241" y="55"/>
                  </a:lnTo>
                  <a:lnTo>
                    <a:pt x="242" y="53"/>
                  </a:lnTo>
                  <a:lnTo>
                    <a:pt x="243" y="55"/>
                  </a:lnTo>
                  <a:lnTo>
                    <a:pt x="243" y="53"/>
                  </a:lnTo>
                  <a:lnTo>
                    <a:pt x="244" y="52"/>
                  </a:lnTo>
                  <a:lnTo>
                    <a:pt x="244" y="51"/>
                  </a:lnTo>
                  <a:lnTo>
                    <a:pt x="244" y="50"/>
                  </a:lnTo>
                  <a:lnTo>
                    <a:pt x="245" y="49"/>
                  </a:lnTo>
                  <a:lnTo>
                    <a:pt x="247" y="49"/>
                  </a:lnTo>
                  <a:lnTo>
                    <a:pt x="245" y="46"/>
                  </a:lnTo>
                  <a:lnTo>
                    <a:pt x="245" y="45"/>
                  </a:lnTo>
                  <a:lnTo>
                    <a:pt x="247" y="44"/>
                  </a:lnTo>
                  <a:lnTo>
                    <a:pt x="245" y="42"/>
                  </a:lnTo>
                  <a:lnTo>
                    <a:pt x="244" y="42"/>
                  </a:lnTo>
                  <a:lnTo>
                    <a:pt x="242" y="43"/>
                  </a:lnTo>
                  <a:lnTo>
                    <a:pt x="241" y="42"/>
                  </a:lnTo>
                  <a:lnTo>
                    <a:pt x="240" y="39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9"/>
                  </a:lnTo>
                  <a:lnTo>
                    <a:pt x="232" y="39"/>
                  </a:lnTo>
                  <a:lnTo>
                    <a:pt x="232" y="38"/>
                  </a:lnTo>
                  <a:lnTo>
                    <a:pt x="231" y="37"/>
                  </a:lnTo>
                  <a:lnTo>
                    <a:pt x="227" y="36"/>
                  </a:lnTo>
                  <a:lnTo>
                    <a:pt x="225" y="35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3" y="27"/>
                  </a:lnTo>
                  <a:lnTo>
                    <a:pt x="221" y="26"/>
                  </a:lnTo>
                  <a:lnTo>
                    <a:pt x="219" y="26"/>
                  </a:lnTo>
                  <a:lnTo>
                    <a:pt x="217" y="26"/>
                  </a:lnTo>
                  <a:lnTo>
                    <a:pt x="215" y="29"/>
                  </a:lnTo>
                  <a:lnTo>
                    <a:pt x="212" y="30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2" y="30"/>
                  </a:lnTo>
                  <a:lnTo>
                    <a:pt x="201" y="30"/>
                  </a:lnTo>
                  <a:lnTo>
                    <a:pt x="201" y="26"/>
                  </a:lnTo>
                  <a:lnTo>
                    <a:pt x="199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3" y="24"/>
                  </a:lnTo>
                  <a:lnTo>
                    <a:pt x="193" y="23"/>
                  </a:lnTo>
                  <a:lnTo>
                    <a:pt x="192" y="20"/>
                  </a:lnTo>
                  <a:lnTo>
                    <a:pt x="192" y="19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2"/>
                  </a:lnTo>
                  <a:lnTo>
                    <a:pt x="190" y="10"/>
                  </a:lnTo>
                  <a:lnTo>
                    <a:pt x="190" y="9"/>
                  </a:lnTo>
                  <a:lnTo>
                    <a:pt x="189" y="5"/>
                  </a:lnTo>
                  <a:lnTo>
                    <a:pt x="186" y="4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4" y="5"/>
                  </a:lnTo>
                  <a:lnTo>
                    <a:pt x="183" y="7"/>
                  </a:lnTo>
                  <a:lnTo>
                    <a:pt x="182" y="9"/>
                  </a:lnTo>
                  <a:lnTo>
                    <a:pt x="180" y="11"/>
                  </a:lnTo>
                  <a:lnTo>
                    <a:pt x="178" y="13"/>
                  </a:lnTo>
                  <a:lnTo>
                    <a:pt x="177" y="14"/>
                  </a:lnTo>
                  <a:lnTo>
                    <a:pt x="175" y="12"/>
                  </a:lnTo>
                  <a:lnTo>
                    <a:pt x="173" y="12"/>
                  </a:lnTo>
                  <a:lnTo>
                    <a:pt x="169" y="12"/>
                  </a:lnTo>
                  <a:lnTo>
                    <a:pt x="166" y="11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1" y="9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4"/>
                  </a:lnTo>
                  <a:lnTo>
                    <a:pt x="171" y="3"/>
                  </a:lnTo>
                  <a:lnTo>
                    <a:pt x="169" y="1"/>
                  </a:lnTo>
                  <a:lnTo>
                    <a:pt x="168" y="1"/>
                  </a:lnTo>
                  <a:lnTo>
                    <a:pt x="166" y="0"/>
                  </a:lnTo>
                  <a:lnTo>
                    <a:pt x="164" y="3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2" y="10"/>
                  </a:lnTo>
                  <a:lnTo>
                    <a:pt x="150" y="11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9" y="6"/>
                  </a:lnTo>
                  <a:lnTo>
                    <a:pt x="149" y="5"/>
                  </a:lnTo>
                  <a:lnTo>
                    <a:pt x="149" y="4"/>
                  </a:lnTo>
                  <a:lnTo>
                    <a:pt x="147" y="3"/>
                  </a:lnTo>
                  <a:lnTo>
                    <a:pt x="146" y="4"/>
                  </a:lnTo>
                  <a:lnTo>
                    <a:pt x="142" y="5"/>
                  </a:lnTo>
                  <a:lnTo>
                    <a:pt x="138" y="7"/>
                  </a:lnTo>
                  <a:lnTo>
                    <a:pt x="139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9" y="13"/>
                  </a:lnTo>
                  <a:lnTo>
                    <a:pt x="140" y="14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3" y="18"/>
                  </a:lnTo>
                  <a:lnTo>
                    <a:pt x="131" y="17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2" y="25"/>
                  </a:lnTo>
                  <a:lnTo>
                    <a:pt x="134" y="26"/>
                  </a:lnTo>
                  <a:lnTo>
                    <a:pt x="133" y="27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9" y="22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6" y="17"/>
                  </a:lnTo>
                  <a:lnTo>
                    <a:pt x="125" y="20"/>
                  </a:lnTo>
                  <a:lnTo>
                    <a:pt x="125" y="22"/>
                  </a:lnTo>
                  <a:lnTo>
                    <a:pt x="121" y="26"/>
                  </a:lnTo>
                  <a:lnTo>
                    <a:pt x="119" y="27"/>
                  </a:lnTo>
                  <a:lnTo>
                    <a:pt x="110" y="32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94" y="36"/>
                  </a:lnTo>
                  <a:lnTo>
                    <a:pt x="93" y="35"/>
                  </a:lnTo>
                  <a:lnTo>
                    <a:pt x="93" y="32"/>
                  </a:lnTo>
                  <a:lnTo>
                    <a:pt x="93" y="31"/>
                  </a:lnTo>
                  <a:lnTo>
                    <a:pt x="92" y="30"/>
                  </a:lnTo>
                  <a:lnTo>
                    <a:pt x="91" y="29"/>
                  </a:lnTo>
                  <a:lnTo>
                    <a:pt x="82" y="26"/>
                  </a:lnTo>
                  <a:lnTo>
                    <a:pt x="80" y="26"/>
                  </a:lnTo>
                  <a:lnTo>
                    <a:pt x="79" y="26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3" y="26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0"/>
                  </a:lnTo>
                  <a:lnTo>
                    <a:pt x="61" y="16"/>
                  </a:lnTo>
                  <a:lnTo>
                    <a:pt x="43" y="22"/>
                  </a:lnTo>
                  <a:lnTo>
                    <a:pt x="29" y="31"/>
                  </a:lnTo>
                  <a:lnTo>
                    <a:pt x="14" y="40"/>
                  </a:lnTo>
                  <a:lnTo>
                    <a:pt x="4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2" y="5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12">
              <a:extLst>
                <a:ext uri="{FF2B5EF4-FFF2-40B4-BE49-F238E27FC236}">
                  <a16:creationId xmlns:a16="http://schemas.microsoft.com/office/drawing/2014/main" id="{3D82DFEA-CE3C-D45E-9B23-BB779BDD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3679825"/>
              <a:ext cx="458788" cy="396875"/>
            </a:xfrm>
            <a:custGeom>
              <a:avLst/>
              <a:gdLst>
                <a:gd name="T0" fmla="*/ 129 w 289"/>
                <a:gd name="T1" fmla="*/ 212 h 250"/>
                <a:gd name="T2" fmla="*/ 135 w 289"/>
                <a:gd name="T3" fmla="*/ 218 h 250"/>
                <a:gd name="T4" fmla="*/ 143 w 289"/>
                <a:gd name="T5" fmla="*/ 211 h 250"/>
                <a:gd name="T6" fmla="*/ 156 w 289"/>
                <a:gd name="T7" fmla="*/ 210 h 250"/>
                <a:gd name="T8" fmla="*/ 164 w 289"/>
                <a:gd name="T9" fmla="*/ 211 h 250"/>
                <a:gd name="T10" fmla="*/ 185 w 289"/>
                <a:gd name="T11" fmla="*/ 217 h 250"/>
                <a:gd name="T12" fmla="*/ 191 w 289"/>
                <a:gd name="T13" fmla="*/ 208 h 250"/>
                <a:gd name="T14" fmla="*/ 200 w 289"/>
                <a:gd name="T15" fmla="*/ 200 h 250"/>
                <a:gd name="T16" fmla="*/ 211 w 289"/>
                <a:gd name="T17" fmla="*/ 206 h 250"/>
                <a:gd name="T18" fmla="*/ 212 w 289"/>
                <a:gd name="T19" fmla="*/ 212 h 250"/>
                <a:gd name="T20" fmla="*/ 215 w 289"/>
                <a:gd name="T21" fmla="*/ 212 h 250"/>
                <a:gd name="T22" fmla="*/ 221 w 289"/>
                <a:gd name="T23" fmla="*/ 215 h 250"/>
                <a:gd name="T24" fmla="*/ 234 w 289"/>
                <a:gd name="T25" fmla="*/ 228 h 250"/>
                <a:gd name="T26" fmla="*/ 233 w 289"/>
                <a:gd name="T27" fmla="*/ 234 h 250"/>
                <a:gd name="T28" fmla="*/ 241 w 289"/>
                <a:gd name="T29" fmla="*/ 241 h 250"/>
                <a:gd name="T30" fmla="*/ 256 w 289"/>
                <a:gd name="T31" fmla="*/ 243 h 250"/>
                <a:gd name="T32" fmla="*/ 260 w 289"/>
                <a:gd name="T33" fmla="*/ 250 h 250"/>
                <a:gd name="T34" fmla="*/ 283 w 289"/>
                <a:gd name="T35" fmla="*/ 249 h 250"/>
                <a:gd name="T36" fmla="*/ 284 w 289"/>
                <a:gd name="T37" fmla="*/ 101 h 250"/>
                <a:gd name="T38" fmla="*/ 284 w 289"/>
                <a:gd name="T39" fmla="*/ 89 h 250"/>
                <a:gd name="T40" fmla="*/ 275 w 289"/>
                <a:gd name="T41" fmla="*/ 82 h 250"/>
                <a:gd name="T42" fmla="*/ 262 w 289"/>
                <a:gd name="T43" fmla="*/ 72 h 250"/>
                <a:gd name="T44" fmla="*/ 228 w 289"/>
                <a:gd name="T45" fmla="*/ 57 h 250"/>
                <a:gd name="T46" fmla="*/ 225 w 289"/>
                <a:gd name="T47" fmla="*/ 49 h 250"/>
                <a:gd name="T48" fmla="*/ 210 w 289"/>
                <a:gd name="T49" fmla="*/ 41 h 250"/>
                <a:gd name="T50" fmla="*/ 198 w 289"/>
                <a:gd name="T51" fmla="*/ 44 h 250"/>
                <a:gd name="T52" fmla="*/ 186 w 289"/>
                <a:gd name="T53" fmla="*/ 38 h 250"/>
                <a:gd name="T54" fmla="*/ 156 w 289"/>
                <a:gd name="T55" fmla="*/ 39 h 250"/>
                <a:gd name="T56" fmla="*/ 145 w 289"/>
                <a:gd name="T57" fmla="*/ 37 h 250"/>
                <a:gd name="T58" fmla="*/ 128 w 289"/>
                <a:gd name="T59" fmla="*/ 36 h 250"/>
                <a:gd name="T60" fmla="*/ 112 w 289"/>
                <a:gd name="T61" fmla="*/ 30 h 250"/>
                <a:gd name="T62" fmla="*/ 104 w 289"/>
                <a:gd name="T63" fmla="*/ 25 h 250"/>
                <a:gd name="T64" fmla="*/ 89 w 289"/>
                <a:gd name="T65" fmla="*/ 20 h 250"/>
                <a:gd name="T66" fmla="*/ 64 w 289"/>
                <a:gd name="T67" fmla="*/ 11 h 250"/>
                <a:gd name="T68" fmla="*/ 47 w 289"/>
                <a:gd name="T69" fmla="*/ 4 h 250"/>
                <a:gd name="T70" fmla="*/ 15 w 289"/>
                <a:gd name="T71" fmla="*/ 0 h 250"/>
                <a:gd name="T72" fmla="*/ 0 w 289"/>
                <a:gd name="T73" fmla="*/ 19 h 250"/>
                <a:gd name="T74" fmla="*/ 12 w 289"/>
                <a:gd name="T75" fmla="*/ 24 h 250"/>
                <a:gd name="T76" fmla="*/ 22 w 289"/>
                <a:gd name="T77" fmla="*/ 33 h 250"/>
                <a:gd name="T78" fmla="*/ 25 w 289"/>
                <a:gd name="T79" fmla="*/ 44 h 250"/>
                <a:gd name="T80" fmla="*/ 39 w 289"/>
                <a:gd name="T81" fmla="*/ 45 h 250"/>
                <a:gd name="T82" fmla="*/ 44 w 289"/>
                <a:gd name="T83" fmla="*/ 50 h 250"/>
                <a:gd name="T84" fmla="*/ 60 w 289"/>
                <a:gd name="T85" fmla="*/ 50 h 250"/>
                <a:gd name="T86" fmla="*/ 69 w 289"/>
                <a:gd name="T87" fmla="*/ 57 h 250"/>
                <a:gd name="T88" fmla="*/ 78 w 289"/>
                <a:gd name="T89" fmla="*/ 62 h 250"/>
                <a:gd name="T90" fmla="*/ 89 w 289"/>
                <a:gd name="T91" fmla="*/ 81 h 250"/>
                <a:gd name="T92" fmla="*/ 97 w 289"/>
                <a:gd name="T93" fmla="*/ 81 h 250"/>
                <a:gd name="T94" fmla="*/ 110 w 289"/>
                <a:gd name="T95" fmla="*/ 88 h 250"/>
                <a:gd name="T96" fmla="*/ 117 w 289"/>
                <a:gd name="T97" fmla="*/ 121 h 250"/>
                <a:gd name="T98" fmla="*/ 126 w 289"/>
                <a:gd name="T99" fmla="*/ 146 h 250"/>
                <a:gd name="T100" fmla="*/ 132 w 289"/>
                <a:gd name="T101" fmla="*/ 160 h 250"/>
                <a:gd name="T102" fmla="*/ 133 w 289"/>
                <a:gd name="T103" fmla="*/ 178 h 250"/>
                <a:gd name="T104" fmla="*/ 130 w 289"/>
                <a:gd name="T105" fmla="*/ 184 h 250"/>
                <a:gd name="T106" fmla="*/ 120 w 289"/>
                <a:gd name="T107" fmla="*/ 20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9" h="250">
                  <a:moveTo>
                    <a:pt x="125" y="212"/>
                  </a:move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29" y="212"/>
                  </a:lnTo>
                  <a:lnTo>
                    <a:pt x="129" y="213"/>
                  </a:lnTo>
                  <a:lnTo>
                    <a:pt x="129" y="214"/>
                  </a:lnTo>
                  <a:lnTo>
                    <a:pt x="132" y="214"/>
                  </a:lnTo>
                  <a:lnTo>
                    <a:pt x="133" y="214"/>
                  </a:lnTo>
                  <a:lnTo>
                    <a:pt x="135" y="218"/>
                  </a:lnTo>
                  <a:lnTo>
                    <a:pt x="136" y="218"/>
                  </a:lnTo>
                  <a:lnTo>
                    <a:pt x="138" y="218"/>
                  </a:lnTo>
                  <a:lnTo>
                    <a:pt x="140" y="214"/>
                  </a:lnTo>
                  <a:lnTo>
                    <a:pt x="142" y="211"/>
                  </a:lnTo>
                  <a:lnTo>
                    <a:pt x="143" y="211"/>
                  </a:lnTo>
                  <a:lnTo>
                    <a:pt x="147" y="210"/>
                  </a:lnTo>
                  <a:lnTo>
                    <a:pt x="153" y="211"/>
                  </a:lnTo>
                  <a:lnTo>
                    <a:pt x="155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8" y="210"/>
                  </a:lnTo>
                  <a:lnTo>
                    <a:pt x="159" y="211"/>
                  </a:lnTo>
                  <a:lnTo>
                    <a:pt x="161" y="210"/>
                  </a:lnTo>
                  <a:lnTo>
                    <a:pt x="162" y="210"/>
                  </a:lnTo>
                  <a:lnTo>
                    <a:pt x="164" y="211"/>
                  </a:lnTo>
                  <a:lnTo>
                    <a:pt x="165" y="212"/>
                  </a:lnTo>
                  <a:lnTo>
                    <a:pt x="166" y="212"/>
                  </a:lnTo>
                  <a:lnTo>
                    <a:pt x="171" y="212"/>
                  </a:lnTo>
                  <a:lnTo>
                    <a:pt x="184" y="217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6" y="215"/>
                  </a:lnTo>
                  <a:lnTo>
                    <a:pt x="188" y="212"/>
                  </a:lnTo>
                  <a:lnTo>
                    <a:pt x="191" y="211"/>
                  </a:lnTo>
                  <a:lnTo>
                    <a:pt x="191" y="208"/>
                  </a:lnTo>
                  <a:lnTo>
                    <a:pt x="192" y="205"/>
                  </a:lnTo>
                  <a:lnTo>
                    <a:pt x="193" y="202"/>
                  </a:lnTo>
                  <a:lnTo>
                    <a:pt x="194" y="201"/>
                  </a:lnTo>
                  <a:lnTo>
                    <a:pt x="195" y="201"/>
                  </a:lnTo>
                  <a:lnTo>
                    <a:pt x="200" y="200"/>
                  </a:lnTo>
                  <a:lnTo>
                    <a:pt x="211" y="201"/>
                  </a:lnTo>
                  <a:lnTo>
                    <a:pt x="212" y="202"/>
                  </a:lnTo>
                  <a:lnTo>
                    <a:pt x="212" y="204"/>
                  </a:lnTo>
                  <a:lnTo>
                    <a:pt x="211" y="205"/>
                  </a:lnTo>
                  <a:lnTo>
                    <a:pt x="211" y="206"/>
                  </a:lnTo>
                  <a:lnTo>
                    <a:pt x="211" y="207"/>
                  </a:lnTo>
                  <a:lnTo>
                    <a:pt x="208" y="208"/>
                  </a:lnTo>
                  <a:lnTo>
                    <a:pt x="208" y="210"/>
                  </a:lnTo>
                  <a:lnTo>
                    <a:pt x="210" y="211"/>
                  </a:lnTo>
                  <a:lnTo>
                    <a:pt x="212" y="212"/>
                  </a:lnTo>
                  <a:lnTo>
                    <a:pt x="213" y="213"/>
                  </a:lnTo>
                  <a:lnTo>
                    <a:pt x="214" y="211"/>
                  </a:lnTo>
                  <a:lnTo>
                    <a:pt x="214" y="210"/>
                  </a:lnTo>
                  <a:lnTo>
                    <a:pt x="215" y="211"/>
                  </a:lnTo>
                  <a:lnTo>
                    <a:pt x="215" y="212"/>
                  </a:lnTo>
                  <a:lnTo>
                    <a:pt x="217" y="213"/>
                  </a:lnTo>
                  <a:lnTo>
                    <a:pt x="219" y="214"/>
                  </a:lnTo>
                  <a:lnTo>
                    <a:pt x="220" y="214"/>
                  </a:lnTo>
                  <a:lnTo>
                    <a:pt x="220" y="215"/>
                  </a:lnTo>
                  <a:lnTo>
                    <a:pt x="221" y="215"/>
                  </a:lnTo>
                  <a:lnTo>
                    <a:pt x="221" y="217"/>
                  </a:lnTo>
                  <a:lnTo>
                    <a:pt x="224" y="220"/>
                  </a:lnTo>
                  <a:lnTo>
                    <a:pt x="225" y="221"/>
                  </a:lnTo>
                  <a:lnTo>
                    <a:pt x="231" y="226"/>
                  </a:lnTo>
                  <a:lnTo>
                    <a:pt x="234" y="228"/>
                  </a:lnTo>
                  <a:lnTo>
                    <a:pt x="237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7" y="232"/>
                  </a:lnTo>
                  <a:lnTo>
                    <a:pt x="233" y="234"/>
                  </a:lnTo>
                  <a:lnTo>
                    <a:pt x="236" y="236"/>
                  </a:lnTo>
                  <a:lnTo>
                    <a:pt x="237" y="236"/>
                  </a:lnTo>
                  <a:lnTo>
                    <a:pt x="238" y="236"/>
                  </a:lnTo>
                  <a:lnTo>
                    <a:pt x="240" y="237"/>
                  </a:lnTo>
                  <a:lnTo>
                    <a:pt x="241" y="241"/>
                  </a:lnTo>
                  <a:lnTo>
                    <a:pt x="241" y="243"/>
                  </a:lnTo>
                  <a:lnTo>
                    <a:pt x="249" y="240"/>
                  </a:lnTo>
                  <a:lnTo>
                    <a:pt x="251" y="240"/>
                  </a:lnTo>
                  <a:lnTo>
                    <a:pt x="253" y="241"/>
                  </a:lnTo>
                  <a:lnTo>
                    <a:pt x="256" y="243"/>
                  </a:lnTo>
                  <a:lnTo>
                    <a:pt x="258" y="244"/>
                  </a:lnTo>
                  <a:lnTo>
                    <a:pt x="259" y="246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5" y="247"/>
                  </a:lnTo>
                  <a:lnTo>
                    <a:pt x="267" y="247"/>
                  </a:lnTo>
                  <a:lnTo>
                    <a:pt x="279" y="250"/>
                  </a:lnTo>
                  <a:lnTo>
                    <a:pt x="282" y="249"/>
                  </a:lnTo>
                  <a:lnTo>
                    <a:pt x="283" y="249"/>
                  </a:lnTo>
                  <a:lnTo>
                    <a:pt x="286" y="245"/>
                  </a:lnTo>
                  <a:lnTo>
                    <a:pt x="289" y="244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284" y="101"/>
                  </a:lnTo>
                  <a:lnTo>
                    <a:pt x="280" y="100"/>
                  </a:lnTo>
                  <a:lnTo>
                    <a:pt x="279" y="97"/>
                  </a:lnTo>
                  <a:lnTo>
                    <a:pt x="279" y="94"/>
                  </a:lnTo>
                  <a:lnTo>
                    <a:pt x="282" y="91"/>
                  </a:lnTo>
                  <a:lnTo>
                    <a:pt x="284" y="89"/>
                  </a:lnTo>
                  <a:lnTo>
                    <a:pt x="285" y="87"/>
                  </a:lnTo>
                  <a:lnTo>
                    <a:pt x="285" y="85"/>
                  </a:lnTo>
                  <a:lnTo>
                    <a:pt x="284" y="84"/>
                  </a:lnTo>
                  <a:lnTo>
                    <a:pt x="282" y="83"/>
                  </a:lnTo>
                  <a:lnTo>
                    <a:pt x="275" y="82"/>
                  </a:lnTo>
                  <a:lnTo>
                    <a:pt x="272" y="81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64" y="72"/>
                  </a:lnTo>
                  <a:lnTo>
                    <a:pt x="262" y="72"/>
                  </a:lnTo>
                  <a:lnTo>
                    <a:pt x="253" y="70"/>
                  </a:lnTo>
                  <a:lnTo>
                    <a:pt x="240" y="65"/>
                  </a:lnTo>
                  <a:lnTo>
                    <a:pt x="239" y="65"/>
                  </a:lnTo>
                  <a:lnTo>
                    <a:pt x="237" y="64"/>
                  </a:lnTo>
                  <a:lnTo>
                    <a:pt x="228" y="57"/>
                  </a:lnTo>
                  <a:lnTo>
                    <a:pt x="225" y="55"/>
                  </a:lnTo>
                  <a:lnTo>
                    <a:pt x="224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9"/>
                  </a:lnTo>
                  <a:lnTo>
                    <a:pt x="219" y="46"/>
                  </a:lnTo>
                  <a:lnTo>
                    <a:pt x="217" y="45"/>
                  </a:lnTo>
                  <a:lnTo>
                    <a:pt x="214" y="43"/>
                  </a:lnTo>
                  <a:lnTo>
                    <a:pt x="213" y="42"/>
                  </a:lnTo>
                  <a:lnTo>
                    <a:pt x="210" y="41"/>
                  </a:lnTo>
                  <a:lnTo>
                    <a:pt x="207" y="41"/>
                  </a:lnTo>
                  <a:lnTo>
                    <a:pt x="204" y="42"/>
                  </a:lnTo>
                  <a:lnTo>
                    <a:pt x="201" y="42"/>
                  </a:lnTo>
                  <a:lnTo>
                    <a:pt x="200" y="43"/>
                  </a:lnTo>
                  <a:lnTo>
                    <a:pt x="198" y="44"/>
                  </a:lnTo>
                  <a:lnTo>
                    <a:pt x="197" y="45"/>
                  </a:lnTo>
                  <a:lnTo>
                    <a:pt x="195" y="44"/>
                  </a:lnTo>
                  <a:lnTo>
                    <a:pt x="191" y="42"/>
                  </a:lnTo>
                  <a:lnTo>
                    <a:pt x="188" y="41"/>
                  </a:lnTo>
                  <a:lnTo>
                    <a:pt x="186" y="38"/>
                  </a:lnTo>
                  <a:lnTo>
                    <a:pt x="182" y="35"/>
                  </a:lnTo>
                  <a:lnTo>
                    <a:pt x="178" y="35"/>
                  </a:lnTo>
                  <a:lnTo>
                    <a:pt x="165" y="36"/>
                  </a:lnTo>
                  <a:lnTo>
                    <a:pt x="162" y="36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2" y="41"/>
                  </a:lnTo>
                  <a:lnTo>
                    <a:pt x="149" y="39"/>
                  </a:lnTo>
                  <a:lnTo>
                    <a:pt x="147" y="38"/>
                  </a:lnTo>
                  <a:lnTo>
                    <a:pt x="145" y="37"/>
                  </a:lnTo>
                  <a:lnTo>
                    <a:pt x="142" y="37"/>
                  </a:lnTo>
                  <a:lnTo>
                    <a:pt x="138" y="38"/>
                  </a:lnTo>
                  <a:lnTo>
                    <a:pt x="134" y="38"/>
                  </a:lnTo>
                  <a:lnTo>
                    <a:pt x="129" y="36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17" y="36"/>
                  </a:lnTo>
                  <a:lnTo>
                    <a:pt x="114" y="32"/>
                  </a:lnTo>
                  <a:lnTo>
                    <a:pt x="112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2" y="24"/>
                  </a:lnTo>
                  <a:lnTo>
                    <a:pt x="97" y="25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67" y="12"/>
                  </a:lnTo>
                  <a:lnTo>
                    <a:pt x="64" y="11"/>
                  </a:lnTo>
                  <a:lnTo>
                    <a:pt x="57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7" y="4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6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60" y="50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1" y="59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62"/>
                  </a:lnTo>
                  <a:lnTo>
                    <a:pt x="82" y="68"/>
                  </a:lnTo>
                  <a:lnTo>
                    <a:pt x="83" y="75"/>
                  </a:lnTo>
                  <a:lnTo>
                    <a:pt x="87" y="80"/>
                  </a:lnTo>
                  <a:lnTo>
                    <a:pt x="88" y="81"/>
                  </a:lnTo>
                  <a:lnTo>
                    <a:pt x="89" y="81"/>
                  </a:lnTo>
                  <a:lnTo>
                    <a:pt x="90" y="80"/>
                  </a:lnTo>
                  <a:lnTo>
                    <a:pt x="91" y="78"/>
                  </a:lnTo>
                  <a:lnTo>
                    <a:pt x="93" y="80"/>
                  </a:lnTo>
                  <a:lnTo>
                    <a:pt x="95" y="80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4" y="84"/>
                  </a:lnTo>
                  <a:lnTo>
                    <a:pt x="108" y="85"/>
                  </a:lnTo>
                  <a:lnTo>
                    <a:pt x="110" y="88"/>
                  </a:lnTo>
                  <a:lnTo>
                    <a:pt x="112" y="91"/>
                  </a:lnTo>
                  <a:lnTo>
                    <a:pt x="113" y="95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20" y="123"/>
                  </a:lnTo>
                  <a:lnTo>
                    <a:pt x="121" y="124"/>
                  </a:lnTo>
                  <a:lnTo>
                    <a:pt x="125" y="139"/>
                  </a:lnTo>
                  <a:lnTo>
                    <a:pt x="126" y="143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7" y="149"/>
                  </a:lnTo>
                  <a:lnTo>
                    <a:pt x="128" y="149"/>
                  </a:lnTo>
                  <a:lnTo>
                    <a:pt x="129" y="154"/>
                  </a:lnTo>
                  <a:lnTo>
                    <a:pt x="132" y="160"/>
                  </a:lnTo>
                  <a:lnTo>
                    <a:pt x="133" y="161"/>
                  </a:lnTo>
                  <a:lnTo>
                    <a:pt x="133" y="163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3" y="178"/>
                  </a:lnTo>
                  <a:lnTo>
                    <a:pt x="133" y="179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28" y="191"/>
                  </a:lnTo>
                  <a:lnTo>
                    <a:pt x="127" y="194"/>
                  </a:lnTo>
                  <a:lnTo>
                    <a:pt x="122" y="197"/>
                  </a:lnTo>
                  <a:lnTo>
                    <a:pt x="120" y="200"/>
                  </a:lnTo>
                  <a:lnTo>
                    <a:pt x="115" y="208"/>
                  </a:lnTo>
                  <a:lnTo>
                    <a:pt x="123" y="212"/>
                  </a:lnTo>
                  <a:lnTo>
                    <a:pt x="125" y="2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75">
              <a:extLst>
                <a:ext uri="{FF2B5EF4-FFF2-40B4-BE49-F238E27FC236}">
                  <a16:creationId xmlns:a16="http://schemas.microsoft.com/office/drawing/2014/main" id="{4F880F0F-0E9A-7750-7084-13E1D4D3D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076" y="1003300"/>
              <a:ext cx="339725" cy="630238"/>
            </a:xfrm>
            <a:custGeom>
              <a:avLst/>
              <a:gdLst>
                <a:gd name="T0" fmla="*/ 94 w 214"/>
                <a:gd name="T1" fmla="*/ 396 h 397"/>
                <a:gd name="T2" fmla="*/ 111 w 214"/>
                <a:gd name="T3" fmla="*/ 381 h 397"/>
                <a:gd name="T4" fmla="*/ 123 w 214"/>
                <a:gd name="T5" fmla="*/ 394 h 397"/>
                <a:gd name="T6" fmla="*/ 123 w 214"/>
                <a:gd name="T7" fmla="*/ 374 h 397"/>
                <a:gd name="T8" fmla="*/ 101 w 214"/>
                <a:gd name="T9" fmla="*/ 365 h 397"/>
                <a:gd name="T10" fmla="*/ 104 w 214"/>
                <a:gd name="T11" fmla="*/ 351 h 397"/>
                <a:gd name="T12" fmla="*/ 120 w 214"/>
                <a:gd name="T13" fmla="*/ 343 h 397"/>
                <a:gd name="T14" fmla="*/ 113 w 214"/>
                <a:gd name="T15" fmla="*/ 322 h 397"/>
                <a:gd name="T16" fmla="*/ 108 w 214"/>
                <a:gd name="T17" fmla="*/ 307 h 397"/>
                <a:gd name="T18" fmla="*/ 122 w 214"/>
                <a:gd name="T19" fmla="*/ 297 h 397"/>
                <a:gd name="T20" fmla="*/ 109 w 214"/>
                <a:gd name="T21" fmla="*/ 278 h 397"/>
                <a:gd name="T22" fmla="*/ 145 w 214"/>
                <a:gd name="T23" fmla="*/ 274 h 397"/>
                <a:gd name="T24" fmla="*/ 141 w 214"/>
                <a:gd name="T25" fmla="*/ 259 h 397"/>
                <a:gd name="T26" fmla="*/ 158 w 214"/>
                <a:gd name="T27" fmla="*/ 261 h 397"/>
                <a:gd name="T28" fmla="*/ 161 w 214"/>
                <a:gd name="T29" fmla="*/ 241 h 397"/>
                <a:gd name="T30" fmla="*/ 166 w 214"/>
                <a:gd name="T31" fmla="*/ 211 h 397"/>
                <a:gd name="T32" fmla="*/ 179 w 214"/>
                <a:gd name="T33" fmla="*/ 208 h 397"/>
                <a:gd name="T34" fmla="*/ 181 w 214"/>
                <a:gd name="T35" fmla="*/ 216 h 397"/>
                <a:gd name="T36" fmla="*/ 185 w 214"/>
                <a:gd name="T37" fmla="*/ 215 h 397"/>
                <a:gd name="T38" fmla="*/ 198 w 214"/>
                <a:gd name="T39" fmla="*/ 219 h 397"/>
                <a:gd name="T40" fmla="*/ 208 w 214"/>
                <a:gd name="T41" fmla="*/ 170 h 397"/>
                <a:gd name="T42" fmla="*/ 160 w 214"/>
                <a:gd name="T43" fmla="*/ 166 h 397"/>
                <a:gd name="T44" fmla="*/ 169 w 214"/>
                <a:gd name="T45" fmla="*/ 151 h 397"/>
                <a:gd name="T46" fmla="*/ 152 w 214"/>
                <a:gd name="T47" fmla="*/ 148 h 397"/>
                <a:gd name="T48" fmla="*/ 145 w 214"/>
                <a:gd name="T49" fmla="*/ 148 h 397"/>
                <a:gd name="T50" fmla="*/ 166 w 214"/>
                <a:gd name="T51" fmla="*/ 144 h 397"/>
                <a:gd name="T52" fmla="*/ 163 w 214"/>
                <a:gd name="T53" fmla="*/ 109 h 397"/>
                <a:gd name="T54" fmla="*/ 182 w 214"/>
                <a:gd name="T55" fmla="*/ 74 h 397"/>
                <a:gd name="T56" fmla="*/ 186 w 214"/>
                <a:gd name="T57" fmla="*/ 1 h 397"/>
                <a:gd name="T58" fmla="*/ 110 w 214"/>
                <a:gd name="T59" fmla="*/ 71 h 397"/>
                <a:gd name="T60" fmla="*/ 31 w 214"/>
                <a:gd name="T61" fmla="*/ 99 h 397"/>
                <a:gd name="T62" fmla="*/ 24 w 214"/>
                <a:gd name="T63" fmla="*/ 149 h 397"/>
                <a:gd name="T64" fmla="*/ 38 w 214"/>
                <a:gd name="T65" fmla="*/ 151 h 397"/>
                <a:gd name="T66" fmla="*/ 29 w 214"/>
                <a:gd name="T67" fmla="*/ 146 h 397"/>
                <a:gd name="T68" fmla="*/ 31 w 214"/>
                <a:gd name="T69" fmla="*/ 131 h 397"/>
                <a:gd name="T70" fmla="*/ 44 w 214"/>
                <a:gd name="T71" fmla="*/ 111 h 397"/>
                <a:gd name="T72" fmla="*/ 65 w 214"/>
                <a:gd name="T73" fmla="*/ 103 h 397"/>
                <a:gd name="T74" fmla="*/ 88 w 214"/>
                <a:gd name="T75" fmla="*/ 104 h 397"/>
                <a:gd name="T76" fmla="*/ 136 w 214"/>
                <a:gd name="T77" fmla="*/ 96 h 397"/>
                <a:gd name="T78" fmla="*/ 111 w 214"/>
                <a:gd name="T79" fmla="*/ 104 h 397"/>
                <a:gd name="T80" fmla="*/ 83 w 214"/>
                <a:gd name="T81" fmla="*/ 122 h 397"/>
                <a:gd name="T82" fmla="*/ 85 w 214"/>
                <a:gd name="T83" fmla="*/ 143 h 397"/>
                <a:gd name="T84" fmla="*/ 90 w 214"/>
                <a:gd name="T85" fmla="*/ 163 h 397"/>
                <a:gd name="T86" fmla="*/ 89 w 214"/>
                <a:gd name="T87" fmla="*/ 164 h 397"/>
                <a:gd name="T88" fmla="*/ 80 w 214"/>
                <a:gd name="T89" fmla="*/ 150 h 397"/>
                <a:gd name="T90" fmla="*/ 72 w 214"/>
                <a:gd name="T91" fmla="*/ 162 h 397"/>
                <a:gd name="T92" fmla="*/ 77 w 214"/>
                <a:gd name="T93" fmla="*/ 136 h 397"/>
                <a:gd name="T94" fmla="*/ 59 w 214"/>
                <a:gd name="T95" fmla="*/ 136 h 397"/>
                <a:gd name="T96" fmla="*/ 45 w 214"/>
                <a:gd name="T97" fmla="*/ 157 h 397"/>
                <a:gd name="T98" fmla="*/ 49 w 214"/>
                <a:gd name="T99" fmla="*/ 174 h 397"/>
                <a:gd name="T100" fmla="*/ 33 w 214"/>
                <a:gd name="T101" fmla="*/ 166 h 397"/>
                <a:gd name="T102" fmla="*/ 16 w 214"/>
                <a:gd name="T103" fmla="*/ 160 h 397"/>
                <a:gd name="T104" fmla="*/ 10 w 214"/>
                <a:gd name="T105" fmla="*/ 144 h 397"/>
                <a:gd name="T106" fmla="*/ 4 w 214"/>
                <a:gd name="T107" fmla="*/ 240 h 397"/>
                <a:gd name="T108" fmla="*/ 22 w 214"/>
                <a:gd name="T109" fmla="*/ 247 h 397"/>
                <a:gd name="T110" fmla="*/ 9 w 214"/>
                <a:gd name="T111" fmla="*/ 257 h 397"/>
                <a:gd name="T112" fmla="*/ 0 w 214"/>
                <a:gd name="T113" fmla="*/ 299 h 397"/>
                <a:gd name="T114" fmla="*/ 15 w 214"/>
                <a:gd name="T115" fmla="*/ 294 h 397"/>
                <a:gd name="T116" fmla="*/ 42 w 214"/>
                <a:gd name="T117" fmla="*/ 319 h 397"/>
                <a:gd name="T118" fmla="*/ 43 w 214"/>
                <a:gd name="T119" fmla="*/ 361 h 397"/>
                <a:gd name="T120" fmla="*/ 150 w 214"/>
                <a:gd name="T121" fmla="*/ 9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397">
                  <a:moveTo>
                    <a:pt x="48" y="385"/>
                  </a:moveTo>
                  <a:lnTo>
                    <a:pt x="54" y="383"/>
                  </a:lnTo>
                  <a:lnTo>
                    <a:pt x="55" y="383"/>
                  </a:lnTo>
                  <a:lnTo>
                    <a:pt x="61" y="384"/>
                  </a:lnTo>
                  <a:lnTo>
                    <a:pt x="68" y="387"/>
                  </a:lnTo>
                  <a:lnTo>
                    <a:pt x="83" y="390"/>
                  </a:lnTo>
                  <a:lnTo>
                    <a:pt x="84" y="391"/>
                  </a:lnTo>
                  <a:lnTo>
                    <a:pt x="84" y="393"/>
                  </a:lnTo>
                  <a:lnTo>
                    <a:pt x="84" y="395"/>
                  </a:lnTo>
                  <a:lnTo>
                    <a:pt x="85" y="396"/>
                  </a:lnTo>
                  <a:lnTo>
                    <a:pt x="87" y="397"/>
                  </a:lnTo>
                  <a:lnTo>
                    <a:pt x="93" y="397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6"/>
                  </a:lnTo>
                  <a:lnTo>
                    <a:pt x="96" y="395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101" y="396"/>
                  </a:lnTo>
                  <a:lnTo>
                    <a:pt x="101" y="394"/>
                  </a:lnTo>
                  <a:lnTo>
                    <a:pt x="102" y="391"/>
                  </a:lnTo>
                  <a:lnTo>
                    <a:pt x="104" y="389"/>
                  </a:lnTo>
                  <a:lnTo>
                    <a:pt x="107" y="387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5"/>
                  </a:lnTo>
                  <a:lnTo>
                    <a:pt x="110" y="384"/>
                  </a:lnTo>
                  <a:lnTo>
                    <a:pt x="111" y="381"/>
                  </a:lnTo>
                  <a:lnTo>
                    <a:pt x="114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4" y="383"/>
                  </a:lnTo>
                  <a:lnTo>
                    <a:pt x="114" y="384"/>
                  </a:lnTo>
                  <a:lnTo>
                    <a:pt x="115" y="387"/>
                  </a:lnTo>
                  <a:lnTo>
                    <a:pt x="115" y="388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7" y="390"/>
                  </a:lnTo>
                  <a:lnTo>
                    <a:pt x="121" y="389"/>
                  </a:lnTo>
                  <a:lnTo>
                    <a:pt x="121" y="390"/>
                  </a:lnTo>
                  <a:lnTo>
                    <a:pt x="122" y="393"/>
                  </a:lnTo>
                  <a:lnTo>
                    <a:pt x="123" y="394"/>
                  </a:lnTo>
                  <a:lnTo>
                    <a:pt x="124" y="393"/>
                  </a:lnTo>
                  <a:lnTo>
                    <a:pt x="124" y="391"/>
                  </a:lnTo>
                  <a:lnTo>
                    <a:pt x="124" y="390"/>
                  </a:lnTo>
                  <a:lnTo>
                    <a:pt x="124" y="389"/>
                  </a:lnTo>
                  <a:lnTo>
                    <a:pt x="123" y="388"/>
                  </a:lnTo>
                  <a:lnTo>
                    <a:pt x="123" y="387"/>
                  </a:lnTo>
                  <a:lnTo>
                    <a:pt x="122" y="387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3" y="385"/>
                  </a:lnTo>
                  <a:lnTo>
                    <a:pt x="124" y="384"/>
                  </a:lnTo>
                  <a:lnTo>
                    <a:pt x="126" y="384"/>
                  </a:lnTo>
                  <a:lnTo>
                    <a:pt x="126" y="383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2" y="371"/>
                  </a:lnTo>
                  <a:lnTo>
                    <a:pt x="117" y="370"/>
                  </a:lnTo>
                  <a:lnTo>
                    <a:pt x="116" y="369"/>
                  </a:lnTo>
                  <a:lnTo>
                    <a:pt x="113" y="365"/>
                  </a:lnTo>
                  <a:lnTo>
                    <a:pt x="111" y="364"/>
                  </a:lnTo>
                  <a:lnTo>
                    <a:pt x="110" y="365"/>
                  </a:lnTo>
                  <a:lnTo>
                    <a:pt x="109" y="367"/>
                  </a:lnTo>
                  <a:lnTo>
                    <a:pt x="108" y="367"/>
                  </a:lnTo>
                  <a:lnTo>
                    <a:pt x="106" y="367"/>
                  </a:lnTo>
                  <a:lnTo>
                    <a:pt x="102" y="369"/>
                  </a:lnTo>
                  <a:lnTo>
                    <a:pt x="101" y="369"/>
                  </a:lnTo>
                  <a:lnTo>
                    <a:pt x="101" y="367"/>
                  </a:lnTo>
                  <a:lnTo>
                    <a:pt x="101" y="365"/>
                  </a:lnTo>
                  <a:lnTo>
                    <a:pt x="104" y="364"/>
                  </a:lnTo>
                  <a:lnTo>
                    <a:pt x="107" y="364"/>
                  </a:lnTo>
                  <a:lnTo>
                    <a:pt x="108" y="363"/>
                  </a:lnTo>
                  <a:lnTo>
                    <a:pt x="110" y="359"/>
                  </a:lnTo>
                  <a:lnTo>
                    <a:pt x="108" y="357"/>
                  </a:lnTo>
                  <a:lnTo>
                    <a:pt x="107" y="356"/>
                  </a:lnTo>
                  <a:lnTo>
                    <a:pt x="106" y="356"/>
                  </a:lnTo>
                  <a:lnTo>
                    <a:pt x="103" y="355"/>
                  </a:lnTo>
                  <a:lnTo>
                    <a:pt x="102" y="355"/>
                  </a:lnTo>
                  <a:lnTo>
                    <a:pt x="103" y="354"/>
                  </a:lnTo>
                  <a:lnTo>
                    <a:pt x="106" y="354"/>
                  </a:lnTo>
                  <a:lnTo>
                    <a:pt x="106" y="352"/>
                  </a:lnTo>
                  <a:lnTo>
                    <a:pt x="104" y="352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6" y="350"/>
                  </a:lnTo>
                  <a:lnTo>
                    <a:pt x="107" y="350"/>
                  </a:lnTo>
                  <a:lnTo>
                    <a:pt x="109" y="349"/>
                  </a:lnTo>
                  <a:lnTo>
                    <a:pt x="109" y="348"/>
                  </a:lnTo>
                  <a:lnTo>
                    <a:pt x="110" y="348"/>
                  </a:lnTo>
                  <a:lnTo>
                    <a:pt x="110" y="346"/>
                  </a:lnTo>
                  <a:lnTo>
                    <a:pt x="111" y="346"/>
                  </a:lnTo>
                  <a:lnTo>
                    <a:pt x="116" y="348"/>
                  </a:lnTo>
                  <a:lnTo>
                    <a:pt x="117" y="346"/>
                  </a:lnTo>
                  <a:lnTo>
                    <a:pt x="119" y="346"/>
                  </a:lnTo>
                  <a:lnTo>
                    <a:pt x="120" y="346"/>
                  </a:lnTo>
                  <a:lnTo>
                    <a:pt x="120" y="345"/>
                  </a:lnTo>
                  <a:lnTo>
                    <a:pt x="120" y="343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7"/>
                  </a:lnTo>
                  <a:lnTo>
                    <a:pt x="120" y="336"/>
                  </a:lnTo>
                  <a:lnTo>
                    <a:pt x="116" y="330"/>
                  </a:lnTo>
                  <a:lnTo>
                    <a:pt x="115" y="330"/>
                  </a:lnTo>
                  <a:lnTo>
                    <a:pt x="115" y="329"/>
                  </a:lnTo>
                  <a:lnTo>
                    <a:pt x="116" y="328"/>
                  </a:lnTo>
                  <a:lnTo>
                    <a:pt x="116" y="326"/>
                  </a:lnTo>
                  <a:lnTo>
                    <a:pt x="115" y="325"/>
                  </a:lnTo>
                  <a:lnTo>
                    <a:pt x="115" y="324"/>
                  </a:lnTo>
                  <a:lnTo>
                    <a:pt x="113" y="323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0"/>
                  </a:lnTo>
                  <a:lnTo>
                    <a:pt x="113" y="319"/>
                  </a:lnTo>
                  <a:lnTo>
                    <a:pt x="113" y="317"/>
                  </a:lnTo>
                  <a:lnTo>
                    <a:pt x="111" y="316"/>
                  </a:lnTo>
                  <a:lnTo>
                    <a:pt x="113" y="315"/>
                  </a:lnTo>
                  <a:lnTo>
                    <a:pt x="116" y="315"/>
                  </a:lnTo>
                  <a:lnTo>
                    <a:pt x="116" y="313"/>
                  </a:lnTo>
                  <a:lnTo>
                    <a:pt x="117" y="312"/>
                  </a:lnTo>
                  <a:lnTo>
                    <a:pt x="117" y="310"/>
                  </a:lnTo>
                  <a:lnTo>
                    <a:pt x="117" y="309"/>
                  </a:lnTo>
                  <a:lnTo>
                    <a:pt x="113" y="306"/>
                  </a:lnTo>
                  <a:lnTo>
                    <a:pt x="111" y="307"/>
                  </a:lnTo>
                  <a:lnTo>
                    <a:pt x="108" y="307"/>
                  </a:lnTo>
                  <a:lnTo>
                    <a:pt x="107" y="309"/>
                  </a:lnTo>
                  <a:lnTo>
                    <a:pt x="104" y="307"/>
                  </a:lnTo>
                  <a:lnTo>
                    <a:pt x="107" y="306"/>
                  </a:lnTo>
                  <a:lnTo>
                    <a:pt x="109" y="305"/>
                  </a:lnTo>
                  <a:lnTo>
                    <a:pt x="110" y="304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21" y="300"/>
                  </a:lnTo>
                  <a:lnTo>
                    <a:pt x="121" y="299"/>
                  </a:lnTo>
                  <a:lnTo>
                    <a:pt x="122" y="298"/>
                  </a:lnTo>
                  <a:lnTo>
                    <a:pt x="122" y="297"/>
                  </a:lnTo>
                  <a:lnTo>
                    <a:pt x="124" y="297"/>
                  </a:lnTo>
                  <a:lnTo>
                    <a:pt x="126" y="296"/>
                  </a:lnTo>
                  <a:lnTo>
                    <a:pt x="127" y="293"/>
                  </a:lnTo>
                  <a:lnTo>
                    <a:pt x="130" y="291"/>
                  </a:lnTo>
                  <a:lnTo>
                    <a:pt x="132" y="290"/>
                  </a:lnTo>
                  <a:lnTo>
                    <a:pt x="126" y="290"/>
                  </a:lnTo>
                  <a:lnTo>
                    <a:pt x="123" y="289"/>
                  </a:lnTo>
                  <a:lnTo>
                    <a:pt x="122" y="286"/>
                  </a:lnTo>
                  <a:lnTo>
                    <a:pt x="121" y="285"/>
                  </a:lnTo>
                  <a:lnTo>
                    <a:pt x="117" y="280"/>
                  </a:lnTo>
                  <a:lnTo>
                    <a:pt x="116" y="280"/>
                  </a:lnTo>
                  <a:lnTo>
                    <a:pt x="110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10" y="277"/>
                  </a:lnTo>
                  <a:lnTo>
                    <a:pt x="111" y="278"/>
                  </a:lnTo>
                  <a:lnTo>
                    <a:pt x="120" y="278"/>
                  </a:lnTo>
                  <a:lnTo>
                    <a:pt x="120" y="279"/>
                  </a:lnTo>
                  <a:lnTo>
                    <a:pt x="123" y="281"/>
                  </a:lnTo>
                  <a:lnTo>
                    <a:pt x="128" y="283"/>
                  </a:lnTo>
                  <a:lnTo>
                    <a:pt x="129" y="283"/>
                  </a:lnTo>
                  <a:lnTo>
                    <a:pt x="133" y="280"/>
                  </a:lnTo>
                  <a:lnTo>
                    <a:pt x="141" y="278"/>
                  </a:lnTo>
                  <a:lnTo>
                    <a:pt x="143" y="279"/>
                  </a:lnTo>
                  <a:lnTo>
                    <a:pt x="143" y="278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5" y="274"/>
                  </a:lnTo>
                  <a:lnTo>
                    <a:pt x="147" y="273"/>
                  </a:lnTo>
                  <a:lnTo>
                    <a:pt x="147" y="272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5" y="271"/>
                  </a:lnTo>
                  <a:lnTo>
                    <a:pt x="145" y="268"/>
                  </a:lnTo>
                  <a:lnTo>
                    <a:pt x="146" y="265"/>
                  </a:lnTo>
                  <a:lnTo>
                    <a:pt x="147" y="264"/>
                  </a:lnTo>
                  <a:lnTo>
                    <a:pt x="146" y="264"/>
                  </a:lnTo>
                  <a:lnTo>
                    <a:pt x="134" y="261"/>
                  </a:lnTo>
                  <a:lnTo>
                    <a:pt x="133" y="260"/>
                  </a:lnTo>
                  <a:lnTo>
                    <a:pt x="134" y="259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58"/>
                  </a:lnTo>
                  <a:lnTo>
                    <a:pt x="141" y="257"/>
                  </a:lnTo>
                  <a:lnTo>
                    <a:pt x="142" y="257"/>
                  </a:lnTo>
                  <a:lnTo>
                    <a:pt x="143" y="255"/>
                  </a:lnTo>
                  <a:lnTo>
                    <a:pt x="150" y="255"/>
                  </a:lnTo>
                  <a:lnTo>
                    <a:pt x="152" y="255"/>
                  </a:lnTo>
                  <a:lnTo>
                    <a:pt x="153" y="257"/>
                  </a:lnTo>
                  <a:lnTo>
                    <a:pt x="153" y="258"/>
                  </a:lnTo>
                  <a:lnTo>
                    <a:pt x="153" y="259"/>
                  </a:lnTo>
                  <a:lnTo>
                    <a:pt x="153" y="260"/>
                  </a:lnTo>
                  <a:lnTo>
                    <a:pt x="154" y="261"/>
                  </a:lnTo>
                  <a:lnTo>
                    <a:pt x="155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3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1" y="248"/>
                  </a:lnTo>
                  <a:lnTo>
                    <a:pt x="161" y="246"/>
                  </a:lnTo>
                  <a:lnTo>
                    <a:pt x="161" y="242"/>
                  </a:lnTo>
                  <a:lnTo>
                    <a:pt x="161" y="241"/>
                  </a:lnTo>
                  <a:lnTo>
                    <a:pt x="163" y="237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60" y="237"/>
                  </a:lnTo>
                  <a:lnTo>
                    <a:pt x="161" y="235"/>
                  </a:lnTo>
                  <a:lnTo>
                    <a:pt x="162" y="233"/>
                  </a:lnTo>
                  <a:lnTo>
                    <a:pt x="162" y="229"/>
                  </a:lnTo>
                  <a:lnTo>
                    <a:pt x="162" y="226"/>
                  </a:lnTo>
                  <a:lnTo>
                    <a:pt x="161" y="224"/>
                  </a:lnTo>
                  <a:lnTo>
                    <a:pt x="159" y="221"/>
                  </a:lnTo>
                  <a:lnTo>
                    <a:pt x="159" y="220"/>
                  </a:lnTo>
                  <a:lnTo>
                    <a:pt x="160" y="216"/>
                  </a:lnTo>
                  <a:lnTo>
                    <a:pt x="161" y="214"/>
                  </a:lnTo>
                  <a:lnTo>
                    <a:pt x="166" y="211"/>
                  </a:lnTo>
                  <a:lnTo>
                    <a:pt x="168" y="208"/>
                  </a:lnTo>
                  <a:lnTo>
                    <a:pt x="169" y="205"/>
                  </a:lnTo>
                  <a:lnTo>
                    <a:pt x="171" y="203"/>
                  </a:lnTo>
                  <a:lnTo>
                    <a:pt x="172" y="203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4" y="201"/>
                  </a:lnTo>
                  <a:lnTo>
                    <a:pt x="176" y="200"/>
                  </a:lnTo>
                  <a:lnTo>
                    <a:pt x="178" y="201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81" y="202"/>
                  </a:lnTo>
                  <a:lnTo>
                    <a:pt x="179" y="207"/>
                  </a:lnTo>
                  <a:lnTo>
                    <a:pt x="179" y="208"/>
                  </a:lnTo>
                  <a:lnTo>
                    <a:pt x="180" y="211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6" y="211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1" y="212"/>
                  </a:lnTo>
                  <a:lnTo>
                    <a:pt x="169" y="212"/>
                  </a:lnTo>
                  <a:lnTo>
                    <a:pt x="171" y="214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6"/>
                  </a:lnTo>
                  <a:lnTo>
                    <a:pt x="178" y="215"/>
                  </a:lnTo>
                  <a:lnTo>
                    <a:pt x="181" y="216"/>
                  </a:lnTo>
                  <a:lnTo>
                    <a:pt x="182" y="218"/>
                  </a:lnTo>
                  <a:lnTo>
                    <a:pt x="182" y="219"/>
                  </a:lnTo>
                  <a:lnTo>
                    <a:pt x="181" y="219"/>
                  </a:lnTo>
                  <a:lnTo>
                    <a:pt x="180" y="220"/>
                  </a:lnTo>
                  <a:lnTo>
                    <a:pt x="180" y="221"/>
                  </a:lnTo>
                  <a:lnTo>
                    <a:pt x="180" y="222"/>
                  </a:lnTo>
                  <a:lnTo>
                    <a:pt x="181" y="225"/>
                  </a:lnTo>
                  <a:lnTo>
                    <a:pt x="182" y="226"/>
                  </a:lnTo>
                  <a:lnTo>
                    <a:pt x="185" y="226"/>
                  </a:lnTo>
                  <a:lnTo>
                    <a:pt x="186" y="226"/>
                  </a:lnTo>
                  <a:lnTo>
                    <a:pt x="186" y="225"/>
                  </a:lnTo>
                  <a:lnTo>
                    <a:pt x="186" y="222"/>
                  </a:lnTo>
                  <a:lnTo>
                    <a:pt x="185" y="219"/>
                  </a:lnTo>
                  <a:lnTo>
                    <a:pt x="185" y="215"/>
                  </a:lnTo>
                  <a:lnTo>
                    <a:pt x="186" y="213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1" y="208"/>
                  </a:lnTo>
                  <a:lnTo>
                    <a:pt x="192" y="208"/>
                  </a:lnTo>
                  <a:lnTo>
                    <a:pt x="193" y="208"/>
                  </a:lnTo>
                  <a:lnTo>
                    <a:pt x="194" y="209"/>
                  </a:lnTo>
                  <a:lnTo>
                    <a:pt x="194" y="212"/>
                  </a:lnTo>
                  <a:lnTo>
                    <a:pt x="194" y="213"/>
                  </a:lnTo>
                  <a:lnTo>
                    <a:pt x="193" y="214"/>
                  </a:lnTo>
                  <a:lnTo>
                    <a:pt x="191" y="214"/>
                  </a:lnTo>
                  <a:lnTo>
                    <a:pt x="193" y="218"/>
                  </a:lnTo>
                  <a:lnTo>
                    <a:pt x="195" y="219"/>
                  </a:lnTo>
                  <a:lnTo>
                    <a:pt x="198" y="219"/>
                  </a:lnTo>
                  <a:lnTo>
                    <a:pt x="199" y="214"/>
                  </a:lnTo>
                  <a:lnTo>
                    <a:pt x="199" y="211"/>
                  </a:lnTo>
                  <a:lnTo>
                    <a:pt x="199" y="208"/>
                  </a:lnTo>
                  <a:lnTo>
                    <a:pt x="200" y="207"/>
                  </a:lnTo>
                  <a:lnTo>
                    <a:pt x="204" y="205"/>
                  </a:lnTo>
                  <a:lnTo>
                    <a:pt x="211" y="195"/>
                  </a:lnTo>
                  <a:lnTo>
                    <a:pt x="212" y="192"/>
                  </a:lnTo>
                  <a:lnTo>
                    <a:pt x="212" y="188"/>
                  </a:lnTo>
                  <a:lnTo>
                    <a:pt x="213" y="185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4" y="179"/>
                  </a:lnTo>
                  <a:lnTo>
                    <a:pt x="211" y="175"/>
                  </a:lnTo>
                  <a:lnTo>
                    <a:pt x="208" y="170"/>
                  </a:lnTo>
                  <a:lnTo>
                    <a:pt x="207" y="169"/>
                  </a:lnTo>
                  <a:lnTo>
                    <a:pt x="205" y="168"/>
                  </a:lnTo>
                  <a:lnTo>
                    <a:pt x="201" y="168"/>
                  </a:lnTo>
                  <a:lnTo>
                    <a:pt x="185" y="170"/>
                  </a:lnTo>
                  <a:lnTo>
                    <a:pt x="178" y="169"/>
                  </a:lnTo>
                  <a:lnTo>
                    <a:pt x="172" y="167"/>
                  </a:lnTo>
                  <a:lnTo>
                    <a:pt x="171" y="164"/>
                  </a:lnTo>
                  <a:lnTo>
                    <a:pt x="169" y="164"/>
                  </a:lnTo>
                  <a:lnTo>
                    <a:pt x="169" y="163"/>
                  </a:lnTo>
                  <a:lnTo>
                    <a:pt x="169" y="160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3" y="162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9" y="170"/>
                  </a:lnTo>
                  <a:lnTo>
                    <a:pt x="159" y="176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70"/>
                  </a:lnTo>
                  <a:lnTo>
                    <a:pt x="158" y="169"/>
                  </a:lnTo>
                  <a:lnTo>
                    <a:pt x="159" y="164"/>
                  </a:lnTo>
                  <a:lnTo>
                    <a:pt x="162" y="160"/>
                  </a:lnTo>
                  <a:lnTo>
                    <a:pt x="168" y="156"/>
                  </a:lnTo>
                  <a:lnTo>
                    <a:pt x="169" y="151"/>
                  </a:lnTo>
                  <a:lnTo>
                    <a:pt x="169" y="148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7"/>
                  </a:lnTo>
                  <a:lnTo>
                    <a:pt x="160" y="147"/>
                  </a:lnTo>
                  <a:lnTo>
                    <a:pt x="158" y="147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8" y="144"/>
                  </a:lnTo>
                  <a:lnTo>
                    <a:pt x="154" y="143"/>
                  </a:lnTo>
                  <a:lnTo>
                    <a:pt x="153" y="144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48" y="148"/>
                  </a:lnTo>
                  <a:lnTo>
                    <a:pt x="148" y="147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3" y="150"/>
                  </a:lnTo>
                  <a:lnTo>
                    <a:pt x="132" y="154"/>
                  </a:lnTo>
                  <a:lnTo>
                    <a:pt x="129" y="153"/>
                  </a:lnTo>
                  <a:lnTo>
                    <a:pt x="129" y="151"/>
                  </a:lnTo>
                  <a:lnTo>
                    <a:pt x="139" y="150"/>
                  </a:lnTo>
                  <a:lnTo>
                    <a:pt x="142" y="149"/>
                  </a:lnTo>
                  <a:lnTo>
                    <a:pt x="145" y="148"/>
                  </a:lnTo>
                  <a:lnTo>
                    <a:pt x="147" y="146"/>
                  </a:lnTo>
                  <a:lnTo>
                    <a:pt x="148" y="146"/>
                  </a:lnTo>
                  <a:lnTo>
                    <a:pt x="149" y="146"/>
                  </a:lnTo>
                  <a:lnTo>
                    <a:pt x="150" y="144"/>
                  </a:lnTo>
                  <a:lnTo>
                    <a:pt x="152" y="143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8" y="144"/>
                  </a:lnTo>
                  <a:lnTo>
                    <a:pt x="158" y="146"/>
                  </a:lnTo>
                  <a:lnTo>
                    <a:pt x="159" y="144"/>
                  </a:lnTo>
                  <a:lnTo>
                    <a:pt x="160" y="143"/>
                  </a:lnTo>
                  <a:lnTo>
                    <a:pt x="163" y="143"/>
                  </a:lnTo>
                  <a:lnTo>
                    <a:pt x="165" y="143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7" y="142"/>
                  </a:lnTo>
                  <a:lnTo>
                    <a:pt x="167" y="141"/>
                  </a:lnTo>
                  <a:lnTo>
                    <a:pt x="165" y="135"/>
                  </a:lnTo>
                  <a:lnTo>
                    <a:pt x="163" y="131"/>
                  </a:lnTo>
                  <a:lnTo>
                    <a:pt x="163" y="125"/>
                  </a:lnTo>
                  <a:lnTo>
                    <a:pt x="162" y="120"/>
                  </a:lnTo>
                  <a:lnTo>
                    <a:pt x="162" y="117"/>
                  </a:lnTo>
                  <a:lnTo>
                    <a:pt x="162" y="116"/>
                  </a:lnTo>
                  <a:lnTo>
                    <a:pt x="163" y="112"/>
                  </a:lnTo>
                  <a:lnTo>
                    <a:pt x="163" y="110"/>
                  </a:lnTo>
                  <a:lnTo>
                    <a:pt x="163" y="109"/>
                  </a:lnTo>
                  <a:lnTo>
                    <a:pt x="166" y="107"/>
                  </a:lnTo>
                  <a:lnTo>
                    <a:pt x="165" y="105"/>
                  </a:lnTo>
                  <a:lnTo>
                    <a:pt x="161" y="105"/>
                  </a:lnTo>
                  <a:lnTo>
                    <a:pt x="162" y="104"/>
                  </a:lnTo>
                  <a:lnTo>
                    <a:pt x="167" y="104"/>
                  </a:lnTo>
                  <a:lnTo>
                    <a:pt x="168" y="104"/>
                  </a:lnTo>
                  <a:lnTo>
                    <a:pt x="168" y="103"/>
                  </a:lnTo>
                  <a:lnTo>
                    <a:pt x="169" y="101"/>
                  </a:lnTo>
                  <a:lnTo>
                    <a:pt x="172" y="94"/>
                  </a:lnTo>
                  <a:lnTo>
                    <a:pt x="173" y="89"/>
                  </a:lnTo>
                  <a:lnTo>
                    <a:pt x="174" y="85"/>
                  </a:lnTo>
                  <a:lnTo>
                    <a:pt x="176" y="79"/>
                  </a:lnTo>
                  <a:lnTo>
                    <a:pt x="178" y="77"/>
                  </a:lnTo>
                  <a:lnTo>
                    <a:pt x="182" y="74"/>
                  </a:lnTo>
                  <a:lnTo>
                    <a:pt x="184" y="71"/>
                  </a:lnTo>
                  <a:lnTo>
                    <a:pt x="182" y="58"/>
                  </a:lnTo>
                  <a:lnTo>
                    <a:pt x="182" y="51"/>
                  </a:lnTo>
                  <a:lnTo>
                    <a:pt x="184" y="44"/>
                  </a:lnTo>
                  <a:lnTo>
                    <a:pt x="181" y="37"/>
                  </a:lnTo>
                  <a:lnTo>
                    <a:pt x="178" y="32"/>
                  </a:lnTo>
                  <a:lnTo>
                    <a:pt x="175" y="26"/>
                  </a:lnTo>
                  <a:lnTo>
                    <a:pt x="178" y="17"/>
                  </a:lnTo>
                  <a:lnTo>
                    <a:pt x="184" y="9"/>
                  </a:lnTo>
                  <a:lnTo>
                    <a:pt x="187" y="5"/>
                  </a:lnTo>
                  <a:lnTo>
                    <a:pt x="191" y="3"/>
                  </a:lnTo>
                  <a:lnTo>
                    <a:pt x="189" y="1"/>
                  </a:lnTo>
                  <a:lnTo>
                    <a:pt x="187" y="0"/>
                  </a:lnTo>
                  <a:lnTo>
                    <a:pt x="186" y="1"/>
                  </a:lnTo>
                  <a:lnTo>
                    <a:pt x="184" y="1"/>
                  </a:lnTo>
                  <a:lnTo>
                    <a:pt x="179" y="6"/>
                  </a:lnTo>
                  <a:lnTo>
                    <a:pt x="169" y="14"/>
                  </a:lnTo>
                  <a:lnTo>
                    <a:pt x="163" y="18"/>
                  </a:lnTo>
                  <a:lnTo>
                    <a:pt x="158" y="22"/>
                  </a:lnTo>
                  <a:lnTo>
                    <a:pt x="152" y="23"/>
                  </a:lnTo>
                  <a:lnTo>
                    <a:pt x="145" y="22"/>
                  </a:lnTo>
                  <a:lnTo>
                    <a:pt x="140" y="23"/>
                  </a:lnTo>
                  <a:lnTo>
                    <a:pt x="139" y="25"/>
                  </a:lnTo>
                  <a:lnTo>
                    <a:pt x="137" y="26"/>
                  </a:lnTo>
                  <a:lnTo>
                    <a:pt x="135" y="31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10" y="71"/>
                  </a:lnTo>
                  <a:lnTo>
                    <a:pt x="104" y="77"/>
                  </a:lnTo>
                  <a:lnTo>
                    <a:pt x="100" y="82"/>
                  </a:lnTo>
                  <a:lnTo>
                    <a:pt x="93" y="84"/>
                  </a:lnTo>
                  <a:lnTo>
                    <a:pt x="85" y="85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2" y="90"/>
                  </a:lnTo>
                  <a:lnTo>
                    <a:pt x="48" y="90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38" y="90"/>
                  </a:lnTo>
                  <a:lnTo>
                    <a:pt x="31" y="99"/>
                  </a:lnTo>
                  <a:lnTo>
                    <a:pt x="28" y="104"/>
                  </a:lnTo>
                  <a:lnTo>
                    <a:pt x="15" y="125"/>
                  </a:lnTo>
                  <a:lnTo>
                    <a:pt x="12" y="130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7"/>
                  </a:lnTo>
                  <a:lnTo>
                    <a:pt x="17" y="142"/>
                  </a:lnTo>
                  <a:lnTo>
                    <a:pt x="18" y="144"/>
                  </a:lnTo>
                  <a:lnTo>
                    <a:pt x="19" y="147"/>
                  </a:lnTo>
                  <a:lnTo>
                    <a:pt x="22" y="148"/>
                  </a:lnTo>
                  <a:lnTo>
                    <a:pt x="23" y="149"/>
                  </a:lnTo>
                  <a:lnTo>
                    <a:pt x="24" y="149"/>
                  </a:lnTo>
                  <a:lnTo>
                    <a:pt x="26" y="150"/>
                  </a:lnTo>
                  <a:lnTo>
                    <a:pt x="29" y="151"/>
                  </a:lnTo>
                  <a:lnTo>
                    <a:pt x="29" y="154"/>
                  </a:lnTo>
                  <a:lnTo>
                    <a:pt x="30" y="155"/>
                  </a:lnTo>
                  <a:lnTo>
                    <a:pt x="32" y="157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8" y="156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1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1" y="149"/>
                  </a:lnTo>
                  <a:lnTo>
                    <a:pt x="30" y="149"/>
                  </a:lnTo>
                  <a:lnTo>
                    <a:pt x="29" y="148"/>
                  </a:lnTo>
                  <a:lnTo>
                    <a:pt x="28" y="147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30" y="147"/>
                  </a:lnTo>
                  <a:lnTo>
                    <a:pt x="31" y="147"/>
                  </a:lnTo>
                  <a:lnTo>
                    <a:pt x="32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0" y="138"/>
                  </a:lnTo>
                  <a:lnTo>
                    <a:pt x="30" y="134"/>
                  </a:lnTo>
                  <a:lnTo>
                    <a:pt x="30" y="133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9" y="122"/>
                  </a:lnTo>
                  <a:lnTo>
                    <a:pt x="41" y="120"/>
                  </a:lnTo>
                  <a:lnTo>
                    <a:pt x="42" y="117"/>
                  </a:lnTo>
                  <a:lnTo>
                    <a:pt x="43" y="116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4" y="111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0" y="110"/>
                  </a:lnTo>
                  <a:lnTo>
                    <a:pt x="54" y="109"/>
                  </a:lnTo>
                  <a:lnTo>
                    <a:pt x="57" y="105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8" y="103"/>
                  </a:lnTo>
                  <a:lnTo>
                    <a:pt x="61" y="104"/>
                  </a:lnTo>
                  <a:lnTo>
                    <a:pt x="61" y="107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7" y="102"/>
                  </a:lnTo>
                  <a:lnTo>
                    <a:pt x="69" y="101"/>
                  </a:lnTo>
                  <a:lnTo>
                    <a:pt x="70" y="99"/>
                  </a:lnTo>
                  <a:lnTo>
                    <a:pt x="71" y="101"/>
                  </a:lnTo>
                  <a:lnTo>
                    <a:pt x="70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4" y="99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6" y="96"/>
                  </a:lnTo>
                  <a:lnTo>
                    <a:pt x="85" y="103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104" y="97"/>
                  </a:lnTo>
                  <a:lnTo>
                    <a:pt x="111" y="97"/>
                  </a:lnTo>
                  <a:lnTo>
                    <a:pt x="115" y="96"/>
                  </a:lnTo>
                  <a:lnTo>
                    <a:pt x="117" y="94"/>
                  </a:lnTo>
                  <a:lnTo>
                    <a:pt x="119" y="94"/>
                  </a:lnTo>
                  <a:lnTo>
                    <a:pt x="120" y="95"/>
                  </a:lnTo>
                  <a:lnTo>
                    <a:pt x="122" y="96"/>
                  </a:lnTo>
                  <a:lnTo>
                    <a:pt x="123" y="95"/>
                  </a:lnTo>
                  <a:lnTo>
                    <a:pt x="124" y="94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29" y="92"/>
                  </a:lnTo>
                  <a:lnTo>
                    <a:pt x="132" y="92"/>
                  </a:lnTo>
                  <a:lnTo>
                    <a:pt x="136" y="96"/>
                  </a:lnTo>
                  <a:lnTo>
                    <a:pt x="129" y="97"/>
                  </a:lnTo>
                  <a:lnTo>
                    <a:pt x="126" y="96"/>
                  </a:lnTo>
                  <a:lnTo>
                    <a:pt x="123" y="97"/>
                  </a:lnTo>
                  <a:lnTo>
                    <a:pt x="120" y="98"/>
                  </a:lnTo>
                  <a:lnTo>
                    <a:pt x="119" y="101"/>
                  </a:lnTo>
                  <a:lnTo>
                    <a:pt x="117" y="103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09"/>
                  </a:lnTo>
                  <a:lnTo>
                    <a:pt x="111" y="108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1" y="105"/>
                  </a:lnTo>
                  <a:lnTo>
                    <a:pt x="111" y="104"/>
                  </a:lnTo>
                  <a:lnTo>
                    <a:pt x="103" y="101"/>
                  </a:lnTo>
                  <a:lnTo>
                    <a:pt x="101" y="101"/>
                  </a:lnTo>
                  <a:lnTo>
                    <a:pt x="90" y="104"/>
                  </a:lnTo>
                  <a:lnTo>
                    <a:pt x="90" y="105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08"/>
                  </a:lnTo>
                  <a:lnTo>
                    <a:pt x="84" y="110"/>
                  </a:lnTo>
                  <a:lnTo>
                    <a:pt x="83" y="112"/>
                  </a:lnTo>
                  <a:lnTo>
                    <a:pt x="82" y="116"/>
                  </a:lnTo>
                  <a:lnTo>
                    <a:pt x="80" y="120"/>
                  </a:lnTo>
                  <a:lnTo>
                    <a:pt x="82" y="121"/>
                  </a:lnTo>
                  <a:lnTo>
                    <a:pt x="83" y="122"/>
                  </a:lnTo>
                  <a:lnTo>
                    <a:pt x="84" y="123"/>
                  </a:lnTo>
                  <a:lnTo>
                    <a:pt x="84" y="124"/>
                  </a:lnTo>
                  <a:lnTo>
                    <a:pt x="83" y="125"/>
                  </a:lnTo>
                  <a:lnTo>
                    <a:pt x="82" y="128"/>
                  </a:lnTo>
                  <a:lnTo>
                    <a:pt x="81" y="129"/>
                  </a:lnTo>
                  <a:lnTo>
                    <a:pt x="81" y="130"/>
                  </a:lnTo>
                  <a:lnTo>
                    <a:pt x="82" y="133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3" y="136"/>
                  </a:lnTo>
                  <a:lnTo>
                    <a:pt x="84" y="137"/>
                  </a:lnTo>
                  <a:lnTo>
                    <a:pt x="87" y="138"/>
                  </a:lnTo>
                  <a:lnTo>
                    <a:pt x="85" y="141"/>
                  </a:lnTo>
                  <a:lnTo>
                    <a:pt x="85" y="143"/>
                  </a:lnTo>
                  <a:lnTo>
                    <a:pt x="82" y="146"/>
                  </a:lnTo>
                  <a:lnTo>
                    <a:pt x="81" y="147"/>
                  </a:lnTo>
                  <a:lnTo>
                    <a:pt x="81" y="149"/>
                  </a:lnTo>
                  <a:lnTo>
                    <a:pt x="83" y="149"/>
                  </a:lnTo>
                  <a:lnTo>
                    <a:pt x="84" y="148"/>
                  </a:lnTo>
                  <a:lnTo>
                    <a:pt x="85" y="147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7"/>
                  </a:lnTo>
                  <a:lnTo>
                    <a:pt x="93" y="150"/>
                  </a:lnTo>
                  <a:lnTo>
                    <a:pt x="93" y="153"/>
                  </a:lnTo>
                  <a:lnTo>
                    <a:pt x="91" y="157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3" y="164"/>
                  </a:lnTo>
                  <a:lnTo>
                    <a:pt x="95" y="162"/>
                  </a:lnTo>
                  <a:lnTo>
                    <a:pt x="96" y="163"/>
                  </a:lnTo>
                  <a:lnTo>
                    <a:pt x="96" y="166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3" y="168"/>
                  </a:lnTo>
                  <a:lnTo>
                    <a:pt x="91" y="168"/>
                  </a:lnTo>
                  <a:lnTo>
                    <a:pt x="91" y="167"/>
                  </a:lnTo>
                  <a:lnTo>
                    <a:pt x="89" y="166"/>
                  </a:lnTo>
                  <a:lnTo>
                    <a:pt x="89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8" y="160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89" y="154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1" y="154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78" y="157"/>
                  </a:lnTo>
                  <a:lnTo>
                    <a:pt x="77" y="157"/>
                  </a:lnTo>
                  <a:lnTo>
                    <a:pt x="76" y="157"/>
                  </a:lnTo>
                  <a:lnTo>
                    <a:pt x="75" y="162"/>
                  </a:lnTo>
                  <a:lnTo>
                    <a:pt x="74" y="163"/>
                  </a:lnTo>
                  <a:lnTo>
                    <a:pt x="72" y="163"/>
                  </a:lnTo>
                  <a:lnTo>
                    <a:pt x="72" y="162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2" y="154"/>
                  </a:lnTo>
                  <a:lnTo>
                    <a:pt x="74" y="15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8" y="146"/>
                  </a:lnTo>
                  <a:lnTo>
                    <a:pt x="81" y="144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78" y="138"/>
                  </a:lnTo>
                  <a:lnTo>
                    <a:pt x="77" y="136"/>
                  </a:lnTo>
                  <a:lnTo>
                    <a:pt x="76" y="134"/>
                  </a:lnTo>
                  <a:lnTo>
                    <a:pt x="76" y="131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1" y="131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7" y="130"/>
                  </a:lnTo>
                  <a:lnTo>
                    <a:pt x="65" y="131"/>
                  </a:lnTo>
                  <a:lnTo>
                    <a:pt x="62" y="135"/>
                  </a:lnTo>
                  <a:lnTo>
                    <a:pt x="59" y="136"/>
                  </a:lnTo>
                  <a:lnTo>
                    <a:pt x="58" y="137"/>
                  </a:lnTo>
                  <a:lnTo>
                    <a:pt x="57" y="140"/>
                  </a:lnTo>
                  <a:lnTo>
                    <a:pt x="56" y="142"/>
                  </a:lnTo>
                  <a:lnTo>
                    <a:pt x="57" y="143"/>
                  </a:lnTo>
                  <a:lnTo>
                    <a:pt x="61" y="143"/>
                  </a:lnTo>
                  <a:lnTo>
                    <a:pt x="62" y="144"/>
                  </a:lnTo>
                  <a:lnTo>
                    <a:pt x="58" y="144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49" y="154"/>
                  </a:lnTo>
                  <a:lnTo>
                    <a:pt x="45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6" y="161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0" y="163"/>
                  </a:lnTo>
                  <a:lnTo>
                    <a:pt x="50" y="164"/>
                  </a:lnTo>
                  <a:lnTo>
                    <a:pt x="49" y="166"/>
                  </a:lnTo>
                  <a:lnTo>
                    <a:pt x="49" y="168"/>
                  </a:lnTo>
                  <a:lnTo>
                    <a:pt x="49" y="169"/>
                  </a:lnTo>
                  <a:lnTo>
                    <a:pt x="49" y="172"/>
                  </a:lnTo>
                  <a:lnTo>
                    <a:pt x="49" y="173"/>
                  </a:lnTo>
                  <a:lnTo>
                    <a:pt x="49" y="174"/>
                  </a:lnTo>
                  <a:lnTo>
                    <a:pt x="48" y="175"/>
                  </a:lnTo>
                  <a:lnTo>
                    <a:pt x="44" y="176"/>
                  </a:lnTo>
                  <a:lnTo>
                    <a:pt x="43" y="176"/>
                  </a:lnTo>
                  <a:lnTo>
                    <a:pt x="42" y="175"/>
                  </a:lnTo>
                  <a:lnTo>
                    <a:pt x="41" y="174"/>
                  </a:lnTo>
                  <a:lnTo>
                    <a:pt x="39" y="173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8" y="168"/>
                  </a:lnTo>
                  <a:lnTo>
                    <a:pt x="36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2" y="167"/>
                  </a:lnTo>
                  <a:lnTo>
                    <a:pt x="29" y="163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7" y="164"/>
                  </a:lnTo>
                  <a:lnTo>
                    <a:pt x="16" y="166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5"/>
                  </a:lnTo>
                  <a:lnTo>
                    <a:pt x="11" y="154"/>
                  </a:lnTo>
                  <a:lnTo>
                    <a:pt x="10" y="154"/>
                  </a:lnTo>
                  <a:lnTo>
                    <a:pt x="9" y="153"/>
                  </a:lnTo>
                  <a:lnTo>
                    <a:pt x="9" y="151"/>
                  </a:lnTo>
                  <a:lnTo>
                    <a:pt x="10" y="150"/>
                  </a:lnTo>
                  <a:lnTo>
                    <a:pt x="11" y="147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7" y="149"/>
                  </a:lnTo>
                  <a:lnTo>
                    <a:pt x="4" y="161"/>
                  </a:lnTo>
                  <a:lnTo>
                    <a:pt x="3" y="163"/>
                  </a:lnTo>
                  <a:lnTo>
                    <a:pt x="3" y="166"/>
                  </a:lnTo>
                  <a:lnTo>
                    <a:pt x="4" y="212"/>
                  </a:lnTo>
                  <a:lnTo>
                    <a:pt x="4" y="215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2" y="235"/>
                  </a:lnTo>
                  <a:lnTo>
                    <a:pt x="2" y="238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4" y="240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26"/>
                  </a:lnTo>
                  <a:lnTo>
                    <a:pt x="5" y="225"/>
                  </a:lnTo>
                  <a:lnTo>
                    <a:pt x="6" y="225"/>
                  </a:lnTo>
                  <a:lnTo>
                    <a:pt x="12" y="228"/>
                  </a:lnTo>
                  <a:lnTo>
                    <a:pt x="16" y="229"/>
                  </a:lnTo>
                  <a:lnTo>
                    <a:pt x="16" y="233"/>
                  </a:lnTo>
                  <a:lnTo>
                    <a:pt x="17" y="237"/>
                  </a:lnTo>
                  <a:lnTo>
                    <a:pt x="17" y="241"/>
                  </a:lnTo>
                  <a:lnTo>
                    <a:pt x="19" y="245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3" y="252"/>
                  </a:lnTo>
                  <a:lnTo>
                    <a:pt x="22" y="254"/>
                  </a:lnTo>
                  <a:lnTo>
                    <a:pt x="19" y="257"/>
                  </a:lnTo>
                  <a:lnTo>
                    <a:pt x="16" y="260"/>
                  </a:lnTo>
                  <a:lnTo>
                    <a:pt x="16" y="260"/>
                  </a:lnTo>
                  <a:lnTo>
                    <a:pt x="12" y="264"/>
                  </a:lnTo>
                  <a:lnTo>
                    <a:pt x="9" y="264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7" y="253"/>
                  </a:lnTo>
                  <a:lnTo>
                    <a:pt x="5" y="242"/>
                  </a:lnTo>
                  <a:lnTo>
                    <a:pt x="4" y="241"/>
                  </a:lnTo>
                  <a:lnTo>
                    <a:pt x="4" y="240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7" y="270"/>
                  </a:lnTo>
                  <a:lnTo>
                    <a:pt x="7" y="276"/>
                  </a:lnTo>
                  <a:lnTo>
                    <a:pt x="6" y="281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9"/>
                  </a:lnTo>
                  <a:lnTo>
                    <a:pt x="2" y="300"/>
                  </a:lnTo>
                  <a:lnTo>
                    <a:pt x="6" y="302"/>
                  </a:lnTo>
                  <a:lnTo>
                    <a:pt x="9" y="303"/>
                  </a:lnTo>
                  <a:lnTo>
                    <a:pt x="17" y="310"/>
                  </a:lnTo>
                  <a:lnTo>
                    <a:pt x="17" y="307"/>
                  </a:lnTo>
                  <a:lnTo>
                    <a:pt x="16" y="305"/>
                  </a:lnTo>
                  <a:lnTo>
                    <a:pt x="15" y="304"/>
                  </a:lnTo>
                  <a:lnTo>
                    <a:pt x="12" y="304"/>
                  </a:lnTo>
                  <a:lnTo>
                    <a:pt x="13" y="302"/>
                  </a:lnTo>
                  <a:lnTo>
                    <a:pt x="15" y="302"/>
                  </a:lnTo>
                  <a:lnTo>
                    <a:pt x="12" y="299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5" y="294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23" y="307"/>
                  </a:lnTo>
                  <a:lnTo>
                    <a:pt x="26" y="311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8" y="312"/>
                  </a:lnTo>
                  <a:lnTo>
                    <a:pt x="41" y="315"/>
                  </a:lnTo>
                  <a:lnTo>
                    <a:pt x="42" y="317"/>
                  </a:lnTo>
                  <a:lnTo>
                    <a:pt x="42" y="319"/>
                  </a:lnTo>
                  <a:lnTo>
                    <a:pt x="43" y="325"/>
                  </a:lnTo>
                  <a:lnTo>
                    <a:pt x="43" y="329"/>
                  </a:lnTo>
                  <a:lnTo>
                    <a:pt x="43" y="330"/>
                  </a:lnTo>
                  <a:lnTo>
                    <a:pt x="43" y="331"/>
                  </a:lnTo>
                  <a:lnTo>
                    <a:pt x="43" y="333"/>
                  </a:lnTo>
                  <a:lnTo>
                    <a:pt x="43" y="335"/>
                  </a:lnTo>
                  <a:lnTo>
                    <a:pt x="43" y="341"/>
                  </a:lnTo>
                  <a:lnTo>
                    <a:pt x="44" y="346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4" y="354"/>
                  </a:lnTo>
                  <a:lnTo>
                    <a:pt x="44" y="357"/>
                  </a:lnTo>
                  <a:lnTo>
                    <a:pt x="43" y="361"/>
                  </a:lnTo>
                  <a:lnTo>
                    <a:pt x="42" y="364"/>
                  </a:lnTo>
                  <a:lnTo>
                    <a:pt x="42" y="369"/>
                  </a:lnTo>
                  <a:lnTo>
                    <a:pt x="43" y="371"/>
                  </a:lnTo>
                  <a:lnTo>
                    <a:pt x="44" y="375"/>
                  </a:lnTo>
                  <a:lnTo>
                    <a:pt x="44" y="378"/>
                  </a:lnTo>
                  <a:lnTo>
                    <a:pt x="43" y="381"/>
                  </a:lnTo>
                  <a:lnTo>
                    <a:pt x="44" y="382"/>
                  </a:lnTo>
                  <a:lnTo>
                    <a:pt x="43" y="384"/>
                  </a:lnTo>
                  <a:lnTo>
                    <a:pt x="45" y="385"/>
                  </a:lnTo>
                  <a:lnTo>
                    <a:pt x="48" y="385"/>
                  </a:lnTo>
                  <a:close/>
                  <a:moveTo>
                    <a:pt x="142" y="92"/>
                  </a:moveTo>
                  <a:lnTo>
                    <a:pt x="145" y="92"/>
                  </a:lnTo>
                  <a:lnTo>
                    <a:pt x="147" y="95"/>
                  </a:lnTo>
                  <a:lnTo>
                    <a:pt x="150" y="96"/>
                  </a:lnTo>
                  <a:lnTo>
                    <a:pt x="155" y="101"/>
                  </a:lnTo>
                  <a:lnTo>
                    <a:pt x="160" y="105"/>
                  </a:lnTo>
                  <a:lnTo>
                    <a:pt x="159" y="105"/>
                  </a:lnTo>
                  <a:lnTo>
                    <a:pt x="158" y="105"/>
                  </a:lnTo>
                  <a:lnTo>
                    <a:pt x="155" y="102"/>
                  </a:lnTo>
                  <a:lnTo>
                    <a:pt x="152" y="101"/>
                  </a:lnTo>
                  <a:lnTo>
                    <a:pt x="145" y="94"/>
                  </a:lnTo>
                  <a:lnTo>
                    <a:pt x="143" y="94"/>
                  </a:lnTo>
                  <a:lnTo>
                    <a:pt x="141" y="94"/>
                  </a:lnTo>
                  <a:lnTo>
                    <a:pt x="142" y="9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582">
              <a:extLst>
                <a:ext uri="{FF2B5EF4-FFF2-40B4-BE49-F238E27FC236}">
                  <a16:creationId xmlns:a16="http://schemas.microsoft.com/office/drawing/2014/main" id="{872EC5EB-5BB8-C624-2C8E-FBB9BFDE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801" y="1903413"/>
              <a:ext cx="442913" cy="523875"/>
            </a:xfrm>
            <a:custGeom>
              <a:avLst/>
              <a:gdLst>
                <a:gd name="T0" fmla="*/ 70 w 279"/>
                <a:gd name="T1" fmla="*/ 251 h 330"/>
                <a:gd name="T2" fmla="*/ 81 w 279"/>
                <a:gd name="T3" fmla="*/ 246 h 330"/>
                <a:gd name="T4" fmla="*/ 96 w 279"/>
                <a:gd name="T5" fmla="*/ 243 h 330"/>
                <a:gd name="T6" fmla="*/ 103 w 279"/>
                <a:gd name="T7" fmla="*/ 251 h 330"/>
                <a:gd name="T8" fmla="*/ 114 w 279"/>
                <a:gd name="T9" fmla="*/ 249 h 330"/>
                <a:gd name="T10" fmla="*/ 121 w 279"/>
                <a:gd name="T11" fmla="*/ 252 h 330"/>
                <a:gd name="T12" fmla="*/ 131 w 279"/>
                <a:gd name="T13" fmla="*/ 264 h 330"/>
                <a:gd name="T14" fmla="*/ 151 w 279"/>
                <a:gd name="T15" fmla="*/ 266 h 330"/>
                <a:gd name="T16" fmla="*/ 164 w 279"/>
                <a:gd name="T17" fmla="*/ 279 h 330"/>
                <a:gd name="T18" fmla="*/ 179 w 279"/>
                <a:gd name="T19" fmla="*/ 284 h 330"/>
                <a:gd name="T20" fmla="*/ 175 w 279"/>
                <a:gd name="T21" fmla="*/ 295 h 330"/>
                <a:gd name="T22" fmla="*/ 173 w 279"/>
                <a:gd name="T23" fmla="*/ 305 h 330"/>
                <a:gd name="T24" fmla="*/ 164 w 279"/>
                <a:gd name="T25" fmla="*/ 323 h 330"/>
                <a:gd name="T26" fmla="*/ 172 w 279"/>
                <a:gd name="T27" fmla="*/ 327 h 330"/>
                <a:gd name="T28" fmla="*/ 190 w 279"/>
                <a:gd name="T29" fmla="*/ 328 h 330"/>
                <a:gd name="T30" fmla="*/ 192 w 279"/>
                <a:gd name="T31" fmla="*/ 319 h 330"/>
                <a:gd name="T32" fmla="*/ 195 w 279"/>
                <a:gd name="T33" fmla="*/ 311 h 330"/>
                <a:gd name="T34" fmla="*/ 188 w 279"/>
                <a:gd name="T35" fmla="*/ 304 h 330"/>
                <a:gd name="T36" fmla="*/ 182 w 279"/>
                <a:gd name="T37" fmla="*/ 295 h 330"/>
                <a:gd name="T38" fmla="*/ 200 w 279"/>
                <a:gd name="T39" fmla="*/ 284 h 330"/>
                <a:gd name="T40" fmla="*/ 194 w 279"/>
                <a:gd name="T41" fmla="*/ 275 h 330"/>
                <a:gd name="T42" fmla="*/ 206 w 279"/>
                <a:gd name="T43" fmla="*/ 256 h 330"/>
                <a:gd name="T44" fmla="*/ 196 w 279"/>
                <a:gd name="T45" fmla="*/ 230 h 330"/>
                <a:gd name="T46" fmla="*/ 189 w 279"/>
                <a:gd name="T47" fmla="*/ 213 h 330"/>
                <a:gd name="T48" fmla="*/ 190 w 279"/>
                <a:gd name="T49" fmla="*/ 201 h 330"/>
                <a:gd name="T50" fmla="*/ 198 w 279"/>
                <a:gd name="T51" fmla="*/ 195 h 330"/>
                <a:gd name="T52" fmla="*/ 212 w 279"/>
                <a:gd name="T53" fmla="*/ 199 h 330"/>
                <a:gd name="T54" fmla="*/ 226 w 279"/>
                <a:gd name="T55" fmla="*/ 199 h 330"/>
                <a:gd name="T56" fmla="*/ 251 w 279"/>
                <a:gd name="T57" fmla="*/ 184 h 330"/>
                <a:gd name="T58" fmla="*/ 242 w 279"/>
                <a:gd name="T59" fmla="*/ 173 h 330"/>
                <a:gd name="T60" fmla="*/ 254 w 279"/>
                <a:gd name="T61" fmla="*/ 162 h 330"/>
                <a:gd name="T62" fmla="*/ 266 w 279"/>
                <a:gd name="T63" fmla="*/ 146 h 330"/>
                <a:gd name="T64" fmla="*/ 258 w 279"/>
                <a:gd name="T65" fmla="*/ 128 h 330"/>
                <a:gd name="T66" fmla="*/ 241 w 279"/>
                <a:gd name="T67" fmla="*/ 115 h 330"/>
                <a:gd name="T68" fmla="*/ 246 w 279"/>
                <a:gd name="T69" fmla="*/ 103 h 330"/>
                <a:gd name="T70" fmla="*/ 270 w 279"/>
                <a:gd name="T71" fmla="*/ 84 h 330"/>
                <a:gd name="T72" fmla="*/ 278 w 279"/>
                <a:gd name="T73" fmla="*/ 43 h 330"/>
                <a:gd name="T74" fmla="*/ 278 w 279"/>
                <a:gd name="T75" fmla="*/ 28 h 330"/>
                <a:gd name="T76" fmla="*/ 267 w 279"/>
                <a:gd name="T77" fmla="*/ 19 h 330"/>
                <a:gd name="T78" fmla="*/ 252 w 279"/>
                <a:gd name="T79" fmla="*/ 3 h 330"/>
                <a:gd name="T80" fmla="*/ 196 w 279"/>
                <a:gd name="T81" fmla="*/ 7 h 330"/>
                <a:gd name="T82" fmla="*/ 159 w 279"/>
                <a:gd name="T83" fmla="*/ 22 h 330"/>
                <a:gd name="T84" fmla="*/ 142 w 279"/>
                <a:gd name="T85" fmla="*/ 46 h 330"/>
                <a:gd name="T86" fmla="*/ 109 w 279"/>
                <a:gd name="T87" fmla="*/ 69 h 330"/>
                <a:gd name="T88" fmla="*/ 96 w 279"/>
                <a:gd name="T89" fmla="*/ 68 h 330"/>
                <a:gd name="T90" fmla="*/ 84 w 279"/>
                <a:gd name="T91" fmla="*/ 123 h 330"/>
                <a:gd name="T92" fmla="*/ 43 w 279"/>
                <a:gd name="T93" fmla="*/ 181 h 330"/>
                <a:gd name="T94" fmla="*/ 48 w 279"/>
                <a:gd name="T95" fmla="*/ 199 h 330"/>
                <a:gd name="T96" fmla="*/ 33 w 279"/>
                <a:gd name="T97" fmla="*/ 201 h 330"/>
                <a:gd name="T98" fmla="*/ 44 w 279"/>
                <a:gd name="T99" fmla="*/ 207 h 330"/>
                <a:gd name="T100" fmla="*/ 50 w 279"/>
                <a:gd name="T101" fmla="*/ 220 h 330"/>
                <a:gd name="T102" fmla="*/ 56 w 279"/>
                <a:gd name="T103" fmla="*/ 227 h 330"/>
                <a:gd name="T104" fmla="*/ 49 w 279"/>
                <a:gd name="T105" fmla="*/ 237 h 330"/>
                <a:gd name="T106" fmla="*/ 64 w 279"/>
                <a:gd name="T107" fmla="*/ 244 h 330"/>
                <a:gd name="T108" fmla="*/ 48 w 279"/>
                <a:gd name="T109" fmla="*/ 241 h 330"/>
                <a:gd name="T110" fmla="*/ 32 w 279"/>
                <a:gd name="T111" fmla="*/ 230 h 330"/>
                <a:gd name="T112" fmla="*/ 4 w 279"/>
                <a:gd name="T113" fmla="*/ 240 h 330"/>
                <a:gd name="T114" fmla="*/ 22 w 279"/>
                <a:gd name="T115" fmla="*/ 249 h 330"/>
                <a:gd name="T116" fmla="*/ 37 w 279"/>
                <a:gd name="T117" fmla="*/ 246 h 330"/>
                <a:gd name="T118" fmla="*/ 58 w 279"/>
                <a:gd name="T119" fmla="*/ 2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330">
                  <a:moveTo>
                    <a:pt x="65" y="258"/>
                  </a:moveTo>
                  <a:lnTo>
                    <a:pt x="68" y="259"/>
                  </a:lnTo>
                  <a:lnTo>
                    <a:pt x="71" y="259"/>
                  </a:lnTo>
                  <a:lnTo>
                    <a:pt x="72" y="258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70" y="252"/>
                  </a:lnTo>
                  <a:lnTo>
                    <a:pt x="70" y="251"/>
                  </a:lnTo>
                  <a:lnTo>
                    <a:pt x="70" y="250"/>
                  </a:lnTo>
                  <a:lnTo>
                    <a:pt x="71" y="249"/>
                  </a:lnTo>
                  <a:lnTo>
                    <a:pt x="70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6"/>
                  </a:lnTo>
                  <a:lnTo>
                    <a:pt x="79" y="249"/>
                  </a:lnTo>
                  <a:lnTo>
                    <a:pt x="79" y="250"/>
                  </a:lnTo>
                  <a:lnTo>
                    <a:pt x="82" y="251"/>
                  </a:lnTo>
                  <a:lnTo>
                    <a:pt x="84" y="250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89" y="250"/>
                  </a:lnTo>
                  <a:lnTo>
                    <a:pt x="90" y="250"/>
                  </a:lnTo>
                  <a:lnTo>
                    <a:pt x="96" y="243"/>
                  </a:lnTo>
                  <a:lnTo>
                    <a:pt x="98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3" y="243"/>
                  </a:lnTo>
                  <a:lnTo>
                    <a:pt x="103" y="244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3" y="251"/>
                  </a:lnTo>
                  <a:lnTo>
                    <a:pt x="100" y="250"/>
                  </a:lnTo>
                  <a:lnTo>
                    <a:pt x="98" y="251"/>
                  </a:lnTo>
                  <a:lnTo>
                    <a:pt x="101" y="252"/>
                  </a:lnTo>
                  <a:lnTo>
                    <a:pt x="105" y="252"/>
                  </a:lnTo>
                  <a:lnTo>
                    <a:pt x="107" y="252"/>
                  </a:lnTo>
                  <a:lnTo>
                    <a:pt x="109" y="254"/>
                  </a:lnTo>
                  <a:lnTo>
                    <a:pt x="110" y="253"/>
                  </a:lnTo>
                  <a:lnTo>
                    <a:pt x="112" y="251"/>
                  </a:lnTo>
                  <a:lnTo>
                    <a:pt x="114" y="249"/>
                  </a:lnTo>
                  <a:lnTo>
                    <a:pt x="115" y="247"/>
                  </a:lnTo>
                  <a:lnTo>
                    <a:pt x="116" y="245"/>
                  </a:lnTo>
                  <a:lnTo>
                    <a:pt x="116" y="244"/>
                  </a:lnTo>
                  <a:lnTo>
                    <a:pt x="117" y="244"/>
                  </a:lnTo>
                  <a:lnTo>
                    <a:pt x="118" y="244"/>
                  </a:lnTo>
                  <a:lnTo>
                    <a:pt x="121" y="245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1" y="252"/>
                  </a:lnTo>
                  <a:lnTo>
                    <a:pt x="121" y="254"/>
                  </a:lnTo>
                  <a:lnTo>
                    <a:pt x="121" y="256"/>
                  </a:lnTo>
                  <a:lnTo>
                    <a:pt x="124" y="259"/>
                  </a:lnTo>
                  <a:lnTo>
                    <a:pt x="124" y="260"/>
                  </a:lnTo>
                  <a:lnTo>
                    <a:pt x="125" y="263"/>
                  </a:lnTo>
                  <a:lnTo>
                    <a:pt x="125" y="264"/>
                  </a:lnTo>
                  <a:lnTo>
                    <a:pt x="127" y="264"/>
                  </a:lnTo>
                  <a:lnTo>
                    <a:pt x="130" y="264"/>
                  </a:lnTo>
                  <a:lnTo>
                    <a:pt x="131" y="264"/>
                  </a:lnTo>
                  <a:lnTo>
                    <a:pt x="133" y="266"/>
                  </a:lnTo>
                  <a:lnTo>
                    <a:pt x="133" y="270"/>
                  </a:lnTo>
                  <a:lnTo>
                    <a:pt x="134" y="270"/>
                  </a:lnTo>
                  <a:lnTo>
                    <a:pt x="135" y="270"/>
                  </a:lnTo>
                  <a:lnTo>
                    <a:pt x="136" y="269"/>
                  </a:lnTo>
                  <a:lnTo>
                    <a:pt x="144" y="270"/>
                  </a:lnTo>
                  <a:lnTo>
                    <a:pt x="147" y="269"/>
                  </a:lnTo>
                  <a:lnTo>
                    <a:pt x="149" y="266"/>
                  </a:lnTo>
                  <a:lnTo>
                    <a:pt x="151" y="266"/>
                  </a:lnTo>
                  <a:lnTo>
                    <a:pt x="153" y="266"/>
                  </a:lnTo>
                  <a:lnTo>
                    <a:pt x="155" y="267"/>
                  </a:lnTo>
                  <a:lnTo>
                    <a:pt x="156" y="269"/>
                  </a:lnTo>
                  <a:lnTo>
                    <a:pt x="156" y="271"/>
                  </a:lnTo>
                  <a:lnTo>
                    <a:pt x="157" y="275"/>
                  </a:lnTo>
                  <a:lnTo>
                    <a:pt x="159" y="276"/>
                  </a:lnTo>
                  <a:lnTo>
                    <a:pt x="163" y="277"/>
                  </a:lnTo>
                  <a:lnTo>
                    <a:pt x="164" y="278"/>
                  </a:lnTo>
                  <a:lnTo>
                    <a:pt x="164" y="279"/>
                  </a:lnTo>
                  <a:lnTo>
                    <a:pt x="166" y="279"/>
                  </a:lnTo>
                  <a:lnTo>
                    <a:pt x="169" y="278"/>
                  </a:lnTo>
                  <a:lnTo>
                    <a:pt x="170" y="278"/>
                  </a:lnTo>
                  <a:lnTo>
                    <a:pt x="172" y="279"/>
                  </a:lnTo>
                  <a:lnTo>
                    <a:pt x="173" y="282"/>
                  </a:lnTo>
                  <a:lnTo>
                    <a:pt x="174" y="283"/>
                  </a:lnTo>
                  <a:lnTo>
                    <a:pt x="176" y="282"/>
                  </a:lnTo>
                  <a:lnTo>
                    <a:pt x="177" y="282"/>
                  </a:lnTo>
                  <a:lnTo>
                    <a:pt x="179" y="284"/>
                  </a:lnTo>
                  <a:lnTo>
                    <a:pt x="177" y="285"/>
                  </a:lnTo>
                  <a:lnTo>
                    <a:pt x="177" y="286"/>
                  </a:lnTo>
                  <a:lnTo>
                    <a:pt x="179" y="289"/>
                  </a:lnTo>
                  <a:lnTo>
                    <a:pt x="177" y="289"/>
                  </a:lnTo>
                  <a:lnTo>
                    <a:pt x="176" y="290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4" y="293"/>
                  </a:lnTo>
                  <a:lnTo>
                    <a:pt x="173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4" y="297"/>
                  </a:lnTo>
                  <a:lnTo>
                    <a:pt x="173" y="301"/>
                  </a:lnTo>
                  <a:lnTo>
                    <a:pt x="169" y="305"/>
                  </a:lnTo>
                  <a:lnTo>
                    <a:pt x="172" y="304"/>
                  </a:lnTo>
                  <a:lnTo>
                    <a:pt x="173" y="305"/>
                  </a:lnTo>
                  <a:lnTo>
                    <a:pt x="172" y="306"/>
                  </a:lnTo>
                  <a:lnTo>
                    <a:pt x="170" y="310"/>
                  </a:lnTo>
                  <a:lnTo>
                    <a:pt x="169" y="311"/>
                  </a:lnTo>
                  <a:lnTo>
                    <a:pt x="168" y="311"/>
                  </a:lnTo>
                  <a:lnTo>
                    <a:pt x="167" y="312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4" y="323"/>
                  </a:lnTo>
                  <a:lnTo>
                    <a:pt x="164" y="323"/>
                  </a:lnTo>
                  <a:lnTo>
                    <a:pt x="167" y="32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9"/>
                  </a:lnTo>
                  <a:lnTo>
                    <a:pt x="168" y="329"/>
                  </a:lnTo>
                  <a:lnTo>
                    <a:pt x="169" y="329"/>
                  </a:lnTo>
                  <a:lnTo>
                    <a:pt x="170" y="329"/>
                  </a:lnTo>
                  <a:lnTo>
                    <a:pt x="172" y="328"/>
                  </a:lnTo>
                  <a:lnTo>
                    <a:pt x="172" y="327"/>
                  </a:lnTo>
                  <a:lnTo>
                    <a:pt x="173" y="327"/>
                  </a:lnTo>
                  <a:lnTo>
                    <a:pt x="174" y="329"/>
                  </a:lnTo>
                  <a:lnTo>
                    <a:pt x="175" y="329"/>
                  </a:lnTo>
                  <a:lnTo>
                    <a:pt x="182" y="329"/>
                  </a:lnTo>
                  <a:lnTo>
                    <a:pt x="182" y="330"/>
                  </a:lnTo>
                  <a:lnTo>
                    <a:pt x="183" y="330"/>
                  </a:lnTo>
                  <a:lnTo>
                    <a:pt x="189" y="330"/>
                  </a:lnTo>
                  <a:lnTo>
                    <a:pt x="190" y="330"/>
                  </a:lnTo>
                  <a:lnTo>
                    <a:pt x="190" y="328"/>
                  </a:lnTo>
                  <a:lnTo>
                    <a:pt x="189" y="327"/>
                  </a:lnTo>
                  <a:lnTo>
                    <a:pt x="189" y="325"/>
                  </a:lnTo>
                  <a:lnTo>
                    <a:pt x="188" y="324"/>
                  </a:lnTo>
                  <a:lnTo>
                    <a:pt x="189" y="324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2" y="322"/>
                  </a:lnTo>
                  <a:lnTo>
                    <a:pt x="192" y="321"/>
                  </a:lnTo>
                  <a:lnTo>
                    <a:pt x="192" y="319"/>
                  </a:lnTo>
                  <a:lnTo>
                    <a:pt x="193" y="319"/>
                  </a:lnTo>
                  <a:lnTo>
                    <a:pt x="194" y="319"/>
                  </a:lnTo>
                  <a:lnTo>
                    <a:pt x="194" y="318"/>
                  </a:lnTo>
                  <a:lnTo>
                    <a:pt x="195" y="317"/>
                  </a:lnTo>
                  <a:lnTo>
                    <a:pt x="195" y="316"/>
                  </a:lnTo>
                  <a:lnTo>
                    <a:pt x="194" y="314"/>
                  </a:lnTo>
                  <a:lnTo>
                    <a:pt x="194" y="312"/>
                  </a:lnTo>
                  <a:lnTo>
                    <a:pt x="195" y="312"/>
                  </a:lnTo>
                  <a:lnTo>
                    <a:pt x="195" y="311"/>
                  </a:lnTo>
                  <a:lnTo>
                    <a:pt x="193" y="311"/>
                  </a:lnTo>
                  <a:lnTo>
                    <a:pt x="192" y="310"/>
                  </a:lnTo>
                  <a:lnTo>
                    <a:pt x="192" y="309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2" y="304"/>
                  </a:lnTo>
                  <a:lnTo>
                    <a:pt x="192" y="303"/>
                  </a:lnTo>
                  <a:lnTo>
                    <a:pt x="188" y="304"/>
                  </a:lnTo>
                  <a:lnTo>
                    <a:pt x="187" y="303"/>
                  </a:lnTo>
                  <a:lnTo>
                    <a:pt x="186" y="303"/>
                  </a:lnTo>
                  <a:lnTo>
                    <a:pt x="185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2"/>
                  </a:lnTo>
                  <a:lnTo>
                    <a:pt x="180" y="298"/>
                  </a:lnTo>
                  <a:lnTo>
                    <a:pt x="180" y="295"/>
                  </a:lnTo>
                  <a:lnTo>
                    <a:pt x="182" y="295"/>
                  </a:lnTo>
                  <a:lnTo>
                    <a:pt x="183" y="295"/>
                  </a:lnTo>
                  <a:lnTo>
                    <a:pt x="183" y="296"/>
                  </a:lnTo>
                  <a:lnTo>
                    <a:pt x="185" y="297"/>
                  </a:lnTo>
                  <a:lnTo>
                    <a:pt x="186" y="296"/>
                  </a:lnTo>
                  <a:lnTo>
                    <a:pt x="187" y="295"/>
                  </a:lnTo>
                  <a:lnTo>
                    <a:pt x="189" y="293"/>
                  </a:lnTo>
                  <a:lnTo>
                    <a:pt x="189" y="292"/>
                  </a:lnTo>
                  <a:lnTo>
                    <a:pt x="195" y="286"/>
                  </a:lnTo>
                  <a:lnTo>
                    <a:pt x="200" y="284"/>
                  </a:lnTo>
                  <a:lnTo>
                    <a:pt x="201" y="283"/>
                  </a:lnTo>
                  <a:lnTo>
                    <a:pt x="200" y="280"/>
                  </a:lnTo>
                  <a:lnTo>
                    <a:pt x="201" y="279"/>
                  </a:lnTo>
                  <a:lnTo>
                    <a:pt x="202" y="279"/>
                  </a:lnTo>
                  <a:lnTo>
                    <a:pt x="200" y="278"/>
                  </a:lnTo>
                  <a:lnTo>
                    <a:pt x="196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4" y="275"/>
                  </a:lnTo>
                  <a:lnTo>
                    <a:pt x="195" y="272"/>
                  </a:lnTo>
                  <a:lnTo>
                    <a:pt x="195" y="271"/>
                  </a:lnTo>
                  <a:lnTo>
                    <a:pt x="198" y="270"/>
                  </a:lnTo>
                  <a:lnTo>
                    <a:pt x="201" y="263"/>
                  </a:lnTo>
                  <a:lnTo>
                    <a:pt x="202" y="263"/>
                  </a:lnTo>
                  <a:lnTo>
                    <a:pt x="205" y="260"/>
                  </a:lnTo>
                  <a:lnTo>
                    <a:pt x="205" y="259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4"/>
                  </a:lnTo>
                  <a:lnTo>
                    <a:pt x="205" y="253"/>
                  </a:lnTo>
                  <a:lnTo>
                    <a:pt x="205" y="251"/>
                  </a:lnTo>
                  <a:lnTo>
                    <a:pt x="206" y="249"/>
                  </a:lnTo>
                  <a:lnTo>
                    <a:pt x="206" y="245"/>
                  </a:lnTo>
                  <a:lnTo>
                    <a:pt x="206" y="244"/>
                  </a:lnTo>
                  <a:lnTo>
                    <a:pt x="205" y="239"/>
                  </a:lnTo>
                  <a:lnTo>
                    <a:pt x="202" y="237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6"/>
                  </a:lnTo>
                  <a:lnTo>
                    <a:pt x="198" y="224"/>
                  </a:lnTo>
                  <a:lnTo>
                    <a:pt x="193" y="221"/>
                  </a:lnTo>
                  <a:lnTo>
                    <a:pt x="192" y="219"/>
                  </a:lnTo>
                  <a:lnTo>
                    <a:pt x="193" y="215"/>
                  </a:lnTo>
                  <a:lnTo>
                    <a:pt x="192" y="214"/>
                  </a:lnTo>
                  <a:lnTo>
                    <a:pt x="190" y="213"/>
                  </a:lnTo>
                  <a:lnTo>
                    <a:pt x="189" y="213"/>
                  </a:lnTo>
                  <a:lnTo>
                    <a:pt x="187" y="213"/>
                  </a:lnTo>
                  <a:lnTo>
                    <a:pt x="187" y="211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6" y="204"/>
                  </a:lnTo>
                  <a:lnTo>
                    <a:pt x="187" y="202"/>
                  </a:lnTo>
                  <a:lnTo>
                    <a:pt x="190" y="201"/>
                  </a:lnTo>
                  <a:lnTo>
                    <a:pt x="192" y="201"/>
                  </a:lnTo>
                  <a:lnTo>
                    <a:pt x="193" y="200"/>
                  </a:lnTo>
                  <a:lnTo>
                    <a:pt x="193" y="199"/>
                  </a:lnTo>
                  <a:lnTo>
                    <a:pt x="196" y="199"/>
                  </a:lnTo>
                  <a:lnTo>
                    <a:pt x="199" y="199"/>
                  </a:lnTo>
                  <a:lnTo>
                    <a:pt x="201" y="200"/>
                  </a:lnTo>
                  <a:lnTo>
                    <a:pt x="202" y="200"/>
                  </a:lnTo>
                  <a:lnTo>
                    <a:pt x="201" y="198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3"/>
                  </a:lnTo>
                  <a:lnTo>
                    <a:pt x="202" y="194"/>
                  </a:lnTo>
                  <a:lnTo>
                    <a:pt x="205" y="197"/>
                  </a:lnTo>
                  <a:lnTo>
                    <a:pt x="207" y="198"/>
                  </a:lnTo>
                  <a:lnTo>
                    <a:pt x="209" y="197"/>
                  </a:lnTo>
                  <a:lnTo>
                    <a:pt x="211" y="197"/>
                  </a:lnTo>
                  <a:lnTo>
                    <a:pt x="211" y="198"/>
                  </a:lnTo>
                  <a:lnTo>
                    <a:pt x="212" y="199"/>
                  </a:lnTo>
                  <a:lnTo>
                    <a:pt x="215" y="200"/>
                  </a:lnTo>
                  <a:lnTo>
                    <a:pt x="216" y="200"/>
                  </a:lnTo>
                  <a:lnTo>
                    <a:pt x="216" y="202"/>
                  </a:lnTo>
                  <a:lnTo>
                    <a:pt x="220" y="201"/>
                  </a:lnTo>
                  <a:lnTo>
                    <a:pt x="220" y="200"/>
                  </a:lnTo>
                  <a:lnTo>
                    <a:pt x="219" y="198"/>
                  </a:lnTo>
                  <a:lnTo>
                    <a:pt x="224" y="199"/>
                  </a:lnTo>
                  <a:lnTo>
                    <a:pt x="225" y="199"/>
                  </a:lnTo>
                  <a:lnTo>
                    <a:pt x="226" y="199"/>
                  </a:lnTo>
                  <a:lnTo>
                    <a:pt x="229" y="195"/>
                  </a:lnTo>
                  <a:lnTo>
                    <a:pt x="238" y="193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8" y="189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1" y="185"/>
                  </a:lnTo>
                  <a:lnTo>
                    <a:pt x="251" y="184"/>
                  </a:lnTo>
                  <a:lnTo>
                    <a:pt x="251" y="182"/>
                  </a:lnTo>
                  <a:lnTo>
                    <a:pt x="250" y="182"/>
                  </a:lnTo>
                  <a:lnTo>
                    <a:pt x="250" y="181"/>
                  </a:lnTo>
                  <a:lnTo>
                    <a:pt x="244" y="178"/>
                  </a:lnTo>
                  <a:lnTo>
                    <a:pt x="242" y="178"/>
                  </a:lnTo>
                  <a:lnTo>
                    <a:pt x="241" y="176"/>
                  </a:lnTo>
                  <a:lnTo>
                    <a:pt x="241" y="175"/>
                  </a:lnTo>
                  <a:lnTo>
                    <a:pt x="241" y="174"/>
                  </a:lnTo>
                  <a:lnTo>
                    <a:pt x="242" y="173"/>
                  </a:lnTo>
                  <a:lnTo>
                    <a:pt x="244" y="173"/>
                  </a:lnTo>
                  <a:lnTo>
                    <a:pt x="245" y="172"/>
                  </a:lnTo>
                  <a:lnTo>
                    <a:pt x="245" y="171"/>
                  </a:lnTo>
                  <a:lnTo>
                    <a:pt x="246" y="169"/>
                  </a:lnTo>
                  <a:lnTo>
                    <a:pt x="247" y="168"/>
                  </a:lnTo>
                  <a:lnTo>
                    <a:pt x="248" y="167"/>
                  </a:lnTo>
                  <a:lnTo>
                    <a:pt x="252" y="167"/>
                  </a:lnTo>
                  <a:lnTo>
                    <a:pt x="253" y="166"/>
                  </a:lnTo>
                  <a:lnTo>
                    <a:pt x="254" y="162"/>
                  </a:lnTo>
                  <a:lnTo>
                    <a:pt x="257" y="161"/>
                  </a:lnTo>
                  <a:lnTo>
                    <a:pt x="260" y="160"/>
                  </a:lnTo>
                  <a:lnTo>
                    <a:pt x="261" y="158"/>
                  </a:lnTo>
                  <a:lnTo>
                    <a:pt x="263" y="155"/>
                  </a:lnTo>
                  <a:lnTo>
                    <a:pt x="264" y="154"/>
                  </a:lnTo>
                  <a:lnTo>
                    <a:pt x="267" y="153"/>
                  </a:lnTo>
                  <a:lnTo>
                    <a:pt x="267" y="152"/>
                  </a:lnTo>
                  <a:lnTo>
                    <a:pt x="266" y="148"/>
                  </a:lnTo>
                  <a:lnTo>
                    <a:pt x="266" y="146"/>
                  </a:lnTo>
                  <a:lnTo>
                    <a:pt x="267" y="145"/>
                  </a:lnTo>
                  <a:lnTo>
                    <a:pt x="268" y="141"/>
                  </a:lnTo>
                  <a:lnTo>
                    <a:pt x="268" y="136"/>
                  </a:lnTo>
                  <a:lnTo>
                    <a:pt x="268" y="133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7"/>
                  </a:lnTo>
                  <a:lnTo>
                    <a:pt x="259" y="128"/>
                  </a:lnTo>
                  <a:lnTo>
                    <a:pt x="258" y="128"/>
                  </a:lnTo>
                  <a:lnTo>
                    <a:pt x="255" y="127"/>
                  </a:lnTo>
                  <a:lnTo>
                    <a:pt x="251" y="126"/>
                  </a:lnTo>
                  <a:lnTo>
                    <a:pt x="246" y="124"/>
                  </a:lnTo>
                  <a:lnTo>
                    <a:pt x="245" y="124"/>
                  </a:lnTo>
                  <a:lnTo>
                    <a:pt x="242" y="123"/>
                  </a:lnTo>
                  <a:lnTo>
                    <a:pt x="242" y="121"/>
                  </a:lnTo>
                  <a:lnTo>
                    <a:pt x="242" y="119"/>
                  </a:lnTo>
                  <a:lnTo>
                    <a:pt x="241" y="116"/>
                  </a:lnTo>
                  <a:lnTo>
                    <a:pt x="241" y="115"/>
                  </a:lnTo>
                  <a:lnTo>
                    <a:pt x="242" y="115"/>
                  </a:lnTo>
                  <a:lnTo>
                    <a:pt x="246" y="113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4" y="108"/>
                  </a:lnTo>
                  <a:lnTo>
                    <a:pt x="244" y="107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8" y="102"/>
                  </a:lnTo>
                  <a:lnTo>
                    <a:pt x="254" y="102"/>
                  </a:lnTo>
                  <a:lnTo>
                    <a:pt x="259" y="103"/>
                  </a:lnTo>
                  <a:lnTo>
                    <a:pt x="263" y="103"/>
                  </a:lnTo>
                  <a:lnTo>
                    <a:pt x="264" y="103"/>
                  </a:lnTo>
                  <a:lnTo>
                    <a:pt x="266" y="104"/>
                  </a:lnTo>
                  <a:lnTo>
                    <a:pt x="268" y="101"/>
                  </a:lnTo>
                  <a:lnTo>
                    <a:pt x="268" y="97"/>
                  </a:lnTo>
                  <a:lnTo>
                    <a:pt x="270" y="84"/>
                  </a:lnTo>
                  <a:lnTo>
                    <a:pt x="270" y="80"/>
                  </a:lnTo>
                  <a:lnTo>
                    <a:pt x="271" y="77"/>
                  </a:lnTo>
                  <a:lnTo>
                    <a:pt x="272" y="76"/>
                  </a:lnTo>
                  <a:lnTo>
                    <a:pt x="278" y="67"/>
                  </a:lnTo>
                  <a:lnTo>
                    <a:pt x="278" y="63"/>
                  </a:lnTo>
                  <a:lnTo>
                    <a:pt x="279" y="58"/>
                  </a:lnTo>
                  <a:lnTo>
                    <a:pt x="279" y="54"/>
                  </a:lnTo>
                  <a:lnTo>
                    <a:pt x="278" y="44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8" y="41"/>
                  </a:lnTo>
                  <a:lnTo>
                    <a:pt x="278" y="39"/>
                  </a:lnTo>
                  <a:lnTo>
                    <a:pt x="279" y="38"/>
                  </a:lnTo>
                  <a:lnTo>
                    <a:pt x="279" y="36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28"/>
                  </a:lnTo>
                  <a:lnTo>
                    <a:pt x="278" y="28"/>
                  </a:lnTo>
                  <a:lnTo>
                    <a:pt x="274" y="26"/>
                  </a:lnTo>
                  <a:lnTo>
                    <a:pt x="272" y="25"/>
                  </a:lnTo>
                  <a:lnTo>
                    <a:pt x="271" y="23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0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7" y="19"/>
                  </a:lnTo>
                  <a:lnTo>
                    <a:pt x="264" y="18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6"/>
                  </a:lnTo>
                  <a:lnTo>
                    <a:pt x="258" y="15"/>
                  </a:lnTo>
                  <a:lnTo>
                    <a:pt x="258" y="13"/>
                  </a:lnTo>
                  <a:lnTo>
                    <a:pt x="255" y="4"/>
                  </a:lnTo>
                  <a:lnTo>
                    <a:pt x="253" y="3"/>
                  </a:lnTo>
                  <a:lnTo>
                    <a:pt x="252" y="3"/>
                  </a:lnTo>
                  <a:lnTo>
                    <a:pt x="246" y="0"/>
                  </a:lnTo>
                  <a:lnTo>
                    <a:pt x="227" y="4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7"/>
                  </a:lnTo>
                  <a:lnTo>
                    <a:pt x="205" y="7"/>
                  </a:lnTo>
                  <a:lnTo>
                    <a:pt x="196" y="7"/>
                  </a:lnTo>
                  <a:lnTo>
                    <a:pt x="189" y="7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80" y="12"/>
                  </a:lnTo>
                  <a:lnTo>
                    <a:pt x="167" y="17"/>
                  </a:lnTo>
                  <a:lnTo>
                    <a:pt x="164" y="19"/>
                  </a:lnTo>
                  <a:lnTo>
                    <a:pt x="162" y="19"/>
                  </a:lnTo>
                  <a:lnTo>
                    <a:pt x="161" y="20"/>
                  </a:lnTo>
                  <a:lnTo>
                    <a:pt x="159" y="22"/>
                  </a:lnTo>
                  <a:lnTo>
                    <a:pt x="157" y="24"/>
                  </a:lnTo>
                  <a:lnTo>
                    <a:pt x="156" y="25"/>
                  </a:lnTo>
                  <a:lnTo>
                    <a:pt x="154" y="26"/>
                  </a:lnTo>
                  <a:lnTo>
                    <a:pt x="153" y="28"/>
                  </a:lnTo>
                  <a:lnTo>
                    <a:pt x="149" y="31"/>
                  </a:lnTo>
                  <a:lnTo>
                    <a:pt x="148" y="35"/>
                  </a:lnTo>
                  <a:lnTo>
                    <a:pt x="146" y="43"/>
                  </a:lnTo>
                  <a:lnTo>
                    <a:pt x="144" y="45"/>
                  </a:lnTo>
                  <a:lnTo>
                    <a:pt x="142" y="46"/>
                  </a:lnTo>
                  <a:lnTo>
                    <a:pt x="138" y="48"/>
                  </a:lnTo>
                  <a:lnTo>
                    <a:pt x="137" y="49"/>
                  </a:lnTo>
                  <a:lnTo>
                    <a:pt x="136" y="50"/>
                  </a:lnTo>
                  <a:lnTo>
                    <a:pt x="122" y="64"/>
                  </a:lnTo>
                  <a:lnTo>
                    <a:pt x="118" y="65"/>
                  </a:lnTo>
                  <a:lnTo>
                    <a:pt x="116" y="67"/>
                  </a:lnTo>
                  <a:lnTo>
                    <a:pt x="114" y="67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2" y="67"/>
                  </a:lnTo>
                  <a:lnTo>
                    <a:pt x="103" y="63"/>
                  </a:lnTo>
                  <a:lnTo>
                    <a:pt x="102" y="63"/>
                  </a:lnTo>
                  <a:lnTo>
                    <a:pt x="97" y="63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5" y="70"/>
                  </a:lnTo>
                  <a:lnTo>
                    <a:pt x="95" y="75"/>
                  </a:lnTo>
                  <a:lnTo>
                    <a:pt x="91" y="83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89" y="96"/>
                  </a:lnTo>
                  <a:lnTo>
                    <a:pt x="85" y="120"/>
                  </a:lnTo>
                  <a:lnTo>
                    <a:pt x="84" y="122"/>
                  </a:lnTo>
                  <a:lnTo>
                    <a:pt x="84" y="123"/>
                  </a:lnTo>
                  <a:lnTo>
                    <a:pt x="83" y="126"/>
                  </a:lnTo>
                  <a:lnTo>
                    <a:pt x="79" y="140"/>
                  </a:lnTo>
                  <a:lnTo>
                    <a:pt x="72" y="153"/>
                  </a:lnTo>
                  <a:lnTo>
                    <a:pt x="63" y="167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4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3" y="185"/>
                  </a:lnTo>
                  <a:lnTo>
                    <a:pt x="45" y="189"/>
                  </a:lnTo>
                  <a:lnTo>
                    <a:pt x="45" y="192"/>
                  </a:lnTo>
                  <a:lnTo>
                    <a:pt x="44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8" y="199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201"/>
                  </a:lnTo>
                  <a:lnTo>
                    <a:pt x="45" y="201"/>
                  </a:lnTo>
                  <a:lnTo>
                    <a:pt x="43" y="200"/>
                  </a:lnTo>
                  <a:lnTo>
                    <a:pt x="40" y="199"/>
                  </a:lnTo>
                  <a:lnTo>
                    <a:pt x="39" y="199"/>
                  </a:lnTo>
                  <a:lnTo>
                    <a:pt x="38" y="200"/>
                  </a:lnTo>
                  <a:lnTo>
                    <a:pt x="33" y="201"/>
                  </a:lnTo>
                  <a:lnTo>
                    <a:pt x="31" y="204"/>
                  </a:lnTo>
                  <a:lnTo>
                    <a:pt x="32" y="207"/>
                  </a:lnTo>
                  <a:lnTo>
                    <a:pt x="33" y="206"/>
                  </a:lnTo>
                  <a:lnTo>
                    <a:pt x="35" y="206"/>
                  </a:lnTo>
                  <a:lnTo>
                    <a:pt x="37" y="206"/>
                  </a:lnTo>
                  <a:lnTo>
                    <a:pt x="39" y="205"/>
                  </a:lnTo>
                  <a:lnTo>
                    <a:pt x="40" y="204"/>
                  </a:lnTo>
                  <a:lnTo>
                    <a:pt x="43" y="206"/>
                  </a:lnTo>
                  <a:lnTo>
                    <a:pt x="44" y="207"/>
                  </a:lnTo>
                  <a:lnTo>
                    <a:pt x="45" y="210"/>
                  </a:lnTo>
                  <a:lnTo>
                    <a:pt x="46" y="213"/>
                  </a:lnTo>
                  <a:lnTo>
                    <a:pt x="48" y="214"/>
                  </a:lnTo>
                  <a:lnTo>
                    <a:pt x="51" y="217"/>
                  </a:lnTo>
                  <a:lnTo>
                    <a:pt x="53" y="218"/>
                  </a:lnTo>
                  <a:lnTo>
                    <a:pt x="55" y="218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50" y="221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1" y="225"/>
                  </a:lnTo>
                  <a:lnTo>
                    <a:pt x="51" y="226"/>
                  </a:lnTo>
                  <a:lnTo>
                    <a:pt x="51" y="226"/>
                  </a:lnTo>
                  <a:lnTo>
                    <a:pt x="52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7" y="231"/>
                  </a:lnTo>
                  <a:lnTo>
                    <a:pt x="55" y="228"/>
                  </a:lnTo>
                  <a:lnTo>
                    <a:pt x="52" y="228"/>
                  </a:lnTo>
                  <a:lnTo>
                    <a:pt x="46" y="227"/>
                  </a:lnTo>
                  <a:lnTo>
                    <a:pt x="45" y="228"/>
                  </a:lnTo>
                  <a:lnTo>
                    <a:pt x="40" y="231"/>
                  </a:lnTo>
                  <a:lnTo>
                    <a:pt x="46" y="236"/>
                  </a:lnTo>
                  <a:lnTo>
                    <a:pt x="49" y="237"/>
                  </a:lnTo>
                  <a:lnTo>
                    <a:pt x="50" y="238"/>
                  </a:lnTo>
                  <a:lnTo>
                    <a:pt x="51" y="237"/>
                  </a:lnTo>
                  <a:lnTo>
                    <a:pt x="52" y="237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62" y="239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58" y="247"/>
                  </a:lnTo>
                  <a:lnTo>
                    <a:pt x="56" y="247"/>
                  </a:lnTo>
                  <a:lnTo>
                    <a:pt x="55" y="247"/>
                  </a:lnTo>
                  <a:lnTo>
                    <a:pt x="51" y="247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8" y="241"/>
                  </a:lnTo>
                  <a:lnTo>
                    <a:pt x="46" y="239"/>
                  </a:lnTo>
                  <a:lnTo>
                    <a:pt x="43" y="238"/>
                  </a:lnTo>
                  <a:lnTo>
                    <a:pt x="39" y="237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3" y="231"/>
                  </a:lnTo>
                  <a:lnTo>
                    <a:pt x="32" y="230"/>
                  </a:lnTo>
                  <a:lnTo>
                    <a:pt x="31" y="228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9" y="230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1" y="238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5" y="244"/>
                  </a:lnTo>
                  <a:lnTo>
                    <a:pt x="6" y="245"/>
                  </a:lnTo>
                  <a:lnTo>
                    <a:pt x="9" y="246"/>
                  </a:lnTo>
                  <a:lnTo>
                    <a:pt x="12" y="247"/>
                  </a:lnTo>
                  <a:lnTo>
                    <a:pt x="14" y="247"/>
                  </a:lnTo>
                  <a:lnTo>
                    <a:pt x="18" y="246"/>
                  </a:lnTo>
                  <a:lnTo>
                    <a:pt x="19" y="246"/>
                  </a:lnTo>
                  <a:lnTo>
                    <a:pt x="22" y="249"/>
                  </a:lnTo>
                  <a:lnTo>
                    <a:pt x="25" y="251"/>
                  </a:lnTo>
                  <a:lnTo>
                    <a:pt x="27" y="253"/>
                  </a:lnTo>
                  <a:lnTo>
                    <a:pt x="29" y="254"/>
                  </a:lnTo>
                  <a:lnTo>
                    <a:pt x="29" y="253"/>
                  </a:lnTo>
                  <a:lnTo>
                    <a:pt x="30" y="253"/>
                  </a:lnTo>
                  <a:lnTo>
                    <a:pt x="33" y="253"/>
                  </a:lnTo>
                  <a:lnTo>
                    <a:pt x="35" y="252"/>
                  </a:lnTo>
                  <a:lnTo>
                    <a:pt x="35" y="251"/>
                  </a:lnTo>
                  <a:lnTo>
                    <a:pt x="37" y="246"/>
                  </a:lnTo>
                  <a:lnTo>
                    <a:pt x="38" y="246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2"/>
                  </a:lnTo>
                  <a:lnTo>
                    <a:pt x="56" y="252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61" y="257"/>
                  </a:lnTo>
                  <a:lnTo>
                    <a:pt x="63" y="257"/>
                  </a:lnTo>
                  <a:lnTo>
                    <a:pt x="65" y="2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655">
              <a:extLst>
                <a:ext uri="{FF2B5EF4-FFF2-40B4-BE49-F238E27FC236}">
                  <a16:creationId xmlns:a16="http://schemas.microsoft.com/office/drawing/2014/main" id="{D92A8757-17B6-C6EA-52CF-30FAC761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97250"/>
              <a:ext cx="461963" cy="446088"/>
            </a:xfrm>
            <a:custGeom>
              <a:avLst/>
              <a:gdLst>
                <a:gd name="T0" fmla="*/ 157 w 291"/>
                <a:gd name="T1" fmla="*/ 248 h 281"/>
                <a:gd name="T2" fmla="*/ 174 w 291"/>
                <a:gd name="T3" fmla="*/ 265 h 281"/>
                <a:gd name="T4" fmla="*/ 204 w 291"/>
                <a:gd name="T5" fmla="*/ 281 h 281"/>
                <a:gd name="T6" fmla="*/ 211 w 291"/>
                <a:gd name="T7" fmla="*/ 275 h 281"/>
                <a:gd name="T8" fmla="*/ 204 w 291"/>
                <a:gd name="T9" fmla="*/ 255 h 281"/>
                <a:gd name="T10" fmla="*/ 204 w 291"/>
                <a:gd name="T11" fmla="*/ 237 h 281"/>
                <a:gd name="T12" fmla="*/ 222 w 291"/>
                <a:gd name="T13" fmla="*/ 214 h 281"/>
                <a:gd name="T14" fmla="*/ 239 w 291"/>
                <a:gd name="T15" fmla="*/ 202 h 281"/>
                <a:gd name="T16" fmla="*/ 247 w 291"/>
                <a:gd name="T17" fmla="*/ 207 h 281"/>
                <a:gd name="T18" fmla="*/ 241 w 291"/>
                <a:gd name="T19" fmla="*/ 190 h 281"/>
                <a:gd name="T20" fmla="*/ 239 w 291"/>
                <a:gd name="T21" fmla="*/ 183 h 281"/>
                <a:gd name="T22" fmla="*/ 252 w 291"/>
                <a:gd name="T23" fmla="*/ 184 h 281"/>
                <a:gd name="T24" fmla="*/ 267 w 291"/>
                <a:gd name="T25" fmla="*/ 177 h 281"/>
                <a:gd name="T26" fmla="*/ 275 w 291"/>
                <a:gd name="T27" fmla="*/ 181 h 281"/>
                <a:gd name="T28" fmla="*/ 281 w 291"/>
                <a:gd name="T29" fmla="*/ 172 h 281"/>
                <a:gd name="T30" fmla="*/ 262 w 291"/>
                <a:gd name="T31" fmla="*/ 138 h 281"/>
                <a:gd name="T32" fmla="*/ 269 w 291"/>
                <a:gd name="T33" fmla="*/ 135 h 281"/>
                <a:gd name="T34" fmla="*/ 289 w 291"/>
                <a:gd name="T35" fmla="*/ 133 h 281"/>
                <a:gd name="T36" fmla="*/ 283 w 291"/>
                <a:gd name="T37" fmla="*/ 124 h 281"/>
                <a:gd name="T38" fmla="*/ 273 w 291"/>
                <a:gd name="T39" fmla="*/ 116 h 281"/>
                <a:gd name="T40" fmla="*/ 263 w 291"/>
                <a:gd name="T41" fmla="*/ 105 h 281"/>
                <a:gd name="T42" fmla="*/ 255 w 291"/>
                <a:gd name="T43" fmla="*/ 91 h 281"/>
                <a:gd name="T44" fmla="*/ 258 w 291"/>
                <a:gd name="T45" fmla="*/ 74 h 281"/>
                <a:gd name="T46" fmla="*/ 268 w 291"/>
                <a:gd name="T47" fmla="*/ 59 h 281"/>
                <a:gd name="T48" fmla="*/ 270 w 291"/>
                <a:gd name="T49" fmla="*/ 39 h 281"/>
                <a:gd name="T50" fmla="*/ 260 w 291"/>
                <a:gd name="T51" fmla="*/ 39 h 281"/>
                <a:gd name="T52" fmla="*/ 237 w 291"/>
                <a:gd name="T53" fmla="*/ 44 h 281"/>
                <a:gd name="T54" fmla="*/ 230 w 291"/>
                <a:gd name="T55" fmla="*/ 31 h 281"/>
                <a:gd name="T56" fmla="*/ 219 w 291"/>
                <a:gd name="T57" fmla="*/ 20 h 281"/>
                <a:gd name="T58" fmla="*/ 212 w 291"/>
                <a:gd name="T59" fmla="*/ 20 h 281"/>
                <a:gd name="T60" fmla="*/ 205 w 291"/>
                <a:gd name="T61" fmla="*/ 21 h 281"/>
                <a:gd name="T62" fmla="*/ 185 w 291"/>
                <a:gd name="T63" fmla="*/ 13 h 281"/>
                <a:gd name="T64" fmla="*/ 179 w 291"/>
                <a:gd name="T65" fmla="*/ 19 h 281"/>
                <a:gd name="T66" fmla="*/ 160 w 291"/>
                <a:gd name="T67" fmla="*/ 21 h 281"/>
                <a:gd name="T68" fmla="*/ 140 w 291"/>
                <a:gd name="T69" fmla="*/ 15 h 281"/>
                <a:gd name="T70" fmla="*/ 130 w 291"/>
                <a:gd name="T71" fmla="*/ 13 h 281"/>
                <a:gd name="T72" fmla="*/ 115 w 291"/>
                <a:gd name="T73" fmla="*/ 8 h 281"/>
                <a:gd name="T74" fmla="*/ 98 w 291"/>
                <a:gd name="T75" fmla="*/ 7 h 281"/>
                <a:gd name="T76" fmla="*/ 94 w 291"/>
                <a:gd name="T77" fmla="*/ 5 h 281"/>
                <a:gd name="T78" fmla="*/ 86 w 291"/>
                <a:gd name="T79" fmla="*/ 4 h 281"/>
                <a:gd name="T80" fmla="*/ 66 w 291"/>
                <a:gd name="T81" fmla="*/ 7 h 281"/>
                <a:gd name="T82" fmla="*/ 49 w 291"/>
                <a:gd name="T83" fmla="*/ 20 h 281"/>
                <a:gd name="T84" fmla="*/ 30 w 291"/>
                <a:gd name="T85" fmla="*/ 19 h 281"/>
                <a:gd name="T86" fmla="*/ 19 w 291"/>
                <a:gd name="T87" fmla="*/ 7 h 281"/>
                <a:gd name="T88" fmla="*/ 3 w 291"/>
                <a:gd name="T89" fmla="*/ 25 h 281"/>
                <a:gd name="T90" fmla="*/ 3 w 291"/>
                <a:gd name="T91" fmla="*/ 44 h 281"/>
                <a:gd name="T92" fmla="*/ 3 w 291"/>
                <a:gd name="T93" fmla="*/ 58 h 281"/>
                <a:gd name="T94" fmla="*/ 11 w 291"/>
                <a:gd name="T95" fmla="*/ 59 h 281"/>
                <a:gd name="T96" fmla="*/ 17 w 291"/>
                <a:gd name="T97" fmla="*/ 65 h 281"/>
                <a:gd name="T98" fmla="*/ 23 w 291"/>
                <a:gd name="T99" fmla="*/ 74 h 281"/>
                <a:gd name="T100" fmla="*/ 30 w 291"/>
                <a:gd name="T101" fmla="*/ 84 h 281"/>
                <a:gd name="T102" fmla="*/ 36 w 291"/>
                <a:gd name="T103" fmla="*/ 99 h 281"/>
                <a:gd name="T104" fmla="*/ 42 w 291"/>
                <a:gd name="T105" fmla="*/ 120 h 281"/>
                <a:gd name="T106" fmla="*/ 53 w 291"/>
                <a:gd name="T107" fmla="*/ 131 h 281"/>
                <a:gd name="T108" fmla="*/ 72 w 291"/>
                <a:gd name="T109" fmla="*/ 151 h 281"/>
                <a:gd name="T110" fmla="*/ 101 w 291"/>
                <a:gd name="T111" fmla="*/ 184 h 281"/>
                <a:gd name="T112" fmla="*/ 125 w 291"/>
                <a:gd name="T113" fmla="*/ 214 h 281"/>
                <a:gd name="T114" fmla="*/ 143 w 291"/>
                <a:gd name="T115" fmla="*/ 233 h 281"/>
                <a:gd name="T116" fmla="*/ 138 w 291"/>
                <a:gd name="T117" fmla="*/ 24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81">
                  <a:moveTo>
                    <a:pt x="146" y="245"/>
                  </a:moveTo>
                  <a:lnTo>
                    <a:pt x="148" y="245"/>
                  </a:lnTo>
                  <a:lnTo>
                    <a:pt x="150" y="245"/>
                  </a:lnTo>
                  <a:lnTo>
                    <a:pt x="153" y="247"/>
                  </a:lnTo>
                  <a:lnTo>
                    <a:pt x="154" y="247"/>
                  </a:lnTo>
                  <a:lnTo>
                    <a:pt x="154" y="246"/>
                  </a:lnTo>
                  <a:lnTo>
                    <a:pt x="156" y="246"/>
                  </a:lnTo>
                  <a:lnTo>
                    <a:pt x="157" y="247"/>
                  </a:lnTo>
                  <a:lnTo>
                    <a:pt x="157" y="248"/>
                  </a:lnTo>
                  <a:lnTo>
                    <a:pt x="157" y="250"/>
                  </a:lnTo>
                  <a:lnTo>
                    <a:pt x="157" y="252"/>
                  </a:lnTo>
                  <a:lnTo>
                    <a:pt x="159" y="255"/>
                  </a:lnTo>
                  <a:lnTo>
                    <a:pt x="160" y="256"/>
                  </a:lnTo>
                  <a:lnTo>
                    <a:pt x="163" y="256"/>
                  </a:lnTo>
                  <a:lnTo>
                    <a:pt x="165" y="259"/>
                  </a:lnTo>
                  <a:lnTo>
                    <a:pt x="169" y="262"/>
                  </a:lnTo>
                  <a:lnTo>
                    <a:pt x="170" y="263"/>
                  </a:lnTo>
                  <a:lnTo>
                    <a:pt x="174" y="265"/>
                  </a:lnTo>
                  <a:lnTo>
                    <a:pt x="186" y="274"/>
                  </a:lnTo>
                  <a:lnTo>
                    <a:pt x="189" y="275"/>
                  </a:lnTo>
                  <a:lnTo>
                    <a:pt x="193" y="278"/>
                  </a:lnTo>
                  <a:lnTo>
                    <a:pt x="196" y="278"/>
                  </a:lnTo>
                  <a:lnTo>
                    <a:pt x="198" y="280"/>
                  </a:lnTo>
                  <a:lnTo>
                    <a:pt x="199" y="281"/>
                  </a:lnTo>
                  <a:lnTo>
                    <a:pt x="202" y="281"/>
                  </a:lnTo>
                  <a:lnTo>
                    <a:pt x="203" y="281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5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8" y="280"/>
                  </a:lnTo>
                  <a:lnTo>
                    <a:pt x="206" y="279"/>
                  </a:lnTo>
                  <a:lnTo>
                    <a:pt x="209" y="278"/>
                  </a:lnTo>
                  <a:lnTo>
                    <a:pt x="209" y="276"/>
                  </a:lnTo>
                  <a:lnTo>
                    <a:pt x="211" y="275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8" y="265"/>
                  </a:lnTo>
                  <a:lnTo>
                    <a:pt x="205" y="261"/>
                  </a:lnTo>
                  <a:lnTo>
                    <a:pt x="204" y="258"/>
                  </a:lnTo>
                  <a:lnTo>
                    <a:pt x="204" y="255"/>
                  </a:lnTo>
                  <a:lnTo>
                    <a:pt x="204" y="254"/>
                  </a:lnTo>
                  <a:lnTo>
                    <a:pt x="204" y="253"/>
                  </a:lnTo>
                  <a:lnTo>
                    <a:pt x="205" y="252"/>
                  </a:lnTo>
                  <a:lnTo>
                    <a:pt x="206" y="250"/>
                  </a:lnTo>
                  <a:lnTo>
                    <a:pt x="205" y="249"/>
                  </a:lnTo>
                  <a:lnTo>
                    <a:pt x="204" y="245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4" y="237"/>
                  </a:lnTo>
                  <a:lnTo>
                    <a:pt x="206" y="236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7" y="235"/>
                  </a:lnTo>
                  <a:lnTo>
                    <a:pt x="216" y="227"/>
                  </a:lnTo>
                  <a:lnTo>
                    <a:pt x="216" y="224"/>
                  </a:lnTo>
                  <a:lnTo>
                    <a:pt x="217" y="221"/>
                  </a:lnTo>
                  <a:lnTo>
                    <a:pt x="218" y="219"/>
                  </a:lnTo>
                  <a:lnTo>
                    <a:pt x="222" y="214"/>
                  </a:lnTo>
                  <a:lnTo>
                    <a:pt x="219" y="213"/>
                  </a:lnTo>
                  <a:lnTo>
                    <a:pt x="221" y="210"/>
                  </a:lnTo>
                  <a:lnTo>
                    <a:pt x="231" y="204"/>
                  </a:lnTo>
                  <a:lnTo>
                    <a:pt x="232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4" y="202"/>
                  </a:lnTo>
                  <a:lnTo>
                    <a:pt x="238" y="201"/>
                  </a:lnTo>
                  <a:lnTo>
                    <a:pt x="239" y="202"/>
                  </a:lnTo>
                  <a:lnTo>
                    <a:pt x="241" y="203"/>
                  </a:lnTo>
                  <a:lnTo>
                    <a:pt x="241" y="204"/>
                  </a:lnTo>
                  <a:lnTo>
                    <a:pt x="241" y="206"/>
                  </a:lnTo>
                  <a:lnTo>
                    <a:pt x="242" y="207"/>
                  </a:lnTo>
                  <a:lnTo>
                    <a:pt x="242" y="208"/>
                  </a:lnTo>
                  <a:lnTo>
                    <a:pt x="243" y="208"/>
                  </a:lnTo>
                  <a:lnTo>
                    <a:pt x="244" y="208"/>
                  </a:lnTo>
                  <a:lnTo>
                    <a:pt x="245" y="208"/>
                  </a:lnTo>
                  <a:lnTo>
                    <a:pt x="247" y="207"/>
                  </a:lnTo>
                  <a:lnTo>
                    <a:pt x="248" y="207"/>
                  </a:lnTo>
                  <a:lnTo>
                    <a:pt x="249" y="206"/>
                  </a:lnTo>
                  <a:lnTo>
                    <a:pt x="250" y="206"/>
                  </a:lnTo>
                  <a:lnTo>
                    <a:pt x="248" y="201"/>
                  </a:lnTo>
                  <a:lnTo>
                    <a:pt x="245" y="195"/>
                  </a:lnTo>
                  <a:lnTo>
                    <a:pt x="243" y="191"/>
                  </a:lnTo>
                  <a:lnTo>
                    <a:pt x="242" y="190"/>
                  </a:lnTo>
                  <a:lnTo>
                    <a:pt x="241" y="191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39" y="188"/>
                  </a:lnTo>
                  <a:lnTo>
                    <a:pt x="239" y="187"/>
                  </a:lnTo>
                  <a:lnTo>
                    <a:pt x="239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9" y="184"/>
                  </a:lnTo>
                  <a:lnTo>
                    <a:pt x="239" y="183"/>
                  </a:lnTo>
                  <a:lnTo>
                    <a:pt x="242" y="181"/>
                  </a:lnTo>
                  <a:lnTo>
                    <a:pt x="243" y="181"/>
                  </a:lnTo>
                  <a:lnTo>
                    <a:pt x="244" y="180"/>
                  </a:lnTo>
                  <a:lnTo>
                    <a:pt x="245" y="181"/>
                  </a:lnTo>
                  <a:lnTo>
                    <a:pt x="247" y="183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4" y="182"/>
                  </a:lnTo>
                  <a:lnTo>
                    <a:pt x="256" y="181"/>
                  </a:lnTo>
                  <a:lnTo>
                    <a:pt x="260" y="182"/>
                  </a:lnTo>
                  <a:lnTo>
                    <a:pt x="262" y="182"/>
                  </a:lnTo>
                  <a:lnTo>
                    <a:pt x="262" y="180"/>
                  </a:lnTo>
                  <a:lnTo>
                    <a:pt x="263" y="178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5"/>
                  </a:lnTo>
                  <a:lnTo>
                    <a:pt x="271" y="176"/>
                  </a:lnTo>
                  <a:lnTo>
                    <a:pt x="273" y="177"/>
                  </a:lnTo>
                  <a:lnTo>
                    <a:pt x="274" y="180"/>
                  </a:lnTo>
                  <a:lnTo>
                    <a:pt x="275" y="180"/>
                  </a:lnTo>
                  <a:lnTo>
                    <a:pt x="275" y="181"/>
                  </a:lnTo>
                  <a:lnTo>
                    <a:pt x="276" y="180"/>
                  </a:lnTo>
                  <a:lnTo>
                    <a:pt x="277" y="178"/>
                  </a:lnTo>
                  <a:lnTo>
                    <a:pt x="281" y="180"/>
                  </a:lnTo>
                  <a:lnTo>
                    <a:pt x="282" y="180"/>
                  </a:lnTo>
                  <a:lnTo>
                    <a:pt x="281" y="178"/>
                  </a:lnTo>
                  <a:lnTo>
                    <a:pt x="281" y="177"/>
                  </a:lnTo>
                  <a:lnTo>
                    <a:pt x="280" y="175"/>
                  </a:lnTo>
                  <a:lnTo>
                    <a:pt x="281" y="174"/>
                  </a:lnTo>
                  <a:lnTo>
                    <a:pt x="281" y="172"/>
                  </a:lnTo>
                  <a:lnTo>
                    <a:pt x="283" y="170"/>
                  </a:lnTo>
                  <a:lnTo>
                    <a:pt x="282" y="168"/>
                  </a:lnTo>
                  <a:lnTo>
                    <a:pt x="281" y="162"/>
                  </a:lnTo>
                  <a:lnTo>
                    <a:pt x="280" y="158"/>
                  </a:lnTo>
                  <a:lnTo>
                    <a:pt x="271" y="151"/>
                  </a:lnTo>
                  <a:lnTo>
                    <a:pt x="268" y="144"/>
                  </a:lnTo>
                  <a:lnTo>
                    <a:pt x="265" y="141"/>
                  </a:lnTo>
                  <a:lnTo>
                    <a:pt x="263" y="139"/>
                  </a:lnTo>
                  <a:lnTo>
                    <a:pt x="262" y="138"/>
                  </a:lnTo>
                  <a:lnTo>
                    <a:pt x="263" y="137"/>
                  </a:lnTo>
                  <a:lnTo>
                    <a:pt x="263" y="136"/>
                  </a:lnTo>
                  <a:lnTo>
                    <a:pt x="263" y="135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5" y="132"/>
                  </a:lnTo>
                  <a:lnTo>
                    <a:pt x="267" y="132"/>
                  </a:lnTo>
                  <a:lnTo>
                    <a:pt x="268" y="132"/>
                  </a:lnTo>
                  <a:lnTo>
                    <a:pt x="269" y="135"/>
                  </a:lnTo>
                  <a:lnTo>
                    <a:pt x="270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4" y="136"/>
                  </a:lnTo>
                  <a:lnTo>
                    <a:pt x="278" y="136"/>
                  </a:lnTo>
                  <a:lnTo>
                    <a:pt x="282" y="136"/>
                  </a:lnTo>
                  <a:lnTo>
                    <a:pt x="284" y="136"/>
                  </a:lnTo>
                  <a:lnTo>
                    <a:pt x="287" y="136"/>
                  </a:lnTo>
                  <a:lnTo>
                    <a:pt x="289" y="133"/>
                  </a:lnTo>
                  <a:lnTo>
                    <a:pt x="290" y="132"/>
                  </a:lnTo>
                  <a:lnTo>
                    <a:pt x="291" y="130"/>
                  </a:lnTo>
                  <a:lnTo>
                    <a:pt x="290" y="128"/>
                  </a:lnTo>
                  <a:lnTo>
                    <a:pt x="289" y="128"/>
                  </a:lnTo>
                  <a:lnTo>
                    <a:pt x="288" y="129"/>
                  </a:lnTo>
                  <a:lnTo>
                    <a:pt x="288" y="128"/>
                  </a:lnTo>
                  <a:lnTo>
                    <a:pt x="287" y="126"/>
                  </a:lnTo>
                  <a:lnTo>
                    <a:pt x="284" y="124"/>
                  </a:lnTo>
                  <a:lnTo>
                    <a:pt x="283" y="124"/>
                  </a:lnTo>
                  <a:lnTo>
                    <a:pt x="282" y="122"/>
                  </a:lnTo>
                  <a:lnTo>
                    <a:pt x="281" y="122"/>
                  </a:lnTo>
                  <a:lnTo>
                    <a:pt x="280" y="119"/>
                  </a:lnTo>
                  <a:lnTo>
                    <a:pt x="280" y="118"/>
                  </a:lnTo>
                  <a:lnTo>
                    <a:pt x="278" y="118"/>
                  </a:lnTo>
                  <a:lnTo>
                    <a:pt x="278" y="119"/>
                  </a:lnTo>
                  <a:lnTo>
                    <a:pt x="277" y="119"/>
                  </a:lnTo>
                  <a:lnTo>
                    <a:pt x="276" y="118"/>
                  </a:lnTo>
                  <a:lnTo>
                    <a:pt x="273" y="116"/>
                  </a:lnTo>
                  <a:lnTo>
                    <a:pt x="271" y="115"/>
                  </a:lnTo>
                  <a:lnTo>
                    <a:pt x="271" y="113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69" y="106"/>
                  </a:lnTo>
                  <a:lnTo>
                    <a:pt x="268" y="105"/>
                  </a:lnTo>
                  <a:lnTo>
                    <a:pt x="265" y="106"/>
                  </a:lnTo>
                  <a:lnTo>
                    <a:pt x="264" y="105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58" y="104"/>
                  </a:lnTo>
                  <a:lnTo>
                    <a:pt x="257" y="103"/>
                  </a:lnTo>
                  <a:lnTo>
                    <a:pt x="255" y="102"/>
                  </a:lnTo>
                  <a:lnTo>
                    <a:pt x="254" y="98"/>
                  </a:lnTo>
                  <a:lnTo>
                    <a:pt x="252" y="96"/>
                  </a:lnTo>
                  <a:lnTo>
                    <a:pt x="252" y="93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6" y="90"/>
                  </a:lnTo>
                  <a:lnTo>
                    <a:pt x="256" y="86"/>
                  </a:lnTo>
                  <a:lnTo>
                    <a:pt x="255" y="81"/>
                  </a:lnTo>
                  <a:lnTo>
                    <a:pt x="255" y="80"/>
                  </a:lnTo>
                  <a:lnTo>
                    <a:pt x="257" y="79"/>
                  </a:lnTo>
                  <a:lnTo>
                    <a:pt x="258" y="78"/>
                  </a:lnTo>
                  <a:lnTo>
                    <a:pt x="258" y="77"/>
                  </a:lnTo>
                  <a:lnTo>
                    <a:pt x="260" y="76"/>
                  </a:lnTo>
                  <a:lnTo>
                    <a:pt x="258" y="74"/>
                  </a:lnTo>
                  <a:lnTo>
                    <a:pt x="260" y="73"/>
                  </a:lnTo>
                  <a:lnTo>
                    <a:pt x="261" y="73"/>
                  </a:lnTo>
                  <a:lnTo>
                    <a:pt x="261" y="72"/>
                  </a:lnTo>
                  <a:lnTo>
                    <a:pt x="264" y="66"/>
                  </a:lnTo>
                  <a:lnTo>
                    <a:pt x="265" y="64"/>
                  </a:lnTo>
                  <a:lnTo>
                    <a:pt x="265" y="63"/>
                  </a:lnTo>
                  <a:lnTo>
                    <a:pt x="267" y="63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9" y="58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73" y="44"/>
                  </a:lnTo>
                  <a:lnTo>
                    <a:pt x="273" y="43"/>
                  </a:lnTo>
                  <a:lnTo>
                    <a:pt x="273" y="41"/>
                  </a:lnTo>
                  <a:lnTo>
                    <a:pt x="271" y="41"/>
                  </a:lnTo>
                  <a:lnTo>
                    <a:pt x="271" y="40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69" y="39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3" y="38"/>
                  </a:lnTo>
                  <a:lnTo>
                    <a:pt x="262" y="38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60" y="38"/>
                  </a:lnTo>
                  <a:lnTo>
                    <a:pt x="260" y="37"/>
                  </a:lnTo>
                  <a:lnTo>
                    <a:pt x="258" y="37"/>
                  </a:lnTo>
                  <a:lnTo>
                    <a:pt x="251" y="41"/>
                  </a:lnTo>
                  <a:lnTo>
                    <a:pt x="250" y="43"/>
                  </a:lnTo>
                  <a:lnTo>
                    <a:pt x="248" y="43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7" y="44"/>
                  </a:lnTo>
                  <a:lnTo>
                    <a:pt x="235" y="43"/>
                  </a:lnTo>
                  <a:lnTo>
                    <a:pt x="234" y="43"/>
                  </a:lnTo>
                  <a:lnTo>
                    <a:pt x="231" y="41"/>
                  </a:lnTo>
                  <a:lnTo>
                    <a:pt x="229" y="38"/>
                  </a:lnTo>
                  <a:lnTo>
                    <a:pt x="228" y="35"/>
                  </a:lnTo>
                  <a:lnTo>
                    <a:pt x="229" y="35"/>
                  </a:lnTo>
                  <a:lnTo>
                    <a:pt x="230" y="33"/>
                  </a:lnTo>
                  <a:lnTo>
                    <a:pt x="230" y="32"/>
                  </a:lnTo>
                  <a:lnTo>
                    <a:pt x="230" y="31"/>
                  </a:lnTo>
                  <a:lnTo>
                    <a:pt x="230" y="30"/>
                  </a:lnTo>
                  <a:lnTo>
                    <a:pt x="229" y="30"/>
                  </a:lnTo>
                  <a:lnTo>
                    <a:pt x="229" y="28"/>
                  </a:lnTo>
                  <a:lnTo>
                    <a:pt x="226" y="28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2" y="21"/>
                  </a:lnTo>
                  <a:lnTo>
                    <a:pt x="221" y="20"/>
                  </a:lnTo>
                  <a:lnTo>
                    <a:pt x="219" y="20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8" y="22"/>
                  </a:lnTo>
                  <a:lnTo>
                    <a:pt x="217" y="21"/>
                  </a:lnTo>
                  <a:lnTo>
                    <a:pt x="216" y="19"/>
                  </a:lnTo>
                  <a:lnTo>
                    <a:pt x="215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1" y="19"/>
                  </a:lnTo>
                  <a:lnTo>
                    <a:pt x="211" y="20"/>
                  </a:lnTo>
                  <a:lnTo>
                    <a:pt x="211" y="21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9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5" y="21"/>
                  </a:lnTo>
                  <a:lnTo>
                    <a:pt x="204" y="20"/>
                  </a:lnTo>
                  <a:lnTo>
                    <a:pt x="203" y="19"/>
                  </a:lnTo>
                  <a:lnTo>
                    <a:pt x="202" y="18"/>
                  </a:lnTo>
                  <a:lnTo>
                    <a:pt x="199" y="17"/>
                  </a:lnTo>
                  <a:lnTo>
                    <a:pt x="195" y="17"/>
                  </a:lnTo>
                  <a:lnTo>
                    <a:pt x="193" y="15"/>
                  </a:lnTo>
                  <a:lnTo>
                    <a:pt x="190" y="13"/>
                  </a:lnTo>
                  <a:lnTo>
                    <a:pt x="187" y="12"/>
                  </a:lnTo>
                  <a:lnTo>
                    <a:pt x="185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3" y="19"/>
                  </a:lnTo>
                  <a:lnTo>
                    <a:pt x="183" y="19"/>
                  </a:lnTo>
                  <a:lnTo>
                    <a:pt x="182" y="19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7" y="18"/>
                  </a:lnTo>
                  <a:lnTo>
                    <a:pt x="173" y="14"/>
                  </a:lnTo>
                  <a:lnTo>
                    <a:pt x="172" y="13"/>
                  </a:lnTo>
                  <a:lnTo>
                    <a:pt x="171" y="13"/>
                  </a:lnTo>
                  <a:lnTo>
                    <a:pt x="170" y="14"/>
                  </a:lnTo>
                  <a:lnTo>
                    <a:pt x="165" y="20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4" y="20"/>
                  </a:lnTo>
                  <a:lnTo>
                    <a:pt x="151" y="15"/>
                  </a:lnTo>
                  <a:lnTo>
                    <a:pt x="150" y="13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0" y="15"/>
                  </a:lnTo>
                  <a:lnTo>
                    <a:pt x="138" y="17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1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30" y="14"/>
                  </a:lnTo>
                  <a:lnTo>
                    <a:pt x="130" y="13"/>
                  </a:lnTo>
                  <a:lnTo>
                    <a:pt x="128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3"/>
                  </a:lnTo>
                  <a:lnTo>
                    <a:pt x="120" y="12"/>
                  </a:lnTo>
                  <a:lnTo>
                    <a:pt x="119" y="11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05" y="11"/>
                  </a:lnTo>
                  <a:lnTo>
                    <a:pt x="102" y="11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5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1" y="0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5"/>
                  </a:lnTo>
                  <a:lnTo>
                    <a:pt x="85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66" y="7"/>
                  </a:lnTo>
                  <a:lnTo>
                    <a:pt x="61" y="6"/>
                  </a:lnTo>
                  <a:lnTo>
                    <a:pt x="58" y="8"/>
                  </a:lnTo>
                  <a:lnTo>
                    <a:pt x="55" y="13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0" y="19"/>
                  </a:lnTo>
                  <a:lnTo>
                    <a:pt x="29" y="18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9"/>
                  </a:lnTo>
                  <a:lnTo>
                    <a:pt x="4" y="20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9" y="67"/>
                  </a:lnTo>
                  <a:lnTo>
                    <a:pt x="20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2" y="76"/>
                  </a:lnTo>
                  <a:lnTo>
                    <a:pt x="21" y="78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4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4" y="94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6" y="99"/>
                  </a:lnTo>
                  <a:lnTo>
                    <a:pt x="36" y="100"/>
                  </a:lnTo>
                  <a:lnTo>
                    <a:pt x="35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7"/>
                  </a:lnTo>
                  <a:lnTo>
                    <a:pt x="37" y="112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2" y="120"/>
                  </a:lnTo>
                  <a:lnTo>
                    <a:pt x="43" y="123"/>
                  </a:lnTo>
                  <a:lnTo>
                    <a:pt x="45" y="125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8" y="128"/>
                  </a:lnTo>
                  <a:lnTo>
                    <a:pt x="49" y="128"/>
                  </a:lnTo>
                  <a:lnTo>
                    <a:pt x="52" y="128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4" y="132"/>
                  </a:lnTo>
                  <a:lnTo>
                    <a:pt x="58" y="133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3" y="141"/>
                  </a:lnTo>
                  <a:lnTo>
                    <a:pt x="67" y="144"/>
                  </a:lnTo>
                  <a:lnTo>
                    <a:pt x="69" y="148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4"/>
                  </a:lnTo>
                  <a:lnTo>
                    <a:pt x="73" y="156"/>
                  </a:lnTo>
                  <a:lnTo>
                    <a:pt x="74" y="157"/>
                  </a:lnTo>
                  <a:lnTo>
                    <a:pt x="82" y="164"/>
                  </a:lnTo>
                  <a:lnTo>
                    <a:pt x="95" y="177"/>
                  </a:lnTo>
                  <a:lnTo>
                    <a:pt x="98" y="180"/>
                  </a:lnTo>
                  <a:lnTo>
                    <a:pt x="100" y="182"/>
                  </a:lnTo>
                  <a:lnTo>
                    <a:pt x="101" y="184"/>
                  </a:lnTo>
                  <a:lnTo>
                    <a:pt x="106" y="187"/>
                  </a:lnTo>
                  <a:lnTo>
                    <a:pt x="113" y="188"/>
                  </a:lnTo>
                  <a:lnTo>
                    <a:pt x="117" y="189"/>
                  </a:lnTo>
                  <a:lnTo>
                    <a:pt x="118" y="191"/>
                  </a:lnTo>
                  <a:lnTo>
                    <a:pt x="115" y="201"/>
                  </a:lnTo>
                  <a:lnTo>
                    <a:pt x="118" y="207"/>
                  </a:lnTo>
                  <a:lnTo>
                    <a:pt x="120" y="209"/>
                  </a:lnTo>
                  <a:lnTo>
                    <a:pt x="124" y="213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7" y="220"/>
                  </a:lnTo>
                  <a:lnTo>
                    <a:pt x="128" y="221"/>
                  </a:lnTo>
                  <a:lnTo>
                    <a:pt x="128" y="222"/>
                  </a:lnTo>
                  <a:lnTo>
                    <a:pt x="139" y="229"/>
                  </a:lnTo>
                  <a:lnTo>
                    <a:pt x="140" y="229"/>
                  </a:lnTo>
                  <a:lnTo>
                    <a:pt x="143" y="233"/>
                  </a:lnTo>
                  <a:lnTo>
                    <a:pt x="145" y="236"/>
                  </a:lnTo>
                  <a:lnTo>
                    <a:pt x="145" y="237"/>
                  </a:lnTo>
                  <a:lnTo>
                    <a:pt x="145" y="240"/>
                  </a:lnTo>
                  <a:lnTo>
                    <a:pt x="143" y="241"/>
                  </a:lnTo>
                  <a:lnTo>
                    <a:pt x="139" y="242"/>
                  </a:lnTo>
                  <a:lnTo>
                    <a:pt x="140" y="243"/>
                  </a:lnTo>
                  <a:lnTo>
                    <a:pt x="141" y="245"/>
                  </a:lnTo>
                  <a:lnTo>
                    <a:pt x="140" y="245"/>
                  </a:lnTo>
                  <a:lnTo>
                    <a:pt x="138" y="243"/>
                  </a:lnTo>
                  <a:lnTo>
                    <a:pt x="137" y="243"/>
                  </a:lnTo>
                  <a:lnTo>
                    <a:pt x="145" y="248"/>
                  </a:lnTo>
                  <a:lnTo>
                    <a:pt x="146" y="246"/>
                  </a:lnTo>
                  <a:lnTo>
                    <a:pt x="146" y="2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39">
              <a:extLst>
                <a:ext uri="{FF2B5EF4-FFF2-40B4-BE49-F238E27FC236}">
                  <a16:creationId xmlns:a16="http://schemas.microsoft.com/office/drawing/2014/main" id="{0821D3FD-B093-7789-EB8C-6F9442B2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9" y="3770313"/>
              <a:ext cx="119063" cy="265113"/>
            </a:xfrm>
            <a:custGeom>
              <a:avLst/>
              <a:gdLst>
                <a:gd name="T0" fmla="*/ 3 w 75"/>
                <a:gd name="T1" fmla="*/ 79 h 167"/>
                <a:gd name="T2" fmla="*/ 1 w 75"/>
                <a:gd name="T3" fmla="*/ 83 h 167"/>
                <a:gd name="T4" fmla="*/ 3 w 75"/>
                <a:gd name="T5" fmla="*/ 86 h 167"/>
                <a:gd name="T6" fmla="*/ 8 w 75"/>
                <a:gd name="T7" fmla="*/ 90 h 167"/>
                <a:gd name="T8" fmla="*/ 13 w 75"/>
                <a:gd name="T9" fmla="*/ 96 h 167"/>
                <a:gd name="T10" fmla="*/ 9 w 75"/>
                <a:gd name="T11" fmla="*/ 101 h 167"/>
                <a:gd name="T12" fmla="*/ 3 w 75"/>
                <a:gd name="T13" fmla="*/ 106 h 167"/>
                <a:gd name="T14" fmla="*/ 8 w 75"/>
                <a:gd name="T15" fmla="*/ 112 h 167"/>
                <a:gd name="T16" fmla="*/ 17 w 75"/>
                <a:gd name="T17" fmla="*/ 111 h 167"/>
                <a:gd name="T18" fmla="*/ 17 w 75"/>
                <a:gd name="T19" fmla="*/ 116 h 167"/>
                <a:gd name="T20" fmla="*/ 17 w 75"/>
                <a:gd name="T21" fmla="*/ 121 h 167"/>
                <a:gd name="T22" fmla="*/ 11 w 75"/>
                <a:gd name="T23" fmla="*/ 125 h 167"/>
                <a:gd name="T24" fmla="*/ 10 w 75"/>
                <a:gd name="T25" fmla="*/ 130 h 167"/>
                <a:gd name="T26" fmla="*/ 19 w 75"/>
                <a:gd name="T27" fmla="*/ 132 h 167"/>
                <a:gd name="T28" fmla="*/ 24 w 75"/>
                <a:gd name="T29" fmla="*/ 136 h 167"/>
                <a:gd name="T30" fmla="*/ 17 w 75"/>
                <a:gd name="T31" fmla="*/ 143 h 167"/>
                <a:gd name="T32" fmla="*/ 20 w 75"/>
                <a:gd name="T33" fmla="*/ 148 h 167"/>
                <a:gd name="T34" fmla="*/ 23 w 75"/>
                <a:gd name="T35" fmla="*/ 150 h 167"/>
                <a:gd name="T36" fmla="*/ 30 w 75"/>
                <a:gd name="T37" fmla="*/ 154 h 167"/>
                <a:gd name="T38" fmla="*/ 36 w 75"/>
                <a:gd name="T39" fmla="*/ 156 h 167"/>
                <a:gd name="T40" fmla="*/ 42 w 75"/>
                <a:gd name="T41" fmla="*/ 160 h 167"/>
                <a:gd name="T42" fmla="*/ 48 w 75"/>
                <a:gd name="T43" fmla="*/ 167 h 167"/>
                <a:gd name="T44" fmla="*/ 50 w 75"/>
                <a:gd name="T45" fmla="*/ 161 h 167"/>
                <a:gd name="T46" fmla="*/ 53 w 75"/>
                <a:gd name="T47" fmla="*/ 156 h 167"/>
                <a:gd name="T48" fmla="*/ 53 w 75"/>
                <a:gd name="T49" fmla="*/ 153 h 167"/>
                <a:gd name="T50" fmla="*/ 55 w 75"/>
                <a:gd name="T51" fmla="*/ 147 h 167"/>
                <a:gd name="T52" fmla="*/ 59 w 75"/>
                <a:gd name="T53" fmla="*/ 143 h 167"/>
                <a:gd name="T54" fmla="*/ 55 w 75"/>
                <a:gd name="T55" fmla="*/ 141 h 167"/>
                <a:gd name="T56" fmla="*/ 60 w 75"/>
                <a:gd name="T57" fmla="*/ 140 h 167"/>
                <a:gd name="T58" fmla="*/ 61 w 75"/>
                <a:gd name="T59" fmla="*/ 135 h 167"/>
                <a:gd name="T60" fmla="*/ 63 w 75"/>
                <a:gd name="T61" fmla="*/ 108 h 167"/>
                <a:gd name="T62" fmla="*/ 74 w 75"/>
                <a:gd name="T63" fmla="*/ 92 h 167"/>
                <a:gd name="T64" fmla="*/ 75 w 75"/>
                <a:gd name="T65" fmla="*/ 73 h 167"/>
                <a:gd name="T66" fmla="*/ 73 w 75"/>
                <a:gd name="T67" fmla="*/ 60 h 167"/>
                <a:gd name="T68" fmla="*/ 72 w 75"/>
                <a:gd name="T69" fmla="*/ 44 h 167"/>
                <a:gd name="T70" fmla="*/ 68 w 75"/>
                <a:gd name="T71" fmla="*/ 45 h 167"/>
                <a:gd name="T72" fmla="*/ 67 w 75"/>
                <a:gd name="T73" fmla="*/ 39 h 167"/>
                <a:gd name="T74" fmla="*/ 66 w 75"/>
                <a:gd name="T75" fmla="*/ 31 h 167"/>
                <a:gd name="T76" fmla="*/ 67 w 75"/>
                <a:gd name="T77" fmla="*/ 5 h 167"/>
                <a:gd name="T78" fmla="*/ 63 w 75"/>
                <a:gd name="T79" fmla="*/ 1 h 167"/>
                <a:gd name="T80" fmla="*/ 60 w 75"/>
                <a:gd name="T81" fmla="*/ 7 h 167"/>
                <a:gd name="T82" fmla="*/ 59 w 75"/>
                <a:gd name="T83" fmla="*/ 15 h 167"/>
                <a:gd name="T84" fmla="*/ 59 w 75"/>
                <a:gd name="T85" fmla="*/ 27 h 167"/>
                <a:gd name="T86" fmla="*/ 47 w 75"/>
                <a:gd name="T87" fmla="*/ 30 h 167"/>
                <a:gd name="T88" fmla="*/ 37 w 75"/>
                <a:gd name="T89" fmla="*/ 36 h 167"/>
                <a:gd name="T90" fmla="*/ 19 w 75"/>
                <a:gd name="T91" fmla="*/ 44 h 167"/>
                <a:gd name="T92" fmla="*/ 14 w 75"/>
                <a:gd name="T93" fmla="*/ 45 h 167"/>
                <a:gd name="T94" fmla="*/ 10 w 75"/>
                <a:gd name="T95" fmla="*/ 50 h 167"/>
                <a:gd name="T96" fmla="*/ 9 w 75"/>
                <a:gd name="T97" fmla="*/ 56 h 167"/>
                <a:gd name="T98" fmla="*/ 6 w 75"/>
                <a:gd name="T99" fmla="*/ 60 h 167"/>
                <a:gd name="T100" fmla="*/ 2 w 75"/>
                <a:gd name="T101" fmla="*/ 64 h 167"/>
                <a:gd name="T102" fmla="*/ 1 w 75"/>
                <a:gd name="T103" fmla="*/ 67 h 167"/>
                <a:gd name="T104" fmla="*/ 3 w 75"/>
                <a:gd name="T105" fmla="*/ 71 h 167"/>
                <a:gd name="T106" fmla="*/ 9 w 75"/>
                <a:gd name="T107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167">
                  <a:moveTo>
                    <a:pt x="9" y="76"/>
                  </a:moveTo>
                  <a:lnTo>
                    <a:pt x="9" y="77"/>
                  </a:lnTo>
                  <a:lnTo>
                    <a:pt x="8" y="77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2" y="82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0" y="92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4" y="97"/>
                  </a:lnTo>
                  <a:lnTo>
                    <a:pt x="14" y="98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9" y="101"/>
                  </a:lnTo>
                  <a:lnTo>
                    <a:pt x="9" y="102"/>
                  </a:lnTo>
                  <a:lnTo>
                    <a:pt x="8" y="103"/>
                  </a:lnTo>
                  <a:lnTo>
                    <a:pt x="9" y="103"/>
                  </a:lnTo>
                  <a:lnTo>
                    <a:pt x="8" y="105"/>
                  </a:lnTo>
                  <a:lnTo>
                    <a:pt x="7" y="106"/>
                  </a:lnTo>
                  <a:lnTo>
                    <a:pt x="3" y="106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11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7" y="112"/>
                  </a:lnTo>
                  <a:lnTo>
                    <a:pt x="19" y="112"/>
                  </a:lnTo>
                  <a:lnTo>
                    <a:pt x="19" y="114"/>
                  </a:lnTo>
                  <a:lnTo>
                    <a:pt x="17" y="115"/>
                  </a:lnTo>
                  <a:lnTo>
                    <a:pt x="16" y="115"/>
                  </a:lnTo>
                  <a:lnTo>
                    <a:pt x="17" y="116"/>
                  </a:lnTo>
                  <a:lnTo>
                    <a:pt x="17" y="117"/>
                  </a:lnTo>
                  <a:lnTo>
                    <a:pt x="14" y="118"/>
                  </a:lnTo>
                  <a:lnTo>
                    <a:pt x="15" y="118"/>
                  </a:lnTo>
                  <a:lnTo>
                    <a:pt x="16" y="118"/>
                  </a:lnTo>
                  <a:lnTo>
                    <a:pt x="16" y="119"/>
                  </a:lnTo>
                  <a:lnTo>
                    <a:pt x="17" y="121"/>
                  </a:lnTo>
                  <a:lnTo>
                    <a:pt x="14" y="122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3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11" y="130"/>
                  </a:lnTo>
                  <a:lnTo>
                    <a:pt x="15" y="129"/>
                  </a:lnTo>
                  <a:lnTo>
                    <a:pt x="17" y="129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9" y="132"/>
                  </a:lnTo>
                  <a:lnTo>
                    <a:pt x="21" y="132"/>
                  </a:lnTo>
                  <a:lnTo>
                    <a:pt x="26" y="134"/>
                  </a:lnTo>
                  <a:lnTo>
                    <a:pt x="28" y="134"/>
                  </a:lnTo>
                  <a:lnTo>
                    <a:pt x="27" y="135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4" y="137"/>
                  </a:lnTo>
                  <a:lnTo>
                    <a:pt x="23" y="138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6" y="143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7"/>
                  </a:lnTo>
                  <a:lnTo>
                    <a:pt x="19" y="148"/>
                  </a:lnTo>
                  <a:lnTo>
                    <a:pt x="20" y="148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2" y="150"/>
                  </a:lnTo>
                  <a:lnTo>
                    <a:pt x="23" y="150"/>
                  </a:lnTo>
                  <a:lnTo>
                    <a:pt x="24" y="150"/>
                  </a:lnTo>
                  <a:lnTo>
                    <a:pt x="24" y="151"/>
                  </a:lnTo>
                  <a:lnTo>
                    <a:pt x="27" y="153"/>
                  </a:lnTo>
                  <a:lnTo>
                    <a:pt x="28" y="154"/>
                  </a:lnTo>
                  <a:lnTo>
                    <a:pt x="29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5"/>
                  </a:lnTo>
                  <a:lnTo>
                    <a:pt x="39" y="155"/>
                  </a:lnTo>
                  <a:lnTo>
                    <a:pt x="37" y="156"/>
                  </a:lnTo>
                  <a:lnTo>
                    <a:pt x="39" y="157"/>
                  </a:lnTo>
                  <a:lnTo>
                    <a:pt x="41" y="158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5" y="164"/>
                  </a:lnTo>
                  <a:lnTo>
                    <a:pt x="46" y="164"/>
                  </a:lnTo>
                  <a:lnTo>
                    <a:pt x="48" y="167"/>
                  </a:lnTo>
                  <a:lnTo>
                    <a:pt x="49" y="166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0" y="161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8"/>
                  </a:lnTo>
                  <a:lnTo>
                    <a:pt x="50" y="158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3" y="153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59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6" y="141"/>
                  </a:lnTo>
                  <a:lnTo>
                    <a:pt x="58" y="141"/>
                  </a:lnTo>
                  <a:lnTo>
                    <a:pt x="59" y="141"/>
                  </a:lnTo>
                  <a:lnTo>
                    <a:pt x="60" y="142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1" y="136"/>
                  </a:lnTo>
                  <a:lnTo>
                    <a:pt x="61" y="135"/>
                  </a:lnTo>
                  <a:lnTo>
                    <a:pt x="62" y="134"/>
                  </a:lnTo>
                  <a:lnTo>
                    <a:pt x="63" y="132"/>
                  </a:lnTo>
                  <a:lnTo>
                    <a:pt x="63" y="125"/>
                  </a:lnTo>
                  <a:lnTo>
                    <a:pt x="63" y="118"/>
                  </a:lnTo>
                  <a:lnTo>
                    <a:pt x="63" y="111"/>
                  </a:lnTo>
                  <a:lnTo>
                    <a:pt x="63" y="108"/>
                  </a:lnTo>
                  <a:lnTo>
                    <a:pt x="65" y="106"/>
                  </a:lnTo>
                  <a:lnTo>
                    <a:pt x="66" y="105"/>
                  </a:lnTo>
                  <a:lnTo>
                    <a:pt x="69" y="98"/>
                  </a:lnTo>
                  <a:lnTo>
                    <a:pt x="71" y="96"/>
                  </a:lnTo>
                  <a:lnTo>
                    <a:pt x="72" y="95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5" y="73"/>
                  </a:lnTo>
                  <a:lnTo>
                    <a:pt x="74" y="71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3" y="63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73" y="49"/>
                  </a:lnTo>
                  <a:lnTo>
                    <a:pt x="72" y="46"/>
                  </a:lnTo>
                  <a:lnTo>
                    <a:pt x="72" y="44"/>
                  </a:lnTo>
                  <a:lnTo>
                    <a:pt x="69" y="41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8" y="23"/>
                  </a:lnTo>
                  <a:lnTo>
                    <a:pt x="69" y="19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4"/>
                  </a:lnTo>
                  <a:lnTo>
                    <a:pt x="59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8" y="30"/>
                  </a:lnTo>
                  <a:lnTo>
                    <a:pt x="55" y="34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0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7" y="69"/>
                  </a:lnTo>
                  <a:lnTo>
                    <a:pt x="4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67">
              <a:extLst>
                <a:ext uri="{FF2B5EF4-FFF2-40B4-BE49-F238E27FC236}">
                  <a16:creationId xmlns:a16="http://schemas.microsoft.com/office/drawing/2014/main" id="{A4235646-0A39-4C36-0243-C74A89D0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9" y="1531938"/>
              <a:ext cx="382588" cy="195263"/>
            </a:xfrm>
            <a:custGeom>
              <a:avLst/>
              <a:gdLst>
                <a:gd name="T0" fmla="*/ 27 w 241"/>
                <a:gd name="T1" fmla="*/ 112 h 123"/>
                <a:gd name="T2" fmla="*/ 98 w 241"/>
                <a:gd name="T3" fmla="*/ 116 h 123"/>
                <a:gd name="T4" fmla="*/ 177 w 241"/>
                <a:gd name="T5" fmla="*/ 120 h 123"/>
                <a:gd name="T6" fmla="*/ 231 w 241"/>
                <a:gd name="T7" fmla="*/ 123 h 123"/>
                <a:gd name="T8" fmla="*/ 229 w 241"/>
                <a:gd name="T9" fmla="*/ 108 h 123"/>
                <a:gd name="T10" fmla="*/ 232 w 241"/>
                <a:gd name="T11" fmla="*/ 88 h 123"/>
                <a:gd name="T12" fmla="*/ 232 w 241"/>
                <a:gd name="T13" fmla="*/ 81 h 123"/>
                <a:gd name="T14" fmla="*/ 233 w 241"/>
                <a:gd name="T15" fmla="*/ 76 h 123"/>
                <a:gd name="T16" fmla="*/ 233 w 241"/>
                <a:gd name="T17" fmla="*/ 74 h 123"/>
                <a:gd name="T18" fmla="*/ 237 w 241"/>
                <a:gd name="T19" fmla="*/ 70 h 123"/>
                <a:gd name="T20" fmla="*/ 241 w 241"/>
                <a:gd name="T21" fmla="*/ 65 h 123"/>
                <a:gd name="T22" fmla="*/ 240 w 241"/>
                <a:gd name="T23" fmla="*/ 55 h 123"/>
                <a:gd name="T24" fmla="*/ 234 w 241"/>
                <a:gd name="T25" fmla="*/ 50 h 123"/>
                <a:gd name="T26" fmla="*/ 233 w 241"/>
                <a:gd name="T27" fmla="*/ 47 h 123"/>
                <a:gd name="T28" fmla="*/ 232 w 241"/>
                <a:gd name="T29" fmla="*/ 45 h 123"/>
                <a:gd name="T30" fmla="*/ 225 w 241"/>
                <a:gd name="T31" fmla="*/ 43 h 123"/>
                <a:gd name="T32" fmla="*/ 222 w 241"/>
                <a:gd name="T33" fmla="*/ 31 h 123"/>
                <a:gd name="T34" fmla="*/ 219 w 241"/>
                <a:gd name="T35" fmla="*/ 29 h 123"/>
                <a:gd name="T36" fmla="*/ 198 w 241"/>
                <a:gd name="T37" fmla="*/ 29 h 123"/>
                <a:gd name="T38" fmla="*/ 187 w 241"/>
                <a:gd name="T39" fmla="*/ 34 h 123"/>
                <a:gd name="T40" fmla="*/ 182 w 241"/>
                <a:gd name="T41" fmla="*/ 34 h 123"/>
                <a:gd name="T42" fmla="*/ 180 w 241"/>
                <a:gd name="T43" fmla="*/ 28 h 123"/>
                <a:gd name="T44" fmla="*/ 175 w 241"/>
                <a:gd name="T45" fmla="*/ 28 h 123"/>
                <a:gd name="T46" fmla="*/ 169 w 241"/>
                <a:gd name="T47" fmla="*/ 25 h 123"/>
                <a:gd name="T48" fmla="*/ 160 w 241"/>
                <a:gd name="T49" fmla="*/ 22 h 123"/>
                <a:gd name="T50" fmla="*/ 151 w 241"/>
                <a:gd name="T51" fmla="*/ 15 h 123"/>
                <a:gd name="T52" fmla="*/ 138 w 241"/>
                <a:gd name="T53" fmla="*/ 11 h 123"/>
                <a:gd name="T54" fmla="*/ 130 w 241"/>
                <a:gd name="T55" fmla="*/ 0 h 123"/>
                <a:gd name="T56" fmla="*/ 124 w 241"/>
                <a:gd name="T57" fmla="*/ 8 h 123"/>
                <a:gd name="T58" fmla="*/ 123 w 241"/>
                <a:gd name="T59" fmla="*/ 12 h 123"/>
                <a:gd name="T60" fmla="*/ 120 w 241"/>
                <a:gd name="T61" fmla="*/ 12 h 123"/>
                <a:gd name="T62" fmla="*/ 118 w 241"/>
                <a:gd name="T63" fmla="*/ 11 h 123"/>
                <a:gd name="T64" fmla="*/ 118 w 241"/>
                <a:gd name="T65" fmla="*/ 17 h 123"/>
                <a:gd name="T66" fmla="*/ 120 w 241"/>
                <a:gd name="T67" fmla="*/ 21 h 123"/>
                <a:gd name="T68" fmla="*/ 122 w 241"/>
                <a:gd name="T69" fmla="*/ 44 h 123"/>
                <a:gd name="T70" fmla="*/ 112 w 241"/>
                <a:gd name="T71" fmla="*/ 49 h 123"/>
                <a:gd name="T72" fmla="*/ 110 w 241"/>
                <a:gd name="T73" fmla="*/ 51 h 123"/>
                <a:gd name="T74" fmla="*/ 108 w 241"/>
                <a:gd name="T75" fmla="*/ 49 h 123"/>
                <a:gd name="T76" fmla="*/ 94 w 241"/>
                <a:gd name="T77" fmla="*/ 49 h 123"/>
                <a:gd name="T78" fmla="*/ 72 w 241"/>
                <a:gd name="T79" fmla="*/ 45 h 123"/>
                <a:gd name="T80" fmla="*/ 70 w 241"/>
                <a:gd name="T81" fmla="*/ 45 h 123"/>
                <a:gd name="T82" fmla="*/ 69 w 241"/>
                <a:gd name="T83" fmla="*/ 42 h 123"/>
                <a:gd name="T84" fmla="*/ 81 w 241"/>
                <a:gd name="T85" fmla="*/ 31 h 123"/>
                <a:gd name="T86" fmla="*/ 91 w 241"/>
                <a:gd name="T87" fmla="*/ 18 h 123"/>
                <a:gd name="T88" fmla="*/ 95 w 241"/>
                <a:gd name="T89" fmla="*/ 13 h 123"/>
                <a:gd name="T90" fmla="*/ 96 w 241"/>
                <a:gd name="T91" fmla="*/ 10 h 123"/>
                <a:gd name="T92" fmla="*/ 99 w 241"/>
                <a:gd name="T93" fmla="*/ 8 h 123"/>
                <a:gd name="T94" fmla="*/ 103 w 241"/>
                <a:gd name="T95" fmla="*/ 3 h 123"/>
                <a:gd name="T96" fmla="*/ 90 w 241"/>
                <a:gd name="T97" fmla="*/ 16 h 123"/>
                <a:gd name="T98" fmla="*/ 61 w 241"/>
                <a:gd name="T99" fmla="*/ 45 h 123"/>
                <a:gd name="T100" fmla="*/ 39 w 241"/>
                <a:gd name="T101" fmla="*/ 45 h 123"/>
                <a:gd name="T102" fmla="*/ 31 w 241"/>
                <a:gd name="T103" fmla="*/ 45 h 123"/>
                <a:gd name="T104" fmla="*/ 26 w 241"/>
                <a:gd name="T105" fmla="*/ 45 h 123"/>
                <a:gd name="T106" fmla="*/ 24 w 241"/>
                <a:gd name="T107" fmla="*/ 52 h 123"/>
                <a:gd name="T108" fmla="*/ 26 w 241"/>
                <a:gd name="T109" fmla="*/ 62 h 123"/>
                <a:gd name="T110" fmla="*/ 26 w 241"/>
                <a:gd name="T111" fmla="*/ 70 h 123"/>
                <a:gd name="T112" fmla="*/ 23 w 241"/>
                <a:gd name="T113" fmla="*/ 77 h 123"/>
                <a:gd name="T114" fmla="*/ 22 w 241"/>
                <a:gd name="T115" fmla="*/ 82 h 123"/>
                <a:gd name="T116" fmla="*/ 9 w 241"/>
                <a:gd name="T117" fmla="*/ 100 h 123"/>
                <a:gd name="T118" fmla="*/ 0 w 241"/>
                <a:gd name="T119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123">
                  <a:moveTo>
                    <a:pt x="6" y="110"/>
                  </a:moveTo>
                  <a:lnTo>
                    <a:pt x="11" y="112"/>
                  </a:lnTo>
                  <a:lnTo>
                    <a:pt x="27" y="112"/>
                  </a:lnTo>
                  <a:lnTo>
                    <a:pt x="56" y="114"/>
                  </a:lnTo>
                  <a:lnTo>
                    <a:pt x="77" y="115"/>
                  </a:lnTo>
                  <a:lnTo>
                    <a:pt x="98" y="116"/>
                  </a:lnTo>
                  <a:lnTo>
                    <a:pt x="125" y="117"/>
                  </a:lnTo>
                  <a:lnTo>
                    <a:pt x="157" y="120"/>
                  </a:lnTo>
                  <a:lnTo>
                    <a:pt x="177" y="120"/>
                  </a:lnTo>
                  <a:lnTo>
                    <a:pt x="200" y="121"/>
                  </a:lnTo>
                  <a:lnTo>
                    <a:pt x="216" y="122"/>
                  </a:lnTo>
                  <a:lnTo>
                    <a:pt x="231" y="123"/>
                  </a:lnTo>
                  <a:lnTo>
                    <a:pt x="235" y="121"/>
                  </a:lnTo>
                  <a:lnTo>
                    <a:pt x="232" y="113"/>
                  </a:lnTo>
                  <a:lnTo>
                    <a:pt x="229" y="108"/>
                  </a:lnTo>
                  <a:lnTo>
                    <a:pt x="229" y="103"/>
                  </a:lnTo>
                  <a:lnTo>
                    <a:pt x="229" y="94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4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2" y="78"/>
                  </a:lnTo>
                  <a:lnTo>
                    <a:pt x="233" y="76"/>
                  </a:lnTo>
                  <a:lnTo>
                    <a:pt x="233" y="75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74"/>
                  </a:lnTo>
                  <a:lnTo>
                    <a:pt x="235" y="73"/>
                  </a:lnTo>
                  <a:lnTo>
                    <a:pt x="237" y="70"/>
                  </a:lnTo>
                  <a:lnTo>
                    <a:pt x="239" y="69"/>
                  </a:lnTo>
                  <a:lnTo>
                    <a:pt x="240" y="68"/>
                  </a:lnTo>
                  <a:lnTo>
                    <a:pt x="241" y="65"/>
                  </a:lnTo>
                  <a:lnTo>
                    <a:pt x="241" y="63"/>
                  </a:lnTo>
                  <a:lnTo>
                    <a:pt x="241" y="60"/>
                  </a:lnTo>
                  <a:lnTo>
                    <a:pt x="240" y="55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4" y="50"/>
                  </a:lnTo>
                  <a:lnTo>
                    <a:pt x="233" y="49"/>
                  </a:lnTo>
                  <a:lnTo>
                    <a:pt x="234" y="47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2" y="45"/>
                  </a:lnTo>
                  <a:lnTo>
                    <a:pt x="227" y="45"/>
                  </a:lnTo>
                  <a:lnTo>
                    <a:pt x="226" y="44"/>
                  </a:lnTo>
                  <a:lnTo>
                    <a:pt x="225" y="43"/>
                  </a:lnTo>
                  <a:lnTo>
                    <a:pt x="224" y="39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1" y="30"/>
                  </a:lnTo>
                  <a:lnTo>
                    <a:pt x="221" y="29"/>
                  </a:lnTo>
                  <a:lnTo>
                    <a:pt x="219" y="29"/>
                  </a:lnTo>
                  <a:lnTo>
                    <a:pt x="211" y="31"/>
                  </a:lnTo>
                  <a:lnTo>
                    <a:pt x="199" y="29"/>
                  </a:lnTo>
                  <a:lnTo>
                    <a:pt x="198" y="29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7" y="34"/>
                  </a:lnTo>
                  <a:lnTo>
                    <a:pt x="186" y="35"/>
                  </a:lnTo>
                  <a:lnTo>
                    <a:pt x="183" y="35"/>
                  </a:lnTo>
                  <a:lnTo>
                    <a:pt x="182" y="34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79" y="26"/>
                  </a:lnTo>
                  <a:lnTo>
                    <a:pt x="176" y="26"/>
                  </a:lnTo>
                  <a:lnTo>
                    <a:pt x="175" y="28"/>
                  </a:lnTo>
                  <a:lnTo>
                    <a:pt x="174" y="28"/>
                  </a:lnTo>
                  <a:lnTo>
                    <a:pt x="172" y="26"/>
                  </a:lnTo>
                  <a:lnTo>
                    <a:pt x="169" y="25"/>
                  </a:lnTo>
                  <a:lnTo>
                    <a:pt x="168" y="25"/>
                  </a:lnTo>
                  <a:lnTo>
                    <a:pt x="166" y="23"/>
                  </a:lnTo>
                  <a:lnTo>
                    <a:pt x="160" y="22"/>
                  </a:lnTo>
                  <a:lnTo>
                    <a:pt x="159" y="21"/>
                  </a:lnTo>
                  <a:lnTo>
                    <a:pt x="157" y="18"/>
                  </a:lnTo>
                  <a:lnTo>
                    <a:pt x="151" y="15"/>
                  </a:lnTo>
                  <a:lnTo>
                    <a:pt x="148" y="13"/>
                  </a:lnTo>
                  <a:lnTo>
                    <a:pt x="142" y="13"/>
                  </a:lnTo>
                  <a:lnTo>
                    <a:pt x="138" y="11"/>
                  </a:lnTo>
                  <a:lnTo>
                    <a:pt x="134" y="3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3" y="6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2" y="12"/>
                  </a:lnTo>
                  <a:lnTo>
                    <a:pt x="121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8" y="13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8" y="19"/>
                  </a:lnTo>
                  <a:lnTo>
                    <a:pt x="120" y="21"/>
                  </a:lnTo>
                  <a:lnTo>
                    <a:pt x="120" y="37"/>
                  </a:lnTo>
                  <a:lnTo>
                    <a:pt x="121" y="41"/>
                  </a:lnTo>
                  <a:lnTo>
                    <a:pt x="122" y="44"/>
                  </a:lnTo>
                  <a:lnTo>
                    <a:pt x="121" y="45"/>
                  </a:lnTo>
                  <a:lnTo>
                    <a:pt x="118" y="48"/>
                  </a:lnTo>
                  <a:lnTo>
                    <a:pt x="112" y="4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0" y="51"/>
                  </a:lnTo>
                  <a:lnTo>
                    <a:pt x="110" y="50"/>
                  </a:lnTo>
                  <a:lnTo>
                    <a:pt x="109" y="50"/>
                  </a:lnTo>
                  <a:lnTo>
                    <a:pt x="108" y="49"/>
                  </a:lnTo>
                  <a:lnTo>
                    <a:pt x="107" y="50"/>
                  </a:lnTo>
                  <a:lnTo>
                    <a:pt x="102" y="51"/>
                  </a:lnTo>
                  <a:lnTo>
                    <a:pt x="94" y="49"/>
                  </a:lnTo>
                  <a:lnTo>
                    <a:pt x="90" y="45"/>
                  </a:lnTo>
                  <a:lnTo>
                    <a:pt x="86" y="45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1"/>
                  </a:lnTo>
                  <a:lnTo>
                    <a:pt x="81" y="31"/>
                  </a:lnTo>
                  <a:lnTo>
                    <a:pt x="88" y="23"/>
                  </a:lnTo>
                  <a:lnTo>
                    <a:pt x="91" y="19"/>
                  </a:lnTo>
                  <a:lnTo>
                    <a:pt x="91" y="18"/>
                  </a:lnTo>
                  <a:lnTo>
                    <a:pt x="92" y="16"/>
                  </a:lnTo>
                  <a:lnTo>
                    <a:pt x="94" y="15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1" y="5"/>
                  </a:lnTo>
                  <a:lnTo>
                    <a:pt x="103" y="3"/>
                  </a:lnTo>
                  <a:lnTo>
                    <a:pt x="98" y="2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77" y="32"/>
                  </a:lnTo>
                  <a:lnTo>
                    <a:pt x="65" y="42"/>
                  </a:lnTo>
                  <a:lnTo>
                    <a:pt x="61" y="45"/>
                  </a:lnTo>
                  <a:lnTo>
                    <a:pt x="57" y="45"/>
                  </a:lnTo>
                  <a:lnTo>
                    <a:pt x="44" y="44"/>
                  </a:lnTo>
                  <a:lnTo>
                    <a:pt x="39" y="45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4" y="74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2" y="78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0" y="82"/>
                  </a:lnTo>
                  <a:lnTo>
                    <a:pt x="17" y="90"/>
                  </a:lnTo>
                  <a:lnTo>
                    <a:pt x="9" y="100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6" y="1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313">
              <a:extLst>
                <a:ext uri="{FF2B5EF4-FFF2-40B4-BE49-F238E27FC236}">
                  <a16:creationId xmlns:a16="http://schemas.microsoft.com/office/drawing/2014/main" id="{60C22C2C-CCAE-9E45-D244-9F62777D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1" y="3873500"/>
              <a:ext cx="303213" cy="242888"/>
            </a:xfrm>
            <a:custGeom>
              <a:avLst/>
              <a:gdLst>
                <a:gd name="T0" fmla="*/ 136 w 191"/>
                <a:gd name="T1" fmla="*/ 1 h 153"/>
                <a:gd name="T2" fmla="*/ 118 w 191"/>
                <a:gd name="T3" fmla="*/ 7 h 153"/>
                <a:gd name="T4" fmla="*/ 110 w 191"/>
                <a:gd name="T5" fmla="*/ 5 h 153"/>
                <a:gd name="T6" fmla="*/ 94 w 191"/>
                <a:gd name="T7" fmla="*/ 12 h 153"/>
                <a:gd name="T8" fmla="*/ 87 w 191"/>
                <a:gd name="T9" fmla="*/ 14 h 153"/>
                <a:gd name="T10" fmla="*/ 77 w 191"/>
                <a:gd name="T11" fmla="*/ 13 h 153"/>
                <a:gd name="T12" fmla="*/ 72 w 191"/>
                <a:gd name="T13" fmla="*/ 14 h 153"/>
                <a:gd name="T14" fmla="*/ 70 w 191"/>
                <a:gd name="T15" fmla="*/ 15 h 153"/>
                <a:gd name="T16" fmla="*/ 62 w 191"/>
                <a:gd name="T17" fmla="*/ 25 h 153"/>
                <a:gd name="T18" fmla="*/ 58 w 191"/>
                <a:gd name="T19" fmla="*/ 27 h 153"/>
                <a:gd name="T20" fmla="*/ 49 w 191"/>
                <a:gd name="T21" fmla="*/ 19 h 153"/>
                <a:gd name="T22" fmla="*/ 41 w 191"/>
                <a:gd name="T23" fmla="*/ 24 h 153"/>
                <a:gd name="T24" fmla="*/ 23 w 191"/>
                <a:gd name="T25" fmla="*/ 31 h 153"/>
                <a:gd name="T26" fmla="*/ 23 w 191"/>
                <a:gd name="T27" fmla="*/ 45 h 153"/>
                <a:gd name="T28" fmla="*/ 19 w 191"/>
                <a:gd name="T29" fmla="*/ 52 h 153"/>
                <a:gd name="T30" fmla="*/ 14 w 191"/>
                <a:gd name="T31" fmla="*/ 51 h 153"/>
                <a:gd name="T32" fmla="*/ 7 w 191"/>
                <a:gd name="T33" fmla="*/ 51 h 153"/>
                <a:gd name="T34" fmla="*/ 7 w 191"/>
                <a:gd name="T35" fmla="*/ 59 h 153"/>
                <a:gd name="T36" fmla="*/ 5 w 191"/>
                <a:gd name="T37" fmla="*/ 75 h 153"/>
                <a:gd name="T38" fmla="*/ 3 w 191"/>
                <a:gd name="T39" fmla="*/ 82 h 153"/>
                <a:gd name="T40" fmla="*/ 0 w 191"/>
                <a:gd name="T41" fmla="*/ 89 h 153"/>
                <a:gd name="T42" fmla="*/ 2 w 191"/>
                <a:gd name="T43" fmla="*/ 95 h 153"/>
                <a:gd name="T44" fmla="*/ 6 w 191"/>
                <a:gd name="T45" fmla="*/ 98 h 153"/>
                <a:gd name="T46" fmla="*/ 3 w 191"/>
                <a:gd name="T47" fmla="*/ 104 h 153"/>
                <a:gd name="T48" fmla="*/ 5 w 191"/>
                <a:gd name="T49" fmla="*/ 117 h 153"/>
                <a:gd name="T50" fmla="*/ 9 w 191"/>
                <a:gd name="T51" fmla="*/ 129 h 153"/>
                <a:gd name="T52" fmla="*/ 15 w 191"/>
                <a:gd name="T53" fmla="*/ 130 h 153"/>
                <a:gd name="T54" fmla="*/ 21 w 191"/>
                <a:gd name="T55" fmla="*/ 147 h 153"/>
                <a:gd name="T56" fmla="*/ 28 w 191"/>
                <a:gd name="T57" fmla="*/ 144 h 153"/>
                <a:gd name="T58" fmla="*/ 38 w 191"/>
                <a:gd name="T59" fmla="*/ 153 h 153"/>
                <a:gd name="T60" fmla="*/ 60 w 191"/>
                <a:gd name="T61" fmla="*/ 151 h 153"/>
                <a:gd name="T62" fmla="*/ 71 w 191"/>
                <a:gd name="T63" fmla="*/ 147 h 153"/>
                <a:gd name="T64" fmla="*/ 85 w 191"/>
                <a:gd name="T65" fmla="*/ 151 h 153"/>
                <a:gd name="T66" fmla="*/ 90 w 191"/>
                <a:gd name="T67" fmla="*/ 147 h 153"/>
                <a:gd name="T68" fmla="*/ 98 w 191"/>
                <a:gd name="T69" fmla="*/ 144 h 153"/>
                <a:gd name="T70" fmla="*/ 100 w 191"/>
                <a:gd name="T71" fmla="*/ 140 h 153"/>
                <a:gd name="T72" fmla="*/ 109 w 191"/>
                <a:gd name="T73" fmla="*/ 132 h 153"/>
                <a:gd name="T74" fmla="*/ 111 w 191"/>
                <a:gd name="T75" fmla="*/ 128 h 153"/>
                <a:gd name="T76" fmla="*/ 118 w 191"/>
                <a:gd name="T77" fmla="*/ 123 h 153"/>
                <a:gd name="T78" fmla="*/ 125 w 191"/>
                <a:gd name="T79" fmla="*/ 125 h 153"/>
                <a:gd name="T80" fmla="*/ 136 w 191"/>
                <a:gd name="T81" fmla="*/ 123 h 153"/>
                <a:gd name="T82" fmla="*/ 142 w 191"/>
                <a:gd name="T83" fmla="*/ 125 h 153"/>
                <a:gd name="T84" fmla="*/ 149 w 191"/>
                <a:gd name="T85" fmla="*/ 127 h 153"/>
                <a:gd name="T86" fmla="*/ 157 w 191"/>
                <a:gd name="T87" fmla="*/ 127 h 153"/>
                <a:gd name="T88" fmla="*/ 163 w 191"/>
                <a:gd name="T89" fmla="*/ 122 h 153"/>
                <a:gd name="T90" fmla="*/ 165 w 191"/>
                <a:gd name="T91" fmla="*/ 121 h 153"/>
                <a:gd name="T92" fmla="*/ 170 w 191"/>
                <a:gd name="T93" fmla="*/ 123 h 153"/>
                <a:gd name="T94" fmla="*/ 172 w 191"/>
                <a:gd name="T95" fmla="*/ 106 h 153"/>
                <a:gd name="T96" fmla="*/ 185 w 191"/>
                <a:gd name="T97" fmla="*/ 103 h 153"/>
                <a:gd name="T98" fmla="*/ 187 w 191"/>
                <a:gd name="T99" fmla="*/ 95 h 153"/>
                <a:gd name="T100" fmla="*/ 187 w 191"/>
                <a:gd name="T101" fmla="*/ 82 h 153"/>
                <a:gd name="T102" fmla="*/ 185 w 191"/>
                <a:gd name="T103" fmla="*/ 76 h 153"/>
                <a:gd name="T104" fmla="*/ 189 w 191"/>
                <a:gd name="T105" fmla="*/ 71 h 153"/>
                <a:gd name="T106" fmla="*/ 189 w 191"/>
                <a:gd name="T107" fmla="*/ 62 h 153"/>
                <a:gd name="T108" fmla="*/ 183 w 191"/>
                <a:gd name="T109" fmla="*/ 52 h 153"/>
                <a:gd name="T110" fmla="*/ 179 w 191"/>
                <a:gd name="T111" fmla="*/ 46 h 153"/>
                <a:gd name="T112" fmla="*/ 178 w 191"/>
                <a:gd name="T113" fmla="*/ 37 h 153"/>
                <a:gd name="T114" fmla="*/ 174 w 191"/>
                <a:gd name="T115" fmla="*/ 36 h 153"/>
                <a:gd name="T116" fmla="*/ 169 w 191"/>
                <a:gd name="T117" fmla="*/ 33 h 153"/>
                <a:gd name="T118" fmla="*/ 155 w 191"/>
                <a:gd name="T119" fmla="*/ 25 h 153"/>
                <a:gd name="T120" fmla="*/ 142 w 191"/>
                <a:gd name="T121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53">
                  <a:moveTo>
                    <a:pt x="139" y="6"/>
                  </a:moveTo>
                  <a:lnTo>
                    <a:pt x="138" y="5"/>
                  </a:lnTo>
                  <a:lnTo>
                    <a:pt x="137" y="4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3" y="2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7" y="7"/>
                  </a:lnTo>
                  <a:lnTo>
                    <a:pt x="114" y="6"/>
                  </a:lnTo>
                  <a:lnTo>
                    <a:pt x="112" y="5"/>
                  </a:lnTo>
                  <a:lnTo>
                    <a:pt x="111" y="4"/>
                  </a:lnTo>
                  <a:lnTo>
                    <a:pt x="110" y="5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1" y="7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0" y="14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7" y="13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68" y="15"/>
                  </a:lnTo>
                  <a:lnTo>
                    <a:pt x="67" y="17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8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4" y="21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3" y="26"/>
                  </a:lnTo>
                  <a:lnTo>
                    <a:pt x="27" y="28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7" y="51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2"/>
                  </a:lnTo>
                  <a:lnTo>
                    <a:pt x="5" y="103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2" y="104"/>
                  </a:lnTo>
                  <a:lnTo>
                    <a:pt x="1" y="106"/>
                  </a:lnTo>
                  <a:lnTo>
                    <a:pt x="2" y="109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7" y="121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8" y="128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2"/>
                  </a:lnTo>
                  <a:lnTo>
                    <a:pt x="18" y="137"/>
                  </a:lnTo>
                  <a:lnTo>
                    <a:pt x="19" y="143"/>
                  </a:lnTo>
                  <a:lnTo>
                    <a:pt x="20" y="145"/>
                  </a:lnTo>
                  <a:lnTo>
                    <a:pt x="21" y="147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32" y="145"/>
                  </a:lnTo>
                  <a:lnTo>
                    <a:pt x="36" y="147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3"/>
                  </a:lnTo>
                  <a:lnTo>
                    <a:pt x="49" y="153"/>
                  </a:lnTo>
                  <a:lnTo>
                    <a:pt x="55" y="150"/>
                  </a:lnTo>
                  <a:lnTo>
                    <a:pt x="57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2" y="151"/>
                  </a:lnTo>
                  <a:lnTo>
                    <a:pt x="65" y="151"/>
                  </a:lnTo>
                  <a:lnTo>
                    <a:pt x="66" y="150"/>
                  </a:lnTo>
                  <a:lnTo>
                    <a:pt x="70" y="148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9" y="147"/>
                  </a:lnTo>
                  <a:lnTo>
                    <a:pt x="79" y="148"/>
                  </a:lnTo>
                  <a:lnTo>
                    <a:pt x="83" y="150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6" y="149"/>
                  </a:lnTo>
                  <a:lnTo>
                    <a:pt x="87" y="148"/>
                  </a:lnTo>
                  <a:lnTo>
                    <a:pt x="88" y="148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92" y="144"/>
                  </a:lnTo>
                  <a:lnTo>
                    <a:pt x="96" y="145"/>
                  </a:lnTo>
                  <a:lnTo>
                    <a:pt x="97" y="145"/>
                  </a:lnTo>
                  <a:lnTo>
                    <a:pt x="98" y="144"/>
                  </a:lnTo>
                  <a:lnTo>
                    <a:pt x="99" y="144"/>
                  </a:lnTo>
                  <a:lnTo>
                    <a:pt x="99" y="143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3" y="137"/>
                  </a:lnTo>
                  <a:lnTo>
                    <a:pt x="104" y="136"/>
                  </a:lnTo>
                  <a:lnTo>
                    <a:pt x="107" y="135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9" y="130"/>
                  </a:lnTo>
                  <a:lnTo>
                    <a:pt x="109" y="129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1" y="127"/>
                  </a:lnTo>
                  <a:lnTo>
                    <a:pt x="113" y="125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3" y="125"/>
                  </a:lnTo>
                  <a:lnTo>
                    <a:pt x="125" y="125"/>
                  </a:lnTo>
                  <a:lnTo>
                    <a:pt x="127" y="123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2" y="122"/>
                  </a:lnTo>
                  <a:lnTo>
                    <a:pt x="136" y="123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7" y="127"/>
                  </a:lnTo>
                  <a:lnTo>
                    <a:pt x="158" y="125"/>
                  </a:lnTo>
                  <a:lnTo>
                    <a:pt x="159" y="125"/>
                  </a:lnTo>
                  <a:lnTo>
                    <a:pt x="161" y="124"/>
                  </a:lnTo>
                  <a:lnTo>
                    <a:pt x="163" y="123"/>
                  </a:lnTo>
                  <a:lnTo>
                    <a:pt x="163" y="122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4" y="119"/>
                  </a:lnTo>
                  <a:lnTo>
                    <a:pt x="165" y="119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2"/>
                  </a:lnTo>
                  <a:lnTo>
                    <a:pt x="168" y="123"/>
                  </a:lnTo>
                  <a:lnTo>
                    <a:pt x="169" y="124"/>
                  </a:lnTo>
                  <a:lnTo>
                    <a:pt x="170" y="123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0" y="109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4" y="105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84" y="105"/>
                  </a:lnTo>
                  <a:lnTo>
                    <a:pt x="185" y="103"/>
                  </a:lnTo>
                  <a:lnTo>
                    <a:pt x="187" y="102"/>
                  </a:lnTo>
                  <a:lnTo>
                    <a:pt x="185" y="99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7" y="95"/>
                  </a:lnTo>
                  <a:lnTo>
                    <a:pt x="187" y="93"/>
                  </a:lnTo>
                  <a:lnTo>
                    <a:pt x="187" y="92"/>
                  </a:lnTo>
                  <a:lnTo>
                    <a:pt x="185" y="85"/>
                  </a:lnTo>
                  <a:lnTo>
                    <a:pt x="185" y="84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5" y="79"/>
                  </a:lnTo>
                  <a:lnTo>
                    <a:pt x="185" y="78"/>
                  </a:lnTo>
                  <a:lnTo>
                    <a:pt x="185" y="77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7" y="75"/>
                  </a:lnTo>
                  <a:lnTo>
                    <a:pt x="188" y="73"/>
                  </a:lnTo>
                  <a:lnTo>
                    <a:pt x="189" y="72"/>
                  </a:lnTo>
                  <a:lnTo>
                    <a:pt x="189" y="71"/>
                  </a:lnTo>
                  <a:lnTo>
                    <a:pt x="190" y="69"/>
                  </a:lnTo>
                  <a:lnTo>
                    <a:pt x="191" y="66"/>
                  </a:lnTo>
                  <a:lnTo>
                    <a:pt x="191" y="64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7" y="62"/>
                  </a:lnTo>
                  <a:lnTo>
                    <a:pt x="187" y="60"/>
                  </a:lnTo>
                  <a:lnTo>
                    <a:pt x="185" y="60"/>
                  </a:lnTo>
                  <a:lnTo>
                    <a:pt x="184" y="56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0"/>
                  </a:lnTo>
                  <a:lnTo>
                    <a:pt x="181" y="49"/>
                  </a:lnTo>
                  <a:lnTo>
                    <a:pt x="179" y="46"/>
                  </a:lnTo>
                  <a:lnTo>
                    <a:pt x="179" y="44"/>
                  </a:lnTo>
                  <a:lnTo>
                    <a:pt x="179" y="41"/>
                  </a:lnTo>
                  <a:lnTo>
                    <a:pt x="179" y="40"/>
                  </a:lnTo>
                  <a:lnTo>
                    <a:pt x="178" y="39"/>
                  </a:lnTo>
                  <a:lnTo>
                    <a:pt x="178" y="37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6" y="36"/>
                  </a:lnTo>
                  <a:lnTo>
                    <a:pt x="175" y="36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3"/>
                  </a:lnTo>
                  <a:lnTo>
                    <a:pt x="172" y="33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2"/>
                  </a:lnTo>
                  <a:lnTo>
                    <a:pt x="166" y="32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55" y="25"/>
                  </a:lnTo>
                  <a:lnTo>
                    <a:pt x="153" y="23"/>
                  </a:lnTo>
                  <a:lnTo>
                    <a:pt x="152" y="21"/>
                  </a:lnTo>
                  <a:lnTo>
                    <a:pt x="151" y="19"/>
                  </a:lnTo>
                  <a:lnTo>
                    <a:pt x="149" y="1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3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318">
              <a:extLst>
                <a:ext uri="{FF2B5EF4-FFF2-40B4-BE49-F238E27FC236}">
                  <a16:creationId xmlns:a16="http://schemas.microsoft.com/office/drawing/2014/main" id="{2ABFF66D-2F88-5F86-C602-6A51AC42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3829050"/>
              <a:ext cx="209550" cy="474663"/>
            </a:xfrm>
            <a:custGeom>
              <a:avLst/>
              <a:gdLst>
                <a:gd name="T0" fmla="*/ 69 w 132"/>
                <a:gd name="T1" fmla="*/ 296 h 299"/>
                <a:gd name="T2" fmla="*/ 77 w 132"/>
                <a:gd name="T3" fmla="*/ 290 h 299"/>
                <a:gd name="T4" fmla="*/ 76 w 132"/>
                <a:gd name="T5" fmla="*/ 282 h 299"/>
                <a:gd name="T6" fmla="*/ 81 w 132"/>
                <a:gd name="T7" fmla="*/ 274 h 299"/>
                <a:gd name="T8" fmla="*/ 84 w 132"/>
                <a:gd name="T9" fmla="*/ 261 h 299"/>
                <a:gd name="T10" fmla="*/ 97 w 132"/>
                <a:gd name="T11" fmla="*/ 257 h 299"/>
                <a:gd name="T12" fmla="*/ 103 w 132"/>
                <a:gd name="T13" fmla="*/ 247 h 299"/>
                <a:gd name="T14" fmla="*/ 109 w 132"/>
                <a:gd name="T15" fmla="*/ 235 h 299"/>
                <a:gd name="T16" fmla="*/ 113 w 132"/>
                <a:gd name="T17" fmla="*/ 223 h 299"/>
                <a:gd name="T18" fmla="*/ 119 w 132"/>
                <a:gd name="T19" fmla="*/ 218 h 299"/>
                <a:gd name="T20" fmla="*/ 126 w 132"/>
                <a:gd name="T21" fmla="*/ 214 h 299"/>
                <a:gd name="T22" fmla="*/ 132 w 132"/>
                <a:gd name="T23" fmla="*/ 203 h 299"/>
                <a:gd name="T24" fmla="*/ 126 w 132"/>
                <a:gd name="T25" fmla="*/ 190 h 299"/>
                <a:gd name="T26" fmla="*/ 120 w 132"/>
                <a:gd name="T27" fmla="*/ 173 h 299"/>
                <a:gd name="T28" fmla="*/ 107 w 132"/>
                <a:gd name="T29" fmla="*/ 171 h 299"/>
                <a:gd name="T30" fmla="*/ 97 w 132"/>
                <a:gd name="T31" fmla="*/ 157 h 299"/>
                <a:gd name="T32" fmla="*/ 89 w 132"/>
                <a:gd name="T33" fmla="*/ 134 h 299"/>
                <a:gd name="T34" fmla="*/ 94 w 132"/>
                <a:gd name="T35" fmla="*/ 125 h 299"/>
                <a:gd name="T36" fmla="*/ 89 w 132"/>
                <a:gd name="T37" fmla="*/ 118 h 299"/>
                <a:gd name="T38" fmla="*/ 94 w 132"/>
                <a:gd name="T39" fmla="*/ 108 h 299"/>
                <a:gd name="T40" fmla="*/ 95 w 132"/>
                <a:gd name="T41" fmla="*/ 87 h 299"/>
                <a:gd name="T42" fmla="*/ 96 w 132"/>
                <a:gd name="T43" fmla="*/ 77 h 299"/>
                <a:gd name="T44" fmla="*/ 96 w 132"/>
                <a:gd name="T45" fmla="*/ 60 h 299"/>
                <a:gd name="T46" fmla="*/ 88 w 132"/>
                <a:gd name="T47" fmla="*/ 41 h 299"/>
                <a:gd name="T48" fmla="*/ 70 w 132"/>
                <a:gd name="T49" fmla="*/ 28 h 299"/>
                <a:gd name="T50" fmla="*/ 64 w 132"/>
                <a:gd name="T51" fmla="*/ 15 h 299"/>
                <a:gd name="T52" fmla="*/ 45 w 132"/>
                <a:gd name="T53" fmla="*/ 16 h 299"/>
                <a:gd name="T54" fmla="*/ 34 w 132"/>
                <a:gd name="T55" fmla="*/ 13 h 299"/>
                <a:gd name="T56" fmla="*/ 34 w 132"/>
                <a:gd name="T57" fmla="*/ 1 h 299"/>
                <a:gd name="T58" fmla="*/ 24 w 132"/>
                <a:gd name="T59" fmla="*/ 13 h 299"/>
                <a:gd name="T60" fmla="*/ 16 w 132"/>
                <a:gd name="T61" fmla="*/ 22 h 299"/>
                <a:gd name="T62" fmla="*/ 0 w 132"/>
                <a:gd name="T63" fmla="*/ 47 h 299"/>
                <a:gd name="T64" fmla="*/ 6 w 132"/>
                <a:gd name="T65" fmla="*/ 59 h 299"/>
                <a:gd name="T66" fmla="*/ 5 w 132"/>
                <a:gd name="T67" fmla="*/ 73 h 299"/>
                <a:gd name="T68" fmla="*/ 13 w 132"/>
                <a:gd name="T69" fmla="*/ 79 h 299"/>
                <a:gd name="T70" fmla="*/ 23 w 132"/>
                <a:gd name="T71" fmla="*/ 94 h 299"/>
                <a:gd name="T72" fmla="*/ 24 w 132"/>
                <a:gd name="T73" fmla="*/ 106 h 299"/>
                <a:gd name="T74" fmla="*/ 17 w 132"/>
                <a:gd name="T75" fmla="*/ 112 h 299"/>
                <a:gd name="T76" fmla="*/ 12 w 132"/>
                <a:gd name="T77" fmla="*/ 125 h 299"/>
                <a:gd name="T78" fmla="*/ 12 w 132"/>
                <a:gd name="T79" fmla="*/ 134 h 299"/>
                <a:gd name="T80" fmla="*/ 15 w 132"/>
                <a:gd name="T81" fmla="*/ 147 h 299"/>
                <a:gd name="T82" fmla="*/ 13 w 132"/>
                <a:gd name="T83" fmla="*/ 156 h 299"/>
                <a:gd name="T84" fmla="*/ 13 w 132"/>
                <a:gd name="T85" fmla="*/ 172 h 299"/>
                <a:gd name="T86" fmla="*/ 13 w 132"/>
                <a:gd name="T87" fmla="*/ 177 h 299"/>
                <a:gd name="T88" fmla="*/ 8 w 132"/>
                <a:gd name="T89" fmla="*/ 175 h 299"/>
                <a:gd name="T90" fmla="*/ 9 w 132"/>
                <a:gd name="T91" fmla="*/ 184 h 299"/>
                <a:gd name="T92" fmla="*/ 3 w 132"/>
                <a:gd name="T93" fmla="*/ 197 h 299"/>
                <a:gd name="T94" fmla="*/ 12 w 132"/>
                <a:gd name="T95" fmla="*/ 208 h 299"/>
                <a:gd name="T96" fmla="*/ 13 w 132"/>
                <a:gd name="T97" fmla="*/ 218 h 299"/>
                <a:gd name="T98" fmla="*/ 10 w 132"/>
                <a:gd name="T99" fmla="*/ 229 h 299"/>
                <a:gd name="T100" fmla="*/ 3 w 132"/>
                <a:gd name="T101" fmla="*/ 222 h 299"/>
                <a:gd name="T102" fmla="*/ 16 w 132"/>
                <a:gd name="T103" fmla="*/ 243 h 299"/>
                <a:gd name="T104" fmla="*/ 35 w 132"/>
                <a:gd name="T105" fmla="*/ 255 h 299"/>
                <a:gd name="T106" fmla="*/ 44 w 132"/>
                <a:gd name="T107" fmla="*/ 259 h 299"/>
                <a:gd name="T108" fmla="*/ 48 w 132"/>
                <a:gd name="T109" fmla="*/ 274 h 299"/>
                <a:gd name="T110" fmla="*/ 56 w 132"/>
                <a:gd name="T111" fmla="*/ 279 h 299"/>
                <a:gd name="T112" fmla="*/ 55 w 132"/>
                <a:gd name="T113" fmla="*/ 29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299">
                  <a:moveTo>
                    <a:pt x="58" y="294"/>
                  </a:moveTo>
                  <a:lnTo>
                    <a:pt x="61" y="294"/>
                  </a:lnTo>
                  <a:lnTo>
                    <a:pt x="64" y="296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69" y="297"/>
                  </a:lnTo>
                  <a:lnTo>
                    <a:pt x="69" y="296"/>
                  </a:lnTo>
                  <a:lnTo>
                    <a:pt x="70" y="296"/>
                  </a:lnTo>
                  <a:lnTo>
                    <a:pt x="71" y="296"/>
                  </a:lnTo>
                  <a:lnTo>
                    <a:pt x="73" y="296"/>
                  </a:lnTo>
                  <a:lnTo>
                    <a:pt x="73" y="294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6" y="292"/>
                  </a:lnTo>
                  <a:lnTo>
                    <a:pt x="77" y="290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5" y="287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6" y="282"/>
                  </a:lnTo>
                  <a:lnTo>
                    <a:pt x="77" y="282"/>
                  </a:lnTo>
                  <a:lnTo>
                    <a:pt x="80" y="283"/>
                  </a:lnTo>
                  <a:lnTo>
                    <a:pt x="81" y="284"/>
                  </a:lnTo>
                  <a:lnTo>
                    <a:pt x="82" y="284"/>
                  </a:lnTo>
                  <a:lnTo>
                    <a:pt x="84" y="283"/>
                  </a:lnTo>
                  <a:lnTo>
                    <a:pt x="84" y="281"/>
                  </a:lnTo>
                  <a:lnTo>
                    <a:pt x="84" y="279"/>
                  </a:lnTo>
                  <a:lnTo>
                    <a:pt x="81" y="274"/>
                  </a:lnTo>
                  <a:lnTo>
                    <a:pt x="78" y="273"/>
                  </a:lnTo>
                  <a:lnTo>
                    <a:pt x="78" y="271"/>
                  </a:lnTo>
                  <a:lnTo>
                    <a:pt x="77" y="266"/>
                  </a:lnTo>
                  <a:lnTo>
                    <a:pt x="77" y="264"/>
                  </a:lnTo>
                  <a:lnTo>
                    <a:pt x="82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4" y="261"/>
                  </a:lnTo>
                  <a:lnTo>
                    <a:pt x="84" y="259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1" y="256"/>
                  </a:lnTo>
                  <a:lnTo>
                    <a:pt x="95" y="257"/>
                  </a:lnTo>
                  <a:lnTo>
                    <a:pt x="97" y="257"/>
                  </a:lnTo>
                  <a:lnTo>
                    <a:pt x="100" y="255"/>
                  </a:lnTo>
                  <a:lnTo>
                    <a:pt x="102" y="255"/>
                  </a:lnTo>
                  <a:lnTo>
                    <a:pt x="103" y="254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6"/>
                  </a:lnTo>
                  <a:lnTo>
                    <a:pt x="108" y="235"/>
                  </a:lnTo>
                  <a:lnTo>
                    <a:pt x="109" y="235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11" y="230"/>
                  </a:lnTo>
                  <a:lnTo>
                    <a:pt x="111" y="229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2"/>
                  </a:lnTo>
                  <a:lnTo>
                    <a:pt x="113" y="221"/>
                  </a:lnTo>
                  <a:lnTo>
                    <a:pt x="115" y="221"/>
                  </a:lnTo>
                  <a:lnTo>
                    <a:pt x="116" y="221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22" y="220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7" y="212"/>
                  </a:lnTo>
                  <a:lnTo>
                    <a:pt x="128" y="211"/>
                  </a:lnTo>
                  <a:lnTo>
                    <a:pt x="129" y="211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198"/>
                  </a:lnTo>
                  <a:lnTo>
                    <a:pt x="132" y="197"/>
                  </a:lnTo>
                  <a:lnTo>
                    <a:pt x="130" y="196"/>
                  </a:lnTo>
                  <a:lnTo>
                    <a:pt x="128" y="194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0"/>
                  </a:lnTo>
                  <a:lnTo>
                    <a:pt x="124" y="189"/>
                  </a:lnTo>
                  <a:lnTo>
                    <a:pt x="126" y="188"/>
                  </a:lnTo>
                  <a:lnTo>
                    <a:pt x="127" y="185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6" y="176"/>
                  </a:lnTo>
                  <a:lnTo>
                    <a:pt x="124" y="175"/>
                  </a:lnTo>
                  <a:lnTo>
                    <a:pt x="120" y="173"/>
                  </a:lnTo>
                  <a:lnTo>
                    <a:pt x="116" y="172"/>
                  </a:lnTo>
                  <a:lnTo>
                    <a:pt x="116" y="173"/>
                  </a:lnTo>
                  <a:lnTo>
                    <a:pt x="113" y="176"/>
                  </a:lnTo>
                  <a:lnTo>
                    <a:pt x="111" y="176"/>
                  </a:lnTo>
                  <a:lnTo>
                    <a:pt x="110" y="176"/>
                  </a:lnTo>
                  <a:lnTo>
                    <a:pt x="109" y="175"/>
                  </a:lnTo>
                  <a:lnTo>
                    <a:pt x="108" y="173"/>
                  </a:lnTo>
                  <a:lnTo>
                    <a:pt x="107" y="171"/>
                  </a:lnTo>
                  <a:lnTo>
                    <a:pt x="106" y="165"/>
                  </a:lnTo>
                  <a:lnTo>
                    <a:pt x="104" y="160"/>
                  </a:lnTo>
                  <a:lnTo>
                    <a:pt x="103" y="158"/>
                  </a:lnTo>
                  <a:lnTo>
                    <a:pt x="102" y="158"/>
                  </a:lnTo>
                  <a:lnTo>
                    <a:pt x="101" y="158"/>
                  </a:lnTo>
                  <a:lnTo>
                    <a:pt x="100" y="158"/>
                  </a:lnTo>
                  <a:lnTo>
                    <a:pt x="99" y="157"/>
                  </a:lnTo>
                  <a:lnTo>
                    <a:pt x="97" y="157"/>
                  </a:lnTo>
                  <a:lnTo>
                    <a:pt x="96" y="156"/>
                  </a:lnTo>
                  <a:lnTo>
                    <a:pt x="96" y="153"/>
                  </a:lnTo>
                  <a:lnTo>
                    <a:pt x="96" y="151"/>
                  </a:lnTo>
                  <a:lnTo>
                    <a:pt x="95" y="149"/>
                  </a:lnTo>
                  <a:lnTo>
                    <a:pt x="93" y="145"/>
                  </a:lnTo>
                  <a:lnTo>
                    <a:pt x="91" y="142"/>
                  </a:lnTo>
                  <a:lnTo>
                    <a:pt x="90" y="137"/>
                  </a:lnTo>
                  <a:lnTo>
                    <a:pt x="89" y="134"/>
                  </a:lnTo>
                  <a:lnTo>
                    <a:pt x="90" y="132"/>
                  </a:lnTo>
                  <a:lnTo>
                    <a:pt x="91" y="132"/>
                  </a:lnTo>
                  <a:lnTo>
                    <a:pt x="93" y="132"/>
                  </a:lnTo>
                  <a:lnTo>
                    <a:pt x="93" y="131"/>
                  </a:lnTo>
                  <a:lnTo>
                    <a:pt x="94" y="130"/>
                  </a:lnTo>
                  <a:lnTo>
                    <a:pt x="94" y="127"/>
                  </a:lnTo>
                  <a:lnTo>
                    <a:pt x="94" y="126"/>
                  </a:lnTo>
                  <a:lnTo>
                    <a:pt x="94" y="125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90" y="110"/>
                  </a:lnTo>
                  <a:lnTo>
                    <a:pt x="91" y="110"/>
                  </a:lnTo>
                  <a:lnTo>
                    <a:pt x="93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6"/>
                  </a:lnTo>
                  <a:lnTo>
                    <a:pt x="93" y="103"/>
                  </a:lnTo>
                  <a:lnTo>
                    <a:pt x="91" y="100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7" y="74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1"/>
                  </a:lnTo>
                  <a:lnTo>
                    <a:pt x="99" y="68"/>
                  </a:lnTo>
                  <a:lnTo>
                    <a:pt x="99" y="67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3"/>
                  </a:lnTo>
                  <a:lnTo>
                    <a:pt x="94" y="51"/>
                  </a:lnTo>
                  <a:lnTo>
                    <a:pt x="91" y="45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8" y="41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3" y="34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1" y="15"/>
                  </a:lnTo>
                  <a:lnTo>
                    <a:pt x="48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2" y="19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3" y="51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5" y="80"/>
                  </a:lnTo>
                  <a:lnTo>
                    <a:pt x="24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4" y="90"/>
                  </a:lnTo>
                  <a:lnTo>
                    <a:pt x="23" y="88"/>
                  </a:lnTo>
                  <a:lnTo>
                    <a:pt x="23" y="91"/>
                  </a:lnTo>
                  <a:lnTo>
                    <a:pt x="23" y="94"/>
                  </a:lnTo>
                  <a:lnTo>
                    <a:pt x="23" y="98"/>
                  </a:lnTo>
                  <a:lnTo>
                    <a:pt x="22" y="100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2" y="107"/>
                  </a:lnTo>
                  <a:lnTo>
                    <a:pt x="13" y="108"/>
                  </a:lnTo>
                  <a:lnTo>
                    <a:pt x="15" y="110"/>
                  </a:lnTo>
                  <a:lnTo>
                    <a:pt x="16" y="111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7"/>
                  </a:lnTo>
                  <a:lnTo>
                    <a:pt x="16" y="119"/>
                  </a:lnTo>
                  <a:lnTo>
                    <a:pt x="15" y="120"/>
                  </a:lnTo>
                  <a:lnTo>
                    <a:pt x="12" y="121"/>
                  </a:lnTo>
                  <a:lnTo>
                    <a:pt x="12" y="125"/>
                  </a:lnTo>
                  <a:lnTo>
                    <a:pt x="11" y="126"/>
                  </a:lnTo>
                  <a:lnTo>
                    <a:pt x="10" y="126"/>
                  </a:lnTo>
                  <a:lnTo>
                    <a:pt x="9" y="125"/>
                  </a:lnTo>
                  <a:lnTo>
                    <a:pt x="9" y="126"/>
                  </a:lnTo>
                  <a:lnTo>
                    <a:pt x="10" y="127"/>
                  </a:lnTo>
                  <a:lnTo>
                    <a:pt x="10" y="132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6"/>
                  </a:lnTo>
                  <a:lnTo>
                    <a:pt x="18" y="138"/>
                  </a:lnTo>
                  <a:lnTo>
                    <a:pt x="18" y="139"/>
                  </a:lnTo>
                  <a:lnTo>
                    <a:pt x="18" y="142"/>
                  </a:lnTo>
                  <a:lnTo>
                    <a:pt x="15" y="147"/>
                  </a:lnTo>
                  <a:lnTo>
                    <a:pt x="15" y="149"/>
                  </a:lnTo>
                  <a:lnTo>
                    <a:pt x="15" y="150"/>
                  </a:lnTo>
                  <a:lnTo>
                    <a:pt x="15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3" y="164"/>
                  </a:lnTo>
                  <a:lnTo>
                    <a:pt x="15" y="165"/>
                  </a:lnTo>
                  <a:lnTo>
                    <a:pt x="16" y="168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3" y="172"/>
                  </a:lnTo>
                  <a:lnTo>
                    <a:pt x="16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8" y="169"/>
                  </a:lnTo>
                  <a:lnTo>
                    <a:pt x="19" y="171"/>
                  </a:lnTo>
                  <a:lnTo>
                    <a:pt x="19" y="173"/>
                  </a:lnTo>
                  <a:lnTo>
                    <a:pt x="18" y="175"/>
                  </a:lnTo>
                  <a:lnTo>
                    <a:pt x="13" y="177"/>
                  </a:lnTo>
                  <a:lnTo>
                    <a:pt x="12" y="178"/>
                  </a:lnTo>
                  <a:lnTo>
                    <a:pt x="11" y="178"/>
                  </a:lnTo>
                  <a:lnTo>
                    <a:pt x="11" y="176"/>
                  </a:lnTo>
                  <a:lnTo>
                    <a:pt x="12" y="173"/>
                  </a:lnTo>
                  <a:lnTo>
                    <a:pt x="11" y="171"/>
                  </a:lnTo>
                  <a:lnTo>
                    <a:pt x="10" y="173"/>
                  </a:lnTo>
                  <a:lnTo>
                    <a:pt x="9" y="173"/>
                  </a:lnTo>
                  <a:lnTo>
                    <a:pt x="8" y="175"/>
                  </a:lnTo>
                  <a:lnTo>
                    <a:pt x="9" y="176"/>
                  </a:lnTo>
                  <a:lnTo>
                    <a:pt x="10" y="177"/>
                  </a:lnTo>
                  <a:lnTo>
                    <a:pt x="10" y="178"/>
                  </a:lnTo>
                  <a:lnTo>
                    <a:pt x="10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3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6" y="185"/>
                  </a:lnTo>
                  <a:lnTo>
                    <a:pt x="6" y="186"/>
                  </a:lnTo>
                  <a:lnTo>
                    <a:pt x="6" y="192"/>
                  </a:lnTo>
                  <a:lnTo>
                    <a:pt x="6" y="194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3" y="199"/>
                  </a:lnTo>
                  <a:lnTo>
                    <a:pt x="3" y="201"/>
                  </a:lnTo>
                  <a:lnTo>
                    <a:pt x="8" y="209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2" y="208"/>
                  </a:lnTo>
                  <a:lnTo>
                    <a:pt x="13" y="210"/>
                  </a:lnTo>
                  <a:lnTo>
                    <a:pt x="13" y="212"/>
                  </a:lnTo>
                  <a:lnTo>
                    <a:pt x="13" y="214"/>
                  </a:lnTo>
                  <a:lnTo>
                    <a:pt x="12" y="215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11" y="216"/>
                  </a:lnTo>
                  <a:lnTo>
                    <a:pt x="13" y="218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5" y="229"/>
                  </a:lnTo>
                  <a:lnTo>
                    <a:pt x="15" y="230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0" y="231"/>
                  </a:lnTo>
                  <a:lnTo>
                    <a:pt x="10" y="229"/>
                  </a:lnTo>
                  <a:lnTo>
                    <a:pt x="10" y="228"/>
                  </a:lnTo>
                  <a:lnTo>
                    <a:pt x="9" y="225"/>
                  </a:lnTo>
                  <a:lnTo>
                    <a:pt x="8" y="224"/>
                  </a:lnTo>
                  <a:lnTo>
                    <a:pt x="5" y="221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2"/>
                  </a:lnTo>
                  <a:lnTo>
                    <a:pt x="3" y="222"/>
                  </a:lnTo>
                  <a:lnTo>
                    <a:pt x="3" y="223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8"/>
                  </a:lnTo>
                  <a:lnTo>
                    <a:pt x="6" y="233"/>
                  </a:lnTo>
                  <a:lnTo>
                    <a:pt x="8" y="234"/>
                  </a:lnTo>
                  <a:lnTo>
                    <a:pt x="8" y="235"/>
                  </a:lnTo>
                  <a:lnTo>
                    <a:pt x="16" y="243"/>
                  </a:lnTo>
                  <a:lnTo>
                    <a:pt x="18" y="246"/>
                  </a:lnTo>
                  <a:lnTo>
                    <a:pt x="22" y="247"/>
                  </a:lnTo>
                  <a:lnTo>
                    <a:pt x="25" y="249"/>
                  </a:lnTo>
                  <a:lnTo>
                    <a:pt x="29" y="250"/>
                  </a:lnTo>
                  <a:lnTo>
                    <a:pt x="32" y="251"/>
                  </a:lnTo>
                  <a:lnTo>
                    <a:pt x="34" y="253"/>
                  </a:lnTo>
                  <a:lnTo>
                    <a:pt x="35" y="254"/>
                  </a:lnTo>
                  <a:lnTo>
                    <a:pt x="35" y="255"/>
                  </a:lnTo>
                  <a:lnTo>
                    <a:pt x="36" y="255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9" y="257"/>
                  </a:lnTo>
                  <a:lnTo>
                    <a:pt x="39" y="259"/>
                  </a:lnTo>
                  <a:lnTo>
                    <a:pt x="41" y="259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4" y="260"/>
                  </a:lnTo>
                  <a:lnTo>
                    <a:pt x="45" y="261"/>
                  </a:lnTo>
                  <a:lnTo>
                    <a:pt x="49" y="268"/>
                  </a:lnTo>
                  <a:lnTo>
                    <a:pt x="50" y="269"/>
                  </a:lnTo>
                  <a:lnTo>
                    <a:pt x="49" y="270"/>
                  </a:lnTo>
                  <a:lnTo>
                    <a:pt x="49" y="271"/>
                  </a:lnTo>
                  <a:lnTo>
                    <a:pt x="48" y="273"/>
                  </a:lnTo>
                  <a:lnTo>
                    <a:pt x="48" y="274"/>
                  </a:lnTo>
                  <a:lnTo>
                    <a:pt x="49" y="274"/>
                  </a:lnTo>
                  <a:lnTo>
                    <a:pt x="50" y="274"/>
                  </a:lnTo>
                  <a:lnTo>
                    <a:pt x="51" y="275"/>
                  </a:lnTo>
                  <a:lnTo>
                    <a:pt x="51" y="276"/>
                  </a:lnTo>
                  <a:lnTo>
                    <a:pt x="54" y="276"/>
                  </a:lnTo>
                  <a:lnTo>
                    <a:pt x="55" y="276"/>
                  </a:lnTo>
                  <a:lnTo>
                    <a:pt x="56" y="277"/>
                  </a:lnTo>
                  <a:lnTo>
                    <a:pt x="56" y="279"/>
                  </a:lnTo>
                  <a:lnTo>
                    <a:pt x="56" y="280"/>
                  </a:lnTo>
                  <a:lnTo>
                    <a:pt x="55" y="284"/>
                  </a:lnTo>
                  <a:lnTo>
                    <a:pt x="54" y="287"/>
                  </a:lnTo>
                  <a:lnTo>
                    <a:pt x="55" y="288"/>
                  </a:lnTo>
                  <a:lnTo>
                    <a:pt x="54" y="290"/>
                  </a:lnTo>
                  <a:lnTo>
                    <a:pt x="54" y="293"/>
                  </a:lnTo>
                  <a:lnTo>
                    <a:pt x="54" y="294"/>
                  </a:lnTo>
                  <a:lnTo>
                    <a:pt x="55" y="294"/>
                  </a:lnTo>
                  <a:lnTo>
                    <a:pt x="56" y="293"/>
                  </a:lnTo>
                  <a:lnTo>
                    <a:pt x="58" y="29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345">
              <a:extLst>
                <a:ext uri="{FF2B5EF4-FFF2-40B4-BE49-F238E27FC236}">
                  <a16:creationId xmlns:a16="http://schemas.microsoft.com/office/drawing/2014/main" id="{3FBE3877-5DD8-1944-530C-61148432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9" y="3916363"/>
              <a:ext cx="363538" cy="323850"/>
            </a:xfrm>
            <a:custGeom>
              <a:avLst/>
              <a:gdLst>
                <a:gd name="T0" fmla="*/ 131 w 229"/>
                <a:gd name="T1" fmla="*/ 13 h 204"/>
                <a:gd name="T2" fmla="*/ 129 w 229"/>
                <a:gd name="T3" fmla="*/ 17 h 204"/>
                <a:gd name="T4" fmla="*/ 116 w 229"/>
                <a:gd name="T5" fmla="*/ 17 h 204"/>
                <a:gd name="T6" fmla="*/ 110 w 229"/>
                <a:gd name="T7" fmla="*/ 18 h 204"/>
                <a:gd name="T8" fmla="*/ 92 w 229"/>
                <a:gd name="T9" fmla="*/ 1 h 204"/>
                <a:gd name="T10" fmla="*/ 80 w 229"/>
                <a:gd name="T11" fmla="*/ 5 h 204"/>
                <a:gd name="T12" fmla="*/ 70 w 229"/>
                <a:gd name="T13" fmla="*/ 7 h 204"/>
                <a:gd name="T14" fmla="*/ 64 w 229"/>
                <a:gd name="T15" fmla="*/ 12 h 204"/>
                <a:gd name="T16" fmla="*/ 55 w 229"/>
                <a:gd name="T17" fmla="*/ 13 h 204"/>
                <a:gd name="T18" fmla="*/ 40 w 229"/>
                <a:gd name="T19" fmla="*/ 16 h 204"/>
                <a:gd name="T20" fmla="*/ 37 w 229"/>
                <a:gd name="T21" fmla="*/ 25 h 204"/>
                <a:gd name="T22" fmla="*/ 20 w 229"/>
                <a:gd name="T23" fmla="*/ 37 h 204"/>
                <a:gd name="T24" fmla="*/ 32 w 229"/>
                <a:gd name="T25" fmla="*/ 43 h 204"/>
                <a:gd name="T26" fmla="*/ 41 w 229"/>
                <a:gd name="T27" fmla="*/ 50 h 204"/>
                <a:gd name="T28" fmla="*/ 41 w 229"/>
                <a:gd name="T29" fmla="*/ 58 h 204"/>
                <a:gd name="T30" fmla="*/ 42 w 229"/>
                <a:gd name="T31" fmla="*/ 77 h 204"/>
                <a:gd name="T32" fmla="*/ 33 w 229"/>
                <a:gd name="T33" fmla="*/ 79 h 204"/>
                <a:gd name="T34" fmla="*/ 21 w 229"/>
                <a:gd name="T35" fmla="*/ 90 h 204"/>
                <a:gd name="T36" fmla="*/ 22 w 229"/>
                <a:gd name="T37" fmla="*/ 100 h 204"/>
                <a:gd name="T38" fmla="*/ 25 w 229"/>
                <a:gd name="T39" fmla="*/ 109 h 204"/>
                <a:gd name="T40" fmla="*/ 22 w 229"/>
                <a:gd name="T41" fmla="*/ 115 h 204"/>
                <a:gd name="T42" fmla="*/ 16 w 229"/>
                <a:gd name="T43" fmla="*/ 118 h 204"/>
                <a:gd name="T44" fmla="*/ 12 w 229"/>
                <a:gd name="T45" fmla="*/ 123 h 204"/>
                <a:gd name="T46" fmla="*/ 7 w 229"/>
                <a:gd name="T47" fmla="*/ 134 h 204"/>
                <a:gd name="T48" fmla="*/ 1 w 229"/>
                <a:gd name="T49" fmla="*/ 143 h 204"/>
                <a:gd name="T50" fmla="*/ 24 w 229"/>
                <a:gd name="T51" fmla="*/ 148 h 204"/>
                <a:gd name="T52" fmla="*/ 33 w 229"/>
                <a:gd name="T53" fmla="*/ 148 h 204"/>
                <a:gd name="T54" fmla="*/ 55 w 229"/>
                <a:gd name="T55" fmla="*/ 143 h 204"/>
                <a:gd name="T56" fmla="*/ 51 w 229"/>
                <a:gd name="T57" fmla="*/ 155 h 204"/>
                <a:gd name="T58" fmla="*/ 37 w 229"/>
                <a:gd name="T59" fmla="*/ 162 h 204"/>
                <a:gd name="T60" fmla="*/ 15 w 229"/>
                <a:gd name="T61" fmla="*/ 174 h 204"/>
                <a:gd name="T62" fmla="*/ 13 w 229"/>
                <a:gd name="T63" fmla="*/ 180 h 204"/>
                <a:gd name="T64" fmla="*/ 12 w 229"/>
                <a:gd name="T65" fmla="*/ 196 h 204"/>
                <a:gd name="T66" fmla="*/ 14 w 229"/>
                <a:gd name="T67" fmla="*/ 202 h 204"/>
                <a:gd name="T68" fmla="*/ 22 w 229"/>
                <a:gd name="T69" fmla="*/ 192 h 204"/>
                <a:gd name="T70" fmla="*/ 32 w 229"/>
                <a:gd name="T71" fmla="*/ 182 h 204"/>
                <a:gd name="T72" fmla="*/ 42 w 229"/>
                <a:gd name="T73" fmla="*/ 172 h 204"/>
                <a:gd name="T74" fmla="*/ 50 w 229"/>
                <a:gd name="T75" fmla="*/ 163 h 204"/>
                <a:gd name="T76" fmla="*/ 67 w 229"/>
                <a:gd name="T77" fmla="*/ 154 h 204"/>
                <a:gd name="T78" fmla="*/ 80 w 229"/>
                <a:gd name="T79" fmla="*/ 148 h 204"/>
                <a:gd name="T80" fmla="*/ 96 w 229"/>
                <a:gd name="T81" fmla="*/ 135 h 204"/>
                <a:gd name="T82" fmla="*/ 129 w 229"/>
                <a:gd name="T83" fmla="*/ 109 h 204"/>
                <a:gd name="T84" fmla="*/ 143 w 229"/>
                <a:gd name="T85" fmla="*/ 111 h 204"/>
                <a:gd name="T86" fmla="*/ 153 w 229"/>
                <a:gd name="T87" fmla="*/ 104 h 204"/>
                <a:gd name="T88" fmla="*/ 164 w 229"/>
                <a:gd name="T89" fmla="*/ 103 h 204"/>
                <a:gd name="T90" fmla="*/ 179 w 229"/>
                <a:gd name="T91" fmla="*/ 108 h 204"/>
                <a:gd name="T92" fmla="*/ 187 w 229"/>
                <a:gd name="T93" fmla="*/ 105 h 204"/>
                <a:gd name="T94" fmla="*/ 190 w 229"/>
                <a:gd name="T95" fmla="*/ 108 h 204"/>
                <a:gd name="T96" fmla="*/ 207 w 229"/>
                <a:gd name="T97" fmla="*/ 114 h 204"/>
                <a:gd name="T98" fmla="*/ 216 w 229"/>
                <a:gd name="T99" fmla="*/ 109 h 204"/>
                <a:gd name="T100" fmla="*/ 220 w 229"/>
                <a:gd name="T101" fmla="*/ 107 h 204"/>
                <a:gd name="T102" fmla="*/ 226 w 229"/>
                <a:gd name="T103" fmla="*/ 98 h 204"/>
                <a:gd name="T104" fmla="*/ 226 w 229"/>
                <a:gd name="T105" fmla="*/ 94 h 204"/>
                <a:gd name="T106" fmla="*/ 223 w 229"/>
                <a:gd name="T107" fmla="*/ 85 h 204"/>
                <a:gd name="T108" fmla="*/ 163 w 229"/>
                <a:gd name="T109" fmla="*/ 58 h 204"/>
                <a:gd name="T110" fmla="*/ 151 w 229"/>
                <a:gd name="T111" fmla="*/ 45 h 204"/>
                <a:gd name="T112" fmla="*/ 149 w 229"/>
                <a:gd name="T113" fmla="*/ 38 h 204"/>
                <a:gd name="T114" fmla="*/ 144 w 229"/>
                <a:gd name="T115" fmla="*/ 23 h 204"/>
                <a:gd name="T116" fmla="*/ 149 w 229"/>
                <a:gd name="T117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04">
                  <a:moveTo>
                    <a:pt x="144" y="13"/>
                  </a:moveTo>
                  <a:lnTo>
                    <a:pt x="139" y="13"/>
                  </a:lnTo>
                  <a:lnTo>
                    <a:pt x="137" y="12"/>
                  </a:lnTo>
                  <a:lnTo>
                    <a:pt x="135" y="11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9" y="17"/>
                  </a:lnTo>
                  <a:lnTo>
                    <a:pt x="125" y="14"/>
                  </a:lnTo>
                  <a:lnTo>
                    <a:pt x="122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4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0"/>
                  </a:lnTo>
                  <a:lnTo>
                    <a:pt x="112" y="22"/>
                  </a:lnTo>
                  <a:lnTo>
                    <a:pt x="111" y="20"/>
                  </a:lnTo>
                  <a:lnTo>
                    <a:pt x="110" y="18"/>
                  </a:lnTo>
                  <a:lnTo>
                    <a:pt x="109" y="17"/>
                  </a:lnTo>
                  <a:lnTo>
                    <a:pt x="103" y="13"/>
                  </a:lnTo>
                  <a:lnTo>
                    <a:pt x="100" y="12"/>
                  </a:lnTo>
                  <a:lnTo>
                    <a:pt x="99" y="10"/>
                  </a:lnTo>
                  <a:lnTo>
                    <a:pt x="96" y="5"/>
                  </a:lnTo>
                  <a:lnTo>
                    <a:pt x="93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0" y="7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60" y="13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6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25" y="29"/>
                  </a:lnTo>
                  <a:lnTo>
                    <a:pt x="21" y="32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5" y="50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7"/>
                  </a:lnTo>
                  <a:lnTo>
                    <a:pt x="37" y="76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81"/>
                  </a:lnTo>
                  <a:lnTo>
                    <a:pt x="29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1" y="85"/>
                  </a:lnTo>
                  <a:lnTo>
                    <a:pt x="22" y="88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4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2" y="111"/>
                  </a:lnTo>
                  <a:lnTo>
                    <a:pt x="22" y="113"/>
                  </a:lnTo>
                  <a:lnTo>
                    <a:pt x="24" y="114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18"/>
                  </a:lnTo>
                  <a:lnTo>
                    <a:pt x="15" y="121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2" y="124"/>
                  </a:lnTo>
                  <a:lnTo>
                    <a:pt x="12" y="126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4"/>
                  </a:lnTo>
                  <a:lnTo>
                    <a:pt x="6" y="136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1" y="140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3" y="149"/>
                  </a:lnTo>
                  <a:lnTo>
                    <a:pt x="6" y="149"/>
                  </a:lnTo>
                  <a:lnTo>
                    <a:pt x="19" y="150"/>
                  </a:lnTo>
                  <a:lnTo>
                    <a:pt x="24" y="148"/>
                  </a:lnTo>
                  <a:lnTo>
                    <a:pt x="25" y="148"/>
                  </a:lnTo>
                  <a:lnTo>
                    <a:pt x="27" y="149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5" y="150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50" y="144"/>
                  </a:lnTo>
                  <a:lnTo>
                    <a:pt x="55" y="143"/>
                  </a:lnTo>
                  <a:lnTo>
                    <a:pt x="57" y="144"/>
                  </a:lnTo>
                  <a:lnTo>
                    <a:pt x="59" y="149"/>
                  </a:lnTo>
                  <a:lnTo>
                    <a:pt x="58" y="152"/>
                  </a:lnTo>
                  <a:lnTo>
                    <a:pt x="55" y="154"/>
                  </a:lnTo>
                  <a:lnTo>
                    <a:pt x="53" y="155"/>
                  </a:lnTo>
                  <a:lnTo>
                    <a:pt x="52" y="154"/>
                  </a:lnTo>
                  <a:lnTo>
                    <a:pt x="51" y="155"/>
                  </a:lnTo>
                  <a:lnTo>
                    <a:pt x="48" y="157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60"/>
                  </a:lnTo>
                  <a:lnTo>
                    <a:pt x="37" y="162"/>
                  </a:lnTo>
                  <a:lnTo>
                    <a:pt x="34" y="165"/>
                  </a:lnTo>
                  <a:lnTo>
                    <a:pt x="29" y="166"/>
                  </a:lnTo>
                  <a:lnTo>
                    <a:pt x="26" y="168"/>
                  </a:lnTo>
                  <a:lnTo>
                    <a:pt x="22" y="170"/>
                  </a:lnTo>
                  <a:lnTo>
                    <a:pt x="21" y="173"/>
                  </a:lnTo>
                  <a:lnTo>
                    <a:pt x="19" y="173"/>
                  </a:lnTo>
                  <a:lnTo>
                    <a:pt x="15" y="174"/>
                  </a:lnTo>
                  <a:lnTo>
                    <a:pt x="14" y="175"/>
                  </a:lnTo>
                  <a:lnTo>
                    <a:pt x="13" y="176"/>
                  </a:lnTo>
                  <a:lnTo>
                    <a:pt x="12" y="178"/>
                  </a:lnTo>
                  <a:lnTo>
                    <a:pt x="13" y="178"/>
                  </a:lnTo>
                  <a:lnTo>
                    <a:pt x="14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5" y="181"/>
                  </a:lnTo>
                  <a:lnTo>
                    <a:pt x="16" y="183"/>
                  </a:lnTo>
                  <a:lnTo>
                    <a:pt x="16" y="187"/>
                  </a:lnTo>
                  <a:lnTo>
                    <a:pt x="16" y="191"/>
                  </a:lnTo>
                  <a:lnTo>
                    <a:pt x="13" y="194"/>
                  </a:lnTo>
                  <a:lnTo>
                    <a:pt x="12" y="195"/>
                  </a:lnTo>
                  <a:lnTo>
                    <a:pt x="12" y="196"/>
                  </a:lnTo>
                  <a:lnTo>
                    <a:pt x="11" y="199"/>
                  </a:lnTo>
                  <a:lnTo>
                    <a:pt x="9" y="200"/>
                  </a:lnTo>
                  <a:lnTo>
                    <a:pt x="8" y="201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9" y="204"/>
                  </a:lnTo>
                  <a:lnTo>
                    <a:pt x="14" y="202"/>
                  </a:lnTo>
                  <a:lnTo>
                    <a:pt x="14" y="201"/>
                  </a:lnTo>
                  <a:lnTo>
                    <a:pt x="16" y="199"/>
                  </a:lnTo>
                  <a:lnTo>
                    <a:pt x="20" y="198"/>
                  </a:lnTo>
                  <a:lnTo>
                    <a:pt x="21" y="196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2"/>
                  </a:lnTo>
                  <a:lnTo>
                    <a:pt x="22" y="189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31" y="186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80"/>
                  </a:lnTo>
                  <a:lnTo>
                    <a:pt x="37" y="179"/>
                  </a:lnTo>
                  <a:lnTo>
                    <a:pt x="41" y="175"/>
                  </a:lnTo>
                  <a:lnTo>
                    <a:pt x="42" y="173"/>
                  </a:lnTo>
                  <a:lnTo>
                    <a:pt x="42" y="172"/>
                  </a:lnTo>
                  <a:lnTo>
                    <a:pt x="44" y="170"/>
                  </a:lnTo>
                  <a:lnTo>
                    <a:pt x="44" y="169"/>
                  </a:lnTo>
                  <a:lnTo>
                    <a:pt x="46" y="168"/>
                  </a:lnTo>
                  <a:lnTo>
                    <a:pt x="47" y="167"/>
                  </a:lnTo>
                  <a:lnTo>
                    <a:pt x="47" y="165"/>
                  </a:lnTo>
                  <a:lnTo>
                    <a:pt x="48" y="165"/>
                  </a:lnTo>
                  <a:lnTo>
                    <a:pt x="50" y="163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8" y="160"/>
                  </a:lnTo>
                  <a:lnTo>
                    <a:pt x="60" y="159"/>
                  </a:lnTo>
                  <a:lnTo>
                    <a:pt x="61" y="157"/>
                  </a:lnTo>
                  <a:lnTo>
                    <a:pt x="64" y="155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70" y="154"/>
                  </a:lnTo>
                  <a:lnTo>
                    <a:pt x="71" y="153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7" y="148"/>
                  </a:lnTo>
                  <a:lnTo>
                    <a:pt x="80" y="148"/>
                  </a:lnTo>
                  <a:lnTo>
                    <a:pt x="83" y="147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92" y="140"/>
                  </a:lnTo>
                  <a:lnTo>
                    <a:pt x="96" y="135"/>
                  </a:lnTo>
                  <a:lnTo>
                    <a:pt x="103" y="128"/>
                  </a:lnTo>
                  <a:lnTo>
                    <a:pt x="105" y="124"/>
                  </a:lnTo>
                  <a:lnTo>
                    <a:pt x="106" y="116"/>
                  </a:lnTo>
                  <a:lnTo>
                    <a:pt x="109" y="113"/>
                  </a:lnTo>
                  <a:lnTo>
                    <a:pt x="111" y="111"/>
                  </a:lnTo>
                  <a:lnTo>
                    <a:pt x="126" y="109"/>
                  </a:lnTo>
                  <a:lnTo>
                    <a:pt x="129" y="109"/>
                  </a:lnTo>
                  <a:lnTo>
                    <a:pt x="132" y="110"/>
                  </a:lnTo>
                  <a:lnTo>
                    <a:pt x="133" y="110"/>
                  </a:lnTo>
                  <a:lnTo>
                    <a:pt x="135" y="111"/>
                  </a:lnTo>
                  <a:lnTo>
                    <a:pt x="136" y="113"/>
                  </a:lnTo>
                  <a:lnTo>
                    <a:pt x="142" y="113"/>
                  </a:lnTo>
                  <a:lnTo>
                    <a:pt x="143" y="113"/>
                  </a:lnTo>
                  <a:lnTo>
                    <a:pt x="143" y="111"/>
                  </a:lnTo>
                  <a:lnTo>
                    <a:pt x="144" y="110"/>
                  </a:lnTo>
                  <a:lnTo>
                    <a:pt x="145" y="108"/>
                  </a:lnTo>
                  <a:lnTo>
                    <a:pt x="146" y="108"/>
                  </a:lnTo>
                  <a:lnTo>
                    <a:pt x="148" y="107"/>
                  </a:lnTo>
                  <a:lnTo>
                    <a:pt x="149" y="107"/>
                  </a:lnTo>
                  <a:lnTo>
                    <a:pt x="149" y="105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1" y="103"/>
                  </a:lnTo>
                  <a:lnTo>
                    <a:pt x="163" y="102"/>
                  </a:lnTo>
                  <a:lnTo>
                    <a:pt x="164" y="103"/>
                  </a:lnTo>
                  <a:lnTo>
                    <a:pt x="165" y="103"/>
                  </a:lnTo>
                  <a:lnTo>
                    <a:pt x="165" y="104"/>
                  </a:lnTo>
                  <a:lnTo>
                    <a:pt x="169" y="104"/>
                  </a:lnTo>
                  <a:lnTo>
                    <a:pt x="171" y="104"/>
                  </a:lnTo>
                  <a:lnTo>
                    <a:pt x="176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84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8" y="109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5" y="102"/>
                  </a:lnTo>
                  <a:lnTo>
                    <a:pt x="187" y="103"/>
                  </a:lnTo>
                  <a:lnTo>
                    <a:pt x="189" y="104"/>
                  </a:lnTo>
                  <a:lnTo>
                    <a:pt x="189" y="107"/>
                  </a:lnTo>
                  <a:lnTo>
                    <a:pt x="189" y="108"/>
                  </a:lnTo>
                  <a:lnTo>
                    <a:pt x="190" y="108"/>
                  </a:lnTo>
                  <a:lnTo>
                    <a:pt x="191" y="109"/>
                  </a:lnTo>
                  <a:lnTo>
                    <a:pt x="190" y="113"/>
                  </a:lnTo>
                  <a:lnTo>
                    <a:pt x="192" y="114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4"/>
                  </a:lnTo>
                  <a:lnTo>
                    <a:pt x="207" y="114"/>
                  </a:lnTo>
                  <a:lnTo>
                    <a:pt x="208" y="114"/>
                  </a:lnTo>
                  <a:lnTo>
                    <a:pt x="208" y="113"/>
                  </a:lnTo>
                  <a:lnTo>
                    <a:pt x="209" y="113"/>
                  </a:lnTo>
                  <a:lnTo>
                    <a:pt x="213" y="111"/>
                  </a:lnTo>
                  <a:lnTo>
                    <a:pt x="214" y="110"/>
                  </a:lnTo>
                  <a:lnTo>
                    <a:pt x="215" y="110"/>
                  </a:lnTo>
                  <a:lnTo>
                    <a:pt x="216" y="109"/>
                  </a:lnTo>
                  <a:lnTo>
                    <a:pt x="217" y="110"/>
                  </a:lnTo>
                  <a:lnTo>
                    <a:pt x="218" y="110"/>
                  </a:lnTo>
                  <a:lnTo>
                    <a:pt x="220" y="110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7"/>
                  </a:lnTo>
                  <a:lnTo>
                    <a:pt x="221" y="107"/>
                  </a:lnTo>
                  <a:lnTo>
                    <a:pt x="222" y="107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4" y="103"/>
                  </a:lnTo>
                  <a:lnTo>
                    <a:pt x="226" y="101"/>
                  </a:lnTo>
                  <a:lnTo>
                    <a:pt x="226" y="98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96"/>
                  </a:lnTo>
                  <a:lnTo>
                    <a:pt x="224" y="95"/>
                  </a:lnTo>
                  <a:lnTo>
                    <a:pt x="223" y="95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7" y="91"/>
                  </a:lnTo>
                  <a:lnTo>
                    <a:pt x="228" y="90"/>
                  </a:lnTo>
                  <a:lnTo>
                    <a:pt x="229" y="87"/>
                  </a:lnTo>
                  <a:lnTo>
                    <a:pt x="228" y="85"/>
                  </a:lnTo>
                  <a:lnTo>
                    <a:pt x="226" y="85"/>
                  </a:lnTo>
                  <a:lnTo>
                    <a:pt x="224" y="84"/>
                  </a:lnTo>
                  <a:lnTo>
                    <a:pt x="223" y="85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1" y="85"/>
                  </a:lnTo>
                  <a:lnTo>
                    <a:pt x="214" y="84"/>
                  </a:lnTo>
                  <a:lnTo>
                    <a:pt x="190" y="74"/>
                  </a:lnTo>
                  <a:lnTo>
                    <a:pt x="175" y="66"/>
                  </a:lnTo>
                  <a:lnTo>
                    <a:pt x="163" y="58"/>
                  </a:lnTo>
                  <a:lnTo>
                    <a:pt x="159" y="55"/>
                  </a:lnTo>
                  <a:lnTo>
                    <a:pt x="157" y="52"/>
                  </a:lnTo>
                  <a:lnTo>
                    <a:pt x="156" y="51"/>
                  </a:lnTo>
                  <a:lnTo>
                    <a:pt x="153" y="50"/>
                  </a:lnTo>
                  <a:lnTo>
                    <a:pt x="152" y="49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2" y="44"/>
                  </a:lnTo>
                  <a:lnTo>
                    <a:pt x="152" y="43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49" y="40"/>
                  </a:lnTo>
                  <a:lnTo>
                    <a:pt x="149" y="38"/>
                  </a:lnTo>
                  <a:lnTo>
                    <a:pt x="148" y="33"/>
                  </a:lnTo>
                  <a:lnTo>
                    <a:pt x="146" y="32"/>
                  </a:lnTo>
                  <a:lnTo>
                    <a:pt x="145" y="30"/>
                  </a:lnTo>
                  <a:lnTo>
                    <a:pt x="144" y="29"/>
                  </a:lnTo>
                  <a:lnTo>
                    <a:pt x="144" y="25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2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9" y="19"/>
                  </a:lnTo>
                  <a:lnTo>
                    <a:pt x="148" y="14"/>
                  </a:lnTo>
                  <a:lnTo>
                    <a:pt x="145" y="13"/>
                  </a:lnTo>
                  <a:lnTo>
                    <a:pt x="144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555">
              <a:extLst>
                <a:ext uri="{FF2B5EF4-FFF2-40B4-BE49-F238E27FC236}">
                  <a16:creationId xmlns:a16="http://schemas.microsoft.com/office/drawing/2014/main" id="{6C921218-1B2C-EF89-7C12-C39FCB94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4049713"/>
              <a:ext cx="198438" cy="371475"/>
            </a:xfrm>
            <a:custGeom>
              <a:avLst/>
              <a:gdLst>
                <a:gd name="T0" fmla="*/ 1 w 125"/>
                <a:gd name="T1" fmla="*/ 66 h 234"/>
                <a:gd name="T2" fmla="*/ 5 w 125"/>
                <a:gd name="T3" fmla="*/ 69 h 234"/>
                <a:gd name="T4" fmla="*/ 15 w 125"/>
                <a:gd name="T5" fmla="*/ 76 h 234"/>
                <a:gd name="T6" fmla="*/ 22 w 125"/>
                <a:gd name="T7" fmla="*/ 92 h 234"/>
                <a:gd name="T8" fmla="*/ 26 w 125"/>
                <a:gd name="T9" fmla="*/ 114 h 234"/>
                <a:gd name="T10" fmla="*/ 19 w 125"/>
                <a:gd name="T11" fmla="*/ 120 h 234"/>
                <a:gd name="T12" fmla="*/ 19 w 125"/>
                <a:gd name="T13" fmla="*/ 130 h 234"/>
                <a:gd name="T14" fmla="*/ 22 w 125"/>
                <a:gd name="T15" fmla="*/ 136 h 234"/>
                <a:gd name="T16" fmla="*/ 31 w 125"/>
                <a:gd name="T17" fmla="*/ 138 h 234"/>
                <a:gd name="T18" fmla="*/ 28 w 125"/>
                <a:gd name="T19" fmla="*/ 148 h 234"/>
                <a:gd name="T20" fmla="*/ 25 w 125"/>
                <a:gd name="T21" fmla="*/ 148 h 234"/>
                <a:gd name="T22" fmla="*/ 24 w 125"/>
                <a:gd name="T23" fmla="*/ 162 h 234"/>
                <a:gd name="T24" fmla="*/ 18 w 125"/>
                <a:gd name="T25" fmla="*/ 176 h 234"/>
                <a:gd name="T26" fmla="*/ 21 w 125"/>
                <a:gd name="T27" fmla="*/ 193 h 234"/>
                <a:gd name="T28" fmla="*/ 19 w 125"/>
                <a:gd name="T29" fmla="*/ 203 h 234"/>
                <a:gd name="T30" fmla="*/ 25 w 125"/>
                <a:gd name="T31" fmla="*/ 209 h 234"/>
                <a:gd name="T32" fmla="*/ 28 w 125"/>
                <a:gd name="T33" fmla="*/ 215 h 234"/>
                <a:gd name="T34" fmla="*/ 34 w 125"/>
                <a:gd name="T35" fmla="*/ 229 h 234"/>
                <a:gd name="T36" fmla="*/ 39 w 125"/>
                <a:gd name="T37" fmla="*/ 232 h 234"/>
                <a:gd name="T38" fmla="*/ 50 w 125"/>
                <a:gd name="T39" fmla="*/ 229 h 234"/>
                <a:gd name="T40" fmla="*/ 65 w 125"/>
                <a:gd name="T41" fmla="*/ 223 h 234"/>
                <a:gd name="T42" fmla="*/ 66 w 125"/>
                <a:gd name="T43" fmla="*/ 209 h 234"/>
                <a:gd name="T44" fmla="*/ 67 w 125"/>
                <a:gd name="T45" fmla="*/ 199 h 234"/>
                <a:gd name="T46" fmla="*/ 70 w 125"/>
                <a:gd name="T47" fmla="*/ 196 h 234"/>
                <a:gd name="T48" fmla="*/ 83 w 125"/>
                <a:gd name="T49" fmla="*/ 199 h 234"/>
                <a:gd name="T50" fmla="*/ 96 w 125"/>
                <a:gd name="T51" fmla="*/ 207 h 234"/>
                <a:gd name="T52" fmla="*/ 102 w 125"/>
                <a:gd name="T53" fmla="*/ 210 h 234"/>
                <a:gd name="T54" fmla="*/ 107 w 125"/>
                <a:gd name="T55" fmla="*/ 202 h 234"/>
                <a:gd name="T56" fmla="*/ 110 w 125"/>
                <a:gd name="T57" fmla="*/ 192 h 234"/>
                <a:gd name="T58" fmla="*/ 113 w 125"/>
                <a:gd name="T59" fmla="*/ 167 h 234"/>
                <a:gd name="T60" fmla="*/ 115 w 125"/>
                <a:gd name="T61" fmla="*/ 151 h 234"/>
                <a:gd name="T62" fmla="*/ 116 w 125"/>
                <a:gd name="T63" fmla="*/ 138 h 234"/>
                <a:gd name="T64" fmla="*/ 118 w 125"/>
                <a:gd name="T65" fmla="*/ 130 h 234"/>
                <a:gd name="T66" fmla="*/ 116 w 125"/>
                <a:gd name="T67" fmla="*/ 112 h 234"/>
                <a:gd name="T68" fmla="*/ 112 w 125"/>
                <a:gd name="T69" fmla="*/ 96 h 234"/>
                <a:gd name="T70" fmla="*/ 123 w 125"/>
                <a:gd name="T71" fmla="*/ 83 h 234"/>
                <a:gd name="T72" fmla="*/ 124 w 125"/>
                <a:gd name="T73" fmla="*/ 70 h 234"/>
                <a:gd name="T74" fmla="*/ 118 w 125"/>
                <a:gd name="T75" fmla="*/ 53 h 234"/>
                <a:gd name="T76" fmla="*/ 116 w 125"/>
                <a:gd name="T77" fmla="*/ 44 h 234"/>
                <a:gd name="T78" fmla="*/ 112 w 125"/>
                <a:gd name="T79" fmla="*/ 38 h 234"/>
                <a:gd name="T80" fmla="*/ 109 w 125"/>
                <a:gd name="T81" fmla="*/ 36 h 234"/>
                <a:gd name="T82" fmla="*/ 106 w 125"/>
                <a:gd name="T83" fmla="*/ 33 h 234"/>
                <a:gd name="T84" fmla="*/ 113 w 125"/>
                <a:gd name="T85" fmla="*/ 27 h 234"/>
                <a:gd name="T86" fmla="*/ 105 w 125"/>
                <a:gd name="T87" fmla="*/ 24 h 234"/>
                <a:gd name="T88" fmla="*/ 105 w 125"/>
                <a:gd name="T89" fmla="*/ 19 h 234"/>
                <a:gd name="T90" fmla="*/ 103 w 125"/>
                <a:gd name="T91" fmla="*/ 12 h 234"/>
                <a:gd name="T92" fmla="*/ 97 w 125"/>
                <a:gd name="T93" fmla="*/ 18 h 234"/>
                <a:gd name="T94" fmla="*/ 97 w 125"/>
                <a:gd name="T95" fmla="*/ 10 h 234"/>
                <a:gd name="T96" fmla="*/ 89 w 125"/>
                <a:gd name="T97" fmla="*/ 7 h 234"/>
                <a:gd name="T98" fmla="*/ 85 w 125"/>
                <a:gd name="T99" fmla="*/ 7 h 234"/>
                <a:gd name="T100" fmla="*/ 78 w 125"/>
                <a:gd name="T101" fmla="*/ 1 h 234"/>
                <a:gd name="T102" fmla="*/ 71 w 125"/>
                <a:gd name="T103" fmla="*/ 13 h 234"/>
                <a:gd name="T104" fmla="*/ 59 w 125"/>
                <a:gd name="T105" fmla="*/ 23 h 234"/>
                <a:gd name="T106" fmla="*/ 45 w 125"/>
                <a:gd name="T107" fmla="*/ 34 h 234"/>
                <a:gd name="T108" fmla="*/ 27 w 125"/>
                <a:gd name="T109" fmla="*/ 44 h 234"/>
                <a:gd name="T110" fmla="*/ 7 w 125"/>
                <a:gd name="T111" fmla="*/ 32 h 234"/>
                <a:gd name="T112" fmla="*/ 3 w 125"/>
                <a:gd name="T113" fmla="*/ 33 h 234"/>
                <a:gd name="T114" fmla="*/ 2 w 125"/>
                <a:gd name="T115" fmla="*/ 5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5" h="234">
                  <a:moveTo>
                    <a:pt x="5" y="58"/>
                  </a:moveTo>
                  <a:lnTo>
                    <a:pt x="3" y="58"/>
                  </a:lnTo>
                  <a:lnTo>
                    <a:pt x="3" y="60"/>
                  </a:lnTo>
                  <a:lnTo>
                    <a:pt x="2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5" y="76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20" y="91"/>
                  </a:lnTo>
                  <a:lnTo>
                    <a:pt x="22" y="92"/>
                  </a:lnTo>
                  <a:lnTo>
                    <a:pt x="24" y="94"/>
                  </a:lnTo>
                  <a:lnTo>
                    <a:pt x="25" y="96"/>
                  </a:lnTo>
                  <a:lnTo>
                    <a:pt x="25" y="99"/>
                  </a:lnTo>
                  <a:lnTo>
                    <a:pt x="24" y="104"/>
                  </a:lnTo>
                  <a:lnTo>
                    <a:pt x="24" y="109"/>
                  </a:lnTo>
                  <a:lnTo>
                    <a:pt x="25" y="110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2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1"/>
                  </a:lnTo>
                  <a:lnTo>
                    <a:pt x="18" y="122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0" y="123"/>
                  </a:lnTo>
                  <a:lnTo>
                    <a:pt x="19" y="125"/>
                  </a:lnTo>
                  <a:lnTo>
                    <a:pt x="19" y="127"/>
                  </a:lnTo>
                  <a:lnTo>
                    <a:pt x="19" y="130"/>
                  </a:lnTo>
                  <a:lnTo>
                    <a:pt x="19" y="131"/>
                  </a:lnTo>
                  <a:lnTo>
                    <a:pt x="19" y="132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5"/>
                  </a:lnTo>
                  <a:lnTo>
                    <a:pt x="21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2" y="135"/>
                  </a:lnTo>
                  <a:lnTo>
                    <a:pt x="24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31" y="137"/>
                  </a:lnTo>
                  <a:lnTo>
                    <a:pt x="31" y="138"/>
                  </a:lnTo>
                  <a:lnTo>
                    <a:pt x="32" y="138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1" y="144"/>
                  </a:lnTo>
                  <a:lnTo>
                    <a:pt x="29" y="145"/>
                  </a:lnTo>
                  <a:lnTo>
                    <a:pt x="31" y="145"/>
                  </a:lnTo>
                  <a:lnTo>
                    <a:pt x="29" y="147"/>
                  </a:lnTo>
                  <a:lnTo>
                    <a:pt x="28" y="148"/>
                  </a:lnTo>
                  <a:lnTo>
                    <a:pt x="27" y="150"/>
                  </a:lnTo>
                  <a:lnTo>
                    <a:pt x="27" y="151"/>
                  </a:lnTo>
                  <a:lnTo>
                    <a:pt x="28" y="153"/>
                  </a:lnTo>
                  <a:lnTo>
                    <a:pt x="32" y="154"/>
                  </a:lnTo>
                  <a:lnTo>
                    <a:pt x="29" y="154"/>
                  </a:lnTo>
                  <a:lnTo>
                    <a:pt x="28" y="154"/>
                  </a:lnTo>
                  <a:lnTo>
                    <a:pt x="27" y="153"/>
                  </a:lnTo>
                  <a:lnTo>
                    <a:pt x="25" y="148"/>
                  </a:lnTo>
                  <a:lnTo>
                    <a:pt x="24" y="148"/>
                  </a:lnTo>
                  <a:lnTo>
                    <a:pt x="22" y="148"/>
                  </a:lnTo>
                  <a:lnTo>
                    <a:pt x="22" y="150"/>
                  </a:lnTo>
                  <a:lnTo>
                    <a:pt x="22" y="151"/>
                  </a:lnTo>
                  <a:lnTo>
                    <a:pt x="22" y="153"/>
                  </a:lnTo>
                  <a:lnTo>
                    <a:pt x="22" y="154"/>
                  </a:lnTo>
                  <a:lnTo>
                    <a:pt x="24" y="158"/>
                  </a:lnTo>
                  <a:lnTo>
                    <a:pt x="24" y="162"/>
                  </a:lnTo>
                  <a:lnTo>
                    <a:pt x="25" y="164"/>
                  </a:lnTo>
                  <a:lnTo>
                    <a:pt x="24" y="166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2" y="170"/>
                  </a:lnTo>
                  <a:lnTo>
                    <a:pt x="21" y="171"/>
                  </a:lnTo>
                  <a:lnTo>
                    <a:pt x="19" y="175"/>
                  </a:lnTo>
                  <a:lnTo>
                    <a:pt x="18" y="176"/>
                  </a:lnTo>
                  <a:lnTo>
                    <a:pt x="19" y="176"/>
                  </a:lnTo>
                  <a:lnTo>
                    <a:pt x="20" y="180"/>
                  </a:lnTo>
                  <a:lnTo>
                    <a:pt x="19" y="182"/>
                  </a:lnTo>
                  <a:lnTo>
                    <a:pt x="18" y="184"/>
                  </a:lnTo>
                  <a:lnTo>
                    <a:pt x="18" y="187"/>
                  </a:lnTo>
                  <a:lnTo>
                    <a:pt x="20" y="189"/>
                  </a:lnTo>
                  <a:lnTo>
                    <a:pt x="20" y="190"/>
                  </a:lnTo>
                  <a:lnTo>
                    <a:pt x="21" y="193"/>
                  </a:lnTo>
                  <a:lnTo>
                    <a:pt x="21" y="195"/>
                  </a:lnTo>
                  <a:lnTo>
                    <a:pt x="18" y="197"/>
                  </a:lnTo>
                  <a:lnTo>
                    <a:pt x="16" y="199"/>
                  </a:lnTo>
                  <a:lnTo>
                    <a:pt x="18" y="200"/>
                  </a:lnTo>
                  <a:lnTo>
                    <a:pt x="18" y="201"/>
                  </a:lnTo>
                  <a:lnTo>
                    <a:pt x="19" y="201"/>
                  </a:lnTo>
                  <a:lnTo>
                    <a:pt x="19" y="202"/>
                  </a:lnTo>
                  <a:lnTo>
                    <a:pt x="19" y="203"/>
                  </a:lnTo>
                  <a:lnTo>
                    <a:pt x="20" y="205"/>
                  </a:lnTo>
                  <a:lnTo>
                    <a:pt x="21" y="205"/>
                  </a:lnTo>
                  <a:lnTo>
                    <a:pt x="22" y="205"/>
                  </a:lnTo>
                  <a:lnTo>
                    <a:pt x="22" y="207"/>
                  </a:lnTo>
                  <a:lnTo>
                    <a:pt x="22" y="209"/>
                  </a:lnTo>
                  <a:lnTo>
                    <a:pt x="22" y="210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6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4" y="229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8" y="231"/>
                  </a:lnTo>
                  <a:lnTo>
                    <a:pt x="38" y="232"/>
                  </a:lnTo>
                  <a:lnTo>
                    <a:pt x="38" y="233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2"/>
                  </a:lnTo>
                  <a:lnTo>
                    <a:pt x="40" y="229"/>
                  </a:lnTo>
                  <a:lnTo>
                    <a:pt x="41" y="228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6" y="228"/>
                  </a:lnTo>
                  <a:lnTo>
                    <a:pt x="48" y="231"/>
                  </a:lnTo>
                  <a:lnTo>
                    <a:pt x="50" y="232"/>
                  </a:lnTo>
                  <a:lnTo>
                    <a:pt x="50" y="229"/>
                  </a:lnTo>
                  <a:lnTo>
                    <a:pt x="51" y="232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16"/>
                  </a:lnTo>
                  <a:lnTo>
                    <a:pt x="67" y="215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09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7" y="203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68" y="199"/>
                  </a:lnTo>
                  <a:lnTo>
                    <a:pt x="67" y="199"/>
                  </a:lnTo>
                  <a:lnTo>
                    <a:pt x="66" y="197"/>
                  </a:lnTo>
                  <a:lnTo>
                    <a:pt x="66" y="196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70" y="196"/>
                  </a:lnTo>
                  <a:lnTo>
                    <a:pt x="72" y="201"/>
                  </a:lnTo>
                  <a:lnTo>
                    <a:pt x="74" y="202"/>
                  </a:lnTo>
                  <a:lnTo>
                    <a:pt x="77" y="203"/>
                  </a:lnTo>
                  <a:lnTo>
                    <a:pt x="77" y="202"/>
                  </a:lnTo>
                  <a:lnTo>
                    <a:pt x="78" y="201"/>
                  </a:lnTo>
                  <a:lnTo>
                    <a:pt x="79" y="200"/>
                  </a:lnTo>
                  <a:lnTo>
                    <a:pt x="80" y="199"/>
                  </a:lnTo>
                  <a:lnTo>
                    <a:pt x="83" y="199"/>
                  </a:lnTo>
                  <a:lnTo>
                    <a:pt x="85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9" y="201"/>
                  </a:lnTo>
                  <a:lnTo>
                    <a:pt x="90" y="202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6" y="207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100" y="208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6" y="207"/>
                  </a:lnTo>
                  <a:lnTo>
                    <a:pt x="106" y="206"/>
                  </a:lnTo>
                  <a:lnTo>
                    <a:pt x="107" y="203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6" y="201"/>
                  </a:lnTo>
                  <a:lnTo>
                    <a:pt x="106" y="200"/>
                  </a:lnTo>
                  <a:lnTo>
                    <a:pt x="106" y="197"/>
                  </a:lnTo>
                  <a:lnTo>
                    <a:pt x="107" y="195"/>
                  </a:lnTo>
                  <a:lnTo>
                    <a:pt x="110" y="194"/>
                  </a:lnTo>
                  <a:lnTo>
                    <a:pt x="111" y="193"/>
                  </a:lnTo>
                  <a:lnTo>
                    <a:pt x="110" y="192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7"/>
                  </a:lnTo>
                  <a:lnTo>
                    <a:pt x="110" y="183"/>
                  </a:lnTo>
                  <a:lnTo>
                    <a:pt x="112" y="177"/>
                  </a:lnTo>
                  <a:lnTo>
                    <a:pt x="112" y="174"/>
                  </a:lnTo>
                  <a:lnTo>
                    <a:pt x="111" y="173"/>
                  </a:lnTo>
                  <a:lnTo>
                    <a:pt x="113" y="167"/>
                  </a:lnTo>
                  <a:lnTo>
                    <a:pt x="113" y="164"/>
                  </a:lnTo>
                  <a:lnTo>
                    <a:pt x="112" y="160"/>
                  </a:lnTo>
                  <a:lnTo>
                    <a:pt x="113" y="158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3" y="155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5" y="147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6" y="140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7" y="131"/>
                  </a:lnTo>
                  <a:lnTo>
                    <a:pt x="116" y="129"/>
                  </a:lnTo>
                  <a:lnTo>
                    <a:pt x="116" y="125"/>
                  </a:lnTo>
                  <a:lnTo>
                    <a:pt x="119" y="117"/>
                  </a:lnTo>
                  <a:lnTo>
                    <a:pt x="119" y="116"/>
                  </a:lnTo>
                  <a:lnTo>
                    <a:pt x="117" y="115"/>
                  </a:lnTo>
                  <a:lnTo>
                    <a:pt x="116" y="112"/>
                  </a:lnTo>
                  <a:lnTo>
                    <a:pt x="115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1" y="105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2" y="96"/>
                  </a:lnTo>
                  <a:lnTo>
                    <a:pt x="115" y="94"/>
                  </a:lnTo>
                  <a:lnTo>
                    <a:pt x="116" y="92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9" y="88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3" y="83"/>
                  </a:lnTo>
                  <a:lnTo>
                    <a:pt x="124" y="81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2" y="68"/>
                  </a:lnTo>
                  <a:lnTo>
                    <a:pt x="120" y="66"/>
                  </a:lnTo>
                  <a:lnTo>
                    <a:pt x="120" y="65"/>
                  </a:lnTo>
                  <a:lnTo>
                    <a:pt x="120" y="59"/>
                  </a:lnTo>
                  <a:lnTo>
                    <a:pt x="120" y="58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5" y="47"/>
                  </a:lnTo>
                  <a:lnTo>
                    <a:pt x="113" y="46"/>
                  </a:lnTo>
                  <a:lnTo>
                    <a:pt x="113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8" y="42"/>
                  </a:lnTo>
                  <a:lnTo>
                    <a:pt x="117" y="42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2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4"/>
                  </a:lnTo>
                  <a:lnTo>
                    <a:pt x="109" y="36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2" y="25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6" y="25"/>
                  </a:lnTo>
                  <a:lnTo>
                    <a:pt x="106" y="24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4" y="18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4" y="14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0" y="12"/>
                  </a:lnTo>
                  <a:lnTo>
                    <a:pt x="99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8" y="16"/>
                  </a:lnTo>
                  <a:lnTo>
                    <a:pt x="97" y="18"/>
                  </a:lnTo>
                  <a:lnTo>
                    <a:pt x="97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91" y="6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81" y="0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7"/>
                  </a:lnTo>
                  <a:lnTo>
                    <a:pt x="63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2" y="30"/>
                  </a:lnTo>
                  <a:lnTo>
                    <a:pt x="51" y="31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1" y="43"/>
                  </a:lnTo>
                  <a:lnTo>
                    <a:pt x="12" y="42"/>
                  </a:lnTo>
                  <a:lnTo>
                    <a:pt x="11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559">
              <a:extLst>
                <a:ext uri="{FF2B5EF4-FFF2-40B4-BE49-F238E27FC236}">
                  <a16:creationId xmlns:a16="http://schemas.microsoft.com/office/drawing/2014/main" id="{3E0E6A87-66C1-2382-E147-EE46C6F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505325"/>
              <a:ext cx="381000" cy="247650"/>
            </a:xfrm>
            <a:custGeom>
              <a:avLst/>
              <a:gdLst>
                <a:gd name="T0" fmla="*/ 1 w 240"/>
                <a:gd name="T1" fmla="*/ 51 h 156"/>
                <a:gd name="T2" fmla="*/ 4 w 240"/>
                <a:gd name="T3" fmla="*/ 57 h 156"/>
                <a:gd name="T4" fmla="*/ 11 w 240"/>
                <a:gd name="T5" fmla="*/ 63 h 156"/>
                <a:gd name="T6" fmla="*/ 26 w 240"/>
                <a:gd name="T7" fmla="*/ 70 h 156"/>
                <a:gd name="T8" fmla="*/ 43 w 240"/>
                <a:gd name="T9" fmla="*/ 75 h 156"/>
                <a:gd name="T10" fmla="*/ 46 w 240"/>
                <a:gd name="T11" fmla="*/ 77 h 156"/>
                <a:gd name="T12" fmla="*/ 59 w 240"/>
                <a:gd name="T13" fmla="*/ 81 h 156"/>
                <a:gd name="T14" fmla="*/ 64 w 240"/>
                <a:gd name="T15" fmla="*/ 87 h 156"/>
                <a:gd name="T16" fmla="*/ 76 w 240"/>
                <a:gd name="T17" fmla="*/ 96 h 156"/>
                <a:gd name="T18" fmla="*/ 93 w 240"/>
                <a:gd name="T19" fmla="*/ 107 h 156"/>
                <a:gd name="T20" fmla="*/ 110 w 240"/>
                <a:gd name="T21" fmla="*/ 114 h 156"/>
                <a:gd name="T22" fmla="*/ 123 w 240"/>
                <a:gd name="T23" fmla="*/ 113 h 156"/>
                <a:gd name="T24" fmla="*/ 145 w 240"/>
                <a:gd name="T25" fmla="*/ 129 h 156"/>
                <a:gd name="T26" fmla="*/ 162 w 240"/>
                <a:gd name="T27" fmla="*/ 144 h 156"/>
                <a:gd name="T28" fmla="*/ 174 w 240"/>
                <a:gd name="T29" fmla="*/ 152 h 156"/>
                <a:gd name="T30" fmla="*/ 182 w 240"/>
                <a:gd name="T31" fmla="*/ 149 h 156"/>
                <a:gd name="T32" fmla="*/ 193 w 240"/>
                <a:gd name="T33" fmla="*/ 152 h 156"/>
                <a:gd name="T34" fmla="*/ 197 w 240"/>
                <a:gd name="T35" fmla="*/ 155 h 156"/>
                <a:gd name="T36" fmla="*/ 201 w 240"/>
                <a:gd name="T37" fmla="*/ 147 h 156"/>
                <a:gd name="T38" fmla="*/ 203 w 240"/>
                <a:gd name="T39" fmla="*/ 131 h 156"/>
                <a:gd name="T40" fmla="*/ 209 w 240"/>
                <a:gd name="T41" fmla="*/ 127 h 156"/>
                <a:gd name="T42" fmla="*/ 214 w 240"/>
                <a:gd name="T43" fmla="*/ 122 h 156"/>
                <a:gd name="T44" fmla="*/ 215 w 240"/>
                <a:gd name="T45" fmla="*/ 120 h 156"/>
                <a:gd name="T46" fmla="*/ 214 w 240"/>
                <a:gd name="T47" fmla="*/ 115 h 156"/>
                <a:gd name="T48" fmla="*/ 208 w 240"/>
                <a:gd name="T49" fmla="*/ 110 h 156"/>
                <a:gd name="T50" fmla="*/ 207 w 240"/>
                <a:gd name="T51" fmla="*/ 109 h 156"/>
                <a:gd name="T52" fmla="*/ 207 w 240"/>
                <a:gd name="T53" fmla="*/ 101 h 156"/>
                <a:gd name="T54" fmla="*/ 209 w 240"/>
                <a:gd name="T55" fmla="*/ 98 h 156"/>
                <a:gd name="T56" fmla="*/ 200 w 240"/>
                <a:gd name="T57" fmla="*/ 91 h 156"/>
                <a:gd name="T58" fmla="*/ 201 w 240"/>
                <a:gd name="T59" fmla="*/ 75 h 156"/>
                <a:gd name="T60" fmla="*/ 206 w 240"/>
                <a:gd name="T61" fmla="*/ 61 h 156"/>
                <a:gd name="T62" fmla="*/ 207 w 240"/>
                <a:gd name="T63" fmla="*/ 53 h 156"/>
                <a:gd name="T64" fmla="*/ 214 w 240"/>
                <a:gd name="T65" fmla="*/ 43 h 156"/>
                <a:gd name="T66" fmla="*/ 233 w 240"/>
                <a:gd name="T67" fmla="*/ 11 h 156"/>
                <a:gd name="T68" fmla="*/ 239 w 240"/>
                <a:gd name="T69" fmla="*/ 5 h 156"/>
                <a:gd name="T70" fmla="*/ 230 w 240"/>
                <a:gd name="T71" fmla="*/ 1 h 156"/>
                <a:gd name="T72" fmla="*/ 215 w 240"/>
                <a:gd name="T73" fmla="*/ 10 h 156"/>
                <a:gd name="T74" fmla="*/ 209 w 240"/>
                <a:gd name="T75" fmla="*/ 7 h 156"/>
                <a:gd name="T76" fmla="*/ 200 w 240"/>
                <a:gd name="T77" fmla="*/ 17 h 156"/>
                <a:gd name="T78" fmla="*/ 195 w 240"/>
                <a:gd name="T79" fmla="*/ 16 h 156"/>
                <a:gd name="T80" fmla="*/ 187 w 240"/>
                <a:gd name="T81" fmla="*/ 12 h 156"/>
                <a:gd name="T82" fmla="*/ 175 w 240"/>
                <a:gd name="T83" fmla="*/ 14 h 156"/>
                <a:gd name="T84" fmla="*/ 155 w 240"/>
                <a:gd name="T85" fmla="*/ 25 h 156"/>
                <a:gd name="T86" fmla="*/ 137 w 240"/>
                <a:gd name="T87" fmla="*/ 27 h 156"/>
                <a:gd name="T88" fmla="*/ 122 w 240"/>
                <a:gd name="T89" fmla="*/ 26 h 156"/>
                <a:gd name="T90" fmla="*/ 111 w 240"/>
                <a:gd name="T91" fmla="*/ 27 h 156"/>
                <a:gd name="T92" fmla="*/ 97 w 240"/>
                <a:gd name="T93" fmla="*/ 31 h 156"/>
                <a:gd name="T94" fmla="*/ 86 w 240"/>
                <a:gd name="T95" fmla="*/ 25 h 156"/>
                <a:gd name="T96" fmla="*/ 80 w 240"/>
                <a:gd name="T97" fmla="*/ 19 h 156"/>
                <a:gd name="T98" fmla="*/ 66 w 240"/>
                <a:gd name="T99" fmla="*/ 11 h 156"/>
                <a:gd name="T100" fmla="*/ 63 w 240"/>
                <a:gd name="T101" fmla="*/ 10 h 156"/>
                <a:gd name="T102" fmla="*/ 58 w 240"/>
                <a:gd name="T103" fmla="*/ 13 h 156"/>
                <a:gd name="T104" fmla="*/ 50 w 240"/>
                <a:gd name="T105" fmla="*/ 12 h 156"/>
                <a:gd name="T106" fmla="*/ 47 w 240"/>
                <a:gd name="T107" fmla="*/ 19 h 156"/>
                <a:gd name="T108" fmla="*/ 38 w 240"/>
                <a:gd name="T109" fmla="*/ 26 h 156"/>
                <a:gd name="T110" fmla="*/ 30 w 240"/>
                <a:gd name="T111" fmla="*/ 23 h 156"/>
                <a:gd name="T112" fmla="*/ 24 w 240"/>
                <a:gd name="T113" fmla="*/ 12 h 156"/>
                <a:gd name="T114" fmla="*/ 23 w 240"/>
                <a:gd name="T115" fmla="*/ 18 h 156"/>
                <a:gd name="T116" fmla="*/ 17 w 240"/>
                <a:gd name="T117" fmla="*/ 22 h 156"/>
                <a:gd name="T118" fmla="*/ 6 w 240"/>
                <a:gd name="T119" fmla="*/ 26 h 156"/>
                <a:gd name="T120" fmla="*/ 4 w 240"/>
                <a:gd name="T121" fmla="*/ 33 h 156"/>
                <a:gd name="T122" fmla="*/ 4 w 240"/>
                <a:gd name="T123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156">
                  <a:moveTo>
                    <a:pt x="1" y="48"/>
                  </a:moveTo>
                  <a:lnTo>
                    <a:pt x="0" y="48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5" y="69"/>
                  </a:lnTo>
                  <a:lnTo>
                    <a:pt x="17" y="71"/>
                  </a:lnTo>
                  <a:lnTo>
                    <a:pt x="20" y="71"/>
                  </a:lnTo>
                  <a:lnTo>
                    <a:pt x="26" y="70"/>
                  </a:lnTo>
                  <a:lnTo>
                    <a:pt x="32" y="70"/>
                  </a:lnTo>
                  <a:lnTo>
                    <a:pt x="38" y="70"/>
                  </a:lnTo>
                  <a:lnTo>
                    <a:pt x="40" y="71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8" y="79"/>
                  </a:lnTo>
                  <a:lnTo>
                    <a:pt x="59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6" y="89"/>
                  </a:lnTo>
                  <a:lnTo>
                    <a:pt x="70" y="91"/>
                  </a:lnTo>
                  <a:lnTo>
                    <a:pt x="73" y="94"/>
                  </a:lnTo>
                  <a:lnTo>
                    <a:pt x="76" y="96"/>
                  </a:lnTo>
                  <a:lnTo>
                    <a:pt x="79" y="97"/>
                  </a:lnTo>
                  <a:lnTo>
                    <a:pt x="83" y="97"/>
                  </a:lnTo>
                  <a:lnTo>
                    <a:pt x="85" y="98"/>
                  </a:lnTo>
                  <a:lnTo>
                    <a:pt x="88" y="100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8" y="108"/>
                  </a:lnTo>
                  <a:lnTo>
                    <a:pt x="102" y="109"/>
                  </a:lnTo>
                  <a:lnTo>
                    <a:pt x="104" y="110"/>
                  </a:lnTo>
                  <a:lnTo>
                    <a:pt x="110" y="114"/>
                  </a:lnTo>
                  <a:lnTo>
                    <a:pt x="112" y="115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6" y="113"/>
                  </a:lnTo>
                  <a:lnTo>
                    <a:pt x="123" y="113"/>
                  </a:lnTo>
                  <a:lnTo>
                    <a:pt x="127" y="113"/>
                  </a:lnTo>
                  <a:lnTo>
                    <a:pt x="132" y="116"/>
                  </a:lnTo>
                  <a:lnTo>
                    <a:pt x="138" y="120"/>
                  </a:lnTo>
                  <a:lnTo>
                    <a:pt x="145" y="127"/>
                  </a:lnTo>
                  <a:lnTo>
                    <a:pt x="145" y="129"/>
                  </a:lnTo>
                  <a:lnTo>
                    <a:pt x="152" y="141"/>
                  </a:lnTo>
                  <a:lnTo>
                    <a:pt x="154" y="142"/>
                  </a:lnTo>
                  <a:lnTo>
                    <a:pt x="160" y="144"/>
                  </a:lnTo>
                  <a:lnTo>
                    <a:pt x="161" y="143"/>
                  </a:lnTo>
                  <a:lnTo>
                    <a:pt x="162" y="144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8" y="149"/>
                  </a:lnTo>
                  <a:lnTo>
                    <a:pt x="173" y="150"/>
                  </a:lnTo>
                  <a:lnTo>
                    <a:pt x="174" y="152"/>
                  </a:lnTo>
                  <a:lnTo>
                    <a:pt x="174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80" y="149"/>
                  </a:lnTo>
                  <a:lnTo>
                    <a:pt x="182" y="149"/>
                  </a:lnTo>
                  <a:lnTo>
                    <a:pt x="186" y="149"/>
                  </a:lnTo>
                  <a:lnTo>
                    <a:pt x="188" y="152"/>
                  </a:lnTo>
                  <a:lnTo>
                    <a:pt x="190" y="153"/>
                  </a:lnTo>
                  <a:lnTo>
                    <a:pt x="191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4"/>
                  </a:lnTo>
                  <a:lnTo>
                    <a:pt x="197" y="155"/>
                  </a:lnTo>
                  <a:lnTo>
                    <a:pt x="199" y="156"/>
                  </a:lnTo>
                  <a:lnTo>
                    <a:pt x="201" y="155"/>
                  </a:lnTo>
                  <a:lnTo>
                    <a:pt x="202" y="154"/>
                  </a:lnTo>
                  <a:lnTo>
                    <a:pt x="202" y="153"/>
                  </a:lnTo>
                  <a:lnTo>
                    <a:pt x="201" y="147"/>
                  </a:lnTo>
                  <a:lnTo>
                    <a:pt x="200" y="144"/>
                  </a:lnTo>
                  <a:lnTo>
                    <a:pt x="199" y="142"/>
                  </a:lnTo>
                  <a:lnTo>
                    <a:pt x="200" y="141"/>
                  </a:lnTo>
                  <a:lnTo>
                    <a:pt x="200" y="140"/>
                  </a:lnTo>
                  <a:lnTo>
                    <a:pt x="203" y="131"/>
                  </a:lnTo>
                  <a:lnTo>
                    <a:pt x="204" y="129"/>
                  </a:lnTo>
                  <a:lnTo>
                    <a:pt x="206" y="128"/>
                  </a:lnTo>
                  <a:lnTo>
                    <a:pt x="207" y="128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2" y="124"/>
                  </a:lnTo>
                  <a:lnTo>
                    <a:pt x="212" y="123"/>
                  </a:lnTo>
                  <a:lnTo>
                    <a:pt x="214" y="122"/>
                  </a:lnTo>
                  <a:lnTo>
                    <a:pt x="215" y="122"/>
                  </a:lnTo>
                  <a:lnTo>
                    <a:pt x="216" y="123"/>
                  </a:lnTo>
                  <a:lnTo>
                    <a:pt x="216" y="122"/>
                  </a:lnTo>
                  <a:lnTo>
                    <a:pt x="216" y="121"/>
                  </a:lnTo>
                  <a:lnTo>
                    <a:pt x="215" y="120"/>
                  </a:lnTo>
                  <a:lnTo>
                    <a:pt x="213" y="120"/>
                  </a:lnTo>
                  <a:lnTo>
                    <a:pt x="213" y="118"/>
                  </a:lnTo>
                  <a:lnTo>
                    <a:pt x="213" y="117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4" y="114"/>
                  </a:lnTo>
                  <a:lnTo>
                    <a:pt x="213" y="113"/>
                  </a:lnTo>
                  <a:lnTo>
                    <a:pt x="212" y="113"/>
                  </a:lnTo>
                  <a:lnTo>
                    <a:pt x="209" y="113"/>
                  </a:lnTo>
                  <a:lnTo>
                    <a:pt x="208" y="110"/>
                  </a:lnTo>
                  <a:lnTo>
                    <a:pt x="208" y="109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9"/>
                  </a:lnTo>
                  <a:lnTo>
                    <a:pt x="206" y="107"/>
                  </a:lnTo>
                  <a:lnTo>
                    <a:pt x="204" y="104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8" y="102"/>
                  </a:lnTo>
                  <a:lnTo>
                    <a:pt x="209" y="101"/>
                  </a:lnTo>
                  <a:lnTo>
                    <a:pt x="210" y="102"/>
                  </a:lnTo>
                  <a:lnTo>
                    <a:pt x="210" y="100"/>
                  </a:lnTo>
                  <a:lnTo>
                    <a:pt x="209" y="98"/>
                  </a:lnTo>
                  <a:lnTo>
                    <a:pt x="208" y="97"/>
                  </a:lnTo>
                  <a:lnTo>
                    <a:pt x="204" y="96"/>
                  </a:lnTo>
                  <a:lnTo>
                    <a:pt x="201" y="94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0"/>
                  </a:lnTo>
                  <a:lnTo>
                    <a:pt x="199" y="79"/>
                  </a:lnTo>
                  <a:lnTo>
                    <a:pt x="199" y="78"/>
                  </a:lnTo>
                  <a:lnTo>
                    <a:pt x="200" y="78"/>
                  </a:lnTo>
                  <a:lnTo>
                    <a:pt x="201" y="75"/>
                  </a:lnTo>
                  <a:lnTo>
                    <a:pt x="203" y="71"/>
                  </a:lnTo>
                  <a:lnTo>
                    <a:pt x="204" y="66"/>
                  </a:lnTo>
                  <a:lnTo>
                    <a:pt x="204" y="65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7" y="53"/>
                  </a:lnTo>
                  <a:lnTo>
                    <a:pt x="207" y="51"/>
                  </a:lnTo>
                  <a:lnTo>
                    <a:pt x="209" y="50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4" y="43"/>
                  </a:lnTo>
                  <a:lnTo>
                    <a:pt x="221" y="32"/>
                  </a:lnTo>
                  <a:lnTo>
                    <a:pt x="229" y="22"/>
                  </a:lnTo>
                  <a:lnTo>
                    <a:pt x="230" y="17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4" y="9"/>
                  </a:lnTo>
                  <a:lnTo>
                    <a:pt x="235" y="6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4"/>
                  </a:lnTo>
                  <a:lnTo>
                    <a:pt x="238" y="3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7" y="4"/>
                  </a:lnTo>
                  <a:lnTo>
                    <a:pt x="225" y="5"/>
                  </a:lnTo>
                  <a:lnTo>
                    <a:pt x="223" y="6"/>
                  </a:lnTo>
                  <a:lnTo>
                    <a:pt x="222" y="7"/>
                  </a:lnTo>
                  <a:lnTo>
                    <a:pt x="215" y="10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0" y="10"/>
                  </a:lnTo>
                  <a:lnTo>
                    <a:pt x="209" y="9"/>
                  </a:lnTo>
                  <a:lnTo>
                    <a:pt x="209" y="7"/>
                  </a:lnTo>
                  <a:lnTo>
                    <a:pt x="209" y="6"/>
                  </a:lnTo>
                  <a:lnTo>
                    <a:pt x="207" y="12"/>
                  </a:lnTo>
                  <a:lnTo>
                    <a:pt x="204" y="14"/>
                  </a:lnTo>
                  <a:lnTo>
                    <a:pt x="201" y="17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5" y="16"/>
                  </a:lnTo>
                  <a:lnTo>
                    <a:pt x="193" y="16"/>
                  </a:lnTo>
                  <a:lnTo>
                    <a:pt x="190" y="14"/>
                  </a:lnTo>
                  <a:lnTo>
                    <a:pt x="189" y="14"/>
                  </a:lnTo>
                  <a:lnTo>
                    <a:pt x="188" y="12"/>
                  </a:lnTo>
                  <a:lnTo>
                    <a:pt x="187" y="12"/>
                  </a:lnTo>
                  <a:lnTo>
                    <a:pt x="184" y="12"/>
                  </a:lnTo>
                  <a:lnTo>
                    <a:pt x="183" y="12"/>
                  </a:lnTo>
                  <a:lnTo>
                    <a:pt x="182" y="13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4"/>
                  </a:lnTo>
                  <a:lnTo>
                    <a:pt x="169" y="18"/>
                  </a:lnTo>
                  <a:lnTo>
                    <a:pt x="167" y="20"/>
                  </a:lnTo>
                  <a:lnTo>
                    <a:pt x="164" y="22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9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37" y="27"/>
                  </a:lnTo>
                  <a:lnTo>
                    <a:pt x="128" y="26"/>
                  </a:lnTo>
                  <a:lnTo>
                    <a:pt x="125" y="27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0" y="29"/>
                  </a:lnTo>
                  <a:lnTo>
                    <a:pt x="106" y="30"/>
                  </a:lnTo>
                  <a:lnTo>
                    <a:pt x="103" y="31"/>
                  </a:lnTo>
                  <a:lnTo>
                    <a:pt x="102" y="32"/>
                  </a:lnTo>
                  <a:lnTo>
                    <a:pt x="97" y="31"/>
                  </a:lnTo>
                  <a:lnTo>
                    <a:pt x="96" y="31"/>
                  </a:lnTo>
                  <a:lnTo>
                    <a:pt x="95" y="30"/>
                  </a:lnTo>
                  <a:lnTo>
                    <a:pt x="91" y="29"/>
                  </a:lnTo>
                  <a:lnTo>
                    <a:pt x="89" y="27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0" y="13"/>
                  </a:lnTo>
                  <a:lnTo>
                    <a:pt x="66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9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4" y="13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23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7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1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2" y="48"/>
                  </a:lnTo>
                  <a:lnTo>
                    <a:pt x="1" y="4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615">
              <a:extLst>
                <a:ext uri="{FF2B5EF4-FFF2-40B4-BE49-F238E27FC236}">
                  <a16:creationId xmlns:a16="http://schemas.microsoft.com/office/drawing/2014/main" id="{E996D964-7E8B-B4A2-D938-825CC224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181350"/>
              <a:ext cx="698500" cy="600075"/>
            </a:xfrm>
            <a:custGeom>
              <a:avLst/>
              <a:gdLst>
                <a:gd name="T0" fmla="*/ 283 w 440"/>
                <a:gd name="T1" fmla="*/ 327 h 378"/>
                <a:gd name="T2" fmla="*/ 225 w 440"/>
                <a:gd name="T3" fmla="*/ 272 h 378"/>
                <a:gd name="T4" fmla="*/ 200 w 440"/>
                <a:gd name="T5" fmla="*/ 240 h 378"/>
                <a:gd name="T6" fmla="*/ 195 w 440"/>
                <a:gd name="T7" fmla="*/ 217 h 378"/>
                <a:gd name="T8" fmla="*/ 182 w 440"/>
                <a:gd name="T9" fmla="*/ 200 h 378"/>
                <a:gd name="T10" fmla="*/ 168 w 440"/>
                <a:gd name="T11" fmla="*/ 193 h 378"/>
                <a:gd name="T12" fmla="*/ 169 w 440"/>
                <a:gd name="T13" fmla="*/ 156 h 378"/>
                <a:gd name="T14" fmla="*/ 202 w 440"/>
                <a:gd name="T15" fmla="*/ 162 h 378"/>
                <a:gd name="T16" fmla="*/ 245 w 440"/>
                <a:gd name="T17" fmla="*/ 145 h 378"/>
                <a:gd name="T18" fmla="*/ 258 w 440"/>
                <a:gd name="T19" fmla="*/ 140 h 378"/>
                <a:gd name="T20" fmla="*/ 284 w 440"/>
                <a:gd name="T21" fmla="*/ 147 h 378"/>
                <a:gd name="T22" fmla="*/ 308 w 440"/>
                <a:gd name="T23" fmla="*/ 148 h 378"/>
                <a:gd name="T24" fmla="*/ 345 w 440"/>
                <a:gd name="T25" fmla="*/ 155 h 378"/>
                <a:gd name="T26" fmla="*/ 371 w 440"/>
                <a:gd name="T27" fmla="*/ 158 h 378"/>
                <a:gd name="T28" fmla="*/ 386 w 440"/>
                <a:gd name="T29" fmla="*/ 156 h 378"/>
                <a:gd name="T30" fmla="*/ 408 w 440"/>
                <a:gd name="T31" fmla="*/ 180 h 378"/>
                <a:gd name="T32" fmla="*/ 416 w 440"/>
                <a:gd name="T33" fmla="*/ 166 h 378"/>
                <a:gd name="T34" fmla="*/ 421 w 440"/>
                <a:gd name="T35" fmla="*/ 144 h 378"/>
                <a:gd name="T36" fmla="*/ 417 w 440"/>
                <a:gd name="T37" fmla="*/ 134 h 378"/>
                <a:gd name="T38" fmla="*/ 410 w 440"/>
                <a:gd name="T39" fmla="*/ 114 h 378"/>
                <a:gd name="T40" fmla="*/ 403 w 440"/>
                <a:gd name="T41" fmla="*/ 102 h 378"/>
                <a:gd name="T42" fmla="*/ 402 w 440"/>
                <a:gd name="T43" fmla="*/ 75 h 378"/>
                <a:gd name="T44" fmla="*/ 394 w 440"/>
                <a:gd name="T45" fmla="*/ 71 h 378"/>
                <a:gd name="T46" fmla="*/ 364 w 440"/>
                <a:gd name="T47" fmla="*/ 88 h 378"/>
                <a:gd name="T48" fmla="*/ 325 w 440"/>
                <a:gd name="T49" fmla="*/ 84 h 378"/>
                <a:gd name="T50" fmla="*/ 290 w 440"/>
                <a:gd name="T51" fmla="*/ 63 h 378"/>
                <a:gd name="T52" fmla="*/ 276 w 440"/>
                <a:gd name="T53" fmla="*/ 46 h 378"/>
                <a:gd name="T54" fmla="*/ 250 w 440"/>
                <a:gd name="T55" fmla="*/ 19 h 378"/>
                <a:gd name="T56" fmla="*/ 230 w 440"/>
                <a:gd name="T57" fmla="*/ 8 h 378"/>
                <a:gd name="T58" fmla="*/ 204 w 440"/>
                <a:gd name="T59" fmla="*/ 5 h 378"/>
                <a:gd name="T60" fmla="*/ 194 w 440"/>
                <a:gd name="T61" fmla="*/ 19 h 378"/>
                <a:gd name="T62" fmla="*/ 169 w 440"/>
                <a:gd name="T63" fmla="*/ 34 h 378"/>
                <a:gd name="T64" fmla="*/ 162 w 440"/>
                <a:gd name="T65" fmla="*/ 58 h 378"/>
                <a:gd name="T66" fmla="*/ 149 w 440"/>
                <a:gd name="T67" fmla="*/ 79 h 378"/>
                <a:gd name="T68" fmla="*/ 133 w 440"/>
                <a:gd name="T69" fmla="*/ 92 h 378"/>
                <a:gd name="T70" fmla="*/ 132 w 440"/>
                <a:gd name="T71" fmla="*/ 104 h 378"/>
                <a:gd name="T72" fmla="*/ 110 w 440"/>
                <a:gd name="T73" fmla="*/ 114 h 378"/>
                <a:gd name="T74" fmla="*/ 82 w 440"/>
                <a:gd name="T75" fmla="*/ 99 h 378"/>
                <a:gd name="T76" fmla="*/ 58 w 440"/>
                <a:gd name="T77" fmla="*/ 115 h 378"/>
                <a:gd name="T78" fmla="*/ 31 w 440"/>
                <a:gd name="T79" fmla="*/ 117 h 378"/>
                <a:gd name="T80" fmla="*/ 2 w 440"/>
                <a:gd name="T81" fmla="*/ 117 h 378"/>
                <a:gd name="T82" fmla="*/ 6 w 440"/>
                <a:gd name="T83" fmla="*/ 137 h 378"/>
                <a:gd name="T84" fmla="*/ 13 w 440"/>
                <a:gd name="T85" fmla="*/ 150 h 378"/>
                <a:gd name="T86" fmla="*/ 23 w 440"/>
                <a:gd name="T87" fmla="*/ 177 h 378"/>
                <a:gd name="T88" fmla="*/ 31 w 440"/>
                <a:gd name="T89" fmla="*/ 183 h 378"/>
                <a:gd name="T90" fmla="*/ 38 w 440"/>
                <a:gd name="T91" fmla="*/ 175 h 378"/>
                <a:gd name="T92" fmla="*/ 43 w 440"/>
                <a:gd name="T93" fmla="*/ 167 h 378"/>
                <a:gd name="T94" fmla="*/ 50 w 440"/>
                <a:gd name="T95" fmla="*/ 156 h 378"/>
                <a:gd name="T96" fmla="*/ 78 w 440"/>
                <a:gd name="T97" fmla="*/ 135 h 378"/>
                <a:gd name="T98" fmla="*/ 104 w 440"/>
                <a:gd name="T99" fmla="*/ 173 h 378"/>
                <a:gd name="T100" fmla="*/ 142 w 440"/>
                <a:gd name="T101" fmla="*/ 236 h 378"/>
                <a:gd name="T102" fmla="*/ 133 w 440"/>
                <a:gd name="T103" fmla="*/ 240 h 378"/>
                <a:gd name="T104" fmla="*/ 122 w 440"/>
                <a:gd name="T105" fmla="*/ 246 h 378"/>
                <a:gd name="T106" fmla="*/ 147 w 440"/>
                <a:gd name="T107" fmla="*/ 279 h 378"/>
                <a:gd name="T108" fmla="*/ 171 w 440"/>
                <a:gd name="T109" fmla="*/ 295 h 378"/>
                <a:gd name="T110" fmla="*/ 184 w 440"/>
                <a:gd name="T111" fmla="*/ 307 h 378"/>
                <a:gd name="T112" fmla="*/ 184 w 440"/>
                <a:gd name="T113" fmla="*/ 319 h 378"/>
                <a:gd name="T114" fmla="*/ 208 w 440"/>
                <a:gd name="T115" fmla="*/ 317 h 378"/>
                <a:gd name="T116" fmla="*/ 241 w 440"/>
                <a:gd name="T117" fmla="*/ 330 h 378"/>
                <a:gd name="T118" fmla="*/ 273 w 440"/>
                <a:gd name="T119" fmla="*/ 355 h 378"/>
                <a:gd name="T120" fmla="*/ 297 w 440"/>
                <a:gd name="T121" fmla="*/ 37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0" h="378">
                  <a:moveTo>
                    <a:pt x="310" y="376"/>
                  </a:moveTo>
                  <a:lnTo>
                    <a:pt x="310" y="373"/>
                  </a:lnTo>
                  <a:lnTo>
                    <a:pt x="310" y="372"/>
                  </a:lnTo>
                  <a:lnTo>
                    <a:pt x="308" y="369"/>
                  </a:lnTo>
                  <a:lnTo>
                    <a:pt x="305" y="365"/>
                  </a:lnTo>
                  <a:lnTo>
                    <a:pt x="304" y="365"/>
                  </a:lnTo>
                  <a:lnTo>
                    <a:pt x="293" y="358"/>
                  </a:lnTo>
                  <a:lnTo>
                    <a:pt x="293" y="357"/>
                  </a:lnTo>
                  <a:lnTo>
                    <a:pt x="292" y="356"/>
                  </a:lnTo>
                  <a:lnTo>
                    <a:pt x="291" y="353"/>
                  </a:lnTo>
                  <a:lnTo>
                    <a:pt x="291" y="351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5" y="345"/>
                  </a:lnTo>
                  <a:lnTo>
                    <a:pt x="283" y="343"/>
                  </a:lnTo>
                  <a:lnTo>
                    <a:pt x="280" y="337"/>
                  </a:lnTo>
                  <a:lnTo>
                    <a:pt x="283" y="327"/>
                  </a:lnTo>
                  <a:lnTo>
                    <a:pt x="282" y="325"/>
                  </a:lnTo>
                  <a:lnTo>
                    <a:pt x="278" y="324"/>
                  </a:lnTo>
                  <a:lnTo>
                    <a:pt x="271" y="323"/>
                  </a:lnTo>
                  <a:lnTo>
                    <a:pt x="266" y="320"/>
                  </a:lnTo>
                  <a:lnTo>
                    <a:pt x="265" y="318"/>
                  </a:lnTo>
                  <a:lnTo>
                    <a:pt x="263" y="316"/>
                  </a:lnTo>
                  <a:lnTo>
                    <a:pt x="260" y="313"/>
                  </a:lnTo>
                  <a:lnTo>
                    <a:pt x="247" y="300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0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4" y="284"/>
                  </a:lnTo>
                  <a:lnTo>
                    <a:pt x="232" y="280"/>
                  </a:lnTo>
                  <a:lnTo>
                    <a:pt x="228" y="277"/>
                  </a:lnTo>
                  <a:lnTo>
                    <a:pt x="226" y="273"/>
                  </a:lnTo>
                  <a:lnTo>
                    <a:pt x="225" y="272"/>
                  </a:lnTo>
                  <a:lnTo>
                    <a:pt x="224" y="271"/>
                  </a:lnTo>
                  <a:lnTo>
                    <a:pt x="223" y="269"/>
                  </a:lnTo>
                  <a:lnTo>
                    <a:pt x="219" y="268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7" y="264"/>
                  </a:lnTo>
                  <a:lnTo>
                    <a:pt x="214" y="264"/>
                  </a:lnTo>
                  <a:lnTo>
                    <a:pt x="213" y="264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0" y="261"/>
                  </a:lnTo>
                  <a:lnTo>
                    <a:pt x="208" y="259"/>
                  </a:lnTo>
                  <a:lnTo>
                    <a:pt x="207" y="256"/>
                  </a:lnTo>
                  <a:lnTo>
                    <a:pt x="206" y="254"/>
                  </a:lnTo>
                  <a:lnTo>
                    <a:pt x="204" y="251"/>
                  </a:lnTo>
                  <a:lnTo>
                    <a:pt x="202" y="248"/>
                  </a:lnTo>
                  <a:lnTo>
                    <a:pt x="201" y="243"/>
                  </a:lnTo>
                  <a:lnTo>
                    <a:pt x="200" y="240"/>
                  </a:lnTo>
                  <a:lnTo>
                    <a:pt x="200" y="239"/>
                  </a:lnTo>
                  <a:lnTo>
                    <a:pt x="200" y="238"/>
                  </a:lnTo>
                  <a:lnTo>
                    <a:pt x="201" y="236"/>
                  </a:lnTo>
                  <a:lnTo>
                    <a:pt x="201" y="235"/>
                  </a:lnTo>
                  <a:lnTo>
                    <a:pt x="202" y="233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198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195" y="220"/>
                  </a:lnTo>
                  <a:lnTo>
                    <a:pt x="195" y="217"/>
                  </a:lnTo>
                  <a:lnTo>
                    <a:pt x="195" y="215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4"/>
                  </a:lnTo>
                  <a:lnTo>
                    <a:pt x="187" y="212"/>
                  </a:lnTo>
                  <a:lnTo>
                    <a:pt x="188" y="210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07"/>
                  </a:lnTo>
                  <a:lnTo>
                    <a:pt x="188" y="206"/>
                  </a:lnTo>
                  <a:lnTo>
                    <a:pt x="188" y="204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4" y="203"/>
                  </a:lnTo>
                  <a:lnTo>
                    <a:pt x="182" y="201"/>
                  </a:lnTo>
                  <a:lnTo>
                    <a:pt x="182" y="200"/>
                  </a:lnTo>
                  <a:lnTo>
                    <a:pt x="181" y="199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9" y="195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6"/>
                  </a:lnTo>
                  <a:lnTo>
                    <a:pt x="176" y="197"/>
                  </a:lnTo>
                  <a:lnTo>
                    <a:pt x="175" y="197"/>
                  </a:lnTo>
                  <a:lnTo>
                    <a:pt x="174" y="197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1" y="196"/>
                  </a:lnTo>
                  <a:lnTo>
                    <a:pt x="171" y="195"/>
                  </a:lnTo>
                  <a:lnTo>
                    <a:pt x="168" y="194"/>
                  </a:lnTo>
                  <a:lnTo>
                    <a:pt x="168" y="193"/>
                  </a:lnTo>
                  <a:lnTo>
                    <a:pt x="166" y="190"/>
                  </a:lnTo>
                  <a:lnTo>
                    <a:pt x="165" y="188"/>
                  </a:lnTo>
                  <a:lnTo>
                    <a:pt x="165" y="186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68" y="180"/>
                  </a:lnTo>
                  <a:lnTo>
                    <a:pt x="167" y="177"/>
                  </a:lnTo>
                  <a:lnTo>
                    <a:pt x="167" y="175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7" y="171"/>
                  </a:lnTo>
                  <a:lnTo>
                    <a:pt x="168" y="168"/>
                  </a:lnTo>
                  <a:lnTo>
                    <a:pt x="169" y="167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9" y="156"/>
                  </a:lnTo>
                  <a:lnTo>
                    <a:pt x="171" y="155"/>
                  </a:lnTo>
                  <a:lnTo>
                    <a:pt x="171" y="148"/>
                  </a:lnTo>
                  <a:lnTo>
                    <a:pt x="171" y="147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8" y="143"/>
                  </a:lnTo>
                  <a:lnTo>
                    <a:pt x="184" y="143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88" y="145"/>
                  </a:lnTo>
                  <a:lnTo>
                    <a:pt x="191" y="147"/>
                  </a:lnTo>
                  <a:lnTo>
                    <a:pt x="192" y="149"/>
                  </a:lnTo>
                  <a:lnTo>
                    <a:pt x="194" y="154"/>
                  </a:lnTo>
                  <a:lnTo>
                    <a:pt x="195" y="155"/>
                  </a:lnTo>
                  <a:lnTo>
                    <a:pt x="202" y="162"/>
                  </a:lnTo>
                  <a:lnTo>
                    <a:pt x="205" y="163"/>
                  </a:lnTo>
                  <a:lnTo>
                    <a:pt x="206" y="164"/>
                  </a:lnTo>
                  <a:lnTo>
                    <a:pt x="210" y="166"/>
                  </a:lnTo>
                  <a:lnTo>
                    <a:pt x="211" y="166"/>
                  </a:lnTo>
                  <a:lnTo>
                    <a:pt x="212" y="163"/>
                  </a:lnTo>
                  <a:lnTo>
                    <a:pt x="212" y="161"/>
                  </a:lnTo>
                  <a:lnTo>
                    <a:pt x="214" y="157"/>
                  </a:lnTo>
                  <a:lnTo>
                    <a:pt x="214" y="156"/>
                  </a:lnTo>
                  <a:lnTo>
                    <a:pt x="214" y="155"/>
                  </a:lnTo>
                  <a:lnTo>
                    <a:pt x="214" y="154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51"/>
                  </a:lnTo>
                  <a:lnTo>
                    <a:pt x="220" y="149"/>
                  </a:lnTo>
                  <a:lnTo>
                    <a:pt x="223" y="144"/>
                  </a:lnTo>
                  <a:lnTo>
                    <a:pt x="226" y="142"/>
                  </a:lnTo>
                  <a:lnTo>
                    <a:pt x="231" y="143"/>
                  </a:lnTo>
                  <a:lnTo>
                    <a:pt x="245" y="145"/>
                  </a:lnTo>
                  <a:lnTo>
                    <a:pt x="246" y="145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50" y="142"/>
                  </a:lnTo>
                  <a:lnTo>
                    <a:pt x="251" y="141"/>
                  </a:lnTo>
                  <a:lnTo>
                    <a:pt x="251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7" y="140"/>
                  </a:lnTo>
                  <a:lnTo>
                    <a:pt x="257" y="141"/>
                  </a:lnTo>
                  <a:lnTo>
                    <a:pt x="259" y="141"/>
                  </a:lnTo>
                  <a:lnTo>
                    <a:pt x="258" y="140"/>
                  </a:lnTo>
                  <a:lnTo>
                    <a:pt x="259" y="140"/>
                  </a:lnTo>
                  <a:lnTo>
                    <a:pt x="260" y="141"/>
                  </a:lnTo>
                  <a:lnTo>
                    <a:pt x="262" y="142"/>
                  </a:lnTo>
                  <a:lnTo>
                    <a:pt x="262" y="140"/>
                  </a:lnTo>
                  <a:lnTo>
                    <a:pt x="263" y="141"/>
                  </a:lnTo>
                  <a:lnTo>
                    <a:pt x="263" y="142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3" y="142"/>
                  </a:lnTo>
                  <a:lnTo>
                    <a:pt x="264" y="144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5" y="149"/>
                  </a:lnTo>
                  <a:lnTo>
                    <a:pt x="276" y="149"/>
                  </a:lnTo>
                  <a:lnTo>
                    <a:pt x="279" y="149"/>
                  </a:lnTo>
                  <a:lnTo>
                    <a:pt x="279" y="148"/>
                  </a:lnTo>
                  <a:lnTo>
                    <a:pt x="280" y="144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8" y="149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2" y="149"/>
                  </a:lnTo>
                  <a:lnTo>
                    <a:pt x="293" y="148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3" y="151"/>
                  </a:lnTo>
                  <a:lnTo>
                    <a:pt x="295" y="151"/>
                  </a:lnTo>
                  <a:lnTo>
                    <a:pt x="296" y="151"/>
                  </a:lnTo>
                  <a:lnTo>
                    <a:pt x="297" y="150"/>
                  </a:lnTo>
                  <a:lnTo>
                    <a:pt x="297" y="153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5" y="151"/>
                  </a:lnTo>
                  <a:lnTo>
                    <a:pt x="308" y="148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15" y="149"/>
                  </a:lnTo>
                  <a:lnTo>
                    <a:pt x="316" y="151"/>
                  </a:lnTo>
                  <a:lnTo>
                    <a:pt x="319" y="156"/>
                  </a:lnTo>
                  <a:lnTo>
                    <a:pt x="321" y="158"/>
                  </a:lnTo>
                  <a:lnTo>
                    <a:pt x="323" y="158"/>
                  </a:lnTo>
                  <a:lnTo>
                    <a:pt x="325" y="157"/>
                  </a:lnTo>
                  <a:lnTo>
                    <a:pt x="328" y="157"/>
                  </a:lnTo>
                  <a:lnTo>
                    <a:pt x="329" y="157"/>
                  </a:lnTo>
                  <a:lnTo>
                    <a:pt x="330" y="156"/>
                  </a:lnTo>
                  <a:lnTo>
                    <a:pt x="335" y="150"/>
                  </a:lnTo>
                  <a:lnTo>
                    <a:pt x="336" y="149"/>
                  </a:lnTo>
                  <a:lnTo>
                    <a:pt x="337" y="149"/>
                  </a:lnTo>
                  <a:lnTo>
                    <a:pt x="338" y="150"/>
                  </a:lnTo>
                  <a:lnTo>
                    <a:pt x="342" y="154"/>
                  </a:lnTo>
                  <a:lnTo>
                    <a:pt x="344" y="155"/>
                  </a:lnTo>
                  <a:lnTo>
                    <a:pt x="345" y="155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2" y="148"/>
                  </a:lnTo>
                  <a:lnTo>
                    <a:pt x="355" y="149"/>
                  </a:lnTo>
                  <a:lnTo>
                    <a:pt x="358" y="151"/>
                  </a:lnTo>
                  <a:lnTo>
                    <a:pt x="360" y="153"/>
                  </a:lnTo>
                  <a:lnTo>
                    <a:pt x="364" y="153"/>
                  </a:lnTo>
                  <a:lnTo>
                    <a:pt x="367" y="154"/>
                  </a:lnTo>
                  <a:lnTo>
                    <a:pt x="368" y="155"/>
                  </a:lnTo>
                  <a:lnTo>
                    <a:pt x="369" y="156"/>
                  </a:lnTo>
                  <a:lnTo>
                    <a:pt x="370" y="157"/>
                  </a:lnTo>
                  <a:lnTo>
                    <a:pt x="371" y="158"/>
                  </a:lnTo>
                  <a:lnTo>
                    <a:pt x="373" y="158"/>
                  </a:lnTo>
                  <a:lnTo>
                    <a:pt x="374" y="160"/>
                  </a:lnTo>
                  <a:lnTo>
                    <a:pt x="376" y="160"/>
                  </a:lnTo>
                  <a:lnTo>
                    <a:pt x="376" y="158"/>
                  </a:lnTo>
                  <a:lnTo>
                    <a:pt x="376" y="157"/>
                  </a:lnTo>
                  <a:lnTo>
                    <a:pt x="376" y="156"/>
                  </a:lnTo>
                  <a:lnTo>
                    <a:pt x="376" y="155"/>
                  </a:lnTo>
                  <a:lnTo>
                    <a:pt x="377" y="156"/>
                  </a:lnTo>
                  <a:lnTo>
                    <a:pt x="378" y="156"/>
                  </a:lnTo>
                  <a:lnTo>
                    <a:pt x="378" y="155"/>
                  </a:lnTo>
                  <a:lnTo>
                    <a:pt x="380" y="155"/>
                  </a:lnTo>
                  <a:lnTo>
                    <a:pt x="381" y="155"/>
                  </a:lnTo>
                  <a:lnTo>
                    <a:pt x="382" y="157"/>
                  </a:lnTo>
                  <a:lnTo>
                    <a:pt x="383" y="158"/>
                  </a:lnTo>
                  <a:lnTo>
                    <a:pt x="384" y="158"/>
                  </a:lnTo>
                  <a:lnTo>
                    <a:pt x="384" y="157"/>
                  </a:lnTo>
                  <a:lnTo>
                    <a:pt x="384" y="156"/>
                  </a:lnTo>
                  <a:lnTo>
                    <a:pt x="386" y="156"/>
                  </a:lnTo>
                  <a:lnTo>
                    <a:pt x="387" y="157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4" y="164"/>
                  </a:lnTo>
                  <a:lnTo>
                    <a:pt x="394" y="166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4" y="174"/>
                  </a:lnTo>
                  <a:lnTo>
                    <a:pt x="396" y="177"/>
                  </a:lnTo>
                  <a:lnTo>
                    <a:pt x="399" y="179"/>
                  </a:lnTo>
                  <a:lnTo>
                    <a:pt x="400" y="179"/>
                  </a:lnTo>
                  <a:lnTo>
                    <a:pt x="402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09" y="176"/>
                  </a:lnTo>
                  <a:lnTo>
                    <a:pt x="409" y="174"/>
                  </a:lnTo>
                  <a:lnTo>
                    <a:pt x="410" y="173"/>
                  </a:lnTo>
                  <a:lnTo>
                    <a:pt x="412" y="173"/>
                  </a:lnTo>
                  <a:lnTo>
                    <a:pt x="414" y="175"/>
                  </a:lnTo>
                  <a:lnTo>
                    <a:pt x="415" y="175"/>
                  </a:lnTo>
                  <a:lnTo>
                    <a:pt x="415" y="174"/>
                  </a:lnTo>
                  <a:lnTo>
                    <a:pt x="416" y="174"/>
                  </a:lnTo>
                  <a:lnTo>
                    <a:pt x="417" y="173"/>
                  </a:lnTo>
                  <a:lnTo>
                    <a:pt x="419" y="171"/>
                  </a:lnTo>
                  <a:lnTo>
                    <a:pt x="420" y="170"/>
                  </a:lnTo>
                  <a:lnTo>
                    <a:pt x="420" y="169"/>
                  </a:lnTo>
                  <a:lnTo>
                    <a:pt x="419" y="168"/>
                  </a:lnTo>
                  <a:lnTo>
                    <a:pt x="417" y="169"/>
                  </a:lnTo>
                  <a:lnTo>
                    <a:pt x="416" y="168"/>
                  </a:lnTo>
                  <a:lnTo>
                    <a:pt x="416" y="167"/>
                  </a:lnTo>
                  <a:lnTo>
                    <a:pt x="416" y="166"/>
                  </a:lnTo>
                  <a:lnTo>
                    <a:pt x="416" y="164"/>
                  </a:lnTo>
                  <a:lnTo>
                    <a:pt x="416" y="163"/>
                  </a:lnTo>
                  <a:lnTo>
                    <a:pt x="416" y="162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5" y="155"/>
                  </a:lnTo>
                  <a:lnTo>
                    <a:pt x="415" y="154"/>
                  </a:lnTo>
                  <a:lnTo>
                    <a:pt x="414" y="154"/>
                  </a:lnTo>
                  <a:lnTo>
                    <a:pt x="414" y="153"/>
                  </a:lnTo>
                  <a:lnTo>
                    <a:pt x="413" y="151"/>
                  </a:lnTo>
                  <a:lnTo>
                    <a:pt x="413" y="150"/>
                  </a:lnTo>
                  <a:lnTo>
                    <a:pt x="414" y="149"/>
                  </a:lnTo>
                  <a:lnTo>
                    <a:pt x="419" y="150"/>
                  </a:lnTo>
                  <a:lnTo>
                    <a:pt x="420" y="149"/>
                  </a:lnTo>
                  <a:lnTo>
                    <a:pt x="421" y="148"/>
                  </a:lnTo>
                  <a:lnTo>
                    <a:pt x="420" y="145"/>
                  </a:lnTo>
                  <a:lnTo>
                    <a:pt x="419" y="144"/>
                  </a:lnTo>
                  <a:lnTo>
                    <a:pt x="421" y="144"/>
                  </a:lnTo>
                  <a:lnTo>
                    <a:pt x="423" y="147"/>
                  </a:lnTo>
                  <a:lnTo>
                    <a:pt x="426" y="148"/>
                  </a:lnTo>
                  <a:lnTo>
                    <a:pt x="427" y="148"/>
                  </a:lnTo>
                  <a:lnTo>
                    <a:pt x="430" y="148"/>
                  </a:lnTo>
                  <a:lnTo>
                    <a:pt x="430" y="147"/>
                  </a:lnTo>
                  <a:lnTo>
                    <a:pt x="432" y="147"/>
                  </a:lnTo>
                  <a:lnTo>
                    <a:pt x="433" y="147"/>
                  </a:lnTo>
                  <a:lnTo>
                    <a:pt x="433" y="148"/>
                  </a:lnTo>
                  <a:lnTo>
                    <a:pt x="439" y="147"/>
                  </a:lnTo>
                  <a:lnTo>
                    <a:pt x="440" y="145"/>
                  </a:lnTo>
                  <a:lnTo>
                    <a:pt x="440" y="144"/>
                  </a:lnTo>
                  <a:lnTo>
                    <a:pt x="439" y="142"/>
                  </a:lnTo>
                  <a:lnTo>
                    <a:pt x="438" y="142"/>
                  </a:lnTo>
                  <a:lnTo>
                    <a:pt x="432" y="141"/>
                  </a:lnTo>
                  <a:lnTo>
                    <a:pt x="429" y="140"/>
                  </a:lnTo>
                  <a:lnTo>
                    <a:pt x="425" y="137"/>
                  </a:lnTo>
                  <a:lnTo>
                    <a:pt x="422" y="136"/>
                  </a:lnTo>
                  <a:lnTo>
                    <a:pt x="417" y="134"/>
                  </a:lnTo>
                  <a:lnTo>
                    <a:pt x="417" y="131"/>
                  </a:lnTo>
                  <a:lnTo>
                    <a:pt x="417" y="130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2" y="129"/>
                  </a:lnTo>
                  <a:lnTo>
                    <a:pt x="410" y="128"/>
                  </a:lnTo>
                  <a:lnTo>
                    <a:pt x="409" y="127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3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0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09" y="116"/>
                  </a:lnTo>
                  <a:lnTo>
                    <a:pt x="410" y="114"/>
                  </a:lnTo>
                  <a:lnTo>
                    <a:pt x="415" y="114"/>
                  </a:lnTo>
                  <a:lnTo>
                    <a:pt x="417" y="111"/>
                  </a:lnTo>
                  <a:lnTo>
                    <a:pt x="416" y="110"/>
                  </a:lnTo>
                  <a:lnTo>
                    <a:pt x="416" y="109"/>
                  </a:lnTo>
                  <a:lnTo>
                    <a:pt x="415" y="109"/>
                  </a:lnTo>
                  <a:lnTo>
                    <a:pt x="414" y="109"/>
                  </a:lnTo>
                  <a:lnTo>
                    <a:pt x="413" y="108"/>
                  </a:lnTo>
                  <a:lnTo>
                    <a:pt x="412" y="106"/>
                  </a:lnTo>
                  <a:lnTo>
                    <a:pt x="410" y="105"/>
                  </a:lnTo>
                  <a:lnTo>
                    <a:pt x="409" y="106"/>
                  </a:lnTo>
                  <a:lnTo>
                    <a:pt x="408" y="106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4" y="109"/>
                  </a:lnTo>
                  <a:lnTo>
                    <a:pt x="404" y="108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3" y="102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4" y="98"/>
                  </a:lnTo>
                  <a:lnTo>
                    <a:pt x="407" y="95"/>
                  </a:lnTo>
                  <a:lnTo>
                    <a:pt x="407" y="92"/>
                  </a:lnTo>
                  <a:lnTo>
                    <a:pt x="406" y="91"/>
                  </a:lnTo>
                  <a:lnTo>
                    <a:pt x="404" y="91"/>
                  </a:lnTo>
                  <a:lnTo>
                    <a:pt x="404" y="90"/>
                  </a:lnTo>
                  <a:lnTo>
                    <a:pt x="403" y="89"/>
                  </a:lnTo>
                  <a:lnTo>
                    <a:pt x="403" y="86"/>
                  </a:lnTo>
                  <a:lnTo>
                    <a:pt x="403" y="84"/>
                  </a:lnTo>
                  <a:lnTo>
                    <a:pt x="401" y="82"/>
                  </a:lnTo>
                  <a:lnTo>
                    <a:pt x="400" y="80"/>
                  </a:lnTo>
                  <a:lnTo>
                    <a:pt x="399" y="79"/>
                  </a:lnTo>
                  <a:lnTo>
                    <a:pt x="399" y="78"/>
                  </a:lnTo>
                  <a:lnTo>
                    <a:pt x="400" y="77"/>
                  </a:lnTo>
                  <a:lnTo>
                    <a:pt x="400" y="75"/>
                  </a:lnTo>
                  <a:lnTo>
                    <a:pt x="402" y="75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2" y="71"/>
                  </a:lnTo>
                  <a:lnTo>
                    <a:pt x="401" y="70"/>
                  </a:lnTo>
                  <a:lnTo>
                    <a:pt x="401" y="69"/>
                  </a:lnTo>
                  <a:lnTo>
                    <a:pt x="402" y="69"/>
                  </a:lnTo>
                  <a:lnTo>
                    <a:pt x="403" y="67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1" y="67"/>
                  </a:lnTo>
                  <a:lnTo>
                    <a:pt x="400" y="67"/>
                  </a:lnTo>
                  <a:lnTo>
                    <a:pt x="399" y="67"/>
                  </a:lnTo>
                  <a:lnTo>
                    <a:pt x="397" y="69"/>
                  </a:lnTo>
                  <a:lnTo>
                    <a:pt x="396" y="69"/>
                  </a:lnTo>
                  <a:lnTo>
                    <a:pt x="395" y="67"/>
                  </a:lnTo>
                  <a:lnTo>
                    <a:pt x="395" y="69"/>
                  </a:lnTo>
                  <a:lnTo>
                    <a:pt x="394" y="70"/>
                  </a:lnTo>
                  <a:lnTo>
                    <a:pt x="394" y="71"/>
                  </a:lnTo>
                  <a:lnTo>
                    <a:pt x="393" y="71"/>
                  </a:lnTo>
                  <a:lnTo>
                    <a:pt x="389" y="70"/>
                  </a:lnTo>
                  <a:lnTo>
                    <a:pt x="386" y="69"/>
                  </a:lnTo>
                  <a:lnTo>
                    <a:pt x="384" y="69"/>
                  </a:lnTo>
                  <a:lnTo>
                    <a:pt x="382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80" y="75"/>
                  </a:lnTo>
                  <a:lnTo>
                    <a:pt x="378" y="78"/>
                  </a:lnTo>
                  <a:lnTo>
                    <a:pt x="377" y="79"/>
                  </a:lnTo>
                  <a:lnTo>
                    <a:pt x="375" y="82"/>
                  </a:lnTo>
                  <a:lnTo>
                    <a:pt x="374" y="83"/>
                  </a:lnTo>
                  <a:lnTo>
                    <a:pt x="371" y="82"/>
                  </a:lnTo>
                  <a:lnTo>
                    <a:pt x="370" y="83"/>
                  </a:lnTo>
                  <a:lnTo>
                    <a:pt x="368" y="86"/>
                  </a:lnTo>
                  <a:lnTo>
                    <a:pt x="367" y="88"/>
                  </a:lnTo>
                  <a:lnTo>
                    <a:pt x="365" y="88"/>
                  </a:lnTo>
                  <a:lnTo>
                    <a:pt x="364" y="88"/>
                  </a:lnTo>
                  <a:lnTo>
                    <a:pt x="363" y="85"/>
                  </a:lnTo>
                  <a:lnTo>
                    <a:pt x="362" y="85"/>
                  </a:lnTo>
                  <a:lnTo>
                    <a:pt x="360" y="86"/>
                  </a:lnTo>
                  <a:lnTo>
                    <a:pt x="358" y="86"/>
                  </a:lnTo>
                  <a:lnTo>
                    <a:pt x="357" y="86"/>
                  </a:lnTo>
                  <a:lnTo>
                    <a:pt x="356" y="84"/>
                  </a:lnTo>
                  <a:lnTo>
                    <a:pt x="355" y="84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5" y="83"/>
                  </a:lnTo>
                  <a:lnTo>
                    <a:pt x="344" y="83"/>
                  </a:lnTo>
                  <a:lnTo>
                    <a:pt x="343" y="84"/>
                  </a:lnTo>
                  <a:lnTo>
                    <a:pt x="342" y="84"/>
                  </a:lnTo>
                  <a:lnTo>
                    <a:pt x="334" y="82"/>
                  </a:lnTo>
                  <a:lnTo>
                    <a:pt x="328" y="82"/>
                  </a:lnTo>
                  <a:lnTo>
                    <a:pt x="326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3"/>
                  </a:lnTo>
                  <a:lnTo>
                    <a:pt x="323" y="80"/>
                  </a:lnTo>
                  <a:lnTo>
                    <a:pt x="321" y="79"/>
                  </a:lnTo>
                  <a:lnTo>
                    <a:pt x="312" y="76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10" y="73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05" y="65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2" y="63"/>
                  </a:lnTo>
                  <a:lnTo>
                    <a:pt x="291" y="64"/>
                  </a:lnTo>
                  <a:lnTo>
                    <a:pt x="291" y="65"/>
                  </a:lnTo>
                  <a:lnTo>
                    <a:pt x="291" y="63"/>
                  </a:lnTo>
                  <a:lnTo>
                    <a:pt x="290" y="63"/>
                  </a:lnTo>
                  <a:lnTo>
                    <a:pt x="289" y="63"/>
                  </a:lnTo>
                  <a:lnTo>
                    <a:pt x="286" y="63"/>
                  </a:lnTo>
                  <a:lnTo>
                    <a:pt x="286" y="62"/>
                  </a:lnTo>
                  <a:lnTo>
                    <a:pt x="286" y="60"/>
                  </a:lnTo>
                  <a:lnTo>
                    <a:pt x="285" y="62"/>
                  </a:lnTo>
                  <a:lnTo>
                    <a:pt x="284" y="60"/>
                  </a:lnTo>
                  <a:lnTo>
                    <a:pt x="283" y="60"/>
                  </a:lnTo>
                  <a:lnTo>
                    <a:pt x="283" y="59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4" y="59"/>
                  </a:lnTo>
                  <a:lnTo>
                    <a:pt x="283" y="59"/>
                  </a:lnTo>
                  <a:lnTo>
                    <a:pt x="282" y="58"/>
                  </a:lnTo>
                  <a:lnTo>
                    <a:pt x="280" y="57"/>
                  </a:lnTo>
                  <a:lnTo>
                    <a:pt x="280" y="56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6" y="46"/>
                  </a:lnTo>
                  <a:lnTo>
                    <a:pt x="269" y="46"/>
                  </a:lnTo>
                  <a:lnTo>
                    <a:pt x="267" y="45"/>
                  </a:lnTo>
                  <a:lnTo>
                    <a:pt x="264" y="43"/>
                  </a:lnTo>
                  <a:lnTo>
                    <a:pt x="263" y="41"/>
                  </a:lnTo>
                  <a:lnTo>
                    <a:pt x="263" y="40"/>
                  </a:lnTo>
                  <a:lnTo>
                    <a:pt x="263" y="39"/>
                  </a:lnTo>
                  <a:lnTo>
                    <a:pt x="259" y="36"/>
                  </a:lnTo>
                  <a:lnTo>
                    <a:pt x="258" y="34"/>
                  </a:lnTo>
                  <a:lnTo>
                    <a:pt x="257" y="31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2" y="26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1" y="20"/>
                  </a:lnTo>
                  <a:lnTo>
                    <a:pt x="250" y="20"/>
                  </a:lnTo>
                  <a:lnTo>
                    <a:pt x="250" y="19"/>
                  </a:lnTo>
                  <a:lnTo>
                    <a:pt x="249" y="18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6" y="18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3" y="18"/>
                  </a:lnTo>
                  <a:lnTo>
                    <a:pt x="241" y="15"/>
                  </a:lnTo>
                  <a:lnTo>
                    <a:pt x="239" y="14"/>
                  </a:lnTo>
                  <a:lnTo>
                    <a:pt x="238" y="12"/>
                  </a:lnTo>
                  <a:lnTo>
                    <a:pt x="237" y="11"/>
                  </a:lnTo>
                  <a:lnTo>
                    <a:pt x="234" y="8"/>
                  </a:lnTo>
                  <a:lnTo>
                    <a:pt x="234" y="7"/>
                  </a:lnTo>
                  <a:lnTo>
                    <a:pt x="232" y="7"/>
                  </a:lnTo>
                  <a:lnTo>
                    <a:pt x="232" y="6"/>
                  </a:lnTo>
                  <a:lnTo>
                    <a:pt x="231" y="6"/>
                  </a:lnTo>
                  <a:lnTo>
                    <a:pt x="231" y="7"/>
                  </a:lnTo>
                  <a:lnTo>
                    <a:pt x="230" y="8"/>
                  </a:lnTo>
                  <a:lnTo>
                    <a:pt x="228" y="7"/>
                  </a:lnTo>
                  <a:lnTo>
                    <a:pt x="225" y="5"/>
                  </a:lnTo>
                  <a:lnTo>
                    <a:pt x="223" y="2"/>
                  </a:lnTo>
                  <a:lnTo>
                    <a:pt x="221" y="2"/>
                  </a:lnTo>
                  <a:lnTo>
                    <a:pt x="219" y="2"/>
                  </a:lnTo>
                  <a:lnTo>
                    <a:pt x="218" y="2"/>
                  </a:lnTo>
                  <a:lnTo>
                    <a:pt x="217" y="1"/>
                  </a:lnTo>
                  <a:lnTo>
                    <a:pt x="215" y="1"/>
                  </a:lnTo>
                  <a:lnTo>
                    <a:pt x="214" y="1"/>
                  </a:lnTo>
                  <a:lnTo>
                    <a:pt x="213" y="1"/>
                  </a:lnTo>
                  <a:lnTo>
                    <a:pt x="213" y="0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1"/>
                  </a:lnTo>
                  <a:lnTo>
                    <a:pt x="208" y="2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204" y="5"/>
                  </a:lnTo>
                  <a:lnTo>
                    <a:pt x="204" y="6"/>
                  </a:lnTo>
                  <a:lnTo>
                    <a:pt x="204" y="7"/>
                  </a:lnTo>
                  <a:lnTo>
                    <a:pt x="205" y="8"/>
                  </a:lnTo>
                  <a:lnTo>
                    <a:pt x="205" y="12"/>
                  </a:lnTo>
                  <a:lnTo>
                    <a:pt x="205" y="14"/>
                  </a:lnTo>
                  <a:lnTo>
                    <a:pt x="205" y="15"/>
                  </a:lnTo>
                  <a:lnTo>
                    <a:pt x="206" y="15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2" y="19"/>
                  </a:lnTo>
                  <a:lnTo>
                    <a:pt x="201" y="19"/>
                  </a:lnTo>
                  <a:lnTo>
                    <a:pt x="200" y="19"/>
                  </a:lnTo>
                  <a:lnTo>
                    <a:pt x="198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9"/>
                  </a:lnTo>
                  <a:lnTo>
                    <a:pt x="193" y="19"/>
                  </a:lnTo>
                  <a:lnTo>
                    <a:pt x="191" y="18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1" y="24"/>
                  </a:lnTo>
                  <a:lnTo>
                    <a:pt x="189" y="25"/>
                  </a:lnTo>
                  <a:lnTo>
                    <a:pt x="189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2" y="28"/>
                  </a:lnTo>
                  <a:lnTo>
                    <a:pt x="180" y="30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73" y="31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69" y="34"/>
                  </a:lnTo>
                  <a:lnTo>
                    <a:pt x="168" y="36"/>
                  </a:lnTo>
                  <a:lnTo>
                    <a:pt x="162" y="36"/>
                  </a:lnTo>
                  <a:lnTo>
                    <a:pt x="161" y="36"/>
                  </a:lnTo>
                  <a:lnTo>
                    <a:pt x="159" y="37"/>
                  </a:lnTo>
                  <a:lnTo>
                    <a:pt x="158" y="38"/>
                  </a:lnTo>
                  <a:lnTo>
                    <a:pt x="156" y="40"/>
                  </a:lnTo>
                  <a:lnTo>
                    <a:pt x="155" y="44"/>
                  </a:lnTo>
                  <a:lnTo>
                    <a:pt x="155" y="47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1" y="53"/>
                  </a:lnTo>
                  <a:lnTo>
                    <a:pt x="162" y="53"/>
                  </a:lnTo>
                  <a:lnTo>
                    <a:pt x="163" y="54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2" y="62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1"/>
                  </a:lnTo>
                  <a:lnTo>
                    <a:pt x="161" y="72"/>
                  </a:lnTo>
                  <a:lnTo>
                    <a:pt x="162" y="75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8"/>
                  </a:lnTo>
                  <a:lnTo>
                    <a:pt x="158" y="78"/>
                  </a:lnTo>
                  <a:lnTo>
                    <a:pt x="155" y="78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9" y="79"/>
                  </a:lnTo>
                  <a:lnTo>
                    <a:pt x="148" y="79"/>
                  </a:lnTo>
                  <a:lnTo>
                    <a:pt x="147" y="79"/>
                  </a:lnTo>
                  <a:lnTo>
                    <a:pt x="146" y="79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36" y="86"/>
                  </a:lnTo>
                  <a:lnTo>
                    <a:pt x="134" y="86"/>
                  </a:lnTo>
                  <a:lnTo>
                    <a:pt x="132" y="88"/>
                  </a:lnTo>
                  <a:lnTo>
                    <a:pt x="130" y="88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32" y="91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5" y="93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9" y="96"/>
                  </a:lnTo>
                  <a:lnTo>
                    <a:pt x="140" y="97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1"/>
                  </a:lnTo>
                  <a:lnTo>
                    <a:pt x="132" y="102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3" y="105"/>
                  </a:lnTo>
                  <a:lnTo>
                    <a:pt x="133" y="108"/>
                  </a:lnTo>
                  <a:lnTo>
                    <a:pt x="134" y="110"/>
                  </a:lnTo>
                  <a:lnTo>
                    <a:pt x="135" y="112"/>
                  </a:lnTo>
                  <a:lnTo>
                    <a:pt x="139" y="115"/>
                  </a:lnTo>
                  <a:lnTo>
                    <a:pt x="137" y="116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5" y="117"/>
                  </a:lnTo>
                  <a:lnTo>
                    <a:pt x="133" y="117"/>
                  </a:lnTo>
                  <a:lnTo>
                    <a:pt x="128" y="118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17" y="116"/>
                  </a:lnTo>
                  <a:lnTo>
                    <a:pt x="116" y="115"/>
                  </a:lnTo>
                  <a:lnTo>
                    <a:pt x="113" y="115"/>
                  </a:lnTo>
                  <a:lnTo>
                    <a:pt x="111" y="115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8" y="112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6" y="116"/>
                  </a:lnTo>
                  <a:lnTo>
                    <a:pt x="95" y="114"/>
                  </a:lnTo>
                  <a:lnTo>
                    <a:pt x="89" y="110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5" y="104"/>
                  </a:lnTo>
                  <a:lnTo>
                    <a:pt x="83" y="103"/>
                  </a:lnTo>
                  <a:lnTo>
                    <a:pt x="82" y="102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2" y="96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6"/>
                  </a:lnTo>
                  <a:lnTo>
                    <a:pt x="77" y="98"/>
                  </a:lnTo>
                  <a:lnTo>
                    <a:pt x="77" y="99"/>
                  </a:lnTo>
                  <a:lnTo>
                    <a:pt x="75" y="101"/>
                  </a:lnTo>
                  <a:lnTo>
                    <a:pt x="74" y="102"/>
                  </a:lnTo>
                  <a:lnTo>
                    <a:pt x="74" y="104"/>
                  </a:lnTo>
                  <a:lnTo>
                    <a:pt x="74" y="106"/>
                  </a:lnTo>
                  <a:lnTo>
                    <a:pt x="72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8" y="114"/>
                  </a:lnTo>
                  <a:lnTo>
                    <a:pt x="65" y="115"/>
                  </a:lnTo>
                  <a:lnTo>
                    <a:pt x="62" y="116"/>
                  </a:lnTo>
                  <a:lnTo>
                    <a:pt x="58" y="115"/>
                  </a:lnTo>
                  <a:lnTo>
                    <a:pt x="55" y="114"/>
                  </a:lnTo>
                  <a:lnTo>
                    <a:pt x="54" y="114"/>
                  </a:lnTo>
                  <a:lnTo>
                    <a:pt x="51" y="114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44" y="116"/>
                  </a:lnTo>
                  <a:lnTo>
                    <a:pt x="42" y="115"/>
                  </a:lnTo>
                  <a:lnTo>
                    <a:pt x="39" y="114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6" y="116"/>
                  </a:lnTo>
                  <a:lnTo>
                    <a:pt x="35" y="116"/>
                  </a:lnTo>
                  <a:lnTo>
                    <a:pt x="31" y="117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21"/>
                  </a:lnTo>
                  <a:lnTo>
                    <a:pt x="25" y="119"/>
                  </a:lnTo>
                  <a:lnTo>
                    <a:pt x="24" y="119"/>
                  </a:lnTo>
                  <a:lnTo>
                    <a:pt x="23" y="118"/>
                  </a:lnTo>
                  <a:lnTo>
                    <a:pt x="19" y="116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2" y="117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3" y="125"/>
                  </a:lnTo>
                  <a:lnTo>
                    <a:pt x="4" y="127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9" y="131"/>
                  </a:lnTo>
                  <a:lnTo>
                    <a:pt x="8" y="132"/>
                  </a:lnTo>
                  <a:lnTo>
                    <a:pt x="6" y="132"/>
                  </a:lnTo>
                  <a:lnTo>
                    <a:pt x="6" y="134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8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6" y="142"/>
                  </a:lnTo>
                  <a:lnTo>
                    <a:pt x="8" y="143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8" y="150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6" y="151"/>
                  </a:lnTo>
                  <a:lnTo>
                    <a:pt x="10" y="151"/>
                  </a:lnTo>
                  <a:lnTo>
                    <a:pt x="9" y="153"/>
                  </a:lnTo>
                  <a:lnTo>
                    <a:pt x="10" y="155"/>
                  </a:lnTo>
                  <a:lnTo>
                    <a:pt x="9" y="156"/>
                  </a:lnTo>
                  <a:lnTo>
                    <a:pt x="9" y="157"/>
                  </a:lnTo>
                  <a:lnTo>
                    <a:pt x="10" y="158"/>
                  </a:lnTo>
                  <a:lnTo>
                    <a:pt x="11" y="158"/>
                  </a:lnTo>
                  <a:lnTo>
                    <a:pt x="12" y="160"/>
                  </a:lnTo>
                  <a:lnTo>
                    <a:pt x="13" y="161"/>
                  </a:lnTo>
                  <a:lnTo>
                    <a:pt x="17" y="167"/>
                  </a:lnTo>
                  <a:lnTo>
                    <a:pt x="21" y="169"/>
                  </a:lnTo>
                  <a:lnTo>
                    <a:pt x="22" y="173"/>
                  </a:lnTo>
                  <a:lnTo>
                    <a:pt x="23" y="174"/>
                  </a:lnTo>
                  <a:lnTo>
                    <a:pt x="22" y="175"/>
                  </a:lnTo>
                  <a:lnTo>
                    <a:pt x="22" y="176"/>
                  </a:lnTo>
                  <a:lnTo>
                    <a:pt x="23" y="177"/>
                  </a:lnTo>
                  <a:lnTo>
                    <a:pt x="25" y="176"/>
                  </a:lnTo>
                  <a:lnTo>
                    <a:pt x="25" y="179"/>
                  </a:lnTo>
                  <a:lnTo>
                    <a:pt x="24" y="179"/>
                  </a:lnTo>
                  <a:lnTo>
                    <a:pt x="23" y="179"/>
                  </a:lnTo>
                  <a:lnTo>
                    <a:pt x="22" y="177"/>
                  </a:lnTo>
                  <a:lnTo>
                    <a:pt x="21" y="179"/>
                  </a:lnTo>
                  <a:lnTo>
                    <a:pt x="22" y="180"/>
                  </a:lnTo>
                  <a:lnTo>
                    <a:pt x="23" y="180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6" y="181"/>
                  </a:lnTo>
                  <a:lnTo>
                    <a:pt x="25" y="182"/>
                  </a:lnTo>
                  <a:lnTo>
                    <a:pt x="26" y="182"/>
                  </a:lnTo>
                  <a:lnTo>
                    <a:pt x="26" y="183"/>
                  </a:lnTo>
                  <a:lnTo>
                    <a:pt x="29" y="184"/>
                  </a:lnTo>
                  <a:lnTo>
                    <a:pt x="30" y="184"/>
                  </a:lnTo>
                  <a:lnTo>
                    <a:pt x="30" y="183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35" y="186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6" y="181"/>
                  </a:lnTo>
                  <a:lnTo>
                    <a:pt x="36" y="180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7" y="177"/>
                  </a:lnTo>
                  <a:lnTo>
                    <a:pt x="37" y="176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8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0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39" y="166"/>
                  </a:lnTo>
                  <a:lnTo>
                    <a:pt x="39" y="164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1" y="163"/>
                  </a:lnTo>
                  <a:lnTo>
                    <a:pt x="42" y="166"/>
                  </a:lnTo>
                  <a:lnTo>
                    <a:pt x="43" y="167"/>
                  </a:lnTo>
                  <a:lnTo>
                    <a:pt x="43" y="168"/>
                  </a:lnTo>
                  <a:lnTo>
                    <a:pt x="42" y="169"/>
                  </a:lnTo>
                  <a:lnTo>
                    <a:pt x="42" y="171"/>
                  </a:lnTo>
                  <a:lnTo>
                    <a:pt x="43" y="170"/>
                  </a:lnTo>
                  <a:lnTo>
                    <a:pt x="43" y="169"/>
                  </a:lnTo>
                  <a:lnTo>
                    <a:pt x="44" y="168"/>
                  </a:lnTo>
                  <a:lnTo>
                    <a:pt x="45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3"/>
                  </a:lnTo>
                  <a:lnTo>
                    <a:pt x="49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0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1"/>
                  </a:lnTo>
                  <a:lnTo>
                    <a:pt x="52" y="151"/>
                  </a:lnTo>
                  <a:lnTo>
                    <a:pt x="55" y="149"/>
                  </a:lnTo>
                  <a:lnTo>
                    <a:pt x="56" y="145"/>
                  </a:lnTo>
                  <a:lnTo>
                    <a:pt x="56" y="138"/>
                  </a:lnTo>
                  <a:lnTo>
                    <a:pt x="57" y="135"/>
                  </a:lnTo>
                  <a:lnTo>
                    <a:pt x="60" y="131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3" y="128"/>
                  </a:lnTo>
                  <a:lnTo>
                    <a:pt x="64" y="129"/>
                  </a:lnTo>
                  <a:lnTo>
                    <a:pt x="67" y="130"/>
                  </a:lnTo>
                  <a:lnTo>
                    <a:pt x="75" y="134"/>
                  </a:lnTo>
                  <a:lnTo>
                    <a:pt x="76" y="135"/>
                  </a:lnTo>
                  <a:lnTo>
                    <a:pt x="77" y="136"/>
                  </a:lnTo>
                  <a:lnTo>
                    <a:pt x="78" y="135"/>
                  </a:lnTo>
                  <a:lnTo>
                    <a:pt x="78" y="134"/>
                  </a:lnTo>
                  <a:lnTo>
                    <a:pt x="77" y="132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0" y="136"/>
                  </a:lnTo>
                  <a:lnTo>
                    <a:pt x="80" y="138"/>
                  </a:lnTo>
                  <a:lnTo>
                    <a:pt x="81" y="140"/>
                  </a:lnTo>
                  <a:lnTo>
                    <a:pt x="82" y="140"/>
                  </a:lnTo>
                  <a:lnTo>
                    <a:pt x="87" y="144"/>
                  </a:lnTo>
                  <a:lnTo>
                    <a:pt x="94" y="150"/>
                  </a:lnTo>
                  <a:lnTo>
                    <a:pt x="98" y="153"/>
                  </a:lnTo>
                  <a:lnTo>
                    <a:pt x="100" y="154"/>
                  </a:lnTo>
                  <a:lnTo>
                    <a:pt x="101" y="155"/>
                  </a:lnTo>
                  <a:lnTo>
                    <a:pt x="101" y="157"/>
                  </a:lnTo>
                  <a:lnTo>
                    <a:pt x="106" y="168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3" y="180"/>
                  </a:lnTo>
                  <a:lnTo>
                    <a:pt x="102" y="182"/>
                  </a:lnTo>
                  <a:lnTo>
                    <a:pt x="103" y="188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3" y="194"/>
                  </a:lnTo>
                  <a:lnTo>
                    <a:pt x="103" y="195"/>
                  </a:lnTo>
                  <a:lnTo>
                    <a:pt x="104" y="199"/>
                  </a:lnTo>
                  <a:lnTo>
                    <a:pt x="111" y="209"/>
                  </a:lnTo>
                  <a:lnTo>
                    <a:pt x="113" y="210"/>
                  </a:lnTo>
                  <a:lnTo>
                    <a:pt x="115" y="213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20" y="216"/>
                  </a:lnTo>
                  <a:lnTo>
                    <a:pt x="122" y="221"/>
                  </a:lnTo>
                  <a:lnTo>
                    <a:pt x="134" y="232"/>
                  </a:lnTo>
                  <a:lnTo>
                    <a:pt x="134" y="233"/>
                  </a:lnTo>
                  <a:lnTo>
                    <a:pt x="142" y="236"/>
                  </a:lnTo>
                  <a:lnTo>
                    <a:pt x="145" y="240"/>
                  </a:lnTo>
                  <a:lnTo>
                    <a:pt x="146" y="240"/>
                  </a:lnTo>
                  <a:lnTo>
                    <a:pt x="150" y="241"/>
                  </a:lnTo>
                  <a:lnTo>
                    <a:pt x="150" y="241"/>
                  </a:lnTo>
                  <a:lnTo>
                    <a:pt x="150" y="242"/>
                  </a:lnTo>
                  <a:lnTo>
                    <a:pt x="149" y="243"/>
                  </a:lnTo>
                  <a:lnTo>
                    <a:pt x="143" y="242"/>
                  </a:lnTo>
                  <a:lnTo>
                    <a:pt x="142" y="241"/>
                  </a:lnTo>
                  <a:lnTo>
                    <a:pt x="136" y="239"/>
                  </a:lnTo>
                  <a:lnTo>
                    <a:pt x="135" y="238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2" y="236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4" y="240"/>
                  </a:lnTo>
                  <a:lnTo>
                    <a:pt x="133" y="240"/>
                  </a:lnTo>
                  <a:lnTo>
                    <a:pt x="134" y="243"/>
                  </a:lnTo>
                  <a:lnTo>
                    <a:pt x="133" y="243"/>
                  </a:lnTo>
                  <a:lnTo>
                    <a:pt x="132" y="243"/>
                  </a:lnTo>
                  <a:lnTo>
                    <a:pt x="130" y="241"/>
                  </a:lnTo>
                  <a:lnTo>
                    <a:pt x="126" y="239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7" y="241"/>
                  </a:lnTo>
                  <a:lnTo>
                    <a:pt x="126" y="243"/>
                  </a:lnTo>
                  <a:lnTo>
                    <a:pt x="124" y="243"/>
                  </a:lnTo>
                  <a:lnTo>
                    <a:pt x="123" y="242"/>
                  </a:lnTo>
                  <a:lnTo>
                    <a:pt x="123" y="241"/>
                  </a:lnTo>
                  <a:lnTo>
                    <a:pt x="122" y="240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2" y="243"/>
                  </a:lnTo>
                  <a:lnTo>
                    <a:pt x="122" y="246"/>
                  </a:lnTo>
                  <a:lnTo>
                    <a:pt x="123" y="248"/>
                  </a:lnTo>
                  <a:lnTo>
                    <a:pt x="122" y="249"/>
                  </a:lnTo>
                  <a:lnTo>
                    <a:pt x="126" y="254"/>
                  </a:lnTo>
                  <a:lnTo>
                    <a:pt x="127" y="255"/>
                  </a:lnTo>
                  <a:lnTo>
                    <a:pt x="127" y="256"/>
                  </a:lnTo>
                  <a:lnTo>
                    <a:pt x="128" y="258"/>
                  </a:lnTo>
                  <a:lnTo>
                    <a:pt x="129" y="258"/>
                  </a:lnTo>
                  <a:lnTo>
                    <a:pt x="133" y="260"/>
                  </a:lnTo>
                  <a:lnTo>
                    <a:pt x="132" y="261"/>
                  </a:lnTo>
                  <a:lnTo>
                    <a:pt x="135" y="265"/>
                  </a:lnTo>
                  <a:lnTo>
                    <a:pt x="137" y="266"/>
                  </a:lnTo>
                  <a:lnTo>
                    <a:pt x="139" y="267"/>
                  </a:lnTo>
                  <a:lnTo>
                    <a:pt x="140" y="271"/>
                  </a:lnTo>
                  <a:lnTo>
                    <a:pt x="145" y="275"/>
                  </a:lnTo>
                  <a:lnTo>
                    <a:pt x="146" y="277"/>
                  </a:lnTo>
                  <a:lnTo>
                    <a:pt x="146" y="278"/>
                  </a:lnTo>
                  <a:lnTo>
                    <a:pt x="147" y="278"/>
                  </a:lnTo>
                  <a:lnTo>
                    <a:pt x="147" y="279"/>
                  </a:lnTo>
                  <a:lnTo>
                    <a:pt x="148" y="279"/>
                  </a:lnTo>
                  <a:lnTo>
                    <a:pt x="149" y="279"/>
                  </a:lnTo>
                  <a:lnTo>
                    <a:pt x="150" y="279"/>
                  </a:lnTo>
                  <a:lnTo>
                    <a:pt x="150" y="280"/>
                  </a:lnTo>
                  <a:lnTo>
                    <a:pt x="152" y="282"/>
                  </a:lnTo>
                  <a:lnTo>
                    <a:pt x="152" y="284"/>
                  </a:lnTo>
                  <a:lnTo>
                    <a:pt x="154" y="285"/>
                  </a:lnTo>
                  <a:lnTo>
                    <a:pt x="159" y="287"/>
                  </a:lnTo>
                  <a:lnTo>
                    <a:pt x="161" y="288"/>
                  </a:lnTo>
                  <a:lnTo>
                    <a:pt x="160" y="288"/>
                  </a:lnTo>
                  <a:lnTo>
                    <a:pt x="158" y="287"/>
                  </a:lnTo>
                  <a:lnTo>
                    <a:pt x="159" y="290"/>
                  </a:lnTo>
                  <a:lnTo>
                    <a:pt x="161" y="290"/>
                  </a:lnTo>
                  <a:lnTo>
                    <a:pt x="162" y="291"/>
                  </a:lnTo>
                  <a:lnTo>
                    <a:pt x="163" y="293"/>
                  </a:lnTo>
                  <a:lnTo>
                    <a:pt x="165" y="294"/>
                  </a:lnTo>
                  <a:lnTo>
                    <a:pt x="169" y="294"/>
                  </a:lnTo>
                  <a:lnTo>
                    <a:pt x="171" y="295"/>
                  </a:lnTo>
                  <a:lnTo>
                    <a:pt x="172" y="295"/>
                  </a:lnTo>
                  <a:lnTo>
                    <a:pt x="175" y="298"/>
                  </a:lnTo>
                  <a:lnTo>
                    <a:pt x="176" y="300"/>
                  </a:lnTo>
                  <a:lnTo>
                    <a:pt x="178" y="300"/>
                  </a:lnTo>
                  <a:lnTo>
                    <a:pt x="178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1" y="301"/>
                  </a:lnTo>
                  <a:lnTo>
                    <a:pt x="182" y="303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2" y="305"/>
                  </a:lnTo>
                  <a:lnTo>
                    <a:pt x="182" y="306"/>
                  </a:lnTo>
                  <a:lnTo>
                    <a:pt x="181" y="306"/>
                  </a:lnTo>
                  <a:lnTo>
                    <a:pt x="180" y="306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81" y="313"/>
                  </a:lnTo>
                  <a:lnTo>
                    <a:pt x="180" y="313"/>
                  </a:lnTo>
                  <a:lnTo>
                    <a:pt x="180" y="314"/>
                  </a:lnTo>
                  <a:lnTo>
                    <a:pt x="181" y="314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2" y="316"/>
                  </a:lnTo>
                  <a:lnTo>
                    <a:pt x="182" y="317"/>
                  </a:lnTo>
                  <a:lnTo>
                    <a:pt x="184" y="317"/>
                  </a:lnTo>
                  <a:lnTo>
                    <a:pt x="185" y="317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2" y="319"/>
                  </a:lnTo>
                  <a:lnTo>
                    <a:pt x="182" y="320"/>
                  </a:lnTo>
                  <a:lnTo>
                    <a:pt x="184" y="320"/>
                  </a:lnTo>
                  <a:lnTo>
                    <a:pt x="186" y="320"/>
                  </a:lnTo>
                  <a:lnTo>
                    <a:pt x="187" y="320"/>
                  </a:lnTo>
                  <a:lnTo>
                    <a:pt x="188" y="321"/>
                  </a:lnTo>
                  <a:lnTo>
                    <a:pt x="189" y="323"/>
                  </a:lnTo>
                  <a:lnTo>
                    <a:pt x="191" y="323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3"/>
                  </a:lnTo>
                  <a:lnTo>
                    <a:pt x="199" y="323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5" y="319"/>
                  </a:lnTo>
                  <a:lnTo>
                    <a:pt x="205" y="318"/>
                  </a:lnTo>
                  <a:lnTo>
                    <a:pt x="206" y="318"/>
                  </a:lnTo>
                  <a:lnTo>
                    <a:pt x="208" y="317"/>
                  </a:lnTo>
                  <a:lnTo>
                    <a:pt x="210" y="316"/>
                  </a:lnTo>
                  <a:lnTo>
                    <a:pt x="211" y="316"/>
                  </a:lnTo>
                  <a:lnTo>
                    <a:pt x="218" y="316"/>
                  </a:lnTo>
                  <a:lnTo>
                    <a:pt x="220" y="317"/>
                  </a:lnTo>
                  <a:lnTo>
                    <a:pt x="221" y="317"/>
                  </a:lnTo>
                  <a:lnTo>
                    <a:pt x="220" y="318"/>
                  </a:lnTo>
                  <a:lnTo>
                    <a:pt x="219" y="319"/>
                  </a:lnTo>
                  <a:lnTo>
                    <a:pt x="217" y="319"/>
                  </a:lnTo>
                  <a:lnTo>
                    <a:pt x="215" y="319"/>
                  </a:lnTo>
                  <a:lnTo>
                    <a:pt x="215" y="320"/>
                  </a:lnTo>
                  <a:lnTo>
                    <a:pt x="221" y="320"/>
                  </a:lnTo>
                  <a:lnTo>
                    <a:pt x="224" y="320"/>
                  </a:lnTo>
                  <a:lnTo>
                    <a:pt x="225" y="320"/>
                  </a:lnTo>
                  <a:lnTo>
                    <a:pt x="226" y="320"/>
                  </a:lnTo>
                  <a:lnTo>
                    <a:pt x="226" y="321"/>
                  </a:lnTo>
                  <a:lnTo>
                    <a:pt x="233" y="326"/>
                  </a:lnTo>
                  <a:lnTo>
                    <a:pt x="238" y="327"/>
                  </a:lnTo>
                  <a:lnTo>
                    <a:pt x="241" y="330"/>
                  </a:lnTo>
                  <a:lnTo>
                    <a:pt x="252" y="331"/>
                  </a:lnTo>
                  <a:lnTo>
                    <a:pt x="252" y="332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6" y="334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4" y="346"/>
                  </a:lnTo>
                  <a:lnTo>
                    <a:pt x="265" y="347"/>
                  </a:lnTo>
                  <a:lnTo>
                    <a:pt x="266" y="347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9" y="350"/>
                  </a:lnTo>
                  <a:lnTo>
                    <a:pt x="269" y="351"/>
                  </a:lnTo>
                  <a:lnTo>
                    <a:pt x="270" y="351"/>
                  </a:lnTo>
                  <a:lnTo>
                    <a:pt x="271" y="352"/>
                  </a:lnTo>
                  <a:lnTo>
                    <a:pt x="273" y="355"/>
                  </a:lnTo>
                  <a:lnTo>
                    <a:pt x="285" y="359"/>
                  </a:lnTo>
                  <a:lnTo>
                    <a:pt x="289" y="365"/>
                  </a:lnTo>
                  <a:lnTo>
                    <a:pt x="291" y="368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9"/>
                  </a:lnTo>
                  <a:lnTo>
                    <a:pt x="292" y="370"/>
                  </a:lnTo>
                  <a:lnTo>
                    <a:pt x="293" y="370"/>
                  </a:lnTo>
                  <a:lnTo>
                    <a:pt x="295" y="370"/>
                  </a:lnTo>
                  <a:lnTo>
                    <a:pt x="293" y="371"/>
                  </a:lnTo>
                  <a:lnTo>
                    <a:pt x="295" y="371"/>
                  </a:lnTo>
                  <a:lnTo>
                    <a:pt x="296" y="370"/>
                  </a:lnTo>
                  <a:lnTo>
                    <a:pt x="297" y="370"/>
                  </a:lnTo>
                  <a:lnTo>
                    <a:pt x="298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7" y="373"/>
                  </a:lnTo>
                  <a:lnTo>
                    <a:pt x="297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2" y="377"/>
                  </a:lnTo>
                  <a:lnTo>
                    <a:pt x="304" y="378"/>
                  </a:lnTo>
                  <a:lnTo>
                    <a:pt x="308" y="377"/>
                  </a:lnTo>
                  <a:lnTo>
                    <a:pt x="310" y="3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125">
              <a:extLst>
                <a:ext uri="{FF2B5EF4-FFF2-40B4-BE49-F238E27FC236}">
                  <a16:creationId xmlns:a16="http://schemas.microsoft.com/office/drawing/2014/main" id="{1158E490-3C6C-82F4-6AF1-6F5A3E39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1" y="4654550"/>
              <a:ext cx="722313" cy="196850"/>
            </a:xfrm>
            <a:custGeom>
              <a:avLst/>
              <a:gdLst>
                <a:gd name="T0" fmla="*/ 370 w 455"/>
                <a:gd name="T1" fmla="*/ 117 h 124"/>
                <a:gd name="T2" fmla="*/ 373 w 455"/>
                <a:gd name="T3" fmla="*/ 89 h 124"/>
                <a:gd name="T4" fmla="*/ 383 w 455"/>
                <a:gd name="T5" fmla="*/ 73 h 124"/>
                <a:gd name="T6" fmla="*/ 412 w 455"/>
                <a:gd name="T7" fmla="*/ 67 h 124"/>
                <a:gd name="T8" fmla="*/ 440 w 455"/>
                <a:gd name="T9" fmla="*/ 39 h 124"/>
                <a:gd name="T10" fmla="*/ 455 w 455"/>
                <a:gd name="T11" fmla="*/ 23 h 124"/>
                <a:gd name="T12" fmla="*/ 454 w 455"/>
                <a:gd name="T13" fmla="*/ 20 h 124"/>
                <a:gd name="T14" fmla="*/ 454 w 455"/>
                <a:gd name="T15" fmla="*/ 15 h 124"/>
                <a:gd name="T16" fmla="*/ 454 w 455"/>
                <a:gd name="T17" fmla="*/ 9 h 124"/>
                <a:gd name="T18" fmla="*/ 449 w 455"/>
                <a:gd name="T19" fmla="*/ 6 h 124"/>
                <a:gd name="T20" fmla="*/ 448 w 455"/>
                <a:gd name="T21" fmla="*/ 3 h 124"/>
                <a:gd name="T22" fmla="*/ 443 w 455"/>
                <a:gd name="T23" fmla="*/ 3 h 124"/>
                <a:gd name="T24" fmla="*/ 442 w 455"/>
                <a:gd name="T25" fmla="*/ 0 h 124"/>
                <a:gd name="T26" fmla="*/ 436 w 455"/>
                <a:gd name="T27" fmla="*/ 7 h 124"/>
                <a:gd name="T28" fmla="*/ 419 w 455"/>
                <a:gd name="T29" fmla="*/ 15 h 124"/>
                <a:gd name="T30" fmla="*/ 365 w 455"/>
                <a:gd name="T31" fmla="*/ 23 h 124"/>
                <a:gd name="T32" fmla="*/ 330 w 455"/>
                <a:gd name="T33" fmla="*/ 20 h 124"/>
                <a:gd name="T34" fmla="*/ 313 w 455"/>
                <a:gd name="T35" fmla="*/ 28 h 124"/>
                <a:gd name="T36" fmla="*/ 308 w 455"/>
                <a:gd name="T37" fmla="*/ 29 h 124"/>
                <a:gd name="T38" fmla="*/ 292 w 455"/>
                <a:gd name="T39" fmla="*/ 41 h 124"/>
                <a:gd name="T40" fmla="*/ 284 w 455"/>
                <a:gd name="T41" fmla="*/ 42 h 124"/>
                <a:gd name="T42" fmla="*/ 235 w 455"/>
                <a:gd name="T43" fmla="*/ 59 h 124"/>
                <a:gd name="T44" fmla="*/ 206 w 455"/>
                <a:gd name="T45" fmla="*/ 58 h 124"/>
                <a:gd name="T46" fmla="*/ 188 w 455"/>
                <a:gd name="T47" fmla="*/ 59 h 124"/>
                <a:gd name="T48" fmla="*/ 176 w 455"/>
                <a:gd name="T49" fmla="*/ 53 h 124"/>
                <a:gd name="T50" fmla="*/ 150 w 455"/>
                <a:gd name="T51" fmla="*/ 40 h 124"/>
                <a:gd name="T52" fmla="*/ 137 w 455"/>
                <a:gd name="T53" fmla="*/ 41 h 124"/>
                <a:gd name="T54" fmla="*/ 126 w 455"/>
                <a:gd name="T55" fmla="*/ 46 h 124"/>
                <a:gd name="T56" fmla="*/ 98 w 455"/>
                <a:gd name="T57" fmla="*/ 56 h 124"/>
                <a:gd name="T58" fmla="*/ 72 w 455"/>
                <a:gd name="T59" fmla="*/ 61 h 124"/>
                <a:gd name="T60" fmla="*/ 65 w 455"/>
                <a:gd name="T61" fmla="*/ 63 h 124"/>
                <a:gd name="T62" fmla="*/ 60 w 455"/>
                <a:gd name="T63" fmla="*/ 63 h 124"/>
                <a:gd name="T64" fmla="*/ 57 w 455"/>
                <a:gd name="T65" fmla="*/ 65 h 124"/>
                <a:gd name="T66" fmla="*/ 56 w 455"/>
                <a:gd name="T67" fmla="*/ 59 h 124"/>
                <a:gd name="T68" fmla="*/ 52 w 455"/>
                <a:gd name="T69" fmla="*/ 54 h 124"/>
                <a:gd name="T70" fmla="*/ 48 w 455"/>
                <a:gd name="T71" fmla="*/ 50 h 124"/>
                <a:gd name="T72" fmla="*/ 28 w 455"/>
                <a:gd name="T73" fmla="*/ 46 h 124"/>
                <a:gd name="T74" fmla="*/ 26 w 455"/>
                <a:gd name="T75" fmla="*/ 49 h 124"/>
                <a:gd name="T76" fmla="*/ 24 w 455"/>
                <a:gd name="T77" fmla="*/ 55 h 124"/>
                <a:gd name="T78" fmla="*/ 22 w 455"/>
                <a:gd name="T79" fmla="*/ 61 h 124"/>
                <a:gd name="T80" fmla="*/ 21 w 455"/>
                <a:gd name="T81" fmla="*/ 73 h 124"/>
                <a:gd name="T82" fmla="*/ 19 w 455"/>
                <a:gd name="T83" fmla="*/ 80 h 124"/>
                <a:gd name="T84" fmla="*/ 22 w 455"/>
                <a:gd name="T85" fmla="*/ 86 h 124"/>
                <a:gd name="T86" fmla="*/ 24 w 455"/>
                <a:gd name="T87" fmla="*/ 88 h 124"/>
                <a:gd name="T88" fmla="*/ 22 w 455"/>
                <a:gd name="T89" fmla="*/ 92 h 124"/>
                <a:gd name="T90" fmla="*/ 27 w 455"/>
                <a:gd name="T91" fmla="*/ 93 h 124"/>
                <a:gd name="T92" fmla="*/ 30 w 455"/>
                <a:gd name="T93" fmla="*/ 98 h 124"/>
                <a:gd name="T94" fmla="*/ 30 w 455"/>
                <a:gd name="T95" fmla="*/ 101 h 124"/>
                <a:gd name="T96" fmla="*/ 17 w 455"/>
                <a:gd name="T97" fmla="*/ 101 h 124"/>
                <a:gd name="T98" fmla="*/ 13 w 455"/>
                <a:gd name="T99" fmla="*/ 104 h 124"/>
                <a:gd name="T100" fmla="*/ 8 w 455"/>
                <a:gd name="T101" fmla="*/ 102 h 124"/>
                <a:gd name="T102" fmla="*/ 8 w 455"/>
                <a:gd name="T103" fmla="*/ 104 h 124"/>
                <a:gd name="T104" fmla="*/ 6 w 455"/>
                <a:gd name="T105" fmla="*/ 120 h 124"/>
                <a:gd name="T106" fmla="*/ 1 w 455"/>
                <a:gd name="T107" fmla="*/ 123 h 124"/>
                <a:gd name="T108" fmla="*/ 372 w 455"/>
                <a:gd name="T10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5" h="124">
                  <a:moveTo>
                    <a:pt x="372" y="124"/>
                  </a:moveTo>
                  <a:lnTo>
                    <a:pt x="370" y="119"/>
                  </a:lnTo>
                  <a:lnTo>
                    <a:pt x="370" y="117"/>
                  </a:lnTo>
                  <a:lnTo>
                    <a:pt x="370" y="115"/>
                  </a:lnTo>
                  <a:lnTo>
                    <a:pt x="372" y="93"/>
                  </a:lnTo>
                  <a:lnTo>
                    <a:pt x="373" y="89"/>
                  </a:lnTo>
                  <a:lnTo>
                    <a:pt x="379" y="76"/>
                  </a:lnTo>
                  <a:lnTo>
                    <a:pt x="380" y="74"/>
                  </a:lnTo>
                  <a:lnTo>
                    <a:pt x="383" y="73"/>
                  </a:lnTo>
                  <a:lnTo>
                    <a:pt x="388" y="72"/>
                  </a:lnTo>
                  <a:lnTo>
                    <a:pt x="411" y="68"/>
                  </a:lnTo>
                  <a:lnTo>
                    <a:pt x="412" y="67"/>
                  </a:lnTo>
                  <a:lnTo>
                    <a:pt x="415" y="66"/>
                  </a:lnTo>
                  <a:lnTo>
                    <a:pt x="425" y="54"/>
                  </a:lnTo>
                  <a:lnTo>
                    <a:pt x="440" y="39"/>
                  </a:lnTo>
                  <a:lnTo>
                    <a:pt x="448" y="30"/>
                  </a:lnTo>
                  <a:lnTo>
                    <a:pt x="453" y="26"/>
                  </a:lnTo>
                  <a:lnTo>
                    <a:pt x="455" y="23"/>
                  </a:lnTo>
                  <a:lnTo>
                    <a:pt x="455" y="22"/>
                  </a:lnTo>
                  <a:lnTo>
                    <a:pt x="455" y="21"/>
                  </a:lnTo>
                  <a:lnTo>
                    <a:pt x="454" y="20"/>
                  </a:lnTo>
                  <a:lnTo>
                    <a:pt x="454" y="19"/>
                  </a:lnTo>
                  <a:lnTo>
                    <a:pt x="454" y="16"/>
                  </a:lnTo>
                  <a:lnTo>
                    <a:pt x="454" y="15"/>
                  </a:lnTo>
                  <a:lnTo>
                    <a:pt x="453" y="14"/>
                  </a:lnTo>
                  <a:lnTo>
                    <a:pt x="451" y="13"/>
                  </a:lnTo>
                  <a:lnTo>
                    <a:pt x="454" y="9"/>
                  </a:lnTo>
                  <a:lnTo>
                    <a:pt x="453" y="8"/>
                  </a:lnTo>
                  <a:lnTo>
                    <a:pt x="453" y="7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49" y="3"/>
                  </a:lnTo>
                  <a:lnTo>
                    <a:pt x="448" y="3"/>
                  </a:lnTo>
                  <a:lnTo>
                    <a:pt x="447" y="4"/>
                  </a:lnTo>
                  <a:lnTo>
                    <a:pt x="444" y="3"/>
                  </a:lnTo>
                  <a:lnTo>
                    <a:pt x="443" y="3"/>
                  </a:lnTo>
                  <a:lnTo>
                    <a:pt x="443" y="2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1"/>
                  </a:lnTo>
                  <a:lnTo>
                    <a:pt x="440" y="1"/>
                  </a:lnTo>
                  <a:lnTo>
                    <a:pt x="436" y="7"/>
                  </a:lnTo>
                  <a:lnTo>
                    <a:pt x="431" y="11"/>
                  </a:lnTo>
                  <a:lnTo>
                    <a:pt x="428" y="13"/>
                  </a:lnTo>
                  <a:lnTo>
                    <a:pt x="419" y="15"/>
                  </a:lnTo>
                  <a:lnTo>
                    <a:pt x="388" y="22"/>
                  </a:lnTo>
                  <a:lnTo>
                    <a:pt x="367" y="23"/>
                  </a:lnTo>
                  <a:lnTo>
                    <a:pt x="365" y="23"/>
                  </a:lnTo>
                  <a:lnTo>
                    <a:pt x="362" y="21"/>
                  </a:lnTo>
                  <a:lnTo>
                    <a:pt x="345" y="17"/>
                  </a:lnTo>
                  <a:lnTo>
                    <a:pt x="330" y="20"/>
                  </a:lnTo>
                  <a:lnTo>
                    <a:pt x="326" y="21"/>
                  </a:lnTo>
                  <a:lnTo>
                    <a:pt x="317" y="27"/>
                  </a:lnTo>
                  <a:lnTo>
                    <a:pt x="313" y="28"/>
                  </a:lnTo>
                  <a:lnTo>
                    <a:pt x="312" y="28"/>
                  </a:lnTo>
                  <a:lnTo>
                    <a:pt x="310" y="29"/>
                  </a:lnTo>
                  <a:lnTo>
                    <a:pt x="308" y="29"/>
                  </a:lnTo>
                  <a:lnTo>
                    <a:pt x="307" y="30"/>
                  </a:lnTo>
                  <a:lnTo>
                    <a:pt x="297" y="37"/>
                  </a:lnTo>
                  <a:lnTo>
                    <a:pt x="292" y="41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76" y="47"/>
                  </a:lnTo>
                  <a:lnTo>
                    <a:pt x="260" y="54"/>
                  </a:lnTo>
                  <a:lnTo>
                    <a:pt x="235" y="59"/>
                  </a:lnTo>
                  <a:lnTo>
                    <a:pt x="221" y="61"/>
                  </a:lnTo>
                  <a:lnTo>
                    <a:pt x="216" y="61"/>
                  </a:lnTo>
                  <a:lnTo>
                    <a:pt x="206" y="58"/>
                  </a:lnTo>
                  <a:lnTo>
                    <a:pt x="202" y="58"/>
                  </a:lnTo>
                  <a:lnTo>
                    <a:pt x="200" y="59"/>
                  </a:lnTo>
                  <a:lnTo>
                    <a:pt x="188" y="59"/>
                  </a:lnTo>
                  <a:lnTo>
                    <a:pt x="182" y="59"/>
                  </a:lnTo>
                  <a:lnTo>
                    <a:pt x="178" y="55"/>
                  </a:lnTo>
                  <a:lnTo>
                    <a:pt x="176" y="53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50" y="40"/>
                  </a:lnTo>
                  <a:lnTo>
                    <a:pt x="145" y="39"/>
                  </a:lnTo>
                  <a:lnTo>
                    <a:pt x="143" y="39"/>
                  </a:lnTo>
                  <a:lnTo>
                    <a:pt x="137" y="41"/>
                  </a:lnTo>
                  <a:lnTo>
                    <a:pt x="130" y="45"/>
                  </a:lnTo>
                  <a:lnTo>
                    <a:pt x="129" y="46"/>
                  </a:lnTo>
                  <a:lnTo>
                    <a:pt x="126" y="46"/>
                  </a:lnTo>
                  <a:lnTo>
                    <a:pt x="116" y="52"/>
                  </a:lnTo>
                  <a:lnTo>
                    <a:pt x="103" y="54"/>
                  </a:lnTo>
                  <a:lnTo>
                    <a:pt x="98" y="56"/>
                  </a:lnTo>
                  <a:lnTo>
                    <a:pt x="87" y="63"/>
                  </a:lnTo>
                  <a:lnTo>
                    <a:pt x="84" y="63"/>
                  </a:lnTo>
                  <a:lnTo>
                    <a:pt x="72" y="61"/>
                  </a:lnTo>
                  <a:lnTo>
                    <a:pt x="70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0" y="63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7" y="65"/>
                  </a:lnTo>
                  <a:lnTo>
                    <a:pt x="56" y="63"/>
                  </a:lnTo>
                  <a:lnTo>
                    <a:pt x="54" y="62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4" y="55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1" y="50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4" y="59"/>
                  </a:lnTo>
                  <a:lnTo>
                    <a:pt x="22" y="61"/>
                  </a:lnTo>
                  <a:lnTo>
                    <a:pt x="21" y="66"/>
                  </a:lnTo>
                  <a:lnTo>
                    <a:pt x="21" y="69"/>
                  </a:lnTo>
                  <a:lnTo>
                    <a:pt x="21" y="73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0" y="85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89"/>
                  </a:lnTo>
                  <a:lnTo>
                    <a:pt x="24" y="91"/>
                  </a:lnTo>
                  <a:lnTo>
                    <a:pt x="22" y="92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4"/>
                  </a:lnTo>
                  <a:lnTo>
                    <a:pt x="28" y="97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13" y="102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7" y="101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7"/>
                  </a:lnTo>
                  <a:lnTo>
                    <a:pt x="6" y="120"/>
                  </a:lnTo>
                  <a:lnTo>
                    <a:pt x="6" y="124"/>
                  </a:lnTo>
                  <a:lnTo>
                    <a:pt x="5" y="124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372" y="124"/>
                  </a:lnTo>
                  <a:lnTo>
                    <a:pt x="372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379">
              <a:extLst>
                <a:ext uri="{FF2B5EF4-FFF2-40B4-BE49-F238E27FC236}">
                  <a16:creationId xmlns:a16="http://schemas.microsoft.com/office/drawing/2014/main" id="{AEF1EF25-7EF5-2E39-7868-5330346E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1" y="4649788"/>
              <a:ext cx="350838" cy="201613"/>
            </a:xfrm>
            <a:custGeom>
              <a:avLst/>
              <a:gdLst>
                <a:gd name="T0" fmla="*/ 173 w 221"/>
                <a:gd name="T1" fmla="*/ 118 h 127"/>
                <a:gd name="T2" fmla="*/ 174 w 221"/>
                <a:gd name="T3" fmla="*/ 102 h 127"/>
                <a:gd name="T4" fmla="*/ 180 w 221"/>
                <a:gd name="T5" fmla="*/ 89 h 127"/>
                <a:gd name="T6" fmla="*/ 199 w 221"/>
                <a:gd name="T7" fmla="*/ 81 h 127"/>
                <a:gd name="T8" fmla="*/ 213 w 221"/>
                <a:gd name="T9" fmla="*/ 52 h 127"/>
                <a:gd name="T10" fmla="*/ 221 w 221"/>
                <a:gd name="T11" fmla="*/ 45 h 127"/>
                <a:gd name="T12" fmla="*/ 219 w 221"/>
                <a:gd name="T13" fmla="*/ 42 h 127"/>
                <a:gd name="T14" fmla="*/ 218 w 221"/>
                <a:gd name="T15" fmla="*/ 37 h 127"/>
                <a:gd name="T16" fmla="*/ 214 w 221"/>
                <a:gd name="T17" fmla="*/ 31 h 127"/>
                <a:gd name="T18" fmla="*/ 215 w 221"/>
                <a:gd name="T19" fmla="*/ 26 h 127"/>
                <a:gd name="T20" fmla="*/ 209 w 221"/>
                <a:gd name="T21" fmla="*/ 26 h 127"/>
                <a:gd name="T22" fmla="*/ 204 w 221"/>
                <a:gd name="T23" fmla="*/ 30 h 127"/>
                <a:gd name="T24" fmla="*/ 199 w 221"/>
                <a:gd name="T25" fmla="*/ 36 h 127"/>
                <a:gd name="T26" fmla="*/ 192 w 221"/>
                <a:gd name="T27" fmla="*/ 43 h 127"/>
                <a:gd name="T28" fmla="*/ 180 w 221"/>
                <a:gd name="T29" fmla="*/ 45 h 127"/>
                <a:gd name="T30" fmla="*/ 178 w 221"/>
                <a:gd name="T31" fmla="*/ 53 h 127"/>
                <a:gd name="T32" fmla="*/ 168 w 221"/>
                <a:gd name="T33" fmla="*/ 58 h 127"/>
                <a:gd name="T34" fmla="*/ 159 w 221"/>
                <a:gd name="T35" fmla="*/ 53 h 127"/>
                <a:gd name="T36" fmla="*/ 154 w 221"/>
                <a:gd name="T37" fmla="*/ 52 h 127"/>
                <a:gd name="T38" fmla="*/ 152 w 221"/>
                <a:gd name="T39" fmla="*/ 48 h 127"/>
                <a:gd name="T40" fmla="*/ 157 w 221"/>
                <a:gd name="T41" fmla="*/ 46 h 127"/>
                <a:gd name="T42" fmla="*/ 160 w 221"/>
                <a:gd name="T43" fmla="*/ 48 h 127"/>
                <a:gd name="T44" fmla="*/ 162 w 221"/>
                <a:gd name="T45" fmla="*/ 43 h 127"/>
                <a:gd name="T46" fmla="*/ 153 w 221"/>
                <a:gd name="T47" fmla="*/ 35 h 127"/>
                <a:gd name="T48" fmla="*/ 153 w 221"/>
                <a:gd name="T49" fmla="*/ 20 h 127"/>
                <a:gd name="T50" fmla="*/ 147 w 221"/>
                <a:gd name="T51" fmla="*/ 19 h 127"/>
                <a:gd name="T52" fmla="*/ 152 w 221"/>
                <a:gd name="T53" fmla="*/ 16 h 127"/>
                <a:gd name="T54" fmla="*/ 156 w 221"/>
                <a:gd name="T55" fmla="*/ 16 h 127"/>
                <a:gd name="T56" fmla="*/ 142 w 221"/>
                <a:gd name="T57" fmla="*/ 10 h 127"/>
                <a:gd name="T58" fmla="*/ 135 w 221"/>
                <a:gd name="T59" fmla="*/ 10 h 127"/>
                <a:gd name="T60" fmla="*/ 126 w 221"/>
                <a:gd name="T61" fmla="*/ 10 h 127"/>
                <a:gd name="T62" fmla="*/ 126 w 221"/>
                <a:gd name="T63" fmla="*/ 11 h 127"/>
                <a:gd name="T64" fmla="*/ 129 w 221"/>
                <a:gd name="T65" fmla="*/ 17 h 127"/>
                <a:gd name="T66" fmla="*/ 122 w 221"/>
                <a:gd name="T67" fmla="*/ 16 h 127"/>
                <a:gd name="T68" fmla="*/ 123 w 221"/>
                <a:gd name="T69" fmla="*/ 10 h 127"/>
                <a:gd name="T70" fmla="*/ 121 w 221"/>
                <a:gd name="T71" fmla="*/ 1 h 127"/>
                <a:gd name="T72" fmla="*/ 115 w 221"/>
                <a:gd name="T73" fmla="*/ 1 h 127"/>
                <a:gd name="T74" fmla="*/ 107 w 221"/>
                <a:gd name="T75" fmla="*/ 4 h 127"/>
                <a:gd name="T76" fmla="*/ 101 w 221"/>
                <a:gd name="T77" fmla="*/ 6 h 127"/>
                <a:gd name="T78" fmla="*/ 95 w 221"/>
                <a:gd name="T79" fmla="*/ 7 h 127"/>
                <a:gd name="T80" fmla="*/ 88 w 221"/>
                <a:gd name="T81" fmla="*/ 11 h 127"/>
                <a:gd name="T82" fmla="*/ 74 w 221"/>
                <a:gd name="T83" fmla="*/ 16 h 127"/>
                <a:gd name="T84" fmla="*/ 63 w 221"/>
                <a:gd name="T85" fmla="*/ 20 h 127"/>
                <a:gd name="T86" fmla="*/ 55 w 221"/>
                <a:gd name="T87" fmla="*/ 31 h 127"/>
                <a:gd name="T88" fmla="*/ 40 w 221"/>
                <a:gd name="T89" fmla="*/ 36 h 127"/>
                <a:gd name="T90" fmla="*/ 33 w 221"/>
                <a:gd name="T91" fmla="*/ 42 h 127"/>
                <a:gd name="T92" fmla="*/ 35 w 221"/>
                <a:gd name="T93" fmla="*/ 49 h 127"/>
                <a:gd name="T94" fmla="*/ 20 w 221"/>
                <a:gd name="T95" fmla="*/ 51 h 127"/>
                <a:gd name="T96" fmla="*/ 22 w 221"/>
                <a:gd name="T97" fmla="*/ 57 h 127"/>
                <a:gd name="T98" fmla="*/ 10 w 221"/>
                <a:gd name="T99" fmla="*/ 72 h 127"/>
                <a:gd name="T100" fmla="*/ 0 w 221"/>
                <a:gd name="T101" fmla="*/ 79 h 127"/>
                <a:gd name="T102" fmla="*/ 12 w 221"/>
                <a:gd name="T103" fmla="*/ 83 h 127"/>
                <a:gd name="T104" fmla="*/ 14 w 221"/>
                <a:gd name="T105" fmla="*/ 91 h 127"/>
                <a:gd name="T106" fmla="*/ 10 w 221"/>
                <a:gd name="T107" fmla="*/ 107 h 127"/>
                <a:gd name="T108" fmla="*/ 10 w 221"/>
                <a:gd name="T109" fmla="*/ 114 h 127"/>
                <a:gd name="T110" fmla="*/ 175 w 221"/>
                <a:gd name="T1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1" h="127">
                  <a:moveTo>
                    <a:pt x="175" y="124"/>
                  </a:moveTo>
                  <a:lnTo>
                    <a:pt x="174" y="123"/>
                  </a:lnTo>
                  <a:lnTo>
                    <a:pt x="174" y="122"/>
                  </a:lnTo>
                  <a:lnTo>
                    <a:pt x="173" y="118"/>
                  </a:lnTo>
                  <a:lnTo>
                    <a:pt x="173" y="115"/>
                  </a:lnTo>
                  <a:lnTo>
                    <a:pt x="173" y="110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5" y="98"/>
                  </a:lnTo>
                  <a:lnTo>
                    <a:pt x="176" y="95"/>
                  </a:lnTo>
                  <a:lnTo>
                    <a:pt x="179" y="90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91" y="85"/>
                  </a:lnTo>
                  <a:lnTo>
                    <a:pt x="196" y="83"/>
                  </a:lnTo>
                  <a:lnTo>
                    <a:pt x="199" y="81"/>
                  </a:lnTo>
                  <a:lnTo>
                    <a:pt x="202" y="71"/>
                  </a:lnTo>
                  <a:lnTo>
                    <a:pt x="208" y="62"/>
                  </a:lnTo>
                  <a:lnTo>
                    <a:pt x="211" y="56"/>
                  </a:lnTo>
                  <a:lnTo>
                    <a:pt x="213" y="52"/>
                  </a:lnTo>
                  <a:lnTo>
                    <a:pt x="217" y="49"/>
                  </a:lnTo>
                  <a:lnTo>
                    <a:pt x="220" y="48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0" y="44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8" y="40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5" y="33"/>
                  </a:lnTo>
                  <a:lnTo>
                    <a:pt x="215" y="32"/>
                  </a:lnTo>
                  <a:lnTo>
                    <a:pt x="214" y="31"/>
                  </a:lnTo>
                  <a:lnTo>
                    <a:pt x="214" y="30"/>
                  </a:lnTo>
                  <a:lnTo>
                    <a:pt x="214" y="29"/>
                  </a:lnTo>
                  <a:lnTo>
                    <a:pt x="215" y="27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3" y="24"/>
                  </a:lnTo>
                  <a:lnTo>
                    <a:pt x="212" y="24"/>
                  </a:lnTo>
                  <a:lnTo>
                    <a:pt x="209" y="26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4" y="29"/>
                  </a:lnTo>
                  <a:lnTo>
                    <a:pt x="204" y="30"/>
                  </a:lnTo>
                  <a:lnTo>
                    <a:pt x="205" y="30"/>
                  </a:lnTo>
                  <a:lnTo>
                    <a:pt x="204" y="31"/>
                  </a:lnTo>
                  <a:lnTo>
                    <a:pt x="204" y="32"/>
                  </a:lnTo>
                  <a:lnTo>
                    <a:pt x="199" y="36"/>
                  </a:lnTo>
                  <a:lnTo>
                    <a:pt x="199" y="37"/>
                  </a:lnTo>
                  <a:lnTo>
                    <a:pt x="198" y="38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88" y="44"/>
                  </a:lnTo>
                  <a:lnTo>
                    <a:pt x="185" y="45"/>
                  </a:lnTo>
                  <a:lnTo>
                    <a:pt x="181" y="44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79" y="49"/>
                  </a:lnTo>
                  <a:lnTo>
                    <a:pt x="178" y="51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4" y="56"/>
                  </a:lnTo>
                  <a:lnTo>
                    <a:pt x="169" y="58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3" y="58"/>
                  </a:lnTo>
                  <a:lnTo>
                    <a:pt x="161" y="56"/>
                  </a:lnTo>
                  <a:lnTo>
                    <a:pt x="159" y="53"/>
                  </a:lnTo>
                  <a:lnTo>
                    <a:pt x="156" y="50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6" y="48"/>
                  </a:lnTo>
                  <a:lnTo>
                    <a:pt x="157" y="49"/>
                  </a:lnTo>
                  <a:lnTo>
                    <a:pt x="159" y="49"/>
                  </a:lnTo>
                  <a:lnTo>
                    <a:pt x="160" y="48"/>
                  </a:lnTo>
                  <a:lnTo>
                    <a:pt x="160" y="46"/>
                  </a:lnTo>
                  <a:lnTo>
                    <a:pt x="162" y="45"/>
                  </a:lnTo>
                  <a:lnTo>
                    <a:pt x="162" y="44"/>
                  </a:lnTo>
                  <a:lnTo>
                    <a:pt x="162" y="43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6" y="38"/>
                  </a:lnTo>
                  <a:lnTo>
                    <a:pt x="153" y="35"/>
                  </a:lnTo>
                  <a:lnTo>
                    <a:pt x="150" y="30"/>
                  </a:lnTo>
                  <a:lnTo>
                    <a:pt x="150" y="25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0" y="13"/>
                  </a:lnTo>
                  <a:lnTo>
                    <a:pt x="148" y="11"/>
                  </a:lnTo>
                  <a:lnTo>
                    <a:pt x="142" y="10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28" y="9"/>
                  </a:lnTo>
                  <a:lnTo>
                    <a:pt x="127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3" y="11"/>
                  </a:lnTo>
                  <a:lnTo>
                    <a:pt x="123" y="12"/>
                  </a:lnTo>
                  <a:lnTo>
                    <a:pt x="126" y="11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6"/>
                  </a:lnTo>
                  <a:lnTo>
                    <a:pt x="129" y="17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22" y="16"/>
                  </a:lnTo>
                  <a:lnTo>
                    <a:pt x="121" y="13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6" y="7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7" y="4"/>
                  </a:lnTo>
                  <a:lnTo>
                    <a:pt x="104" y="5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6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10"/>
                  </a:lnTo>
                  <a:lnTo>
                    <a:pt x="88" y="11"/>
                  </a:lnTo>
                  <a:lnTo>
                    <a:pt x="78" y="11"/>
                  </a:lnTo>
                  <a:lnTo>
                    <a:pt x="76" y="12"/>
                  </a:lnTo>
                  <a:lnTo>
                    <a:pt x="75" y="14"/>
                  </a:lnTo>
                  <a:lnTo>
                    <a:pt x="74" y="16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3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51"/>
                  </a:lnTo>
                  <a:lnTo>
                    <a:pt x="20" y="51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2" y="61"/>
                  </a:lnTo>
                  <a:lnTo>
                    <a:pt x="19" y="64"/>
                  </a:lnTo>
                  <a:lnTo>
                    <a:pt x="18" y="66"/>
                  </a:lnTo>
                  <a:lnTo>
                    <a:pt x="10" y="72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10" y="82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4"/>
                  </a:lnTo>
                  <a:lnTo>
                    <a:pt x="14" y="85"/>
                  </a:lnTo>
                  <a:lnTo>
                    <a:pt x="14" y="88"/>
                  </a:lnTo>
                  <a:lnTo>
                    <a:pt x="14" y="91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0" y="102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11" y="110"/>
                  </a:lnTo>
                  <a:lnTo>
                    <a:pt x="11" y="111"/>
                  </a:lnTo>
                  <a:lnTo>
                    <a:pt x="10" y="114"/>
                  </a:lnTo>
                  <a:lnTo>
                    <a:pt x="10" y="115"/>
                  </a:lnTo>
                  <a:lnTo>
                    <a:pt x="9" y="122"/>
                  </a:lnTo>
                  <a:lnTo>
                    <a:pt x="9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5" y="1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541">
              <a:extLst>
                <a:ext uri="{FF2B5EF4-FFF2-40B4-BE49-F238E27FC236}">
                  <a16:creationId xmlns:a16="http://schemas.microsoft.com/office/drawing/2014/main" id="{8082CEB9-E000-43E7-5ED1-C40747DE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4645025"/>
              <a:ext cx="309563" cy="206375"/>
            </a:xfrm>
            <a:custGeom>
              <a:avLst/>
              <a:gdLst>
                <a:gd name="T0" fmla="*/ 191 w 195"/>
                <a:gd name="T1" fmla="*/ 17 h 130"/>
                <a:gd name="T2" fmla="*/ 186 w 195"/>
                <a:gd name="T3" fmla="*/ 14 h 130"/>
                <a:gd name="T4" fmla="*/ 177 w 195"/>
                <a:gd name="T5" fmla="*/ 15 h 130"/>
                <a:gd name="T6" fmla="*/ 175 w 195"/>
                <a:gd name="T7" fmla="*/ 14 h 130"/>
                <a:gd name="T8" fmla="*/ 171 w 195"/>
                <a:gd name="T9" fmla="*/ 12 h 130"/>
                <a:gd name="T10" fmla="*/ 168 w 195"/>
                <a:gd name="T11" fmla="*/ 13 h 130"/>
                <a:gd name="T12" fmla="*/ 163 w 195"/>
                <a:gd name="T13" fmla="*/ 9 h 130"/>
                <a:gd name="T14" fmla="*/ 158 w 195"/>
                <a:gd name="T15" fmla="*/ 7 h 130"/>
                <a:gd name="T16" fmla="*/ 155 w 195"/>
                <a:gd name="T17" fmla="*/ 6 h 130"/>
                <a:gd name="T18" fmla="*/ 152 w 195"/>
                <a:gd name="T19" fmla="*/ 7 h 130"/>
                <a:gd name="T20" fmla="*/ 150 w 195"/>
                <a:gd name="T21" fmla="*/ 7 h 130"/>
                <a:gd name="T22" fmla="*/ 140 w 195"/>
                <a:gd name="T23" fmla="*/ 1 h 130"/>
                <a:gd name="T24" fmla="*/ 134 w 195"/>
                <a:gd name="T25" fmla="*/ 2 h 130"/>
                <a:gd name="T26" fmla="*/ 130 w 195"/>
                <a:gd name="T27" fmla="*/ 4 h 130"/>
                <a:gd name="T28" fmla="*/ 123 w 195"/>
                <a:gd name="T29" fmla="*/ 6 h 130"/>
                <a:gd name="T30" fmla="*/ 117 w 195"/>
                <a:gd name="T31" fmla="*/ 2 h 130"/>
                <a:gd name="T32" fmla="*/ 116 w 195"/>
                <a:gd name="T33" fmla="*/ 1 h 130"/>
                <a:gd name="T34" fmla="*/ 114 w 195"/>
                <a:gd name="T35" fmla="*/ 0 h 130"/>
                <a:gd name="T36" fmla="*/ 110 w 195"/>
                <a:gd name="T37" fmla="*/ 2 h 130"/>
                <a:gd name="T38" fmla="*/ 110 w 195"/>
                <a:gd name="T39" fmla="*/ 4 h 130"/>
                <a:gd name="T40" fmla="*/ 99 w 195"/>
                <a:gd name="T41" fmla="*/ 19 h 130"/>
                <a:gd name="T42" fmla="*/ 97 w 195"/>
                <a:gd name="T43" fmla="*/ 22 h 130"/>
                <a:gd name="T44" fmla="*/ 87 w 195"/>
                <a:gd name="T45" fmla="*/ 25 h 130"/>
                <a:gd name="T46" fmla="*/ 84 w 195"/>
                <a:gd name="T47" fmla="*/ 26 h 130"/>
                <a:gd name="T48" fmla="*/ 85 w 195"/>
                <a:gd name="T49" fmla="*/ 28 h 130"/>
                <a:gd name="T50" fmla="*/ 83 w 195"/>
                <a:gd name="T51" fmla="*/ 32 h 130"/>
                <a:gd name="T52" fmla="*/ 70 w 195"/>
                <a:gd name="T53" fmla="*/ 45 h 130"/>
                <a:gd name="T54" fmla="*/ 45 w 195"/>
                <a:gd name="T55" fmla="*/ 72 h 130"/>
                <a:gd name="T56" fmla="*/ 41 w 195"/>
                <a:gd name="T57" fmla="*/ 74 h 130"/>
                <a:gd name="T58" fmla="*/ 13 w 195"/>
                <a:gd name="T59" fmla="*/ 79 h 130"/>
                <a:gd name="T60" fmla="*/ 9 w 195"/>
                <a:gd name="T61" fmla="*/ 82 h 130"/>
                <a:gd name="T62" fmla="*/ 2 w 195"/>
                <a:gd name="T63" fmla="*/ 99 h 130"/>
                <a:gd name="T64" fmla="*/ 0 w 195"/>
                <a:gd name="T65" fmla="*/ 123 h 130"/>
                <a:gd name="T66" fmla="*/ 2 w 195"/>
                <a:gd name="T67" fmla="*/ 130 h 130"/>
                <a:gd name="T68" fmla="*/ 195 w 195"/>
                <a:gd name="T69" fmla="*/ 130 h 130"/>
                <a:gd name="T70" fmla="*/ 194 w 195"/>
                <a:gd name="T71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5" h="130">
                  <a:moveTo>
                    <a:pt x="192" y="17"/>
                  </a:moveTo>
                  <a:lnTo>
                    <a:pt x="191" y="17"/>
                  </a:lnTo>
                  <a:lnTo>
                    <a:pt x="189" y="15"/>
                  </a:lnTo>
                  <a:lnTo>
                    <a:pt x="186" y="14"/>
                  </a:lnTo>
                  <a:lnTo>
                    <a:pt x="184" y="14"/>
                  </a:lnTo>
                  <a:lnTo>
                    <a:pt x="177" y="15"/>
                  </a:lnTo>
                  <a:lnTo>
                    <a:pt x="176" y="15"/>
                  </a:lnTo>
                  <a:lnTo>
                    <a:pt x="175" y="14"/>
                  </a:lnTo>
                  <a:lnTo>
                    <a:pt x="172" y="13"/>
                  </a:lnTo>
                  <a:lnTo>
                    <a:pt x="171" y="12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3" y="9"/>
                  </a:lnTo>
                  <a:lnTo>
                    <a:pt x="159" y="8"/>
                  </a:lnTo>
                  <a:lnTo>
                    <a:pt x="158" y="7"/>
                  </a:lnTo>
                  <a:lnTo>
                    <a:pt x="156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2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42" y="1"/>
                  </a:lnTo>
                  <a:lnTo>
                    <a:pt x="140" y="1"/>
                  </a:lnTo>
                  <a:lnTo>
                    <a:pt x="138" y="1"/>
                  </a:lnTo>
                  <a:lnTo>
                    <a:pt x="134" y="2"/>
                  </a:lnTo>
                  <a:lnTo>
                    <a:pt x="131" y="3"/>
                  </a:lnTo>
                  <a:lnTo>
                    <a:pt x="130" y="4"/>
                  </a:lnTo>
                  <a:lnTo>
                    <a:pt x="126" y="6"/>
                  </a:lnTo>
                  <a:lnTo>
                    <a:pt x="123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99" y="19"/>
                  </a:lnTo>
                  <a:lnTo>
                    <a:pt x="98" y="21"/>
                  </a:lnTo>
                  <a:lnTo>
                    <a:pt x="97" y="22"/>
                  </a:lnTo>
                  <a:lnTo>
                    <a:pt x="91" y="23"/>
                  </a:lnTo>
                  <a:lnTo>
                    <a:pt x="87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3" y="32"/>
                  </a:lnTo>
                  <a:lnTo>
                    <a:pt x="78" y="36"/>
                  </a:lnTo>
                  <a:lnTo>
                    <a:pt x="70" y="45"/>
                  </a:lnTo>
                  <a:lnTo>
                    <a:pt x="55" y="60"/>
                  </a:lnTo>
                  <a:lnTo>
                    <a:pt x="45" y="72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18" y="78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2"/>
                  </a:lnTo>
                  <a:lnTo>
                    <a:pt x="3" y="95"/>
                  </a:lnTo>
                  <a:lnTo>
                    <a:pt x="2" y="9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95" y="130"/>
                  </a:lnTo>
                  <a:lnTo>
                    <a:pt x="195" y="15"/>
                  </a:lnTo>
                  <a:lnTo>
                    <a:pt x="194" y="16"/>
                  </a:lnTo>
                  <a:lnTo>
                    <a:pt x="192" y="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264">
              <a:extLst>
                <a:ext uri="{FF2B5EF4-FFF2-40B4-BE49-F238E27FC236}">
                  <a16:creationId xmlns:a16="http://schemas.microsoft.com/office/drawing/2014/main" id="{6672BCAA-D36A-5C17-E735-E53F5628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9" y="966788"/>
              <a:ext cx="115888" cy="222250"/>
            </a:xfrm>
            <a:custGeom>
              <a:avLst/>
              <a:gdLst>
                <a:gd name="T0" fmla="*/ 60 w 73"/>
                <a:gd name="T1" fmla="*/ 28 h 140"/>
                <a:gd name="T2" fmla="*/ 61 w 73"/>
                <a:gd name="T3" fmla="*/ 23 h 140"/>
                <a:gd name="T4" fmla="*/ 63 w 73"/>
                <a:gd name="T5" fmla="*/ 20 h 140"/>
                <a:gd name="T6" fmla="*/ 65 w 73"/>
                <a:gd name="T7" fmla="*/ 21 h 140"/>
                <a:gd name="T8" fmla="*/ 73 w 73"/>
                <a:gd name="T9" fmla="*/ 13 h 140"/>
                <a:gd name="T10" fmla="*/ 70 w 73"/>
                <a:gd name="T11" fmla="*/ 7 h 140"/>
                <a:gd name="T12" fmla="*/ 67 w 73"/>
                <a:gd name="T13" fmla="*/ 3 h 140"/>
                <a:gd name="T14" fmla="*/ 66 w 73"/>
                <a:gd name="T15" fmla="*/ 2 h 140"/>
                <a:gd name="T16" fmla="*/ 61 w 73"/>
                <a:gd name="T17" fmla="*/ 3 h 140"/>
                <a:gd name="T18" fmla="*/ 60 w 73"/>
                <a:gd name="T19" fmla="*/ 3 h 140"/>
                <a:gd name="T20" fmla="*/ 56 w 73"/>
                <a:gd name="T21" fmla="*/ 1 h 140"/>
                <a:gd name="T22" fmla="*/ 56 w 73"/>
                <a:gd name="T23" fmla="*/ 3 h 140"/>
                <a:gd name="T24" fmla="*/ 53 w 73"/>
                <a:gd name="T25" fmla="*/ 9 h 140"/>
                <a:gd name="T26" fmla="*/ 51 w 73"/>
                <a:gd name="T27" fmla="*/ 10 h 140"/>
                <a:gd name="T28" fmla="*/ 50 w 73"/>
                <a:gd name="T29" fmla="*/ 6 h 140"/>
                <a:gd name="T30" fmla="*/ 47 w 73"/>
                <a:gd name="T31" fmla="*/ 1 h 140"/>
                <a:gd name="T32" fmla="*/ 43 w 73"/>
                <a:gd name="T33" fmla="*/ 1 h 140"/>
                <a:gd name="T34" fmla="*/ 39 w 73"/>
                <a:gd name="T35" fmla="*/ 7 h 140"/>
                <a:gd name="T36" fmla="*/ 37 w 73"/>
                <a:gd name="T37" fmla="*/ 11 h 140"/>
                <a:gd name="T38" fmla="*/ 34 w 73"/>
                <a:gd name="T39" fmla="*/ 11 h 140"/>
                <a:gd name="T40" fmla="*/ 27 w 73"/>
                <a:gd name="T41" fmla="*/ 16 h 140"/>
                <a:gd name="T42" fmla="*/ 2 w 73"/>
                <a:gd name="T43" fmla="*/ 52 h 140"/>
                <a:gd name="T44" fmla="*/ 1 w 73"/>
                <a:gd name="T45" fmla="*/ 63 h 140"/>
                <a:gd name="T46" fmla="*/ 4 w 73"/>
                <a:gd name="T47" fmla="*/ 71 h 140"/>
                <a:gd name="T48" fmla="*/ 5 w 73"/>
                <a:gd name="T49" fmla="*/ 74 h 140"/>
                <a:gd name="T50" fmla="*/ 5 w 73"/>
                <a:gd name="T51" fmla="*/ 76 h 140"/>
                <a:gd name="T52" fmla="*/ 5 w 73"/>
                <a:gd name="T53" fmla="*/ 85 h 140"/>
                <a:gd name="T54" fmla="*/ 0 w 73"/>
                <a:gd name="T55" fmla="*/ 92 h 140"/>
                <a:gd name="T56" fmla="*/ 8 w 73"/>
                <a:gd name="T57" fmla="*/ 109 h 140"/>
                <a:gd name="T58" fmla="*/ 8 w 73"/>
                <a:gd name="T59" fmla="*/ 115 h 140"/>
                <a:gd name="T60" fmla="*/ 7 w 73"/>
                <a:gd name="T61" fmla="*/ 118 h 140"/>
                <a:gd name="T62" fmla="*/ 12 w 73"/>
                <a:gd name="T63" fmla="*/ 117 h 140"/>
                <a:gd name="T64" fmla="*/ 12 w 73"/>
                <a:gd name="T65" fmla="*/ 119 h 140"/>
                <a:gd name="T66" fmla="*/ 8 w 73"/>
                <a:gd name="T67" fmla="*/ 124 h 140"/>
                <a:gd name="T68" fmla="*/ 7 w 73"/>
                <a:gd name="T69" fmla="*/ 128 h 140"/>
                <a:gd name="T70" fmla="*/ 5 w 73"/>
                <a:gd name="T71" fmla="*/ 140 h 140"/>
                <a:gd name="T72" fmla="*/ 15 w 73"/>
                <a:gd name="T73" fmla="*/ 134 h 140"/>
                <a:gd name="T74" fmla="*/ 19 w 73"/>
                <a:gd name="T75" fmla="*/ 128 h 140"/>
                <a:gd name="T76" fmla="*/ 19 w 73"/>
                <a:gd name="T77" fmla="*/ 126 h 140"/>
                <a:gd name="T78" fmla="*/ 18 w 73"/>
                <a:gd name="T79" fmla="*/ 117 h 140"/>
                <a:gd name="T80" fmla="*/ 26 w 73"/>
                <a:gd name="T81" fmla="*/ 111 h 140"/>
                <a:gd name="T82" fmla="*/ 25 w 73"/>
                <a:gd name="T83" fmla="*/ 106 h 140"/>
                <a:gd name="T84" fmla="*/ 34 w 73"/>
                <a:gd name="T85" fmla="*/ 99 h 140"/>
                <a:gd name="T86" fmla="*/ 45 w 73"/>
                <a:gd name="T87" fmla="*/ 94 h 140"/>
                <a:gd name="T88" fmla="*/ 43 w 73"/>
                <a:gd name="T89" fmla="*/ 89 h 140"/>
                <a:gd name="T90" fmla="*/ 43 w 73"/>
                <a:gd name="T91" fmla="*/ 85 h 140"/>
                <a:gd name="T92" fmla="*/ 50 w 73"/>
                <a:gd name="T93" fmla="*/ 78 h 140"/>
                <a:gd name="T94" fmla="*/ 56 w 73"/>
                <a:gd name="T95" fmla="*/ 75 h 140"/>
                <a:gd name="T96" fmla="*/ 60 w 73"/>
                <a:gd name="T97" fmla="*/ 74 h 140"/>
                <a:gd name="T98" fmla="*/ 61 w 73"/>
                <a:gd name="T99" fmla="*/ 69 h 140"/>
                <a:gd name="T100" fmla="*/ 60 w 73"/>
                <a:gd name="T101" fmla="*/ 67 h 140"/>
                <a:gd name="T102" fmla="*/ 58 w 73"/>
                <a:gd name="T103" fmla="*/ 66 h 140"/>
                <a:gd name="T104" fmla="*/ 51 w 73"/>
                <a:gd name="T105" fmla="*/ 66 h 140"/>
                <a:gd name="T106" fmla="*/ 51 w 73"/>
                <a:gd name="T107" fmla="*/ 62 h 140"/>
                <a:gd name="T108" fmla="*/ 50 w 73"/>
                <a:gd name="T109" fmla="*/ 60 h 140"/>
                <a:gd name="T110" fmla="*/ 51 w 73"/>
                <a:gd name="T111" fmla="*/ 54 h 140"/>
                <a:gd name="T112" fmla="*/ 52 w 73"/>
                <a:gd name="T113" fmla="*/ 48 h 140"/>
                <a:gd name="T114" fmla="*/ 50 w 73"/>
                <a:gd name="T115" fmla="*/ 42 h 140"/>
                <a:gd name="T116" fmla="*/ 50 w 73"/>
                <a:gd name="T117" fmla="*/ 39 h 140"/>
                <a:gd name="T118" fmla="*/ 53 w 73"/>
                <a:gd name="T119" fmla="*/ 30 h 140"/>
                <a:gd name="T120" fmla="*/ 53 w 73"/>
                <a:gd name="T121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40">
                  <a:moveTo>
                    <a:pt x="54" y="26"/>
                  </a:moveTo>
                  <a:lnTo>
                    <a:pt x="57" y="28"/>
                  </a:lnTo>
                  <a:lnTo>
                    <a:pt x="60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5" y="21"/>
                  </a:lnTo>
                  <a:lnTo>
                    <a:pt x="65" y="15"/>
                  </a:lnTo>
                  <a:lnTo>
                    <a:pt x="67" y="14"/>
                  </a:lnTo>
                  <a:lnTo>
                    <a:pt x="73" y="13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9"/>
                  </a:lnTo>
                  <a:lnTo>
                    <a:pt x="52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17" y="34"/>
                  </a:lnTo>
                  <a:lnTo>
                    <a:pt x="5" y="48"/>
                  </a:lnTo>
                  <a:lnTo>
                    <a:pt x="2" y="52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5"/>
                  </a:lnTo>
                  <a:lnTo>
                    <a:pt x="1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5" y="95"/>
                  </a:lnTo>
                  <a:lnTo>
                    <a:pt x="6" y="108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4" y="115"/>
                  </a:lnTo>
                  <a:lnTo>
                    <a:pt x="13" y="117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1" y="122"/>
                  </a:lnTo>
                  <a:lnTo>
                    <a:pt x="8" y="124"/>
                  </a:lnTo>
                  <a:lnTo>
                    <a:pt x="7" y="125"/>
                  </a:lnTo>
                  <a:lnTo>
                    <a:pt x="7" y="126"/>
                  </a:lnTo>
                  <a:lnTo>
                    <a:pt x="7" y="128"/>
                  </a:lnTo>
                  <a:lnTo>
                    <a:pt x="7" y="130"/>
                  </a:lnTo>
                  <a:lnTo>
                    <a:pt x="4" y="138"/>
                  </a:lnTo>
                  <a:lnTo>
                    <a:pt x="5" y="140"/>
                  </a:lnTo>
                  <a:lnTo>
                    <a:pt x="7" y="139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9" y="128"/>
                  </a:lnTo>
                  <a:lnTo>
                    <a:pt x="18" y="127"/>
                  </a:lnTo>
                  <a:lnTo>
                    <a:pt x="22" y="127"/>
                  </a:lnTo>
                  <a:lnTo>
                    <a:pt x="19" y="126"/>
                  </a:lnTo>
                  <a:lnTo>
                    <a:pt x="18" y="125"/>
                  </a:lnTo>
                  <a:lnTo>
                    <a:pt x="18" y="122"/>
                  </a:lnTo>
                  <a:lnTo>
                    <a:pt x="18" y="117"/>
                  </a:lnTo>
                  <a:lnTo>
                    <a:pt x="19" y="114"/>
                  </a:lnTo>
                  <a:lnTo>
                    <a:pt x="25" y="112"/>
                  </a:lnTo>
                  <a:lnTo>
                    <a:pt x="26" y="111"/>
                  </a:lnTo>
                  <a:lnTo>
                    <a:pt x="21" y="111"/>
                  </a:lnTo>
                  <a:lnTo>
                    <a:pt x="22" y="108"/>
                  </a:lnTo>
                  <a:lnTo>
                    <a:pt x="25" y="106"/>
                  </a:lnTo>
                  <a:lnTo>
                    <a:pt x="33" y="101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5" y="98"/>
                  </a:lnTo>
                  <a:lnTo>
                    <a:pt x="43" y="95"/>
                  </a:lnTo>
                  <a:lnTo>
                    <a:pt x="45" y="94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1" y="87"/>
                  </a:lnTo>
                  <a:lnTo>
                    <a:pt x="43" y="85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50" y="78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7" y="73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353">
              <a:extLst>
                <a:ext uri="{FF2B5EF4-FFF2-40B4-BE49-F238E27FC236}">
                  <a16:creationId xmlns:a16="http://schemas.microsoft.com/office/drawing/2014/main" id="{6C15661B-7020-AEC3-E3BD-08338498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4067175"/>
              <a:ext cx="49213" cy="173038"/>
            </a:xfrm>
            <a:custGeom>
              <a:avLst/>
              <a:gdLst>
                <a:gd name="T0" fmla="*/ 25 w 31"/>
                <a:gd name="T1" fmla="*/ 5 h 109"/>
                <a:gd name="T2" fmla="*/ 24 w 31"/>
                <a:gd name="T3" fmla="*/ 5 h 109"/>
                <a:gd name="T4" fmla="*/ 21 w 31"/>
                <a:gd name="T5" fmla="*/ 6 h 109"/>
                <a:gd name="T6" fmla="*/ 9 w 31"/>
                <a:gd name="T7" fmla="*/ 3 h 109"/>
                <a:gd name="T8" fmla="*/ 7 w 31"/>
                <a:gd name="T9" fmla="*/ 3 h 109"/>
                <a:gd name="T10" fmla="*/ 2 w 31"/>
                <a:gd name="T11" fmla="*/ 6 h 109"/>
                <a:gd name="T12" fmla="*/ 1 w 31"/>
                <a:gd name="T13" fmla="*/ 6 h 109"/>
                <a:gd name="T14" fmla="*/ 0 w 31"/>
                <a:gd name="T15" fmla="*/ 6 h 109"/>
                <a:gd name="T16" fmla="*/ 0 w 31"/>
                <a:gd name="T17" fmla="*/ 8 h 109"/>
                <a:gd name="T18" fmla="*/ 0 w 31"/>
                <a:gd name="T19" fmla="*/ 10 h 109"/>
                <a:gd name="T20" fmla="*/ 1 w 31"/>
                <a:gd name="T21" fmla="*/ 13 h 109"/>
                <a:gd name="T22" fmla="*/ 4 w 31"/>
                <a:gd name="T23" fmla="*/ 14 h 109"/>
                <a:gd name="T24" fmla="*/ 6 w 31"/>
                <a:gd name="T25" fmla="*/ 14 h 109"/>
                <a:gd name="T26" fmla="*/ 9 w 31"/>
                <a:gd name="T27" fmla="*/ 16 h 109"/>
                <a:gd name="T28" fmla="*/ 12 w 31"/>
                <a:gd name="T29" fmla="*/ 19 h 109"/>
                <a:gd name="T30" fmla="*/ 14 w 31"/>
                <a:gd name="T31" fmla="*/ 22 h 109"/>
                <a:gd name="T32" fmla="*/ 15 w 31"/>
                <a:gd name="T33" fmla="*/ 23 h 109"/>
                <a:gd name="T34" fmla="*/ 15 w 31"/>
                <a:gd name="T35" fmla="*/ 26 h 109"/>
                <a:gd name="T36" fmla="*/ 15 w 31"/>
                <a:gd name="T37" fmla="*/ 28 h 109"/>
                <a:gd name="T38" fmla="*/ 15 w 31"/>
                <a:gd name="T39" fmla="*/ 31 h 109"/>
                <a:gd name="T40" fmla="*/ 17 w 31"/>
                <a:gd name="T41" fmla="*/ 32 h 109"/>
                <a:gd name="T42" fmla="*/ 20 w 31"/>
                <a:gd name="T43" fmla="*/ 38 h 109"/>
                <a:gd name="T44" fmla="*/ 20 w 31"/>
                <a:gd name="T45" fmla="*/ 39 h 109"/>
                <a:gd name="T46" fmla="*/ 21 w 31"/>
                <a:gd name="T47" fmla="*/ 41 h 109"/>
                <a:gd name="T48" fmla="*/ 21 w 31"/>
                <a:gd name="T49" fmla="*/ 47 h 109"/>
                <a:gd name="T50" fmla="*/ 21 w 31"/>
                <a:gd name="T51" fmla="*/ 48 h 109"/>
                <a:gd name="T52" fmla="*/ 19 w 31"/>
                <a:gd name="T53" fmla="*/ 51 h 109"/>
                <a:gd name="T54" fmla="*/ 19 w 31"/>
                <a:gd name="T55" fmla="*/ 52 h 109"/>
                <a:gd name="T56" fmla="*/ 20 w 31"/>
                <a:gd name="T57" fmla="*/ 54 h 109"/>
                <a:gd name="T58" fmla="*/ 17 w 31"/>
                <a:gd name="T59" fmla="*/ 58 h 109"/>
                <a:gd name="T60" fmla="*/ 15 w 31"/>
                <a:gd name="T61" fmla="*/ 60 h 109"/>
                <a:gd name="T62" fmla="*/ 15 w 31"/>
                <a:gd name="T63" fmla="*/ 61 h 109"/>
                <a:gd name="T64" fmla="*/ 14 w 31"/>
                <a:gd name="T65" fmla="*/ 61 h 109"/>
                <a:gd name="T66" fmla="*/ 14 w 31"/>
                <a:gd name="T67" fmla="*/ 62 h 109"/>
                <a:gd name="T68" fmla="*/ 13 w 31"/>
                <a:gd name="T69" fmla="*/ 62 h 109"/>
                <a:gd name="T70" fmla="*/ 12 w 31"/>
                <a:gd name="T71" fmla="*/ 64 h 109"/>
                <a:gd name="T72" fmla="*/ 9 w 31"/>
                <a:gd name="T73" fmla="*/ 67 h 109"/>
                <a:gd name="T74" fmla="*/ 9 w 31"/>
                <a:gd name="T75" fmla="*/ 68 h 109"/>
                <a:gd name="T76" fmla="*/ 12 w 31"/>
                <a:gd name="T77" fmla="*/ 71 h 109"/>
                <a:gd name="T78" fmla="*/ 13 w 31"/>
                <a:gd name="T79" fmla="*/ 72 h 109"/>
                <a:gd name="T80" fmla="*/ 13 w 31"/>
                <a:gd name="T81" fmla="*/ 73 h 109"/>
                <a:gd name="T82" fmla="*/ 12 w 31"/>
                <a:gd name="T83" fmla="*/ 77 h 109"/>
                <a:gd name="T84" fmla="*/ 12 w 31"/>
                <a:gd name="T85" fmla="*/ 78 h 109"/>
                <a:gd name="T86" fmla="*/ 12 w 31"/>
                <a:gd name="T87" fmla="*/ 80 h 109"/>
                <a:gd name="T88" fmla="*/ 12 w 31"/>
                <a:gd name="T89" fmla="*/ 81 h 109"/>
                <a:gd name="T90" fmla="*/ 14 w 31"/>
                <a:gd name="T91" fmla="*/ 84 h 109"/>
                <a:gd name="T92" fmla="*/ 18 w 31"/>
                <a:gd name="T93" fmla="*/ 87 h 109"/>
                <a:gd name="T94" fmla="*/ 18 w 31"/>
                <a:gd name="T95" fmla="*/ 91 h 109"/>
                <a:gd name="T96" fmla="*/ 19 w 31"/>
                <a:gd name="T97" fmla="*/ 91 h 109"/>
                <a:gd name="T98" fmla="*/ 17 w 31"/>
                <a:gd name="T99" fmla="*/ 92 h 109"/>
                <a:gd name="T100" fmla="*/ 18 w 31"/>
                <a:gd name="T101" fmla="*/ 93 h 109"/>
                <a:gd name="T102" fmla="*/ 20 w 31"/>
                <a:gd name="T103" fmla="*/ 97 h 109"/>
                <a:gd name="T104" fmla="*/ 21 w 31"/>
                <a:gd name="T105" fmla="*/ 98 h 109"/>
                <a:gd name="T106" fmla="*/ 20 w 31"/>
                <a:gd name="T107" fmla="*/ 99 h 109"/>
                <a:gd name="T108" fmla="*/ 17 w 31"/>
                <a:gd name="T109" fmla="*/ 99 h 109"/>
                <a:gd name="T110" fmla="*/ 15 w 31"/>
                <a:gd name="T111" fmla="*/ 99 h 109"/>
                <a:gd name="T112" fmla="*/ 17 w 31"/>
                <a:gd name="T113" fmla="*/ 103 h 109"/>
                <a:gd name="T114" fmla="*/ 20 w 31"/>
                <a:gd name="T115" fmla="*/ 105 h 109"/>
                <a:gd name="T116" fmla="*/ 27 w 31"/>
                <a:gd name="T117" fmla="*/ 106 h 109"/>
                <a:gd name="T118" fmla="*/ 31 w 31"/>
                <a:gd name="T119" fmla="*/ 109 h 109"/>
                <a:gd name="T120" fmla="*/ 31 w 31"/>
                <a:gd name="T121" fmla="*/ 0 h 109"/>
                <a:gd name="T122" fmla="*/ 28 w 31"/>
                <a:gd name="T123" fmla="*/ 1 h 109"/>
                <a:gd name="T124" fmla="*/ 25 w 31"/>
                <a:gd name="T125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109">
                  <a:moveTo>
                    <a:pt x="25" y="5"/>
                  </a:moveTo>
                  <a:lnTo>
                    <a:pt x="24" y="5"/>
                  </a:lnTo>
                  <a:lnTo>
                    <a:pt x="21" y="6"/>
                  </a:lnTo>
                  <a:lnTo>
                    <a:pt x="9" y="3"/>
                  </a:lnTo>
                  <a:lnTo>
                    <a:pt x="7" y="3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12" y="19"/>
                  </a:lnTo>
                  <a:lnTo>
                    <a:pt x="14" y="22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7" y="32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12" y="71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7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4" y="84"/>
                  </a:lnTo>
                  <a:lnTo>
                    <a:pt x="18" y="87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7" y="92"/>
                  </a:lnTo>
                  <a:lnTo>
                    <a:pt x="18" y="93"/>
                  </a:lnTo>
                  <a:lnTo>
                    <a:pt x="20" y="97"/>
                  </a:lnTo>
                  <a:lnTo>
                    <a:pt x="21" y="98"/>
                  </a:lnTo>
                  <a:lnTo>
                    <a:pt x="20" y="99"/>
                  </a:lnTo>
                  <a:lnTo>
                    <a:pt x="17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20" y="105"/>
                  </a:lnTo>
                  <a:lnTo>
                    <a:pt x="27" y="106"/>
                  </a:lnTo>
                  <a:lnTo>
                    <a:pt x="31" y="109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66">
              <a:extLst>
                <a:ext uri="{FF2B5EF4-FFF2-40B4-BE49-F238E27FC236}">
                  <a16:creationId xmlns:a16="http://schemas.microsoft.com/office/drawing/2014/main" id="{27C66246-E9A0-27A1-A09D-33E4C70EE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9" y="1465263"/>
              <a:ext cx="136525" cy="122238"/>
            </a:xfrm>
            <a:custGeom>
              <a:avLst/>
              <a:gdLst>
                <a:gd name="T0" fmla="*/ 68 w 86"/>
                <a:gd name="T1" fmla="*/ 72 h 77"/>
                <a:gd name="T2" fmla="*/ 78 w 86"/>
                <a:gd name="T3" fmla="*/ 72 h 77"/>
                <a:gd name="T4" fmla="*/ 80 w 86"/>
                <a:gd name="T5" fmla="*/ 66 h 77"/>
                <a:gd name="T6" fmla="*/ 82 w 86"/>
                <a:gd name="T7" fmla="*/ 59 h 77"/>
                <a:gd name="T8" fmla="*/ 85 w 86"/>
                <a:gd name="T9" fmla="*/ 50 h 77"/>
                <a:gd name="T10" fmla="*/ 82 w 86"/>
                <a:gd name="T11" fmla="*/ 40 h 77"/>
                <a:gd name="T12" fmla="*/ 86 w 86"/>
                <a:gd name="T13" fmla="*/ 40 h 77"/>
                <a:gd name="T14" fmla="*/ 74 w 86"/>
                <a:gd name="T15" fmla="*/ 22 h 77"/>
                <a:gd name="T16" fmla="*/ 67 w 86"/>
                <a:gd name="T17" fmla="*/ 22 h 77"/>
                <a:gd name="T18" fmla="*/ 66 w 86"/>
                <a:gd name="T19" fmla="*/ 22 h 77"/>
                <a:gd name="T20" fmla="*/ 68 w 86"/>
                <a:gd name="T21" fmla="*/ 20 h 77"/>
                <a:gd name="T22" fmla="*/ 79 w 86"/>
                <a:gd name="T23" fmla="*/ 16 h 77"/>
                <a:gd name="T24" fmla="*/ 76 w 86"/>
                <a:gd name="T25" fmla="*/ 12 h 77"/>
                <a:gd name="T26" fmla="*/ 70 w 86"/>
                <a:gd name="T27" fmla="*/ 0 h 77"/>
                <a:gd name="T28" fmla="*/ 69 w 86"/>
                <a:gd name="T29" fmla="*/ 6 h 77"/>
                <a:gd name="T30" fmla="*/ 69 w 86"/>
                <a:gd name="T31" fmla="*/ 11 h 77"/>
                <a:gd name="T32" fmla="*/ 69 w 86"/>
                <a:gd name="T33" fmla="*/ 15 h 77"/>
                <a:gd name="T34" fmla="*/ 61 w 86"/>
                <a:gd name="T35" fmla="*/ 20 h 77"/>
                <a:gd name="T36" fmla="*/ 59 w 86"/>
                <a:gd name="T37" fmla="*/ 16 h 77"/>
                <a:gd name="T38" fmla="*/ 60 w 86"/>
                <a:gd name="T39" fmla="*/ 13 h 77"/>
                <a:gd name="T40" fmla="*/ 62 w 86"/>
                <a:gd name="T41" fmla="*/ 9 h 77"/>
                <a:gd name="T42" fmla="*/ 57 w 86"/>
                <a:gd name="T43" fmla="*/ 8 h 77"/>
                <a:gd name="T44" fmla="*/ 54 w 86"/>
                <a:gd name="T45" fmla="*/ 3 h 77"/>
                <a:gd name="T46" fmla="*/ 46 w 86"/>
                <a:gd name="T47" fmla="*/ 1 h 77"/>
                <a:gd name="T48" fmla="*/ 43 w 86"/>
                <a:gd name="T49" fmla="*/ 1 h 77"/>
                <a:gd name="T50" fmla="*/ 37 w 86"/>
                <a:gd name="T51" fmla="*/ 3 h 77"/>
                <a:gd name="T52" fmla="*/ 11 w 86"/>
                <a:gd name="T53" fmla="*/ 12 h 77"/>
                <a:gd name="T54" fmla="*/ 10 w 86"/>
                <a:gd name="T55" fmla="*/ 8 h 77"/>
                <a:gd name="T56" fmla="*/ 1 w 86"/>
                <a:gd name="T57" fmla="*/ 13 h 77"/>
                <a:gd name="T58" fmla="*/ 10 w 86"/>
                <a:gd name="T59" fmla="*/ 22 h 77"/>
                <a:gd name="T60" fmla="*/ 10 w 86"/>
                <a:gd name="T61" fmla="*/ 27 h 77"/>
                <a:gd name="T62" fmla="*/ 10 w 86"/>
                <a:gd name="T63" fmla="*/ 29 h 77"/>
                <a:gd name="T64" fmla="*/ 10 w 86"/>
                <a:gd name="T65" fmla="*/ 33 h 77"/>
                <a:gd name="T66" fmla="*/ 15 w 86"/>
                <a:gd name="T67" fmla="*/ 34 h 77"/>
                <a:gd name="T68" fmla="*/ 16 w 86"/>
                <a:gd name="T69" fmla="*/ 44 h 77"/>
                <a:gd name="T70" fmla="*/ 15 w 86"/>
                <a:gd name="T71" fmla="*/ 48 h 77"/>
                <a:gd name="T72" fmla="*/ 21 w 86"/>
                <a:gd name="T73" fmla="*/ 52 h 77"/>
                <a:gd name="T74" fmla="*/ 22 w 86"/>
                <a:gd name="T75" fmla="*/ 57 h 77"/>
                <a:gd name="T76" fmla="*/ 22 w 86"/>
                <a:gd name="T77" fmla="*/ 61 h 77"/>
                <a:gd name="T78" fmla="*/ 26 w 86"/>
                <a:gd name="T79" fmla="*/ 61 h 77"/>
                <a:gd name="T80" fmla="*/ 26 w 86"/>
                <a:gd name="T81" fmla="*/ 55 h 77"/>
                <a:gd name="T82" fmla="*/ 30 w 86"/>
                <a:gd name="T83" fmla="*/ 57 h 77"/>
                <a:gd name="T84" fmla="*/ 35 w 86"/>
                <a:gd name="T85" fmla="*/ 60 h 77"/>
                <a:gd name="T86" fmla="*/ 30 w 86"/>
                <a:gd name="T87" fmla="*/ 68 h 77"/>
                <a:gd name="T88" fmla="*/ 37 w 86"/>
                <a:gd name="T89" fmla="*/ 71 h 77"/>
                <a:gd name="T90" fmla="*/ 41 w 86"/>
                <a:gd name="T91" fmla="*/ 68 h 77"/>
                <a:gd name="T92" fmla="*/ 52 w 86"/>
                <a:gd name="T93" fmla="*/ 72 h 77"/>
                <a:gd name="T94" fmla="*/ 60 w 86"/>
                <a:gd name="T95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" h="77">
                  <a:moveTo>
                    <a:pt x="66" y="76"/>
                  </a:moveTo>
                  <a:lnTo>
                    <a:pt x="67" y="74"/>
                  </a:lnTo>
                  <a:lnTo>
                    <a:pt x="67" y="73"/>
                  </a:lnTo>
                  <a:lnTo>
                    <a:pt x="68" y="72"/>
                  </a:lnTo>
                  <a:lnTo>
                    <a:pt x="69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78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2" y="60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5" y="55"/>
                  </a:lnTo>
                  <a:lnTo>
                    <a:pt x="85" y="53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2" y="45"/>
                  </a:lnTo>
                  <a:lnTo>
                    <a:pt x="81" y="42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3" y="20"/>
                  </a:lnTo>
                  <a:lnTo>
                    <a:pt x="76" y="19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69" y="8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68" y="16"/>
                  </a:lnTo>
                  <a:lnTo>
                    <a:pt x="67" y="18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1" y="14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5" y="5"/>
                  </a:lnTo>
                  <a:lnTo>
                    <a:pt x="54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27" y="7"/>
                  </a:lnTo>
                  <a:lnTo>
                    <a:pt x="20" y="12"/>
                  </a:lnTo>
                  <a:lnTo>
                    <a:pt x="15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9"/>
                  </a:lnTo>
                  <a:lnTo>
                    <a:pt x="35" y="60"/>
                  </a:lnTo>
                  <a:lnTo>
                    <a:pt x="36" y="61"/>
                  </a:lnTo>
                  <a:lnTo>
                    <a:pt x="35" y="64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71"/>
                  </a:lnTo>
                  <a:lnTo>
                    <a:pt x="39" y="72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2" y="72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4" y="74"/>
                  </a:lnTo>
                  <a:lnTo>
                    <a:pt x="60" y="74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6" y="7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71">
              <a:extLst>
                <a:ext uri="{FF2B5EF4-FFF2-40B4-BE49-F238E27FC236}">
                  <a16:creationId xmlns:a16="http://schemas.microsoft.com/office/drawing/2014/main" id="{57FC47EC-B6D2-7620-C3EE-666ED1FA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1355725"/>
              <a:ext cx="206375" cy="325438"/>
            </a:xfrm>
            <a:custGeom>
              <a:avLst/>
              <a:gdLst>
                <a:gd name="T0" fmla="*/ 96 w 130"/>
                <a:gd name="T1" fmla="*/ 171 h 205"/>
                <a:gd name="T2" fmla="*/ 87 w 130"/>
                <a:gd name="T3" fmla="*/ 162 h 205"/>
                <a:gd name="T4" fmla="*/ 78 w 130"/>
                <a:gd name="T5" fmla="*/ 159 h 205"/>
                <a:gd name="T6" fmla="*/ 77 w 130"/>
                <a:gd name="T7" fmla="*/ 150 h 205"/>
                <a:gd name="T8" fmla="*/ 91 w 130"/>
                <a:gd name="T9" fmla="*/ 150 h 205"/>
                <a:gd name="T10" fmla="*/ 96 w 130"/>
                <a:gd name="T11" fmla="*/ 137 h 205"/>
                <a:gd name="T12" fmla="*/ 85 w 130"/>
                <a:gd name="T13" fmla="*/ 128 h 205"/>
                <a:gd name="T14" fmla="*/ 92 w 130"/>
                <a:gd name="T15" fmla="*/ 129 h 205"/>
                <a:gd name="T16" fmla="*/ 118 w 130"/>
                <a:gd name="T17" fmla="*/ 113 h 205"/>
                <a:gd name="T18" fmla="*/ 110 w 130"/>
                <a:gd name="T19" fmla="*/ 97 h 205"/>
                <a:gd name="T20" fmla="*/ 115 w 130"/>
                <a:gd name="T21" fmla="*/ 69 h 205"/>
                <a:gd name="T22" fmla="*/ 124 w 130"/>
                <a:gd name="T23" fmla="*/ 64 h 205"/>
                <a:gd name="T24" fmla="*/ 128 w 130"/>
                <a:gd name="T25" fmla="*/ 45 h 205"/>
                <a:gd name="T26" fmla="*/ 122 w 130"/>
                <a:gd name="T27" fmla="*/ 28 h 205"/>
                <a:gd name="T28" fmla="*/ 121 w 130"/>
                <a:gd name="T29" fmla="*/ 5 h 205"/>
                <a:gd name="T30" fmla="*/ 74 w 130"/>
                <a:gd name="T31" fmla="*/ 20 h 205"/>
                <a:gd name="T32" fmla="*/ 88 w 130"/>
                <a:gd name="T33" fmla="*/ 32 h 205"/>
                <a:gd name="T34" fmla="*/ 85 w 130"/>
                <a:gd name="T35" fmla="*/ 62 h 205"/>
                <a:gd name="T36" fmla="*/ 83 w 130"/>
                <a:gd name="T37" fmla="*/ 61 h 205"/>
                <a:gd name="T38" fmla="*/ 83 w 130"/>
                <a:gd name="T39" fmla="*/ 55 h 205"/>
                <a:gd name="T40" fmla="*/ 83 w 130"/>
                <a:gd name="T41" fmla="*/ 35 h 205"/>
                <a:gd name="T42" fmla="*/ 77 w 130"/>
                <a:gd name="T43" fmla="*/ 29 h 205"/>
                <a:gd name="T44" fmla="*/ 72 w 130"/>
                <a:gd name="T45" fmla="*/ 48 h 205"/>
                <a:gd name="T46" fmla="*/ 68 w 130"/>
                <a:gd name="T47" fmla="*/ 59 h 205"/>
                <a:gd name="T48" fmla="*/ 59 w 130"/>
                <a:gd name="T49" fmla="*/ 52 h 205"/>
                <a:gd name="T50" fmla="*/ 62 w 130"/>
                <a:gd name="T51" fmla="*/ 44 h 205"/>
                <a:gd name="T52" fmla="*/ 58 w 130"/>
                <a:gd name="T53" fmla="*/ 42 h 205"/>
                <a:gd name="T54" fmla="*/ 61 w 130"/>
                <a:gd name="T55" fmla="*/ 29 h 205"/>
                <a:gd name="T56" fmla="*/ 66 w 130"/>
                <a:gd name="T57" fmla="*/ 24 h 205"/>
                <a:gd name="T58" fmla="*/ 40 w 130"/>
                <a:gd name="T59" fmla="*/ 22 h 205"/>
                <a:gd name="T60" fmla="*/ 48 w 130"/>
                <a:gd name="T61" fmla="*/ 30 h 205"/>
                <a:gd name="T62" fmla="*/ 36 w 130"/>
                <a:gd name="T63" fmla="*/ 41 h 205"/>
                <a:gd name="T64" fmla="*/ 32 w 130"/>
                <a:gd name="T65" fmla="*/ 51 h 205"/>
                <a:gd name="T66" fmla="*/ 24 w 130"/>
                <a:gd name="T67" fmla="*/ 57 h 205"/>
                <a:gd name="T68" fmla="*/ 11 w 130"/>
                <a:gd name="T69" fmla="*/ 54 h 205"/>
                <a:gd name="T70" fmla="*/ 7 w 130"/>
                <a:gd name="T71" fmla="*/ 57 h 205"/>
                <a:gd name="T72" fmla="*/ 19 w 130"/>
                <a:gd name="T73" fmla="*/ 70 h 205"/>
                <a:gd name="T74" fmla="*/ 16 w 130"/>
                <a:gd name="T75" fmla="*/ 83 h 205"/>
                <a:gd name="T76" fmla="*/ 25 w 130"/>
                <a:gd name="T77" fmla="*/ 94 h 205"/>
                <a:gd name="T78" fmla="*/ 19 w 130"/>
                <a:gd name="T79" fmla="*/ 101 h 205"/>
                <a:gd name="T80" fmla="*/ 20 w 130"/>
                <a:gd name="T81" fmla="*/ 103 h 205"/>
                <a:gd name="T82" fmla="*/ 22 w 130"/>
                <a:gd name="T83" fmla="*/ 108 h 205"/>
                <a:gd name="T84" fmla="*/ 31 w 130"/>
                <a:gd name="T85" fmla="*/ 117 h 205"/>
                <a:gd name="T86" fmla="*/ 32 w 130"/>
                <a:gd name="T87" fmla="*/ 123 h 205"/>
                <a:gd name="T88" fmla="*/ 49 w 130"/>
                <a:gd name="T89" fmla="*/ 123 h 205"/>
                <a:gd name="T90" fmla="*/ 63 w 130"/>
                <a:gd name="T91" fmla="*/ 123 h 205"/>
                <a:gd name="T92" fmla="*/ 69 w 130"/>
                <a:gd name="T93" fmla="*/ 132 h 205"/>
                <a:gd name="T94" fmla="*/ 57 w 130"/>
                <a:gd name="T95" fmla="*/ 139 h 205"/>
                <a:gd name="T96" fmla="*/ 72 w 130"/>
                <a:gd name="T97" fmla="*/ 147 h 205"/>
                <a:gd name="T98" fmla="*/ 70 w 130"/>
                <a:gd name="T99" fmla="*/ 156 h 205"/>
                <a:gd name="T100" fmla="*/ 64 w 130"/>
                <a:gd name="T101" fmla="*/ 159 h 205"/>
                <a:gd name="T102" fmla="*/ 69 w 130"/>
                <a:gd name="T103" fmla="*/ 172 h 205"/>
                <a:gd name="T104" fmla="*/ 65 w 130"/>
                <a:gd name="T105" fmla="*/ 169 h 205"/>
                <a:gd name="T106" fmla="*/ 56 w 130"/>
                <a:gd name="T107" fmla="*/ 167 h 205"/>
                <a:gd name="T108" fmla="*/ 36 w 130"/>
                <a:gd name="T109" fmla="*/ 165 h 205"/>
                <a:gd name="T110" fmla="*/ 11 w 130"/>
                <a:gd name="T111" fmla="*/ 159 h 205"/>
                <a:gd name="T112" fmla="*/ 13 w 130"/>
                <a:gd name="T113" fmla="*/ 174 h 205"/>
                <a:gd name="T114" fmla="*/ 24 w 130"/>
                <a:gd name="T115" fmla="*/ 185 h 205"/>
                <a:gd name="T116" fmla="*/ 66 w 130"/>
                <a:gd name="T117" fmla="*/ 195 h 205"/>
                <a:gd name="T118" fmla="*/ 72 w 130"/>
                <a:gd name="T119" fmla="*/ 184 h 205"/>
                <a:gd name="T120" fmla="*/ 76 w 130"/>
                <a:gd name="T121" fmla="*/ 185 h 205"/>
                <a:gd name="T122" fmla="*/ 78 w 130"/>
                <a:gd name="T123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05">
                  <a:moveTo>
                    <a:pt x="82" y="187"/>
                  </a:moveTo>
                  <a:lnTo>
                    <a:pt x="83" y="186"/>
                  </a:lnTo>
                  <a:lnTo>
                    <a:pt x="85" y="185"/>
                  </a:lnTo>
                  <a:lnTo>
                    <a:pt x="85" y="184"/>
                  </a:lnTo>
                  <a:lnTo>
                    <a:pt x="87" y="184"/>
                  </a:lnTo>
                  <a:lnTo>
                    <a:pt x="89" y="178"/>
                  </a:lnTo>
                  <a:lnTo>
                    <a:pt x="90" y="176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4" y="167"/>
                  </a:lnTo>
                  <a:lnTo>
                    <a:pt x="91" y="163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6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6" y="154"/>
                  </a:lnTo>
                  <a:lnTo>
                    <a:pt x="77" y="153"/>
                  </a:lnTo>
                  <a:lnTo>
                    <a:pt x="76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7" y="148"/>
                  </a:lnTo>
                  <a:lnTo>
                    <a:pt x="79" y="149"/>
                  </a:lnTo>
                  <a:lnTo>
                    <a:pt x="84" y="153"/>
                  </a:lnTo>
                  <a:lnTo>
                    <a:pt x="87" y="154"/>
                  </a:lnTo>
                  <a:lnTo>
                    <a:pt x="89" y="154"/>
                  </a:lnTo>
                  <a:lnTo>
                    <a:pt x="91" y="152"/>
                  </a:lnTo>
                  <a:lnTo>
                    <a:pt x="91" y="150"/>
                  </a:lnTo>
                  <a:lnTo>
                    <a:pt x="92" y="150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7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88" y="130"/>
                  </a:lnTo>
                  <a:lnTo>
                    <a:pt x="85" y="129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27"/>
                  </a:lnTo>
                  <a:lnTo>
                    <a:pt x="89" y="126"/>
                  </a:lnTo>
                  <a:lnTo>
                    <a:pt x="90" y="126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91" y="130"/>
                  </a:lnTo>
                  <a:lnTo>
                    <a:pt x="91" y="130"/>
                  </a:lnTo>
                  <a:lnTo>
                    <a:pt x="92" y="129"/>
                  </a:lnTo>
                  <a:lnTo>
                    <a:pt x="91" y="128"/>
                  </a:lnTo>
                  <a:lnTo>
                    <a:pt x="92" y="124"/>
                  </a:lnTo>
                  <a:lnTo>
                    <a:pt x="94" y="122"/>
                  </a:lnTo>
                  <a:lnTo>
                    <a:pt x="96" y="121"/>
                  </a:lnTo>
                  <a:lnTo>
                    <a:pt x="97" y="120"/>
                  </a:lnTo>
                  <a:lnTo>
                    <a:pt x="114" y="116"/>
                  </a:lnTo>
                  <a:lnTo>
                    <a:pt x="117" y="113"/>
                  </a:lnTo>
                  <a:lnTo>
                    <a:pt x="118" y="113"/>
                  </a:lnTo>
                  <a:lnTo>
                    <a:pt x="120" y="111"/>
                  </a:lnTo>
                  <a:lnTo>
                    <a:pt x="118" y="108"/>
                  </a:lnTo>
                  <a:lnTo>
                    <a:pt x="117" y="106"/>
                  </a:lnTo>
                  <a:lnTo>
                    <a:pt x="117" y="103"/>
                  </a:lnTo>
                  <a:lnTo>
                    <a:pt x="117" y="101"/>
                  </a:lnTo>
                  <a:lnTo>
                    <a:pt x="115" y="100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1" y="93"/>
                  </a:lnTo>
                  <a:lnTo>
                    <a:pt x="98" y="85"/>
                  </a:lnTo>
                  <a:lnTo>
                    <a:pt x="102" y="77"/>
                  </a:lnTo>
                  <a:lnTo>
                    <a:pt x="108" y="72"/>
                  </a:lnTo>
                  <a:lnTo>
                    <a:pt x="109" y="70"/>
                  </a:lnTo>
                  <a:lnTo>
                    <a:pt x="115" y="69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7" y="70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4" y="64"/>
                  </a:lnTo>
                  <a:lnTo>
                    <a:pt x="127" y="58"/>
                  </a:lnTo>
                  <a:lnTo>
                    <a:pt x="129" y="56"/>
                  </a:lnTo>
                  <a:lnTo>
                    <a:pt x="128" y="55"/>
                  </a:lnTo>
                  <a:lnTo>
                    <a:pt x="128" y="54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8" y="45"/>
                  </a:lnTo>
                  <a:lnTo>
                    <a:pt x="129" y="44"/>
                  </a:lnTo>
                  <a:lnTo>
                    <a:pt x="128" y="43"/>
                  </a:lnTo>
                  <a:lnTo>
                    <a:pt x="127" y="41"/>
                  </a:lnTo>
                  <a:lnTo>
                    <a:pt x="126" y="38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2" y="28"/>
                  </a:lnTo>
                  <a:lnTo>
                    <a:pt x="123" y="25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9" y="13"/>
                  </a:lnTo>
                  <a:lnTo>
                    <a:pt x="130" y="12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5" y="4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6" y="4"/>
                  </a:lnTo>
                  <a:lnTo>
                    <a:pt x="85" y="13"/>
                  </a:lnTo>
                  <a:lnTo>
                    <a:pt x="78" y="17"/>
                  </a:lnTo>
                  <a:lnTo>
                    <a:pt x="74" y="20"/>
                  </a:lnTo>
                  <a:lnTo>
                    <a:pt x="72" y="24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5"/>
                  </a:lnTo>
                  <a:lnTo>
                    <a:pt x="88" y="32"/>
                  </a:lnTo>
                  <a:lnTo>
                    <a:pt x="89" y="35"/>
                  </a:lnTo>
                  <a:lnTo>
                    <a:pt x="89" y="39"/>
                  </a:lnTo>
                  <a:lnTo>
                    <a:pt x="91" y="54"/>
                  </a:lnTo>
                  <a:lnTo>
                    <a:pt x="91" y="57"/>
                  </a:lnTo>
                  <a:lnTo>
                    <a:pt x="90" y="61"/>
                  </a:lnTo>
                  <a:lnTo>
                    <a:pt x="89" y="64"/>
                  </a:lnTo>
                  <a:lnTo>
                    <a:pt x="87" y="63"/>
                  </a:lnTo>
                  <a:lnTo>
                    <a:pt x="85" y="62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8" y="61"/>
                  </a:lnTo>
                  <a:lnTo>
                    <a:pt x="87" y="59"/>
                  </a:lnTo>
                  <a:lnTo>
                    <a:pt x="85" y="58"/>
                  </a:lnTo>
                  <a:lnTo>
                    <a:pt x="84" y="57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1" y="62"/>
                  </a:lnTo>
                  <a:lnTo>
                    <a:pt x="78" y="63"/>
                  </a:lnTo>
                  <a:lnTo>
                    <a:pt x="77" y="63"/>
                  </a:lnTo>
                  <a:lnTo>
                    <a:pt x="78" y="61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3" y="55"/>
                  </a:lnTo>
                  <a:lnTo>
                    <a:pt x="87" y="55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7" y="42"/>
                  </a:lnTo>
                  <a:lnTo>
                    <a:pt x="85" y="38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7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59" y="55"/>
                  </a:lnTo>
                  <a:lnTo>
                    <a:pt x="58" y="54"/>
                  </a:lnTo>
                  <a:lnTo>
                    <a:pt x="59" y="52"/>
                  </a:lnTo>
                  <a:lnTo>
                    <a:pt x="61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5"/>
                  </a:lnTo>
                  <a:lnTo>
                    <a:pt x="57" y="44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62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3" y="37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2" y="24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2" y="22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5" y="25"/>
                  </a:lnTo>
                  <a:lnTo>
                    <a:pt x="48" y="30"/>
                  </a:lnTo>
                  <a:lnTo>
                    <a:pt x="46" y="36"/>
                  </a:lnTo>
                  <a:lnTo>
                    <a:pt x="45" y="39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5" y="39"/>
                  </a:lnTo>
                  <a:lnTo>
                    <a:pt x="36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2" y="51"/>
                  </a:lnTo>
                  <a:lnTo>
                    <a:pt x="30" y="52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3" y="54"/>
                  </a:lnTo>
                  <a:lnTo>
                    <a:pt x="26" y="56"/>
                  </a:lnTo>
                  <a:lnTo>
                    <a:pt x="24" y="57"/>
                  </a:lnTo>
                  <a:lnTo>
                    <a:pt x="22" y="57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5" y="54"/>
                  </a:lnTo>
                  <a:lnTo>
                    <a:pt x="11" y="54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10" y="58"/>
                  </a:lnTo>
                  <a:lnTo>
                    <a:pt x="15" y="61"/>
                  </a:lnTo>
                  <a:lnTo>
                    <a:pt x="16" y="63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12" y="65"/>
                  </a:lnTo>
                  <a:lnTo>
                    <a:pt x="16" y="68"/>
                  </a:lnTo>
                  <a:lnTo>
                    <a:pt x="19" y="70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8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2" y="83"/>
                  </a:lnTo>
                  <a:lnTo>
                    <a:pt x="23" y="85"/>
                  </a:lnTo>
                  <a:lnTo>
                    <a:pt x="24" y="90"/>
                  </a:lnTo>
                  <a:lnTo>
                    <a:pt x="25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5" y="97"/>
                  </a:lnTo>
                  <a:lnTo>
                    <a:pt x="25" y="98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19" y="101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7" y="113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31" y="116"/>
                  </a:lnTo>
                  <a:lnTo>
                    <a:pt x="31" y="117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7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2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1"/>
                  </a:lnTo>
                  <a:lnTo>
                    <a:pt x="40" y="121"/>
                  </a:lnTo>
                  <a:lnTo>
                    <a:pt x="46" y="123"/>
                  </a:lnTo>
                  <a:lnTo>
                    <a:pt x="48" y="122"/>
                  </a:lnTo>
                  <a:lnTo>
                    <a:pt x="49" y="123"/>
                  </a:lnTo>
                  <a:lnTo>
                    <a:pt x="55" y="124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1" y="123"/>
                  </a:lnTo>
                  <a:lnTo>
                    <a:pt x="62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8" y="128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2"/>
                  </a:lnTo>
                  <a:lnTo>
                    <a:pt x="63" y="133"/>
                  </a:lnTo>
                  <a:lnTo>
                    <a:pt x="64" y="136"/>
                  </a:lnTo>
                  <a:lnTo>
                    <a:pt x="69" y="140"/>
                  </a:lnTo>
                  <a:lnTo>
                    <a:pt x="71" y="142"/>
                  </a:lnTo>
                  <a:lnTo>
                    <a:pt x="66" y="142"/>
                  </a:lnTo>
                  <a:lnTo>
                    <a:pt x="59" y="137"/>
                  </a:lnTo>
                  <a:lnTo>
                    <a:pt x="56" y="137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6" y="143"/>
                  </a:lnTo>
                  <a:lnTo>
                    <a:pt x="72" y="146"/>
                  </a:lnTo>
                  <a:lnTo>
                    <a:pt x="72" y="147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3"/>
                  </a:lnTo>
                  <a:lnTo>
                    <a:pt x="74" y="154"/>
                  </a:lnTo>
                  <a:lnTo>
                    <a:pt x="72" y="155"/>
                  </a:lnTo>
                  <a:lnTo>
                    <a:pt x="72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6" y="154"/>
                  </a:lnTo>
                  <a:lnTo>
                    <a:pt x="65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3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4" y="162"/>
                  </a:lnTo>
                  <a:lnTo>
                    <a:pt x="65" y="166"/>
                  </a:lnTo>
                  <a:lnTo>
                    <a:pt x="65" y="167"/>
                  </a:lnTo>
                  <a:lnTo>
                    <a:pt x="66" y="168"/>
                  </a:lnTo>
                  <a:lnTo>
                    <a:pt x="68" y="169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68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6" y="171"/>
                  </a:lnTo>
                  <a:lnTo>
                    <a:pt x="65" y="169"/>
                  </a:lnTo>
                  <a:lnTo>
                    <a:pt x="63" y="167"/>
                  </a:lnTo>
                  <a:lnTo>
                    <a:pt x="63" y="166"/>
                  </a:lnTo>
                  <a:lnTo>
                    <a:pt x="58" y="160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3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3" y="172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38" y="166"/>
                  </a:lnTo>
                  <a:lnTo>
                    <a:pt x="36" y="165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2" y="158"/>
                  </a:lnTo>
                  <a:lnTo>
                    <a:pt x="29" y="155"/>
                  </a:lnTo>
                  <a:lnTo>
                    <a:pt x="26" y="155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1" y="159"/>
                  </a:lnTo>
                  <a:lnTo>
                    <a:pt x="10" y="161"/>
                  </a:lnTo>
                  <a:lnTo>
                    <a:pt x="10" y="163"/>
                  </a:lnTo>
                  <a:lnTo>
                    <a:pt x="11" y="165"/>
                  </a:lnTo>
                  <a:lnTo>
                    <a:pt x="15" y="169"/>
                  </a:lnTo>
                  <a:lnTo>
                    <a:pt x="16" y="171"/>
                  </a:lnTo>
                  <a:lnTo>
                    <a:pt x="17" y="172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8"/>
                  </a:lnTo>
                  <a:lnTo>
                    <a:pt x="10" y="179"/>
                  </a:lnTo>
                  <a:lnTo>
                    <a:pt x="11" y="181"/>
                  </a:lnTo>
                  <a:lnTo>
                    <a:pt x="16" y="181"/>
                  </a:lnTo>
                  <a:lnTo>
                    <a:pt x="19" y="184"/>
                  </a:lnTo>
                  <a:lnTo>
                    <a:pt x="24" y="185"/>
                  </a:lnTo>
                  <a:lnTo>
                    <a:pt x="32" y="188"/>
                  </a:lnTo>
                  <a:lnTo>
                    <a:pt x="36" y="193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8" y="195"/>
                  </a:lnTo>
                  <a:lnTo>
                    <a:pt x="51" y="193"/>
                  </a:lnTo>
                  <a:lnTo>
                    <a:pt x="55" y="192"/>
                  </a:lnTo>
                  <a:lnTo>
                    <a:pt x="66" y="195"/>
                  </a:lnTo>
                  <a:lnTo>
                    <a:pt x="70" y="194"/>
                  </a:lnTo>
                  <a:lnTo>
                    <a:pt x="72" y="191"/>
                  </a:lnTo>
                  <a:lnTo>
                    <a:pt x="72" y="188"/>
                  </a:lnTo>
                  <a:lnTo>
                    <a:pt x="69" y="187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79"/>
                  </a:lnTo>
                  <a:lnTo>
                    <a:pt x="74" y="180"/>
                  </a:lnTo>
                  <a:lnTo>
                    <a:pt x="75" y="181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75" y="188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5" y="195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0"/>
                  </a:lnTo>
                  <a:lnTo>
                    <a:pt x="81" y="193"/>
                  </a:lnTo>
                  <a:lnTo>
                    <a:pt x="81" y="188"/>
                  </a:lnTo>
                  <a:lnTo>
                    <a:pt x="82" y="18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650">
              <a:extLst>
                <a:ext uri="{FF2B5EF4-FFF2-40B4-BE49-F238E27FC236}">
                  <a16:creationId xmlns:a16="http://schemas.microsoft.com/office/drawing/2014/main" id="{082230DA-FAC4-0E74-1777-7D8F9523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4252913"/>
              <a:ext cx="130175" cy="106363"/>
            </a:xfrm>
            <a:custGeom>
              <a:avLst/>
              <a:gdLst>
                <a:gd name="T0" fmla="*/ 59 w 82"/>
                <a:gd name="T1" fmla="*/ 4 h 67"/>
                <a:gd name="T2" fmla="*/ 64 w 82"/>
                <a:gd name="T3" fmla="*/ 1 h 67"/>
                <a:gd name="T4" fmla="*/ 53 w 82"/>
                <a:gd name="T5" fmla="*/ 3 h 67"/>
                <a:gd name="T6" fmla="*/ 43 w 82"/>
                <a:gd name="T7" fmla="*/ 6 h 67"/>
                <a:gd name="T8" fmla="*/ 35 w 82"/>
                <a:gd name="T9" fmla="*/ 9 h 67"/>
                <a:gd name="T10" fmla="*/ 32 w 82"/>
                <a:gd name="T11" fmla="*/ 10 h 67"/>
                <a:gd name="T12" fmla="*/ 29 w 82"/>
                <a:gd name="T13" fmla="*/ 13 h 67"/>
                <a:gd name="T14" fmla="*/ 23 w 82"/>
                <a:gd name="T15" fmla="*/ 16 h 67"/>
                <a:gd name="T16" fmla="*/ 19 w 82"/>
                <a:gd name="T17" fmla="*/ 20 h 67"/>
                <a:gd name="T18" fmla="*/ 16 w 82"/>
                <a:gd name="T19" fmla="*/ 25 h 67"/>
                <a:gd name="T20" fmla="*/ 13 w 82"/>
                <a:gd name="T21" fmla="*/ 26 h 67"/>
                <a:gd name="T22" fmla="*/ 6 w 82"/>
                <a:gd name="T23" fmla="*/ 32 h 67"/>
                <a:gd name="T24" fmla="*/ 0 w 82"/>
                <a:gd name="T25" fmla="*/ 39 h 67"/>
                <a:gd name="T26" fmla="*/ 2 w 82"/>
                <a:gd name="T27" fmla="*/ 42 h 67"/>
                <a:gd name="T28" fmla="*/ 6 w 82"/>
                <a:gd name="T29" fmla="*/ 42 h 67"/>
                <a:gd name="T30" fmla="*/ 9 w 82"/>
                <a:gd name="T31" fmla="*/ 43 h 67"/>
                <a:gd name="T32" fmla="*/ 10 w 82"/>
                <a:gd name="T33" fmla="*/ 48 h 67"/>
                <a:gd name="T34" fmla="*/ 15 w 82"/>
                <a:gd name="T35" fmla="*/ 42 h 67"/>
                <a:gd name="T36" fmla="*/ 22 w 82"/>
                <a:gd name="T37" fmla="*/ 39 h 67"/>
                <a:gd name="T38" fmla="*/ 28 w 82"/>
                <a:gd name="T39" fmla="*/ 42 h 67"/>
                <a:gd name="T40" fmla="*/ 28 w 82"/>
                <a:gd name="T41" fmla="*/ 48 h 67"/>
                <a:gd name="T42" fmla="*/ 32 w 82"/>
                <a:gd name="T43" fmla="*/ 58 h 67"/>
                <a:gd name="T44" fmla="*/ 43 w 82"/>
                <a:gd name="T45" fmla="*/ 59 h 67"/>
                <a:gd name="T46" fmla="*/ 47 w 82"/>
                <a:gd name="T47" fmla="*/ 60 h 67"/>
                <a:gd name="T48" fmla="*/ 47 w 82"/>
                <a:gd name="T49" fmla="*/ 62 h 67"/>
                <a:gd name="T50" fmla="*/ 49 w 82"/>
                <a:gd name="T51" fmla="*/ 64 h 67"/>
                <a:gd name="T52" fmla="*/ 52 w 82"/>
                <a:gd name="T53" fmla="*/ 67 h 67"/>
                <a:gd name="T54" fmla="*/ 54 w 82"/>
                <a:gd name="T55" fmla="*/ 67 h 67"/>
                <a:gd name="T56" fmla="*/ 65 w 82"/>
                <a:gd name="T57" fmla="*/ 59 h 67"/>
                <a:gd name="T58" fmla="*/ 69 w 82"/>
                <a:gd name="T59" fmla="*/ 53 h 67"/>
                <a:gd name="T60" fmla="*/ 75 w 82"/>
                <a:gd name="T61" fmla="*/ 39 h 67"/>
                <a:gd name="T62" fmla="*/ 78 w 82"/>
                <a:gd name="T63" fmla="*/ 34 h 67"/>
                <a:gd name="T64" fmla="*/ 81 w 82"/>
                <a:gd name="T65" fmla="*/ 29 h 67"/>
                <a:gd name="T66" fmla="*/ 82 w 82"/>
                <a:gd name="T67" fmla="*/ 25 h 67"/>
                <a:gd name="T68" fmla="*/ 82 w 82"/>
                <a:gd name="T69" fmla="*/ 21 h 67"/>
                <a:gd name="T70" fmla="*/ 75 w 82"/>
                <a:gd name="T71" fmla="*/ 17 h 67"/>
                <a:gd name="T72" fmla="*/ 71 w 82"/>
                <a:gd name="T73" fmla="*/ 21 h 67"/>
                <a:gd name="T74" fmla="*/ 60 w 82"/>
                <a:gd name="T75" fmla="*/ 19 h 67"/>
                <a:gd name="T76" fmla="*/ 58 w 82"/>
                <a:gd name="T77" fmla="*/ 13 h 67"/>
                <a:gd name="T78" fmla="*/ 61 w 82"/>
                <a:gd name="T79" fmla="*/ 10 h 67"/>
                <a:gd name="T80" fmla="*/ 62 w 82"/>
                <a:gd name="T81" fmla="*/ 9 h 67"/>
                <a:gd name="T82" fmla="*/ 55 w 82"/>
                <a:gd name="T8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67">
                  <a:moveTo>
                    <a:pt x="56" y="6"/>
                  </a:move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4"/>
                  </a:lnTo>
                  <a:lnTo>
                    <a:pt x="43" y="6"/>
                  </a:lnTo>
                  <a:lnTo>
                    <a:pt x="39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3" y="16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8" y="29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10" y="48"/>
                  </a:lnTo>
                  <a:lnTo>
                    <a:pt x="13" y="47"/>
                  </a:lnTo>
                  <a:lnTo>
                    <a:pt x="14" y="46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28" y="47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30" y="55"/>
                  </a:lnTo>
                  <a:lnTo>
                    <a:pt x="32" y="58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5" y="59"/>
                  </a:lnTo>
                  <a:lnTo>
                    <a:pt x="67" y="56"/>
                  </a:lnTo>
                  <a:lnTo>
                    <a:pt x="68" y="52"/>
                  </a:lnTo>
                  <a:lnTo>
                    <a:pt x="69" y="53"/>
                  </a:lnTo>
                  <a:lnTo>
                    <a:pt x="69" y="47"/>
                  </a:lnTo>
                  <a:lnTo>
                    <a:pt x="73" y="42"/>
                  </a:lnTo>
                  <a:lnTo>
                    <a:pt x="75" y="39"/>
                  </a:lnTo>
                  <a:lnTo>
                    <a:pt x="78" y="36"/>
                  </a:lnTo>
                  <a:lnTo>
                    <a:pt x="77" y="35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80" y="32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71" y="21"/>
                  </a:lnTo>
                  <a:lnTo>
                    <a:pt x="65" y="21"/>
                  </a:lnTo>
                  <a:lnTo>
                    <a:pt x="62" y="20"/>
                  </a:lnTo>
                  <a:lnTo>
                    <a:pt x="60" y="19"/>
                  </a:lnTo>
                  <a:lnTo>
                    <a:pt x="58" y="16"/>
                  </a:lnTo>
                  <a:lnTo>
                    <a:pt x="56" y="15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58" y="9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654">
              <a:extLst>
                <a:ext uri="{FF2B5EF4-FFF2-40B4-BE49-F238E27FC236}">
                  <a16:creationId xmlns:a16="http://schemas.microsoft.com/office/drawing/2014/main" id="{A64A0B7E-6B23-881D-3EA7-6C503EDB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6" y="3683000"/>
              <a:ext cx="227013" cy="273050"/>
            </a:xfrm>
            <a:custGeom>
              <a:avLst/>
              <a:gdLst>
                <a:gd name="T0" fmla="*/ 67 w 143"/>
                <a:gd name="T1" fmla="*/ 165 h 172"/>
                <a:gd name="T2" fmla="*/ 67 w 143"/>
                <a:gd name="T3" fmla="*/ 157 h 172"/>
                <a:gd name="T4" fmla="*/ 70 w 143"/>
                <a:gd name="T5" fmla="*/ 147 h 172"/>
                <a:gd name="T6" fmla="*/ 62 w 143"/>
                <a:gd name="T7" fmla="*/ 140 h 172"/>
                <a:gd name="T8" fmla="*/ 72 w 143"/>
                <a:gd name="T9" fmla="*/ 122 h 172"/>
                <a:gd name="T10" fmla="*/ 79 w 143"/>
                <a:gd name="T11" fmla="*/ 113 h 172"/>
                <a:gd name="T12" fmla="*/ 84 w 143"/>
                <a:gd name="T13" fmla="*/ 106 h 172"/>
                <a:gd name="T14" fmla="*/ 87 w 143"/>
                <a:gd name="T15" fmla="*/ 99 h 172"/>
                <a:gd name="T16" fmla="*/ 96 w 143"/>
                <a:gd name="T17" fmla="*/ 93 h 172"/>
                <a:gd name="T18" fmla="*/ 96 w 143"/>
                <a:gd name="T19" fmla="*/ 101 h 172"/>
                <a:gd name="T20" fmla="*/ 98 w 143"/>
                <a:gd name="T21" fmla="*/ 108 h 172"/>
                <a:gd name="T22" fmla="*/ 107 w 143"/>
                <a:gd name="T23" fmla="*/ 109 h 172"/>
                <a:gd name="T24" fmla="*/ 118 w 143"/>
                <a:gd name="T25" fmla="*/ 104 h 172"/>
                <a:gd name="T26" fmla="*/ 122 w 143"/>
                <a:gd name="T27" fmla="*/ 99 h 172"/>
                <a:gd name="T28" fmla="*/ 119 w 143"/>
                <a:gd name="T29" fmla="*/ 86 h 172"/>
                <a:gd name="T30" fmla="*/ 122 w 143"/>
                <a:gd name="T31" fmla="*/ 80 h 172"/>
                <a:gd name="T32" fmla="*/ 132 w 143"/>
                <a:gd name="T33" fmla="*/ 80 h 172"/>
                <a:gd name="T34" fmla="*/ 143 w 143"/>
                <a:gd name="T35" fmla="*/ 74 h 172"/>
                <a:gd name="T36" fmla="*/ 133 w 143"/>
                <a:gd name="T37" fmla="*/ 61 h 172"/>
                <a:gd name="T38" fmla="*/ 118 w 143"/>
                <a:gd name="T39" fmla="*/ 53 h 172"/>
                <a:gd name="T40" fmla="*/ 111 w 143"/>
                <a:gd name="T41" fmla="*/ 46 h 172"/>
                <a:gd name="T42" fmla="*/ 104 w 143"/>
                <a:gd name="T43" fmla="*/ 48 h 172"/>
                <a:gd name="T44" fmla="*/ 94 w 143"/>
                <a:gd name="T45" fmla="*/ 40 h 172"/>
                <a:gd name="T46" fmla="*/ 87 w 143"/>
                <a:gd name="T47" fmla="*/ 39 h 172"/>
                <a:gd name="T48" fmla="*/ 78 w 143"/>
                <a:gd name="T49" fmla="*/ 28 h 172"/>
                <a:gd name="T50" fmla="*/ 59 w 143"/>
                <a:gd name="T51" fmla="*/ 11 h 172"/>
                <a:gd name="T52" fmla="*/ 53 w 143"/>
                <a:gd name="T53" fmla="*/ 1 h 172"/>
                <a:gd name="T54" fmla="*/ 45 w 143"/>
                <a:gd name="T55" fmla="*/ 4 h 172"/>
                <a:gd name="T56" fmla="*/ 39 w 143"/>
                <a:gd name="T57" fmla="*/ 1 h 172"/>
                <a:gd name="T58" fmla="*/ 35 w 143"/>
                <a:gd name="T59" fmla="*/ 7 h 172"/>
                <a:gd name="T60" fmla="*/ 38 w 143"/>
                <a:gd name="T61" fmla="*/ 10 h 172"/>
                <a:gd name="T62" fmla="*/ 45 w 143"/>
                <a:gd name="T63" fmla="*/ 21 h 172"/>
                <a:gd name="T64" fmla="*/ 42 w 143"/>
                <a:gd name="T65" fmla="*/ 28 h 172"/>
                <a:gd name="T66" fmla="*/ 39 w 143"/>
                <a:gd name="T67" fmla="*/ 28 h 172"/>
                <a:gd name="T68" fmla="*/ 36 w 143"/>
                <a:gd name="T69" fmla="*/ 22 h 172"/>
                <a:gd name="T70" fmla="*/ 29 w 143"/>
                <a:gd name="T71" fmla="*/ 24 h 172"/>
                <a:gd name="T72" fmla="*/ 15 w 143"/>
                <a:gd name="T73" fmla="*/ 39 h 172"/>
                <a:gd name="T74" fmla="*/ 12 w 143"/>
                <a:gd name="T75" fmla="*/ 55 h 172"/>
                <a:gd name="T76" fmla="*/ 0 w 143"/>
                <a:gd name="T77" fmla="*/ 63 h 172"/>
                <a:gd name="T78" fmla="*/ 1 w 143"/>
                <a:gd name="T79" fmla="*/ 73 h 172"/>
                <a:gd name="T80" fmla="*/ 5 w 143"/>
                <a:gd name="T81" fmla="*/ 85 h 172"/>
                <a:gd name="T82" fmla="*/ 8 w 143"/>
                <a:gd name="T83" fmla="*/ 94 h 172"/>
                <a:gd name="T84" fmla="*/ 5 w 143"/>
                <a:gd name="T85" fmla="*/ 100 h 172"/>
                <a:gd name="T86" fmla="*/ 1 w 143"/>
                <a:gd name="T87" fmla="*/ 101 h 172"/>
                <a:gd name="T88" fmla="*/ 1 w 143"/>
                <a:gd name="T89" fmla="*/ 111 h 172"/>
                <a:gd name="T90" fmla="*/ 5 w 143"/>
                <a:gd name="T91" fmla="*/ 114 h 172"/>
                <a:gd name="T92" fmla="*/ 12 w 143"/>
                <a:gd name="T93" fmla="*/ 113 h 172"/>
                <a:gd name="T94" fmla="*/ 20 w 143"/>
                <a:gd name="T95" fmla="*/ 117 h 172"/>
                <a:gd name="T96" fmla="*/ 8 w 143"/>
                <a:gd name="T97" fmla="*/ 113 h 172"/>
                <a:gd name="T98" fmla="*/ 12 w 143"/>
                <a:gd name="T99" fmla="*/ 119 h 172"/>
                <a:gd name="T100" fmla="*/ 16 w 143"/>
                <a:gd name="T101" fmla="*/ 119 h 172"/>
                <a:gd name="T102" fmla="*/ 20 w 143"/>
                <a:gd name="T103" fmla="*/ 124 h 172"/>
                <a:gd name="T104" fmla="*/ 26 w 143"/>
                <a:gd name="T105" fmla="*/ 131 h 172"/>
                <a:gd name="T106" fmla="*/ 31 w 143"/>
                <a:gd name="T107" fmla="*/ 130 h 172"/>
                <a:gd name="T108" fmla="*/ 35 w 143"/>
                <a:gd name="T109" fmla="*/ 134 h 172"/>
                <a:gd name="T110" fmla="*/ 40 w 143"/>
                <a:gd name="T111" fmla="*/ 141 h 172"/>
                <a:gd name="T112" fmla="*/ 46 w 143"/>
                <a:gd name="T113" fmla="*/ 145 h 172"/>
                <a:gd name="T114" fmla="*/ 52 w 143"/>
                <a:gd name="T115" fmla="*/ 153 h 172"/>
                <a:gd name="T116" fmla="*/ 54 w 143"/>
                <a:gd name="T117" fmla="*/ 161 h 172"/>
                <a:gd name="T118" fmla="*/ 58 w 143"/>
                <a:gd name="T119" fmla="*/ 166 h 172"/>
                <a:gd name="T120" fmla="*/ 68 w 143"/>
                <a:gd name="T1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72">
                  <a:moveTo>
                    <a:pt x="68" y="170"/>
                  </a:moveTo>
                  <a:lnTo>
                    <a:pt x="68" y="169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1"/>
                  </a:lnTo>
                  <a:lnTo>
                    <a:pt x="68" y="161"/>
                  </a:lnTo>
                  <a:lnTo>
                    <a:pt x="70" y="159"/>
                  </a:lnTo>
                  <a:lnTo>
                    <a:pt x="68" y="159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7" y="153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68" y="145"/>
                  </a:lnTo>
                  <a:lnTo>
                    <a:pt x="65" y="143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2" y="140"/>
                  </a:lnTo>
                  <a:lnTo>
                    <a:pt x="62" y="139"/>
                  </a:lnTo>
                  <a:lnTo>
                    <a:pt x="65" y="137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7" y="115"/>
                  </a:lnTo>
                  <a:lnTo>
                    <a:pt x="78" y="114"/>
                  </a:lnTo>
                  <a:lnTo>
                    <a:pt x="79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6" y="105"/>
                  </a:lnTo>
                  <a:lnTo>
                    <a:pt x="86" y="104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8" y="96"/>
                  </a:lnTo>
                  <a:lnTo>
                    <a:pt x="91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6" y="93"/>
                  </a:lnTo>
                  <a:lnTo>
                    <a:pt x="97" y="95"/>
                  </a:lnTo>
                  <a:lnTo>
                    <a:pt x="97" y="98"/>
                  </a:lnTo>
                  <a:lnTo>
                    <a:pt x="97" y="99"/>
                  </a:lnTo>
                  <a:lnTo>
                    <a:pt x="97" y="100"/>
                  </a:lnTo>
                  <a:lnTo>
                    <a:pt x="96" y="101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5"/>
                  </a:lnTo>
                  <a:lnTo>
                    <a:pt x="96" y="106"/>
                  </a:lnTo>
                  <a:lnTo>
                    <a:pt x="98" y="108"/>
                  </a:lnTo>
                  <a:lnTo>
                    <a:pt x="100" y="111"/>
                  </a:lnTo>
                  <a:lnTo>
                    <a:pt x="101" y="112"/>
                  </a:lnTo>
                  <a:lnTo>
                    <a:pt x="103" y="112"/>
                  </a:lnTo>
                  <a:lnTo>
                    <a:pt x="104" y="111"/>
                  </a:lnTo>
                  <a:lnTo>
                    <a:pt x="107" y="109"/>
                  </a:lnTo>
                  <a:lnTo>
                    <a:pt x="107" y="108"/>
                  </a:lnTo>
                  <a:lnTo>
                    <a:pt x="110" y="107"/>
                  </a:lnTo>
                  <a:lnTo>
                    <a:pt x="113" y="107"/>
                  </a:lnTo>
                  <a:lnTo>
                    <a:pt x="116" y="107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2" y="104"/>
                  </a:lnTo>
                  <a:lnTo>
                    <a:pt x="122" y="101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3" y="91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4" y="81"/>
                  </a:lnTo>
                  <a:lnTo>
                    <a:pt x="127" y="82"/>
                  </a:lnTo>
                  <a:lnTo>
                    <a:pt x="130" y="83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5"/>
                  </a:lnTo>
                  <a:lnTo>
                    <a:pt x="143" y="74"/>
                  </a:lnTo>
                  <a:lnTo>
                    <a:pt x="143" y="70"/>
                  </a:lnTo>
                  <a:lnTo>
                    <a:pt x="143" y="68"/>
                  </a:lnTo>
                  <a:lnTo>
                    <a:pt x="142" y="66"/>
                  </a:lnTo>
                  <a:lnTo>
                    <a:pt x="137" y="63"/>
                  </a:lnTo>
                  <a:lnTo>
                    <a:pt x="133" y="61"/>
                  </a:lnTo>
                  <a:lnTo>
                    <a:pt x="131" y="60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2" y="55"/>
                  </a:lnTo>
                  <a:lnTo>
                    <a:pt x="118" y="53"/>
                  </a:lnTo>
                  <a:lnTo>
                    <a:pt x="113" y="49"/>
                  </a:lnTo>
                  <a:lnTo>
                    <a:pt x="113" y="48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6"/>
                  </a:lnTo>
                  <a:lnTo>
                    <a:pt x="97" y="44"/>
                  </a:lnTo>
                  <a:lnTo>
                    <a:pt x="94" y="40"/>
                  </a:lnTo>
                  <a:lnTo>
                    <a:pt x="93" y="40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7" y="39"/>
                  </a:lnTo>
                  <a:lnTo>
                    <a:pt x="85" y="37"/>
                  </a:lnTo>
                  <a:lnTo>
                    <a:pt x="83" y="34"/>
                  </a:lnTo>
                  <a:lnTo>
                    <a:pt x="80" y="31"/>
                  </a:lnTo>
                  <a:lnTo>
                    <a:pt x="79" y="30"/>
                  </a:lnTo>
                  <a:lnTo>
                    <a:pt x="78" y="28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70" y="17"/>
                  </a:lnTo>
                  <a:lnTo>
                    <a:pt x="68" y="16"/>
                  </a:lnTo>
                  <a:lnTo>
                    <a:pt x="59" y="11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7" y="2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40" y="11"/>
                  </a:lnTo>
                  <a:lnTo>
                    <a:pt x="42" y="15"/>
                  </a:lnTo>
                  <a:lnTo>
                    <a:pt x="45" y="21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9" y="34"/>
                  </a:lnTo>
                  <a:lnTo>
                    <a:pt x="15" y="39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3" y="56"/>
                  </a:lnTo>
                  <a:lnTo>
                    <a:pt x="1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2" y="81"/>
                  </a:lnTo>
                  <a:lnTo>
                    <a:pt x="5" y="85"/>
                  </a:lnTo>
                  <a:lnTo>
                    <a:pt x="7" y="86"/>
                  </a:lnTo>
                  <a:lnTo>
                    <a:pt x="8" y="87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3" y="101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7" y="113"/>
                  </a:lnTo>
                  <a:lnTo>
                    <a:pt x="5" y="113"/>
                  </a:lnTo>
                  <a:lnTo>
                    <a:pt x="12" y="113"/>
                  </a:lnTo>
                  <a:lnTo>
                    <a:pt x="15" y="113"/>
                  </a:lnTo>
                  <a:lnTo>
                    <a:pt x="19" y="109"/>
                  </a:lnTo>
                  <a:lnTo>
                    <a:pt x="18" y="112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0" y="118"/>
                  </a:lnTo>
                  <a:lnTo>
                    <a:pt x="19" y="117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5"/>
                  </a:lnTo>
                  <a:lnTo>
                    <a:pt x="9" y="118"/>
                  </a:lnTo>
                  <a:lnTo>
                    <a:pt x="10" y="118"/>
                  </a:lnTo>
                  <a:lnTo>
                    <a:pt x="12" y="119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4" y="120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19" y="122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1" y="126"/>
                  </a:lnTo>
                  <a:lnTo>
                    <a:pt x="25" y="128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0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31" y="130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5" y="134"/>
                  </a:lnTo>
                  <a:lnTo>
                    <a:pt x="36" y="135"/>
                  </a:lnTo>
                  <a:lnTo>
                    <a:pt x="38" y="138"/>
                  </a:lnTo>
                  <a:lnTo>
                    <a:pt x="39" y="139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1" y="141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6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7" y="148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3" y="159"/>
                  </a:lnTo>
                  <a:lnTo>
                    <a:pt x="52" y="159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4" y="165"/>
                  </a:lnTo>
                  <a:lnTo>
                    <a:pt x="55" y="165"/>
                  </a:lnTo>
                  <a:lnTo>
                    <a:pt x="58" y="166"/>
                  </a:lnTo>
                  <a:lnTo>
                    <a:pt x="59" y="166"/>
                  </a:lnTo>
                  <a:lnTo>
                    <a:pt x="64" y="169"/>
                  </a:lnTo>
                  <a:lnTo>
                    <a:pt x="65" y="169"/>
                  </a:lnTo>
                  <a:lnTo>
                    <a:pt x="67" y="171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208">
              <a:extLst>
                <a:ext uri="{FF2B5EF4-FFF2-40B4-BE49-F238E27FC236}">
                  <a16:creationId xmlns:a16="http://schemas.microsoft.com/office/drawing/2014/main" id="{7A54DDD4-9E7F-BE02-8F9E-8CA5CA1B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4" y="804863"/>
              <a:ext cx="177800" cy="163513"/>
            </a:xfrm>
            <a:custGeom>
              <a:avLst/>
              <a:gdLst>
                <a:gd name="T0" fmla="*/ 80 w 112"/>
                <a:gd name="T1" fmla="*/ 2 h 103"/>
                <a:gd name="T2" fmla="*/ 68 w 112"/>
                <a:gd name="T3" fmla="*/ 6 h 103"/>
                <a:gd name="T4" fmla="*/ 63 w 112"/>
                <a:gd name="T5" fmla="*/ 6 h 103"/>
                <a:gd name="T6" fmla="*/ 59 w 112"/>
                <a:gd name="T7" fmla="*/ 6 h 103"/>
                <a:gd name="T8" fmla="*/ 54 w 112"/>
                <a:gd name="T9" fmla="*/ 1 h 103"/>
                <a:gd name="T10" fmla="*/ 34 w 112"/>
                <a:gd name="T11" fmla="*/ 13 h 103"/>
                <a:gd name="T12" fmla="*/ 29 w 112"/>
                <a:gd name="T13" fmla="*/ 19 h 103"/>
                <a:gd name="T14" fmla="*/ 29 w 112"/>
                <a:gd name="T15" fmla="*/ 14 h 103"/>
                <a:gd name="T16" fmla="*/ 26 w 112"/>
                <a:gd name="T17" fmla="*/ 15 h 103"/>
                <a:gd name="T18" fmla="*/ 21 w 112"/>
                <a:gd name="T19" fmla="*/ 19 h 103"/>
                <a:gd name="T20" fmla="*/ 20 w 112"/>
                <a:gd name="T21" fmla="*/ 28 h 103"/>
                <a:gd name="T22" fmla="*/ 17 w 112"/>
                <a:gd name="T23" fmla="*/ 27 h 103"/>
                <a:gd name="T24" fmla="*/ 10 w 112"/>
                <a:gd name="T25" fmla="*/ 18 h 103"/>
                <a:gd name="T26" fmla="*/ 6 w 112"/>
                <a:gd name="T27" fmla="*/ 19 h 103"/>
                <a:gd name="T28" fmla="*/ 4 w 112"/>
                <a:gd name="T29" fmla="*/ 22 h 103"/>
                <a:gd name="T30" fmla="*/ 11 w 112"/>
                <a:gd name="T31" fmla="*/ 35 h 103"/>
                <a:gd name="T32" fmla="*/ 10 w 112"/>
                <a:gd name="T33" fmla="*/ 40 h 103"/>
                <a:gd name="T34" fmla="*/ 8 w 112"/>
                <a:gd name="T35" fmla="*/ 45 h 103"/>
                <a:gd name="T36" fmla="*/ 4 w 112"/>
                <a:gd name="T37" fmla="*/ 45 h 103"/>
                <a:gd name="T38" fmla="*/ 1 w 112"/>
                <a:gd name="T39" fmla="*/ 47 h 103"/>
                <a:gd name="T40" fmla="*/ 6 w 112"/>
                <a:gd name="T41" fmla="*/ 54 h 103"/>
                <a:gd name="T42" fmla="*/ 16 w 112"/>
                <a:gd name="T43" fmla="*/ 64 h 103"/>
                <a:gd name="T44" fmla="*/ 28 w 112"/>
                <a:gd name="T45" fmla="*/ 70 h 103"/>
                <a:gd name="T46" fmla="*/ 23 w 112"/>
                <a:gd name="T47" fmla="*/ 79 h 103"/>
                <a:gd name="T48" fmla="*/ 19 w 112"/>
                <a:gd name="T49" fmla="*/ 78 h 103"/>
                <a:gd name="T50" fmla="*/ 13 w 112"/>
                <a:gd name="T51" fmla="*/ 89 h 103"/>
                <a:gd name="T52" fmla="*/ 10 w 112"/>
                <a:gd name="T53" fmla="*/ 95 h 103"/>
                <a:gd name="T54" fmla="*/ 11 w 112"/>
                <a:gd name="T55" fmla="*/ 100 h 103"/>
                <a:gd name="T56" fmla="*/ 28 w 112"/>
                <a:gd name="T57" fmla="*/ 91 h 103"/>
                <a:gd name="T58" fmla="*/ 29 w 112"/>
                <a:gd name="T59" fmla="*/ 84 h 103"/>
                <a:gd name="T60" fmla="*/ 33 w 112"/>
                <a:gd name="T61" fmla="*/ 72 h 103"/>
                <a:gd name="T62" fmla="*/ 37 w 112"/>
                <a:gd name="T63" fmla="*/ 61 h 103"/>
                <a:gd name="T64" fmla="*/ 42 w 112"/>
                <a:gd name="T65" fmla="*/ 58 h 103"/>
                <a:gd name="T66" fmla="*/ 46 w 112"/>
                <a:gd name="T67" fmla="*/ 58 h 103"/>
                <a:gd name="T68" fmla="*/ 49 w 112"/>
                <a:gd name="T69" fmla="*/ 57 h 103"/>
                <a:gd name="T70" fmla="*/ 50 w 112"/>
                <a:gd name="T71" fmla="*/ 58 h 103"/>
                <a:gd name="T72" fmla="*/ 54 w 112"/>
                <a:gd name="T73" fmla="*/ 57 h 103"/>
                <a:gd name="T74" fmla="*/ 59 w 112"/>
                <a:gd name="T75" fmla="*/ 54 h 103"/>
                <a:gd name="T76" fmla="*/ 67 w 112"/>
                <a:gd name="T77" fmla="*/ 59 h 103"/>
                <a:gd name="T78" fmla="*/ 67 w 112"/>
                <a:gd name="T79" fmla="*/ 52 h 103"/>
                <a:gd name="T80" fmla="*/ 76 w 112"/>
                <a:gd name="T81" fmla="*/ 47 h 103"/>
                <a:gd name="T82" fmla="*/ 85 w 112"/>
                <a:gd name="T83" fmla="*/ 40 h 103"/>
                <a:gd name="T84" fmla="*/ 89 w 112"/>
                <a:gd name="T85" fmla="*/ 39 h 103"/>
                <a:gd name="T86" fmla="*/ 94 w 112"/>
                <a:gd name="T87" fmla="*/ 33 h 103"/>
                <a:gd name="T88" fmla="*/ 95 w 112"/>
                <a:gd name="T89" fmla="*/ 30 h 103"/>
                <a:gd name="T90" fmla="*/ 98 w 112"/>
                <a:gd name="T91" fmla="*/ 26 h 103"/>
                <a:gd name="T92" fmla="*/ 100 w 112"/>
                <a:gd name="T93" fmla="*/ 22 h 103"/>
                <a:gd name="T94" fmla="*/ 102 w 112"/>
                <a:gd name="T95" fmla="*/ 27 h 103"/>
                <a:gd name="T96" fmla="*/ 106 w 112"/>
                <a:gd name="T97" fmla="*/ 26 h 103"/>
                <a:gd name="T98" fmla="*/ 112 w 112"/>
                <a:gd name="T99" fmla="*/ 26 h 103"/>
                <a:gd name="T100" fmla="*/ 104 w 112"/>
                <a:gd name="T101" fmla="*/ 19 h 103"/>
                <a:gd name="T102" fmla="*/ 95 w 112"/>
                <a:gd name="T103" fmla="*/ 15 h 103"/>
                <a:gd name="T104" fmla="*/ 87 w 112"/>
                <a:gd name="T105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03">
                  <a:moveTo>
                    <a:pt x="87" y="5"/>
                  </a:moveTo>
                  <a:lnTo>
                    <a:pt x="84" y="4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75" y="4"/>
                  </a:lnTo>
                  <a:lnTo>
                    <a:pt x="73" y="2"/>
                  </a:lnTo>
                  <a:lnTo>
                    <a:pt x="71" y="4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3" y="6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47" y="6"/>
                  </a:lnTo>
                  <a:lnTo>
                    <a:pt x="37" y="8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1" y="35"/>
                  </a:lnTo>
                  <a:lnTo>
                    <a:pt x="13" y="39"/>
                  </a:lnTo>
                  <a:lnTo>
                    <a:pt x="13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3" y="43"/>
                  </a:lnTo>
                  <a:lnTo>
                    <a:pt x="4" y="45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6"/>
                  </a:lnTo>
                  <a:lnTo>
                    <a:pt x="11" y="56"/>
                  </a:lnTo>
                  <a:lnTo>
                    <a:pt x="14" y="58"/>
                  </a:lnTo>
                  <a:lnTo>
                    <a:pt x="16" y="64"/>
                  </a:lnTo>
                  <a:lnTo>
                    <a:pt x="17" y="66"/>
                  </a:lnTo>
                  <a:lnTo>
                    <a:pt x="23" y="67"/>
                  </a:lnTo>
                  <a:lnTo>
                    <a:pt x="26" y="69"/>
                  </a:lnTo>
                  <a:lnTo>
                    <a:pt x="28" y="70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7" y="80"/>
                  </a:lnTo>
                  <a:lnTo>
                    <a:pt x="16" y="83"/>
                  </a:lnTo>
                  <a:lnTo>
                    <a:pt x="14" y="87"/>
                  </a:lnTo>
                  <a:lnTo>
                    <a:pt x="13" y="89"/>
                  </a:lnTo>
                  <a:lnTo>
                    <a:pt x="13" y="92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100"/>
                  </a:lnTo>
                  <a:lnTo>
                    <a:pt x="14" y="103"/>
                  </a:lnTo>
                  <a:lnTo>
                    <a:pt x="16" y="103"/>
                  </a:lnTo>
                  <a:lnTo>
                    <a:pt x="27" y="93"/>
                  </a:lnTo>
                  <a:lnTo>
                    <a:pt x="28" y="91"/>
                  </a:lnTo>
                  <a:lnTo>
                    <a:pt x="27" y="89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30" y="83"/>
                  </a:lnTo>
                  <a:lnTo>
                    <a:pt x="32" y="77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4" y="65"/>
                  </a:lnTo>
                  <a:lnTo>
                    <a:pt x="35" y="64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5" y="58"/>
                  </a:lnTo>
                  <a:lnTo>
                    <a:pt x="46" y="58"/>
                  </a:lnTo>
                  <a:lnTo>
                    <a:pt x="47" y="57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4" y="56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8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67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5" y="40"/>
                  </a:lnTo>
                  <a:lnTo>
                    <a:pt x="84" y="38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2" y="37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7" y="28"/>
                  </a:lnTo>
                  <a:lnTo>
                    <a:pt x="97" y="27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2" y="27"/>
                  </a:lnTo>
                  <a:lnTo>
                    <a:pt x="105" y="28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6"/>
                  </a:lnTo>
                  <a:lnTo>
                    <a:pt x="105" y="26"/>
                  </a:lnTo>
                  <a:lnTo>
                    <a:pt x="106" y="24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1" y="24"/>
                  </a:lnTo>
                  <a:lnTo>
                    <a:pt x="108" y="21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5"/>
                  </a:lnTo>
                  <a:lnTo>
                    <a:pt x="95" y="12"/>
                  </a:lnTo>
                  <a:lnTo>
                    <a:pt x="94" y="9"/>
                  </a:lnTo>
                  <a:lnTo>
                    <a:pt x="91" y="8"/>
                  </a:lnTo>
                  <a:lnTo>
                    <a:pt x="87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212">
              <a:extLst>
                <a:ext uri="{FF2B5EF4-FFF2-40B4-BE49-F238E27FC236}">
                  <a16:creationId xmlns:a16="http://schemas.microsoft.com/office/drawing/2014/main" id="{298AAE8E-47CB-83F7-9000-D4CA1106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711200"/>
              <a:ext cx="34925" cy="19050"/>
            </a:xfrm>
            <a:custGeom>
              <a:avLst/>
              <a:gdLst>
                <a:gd name="T0" fmla="*/ 4 w 22"/>
                <a:gd name="T1" fmla="*/ 12 h 12"/>
                <a:gd name="T2" fmla="*/ 5 w 22"/>
                <a:gd name="T3" fmla="*/ 12 h 12"/>
                <a:gd name="T4" fmla="*/ 7 w 22"/>
                <a:gd name="T5" fmla="*/ 11 h 12"/>
                <a:gd name="T6" fmla="*/ 7 w 22"/>
                <a:gd name="T7" fmla="*/ 9 h 12"/>
                <a:gd name="T8" fmla="*/ 9 w 22"/>
                <a:gd name="T9" fmla="*/ 9 h 12"/>
                <a:gd name="T10" fmla="*/ 10 w 22"/>
                <a:gd name="T11" fmla="*/ 9 h 12"/>
                <a:gd name="T12" fmla="*/ 13 w 22"/>
                <a:gd name="T13" fmla="*/ 12 h 12"/>
                <a:gd name="T14" fmla="*/ 15 w 22"/>
                <a:gd name="T15" fmla="*/ 12 h 12"/>
                <a:gd name="T16" fmla="*/ 17 w 22"/>
                <a:gd name="T17" fmla="*/ 9 h 12"/>
                <a:gd name="T18" fmla="*/ 18 w 22"/>
                <a:gd name="T19" fmla="*/ 9 h 12"/>
                <a:gd name="T20" fmla="*/ 19 w 22"/>
                <a:gd name="T21" fmla="*/ 11 h 12"/>
                <a:gd name="T22" fmla="*/ 20 w 22"/>
                <a:gd name="T23" fmla="*/ 11 h 12"/>
                <a:gd name="T24" fmla="*/ 20 w 22"/>
                <a:gd name="T25" fmla="*/ 9 h 12"/>
                <a:gd name="T26" fmla="*/ 22 w 22"/>
                <a:gd name="T27" fmla="*/ 7 h 12"/>
                <a:gd name="T28" fmla="*/ 22 w 22"/>
                <a:gd name="T29" fmla="*/ 6 h 12"/>
                <a:gd name="T30" fmla="*/ 19 w 22"/>
                <a:gd name="T31" fmla="*/ 2 h 12"/>
                <a:gd name="T32" fmla="*/ 18 w 22"/>
                <a:gd name="T33" fmla="*/ 1 h 12"/>
                <a:gd name="T34" fmla="*/ 16 w 22"/>
                <a:gd name="T35" fmla="*/ 1 h 12"/>
                <a:gd name="T36" fmla="*/ 12 w 22"/>
                <a:gd name="T37" fmla="*/ 2 h 12"/>
                <a:gd name="T38" fmla="*/ 7 w 22"/>
                <a:gd name="T39" fmla="*/ 0 h 12"/>
                <a:gd name="T40" fmla="*/ 4 w 22"/>
                <a:gd name="T41" fmla="*/ 0 h 12"/>
                <a:gd name="T42" fmla="*/ 3 w 22"/>
                <a:gd name="T43" fmla="*/ 0 h 12"/>
                <a:gd name="T44" fmla="*/ 2 w 22"/>
                <a:gd name="T45" fmla="*/ 1 h 12"/>
                <a:gd name="T46" fmla="*/ 0 w 22"/>
                <a:gd name="T47" fmla="*/ 2 h 12"/>
                <a:gd name="T48" fmla="*/ 0 w 22"/>
                <a:gd name="T49" fmla="*/ 3 h 12"/>
                <a:gd name="T50" fmla="*/ 0 w 22"/>
                <a:gd name="T51" fmla="*/ 5 h 12"/>
                <a:gd name="T52" fmla="*/ 3 w 22"/>
                <a:gd name="T53" fmla="*/ 11 h 12"/>
                <a:gd name="T54" fmla="*/ 4 w 22"/>
                <a:gd name="T5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2">
                  <a:moveTo>
                    <a:pt x="4" y="12"/>
                  </a:move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214">
              <a:extLst>
                <a:ext uri="{FF2B5EF4-FFF2-40B4-BE49-F238E27FC236}">
                  <a16:creationId xmlns:a16="http://schemas.microsoft.com/office/drawing/2014/main" id="{90A35966-1B22-2D02-8919-599BB6B29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6" y="700088"/>
              <a:ext cx="120650" cy="93663"/>
            </a:xfrm>
            <a:custGeom>
              <a:avLst/>
              <a:gdLst>
                <a:gd name="T0" fmla="*/ 2 w 76"/>
                <a:gd name="T1" fmla="*/ 25 h 59"/>
                <a:gd name="T2" fmla="*/ 14 w 76"/>
                <a:gd name="T3" fmla="*/ 29 h 59"/>
                <a:gd name="T4" fmla="*/ 22 w 76"/>
                <a:gd name="T5" fmla="*/ 28 h 59"/>
                <a:gd name="T6" fmla="*/ 26 w 76"/>
                <a:gd name="T7" fmla="*/ 31 h 59"/>
                <a:gd name="T8" fmla="*/ 30 w 76"/>
                <a:gd name="T9" fmla="*/ 36 h 59"/>
                <a:gd name="T10" fmla="*/ 31 w 76"/>
                <a:gd name="T11" fmla="*/ 42 h 59"/>
                <a:gd name="T12" fmla="*/ 32 w 76"/>
                <a:gd name="T13" fmla="*/ 48 h 59"/>
                <a:gd name="T14" fmla="*/ 34 w 76"/>
                <a:gd name="T15" fmla="*/ 52 h 59"/>
                <a:gd name="T16" fmla="*/ 32 w 76"/>
                <a:gd name="T17" fmla="*/ 54 h 59"/>
                <a:gd name="T18" fmla="*/ 34 w 76"/>
                <a:gd name="T19" fmla="*/ 58 h 59"/>
                <a:gd name="T20" fmla="*/ 44 w 76"/>
                <a:gd name="T21" fmla="*/ 58 h 59"/>
                <a:gd name="T22" fmla="*/ 48 w 76"/>
                <a:gd name="T23" fmla="*/ 54 h 59"/>
                <a:gd name="T24" fmla="*/ 52 w 76"/>
                <a:gd name="T25" fmla="*/ 41 h 59"/>
                <a:gd name="T26" fmla="*/ 56 w 76"/>
                <a:gd name="T27" fmla="*/ 39 h 59"/>
                <a:gd name="T28" fmla="*/ 58 w 76"/>
                <a:gd name="T29" fmla="*/ 39 h 59"/>
                <a:gd name="T30" fmla="*/ 58 w 76"/>
                <a:gd name="T31" fmla="*/ 41 h 59"/>
                <a:gd name="T32" fmla="*/ 56 w 76"/>
                <a:gd name="T33" fmla="*/ 44 h 59"/>
                <a:gd name="T34" fmla="*/ 58 w 76"/>
                <a:gd name="T35" fmla="*/ 46 h 59"/>
                <a:gd name="T36" fmla="*/ 61 w 76"/>
                <a:gd name="T37" fmla="*/ 46 h 59"/>
                <a:gd name="T38" fmla="*/ 64 w 76"/>
                <a:gd name="T39" fmla="*/ 44 h 59"/>
                <a:gd name="T40" fmla="*/ 64 w 76"/>
                <a:gd name="T41" fmla="*/ 41 h 59"/>
                <a:gd name="T42" fmla="*/ 63 w 76"/>
                <a:gd name="T43" fmla="*/ 40 h 59"/>
                <a:gd name="T44" fmla="*/ 63 w 76"/>
                <a:gd name="T45" fmla="*/ 38 h 59"/>
                <a:gd name="T46" fmla="*/ 65 w 76"/>
                <a:gd name="T47" fmla="*/ 38 h 59"/>
                <a:gd name="T48" fmla="*/ 67 w 76"/>
                <a:gd name="T49" fmla="*/ 38 h 59"/>
                <a:gd name="T50" fmla="*/ 69 w 76"/>
                <a:gd name="T51" fmla="*/ 36 h 59"/>
                <a:gd name="T52" fmla="*/ 70 w 76"/>
                <a:gd name="T53" fmla="*/ 35 h 59"/>
                <a:gd name="T54" fmla="*/ 73 w 76"/>
                <a:gd name="T55" fmla="*/ 39 h 59"/>
                <a:gd name="T56" fmla="*/ 76 w 76"/>
                <a:gd name="T57" fmla="*/ 36 h 59"/>
                <a:gd name="T58" fmla="*/ 76 w 76"/>
                <a:gd name="T59" fmla="*/ 33 h 59"/>
                <a:gd name="T60" fmla="*/ 73 w 76"/>
                <a:gd name="T61" fmla="*/ 32 h 59"/>
                <a:gd name="T62" fmla="*/ 73 w 76"/>
                <a:gd name="T63" fmla="*/ 29 h 59"/>
                <a:gd name="T64" fmla="*/ 72 w 76"/>
                <a:gd name="T65" fmla="*/ 28 h 59"/>
                <a:gd name="T66" fmla="*/ 71 w 76"/>
                <a:gd name="T67" fmla="*/ 26 h 59"/>
                <a:gd name="T68" fmla="*/ 69 w 76"/>
                <a:gd name="T69" fmla="*/ 23 h 59"/>
                <a:gd name="T70" fmla="*/ 69 w 76"/>
                <a:gd name="T71" fmla="*/ 20 h 59"/>
                <a:gd name="T72" fmla="*/ 67 w 76"/>
                <a:gd name="T73" fmla="*/ 16 h 59"/>
                <a:gd name="T74" fmla="*/ 52 w 76"/>
                <a:gd name="T75" fmla="*/ 13 h 59"/>
                <a:gd name="T76" fmla="*/ 51 w 76"/>
                <a:gd name="T77" fmla="*/ 10 h 59"/>
                <a:gd name="T78" fmla="*/ 51 w 76"/>
                <a:gd name="T79" fmla="*/ 3 h 59"/>
                <a:gd name="T80" fmla="*/ 47 w 76"/>
                <a:gd name="T81" fmla="*/ 1 h 59"/>
                <a:gd name="T82" fmla="*/ 43 w 76"/>
                <a:gd name="T83" fmla="*/ 0 h 59"/>
                <a:gd name="T84" fmla="*/ 40 w 76"/>
                <a:gd name="T85" fmla="*/ 2 h 59"/>
                <a:gd name="T86" fmla="*/ 40 w 76"/>
                <a:gd name="T87" fmla="*/ 5 h 59"/>
                <a:gd name="T88" fmla="*/ 39 w 76"/>
                <a:gd name="T89" fmla="*/ 8 h 59"/>
                <a:gd name="T90" fmla="*/ 37 w 76"/>
                <a:gd name="T91" fmla="*/ 9 h 59"/>
                <a:gd name="T92" fmla="*/ 34 w 76"/>
                <a:gd name="T93" fmla="*/ 12 h 59"/>
                <a:gd name="T94" fmla="*/ 33 w 76"/>
                <a:gd name="T95" fmla="*/ 16 h 59"/>
                <a:gd name="T96" fmla="*/ 31 w 76"/>
                <a:gd name="T97" fmla="*/ 16 h 59"/>
                <a:gd name="T98" fmla="*/ 32 w 76"/>
                <a:gd name="T99" fmla="*/ 19 h 59"/>
                <a:gd name="T100" fmla="*/ 5 w 76"/>
                <a:gd name="T101" fmla="*/ 20 h 59"/>
                <a:gd name="T102" fmla="*/ 0 w 76"/>
                <a:gd name="T103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59">
                  <a:moveTo>
                    <a:pt x="0" y="23"/>
                  </a:moveTo>
                  <a:lnTo>
                    <a:pt x="2" y="25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9"/>
                  </a:lnTo>
                  <a:lnTo>
                    <a:pt x="26" y="31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1" y="39"/>
                  </a:lnTo>
                  <a:lnTo>
                    <a:pt x="31" y="42"/>
                  </a:lnTo>
                  <a:lnTo>
                    <a:pt x="31" y="45"/>
                  </a:lnTo>
                  <a:lnTo>
                    <a:pt x="32" y="48"/>
                  </a:lnTo>
                  <a:lnTo>
                    <a:pt x="33" y="51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8"/>
                  </a:lnTo>
                  <a:lnTo>
                    <a:pt x="39" y="59"/>
                  </a:lnTo>
                  <a:lnTo>
                    <a:pt x="44" y="58"/>
                  </a:lnTo>
                  <a:lnTo>
                    <a:pt x="47" y="57"/>
                  </a:lnTo>
                  <a:lnTo>
                    <a:pt x="48" y="54"/>
                  </a:lnTo>
                  <a:lnTo>
                    <a:pt x="51" y="46"/>
                  </a:lnTo>
                  <a:lnTo>
                    <a:pt x="52" y="41"/>
                  </a:lnTo>
                  <a:lnTo>
                    <a:pt x="53" y="40"/>
                  </a:lnTo>
                  <a:lnTo>
                    <a:pt x="56" y="39"/>
                  </a:lnTo>
                  <a:lnTo>
                    <a:pt x="57" y="38"/>
                  </a:lnTo>
                  <a:lnTo>
                    <a:pt x="58" y="39"/>
                  </a:lnTo>
                  <a:lnTo>
                    <a:pt x="59" y="40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3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1" y="36"/>
                  </a:lnTo>
                  <a:lnTo>
                    <a:pt x="73" y="39"/>
                  </a:lnTo>
                  <a:lnTo>
                    <a:pt x="74" y="38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7" y="16"/>
                  </a:lnTo>
                  <a:lnTo>
                    <a:pt x="59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5" y="10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11" y="21"/>
                  </a:lnTo>
                  <a:lnTo>
                    <a:pt x="5" y="20"/>
                  </a:lnTo>
                  <a:lnTo>
                    <a:pt x="1" y="21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268">
              <a:extLst>
                <a:ext uri="{FF2B5EF4-FFF2-40B4-BE49-F238E27FC236}">
                  <a16:creationId xmlns:a16="http://schemas.microsoft.com/office/drawing/2014/main" id="{0CE741F3-5449-8B19-A757-8369367B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1092200"/>
              <a:ext cx="87313" cy="242888"/>
            </a:xfrm>
            <a:custGeom>
              <a:avLst/>
              <a:gdLst>
                <a:gd name="T0" fmla="*/ 55 w 55"/>
                <a:gd name="T1" fmla="*/ 5 h 153"/>
                <a:gd name="T2" fmla="*/ 54 w 55"/>
                <a:gd name="T3" fmla="*/ 2 h 153"/>
                <a:gd name="T4" fmla="*/ 54 w 55"/>
                <a:gd name="T5" fmla="*/ 0 h 153"/>
                <a:gd name="T6" fmla="*/ 52 w 55"/>
                <a:gd name="T7" fmla="*/ 1 h 153"/>
                <a:gd name="T8" fmla="*/ 51 w 55"/>
                <a:gd name="T9" fmla="*/ 1 h 153"/>
                <a:gd name="T10" fmla="*/ 49 w 55"/>
                <a:gd name="T11" fmla="*/ 0 h 153"/>
                <a:gd name="T12" fmla="*/ 48 w 55"/>
                <a:gd name="T13" fmla="*/ 1 h 153"/>
                <a:gd name="T14" fmla="*/ 44 w 55"/>
                <a:gd name="T15" fmla="*/ 7 h 153"/>
                <a:gd name="T16" fmla="*/ 43 w 55"/>
                <a:gd name="T17" fmla="*/ 16 h 153"/>
                <a:gd name="T18" fmla="*/ 42 w 55"/>
                <a:gd name="T19" fmla="*/ 19 h 153"/>
                <a:gd name="T20" fmla="*/ 39 w 55"/>
                <a:gd name="T21" fmla="*/ 21 h 153"/>
                <a:gd name="T22" fmla="*/ 37 w 55"/>
                <a:gd name="T23" fmla="*/ 33 h 153"/>
                <a:gd name="T24" fmla="*/ 30 w 55"/>
                <a:gd name="T25" fmla="*/ 48 h 153"/>
                <a:gd name="T26" fmla="*/ 25 w 55"/>
                <a:gd name="T27" fmla="*/ 62 h 153"/>
                <a:gd name="T28" fmla="*/ 22 w 55"/>
                <a:gd name="T29" fmla="*/ 65 h 153"/>
                <a:gd name="T30" fmla="*/ 19 w 55"/>
                <a:gd name="T31" fmla="*/ 65 h 153"/>
                <a:gd name="T32" fmla="*/ 5 w 55"/>
                <a:gd name="T33" fmla="*/ 98 h 153"/>
                <a:gd name="T34" fmla="*/ 4 w 55"/>
                <a:gd name="T35" fmla="*/ 101 h 153"/>
                <a:gd name="T36" fmla="*/ 0 w 55"/>
                <a:gd name="T37" fmla="*/ 110 h 153"/>
                <a:gd name="T38" fmla="*/ 0 w 55"/>
                <a:gd name="T39" fmla="*/ 123 h 153"/>
                <a:gd name="T40" fmla="*/ 2 w 55"/>
                <a:gd name="T41" fmla="*/ 126 h 153"/>
                <a:gd name="T42" fmla="*/ 2 w 55"/>
                <a:gd name="T43" fmla="*/ 131 h 153"/>
                <a:gd name="T44" fmla="*/ 2 w 55"/>
                <a:gd name="T45" fmla="*/ 140 h 153"/>
                <a:gd name="T46" fmla="*/ 2 w 55"/>
                <a:gd name="T47" fmla="*/ 147 h 153"/>
                <a:gd name="T48" fmla="*/ 2 w 55"/>
                <a:gd name="T49" fmla="*/ 151 h 153"/>
                <a:gd name="T50" fmla="*/ 3 w 55"/>
                <a:gd name="T51" fmla="*/ 153 h 153"/>
                <a:gd name="T52" fmla="*/ 6 w 55"/>
                <a:gd name="T53" fmla="*/ 152 h 153"/>
                <a:gd name="T54" fmla="*/ 12 w 55"/>
                <a:gd name="T55" fmla="*/ 143 h 153"/>
                <a:gd name="T56" fmla="*/ 12 w 55"/>
                <a:gd name="T57" fmla="*/ 139 h 153"/>
                <a:gd name="T58" fmla="*/ 13 w 55"/>
                <a:gd name="T59" fmla="*/ 136 h 153"/>
                <a:gd name="T60" fmla="*/ 13 w 55"/>
                <a:gd name="T61" fmla="*/ 131 h 153"/>
                <a:gd name="T62" fmla="*/ 16 w 55"/>
                <a:gd name="T63" fmla="*/ 126 h 153"/>
                <a:gd name="T64" fmla="*/ 17 w 55"/>
                <a:gd name="T65" fmla="*/ 121 h 153"/>
                <a:gd name="T66" fmla="*/ 18 w 55"/>
                <a:gd name="T67" fmla="*/ 119 h 153"/>
                <a:gd name="T68" fmla="*/ 18 w 55"/>
                <a:gd name="T69" fmla="*/ 116 h 153"/>
                <a:gd name="T70" fmla="*/ 19 w 55"/>
                <a:gd name="T71" fmla="*/ 113 h 153"/>
                <a:gd name="T72" fmla="*/ 19 w 55"/>
                <a:gd name="T73" fmla="*/ 111 h 153"/>
                <a:gd name="T74" fmla="*/ 19 w 55"/>
                <a:gd name="T75" fmla="*/ 107 h 153"/>
                <a:gd name="T76" fmla="*/ 21 w 55"/>
                <a:gd name="T77" fmla="*/ 106 h 153"/>
                <a:gd name="T78" fmla="*/ 22 w 55"/>
                <a:gd name="T79" fmla="*/ 104 h 153"/>
                <a:gd name="T80" fmla="*/ 22 w 55"/>
                <a:gd name="T81" fmla="*/ 99 h 153"/>
                <a:gd name="T82" fmla="*/ 28 w 55"/>
                <a:gd name="T83" fmla="*/ 82 h 153"/>
                <a:gd name="T84" fmla="*/ 28 w 55"/>
                <a:gd name="T85" fmla="*/ 79 h 153"/>
                <a:gd name="T86" fmla="*/ 29 w 55"/>
                <a:gd name="T87" fmla="*/ 75 h 153"/>
                <a:gd name="T88" fmla="*/ 32 w 55"/>
                <a:gd name="T89" fmla="*/ 72 h 153"/>
                <a:gd name="T90" fmla="*/ 34 w 55"/>
                <a:gd name="T91" fmla="*/ 69 h 153"/>
                <a:gd name="T92" fmla="*/ 36 w 55"/>
                <a:gd name="T93" fmla="*/ 61 h 153"/>
                <a:gd name="T94" fmla="*/ 37 w 55"/>
                <a:gd name="T95" fmla="*/ 58 h 153"/>
                <a:gd name="T96" fmla="*/ 36 w 55"/>
                <a:gd name="T97" fmla="*/ 53 h 153"/>
                <a:gd name="T98" fmla="*/ 39 w 55"/>
                <a:gd name="T99" fmla="*/ 47 h 153"/>
                <a:gd name="T100" fmla="*/ 39 w 55"/>
                <a:gd name="T101" fmla="*/ 45 h 153"/>
                <a:gd name="T102" fmla="*/ 38 w 55"/>
                <a:gd name="T103" fmla="*/ 42 h 153"/>
                <a:gd name="T104" fmla="*/ 42 w 55"/>
                <a:gd name="T105" fmla="*/ 41 h 153"/>
                <a:gd name="T106" fmla="*/ 44 w 55"/>
                <a:gd name="T107" fmla="*/ 36 h 153"/>
                <a:gd name="T108" fmla="*/ 48 w 55"/>
                <a:gd name="T109" fmla="*/ 28 h 153"/>
                <a:gd name="T110" fmla="*/ 48 w 55"/>
                <a:gd name="T111" fmla="*/ 25 h 153"/>
                <a:gd name="T112" fmla="*/ 49 w 55"/>
                <a:gd name="T113" fmla="*/ 22 h 153"/>
                <a:gd name="T114" fmla="*/ 50 w 55"/>
                <a:gd name="T115" fmla="*/ 18 h 153"/>
                <a:gd name="T116" fmla="*/ 48 w 55"/>
                <a:gd name="T117" fmla="*/ 10 h 153"/>
                <a:gd name="T118" fmla="*/ 52 w 55"/>
                <a:gd name="T119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" h="153">
                  <a:moveTo>
                    <a:pt x="52" y="6"/>
                  </a:move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7" y="33"/>
                  </a:lnTo>
                  <a:lnTo>
                    <a:pt x="35" y="40"/>
                  </a:lnTo>
                  <a:lnTo>
                    <a:pt x="30" y="48"/>
                  </a:lnTo>
                  <a:lnTo>
                    <a:pt x="26" y="56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8" y="66"/>
                  </a:lnTo>
                  <a:lnTo>
                    <a:pt x="5" y="98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3" y="105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2" y="131"/>
                  </a:lnTo>
                  <a:lnTo>
                    <a:pt x="2" y="137"/>
                  </a:lnTo>
                  <a:lnTo>
                    <a:pt x="2" y="140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2"/>
                  </a:lnTo>
                  <a:lnTo>
                    <a:pt x="3" y="153"/>
                  </a:lnTo>
                  <a:lnTo>
                    <a:pt x="5" y="153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12" y="143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7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6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9" y="111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2" y="99"/>
                  </a:lnTo>
                  <a:lnTo>
                    <a:pt x="23" y="97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69"/>
                  </a:lnTo>
                  <a:lnTo>
                    <a:pt x="35" y="62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6" y="53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39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50" y="18"/>
                  </a:lnTo>
                  <a:lnTo>
                    <a:pt x="50" y="15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288">
              <a:extLst>
                <a:ext uri="{FF2B5EF4-FFF2-40B4-BE49-F238E27FC236}">
                  <a16:creationId xmlns:a16="http://schemas.microsoft.com/office/drawing/2014/main" id="{D758C73F-D8E1-889D-10DC-5451DEBB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419100"/>
              <a:ext cx="65088" cy="69850"/>
            </a:xfrm>
            <a:custGeom>
              <a:avLst/>
              <a:gdLst>
                <a:gd name="T0" fmla="*/ 3 w 41"/>
                <a:gd name="T1" fmla="*/ 10 h 44"/>
                <a:gd name="T2" fmla="*/ 0 w 41"/>
                <a:gd name="T3" fmla="*/ 18 h 44"/>
                <a:gd name="T4" fmla="*/ 15 w 41"/>
                <a:gd name="T5" fmla="*/ 23 h 44"/>
                <a:gd name="T6" fmla="*/ 5 w 41"/>
                <a:gd name="T7" fmla="*/ 24 h 44"/>
                <a:gd name="T8" fmla="*/ 0 w 41"/>
                <a:gd name="T9" fmla="*/ 27 h 44"/>
                <a:gd name="T10" fmla="*/ 4 w 41"/>
                <a:gd name="T11" fmla="*/ 29 h 44"/>
                <a:gd name="T12" fmla="*/ 5 w 41"/>
                <a:gd name="T13" fmla="*/ 31 h 44"/>
                <a:gd name="T14" fmla="*/ 4 w 41"/>
                <a:gd name="T15" fmla="*/ 35 h 44"/>
                <a:gd name="T16" fmla="*/ 4 w 41"/>
                <a:gd name="T17" fmla="*/ 39 h 44"/>
                <a:gd name="T18" fmla="*/ 4 w 41"/>
                <a:gd name="T19" fmla="*/ 44 h 44"/>
                <a:gd name="T20" fmla="*/ 9 w 41"/>
                <a:gd name="T21" fmla="*/ 42 h 44"/>
                <a:gd name="T22" fmla="*/ 13 w 41"/>
                <a:gd name="T23" fmla="*/ 37 h 44"/>
                <a:gd name="T24" fmla="*/ 13 w 41"/>
                <a:gd name="T25" fmla="*/ 40 h 44"/>
                <a:gd name="T26" fmla="*/ 13 w 41"/>
                <a:gd name="T27" fmla="*/ 43 h 44"/>
                <a:gd name="T28" fmla="*/ 15 w 41"/>
                <a:gd name="T29" fmla="*/ 42 h 44"/>
                <a:gd name="T30" fmla="*/ 16 w 41"/>
                <a:gd name="T31" fmla="*/ 43 h 44"/>
                <a:gd name="T32" fmla="*/ 19 w 41"/>
                <a:gd name="T33" fmla="*/ 39 h 44"/>
                <a:gd name="T34" fmla="*/ 20 w 41"/>
                <a:gd name="T35" fmla="*/ 44 h 44"/>
                <a:gd name="T36" fmla="*/ 23 w 41"/>
                <a:gd name="T37" fmla="*/ 42 h 44"/>
                <a:gd name="T38" fmla="*/ 24 w 41"/>
                <a:gd name="T39" fmla="*/ 42 h 44"/>
                <a:gd name="T40" fmla="*/ 25 w 41"/>
                <a:gd name="T41" fmla="*/ 39 h 44"/>
                <a:gd name="T42" fmla="*/ 24 w 41"/>
                <a:gd name="T43" fmla="*/ 37 h 44"/>
                <a:gd name="T44" fmla="*/ 30 w 41"/>
                <a:gd name="T45" fmla="*/ 31 h 44"/>
                <a:gd name="T46" fmla="*/ 31 w 41"/>
                <a:gd name="T47" fmla="*/ 23 h 44"/>
                <a:gd name="T48" fmla="*/ 32 w 41"/>
                <a:gd name="T49" fmla="*/ 21 h 44"/>
                <a:gd name="T50" fmla="*/ 31 w 41"/>
                <a:gd name="T51" fmla="*/ 18 h 44"/>
                <a:gd name="T52" fmla="*/ 31 w 41"/>
                <a:gd name="T53" fmla="*/ 16 h 44"/>
                <a:gd name="T54" fmla="*/ 32 w 41"/>
                <a:gd name="T55" fmla="*/ 14 h 44"/>
                <a:gd name="T56" fmla="*/ 35 w 41"/>
                <a:gd name="T57" fmla="*/ 11 h 44"/>
                <a:gd name="T58" fmla="*/ 36 w 41"/>
                <a:gd name="T59" fmla="*/ 8 h 44"/>
                <a:gd name="T60" fmla="*/ 39 w 41"/>
                <a:gd name="T61" fmla="*/ 5 h 44"/>
                <a:gd name="T62" fmla="*/ 41 w 41"/>
                <a:gd name="T63" fmla="*/ 1 h 44"/>
                <a:gd name="T64" fmla="*/ 36 w 41"/>
                <a:gd name="T65" fmla="*/ 2 h 44"/>
                <a:gd name="T66" fmla="*/ 32 w 41"/>
                <a:gd name="T67" fmla="*/ 7 h 44"/>
                <a:gd name="T68" fmla="*/ 16 w 41"/>
                <a:gd name="T69" fmla="*/ 11 h 44"/>
                <a:gd name="T70" fmla="*/ 12 w 41"/>
                <a:gd name="T71" fmla="*/ 15 h 44"/>
                <a:gd name="T72" fmla="*/ 3 w 41"/>
                <a:gd name="T73" fmla="*/ 15 h 44"/>
                <a:gd name="T74" fmla="*/ 5 w 41"/>
                <a:gd name="T75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4">
                  <a:moveTo>
                    <a:pt x="5" y="10"/>
                  </a:move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5" y="23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9" y="42"/>
                  </a:lnTo>
                  <a:lnTo>
                    <a:pt x="10" y="41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192">
              <a:extLst>
                <a:ext uri="{FF2B5EF4-FFF2-40B4-BE49-F238E27FC236}">
                  <a16:creationId xmlns:a16="http://schemas.microsoft.com/office/drawing/2014/main" id="{4D1109AE-FBBC-CDD7-7594-DCA536EE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9" y="1655763"/>
              <a:ext cx="76200" cy="95250"/>
            </a:xfrm>
            <a:custGeom>
              <a:avLst/>
              <a:gdLst>
                <a:gd name="T0" fmla="*/ 48 w 48"/>
                <a:gd name="T1" fmla="*/ 45 h 60"/>
                <a:gd name="T2" fmla="*/ 41 w 48"/>
                <a:gd name="T3" fmla="*/ 37 h 60"/>
                <a:gd name="T4" fmla="*/ 35 w 48"/>
                <a:gd name="T5" fmla="*/ 32 h 60"/>
                <a:gd name="T6" fmla="*/ 38 w 48"/>
                <a:gd name="T7" fmla="*/ 24 h 60"/>
                <a:gd name="T8" fmla="*/ 39 w 48"/>
                <a:gd name="T9" fmla="*/ 13 h 60"/>
                <a:gd name="T10" fmla="*/ 22 w 48"/>
                <a:gd name="T11" fmla="*/ 13 h 60"/>
                <a:gd name="T12" fmla="*/ 20 w 48"/>
                <a:gd name="T13" fmla="*/ 5 h 60"/>
                <a:gd name="T14" fmla="*/ 22 w 48"/>
                <a:gd name="T15" fmla="*/ 0 h 60"/>
                <a:gd name="T16" fmla="*/ 9 w 48"/>
                <a:gd name="T17" fmla="*/ 5 h 60"/>
                <a:gd name="T18" fmla="*/ 13 w 48"/>
                <a:gd name="T19" fmla="*/ 6 h 60"/>
                <a:gd name="T20" fmla="*/ 11 w 48"/>
                <a:gd name="T21" fmla="*/ 11 h 60"/>
                <a:gd name="T22" fmla="*/ 12 w 48"/>
                <a:gd name="T23" fmla="*/ 17 h 60"/>
                <a:gd name="T24" fmla="*/ 18 w 48"/>
                <a:gd name="T25" fmla="*/ 12 h 60"/>
                <a:gd name="T26" fmla="*/ 20 w 48"/>
                <a:gd name="T27" fmla="*/ 12 h 60"/>
                <a:gd name="T28" fmla="*/ 24 w 48"/>
                <a:gd name="T29" fmla="*/ 16 h 60"/>
                <a:gd name="T30" fmla="*/ 28 w 48"/>
                <a:gd name="T31" fmla="*/ 18 h 60"/>
                <a:gd name="T32" fmla="*/ 31 w 48"/>
                <a:gd name="T33" fmla="*/ 16 h 60"/>
                <a:gd name="T34" fmla="*/ 29 w 48"/>
                <a:gd name="T35" fmla="*/ 19 h 60"/>
                <a:gd name="T36" fmla="*/ 29 w 48"/>
                <a:gd name="T37" fmla="*/ 24 h 60"/>
                <a:gd name="T38" fmla="*/ 24 w 48"/>
                <a:gd name="T39" fmla="*/ 25 h 60"/>
                <a:gd name="T40" fmla="*/ 20 w 48"/>
                <a:gd name="T41" fmla="*/ 18 h 60"/>
                <a:gd name="T42" fmla="*/ 20 w 48"/>
                <a:gd name="T43" fmla="*/ 19 h 60"/>
                <a:gd name="T44" fmla="*/ 18 w 48"/>
                <a:gd name="T45" fmla="*/ 23 h 60"/>
                <a:gd name="T46" fmla="*/ 18 w 48"/>
                <a:gd name="T47" fmla="*/ 18 h 60"/>
                <a:gd name="T48" fmla="*/ 16 w 48"/>
                <a:gd name="T49" fmla="*/ 16 h 60"/>
                <a:gd name="T50" fmla="*/ 14 w 48"/>
                <a:gd name="T51" fmla="*/ 23 h 60"/>
                <a:gd name="T52" fmla="*/ 12 w 48"/>
                <a:gd name="T53" fmla="*/ 19 h 60"/>
                <a:gd name="T54" fmla="*/ 5 w 48"/>
                <a:gd name="T55" fmla="*/ 19 h 60"/>
                <a:gd name="T56" fmla="*/ 5 w 48"/>
                <a:gd name="T57" fmla="*/ 23 h 60"/>
                <a:gd name="T58" fmla="*/ 9 w 48"/>
                <a:gd name="T59" fmla="*/ 23 h 60"/>
                <a:gd name="T60" fmla="*/ 9 w 48"/>
                <a:gd name="T61" fmla="*/ 26 h 60"/>
                <a:gd name="T62" fmla="*/ 9 w 48"/>
                <a:gd name="T63" fmla="*/ 29 h 60"/>
                <a:gd name="T64" fmla="*/ 3 w 48"/>
                <a:gd name="T65" fmla="*/ 34 h 60"/>
                <a:gd name="T66" fmla="*/ 9 w 48"/>
                <a:gd name="T67" fmla="*/ 35 h 60"/>
                <a:gd name="T68" fmla="*/ 9 w 48"/>
                <a:gd name="T69" fmla="*/ 39 h 60"/>
                <a:gd name="T70" fmla="*/ 8 w 48"/>
                <a:gd name="T71" fmla="*/ 41 h 60"/>
                <a:gd name="T72" fmla="*/ 1 w 48"/>
                <a:gd name="T73" fmla="*/ 43 h 60"/>
                <a:gd name="T74" fmla="*/ 2 w 48"/>
                <a:gd name="T75" fmla="*/ 51 h 60"/>
                <a:gd name="T76" fmla="*/ 7 w 48"/>
                <a:gd name="T77" fmla="*/ 52 h 60"/>
                <a:gd name="T78" fmla="*/ 9 w 48"/>
                <a:gd name="T79" fmla="*/ 55 h 60"/>
                <a:gd name="T80" fmla="*/ 13 w 48"/>
                <a:gd name="T81" fmla="*/ 55 h 60"/>
                <a:gd name="T82" fmla="*/ 16 w 48"/>
                <a:gd name="T83" fmla="*/ 52 h 60"/>
                <a:gd name="T84" fmla="*/ 18 w 48"/>
                <a:gd name="T85" fmla="*/ 58 h 60"/>
                <a:gd name="T86" fmla="*/ 24 w 48"/>
                <a:gd name="T87" fmla="*/ 57 h 60"/>
                <a:gd name="T88" fmla="*/ 19 w 48"/>
                <a:gd name="T89" fmla="*/ 56 h 60"/>
                <a:gd name="T90" fmla="*/ 21 w 48"/>
                <a:gd name="T91" fmla="*/ 52 h 60"/>
                <a:gd name="T92" fmla="*/ 29 w 48"/>
                <a:gd name="T93" fmla="*/ 45 h 60"/>
                <a:gd name="T94" fmla="*/ 38 w 48"/>
                <a:gd name="T95" fmla="*/ 45 h 60"/>
                <a:gd name="T96" fmla="*/ 42 w 48"/>
                <a:gd name="T97" fmla="*/ 45 h 60"/>
                <a:gd name="T98" fmla="*/ 40 w 48"/>
                <a:gd name="T99" fmla="*/ 47 h 60"/>
                <a:gd name="T100" fmla="*/ 40 w 48"/>
                <a:gd name="T101" fmla="*/ 50 h 60"/>
                <a:gd name="T102" fmla="*/ 44 w 48"/>
                <a:gd name="T103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60">
                  <a:moveTo>
                    <a:pt x="46" y="49"/>
                  </a:moveTo>
                  <a:lnTo>
                    <a:pt x="46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7" y="44"/>
                  </a:lnTo>
                  <a:lnTo>
                    <a:pt x="45" y="43"/>
                  </a:lnTo>
                  <a:lnTo>
                    <a:pt x="44" y="38"/>
                  </a:lnTo>
                  <a:lnTo>
                    <a:pt x="41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38" y="24"/>
                  </a:lnTo>
                  <a:lnTo>
                    <a:pt x="40" y="23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5" y="50"/>
                  </a:lnTo>
                  <a:lnTo>
                    <a:pt x="3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8" y="58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2" y="51"/>
                  </a:lnTo>
                  <a:lnTo>
                    <a:pt x="24" y="50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9" y="48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51"/>
                  </a:lnTo>
                  <a:lnTo>
                    <a:pt x="46" y="4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194">
              <a:extLst>
                <a:ext uri="{FF2B5EF4-FFF2-40B4-BE49-F238E27FC236}">
                  <a16:creationId xmlns:a16="http://schemas.microsoft.com/office/drawing/2014/main" id="{1DAF15DF-F32E-6BC1-9D2C-BE5C065D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1758950"/>
              <a:ext cx="53975" cy="69850"/>
            </a:xfrm>
            <a:custGeom>
              <a:avLst/>
              <a:gdLst>
                <a:gd name="T0" fmla="*/ 3 w 34"/>
                <a:gd name="T1" fmla="*/ 21 h 44"/>
                <a:gd name="T2" fmla="*/ 5 w 34"/>
                <a:gd name="T3" fmla="*/ 21 h 44"/>
                <a:gd name="T4" fmla="*/ 8 w 34"/>
                <a:gd name="T5" fmla="*/ 17 h 44"/>
                <a:gd name="T6" fmla="*/ 10 w 34"/>
                <a:gd name="T7" fmla="*/ 18 h 44"/>
                <a:gd name="T8" fmla="*/ 10 w 34"/>
                <a:gd name="T9" fmla="*/ 21 h 44"/>
                <a:gd name="T10" fmla="*/ 8 w 34"/>
                <a:gd name="T11" fmla="*/ 23 h 44"/>
                <a:gd name="T12" fmla="*/ 12 w 34"/>
                <a:gd name="T13" fmla="*/ 22 h 44"/>
                <a:gd name="T14" fmla="*/ 12 w 34"/>
                <a:gd name="T15" fmla="*/ 19 h 44"/>
                <a:gd name="T16" fmla="*/ 14 w 34"/>
                <a:gd name="T17" fmla="*/ 18 h 44"/>
                <a:gd name="T18" fmla="*/ 14 w 34"/>
                <a:gd name="T19" fmla="*/ 16 h 44"/>
                <a:gd name="T20" fmla="*/ 17 w 34"/>
                <a:gd name="T21" fmla="*/ 16 h 44"/>
                <a:gd name="T22" fmla="*/ 19 w 34"/>
                <a:gd name="T23" fmla="*/ 17 h 44"/>
                <a:gd name="T24" fmla="*/ 19 w 34"/>
                <a:gd name="T25" fmla="*/ 22 h 44"/>
                <a:gd name="T26" fmla="*/ 23 w 34"/>
                <a:gd name="T27" fmla="*/ 23 h 44"/>
                <a:gd name="T28" fmla="*/ 21 w 34"/>
                <a:gd name="T29" fmla="*/ 30 h 44"/>
                <a:gd name="T30" fmla="*/ 19 w 34"/>
                <a:gd name="T31" fmla="*/ 30 h 44"/>
                <a:gd name="T32" fmla="*/ 20 w 34"/>
                <a:gd name="T33" fmla="*/ 29 h 44"/>
                <a:gd name="T34" fmla="*/ 18 w 34"/>
                <a:gd name="T35" fmla="*/ 29 h 44"/>
                <a:gd name="T36" fmla="*/ 17 w 34"/>
                <a:gd name="T37" fmla="*/ 29 h 44"/>
                <a:gd name="T38" fmla="*/ 17 w 34"/>
                <a:gd name="T39" fmla="*/ 25 h 44"/>
                <a:gd name="T40" fmla="*/ 17 w 34"/>
                <a:gd name="T41" fmla="*/ 24 h 44"/>
                <a:gd name="T42" fmla="*/ 12 w 34"/>
                <a:gd name="T43" fmla="*/ 28 h 44"/>
                <a:gd name="T44" fmla="*/ 14 w 34"/>
                <a:gd name="T45" fmla="*/ 37 h 44"/>
                <a:gd name="T46" fmla="*/ 11 w 34"/>
                <a:gd name="T47" fmla="*/ 39 h 44"/>
                <a:gd name="T48" fmla="*/ 7 w 34"/>
                <a:gd name="T49" fmla="*/ 41 h 44"/>
                <a:gd name="T50" fmla="*/ 7 w 34"/>
                <a:gd name="T51" fmla="*/ 43 h 44"/>
                <a:gd name="T52" fmla="*/ 14 w 34"/>
                <a:gd name="T53" fmla="*/ 44 h 44"/>
                <a:gd name="T54" fmla="*/ 20 w 34"/>
                <a:gd name="T55" fmla="*/ 42 h 44"/>
                <a:gd name="T56" fmla="*/ 24 w 34"/>
                <a:gd name="T57" fmla="*/ 41 h 44"/>
                <a:gd name="T58" fmla="*/ 34 w 34"/>
                <a:gd name="T59" fmla="*/ 39 h 44"/>
                <a:gd name="T60" fmla="*/ 32 w 34"/>
                <a:gd name="T61" fmla="*/ 36 h 44"/>
                <a:gd name="T62" fmla="*/ 33 w 34"/>
                <a:gd name="T63" fmla="*/ 35 h 44"/>
                <a:gd name="T64" fmla="*/ 33 w 34"/>
                <a:gd name="T65" fmla="*/ 30 h 44"/>
                <a:gd name="T66" fmla="*/ 19 w 34"/>
                <a:gd name="T67" fmla="*/ 15 h 44"/>
                <a:gd name="T68" fmla="*/ 11 w 34"/>
                <a:gd name="T69" fmla="*/ 11 h 44"/>
                <a:gd name="T70" fmla="*/ 7 w 34"/>
                <a:gd name="T71" fmla="*/ 8 h 44"/>
                <a:gd name="T72" fmla="*/ 5 w 34"/>
                <a:gd name="T73" fmla="*/ 2 h 44"/>
                <a:gd name="T74" fmla="*/ 3 w 34"/>
                <a:gd name="T75" fmla="*/ 2 h 44"/>
                <a:gd name="T76" fmla="*/ 0 w 34"/>
                <a:gd name="T77" fmla="*/ 4 h 44"/>
                <a:gd name="T78" fmla="*/ 5 w 34"/>
                <a:gd name="T79" fmla="*/ 9 h 44"/>
                <a:gd name="T80" fmla="*/ 5 w 34"/>
                <a:gd name="T8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4">
                  <a:moveTo>
                    <a:pt x="3" y="18"/>
                  </a:move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1" y="30"/>
                  </a:lnTo>
                  <a:lnTo>
                    <a:pt x="23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10" y="44"/>
                  </a:lnTo>
                  <a:lnTo>
                    <a:pt x="14" y="44"/>
                  </a:lnTo>
                  <a:lnTo>
                    <a:pt x="19" y="43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3" y="1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198">
              <a:extLst>
                <a:ext uri="{FF2B5EF4-FFF2-40B4-BE49-F238E27FC236}">
                  <a16:creationId xmlns:a16="http://schemas.microsoft.com/office/drawing/2014/main" id="{D83D6546-7602-EF3F-36DB-CE61D250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1" y="1689100"/>
              <a:ext cx="36513" cy="23813"/>
            </a:xfrm>
            <a:custGeom>
              <a:avLst/>
              <a:gdLst>
                <a:gd name="T0" fmla="*/ 23 w 23"/>
                <a:gd name="T1" fmla="*/ 15 h 15"/>
                <a:gd name="T2" fmla="*/ 19 w 23"/>
                <a:gd name="T3" fmla="*/ 7 h 15"/>
                <a:gd name="T4" fmla="*/ 17 w 23"/>
                <a:gd name="T5" fmla="*/ 4 h 15"/>
                <a:gd name="T6" fmla="*/ 17 w 23"/>
                <a:gd name="T7" fmla="*/ 3 h 15"/>
                <a:gd name="T8" fmla="*/ 15 w 23"/>
                <a:gd name="T9" fmla="*/ 3 h 15"/>
                <a:gd name="T10" fmla="*/ 8 w 23"/>
                <a:gd name="T11" fmla="*/ 0 h 15"/>
                <a:gd name="T12" fmla="*/ 5 w 23"/>
                <a:gd name="T13" fmla="*/ 1 h 15"/>
                <a:gd name="T14" fmla="*/ 1 w 23"/>
                <a:gd name="T15" fmla="*/ 3 h 15"/>
                <a:gd name="T16" fmla="*/ 0 w 23"/>
                <a:gd name="T17" fmla="*/ 8 h 15"/>
                <a:gd name="T18" fmla="*/ 0 w 23"/>
                <a:gd name="T19" fmla="*/ 9 h 15"/>
                <a:gd name="T20" fmla="*/ 1 w 23"/>
                <a:gd name="T21" fmla="*/ 9 h 15"/>
                <a:gd name="T22" fmla="*/ 1 w 23"/>
                <a:gd name="T23" fmla="*/ 10 h 15"/>
                <a:gd name="T24" fmla="*/ 2 w 23"/>
                <a:gd name="T25" fmla="*/ 10 h 15"/>
                <a:gd name="T26" fmla="*/ 2 w 23"/>
                <a:gd name="T27" fmla="*/ 9 h 15"/>
                <a:gd name="T28" fmla="*/ 3 w 23"/>
                <a:gd name="T29" fmla="*/ 9 h 15"/>
                <a:gd name="T30" fmla="*/ 6 w 23"/>
                <a:gd name="T31" fmla="*/ 9 h 15"/>
                <a:gd name="T32" fmla="*/ 7 w 23"/>
                <a:gd name="T33" fmla="*/ 10 h 15"/>
                <a:gd name="T34" fmla="*/ 7 w 23"/>
                <a:gd name="T35" fmla="*/ 11 h 15"/>
                <a:gd name="T36" fmla="*/ 7 w 23"/>
                <a:gd name="T37" fmla="*/ 14 h 15"/>
                <a:gd name="T38" fmla="*/ 8 w 23"/>
                <a:gd name="T39" fmla="*/ 15 h 15"/>
                <a:gd name="T40" fmla="*/ 9 w 23"/>
                <a:gd name="T41" fmla="*/ 15 h 15"/>
                <a:gd name="T42" fmla="*/ 13 w 23"/>
                <a:gd name="T43" fmla="*/ 15 h 15"/>
                <a:gd name="T44" fmla="*/ 12 w 23"/>
                <a:gd name="T45" fmla="*/ 14 h 15"/>
                <a:gd name="T46" fmla="*/ 14 w 23"/>
                <a:gd name="T47" fmla="*/ 14 h 15"/>
                <a:gd name="T48" fmla="*/ 23 w 23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lnTo>
                    <a:pt x="19" y="7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223">
              <a:extLst>
                <a:ext uri="{FF2B5EF4-FFF2-40B4-BE49-F238E27FC236}">
                  <a16:creationId xmlns:a16="http://schemas.microsoft.com/office/drawing/2014/main" id="{100DB48C-BC43-3EC5-4620-D874B2ADF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051" y="322263"/>
              <a:ext cx="42863" cy="61913"/>
            </a:xfrm>
            <a:custGeom>
              <a:avLst/>
              <a:gdLst>
                <a:gd name="T0" fmla="*/ 27 w 27"/>
                <a:gd name="T1" fmla="*/ 15 h 39"/>
                <a:gd name="T2" fmla="*/ 27 w 27"/>
                <a:gd name="T3" fmla="*/ 12 h 39"/>
                <a:gd name="T4" fmla="*/ 27 w 27"/>
                <a:gd name="T5" fmla="*/ 3 h 39"/>
                <a:gd name="T6" fmla="*/ 26 w 27"/>
                <a:gd name="T7" fmla="*/ 2 h 39"/>
                <a:gd name="T8" fmla="*/ 24 w 27"/>
                <a:gd name="T9" fmla="*/ 0 h 39"/>
                <a:gd name="T10" fmla="*/ 22 w 27"/>
                <a:gd name="T11" fmla="*/ 2 h 39"/>
                <a:gd name="T12" fmla="*/ 21 w 27"/>
                <a:gd name="T13" fmla="*/ 3 h 39"/>
                <a:gd name="T14" fmla="*/ 20 w 27"/>
                <a:gd name="T15" fmla="*/ 5 h 39"/>
                <a:gd name="T16" fmla="*/ 20 w 27"/>
                <a:gd name="T17" fmla="*/ 9 h 39"/>
                <a:gd name="T18" fmla="*/ 20 w 27"/>
                <a:gd name="T19" fmla="*/ 10 h 39"/>
                <a:gd name="T20" fmla="*/ 19 w 27"/>
                <a:gd name="T21" fmla="*/ 10 h 39"/>
                <a:gd name="T22" fmla="*/ 16 w 27"/>
                <a:gd name="T23" fmla="*/ 11 h 39"/>
                <a:gd name="T24" fmla="*/ 15 w 27"/>
                <a:gd name="T25" fmla="*/ 13 h 39"/>
                <a:gd name="T26" fmla="*/ 11 w 27"/>
                <a:gd name="T27" fmla="*/ 15 h 39"/>
                <a:gd name="T28" fmla="*/ 8 w 27"/>
                <a:gd name="T29" fmla="*/ 18 h 39"/>
                <a:gd name="T30" fmla="*/ 8 w 27"/>
                <a:gd name="T31" fmla="*/ 19 h 39"/>
                <a:gd name="T32" fmla="*/ 7 w 27"/>
                <a:gd name="T33" fmla="*/ 20 h 39"/>
                <a:gd name="T34" fmla="*/ 4 w 27"/>
                <a:gd name="T35" fmla="*/ 22 h 39"/>
                <a:gd name="T36" fmla="*/ 1 w 27"/>
                <a:gd name="T37" fmla="*/ 22 h 39"/>
                <a:gd name="T38" fmla="*/ 0 w 27"/>
                <a:gd name="T39" fmla="*/ 23 h 39"/>
                <a:gd name="T40" fmla="*/ 6 w 27"/>
                <a:gd name="T41" fmla="*/ 27 h 39"/>
                <a:gd name="T42" fmla="*/ 8 w 27"/>
                <a:gd name="T43" fmla="*/ 33 h 39"/>
                <a:gd name="T44" fmla="*/ 9 w 27"/>
                <a:gd name="T45" fmla="*/ 35 h 39"/>
                <a:gd name="T46" fmla="*/ 10 w 27"/>
                <a:gd name="T47" fmla="*/ 35 h 39"/>
                <a:gd name="T48" fmla="*/ 13 w 27"/>
                <a:gd name="T49" fmla="*/ 38 h 39"/>
                <a:gd name="T50" fmla="*/ 14 w 27"/>
                <a:gd name="T51" fmla="*/ 38 h 39"/>
                <a:gd name="T52" fmla="*/ 16 w 27"/>
                <a:gd name="T53" fmla="*/ 39 h 39"/>
                <a:gd name="T54" fmla="*/ 22 w 27"/>
                <a:gd name="T55" fmla="*/ 38 h 39"/>
                <a:gd name="T56" fmla="*/ 22 w 27"/>
                <a:gd name="T57" fmla="*/ 38 h 39"/>
                <a:gd name="T58" fmla="*/ 22 w 27"/>
                <a:gd name="T59" fmla="*/ 37 h 39"/>
                <a:gd name="T60" fmla="*/ 23 w 27"/>
                <a:gd name="T61" fmla="*/ 35 h 39"/>
                <a:gd name="T62" fmla="*/ 24 w 27"/>
                <a:gd name="T63" fmla="*/ 35 h 39"/>
                <a:gd name="T64" fmla="*/ 24 w 27"/>
                <a:gd name="T65" fmla="*/ 35 h 39"/>
                <a:gd name="T66" fmla="*/ 26 w 27"/>
                <a:gd name="T67" fmla="*/ 35 h 39"/>
                <a:gd name="T68" fmla="*/ 27 w 27"/>
                <a:gd name="T69" fmla="*/ 32 h 39"/>
                <a:gd name="T70" fmla="*/ 26 w 27"/>
                <a:gd name="T71" fmla="*/ 25 h 39"/>
                <a:gd name="T72" fmla="*/ 26 w 27"/>
                <a:gd name="T73" fmla="*/ 23 h 39"/>
                <a:gd name="T74" fmla="*/ 27 w 27"/>
                <a:gd name="T7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39">
                  <a:moveTo>
                    <a:pt x="27" y="15"/>
                  </a:moveTo>
                  <a:lnTo>
                    <a:pt x="27" y="12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6" y="39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7" y="32"/>
                  </a:lnTo>
                  <a:lnTo>
                    <a:pt x="26" y="25"/>
                  </a:lnTo>
                  <a:lnTo>
                    <a:pt x="26" y="23"/>
                  </a:lnTo>
                  <a:lnTo>
                    <a:pt x="27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240">
              <a:extLst>
                <a:ext uri="{FF2B5EF4-FFF2-40B4-BE49-F238E27FC236}">
                  <a16:creationId xmlns:a16="http://schemas.microsoft.com/office/drawing/2014/main" id="{CDBEB8CD-3812-0F3C-8B49-3E4953DD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4" y="493713"/>
              <a:ext cx="30163" cy="52388"/>
            </a:xfrm>
            <a:custGeom>
              <a:avLst/>
              <a:gdLst>
                <a:gd name="T0" fmla="*/ 5 w 19"/>
                <a:gd name="T1" fmla="*/ 0 h 33"/>
                <a:gd name="T2" fmla="*/ 3 w 19"/>
                <a:gd name="T3" fmla="*/ 0 h 33"/>
                <a:gd name="T4" fmla="*/ 2 w 19"/>
                <a:gd name="T5" fmla="*/ 1 h 33"/>
                <a:gd name="T6" fmla="*/ 1 w 19"/>
                <a:gd name="T7" fmla="*/ 2 h 33"/>
                <a:gd name="T8" fmla="*/ 1 w 19"/>
                <a:gd name="T9" fmla="*/ 3 h 33"/>
                <a:gd name="T10" fmla="*/ 2 w 19"/>
                <a:gd name="T11" fmla="*/ 5 h 33"/>
                <a:gd name="T12" fmla="*/ 2 w 19"/>
                <a:gd name="T13" fmla="*/ 6 h 33"/>
                <a:gd name="T14" fmla="*/ 0 w 19"/>
                <a:gd name="T15" fmla="*/ 10 h 33"/>
                <a:gd name="T16" fmla="*/ 1 w 19"/>
                <a:gd name="T17" fmla="*/ 12 h 33"/>
                <a:gd name="T18" fmla="*/ 1 w 19"/>
                <a:gd name="T19" fmla="*/ 13 h 33"/>
                <a:gd name="T20" fmla="*/ 1 w 19"/>
                <a:gd name="T21" fmla="*/ 14 h 33"/>
                <a:gd name="T22" fmla="*/ 1 w 19"/>
                <a:gd name="T23" fmla="*/ 16 h 33"/>
                <a:gd name="T24" fmla="*/ 1 w 19"/>
                <a:gd name="T25" fmla="*/ 16 h 33"/>
                <a:gd name="T26" fmla="*/ 2 w 19"/>
                <a:gd name="T27" fmla="*/ 19 h 33"/>
                <a:gd name="T28" fmla="*/ 3 w 19"/>
                <a:gd name="T29" fmla="*/ 25 h 33"/>
                <a:gd name="T30" fmla="*/ 3 w 19"/>
                <a:gd name="T31" fmla="*/ 27 h 33"/>
                <a:gd name="T32" fmla="*/ 3 w 19"/>
                <a:gd name="T33" fmla="*/ 28 h 33"/>
                <a:gd name="T34" fmla="*/ 5 w 19"/>
                <a:gd name="T35" fmla="*/ 29 h 33"/>
                <a:gd name="T36" fmla="*/ 6 w 19"/>
                <a:gd name="T37" fmla="*/ 29 h 33"/>
                <a:gd name="T38" fmla="*/ 7 w 19"/>
                <a:gd name="T39" fmla="*/ 29 h 33"/>
                <a:gd name="T40" fmla="*/ 8 w 19"/>
                <a:gd name="T41" fmla="*/ 29 h 33"/>
                <a:gd name="T42" fmla="*/ 8 w 19"/>
                <a:gd name="T43" fmla="*/ 28 h 33"/>
                <a:gd name="T44" fmla="*/ 9 w 19"/>
                <a:gd name="T45" fmla="*/ 27 h 33"/>
                <a:gd name="T46" fmla="*/ 9 w 19"/>
                <a:gd name="T47" fmla="*/ 28 h 33"/>
                <a:gd name="T48" fmla="*/ 11 w 19"/>
                <a:gd name="T49" fmla="*/ 28 h 33"/>
                <a:gd name="T50" fmla="*/ 11 w 19"/>
                <a:gd name="T51" fmla="*/ 29 h 33"/>
                <a:gd name="T52" fmla="*/ 11 w 19"/>
                <a:gd name="T53" fmla="*/ 31 h 33"/>
                <a:gd name="T54" fmla="*/ 9 w 19"/>
                <a:gd name="T55" fmla="*/ 31 h 33"/>
                <a:gd name="T56" fmla="*/ 8 w 19"/>
                <a:gd name="T57" fmla="*/ 31 h 33"/>
                <a:gd name="T58" fmla="*/ 7 w 19"/>
                <a:gd name="T59" fmla="*/ 31 h 33"/>
                <a:gd name="T60" fmla="*/ 8 w 19"/>
                <a:gd name="T61" fmla="*/ 32 h 33"/>
                <a:gd name="T62" fmla="*/ 9 w 19"/>
                <a:gd name="T63" fmla="*/ 33 h 33"/>
                <a:gd name="T64" fmla="*/ 13 w 19"/>
                <a:gd name="T65" fmla="*/ 33 h 33"/>
                <a:gd name="T66" fmla="*/ 16 w 19"/>
                <a:gd name="T67" fmla="*/ 28 h 33"/>
                <a:gd name="T68" fmla="*/ 19 w 19"/>
                <a:gd name="T69" fmla="*/ 26 h 33"/>
                <a:gd name="T70" fmla="*/ 18 w 19"/>
                <a:gd name="T71" fmla="*/ 22 h 33"/>
                <a:gd name="T72" fmla="*/ 18 w 19"/>
                <a:gd name="T73" fmla="*/ 19 h 33"/>
                <a:gd name="T74" fmla="*/ 18 w 19"/>
                <a:gd name="T75" fmla="*/ 18 h 33"/>
                <a:gd name="T76" fmla="*/ 16 w 19"/>
                <a:gd name="T77" fmla="*/ 15 h 33"/>
                <a:gd name="T78" fmla="*/ 14 w 19"/>
                <a:gd name="T79" fmla="*/ 10 h 33"/>
                <a:gd name="T80" fmla="*/ 12 w 19"/>
                <a:gd name="T81" fmla="*/ 6 h 33"/>
                <a:gd name="T82" fmla="*/ 9 w 19"/>
                <a:gd name="T83" fmla="*/ 3 h 33"/>
                <a:gd name="T84" fmla="*/ 6 w 19"/>
                <a:gd name="T85" fmla="*/ 2 h 33"/>
                <a:gd name="T86" fmla="*/ 6 w 19"/>
                <a:gd name="T87" fmla="*/ 1 h 33"/>
                <a:gd name="T88" fmla="*/ 5 w 19"/>
                <a:gd name="T8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33">
                  <a:moveTo>
                    <a:pt x="5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6" y="28"/>
                  </a:lnTo>
                  <a:lnTo>
                    <a:pt x="19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6" y="15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9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241">
              <a:extLst>
                <a:ext uri="{FF2B5EF4-FFF2-40B4-BE49-F238E27FC236}">
                  <a16:creationId xmlns:a16="http://schemas.microsoft.com/office/drawing/2014/main" id="{56252DAF-0D98-C661-C060-E0AA44EC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4" y="382588"/>
              <a:ext cx="20638" cy="60325"/>
            </a:xfrm>
            <a:custGeom>
              <a:avLst/>
              <a:gdLst>
                <a:gd name="T0" fmla="*/ 5 w 13"/>
                <a:gd name="T1" fmla="*/ 23 h 38"/>
                <a:gd name="T2" fmla="*/ 4 w 13"/>
                <a:gd name="T3" fmla="*/ 23 h 38"/>
                <a:gd name="T4" fmla="*/ 0 w 13"/>
                <a:gd name="T5" fmla="*/ 24 h 38"/>
                <a:gd name="T6" fmla="*/ 0 w 13"/>
                <a:gd name="T7" fmla="*/ 25 h 38"/>
                <a:gd name="T8" fmla="*/ 0 w 13"/>
                <a:gd name="T9" fmla="*/ 26 h 38"/>
                <a:gd name="T10" fmla="*/ 0 w 13"/>
                <a:gd name="T11" fmla="*/ 28 h 38"/>
                <a:gd name="T12" fmla="*/ 1 w 13"/>
                <a:gd name="T13" fmla="*/ 30 h 38"/>
                <a:gd name="T14" fmla="*/ 4 w 13"/>
                <a:gd name="T15" fmla="*/ 33 h 38"/>
                <a:gd name="T16" fmla="*/ 6 w 13"/>
                <a:gd name="T17" fmla="*/ 33 h 38"/>
                <a:gd name="T18" fmla="*/ 6 w 13"/>
                <a:gd name="T19" fmla="*/ 30 h 38"/>
                <a:gd name="T20" fmla="*/ 7 w 13"/>
                <a:gd name="T21" fmla="*/ 31 h 38"/>
                <a:gd name="T22" fmla="*/ 9 w 13"/>
                <a:gd name="T23" fmla="*/ 33 h 38"/>
                <a:gd name="T24" fmla="*/ 9 w 13"/>
                <a:gd name="T25" fmla="*/ 36 h 38"/>
                <a:gd name="T26" fmla="*/ 10 w 13"/>
                <a:gd name="T27" fmla="*/ 38 h 38"/>
                <a:gd name="T28" fmla="*/ 11 w 13"/>
                <a:gd name="T29" fmla="*/ 38 h 38"/>
                <a:gd name="T30" fmla="*/ 13 w 13"/>
                <a:gd name="T31" fmla="*/ 38 h 38"/>
                <a:gd name="T32" fmla="*/ 13 w 13"/>
                <a:gd name="T33" fmla="*/ 37 h 38"/>
                <a:gd name="T34" fmla="*/ 13 w 13"/>
                <a:gd name="T35" fmla="*/ 34 h 38"/>
                <a:gd name="T36" fmla="*/ 13 w 13"/>
                <a:gd name="T37" fmla="*/ 32 h 38"/>
                <a:gd name="T38" fmla="*/ 13 w 13"/>
                <a:gd name="T39" fmla="*/ 30 h 38"/>
                <a:gd name="T40" fmla="*/ 12 w 13"/>
                <a:gd name="T41" fmla="*/ 30 h 38"/>
                <a:gd name="T42" fmla="*/ 11 w 13"/>
                <a:gd name="T43" fmla="*/ 28 h 38"/>
                <a:gd name="T44" fmla="*/ 10 w 13"/>
                <a:gd name="T45" fmla="*/ 26 h 38"/>
                <a:gd name="T46" fmla="*/ 9 w 13"/>
                <a:gd name="T47" fmla="*/ 24 h 38"/>
                <a:gd name="T48" fmla="*/ 11 w 13"/>
                <a:gd name="T49" fmla="*/ 25 h 38"/>
                <a:gd name="T50" fmla="*/ 12 w 13"/>
                <a:gd name="T51" fmla="*/ 23 h 38"/>
                <a:gd name="T52" fmla="*/ 12 w 13"/>
                <a:gd name="T53" fmla="*/ 19 h 38"/>
                <a:gd name="T54" fmla="*/ 10 w 13"/>
                <a:gd name="T55" fmla="*/ 14 h 38"/>
                <a:gd name="T56" fmla="*/ 5 w 13"/>
                <a:gd name="T57" fmla="*/ 6 h 38"/>
                <a:gd name="T58" fmla="*/ 4 w 13"/>
                <a:gd name="T59" fmla="*/ 0 h 38"/>
                <a:gd name="T60" fmla="*/ 3 w 13"/>
                <a:gd name="T61" fmla="*/ 0 h 38"/>
                <a:gd name="T62" fmla="*/ 0 w 13"/>
                <a:gd name="T63" fmla="*/ 0 h 38"/>
                <a:gd name="T64" fmla="*/ 0 w 13"/>
                <a:gd name="T65" fmla="*/ 1 h 38"/>
                <a:gd name="T66" fmla="*/ 1 w 13"/>
                <a:gd name="T67" fmla="*/ 6 h 38"/>
                <a:gd name="T68" fmla="*/ 1 w 13"/>
                <a:gd name="T69" fmla="*/ 7 h 38"/>
                <a:gd name="T70" fmla="*/ 3 w 13"/>
                <a:gd name="T71" fmla="*/ 7 h 38"/>
                <a:gd name="T72" fmla="*/ 3 w 13"/>
                <a:gd name="T73" fmla="*/ 8 h 38"/>
                <a:gd name="T74" fmla="*/ 1 w 13"/>
                <a:gd name="T75" fmla="*/ 12 h 38"/>
                <a:gd name="T76" fmla="*/ 1 w 13"/>
                <a:gd name="T77" fmla="*/ 13 h 38"/>
                <a:gd name="T78" fmla="*/ 3 w 13"/>
                <a:gd name="T79" fmla="*/ 17 h 38"/>
                <a:gd name="T80" fmla="*/ 3 w 13"/>
                <a:gd name="T81" fmla="*/ 18 h 38"/>
                <a:gd name="T82" fmla="*/ 4 w 13"/>
                <a:gd name="T83" fmla="*/ 19 h 38"/>
                <a:gd name="T84" fmla="*/ 5 w 13"/>
                <a:gd name="T85" fmla="*/ 20 h 38"/>
                <a:gd name="T86" fmla="*/ 6 w 13"/>
                <a:gd name="T87" fmla="*/ 21 h 38"/>
                <a:gd name="T88" fmla="*/ 7 w 13"/>
                <a:gd name="T89" fmla="*/ 20 h 38"/>
                <a:gd name="T90" fmla="*/ 6 w 13"/>
                <a:gd name="T91" fmla="*/ 24 h 38"/>
                <a:gd name="T92" fmla="*/ 5 w 13"/>
                <a:gd name="T9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38">
                  <a:moveTo>
                    <a:pt x="5" y="23"/>
                  </a:moveTo>
                  <a:lnTo>
                    <a:pt x="4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0" y="26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0" y="14"/>
                  </a:lnTo>
                  <a:lnTo>
                    <a:pt x="5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24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251">
              <a:extLst>
                <a:ext uri="{FF2B5EF4-FFF2-40B4-BE49-F238E27FC236}">
                  <a16:creationId xmlns:a16="http://schemas.microsoft.com/office/drawing/2014/main" id="{32D238DF-543A-D5B5-B905-7194EA98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9" y="881063"/>
              <a:ext cx="49213" cy="50800"/>
            </a:xfrm>
            <a:custGeom>
              <a:avLst/>
              <a:gdLst>
                <a:gd name="T0" fmla="*/ 20 w 31"/>
                <a:gd name="T1" fmla="*/ 6 h 32"/>
                <a:gd name="T2" fmla="*/ 20 w 31"/>
                <a:gd name="T3" fmla="*/ 8 h 32"/>
                <a:gd name="T4" fmla="*/ 20 w 31"/>
                <a:gd name="T5" fmla="*/ 9 h 32"/>
                <a:gd name="T6" fmla="*/ 19 w 31"/>
                <a:gd name="T7" fmla="*/ 10 h 32"/>
                <a:gd name="T8" fmla="*/ 17 w 31"/>
                <a:gd name="T9" fmla="*/ 9 h 32"/>
                <a:gd name="T10" fmla="*/ 16 w 31"/>
                <a:gd name="T11" fmla="*/ 9 h 32"/>
                <a:gd name="T12" fmla="*/ 14 w 31"/>
                <a:gd name="T13" fmla="*/ 10 h 32"/>
                <a:gd name="T14" fmla="*/ 12 w 31"/>
                <a:gd name="T15" fmla="*/ 11 h 32"/>
                <a:gd name="T16" fmla="*/ 10 w 31"/>
                <a:gd name="T17" fmla="*/ 12 h 32"/>
                <a:gd name="T18" fmla="*/ 1 w 31"/>
                <a:gd name="T19" fmla="*/ 21 h 32"/>
                <a:gd name="T20" fmla="*/ 0 w 31"/>
                <a:gd name="T21" fmla="*/ 23 h 32"/>
                <a:gd name="T22" fmla="*/ 0 w 31"/>
                <a:gd name="T23" fmla="*/ 24 h 32"/>
                <a:gd name="T24" fmla="*/ 1 w 31"/>
                <a:gd name="T25" fmla="*/ 25 h 32"/>
                <a:gd name="T26" fmla="*/ 4 w 31"/>
                <a:gd name="T27" fmla="*/ 28 h 32"/>
                <a:gd name="T28" fmla="*/ 4 w 31"/>
                <a:gd name="T29" fmla="*/ 29 h 32"/>
                <a:gd name="T30" fmla="*/ 4 w 31"/>
                <a:gd name="T31" fmla="*/ 32 h 32"/>
                <a:gd name="T32" fmla="*/ 5 w 31"/>
                <a:gd name="T33" fmla="*/ 32 h 32"/>
                <a:gd name="T34" fmla="*/ 5 w 31"/>
                <a:gd name="T35" fmla="*/ 28 h 32"/>
                <a:gd name="T36" fmla="*/ 7 w 31"/>
                <a:gd name="T37" fmla="*/ 29 h 32"/>
                <a:gd name="T38" fmla="*/ 9 w 31"/>
                <a:gd name="T39" fmla="*/ 30 h 32"/>
                <a:gd name="T40" fmla="*/ 10 w 31"/>
                <a:gd name="T41" fmla="*/ 29 h 32"/>
                <a:gd name="T42" fmla="*/ 10 w 31"/>
                <a:gd name="T43" fmla="*/ 28 h 32"/>
                <a:gd name="T44" fmla="*/ 12 w 31"/>
                <a:gd name="T45" fmla="*/ 26 h 32"/>
                <a:gd name="T46" fmla="*/ 14 w 31"/>
                <a:gd name="T47" fmla="*/ 25 h 32"/>
                <a:gd name="T48" fmla="*/ 17 w 31"/>
                <a:gd name="T49" fmla="*/ 26 h 32"/>
                <a:gd name="T50" fmla="*/ 18 w 31"/>
                <a:gd name="T51" fmla="*/ 28 h 32"/>
                <a:gd name="T52" fmla="*/ 19 w 31"/>
                <a:gd name="T53" fmla="*/ 28 h 32"/>
                <a:gd name="T54" fmla="*/ 24 w 31"/>
                <a:gd name="T55" fmla="*/ 28 h 32"/>
                <a:gd name="T56" fmla="*/ 26 w 31"/>
                <a:gd name="T57" fmla="*/ 26 h 32"/>
                <a:gd name="T58" fmla="*/ 29 w 31"/>
                <a:gd name="T59" fmla="*/ 26 h 32"/>
                <a:gd name="T60" fmla="*/ 30 w 31"/>
                <a:gd name="T61" fmla="*/ 25 h 32"/>
                <a:gd name="T62" fmla="*/ 31 w 31"/>
                <a:gd name="T63" fmla="*/ 23 h 32"/>
                <a:gd name="T64" fmla="*/ 31 w 31"/>
                <a:gd name="T65" fmla="*/ 16 h 32"/>
                <a:gd name="T66" fmla="*/ 31 w 31"/>
                <a:gd name="T67" fmla="*/ 12 h 32"/>
                <a:gd name="T68" fmla="*/ 30 w 31"/>
                <a:gd name="T69" fmla="*/ 10 h 32"/>
                <a:gd name="T70" fmla="*/ 29 w 31"/>
                <a:gd name="T71" fmla="*/ 8 h 32"/>
                <a:gd name="T72" fmla="*/ 27 w 31"/>
                <a:gd name="T73" fmla="*/ 6 h 32"/>
                <a:gd name="T74" fmla="*/ 26 w 31"/>
                <a:gd name="T75" fmla="*/ 5 h 32"/>
                <a:gd name="T76" fmla="*/ 25 w 31"/>
                <a:gd name="T77" fmla="*/ 2 h 32"/>
                <a:gd name="T78" fmla="*/ 23 w 31"/>
                <a:gd name="T79" fmla="*/ 0 h 32"/>
                <a:gd name="T80" fmla="*/ 22 w 31"/>
                <a:gd name="T81" fmla="*/ 0 h 32"/>
                <a:gd name="T82" fmla="*/ 20 w 31"/>
                <a:gd name="T83" fmla="*/ 2 h 32"/>
                <a:gd name="T84" fmla="*/ 20 w 31"/>
                <a:gd name="T85" fmla="*/ 3 h 32"/>
                <a:gd name="T86" fmla="*/ 22 w 31"/>
                <a:gd name="T87" fmla="*/ 4 h 32"/>
                <a:gd name="T88" fmla="*/ 20 w 31"/>
                <a:gd name="T89" fmla="*/ 4 h 32"/>
                <a:gd name="T90" fmla="*/ 20 w 31"/>
                <a:gd name="T9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2">
                  <a:moveTo>
                    <a:pt x="20" y="6"/>
                  </a:moveTo>
                  <a:lnTo>
                    <a:pt x="20" y="8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3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59">
              <a:extLst>
                <a:ext uri="{FF2B5EF4-FFF2-40B4-BE49-F238E27FC236}">
                  <a16:creationId xmlns:a16="http://schemas.microsoft.com/office/drawing/2014/main" id="{B8577A71-B6A6-5081-8DA4-30A04131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1174750"/>
              <a:ext cx="49213" cy="65088"/>
            </a:xfrm>
            <a:custGeom>
              <a:avLst/>
              <a:gdLst>
                <a:gd name="T0" fmla="*/ 3 w 31"/>
                <a:gd name="T1" fmla="*/ 25 h 41"/>
                <a:gd name="T2" fmla="*/ 3 w 31"/>
                <a:gd name="T3" fmla="*/ 27 h 41"/>
                <a:gd name="T4" fmla="*/ 1 w 31"/>
                <a:gd name="T5" fmla="*/ 29 h 41"/>
                <a:gd name="T6" fmla="*/ 0 w 31"/>
                <a:gd name="T7" fmla="*/ 30 h 41"/>
                <a:gd name="T8" fmla="*/ 1 w 31"/>
                <a:gd name="T9" fmla="*/ 33 h 41"/>
                <a:gd name="T10" fmla="*/ 6 w 31"/>
                <a:gd name="T11" fmla="*/ 33 h 41"/>
                <a:gd name="T12" fmla="*/ 9 w 31"/>
                <a:gd name="T13" fmla="*/ 35 h 41"/>
                <a:gd name="T14" fmla="*/ 11 w 31"/>
                <a:gd name="T15" fmla="*/ 41 h 41"/>
                <a:gd name="T16" fmla="*/ 18 w 31"/>
                <a:gd name="T17" fmla="*/ 38 h 41"/>
                <a:gd name="T18" fmla="*/ 22 w 31"/>
                <a:gd name="T19" fmla="*/ 33 h 41"/>
                <a:gd name="T20" fmla="*/ 24 w 31"/>
                <a:gd name="T21" fmla="*/ 29 h 41"/>
                <a:gd name="T22" fmla="*/ 26 w 31"/>
                <a:gd name="T23" fmla="*/ 25 h 41"/>
                <a:gd name="T24" fmla="*/ 26 w 31"/>
                <a:gd name="T25" fmla="*/ 23 h 41"/>
                <a:gd name="T26" fmla="*/ 27 w 31"/>
                <a:gd name="T27" fmla="*/ 22 h 41"/>
                <a:gd name="T28" fmla="*/ 25 w 31"/>
                <a:gd name="T29" fmla="*/ 21 h 41"/>
                <a:gd name="T30" fmla="*/ 24 w 31"/>
                <a:gd name="T31" fmla="*/ 15 h 41"/>
                <a:gd name="T32" fmla="*/ 24 w 31"/>
                <a:gd name="T33" fmla="*/ 14 h 41"/>
                <a:gd name="T34" fmla="*/ 26 w 31"/>
                <a:gd name="T35" fmla="*/ 12 h 41"/>
                <a:gd name="T36" fmla="*/ 27 w 31"/>
                <a:gd name="T37" fmla="*/ 13 h 41"/>
                <a:gd name="T38" fmla="*/ 27 w 31"/>
                <a:gd name="T39" fmla="*/ 14 h 41"/>
                <a:gd name="T40" fmla="*/ 29 w 31"/>
                <a:gd name="T41" fmla="*/ 14 h 41"/>
                <a:gd name="T42" fmla="*/ 31 w 31"/>
                <a:gd name="T43" fmla="*/ 8 h 41"/>
                <a:gd name="T44" fmla="*/ 31 w 31"/>
                <a:gd name="T45" fmla="*/ 6 h 41"/>
                <a:gd name="T46" fmla="*/ 30 w 31"/>
                <a:gd name="T47" fmla="*/ 3 h 41"/>
                <a:gd name="T48" fmla="*/ 31 w 31"/>
                <a:gd name="T49" fmla="*/ 1 h 41"/>
                <a:gd name="T50" fmla="*/ 30 w 31"/>
                <a:gd name="T51" fmla="*/ 0 h 41"/>
                <a:gd name="T52" fmla="*/ 29 w 31"/>
                <a:gd name="T53" fmla="*/ 2 h 41"/>
                <a:gd name="T54" fmla="*/ 24 w 31"/>
                <a:gd name="T55" fmla="*/ 7 h 41"/>
                <a:gd name="T56" fmla="*/ 20 w 31"/>
                <a:gd name="T57" fmla="*/ 8 h 41"/>
                <a:gd name="T58" fmla="*/ 13 w 31"/>
                <a:gd name="T59" fmla="*/ 10 h 41"/>
                <a:gd name="T60" fmla="*/ 11 w 31"/>
                <a:gd name="T61" fmla="*/ 12 h 41"/>
                <a:gd name="T62" fmla="*/ 11 w 31"/>
                <a:gd name="T63" fmla="*/ 14 h 41"/>
                <a:gd name="T64" fmla="*/ 9 w 31"/>
                <a:gd name="T65" fmla="*/ 17 h 41"/>
                <a:gd name="T66" fmla="*/ 10 w 31"/>
                <a:gd name="T67" fmla="*/ 20 h 41"/>
                <a:gd name="T68" fmla="*/ 12 w 31"/>
                <a:gd name="T69" fmla="*/ 20 h 41"/>
                <a:gd name="T70" fmla="*/ 5 w 31"/>
                <a:gd name="T71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1">
                  <a:moveTo>
                    <a:pt x="5" y="23"/>
                  </a:move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8" y="38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0" y="8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362">
              <a:extLst>
                <a:ext uri="{FF2B5EF4-FFF2-40B4-BE49-F238E27FC236}">
                  <a16:creationId xmlns:a16="http://schemas.microsoft.com/office/drawing/2014/main" id="{9A6731F0-D457-F4AB-E537-EE003DC6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26" y="1528763"/>
              <a:ext cx="53975" cy="65088"/>
            </a:xfrm>
            <a:custGeom>
              <a:avLst/>
              <a:gdLst>
                <a:gd name="T0" fmla="*/ 34 w 34"/>
                <a:gd name="T1" fmla="*/ 23 h 41"/>
                <a:gd name="T2" fmla="*/ 34 w 34"/>
                <a:gd name="T3" fmla="*/ 21 h 41"/>
                <a:gd name="T4" fmla="*/ 31 w 34"/>
                <a:gd name="T5" fmla="*/ 19 h 41"/>
                <a:gd name="T6" fmla="*/ 25 w 34"/>
                <a:gd name="T7" fmla="*/ 17 h 41"/>
                <a:gd name="T8" fmla="*/ 23 w 34"/>
                <a:gd name="T9" fmla="*/ 17 h 41"/>
                <a:gd name="T10" fmla="*/ 23 w 34"/>
                <a:gd name="T11" fmla="*/ 15 h 41"/>
                <a:gd name="T12" fmla="*/ 21 w 34"/>
                <a:gd name="T13" fmla="*/ 12 h 41"/>
                <a:gd name="T14" fmla="*/ 20 w 34"/>
                <a:gd name="T15" fmla="*/ 12 h 41"/>
                <a:gd name="T16" fmla="*/ 18 w 34"/>
                <a:gd name="T17" fmla="*/ 12 h 41"/>
                <a:gd name="T18" fmla="*/ 15 w 34"/>
                <a:gd name="T19" fmla="*/ 10 h 41"/>
                <a:gd name="T20" fmla="*/ 12 w 34"/>
                <a:gd name="T21" fmla="*/ 8 h 41"/>
                <a:gd name="T22" fmla="*/ 10 w 34"/>
                <a:gd name="T23" fmla="*/ 6 h 41"/>
                <a:gd name="T24" fmla="*/ 9 w 34"/>
                <a:gd name="T25" fmla="*/ 5 h 41"/>
                <a:gd name="T26" fmla="*/ 6 w 34"/>
                <a:gd name="T27" fmla="*/ 0 h 41"/>
                <a:gd name="T28" fmla="*/ 6 w 34"/>
                <a:gd name="T29" fmla="*/ 1 h 41"/>
                <a:gd name="T30" fmla="*/ 5 w 34"/>
                <a:gd name="T31" fmla="*/ 4 h 41"/>
                <a:gd name="T32" fmla="*/ 5 w 34"/>
                <a:gd name="T33" fmla="*/ 6 h 41"/>
                <a:gd name="T34" fmla="*/ 3 w 34"/>
                <a:gd name="T35" fmla="*/ 8 h 41"/>
                <a:gd name="T36" fmla="*/ 2 w 34"/>
                <a:gd name="T37" fmla="*/ 10 h 41"/>
                <a:gd name="T38" fmla="*/ 2 w 34"/>
                <a:gd name="T39" fmla="*/ 11 h 41"/>
                <a:gd name="T40" fmla="*/ 2 w 34"/>
                <a:gd name="T41" fmla="*/ 19 h 41"/>
                <a:gd name="T42" fmla="*/ 1 w 34"/>
                <a:gd name="T43" fmla="*/ 24 h 41"/>
                <a:gd name="T44" fmla="*/ 0 w 34"/>
                <a:gd name="T45" fmla="*/ 27 h 41"/>
                <a:gd name="T46" fmla="*/ 1 w 34"/>
                <a:gd name="T47" fmla="*/ 28 h 41"/>
                <a:gd name="T48" fmla="*/ 7 w 34"/>
                <a:gd name="T49" fmla="*/ 33 h 41"/>
                <a:gd name="T50" fmla="*/ 13 w 34"/>
                <a:gd name="T51" fmla="*/ 36 h 41"/>
                <a:gd name="T52" fmla="*/ 18 w 34"/>
                <a:gd name="T53" fmla="*/ 39 h 41"/>
                <a:gd name="T54" fmla="*/ 22 w 34"/>
                <a:gd name="T55" fmla="*/ 40 h 41"/>
                <a:gd name="T56" fmla="*/ 26 w 34"/>
                <a:gd name="T57" fmla="*/ 40 h 41"/>
                <a:gd name="T58" fmla="*/ 29 w 34"/>
                <a:gd name="T59" fmla="*/ 41 h 41"/>
                <a:gd name="T60" fmla="*/ 31 w 34"/>
                <a:gd name="T61" fmla="*/ 40 h 41"/>
                <a:gd name="T62" fmla="*/ 32 w 34"/>
                <a:gd name="T63" fmla="*/ 39 h 41"/>
                <a:gd name="T64" fmla="*/ 33 w 34"/>
                <a:gd name="T65" fmla="*/ 38 h 41"/>
                <a:gd name="T66" fmla="*/ 32 w 34"/>
                <a:gd name="T67" fmla="*/ 37 h 41"/>
                <a:gd name="T68" fmla="*/ 32 w 34"/>
                <a:gd name="T69" fmla="*/ 36 h 41"/>
                <a:gd name="T70" fmla="*/ 32 w 34"/>
                <a:gd name="T71" fmla="*/ 34 h 41"/>
                <a:gd name="T72" fmla="*/ 33 w 34"/>
                <a:gd name="T73" fmla="*/ 33 h 41"/>
                <a:gd name="T74" fmla="*/ 34 w 34"/>
                <a:gd name="T75" fmla="*/ 31 h 41"/>
                <a:gd name="T76" fmla="*/ 34 w 34"/>
                <a:gd name="T77" fmla="*/ 28 h 41"/>
                <a:gd name="T78" fmla="*/ 34 w 34"/>
                <a:gd name="T79" fmla="*/ 27 h 41"/>
                <a:gd name="T80" fmla="*/ 34 w 34"/>
                <a:gd name="T81" fmla="*/ 26 h 41"/>
                <a:gd name="T82" fmla="*/ 34 w 34"/>
                <a:gd name="T83" fmla="*/ 25 h 41"/>
                <a:gd name="T84" fmla="*/ 34 w 34"/>
                <a:gd name="T85" fmla="*/ 24 h 41"/>
                <a:gd name="T86" fmla="*/ 34 w 34"/>
                <a:gd name="T8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41">
                  <a:moveTo>
                    <a:pt x="34" y="23"/>
                  </a:moveTo>
                  <a:lnTo>
                    <a:pt x="34" y="21"/>
                  </a:lnTo>
                  <a:lnTo>
                    <a:pt x="31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5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9" y="5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7" y="33"/>
                  </a:lnTo>
                  <a:lnTo>
                    <a:pt x="13" y="36"/>
                  </a:lnTo>
                  <a:lnTo>
                    <a:pt x="18" y="39"/>
                  </a:lnTo>
                  <a:lnTo>
                    <a:pt x="22" y="40"/>
                  </a:lnTo>
                  <a:lnTo>
                    <a:pt x="26" y="40"/>
                  </a:lnTo>
                  <a:lnTo>
                    <a:pt x="29" y="41"/>
                  </a:lnTo>
                  <a:lnTo>
                    <a:pt x="31" y="40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3" y="33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365">
              <a:extLst>
                <a:ext uri="{FF2B5EF4-FFF2-40B4-BE49-F238E27FC236}">
                  <a16:creationId xmlns:a16="http://schemas.microsoft.com/office/drawing/2014/main" id="{37B9B06D-814E-17FD-87A7-5970C2CF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639" y="1573213"/>
              <a:ext cx="52388" cy="47625"/>
            </a:xfrm>
            <a:custGeom>
              <a:avLst/>
              <a:gdLst>
                <a:gd name="T0" fmla="*/ 25 w 33"/>
                <a:gd name="T1" fmla="*/ 28 h 30"/>
                <a:gd name="T2" fmla="*/ 22 w 33"/>
                <a:gd name="T3" fmla="*/ 26 h 30"/>
                <a:gd name="T4" fmla="*/ 20 w 33"/>
                <a:gd name="T5" fmla="*/ 25 h 30"/>
                <a:gd name="T6" fmla="*/ 18 w 33"/>
                <a:gd name="T7" fmla="*/ 25 h 30"/>
                <a:gd name="T8" fmla="*/ 18 w 33"/>
                <a:gd name="T9" fmla="*/ 26 h 30"/>
                <a:gd name="T10" fmla="*/ 19 w 33"/>
                <a:gd name="T11" fmla="*/ 28 h 30"/>
                <a:gd name="T12" fmla="*/ 22 w 33"/>
                <a:gd name="T13" fmla="*/ 29 h 30"/>
                <a:gd name="T14" fmla="*/ 24 w 33"/>
                <a:gd name="T15" fmla="*/ 30 h 30"/>
                <a:gd name="T16" fmla="*/ 25 w 33"/>
                <a:gd name="T17" fmla="*/ 30 h 30"/>
                <a:gd name="T18" fmla="*/ 27 w 33"/>
                <a:gd name="T19" fmla="*/ 30 h 30"/>
                <a:gd name="T20" fmla="*/ 28 w 33"/>
                <a:gd name="T21" fmla="*/ 29 h 30"/>
                <a:gd name="T22" fmla="*/ 30 w 33"/>
                <a:gd name="T23" fmla="*/ 28 h 30"/>
                <a:gd name="T24" fmla="*/ 32 w 33"/>
                <a:gd name="T25" fmla="*/ 28 h 30"/>
                <a:gd name="T26" fmla="*/ 33 w 33"/>
                <a:gd name="T27" fmla="*/ 28 h 30"/>
                <a:gd name="T28" fmla="*/ 33 w 33"/>
                <a:gd name="T29" fmla="*/ 26 h 30"/>
                <a:gd name="T30" fmla="*/ 30 w 33"/>
                <a:gd name="T31" fmla="*/ 18 h 30"/>
                <a:gd name="T32" fmla="*/ 28 w 33"/>
                <a:gd name="T33" fmla="*/ 16 h 30"/>
                <a:gd name="T34" fmla="*/ 27 w 33"/>
                <a:gd name="T35" fmla="*/ 12 h 30"/>
                <a:gd name="T36" fmla="*/ 25 w 33"/>
                <a:gd name="T37" fmla="*/ 11 h 30"/>
                <a:gd name="T38" fmla="*/ 22 w 33"/>
                <a:gd name="T39" fmla="*/ 9 h 30"/>
                <a:gd name="T40" fmla="*/ 19 w 33"/>
                <a:gd name="T41" fmla="*/ 9 h 30"/>
                <a:gd name="T42" fmla="*/ 17 w 33"/>
                <a:gd name="T43" fmla="*/ 8 h 30"/>
                <a:gd name="T44" fmla="*/ 13 w 33"/>
                <a:gd name="T45" fmla="*/ 2 h 30"/>
                <a:gd name="T46" fmla="*/ 9 w 33"/>
                <a:gd name="T47" fmla="*/ 0 h 30"/>
                <a:gd name="T48" fmla="*/ 7 w 33"/>
                <a:gd name="T49" fmla="*/ 2 h 30"/>
                <a:gd name="T50" fmla="*/ 0 w 33"/>
                <a:gd name="T51" fmla="*/ 5 h 30"/>
                <a:gd name="T52" fmla="*/ 1 w 33"/>
                <a:gd name="T53" fmla="*/ 6 h 30"/>
                <a:gd name="T54" fmla="*/ 2 w 33"/>
                <a:gd name="T55" fmla="*/ 6 h 30"/>
                <a:gd name="T56" fmla="*/ 4 w 33"/>
                <a:gd name="T57" fmla="*/ 5 h 30"/>
                <a:gd name="T58" fmla="*/ 6 w 33"/>
                <a:gd name="T59" fmla="*/ 5 h 30"/>
                <a:gd name="T60" fmla="*/ 5 w 33"/>
                <a:gd name="T61" fmla="*/ 6 h 30"/>
                <a:gd name="T62" fmla="*/ 4 w 33"/>
                <a:gd name="T63" fmla="*/ 8 h 30"/>
                <a:gd name="T64" fmla="*/ 4 w 33"/>
                <a:gd name="T65" fmla="*/ 9 h 30"/>
                <a:gd name="T66" fmla="*/ 4 w 33"/>
                <a:gd name="T67" fmla="*/ 10 h 30"/>
                <a:gd name="T68" fmla="*/ 5 w 33"/>
                <a:gd name="T69" fmla="*/ 10 h 30"/>
                <a:gd name="T70" fmla="*/ 6 w 33"/>
                <a:gd name="T71" fmla="*/ 10 h 30"/>
                <a:gd name="T72" fmla="*/ 6 w 33"/>
                <a:gd name="T73" fmla="*/ 11 h 30"/>
                <a:gd name="T74" fmla="*/ 7 w 33"/>
                <a:gd name="T75" fmla="*/ 11 h 30"/>
                <a:gd name="T76" fmla="*/ 13 w 33"/>
                <a:gd name="T77" fmla="*/ 10 h 30"/>
                <a:gd name="T78" fmla="*/ 13 w 33"/>
                <a:gd name="T79" fmla="*/ 11 h 30"/>
                <a:gd name="T80" fmla="*/ 12 w 33"/>
                <a:gd name="T81" fmla="*/ 12 h 30"/>
                <a:gd name="T82" fmla="*/ 13 w 33"/>
                <a:gd name="T83" fmla="*/ 13 h 30"/>
                <a:gd name="T84" fmla="*/ 15 w 33"/>
                <a:gd name="T85" fmla="*/ 16 h 30"/>
                <a:gd name="T86" fmla="*/ 15 w 33"/>
                <a:gd name="T87" fmla="*/ 17 h 30"/>
                <a:gd name="T88" fmla="*/ 15 w 33"/>
                <a:gd name="T89" fmla="*/ 18 h 30"/>
                <a:gd name="T90" fmla="*/ 15 w 33"/>
                <a:gd name="T91" fmla="*/ 19 h 30"/>
                <a:gd name="T92" fmla="*/ 14 w 33"/>
                <a:gd name="T93" fmla="*/ 19 h 30"/>
                <a:gd name="T94" fmla="*/ 14 w 33"/>
                <a:gd name="T95" fmla="*/ 18 h 30"/>
                <a:gd name="T96" fmla="*/ 12 w 33"/>
                <a:gd name="T97" fmla="*/ 16 h 30"/>
                <a:gd name="T98" fmla="*/ 11 w 33"/>
                <a:gd name="T99" fmla="*/ 15 h 30"/>
                <a:gd name="T100" fmla="*/ 11 w 33"/>
                <a:gd name="T101" fmla="*/ 16 h 30"/>
                <a:gd name="T102" fmla="*/ 11 w 33"/>
                <a:gd name="T103" fmla="*/ 19 h 30"/>
                <a:gd name="T104" fmla="*/ 12 w 33"/>
                <a:gd name="T105" fmla="*/ 23 h 30"/>
                <a:gd name="T106" fmla="*/ 14 w 33"/>
                <a:gd name="T107" fmla="*/ 25 h 30"/>
                <a:gd name="T108" fmla="*/ 17 w 33"/>
                <a:gd name="T109" fmla="*/ 25 h 30"/>
                <a:gd name="T110" fmla="*/ 18 w 33"/>
                <a:gd name="T111" fmla="*/ 24 h 30"/>
                <a:gd name="T112" fmla="*/ 18 w 33"/>
                <a:gd name="T113" fmla="*/ 23 h 30"/>
                <a:gd name="T114" fmla="*/ 19 w 33"/>
                <a:gd name="T115" fmla="*/ 23 h 30"/>
                <a:gd name="T116" fmla="*/ 20 w 33"/>
                <a:gd name="T117" fmla="*/ 23 h 30"/>
                <a:gd name="T118" fmla="*/ 24 w 33"/>
                <a:gd name="T119" fmla="*/ 24 h 30"/>
                <a:gd name="T120" fmla="*/ 27 w 33"/>
                <a:gd name="T121" fmla="*/ 28 h 30"/>
                <a:gd name="T122" fmla="*/ 27 w 33"/>
                <a:gd name="T123" fmla="*/ 29 h 30"/>
                <a:gd name="T124" fmla="*/ 25 w 33"/>
                <a:gd name="T12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30">
                  <a:moveTo>
                    <a:pt x="25" y="28"/>
                  </a:moveTo>
                  <a:lnTo>
                    <a:pt x="22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8"/>
                  </a:lnTo>
                  <a:lnTo>
                    <a:pt x="22" y="29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0" y="18"/>
                  </a:lnTo>
                  <a:lnTo>
                    <a:pt x="28" y="16"/>
                  </a:lnTo>
                  <a:lnTo>
                    <a:pt x="27" y="12"/>
                  </a:lnTo>
                  <a:lnTo>
                    <a:pt x="25" y="11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5" y="2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372">
              <a:extLst>
                <a:ext uri="{FF2B5EF4-FFF2-40B4-BE49-F238E27FC236}">
                  <a16:creationId xmlns:a16="http://schemas.microsoft.com/office/drawing/2014/main" id="{28A8B087-674D-3DA1-FD8D-356F9FC8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939" y="1558925"/>
              <a:ext cx="42863" cy="88900"/>
            </a:xfrm>
            <a:custGeom>
              <a:avLst/>
              <a:gdLst>
                <a:gd name="T0" fmla="*/ 4 w 27"/>
                <a:gd name="T1" fmla="*/ 45 h 56"/>
                <a:gd name="T2" fmla="*/ 5 w 27"/>
                <a:gd name="T3" fmla="*/ 47 h 56"/>
                <a:gd name="T4" fmla="*/ 6 w 27"/>
                <a:gd name="T5" fmla="*/ 54 h 56"/>
                <a:gd name="T6" fmla="*/ 7 w 27"/>
                <a:gd name="T7" fmla="*/ 56 h 56"/>
                <a:gd name="T8" fmla="*/ 10 w 27"/>
                <a:gd name="T9" fmla="*/ 56 h 56"/>
                <a:gd name="T10" fmla="*/ 11 w 27"/>
                <a:gd name="T11" fmla="*/ 56 h 56"/>
                <a:gd name="T12" fmla="*/ 11 w 27"/>
                <a:gd name="T13" fmla="*/ 54 h 56"/>
                <a:gd name="T14" fmla="*/ 19 w 27"/>
                <a:gd name="T15" fmla="*/ 28 h 56"/>
                <a:gd name="T16" fmla="*/ 23 w 27"/>
                <a:gd name="T17" fmla="*/ 22 h 56"/>
                <a:gd name="T18" fmla="*/ 24 w 27"/>
                <a:gd name="T19" fmla="*/ 18 h 56"/>
                <a:gd name="T20" fmla="*/ 27 w 27"/>
                <a:gd name="T21" fmla="*/ 1 h 56"/>
                <a:gd name="T22" fmla="*/ 26 w 27"/>
                <a:gd name="T23" fmla="*/ 0 h 56"/>
                <a:gd name="T24" fmla="*/ 23 w 27"/>
                <a:gd name="T25" fmla="*/ 5 h 56"/>
                <a:gd name="T26" fmla="*/ 20 w 27"/>
                <a:gd name="T27" fmla="*/ 12 h 56"/>
                <a:gd name="T28" fmla="*/ 20 w 27"/>
                <a:gd name="T29" fmla="*/ 15 h 56"/>
                <a:gd name="T30" fmla="*/ 15 w 27"/>
                <a:gd name="T31" fmla="*/ 22 h 56"/>
                <a:gd name="T32" fmla="*/ 13 w 27"/>
                <a:gd name="T33" fmla="*/ 24 h 56"/>
                <a:gd name="T34" fmla="*/ 10 w 27"/>
                <a:gd name="T35" fmla="*/ 28 h 56"/>
                <a:gd name="T36" fmla="*/ 7 w 27"/>
                <a:gd name="T37" fmla="*/ 30 h 56"/>
                <a:gd name="T38" fmla="*/ 6 w 27"/>
                <a:gd name="T39" fmla="*/ 33 h 56"/>
                <a:gd name="T40" fmla="*/ 7 w 27"/>
                <a:gd name="T41" fmla="*/ 33 h 56"/>
                <a:gd name="T42" fmla="*/ 8 w 27"/>
                <a:gd name="T43" fmla="*/ 34 h 56"/>
                <a:gd name="T44" fmla="*/ 8 w 27"/>
                <a:gd name="T45" fmla="*/ 33 h 56"/>
                <a:gd name="T46" fmla="*/ 10 w 27"/>
                <a:gd name="T47" fmla="*/ 33 h 56"/>
                <a:gd name="T48" fmla="*/ 10 w 27"/>
                <a:gd name="T49" fmla="*/ 34 h 56"/>
                <a:gd name="T50" fmla="*/ 10 w 27"/>
                <a:gd name="T51" fmla="*/ 35 h 56"/>
                <a:gd name="T52" fmla="*/ 7 w 27"/>
                <a:gd name="T53" fmla="*/ 37 h 56"/>
                <a:gd name="T54" fmla="*/ 6 w 27"/>
                <a:gd name="T55" fmla="*/ 35 h 56"/>
                <a:gd name="T56" fmla="*/ 6 w 27"/>
                <a:gd name="T57" fmla="*/ 37 h 56"/>
                <a:gd name="T58" fmla="*/ 6 w 27"/>
                <a:gd name="T59" fmla="*/ 39 h 56"/>
                <a:gd name="T60" fmla="*/ 4 w 27"/>
                <a:gd name="T61" fmla="*/ 40 h 56"/>
                <a:gd name="T62" fmla="*/ 4 w 27"/>
                <a:gd name="T63" fmla="*/ 41 h 56"/>
                <a:gd name="T64" fmla="*/ 2 w 27"/>
                <a:gd name="T65" fmla="*/ 43 h 56"/>
                <a:gd name="T66" fmla="*/ 0 w 27"/>
                <a:gd name="T67" fmla="*/ 43 h 56"/>
                <a:gd name="T68" fmla="*/ 2 w 27"/>
                <a:gd name="T69" fmla="*/ 44 h 56"/>
                <a:gd name="T70" fmla="*/ 4 w 27"/>
                <a:gd name="T7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56">
                  <a:moveTo>
                    <a:pt x="4" y="45"/>
                  </a:moveTo>
                  <a:lnTo>
                    <a:pt x="5" y="47"/>
                  </a:lnTo>
                  <a:lnTo>
                    <a:pt x="6" y="54"/>
                  </a:lnTo>
                  <a:lnTo>
                    <a:pt x="7" y="56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4" y="18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5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4" y="4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376">
              <a:extLst>
                <a:ext uri="{FF2B5EF4-FFF2-40B4-BE49-F238E27FC236}">
                  <a16:creationId xmlns:a16="http://schemas.microsoft.com/office/drawing/2014/main" id="{707B44B9-C67B-7E07-2957-9DACF89D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1579563"/>
              <a:ext cx="50800" cy="34925"/>
            </a:xfrm>
            <a:custGeom>
              <a:avLst/>
              <a:gdLst>
                <a:gd name="T0" fmla="*/ 8 w 32"/>
                <a:gd name="T1" fmla="*/ 22 h 22"/>
                <a:gd name="T2" fmla="*/ 9 w 32"/>
                <a:gd name="T3" fmla="*/ 22 h 22"/>
                <a:gd name="T4" fmla="*/ 12 w 32"/>
                <a:gd name="T5" fmla="*/ 17 h 22"/>
                <a:gd name="T6" fmla="*/ 16 w 32"/>
                <a:gd name="T7" fmla="*/ 15 h 22"/>
                <a:gd name="T8" fmla="*/ 18 w 32"/>
                <a:gd name="T9" fmla="*/ 14 h 22"/>
                <a:gd name="T10" fmla="*/ 21 w 32"/>
                <a:gd name="T11" fmla="*/ 13 h 22"/>
                <a:gd name="T12" fmla="*/ 29 w 32"/>
                <a:gd name="T13" fmla="*/ 15 h 22"/>
                <a:gd name="T14" fmla="*/ 31 w 32"/>
                <a:gd name="T15" fmla="*/ 15 h 22"/>
                <a:gd name="T16" fmla="*/ 32 w 32"/>
                <a:gd name="T17" fmla="*/ 15 h 22"/>
                <a:gd name="T18" fmla="*/ 32 w 32"/>
                <a:gd name="T19" fmla="*/ 14 h 22"/>
                <a:gd name="T20" fmla="*/ 32 w 32"/>
                <a:gd name="T21" fmla="*/ 13 h 22"/>
                <a:gd name="T22" fmla="*/ 31 w 32"/>
                <a:gd name="T23" fmla="*/ 8 h 22"/>
                <a:gd name="T24" fmla="*/ 29 w 32"/>
                <a:gd name="T25" fmla="*/ 6 h 22"/>
                <a:gd name="T26" fmla="*/ 23 w 32"/>
                <a:gd name="T27" fmla="*/ 5 h 22"/>
                <a:gd name="T28" fmla="*/ 17 w 32"/>
                <a:gd name="T29" fmla="*/ 4 h 22"/>
                <a:gd name="T30" fmla="*/ 15 w 32"/>
                <a:gd name="T31" fmla="*/ 2 h 22"/>
                <a:gd name="T32" fmla="*/ 12 w 32"/>
                <a:gd name="T33" fmla="*/ 0 h 22"/>
                <a:gd name="T34" fmla="*/ 11 w 32"/>
                <a:gd name="T35" fmla="*/ 0 h 22"/>
                <a:gd name="T36" fmla="*/ 10 w 32"/>
                <a:gd name="T37" fmla="*/ 0 h 22"/>
                <a:gd name="T38" fmla="*/ 10 w 32"/>
                <a:gd name="T39" fmla="*/ 1 h 22"/>
                <a:gd name="T40" fmla="*/ 11 w 32"/>
                <a:gd name="T41" fmla="*/ 2 h 22"/>
                <a:gd name="T42" fmla="*/ 11 w 32"/>
                <a:gd name="T43" fmla="*/ 4 h 22"/>
                <a:gd name="T44" fmla="*/ 13 w 32"/>
                <a:gd name="T45" fmla="*/ 6 h 22"/>
                <a:gd name="T46" fmla="*/ 13 w 32"/>
                <a:gd name="T47" fmla="*/ 7 h 22"/>
                <a:gd name="T48" fmla="*/ 12 w 32"/>
                <a:gd name="T49" fmla="*/ 7 h 22"/>
                <a:gd name="T50" fmla="*/ 12 w 32"/>
                <a:gd name="T51" fmla="*/ 8 h 22"/>
                <a:gd name="T52" fmla="*/ 13 w 32"/>
                <a:gd name="T53" fmla="*/ 9 h 22"/>
                <a:gd name="T54" fmla="*/ 12 w 32"/>
                <a:gd name="T55" fmla="*/ 11 h 22"/>
                <a:gd name="T56" fmla="*/ 10 w 32"/>
                <a:gd name="T57" fmla="*/ 12 h 22"/>
                <a:gd name="T58" fmla="*/ 9 w 32"/>
                <a:gd name="T59" fmla="*/ 12 h 22"/>
                <a:gd name="T60" fmla="*/ 8 w 32"/>
                <a:gd name="T61" fmla="*/ 12 h 22"/>
                <a:gd name="T62" fmla="*/ 6 w 32"/>
                <a:gd name="T63" fmla="*/ 11 h 22"/>
                <a:gd name="T64" fmla="*/ 5 w 32"/>
                <a:gd name="T65" fmla="*/ 9 h 22"/>
                <a:gd name="T66" fmla="*/ 5 w 32"/>
                <a:gd name="T67" fmla="*/ 12 h 22"/>
                <a:gd name="T68" fmla="*/ 5 w 32"/>
                <a:gd name="T69" fmla="*/ 13 h 22"/>
                <a:gd name="T70" fmla="*/ 4 w 32"/>
                <a:gd name="T71" fmla="*/ 12 h 22"/>
                <a:gd name="T72" fmla="*/ 3 w 32"/>
                <a:gd name="T73" fmla="*/ 13 h 22"/>
                <a:gd name="T74" fmla="*/ 0 w 32"/>
                <a:gd name="T75" fmla="*/ 14 h 22"/>
                <a:gd name="T76" fmla="*/ 2 w 32"/>
                <a:gd name="T77" fmla="*/ 15 h 22"/>
                <a:gd name="T78" fmla="*/ 2 w 32"/>
                <a:gd name="T79" fmla="*/ 15 h 22"/>
                <a:gd name="T80" fmla="*/ 0 w 32"/>
                <a:gd name="T81" fmla="*/ 17 h 22"/>
                <a:gd name="T82" fmla="*/ 0 w 32"/>
                <a:gd name="T83" fmla="*/ 18 h 22"/>
                <a:gd name="T84" fmla="*/ 0 w 32"/>
                <a:gd name="T85" fmla="*/ 19 h 22"/>
                <a:gd name="T86" fmla="*/ 0 w 32"/>
                <a:gd name="T87" fmla="*/ 20 h 22"/>
                <a:gd name="T88" fmla="*/ 5 w 32"/>
                <a:gd name="T89" fmla="*/ 22 h 22"/>
                <a:gd name="T90" fmla="*/ 8 w 32"/>
                <a:gd name="T9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2">
                  <a:moveTo>
                    <a:pt x="8" y="22"/>
                  </a:moveTo>
                  <a:lnTo>
                    <a:pt x="9" y="22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3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5" y="22"/>
                  </a:lnTo>
                  <a:lnTo>
                    <a:pt x="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213">
              <a:extLst>
                <a:ext uri="{FF2B5EF4-FFF2-40B4-BE49-F238E27FC236}">
                  <a16:creationId xmlns:a16="http://schemas.microsoft.com/office/drawing/2014/main" id="{89ABA9ED-A7B5-7EDB-7D14-FBB4025D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4" y="793750"/>
              <a:ext cx="41275" cy="34925"/>
            </a:xfrm>
            <a:custGeom>
              <a:avLst/>
              <a:gdLst>
                <a:gd name="T0" fmla="*/ 3 w 26"/>
                <a:gd name="T1" fmla="*/ 8 h 22"/>
                <a:gd name="T2" fmla="*/ 3 w 26"/>
                <a:gd name="T3" fmla="*/ 9 h 22"/>
                <a:gd name="T4" fmla="*/ 1 w 26"/>
                <a:gd name="T5" fmla="*/ 8 h 22"/>
                <a:gd name="T6" fmla="*/ 0 w 26"/>
                <a:gd name="T7" fmla="*/ 8 h 22"/>
                <a:gd name="T8" fmla="*/ 0 w 26"/>
                <a:gd name="T9" fmla="*/ 12 h 22"/>
                <a:gd name="T10" fmla="*/ 2 w 26"/>
                <a:gd name="T11" fmla="*/ 14 h 22"/>
                <a:gd name="T12" fmla="*/ 5 w 26"/>
                <a:gd name="T13" fmla="*/ 15 h 22"/>
                <a:gd name="T14" fmla="*/ 12 w 26"/>
                <a:gd name="T15" fmla="*/ 22 h 22"/>
                <a:gd name="T16" fmla="*/ 13 w 26"/>
                <a:gd name="T17" fmla="*/ 22 h 22"/>
                <a:gd name="T18" fmla="*/ 15 w 26"/>
                <a:gd name="T19" fmla="*/ 21 h 22"/>
                <a:gd name="T20" fmla="*/ 16 w 26"/>
                <a:gd name="T21" fmla="*/ 20 h 22"/>
                <a:gd name="T22" fmla="*/ 19 w 26"/>
                <a:gd name="T23" fmla="*/ 21 h 22"/>
                <a:gd name="T24" fmla="*/ 20 w 26"/>
                <a:gd name="T25" fmla="*/ 21 h 22"/>
                <a:gd name="T26" fmla="*/ 21 w 26"/>
                <a:gd name="T27" fmla="*/ 22 h 22"/>
                <a:gd name="T28" fmla="*/ 22 w 26"/>
                <a:gd name="T29" fmla="*/ 22 h 22"/>
                <a:gd name="T30" fmla="*/ 23 w 26"/>
                <a:gd name="T31" fmla="*/ 21 h 22"/>
                <a:gd name="T32" fmla="*/ 23 w 26"/>
                <a:gd name="T33" fmla="*/ 20 h 22"/>
                <a:gd name="T34" fmla="*/ 26 w 26"/>
                <a:gd name="T35" fmla="*/ 19 h 22"/>
                <a:gd name="T36" fmla="*/ 25 w 26"/>
                <a:gd name="T37" fmla="*/ 18 h 22"/>
                <a:gd name="T38" fmla="*/ 23 w 26"/>
                <a:gd name="T39" fmla="*/ 15 h 22"/>
                <a:gd name="T40" fmla="*/ 23 w 26"/>
                <a:gd name="T41" fmla="*/ 14 h 22"/>
                <a:gd name="T42" fmla="*/ 22 w 26"/>
                <a:gd name="T43" fmla="*/ 13 h 22"/>
                <a:gd name="T44" fmla="*/ 21 w 26"/>
                <a:gd name="T45" fmla="*/ 12 h 22"/>
                <a:gd name="T46" fmla="*/ 21 w 26"/>
                <a:gd name="T47" fmla="*/ 11 h 22"/>
                <a:gd name="T48" fmla="*/ 21 w 26"/>
                <a:gd name="T49" fmla="*/ 8 h 22"/>
                <a:gd name="T50" fmla="*/ 21 w 26"/>
                <a:gd name="T51" fmla="*/ 7 h 22"/>
                <a:gd name="T52" fmla="*/ 21 w 26"/>
                <a:gd name="T53" fmla="*/ 6 h 22"/>
                <a:gd name="T54" fmla="*/ 20 w 26"/>
                <a:gd name="T55" fmla="*/ 5 h 22"/>
                <a:gd name="T56" fmla="*/ 16 w 26"/>
                <a:gd name="T57" fmla="*/ 2 h 22"/>
                <a:gd name="T58" fmla="*/ 9 w 26"/>
                <a:gd name="T59" fmla="*/ 0 h 22"/>
                <a:gd name="T60" fmla="*/ 8 w 26"/>
                <a:gd name="T61" fmla="*/ 0 h 22"/>
                <a:gd name="T62" fmla="*/ 6 w 26"/>
                <a:gd name="T63" fmla="*/ 1 h 22"/>
                <a:gd name="T64" fmla="*/ 5 w 26"/>
                <a:gd name="T65" fmla="*/ 3 h 22"/>
                <a:gd name="T66" fmla="*/ 5 w 26"/>
                <a:gd name="T67" fmla="*/ 5 h 22"/>
                <a:gd name="T68" fmla="*/ 3 w 26"/>
                <a:gd name="T69" fmla="*/ 7 h 22"/>
                <a:gd name="T70" fmla="*/ 3 w 26"/>
                <a:gd name="T7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2">
                  <a:moveTo>
                    <a:pt x="3" y="8"/>
                  </a:moveTo>
                  <a:lnTo>
                    <a:pt x="3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5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239">
              <a:extLst>
                <a:ext uri="{FF2B5EF4-FFF2-40B4-BE49-F238E27FC236}">
                  <a16:creationId xmlns:a16="http://schemas.microsoft.com/office/drawing/2014/main" id="{CCC00ED2-5A93-61A1-4190-76B2A69C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814" y="471488"/>
              <a:ext cx="33338" cy="42863"/>
            </a:xfrm>
            <a:custGeom>
              <a:avLst/>
              <a:gdLst>
                <a:gd name="T0" fmla="*/ 0 w 21"/>
                <a:gd name="T1" fmla="*/ 10 h 27"/>
                <a:gd name="T2" fmla="*/ 0 w 21"/>
                <a:gd name="T3" fmla="*/ 11 h 27"/>
                <a:gd name="T4" fmla="*/ 0 w 21"/>
                <a:gd name="T5" fmla="*/ 14 h 27"/>
                <a:gd name="T6" fmla="*/ 1 w 21"/>
                <a:gd name="T7" fmla="*/ 16 h 27"/>
                <a:gd name="T8" fmla="*/ 4 w 21"/>
                <a:gd name="T9" fmla="*/ 17 h 27"/>
                <a:gd name="T10" fmla="*/ 5 w 21"/>
                <a:gd name="T11" fmla="*/ 19 h 27"/>
                <a:gd name="T12" fmla="*/ 7 w 21"/>
                <a:gd name="T13" fmla="*/ 19 h 27"/>
                <a:gd name="T14" fmla="*/ 7 w 21"/>
                <a:gd name="T15" fmla="*/ 17 h 27"/>
                <a:gd name="T16" fmla="*/ 7 w 21"/>
                <a:gd name="T17" fmla="*/ 16 h 27"/>
                <a:gd name="T18" fmla="*/ 8 w 21"/>
                <a:gd name="T19" fmla="*/ 16 h 27"/>
                <a:gd name="T20" fmla="*/ 8 w 21"/>
                <a:gd name="T21" fmla="*/ 17 h 27"/>
                <a:gd name="T22" fmla="*/ 10 w 21"/>
                <a:gd name="T23" fmla="*/ 23 h 27"/>
                <a:gd name="T24" fmla="*/ 11 w 21"/>
                <a:gd name="T25" fmla="*/ 27 h 27"/>
                <a:gd name="T26" fmla="*/ 12 w 21"/>
                <a:gd name="T27" fmla="*/ 26 h 27"/>
                <a:gd name="T28" fmla="*/ 16 w 21"/>
                <a:gd name="T29" fmla="*/ 22 h 27"/>
                <a:gd name="T30" fmla="*/ 18 w 21"/>
                <a:gd name="T31" fmla="*/ 22 h 27"/>
                <a:gd name="T32" fmla="*/ 20 w 21"/>
                <a:gd name="T33" fmla="*/ 24 h 27"/>
                <a:gd name="T34" fmla="*/ 21 w 21"/>
                <a:gd name="T35" fmla="*/ 23 h 27"/>
                <a:gd name="T36" fmla="*/ 20 w 21"/>
                <a:gd name="T37" fmla="*/ 20 h 27"/>
                <a:gd name="T38" fmla="*/ 19 w 21"/>
                <a:gd name="T39" fmla="*/ 19 h 27"/>
                <a:gd name="T40" fmla="*/ 19 w 21"/>
                <a:gd name="T41" fmla="*/ 16 h 27"/>
                <a:gd name="T42" fmla="*/ 21 w 21"/>
                <a:gd name="T43" fmla="*/ 10 h 27"/>
                <a:gd name="T44" fmla="*/ 21 w 21"/>
                <a:gd name="T45" fmla="*/ 8 h 27"/>
                <a:gd name="T46" fmla="*/ 21 w 21"/>
                <a:gd name="T47" fmla="*/ 2 h 27"/>
                <a:gd name="T48" fmla="*/ 21 w 21"/>
                <a:gd name="T49" fmla="*/ 0 h 27"/>
                <a:gd name="T50" fmla="*/ 21 w 21"/>
                <a:gd name="T51" fmla="*/ 0 h 27"/>
                <a:gd name="T52" fmla="*/ 19 w 21"/>
                <a:gd name="T53" fmla="*/ 1 h 27"/>
                <a:gd name="T54" fmla="*/ 18 w 21"/>
                <a:gd name="T55" fmla="*/ 2 h 27"/>
                <a:gd name="T56" fmla="*/ 17 w 21"/>
                <a:gd name="T57" fmla="*/ 2 h 27"/>
                <a:gd name="T58" fmla="*/ 11 w 21"/>
                <a:gd name="T59" fmla="*/ 2 h 27"/>
                <a:gd name="T60" fmla="*/ 11 w 21"/>
                <a:gd name="T61" fmla="*/ 2 h 27"/>
                <a:gd name="T62" fmla="*/ 10 w 21"/>
                <a:gd name="T63" fmla="*/ 2 h 27"/>
                <a:gd name="T64" fmla="*/ 10 w 21"/>
                <a:gd name="T65" fmla="*/ 3 h 27"/>
                <a:gd name="T66" fmla="*/ 8 w 21"/>
                <a:gd name="T67" fmla="*/ 3 h 27"/>
                <a:gd name="T68" fmla="*/ 8 w 21"/>
                <a:gd name="T69" fmla="*/ 2 h 27"/>
                <a:gd name="T70" fmla="*/ 7 w 21"/>
                <a:gd name="T71" fmla="*/ 2 h 27"/>
                <a:gd name="T72" fmla="*/ 7 w 21"/>
                <a:gd name="T73" fmla="*/ 3 h 27"/>
                <a:gd name="T74" fmla="*/ 6 w 21"/>
                <a:gd name="T75" fmla="*/ 4 h 27"/>
                <a:gd name="T76" fmla="*/ 6 w 21"/>
                <a:gd name="T77" fmla="*/ 6 h 27"/>
                <a:gd name="T78" fmla="*/ 6 w 21"/>
                <a:gd name="T79" fmla="*/ 7 h 27"/>
                <a:gd name="T80" fmla="*/ 7 w 21"/>
                <a:gd name="T81" fmla="*/ 9 h 27"/>
                <a:gd name="T82" fmla="*/ 6 w 21"/>
                <a:gd name="T83" fmla="*/ 10 h 27"/>
                <a:gd name="T84" fmla="*/ 0 w 21"/>
                <a:gd name="T85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23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243">
              <a:extLst>
                <a:ext uri="{FF2B5EF4-FFF2-40B4-BE49-F238E27FC236}">
                  <a16:creationId xmlns:a16="http://schemas.microsoft.com/office/drawing/2014/main" id="{356F25F2-01BA-AD0D-DB7F-3B87C0E6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625475"/>
              <a:ext cx="17463" cy="65088"/>
            </a:xfrm>
            <a:custGeom>
              <a:avLst/>
              <a:gdLst>
                <a:gd name="T0" fmla="*/ 2 w 11"/>
                <a:gd name="T1" fmla="*/ 0 h 41"/>
                <a:gd name="T2" fmla="*/ 1 w 11"/>
                <a:gd name="T3" fmla="*/ 1 h 41"/>
                <a:gd name="T4" fmla="*/ 1 w 11"/>
                <a:gd name="T5" fmla="*/ 2 h 41"/>
                <a:gd name="T6" fmla="*/ 1 w 11"/>
                <a:gd name="T7" fmla="*/ 5 h 41"/>
                <a:gd name="T8" fmla="*/ 2 w 11"/>
                <a:gd name="T9" fmla="*/ 7 h 41"/>
                <a:gd name="T10" fmla="*/ 2 w 11"/>
                <a:gd name="T11" fmla="*/ 8 h 41"/>
                <a:gd name="T12" fmla="*/ 1 w 11"/>
                <a:gd name="T13" fmla="*/ 9 h 41"/>
                <a:gd name="T14" fmla="*/ 0 w 11"/>
                <a:gd name="T15" fmla="*/ 10 h 41"/>
                <a:gd name="T16" fmla="*/ 0 w 11"/>
                <a:gd name="T17" fmla="*/ 13 h 41"/>
                <a:gd name="T18" fmla="*/ 1 w 11"/>
                <a:gd name="T19" fmla="*/ 15 h 41"/>
                <a:gd name="T20" fmla="*/ 5 w 11"/>
                <a:gd name="T21" fmla="*/ 18 h 41"/>
                <a:gd name="T22" fmla="*/ 1 w 11"/>
                <a:gd name="T23" fmla="*/ 18 h 41"/>
                <a:gd name="T24" fmla="*/ 0 w 11"/>
                <a:gd name="T25" fmla="*/ 21 h 41"/>
                <a:gd name="T26" fmla="*/ 0 w 11"/>
                <a:gd name="T27" fmla="*/ 23 h 41"/>
                <a:gd name="T28" fmla="*/ 0 w 11"/>
                <a:gd name="T29" fmla="*/ 26 h 41"/>
                <a:gd name="T30" fmla="*/ 0 w 11"/>
                <a:gd name="T31" fmla="*/ 29 h 41"/>
                <a:gd name="T32" fmla="*/ 0 w 11"/>
                <a:gd name="T33" fmla="*/ 33 h 41"/>
                <a:gd name="T34" fmla="*/ 1 w 11"/>
                <a:gd name="T35" fmla="*/ 36 h 41"/>
                <a:gd name="T36" fmla="*/ 1 w 11"/>
                <a:gd name="T37" fmla="*/ 39 h 41"/>
                <a:gd name="T38" fmla="*/ 2 w 11"/>
                <a:gd name="T39" fmla="*/ 41 h 41"/>
                <a:gd name="T40" fmla="*/ 5 w 11"/>
                <a:gd name="T41" fmla="*/ 41 h 41"/>
                <a:gd name="T42" fmla="*/ 7 w 11"/>
                <a:gd name="T43" fmla="*/ 39 h 41"/>
                <a:gd name="T44" fmla="*/ 8 w 11"/>
                <a:gd name="T45" fmla="*/ 36 h 41"/>
                <a:gd name="T46" fmla="*/ 9 w 11"/>
                <a:gd name="T47" fmla="*/ 31 h 41"/>
                <a:gd name="T48" fmla="*/ 11 w 11"/>
                <a:gd name="T49" fmla="*/ 28 h 41"/>
                <a:gd name="T50" fmla="*/ 11 w 11"/>
                <a:gd name="T51" fmla="*/ 23 h 41"/>
                <a:gd name="T52" fmla="*/ 9 w 11"/>
                <a:gd name="T53" fmla="*/ 21 h 41"/>
                <a:gd name="T54" fmla="*/ 8 w 11"/>
                <a:gd name="T55" fmla="*/ 20 h 41"/>
                <a:gd name="T56" fmla="*/ 7 w 11"/>
                <a:gd name="T57" fmla="*/ 18 h 41"/>
                <a:gd name="T58" fmla="*/ 7 w 11"/>
                <a:gd name="T59" fmla="*/ 17 h 41"/>
                <a:gd name="T60" fmla="*/ 7 w 11"/>
                <a:gd name="T61" fmla="*/ 16 h 41"/>
                <a:gd name="T62" fmla="*/ 7 w 11"/>
                <a:gd name="T63" fmla="*/ 15 h 41"/>
                <a:gd name="T64" fmla="*/ 8 w 11"/>
                <a:gd name="T65" fmla="*/ 15 h 41"/>
                <a:gd name="T66" fmla="*/ 7 w 11"/>
                <a:gd name="T67" fmla="*/ 13 h 41"/>
                <a:gd name="T68" fmla="*/ 7 w 11"/>
                <a:gd name="T69" fmla="*/ 11 h 41"/>
                <a:gd name="T70" fmla="*/ 6 w 11"/>
                <a:gd name="T71" fmla="*/ 10 h 41"/>
                <a:gd name="T72" fmla="*/ 6 w 11"/>
                <a:gd name="T73" fmla="*/ 7 h 41"/>
                <a:gd name="T74" fmla="*/ 2 w 11"/>
                <a:gd name="T7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41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1" y="28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257">
              <a:extLst>
                <a:ext uri="{FF2B5EF4-FFF2-40B4-BE49-F238E27FC236}">
                  <a16:creationId xmlns:a16="http://schemas.microsoft.com/office/drawing/2014/main" id="{669675A1-DA82-36A8-A9C7-75083D61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950913"/>
              <a:ext cx="33338" cy="31750"/>
            </a:xfrm>
            <a:custGeom>
              <a:avLst/>
              <a:gdLst>
                <a:gd name="T0" fmla="*/ 13 w 21"/>
                <a:gd name="T1" fmla="*/ 8 h 20"/>
                <a:gd name="T2" fmla="*/ 14 w 21"/>
                <a:gd name="T3" fmla="*/ 6 h 20"/>
                <a:gd name="T4" fmla="*/ 16 w 21"/>
                <a:gd name="T5" fmla="*/ 6 h 20"/>
                <a:gd name="T6" fmla="*/ 20 w 21"/>
                <a:gd name="T7" fmla="*/ 7 h 20"/>
                <a:gd name="T8" fmla="*/ 20 w 21"/>
                <a:gd name="T9" fmla="*/ 5 h 20"/>
                <a:gd name="T10" fmla="*/ 21 w 21"/>
                <a:gd name="T11" fmla="*/ 5 h 20"/>
                <a:gd name="T12" fmla="*/ 21 w 21"/>
                <a:gd name="T13" fmla="*/ 4 h 20"/>
                <a:gd name="T14" fmla="*/ 20 w 21"/>
                <a:gd name="T15" fmla="*/ 3 h 20"/>
                <a:gd name="T16" fmla="*/ 20 w 21"/>
                <a:gd name="T17" fmla="*/ 3 h 20"/>
                <a:gd name="T18" fmla="*/ 17 w 21"/>
                <a:gd name="T19" fmla="*/ 3 h 20"/>
                <a:gd name="T20" fmla="*/ 15 w 21"/>
                <a:gd name="T21" fmla="*/ 3 h 20"/>
                <a:gd name="T22" fmla="*/ 14 w 21"/>
                <a:gd name="T23" fmla="*/ 3 h 20"/>
                <a:gd name="T24" fmla="*/ 14 w 21"/>
                <a:gd name="T25" fmla="*/ 0 h 20"/>
                <a:gd name="T26" fmla="*/ 13 w 21"/>
                <a:gd name="T27" fmla="*/ 1 h 20"/>
                <a:gd name="T28" fmla="*/ 12 w 21"/>
                <a:gd name="T29" fmla="*/ 1 h 20"/>
                <a:gd name="T30" fmla="*/ 10 w 21"/>
                <a:gd name="T31" fmla="*/ 0 h 20"/>
                <a:gd name="T32" fmla="*/ 9 w 21"/>
                <a:gd name="T33" fmla="*/ 0 h 20"/>
                <a:gd name="T34" fmla="*/ 8 w 21"/>
                <a:gd name="T35" fmla="*/ 1 h 20"/>
                <a:gd name="T36" fmla="*/ 6 w 21"/>
                <a:gd name="T37" fmla="*/ 1 h 20"/>
                <a:gd name="T38" fmla="*/ 4 w 21"/>
                <a:gd name="T39" fmla="*/ 3 h 20"/>
                <a:gd name="T40" fmla="*/ 3 w 21"/>
                <a:gd name="T41" fmla="*/ 4 h 20"/>
                <a:gd name="T42" fmla="*/ 2 w 21"/>
                <a:gd name="T43" fmla="*/ 5 h 20"/>
                <a:gd name="T44" fmla="*/ 2 w 21"/>
                <a:gd name="T45" fmla="*/ 6 h 20"/>
                <a:gd name="T46" fmla="*/ 2 w 21"/>
                <a:gd name="T47" fmla="*/ 7 h 20"/>
                <a:gd name="T48" fmla="*/ 0 w 21"/>
                <a:gd name="T49" fmla="*/ 10 h 20"/>
                <a:gd name="T50" fmla="*/ 0 w 21"/>
                <a:gd name="T51" fmla="*/ 11 h 20"/>
                <a:gd name="T52" fmla="*/ 0 w 21"/>
                <a:gd name="T53" fmla="*/ 12 h 20"/>
                <a:gd name="T54" fmla="*/ 2 w 21"/>
                <a:gd name="T55" fmla="*/ 17 h 20"/>
                <a:gd name="T56" fmla="*/ 3 w 21"/>
                <a:gd name="T57" fmla="*/ 18 h 20"/>
                <a:gd name="T58" fmla="*/ 4 w 21"/>
                <a:gd name="T59" fmla="*/ 19 h 20"/>
                <a:gd name="T60" fmla="*/ 6 w 21"/>
                <a:gd name="T61" fmla="*/ 19 h 20"/>
                <a:gd name="T62" fmla="*/ 7 w 21"/>
                <a:gd name="T63" fmla="*/ 20 h 20"/>
                <a:gd name="T64" fmla="*/ 7 w 21"/>
                <a:gd name="T65" fmla="*/ 19 h 20"/>
                <a:gd name="T66" fmla="*/ 9 w 21"/>
                <a:gd name="T67" fmla="*/ 14 h 20"/>
                <a:gd name="T68" fmla="*/ 9 w 21"/>
                <a:gd name="T69" fmla="*/ 13 h 20"/>
                <a:gd name="T70" fmla="*/ 8 w 21"/>
                <a:gd name="T71" fmla="*/ 13 h 20"/>
                <a:gd name="T72" fmla="*/ 7 w 21"/>
                <a:gd name="T73" fmla="*/ 12 h 20"/>
                <a:gd name="T74" fmla="*/ 9 w 21"/>
                <a:gd name="T75" fmla="*/ 10 h 20"/>
                <a:gd name="T76" fmla="*/ 13 w 21"/>
                <a:gd name="T7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13" y="8"/>
                  </a:moveTo>
                  <a:lnTo>
                    <a:pt x="14" y="6"/>
                  </a:lnTo>
                  <a:lnTo>
                    <a:pt x="16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265">
              <a:extLst>
                <a:ext uri="{FF2B5EF4-FFF2-40B4-BE49-F238E27FC236}">
                  <a16:creationId xmlns:a16="http://schemas.microsoft.com/office/drawing/2014/main" id="{1FF198FA-E955-E177-7797-B28FFEF9D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935038"/>
              <a:ext cx="28575" cy="28575"/>
            </a:xfrm>
            <a:custGeom>
              <a:avLst/>
              <a:gdLst>
                <a:gd name="T0" fmla="*/ 17 w 18"/>
                <a:gd name="T1" fmla="*/ 10 h 18"/>
                <a:gd name="T2" fmla="*/ 17 w 18"/>
                <a:gd name="T3" fmla="*/ 10 h 18"/>
                <a:gd name="T4" fmla="*/ 17 w 18"/>
                <a:gd name="T5" fmla="*/ 9 h 18"/>
                <a:gd name="T6" fmla="*/ 18 w 18"/>
                <a:gd name="T7" fmla="*/ 8 h 18"/>
                <a:gd name="T8" fmla="*/ 18 w 18"/>
                <a:gd name="T9" fmla="*/ 4 h 18"/>
                <a:gd name="T10" fmla="*/ 18 w 18"/>
                <a:gd name="T11" fmla="*/ 3 h 18"/>
                <a:gd name="T12" fmla="*/ 18 w 18"/>
                <a:gd name="T13" fmla="*/ 0 h 18"/>
                <a:gd name="T14" fmla="*/ 17 w 18"/>
                <a:gd name="T15" fmla="*/ 0 h 18"/>
                <a:gd name="T16" fmla="*/ 16 w 18"/>
                <a:gd name="T17" fmla="*/ 0 h 18"/>
                <a:gd name="T18" fmla="*/ 15 w 18"/>
                <a:gd name="T19" fmla="*/ 1 h 18"/>
                <a:gd name="T20" fmla="*/ 13 w 18"/>
                <a:gd name="T21" fmla="*/ 2 h 18"/>
                <a:gd name="T22" fmla="*/ 6 w 18"/>
                <a:gd name="T23" fmla="*/ 2 h 18"/>
                <a:gd name="T24" fmla="*/ 3 w 18"/>
                <a:gd name="T25" fmla="*/ 1 h 18"/>
                <a:gd name="T26" fmla="*/ 2 w 18"/>
                <a:gd name="T27" fmla="*/ 2 h 18"/>
                <a:gd name="T28" fmla="*/ 0 w 18"/>
                <a:gd name="T29" fmla="*/ 4 h 18"/>
                <a:gd name="T30" fmla="*/ 0 w 18"/>
                <a:gd name="T31" fmla="*/ 7 h 18"/>
                <a:gd name="T32" fmla="*/ 3 w 18"/>
                <a:gd name="T33" fmla="*/ 7 h 18"/>
                <a:gd name="T34" fmla="*/ 4 w 18"/>
                <a:gd name="T35" fmla="*/ 7 h 18"/>
                <a:gd name="T36" fmla="*/ 6 w 18"/>
                <a:gd name="T37" fmla="*/ 8 h 18"/>
                <a:gd name="T38" fmla="*/ 5 w 18"/>
                <a:gd name="T39" fmla="*/ 8 h 18"/>
                <a:gd name="T40" fmla="*/ 3 w 18"/>
                <a:gd name="T41" fmla="*/ 8 h 18"/>
                <a:gd name="T42" fmla="*/ 2 w 18"/>
                <a:gd name="T43" fmla="*/ 9 h 18"/>
                <a:gd name="T44" fmla="*/ 2 w 18"/>
                <a:gd name="T45" fmla="*/ 10 h 18"/>
                <a:gd name="T46" fmla="*/ 2 w 18"/>
                <a:gd name="T47" fmla="*/ 11 h 18"/>
                <a:gd name="T48" fmla="*/ 3 w 18"/>
                <a:gd name="T49" fmla="*/ 13 h 18"/>
                <a:gd name="T50" fmla="*/ 3 w 18"/>
                <a:gd name="T51" fmla="*/ 14 h 18"/>
                <a:gd name="T52" fmla="*/ 3 w 18"/>
                <a:gd name="T53" fmla="*/ 15 h 18"/>
                <a:gd name="T54" fmla="*/ 3 w 18"/>
                <a:gd name="T55" fmla="*/ 16 h 18"/>
                <a:gd name="T56" fmla="*/ 5 w 18"/>
                <a:gd name="T57" fmla="*/ 16 h 18"/>
                <a:gd name="T58" fmla="*/ 6 w 18"/>
                <a:gd name="T59" fmla="*/ 17 h 18"/>
                <a:gd name="T60" fmla="*/ 6 w 18"/>
                <a:gd name="T61" fmla="*/ 18 h 18"/>
                <a:gd name="T62" fmla="*/ 7 w 18"/>
                <a:gd name="T63" fmla="*/ 18 h 18"/>
                <a:gd name="T64" fmla="*/ 9 w 18"/>
                <a:gd name="T65" fmla="*/ 17 h 18"/>
                <a:gd name="T66" fmla="*/ 9 w 18"/>
                <a:gd name="T67" fmla="*/ 16 h 18"/>
                <a:gd name="T68" fmla="*/ 10 w 18"/>
                <a:gd name="T69" fmla="*/ 15 h 18"/>
                <a:gd name="T70" fmla="*/ 11 w 18"/>
                <a:gd name="T71" fmla="*/ 16 h 18"/>
                <a:gd name="T72" fmla="*/ 12 w 18"/>
                <a:gd name="T73" fmla="*/ 15 h 18"/>
                <a:gd name="T74" fmla="*/ 13 w 18"/>
                <a:gd name="T75" fmla="*/ 14 h 18"/>
                <a:gd name="T76" fmla="*/ 13 w 18"/>
                <a:gd name="T77" fmla="*/ 10 h 18"/>
                <a:gd name="T78" fmla="*/ 15 w 18"/>
                <a:gd name="T79" fmla="*/ 8 h 18"/>
                <a:gd name="T80" fmla="*/ 16 w 18"/>
                <a:gd name="T81" fmla="*/ 7 h 18"/>
                <a:gd name="T82" fmla="*/ 17 w 18"/>
                <a:gd name="T83" fmla="*/ 7 h 18"/>
                <a:gd name="T84" fmla="*/ 17 w 18"/>
                <a:gd name="T85" fmla="*/ 9 h 18"/>
                <a:gd name="T86" fmla="*/ 17 w 18"/>
                <a:gd name="T8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18">
                  <a:moveTo>
                    <a:pt x="17" y="10"/>
                  </a:moveTo>
                  <a:lnTo>
                    <a:pt x="17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6" y="2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1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374">
              <a:extLst>
                <a:ext uri="{FF2B5EF4-FFF2-40B4-BE49-F238E27FC236}">
                  <a16:creationId xmlns:a16="http://schemas.microsoft.com/office/drawing/2014/main" id="{2BD828AA-2973-323D-CC2D-7B60AA8C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9" y="1096963"/>
              <a:ext cx="39688" cy="28575"/>
            </a:xfrm>
            <a:custGeom>
              <a:avLst/>
              <a:gdLst>
                <a:gd name="T0" fmla="*/ 3 w 25"/>
                <a:gd name="T1" fmla="*/ 11 h 18"/>
                <a:gd name="T2" fmla="*/ 5 w 25"/>
                <a:gd name="T3" fmla="*/ 12 h 18"/>
                <a:gd name="T4" fmla="*/ 7 w 25"/>
                <a:gd name="T5" fmla="*/ 13 h 18"/>
                <a:gd name="T6" fmla="*/ 8 w 25"/>
                <a:gd name="T7" fmla="*/ 17 h 18"/>
                <a:gd name="T8" fmla="*/ 10 w 25"/>
                <a:gd name="T9" fmla="*/ 18 h 18"/>
                <a:gd name="T10" fmla="*/ 12 w 25"/>
                <a:gd name="T11" fmla="*/ 18 h 18"/>
                <a:gd name="T12" fmla="*/ 13 w 25"/>
                <a:gd name="T13" fmla="*/ 16 h 18"/>
                <a:gd name="T14" fmla="*/ 14 w 25"/>
                <a:gd name="T15" fmla="*/ 15 h 18"/>
                <a:gd name="T16" fmla="*/ 16 w 25"/>
                <a:gd name="T17" fmla="*/ 12 h 18"/>
                <a:gd name="T18" fmla="*/ 17 w 25"/>
                <a:gd name="T19" fmla="*/ 10 h 18"/>
                <a:gd name="T20" fmla="*/ 17 w 25"/>
                <a:gd name="T21" fmla="*/ 7 h 18"/>
                <a:gd name="T22" fmla="*/ 17 w 25"/>
                <a:gd name="T23" fmla="*/ 6 h 18"/>
                <a:gd name="T24" fmla="*/ 16 w 25"/>
                <a:gd name="T25" fmla="*/ 6 h 18"/>
                <a:gd name="T26" fmla="*/ 21 w 25"/>
                <a:gd name="T27" fmla="*/ 5 h 18"/>
                <a:gd name="T28" fmla="*/ 23 w 25"/>
                <a:gd name="T29" fmla="*/ 5 h 18"/>
                <a:gd name="T30" fmla="*/ 25 w 25"/>
                <a:gd name="T31" fmla="*/ 5 h 18"/>
                <a:gd name="T32" fmla="*/ 25 w 25"/>
                <a:gd name="T33" fmla="*/ 4 h 18"/>
                <a:gd name="T34" fmla="*/ 25 w 25"/>
                <a:gd name="T35" fmla="*/ 3 h 18"/>
                <a:gd name="T36" fmla="*/ 25 w 25"/>
                <a:gd name="T37" fmla="*/ 2 h 18"/>
                <a:gd name="T38" fmla="*/ 24 w 25"/>
                <a:gd name="T39" fmla="*/ 0 h 18"/>
                <a:gd name="T40" fmla="*/ 23 w 25"/>
                <a:gd name="T41" fmla="*/ 0 h 18"/>
                <a:gd name="T42" fmla="*/ 21 w 25"/>
                <a:gd name="T43" fmla="*/ 0 h 18"/>
                <a:gd name="T44" fmla="*/ 18 w 25"/>
                <a:gd name="T45" fmla="*/ 2 h 18"/>
                <a:gd name="T46" fmla="*/ 12 w 25"/>
                <a:gd name="T47" fmla="*/ 2 h 18"/>
                <a:gd name="T48" fmla="*/ 11 w 25"/>
                <a:gd name="T49" fmla="*/ 3 h 18"/>
                <a:gd name="T50" fmla="*/ 8 w 25"/>
                <a:gd name="T51" fmla="*/ 4 h 18"/>
                <a:gd name="T52" fmla="*/ 7 w 25"/>
                <a:gd name="T53" fmla="*/ 4 h 18"/>
                <a:gd name="T54" fmla="*/ 5 w 25"/>
                <a:gd name="T55" fmla="*/ 6 h 18"/>
                <a:gd name="T56" fmla="*/ 3 w 25"/>
                <a:gd name="T57" fmla="*/ 7 h 18"/>
                <a:gd name="T58" fmla="*/ 0 w 25"/>
                <a:gd name="T59" fmla="*/ 7 h 18"/>
                <a:gd name="T60" fmla="*/ 0 w 25"/>
                <a:gd name="T61" fmla="*/ 9 h 18"/>
                <a:gd name="T62" fmla="*/ 1 w 25"/>
                <a:gd name="T63" fmla="*/ 10 h 18"/>
                <a:gd name="T64" fmla="*/ 3 w 25"/>
                <a:gd name="T6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18">
                  <a:moveTo>
                    <a:pt x="3" y="11"/>
                  </a:moveTo>
                  <a:lnTo>
                    <a:pt x="5" y="12"/>
                  </a:lnTo>
                  <a:lnTo>
                    <a:pt x="7" y="13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682">
              <a:extLst>
                <a:ext uri="{FF2B5EF4-FFF2-40B4-BE49-F238E27FC236}">
                  <a16:creationId xmlns:a16="http://schemas.microsoft.com/office/drawing/2014/main" id="{0F764779-73C4-F484-0E18-B441DF53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92113"/>
              <a:ext cx="73025" cy="84138"/>
            </a:xfrm>
            <a:custGeom>
              <a:avLst/>
              <a:gdLst>
                <a:gd name="T0" fmla="*/ 22 w 46"/>
                <a:gd name="T1" fmla="*/ 51 h 53"/>
                <a:gd name="T2" fmla="*/ 26 w 46"/>
                <a:gd name="T3" fmla="*/ 47 h 53"/>
                <a:gd name="T4" fmla="*/ 29 w 46"/>
                <a:gd name="T5" fmla="*/ 46 h 53"/>
                <a:gd name="T6" fmla="*/ 28 w 46"/>
                <a:gd name="T7" fmla="*/ 44 h 53"/>
                <a:gd name="T8" fmla="*/ 29 w 46"/>
                <a:gd name="T9" fmla="*/ 34 h 53"/>
                <a:gd name="T10" fmla="*/ 27 w 46"/>
                <a:gd name="T11" fmla="*/ 37 h 53"/>
                <a:gd name="T12" fmla="*/ 26 w 46"/>
                <a:gd name="T13" fmla="*/ 35 h 53"/>
                <a:gd name="T14" fmla="*/ 21 w 46"/>
                <a:gd name="T15" fmla="*/ 33 h 53"/>
                <a:gd name="T16" fmla="*/ 19 w 46"/>
                <a:gd name="T17" fmla="*/ 27 h 53"/>
                <a:gd name="T18" fmla="*/ 22 w 46"/>
                <a:gd name="T19" fmla="*/ 28 h 53"/>
                <a:gd name="T20" fmla="*/ 27 w 46"/>
                <a:gd name="T21" fmla="*/ 33 h 53"/>
                <a:gd name="T22" fmla="*/ 27 w 46"/>
                <a:gd name="T23" fmla="*/ 30 h 53"/>
                <a:gd name="T24" fmla="*/ 26 w 46"/>
                <a:gd name="T25" fmla="*/ 24 h 53"/>
                <a:gd name="T26" fmla="*/ 26 w 46"/>
                <a:gd name="T27" fmla="*/ 21 h 53"/>
                <a:gd name="T28" fmla="*/ 28 w 46"/>
                <a:gd name="T29" fmla="*/ 15 h 53"/>
                <a:gd name="T30" fmla="*/ 31 w 46"/>
                <a:gd name="T31" fmla="*/ 18 h 53"/>
                <a:gd name="T32" fmla="*/ 28 w 46"/>
                <a:gd name="T33" fmla="*/ 25 h 53"/>
                <a:gd name="T34" fmla="*/ 31 w 46"/>
                <a:gd name="T35" fmla="*/ 32 h 53"/>
                <a:gd name="T36" fmla="*/ 36 w 46"/>
                <a:gd name="T37" fmla="*/ 24 h 53"/>
                <a:gd name="T38" fmla="*/ 34 w 46"/>
                <a:gd name="T39" fmla="*/ 26 h 53"/>
                <a:gd name="T40" fmla="*/ 32 w 46"/>
                <a:gd name="T41" fmla="*/ 31 h 53"/>
                <a:gd name="T42" fmla="*/ 35 w 46"/>
                <a:gd name="T43" fmla="*/ 34 h 53"/>
                <a:gd name="T44" fmla="*/ 38 w 46"/>
                <a:gd name="T45" fmla="*/ 35 h 53"/>
                <a:gd name="T46" fmla="*/ 40 w 46"/>
                <a:gd name="T47" fmla="*/ 32 h 53"/>
                <a:gd name="T48" fmla="*/ 42 w 46"/>
                <a:gd name="T49" fmla="*/ 30 h 53"/>
                <a:gd name="T50" fmla="*/ 44 w 46"/>
                <a:gd name="T51" fmla="*/ 24 h 53"/>
                <a:gd name="T52" fmla="*/ 41 w 46"/>
                <a:gd name="T53" fmla="*/ 18 h 53"/>
                <a:gd name="T54" fmla="*/ 40 w 46"/>
                <a:gd name="T55" fmla="*/ 14 h 53"/>
                <a:gd name="T56" fmla="*/ 33 w 46"/>
                <a:gd name="T57" fmla="*/ 8 h 53"/>
                <a:gd name="T58" fmla="*/ 28 w 46"/>
                <a:gd name="T59" fmla="*/ 7 h 53"/>
                <a:gd name="T60" fmla="*/ 26 w 46"/>
                <a:gd name="T61" fmla="*/ 7 h 53"/>
                <a:gd name="T62" fmla="*/ 20 w 46"/>
                <a:gd name="T63" fmla="*/ 5 h 53"/>
                <a:gd name="T64" fmla="*/ 16 w 46"/>
                <a:gd name="T65" fmla="*/ 0 h 53"/>
                <a:gd name="T66" fmla="*/ 12 w 46"/>
                <a:gd name="T67" fmla="*/ 2 h 53"/>
                <a:gd name="T68" fmla="*/ 9 w 46"/>
                <a:gd name="T69" fmla="*/ 7 h 53"/>
                <a:gd name="T70" fmla="*/ 13 w 46"/>
                <a:gd name="T71" fmla="*/ 11 h 53"/>
                <a:gd name="T72" fmla="*/ 15 w 46"/>
                <a:gd name="T73" fmla="*/ 13 h 53"/>
                <a:gd name="T74" fmla="*/ 18 w 46"/>
                <a:gd name="T75" fmla="*/ 9 h 53"/>
                <a:gd name="T76" fmla="*/ 20 w 46"/>
                <a:gd name="T77" fmla="*/ 14 h 53"/>
                <a:gd name="T78" fmla="*/ 20 w 46"/>
                <a:gd name="T79" fmla="*/ 20 h 53"/>
                <a:gd name="T80" fmla="*/ 18 w 46"/>
                <a:gd name="T81" fmla="*/ 19 h 53"/>
                <a:gd name="T82" fmla="*/ 16 w 46"/>
                <a:gd name="T83" fmla="*/ 17 h 53"/>
                <a:gd name="T84" fmla="*/ 15 w 46"/>
                <a:gd name="T85" fmla="*/ 24 h 53"/>
                <a:gd name="T86" fmla="*/ 12 w 46"/>
                <a:gd name="T87" fmla="*/ 26 h 53"/>
                <a:gd name="T88" fmla="*/ 12 w 46"/>
                <a:gd name="T89" fmla="*/ 31 h 53"/>
                <a:gd name="T90" fmla="*/ 9 w 46"/>
                <a:gd name="T91" fmla="*/ 31 h 53"/>
                <a:gd name="T92" fmla="*/ 8 w 46"/>
                <a:gd name="T93" fmla="*/ 24 h 53"/>
                <a:gd name="T94" fmla="*/ 9 w 46"/>
                <a:gd name="T95" fmla="*/ 15 h 53"/>
                <a:gd name="T96" fmla="*/ 6 w 46"/>
                <a:gd name="T97" fmla="*/ 15 h 53"/>
                <a:gd name="T98" fmla="*/ 8 w 46"/>
                <a:gd name="T99" fmla="*/ 18 h 53"/>
                <a:gd name="T100" fmla="*/ 3 w 46"/>
                <a:gd name="T101" fmla="*/ 21 h 53"/>
                <a:gd name="T102" fmla="*/ 2 w 46"/>
                <a:gd name="T103" fmla="*/ 25 h 53"/>
                <a:gd name="T104" fmla="*/ 1 w 46"/>
                <a:gd name="T105" fmla="*/ 21 h 53"/>
                <a:gd name="T106" fmla="*/ 1 w 46"/>
                <a:gd name="T107" fmla="*/ 28 h 53"/>
                <a:gd name="T108" fmla="*/ 2 w 46"/>
                <a:gd name="T109" fmla="*/ 35 h 53"/>
                <a:gd name="T110" fmla="*/ 7 w 46"/>
                <a:gd name="T111" fmla="*/ 51 h 53"/>
                <a:gd name="T112" fmla="*/ 10 w 46"/>
                <a:gd name="T113" fmla="*/ 46 h 53"/>
                <a:gd name="T114" fmla="*/ 13 w 46"/>
                <a:gd name="T115" fmla="*/ 50 h 53"/>
                <a:gd name="T116" fmla="*/ 15 w 46"/>
                <a:gd name="T117" fmla="*/ 48 h 53"/>
                <a:gd name="T118" fmla="*/ 16 w 46"/>
                <a:gd name="T119" fmla="*/ 46 h 53"/>
                <a:gd name="T120" fmla="*/ 21 w 46"/>
                <a:gd name="T121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22" y="52"/>
                  </a:lnTo>
                  <a:lnTo>
                    <a:pt x="22" y="51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9" y="34"/>
                  </a:lnTo>
                  <a:lnTo>
                    <a:pt x="28" y="35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3" y="32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4"/>
                  </a:lnTo>
                  <a:lnTo>
                    <a:pt x="25" y="22"/>
                  </a:lnTo>
                  <a:lnTo>
                    <a:pt x="23" y="19"/>
                  </a:lnTo>
                  <a:lnTo>
                    <a:pt x="26" y="21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3" y="27"/>
                  </a:lnTo>
                  <a:lnTo>
                    <a:pt x="32" y="28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40" y="32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4" y="24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40" y="14"/>
                  </a:lnTo>
                  <a:lnTo>
                    <a:pt x="39" y="13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0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7" y="51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9" y="46"/>
                  </a:lnTo>
                  <a:lnTo>
                    <a:pt x="20" y="47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309">
              <a:extLst>
                <a:ext uri="{FF2B5EF4-FFF2-40B4-BE49-F238E27FC236}">
                  <a16:creationId xmlns:a16="http://schemas.microsoft.com/office/drawing/2014/main" id="{8DF5B3EF-001B-7C30-EFA7-3E34ABC8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9" y="2533650"/>
              <a:ext cx="93663" cy="136525"/>
            </a:xfrm>
            <a:custGeom>
              <a:avLst/>
              <a:gdLst>
                <a:gd name="T0" fmla="*/ 49 w 59"/>
                <a:gd name="T1" fmla="*/ 70 h 86"/>
                <a:gd name="T2" fmla="*/ 52 w 59"/>
                <a:gd name="T3" fmla="*/ 65 h 86"/>
                <a:gd name="T4" fmla="*/ 52 w 59"/>
                <a:gd name="T5" fmla="*/ 62 h 86"/>
                <a:gd name="T6" fmla="*/ 58 w 59"/>
                <a:gd name="T7" fmla="*/ 55 h 86"/>
                <a:gd name="T8" fmla="*/ 58 w 59"/>
                <a:gd name="T9" fmla="*/ 54 h 86"/>
                <a:gd name="T10" fmla="*/ 57 w 59"/>
                <a:gd name="T11" fmla="*/ 50 h 86"/>
                <a:gd name="T12" fmla="*/ 58 w 59"/>
                <a:gd name="T13" fmla="*/ 48 h 86"/>
                <a:gd name="T14" fmla="*/ 59 w 59"/>
                <a:gd name="T15" fmla="*/ 44 h 86"/>
                <a:gd name="T16" fmla="*/ 52 w 59"/>
                <a:gd name="T17" fmla="*/ 43 h 86"/>
                <a:gd name="T18" fmla="*/ 49 w 59"/>
                <a:gd name="T19" fmla="*/ 41 h 86"/>
                <a:gd name="T20" fmla="*/ 45 w 59"/>
                <a:gd name="T21" fmla="*/ 41 h 86"/>
                <a:gd name="T22" fmla="*/ 44 w 59"/>
                <a:gd name="T23" fmla="*/ 38 h 86"/>
                <a:gd name="T24" fmla="*/ 39 w 59"/>
                <a:gd name="T25" fmla="*/ 36 h 86"/>
                <a:gd name="T26" fmla="*/ 34 w 59"/>
                <a:gd name="T27" fmla="*/ 25 h 86"/>
                <a:gd name="T28" fmla="*/ 32 w 59"/>
                <a:gd name="T29" fmla="*/ 23 h 86"/>
                <a:gd name="T30" fmla="*/ 30 w 59"/>
                <a:gd name="T31" fmla="*/ 18 h 86"/>
                <a:gd name="T32" fmla="*/ 29 w 59"/>
                <a:gd name="T33" fmla="*/ 15 h 86"/>
                <a:gd name="T34" fmla="*/ 29 w 59"/>
                <a:gd name="T35" fmla="*/ 12 h 86"/>
                <a:gd name="T36" fmla="*/ 30 w 59"/>
                <a:gd name="T37" fmla="*/ 8 h 86"/>
                <a:gd name="T38" fmla="*/ 29 w 59"/>
                <a:gd name="T39" fmla="*/ 4 h 86"/>
                <a:gd name="T40" fmla="*/ 26 w 59"/>
                <a:gd name="T41" fmla="*/ 3 h 86"/>
                <a:gd name="T42" fmla="*/ 24 w 59"/>
                <a:gd name="T43" fmla="*/ 4 h 86"/>
                <a:gd name="T44" fmla="*/ 21 w 59"/>
                <a:gd name="T45" fmla="*/ 0 h 86"/>
                <a:gd name="T46" fmla="*/ 18 w 59"/>
                <a:gd name="T47" fmla="*/ 3 h 86"/>
                <a:gd name="T48" fmla="*/ 17 w 59"/>
                <a:gd name="T49" fmla="*/ 8 h 86"/>
                <a:gd name="T50" fmla="*/ 12 w 59"/>
                <a:gd name="T51" fmla="*/ 11 h 86"/>
                <a:gd name="T52" fmla="*/ 11 w 59"/>
                <a:gd name="T53" fmla="*/ 13 h 86"/>
                <a:gd name="T54" fmla="*/ 10 w 59"/>
                <a:gd name="T55" fmla="*/ 16 h 86"/>
                <a:gd name="T56" fmla="*/ 8 w 59"/>
                <a:gd name="T57" fmla="*/ 19 h 86"/>
                <a:gd name="T58" fmla="*/ 6 w 59"/>
                <a:gd name="T59" fmla="*/ 22 h 86"/>
                <a:gd name="T60" fmla="*/ 5 w 59"/>
                <a:gd name="T61" fmla="*/ 25 h 86"/>
                <a:gd name="T62" fmla="*/ 3 w 59"/>
                <a:gd name="T63" fmla="*/ 29 h 86"/>
                <a:gd name="T64" fmla="*/ 1 w 59"/>
                <a:gd name="T65" fmla="*/ 35 h 86"/>
                <a:gd name="T66" fmla="*/ 3 w 59"/>
                <a:gd name="T67" fmla="*/ 37 h 86"/>
                <a:gd name="T68" fmla="*/ 1 w 59"/>
                <a:gd name="T69" fmla="*/ 39 h 86"/>
                <a:gd name="T70" fmla="*/ 0 w 59"/>
                <a:gd name="T71" fmla="*/ 42 h 86"/>
                <a:gd name="T72" fmla="*/ 3 w 59"/>
                <a:gd name="T73" fmla="*/ 45 h 86"/>
                <a:gd name="T74" fmla="*/ 5 w 59"/>
                <a:gd name="T75" fmla="*/ 47 h 86"/>
                <a:gd name="T76" fmla="*/ 7 w 59"/>
                <a:gd name="T77" fmla="*/ 52 h 86"/>
                <a:gd name="T78" fmla="*/ 10 w 59"/>
                <a:gd name="T79" fmla="*/ 54 h 86"/>
                <a:gd name="T80" fmla="*/ 11 w 59"/>
                <a:gd name="T81" fmla="*/ 56 h 86"/>
                <a:gd name="T82" fmla="*/ 10 w 59"/>
                <a:gd name="T83" fmla="*/ 60 h 86"/>
                <a:gd name="T84" fmla="*/ 13 w 59"/>
                <a:gd name="T85" fmla="*/ 61 h 86"/>
                <a:gd name="T86" fmla="*/ 12 w 59"/>
                <a:gd name="T87" fmla="*/ 64 h 86"/>
                <a:gd name="T88" fmla="*/ 10 w 59"/>
                <a:gd name="T89" fmla="*/ 69 h 86"/>
                <a:gd name="T90" fmla="*/ 10 w 59"/>
                <a:gd name="T91" fmla="*/ 71 h 86"/>
                <a:gd name="T92" fmla="*/ 8 w 59"/>
                <a:gd name="T93" fmla="*/ 77 h 86"/>
                <a:gd name="T94" fmla="*/ 17 w 59"/>
                <a:gd name="T95" fmla="*/ 81 h 86"/>
                <a:gd name="T96" fmla="*/ 20 w 59"/>
                <a:gd name="T97" fmla="*/ 84 h 86"/>
                <a:gd name="T98" fmla="*/ 27 w 59"/>
                <a:gd name="T99" fmla="*/ 83 h 86"/>
                <a:gd name="T100" fmla="*/ 30 w 59"/>
                <a:gd name="T101" fmla="*/ 81 h 86"/>
                <a:gd name="T102" fmla="*/ 31 w 59"/>
                <a:gd name="T103" fmla="*/ 78 h 86"/>
                <a:gd name="T104" fmla="*/ 40 w 59"/>
                <a:gd name="T105" fmla="*/ 80 h 86"/>
                <a:gd name="T106" fmla="*/ 47 w 59"/>
                <a:gd name="T107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86">
                  <a:moveTo>
                    <a:pt x="47" y="75"/>
                  </a:moveTo>
                  <a:lnTo>
                    <a:pt x="49" y="74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0" y="68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3" y="37"/>
                  </a:lnTo>
                  <a:lnTo>
                    <a:pt x="42" y="37"/>
                  </a:lnTo>
                  <a:lnTo>
                    <a:pt x="39" y="36"/>
                  </a:lnTo>
                  <a:lnTo>
                    <a:pt x="38" y="35"/>
                  </a:lnTo>
                  <a:lnTo>
                    <a:pt x="36" y="28"/>
                  </a:lnTo>
                  <a:lnTo>
                    <a:pt x="34" y="25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3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8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7" y="73"/>
                  </a:lnTo>
                  <a:lnTo>
                    <a:pt x="6" y="74"/>
                  </a:lnTo>
                  <a:lnTo>
                    <a:pt x="8" y="77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7" y="81"/>
                  </a:lnTo>
                  <a:lnTo>
                    <a:pt x="18" y="82"/>
                  </a:lnTo>
                  <a:lnTo>
                    <a:pt x="19" y="86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1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4" y="82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7" y="80"/>
                  </a:lnTo>
                  <a:lnTo>
                    <a:pt x="47" y="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87">
              <a:extLst>
                <a:ext uri="{FF2B5EF4-FFF2-40B4-BE49-F238E27FC236}">
                  <a16:creationId xmlns:a16="http://schemas.microsoft.com/office/drawing/2014/main" id="{AEA3B5C0-D572-2D26-61E5-EC35548B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6" y="2238375"/>
              <a:ext cx="50800" cy="23813"/>
            </a:xfrm>
            <a:custGeom>
              <a:avLst/>
              <a:gdLst>
                <a:gd name="T0" fmla="*/ 30 w 32"/>
                <a:gd name="T1" fmla="*/ 8 h 15"/>
                <a:gd name="T2" fmla="*/ 26 w 32"/>
                <a:gd name="T3" fmla="*/ 7 h 15"/>
                <a:gd name="T4" fmla="*/ 25 w 32"/>
                <a:gd name="T5" fmla="*/ 6 h 15"/>
                <a:gd name="T6" fmla="*/ 22 w 32"/>
                <a:gd name="T7" fmla="*/ 2 h 15"/>
                <a:gd name="T8" fmla="*/ 21 w 32"/>
                <a:gd name="T9" fmla="*/ 1 h 15"/>
                <a:gd name="T10" fmla="*/ 19 w 32"/>
                <a:gd name="T11" fmla="*/ 1 h 15"/>
                <a:gd name="T12" fmla="*/ 12 w 32"/>
                <a:gd name="T13" fmla="*/ 0 h 15"/>
                <a:gd name="T14" fmla="*/ 11 w 32"/>
                <a:gd name="T15" fmla="*/ 0 h 15"/>
                <a:gd name="T16" fmla="*/ 9 w 32"/>
                <a:gd name="T17" fmla="*/ 0 h 15"/>
                <a:gd name="T18" fmla="*/ 4 w 32"/>
                <a:gd name="T19" fmla="*/ 1 h 15"/>
                <a:gd name="T20" fmla="*/ 1 w 32"/>
                <a:gd name="T21" fmla="*/ 2 h 15"/>
                <a:gd name="T22" fmla="*/ 0 w 32"/>
                <a:gd name="T23" fmla="*/ 7 h 15"/>
                <a:gd name="T24" fmla="*/ 1 w 32"/>
                <a:gd name="T25" fmla="*/ 8 h 15"/>
                <a:gd name="T26" fmla="*/ 4 w 32"/>
                <a:gd name="T27" fmla="*/ 8 h 15"/>
                <a:gd name="T28" fmla="*/ 6 w 32"/>
                <a:gd name="T29" fmla="*/ 8 h 15"/>
                <a:gd name="T30" fmla="*/ 8 w 32"/>
                <a:gd name="T31" fmla="*/ 6 h 15"/>
                <a:gd name="T32" fmla="*/ 9 w 32"/>
                <a:gd name="T33" fmla="*/ 6 h 15"/>
                <a:gd name="T34" fmla="*/ 9 w 32"/>
                <a:gd name="T35" fmla="*/ 7 h 15"/>
                <a:gd name="T36" fmla="*/ 11 w 32"/>
                <a:gd name="T37" fmla="*/ 7 h 15"/>
                <a:gd name="T38" fmla="*/ 13 w 32"/>
                <a:gd name="T39" fmla="*/ 8 h 15"/>
                <a:gd name="T40" fmla="*/ 15 w 32"/>
                <a:gd name="T41" fmla="*/ 9 h 15"/>
                <a:gd name="T42" fmla="*/ 15 w 32"/>
                <a:gd name="T43" fmla="*/ 12 h 15"/>
                <a:gd name="T44" fmla="*/ 17 w 32"/>
                <a:gd name="T45" fmla="*/ 13 h 15"/>
                <a:gd name="T46" fmla="*/ 18 w 32"/>
                <a:gd name="T47" fmla="*/ 14 h 15"/>
                <a:gd name="T48" fmla="*/ 20 w 32"/>
                <a:gd name="T49" fmla="*/ 15 h 15"/>
                <a:gd name="T50" fmla="*/ 22 w 32"/>
                <a:gd name="T51" fmla="*/ 15 h 15"/>
                <a:gd name="T52" fmla="*/ 28 w 32"/>
                <a:gd name="T53" fmla="*/ 14 h 15"/>
                <a:gd name="T54" fmla="*/ 30 w 32"/>
                <a:gd name="T55" fmla="*/ 14 h 15"/>
                <a:gd name="T56" fmla="*/ 31 w 32"/>
                <a:gd name="T57" fmla="*/ 13 h 15"/>
                <a:gd name="T58" fmla="*/ 32 w 32"/>
                <a:gd name="T59" fmla="*/ 12 h 15"/>
                <a:gd name="T60" fmla="*/ 31 w 32"/>
                <a:gd name="T61" fmla="*/ 9 h 15"/>
                <a:gd name="T62" fmla="*/ 30 w 32"/>
                <a:gd name="T6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15">
                  <a:moveTo>
                    <a:pt x="30" y="8"/>
                  </a:moveTo>
                  <a:lnTo>
                    <a:pt x="26" y="7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2" y="12"/>
                  </a:lnTo>
                  <a:lnTo>
                    <a:pt x="31" y="9"/>
                  </a:lnTo>
                  <a:lnTo>
                    <a:pt x="3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590">
              <a:extLst>
                <a:ext uri="{FF2B5EF4-FFF2-40B4-BE49-F238E27FC236}">
                  <a16:creationId xmlns:a16="http://schemas.microsoft.com/office/drawing/2014/main" id="{B557B465-03B0-B887-D0F8-411B35F4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689" y="2301875"/>
              <a:ext cx="103188" cy="39688"/>
            </a:xfrm>
            <a:custGeom>
              <a:avLst/>
              <a:gdLst>
                <a:gd name="T0" fmla="*/ 1 w 65"/>
                <a:gd name="T1" fmla="*/ 13 h 25"/>
                <a:gd name="T2" fmla="*/ 1 w 65"/>
                <a:gd name="T3" fmla="*/ 15 h 25"/>
                <a:gd name="T4" fmla="*/ 1 w 65"/>
                <a:gd name="T5" fmla="*/ 18 h 25"/>
                <a:gd name="T6" fmla="*/ 3 w 65"/>
                <a:gd name="T7" fmla="*/ 20 h 25"/>
                <a:gd name="T8" fmla="*/ 4 w 65"/>
                <a:gd name="T9" fmla="*/ 20 h 25"/>
                <a:gd name="T10" fmla="*/ 5 w 65"/>
                <a:gd name="T11" fmla="*/ 21 h 25"/>
                <a:gd name="T12" fmla="*/ 7 w 65"/>
                <a:gd name="T13" fmla="*/ 21 h 25"/>
                <a:gd name="T14" fmla="*/ 11 w 65"/>
                <a:gd name="T15" fmla="*/ 20 h 25"/>
                <a:gd name="T16" fmla="*/ 11 w 65"/>
                <a:gd name="T17" fmla="*/ 19 h 25"/>
                <a:gd name="T18" fmla="*/ 11 w 65"/>
                <a:gd name="T19" fmla="*/ 18 h 25"/>
                <a:gd name="T20" fmla="*/ 11 w 65"/>
                <a:gd name="T21" fmla="*/ 16 h 25"/>
                <a:gd name="T22" fmla="*/ 12 w 65"/>
                <a:gd name="T23" fmla="*/ 15 h 25"/>
                <a:gd name="T24" fmla="*/ 13 w 65"/>
                <a:gd name="T25" fmla="*/ 15 h 25"/>
                <a:gd name="T26" fmla="*/ 14 w 65"/>
                <a:gd name="T27" fmla="*/ 15 h 25"/>
                <a:gd name="T28" fmla="*/ 18 w 65"/>
                <a:gd name="T29" fmla="*/ 15 h 25"/>
                <a:gd name="T30" fmla="*/ 19 w 65"/>
                <a:gd name="T31" fmla="*/ 15 h 25"/>
                <a:gd name="T32" fmla="*/ 21 w 65"/>
                <a:gd name="T33" fmla="*/ 15 h 25"/>
                <a:gd name="T34" fmla="*/ 30 w 65"/>
                <a:gd name="T35" fmla="*/ 18 h 25"/>
                <a:gd name="T36" fmla="*/ 31 w 65"/>
                <a:gd name="T37" fmla="*/ 19 h 25"/>
                <a:gd name="T38" fmla="*/ 32 w 65"/>
                <a:gd name="T39" fmla="*/ 20 h 25"/>
                <a:gd name="T40" fmla="*/ 32 w 65"/>
                <a:gd name="T41" fmla="*/ 21 h 25"/>
                <a:gd name="T42" fmla="*/ 32 w 65"/>
                <a:gd name="T43" fmla="*/ 24 h 25"/>
                <a:gd name="T44" fmla="*/ 33 w 65"/>
                <a:gd name="T45" fmla="*/ 25 h 25"/>
                <a:gd name="T46" fmla="*/ 43 w 65"/>
                <a:gd name="T47" fmla="*/ 25 h 25"/>
                <a:gd name="T48" fmla="*/ 45 w 65"/>
                <a:gd name="T49" fmla="*/ 25 h 25"/>
                <a:gd name="T50" fmla="*/ 49 w 65"/>
                <a:gd name="T51" fmla="*/ 21 h 25"/>
                <a:gd name="T52" fmla="*/ 58 w 65"/>
                <a:gd name="T53" fmla="*/ 16 h 25"/>
                <a:gd name="T54" fmla="*/ 60 w 65"/>
                <a:gd name="T55" fmla="*/ 15 h 25"/>
                <a:gd name="T56" fmla="*/ 64 w 65"/>
                <a:gd name="T57" fmla="*/ 11 h 25"/>
                <a:gd name="T58" fmla="*/ 64 w 65"/>
                <a:gd name="T59" fmla="*/ 9 h 25"/>
                <a:gd name="T60" fmla="*/ 65 w 65"/>
                <a:gd name="T61" fmla="*/ 6 h 25"/>
                <a:gd name="T62" fmla="*/ 63 w 65"/>
                <a:gd name="T63" fmla="*/ 5 h 25"/>
                <a:gd name="T64" fmla="*/ 62 w 65"/>
                <a:gd name="T65" fmla="*/ 5 h 25"/>
                <a:gd name="T66" fmla="*/ 60 w 65"/>
                <a:gd name="T67" fmla="*/ 5 h 25"/>
                <a:gd name="T68" fmla="*/ 59 w 65"/>
                <a:gd name="T69" fmla="*/ 7 h 25"/>
                <a:gd name="T70" fmla="*/ 58 w 65"/>
                <a:gd name="T71" fmla="*/ 7 h 25"/>
                <a:gd name="T72" fmla="*/ 57 w 65"/>
                <a:gd name="T73" fmla="*/ 6 h 25"/>
                <a:gd name="T74" fmla="*/ 55 w 65"/>
                <a:gd name="T75" fmla="*/ 6 h 25"/>
                <a:gd name="T76" fmla="*/ 53 w 65"/>
                <a:gd name="T77" fmla="*/ 5 h 25"/>
                <a:gd name="T78" fmla="*/ 52 w 65"/>
                <a:gd name="T79" fmla="*/ 2 h 25"/>
                <a:gd name="T80" fmla="*/ 51 w 65"/>
                <a:gd name="T81" fmla="*/ 1 h 25"/>
                <a:gd name="T82" fmla="*/ 49 w 65"/>
                <a:gd name="T83" fmla="*/ 1 h 25"/>
                <a:gd name="T84" fmla="*/ 47 w 65"/>
                <a:gd name="T85" fmla="*/ 1 h 25"/>
                <a:gd name="T86" fmla="*/ 46 w 65"/>
                <a:gd name="T87" fmla="*/ 1 h 25"/>
                <a:gd name="T88" fmla="*/ 46 w 65"/>
                <a:gd name="T89" fmla="*/ 5 h 25"/>
                <a:gd name="T90" fmla="*/ 45 w 65"/>
                <a:gd name="T91" fmla="*/ 6 h 25"/>
                <a:gd name="T92" fmla="*/ 38 w 65"/>
                <a:gd name="T93" fmla="*/ 8 h 25"/>
                <a:gd name="T94" fmla="*/ 36 w 65"/>
                <a:gd name="T95" fmla="*/ 9 h 25"/>
                <a:gd name="T96" fmla="*/ 33 w 65"/>
                <a:gd name="T97" fmla="*/ 8 h 25"/>
                <a:gd name="T98" fmla="*/ 30 w 65"/>
                <a:gd name="T99" fmla="*/ 8 h 25"/>
                <a:gd name="T100" fmla="*/ 30 w 65"/>
                <a:gd name="T101" fmla="*/ 7 h 25"/>
                <a:gd name="T102" fmla="*/ 26 w 65"/>
                <a:gd name="T103" fmla="*/ 5 h 25"/>
                <a:gd name="T104" fmla="*/ 19 w 65"/>
                <a:gd name="T105" fmla="*/ 3 h 25"/>
                <a:gd name="T106" fmla="*/ 14 w 65"/>
                <a:gd name="T107" fmla="*/ 0 h 25"/>
                <a:gd name="T108" fmla="*/ 13 w 65"/>
                <a:gd name="T109" fmla="*/ 0 h 25"/>
                <a:gd name="T110" fmla="*/ 12 w 65"/>
                <a:gd name="T111" fmla="*/ 1 h 25"/>
                <a:gd name="T112" fmla="*/ 0 w 65"/>
                <a:gd name="T113" fmla="*/ 5 h 25"/>
                <a:gd name="T114" fmla="*/ 1 w 65"/>
                <a:gd name="T115" fmla="*/ 9 h 25"/>
                <a:gd name="T116" fmla="*/ 1 w 65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25">
                  <a:moveTo>
                    <a:pt x="1" y="13"/>
                  </a:moveTo>
                  <a:lnTo>
                    <a:pt x="1" y="15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9" y="21"/>
                  </a:lnTo>
                  <a:lnTo>
                    <a:pt x="58" y="16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5" y="6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5"/>
                  </a:lnTo>
                  <a:lnTo>
                    <a:pt x="45" y="6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6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0" y="5"/>
                  </a:lnTo>
                  <a:lnTo>
                    <a:pt x="1" y="9"/>
                  </a:lnTo>
                  <a:lnTo>
                    <a:pt x="1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566">
              <a:extLst>
                <a:ext uri="{FF2B5EF4-FFF2-40B4-BE49-F238E27FC236}">
                  <a16:creationId xmlns:a16="http://schemas.microsoft.com/office/drawing/2014/main" id="{32A3CB40-052F-C6F5-5745-DB4909E7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3792538"/>
              <a:ext cx="41275" cy="26988"/>
            </a:xfrm>
            <a:custGeom>
              <a:avLst/>
              <a:gdLst>
                <a:gd name="T0" fmla="*/ 15 w 26"/>
                <a:gd name="T1" fmla="*/ 6 h 17"/>
                <a:gd name="T2" fmla="*/ 12 w 26"/>
                <a:gd name="T3" fmla="*/ 5 h 17"/>
                <a:gd name="T4" fmla="*/ 12 w 26"/>
                <a:gd name="T5" fmla="*/ 6 h 17"/>
                <a:gd name="T6" fmla="*/ 12 w 26"/>
                <a:gd name="T7" fmla="*/ 7 h 17"/>
                <a:gd name="T8" fmla="*/ 10 w 26"/>
                <a:gd name="T9" fmla="*/ 9 h 17"/>
                <a:gd name="T10" fmla="*/ 9 w 26"/>
                <a:gd name="T11" fmla="*/ 7 h 17"/>
                <a:gd name="T12" fmla="*/ 8 w 26"/>
                <a:gd name="T13" fmla="*/ 7 h 17"/>
                <a:gd name="T14" fmla="*/ 8 w 26"/>
                <a:gd name="T15" fmla="*/ 6 h 17"/>
                <a:gd name="T16" fmla="*/ 6 w 26"/>
                <a:gd name="T17" fmla="*/ 6 h 17"/>
                <a:gd name="T18" fmla="*/ 5 w 26"/>
                <a:gd name="T19" fmla="*/ 6 h 17"/>
                <a:gd name="T20" fmla="*/ 3 w 26"/>
                <a:gd name="T21" fmla="*/ 7 h 17"/>
                <a:gd name="T22" fmla="*/ 2 w 26"/>
                <a:gd name="T23" fmla="*/ 9 h 17"/>
                <a:gd name="T24" fmla="*/ 0 w 26"/>
                <a:gd name="T25" fmla="*/ 10 h 17"/>
                <a:gd name="T26" fmla="*/ 2 w 26"/>
                <a:gd name="T27" fmla="*/ 13 h 17"/>
                <a:gd name="T28" fmla="*/ 3 w 26"/>
                <a:gd name="T29" fmla="*/ 14 h 17"/>
                <a:gd name="T30" fmla="*/ 4 w 26"/>
                <a:gd name="T31" fmla="*/ 14 h 17"/>
                <a:gd name="T32" fmla="*/ 10 w 26"/>
                <a:gd name="T33" fmla="*/ 16 h 17"/>
                <a:gd name="T34" fmla="*/ 10 w 26"/>
                <a:gd name="T35" fmla="*/ 14 h 17"/>
                <a:gd name="T36" fmla="*/ 11 w 26"/>
                <a:gd name="T37" fmla="*/ 13 h 17"/>
                <a:gd name="T38" fmla="*/ 12 w 26"/>
                <a:gd name="T39" fmla="*/ 14 h 17"/>
                <a:gd name="T40" fmla="*/ 16 w 26"/>
                <a:gd name="T41" fmla="*/ 12 h 17"/>
                <a:gd name="T42" fmla="*/ 16 w 26"/>
                <a:gd name="T43" fmla="*/ 14 h 17"/>
                <a:gd name="T44" fmla="*/ 17 w 26"/>
                <a:gd name="T45" fmla="*/ 12 h 17"/>
                <a:gd name="T46" fmla="*/ 18 w 26"/>
                <a:gd name="T47" fmla="*/ 12 h 17"/>
                <a:gd name="T48" fmla="*/ 19 w 26"/>
                <a:gd name="T49" fmla="*/ 13 h 17"/>
                <a:gd name="T50" fmla="*/ 21 w 26"/>
                <a:gd name="T51" fmla="*/ 14 h 17"/>
                <a:gd name="T52" fmla="*/ 21 w 26"/>
                <a:gd name="T53" fmla="*/ 16 h 17"/>
                <a:gd name="T54" fmla="*/ 22 w 26"/>
                <a:gd name="T55" fmla="*/ 16 h 17"/>
                <a:gd name="T56" fmla="*/ 23 w 26"/>
                <a:gd name="T57" fmla="*/ 16 h 17"/>
                <a:gd name="T58" fmla="*/ 24 w 26"/>
                <a:gd name="T59" fmla="*/ 16 h 17"/>
                <a:gd name="T60" fmla="*/ 24 w 26"/>
                <a:gd name="T61" fmla="*/ 17 h 17"/>
                <a:gd name="T62" fmla="*/ 25 w 26"/>
                <a:gd name="T63" fmla="*/ 16 h 17"/>
                <a:gd name="T64" fmla="*/ 24 w 26"/>
                <a:gd name="T65" fmla="*/ 14 h 17"/>
                <a:gd name="T66" fmla="*/ 23 w 26"/>
                <a:gd name="T67" fmla="*/ 13 h 17"/>
                <a:gd name="T68" fmla="*/ 22 w 26"/>
                <a:gd name="T69" fmla="*/ 12 h 17"/>
                <a:gd name="T70" fmla="*/ 23 w 26"/>
                <a:gd name="T71" fmla="*/ 12 h 17"/>
                <a:gd name="T72" fmla="*/ 24 w 26"/>
                <a:gd name="T73" fmla="*/ 11 h 17"/>
                <a:gd name="T74" fmla="*/ 25 w 26"/>
                <a:gd name="T75" fmla="*/ 10 h 17"/>
                <a:gd name="T76" fmla="*/ 25 w 26"/>
                <a:gd name="T77" fmla="*/ 7 h 17"/>
                <a:gd name="T78" fmla="*/ 25 w 26"/>
                <a:gd name="T79" fmla="*/ 6 h 17"/>
                <a:gd name="T80" fmla="*/ 25 w 26"/>
                <a:gd name="T81" fmla="*/ 5 h 17"/>
                <a:gd name="T82" fmla="*/ 25 w 26"/>
                <a:gd name="T83" fmla="*/ 4 h 17"/>
                <a:gd name="T84" fmla="*/ 26 w 26"/>
                <a:gd name="T85" fmla="*/ 4 h 17"/>
                <a:gd name="T86" fmla="*/ 25 w 26"/>
                <a:gd name="T87" fmla="*/ 3 h 17"/>
                <a:gd name="T88" fmla="*/ 25 w 26"/>
                <a:gd name="T89" fmla="*/ 1 h 17"/>
                <a:gd name="T90" fmla="*/ 24 w 26"/>
                <a:gd name="T91" fmla="*/ 1 h 17"/>
                <a:gd name="T92" fmla="*/ 24 w 26"/>
                <a:gd name="T93" fmla="*/ 0 h 17"/>
                <a:gd name="T94" fmla="*/ 23 w 26"/>
                <a:gd name="T95" fmla="*/ 1 h 17"/>
                <a:gd name="T96" fmla="*/ 22 w 26"/>
                <a:gd name="T97" fmla="*/ 3 h 17"/>
                <a:gd name="T98" fmla="*/ 22 w 26"/>
                <a:gd name="T99" fmla="*/ 5 h 17"/>
                <a:gd name="T100" fmla="*/ 21 w 26"/>
                <a:gd name="T101" fmla="*/ 5 h 17"/>
                <a:gd name="T102" fmla="*/ 21 w 26"/>
                <a:gd name="T103" fmla="*/ 6 h 17"/>
                <a:gd name="T104" fmla="*/ 19 w 26"/>
                <a:gd name="T105" fmla="*/ 6 h 17"/>
                <a:gd name="T106" fmla="*/ 19 w 26"/>
                <a:gd name="T107" fmla="*/ 7 h 17"/>
                <a:gd name="T108" fmla="*/ 18 w 26"/>
                <a:gd name="T109" fmla="*/ 7 h 17"/>
                <a:gd name="T110" fmla="*/ 17 w 26"/>
                <a:gd name="T111" fmla="*/ 7 h 17"/>
                <a:gd name="T112" fmla="*/ 17 w 26"/>
                <a:gd name="T113" fmla="*/ 6 h 17"/>
                <a:gd name="T114" fmla="*/ 15 w 26"/>
                <a:gd name="T1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7">
                  <a:moveTo>
                    <a:pt x="15" y="6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01">
              <a:extLst>
                <a:ext uri="{FF2B5EF4-FFF2-40B4-BE49-F238E27FC236}">
                  <a16:creationId xmlns:a16="http://schemas.microsoft.com/office/drawing/2014/main" id="{2518B7F9-7418-EA3F-47B3-A36D9953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3708400"/>
              <a:ext cx="55563" cy="20638"/>
            </a:xfrm>
            <a:custGeom>
              <a:avLst/>
              <a:gdLst>
                <a:gd name="T0" fmla="*/ 1 w 35"/>
                <a:gd name="T1" fmla="*/ 6 h 13"/>
                <a:gd name="T2" fmla="*/ 1 w 35"/>
                <a:gd name="T3" fmla="*/ 7 h 13"/>
                <a:gd name="T4" fmla="*/ 0 w 35"/>
                <a:gd name="T5" fmla="*/ 7 h 13"/>
                <a:gd name="T6" fmla="*/ 0 w 35"/>
                <a:gd name="T7" fmla="*/ 8 h 13"/>
                <a:gd name="T8" fmla="*/ 6 w 35"/>
                <a:gd name="T9" fmla="*/ 12 h 13"/>
                <a:gd name="T10" fmla="*/ 10 w 35"/>
                <a:gd name="T11" fmla="*/ 13 h 13"/>
                <a:gd name="T12" fmla="*/ 15 w 35"/>
                <a:gd name="T13" fmla="*/ 13 h 13"/>
                <a:gd name="T14" fmla="*/ 28 w 35"/>
                <a:gd name="T15" fmla="*/ 13 h 13"/>
                <a:gd name="T16" fmla="*/ 32 w 35"/>
                <a:gd name="T17" fmla="*/ 12 h 13"/>
                <a:gd name="T18" fmla="*/ 33 w 35"/>
                <a:gd name="T19" fmla="*/ 12 h 13"/>
                <a:gd name="T20" fmla="*/ 34 w 35"/>
                <a:gd name="T21" fmla="*/ 11 h 13"/>
                <a:gd name="T22" fmla="*/ 35 w 35"/>
                <a:gd name="T23" fmla="*/ 10 h 13"/>
                <a:gd name="T24" fmla="*/ 34 w 35"/>
                <a:gd name="T25" fmla="*/ 8 h 13"/>
                <a:gd name="T26" fmla="*/ 33 w 35"/>
                <a:gd name="T27" fmla="*/ 8 h 13"/>
                <a:gd name="T28" fmla="*/ 32 w 35"/>
                <a:gd name="T29" fmla="*/ 8 h 13"/>
                <a:gd name="T30" fmla="*/ 31 w 35"/>
                <a:gd name="T31" fmla="*/ 6 h 13"/>
                <a:gd name="T32" fmla="*/ 29 w 35"/>
                <a:gd name="T33" fmla="*/ 6 h 13"/>
                <a:gd name="T34" fmla="*/ 28 w 35"/>
                <a:gd name="T35" fmla="*/ 6 h 13"/>
                <a:gd name="T36" fmla="*/ 28 w 35"/>
                <a:gd name="T37" fmla="*/ 5 h 13"/>
                <a:gd name="T38" fmla="*/ 19 w 35"/>
                <a:gd name="T39" fmla="*/ 2 h 13"/>
                <a:gd name="T40" fmla="*/ 5 w 35"/>
                <a:gd name="T41" fmla="*/ 1 h 13"/>
                <a:gd name="T42" fmla="*/ 2 w 35"/>
                <a:gd name="T43" fmla="*/ 0 h 13"/>
                <a:gd name="T44" fmla="*/ 1 w 35"/>
                <a:gd name="T45" fmla="*/ 0 h 13"/>
                <a:gd name="T46" fmla="*/ 0 w 35"/>
                <a:gd name="T47" fmla="*/ 0 h 13"/>
                <a:gd name="T48" fmla="*/ 1 w 35"/>
                <a:gd name="T49" fmla="*/ 2 h 13"/>
                <a:gd name="T50" fmla="*/ 2 w 35"/>
                <a:gd name="T51" fmla="*/ 5 h 13"/>
                <a:gd name="T52" fmla="*/ 1 w 35"/>
                <a:gd name="T53" fmla="*/ 5 h 13"/>
                <a:gd name="T54" fmla="*/ 1 w 35"/>
                <a:gd name="T5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3"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19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16">
              <a:extLst>
                <a:ext uri="{FF2B5EF4-FFF2-40B4-BE49-F238E27FC236}">
                  <a16:creationId xmlns:a16="http://schemas.microsoft.com/office/drawing/2014/main" id="{B239F6A4-3A5C-BDAD-0749-EB386E5B1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6" y="3403600"/>
              <a:ext cx="46038" cy="49213"/>
            </a:xfrm>
            <a:custGeom>
              <a:avLst/>
              <a:gdLst>
                <a:gd name="T0" fmla="*/ 23 w 29"/>
                <a:gd name="T1" fmla="*/ 31 h 31"/>
                <a:gd name="T2" fmla="*/ 26 w 29"/>
                <a:gd name="T3" fmla="*/ 31 h 31"/>
                <a:gd name="T4" fmla="*/ 26 w 29"/>
                <a:gd name="T5" fmla="*/ 29 h 31"/>
                <a:gd name="T6" fmla="*/ 26 w 29"/>
                <a:gd name="T7" fmla="*/ 29 h 31"/>
                <a:gd name="T8" fmla="*/ 28 w 29"/>
                <a:gd name="T9" fmla="*/ 29 h 31"/>
                <a:gd name="T10" fmla="*/ 28 w 29"/>
                <a:gd name="T11" fmla="*/ 26 h 31"/>
                <a:gd name="T12" fmla="*/ 25 w 29"/>
                <a:gd name="T13" fmla="*/ 17 h 31"/>
                <a:gd name="T14" fmla="*/ 20 w 29"/>
                <a:gd name="T15" fmla="*/ 17 h 31"/>
                <a:gd name="T16" fmla="*/ 19 w 29"/>
                <a:gd name="T17" fmla="*/ 14 h 31"/>
                <a:gd name="T18" fmla="*/ 19 w 29"/>
                <a:gd name="T19" fmla="*/ 8 h 31"/>
                <a:gd name="T20" fmla="*/ 15 w 29"/>
                <a:gd name="T21" fmla="*/ 8 h 31"/>
                <a:gd name="T22" fmla="*/ 15 w 29"/>
                <a:gd name="T23" fmla="*/ 7 h 31"/>
                <a:gd name="T24" fmla="*/ 14 w 29"/>
                <a:gd name="T25" fmla="*/ 3 h 31"/>
                <a:gd name="T26" fmla="*/ 13 w 29"/>
                <a:gd name="T27" fmla="*/ 2 h 31"/>
                <a:gd name="T28" fmla="*/ 14 w 29"/>
                <a:gd name="T29" fmla="*/ 1 h 31"/>
                <a:gd name="T30" fmla="*/ 10 w 29"/>
                <a:gd name="T31" fmla="*/ 0 h 31"/>
                <a:gd name="T32" fmla="*/ 10 w 29"/>
                <a:gd name="T33" fmla="*/ 2 h 31"/>
                <a:gd name="T34" fmla="*/ 9 w 29"/>
                <a:gd name="T35" fmla="*/ 4 h 31"/>
                <a:gd name="T36" fmla="*/ 9 w 29"/>
                <a:gd name="T37" fmla="*/ 5 h 31"/>
                <a:gd name="T38" fmla="*/ 9 w 29"/>
                <a:gd name="T39" fmla="*/ 8 h 31"/>
                <a:gd name="T40" fmla="*/ 8 w 29"/>
                <a:gd name="T41" fmla="*/ 11 h 31"/>
                <a:gd name="T42" fmla="*/ 4 w 29"/>
                <a:gd name="T43" fmla="*/ 11 h 31"/>
                <a:gd name="T44" fmla="*/ 3 w 29"/>
                <a:gd name="T45" fmla="*/ 14 h 31"/>
                <a:gd name="T46" fmla="*/ 2 w 29"/>
                <a:gd name="T47" fmla="*/ 15 h 31"/>
                <a:gd name="T48" fmla="*/ 0 w 29"/>
                <a:gd name="T49" fmla="*/ 16 h 31"/>
                <a:gd name="T50" fmla="*/ 3 w 29"/>
                <a:gd name="T51" fmla="*/ 20 h 31"/>
                <a:gd name="T52" fmla="*/ 7 w 29"/>
                <a:gd name="T53" fmla="*/ 22 h 31"/>
                <a:gd name="T54" fmla="*/ 15 w 29"/>
                <a:gd name="T55" fmla="*/ 23 h 31"/>
                <a:gd name="T56" fmla="*/ 14 w 29"/>
                <a:gd name="T57" fmla="*/ 21 h 31"/>
                <a:gd name="T58" fmla="*/ 16 w 29"/>
                <a:gd name="T59" fmla="*/ 22 h 31"/>
                <a:gd name="T60" fmla="*/ 16 w 29"/>
                <a:gd name="T61" fmla="*/ 27 h 31"/>
                <a:gd name="T62" fmla="*/ 19 w 29"/>
                <a:gd name="T6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1">
                  <a:moveTo>
                    <a:pt x="22" y="31"/>
                  </a:moveTo>
                  <a:lnTo>
                    <a:pt x="23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28" y="26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9" y="29"/>
                  </a:lnTo>
                  <a:lnTo>
                    <a:pt x="22" y="3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18">
              <a:extLst>
                <a:ext uri="{FF2B5EF4-FFF2-40B4-BE49-F238E27FC236}">
                  <a16:creationId xmlns:a16="http://schemas.microsoft.com/office/drawing/2014/main" id="{AC071C2A-5E7E-0C08-6543-05FC24AF4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5938" y="3767138"/>
              <a:ext cx="169863" cy="95250"/>
            </a:xfrm>
            <a:custGeom>
              <a:avLst/>
              <a:gdLst>
                <a:gd name="T0" fmla="*/ 105 w 107"/>
                <a:gd name="T1" fmla="*/ 55 h 60"/>
                <a:gd name="T2" fmla="*/ 106 w 107"/>
                <a:gd name="T3" fmla="*/ 51 h 60"/>
                <a:gd name="T4" fmla="*/ 104 w 107"/>
                <a:gd name="T5" fmla="*/ 48 h 60"/>
                <a:gd name="T6" fmla="*/ 100 w 107"/>
                <a:gd name="T7" fmla="*/ 47 h 60"/>
                <a:gd name="T8" fmla="*/ 95 w 107"/>
                <a:gd name="T9" fmla="*/ 45 h 60"/>
                <a:gd name="T10" fmla="*/ 88 w 107"/>
                <a:gd name="T11" fmla="*/ 41 h 60"/>
                <a:gd name="T12" fmla="*/ 72 w 107"/>
                <a:gd name="T13" fmla="*/ 30 h 60"/>
                <a:gd name="T14" fmla="*/ 67 w 107"/>
                <a:gd name="T15" fmla="*/ 26 h 60"/>
                <a:gd name="T16" fmla="*/ 62 w 107"/>
                <a:gd name="T17" fmla="*/ 23 h 60"/>
                <a:gd name="T18" fmla="*/ 59 w 107"/>
                <a:gd name="T19" fmla="*/ 19 h 60"/>
                <a:gd name="T20" fmla="*/ 59 w 107"/>
                <a:gd name="T21" fmla="*/ 15 h 60"/>
                <a:gd name="T22" fmla="*/ 58 w 107"/>
                <a:gd name="T23" fmla="*/ 13 h 60"/>
                <a:gd name="T24" fmla="*/ 56 w 107"/>
                <a:gd name="T25" fmla="*/ 14 h 60"/>
                <a:gd name="T26" fmla="*/ 52 w 107"/>
                <a:gd name="T27" fmla="*/ 12 h 60"/>
                <a:gd name="T28" fmla="*/ 48 w 107"/>
                <a:gd name="T29" fmla="*/ 12 h 60"/>
                <a:gd name="T30" fmla="*/ 47 w 107"/>
                <a:gd name="T31" fmla="*/ 15 h 60"/>
                <a:gd name="T32" fmla="*/ 50 w 107"/>
                <a:gd name="T33" fmla="*/ 15 h 60"/>
                <a:gd name="T34" fmla="*/ 50 w 107"/>
                <a:gd name="T35" fmla="*/ 17 h 60"/>
                <a:gd name="T36" fmla="*/ 48 w 107"/>
                <a:gd name="T37" fmla="*/ 16 h 60"/>
                <a:gd name="T38" fmla="*/ 46 w 107"/>
                <a:gd name="T39" fmla="*/ 15 h 60"/>
                <a:gd name="T40" fmla="*/ 41 w 107"/>
                <a:gd name="T41" fmla="*/ 14 h 60"/>
                <a:gd name="T42" fmla="*/ 39 w 107"/>
                <a:gd name="T43" fmla="*/ 13 h 60"/>
                <a:gd name="T44" fmla="*/ 38 w 107"/>
                <a:gd name="T45" fmla="*/ 12 h 60"/>
                <a:gd name="T46" fmla="*/ 36 w 107"/>
                <a:gd name="T47" fmla="*/ 13 h 60"/>
                <a:gd name="T48" fmla="*/ 33 w 107"/>
                <a:gd name="T49" fmla="*/ 12 h 60"/>
                <a:gd name="T50" fmla="*/ 32 w 107"/>
                <a:gd name="T51" fmla="*/ 10 h 60"/>
                <a:gd name="T52" fmla="*/ 29 w 107"/>
                <a:gd name="T53" fmla="*/ 7 h 60"/>
                <a:gd name="T54" fmla="*/ 16 w 107"/>
                <a:gd name="T55" fmla="*/ 2 h 60"/>
                <a:gd name="T56" fmla="*/ 3 w 107"/>
                <a:gd name="T57" fmla="*/ 2 h 60"/>
                <a:gd name="T58" fmla="*/ 0 w 107"/>
                <a:gd name="T59" fmla="*/ 0 h 60"/>
                <a:gd name="T60" fmla="*/ 0 w 107"/>
                <a:gd name="T61" fmla="*/ 1 h 60"/>
                <a:gd name="T62" fmla="*/ 0 w 107"/>
                <a:gd name="T63" fmla="*/ 3 h 60"/>
                <a:gd name="T64" fmla="*/ 1 w 107"/>
                <a:gd name="T65" fmla="*/ 3 h 60"/>
                <a:gd name="T66" fmla="*/ 4 w 107"/>
                <a:gd name="T67" fmla="*/ 4 h 60"/>
                <a:gd name="T68" fmla="*/ 14 w 107"/>
                <a:gd name="T69" fmla="*/ 4 h 60"/>
                <a:gd name="T70" fmla="*/ 15 w 107"/>
                <a:gd name="T71" fmla="*/ 6 h 60"/>
                <a:gd name="T72" fmla="*/ 25 w 107"/>
                <a:gd name="T73" fmla="*/ 12 h 60"/>
                <a:gd name="T74" fmla="*/ 30 w 107"/>
                <a:gd name="T75" fmla="*/ 14 h 60"/>
                <a:gd name="T76" fmla="*/ 36 w 107"/>
                <a:gd name="T77" fmla="*/ 19 h 60"/>
                <a:gd name="T78" fmla="*/ 45 w 107"/>
                <a:gd name="T79" fmla="*/ 22 h 60"/>
                <a:gd name="T80" fmla="*/ 53 w 107"/>
                <a:gd name="T81" fmla="*/ 25 h 60"/>
                <a:gd name="T82" fmla="*/ 54 w 107"/>
                <a:gd name="T83" fmla="*/ 27 h 60"/>
                <a:gd name="T84" fmla="*/ 54 w 107"/>
                <a:gd name="T85" fmla="*/ 25 h 60"/>
                <a:gd name="T86" fmla="*/ 52 w 107"/>
                <a:gd name="T87" fmla="*/ 22 h 60"/>
                <a:gd name="T88" fmla="*/ 55 w 107"/>
                <a:gd name="T89" fmla="*/ 23 h 60"/>
                <a:gd name="T90" fmla="*/ 56 w 107"/>
                <a:gd name="T91" fmla="*/ 25 h 60"/>
                <a:gd name="T92" fmla="*/ 56 w 107"/>
                <a:gd name="T93" fmla="*/ 23 h 60"/>
                <a:gd name="T94" fmla="*/ 60 w 107"/>
                <a:gd name="T95" fmla="*/ 23 h 60"/>
                <a:gd name="T96" fmla="*/ 63 w 107"/>
                <a:gd name="T97" fmla="*/ 26 h 60"/>
                <a:gd name="T98" fmla="*/ 65 w 107"/>
                <a:gd name="T99" fmla="*/ 29 h 60"/>
                <a:gd name="T100" fmla="*/ 73 w 107"/>
                <a:gd name="T101" fmla="*/ 34 h 60"/>
                <a:gd name="T102" fmla="*/ 75 w 107"/>
                <a:gd name="T103" fmla="*/ 34 h 60"/>
                <a:gd name="T104" fmla="*/ 79 w 107"/>
                <a:gd name="T105" fmla="*/ 38 h 60"/>
                <a:gd name="T106" fmla="*/ 78 w 107"/>
                <a:gd name="T107" fmla="*/ 39 h 60"/>
                <a:gd name="T108" fmla="*/ 81 w 107"/>
                <a:gd name="T109" fmla="*/ 40 h 60"/>
                <a:gd name="T110" fmla="*/ 85 w 107"/>
                <a:gd name="T111" fmla="*/ 41 h 60"/>
                <a:gd name="T112" fmla="*/ 88 w 107"/>
                <a:gd name="T113" fmla="*/ 45 h 60"/>
                <a:gd name="T114" fmla="*/ 88 w 107"/>
                <a:gd name="T115" fmla="*/ 47 h 60"/>
                <a:gd name="T116" fmla="*/ 104 w 107"/>
                <a:gd name="T117" fmla="*/ 58 h 60"/>
                <a:gd name="T118" fmla="*/ 105 w 107"/>
                <a:gd name="T119" fmla="*/ 60 h 60"/>
                <a:gd name="T120" fmla="*/ 106 w 107"/>
                <a:gd name="T121" fmla="*/ 59 h 60"/>
                <a:gd name="T122" fmla="*/ 52 w 107"/>
                <a:gd name="T123" fmla="*/ 20 h 60"/>
                <a:gd name="T124" fmla="*/ 53 w 107"/>
                <a:gd name="T12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" h="60">
                  <a:moveTo>
                    <a:pt x="106" y="58"/>
                  </a:moveTo>
                  <a:lnTo>
                    <a:pt x="105" y="55"/>
                  </a:lnTo>
                  <a:lnTo>
                    <a:pt x="105" y="54"/>
                  </a:lnTo>
                  <a:lnTo>
                    <a:pt x="106" y="51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0" y="47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1" y="42"/>
                  </a:lnTo>
                  <a:lnTo>
                    <a:pt x="88" y="41"/>
                  </a:lnTo>
                  <a:lnTo>
                    <a:pt x="76" y="32"/>
                  </a:lnTo>
                  <a:lnTo>
                    <a:pt x="72" y="30"/>
                  </a:lnTo>
                  <a:lnTo>
                    <a:pt x="71" y="29"/>
                  </a:lnTo>
                  <a:lnTo>
                    <a:pt x="67" y="26"/>
                  </a:lnTo>
                  <a:lnTo>
                    <a:pt x="65" y="23"/>
                  </a:lnTo>
                  <a:lnTo>
                    <a:pt x="62" y="23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16" y="2"/>
                  </a:lnTo>
                  <a:lnTo>
                    <a:pt x="9" y="1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6" y="19"/>
                  </a:lnTo>
                  <a:lnTo>
                    <a:pt x="41" y="20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3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5" y="23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5" y="29"/>
                  </a:lnTo>
                  <a:lnTo>
                    <a:pt x="69" y="32"/>
                  </a:lnTo>
                  <a:lnTo>
                    <a:pt x="73" y="34"/>
                  </a:lnTo>
                  <a:lnTo>
                    <a:pt x="74" y="35"/>
                  </a:lnTo>
                  <a:lnTo>
                    <a:pt x="75" y="34"/>
                  </a:lnTo>
                  <a:lnTo>
                    <a:pt x="76" y="35"/>
                  </a:lnTo>
                  <a:lnTo>
                    <a:pt x="79" y="38"/>
                  </a:lnTo>
                  <a:lnTo>
                    <a:pt x="76" y="38"/>
                  </a:lnTo>
                  <a:lnTo>
                    <a:pt x="78" y="39"/>
                  </a:lnTo>
                  <a:lnTo>
                    <a:pt x="79" y="39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5" y="41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9" y="4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5" y="60"/>
                  </a:lnTo>
                  <a:lnTo>
                    <a:pt x="107" y="60"/>
                  </a:lnTo>
                  <a:lnTo>
                    <a:pt x="106" y="59"/>
                  </a:lnTo>
                  <a:lnTo>
                    <a:pt x="106" y="58"/>
                  </a:lnTo>
                  <a:close/>
                  <a:moveTo>
                    <a:pt x="52" y="20"/>
                  </a:moveTo>
                  <a:lnTo>
                    <a:pt x="50" y="19"/>
                  </a:lnTo>
                  <a:lnTo>
                    <a:pt x="53" y="20"/>
                  </a:lnTo>
                  <a:lnTo>
                    <a:pt x="52" y="2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25">
              <a:extLst>
                <a:ext uri="{FF2B5EF4-FFF2-40B4-BE49-F238E27FC236}">
                  <a16:creationId xmlns:a16="http://schemas.microsoft.com/office/drawing/2014/main" id="{0D028735-0CEB-C012-3AA4-92BE6F5D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414713"/>
              <a:ext cx="30163" cy="90488"/>
            </a:xfrm>
            <a:custGeom>
              <a:avLst/>
              <a:gdLst>
                <a:gd name="T0" fmla="*/ 17 w 19"/>
                <a:gd name="T1" fmla="*/ 55 h 57"/>
                <a:gd name="T2" fmla="*/ 17 w 19"/>
                <a:gd name="T3" fmla="*/ 54 h 57"/>
                <a:gd name="T4" fmla="*/ 14 w 19"/>
                <a:gd name="T5" fmla="*/ 52 h 57"/>
                <a:gd name="T6" fmla="*/ 13 w 19"/>
                <a:gd name="T7" fmla="*/ 47 h 57"/>
                <a:gd name="T8" fmla="*/ 14 w 19"/>
                <a:gd name="T9" fmla="*/ 44 h 57"/>
                <a:gd name="T10" fmla="*/ 13 w 19"/>
                <a:gd name="T11" fmla="*/ 42 h 57"/>
                <a:gd name="T12" fmla="*/ 12 w 19"/>
                <a:gd name="T13" fmla="*/ 40 h 57"/>
                <a:gd name="T14" fmla="*/ 13 w 19"/>
                <a:gd name="T15" fmla="*/ 37 h 57"/>
                <a:gd name="T16" fmla="*/ 12 w 19"/>
                <a:gd name="T17" fmla="*/ 30 h 57"/>
                <a:gd name="T18" fmla="*/ 13 w 19"/>
                <a:gd name="T19" fmla="*/ 27 h 57"/>
                <a:gd name="T20" fmla="*/ 13 w 19"/>
                <a:gd name="T21" fmla="*/ 26 h 57"/>
                <a:gd name="T22" fmla="*/ 14 w 19"/>
                <a:gd name="T23" fmla="*/ 22 h 57"/>
                <a:gd name="T24" fmla="*/ 12 w 19"/>
                <a:gd name="T25" fmla="*/ 20 h 57"/>
                <a:gd name="T26" fmla="*/ 10 w 19"/>
                <a:gd name="T27" fmla="*/ 19 h 57"/>
                <a:gd name="T28" fmla="*/ 7 w 19"/>
                <a:gd name="T29" fmla="*/ 10 h 57"/>
                <a:gd name="T30" fmla="*/ 6 w 19"/>
                <a:gd name="T31" fmla="*/ 6 h 57"/>
                <a:gd name="T32" fmla="*/ 6 w 19"/>
                <a:gd name="T33" fmla="*/ 0 h 57"/>
                <a:gd name="T34" fmla="*/ 3 w 19"/>
                <a:gd name="T35" fmla="*/ 0 h 57"/>
                <a:gd name="T36" fmla="*/ 0 w 19"/>
                <a:gd name="T37" fmla="*/ 2 h 57"/>
                <a:gd name="T38" fmla="*/ 0 w 19"/>
                <a:gd name="T39" fmla="*/ 7 h 57"/>
                <a:gd name="T40" fmla="*/ 5 w 19"/>
                <a:gd name="T41" fmla="*/ 13 h 57"/>
                <a:gd name="T42" fmla="*/ 7 w 19"/>
                <a:gd name="T43" fmla="*/ 20 h 57"/>
                <a:gd name="T44" fmla="*/ 10 w 19"/>
                <a:gd name="T45" fmla="*/ 23 h 57"/>
                <a:gd name="T46" fmla="*/ 7 w 19"/>
                <a:gd name="T47" fmla="*/ 23 h 57"/>
                <a:gd name="T48" fmla="*/ 7 w 19"/>
                <a:gd name="T49" fmla="*/ 26 h 57"/>
                <a:gd name="T50" fmla="*/ 7 w 19"/>
                <a:gd name="T51" fmla="*/ 27 h 57"/>
                <a:gd name="T52" fmla="*/ 7 w 19"/>
                <a:gd name="T53" fmla="*/ 28 h 57"/>
                <a:gd name="T54" fmla="*/ 6 w 19"/>
                <a:gd name="T55" fmla="*/ 27 h 57"/>
                <a:gd name="T56" fmla="*/ 2 w 19"/>
                <a:gd name="T57" fmla="*/ 24 h 57"/>
                <a:gd name="T58" fmla="*/ 2 w 19"/>
                <a:gd name="T59" fmla="*/ 26 h 57"/>
                <a:gd name="T60" fmla="*/ 2 w 19"/>
                <a:gd name="T61" fmla="*/ 28 h 57"/>
                <a:gd name="T62" fmla="*/ 4 w 19"/>
                <a:gd name="T63" fmla="*/ 36 h 57"/>
                <a:gd name="T64" fmla="*/ 6 w 19"/>
                <a:gd name="T65" fmla="*/ 37 h 57"/>
                <a:gd name="T66" fmla="*/ 6 w 19"/>
                <a:gd name="T67" fmla="*/ 42 h 57"/>
                <a:gd name="T68" fmla="*/ 7 w 19"/>
                <a:gd name="T69" fmla="*/ 44 h 57"/>
                <a:gd name="T70" fmla="*/ 9 w 19"/>
                <a:gd name="T71" fmla="*/ 44 h 57"/>
                <a:gd name="T72" fmla="*/ 11 w 19"/>
                <a:gd name="T73" fmla="*/ 54 h 57"/>
                <a:gd name="T74" fmla="*/ 17 w 19"/>
                <a:gd name="T75" fmla="*/ 57 h 57"/>
                <a:gd name="T76" fmla="*/ 19 w 19"/>
                <a:gd name="T7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57">
                  <a:moveTo>
                    <a:pt x="18" y="55"/>
                  </a:moveTo>
                  <a:lnTo>
                    <a:pt x="17" y="55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8" y="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457">
              <a:extLst>
                <a:ext uri="{FF2B5EF4-FFF2-40B4-BE49-F238E27FC236}">
                  <a16:creationId xmlns:a16="http://schemas.microsoft.com/office/drawing/2014/main" id="{76B52BA0-02C7-386E-C986-5DEB69F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9" y="4395788"/>
              <a:ext cx="209550" cy="161925"/>
            </a:xfrm>
            <a:custGeom>
              <a:avLst/>
              <a:gdLst>
                <a:gd name="T0" fmla="*/ 60 w 132"/>
                <a:gd name="T1" fmla="*/ 60 h 102"/>
                <a:gd name="T2" fmla="*/ 66 w 132"/>
                <a:gd name="T3" fmla="*/ 60 h 102"/>
                <a:gd name="T4" fmla="*/ 77 w 132"/>
                <a:gd name="T5" fmla="*/ 61 h 102"/>
                <a:gd name="T6" fmla="*/ 86 w 132"/>
                <a:gd name="T7" fmla="*/ 61 h 102"/>
                <a:gd name="T8" fmla="*/ 92 w 132"/>
                <a:gd name="T9" fmla="*/ 62 h 102"/>
                <a:gd name="T10" fmla="*/ 91 w 132"/>
                <a:gd name="T11" fmla="*/ 66 h 102"/>
                <a:gd name="T12" fmla="*/ 96 w 132"/>
                <a:gd name="T13" fmla="*/ 68 h 102"/>
                <a:gd name="T14" fmla="*/ 97 w 132"/>
                <a:gd name="T15" fmla="*/ 74 h 102"/>
                <a:gd name="T16" fmla="*/ 100 w 132"/>
                <a:gd name="T17" fmla="*/ 73 h 102"/>
                <a:gd name="T18" fmla="*/ 99 w 132"/>
                <a:gd name="T19" fmla="*/ 79 h 102"/>
                <a:gd name="T20" fmla="*/ 102 w 132"/>
                <a:gd name="T21" fmla="*/ 78 h 102"/>
                <a:gd name="T22" fmla="*/ 103 w 132"/>
                <a:gd name="T23" fmla="*/ 83 h 102"/>
                <a:gd name="T24" fmla="*/ 104 w 132"/>
                <a:gd name="T25" fmla="*/ 87 h 102"/>
                <a:gd name="T26" fmla="*/ 108 w 132"/>
                <a:gd name="T27" fmla="*/ 91 h 102"/>
                <a:gd name="T28" fmla="*/ 111 w 132"/>
                <a:gd name="T29" fmla="*/ 92 h 102"/>
                <a:gd name="T30" fmla="*/ 112 w 132"/>
                <a:gd name="T31" fmla="*/ 98 h 102"/>
                <a:gd name="T32" fmla="*/ 116 w 132"/>
                <a:gd name="T33" fmla="*/ 101 h 102"/>
                <a:gd name="T34" fmla="*/ 119 w 132"/>
                <a:gd name="T35" fmla="*/ 96 h 102"/>
                <a:gd name="T36" fmla="*/ 123 w 132"/>
                <a:gd name="T37" fmla="*/ 102 h 102"/>
                <a:gd name="T38" fmla="*/ 129 w 132"/>
                <a:gd name="T39" fmla="*/ 100 h 102"/>
                <a:gd name="T40" fmla="*/ 132 w 132"/>
                <a:gd name="T41" fmla="*/ 92 h 102"/>
                <a:gd name="T42" fmla="*/ 125 w 132"/>
                <a:gd name="T43" fmla="*/ 85 h 102"/>
                <a:gd name="T44" fmla="*/ 117 w 132"/>
                <a:gd name="T45" fmla="*/ 83 h 102"/>
                <a:gd name="T46" fmla="*/ 112 w 132"/>
                <a:gd name="T47" fmla="*/ 82 h 102"/>
                <a:gd name="T48" fmla="*/ 106 w 132"/>
                <a:gd name="T49" fmla="*/ 75 h 102"/>
                <a:gd name="T50" fmla="*/ 106 w 132"/>
                <a:gd name="T51" fmla="*/ 70 h 102"/>
                <a:gd name="T52" fmla="*/ 104 w 132"/>
                <a:gd name="T53" fmla="*/ 66 h 102"/>
                <a:gd name="T54" fmla="*/ 102 w 132"/>
                <a:gd name="T55" fmla="*/ 61 h 102"/>
                <a:gd name="T56" fmla="*/ 102 w 132"/>
                <a:gd name="T57" fmla="*/ 54 h 102"/>
                <a:gd name="T58" fmla="*/ 97 w 132"/>
                <a:gd name="T59" fmla="*/ 41 h 102"/>
                <a:gd name="T60" fmla="*/ 98 w 132"/>
                <a:gd name="T61" fmla="*/ 36 h 102"/>
                <a:gd name="T62" fmla="*/ 91 w 132"/>
                <a:gd name="T63" fmla="*/ 34 h 102"/>
                <a:gd name="T64" fmla="*/ 85 w 132"/>
                <a:gd name="T65" fmla="*/ 34 h 102"/>
                <a:gd name="T66" fmla="*/ 78 w 132"/>
                <a:gd name="T67" fmla="*/ 34 h 102"/>
                <a:gd name="T68" fmla="*/ 69 w 132"/>
                <a:gd name="T69" fmla="*/ 29 h 102"/>
                <a:gd name="T70" fmla="*/ 64 w 132"/>
                <a:gd name="T71" fmla="*/ 27 h 102"/>
                <a:gd name="T72" fmla="*/ 58 w 132"/>
                <a:gd name="T73" fmla="*/ 24 h 102"/>
                <a:gd name="T74" fmla="*/ 57 w 132"/>
                <a:gd name="T75" fmla="*/ 23 h 102"/>
                <a:gd name="T76" fmla="*/ 49 w 132"/>
                <a:gd name="T77" fmla="*/ 17 h 102"/>
                <a:gd name="T78" fmla="*/ 45 w 132"/>
                <a:gd name="T79" fmla="*/ 8 h 102"/>
                <a:gd name="T80" fmla="*/ 41 w 132"/>
                <a:gd name="T81" fmla="*/ 5 h 102"/>
                <a:gd name="T82" fmla="*/ 38 w 132"/>
                <a:gd name="T83" fmla="*/ 2 h 102"/>
                <a:gd name="T84" fmla="*/ 33 w 132"/>
                <a:gd name="T85" fmla="*/ 0 h 102"/>
                <a:gd name="T86" fmla="*/ 21 w 132"/>
                <a:gd name="T87" fmla="*/ 4 h 102"/>
                <a:gd name="T88" fmla="*/ 20 w 132"/>
                <a:gd name="T89" fmla="*/ 7 h 102"/>
                <a:gd name="T90" fmla="*/ 17 w 132"/>
                <a:gd name="T91" fmla="*/ 10 h 102"/>
                <a:gd name="T92" fmla="*/ 6 w 132"/>
                <a:gd name="T93" fmla="*/ 14 h 102"/>
                <a:gd name="T94" fmla="*/ 1 w 132"/>
                <a:gd name="T95" fmla="*/ 17 h 102"/>
                <a:gd name="T96" fmla="*/ 2 w 132"/>
                <a:gd name="T97" fmla="*/ 20 h 102"/>
                <a:gd name="T98" fmla="*/ 13 w 132"/>
                <a:gd name="T99" fmla="*/ 16 h 102"/>
                <a:gd name="T100" fmla="*/ 10 w 132"/>
                <a:gd name="T101" fmla="*/ 14 h 102"/>
                <a:gd name="T102" fmla="*/ 14 w 132"/>
                <a:gd name="T103" fmla="*/ 15 h 102"/>
                <a:gd name="T104" fmla="*/ 19 w 132"/>
                <a:gd name="T105" fmla="*/ 18 h 102"/>
                <a:gd name="T106" fmla="*/ 24 w 132"/>
                <a:gd name="T107" fmla="*/ 17 h 102"/>
                <a:gd name="T108" fmla="*/ 37 w 132"/>
                <a:gd name="T109" fmla="*/ 27 h 102"/>
                <a:gd name="T110" fmla="*/ 41 w 132"/>
                <a:gd name="T111" fmla="*/ 31 h 102"/>
                <a:gd name="T112" fmla="*/ 47 w 132"/>
                <a:gd name="T113" fmla="*/ 35 h 102"/>
                <a:gd name="T114" fmla="*/ 50 w 132"/>
                <a:gd name="T115" fmla="*/ 41 h 102"/>
                <a:gd name="T116" fmla="*/ 57 w 132"/>
                <a:gd name="T117" fmla="*/ 43 h 102"/>
                <a:gd name="T118" fmla="*/ 60 w 132"/>
                <a:gd name="T119" fmla="*/ 49 h 102"/>
                <a:gd name="T120" fmla="*/ 58 w 132"/>
                <a:gd name="T12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02">
                  <a:moveTo>
                    <a:pt x="58" y="56"/>
                  </a:moveTo>
                  <a:lnTo>
                    <a:pt x="58" y="55"/>
                  </a:lnTo>
                  <a:lnTo>
                    <a:pt x="59" y="55"/>
                  </a:lnTo>
                  <a:lnTo>
                    <a:pt x="60" y="60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86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7" y="74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99" y="74"/>
                  </a:lnTo>
                  <a:lnTo>
                    <a:pt x="98" y="76"/>
                  </a:lnTo>
                  <a:lnTo>
                    <a:pt x="97" y="78"/>
                  </a:lnTo>
                  <a:lnTo>
                    <a:pt x="99" y="79"/>
                  </a:lnTo>
                  <a:lnTo>
                    <a:pt x="98" y="78"/>
                  </a:lnTo>
                  <a:lnTo>
                    <a:pt x="99" y="76"/>
                  </a:lnTo>
                  <a:lnTo>
                    <a:pt x="100" y="78"/>
                  </a:lnTo>
                  <a:lnTo>
                    <a:pt x="102" y="78"/>
                  </a:lnTo>
                  <a:lnTo>
                    <a:pt x="103" y="81"/>
                  </a:lnTo>
                  <a:lnTo>
                    <a:pt x="104" y="82"/>
                  </a:lnTo>
                  <a:lnTo>
                    <a:pt x="104" y="83"/>
                  </a:lnTo>
                  <a:lnTo>
                    <a:pt x="103" y="83"/>
                  </a:lnTo>
                  <a:lnTo>
                    <a:pt x="102" y="86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5" y="91"/>
                  </a:lnTo>
                  <a:lnTo>
                    <a:pt x="106" y="89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99"/>
                  </a:lnTo>
                  <a:lnTo>
                    <a:pt x="113" y="100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7" y="100"/>
                  </a:lnTo>
                  <a:lnTo>
                    <a:pt x="116" y="99"/>
                  </a:lnTo>
                  <a:lnTo>
                    <a:pt x="117" y="98"/>
                  </a:lnTo>
                  <a:lnTo>
                    <a:pt x="119" y="96"/>
                  </a:lnTo>
                  <a:lnTo>
                    <a:pt x="121" y="98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5" y="102"/>
                  </a:lnTo>
                  <a:lnTo>
                    <a:pt x="128" y="101"/>
                  </a:lnTo>
                  <a:lnTo>
                    <a:pt x="129" y="100"/>
                  </a:lnTo>
                  <a:lnTo>
                    <a:pt x="130" y="100"/>
                  </a:lnTo>
                  <a:lnTo>
                    <a:pt x="131" y="98"/>
                  </a:lnTo>
                  <a:lnTo>
                    <a:pt x="131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1" y="88"/>
                  </a:lnTo>
                  <a:lnTo>
                    <a:pt x="132" y="83"/>
                  </a:lnTo>
                  <a:lnTo>
                    <a:pt x="125" y="85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09" y="80"/>
                  </a:lnTo>
                  <a:lnTo>
                    <a:pt x="106" y="78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2" y="61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8" y="35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0" y="34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5" y="33"/>
                  </a:lnTo>
                  <a:lnTo>
                    <a:pt x="71" y="31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7"/>
                  </a:lnTo>
                  <a:lnTo>
                    <a:pt x="65" y="26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9" y="26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7" y="3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20"/>
                  </a:lnTo>
                  <a:lnTo>
                    <a:pt x="36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1" y="31"/>
                  </a:lnTo>
                  <a:lnTo>
                    <a:pt x="44" y="33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3" y="43"/>
                  </a:lnTo>
                  <a:lnTo>
                    <a:pt x="57" y="43"/>
                  </a:lnTo>
                  <a:lnTo>
                    <a:pt x="58" y="44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60" y="52"/>
                  </a:lnTo>
                  <a:lnTo>
                    <a:pt x="59" y="53"/>
                  </a:lnTo>
                  <a:lnTo>
                    <a:pt x="58" y="54"/>
                  </a:lnTo>
                  <a:lnTo>
                    <a:pt x="57" y="56"/>
                  </a:lnTo>
                  <a:lnTo>
                    <a:pt x="58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480">
              <a:extLst>
                <a:ext uri="{FF2B5EF4-FFF2-40B4-BE49-F238E27FC236}">
                  <a16:creationId xmlns:a16="http://schemas.microsoft.com/office/drawing/2014/main" id="{B15CD4A1-D854-2921-01CD-AC8BBB6F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4" y="4122738"/>
              <a:ext cx="33338" cy="36513"/>
            </a:xfrm>
            <a:custGeom>
              <a:avLst/>
              <a:gdLst>
                <a:gd name="T0" fmla="*/ 15 w 21"/>
                <a:gd name="T1" fmla="*/ 1 h 23"/>
                <a:gd name="T2" fmla="*/ 11 w 21"/>
                <a:gd name="T3" fmla="*/ 1 h 23"/>
                <a:gd name="T4" fmla="*/ 9 w 21"/>
                <a:gd name="T5" fmla="*/ 0 h 23"/>
                <a:gd name="T6" fmla="*/ 4 w 21"/>
                <a:gd name="T7" fmla="*/ 5 h 23"/>
                <a:gd name="T8" fmla="*/ 2 w 21"/>
                <a:gd name="T9" fmla="*/ 7 h 23"/>
                <a:gd name="T10" fmla="*/ 0 w 21"/>
                <a:gd name="T11" fmla="*/ 11 h 23"/>
                <a:gd name="T12" fmla="*/ 0 w 21"/>
                <a:gd name="T13" fmla="*/ 13 h 23"/>
                <a:gd name="T14" fmla="*/ 0 w 21"/>
                <a:gd name="T15" fmla="*/ 16 h 23"/>
                <a:gd name="T16" fmla="*/ 2 w 21"/>
                <a:gd name="T17" fmla="*/ 17 h 23"/>
                <a:gd name="T18" fmla="*/ 3 w 21"/>
                <a:gd name="T19" fmla="*/ 17 h 23"/>
                <a:gd name="T20" fmla="*/ 5 w 21"/>
                <a:gd name="T21" fmla="*/ 17 h 23"/>
                <a:gd name="T22" fmla="*/ 6 w 21"/>
                <a:gd name="T23" fmla="*/ 18 h 23"/>
                <a:gd name="T24" fmla="*/ 6 w 21"/>
                <a:gd name="T25" fmla="*/ 19 h 23"/>
                <a:gd name="T26" fmla="*/ 6 w 21"/>
                <a:gd name="T27" fmla="*/ 20 h 23"/>
                <a:gd name="T28" fmla="*/ 8 w 21"/>
                <a:gd name="T29" fmla="*/ 20 h 23"/>
                <a:gd name="T30" fmla="*/ 9 w 21"/>
                <a:gd name="T31" fmla="*/ 22 h 23"/>
                <a:gd name="T32" fmla="*/ 9 w 21"/>
                <a:gd name="T33" fmla="*/ 22 h 23"/>
                <a:gd name="T34" fmla="*/ 9 w 21"/>
                <a:gd name="T35" fmla="*/ 23 h 23"/>
                <a:gd name="T36" fmla="*/ 10 w 21"/>
                <a:gd name="T37" fmla="*/ 23 h 23"/>
                <a:gd name="T38" fmla="*/ 12 w 21"/>
                <a:gd name="T39" fmla="*/ 20 h 23"/>
                <a:gd name="T40" fmla="*/ 13 w 21"/>
                <a:gd name="T41" fmla="*/ 20 h 23"/>
                <a:gd name="T42" fmla="*/ 16 w 21"/>
                <a:gd name="T43" fmla="*/ 19 h 23"/>
                <a:gd name="T44" fmla="*/ 17 w 21"/>
                <a:gd name="T45" fmla="*/ 19 h 23"/>
                <a:gd name="T46" fmla="*/ 17 w 21"/>
                <a:gd name="T47" fmla="*/ 18 h 23"/>
                <a:gd name="T48" fmla="*/ 18 w 21"/>
                <a:gd name="T49" fmla="*/ 18 h 23"/>
                <a:gd name="T50" fmla="*/ 19 w 21"/>
                <a:gd name="T51" fmla="*/ 19 h 23"/>
                <a:gd name="T52" fmla="*/ 19 w 21"/>
                <a:gd name="T53" fmla="*/ 18 h 23"/>
                <a:gd name="T54" fmla="*/ 19 w 21"/>
                <a:gd name="T55" fmla="*/ 17 h 23"/>
                <a:gd name="T56" fmla="*/ 19 w 21"/>
                <a:gd name="T57" fmla="*/ 16 h 23"/>
                <a:gd name="T58" fmla="*/ 18 w 21"/>
                <a:gd name="T59" fmla="*/ 13 h 23"/>
                <a:gd name="T60" fmla="*/ 19 w 21"/>
                <a:gd name="T61" fmla="*/ 11 h 23"/>
                <a:gd name="T62" fmla="*/ 21 w 21"/>
                <a:gd name="T63" fmla="*/ 11 h 23"/>
                <a:gd name="T64" fmla="*/ 21 w 21"/>
                <a:gd name="T65" fmla="*/ 9 h 23"/>
                <a:gd name="T66" fmla="*/ 18 w 21"/>
                <a:gd name="T67" fmla="*/ 9 h 23"/>
                <a:gd name="T68" fmla="*/ 18 w 21"/>
                <a:gd name="T69" fmla="*/ 7 h 23"/>
                <a:gd name="T70" fmla="*/ 18 w 21"/>
                <a:gd name="T71" fmla="*/ 6 h 23"/>
                <a:gd name="T72" fmla="*/ 21 w 21"/>
                <a:gd name="T73" fmla="*/ 6 h 23"/>
                <a:gd name="T74" fmla="*/ 19 w 21"/>
                <a:gd name="T75" fmla="*/ 6 h 23"/>
                <a:gd name="T76" fmla="*/ 18 w 21"/>
                <a:gd name="T77" fmla="*/ 5 h 23"/>
                <a:gd name="T78" fmla="*/ 17 w 21"/>
                <a:gd name="T79" fmla="*/ 5 h 23"/>
                <a:gd name="T80" fmla="*/ 16 w 21"/>
                <a:gd name="T81" fmla="*/ 4 h 23"/>
                <a:gd name="T82" fmla="*/ 16 w 21"/>
                <a:gd name="T83" fmla="*/ 3 h 23"/>
                <a:gd name="T84" fmla="*/ 15 w 21"/>
                <a:gd name="T8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3">
                  <a:moveTo>
                    <a:pt x="15" y="1"/>
                  </a:moveTo>
                  <a:lnTo>
                    <a:pt x="11" y="1"/>
                  </a:lnTo>
                  <a:lnTo>
                    <a:pt x="9" y="0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483">
              <a:extLst>
                <a:ext uri="{FF2B5EF4-FFF2-40B4-BE49-F238E27FC236}">
                  <a16:creationId xmlns:a16="http://schemas.microsoft.com/office/drawing/2014/main" id="{6F0C9960-30C6-0A96-0D9D-02841EBF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4" y="4552950"/>
              <a:ext cx="38100" cy="46038"/>
            </a:xfrm>
            <a:custGeom>
              <a:avLst/>
              <a:gdLst>
                <a:gd name="T0" fmla="*/ 12 w 24"/>
                <a:gd name="T1" fmla="*/ 3 h 29"/>
                <a:gd name="T2" fmla="*/ 11 w 24"/>
                <a:gd name="T3" fmla="*/ 2 h 29"/>
                <a:gd name="T4" fmla="*/ 10 w 24"/>
                <a:gd name="T5" fmla="*/ 2 h 29"/>
                <a:gd name="T6" fmla="*/ 9 w 24"/>
                <a:gd name="T7" fmla="*/ 1 h 29"/>
                <a:gd name="T8" fmla="*/ 9 w 24"/>
                <a:gd name="T9" fmla="*/ 0 h 29"/>
                <a:gd name="T10" fmla="*/ 7 w 24"/>
                <a:gd name="T11" fmla="*/ 0 h 29"/>
                <a:gd name="T12" fmla="*/ 6 w 24"/>
                <a:gd name="T13" fmla="*/ 0 h 29"/>
                <a:gd name="T14" fmla="*/ 1 w 24"/>
                <a:gd name="T15" fmla="*/ 2 h 29"/>
                <a:gd name="T16" fmla="*/ 0 w 24"/>
                <a:gd name="T17" fmla="*/ 3 h 29"/>
                <a:gd name="T18" fmla="*/ 0 w 24"/>
                <a:gd name="T19" fmla="*/ 5 h 29"/>
                <a:gd name="T20" fmla="*/ 1 w 24"/>
                <a:gd name="T21" fmla="*/ 6 h 29"/>
                <a:gd name="T22" fmla="*/ 0 w 24"/>
                <a:gd name="T23" fmla="*/ 6 h 29"/>
                <a:gd name="T24" fmla="*/ 1 w 24"/>
                <a:gd name="T25" fmla="*/ 7 h 29"/>
                <a:gd name="T26" fmla="*/ 3 w 24"/>
                <a:gd name="T27" fmla="*/ 8 h 29"/>
                <a:gd name="T28" fmla="*/ 3 w 24"/>
                <a:gd name="T29" fmla="*/ 9 h 29"/>
                <a:gd name="T30" fmla="*/ 3 w 24"/>
                <a:gd name="T31" fmla="*/ 10 h 29"/>
                <a:gd name="T32" fmla="*/ 3 w 24"/>
                <a:gd name="T33" fmla="*/ 12 h 29"/>
                <a:gd name="T34" fmla="*/ 4 w 24"/>
                <a:gd name="T35" fmla="*/ 10 h 29"/>
                <a:gd name="T36" fmla="*/ 6 w 24"/>
                <a:gd name="T37" fmla="*/ 12 h 29"/>
                <a:gd name="T38" fmla="*/ 7 w 24"/>
                <a:gd name="T39" fmla="*/ 13 h 29"/>
                <a:gd name="T40" fmla="*/ 9 w 24"/>
                <a:gd name="T41" fmla="*/ 15 h 29"/>
                <a:gd name="T42" fmla="*/ 10 w 24"/>
                <a:gd name="T43" fmla="*/ 18 h 29"/>
                <a:gd name="T44" fmla="*/ 11 w 24"/>
                <a:gd name="T45" fmla="*/ 16 h 29"/>
                <a:gd name="T46" fmla="*/ 11 w 24"/>
                <a:gd name="T47" fmla="*/ 18 h 29"/>
                <a:gd name="T48" fmla="*/ 12 w 24"/>
                <a:gd name="T49" fmla="*/ 20 h 29"/>
                <a:gd name="T50" fmla="*/ 13 w 24"/>
                <a:gd name="T51" fmla="*/ 20 h 29"/>
                <a:gd name="T52" fmla="*/ 14 w 24"/>
                <a:gd name="T53" fmla="*/ 20 h 29"/>
                <a:gd name="T54" fmla="*/ 16 w 24"/>
                <a:gd name="T55" fmla="*/ 21 h 29"/>
                <a:gd name="T56" fmla="*/ 17 w 24"/>
                <a:gd name="T57" fmla="*/ 21 h 29"/>
                <a:gd name="T58" fmla="*/ 18 w 24"/>
                <a:gd name="T59" fmla="*/ 26 h 29"/>
                <a:gd name="T60" fmla="*/ 19 w 24"/>
                <a:gd name="T61" fmla="*/ 27 h 29"/>
                <a:gd name="T62" fmla="*/ 20 w 24"/>
                <a:gd name="T63" fmla="*/ 28 h 29"/>
                <a:gd name="T64" fmla="*/ 22 w 24"/>
                <a:gd name="T65" fmla="*/ 29 h 29"/>
                <a:gd name="T66" fmla="*/ 22 w 24"/>
                <a:gd name="T67" fmla="*/ 27 h 29"/>
                <a:gd name="T68" fmla="*/ 23 w 24"/>
                <a:gd name="T69" fmla="*/ 26 h 29"/>
                <a:gd name="T70" fmla="*/ 24 w 24"/>
                <a:gd name="T71" fmla="*/ 25 h 29"/>
                <a:gd name="T72" fmla="*/ 24 w 24"/>
                <a:gd name="T73" fmla="*/ 22 h 29"/>
                <a:gd name="T74" fmla="*/ 24 w 24"/>
                <a:gd name="T75" fmla="*/ 21 h 29"/>
                <a:gd name="T76" fmla="*/ 23 w 24"/>
                <a:gd name="T77" fmla="*/ 20 h 29"/>
                <a:gd name="T78" fmla="*/ 22 w 24"/>
                <a:gd name="T79" fmla="*/ 21 h 29"/>
                <a:gd name="T80" fmla="*/ 22 w 24"/>
                <a:gd name="T81" fmla="*/ 20 h 29"/>
                <a:gd name="T82" fmla="*/ 22 w 24"/>
                <a:gd name="T83" fmla="*/ 20 h 29"/>
                <a:gd name="T84" fmla="*/ 23 w 24"/>
                <a:gd name="T85" fmla="*/ 20 h 29"/>
                <a:gd name="T86" fmla="*/ 23 w 24"/>
                <a:gd name="T87" fmla="*/ 18 h 29"/>
                <a:gd name="T88" fmla="*/ 24 w 24"/>
                <a:gd name="T89" fmla="*/ 18 h 29"/>
                <a:gd name="T90" fmla="*/ 20 w 24"/>
                <a:gd name="T91" fmla="*/ 15 h 29"/>
                <a:gd name="T92" fmla="*/ 22 w 24"/>
                <a:gd name="T93" fmla="*/ 12 h 29"/>
                <a:gd name="T94" fmla="*/ 22 w 24"/>
                <a:gd name="T95" fmla="*/ 9 h 29"/>
                <a:gd name="T96" fmla="*/ 22 w 24"/>
                <a:gd name="T97" fmla="*/ 8 h 29"/>
                <a:gd name="T98" fmla="*/ 14 w 24"/>
                <a:gd name="T99" fmla="*/ 8 h 29"/>
                <a:gd name="T100" fmla="*/ 13 w 24"/>
                <a:gd name="T101" fmla="*/ 8 h 29"/>
                <a:gd name="T102" fmla="*/ 12 w 24"/>
                <a:gd name="T103" fmla="*/ 7 h 29"/>
                <a:gd name="T104" fmla="*/ 12 w 24"/>
                <a:gd name="T105" fmla="*/ 5 h 29"/>
                <a:gd name="T106" fmla="*/ 12 w 24"/>
                <a:gd name="T10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9">
                  <a:moveTo>
                    <a:pt x="12" y="3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0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488">
              <a:extLst>
                <a:ext uri="{FF2B5EF4-FFF2-40B4-BE49-F238E27FC236}">
                  <a16:creationId xmlns:a16="http://schemas.microsoft.com/office/drawing/2014/main" id="{5A5D5793-BB8C-476D-54B8-E4EA7F2A1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8926" y="4341813"/>
              <a:ext cx="90488" cy="61913"/>
            </a:xfrm>
            <a:custGeom>
              <a:avLst/>
              <a:gdLst>
                <a:gd name="T0" fmla="*/ 20 w 57"/>
                <a:gd name="T1" fmla="*/ 8 h 39"/>
                <a:gd name="T2" fmla="*/ 16 w 57"/>
                <a:gd name="T3" fmla="*/ 9 h 39"/>
                <a:gd name="T4" fmla="*/ 15 w 57"/>
                <a:gd name="T5" fmla="*/ 11 h 39"/>
                <a:gd name="T6" fmla="*/ 7 w 57"/>
                <a:gd name="T7" fmla="*/ 11 h 39"/>
                <a:gd name="T8" fmla="*/ 3 w 57"/>
                <a:gd name="T9" fmla="*/ 11 h 39"/>
                <a:gd name="T10" fmla="*/ 1 w 57"/>
                <a:gd name="T11" fmla="*/ 13 h 39"/>
                <a:gd name="T12" fmla="*/ 0 w 57"/>
                <a:gd name="T13" fmla="*/ 16 h 39"/>
                <a:gd name="T14" fmla="*/ 1 w 57"/>
                <a:gd name="T15" fmla="*/ 18 h 39"/>
                <a:gd name="T16" fmla="*/ 1 w 57"/>
                <a:gd name="T17" fmla="*/ 21 h 39"/>
                <a:gd name="T18" fmla="*/ 5 w 57"/>
                <a:gd name="T19" fmla="*/ 24 h 39"/>
                <a:gd name="T20" fmla="*/ 9 w 57"/>
                <a:gd name="T21" fmla="*/ 26 h 39"/>
                <a:gd name="T22" fmla="*/ 18 w 57"/>
                <a:gd name="T23" fmla="*/ 28 h 39"/>
                <a:gd name="T24" fmla="*/ 23 w 57"/>
                <a:gd name="T25" fmla="*/ 19 h 39"/>
                <a:gd name="T26" fmla="*/ 27 w 57"/>
                <a:gd name="T27" fmla="*/ 17 h 39"/>
                <a:gd name="T28" fmla="*/ 31 w 57"/>
                <a:gd name="T29" fmla="*/ 18 h 39"/>
                <a:gd name="T30" fmla="*/ 34 w 57"/>
                <a:gd name="T31" fmla="*/ 21 h 39"/>
                <a:gd name="T32" fmla="*/ 28 w 57"/>
                <a:gd name="T33" fmla="*/ 24 h 39"/>
                <a:gd name="T34" fmla="*/ 24 w 57"/>
                <a:gd name="T35" fmla="*/ 25 h 39"/>
                <a:gd name="T36" fmla="*/ 20 w 57"/>
                <a:gd name="T37" fmla="*/ 29 h 39"/>
                <a:gd name="T38" fmla="*/ 20 w 57"/>
                <a:gd name="T39" fmla="*/ 30 h 39"/>
                <a:gd name="T40" fmla="*/ 23 w 57"/>
                <a:gd name="T41" fmla="*/ 35 h 39"/>
                <a:gd name="T42" fmla="*/ 33 w 57"/>
                <a:gd name="T43" fmla="*/ 37 h 39"/>
                <a:gd name="T44" fmla="*/ 37 w 57"/>
                <a:gd name="T45" fmla="*/ 39 h 39"/>
                <a:gd name="T46" fmla="*/ 43 w 57"/>
                <a:gd name="T47" fmla="*/ 39 h 39"/>
                <a:gd name="T48" fmla="*/ 52 w 57"/>
                <a:gd name="T49" fmla="*/ 39 h 39"/>
                <a:gd name="T50" fmla="*/ 50 w 57"/>
                <a:gd name="T51" fmla="*/ 36 h 39"/>
                <a:gd name="T52" fmla="*/ 50 w 57"/>
                <a:gd name="T53" fmla="*/ 35 h 39"/>
                <a:gd name="T54" fmla="*/ 54 w 57"/>
                <a:gd name="T55" fmla="*/ 36 h 39"/>
                <a:gd name="T56" fmla="*/ 57 w 57"/>
                <a:gd name="T57" fmla="*/ 34 h 39"/>
                <a:gd name="T58" fmla="*/ 55 w 57"/>
                <a:gd name="T59" fmla="*/ 30 h 39"/>
                <a:gd name="T60" fmla="*/ 53 w 57"/>
                <a:gd name="T61" fmla="*/ 26 h 39"/>
                <a:gd name="T62" fmla="*/ 52 w 57"/>
                <a:gd name="T63" fmla="*/ 24 h 39"/>
                <a:gd name="T64" fmla="*/ 50 w 57"/>
                <a:gd name="T65" fmla="*/ 22 h 39"/>
                <a:gd name="T66" fmla="*/ 50 w 57"/>
                <a:gd name="T67" fmla="*/ 19 h 39"/>
                <a:gd name="T68" fmla="*/ 41 w 57"/>
                <a:gd name="T69" fmla="*/ 11 h 39"/>
                <a:gd name="T70" fmla="*/ 43 w 57"/>
                <a:gd name="T71" fmla="*/ 6 h 39"/>
                <a:gd name="T72" fmla="*/ 39 w 57"/>
                <a:gd name="T73" fmla="*/ 3 h 39"/>
                <a:gd name="T74" fmla="*/ 23 w 57"/>
                <a:gd name="T75" fmla="*/ 0 h 39"/>
                <a:gd name="T76" fmla="*/ 23 w 57"/>
                <a:gd name="T77" fmla="*/ 6 h 39"/>
                <a:gd name="T78" fmla="*/ 50 w 57"/>
                <a:gd name="T79" fmla="*/ 26 h 39"/>
                <a:gd name="T80" fmla="*/ 50 w 57"/>
                <a:gd name="T81" fmla="*/ 30 h 39"/>
                <a:gd name="T82" fmla="*/ 50 w 57"/>
                <a:gd name="T83" fmla="*/ 34 h 39"/>
                <a:gd name="T84" fmla="*/ 44 w 57"/>
                <a:gd name="T85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9">
                  <a:moveTo>
                    <a:pt x="23" y="6"/>
                  </a:moveTo>
                  <a:lnTo>
                    <a:pt x="22" y="8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2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0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8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8" y="36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47" y="15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23" y="0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6"/>
                  </a:lnTo>
                  <a:close/>
                  <a:moveTo>
                    <a:pt x="46" y="26"/>
                  </a:moveTo>
                  <a:lnTo>
                    <a:pt x="49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49" y="31"/>
                  </a:lnTo>
                  <a:lnTo>
                    <a:pt x="46" y="29"/>
                  </a:lnTo>
                  <a:lnTo>
                    <a:pt x="44" y="28"/>
                  </a:lnTo>
                  <a:lnTo>
                    <a:pt x="46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500">
              <a:extLst>
                <a:ext uri="{FF2B5EF4-FFF2-40B4-BE49-F238E27FC236}">
                  <a16:creationId xmlns:a16="http://schemas.microsoft.com/office/drawing/2014/main" id="{52C67784-2784-3E70-B951-43D89562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4460875"/>
              <a:ext cx="39688" cy="66675"/>
            </a:xfrm>
            <a:custGeom>
              <a:avLst/>
              <a:gdLst>
                <a:gd name="T0" fmla="*/ 13 w 25"/>
                <a:gd name="T1" fmla="*/ 0 h 42"/>
                <a:gd name="T2" fmla="*/ 2 w 25"/>
                <a:gd name="T3" fmla="*/ 3 h 42"/>
                <a:gd name="T4" fmla="*/ 0 w 25"/>
                <a:gd name="T5" fmla="*/ 6 h 42"/>
                <a:gd name="T6" fmla="*/ 2 w 25"/>
                <a:gd name="T7" fmla="*/ 8 h 42"/>
                <a:gd name="T8" fmla="*/ 5 w 25"/>
                <a:gd name="T9" fmla="*/ 13 h 42"/>
                <a:gd name="T10" fmla="*/ 7 w 25"/>
                <a:gd name="T11" fmla="*/ 14 h 42"/>
                <a:gd name="T12" fmla="*/ 10 w 25"/>
                <a:gd name="T13" fmla="*/ 15 h 42"/>
                <a:gd name="T14" fmla="*/ 11 w 25"/>
                <a:gd name="T15" fmla="*/ 18 h 42"/>
                <a:gd name="T16" fmla="*/ 10 w 25"/>
                <a:gd name="T17" fmla="*/ 20 h 42"/>
                <a:gd name="T18" fmla="*/ 12 w 25"/>
                <a:gd name="T19" fmla="*/ 21 h 42"/>
                <a:gd name="T20" fmla="*/ 13 w 25"/>
                <a:gd name="T21" fmla="*/ 24 h 42"/>
                <a:gd name="T22" fmla="*/ 12 w 25"/>
                <a:gd name="T23" fmla="*/ 25 h 42"/>
                <a:gd name="T24" fmla="*/ 12 w 25"/>
                <a:gd name="T25" fmla="*/ 27 h 42"/>
                <a:gd name="T26" fmla="*/ 9 w 25"/>
                <a:gd name="T27" fmla="*/ 28 h 42"/>
                <a:gd name="T28" fmla="*/ 6 w 25"/>
                <a:gd name="T29" fmla="*/ 31 h 42"/>
                <a:gd name="T30" fmla="*/ 4 w 25"/>
                <a:gd name="T31" fmla="*/ 32 h 42"/>
                <a:gd name="T32" fmla="*/ 4 w 25"/>
                <a:gd name="T33" fmla="*/ 34 h 42"/>
                <a:gd name="T34" fmla="*/ 5 w 25"/>
                <a:gd name="T35" fmla="*/ 34 h 42"/>
                <a:gd name="T36" fmla="*/ 6 w 25"/>
                <a:gd name="T37" fmla="*/ 37 h 42"/>
                <a:gd name="T38" fmla="*/ 7 w 25"/>
                <a:gd name="T39" fmla="*/ 38 h 42"/>
                <a:gd name="T40" fmla="*/ 9 w 25"/>
                <a:gd name="T41" fmla="*/ 39 h 42"/>
                <a:gd name="T42" fmla="*/ 11 w 25"/>
                <a:gd name="T43" fmla="*/ 41 h 42"/>
                <a:gd name="T44" fmla="*/ 13 w 25"/>
                <a:gd name="T45" fmla="*/ 42 h 42"/>
                <a:gd name="T46" fmla="*/ 16 w 25"/>
                <a:gd name="T47" fmla="*/ 42 h 42"/>
                <a:gd name="T48" fmla="*/ 17 w 25"/>
                <a:gd name="T49" fmla="*/ 39 h 42"/>
                <a:gd name="T50" fmla="*/ 23 w 25"/>
                <a:gd name="T51" fmla="*/ 37 h 42"/>
                <a:gd name="T52" fmla="*/ 22 w 25"/>
                <a:gd name="T53" fmla="*/ 33 h 42"/>
                <a:gd name="T54" fmla="*/ 24 w 25"/>
                <a:gd name="T55" fmla="*/ 29 h 42"/>
                <a:gd name="T56" fmla="*/ 24 w 25"/>
                <a:gd name="T57" fmla="*/ 25 h 42"/>
                <a:gd name="T58" fmla="*/ 24 w 25"/>
                <a:gd name="T59" fmla="*/ 16 h 42"/>
                <a:gd name="T60" fmla="*/ 25 w 25"/>
                <a:gd name="T61" fmla="*/ 14 h 42"/>
                <a:gd name="T62" fmla="*/ 24 w 25"/>
                <a:gd name="T63" fmla="*/ 13 h 42"/>
                <a:gd name="T64" fmla="*/ 23 w 25"/>
                <a:gd name="T65" fmla="*/ 12 h 42"/>
                <a:gd name="T66" fmla="*/ 24 w 25"/>
                <a:gd name="T67" fmla="*/ 9 h 42"/>
                <a:gd name="T68" fmla="*/ 25 w 25"/>
                <a:gd name="T69" fmla="*/ 6 h 42"/>
                <a:gd name="T70" fmla="*/ 24 w 25"/>
                <a:gd name="T71" fmla="*/ 3 h 42"/>
                <a:gd name="T72" fmla="*/ 23 w 25"/>
                <a:gd name="T73" fmla="*/ 3 h 42"/>
                <a:gd name="T74" fmla="*/ 23 w 25"/>
                <a:gd name="T75" fmla="*/ 6 h 42"/>
                <a:gd name="T76" fmla="*/ 19 w 25"/>
                <a:gd name="T7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42">
                  <a:moveTo>
                    <a:pt x="15" y="0"/>
                  </a:moveTo>
                  <a:lnTo>
                    <a:pt x="1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502">
              <a:extLst>
                <a:ext uri="{FF2B5EF4-FFF2-40B4-BE49-F238E27FC236}">
                  <a16:creationId xmlns:a16="http://schemas.microsoft.com/office/drawing/2014/main" id="{402587F6-18DB-7D20-5E66-BA0EC0C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9" y="4672013"/>
              <a:ext cx="30163" cy="41275"/>
            </a:xfrm>
            <a:custGeom>
              <a:avLst/>
              <a:gdLst>
                <a:gd name="T0" fmla="*/ 13 w 19"/>
                <a:gd name="T1" fmla="*/ 23 h 26"/>
                <a:gd name="T2" fmla="*/ 14 w 19"/>
                <a:gd name="T3" fmla="*/ 22 h 26"/>
                <a:gd name="T4" fmla="*/ 15 w 19"/>
                <a:gd name="T5" fmla="*/ 22 h 26"/>
                <a:gd name="T6" fmla="*/ 18 w 19"/>
                <a:gd name="T7" fmla="*/ 17 h 26"/>
                <a:gd name="T8" fmla="*/ 18 w 19"/>
                <a:gd name="T9" fmla="*/ 15 h 26"/>
                <a:gd name="T10" fmla="*/ 19 w 19"/>
                <a:gd name="T11" fmla="*/ 11 h 26"/>
                <a:gd name="T12" fmla="*/ 19 w 19"/>
                <a:gd name="T13" fmla="*/ 9 h 26"/>
                <a:gd name="T14" fmla="*/ 19 w 19"/>
                <a:gd name="T15" fmla="*/ 5 h 26"/>
                <a:gd name="T16" fmla="*/ 18 w 19"/>
                <a:gd name="T17" fmla="*/ 3 h 26"/>
                <a:gd name="T18" fmla="*/ 16 w 19"/>
                <a:gd name="T19" fmla="*/ 2 h 26"/>
                <a:gd name="T20" fmla="*/ 15 w 19"/>
                <a:gd name="T21" fmla="*/ 0 h 26"/>
                <a:gd name="T22" fmla="*/ 14 w 19"/>
                <a:gd name="T23" fmla="*/ 0 h 26"/>
                <a:gd name="T24" fmla="*/ 13 w 19"/>
                <a:gd name="T25" fmla="*/ 0 h 26"/>
                <a:gd name="T26" fmla="*/ 13 w 19"/>
                <a:gd name="T27" fmla="*/ 2 h 26"/>
                <a:gd name="T28" fmla="*/ 12 w 19"/>
                <a:gd name="T29" fmla="*/ 2 h 26"/>
                <a:gd name="T30" fmla="*/ 11 w 19"/>
                <a:gd name="T31" fmla="*/ 2 h 26"/>
                <a:gd name="T32" fmla="*/ 9 w 19"/>
                <a:gd name="T33" fmla="*/ 3 h 26"/>
                <a:gd name="T34" fmla="*/ 5 w 19"/>
                <a:gd name="T35" fmla="*/ 6 h 26"/>
                <a:gd name="T36" fmla="*/ 2 w 19"/>
                <a:gd name="T37" fmla="*/ 10 h 26"/>
                <a:gd name="T38" fmla="*/ 1 w 19"/>
                <a:gd name="T39" fmla="*/ 11 h 26"/>
                <a:gd name="T40" fmla="*/ 1 w 19"/>
                <a:gd name="T41" fmla="*/ 10 h 26"/>
                <a:gd name="T42" fmla="*/ 0 w 19"/>
                <a:gd name="T43" fmla="*/ 11 h 26"/>
                <a:gd name="T44" fmla="*/ 1 w 19"/>
                <a:gd name="T45" fmla="*/ 12 h 26"/>
                <a:gd name="T46" fmla="*/ 2 w 19"/>
                <a:gd name="T47" fmla="*/ 13 h 26"/>
                <a:gd name="T48" fmla="*/ 2 w 19"/>
                <a:gd name="T49" fmla="*/ 16 h 26"/>
                <a:gd name="T50" fmla="*/ 2 w 19"/>
                <a:gd name="T51" fmla="*/ 17 h 26"/>
                <a:gd name="T52" fmla="*/ 2 w 19"/>
                <a:gd name="T53" fmla="*/ 18 h 26"/>
                <a:gd name="T54" fmla="*/ 3 w 19"/>
                <a:gd name="T55" fmla="*/ 19 h 26"/>
                <a:gd name="T56" fmla="*/ 2 w 19"/>
                <a:gd name="T57" fmla="*/ 21 h 26"/>
                <a:gd name="T58" fmla="*/ 5 w 19"/>
                <a:gd name="T59" fmla="*/ 22 h 26"/>
                <a:gd name="T60" fmla="*/ 6 w 19"/>
                <a:gd name="T61" fmla="*/ 23 h 26"/>
                <a:gd name="T62" fmla="*/ 6 w 19"/>
                <a:gd name="T63" fmla="*/ 24 h 26"/>
                <a:gd name="T64" fmla="*/ 6 w 19"/>
                <a:gd name="T65" fmla="*/ 25 h 26"/>
                <a:gd name="T66" fmla="*/ 7 w 19"/>
                <a:gd name="T67" fmla="*/ 26 h 26"/>
                <a:gd name="T68" fmla="*/ 8 w 19"/>
                <a:gd name="T69" fmla="*/ 26 h 26"/>
                <a:gd name="T70" fmla="*/ 9 w 19"/>
                <a:gd name="T71" fmla="*/ 25 h 26"/>
                <a:gd name="T72" fmla="*/ 11 w 19"/>
                <a:gd name="T73" fmla="*/ 25 h 26"/>
                <a:gd name="T74" fmla="*/ 13 w 19"/>
                <a:gd name="T7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6">
                  <a:moveTo>
                    <a:pt x="13" y="23"/>
                  </a:moveTo>
                  <a:lnTo>
                    <a:pt x="14" y="22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513">
              <a:extLst>
                <a:ext uri="{FF2B5EF4-FFF2-40B4-BE49-F238E27FC236}">
                  <a16:creationId xmlns:a16="http://schemas.microsoft.com/office/drawing/2014/main" id="{578115B7-9C32-C1E5-1290-CC5F09ED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4481513"/>
              <a:ext cx="55563" cy="60325"/>
            </a:xfrm>
            <a:custGeom>
              <a:avLst/>
              <a:gdLst>
                <a:gd name="T0" fmla="*/ 4 w 35"/>
                <a:gd name="T1" fmla="*/ 13 h 38"/>
                <a:gd name="T2" fmla="*/ 3 w 35"/>
                <a:gd name="T3" fmla="*/ 19 h 38"/>
                <a:gd name="T4" fmla="*/ 1 w 35"/>
                <a:gd name="T5" fmla="*/ 20 h 38"/>
                <a:gd name="T6" fmla="*/ 1 w 35"/>
                <a:gd name="T7" fmla="*/ 22 h 38"/>
                <a:gd name="T8" fmla="*/ 1 w 35"/>
                <a:gd name="T9" fmla="*/ 25 h 38"/>
                <a:gd name="T10" fmla="*/ 1 w 35"/>
                <a:gd name="T11" fmla="*/ 27 h 38"/>
                <a:gd name="T12" fmla="*/ 3 w 35"/>
                <a:gd name="T13" fmla="*/ 31 h 38"/>
                <a:gd name="T14" fmla="*/ 6 w 35"/>
                <a:gd name="T15" fmla="*/ 29 h 38"/>
                <a:gd name="T16" fmla="*/ 8 w 35"/>
                <a:gd name="T17" fmla="*/ 26 h 38"/>
                <a:gd name="T18" fmla="*/ 7 w 35"/>
                <a:gd name="T19" fmla="*/ 21 h 38"/>
                <a:gd name="T20" fmla="*/ 8 w 35"/>
                <a:gd name="T21" fmla="*/ 18 h 38"/>
                <a:gd name="T22" fmla="*/ 10 w 35"/>
                <a:gd name="T23" fmla="*/ 25 h 38"/>
                <a:gd name="T24" fmla="*/ 9 w 35"/>
                <a:gd name="T25" fmla="*/ 26 h 38"/>
                <a:gd name="T26" fmla="*/ 10 w 35"/>
                <a:gd name="T27" fmla="*/ 29 h 38"/>
                <a:gd name="T28" fmla="*/ 10 w 35"/>
                <a:gd name="T29" fmla="*/ 32 h 38"/>
                <a:gd name="T30" fmla="*/ 11 w 35"/>
                <a:gd name="T31" fmla="*/ 34 h 38"/>
                <a:gd name="T32" fmla="*/ 16 w 35"/>
                <a:gd name="T33" fmla="*/ 37 h 38"/>
                <a:gd name="T34" fmla="*/ 20 w 35"/>
                <a:gd name="T35" fmla="*/ 34 h 38"/>
                <a:gd name="T36" fmla="*/ 26 w 35"/>
                <a:gd name="T37" fmla="*/ 35 h 38"/>
                <a:gd name="T38" fmla="*/ 28 w 35"/>
                <a:gd name="T39" fmla="*/ 38 h 38"/>
                <a:gd name="T40" fmla="*/ 30 w 35"/>
                <a:gd name="T41" fmla="*/ 38 h 38"/>
                <a:gd name="T42" fmla="*/ 34 w 35"/>
                <a:gd name="T43" fmla="*/ 38 h 38"/>
                <a:gd name="T44" fmla="*/ 35 w 35"/>
                <a:gd name="T45" fmla="*/ 35 h 38"/>
                <a:gd name="T46" fmla="*/ 34 w 35"/>
                <a:gd name="T47" fmla="*/ 33 h 38"/>
                <a:gd name="T48" fmla="*/ 30 w 35"/>
                <a:gd name="T49" fmla="*/ 26 h 38"/>
                <a:gd name="T50" fmla="*/ 27 w 35"/>
                <a:gd name="T51" fmla="*/ 21 h 38"/>
                <a:gd name="T52" fmla="*/ 27 w 35"/>
                <a:gd name="T53" fmla="*/ 19 h 38"/>
                <a:gd name="T54" fmla="*/ 23 w 35"/>
                <a:gd name="T55" fmla="*/ 20 h 38"/>
                <a:gd name="T56" fmla="*/ 21 w 35"/>
                <a:gd name="T57" fmla="*/ 20 h 38"/>
                <a:gd name="T58" fmla="*/ 19 w 35"/>
                <a:gd name="T59" fmla="*/ 15 h 38"/>
                <a:gd name="T60" fmla="*/ 21 w 35"/>
                <a:gd name="T61" fmla="*/ 14 h 38"/>
                <a:gd name="T62" fmla="*/ 21 w 35"/>
                <a:gd name="T63" fmla="*/ 12 h 38"/>
                <a:gd name="T64" fmla="*/ 17 w 35"/>
                <a:gd name="T65" fmla="*/ 0 h 38"/>
                <a:gd name="T66" fmla="*/ 15 w 35"/>
                <a:gd name="T67" fmla="*/ 1 h 38"/>
                <a:gd name="T68" fmla="*/ 14 w 35"/>
                <a:gd name="T69" fmla="*/ 3 h 38"/>
                <a:gd name="T70" fmla="*/ 14 w 35"/>
                <a:gd name="T71" fmla="*/ 6 h 38"/>
                <a:gd name="T72" fmla="*/ 14 w 35"/>
                <a:gd name="T73" fmla="*/ 8 h 38"/>
                <a:gd name="T74" fmla="*/ 14 w 35"/>
                <a:gd name="T75" fmla="*/ 11 h 38"/>
                <a:gd name="T76" fmla="*/ 11 w 35"/>
                <a:gd name="T77" fmla="*/ 13 h 38"/>
                <a:gd name="T78" fmla="*/ 9 w 35"/>
                <a:gd name="T79" fmla="*/ 15 h 38"/>
                <a:gd name="T80" fmla="*/ 9 w 35"/>
                <a:gd name="T81" fmla="*/ 13 h 38"/>
                <a:gd name="T82" fmla="*/ 8 w 35"/>
                <a:gd name="T83" fmla="*/ 14 h 38"/>
                <a:gd name="T84" fmla="*/ 8 w 35"/>
                <a:gd name="T85" fmla="*/ 11 h 38"/>
                <a:gd name="T86" fmla="*/ 6 w 35"/>
                <a:gd name="T87" fmla="*/ 12 h 38"/>
                <a:gd name="T88" fmla="*/ 4 w 35"/>
                <a:gd name="T8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38">
                  <a:moveTo>
                    <a:pt x="4" y="9"/>
                  </a:moveTo>
                  <a:lnTo>
                    <a:pt x="4" y="13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6" y="35"/>
                  </a:lnTo>
                  <a:lnTo>
                    <a:pt x="27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1" y="28"/>
                  </a:lnTo>
                  <a:lnTo>
                    <a:pt x="30" y="26"/>
                  </a:lnTo>
                  <a:lnTo>
                    <a:pt x="28" y="24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514">
              <a:extLst>
                <a:ext uri="{FF2B5EF4-FFF2-40B4-BE49-F238E27FC236}">
                  <a16:creationId xmlns:a16="http://schemas.microsoft.com/office/drawing/2014/main" id="{2B9F455A-4619-D5B9-DEB8-E123705E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4273550"/>
              <a:ext cx="58738" cy="73025"/>
            </a:xfrm>
            <a:custGeom>
              <a:avLst/>
              <a:gdLst>
                <a:gd name="T0" fmla="*/ 17 w 37"/>
                <a:gd name="T1" fmla="*/ 0 h 46"/>
                <a:gd name="T2" fmla="*/ 13 w 37"/>
                <a:gd name="T3" fmla="*/ 2 h 46"/>
                <a:gd name="T4" fmla="*/ 5 w 37"/>
                <a:gd name="T5" fmla="*/ 3 h 46"/>
                <a:gd name="T6" fmla="*/ 4 w 37"/>
                <a:gd name="T7" fmla="*/ 4 h 46"/>
                <a:gd name="T8" fmla="*/ 0 w 37"/>
                <a:gd name="T9" fmla="*/ 8 h 46"/>
                <a:gd name="T10" fmla="*/ 3 w 37"/>
                <a:gd name="T11" fmla="*/ 8 h 46"/>
                <a:gd name="T12" fmla="*/ 3 w 37"/>
                <a:gd name="T13" fmla="*/ 12 h 46"/>
                <a:gd name="T14" fmla="*/ 5 w 37"/>
                <a:gd name="T15" fmla="*/ 12 h 46"/>
                <a:gd name="T16" fmla="*/ 5 w 37"/>
                <a:gd name="T17" fmla="*/ 15 h 46"/>
                <a:gd name="T18" fmla="*/ 6 w 37"/>
                <a:gd name="T19" fmla="*/ 15 h 46"/>
                <a:gd name="T20" fmla="*/ 9 w 37"/>
                <a:gd name="T21" fmla="*/ 21 h 46"/>
                <a:gd name="T22" fmla="*/ 12 w 37"/>
                <a:gd name="T23" fmla="*/ 22 h 46"/>
                <a:gd name="T24" fmla="*/ 16 w 37"/>
                <a:gd name="T25" fmla="*/ 26 h 46"/>
                <a:gd name="T26" fmla="*/ 17 w 37"/>
                <a:gd name="T27" fmla="*/ 30 h 46"/>
                <a:gd name="T28" fmla="*/ 18 w 37"/>
                <a:gd name="T29" fmla="*/ 35 h 46"/>
                <a:gd name="T30" fmla="*/ 19 w 37"/>
                <a:gd name="T31" fmla="*/ 35 h 46"/>
                <a:gd name="T32" fmla="*/ 23 w 37"/>
                <a:gd name="T33" fmla="*/ 38 h 46"/>
                <a:gd name="T34" fmla="*/ 23 w 37"/>
                <a:gd name="T35" fmla="*/ 39 h 46"/>
                <a:gd name="T36" fmla="*/ 25 w 37"/>
                <a:gd name="T37" fmla="*/ 39 h 46"/>
                <a:gd name="T38" fmla="*/ 28 w 37"/>
                <a:gd name="T39" fmla="*/ 41 h 46"/>
                <a:gd name="T40" fmla="*/ 30 w 37"/>
                <a:gd name="T41" fmla="*/ 42 h 46"/>
                <a:gd name="T42" fmla="*/ 32 w 37"/>
                <a:gd name="T43" fmla="*/ 42 h 46"/>
                <a:gd name="T44" fmla="*/ 35 w 37"/>
                <a:gd name="T45" fmla="*/ 45 h 46"/>
                <a:gd name="T46" fmla="*/ 37 w 37"/>
                <a:gd name="T47" fmla="*/ 45 h 46"/>
                <a:gd name="T48" fmla="*/ 36 w 37"/>
                <a:gd name="T49" fmla="*/ 42 h 46"/>
                <a:gd name="T50" fmla="*/ 35 w 37"/>
                <a:gd name="T51" fmla="*/ 39 h 46"/>
                <a:gd name="T52" fmla="*/ 34 w 37"/>
                <a:gd name="T53" fmla="*/ 36 h 46"/>
                <a:gd name="T54" fmla="*/ 32 w 37"/>
                <a:gd name="T55" fmla="*/ 38 h 46"/>
                <a:gd name="T56" fmla="*/ 29 w 37"/>
                <a:gd name="T57" fmla="*/ 36 h 46"/>
                <a:gd name="T58" fmla="*/ 25 w 37"/>
                <a:gd name="T59" fmla="*/ 35 h 46"/>
                <a:gd name="T60" fmla="*/ 22 w 37"/>
                <a:gd name="T61" fmla="*/ 25 h 46"/>
                <a:gd name="T62" fmla="*/ 23 w 37"/>
                <a:gd name="T63" fmla="*/ 23 h 46"/>
                <a:gd name="T64" fmla="*/ 23 w 37"/>
                <a:gd name="T65" fmla="*/ 20 h 46"/>
                <a:gd name="T66" fmla="*/ 17 w 37"/>
                <a:gd name="T67" fmla="*/ 17 h 46"/>
                <a:gd name="T68" fmla="*/ 18 w 37"/>
                <a:gd name="T69" fmla="*/ 16 h 46"/>
                <a:gd name="T70" fmla="*/ 16 w 37"/>
                <a:gd name="T71" fmla="*/ 15 h 46"/>
                <a:gd name="T72" fmla="*/ 17 w 37"/>
                <a:gd name="T73" fmla="*/ 13 h 46"/>
                <a:gd name="T74" fmla="*/ 22 w 37"/>
                <a:gd name="T75" fmla="*/ 9 h 46"/>
                <a:gd name="T76" fmla="*/ 24 w 37"/>
                <a:gd name="T77" fmla="*/ 7 h 46"/>
                <a:gd name="T78" fmla="*/ 24 w 37"/>
                <a:gd name="T79" fmla="*/ 3 h 46"/>
                <a:gd name="T80" fmla="*/ 23 w 37"/>
                <a:gd name="T81" fmla="*/ 3 h 46"/>
                <a:gd name="T82" fmla="*/ 19 w 37"/>
                <a:gd name="T83" fmla="*/ 2 h 46"/>
                <a:gd name="T84" fmla="*/ 18 w 37"/>
                <a:gd name="T8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6">
                  <a:moveTo>
                    <a:pt x="18" y="1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6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7" y="30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8" y="41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6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5" y="35"/>
                  </a:lnTo>
                  <a:lnTo>
                    <a:pt x="24" y="34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524">
              <a:extLst>
                <a:ext uri="{FF2B5EF4-FFF2-40B4-BE49-F238E27FC236}">
                  <a16:creationId xmlns:a16="http://schemas.microsoft.com/office/drawing/2014/main" id="{96B96617-4AF7-7933-78C0-1469E965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9" y="4562475"/>
              <a:ext cx="42863" cy="42863"/>
            </a:xfrm>
            <a:custGeom>
              <a:avLst/>
              <a:gdLst>
                <a:gd name="T0" fmla="*/ 14 w 27"/>
                <a:gd name="T1" fmla="*/ 8 h 27"/>
                <a:gd name="T2" fmla="*/ 12 w 27"/>
                <a:gd name="T3" fmla="*/ 9 h 27"/>
                <a:gd name="T4" fmla="*/ 9 w 27"/>
                <a:gd name="T5" fmla="*/ 8 h 27"/>
                <a:gd name="T6" fmla="*/ 9 w 27"/>
                <a:gd name="T7" fmla="*/ 7 h 27"/>
                <a:gd name="T8" fmla="*/ 8 w 27"/>
                <a:gd name="T9" fmla="*/ 4 h 27"/>
                <a:gd name="T10" fmla="*/ 7 w 27"/>
                <a:gd name="T11" fmla="*/ 2 h 27"/>
                <a:gd name="T12" fmla="*/ 7 w 27"/>
                <a:gd name="T13" fmla="*/ 1 h 27"/>
                <a:gd name="T14" fmla="*/ 5 w 27"/>
                <a:gd name="T15" fmla="*/ 0 h 27"/>
                <a:gd name="T16" fmla="*/ 2 w 27"/>
                <a:gd name="T17" fmla="*/ 2 h 27"/>
                <a:gd name="T18" fmla="*/ 0 w 27"/>
                <a:gd name="T19" fmla="*/ 7 h 27"/>
                <a:gd name="T20" fmla="*/ 0 w 27"/>
                <a:gd name="T21" fmla="*/ 8 h 27"/>
                <a:gd name="T22" fmla="*/ 0 w 27"/>
                <a:gd name="T23" fmla="*/ 9 h 27"/>
                <a:gd name="T24" fmla="*/ 0 w 27"/>
                <a:gd name="T25" fmla="*/ 10 h 27"/>
                <a:gd name="T26" fmla="*/ 1 w 27"/>
                <a:gd name="T27" fmla="*/ 12 h 27"/>
                <a:gd name="T28" fmla="*/ 5 w 27"/>
                <a:gd name="T29" fmla="*/ 15 h 27"/>
                <a:gd name="T30" fmla="*/ 6 w 27"/>
                <a:gd name="T31" fmla="*/ 16 h 27"/>
                <a:gd name="T32" fmla="*/ 6 w 27"/>
                <a:gd name="T33" fmla="*/ 17 h 27"/>
                <a:gd name="T34" fmla="*/ 8 w 27"/>
                <a:gd name="T35" fmla="*/ 20 h 27"/>
                <a:gd name="T36" fmla="*/ 12 w 27"/>
                <a:gd name="T37" fmla="*/ 23 h 27"/>
                <a:gd name="T38" fmla="*/ 14 w 27"/>
                <a:gd name="T39" fmla="*/ 26 h 27"/>
                <a:gd name="T40" fmla="*/ 15 w 27"/>
                <a:gd name="T41" fmla="*/ 27 h 27"/>
                <a:gd name="T42" fmla="*/ 15 w 27"/>
                <a:gd name="T43" fmla="*/ 27 h 27"/>
                <a:gd name="T44" fmla="*/ 16 w 27"/>
                <a:gd name="T45" fmla="*/ 26 h 27"/>
                <a:gd name="T46" fmla="*/ 16 w 27"/>
                <a:gd name="T47" fmla="*/ 25 h 27"/>
                <a:gd name="T48" fmla="*/ 16 w 27"/>
                <a:gd name="T49" fmla="*/ 23 h 27"/>
                <a:gd name="T50" fmla="*/ 15 w 27"/>
                <a:gd name="T51" fmla="*/ 22 h 27"/>
                <a:gd name="T52" fmla="*/ 15 w 27"/>
                <a:gd name="T53" fmla="*/ 21 h 27"/>
                <a:gd name="T54" fmla="*/ 16 w 27"/>
                <a:gd name="T55" fmla="*/ 21 h 27"/>
                <a:gd name="T56" fmla="*/ 18 w 27"/>
                <a:gd name="T57" fmla="*/ 21 h 27"/>
                <a:gd name="T58" fmla="*/ 18 w 27"/>
                <a:gd name="T59" fmla="*/ 20 h 27"/>
                <a:gd name="T60" fmla="*/ 19 w 27"/>
                <a:gd name="T61" fmla="*/ 19 h 27"/>
                <a:gd name="T62" fmla="*/ 20 w 27"/>
                <a:gd name="T63" fmla="*/ 19 h 27"/>
                <a:gd name="T64" fmla="*/ 22 w 27"/>
                <a:gd name="T65" fmla="*/ 19 h 27"/>
                <a:gd name="T66" fmla="*/ 25 w 27"/>
                <a:gd name="T67" fmla="*/ 20 h 27"/>
                <a:gd name="T68" fmla="*/ 27 w 27"/>
                <a:gd name="T69" fmla="*/ 21 h 27"/>
                <a:gd name="T70" fmla="*/ 27 w 27"/>
                <a:gd name="T71" fmla="*/ 19 h 27"/>
                <a:gd name="T72" fmla="*/ 21 w 27"/>
                <a:gd name="T73" fmla="*/ 15 h 27"/>
                <a:gd name="T74" fmla="*/ 20 w 27"/>
                <a:gd name="T75" fmla="*/ 14 h 27"/>
                <a:gd name="T76" fmla="*/ 19 w 27"/>
                <a:gd name="T77" fmla="*/ 12 h 27"/>
                <a:gd name="T78" fmla="*/ 16 w 27"/>
                <a:gd name="T79" fmla="*/ 9 h 27"/>
                <a:gd name="T80" fmla="*/ 14 w 27"/>
                <a:gd name="T8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27">
                  <a:moveTo>
                    <a:pt x="14" y="8"/>
                  </a:moveTo>
                  <a:lnTo>
                    <a:pt x="12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1" y="15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6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532">
              <a:extLst>
                <a:ext uri="{FF2B5EF4-FFF2-40B4-BE49-F238E27FC236}">
                  <a16:creationId xmlns:a16="http://schemas.microsoft.com/office/drawing/2014/main" id="{635A1EBE-87DD-F6AB-9004-C258D84A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9" y="4581525"/>
              <a:ext cx="58738" cy="23813"/>
            </a:xfrm>
            <a:custGeom>
              <a:avLst/>
              <a:gdLst>
                <a:gd name="T0" fmla="*/ 28 w 37"/>
                <a:gd name="T1" fmla="*/ 5 h 15"/>
                <a:gd name="T2" fmla="*/ 27 w 37"/>
                <a:gd name="T3" fmla="*/ 4 h 15"/>
                <a:gd name="T4" fmla="*/ 25 w 37"/>
                <a:gd name="T5" fmla="*/ 2 h 15"/>
                <a:gd name="T6" fmla="*/ 23 w 37"/>
                <a:gd name="T7" fmla="*/ 2 h 15"/>
                <a:gd name="T8" fmla="*/ 21 w 37"/>
                <a:gd name="T9" fmla="*/ 1 h 15"/>
                <a:gd name="T10" fmla="*/ 20 w 37"/>
                <a:gd name="T11" fmla="*/ 0 h 15"/>
                <a:gd name="T12" fmla="*/ 17 w 37"/>
                <a:gd name="T13" fmla="*/ 0 h 15"/>
                <a:gd name="T14" fmla="*/ 14 w 37"/>
                <a:gd name="T15" fmla="*/ 0 h 15"/>
                <a:gd name="T16" fmla="*/ 6 w 37"/>
                <a:gd name="T17" fmla="*/ 2 h 15"/>
                <a:gd name="T18" fmla="*/ 5 w 37"/>
                <a:gd name="T19" fmla="*/ 2 h 15"/>
                <a:gd name="T20" fmla="*/ 5 w 37"/>
                <a:gd name="T21" fmla="*/ 3 h 15"/>
                <a:gd name="T22" fmla="*/ 4 w 37"/>
                <a:gd name="T23" fmla="*/ 3 h 15"/>
                <a:gd name="T24" fmla="*/ 2 w 37"/>
                <a:gd name="T25" fmla="*/ 3 h 15"/>
                <a:gd name="T26" fmla="*/ 1 w 37"/>
                <a:gd name="T27" fmla="*/ 3 h 15"/>
                <a:gd name="T28" fmla="*/ 0 w 37"/>
                <a:gd name="T29" fmla="*/ 4 h 15"/>
                <a:gd name="T30" fmla="*/ 0 w 37"/>
                <a:gd name="T31" fmla="*/ 5 h 15"/>
                <a:gd name="T32" fmla="*/ 0 w 37"/>
                <a:gd name="T33" fmla="*/ 8 h 15"/>
                <a:gd name="T34" fmla="*/ 0 w 37"/>
                <a:gd name="T35" fmla="*/ 9 h 15"/>
                <a:gd name="T36" fmla="*/ 0 w 37"/>
                <a:gd name="T37" fmla="*/ 11 h 15"/>
                <a:gd name="T38" fmla="*/ 1 w 37"/>
                <a:gd name="T39" fmla="*/ 11 h 15"/>
                <a:gd name="T40" fmla="*/ 2 w 37"/>
                <a:gd name="T41" fmla="*/ 11 h 15"/>
                <a:gd name="T42" fmla="*/ 4 w 37"/>
                <a:gd name="T43" fmla="*/ 10 h 15"/>
                <a:gd name="T44" fmla="*/ 5 w 37"/>
                <a:gd name="T45" fmla="*/ 10 h 15"/>
                <a:gd name="T46" fmla="*/ 6 w 37"/>
                <a:gd name="T47" fmla="*/ 9 h 15"/>
                <a:gd name="T48" fmla="*/ 7 w 37"/>
                <a:gd name="T49" fmla="*/ 9 h 15"/>
                <a:gd name="T50" fmla="*/ 8 w 37"/>
                <a:gd name="T51" fmla="*/ 8 h 15"/>
                <a:gd name="T52" fmla="*/ 10 w 37"/>
                <a:gd name="T53" fmla="*/ 8 h 15"/>
                <a:gd name="T54" fmla="*/ 11 w 37"/>
                <a:gd name="T55" fmla="*/ 9 h 15"/>
                <a:gd name="T56" fmla="*/ 13 w 37"/>
                <a:gd name="T57" fmla="*/ 10 h 15"/>
                <a:gd name="T58" fmla="*/ 15 w 37"/>
                <a:gd name="T59" fmla="*/ 13 h 15"/>
                <a:gd name="T60" fmla="*/ 15 w 37"/>
                <a:gd name="T61" fmla="*/ 14 h 15"/>
                <a:gd name="T62" fmla="*/ 15 w 37"/>
                <a:gd name="T63" fmla="*/ 15 h 15"/>
                <a:gd name="T64" fmla="*/ 17 w 37"/>
                <a:gd name="T65" fmla="*/ 15 h 15"/>
                <a:gd name="T66" fmla="*/ 21 w 37"/>
                <a:gd name="T67" fmla="*/ 15 h 15"/>
                <a:gd name="T68" fmla="*/ 23 w 37"/>
                <a:gd name="T69" fmla="*/ 15 h 15"/>
                <a:gd name="T70" fmla="*/ 23 w 37"/>
                <a:gd name="T71" fmla="*/ 14 h 15"/>
                <a:gd name="T72" fmla="*/ 24 w 37"/>
                <a:gd name="T73" fmla="*/ 14 h 15"/>
                <a:gd name="T74" fmla="*/ 24 w 37"/>
                <a:gd name="T75" fmla="*/ 13 h 15"/>
                <a:gd name="T76" fmla="*/ 24 w 37"/>
                <a:gd name="T77" fmla="*/ 13 h 15"/>
                <a:gd name="T78" fmla="*/ 24 w 37"/>
                <a:gd name="T79" fmla="*/ 11 h 15"/>
                <a:gd name="T80" fmla="*/ 31 w 37"/>
                <a:gd name="T81" fmla="*/ 9 h 15"/>
                <a:gd name="T82" fmla="*/ 34 w 37"/>
                <a:gd name="T83" fmla="*/ 8 h 15"/>
                <a:gd name="T84" fmla="*/ 35 w 37"/>
                <a:gd name="T85" fmla="*/ 9 h 15"/>
                <a:gd name="T86" fmla="*/ 37 w 37"/>
                <a:gd name="T87" fmla="*/ 8 h 15"/>
                <a:gd name="T88" fmla="*/ 35 w 37"/>
                <a:gd name="T89" fmla="*/ 7 h 15"/>
                <a:gd name="T90" fmla="*/ 34 w 37"/>
                <a:gd name="T91" fmla="*/ 7 h 15"/>
                <a:gd name="T92" fmla="*/ 34 w 37"/>
                <a:gd name="T93" fmla="*/ 5 h 15"/>
                <a:gd name="T94" fmla="*/ 33 w 37"/>
                <a:gd name="T95" fmla="*/ 4 h 15"/>
                <a:gd name="T96" fmla="*/ 33 w 37"/>
                <a:gd name="T97" fmla="*/ 3 h 15"/>
                <a:gd name="T98" fmla="*/ 34 w 37"/>
                <a:gd name="T99" fmla="*/ 3 h 15"/>
                <a:gd name="T100" fmla="*/ 37 w 37"/>
                <a:gd name="T101" fmla="*/ 2 h 15"/>
                <a:gd name="T102" fmla="*/ 33 w 37"/>
                <a:gd name="T103" fmla="*/ 2 h 15"/>
                <a:gd name="T104" fmla="*/ 31 w 37"/>
                <a:gd name="T105" fmla="*/ 2 h 15"/>
                <a:gd name="T106" fmla="*/ 31 w 37"/>
                <a:gd name="T107" fmla="*/ 2 h 15"/>
                <a:gd name="T108" fmla="*/ 30 w 37"/>
                <a:gd name="T109" fmla="*/ 2 h 15"/>
                <a:gd name="T110" fmla="*/ 28 w 37"/>
                <a:gd name="T111" fmla="*/ 2 h 15"/>
                <a:gd name="T112" fmla="*/ 27 w 37"/>
                <a:gd name="T113" fmla="*/ 2 h 15"/>
                <a:gd name="T114" fmla="*/ 27 w 37"/>
                <a:gd name="T115" fmla="*/ 2 h 15"/>
                <a:gd name="T116" fmla="*/ 28 w 37"/>
                <a:gd name="T117" fmla="*/ 3 h 15"/>
                <a:gd name="T118" fmla="*/ 28 w 37"/>
                <a:gd name="T119" fmla="*/ 4 h 15"/>
                <a:gd name="T120" fmla="*/ 28 w 37"/>
                <a:gd name="T1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15">
                  <a:moveTo>
                    <a:pt x="28" y="5"/>
                  </a:moveTo>
                  <a:lnTo>
                    <a:pt x="27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31" y="9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349">
              <a:extLst>
                <a:ext uri="{FF2B5EF4-FFF2-40B4-BE49-F238E27FC236}">
                  <a16:creationId xmlns:a16="http://schemas.microsoft.com/office/drawing/2014/main" id="{E5CEC3AB-9E56-E654-E200-2925050C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9" y="4210050"/>
              <a:ext cx="41275" cy="22225"/>
            </a:xfrm>
            <a:custGeom>
              <a:avLst/>
              <a:gdLst>
                <a:gd name="T0" fmla="*/ 18 w 26"/>
                <a:gd name="T1" fmla="*/ 1 h 14"/>
                <a:gd name="T2" fmla="*/ 11 w 26"/>
                <a:gd name="T3" fmla="*/ 3 h 14"/>
                <a:gd name="T4" fmla="*/ 7 w 26"/>
                <a:gd name="T5" fmla="*/ 4 h 14"/>
                <a:gd name="T6" fmla="*/ 4 w 26"/>
                <a:gd name="T7" fmla="*/ 6 h 14"/>
                <a:gd name="T8" fmla="*/ 2 w 26"/>
                <a:gd name="T9" fmla="*/ 9 h 14"/>
                <a:gd name="T10" fmla="*/ 0 w 26"/>
                <a:gd name="T11" fmla="*/ 10 h 14"/>
                <a:gd name="T12" fmla="*/ 3 w 26"/>
                <a:gd name="T13" fmla="*/ 11 h 14"/>
                <a:gd name="T14" fmla="*/ 3 w 26"/>
                <a:gd name="T15" fmla="*/ 13 h 14"/>
                <a:gd name="T16" fmla="*/ 4 w 26"/>
                <a:gd name="T17" fmla="*/ 13 h 14"/>
                <a:gd name="T18" fmla="*/ 7 w 26"/>
                <a:gd name="T19" fmla="*/ 14 h 14"/>
                <a:gd name="T20" fmla="*/ 7 w 26"/>
                <a:gd name="T21" fmla="*/ 14 h 14"/>
                <a:gd name="T22" fmla="*/ 14 w 26"/>
                <a:gd name="T23" fmla="*/ 13 h 14"/>
                <a:gd name="T24" fmla="*/ 17 w 26"/>
                <a:gd name="T25" fmla="*/ 11 h 14"/>
                <a:gd name="T26" fmla="*/ 22 w 26"/>
                <a:gd name="T27" fmla="*/ 10 h 14"/>
                <a:gd name="T28" fmla="*/ 24 w 26"/>
                <a:gd name="T29" fmla="*/ 10 h 14"/>
                <a:gd name="T30" fmla="*/ 26 w 26"/>
                <a:gd name="T31" fmla="*/ 9 h 14"/>
                <a:gd name="T32" fmla="*/ 26 w 26"/>
                <a:gd name="T33" fmla="*/ 8 h 14"/>
                <a:gd name="T34" fmla="*/ 24 w 26"/>
                <a:gd name="T35" fmla="*/ 9 h 14"/>
                <a:gd name="T36" fmla="*/ 23 w 26"/>
                <a:gd name="T37" fmla="*/ 9 h 14"/>
                <a:gd name="T38" fmla="*/ 22 w 26"/>
                <a:gd name="T39" fmla="*/ 9 h 14"/>
                <a:gd name="T40" fmla="*/ 23 w 26"/>
                <a:gd name="T41" fmla="*/ 7 h 14"/>
                <a:gd name="T42" fmla="*/ 22 w 26"/>
                <a:gd name="T43" fmla="*/ 7 h 14"/>
                <a:gd name="T44" fmla="*/ 22 w 26"/>
                <a:gd name="T45" fmla="*/ 6 h 14"/>
                <a:gd name="T46" fmla="*/ 22 w 26"/>
                <a:gd name="T47" fmla="*/ 4 h 14"/>
                <a:gd name="T48" fmla="*/ 23 w 26"/>
                <a:gd name="T49" fmla="*/ 3 h 14"/>
                <a:gd name="T50" fmla="*/ 23 w 26"/>
                <a:gd name="T51" fmla="*/ 2 h 14"/>
                <a:gd name="T52" fmla="*/ 22 w 26"/>
                <a:gd name="T53" fmla="*/ 2 h 14"/>
                <a:gd name="T54" fmla="*/ 21 w 26"/>
                <a:gd name="T55" fmla="*/ 2 h 14"/>
                <a:gd name="T56" fmla="*/ 21 w 26"/>
                <a:gd name="T57" fmla="*/ 1 h 14"/>
                <a:gd name="T58" fmla="*/ 20 w 26"/>
                <a:gd name="T59" fmla="*/ 1 h 14"/>
                <a:gd name="T60" fmla="*/ 20 w 26"/>
                <a:gd name="T61" fmla="*/ 0 h 14"/>
                <a:gd name="T62" fmla="*/ 18 w 26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8" y="1"/>
                  </a:moveTo>
                  <a:lnTo>
                    <a:pt x="11" y="3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465">
              <a:extLst>
                <a:ext uri="{FF2B5EF4-FFF2-40B4-BE49-F238E27FC236}">
                  <a16:creationId xmlns:a16="http://schemas.microsoft.com/office/drawing/2014/main" id="{0A95F897-7E05-A23A-4546-C3C1A114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4" y="4791075"/>
              <a:ext cx="23813" cy="38100"/>
            </a:xfrm>
            <a:custGeom>
              <a:avLst/>
              <a:gdLst>
                <a:gd name="T0" fmla="*/ 0 w 15"/>
                <a:gd name="T1" fmla="*/ 16 h 24"/>
                <a:gd name="T2" fmla="*/ 1 w 15"/>
                <a:gd name="T3" fmla="*/ 18 h 24"/>
                <a:gd name="T4" fmla="*/ 1 w 15"/>
                <a:gd name="T5" fmla="*/ 19 h 24"/>
                <a:gd name="T6" fmla="*/ 2 w 15"/>
                <a:gd name="T7" fmla="*/ 20 h 24"/>
                <a:gd name="T8" fmla="*/ 4 w 15"/>
                <a:gd name="T9" fmla="*/ 20 h 24"/>
                <a:gd name="T10" fmla="*/ 4 w 15"/>
                <a:gd name="T11" fmla="*/ 21 h 24"/>
                <a:gd name="T12" fmla="*/ 6 w 15"/>
                <a:gd name="T13" fmla="*/ 21 h 24"/>
                <a:gd name="T14" fmla="*/ 6 w 15"/>
                <a:gd name="T15" fmla="*/ 22 h 24"/>
                <a:gd name="T16" fmla="*/ 7 w 15"/>
                <a:gd name="T17" fmla="*/ 24 h 24"/>
                <a:gd name="T18" fmla="*/ 7 w 15"/>
                <a:gd name="T19" fmla="*/ 22 h 24"/>
                <a:gd name="T20" fmla="*/ 8 w 15"/>
                <a:gd name="T21" fmla="*/ 22 h 24"/>
                <a:gd name="T22" fmla="*/ 9 w 15"/>
                <a:gd name="T23" fmla="*/ 22 h 24"/>
                <a:gd name="T24" fmla="*/ 11 w 15"/>
                <a:gd name="T25" fmla="*/ 24 h 24"/>
                <a:gd name="T26" fmla="*/ 12 w 15"/>
                <a:gd name="T27" fmla="*/ 22 h 24"/>
                <a:gd name="T28" fmla="*/ 12 w 15"/>
                <a:gd name="T29" fmla="*/ 18 h 24"/>
                <a:gd name="T30" fmla="*/ 12 w 15"/>
                <a:gd name="T31" fmla="*/ 16 h 24"/>
                <a:gd name="T32" fmla="*/ 13 w 15"/>
                <a:gd name="T33" fmla="*/ 15 h 24"/>
                <a:gd name="T34" fmla="*/ 14 w 15"/>
                <a:gd name="T35" fmla="*/ 14 h 24"/>
                <a:gd name="T36" fmla="*/ 15 w 15"/>
                <a:gd name="T37" fmla="*/ 14 h 24"/>
                <a:gd name="T38" fmla="*/ 14 w 15"/>
                <a:gd name="T39" fmla="*/ 13 h 24"/>
                <a:gd name="T40" fmla="*/ 13 w 15"/>
                <a:gd name="T41" fmla="*/ 12 h 24"/>
                <a:gd name="T42" fmla="*/ 8 w 15"/>
                <a:gd name="T43" fmla="*/ 8 h 24"/>
                <a:gd name="T44" fmla="*/ 7 w 15"/>
                <a:gd name="T45" fmla="*/ 7 h 24"/>
                <a:gd name="T46" fmla="*/ 4 w 15"/>
                <a:gd name="T47" fmla="*/ 1 h 24"/>
                <a:gd name="T48" fmla="*/ 4 w 15"/>
                <a:gd name="T49" fmla="*/ 0 h 24"/>
                <a:gd name="T50" fmla="*/ 2 w 15"/>
                <a:gd name="T51" fmla="*/ 1 h 24"/>
                <a:gd name="T52" fmla="*/ 0 w 15"/>
                <a:gd name="T53" fmla="*/ 6 h 24"/>
                <a:gd name="T54" fmla="*/ 0 w 15"/>
                <a:gd name="T55" fmla="*/ 7 h 24"/>
                <a:gd name="T56" fmla="*/ 0 w 15"/>
                <a:gd name="T57" fmla="*/ 8 h 24"/>
                <a:gd name="T58" fmla="*/ 1 w 15"/>
                <a:gd name="T59" fmla="*/ 11 h 24"/>
                <a:gd name="T60" fmla="*/ 1 w 15"/>
                <a:gd name="T61" fmla="*/ 13 h 24"/>
                <a:gd name="T62" fmla="*/ 0 w 15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4">
                  <a:moveTo>
                    <a:pt x="0" y="16"/>
                  </a:move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8" y="8"/>
                  </a:lnTo>
                  <a:lnTo>
                    <a:pt x="7" y="7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477">
              <a:extLst>
                <a:ext uri="{FF2B5EF4-FFF2-40B4-BE49-F238E27FC236}">
                  <a16:creationId xmlns:a16="http://schemas.microsoft.com/office/drawing/2014/main" id="{C776089C-A8F5-13AC-E65C-3338750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4" y="4781550"/>
              <a:ext cx="66675" cy="69850"/>
            </a:xfrm>
            <a:custGeom>
              <a:avLst/>
              <a:gdLst>
                <a:gd name="T0" fmla="*/ 4 w 42"/>
                <a:gd name="T1" fmla="*/ 44 h 44"/>
                <a:gd name="T2" fmla="*/ 18 w 42"/>
                <a:gd name="T3" fmla="*/ 40 h 44"/>
                <a:gd name="T4" fmla="*/ 23 w 42"/>
                <a:gd name="T5" fmla="*/ 37 h 44"/>
                <a:gd name="T6" fmla="*/ 27 w 42"/>
                <a:gd name="T7" fmla="*/ 37 h 44"/>
                <a:gd name="T8" fmla="*/ 29 w 42"/>
                <a:gd name="T9" fmla="*/ 35 h 44"/>
                <a:gd name="T10" fmla="*/ 30 w 42"/>
                <a:gd name="T11" fmla="*/ 33 h 44"/>
                <a:gd name="T12" fmla="*/ 28 w 42"/>
                <a:gd name="T13" fmla="*/ 32 h 44"/>
                <a:gd name="T14" fmla="*/ 30 w 42"/>
                <a:gd name="T15" fmla="*/ 26 h 44"/>
                <a:gd name="T16" fmla="*/ 33 w 42"/>
                <a:gd name="T17" fmla="*/ 25 h 44"/>
                <a:gd name="T18" fmla="*/ 34 w 42"/>
                <a:gd name="T19" fmla="*/ 24 h 44"/>
                <a:gd name="T20" fmla="*/ 35 w 42"/>
                <a:gd name="T21" fmla="*/ 20 h 44"/>
                <a:gd name="T22" fmla="*/ 36 w 42"/>
                <a:gd name="T23" fmla="*/ 19 h 44"/>
                <a:gd name="T24" fmla="*/ 36 w 42"/>
                <a:gd name="T25" fmla="*/ 17 h 44"/>
                <a:gd name="T26" fmla="*/ 39 w 42"/>
                <a:gd name="T27" fmla="*/ 13 h 44"/>
                <a:gd name="T28" fmla="*/ 41 w 42"/>
                <a:gd name="T29" fmla="*/ 8 h 44"/>
                <a:gd name="T30" fmla="*/ 42 w 42"/>
                <a:gd name="T31" fmla="*/ 2 h 44"/>
                <a:gd name="T32" fmla="*/ 41 w 42"/>
                <a:gd name="T33" fmla="*/ 1 h 44"/>
                <a:gd name="T34" fmla="*/ 40 w 42"/>
                <a:gd name="T35" fmla="*/ 0 h 44"/>
                <a:gd name="T36" fmla="*/ 33 w 42"/>
                <a:gd name="T37" fmla="*/ 2 h 44"/>
                <a:gd name="T38" fmla="*/ 29 w 42"/>
                <a:gd name="T39" fmla="*/ 5 h 44"/>
                <a:gd name="T40" fmla="*/ 16 w 42"/>
                <a:gd name="T41" fmla="*/ 12 h 44"/>
                <a:gd name="T42" fmla="*/ 13 w 42"/>
                <a:gd name="T43" fmla="*/ 15 h 44"/>
                <a:gd name="T44" fmla="*/ 11 w 42"/>
                <a:gd name="T45" fmla="*/ 17 h 44"/>
                <a:gd name="T46" fmla="*/ 8 w 42"/>
                <a:gd name="T47" fmla="*/ 19 h 44"/>
                <a:gd name="T48" fmla="*/ 7 w 42"/>
                <a:gd name="T49" fmla="*/ 21 h 44"/>
                <a:gd name="T50" fmla="*/ 7 w 42"/>
                <a:gd name="T51" fmla="*/ 24 h 44"/>
                <a:gd name="T52" fmla="*/ 4 w 42"/>
                <a:gd name="T53" fmla="*/ 25 h 44"/>
                <a:gd name="T54" fmla="*/ 0 w 42"/>
                <a:gd name="T55" fmla="*/ 27 h 44"/>
                <a:gd name="T56" fmla="*/ 2 w 42"/>
                <a:gd name="T57" fmla="*/ 28 h 44"/>
                <a:gd name="T58" fmla="*/ 2 w 42"/>
                <a:gd name="T59" fmla="*/ 31 h 44"/>
                <a:gd name="T60" fmla="*/ 4 w 42"/>
                <a:gd name="T61" fmla="*/ 33 h 44"/>
                <a:gd name="T62" fmla="*/ 5 w 42"/>
                <a:gd name="T6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4">
                  <a:moveTo>
                    <a:pt x="5" y="39"/>
                  </a:moveTo>
                  <a:lnTo>
                    <a:pt x="4" y="44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1" y="9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479">
              <a:extLst>
                <a:ext uri="{FF2B5EF4-FFF2-40B4-BE49-F238E27FC236}">
                  <a16:creationId xmlns:a16="http://schemas.microsoft.com/office/drawing/2014/main" id="{8854ACAD-162C-5A54-9C04-FC4C741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4403725"/>
              <a:ext cx="26988" cy="34925"/>
            </a:xfrm>
            <a:custGeom>
              <a:avLst/>
              <a:gdLst>
                <a:gd name="T0" fmla="*/ 9 w 17"/>
                <a:gd name="T1" fmla="*/ 22 h 22"/>
                <a:gd name="T2" fmla="*/ 9 w 17"/>
                <a:gd name="T3" fmla="*/ 19 h 22"/>
                <a:gd name="T4" fmla="*/ 10 w 17"/>
                <a:gd name="T5" fmla="*/ 19 h 22"/>
                <a:gd name="T6" fmla="*/ 11 w 17"/>
                <a:gd name="T7" fmla="*/ 18 h 22"/>
                <a:gd name="T8" fmla="*/ 13 w 17"/>
                <a:gd name="T9" fmla="*/ 19 h 22"/>
                <a:gd name="T10" fmla="*/ 13 w 17"/>
                <a:gd name="T11" fmla="*/ 21 h 22"/>
                <a:gd name="T12" fmla="*/ 14 w 17"/>
                <a:gd name="T13" fmla="*/ 21 h 22"/>
                <a:gd name="T14" fmla="*/ 14 w 17"/>
                <a:gd name="T15" fmla="*/ 19 h 22"/>
                <a:gd name="T16" fmla="*/ 15 w 17"/>
                <a:gd name="T17" fmla="*/ 21 h 22"/>
                <a:gd name="T18" fmla="*/ 16 w 17"/>
                <a:gd name="T19" fmla="*/ 21 h 22"/>
                <a:gd name="T20" fmla="*/ 16 w 17"/>
                <a:gd name="T21" fmla="*/ 19 h 22"/>
                <a:gd name="T22" fmla="*/ 17 w 17"/>
                <a:gd name="T23" fmla="*/ 19 h 22"/>
                <a:gd name="T24" fmla="*/ 17 w 17"/>
                <a:gd name="T25" fmla="*/ 18 h 22"/>
                <a:gd name="T26" fmla="*/ 17 w 17"/>
                <a:gd name="T27" fmla="*/ 17 h 22"/>
                <a:gd name="T28" fmla="*/ 16 w 17"/>
                <a:gd name="T29" fmla="*/ 17 h 22"/>
                <a:gd name="T30" fmla="*/ 16 w 17"/>
                <a:gd name="T31" fmla="*/ 15 h 22"/>
                <a:gd name="T32" fmla="*/ 14 w 17"/>
                <a:gd name="T33" fmla="*/ 13 h 22"/>
                <a:gd name="T34" fmla="*/ 11 w 17"/>
                <a:gd name="T35" fmla="*/ 11 h 22"/>
                <a:gd name="T36" fmla="*/ 10 w 17"/>
                <a:gd name="T37" fmla="*/ 10 h 22"/>
                <a:gd name="T38" fmla="*/ 10 w 17"/>
                <a:gd name="T39" fmla="*/ 9 h 22"/>
                <a:gd name="T40" fmla="*/ 10 w 17"/>
                <a:gd name="T41" fmla="*/ 8 h 22"/>
                <a:gd name="T42" fmla="*/ 10 w 17"/>
                <a:gd name="T43" fmla="*/ 5 h 22"/>
                <a:gd name="T44" fmla="*/ 10 w 17"/>
                <a:gd name="T45" fmla="*/ 4 h 22"/>
                <a:gd name="T46" fmla="*/ 9 w 17"/>
                <a:gd name="T47" fmla="*/ 3 h 22"/>
                <a:gd name="T48" fmla="*/ 3 w 17"/>
                <a:gd name="T49" fmla="*/ 0 h 22"/>
                <a:gd name="T50" fmla="*/ 2 w 17"/>
                <a:gd name="T51" fmla="*/ 0 h 22"/>
                <a:gd name="T52" fmla="*/ 1 w 17"/>
                <a:gd name="T53" fmla="*/ 0 h 22"/>
                <a:gd name="T54" fmla="*/ 1 w 17"/>
                <a:gd name="T55" fmla="*/ 2 h 22"/>
                <a:gd name="T56" fmla="*/ 1 w 17"/>
                <a:gd name="T57" fmla="*/ 4 h 22"/>
                <a:gd name="T58" fmla="*/ 1 w 17"/>
                <a:gd name="T59" fmla="*/ 5 h 22"/>
                <a:gd name="T60" fmla="*/ 1 w 17"/>
                <a:gd name="T61" fmla="*/ 6 h 22"/>
                <a:gd name="T62" fmla="*/ 0 w 17"/>
                <a:gd name="T63" fmla="*/ 8 h 22"/>
                <a:gd name="T64" fmla="*/ 0 w 17"/>
                <a:gd name="T65" fmla="*/ 9 h 22"/>
                <a:gd name="T66" fmla="*/ 1 w 17"/>
                <a:gd name="T67" fmla="*/ 9 h 22"/>
                <a:gd name="T68" fmla="*/ 1 w 17"/>
                <a:gd name="T69" fmla="*/ 10 h 22"/>
                <a:gd name="T70" fmla="*/ 2 w 17"/>
                <a:gd name="T71" fmla="*/ 10 h 22"/>
                <a:gd name="T72" fmla="*/ 3 w 17"/>
                <a:gd name="T73" fmla="*/ 11 h 22"/>
                <a:gd name="T74" fmla="*/ 4 w 17"/>
                <a:gd name="T75" fmla="*/ 12 h 22"/>
                <a:gd name="T76" fmla="*/ 4 w 17"/>
                <a:gd name="T77" fmla="*/ 13 h 22"/>
                <a:gd name="T78" fmla="*/ 5 w 17"/>
                <a:gd name="T79" fmla="*/ 12 h 22"/>
                <a:gd name="T80" fmla="*/ 7 w 17"/>
                <a:gd name="T81" fmla="*/ 12 h 22"/>
                <a:gd name="T82" fmla="*/ 7 w 17"/>
                <a:gd name="T83" fmla="*/ 13 h 22"/>
                <a:gd name="T84" fmla="*/ 8 w 17"/>
                <a:gd name="T85" fmla="*/ 13 h 22"/>
                <a:gd name="T86" fmla="*/ 9 w 17"/>
                <a:gd name="T87" fmla="*/ 13 h 22"/>
                <a:gd name="T88" fmla="*/ 10 w 17"/>
                <a:gd name="T89" fmla="*/ 17 h 22"/>
                <a:gd name="T90" fmla="*/ 7 w 17"/>
                <a:gd name="T91" fmla="*/ 18 h 22"/>
                <a:gd name="T92" fmla="*/ 9 w 17"/>
                <a:gd name="T9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9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487">
              <a:extLst>
                <a:ext uri="{FF2B5EF4-FFF2-40B4-BE49-F238E27FC236}">
                  <a16:creationId xmlns:a16="http://schemas.microsoft.com/office/drawing/2014/main" id="{F6040E99-56B6-26F4-0895-23DF0225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1" y="4598988"/>
              <a:ext cx="46038" cy="26988"/>
            </a:xfrm>
            <a:custGeom>
              <a:avLst/>
              <a:gdLst>
                <a:gd name="T0" fmla="*/ 23 w 29"/>
                <a:gd name="T1" fmla="*/ 2 h 17"/>
                <a:gd name="T2" fmla="*/ 20 w 29"/>
                <a:gd name="T3" fmla="*/ 4 h 17"/>
                <a:gd name="T4" fmla="*/ 18 w 29"/>
                <a:gd name="T5" fmla="*/ 5 h 17"/>
                <a:gd name="T6" fmla="*/ 16 w 29"/>
                <a:gd name="T7" fmla="*/ 5 h 17"/>
                <a:gd name="T8" fmla="*/ 14 w 29"/>
                <a:gd name="T9" fmla="*/ 5 h 17"/>
                <a:gd name="T10" fmla="*/ 13 w 29"/>
                <a:gd name="T11" fmla="*/ 5 h 17"/>
                <a:gd name="T12" fmla="*/ 10 w 29"/>
                <a:gd name="T13" fmla="*/ 5 h 17"/>
                <a:gd name="T14" fmla="*/ 7 w 29"/>
                <a:gd name="T15" fmla="*/ 5 h 17"/>
                <a:gd name="T16" fmla="*/ 6 w 29"/>
                <a:gd name="T17" fmla="*/ 5 h 17"/>
                <a:gd name="T18" fmla="*/ 5 w 29"/>
                <a:gd name="T19" fmla="*/ 6 h 17"/>
                <a:gd name="T20" fmla="*/ 4 w 29"/>
                <a:gd name="T21" fmla="*/ 9 h 17"/>
                <a:gd name="T22" fmla="*/ 4 w 29"/>
                <a:gd name="T23" fmla="*/ 10 h 17"/>
                <a:gd name="T24" fmla="*/ 3 w 29"/>
                <a:gd name="T25" fmla="*/ 11 h 17"/>
                <a:gd name="T26" fmla="*/ 0 w 29"/>
                <a:gd name="T27" fmla="*/ 13 h 17"/>
                <a:gd name="T28" fmla="*/ 0 w 29"/>
                <a:gd name="T29" fmla="*/ 15 h 17"/>
                <a:gd name="T30" fmla="*/ 0 w 29"/>
                <a:gd name="T31" fmla="*/ 17 h 17"/>
                <a:gd name="T32" fmla="*/ 1 w 29"/>
                <a:gd name="T33" fmla="*/ 17 h 17"/>
                <a:gd name="T34" fmla="*/ 4 w 29"/>
                <a:gd name="T35" fmla="*/ 16 h 17"/>
                <a:gd name="T36" fmla="*/ 5 w 29"/>
                <a:gd name="T37" fmla="*/ 16 h 17"/>
                <a:gd name="T38" fmla="*/ 6 w 29"/>
                <a:gd name="T39" fmla="*/ 17 h 17"/>
                <a:gd name="T40" fmla="*/ 7 w 29"/>
                <a:gd name="T41" fmla="*/ 16 h 17"/>
                <a:gd name="T42" fmla="*/ 8 w 29"/>
                <a:gd name="T43" fmla="*/ 16 h 17"/>
                <a:gd name="T44" fmla="*/ 10 w 29"/>
                <a:gd name="T45" fmla="*/ 15 h 17"/>
                <a:gd name="T46" fmla="*/ 11 w 29"/>
                <a:gd name="T47" fmla="*/ 13 h 17"/>
                <a:gd name="T48" fmla="*/ 12 w 29"/>
                <a:gd name="T49" fmla="*/ 12 h 17"/>
                <a:gd name="T50" fmla="*/ 17 w 29"/>
                <a:gd name="T51" fmla="*/ 12 h 17"/>
                <a:gd name="T52" fmla="*/ 19 w 29"/>
                <a:gd name="T53" fmla="*/ 11 h 17"/>
                <a:gd name="T54" fmla="*/ 25 w 29"/>
                <a:gd name="T55" fmla="*/ 5 h 17"/>
                <a:gd name="T56" fmla="*/ 27 w 29"/>
                <a:gd name="T57" fmla="*/ 3 h 17"/>
                <a:gd name="T58" fmla="*/ 29 w 29"/>
                <a:gd name="T59" fmla="*/ 0 h 17"/>
                <a:gd name="T60" fmla="*/ 25 w 29"/>
                <a:gd name="T61" fmla="*/ 0 h 17"/>
                <a:gd name="T62" fmla="*/ 23 w 29"/>
                <a:gd name="T6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7">
                  <a:moveTo>
                    <a:pt x="23" y="2"/>
                  </a:moveTo>
                  <a:lnTo>
                    <a:pt x="20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517">
              <a:extLst>
                <a:ext uri="{FF2B5EF4-FFF2-40B4-BE49-F238E27FC236}">
                  <a16:creationId xmlns:a16="http://schemas.microsoft.com/office/drawing/2014/main" id="{A4FD94F9-BA77-CBE0-609F-FCF03E6F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4" y="4422775"/>
              <a:ext cx="22225" cy="42863"/>
            </a:xfrm>
            <a:custGeom>
              <a:avLst/>
              <a:gdLst>
                <a:gd name="T0" fmla="*/ 9 w 14"/>
                <a:gd name="T1" fmla="*/ 1 h 27"/>
                <a:gd name="T2" fmla="*/ 7 w 14"/>
                <a:gd name="T3" fmla="*/ 3 h 27"/>
                <a:gd name="T4" fmla="*/ 7 w 14"/>
                <a:gd name="T5" fmla="*/ 4 h 27"/>
                <a:gd name="T6" fmla="*/ 6 w 14"/>
                <a:gd name="T7" fmla="*/ 6 h 27"/>
                <a:gd name="T8" fmla="*/ 5 w 14"/>
                <a:gd name="T9" fmla="*/ 7 h 27"/>
                <a:gd name="T10" fmla="*/ 2 w 14"/>
                <a:gd name="T11" fmla="*/ 11 h 27"/>
                <a:gd name="T12" fmla="*/ 2 w 14"/>
                <a:gd name="T13" fmla="*/ 13 h 27"/>
                <a:gd name="T14" fmla="*/ 1 w 14"/>
                <a:gd name="T15" fmla="*/ 17 h 27"/>
                <a:gd name="T16" fmla="*/ 0 w 14"/>
                <a:gd name="T17" fmla="*/ 25 h 27"/>
                <a:gd name="T18" fmla="*/ 0 w 14"/>
                <a:gd name="T19" fmla="*/ 27 h 27"/>
                <a:gd name="T20" fmla="*/ 1 w 14"/>
                <a:gd name="T21" fmla="*/ 25 h 27"/>
                <a:gd name="T22" fmla="*/ 2 w 14"/>
                <a:gd name="T23" fmla="*/ 24 h 27"/>
                <a:gd name="T24" fmla="*/ 2 w 14"/>
                <a:gd name="T25" fmla="*/ 23 h 27"/>
                <a:gd name="T26" fmla="*/ 5 w 14"/>
                <a:gd name="T27" fmla="*/ 22 h 27"/>
                <a:gd name="T28" fmla="*/ 5 w 14"/>
                <a:gd name="T29" fmla="*/ 24 h 27"/>
                <a:gd name="T30" fmla="*/ 7 w 14"/>
                <a:gd name="T31" fmla="*/ 24 h 27"/>
                <a:gd name="T32" fmla="*/ 8 w 14"/>
                <a:gd name="T33" fmla="*/ 24 h 27"/>
                <a:gd name="T34" fmla="*/ 9 w 14"/>
                <a:gd name="T35" fmla="*/ 23 h 27"/>
                <a:gd name="T36" fmla="*/ 11 w 14"/>
                <a:gd name="T37" fmla="*/ 24 h 27"/>
                <a:gd name="T38" fmla="*/ 11 w 14"/>
                <a:gd name="T39" fmla="*/ 23 h 27"/>
                <a:gd name="T40" fmla="*/ 11 w 14"/>
                <a:gd name="T41" fmla="*/ 22 h 27"/>
                <a:gd name="T42" fmla="*/ 12 w 14"/>
                <a:gd name="T43" fmla="*/ 23 h 27"/>
                <a:gd name="T44" fmla="*/ 12 w 14"/>
                <a:gd name="T45" fmla="*/ 20 h 27"/>
                <a:gd name="T46" fmla="*/ 13 w 14"/>
                <a:gd name="T47" fmla="*/ 22 h 27"/>
                <a:gd name="T48" fmla="*/ 13 w 14"/>
                <a:gd name="T49" fmla="*/ 20 h 27"/>
                <a:gd name="T50" fmla="*/ 14 w 14"/>
                <a:gd name="T51" fmla="*/ 17 h 27"/>
                <a:gd name="T52" fmla="*/ 13 w 14"/>
                <a:gd name="T53" fmla="*/ 14 h 27"/>
                <a:gd name="T54" fmla="*/ 13 w 14"/>
                <a:gd name="T55" fmla="*/ 16 h 27"/>
                <a:gd name="T56" fmla="*/ 13 w 14"/>
                <a:gd name="T57" fmla="*/ 17 h 27"/>
                <a:gd name="T58" fmla="*/ 12 w 14"/>
                <a:gd name="T59" fmla="*/ 17 h 27"/>
                <a:gd name="T60" fmla="*/ 12 w 14"/>
                <a:gd name="T61" fmla="*/ 17 h 27"/>
                <a:gd name="T62" fmla="*/ 12 w 14"/>
                <a:gd name="T63" fmla="*/ 16 h 27"/>
                <a:gd name="T64" fmla="*/ 14 w 14"/>
                <a:gd name="T65" fmla="*/ 13 h 27"/>
                <a:gd name="T66" fmla="*/ 14 w 14"/>
                <a:gd name="T67" fmla="*/ 12 h 27"/>
                <a:gd name="T68" fmla="*/ 14 w 14"/>
                <a:gd name="T69" fmla="*/ 11 h 27"/>
                <a:gd name="T70" fmla="*/ 14 w 14"/>
                <a:gd name="T71" fmla="*/ 10 h 27"/>
                <a:gd name="T72" fmla="*/ 14 w 14"/>
                <a:gd name="T73" fmla="*/ 9 h 27"/>
                <a:gd name="T74" fmla="*/ 14 w 14"/>
                <a:gd name="T75" fmla="*/ 7 h 27"/>
                <a:gd name="T76" fmla="*/ 13 w 14"/>
                <a:gd name="T77" fmla="*/ 6 h 27"/>
                <a:gd name="T78" fmla="*/ 13 w 14"/>
                <a:gd name="T79" fmla="*/ 5 h 27"/>
                <a:gd name="T80" fmla="*/ 13 w 14"/>
                <a:gd name="T81" fmla="*/ 4 h 27"/>
                <a:gd name="T82" fmla="*/ 12 w 14"/>
                <a:gd name="T83" fmla="*/ 1 h 27"/>
                <a:gd name="T84" fmla="*/ 11 w 14"/>
                <a:gd name="T85" fmla="*/ 1 h 27"/>
                <a:gd name="T86" fmla="*/ 11 w 14"/>
                <a:gd name="T87" fmla="*/ 0 h 27"/>
                <a:gd name="T88" fmla="*/ 9 w 14"/>
                <a:gd name="T8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27">
                  <a:moveTo>
                    <a:pt x="9" y="1"/>
                  </a:moveTo>
                  <a:lnTo>
                    <a:pt x="7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523">
              <a:extLst>
                <a:ext uri="{FF2B5EF4-FFF2-40B4-BE49-F238E27FC236}">
                  <a16:creationId xmlns:a16="http://schemas.microsoft.com/office/drawing/2014/main" id="{CC0E40CE-A582-56CA-4C80-72A627BA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9" y="4241800"/>
              <a:ext cx="49213" cy="38100"/>
            </a:xfrm>
            <a:custGeom>
              <a:avLst/>
              <a:gdLst>
                <a:gd name="T0" fmla="*/ 26 w 31"/>
                <a:gd name="T1" fmla="*/ 2 h 24"/>
                <a:gd name="T2" fmla="*/ 25 w 31"/>
                <a:gd name="T3" fmla="*/ 6 h 24"/>
                <a:gd name="T4" fmla="*/ 22 w 31"/>
                <a:gd name="T5" fmla="*/ 8 h 24"/>
                <a:gd name="T6" fmla="*/ 19 w 31"/>
                <a:gd name="T7" fmla="*/ 6 h 24"/>
                <a:gd name="T8" fmla="*/ 17 w 31"/>
                <a:gd name="T9" fmla="*/ 3 h 24"/>
                <a:gd name="T10" fmla="*/ 11 w 31"/>
                <a:gd name="T11" fmla="*/ 4 h 24"/>
                <a:gd name="T12" fmla="*/ 9 w 31"/>
                <a:gd name="T13" fmla="*/ 3 h 24"/>
                <a:gd name="T14" fmla="*/ 3 w 31"/>
                <a:gd name="T15" fmla="*/ 4 h 24"/>
                <a:gd name="T16" fmla="*/ 1 w 31"/>
                <a:gd name="T17" fmla="*/ 6 h 24"/>
                <a:gd name="T18" fmla="*/ 1 w 31"/>
                <a:gd name="T19" fmla="*/ 9 h 24"/>
                <a:gd name="T20" fmla="*/ 3 w 31"/>
                <a:gd name="T21" fmla="*/ 10 h 24"/>
                <a:gd name="T22" fmla="*/ 3 w 31"/>
                <a:gd name="T23" fmla="*/ 13 h 24"/>
                <a:gd name="T24" fmla="*/ 1 w 31"/>
                <a:gd name="T25" fmla="*/ 14 h 24"/>
                <a:gd name="T26" fmla="*/ 1 w 31"/>
                <a:gd name="T27" fmla="*/ 16 h 24"/>
                <a:gd name="T28" fmla="*/ 3 w 31"/>
                <a:gd name="T29" fmla="*/ 17 h 24"/>
                <a:gd name="T30" fmla="*/ 1 w 31"/>
                <a:gd name="T31" fmla="*/ 17 h 24"/>
                <a:gd name="T32" fmla="*/ 3 w 31"/>
                <a:gd name="T33" fmla="*/ 19 h 24"/>
                <a:gd name="T34" fmla="*/ 7 w 31"/>
                <a:gd name="T35" fmla="*/ 19 h 24"/>
                <a:gd name="T36" fmla="*/ 10 w 31"/>
                <a:gd name="T37" fmla="*/ 17 h 24"/>
                <a:gd name="T38" fmla="*/ 11 w 31"/>
                <a:gd name="T39" fmla="*/ 17 h 24"/>
                <a:gd name="T40" fmla="*/ 12 w 31"/>
                <a:gd name="T41" fmla="*/ 17 h 24"/>
                <a:gd name="T42" fmla="*/ 13 w 31"/>
                <a:gd name="T43" fmla="*/ 15 h 24"/>
                <a:gd name="T44" fmla="*/ 17 w 31"/>
                <a:gd name="T45" fmla="*/ 11 h 24"/>
                <a:gd name="T46" fmla="*/ 19 w 31"/>
                <a:gd name="T47" fmla="*/ 14 h 24"/>
                <a:gd name="T48" fmla="*/ 19 w 31"/>
                <a:gd name="T49" fmla="*/ 16 h 24"/>
                <a:gd name="T50" fmla="*/ 16 w 31"/>
                <a:gd name="T51" fmla="*/ 17 h 24"/>
                <a:gd name="T52" fmla="*/ 19 w 31"/>
                <a:gd name="T53" fmla="*/ 19 h 24"/>
                <a:gd name="T54" fmla="*/ 20 w 31"/>
                <a:gd name="T55" fmla="*/ 21 h 24"/>
                <a:gd name="T56" fmla="*/ 22 w 31"/>
                <a:gd name="T57" fmla="*/ 22 h 24"/>
                <a:gd name="T58" fmla="*/ 25 w 31"/>
                <a:gd name="T59" fmla="*/ 24 h 24"/>
                <a:gd name="T60" fmla="*/ 25 w 31"/>
                <a:gd name="T61" fmla="*/ 22 h 24"/>
                <a:gd name="T62" fmla="*/ 26 w 31"/>
                <a:gd name="T63" fmla="*/ 20 h 24"/>
                <a:gd name="T64" fmla="*/ 25 w 31"/>
                <a:gd name="T65" fmla="*/ 19 h 24"/>
                <a:gd name="T66" fmla="*/ 25 w 31"/>
                <a:gd name="T67" fmla="*/ 17 h 24"/>
                <a:gd name="T68" fmla="*/ 24 w 31"/>
                <a:gd name="T69" fmla="*/ 15 h 24"/>
                <a:gd name="T70" fmla="*/ 26 w 31"/>
                <a:gd name="T71" fmla="*/ 14 h 24"/>
                <a:gd name="T72" fmla="*/ 25 w 31"/>
                <a:gd name="T73" fmla="*/ 13 h 24"/>
                <a:gd name="T74" fmla="*/ 26 w 31"/>
                <a:gd name="T75" fmla="*/ 11 h 24"/>
                <a:gd name="T76" fmla="*/ 27 w 31"/>
                <a:gd name="T77" fmla="*/ 7 h 24"/>
                <a:gd name="T78" fmla="*/ 31 w 31"/>
                <a:gd name="T79" fmla="*/ 4 h 24"/>
                <a:gd name="T80" fmla="*/ 31 w 31"/>
                <a:gd name="T81" fmla="*/ 2 h 24"/>
                <a:gd name="T82" fmla="*/ 30 w 31"/>
                <a:gd name="T83" fmla="*/ 1 h 24"/>
                <a:gd name="T84" fmla="*/ 31 w 31"/>
                <a:gd name="T85" fmla="*/ 0 h 24"/>
                <a:gd name="T86" fmla="*/ 26 w 31"/>
                <a:gd name="T8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4">
                  <a:moveTo>
                    <a:pt x="26" y="1"/>
                  </a:moveTo>
                  <a:lnTo>
                    <a:pt x="26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9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525">
              <a:extLst>
                <a:ext uri="{FF2B5EF4-FFF2-40B4-BE49-F238E27FC236}">
                  <a16:creationId xmlns:a16="http://schemas.microsoft.com/office/drawing/2014/main" id="{1B0156C4-1F35-84E2-D979-56D17670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168775"/>
              <a:ext cx="31750" cy="15875"/>
            </a:xfrm>
            <a:custGeom>
              <a:avLst/>
              <a:gdLst>
                <a:gd name="T0" fmla="*/ 18 w 20"/>
                <a:gd name="T1" fmla="*/ 2 h 10"/>
                <a:gd name="T2" fmla="*/ 17 w 20"/>
                <a:gd name="T3" fmla="*/ 2 h 10"/>
                <a:gd name="T4" fmla="*/ 11 w 20"/>
                <a:gd name="T5" fmla="*/ 0 h 10"/>
                <a:gd name="T6" fmla="*/ 8 w 20"/>
                <a:gd name="T7" fmla="*/ 0 h 10"/>
                <a:gd name="T8" fmla="*/ 6 w 20"/>
                <a:gd name="T9" fmla="*/ 1 h 10"/>
                <a:gd name="T10" fmla="*/ 1 w 20"/>
                <a:gd name="T11" fmla="*/ 3 h 10"/>
                <a:gd name="T12" fmla="*/ 0 w 20"/>
                <a:gd name="T13" fmla="*/ 3 h 10"/>
                <a:gd name="T14" fmla="*/ 0 w 20"/>
                <a:gd name="T15" fmla="*/ 4 h 10"/>
                <a:gd name="T16" fmla="*/ 1 w 20"/>
                <a:gd name="T17" fmla="*/ 6 h 10"/>
                <a:gd name="T18" fmla="*/ 7 w 20"/>
                <a:gd name="T19" fmla="*/ 9 h 10"/>
                <a:gd name="T20" fmla="*/ 9 w 20"/>
                <a:gd name="T21" fmla="*/ 10 h 10"/>
                <a:gd name="T22" fmla="*/ 11 w 20"/>
                <a:gd name="T23" fmla="*/ 10 h 10"/>
                <a:gd name="T24" fmla="*/ 19 w 20"/>
                <a:gd name="T25" fmla="*/ 8 h 10"/>
                <a:gd name="T26" fmla="*/ 19 w 20"/>
                <a:gd name="T27" fmla="*/ 7 h 10"/>
                <a:gd name="T28" fmla="*/ 19 w 20"/>
                <a:gd name="T29" fmla="*/ 7 h 10"/>
                <a:gd name="T30" fmla="*/ 20 w 20"/>
                <a:gd name="T31" fmla="*/ 6 h 10"/>
                <a:gd name="T32" fmla="*/ 19 w 20"/>
                <a:gd name="T33" fmla="*/ 3 h 10"/>
                <a:gd name="T34" fmla="*/ 18 w 20"/>
                <a:gd name="T3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0">
                  <a:moveTo>
                    <a:pt x="18" y="2"/>
                  </a:moveTo>
                  <a:lnTo>
                    <a:pt x="17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7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19" y="3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530">
              <a:extLst>
                <a:ext uri="{FF2B5EF4-FFF2-40B4-BE49-F238E27FC236}">
                  <a16:creationId xmlns:a16="http://schemas.microsoft.com/office/drawing/2014/main" id="{4F26C0CB-33C9-A255-319D-32821B05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9" y="4598988"/>
              <a:ext cx="14288" cy="25400"/>
            </a:xfrm>
            <a:custGeom>
              <a:avLst/>
              <a:gdLst>
                <a:gd name="T0" fmla="*/ 7 w 9"/>
                <a:gd name="T1" fmla="*/ 0 h 16"/>
                <a:gd name="T2" fmla="*/ 5 w 9"/>
                <a:gd name="T3" fmla="*/ 0 h 16"/>
                <a:gd name="T4" fmla="*/ 4 w 9"/>
                <a:gd name="T5" fmla="*/ 0 h 16"/>
                <a:gd name="T6" fmla="*/ 3 w 9"/>
                <a:gd name="T7" fmla="*/ 0 h 16"/>
                <a:gd name="T8" fmla="*/ 3 w 9"/>
                <a:gd name="T9" fmla="*/ 2 h 16"/>
                <a:gd name="T10" fmla="*/ 3 w 9"/>
                <a:gd name="T11" fmla="*/ 3 h 16"/>
                <a:gd name="T12" fmla="*/ 2 w 9"/>
                <a:gd name="T13" fmla="*/ 3 h 16"/>
                <a:gd name="T14" fmla="*/ 1 w 9"/>
                <a:gd name="T15" fmla="*/ 4 h 16"/>
                <a:gd name="T16" fmla="*/ 0 w 9"/>
                <a:gd name="T17" fmla="*/ 6 h 16"/>
                <a:gd name="T18" fmla="*/ 0 w 9"/>
                <a:gd name="T19" fmla="*/ 7 h 16"/>
                <a:gd name="T20" fmla="*/ 0 w 9"/>
                <a:gd name="T21" fmla="*/ 9 h 16"/>
                <a:gd name="T22" fmla="*/ 0 w 9"/>
                <a:gd name="T23" fmla="*/ 13 h 16"/>
                <a:gd name="T24" fmla="*/ 0 w 9"/>
                <a:gd name="T25" fmla="*/ 15 h 16"/>
                <a:gd name="T26" fmla="*/ 1 w 9"/>
                <a:gd name="T27" fmla="*/ 16 h 16"/>
                <a:gd name="T28" fmla="*/ 3 w 9"/>
                <a:gd name="T29" fmla="*/ 15 h 16"/>
                <a:gd name="T30" fmla="*/ 4 w 9"/>
                <a:gd name="T31" fmla="*/ 11 h 16"/>
                <a:gd name="T32" fmla="*/ 7 w 9"/>
                <a:gd name="T33" fmla="*/ 9 h 16"/>
                <a:gd name="T34" fmla="*/ 9 w 9"/>
                <a:gd name="T35" fmla="*/ 6 h 16"/>
                <a:gd name="T36" fmla="*/ 9 w 9"/>
                <a:gd name="T37" fmla="*/ 3 h 16"/>
                <a:gd name="T38" fmla="*/ 8 w 9"/>
                <a:gd name="T39" fmla="*/ 0 h 16"/>
                <a:gd name="T40" fmla="*/ 7 w 9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3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291">
              <a:extLst>
                <a:ext uri="{FF2B5EF4-FFF2-40B4-BE49-F238E27FC236}">
                  <a16:creationId xmlns:a16="http://schemas.microsoft.com/office/drawing/2014/main" id="{59B6607A-4678-F42A-3C2B-EE9656F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1" y="414338"/>
              <a:ext cx="34925" cy="15875"/>
            </a:xfrm>
            <a:custGeom>
              <a:avLst/>
              <a:gdLst>
                <a:gd name="T0" fmla="*/ 2 w 22"/>
                <a:gd name="T1" fmla="*/ 1 h 10"/>
                <a:gd name="T2" fmla="*/ 0 w 22"/>
                <a:gd name="T3" fmla="*/ 5 h 10"/>
                <a:gd name="T4" fmla="*/ 2 w 22"/>
                <a:gd name="T5" fmla="*/ 7 h 10"/>
                <a:gd name="T6" fmla="*/ 4 w 22"/>
                <a:gd name="T7" fmla="*/ 6 h 10"/>
                <a:gd name="T8" fmla="*/ 5 w 22"/>
                <a:gd name="T9" fmla="*/ 8 h 10"/>
                <a:gd name="T10" fmla="*/ 7 w 22"/>
                <a:gd name="T11" fmla="*/ 8 h 10"/>
                <a:gd name="T12" fmla="*/ 9 w 22"/>
                <a:gd name="T13" fmla="*/ 5 h 10"/>
                <a:gd name="T14" fmla="*/ 11 w 22"/>
                <a:gd name="T15" fmla="*/ 6 h 10"/>
                <a:gd name="T16" fmla="*/ 12 w 22"/>
                <a:gd name="T17" fmla="*/ 7 h 10"/>
                <a:gd name="T18" fmla="*/ 11 w 22"/>
                <a:gd name="T19" fmla="*/ 10 h 10"/>
                <a:gd name="T20" fmla="*/ 12 w 22"/>
                <a:gd name="T21" fmla="*/ 10 h 10"/>
                <a:gd name="T22" fmla="*/ 16 w 22"/>
                <a:gd name="T23" fmla="*/ 8 h 10"/>
                <a:gd name="T24" fmla="*/ 17 w 22"/>
                <a:gd name="T25" fmla="*/ 7 h 10"/>
                <a:gd name="T26" fmla="*/ 17 w 22"/>
                <a:gd name="T27" fmla="*/ 6 h 10"/>
                <a:gd name="T28" fmla="*/ 18 w 22"/>
                <a:gd name="T29" fmla="*/ 7 h 10"/>
                <a:gd name="T30" fmla="*/ 19 w 22"/>
                <a:gd name="T31" fmla="*/ 7 h 10"/>
                <a:gd name="T32" fmla="*/ 20 w 22"/>
                <a:gd name="T33" fmla="*/ 7 h 10"/>
                <a:gd name="T34" fmla="*/ 22 w 22"/>
                <a:gd name="T35" fmla="*/ 6 h 10"/>
                <a:gd name="T36" fmla="*/ 22 w 22"/>
                <a:gd name="T37" fmla="*/ 4 h 10"/>
                <a:gd name="T38" fmla="*/ 20 w 22"/>
                <a:gd name="T39" fmla="*/ 3 h 10"/>
                <a:gd name="T40" fmla="*/ 15 w 22"/>
                <a:gd name="T41" fmla="*/ 0 h 10"/>
                <a:gd name="T42" fmla="*/ 5 w 22"/>
                <a:gd name="T43" fmla="*/ 0 h 10"/>
                <a:gd name="T44" fmla="*/ 3 w 22"/>
                <a:gd name="T45" fmla="*/ 0 h 10"/>
                <a:gd name="T46" fmla="*/ 2 w 22"/>
                <a:gd name="T4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0">
                  <a:moveTo>
                    <a:pt x="2" y="1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676">
              <a:extLst>
                <a:ext uri="{FF2B5EF4-FFF2-40B4-BE49-F238E27FC236}">
                  <a16:creationId xmlns:a16="http://schemas.microsoft.com/office/drawing/2014/main" id="{BDACFD78-62D5-6C53-C67A-AABB3981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427038"/>
              <a:ext cx="20638" cy="30163"/>
            </a:xfrm>
            <a:custGeom>
              <a:avLst/>
              <a:gdLst>
                <a:gd name="T0" fmla="*/ 10 w 13"/>
                <a:gd name="T1" fmla="*/ 13 h 19"/>
                <a:gd name="T2" fmla="*/ 11 w 13"/>
                <a:gd name="T3" fmla="*/ 16 h 19"/>
                <a:gd name="T4" fmla="*/ 12 w 13"/>
                <a:gd name="T5" fmla="*/ 16 h 19"/>
                <a:gd name="T6" fmla="*/ 12 w 13"/>
                <a:gd name="T7" fmla="*/ 15 h 19"/>
                <a:gd name="T8" fmla="*/ 13 w 13"/>
                <a:gd name="T9" fmla="*/ 13 h 19"/>
                <a:gd name="T10" fmla="*/ 12 w 13"/>
                <a:gd name="T11" fmla="*/ 11 h 19"/>
                <a:gd name="T12" fmla="*/ 12 w 13"/>
                <a:gd name="T13" fmla="*/ 10 h 19"/>
                <a:gd name="T14" fmla="*/ 12 w 13"/>
                <a:gd name="T15" fmla="*/ 9 h 19"/>
                <a:gd name="T16" fmla="*/ 10 w 13"/>
                <a:gd name="T17" fmla="*/ 6 h 19"/>
                <a:gd name="T18" fmla="*/ 10 w 13"/>
                <a:gd name="T19" fmla="*/ 5 h 19"/>
                <a:gd name="T20" fmla="*/ 10 w 13"/>
                <a:gd name="T21" fmla="*/ 4 h 19"/>
                <a:gd name="T22" fmla="*/ 10 w 13"/>
                <a:gd name="T23" fmla="*/ 3 h 19"/>
                <a:gd name="T24" fmla="*/ 10 w 13"/>
                <a:gd name="T25" fmla="*/ 2 h 19"/>
                <a:gd name="T26" fmla="*/ 7 w 13"/>
                <a:gd name="T27" fmla="*/ 0 h 19"/>
                <a:gd name="T28" fmla="*/ 6 w 13"/>
                <a:gd name="T29" fmla="*/ 0 h 19"/>
                <a:gd name="T30" fmla="*/ 5 w 13"/>
                <a:gd name="T31" fmla="*/ 0 h 19"/>
                <a:gd name="T32" fmla="*/ 5 w 13"/>
                <a:gd name="T33" fmla="*/ 2 h 19"/>
                <a:gd name="T34" fmla="*/ 4 w 13"/>
                <a:gd name="T35" fmla="*/ 2 h 19"/>
                <a:gd name="T36" fmla="*/ 3 w 13"/>
                <a:gd name="T37" fmla="*/ 3 h 19"/>
                <a:gd name="T38" fmla="*/ 3 w 13"/>
                <a:gd name="T39" fmla="*/ 4 h 19"/>
                <a:gd name="T40" fmla="*/ 1 w 13"/>
                <a:gd name="T41" fmla="*/ 5 h 19"/>
                <a:gd name="T42" fmla="*/ 3 w 13"/>
                <a:gd name="T43" fmla="*/ 6 h 19"/>
                <a:gd name="T44" fmla="*/ 3 w 13"/>
                <a:gd name="T45" fmla="*/ 9 h 19"/>
                <a:gd name="T46" fmla="*/ 1 w 13"/>
                <a:gd name="T47" fmla="*/ 10 h 19"/>
                <a:gd name="T48" fmla="*/ 0 w 13"/>
                <a:gd name="T49" fmla="*/ 11 h 19"/>
                <a:gd name="T50" fmla="*/ 0 w 13"/>
                <a:gd name="T51" fmla="*/ 12 h 19"/>
                <a:gd name="T52" fmla="*/ 0 w 13"/>
                <a:gd name="T53" fmla="*/ 13 h 19"/>
                <a:gd name="T54" fmla="*/ 1 w 13"/>
                <a:gd name="T55" fmla="*/ 17 h 19"/>
                <a:gd name="T56" fmla="*/ 3 w 13"/>
                <a:gd name="T57" fmla="*/ 19 h 19"/>
                <a:gd name="T58" fmla="*/ 4 w 13"/>
                <a:gd name="T59" fmla="*/ 19 h 19"/>
                <a:gd name="T60" fmla="*/ 6 w 13"/>
                <a:gd name="T61" fmla="*/ 18 h 19"/>
                <a:gd name="T62" fmla="*/ 7 w 13"/>
                <a:gd name="T63" fmla="*/ 17 h 19"/>
                <a:gd name="T64" fmla="*/ 7 w 13"/>
                <a:gd name="T65" fmla="*/ 15 h 19"/>
                <a:gd name="T66" fmla="*/ 7 w 13"/>
                <a:gd name="T67" fmla="*/ 12 h 19"/>
                <a:gd name="T68" fmla="*/ 6 w 13"/>
                <a:gd name="T69" fmla="*/ 9 h 19"/>
                <a:gd name="T70" fmla="*/ 7 w 13"/>
                <a:gd name="T71" fmla="*/ 11 h 19"/>
                <a:gd name="T72" fmla="*/ 10 w 13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9">
                  <a:moveTo>
                    <a:pt x="10" y="13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6" y="9"/>
                  </a:lnTo>
                  <a:lnTo>
                    <a:pt x="7" y="11"/>
                  </a:lnTo>
                  <a:lnTo>
                    <a:pt x="10" y="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403">
              <a:extLst>
                <a:ext uri="{FF2B5EF4-FFF2-40B4-BE49-F238E27FC236}">
                  <a16:creationId xmlns:a16="http://schemas.microsoft.com/office/drawing/2014/main" id="{B1D08AEA-1EB7-CCD0-5B85-9A56CB14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4" y="1911350"/>
              <a:ext cx="60325" cy="58738"/>
            </a:xfrm>
            <a:custGeom>
              <a:avLst/>
              <a:gdLst>
                <a:gd name="T0" fmla="*/ 21 w 38"/>
                <a:gd name="T1" fmla="*/ 2 h 37"/>
                <a:gd name="T2" fmla="*/ 16 w 38"/>
                <a:gd name="T3" fmla="*/ 1 h 37"/>
                <a:gd name="T4" fmla="*/ 10 w 38"/>
                <a:gd name="T5" fmla="*/ 0 h 37"/>
                <a:gd name="T6" fmla="*/ 0 w 38"/>
                <a:gd name="T7" fmla="*/ 5 h 37"/>
                <a:gd name="T8" fmla="*/ 0 w 38"/>
                <a:gd name="T9" fmla="*/ 7 h 37"/>
                <a:gd name="T10" fmla="*/ 0 w 38"/>
                <a:gd name="T11" fmla="*/ 14 h 37"/>
                <a:gd name="T12" fmla="*/ 0 w 38"/>
                <a:gd name="T13" fmla="*/ 18 h 37"/>
                <a:gd name="T14" fmla="*/ 1 w 38"/>
                <a:gd name="T15" fmla="*/ 20 h 37"/>
                <a:gd name="T16" fmla="*/ 4 w 38"/>
                <a:gd name="T17" fmla="*/ 27 h 37"/>
                <a:gd name="T18" fmla="*/ 5 w 38"/>
                <a:gd name="T19" fmla="*/ 28 h 37"/>
                <a:gd name="T20" fmla="*/ 5 w 38"/>
                <a:gd name="T21" fmla="*/ 30 h 37"/>
                <a:gd name="T22" fmla="*/ 5 w 38"/>
                <a:gd name="T23" fmla="*/ 31 h 37"/>
                <a:gd name="T24" fmla="*/ 9 w 38"/>
                <a:gd name="T25" fmla="*/ 33 h 37"/>
                <a:gd name="T26" fmla="*/ 11 w 38"/>
                <a:gd name="T27" fmla="*/ 31 h 37"/>
                <a:gd name="T28" fmla="*/ 14 w 38"/>
                <a:gd name="T29" fmla="*/ 31 h 37"/>
                <a:gd name="T30" fmla="*/ 12 w 38"/>
                <a:gd name="T31" fmla="*/ 33 h 37"/>
                <a:gd name="T32" fmla="*/ 11 w 38"/>
                <a:gd name="T33" fmla="*/ 34 h 37"/>
                <a:gd name="T34" fmla="*/ 11 w 38"/>
                <a:gd name="T35" fmla="*/ 37 h 37"/>
                <a:gd name="T36" fmla="*/ 15 w 38"/>
                <a:gd name="T37" fmla="*/ 37 h 37"/>
                <a:gd name="T38" fmla="*/ 22 w 38"/>
                <a:gd name="T39" fmla="*/ 33 h 37"/>
                <a:gd name="T40" fmla="*/ 25 w 38"/>
                <a:gd name="T41" fmla="*/ 31 h 37"/>
                <a:gd name="T42" fmla="*/ 25 w 38"/>
                <a:gd name="T43" fmla="*/ 28 h 37"/>
                <a:gd name="T44" fmla="*/ 27 w 38"/>
                <a:gd name="T45" fmla="*/ 26 h 37"/>
                <a:gd name="T46" fmla="*/ 30 w 38"/>
                <a:gd name="T47" fmla="*/ 24 h 37"/>
                <a:gd name="T48" fmla="*/ 35 w 38"/>
                <a:gd name="T49" fmla="*/ 23 h 37"/>
                <a:gd name="T50" fmla="*/ 38 w 38"/>
                <a:gd name="T51" fmla="*/ 15 h 37"/>
                <a:gd name="T52" fmla="*/ 35 w 38"/>
                <a:gd name="T53" fmla="*/ 14 h 37"/>
                <a:gd name="T54" fmla="*/ 33 w 38"/>
                <a:gd name="T55" fmla="*/ 13 h 37"/>
                <a:gd name="T56" fmla="*/ 30 w 38"/>
                <a:gd name="T57" fmla="*/ 15 h 37"/>
                <a:gd name="T58" fmla="*/ 27 w 38"/>
                <a:gd name="T59" fmla="*/ 15 h 37"/>
                <a:gd name="T60" fmla="*/ 25 w 38"/>
                <a:gd name="T61" fmla="*/ 14 h 37"/>
                <a:gd name="T62" fmla="*/ 25 w 38"/>
                <a:gd name="T63" fmla="*/ 11 h 37"/>
                <a:gd name="T64" fmla="*/ 25 w 38"/>
                <a:gd name="T65" fmla="*/ 8 h 37"/>
                <a:gd name="T66" fmla="*/ 23 w 38"/>
                <a:gd name="T67" fmla="*/ 7 h 37"/>
                <a:gd name="T68" fmla="*/ 22 w 38"/>
                <a:gd name="T69" fmla="*/ 6 h 37"/>
                <a:gd name="T70" fmla="*/ 22 w 38"/>
                <a:gd name="T7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37">
                  <a:moveTo>
                    <a:pt x="22" y="4"/>
                  </a:moveTo>
                  <a:lnTo>
                    <a:pt x="21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7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408">
              <a:extLst>
                <a:ext uri="{FF2B5EF4-FFF2-40B4-BE49-F238E27FC236}">
                  <a16:creationId xmlns:a16="http://schemas.microsoft.com/office/drawing/2014/main" id="{437701B0-BFBA-7781-30B3-61975D2D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9" y="1443038"/>
              <a:ext cx="39688" cy="60325"/>
            </a:xfrm>
            <a:custGeom>
              <a:avLst/>
              <a:gdLst>
                <a:gd name="T0" fmla="*/ 10 w 25"/>
                <a:gd name="T1" fmla="*/ 0 h 38"/>
                <a:gd name="T2" fmla="*/ 8 w 25"/>
                <a:gd name="T3" fmla="*/ 0 h 38"/>
                <a:gd name="T4" fmla="*/ 7 w 25"/>
                <a:gd name="T5" fmla="*/ 0 h 38"/>
                <a:gd name="T6" fmla="*/ 7 w 25"/>
                <a:gd name="T7" fmla="*/ 1 h 38"/>
                <a:gd name="T8" fmla="*/ 5 w 25"/>
                <a:gd name="T9" fmla="*/ 2 h 38"/>
                <a:gd name="T10" fmla="*/ 2 w 25"/>
                <a:gd name="T11" fmla="*/ 4 h 38"/>
                <a:gd name="T12" fmla="*/ 1 w 25"/>
                <a:gd name="T13" fmla="*/ 7 h 38"/>
                <a:gd name="T14" fmla="*/ 0 w 25"/>
                <a:gd name="T15" fmla="*/ 10 h 38"/>
                <a:gd name="T16" fmla="*/ 0 w 25"/>
                <a:gd name="T17" fmla="*/ 14 h 38"/>
                <a:gd name="T18" fmla="*/ 1 w 25"/>
                <a:gd name="T19" fmla="*/ 16 h 38"/>
                <a:gd name="T20" fmla="*/ 2 w 25"/>
                <a:gd name="T21" fmla="*/ 19 h 38"/>
                <a:gd name="T22" fmla="*/ 4 w 25"/>
                <a:gd name="T23" fmla="*/ 22 h 38"/>
                <a:gd name="T24" fmla="*/ 2 w 25"/>
                <a:gd name="T25" fmla="*/ 22 h 38"/>
                <a:gd name="T26" fmla="*/ 2 w 25"/>
                <a:gd name="T27" fmla="*/ 23 h 38"/>
                <a:gd name="T28" fmla="*/ 2 w 25"/>
                <a:gd name="T29" fmla="*/ 25 h 38"/>
                <a:gd name="T30" fmla="*/ 2 w 25"/>
                <a:gd name="T31" fmla="*/ 26 h 38"/>
                <a:gd name="T32" fmla="*/ 4 w 25"/>
                <a:gd name="T33" fmla="*/ 29 h 38"/>
                <a:gd name="T34" fmla="*/ 4 w 25"/>
                <a:gd name="T35" fmla="*/ 30 h 38"/>
                <a:gd name="T36" fmla="*/ 4 w 25"/>
                <a:gd name="T37" fmla="*/ 32 h 38"/>
                <a:gd name="T38" fmla="*/ 6 w 25"/>
                <a:gd name="T39" fmla="*/ 34 h 38"/>
                <a:gd name="T40" fmla="*/ 10 w 25"/>
                <a:gd name="T41" fmla="*/ 36 h 38"/>
                <a:gd name="T42" fmla="*/ 13 w 25"/>
                <a:gd name="T43" fmla="*/ 38 h 38"/>
                <a:gd name="T44" fmla="*/ 18 w 25"/>
                <a:gd name="T45" fmla="*/ 38 h 38"/>
                <a:gd name="T46" fmla="*/ 21 w 25"/>
                <a:gd name="T47" fmla="*/ 38 h 38"/>
                <a:gd name="T48" fmla="*/ 23 w 25"/>
                <a:gd name="T49" fmla="*/ 36 h 38"/>
                <a:gd name="T50" fmla="*/ 24 w 25"/>
                <a:gd name="T51" fmla="*/ 35 h 38"/>
                <a:gd name="T52" fmla="*/ 24 w 25"/>
                <a:gd name="T53" fmla="*/ 33 h 38"/>
                <a:gd name="T54" fmla="*/ 23 w 25"/>
                <a:gd name="T55" fmla="*/ 30 h 38"/>
                <a:gd name="T56" fmla="*/ 23 w 25"/>
                <a:gd name="T57" fmla="*/ 29 h 38"/>
                <a:gd name="T58" fmla="*/ 25 w 25"/>
                <a:gd name="T59" fmla="*/ 27 h 38"/>
                <a:gd name="T60" fmla="*/ 21 w 25"/>
                <a:gd name="T61" fmla="*/ 26 h 38"/>
                <a:gd name="T62" fmla="*/ 20 w 25"/>
                <a:gd name="T63" fmla="*/ 26 h 38"/>
                <a:gd name="T64" fmla="*/ 20 w 25"/>
                <a:gd name="T65" fmla="*/ 23 h 38"/>
                <a:gd name="T66" fmla="*/ 21 w 25"/>
                <a:gd name="T67" fmla="*/ 23 h 38"/>
                <a:gd name="T68" fmla="*/ 23 w 25"/>
                <a:gd name="T69" fmla="*/ 23 h 38"/>
                <a:gd name="T70" fmla="*/ 23 w 25"/>
                <a:gd name="T71" fmla="*/ 22 h 38"/>
                <a:gd name="T72" fmla="*/ 23 w 25"/>
                <a:gd name="T73" fmla="*/ 20 h 38"/>
                <a:gd name="T74" fmla="*/ 19 w 25"/>
                <a:gd name="T75" fmla="*/ 16 h 38"/>
                <a:gd name="T76" fmla="*/ 20 w 25"/>
                <a:gd name="T77" fmla="*/ 15 h 38"/>
                <a:gd name="T78" fmla="*/ 19 w 25"/>
                <a:gd name="T79" fmla="*/ 9 h 38"/>
                <a:gd name="T80" fmla="*/ 18 w 25"/>
                <a:gd name="T81" fmla="*/ 6 h 38"/>
                <a:gd name="T82" fmla="*/ 15 w 25"/>
                <a:gd name="T83" fmla="*/ 3 h 38"/>
                <a:gd name="T84" fmla="*/ 14 w 25"/>
                <a:gd name="T85" fmla="*/ 2 h 38"/>
                <a:gd name="T86" fmla="*/ 10 w 25"/>
                <a:gd name="T8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8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3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Freeform 667">
              <a:extLst>
                <a:ext uri="{FF2B5EF4-FFF2-40B4-BE49-F238E27FC236}">
                  <a16:creationId xmlns:a16="http://schemas.microsoft.com/office/drawing/2014/main" id="{267DF155-FF22-C538-8C52-BDBCDBE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6" y="1711325"/>
              <a:ext cx="58738" cy="73025"/>
            </a:xfrm>
            <a:custGeom>
              <a:avLst/>
              <a:gdLst>
                <a:gd name="T0" fmla="*/ 33 w 37"/>
                <a:gd name="T1" fmla="*/ 1 h 46"/>
                <a:gd name="T2" fmla="*/ 31 w 37"/>
                <a:gd name="T3" fmla="*/ 1 h 46"/>
                <a:gd name="T4" fmla="*/ 26 w 37"/>
                <a:gd name="T5" fmla="*/ 2 h 46"/>
                <a:gd name="T6" fmla="*/ 19 w 37"/>
                <a:gd name="T7" fmla="*/ 7 h 46"/>
                <a:gd name="T8" fmla="*/ 14 w 37"/>
                <a:gd name="T9" fmla="*/ 17 h 46"/>
                <a:gd name="T10" fmla="*/ 12 w 37"/>
                <a:gd name="T11" fmla="*/ 21 h 46"/>
                <a:gd name="T12" fmla="*/ 8 w 37"/>
                <a:gd name="T13" fmla="*/ 25 h 46"/>
                <a:gd name="T14" fmla="*/ 6 w 37"/>
                <a:gd name="T15" fmla="*/ 27 h 46"/>
                <a:gd name="T16" fmla="*/ 5 w 37"/>
                <a:gd name="T17" fmla="*/ 30 h 46"/>
                <a:gd name="T18" fmla="*/ 5 w 37"/>
                <a:gd name="T19" fmla="*/ 35 h 46"/>
                <a:gd name="T20" fmla="*/ 1 w 37"/>
                <a:gd name="T21" fmla="*/ 42 h 46"/>
                <a:gd name="T22" fmla="*/ 0 w 37"/>
                <a:gd name="T23" fmla="*/ 45 h 46"/>
                <a:gd name="T24" fmla="*/ 2 w 37"/>
                <a:gd name="T25" fmla="*/ 46 h 46"/>
                <a:gd name="T26" fmla="*/ 5 w 37"/>
                <a:gd name="T27" fmla="*/ 45 h 46"/>
                <a:gd name="T28" fmla="*/ 8 w 37"/>
                <a:gd name="T29" fmla="*/ 43 h 46"/>
                <a:gd name="T30" fmla="*/ 11 w 37"/>
                <a:gd name="T31" fmla="*/ 46 h 46"/>
                <a:gd name="T32" fmla="*/ 13 w 37"/>
                <a:gd name="T33" fmla="*/ 46 h 46"/>
                <a:gd name="T34" fmla="*/ 14 w 37"/>
                <a:gd name="T35" fmla="*/ 43 h 46"/>
                <a:gd name="T36" fmla="*/ 15 w 37"/>
                <a:gd name="T37" fmla="*/ 42 h 46"/>
                <a:gd name="T38" fmla="*/ 18 w 37"/>
                <a:gd name="T39" fmla="*/ 41 h 46"/>
                <a:gd name="T40" fmla="*/ 19 w 37"/>
                <a:gd name="T41" fmla="*/ 39 h 46"/>
                <a:gd name="T42" fmla="*/ 24 w 37"/>
                <a:gd name="T43" fmla="*/ 34 h 46"/>
                <a:gd name="T44" fmla="*/ 28 w 37"/>
                <a:gd name="T45" fmla="*/ 30 h 46"/>
                <a:gd name="T46" fmla="*/ 29 w 37"/>
                <a:gd name="T47" fmla="*/ 26 h 46"/>
                <a:gd name="T48" fmla="*/ 32 w 37"/>
                <a:gd name="T49" fmla="*/ 23 h 46"/>
                <a:gd name="T50" fmla="*/ 33 w 37"/>
                <a:gd name="T51" fmla="*/ 21 h 46"/>
                <a:gd name="T52" fmla="*/ 34 w 37"/>
                <a:gd name="T53" fmla="*/ 20 h 46"/>
                <a:gd name="T54" fmla="*/ 37 w 37"/>
                <a:gd name="T55" fmla="*/ 17 h 46"/>
                <a:gd name="T56" fmla="*/ 35 w 37"/>
                <a:gd name="T57" fmla="*/ 15 h 46"/>
                <a:gd name="T58" fmla="*/ 33 w 37"/>
                <a:gd name="T59" fmla="*/ 14 h 46"/>
                <a:gd name="T60" fmla="*/ 32 w 37"/>
                <a:gd name="T61" fmla="*/ 10 h 46"/>
                <a:gd name="T62" fmla="*/ 31 w 37"/>
                <a:gd name="T6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46">
                  <a:moveTo>
                    <a:pt x="33" y="3"/>
                  </a:moveTo>
                  <a:lnTo>
                    <a:pt x="33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423">
              <a:extLst>
                <a:ext uri="{FF2B5EF4-FFF2-40B4-BE49-F238E27FC236}">
                  <a16:creationId xmlns:a16="http://schemas.microsoft.com/office/drawing/2014/main" id="{A76DB382-85F1-3D5D-32F9-D2C0F12B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6" y="336550"/>
              <a:ext cx="76200" cy="185738"/>
            </a:xfrm>
            <a:custGeom>
              <a:avLst/>
              <a:gdLst>
                <a:gd name="T0" fmla="*/ 43 w 48"/>
                <a:gd name="T1" fmla="*/ 33 h 117"/>
                <a:gd name="T2" fmla="*/ 41 w 48"/>
                <a:gd name="T3" fmla="*/ 36 h 117"/>
                <a:gd name="T4" fmla="*/ 36 w 48"/>
                <a:gd name="T5" fmla="*/ 35 h 117"/>
                <a:gd name="T6" fmla="*/ 38 w 48"/>
                <a:gd name="T7" fmla="*/ 31 h 117"/>
                <a:gd name="T8" fmla="*/ 37 w 48"/>
                <a:gd name="T9" fmla="*/ 23 h 117"/>
                <a:gd name="T10" fmla="*/ 31 w 48"/>
                <a:gd name="T11" fmla="*/ 23 h 117"/>
                <a:gd name="T12" fmla="*/ 27 w 48"/>
                <a:gd name="T13" fmla="*/ 31 h 117"/>
                <a:gd name="T14" fmla="*/ 27 w 48"/>
                <a:gd name="T15" fmla="*/ 28 h 117"/>
                <a:gd name="T16" fmla="*/ 28 w 48"/>
                <a:gd name="T17" fmla="*/ 22 h 117"/>
                <a:gd name="T18" fmla="*/ 27 w 48"/>
                <a:gd name="T19" fmla="*/ 16 h 117"/>
                <a:gd name="T20" fmla="*/ 29 w 48"/>
                <a:gd name="T21" fmla="*/ 6 h 117"/>
                <a:gd name="T22" fmla="*/ 28 w 48"/>
                <a:gd name="T23" fmla="*/ 4 h 117"/>
                <a:gd name="T24" fmla="*/ 18 w 48"/>
                <a:gd name="T25" fmla="*/ 7 h 117"/>
                <a:gd name="T26" fmla="*/ 17 w 48"/>
                <a:gd name="T27" fmla="*/ 16 h 117"/>
                <a:gd name="T28" fmla="*/ 16 w 48"/>
                <a:gd name="T29" fmla="*/ 20 h 117"/>
                <a:gd name="T30" fmla="*/ 9 w 48"/>
                <a:gd name="T31" fmla="*/ 16 h 117"/>
                <a:gd name="T32" fmla="*/ 5 w 48"/>
                <a:gd name="T33" fmla="*/ 23 h 117"/>
                <a:gd name="T34" fmla="*/ 13 w 48"/>
                <a:gd name="T35" fmla="*/ 23 h 117"/>
                <a:gd name="T36" fmla="*/ 16 w 48"/>
                <a:gd name="T37" fmla="*/ 26 h 117"/>
                <a:gd name="T38" fmla="*/ 22 w 48"/>
                <a:gd name="T39" fmla="*/ 31 h 117"/>
                <a:gd name="T40" fmla="*/ 23 w 48"/>
                <a:gd name="T41" fmla="*/ 37 h 117"/>
                <a:gd name="T42" fmla="*/ 27 w 48"/>
                <a:gd name="T43" fmla="*/ 43 h 117"/>
                <a:gd name="T44" fmla="*/ 24 w 48"/>
                <a:gd name="T45" fmla="*/ 52 h 117"/>
                <a:gd name="T46" fmla="*/ 17 w 48"/>
                <a:gd name="T47" fmla="*/ 50 h 117"/>
                <a:gd name="T48" fmla="*/ 11 w 48"/>
                <a:gd name="T49" fmla="*/ 49 h 117"/>
                <a:gd name="T50" fmla="*/ 8 w 48"/>
                <a:gd name="T51" fmla="*/ 50 h 117"/>
                <a:gd name="T52" fmla="*/ 0 w 48"/>
                <a:gd name="T53" fmla="*/ 54 h 117"/>
                <a:gd name="T54" fmla="*/ 4 w 48"/>
                <a:gd name="T55" fmla="*/ 63 h 117"/>
                <a:gd name="T56" fmla="*/ 11 w 48"/>
                <a:gd name="T57" fmla="*/ 63 h 117"/>
                <a:gd name="T58" fmla="*/ 13 w 48"/>
                <a:gd name="T59" fmla="*/ 65 h 117"/>
                <a:gd name="T60" fmla="*/ 17 w 48"/>
                <a:gd name="T61" fmla="*/ 73 h 117"/>
                <a:gd name="T62" fmla="*/ 21 w 48"/>
                <a:gd name="T63" fmla="*/ 67 h 117"/>
                <a:gd name="T64" fmla="*/ 23 w 48"/>
                <a:gd name="T65" fmla="*/ 60 h 117"/>
                <a:gd name="T66" fmla="*/ 27 w 48"/>
                <a:gd name="T67" fmla="*/ 65 h 117"/>
                <a:gd name="T68" fmla="*/ 29 w 48"/>
                <a:gd name="T69" fmla="*/ 63 h 117"/>
                <a:gd name="T70" fmla="*/ 30 w 48"/>
                <a:gd name="T71" fmla="*/ 72 h 117"/>
                <a:gd name="T72" fmla="*/ 29 w 48"/>
                <a:gd name="T73" fmla="*/ 85 h 117"/>
                <a:gd name="T74" fmla="*/ 25 w 48"/>
                <a:gd name="T75" fmla="*/ 101 h 117"/>
                <a:gd name="T76" fmla="*/ 23 w 48"/>
                <a:gd name="T77" fmla="*/ 109 h 117"/>
                <a:gd name="T78" fmla="*/ 28 w 48"/>
                <a:gd name="T79" fmla="*/ 115 h 117"/>
                <a:gd name="T80" fmla="*/ 31 w 48"/>
                <a:gd name="T81" fmla="*/ 112 h 117"/>
                <a:gd name="T82" fmla="*/ 33 w 48"/>
                <a:gd name="T83" fmla="*/ 99 h 117"/>
                <a:gd name="T84" fmla="*/ 36 w 48"/>
                <a:gd name="T85" fmla="*/ 89 h 117"/>
                <a:gd name="T86" fmla="*/ 36 w 48"/>
                <a:gd name="T87" fmla="*/ 81 h 117"/>
                <a:gd name="T88" fmla="*/ 37 w 48"/>
                <a:gd name="T89" fmla="*/ 76 h 117"/>
                <a:gd name="T90" fmla="*/ 44 w 48"/>
                <a:gd name="T91" fmla="*/ 80 h 117"/>
                <a:gd name="T92" fmla="*/ 44 w 48"/>
                <a:gd name="T93" fmla="*/ 69 h 117"/>
                <a:gd name="T94" fmla="*/ 38 w 48"/>
                <a:gd name="T95" fmla="*/ 70 h 117"/>
                <a:gd name="T96" fmla="*/ 37 w 48"/>
                <a:gd name="T97" fmla="*/ 62 h 117"/>
                <a:gd name="T98" fmla="*/ 36 w 48"/>
                <a:gd name="T99" fmla="*/ 59 h 117"/>
                <a:gd name="T100" fmla="*/ 37 w 48"/>
                <a:gd name="T101" fmla="*/ 59 h 117"/>
                <a:gd name="T102" fmla="*/ 41 w 48"/>
                <a:gd name="T103" fmla="*/ 55 h 117"/>
                <a:gd name="T104" fmla="*/ 38 w 48"/>
                <a:gd name="T105" fmla="*/ 46 h 117"/>
                <a:gd name="T106" fmla="*/ 46 w 48"/>
                <a:gd name="T107" fmla="*/ 37 h 117"/>
                <a:gd name="T108" fmla="*/ 41 w 48"/>
                <a:gd name="T109" fmla="*/ 4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117">
                  <a:moveTo>
                    <a:pt x="41" y="37"/>
                  </a:moveTo>
                  <a:lnTo>
                    <a:pt x="47" y="30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4" y="30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3" y="26"/>
                  </a:lnTo>
                  <a:lnTo>
                    <a:pt x="31" y="27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7" y="31"/>
                  </a:lnTo>
                  <a:lnTo>
                    <a:pt x="27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4" y="17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2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3" y="48"/>
                  </a:lnTo>
                  <a:lnTo>
                    <a:pt x="25" y="50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0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0"/>
                  </a:lnTo>
                  <a:lnTo>
                    <a:pt x="15" y="48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5" y="62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4" y="66"/>
                  </a:lnTo>
                  <a:lnTo>
                    <a:pt x="24" y="63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61"/>
                  </a:lnTo>
                  <a:lnTo>
                    <a:pt x="27" y="65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1" y="79"/>
                  </a:lnTo>
                  <a:lnTo>
                    <a:pt x="30" y="82"/>
                  </a:lnTo>
                  <a:lnTo>
                    <a:pt x="29" y="85"/>
                  </a:lnTo>
                  <a:lnTo>
                    <a:pt x="28" y="92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7" y="99"/>
                  </a:lnTo>
                  <a:lnTo>
                    <a:pt x="24" y="99"/>
                  </a:lnTo>
                  <a:lnTo>
                    <a:pt x="24" y="100"/>
                  </a:lnTo>
                  <a:lnTo>
                    <a:pt x="25" y="101"/>
                  </a:lnTo>
                  <a:lnTo>
                    <a:pt x="27" y="102"/>
                  </a:lnTo>
                  <a:lnTo>
                    <a:pt x="27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3" y="109"/>
                  </a:lnTo>
                  <a:lnTo>
                    <a:pt x="23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30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1" y="107"/>
                  </a:lnTo>
                  <a:lnTo>
                    <a:pt x="33" y="106"/>
                  </a:lnTo>
                  <a:lnTo>
                    <a:pt x="33" y="102"/>
                  </a:lnTo>
                  <a:lnTo>
                    <a:pt x="33" y="99"/>
                  </a:lnTo>
                  <a:lnTo>
                    <a:pt x="33" y="96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7" y="96"/>
                  </a:lnTo>
                  <a:lnTo>
                    <a:pt x="35" y="92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6"/>
                  </a:lnTo>
                  <a:lnTo>
                    <a:pt x="37" y="76"/>
                  </a:lnTo>
                  <a:lnTo>
                    <a:pt x="37" y="75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2" y="79"/>
                  </a:lnTo>
                  <a:lnTo>
                    <a:pt x="44" y="80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6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9"/>
                  </a:lnTo>
                  <a:lnTo>
                    <a:pt x="42" y="69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1" y="73"/>
                  </a:lnTo>
                  <a:lnTo>
                    <a:pt x="38" y="70"/>
                  </a:lnTo>
                  <a:lnTo>
                    <a:pt x="40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5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4" y="48"/>
                  </a:lnTo>
                  <a:lnTo>
                    <a:pt x="43" y="47"/>
                  </a:lnTo>
                  <a:lnTo>
                    <a:pt x="38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39"/>
                  </a:lnTo>
                  <a:lnTo>
                    <a:pt x="41" y="3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428">
              <a:extLst>
                <a:ext uri="{FF2B5EF4-FFF2-40B4-BE49-F238E27FC236}">
                  <a16:creationId xmlns:a16="http://schemas.microsoft.com/office/drawing/2014/main" id="{555876A1-DB03-EEB1-DC34-45C3F7CE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351" y="688975"/>
              <a:ext cx="79375" cy="60325"/>
            </a:xfrm>
            <a:custGeom>
              <a:avLst/>
              <a:gdLst>
                <a:gd name="T0" fmla="*/ 42 w 50"/>
                <a:gd name="T1" fmla="*/ 36 h 38"/>
                <a:gd name="T2" fmla="*/ 45 w 50"/>
                <a:gd name="T3" fmla="*/ 34 h 38"/>
                <a:gd name="T4" fmla="*/ 50 w 50"/>
                <a:gd name="T5" fmla="*/ 32 h 38"/>
                <a:gd name="T6" fmla="*/ 50 w 50"/>
                <a:gd name="T7" fmla="*/ 29 h 38"/>
                <a:gd name="T8" fmla="*/ 50 w 50"/>
                <a:gd name="T9" fmla="*/ 26 h 38"/>
                <a:gd name="T10" fmla="*/ 48 w 50"/>
                <a:gd name="T11" fmla="*/ 26 h 38"/>
                <a:gd name="T12" fmla="*/ 43 w 50"/>
                <a:gd name="T13" fmla="*/ 27 h 38"/>
                <a:gd name="T14" fmla="*/ 45 w 50"/>
                <a:gd name="T15" fmla="*/ 32 h 38"/>
                <a:gd name="T16" fmla="*/ 42 w 50"/>
                <a:gd name="T17" fmla="*/ 32 h 38"/>
                <a:gd name="T18" fmla="*/ 39 w 50"/>
                <a:gd name="T19" fmla="*/ 28 h 38"/>
                <a:gd name="T20" fmla="*/ 44 w 50"/>
                <a:gd name="T21" fmla="*/ 25 h 38"/>
                <a:gd name="T22" fmla="*/ 44 w 50"/>
                <a:gd name="T23" fmla="*/ 22 h 38"/>
                <a:gd name="T24" fmla="*/ 40 w 50"/>
                <a:gd name="T25" fmla="*/ 22 h 38"/>
                <a:gd name="T26" fmla="*/ 38 w 50"/>
                <a:gd name="T27" fmla="*/ 25 h 38"/>
                <a:gd name="T28" fmla="*/ 36 w 50"/>
                <a:gd name="T29" fmla="*/ 23 h 38"/>
                <a:gd name="T30" fmla="*/ 37 w 50"/>
                <a:gd name="T31" fmla="*/ 21 h 38"/>
                <a:gd name="T32" fmla="*/ 35 w 50"/>
                <a:gd name="T33" fmla="*/ 21 h 38"/>
                <a:gd name="T34" fmla="*/ 32 w 50"/>
                <a:gd name="T35" fmla="*/ 19 h 38"/>
                <a:gd name="T36" fmla="*/ 30 w 50"/>
                <a:gd name="T37" fmla="*/ 21 h 38"/>
                <a:gd name="T38" fmla="*/ 26 w 50"/>
                <a:gd name="T39" fmla="*/ 19 h 38"/>
                <a:gd name="T40" fmla="*/ 24 w 50"/>
                <a:gd name="T41" fmla="*/ 21 h 38"/>
                <a:gd name="T42" fmla="*/ 20 w 50"/>
                <a:gd name="T43" fmla="*/ 22 h 38"/>
                <a:gd name="T44" fmla="*/ 18 w 50"/>
                <a:gd name="T45" fmla="*/ 20 h 38"/>
                <a:gd name="T46" fmla="*/ 22 w 50"/>
                <a:gd name="T47" fmla="*/ 17 h 38"/>
                <a:gd name="T48" fmla="*/ 23 w 50"/>
                <a:gd name="T49" fmla="*/ 13 h 38"/>
                <a:gd name="T50" fmla="*/ 27 w 50"/>
                <a:gd name="T51" fmla="*/ 12 h 38"/>
                <a:gd name="T52" fmla="*/ 27 w 50"/>
                <a:gd name="T53" fmla="*/ 10 h 38"/>
                <a:gd name="T54" fmla="*/ 23 w 50"/>
                <a:gd name="T55" fmla="*/ 7 h 38"/>
                <a:gd name="T56" fmla="*/ 23 w 50"/>
                <a:gd name="T57" fmla="*/ 7 h 38"/>
                <a:gd name="T58" fmla="*/ 23 w 50"/>
                <a:gd name="T59" fmla="*/ 6 h 38"/>
                <a:gd name="T60" fmla="*/ 22 w 50"/>
                <a:gd name="T61" fmla="*/ 2 h 38"/>
                <a:gd name="T62" fmla="*/ 20 w 50"/>
                <a:gd name="T63" fmla="*/ 3 h 38"/>
                <a:gd name="T64" fmla="*/ 17 w 50"/>
                <a:gd name="T65" fmla="*/ 1 h 38"/>
                <a:gd name="T66" fmla="*/ 11 w 50"/>
                <a:gd name="T67" fmla="*/ 0 h 38"/>
                <a:gd name="T68" fmla="*/ 4 w 50"/>
                <a:gd name="T69" fmla="*/ 3 h 38"/>
                <a:gd name="T70" fmla="*/ 1 w 50"/>
                <a:gd name="T71" fmla="*/ 13 h 38"/>
                <a:gd name="T72" fmla="*/ 0 w 50"/>
                <a:gd name="T73" fmla="*/ 19 h 38"/>
                <a:gd name="T74" fmla="*/ 4 w 50"/>
                <a:gd name="T75" fmla="*/ 27 h 38"/>
                <a:gd name="T76" fmla="*/ 6 w 50"/>
                <a:gd name="T77" fmla="*/ 27 h 38"/>
                <a:gd name="T78" fmla="*/ 9 w 50"/>
                <a:gd name="T79" fmla="*/ 25 h 38"/>
                <a:gd name="T80" fmla="*/ 7 w 50"/>
                <a:gd name="T81" fmla="*/ 22 h 38"/>
                <a:gd name="T82" fmla="*/ 7 w 50"/>
                <a:gd name="T83" fmla="*/ 20 h 38"/>
                <a:gd name="T84" fmla="*/ 9 w 50"/>
                <a:gd name="T85" fmla="*/ 19 h 38"/>
                <a:gd name="T86" fmla="*/ 10 w 50"/>
                <a:gd name="T87" fmla="*/ 17 h 38"/>
                <a:gd name="T88" fmla="*/ 10 w 50"/>
                <a:gd name="T89" fmla="*/ 15 h 38"/>
                <a:gd name="T90" fmla="*/ 11 w 50"/>
                <a:gd name="T91" fmla="*/ 16 h 38"/>
                <a:gd name="T92" fmla="*/ 12 w 50"/>
                <a:gd name="T93" fmla="*/ 19 h 38"/>
                <a:gd name="T94" fmla="*/ 11 w 50"/>
                <a:gd name="T95" fmla="*/ 22 h 38"/>
                <a:gd name="T96" fmla="*/ 10 w 50"/>
                <a:gd name="T97" fmla="*/ 28 h 38"/>
                <a:gd name="T98" fmla="*/ 12 w 50"/>
                <a:gd name="T99" fmla="*/ 34 h 38"/>
                <a:gd name="T100" fmla="*/ 19 w 50"/>
                <a:gd name="T101" fmla="*/ 34 h 38"/>
                <a:gd name="T102" fmla="*/ 20 w 50"/>
                <a:gd name="T103" fmla="*/ 32 h 38"/>
                <a:gd name="T104" fmla="*/ 22 w 50"/>
                <a:gd name="T105" fmla="*/ 29 h 38"/>
                <a:gd name="T106" fmla="*/ 23 w 50"/>
                <a:gd name="T107" fmla="*/ 30 h 38"/>
                <a:gd name="T108" fmla="*/ 25 w 50"/>
                <a:gd name="T109" fmla="*/ 29 h 38"/>
                <a:gd name="T110" fmla="*/ 27 w 50"/>
                <a:gd name="T111" fmla="*/ 27 h 38"/>
                <a:gd name="T112" fmla="*/ 30 w 50"/>
                <a:gd name="T113" fmla="*/ 28 h 38"/>
                <a:gd name="T114" fmla="*/ 33 w 50"/>
                <a:gd name="T115" fmla="*/ 35 h 38"/>
                <a:gd name="T116" fmla="*/ 39 w 50"/>
                <a:gd name="T1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38">
                  <a:moveTo>
                    <a:pt x="40" y="38"/>
                  </a:moveTo>
                  <a:lnTo>
                    <a:pt x="42" y="36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8" y="33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30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0" y="28"/>
                  </a:lnTo>
                  <a:lnTo>
                    <a:pt x="32" y="34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9" y="38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647">
              <a:extLst>
                <a:ext uri="{FF2B5EF4-FFF2-40B4-BE49-F238E27FC236}">
                  <a16:creationId xmlns:a16="http://schemas.microsoft.com/office/drawing/2014/main" id="{B5EB4C00-8CAE-9F38-CE53-D6901FA9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276" y="4381500"/>
              <a:ext cx="47625" cy="46038"/>
            </a:xfrm>
            <a:custGeom>
              <a:avLst/>
              <a:gdLst>
                <a:gd name="T0" fmla="*/ 0 w 30"/>
                <a:gd name="T1" fmla="*/ 22 h 29"/>
                <a:gd name="T2" fmla="*/ 0 w 30"/>
                <a:gd name="T3" fmla="*/ 23 h 29"/>
                <a:gd name="T4" fmla="*/ 1 w 30"/>
                <a:gd name="T5" fmla="*/ 24 h 29"/>
                <a:gd name="T6" fmla="*/ 3 w 30"/>
                <a:gd name="T7" fmla="*/ 26 h 29"/>
                <a:gd name="T8" fmla="*/ 3 w 30"/>
                <a:gd name="T9" fmla="*/ 24 h 29"/>
                <a:gd name="T10" fmla="*/ 4 w 30"/>
                <a:gd name="T11" fmla="*/ 24 h 29"/>
                <a:gd name="T12" fmla="*/ 7 w 30"/>
                <a:gd name="T13" fmla="*/ 24 h 29"/>
                <a:gd name="T14" fmla="*/ 7 w 30"/>
                <a:gd name="T15" fmla="*/ 26 h 29"/>
                <a:gd name="T16" fmla="*/ 8 w 30"/>
                <a:gd name="T17" fmla="*/ 25 h 29"/>
                <a:gd name="T18" fmla="*/ 8 w 30"/>
                <a:gd name="T19" fmla="*/ 26 h 29"/>
                <a:gd name="T20" fmla="*/ 9 w 30"/>
                <a:gd name="T21" fmla="*/ 25 h 29"/>
                <a:gd name="T22" fmla="*/ 12 w 30"/>
                <a:gd name="T23" fmla="*/ 26 h 29"/>
                <a:gd name="T24" fmla="*/ 12 w 30"/>
                <a:gd name="T25" fmla="*/ 29 h 29"/>
                <a:gd name="T26" fmla="*/ 14 w 30"/>
                <a:gd name="T27" fmla="*/ 29 h 29"/>
                <a:gd name="T28" fmla="*/ 14 w 30"/>
                <a:gd name="T29" fmla="*/ 26 h 29"/>
                <a:gd name="T30" fmla="*/ 15 w 30"/>
                <a:gd name="T31" fmla="*/ 23 h 29"/>
                <a:gd name="T32" fmla="*/ 16 w 30"/>
                <a:gd name="T33" fmla="*/ 22 h 29"/>
                <a:gd name="T34" fmla="*/ 17 w 30"/>
                <a:gd name="T35" fmla="*/ 20 h 29"/>
                <a:gd name="T36" fmla="*/ 19 w 30"/>
                <a:gd name="T37" fmla="*/ 22 h 29"/>
                <a:gd name="T38" fmla="*/ 19 w 30"/>
                <a:gd name="T39" fmla="*/ 20 h 29"/>
                <a:gd name="T40" fmla="*/ 20 w 30"/>
                <a:gd name="T41" fmla="*/ 19 h 29"/>
                <a:gd name="T42" fmla="*/ 21 w 30"/>
                <a:gd name="T43" fmla="*/ 18 h 29"/>
                <a:gd name="T44" fmla="*/ 23 w 30"/>
                <a:gd name="T45" fmla="*/ 14 h 29"/>
                <a:gd name="T46" fmla="*/ 27 w 30"/>
                <a:gd name="T47" fmla="*/ 14 h 29"/>
                <a:gd name="T48" fmla="*/ 27 w 30"/>
                <a:gd name="T49" fmla="*/ 13 h 29"/>
                <a:gd name="T50" fmla="*/ 27 w 30"/>
                <a:gd name="T51" fmla="*/ 12 h 29"/>
                <a:gd name="T52" fmla="*/ 28 w 30"/>
                <a:gd name="T53" fmla="*/ 11 h 29"/>
                <a:gd name="T54" fmla="*/ 29 w 30"/>
                <a:gd name="T55" fmla="*/ 10 h 29"/>
                <a:gd name="T56" fmla="*/ 30 w 30"/>
                <a:gd name="T57" fmla="*/ 10 h 29"/>
                <a:gd name="T58" fmla="*/ 29 w 30"/>
                <a:gd name="T59" fmla="*/ 6 h 29"/>
                <a:gd name="T60" fmla="*/ 28 w 30"/>
                <a:gd name="T61" fmla="*/ 5 h 29"/>
                <a:gd name="T62" fmla="*/ 29 w 30"/>
                <a:gd name="T63" fmla="*/ 4 h 29"/>
                <a:gd name="T64" fmla="*/ 28 w 30"/>
                <a:gd name="T65" fmla="*/ 3 h 29"/>
                <a:gd name="T66" fmla="*/ 27 w 30"/>
                <a:gd name="T67" fmla="*/ 3 h 29"/>
                <a:gd name="T68" fmla="*/ 26 w 30"/>
                <a:gd name="T69" fmla="*/ 3 h 29"/>
                <a:gd name="T70" fmla="*/ 25 w 30"/>
                <a:gd name="T71" fmla="*/ 1 h 29"/>
                <a:gd name="T72" fmla="*/ 23 w 30"/>
                <a:gd name="T73" fmla="*/ 1 h 29"/>
                <a:gd name="T74" fmla="*/ 22 w 30"/>
                <a:gd name="T75" fmla="*/ 0 h 29"/>
                <a:gd name="T76" fmla="*/ 21 w 30"/>
                <a:gd name="T77" fmla="*/ 1 h 29"/>
                <a:gd name="T78" fmla="*/ 21 w 30"/>
                <a:gd name="T79" fmla="*/ 3 h 29"/>
                <a:gd name="T80" fmla="*/ 19 w 30"/>
                <a:gd name="T81" fmla="*/ 1 h 29"/>
                <a:gd name="T82" fmla="*/ 17 w 30"/>
                <a:gd name="T83" fmla="*/ 3 h 29"/>
                <a:gd name="T84" fmla="*/ 16 w 30"/>
                <a:gd name="T85" fmla="*/ 4 h 29"/>
                <a:gd name="T86" fmla="*/ 14 w 30"/>
                <a:gd name="T87" fmla="*/ 5 h 29"/>
                <a:gd name="T88" fmla="*/ 14 w 30"/>
                <a:gd name="T89" fmla="*/ 4 h 29"/>
                <a:gd name="T90" fmla="*/ 12 w 30"/>
                <a:gd name="T91" fmla="*/ 5 h 29"/>
                <a:gd name="T92" fmla="*/ 10 w 30"/>
                <a:gd name="T93" fmla="*/ 5 h 29"/>
                <a:gd name="T94" fmla="*/ 9 w 30"/>
                <a:gd name="T95" fmla="*/ 7 h 29"/>
                <a:gd name="T96" fmla="*/ 8 w 30"/>
                <a:gd name="T97" fmla="*/ 9 h 29"/>
                <a:gd name="T98" fmla="*/ 7 w 30"/>
                <a:gd name="T99" fmla="*/ 9 h 29"/>
                <a:gd name="T100" fmla="*/ 6 w 30"/>
                <a:gd name="T101" fmla="*/ 10 h 29"/>
                <a:gd name="T102" fmla="*/ 6 w 30"/>
                <a:gd name="T103" fmla="*/ 12 h 29"/>
                <a:gd name="T104" fmla="*/ 7 w 30"/>
                <a:gd name="T105" fmla="*/ 14 h 29"/>
                <a:gd name="T106" fmla="*/ 4 w 30"/>
                <a:gd name="T107" fmla="*/ 14 h 29"/>
                <a:gd name="T108" fmla="*/ 3 w 30"/>
                <a:gd name="T109" fmla="*/ 14 h 29"/>
                <a:gd name="T110" fmla="*/ 3 w 30"/>
                <a:gd name="T111" fmla="*/ 16 h 29"/>
                <a:gd name="T112" fmla="*/ 2 w 30"/>
                <a:gd name="T113" fmla="*/ 14 h 29"/>
                <a:gd name="T114" fmla="*/ 1 w 30"/>
                <a:gd name="T115" fmla="*/ 14 h 29"/>
                <a:gd name="T116" fmla="*/ 1 w 30"/>
                <a:gd name="T117" fmla="*/ 16 h 29"/>
                <a:gd name="T118" fmla="*/ 0 w 30"/>
                <a:gd name="T119" fmla="*/ 16 h 29"/>
                <a:gd name="T120" fmla="*/ 1 w 30"/>
                <a:gd name="T121" fmla="*/ 17 h 29"/>
                <a:gd name="T122" fmla="*/ 1 w 30"/>
                <a:gd name="T123" fmla="*/ 19 h 29"/>
                <a:gd name="T124" fmla="*/ 0 w 30"/>
                <a:gd name="T1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29">
                  <a:moveTo>
                    <a:pt x="0" y="22"/>
                  </a:moveTo>
                  <a:lnTo>
                    <a:pt x="0" y="23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7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651">
              <a:extLst>
                <a:ext uri="{FF2B5EF4-FFF2-40B4-BE49-F238E27FC236}">
                  <a16:creationId xmlns:a16="http://schemas.microsoft.com/office/drawing/2014/main" id="{D182B58A-EC58-7173-D14C-35C6AAFA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42370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645">
              <a:extLst>
                <a:ext uri="{FF2B5EF4-FFF2-40B4-BE49-F238E27FC236}">
                  <a16:creationId xmlns:a16="http://schemas.microsoft.com/office/drawing/2014/main" id="{D713BD28-0C20-0AEB-8DAF-A110FFE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6" y="4235450"/>
              <a:ext cx="63500" cy="39688"/>
            </a:xfrm>
            <a:custGeom>
              <a:avLst/>
              <a:gdLst>
                <a:gd name="T0" fmla="*/ 23 w 40"/>
                <a:gd name="T1" fmla="*/ 0 h 25"/>
                <a:gd name="T2" fmla="*/ 22 w 40"/>
                <a:gd name="T3" fmla="*/ 1 h 25"/>
                <a:gd name="T4" fmla="*/ 20 w 40"/>
                <a:gd name="T5" fmla="*/ 1 h 25"/>
                <a:gd name="T6" fmla="*/ 19 w 40"/>
                <a:gd name="T7" fmla="*/ 1 h 25"/>
                <a:gd name="T8" fmla="*/ 17 w 40"/>
                <a:gd name="T9" fmla="*/ 1 h 25"/>
                <a:gd name="T10" fmla="*/ 9 w 40"/>
                <a:gd name="T11" fmla="*/ 3 h 25"/>
                <a:gd name="T12" fmla="*/ 7 w 40"/>
                <a:gd name="T13" fmla="*/ 1 h 25"/>
                <a:gd name="T14" fmla="*/ 1 w 40"/>
                <a:gd name="T15" fmla="*/ 3 h 25"/>
                <a:gd name="T16" fmla="*/ 1 w 40"/>
                <a:gd name="T17" fmla="*/ 4 h 25"/>
                <a:gd name="T18" fmla="*/ 0 w 40"/>
                <a:gd name="T19" fmla="*/ 5 h 25"/>
                <a:gd name="T20" fmla="*/ 0 w 40"/>
                <a:gd name="T21" fmla="*/ 6 h 25"/>
                <a:gd name="T22" fmla="*/ 1 w 40"/>
                <a:gd name="T23" fmla="*/ 7 h 25"/>
                <a:gd name="T24" fmla="*/ 1 w 40"/>
                <a:gd name="T25" fmla="*/ 8 h 25"/>
                <a:gd name="T26" fmla="*/ 4 w 40"/>
                <a:gd name="T27" fmla="*/ 8 h 25"/>
                <a:gd name="T28" fmla="*/ 4 w 40"/>
                <a:gd name="T29" fmla="*/ 10 h 25"/>
                <a:gd name="T30" fmla="*/ 3 w 40"/>
                <a:gd name="T31" fmla="*/ 10 h 25"/>
                <a:gd name="T32" fmla="*/ 3 w 40"/>
                <a:gd name="T33" fmla="*/ 12 h 25"/>
                <a:gd name="T34" fmla="*/ 3 w 40"/>
                <a:gd name="T35" fmla="*/ 13 h 25"/>
                <a:gd name="T36" fmla="*/ 3 w 40"/>
                <a:gd name="T37" fmla="*/ 14 h 25"/>
                <a:gd name="T38" fmla="*/ 5 w 40"/>
                <a:gd name="T39" fmla="*/ 15 h 25"/>
                <a:gd name="T40" fmla="*/ 11 w 40"/>
                <a:gd name="T41" fmla="*/ 14 h 25"/>
                <a:gd name="T42" fmla="*/ 14 w 40"/>
                <a:gd name="T43" fmla="*/ 14 h 25"/>
                <a:gd name="T44" fmla="*/ 17 w 40"/>
                <a:gd name="T45" fmla="*/ 15 h 25"/>
                <a:gd name="T46" fmla="*/ 29 w 40"/>
                <a:gd name="T47" fmla="*/ 23 h 25"/>
                <a:gd name="T48" fmla="*/ 33 w 40"/>
                <a:gd name="T49" fmla="*/ 25 h 25"/>
                <a:gd name="T50" fmla="*/ 38 w 40"/>
                <a:gd name="T51" fmla="*/ 25 h 25"/>
                <a:gd name="T52" fmla="*/ 38 w 40"/>
                <a:gd name="T53" fmla="*/ 19 h 25"/>
                <a:gd name="T54" fmla="*/ 39 w 40"/>
                <a:gd name="T55" fmla="*/ 19 h 25"/>
                <a:gd name="T56" fmla="*/ 39 w 40"/>
                <a:gd name="T57" fmla="*/ 20 h 25"/>
                <a:gd name="T58" fmla="*/ 40 w 40"/>
                <a:gd name="T59" fmla="*/ 21 h 25"/>
                <a:gd name="T60" fmla="*/ 40 w 40"/>
                <a:gd name="T61" fmla="*/ 19 h 25"/>
                <a:gd name="T62" fmla="*/ 38 w 40"/>
                <a:gd name="T63" fmla="*/ 17 h 25"/>
                <a:gd name="T64" fmla="*/ 38 w 40"/>
                <a:gd name="T65" fmla="*/ 15 h 25"/>
                <a:gd name="T66" fmla="*/ 38 w 40"/>
                <a:gd name="T67" fmla="*/ 13 h 25"/>
                <a:gd name="T68" fmla="*/ 37 w 40"/>
                <a:gd name="T69" fmla="*/ 13 h 25"/>
                <a:gd name="T70" fmla="*/ 36 w 40"/>
                <a:gd name="T71" fmla="*/ 13 h 25"/>
                <a:gd name="T72" fmla="*/ 35 w 40"/>
                <a:gd name="T73" fmla="*/ 13 h 25"/>
                <a:gd name="T74" fmla="*/ 36 w 40"/>
                <a:gd name="T75" fmla="*/ 12 h 25"/>
                <a:gd name="T76" fmla="*/ 36 w 40"/>
                <a:gd name="T77" fmla="*/ 11 h 25"/>
                <a:gd name="T78" fmla="*/ 35 w 40"/>
                <a:gd name="T79" fmla="*/ 10 h 25"/>
                <a:gd name="T80" fmla="*/ 35 w 40"/>
                <a:gd name="T81" fmla="*/ 8 h 25"/>
                <a:gd name="T82" fmla="*/ 33 w 40"/>
                <a:gd name="T83" fmla="*/ 7 h 25"/>
                <a:gd name="T84" fmla="*/ 32 w 40"/>
                <a:gd name="T85" fmla="*/ 7 h 25"/>
                <a:gd name="T86" fmla="*/ 31 w 40"/>
                <a:gd name="T87" fmla="*/ 6 h 25"/>
                <a:gd name="T88" fmla="*/ 31 w 40"/>
                <a:gd name="T89" fmla="*/ 5 h 25"/>
                <a:gd name="T90" fmla="*/ 29 w 40"/>
                <a:gd name="T91" fmla="*/ 4 h 25"/>
                <a:gd name="T92" fmla="*/ 27 w 40"/>
                <a:gd name="T93" fmla="*/ 3 h 25"/>
                <a:gd name="T94" fmla="*/ 26 w 40"/>
                <a:gd name="T95" fmla="*/ 4 h 25"/>
                <a:gd name="T96" fmla="*/ 26 w 40"/>
                <a:gd name="T97" fmla="*/ 5 h 25"/>
                <a:gd name="T98" fmla="*/ 25 w 40"/>
                <a:gd name="T99" fmla="*/ 5 h 25"/>
                <a:gd name="T100" fmla="*/ 25 w 40"/>
                <a:gd name="T101" fmla="*/ 4 h 25"/>
                <a:gd name="T102" fmla="*/ 25 w 40"/>
                <a:gd name="T103" fmla="*/ 3 h 25"/>
                <a:gd name="T104" fmla="*/ 25 w 40"/>
                <a:gd name="T105" fmla="*/ 1 h 25"/>
                <a:gd name="T106" fmla="*/ 24 w 40"/>
                <a:gd name="T107" fmla="*/ 1 h 25"/>
                <a:gd name="T108" fmla="*/ 24 w 40"/>
                <a:gd name="T109" fmla="*/ 0 h 25"/>
                <a:gd name="T110" fmla="*/ 23 w 40"/>
                <a:gd name="T1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25">
                  <a:moveTo>
                    <a:pt x="23" y="0"/>
                  </a:move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9" y="3"/>
                  </a:lnTo>
                  <a:lnTo>
                    <a:pt x="7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29" y="23"/>
                  </a:lnTo>
                  <a:lnTo>
                    <a:pt x="33" y="25"/>
                  </a:lnTo>
                  <a:lnTo>
                    <a:pt x="38" y="25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419">
              <a:extLst>
                <a:ext uri="{FF2B5EF4-FFF2-40B4-BE49-F238E27FC236}">
                  <a16:creationId xmlns:a16="http://schemas.microsoft.com/office/drawing/2014/main" id="{7CB79798-8E72-DED8-7831-2F2905D06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4" y="2422525"/>
              <a:ext cx="58738" cy="36513"/>
            </a:xfrm>
            <a:custGeom>
              <a:avLst/>
              <a:gdLst>
                <a:gd name="T0" fmla="*/ 11 w 37"/>
                <a:gd name="T1" fmla="*/ 5 h 23"/>
                <a:gd name="T2" fmla="*/ 11 w 37"/>
                <a:gd name="T3" fmla="*/ 4 h 23"/>
                <a:gd name="T4" fmla="*/ 4 w 37"/>
                <a:gd name="T5" fmla="*/ 8 h 23"/>
                <a:gd name="T6" fmla="*/ 0 w 37"/>
                <a:gd name="T7" fmla="*/ 10 h 23"/>
                <a:gd name="T8" fmla="*/ 0 w 37"/>
                <a:gd name="T9" fmla="*/ 14 h 23"/>
                <a:gd name="T10" fmla="*/ 0 w 37"/>
                <a:gd name="T11" fmla="*/ 13 h 23"/>
                <a:gd name="T12" fmla="*/ 1 w 37"/>
                <a:gd name="T13" fmla="*/ 13 h 23"/>
                <a:gd name="T14" fmla="*/ 5 w 37"/>
                <a:gd name="T15" fmla="*/ 13 h 23"/>
                <a:gd name="T16" fmla="*/ 8 w 37"/>
                <a:gd name="T17" fmla="*/ 15 h 23"/>
                <a:gd name="T18" fmla="*/ 19 w 37"/>
                <a:gd name="T19" fmla="*/ 22 h 23"/>
                <a:gd name="T20" fmla="*/ 21 w 37"/>
                <a:gd name="T21" fmla="*/ 23 h 23"/>
                <a:gd name="T22" fmla="*/ 28 w 37"/>
                <a:gd name="T23" fmla="*/ 21 h 23"/>
                <a:gd name="T24" fmla="*/ 28 w 37"/>
                <a:gd name="T25" fmla="*/ 20 h 23"/>
                <a:gd name="T26" fmla="*/ 29 w 37"/>
                <a:gd name="T27" fmla="*/ 18 h 23"/>
                <a:gd name="T28" fmla="*/ 28 w 37"/>
                <a:gd name="T29" fmla="*/ 16 h 23"/>
                <a:gd name="T30" fmla="*/ 29 w 37"/>
                <a:gd name="T31" fmla="*/ 15 h 23"/>
                <a:gd name="T32" fmla="*/ 32 w 37"/>
                <a:gd name="T33" fmla="*/ 13 h 23"/>
                <a:gd name="T34" fmla="*/ 33 w 37"/>
                <a:gd name="T35" fmla="*/ 13 h 23"/>
                <a:gd name="T36" fmla="*/ 35 w 37"/>
                <a:gd name="T37" fmla="*/ 11 h 23"/>
                <a:gd name="T38" fmla="*/ 37 w 37"/>
                <a:gd name="T39" fmla="*/ 11 h 23"/>
                <a:gd name="T40" fmla="*/ 37 w 37"/>
                <a:gd name="T41" fmla="*/ 10 h 23"/>
                <a:gd name="T42" fmla="*/ 35 w 37"/>
                <a:gd name="T43" fmla="*/ 7 h 23"/>
                <a:gd name="T44" fmla="*/ 34 w 37"/>
                <a:gd name="T45" fmla="*/ 8 h 23"/>
                <a:gd name="T46" fmla="*/ 34 w 37"/>
                <a:gd name="T47" fmla="*/ 7 h 23"/>
                <a:gd name="T48" fmla="*/ 34 w 37"/>
                <a:gd name="T49" fmla="*/ 5 h 23"/>
                <a:gd name="T50" fmla="*/ 33 w 37"/>
                <a:gd name="T51" fmla="*/ 4 h 23"/>
                <a:gd name="T52" fmla="*/ 32 w 37"/>
                <a:gd name="T53" fmla="*/ 4 h 23"/>
                <a:gd name="T54" fmla="*/ 31 w 37"/>
                <a:gd name="T55" fmla="*/ 4 h 23"/>
                <a:gd name="T56" fmla="*/ 20 w 37"/>
                <a:gd name="T57" fmla="*/ 0 h 23"/>
                <a:gd name="T58" fmla="*/ 18 w 37"/>
                <a:gd name="T59" fmla="*/ 0 h 23"/>
                <a:gd name="T60" fmla="*/ 16 w 37"/>
                <a:gd name="T61" fmla="*/ 2 h 23"/>
                <a:gd name="T62" fmla="*/ 13 w 37"/>
                <a:gd name="T63" fmla="*/ 4 h 23"/>
                <a:gd name="T64" fmla="*/ 12 w 37"/>
                <a:gd name="T65" fmla="*/ 7 h 23"/>
                <a:gd name="T66" fmla="*/ 9 w 37"/>
                <a:gd name="T67" fmla="*/ 7 h 23"/>
                <a:gd name="T68" fmla="*/ 9 w 37"/>
                <a:gd name="T69" fmla="*/ 5 h 23"/>
                <a:gd name="T70" fmla="*/ 11 w 37"/>
                <a:gd name="T7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23">
                  <a:moveTo>
                    <a:pt x="11" y="5"/>
                  </a:moveTo>
                  <a:lnTo>
                    <a:pt x="11" y="4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9" y="22"/>
                  </a:lnTo>
                  <a:lnTo>
                    <a:pt x="21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652">
              <a:extLst>
                <a:ext uri="{FF2B5EF4-FFF2-40B4-BE49-F238E27FC236}">
                  <a16:creationId xmlns:a16="http://schemas.microsoft.com/office/drawing/2014/main" id="{0F263580-D149-6A21-CD18-32F18EFA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829050"/>
              <a:ext cx="41275" cy="34925"/>
            </a:xfrm>
            <a:custGeom>
              <a:avLst/>
              <a:gdLst>
                <a:gd name="T0" fmla="*/ 0 w 26"/>
                <a:gd name="T1" fmla="*/ 8 h 22"/>
                <a:gd name="T2" fmla="*/ 1 w 26"/>
                <a:gd name="T3" fmla="*/ 9 h 22"/>
                <a:gd name="T4" fmla="*/ 0 w 26"/>
                <a:gd name="T5" fmla="*/ 12 h 22"/>
                <a:gd name="T6" fmla="*/ 0 w 26"/>
                <a:gd name="T7" fmla="*/ 13 h 22"/>
                <a:gd name="T8" fmla="*/ 1 w 26"/>
                <a:gd name="T9" fmla="*/ 13 h 22"/>
                <a:gd name="T10" fmla="*/ 2 w 26"/>
                <a:gd name="T11" fmla="*/ 14 h 22"/>
                <a:gd name="T12" fmla="*/ 2 w 26"/>
                <a:gd name="T13" fmla="*/ 15 h 22"/>
                <a:gd name="T14" fmla="*/ 1 w 26"/>
                <a:gd name="T15" fmla="*/ 16 h 22"/>
                <a:gd name="T16" fmla="*/ 0 w 26"/>
                <a:gd name="T17" fmla="*/ 17 h 22"/>
                <a:gd name="T18" fmla="*/ 1 w 26"/>
                <a:gd name="T19" fmla="*/ 21 h 22"/>
                <a:gd name="T20" fmla="*/ 1 w 26"/>
                <a:gd name="T21" fmla="*/ 21 h 22"/>
                <a:gd name="T22" fmla="*/ 2 w 26"/>
                <a:gd name="T23" fmla="*/ 21 h 22"/>
                <a:gd name="T24" fmla="*/ 6 w 26"/>
                <a:gd name="T25" fmla="*/ 22 h 22"/>
                <a:gd name="T26" fmla="*/ 7 w 26"/>
                <a:gd name="T27" fmla="*/ 22 h 22"/>
                <a:gd name="T28" fmla="*/ 8 w 26"/>
                <a:gd name="T29" fmla="*/ 22 h 22"/>
                <a:gd name="T30" fmla="*/ 8 w 26"/>
                <a:gd name="T31" fmla="*/ 21 h 22"/>
                <a:gd name="T32" fmla="*/ 10 w 26"/>
                <a:gd name="T33" fmla="*/ 21 h 22"/>
                <a:gd name="T34" fmla="*/ 14 w 26"/>
                <a:gd name="T35" fmla="*/ 21 h 22"/>
                <a:gd name="T36" fmla="*/ 17 w 26"/>
                <a:gd name="T37" fmla="*/ 20 h 22"/>
                <a:gd name="T38" fmla="*/ 18 w 26"/>
                <a:gd name="T39" fmla="*/ 16 h 22"/>
                <a:gd name="T40" fmla="*/ 19 w 26"/>
                <a:gd name="T41" fmla="*/ 17 h 22"/>
                <a:gd name="T42" fmla="*/ 20 w 26"/>
                <a:gd name="T43" fmla="*/ 17 h 22"/>
                <a:gd name="T44" fmla="*/ 21 w 26"/>
                <a:gd name="T45" fmla="*/ 16 h 22"/>
                <a:gd name="T46" fmla="*/ 21 w 26"/>
                <a:gd name="T47" fmla="*/ 15 h 22"/>
                <a:gd name="T48" fmla="*/ 23 w 26"/>
                <a:gd name="T49" fmla="*/ 13 h 22"/>
                <a:gd name="T50" fmla="*/ 23 w 26"/>
                <a:gd name="T51" fmla="*/ 10 h 22"/>
                <a:gd name="T52" fmla="*/ 24 w 26"/>
                <a:gd name="T53" fmla="*/ 9 h 22"/>
                <a:gd name="T54" fmla="*/ 26 w 26"/>
                <a:gd name="T55" fmla="*/ 9 h 22"/>
                <a:gd name="T56" fmla="*/ 25 w 26"/>
                <a:gd name="T57" fmla="*/ 8 h 22"/>
                <a:gd name="T58" fmla="*/ 24 w 26"/>
                <a:gd name="T59" fmla="*/ 7 h 22"/>
                <a:gd name="T60" fmla="*/ 23 w 26"/>
                <a:gd name="T61" fmla="*/ 7 h 22"/>
                <a:gd name="T62" fmla="*/ 23 w 26"/>
                <a:gd name="T63" fmla="*/ 4 h 22"/>
                <a:gd name="T64" fmla="*/ 14 w 26"/>
                <a:gd name="T65" fmla="*/ 3 h 22"/>
                <a:gd name="T66" fmla="*/ 13 w 26"/>
                <a:gd name="T67" fmla="*/ 3 h 22"/>
                <a:gd name="T68" fmla="*/ 8 w 26"/>
                <a:gd name="T69" fmla="*/ 0 h 22"/>
                <a:gd name="T70" fmla="*/ 7 w 26"/>
                <a:gd name="T71" fmla="*/ 0 h 22"/>
                <a:gd name="T72" fmla="*/ 6 w 26"/>
                <a:gd name="T73" fmla="*/ 1 h 22"/>
                <a:gd name="T74" fmla="*/ 4 w 26"/>
                <a:gd name="T75" fmla="*/ 1 h 22"/>
                <a:gd name="T76" fmla="*/ 2 w 26"/>
                <a:gd name="T77" fmla="*/ 6 h 22"/>
                <a:gd name="T78" fmla="*/ 1 w 26"/>
                <a:gd name="T79" fmla="*/ 6 h 22"/>
                <a:gd name="T80" fmla="*/ 1 w 26"/>
                <a:gd name="T81" fmla="*/ 7 h 22"/>
                <a:gd name="T82" fmla="*/ 0 w 26"/>
                <a:gd name="T8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22">
                  <a:moveTo>
                    <a:pt x="0" y="8"/>
                  </a:move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196">
              <a:extLst>
                <a:ext uri="{FF2B5EF4-FFF2-40B4-BE49-F238E27FC236}">
                  <a16:creationId xmlns:a16="http://schemas.microsoft.com/office/drawing/2014/main" id="{119A5EA0-AD0E-5DA4-2536-52F27AF3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9" y="1579563"/>
              <a:ext cx="44450" cy="68263"/>
            </a:xfrm>
            <a:custGeom>
              <a:avLst/>
              <a:gdLst>
                <a:gd name="T0" fmla="*/ 8 w 28"/>
                <a:gd name="T1" fmla="*/ 21 h 43"/>
                <a:gd name="T2" fmla="*/ 4 w 28"/>
                <a:gd name="T3" fmla="*/ 19 h 43"/>
                <a:gd name="T4" fmla="*/ 5 w 28"/>
                <a:gd name="T5" fmla="*/ 15 h 43"/>
                <a:gd name="T6" fmla="*/ 4 w 28"/>
                <a:gd name="T7" fmla="*/ 13 h 43"/>
                <a:gd name="T8" fmla="*/ 5 w 28"/>
                <a:gd name="T9" fmla="*/ 11 h 43"/>
                <a:gd name="T10" fmla="*/ 7 w 28"/>
                <a:gd name="T11" fmla="*/ 8 h 43"/>
                <a:gd name="T12" fmla="*/ 10 w 28"/>
                <a:gd name="T13" fmla="*/ 6 h 43"/>
                <a:gd name="T14" fmla="*/ 10 w 28"/>
                <a:gd name="T15" fmla="*/ 5 h 43"/>
                <a:gd name="T16" fmla="*/ 10 w 28"/>
                <a:gd name="T17" fmla="*/ 2 h 43"/>
                <a:gd name="T18" fmla="*/ 8 w 28"/>
                <a:gd name="T19" fmla="*/ 2 h 43"/>
                <a:gd name="T20" fmla="*/ 13 w 28"/>
                <a:gd name="T21" fmla="*/ 1 h 43"/>
                <a:gd name="T22" fmla="*/ 9 w 28"/>
                <a:gd name="T23" fmla="*/ 0 h 43"/>
                <a:gd name="T24" fmla="*/ 7 w 28"/>
                <a:gd name="T25" fmla="*/ 4 h 43"/>
                <a:gd name="T26" fmla="*/ 1 w 28"/>
                <a:gd name="T27" fmla="*/ 19 h 43"/>
                <a:gd name="T28" fmla="*/ 1 w 28"/>
                <a:gd name="T29" fmla="*/ 22 h 43"/>
                <a:gd name="T30" fmla="*/ 0 w 28"/>
                <a:gd name="T31" fmla="*/ 37 h 43"/>
                <a:gd name="T32" fmla="*/ 0 w 28"/>
                <a:gd name="T33" fmla="*/ 40 h 43"/>
                <a:gd name="T34" fmla="*/ 1 w 28"/>
                <a:gd name="T35" fmla="*/ 43 h 43"/>
                <a:gd name="T36" fmla="*/ 1 w 28"/>
                <a:gd name="T37" fmla="*/ 41 h 43"/>
                <a:gd name="T38" fmla="*/ 1 w 28"/>
                <a:gd name="T39" fmla="*/ 40 h 43"/>
                <a:gd name="T40" fmla="*/ 1 w 28"/>
                <a:gd name="T41" fmla="*/ 38 h 43"/>
                <a:gd name="T42" fmla="*/ 1 w 28"/>
                <a:gd name="T43" fmla="*/ 31 h 43"/>
                <a:gd name="T44" fmla="*/ 1 w 28"/>
                <a:gd name="T45" fmla="*/ 30 h 43"/>
                <a:gd name="T46" fmla="*/ 1 w 28"/>
                <a:gd name="T47" fmla="*/ 27 h 43"/>
                <a:gd name="T48" fmla="*/ 1 w 28"/>
                <a:gd name="T49" fmla="*/ 26 h 43"/>
                <a:gd name="T50" fmla="*/ 3 w 28"/>
                <a:gd name="T51" fmla="*/ 24 h 43"/>
                <a:gd name="T52" fmla="*/ 4 w 28"/>
                <a:gd name="T53" fmla="*/ 24 h 43"/>
                <a:gd name="T54" fmla="*/ 5 w 28"/>
                <a:gd name="T55" fmla="*/ 24 h 43"/>
                <a:gd name="T56" fmla="*/ 5 w 28"/>
                <a:gd name="T57" fmla="*/ 25 h 43"/>
                <a:gd name="T58" fmla="*/ 7 w 28"/>
                <a:gd name="T59" fmla="*/ 26 h 43"/>
                <a:gd name="T60" fmla="*/ 11 w 28"/>
                <a:gd name="T61" fmla="*/ 26 h 43"/>
                <a:gd name="T62" fmla="*/ 13 w 28"/>
                <a:gd name="T63" fmla="*/ 25 h 43"/>
                <a:gd name="T64" fmla="*/ 15 w 28"/>
                <a:gd name="T65" fmla="*/ 24 h 43"/>
                <a:gd name="T66" fmla="*/ 16 w 28"/>
                <a:gd name="T67" fmla="*/ 22 h 43"/>
                <a:gd name="T68" fmla="*/ 26 w 28"/>
                <a:gd name="T69" fmla="*/ 24 h 43"/>
                <a:gd name="T70" fmla="*/ 28 w 28"/>
                <a:gd name="T71" fmla="*/ 21 h 43"/>
                <a:gd name="T72" fmla="*/ 11 w 28"/>
                <a:gd name="T73" fmla="*/ 22 h 43"/>
                <a:gd name="T74" fmla="*/ 8 w 28"/>
                <a:gd name="T7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43">
                  <a:moveTo>
                    <a:pt x="8" y="21"/>
                  </a:moveTo>
                  <a:lnTo>
                    <a:pt x="4" y="19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4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11" y="22"/>
                  </a:lnTo>
                  <a:lnTo>
                    <a:pt x="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67">
              <a:extLst>
                <a:ext uri="{FF2B5EF4-FFF2-40B4-BE49-F238E27FC236}">
                  <a16:creationId xmlns:a16="http://schemas.microsoft.com/office/drawing/2014/main" id="{838A67D7-9CC8-F69C-84AB-968733B7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6" y="1550988"/>
              <a:ext cx="22225" cy="28575"/>
            </a:xfrm>
            <a:custGeom>
              <a:avLst/>
              <a:gdLst>
                <a:gd name="T0" fmla="*/ 8 w 14"/>
                <a:gd name="T1" fmla="*/ 6 h 18"/>
                <a:gd name="T2" fmla="*/ 7 w 14"/>
                <a:gd name="T3" fmla="*/ 5 h 18"/>
                <a:gd name="T4" fmla="*/ 8 w 14"/>
                <a:gd name="T5" fmla="*/ 4 h 18"/>
                <a:gd name="T6" fmla="*/ 9 w 14"/>
                <a:gd name="T7" fmla="*/ 4 h 18"/>
                <a:gd name="T8" fmla="*/ 10 w 14"/>
                <a:gd name="T9" fmla="*/ 3 h 18"/>
                <a:gd name="T10" fmla="*/ 9 w 14"/>
                <a:gd name="T11" fmla="*/ 1 h 18"/>
                <a:gd name="T12" fmla="*/ 5 w 14"/>
                <a:gd name="T13" fmla="*/ 0 h 18"/>
                <a:gd name="T14" fmla="*/ 2 w 14"/>
                <a:gd name="T15" fmla="*/ 1 h 18"/>
                <a:gd name="T16" fmla="*/ 1 w 14"/>
                <a:gd name="T17" fmla="*/ 4 h 18"/>
                <a:gd name="T18" fmla="*/ 1 w 14"/>
                <a:gd name="T19" fmla="*/ 6 h 18"/>
                <a:gd name="T20" fmla="*/ 0 w 14"/>
                <a:gd name="T21" fmla="*/ 10 h 18"/>
                <a:gd name="T22" fmla="*/ 0 w 14"/>
                <a:gd name="T23" fmla="*/ 12 h 18"/>
                <a:gd name="T24" fmla="*/ 1 w 14"/>
                <a:gd name="T25" fmla="*/ 16 h 18"/>
                <a:gd name="T26" fmla="*/ 2 w 14"/>
                <a:gd name="T27" fmla="*/ 17 h 18"/>
                <a:gd name="T28" fmla="*/ 3 w 14"/>
                <a:gd name="T29" fmla="*/ 18 h 18"/>
                <a:gd name="T30" fmla="*/ 4 w 14"/>
                <a:gd name="T31" fmla="*/ 17 h 18"/>
                <a:gd name="T32" fmla="*/ 5 w 14"/>
                <a:gd name="T33" fmla="*/ 16 h 18"/>
                <a:gd name="T34" fmla="*/ 7 w 14"/>
                <a:gd name="T35" fmla="*/ 14 h 18"/>
                <a:gd name="T36" fmla="*/ 8 w 14"/>
                <a:gd name="T37" fmla="*/ 13 h 18"/>
                <a:gd name="T38" fmla="*/ 8 w 14"/>
                <a:gd name="T39" fmla="*/ 9 h 18"/>
                <a:gd name="T40" fmla="*/ 8 w 14"/>
                <a:gd name="T41" fmla="*/ 7 h 18"/>
                <a:gd name="T42" fmla="*/ 9 w 14"/>
                <a:gd name="T43" fmla="*/ 7 h 18"/>
                <a:gd name="T44" fmla="*/ 14 w 14"/>
                <a:gd name="T45" fmla="*/ 9 h 18"/>
                <a:gd name="T46" fmla="*/ 11 w 14"/>
                <a:gd name="T47" fmla="*/ 7 h 18"/>
                <a:gd name="T48" fmla="*/ 8 w 14"/>
                <a:gd name="T4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8">
                  <a:moveTo>
                    <a:pt x="8" y="6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583">
              <a:extLst>
                <a:ext uri="{FF2B5EF4-FFF2-40B4-BE49-F238E27FC236}">
                  <a16:creationId xmlns:a16="http://schemas.microsoft.com/office/drawing/2014/main" id="{4AECDB0C-40FA-D2E2-9E20-88051CE5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1933575"/>
              <a:ext cx="25400" cy="20638"/>
            </a:xfrm>
            <a:custGeom>
              <a:avLst/>
              <a:gdLst>
                <a:gd name="T0" fmla="*/ 3 w 16"/>
                <a:gd name="T1" fmla="*/ 11 h 13"/>
                <a:gd name="T2" fmla="*/ 4 w 16"/>
                <a:gd name="T3" fmla="*/ 9 h 13"/>
                <a:gd name="T4" fmla="*/ 10 w 16"/>
                <a:gd name="T5" fmla="*/ 3 h 13"/>
                <a:gd name="T6" fmla="*/ 13 w 16"/>
                <a:gd name="T7" fmla="*/ 1 h 13"/>
                <a:gd name="T8" fmla="*/ 14 w 16"/>
                <a:gd name="T9" fmla="*/ 1 h 13"/>
                <a:gd name="T10" fmla="*/ 16 w 16"/>
                <a:gd name="T11" fmla="*/ 1 h 13"/>
                <a:gd name="T12" fmla="*/ 16 w 16"/>
                <a:gd name="T13" fmla="*/ 0 h 13"/>
                <a:gd name="T14" fmla="*/ 12 w 16"/>
                <a:gd name="T15" fmla="*/ 0 h 13"/>
                <a:gd name="T16" fmla="*/ 7 w 16"/>
                <a:gd name="T17" fmla="*/ 3 h 13"/>
                <a:gd name="T18" fmla="*/ 2 w 16"/>
                <a:gd name="T19" fmla="*/ 7 h 13"/>
                <a:gd name="T20" fmla="*/ 0 w 16"/>
                <a:gd name="T21" fmla="*/ 12 h 13"/>
                <a:gd name="T22" fmla="*/ 1 w 16"/>
                <a:gd name="T23" fmla="*/ 13 h 13"/>
                <a:gd name="T24" fmla="*/ 3 w 16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3">
                  <a:moveTo>
                    <a:pt x="3" y="11"/>
                  </a:moveTo>
                  <a:lnTo>
                    <a:pt x="4" y="9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585">
              <a:extLst>
                <a:ext uri="{FF2B5EF4-FFF2-40B4-BE49-F238E27FC236}">
                  <a16:creationId xmlns:a16="http://schemas.microsoft.com/office/drawing/2014/main" id="{FF3DF222-1484-87F9-3CF7-0F129DB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1901825"/>
              <a:ext cx="38100" cy="9525"/>
            </a:xfrm>
            <a:custGeom>
              <a:avLst/>
              <a:gdLst>
                <a:gd name="T0" fmla="*/ 2 w 24"/>
                <a:gd name="T1" fmla="*/ 1 h 6"/>
                <a:gd name="T2" fmla="*/ 0 w 24"/>
                <a:gd name="T3" fmla="*/ 0 h 6"/>
                <a:gd name="T4" fmla="*/ 0 w 24"/>
                <a:gd name="T5" fmla="*/ 1 h 6"/>
                <a:gd name="T6" fmla="*/ 0 w 24"/>
                <a:gd name="T7" fmla="*/ 4 h 6"/>
                <a:gd name="T8" fmla="*/ 0 w 24"/>
                <a:gd name="T9" fmla="*/ 5 h 6"/>
                <a:gd name="T10" fmla="*/ 2 w 24"/>
                <a:gd name="T11" fmla="*/ 6 h 6"/>
                <a:gd name="T12" fmla="*/ 6 w 24"/>
                <a:gd name="T13" fmla="*/ 4 h 6"/>
                <a:gd name="T14" fmla="*/ 8 w 24"/>
                <a:gd name="T15" fmla="*/ 4 h 6"/>
                <a:gd name="T16" fmla="*/ 16 w 24"/>
                <a:gd name="T17" fmla="*/ 4 h 6"/>
                <a:gd name="T18" fmla="*/ 24 w 24"/>
                <a:gd name="T19" fmla="*/ 1 h 6"/>
                <a:gd name="T20" fmla="*/ 21 w 24"/>
                <a:gd name="T21" fmla="*/ 0 h 6"/>
                <a:gd name="T22" fmla="*/ 2 w 24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588">
              <a:extLst>
                <a:ext uri="{FF2B5EF4-FFF2-40B4-BE49-F238E27FC236}">
                  <a16:creationId xmlns:a16="http://schemas.microsoft.com/office/drawing/2014/main" id="{3C8185A5-65AF-6F90-144F-DCEE6D079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4" y="1958975"/>
              <a:ext cx="22225" cy="38100"/>
            </a:xfrm>
            <a:custGeom>
              <a:avLst/>
              <a:gdLst>
                <a:gd name="T0" fmla="*/ 14 w 14"/>
                <a:gd name="T1" fmla="*/ 8 h 24"/>
                <a:gd name="T2" fmla="*/ 14 w 14"/>
                <a:gd name="T3" fmla="*/ 6 h 24"/>
                <a:gd name="T4" fmla="*/ 13 w 14"/>
                <a:gd name="T5" fmla="*/ 3 h 24"/>
                <a:gd name="T6" fmla="*/ 13 w 14"/>
                <a:gd name="T7" fmla="*/ 3 h 24"/>
                <a:gd name="T8" fmla="*/ 13 w 14"/>
                <a:gd name="T9" fmla="*/ 2 h 24"/>
                <a:gd name="T10" fmla="*/ 13 w 14"/>
                <a:gd name="T11" fmla="*/ 1 h 24"/>
                <a:gd name="T12" fmla="*/ 13 w 14"/>
                <a:gd name="T13" fmla="*/ 1 h 24"/>
                <a:gd name="T14" fmla="*/ 10 w 14"/>
                <a:gd name="T15" fmla="*/ 0 h 24"/>
                <a:gd name="T16" fmla="*/ 9 w 14"/>
                <a:gd name="T17" fmla="*/ 3 h 24"/>
                <a:gd name="T18" fmla="*/ 7 w 14"/>
                <a:gd name="T19" fmla="*/ 6 h 24"/>
                <a:gd name="T20" fmla="*/ 3 w 14"/>
                <a:gd name="T21" fmla="*/ 9 h 24"/>
                <a:gd name="T22" fmla="*/ 1 w 14"/>
                <a:gd name="T23" fmla="*/ 13 h 24"/>
                <a:gd name="T24" fmla="*/ 0 w 14"/>
                <a:gd name="T25" fmla="*/ 16 h 24"/>
                <a:gd name="T26" fmla="*/ 0 w 14"/>
                <a:gd name="T27" fmla="*/ 20 h 24"/>
                <a:gd name="T28" fmla="*/ 1 w 14"/>
                <a:gd name="T29" fmla="*/ 23 h 24"/>
                <a:gd name="T30" fmla="*/ 3 w 14"/>
                <a:gd name="T31" fmla="*/ 24 h 24"/>
                <a:gd name="T32" fmla="*/ 6 w 14"/>
                <a:gd name="T33" fmla="*/ 23 h 24"/>
                <a:gd name="T34" fmla="*/ 8 w 14"/>
                <a:gd name="T35" fmla="*/ 20 h 24"/>
                <a:gd name="T36" fmla="*/ 12 w 14"/>
                <a:gd name="T37" fmla="*/ 17 h 24"/>
                <a:gd name="T38" fmla="*/ 13 w 14"/>
                <a:gd name="T39" fmla="*/ 14 h 24"/>
                <a:gd name="T40" fmla="*/ 14 w 14"/>
                <a:gd name="T41" fmla="*/ 11 h 24"/>
                <a:gd name="T42" fmla="*/ 14 w 14"/>
                <a:gd name="T43" fmla="*/ 10 h 24"/>
                <a:gd name="T44" fmla="*/ 13 w 14"/>
                <a:gd name="T45" fmla="*/ 10 h 24"/>
                <a:gd name="T46" fmla="*/ 13 w 14"/>
                <a:gd name="T47" fmla="*/ 9 h 24"/>
                <a:gd name="T48" fmla="*/ 14 w 14"/>
                <a:gd name="T4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4" y="8"/>
                  </a:moveTo>
                  <a:lnTo>
                    <a:pt x="14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6" y="23"/>
                  </a:lnTo>
                  <a:lnTo>
                    <a:pt x="8" y="20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589">
              <a:extLst>
                <a:ext uri="{FF2B5EF4-FFF2-40B4-BE49-F238E27FC236}">
                  <a16:creationId xmlns:a16="http://schemas.microsoft.com/office/drawing/2014/main" id="{66F3BF7A-B1D5-D5A3-9DE0-0F2766EF6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1" y="1892300"/>
              <a:ext cx="25400" cy="14288"/>
            </a:xfrm>
            <a:custGeom>
              <a:avLst/>
              <a:gdLst>
                <a:gd name="T0" fmla="*/ 5 w 16"/>
                <a:gd name="T1" fmla="*/ 3 h 9"/>
                <a:gd name="T2" fmla="*/ 1 w 16"/>
                <a:gd name="T3" fmla="*/ 4 h 9"/>
                <a:gd name="T4" fmla="*/ 0 w 16"/>
                <a:gd name="T5" fmla="*/ 5 h 9"/>
                <a:gd name="T6" fmla="*/ 0 w 16"/>
                <a:gd name="T7" fmla="*/ 7 h 9"/>
                <a:gd name="T8" fmla="*/ 0 w 16"/>
                <a:gd name="T9" fmla="*/ 9 h 9"/>
                <a:gd name="T10" fmla="*/ 2 w 16"/>
                <a:gd name="T11" fmla="*/ 7 h 9"/>
                <a:gd name="T12" fmla="*/ 15 w 16"/>
                <a:gd name="T13" fmla="*/ 3 h 9"/>
                <a:gd name="T14" fmla="*/ 16 w 16"/>
                <a:gd name="T15" fmla="*/ 3 h 9"/>
                <a:gd name="T16" fmla="*/ 16 w 16"/>
                <a:gd name="T17" fmla="*/ 2 h 9"/>
                <a:gd name="T18" fmla="*/ 14 w 16"/>
                <a:gd name="T19" fmla="*/ 0 h 9"/>
                <a:gd name="T20" fmla="*/ 6 w 16"/>
                <a:gd name="T21" fmla="*/ 2 h 9"/>
                <a:gd name="T22" fmla="*/ 5 w 16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9">
                  <a:moveTo>
                    <a:pt x="5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591">
              <a:extLst>
                <a:ext uri="{FF2B5EF4-FFF2-40B4-BE49-F238E27FC236}">
                  <a16:creationId xmlns:a16="http://schemas.microsoft.com/office/drawing/2014/main" id="{DAB94B59-8336-643A-0C19-3A62643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1906588"/>
              <a:ext cx="49213" cy="17463"/>
            </a:xfrm>
            <a:custGeom>
              <a:avLst/>
              <a:gdLst>
                <a:gd name="T0" fmla="*/ 2 w 31"/>
                <a:gd name="T1" fmla="*/ 11 h 11"/>
                <a:gd name="T2" fmla="*/ 13 w 31"/>
                <a:gd name="T3" fmla="*/ 8 h 11"/>
                <a:gd name="T4" fmla="*/ 15 w 31"/>
                <a:gd name="T5" fmla="*/ 8 h 11"/>
                <a:gd name="T6" fmla="*/ 19 w 31"/>
                <a:gd name="T7" fmla="*/ 5 h 11"/>
                <a:gd name="T8" fmla="*/ 22 w 31"/>
                <a:gd name="T9" fmla="*/ 5 h 11"/>
                <a:gd name="T10" fmla="*/ 22 w 31"/>
                <a:gd name="T11" fmla="*/ 4 h 11"/>
                <a:gd name="T12" fmla="*/ 22 w 31"/>
                <a:gd name="T13" fmla="*/ 3 h 11"/>
                <a:gd name="T14" fmla="*/ 27 w 31"/>
                <a:gd name="T15" fmla="*/ 3 h 11"/>
                <a:gd name="T16" fmla="*/ 30 w 31"/>
                <a:gd name="T17" fmla="*/ 2 h 11"/>
                <a:gd name="T18" fmla="*/ 31 w 31"/>
                <a:gd name="T19" fmla="*/ 0 h 11"/>
                <a:gd name="T20" fmla="*/ 20 w 31"/>
                <a:gd name="T21" fmla="*/ 2 h 11"/>
                <a:gd name="T22" fmla="*/ 19 w 31"/>
                <a:gd name="T23" fmla="*/ 3 h 11"/>
                <a:gd name="T24" fmla="*/ 18 w 31"/>
                <a:gd name="T25" fmla="*/ 4 h 11"/>
                <a:gd name="T26" fmla="*/ 7 w 31"/>
                <a:gd name="T27" fmla="*/ 5 h 11"/>
                <a:gd name="T28" fmla="*/ 6 w 31"/>
                <a:gd name="T29" fmla="*/ 5 h 11"/>
                <a:gd name="T30" fmla="*/ 5 w 31"/>
                <a:gd name="T31" fmla="*/ 7 h 11"/>
                <a:gd name="T32" fmla="*/ 1 w 31"/>
                <a:gd name="T33" fmla="*/ 8 h 11"/>
                <a:gd name="T34" fmla="*/ 0 w 31"/>
                <a:gd name="T35" fmla="*/ 10 h 11"/>
                <a:gd name="T36" fmla="*/ 1 w 31"/>
                <a:gd name="T37" fmla="*/ 11 h 11"/>
                <a:gd name="T38" fmla="*/ 2 w 31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">
                  <a:moveTo>
                    <a:pt x="2" y="11"/>
                  </a:moveTo>
                  <a:lnTo>
                    <a:pt x="13" y="8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7" y="3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195">
              <a:extLst>
                <a:ext uri="{FF2B5EF4-FFF2-40B4-BE49-F238E27FC236}">
                  <a16:creationId xmlns:a16="http://schemas.microsoft.com/office/drawing/2014/main" id="{ECCAB225-9741-CDAB-3042-D9A79173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9" y="1643063"/>
              <a:ext cx="23813" cy="12700"/>
            </a:xfrm>
            <a:custGeom>
              <a:avLst/>
              <a:gdLst>
                <a:gd name="T0" fmla="*/ 12 w 15"/>
                <a:gd name="T1" fmla="*/ 0 h 8"/>
                <a:gd name="T2" fmla="*/ 8 w 15"/>
                <a:gd name="T3" fmla="*/ 0 h 8"/>
                <a:gd name="T4" fmla="*/ 6 w 15"/>
                <a:gd name="T5" fmla="*/ 0 h 8"/>
                <a:gd name="T6" fmla="*/ 3 w 15"/>
                <a:gd name="T7" fmla="*/ 1 h 8"/>
                <a:gd name="T8" fmla="*/ 1 w 15"/>
                <a:gd name="T9" fmla="*/ 3 h 8"/>
                <a:gd name="T10" fmla="*/ 0 w 15"/>
                <a:gd name="T11" fmla="*/ 5 h 8"/>
                <a:gd name="T12" fmla="*/ 5 w 15"/>
                <a:gd name="T13" fmla="*/ 7 h 8"/>
                <a:gd name="T14" fmla="*/ 7 w 15"/>
                <a:gd name="T15" fmla="*/ 8 h 8"/>
                <a:gd name="T16" fmla="*/ 9 w 15"/>
                <a:gd name="T17" fmla="*/ 7 h 8"/>
                <a:gd name="T18" fmla="*/ 9 w 15"/>
                <a:gd name="T19" fmla="*/ 8 h 8"/>
                <a:gd name="T20" fmla="*/ 10 w 15"/>
                <a:gd name="T21" fmla="*/ 8 h 8"/>
                <a:gd name="T22" fmla="*/ 12 w 15"/>
                <a:gd name="T23" fmla="*/ 8 h 8"/>
                <a:gd name="T24" fmla="*/ 13 w 15"/>
                <a:gd name="T25" fmla="*/ 8 h 8"/>
                <a:gd name="T26" fmla="*/ 14 w 15"/>
                <a:gd name="T27" fmla="*/ 7 h 8"/>
                <a:gd name="T28" fmla="*/ 15 w 15"/>
                <a:gd name="T29" fmla="*/ 5 h 8"/>
                <a:gd name="T30" fmla="*/ 15 w 15"/>
                <a:gd name="T31" fmla="*/ 4 h 8"/>
                <a:gd name="T32" fmla="*/ 15 w 15"/>
                <a:gd name="T33" fmla="*/ 4 h 8"/>
                <a:gd name="T34" fmla="*/ 14 w 15"/>
                <a:gd name="T35" fmla="*/ 1 h 8"/>
                <a:gd name="T36" fmla="*/ 12 w 1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77">
              <a:extLst>
                <a:ext uri="{FF2B5EF4-FFF2-40B4-BE49-F238E27FC236}">
                  <a16:creationId xmlns:a16="http://schemas.microsoft.com/office/drawing/2014/main" id="{1BD91A67-104E-3ECD-E54C-E65BE401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1" y="1598613"/>
              <a:ext cx="38100" cy="30163"/>
            </a:xfrm>
            <a:custGeom>
              <a:avLst/>
              <a:gdLst>
                <a:gd name="T0" fmla="*/ 8 w 24"/>
                <a:gd name="T1" fmla="*/ 6 h 19"/>
                <a:gd name="T2" fmla="*/ 5 w 24"/>
                <a:gd name="T3" fmla="*/ 3 h 19"/>
                <a:gd name="T4" fmla="*/ 0 w 24"/>
                <a:gd name="T5" fmla="*/ 1 h 19"/>
                <a:gd name="T6" fmla="*/ 0 w 24"/>
                <a:gd name="T7" fmla="*/ 0 h 19"/>
                <a:gd name="T8" fmla="*/ 0 w 24"/>
                <a:gd name="T9" fmla="*/ 2 h 19"/>
                <a:gd name="T10" fmla="*/ 0 w 24"/>
                <a:gd name="T11" fmla="*/ 3 h 19"/>
                <a:gd name="T12" fmla="*/ 14 w 24"/>
                <a:gd name="T13" fmla="*/ 19 h 19"/>
                <a:gd name="T14" fmla="*/ 15 w 24"/>
                <a:gd name="T15" fmla="*/ 19 h 19"/>
                <a:gd name="T16" fmla="*/ 16 w 24"/>
                <a:gd name="T17" fmla="*/ 19 h 19"/>
                <a:gd name="T18" fmla="*/ 17 w 24"/>
                <a:gd name="T19" fmla="*/ 16 h 19"/>
                <a:gd name="T20" fmla="*/ 24 w 24"/>
                <a:gd name="T21" fmla="*/ 15 h 19"/>
                <a:gd name="T22" fmla="*/ 23 w 24"/>
                <a:gd name="T23" fmla="*/ 15 h 19"/>
                <a:gd name="T24" fmla="*/ 22 w 24"/>
                <a:gd name="T25" fmla="*/ 14 h 19"/>
                <a:gd name="T26" fmla="*/ 22 w 24"/>
                <a:gd name="T27" fmla="*/ 13 h 19"/>
                <a:gd name="T28" fmla="*/ 21 w 24"/>
                <a:gd name="T29" fmla="*/ 12 h 19"/>
                <a:gd name="T30" fmla="*/ 20 w 24"/>
                <a:gd name="T31" fmla="*/ 10 h 19"/>
                <a:gd name="T32" fmla="*/ 18 w 24"/>
                <a:gd name="T33" fmla="*/ 9 h 19"/>
                <a:gd name="T34" fmla="*/ 20 w 24"/>
                <a:gd name="T35" fmla="*/ 12 h 19"/>
                <a:gd name="T36" fmla="*/ 20 w 24"/>
                <a:gd name="T37" fmla="*/ 13 h 19"/>
                <a:gd name="T38" fmla="*/ 18 w 24"/>
                <a:gd name="T39" fmla="*/ 13 h 19"/>
                <a:gd name="T40" fmla="*/ 17 w 24"/>
                <a:gd name="T41" fmla="*/ 13 h 19"/>
                <a:gd name="T42" fmla="*/ 16 w 24"/>
                <a:gd name="T43" fmla="*/ 12 h 19"/>
                <a:gd name="T44" fmla="*/ 15 w 24"/>
                <a:gd name="T45" fmla="*/ 8 h 19"/>
                <a:gd name="T46" fmla="*/ 14 w 24"/>
                <a:gd name="T47" fmla="*/ 9 h 19"/>
                <a:gd name="T48" fmla="*/ 13 w 24"/>
                <a:gd name="T49" fmla="*/ 9 h 19"/>
                <a:gd name="T50" fmla="*/ 11 w 24"/>
                <a:gd name="T51" fmla="*/ 9 h 19"/>
                <a:gd name="T52" fmla="*/ 10 w 24"/>
                <a:gd name="T53" fmla="*/ 9 h 19"/>
                <a:gd name="T54" fmla="*/ 10 w 24"/>
                <a:gd name="T55" fmla="*/ 8 h 19"/>
                <a:gd name="T56" fmla="*/ 8 w 24"/>
                <a:gd name="T5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9">
                  <a:moveTo>
                    <a:pt x="8" y="6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160">
              <a:extLst>
                <a:ext uri="{FF2B5EF4-FFF2-40B4-BE49-F238E27FC236}">
                  <a16:creationId xmlns:a16="http://schemas.microsoft.com/office/drawing/2014/main" id="{A633FF25-25E5-7FD6-7D8F-A03673C7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4" y="1443038"/>
              <a:ext cx="25400" cy="93663"/>
            </a:xfrm>
            <a:custGeom>
              <a:avLst/>
              <a:gdLst>
                <a:gd name="T0" fmla="*/ 5 w 16"/>
                <a:gd name="T1" fmla="*/ 56 h 59"/>
                <a:gd name="T2" fmla="*/ 9 w 16"/>
                <a:gd name="T3" fmla="*/ 51 h 59"/>
                <a:gd name="T4" fmla="*/ 10 w 16"/>
                <a:gd name="T5" fmla="*/ 48 h 59"/>
                <a:gd name="T6" fmla="*/ 10 w 16"/>
                <a:gd name="T7" fmla="*/ 46 h 59"/>
                <a:gd name="T8" fmla="*/ 12 w 16"/>
                <a:gd name="T9" fmla="*/ 43 h 59"/>
                <a:gd name="T10" fmla="*/ 13 w 16"/>
                <a:gd name="T11" fmla="*/ 41 h 59"/>
                <a:gd name="T12" fmla="*/ 14 w 16"/>
                <a:gd name="T13" fmla="*/ 40 h 59"/>
                <a:gd name="T14" fmla="*/ 14 w 16"/>
                <a:gd name="T15" fmla="*/ 39 h 59"/>
                <a:gd name="T16" fmla="*/ 12 w 16"/>
                <a:gd name="T17" fmla="*/ 36 h 59"/>
                <a:gd name="T18" fmla="*/ 13 w 16"/>
                <a:gd name="T19" fmla="*/ 35 h 59"/>
                <a:gd name="T20" fmla="*/ 14 w 16"/>
                <a:gd name="T21" fmla="*/ 33 h 59"/>
                <a:gd name="T22" fmla="*/ 16 w 16"/>
                <a:gd name="T23" fmla="*/ 30 h 59"/>
                <a:gd name="T24" fmla="*/ 16 w 16"/>
                <a:gd name="T25" fmla="*/ 25 h 59"/>
                <a:gd name="T26" fmla="*/ 16 w 16"/>
                <a:gd name="T27" fmla="*/ 23 h 59"/>
                <a:gd name="T28" fmla="*/ 16 w 16"/>
                <a:gd name="T29" fmla="*/ 21 h 59"/>
                <a:gd name="T30" fmla="*/ 16 w 16"/>
                <a:gd name="T31" fmla="*/ 20 h 59"/>
                <a:gd name="T32" fmla="*/ 16 w 16"/>
                <a:gd name="T33" fmla="*/ 8 h 59"/>
                <a:gd name="T34" fmla="*/ 14 w 16"/>
                <a:gd name="T35" fmla="*/ 2 h 59"/>
                <a:gd name="T36" fmla="*/ 12 w 16"/>
                <a:gd name="T37" fmla="*/ 0 h 59"/>
                <a:gd name="T38" fmla="*/ 13 w 16"/>
                <a:gd name="T39" fmla="*/ 3 h 59"/>
                <a:gd name="T40" fmla="*/ 13 w 16"/>
                <a:gd name="T41" fmla="*/ 12 h 59"/>
                <a:gd name="T42" fmla="*/ 13 w 16"/>
                <a:gd name="T43" fmla="*/ 14 h 59"/>
                <a:gd name="T44" fmla="*/ 13 w 16"/>
                <a:gd name="T45" fmla="*/ 15 h 59"/>
                <a:gd name="T46" fmla="*/ 13 w 16"/>
                <a:gd name="T47" fmla="*/ 17 h 59"/>
                <a:gd name="T48" fmla="*/ 12 w 16"/>
                <a:gd name="T49" fmla="*/ 29 h 59"/>
                <a:gd name="T50" fmla="*/ 9 w 16"/>
                <a:gd name="T51" fmla="*/ 40 h 59"/>
                <a:gd name="T52" fmla="*/ 6 w 16"/>
                <a:gd name="T53" fmla="*/ 47 h 59"/>
                <a:gd name="T54" fmla="*/ 0 w 16"/>
                <a:gd name="T55" fmla="*/ 58 h 59"/>
                <a:gd name="T56" fmla="*/ 5 w 16"/>
                <a:gd name="T57" fmla="*/ 59 h 59"/>
                <a:gd name="T58" fmla="*/ 5 w 16"/>
                <a:gd name="T5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59">
                  <a:moveTo>
                    <a:pt x="5" y="56"/>
                  </a:moveTo>
                  <a:lnTo>
                    <a:pt x="9" y="51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4" y="33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0" y="58"/>
                  </a:lnTo>
                  <a:lnTo>
                    <a:pt x="5" y="59"/>
                  </a:lnTo>
                  <a:lnTo>
                    <a:pt x="5" y="5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600">
              <a:extLst>
                <a:ext uri="{FF2B5EF4-FFF2-40B4-BE49-F238E27FC236}">
                  <a16:creationId xmlns:a16="http://schemas.microsoft.com/office/drawing/2014/main" id="{E2D376B3-034F-F7BC-A597-9341A05D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3759200"/>
              <a:ext cx="26988" cy="12700"/>
            </a:xfrm>
            <a:custGeom>
              <a:avLst/>
              <a:gdLst>
                <a:gd name="T0" fmla="*/ 2 w 17"/>
                <a:gd name="T1" fmla="*/ 7 h 8"/>
                <a:gd name="T2" fmla="*/ 4 w 17"/>
                <a:gd name="T3" fmla="*/ 8 h 8"/>
                <a:gd name="T4" fmla="*/ 6 w 17"/>
                <a:gd name="T5" fmla="*/ 8 h 8"/>
                <a:gd name="T6" fmla="*/ 13 w 17"/>
                <a:gd name="T7" fmla="*/ 6 h 8"/>
                <a:gd name="T8" fmla="*/ 15 w 17"/>
                <a:gd name="T9" fmla="*/ 5 h 8"/>
                <a:gd name="T10" fmla="*/ 15 w 17"/>
                <a:gd name="T11" fmla="*/ 4 h 8"/>
                <a:gd name="T12" fmla="*/ 16 w 17"/>
                <a:gd name="T13" fmla="*/ 4 h 8"/>
                <a:gd name="T14" fmla="*/ 17 w 17"/>
                <a:gd name="T15" fmla="*/ 2 h 8"/>
                <a:gd name="T16" fmla="*/ 17 w 17"/>
                <a:gd name="T17" fmla="*/ 1 h 8"/>
                <a:gd name="T18" fmla="*/ 16 w 17"/>
                <a:gd name="T19" fmla="*/ 1 h 8"/>
                <a:gd name="T20" fmla="*/ 15 w 17"/>
                <a:gd name="T21" fmla="*/ 1 h 8"/>
                <a:gd name="T22" fmla="*/ 13 w 17"/>
                <a:gd name="T23" fmla="*/ 1 h 8"/>
                <a:gd name="T24" fmla="*/ 12 w 17"/>
                <a:gd name="T25" fmla="*/ 1 h 8"/>
                <a:gd name="T26" fmla="*/ 10 w 17"/>
                <a:gd name="T27" fmla="*/ 0 h 8"/>
                <a:gd name="T28" fmla="*/ 8 w 17"/>
                <a:gd name="T29" fmla="*/ 0 h 8"/>
                <a:gd name="T30" fmla="*/ 4 w 17"/>
                <a:gd name="T31" fmla="*/ 0 h 8"/>
                <a:gd name="T32" fmla="*/ 3 w 17"/>
                <a:gd name="T33" fmla="*/ 1 h 8"/>
                <a:gd name="T34" fmla="*/ 2 w 17"/>
                <a:gd name="T35" fmla="*/ 1 h 8"/>
                <a:gd name="T36" fmla="*/ 2 w 17"/>
                <a:gd name="T37" fmla="*/ 2 h 8"/>
                <a:gd name="T38" fmla="*/ 0 w 17"/>
                <a:gd name="T39" fmla="*/ 2 h 8"/>
                <a:gd name="T40" fmla="*/ 2 w 17"/>
                <a:gd name="T41" fmla="*/ 4 h 8"/>
                <a:gd name="T42" fmla="*/ 3 w 17"/>
                <a:gd name="T43" fmla="*/ 4 h 8"/>
                <a:gd name="T44" fmla="*/ 4 w 17"/>
                <a:gd name="T45" fmla="*/ 5 h 8"/>
                <a:gd name="T46" fmla="*/ 4 w 17"/>
                <a:gd name="T47" fmla="*/ 7 h 8"/>
                <a:gd name="T48" fmla="*/ 2 w 17"/>
                <a:gd name="T4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602">
              <a:extLst>
                <a:ext uri="{FF2B5EF4-FFF2-40B4-BE49-F238E27FC236}">
                  <a16:creationId xmlns:a16="http://schemas.microsoft.com/office/drawing/2014/main" id="{346795ED-9A73-0EB7-10D5-A08D12E0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3773488"/>
              <a:ext cx="66675" cy="15875"/>
            </a:xfrm>
            <a:custGeom>
              <a:avLst/>
              <a:gdLst>
                <a:gd name="T0" fmla="*/ 29 w 42"/>
                <a:gd name="T1" fmla="*/ 6 h 10"/>
                <a:gd name="T2" fmla="*/ 35 w 42"/>
                <a:gd name="T3" fmla="*/ 9 h 10"/>
                <a:gd name="T4" fmla="*/ 38 w 42"/>
                <a:gd name="T5" fmla="*/ 8 h 10"/>
                <a:gd name="T6" fmla="*/ 39 w 42"/>
                <a:gd name="T7" fmla="*/ 8 h 10"/>
                <a:gd name="T8" fmla="*/ 41 w 42"/>
                <a:gd name="T9" fmla="*/ 9 h 10"/>
                <a:gd name="T10" fmla="*/ 42 w 42"/>
                <a:gd name="T11" fmla="*/ 8 h 10"/>
                <a:gd name="T12" fmla="*/ 39 w 42"/>
                <a:gd name="T13" fmla="*/ 5 h 10"/>
                <a:gd name="T14" fmla="*/ 37 w 42"/>
                <a:gd name="T15" fmla="*/ 4 h 10"/>
                <a:gd name="T16" fmla="*/ 36 w 42"/>
                <a:gd name="T17" fmla="*/ 3 h 10"/>
                <a:gd name="T18" fmla="*/ 35 w 42"/>
                <a:gd name="T19" fmla="*/ 3 h 10"/>
                <a:gd name="T20" fmla="*/ 29 w 42"/>
                <a:gd name="T21" fmla="*/ 0 h 10"/>
                <a:gd name="T22" fmla="*/ 20 w 42"/>
                <a:gd name="T23" fmla="*/ 2 h 10"/>
                <a:gd name="T24" fmla="*/ 19 w 42"/>
                <a:gd name="T25" fmla="*/ 3 h 10"/>
                <a:gd name="T26" fmla="*/ 18 w 42"/>
                <a:gd name="T27" fmla="*/ 3 h 10"/>
                <a:gd name="T28" fmla="*/ 13 w 42"/>
                <a:gd name="T29" fmla="*/ 3 h 10"/>
                <a:gd name="T30" fmla="*/ 10 w 42"/>
                <a:gd name="T31" fmla="*/ 2 h 10"/>
                <a:gd name="T32" fmla="*/ 7 w 42"/>
                <a:gd name="T33" fmla="*/ 2 h 10"/>
                <a:gd name="T34" fmla="*/ 5 w 42"/>
                <a:gd name="T35" fmla="*/ 0 h 10"/>
                <a:gd name="T36" fmla="*/ 4 w 42"/>
                <a:gd name="T37" fmla="*/ 0 h 10"/>
                <a:gd name="T38" fmla="*/ 2 w 42"/>
                <a:gd name="T39" fmla="*/ 0 h 10"/>
                <a:gd name="T40" fmla="*/ 0 w 42"/>
                <a:gd name="T41" fmla="*/ 0 h 10"/>
                <a:gd name="T42" fmla="*/ 0 w 42"/>
                <a:gd name="T43" fmla="*/ 0 h 10"/>
                <a:gd name="T44" fmla="*/ 0 w 42"/>
                <a:gd name="T45" fmla="*/ 2 h 10"/>
                <a:gd name="T46" fmla="*/ 3 w 42"/>
                <a:gd name="T47" fmla="*/ 2 h 10"/>
                <a:gd name="T48" fmla="*/ 4 w 42"/>
                <a:gd name="T49" fmla="*/ 3 h 10"/>
                <a:gd name="T50" fmla="*/ 0 w 42"/>
                <a:gd name="T51" fmla="*/ 6 h 10"/>
                <a:gd name="T52" fmla="*/ 0 w 42"/>
                <a:gd name="T53" fmla="*/ 8 h 10"/>
                <a:gd name="T54" fmla="*/ 2 w 42"/>
                <a:gd name="T55" fmla="*/ 8 h 10"/>
                <a:gd name="T56" fmla="*/ 2 w 42"/>
                <a:gd name="T57" fmla="*/ 6 h 10"/>
                <a:gd name="T58" fmla="*/ 3 w 42"/>
                <a:gd name="T59" fmla="*/ 6 h 10"/>
                <a:gd name="T60" fmla="*/ 7 w 42"/>
                <a:gd name="T61" fmla="*/ 8 h 10"/>
                <a:gd name="T62" fmla="*/ 16 w 42"/>
                <a:gd name="T63" fmla="*/ 10 h 10"/>
                <a:gd name="T64" fmla="*/ 19 w 42"/>
                <a:gd name="T65" fmla="*/ 9 h 10"/>
                <a:gd name="T66" fmla="*/ 25 w 42"/>
                <a:gd name="T67" fmla="*/ 6 h 10"/>
                <a:gd name="T68" fmla="*/ 29 w 42"/>
                <a:gd name="T6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">
                  <a:moveTo>
                    <a:pt x="29" y="6"/>
                  </a:moveTo>
                  <a:lnTo>
                    <a:pt x="35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7" y="8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5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603">
              <a:extLst>
                <a:ext uri="{FF2B5EF4-FFF2-40B4-BE49-F238E27FC236}">
                  <a16:creationId xmlns:a16="http://schemas.microsoft.com/office/drawing/2014/main" id="{8DA911BB-63CF-FC66-C722-9A635783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3735388"/>
              <a:ext cx="98425" cy="17463"/>
            </a:xfrm>
            <a:custGeom>
              <a:avLst/>
              <a:gdLst>
                <a:gd name="T0" fmla="*/ 5 w 62"/>
                <a:gd name="T1" fmla="*/ 6 h 11"/>
                <a:gd name="T2" fmla="*/ 6 w 62"/>
                <a:gd name="T3" fmla="*/ 7 h 11"/>
                <a:gd name="T4" fmla="*/ 8 w 62"/>
                <a:gd name="T5" fmla="*/ 7 h 11"/>
                <a:gd name="T6" fmla="*/ 15 w 62"/>
                <a:gd name="T7" fmla="*/ 9 h 11"/>
                <a:gd name="T8" fmla="*/ 23 w 62"/>
                <a:gd name="T9" fmla="*/ 11 h 11"/>
                <a:gd name="T10" fmla="*/ 25 w 62"/>
                <a:gd name="T11" fmla="*/ 10 h 11"/>
                <a:gd name="T12" fmla="*/ 44 w 62"/>
                <a:gd name="T13" fmla="*/ 10 h 11"/>
                <a:gd name="T14" fmla="*/ 62 w 62"/>
                <a:gd name="T15" fmla="*/ 10 h 11"/>
                <a:gd name="T16" fmla="*/ 59 w 62"/>
                <a:gd name="T17" fmla="*/ 9 h 11"/>
                <a:gd name="T18" fmla="*/ 56 w 62"/>
                <a:gd name="T19" fmla="*/ 9 h 11"/>
                <a:gd name="T20" fmla="*/ 50 w 62"/>
                <a:gd name="T21" fmla="*/ 9 h 11"/>
                <a:gd name="T22" fmla="*/ 45 w 62"/>
                <a:gd name="T23" fmla="*/ 8 h 11"/>
                <a:gd name="T24" fmla="*/ 40 w 62"/>
                <a:gd name="T25" fmla="*/ 8 h 11"/>
                <a:gd name="T26" fmla="*/ 39 w 62"/>
                <a:gd name="T27" fmla="*/ 8 h 11"/>
                <a:gd name="T28" fmla="*/ 38 w 62"/>
                <a:gd name="T29" fmla="*/ 7 h 11"/>
                <a:gd name="T30" fmla="*/ 37 w 62"/>
                <a:gd name="T31" fmla="*/ 7 h 11"/>
                <a:gd name="T32" fmla="*/ 28 w 62"/>
                <a:gd name="T33" fmla="*/ 7 h 11"/>
                <a:gd name="T34" fmla="*/ 27 w 62"/>
                <a:gd name="T35" fmla="*/ 7 h 11"/>
                <a:gd name="T36" fmla="*/ 25 w 62"/>
                <a:gd name="T37" fmla="*/ 7 h 11"/>
                <a:gd name="T38" fmla="*/ 24 w 62"/>
                <a:gd name="T39" fmla="*/ 6 h 11"/>
                <a:gd name="T40" fmla="*/ 24 w 62"/>
                <a:gd name="T41" fmla="*/ 4 h 11"/>
                <a:gd name="T42" fmla="*/ 25 w 62"/>
                <a:gd name="T43" fmla="*/ 4 h 11"/>
                <a:gd name="T44" fmla="*/ 24 w 62"/>
                <a:gd name="T45" fmla="*/ 3 h 11"/>
                <a:gd name="T46" fmla="*/ 23 w 62"/>
                <a:gd name="T47" fmla="*/ 3 h 11"/>
                <a:gd name="T48" fmla="*/ 23 w 62"/>
                <a:gd name="T49" fmla="*/ 2 h 11"/>
                <a:gd name="T50" fmla="*/ 21 w 62"/>
                <a:gd name="T51" fmla="*/ 1 h 11"/>
                <a:gd name="T52" fmla="*/ 21 w 62"/>
                <a:gd name="T53" fmla="*/ 1 h 11"/>
                <a:gd name="T54" fmla="*/ 19 w 62"/>
                <a:gd name="T55" fmla="*/ 1 h 11"/>
                <a:gd name="T56" fmla="*/ 18 w 62"/>
                <a:gd name="T57" fmla="*/ 1 h 11"/>
                <a:gd name="T58" fmla="*/ 17 w 62"/>
                <a:gd name="T59" fmla="*/ 1 h 11"/>
                <a:gd name="T60" fmla="*/ 15 w 62"/>
                <a:gd name="T61" fmla="*/ 0 h 11"/>
                <a:gd name="T62" fmla="*/ 13 w 62"/>
                <a:gd name="T63" fmla="*/ 0 h 11"/>
                <a:gd name="T64" fmla="*/ 12 w 62"/>
                <a:gd name="T65" fmla="*/ 0 h 11"/>
                <a:gd name="T66" fmla="*/ 13 w 62"/>
                <a:gd name="T67" fmla="*/ 1 h 11"/>
                <a:gd name="T68" fmla="*/ 15 w 62"/>
                <a:gd name="T69" fmla="*/ 2 h 11"/>
                <a:gd name="T70" fmla="*/ 17 w 62"/>
                <a:gd name="T71" fmla="*/ 4 h 11"/>
                <a:gd name="T72" fmla="*/ 14 w 62"/>
                <a:gd name="T73" fmla="*/ 4 h 11"/>
                <a:gd name="T74" fmla="*/ 13 w 62"/>
                <a:gd name="T75" fmla="*/ 3 h 11"/>
                <a:gd name="T76" fmla="*/ 11 w 62"/>
                <a:gd name="T77" fmla="*/ 1 h 11"/>
                <a:gd name="T78" fmla="*/ 7 w 62"/>
                <a:gd name="T79" fmla="*/ 2 h 11"/>
                <a:gd name="T80" fmla="*/ 7 w 62"/>
                <a:gd name="T81" fmla="*/ 1 h 11"/>
                <a:gd name="T82" fmla="*/ 6 w 62"/>
                <a:gd name="T83" fmla="*/ 2 h 11"/>
                <a:gd name="T84" fmla="*/ 4 w 62"/>
                <a:gd name="T85" fmla="*/ 3 h 11"/>
                <a:gd name="T86" fmla="*/ 2 w 62"/>
                <a:gd name="T87" fmla="*/ 3 h 11"/>
                <a:gd name="T88" fmla="*/ 1 w 62"/>
                <a:gd name="T89" fmla="*/ 3 h 11"/>
                <a:gd name="T90" fmla="*/ 0 w 62"/>
                <a:gd name="T91" fmla="*/ 3 h 11"/>
                <a:gd name="T92" fmla="*/ 4 w 62"/>
                <a:gd name="T93" fmla="*/ 6 h 11"/>
                <a:gd name="T94" fmla="*/ 5 w 62"/>
                <a:gd name="T9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11">
                  <a:moveTo>
                    <a:pt x="5" y="6"/>
                  </a:moveTo>
                  <a:lnTo>
                    <a:pt x="6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44" y="10"/>
                  </a:lnTo>
                  <a:lnTo>
                    <a:pt x="62" y="10"/>
                  </a:lnTo>
                  <a:lnTo>
                    <a:pt x="59" y="9"/>
                  </a:lnTo>
                  <a:lnTo>
                    <a:pt x="56" y="9"/>
                  </a:lnTo>
                  <a:lnTo>
                    <a:pt x="50" y="9"/>
                  </a:lnTo>
                  <a:lnTo>
                    <a:pt x="45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599">
              <a:extLst>
                <a:ext uri="{FF2B5EF4-FFF2-40B4-BE49-F238E27FC236}">
                  <a16:creationId xmlns:a16="http://schemas.microsoft.com/office/drawing/2014/main" id="{AFA76B7A-DBCD-A4E3-1B96-09B3CF95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3705225"/>
              <a:ext cx="22225" cy="14288"/>
            </a:xfrm>
            <a:custGeom>
              <a:avLst/>
              <a:gdLst>
                <a:gd name="T0" fmla="*/ 11 w 14"/>
                <a:gd name="T1" fmla="*/ 8 h 9"/>
                <a:gd name="T2" fmla="*/ 13 w 14"/>
                <a:gd name="T3" fmla="*/ 9 h 9"/>
                <a:gd name="T4" fmla="*/ 14 w 14"/>
                <a:gd name="T5" fmla="*/ 8 h 9"/>
                <a:gd name="T6" fmla="*/ 12 w 14"/>
                <a:gd name="T7" fmla="*/ 6 h 9"/>
                <a:gd name="T8" fmla="*/ 11 w 14"/>
                <a:gd name="T9" fmla="*/ 4 h 9"/>
                <a:gd name="T10" fmla="*/ 10 w 14"/>
                <a:gd name="T11" fmla="*/ 3 h 9"/>
                <a:gd name="T12" fmla="*/ 7 w 14"/>
                <a:gd name="T13" fmla="*/ 3 h 9"/>
                <a:gd name="T14" fmla="*/ 7 w 14"/>
                <a:gd name="T15" fmla="*/ 2 h 9"/>
                <a:gd name="T16" fmla="*/ 5 w 14"/>
                <a:gd name="T17" fmla="*/ 1 h 9"/>
                <a:gd name="T18" fmla="*/ 1 w 14"/>
                <a:gd name="T19" fmla="*/ 0 h 9"/>
                <a:gd name="T20" fmla="*/ 0 w 14"/>
                <a:gd name="T21" fmla="*/ 1 h 9"/>
                <a:gd name="T22" fmla="*/ 0 w 14"/>
                <a:gd name="T23" fmla="*/ 2 h 9"/>
                <a:gd name="T24" fmla="*/ 1 w 14"/>
                <a:gd name="T25" fmla="*/ 2 h 9"/>
                <a:gd name="T26" fmla="*/ 1 w 14"/>
                <a:gd name="T27" fmla="*/ 3 h 9"/>
                <a:gd name="T28" fmla="*/ 3 w 14"/>
                <a:gd name="T29" fmla="*/ 3 h 9"/>
                <a:gd name="T30" fmla="*/ 5 w 14"/>
                <a:gd name="T31" fmla="*/ 6 h 9"/>
                <a:gd name="T32" fmla="*/ 11 w 14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1" y="8"/>
                  </a:moveTo>
                  <a:lnTo>
                    <a:pt x="13" y="9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6"/>
                  </a:lnTo>
                  <a:lnTo>
                    <a:pt x="11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626">
              <a:extLst>
                <a:ext uri="{FF2B5EF4-FFF2-40B4-BE49-F238E27FC236}">
                  <a16:creationId xmlns:a16="http://schemas.microsoft.com/office/drawing/2014/main" id="{AB4FD7BC-0608-54F4-70C7-0FD6B3FC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3494088"/>
              <a:ext cx="58738" cy="66675"/>
            </a:xfrm>
            <a:custGeom>
              <a:avLst/>
              <a:gdLst>
                <a:gd name="T0" fmla="*/ 0 w 37"/>
                <a:gd name="T1" fmla="*/ 0 h 42"/>
                <a:gd name="T2" fmla="*/ 1 w 37"/>
                <a:gd name="T3" fmla="*/ 4 h 42"/>
                <a:gd name="T4" fmla="*/ 9 w 37"/>
                <a:gd name="T5" fmla="*/ 15 h 42"/>
                <a:gd name="T6" fmla="*/ 11 w 37"/>
                <a:gd name="T7" fmla="*/ 18 h 42"/>
                <a:gd name="T8" fmla="*/ 11 w 37"/>
                <a:gd name="T9" fmla="*/ 20 h 42"/>
                <a:gd name="T10" fmla="*/ 10 w 37"/>
                <a:gd name="T11" fmla="*/ 22 h 42"/>
                <a:gd name="T12" fmla="*/ 16 w 37"/>
                <a:gd name="T13" fmla="*/ 24 h 42"/>
                <a:gd name="T14" fmla="*/ 22 w 37"/>
                <a:gd name="T15" fmla="*/ 31 h 42"/>
                <a:gd name="T16" fmla="*/ 23 w 37"/>
                <a:gd name="T17" fmla="*/ 32 h 42"/>
                <a:gd name="T18" fmla="*/ 26 w 37"/>
                <a:gd name="T19" fmla="*/ 31 h 42"/>
                <a:gd name="T20" fmla="*/ 28 w 37"/>
                <a:gd name="T21" fmla="*/ 32 h 42"/>
                <a:gd name="T22" fmla="*/ 26 w 37"/>
                <a:gd name="T23" fmla="*/ 33 h 42"/>
                <a:gd name="T24" fmla="*/ 27 w 37"/>
                <a:gd name="T25" fmla="*/ 36 h 42"/>
                <a:gd name="T26" fmla="*/ 28 w 37"/>
                <a:gd name="T27" fmla="*/ 39 h 42"/>
                <a:gd name="T28" fmla="*/ 29 w 37"/>
                <a:gd name="T29" fmla="*/ 41 h 42"/>
                <a:gd name="T30" fmla="*/ 31 w 37"/>
                <a:gd name="T31" fmla="*/ 41 h 42"/>
                <a:gd name="T32" fmla="*/ 29 w 37"/>
                <a:gd name="T33" fmla="*/ 38 h 42"/>
                <a:gd name="T34" fmla="*/ 35 w 37"/>
                <a:gd name="T35" fmla="*/ 41 h 42"/>
                <a:gd name="T36" fmla="*/ 34 w 37"/>
                <a:gd name="T37" fmla="*/ 38 h 42"/>
                <a:gd name="T38" fmla="*/ 34 w 37"/>
                <a:gd name="T39" fmla="*/ 37 h 42"/>
                <a:gd name="T40" fmla="*/ 31 w 37"/>
                <a:gd name="T41" fmla="*/ 35 h 42"/>
                <a:gd name="T42" fmla="*/ 34 w 37"/>
                <a:gd name="T43" fmla="*/ 37 h 42"/>
                <a:gd name="T44" fmla="*/ 37 w 37"/>
                <a:gd name="T45" fmla="*/ 37 h 42"/>
                <a:gd name="T46" fmla="*/ 34 w 37"/>
                <a:gd name="T47" fmla="*/ 33 h 42"/>
                <a:gd name="T48" fmla="*/ 31 w 37"/>
                <a:gd name="T49" fmla="*/ 32 h 42"/>
                <a:gd name="T50" fmla="*/ 22 w 37"/>
                <a:gd name="T51" fmla="*/ 24 h 42"/>
                <a:gd name="T52" fmla="*/ 23 w 37"/>
                <a:gd name="T53" fmla="*/ 28 h 42"/>
                <a:gd name="T54" fmla="*/ 27 w 37"/>
                <a:gd name="T55" fmla="*/ 30 h 42"/>
                <a:gd name="T56" fmla="*/ 16 w 37"/>
                <a:gd name="T57" fmla="*/ 18 h 42"/>
                <a:gd name="T58" fmla="*/ 14 w 37"/>
                <a:gd name="T59" fmla="*/ 16 h 42"/>
                <a:gd name="T60" fmla="*/ 16 w 37"/>
                <a:gd name="T61" fmla="*/ 17 h 42"/>
                <a:gd name="T62" fmla="*/ 20 w 37"/>
                <a:gd name="T63" fmla="*/ 20 h 42"/>
                <a:gd name="T64" fmla="*/ 23 w 37"/>
                <a:gd name="T65" fmla="*/ 23 h 42"/>
                <a:gd name="T66" fmla="*/ 23 w 37"/>
                <a:gd name="T67" fmla="*/ 20 h 42"/>
                <a:gd name="T68" fmla="*/ 22 w 37"/>
                <a:gd name="T69" fmla="*/ 18 h 42"/>
                <a:gd name="T70" fmla="*/ 18 w 37"/>
                <a:gd name="T71" fmla="*/ 16 h 42"/>
                <a:gd name="T72" fmla="*/ 14 w 37"/>
                <a:gd name="T73" fmla="*/ 11 h 42"/>
                <a:gd name="T74" fmla="*/ 9 w 37"/>
                <a:gd name="T75" fmla="*/ 9 h 42"/>
                <a:gd name="T76" fmla="*/ 7 w 37"/>
                <a:gd name="T7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42">
                  <a:moveTo>
                    <a:pt x="2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21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8" y="3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9"/>
                  </a:lnTo>
                  <a:lnTo>
                    <a:pt x="35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7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26" y="25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6" y="29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18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472">
              <a:extLst>
                <a:ext uri="{FF2B5EF4-FFF2-40B4-BE49-F238E27FC236}">
                  <a16:creationId xmlns:a16="http://schemas.microsoft.com/office/drawing/2014/main" id="{0BE116DE-2927-B88C-9910-FEE02024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4716463"/>
              <a:ext cx="52388" cy="33338"/>
            </a:xfrm>
            <a:custGeom>
              <a:avLst/>
              <a:gdLst>
                <a:gd name="T0" fmla="*/ 27 w 33"/>
                <a:gd name="T1" fmla="*/ 0 h 21"/>
                <a:gd name="T2" fmla="*/ 19 w 33"/>
                <a:gd name="T3" fmla="*/ 1 h 21"/>
                <a:gd name="T4" fmla="*/ 10 w 33"/>
                <a:gd name="T5" fmla="*/ 6 h 21"/>
                <a:gd name="T6" fmla="*/ 8 w 33"/>
                <a:gd name="T7" fmla="*/ 8 h 21"/>
                <a:gd name="T8" fmla="*/ 7 w 33"/>
                <a:gd name="T9" fmla="*/ 10 h 21"/>
                <a:gd name="T10" fmla="*/ 6 w 33"/>
                <a:gd name="T11" fmla="*/ 11 h 21"/>
                <a:gd name="T12" fmla="*/ 5 w 33"/>
                <a:gd name="T13" fmla="*/ 13 h 21"/>
                <a:gd name="T14" fmla="*/ 3 w 33"/>
                <a:gd name="T15" fmla="*/ 11 h 21"/>
                <a:gd name="T16" fmla="*/ 2 w 33"/>
                <a:gd name="T17" fmla="*/ 10 h 21"/>
                <a:gd name="T18" fmla="*/ 2 w 33"/>
                <a:gd name="T19" fmla="*/ 11 h 21"/>
                <a:gd name="T20" fmla="*/ 1 w 33"/>
                <a:gd name="T21" fmla="*/ 13 h 21"/>
                <a:gd name="T22" fmla="*/ 0 w 33"/>
                <a:gd name="T23" fmla="*/ 13 h 21"/>
                <a:gd name="T24" fmla="*/ 0 w 33"/>
                <a:gd name="T25" fmla="*/ 14 h 21"/>
                <a:gd name="T26" fmla="*/ 0 w 33"/>
                <a:gd name="T27" fmla="*/ 17 h 21"/>
                <a:gd name="T28" fmla="*/ 0 w 33"/>
                <a:gd name="T29" fmla="*/ 19 h 21"/>
                <a:gd name="T30" fmla="*/ 1 w 33"/>
                <a:gd name="T31" fmla="*/ 20 h 21"/>
                <a:gd name="T32" fmla="*/ 2 w 33"/>
                <a:gd name="T33" fmla="*/ 21 h 21"/>
                <a:gd name="T34" fmla="*/ 3 w 33"/>
                <a:gd name="T35" fmla="*/ 21 h 21"/>
                <a:gd name="T36" fmla="*/ 3 w 33"/>
                <a:gd name="T37" fmla="*/ 20 h 21"/>
                <a:gd name="T38" fmla="*/ 3 w 33"/>
                <a:gd name="T39" fmla="*/ 19 h 21"/>
                <a:gd name="T40" fmla="*/ 3 w 33"/>
                <a:gd name="T41" fmla="*/ 17 h 21"/>
                <a:gd name="T42" fmla="*/ 5 w 33"/>
                <a:gd name="T43" fmla="*/ 16 h 21"/>
                <a:gd name="T44" fmla="*/ 5 w 33"/>
                <a:gd name="T45" fmla="*/ 15 h 21"/>
                <a:gd name="T46" fmla="*/ 6 w 33"/>
                <a:gd name="T47" fmla="*/ 14 h 21"/>
                <a:gd name="T48" fmla="*/ 9 w 33"/>
                <a:gd name="T49" fmla="*/ 11 h 21"/>
                <a:gd name="T50" fmla="*/ 10 w 33"/>
                <a:gd name="T51" fmla="*/ 13 h 21"/>
                <a:gd name="T52" fmla="*/ 13 w 33"/>
                <a:gd name="T53" fmla="*/ 13 h 21"/>
                <a:gd name="T54" fmla="*/ 14 w 33"/>
                <a:gd name="T55" fmla="*/ 13 h 21"/>
                <a:gd name="T56" fmla="*/ 16 w 33"/>
                <a:gd name="T57" fmla="*/ 13 h 21"/>
                <a:gd name="T58" fmla="*/ 21 w 33"/>
                <a:gd name="T59" fmla="*/ 8 h 21"/>
                <a:gd name="T60" fmla="*/ 22 w 33"/>
                <a:gd name="T61" fmla="*/ 7 h 21"/>
                <a:gd name="T62" fmla="*/ 29 w 33"/>
                <a:gd name="T63" fmla="*/ 4 h 21"/>
                <a:gd name="T64" fmla="*/ 33 w 33"/>
                <a:gd name="T65" fmla="*/ 3 h 21"/>
                <a:gd name="T66" fmla="*/ 32 w 33"/>
                <a:gd name="T67" fmla="*/ 2 h 21"/>
                <a:gd name="T68" fmla="*/ 27 w 33"/>
                <a:gd name="T69" fmla="*/ 1 h 21"/>
                <a:gd name="T70" fmla="*/ 27 w 33"/>
                <a:gd name="T71" fmla="*/ 0 h 21"/>
                <a:gd name="T72" fmla="*/ 27 w 33"/>
                <a:gd name="T7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1">
                  <a:moveTo>
                    <a:pt x="27" y="0"/>
                  </a:moveTo>
                  <a:lnTo>
                    <a:pt x="19" y="1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531">
              <a:extLst>
                <a:ext uri="{FF2B5EF4-FFF2-40B4-BE49-F238E27FC236}">
                  <a16:creationId xmlns:a16="http://schemas.microsoft.com/office/drawing/2014/main" id="{17FF2CFF-9A6A-0C88-3D1D-E8E54323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4598988"/>
              <a:ext cx="33338" cy="23813"/>
            </a:xfrm>
            <a:custGeom>
              <a:avLst/>
              <a:gdLst>
                <a:gd name="T0" fmla="*/ 1 w 21"/>
                <a:gd name="T1" fmla="*/ 5 h 15"/>
                <a:gd name="T2" fmla="*/ 4 w 21"/>
                <a:gd name="T3" fmla="*/ 6 h 15"/>
                <a:gd name="T4" fmla="*/ 7 w 21"/>
                <a:gd name="T5" fmla="*/ 10 h 15"/>
                <a:gd name="T6" fmla="*/ 8 w 21"/>
                <a:gd name="T7" fmla="*/ 10 h 15"/>
                <a:gd name="T8" fmla="*/ 8 w 21"/>
                <a:gd name="T9" fmla="*/ 11 h 15"/>
                <a:gd name="T10" fmla="*/ 9 w 21"/>
                <a:gd name="T11" fmla="*/ 12 h 15"/>
                <a:gd name="T12" fmla="*/ 10 w 21"/>
                <a:gd name="T13" fmla="*/ 12 h 15"/>
                <a:gd name="T14" fmla="*/ 12 w 21"/>
                <a:gd name="T15" fmla="*/ 13 h 15"/>
                <a:gd name="T16" fmla="*/ 14 w 21"/>
                <a:gd name="T17" fmla="*/ 15 h 15"/>
                <a:gd name="T18" fmla="*/ 17 w 21"/>
                <a:gd name="T19" fmla="*/ 15 h 15"/>
                <a:gd name="T20" fmla="*/ 19 w 21"/>
                <a:gd name="T21" fmla="*/ 15 h 15"/>
                <a:gd name="T22" fmla="*/ 19 w 21"/>
                <a:gd name="T23" fmla="*/ 12 h 15"/>
                <a:gd name="T24" fmla="*/ 21 w 21"/>
                <a:gd name="T25" fmla="*/ 10 h 15"/>
                <a:gd name="T26" fmla="*/ 21 w 21"/>
                <a:gd name="T27" fmla="*/ 9 h 15"/>
                <a:gd name="T28" fmla="*/ 20 w 21"/>
                <a:gd name="T29" fmla="*/ 7 h 15"/>
                <a:gd name="T30" fmla="*/ 19 w 21"/>
                <a:gd name="T31" fmla="*/ 6 h 15"/>
                <a:gd name="T32" fmla="*/ 20 w 21"/>
                <a:gd name="T33" fmla="*/ 6 h 15"/>
                <a:gd name="T34" fmla="*/ 17 w 21"/>
                <a:gd name="T35" fmla="*/ 5 h 15"/>
                <a:gd name="T36" fmla="*/ 15 w 21"/>
                <a:gd name="T37" fmla="*/ 4 h 15"/>
                <a:gd name="T38" fmla="*/ 14 w 21"/>
                <a:gd name="T39" fmla="*/ 4 h 15"/>
                <a:gd name="T40" fmla="*/ 13 w 21"/>
                <a:gd name="T41" fmla="*/ 5 h 15"/>
                <a:gd name="T42" fmla="*/ 12 w 21"/>
                <a:gd name="T43" fmla="*/ 4 h 15"/>
                <a:gd name="T44" fmla="*/ 10 w 21"/>
                <a:gd name="T45" fmla="*/ 4 h 15"/>
                <a:gd name="T46" fmla="*/ 9 w 21"/>
                <a:gd name="T47" fmla="*/ 3 h 15"/>
                <a:gd name="T48" fmla="*/ 7 w 21"/>
                <a:gd name="T49" fmla="*/ 4 h 15"/>
                <a:gd name="T50" fmla="*/ 7 w 21"/>
                <a:gd name="T51" fmla="*/ 3 h 15"/>
                <a:gd name="T52" fmla="*/ 6 w 21"/>
                <a:gd name="T53" fmla="*/ 3 h 15"/>
                <a:gd name="T54" fmla="*/ 6 w 21"/>
                <a:gd name="T55" fmla="*/ 2 h 15"/>
                <a:gd name="T56" fmla="*/ 4 w 21"/>
                <a:gd name="T57" fmla="*/ 0 h 15"/>
                <a:gd name="T58" fmla="*/ 1 w 21"/>
                <a:gd name="T59" fmla="*/ 0 h 15"/>
                <a:gd name="T60" fmla="*/ 1 w 21"/>
                <a:gd name="T61" fmla="*/ 0 h 15"/>
                <a:gd name="T62" fmla="*/ 0 w 21"/>
                <a:gd name="T63" fmla="*/ 2 h 15"/>
                <a:gd name="T64" fmla="*/ 1 w 21"/>
                <a:gd name="T65" fmla="*/ 3 h 15"/>
                <a:gd name="T66" fmla="*/ 1 w 21"/>
                <a:gd name="T67" fmla="*/ 4 h 15"/>
                <a:gd name="T68" fmla="*/ 1 w 21"/>
                <a:gd name="T6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1" y="5"/>
                  </a:moveTo>
                  <a:lnTo>
                    <a:pt x="4" y="6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52">
              <a:extLst>
                <a:ext uri="{FF2B5EF4-FFF2-40B4-BE49-F238E27FC236}">
                  <a16:creationId xmlns:a16="http://schemas.microsoft.com/office/drawing/2014/main" id="{AC81099D-F806-1C8B-0C7C-C0FE1855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951" y="4143375"/>
              <a:ext cx="22225" cy="15875"/>
            </a:xfrm>
            <a:custGeom>
              <a:avLst/>
              <a:gdLst>
                <a:gd name="T0" fmla="*/ 1 w 14"/>
                <a:gd name="T1" fmla="*/ 7 h 10"/>
                <a:gd name="T2" fmla="*/ 3 w 14"/>
                <a:gd name="T3" fmla="*/ 9 h 10"/>
                <a:gd name="T4" fmla="*/ 6 w 14"/>
                <a:gd name="T5" fmla="*/ 10 h 10"/>
                <a:gd name="T6" fmla="*/ 7 w 14"/>
                <a:gd name="T7" fmla="*/ 9 h 10"/>
                <a:gd name="T8" fmla="*/ 9 w 14"/>
                <a:gd name="T9" fmla="*/ 6 h 10"/>
                <a:gd name="T10" fmla="*/ 11 w 14"/>
                <a:gd name="T11" fmla="*/ 6 h 10"/>
                <a:gd name="T12" fmla="*/ 13 w 14"/>
                <a:gd name="T13" fmla="*/ 5 h 10"/>
                <a:gd name="T14" fmla="*/ 14 w 14"/>
                <a:gd name="T15" fmla="*/ 4 h 10"/>
                <a:gd name="T16" fmla="*/ 14 w 14"/>
                <a:gd name="T17" fmla="*/ 3 h 10"/>
                <a:gd name="T18" fmla="*/ 12 w 14"/>
                <a:gd name="T19" fmla="*/ 1 h 10"/>
                <a:gd name="T20" fmla="*/ 9 w 14"/>
                <a:gd name="T21" fmla="*/ 1 h 10"/>
                <a:gd name="T22" fmla="*/ 9 w 14"/>
                <a:gd name="T23" fmla="*/ 1 h 10"/>
                <a:gd name="T24" fmla="*/ 8 w 14"/>
                <a:gd name="T25" fmla="*/ 0 h 10"/>
                <a:gd name="T26" fmla="*/ 6 w 14"/>
                <a:gd name="T27" fmla="*/ 0 h 10"/>
                <a:gd name="T28" fmla="*/ 3 w 14"/>
                <a:gd name="T29" fmla="*/ 1 h 10"/>
                <a:gd name="T30" fmla="*/ 2 w 14"/>
                <a:gd name="T31" fmla="*/ 3 h 10"/>
                <a:gd name="T32" fmla="*/ 1 w 14"/>
                <a:gd name="T33" fmla="*/ 1 h 10"/>
                <a:gd name="T34" fmla="*/ 0 w 14"/>
                <a:gd name="T35" fmla="*/ 1 h 10"/>
                <a:gd name="T36" fmla="*/ 0 w 14"/>
                <a:gd name="T37" fmla="*/ 3 h 10"/>
                <a:gd name="T38" fmla="*/ 0 w 14"/>
                <a:gd name="T39" fmla="*/ 4 h 10"/>
                <a:gd name="T40" fmla="*/ 1 w 14"/>
                <a:gd name="T41" fmla="*/ 5 h 10"/>
                <a:gd name="T42" fmla="*/ 0 w 14"/>
                <a:gd name="T43" fmla="*/ 6 h 10"/>
                <a:gd name="T44" fmla="*/ 1 w 14"/>
                <a:gd name="T4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0">
                  <a:moveTo>
                    <a:pt x="1" y="7"/>
                  </a:moveTo>
                  <a:lnTo>
                    <a:pt x="3" y="9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468">
              <a:extLst>
                <a:ext uri="{FF2B5EF4-FFF2-40B4-BE49-F238E27FC236}">
                  <a16:creationId xmlns:a16="http://schemas.microsoft.com/office/drawing/2014/main" id="{458FE933-0931-F8E1-196E-45AE7E9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9" y="4687888"/>
              <a:ext cx="15875" cy="25400"/>
            </a:xfrm>
            <a:custGeom>
              <a:avLst/>
              <a:gdLst>
                <a:gd name="T0" fmla="*/ 7 w 10"/>
                <a:gd name="T1" fmla="*/ 7 h 16"/>
                <a:gd name="T2" fmla="*/ 6 w 10"/>
                <a:gd name="T3" fmla="*/ 6 h 16"/>
                <a:gd name="T4" fmla="*/ 4 w 10"/>
                <a:gd name="T5" fmla="*/ 5 h 16"/>
                <a:gd name="T6" fmla="*/ 6 w 10"/>
                <a:gd name="T7" fmla="*/ 5 h 16"/>
                <a:gd name="T8" fmla="*/ 6 w 10"/>
                <a:gd name="T9" fmla="*/ 3 h 16"/>
                <a:gd name="T10" fmla="*/ 0 w 10"/>
                <a:gd name="T11" fmla="*/ 1 h 16"/>
                <a:gd name="T12" fmla="*/ 0 w 10"/>
                <a:gd name="T13" fmla="*/ 0 h 16"/>
                <a:gd name="T14" fmla="*/ 0 w 10"/>
                <a:gd name="T15" fmla="*/ 1 h 16"/>
                <a:gd name="T16" fmla="*/ 0 w 10"/>
                <a:gd name="T17" fmla="*/ 2 h 16"/>
                <a:gd name="T18" fmla="*/ 0 w 10"/>
                <a:gd name="T19" fmla="*/ 2 h 16"/>
                <a:gd name="T20" fmla="*/ 0 w 10"/>
                <a:gd name="T21" fmla="*/ 5 h 16"/>
                <a:gd name="T22" fmla="*/ 1 w 10"/>
                <a:gd name="T23" fmla="*/ 5 h 16"/>
                <a:gd name="T24" fmla="*/ 2 w 10"/>
                <a:gd name="T25" fmla="*/ 5 h 16"/>
                <a:gd name="T26" fmla="*/ 3 w 10"/>
                <a:gd name="T27" fmla="*/ 6 h 16"/>
                <a:gd name="T28" fmla="*/ 3 w 10"/>
                <a:gd name="T29" fmla="*/ 7 h 16"/>
                <a:gd name="T30" fmla="*/ 2 w 10"/>
                <a:gd name="T31" fmla="*/ 8 h 16"/>
                <a:gd name="T32" fmla="*/ 2 w 10"/>
                <a:gd name="T33" fmla="*/ 9 h 16"/>
                <a:gd name="T34" fmla="*/ 1 w 10"/>
                <a:gd name="T35" fmla="*/ 11 h 16"/>
                <a:gd name="T36" fmla="*/ 2 w 10"/>
                <a:gd name="T37" fmla="*/ 12 h 16"/>
                <a:gd name="T38" fmla="*/ 1 w 10"/>
                <a:gd name="T39" fmla="*/ 12 h 16"/>
                <a:gd name="T40" fmla="*/ 1 w 10"/>
                <a:gd name="T41" fmla="*/ 13 h 16"/>
                <a:gd name="T42" fmla="*/ 0 w 10"/>
                <a:gd name="T43" fmla="*/ 14 h 16"/>
                <a:gd name="T44" fmla="*/ 1 w 10"/>
                <a:gd name="T45" fmla="*/ 14 h 16"/>
                <a:gd name="T46" fmla="*/ 2 w 10"/>
                <a:gd name="T47" fmla="*/ 14 h 16"/>
                <a:gd name="T48" fmla="*/ 2 w 10"/>
                <a:gd name="T49" fmla="*/ 15 h 16"/>
                <a:gd name="T50" fmla="*/ 3 w 10"/>
                <a:gd name="T51" fmla="*/ 16 h 16"/>
                <a:gd name="T52" fmla="*/ 3 w 10"/>
                <a:gd name="T53" fmla="*/ 15 h 16"/>
                <a:gd name="T54" fmla="*/ 4 w 10"/>
                <a:gd name="T55" fmla="*/ 15 h 16"/>
                <a:gd name="T56" fmla="*/ 6 w 10"/>
                <a:gd name="T57" fmla="*/ 16 h 16"/>
                <a:gd name="T58" fmla="*/ 6 w 10"/>
                <a:gd name="T59" fmla="*/ 15 h 16"/>
                <a:gd name="T60" fmla="*/ 6 w 10"/>
                <a:gd name="T61" fmla="*/ 14 h 16"/>
                <a:gd name="T62" fmla="*/ 7 w 10"/>
                <a:gd name="T63" fmla="*/ 13 h 16"/>
                <a:gd name="T64" fmla="*/ 9 w 10"/>
                <a:gd name="T65" fmla="*/ 14 h 16"/>
                <a:gd name="T66" fmla="*/ 10 w 10"/>
                <a:gd name="T67" fmla="*/ 14 h 16"/>
                <a:gd name="T68" fmla="*/ 10 w 10"/>
                <a:gd name="T69" fmla="*/ 13 h 16"/>
                <a:gd name="T70" fmla="*/ 10 w 10"/>
                <a:gd name="T71" fmla="*/ 12 h 16"/>
                <a:gd name="T72" fmla="*/ 10 w 10"/>
                <a:gd name="T73" fmla="*/ 11 h 16"/>
                <a:gd name="T74" fmla="*/ 10 w 10"/>
                <a:gd name="T75" fmla="*/ 9 h 16"/>
                <a:gd name="T76" fmla="*/ 10 w 10"/>
                <a:gd name="T77" fmla="*/ 8 h 16"/>
                <a:gd name="T78" fmla="*/ 9 w 10"/>
                <a:gd name="T79" fmla="*/ 7 h 16"/>
                <a:gd name="T80" fmla="*/ 8 w 10"/>
                <a:gd name="T81" fmla="*/ 8 h 16"/>
                <a:gd name="T82" fmla="*/ 8 w 10"/>
                <a:gd name="T83" fmla="*/ 7 h 16"/>
                <a:gd name="T84" fmla="*/ 7 w 10"/>
                <a:gd name="T8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6">
                  <a:moveTo>
                    <a:pt x="7" y="7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492">
              <a:extLst>
                <a:ext uri="{FF2B5EF4-FFF2-40B4-BE49-F238E27FC236}">
                  <a16:creationId xmlns:a16="http://schemas.microsoft.com/office/drawing/2014/main" id="{E601D75B-175E-9B17-90C4-9684D414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226" y="4367213"/>
              <a:ext cx="23813" cy="22225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8 w 15"/>
                <a:gd name="T5" fmla="*/ 13 h 14"/>
                <a:gd name="T6" fmla="*/ 9 w 15"/>
                <a:gd name="T7" fmla="*/ 14 h 14"/>
                <a:gd name="T8" fmla="*/ 12 w 15"/>
                <a:gd name="T9" fmla="*/ 14 h 14"/>
                <a:gd name="T10" fmla="*/ 13 w 15"/>
                <a:gd name="T11" fmla="*/ 13 h 14"/>
                <a:gd name="T12" fmla="*/ 15 w 15"/>
                <a:gd name="T13" fmla="*/ 10 h 14"/>
                <a:gd name="T14" fmla="*/ 15 w 15"/>
                <a:gd name="T15" fmla="*/ 9 h 14"/>
                <a:gd name="T16" fmla="*/ 14 w 15"/>
                <a:gd name="T17" fmla="*/ 9 h 14"/>
                <a:gd name="T18" fmla="*/ 12 w 15"/>
                <a:gd name="T19" fmla="*/ 9 h 14"/>
                <a:gd name="T20" fmla="*/ 10 w 15"/>
                <a:gd name="T21" fmla="*/ 8 h 14"/>
                <a:gd name="T22" fmla="*/ 10 w 15"/>
                <a:gd name="T23" fmla="*/ 7 h 14"/>
                <a:gd name="T24" fmla="*/ 8 w 15"/>
                <a:gd name="T25" fmla="*/ 6 h 14"/>
                <a:gd name="T26" fmla="*/ 6 w 15"/>
                <a:gd name="T27" fmla="*/ 5 h 14"/>
                <a:gd name="T28" fmla="*/ 3 w 15"/>
                <a:gd name="T29" fmla="*/ 3 h 14"/>
                <a:gd name="T30" fmla="*/ 2 w 15"/>
                <a:gd name="T31" fmla="*/ 1 h 14"/>
                <a:gd name="T32" fmla="*/ 1 w 15"/>
                <a:gd name="T33" fmla="*/ 1 h 14"/>
                <a:gd name="T34" fmla="*/ 1 w 15"/>
                <a:gd name="T35" fmla="*/ 0 h 14"/>
                <a:gd name="T36" fmla="*/ 0 w 15"/>
                <a:gd name="T37" fmla="*/ 1 h 14"/>
                <a:gd name="T38" fmla="*/ 2 w 15"/>
                <a:gd name="T39" fmla="*/ 5 h 14"/>
                <a:gd name="T40" fmla="*/ 2 w 15"/>
                <a:gd name="T41" fmla="*/ 6 h 14"/>
                <a:gd name="T42" fmla="*/ 2 w 15"/>
                <a:gd name="T43" fmla="*/ 7 h 14"/>
                <a:gd name="T44" fmla="*/ 6 w 15"/>
                <a:gd name="T45" fmla="*/ 9 h 14"/>
                <a:gd name="T46" fmla="*/ 6 w 15"/>
                <a:gd name="T47" fmla="*/ 10 h 14"/>
                <a:gd name="T48" fmla="*/ 5 w 15"/>
                <a:gd name="T4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494">
              <a:extLst>
                <a:ext uri="{FF2B5EF4-FFF2-40B4-BE49-F238E27FC236}">
                  <a16:creationId xmlns:a16="http://schemas.microsoft.com/office/drawing/2014/main" id="{5DFF0661-B4C9-DD99-76A2-E3C193533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4629150"/>
              <a:ext cx="14288" cy="26988"/>
            </a:xfrm>
            <a:custGeom>
              <a:avLst/>
              <a:gdLst>
                <a:gd name="T0" fmla="*/ 6 w 9"/>
                <a:gd name="T1" fmla="*/ 1 h 17"/>
                <a:gd name="T2" fmla="*/ 6 w 9"/>
                <a:gd name="T3" fmla="*/ 0 h 17"/>
                <a:gd name="T4" fmla="*/ 6 w 9"/>
                <a:gd name="T5" fmla="*/ 0 h 17"/>
                <a:gd name="T6" fmla="*/ 4 w 9"/>
                <a:gd name="T7" fmla="*/ 0 h 17"/>
                <a:gd name="T8" fmla="*/ 2 w 9"/>
                <a:gd name="T9" fmla="*/ 3 h 17"/>
                <a:gd name="T10" fmla="*/ 1 w 9"/>
                <a:gd name="T11" fmla="*/ 4 h 17"/>
                <a:gd name="T12" fmla="*/ 0 w 9"/>
                <a:gd name="T13" fmla="*/ 6 h 17"/>
                <a:gd name="T14" fmla="*/ 1 w 9"/>
                <a:gd name="T15" fmla="*/ 6 h 17"/>
                <a:gd name="T16" fmla="*/ 2 w 9"/>
                <a:gd name="T17" fmla="*/ 6 h 17"/>
                <a:gd name="T18" fmla="*/ 2 w 9"/>
                <a:gd name="T19" fmla="*/ 7 h 17"/>
                <a:gd name="T20" fmla="*/ 1 w 9"/>
                <a:gd name="T21" fmla="*/ 9 h 17"/>
                <a:gd name="T22" fmla="*/ 1 w 9"/>
                <a:gd name="T23" fmla="*/ 10 h 17"/>
                <a:gd name="T24" fmla="*/ 2 w 9"/>
                <a:gd name="T25" fmla="*/ 10 h 17"/>
                <a:gd name="T26" fmla="*/ 2 w 9"/>
                <a:gd name="T27" fmla="*/ 11 h 17"/>
                <a:gd name="T28" fmla="*/ 1 w 9"/>
                <a:gd name="T29" fmla="*/ 12 h 17"/>
                <a:gd name="T30" fmla="*/ 1 w 9"/>
                <a:gd name="T31" fmla="*/ 13 h 17"/>
                <a:gd name="T32" fmla="*/ 0 w 9"/>
                <a:gd name="T33" fmla="*/ 17 h 17"/>
                <a:gd name="T34" fmla="*/ 2 w 9"/>
                <a:gd name="T35" fmla="*/ 17 h 17"/>
                <a:gd name="T36" fmla="*/ 3 w 9"/>
                <a:gd name="T37" fmla="*/ 16 h 17"/>
                <a:gd name="T38" fmla="*/ 4 w 9"/>
                <a:gd name="T39" fmla="*/ 13 h 17"/>
                <a:gd name="T40" fmla="*/ 6 w 9"/>
                <a:gd name="T41" fmla="*/ 13 h 17"/>
                <a:gd name="T42" fmla="*/ 6 w 9"/>
                <a:gd name="T43" fmla="*/ 11 h 17"/>
                <a:gd name="T44" fmla="*/ 7 w 9"/>
                <a:gd name="T45" fmla="*/ 10 h 17"/>
                <a:gd name="T46" fmla="*/ 7 w 9"/>
                <a:gd name="T47" fmla="*/ 9 h 17"/>
                <a:gd name="T48" fmla="*/ 8 w 9"/>
                <a:gd name="T49" fmla="*/ 9 h 17"/>
                <a:gd name="T50" fmla="*/ 9 w 9"/>
                <a:gd name="T51" fmla="*/ 6 h 17"/>
                <a:gd name="T52" fmla="*/ 8 w 9"/>
                <a:gd name="T53" fmla="*/ 5 h 17"/>
                <a:gd name="T54" fmla="*/ 4 w 9"/>
                <a:gd name="T55" fmla="*/ 4 h 17"/>
                <a:gd name="T56" fmla="*/ 4 w 9"/>
                <a:gd name="T57" fmla="*/ 3 h 17"/>
                <a:gd name="T58" fmla="*/ 6 w 9"/>
                <a:gd name="T5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7">
                  <a:moveTo>
                    <a:pt x="6" y="1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506">
              <a:extLst>
                <a:ext uri="{FF2B5EF4-FFF2-40B4-BE49-F238E27FC236}">
                  <a16:creationId xmlns:a16="http://schemas.microsoft.com/office/drawing/2014/main" id="{3EB3D36D-5E49-CB79-9651-ED7CF35E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6" y="4678363"/>
              <a:ext cx="23813" cy="26988"/>
            </a:xfrm>
            <a:custGeom>
              <a:avLst/>
              <a:gdLst>
                <a:gd name="T0" fmla="*/ 8 w 15"/>
                <a:gd name="T1" fmla="*/ 15 h 17"/>
                <a:gd name="T2" fmla="*/ 11 w 15"/>
                <a:gd name="T3" fmla="*/ 14 h 17"/>
                <a:gd name="T4" fmla="*/ 12 w 15"/>
                <a:gd name="T5" fmla="*/ 13 h 17"/>
                <a:gd name="T6" fmla="*/ 13 w 15"/>
                <a:gd name="T7" fmla="*/ 12 h 17"/>
                <a:gd name="T8" fmla="*/ 13 w 15"/>
                <a:gd name="T9" fmla="*/ 11 h 17"/>
                <a:gd name="T10" fmla="*/ 14 w 15"/>
                <a:gd name="T11" fmla="*/ 9 h 17"/>
                <a:gd name="T12" fmla="*/ 13 w 15"/>
                <a:gd name="T13" fmla="*/ 9 h 17"/>
                <a:gd name="T14" fmla="*/ 13 w 15"/>
                <a:gd name="T15" fmla="*/ 8 h 17"/>
                <a:gd name="T16" fmla="*/ 14 w 15"/>
                <a:gd name="T17" fmla="*/ 8 h 17"/>
                <a:gd name="T18" fmla="*/ 13 w 15"/>
                <a:gd name="T19" fmla="*/ 7 h 17"/>
                <a:gd name="T20" fmla="*/ 13 w 15"/>
                <a:gd name="T21" fmla="*/ 6 h 17"/>
                <a:gd name="T22" fmla="*/ 14 w 15"/>
                <a:gd name="T23" fmla="*/ 2 h 17"/>
                <a:gd name="T24" fmla="*/ 15 w 15"/>
                <a:gd name="T25" fmla="*/ 1 h 17"/>
                <a:gd name="T26" fmla="*/ 15 w 15"/>
                <a:gd name="T27" fmla="*/ 0 h 17"/>
                <a:gd name="T28" fmla="*/ 14 w 15"/>
                <a:gd name="T29" fmla="*/ 0 h 17"/>
                <a:gd name="T30" fmla="*/ 13 w 15"/>
                <a:gd name="T31" fmla="*/ 0 h 17"/>
                <a:gd name="T32" fmla="*/ 13 w 15"/>
                <a:gd name="T33" fmla="*/ 1 h 17"/>
                <a:gd name="T34" fmla="*/ 14 w 15"/>
                <a:gd name="T35" fmla="*/ 1 h 17"/>
                <a:gd name="T36" fmla="*/ 13 w 15"/>
                <a:gd name="T37" fmla="*/ 2 h 17"/>
                <a:gd name="T38" fmla="*/ 11 w 15"/>
                <a:gd name="T39" fmla="*/ 2 h 17"/>
                <a:gd name="T40" fmla="*/ 9 w 15"/>
                <a:gd name="T41" fmla="*/ 1 h 17"/>
                <a:gd name="T42" fmla="*/ 11 w 15"/>
                <a:gd name="T43" fmla="*/ 0 h 17"/>
                <a:gd name="T44" fmla="*/ 8 w 15"/>
                <a:gd name="T45" fmla="*/ 1 h 17"/>
                <a:gd name="T46" fmla="*/ 6 w 15"/>
                <a:gd name="T47" fmla="*/ 2 h 17"/>
                <a:gd name="T48" fmla="*/ 5 w 15"/>
                <a:gd name="T49" fmla="*/ 4 h 17"/>
                <a:gd name="T50" fmla="*/ 4 w 15"/>
                <a:gd name="T51" fmla="*/ 6 h 17"/>
                <a:gd name="T52" fmla="*/ 5 w 15"/>
                <a:gd name="T53" fmla="*/ 6 h 17"/>
                <a:gd name="T54" fmla="*/ 2 w 15"/>
                <a:gd name="T55" fmla="*/ 7 h 17"/>
                <a:gd name="T56" fmla="*/ 1 w 15"/>
                <a:gd name="T57" fmla="*/ 8 h 17"/>
                <a:gd name="T58" fmla="*/ 0 w 15"/>
                <a:gd name="T59" fmla="*/ 12 h 17"/>
                <a:gd name="T60" fmla="*/ 0 w 15"/>
                <a:gd name="T61" fmla="*/ 13 h 17"/>
                <a:gd name="T62" fmla="*/ 1 w 15"/>
                <a:gd name="T63" fmla="*/ 14 h 17"/>
                <a:gd name="T64" fmla="*/ 2 w 15"/>
                <a:gd name="T65" fmla="*/ 14 h 17"/>
                <a:gd name="T66" fmla="*/ 4 w 15"/>
                <a:gd name="T67" fmla="*/ 15 h 17"/>
                <a:gd name="T68" fmla="*/ 5 w 15"/>
                <a:gd name="T69" fmla="*/ 17 h 17"/>
                <a:gd name="T70" fmla="*/ 7 w 15"/>
                <a:gd name="T71" fmla="*/ 17 h 17"/>
                <a:gd name="T72" fmla="*/ 8 w 15"/>
                <a:gd name="T7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8" y="15"/>
                  </a:moveTo>
                  <a:lnTo>
                    <a:pt x="11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8" y="1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529">
              <a:extLst>
                <a:ext uri="{FF2B5EF4-FFF2-40B4-BE49-F238E27FC236}">
                  <a16:creationId xmlns:a16="http://schemas.microsoft.com/office/drawing/2014/main" id="{F359D2EA-DBB3-AED0-79E3-AA89FADD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4692650"/>
              <a:ext cx="14288" cy="23813"/>
            </a:xfrm>
            <a:custGeom>
              <a:avLst/>
              <a:gdLst>
                <a:gd name="T0" fmla="*/ 2 w 9"/>
                <a:gd name="T1" fmla="*/ 8 h 15"/>
                <a:gd name="T2" fmla="*/ 3 w 9"/>
                <a:gd name="T3" fmla="*/ 10 h 15"/>
                <a:gd name="T4" fmla="*/ 4 w 9"/>
                <a:gd name="T5" fmla="*/ 13 h 15"/>
                <a:gd name="T6" fmla="*/ 6 w 9"/>
                <a:gd name="T7" fmla="*/ 15 h 15"/>
                <a:gd name="T8" fmla="*/ 8 w 9"/>
                <a:gd name="T9" fmla="*/ 12 h 15"/>
                <a:gd name="T10" fmla="*/ 8 w 9"/>
                <a:gd name="T11" fmla="*/ 11 h 15"/>
                <a:gd name="T12" fmla="*/ 9 w 9"/>
                <a:gd name="T13" fmla="*/ 11 h 15"/>
                <a:gd name="T14" fmla="*/ 9 w 9"/>
                <a:gd name="T15" fmla="*/ 10 h 15"/>
                <a:gd name="T16" fmla="*/ 8 w 9"/>
                <a:gd name="T17" fmla="*/ 8 h 15"/>
                <a:gd name="T18" fmla="*/ 6 w 9"/>
                <a:gd name="T19" fmla="*/ 4 h 15"/>
                <a:gd name="T20" fmla="*/ 4 w 9"/>
                <a:gd name="T21" fmla="*/ 3 h 15"/>
                <a:gd name="T22" fmla="*/ 3 w 9"/>
                <a:gd name="T23" fmla="*/ 3 h 15"/>
                <a:gd name="T24" fmla="*/ 1 w 9"/>
                <a:gd name="T25" fmla="*/ 0 h 15"/>
                <a:gd name="T26" fmla="*/ 0 w 9"/>
                <a:gd name="T27" fmla="*/ 0 h 15"/>
                <a:gd name="T28" fmla="*/ 0 w 9"/>
                <a:gd name="T29" fmla="*/ 2 h 15"/>
                <a:gd name="T30" fmla="*/ 0 w 9"/>
                <a:gd name="T31" fmla="*/ 3 h 15"/>
                <a:gd name="T32" fmla="*/ 1 w 9"/>
                <a:gd name="T33" fmla="*/ 3 h 15"/>
                <a:gd name="T34" fmla="*/ 2 w 9"/>
                <a:gd name="T35" fmla="*/ 5 h 15"/>
                <a:gd name="T36" fmla="*/ 2 w 9"/>
                <a:gd name="T37" fmla="*/ 6 h 15"/>
                <a:gd name="T38" fmla="*/ 2 w 9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5">
                  <a:moveTo>
                    <a:pt x="2" y="8"/>
                  </a:moveTo>
                  <a:lnTo>
                    <a:pt x="3" y="10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143">
              <a:extLst>
                <a:ext uri="{FF2B5EF4-FFF2-40B4-BE49-F238E27FC236}">
                  <a16:creationId xmlns:a16="http://schemas.microsoft.com/office/drawing/2014/main" id="{6670335B-7A53-D1E0-A867-53AD30DF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714" y="3265488"/>
              <a:ext cx="25400" cy="41275"/>
            </a:xfrm>
            <a:custGeom>
              <a:avLst/>
              <a:gdLst>
                <a:gd name="T0" fmla="*/ 13 w 16"/>
                <a:gd name="T1" fmla="*/ 7 h 26"/>
                <a:gd name="T2" fmla="*/ 13 w 16"/>
                <a:gd name="T3" fmla="*/ 6 h 26"/>
                <a:gd name="T4" fmla="*/ 12 w 16"/>
                <a:gd name="T5" fmla="*/ 6 h 26"/>
                <a:gd name="T6" fmla="*/ 10 w 16"/>
                <a:gd name="T7" fmla="*/ 6 h 26"/>
                <a:gd name="T8" fmla="*/ 9 w 16"/>
                <a:gd name="T9" fmla="*/ 6 h 26"/>
                <a:gd name="T10" fmla="*/ 9 w 16"/>
                <a:gd name="T11" fmla="*/ 6 h 26"/>
                <a:gd name="T12" fmla="*/ 7 w 16"/>
                <a:gd name="T13" fmla="*/ 4 h 26"/>
                <a:gd name="T14" fmla="*/ 4 w 16"/>
                <a:gd name="T15" fmla="*/ 3 h 26"/>
                <a:gd name="T16" fmla="*/ 2 w 16"/>
                <a:gd name="T17" fmla="*/ 1 h 26"/>
                <a:gd name="T18" fmla="*/ 0 w 16"/>
                <a:gd name="T19" fmla="*/ 0 h 26"/>
                <a:gd name="T20" fmla="*/ 1 w 16"/>
                <a:gd name="T21" fmla="*/ 5 h 26"/>
                <a:gd name="T22" fmla="*/ 2 w 16"/>
                <a:gd name="T23" fmla="*/ 6 h 26"/>
                <a:gd name="T24" fmla="*/ 2 w 16"/>
                <a:gd name="T25" fmla="*/ 7 h 26"/>
                <a:gd name="T26" fmla="*/ 1 w 16"/>
                <a:gd name="T27" fmla="*/ 9 h 26"/>
                <a:gd name="T28" fmla="*/ 3 w 16"/>
                <a:gd name="T29" fmla="*/ 10 h 26"/>
                <a:gd name="T30" fmla="*/ 4 w 16"/>
                <a:gd name="T31" fmla="*/ 12 h 26"/>
                <a:gd name="T32" fmla="*/ 6 w 16"/>
                <a:gd name="T33" fmla="*/ 13 h 26"/>
                <a:gd name="T34" fmla="*/ 10 w 16"/>
                <a:gd name="T35" fmla="*/ 18 h 26"/>
                <a:gd name="T36" fmla="*/ 12 w 16"/>
                <a:gd name="T37" fmla="*/ 20 h 26"/>
                <a:gd name="T38" fmla="*/ 12 w 16"/>
                <a:gd name="T39" fmla="*/ 22 h 26"/>
                <a:gd name="T40" fmla="*/ 13 w 16"/>
                <a:gd name="T41" fmla="*/ 25 h 26"/>
                <a:gd name="T42" fmla="*/ 15 w 16"/>
                <a:gd name="T43" fmla="*/ 26 h 26"/>
                <a:gd name="T44" fmla="*/ 16 w 16"/>
                <a:gd name="T45" fmla="*/ 24 h 26"/>
                <a:gd name="T46" fmla="*/ 16 w 16"/>
                <a:gd name="T47" fmla="*/ 22 h 26"/>
                <a:gd name="T48" fmla="*/ 16 w 16"/>
                <a:gd name="T49" fmla="*/ 17 h 26"/>
                <a:gd name="T50" fmla="*/ 16 w 16"/>
                <a:gd name="T51" fmla="*/ 16 h 26"/>
                <a:gd name="T52" fmla="*/ 16 w 16"/>
                <a:gd name="T53" fmla="*/ 14 h 26"/>
                <a:gd name="T54" fmla="*/ 14 w 16"/>
                <a:gd name="T55" fmla="*/ 13 h 26"/>
                <a:gd name="T56" fmla="*/ 14 w 16"/>
                <a:gd name="T57" fmla="*/ 12 h 26"/>
                <a:gd name="T58" fmla="*/ 14 w 16"/>
                <a:gd name="T59" fmla="*/ 11 h 26"/>
                <a:gd name="T60" fmla="*/ 13 w 16"/>
                <a:gd name="T61" fmla="*/ 10 h 26"/>
                <a:gd name="T62" fmla="*/ 13 w 16"/>
                <a:gd name="T63" fmla="*/ 9 h 26"/>
                <a:gd name="T64" fmla="*/ 13 w 16"/>
                <a:gd name="T6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6">
                  <a:moveTo>
                    <a:pt x="13" y="7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5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400">
              <a:extLst>
                <a:ext uri="{FF2B5EF4-FFF2-40B4-BE49-F238E27FC236}">
                  <a16:creationId xmlns:a16="http://schemas.microsoft.com/office/drawing/2014/main" id="{C0E1A7AD-C284-6758-2056-DFFECCD1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9" y="2295525"/>
              <a:ext cx="26988" cy="15875"/>
            </a:xfrm>
            <a:custGeom>
              <a:avLst/>
              <a:gdLst>
                <a:gd name="T0" fmla="*/ 2 w 17"/>
                <a:gd name="T1" fmla="*/ 7 h 10"/>
                <a:gd name="T2" fmla="*/ 4 w 17"/>
                <a:gd name="T3" fmla="*/ 9 h 10"/>
                <a:gd name="T4" fmla="*/ 5 w 17"/>
                <a:gd name="T5" fmla="*/ 10 h 10"/>
                <a:gd name="T6" fmla="*/ 14 w 17"/>
                <a:gd name="T7" fmla="*/ 10 h 10"/>
                <a:gd name="T8" fmla="*/ 17 w 17"/>
                <a:gd name="T9" fmla="*/ 10 h 10"/>
                <a:gd name="T10" fmla="*/ 17 w 17"/>
                <a:gd name="T11" fmla="*/ 7 h 10"/>
                <a:gd name="T12" fmla="*/ 15 w 17"/>
                <a:gd name="T13" fmla="*/ 6 h 10"/>
                <a:gd name="T14" fmla="*/ 14 w 17"/>
                <a:gd name="T15" fmla="*/ 4 h 10"/>
                <a:gd name="T16" fmla="*/ 13 w 17"/>
                <a:gd name="T17" fmla="*/ 4 h 10"/>
                <a:gd name="T18" fmla="*/ 13 w 17"/>
                <a:gd name="T19" fmla="*/ 3 h 10"/>
                <a:gd name="T20" fmla="*/ 2 w 17"/>
                <a:gd name="T21" fmla="*/ 0 h 10"/>
                <a:gd name="T22" fmla="*/ 1 w 17"/>
                <a:gd name="T23" fmla="*/ 0 h 10"/>
                <a:gd name="T24" fmla="*/ 0 w 17"/>
                <a:gd name="T25" fmla="*/ 4 h 10"/>
                <a:gd name="T26" fmla="*/ 1 w 17"/>
                <a:gd name="T27" fmla="*/ 6 h 10"/>
                <a:gd name="T28" fmla="*/ 2 w 17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2" y="7"/>
                  </a:moveTo>
                  <a:lnTo>
                    <a:pt x="4" y="9"/>
                  </a:lnTo>
                  <a:lnTo>
                    <a:pt x="5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412">
              <a:extLst>
                <a:ext uri="{FF2B5EF4-FFF2-40B4-BE49-F238E27FC236}">
                  <a16:creationId xmlns:a16="http://schemas.microsoft.com/office/drawing/2014/main" id="{05754927-4D46-DA2F-8264-20AAABE8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89100"/>
              <a:ext cx="22225" cy="61913"/>
            </a:xfrm>
            <a:custGeom>
              <a:avLst/>
              <a:gdLst>
                <a:gd name="T0" fmla="*/ 4 w 14"/>
                <a:gd name="T1" fmla="*/ 36 h 39"/>
                <a:gd name="T2" fmla="*/ 4 w 14"/>
                <a:gd name="T3" fmla="*/ 37 h 39"/>
                <a:gd name="T4" fmla="*/ 5 w 14"/>
                <a:gd name="T5" fmla="*/ 39 h 39"/>
                <a:gd name="T6" fmla="*/ 6 w 14"/>
                <a:gd name="T7" fmla="*/ 37 h 39"/>
                <a:gd name="T8" fmla="*/ 7 w 14"/>
                <a:gd name="T9" fmla="*/ 35 h 39"/>
                <a:gd name="T10" fmla="*/ 9 w 14"/>
                <a:gd name="T11" fmla="*/ 35 h 39"/>
                <a:gd name="T12" fmla="*/ 11 w 14"/>
                <a:gd name="T13" fmla="*/ 33 h 39"/>
                <a:gd name="T14" fmla="*/ 13 w 14"/>
                <a:gd name="T15" fmla="*/ 30 h 39"/>
                <a:gd name="T16" fmla="*/ 14 w 14"/>
                <a:gd name="T17" fmla="*/ 27 h 39"/>
                <a:gd name="T18" fmla="*/ 13 w 14"/>
                <a:gd name="T19" fmla="*/ 21 h 39"/>
                <a:gd name="T20" fmla="*/ 11 w 14"/>
                <a:gd name="T21" fmla="*/ 18 h 39"/>
                <a:gd name="T22" fmla="*/ 7 w 14"/>
                <a:gd name="T23" fmla="*/ 20 h 39"/>
                <a:gd name="T24" fmla="*/ 4 w 14"/>
                <a:gd name="T25" fmla="*/ 22 h 39"/>
                <a:gd name="T26" fmla="*/ 1 w 14"/>
                <a:gd name="T27" fmla="*/ 23 h 39"/>
                <a:gd name="T28" fmla="*/ 1 w 14"/>
                <a:gd name="T29" fmla="*/ 22 h 39"/>
                <a:gd name="T30" fmla="*/ 5 w 14"/>
                <a:gd name="T31" fmla="*/ 20 h 39"/>
                <a:gd name="T32" fmla="*/ 5 w 14"/>
                <a:gd name="T33" fmla="*/ 18 h 39"/>
                <a:gd name="T34" fmla="*/ 7 w 14"/>
                <a:gd name="T35" fmla="*/ 11 h 39"/>
                <a:gd name="T36" fmla="*/ 7 w 14"/>
                <a:gd name="T37" fmla="*/ 10 h 39"/>
                <a:gd name="T38" fmla="*/ 7 w 14"/>
                <a:gd name="T39" fmla="*/ 9 h 39"/>
                <a:gd name="T40" fmla="*/ 6 w 14"/>
                <a:gd name="T41" fmla="*/ 8 h 39"/>
                <a:gd name="T42" fmla="*/ 6 w 14"/>
                <a:gd name="T43" fmla="*/ 7 h 39"/>
                <a:gd name="T44" fmla="*/ 6 w 14"/>
                <a:gd name="T45" fmla="*/ 5 h 39"/>
                <a:gd name="T46" fmla="*/ 6 w 14"/>
                <a:gd name="T47" fmla="*/ 4 h 39"/>
                <a:gd name="T48" fmla="*/ 4 w 14"/>
                <a:gd name="T49" fmla="*/ 3 h 39"/>
                <a:gd name="T50" fmla="*/ 5 w 14"/>
                <a:gd name="T51" fmla="*/ 3 h 39"/>
                <a:gd name="T52" fmla="*/ 6 w 14"/>
                <a:gd name="T53" fmla="*/ 3 h 39"/>
                <a:gd name="T54" fmla="*/ 7 w 14"/>
                <a:gd name="T55" fmla="*/ 2 h 39"/>
                <a:gd name="T56" fmla="*/ 6 w 14"/>
                <a:gd name="T57" fmla="*/ 2 h 39"/>
                <a:gd name="T58" fmla="*/ 4 w 14"/>
                <a:gd name="T59" fmla="*/ 2 h 39"/>
                <a:gd name="T60" fmla="*/ 4 w 14"/>
                <a:gd name="T61" fmla="*/ 1 h 39"/>
                <a:gd name="T62" fmla="*/ 3 w 14"/>
                <a:gd name="T63" fmla="*/ 1 h 39"/>
                <a:gd name="T64" fmla="*/ 1 w 14"/>
                <a:gd name="T65" fmla="*/ 0 h 39"/>
                <a:gd name="T66" fmla="*/ 0 w 14"/>
                <a:gd name="T67" fmla="*/ 0 h 39"/>
                <a:gd name="T68" fmla="*/ 0 w 14"/>
                <a:gd name="T69" fmla="*/ 36 h 39"/>
                <a:gd name="T70" fmla="*/ 4 w 14"/>
                <a:gd name="T7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39">
                  <a:moveTo>
                    <a:pt x="4" y="36"/>
                  </a:moveTo>
                  <a:lnTo>
                    <a:pt x="4" y="37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3" y="21"/>
                  </a:lnTo>
                  <a:lnTo>
                    <a:pt x="11" y="18"/>
                  </a:lnTo>
                  <a:lnTo>
                    <a:pt x="7" y="20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4" y="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411">
              <a:extLst>
                <a:ext uri="{FF2B5EF4-FFF2-40B4-BE49-F238E27FC236}">
                  <a16:creationId xmlns:a16="http://schemas.microsoft.com/office/drawing/2014/main" id="{B3BD28A2-9C13-AD68-6B49-03112C54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658938"/>
              <a:ext cx="36513" cy="68263"/>
            </a:xfrm>
            <a:custGeom>
              <a:avLst/>
              <a:gdLst>
                <a:gd name="T0" fmla="*/ 14 w 23"/>
                <a:gd name="T1" fmla="*/ 3 h 43"/>
                <a:gd name="T2" fmla="*/ 14 w 23"/>
                <a:gd name="T3" fmla="*/ 2 h 43"/>
                <a:gd name="T4" fmla="*/ 13 w 23"/>
                <a:gd name="T5" fmla="*/ 2 h 43"/>
                <a:gd name="T6" fmla="*/ 12 w 23"/>
                <a:gd name="T7" fmla="*/ 0 h 43"/>
                <a:gd name="T8" fmla="*/ 3 w 23"/>
                <a:gd name="T9" fmla="*/ 1 h 43"/>
                <a:gd name="T10" fmla="*/ 0 w 23"/>
                <a:gd name="T11" fmla="*/ 1 h 43"/>
                <a:gd name="T12" fmla="*/ 0 w 23"/>
                <a:gd name="T13" fmla="*/ 19 h 43"/>
                <a:gd name="T14" fmla="*/ 1 w 23"/>
                <a:gd name="T15" fmla="*/ 17 h 43"/>
                <a:gd name="T16" fmla="*/ 1 w 23"/>
                <a:gd name="T17" fmla="*/ 16 h 43"/>
                <a:gd name="T18" fmla="*/ 3 w 23"/>
                <a:gd name="T19" fmla="*/ 15 h 43"/>
                <a:gd name="T20" fmla="*/ 1 w 23"/>
                <a:gd name="T21" fmla="*/ 14 h 43"/>
                <a:gd name="T22" fmla="*/ 1 w 23"/>
                <a:gd name="T23" fmla="*/ 13 h 43"/>
                <a:gd name="T24" fmla="*/ 4 w 23"/>
                <a:gd name="T25" fmla="*/ 13 h 43"/>
                <a:gd name="T26" fmla="*/ 6 w 23"/>
                <a:gd name="T27" fmla="*/ 15 h 43"/>
                <a:gd name="T28" fmla="*/ 11 w 23"/>
                <a:gd name="T29" fmla="*/ 20 h 43"/>
                <a:gd name="T30" fmla="*/ 13 w 23"/>
                <a:gd name="T31" fmla="*/ 22 h 43"/>
                <a:gd name="T32" fmla="*/ 13 w 23"/>
                <a:gd name="T33" fmla="*/ 23 h 43"/>
                <a:gd name="T34" fmla="*/ 14 w 23"/>
                <a:gd name="T35" fmla="*/ 28 h 43"/>
                <a:gd name="T36" fmla="*/ 13 w 23"/>
                <a:gd name="T37" fmla="*/ 30 h 43"/>
                <a:gd name="T38" fmla="*/ 12 w 23"/>
                <a:gd name="T39" fmla="*/ 33 h 43"/>
                <a:gd name="T40" fmla="*/ 11 w 23"/>
                <a:gd name="T41" fmla="*/ 34 h 43"/>
                <a:gd name="T42" fmla="*/ 11 w 23"/>
                <a:gd name="T43" fmla="*/ 35 h 43"/>
                <a:gd name="T44" fmla="*/ 12 w 23"/>
                <a:gd name="T45" fmla="*/ 36 h 43"/>
                <a:gd name="T46" fmla="*/ 13 w 23"/>
                <a:gd name="T47" fmla="*/ 37 h 43"/>
                <a:gd name="T48" fmla="*/ 13 w 23"/>
                <a:gd name="T49" fmla="*/ 39 h 43"/>
                <a:gd name="T50" fmla="*/ 14 w 23"/>
                <a:gd name="T51" fmla="*/ 41 h 43"/>
                <a:gd name="T52" fmla="*/ 16 w 23"/>
                <a:gd name="T53" fmla="*/ 43 h 43"/>
                <a:gd name="T54" fmla="*/ 17 w 23"/>
                <a:gd name="T55" fmla="*/ 43 h 43"/>
                <a:gd name="T56" fmla="*/ 18 w 23"/>
                <a:gd name="T57" fmla="*/ 42 h 43"/>
                <a:gd name="T58" fmla="*/ 19 w 23"/>
                <a:gd name="T59" fmla="*/ 41 h 43"/>
                <a:gd name="T60" fmla="*/ 18 w 23"/>
                <a:gd name="T61" fmla="*/ 40 h 43"/>
                <a:gd name="T62" fmla="*/ 18 w 23"/>
                <a:gd name="T63" fmla="*/ 39 h 43"/>
                <a:gd name="T64" fmla="*/ 19 w 23"/>
                <a:gd name="T65" fmla="*/ 37 h 43"/>
                <a:gd name="T66" fmla="*/ 20 w 23"/>
                <a:gd name="T67" fmla="*/ 36 h 43"/>
                <a:gd name="T68" fmla="*/ 20 w 23"/>
                <a:gd name="T69" fmla="*/ 35 h 43"/>
                <a:gd name="T70" fmla="*/ 20 w 23"/>
                <a:gd name="T71" fmla="*/ 33 h 43"/>
                <a:gd name="T72" fmla="*/ 20 w 23"/>
                <a:gd name="T73" fmla="*/ 30 h 43"/>
                <a:gd name="T74" fmla="*/ 22 w 23"/>
                <a:gd name="T75" fmla="*/ 28 h 43"/>
                <a:gd name="T76" fmla="*/ 23 w 23"/>
                <a:gd name="T77" fmla="*/ 28 h 43"/>
                <a:gd name="T78" fmla="*/ 23 w 23"/>
                <a:gd name="T79" fmla="*/ 27 h 43"/>
                <a:gd name="T80" fmla="*/ 23 w 23"/>
                <a:gd name="T81" fmla="*/ 26 h 43"/>
                <a:gd name="T82" fmla="*/ 23 w 23"/>
                <a:gd name="T83" fmla="*/ 24 h 43"/>
                <a:gd name="T84" fmla="*/ 20 w 23"/>
                <a:gd name="T85" fmla="*/ 21 h 43"/>
                <a:gd name="T86" fmla="*/ 19 w 23"/>
                <a:gd name="T87" fmla="*/ 20 h 43"/>
                <a:gd name="T88" fmla="*/ 19 w 23"/>
                <a:gd name="T89" fmla="*/ 14 h 43"/>
                <a:gd name="T90" fmla="*/ 18 w 23"/>
                <a:gd name="T91" fmla="*/ 13 h 43"/>
                <a:gd name="T92" fmla="*/ 17 w 23"/>
                <a:gd name="T93" fmla="*/ 13 h 43"/>
                <a:gd name="T94" fmla="*/ 16 w 23"/>
                <a:gd name="T95" fmla="*/ 10 h 43"/>
                <a:gd name="T96" fmla="*/ 14 w 23"/>
                <a:gd name="T97" fmla="*/ 6 h 43"/>
                <a:gd name="T98" fmla="*/ 14 w 23"/>
                <a:gd name="T99" fmla="*/ 4 h 43"/>
                <a:gd name="T100" fmla="*/ 14 w 23"/>
                <a:gd name="T10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43">
                  <a:moveTo>
                    <a:pt x="14" y="3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8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407">
              <a:extLst>
                <a:ext uri="{FF2B5EF4-FFF2-40B4-BE49-F238E27FC236}">
                  <a16:creationId xmlns:a16="http://schemas.microsoft.com/office/drawing/2014/main" id="{7D073BB9-D009-F525-9B6D-873A85A7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864" y="1400175"/>
              <a:ext cx="25400" cy="42863"/>
            </a:xfrm>
            <a:custGeom>
              <a:avLst/>
              <a:gdLst>
                <a:gd name="T0" fmla="*/ 9 w 16"/>
                <a:gd name="T1" fmla="*/ 5 h 27"/>
                <a:gd name="T2" fmla="*/ 7 w 16"/>
                <a:gd name="T3" fmla="*/ 4 h 27"/>
                <a:gd name="T4" fmla="*/ 5 w 16"/>
                <a:gd name="T5" fmla="*/ 2 h 27"/>
                <a:gd name="T6" fmla="*/ 3 w 16"/>
                <a:gd name="T7" fmla="*/ 0 h 27"/>
                <a:gd name="T8" fmla="*/ 0 w 16"/>
                <a:gd name="T9" fmla="*/ 2 h 27"/>
                <a:gd name="T10" fmla="*/ 0 w 16"/>
                <a:gd name="T11" fmla="*/ 3 h 27"/>
                <a:gd name="T12" fmla="*/ 1 w 16"/>
                <a:gd name="T13" fmla="*/ 5 h 27"/>
                <a:gd name="T14" fmla="*/ 1 w 16"/>
                <a:gd name="T15" fmla="*/ 8 h 27"/>
                <a:gd name="T16" fmla="*/ 3 w 16"/>
                <a:gd name="T17" fmla="*/ 9 h 27"/>
                <a:gd name="T18" fmla="*/ 5 w 16"/>
                <a:gd name="T19" fmla="*/ 11 h 27"/>
                <a:gd name="T20" fmla="*/ 5 w 16"/>
                <a:gd name="T21" fmla="*/ 13 h 27"/>
                <a:gd name="T22" fmla="*/ 6 w 16"/>
                <a:gd name="T23" fmla="*/ 15 h 27"/>
                <a:gd name="T24" fmla="*/ 7 w 16"/>
                <a:gd name="T25" fmla="*/ 17 h 27"/>
                <a:gd name="T26" fmla="*/ 12 w 16"/>
                <a:gd name="T27" fmla="*/ 23 h 27"/>
                <a:gd name="T28" fmla="*/ 13 w 16"/>
                <a:gd name="T29" fmla="*/ 26 h 27"/>
                <a:gd name="T30" fmla="*/ 13 w 16"/>
                <a:gd name="T31" fmla="*/ 27 h 27"/>
                <a:gd name="T32" fmla="*/ 14 w 16"/>
                <a:gd name="T33" fmla="*/ 27 h 27"/>
                <a:gd name="T34" fmla="*/ 16 w 16"/>
                <a:gd name="T35" fmla="*/ 26 h 27"/>
                <a:gd name="T36" fmla="*/ 16 w 16"/>
                <a:gd name="T37" fmla="*/ 24 h 27"/>
                <a:gd name="T38" fmla="*/ 14 w 16"/>
                <a:gd name="T39" fmla="*/ 23 h 27"/>
                <a:gd name="T40" fmla="*/ 13 w 16"/>
                <a:gd name="T41" fmla="*/ 23 h 27"/>
                <a:gd name="T42" fmla="*/ 14 w 16"/>
                <a:gd name="T43" fmla="*/ 21 h 27"/>
                <a:gd name="T44" fmla="*/ 14 w 16"/>
                <a:gd name="T45" fmla="*/ 20 h 27"/>
                <a:gd name="T46" fmla="*/ 16 w 16"/>
                <a:gd name="T47" fmla="*/ 20 h 27"/>
                <a:gd name="T48" fmla="*/ 14 w 16"/>
                <a:gd name="T49" fmla="*/ 15 h 27"/>
                <a:gd name="T50" fmla="*/ 13 w 16"/>
                <a:gd name="T51" fmla="*/ 14 h 27"/>
                <a:gd name="T52" fmla="*/ 13 w 16"/>
                <a:gd name="T53" fmla="*/ 13 h 27"/>
                <a:gd name="T54" fmla="*/ 12 w 16"/>
                <a:gd name="T55" fmla="*/ 10 h 27"/>
                <a:gd name="T56" fmla="*/ 11 w 16"/>
                <a:gd name="T57" fmla="*/ 10 h 27"/>
                <a:gd name="T58" fmla="*/ 10 w 16"/>
                <a:gd name="T59" fmla="*/ 9 h 27"/>
                <a:gd name="T60" fmla="*/ 10 w 16"/>
                <a:gd name="T61" fmla="*/ 5 h 27"/>
                <a:gd name="T62" fmla="*/ 9 w 16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7">
                  <a:moveTo>
                    <a:pt x="9" y="5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12" y="23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421">
              <a:extLst>
                <a:ext uri="{FF2B5EF4-FFF2-40B4-BE49-F238E27FC236}">
                  <a16:creationId xmlns:a16="http://schemas.microsoft.com/office/drawing/2014/main" id="{623EA114-E374-A7DF-8949-9D2EB69EB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1" y="285750"/>
              <a:ext cx="22225" cy="41275"/>
            </a:xfrm>
            <a:custGeom>
              <a:avLst/>
              <a:gdLst>
                <a:gd name="T0" fmla="*/ 14 w 14"/>
                <a:gd name="T1" fmla="*/ 3 h 26"/>
                <a:gd name="T2" fmla="*/ 13 w 14"/>
                <a:gd name="T3" fmla="*/ 2 h 26"/>
                <a:gd name="T4" fmla="*/ 12 w 14"/>
                <a:gd name="T5" fmla="*/ 1 h 26"/>
                <a:gd name="T6" fmla="*/ 12 w 14"/>
                <a:gd name="T7" fmla="*/ 1 h 26"/>
                <a:gd name="T8" fmla="*/ 10 w 14"/>
                <a:gd name="T9" fmla="*/ 1 h 26"/>
                <a:gd name="T10" fmla="*/ 10 w 14"/>
                <a:gd name="T11" fmla="*/ 0 h 26"/>
                <a:gd name="T12" fmla="*/ 9 w 14"/>
                <a:gd name="T13" fmla="*/ 1 h 26"/>
                <a:gd name="T14" fmla="*/ 8 w 14"/>
                <a:gd name="T15" fmla="*/ 6 h 26"/>
                <a:gd name="T16" fmla="*/ 7 w 14"/>
                <a:gd name="T17" fmla="*/ 7 h 26"/>
                <a:gd name="T18" fmla="*/ 6 w 14"/>
                <a:gd name="T19" fmla="*/ 8 h 26"/>
                <a:gd name="T20" fmla="*/ 5 w 14"/>
                <a:gd name="T21" fmla="*/ 8 h 26"/>
                <a:gd name="T22" fmla="*/ 6 w 14"/>
                <a:gd name="T23" fmla="*/ 7 h 26"/>
                <a:gd name="T24" fmla="*/ 7 w 14"/>
                <a:gd name="T25" fmla="*/ 6 h 26"/>
                <a:gd name="T26" fmla="*/ 7 w 14"/>
                <a:gd name="T27" fmla="*/ 4 h 26"/>
                <a:gd name="T28" fmla="*/ 8 w 14"/>
                <a:gd name="T29" fmla="*/ 4 h 26"/>
                <a:gd name="T30" fmla="*/ 7 w 14"/>
                <a:gd name="T31" fmla="*/ 2 h 26"/>
                <a:gd name="T32" fmla="*/ 7 w 14"/>
                <a:gd name="T33" fmla="*/ 1 h 26"/>
                <a:gd name="T34" fmla="*/ 6 w 14"/>
                <a:gd name="T35" fmla="*/ 1 h 26"/>
                <a:gd name="T36" fmla="*/ 5 w 14"/>
                <a:gd name="T37" fmla="*/ 2 h 26"/>
                <a:gd name="T38" fmla="*/ 5 w 14"/>
                <a:gd name="T39" fmla="*/ 3 h 26"/>
                <a:gd name="T40" fmla="*/ 5 w 14"/>
                <a:gd name="T41" fmla="*/ 4 h 26"/>
                <a:gd name="T42" fmla="*/ 2 w 14"/>
                <a:gd name="T43" fmla="*/ 6 h 26"/>
                <a:gd name="T44" fmla="*/ 1 w 14"/>
                <a:gd name="T45" fmla="*/ 7 h 26"/>
                <a:gd name="T46" fmla="*/ 1 w 14"/>
                <a:gd name="T47" fmla="*/ 8 h 26"/>
                <a:gd name="T48" fmla="*/ 2 w 14"/>
                <a:gd name="T49" fmla="*/ 9 h 26"/>
                <a:gd name="T50" fmla="*/ 2 w 14"/>
                <a:gd name="T51" fmla="*/ 12 h 26"/>
                <a:gd name="T52" fmla="*/ 2 w 14"/>
                <a:gd name="T53" fmla="*/ 14 h 26"/>
                <a:gd name="T54" fmla="*/ 0 w 14"/>
                <a:gd name="T55" fmla="*/ 14 h 26"/>
                <a:gd name="T56" fmla="*/ 1 w 14"/>
                <a:gd name="T57" fmla="*/ 16 h 26"/>
                <a:gd name="T58" fmla="*/ 1 w 14"/>
                <a:gd name="T59" fmla="*/ 19 h 26"/>
                <a:gd name="T60" fmla="*/ 1 w 14"/>
                <a:gd name="T61" fmla="*/ 20 h 26"/>
                <a:gd name="T62" fmla="*/ 0 w 14"/>
                <a:gd name="T63" fmla="*/ 19 h 26"/>
                <a:gd name="T64" fmla="*/ 0 w 14"/>
                <a:gd name="T65" fmla="*/ 20 h 26"/>
                <a:gd name="T66" fmla="*/ 0 w 14"/>
                <a:gd name="T67" fmla="*/ 21 h 26"/>
                <a:gd name="T68" fmla="*/ 0 w 14"/>
                <a:gd name="T69" fmla="*/ 22 h 26"/>
                <a:gd name="T70" fmla="*/ 0 w 14"/>
                <a:gd name="T71" fmla="*/ 25 h 26"/>
                <a:gd name="T72" fmla="*/ 1 w 14"/>
                <a:gd name="T73" fmla="*/ 25 h 26"/>
                <a:gd name="T74" fmla="*/ 2 w 14"/>
                <a:gd name="T75" fmla="*/ 26 h 26"/>
                <a:gd name="T76" fmla="*/ 5 w 14"/>
                <a:gd name="T77" fmla="*/ 25 h 26"/>
                <a:gd name="T78" fmla="*/ 6 w 14"/>
                <a:gd name="T79" fmla="*/ 25 h 26"/>
                <a:gd name="T80" fmla="*/ 7 w 14"/>
                <a:gd name="T81" fmla="*/ 25 h 26"/>
                <a:gd name="T82" fmla="*/ 7 w 14"/>
                <a:gd name="T83" fmla="*/ 26 h 26"/>
                <a:gd name="T84" fmla="*/ 8 w 14"/>
                <a:gd name="T85" fmla="*/ 26 h 26"/>
                <a:gd name="T86" fmla="*/ 9 w 14"/>
                <a:gd name="T87" fmla="*/ 26 h 26"/>
                <a:gd name="T88" fmla="*/ 10 w 14"/>
                <a:gd name="T89" fmla="*/ 25 h 26"/>
                <a:gd name="T90" fmla="*/ 10 w 14"/>
                <a:gd name="T91" fmla="*/ 23 h 26"/>
                <a:gd name="T92" fmla="*/ 9 w 14"/>
                <a:gd name="T93" fmla="*/ 21 h 26"/>
                <a:gd name="T94" fmla="*/ 8 w 14"/>
                <a:gd name="T95" fmla="*/ 20 h 26"/>
                <a:gd name="T96" fmla="*/ 9 w 14"/>
                <a:gd name="T97" fmla="*/ 19 h 26"/>
                <a:gd name="T98" fmla="*/ 12 w 14"/>
                <a:gd name="T99" fmla="*/ 15 h 26"/>
                <a:gd name="T100" fmla="*/ 12 w 14"/>
                <a:gd name="T101" fmla="*/ 14 h 26"/>
                <a:gd name="T102" fmla="*/ 10 w 14"/>
                <a:gd name="T103" fmla="*/ 14 h 26"/>
                <a:gd name="T104" fmla="*/ 10 w 14"/>
                <a:gd name="T105" fmla="*/ 13 h 26"/>
                <a:gd name="T106" fmla="*/ 12 w 14"/>
                <a:gd name="T107" fmla="*/ 13 h 26"/>
                <a:gd name="T108" fmla="*/ 12 w 14"/>
                <a:gd name="T109" fmla="*/ 12 h 26"/>
                <a:gd name="T110" fmla="*/ 12 w 14"/>
                <a:gd name="T111" fmla="*/ 10 h 26"/>
                <a:gd name="T112" fmla="*/ 12 w 14"/>
                <a:gd name="T113" fmla="*/ 9 h 26"/>
                <a:gd name="T114" fmla="*/ 13 w 14"/>
                <a:gd name="T115" fmla="*/ 8 h 26"/>
                <a:gd name="T116" fmla="*/ 14 w 14"/>
                <a:gd name="T117" fmla="*/ 7 h 26"/>
                <a:gd name="T118" fmla="*/ 12 w 14"/>
                <a:gd name="T119" fmla="*/ 6 h 26"/>
                <a:gd name="T120" fmla="*/ 14 w 14"/>
                <a:gd name="T121" fmla="*/ 4 h 26"/>
                <a:gd name="T122" fmla="*/ 14 w 14"/>
                <a:gd name="T1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" h="26">
                  <a:moveTo>
                    <a:pt x="14" y="3"/>
                  </a:move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426">
              <a:extLst>
                <a:ext uri="{FF2B5EF4-FFF2-40B4-BE49-F238E27FC236}">
                  <a16:creationId xmlns:a16="http://schemas.microsoft.com/office/drawing/2014/main" id="{BCD9E4CE-21C2-17CB-EF8C-AC7B85F8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51" y="757238"/>
              <a:ext cx="19050" cy="2698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 h 17"/>
                <a:gd name="T4" fmla="*/ 9 w 12"/>
                <a:gd name="T5" fmla="*/ 5 h 17"/>
                <a:gd name="T6" fmla="*/ 12 w 12"/>
                <a:gd name="T7" fmla="*/ 4 h 17"/>
                <a:gd name="T8" fmla="*/ 12 w 12"/>
                <a:gd name="T9" fmla="*/ 2 h 17"/>
                <a:gd name="T10" fmla="*/ 11 w 12"/>
                <a:gd name="T11" fmla="*/ 0 h 17"/>
                <a:gd name="T12" fmla="*/ 7 w 12"/>
                <a:gd name="T13" fmla="*/ 0 h 17"/>
                <a:gd name="T14" fmla="*/ 3 w 12"/>
                <a:gd name="T15" fmla="*/ 2 h 17"/>
                <a:gd name="T16" fmla="*/ 0 w 12"/>
                <a:gd name="T17" fmla="*/ 3 h 17"/>
                <a:gd name="T18" fmla="*/ 0 w 12"/>
                <a:gd name="T19" fmla="*/ 4 h 17"/>
                <a:gd name="T20" fmla="*/ 6 w 12"/>
                <a:gd name="T21" fmla="*/ 4 h 17"/>
                <a:gd name="T22" fmla="*/ 6 w 12"/>
                <a:gd name="T23" fmla="*/ 5 h 17"/>
                <a:gd name="T24" fmla="*/ 5 w 12"/>
                <a:gd name="T25" fmla="*/ 5 h 17"/>
                <a:gd name="T26" fmla="*/ 3 w 12"/>
                <a:gd name="T27" fmla="*/ 5 h 17"/>
                <a:gd name="T28" fmla="*/ 2 w 12"/>
                <a:gd name="T29" fmla="*/ 5 h 17"/>
                <a:gd name="T30" fmla="*/ 5 w 12"/>
                <a:gd name="T31" fmla="*/ 9 h 17"/>
                <a:gd name="T32" fmla="*/ 5 w 12"/>
                <a:gd name="T33" fmla="*/ 11 h 17"/>
                <a:gd name="T34" fmla="*/ 5 w 12"/>
                <a:gd name="T35" fmla="*/ 12 h 17"/>
                <a:gd name="T36" fmla="*/ 5 w 12"/>
                <a:gd name="T37" fmla="*/ 13 h 17"/>
                <a:gd name="T38" fmla="*/ 8 w 12"/>
                <a:gd name="T39" fmla="*/ 17 h 17"/>
                <a:gd name="T40" fmla="*/ 9 w 12"/>
                <a:gd name="T41" fmla="*/ 16 h 17"/>
                <a:gd name="T42" fmla="*/ 11 w 12"/>
                <a:gd name="T43" fmla="*/ 15 h 17"/>
                <a:gd name="T44" fmla="*/ 9 w 12"/>
                <a:gd name="T45" fmla="*/ 12 h 17"/>
                <a:gd name="T46" fmla="*/ 9 w 12"/>
                <a:gd name="T47" fmla="*/ 10 h 17"/>
                <a:gd name="T48" fmla="*/ 9 w 12"/>
                <a:gd name="T4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7">
                  <a:moveTo>
                    <a:pt x="9" y="9"/>
                  </a:moveTo>
                  <a:lnTo>
                    <a:pt x="9" y="8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427">
              <a:extLst>
                <a:ext uri="{FF2B5EF4-FFF2-40B4-BE49-F238E27FC236}">
                  <a16:creationId xmlns:a16="http://schemas.microsoft.com/office/drawing/2014/main" id="{F95AF3DC-474B-1C64-BA98-9D96D0BB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739775"/>
              <a:ext cx="38100" cy="33338"/>
            </a:xfrm>
            <a:custGeom>
              <a:avLst/>
              <a:gdLst>
                <a:gd name="T0" fmla="*/ 18 w 24"/>
                <a:gd name="T1" fmla="*/ 21 h 21"/>
                <a:gd name="T2" fmla="*/ 23 w 24"/>
                <a:gd name="T3" fmla="*/ 20 h 21"/>
                <a:gd name="T4" fmla="*/ 24 w 24"/>
                <a:gd name="T5" fmla="*/ 16 h 21"/>
                <a:gd name="T6" fmla="*/ 22 w 24"/>
                <a:gd name="T7" fmla="*/ 16 h 21"/>
                <a:gd name="T8" fmla="*/ 17 w 24"/>
                <a:gd name="T9" fmla="*/ 19 h 21"/>
                <a:gd name="T10" fmla="*/ 15 w 24"/>
                <a:gd name="T11" fmla="*/ 19 h 21"/>
                <a:gd name="T12" fmla="*/ 16 w 24"/>
                <a:gd name="T13" fmla="*/ 17 h 21"/>
                <a:gd name="T14" fmla="*/ 18 w 24"/>
                <a:gd name="T15" fmla="*/ 15 h 21"/>
                <a:gd name="T16" fmla="*/ 19 w 24"/>
                <a:gd name="T17" fmla="*/ 15 h 21"/>
                <a:gd name="T18" fmla="*/ 20 w 24"/>
                <a:gd name="T19" fmla="*/ 15 h 21"/>
                <a:gd name="T20" fmla="*/ 20 w 24"/>
                <a:gd name="T21" fmla="*/ 14 h 21"/>
                <a:gd name="T22" fmla="*/ 19 w 24"/>
                <a:gd name="T23" fmla="*/ 13 h 21"/>
                <a:gd name="T24" fmla="*/ 19 w 24"/>
                <a:gd name="T25" fmla="*/ 11 h 21"/>
                <a:gd name="T26" fmla="*/ 18 w 24"/>
                <a:gd name="T27" fmla="*/ 11 h 21"/>
                <a:gd name="T28" fmla="*/ 18 w 24"/>
                <a:gd name="T29" fmla="*/ 10 h 21"/>
                <a:gd name="T30" fmla="*/ 19 w 24"/>
                <a:gd name="T31" fmla="*/ 9 h 21"/>
                <a:gd name="T32" fmla="*/ 16 w 24"/>
                <a:gd name="T33" fmla="*/ 3 h 21"/>
                <a:gd name="T34" fmla="*/ 13 w 24"/>
                <a:gd name="T35" fmla="*/ 3 h 21"/>
                <a:gd name="T36" fmla="*/ 12 w 24"/>
                <a:gd name="T37" fmla="*/ 3 h 21"/>
                <a:gd name="T38" fmla="*/ 10 w 24"/>
                <a:gd name="T39" fmla="*/ 1 h 21"/>
                <a:gd name="T40" fmla="*/ 9 w 24"/>
                <a:gd name="T41" fmla="*/ 0 h 21"/>
                <a:gd name="T42" fmla="*/ 7 w 24"/>
                <a:gd name="T43" fmla="*/ 0 h 21"/>
                <a:gd name="T44" fmla="*/ 4 w 24"/>
                <a:gd name="T45" fmla="*/ 1 h 21"/>
                <a:gd name="T46" fmla="*/ 2 w 24"/>
                <a:gd name="T47" fmla="*/ 3 h 21"/>
                <a:gd name="T48" fmla="*/ 0 w 24"/>
                <a:gd name="T49" fmla="*/ 4 h 21"/>
                <a:gd name="T50" fmla="*/ 2 w 24"/>
                <a:gd name="T51" fmla="*/ 7 h 21"/>
                <a:gd name="T52" fmla="*/ 3 w 24"/>
                <a:gd name="T53" fmla="*/ 7 h 21"/>
                <a:gd name="T54" fmla="*/ 4 w 24"/>
                <a:gd name="T55" fmla="*/ 7 h 21"/>
                <a:gd name="T56" fmla="*/ 5 w 24"/>
                <a:gd name="T57" fmla="*/ 7 h 21"/>
                <a:gd name="T58" fmla="*/ 5 w 24"/>
                <a:gd name="T59" fmla="*/ 8 h 21"/>
                <a:gd name="T60" fmla="*/ 5 w 24"/>
                <a:gd name="T61" fmla="*/ 9 h 21"/>
                <a:gd name="T62" fmla="*/ 6 w 24"/>
                <a:gd name="T63" fmla="*/ 13 h 21"/>
                <a:gd name="T64" fmla="*/ 7 w 24"/>
                <a:gd name="T65" fmla="*/ 14 h 21"/>
                <a:gd name="T66" fmla="*/ 9 w 24"/>
                <a:gd name="T67" fmla="*/ 14 h 21"/>
                <a:gd name="T68" fmla="*/ 9 w 24"/>
                <a:gd name="T69" fmla="*/ 15 h 21"/>
                <a:gd name="T70" fmla="*/ 10 w 24"/>
                <a:gd name="T71" fmla="*/ 16 h 21"/>
                <a:gd name="T72" fmla="*/ 11 w 24"/>
                <a:gd name="T73" fmla="*/ 20 h 21"/>
                <a:gd name="T74" fmla="*/ 11 w 24"/>
                <a:gd name="T75" fmla="*/ 21 h 21"/>
                <a:gd name="T76" fmla="*/ 18 w 24"/>
                <a:gd name="T7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1">
                  <a:moveTo>
                    <a:pt x="18" y="21"/>
                  </a:moveTo>
                  <a:lnTo>
                    <a:pt x="23" y="20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433">
              <a:extLst>
                <a:ext uri="{FF2B5EF4-FFF2-40B4-BE49-F238E27FC236}">
                  <a16:creationId xmlns:a16="http://schemas.microsoft.com/office/drawing/2014/main" id="{788E2738-9589-9AD7-7765-4855A850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4" y="311150"/>
              <a:ext cx="25400" cy="60325"/>
            </a:xfrm>
            <a:custGeom>
              <a:avLst/>
              <a:gdLst>
                <a:gd name="T0" fmla="*/ 0 w 16"/>
                <a:gd name="T1" fmla="*/ 14 h 38"/>
                <a:gd name="T2" fmla="*/ 0 w 16"/>
                <a:gd name="T3" fmla="*/ 32 h 38"/>
                <a:gd name="T4" fmla="*/ 4 w 16"/>
                <a:gd name="T5" fmla="*/ 38 h 38"/>
                <a:gd name="T6" fmla="*/ 6 w 16"/>
                <a:gd name="T7" fmla="*/ 37 h 38"/>
                <a:gd name="T8" fmla="*/ 6 w 16"/>
                <a:gd name="T9" fmla="*/ 34 h 38"/>
                <a:gd name="T10" fmla="*/ 7 w 16"/>
                <a:gd name="T11" fmla="*/ 36 h 38"/>
                <a:gd name="T12" fmla="*/ 11 w 16"/>
                <a:gd name="T13" fmla="*/ 37 h 38"/>
                <a:gd name="T14" fmla="*/ 12 w 16"/>
                <a:gd name="T15" fmla="*/ 34 h 38"/>
                <a:gd name="T16" fmla="*/ 12 w 16"/>
                <a:gd name="T17" fmla="*/ 31 h 38"/>
                <a:gd name="T18" fmla="*/ 12 w 16"/>
                <a:gd name="T19" fmla="*/ 29 h 38"/>
                <a:gd name="T20" fmla="*/ 13 w 16"/>
                <a:gd name="T21" fmla="*/ 25 h 38"/>
                <a:gd name="T22" fmla="*/ 12 w 16"/>
                <a:gd name="T23" fmla="*/ 23 h 38"/>
                <a:gd name="T24" fmla="*/ 11 w 16"/>
                <a:gd name="T25" fmla="*/ 22 h 38"/>
                <a:gd name="T26" fmla="*/ 9 w 16"/>
                <a:gd name="T27" fmla="*/ 20 h 38"/>
                <a:gd name="T28" fmla="*/ 10 w 16"/>
                <a:gd name="T29" fmla="*/ 19 h 38"/>
                <a:gd name="T30" fmla="*/ 12 w 16"/>
                <a:gd name="T31" fmla="*/ 19 h 38"/>
                <a:gd name="T32" fmla="*/ 10 w 16"/>
                <a:gd name="T33" fmla="*/ 13 h 38"/>
                <a:gd name="T34" fmla="*/ 11 w 16"/>
                <a:gd name="T35" fmla="*/ 12 h 38"/>
                <a:gd name="T36" fmla="*/ 14 w 16"/>
                <a:gd name="T37" fmla="*/ 17 h 38"/>
                <a:gd name="T38" fmla="*/ 16 w 16"/>
                <a:gd name="T39" fmla="*/ 13 h 38"/>
                <a:gd name="T40" fmla="*/ 13 w 16"/>
                <a:gd name="T41" fmla="*/ 9 h 38"/>
                <a:gd name="T42" fmla="*/ 14 w 16"/>
                <a:gd name="T43" fmla="*/ 6 h 38"/>
                <a:gd name="T44" fmla="*/ 13 w 16"/>
                <a:gd name="T45" fmla="*/ 5 h 38"/>
                <a:gd name="T46" fmla="*/ 14 w 16"/>
                <a:gd name="T47" fmla="*/ 1 h 38"/>
                <a:gd name="T48" fmla="*/ 10 w 16"/>
                <a:gd name="T49" fmla="*/ 1 h 38"/>
                <a:gd name="T50" fmla="*/ 7 w 16"/>
                <a:gd name="T51" fmla="*/ 0 h 38"/>
                <a:gd name="T52" fmla="*/ 5 w 16"/>
                <a:gd name="T53" fmla="*/ 3 h 38"/>
                <a:gd name="T54" fmla="*/ 5 w 16"/>
                <a:gd name="T55" fmla="*/ 5 h 38"/>
                <a:gd name="T56" fmla="*/ 4 w 16"/>
                <a:gd name="T57" fmla="*/ 9 h 38"/>
                <a:gd name="T58" fmla="*/ 5 w 16"/>
                <a:gd name="T59" fmla="*/ 10 h 38"/>
                <a:gd name="T60" fmla="*/ 4 w 16"/>
                <a:gd name="T61" fmla="*/ 13 h 38"/>
                <a:gd name="T62" fmla="*/ 5 w 16"/>
                <a:gd name="T63" fmla="*/ 18 h 38"/>
                <a:gd name="T64" fmla="*/ 5 w 16"/>
                <a:gd name="T65" fmla="*/ 19 h 38"/>
                <a:gd name="T66" fmla="*/ 3 w 16"/>
                <a:gd name="T67" fmla="*/ 17 h 38"/>
                <a:gd name="T68" fmla="*/ 3 w 16"/>
                <a:gd name="T6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8">
                  <a:moveTo>
                    <a:pt x="3" y="14"/>
                  </a:moveTo>
                  <a:lnTo>
                    <a:pt x="0" y="14"/>
                  </a:lnTo>
                  <a:lnTo>
                    <a:pt x="0" y="1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4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236">
              <a:extLst>
                <a:ext uri="{FF2B5EF4-FFF2-40B4-BE49-F238E27FC236}">
                  <a16:creationId xmlns:a16="http://schemas.microsoft.com/office/drawing/2014/main" id="{ACFB8EBE-7EB9-6978-4CB1-7AE32CE32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9" y="519113"/>
              <a:ext cx="31750" cy="66675"/>
            </a:xfrm>
            <a:custGeom>
              <a:avLst/>
              <a:gdLst>
                <a:gd name="T0" fmla="*/ 9 w 20"/>
                <a:gd name="T1" fmla="*/ 39 h 42"/>
                <a:gd name="T2" fmla="*/ 10 w 20"/>
                <a:gd name="T3" fmla="*/ 38 h 42"/>
                <a:gd name="T4" fmla="*/ 10 w 20"/>
                <a:gd name="T5" fmla="*/ 35 h 42"/>
                <a:gd name="T6" fmla="*/ 9 w 20"/>
                <a:gd name="T7" fmla="*/ 32 h 42"/>
                <a:gd name="T8" fmla="*/ 9 w 20"/>
                <a:gd name="T9" fmla="*/ 30 h 42"/>
                <a:gd name="T10" fmla="*/ 9 w 20"/>
                <a:gd name="T11" fmla="*/ 29 h 42"/>
                <a:gd name="T12" fmla="*/ 7 w 20"/>
                <a:gd name="T13" fmla="*/ 31 h 42"/>
                <a:gd name="T14" fmla="*/ 7 w 20"/>
                <a:gd name="T15" fmla="*/ 29 h 42"/>
                <a:gd name="T16" fmla="*/ 10 w 20"/>
                <a:gd name="T17" fmla="*/ 24 h 42"/>
                <a:gd name="T18" fmla="*/ 9 w 20"/>
                <a:gd name="T19" fmla="*/ 22 h 42"/>
                <a:gd name="T20" fmla="*/ 10 w 20"/>
                <a:gd name="T21" fmla="*/ 19 h 42"/>
                <a:gd name="T22" fmla="*/ 12 w 20"/>
                <a:gd name="T23" fmla="*/ 18 h 42"/>
                <a:gd name="T24" fmla="*/ 13 w 20"/>
                <a:gd name="T25" fmla="*/ 17 h 42"/>
                <a:gd name="T26" fmla="*/ 15 w 20"/>
                <a:gd name="T27" fmla="*/ 20 h 42"/>
                <a:gd name="T28" fmla="*/ 15 w 20"/>
                <a:gd name="T29" fmla="*/ 18 h 42"/>
                <a:gd name="T30" fmla="*/ 16 w 20"/>
                <a:gd name="T31" fmla="*/ 20 h 42"/>
                <a:gd name="T32" fmla="*/ 17 w 20"/>
                <a:gd name="T33" fmla="*/ 25 h 42"/>
                <a:gd name="T34" fmla="*/ 15 w 20"/>
                <a:gd name="T35" fmla="*/ 29 h 42"/>
                <a:gd name="T36" fmla="*/ 17 w 20"/>
                <a:gd name="T37" fmla="*/ 28 h 42"/>
                <a:gd name="T38" fmla="*/ 20 w 20"/>
                <a:gd name="T39" fmla="*/ 23 h 42"/>
                <a:gd name="T40" fmla="*/ 17 w 20"/>
                <a:gd name="T41" fmla="*/ 17 h 42"/>
                <a:gd name="T42" fmla="*/ 15 w 20"/>
                <a:gd name="T43" fmla="*/ 13 h 42"/>
                <a:gd name="T44" fmla="*/ 14 w 20"/>
                <a:gd name="T45" fmla="*/ 10 h 42"/>
                <a:gd name="T46" fmla="*/ 12 w 20"/>
                <a:gd name="T47" fmla="*/ 7 h 42"/>
                <a:gd name="T48" fmla="*/ 10 w 20"/>
                <a:gd name="T49" fmla="*/ 6 h 42"/>
                <a:gd name="T50" fmla="*/ 8 w 20"/>
                <a:gd name="T51" fmla="*/ 3 h 42"/>
                <a:gd name="T52" fmla="*/ 7 w 20"/>
                <a:gd name="T53" fmla="*/ 0 h 42"/>
                <a:gd name="T54" fmla="*/ 3 w 20"/>
                <a:gd name="T55" fmla="*/ 0 h 42"/>
                <a:gd name="T56" fmla="*/ 6 w 20"/>
                <a:gd name="T57" fmla="*/ 4 h 42"/>
                <a:gd name="T58" fmla="*/ 4 w 20"/>
                <a:gd name="T59" fmla="*/ 5 h 42"/>
                <a:gd name="T60" fmla="*/ 4 w 20"/>
                <a:gd name="T61" fmla="*/ 7 h 42"/>
                <a:gd name="T62" fmla="*/ 3 w 20"/>
                <a:gd name="T63" fmla="*/ 6 h 42"/>
                <a:gd name="T64" fmla="*/ 2 w 20"/>
                <a:gd name="T65" fmla="*/ 9 h 42"/>
                <a:gd name="T66" fmla="*/ 1 w 20"/>
                <a:gd name="T67" fmla="*/ 11 h 42"/>
                <a:gd name="T68" fmla="*/ 1 w 20"/>
                <a:gd name="T69" fmla="*/ 16 h 42"/>
                <a:gd name="T70" fmla="*/ 3 w 20"/>
                <a:gd name="T71" fmla="*/ 16 h 42"/>
                <a:gd name="T72" fmla="*/ 4 w 20"/>
                <a:gd name="T73" fmla="*/ 16 h 42"/>
                <a:gd name="T74" fmla="*/ 9 w 20"/>
                <a:gd name="T75" fmla="*/ 17 h 42"/>
                <a:gd name="T76" fmla="*/ 4 w 20"/>
                <a:gd name="T77" fmla="*/ 24 h 42"/>
                <a:gd name="T78" fmla="*/ 3 w 20"/>
                <a:gd name="T79" fmla="*/ 32 h 42"/>
                <a:gd name="T80" fmla="*/ 4 w 20"/>
                <a:gd name="T81" fmla="*/ 37 h 42"/>
                <a:gd name="T82" fmla="*/ 6 w 20"/>
                <a:gd name="T83" fmla="*/ 39 h 42"/>
                <a:gd name="T84" fmla="*/ 7 w 20"/>
                <a:gd name="T8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2">
                  <a:moveTo>
                    <a:pt x="8" y="41"/>
                  </a:move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5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8" y="41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238">
              <a:extLst>
                <a:ext uri="{FF2B5EF4-FFF2-40B4-BE49-F238E27FC236}">
                  <a16:creationId xmlns:a16="http://schemas.microsoft.com/office/drawing/2014/main" id="{45ABA9CF-E0D8-4935-F594-546A46B2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354013"/>
              <a:ext cx="30163" cy="38100"/>
            </a:xfrm>
            <a:custGeom>
              <a:avLst/>
              <a:gdLst>
                <a:gd name="T0" fmla="*/ 15 w 19"/>
                <a:gd name="T1" fmla="*/ 24 h 24"/>
                <a:gd name="T2" fmla="*/ 18 w 19"/>
                <a:gd name="T3" fmla="*/ 22 h 24"/>
                <a:gd name="T4" fmla="*/ 19 w 19"/>
                <a:gd name="T5" fmla="*/ 19 h 24"/>
                <a:gd name="T6" fmla="*/ 19 w 19"/>
                <a:gd name="T7" fmla="*/ 18 h 24"/>
                <a:gd name="T8" fmla="*/ 19 w 19"/>
                <a:gd name="T9" fmla="*/ 15 h 24"/>
                <a:gd name="T10" fmla="*/ 16 w 19"/>
                <a:gd name="T11" fmla="*/ 10 h 24"/>
                <a:gd name="T12" fmla="*/ 6 w 19"/>
                <a:gd name="T13" fmla="*/ 6 h 24"/>
                <a:gd name="T14" fmla="*/ 3 w 19"/>
                <a:gd name="T15" fmla="*/ 2 h 24"/>
                <a:gd name="T16" fmla="*/ 2 w 19"/>
                <a:gd name="T17" fmla="*/ 2 h 24"/>
                <a:gd name="T18" fmla="*/ 0 w 19"/>
                <a:gd name="T19" fmla="*/ 0 h 24"/>
                <a:gd name="T20" fmla="*/ 2 w 19"/>
                <a:gd name="T21" fmla="*/ 6 h 24"/>
                <a:gd name="T22" fmla="*/ 3 w 19"/>
                <a:gd name="T23" fmla="*/ 9 h 24"/>
                <a:gd name="T24" fmla="*/ 4 w 19"/>
                <a:gd name="T25" fmla="*/ 10 h 24"/>
                <a:gd name="T26" fmla="*/ 5 w 19"/>
                <a:gd name="T27" fmla="*/ 10 h 24"/>
                <a:gd name="T28" fmla="*/ 6 w 19"/>
                <a:gd name="T29" fmla="*/ 9 h 24"/>
                <a:gd name="T30" fmla="*/ 8 w 19"/>
                <a:gd name="T31" fmla="*/ 9 h 24"/>
                <a:gd name="T32" fmla="*/ 8 w 19"/>
                <a:gd name="T33" fmla="*/ 10 h 24"/>
                <a:gd name="T34" fmla="*/ 9 w 19"/>
                <a:gd name="T35" fmla="*/ 11 h 24"/>
                <a:gd name="T36" fmla="*/ 9 w 19"/>
                <a:gd name="T37" fmla="*/ 12 h 24"/>
                <a:gd name="T38" fmla="*/ 9 w 19"/>
                <a:gd name="T39" fmla="*/ 13 h 24"/>
                <a:gd name="T40" fmla="*/ 10 w 19"/>
                <a:gd name="T41" fmla="*/ 13 h 24"/>
                <a:gd name="T42" fmla="*/ 10 w 19"/>
                <a:gd name="T43" fmla="*/ 15 h 24"/>
                <a:gd name="T44" fmla="*/ 9 w 19"/>
                <a:gd name="T45" fmla="*/ 15 h 24"/>
                <a:gd name="T46" fmla="*/ 9 w 19"/>
                <a:gd name="T47" fmla="*/ 16 h 24"/>
                <a:gd name="T48" fmla="*/ 10 w 19"/>
                <a:gd name="T49" fmla="*/ 17 h 24"/>
                <a:gd name="T50" fmla="*/ 15 w 19"/>
                <a:gd name="T51" fmla="*/ 18 h 24"/>
                <a:gd name="T52" fmla="*/ 13 w 19"/>
                <a:gd name="T53" fmla="*/ 19 h 24"/>
                <a:gd name="T54" fmla="*/ 12 w 19"/>
                <a:gd name="T55" fmla="*/ 20 h 24"/>
                <a:gd name="T56" fmla="*/ 13 w 19"/>
                <a:gd name="T57" fmla="*/ 23 h 24"/>
                <a:gd name="T58" fmla="*/ 13 w 19"/>
                <a:gd name="T59" fmla="*/ 24 h 24"/>
                <a:gd name="T60" fmla="*/ 15 w 19"/>
                <a:gd name="T6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4">
                  <a:moveTo>
                    <a:pt x="15" y="24"/>
                  </a:moveTo>
                  <a:lnTo>
                    <a:pt x="18" y="22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5"/>
                  </a:lnTo>
                  <a:lnTo>
                    <a:pt x="16" y="10"/>
                  </a:lnTo>
                  <a:lnTo>
                    <a:pt x="6" y="6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Freeform 429">
              <a:extLst>
                <a:ext uri="{FF2B5EF4-FFF2-40B4-BE49-F238E27FC236}">
                  <a16:creationId xmlns:a16="http://schemas.microsoft.com/office/drawing/2014/main" id="{94B18225-7985-F8AF-072D-5F0AC724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6" y="639763"/>
              <a:ext cx="28575" cy="28575"/>
            </a:xfrm>
            <a:custGeom>
              <a:avLst/>
              <a:gdLst>
                <a:gd name="T0" fmla="*/ 8 w 18"/>
                <a:gd name="T1" fmla="*/ 5 h 18"/>
                <a:gd name="T2" fmla="*/ 8 w 18"/>
                <a:gd name="T3" fmla="*/ 4 h 18"/>
                <a:gd name="T4" fmla="*/ 8 w 18"/>
                <a:gd name="T5" fmla="*/ 2 h 18"/>
                <a:gd name="T6" fmla="*/ 9 w 18"/>
                <a:gd name="T7" fmla="*/ 1 h 18"/>
                <a:gd name="T8" fmla="*/ 9 w 18"/>
                <a:gd name="T9" fmla="*/ 0 h 18"/>
                <a:gd name="T10" fmla="*/ 8 w 18"/>
                <a:gd name="T11" fmla="*/ 0 h 18"/>
                <a:gd name="T12" fmla="*/ 7 w 18"/>
                <a:gd name="T13" fmla="*/ 0 h 18"/>
                <a:gd name="T14" fmla="*/ 4 w 18"/>
                <a:gd name="T15" fmla="*/ 4 h 18"/>
                <a:gd name="T16" fmla="*/ 3 w 18"/>
                <a:gd name="T17" fmla="*/ 4 h 18"/>
                <a:gd name="T18" fmla="*/ 1 w 18"/>
                <a:gd name="T19" fmla="*/ 4 h 18"/>
                <a:gd name="T20" fmla="*/ 0 w 18"/>
                <a:gd name="T21" fmla="*/ 4 h 18"/>
                <a:gd name="T22" fmla="*/ 0 w 18"/>
                <a:gd name="T23" fmla="*/ 5 h 18"/>
                <a:gd name="T24" fmla="*/ 1 w 18"/>
                <a:gd name="T25" fmla="*/ 5 h 18"/>
                <a:gd name="T26" fmla="*/ 2 w 18"/>
                <a:gd name="T27" fmla="*/ 6 h 18"/>
                <a:gd name="T28" fmla="*/ 2 w 18"/>
                <a:gd name="T29" fmla="*/ 7 h 18"/>
                <a:gd name="T30" fmla="*/ 3 w 18"/>
                <a:gd name="T31" fmla="*/ 8 h 18"/>
                <a:gd name="T32" fmla="*/ 3 w 18"/>
                <a:gd name="T33" fmla="*/ 11 h 18"/>
                <a:gd name="T34" fmla="*/ 4 w 18"/>
                <a:gd name="T35" fmla="*/ 12 h 18"/>
                <a:gd name="T36" fmla="*/ 5 w 18"/>
                <a:gd name="T37" fmla="*/ 12 h 18"/>
                <a:gd name="T38" fmla="*/ 5 w 18"/>
                <a:gd name="T39" fmla="*/ 13 h 18"/>
                <a:gd name="T40" fmla="*/ 7 w 18"/>
                <a:gd name="T41" fmla="*/ 12 h 18"/>
                <a:gd name="T42" fmla="*/ 7 w 18"/>
                <a:gd name="T43" fmla="*/ 11 h 18"/>
                <a:gd name="T44" fmla="*/ 8 w 18"/>
                <a:gd name="T45" fmla="*/ 12 h 18"/>
                <a:gd name="T46" fmla="*/ 8 w 18"/>
                <a:gd name="T47" fmla="*/ 11 h 18"/>
                <a:gd name="T48" fmla="*/ 7 w 18"/>
                <a:gd name="T49" fmla="*/ 9 h 18"/>
                <a:gd name="T50" fmla="*/ 7 w 18"/>
                <a:gd name="T51" fmla="*/ 9 h 18"/>
                <a:gd name="T52" fmla="*/ 9 w 18"/>
                <a:gd name="T53" fmla="*/ 9 h 18"/>
                <a:gd name="T54" fmla="*/ 11 w 18"/>
                <a:gd name="T55" fmla="*/ 11 h 18"/>
                <a:gd name="T56" fmla="*/ 15 w 18"/>
                <a:gd name="T57" fmla="*/ 14 h 18"/>
                <a:gd name="T58" fmla="*/ 15 w 18"/>
                <a:gd name="T59" fmla="*/ 15 h 18"/>
                <a:gd name="T60" fmla="*/ 14 w 18"/>
                <a:gd name="T61" fmla="*/ 17 h 18"/>
                <a:gd name="T62" fmla="*/ 14 w 18"/>
                <a:gd name="T63" fmla="*/ 18 h 18"/>
                <a:gd name="T64" fmla="*/ 16 w 18"/>
                <a:gd name="T65" fmla="*/ 15 h 18"/>
                <a:gd name="T66" fmla="*/ 17 w 18"/>
                <a:gd name="T67" fmla="*/ 15 h 18"/>
                <a:gd name="T68" fmla="*/ 18 w 18"/>
                <a:gd name="T69" fmla="*/ 15 h 18"/>
                <a:gd name="T70" fmla="*/ 18 w 18"/>
                <a:gd name="T71" fmla="*/ 14 h 18"/>
                <a:gd name="T72" fmla="*/ 17 w 18"/>
                <a:gd name="T73" fmla="*/ 13 h 18"/>
                <a:gd name="T74" fmla="*/ 16 w 18"/>
                <a:gd name="T75" fmla="*/ 13 h 18"/>
                <a:gd name="T76" fmla="*/ 15 w 18"/>
                <a:gd name="T77" fmla="*/ 12 h 18"/>
                <a:gd name="T78" fmla="*/ 15 w 18"/>
                <a:gd name="T79" fmla="*/ 11 h 18"/>
                <a:gd name="T80" fmla="*/ 14 w 18"/>
                <a:gd name="T81" fmla="*/ 8 h 18"/>
                <a:gd name="T82" fmla="*/ 13 w 18"/>
                <a:gd name="T83" fmla="*/ 7 h 18"/>
                <a:gd name="T84" fmla="*/ 7 w 18"/>
                <a:gd name="T85" fmla="*/ 6 h 18"/>
                <a:gd name="T86" fmla="*/ 7 w 18"/>
                <a:gd name="T87" fmla="*/ 5 h 18"/>
                <a:gd name="T88" fmla="*/ 8 w 18"/>
                <a:gd name="T8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8">
                  <a:moveTo>
                    <a:pt x="8" y="5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Freeform 614">
              <a:extLst>
                <a:ext uri="{FF2B5EF4-FFF2-40B4-BE49-F238E27FC236}">
                  <a16:creationId xmlns:a16="http://schemas.microsoft.com/office/drawing/2014/main" id="{72C77A21-3AC9-C83E-C4CB-90EAA9B1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6" y="3581400"/>
              <a:ext cx="44450" cy="47625"/>
            </a:xfrm>
            <a:custGeom>
              <a:avLst/>
              <a:gdLst>
                <a:gd name="T0" fmla="*/ 22 w 28"/>
                <a:gd name="T1" fmla="*/ 26 h 30"/>
                <a:gd name="T2" fmla="*/ 26 w 28"/>
                <a:gd name="T3" fmla="*/ 29 h 30"/>
                <a:gd name="T4" fmla="*/ 28 w 28"/>
                <a:gd name="T5" fmla="*/ 28 h 30"/>
                <a:gd name="T6" fmla="*/ 27 w 28"/>
                <a:gd name="T7" fmla="*/ 27 h 30"/>
                <a:gd name="T8" fmla="*/ 22 w 28"/>
                <a:gd name="T9" fmla="*/ 23 h 30"/>
                <a:gd name="T10" fmla="*/ 21 w 28"/>
                <a:gd name="T11" fmla="*/ 20 h 30"/>
                <a:gd name="T12" fmla="*/ 20 w 28"/>
                <a:gd name="T13" fmla="*/ 20 h 30"/>
                <a:gd name="T14" fmla="*/ 19 w 28"/>
                <a:gd name="T15" fmla="*/ 19 h 30"/>
                <a:gd name="T16" fmla="*/ 15 w 28"/>
                <a:gd name="T17" fmla="*/ 15 h 30"/>
                <a:gd name="T18" fmla="*/ 14 w 28"/>
                <a:gd name="T19" fmla="*/ 14 h 30"/>
                <a:gd name="T20" fmla="*/ 14 w 28"/>
                <a:gd name="T21" fmla="*/ 13 h 30"/>
                <a:gd name="T22" fmla="*/ 14 w 28"/>
                <a:gd name="T23" fmla="*/ 12 h 30"/>
                <a:gd name="T24" fmla="*/ 14 w 28"/>
                <a:gd name="T25" fmla="*/ 10 h 30"/>
                <a:gd name="T26" fmla="*/ 13 w 28"/>
                <a:gd name="T27" fmla="*/ 9 h 30"/>
                <a:gd name="T28" fmla="*/ 11 w 28"/>
                <a:gd name="T29" fmla="*/ 9 h 30"/>
                <a:gd name="T30" fmla="*/ 13 w 28"/>
                <a:gd name="T31" fmla="*/ 8 h 30"/>
                <a:gd name="T32" fmla="*/ 11 w 28"/>
                <a:gd name="T33" fmla="*/ 8 h 30"/>
                <a:gd name="T34" fmla="*/ 10 w 28"/>
                <a:gd name="T35" fmla="*/ 8 h 30"/>
                <a:gd name="T36" fmla="*/ 10 w 28"/>
                <a:gd name="T37" fmla="*/ 7 h 30"/>
                <a:gd name="T38" fmla="*/ 9 w 28"/>
                <a:gd name="T39" fmla="*/ 7 h 30"/>
                <a:gd name="T40" fmla="*/ 8 w 28"/>
                <a:gd name="T41" fmla="*/ 7 h 30"/>
                <a:gd name="T42" fmla="*/ 8 w 28"/>
                <a:gd name="T43" fmla="*/ 6 h 30"/>
                <a:gd name="T44" fmla="*/ 8 w 28"/>
                <a:gd name="T45" fmla="*/ 6 h 30"/>
                <a:gd name="T46" fmla="*/ 7 w 28"/>
                <a:gd name="T47" fmla="*/ 6 h 30"/>
                <a:gd name="T48" fmla="*/ 3 w 28"/>
                <a:gd name="T49" fmla="*/ 2 h 30"/>
                <a:gd name="T50" fmla="*/ 1 w 28"/>
                <a:gd name="T51" fmla="*/ 0 h 30"/>
                <a:gd name="T52" fmla="*/ 0 w 28"/>
                <a:gd name="T53" fmla="*/ 0 h 30"/>
                <a:gd name="T54" fmla="*/ 1 w 28"/>
                <a:gd name="T55" fmla="*/ 2 h 30"/>
                <a:gd name="T56" fmla="*/ 2 w 28"/>
                <a:gd name="T57" fmla="*/ 2 h 30"/>
                <a:gd name="T58" fmla="*/ 2 w 28"/>
                <a:gd name="T59" fmla="*/ 3 h 30"/>
                <a:gd name="T60" fmla="*/ 8 w 28"/>
                <a:gd name="T61" fmla="*/ 9 h 30"/>
                <a:gd name="T62" fmla="*/ 10 w 28"/>
                <a:gd name="T63" fmla="*/ 10 h 30"/>
                <a:gd name="T64" fmla="*/ 11 w 28"/>
                <a:gd name="T65" fmla="*/ 12 h 30"/>
                <a:gd name="T66" fmla="*/ 15 w 28"/>
                <a:gd name="T67" fmla="*/ 19 h 30"/>
                <a:gd name="T68" fmla="*/ 17 w 28"/>
                <a:gd name="T69" fmla="*/ 21 h 30"/>
                <a:gd name="T70" fmla="*/ 20 w 28"/>
                <a:gd name="T71" fmla="*/ 26 h 30"/>
                <a:gd name="T72" fmla="*/ 21 w 28"/>
                <a:gd name="T73" fmla="*/ 27 h 30"/>
                <a:gd name="T74" fmla="*/ 22 w 28"/>
                <a:gd name="T75" fmla="*/ 28 h 30"/>
                <a:gd name="T76" fmla="*/ 24 w 28"/>
                <a:gd name="T77" fmla="*/ 30 h 30"/>
                <a:gd name="T78" fmla="*/ 24 w 28"/>
                <a:gd name="T79" fmla="*/ 29 h 30"/>
                <a:gd name="T80" fmla="*/ 23 w 28"/>
                <a:gd name="T81" fmla="*/ 29 h 30"/>
                <a:gd name="T82" fmla="*/ 22 w 28"/>
                <a:gd name="T83" fmla="*/ 28 h 30"/>
                <a:gd name="T84" fmla="*/ 22 w 28"/>
                <a:gd name="T85" fmla="*/ 27 h 30"/>
                <a:gd name="T86" fmla="*/ 22 w 28"/>
                <a:gd name="T87" fmla="*/ 26 h 30"/>
                <a:gd name="T88" fmla="*/ 22 w 28"/>
                <a:gd name="T8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0">
                  <a:moveTo>
                    <a:pt x="22" y="26"/>
                  </a:moveTo>
                  <a:lnTo>
                    <a:pt x="26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20" y="26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153">
              <a:extLst>
                <a:ext uri="{FF2B5EF4-FFF2-40B4-BE49-F238E27FC236}">
                  <a16:creationId xmlns:a16="http://schemas.microsoft.com/office/drawing/2014/main" id="{A25B757B-612E-AFCC-2429-3C41B64B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7264" y="3211513"/>
              <a:ext cx="80963" cy="38100"/>
            </a:xfrm>
            <a:custGeom>
              <a:avLst/>
              <a:gdLst>
                <a:gd name="T0" fmla="*/ 4 w 51"/>
                <a:gd name="T1" fmla="*/ 9 h 24"/>
                <a:gd name="T2" fmla="*/ 6 w 51"/>
                <a:gd name="T3" fmla="*/ 12 h 24"/>
                <a:gd name="T4" fmla="*/ 19 w 51"/>
                <a:gd name="T5" fmla="*/ 15 h 24"/>
                <a:gd name="T6" fmla="*/ 46 w 51"/>
                <a:gd name="T7" fmla="*/ 21 h 24"/>
                <a:gd name="T8" fmla="*/ 49 w 51"/>
                <a:gd name="T9" fmla="*/ 24 h 24"/>
                <a:gd name="T10" fmla="*/ 51 w 51"/>
                <a:gd name="T11" fmla="*/ 24 h 24"/>
                <a:gd name="T12" fmla="*/ 50 w 51"/>
                <a:gd name="T13" fmla="*/ 22 h 24"/>
                <a:gd name="T14" fmla="*/ 44 w 51"/>
                <a:gd name="T15" fmla="*/ 20 h 24"/>
                <a:gd name="T16" fmla="*/ 33 w 51"/>
                <a:gd name="T17" fmla="*/ 18 h 24"/>
                <a:gd name="T18" fmla="*/ 10 w 51"/>
                <a:gd name="T19" fmla="*/ 12 h 24"/>
                <a:gd name="T20" fmla="*/ 6 w 51"/>
                <a:gd name="T21" fmla="*/ 11 h 24"/>
                <a:gd name="T22" fmla="*/ 5 w 51"/>
                <a:gd name="T23" fmla="*/ 8 h 24"/>
                <a:gd name="T24" fmla="*/ 4 w 51"/>
                <a:gd name="T25" fmla="*/ 5 h 24"/>
                <a:gd name="T26" fmla="*/ 1 w 51"/>
                <a:gd name="T27" fmla="*/ 0 h 24"/>
                <a:gd name="T28" fmla="*/ 0 w 51"/>
                <a:gd name="T29" fmla="*/ 0 h 24"/>
                <a:gd name="T30" fmla="*/ 0 w 51"/>
                <a:gd name="T31" fmla="*/ 2 h 24"/>
                <a:gd name="T32" fmla="*/ 1 w 51"/>
                <a:gd name="T33" fmla="*/ 5 h 24"/>
                <a:gd name="T34" fmla="*/ 1 w 51"/>
                <a:gd name="T35" fmla="*/ 7 h 24"/>
                <a:gd name="T36" fmla="*/ 4 w 51"/>
                <a:gd name="T3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4">
                  <a:moveTo>
                    <a:pt x="4" y="9"/>
                  </a:moveTo>
                  <a:lnTo>
                    <a:pt x="6" y="12"/>
                  </a:lnTo>
                  <a:lnTo>
                    <a:pt x="19" y="15"/>
                  </a:lnTo>
                  <a:lnTo>
                    <a:pt x="46" y="21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0" y="22"/>
                  </a:lnTo>
                  <a:lnTo>
                    <a:pt x="44" y="20"/>
                  </a:lnTo>
                  <a:lnTo>
                    <a:pt x="33" y="18"/>
                  </a:lnTo>
                  <a:lnTo>
                    <a:pt x="10" y="12"/>
                  </a:lnTo>
                  <a:lnTo>
                    <a:pt x="6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154">
              <a:extLst>
                <a:ext uri="{FF2B5EF4-FFF2-40B4-BE49-F238E27FC236}">
                  <a16:creationId xmlns:a16="http://schemas.microsoft.com/office/drawing/2014/main" id="{41F3D6D4-F128-CEBB-9D12-39024D41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4" y="3263900"/>
              <a:ext cx="50800" cy="9525"/>
            </a:xfrm>
            <a:custGeom>
              <a:avLst/>
              <a:gdLst>
                <a:gd name="T0" fmla="*/ 32 w 32"/>
                <a:gd name="T1" fmla="*/ 5 h 6"/>
                <a:gd name="T2" fmla="*/ 32 w 32"/>
                <a:gd name="T3" fmla="*/ 4 h 6"/>
                <a:gd name="T4" fmla="*/ 29 w 32"/>
                <a:gd name="T5" fmla="*/ 4 h 6"/>
                <a:gd name="T6" fmla="*/ 27 w 32"/>
                <a:gd name="T7" fmla="*/ 2 h 6"/>
                <a:gd name="T8" fmla="*/ 27 w 32"/>
                <a:gd name="T9" fmla="*/ 1 h 6"/>
                <a:gd name="T10" fmla="*/ 26 w 32"/>
                <a:gd name="T11" fmla="*/ 1 h 6"/>
                <a:gd name="T12" fmla="*/ 23 w 32"/>
                <a:gd name="T13" fmla="*/ 4 h 6"/>
                <a:gd name="T14" fmla="*/ 20 w 32"/>
                <a:gd name="T15" fmla="*/ 1 h 6"/>
                <a:gd name="T16" fmla="*/ 18 w 32"/>
                <a:gd name="T17" fmla="*/ 1 h 6"/>
                <a:gd name="T18" fmla="*/ 12 w 32"/>
                <a:gd name="T19" fmla="*/ 2 h 6"/>
                <a:gd name="T20" fmla="*/ 1 w 32"/>
                <a:gd name="T21" fmla="*/ 1 h 6"/>
                <a:gd name="T22" fmla="*/ 0 w 32"/>
                <a:gd name="T23" fmla="*/ 0 h 6"/>
                <a:gd name="T24" fmla="*/ 0 w 32"/>
                <a:gd name="T25" fmla="*/ 1 h 6"/>
                <a:gd name="T26" fmla="*/ 31 w 32"/>
                <a:gd name="T27" fmla="*/ 6 h 6"/>
                <a:gd name="T28" fmla="*/ 32 w 32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">
                  <a:moveTo>
                    <a:pt x="32" y="5"/>
                  </a:moveTo>
                  <a:lnTo>
                    <a:pt x="32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1" y="6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156">
              <a:extLst>
                <a:ext uri="{FF2B5EF4-FFF2-40B4-BE49-F238E27FC236}">
                  <a16:creationId xmlns:a16="http://schemas.microsoft.com/office/drawing/2014/main" id="{AF0C5417-1200-D22E-CD24-1945915E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306763"/>
              <a:ext cx="47625" cy="38100"/>
            </a:xfrm>
            <a:custGeom>
              <a:avLst/>
              <a:gdLst>
                <a:gd name="T0" fmla="*/ 30 w 30"/>
                <a:gd name="T1" fmla="*/ 0 h 24"/>
                <a:gd name="T2" fmla="*/ 25 w 30"/>
                <a:gd name="T3" fmla="*/ 3 h 24"/>
                <a:gd name="T4" fmla="*/ 14 w 30"/>
                <a:gd name="T5" fmla="*/ 12 h 24"/>
                <a:gd name="T6" fmla="*/ 13 w 30"/>
                <a:gd name="T7" fmla="*/ 13 h 24"/>
                <a:gd name="T8" fmla="*/ 11 w 30"/>
                <a:gd name="T9" fmla="*/ 17 h 24"/>
                <a:gd name="T10" fmla="*/ 10 w 30"/>
                <a:gd name="T11" fmla="*/ 17 h 24"/>
                <a:gd name="T12" fmla="*/ 8 w 30"/>
                <a:gd name="T13" fmla="*/ 18 h 24"/>
                <a:gd name="T14" fmla="*/ 7 w 30"/>
                <a:gd name="T15" fmla="*/ 18 h 24"/>
                <a:gd name="T16" fmla="*/ 6 w 30"/>
                <a:gd name="T17" fmla="*/ 18 h 24"/>
                <a:gd name="T18" fmla="*/ 6 w 30"/>
                <a:gd name="T19" fmla="*/ 19 h 24"/>
                <a:gd name="T20" fmla="*/ 5 w 30"/>
                <a:gd name="T21" fmla="*/ 20 h 24"/>
                <a:gd name="T22" fmla="*/ 4 w 30"/>
                <a:gd name="T23" fmla="*/ 22 h 24"/>
                <a:gd name="T24" fmla="*/ 0 w 30"/>
                <a:gd name="T25" fmla="*/ 24 h 24"/>
                <a:gd name="T26" fmla="*/ 6 w 30"/>
                <a:gd name="T27" fmla="*/ 22 h 24"/>
                <a:gd name="T28" fmla="*/ 13 w 30"/>
                <a:gd name="T29" fmla="*/ 16 h 24"/>
                <a:gd name="T30" fmla="*/ 30 w 30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25" y="3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157">
              <a:extLst>
                <a:ext uri="{FF2B5EF4-FFF2-40B4-BE49-F238E27FC236}">
                  <a16:creationId xmlns:a16="http://schemas.microsoft.com/office/drawing/2014/main" id="{0B9C52DF-F357-6B32-817A-5A699BC0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4" y="3232150"/>
              <a:ext cx="31750" cy="30163"/>
            </a:xfrm>
            <a:custGeom>
              <a:avLst/>
              <a:gdLst>
                <a:gd name="T0" fmla="*/ 17 w 20"/>
                <a:gd name="T1" fmla="*/ 7 h 19"/>
                <a:gd name="T2" fmla="*/ 13 w 20"/>
                <a:gd name="T3" fmla="*/ 9 h 19"/>
                <a:gd name="T4" fmla="*/ 5 w 20"/>
                <a:gd name="T5" fmla="*/ 12 h 19"/>
                <a:gd name="T6" fmla="*/ 5 w 20"/>
                <a:gd name="T7" fmla="*/ 13 h 19"/>
                <a:gd name="T8" fmla="*/ 6 w 20"/>
                <a:gd name="T9" fmla="*/ 13 h 19"/>
                <a:gd name="T10" fmla="*/ 3 w 20"/>
                <a:gd name="T11" fmla="*/ 15 h 19"/>
                <a:gd name="T12" fmla="*/ 0 w 20"/>
                <a:gd name="T13" fmla="*/ 18 h 19"/>
                <a:gd name="T14" fmla="*/ 0 w 20"/>
                <a:gd name="T15" fmla="*/ 19 h 19"/>
                <a:gd name="T16" fmla="*/ 1 w 20"/>
                <a:gd name="T17" fmla="*/ 19 h 19"/>
                <a:gd name="T18" fmla="*/ 5 w 20"/>
                <a:gd name="T19" fmla="*/ 18 h 19"/>
                <a:gd name="T20" fmla="*/ 6 w 20"/>
                <a:gd name="T21" fmla="*/ 17 h 19"/>
                <a:gd name="T22" fmla="*/ 8 w 20"/>
                <a:gd name="T23" fmla="*/ 15 h 19"/>
                <a:gd name="T24" fmla="*/ 11 w 20"/>
                <a:gd name="T25" fmla="*/ 14 h 19"/>
                <a:gd name="T26" fmla="*/ 14 w 20"/>
                <a:gd name="T27" fmla="*/ 13 h 19"/>
                <a:gd name="T28" fmla="*/ 16 w 20"/>
                <a:gd name="T29" fmla="*/ 11 h 19"/>
                <a:gd name="T30" fmla="*/ 18 w 20"/>
                <a:gd name="T31" fmla="*/ 8 h 19"/>
                <a:gd name="T32" fmla="*/ 20 w 20"/>
                <a:gd name="T33" fmla="*/ 0 h 19"/>
                <a:gd name="T34" fmla="*/ 19 w 20"/>
                <a:gd name="T35" fmla="*/ 2 h 19"/>
                <a:gd name="T36" fmla="*/ 17 w 20"/>
                <a:gd name="T3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9">
                  <a:moveTo>
                    <a:pt x="17" y="7"/>
                  </a:moveTo>
                  <a:lnTo>
                    <a:pt x="13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8" y="8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9A381E4-268E-6DE1-15E9-55D34E17A6B4}"/>
              </a:ext>
            </a:extLst>
          </p:cNvPr>
          <p:cNvGrpSpPr/>
          <p:nvPr/>
        </p:nvGrpSpPr>
        <p:grpSpPr>
          <a:xfrm>
            <a:off x="3347075" y="2156236"/>
            <a:ext cx="1816290" cy="1479150"/>
            <a:chOff x="3003551" y="1611313"/>
            <a:chExt cx="2163763" cy="1762125"/>
          </a:xfrm>
          <a:solidFill>
            <a:srgbClr val="FFC000"/>
          </a:solidFill>
        </p:grpSpPr>
        <p:sp>
          <p:nvSpPr>
            <p:cNvPr id="43" name="Freeform 187">
              <a:extLst>
                <a:ext uri="{FF2B5EF4-FFF2-40B4-BE49-F238E27FC236}">
                  <a16:creationId xmlns:a16="http://schemas.microsoft.com/office/drawing/2014/main" id="{760BB43D-68D8-9DBD-76A4-A2E811EB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1611313"/>
              <a:ext cx="1085850" cy="1444625"/>
            </a:xfrm>
            <a:custGeom>
              <a:avLst/>
              <a:gdLst>
                <a:gd name="T0" fmla="*/ 62 w 684"/>
                <a:gd name="T1" fmla="*/ 299 h 910"/>
                <a:gd name="T2" fmla="*/ 66 w 684"/>
                <a:gd name="T3" fmla="*/ 353 h 910"/>
                <a:gd name="T4" fmla="*/ 31 w 684"/>
                <a:gd name="T5" fmla="*/ 381 h 910"/>
                <a:gd name="T6" fmla="*/ 16 w 684"/>
                <a:gd name="T7" fmla="*/ 412 h 910"/>
                <a:gd name="T8" fmla="*/ 6 w 684"/>
                <a:gd name="T9" fmla="*/ 480 h 910"/>
                <a:gd name="T10" fmla="*/ 12 w 684"/>
                <a:gd name="T11" fmla="*/ 506 h 910"/>
                <a:gd name="T12" fmla="*/ 26 w 684"/>
                <a:gd name="T13" fmla="*/ 545 h 910"/>
                <a:gd name="T14" fmla="*/ 23 w 684"/>
                <a:gd name="T15" fmla="*/ 574 h 910"/>
                <a:gd name="T16" fmla="*/ 32 w 684"/>
                <a:gd name="T17" fmla="*/ 618 h 910"/>
                <a:gd name="T18" fmla="*/ 38 w 684"/>
                <a:gd name="T19" fmla="*/ 650 h 910"/>
                <a:gd name="T20" fmla="*/ 64 w 684"/>
                <a:gd name="T21" fmla="*/ 698 h 910"/>
                <a:gd name="T22" fmla="*/ 112 w 684"/>
                <a:gd name="T23" fmla="*/ 698 h 910"/>
                <a:gd name="T24" fmla="*/ 175 w 684"/>
                <a:gd name="T25" fmla="*/ 721 h 910"/>
                <a:gd name="T26" fmla="*/ 143 w 684"/>
                <a:gd name="T27" fmla="*/ 778 h 910"/>
                <a:gd name="T28" fmla="*/ 127 w 684"/>
                <a:gd name="T29" fmla="*/ 841 h 910"/>
                <a:gd name="T30" fmla="*/ 143 w 684"/>
                <a:gd name="T31" fmla="*/ 878 h 910"/>
                <a:gd name="T32" fmla="*/ 199 w 684"/>
                <a:gd name="T33" fmla="*/ 872 h 910"/>
                <a:gd name="T34" fmla="*/ 196 w 684"/>
                <a:gd name="T35" fmla="*/ 854 h 910"/>
                <a:gd name="T36" fmla="*/ 228 w 684"/>
                <a:gd name="T37" fmla="*/ 869 h 910"/>
                <a:gd name="T38" fmla="*/ 307 w 684"/>
                <a:gd name="T39" fmla="*/ 885 h 910"/>
                <a:gd name="T40" fmla="*/ 334 w 684"/>
                <a:gd name="T41" fmla="*/ 904 h 910"/>
                <a:gd name="T42" fmla="*/ 352 w 684"/>
                <a:gd name="T43" fmla="*/ 878 h 910"/>
                <a:gd name="T44" fmla="*/ 406 w 684"/>
                <a:gd name="T45" fmla="*/ 892 h 910"/>
                <a:gd name="T46" fmla="*/ 471 w 684"/>
                <a:gd name="T47" fmla="*/ 863 h 910"/>
                <a:gd name="T48" fmla="*/ 515 w 684"/>
                <a:gd name="T49" fmla="*/ 870 h 910"/>
                <a:gd name="T50" fmla="*/ 537 w 684"/>
                <a:gd name="T51" fmla="*/ 865 h 910"/>
                <a:gd name="T52" fmla="*/ 516 w 684"/>
                <a:gd name="T53" fmla="*/ 813 h 910"/>
                <a:gd name="T54" fmla="*/ 580 w 684"/>
                <a:gd name="T55" fmla="*/ 766 h 910"/>
                <a:gd name="T56" fmla="*/ 573 w 684"/>
                <a:gd name="T57" fmla="*/ 721 h 910"/>
                <a:gd name="T58" fmla="*/ 515 w 684"/>
                <a:gd name="T59" fmla="*/ 678 h 910"/>
                <a:gd name="T60" fmla="*/ 487 w 684"/>
                <a:gd name="T61" fmla="*/ 631 h 910"/>
                <a:gd name="T62" fmla="*/ 470 w 684"/>
                <a:gd name="T63" fmla="*/ 579 h 910"/>
                <a:gd name="T64" fmla="*/ 481 w 684"/>
                <a:gd name="T65" fmla="*/ 577 h 910"/>
                <a:gd name="T66" fmla="*/ 533 w 684"/>
                <a:gd name="T67" fmla="*/ 551 h 910"/>
                <a:gd name="T68" fmla="*/ 570 w 684"/>
                <a:gd name="T69" fmla="*/ 526 h 910"/>
                <a:gd name="T70" fmla="*/ 634 w 684"/>
                <a:gd name="T71" fmla="*/ 493 h 910"/>
                <a:gd name="T72" fmla="*/ 653 w 684"/>
                <a:gd name="T73" fmla="*/ 494 h 910"/>
                <a:gd name="T74" fmla="*/ 683 w 684"/>
                <a:gd name="T75" fmla="*/ 455 h 910"/>
                <a:gd name="T76" fmla="*/ 652 w 684"/>
                <a:gd name="T77" fmla="*/ 391 h 910"/>
                <a:gd name="T78" fmla="*/ 651 w 684"/>
                <a:gd name="T79" fmla="*/ 310 h 910"/>
                <a:gd name="T80" fmla="*/ 631 w 684"/>
                <a:gd name="T81" fmla="*/ 239 h 910"/>
                <a:gd name="T82" fmla="*/ 627 w 684"/>
                <a:gd name="T83" fmla="*/ 155 h 910"/>
                <a:gd name="T84" fmla="*/ 596 w 684"/>
                <a:gd name="T85" fmla="*/ 123 h 910"/>
                <a:gd name="T86" fmla="*/ 565 w 684"/>
                <a:gd name="T87" fmla="*/ 98 h 910"/>
                <a:gd name="T88" fmla="*/ 535 w 684"/>
                <a:gd name="T89" fmla="*/ 62 h 910"/>
                <a:gd name="T90" fmla="*/ 508 w 684"/>
                <a:gd name="T91" fmla="*/ 66 h 910"/>
                <a:gd name="T92" fmla="*/ 488 w 684"/>
                <a:gd name="T93" fmla="*/ 72 h 910"/>
                <a:gd name="T94" fmla="*/ 502 w 684"/>
                <a:gd name="T95" fmla="*/ 59 h 910"/>
                <a:gd name="T96" fmla="*/ 444 w 684"/>
                <a:gd name="T97" fmla="*/ 98 h 910"/>
                <a:gd name="T98" fmla="*/ 409 w 684"/>
                <a:gd name="T99" fmla="*/ 122 h 910"/>
                <a:gd name="T100" fmla="*/ 368 w 684"/>
                <a:gd name="T101" fmla="*/ 105 h 910"/>
                <a:gd name="T102" fmla="*/ 353 w 684"/>
                <a:gd name="T103" fmla="*/ 70 h 910"/>
                <a:gd name="T104" fmla="*/ 296 w 684"/>
                <a:gd name="T105" fmla="*/ 54 h 910"/>
                <a:gd name="T106" fmla="*/ 298 w 684"/>
                <a:gd name="T107" fmla="*/ 20 h 910"/>
                <a:gd name="T108" fmla="*/ 220 w 684"/>
                <a:gd name="T109" fmla="*/ 0 h 910"/>
                <a:gd name="T110" fmla="*/ 215 w 684"/>
                <a:gd name="T111" fmla="*/ 64 h 910"/>
                <a:gd name="T112" fmla="*/ 229 w 684"/>
                <a:gd name="T113" fmla="*/ 82 h 910"/>
                <a:gd name="T114" fmla="*/ 230 w 684"/>
                <a:gd name="T115" fmla="*/ 128 h 910"/>
                <a:gd name="T116" fmla="*/ 279 w 684"/>
                <a:gd name="T117" fmla="*/ 169 h 910"/>
                <a:gd name="T118" fmla="*/ 196 w 684"/>
                <a:gd name="T119" fmla="*/ 155 h 910"/>
                <a:gd name="T120" fmla="*/ 181 w 684"/>
                <a:gd name="T121" fmla="*/ 166 h 910"/>
                <a:gd name="T122" fmla="*/ 171 w 684"/>
                <a:gd name="T123" fmla="*/ 171 h 910"/>
                <a:gd name="T124" fmla="*/ 90 w 684"/>
                <a:gd name="T125" fmla="*/ 179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4" h="910">
                  <a:moveTo>
                    <a:pt x="99" y="217"/>
                  </a:moveTo>
                  <a:lnTo>
                    <a:pt x="99" y="220"/>
                  </a:lnTo>
                  <a:lnTo>
                    <a:pt x="99" y="222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98" y="227"/>
                  </a:lnTo>
                  <a:lnTo>
                    <a:pt x="98" y="228"/>
                  </a:lnTo>
                  <a:lnTo>
                    <a:pt x="99" y="238"/>
                  </a:lnTo>
                  <a:lnTo>
                    <a:pt x="99" y="242"/>
                  </a:lnTo>
                  <a:lnTo>
                    <a:pt x="98" y="247"/>
                  </a:lnTo>
                  <a:lnTo>
                    <a:pt x="98" y="251"/>
                  </a:lnTo>
                  <a:lnTo>
                    <a:pt x="92" y="260"/>
                  </a:lnTo>
                  <a:lnTo>
                    <a:pt x="91" y="261"/>
                  </a:lnTo>
                  <a:lnTo>
                    <a:pt x="90" y="264"/>
                  </a:lnTo>
                  <a:lnTo>
                    <a:pt x="90" y="268"/>
                  </a:lnTo>
                  <a:lnTo>
                    <a:pt x="88" y="281"/>
                  </a:lnTo>
                  <a:lnTo>
                    <a:pt x="88" y="285"/>
                  </a:lnTo>
                  <a:lnTo>
                    <a:pt x="86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79" y="287"/>
                  </a:lnTo>
                  <a:lnTo>
                    <a:pt x="74" y="286"/>
                  </a:lnTo>
                  <a:lnTo>
                    <a:pt x="68" y="286"/>
                  </a:lnTo>
                  <a:lnTo>
                    <a:pt x="66" y="287"/>
                  </a:lnTo>
                  <a:lnTo>
                    <a:pt x="65" y="288"/>
                  </a:lnTo>
                  <a:lnTo>
                    <a:pt x="64" y="288"/>
                  </a:lnTo>
                  <a:lnTo>
                    <a:pt x="64" y="291"/>
                  </a:lnTo>
                  <a:lnTo>
                    <a:pt x="64" y="292"/>
                  </a:lnTo>
                  <a:lnTo>
                    <a:pt x="64" y="293"/>
                  </a:lnTo>
                  <a:lnTo>
                    <a:pt x="64" y="294"/>
                  </a:lnTo>
                  <a:lnTo>
                    <a:pt x="66" y="297"/>
                  </a:lnTo>
                  <a:lnTo>
                    <a:pt x="62" y="299"/>
                  </a:lnTo>
                  <a:lnTo>
                    <a:pt x="61" y="299"/>
                  </a:lnTo>
                  <a:lnTo>
                    <a:pt x="61" y="300"/>
                  </a:lnTo>
                  <a:lnTo>
                    <a:pt x="62" y="303"/>
                  </a:lnTo>
                  <a:lnTo>
                    <a:pt x="62" y="305"/>
                  </a:lnTo>
                  <a:lnTo>
                    <a:pt x="62" y="307"/>
                  </a:lnTo>
                  <a:lnTo>
                    <a:pt x="65" y="308"/>
                  </a:lnTo>
                  <a:lnTo>
                    <a:pt x="66" y="308"/>
                  </a:lnTo>
                  <a:lnTo>
                    <a:pt x="71" y="310"/>
                  </a:lnTo>
                  <a:lnTo>
                    <a:pt x="75" y="311"/>
                  </a:lnTo>
                  <a:lnTo>
                    <a:pt x="78" y="312"/>
                  </a:lnTo>
                  <a:lnTo>
                    <a:pt x="79" y="312"/>
                  </a:lnTo>
                  <a:lnTo>
                    <a:pt x="81" y="311"/>
                  </a:lnTo>
                  <a:lnTo>
                    <a:pt x="83" y="310"/>
                  </a:lnTo>
                  <a:lnTo>
                    <a:pt x="84" y="310"/>
                  </a:lnTo>
                  <a:lnTo>
                    <a:pt x="88" y="317"/>
                  </a:lnTo>
                  <a:lnTo>
                    <a:pt x="88" y="320"/>
                  </a:lnTo>
                  <a:lnTo>
                    <a:pt x="88" y="325"/>
                  </a:lnTo>
                  <a:lnTo>
                    <a:pt x="87" y="329"/>
                  </a:lnTo>
                  <a:lnTo>
                    <a:pt x="86" y="330"/>
                  </a:lnTo>
                  <a:lnTo>
                    <a:pt x="86" y="332"/>
                  </a:lnTo>
                  <a:lnTo>
                    <a:pt x="87" y="336"/>
                  </a:lnTo>
                  <a:lnTo>
                    <a:pt x="87" y="337"/>
                  </a:lnTo>
                  <a:lnTo>
                    <a:pt x="84" y="338"/>
                  </a:lnTo>
                  <a:lnTo>
                    <a:pt x="83" y="339"/>
                  </a:lnTo>
                  <a:lnTo>
                    <a:pt x="81" y="342"/>
                  </a:lnTo>
                  <a:lnTo>
                    <a:pt x="80" y="344"/>
                  </a:lnTo>
                  <a:lnTo>
                    <a:pt x="77" y="345"/>
                  </a:lnTo>
                  <a:lnTo>
                    <a:pt x="74" y="346"/>
                  </a:lnTo>
                  <a:lnTo>
                    <a:pt x="73" y="350"/>
                  </a:lnTo>
                  <a:lnTo>
                    <a:pt x="72" y="351"/>
                  </a:lnTo>
                  <a:lnTo>
                    <a:pt x="68" y="351"/>
                  </a:lnTo>
                  <a:lnTo>
                    <a:pt x="67" y="352"/>
                  </a:lnTo>
                  <a:lnTo>
                    <a:pt x="66" y="353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4" y="357"/>
                  </a:lnTo>
                  <a:lnTo>
                    <a:pt x="62" y="357"/>
                  </a:lnTo>
                  <a:lnTo>
                    <a:pt x="61" y="358"/>
                  </a:lnTo>
                  <a:lnTo>
                    <a:pt x="61" y="359"/>
                  </a:lnTo>
                  <a:lnTo>
                    <a:pt x="61" y="360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70" y="365"/>
                  </a:lnTo>
                  <a:lnTo>
                    <a:pt x="70" y="366"/>
                  </a:lnTo>
                  <a:lnTo>
                    <a:pt x="71" y="366"/>
                  </a:lnTo>
                  <a:lnTo>
                    <a:pt x="71" y="368"/>
                  </a:lnTo>
                  <a:lnTo>
                    <a:pt x="71" y="369"/>
                  </a:lnTo>
                  <a:lnTo>
                    <a:pt x="70" y="370"/>
                  </a:lnTo>
                  <a:lnTo>
                    <a:pt x="70" y="370"/>
                  </a:lnTo>
                  <a:lnTo>
                    <a:pt x="68" y="373"/>
                  </a:lnTo>
                  <a:lnTo>
                    <a:pt x="66" y="376"/>
                  </a:lnTo>
                  <a:lnTo>
                    <a:pt x="65" y="377"/>
                  </a:lnTo>
                  <a:lnTo>
                    <a:pt x="58" y="377"/>
                  </a:lnTo>
                  <a:lnTo>
                    <a:pt x="49" y="379"/>
                  </a:lnTo>
                  <a:lnTo>
                    <a:pt x="46" y="383"/>
                  </a:lnTo>
                  <a:lnTo>
                    <a:pt x="45" y="383"/>
                  </a:lnTo>
                  <a:lnTo>
                    <a:pt x="44" y="383"/>
                  </a:lnTo>
                  <a:lnTo>
                    <a:pt x="39" y="382"/>
                  </a:lnTo>
                  <a:lnTo>
                    <a:pt x="40" y="384"/>
                  </a:lnTo>
                  <a:lnTo>
                    <a:pt x="40" y="385"/>
                  </a:lnTo>
                  <a:lnTo>
                    <a:pt x="36" y="386"/>
                  </a:lnTo>
                  <a:lnTo>
                    <a:pt x="36" y="384"/>
                  </a:lnTo>
                  <a:lnTo>
                    <a:pt x="35" y="384"/>
                  </a:lnTo>
                  <a:lnTo>
                    <a:pt x="32" y="383"/>
                  </a:lnTo>
                  <a:lnTo>
                    <a:pt x="31" y="382"/>
                  </a:lnTo>
                  <a:lnTo>
                    <a:pt x="31" y="381"/>
                  </a:lnTo>
                  <a:lnTo>
                    <a:pt x="29" y="381"/>
                  </a:lnTo>
                  <a:lnTo>
                    <a:pt x="27" y="382"/>
                  </a:lnTo>
                  <a:lnTo>
                    <a:pt x="25" y="381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8" y="378"/>
                  </a:lnTo>
                  <a:lnTo>
                    <a:pt x="18" y="379"/>
                  </a:lnTo>
                  <a:lnTo>
                    <a:pt x="21" y="382"/>
                  </a:lnTo>
                  <a:lnTo>
                    <a:pt x="22" y="384"/>
                  </a:lnTo>
                  <a:lnTo>
                    <a:pt x="21" y="384"/>
                  </a:lnTo>
                  <a:lnTo>
                    <a:pt x="19" y="383"/>
                  </a:lnTo>
                  <a:lnTo>
                    <a:pt x="16" y="383"/>
                  </a:lnTo>
                  <a:lnTo>
                    <a:pt x="13" y="383"/>
                  </a:lnTo>
                  <a:lnTo>
                    <a:pt x="13" y="384"/>
                  </a:lnTo>
                  <a:lnTo>
                    <a:pt x="12" y="385"/>
                  </a:lnTo>
                  <a:lnTo>
                    <a:pt x="10" y="385"/>
                  </a:lnTo>
                  <a:lnTo>
                    <a:pt x="7" y="386"/>
                  </a:lnTo>
                  <a:lnTo>
                    <a:pt x="6" y="388"/>
                  </a:lnTo>
                  <a:lnTo>
                    <a:pt x="6" y="389"/>
                  </a:lnTo>
                  <a:lnTo>
                    <a:pt x="7" y="390"/>
                  </a:lnTo>
                  <a:lnTo>
                    <a:pt x="8" y="392"/>
                  </a:lnTo>
                  <a:lnTo>
                    <a:pt x="8" y="394"/>
                  </a:lnTo>
                  <a:lnTo>
                    <a:pt x="7" y="395"/>
                  </a:lnTo>
                  <a:lnTo>
                    <a:pt x="7" y="397"/>
                  </a:lnTo>
                  <a:lnTo>
                    <a:pt x="9" y="397"/>
                  </a:lnTo>
                  <a:lnTo>
                    <a:pt x="10" y="397"/>
                  </a:lnTo>
                  <a:lnTo>
                    <a:pt x="12" y="398"/>
                  </a:lnTo>
                  <a:lnTo>
                    <a:pt x="13" y="399"/>
                  </a:lnTo>
                  <a:lnTo>
                    <a:pt x="12" y="403"/>
                  </a:lnTo>
                  <a:lnTo>
                    <a:pt x="13" y="405"/>
                  </a:lnTo>
                  <a:lnTo>
                    <a:pt x="18" y="408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4"/>
                  </a:lnTo>
                  <a:lnTo>
                    <a:pt x="22" y="421"/>
                  </a:lnTo>
                  <a:lnTo>
                    <a:pt x="25" y="423"/>
                  </a:lnTo>
                  <a:lnTo>
                    <a:pt x="26" y="428"/>
                  </a:lnTo>
                  <a:lnTo>
                    <a:pt x="26" y="429"/>
                  </a:lnTo>
                  <a:lnTo>
                    <a:pt x="26" y="433"/>
                  </a:lnTo>
                  <a:lnTo>
                    <a:pt x="25" y="435"/>
                  </a:lnTo>
                  <a:lnTo>
                    <a:pt x="25" y="437"/>
                  </a:lnTo>
                  <a:lnTo>
                    <a:pt x="26" y="438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2" y="447"/>
                  </a:lnTo>
                  <a:lnTo>
                    <a:pt x="21" y="447"/>
                  </a:lnTo>
                  <a:lnTo>
                    <a:pt x="18" y="454"/>
                  </a:lnTo>
                  <a:lnTo>
                    <a:pt x="15" y="455"/>
                  </a:lnTo>
                  <a:lnTo>
                    <a:pt x="15" y="456"/>
                  </a:lnTo>
                  <a:lnTo>
                    <a:pt x="14" y="459"/>
                  </a:lnTo>
                  <a:lnTo>
                    <a:pt x="14" y="462"/>
                  </a:lnTo>
                  <a:lnTo>
                    <a:pt x="15" y="464"/>
                  </a:lnTo>
                  <a:lnTo>
                    <a:pt x="16" y="466"/>
                  </a:lnTo>
                  <a:lnTo>
                    <a:pt x="20" y="462"/>
                  </a:lnTo>
                  <a:lnTo>
                    <a:pt x="22" y="463"/>
                  </a:lnTo>
                  <a:lnTo>
                    <a:pt x="21" y="463"/>
                  </a:lnTo>
                  <a:lnTo>
                    <a:pt x="20" y="464"/>
                  </a:lnTo>
                  <a:lnTo>
                    <a:pt x="21" y="467"/>
                  </a:lnTo>
                  <a:lnTo>
                    <a:pt x="20" y="468"/>
                  </a:lnTo>
                  <a:lnTo>
                    <a:pt x="15" y="470"/>
                  </a:lnTo>
                  <a:lnTo>
                    <a:pt x="9" y="476"/>
                  </a:lnTo>
                  <a:lnTo>
                    <a:pt x="9" y="477"/>
                  </a:lnTo>
                  <a:lnTo>
                    <a:pt x="7" y="479"/>
                  </a:lnTo>
                  <a:lnTo>
                    <a:pt x="6" y="480"/>
                  </a:lnTo>
                  <a:lnTo>
                    <a:pt x="5" y="481"/>
                  </a:lnTo>
                  <a:lnTo>
                    <a:pt x="3" y="480"/>
                  </a:lnTo>
                  <a:lnTo>
                    <a:pt x="3" y="479"/>
                  </a:lnTo>
                  <a:lnTo>
                    <a:pt x="2" y="479"/>
                  </a:lnTo>
                  <a:lnTo>
                    <a:pt x="0" y="479"/>
                  </a:lnTo>
                  <a:lnTo>
                    <a:pt x="0" y="482"/>
                  </a:lnTo>
                  <a:lnTo>
                    <a:pt x="1" y="486"/>
                  </a:lnTo>
                  <a:lnTo>
                    <a:pt x="1" y="488"/>
                  </a:lnTo>
                  <a:lnTo>
                    <a:pt x="2" y="488"/>
                  </a:lnTo>
                  <a:lnTo>
                    <a:pt x="5" y="487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8"/>
                  </a:lnTo>
                  <a:lnTo>
                    <a:pt x="12" y="487"/>
                  </a:lnTo>
                  <a:lnTo>
                    <a:pt x="12" y="488"/>
                  </a:lnTo>
                  <a:lnTo>
                    <a:pt x="10" y="489"/>
                  </a:lnTo>
                  <a:lnTo>
                    <a:pt x="10" y="490"/>
                  </a:lnTo>
                  <a:lnTo>
                    <a:pt x="10" y="492"/>
                  </a:lnTo>
                  <a:lnTo>
                    <a:pt x="12" y="493"/>
                  </a:lnTo>
                  <a:lnTo>
                    <a:pt x="12" y="494"/>
                  </a:lnTo>
                  <a:lnTo>
                    <a:pt x="13" y="495"/>
                  </a:lnTo>
                  <a:lnTo>
                    <a:pt x="15" y="495"/>
                  </a:lnTo>
                  <a:lnTo>
                    <a:pt x="15" y="496"/>
                  </a:lnTo>
                  <a:lnTo>
                    <a:pt x="14" y="496"/>
                  </a:lnTo>
                  <a:lnTo>
                    <a:pt x="14" y="498"/>
                  </a:lnTo>
                  <a:lnTo>
                    <a:pt x="15" y="500"/>
                  </a:lnTo>
                  <a:lnTo>
                    <a:pt x="15" y="501"/>
                  </a:lnTo>
                  <a:lnTo>
                    <a:pt x="14" y="502"/>
                  </a:lnTo>
                  <a:lnTo>
                    <a:pt x="14" y="503"/>
                  </a:lnTo>
                  <a:lnTo>
                    <a:pt x="13" y="503"/>
                  </a:lnTo>
                  <a:lnTo>
                    <a:pt x="12" y="503"/>
                  </a:lnTo>
                  <a:lnTo>
                    <a:pt x="12" y="505"/>
                  </a:lnTo>
                  <a:lnTo>
                    <a:pt x="12" y="506"/>
                  </a:lnTo>
                  <a:lnTo>
                    <a:pt x="12" y="507"/>
                  </a:lnTo>
                  <a:lnTo>
                    <a:pt x="10" y="507"/>
                  </a:lnTo>
                  <a:lnTo>
                    <a:pt x="9" y="508"/>
                  </a:lnTo>
                  <a:lnTo>
                    <a:pt x="8" y="508"/>
                  </a:lnTo>
                  <a:lnTo>
                    <a:pt x="9" y="509"/>
                  </a:lnTo>
                  <a:lnTo>
                    <a:pt x="9" y="511"/>
                  </a:lnTo>
                  <a:lnTo>
                    <a:pt x="10" y="512"/>
                  </a:lnTo>
                  <a:lnTo>
                    <a:pt x="10" y="514"/>
                  </a:lnTo>
                  <a:lnTo>
                    <a:pt x="12" y="515"/>
                  </a:lnTo>
                  <a:lnTo>
                    <a:pt x="12" y="516"/>
                  </a:lnTo>
                  <a:lnTo>
                    <a:pt x="12" y="518"/>
                  </a:lnTo>
                  <a:lnTo>
                    <a:pt x="12" y="519"/>
                  </a:lnTo>
                  <a:lnTo>
                    <a:pt x="13" y="519"/>
                  </a:lnTo>
                  <a:lnTo>
                    <a:pt x="15" y="518"/>
                  </a:lnTo>
                  <a:lnTo>
                    <a:pt x="16" y="518"/>
                  </a:lnTo>
                  <a:lnTo>
                    <a:pt x="18" y="520"/>
                  </a:lnTo>
                  <a:lnTo>
                    <a:pt x="22" y="527"/>
                  </a:lnTo>
                  <a:lnTo>
                    <a:pt x="21" y="527"/>
                  </a:lnTo>
                  <a:lnTo>
                    <a:pt x="22" y="529"/>
                  </a:lnTo>
                  <a:lnTo>
                    <a:pt x="23" y="531"/>
                  </a:lnTo>
                  <a:lnTo>
                    <a:pt x="29" y="531"/>
                  </a:lnTo>
                  <a:lnTo>
                    <a:pt x="29" y="532"/>
                  </a:lnTo>
                  <a:lnTo>
                    <a:pt x="28" y="533"/>
                  </a:lnTo>
                  <a:lnTo>
                    <a:pt x="28" y="534"/>
                  </a:lnTo>
                  <a:lnTo>
                    <a:pt x="26" y="534"/>
                  </a:lnTo>
                  <a:lnTo>
                    <a:pt x="23" y="535"/>
                  </a:lnTo>
                  <a:lnTo>
                    <a:pt x="22" y="538"/>
                  </a:lnTo>
                  <a:lnTo>
                    <a:pt x="23" y="539"/>
                  </a:lnTo>
                  <a:lnTo>
                    <a:pt x="23" y="540"/>
                  </a:lnTo>
                  <a:lnTo>
                    <a:pt x="23" y="541"/>
                  </a:lnTo>
                  <a:lnTo>
                    <a:pt x="25" y="541"/>
                  </a:lnTo>
                  <a:lnTo>
                    <a:pt x="25" y="542"/>
                  </a:lnTo>
                  <a:lnTo>
                    <a:pt x="26" y="545"/>
                  </a:lnTo>
                  <a:lnTo>
                    <a:pt x="27" y="545"/>
                  </a:lnTo>
                  <a:lnTo>
                    <a:pt x="29" y="544"/>
                  </a:lnTo>
                  <a:lnTo>
                    <a:pt x="31" y="544"/>
                  </a:lnTo>
                  <a:lnTo>
                    <a:pt x="32" y="545"/>
                  </a:lnTo>
                  <a:lnTo>
                    <a:pt x="34" y="545"/>
                  </a:lnTo>
                  <a:lnTo>
                    <a:pt x="36" y="546"/>
                  </a:lnTo>
                  <a:lnTo>
                    <a:pt x="35" y="546"/>
                  </a:lnTo>
                  <a:lnTo>
                    <a:pt x="35" y="547"/>
                  </a:lnTo>
                  <a:lnTo>
                    <a:pt x="35" y="548"/>
                  </a:lnTo>
                  <a:lnTo>
                    <a:pt x="35" y="550"/>
                  </a:lnTo>
                  <a:lnTo>
                    <a:pt x="36" y="551"/>
                  </a:lnTo>
                  <a:lnTo>
                    <a:pt x="38" y="551"/>
                  </a:lnTo>
                  <a:lnTo>
                    <a:pt x="38" y="553"/>
                  </a:lnTo>
                  <a:lnTo>
                    <a:pt x="36" y="557"/>
                  </a:lnTo>
                  <a:lnTo>
                    <a:pt x="36" y="558"/>
                  </a:lnTo>
                  <a:lnTo>
                    <a:pt x="36" y="559"/>
                  </a:lnTo>
                  <a:lnTo>
                    <a:pt x="39" y="564"/>
                  </a:lnTo>
                  <a:lnTo>
                    <a:pt x="39" y="564"/>
                  </a:lnTo>
                  <a:lnTo>
                    <a:pt x="39" y="565"/>
                  </a:lnTo>
                  <a:lnTo>
                    <a:pt x="38" y="565"/>
                  </a:lnTo>
                  <a:lnTo>
                    <a:pt x="36" y="566"/>
                  </a:lnTo>
                  <a:lnTo>
                    <a:pt x="35" y="566"/>
                  </a:lnTo>
                  <a:lnTo>
                    <a:pt x="34" y="565"/>
                  </a:lnTo>
                  <a:lnTo>
                    <a:pt x="33" y="565"/>
                  </a:lnTo>
                  <a:lnTo>
                    <a:pt x="32" y="566"/>
                  </a:lnTo>
                  <a:lnTo>
                    <a:pt x="32" y="567"/>
                  </a:lnTo>
                  <a:lnTo>
                    <a:pt x="31" y="568"/>
                  </a:lnTo>
                  <a:lnTo>
                    <a:pt x="31" y="570"/>
                  </a:lnTo>
                  <a:lnTo>
                    <a:pt x="31" y="571"/>
                  </a:lnTo>
                  <a:lnTo>
                    <a:pt x="29" y="572"/>
                  </a:lnTo>
                  <a:lnTo>
                    <a:pt x="26" y="572"/>
                  </a:lnTo>
                  <a:lnTo>
                    <a:pt x="25" y="573"/>
                  </a:lnTo>
                  <a:lnTo>
                    <a:pt x="23" y="574"/>
                  </a:lnTo>
                  <a:lnTo>
                    <a:pt x="22" y="576"/>
                  </a:lnTo>
                  <a:lnTo>
                    <a:pt x="21" y="577"/>
                  </a:lnTo>
                  <a:lnTo>
                    <a:pt x="22" y="578"/>
                  </a:lnTo>
                  <a:lnTo>
                    <a:pt x="22" y="579"/>
                  </a:lnTo>
                  <a:lnTo>
                    <a:pt x="22" y="580"/>
                  </a:lnTo>
                  <a:lnTo>
                    <a:pt x="22" y="581"/>
                  </a:lnTo>
                  <a:lnTo>
                    <a:pt x="21" y="583"/>
                  </a:lnTo>
                  <a:lnTo>
                    <a:pt x="20" y="583"/>
                  </a:lnTo>
                  <a:lnTo>
                    <a:pt x="19" y="583"/>
                  </a:lnTo>
                  <a:lnTo>
                    <a:pt x="19" y="585"/>
                  </a:lnTo>
                  <a:lnTo>
                    <a:pt x="20" y="586"/>
                  </a:lnTo>
                  <a:lnTo>
                    <a:pt x="20" y="587"/>
                  </a:lnTo>
                  <a:lnTo>
                    <a:pt x="19" y="589"/>
                  </a:lnTo>
                  <a:lnTo>
                    <a:pt x="19" y="590"/>
                  </a:lnTo>
                  <a:lnTo>
                    <a:pt x="18" y="592"/>
                  </a:lnTo>
                  <a:lnTo>
                    <a:pt x="18" y="593"/>
                  </a:lnTo>
                  <a:lnTo>
                    <a:pt x="19" y="593"/>
                  </a:lnTo>
                  <a:lnTo>
                    <a:pt x="18" y="594"/>
                  </a:lnTo>
                  <a:lnTo>
                    <a:pt x="18" y="596"/>
                  </a:lnTo>
                  <a:lnTo>
                    <a:pt x="19" y="596"/>
                  </a:lnTo>
                  <a:lnTo>
                    <a:pt x="19" y="597"/>
                  </a:lnTo>
                  <a:lnTo>
                    <a:pt x="19" y="599"/>
                  </a:lnTo>
                  <a:lnTo>
                    <a:pt x="19" y="602"/>
                  </a:lnTo>
                  <a:lnTo>
                    <a:pt x="20" y="602"/>
                  </a:lnTo>
                  <a:lnTo>
                    <a:pt x="21" y="604"/>
                  </a:lnTo>
                  <a:lnTo>
                    <a:pt x="22" y="607"/>
                  </a:lnTo>
                  <a:lnTo>
                    <a:pt x="22" y="609"/>
                  </a:lnTo>
                  <a:lnTo>
                    <a:pt x="23" y="606"/>
                  </a:lnTo>
                  <a:lnTo>
                    <a:pt x="25" y="609"/>
                  </a:lnTo>
                  <a:lnTo>
                    <a:pt x="27" y="616"/>
                  </a:lnTo>
                  <a:lnTo>
                    <a:pt x="28" y="617"/>
                  </a:lnTo>
                  <a:lnTo>
                    <a:pt x="31" y="618"/>
                  </a:lnTo>
                  <a:lnTo>
                    <a:pt x="32" y="618"/>
                  </a:lnTo>
                  <a:lnTo>
                    <a:pt x="33" y="619"/>
                  </a:lnTo>
                  <a:lnTo>
                    <a:pt x="33" y="620"/>
                  </a:lnTo>
                  <a:lnTo>
                    <a:pt x="33" y="622"/>
                  </a:lnTo>
                  <a:lnTo>
                    <a:pt x="34" y="622"/>
                  </a:lnTo>
                  <a:lnTo>
                    <a:pt x="35" y="620"/>
                  </a:lnTo>
                  <a:lnTo>
                    <a:pt x="36" y="620"/>
                  </a:lnTo>
                  <a:lnTo>
                    <a:pt x="38" y="622"/>
                  </a:lnTo>
                  <a:lnTo>
                    <a:pt x="40" y="623"/>
                  </a:lnTo>
                  <a:lnTo>
                    <a:pt x="41" y="624"/>
                  </a:lnTo>
                  <a:lnTo>
                    <a:pt x="41" y="624"/>
                  </a:lnTo>
                  <a:lnTo>
                    <a:pt x="45" y="624"/>
                  </a:lnTo>
                  <a:lnTo>
                    <a:pt x="47" y="624"/>
                  </a:lnTo>
                  <a:lnTo>
                    <a:pt x="48" y="625"/>
                  </a:lnTo>
                  <a:lnTo>
                    <a:pt x="47" y="625"/>
                  </a:lnTo>
                  <a:lnTo>
                    <a:pt x="47" y="626"/>
                  </a:lnTo>
                  <a:lnTo>
                    <a:pt x="47" y="629"/>
                  </a:lnTo>
                  <a:lnTo>
                    <a:pt x="47" y="630"/>
                  </a:lnTo>
                  <a:lnTo>
                    <a:pt x="47" y="631"/>
                  </a:lnTo>
                  <a:lnTo>
                    <a:pt x="46" y="631"/>
                  </a:lnTo>
                  <a:lnTo>
                    <a:pt x="46" y="632"/>
                  </a:lnTo>
                  <a:lnTo>
                    <a:pt x="47" y="633"/>
                  </a:lnTo>
                  <a:lnTo>
                    <a:pt x="47" y="635"/>
                  </a:lnTo>
                  <a:lnTo>
                    <a:pt x="46" y="635"/>
                  </a:lnTo>
                  <a:lnTo>
                    <a:pt x="46" y="636"/>
                  </a:lnTo>
                  <a:lnTo>
                    <a:pt x="47" y="636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3"/>
                  </a:lnTo>
                  <a:lnTo>
                    <a:pt x="41" y="644"/>
                  </a:lnTo>
                  <a:lnTo>
                    <a:pt x="41" y="645"/>
                  </a:lnTo>
                  <a:lnTo>
                    <a:pt x="41" y="646"/>
                  </a:lnTo>
                  <a:lnTo>
                    <a:pt x="39" y="649"/>
                  </a:lnTo>
                  <a:lnTo>
                    <a:pt x="38" y="650"/>
                  </a:lnTo>
                  <a:lnTo>
                    <a:pt x="38" y="651"/>
                  </a:lnTo>
                  <a:lnTo>
                    <a:pt x="38" y="655"/>
                  </a:lnTo>
                  <a:lnTo>
                    <a:pt x="36" y="656"/>
                  </a:lnTo>
                  <a:lnTo>
                    <a:pt x="36" y="661"/>
                  </a:lnTo>
                  <a:lnTo>
                    <a:pt x="36" y="664"/>
                  </a:lnTo>
                  <a:lnTo>
                    <a:pt x="38" y="664"/>
                  </a:lnTo>
                  <a:lnTo>
                    <a:pt x="40" y="663"/>
                  </a:lnTo>
                  <a:lnTo>
                    <a:pt x="41" y="663"/>
                  </a:lnTo>
                  <a:lnTo>
                    <a:pt x="47" y="667"/>
                  </a:lnTo>
                  <a:lnTo>
                    <a:pt x="48" y="668"/>
                  </a:lnTo>
                  <a:lnTo>
                    <a:pt x="49" y="669"/>
                  </a:lnTo>
                  <a:lnTo>
                    <a:pt x="49" y="670"/>
                  </a:lnTo>
                  <a:lnTo>
                    <a:pt x="49" y="671"/>
                  </a:lnTo>
                  <a:lnTo>
                    <a:pt x="53" y="676"/>
                  </a:lnTo>
                  <a:lnTo>
                    <a:pt x="54" y="676"/>
                  </a:lnTo>
                  <a:lnTo>
                    <a:pt x="53" y="677"/>
                  </a:lnTo>
                  <a:lnTo>
                    <a:pt x="52" y="677"/>
                  </a:lnTo>
                  <a:lnTo>
                    <a:pt x="52" y="678"/>
                  </a:lnTo>
                  <a:lnTo>
                    <a:pt x="52" y="678"/>
                  </a:lnTo>
                  <a:lnTo>
                    <a:pt x="53" y="681"/>
                  </a:lnTo>
                  <a:lnTo>
                    <a:pt x="59" y="685"/>
                  </a:lnTo>
                  <a:lnTo>
                    <a:pt x="59" y="687"/>
                  </a:lnTo>
                  <a:lnTo>
                    <a:pt x="59" y="688"/>
                  </a:lnTo>
                  <a:lnTo>
                    <a:pt x="60" y="688"/>
                  </a:lnTo>
                  <a:lnTo>
                    <a:pt x="60" y="689"/>
                  </a:lnTo>
                  <a:lnTo>
                    <a:pt x="61" y="691"/>
                  </a:lnTo>
                  <a:lnTo>
                    <a:pt x="61" y="692"/>
                  </a:lnTo>
                  <a:lnTo>
                    <a:pt x="62" y="692"/>
                  </a:lnTo>
                  <a:lnTo>
                    <a:pt x="64" y="692"/>
                  </a:lnTo>
                  <a:lnTo>
                    <a:pt x="64" y="694"/>
                  </a:lnTo>
                  <a:lnTo>
                    <a:pt x="64" y="696"/>
                  </a:lnTo>
                  <a:lnTo>
                    <a:pt x="64" y="697"/>
                  </a:lnTo>
                  <a:lnTo>
                    <a:pt x="64" y="698"/>
                  </a:lnTo>
                  <a:lnTo>
                    <a:pt x="65" y="700"/>
                  </a:lnTo>
                  <a:lnTo>
                    <a:pt x="68" y="700"/>
                  </a:lnTo>
                  <a:lnTo>
                    <a:pt x="71" y="701"/>
                  </a:lnTo>
                  <a:lnTo>
                    <a:pt x="72" y="700"/>
                  </a:lnTo>
                  <a:lnTo>
                    <a:pt x="73" y="698"/>
                  </a:lnTo>
                  <a:lnTo>
                    <a:pt x="72" y="696"/>
                  </a:lnTo>
                  <a:lnTo>
                    <a:pt x="72" y="695"/>
                  </a:lnTo>
                  <a:lnTo>
                    <a:pt x="72" y="692"/>
                  </a:lnTo>
                  <a:lnTo>
                    <a:pt x="73" y="692"/>
                  </a:lnTo>
                  <a:lnTo>
                    <a:pt x="77" y="694"/>
                  </a:lnTo>
                  <a:lnTo>
                    <a:pt x="79" y="692"/>
                  </a:lnTo>
                  <a:lnTo>
                    <a:pt x="79" y="694"/>
                  </a:lnTo>
                  <a:lnTo>
                    <a:pt x="84" y="696"/>
                  </a:lnTo>
                  <a:lnTo>
                    <a:pt x="86" y="696"/>
                  </a:lnTo>
                  <a:lnTo>
                    <a:pt x="86" y="701"/>
                  </a:lnTo>
                  <a:lnTo>
                    <a:pt x="87" y="703"/>
                  </a:lnTo>
                  <a:lnTo>
                    <a:pt x="88" y="704"/>
                  </a:lnTo>
                  <a:lnTo>
                    <a:pt x="91" y="703"/>
                  </a:lnTo>
                  <a:lnTo>
                    <a:pt x="91" y="702"/>
                  </a:lnTo>
                  <a:lnTo>
                    <a:pt x="92" y="701"/>
                  </a:lnTo>
                  <a:lnTo>
                    <a:pt x="94" y="703"/>
                  </a:lnTo>
                  <a:lnTo>
                    <a:pt x="96" y="703"/>
                  </a:lnTo>
                  <a:lnTo>
                    <a:pt x="97" y="704"/>
                  </a:lnTo>
                  <a:lnTo>
                    <a:pt x="103" y="704"/>
                  </a:lnTo>
                  <a:lnTo>
                    <a:pt x="105" y="705"/>
                  </a:lnTo>
                  <a:lnTo>
                    <a:pt x="106" y="704"/>
                  </a:lnTo>
                  <a:lnTo>
                    <a:pt x="106" y="703"/>
                  </a:lnTo>
                  <a:lnTo>
                    <a:pt x="107" y="702"/>
                  </a:lnTo>
                  <a:lnTo>
                    <a:pt x="110" y="702"/>
                  </a:lnTo>
                  <a:lnTo>
                    <a:pt x="111" y="701"/>
                  </a:lnTo>
                  <a:lnTo>
                    <a:pt x="111" y="700"/>
                  </a:lnTo>
                  <a:lnTo>
                    <a:pt x="111" y="698"/>
                  </a:lnTo>
                  <a:lnTo>
                    <a:pt x="112" y="698"/>
                  </a:lnTo>
                  <a:lnTo>
                    <a:pt x="113" y="698"/>
                  </a:lnTo>
                  <a:lnTo>
                    <a:pt x="114" y="697"/>
                  </a:lnTo>
                  <a:lnTo>
                    <a:pt x="116" y="697"/>
                  </a:lnTo>
                  <a:lnTo>
                    <a:pt x="117" y="698"/>
                  </a:lnTo>
                  <a:lnTo>
                    <a:pt x="119" y="700"/>
                  </a:lnTo>
                  <a:lnTo>
                    <a:pt x="122" y="700"/>
                  </a:lnTo>
                  <a:lnTo>
                    <a:pt x="122" y="701"/>
                  </a:lnTo>
                  <a:lnTo>
                    <a:pt x="122" y="702"/>
                  </a:lnTo>
                  <a:lnTo>
                    <a:pt x="120" y="702"/>
                  </a:lnTo>
                  <a:lnTo>
                    <a:pt x="122" y="703"/>
                  </a:lnTo>
                  <a:lnTo>
                    <a:pt x="124" y="707"/>
                  </a:lnTo>
                  <a:lnTo>
                    <a:pt x="125" y="707"/>
                  </a:lnTo>
                  <a:lnTo>
                    <a:pt x="126" y="708"/>
                  </a:lnTo>
                  <a:lnTo>
                    <a:pt x="129" y="708"/>
                  </a:lnTo>
                  <a:lnTo>
                    <a:pt x="130" y="709"/>
                  </a:lnTo>
                  <a:lnTo>
                    <a:pt x="131" y="710"/>
                  </a:lnTo>
                  <a:lnTo>
                    <a:pt x="131" y="711"/>
                  </a:lnTo>
                  <a:lnTo>
                    <a:pt x="132" y="711"/>
                  </a:lnTo>
                  <a:lnTo>
                    <a:pt x="133" y="713"/>
                  </a:lnTo>
                  <a:lnTo>
                    <a:pt x="135" y="711"/>
                  </a:lnTo>
                  <a:lnTo>
                    <a:pt x="136" y="711"/>
                  </a:lnTo>
                  <a:lnTo>
                    <a:pt x="137" y="711"/>
                  </a:lnTo>
                  <a:lnTo>
                    <a:pt x="138" y="713"/>
                  </a:lnTo>
                  <a:lnTo>
                    <a:pt x="139" y="713"/>
                  </a:lnTo>
                  <a:lnTo>
                    <a:pt x="140" y="711"/>
                  </a:lnTo>
                  <a:lnTo>
                    <a:pt x="142" y="711"/>
                  </a:lnTo>
                  <a:lnTo>
                    <a:pt x="143" y="710"/>
                  </a:lnTo>
                  <a:lnTo>
                    <a:pt x="150" y="713"/>
                  </a:lnTo>
                  <a:lnTo>
                    <a:pt x="153" y="713"/>
                  </a:lnTo>
                  <a:lnTo>
                    <a:pt x="155" y="713"/>
                  </a:lnTo>
                  <a:lnTo>
                    <a:pt x="166" y="718"/>
                  </a:lnTo>
                  <a:lnTo>
                    <a:pt x="173" y="721"/>
                  </a:lnTo>
                  <a:lnTo>
                    <a:pt x="175" y="721"/>
                  </a:lnTo>
                  <a:lnTo>
                    <a:pt x="173" y="723"/>
                  </a:lnTo>
                  <a:lnTo>
                    <a:pt x="171" y="728"/>
                  </a:lnTo>
                  <a:lnTo>
                    <a:pt x="168" y="736"/>
                  </a:lnTo>
                  <a:lnTo>
                    <a:pt x="166" y="737"/>
                  </a:lnTo>
                  <a:lnTo>
                    <a:pt x="166" y="739"/>
                  </a:lnTo>
                  <a:lnTo>
                    <a:pt x="163" y="740"/>
                  </a:lnTo>
                  <a:lnTo>
                    <a:pt x="162" y="740"/>
                  </a:lnTo>
                  <a:lnTo>
                    <a:pt x="162" y="741"/>
                  </a:lnTo>
                  <a:lnTo>
                    <a:pt x="162" y="742"/>
                  </a:lnTo>
                  <a:lnTo>
                    <a:pt x="162" y="743"/>
                  </a:lnTo>
                  <a:lnTo>
                    <a:pt x="161" y="743"/>
                  </a:lnTo>
                  <a:lnTo>
                    <a:pt x="158" y="743"/>
                  </a:lnTo>
                  <a:lnTo>
                    <a:pt x="157" y="743"/>
                  </a:lnTo>
                  <a:lnTo>
                    <a:pt x="157" y="744"/>
                  </a:lnTo>
                  <a:lnTo>
                    <a:pt x="157" y="747"/>
                  </a:lnTo>
                  <a:lnTo>
                    <a:pt x="156" y="748"/>
                  </a:lnTo>
                  <a:lnTo>
                    <a:pt x="156" y="749"/>
                  </a:lnTo>
                  <a:lnTo>
                    <a:pt x="155" y="750"/>
                  </a:lnTo>
                  <a:lnTo>
                    <a:pt x="153" y="750"/>
                  </a:lnTo>
                  <a:lnTo>
                    <a:pt x="152" y="754"/>
                  </a:lnTo>
                  <a:lnTo>
                    <a:pt x="151" y="754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6" y="761"/>
                  </a:lnTo>
                  <a:lnTo>
                    <a:pt x="145" y="763"/>
                  </a:lnTo>
                  <a:lnTo>
                    <a:pt x="145" y="767"/>
                  </a:lnTo>
                  <a:lnTo>
                    <a:pt x="146" y="769"/>
                  </a:lnTo>
                  <a:lnTo>
                    <a:pt x="146" y="770"/>
                  </a:lnTo>
                  <a:lnTo>
                    <a:pt x="144" y="772"/>
                  </a:lnTo>
                  <a:lnTo>
                    <a:pt x="143" y="773"/>
                  </a:lnTo>
                  <a:lnTo>
                    <a:pt x="143" y="774"/>
                  </a:lnTo>
                  <a:lnTo>
                    <a:pt x="143" y="776"/>
                  </a:lnTo>
                  <a:lnTo>
                    <a:pt x="143" y="778"/>
                  </a:lnTo>
                  <a:lnTo>
                    <a:pt x="142" y="779"/>
                  </a:lnTo>
                  <a:lnTo>
                    <a:pt x="142" y="780"/>
                  </a:lnTo>
                  <a:lnTo>
                    <a:pt x="140" y="781"/>
                  </a:lnTo>
                  <a:lnTo>
                    <a:pt x="140" y="783"/>
                  </a:lnTo>
                  <a:lnTo>
                    <a:pt x="140" y="786"/>
                  </a:lnTo>
                  <a:lnTo>
                    <a:pt x="140" y="787"/>
                  </a:lnTo>
                  <a:lnTo>
                    <a:pt x="140" y="788"/>
                  </a:lnTo>
                  <a:lnTo>
                    <a:pt x="142" y="789"/>
                  </a:lnTo>
                  <a:lnTo>
                    <a:pt x="142" y="792"/>
                  </a:lnTo>
                  <a:lnTo>
                    <a:pt x="140" y="792"/>
                  </a:lnTo>
                  <a:lnTo>
                    <a:pt x="139" y="793"/>
                  </a:lnTo>
                  <a:lnTo>
                    <a:pt x="137" y="794"/>
                  </a:lnTo>
                  <a:lnTo>
                    <a:pt x="137" y="796"/>
                  </a:lnTo>
                  <a:lnTo>
                    <a:pt x="137" y="799"/>
                  </a:lnTo>
                  <a:lnTo>
                    <a:pt x="136" y="801"/>
                  </a:lnTo>
                  <a:lnTo>
                    <a:pt x="136" y="802"/>
                  </a:lnTo>
                  <a:lnTo>
                    <a:pt x="131" y="809"/>
                  </a:lnTo>
                  <a:lnTo>
                    <a:pt x="130" y="811"/>
                  </a:lnTo>
                  <a:lnTo>
                    <a:pt x="130" y="812"/>
                  </a:lnTo>
                  <a:lnTo>
                    <a:pt x="130" y="813"/>
                  </a:lnTo>
                  <a:lnTo>
                    <a:pt x="129" y="814"/>
                  </a:lnTo>
                  <a:lnTo>
                    <a:pt x="129" y="815"/>
                  </a:lnTo>
                  <a:lnTo>
                    <a:pt x="127" y="817"/>
                  </a:lnTo>
                  <a:lnTo>
                    <a:pt x="127" y="819"/>
                  </a:lnTo>
                  <a:lnTo>
                    <a:pt x="127" y="822"/>
                  </a:lnTo>
                  <a:lnTo>
                    <a:pt x="131" y="828"/>
                  </a:lnTo>
                  <a:lnTo>
                    <a:pt x="131" y="832"/>
                  </a:lnTo>
                  <a:lnTo>
                    <a:pt x="130" y="833"/>
                  </a:lnTo>
                  <a:lnTo>
                    <a:pt x="129" y="835"/>
                  </a:lnTo>
                  <a:lnTo>
                    <a:pt x="127" y="838"/>
                  </a:lnTo>
                  <a:lnTo>
                    <a:pt x="127" y="839"/>
                  </a:lnTo>
                  <a:lnTo>
                    <a:pt x="127" y="840"/>
                  </a:lnTo>
                  <a:lnTo>
                    <a:pt x="127" y="841"/>
                  </a:lnTo>
                  <a:lnTo>
                    <a:pt x="126" y="843"/>
                  </a:lnTo>
                  <a:lnTo>
                    <a:pt x="126" y="844"/>
                  </a:lnTo>
                  <a:lnTo>
                    <a:pt x="126" y="846"/>
                  </a:lnTo>
                  <a:lnTo>
                    <a:pt x="126" y="847"/>
                  </a:lnTo>
                  <a:lnTo>
                    <a:pt x="126" y="848"/>
                  </a:lnTo>
                  <a:lnTo>
                    <a:pt x="125" y="851"/>
                  </a:lnTo>
                  <a:lnTo>
                    <a:pt x="125" y="853"/>
                  </a:lnTo>
                  <a:lnTo>
                    <a:pt x="126" y="857"/>
                  </a:lnTo>
                  <a:lnTo>
                    <a:pt x="126" y="859"/>
                  </a:lnTo>
                  <a:lnTo>
                    <a:pt x="125" y="859"/>
                  </a:lnTo>
                  <a:lnTo>
                    <a:pt x="124" y="861"/>
                  </a:lnTo>
                  <a:lnTo>
                    <a:pt x="124" y="864"/>
                  </a:lnTo>
                  <a:lnTo>
                    <a:pt x="124" y="865"/>
                  </a:lnTo>
                  <a:lnTo>
                    <a:pt x="125" y="866"/>
                  </a:lnTo>
                  <a:lnTo>
                    <a:pt x="126" y="866"/>
                  </a:lnTo>
                  <a:lnTo>
                    <a:pt x="126" y="867"/>
                  </a:lnTo>
                  <a:lnTo>
                    <a:pt x="127" y="871"/>
                  </a:lnTo>
                  <a:lnTo>
                    <a:pt x="127" y="872"/>
                  </a:lnTo>
                  <a:lnTo>
                    <a:pt x="129" y="872"/>
                  </a:lnTo>
                  <a:lnTo>
                    <a:pt x="129" y="873"/>
                  </a:lnTo>
                  <a:lnTo>
                    <a:pt x="129" y="874"/>
                  </a:lnTo>
                  <a:lnTo>
                    <a:pt x="129" y="876"/>
                  </a:lnTo>
                  <a:lnTo>
                    <a:pt x="132" y="874"/>
                  </a:lnTo>
                  <a:lnTo>
                    <a:pt x="135" y="874"/>
                  </a:lnTo>
                  <a:lnTo>
                    <a:pt x="133" y="877"/>
                  </a:lnTo>
                  <a:lnTo>
                    <a:pt x="132" y="877"/>
                  </a:lnTo>
                  <a:lnTo>
                    <a:pt x="131" y="877"/>
                  </a:lnTo>
                  <a:lnTo>
                    <a:pt x="130" y="877"/>
                  </a:lnTo>
                  <a:lnTo>
                    <a:pt x="133" y="878"/>
                  </a:lnTo>
                  <a:lnTo>
                    <a:pt x="135" y="879"/>
                  </a:lnTo>
                  <a:lnTo>
                    <a:pt x="136" y="879"/>
                  </a:lnTo>
                  <a:lnTo>
                    <a:pt x="139" y="878"/>
                  </a:lnTo>
                  <a:lnTo>
                    <a:pt x="143" y="878"/>
                  </a:lnTo>
                  <a:lnTo>
                    <a:pt x="144" y="877"/>
                  </a:lnTo>
                  <a:lnTo>
                    <a:pt x="145" y="877"/>
                  </a:lnTo>
                  <a:lnTo>
                    <a:pt x="146" y="874"/>
                  </a:lnTo>
                  <a:lnTo>
                    <a:pt x="148" y="876"/>
                  </a:lnTo>
                  <a:lnTo>
                    <a:pt x="152" y="876"/>
                  </a:lnTo>
                  <a:lnTo>
                    <a:pt x="153" y="876"/>
                  </a:lnTo>
                  <a:lnTo>
                    <a:pt x="153" y="877"/>
                  </a:lnTo>
                  <a:lnTo>
                    <a:pt x="153" y="877"/>
                  </a:lnTo>
                  <a:lnTo>
                    <a:pt x="163" y="877"/>
                  </a:lnTo>
                  <a:lnTo>
                    <a:pt x="166" y="877"/>
                  </a:lnTo>
                  <a:lnTo>
                    <a:pt x="166" y="877"/>
                  </a:lnTo>
                  <a:lnTo>
                    <a:pt x="168" y="877"/>
                  </a:lnTo>
                  <a:lnTo>
                    <a:pt x="168" y="876"/>
                  </a:lnTo>
                  <a:lnTo>
                    <a:pt x="169" y="874"/>
                  </a:lnTo>
                  <a:lnTo>
                    <a:pt x="170" y="874"/>
                  </a:lnTo>
                  <a:lnTo>
                    <a:pt x="172" y="873"/>
                  </a:lnTo>
                  <a:lnTo>
                    <a:pt x="172" y="872"/>
                  </a:lnTo>
                  <a:lnTo>
                    <a:pt x="173" y="872"/>
                  </a:lnTo>
                  <a:lnTo>
                    <a:pt x="177" y="871"/>
                  </a:lnTo>
                  <a:lnTo>
                    <a:pt x="179" y="871"/>
                  </a:lnTo>
                  <a:lnTo>
                    <a:pt x="181" y="872"/>
                  </a:lnTo>
                  <a:lnTo>
                    <a:pt x="182" y="872"/>
                  </a:lnTo>
                  <a:lnTo>
                    <a:pt x="182" y="873"/>
                  </a:lnTo>
                  <a:lnTo>
                    <a:pt x="182" y="874"/>
                  </a:lnTo>
                  <a:lnTo>
                    <a:pt x="183" y="876"/>
                  </a:lnTo>
                  <a:lnTo>
                    <a:pt x="185" y="876"/>
                  </a:lnTo>
                  <a:lnTo>
                    <a:pt x="190" y="876"/>
                  </a:lnTo>
                  <a:lnTo>
                    <a:pt x="191" y="876"/>
                  </a:lnTo>
                  <a:lnTo>
                    <a:pt x="194" y="876"/>
                  </a:lnTo>
                  <a:lnTo>
                    <a:pt x="194" y="873"/>
                  </a:lnTo>
                  <a:lnTo>
                    <a:pt x="196" y="872"/>
                  </a:lnTo>
                  <a:lnTo>
                    <a:pt x="198" y="871"/>
                  </a:lnTo>
                  <a:lnTo>
                    <a:pt x="199" y="872"/>
                  </a:lnTo>
                  <a:lnTo>
                    <a:pt x="201" y="874"/>
                  </a:lnTo>
                  <a:lnTo>
                    <a:pt x="202" y="876"/>
                  </a:lnTo>
                  <a:lnTo>
                    <a:pt x="203" y="874"/>
                  </a:lnTo>
                  <a:lnTo>
                    <a:pt x="203" y="873"/>
                  </a:lnTo>
                  <a:lnTo>
                    <a:pt x="203" y="872"/>
                  </a:lnTo>
                  <a:lnTo>
                    <a:pt x="203" y="871"/>
                  </a:lnTo>
                  <a:lnTo>
                    <a:pt x="203" y="870"/>
                  </a:lnTo>
                  <a:lnTo>
                    <a:pt x="204" y="869"/>
                  </a:lnTo>
                  <a:lnTo>
                    <a:pt x="204" y="870"/>
                  </a:lnTo>
                  <a:lnTo>
                    <a:pt x="205" y="870"/>
                  </a:lnTo>
                  <a:lnTo>
                    <a:pt x="205" y="867"/>
                  </a:lnTo>
                  <a:lnTo>
                    <a:pt x="204" y="867"/>
                  </a:lnTo>
                  <a:lnTo>
                    <a:pt x="203" y="867"/>
                  </a:lnTo>
                  <a:lnTo>
                    <a:pt x="202" y="866"/>
                  </a:lnTo>
                  <a:lnTo>
                    <a:pt x="198" y="867"/>
                  </a:lnTo>
                  <a:lnTo>
                    <a:pt x="197" y="869"/>
                  </a:lnTo>
                  <a:lnTo>
                    <a:pt x="196" y="869"/>
                  </a:lnTo>
                  <a:lnTo>
                    <a:pt x="195" y="870"/>
                  </a:lnTo>
                  <a:lnTo>
                    <a:pt x="194" y="870"/>
                  </a:lnTo>
                  <a:lnTo>
                    <a:pt x="192" y="869"/>
                  </a:lnTo>
                  <a:lnTo>
                    <a:pt x="190" y="867"/>
                  </a:lnTo>
                  <a:lnTo>
                    <a:pt x="189" y="866"/>
                  </a:lnTo>
                  <a:lnTo>
                    <a:pt x="189" y="865"/>
                  </a:lnTo>
                  <a:lnTo>
                    <a:pt x="189" y="864"/>
                  </a:lnTo>
                  <a:lnTo>
                    <a:pt x="189" y="863"/>
                  </a:lnTo>
                  <a:lnTo>
                    <a:pt x="189" y="861"/>
                  </a:lnTo>
                  <a:lnTo>
                    <a:pt x="191" y="860"/>
                  </a:lnTo>
                  <a:lnTo>
                    <a:pt x="192" y="860"/>
                  </a:lnTo>
                  <a:lnTo>
                    <a:pt x="192" y="858"/>
                  </a:lnTo>
                  <a:lnTo>
                    <a:pt x="194" y="857"/>
                  </a:lnTo>
                  <a:lnTo>
                    <a:pt x="194" y="856"/>
                  </a:lnTo>
                  <a:lnTo>
                    <a:pt x="195" y="854"/>
                  </a:lnTo>
                  <a:lnTo>
                    <a:pt x="196" y="854"/>
                  </a:lnTo>
                  <a:lnTo>
                    <a:pt x="199" y="854"/>
                  </a:lnTo>
                  <a:lnTo>
                    <a:pt x="201" y="853"/>
                  </a:lnTo>
                  <a:lnTo>
                    <a:pt x="201" y="852"/>
                  </a:lnTo>
                  <a:lnTo>
                    <a:pt x="202" y="851"/>
                  </a:lnTo>
                  <a:lnTo>
                    <a:pt x="203" y="851"/>
                  </a:lnTo>
                  <a:lnTo>
                    <a:pt x="205" y="852"/>
                  </a:lnTo>
                  <a:lnTo>
                    <a:pt x="205" y="854"/>
                  </a:lnTo>
                  <a:lnTo>
                    <a:pt x="205" y="856"/>
                  </a:lnTo>
                  <a:lnTo>
                    <a:pt x="207" y="856"/>
                  </a:lnTo>
                  <a:lnTo>
                    <a:pt x="208" y="853"/>
                  </a:lnTo>
                  <a:lnTo>
                    <a:pt x="208" y="852"/>
                  </a:lnTo>
                  <a:lnTo>
                    <a:pt x="209" y="852"/>
                  </a:lnTo>
                  <a:lnTo>
                    <a:pt x="210" y="853"/>
                  </a:lnTo>
                  <a:lnTo>
                    <a:pt x="210" y="854"/>
                  </a:lnTo>
                  <a:lnTo>
                    <a:pt x="210" y="856"/>
                  </a:lnTo>
                  <a:lnTo>
                    <a:pt x="211" y="856"/>
                  </a:lnTo>
                  <a:lnTo>
                    <a:pt x="212" y="856"/>
                  </a:lnTo>
                  <a:lnTo>
                    <a:pt x="212" y="857"/>
                  </a:lnTo>
                  <a:lnTo>
                    <a:pt x="212" y="858"/>
                  </a:lnTo>
                  <a:lnTo>
                    <a:pt x="211" y="859"/>
                  </a:lnTo>
                  <a:lnTo>
                    <a:pt x="211" y="860"/>
                  </a:lnTo>
                  <a:lnTo>
                    <a:pt x="212" y="861"/>
                  </a:lnTo>
                  <a:lnTo>
                    <a:pt x="212" y="863"/>
                  </a:lnTo>
                  <a:lnTo>
                    <a:pt x="216" y="863"/>
                  </a:lnTo>
                  <a:lnTo>
                    <a:pt x="217" y="860"/>
                  </a:lnTo>
                  <a:lnTo>
                    <a:pt x="218" y="860"/>
                  </a:lnTo>
                  <a:lnTo>
                    <a:pt x="222" y="861"/>
                  </a:lnTo>
                  <a:lnTo>
                    <a:pt x="223" y="864"/>
                  </a:lnTo>
                  <a:lnTo>
                    <a:pt x="222" y="864"/>
                  </a:lnTo>
                  <a:lnTo>
                    <a:pt x="222" y="865"/>
                  </a:lnTo>
                  <a:lnTo>
                    <a:pt x="223" y="866"/>
                  </a:lnTo>
                  <a:lnTo>
                    <a:pt x="225" y="867"/>
                  </a:lnTo>
                  <a:lnTo>
                    <a:pt x="228" y="869"/>
                  </a:lnTo>
                  <a:lnTo>
                    <a:pt x="230" y="867"/>
                  </a:lnTo>
                  <a:lnTo>
                    <a:pt x="234" y="867"/>
                  </a:lnTo>
                  <a:lnTo>
                    <a:pt x="235" y="865"/>
                  </a:lnTo>
                  <a:lnTo>
                    <a:pt x="236" y="865"/>
                  </a:lnTo>
                  <a:lnTo>
                    <a:pt x="243" y="866"/>
                  </a:lnTo>
                  <a:lnTo>
                    <a:pt x="248" y="866"/>
                  </a:lnTo>
                  <a:lnTo>
                    <a:pt x="249" y="867"/>
                  </a:lnTo>
                  <a:lnTo>
                    <a:pt x="251" y="867"/>
                  </a:lnTo>
                  <a:lnTo>
                    <a:pt x="255" y="869"/>
                  </a:lnTo>
                  <a:lnTo>
                    <a:pt x="275" y="880"/>
                  </a:lnTo>
                  <a:lnTo>
                    <a:pt x="280" y="882"/>
                  </a:lnTo>
                  <a:lnTo>
                    <a:pt x="285" y="882"/>
                  </a:lnTo>
                  <a:lnTo>
                    <a:pt x="287" y="880"/>
                  </a:lnTo>
                  <a:lnTo>
                    <a:pt x="288" y="879"/>
                  </a:lnTo>
                  <a:lnTo>
                    <a:pt x="289" y="877"/>
                  </a:lnTo>
                  <a:lnTo>
                    <a:pt x="290" y="876"/>
                  </a:lnTo>
                  <a:lnTo>
                    <a:pt x="292" y="876"/>
                  </a:lnTo>
                  <a:lnTo>
                    <a:pt x="293" y="876"/>
                  </a:lnTo>
                  <a:lnTo>
                    <a:pt x="294" y="876"/>
                  </a:lnTo>
                  <a:lnTo>
                    <a:pt x="295" y="877"/>
                  </a:lnTo>
                  <a:lnTo>
                    <a:pt x="295" y="877"/>
                  </a:lnTo>
                  <a:lnTo>
                    <a:pt x="295" y="878"/>
                  </a:lnTo>
                  <a:lnTo>
                    <a:pt x="295" y="879"/>
                  </a:lnTo>
                  <a:lnTo>
                    <a:pt x="296" y="880"/>
                  </a:lnTo>
                  <a:lnTo>
                    <a:pt x="298" y="879"/>
                  </a:lnTo>
                  <a:lnTo>
                    <a:pt x="300" y="880"/>
                  </a:lnTo>
                  <a:lnTo>
                    <a:pt x="302" y="880"/>
                  </a:lnTo>
                  <a:lnTo>
                    <a:pt x="303" y="880"/>
                  </a:lnTo>
                  <a:lnTo>
                    <a:pt x="305" y="879"/>
                  </a:lnTo>
                  <a:lnTo>
                    <a:pt x="305" y="882"/>
                  </a:lnTo>
                  <a:lnTo>
                    <a:pt x="306" y="883"/>
                  </a:lnTo>
                  <a:lnTo>
                    <a:pt x="307" y="884"/>
                  </a:lnTo>
                  <a:lnTo>
                    <a:pt x="307" y="885"/>
                  </a:lnTo>
                  <a:lnTo>
                    <a:pt x="307" y="886"/>
                  </a:lnTo>
                  <a:lnTo>
                    <a:pt x="308" y="887"/>
                  </a:lnTo>
                  <a:lnTo>
                    <a:pt x="309" y="886"/>
                  </a:lnTo>
                  <a:lnTo>
                    <a:pt x="311" y="886"/>
                  </a:lnTo>
                  <a:lnTo>
                    <a:pt x="314" y="891"/>
                  </a:lnTo>
                  <a:lnTo>
                    <a:pt x="315" y="892"/>
                  </a:lnTo>
                  <a:lnTo>
                    <a:pt x="314" y="893"/>
                  </a:lnTo>
                  <a:lnTo>
                    <a:pt x="313" y="896"/>
                  </a:lnTo>
                  <a:lnTo>
                    <a:pt x="314" y="896"/>
                  </a:lnTo>
                  <a:lnTo>
                    <a:pt x="314" y="897"/>
                  </a:lnTo>
                  <a:lnTo>
                    <a:pt x="314" y="898"/>
                  </a:lnTo>
                  <a:lnTo>
                    <a:pt x="314" y="899"/>
                  </a:lnTo>
                  <a:lnTo>
                    <a:pt x="315" y="900"/>
                  </a:lnTo>
                  <a:lnTo>
                    <a:pt x="316" y="900"/>
                  </a:lnTo>
                  <a:lnTo>
                    <a:pt x="318" y="899"/>
                  </a:lnTo>
                  <a:lnTo>
                    <a:pt x="319" y="900"/>
                  </a:lnTo>
                  <a:lnTo>
                    <a:pt x="319" y="899"/>
                  </a:lnTo>
                  <a:lnTo>
                    <a:pt x="320" y="899"/>
                  </a:lnTo>
                  <a:lnTo>
                    <a:pt x="324" y="898"/>
                  </a:lnTo>
                  <a:lnTo>
                    <a:pt x="324" y="899"/>
                  </a:lnTo>
                  <a:lnTo>
                    <a:pt x="324" y="900"/>
                  </a:lnTo>
                  <a:lnTo>
                    <a:pt x="324" y="905"/>
                  </a:lnTo>
                  <a:lnTo>
                    <a:pt x="324" y="905"/>
                  </a:lnTo>
                  <a:lnTo>
                    <a:pt x="324" y="906"/>
                  </a:lnTo>
                  <a:lnTo>
                    <a:pt x="322" y="908"/>
                  </a:lnTo>
                  <a:lnTo>
                    <a:pt x="321" y="909"/>
                  </a:lnTo>
                  <a:lnTo>
                    <a:pt x="321" y="910"/>
                  </a:lnTo>
                  <a:lnTo>
                    <a:pt x="322" y="909"/>
                  </a:lnTo>
                  <a:lnTo>
                    <a:pt x="326" y="909"/>
                  </a:lnTo>
                  <a:lnTo>
                    <a:pt x="328" y="908"/>
                  </a:lnTo>
                  <a:lnTo>
                    <a:pt x="332" y="906"/>
                  </a:lnTo>
                  <a:lnTo>
                    <a:pt x="333" y="905"/>
                  </a:lnTo>
                  <a:lnTo>
                    <a:pt x="334" y="904"/>
                  </a:lnTo>
                  <a:lnTo>
                    <a:pt x="337" y="900"/>
                  </a:lnTo>
                  <a:lnTo>
                    <a:pt x="337" y="899"/>
                  </a:lnTo>
                  <a:lnTo>
                    <a:pt x="338" y="899"/>
                  </a:lnTo>
                  <a:lnTo>
                    <a:pt x="339" y="898"/>
                  </a:lnTo>
                  <a:lnTo>
                    <a:pt x="340" y="898"/>
                  </a:lnTo>
                  <a:lnTo>
                    <a:pt x="341" y="896"/>
                  </a:lnTo>
                  <a:lnTo>
                    <a:pt x="342" y="893"/>
                  </a:lnTo>
                  <a:lnTo>
                    <a:pt x="342" y="891"/>
                  </a:lnTo>
                  <a:lnTo>
                    <a:pt x="342" y="889"/>
                  </a:lnTo>
                  <a:lnTo>
                    <a:pt x="342" y="887"/>
                  </a:lnTo>
                  <a:lnTo>
                    <a:pt x="342" y="886"/>
                  </a:lnTo>
                  <a:lnTo>
                    <a:pt x="341" y="886"/>
                  </a:lnTo>
                  <a:lnTo>
                    <a:pt x="340" y="885"/>
                  </a:lnTo>
                  <a:lnTo>
                    <a:pt x="341" y="880"/>
                  </a:lnTo>
                  <a:lnTo>
                    <a:pt x="341" y="879"/>
                  </a:lnTo>
                  <a:lnTo>
                    <a:pt x="340" y="878"/>
                  </a:lnTo>
                  <a:lnTo>
                    <a:pt x="340" y="877"/>
                  </a:lnTo>
                  <a:lnTo>
                    <a:pt x="340" y="877"/>
                  </a:lnTo>
                  <a:lnTo>
                    <a:pt x="341" y="877"/>
                  </a:lnTo>
                  <a:lnTo>
                    <a:pt x="342" y="877"/>
                  </a:lnTo>
                  <a:lnTo>
                    <a:pt x="342" y="876"/>
                  </a:lnTo>
                  <a:lnTo>
                    <a:pt x="344" y="877"/>
                  </a:lnTo>
                  <a:lnTo>
                    <a:pt x="344" y="877"/>
                  </a:lnTo>
                  <a:lnTo>
                    <a:pt x="342" y="877"/>
                  </a:lnTo>
                  <a:lnTo>
                    <a:pt x="342" y="878"/>
                  </a:lnTo>
                  <a:lnTo>
                    <a:pt x="342" y="879"/>
                  </a:lnTo>
                  <a:lnTo>
                    <a:pt x="344" y="879"/>
                  </a:lnTo>
                  <a:lnTo>
                    <a:pt x="344" y="880"/>
                  </a:lnTo>
                  <a:lnTo>
                    <a:pt x="345" y="880"/>
                  </a:lnTo>
                  <a:lnTo>
                    <a:pt x="348" y="882"/>
                  </a:lnTo>
                  <a:lnTo>
                    <a:pt x="350" y="880"/>
                  </a:lnTo>
                  <a:lnTo>
                    <a:pt x="351" y="880"/>
                  </a:lnTo>
                  <a:lnTo>
                    <a:pt x="352" y="878"/>
                  </a:lnTo>
                  <a:lnTo>
                    <a:pt x="352" y="877"/>
                  </a:lnTo>
                  <a:lnTo>
                    <a:pt x="353" y="877"/>
                  </a:lnTo>
                  <a:lnTo>
                    <a:pt x="364" y="882"/>
                  </a:lnTo>
                  <a:lnTo>
                    <a:pt x="365" y="882"/>
                  </a:lnTo>
                  <a:lnTo>
                    <a:pt x="365" y="883"/>
                  </a:lnTo>
                  <a:lnTo>
                    <a:pt x="366" y="883"/>
                  </a:lnTo>
                  <a:lnTo>
                    <a:pt x="367" y="883"/>
                  </a:lnTo>
                  <a:lnTo>
                    <a:pt x="371" y="882"/>
                  </a:lnTo>
                  <a:lnTo>
                    <a:pt x="372" y="880"/>
                  </a:lnTo>
                  <a:lnTo>
                    <a:pt x="373" y="880"/>
                  </a:lnTo>
                  <a:lnTo>
                    <a:pt x="374" y="882"/>
                  </a:lnTo>
                  <a:lnTo>
                    <a:pt x="376" y="883"/>
                  </a:lnTo>
                  <a:lnTo>
                    <a:pt x="376" y="884"/>
                  </a:lnTo>
                  <a:lnTo>
                    <a:pt x="372" y="885"/>
                  </a:lnTo>
                  <a:lnTo>
                    <a:pt x="373" y="886"/>
                  </a:lnTo>
                  <a:lnTo>
                    <a:pt x="377" y="887"/>
                  </a:lnTo>
                  <a:lnTo>
                    <a:pt x="380" y="892"/>
                  </a:lnTo>
                  <a:lnTo>
                    <a:pt x="380" y="893"/>
                  </a:lnTo>
                  <a:lnTo>
                    <a:pt x="380" y="895"/>
                  </a:lnTo>
                  <a:lnTo>
                    <a:pt x="380" y="895"/>
                  </a:lnTo>
                  <a:lnTo>
                    <a:pt x="380" y="896"/>
                  </a:lnTo>
                  <a:lnTo>
                    <a:pt x="381" y="897"/>
                  </a:lnTo>
                  <a:lnTo>
                    <a:pt x="390" y="897"/>
                  </a:lnTo>
                  <a:lnTo>
                    <a:pt x="391" y="897"/>
                  </a:lnTo>
                  <a:lnTo>
                    <a:pt x="396" y="893"/>
                  </a:lnTo>
                  <a:lnTo>
                    <a:pt x="398" y="892"/>
                  </a:lnTo>
                  <a:lnTo>
                    <a:pt x="399" y="893"/>
                  </a:lnTo>
                  <a:lnTo>
                    <a:pt x="399" y="896"/>
                  </a:lnTo>
                  <a:lnTo>
                    <a:pt x="401" y="897"/>
                  </a:lnTo>
                  <a:lnTo>
                    <a:pt x="403" y="896"/>
                  </a:lnTo>
                  <a:lnTo>
                    <a:pt x="404" y="895"/>
                  </a:lnTo>
                  <a:lnTo>
                    <a:pt x="405" y="893"/>
                  </a:lnTo>
                  <a:lnTo>
                    <a:pt x="406" y="892"/>
                  </a:lnTo>
                  <a:lnTo>
                    <a:pt x="409" y="891"/>
                  </a:lnTo>
                  <a:lnTo>
                    <a:pt x="410" y="891"/>
                  </a:lnTo>
                  <a:lnTo>
                    <a:pt x="411" y="891"/>
                  </a:lnTo>
                  <a:lnTo>
                    <a:pt x="412" y="890"/>
                  </a:lnTo>
                  <a:lnTo>
                    <a:pt x="412" y="889"/>
                  </a:lnTo>
                  <a:lnTo>
                    <a:pt x="411" y="889"/>
                  </a:lnTo>
                  <a:lnTo>
                    <a:pt x="410" y="887"/>
                  </a:lnTo>
                  <a:lnTo>
                    <a:pt x="413" y="884"/>
                  </a:lnTo>
                  <a:lnTo>
                    <a:pt x="416" y="883"/>
                  </a:lnTo>
                  <a:lnTo>
                    <a:pt x="417" y="884"/>
                  </a:lnTo>
                  <a:lnTo>
                    <a:pt x="419" y="884"/>
                  </a:lnTo>
                  <a:lnTo>
                    <a:pt x="423" y="884"/>
                  </a:lnTo>
                  <a:lnTo>
                    <a:pt x="424" y="883"/>
                  </a:lnTo>
                  <a:lnTo>
                    <a:pt x="426" y="882"/>
                  </a:lnTo>
                  <a:lnTo>
                    <a:pt x="426" y="880"/>
                  </a:lnTo>
                  <a:lnTo>
                    <a:pt x="427" y="878"/>
                  </a:lnTo>
                  <a:lnTo>
                    <a:pt x="427" y="877"/>
                  </a:lnTo>
                  <a:lnTo>
                    <a:pt x="430" y="876"/>
                  </a:lnTo>
                  <a:lnTo>
                    <a:pt x="431" y="876"/>
                  </a:lnTo>
                  <a:lnTo>
                    <a:pt x="435" y="876"/>
                  </a:lnTo>
                  <a:lnTo>
                    <a:pt x="439" y="876"/>
                  </a:lnTo>
                  <a:lnTo>
                    <a:pt x="444" y="877"/>
                  </a:lnTo>
                  <a:lnTo>
                    <a:pt x="445" y="877"/>
                  </a:lnTo>
                  <a:lnTo>
                    <a:pt x="446" y="874"/>
                  </a:lnTo>
                  <a:lnTo>
                    <a:pt x="453" y="873"/>
                  </a:lnTo>
                  <a:lnTo>
                    <a:pt x="470" y="873"/>
                  </a:lnTo>
                  <a:lnTo>
                    <a:pt x="472" y="871"/>
                  </a:lnTo>
                  <a:lnTo>
                    <a:pt x="474" y="870"/>
                  </a:lnTo>
                  <a:lnTo>
                    <a:pt x="474" y="869"/>
                  </a:lnTo>
                  <a:lnTo>
                    <a:pt x="472" y="866"/>
                  </a:lnTo>
                  <a:lnTo>
                    <a:pt x="472" y="865"/>
                  </a:lnTo>
                  <a:lnTo>
                    <a:pt x="471" y="864"/>
                  </a:lnTo>
                  <a:lnTo>
                    <a:pt x="471" y="863"/>
                  </a:lnTo>
                  <a:lnTo>
                    <a:pt x="471" y="861"/>
                  </a:lnTo>
                  <a:lnTo>
                    <a:pt x="472" y="861"/>
                  </a:lnTo>
                  <a:lnTo>
                    <a:pt x="474" y="860"/>
                  </a:lnTo>
                  <a:lnTo>
                    <a:pt x="475" y="859"/>
                  </a:lnTo>
                  <a:lnTo>
                    <a:pt x="476" y="859"/>
                  </a:lnTo>
                  <a:lnTo>
                    <a:pt x="476" y="860"/>
                  </a:lnTo>
                  <a:lnTo>
                    <a:pt x="475" y="861"/>
                  </a:lnTo>
                  <a:lnTo>
                    <a:pt x="475" y="863"/>
                  </a:lnTo>
                  <a:lnTo>
                    <a:pt x="475" y="864"/>
                  </a:lnTo>
                  <a:lnTo>
                    <a:pt x="476" y="865"/>
                  </a:lnTo>
                  <a:lnTo>
                    <a:pt x="478" y="864"/>
                  </a:lnTo>
                  <a:lnTo>
                    <a:pt x="479" y="864"/>
                  </a:lnTo>
                  <a:lnTo>
                    <a:pt x="484" y="865"/>
                  </a:lnTo>
                  <a:lnTo>
                    <a:pt x="485" y="864"/>
                  </a:lnTo>
                  <a:lnTo>
                    <a:pt x="489" y="863"/>
                  </a:lnTo>
                  <a:lnTo>
                    <a:pt x="490" y="864"/>
                  </a:lnTo>
                  <a:lnTo>
                    <a:pt x="491" y="866"/>
                  </a:lnTo>
                  <a:lnTo>
                    <a:pt x="491" y="867"/>
                  </a:lnTo>
                  <a:lnTo>
                    <a:pt x="492" y="869"/>
                  </a:lnTo>
                  <a:lnTo>
                    <a:pt x="494" y="870"/>
                  </a:lnTo>
                  <a:lnTo>
                    <a:pt x="495" y="871"/>
                  </a:lnTo>
                  <a:lnTo>
                    <a:pt x="496" y="871"/>
                  </a:lnTo>
                  <a:lnTo>
                    <a:pt x="497" y="871"/>
                  </a:lnTo>
                  <a:lnTo>
                    <a:pt x="498" y="870"/>
                  </a:lnTo>
                  <a:lnTo>
                    <a:pt x="500" y="870"/>
                  </a:lnTo>
                  <a:lnTo>
                    <a:pt x="502" y="866"/>
                  </a:lnTo>
                  <a:lnTo>
                    <a:pt x="504" y="866"/>
                  </a:lnTo>
                  <a:lnTo>
                    <a:pt x="507" y="865"/>
                  </a:lnTo>
                  <a:lnTo>
                    <a:pt x="509" y="865"/>
                  </a:lnTo>
                  <a:lnTo>
                    <a:pt x="514" y="866"/>
                  </a:lnTo>
                  <a:lnTo>
                    <a:pt x="515" y="866"/>
                  </a:lnTo>
                  <a:lnTo>
                    <a:pt x="514" y="869"/>
                  </a:lnTo>
                  <a:lnTo>
                    <a:pt x="515" y="870"/>
                  </a:lnTo>
                  <a:lnTo>
                    <a:pt x="517" y="871"/>
                  </a:lnTo>
                  <a:lnTo>
                    <a:pt x="518" y="872"/>
                  </a:lnTo>
                  <a:lnTo>
                    <a:pt x="517" y="873"/>
                  </a:lnTo>
                  <a:lnTo>
                    <a:pt x="516" y="877"/>
                  </a:lnTo>
                  <a:lnTo>
                    <a:pt x="516" y="878"/>
                  </a:lnTo>
                  <a:lnTo>
                    <a:pt x="518" y="879"/>
                  </a:lnTo>
                  <a:lnTo>
                    <a:pt x="520" y="879"/>
                  </a:lnTo>
                  <a:lnTo>
                    <a:pt x="520" y="880"/>
                  </a:lnTo>
                  <a:lnTo>
                    <a:pt x="521" y="880"/>
                  </a:lnTo>
                  <a:lnTo>
                    <a:pt x="523" y="884"/>
                  </a:lnTo>
                  <a:lnTo>
                    <a:pt x="527" y="887"/>
                  </a:lnTo>
                  <a:lnTo>
                    <a:pt x="528" y="887"/>
                  </a:lnTo>
                  <a:lnTo>
                    <a:pt x="529" y="887"/>
                  </a:lnTo>
                  <a:lnTo>
                    <a:pt x="530" y="887"/>
                  </a:lnTo>
                  <a:lnTo>
                    <a:pt x="531" y="887"/>
                  </a:lnTo>
                  <a:lnTo>
                    <a:pt x="531" y="889"/>
                  </a:lnTo>
                  <a:lnTo>
                    <a:pt x="533" y="889"/>
                  </a:lnTo>
                  <a:lnTo>
                    <a:pt x="533" y="887"/>
                  </a:lnTo>
                  <a:lnTo>
                    <a:pt x="535" y="885"/>
                  </a:lnTo>
                  <a:lnTo>
                    <a:pt x="535" y="884"/>
                  </a:lnTo>
                  <a:lnTo>
                    <a:pt x="535" y="883"/>
                  </a:lnTo>
                  <a:lnTo>
                    <a:pt x="535" y="882"/>
                  </a:lnTo>
                  <a:lnTo>
                    <a:pt x="535" y="879"/>
                  </a:lnTo>
                  <a:lnTo>
                    <a:pt x="535" y="877"/>
                  </a:lnTo>
                  <a:lnTo>
                    <a:pt x="535" y="876"/>
                  </a:lnTo>
                  <a:lnTo>
                    <a:pt x="536" y="874"/>
                  </a:lnTo>
                  <a:lnTo>
                    <a:pt x="537" y="874"/>
                  </a:lnTo>
                  <a:lnTo>
                    <a:pt x="537" y="872"/>
                  </a:lnTo>
                  <a:lnTo>
                    <a:pt x="537" y="871"/>
                  </a:lnTo>
                  <a:lnTo>
                    <a:pt x="539" y="870"/>
                  </a:lnTo>
                  <a:lnTo>
                    <a:pt x="539" y="869"/>
                  </a:lnTo>
                  <a:lnTo>
                    <a:pt x="537" y="867"/>
                  </a:lnTo>
                  <a:lnTo>
                    <a:pt x="537" y="865"/>
                  </a:lnTo>
                  <a:lnTo>
                    <a:pt x="536" y="863"/>
                  </a:lnTo>
                  <a:lnTo>
                    <a:pt x="535" y="861"/>
                  </a:lnTo>
                  <a:lnTo>
                    <a:pt x="534" y="861"/>
                  </a:lnTo>
                  <a:lnTo>
                    <a:pt x="533" y="860"/>
                  </a:lnTo>
                  <a:lnTo>
                    <a:pt x="530" y="861"/>
                  </a:lnTo>
                  <a:lnTo>
                    <a:pt x="529" y="861"/>
                  </a:lnTo>
                  <a:lnTo>
                    <a:pt x="526" y="861"/>
                  </a:lnTo>
                  <a:lnTo>
                    <a:pt x="524" y="860"/>
                  </a:lnTo>
                  <a:lnTo>
                    <a:pt x="526" y="858"/>
                  </a:lnTo>
                  <a:lnTo>
                    <a:pt x="526" y="857"/>
                  </a:lnTo>
                  <a:lnTo>
                    <a:pt x="526" y="856"/>
                  </a:lnTo>
                  <a:lnTo>
                    <a:pt x="527" y="854"/>
                  </a:lnTo>
                  <a:lnTo>
                    <a:pt x="527" y="853"/>
                  </a:lnTo>
                  <a:lnTo>
                    <a:pt x="531" y="846"/>
                  </a:lnTo>
                  <a:lnTo>
                    <a:pt x="529" y="844"/>
                  </a:lnTo>
                  <a:lnTo>
                    <a:pt x="527" y="838"/>
                  </a:lnTo>
                  <a:lnTo>
                    <a:pt x="526" y="837"/>
                  </a:lnTo>
                  <a:lnTo>
                    <a:pt x="526" y="835"/>
                  </a:lnTo>
                  <a:lnTo>
                    <a:pt x="523" y="834"/>
                  </a:lnTo>
                  <a:lnTo>
                    <a:pt x="522" y="833"/>
                  </a:lnTo>
                  <a:lnTo>
                    <a:pt x="522" y="832"/>
                  </a:lnTo>
                  <a:lnTo>
                    <a:pt x="522" y="831"/>
                  </a:lnTo>
                  <a:lnTo>
                    <a:pt x="522" y="830"/>
                  </a:lnTo>
                  <a:lnTo>
                    <a:pt x="521" y="827"/>
                  </a:lnTo>
                  <a:lnTo>
                    <a:pt x="515" y="821"/>
                  </a:lnTo>
                  <a:lnTo>
                    <a:pt x="514" y="820"/>
                  </a:lnTo>
                  <a:lnTo>
                    <a:pt x="514" y="820"/>
                  </a:lnTo>
                  <a:lnTo>
                    <a:pt x="513" y="819"/>
                  </a:lnTo>
                  <a:lnTo>
                    <a:pt x="514" y="817"/>
                  </a:lnTo>
                  <a:lnTo>
                    <a:pt x="514" y="815"/>
                  </a:lnTo>
                  <a:lnTo>
                    <a:pt x="515" y="815"/>
                  </a:lnTo>
                  <a:lnTo>
                    <a:pt x="516" y="814"/>
                  </a:lnTo>
                  <a:lnTo>
                    <a:pt x="516" y="813"/>
                  </a:lnTo>
                  <a:lnTo>
                    <a:pt x="520" y="812"/>
                  </a:lnTo>
                  <a:lnTo>
                    <a:pt x="521" y="811"/>
                  </a:lnTo>
                  <a:lnTo>
                    <a:pt x="522" y="808"/>
                  </a:lnTo>
                  <a:lnTo>
                    <a:pt x="522" y="807"/>
                  </a:lnTo>
                  <a:lnTo>
                    <a:pt x="523" y="807"/>
                  </a:lnTo>
                  <a:lnTo>
                    <a:pt x="527" y="806"/>
                  </a:lnTo>
                  <a:lnTo>
                    <a:pt x="528" y="805"/>
                  </a:lnTo>
                  <a:lnTo>
                    <a:pt x="530" y="804"/>
                  </a:lnTo>
                  <a:lnTo>
                    <a:pt x="534" y="800"/>
                  </a:lnTo>
                  <a:lnTo>
                    <a:pt x="535" y="799"/>
                  </a:lnTo>
                  <a:lnTo>
                    <a:pt x="543" y="796"/>
                  </a:lnTo>
                  <a:lnTo>
                    <a:pt x="553" y="794"/>
                  </a:lnTo>
                  <a:lnTo>
                    <a:pt x="555" y="793"/>
                  </a:lnTo>
                  <a:lnTo>
                    <a:pt x="562" y="787"/>
                  </a:lnTo>
                  <a:lnTo>
                    <a:pt x="563" y="786"/>
                  </a:lnTo>
                  <a:lnTo>
                    <a:pt x="565" y="783"/>
                  </a:lnTo>
                  <a:lnTo>
                    <a:pt x="565" y="782"/>
                  </a:lnTo>
                  <a:lnTo>
                    <a:pt x="565" y="781"/>
                  </a:lnTo>
                  <a:lnTo>
                    <a:pt x="566" y="780"/>
                  </a:lnTo>
                  <a:lnTo>
                    <a:pt x="565" y="776"/>
                  </a:lnTo>
                  <a:lnTo>
                    <a:pt x="566" y="775"/>
                  </a:lnTo>
                  <a:lnTo>
                    <a:pt x="566" y="774"/>
                  </a:lnTo>
                  <a:lnTo>
                    <a:pt x="567" y="772"/>
                  </a:lnTo>
                  <a:lnTo>
                    <a:pt x="567" y="770"/>
                  </a:lnTo>
                  <a:lnTo>
                    <a:pt x="566" y="769"/>
                  </a:lnTo>
                  <a:lnTo>
                    <a:pt x="566" y="767"/>
                  </a:lnTo>
                  <a:lnTo>
                    <a:pt x="566" y="766"/>
                  </a:lnTo>
                  <a:lnTo>
                    <a:pt x="566" y="765"/>
                  </a:lnTo>
                  <a:lnTo>
                    <a:pt x="567" y="765"/>
                  </a:lnTo>
                  <a:lnTo>
                    <a:pt x="569" y="763"/>
                  </a:lnTo>
                  <a:lnTo>
                    <a:pt x="572" y="763"/>
                  </a:lnTo>
                  <a:lnTo>
                    <a:pt x="579" y="766"/>
                  </a:lnTo>
                  <a:lnTo>
                    <a:pt x="580" y="766"/>
                  </a:lnTo>
                  <a:lnTo>
                    <a:pt x="581" y="767"/>
                  </a:lnTo>
                  <a:lnTo>
                    <a:pt x="582" y="769"/>
                  </a:lnTo>
                  <a:lnTo>
                    <a:pt x="586" y="770"/>
                  </a:lnTo>
                  <a:lnTo>
                    <a:pt x="586" y="767"/>
                  </a:lnTo>
                  <a:lnTo>
                    <a:pt x="587" y="766"/>
                  </a:lnTo>
                  <a:lnTo>
                    <a:pt x="589" y="766"/>
                  </a:lnTo>
                  <a:lnTo>
                    <a:pt x="591" y="765"/>
                  </a:lnTo>
                  <a:lnTo>
                    <a:pt x="592" y="762"/>
                  </a:lnTo>
                  <a:lnTo>
                    <a:pt x="592" y="761"/>
                  </a:lnTo>
                  <a:lnTo>
                    <a:pt x="593" y="760"/>
                  </a:lnTo>
                  <a:lnTo>
                    <a:pt x="593" y="757"/>
                  </a:lnTo>
                  <a:lnTo>
                    <a:pt x="592" y="754"/>
                  </a:lnTo>
                  <a:lnTo>
                    <a:pt x="593" y="752"/>
                  </a:lnTo>
                  <a:lnTo>
                    <a:pt x="593" y="750"/>
                  </a:lnTo>
                  <a:lnTo>
                    <a:pt x="592" y="750"/>
                  </a:lnTo>
                  <a:lnTo>
                    <a:pt x="592" y="749"/>
                  </a:lnTo>
                  <a:lnTo>
                    <a:pt x="591" y="749"/>
                  </a:lnTo>
                  <a:lnTo>
                    <a:pt x="591" y="748"/>
                  </a:lnTo>
                  <a:lnTo>
                    <a:pt x="593" y="743"/>
                  </a:lnTo>
                  <a:lnTo>
                    <a:pt x="592" y="741"/>
                  </a:lnTo>
                  <a:lnTo>
                    <a:pt x="588" y="735"/>
                  </a:lnTo>
                  <a:lnTo>
                    <a:pt x="586" y="733"/>
                  </a:lnTo>
                  <a:lnTo>
                    <a:pt x="585" y="731"/>
                  </a:lnTo>
                  <a:lnTo>
                    <a:pt x="582" y="731"/>
                  </a:lnTo>
                  <a:lnTo>
                    <a:pt x="581" y="730"/>
                  </a:lnTo>
                  <a:lnTo>
                    <a:pt x="580" y="729"/>
                  </a:lnTo>
                  <a:lnTo>
                    <a:pt x="579" y="727"/>
                  </a:lnTo>
                  <a:lnTo>
                    <a:pt x="579" y="726"/>
                  </a:lnTo>
                  <a:lnTo>
                    <a:pt x="579" y="723"/>
                  </a:lnTo>
                  <a:lnTo>
                    <a:pt x="578" y="723"/>
                  </a:lnTo>
                  <a:lnTo>
                    <a:pt x="575" y="722"/>
                  </a:lnTo>
                  <a:lnTo>
                    <a:pt x="574" y="721"/>
                  </a:lnTo>
                  <a:lnTo>
                    <a:pt x="573" y="721"/>
                  </a:lnTo>
                  <a:lnTo>
                    <a:pt x="572" y="720"/>
                  </a:lnTo>
                  <a:lnTo>
                    <a:pt x="570" y="721"/>
                  </a:lnTo>
                  <a:lnTo>
                    <a:pt x="569" y="722"/>
                  </a:lnTo>
                  <a:lnTo>
                    <a:pt x="568" y="723"/>
                  </a:lnTo>
                  <a:lnTo>
                    <a:pt x="567" y="723"/>
                  </a:lnTo>
                  <a:lnTo>
                    <a:pt x="565" y="721"/>
                  </a:lnTo>
                  <a:lnTo>
                    <a:pt x="562" y="718"/>
                  </a:lnTo>
                  <a:lnTo>
                    <a:pt x="561" y="717"/>
                  </a:lnTo>
                  <a:lnTo>
                    <a:pt x="561" y="714"/>
                  </a:lnTo>
                  <a:lnTo>
                    <a:pt x="560" y="711"/>
                  </a:lnTo>
                  <a:lnTo>
                    <a:pt x="556" y="709"/>
                  </a:lnTo>
                  <a:lnTo>
                    <a:pt x="554" y="707"/>
                  </a:lnTo>
                  <a:lnTo>
                    <a:pt x="554" y="705"/>
                  </a:lnTo>
                  <a:lnTo>
                    <a:pt x="552" y="705"/>
                  </a:lnTo>
                  <a:lnTo>
                    <a:pt x="548" y="704"/>
                  </a:lnTo>
                  <a:lnTo>
                    <a:pt x="546" y="703"/>
                  </a:lnTo>
                  <a:lnTo>
                    <a:pt x="544" y="702"/>
                  </a:lnTo>
                  <a:lnTo>
                    <a:pt x="544" y="700"/>
                  </a:lnTo>
                  <a:lnTo>
                    <a:pt x="536" y="689"/>
                  </a:lnTo>
                  <a:lnTo>
                    <a:pt x="533" y="685"/>
                  </a:lnTo>
                  <a:lnTo>
                    <a:pt x="533" y="684"/>
                  </a:lnTo>
                  <a:lnTo>
                    <a:pt x="533" y="683"/>
                  </a:lnTo>
                  <a:lnTo>
                    <a:pt x="531" y="682"/>
                  </a:lnTo>
                  <a:lnTo>
                    <a:pt x="529" y="680"/>
                  </a:lnTo>
                  <a:lnTo>
                    <a:pt x="528" y="678"/>
                  </a:lnTo>
                  <a:lnTo>
                    <a:pt x="527" y="678"/>
                  </a:lnTo>
                  <a:lnTo>
                    <a:pt x="523" y="678"/>
                  </a:lnTo>
                  <a:lnTo>
                    <a:pt x="522" y="678"/>
                  </a:lnTo>
                  <a:lnTo>
                    <a:pt x="523" y="680"/>
                  </a:lnTo>
                  <a:lnTo>
                    <a:pt x="522" y="680"/>
                  </a:lnTo>
                  <a:lnTo>
                    <a:pt x="517" y="678"/>
                  </a:lnTo>
                  <a:lnTo>
                    <a:pt x="516" y="678"/>
                  </a:lnTo>
                  <a:lnTo>
                    <a:pt x="515" y="678"/>
                  </a:lnTo>
                  <a:lnTo>
                    <a:pt x="513" y="672"/>
                  </a:lnTo>
                  <a:lnTo>
                    <a:pt x="511" y="670"/>
                  </a:lnTo>
                  <a:lnTo>
                    <a:pt x="508" y="669"/>
                  </a:lnTo>
                  <a:lnTo>
                    <a:pt x="505" y="668"/>
                  </a:lnTo>
                  <a:lnTo>
                    <a:pt x="505" y="667"/>
                  </a:lnTo>
                  <a:lnTo>
                    <a:pt x="504" y="664"/>
                  </a:lnTo>
                  <a:lnTo>
                    <a:pt x="504" y="661"/>
                  </a:lnTo>
                  <a:lnTo>
                    <a:pt x="504" y="658"/>
                  </a:lnTo>
                  <a:lnTo>
                    <a:pt x="503" y="657"/>
                  </a:lnTo>
                  <a:lnTo>
                    <a:pt x="503" y="658"/>
                  </a:lnTo>
                  <a:lnTo>
                    <a:pt x="502" y="657"/>
                  </a:lnTo>
                  <a:lnTo>
                    <a:pt x="501" y="657"/>
                  </a:lnTo>
                  <a:lnTo>
                    <a:pt x="501" y="656"/>
                  </a:lnTo>
                  <a:lnTo>
                    <a:pt x="500" y="655"/>
                  </a:lnTo>
                  <a:lnTo>
                    <a:pt x="500" y="654"/>
                  </a:lnTo>
                  <a:lnTo>
                    <a:pt x="500" y="652"/>
                  </a:lnTo>
                  <a:lnTo>
                    <a:pt x="498" y="650"/>
                  </a:lnTo>
                  <a:lnTo>
                    <a:pt x="498" y="649"/>
                  </a:lnTo>
                  <a:lnTo>
                    <a:pt x="497" y="648"/>
                  </a:lnTo>
                  <a:lnTo>
                    <a:pt x="496" y="648"/>
                  </a:lnTo>
                  <a:lnTo>
                    <a:pt x="495" y="646"/>
                  </a:lnTo>
                  <a:lnTo>
                    <a:pt x="495" y="645"/>
                  </a:lnTo>
                  <a:lnTo>
                    <a:pt x="495" y="644"/>
                  </a:lnTo>
                  <a:lnTo>
                    <a:pt x="495" y="643"/>
                  </a:lnTo>
                  <a:lnTo>
                    <a:pt x="495" y="642"/>
                  </a:lnTo>
                  <a:lnTo>
                    <a:pt x="495" y="641"/>
                  </a:lnTo>
                  <a:lnTo>
                    <a:pt x="494" y="639"/>
                  </a:lnTo>
                  <a:lnTo>
                    <a:pt x="492" y="638"/>
                  </a:lnTo>
                  <a:lnTo>
                    <a:pt x="491" y="637"/>
                  </a:lnTo>
                  <a:lnTo>
                    <a:pt x="490" y="637"/>
                  </a:lnTo>
                  <a:lnTo>
                    <a:pt x="488" y="635"/>
                  </a:lnTo>
                  <a:lnTo>
                    <a:pt x="488" y="632"/>
                  </a:lnTo>
                  <a:lnTo>
                    <a:pt x="487" y="631"/>
                  </a:lnTo>
                  <a:lnTo>
                    <a:pt x="488" y="630"/>
                  </a:lnTo>
                  <a:lnTo>
                    <a:pt x="491" y="629"/>
                  </a:lnTo>
                  <a:lnTo>
                    <a:pt x="492" y="626"/>
                  </a:lnTo>
                  <a:lnTo>
                    <a:pt x="492" y="625"/>
                  </a:lnTo>
                  <a:lnTo>
                    <a:pt x="492" y="623"/>
                  </a:lnTo>
                  <a:lnTo>
                    <a:pt x="492" y="622"/>
                  </a:lnTo>
                  <a:lnTo>
                    <a:pt x="494" y="622"/>
                  </a:lnTo>
                  <a:lnTo>
                    <a:pt x="494" y="620"/>
                  </a:lnTo>
                  <a:lnTo>
                    <a:pt x="496" y="617"/>
                  </a:lnTo>
                  <a:lnTo>
                    <a:pt x="496" y="616"/>
                  </a:lnTo>
                  <a:lnTo>
                    <a:pt x="496" y="613"/>
                  </a:lnTo>
                  <a:lnTo>
                    <a:pt x="496" y="612"/>
                  </a:lnTo>
                  <a:lnTo>
                    <a:pt x="495" y="612"/>
                  </a:lnTo>
                  <a:lnTo>
                    <a:pt x="492" y="610"/>
                  </a:lnTo>
                  <a:lnTo>
                    <a:pt x="492" y="609"/>
                  </a:lnTo>
                  <a:lnTo>
                    <a:pt x="494" y="607"/>
                  </a:lnTo>
                  <a:lnTo>
                    <a:pt x="494" y="605"/>
                  </a:lnTo>
                  <a:lnTo>
                    <a:pt x="492" y="604"/>
                  </a:lnTo>
                  <a:lnTo>
                    <a:pt x="489" y="604"/>
                  </a:lnTo>
                  <a:lnTo>
                    <a:pt x="488" y="603"/>
                  </a:lnTo>
                  <a:lnTo>
                    <a:pt x="476" y="596"/>
                  </a:lnTo>
                  <a:lnTo>
                    <a:pt x="476" y="594"/>
                  </a:lnTo>
                  <a:lnTo>
                    <a:pt x="476" y="593"/>
                  </a:lnTo>
                  <a:lnTo>
                    <a:pt x="475" y="592"/>
                  </a:lnTo>
                  <a:lnTo>
                    <a:pt x="474" y="592"/>
                  </a:lnTo>
                  <a:lnTo>
                    <a:pt x="472" y="591"/>
                  </a:lnTo>
                  <a:lnTo>
                    <a:pt x="471" y="590"/>
                  </a:lnTo>
                  <a:lnTo>
                    <a:pt x="471" y="589"/>
                  </a:lnTo>
                  <a:lnTo>
                    <a:pt x="471" y="586"/>
                  </a:lnTo>
                  <a:lnTo>
                    <a:pt x="471" y="584"/>
                  </a:lnTo>
                  <a:lnTo>
                    <a:pt x="471" y="581"/>
                  </a:lnTo>
                  <a:lnTo>
                    <a:pt x="471" y="580"/>
                  </a:lnTo>
                  <a:lnTo>
                    <a:pt x="470" y="579"/>
                  </a:lnTo>
                  <a:lnTo>
                    <a:pt x="468" y="577"/>
                  </a:lnTo>
                  <a:lnTo>
                    <a:pt x="465" y="574"/>
                  </a:lnTo>
                  <a:lnTo>
                    <a:pt x="464" y="573"/>
                  </a:lnTo>
                  <a:lnTo>
                    <a:pt x="465" y="572"/>
                  </a:lnTo>
                  <a:lnTo>
                    <a:pt x="465" y="571"/>
                  </a:lnTo>
                  <a:lnTo>
                    <a:pt x="465" y="570"/>
                  </a:lnTo>
                  <a:lnTo>
                    <a:pt x="465" y="567"/>
                  </a:lnTo>
                  <a:lnTo>
                    <a:pt x="465" y="566"/>
                  </a:lnTo>
                  <a:lnTo>
                    <a:pt x="464" y="565"/>
                  </a:lnTo>
                  <a:lnTo>
                    <a:pt x="465" y="565"/>
                  </a:lnTo>
                  <a:lnTo>
                    <a:pt x="469" y="565"/>
                  </a:lnTo>
                  <a:lnTo>
                    <a:pt x="470" y="566"/>
                  </a:lnTo>
                  <a:lnTo>
                    <a:pt x="470" y="567"/>
                  </a:lnTo>
                  <a:lnTo>
                    <a:pt x="470" y="570"/>
                  </a:lnTo>
                  <a:lnTo>
                    <a:pt x="471" y="570"/>
                  </a:lnTo>
                  <a:lnTo>
                    <a:pt x="471" y="571"/>
                  </a:lnTo>
                  <a:lnTo>
                    <a:pt x="472" y="571"/>
                  </a:lnTo>
                  <a:lnTo>
                    <a:pt x="475" y="571"/>
                  </a:lnTo>
                  <a:lnTo>
                    <a:pt x="476" y="572"/>
                  </a:lnTo>
                  <a:lnTo>
                    <a:pt x="476" y="573"/>
                  </a:lnTo>
                  <a:lnTo>
                    <a:pt x="475" y="573"/>
                  </a:lnTo>
                  <a:lnTo>
                    <a:pt x="475" y="574"/>
                  </a:lnTo>
                  <a:lnTo>
                    <a:pt x="476" y="576"/>
                  </a:lnTo>
                  <a:lnTo>
                    <a:pt x="477" y="577"/>
                  </a:lnTo>
                  <a:lnTo>
                    <a:pt x="477" y="578"/>
                  </a:lnTo>
                  <a:lnTo>
                    <a:pt x="478" y="581"/>
                  </a:lnTo>
                  <a:lnTo>
                    <a:pt x="479" y="583"/>
                  </a:lnTo>
                  <a:lnTo>
                    <a:pt x="481" y="584"/>
                  </a:lnTo>
                  <a:lnTo>
                    <a:pt x="482" y="583"/>
                  </a:lnTo>
                  <a:lnTo>
                    <a:pt x="482" y="581"/>
                  </a:lnTo>
                  <a:lnTo>
                    <a:pt x="481" y="580"/>
                  </a:lnTo>
                  <a:lnTo>
                    <a:pt x="481" y="579"/>
                  </a:lnTo>
                  <a:lnTo>
                    <a:pt x="481" y="577"/>
                  </a:lnTo>
                  <a:lnTo>
                    <a:pt x="482" y="576"/>
                  </a:lnTo>
                  <a:lnTo>
                    <a:pt x="483" y="573"/>
                  </a:lnTo>
                  <a:lnTo>
                    <a:pt x="483" y="571"/>
                  </a:lnTo>
                  <a:lnTo>
                    <a:pt x="484" y="571"/>
                  </a:lnTo>
                  <a:lnTo>
                    <a:pt x="484" y="570"/>
                  </a:lnTo>
                  <a:lnTo>
                    <a:pt x="485" y="568"/>
                  </a:lnTo>
                  <a:lnTo>
                    <a:pt x="488" y="565"/>
                  </a:lnTo>
                  <a:lnTo>
                    <a:pt x="489" y="564"/>
                  </a:lnTo>
                  <a:lnTo>
                    <a:pt x="491" y="564"/>
                  </a:lnTo>
                  <a:lnTo>
                    <a:pt x="492" y="563"/>
                  </a:lnTo>
                  <a:lnTo>
                    <a:pt x="494" y="563"/>
                  </a:lnTo>
                  <a:lnTo>
                    <a:pt x="494" y="561"/>
                  </a:lnTo>
                  <a:lnTo>
                    <a:pt x="494" y="560"/>
                  </a:lnTo>
                  <a:lnTo>
                    <a:pt x="494" y="559"/>
                  </a:lnTo>
                  <a:lnTo>
                    <a:pt x="494" y="559"/>
                  </a:lnTo>
                  <a:lnTo>
                    <a:pt x="496" y="557"/>
                  </a:lnTo>
                  <a:lnTo>
                    <a:pt x="498" y="555"/>
                  </a:lnTo>
                  <a:lnTo>
                    <a:pt x="504" y="555"/>
                  </a:lnTo>
                  <a:lnTo>
                    <a:pt x="509" y="557"/>
                  </a:lnTo>
                  <a:lnTo>
                    <a:pt x="509" y="555"/>
                  </a:lnTo>
                  <a:lnTo>
                    <a:pt x="510" y="555"/>
                  </a:lnTo>
                  <a:lnTo>
                    <a:pt x="513" y="552"/>
                  </a:lnTo>
                  <a:lnTo>
                    <a:pt x="514" y="552"/>
                  </a:lnTo>
                  <a:lnTo>
                    <a:pt x="515" y="551"/>
                  </a:lnTo>
                  <a:lnTo>
                    <a:pt x="516" y="551"/>
                  </a:lnTo>
                  <a:lnTo>
                    <a:pt x="517" y="551"/>
                  </a:lnTo>
                  <a:lnTo>
                    <a:pt x="518" y="551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26" y="554"/>
                  </a:lnTo>
                  <a:lnTo>
                    <a:pt x="529" y="554"/>
                  </a:lnTo>
                  <a:lnTo>
                    <a:pt x="531" y="553"/>
                  </a:lnTo>
                  <a:lnTo>
                    <a:pt x="533" y="551"/>
                  </a:lnTo>
                  <a:lnTo>
                    <a:pt x="533" y="550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5" y="544"/>
                  </a:lnTo>
                  <a:lnTo>
                    <a:pt x="536" y="544"/>
                  </a:lnTo>
                  <a:lnTo>
                    <a:pt x="537" y="545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41" y="544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8" y="540"/>
                  </a:lnTo>
                  <a:lnTo>
                    <a:pt x="550" y="534"/>
                  </a:lnTo>
                  <a:lnTo>
                    <a:pt x="550" y="534"/>
                  </a:lnTo>
                  <a:lnTo>
                    <a:pt x="552" y="535"/>
                  </a:lnTo>
                  <a:lnTo>
                    <a:pt x="553" y="535"/>
                  </a:lnTo>
                  <a:lnTo>
                    <a:pt x="555" y="535"/>
                  </a:lnTo>
                  <a:lnTo>
                    <a:pt x="556" y="533"/>
                  </a:lnTo>
                  <a:lnTo>
                    <a:pt x="556" y="532"/>
                  </a:lnTo>
                  <a:lnTo>
                    <a:pt x="559" y="529"/>
                  </a:lnTo>
                  <a:lnTo>
                    <a:pt x="560" y="529"/>
                  </a:lnTo>
                  <a:lnTo>
                    <a:pt x="560" y="528"/>
                  </a:lnTo>
                  <a:lnTo>
                    <a:pt x="561" y="529"/>
                  </a:lnTo>
                  <a:lnTo>
                    <a:pt x="562" y="532"/>
                  </a:lnTo>
                  <a:lnTo>
                    <a:pt x="565" y="533"/>
                  </a:lnTo>
                  <a:lnTo>
                    <a:pt x="566" y="533"/>
                  </a:lnTo>
                  <a:lnTo>
                    <a:pt x="567" y="531"/>
                  </a:lnTo>
                  <a:lnTo>
                    <a:pt x="568" y="529"/>
                  </a:lnTo>
                  <a:lnTo>
                    <a:pt x="569" y="529"/>
                  </a:lnTo>
                  <a:lnTo>
                    <a:pt x="569" y="528"/>
                  </a:lnTo>
                  <a:lnTo>
                    <a:pt x="570" y="528"/>
                  </a:lnTo>
                  <a:lnTo>
                    <a:pt x="569" y="527"/>
                  </a:lnTo>
                  <a:lnTo>
                    <a:pt x="570" y="526"/>
                  </a:lnTo>
                  <a:lnTo>
                    <a:pt x="572" y="525"/>
                  </a:lnTo>
                  <a:lnTo>
                    <a:pt x="572" y="522"/>
                  </a:lnTo>
                  <a:lnTo>
                    <a:pt x="572" y="521"/>
                  </a:lnTo>
                  <a:lnTo>
                    <a:pt x="574" y="519"/>
                  </a:lnTo>
                  <a:lnTo>
                    <a:pt x="578" y="519"/>
                  </a:lnTo>
                  <a:lnTo>
                    <a:pt x="583" y="519"/>
                  </a:lnTo>
                  <a:lnTo>
                    <a:pt x="585" y="518"/>
                  </a:lnTo>
                  <a:lnTo>
                    <a:pt x="588" y="516"/>
                  </a:lnTo>
                  <a:lnTo>
                    <a:pt x="589" y="516"/>
                  </a:lnTo>
                  <a:lnTo>
                    <a:pt x="593" y="518"/>
                  </a:lnTo>
                  <a:lnTo>
                    <a:pt x="595" y="516"/>
                  </a:lnTo>
                  <a:lnTo>
                    <a:pt x="598" y="515"/>
                  </a:lnTo>
                  <a:lnTo>
                    <a:pt x="599" y="514"/>
                  </a:lnTo>
                  <a:lnTo>
                    <a:pt x="599" y="513"/>
                  </a:lnTo>
                  <a:lnTo>
                    <a:pt x="599" y="512"/>
                  </a:lnTo>
                  <a:lnTo>
                    <a:pt x="599" y="511"/>
                  </a:lnTo>
                  <a:lnTo>
                    <a:pt x="600" y="509"/>
                  </a:lnTo>
                  <a:lnTo>
                    <a:pt x="601" y="511"/>
                  </a:lnTo>
                  <a:lnTo>
                    <a:pt x="602" y="509"/>
                  </a:lnTo>
                  <a:lnTo>
                    <a:pt x="604" y="508"/>
                  </a:lnTo>
                  <a:lnTo>
                    <a:pt x="605" y="507"/>
                  </a:lnTo>
                  <a:lnTo>
                    <a:pt x="606" y="507"/>
                  </a:lnTo>
                  <a:lnTo>
                    <a:pt x="608" y="507"/>
                  </a:lnTo>
                  <a:lnTo>
                    <a:pt x="609" y="507"/>
                  </a:lnTo>
                  <a:lnTo>
                    <a:pt x="621" y="502"/>
                  </a:lnTo>
                  <a:lnTo>
                    <a:pt x="622" y="502"/>
                  </a:lnTo>
                  <a:lnTo>
                    <a:pt x="624" y="500"/>
                  </a:lnTo>
                  <a:lnTo>
                    <a:pt x="625" y="499"/>
                  </a:lnTo>
                  <a:lnTo>
                    <a:pt x="627" y="499"/>
                  </a:lnTo>
                  <a:lnTo>
                    <a:pt x="633" y="499"/>
                  </a:lnTo>
                  <a:lnTo>
                    <a:pt x="635" y="496"/>
                  </a:lnTo>
                  <a:lnTo>
                    <a:pt x="635" y="494"/>
                  </a:lnTo>
                  <a:lnTo>
                    <a:pt x="634" y="493"/>
                  </a:lnTo>
                  <a:lnTo>
                    <a:pt x="631" y="492"/>
                  </a:lnTo>
                  <a:lnTo>
                    <a:pt x="630" y="489"/>
                  </a:lnTo>
                  <a:lnTo>
                    <a:pt x="630" y="488"/>
                  </a:lnTo>
                  <a:lnTo>
                    <a:pt x="628" y="487"/>
                  </a:lnTo>
                  <a:lnTo>
                    <a:pt x="626" y="487"/>
                  </a:lnTo>
                  <a:lnTo>
                    <a:pt x="625" y="486"/>
                  </a:lnTo>
                  <a:lnTo>
                    <a:pt x="626" y="485"/>
                  </a:lnTo>
                  <a:lnTo>
                    <a:pt x="627" y="481"/>
                  </a:lnTo>
                  <a:lnTo>
                    <a:pt x="628" y="480"/>
                  </a:lnTo>
                  <a:lnTo>
                    <a:pt x="631" y="479"/>
                  </a:lnTo>
                  <a:lnTo>
                    <a:pt x="634" y="480"/>
                  </a:lnTo>
                  <a:lnTo>
                    <a:pt x="634" y="481"/>
                  </a:lnTo>
                  <a:lnTo>
                    <a:pt x="635" y="481"/>
                  </a:lnTo>
                  <a:lnTo>
                    <a:pt x="635" y="482"/>
                  </a:lnTo>
                  <a:lnTo>
                    <a:pt x="635" y="482"/>
                  </a:lnTo>
                  <a:lnTo>
                    <a:pt x="637" y="482"/>
                  </a:lnTo>
                  <a:lnTo>
                    <a:pt x="638" y="481"/>
                  </a:lnTo>
                  <a:lnTo>
                    <a:pt x="641" y="482"/>
                  </a:lnTo>
                  <a:lnTo>
                    <a:pt x="642" y="481"/>
                  </a:lnTo>
                  <a:lnTo>
                    <a:pt x="642" y="480"/>
                  </a:lnTo>
                  <a:lnTo>
                    <a:pt x="644" y="481"/>
                  </a:lnTo>
                  <a:lnTo>
                    <a:pt x="644" y="482"/>
                  </a:lnTo>
                  <a:lnTo>
                    <a:pt x="645" y="483"/>
                  </a:lnTo>
                  <a:lnTo>
                    <a:pt x="647" y="485"/>
                  </a:lnTo>
                  <a:lnTo>
                    <a:pt x="648" y="485"/>
                  </a:lnTo>
                  <a:lnTo>
                    <a:pt x="650" y="486"/>
                  </a:lnTo>
                  <a:lnTo>
                    <a:pt x="650" y="487"/>
                  </a:lnTo>
                  <a:lnTo>
                    <a:pt x="650" y="488"/>
                  </a:lnTo>
                  <a:lnTo>
                    <a:pt x="650" y="490"/>
                  </a:lnTo>
                  <a:lnTo>
                    <a:pt x="650" y="492"/>
                  </a:lnTo>
                  <a:lnTo>
                    <a:pt x="648" y="494"/>
                  </a:lnTo>
                  <a:lnTo>
                    <a:pt x="648" y="495"/>
                  </a:lnTo>
                  <a:lnTo>
                    <a:pt x="653" y="494"/>
                  </a:lnTo>
                  <a:lnTo>
                    <a:pt x="654" y="494"/>
                  </a:lnTo>
                  <a:lnTo>
                    <a:pt x="654" y="495"/>
                  </a:lnTo>
                  <a:lnTo>
                    <a:pt x="654" y="496"/>
                  </a:lnTo>
                  <a:lnTo>
                    <a:pt x="653" y="500"/>
                  </a:lnTo>
                  <a:lnTo>
                    <a:pt x="652" y="502"/>
                  </a:lnTo>
                  <a:lnTo>
                    <a:pt x="653" y="503"/>
                  </a:lnTo>
                  <a:lnTo>
                    <a:pt x="655" y="503"/>
                  </a:lnTo>
                  <a:lnTo>
                    <a:pt x="657" y="505"/>
                  </a:lnTo>
                  <a:lnTo>
                    <a:pt x="660" y="507"/>
                  </a:lnTo>
                  <a:lnTo>
                    <a:pt x="663" y="507"/>
                  </a:lnTo>
                  <a:lnTo>
                    <a:pt x="664" y="507"/>
                  </a:lnTo>
                  <a:lnTo>
                    <a:pt x="664" y="507"/>
                  </a:lnTo>
                  <a:lnTo>
                    <a:pt x="665" y="506"/>
                  </a:lnTo>
                  <a:lnTo>
                    <a:pt x="666" y="505"/>
                  </a:lnTo>
                  <a:lnTo>
                    <a:pt x="667" y="501"/>
                  </a:lnTo>
                  <a:lnTo>
                    <a:pt x="667" y="499"/>
                  </a:lnTo>
                  <a:lnTo>
                    <a:pt x="668" y="498"/>
                  </a:lnTo>
                  <a:lnTo>
                    <a:pt x="671" y="494"/>
                  </a:lnTo>
                  <a:lnTo>
                    <a:pt x="674" y="485"/>
                  </a:lnTo>
                  <a:lnTo>
                    <a:pt x="678" y="477"/>
                  </a:lnTo>
                  <a:lnTo>
                    <a:pt x="678" y="476"/>
                  </a:lnTo>
                  <a:lnTo>
                    <a:pt x="678" y="474"/>
                  </a:lnTo>
                  <a:lnTo>
                    <a:pt x="679" y="473"/>
                  </a:lnTo>
                  <a:lnTo>
                    <a:pt x="679" y="472"/>
                  </a:lnTo>
                  <a:lnTo>
                    <a:pt x="679" y="470"/>
                  </a:lnTo>
                  <a:lnTo>
                    <a:pt x="680" y="470"/>
                  </a:lnTo>
                  <a:lnTo>
                    <a:pt x="680" y="468"/>
                  </a:lnTo>
                  <a:lnTo>
                    <a:pt x="680" y="466"/>
                  </a:lnTo>
                  <a:lnTo>
                    <a:pt x="681" y="462"/>
                  </a:lnTo>
                  <a:lnTo>
                    <a:pt x="683" y="459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5"/>
                  </a:lnTo>
                  <a:lnTo>
                    <a:pt x="684" y="451"/>
                  </a:lnTo>
                  <a:lnTo>
                    <a:pt x="683" y="450"/>
                  </a:lnTo>
                  <a:lnTo>
                    <a:pt x="680" y="448"/>
                  </a:lnTo>
                  <a:lnTo>
                    <a:pt x="679" y="446"/>
                  </a:lnTo>
                  <a:lnTo>
                    <a:pt x="679" y="444"/>
                  </a:lnTo>
                  <a:lnTo>
                    <a:pt x="678" y="443"/>
                  </a:lnTo>
                  <a:lnTo>
                    <a:pt x="678" y="442"/>
                  </a:lnTo>
                  <a:lnTo>
                    <a:pt x="678" y="437"/>
                  </a:lnTo>
                  <a:lnTo>
                    <a:pt x="678" y="434"/>
                  </a:lnTo>
                  <a:lnTo>
                    <a:pt x="678" y="433"/>
                  </a:lnTo>
                  <a:lnTo>
                    <a:pt x="678" y="430"/>
                  </a:lnTo>
                  <a:lnTo>
                    <a:pt x="676" y="429"/>
                  </a:lnTo>
                  <a:lnTo>
                    <a:pt x="674" y="428"/>
                  </a:lnTo>
                  <a:lnTo>
                    <a:pt x="673" y="428"/>
                  </a:lnTo>
                  <a:lnTo>
                    <a:pt x="670" y="427"/>
                  </a:lnTo>
                  <a:lnTo>
                    <a:pt x="667" y="425"/>
                  </a:lnTo>
                  <a:lnTo>
                    <a:pt x="666" y="424"/>
                  </a:lnTo>
                  <a:lnTo>
                    <a:pt x="663" y="422"/>
                  </a:lnTo>
                  <a:lnTo>
                    <a:pt x="660" y="422"/>
                  </a:lnTo>
                  <a:lnTo>
                    <a:pt x="660" y="421"/>
                  </a:lnTo>
                  <a:lnTo>
                    <a:pt x="660" y="420"/>
                  </a:lnTo>
                  <a:lnTo>
                    <a:pt x="660" y="417"/>
                  </a:lnTo>
                  <a:lnTo>
                    <a:pt x="663" y="415"/>
                  </a:lnTo>
                  <a:lnTo>
                    <a:pt x="663" y="412"/>
                  </a:lnTo>
                  <a:lnTo>
                    <a:pt x="663" y="409"/>
                  </a:lnTo>
                  <a:lnTo>
                    <a:pt x="663" y="405"/>
                  </a:lnTo>
                  <a:lnTo>
                    <a:pt x="661" y="404"/>
                  </a:lnTo>
                  <a:lnTo>
                    <a:pt x="658" y="401"/>
                  </a:lnTo>
                  <a:lnTo>
                    <a:pt x="655" y="398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1"/>
                  </a:lnTo>
                  <a:lnTo>
                    <a:pt x="652" y="391"/>
                  </a:lnTo>
                  <a:lnTo>
                    <a:pt x="651" y="389"/>
                  </a:lnTo>
                  <a:lnTo>
                    <a:pt x="651" y="386"/>
                  </a:lnTo>
                  <a:lnTo>
                    <a:pt x="652" y="384"/>
                  </a:lnTo>
                  <a:lnTo>
                    <a:pt x="655" y="379"/>
                  </a:lnTo>
                  <a:lnTo>
                    <a:pt x="658" y="377"/>
                  </a:lnTo>
                  <a:lnTo>
                    <a:pt x="659" y="375"/>
                  </a:lnTo>
                  <a:lnTo>
                    <a:pt x="659" y="372"/>
                  </a:lnTo>
                  <a:lnTo>
                    <a:pt x="659" y="365"/>
                  </a:lnTo>
                  <a:lnTo>
                    <a:pt x="660" y="365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3" y="359"/>
                  </a:lnTo>
                  <a:lnTo>
                    <a:pt x="663" y="358"/>
                  </a:lnTo>
                  <a:lnTo>
                    <a:pt x="663" y="357"/>
                  </a:lnTo>
                  <a:lnTo>
                    <a:pt x="664" y="356"/>
                  </a:lnTo>
                  <a:lnTo>
                    <a:pt x="659" y="352"/>
                  </a:lnTo>
                  <a:lnTo>
                    <a:pt x="659" y="350"/>
                  </a:lnTo>
                  <a:lnTo>
                    <a:pt x="659" y="346"/>
                  </a:lnTo>
                  <a:lnTo>
                    <a:pt x="660" y="344"/>
                  </a:lnTo>
                  <a:lnTo>
                    <a:pt x="660" y="343"/>
                  </a:lnTo>
                  <a:lnTo>
                    <a:pt x="659" y="340"/>
                  </a:lnTo>
                  <a:lnTo>
                    <a:pt x="660" y="338"/>
                  </a:lnTo>
                  <a:lnTo>
                    <a:pt x="660" y="337"/>
                  </a:lnTo>
                  <a:lnTo>
                    <a:pt x="659" y="334"/>
                  </a:lnTo>
                  <a:lnTo>
                    <a:pt x="657" y="333"/>
                  </a:lnTo>
                  <a:lnTo>
                    <a:pt x="655" y="333"/>
                  </a:lnTo>
                  <a:lnTo>
                    <a:pt x="652" y="331"/>
                  </a:lnTo>
                  <a:lnTo>
                    <a:pt x="651" y="330"/>
                  </a:lnTo>
                  <a:lnTo>
                    <a:pt x="651" y="327"/>
                  </a:lnTo>
                  <a:lnTo>
                    <a:pt x="650" y="324"/>
                  </a:lnTo>
                  <a:lnTo>
                    <a:pt x="647" y="318"/>
                  </a:lnTo>
                  <a:lnTo>
                    <a:pt x="647" y="313"/>
                  </a:lnTo>
                  <a:lnTo>
                    <a:pt x="651" y="310"/>
                  </a:lnTo>
                  <a:lnTo>
                    <a:pt x="653" y="307"/>
                  </a:lnTo>
                  <a:lnTo>
                    <a:pt x="654" y="305"/>
                  </a:lnTo>
                  <a:lnTo>
                    <a:pt x="654" y="304"/>
                  </a:lnTo>
                  <a:lnTo>
                    <a:pt x="653" y="301"/>
                  </a:lnTo>
                  <a:lnTo>
                    <a:pt x="653" y="299"/>
                  </a:lnTo>
                  <a:lnTo>
                    <a:pt x="655" y="294"/>
                  </a:lnTo>
                  <a:lnTo>
                    <a:pt x="653" y="292"/>
                  </a:lnTo>
                  <a:lnTo>
                    <a:pt x="652" y="292"/>
                  </a:lnTo>
                  <a:lnTo>
                    <a:pt x="648" y="287"/>
                  </a:lnTo>
                  <a:lnTo>
                    <a:pt x="644" y="285"/>
                  </a:lnTo>
                  <a:lnTo>
                    <a:pt x="641" y="281"/>
                  </a:lnTo>
                  <a:lnTo>
                    <a:pt x="640" y="281"/>
                  </a:lnTo>
                  <a:lnTo>
                    <a:pt x="639" y="280"/>
                  </a:lnTo>
                  <a:lnTo>
                    <a:pt x="637" y="277"/>
                  </a:lnTo>
                  <a:lnTo>
                    <a:pt x="635" y="275"/>
                  </a:lnTo>
                  <a:lnTo>
                    <a:pt x="628" y="268"/>
                  </a:lnTo>
                  <a:lnTo>
                    <a:pt x="626" y="267"/>
                  </a:lnTo>
                  <a:lnTo>
                    <a:pt x="624" y="265"/>
                  </a:lnTo>
                  <a:lnTo>
                    <a:pt x="621" y="264"/>
                  </a:lnTo>
                  <a:lnTo>
                    <a:pt x="620" y="264"/>
                  </a:lnTo>
                  <a:lnTo>
                    <a:pt x="619" y="264"/>
                  </a:lnTo>
                  <a:lnTo>
                    <a:pt x="617" y="262"/>
                  </a:lnTo>
                  <a:lnTo>
                    <a:pt x="617" y="260"/>
                  </a:lnTo>
                  <a:lnTo>
                    <a:pt x="618" y="259"/>
                  </a:lnTo>
                  <a:lnTo>
                    <a:pt x="619" y="256"/>
                  </a:lnTo>
                  <a:lnTo>
                    <a:pt x="619" y="254"/>
                  </a:lnTo>
                  <a:lnTo>
                    <a:pt x="619" y="253"/>
                  </a:lnTo>
                  <a:lnTo>
                    <a:pt x="618" y="249"/>
                  </a:lnTo>
                  <a:lnTo>
                    <a:pt x="618" y="248"/>
                  </a:lnTo>
                  <a:lnTo>
                    <a:pt x="618" y="247"/>
                  </a:lnTo>
                  <a:lnTo>
                    <a:pt x="621" y="245"/>
                  </a:lnTo>
                  <a:lnTo>
                    <a:pt x="626" y="242"/>
                  </a:lnTo>
                  <a:lnTo>
                    <a:pt x="631" y="239"/>
                  </a:lnTo>
                  <a:lnTo>
                    <a:pt x="633" y="236"/>
                  </a:lnTo>
                  <a:lnTo>
                    <a:pt x="634" y="234"/>
                  </a:lnTo>
                  <a:lnTo>
                    <a:pt x="634" y="233"/>
                  </a:lnTo>
                  <a:lnTo>
                    <a:pt x="635" y="226"/>
                  </a:lnTo>
                  <a:lnTo>
                    <a:pt x="635" y="223"/>
                  </a:lnTo>
                  <a:lnTo>
                    <a:pt x="635" y="222"/>
                  </a:lnTo>
                  <a:lnTo>
                    <a:pt x="635" y="221"/>
                  </a:lnTo>
                  <a:lnTo>
                    <a:pt x="635" y="219"/>
                  </a:lnTo>
                  <a:lnTo>
                    <a:pt x="635" y="217"/>
                  </a:lnTo>
                  <a:lnTo>
                    <a:pt x="637" y="216"/>
                  </a:lnTo>
                  <a:lnTo>
                    <a:pt x="638" y="215"/>
                  </a:lnTo>
                  <a:lnTo>
                    <a:pt x="640" y="210"/>
                  </a:lnTo>
                  <a:lnTo>
                    <a:pt x="639" y="210"/>
                  </a:lnTo>
                  <a:lnTo>
                    <a:pt x="638" y="209"/>
                  </a:lnTo>
                  <a:lnTo>
                    <a:pt x="637" y="208"/>
                  </a:lnTo>
                  <a:lnTo>
                    <a:pt x="637" y="207"/>
                  </a:lnTo>
                  <a:lnTo>
                    <a:pt x="637" y="206"/>
                  </a:lnTo>
                  <a:lnTo>
                    <a:pt x="637" y="203"/>
                  </a:lnTo>
                  <a:lnTo>
                    <a:pt x="637" y="202"/>
                  </a:lnTo>
                  <a:lnTo>
                    <a:pt x="635" y="200"/>
                  </a:lnTo>
                  <a:lnTo>
                    <a:pt x="635" y="194"/>
                  </a:lnTo>
                  <a:lnTo>
                    <a:pt x="634" y="187"/>
                  </a:lnTo>
                  <a:lnTo>
                    <a:pt x="633" y="184"/>
                  </a:lnTo>
                  <a:lnTo>
                    <a:pt x="632" y="182"/>
                  </a:lnTo>
                  <a:lnTo>
                    <a:pt x="630" y="179"/>
                  </a:lnTo>
                  <a:lnTo>
                    <a:pt x="630" y="176"/>
                  </a:lnTo>
                  <a:lnTo>
                    <a:pt x="630" y="173"/>
                  </a:lnTo>
                  <a:lnTo>
                    <a:pt x="630" y="168"/>
                  </a:lnTo>
                  <a:lnTo>
                    <a:pt x="630" y="167"/>
                  </a:lnTo>
                  <a:lnTo>
                    <a:pt x="628" y="163"/>
                  </a:lnTo>
                  <a:lnTo>
                    <a:pt x="627" y="161"/>
                  </a:lnTo>
                  <a:lnTo>
                    <a:pt x="627" y="158"/>
                  </a:lnTo>
                  <a:lnTo>
                    <a:pt x="627" y="155"/>
                  </a:lnTo>
                  <a:lnTo>
                    <a:pt x="626" y="155"/>
                  </a:lnTo>
                  <a:lnTo>
                    <a:pt x="625" y="155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7" y="148"/>
                  </a:lnTo>
                  <a:lnTo>
                    <a:pt x="626" y="147"/>
                  </a:lnTo>
                  <a:lnTo>
                    <a:pt x="625" y="147"/>
                  </a:lnTo>
                  <a:lnTo>
                    <a:pt x="624" y="147"/>
                  </a:lnTo>
                  <a:lnTo>
                    <a:pt x="624" y="149"/>
                  </a:lnTo>
                  <a:lnTo>
                    <a:pt x="621" y="149"/>
                  </a:lnTo>
                  <a:lnTo>
                    <a:pt x="614" y="149"/>
                  </a:lnTo>
                  <a:lnTo>
                    <a:pt x="612" y="148"/>
                  </a:lnTo>
                  <a:lnTo>
                    <a:pt x="609" y="148"/>
                  </a:lnTo>
                  <a:lnTo>
                    <a:pt x="608" y="145"/>
                  </a:lnTo>
                  <a:lnTo>
                    <a:pt x="606" y="145"/>
                  </a:lnTo>
                  <a:lnTo>
                    <a:pt x="601" y="141"/>
                  </a:lnTo>
                  <a:lnTo>
                    <a:pt x="600" y="141"/>
                  </a:lnTo>
                  <a:lnTo>
                    <a:pt x="599" y="140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5" y="136"/>
                  </a:lnTo>
                  <a:lnTo>
                    <a:pt x="593" y="136"/>
                  </a:lnTo>
                  <a:lnTo>
                    <a:pt x="593" y="135"/>
                  </a:lnTo>
                  <a:lnTo>
                    <a:pt x="594" y="132"/>
                  </a:lnTo>
                  <a:lnTo>
                    <a:pt x="599" y="128"/>
                  </a:lnTo>
                  <a:lnTo>
                    <a:pt x="600" y="127"/>
                  </a:lnTo>
                  <a:lnTo>
                    <a:pt x="600" y="125"/>
                  </a:lnTo>
                  <a:lnTo>
                    <a:pt x="600" y="124"/>
                  </a:lnTo>
                  <a:lnTo>
                    <a:pt x="599" y="123"/>
                  </a:lnTo>
                  <a:lnTo>
                    <a:pt x="598" y="123"/>
                  </a:lnTo>
                  <a:lnTo>
                    <a:pt x="596" y="123"/>
                  </a:lnTo>
                  <a:lnTo>
                    <a:pt x="596" y="122"/>
                  </a:lnTo>
                  <a:lnTo>
                    <a:pt x="596" y="121"/>
                  </a:lnTo>
                  <a:lnTo>
                    <a:pt x="595" y="121"/>
                  </a:lnTo>
                  <a:lnTo>
                    <a:pt x="595" y="119"/>
                  </a:lnTo>
                  <a:lnTo>
                    <a:pt x="595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2" y="117"/>
                  </a:lnTo>
                  <a:lnTo>
                    <a:pt x="591" y="115"/>
                  </a:lnTo>
                  <a:lnTo>
                    <a:pt x="589" y="112"/>
                  </a:lnTo>
                  <a:lnTo>
                    <a:pt x="588" y="111"/>
                  </a:lnTo>
                  <a:lnTo>
                    <a:pt x="591" y="110"/>
                  </a:lnTo>
                  <a:lnTo>
                    <a:pt x="591" y="109"/>
                  </a:lnTo>
                  <a:lnTo>
                    <a:pt x="592" y="106"/>
                  </a:lnTo>
                  <a:lnTo>
                    <a:pt x="593" y="104"/>
                  </a:lnTo>
                  <a:lnTo>
                    <a:pt x="587" y="98"/>
                  </a:lnTo>
                  <a:lnTo>
                    <a:pt x="585" y="97"/>
                  </a:lnTo>
                  <a:lnTo>
                    <a:pt x="585" y="96"/>
                  </a:lnTo>
                  <a:lnTo>
                    <a:pt x="586" y="96"/>
                  </a:lnTo>
                  <a:lnTo>
                    <a:pt x="586" y="95"/>
                  </a:lnTo>
                  <a:lnTo>
                    <a:pt x="583" y="96"/>
                  </a:lnTo>
                  <a:lnTo>
                    <a:pt x="579" y="98"/>
                  </a:lnTo>
                  <a:lnTo>
                    <a:pt x="578" y="99"/>
                  </a:lnTo>
                  <a:lnTo>
                    <a:pt x="568" y="101"/>
                  </a:lnTo>
                  <a:lnTo>
                    <a:pt x="568" y="102"/>
                  </a:lnTo>
                  <a:lnTo>
                    <a:pt x="569" y="103"/>
                  </a:lnTo>
                  <a:lnTo>
                    <a:pt x="570" y="104"/>
                  </a:lnTo>
                  <a:lnTo>
                    <a:pt x="570" y="105"/>
                  </a:lnTo>
                  <a:lnTo>
                    <a:pt x="569" y="105"/>
                  </a:lnTo>
                  <a:lnTo>
                    <a:pt x="567" y="104"/>
                  </a:lnTo>
                  <a:lnTo>
                    <a:pt x="566" y="103"/>
                  </a:lnTo>
                  <a:lnTo>
                    <a:pt x="566" y="101"/>
                  </a:lnTo>
                  <a:lnTo>
                    <a:pt x="565" y="98"/>
                  </a:lnTo>
                  <a:lnTo>
                    <a:pt x="563" y="97"/>
                  </a:lnTo>
                  <a:lnTo>
                    <a:pt x="562" y="98"/>
                  </a:lnTo>
                  <a:lnTo>
                    <a:pt x="561" y="97"/>
                  </a:lnTo>
                  <a:lnTo>
                    <a:pt x="562" y="96"/>
                  </a:lnTo>
                  <a:lnTo>
                    <a:pt x="562" y="95"/>
                  </a:lnTo>
                  <a:lnTo>
                    <a:pt x="561" y="93"/>
                  </a:lnTo>
                  <a:lnTo>
                    <a:pt x="559" y="96"/>
                  </a:lnTo>
                  <a:lnTo>
                    <a:pt x="556" y="96"/>
                  </a:lnTo>
                  <a:lnTo>
                    <a:pt x="557" y="95"/>
                  </a:lnTo>
                  <a:lnTo>
                    <a:pt x="559" y="93"/>
                  </a:lnTo>
                  <a:lnTo>
                    <a:pt x="556" y="92"/>
                  </a:lnTo>
                  <a:lnTo>
                    <a:pt x="554" y="86"/>
                  </a:lnTo>
                  <a:lnTo>
                    <a:pt x="552" y="85"/>
                  </a:lnTo>
                  <a:lnTo>
                    <a:pt x="550" y="85"/>
                  </a:lnTo>
                  <a:lnTo>
                    <a:pt x="546" y="83"/>
                  </a:lnTo>
                  <a:lnTo>
                    <a:pt x="543" y="83"/>
                  </a:lnTo>
                  <a:lnTo>
                    <a:pt x="544" y="82"/>
                  </a:lnTo>
                  <a:lnTo>
                    <a:pt x="546" y="82"/>
                  </a:lnTo>
                  <a:lnTo>
                    <a:pt x="546" y="80"/>
                  </a:lnTo>
                  <a:lnTo>
                    <a:pt x="542" y="80"/>
                  </a:lnTo>
                  <a:lnTo>
                    <a:pt x="541" y="80"/>
                  </a:lnTo>
                  <a:lnTo>
                    <a:pt x="541" y="80"/>
                  </a:lnTo>
                  <a:lnTo>
                    <a:pt x="541" y="79"/>
                  </a:lnTo>
                  <a:lnTo>
                    <a:pt x="541" y="78"/>
                  </a:lnTo>
                  <a:lnTo>
                    <a:pt x="539" y="75"/>
                  </a:lnTo>
                  <a:lnTo>
                    <a:pt x="539" y="72"/>
                  </a:lnTo>
                  <a:lnTo>
                    <a:pt x="540" y="70"/>
                  </a:lnTo>
                  <a:lnTo>
                    <a:pt x="539" y="69"/>
                  </a:lnTo>
                  <a:lnTo>
                    <a:pt x="535" y="66"/>
                  </a:lnTo>
                  <a:lnTo>
                    <a:pt x="535" y="65"/>
                  </a:lnTo>
                  <a:lnTo>
                    <a:pt x="534" y="64"/>
                  </a:lnTo>
                  <a:lnTo>
                    <a:pt x="534" y="63"/>
                  </a:lnTo>
                  <a:lnTo>
                    <a:pt x="535" y="62"/>
                  </a:lnTo>
                  <a:lnTo>
                    <a:pt x="533" y="60"/>
                  </a:lnTo>
                  <a:lnTo>
                    <a:pt x="530" y="62"/>
                  </a:lnTo>
                  <a:lnTo>
                    <a:pt x="527" y="64"/>
                  </a:lnTo>
                  <a:lnTo>
                    <a:pt x="524" y="66"/>
                  </a:lnTo>
                  <a:lnTo>
                    <a:pt x="524" y="67"/>
                  </a:lnTo>
                  <a:lnTo>
                    <a:pt x="523" y="69"/>
                  </a:lnTo>
                  <a:lnTo>
                    <a:pt x="523" y="70"/>
                  </a:lnTo>
                  <a:lnTo>
                    <a:pt x="522" y="71"/>
                  </a:lnTo>
                  <a:lnTo>
                    <a:pt x="522" y="71"/>
                  </a:lnTo>
                  <a:lnTo>
                    <a:pt x="521" y="71"/>
                  </a:lnTo>
                  <a:lnTo>
                    <a:pt x="520" y="71"/>
                  </a:lnTo>
                  <a:lnTo>
                    <a:pt x="518" y="70"/>
                  </a:lnTo>
                  <a:lnTo>
                    <a:pt x="517" y="69"/>
                  </a:lnTo>
                  <a:lnTo>
                    <a:pt x="517" y="67"/>
                  </a:lnTo>
                  <a:lnTo>
                    <a:pt x="517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5" y="69"/>
                  </a:lnTo>
                  <a:lnTo>
                    <a:pt x="514" y="67"/>
                  </a:lnTo>
                  <a:lnTo>
                    <a:pt x="513" y="69"/>
                  </a:lnTo>
                  <a:lnTo>
                    <a:pt x="511" y="67"/>
                  </a:lnTo>
                  <a:lnTo>
                    <a:pt x="510" y="66"/>
                  </a:lnTo>
                  <a:lnTo>
                    <a:pt x="510" y="67"/>
                  </a:lnTo>
                  <a:lnTo>
                    <a:pt x="509" y="70"/>
                  </a:lnTo>
                  <a:lnTo>
                    <a:pt x="509" y="67"/>
                  </a:lnTo>
                  <a:lnTo>
                    <a:pt x="510" y="66"/>
                  </a:lnTo>
                  <a:lnTo>
                    <a:pt x="510" y="65"/>
                  </a:lnTo>
                  <a:lnTo>
                    <a:pt x="511" y="65"/>
                  </a:lnTo>
                  <a:lnTo>
                    <a:pt x="511" y="64"/>
                  </a:lnTo>
                  <a:lnTo>
                    <a:pt x="510" y="64"/>
                  </a:lnTo>
                  <a:lnTo>
                    <a:pt x="509" y="64"/>
                  </a:lnTo>
                  <a:lnTo>
                    <a:pt x="508" y="65"/>
                  </a:lnTo>
                  <a:lnTo>
                    <a:pt x="508" y="66"/>
                  </a:lnTo>
                  <a:lnTo>
                    <a:pt x="509" y="66"/>
                  </a:lnTo>
                  <a:lnTo>
                    <a:pt x="504" y="69"/>
                  </a:lnTo>
                  <a:lnTo>
                    <a:pt x="502" y="70"/>
                  </a:lnTo>
                  <a:lnTo>
                    <a:pt x="501" y="69"/>
                  </a:lnTo>
                  <a:lnTo>
                    <a:pt x="501" y="70"/>
                  </a:lnTo>
                  <a:lnTo>
                    <a:pt x="500" y="69"/>
                  </a:lnTo>
                  <a:lnTo>
                    <a:pt x="498" y="70"/>
                  </a:lnTo>
                  <a:lnTo>
                    <a:pt x="498" y="71"/>
                  </a:lnTo>
                  <a:lnTo>
                    <a:pt x="500" y="71"/>
                  </a:lnTo>
                  <a:lnTo>
                    <a:pt x="495" y="73"/>
                  </a:lnTo>
                  <a:lnTo>
                    <a:pt x="494" y="75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4" y="78"/>
                  </a:lnTo>
                  <a:lnTo>
                    <a:pt x="492" y="78"/>
                  </a:lnTo>
                  <a:lnTo>
                    <a:pt x="490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0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1" y="85"/>
                  </a:lnTo>
                  <a:lnTo>
                    <a:pt x="489" y="84"/>
                  </a:lnTo>
                  <a:lnTo>
                    <a:pt x="485" y="82"/>
                  </a:lnTo>
                  <a:lnTo>
                    <a:pt x="487" y="80"/>
                  </a:lnTo>
                  <a:lnTo>
                    <a:pt x="487" y="80"/>
                  </a:lnTo>
                  <a:lnTo>
                    <a:pt x="485" y="79"/>
                  </a:lnTo>
                  <a:lnTo>
                    <a:pt x="485" y="78"/>
                  </a:lnTo>
                  <a:lnTo>
                    <a:pt x="487" y="77"/>
                  </a:lnTo>
                  <a:lnTo>
                    <a:pt x="488" y="76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2"/>
                  </a:lnTo>
                  <a:lnTo>
                    <a:pt x="489" y="72"/>
                  </a:lnTo>
                  <a:lnTo>
                    <a:pt x="489" y="73"/>
                  </a:lnTo>
                  <a:lnTo>
                    <a:pt x="490" y="73"/>
                  </a:lnTo>
                  <a:lnTo>
                    <a:pt x="490" y="71"/>
                  </a:lnTo>
                  <a:lnTo>
                    <a:pt x="490" y="69"/>
                  </a:lnTo>
                  <a:lnTo>
                    <a:pt x="491" y="67"/>
                  </a:lnTo>
                  <a:lnTo>
                    <a:pt x="492" y="66"/>
                  </a:lnTo>
                  <a:lnTo>
                    <a:pt x="494" y="67"/>
                  </a:lnTo>
                  <a:lnTo>
                    <a:pt x="496" y="67"/>
                  </a:lnTo>
                  <a:lnTo>
                    <a:pt x="497" y="70"/>
                  </a:lnTo>
                  <a:lnTo>
                    <a:pt x="497" y="67"/>
                  </a:lnTo>
                  <a:lnTo>
                    <a:pt x="498" y="67"/>
                  </a:lnTo>
                  <a:lnTo>
                    <a:pt x="501" y="66"/>
                  </a:lnTo>
                  <a:lnTo>
                    <a:pt x="501" y="65"/>
                  </a:lnTo>
                  <a:lnTo>
                    <a:pt x="502" y="65"/>
                  </a:lnTo>
                  <a:lnTo>
                    <a:pt x="502" y="64"/>
                  </a:lnTo>
                  <a:lnTo>
                    <a:pt x="503" y="64"/>
                  </a:lnTo>
                  <a:lnTo>
                    <a:pt x="503" y="63"/>
                  </a:lnTo>
                  <a:lnTo>
                    <a:pt x="504" y="63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2"/>
                  </a:lnTo>
                  <a:lnTo>
                    <a:pt x="515" y="63"/>
                  </a:lnTo>
                  <a:lnTo>
                    <a:pt x="522" y="64"/>
                  </a:lnTo>
                  <a:lnTo>
                    <a:pt x="524" y="63"/>
                  </a:lnTo>
                  <a:lnTo>
                    <a:pt x="527" y="62"/>
                  </a:lnTo>
                  <a:lnTo>
                    <a:pt x="526" y="59"/>
                  </a:lnTo>
                  <a:lnTo>
                    <a:pt x="523" y="59"/>
                  </a:lnTo>
                  <a:lnTo>
                    <a:pt x="522" y="60"/>
                  </a:lnTo>
                  <a:lnTo>
                    <a:pt x="520" y="59"/>
                  </a:lnTo>
                  <a:lnTo>
                    <a:pt x="502" y="59"/>
                  </a:lnTo>
                  <a:lnTo>
                    <a:pt x="498" y="57"/>
                  </a:lnTo>
                  <a:lnTo>
                    <a:pt x="497" y="54"/>
                  </a:lnTo>
                  <a:lnTo>
                    <a:pt x="496" y="54"/>
                  </a:lnTo>
                  <a:lnTo>
                    <a:pt x="495" y="56"/>
                  </a:lnTo>
                  <a:lnTo>
                    <a:pt x="494" y="59"/>
                  </a:lnTo>
                  <a:lnTo>
                    <a:pt x="491" y="65"/>
                  </a:lnTo>
                  <a:lnTo>
                    <a:pt x="491" y="66"/>
                  </a:lnTo>
                  <a:lnTo>
                    <a:pt x="487" y="73"/>
                  </a:lnTo>
                  <a:lnTo>
                    <a:pt x="483" y="78"/>
                  </a:lnTo>
                  <a:lnTo>
                    <a:pt x="483" y="79"/>
                  </a:lnTo>
                  <a:lnTo>
                    <a:pt x="479" y="82"/>
                  </a:lnTo>
                  <a:lnTo>
                    <a:pt x="474" y="84"/>
                  </a:lnTo>
                  <a:lnTo>
                    <a:pt x="472" y="85"/>
                  </a:lnTo>
                  <a:lnTo>
                    <a:pt x="471" y="85"/>
                  </a:lnTo>
                  <a:lnTo>
                    <a:pt x="470" y="89"/>
                  </a:lnTo>
                  <a:lnTo>
                    <a:pt x="468" y="90"/>
                  </a:lnTo>
                  <a:lnTo>
                    <a:pt x="465" y="93"/>
                  </a:lnTo>
                  <a:lnTo>
                    <a:pt x="465" y="95"/>
                  </a:lnTo>
                  <a:lnTo>
                    <a:pt x="466" y="93"/>
                  </a:lnTo>
                  <a:lnTo>
                    <a:pt x="468" y="93"/>
                  </a:lnTo>
                  <a:lnTo>
                    <a:pt x="468" y="96"/>
                  </a:lnTo>
                  <a:lnTo>
                    <a:pt x="465" y="97"/>
                  </a:lnTo>
                  <a:lnTo>
                    <a:pt x="465" y="98"/>
                  </a:lnTo>
                  <a:lnTo>
                    <a:pt x="465" y="99"/>
                  </a:lnTo>
                  <a:lnTo>
                    <a:pt x="465" y="103"/>
                  </a:lnTo>
                  <a:lnTo>
                    <a:pt x="466" y="104"/>
                  </a:lnTo>
                  <a:lnTo>
                    <a:pt x="465" y="103"/>
                  </a:lnTo>
                  <a:lnTo>
                    <a:pt x="465" y="99"/>
                  </a:lnTo>
                  <a:lnTo>
                    <a:pt x="465" y="98"/>
                  </a:lnTo>
                  <a:lnTo>
                    <a:pt x="465" y="96"/>
                  </a:lnTo>
                  <a:lnTo>
                    <a:pt x="465" y="92"/>
                  </a:lnTo>
                  <a:lnTo>
                    <a:pt x="462" y="93"/>
                  </a:lnTo>
                  <a:lnTo>
                    <a:pt x="444" y="98"/>
                  </a:lnTo>
                  <a:lnTo>
                    <a:pt x="437" y="97"/>
                  </a:lnTo>
                  <a:lnTo>
                    <a:pt x="436" y="97"/>
                  </a:lnTo>
                  <a:lnTo>
                    <a:pt x="432" y="99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0" y="103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0" y="106"/>
                  </a:lnTo>
                  <a:lnTo>
                    <a:pt x="430" y="108"/>
                  </a:lnTo>
                  <a:lnTo>
                    <a:pt x="429" y="108"/>
                  </a:lnTo>
                  <a:lnTo>
                    <a:pt x="427" y="109"/>
                  </a:lnTo>
                  <a:lnTo>
                    <a:pt x="426" y="111"/>
                  </a:lnTo>
                  <a:lnTo>
                    <a:pt x="425" y="112"/>
                  </a:lnTo>
                  <a:lnTo>
                    <a:pt x="424" y="112"/>
                  </a:lnTo>
                  <a:lnTo>
                    <a:pt x="422" y="111"/>
                  </a:lnTo>
                  <a:lnTo>
                    <a:pt x="422" y="112"/>
                  </a:lnTo>
                  <a:lnTo>
                    <a:pt x="423" y="112"/>
                  </a:lnTo>
                  <a:lnTo>
                    <a:pt x="423" y="114"/>
                  </a:lnTo>
                  <a:lnTo>
                    <a:pt x="420" y="116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19" y="119"/>
                  </a:lnTo>
                  <a:lnTo>
                    <a:pt x="418" y="121"/>
                  </a:lnTo>
                  <a:lnTo>
                    <a:pt x="419" y="123"/>
                  </a:lnTo>
                  <a:lnTo>
                    <a:pt x="418" y="125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6" y="129"/>
                  </a:lnTo>
                  <a:lnTo>
                    <a:pt x="413" y="124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1" y="124"/>
                  </a:lnTo>
                  <a:lnTo>
                    <a:pt x="401" y="122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399" y="118"/>
                  </a:lnTo>
                  <a:lnTo>
                    <a:pt x="398" y="117"/>
                  </a:lnTo>
                  <a:lnTo>
                    <a:pt x="398" y="115"/>
                  </a:lnTo>
                  <a:lnTo>
                    <a:pt x="397" y="115"/>
                  </a:lnTo>
                  <a:lnTo>
                    <a:pt x="397" y="114"/>
                  </a:lnTo>
                  <a:lnTo>
                    <a:pt x="387" y="116"/>
                  </a:lnTo>
                  <a:lnTo>
                    <a:pt x="383" y="117"/>
                  </a:lnTo>
                  <a:lnTo>
                    <a:pt x="381" y="118"/>
                  </a:lnTo>
                  <a:lnTo>
                    <a:pt x="380" y="118"/>
                  </a:lnTo>
                  <a:lnTo>
                    <a:pt x="379" y="121"/>
                  </a:lnTo>
                  <a:lnTo>
                    <a:pt x="378" y="122"/>
                  </a:lnTo>
                  <a:lnTo>
                    <a:pt x="377" y="122"/>
                  </a:lnTo>
                  <a:lnTo>
                    <a:pt x="376" y="121"/>
                  </a:lnTo>
                  <a:lnTo>
                    <a:pt x="376" y="119"/>
                  </a:lnTo>
                  <a:lnTo>
                    <a:pt x="376" y="118"/>
                  </a:lnTo>
                  <a:lnTo>
                    <a:pt x="374" y="117"/>
                  </a:lnTo>
                  <a:lnTo>
                    <a:pt x="373" y="117"/>
                  </a:lnTo>
                  <a:lnTo>
                    <a:pt x="371" y="117"/>
                  </a:lnTo>
                  <a:lnTo>
                    <a:pt x="368" y="116"/>
                  </a:lnTo>
                  <a:lnTo>
                    <a:pt x="367" y="115"/>
                  </a:lnTo>
                  <a:lnTo>
                    <a:pt x="366" y="114"/>
                  </a:lnTo>
                  <a:lnTo>
                    <a:pt x="365" y="111"/>
                  </a:lnTo>
                  <a:lnTo>
                    <a:pt x="365" y="110"/>
                  </a:lnTo>
                  <a:lnTo>
                    <a:pt x="366" y="109"/>
                  </a:lnTo>
                  <a:lnTo>
                    <a:pt x="368" y="105"/>
                  </a:lnTo>
                  <a:lnTo>
                    <a:pt x="370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3" y="105"/>
                  </a:lnTo>
                  <a:lnTo>
                    <a:pt x="376" y="104"/>
                  </a:lnTo>
                  <a:lnTo>
                    <a:pt x="377" y="103"/>
                  </a:lnTo>
                  <a:lnTo>
                    <a:pt x="380" y="99"/>
                  </a:lnTo>
                  <a:lnTo>
                    <a:pt x="389" y="93"/>
                  </a:lnTo>
                  <a:lnTo>
                    <a:pt x="389" y="92"/>
                  </a:lnTo>
                  <a:lnTo>
                    <a:pt x="390" y="91"/>
                  </a:lnTo>
                  <a:lnTo>
                    <a:pt x="390" y="90"/>
                  </a:lnTo>
                  <a:lnTo>
                    <a:pt x="390" y="88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90" y="80"/>
                  </a:lnTo>
                  <a:lnTo>
                    <a:pt x="390" y="79"/>
                  </a:lnTo>
                  <a:lnTo>
                    <a:pt x="389" y="73"/>
                  </a:lnTo>
                  <a:lnTo>
                    <a:pt x="389" y="71"/>
                  </a:lnTo>
                  <a:lnTo>
                    <a:pt x="390" y="72"/>
                  </a:lnTo>
                  <a:lnTo>
                    <a:pt x="391" y="71"/>
                  </a:lnTo>
                  <a:lnTo>
                    <a:pt x="393" y="67"/>
                  </a:lnTo>
                  <a:lnTo>
                    <a:pt x="391" y="66"/>
                  </a:lnTo>
                  <a:lnTo>
                    <a:pt x="385" y="70"/>
                  </a:lnTo>
                  <a:lnTo>
                    <a:pt x="384" y="69"/>
                  </a:lnTo>
                  <a:lnTo>
                    <a:pt x="384" y="67"/>
                  </a:lnTo>
                  <a:lnTo>
                    <a:pt x="379" y="69"/>
                  </a:lnTo>
                  <a:lnTo>
                    <a:pt x="377" y="70"/>
                  </a:lnTo>
                  <a:lnTo>
                    <a:pt x="374" y="71"/>
                  </a:lnTo>
                  <a:lnTo>
                    <a:pt x="370" y="76"/>
                  </a:lnTo>
                  <a:lnTo>
                    <a:pt x="367" y="77"/>
                  </a:lnTo>
                  <a:lnTo>
                    <a:pt x="364" y="78"/>
                  </a:lnTo>
                  <a:lnTo>
                    <a:pt x="360" y="77"/>
                  </a:lnTo>
                  <a:lnTo>
                    <a:pt x="353" y="70"/>
                  </a:lnTo>
                  <a:lnTo>
                    <a:pt x="342" y="65"/>
                  </a:lnTo>
                  <a:lnTo>
                    <a:pt x="338" y="62"/>
                  </a:lnTo>
                  <a:lnTo>
                    <a:pt x="335" y="60"/>
                  </a:lnTo>
                  <a:lnTo>
                    <a:pt x="332" y="60"/>
                  </a:lnTo>
                  <a:lnTo>
                    <a:pt x="331" y="60"/>
                  </a:lnTo>
                  <a:lnTo>
                    <a:pt x="331" y="62"/>
                  </a:lnTo>
                  <a:lnTo>
                    <a:pt x="329" y="63"/>
                  </a:lnTo>
                  <a:lnTo>
                    <a:pt x="328" y="63"/>
                  </a:lnTo>
                  <a:lnTo>
                    <a:pt x="326" y="64"/>
                  </a:lnTo>
                  <a:lnTo>
                    <a:pt x="325" y="64"/>
                  </a:lnTo>
                  <a:lnTo>
                    <a:pt x="325" y="65"/>
                  </a:lnTo>
                  <a:lnTo>
                    <a:pt x="324" y="70"/>
                  </a:lnTo>
                  <a:lnTo>
                    <a:pt x="322" y="73"/>
                  </a:lnTo>
                  <a:lnTo>
                    <a:pt x="321" y="75"/>
                  </a:lnTo>
                  <a:lnTo>
                    <a:pt x="320" y="76"/>
                  </a:lnTo>
                  <a:lnTo>
                    <a:pt x="320" y="75"/>
                  </a:lnTo>
                  <a:lnTo>
                    <a:pt x="321" y="73"/>
                  </a:lnTo>
                  <a:lnTo>
                    <a:pt x="321" y="72"/>
                  </a:lnTo>
                  <a:lnTo>
                    <a:pt x="320" y="71"/>
                  </a:lnTo>
                  <a:lnTo>
                    <a:pt x="320" y="70"/>
                  </a:lnTo>
                  <a:lnTo>
                    <a:pt x="321" y="69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4" y="64"/>
                  </a:lnTo>
                  <a:lnTo>
                    <a:pt x="324" y="63"/>
                  </a:lnTo>
                  <a:lnTo>
                    <a:pt x="324" y="60"/>
                  </a:lnTo>
                  <a:lnTo>
                    <a:pt x="324" y="59"/>
                  </a:lnTo>
                  <a:lnTo>
                    <a:pt x="324" y="58"/>
                  </a:lnTo>
                  <a:lnTo>
                    <a:pt x="320" y="53"/>
                  </a:lnTo>
                  <a:lnTo>
                    <a:pt x="319" y="53"/>
                  </a:lnTo>
                  <a:lnTo>
                    <a:pt x="300" y="57"/>
                  </a:lnTo>
                  <a:lnTo>
                    <a:pt x="296" y="56"/>
                  </a:lnTo>
                  <a:lnTo>
                    <a:pt x="296" y="54"/>
                  </a:lnTo>
                  <a:lnTo>
                    <a:pt x="300" y="54"/>
                  </a:lnTo>
                  <a:lnTo>
                    <a:pt x="303" y="53"/>
                  </a:lnTo>
                  <a:lnTo>
                    <a:pt x="306" y="52"/>
                  </a:lnTo>
                  <a:lnTo>
                    <a:pt x="308" y="51"/>
                  </a:lnTo>
                  <a:lnTo>
                    <a:pt x="309" y="49"/>
                  </a:lnTo>
                  <a:lnTo>
                    <a:pt x="311" y="47"/>
                  </a:lnTo>
                  <a:lnTo>
                    <a:pt x="311" y="45"/>
                  </a:lnTo>
                  <a:lnTo>
                    <a:pt x="312" y="43"/>
                  </a:lnTo>
                  <a:lnTo>
                    <a:pt x="312" y="38"/>
                  </a:lnTo>
                  <a:lnTo>
                    <a:pt x="312" y="34"/>
                  </a:lnTo>
                  <a:lnTo>
                    <a:pt x="312" y="33"/>
                  </a:lnTo>
                  <a:lnTo>
                    <a:pt x="312" y="31"/>
                  </a:lnTo>
                  <a:lnTo>
                    <a:pt x="311" y="31"/>
                  </a:lnTo>
                  <a:lnTo>
                    <a:pt x="309" y="31"/>
                  </a:lnTo>
                  <a:lnTo>
                    <a:pt x="308" y="30"/>
                  </a:lnTo>
                  <a:lnTo>
                    <a:pt x="307" y="30"/>
                  </a:lnTo>
                  <a:lnTo>
                    <a:pt x="305" y="31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08" y="27"/>
                  </a:lnTo>
                  <a:lnTo>
                    <a:pt x="309" y="27"/>
                  </a:lnTo>
                  <a:lnTo>
                    <a:pt x="311" y="26"/>
                  </a:lnTo>
                  <a:lnTo>
                    <a:pt x="308" y="25"/>
                  </a:lnTo>
                  <a:lnTo>
                    <a:pt x="308" y="24"/>
                  </a:lnTo>
                  <a:lnTo>
                    <a:pt x="307" y="24"/>
                  </a:lnTo>
                  <a:lnTo>
                    <a:pt x="307" y="19"/>
                  </a:lnTo>
                  <a:lnTo>
                    <a:pt x="305" y="17"/>
                  </a:lnTo>
                  <a:lnTo>
                    <a:pt x="302" y="15"/>
                  </a:lnTo>
                  <a:lnTo>
                    <a:pt x="300" y="15"/>
                  </a:lnTo>
                  <a:lnTo>
                    <a:pt x="301" y="19"/>
                  </a:lnTo>
                  <a:lnTo>
                    <a:pt x="298" y="20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7"/>
                  </a:lnTo>
                  <a:lnTo>
                    <a:pt x="293" y="15"/>
                  </a:lnTo>
                  <a:lnTo>
                    <a:pt x="290" y="14"/>
                  </a:lnTo>
                  <a:lnTo>
                    <a:pt x="289" y="13"/>
                  </a:lnTo>
                  <a:lnTo>
                    <a:pt x="286" y="12"/>
                  </a:lnTo>
                  <a:lnTo>
                    <a:pt x="281" y="12"/>
                  </a:lnTo>
                  <a:lnTo>
                    <a:pt x="277" y="11"/>
                  </a:lnTo>
                  <a:lnTo>
                    <a:pt x="277" y="6"/>
                  </a:lnTo>
                  <a:lnTo>
                    <a:pt x="276" y="6"/>
                  </a:lnTo>
                  <a:lnTo>
                    <a:pt x="275" y="8"/>
                  </a:lnTo>
                  <a:lnTo>
                    <a:pt x="274" y="8"/>
                  </a:lnTo>
                  <a:lnTo>
                    <a:pt x="272" y="11"/>
                  </a:lnTo>
                  <a:lnTo>
                    <a:pt x="267" y="13"/>
                  </a:lnTo>
                  <a:lnTo>
                    <a:pt x="267" y="13"/>
                  </a:lnTo>
                  <a:lnTo>
                    <a:pt x="264" y="13"/>
                  </a:lnTo>
                  <a:lnTo>
                    <a:pt x="263" y="12"/>
                  </a:lnTo>
                  <a:lnTo>
                    <a:pt x="262" y="12"/>
                  </a:lnTo>
                  <a:lnTo>
                    <a:pt x="261" y="13"/>
                  </a:lnTo>
                  <a:lnTo>
                    <a:pt x="260" y="13"/>
                  </a:lnTo>
                  <a:lnTo>
                    <a:pt x="260" y="14"/>
                  </a:lnTo>
                  <a:lnTo>
                    <a:pt x="259" y="14"/>
                  </a:lnTo>
                  <a:lnTo>
                    <a:pt x="253" y="14"/>
                  </a:lnTo>
                  <a:lnTo>
                    <a:pt x="251" y="13"/>
                  </a:lnTo>
                  <a:lnTo>
                    <a:pt x="250" y="12"/>
                  </a:lnTo>
                  <a:lnTo>
                    <a:pt x="250" y="10"/>
                  </a:lnTo>
                  <a:lnTo>
                    <a:pt x="250" y="8"/>
                  </a:lnTo>
                  <a:lnTo>
                    <a:pt x="249" y="7"/>
                  </a:lnTo>
                  <a:lnTo>
                    <a:pt x="234" y="4"/>
                  </a:lnTo>
                  <a:lnTo>
                    <a:pt x="227" y="1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4" y="2"/>
                  </a:lnTo>
                  <a:lnTo>
                    <a:pt x="211" y="2"/>
                  </a:lnTo>
                  <a:lnTo>
                    <a:pt x="209" y="1"/>
                  </a:lnTo>
                  <a:lnTo>
                    <a:pt x="209" y="5"/>
                  </a:lnTo>
                  <a:lnTo>
                    <a:pt x="208" y="8"/>
                  </a:lnTo>
                  <a:lnTo>
                    <a:pt x="209" y="12"/>
                  </a:lnTo>
                  <a:lnTo>
                    <a:pt x="210" y="14"/>
                  </a:lnTo>
                  <a:lnTo>
                    <a:pt x="210" y="17"/>
                  </a:lnTo>
                  <a:lnTo>
                    <a:pt x="211" y="20"/>
                  </a:lnTo>
                  <a:lnTo>
                    <a:pt x="210" y="23"/>
                  </a:lnTo>
                  <a:lnTo>
                    <a:pt x="214" y="24"/>
                  </a:lnTo>
                  <a:lnTo>
                    <a:pt x="217" y="27"/>
                  </a:lnTo>
                  <a:lnTo>
                    <a:pt x="220" y="28"/>
                  </a:lnTo>
                  <a:lnTo>
                    <a:pt x="221" y="30"/>
                  </a:lnTo>
                  <a:lnTo>
                    <a:pt x="223" y="38"/>
                  </a:lnTo>
                  <a:lnTo>
                    <a:pt x="221" y="39"/>
                  </a:lnTo>
                  <a:lnTo>
                    <a:pt x="221" y="40"/>
                  </a:lnTo>
                  <a:lnTo>
                    <a:pt x="222" y="40"/>
                  </a:lnTo>
                  <a:lnTo>
                    <a:pt x="223" y="39"/>
                  </a:lnTo>
                  <a:lnTo>
                    <a:pt x="225" y="39"/>
                  </a:lnTo>
                  <a:lnTo>
                    <a:pt x="225" y="40"/>
                  </a:lnTo>
                  <a:lnTo>
                    <a:pt x="227" y="41"/>
                  </a:lnTo>
                  <a:lnTo>
                    <a:pt x="227" y="43"/>
                  </a:lnTo>
                  <a:lnTo>
                    <a:pt x="234" y="50"/>
                  </a:lnTo>
                  <a:lnTo>
                    <a:pt x="236" y="52"/>
                  </a:lnTo>
                  <a:lnTo>
                    <a:pt x="236" y="54"/>
                  </a:lnTo>
                  <a:lnTo>
                    <a:pt x="235" y="57"/>
                  </a:lnTo>
                  <a:lnTo>
                    <a:pt x="234" y="58"/>
                  </a:lnTo>
                  <a:lnTo>
                    <a:pt x="230" y="59"/>
                  </a:lnTo>
                  <a:lnTo>
                    <a:pt x="228" y="63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15" y="64"/>
                  </a:lnTo>
                  <a:lnTo>
                    <a:pt x="210" y="65"/>
                  </a:lnTo>
                  <a:lnTo>
                    <a:pt x="209" y="65"/>
                  </a:lnTo>
                  <a:lnTo>
                    <a:pt x="208" y="66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8" y="70"/>
                  </a:lnTo>
                  <a:lnTo>
                    <a:pt x="209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1" y="70"/>
                  </a:lnTo>
                  <a:lnTo>
                    <a:pt x="211" y="71"/>
                  </a:lnTo>
                  <a:lnTo>
                    <a:pt x="210" y="71"/>
                  </a:lnTo>
                  <a:lnTo>
                    <a:pt x="208" y="72"/>
                  </a:lnTo>
                  <a:lnTo>
                    <a:pt x="205" y="72"/>
                  </a:lnTo>
                  <a:lnTo>
                    <a:pt x="204" y="73"/>
                  </a:lnTo>
                  <a:lnTo>
                    <a:pt x="205" y="77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0" y="82"/>
                  </a:lnTo>
                  <a:lnTo>
                    <a:pt x="214" y="80"/>
                  </a:lnTo>
                  <a:lnTo>
                    <a:pt x="215" y="79"/>
                  </a:lnTo>
                  <a:lnTo>
                    <a:pt x="217" y="80"/>
                  </a:lnTo>
                  <a:lnTo>
                    <a:pt x="220" y="80"/>
                  </a:lnTo>
                  <a:lnTo>
                    <a:pt x="223" y="79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5" y="80"/>
                  </a:lnTo>
                  <a:lnTo>
                    <a:pt x="227" y="79"/>
                  </a:lnTo>
                  <a:lnTo>
                    <a:pt x="230" y="77"/>
                  </a:lnTo>
                  <a:lnTo>
                    <a:pt x="231" y="77"/>
                  </a:lnTo>
                  <a:lnTo>
                    <a:pt x="231" y="78"/>
                  </a:lnTo>
                  <a:lnTo>
                    <a:pt x="230" y="80"/>
                  </a:lnTo>
                  <a:lnTo>
                    <a:pt x="229" y="82"/>
                  </a:lnTo>
                  <a:lnTo>
                    <a:pt x="228" y="82"/>
                  </a:lnTo>
                  <a:lnTo>
                    <a:pt x="227" y="82"/>
                  </a:lnTo>
                  <a:lnTo>
                    <a:pt x="223" y="83"/>
                  </a:lnTo>
                  <a:lnTo>
                    <a:pt x="222" y="84"/>
                  </a:lnTo>
                  <a:lnTo>
                    <a:pt x="222" y="85"/>
                  </a:lnTo>
                  <a:lnTo>
                    <a:pt x="223" y="86"/>
                  </a:lnTo>
                  <a:lnTo>
                    <a:pt x="222" y="89"/>
                  </a:lnTo>
                  <a:lnTo>
                    <a:pt x="221" y="91"/>
                  </a:lnTo>
                  <a:lnTo>
                    <a:pt x="220" y="93"/>
                  </a:lnTo>
                  <a:lnTo>
                    <a:pt x="221" y="95"/>
                  </a:lnTo>
                  <a:lnTo>
                    <a:pt x="222" y="97"/>
                  </a:lnTo>
                  <a:lnTo>
                    <a:pt x="224" y="101"/>
                  </a:lnTo>
                  <a:lnTo>
                    <a:pt x="225" y="99"/>
                  </a:lnTo>
                  <a:lnTo>
                    <a:pt x="228" y="98"/>
                  </a:lnTo>
                  <a:lnTo>
                    <a:pt x="231" y="98"/>
                  </a:lnTo>
                  <a:lnTo>
                    <a:pt x="233" y="98"/>
                  </a:lnTo>
                  <a:lnTo>
                    <a:pt x="233" y="99"/>
                  </a:lnTo>
                  <a:lnTo>
                    <a:pt x="233" y="101"/>
                  </a:lnTo>
                  <a:lnTo>
                    <a:pt x="234" y="102"/>
                  </a:lnTo>
                  <a:lnTo>
                    <a:pt x="235" y="103"/>
                  </a:lnTo>
                  <a:lnTo>
                    <a:pt x="236" y="104"/>
                  </a:lnTo>
                  <a:lnTo>
                    <a:pt x="236" y="106"/>
                  </a:lnTo>
                  <a:lnTo>
                    <a:pt x="236" y="109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3" y="114"/>
                  </a:lnTo>
                  <a:lnTo>
                    <a:pt x="231" y="112"/>
                  </a:lnTo>
                  <a:lnTo>
                    <a:pt x="228" y="111"/>
                  </a:lnTo>
                  <a:lnTo>
                    <a:pt x="227" y="110"/>
                  </a:lnTo>
                  <a:lnTo>
                    <a:pt x="224" y="110"/>
                  </a:lnTo>
                  <a:lnTo>
                    <a:pt x="222" y="111"/>
                  </a:lnTo>
                  <a:lnTo>
                    <a:pt x="228" y="124"/>
                  </a:lnTo>
                  <a:lnTo>
                    <a:pt x="230" y="128"/>
                  </a:lnTo>
                  <a:lnTo>
                    <a:pt x="234" y="130"/>
                  </a:lnTo>
                  <a:lnTo>
                    <a:pt x="235" y="130"/>
                  </a:lnTo>
                  <a:lnTo>
                    <a:pt x="236" y="129"/>
                  </a:lnTo>
                  <a:lnTo>
                    <a:pt x="237" y="129"/>
                  </a:lnTo>
                  <a:lnTo>
                    <a:pt x="238" y="129"/>
                  </a:lnTo>
                  <a:lnTo>
                    <a:pt x="241" y="130"/>
                  </a:lnTo>
                  <a:lnTo>
                    <a:pt x="250" y="131"/>
                  </a:lnTo>
                  <a:lnTo>
                    <a:pt x="254" y="131"/>
                  </a:lnTo>
                  <a:lnTo>
                    <a:pt x="256" y="134"/>
                  </a:lnTo>
                  <a:lnTo>
                    <a:pt x="261" y="137"/>
                  </a:lnTo>
                  <a:lnTo>
                    <a:pt x="264" y="137"/>
                  </a:lnTo>
                  <a:lnTo>
                    <a:pt x="264" y="141"/>
                  </a:lnTo>
                  <a:lnTo>
                    <a:pt x="266" y="144"/>
                  </a:lnTo>
                  <a:lnTo>
                    <a:pt x="267" y="148"/>
                  </a:lnTo>
                  <a:lnTo>
                    <a:pt x="268" y="150"/>
                  </a:lnTo>
                  <a:lnTo>
                    <a:pt x="269" y="150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4" y="16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3" y="169"/>
                  </a:lnTo>
                  <a:lnTo>
                    <a:pt x="286" y="170"/>
                  </a:lnTo>
                  <a:lnTo>
                    <a:pt x="293" y="170"/>
                  </a:lnTo>
                  <a:lnTo>
                    <a:pt x="295" y="173"/>
                  </a:lnTo>
                  <a:lnTo>
                    <a:pt x="295" y="174"/>
                  </a:lnTo>
                  <a:lnTo>
                    <a:pt x="295" y="175"/>
                  </a:lnTo>
                  <a:lnTo>
                    <a:pt x="292" y="174"/>
                  </a:lnTo>
                  <a:lnTo>
                    <a:pt x="287" y="173"/>
                  </a:lnTo>
                  <a:lnTo>
                    <a:pt x="282" y="169"/>
                  </a:lnTo>
                  <a:lnTo>
                    <a:pt x="281" y="169"/>
                  </a:lnTo>
                  <a:lnTo>
                    <a:pt x="279" y="169"/>
                  </a:lnTo>
                  <a:lnTo>
                    <a:pt x="277" y="168"/>
                  </a:lnTo>
                  <a:lnTo>
                    <a:pt x="276" y="167"/>
                  </a:lnTo>
                  <a:lnTo>
                    <a:pt x="272" y="160"/>
                  </a:lnTo>
                  <a:lnTo>
                    <a:pt x="270" y="156"/>
                  </a:lnTo>
                  <a:lnTo>
                    <a:pt x="269" y="155"/>
                  </a:lnTo>
                  <a:lnTo>
                    <a:pt x="267" y="153"/>
                  </a:lnTo>
                  <a:lnTo>
                    <a:pt x="264" y="149"/>
                  </a:lnTo>
                  <a:lnTo>
                    <a:pt x="257" y="137"/>
                  </a:lnTo>
                  <a:lnTo>
                    <a:pt x="255" y="135"/>
                  </a:lnTo>
                  <a:lnTo>
                    <a:pt x="253" y="135"/>
                  </a:lnTo>
                  <a:lnTo>
                    <a:pt x="251" y="134"/>
                  </a:lnTo>
                  <a:lnTo>
                    <a:pt x="250" y="134"/>
                  </a:lnTo>
                  <a:lnTo>
                    <a:pt x="248" y="135"/>
                  </a:lnTo>
                  <a:lnTo>
                    <a:pt x="242" y="135"/>
                  </a:lnTo>
                  <a:lnTo>
                    <a:pt x="237" y="136"/>
                  </a:lnTo>
                  <a:lnTo>
                    <a:pt x="236" y="137"/>
                  </a:lnTo>
                  <a:lnTo>
                    <a:pt x="233" y="137"/>
                  </a:lnTo>
                  <a:lnTo>
                    <a:pt x="227" y="137"/>
                  </a:lnTo>
                  <a:lnTo>
                    <a:pt x="224" y="137"/>
                  </a:lnTo>
                  <a:lnTo>
                    <a:pt x="217" y="137"/>
                  </a:lnTo>
                  <a:lnTo>
                    <a:pt x="215" y="136"/>
                  </a:lnTo>
                  <a:lnTo>
                    <a:pt x="212" y="134"/>
                  </a:lnTo>
                  <a:lnTo>
                    <a:pt x="210" y="131"/>
                  </a:lnTo>
                  <a:lnTo>
                    <a:pt x="210" y="131"/>
                  </a:lnTo>
                  <a:lnTo>
                    <a:pt x="209" y="130"/>
                  </a:lnTo>
                  <a:lnTo>
                    <a:pt x="207" y="131"/>
                  </a:lnTo>
                  <a:lnTo>
                    <a:pt x="205" y="132"/>
                  </a:lnTo>
                  <a:lnTo>
                    <a:pt x="204" y="134"/>
                  </a:lnTo>
                  <a:lnTo>
                    <a:pt x="203" y="135"/>
                  </a:lnTo>
                  <a:lnTo>
                    <a:pt x="202" y="137"/>
                  </a:lnTo>
                  <a:lnTo>
                    <a:pt x="199" y="145"/>
                  </a:lnTo>
                  <a:lnTo>
                    <a:pt x="196" y="153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6" y="160"/>
                  </a:lnTo>
                  <a:lnTo>
                    <a:pt x="197" y="162"/>
                  </a:lnTo>
                  <a:lnTo>
                    <a:pt x="197" y="164"/>
                  </a:lnTo>
                  <a:lnTo>
                    <a:pt x="198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3"/>
                  </a:lnTo>
                  <a:lnTo>
                    <a:pt x="202" y="174"/>
                  </a:lnTo>
                  <a:lnTo>
                    <a:pt x="202" y="177"/>
                  </a:lnTo>
                  <a:lnTo>
                    <a:pt x="199" y="179"/>
                  </a:lnTo>
                  <a:lnTo>
                    <a:pt x="198" y="180"/>
                  </a:lnTo>
                  <a:lnTo>
                    <a:pt x="197" y="183"/>
                  </a:lnTo>
                  <a:lnTo>
                    <a:pt x="197" y="187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6" y="195"/>
                  </a:lnTo>
                  <a:lnTo>
                    <a:pt x="196" y="193"/>
                  </a:lnTo>
                  <a:lnTo>
                    <a:pt x="196" y="186"/>
                  </a:lnTo>
                  <a:lnTo>
                    <a:pt x="196" y="182"/>
                  </a:lnTo>
                  <a:lnTo>
                    <a:pt x="197" y="179"/>
                  </a:lnTo>
                  <a:lnTo>
                    <a:pt x="199" y="176"/>
                  </a:lnTo>
                  <a:lnTo>
                    <a:pt x="201" y="175"/>
                  </a:lnTo>
                  <a:lnTo>
                    <a:pt x="201" y="174"/>
                  </a:lnTo>
                  <a:lnTo>
                    <a:pt x="198" y="173"/>
                  </a:lnTo>
                  <a:lnTo>
                    <a:pt x="191" y="171"/>
                  </a:lnTo>
                  <a:lnTo>
                    <a:pt x="188" y="170"/>
                  </a:lnTo>
                  <a:lnTo>
                    <a:pt x="188" y="168"/>
                  </a:lnTo>
                  <a:lnTo>
                    <a:pt x="186" y="167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2" y="166"/>
                  </a:lnTo>
                  <a:lnTo>
                    <a:pt x="181" y="166"/>
                  </a:lnTo>
                  <a:lnTo>
                    <a:pt x="179" y="166"/>
                  </a:lnTo>
                  <a:lnTo>
                    <a:pt x="178" y="168"/>
                  </a:lnTo>
                  <a:lnTo>
                    <a:pt x="178" y="173"/>
                  </a:lnTo>
                  <a:lnTo>
                    <a:pt x="177" y="175"/>
                  </a:lnTo>
                  <a:lnTo>
                    <a:pt x="177" y="176"/>
                  </a:lnTo>
                  <a:lnTo>
                    <a:pt x="179" y="177"/>
                  </a:lnTo>
                  <a:lnTo>
                    <a:pt x="182" y="176"/>
                  </a:lnTo>
                  <a:lnTo>
                    <a:pt x="183" y="179"/>
                  </a:lnTo>
                  <a:lnTo>
                    <a:pt x="183" y="183"/>
                  </a:lnTo>
                  <a:lnTo>
                    <a:pt x="182" y="188"/>
                  </a:lnTo>
                  <a:lnTo>
                    <a:pt x="181" y="190"/>
                  </a:lnTo>
                  <a:lnTo>
                    <a:pt x="179" y="191"/>
                  </a:lnTo>
                  <a:lnTo>
                    <a:pt x="178" y="191"/>
                  </a:lnTo>
                  <a:lnTo>
                    <a:pt x="176" y="191"/>
                  </a:lnTo>
                  <a:lnTo>
                    <a:pt x="175" y="190"/>
                  </a:lnTo>
                  <a:lnTo>
                    <a:pt x="173" y="189"/>
                  </a:lnTo>
                  <a:lnTo>
                    <a:pt x="173" y="188"/>
                  </a:lnTo>
                  <a:lnTo>
                    <a:pt x="172" y="188"/>
                  </a:lnTo>
                  <a:lnTo>
                    <a:pt x="171" y="187"/>
                  </a:lnTo>
                  <a:lnTo>
                    <a:pt x="170" y="186"/>
                  </a:lnTo>
                  <a:lnTo>
                    <a:pt x="169" y="186"/>
                  </a:lnTo>
                  <a:lnTo>
                    <a:pt x="168" y="186"/>
                  </a:lnTo>
                  <a:lnTo>
                    <a:pt x="168" y="187"/>
                  </a:lnTo>
                  <a:lnTo>
                    <a:pt x="166" y="186"/>
                  </a:lnTo>
                  <a:lnTo>
                    <a:pt x="165" y="184"/>
                  </a:lnTo>
                  <a:lnTo>
                    <a:pt x="164" y="180"/>
                  </a:lnTo>
                  <a:lnTo>
                    <a:pt x="165" y="179"/>
                  </a:lnTo>
                  <a:lnTo>
                    <a:pt x="169" y="179"/>
                  </a:lnTo>
                  <a:lnTo>
                    <a:pt x="170" y="177"/>
                  </a:lnTo>
                  <a:lnTo>
                    <a:pt x="171" y="176"/>
                  </a:lnTo>
                  <a:lnTo>
                    <a:pt x="172" y="175"/>
                  </a:lnTo>
                  <a:lnTo>
                    <a:pt x="172" y="173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69" y="170"/>
                  </a:lnTo>
                  <a:lnTo>
                    <a:pt x="169" y="169"/>
                  </a:lnTo>
                  <a:lnTo>
                    <a:pt x="169" y="168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2" y="158"/>
                  </a:lnTo>
                  <a:lnTo>
                    <a:pt x="162" y="155"/>
                  </a:lnTo>
                  <a:lnTo>
                    <a:pt x="162" y="154"/>
                  </a:lnTo>
                  <a:lnTo>
                    <a:pt x="156" y="151"/>
                  </a:lnTo>
                  <a:lnTo>
                    <a:pt x="133" y="155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0" y="156"/>
                  </a:lnTo>
                  <a:lnTo>
                    <a:pt x="119" y="155"/>
                  </a:lnTo>
                  <a:lnTo>
                    <a:pt x="107" y="157"/>
                  </a:lnTo>
                  <a:lnTo>
                    <a:pt x="101" y="160"/>
                  </a:lnTo>
                  <a:lnTo>
                    <a:pt x="99" y="162"/>
                  </a:lnTo>
                  <a:lnTo>
                    <a:pt x="98" y="163"/>
                  </a:lnTo>
                  <a:lnTo>
                    <a:pt x="96" y="166"/>
                  </a:lnTo>
                  <a:lnTo>
                    <a:pt x="93" y="167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3" y="171"/>
                  </a:lnTo>
                  <a:lnTo>
                    <a:pt x="96" y="173"/>
                  </a:lnTo>
                  <a:lnTo>
                    <a:pt x="96" y="174"/>
                  </a:lnTo>
                  <a:lnTo>
                    <a:pt x="97" y="175"/>
                  </a:lnTo>
                  <a:lnTo>
                    <a:pt x="96" y="176"/>
                  </a:lnTo>
                  <a:lnTo>
                    <a:pt x="94" y="176"/>
                  </a:lnTo>
                  <a:lnTo>
                    <a:pt x="94" y="177"/>
                  </a:lnTo>
                  <a:lnTo>
                    <a:pt x="91" y="177"/>
                  </a:lnTo>
                  <a:lnTo>
                    <a:pt x="90" y="177"/>
                  </a:lnTo>
                  <a:lnTo>
                    <a:pt x="90" y="179"/>
                  </a:lnTo>
                  <a:lnTo>
                    <a:pt x="88" y="180"/>
                  </a:lnTo>
                  <a:lnTo>
                    <a:pt x="87" y="184"/>
                  </a:lnTo>
                  <a:lnTo>
                    <a:pt x="87" y="187"/>
                  </a:lnTo>
                  <a:lnTo>
                    <a:pt x="87" y="195"/>
                  </a:lnTo>
                  <a:lnTo>
                    <a:pt x="88" y="199"/>
                  </a:lnTo>
                  <a:lnTo>
                    <a:pt x="91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2" y="204"/>
                  </a:lnTo>
                  <a:lnTo>
                    <a:pt x="111" y="203"/>
                  </a:lnTo>
                  <a:lnTo>
                    <a:pt x="109" y="202"/>
                  </a:lnTo>
                  <a:lnTo>
                    <a:pt x="106" y="201"/>
                  </a:lnTo>
                  <a:lnTo>
                    <a:pt x="105" y="202"/>
                  </a:lnTo>
                  <a:lnTo>
                    <a:pt x="104" y="202"/>
                  </a:lnTo>
                  <a:lnTo>
                    <a:pt x="101" y="204"/>
                  </a:lnTo>
                  <a:lnTo>
                    <a:pt x="103" y="207"/>
                  </a:lnTo>
                  <a:lnTo>
                    <a:pt x="103" y="208"/>
                  </a:lnTo>
                  <a:lnTo>
                    <a:pt x="101" y="209"/>
                  </a:lnTo>
                  <a:lnTo>
                    <a:pt x="100" y="210"/>
                  </a:lnTo>
                  <a:lnTo>
                    <a:pt x="100" y="212"/>
                  </a:lnTo>
                  <a:lnTo>
                    <a:pt x="99" y="212"/>
                  </a:lnTo>
                  <a:lnTo>
                    <a:pt x="99" y="215"/>
                  </a:lnTo>
                  <a:lnTo>
                    <a:pt x="99" y="21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90">
              <a:extLst>
                <a:ext uri="{FF2B5EF4-FFF2-40B4-BE49-F238E27FC236}">
                  <a16:creationId xmlns:a16="http://schemas.microsoft.com/office/drawing/2014/main" id="{50C5CE8C-6D79-A2D2-2038-9284458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9" y="1627188"/>
              <a:ext cx="1184275" cy="1122363"/>
            </a:xfrm>
            <a:custGeom>
              <a:avLst/>
              <a:gdLst>
                <a:gd name="T0" fmla="*/ 21 w 746"/>
                <a:gd name="T1" fmla="*/ 125 h 707"/>
                <a:gd name="T2" fmla="*/ 36 w 746"/>
                <a:gd name="T3" fmla="*/ 127 h 707"/>
                <a:gd name="T4" fmla="*/ 35 w 746"/>
                <a:gd name="T5" fmla="*/ 154 h 707"/>
                <a:gd name="T6" fmla="*/ 13 w 746"/>
                <a:gd name="T7" fmla="*/ 140 h 707"/>
                <a:gd name="T8" fmla="*/ 20 w 746"/>
                <a:gd name="T9" fmla="*/ 192 h 707"/>
                <a:gd name="T10" fmla="*/ 14 w 746"/>
                <a:gd name="T11" fmla="*/ 229 h 707"/>
                <a:gd name="T12" fmla="*/ 20 w 746"/>
                <a:gd name="T13" fmla="*/ 267 h 707"/>
                <a:gd name="T14" fmla="*/ 34 w 746"/>
                <a:gd name="T15" fmla="*/ 320 h 707"/>
                <a:gd name="T16" fmla="*/ 43 w 746"/>
                <a:gd name="T17" fmla="*/ 355 h 707"/>
                <a:gd name="T18" fmla="*/ 46 w 746"/>
                <a:gd name="T19" fmla="*/ 405 h 707"/>
                <a:gd name="T20" fmla="*/ 62 w 746"/>
                <a:gd name="T21" fmla="*/ 436 h 707"/>
                <a:gd name="T22" fmla="*/ 54 w 746"/>
                <a:gd name="T23" fmla="*/ 484 h 707"/>
                <a:gd name="T24" fmla="*/ 64 w 746"/>
                <a:gd name="T25" fmla="*/ 472 h 707"/>
                <a:gd name="T26" fmla="*/ 83 w 746"/>
                <a:gd name="T27" fmla="*/ 485 h 707"/>
                <a:gd name="T28" fmla="*/ 114 w 746"/>
                <a:gd name="T29" fmla="*/ 505 h 707"/>
                <a:gd name="T30" fmla="*/ 141 w 746"/>
                <a:gd name="T31" fmla="*/ 521 h 707"/>
                <a:gd name="T32" fmla="*/ 168 w 746"/>
                <a:gd name="T33" fmla="*/ 530 h 707"/>
                <a:gd name="T34" fmla="*/ 159 w 746"/>
                <a:gd name="T35" fmla="*/ 550 h 707"/>
                <a:gd name="T36" fmla="*/ 181 w 746"/>
                <a:gd name="T37" fmla="*/ 575 h 707"/>
                <a:gd name="T38" fmla="*/ 211 w 746"/>
                <a:gd name="T39" fmla="*/ 567 h 707"/>
                <a:gd name="T40" fmla="*/ 206 w 746"/>
                <a:gd name="T41" fmla="*/ 542 h 707"/>
                <a:gd name="T42" fmla="*/ 238 w 746"/>
                <a:gd name="T43" fmla="*/ 555 h 707"/>
                <a:gd name="T44" fmla="*/ 265 w 746"/>
                <a:gd name="T45" fmla="*/ 556 h 707"/>
                <a:gd name="T46" fmla="*/ 261 w 746"/>
                <a:gd name="T47" fmla="*/ 580 h 707"/>
                <a:gd name="T48" fmla="*/ 284 w 746"/>
                <a:gd name="T49" fmla="*/ 593 h 707"/>
                <a:gd name="T50" fmla="*/ 307 w 746"/>
                <a:gd name="T51" fmla="*/ 599 h 707"/>
                <a:gd name="T52" fmla="*/ 331 w 746"/>
                <a:gd name="T53" fmla="*/ 618 h 707"/>
                <a:gd name="T54" fmla="*/ 350 w 746"/>
                <a:gd name="T55" fmla="*/ 644 h 707"/>
                <a:gd name="T56" fmla="*/ 376 w 746"/>
                <a:gd name="T57" fmla="*/ 661 h 707"/>
                <a:gd name="T58" fmla="*/ 400 w 746"/>
                <a:gd name="T59" fmla="*/ 641 h 707"/>
                <a:gd name="T60" fmla="*/ 421 w 746"/>
                <a:gd name="T61" fmla="*/ 672 h 707"/>
                <a:gd name="T62" fmla="*/ 441 w 746"/>
                <a:gd name="T63" fmla="*/ 687 h 707"/>
                <a:gd name="T64" fmla="*/ 463 w 746"/>
                <a:gd name="T65" fmla="*/ 662 h 707"/>
                <a:gd name="T66" fmla="*/ 502 w 746"/>
                <a:gd name="T67" fmla="*/ 671 h 707"/>
                <a:gd name="T68" fmla="*/ 523 w 746"/>
                <a:gd name="T69" fmla="*/ 659 h 707"/>
                <a:gd name="T70" fmla="*/ 561 w 746"/>
                <a:gd name="T71" fmla="*/ 661 h 707"/>
                <a:gd name="T72" fmla="*/ 598 w 746"/>
                <a:gd name="T73" fmla="*/ 687 h 707"/>
                <a:gd name="T74" fmla="*/ 641 w 746"/>
                <a:gd name="T75" fmla="*/ 701 h 707"/>
                <a:gd name="T76" fmla="*/ 641 w 746"/>
                <a:gd name="T77" fmla="*/ 688 h 707"/>
                <a:gd name="T78" fmla="*/ 636 w 746"/>
                <a:gd name="T79" fmla="*/ 641 h 707"/>
                <a:gd name="T80" fmla="*/ 694 w 746"/>
                <a:gd name="T81" fmla="*/ 569 h 707"/>
                <a:gd name="T82" fmla="*/ 741 w 746"/>
                <a:gd name="T83" fmla="*/ 531 h 707"/>
                <a:gd name="T84" fmla="*/ 733 w 746"/>
                <a:gd name="T85" fmla="*/ 496 h 707"/>
                <a:gd name="T86" fmla="*/ 728 w 746"/>
                <a:gd name="T87" fmla="*/ 472 h 707"/>
                <a:gd name="T88" fmla="*/ 711 w 746"/>
                <a:gd name="T89" fmla="*/ 431 h 707"/>
                <a:gd name="T90" fmla="*/ 701 w 746"/>
                <a:gd name="T91" fmla="*/ 406 h 707"/>
                <a:gd name="T92" fmla="*/ 706 w 746"/>
                <a:gd name="T93" fmla="*/ 382 h 707"/>
                <a:gd name="T94" fmla="*/ 708 w 746"/>
                <a:gd name="T95" fmla="*/ 345 h 707"/>
                <a:gd name="T96" fmla="*/ 691 w 746"/>
                <a:gd name="T97" fmla="*/ 330 h 707"/>
                <a:gd name="T98" fmla="*/ 726 w 746"/>
                <a:gd name="T99" fmla="*/ 272 h 707"/>
                <a:gd name="T100" fmla="*/ 726 w 746"/>
                <a:gd name="T101" fmla="*/ 219 h 707"/>
                <a:gd name="T102" fmla="*/ 700 w 746"/>
                <a:gd name="T103" fmla="*/ 134 h 707"/>
                <a:gd name="T104" fmla="*/ 695 w 746"/>
                <a:gd name="T105" fmla="*/ 87 h 707"/>
                <a:gd name="T106" fmla="*/ 665 w 746"/>
                <a:gd name="T107" fmla="*/ 65 h 707"/>
                <a:gd name="T108" fmla="*/ 533 w 746"/>
                <a:gd name="T109" fmla="*/ 57 h 707"/>
                <a:gd name="T110" fmla="*/ 355 w 746"/>
                <a:gd name="T111" fmla="*/ 62 h 707"/>
                <a:gd name="T112" fmla="*/ 324 w 746"/>
                <a:gd name="T113" fmla="*/ 24 h 707"/>
                <a:gd name="T114" fmla="*/ 337 w 746"/>
                <a:gd name="T115" fmla="*/ 16 h 707"/>
                <a:gd name="T116" fmla="*/ 174 w 746"/>
                <a:gd name="T117" fmla="*/ 42 h 707"/>
                <a:gd name="T118" fmla="*/ 159 w 746"/>
                <a:gd name="T119" fmla="*/ 66 h 707"/>
                <a:gd name="T120" fmla="*/ 140 w 746"/>
                <a:gd name="T121" fmla="*/ 73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6" h="707">
                  <a:moveTo>
                    <a:pt x="4" y="119"/>
                  </a:moveTo>
                  <a:lnTo>
                    <a:pt x="3" y="119"/>
                  </a:lnTo>
                  <a:lnTo>
                    <a:pt x="4" y="120"/>
                  </a:lnTo>
                  <a:lnTo>
                    <a:pt x="5" y="122"/>
                  </a:lnTo>
                  <a:lnTo>
                    <a:pt x="7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5" y="128"/>
                  </a:lnTo>
                  <a:lnTo>
                    <a:pt x="15" y="127"/>
                  </a:lnTo>
                  <a:lnTo>
                    <a:pt x="16" y="127"/>
                  </a:lnTo>
                  <a:lnTo>
                    <a:pt x="17" y="127"/>
                  </a:lnTo>
                  <a:lnTo>
                    <a:pt x="18" y="127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0" y="124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19"/>
                  </a:lnTo>
                  <a:lnTo>
                    <a:pt x="22" y="120"/>
                  </a:lnTo>
                  <a:lnTo>
                    <a:pt x="21" y="122"/>
                  </a:lnTo>
                  <a:lnTo>
                    <a:pt x="22" y="124"/>
                  </a:lnTo>
                  <a:lnTo>
                    <a:pt x="31" y="125"/>
                  </a:lnTo>
                  <a:lnTo>
                    <a:pt x="33" y="126"/>
                  </a:lnTo>
                  <a:lnTo>
                    <a:pt x="34" y="127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4" y="130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7" y="127"/>
                  </a:lnTo>
                  <a:lnTo>
                    <a:pt x="36" y="130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5"/>
                  </a:lnTo>
                  <a:lnTo>
                    <a:pt x="31" y="141"/>
                  </a:lnTo>
                  <a:lnTo>
                    <a:pt x="30" y="144"/>
                  </a:lnTo>
                  <a:lnTo>
                    <a:pt x="33" y="150"/>
                  </a:lnTo>
                  <a:lnTo>
                    <a:pt x="34" y="151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6" y="153"/>
                  </a:lnTo>
                  <a:lnTo>
                    <a:pt x="35" y="154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29" y="151"/>
                  </a:lnTo>
                  <a:lnTo>
                    <a:pt x="28" y="150"/>
                  </a:lnTo>
                  <a:lnTo>
                    <a:pt x="24" y="147"/>
                  </a:lnTo>
                  <a:lnTo>
                    <a:pt x="21" y="147"/>
                  </a:lnTo>
                  <a:lnTo>
                    <a:pt x="20" y="146"/>
                  </a:lnTo>
                  <a:lnTo>
                    <a:pt x="18" y="145"/>
                  </a:lnTo>
                  <a:lnTo>
                    <a:pt x="17" y="144"/>
                  </a:lnTo>
                  <a:lnTo>
                    <a:pt x="16" y="143"/>
                  </a:lnTo>
                  <a:lnTo>
                    <a:pt x="15" y="140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1" y="139"/>
                  </a:lnTo>
                  <a:lnTo>
                    <a:pt x="13" y="140"/>
                  </a:lnTo>
                  <a:lnTo>
                    <a:pt x="11" y="141"/>
                  </a:lnTo>
                  <a:lnTo>
                    <a:pt x="14" y="143"/>
                  </a:lnTo>
                  <a:lnTo>
                    <a:pt x="14" y="144"/>
                  </a:lnTo>
                  <a:lnTo>
                    <a:pt x="13" y="144"/>
                  </a:lnTo>
                  <a:lnTo>
                    <a:pt x="10" y="145"/>
                  </a:lnTo>
                  <a:lnTo>
                    <a:pt x="10" y="148"/>
                  </a:lnTo>
                  <a:lnTo>
                    <a:pt x="10" y="151"/>
                  </a:lnTo>
                  <a:lnTo>
                    <a:pt x="11" y="153"/>
                  </a:lnTo>
                  <a:lnTo>
                    <a:pt x="13" y="157"/>
                  </a:lnTo>
                  <a:lnTo>
                    <a:pt x="13" y="15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9"/>
                  </a:lnTo>
                  <a:lnTo>
                    <a:pt x="15" y="172"/>
                  </a:lnTo>
                  <a:lnTo>
                    <a:pt x="16" y="174"/>
                  </a:lnTo>
                  <a:lnTo>
                    <a:pt x="17" y="177"/>
                  </a:lnTo>
                  <a:lnTo>
                    <a:pt x="18" y="184"/>
                  </a:lnTo>
                  <a:lnTo>
                    <a:pt x="18" y="190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0" y="198"/>
                  </a:lnTo>
                  <a:lnTo>
                    <a:pt x="21" y="199"/>
                  </a:lnTo>
                  <a:lnTo>
                    <a:pt x="22" y="200"/>
                  </a:lnTo>
                  <a:lnTo>
                    <a:pt x="23" y="200"/>
                  </a:lnTo>
                  <a:lnTo>
                    <a:pt x="21" y="205"/>
                  </a:lnTo>
                  <a:lnTo>
                    <a:pt x="20" y="206"/>
                  </a:lnTo>
                  <a:lnTo>
                    <a:pt x="18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8" y="212"/>
                  </a:lnTo>
                  <a:lnTo>
                    <a:pt x="18" y="213"/>
                  </a:lnTo>
                  <a:lnTo>
                    <a:pt x="18" y="216"/>
                  </a:lnTo>
                  <a:lnTo>
                    <a:pt x="17" y="223"/>
                  </a:lnTo>
                  <a:lnTo>
                    <a:pt x="17" y="224"/>
                  </a:lnTo>
                  <a:lnTo>
                    <a:pt x="16" y="226"/>
                  </a:lnTo>
                  <a:lnTo>
                    <a:pt x="14" y="229"/>
                  </a:lnTo>
                  <a:lnTo>
                    <a:pt x="9" y="232"/>
                  </a:lnTo>
                  <a:lnTo>
                    <a:pt x="4" y="235"/>
                  </a:lnTo>
                  <a:lnTo>
                    <a:pt x="1" y="237"/>
                  </a:lnTo>
                  <a:lnTo>
                    <a:pt x="1" y="238"/>
                  </a:lnTo>
                  <a:lnTo>
                    <a:pt x="1" y="239"/>
                  </a:lnTo>
                  <a:lnTo>
                    <a:pt x="2" y="243"/>
                  </a:lnTo>
                  <a:lnTo>
                    <a:pt x="2" y="244"/>
                  </a:lnTo>
                  <a:lnTo>
                    <a:pt x="2" y="246"/>
                  </a:lnTo>
                  <a:lnTo>
                    <a:pt x="1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4"/>
                  </a:lnTo>
                  <a:lnTo>
                    <a:pt x="3" y="254"/>
                  </a:lnTo>
                  <a:lnTo>
                    <a:pt x="4" y="254"/>
                  </a:lnTo>
                  <a:lnTo>
                    <a:pt x="7" y="255"/>
                  </a:lnTo>
                  <a:lnTo>
                    <a:pt x="9" y="257"/>
                  </a:lnTo>
                  <a:lnTo>
                    <a:pt x="11" y="258"/>
                  </a:lnTo>
                  <a:lnTo>
                    <a:pt x="18" y="265"/>
                  </a:lnTo>
                  <a:lnTo>
                    <a:pt x="20" y="267"/>
                  </a:lnTo>
                  <a:lnTo>
                    <a:pt x="22" y="270"/>
                  </a:lnTo>
                  <a:lnTo>
                    <a:pt x="23" y="271"/>
                  </a:lnTo>
                  <a:lnTo>
                    <a:pt x="24" y="271"/>
                  </a:lnTo>
                  <a:lnTo>
                    <a:pt x="27" y="275"/>
                  </a:lnTo>
                  <a:lnTo>
                    <a:pt x="31" y="277"/>
                  </a:lnTo>
                  <a:lnTo>
                    <a:pt x="35" y="282"/>
                  </a:lnTo>
                  <a:lnTo>
                    <a:pt x="36" y="282"/>
                  </a:lnTo>
                  <a:lnTo>
                    <a:pt x="38" y="284"/>
                  </a:lnTo>
                  <a:lnTo>
                    <a:pt x="36" y="289"/>
                  </a:lnTo>
                  <a:lnTo>
                    <a:pt x="36" y="291"/>
                  </a:lnTo>
                  <a:lnTo>
                    <a:pt x="37" y="294"/>
                  </a:lnTo>
                  <a:lnTo>
                    <a:pt x="37" y="295"/>
                  </a:lnTo>
                  <a:lnTo>
                    <a:pt x="36" y="297"/>
                  </a:lnTo>
                  <a:lnTo>
                    <a:pt x="34" y="300"/>
                  </a:lnTo>
                  <a:lnTo>
                    <a:pt x="30" y="303"/>
                  </a:lnTo>
                  <a:lnTo>
                    <a:pt x="30" y="308"/>
                  </a:lnTo>
                  <a:lnTo>
                    <a:pt x="33" y="314"/>
                  </a:lnTo>
                  <a:lnTo>
                    <a:pt x="34" y="317"/>
                  </a:lnTo>
                  <a:lnTo>
                    <a:pt x="34" y="320"/>
                  </a:lnTo>
                  <a:lnTo>
                    <a:pt x="35" y="321"/>
                  </a:lnTo>
                  <a:lnTo>
                    <a:pt x="38" y="323"/>
                  </a:lnTo>
                  <a:lnTo>
                    <a:pt x="40" y="323"/>
                  </a:lnTo>
                  <a:lnTo>
                    <a:pt x="42" y="324"/>
                  </a:lnTo>
                  <a:lnTo>
                    <a:pt x="43" y="327"/>
                  </a:lnTo>
                  <a:lnTo>
                    <a:pt x="43" y="328"/>
                  </a:lnTo>
                  <a:lnTo>
                    <a:pt x="42" y="330"/>
                  </a:lnTo>
                  <a:lnTo>
                    <a:pt x="43" y="333"/>
                  </a:lnTo>
                  <a:lnTo>
                    <a:pt x="43" y="334"/>
                  </a:lnTo>
                  <a:lnTo>
                    <a:pt x="42" y="336"/>
                  </a:lnTo>
                  <a:lnTo>
                    <a:pt x="42" y="340"/>
                  </a:lnTo>
                  <a:lnTo>
                    <a:pt x="42" y="342"/>
                  </a:lnTo>
                  <a:lnTo>
                    <a:pt x="47" y="346"/>
                  </a:lnTo>
                  <a:lnTo>
                    <a:pt x="46" y="347"/>
                  </a:lnTo>
                  <a:lnTo>
                    <a:pt x="46" y="348"/>
                  </a:lnTo>
                  <a:lnTo>
                    <a:pt x="46" y="349"/>
                  </a:lnTo>
                  <a:lnTo>
                    <a:pt x="44" y="350"/>
                  </a:lnTo>
                  <a:lnTo>
                    <a:pt x="44" y="352"/>
                  </a:lnTo>
                  <a:lnTo>
                    <a:pt x="43" y="355"/>
                  </a:lnTo>
                  <a:lnTo>
                    <a:pt x="42" y="355"/>
                  </a:lnTo>
                  <a:lnTo>
                    <a:pt x="42" y="362"/>
                  </a:lnTo>
                  <a:lnTo>
                    <a:pt x="42" y="365"/>
                  </a:lnTo>
                  <a:lnTo>
                    <a:pt x="41" y="367"/>
                  </a:lnTo>
                  <a:lnTo>
                    <a:pt x="38" y="369"/>
                  </a:lnTo>
                  <a:lnTo>
                    <a:pt x="35" y="374"/>
                  </a:lnTo>
                  <a:lnTo>
                    <a:pt x="34" y="376"/>
                  </a:lnTo>
                  <a:lnTo>
                    <a:pt x="34" y="379"/>
                  </a:lnTo>
                  <a:lnTo>
                    <a:pt x="35" y="381"/>
                  </a:lnTo>
                  <a:lnTo>
                    <a:pt x="36" y="381"/>
                  </a:lnTo>
                  <a:lnTo>
                    <a:pt x="37" y="384"/>
                  </a:lnTo>
                  <a:lnTo>
                    <a:pt x="37" y="385"/>
                  </a:lnTo>
                  <a:lnTo>
                    <a:pt x="38" y="388"/>
                  </a:lnTo>
                  <a:lnTo>
                    <a:pt x="41" y="391"/>
                  </a:lnTo>
                  <a:lnTo>
                    <a:pt x="44" y="394"/>
                  </a:lnTo>
                  <a:lnTo>
                    <a:pt x="46" y="395"/>
                  </a:lnTo>
                  <a:lnTo>
                    <a:pt x="46" y="399"/>
                  </a:lnTo>
                  <a:lnTo>
                    <a:pt x="46" y="402"/>
                  </a:lnTo>
                  <a:lnTo>
                    <a:pt x="46" y="405"/>
                  </a:lnTo>
                  <a:lnTo>
                    <a:pt x="43" y="407"/>
                  </a:lnTo>
                  <a:lnTo>
                    <a:pt x="43" y="410"/>
                  </a:lnTo>
                  <a:lnTo>
                    <a:pt x="43" y="411"/>
                  </a:lnTo>
                  <a:lnTo>
                    <a:pt x="43" y="412"/>
                  </a:lnTo>
                  <a:lnTo>
                    <a:pt x="46" y="412"/>
                  </a:lnTo>
                  <a:lnTo>
                    <a:pt x="49" y="414"/>
                  </a:lnTo>
                  <a:lnTo>
                    <a:pt x="50" y="415"/>
                  </a:lnTo>
                  <a:lnTo>
                    <a:pt x="53" y="417"/>
                  </a:lnTo>
                  <a:lnTo>
                    <a:pt x="56" y="418"/>
                  </a:lnTo>
                  <a:lnTo>
                    <a:pt x="57" y="418"/>
                  </a:lnTo>
                  <a:lnTo>
                    <a:pt x="59" y="419"/>
                  </a:lnTo>
                  <a:lnTo>
                    <a:pt x="61" y="420"/>
                  </a:lnTo>
                  <a:lnTo>
                    <a:pt x="61" y="423"/>
                  </a:lnTo>
                  <a:lnTo>
                    <a:pt x="61" y="424"/>
                  </a:lnTo>
                  <a:lnTo>
                    <a:pt x="61" y="427"/>
                  </a:lnTo>
                  <a:lnTo>
                    <a:pt x="61" y="432"/>
                  </a:lnTo>
                  <a:lnTo>
                    <a:pt x="61" y="433"/>
                  </a:lnTo>
                  <a:lnTo>
                    <a:pt x="62" y="434"/>
                  </a:lnTo>
                  <a:lnTo>
                    <a:pt x="62" y="436"/>
                  </a:lnTo>
                  <a:lnTo>
                    <a:pt x="63" y="438"/>
                  </a:lnTo>
                  <a:lnTo>
                    <a:pt x="66" y="440"/>
                  </a:lnTo>
                  <a:lnTo>
                    <a:pt x="67" y="441"/>
                  </a:lnTo>
                  <a:lnTo>
                    <a:pt x="66" y="445"/>
                  </a:lnTo>
                  <a:lnTo>
                    <a:pt x="66" y="446"/>
                  </a:lnTo>
                  <a:lnTo>
                    <a:pt x="67" y="446"/>
                  </a:lnTo>
                  <a:lnTo>
                    <a:pt x="66" y="449"/>
                  </a:lnTo>
                  <a:lnTo>
                    <a:pt x="64" y="452"/>
                  </a:lnTo>
                  <a:lnTo>
                    <a:pt x="63" y="456"/>
                  </a:lnTo>
                  <a:lnTo>
                    <a:pt x="63" y="458"/>
                  </a:lnTo>
                  <a:lnTo>
                    <a:pt x="63" y="460"/>
                  </a:lnTo>
                  <a:lnTo>
                    <a:pt x="62" y="460"/>
                  </a:lnTo>
                  <a:lnTo>
                    <a:pt x="62" y="462"/>
                  </a:lnTo>
                  <a:lnTo>
                    <a:pt x="62" y="463"/>
                  </a:lnTo>
                  <a:lnTo>
                    <a:pt x="61" y="464"/>
                  </a:lnTo>
                  <a:lnTo>
                    <a:pt x="61" y="466"/>
                  </a:lnTo>
                  <a:lnTo>
                    <a:pt x="61" y="467"/>
                  </a:lnTo>
                  <a:lnTo>
                    <a:pt x="57" y="475"/>
                  </a:lnTo>
                  <a:lnTo>
                    <a:pt x="54" y="484"/>
                  </a:lnTo>
                  <a:lnTo>
                    <a:pt x="51" y="488"/>
                  </a:lnTo>
                  <a:lnTo>
                    <a:pt x="50" y="489"/>
                  </a:lnTo>
                  <a:lnTo>
                    <a:pt x="50" y="491"/>
                  </a:lnTo>
                  <a:lnTo>
                    <a:pt x="51" y="491"/>
                  </a:lnTo>
                  <a:lnTo>
                    <a:pt x="55" y="491"/>
                  </a:lnTo>
                  <a:lnTo>
                    <a:pt x="63" y="491"/>
                  </a:lnTo>
                  <a:lnTo>
                    <a:pt x="63" y="490"/>
                  </a:lnTo>
                  <a:lnTo>
                    <a:pt x="63" y="486"/>
                  </a:lnTo>
                  <a:lnTo>
                    <a:pt x="63" y="485"/>
                  </a:lnTo>
                  <a:lnTo>
                    <a:pt x="63" y="484"/>
                  </a:lnTo>
                  <a:lnTo>
                    <a:pt x="64" y="483"/>
                  </a:lnTo>
                  <a:lnTo>
                    <a:pt x="64" y="479"/>
                  </a:lnTo>
                  <a:lnTo>
                    <a:pt x="63" y="477"/>
                  </a:lnTo>
                  <a:lnTo>
                    <a:pt x="62" y="477"/>
                  </a:lnTo>
                  <a:lnTo>
                    <a:pt x="62" y="475"/>
                  </a:lnTo>
                  <a:lnTo>
                    <a:pt x="63" y="475"/>
                  </a:lnTo>
                  <a:lnTo>
                    <a:pt x="63" y="473"/>
                  </a:lnTo>
                  <a:lnTo>
                    <a:pt x="64" y="473"/>
                  </a:lnTo>
                  <a:lnTo>
                    <a:pt x="64" y="472"/>
                  </a:lnTo>
                  <a:lnTo>
                    <a:pt x="64" y="471"/>
                  </a:lnTo>
                  <a:lnTo>
                    <a:pt x="67" y="473"/>
                  </a:lnTo>
                  <a:lnTo>
                    <a:pt x="70" y="473"/>
                  </a:lnTo>
                  <a:lnTo>
                    <a:pt x="72" y="475"/>
                  </a:lnTo>
                  <a:lnTo>
                    <a:pt x="72" y="476"/>
                  </a:lnTo>
                  <a:lnTo>
                    <a:pt x="73" y="477"/>
                  </a:lnTo>
                  <a:lnTo>
                    <a:pt x="74" y="476"/>
                  </a:lnTo>
                  <a:lnTo>
                    <a:pt x="74" y="475"/>
                  </a:lnTo>
                  <a:lnTo>
                    <a:pt x="75" y="473"/>
                  </a:lnTo>
                  <a:lnTo>
                    <a:pt x="75" y="472"/>
                  </a:lnTo>
                  <a:lnTo>
                    <a:pt x="75" y="473"/>
                  </a:lnTo>
                  <a:lnTo>
                    <a:pt x="76" y="475"/>
                  </a:lnTo>
                  <a:lnTo>
                    <a:pt x="76" y="477"/>
                  </a:lnTo>
                  <a:lnTo>
                    <a:pt x="81" y="477"/>
                  </a:lnTo>
                  <a:lnTo>
                    <a:pt x="83" y="478"/>
                  </a:lnTo>
                  <a:lnTo>
                    <a:pt x="85" y="480"/>
                  </a:lnTo>
                  <a:lnTo>
                    <a:pt x="85" y="482"/>
                  </a:lnTo>
                  <a:lnTo>
                    <a:pt x="83" y="483"/>
                  </a:lnTo>
                  <a:lnTo>
                    <a:pt x="83" y="485"/>
                  </a:lnTo>
                  <a:lnTo>
                    <a:pt x="83" y="486"/>
                  </a:lnTo>
                  <a:lnTo>
                    <a:pt x="85" y="489"/>
                  </a:lnTo>
                  <a:lnTo>
                    <a:pt x="85" y="491"/>
                  </a:lnTo>
                  <a:lnTo>
                    <a:pt x="86" y="492"/>
                  </a:lnTo>
                  <a:lnTo>
                    <a:pt x="87" y="493"/>
                  </a:lnTo>
                  <a:lnTo>
                    <a:pt x="89" y="493"/>
                  </a:lnTo>
                  <a:lnTo>
                    <a:pt x="90" y="495"/>
                  </a:lnTo>
                  <a:lnTo>
                    <a:pt x="90" y="497"/>
                  </a:lnTo>
                  <a:lnTo>
                    <a:pt x="90" y="497"/>
                  </a:lnTo>
                  <a:lnTo>
                    <a:pt x="90" y="498"/>
                  </a:lnTo>
                  <a:lnTo>
                    <a:pt x="90" y="499"/>
                  </a:lnTo>
                  <a:lnTo>
                    <a:pt x="92" y="501"/>
                  </a:lnTo>
                  <a:lnTo>
                    <a:pt x="93" y="501"/>
                  </a:lnTo>
                  <a:lnTo>
                    <a:pt x="94" y="498"/>
                  </a:lnTo>
                  <a:lnTo>
                    <a:pt x="95" y="498"/>
                  </a:lnTo>
                  <a:lnTo>
                    <a:pt x="98" y="497"/>
                  </a:lnTo>
                  <a:lnTo>
                    <a:pt x="112" y="503"/>
                  </a:lnTo>
                  <a:lnTo>
                    <a:pt x="113" y="504"/>
                  </a:lnTo>
                  <a:lnTo>
                    <a:pt x="114" y="505"/>
                  </a:lnTo>
                  <a:lnTo>
                    <a:pt x="115" y="505"/>
                  </a:lnTo>
                  <a:lnTo>
                    <a:pt x="115" y="506"/>
                  </a:lnTo>
                  <a:lnTo>
                    <a:pt x="122" y="504"/>
                  </a:lnTo>
                  <a:lnTo>
                    <a:pt x="124" y="504"/>
                  </a:lnTo>
                  <a:lnTo>
                    <a:pt x="124" y="505"/>
                  </a:lnTo>
                  <a:lnTo>
                    <a:pt x="125" y="506"/>
                  </a:lnTo>
                  <a:lnTo>
                    <a:pt x="128" y="512"/>
                  </a:lnTo>
                  <a:lnTo>
                    <a:pt x="128" y="514"/>
                  </a:lnTo>
                  <a:lnTo>
                    <a:pt x="131" y="514"/>
                  </a:lnTo>
                  <a:lnTo>
                    <a:pt x="134" y="511"/>
                  </a:lnTo>
                  <a:lnTo>
                    <a:pt x="135" y="511"/>
                  </a:lnTo>
                  <a:lnTo>
                    <a:pt x="137" y="512"/>
                  </a:lnTo>
                  <a:lnTo>
                    <a:pt x="138" y="515"/>
                  </a:lnTo>
                  <a:lnTo>
                    <a:pt x="139" y="516"/>
                  </a:lnTo>
                  <a:lnTo>
                    <a:pt x="139" y="518"/>
                  </a:lnTo>
                  <a:lnTo>
                    <a:pt x="139" y="519"/>
                  </a:lnTo>
                  <a:lnTo>
                    <a:pt x="138" y="521"/>
                  </a:lnTo>
                  <a:lnTo>
                    <a:pt x="138" y="522"/>
                  </a:lnTo>
                  <a:lnTo>
                    <a:pt x="141" y="521"/>
                  </a:lnTo>
                  <a:lnTo>
                    <a:pt x="146" y="516"/>
                  </a:lnTo>
                  <a:lnTo>
                    <a:pt x="148" y="517"/>
                  </a:lnTo>
                  <a:lnTo>
                    <a:pt x="152" y="518"/>
                  </a:lnTo>
                  <a:lnTo>
                    <a:pt x="153" y="519"/>
                  </a:lnTo>
                  <a:lnTo>
                    <a:pt x="154" y="518"/>
                  </a:lnTo>
                  <a:lnTo>
                    <a:pt x="154" y="517"/>
                  </a:lnTo>
                  <a:lnTo>
                    <a:pt x="155" y="516"/>
                  </a:lnTo>
                  <a:lnTo>
                    <a:pt x="155" y="515"/>
                  </a:lnTo>
                  <a:lnTo>
                    <a:pt x="157" y="515"/>
                  </a:lnTo>
                  <a:lnTo>
                    <a:pt x="159" y="515"/>
                  </a:lnTo>
                  <a:lnTo>
                    <a:pt x="161" y="516"/>
                  </a:lnTo>
                  <a:lnTo>
                    <a:pt x="164" y="517"/>
                  </a:lnTo>
                  <a:lnTo>
                    <a:pt x="170" y="524"/>
                  </a:lnTo>
                  <a:lnTo>
                    <a:pt x="171" y="525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28"/>
                  </a:lnTo>
                  <a:lnTo>
                    <a:pt x="168" y="529"/>
                  </a:lnTo>
                  <a:lnTo>
                    <a:pt x="168" y="530"/>
                  </a:lnTo>
                  <a:lnTo>
                    <a:pt x="167" y="531"/>
                  </a:lnTo>
                  <a:lnTo>
                    <a:pt x="166" y="532"/>
                  </a:lnTo>
                  <a:lnTo>
                    <a:pt x="165" y="534"/>
                  </a:lnTo>
                  <a:lnTo>
                    <a:pt x="164" y="535"/>
                  </a:lnTo>
                  <a:lnTo>
                    <a:pt x="161" y="534"/>
                  </a:lnTo>
                  <a:lnTo>
                    <a:pt x="160" y="534"/>
                  </a:lnTo>
                  <a:lnTo>
                    <a:pt x="159" y="536"/>
                  </a:lnTo>
                  <a:lnTo>
                    <a:pt x="159" y="537"/>
                  </a:lnTo>
                  <a:lnTo>
                    <a:pt x="158" y="537"/>
                  </a:lnTo>
                  <a:lnTo>
                    <a:pt x="157" y="538"/>
                  </a:lnTo>
                  <a:lnTo>
                    <a:pt x="155" y="540"/>
                  </a:lnTo>
                  <a:lnTo>
                    <a:pt x="155" y="541"/>
                  </a:lnTo>
                  <a:lnTo>
                    <a:pt x="154" y="541"/>
                  </a:lnTo>
                  <a:lnTo>
                    <a:pt x="153" y="542"/>
                  </a:lnTo>
                  <a:lnTo>
                    <a:pt x="154" y="544"/>
                  </a:lnTo>
                  <a:lnTo>
                    <a:pt x="157" y="545"/>
                  </a:lnTo>
                  <a:lnTo>
                    <a:pt x="158" y="548"/>
                  </a:lnTo>
                  <a:lnTo>
                    <a:pt x="158" y="549"/>
                  </a:lnTo>
                  <a:lnTo>
                    <a:pt x="159" y="550"/>
                  </a:lnTo>
                  <a:lnTo>
                    <a:pt x="159" y="549"/>
                  </a:lnTo>
                  <a:lnTo>
                    <a:pt x="160" y="549"/>
                  </a:lnTo>
                  <a:lnTo>
                    <a:pt x="164" y="549"/>
                  </a:lnTo>
                  <a:lnTo>
                    <a:pt x="165" y="549"/>
                  </a:lnTo>
                  <a:lnTo>
                    <a:pt x="165" y="550"/>
                  </a:lnTo>
                  <a:lnTo>
                    <a:pt x="165" y="551"/>
                  </a:lnTo>
                  <a:lnTo>
                    <a:pt x="165" y="553"/>
                  </a:lnTo>
                  <a:lnTo>
                    <a:pt x="165" y="554"/>
                  </a:lnTo>
                  <a:lnTo>
                    <a:pt x="166" y="554"/>
                  </a:lnTo>
                  <a:lnTo>
                    <a:pt x="170" y="555"/>
                  </a:lnTo>
                  <a:lnTo>
                    <a:pt x="172" y="556"/>
                  </a:lnTo>
                  <a:lnTo>
                    <a:pt x="173" y="558"/>
                  </a:lnTo>
                  <a:lnTo>
                    <a:pt x="174" y="562"/>
                  </a:lnTo>
                  <a:lnTo>
                    <a:pt x="176" y="563"/>
                  </a:lnTo>
                  <a:lnTo>
                    <a:pt x="177" y="566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4"/>
                  </a:lnTo>
                  <a:lnTo>
                    <a:pt x="181" y="575"/>
                  </a:lnTo>
                  <a:lnTo>
                    <a:pt x="183" y="577"/>
                  </a:lnTo>
                  <a:lnTo>
                    <a:pt x="186" y="580"/>
                  </a:lnTo>
                  <a:lnTo>
                    <a:pt x="187" y="581"/>
                  </a:lnTo>
                  <a:lnTo>
                    <a:pt x="191" y="581"/>
                  </a:lnTo>
                  <a:lnTo>
                    <a:pt x="193" y="577"/>
                  </a:lnTo>
                  <a:lnTo>
                    <a:pt x="196" y="576"/>
                  </a:lnTo>
                  <a:lnTo>
                    <a:pt x="196" y="575"/>
                  </a:lnTo>
                  <a:lnTo>
                    <a:pt x="197" y="574"/>
                  </a:lnTo>
                  <a:lnTo>
                    <a:pt x="198" y="571"/>
                  </a:lnTo>
                  <a:lnTo>
                    <a:pt x="200" y="570"/>
                  </a:lnTo>
                  <a:lnTo>
                    <a:pt x="202" y="570"/>
                  </a:lnTo>
                  <a:lnTo>
                    <a:pt x="203" y="570"/>
                  </a:lnTo>
                  <a:lnTo>
                    <a:pt x="204" y="570"/>
                  </a:lnTo>
                  <a:lnTo>
                    <a:pt x="205" y="569"/>
                  </a:lnTo>
                  <a:lnTo>
                    <a:pt x="206" y="569"/>
                  </a:lnTo>
                  <a:lnTo>
                    <a:pt x="207" y="567"/>
                  </a:lnTo>
                  <a:lnTo>
                    <a:pt x="209" y="567"/>
                  </a:lnTo>
                  <a:lnTo>
                    <a:pt x="210" y="567"/>
                  </a:lnTo>
                  <a:lnTo>
                    <a:pt x="211" y="567"/>
                  </a:lnTo>
                  <a:lnTo>
                    <a:pt x="211" y="564"/>
                  </a:lnTo>
                  <a:lnTo>
                    <a:pt x="212" y="564"/>
                  </a:lnTo>
                  <a:lnTo>
                    <a:pt x="213" y="566"/>
                  </a:lnTo>
                  <a:lnTo>
                    <a:pt x="213" y="567"/>
                  </a:lnTo>
                  <a:lnTo>
                    <a:pt x="215" y="567"/>
                  </a:lnTo>
                  <a:lnTo>
                    <a:pt x="216" y="567"/>
                  </a:lnTo>
                  <a:lnTo>
                    <a:pt x="216" y="564"/>
                  </a:lnTo>
                  <a:lnTo>
                    <a:pt x="215" y="563"/>
                  </a:lnTo>
                  <a:lnTo>
                    <a:pt x="215" y="561"/>
                  </a:lnTo>
                  <a:lnTo>
                    <a:pt x="213" y="558"/>
                  </a:lnTo>
                  <a:lnTo>
                    <a:pt x="212" y="556"/>
                  </a:lnTo>
                  <a:lnTo>
                    <a:pt x="210" y="555"/>
                  </a:lnTo>
                  <a:lnTo>
                    <a:pt x="209" y="554"/>
                  </a:lnTo>
                  <a:lnTo>
                    <a:pt x="207" y="553"/>
                  </a:lnTo>
                  <a:lnTo>
                    <a:pt x="207" y="550"/>
                  </a:lnTo>
                  <a:lnTo>
                    <a:pt x="206" y="548"/>
                  </a:lnTo>
                  <a:lnTo>
                    <a:pt x="204" y="544"/>
                  </a:lnTo>
                  <a:lnTo>
                    <a:pt x="204" y="543"/>
                  </a:lnTo>
                  <a:lnTo>
                    <a:pt x="206" y="542"/>
                  </a:lnTo>
                  <a:lnTo>
                    <a:pt x="207" y="542"/>
                  </a:lnTo>
                  <a:lnTo>
                    <a:pt x="210" y="543"/>
                  </a:lnTo>
                  <a:lnTo>
                    <a:pt x="211" y="543"/>
                  </a:lnTo>
                  <a:lnTo>
                    <a:pt x="213" y="543"/>
                  </a:lnTo>
                  <a:lnTo>
                    <a:pt x="219" y="545"/>
                  </a:lnTo>
                  <a:lnTo>
                    <a:pt x="220" y="547"/>
                  </a:lnTo>
                  <a:lnTo>
                    <a:pt x="223" y="548"/>
                  </a:lnTo>
                  <a:lnTo>
                    <a:pt x="224" y="548"/>
                  </a:lnTo>
                  <a:lnTo>
                    <a:pt x="226" y="548"/>
                  </a:lnTo>
                  <a:lnTo>
                    <a:pt x="228" y="548"/>
                  </a:lnTo>
                  <a:lnTo>
                    <a:pt x="228" y="550"/>
                  </a:lnTo>
                  <a:lnTo>
                    <a:pt x="229" y="551"/>
                  </a:lnTo>
                  <a:lnTo>
                    <a:pt x="229" y="553"/>
                  </a:lnTo>
                  <a:lnTo>
                    <a:pt x="230" y="553"/>
                  </a:lnTo>
                  <a:lnTo>
                    <a:pt x="232" y="554"/>
                  </a:lnTo>
                  <a:lnTo>
                    <a:pt x="233" y="554"/>
                  </a:lnTo>
                  <a:lnTo>
                    <a:pt x="238" y="554"/>
                  </a:lnTo>
                  <a:lnTo>
                    <a:pt x="239" y="555"/>
                  </a:lnTo>
                  <a:lnTo>
                    <a:pt x="238" y="555"/>
                  </a:lnTo>
                  <a:lnTo>
                    <a:pt x="238" y="556"/>
                  </a:lnTo>
                  <a:lnTo>
                    <a:pt x="239" y="557"/>
                  </a:lnTo>
                  <a:lnTo>
                    <a:pt x="239" y="558"/>
                  </a:lnTo>
                  <a:lnTo>
                    <a:pt x="239" y="560"/>
                  </a:lnTo>
                  <a:lnTo>
                    <a:pt x="239" y="561"/>
                  </a:lnTo>
                  <a:lnTo>
                    <a:pt x="241" y="562"/>
                  </a:lnTo>
                  <a:lnTo>
                    <a:pt x="242" y="560"/>
                  </a:lnTo>
                  <a:lnTo>
                    <a:pt x="243" y="560"/>
                  </a:lnTo>
                  <a:lnTo>
                    <a:pt x="244" y="561"/>
                  </a:lnTo>
                  <a:lnTo>
                    <a:pt x="244" y="563"/>
                  </a:lnTo>
                  <a:lnTo>
                    <a:pt x="245" y="563"/>
                  </a:lnTo>
                  <a:lnTo>
                    <a:pt x="246" y="563"/>
                  </a:lnTo>
                  <a:lnTo>
                    <a:pt x="249" y="561"/>
                  </a:lnTo>
                  <a:lnTo>
                    <a:pt x="252" y="560"/>
                  </a:lnTo>
                  <a:lnTo>
                    <a:pt x="259" y="562"/>
                  </a:lnTo>
                  <a:lnTo>
                    <a:pt x="261" y="561"/>
                  </a:lnTo>
                  <a:lnTo>
                    <a:pt x="262" y="560"/>
                  </a:lnTo>
                  <a:lnTo>
                    <a:pt x="264" y="556"/>
                  </a:lnTo>
                  <a:lnTo>
                    <a:pt x="265" y="556"/>
                  </a:lnTo>
                  <a:lnTo>
                    <a:pt x="265" y="555"/>
                  </a:lnTo>
                  <a:lnTo>
                    <a:pt x="266" y="555"/>
                  </a:lnTo>
                  <a:lnTo>
                    <a:pt x="268" y="555"/>
                  </a:lnTo>
                  <a:lnTo>
                    <a:pt x="269" y="557"/>
                  </a:lnTo>
                  <a:lnTo>
                    <a:pt x="269" y="558"/>
                  </a:lnTo>
                  <a:lnTo>
                    <a:pt x="268" y="561"/>
                  </a:lnTo>
                  <a:lnTo>
                    <a:pt x="268" y="562"/>
                  </a:lnTo>
                  <a:lnTo>
                    <a:pt x="268" y="563"/>
                  </a:lnTo>
                  <a:lnTo>
                    <a:pt x="269" y="564"/>
                  </a:lnTo>
                  <a:lnTo>
                    <a:pt x="270" y="567"/>
                  </a:lnTo>
                  <a:lnTo>
                    <a:pt x="269" y="568"/>
                  </a:lnTo>
                  <a:lnTo>
                    <a:pt x="268" y="569"/>
                  </a:lnTo>
                  <a:lnTo>
                    <a:pt x="264" y="571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7" y="573"/>
                  </a:lnTo>
                  <a:lnTo>
                    <a:pt x="257" y="574"/>
                  </a:lnTo>
                  <a:lnTo>
                    <a:pt x="257" y="575"/>
                  </a:lnTo>
                  <a:lnTo>
                    <a:pt x="261" y="580"/>
                  </a:lnTo>
                  <a:lnTo>
                    <a:pt x="262" y="581"/>
                  </a:lnTo>
                  <a:lnTo>
                    <a:pt x="263" y="580"/>
                  </a:lnTo>
                  <a:lnTo>
                    <a:pt x="264" y="580"/>
                  </a:lnTo>
                  <a:lnTo>
                    <a:pt x="265" y="580"/>
                  </a:lnTo>
                  <a:lnTo>
                    <a:pt x="268" y="581"/>
                  </a:lnTo>
                  <a:lnTo>
                    <a:pt x="269" y="581"/>
                  </a:lnTo>
                  <a:lnTo>
                    <a:pt x="269" y="582"/>
                  </a:lnTo>
                  <a:lnTo>
                    <a:pt x="268" y="582"/>
                  </a:lnTo>
                  <a:lnTo>
                    <a:pt x="268" y="582"/>
                  </a:lnTo>
                  <a:lnTo>
                    <a:pt x="269" y="583"/>
                  </a:lnTo>
                  <a:lnTo>
                    <a:pt x="270" y="584"/>
                  </a:lnTo>
                  <a:lnTo>
                    <a:pt x="270" y="586"/>
                  </a:lnTo>
                  <a:lnTo>
                    <a:pt x="270" y="587"/>
                  </a:lnTo>
                  <a:lnTo>
                    <a:pt x="271" y="588"/>
                  </a:lnTo>
                  <a:lnTo>
                    <a:pt x="272" y="589"/>
                  </a:lnTo>
                  <a:lnTo>
                    <a:pt x="276" y="595"/>
                  </a:lnTo>
                  <a:lnTo>
                    <a:pt x="278" y="595"/>
                  </a:lnTo>
                  <a:lnTo>
                    <a:pt x="282" y="594"/>
                  </a:lnTo>
                  <a:lnTo>
                    <a:pt x="284" y="593"/>
                  </a:lnTo>
                  <a:lnTo>
                    <a:pt x="285" y="592"/>
                  </a:lnTo>
                  <a:lnTo>
                    <a:pt x="288" y="592"/>
                  </a:lnTo>
                  <a:lnTo>
                    <a:pt x="291" y="592"/>
                  </a:lnTo>
                  <a:lnTo>
                    <a:pt x="291" y="590"/>
                  </a:lnTo>
                  <a:lnTo>
                    <a:pt x="291" y="589"/>
                  </a:lnTo>
                  <a:lnTo>
                    <a:pt x="290" y="589"/>
                  </a:lnTo>
                  <a:lnTo>
                    <a:pt x="289" y="589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7"/>
                  </a:lnTo>
                  <a:lnTo>
                    <a:pt x="295" y="589"/>
                  </a:lnTo>
                  <a:lnTo>
                    <a:pt x="295" y="592"/>
                  </a:lnTo>
                  <a:lnTo>
                    <a:pt x="296" y="593"/>
                  </a:lnTo>
                  <a:lnTo>
                    <a:pt x="301" y="594"/>
                  </a:lnTo>
                  <a:lnTo>
                    <a:pt x="301" y="594"/>
                  </a:lnTo>
                  <a:lnTo>
                    <a:pt x="303" y="596"/>
                  </a:lnTo>
                  <a:lnTo>
                    <a:pt x="304" y="597"/>
                  </a:lnTo>
                  <a:lnTo>
                    <a:pt x="307" y="597"/>
                  </a:lnTo>
                  <a:lnTo>
                    <a:pt x="307" y="599"/>
                  </a:lnTo>
                  <a:lnTo>
                    <a:pt x="308" y="599"/>
                  </a:lnTo>
                  <a:lnTo>
                    <a:pt x="308" y="601"/>
                  </a:lnTo>
                  <a:lnTo>
                    <a:pt x="310" y="602"/>
                  </a:lnTo>
                  <a:lnTo>
                    <a:pt x="311" y="602"/>
                  </a:lnTo>
                  <a:lnTo>
                    <a:pt x="313" y="601"/>
                  </a:lnTo>
                  <a:lnTo>
                    <a:pt x="313" y="600"/>
                  </a:lnTo>
                  <a:lnTo>
                    <a:pt x="316" y="600"/>
                  </a:lnTo>
                  <a:lnTo>
                    <a:pt x="318" y="601"/>
                  </a:lnTo>
                  <a:lnTo>
                    <a:pt x="324" y="605"/>
                  </a:lnTo>
                  <a:lnTo>
                    <a:pt x="327" y="605"/>
                  </a:lnTo>
                  <a:lnTo>
                    <a:pt x="329" y="602"/>
                  </a:lnTo>
                  <a:lnTo>
                    <a:pt x="329" y="602"/>
                  </a:lnTo>
                  <a:lnTo>
                    <a:pt x="330" y="605"/>
                  </a:lnTo>
                  <a:lnTo>
                    <a:pt x="329" y="607"/>
                  </a:lnTo>
                  <a:lnTo>
                    <a:pt x="330" y="608"/>
                  </a:lnTo>
                  <a:lnTo>
                    <a:pt x="333" y="609"/>
                  </a:lnTo>
                  <a:lnTo>
                    <a:pt x="330" y="612"/>
                  </a:lnTo>
                  <a:lnTo>
                    <a:pt x="330" y="614"/>
                  </a:lnTo>
                  <a:lnTo>
                    <a:pt x="331" y="618"/>
                  </a:lnTo>
                  <a:lnTo>
                    <a:pt x="333" y="621"/>
                  </a:lnTo>
                  <a:lnTo>
                    <a:pt x="334" y="625"/>
                  </a:lnTo>
                  <a:lnTo>
                    <a:pt x="334" y="626"/>
                  </a:lnTo>
                  <a:lnTo>
                    <a:pt x="335" y="627"/>
                  </a:lnTo>
                  <a:lnTo>
                    <a:pt x="337" y="627"/>
                  </a:lnTo>
                  <a:lnTo>
                    <a:pt x="339" y="627"/>
                  </a:lnTo>
                  <a:lnTo>
                    <a:pt x="340" y="628"/>
                  </a:lnTo>
                  <a:lnTo>
                    <a:pt x="341" y="629"/>
                  </a:lnTo>
                  <a:lnTo>
                    <a:pt x="342" y="631"/>
                  </a:lnTo>
                  <a:lnTo>
                    <a:pt x="343" y="631"/>
                  </a:lnTo>
                  <a:lnTo>
                    <a:pt x="344" y="629"/>
                  </a:lnTo>
                  <a:lnTo>
                    <a:pt x="346" y="629"/>
                  </a:lnTo>
                  <a:lnTo>
                    <a:pt x="347" y="631"/>
                  </a:lnTo>
                  <a:lnTo>
                    <a:pt x="348" y="632"/>
                  </a:lnTo>
                  <a:lnTo>
                    <a:pt x="348" y="635"/>
                  </a:lnTo>
                  <a:lnTo>
                    <a:pt x="348" y="636"/>
                  </a:lnTo>
                  <a:lnTo>
                    <a:pt x="349" y="639"/>
                  </a:lnTo>
                  <a:lnTo>
                    <a:pt x="349" y="640"/>
                  </a:lnTo>
                  <a:lnTo>
                    <a:pt x="350" y="644"/>
                  </a:lnTo>
                  <a:lnTo>
                    <a:pt x="352" y="646"/>
                  </a:lnTo>
                  <a:lnTo>
                    <a:pt x="350" y="648"/>
                  </a:lnTo>
                  <a:lnTo>
                    <a:pt x="357" y="648"/>
                  </a:lnTo>
                  <a:lnTo>
                    <a:pt x="360" y="651"/>
                  </a:lnTo>
                  <a:lnTo>
                    <a:pt x="359" y="652"/>
                  </a:lnTo>
                  <a:lnTo>
                    <a:pt x="359" y="654"/>
                  </a:lnTo>
                  <a:lnTo>
                    <a:pt x="359" y="655"/>
                  </a:lnTo>
                  <a:lnTo>
                    <a:pt x="360" y="658"/>
                  </a:lnTo>
                  <a:lnTo>
                    <a:pt x="359" y="661"/>
                  </a:lnTo>
                  <a:lnTo>
                    <a:pt x="360" y="662"/>
                  </a:lnTo>
                  <a:lnTo>
                    <a:pt x="361" y="662"/>
                  </a:lnTo>
                  <a:lnTo>
                    <a:pt x="363" y="662"/>
                  </a:lnTo>
                  <a:lnTo>
                    <a:pt x="366" y="661"/>
                  </a:lnTo>
                  <a:lnTo>
                    <a:pt x="368" y="660"/>
                  </a:lnTo>
                  <a:lnTo>
                    <a:pt x="368" y="661"/>
                  </a:lnTo>
                  <a:lnTo>
                    <a:pt x="370" y="662"/>
                  </a:lnTo>
                  <a:lnTo>
                    <a:pt x="372" y="662"/>
                  </a:lnTo>
                  <a:lnTo>
                    <a:pt x="374" y="662"/>
                  </a:lnTo>
                  <a:lnTo>
                    <a:pt x="376" y="661"/>
                  </a:lnTo>
                  <a:lnTo>
                    <a:pt x="376" y="660"/>
                  </a:lnTo>
                  <a:lnTo>
                    <a:pt x="376" y="659"/>
                  </a:lnTo>
                  <a:lnTo>
                    <a:pt x="378" y="657"/>
                  </a:lnTo>
                  <a:lnTo>
                    <a:pt x="379" y="657"/>
                  </a:lnTo>
                  <a:lnTo>
                    <a:pt x="379" y="655"/>
                  </a:lnTo>
                  <a:lnTo>
                    <a:pt x="379" y="654"/>
                  </a:lnTo>
                  <a:lnTo>
                    <a:pt x="380" y="651"/>
                  </a:lnTo>
                  <a:lnTo>
                    <a:pt x="381" y="648"/>
                  </a:lnTo>
                  <a:lnTo>
                    <a:pt x="382" y="647"/>
                  </a:lnTo>
                  <a:lnTo>
                    <a:pt x="383" y="647"/>
                  </a:lnTo>
                  <a:lnTo>
                    <a:pt x="385" y="646"/>
                  </a:lnTo>
                  <a:lnTo>
                    <a:pt x="386" y="646"/>
                  </a:lnTo>
                  <a:lnTo>
                    <a:pt x="387" y="646"/>
                  </a:lnTo>
                  <a:lnTo>
                    <a:pt x="388" y="646"/>
                  </a:lnTo>
                  <a:lnTo>
                    <a:pt x="395" y="639"/>
                  </a:lnTo>
                  <a:lnTo>
                    <a:pt x="396" y="639"/>
                  </a:lnTo>
                  <a:lnTo>
                    <a:pt x="398" y="640"/>
                  </a:lnTo>
                  <a:lnTo>
                    <a:pt x="399" y="640"/>
                  </a:lnTo>
                  <a:lnTo>
                    <a:pt x="400" y="641"/>
                  </a:lnTo>
                  <a:lnTo>
                    <a:pt x="401" y="644"/>
                  </a:lnTo>
                  <a:lnTo>
                    <a:pt x="402" y="651"/>
                  </a:lnTo>
                  <a:lnTo>
                    <a:pt x="404" y="654"/>
                  </a:lnTo>
                  <a:lnTo>
                    <a:pt x="405" y="655"/>
                  </a:lnTo>
                  <a:lnTo>
                    <a:pt x="406" y="655"/>
                  </a:lnTo>
                  <a:lnTo>
                    <a:pt x="407" y="657"/>
                  </a:lnTo>
                  <a:lnTo>
                    <a:pt x="411" y="657"/>
                  </a:lnTo>
                  <a:lnTo>
                    <a:pt x="411" y="658"/>
                  </a:lnTo>
                  <a:lnTo>
                    <a:pt x="411" y="660"/>
                  </a:lnTo>
                  <a:lnTo>
                    <a:pt x="409" y="661"/>
                  </a:lnTo>
                  <a:lnTo>
                    <a:pt x="414" y="662"/>
                  </a:lnTo>
                  <a:lnTo>
                    <a:pt x="415" y="662"/>
                  </a:lnTo>
                  <a:lnTo>
                    <a:pt x="417" y="662"/>
                  </a:lnTo>
                  <a:lnTo>
                    <a:pt x="419" y="661"/>
                  </a:lnTo>
                  <a:lnTo>
                    <a:pt x="420" y="662"/>
                  </a:lnTo>
                  <a:lnTo>
                    <a:pt x="420" y="665"/>
                  </a:lnTo>
                  <a:lnTo>
                    <a:pt x="421" y="666"/>
                  </a:lnTo>
                  <a:lnTo>
                    <a:pt x="421" y="671"/>
                  </a:lnTo>
                  <a:lnTo>
                    <a:pt x="421" y="672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2" y="674"/>
                  </a:lnTo>
                  <a:lnTo>
                    <a:pt x="422" y="675"/>
                  </a:lnTo>
                  <a:lnTo>
                    <a:pt x="422" y="677"/>
                  </a:lnTo>
                  <a:lnTo>
                    <a:pt x="421" y="677"/>
                  </a:lnTo>
                  <a:lnTo>
                    <a:pt x="419" y="681"/>
                  </a:lnTo>
                  <a:lnTo>
                    <a:pt x="418" y="684"/>
                  </a:lnTo>
                  <a:lnTo>
                    <a:pt x="419" y="685"/>
                  </a:lnTo>
                  <a:lnTo>
                    <a:pt x="421" y="685"/>
                  </a:lnTo>
                  <a:lnTo>
                    <a:pt x="425" y="686"/>
                  </a:lnTo>
                  <a:lnTo>
                    <a:pt x="426" y="685"/>
                  </a:lnTo>
                  <a:lnTo>
                    <a:pt x="427" y="684"/>
                  </a:lnTo>
                  <a:lnTo>
                    <a:pt x="430" y="682"/>
                  </a:lnTo>
                  <a:lnTo>
                    <a:pt x="431" y="681"/>
                  </a:lnTo>
                  <a:lnTo>
                    <a:pt x="433" y="681"/>
                  </a:lnTo>
                  <a:lnTo>
                    <a:pt x="435" y="682"/>
                  </a:lnTo>
                  <a:lnTo>
                    <a:pt x="439" y="686"/>
                  </a:lnTo>
                  <a:lnTo>
                    <a:pt x="441" y="687"/>
                  </a:lnTo>
                  <a:lnTo>
                    <a:pt x="443" y="686"/>
                  </a:lnTo>
                  <a:lnTo>
                    <a:pt x="443" y="682"/>
                  </a:lnTo>
                  <a:lnTo>
                    <a:pt x="444" y="679"/>
                  </a:lnTo>
                  <a:lnTo>
                    <a:pt x="444" y="678"/>
                  </a:lnTo>
                  <a:lnTo>
                    <a:pt x="445" y="677"/>
                  </a:lnTo>
                  <a:lnTo>
                    <a:pt x="445" y="675"/>
                  </a:lnTo>
                  <a:lnTo>
                    <a:pt x="447" y="672"/>
                  </a:lnTo>
                  <a:lnTo>
                    <a:pt x="447" y="671"/>
                  </a:lnTo>
                  <a:lnTo>
                    <a:pt x="448" y="672"/>
                  </a:lnTo>
                  <a:lnTo>
                    <a:pt x="450" y="671"/>
                  </a:lnTo>
                  <a:lnTo>
                    <a:pt x="452" y="668"/>
                  </a:lnTo>
                  <a:lnTo>
                    <a:pt x="453" y="668"/>
                  </a:lnTo>
                  <a:lnTo>
                    <a:pt x="459" y="668"/>
                  </a:lnTo>
                  <a:lnTo>
                    <a:pt x="459" y="666"/>
                  </a:lnTo>
                  <a:lnTo>
                    <a:pt x="460" y="665"/>
                  </a:lnTo>
                  <a:lnTo>
                    <a:pt x="460" y="664"/>
                  </a:lnTo>
                  <a:lnTo>
                    <a:pt x="460" y="662"/>
                  </a:lnTo>
                  <a:lnTo>
                    <a:pt x="461" y="662"/>
                  </a:lnTo>
                  <a:lnTo>
                    <a:pt x="463" y="662"/>
                  </a:lnTo>
                  <a:lnTo>
                    <a:pt x="465" y="664"/>
                  </a:lnTo>
                  <a:lnTo>
                    <a:pt x="470" y="664"/>
                  </a:lnTo>
                  <a:lnTo>
                    <a:pt x="470" y="661"/>
                  </a:lnTo>
                  <a:lnTo>
                    <a:pt x="471" y="661"/>
                  </a:lnTo>
                  <a:lnTo>
                    <a:pt x="476" y="665"/>
                  </a:lnTo>
                  <a:lnTo>
                    <a:pt x="478" y="665"/>
                  </a:lnTo>
                  <a:lnTo>
                    <a:pt x="479" y="664"/>
                  </a:lnTo>
                  <a:lnTo>
                    <a:pt x="480" y="664"/>
                  </a:lnTo>
                  <a:lnTo>
                    <a:pt x="482" y="661"/>
                  </a:lnTo>
                  <a:lnTo>
                    <a:pt x="483" y="661"/>
                  </a:lnTo>
                  <a:lnTo>
                    <a:pt x="485" y="661"/>
                  </a:lnTo>
                  <a:lnTo>
                    <a:pt x="487" y="661"/>
                  </a:lnTo>
                  <a:lnTo>
                    <a:pt x="489" y="661"/>
                  </a:lnTo>
                  <a:lnTo>
                    <a:pt x="496" y="668"/>
                  </a:lnTo>
                  <a:lnTo>
                    <a:pt x="497" y="670"/>
                  </a:lnTo>
                  <a:lnTo>
                    <a:pt x="499" y="670"/>
                  </a:lnTo>
                  <a:lnTo>
                    <a:pt x="499" y="670"/>
                  </a:lnTo>
                  <a:lnTo>
                    <a:pt x="500" y="670"/>
                  </a:lnTo>
                  <a:lnTo>
                    <a:pt x="502" y="671"/>
                  </a:lnTo>
                  <a:lnTo>
                    <a:pt x="503" y="672"/>
                  </a:lnTo>
                  <a:lnTo>
                    <a:pt x="504" y="673"/>
                  </a:lnTo>
                  <a:lnTo>
                    <a:pt x="505" y="673"/>
                  </a:lnTo>
                  <a:lnTo>
                    <a:pt x="507" y="672"/>
                  </a:lnTo>
                  <a:lnTo>
                    <a:pt x="509" y="671"/>
                  </a:lnTo>
                  <a:lnTo>
                    <a:pt x="511" y="668"/>
                  </a:lnTo>
                  <a:lnTo>
                    <a:pt x="513" y="667"/>
                  </a:lnTo>
                  <a:lnTo>
                    <a:pt x="515" y="667"/>
                  </a:lnTo>
                  <a:lnTo>
                    <a:pt x="516" y="667"/>
                  </a:lnTo>
                  <a:lnTo>
                    <a:pt x="517" y="666"/>
                  </a:lnTo>
                  <a:lnTo>
                    <a:pt x="518" y="665"/>
                  </a:lnTo>
                  <a:lnTo>
                    <a:pt x="517" y="664"/>
                  </a:lnTo>
                  <a:lnTo>
                    <a:pt x="516" y="662"/>
                  </a:lnTo>
                  <a:lnTo>
                    <a:pt x="515" y="661"/>
                  </a:lnTo>
                  <a:lnTo>
                    <a:pt x="516" y="660"/>
                  </a:lnTo>
                  <a:lnTo>
                    <a:pt x="517" y="659"/>
                  </a:lnTo>
                  <a:lnTo>
                    <a:pt x="520" y="658"/>
                  </a:lnTo>
                  <a:lnTo>
                    <a:pt x="522" y="659"/>
                  </a:lnTo>
                  <a:lnTo>
                    <a:pt x="523" y="659"/>
                  </a:lnTo>
                  <a:lnTo>
                    <a:pt x="524" y="660"/>
                  </a:lnTo>
                  <a:lnTo>
                    <a:pt x="525" y="661"/>
                  </a:lnTo>
                  <a:lnTo>
                    <a:pt x="526" y="661"/>
                  </a:lnTo>
                  <a:lnTo>
                    <a:pt x="528" y="660"/>
                  </a:lnTo>
                  <a:lnTo>
                    <a:pt x="530" y="657"/>
                  </a:lnTo>
                  <a:lnTo>
                    <a:pt x="531" y="655"/>
                  </a:lnTo>
                  <a:lnTo>
                    <a:pt x="532" y="655"/>
                  </a:lnTo>
                  <a:lnTo>
                    <a:pt x="536" y="658"/>
                  </a:lnTo>
                  <a:lnTo>
                    <a:pt x="544" y="660"/>
                  </a:lnTo>
                  <a:lnTo>
                    <a:pt x="545" y="660"/>
                  </a:lnTo>
                  <a:lnTo>
                    <a:pt x="548" y="659"/>
                  </a:lnTo>
                  <a:lnTo>
                    <a:pt x="549" y="660"/>
                  </a:lnTo>
                  <a:lnTo>
                    <a:pt x="551" y="659"/>
                  </a:lnTo>
                  <a:lnTo>
                    <a:pt x="552" y="659"/>
                  </a:lnTo>
                  <a:lnTo>
                    <a:pt x="556" y="658"/>
                  </a:lnTo>
                  <a:lnTo>
                    <a:pt x="557" y="659"/>
                  </a:lnTo>
                  <a:lnTo>
                    <a:pt x="558" y="659"/>
                  </a:lnTo>
                  <a:lnTo>
                    <a:pt x="559" y="660"/>
                  </a:lnTo>
                  <a:lnTo>
                    <a:pt x="561" y="661"/>
                  </a:lnTo>
                  <a:lnTo>
                    <a:pt x="562" y="661"/>
                  </a:lnTo>
                  <a:lnTo>
                    <a:pt x="563" y="661"/>
                  </a:lnTo>
                  <a:lnTo>
                    <a:pt x="564" y="662"/>
                  </a:lnTo>
                  <a:lnTo>
                    <a:pt x="567" y="666"/>
                  </a:lnTo>
                  <a:lnTo>
                    <a:pt x="569" y="667"/>
                  </a:lnTo>
                  <a:lnTo>
                    <a:pt x="570" y="666"/>
                  </a:lnTo>
                  <a:lnTo>
                    <a:pt x="571" y="665"/>
                  </a:lnTo>
                  <a:lnTo>
                    <a:pt x="574" y="664"/>
                  </a:lnTo>
                  <a:lnTo>
                    <a:pt x="575" y="665"/>
                  </a:lnTo>
                  <a:lnTo>
                    <a:pt x="577" y="667"/>
                  </a:lnTo>
                  <a:lnTo>
                    <a:pt x="582" y="668"/>
                  </a:lnTo>
                  <a:lnTo>
                    <a:pt x="584" y="671"/>
                  </a:lnTo>
                  <a:lnTo>
                    <a:pt x="585" y="674"/>
                  </a:lnTo>
                  <a:lnTo>
                    <a:pt x="587" y="679"/>
                  </a:lnTo>
                  <a:lnTo>
                    <a:pt x="587" y="682"/>
                  </a:lnTo>
                  <a:lnTo>
                    <a:pt x="589" y="684"/>
                  </a:lnTo>
                  <a:lnTo>
                    <a:pt x="595" y="685"/>
                  </a:lnTo>
                  <a:lnTo>
                    <a:pt x="597" y="687"/>
                  </a:lnTo>
                  <a:lnTo>
                    <a:pt x="598" y="687"/>
                  </a:lnTo>
                  <a:lnTo>
                    <a:pt x="601" y="687"/>
                  </a:lnTo>
                  <a:lnTo>
                    <a:pt x="602" y="688"/>
                  </a:lnTo>
                  <a:lnTo>
                    <a:pt x="602" y="690"/>
                  </a:lnTo>
                  <a:lnTo>
                    <a:pt x="602" y="691"/>
                  </a:lnTo>
                  <a:lnTo>
                    <a:pt x="603" y="691"/>
                  </a:lnTo>
                  <a:lnTo>
                    <a:pt x="607" y="692"/>
                  </a:lnTo>
                  <a:lnTo>
                    <a:pt x="610" y="692"/>
                  </a:lnTo>
                  <a:lnTo>
                    <a:pt x="613" y="693"/>
                  </a:lnTo>
                  <a:lnTo>
                    <a:pt x="615" y="697"/>
                  </a:lnTo>
                  <a:lnTo>
                    <a:pt x="619" y="697"/>
                  </a:lnTo>
                  <a:lnTo>
                    <a:pt x="624" y="697"/>
                  </a:lnTo>
                  <a:lnTo>
                    <a:pt x="627" y="698"/>
                  </a:lnTo>
                  <a:lnTo>
                    <a:pt x="628" y="697"/>
                  </a:lnTo>
                  <a:lnTo>
                    <a:pt x="630" y="697"/>
                  </a:lnTo>
                  <a:lnTo>
                    <a:pt x="633" y="700"/>
                  </a:lnTo>
                  <a:lnTo>
                    <a:pt x="635" y="701"/>
                  </a:lnTo>
                  <a:lnTo>
                    <a:pt x="636" y="701"/>
                  </a:lnTo>
                  <a:lnTo>
                    <a:pt x="639" y="701"/>
                  </a:lnTo>
                  <a:lnTo>
                    <a:pt x="641" y="701"/>
                  </a:lnTo>
                  <a:lnTo>
                    <a:pt x="641" y="701"/>
                  </a:lnTo>
                  <a:lnTo>
                    <a:pt x="642" y="701"/>
                  </a:lnTo>
                  <a:lnTo>
                    <a:pt x="643" y="701"/>
                  </a:lnTo>
                  <a:lnTo>
                    <a:pt x="645" y="704"/>
                  </a:lnTo>
                  <a:lnTo>
                    <a:pt x="646" y="704"/>
                  </a:lnTo>
                  <a:lnTo>
                    <a:pt x="647" y="705"/>
                  </a:lnTo>
                  <a:lnTo>
                    <a:pt x="648" y="706"/>
                  </a:lnTo>
                  <a:lnTo>
                    <a:pt x="650" y="707"/>
                  </a:lnTo>
                  <a:lnTo>
                    <a:pt x="650" y="705"/>
                  </a:lnTo>
                  <a:lnTo>
                    <a:pt x="649" y="703"/>
                  </a:lnTo>
                  <a:lnTo>
                    <a:pt x="649" y="701"/>
                  </a:lnTo>
                  <a:lnTo>
                    <a:pt x="649" y="700"/>
                  </a:lnTo>
                  <a:lnTo>
                    <a:pt x="650" y="698"/>
                  </a:lnTo>
                  <a:lnTo>
                    <a:pt x="650" y="697"/>
                  </a:lnTo>
                  <a:lnTo>
                    <a:pt x="649" y="697"/>
                  </a:lnTo>
                  <a:lnTo>
                    <a:pt x="646" y="694"/>
                  </a:lnTo>
                  <a:lnTo>
                    <a:pt x="645" y="693"/>
                  </a:lnTo>
                  <a:lnTo>
                    <a:pt x="642" y="691"/>
                  </a:lnTo>
                  <a:lnTo>
                    <a:pt x="641" y="688"/>
                  </a:lnTo>
                  <a:lnTo>
                    <a:pt x="640" y="687"/>
                  </a:lnTo>
                  <a:lnTo>
                    <a:pt x="639" y="688"/>
                  </a:lnTo>
                  <a:lnTo>
                    <a:pt x="639" y="690"/>
                  </a:lnTo>
                  <a:lnTo>
                    <a:pt x="637" y="688"/>
                  </a:lnTo>
                  <a:lnTo>
                    <a:pt x="639" y="687"/>
                  </a:lnTo>
                  <a:lnTo>
                    <a:pt x="640" y="685"/>
                  </a:lnTo>
                  <a:lnTo>
                    <a:pt x="641" y="680"/>
                  </a:lnTo>
                  <a:lnTo>
                    <a:pt x="641" y="677"/>
                  </a:lnTo>
                  <a:lnTo>
                    <a:pt x="641" y="675"/>
                  </a:lnTo>
                  <a:lnTo>
                    <a:pt x="641" y="665"/>
                  </a:lnTo>
                  <a:lnTo>
                    <a:pt x="641" y="664"/>
                  </a:lnTo>
                  <a:lnTo>
                    <a:pt x="640" y="662"/>
                  </a:lnTo>
                  <a:lnTo>
                    <a:pt x="639" y="660"/>
                  </a:lnTo>
                  <a:lnTo>
                    <a:pt x="637" y="659"/>
                  </a:lnTo>
                  <a:lnTo>
                    <a:pt x="637" y="657"/>
                  </a:lnTo>
                  <a:lnTo>
                    <a:pt x="636" y="652"/>
                  </a:lnTo>
                  <a:lnTo>
                    <a:pt x="636" y="651"/>
                  </a:lnTo>
                  <a:lnTo>
                    <a:pt x="635" y="646"/>
                  </a:lnTo>
                  <a:lnTo>
                    <a:pt x="636" y="641"/>
                  </a:lnTo>
                  <a:lnTo>
                    <a:pt x="641" y="634"/>
                  </a:lnTo>
                  <a:lnTo>
                    <a:pt x="642" y="631"/>
                  </a:lnTo>
                  <a:lnTo>
                    <a:pt x="643" y="629"/>
                  </a:lnTo>
                  <a:lnTo>
                    <a:pt x="645" y="629"/>
                  </a:lnTo>
                  <a:lnTo>
                    <a:pt x="646" y="628"/>
                  </a:lnTo>
                  <a:lnTo>
                    <a:pt x="647" y="628"/>
                  </a:lnTo>
                  <a:lnTo>
                    <a:pt x="648" y="627"/>
                  </a:lnTo>
                  <a:lnTo>
                    <a:pt x="653" y="618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5"/>
                  </a:lnTo>
                  <a:lnTo>
                    <a:pt x="658" y="613"/>
                  </a:lnTo>
                  <a:lnTo>
                    <a:pt x="658" y="612"/>
                  </a:lnTo>
                  <a:lnTo>
                    <a:pt x="661" y="609"/>
                  </a:lnTo>
                  <a:lnTo>
                    <a:pt x="669" y="596"/>
                  </a:lnTo>
                  <a:lnTo>
                    <a:pt x="671" y="593"/>
                  </a:lnTo>
                  <a:lnTo>
                    <a:pt x="674" y="592"/>
                  </a:lnTo>
                  <a:lnTo>
                    <a:pt x="676" y="588"/>
                  </a:lnTo>
                  <a:lnTo>
                    <a:pt x="694" y="569"/>
                  </a:lnTo>
                  <a:lnTo>
                    <a:pt x="698" y="567"/>
                  </a:lnTo>
                  <a:lnTo>
                    <a:pt x="700" y="563"/>
                  </a:lnTo>
                  <a:lnTo>
                    <a:pt x="702" y="562"/>
                  </a:lnTo>
                  <a:lnTo>
                    <a:pt x="710" y="555"/>
                  </a:lnTo>
                  <a:lnTo>
                    <a:pt x="710" y="554"/>
                  </a:lnTo>
                  <a:lnTo>
                    <a:pt x="710" y="554"/>
                  </a:lnTo>
                  <a:lnTo>
                    <a:pt x="711" y="551"/>
                  </a:lnTo>
                  <a:lnTo>
                    <a:pt x="712" y="549"/>
                  </a:lnTo>
                  <a:lnTo>
                    <a:pt x="713" y="548"/>
                  </a:lnTo>
                  <a:lnTo>
                    <a:pt x="714" y="548"/>
                  </a:lnTo>
                  <a:lnTo>
                    <a:pt x="717" y="547"/>
                  </a:lnTo>
                  <a:lnTo>
                    <a:pt x="730" y="547"/>
                  </a:lnTo>
                  <a:lnTo>
                    <a:pt x="734" y="544"/>
                  </a:lnTo>
                  <a:lnTo>
                    <a:pt x="735" y="541"/>
                  </a:lnTo>
                  <a:lnTo>
                    <a:pt x="735" y="540"/>
                  </a:lnTo>
                  <a:lnTo>
                    <a:pt x="737" y="538"/>
                  </a:lnTo>
                  <a:lnTo>
                    <a:pt x="735" y="536"/>
                  </a:lnTo>
                  <a:lnTo>
                    <a:pt x="737" y="534"/>
                  </a:lnTo>
                  <a:lnTo>
                    <a:pt x="741" y="531"/>
                  </a:lnTo>
                  <a:lnTo>
                    <a:pt x="743" y="530"/>
                  </a:lnTo>
                  <a:lnTo>
                    <a:pt x="744" y="529"/>
                  </a:lnTo>
                  <a:lnTo>
                    <a:pt x="744" y="528"/>
                  </a:lnTo>
                  <a:lnTo>
                    <a:pt x="743" y="527"/>
                  </a:lnTo>
                  <a:lnTo>
                    <a:pt x="743" y="522"/>
                  </a:lnTo>
                  <a:lnTo>
                    <a:pt x="744" y="518"/>
                  </a:lnTo>
                  <a:lnTo>
                    <a:pt x="741" y="514"/>
                  </a:lnTo>
                  <a:lnTo>
                    <a:pt x="741" y="511"/>
                  </a:lnTo>
                  <a:lnTo>
                    <a:pt x="741" y="509"/>
                  </a:lnTo>
                  <a:lnTo>
                    <a:pt x="739" y="508"/>
                  </a:lnTo>
                  <a:lnTo>
                    <a:pt x="738" y="506"/>
                  </a:lnTo>
                  <a:lnTo>
                    <a:pt x="737" y="504"/>
                  </a:lnTo>
                  <a:lnTo>
                    <a:pt x="738" y="503"/>
                  </a:lnTo>
                  <a:lnTo>
                    <a:pt x="738" y="502"/>
                  </a:lnTo>
                  <a:lnTo>
                    <a:pt x="735" y="502"/>
                  </a:lnTo>
                  <a:lnTo>
                    <a:pt x="733" y="501"/>
                  </a:lnTo>
                  <a:lnTo>
                    <a:pt x="732" y="499"/>
                  </a:lnTo>
                  <a:lnTo>
                    <a:pt x="732" y="497"/>
                  </a:lnTo>
                  <a:lnTo>
                    <a:pt x="733" y="496"/>
                  </a:lnTo>
                  <a:lnTo>
                    <a:pt x="734" y="495"/>
                  </a:lnTo>
                  <a:lnTo>
                    <a:pt x="737" y="493"/>
                  </a:lnTo>
                  <a:lnTo>
                    <a:pt x="739" y="495"/>
                  </a:lnTo>
                  <a:lnTo>
                    <a:pt x="740" y="495"/>
                  </a:lnTo>
                  <a:lnTo>
                    <a:pt x="744" y="495"/>
                  </a:lnTo>
                  <a:lnTo>
                    <a:pt x="746" y="493"/>
                  </a:lnTo>
                  <a:lnTo>
                    <a:pt x="746" y="492"/>
                  </a:lnTo>
                  <a:lnTo>
                    <a:pt x="745" y="490"/>
                  </a:lnTo>
                  <a:lnTo>
                    <a:pt x="739" y="486"/>
                  </a:lnTo>
                  <a:lnTo>
                    <a:pt x="734" y="482"/>
                  </a:lnTo>
                  <a:lnTo>
                    <a:pt x="733" y="480"/>
                  </a:lnTo>
                  <a:lnTo>
                    <a:pt x="732" y="478"/>
                  </a:lnTo>
                  <a:lnTo>
                    <a:pt x="732" y="477"/>
                  </a:lnTo>
                  <a:lnTo>
                    <a:pt x="732" y="476"/>
                  </a:lnTo>
                  <a:lnTo>
                    <a:pt x="731" y="475"/>
                  </a:lnTo>
                  <a:lnTo>
                    <a:pt x="730" y="475"/>
                  </a:lnTo>
                  <a:lnTo>
                    <a:pt x="730" y="473"/>
                  </a:lnTo>
                  <a:lnTo>
                    <a:pt x="728" y="473"/>
                  </a:lnTo>
                  <a:lnTo>
                    <a:pt x="728" y="472"/>
                  </a:lnTo>
                  <a:lnTo>
                    <a:pt x="728" y="471"/>
                  </a:lnTo>
                  <a:lnTo>
                    <a:pt x="728" y="467"/>
                  </a:lnTo>
                  <a:lnTo>
                    <a:pt x="727" y="466"/>
                  </a:lnTo>
                  <a:lnTo>
                    <a:pt x="726" y="463"/>
                  </a:lnTo>
                  <a:lnTo>
                    <a:pt x="725" y="460"/>
                  </a:lnTo>
                  <a:lnTo>
                    <a:pt x="726" y="459"/>
                  </a:lnTo>
                  <a:lnTo>
                    <a:pt x="726" y="458"/>
                  </a:lnTo>
                  <a:lnTo>
                    <a:pt x="726" y="457"/>
                  </a:lnTo>
                  <a:lnTo>
                    <a:pt x="723" y="453"/>
                  </a:lnTo>
                  <a:lnTo>
                    <a:pt x="718" y="451"/>
                  </a:lnTo>
                  <a:lnTo>
                    <a:pt x="717" y="449"/>
                  </a:lnTo>
                  <a:lnTo>
                    <a:pt x="712" y="440"/>
                  </a:lnTo>
                  <a:lnTo>
                    <a:pt x="711" y="439"/>
                  </a:lnTo>
                  <a:lnTo>
                    <a:pt x="710" y="439"/>
                  </a:lnTo>
                  <a:lnTo>
                    <a:pt x="708" y="439"/>
                  </a:lnTo>
                  <a:lnTo>
                    <a:pt x="708" y="436"/>
                  </a:lnTo>
                  <a:lnTo>
                    <a:pt x="708" y="434"/>
                  </a:lnTo>
                  <a:lnTo>
                    <a:pt x="710" y="432"/>
                  </a:lnTo>
                  <a:lnTo>
                    <a:pt x="711" y="431"/>
                  </a:lnTo>
                  <a:lnTo>
                    <a:pt x="712" y="431"/>
                  </a:lnTo>
                  <a:lnTo>
                    <a:pt x="712" y="428"/>
                  </a:lnTo>
                  <a:lnTo>
                    <a:pt x="712" y="427"/>
                  </a:lnTo>
                  <a:lnTo>
                    <a:pt x="713" y="426"/>
                  </a:lnTo>
                  <a:lnTo>
                    <a:pt x="713" y="425"/>
                  </a:lnTo>
                  <a:lnTo>
                    <a:pt x="710" y="420"/>
                  </a:lnTo>
                  <a:lnTo>
                    <a:pt x="710" y="419"/>
                  </a:lnTo>
                  <a:lnTo>
                    <a:pt x="711" y="417"/>
                  </a:lnTo>
                  <a:lnTo>
                    <a:pt x="710" y="417"/>
                  </a:lnTo>
                  <a:lnTo>
                    <a:pt x="708" y="415"/>
                  </a:lnTo>
                  <a:lnTo>
                    <a:pt x="707" y="414"/>
                  </a:lnTo>
                  <a:lnTo>
                    <a:pt x="706" y="413"/>
                  </a:lnTo>
                  <a:lnTo>
                    <a:pt x="706" y="412"/>
                  </a:lnTo>
                  <a:lnTo>
                    <a:pt x="706" y="412"/>
                  </a:lnTo>
                  <a:lnTo>
                    <a:pt x="705" y="411"/>
                  </a:lnTo>
                  <a:lnTo>
                    <a:pt x="704" y="411"/>
                  </a:lnTo>
                  <a:lnTo>
                    <a:pt x="702" y="408"/>
                  </a:lnTo>
                  <a:lnTo>
                    <a:pt x="704" y="408"/>
                  </a:lnTo>
                  <a:lnTo>
                    <a:pt x="701" y="406"/>
                  </a:lnTo>
                  <a:lnTo>
                    <a:pt x="701" y="404"/>
                  </a:lnTo>
                  <a:lnTo>
                    <a:pt x="701" y="402"/>
                  </a:lnTo>
                  <a:lnTo>
                    <a:pt x="701" y="399"/>
                  </a:lnTo>
                  <a:lnTo>
                    <a:pt x="701" y="398"/>
                  </a:lnTo>
                  <a:lnTo>
                    <a:pt x="700" y="397"/>
                  </a:lnTo>
                  <a:lnTo>
                    <a:pt x="700" y="395"/>
                  </a:lnTo>
                  <a:lnTo>
                    <a:pt x="701" y="395"/>
                  </a:lnTo>
                  <a:lnTo>
                    <a:pt x="702" y="394"/>
                  </a:lnTo>
                  <a:lnTo>
                    <a:pt x="702" y="393"/>
                  </a:lnTo>
                  <a:lnTo>
                    <a:pt x="701" y="393"/>
                  </a:lnTo>
                  <a:lnTo>
                    <a:pt x="701" y="392"/>
                  </a:lnTo>
                  <a:lnTo>
                    <a:pt x="702" y="391"/>
                  </a:lnTo>
                  <a:lnTo>
                    <a:pt x="701" y="389"/>
                  </a:lnTo>
                  <a:lnTo>
                    <a:pt x="701" y="388"/>
                  </a:lnTo>
                  <a:lnTo>
                    <a:pt x="702" y="386"/>
                  </a:lnTo>
                  <a:lnTo>
                    <a:pt x="702" y="385"/>
                  </a:lnTo>
                  <a:lnTo>
                    <a:pt x="702" y="384"/>
                  </a:lnTo>
                  <a:lnTo>
                    <a:pt x="704" y="384"/>
                  </a:lnTo>
                  <a:lnTo>
                    <a:pt x="706" y="382"/>
                  </a:lnTo>
                  <a:lnTo>
                    <a:pt x="707" y="381"/>
                  </a:lnTo>
                  <a:lnTo>
                    <a:pt x="708" y="378"/>
                  </a:lnTo>
                  <a:lnTo>
                    <a:pt x="706" y="376"/>
                  </a:lnTo>
                  <a:lnTo>
                    <a:pt x="705" y="374"/>
                  </a:lnTo>
                  <a:lnTo>
                    <a:pt x="706" y="373"/>
                  </a:lnTo>
                  <a:lnTo>
                    <a:pt x="706" y="371"/>
                  </a:lnTo>
                  <a:lnTo>
                    <a:pt x="707" y="369"/>
                  </a:lnTo>
                  <a:lnTo>
                    <a:pt x="707" y="368"/>
                  </a:lnTo>
                  <a:lnTo>
                    <a:pt x="707" y="367"/>
                  </a:lnTo>
                  <a:lnTo>
                    <a:pt x="707" y="363"/>
                  </a:lnTo>
                  <a:lnTo>
                    <a:pt x="708" y="361"/>
                  </a:lnTo>
                  <a:lnTo>
                    <a:pt x="710" y="358"/>
                  </a:lnTo>
                  <a:lnTo>
                    <a:pt x="711" y="355"/>
                  </a:lnTo>
                  <a:lnTo>
                    <a:pt x="712" y="355"/>
                  </a:lnTo>
                  <a:lnTo>
                    <a:pt x="711" y="354"/>
                  </a:lnTo>
                  <a:lnTo>
                    <a:pt x="710" y="349"/>
                  </a:lnTo>
                  <a:lnTo>
                    <a:pt x="708" y="347"/>
                  </a:lnTo>
                  <a:lnTo>
                    <a:pt x="708" y="346"/>
                  </a:lnTo>
                  <a:lnTo>
                    <a:pt x="708" y="345"/>
                  </a:lnTo>
                  <a:lnTo>
                    <a:pt x="707" y="343"/>
                  </a:lnTo>
                  <a:lnTo>
                    <a:pt x="706" y="342"/>
                  </a:lnTo>
                  <a:lnTo>
                    <a:pt x="706" y="341"/>
                  </a:lnTo>
                  <a:lnTo>
                    <a:pt x="704" y="340"/>
                  </a:lnTo>
                  <a:lnTo>
                    <a:pt x="700" y="340"/>
                  </a:lnTo>
                  <a:lnTo>
                    <a:pt x="699" y="340"/>
                  </a:lnTo>
                  <a:lnTo>
                    <a:pt x="698" y="335"/>
                  </a:lnTo>
                  <a:lnTo>
                    <a:pt x="698" y="333"/>
                  </a:lnTo>
                  <a:lnTo>
                    <a:pt x="698" y="333"/>
                  </a:lnTo>
                  <a:lnTo>
                    <a:pt x="697" y="334"/>
                  </a:lnTo>
                  <a:lnTo>
                    <a:pt x="697" y="333"/>
                  </a:lnTo>
                  <a:lnTo>
                    <a:pt x="695" y="333"/>
                  </a:lnTo>
                  <a:lnTo>
                    <a:pt x="695" y="332"/>
                  </a:lnTo>
                  <a:lnTo>
                    <a:pt x="694" y="333"/>
                  </a:lnTo>
                  <a:lnTo>
                    <a:pt x="693" y="333"/>
                  </a:lnTo>
                  <a:lnTo>
                    <a:pt x="693" y="332"/>
                  </a:lnTo>
                  <a:lnTo>
                    <a:pt x="692" y="332"/>
                  </a:lnTo>
                  <a:lnTo>
                    <a:pt x="691" y="332"/>
                  </a:lnTo>
                  <a:lnTo>
                    <a:pt x="691" y="330"/>
                  </a:lnTo>
                  <a:lnTo>
                    <a:pt x="689" y="329"/>
                  </a:lnTo>
                  <a:lnTo>
                    <a:pt x="685" y="328"/>
                  </a:lnTo>
                  <a:lnTo>
                    <a:pt x="684" y="327"/>
                  </a:lnTo>
                  <a:lnTo>
                    <a:pt x="682" y="327"/>
                  </a:lnTo>
                  <a:lnTo>
                    <a:pt x="676" y="327"/>
                  </a:lnTo>
                  <a:lnTo>
                    <a:pt x="675" y="326"/>
                  </a:lnTo>
                  <a:lnTo>
                    <a:pt x="675" y="323"/>
                  </a:lnTo>
                  <a:lnTo>
                    <a:pt x="675" y="322"/>
                  </a:lnTo>
                  <a:lnTo>
                    <a:pt x="674" y="321"/>
                  </a:lnTo>
                  <a:lnTo>
                    <a:pt x="674" y="320"/>
                  </a:lnTo>
                  <a:lnTo>
                    <a:pt x="673" y="320"/>
                  </a:lnTo>
                  <a:lnTo>
                    <a:pt x="676" y="313"/>
                  </a:lnTo>
                  <a:lnTo>
                    <a:pt x="678" y="310"/>
                  </a:lnTo>
                  <a:lnTo>
                    <a:pt x="681" y="307"/>
                  </a:lnTo>
                  <a:lnTo>
                    <a:pt x="691" y="293"/>
                  </a:lnTo>
                  <a:lnTo>
                    <a:pt x="698" y="287"/>
                  </a:lnTo>
                  <a:lnTo>
                    <a:pt x="704" y="283"/>
                  </a:lnTo>
                  <a:lnTo>
                    <a:pt x="717" y="280"/>
                  </a:lnTo>
                  <a:lnTo>
                    <a:pt x="726" y="272"/>
                  </a:lnTo>
                  <a:lnTo>
                    <a:pt x="728" y="270"/>
                  </a:lnTo>
                  <a:lnTo>
                    <a:pt x="730" y="264"/>
                  </a:lnTo>
                  <a:lnTo>
                    <a:pt x="730" y="261"/>
                  </a:lnTo>
                  <a:lnTo>
                    <a:pt x="728" y="245"/>
                  </a:lnTo>
                  <a:lnTo>
                    <a:pt x="728" y="244"/>
                  </a:lnTo>
                  <a:lnTo>
                    <a:pt x="728" y="243"/>
                  </a:lnTo>
                  <a:lnTo>
                    <a:pt x="727" y="243"/>
                  </a:lnTo>
                  <a:lnTo>
                    <a:pt x="727" y="241"/>
                  </a:lnTo>
                  <a:lnTo>
                    <a:pt x="728" y="241"/>
                  </a:lnTo>
                  <a:lnTo>
                    <a:pt x="728" y="239"/>
                  </a:lnTo>
                  <a:lnTo>
                    <a:pt x="730" y="238"/>
                  </a:lnTo>
                  <a:lnTo>
                    <a:pt x="730" y="237"/>
                  </a:lnTo>
                  <a:lnTo>
                    <a:pt x="728" y="233"/>
                  </a:lnTo>
                  <a:lnTo>
                    <a:pt x="728" y="231"/>
                  </a:lnTo>
                  <a:lnTo>
                    <a:pt x="727" y="229"/>
                  </a:lnTo>
                  <a:lnTo>
                    <a:pt x="726" y="225"/>
                  </a:lnTo>
                  <a:lnTo>
                    <a:pt x="726" y="224"/>
                  </a:lnTo>
                  <a:lnTo>
                    <a:pt x="726" y="220"/>
                  </a:lnTo>
                  <a:lnTo>
                    <a:pt x="726" y="219"/>
                  </a:lnTo>
                  <a:lnTo>
                    <a:pt x="726" y="218"/>
                  </a:lnTo>
                  <a:lnTo>
                    <a:pt x="727" y="216"/>
                  </a:lnTo>
                  <a:lnTo>
                    <a:pt x="727" y="212"/>
                  </a:lnTo>
                  <a:lnTo>
                    <a:pt x="726" y="212"/>
                  </a:lnTo>
                  <a:lnTo>
                    <a:pt x="726" y="211"/>
                  </a:lnTo>
                  <a:lnTo>
                    <a:pt x="725" y="210"/>
                  </a:lnTo>
                  <a:lnTo>
                    <a:pt x="724" y="207"/>
                  </a:lnTo>
                  <a:lnTo>
                    <a:pt x="724" y="206"/>
                  </a:lnTo>
                  <a:lnTo>
                    <a:pt x="723" y="204"/>
                  </a:lnTo>
                  <a:lnTo>
                    <a:pt x="721" y="202"/>
                  </a:lnTo>
                  <a:lnTo>
                    <a:pt x="720" y="198"/>
                  </a:lnTo>
                  <a:lnTo>
                    <a:pt x="717" y="186"/>
                  </a:lnTo>
                  <a:lnTo>
                    <a:pt x="715" y="183"/>
                  </a:lnTo>
                  <a:lnTo>
                    <a:pt x="712" y="176"/>
                  </a:lnTo>
                  <a:lnTo>
                    <a:pt x="705" y="156"/>
                  </a:lnTo>
                  <a:lnTo>
                    <a:pt x="702" y="147"/>
                  </a:lnTo>
                  <a:lnTo>
                    <a:pt x="702" y="139"/>
                  </a:lnTo>
                  <a:lnTo>
                    <a:pt x="701" y="137"/>
                  </a:lnTo>
                  <a:lnTo>
                    <a:pt x="700" y="134"/>
                  </a:lnTo>
                  <a:lnTo>
                    <a:pt x="699" y="127"/>
                  </a:lnTo>
                  <a:lnTo>
                    <a:pt x="699" y="125"/>
                  </a:lnTo>
                  <a:lnTo>
                    <a:pt x="698" y="121"/>
                  </a:lnTo>
                  <a:lnTo>
                    <a:pt x="698" y="119"/>
                  </a:lnTo>
                  <a:lnTo>
                    <a:pt x="698" y="114"/>
                  </a:lnTo>
                  <a:lnTo>
                    <a:pt x="698" y="113"/>
                  </a:lnTo>
                  <a:lnTo>
                    <a:pt x="698" y="112"/>
                  </a:lnTo>
                  <a:lnTo>
                    <a:pt x="697" y="111"/>
                  </a:lnTo>
                  <a:lnTo>
                    <a:pt x="695" y="109"/>
                  </a:lnTo>
                  <a:lnTo>
                    <a:pt x="695" y="107"/>
                  </a:lnTo>
                  <a:lnTo>
                    <a:pt x="697" y="107"/>
                  </a:lnTo>
                  <a:lnTo>
                    <a:pt x="697" y="106"/>
                  </a:lnTo>
                  <a:lnTo>
                    <a:pt x="698" y="106"/>
                  </a:lnTo>
                  <a:lnTo>
                    <a:pt x="698" y="104"/>
                  </a:lnTo>
                  <a:lnTo>
                    <a:pt x="698" y="100"/>
                  </a:lnTo>
                  <a:lnTo>
                    <a:pt x="698" y="95"/>
                  </a:lnTo>
                  <a:lnTo>
                    <a:pt x="697" y="93"/>
                  </a:lnTo>
                  <a:lnTo>
                    <a:pt x="697" y="89"/>
                  </a:lnTo>
                  <a:lnTo>
                    <a:pt x="695" y="87"/>
                  </a:lnTo>
                  <a:lnTo>
                    <a:pt x="694" y="85"/>
                  </a:lnTo>
                  <a:lnTo>
                    <a:pt x="693" y="85"/>
                  </a:lnTo>
                  <a:lnTo>
                    <a:pt x="692" y="85"/>
                  </a:lnTo>
                  <a:lnTo>
                    <a:pt x="691" y="83"/>
                  </a:lnTo>
                  <a:lnTo>
                    <a:pt x="689" y="82"/>
                  </a:lnTo>
                  <a:lnTo>
                    <a:pt x="688" y="80"/>
                  </a:lnTo>
                  <a:lnTo>
                    <a:pt x="687" y="79"/>
                  </a:lnTo>
                  <a:lnTo>
                    <a:pt x="686" y="78"/>
                  </a:lnTo>
                  <a:lnTo>
                    <a:pt x="685" y="76"/>
                  </a:lnTo>
                  <a:lnTo>
                    <a:pt x="679" y="74"/>
                  </a:lnTo>
                  <a:lnTo>
                    <a:pt x="675" y="72"/>
                  </a:lnTo>
                  <a:lnTo>
                    <a:pt x="671" y="69"/>
                  </a:lnTo>
                  <a:lnTo>
                    <a:pt x="669" y="68"/>
                  </a:lnTo>
                  <a:lnTo>
                    <a:pt x="669" y="69"/>
                  </a:lnTo>
                  <a:lnTo>
                    <a:pt x="667" y="69"/>
                  </a:lnTo>
                  <a:lnTo>
                    <a:pt x="665" y="69"/>
                  </a:lnTo>
                  <a:lnTo>
                    <a:pt x="663" y="68"/>
                  </a:lnTo>
                  <a:lnTo>
                    <a:pt x="663" y="67"/>
                  </a:lnTo>
                  <a:lnTo>
                    <a:pt x="665" y="65"/>
                  </a:lnTo>
                  <a:lnTo>
                    <a:pt x="665" y="63"/>
                  </a:lnTo>
                  <a:lnTo>
                    <a:pt x="661" y="62"/>
                  </a:lnTo>
                  <a:lnTo>
                    <a:pt x="660" y="61"/>
                  </a:lnTo>
                  <a:lnTo>
                    <a:pt x="660" y="60"/>
                  </a:lnTo>
                  <a:lnTo>
                    <a:pt x="659" y="59"/>
                  </a:lnTo>
                  <a:lnTo>
                    <a:pt x="658" y="57"/>
                  </a:lnTo>
                  <a:lnTo>
                    <a:pt x="656" y="59"/>
                  </a:lnTo>
                  <a:lnTo>
                    <a:pt x="655" y="59"/>
                  </a:lnTo>
                  <a:lnTo>
                    <a:pt x="650" y="56"/>
                  </a:lnTo>
                  <a:lnTo>
                    <a:pt x="649" y="55"/>
                  </a:lnTo>
                  <a:lnTo>
                    <a:pt x="647" y="56"/>
                  </a:lnTo>
                  <a:lnTo>
                    <a:pt x="645" y="60"/>
                  </a:lnTo>
                  <a:lnTo>
                    <a:pt x="643" y="61"/>
                  </a:lnTo>
                  <a:lnTo>
                    <a:pt x="639" y="63"/>
                  </a:lnTo>
                  <a:lnTo>
                    <a:pt x="624" y="62"/>
                  </a:lnTo>
                  <a:lnTo>
                    <a:pt x="608" y="61"/>
                  </a:lnTo>
                  <a:lnTo>
                    <a:pt x="585" y="60"/>
                  </a:lnTo>
                  <a:lnTo>
                    <a:pt x="565" y="60"/>
                  </a:lnTo>
                  <a:lnTo>
                    <a:pt x="533" y="57"/>
                  </a:lnTo>
                  <a:lnTo>
                    <a:pt x="506" y="56"/>
                  </a:lnTo>
                  <a:lnTo>
                    <a:pt x="485" y="55"/>
                  </a:lnTo>
                  <a:lnTo>
                    <a:pt x="464" y="54"/>
                  </a:lnTo>
                  <a:lnTo>
                    <a:pt x="435" y="52"/>
                  </a:lnTo>
                  <a:lnTo>
                    <a:pt x="419" y="52"/>
                  </a:lnTo>
                  <a:lnTo>
                    <a:pt x="414" y="50"/>
                  </a:lnTo>
                  <a:lnTo>
                    <a:pt x="411" y="49"/>
                  </a:lnTo>
                  <a:lnTo>
                    <a:pt x="408" y="48"/>
                  </a:lnTo>
                  <a:lnTo>
                    <a:pt x="407" y="49"/>
                  </a:lnTo>
                  <a:lnTo>
                    <a:pt x="402" y="54"/>
                  </a:lnTo>
                  <a:lnTo>
                    <a:pt x="400" y="55"/>
                  </a:lnTo>
                  <a:lnTo>
                    <a:pt x="396" y="55"/>
                  </a:lnTo>
                  <a:lnTo>
                    <a:pt x="391" y="59"/>
                  </a:lnTo>
                  <a:lnTo>
                    <a:pt x="362" y="63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59" y="61"/>
                  </a:lnTo>
                  <a:lnTo>
                    <a:pt x="357" y="62"/>
                  </a:lnTo>
                  <a:lnTo>
                    <a:pt x="355" y="62"/>
                  </a:lnTo>
                  <a:lnTo>
                    <a:pt x="342" y="59"/>
                  </a:lnTo>
                  <a:lnTo>
                    <a:pt x="341" y="56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7" y="54"/>
                  </a:lnTo>
                  <a:lnTo>
                    <a:pt x="336" y="54"/>
                  </a:lnTo>
                  <a:lnTo>
                    <a:pt x="335" y="54"/>
                  </a:lnTo>
                  <a:lnTo>
                    <a:pt x="333" y="52"/>
                  </a:lnTo>
                  <a:lnTo>
                    <a:pt x="331" y="52"/>
                  </a:lnTo>
                  <a:lnTo>
                    <a:pt x="330" y="49"/>
                  </a:lnTo>
                  <a:lnTo>
                    <a:pt x="330" y="44"/>
                  </a:lnTo>
                  <a:lnTo>
                    <a:pt x="330" y="40"/>
                  </a:lnTo>
                  <a:lnTo>
                    <a:pt x="330" y="36"/>
                  </a:lnTo>
                  <a:lnTo>
                    <a:pt x="329" y="35"/>
                  </a:lnTo>
                  <a:lnTo>
                    <a:pt x="329" y="29"/>
                  </a:lnTo>
                  <a:lnTo>
                    <a:pt x="328" y="28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4" y="24"/>
                  </a:lnTo>
                  <a:lnTo>
                    <a:pt x="324" y="22"/>
                  </a:lnTo>
                  <a:lnTo>
                    <a:pt x="323" y="21"/>
                  </a:lnTo>
                  <a:lnTo>
                    <a:pt x="324" y="20"/>
                  </a:lnTo>
                  <a:lnTo>
                    <a:pt x="324" y="18"/>
                  </a:lnTo>
                  <a:lnTo>
                    <a:pt x="323" y="16"/>
                  </a:lnTo>
                  <a:lnTo>
                    <a:pt x="322" y="14"/>
                  </a:lnTo>
                  <a:lnTo>
                    <a:pt x="320" y="14"/>
                  </a:lnTo>
                  <a:lnTo>
                    <a:pt x="320" y="11"/>
                  </a:lnTo>
                  <a:lnTo>
                    <a:pt x="320" y="10"/>
                  </a:lnTo>
                  <a:lnTo>
                    <a:pt x="321" y="7"/>
                  </a:lnTo>
                  <a:lnTo>
                    <a:pt x="322" y="5"/>
                  </a:lnTo>
                  <a:lnTo>
                    <a:pt x="322" y="7"/>
                  </a:lnTo>
                  <a:lnTo>
                    <a:pt x="326" y="8"/>
                  </a:lnTo>
                  <a:lnTo>
                    <a:pt x="326" y="9"/>
                  </a:lnTo>
                  <a:lnTo>
                    <a:pt x="329" y="11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40" y="16"/>
                  </a:lnTo>
                  <a:lnTo>
                    <a:pt x="341" y="16"/>
                  </a:lnTo>
                  <a:lnTo>
                    <a:pt x="318" y="3"/>
                  </a:lnTo>
                  <a:lnTo>
                    <a:pt x="317" y="3"/>
                  </a:lnTo>
                  <a:lnTo>
                    <a:pt x="316" y="2"/>
                  </a:lnTo>
                  <a:lnTo>
                    <a:pt x="314" y="0"/>
                  </a:lnTo>
                  <a:lnTo>
                    <a:pt x="311" y="0"/>
                  </a:lnTo>
                  <a:lnTo>
                    <a:pt x="300" y="0"/>
                  </a:lnTo>
                  <a:lnTo>
                    <a:pt x="279" y="1"/>
                  </a:lnTo>
                  <a:lnTo>
                    <a:pt x="268" y="5"/>
                  </a:lnTo>
                  <a:lnTo>
                    <a:pt x="239" y="11"/>
                  </a:lnTo>
                  <a:lnTo>
                    <a:pt x="216" y="21"/>
                  </a:lnTo>
                  <a:lnTo>
                    <a:pt x="210" y="29"/>
                  </a:lnTo>
                  <a:lnTo>
                    <a:pt x="206" y="30"/>
                  </a:lnTo>
                  <a:lnTo>
                    <a:pt x="203" y="31"/>
                  </a:lnTo>
                  <a:lnTo>
                    <a:pt x="197" y="34"/>
                  </a:lnTo>
                  <a:lnTo>
                    <a:pt x="181" y="36"/>
                  </a:lnTo>
                  <a:lnTo>
                    <a:pt x="177" y="40"/>
                  </a:lnTo>
                  <a:lnTo>
                    <a:pt x="174" y="42"/>
                  </a:lnTo>
                  <a:lnTo>
                    <a:pt x="172" y="44"/>
                  </a:lnTo>
                  <a:lnTo>
                    <a:pt x="173" y="43"/>
                  </a:lnTo>
                  <a:lnTo>
                    <a:pt x="174" y="42"/>
                  </a:lnTo>
                  <a:lnTo>
                    <a:pt x="176" y="43"/>
                  </a:lnTo>
                  <a:lnTo>
                    <a:pt x="174" y="44"/>
                  </a:lnTo>
                  <a:lnTo>
                    <a:pt x="173" y="46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2" y="44"/>
                  </a:lnTo>
                  <a:lnTo>
                    <a:pt x="163" y="55"/>
                  </a:lnTo>
                  <a:lnTo>
                    <a:pt x="159" y="61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3" y="60"/>
                  </a:lnTo>
                  <a:lnTo>
                    <a:pt x="164" y="61"/>
                  </a:lnTo>
                  <a:lnTo>
                    <a:pt x="163" y="62"/>
                  </a:lnTo>
                  <a:lnTo>
                    <a:pt x="160" y="63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8" y="66"/>
                  </a:lnTo>
                  <a:lnTo>
                    <a:pt x="157" y="66"/>
                  </a:lnTo>
                  <a:lnTo>
                    <a:pt x="158" y="65"/>
                  </a:lnTo>
                  <a:lnTo>
                    <a:pt x="159" y="63"/>
                  </a:lnTo>
                  <a:lnTo>
                    <a:pt x="159" y="61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70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5" y="70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3" y="72"/>
                  </a:lnTo>
                  <a:lnTo>
                    <a:pt x="153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7" y="72"/>
                  </a:lnTo>
                  <a:lnTo>
                    <a:pt x="140" y="73"/>
                  </a:lnTo>
                  <a:lnTo>
                    <a:pt x="129" y="74"/>
                  </a:lnTo>
                  <a:lnTo>
                    <a:pt x="114" y="81"/>
                  </a:lnTo>
                  <a:lnTo>
                    <a:pt x="100" y="86"/>
                  </a:lnTo>
                  <a:lnTo>
                    <a:pt x="86" y="89"/>
                  </a:lnTo>
                  <a:lnTo>
                    <a:pt x="66" y="99"/>
                  </a:lnTo>
                  <a:lnTo>
                    <a:pt x="48" y="102"/>
                  </a:lnTo>
                  <a:lnTo>
                    <a:pt x="28" y="111"/>
                  </a:lnTo>
                  <a:lnTo>
                    <a:pt x="23" y="115"/>
                  </a:lnTo>
                  <a:lnTo>
                    <a:pt x="20" y="117"/>
                  </a:lnTo>
                  <a:lnTo>
                    <a:pt x="18" y="118"/>
                  </a:lnTo>
                  <a:lnTo>
                    <a:pt x="10" y="117"/>
                  </a:lnTo>
                  <a:lnTo>
                    <a:pt x="8" y="115"/>
                  </a:lnTo>
                  <a:lnTo>
                    <a:pt x="7" y="115"/>
                  </a:lnTo>
                  <a:lnTo>
                    <a:pt x="5" y="114"/>
                  </a:lnTo>
                  <a:lnTo>
                    <a:pt x="4" y="118"/>
                  </a:lnTo>
                  <a:lnTo>
                    <a:pt x="4" y="11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71">
              <a:extLst>
                <a:ext uri="{FF2B5EF4-FFF2-40B4-BE49-F238E27FC236}">
                  <a16:creationId xmlns:a16="http://schemas.microsoft.com/office/drawing/2014/main" id="{2DDF8577-F2C1-9326-C738-5258AB36D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2371725"/>
              <a:ext cx="801688" cy="455613"/>
            </a:xfrm>
            <a:custGeom>
              <a:avLst/>
              <a:gdLst>
                <a:gd name="T0" fmla="*/ 143 w 505"/>
                <a:gd name="T1" fmla="*/ 278 h 287"/>
                <a:gd name="T2" fmla="*/ 182 w 505"/>
                <a:gd name="T3" fmla="*/ 282 h 287"/>
                <a:gd name="T4" fmla="*/ 195 w 505"/>
                <a:gd name="T5" fmla="*/ 284 h 287"/>
                <a:gd name="T6" fmla="*/ 213 w 505"/>
                <a:gd name="T7" fmla="*/ 264 h 287"/>
                <a:gd name="T8" fmla="*/ 216 w 505"/>
                <a:gd name="T9" fmla="*/ 236 h 287"/>
                <a:gd name="T10" fmla="*/ 239 w 505"/>
                <a:gd name="T11" fmla="*/ 239 h 287"/>
                <a:gd name="T12" fmla="*/ 273 w 505"/>
                <a:gd name="T13" fmla="*/ 254 h 287"/>
                <a:gd name="T14" fmla="*/ 286 w 505"/>
                <a:gd name="T15" fmla="*/ 258 h 287"/>
                <a:gd name="T16" fmla="*/ 331 w 505"/>
                <a:gd name="T17" fmla="*/ 260 h 287"/>
                <a:gd name="T18" fmla="*/ 350 w 505"/>
                <a:gd name="T19" fmla="*/ 270 h 287"/>
                <a:gd name="T20" fmla="*/ 372 w 505"/>
                <a:gd name="T21" fmla="*/ 261 h 287"/>
                <a:gd name="T22" fmla="*/ 407 w 505"/>
                <a:gd name="T23" fmla="*/ 258 h 287"/>
                <a:gd name="T24" fmla="*/ 436 w 505"/>
                <a:gd name="T25" fmla="*/ 235 h 287"/>
                <a:gd name="T26" fmla="*/ 466 w 505"/>
                <a:gd name="T27" fmla="*/ 202 h 287"/>
                <a:gd name="T28" fmla="*/ 486 w 505"/>
                <a:gd name="T29" fmla="*/ 182 h 287"/>
                <a:gd name="T30" fmla="*/ 501 w 505"/>
                <a:gd name="T31" fmla="*/ 167 h 287"/>
                <a:gd name="T32" fmla="*/ 487 w 505"/>
                <a:gd name="T33" fmla="*/ 157 h 287"/>
                <a:gd name="T34" fmla="*/ 477 w 505"/>
                <a:gd name="T35" fmla="*/ 136 h 287"/>
                <a:gd name="T36" fmla="*/ 454 w 505"/>
                <a:gd name="T37" fmla="*/ 125 h 287"/>
                <a:gd name="T38" fmla="*/ 441 w 505"/>
                <a:gd name="T39" fmla="*/ 123 h 287"/>
                <a:gd name="T40" fmla="*/ 421 w 505"/>
                <a:gd name="T41" fmla="*/ 113 h 287"/>
                <a:gd name="T42" fmla="*/ 415 w 505"/>
                <a:gd name="T43" fmla="*/ 104 h 287"/>
                <a:gd name="T44" fmla="*/ 418 w 505"/>
                <a:gd name="T45" fmla="*/ 86 h 287"/>
                <a:gd name="T46" fmla="*/ 395 w 505"/>
                <a:gd name="T47" fmla="*/ 91 h 287"/>
                <a:gd name="T48" fmla="*/ 382 w 505"/>
                <a:gd name="T49" fmla="*/ 84 h 287"/>
                <a:gd name="T50" fmla="*/ 359 w 505"/>
                <a:gd name="T51" fmla="*/ 73 h 287"/>
                <a:gd name="T52" fmla="*/ 369 w 505"/>
                <a:gd name="T53" fmla="*/ 98 h 287"/>
                <a:gd name="T54" fmla="*/ 356 w 505"/>
                <a:gd name="T55" fmla="*/ 101 h 287"/>
                <a:gd name="T56" fmla="*/ 334 w 505"/>
                <a:gd name="T57" fmla="*/ 105 h 287"/>
                <a:gd name="T58" fmla="*/ 318 w 505"/>
                <a:gd name="T59" fmla="*/ 81 h 287"/>
                <a:gd name="T60" fmla="*/ 308 w 505"/>
                <a:gd name="T61" fmla="*/ 71 h 287"/>
                <a:gd name="T62" fmla="*/ 321 w 505"/>
                <a:gd name="T63" fmla="*/ 59 h 287"/>
                <a:gd name="T64" fmla="*/ 306 w 505"/>
                <a:gd name="T65" fmla="*/ 50 h 287"/>
                <a:gd name="T66" fmla="*/ 287 w 505"/>
                <a:gd name="T67" fmla="*/ 42 h 287"/>
                <a:gd name="T68" fmla="*/ 251 w 505"/>
                <a:gd name="T69" fmla="*/ 28 h 287"/>
                <a:gd name="T70" fmla="*/ 238 w 505"/>
                <a:gd name="T71" fmla="*/ 22 h 287"/>
                <a:gd name="T72" fmla="*/ 228 w 505"/>
                <a:gd name="T73" fmla="*/ 4 h 287"/>
                <a:gd name="T74" fmla="*/ 215 w 505"/>
                <a:gd name="T75" fmla="*/ 6 h 287"/>
                <a:gd name="T76" fmla="*/ 202 w 505"/>
                <a:gd name="T77" fmla="*/ 26 h 287"/>
                <a:gd name="T78" fmla="*/ 190 w 505"/>
                <a:gd name="T79" fmla="*/ 15 h 287"/>
                <a:gd name="T80" fmla="*/ 180 w 505"/>
                <a:gd name="T81" fmla="*/ 2 h 287"/>
                <a:gd name="T82" fmla="*/ 163 w 505"/>
                <a:gd name="T83" fmla="*/ 2 h 287"/>
                <a:gd name="T84" fmla="*/ 161 w 505"/>
                <a:gd name="T85" fmla="*/ 20 h 287"/>
                <a:gd name="T86" fmla="*/ 135 w 505"/>
                <a:gd name="T87" fmla="*/ 33 h 287"/>
                <a:gd name="T88" fmla="*/ 108 w 505"/>
                <a:gd name="T89" fmla="*/ 43 h 287"/>
                <a:gd name="T90" fmla="*/ 96 w 505"/>
                <a:gd name="T91" fmla="*/ 49 h 287"/>
                <a:gd name="T92" fmla="*/ 77 w 505"/>
                <a:gd name="T93" fmla="*/ 65 h 287"/>
                <a:gd name="T94" fmla="*/ 56 w 505"/>
                <a:gd name="T95" fmla="*/ 72 h 287"/>
                <a:gd name="T96" fmla="*/ 32 w 505"/>
                <a:gd name="T97" fmla="*/ 78 h 287"/>
                <a:gd name="T98" fmla="*/ 19 w 505"/>
                <a:gd name="T99" fmla="*/ 92 h 287"/>
                <a:gd name="T100" fmla="*/ 12 w 505"/>
                <a:gd name="T101" fmla="*/ 97 h 287"/>
                <a:gd name="T102" fmla="*/ 1 w 505"/>
                <a:gd name="T103" fmla="*/ 86 h 287"/>
                <a:gd name="T104" fmla="*/ 7 w 505"/>
                <a:gd name="T105" fmla="*/ 105 h 287"/>
                <a:gd name="T106" fmla="*/ 30 w 505"/>
                <a:gd name="T107" fmla="*/ 126 h 287"/>
                <a:gd name="T108" fmla="*/ 28 w 505"/>
                <a:gd name="T109" fmla="*/ 146 h 287"/>
                <a:gd name="T110" fmla="*/ 31 w 505"/>
                <a:gd name="T111" fmla="*/ 164 h 287"/>
                <a:gd name="T112" fmla="*/ 38 w 505"/>
                <a:gd name="T113" fmla="*/ 178 h 287"/>
                <a:gd name="T114" fmla="*/ 53 w 505"/>
                <a:gd name="T115" fmla="*/ 199 h 287"/>
                <a:gd name="T116" fmla="*/ 80 w 505"/>
                <a:gd name="T117" fmla="*/ 221 h 287"/>
                <a:gd name="T118" fmla="*/ 103 w 505"/>
                <a:gd name="T119" fmla="*/ 244 h 287"/>
                <a:gd name="T120" fmla="*/ 117 w 505"/>
                <a:gd name="T121" fmla="*/ 25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5" h="287">
                  <a:moveTo>
                    <a:pt x="134" y="265"/>
                  </a:moveTo>
                  <a:lnTo>
                    <a:pt x="135" y="267"/>
                  </a:lnTo>
                  <a:lnTo>
                    <a:pt x="137" y="268"/>
                  </a:lnTo>
                  <a:lnTo>
                    <a:pt x="142" y="271"/>
                  </a:lnTo>
                  <a:lnTo>
                    <a:pt x="143" y="271"/>
                  </a:lnTo>
                  <a:lnTo>
                    <a:pt x="143" y="274"/>
                  </a:lnTo>
                  <a:lnTo>
                    <a:pt x="143" y="275"/>
                  </a:lnTo>
                  <a:lnTo>
                    <a:pt x="144" y="275"/>
                  </a:lnTo>
                  <a:lnTo>
                    <a:pt x="145" y="275"/>
                  </a:lnTo>
                  <a:lnTo>
                    <a:pt x="145" y="276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45" y="283"/>
                  </a:lnTo>
                  <a:lnTo>
                    <a:pt x="148" y="284"/>
                  </a:lnTo>
                  <a:lnTo>
                    <a:pt x="160" y="284"/>
                  </a:lnTo>
                  <a:lnTo>
                    <a:pt x="167" y="287"/>
                  </a:lnTo>
                  <a:lnTo>
                    <a:pt x="168" y="287"/>
                  </a:lnTo>
                  <a:lnTo>
                    <a:pt x="170" y="286"/>
                  </a:lnTo>
                  <a:lnTo>
                    <a:pt x="173" y="284"/>
                  </a:lnTo>
                  <a:lnTo>
                    <a:pt x="174" y="283"/>
                  </a:lnTo>
                  <a:lnTo>
                    <a:pt x="176" y="280"/>
                  </a:lnTo>
                  <a:lnTo>
                    <a:pt x="177" y="278"/>
                  </a:lnTo>
                  <a:lnTo>
                    <a:pt x="178" y="281"/>
                  </a:lnTo>
                  <a:lnTo>
                    <a:pt x="182" y="282"/>
                  </a:lnTo>
                  <a:lnTo>
                    <a:pt x="183" y="282"/>
                  </a:lnTo>
                  <a:lnTo>
                    <a:pt x="184" y="282"/>
                  </a:lnTo>
                  <a:lnTo>
                    <a:pt x="187" y="281"/>
                  </a:lnTo>
                  <a:lnTo>
                    <a:pt x="188" y="281"/>
                  </a:lnTo>
                  <a:lnTo>
                    <a:pt x="188" y="282"/>
                  </a:lnTo>
                  <a:lnTo>
                    <a:pt x="188" y="283"/>
                  </a:lnTo>
                  <a:lnTo>
                    <a:pt x="189" y="283"/>
                  </a:lnTo>
                  <a:lnTo>
                    <a:pt x="190" y="283"/>
                  </a:lnTo>
                  <a:lnTo>
                    <a:pt x="191" y="284"/>
                  </a:lnTo>
                  <a:lnTo>
                    <a:pt x="191" y="284"/>
                  </a:lnTo>
                  <a:lnTo>
                    <a:pt x="193" y="284"/>
                  </a:lnTo>
                  <a:lnTo>
                    <a:pt x="194" y="286"/>
                  </a:lnTo>
                  <a:lnTo>
                    <a:pt x="195" y="284"/>
                  </a:lnTo>
                  <a:lnTo>
                    <a:pt x="196" y="282"/>
                  </a:lnTo>
                  <a:lnTo>
                    <a:pt x="196" y="278"/>
                  </a:lnTo>
                  <a:lnTo>
                    <a:pt x="196" y="275"/>
                  </a:lnTo>
                  <a:lnTo>
                    <a:pt x="197" y="273"/>
                  </a:lnTo>
                  <a:lnTo>
                    <a:pt x="200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2" y="264"/>
                  </a:lnTo>
                  <a:lnTo>
                    <a:pt x="202" y="263"/>
                  </a:lnTo>
                  <a:lnTo>
                    <a:pt x="203" y="262"/>
                  </a:lnTo>
                  <a:lnTo>
                    <a:pt x="208" y="263"/>
                  </a:lnTo>
                  <a:lnTo>
                    <a:pt x="212" y="264"/>
                  </a:lnTo>
                  <a:lnTo>
                    <a:pt x="213" y="264"/>
                  </a:lnTo>
                  <a:lnTo>
                    <a:pt x="214" y="262"/>
                  </a:lnTo>
                  <a:lnTo>
                    <a:pt x="214" y="261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4" y="257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6" y="238"/>
                  </a:lnTo>
                  <a:lnTo>
                    <a:pt x="216" y="237"/>
                  </a:lnTo>
                  <a:lnTo>
                    <a:pt x="216" y="236"/>
                  </a:lnTo>
                  <a:lnTo>
                    <a:pt x="217" y="236"/>
                  </a:lnTo>
                  <a:lnTo>
                    <a:pt x="222" y="238"/>
                  </a:lnTo>
                  <a:lnTo>
                    <a:pt x="228" y="238"/>
                  </a:lnTo>
                  <a:lnTo>
                    <a:pt x="228" y="239"/>
                  </a:lnTo>
                  <a:lnTo>
                    <a:pt x="228" y="242"/>
                  </a:lnTo>
                  <a:lnTo>
                    <a:pt x="228" y="243"/>
                  </a:lnTo>
                  <a:lnTo>
                    <a:pt x="228" y="244"/>
                  </a:lnTo>
                  <a:lnTo>
                    <a:pt x="229" y="245"/>
                  </a:lnTo>
                  <a:lnTo>
                    <a:pt x="235" y="243"/>
                  </a:lnTo>
                  <a:lnTo>
                    <a:pt x="236" y="242"/>
                  </a:lnTo>
                  <a:lnTo>
                    <a:pt x="236" y="241"/>
                  </a:lnTo>
                  <a:lnTo>
                    <a:pt x="238" y="239"/>
                  </a:lnTo>
                  <a:lnTo>
                    <a:pt x="239" y="239"/>
                  </a:lnTo>
                  <a:lnTo>
                    <a:pt x="239" y="241"/>
                  </a:lnTo>
                  <a:lnTo>
                    <a:pt x="242" y="241"/>
                  </a:lnTo>
                  <a:lnTo>
                    <a:pt x="245" y="241"/>
                  </a:lnTo>
                  <a:lnTo>
                    <a:pt x="248" y="243"/>
                  </a:lnTo>
                  <a:lnTo>
                    <a:pt x="252" y="244"/>
                  </a:lnTo>
                  <a:lnTo>
                    <a:pt x="253" y="245"/>
                  </a:lnTo>
                  <a:lnTo>
                    <a:pt x="256" y="248"/>
                  </a:lnTo>
                  <a:lnTo>
                    <a:pt x="258" y="249"/>
                  </a:lnTo>
                  <a:lnTo>
                    <a:pt x="262" y="251"/>
                  </a:lnTo>
                  <a:lnTo>
                    <a:pt x="268" y="254"/>
                  </a:lnTo>
                  <a:lnTo>
                    <a:pt x="269" y="255"/>
                  </a:lnTo>
                  <a:lnTo>
                    <a:pt x="272" y="255"/>
                  </a:lnTo>
                  <a:lnTo>
                    <a:pt x="273" y="254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9" y="252"/>
                  </a:lnTo>
                  <a:lnTo>
                    <a:pt x="280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5" y="256"/>
                  </a:lnTo>
                  <a:lnTo>
                    <a:pt x="285" y="256"/>
                  </a:lnTo>
                  <a:lnTo>
                    <a:pt x="285" y="257"/>
                  </a:lnTo>
                  <a:lnTo>
                    <a:pt x="286" y="257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94" y="264"/>
                  </a:lnTo>
                  <a:lnTo>
                    <a:pt x="299" y="267"/>
                  </a:lnTo>
                  <a:lnTo>
                    <a:pt x="306" y="267"/>
                  </a:lnTo>
                  <a:lnTo>
                    <a:pt x="316" y="268"/>
                  </a:lnTo>
                  <a:lnTo>
                    <a:pt x="317" y="268"/>
                  </a:lnTo>
                  <a:lnTo>
                    <a:pt x="318" y="268"/>
                  </a:lnTo>
                  <a:lnTo>
                    <a:pt x="319" y="268"/>
                  </a:lnTo>
                  <a:lnTo>
                    <a:pt x="320" y="268"/>
                  </a:lnTo>
                  <a:lnTo>
                    <a:pt x="325" y="261"/>
                  </a:lnTo>
                  <a:lnTo>
                    <a:pt x="326" y="260"/>
                  </a:lnTo>
                  <a:lnTo>
                    <a:pt x="329" y="260"/>
                  </a:lnTo>
                  <a:lnTo>
                    <a:pt x="331" y="260"/>
                  </a:lnTo>
                  <a:lnTo>
                    <a:pt x="332" y="260"/>
                  </a:lnTo>
                  <a:lnTo>
                    <a:pt x="333" y="261"/>
                  </a:lnTo>
                  <a:lnTo>
                    <a:pt x="338" y="262"/>
                  </a:lnTo>
                  <a:lnTo>
                    <a:pt x="339" y="262"/>
                  </a:lnTo>
                  <a:lnTo>
                    <a:pt x="340" y="262"/>
                  </a:lnTo>
                  <a:lnTo>
                    <a:pt x="340" y="264"/>
                  </a:lnTo>
                  <a:lnTo>
                    <a:pt x="340" y="265"/>
                  </a:lnTo>
                  <a:lnTo>
                    <a:pt x="340" y="267"/>
                  </a:lnTo>
                  <a:lnTo>
                    <a:pt x="342" y="268"/>
                  </a:lnTo>
                  <a:lnTo>
                    <a:pt x="343" y="268"/>
                  </a:lnTo>
                  <a:lnTo>
                    <a:pt x="346" y="268"/>
                  </a:lnTo>
                  <a:lnTo>
                    <a:pt x="347" y="268"/>
                  </a:lnTo>
                  <a:lnTo>
                    <a:pt x="350" y="270"/>
                  </a:lnTo>
                  <a:lnTo>
                    <a:pt x="351" y="270"/>
                  </a:lnTo>
                  <a:lnTo>
                    <a:pt x="353" y="270"/>
                  </a:lnTo>
                  <a:lnTo>
                    <a:pt x="356" y="269"/>
                  </a:lnTo>
                  <a:lnTo>
                    <a:pt x="357" y="269"/>
                  </a:lnTo>
                  <a:lnTo>
                    <a:pt x="359" y="271"/>
                  </a:lnTo>
                  <a:lnTo>
                    <a:pt x="360" y="280"/>
                  </a:lnTo>
                  <a:lnTo>
                    <a:pt x="363" y="283"/>
                  </a:lnTo>
                  <a:lnTo>
                    <a:pt x="363" y="281"/>
                  </a:lnTo>
                  <a:lnTo>
                    <a:pt x="364" y="280"/>
                  </a:lnTo>
                  <a:lnTo>
                    <a:pt x="365" y="277"/>
                  </a:lnTo>
                  <a:lnTo>
                    <a:pt x="369" y="267"/>
                  </a:lnTo>
                  <a:lnTo>
                    <a:pt x="370" y="263"/>
                  </a:lnTo>
                  <a:lnTo>
                    <a:pt x="372" y="261"/>
                  </a:lnTo>
                  <a:lnTo>
                    <a:pt x="373" y="260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9" y="254"/>
                  </a:lnTo>
                  <a:lnTo>
                    <a:pt x="383" y="254"/>
                  </a:lnTo>
                  <a:lnTo>
                    <a:pt x="386" y="254"/>
                  </a:lnTo>
                  <a:lnTo>
                    <a:pt x="395" y="257"/>
                  </a:lnTo>
                  <a:lnTo>
                    <a:pt x="396" y="257"/>
                  </a:lnTo>
                  <a:lnTo>
                    <a:pt x="397" y="256"/>
                  </a:lnTo>
                  <a:lnTo>
                    <a:pt x="398" y="256"/>
                  </a:lnTo>
                  <a:lnTo>
                    <a:pt x="401" y="256"/>
                  </a:lnTo>
                  <a:lnTo>
                    <a:pt x="403" y="258"/>
                  </a:lnTo>
                  <a:lnTo>
                    <a:pt x="407" y="258"/>
                  </a:lnTo>
                  <a:lnTo>
                    <a:pt x="422" y="254"/>
                  </a:lnTo>
                  <a:lnTo>
                    <a:pt x="423" y="252"/>
                  </a:lnTo>
                  <a:lnTo>
                    <a:pt x="425" y="248"/>
                  </a:lnTo>
                  <a:lnTo>
                    <a:pt x="425" y="247"/>
                  </a:lnTo>
                  <a:lnTo>
                    <a:pt x="428" y="247"/>
                  </a:lnTo>
                  <a:lnTo>
                    <a:pt x="429" y="247"/>
                  </a:lnTo>
                  <a:lnTo>
                    <a:pt x="430" y="247"/>
                  </a:lnTo>
                  <a:lnTo>
                    <a:pt x="431" y="245"/>
                  </a:lnTo>
                  <a:lnTo>
                    <a:pt x="432" y="244"/>
                  </a:lnTo>
                  <a:lnTo>
                    <a:pt x="434" y="239"/>
                  </a:lnTo>
                  <a:lnTo>
                    <a:pt x="434" y="238"/>
                  </a:lnTo>
                  <a:lnTo>
                    <a:pt x="435" y="236"/>
                  </a:lnTo>
                  <a:lnTo>
                    <a:pt x="436" y="235"/>
                  </a:lnTo>
                  <a:lnTo>
                    <a:pt x="438" y="235"/>
                  </a:lnTo>
                  <a:lnTo>
                    <a:pt x="442" y="235"/>
                  </a:lnTo>
                  <a:lnTo>
                    <a:pt x="444" y="234"/>
                  </a:lnTo>
                  <a:lnTo>
                    <a:pt x="447" y="231"/>
                  </a:lnTo>
                  <a:lnTo>
                    <a:pt x="449" y="229"/>
                  </a:lnTo>
                  <a:lnTo>
                    <a:pt x="449" y="228"/>
                  </a:lnTo>
                  <a:lnTo>
                    <a:pt x="449" y="222"/>
                  </a:lnTo>
                  <a:lnTo>
                    <a:pt x="449" y="218"/>
                  </a:lnTo>
                  <a:lnTo>
                    <a:pt x="450" y="215"/>
                  </a:lnTo>
                  <a:lnTo>
                    <a:pt x="451" y="211"/>
                  </a:lnTo>
                  <a:lnTo>
                    <a:pt x="454" y="208"/>
                  </a:lnTo>
                  <a:lnTo>
                    <a:pt x="455" y="205"/>
                  </a:lnTo>
                  <a:lnTo>
                    <a:pt x="466" y="202"/>
                  </a:lnTo>
                  <a:lnTo>
                    <a:pt x="468" y="199"/>
                  </a:lnTo>
                  <a:lnTo>
                    <a:pt x="470" y="199"/>
                  </a:lnTo>
                  <a:lnTo>
                    <a:pt x="470" y="193"/>
                  </a:lnTo>
                  <a:lnTo>
                    <a:pt x="473" y="193"/>
                  </a:lnTo>
                  <a:lnTo>
                    <a:pt x="474" y="192"/>
                  </a:lnTo>
                  <a:lnTo>
                    <a:pt x="477" y="189"/>
                  </a:lnTo>
                  <a:lnTo>
                    <a:pt x="480" y="188"/>
                  </a:lnTo>
                  <a:lnTo>
                    <a:pt x="481" y="186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2" y="183"/>
                  </a:lnTo>
                  <a:lnTo>
                    <a:pt x="482" y="182"/>
                  </a:lnTo>
                  <a:lnTo>
                    <a:pt x="486" y="182"/>
                  </a:lnTo>
                  <a:lnTo>
                    <a:pt x="488" y="180"/>
                  </a:lnTo>
                  <a:lnTo>
                    <a:pt x="489" y="180"/>
                  </a:lnTo>
                  <a:lnTo>
                    <a:pt x="492" y="182"/>
                  </a:lnTo>
                  <a:lnTo>
                    <a:pt x="494" y="183"/>
                  </a:lnTo>
                  <a:lnTo>
                    <a:pt x="496" y="183"/>
                  </a:lnTo>
                  <a:lnTo>
                    <a:pt x="499" y="179"/>
                  </a:lnTo>
                  <a:lnTo>
                    <a:pt x="501" y="179"/>
                  </a:lnTo>
                  <a:lnTo>
                    <a:pt x="503" y="179"/>
                  </a:lnTo>
                  <a:lnTo>
                    <a:pt x="505" y="177"/>
                  </a:lnTo>
                  <a:lnTo>
                    <a:pt x="503" y="175"/>
                  </a:lnTo>
                  <a:lnTo>
                    <a:pt x="502" y="171"/>
                  </a:lnTo>
                  <a:lnTo>
                    <a:pt x="502" y="170"/>
                  </a:lnTo>
                  <a:lnTo>
                    <a:pt x="501" y="167"/>
                  </a:lnTo>
                  <a:lnTo>
                    <a:pt x="501" y="166"/>
                  </a:lnTo>
                  <a:lnTo>
                    <a:pt x="501" y="163"/>
                  </a:lnTo>
                  <a:lnTo>
                    <a:pt x="500" y="162"/>
                  </a:lnTo>
                  <a:lnTo>
                    <a:pt x="499" y="160"/>
                  </a:lnTo>
                  <a:lnTo>
                    <a:pt x="497" y="160"/>
                  </a:lnTo>
                  <a:lnTo>
                    <a:pt x="496" y="162"/>
                  </a:lnTo>
                  <a:lnTo>
                    <a:pt x="495" y="162"/>
                  </a:lnTo>
                  <a:lnTo>
                    <a:pt x="494" y="160"/>
                  </a:lnTo>
                  <a:lnTo>
                    <a:pt x="493" y="159"/>
                  </a:lnTo>
                  <a:lnTo>
                    <a:pt x="492" y="158"/>
                  </a:lnTo>
                  <a:lnTo>
                    <a:pt x="490" y="158"/>
                  </a:lnTo>
                  <a:lnTo>
                    <a:pt x="488" y="158"/>
                  </a:lnTo>
                  <a:lnTo>
                    <a:pt x="487" y="157"/>
                  </a:lnTo>
                  <a:lnTo>
                    <a:pt x="487" y="156"/>
                  </a:lnTo>
                  <a:lnTo>
                    <a:pt x="486" y="152"/>
                  </a:lnTo>
                  <a:lnTo>
                    <a:pt x="484" y="149"/>
                  </a:lnTo>
                  <a:lnTo>
                    <a:pt x="483" y="145"/>
                  </a:lnTo>
                  <a:lnTo>
                    <a:pt x="483" y="143"/>
                  </a:lnTo>
                  <a:lnTo>
                    <a:pt x="486" y="140"/>
                  </a:lnTo>
                  <a:lnTo>
                    <a:pt x="483" y="139"/>
                  </a:lnTo>
                  <a:lnTo>
                    <a:pt x="482" y="138"/>
                  </a:lnTo>
                  <a:lnTo>
                    <a:pt x="483" y="136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80" y="136"/>
                  </a:lnTo>
                  <a:lnTo>
                    <a:pt x="477" y="136"/>
                  </a:lnTo>
                  <a:lnTo>
                    <a:pt x="471" y="132"/>
                  </a:lnTo>
                  <a:lnTo>
                    <a:pt x="469" y="131"/>
                  </a:lnTo>
                  <a:lnTo>
                    <a:pt x="466" y="131"/>
                  </a:lnTo>
                  <a:lnTo>
                    <a:pt x="466" y="132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2"/>
                  </a:lnTo>
                  <a:lnTo>
                    <a:pt x="461" y="130"/>
                  </a:lnTo>
                  <a:lnTo>
                    <a:pt x="460" y="130"/>
                  </a:lnTo>
                  <a:lnTo>
                    <a:pt x="460" y="128"/>
                  </a:lnTo>
                  <a:lnTo>
                    <a:pt x="457" y="128"/>
                  </a:lnTo>
                  <a:lnTo>
                    <a:pt x="456" y="127"/>
                  </a:lnTo>
                  <a:lnTo>
                    <a:pt x="454" y="125"/>
                  </a:lnTo>
                  <a:lnTo>
                    <a:pt x="454" y="125"/>
                  </a:lnTo>
                  <a:lnTo>
                    <a:pt x="449" y="124"/>
                  </a:lnTo>
                  <a:lnTo>
                    <a:pt x="448" y="123"/>
                  </a:lnTo>
                  <a:lnTo>
                    <a:pt x="448" y="120"/>
                  </a:lnTo>
                  <a:lnTo>
                    <a:pt x="444" y="118"/>
                  </a:lnTo>
                  <a:lnTo>
                    <a:pt x="443" y="117"/>
                  </a:lnTo>
                  <a:lnTo>
                    <a:pt x="442" y="117"/>
                  </a:lnTo>
                  <a:lnTo>
                    <a:pt x="442" y="120"/>
                  </a:lnTo>
                  <a:lnTo>
                    <a:pt x="443" y="120"/>
                  </a:lnTo>
                  <a:lnTo>
                    <a:pt x="444" y="120"/>
                  </a:lnTo>
                  <a:lnTo>
                    <a:pt x="444" y="121"/>
                  </a:lnTo>
                  <a:lnTo>
                    <a:pt x="444" y="123"/>
                  </a:lnTo>
                  <a:lnTo>
                    <a:pt x="441" y="123"/>
                  </a:lnTo>
                  <a:lnTo>
                    <a:pt x="438" y="123"/>
                  </a:lnTo>
                  <a:lnTo>
                    <a:pt x="437" y="124"/>
                  </a:lnTo>
                  <a:lnTo>
                    <a:pt x="435" y="125"/>
                  </a:lnTo>
                  <a:lnTo>
                    <a:pt x="431" y="126"/>
                  </a:lnTo>
                  <a:lnTo>
                    <a:pt x="429" y="126"/>
                  </a:lnTo>
                  <a:lnTo>
                    <a:pt x="425" y="120"/>
                  </a:lnTo>
                  <a:lnTo>
                    <a:pt x="424" y="119"/>
                  </a:lnTo>
                  <a:lnTo>
                    <a:pt x="423" y="118"/>
                  </a:lnTo>
                  <a:lnTo>
                    <a:pt x="423" y="117"/>
                  </a:lnTo>
                  <a:lnTo>
                    <a:pt x="423" y="115"/>
                  </a:lnTo>
                  <a:lnTo>
                    <a:pt x="422" y="114"/>
                  </a:lnTo>
                  <a:lnTo>
                    <a:pt x="421" y="113"/>
                  </a:lnTo>
                  <a:lnTo>
                    <a:pt x="421" y="113"/>
                  </a:lnTo>
                  <a:lnTo>
                    <a:pt x="422" y="113"/>
                  </a:lnTo>
                  <a:lnTo>
                    <a:pt x="422" y="112"/>
                  </a:lnTo>
                  <a:lnTo>
                    <a:pt x="421" y="112"/>
                  </a:lnTo>
                  <a:lnTo>
                    <a:pt x="418" y="111"/>
                  </a:lnTo>
                  <a:lnTo>
                    <a:pt x="417" y="111"/>
                  </a:lnTo>
                  <a:lnTo>
                    <a:pt x="416" y="111"/>
                  </a:lnTo>
                  <a:lnTo>
                    <a:pt x="415" y="112"/>
                  </a:lnTo>
                  <a:lnTo>
                    <a:pt x="414" y="111"/>
                  </a:lnTo>
                  <a:lnTo>
                    <a:pt x="410" y="106"/>
                  </a:lnTo>
                  <a:lnTo>
                    <a:pt x="410" y="105"/>
                  </a:lnTo>
                  <a:lnTo>
                    <a:pt x="410" y="104"/>
                  </a:lnTo>
                  <a:lnTo>
                    <a:pt x="411" y="104"/>
                  </a:lnTo>
                  <a:lnTo>
                    <a:pt x="415" y="104"/>
                  </a:lnTo>
                  <a:lnTo>
                    <a:pt x="417" y="102"/>
                  </a:lnTo>
                  <a:lnTo>
                    <a:pt x="421" y="100"/>
                  </a:lnTo>
                  <a:lnTo>
                    <a:pt x="422" y="99"/>
                  </a:lnTo>
                  <a:lnTo>
                    <a:pt x="423" y="98"/>
                  </a:lnTo>
                  <a:lnTo>
                    <a:pt x="422" y="95"/>
                  </a:lnTo>
                  <a:lnTo>
                    <a:pt x="421" y="94"/>
                  </a:lnTo>
                  <a:lnTo>
                    <a:pt x="421" y="93"/>
                  </a:lnTo>
                  <a:lnTo>
                    <a:pt x="421" y="92"/>
                  </a:lnTo>
                  <a:lnTo>
                    <a:pt x="422" y="89"/>
                  </a:lnTo>
                  <a:lnTo>
                    <a:pt x="422" y="88"/>
                  </a:lnTo>
                  <a:lnTo>
                    <a:pt x="421" y="86"/>
                  </a:lnTo>
                  <a:lnTo>
                    <a:pt x="419" y="86"/>
                  </a:lnTo>
                  <a:lnTo>
                    <a:pt x="418" y="86"/>
                  </a:lnTo>
                  <a:lnTo>
                    <a:pt x="418" y="87"/>
                  </a:lnTo>
                  <a:lnTo>
                    <a:pt x="417" y="87"/>
                  </a:lnTo>
                  <a:lnTo>
                    <a:pt x="415" y="91"/>
                  </a:lnTo>
                  <a:lnTo>
                    <a:pt x="414" y="92"/>
                  </a:lnTo>
                  <a:lnTo>
                    <a:pt x="412" y="93"/>
                  </a:lnTo>
                  <a:lnTo>
                    <a:pt x="405" y="91"/>
                  </a:lnTo>
                  <a:lnTo>
                    <a:pt x="402" y="92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7" y="92"/>
                  </a:lnTo>
                  <a:lnTo>
                    <a:pt x="396" y="91"/>
                  </a:lnTo>
                  <a:lnTo>
                    <a:pt x="395" y="91"/>
                  </a:lnTo>
                  <a:lnTo>
                    <a:pt x="394" y="93"/>
                  </a:lnTo>
                  <a:lnTo>
                    <a:pt x="392" y="92"/>
                  </a:lnTo>
                  <a:lnTo>
                    <a:pt x="392" y="91"/>
                  </a:lnTo>
                  <a:lnTo>
                    <a:pt x="392" y="89"/>
                  </a:lnTo>
                  <a:lnTo>
                    <a:pt x="392" y="88"/>
                  </a:lnTo>
                  <a:lnTo>
                    <a:pt x="391" y="87"/>
                  </a:lnTo>
                  <a:lnTo>
                    <a:pt x="391" y="86"/>
                  </a:lnTo>
                  <a:lnTo>
                    <a:pt x="392" y="86"/>
                  </a:lnTo>
                  <a:lnTo>
                    <a:pt x="391" y="85"/>
                  </a:lnTo>
                  <a:lnTo>
                    <a:pt x="386" y="85"/>
                  </a:lnTo>
                  <a:lnTo>
                    <a:pt x="385" y="85"/>
                  </a:lnTo>
                  <a:lnTo>
                    <a:pt x="383" y="84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1" y="81"/>
                  </a:lnTo>
                  <a:lnTo>
                    <a:pt x="381" y="79"/>
                  </a:lnTo>
                  <a:lnTo>
                    <a:pt x="379" y="79"/>
                  </a:lnTo>
                  <a:lnTo>
                    <a:pt x="377" y="79"/>
                  </a:lnTo>
                  <a:lnTo>
                    <a:pt x="376" y="79"/>
                  </a:lnTo>
                  <a:lnTo>
                    <a:pt x="373" y="78"/>
                  </a:lnTo>
                  <a:lnTo>
                    <a:pt x="372" y="76"/>
                  </a:lnTo>
                  <a:lnTo>
                    <a:pt x="366" y="74"/>
                  </a:lnTo>
                  <a:lnTo>
                    <a:pt x="364" y="74"/>
                  </a:lnTo>
                  <a:lnTo>
                    <a:pt x="363" y="74"/>
                  </a:lnTo>
                  <a:lnTo>
                    <a:pt x="360" y="73"/>
                  </a:lnTo>
                  <a:lnTo>
                    <a:pt x="359" y="73"/>
                  </a:lnTo>
                  <a:lnTo>
                    <a:pt x="357" y="74"/>
                  </a:lnTo>
                  <a:lnTo>
                    <a:pt x="357" y="75"/>
                  </a:lnTo>
                  <a:lnTo>
                    <a:pt x="359" y="79"/>
                  </a:lnTo>
                  <a:lnTo>
                    <a:pt x="360" y="81"/>
                  </a:lnTo>
                  <a:lnTo>
                    <a:pt x="360" y="84"/>
                  </a:lnTo>
                  <a:lnTo>
                    <a:pt x="362" y="85"/>
                  </a:lnTo>
                  <a:lnTo>
                    <a:pt x="363" y="86"/>
                  </a:lnTo>
                  <a:lnTo>
                    <a:pt x="365" y="87"/>
                  </a:lnTo>
                  <a:lnTo>
                    <a:pt x="366" y="89"/>
                  </a:lnTo>
                  <a:lnTo>
                    <a:pt x="368" y="92"/>
                  </a:lnTo>
                  <a:lnTo>
                    <a:pt x="368" y="94"/>
                  </a:lnTo>
                  <a:lnTo>
                    <a:pt x="369" y="95"/>
                  </a:lnTo>
                  <a:lnTo>
                    <a:pt x="369" y="98"/>
                  </a:lnTo>
                  <a:lnTo>
                    <a:pt x="368" y="98"/>
                  </a:lnTo>
                  <a:lnTo>
                    <a:pt x="366" y="98"/>
                  </a:lnTo>
                  <a:lnTo>
                    <a:pt x="366" y="97"/>
                  </a:lnTo>
                  <a:lnTo>
                    <a:pt x="365" y="95"/>
                  </a:lnTo>
                  <a:lnTo>
                    <a:pt x="364" y="95"/>
                  </a:lnTo>
                  <a:lnTo>
                    <a:pt x="364" y="98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0" y="98"/>
                  </a:lnTo>
                  <a:lnTo>
                    <a:pt x="359" y="100"/>
                  </a:lnTo>
                  <a:lnTo>
                    <a:pt x="358" y="100"/>
                  </a:lnTo>
                  <a:lnTo>
                    <a:pt x="357" y="101"/>
                  </a:lnTo>
                  <a:lnTo>
                    <a:pt x="356" y="101"/>
                  </a:lnTo>
                  <a:lnTo>
                    <a:pt x="355" y="101"/>
                  </a:lnTo>
                  <a:lnTo>
                    <a:pt x="353" y="101"/>
                  </a:lnTo>
                  <a:lnTo>
                    <a:pt x="351" y="102"/>
                  </a:lnTo>
                  <a:lnTo>
                    <a:pt x="350" y="105"/>
                  </a:lnTo>
                  <a:lnTo>
                    <a:pt x="349" y="106"/>
                  </a:lnTo>
                  <a:lnTo>
                    <a:pt x="349" y="107"/>
                  </a:lnTo>
                  <a:lnTo>
                    <a:pt x="346" y="108"/>
                  </a:lnTo>
                  <a:lnTo>
                    <a:pt x="344" y="112"/>
                  </a:lnTo>
                  <a:lnTo>
                    <a:pt x="340" y="112"/>
                  </a:lnTo>
                  <a:lnTo>
                    <a:pt x="339" y="111"/>
                  </a:lnTo>
                  <a:lnTo>
                    <a:pt x="336" y="108"/>
                  </a:lnTo>
                  <a:lnTo>
                    <a:pt x="334" y="106"/>
                  </a:lnTo>
                  <a:lnTo>
                    <a:pt x="334" y="105"/>
                  </a:lnTo>
                  <a:lnTo>
                    <a:pt x="333" y="101"/>
                  </a:lnTo>
                  <a:lnTo>
                    <a:pt x="332" y="99"/>
                  </a:lnTo>
                  <a:lnTo>
                    <a:pt x="330" y="97"/>
                  </a:lnTo>
                  <a:lnTo>
                    <a:pt x="329" y="94"/>
                  </a:lnTo>
                  <a:lnTo>
                    <a:pt x="327" y="93"/>
                  </a:lnTo>
                  <a:lnTo>
                    <a:pt x="326" y="89"/>
                  </a:lnTo>
                  <a:lnTo>
                    <a:pt x="325" y="87"/>
                  </a:lnTo>
                  <a:lnTo>
                    <a:pt x="323" y="86"/>
                  </a:lnTo>
                  <a:lnTo>
                    <a:pt x="319" y="85"/>
                  </a:lnTo>
                  <a:lnTo>
                    <a:pt x="318" y="85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81"/>
                  </a:lnTo>
                  <a:lnTo>
                    <a:pt x="318" y="80"/>
                  </a:lnTo>
                  <a:lnTo>
                    <a:pt x="317" y="80"/>
                  </a:lnTo>
                  <a:lnTo>
                    <a:pt x="313" y="80"/>
                  </a:lnTo>
                  <a:lnTo>
                    <a:pt x="312" y="80"/>
                  </a:lnTo>
                  <a:lnTo>
                    <a:pt x="312" y="81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0" y="76"/>
                  </a:lnTo>
                  <a:lnTo>
                    <a:pt x="307" y="75"/>
                  </a:lnTo>
                  <a:lnTo>
                    <a:pt x="306" y="73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10" y="69"/>
                  </a:lnTo>
                  <a:lnTo>
                    <a:pt x="311" y="68"/>
                  </a:lnTo>
                  <a:lnTo>
                    <a:pt x="312" y="68"/>
                  </a:lnTo>
                  <a:lnTo>
                    <a:pt x="312" y="67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7" y="66"/>
                  </a:lnTo>
                  <a:lnTo>
                    <a:pt x="318" y="65"/>
                  </a:lnTo>
                  <a:lnTo>
                    <a:pt x="319" y="63"/>
                  </a:lnTo>
                  <a:lnTo>
                    <a:pt x="320" y="62"/>
                  </a:lnTo>
                  <a:lnTo>
                    <a:pt x="321" y="61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1" y="56"/>
                  </a:lnTo>
                  <a:lnTo>
                    <a:pt x="324" y="56"/>
                  </a:lnTo>
                  <a:lnTo>
                    <a:pt x="323" y="55"/>
                  </a:lnTo>
                  <a:lnTo>
                    <a:pt x="317" y="48"/>
                  </a:lnTo>
                  <a:lnTo>
                    <a:pt x="314" y="47"/>
                  </a:lnTo>
                  <a:lnTo>
                    <a:pt x="312" y="46"/>
                  </a:lnTo>
                  <a:lnTo>
                    <a:pt x="310" y="46"/>
                  </a:lnTo>
                  <a:lnTo>
                    <a:pt x="308" y="46"/>
                  </a:lnTo>
                  <a:lnTo>
                    <a:pt x="308" y="47"/>
                  </a:lnTo>
                  <a:lnTo>
                    <a:pt x="307" y="48"/>
                  </a:lnTo>
                  <a:lnTo>
                    <a:pt x="307" y="49"/>
                  </a:lnTo>
                  <a:lnTo>
                    <a:pt x="306" y="50"/>
                  </a:lnTo>
                  <a:lnTo>
                    <a:pt x="305" y="49"/>
                  </a:lnTo>
                  <a:lnTo>
                    <a:pt x="301" y="48"/>
                  </a:lnTo>
                  <a:lnTo>
                    <a:pt x="299" y="47"/>
                  </a:lnTo>
                  <a:lnTo>
                    <a:pt x="294" y="52"/>
                  </a:lnTo>
                  <a:lnTo>
                    <a:pt x="291" y="53"/>
                  </a:lnTo>
                  <a:lnTo>
                    <a:pt x="291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2" y="47"/>
                  </a:lnTo>
                  <a:lnTo>
                    <a:pt x="291" y="46"/>
                  </a:lnTo>
                  <a:lnTo>
                    <a:pt x="290" y="43"/>
                  </a:lnTo>
                  <a:lnTo>
                    <a:pt x="288" y="42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3"/>
                  </a:lnTo>
                  <a:lnTo>
                    <a:pt x="278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5" y="35"/>
                  </a:lnTo>
                  <a:lnTo>
                    <a:pt x="268" y="37"/>
                  </a:lnTo>
                  <a:lnTo>
                    <a:pt x="268" y="36"/>
                  </a:lnTo>
                  <a:lnTo>
                    <a:pt x="267" y="36"/>
                  </a:lnTo>
                  <a:lnTo>
                    <a:pt x="266" y="35"/>
                  </a:lnTo>
                  <a:lnTo>
                    <a:pt x="265" y="34"/>
                  </a:lnTo>
                  <a:lnTo>
                    <a:pt x="251" y="28"/>
                  </a:lnTo>
                  <a:lnTo>
                    <a:pt x="248" y="29"/>
                  </a:lnTo>
                  <a:lnTo>
                    <a:pt x="247" y="29"/>
                  </a:lnTo>
                  <a:lnTo>
                    <a:pt x="246" y="32"/>
                  </a:lnTo>
                  <a:lnTo>
                    <a:pt x="245" y="32"/>
                  </a:lnTo>
                  <a:lnTo>
                    <a:pt x="243" y="30"/>
                  </a:lnTo>
                  <a:lnTo>
                    <a:pt x="243" y="29"/>
                  </a:lnTo>
                  <a:lnTo>
                    <a:pt x="243" y="28"/>
                  </a:lnTo>
                  <a:lnTo>
                    <a:pt x="243" y="28"/>
                  </a:lnTo>
                  <a:lnTo>
                    <a:pt x="243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9" y="23"/>
                  </a:lnTo>
                  <a:lnTo>
                    <a:pt x="238" y="22"/>
                  </a:lnTo>
                  <a:lnTo>
                    <a:pt x="238" y="20"/>
                  </a:lnTo>
                  <a:lnTo>
                    <a:pt x="236" y="17"/>
                  </a:lnTo>
                  <a:lnTo>
                    <a:pt x="236" y="16"/>
                  </a:lnTo>
                  <a:lnTo>
                    <a:pt x="236" y="14"/>
                  </a:lnTo>
                  <a:lnTo>
                    <a:pt x="238" y="13"/>
                  </a:lnTo>
                  <a:lnTo>
                    <a:pt x="238" y="11"/>
                  </a:lnTo>
                  <a:lnTo>
                    <a:pt x="236" y="9"/>
                  </a:lnTo>
                  <a:lnTo>
                    <a:pt x="234" y="8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8" y="4"/>
                  </a:lnTo>
                  <a:lnTo>
                    <a:pt x="227" y="6"/>
                  </a:lnTo>
                  <a:lnTo>
                    <a:pt x="227" y="7"/>
                  </a:lnTo>
                  <a:lnTo>
                    <a:pt x="226" y="8"/>
                  </a:lnTo>
                  <a:lnTo>
                    <a:pt x="225" y="7"/>
                  </a:lnTo>
                  <a:lnTo>
                    <a:pt x="225" y="6"/>
                  </a:lnTo>
                  <a:lnTo>
                    <a:pt x="223" y="4"/>
                  </a:lnTo>
                  <a:lnTo>
                    <a:pt x="220" y="4"/>
                  </a:lnTo>
                  <a:lnTo>
                    <a:pt x="217" y="2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6" y="4"/>
                  </a:lnTo>
                  <a:lnTo>
                    <a:pt x="216" y="6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10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6" y="21"/>
                  </a:lnTo>
                  <a:lnTo>
                    <a:pt x="216" y="22"/>
                  </a:lnTo>
                  <a:lnTo>
                    <a:pt x="208" y="22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202" y="26"/>
                  </a:lnTo>
                  <a:lnTo>
                    <a:pt x="201" y="27"/>
                  </a:lnTo>
                  <a:lnTo>
                    <a:pt x="200" y="28"/>
                  </a:lnTo>
                  <a:lnTo>
                    <a:pt x="200" y="28"/>
                  </a:lnTo>
                  <a:lnTo>
                    <a:pt x="199" y="28"/>
                  </a:lnTo>
                  <a:lnTo>
                    <a:pt x="196" y="28"/>
                  </a:lnTo>
                  <a:lnTo>
                    <a:pt x="193" y="26"/>
                  </a:lnTo>
                  <a:lnTo>
                    <a:pt x="191" y="24"/>
                  </a:lnTo>
                  <a:lnTo>
                    <a:pt x="189" y="24"/>
                  </a:lnTo>
                  <a:lnTo>
                    <a:pt x="188" y="23"/>
                  </a:lnTo>
                  <a:lnTo>
                    <a:pt x="189" y="21"/>
                  </a:lnTo>
                  <a:lnTo>
                    <a:pt x="190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89" y="15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4" y="6"/>
                  </a:lnTo>
                  <a:lnTo>
                    <a:pt x="183" y="6"/>
                  </a:lnTo>
                  <a:lnTo>
                    <a:pt x="181" y="4"/>
                  </a:lnTo>
                  <a:lnTo>
                    <a:pt x="180" y="3"/>
                  </a:lnTo>
                  <a:lnTo>
                    <a:pt x="180" y="2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7" y="3"/>
                  </a:lnTo>
                  <a:lnTo>
                    <a:pt x="174" y="2"/>
                  </a:lnTo>
                  <a:lnTo>
                    <a:pt x="173" y="3"/>
                  </a:lnTo>
                  <a:lnTo>
                    <a:pt x="171" y="3"/>
                  </a:lnTo>
                  <a:lnTo>
                    <a:pt x="171" y="3"/>
                  </a:lnTo>
                  <a:lnTo>
                    <a:pt x="171" y="2"/>
                  </a:lnTo>
                  <a:lnTo>
                    <a:pt x="170" y="2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6"/>
                  </a:lnTo>
                  <a:lnTo>
                    <a:pt x="161" y="7"/>
                  </a:lnTo>
                  <a:lnTo>
                    <a:pt x="162" y="8"/>
                  </a:lnTo>
                  <a:lnTo>
                    <a:pt x="164" y="8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7" y="13"/>
                  </a:lnTo>
                  <a:lnTo>
                    <a:pt x="170" y="14"/>
                  </a:lnTo>
                  <a:lnTo>
                    <a:pt x="171" y="15"/>
                  </a:lnTo>
                  <a:lnTo>
                    <a:pt x="171" y="17"/>
                  </a:lnTo>
                  <a:lnTo>
                    <a:pt x="169" y="20"/>
                  </a:lnTo>
                  <a:lnTo>
                    <a:pt x="163" y="20"/>
                  </a:lnTo>
                  <a:lnTo>
                    <a:pt x="161" y="20"/>
                  </a:lnTo>
                  <a:lnTo>
                    <a:pt x="160" y="21"/>
                  </a:lnTo>
                  <a:lnTo>
                    <a:pt x="158" y="23"/>
                  </a:lnTo>
                  <a:lnTo>
                    <a:pt x="157" y="23"/>
                  </a:lnTo>
                  <a:lnTo>
                    <a:pt x="145" y="28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40" y="29"/>
                  </a:lnTo>
                  <a:lnTo>
                    <a:pt x="138" y="30"/>
                  </a:lnTo>
                  <a:lnTo>
                    <a:pt x="137" y="32"/>
                  </a:lnTo>
                  <a:lnTo>
                    <a:pt x="136" y="30"/>
                  </a:lnTo>
                  <a:lnTo>
                    <a:pt x="135" y="32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5"/>
                  </a:lnTo>
                  <a:lnTo>
                    <a:pt x="134" y="36"/>
                  </a:lnTo>
                  <a:lnTo>
                    <a:pt x="131" y="37"/>
                  </a:lnTo>
                  <a:lnTo>
                    <a:pt x="129" y="39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1" y="39"/>
                  </a:lnTo>
                  <a:lnTo>
                    <a:pt x="119" y="40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8" y="42"/>
                  </a:lnTo>
                  <a:lnTo>
                    <a:pt x="108" y="43"/>
                  </a:lnTo>
                  <a:lnTo>
                    <a:pt x="108" y="46"/>
                  </a:lnTo>
                  <a:lnTo>
                    <a:pt x="106" y="47"/>
                  </a:lnTo>
                  <a:lnTo>
                    <a:pt x="105" y="48"/>
                  </a:lnTo>
                  <a:lnTo>
                    <a:pt x="106" y="49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4" y="50"/>
                  </a:lnTo>
                  <a:lnTo>
                    <a:pt x="103" y="52"/>
                  </a:lnTo>
                  <a:lnTo>
                    <a:pt x="102" y="54"/>
                  </a:lnTo>
                  <a:lnTo>
                    <a:pt x="101" y="54"/>
                  </a:lnTo>
                  <a:lnTo>
                    <a:pt x="98" y="53"/>
                  </a:lnTo>
                  <a:lnTo>
                    <a:pt x="97" y="50"/>
                  </a:lnTo>
                  <a:lnTo>
                    <a:pt x="96" y="49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1" y="56"/>
                  </a:lnTo>
                  <a:lnTo>
                    <a:pt x="89" y="56"/>
                  </a:lnTo>
                  <a:lnTo>
                    <a:pt x="88" y="5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4" y="61"/>
                  </a:lnTo>
                  <a:lnTo>
                    <a:pt x="83" y="63"/>
                  </a:lnTo>
                  <a:lnTo>
                    <a:pt x="80" y="65"/>
                  </a:lnTo>
                  <a:lnTo>
                    <a:pt x="77" y="65"/>
                  </a:lnTo>
                  <a:lnTo>
                    <a:pt x="75" y="65"/>
                  </a:lnTo>
                  <a:lnTo>
                    <a:pt x="73" y="65"/>
                  </a:lnTo>
                  <a:lnTo>
                    <a:pt x="73" y="66"/>
                  </a:lnTo>
                  <a:lnTo>
                    <a:pt x="72" y="65"/>
                  </a:lnTo>
                  <a:lnTo>
                    <a:pt x="71" y="65"/>
                  </a:lnTo>
                  <a:lnTo>
                    <a:pt x="70" y="65"/>
                  </a:lnTo>
                  <a:lnTo>
                    <a:pt x="69" y="65"/>
                  </a:lnTo>
                  <a:lnTo>
                    <a:pt x="69" y="71"/>
                  </a:lnTo>
                  <a:lnTo>
                    <a:pt x="69" y="72"/>
                  </a:lnTo>
                  <a:lnTo>
                    <a:pt x="67" y="74"/>
                  </a:lnTo>
                  <a:lnTo>
                    <a:pt x="65" y="75"/>
                  </a:lnTo>
                  <a:lnTo>
                    <a:pt x="62" y="75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6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0" y="76"/>
                  </a:lnTo>
                  <a:lnTo>
                    <a:pt x="34" y="76"/>
                  </a:lnTo>
                  <a:lnTo>
                    <a:pt x="32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4" y="86"/>
                  </a:lnTo>
                  <a:lnTo>
                    <a:pt x="21" y="89"/>
                  </a:lnTo>
                  <a:lnTo>
                    <a:pt x="20" y="91"/>
                  </a:lnTo>
                  <a:lnTo>
                    <a:pt x="20" y="92"/>
                  </a:lnTo>
                  <a:lnTo>
                    <a:pt x="19" y="92"/>
                  </a:lnTo>
                  <a:lnTo>
                    <a:pt x="19" y="94"/>
                  </a:lnTo>
                  <a:lnTo>
                    <a:pt x="18" y="97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1"/>
                  </a:lnTo>
                  <a:lnTo>
                    <a:pt x="18" y="102"/>
                  </a:lnTo>
                  <a:lnTo>
                    <a:pt x="18" y="104"/>
                  </a:lnTo>
                  <a:lnTo>
                    <a:pt x="17" y="105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11" y="94"/>
                  </a:lnTo>
                  <a:lnTo>
                    <a:pt x="12" y="94"/>
                  </a:lnTo>
                  <a:lnTo>
                    <a:pt x="12" y="93"/>
                  </a:lnTo>
                  <a:lnTo>
                    <a:pt x="11" y="92"/>
                  </a:lnTo>
                  <a:lnTo>
                    <a:pt x="8" y="92"/>
                  </a:lnTo>
                  <a:lnTo>
                    <a:pt x="7" y="92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6" y="100"/>
                  </a:lnTo>
                  <a:lnTo>
                    <a:pt x="7" y="101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7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8" y="112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2" y="114"/>
                  </a:lnTo>
                  <a:lnTo>
                    <a:pt x="12" y="115"/>
                  </a:lnTo>
                  <a:lnTo>
                    <a:pt x="12" y="117"/>
                  </a:lnTo>
                  <a:lnTo>
                    <a:pt x="24" y="124"/>
                  </a:lnTo>
                  <a:lnTo>
                    <a:pt x="25" y="125"/>
                  </a:lnTo>
                  <a:lnTo>
                    <a:pt x="28" y="125"/>
                  </a:lnTo>
                  <a:lnTo>
                    <a:pt x="30" y="126"/>
                  </a:lnTo>
                  <a:lnTo>
                    <a:pt x="30" y="128"/>
                  </a:lnTo>
                  <a:lnTo>
                    <a:pt x="28" y="130"/>
                  </a:lnTo>
                  <a:lnTo>
                    <a:pt x="28" y="131"/>
                  </a:lnTo>
                  <a:lnTo>
                    <a:pt x="31" y="133"/>
                  </a:lnTo>
                  <a:lnTo>
                    <a:pt x="32" y="133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0" y="141"/>
                  </a:lnTo>
                  <a:lnTo>
                    <a:pt x="30" y="143"/>
                  </a:lnTo>
                  <a:lnTo>
                    <a:pt x="28" y="143"/>
                  </a:lnTo>
                  <a:lnTo>
                    <a:pt x="28" y="144"/>
                  </a:lnTo>
                  <a:lnTo>
                    <a:pt x="28" y="146"/>
                  </a:lnTo>
                  <a:lnTo>
                    <a:pt x="28" y="147"/>
                  </a:lnTo>
                  <a:lnTo>
                    <a:pt x="27" y="150"/>
                  </a:lnTo>
                  <a:lnTo>
                    <a:pt x="24" y="151"/>
                  </a:lnTo>
                  <a:lnTo>
                    <a:pt x="23" y="152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26" y="158"/>
                  </a:lnTo>
                  <a:lnTo>
                    <a:pt x="27" y="158"/>
                  </a:lnTo>
                  <a:lnTo>
                    <a:pt x="28" y="159"/>
                  </a:lnTo>
                  <a:lnTo>
                    <a:pt x="30" y="160"/>
                  </a:lnTo>
                  <a:lnTo>
                    <a:pt x="31" y="162"/>
                  </a:lnTo>
                  <a:lnTo>
                    <a:pt x="31" y="163"/>
                  </a:lnTo>
                  <a:lnTo>
                    <a:pt x="31" y="164"/>
                  </a:lnTo>
                  <a:lnTo>
                    <a:pt x="31" y="165"/>
                  </a:lnTo>
                  <a:lnTo>
                    <a:pt x="31" y="166"/>
                  </a:lnTo>
                  <a:lnTo>
                    <a:pt x="31" y="167"/>
                  </a:lnTo>
                  <a:lnTo>
                    <a:pt x="32" y="169"/>
                  </a:lnTo>
                  <a:lnTo>
                    <a:pt x="33" y="169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6"/>
                  </a:lnTo>
                  <a:lnTo>
                    <a:pt x="37" y="177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9"/>
                  </a:lnTo>
                  <a:lnTo>
                    <a:pt x="39" y="178"/>
                  </a:lnTo>
                  <a:lnTo>
                    <a:pt x="40" y="179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1" y="188"/>
                  </a:lnTo>
                  <a:lnTo>
                    <a:pt x="41" y="189"/>
                  </a:lnTo>
                  <a:lnTo>
                    <a:pt x="44" y="190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3" y="199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63" y="199"/>
                  </a:lnTo>
                  <a:lnTo>
                    <a:pt x="64" y="199"/>
                  </a:lnTo>
                  <a:lnTo>
                    <a:pt x="65" y="201"/>
                  </a:lnTo>
                  <a:lnTo>
                    <a:pt x="67" y="203"/>
                  </a:lnTo>
                  <a:lnTo>
                    <a:pt x="69" y="204"/>
                  </a:lnTo>
                  <a:lnTo>
                    <a:pt x="69" y="205"/>
                  </a:lnTo>
                  <a:lnTo>
                    <a:pt x="69" y="206"/>
                  </a:lnTo>
                  <a:lnTo>
                    <a:pt x="72" y="210"/>
                  </a:lnTo>
                  <a:lnTo>
                    <a:pt x="80" y="221"/>
                  </a:lnTo>
                  <a:lnTo>
                    <a:pt x="80" y="223"/>
                  </a:lnTo>
                  <a:lnTo>
                    <a:pt x="82" y="224"/>
                  </a:lnTo>
                  <a:lnTo>
                    <a:pt x="84" y="225"/>
                  </a:lnTo>
                  <a:lnTo>
                    <a:pt x="88" y="226"/>
                  </a:lnTo>
                  <a:lnTo>
                    <a:pt x="90" y="226"/>
                  </a:lnTo>
                  <a:lnTo>
                    <a:pt x="90" y="228"/>
                  </a:lnTo>
                  <a:lnTo>
                    <a:pt x="92" y="230"/>
                  </a:lnTo>
                  <a:lnTo>
                    <a:pt x="96" y="232"/>
                  </a:lnTo>
                  <a:lnTo>
                    <a:pt x="97" y="235"/>
                  </a:lnTo>
                  <a:lnTo>
                    <a:pt x="97" y="238"/>
                  </a:lnTo>
                  <a:lnTo>
                    <a:pt x="98" y="239"/>
                  </a:lnTo>
                  <a:lnTo>
                    <a:pt x="101" y="242"/>
                  </a:lnTo>
                  <a:lnTo>
                    <a:pt x="103" y="244"/>
                  </a:lnTo>
                  <a:lnTo>
                    <a:pt x="104" y="244"/>
                  </a:lnTo>
                  <a:lnTo>
                    <a:pt x="105" y="243"/>
                  </a:lnTo>
                  <a:lnTo>
                    <a:pt x="106" y="242"/>
                  </a:lnTo>
                  <a:lnTo>
                    <a:pt x="108" y="241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1" y="243"/>
                  </a:lnTo>
                  <a:lnTo>
                    <a:pt x="114" y="244"/>
                  </a:lnTo>
                  <a:lnTo>
                    <a:pt x="115" y="244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6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21" y="252"/>
                  </a:lnTo>
                  <a:lnTo>
                    <a:pt x="122" y="254"/>
                  </a:lnTo>
                  <a:lnTo>
                    <a:pt x="124" y="256"/>
                  </a:lnTo>
                  <a:lnTo>
                    <a:pt x="128" y="262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4" y="26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83">
              <a:extLst>
                <a:ext uri="{FF2B5EF4-FFF2-40B4-BE49-F238E27FC236}">
                  <a16:creationId xmlns:a16="http://schemas.microsoft.com/office/drawing/2014/main" id="{CFC5A0A5-7322-D290-4B71-EFAFAF5E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4" y="2825750"/>
              <a:ext cx="803275" cy="495300"/>
            </a:xfrm>
            <a:custGeom>
              <a:avLst/>
              <a:gdLst>
                <a:gd name="T0" fmla="*/ 421 w 506"/>
                <a:gd name="T1" fmla="*/ 27 h 312"/>
                <a:gd name="T2" fmla="*/ 403 w 506"/>
                <a:gd name="T3" fmla="*/ 3 h 312"/>
                <a:gd name="T4" fmla="*/ 384 w 506"/>
                <a:gd name="T5" fmla="*/ 7 h 312"/>
                <a:gd name="T6" fmla="*/ 354 w 506"/>
                <a:gd name="T7" fmla="*/ 3 h 312"/>
                <a:gd name="T8" fmla="*/ 325 w 506"/>
                <a:gd name="T9" fmla="*/ 15 h 312"/>
                <a:gd name="T10" fmla="*/ 305 w 506"/>
                <a:gd name="T11" fmla="*/ 36 h 312"/>
                <a:gd name="T12" fmla="*/ 286 w 506"/>
                <a:gd name="T13" fmla="*/ 50 h 312"/>
                <a:gd name="T14" fmla="*/ 271 w 506"/>
                <a:gd name="T15" fmla="*/ 41 h 312"/>
                <a:gd name="T16" fmla="*/ 253 w 506"/>
                <a:gd name="T17" fmla="*/ 52 h 312"/>
                <a:gd name="T18" fmla="*/ 203 w 506"/>
                <a:gd name="T19" fmla="*/ 60 h 312"/>
                <a:gd name="T20" fmla="*/ 201 w 506"/>
                <a:gd name="T21" fmla="*/ 81 h 312"/>
                <a:gd name="T22" fmla="*/ 162 w 506"/>
                <a:gd name="T23" fmla="*/ 91 h 312"/>
                <a:gd name="T24" fmla="*/ 112 w 506"/>
                <a:gd name="T25" fmla="*/ 83 h 312"/>
                <a:gd name="T26" fmla="*/ 84 w 506"/>
                <a:gd name="T27" fmla="*/ 62 h 312"/>
                <a:gd name="T28" fmla="*/ 72 w 506"/>
                <a:gd name="T29" fmla="*/ 78 h 312"/>
                <a:gd name="T30" fmla="*/ 71 w 506"/>
                <a:gd name="T31" fmla="*/ 95 h 312"/>
                <a:gd name="T32" fmla="*/ 48 w 506"/>
                <a:gd name="T33" fmla="*/ 100 h 312"/>
                <a:gd name="T34" fmla="*/ 32 w 506"/>
                <a:gd name="T35" fmla="*/ 96 h 312"/>
                <a:gd name="T36" fmla="*/ 39 w 506"/>
                <a:gd name="T37" fmla="*/ 106 h 312"/>
                <a:gd name="T38" fmla="*/ 41 w 506"/>
                <a:gd name="T39" fmla="*/ 125 h 312"/>
                <a:gd name="T40" fmla="*/ 28 w 506"/>
                <a:gd name="T41" fmla="*/ 141 h 312"/>
                <a:gd name="T42" fmla="*/ 26 w 506"/>
                <a:gd name="T43" fmla="*/ 158 h 312"/>
                <a:gd name="T44" fmla="*/ 31 w 506"/>
                <a:gd name="T45" fmla="*/ 169 h 312"/>
                <a:gd name="T46" fmla="*/ 25 w 506"/>
                <a:gd name="T47" fmla="*/ 176 h 312"/>
                <a:gd name="T48" fmla="*/ 11 w 506"/>
                <a:gd name="T49" fmla="*/ 179 h 312"/>
                <a:gd name="T50" fmla="*/ 14 w 506"/>
                <a:gd name="T51" fmla="*/ 190 h 312"/>
                <a:gd name="T52" fmla="*/ 17 w 506"/>
                <a:gd name="T53" fmla="*/ 202 h 312"/>
                <a:gd name="T54" fmla="*/ 20 w 506"/>
                <a:gd name="T55" fmla="*/ 213 h 312"/>
                <a:gd name="T56" fmla="*/ 39 w 506"/>
                <a:gd name="T57" fmla="*/ 230 h 312"/>
                <a:gd name="T58" fmla="*/ 54 w 506"/>
                <a:gd name="T59" fmla="*/ 242 h 312"/>
                <a:gd name="T60" fmla="*/ 64 w 506"/>
                <a:gd name="T61" fmla="*/ 255 h 312"/>
                <a:gd name="T62" fmla="*/ 87 w 506"/>
                <a:gd name="T63" fmla="*/ 280 h 312"/>
                <a:gd name="T64" fmla="*/ 93 w 506"/>
                <a:gd name="T65" fmla="*/ 286 h 312"/>
                <a:gd name="T66" fmla="*/ 116 w 506"/>
                <a:gd name="T67" fmla="*/ 295 h 312"/>
                <a:gd name="T68" fmla="*/ 135 w 506"/>
                <a:gd name="T69" fmla="*/ 306 h 312"/>
                <a:gd name="T70" fmla="*/ 167 w 506"/>
                <a:gd name="T71" fmla="*/ 310 h 312"/>
                <a:gd name="T72" fmla="*/ 185 w 506"/>
                <a:gd name="T73" fmla="*/ 302 h 312"/>
                <a:gd name="T74" fmla="*/ 202 w 506"/>
                <a:gd name="T75" fmla="*/ 291 h 312"/>
                <a:gd name="T76" fmla="*/ 215 w 506"/>
                <a:gd name="T77" fmla="*/ 288 h 312"/>
                <a:gd name="T78" fmla="*/ 237 w 506"/>
                <a:gd name="T79" fmla="*/ 283 h 312"/>
                <a:gd name="T80" fmla="*/ 250 w 506"/>
                <a:gd name="T81" fmla="*/ 275 h 312"/>
                <a:gd name="T82" fmla="*/ 267 w 506"/>
                <a:gd name="T83" fmla="*/ 264 h 312"/>
                <a:gd name="T84" fmla="*/ 300 w 506"/>
                <a:gd name="T85" fmla="*/ 267 h 312"/>
                <a:gd name="T86" fmla="*/ 336 w 506"/>
                <a:gd name="T87" fmla="*/ 269 h 312"/>
                <a:gd name="T88" fmla="*/ 346 w 506"/>
                <a:gd name="T89" fmla="*/ 258 h 312"/>
                <a:gd name="T90" fmla="*/ 360 w 506"/>
                <a:gd name="T91" fmla="*/ 255 h 312"/>
                <a:gd name="T92" fmla="*/ 377 w 506"/>
                <a:gd name="T93" fmla="*/ 252 h 312"/>
                <a:gd name="T94" fmla="*/ 385 w 506"/>
                <a:gd name="T95" fmla="*/ 226 h 312"/>
                <a:gd name="T96" fmla="*/ 398 w 506"/>
                <a:gd name="T97" fmla="*/ 210 h 312"/>
                <a:gd name="T98" fmla="*/ 409 w 506"/>
                <a:gd name="T99" fmla="*/ 192 h 312"/>
                <a:gd name="T100" fmla="*/ 415 w 506"/>
                <a:gd name="T101" fmla="*/ 173 h 312"/>
                <a:gd name="T102" fmla="*/ 426 w 506"/>
                <a:gd name="T103" fmla="*/ 157 h 312"/>
                <a:gd name="T104" fmla="*/ 436 w 506"/>
                <a:gd name="T105" fmla="*/ 135 h 312"/>
                <a:gd name="T106" fmla="*/ 454 w 506"/>
                <a:gd name="T107" fmla="*/ 108 h 312"/>
                <a:gd name="T108" fmla="*/ 465 w 506"/>
                <a:gd name="T109" fmla="*/ 93 h 312"/>
                <a:gd name="T110" fmla="*/ 493 w 506"/>
                <a:gd name="T111" fmla="*/ 85 h 312"/>
                <a:gd name="T112" fmla="*/ 504 w 506"/>
                <a:gd name="T113" fmla="*/ 72 h 312"/>
                <a:gd name="T114" fmla="*/ 497 w 506"/>
                <a:gd name="T115" fmla="*/ 53 h 312"/>
                <a:gd name="T116" fmla="*/ 475 w 506"/>
                <a:gd name="T117" fmla="*/ 36 h 312"/>
                <a:gd name="T118" fmla="*/ 463 w 506"/>
                <a:gd name="T119" fmla="*/ 27 h 312"/>
                <a:gd name="T120" fmla="*/ 449 w 506"/>
                <a:gd name="T121" fmla="*/ 2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12">
                  <a:moveTo>
                    <a:pt x="448" y="22"/>
                  </a:moveTo>
                  <a:lnTo>
                    <a:pt x="447" y="22"/>
                  </a:lnTo>
                  <a:lnTo>
                    <a:pt x="442" y="22"/>
                  </a:lnTo>
                  <a:lnTo>
                    <a:pt x="439" y="22"/>
                  </a:lnTo>
                  <a:lnTo>
                    <a:pt x="438" y="22"/>
                  </a:lnTo>
                  <a:lnTo>
                    <a:pt x="436" y="23"/>
                  </a:lnTo>
                  <a:lnTo>
                    <a:pt x="435" y="23"/>
                  </a:lnTo>
                  <a:lnTo>
                    <a:pt x="432" y="24"/>
                  </a:lnTo>
                  <a:lnTo>
                    <a:pt x="429" y="26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21" y="27"/>
                  </a:lnTo>
                  <a:lnTo>
                    <a:pt x="418" y="26"/>
                  </a:lnTo>
                  <a:lnTo>
                    <a:pt x="416" y="23"/>
                  </a:lnTo>
                  <a:lnTo>
                    <a:pt x="412" y="16"/>
                  </a:lnTo>
                  <a:lnTo>
                    <a:pt x="411" y="15"/>
                  </a:lnTo>
                  <a:lnTo>
                    <a:pt x="410" y="10"/>
                  </a:lnTo>
                  <a:lnTo>
                    <a:pt x="410" y="9"/>
                  </a:lnTo>
                  <a:lnTo>
                    <a:pt x="409" y="9"/>
                  </a:lnTo>
                  <a:lnTo>
                    <a:pt x="406" y="9"/>
                  </a:lnTo>
                  <a:lnTo>
                    <a:pt x="405" y="8"/>
                  </a:lnTo>
                  <a:lnTo>
                    <a:pt x="405" y="7"/>
                  </a:lnTo>
                  <a:lnTo>
                    <a:pt x="404" y="4"/>
                  </a:lnTo>
                  <a:lnTo>
                    <a:pt x="403" y="3"/>
                  </a:lnTo>
                  <a:lnTo>
                    <a:pt x="402" y="3"/>
                  </a:lnTo>
                  <a:lnTo>
                    <a:pt x="399" y="1"/>
                  </a:lnTo>
                  <a:lnTo>
                    <a:pt x="398" y="1"/>
                  </a:lnTo>
                  <a:lnTo>
                    <a:pt x="393" y="2"/>
                  </a:lnTo>
                  <a:lnTo>
                    <a:pt x="391" y="2"/>
                  </a:lnTo>
                  <a:lnTo>
                    <a:pt x="390" y="2"/>
                  </a:lnTo>
                  <a:lnTo>
                    <a:pt x="389" y="3"/>
                  </a:lnTo>
                  <a:lnTo>
                    <a:pt x="387" y="4"/>
                  </a:lnTo>
                  <a:lnTo>
                    <a:pt x="387" y="5"/>
                  </a:lnTo>
                  <a:lnTo>
                    <a:pt x="386" y="7"/>
                  </a:lnTo>
                  <a:lnTo>
                    <a:pt x="385" y="8"/>
                  </a:lnTo>
                  <a:lnTo>
                    <a:pt x="384" y="7"/>
                  </a:lnTo>
                  <a:lnTo>
                    <a:pt x="383" y="7"/>
                  </a:lnTo>
                  <a:lnTo>
                    <a:pt x="382" y="5"/>
                  </a:lnTo>
                  <a:lnTo>
                    <a:pt x="380" y="7"/>
                  </a:lnTo>
                  <a:lnTo>
                    <a:pt x="374" y="9"/>
                  </a:lnTo>
                  <a:lnTo>
                    <a:pt x="372" y="9"/>
                  </a:lnTo>
                  <a:lnTo>
                    <a:pt x="371" y="7"/>
                  </a:lnTo>
                  <a:lnTo>
                    <a:pt x="369" y="7"/>
                  </a:lnTo>
                  <a:lnTo>
                    <a:pt x="366" y="5"/>
                  </a:lnTo>
                  <a:lnTo>
                    <a:pt x="364" y="5"/>
                  </a:lnTo>
                  <a:lnTo>
                    <a:pt x="361" y="5"/>
                  </a:lnTo>
                  <a:lnTo>
                    <a:pt x="358" y="3"/>
                  </a:lnTo>
                  <a:lnTo>
                    <a:pt x="354" y="3"/>
                  </a:lnTo>
                  <a:lnTo>
                    <a:pt x="353" y="1"/>
                  </a:lnTo>
                  <a:lnTo>
                    <a:pt x="352" y="0"/>
                  </a:lnTo>
                  <a:lnTo>
                    <a:pt x="351" y="0"/>
                  </a:lnTo>
                  <a:lnTo>
                    <a:pt x="334" y="3"/>
                  </a:lnTo>
                  <a:lnTo>
                    <a:pt x="330" y="4"/>
                  </a:lnTo>
                  <a:lnTo>
                    <a:pt x="327" y="4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9"/>
                  </a:lnTo>
                  <a:lnTo>
                    <a:pt x="327" y="10"/>
                  </a:lnTo>
                  <a:lnTo>
                    <a:pt x="326" y="13"/>
                  </a:lnTo>
                  <a:lnTo>
                    <a:pt x="325" y="15"/>
                  </a:lnTo>
                  <a:lnTo>
                    <a:pt x="324" y="16"/>
                  </a:lnTo>
                  <a:lnTo>
                    <a:pt x="323" y="18"/>
                  </a:lnTo>
                  <a:lnTo>
                    <a:pt x="319" y="27"/>
                  </a:lnTo>
                  <a:lnTo>
                    <a:pt x="318" y="29"/>
                  </a:lnTo>
                  <a:lnTo>
                    <a:pt x="315" y="33"/>
                  </a:lnTo>
                  <a:lnTo>
                    <a:pt x="313" y="35"/>
                  </a:lnTo>
                  <a:lnTo>
                    <a:pt x="312" y="36"/>
                  </a:lnTo>
                  <a:lnTo>
                    <a:pt x="311" y="35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7" y="34"/>
                  </a:lnTo>
                  <a:lnTo>
                    <a:pt x="305" y="36"/>
                  </a:lnTo>
                  <a:lnTo>
                    <a:pt x="304" y="36"/>
                  </a:lnTo>
                  <a:lnTo>
                    <a:pt x="302" y="36"/>
                  </a:lnTo>
                  <a:lnTo>
                    <a:pt x="301" y="36"/>
                  </a:lnTo>
                  <a:lnTo>
                    <a:pt x="300" y="37"/>
                  </a:lnTo>
                  <a:lnTo>
                    <a:pt x="300" y="39"/>
                  </a:lnTo>
                  <a:lnTo>
                    <a:pt x="299" y="41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94" y="44"/>
                  </a:lnTo>
                  <a:lnTo>
                    <a:pt x="292" y="46"/>
                  </a:lnTo>
                  <a:lnTo>
                    <a:pt x="289" y="47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2" y="50"/>
                  </a:lnTo>
                  <a:lnTo>
                    <a:pt x="280" y="47"/>
                  </a:lnTo>
                  <a:lnTo>
                    <a:pt x="278" y="47"/>
                  </a:lnTo>
                  <a:lnTo>
                    <a:pt x="275" y="48"/>
                  </a:lnTo>
                  <a:lnTo>
                    <a:pt x="274" y="48"/>
                  </a:lnTo>
                  <a:lnTo>
                    <a:pt x="274" y="47"/>
                  </a:lnTo>
                  <a:lnTo>
                    <a:pt x="274" y="46"/>
                  </a:lnTo>
                  <a:lnTo>
                    <a:pt x="274" y="44"/>
                  </a:lnTo>
                  <a:lnTo>
                    <a:pt x="274" y="43"/>
                  </a:lnTo>
                  <a:lnTo>
                    <a:pt x="273" y="42"/>
                  </a:lnTo>
                  <a:lnTo>
                    <a:pt x="271" y="41"/>
                  </a:lnTo>
                  <a:lnTo>
                    <a:pt x="268" y="42"/>
                  </a:lnTo>
                  <a:lnTo>
                    <a:pt x="266" y="40"/>
                  </a:lnTo>
                  <a:lnTo>
                    <a:pt x="266" y="39"/>
                  </a:lnTo>
                  <a:lnTo>
                    <a:pt x="265" y="39"/>
                  </a:lnTo>
                  <a:lnTo>
                    <a:pt x="263" y="39"/>
                  </a:lnTo>
                  <a:lnTo>
                    <a:pt x="256" y="41"/>
                  </a:lnTo>
                  <a:lnTo>
                    <a:pt x="255" y="41"/>
                  </a:lnTo>
                  <a:lnTo>
                    <a:pt x="254" y="43"/>
                  </a:lnTo>
                  <a:lnTo>
                    <a:pt x="254" y="48"/>
                  </a:lnTo>
                  <a:lnTo>
                    <a:pt x="253" y="49"/>
                  </a:lnTo>
                  <a:lnTo>
                    <a:pt x="253" y="50"/>
                  </a:lnTo>
                  <a:lnTo>
                    <a:pt x="253" y="52"/>
                  </a:lnTo>
                  <a:lnTo>
                    <a:pt x="248" y="55"/>
                  </a:lnTo>
                  <a:lnTo>
                    <a:pt x="239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24" y="55"/>
                  </a:lnTo>
                  <a:lnTo>
                    <a:pt x="220" y="56"/>
                  </a:lnTo>
                  <a:lnTo>
                    <a:pt x="217" y="56"/>
                  </a:lnTo>
                  <a:lnTo>
                    <a:pt x="216" y="56"/>
                  </a:lnTo>
                  <a:lnTo>
                    <a:pt x="215" y="56"/>
                  </a:lnTo>
                  <a:lnTo>
                    <a:pt x="211" y="57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2" y="65"/>
                  </a:lnTo>
                  <a:lnTo>
                    <a:pt x="201" y="66"/>
                  </a:lnTo>
                  <a:lnTo>
                    <a:pt x="200" y="66"/>
                  </a:lnTo>
                  <a:lnTo>
                    <a:pt x="198" y="66"/>
                  </a:lnTo>
                  <a:lnTo>
                    <a:pt x="197" y="67"/>
                  </a:lnTo>
                  <a:lnTo>
                    <a:pt x="197" y="68"/>
                  </a:lnTo>
                  <a:lnTo>
                    <a:pt x="198" y="68"/>
                  </a:lnTo>
                  <a:lnTo>
                    <a:pt x="198" y="69"/>
                  </a:lnTo>
                  <a:lnTo>
                    <a:pt x="197" y="74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1" y="81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8" y="85"/>
                  </a:lnTo>
                  <a:lnTo>
                    <a:pt x="196" y="87"/>
                  </a:lnTo>
                  <a:lnTo>
                    <a:pt x="194" y="88"/>
                  </a:lnTo>
                  <a:lnTo>
                    <a:pt x="191" y="88"/>
                  </a:lnTo>
                  <a:lnTo>
                    <a:pt x="189" y="88"/>
                  </a:lnTo>
                  <a:lnTo>
                    <a:pt x="187" y="87"/>
                  </a:lnTo>
                  <a:lnTo>
                    <a:pt x="183" y="87"/>
                  </a:lnTo>
                  <a:lnTo>
                    <a:pt x="168" y="88"/>
                  </a:lnTo>
                  <a:lnTo>
                    <a:pt x="162" y="91"/>
                  </a:lnTo>
                  <a:lnTo>
                    <a:pt x="159" y="92"/>
                  </a:lnTo>
                  <a:lnTo>
                    <a:pt x="151" y="91"/>
                  </a:lnTo>
                  <a:lnTo>
                    <a:pt x="133" y="92"/>
                  </a:lnTo>
                  <a:lnTo>
                    <a:pt x="129" y="92"/>
                  </a:lnTo>
                  <a:lnTo>
                    <a:pt x="124" y="89"/>
                  </a:lnTo>
                  <a:lnTo>
                    <a:pt x="122" y="89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7" y="85"/>
                  </a:lnTo>
                  <a:lnTo>
                    <a:pt x="116" y="83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1" y="83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06" y="79"/>
                  </a:lnTo>
                  <a:lnTo>
                    <a:pt x="104" y="78"/>
                  </a:lnTo>
                  <a:lnTo>
                    <a:pt x="103" y="78"/>
                  </a:lnTo>
                  <a:lnTo>
                    <a:pt x="103" y="76"/>
                  </a:lnTo>
                  <a:lnTo>
                    <a:pt x="96" y="66"/>
                  </a:lnTo>
                  <a:lnTo>
                    <a:pt x="93" y="65"/>
                  </a:lnTo>
                  <a:lnTo>
                    <a:pt x="89" y="63"/>
                  </a:lnTo>
                  <a:lnTo>
                    <a:pt x="87" y="63"/>
                  </a:lnTo>
                  <a:lnTo>
                    <a:pt x="84" y="62"/>
                  </a:lnTo>
                  <a:lnTo>
                    <a:pt x="82" y="61"/>
                  </a:lnTo>
                  <a:lnTo>
                    <a:pt x="78" y="63"/>
                  </a:lnTo>
                  <a:lnTo>
                    <a:pt x="73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72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6"/>
                  </a:lnTo>
                  <a:lnTo>
                    <a:pt x="72" y="78"/>
                  </a:lnTo>
                  <a:lnTo>
                    <a:pt x="71" y="79"/>
                  </a:lnTo>
                  <a:lnTo>
                    <a:pt x="70" y="79"/>
                  </a:lnTo>
                  <a:lnTo>
                    <a:pt x="69" y="80"/>
                  </a:lnTo>
                  <a:lnTo>
                    <a:pt x="69" y="81"/>
                  </a:lnTo>
                  <a:lnTo>
                    <a:pt x="70" y="82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71" y="91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6"/>
                  </a:lnTo>
                  <a:lnTo>
                    <a:pt x="73" y="96"/>
                  </a:lnTo>
                  <a:lnTo>
                    <a:pt x="71" y="98"/>
                  </a:lnTo>
                  <a:lnTo>
                    <a:pt x="67" y="98"/>
                  </a:lnTo>
                  <a:lnTo>
                    <a:pt x="60" y="100"/>
                  </a:lnTo>
                  <a:lnTo>
                    <a:pt x="58" y="99"/>
                  </a:lnTo>
                  <a:lnTo>
                    <a:pt x="57" y="96"/>
                  </a:lnTo>
                  <a:lnTo>
                    <a:pt x="56" y="96"/>
                  </a:lnTo>
                  <a:lnTo>
                    <a:pt x="54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7" y="99"/>
                  </a:lnTo>
                  <a:lnTo>
                    <a:pt x="46" y="98"/>
                  </a:lnTo>
                  <a:lnTo>
                    <a:pt x="46" y="96"/>
                  </a:lnTo>
                  <a:lnTo>
                    <a:pt x="46" y="95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39" y="92"/>
                  </a:lnTo>
                  <a:lnTo>
                    <a:pt x="35" y="92"/>
                  </a:lnTo>
                  <a:lnTo>
                    <a:pt x="33" y="93"/>
                  </a:lnTo>
                  <a:lnTo>
                    <a:pt x="32" y="94"/>
                  </a:lnTo>
                  <a:lnTo>
                    <a:pt x="33" y="95"/>
                  </a:lnTo>
                  <a:lnTo>
                    <a:pt x="32" y="96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6" y="99"/>
                  </a:lnTo>
                  <a:lnTo>
                    <a:pt x="25" y="99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5" y="102"/>
                  </a:lnTo>
                  <a:lnTo>
                    <a:pt x="30" y="105"/>
                  </a:lnTo>
                  <a:lnTo>
                    <a:pt x="31" y="104"/>
                  </a:lnTo>
                  <a:lnTo>
                    <a:pt x="37" y="106"/>
                  </a:lnTo>
                  <a:lnTo>
                    <a:pt x="39" y="106"/>
                  </a:lnTo>
                  <a:lnTo>
                    <a:pt x="40" y="106"/>
                  </a:lnTo>
                  <a:lnTo>
                    <a:pt x="41" y="108"/>
                  </a:lnTo>
                  <a:lnTo>
                    <a:pt x="41" y="111"/>
                  </a:lnTo>
                  <a:lnTo>
                    <a:pt x="41" y="112"/>
                  </a:lnTo>
                  <a:lnTo>
                    <a:pt x="43" y="112"/>
                  </a:lnTo>
                  <a:lnTo>
                    <a:pt x="44" y="113"/>
                  </a:lnTo>
                  <a:lnTo>
                    <a:pt x="44" y="115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1" y="119"/>
                  </a:lnTo>
                  <a:lnTo>
                    <a:pt x="41" y="120"/>
                  </a:lnTo>
                  <a:lnTo>
                    <a:pt x="41" y="125"/>
                  </a:lnTo>
                  <a:lnTo>
                    <a:pt x="40" y="126"/>
                  </a:lnTo>
                  <a:lnTo>
                    <a:pt x="38" y="128"/>
                  </a:lnTo>
                  <a:lnTo>
                    <a:pt x="30" y="132"/>
                  </a:lnTo>
                  <a:lnTo>
                    <a:pt x="28" y="131"/>
                  </a:lnTo>
                  <a:lnTo>
                    <a:pt x="27" y="130"/>
                  </a:lnTo>
                  <a:lnTo>
                    <a:pt x="26" y="130"/>
                  </a:lnTo>
                  <a:lnTo>
                    <a:pt x="26" y="131"/>
                  </a:lnTo>
                  <a:lnTo>
                    <a:pt x="26" y="135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6" y="138"/>
                  </a:lnTo>
                  <a:lnTo>
                    <a:pt x="28" y="141"/>
                  </a:lnTo>
                  <a:lnTo>
                    <a:pt x="28" y="144"/>
                  </a:lnTo>
                  <a:lnTo>
                    <a:pt x="28" y="145"/>
                  </a:lnTo>
                  <a:lnTo>
                    <a:pt x="27" y="146"/>
                  </a:lnTo>
                  <a:lnTo>
                    <a:pt x="25" y="147"/>
                  </a:lnTo>
                  <a:lnTo>
                    <a:pt x="25" y="150"/>
                  </a:lnTo>
                  <a:lnTo>
                    <a:pt x="24" y="152"/>
                  </a:lnTo>
                  <a:lnTo>
                    <a:pt x="24" y="154"/>
                  </a:lnTo>
                  <a:lnTo>
                    <a:pt x="25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7"/>
                  </a:lnTo>
                  <a:lnTo>
                    <a:pt x="26" y="158"/>
                  </a:lnTo>
                  <a:lnTo>
                    <a:pt x="25" y="159"/>
                  </a:lnTo>
                  <a:lnTo>
                    <a:pt x="26" y="159"/>
                  </a:lnTo>
                  <a:lnTo>
                    <a:pt x="30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0" y="164"/>
                  </a:lnTo>
                  <a:lnTo>
                    <a:pt x="27" y="164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30" y="169"/>
                  </a:lnTo>
                  <a:lnTo>
                    <a:pt x="31" y="169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7" y="172"/>
                  </a:lnTo>
                  <a:lnTo>
                    <a:pt x="28" y="172"/>
                  </a:lnTo>
                  <a:lnTo>
                    <a:pt x="30" y="173"/>
                  </a:lnTo>
                  <a:lnTo>
                    <a:pt x="30" y="174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5" y="176"/>
                  </a:lnTo>
                  <a:lnTo>
                    <a:pt x="24" y="176"/>
                  </a:lnTo>
                  <a:lnTo>
                    <a:pt x="24" y="174"/>
                  </a:lnTo>
                  <a:lnTo>
                    <a:pt x="21" y="174"/>
                  </a:lnTo>
                  <a:lnTo>
                    <a:pt x="20" y="173"/>
                  </a:lnTo>
                  <a:lnTo>
                    <a:pt x="17" y="174"/>
                  </a:lnTo>
                  <a:lnTo>
                    <a:pt x="14" y="173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8"/>
                  </a:lnTo>
                  <a:lnTo>
                    <a:pt x="11" y="179"/>
                  </a:lnTo>
                  <a:lnTo>
                    <a:pt x="11" y="180"/>
                  </a:lnTo>
                  <a:lnTo>
                    <a:pt x="9" y="182"/>
                  </a:lnTo>
                  <a:lnTo>
                    <a:pt x="8" y="182"/>
                  </a:lnTo>
                  <a:lnTo>
                    <a:pt x="6" y="184"/>
                  </a:lnTo>
                  <a:lnTo>
                    <a:pt x="5" y="184"/>
                  </a:lnTo>
                  <a:lnTo>
                    <a:pt x="2" y="189"/>
                  </a:lnTo>
                  <a:lnTo>
                    <a:pt x="1" y="18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7" y="190"/>
                  </a:lnTo>
                  <a:lnTo>
                    <a:pt x="13" y="190"/>
                  </a:lnTo>
                  <a:lnTo>
                    <a:pt x="14" y="190"/>
                  </a:lnTo>
                  <a:lnTo>
                    <a:pt x="15" y="191"/>
                  </a:lnTo>
                  <a:lnTo>
                    <a:pt x="15" y="192"/>
                  </a:lnTo>
                  <a:lnTo>
                    <a:pt x="17" y="192"/>
                  </a:lnTo>
                  <a:lnTo>
                    <a:pt x="18" y="193"/>
                  </a:lnTo>
                  <a:lnTo>
                    <a:pt x="18" y="195"/>
                  </a:lnTo>
                  <a:lnTo>
                    <a:pt x="17" y="196"/>
                  </a:lnTo>
                  <a:lnTo>
                    <a:pt x="17" y="197"/>
                  </a:lnTo>
                  <a:lnTo>
                    <a:pt x="15" y="197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7" y="202"/>
                  </a:lnTo>
                  <a:lnTo>
                    <a:pt x="17" y="203"/>
                  </a:lnTo>
                  <a:lnTo>
                    <a:pt x="18" y="205"/>
                  </a:lnTo>
                  <a:lnTo>
                    <a:pt x="19" y="205"/>
                  </a:lnTo>
                  <a:lnTo>
                    <a:pt x="19" y="208"/>
                  </a:lnTo>
                  <a:lnTo>
                    <a:pt x="20" y="208"/>
                  </a:lnTo>
                  <a:lnTo>
                    <a:pt x="22" y="208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2"/>
                  </a:lnTo>
                  <a:lnTo>
                    <a:pt x="20" y="213"/>
                  </a:lnTo>
                  <a:lnTo>
                    <a:pt x="20" y="215"/>
                  </a:lnTo>
                  <a:lnTo>
                    <a:pt x="21" y="215"/>
                  </a:lnTo>
                  <a:lnTo>
                    <a:pt x="22" y="216"/>
                  </a:lnTo>
                  <a:lnTo>
                    <a:pt x="25" y="218"/>
                  </a:lnTo>
                  <a:lnTo>
                    <a:pt x="28" y="223"/>
                  </a:lnTo>
                  <a:lnTo>
                    <a:pt x="31" y="224"/>
                  </a:lnTo>
                  <a:lnTo>
                    <a:pt x="32" y="229"/>
                  </a:lnTo>
                  <a:lnTo>
                    <a:pt x="35" y="231"/>
                  </a:lnTo>
                  <a:lnTo>
                    <a:pt x="37" y="232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1"/>
                  </a:lnTo>
                  <a:lnTo>
                    <a:pt x="41" y="231"/>
                  </a:lnTo>
                  <a:lnTo>
                    <a:pt x="41" y="232"/>
                  </a:lnTo>
                  <a:lnTo>
                    <a:pt x="44" y="235"/>
                  </a:lnTo>
                  <a:lnTo>
                    <a:pt x="45" y="236"/>
                  </a:lnTo>
                  <a:lnTo>
                    <a:pt x="46" y="238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3" y="241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4" y="243"/>
                  </a:lnTo>
                  <a:lnTo>
                    <a:pt x="56" y="242"/>
                  </a:lnTo>
                  <a:lnTo>
                    <a:pt x="57" y="243"/>
                  </a:lnTo>
                  <a:lnTo>
                    <a:pt x="57" y="244"/>
                  </a:lnTo>
                  <a:lnTo>
                    <a:pt x="58" y="244"/>
                  </a:lnTo>
                  <a:lnTo>
                    <a:pt x="59" y="247"/>
                  </a:lnTo>
                  <a:lnTo>
                    <a:pt x="58" y="248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4" y="255"/>
                  </a:lnTo>
                  <a:lnTo>
                    <a:pt x="65" y="258"/>
                  </a:lnTo>
                  <a:lnTo>
                    <a:pt x="66" y="260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0" y="265"/>
                  </a:lnTo>
                  <a:lnTo>
                    <a:pt x="71" y="267"/>
                  </a:lnTo>
                  <a:lnTo>
                    <a:pt x="74" y="269"/>
                  </a:lnTo>
                  <a:lnTo>
                    <a:pt x="76" y="270"/>
                  </a:lnTo>
                  <a:lnTo>
                    <a:pt x="83" y="270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7" y="280"/>
                  </a:lnTo>
                  <a:lnTo>
                    <a:pt x="87" y="281"/>
                  </a:lnTo>
                  <a:lnTo>
                    <a:pt x="89" y="282"/>
                  </a:lnTo>
                  <a:lnTo>
                    <a:pt x="90" y="283"/>
                  </a:lnTo>
                  <a:lnTo>
                    <a:pt x="91" y="283"/>
                  </a:lnTo>
                  <a:lnTo>
                    <a:pt x="92" y="283"/>
                  </a:lnTo>
                  <a:lnTo>
                    <a:pt x="91" y="283"/>
                  </a:lnTo>
                  <a:lnTo>
                    <a:pt x="90" y="283"/>
                  </a:lnTo>
                  <a:lnTo>
                    <a:pt x="90" y="284"/>
                  </a:lnTo>
                  <a:lnTo>
                    <a:pt x="91" y="284"/>
                  </a:lnTo>
                  <a:lnTo>
                    <a:pt x="92" y="286"/>
                  </a:lnTo>
                  <a:lnTo>
                    <a:pt x="93" y="284"/>
                  </a:lnTo>
                  <a:lnTo>
                    <a:pt x="93" y="286"/>
                  </a:lnTo>
                  <a:lnTo>
                    <a:pt x="93" y="287"/>
                  </a:lnTo>
                  <a:lnTo>
                    <a:pt x="96" y="287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9" y="287"/>
                  </a:lnTo>
                  <a:lnTo>
                    <a:pt x="105" y="288"/>
                  </a:lnTo>
                  <a:lnTo>
                    <a:pt x="109" y="288"/>
                  </a:lnTo>
                  <a:lnTo>
                    <a:pt x="112" y="289"/>
                  </a:lnTo>
                  <a:lnTo>
                    <a:pt x="116" y="294"/>
                  </a:lnTo>
                  <a:lnTo>
                    <a:pt x="116" y="295"/>
                  </a:lnTo>
                  <a:lnTo>
                    <a:pt x="117" y="297"/>
                  </a:lnTo>
                  <a:lnTo>
                    <a:pt x="117" y="299"/>
                  </a:lnTo>
                  <a:lnTo>
                    <a:pt x="117" y="300"/>
                  </a:lnTo>
                  <a:lnTo>
                    <a:pt x="119" y="300"/>
                  </a:lnTo>
                  <a:lnTo>
                    <a:pt x="128" y="303"/>
                  </a:lnTo>
                  <a:lnTo>
                    <a:pt x="130" y="304"/>
                  </a:lnTo>
                  <a:lnTo>
                    <a:pt x="131" y="307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3" y="306"/>
                  </a:lnTo>
                  <a:lnTo>
                    <a:pt x="135" y="306"/>
                  </a:lnTo>
                  <a:lnTo>
                    <a:pt x="141" y="306"/>
                  </a:lnTo>
                  <a:lnTo>
                    <a:pt x="149" y="308"/>
                  </a:lnTo>
                  <a:lnTo>
                    <a:pt x="150" y="308"/>
                  </a:lnTo>
                  <a:lnTo>
                    <a:pt x="151" y="307"/>
                  </a:lnTo>
                  <a:lnTo>
                    <a:pt x="152" y="307"/>
                  </a:lnTo>
                  <a:lnTo>
                    <a:pt x="157" y="307"/>
                  </a:lnTo>
                  <a:lnTo>
                    <a:pt x="159" y="307"/>
                  </a:lnTo>
                  <a:lnTo>
                    <a:pt x="162" y="308"/>
                  </a:lnTo>
                  <a:lnTo>
                    <a:pt x="163" y="308"/>
                  </a:lnTo>
                  <a:lnTo>
                    <a:pt x="164" y="310"/>
                  </a:lnTo>
                  <a:lnTo>
                    <a:pt x="165" y="310"/>
                  </a:lnTo>
                  <a:lnTo>
                    <a:pt x="167" y="310"/>
                  </a:lnTo>
                  <a:lnTo>
                    <a:pt x="169" y="309"/>
                  </a:lnTo>
                  <a:lnTo>
                    <a:pt x="170" y="309"/>
                  </a:lnTo>
                  <a:lnTo>
                    <a:pt x="171" y="312"/>
                  </a:lnTo>
                  <a:lnTo>
                    <a:pt x="172" y="312"/>
                  </a:lnTo>
                  <a:lnTo>
                    <a:pt x="174" y="312"/>
                  </a:lnTo>
                  <a:lnTo>
                    <a:pt x="175" y="310"/>
                  </a:lnTo>
                  <a:lnTo>
                    <a:pt x="177" y="307"/>
                  </a:lnTo>
                  <a:lnTo>
                    <a:pt x="178" y="306"/>
                  </a:lnTo>
                  <a:lnTo>
                    <a:pt x="181" y="307"/>
                  </a:lnTo>
                  <a:lnTo>
                    <a:pt x="182" y="306"/>
                  </a:lnTo>
                  <a:lnTo>
                    <a:pt x="184" y="303"/>
                  </a:lnTo>
                  <a:lnTo>
                    <a:pt x="185" y="302"/>
                  </a:lnTo>
                  <a:lnTo>
                    <a:pt x="187" y="299"/>
                  </a:lnTo>
                  <a:lnTo>
                    <a:pt x="188" y="297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91" y="293"/>
                  </a:lnTo>
                  <a:lnTo>
                    <a:pt x="193" y="293"/>
                  </a:lnTo>
                  <a:lnTo>
                    <a:pt x="196" y="294"/>
                  </a:lnTo>
                  <a:lnTo>
                    <a:pt x="200" y="295"/>
                  </a:lnTo>
                  <a:lnTo>
                    <a:pt x="201" y="295"/>
                  </a:lnTo>
                  <a:lnTo>
                    <a:pt x="201" y="294"/>
                  </a:lnTo>
                  <a:lnTo>
                    <a:pt x="202" y="293"/>
                  </a:lnTo>
                  <a:lnTo>
                    <a:pt x="202" y="291"/>
                  </a:lnTo>
                  <a:lnTo>
                    <a:pt x="203" y="293"/>
                  </a:lnTo>
                  <a:lnTo>
                    <a:pt x="204" y="293"/>
                  </a:lnTo>
                  <a:lnTo>
                    <a:pt x="206" y="291"/>
                  </a:lnTo>
                  <a:lnTo>
                    <a:pt x="207" y="291"/>
                  </a:lnTo>
                  <a:lnTo>
                    <a:pt x="208" y="291"/>
                  </a:lnTo>
                  <a:lnTo>
                    <a:pt x="209" y="290"/>
                  </a:lnTo>
                  <a:lnTo>
                    <a:pt x="210" y="290"/>
                  </a:lnTo>
                  <a:lnTo>
                    <a:pt x="214" y="290"/>
                  </a:lnTo>
                  <a:lnTo>
                    <a:pt x="215" y="291"/>
                  </a:lnTo>
                  <a:lnTo>
                    <a:pt x="215" y="290"/>
                  </a:lnTo>
                  <a:lnTo>
                    <a:pt x="215" y="289"/>
                  </a:lnTo>
                  <a:lnTo>
                    <a:pt x="215" y="288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0" y="287"/>
                  </a:lnTo>
                  <a:lnTo>
                    <a:pt x="220" y="283"/>
                  </a:lnTo>
                  <a:lnTo>
                    <a:pt x="222" y="282"/>
                  </a:lnTo>
                  <a:lnTo>
                    <a:pt x="223" y="281"/>
                  </a:lnTo>
                  <a:lnTo>
                    <a:pt x="226" y="282"/>
                  </a:lnTo>
                  <a:lnTo>
                    <a:pt x="226" y="283"/>
                  </a:lnTo>
                  <a:lnTo>
                    <a:pt x="228" y="284"/>
                  </a:lnTo>
                  <a:lnTo>
                    <a:pt x="235" y="284"/>
                  </a:lnTo>
                  <a:lnTo>
                    <a:pt x="237" y="284"/>
                  </a:lnTo>
                  <a:lnTo>
                    <a:pt x="237" y="283"/>
                  </a:lnTo>
                  <a:lnTo>
                    <a:pt x="239" y="283"/>
                  </a:lnTo>
                  <a:lnTo>
                    <a:pt x="239" y="282"/>
                  </a:lnTo>
                  <a:lnTo>
                    <a:pt x="240" y="281"/>
                  </a:lnTo>
                  <a:lnTo>
                    <a:pt x="241" y="280"/>
                  </a:lnTo>
                  <a:lnTo>
                    <a:pt x="243" y="280"/>
                  </a:lnTo>
                  <a:lnTo>
                    <a:pt x="245" y="280"/>
                  </a:lnTo>
                  <a:lnTo>
                    <a:pt x="246" y="278"/>
                  </a:lnTo>
                  <a:lnTo>
                    <a:pt x="246" y="277"/>
                  </a:lnTo>
                  <a:lnTo>
                    <a:pt x="247" y="277"/>
                  </a:lnTo>
                  <a:lnTo>
                    <a:pt x="248" y="276"/>
                  </a:lnTo>
                  <a:lnTo>
                    <a:pt x="249" y="276"/>
                  </a:lnTo>
                  <a:lnTo>
                    <a:pt x="250" y="275"/>
                  </a:lnTo>
                  <a:lnTo>
                    <a:pt x="252" y="274"/>
                  </a:lnTo>
                  <a:lnTo>
                    <a:pt x="252" y="273"/>
                  </a:lnTo>
                  <a:lnTo>
                    <a:pt x="254" y="271"/>
                  </a:lnTo>
                  <a:lnTo>
                    <a:pt x="254" y="270"/>
                  </a:lnTo>
                  <a:lnTo>
                    <a:pt x="253" y="269"/>
                  </a:lnTo>
                  <a:lnTo>
                    <a:pt x="254" y="267"/>
                  </a:lnTo>
                  <a:lnTo>
                    <a:pt x="256" y="265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1" y="265"/>
                  </a:lnTo>
                  <a:lnTo>
                    <a:pt x="266" y="264"/>
                  </a:lnTo>
                  <a:lnTo>
                    <a:pt x="267" y="264"/>
                  </a:lnTo>
                  <a:lnTo>
                    <a:pt x="268" y="264"/>
                  </a:lnTo>
                  <a:lnTo>
                    <a:pt x="269" y="265"/>
                  </a:lnTo>
                  <a:lnTo>
                    <a:pt x="274" y="269"/>
                  </a:lnTo>
                  <a:lnTo>
                    <a:pt x="275" y="269"/>
                  </a:lnTo>
                  <a:lnTo>
                    <a:pt x="282" y="267"/>
                  </a:lnTo>
                  <a:lnTo>
                    <a:pt x="284" y="265"/>
                  </a:lnTo>
                  <a:lnTo>
                    <a:pt x="286" y="265"/>
                  </a:lnTo>
                  <a:lnTo>
                    <a:pt x="292" y="265"/>
                  </a:lnTo>
                  <a:lnTo>
                    <a:pt x="294" y="268"/>
                  </a:lnTo>
                  <a:lnTo>
                    <a:pt x="297" y="268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1" y="268"/>
                  </a:lnTo>
                  <a:lnTo>
                    <a:pt x="302" y="268"/>
                  </a:lnTo>
                  <a:lnTo>
                    <a:pt x="304" y="267"/>
                  </a:lnTo>
                  <a:lnTo>
                    <a:pt x="305" y="268"/>
                  </a:lnTo>
                  <a:lnTo>
                    <a:pt x="310" y="271"/>
                  </a:lnTo>
                  <a:lnTo>
                    <a:pt x="313" y="268"/>
                  </a:lnTo>
                  <a:lnTo>
                    <a:pt x="325" y="267"/>
                  </a:lnTo>
                  <a:lnTo>
                    <a:pt x="326" y="264"/>
                  </a:lnTo>
                  <a:lnTo>
                    <a:pt x="328" y="264"/>
                  </a:lnTo>
                  <a:lnTo>
                    <a:pt x="332" y="265"/>
                  </a:lnTo>
                  <a:lnTo>
                    <a:pt x="334" y="268"/>
                  </a:lnTo>
                  <a:lnTo>
                    <a:pt x="336" y="269"/>
                  </a:lnTo>
                  <a:lnTo>
                    <a:pt x="337" y="269"/>
                  </a:lnTo>
                  <a:lnTo>
                    <a:pt x="341" y="268"/>
                  </a:lnTo>
                  <a:lnTo>
                    <a:pt x="343" y="268"/>
                  </a:lnTo>
                  <a:lnTo>
                    <a:pt x="344" y="265"/>
                  </a:lnTo>
                  <a:lnTo>
                    <a:pt x="344" y="264"/>
                  </a:lnTo>
                  <a:lnTo>
                    <a:pt x="344" y="263"/>
                  </a:lnTo>
                  <a:lnTo>
                    <a:pt x="345" y="262"/>
                  </a:lnTo>
                  <a:lnTo>
                    <a:pt x="346" y="262"/>
                  </a:lnTo>
                  <a:lnTo>
                    <a:pt x="346" y="263"/>
                  </a:lnTo>
                  <a:lnTo>
                    <a:pt x="347" y="262"/>
                  </a:lnTo>
                  <a:lnTo>
                    <a:pt x="347" y="261"/>
                  </a:lnTo>
                  <a:lnTo>
                    <a:pt x="346" y="258"/>
                  </a:lnTo>
                  <a:lnTo>
                    <a:pt x="346" y="257"/>
                  </a:lnTo>
                  <a:lnTo>
                    <a:pt x="347" y="257"/>
                  </a:lnTo>
                  <a:lnTo>
                    <a:pt x="350" y="255"/>
                  </a:lnTo>
                  <a:lnTo>
                    <a:pt x="351" y="255"/>
                  </a:lnTo>
                  <a:lnTo>
                    <a:pt x="353" y="255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6" y="255"/>
                  </a:lnTo>
                  <a:lnTo>
                    <a:pt x="357" y="255"/>
                  </a:lnTo>
                  <a:lnTo>
                    <a:pt x="358" y="255"/>
                  </a:lnTo>
                  <a:lnTo>
                    <a:pt x="359" y="255"/>
                  </a:lnTo>
                  <a:lnTo>
                    <a:pt x="360" y="255"/>
                  </a:lnTo>
                  <a:lnTo>
                    <a:pt x="363" y="256"/>
                  </a:lnTo>
                  <a:lnTo>
                    <a:pt x="364" y="256"/>
                  </a:lnTo>
                  <a:lnTo>
                    <a:pt x="365" y="255"/>
                  </a:lnTo>
                  <a:lnTo>
                    <a:pt x="366" y="255"/>
                  </a:lnTo>
                  <a:lnTo>
                    <a:pt x="366" y="256"/>
                  </a:lnTo>
                  <a:lnTo>
                    <a:pt x="367" y="256"/>
                  </a:lnTo>
                  <a:lnTo>
                    <a:pt x="369" y="257"/>
                  </a:lnTo>
                  <a:lnTo>
                    <a:pt x="370" y="257"/>
                  </a:lnTo>
                  <a:lnTo>
                    <a:pt x="373" y="254"/>
                  </a:lnTo>
                  <a:lnTo>
                    <a:pt x="374" y="254"/>
                  </a:lnTo>
                  <a:lnTo>
                    <a:pt x="377" y="254"/>
                  </a:lnTo>
                  <a:lnTo>
                    <a:pt x="377" y="252"/>
                  </a:lnTo>
                  <a:lnTo>
                    <a:pt x="378" y="251"/>
                  </a:lnTo>
                  <a:lnTo>
                    <a:pt x="379" y="249"/>
                  </a:lnTo>
                  <a:lnTo>
                    <a:pt x="379" y="244"/>
                  </a:lnTo>
                  <a:lnTo>
                    <a:pt x="379" y="242"/>
                  </a:lnTo>
                  <a:lnTo>
                    <a:pt x="382" y="239"/>
                  </a:lnTo>
                  <a:lnTo>
                    <a:pt x="382" y="239"/>
                  </a:lnTo>
                  <a:lnTo>
                    <a:pt x="385" y="239"/>
                  </a:lnTo>
                  <a:lnTo>
                    <a:pt x="386" y="238"/>
                  </a:lnTo>
                  <a:lnTo>
                    <a:pt x="386" y="236"/>
                  </a:lnTo>
                  <a:lnTo>
                    <a:pt x="384" y="231"/>
                  </a:lnTo>
                  <a:lnTo>
                    <a:pt x="384" y="229"/>
                  </a:lnTo>
                  <a:lnTo>
                    <a:pt x="385" y="226"/>
                  </a:lnTo>
                  <a:lnTo>
                    <a:pt x="386" y="226"/>
                  </a:lnTo>
                  <a:lnTo>
                    <a:pt x="387" y="224"/>
                  </a:lnTo>
                  <a:lnTo>
                    <a:pt x="387" y="221"/>
                  </a:lnTo>
                  <a:lnTo>
                    <a:pt x="387" y="218"/>
                  </a:lnTo>
                  <a:lnTo>
                    <a:pt x="389" y="217"/>
                  </a:lnTo>
                  <a:lnTo>
                    <a:pt x="391" y="216"/>
                  </a:lnTo>
                  <a:lnTo>
                    <a:pt x="393" y="216"/>
                  </a:lnTo>
                  <a:lnTo>
                    <a:pt x="396" y="216"/>
                  </a:lnTo>
                  <a:lnTo>
                    <a:pt x="397" y="213"/>
                  </a:lnTo>
                  <a:lnTo>
                    <a:pt x="398" y="212"/>
                  </a:lnTo>
                  <a:lnTo>
                    <a:pt x="398" y="211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2" y="209"/>
                  </a:lnTo>
                  <a:lnTo>
                    <a:pt x="404" y="206"/>
                  </a:lnTo>
                  <a:lnTo>
                    <a:pt x="404" y="204"/>
                  </a:lnTo>
                  <a:lnTo>
                    <a:pt x="402" y="203"/>
                  </a:lnTo>
                  <a:lnTo>
                    <a:pt x="402" y="202"/>
                  </a:lnTo>
                  <a:lnTo>
                    <a:pt x="402" y="200"/>
                  </a:lnTo>
                  <a:lnTo>
                    <a:pt x="402" y="199"/>
                  </a:lnTo>
                  <a:lnTo>
                    <a:pt x="404" y="197"/>
                  </a:lnTo>
                  <a:lnTo>
                    <a:pt x="405" y="195"/>
                  </a:lnTo>
                  <a:lnTo>
                    <a:pt x="406" y="193"/>
                  </a:lnTo>
                  <a:lnTo>
                    <a:pt x="409" y="192"/>
                  </a:lnTo>
                  <a:lnTo>
                    <a:pt x="410" y="191"/>
                  </a:lnTo>
                  <a:lnTo>
                    <a:pt x="410" y="190"/>
                  </a:lnTo>
                  <a:lnTo>
                    <a:pt x="410" y="189"/>
                  </a:lnTo>
                  <a:lnTo>
                    <a:pt x="410" y="187"/>
                  </a:lnTo>
                  <a:lnTo>
                    <a:pt x="410" y="186"/>
                  </a:lnTo>
                  <a:lnTo>
                    <a:pt x="410" y="185"/>
                  </a:lnTo>
                  <a:lnTo>
                    <a:pt x="410" y="184"/>
                  </a:lnTo>
                  <a:lnTo>
                    <a:pt x="413" y="182"/>
                  </a:lnTo>
                  <a:lnTo>
                    <a:pt x="413" y="180"/>
                  </a:lnTo>
                  <a:lnTo>
                    <a:pt x="416" y="176"/>
                  </a:lnTo>
                  <a:lnTo>
                    <a:pt x="416" y="174"/>
                  </a:lnTo>
                  <a:lnTo>
                    <a:pt x="415" y="173"/>
                  </a:lnTo>
                  <a:lnTo>
                    <a:pt x="413" y="173"/>
                  </a:lnTo>
                  <a:lnTo>
                    <a:pt x="413" y="172"/>
                  </a:lnTo>
                  <a:lnTo>
                    <a:pt x="412" y="172"/>
                  </a:lnTo>
                  <a:lnTo>
                    <a:pt x="416" y="169"/>
                  </a:lnTo>
                  <a:lnTo>
                    <a:pt x="417" y="167"/>
                  </a:lnTo>
                  <a:lnTo>
                    <a:pt x="422" y="165"/>
                  </a:lnTo>
                  <a:lnTo>
                    <a:pt x="423" y="164"/>
                  </a:lnTo>
                  <a:lnTo>
                    <a:pt x="423" y="163"/>
                  </a:lnTo>
                  <a:lnTo>
                    <a:pt x="424" y="160"/>
                  </a:lnTo>
                  <a:lnTo>
                    <a:pt x="424" y="159"/>
                  </a:lnTo>
                  <a:lnTo>
                    <a:pt x="425" y="158"/>
                  </a:lnTo>
                  <a:lnTo>
                    <a:pt x="426" y="157"/>
                  </a:lnTo>
                  <a:lnTo>
                    <a:pt x="428" y="156"/>
                  </a:lnTo>
                  <a:lnTo>
                    <a:pt x="428" y="154"/>
                  </a:lnTo>
                  <a:lnTo>
                    <a:pt x="428" y="153"/>
                  </a:lnTo>
                  <a:lnTo>
                    <a:pt x="428" y="152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9" y="147"/>
                  </a:lnTo>
                  <a:lnTo>
                    <a:pt x="430" y="143"/>
                  </a:lnTo>
                  <a:lnTo>
                    <a:pt x="430" y="141"/>
                  </a:lnTo>
                  <a:lnTo>
                    <a:pt x="434" y="138"/>
                  </a:lnTo>
                  <a:lnTo>
                    <a:pt x="435" y="137"/>
                  </a:lnTo>
                  <a:lnTo>
                    <a:pt x="436" y="135"/>
                  </a:lnTo>
                  <a:lnTo>
                    <a:pt x="438" y="134"/>
                  </a:lnTo>
                  <a:lnTo>
                    <a:pt x="441" y="132"/>
                  </a:lnTo>
                  <a:lnTo>
                    <a:pt x="439" y="127"/>
                  </a:lnTo>
                  <a:lnTo>
                    <a:pt x="439" y="124"/>
                  </a:lnTo>
                  <a:lnTo>
                    <a:pt x="439" y="120"/>
                  </a:lnTo>
                  <a:lnTo>
                    <a:pt x="441" y="118"/>
                  </a:lnTo>
                  <a:lnTo>
                    <a:pt x="443" y="115"/>
                  </a:lnTo>
                  <a:lnTo>
                    <a:pt x="448" y="112"/>
                  </a:lnTo>
                  <a:lnTo>
                    <a:pt x="451" y="112"/>
                  </a:lnTo>
                  <a:lnTo>
                    <a:pt x="452" y="111"/>
                  </a:lnTo>
                  <a:lnTo>
                    <a:pt x="452" y="109"/>
                  </a:lnTo>
                  <a:lnTo>
                    <a:pt x="454" y="108"/>
                  </a:lnTo>
                  <a:lnTo>
                    <a:pt x="454" y="107"/>
                  </a:lnTo>
                  <a:lnTo>
                    <a:pt x="455" y="105"/>
                  </a:lnTo>
                  <a:lnTo>
                    <a:pt x="456" y="104"/>
                  </a:lnTo>
                  <a:lnTo>
                    <a:pt x="456" y="101"/>
                  </a:lnTo>
                  <a:lnTo>
                    <a:pt x="456" y="100"/>
                  </a:lnTo>
                  <a:lnTo>
                    <a:pt x="457" y="100"/>
                  </a:lnTo>
                  <a:lnTo>
                    <a:pt x="458" y="99"/>
                  </a:lnTo>
                  <a:lnTo>
                    <a:pt x="458" y="98"/>
                  </a:lnTo>
                  <a:lnTo>
                    <a:pt x="461" y="95"/>
                  </a:lnTo>
                  <a:lnTo>
                    <a:pt x="463" y="94"/>
                  </a:lnTo>
                  <a:lnTo>
                    <a:pt x="464" y="93"/>
                  </a:lnTo>
                  <a:lnTo>
                    <a:pt x="465" y="93"/>
                  </a:lnTo>
                  <a:lnTo>
                    <a:pt x="468" y="94"/>
                  </a:lnTo>
                  <a:lnTo>
                    <a:pt x="469" y="94"/>
                  </a:lnTo>
                  <a:lnTo>
                    <a:pt x="469" y="93"/>
                  </a:lnTo>
                  <a:lnTo>
                    <a:pt x="470" y="93"/>
                  </a:lnTo>
                  <a:lnTo>
                    <a:pt x="471" y="88"/>
                  </a:lnTo>
                  <a:lnTo>
                    <a:pt x="474" y="87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91"/>
                  </a:lnTo>
                  <a:lnTo>
                    <a:pt x="488" y="89"/>
                  </a:lnTo>
                  <a:lnTo>
                    <a:pt x="490" y="87"/>
                  </a:lnTo>
                  <a:lnTo>
                    <a:pt x="493" y="85"/>
                  </a:lnTo>
                  <a:lnTo>
                    <a:pt x="494" y="83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6" y="83"/>
                  </a:lnTo>
                  <a:lnTo>
                    <a:pt x="496" y="82"/>
                  </a:lnTo>
                  <a:lnTo>
                    <a:pt x="496" y="81"/>
                  </a:lnTo>
                  <a:lnTo>
                    <a:pt x="496" y="80"/>
                  </a:lnTo>
                  <a:lnTo>
                    <a:pt x="497" y="79"/>
                  </a:lnTo>
                  <a:lnTo>
                    <a:pt x="499" y="78"/>
                  </a:lnTo>
                  <a:lnTo>
                    <a:pt x="501" y="76"/>
                  </a:lnTo>
                  <a:lnTo>
                    <a:pt x="502" y="75"/>
                  </a:lnTo>
                  <a:lnTo>
                    <a:pt x="504" y="72"/>
                  </a:lnTo>
                  <a:lnTo>
                    <a:pt x="506" y="70"/>
                  </a:lnTo>
                  <a:lnTo>
                    <a:pt x="503" y="68"/>
                  </a:lnTo>
                  <a:lnTo>
                    <a:pt x="502" y="67"/>
                  </a:lnTo>
                  <a:lnTo>
                    <a:pt x="503" y="65"/>
                  </a:lnTo>
                  <a:lnTo>
                    <a:pt x="503" y="63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3" y="56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497" y="53"/>
                  </a:lnTo>
                  <a:lnTo>
                    <a:pt x="495" y="52"/>
                  </a:lnTo>
                  <a:lnTo>
                    <a:pt x="495" y="52"/>
                  </a:lnTo>
                  <a:lnTo>
                    <a:pt x="494" y="53"/>
                  </a:lnTo>
                  <a:lnTo>
                    <a:pt x="493" y="53"/>
                  </a:lnTo>
                  <a:lnTo>
                    <a:pt x="487" y="53"/>
                  </a:lnTo>
                  <a:lnTo>
                    <a:pt x="486" y="54"/>
                  </a:lnTo>
                  <a:lnTo>
                    <a:pt x="484" y="50"/>
                  </a:lnTo>
                  <a:lnTo>
                    <a:pt x="483" y="47"/>
                  </a:lnTo>
                  <a:lnTo>
                    <a:pt x="482" y="44"/>
                  </a:lnTo>
                  <a:lnTo>
                    <a:pt x="476" y="37"/>
                  </a:lnTo>
                  <a:lnTo>
                    <a:pt x="476" y="36"/>
                  </a:lnTo>
                  <a:lnTo>
                    <a:pt x="475" y="36"/>
                  </a:lnTo>
                  <a:lnTo>
                    <a:pt x="474" y="37"/>
                  </a:lnTo>
                  <a:lnTo>
                    <a:pt x="473" y="37"/>
                  </a:lnTo>
                  <a:lnTo>
                    <a:pt x="471" y="37"/>
                  </a:lnTo>
                  <a:lnTo>
                    <a:pt x="470" y="36"/>
                  </a:lnTo>
                  <a:lnTo>
                    <a:pt x="469" y="36"/>
                  </a:lnTo>
                  <a:lnTo>
                    <a:pt x="469" y="37"/>
                  </a:lnTo>
                  <a:lnTo>
                    <a:pt x="468" y="37"/>
                  </a:lnTo>
                  <a:lnTo>
                    <a:pt x="467" y="37"/>
                  </a:lnTo>
                  <a:lnTo>
                    <a:pt x="464" y="31"/>
                  </a:lnTo>
                  <a:lnTo>
                    <a:pt x="463" y="29"/>
                  </a:lnTo>
                  <a:lnTo>
                    <a:pt x="463" y="27"/>
                  </a:lnTo>
                  <a:lnTo>
                    <a:pt x="463" y="27"/>
                  </a:lnTo>
                  <a:lnTo>
                    <a:pt x="463" y="26"/>
                  </a:lnTo>
                  <a:lnTo>
                    <a:pt x="463" y="24"/>
                  </a:lnTo>
                  <a:lnTo>
                    <a:pt x="462" y="24"/>
                  </a:lnTo>
                  <a:lnTo>
                    <a:pt x="460" y="24"/>
                  </a:lnTo>
                  <a:lnTo>
                    <a:pt x="460" y="23"/>
                  </a:lnTo>
                  <a:lnTo>
                    <a:pt x="461" y="20"/>
                  </a:lnTo>
                  <a:lnTo>
                    <a:pt x="458" y="17"/>
                  </a:lnTo>
                  <a:lnTo>
                    <a:pt x="456" y="17"/>
                  </a:lnTo>
                  <a:lnTo>
                    <a:pt x="454" y="18"/>
                  </a:lnTo>
                  <a:lnTo>
                    <a:pt x="452" y="20"/>
                  </a:lnTo>
                  <a:lnTo>
                    <a:pt x="450" y="20"/>
                  </a:lnTo>
                  <a:lnTo>
                    <a:pt x="449" y="21"/>
                  </a:lnTo>
                  <a:lnTo>
                    <a:pt x="448" y="2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40">
              <a:extLst>
                <a:ext uri="{FF2B5EF4-FFF2-40B4-BE49-F238E27FC236}">
                  <a16:creationId xmlns:a16="http://schemas.microsoft.com/office/drawing/2014/main" id="{A90737A0-F957-28F4-734E-342243D3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9" y="2746375"/>
              <a:ext cx="901700" cy="463550"/>
            </a:xfrm>
            <a:custGeom>
              <a:avLst/>
              <a:gdLst>
                <a:gd name="T0" fmla="*/ 510 w 568"/>
                <a:gd name="T1" fmla="*/ 223 h 292"/>
                <a:gd name="T2" fmla="*/ 520 w 568"/>
                <a:gd name="T3" fmla="*/ 219 h 292"/>
                <a:gd name="T4" fmla="*/ 516 w 568"/>
                <a:gd name="T5" fmla="*/ 206 h 292"/>
                <a:gd name="T6" fmla="*/ 516 w 568"/>
                <a:gd name="T7" fmla="*/ 181 h 292"/>
                <a:gd name="T8" fmla="*/ 531 w 568"/>
                <a:gd name="T9" fmla="*/ 162 h 292"/>
                <a:gd name="T10" fmla="*/ 518 w 568"/>
                <a:gd name="T11" fmla="*/ 149 h 292"/>
                <a:gd name="T12" fmla="*/ 543 w 568"/>
                <a:gd name="T13" fmla="*/ 150 h 292"/>
                <a:gd name="T14" fmla="*/ 561 w 568"/>
                <a:gd name="T15" fmla="*/ 135 h 292"/>
                <a:gd name="T16" fmla="*/ 564 w 568"/>
                <a:gd name="T17" fmla="*/ 118 h 292"/>
                <a:gd name="T18" fmla="*/ 560 w 568"/>
                <a:gd name="T19" fmla="*/ 99 h 292"/>
                <a:gd name="T20" fmla="*/ 550 w 568"/>
                <a:gd name="T21" fmla="*/ 77 h 292"/>
                <a:gd name="T22" fmla="*/ 551 w 568"/>
                <a:gd name="T23" fmla="*/ 55 h 292"/>
                <a:gd name="T24" fmla="*/ 533 w 568"/>
                <a:gd name="T25" fmla="*/ 32 h 292"/>
                <a:gd name="T26" fmla="*/ 509 w 568"/>
                <a:gd name="T27" fmla="*/ 32 h 292"/>
                <a:gd name="T28" fmla="*/ 473 w 568"/>
                <a:gd name="T29" fmla="*/ 19 h 292"/>
                <a:gd name="T30" fmla="*/ 436 w 568"/>
                <a:gd name="T31" fmla="*/ 5 h 292"/>
                <a:gd name="T32" fmla="*/ 408 w 568"/>
                <a:gd name="T33" fmla="*/ 0 h 292"/>
                <a:gd name="T34" fmla="*/ 403 w 568"/>
                <a:gd name="T35" fmla="*/ 28 h 292"/>
                <a:gd name="T36" fmla="*/ 382 w 568"/>
                <a:gd name="T37" fmla="*/ 48 h 292"/>
                <a:gd name="T38" fmla="*/ 364 w 568"/>
                <a:gd name="T39" fmla="*/ 48 h 292"/>
                <a:gd name="T40" fmla="*/ 334 w 568"/>
                <a:gd name="T41" fmla="*/ 38 h 292"/>
                <a:gd name="T42" fmla="*/ 320 w 568"/>
                <a:gd name="T43" fmla="*/ 42 h 292"/>
                <a:gd name="T44" fmla="*/ 294 w 568"/>
                <a:gd name="T45" fmla="*/ 50 h 292"/>
                <a:gd name="T46" fmla="*/ 289 w 568"/>
                <a:gd name="T47" fmla="*/ 72 h 292"/>
                <a:gd name="T48" fmla="*/ 243 w 568"/>
                <a:gd name="T49" fmla="*/ 99 h 292"/>
                <a:gd name="T50" fmla="*/ 253 w 568"/>
                <a:gd name="T51" fmla="*/ 122 h 292"/>
                <a:gd name="T52" fmla="*/ 262 w 568"/>
                <a:gd name="T53" fmla="*/ 146 h 292"/>
                <a:gd name="T54" fmla="*/ 262 w 568"/>
                <a:gd name="T55" fmla="*/ 169 h 292"/>
                <a:gd name="T56" fmla="*/ 243 w 568"/>
                <a:gd name="T57" fmla="*/ 163 h 292"/>
                <a:gd name="T58" fmla="*/ 224 w 568"/>
                <a:gd name="T59" fmla="*/ 156 h 292"/>
                <a:gd name="T60" fmla="*/ 202 w 568"/>
                <a:gd name="T61" fmla="*/ 148 h 292"/>
                <a:gd name="T62" fmla="*/ 197 w 568"/>
                <a:gd name="T63" fmla="*/ 158 h 292"/>
                <a:gd name="T64" fmla="*/ 146 w 568"/>
                <a:gd name="T65" fmla="*/ 169 h 292"/>
                <a:gd name="T66" fmla="*/ 128 w 568"/>
                <a:gd name="T67" fmla="*/ 182 h 292"/>
                <a:gd name="T68" fmla="*/ 99 w 568"/>
                <a:gd name="T69" fmla="*/ 170 h 292"/>
                <a:gd name="T70" fmla="*/ 78 w 568"/>
                <a:gd name="T71" fmla="*/ 165 h 292"/>
                <a:gd name="T72" fmla="*/ 67 w 568"/>
                <a:gd name="T73" fmla="*/ 162 h 292"/>
                <a:gd name="T74" fmla="*/ 64 w 568"/>
                <a:gd name="T75" fmla="*/ 184 h 292"/>
                <a:gd name="T76" fmla="*/ 51 w 568"/>
                <a:gd name="T77" fmla="*/ 184 h 292"/>
                <a:gd name="T78" fmla="*/ 41 w 568"/>
                <a:gd name="T79" fmla="*/ 176 h 292"/>
                <a:gd name="T80" fmla="*/ 22 w 568"/>
                <a:gd name="T81" fmla="*/ 164 h 292"/>
                <a:gd name="T82" fmla="*/ 4 w 568"/>
                <a:gd name="T83" fmla="*/ 171 h 292"/>
                <a:gd name="T84" fmla="*/ 2 w 568"/>
                <a:gd name="T85" fmla="*/ 201 h 292"/>
                <a:gd name="T86" fmla="*/ 26 w 568"/>
                <a:gd name="T87" fmla="*/ 224 h 292"/>
                <a:gd name="T88" fmla="*/ 52 w 568"/>
                <a:gd name="T89" fmla="*/ 237 h 292"/>
                <a:gd name="T90" fmla="*/ 71 w 568"/>
                <a:gd name="T91" fmla="*/ 232 h 292"/>
                <a:gd name="T92" fmla="*/ 92 w 568"/>
                <a:gd name="T93" fmla="*/ 248 h 292"/>
                <a:gd name="T94" fmla="*/ 114 w 568"/>
                <a:gd name="T95" fmla="*/ 246 h 292"/>
                <a:gd name="T96" fmla="*/ 146 w 568"/>
                <a:gd name="T97" fmla="*/ 223 h 292"/>
                <a:gd name="T98" fmla="*/ 171 w 568"/>
                <a:gd name="T99" fmla="*/ 224 h 292"/>
                <a:gd name="T100" fmla="*/ 193 w 568"/>
                <a:gd name="T101" fmla="*/ 228 h 292"/>
                <a:gd name="T102" fmla="*/ 205 w 568"/>
                <a:gd name="T103" fmla="*/ 243 h 292"/>
                <a:gd name="T104" fmla="*/ 224 w 568"/>
                <a:gd name="T105" fmla="*/ 262 h 292"/>
                <a:gd name="T106" fmla="*/ 276 w 568"/>
                <a:gd name="T107" fmla="*/ 273 h 292"/>
                <a:gd name="T108" fmla="*/ 323 w 568"/>
                <a:gd name="T109" fmla="*/ 276 h 292"/>
                <a:gd name="T110" fmla="*/ 365 w 568"/>
                <a:gd name="T111" fmla="*/ 287 h 292"/>
                <a:gd name="T112" fmla="*/ 381 w 568"/>
                <a:gd name="T113" fmla="*/ 285 h 292"/>
                <a:gd name="T114" fmla="*/ 395 w 568"/>
                <a:gd name="T115" fmla="*/ 271 h 292"/>
                <a:gd name="T116" fmla="*/ 424 w 568"/>
                <a:gd name="T117" fmla="*/ 263 h 292"/>
                <a:gd name="T118" fmla="*/ 455 w 568"/>
                <a:gd name="T119" fmla="*/ 260 h 292"/>
                <a:gd name="T120" fmla="*/ 484 w 568"/>
                <a:gd name="T121" fmla="*/ 26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8" h="292">
                  <a:moveTo>
                    <a:pt x="492" y="239"/>
                  </a:moveTo>
                  <a:lnTo>
                    <a:pt x="495" y="234"/>
                  </a:lnTo>
                  <a:lnTo>
                    <a:pt x="496" y="234"/>
                  </a:lnTo>
                  <a:lnTo>
                    <a:pt x="498" y="232"/>
                  </a:lnTo>
                  <a:lnTo>
                    <a:pt x="499" y="232"/>
                  </a:lnTo>
                  <a:lnTo>
                    <a:pt x="501" y="230"/>
                  </a:lnTo>
                  <a:lnTo>
                    <a:pt x="501" y="229"/>
                  </a:lnTo>
                  <a:lnTo>
                    <a:pt x="501" y="228"/>
                  </a:lnTo>
                  <a:lnTo>
                    <a:pt x="502" y="227"/>
                  </a:lnTo>
                  <a:lnTo>
                    <a:pt x="503" y="227"/>
                  </a:lnTo>
                  <a:lnTo>
                    <a:pt x="503" y="224"/>
                  </a:lnTo>
                  <a:lnTo>
                    <a:pt x="503" y="223"/>
                  </a:lnTo>
                  <a:lnTo>
                    <a:pt x="504" y="223"/>
                  </a:lnTo>
                  <a:lnTo>
                    <a:pt x="507" y="224"/>
                  </a:lnTo>
                  <a:lnTo>
                    <a:pt x="510" y="223"/>
                  </a:lnTo>
                  <a:lnTo>
                    <a:pt x="511" y="224"/>
                  </a:lnTo>
                  <a:lnTo>
                    <a:pt x="514" y="224"/>
                  </a:lnTo>
                  <a:lnTo>
                    <a:pt x="514" y="226"/>
                  </a:lnTo>
                  <a:lnTo>
                    <a:pt x="515" y="226"/>
                  </a:lnTo>
                  <a:lnTo>
                    <a:pt x="515" y="224"/>
                  </a:lnTo>
                  <a:lnTo>
                    <a:pt x="516" y="224"/>
                  </a:lnTo>
                  <a:lnTo>
                    <a:pt x="518" y="224"/>
                  </a:lnTo>
                  <a:lnTo>
                    <a:pt x="520" y="224"/>
                  </a:lnTo>
                  <a:lnTo>
                    <a:pt x="520" y="223"/>
                  </a:lnTo>
                  <a:lnTo>
                    <a:pt x="518" y="222"/>
                  </a:lnTo>
                  <a:lnTo>
                    <a:pt x="517" y="222"/>
                  </a:lnTo>
                  <a:lnTo>
                    <a:pt x="515" y="221"/>
                  </a:lnTo>
                  <a:lnTo>
                    <a:pt x="516" y="221"/>
                  </a:lnTo>
                  <a:lnTo>
                    <a:pt x="520" y="220"/>
                  </a:lnTo>
                  <a:lnTo>
                    <a:pt x="520" y="219"/>
                  </a:lnTo>
                  <a:lnTo>
                    <a:pt x="521" y="219"/>
                  </a:lnTo>
                  <a:lnTo>
                    <a:pt x="520" y="219"/>
                  </a:lnTo>
                  <a:lnTo>
                    <a:pt x="517" y="217"/>
                  </a:lnTo>
                  <a:lnTo>
                    <a:pt x="517" y="216"/>
                  </a:lnTo>
                  <a:lnTo>
                    <a:pt x="517" y="214"/>
                  </a:lnTo>
                  <a:lnTo>
                    <a:pt x="520" y="214"/>
                  </a:lnTo>
                  <a:lnTo>
                    <a:pt x="521" y="211"/>
                  </a:lnTo>
                  <a:lnTo>
                    <a:pt x="521" y="209"/>
                  </a:lnTo>
                  <a:lnTo>
                    <a:pt x="521" y="208"/>
                  </a:lnTo>
                  <a:lnTo>
                    <a:pt x="520" y="208"/>
                  </a:lnTo>
                  <a:lnTo>
                    <a:pt x="516" y="209"/>
                  </a:lnTo>
                  <a:lnTo>
                    <a:pt x="515" y="209"/>
                  </a:lnTo>
                  <a:lnTo>
                    <a:pt x="516" y="208"/>
                  </a:lnTo>
                  <a:lnTo>
                    <a:pt x="516" y="207"/>
                  </a:lnTo>
                  <a:lnTo>
                    <a:pt x="516" y="206"/>
                  </a:lnTo>
                  <a:lnTo>
                    <a:pt x="516" y="204"/>
                  </a:lnTo>
                  <a:lnTo>
                    <a:pt x="515" y="204"/>
                  </a:lnTo>
                  <a:lnTo>
                    <a:pt x="514" y="204"/>
                  </a:lnTo>
                  <a:lnTo>
                    <a:pt x="514" y="202"/>
                  </a:lnTo>
                  <a:lnTo>
                    <a:pt x="515" y="200"/>
                  </a:lnTo>
                  <a:lnTo>
                    <a:pt x="515" y="197"/>
                  </a:lnTo>
                  <a:lnTo>
                    <a:pt x="517" y="196"/>
                  </a:lnTo>
                  <a:lnTo>
                    <a:pt x="518" y="195"/>
                  </a:lnTo>
                  <a:lnTo>
                    <a:pt x="518" y="194"/>
                  </a:lnTo>
                  <a:lnTo>
                    <a:pt x="518" y="191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7"/>
                  </a:lnTo>
                  <a:lnTo>
                    <a:pt x="516" y="185"/>
                  </a:lnTo>
                  <a:lnTo>
                    <a:pt x="516" y="181"/>
                  </a:lnTo>
                  <a:lnTo>
                    <a:pt x="516" y="180"/>
                  </a:lnTo>
                  <a:lnTo>
                    <a:pt x="517" y="180"/>
                  </a:lnTo>
                  <a:lnTo>
                    <a:pt x="518" y="181"/>
                  </a:lnTo>
                  <a:lnTo>
                    <a:pt x="520" y="182"/>
                  </a:lnTo>
                  <a:lnTo>
                    <a:pt x="528" y="178"/>
                  </a:lnTo>
                  <a:lnTo>
                    <a:pt x="530" y="176"/>
                  </a:lnTo>
                  <a:lnTo>
                    <a:pt x="531" y="175"/>
                  </a:lnTo>
                  <a:lnTo>
                    <a:pt x="531" y="170"/>
                  </a:lnTo>
                  <a:lnTo>
                    <a:pt x="531" y="169"/>
                  </a:lnTo>
                  <a:lnTo>
                    <a:pt x="534" y="168"/>
                  </a:lnTo>
                  <a:lnTo>
                    <a:pt x="534" y="167"/>
                  </a:lnTo>
                  <a:lnTo>
                    <a:pt x="534" y="165"/>
                  </a:lnTo>
                  <a:lnTo>
                    <a:pt x="534" y="163"/>
                  </a:lnTo>
                  <a:lnTo>
                    <a:pt x="533" y="162"/>
                  </a:lnTo>
                  <a:lnTo>
                    <a:pt x="531" y="162"/>
                  </a:lnTo>
                  <a:lnTo>
                    <a:pt x="531" y="161"/>
                  </a:lnTo>
                  <a:lnTo>
                    <a:pt x="531" y="158"/>
                  </a:lnTo>
                  <a:lnTo>
                    <a:pt x="530" y="156"/>
                  </a:lnTo>
                  <a:lnTo>
                    <a:pt x="529" y="156"/>
                  </a:lnTo>
                  <a:lnTo>
                    <a:pt x="527" y="156"/>
                  </a:lnTo>
                  <a:lnTo>
                    <a:pt x="521" y="154"/>
                  </a:lnTo>
                  <a:lnTo>
                    <a:pt x="520" y="155"/>
                  </a:lnTo>
                  <a:lnTo>
                    <a:pt x="515" y="152"/>
                  </a:lnTo>
                  <a:lnTo>
                    <a:pt x="514" y="152"/>
                  </a:lnTo>
                  <a:lnTo>
                    <a:pt x="514" y="151"/>
                  </a:lnTo>
                  <a:lnTo>
                    <a:pt x="515" y="149"/>
                  </a:lnTo>
                  <a:lnTo>
                    <a:pt x="516" y="149"/>
                  </a:lnTo>
                  <a:lnTo>
                    <a:pt x="517" y="150"/>
                  </a:lnTo>
                  <a:lnTo>
                    <a:pt x="517" y="149"/>
                  </a:lnTo>
                  <a:lnTo>
                    <a:pt x="518" y="149"/>
                  </a:lnTo>
                  <a:lnTo>
                    <a:pt x="522" y="146"/>
                  </a:lnTo>
                  <a:lnTo>
                    <a:pt x="523" y="145"/>
                  </a:lnTo>
                  <a:lnTo>
                    <a:pt x="522" y="144"/>
                  </a:lnTo>
                  <a:lnTo>
                    <a:pt x="523" y="143"/>
                  </a:lnTo>
                  <a:lnTo>
                    <a:pt x="525" y="142"/>
                  </a:lnTo>
                  <a:lnTo>
                    <a:pt x="529" y="142"/>
                  </a:lnTo>
                  <a:lnTo>
                    <a:pt x="534" y="144"/>
                  </a:lnTo>
                  <a:lnTo>
                    <a:pt x="535" y="145"/>
                  </a:lnTo>
                  <a:lnTo>
                    <a:pt x="536" y="145"/>
                  </a:lnTo>
                  <a:lnTo>
                    <a:pt x="536" y="146"/>
                  </a:lnTo>
                  <a:lnTo>
                    <a:pt x="536" y="148"/>
                  </a:lnTo>
                  <a:lnTo>
                    <a:pt x="537" y="149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43" y="150"/>
                  </a:lnTo>
                  <a:lnTo>
                    <a:pt x="544" y="149"/>
                  </a:lnTo>
                  <a:lnTo>
                    <a:pt x="546" y="146"/>
                  </a:lnTo>
                  <a:lnTo>
                    <a:pt x="547" y="146"/>
                  </a:lnTo>
                  <a:lnTo>
                    <a:pt x="548" y="149"/>
                  </a:lnTo>
                  <a:lnTo>
                    <a:pt x="550" y="150"/>
                  </a:lnTo>
                  <a:lnTo>
                    <a:pt x="557" y="148"/>
                  </a:lnTo>
                  <a:lnTo>
                    <a:pt x="561" y="148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1" y="145"/>
                  </a:lnTo>
                  <a:lnTo>
                    <a:pt x="561" y="144"/>
                  </a:lnTo>
                  <a:lnTo>
                    <a:pt x="561" y="141"/>
                  </a:lnTo>
                  <a:lnTo>
                    <a:pt x="560" y="138"/>
                  </a:lnTo>
                  <a:lnTo>
                    <a:pt x="560" y="136"/>
                  </a:lnTo>
                  <a:lnTo>
                    <a:pt x="561" y="135"/>
                  </a:lnTo>
                  <a:lnTo>
                    <a:pt x="561" y="133"/>
                  </a:lnTo>
                  <a:lnTo>
                    <a:pt x="560" y="132"/>
                  </a:lnTo>
                  <a:lnTo>
                    <a:pt x="559" y="131"/>
                  </a:lnTo>
                  <a:lnTo>
                    <a:pt x="559" y="130"/>
                  </a:lnTo>
                  <a:lnTo>
                    <a:pt x="560" y="129"/>
                  </a:lnTo>
                  <a:lnTo>
                    <a:pt x="561" y="129"/>
                  </a:lnTo>
                  <a:lnTo>
                    <a:pt x="562" y="128"/>
                  </a:lnTo>
                  <a:lnTo>
                    <a:pt x="563" y="126"/>
                  </a:lnTo>
                  <a:lnTo>
                    <a:pt x="563" y="125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3" y="120"/>
                  </a:lnTo>
                  <a:lnTo>
                    <a:pt x="564" y="120"/>
                  </a:lnTo>
                  <a:lnTo>
                    <a:pt x="564" y="119"/>
                  </a:lnTo>
                  <a:lnTo>
                    <a:pt x="564" y="118"/>
                  </a:lnTo>
                  <a:lnTo>
                    <a:pt x="563" y="117"/>
                  </a:lnTo>
                  <a:lnTo>
                    <a:pt x="568" y="113"/>
                  </a:lnTo>
                  <a:lnTo>
                    <a:pt x="567" y="112"/>
                  </a:lnTo>
                  <a:lnTo>
                    <a:pt x="564" y="111"/>
                  </a:lnTo>
                  <a:lnTo>
                    <a:pt x="562" y="110"/>
                  </a:lnTo>
                  <a:lnTo>
                    <a:pt x="563" y="107"/>
                  </a:lnTo>
                  <a:lnTo>
                    <a:pt x="562" y="107"/>
                  </a:lnTo>
                  <a:lnTo>
                    <a:pt x="562" y="105"/>
                  </a:lnTo>
                  <a:lnTo>
                    <a:pt x="562" y="105"/>
                  </a:lnTo>
                  <a:lnTo>
                    <a:pt x="563" y="104"/>
                  </a:lnTo>
                  <a:lnTo>
                    <a:pt x="562" y="103"/>
                  </a:lnTo>
                  <a:lnTo>
                    <a:pt x="562" y="102"/>
                  </a:lnTo>
                  <a:lnTo>
                    <a:pt x="561" y="100"/>
                  </a:lnTo>
                  <a:lnTo>
                    <a:pt x="560" y="99"/>
                  </a:lnTo>
                  <a:lnTo>
                    <a:pt x="560" y="99"/>
                  </a:lnTo>
                  <a:lnTo>
                    <a:pt x="559" y="98"/>
                  </a:lnTo>
                  <a:lnTo>
                    <a:pt x="557" y="97"/>
                  </a:lnTo>
                  <a:lnTo>
                    <a:pt x="556" y="94"/>
                  </a:lnTo>
                  <a:lnTo>
                    <a:pt x="556" y="92"/>
                  </a:lnTo>
                  <a:lnTo>
                    <a:pt x="556" y="90"/>
                  </a:lnTo>
                  <a:lnTo>
                    <a:pt x="555" y="86"/>
                  </a:lnTo>
                  <a:lnTo>
                    <a:pt x="555" y="85"/>
                  </a:lnTo>
                  <a:lnTo>
                    <a:pt x="555" y="84"/>
                  </a:lnTo>
                  <a:lnTo>
                    <a:pt x="554" y="83"/>
                  </a:lnTo>
                  <a:lnTo>
                    <a:pt x="553" y="81"/>
                  </a:lnTo>
                  <a:lnTo>
                    <a:pt x="551" y="81"/>
                  </a:lnTo>
                  <a:lnTo>
                    <a:pt x="551" y="80"/>
                  </a:lnTo>
                  <a:lnTo>
                    <a:pt x="551" y="79"/>
                  </a:lnTo>
                  <a:lnTo>
                    <a:pt x="550" y="78"/>
                  </a:lnTo>
                  <a:lnTo>
                    <a:pt x="550" y="77"/>
                  </a:lnTo>
                  <a:lnTo>
                    <a:pt x="551" y="77"/>
                  </a:lnTo>
                  <a:lnTo>
                    <a:pt x="550" y="77"/>
                  </a:lnTo>
                  <a:lnTo>
                    <a:pt x="550" y="76"/>
                  </a:lnTo>
                  <a:lnTo>
                    <a:pt x="549" y="76"/>
                  </a:lnTo>
                  <a:lnTo>
                    <a:pt x="549" y="74"/>
                  </a:lnTo>
                  <a:lnTo>
                    <a:pt x="547" y="74"/>
                  </a:lnTo>
                  <a:lnTo>
                    <a:pt x="546" y="73"/>
                  </a:lnTo>
                  <a:lnTo>
                    <a:pt x="547" y="72"/>
                  </a:lnTo>
                  <a:lnTo>
                    <a:pt x="547" y="71"/>
                  </a:lnTo>
                  <a:lnTo>
                    <a:pt x="548" y="65"/>
                  </a:lnTo>
                  <a:lnTo>
                    <a:pt x="548" y="63"/>
                  </a:lnTo>
                  <a:lnTo>
                    <a:pt x="549" y="61"/>
                  </a:lnTo>
                  <a:lnTo>
                    <a:pt x="550" y="58"/>
                  </a:lnTo>
                  <a:lnTo>
                    <a:pt x="551" y="57"/>
                  </a:lnTo>
                  <a:lnTo>
                    <a:pt x="551" y="55"/>
                  </a:lnTo>
                  <a:lnTo>
                    <a:pt x="553" y="54"/>
                  </a:lnTo>
                  <a:lnTo>
                    <a:pt x="554" y="53"/>
                  </a:lnTo>
                  <a:lnTo>
                    <a:pt x="555" y="51"/>
                  </a:lnTo>
                  <a:lnTo>
                    <a:pt x="554" y="47"/>
                  </a:lnTo>
                  <a:lnTo>
                    <a:pt x="551" y="44"/>
                  </a:lnTo>
                  <a:lnTo>
                    <a:pt x="550" y="35"/>
                  </a:lnTo>
                  <a:lnTo>
                    <a:pt x="548" y="33"/>
                  </a:lnTo>
                  <a:lnTo>
                    <a:pt x="547" y="33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1" y="34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32"/>
                  </a:lnTo>
                  <a:lnTo>
                    <a:pt x="533" y="32"/>
                  </a:lnTo>
                  <a:lnTo>
                    <a:pt x="531" y="31"/>
                  </a:lnTo>
                  <a:lnTo>
                    <a:pt x="531" y="29"/>
                  </a:lnTo>
                  <a:lnTo>
                    <a:pt x="531" y="28"/>
                  </a:lnTo>
                  <a:lnTo>
                    <a:pt x="531" y="26"/>
                  </a:lnTo>
                  <a:lnTo>
                    <a:pt x="530" y="26"/>
                  </a:lnTo>
                  <a:lnTo>
                    <a:pt x="529" y="26"/>
                  </a:lnTo>
                  <a:lnTo>
                    <a:pt x="524" y="25"/>
                  </a:lnTo>
                  <a:lnTo>
                    <a:pt x="523" y="24"/>
                  </a:lnTo>
                  <a:lnTo>
                    <a:pt x="522" y="24"/>
                  </a:lnTo>
                  <a:lnTo>
                    <a:pt x="520" y="24"/>
                  </a:lnTo>
                  <a:lnTo>
                    <a:pt x="517" y="24"/>
                  </a:lnTo>
                  <a:lnTo>
                    <a:pt x="516" y="25"/>
                  </a:lnTo>
                  <a:lnTo>
                    <a:pt x="511" y="32"/>
                  </a:lnTo>
                  <a:lnTo>
                    <a:pt x="510" y="32"/>
                  </a:lnTo>
                  <a:lnTo>
                    <a:pt x="509" y="32"/>
                  </a:lnTo>
                  <a:lnTo>
                    <a:pt x="508" y="32"/>
                  </a:lnTo>
                  <a:lnTo>
                    <a:pt x="507" y="32"/>
                  </a:lnTo>
                  <a:lnTo>
                    <a:pt x="497" y="31"/>
                  </a:lnTo>
                  <a:lnTo>
                    <a:pt x="490" y="31"/>
                  </a:lnTo>
                  <a:lnTo>
                    <a:pt x="485" y="28"/>
                  </a:lnTo>
                  <a:lnTo>
                    <a:pt x="477" y="24"/>
                  </a:lnTo>
                  <a:lnTo>
                    <a:pt x="477" y="22"/>
                  </a:lnTo>
                  <a:lnTo>
                    <a:pt x="477" y="21"/>
                  </a:lnTo>
                  <a:lnTo>
                    <a:pt x="476" y="21"/>
                  </a:lnTo>
                  <a:lnTo>
                    <a:pt x="476" y="20"/>
                  </a:lnTo>
                  <a:lnTo>
                    <a:pt x="476" y="20"/>
                  </a:lnTo>
                  <a:lnTo>
                    <a:pt x="475" y="20"/>
                  </a:lnTo>
                  <a:lnTo>
                    <a:pt x="475" y="20"/>
                  </a:lnTo>
                  <a:lnTo>
                    <a:pt x="473" y="20"/>
                  </a:lnTo>
                  <a:lnTo>
                    <a:pt x="473" y="19"/>
                  </a:lnTo>
                  <a:lnTo>
                    <a:pt x="471" y="19"/>
                  </a:lnTo>
                  <a:lnTo>
                    <a:pt x="470" y="16"/>
                  </a:lnTo>
                  <a:lnTo>
                    <a:pt x="468" y="16"/>
                  </a:lnTo>
                  <a:lnTo>
                    <a:pt x="466" y="16"/>
                  </a:lnTo>
                  <a:lnTo>
                    <a:pt x="464" y="18"/>
                  </a:lnTo>
                  <a:lnTo>
                    <a:pt x="463" y="19"/>
                  </a:lnTo>
                  <a:lnTo>
                    <a:pt x="460" y="19"/>
                  </a:lnTo>
                  <a:lnTo>
                    <a:pt x="459" y="18"/>
                  </a:lnTo>
                  <a:lnTo>
                    <a:pt x="453" y="15"/>
                  </a:lnTo>
                  <a:lnTo>
                    <a:pt x="449" y="13"/>
                  </a:lnTo>
                  <a:lnTo>
                    <a:pt x="447" y="12"/>
                  </a:lnTo>
                  <a:lnTo>
                    <a:pt x="444" y="9"/>
                  </a:lnTo>
                  <a:lnTo>
                    <a:pt x="443" y="8"/>
                  </a:lnTo>
                  <a:lnTo>
                    <a:pt x="439" y="7"/>
                  </a:lnTo>
                  <a:lnTo>
                    <a:pt x="436" y="5"/>
                  </a:lnTo>
                  <a:lnTo>
                    <a:pt x="433" y="5"/>
                  </a:lnTo>
                  <a:lnTo>
                    <a:pt x="430" y="5"/>
                  </a:lnTo>
                  <a:lnTo>
                    <a:pt x="430" y="3"/>
                  </a:lnTo>
                  <a:lnTo>
                    <a:pt x="429" y="3"/>
                  </a:lnTo>
                  <a:lnTo>
                    <a:pt x="427" y="5"/>
                  </a:lnTo>
                  <a:lnTo>
                    <a:pt x="427" y="6"/>
                  </a:lnTo>
                  <a:lnTo>
                    <a:pt x="426" y="7"/>
                  </a:lnTo>
                  <a:lnTo>
                    <a:pt x="420" y="9"/>
                  </a:lnTo>
                  <a:lnTo>
                    <a:pt x="419" y="8"/>
                  </a:lnTo>
                  <a:lnTo>
                    <a:pt x="419" y="7"/>
                  </a:lnTo>
                  <a:lnTo>
                    <a:pt x="419" y="6"/>
                  </a:lnTo>
                  <a:lnTo>
                    <a:pt x="419" y="3"/>
                  </a:lnTo>
                  <a:lnTo>
                    <a:pt x="419" y="2"/>
                  </a:lnTo>
                  <a:lnTo>
                    <a:pt x="413" y="2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7" y="1"/>
                  </a:lnTo>
                  <a:lnTo>
                    <a:pt x="407" y="2"/>
                  </a:lnTo>
                  <a:lnTo>
                    <a:pt x="406" y="5"/>
                  </a:lnTo>
                  <a:lnTo>
                    <a:pt x="406" y="8"/>
                  </a:lnTo>
                  <a:lnTo>
                    <a:pt x="406" y="12"/>
                  </a:lnTo>
                  <a:lnTo>
                    <a:pt x="406" y="15"/>
                  </a:lnTo>
                  <a:lnTo>
                    <a:pt x="405" y="21"/>
                  </a:lnTo>
                  <a:lnTo>
                    <a:pt x="404" y="22"/>
                  </a:lnTo>
                  <a:lnTo>
                    <a:pt x="404" y="24"/>
                  </a:lnTo>
                  <a:lnTo>
                    <a:pt x="404" y="25"/>
                  </a:lnTo>
                  <a:lnTo>
                    <a:pt x="405" y="25"/>
                  </a:lnTo>
                  <a:lnTo>
                    <a:pt x="405" y="26"/>
                  </a:lnTo>
                  <a:lnTo>
                    <a:pt x="404" y="28"/>
                  </a:lnTo>
                  <a:lnTo>
                    <a:pt x="403" y="28"/>
                  </a:lnTo>
                  <a:lnTo>
                    <a:pt x="399" y="27"/>
                  </a:lnTo>
                  <a:lnTo>
                    <a:pt x="394" y="26"/>
                  </a:lnTo>
                  <a:lnTo>
                    <a:pt x="393" y="27"/>
                  </a:lnTo>
                  <a:lnTo>
                    <a:pt x="393" y="28"/>
                  </a:lnTo>
                  <a:lnTo>
                    <a:pt x="392" y="29"/>
                  </a:lnTo>
                  <a:lnTo>
                    <a:pt x="392" y="31"/>
                  </a:lnTo>
                  <a:lnTo>
                    <a:pt x="391" y="33"/>
                  </a:lnTo>
                  <a:lnTo>
                    <a:pt x="388" y="37"/>
                  </a:lnTo>
                  <a:lnTo>
                    <a:pt x="387" y="39"/>
                  </a:lnTo>
                  <a:lnTo>
                    <a:pt x="387" y="42"/>
                  </a:lnTo>
                  <a:lnTo>
                    <a:pt x="387" y="46"/>
                  </a:lnTo>
                  <a:lnTo>
                    <a:pt x="386" y="48"/>
                  </a:lnTo>
                  <a:lnTo>
                    <a:pt x="385" y="50"/>
                  </a:lnTo>
                  <a:lnTo>
                    <a:pt x="384" y="48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1" y="47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78" y="45"/>
                  </a:lnTo>
                  <a:lnTo>
                    <a:pt x="375" y="46"/>
                  </a:lnTo>
                  <a:lnTo>
                    <a:pt x="374" y="46"/>
                  </a:lnTo>
                  <a:lnTo>
                    <a:pt x="373" y="46"/>
                  </a:lnTo>
                  <a:lnTo>
                    <a:pt x="369" y="45"/>
                  </a:lnTo>
                  <a:lnTo>
                    <a:pt x="368" y="42"/>
                  </a:lnTo>
                  <a:lnTo>
                    <a:pt x="367" y="44"/>
                  </a:lnTo>
                  <a:lnTo>
                    <a:pt x="365" y="47"/>
                  </a:lnTo>
                  <a:lnTo>
                    <a:pt x="364" y="48"/>
                  </a:lnTo>
                  <a:lnTo>
                    <a:pt x="361" y="50"/>
                  </a:lnTo>
                  <a:lnTo>
                    <a:pt x="359" y="51"/>
                  </a:lnTo>
                  <a:lnTo>
                    <a:pt x="358" y="51"/>
                  </a:lnTo>
                  <a:lnTo>
                    <a:pt x="351" y="48"/>
                  </a:lnTo>
                  <a:lnTo>
                    <a:pt x="339" y="48"/>
                  </a:lnTo>
                  <a:lnTo>
                    <a:pt x="336" y="47"/>
                  </a:lnTo>
                  <a:lnTo>
                    <a:pt x="334" y="45"/>
                  </a:lnTo>
                  <a:lnTo>
                    <a:pt x="334" y="42"/>
                  </a:lnTo>
                  <a:lnTo>
                    <a:pt x="335" y="41"/>
                  </a:lnTo>
                  <a:lnTo>
                    <a:pt x="336" y="41"/>
                  </a:lnTo>
                  <a:lnTo>
                    <a:pt x="336" y="40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4" y="39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3" y="35"/>
                  </a:lnTo>
                  <a:lnTo>
                    <a:pt x="328" y="32"/>
                  </a:lnTo>
                  <a:lnTo>
                    <a:pt x="326" y="31"/>
                  </a:lnTo>
                  <a:lnTo>
                    <a:pt x="325" y="29"/>
                  </a:lnTo>
                  <a:lnTo>
                    <a:pt x="323" y="28"/>
                  </a:lnTo>
                  <a:lnTo>
                    <a:pt x="320" y="28"/>
                  </a:lnTo>
                  <a:lnTo>
                    <a:pt x="318" y="33"/>
                  </a:lnTo>
                  <a:lnTo>
                    <a:pt x="318" y="34"/>
                  </a:lnTo>
                  <a:lnTo>
                    <a:pt x="319" y="34"/>
                  </a:lnTo>
                  <a:lnTo>
                    <a:pt x="319" y="35"/>
                  </a:lnTo>
                  <a:lnTo>
                    <a:pt x="320" y="35"/>
                  </a:lnTo>
                  <a:lnTo>
                    <a:pt x="320" y="37"/>
                  </a:lnTo>
                  <a:lnTo>
                    <a:pt x="319" y="39"/>
                  </a:lnTo>
                  <a:lnTo>
                    <a:pt x="320" y="42"/>
                  </a:lnTo>
                  <a:lnTo>
                    <a:pt x="320" y="45"/>
                  </a:lnTo>
                  <a:lnTo>
                    <a:pt x="319" y="46"/>
                  </a:lnTo>
                  <a:lnTo>
                    <a:pt x="319" y="47"/>
                  </a:lnTo>
                  <a:lnTo>
                    <a:pt x="318" y="50"/>
                  </a:lnTo>
                  <a:lnTo>
                    <a:pt x="316" y="51"/>
                  </a:lnTo>
                  <a:lnTo>
                    <a:pt x="314" y="51"/>
                  </a:lnTo>
                  <a:lnTo>
                    <a:pt x="313" y="52"/>
                  </a:lnTo>
                  <a:lnTo>
                    <a:pt x="313" y="55"/>
                  </a:lnTo>
                  <a:lnTo>
                    <a:pt x="309" y="54"/>
                  </a:lnTo>
                  <a:lnTo>
                    <a:pt x="308" y="52"/>
                  </a:lnTo>
                  <a:lnTo>
                    <a:pt x="307" y="51"/>
                  </a:lnTo>
                  <a:lnTo>
                    <a:pt x="306" y="51"/>
                  </a:lnTo>
                  <a:lnTo>
                    <a:pt x="299" y="48"/>
                  </a:lnTo>
                  <a:lnTo>
                    <a:pt x="296" y="48"/>
                  </a:lnTo>
                  <a:lnTo>
                    <a:pt x="294" y="50"/>
                  </a:lnTo>
                  <a:lnTo>
                    <a:pt x="293" y="50"/>
                  </a:lnTo>
                  <a:lnTo>
                    <a:pt x="293" y="51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4" y="55"/>
                  </a:lnTo>
                  <a:lnTo>
                    <a:pt x="294" y="57"/>
                  </a:lnTo>
                  <a:lnTo>
                    <a:pt x="293" y="59"/>
                  </a:lnTo>
                  <a:lnTo>
                    <a:pt x="293" y="60"/>
                  </a:lnTo>
                  <a:lnTo>
                    <a:pt x="292" y="61"/>
                  </a:lnTo>
                  <a:lnTo>
                    <a:pt x="293" y="65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2" y="68"/>
                  </a:lnTo>
                  <a:lnTo>
                    <a:pt x="290" y="71"/>
                  </a:lnTo>
                  <a:lnTo>
                    <a:pt x="289" y="72"/>
                  </a:lnTo>
                  <a:lnTo>
                    <a:pt x="282" y="78"/>
                  </a:lnTo>
                  <a:lnTo>
                    <a:pt x="280" y="79"/>
                  </a:lnTo>
                  <a:lnTo>
                    <a:pt x="270" y="81"/>
                  </a:lnTo>
                  <a:lnTo>
                    <a:pt x="262" y="84"/>
                  </a:lnTo>
                  <a:lnTo>
                    <a:pt x="261" y="85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1"/>
                  </a:lnTo>
                  <a:lnTo>
                    <a:pt x="250" y="92"/>
                  </a:lnTo>
                  <a:lnTo>
                    <a:pt x="249" y="92"/>
                  </a:lnTo>
                  <a:lnTo>
                    <a:pt x="249" y="93"/>
                  </a:lnTo>
                  <a:lnTo>
                    <a:pt x="248" y="96"/>
                  </a:lnTo>
                  <a:lnTo>
                    <a:pt x="247" y="97"/>
                  </a:lnTo>
                  <a:lnTo>
                    <a:pt x="243" y="98"/>
                  </a:lnTo>
                  <a:lnTo>
                    <a:pt x="243" y="99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0" y="104"/>
                  </a:lnTo>
                  <a:lnTo>
                    <a:pt x="241" y="105"/>
                  </a:lnTo>
                  <a:lnTo>
                    <a:pt x="241" y="105"/>
                  </a:lnTo>
                  <a:lnTo>
                    <a:pt x="242" y="106"/>
                  </a:lnTo>
                  <a:lnTo>
                    <a:pt x="248" y="112"/>
                  </a:lnTo>
                  <a:lnTo>
                    <a:pt x="249" y="115"/>
                  </a:lnTo>
                  <a:lnTo>
                    <a:pt x="249" y="116"/>
                  </a:lnTo>
                  <a:lnTo>
                    <a:pt x="249" y="117"/>
                  </a:lnTo>
                  <a:lnTo>
                    <a:pt x="249" y="118"/>
                  </a:lnTo>
                  <a:lnTo>
                    <a:pt x="250" y="119"/>
                  </a:lnTo>
                  <a:lnTo>
                    <a:pt x="253" y="120"/>
                  </a:lnTo>
                  <a:lnTo>
                    <a:pt x="253" y="122"/>
                  </a:lnTo>
                  <a:lnTo>
                    <a:pt x="254" y="123"/>
                  </a:lnTo>
                  <a:lnTo>
                    <a:pt x="256" y="129"/>
                  </a:lnTo>
                  <a:lnTo>
                    <a:pt x="258" y="131"/>
                  </a:lnTo>
                  <a:lnTo>
                    <a:pt x="254" y="138"/>
                  </a:lnTo>
                  <a:lnTo>
                    <a:pt x="254" y="139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1" y="145"/>
                  </a:lnTo>
                  <a:lnTo>
                    <a:pt x="253" y="146"/>
                  </a:lnTo>
                  <a:lnTo>
                    <a:pt x="256" y="146"/>
                  </a:lnTo>
                  <a:lnTo>
                    <a:pt x="257" y="146"/>
                  </a:lnTo>
                  <a:lnTo>
                    <a:pt x="260" y="145"/>
                  </a:lnTo>
                  <a:lnTo>
                    <a:pt x="261" y="146"/>
                  </a:lnTo>
                  <a:lnTo>
                    <a:pt x="262" y="146"/>
                  </a:lnTo>
                  <a:lnTo>
                    <a:pt x="263" y="148"/>
                  </a:lnTo>
                  <a:lnTo>
                    <a:pt x="264" y="150"/>
                  </a:lnTo>
                  <a:lnTo>
                    <a:pt x="264" y="152"/>
                  </a:lnTo>
                  <a:lnTo>
                    <a:pt x="266" y="154"/>
                  </a:lnTo>
                  <a:lnTo>
                    <a:pt x="266" y="155"/>
                  </a:lnTo>
                  <a:lnTo>
                    <a:pt x="264" y="156"/>
                  </a:lnTo>
                  <a:lnTo>
                    <a:pt x="264" y="157"/>
                  </a:lnTo>
                  <a:lnTo>
                    <a:pt x="264" y="159"/>
                  </a:lnTo>
                  <a:lnTo>
                    <a:pt x="263" y="159"/>
                  </a:lnTo>
                  <a:lnTo>
                    <a:pt x="262" y="161"/>
                  </a:lnTo>
                  <a:lnTo>
                    <a:pt x="262" y="162"/>
                  </a:lnTo>
                  <a:lnTo>
                    <a:pt x="262" y="164"/>
                  </a:lnTo>
                  <a:lnTo>
                    <a:pt x="262" y="167"/>
                  </a:lnTo>
                  <a:lnTo>
                    <a:pt x="262" y="168"/>
                  </a:lnTo>
                  <a:lnTo>
                    <a:pt x="262" y="169"/>
                  </a:lnTo>
                  <a:lnTo>
                    <a:pt x="262" y="170"/>
                  </a:lnTo>
                  <a:lnTo>
                    <a:pt x="260" y="172"/>
                  </a:lnTo>
                  <a:lnTo>
                    <a:pt x="260" y="174"/>
                  </a:lnTo>
                  <a:lnTo>
                    <a:pt x="258" y="174"/>
                  </a:lnTo>
                  <a:lnTo>
                    <a:pt x="258" y="172"/>
                  </a:lnTo>
                  <a:lnTo>
                    <a:pt x="257" y="172"/>
                  </a:lnTo>
                  <a:lnTo>
                    <a:pt x="256" y="172"/>
                  </a:lnTo>
                  <a:lnTo>
                    <a:pt x="255" y="172"/>
                  </a:lnTo>
                  <a:lnTo>
                    <a:pt x="254" y="172"/>
                  </a:lnTo>
                  <a:lnTo>
                    <a:pt x="250" y="169"/>
                  </a:lnTo>
                  <a:lnTo>
                    <a:pt x="248" y="165"/>
                  </a:lnTo>
                  <a:lnTo>
                    <a:pt x="247" y="165"/>
                  </a:lnTo>
                  <a:lnTo>
                    <a:pt x="247" y="164"/>
                  </a:lnTo>
                  <a:lnTo>
                    <a:pt x="245" y="164"/>
                  </a:lnTo>
                  <a:lnTo>
                    <a:pt x="243" y="163"/>
                  </a:lnTo>
                  <a:lnTo>
                    <a:pt x="243" y="162"/>
                  </a:lnTo>
                  <a:lnTo>
                    <a:pt x="244" y="158"/>
                  </a:lnTo>
                  <a:lnTo>
                    <a:pt x="245" y="157"/>
                  </a:lnTo>
                  <a:lnTo>
                    <a:pt x="244" y="156"/>
                  </a:lnTo>
                  <a:lnTo>
                    <a:pt x="242" y="155"/>
                  </a:lnTo>
                  <a:lnTo>
                    <a:pt x="241" y="154"/>
                  </a:lnTo>
                  <a:lnTo>
                    <a:pt x="242" y="151"/>
                  </a:lnTo>
                  <a:lnTo>
                    <a:pt x="241" y="151"/>
                  </a:lnTo>
                  <a:lnTo>
                    <a:pt x="236" y="150"/>
                  </a:lnTo>
                  <a:lnTo>
                    <a:pt x="234" y="150"/>
                  </a:lnTo>
                  <a:lnTo>
                    <a:pt x="231" y="151"/>
                  </a:lnTo>
                  <a:lnTo>
                    <a:pt x="229" y="151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4" y="156"/>
                  </a:lnTo>
                  <a:lnTo>
                    <a:pt x="223" y="156"/>
                  </a:lnTo>
                  <a:lnTo>
                    <a:pt x="222" y="156"/>
                  </a:lnTo>
                  <a:lnTo>
                    <a:pt x="221" y="155"/>
                  </a:lnTo>
                  <a:lnTo>
                    <a:pt x="219" y="154"/>
                  </a:lnTo>
                  <a:lnTo>
                    <a:pt x="218" y="152"/>
                  </a:lnTo>
                  <a:lnTo>
                    <a:pt x="218" y="151"/>
                  </a:lnTo>
                  <a:lnTo>
                    <a:pt x="217" y="149"/>
                  </a:lnTo>
                  <a:lnTo>
                    <a:pt x="216" y="148"/>
                  </a:lnTo>
                  <a:lnTo>
                    <a:pt x="212" y="149"/>
                  </a:lnTo>
                  <a:lnTo>
                    <a:pt x="211" y="150"/>
                  </a:lnTo>
                  <a:lnTo>
                    <a:pt x="206" y="149"/>
                  </a:lnTo>
                  <a:lnTo>
                    <a:pt x="205" y="149"/>
                  </a:lnTo>
                  <a:lnTo>
                    <a:pt x="203" y="150"/>
                  </a:lnTo>
                  <a:lnTo>
                    <a:pt x="202" y="149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2" y="144"/>
                  </a:lnTo>
                  <a:lnTo>
                    <a:pt x="201" y="145"/>
                  </a:lnTo>
                  <a:lnTo>
                    <a:pt x="199" y="146"/>
                  </a:lnTo>
                  <a:lnTo>
                    <a:pt x="198" y="146"/>
                  </a:lnTo>
                  <a:lnTo>
                    <a:pt x="198" y="148"/>
                  </a:lnTo>
                  <a:lnTo>
                    <a:pt x="198" y="149"/>
                  </a:lnTo>
                  <a:lnTo>
                    <a:pt x="199" y="150"/>
                  </a:lnTo>
                  <a:lnTo>
                    <a:pt x="199" y="151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199" y="156"/>
                  </a:lnTo>
                  <a:lnTo>
                    <a:pt x="197" y="158"/>
                  </a:lnTo>
                  <a:lnTo>
                    <a:pt x="180" y="158"/>
                  </a:lnTo>
                  <a:lnTo>
                    <a:pt x="173" y="159"/>
                  </a:lnTo>
                  <a:lnTo>
                    <a:pt x="172" y="162"/>
                  </a:lnTo>
                  <a:lnTo>
                    <a:pt x="171" y="162"/>
                  </a:lnTo>
                  <a:lnTo>
                    <a:pt x="166" y="161"/>
                  </a:lnTo>
                  <a:lnTo>
                    <a:pt x="162" y="161"/>
                  </a:lnTo>
                  <a:lnTo>
                    <a:pt x="158" y="161"/>
                  </a:lnTo>
                  <a:lnTo>
                    <a:pt x="157" y="161"/>
                  </a:lnTo>
                  <a:lnTo>
                    <a:pt x="154" y="162"/>
                  </a:lnTo>
                  <a:lnTo>
                    <a:pt x="154" y="163"/>
                  </a:lnTo>
                  <a:lnTo>
                    <a:pt x="153" y="165"/>
                  </a:lnTo>
                  <a:lnTo>
                    <a:pt x="153" y="167"/>
                  </a:lnTo>
                  <a:lnTo>
                    <a:pt x="151" y="168"/>
                  </a:lnTo>
                  <a:lnTo>
                    <a:pt x="150" y="169"/>
                  </a:lnTo>
                  <a:lnTo>
                    <a:pt x="146" y="169"/>
                  </a:lnTo>
                  <a:lnTo>
                    <a:pt x="144" y="169"/>
                  </a:lnTo>
                  <a:lnTo>
                    <a:pt x="143" y="168"/>
                  </a:lnTo>
                  <a:lnTo>
                    <a:pt x="140" y="169"/>
                  </a:lnTo>
                  <a:lnTo>
                    <a:pt x="137" y="172"/>
                  </a:lnTo>
                  <a:lnTo>
                    <a:pt x="138" y="174"/>
                  </a:lnTo>
                  <a:lnTo>
                    <a:pt x="139" y="174"/>
                  </a:lnTo>
                  <a:lnTo>
                    <a:pt x="139" y="175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3" y="177"/>
                  </a:lnTo>
                  <a:lnTo>
                    <a:pt x="132" y="178"/>
                  </a:lnTo>
                  <a:lnTo>
                    <a:pt x="131" y="180"/>
                  </a:lnTo>
                  <a:lnTo>
                    <a:pt x="130" y="181"/>
                  </a:lnTo>
                  <a:lnTo>
                    <a:pt x="128" y="182"/>
                  </a:lnTo>
                  <a:lnTo>
                    <a:pt x="126" y="181"/>
                  </a:lnTo>
                  <a:lnTo>
                    <a:pt x="126" y="178"/>
                  </a:lnTo>
                  <a:lnTo>
                    <a:pt x="125" y="177"/>
                  </a:lnTo>
                  <a:lnTo>
                    <a:pt x="123" y="178"/>
                  </a:lnTo>
                  <a:lnTo>
                    <a:pt x="118" y="182"/>
                  </a:lnTo>
                  <a:lnTo>
                    <a:pt x="117" y="182"/>
                  </a:lnTo>
                  <a:lnTo>
                    <a:pt x="108" y="182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7" y="180"/>
                  </a:lnTo>
                  <a:lnTo>
                    <a:pt x="107" y="178"/>
                  </a:lnTo>
                  <a:lnTo>
                    <a:pt x="107" y="177"/>
                  </a:lnTo>
                  <a:lnTo>
                    <a:pt x="104" y="172"/>
                  </a:lnTo>
                  <a:lnTo>
                    <a:pt x="100" y="171"/>
                  </a:lnTo>
                  <a:lnTo>
                    <a:pt x="99" y="170"/>
                  </a:lnTo>
                  <a:lnTo>
                    <a:pt x="103" y="169"/>
                  </a:lnTo>
                  <a:lnTo>
                    <a:pt x="103" y="168"/>
                  </a:lnTo>
                  <a:lnTo>
                    <a:pt x="101" y="167"/>
                  </a:lnTo>
                  <a:lnTo>
                    <a:pt x="100" y="165"/>
                  </a:lnTo>
                  <a:lnTo>
                    <a:pt x="99" y="165"/>
                  </a:lnTo>
                  <a:lnTo>
                    <a:pt x="98" y="167"/>
                  </a:lnTo>
                  <a:lnTo>
                    <a:pt x="94" y="168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2" y="167"/>
                  </a:lnTo>
                  <a:lnTo>
                    <a:pt x="91" y="167"/>
                  </a:lnTo>
                  <a:lnTo>
                    <a:pt x="80" y="162"/>
                  </a:lnTo>
                  <a:lnTo>
                    <a:pt x="79" y="162"/>
                  </a:lnTo>
                  <a:lnTo>
                    <a:pt x="79" y="163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5" y="167"/>
                  </a:lnTo>
                  <a:lnTo>
                    <a:pt x="72" y="165"/>
                  </a:lnTo>
                  <a:lnTo>
                    <a:pt x="71" y="165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69" y="161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7" y="162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7" y="170"/>
                  </a:lnTo>
                  <a:lnTo>
                    <a:pt x="68" y="171"/>
                  </a:lnTo>
                  <a:lnTo>
                    <a:pt x="69" y="171"/>
                  </a:lnTo>
                  <a:lnTo>
                    <a:pt x="69" y="172"/>
                  </a:lnTo>
                  <a:lnTo>
                    <a:pt x="69" y="174"/>
                  </a:lnTo>
                  <a:lnTo>
                    <a:pt x="69" y="176"/>
                  </a:lnTo>
                  <a:lnTo>
                    <a:pt x="69" y="178"/>
                  </a:lnTo>
                  <a:lnTo>
                    <a:pt x="68" y="181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5" y="184"/>
                  </a:lnTo>
                  <a:lnTo>
                    <a:pt x="64" y="184"/>
                  </a:lnTo>
                  <a:lnTo>
                    <a:pt x="64" y="185"/>
                  </a:lnTo>
                  <a:lnTo>
                    <a:pt x="61" y="189"/>
                  </a:lnTo>
                  <a:lnTo>
                    <a:pt x="60" y="190"/>
                  </a:lnTo>
                  <a:lnTo>
                    <a:pt x="59" y="191"/>
                  </a:lnTo>
                  <a:lnTo>
                    <a:pt x="55" y="193"/>
                  </a:lnTo>
                  <a:lnTo>
                    <a:pt x="53" y="194"/>
                  </a:lnTo>
                  <a:lnTo>
                    <a:pt x="49" y="194"/>
                  </a:lnTo>
                  <a:lnTo>
                    <a:pt x="48" y="195"/>
                  </a:lnTo>
                  <a:lnTo>
                    <a:pt x="48" y="194"/>
                  </a:lnTo>
                  <a:lnTo>
                    <a:pt x="49" y="193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1" y="190"/>
                  </a:lnTo>
                  <a:lnTo>
                    <a:pt x="51" y="185"/>
                  </a:lnTo>
                  <a:lnTo>
                    <a:pt x="51" y="184"/>
                  </a:lnTo>
                  <a:lnTo>
                    <a:pt x="51" y="183"/>
                  </a:lnTo>
                  <a:lnTo>
                    <a:pt x="47" y="184"/>
                  </a:lnTo>
                  <a:lnTo>
                    <a:pt x="46" y="184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3" y="185"/>
                  </a:lnTo>
                  <a:lnTo>
                    <a:pt x="42" y="185"/>
                  </a:lnTo>
                  <a:lnTo>
                    <a:pt x="41" y="184"/>
                  </a:lnTo>
                  <a:lnTo>
                    <a:pt x="41" y="183"/>
                  </a:lnTo>
                  <a:lnTo>
                    <a:pt x="41" y="182"/>
                  </a:lnTo>
                  <a:lnTo>
                    <a:pt x="41" y="181"/>
                  </a:lnTo>
                  <a:lnTo>
                    <a:pt x="40" y="181"/>
                  </a:lnTo>
                  <a:lnTo>
                    <a:pt x="41" y="178"/>
                  </a:lnTo>
                  <a:lnTo>
                    <a:pt x="42" y="177"/>
                  </a:lnTo>
                  <a:lnTo>
                    <a:pt x="41" y="176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5" y="172"/>
                  </a:lnTo>
                  <a:lnTo>
                    <a:pt x="34" y="171"/>
                  </a:lnTo>
                  <a:lnTo>
                    <a:pt x="34" y="170"/>
                  </a:lnTo>
                  <a:lnTo>
                    <a:pt x="34" y="169"/>
                  </a:lnTo>
                  <a:lnTo>
                    <a:pt x="33" y="168"/>
                  </a:lnTo>
                  <a:lnTo>
                    <a:pt x="32" y="167"/>
                  </a:lnTo>
                  <a:lnTo>
                    <a:pt x="32" y="164"/>
                  </a:lnTo>
                  <a:lnTo>
                    <a:pt x="30" y="165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4"/>
                  </a:lnTo>
                  <a:lnTo>
                    <a:pt x="23" y="165"/>
                  </a:lnTo>
                  <a:lnTo>
                    <a:pt x="22" y="164"/>
                  </a:lnTo>
                  <a:lnTo>
                    <a:pt x="22" y="163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6" y="162"/>
                  </a:lnTo>
                  <a:lnTo>
                    <a:pt x="15" y="164"/>
                  </a:lnTo>
                  <a:lnTo>
                    <a:pt x="14" y="165"/>
                  </a:lnTo>
                  <a:lnTo>
                    <a:pt x="12" y="167"/>
                  </a:lnTo>
                  <a:lnTo>
                    <a:pt x="7" y="167"/>
                  </a:lnTo>
                  <a:lnTo>
                    <a:pt x="2" y="165"/>
                  </a:lnTo>
                  <a:lnTo>
                    <a:pt x="2" y="168"/>
                  </a:lnTo>
                  <a:lnTo>
                    <a:pt x="4" y="171"/>
                  </a:lnTo>
                  <a:lnTo>
                    <a:pt x="8" y="172"/>
                  </a:lnTo>
                  <a:lnTo>
                    <a:pt x="10" y="175"/>
                  </a:lnTo>
                  <a:lnTo>
                    <a:pt x="9" y="180"/>
                  </a:lnTo>
                  <a:lnTo>
                    <a:pt x="9" y="182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6" y="188"/>
                  </a:lnTo>
                  <a:lnTo>
                    <a:pt x="4" y="189"/>
                  </a:lnTo>
                  <a:lnTo>
                    <a:pt x="2" y="191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1" y="200"/>
                  </a:lnTo>
                  <a:lnTo>
                    <a:pt x="2" y="200"/>
                  </a:lnTo>
                  <a:lnTo>
                    <a:pt x="2" y="201"/>
                  </a:lnTo>
                  <a:lnTo>
                    <a:pt x="3" y="203"/>
                  </a:lnTo>
                  <a:lnTo>
                    <a:pt x="2" y="206"/>
                  </a:lnTo>
                  <a:lnTo>
                    <a:pt x="2" y="207"/>
                  </a:lnTo>
                  <a:lnTo>
                    <a:pt x="4" y="208"/>
                  </a:lnTo>
                  <a:lnTo>
                    <a:pt x="7" y="210"/>
                  </a:lnTo>
                  <a:lnTo>
                    <a:pt x="7" y="213"/>
                  </a:lnTo>
                  <a:lnTo>
                    <a:pt x="7" y="216"/>
                  </a:lnTo>
                  <a:lnTo>
                    <a:pt x="4" y="219"/>
                  </a:lnTo>
                  <a:lnTo>
                    <a:pt x="6" y="219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25" y="222"/>
                  </a:lnTo>
                  <a:lnTo>
                    <a:pt x="25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6" y="226"/>
                  </a:lnTo>
                  <a:lnTo>
                    <a:pt x="26" y="229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6" y="233"/>
                  </a:lnTo>
                  <a:lnTo>
                    <a:pt x="28" y="234"/>
                  </a:lnTo>
                  <a:lnTo>
                    <a:pt x="36" y="236"/>
                  </a:lnTo>
                  <a:lnTo>
                    <a:pt x="39" y="240"/>
                  </a:lnTo>
                  <a:lnTo>
                    <a:pt x="41" y="241"/>
                  </a:lnTo>
                  <a:lnTo>
                    <a:pt x="45" y="241"/>
                  </a:lnTo>
                  <a:lnTo>
                    <a:pt x="46" y="242"/>
                  </a:lnTo>
                  <a:lnTo>
                    <a:pt x="48" y="241"/>
                  </a:lnTo>
                  <a:lnTo>
                    <a:pt x="51" y="240"/>
                  </a:lnTo>
                  <a:lnTo>
                    <a:pt x="51" y="239"/>
                  </a:lnTo>
                  <a:lnTo>
                    <a:pt x="52" y="237"/>
                  </a:lnTo>
                  <a:lnTo>
                    <a:pt x="52" y="236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4" y="233"/>
                  </a:lnTo>
                  <a:lnTo>
                    <a:pt x="55" y="233"/>
                  </a:lnTo>
                  <a:lnTo>
                    <a:pt x="58" y="233"/>
                  </a:lnTo>
                  <a:lnTo>
                    <a:pt x="58" y="230"/>
                  </a:lnTo>
                  <a:lnTo>
                    <a:pt x="59" y="228"/>
                  </a:lnTo>
                  <a:lnTo>
                    <a:pt x="61" y="226"/>
                  </a:lnTo>
                  <a:lnTo>
                    <a:pt x="64" y="224"/>
                  </a:lnTo>
                  <a:lnTo>
                    <a:pt x="65" y="224"/>
                  </a:lnTo>
                  <a:lnTo>
                    <a:pt x="65" y="226"/>
                  </a:lnTo>
                  <a:lnTo>
                    <a:pt x="67" y="228"/>
                  </a:lnTo>
                  <a:lnTo>
                    <a:pt x="69" y="230"/>
                  </a:lnTo>
                  <a:lnTo>
                    <a:pt x="71" y="232"/>
                  </a:lnTo>
                  <a:lnTo>
                    <a:pt x="71" y="233"/>
                  </a:lnTo>
                  <a:lnTo>
                    <a:pt x="69" y="237"/>
                  </a:lnTo>
                  <a:lnTo>
                    <a:pt x="69" y="240"/>
                  </a:lnTo>
                  <a:lnTo>
                    <a:pt x="72" y="242"/>
                  </a:lnTo>
                  <a:lnTo>
                    <a:pt x="75" y="242"/>
                  </a:lnTo>
                  <a:lnTo>
                    <a:pt x="82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91" y="243"/>
                  </a:lnTo>
                  <a:lnTo>
                    <a:pt x="92" y="245"/>
                  </a:lnTo>
                  <a:lnTo>
                    <a:pt x="91" y="246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1" y="248"/>
                  </a:lnTo>
                  <a:lnTo>
                    <a:pt x="92" y="248"/>
                  </a:lnTo>
                  <a:lnTo>
                    <a:pt x="93" y="248"/>
                  </a:lnTo>
                  <a:lnTo>
                    <a:pt x="95" y="248"/>
                  </a:lnTo>
                  <a:lnTo>
                    <a:pt x="98" y="248"/>
                  </a:lnTo>
                  <a:lnTo>
                    <a:pt x="99" y="248"/>
                  </a:lnTo>
                  <a:lnTo>
                    <a:pt x="100" y="249"/>
                  </a:lnTo>
                  <a:lnTo>
                    <a:pt x="101" y="249"/>
                  </a:lnTo>
                  <a:lnTo>
                    <a:pt x="105" y="249"/>
                  </a:lnTo>
                  <a:lnTo>
                    <a:pt x="106" y="249"/>
                  </a:lnTo>
                  <a:lnTo>
                    <a:pt x="107" y="249"/>
                  </a:lnTo>
                  <a:lnTo>
                    <a:pt x="108" y="249"/>
                  </a:lnTo>
                  <a:lnTo>
                    <a:pt x="110" y="249"/>
                  </a:lnTo>
                  <a:lnTo>
                    <a:pt x="111" y="248"/>
                  </a:lnTo>
                  <a:lnTo>
                    <a:pt x="112" y="246"/>
                  </a:lnTo>
                  <a:lnTo>
                    <a:pt x="113" y="246"/>
                  </a:lnTo>
                  <a:lnTo>
                    <a:pt x="114" y="246"/>
                  </a:lnTo>
                  <a:lnTo>
                    <a:pt x="114" y="245"/>
                  </a:lnTo>
                  <a:lnTo>
                    <a:pt x="114" y="243"/>
                  </a:lnTo>
                  <a:lnTo>
                    <a:pt x="116" y="240"/>
                  </a:lnTo>
                  <a:lnTo>
                    <a:pt x="117" y="235"/>
                  </a:lnTo>
                  <a:lnTo>
                    <a:pt x="117" y="234"/>
                  </a:lnTo>
                  <a:lnTo>
                    <a:pt x="123" y="229"/>
                  </a:lnTo>
                  <a:lnTo>
                    <a:pt x="124" y="228"/>
                  </a:lnTo>
                  <a:lnTo>
                    <a:pt x="128" y="227"/>
                  </a:lnTo>
                  <a:lnTo>
                    <a:pt x="134" y="226"/>
                  </a:lnTo>
                  <a:lnTo>
                    <a:pt x="136" y="227"/>
                  </a:lnTo>
                  <a:lnTo>
                    <a:pt x="138" y="228"/>
                  </a:lnTo>
                  <a:lnTo>
                    <a:pt x="140" y="228"/>
                  </a:lnTo>
                  <a:lnTo>
                    <a:pt x="144" y="224"/>
                  </a:lnTo>
                  <a:lnTo>
                    <a:pt x="145" y="223"/>
                  </a:lnTo>
                  <a:lnTo>
                    <a:pt x="146" y="223"/>
                  </a:lnTo>
                  <a:lnTo>
                    <a:pt x="147" y="224"/>
                  </a:lnTo>
                  <a:lnTo>
                    <a:pt x="149" y="224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1" y="224"/>
                  </a:lnTo>
                  <a:lnTo>
                    <a:pt x="153" y="224"/>
                  </a:lnTo>
                  <a:lnTo>
                    <a:pt x="154" y="224"/>
                  </a:lnTo>
                  <a:lnTo>
                    <a:pt x="159" y="224"/>
                  </a:lnTo>
                  <a:lnTo>
                    <a:pt x="160" y="224"/>
                  </a:lnTo>
                  <a:lnTo>
                    <a:pt x="162" y="226"/>
                  </a:lnTo>
                  <a:lnTo>
                    <a:pt x="164" y="227"/>
                  </a:lnTo>
                  <a:lnTo>
                    <a:pt x="165" y="228"/>
                  </a:lnTo>
                  <a:lnTo>
                    <a:pt x="165" y="227"/>
                  </a:lnTo>
                  <a:lnTo>
                    <a:pt x="167" y="226"/>
                  </a:lnTo>
                  <a:lnTo>
                    <a:pt x="171" y="224"/>
                  </a:lnTo>
                  <a:lnTo>
                    <a:pt x="175" y="223"/>
                  </a:lnTo>
                  <a:lnTo>
                    <a:pt x="177" y="221"/>
                  </a:lnTo>
                  <a:lnTo>
                    <a:pt x="180" y="220"/>
                  </a:lnTo>
                  <a:lnTo>
                    <a:pt x="186" y="220"/>
                  </a:lnTo>
                  <a:lnTo>
                    <a:pt x="193" y="216"/>
                  </a:lnTo>
                  <a:lnTo>
                    <a:pt x="195" y="216"/>
                  </a:lnTo>
                  <a:lnTo>
                    <a:pt x="198" y="216"/>
                  </a:lnTo>
                  <a:lnTo>
                    <a:pt x="199" y="216"/>
                  </a:lnTo>
                  <a:lnTo>
                    <a:pt x="199" y="217"/>
                  </a:lnTo>
                  <a:lnTo>
                    <a:pt x="199" y="219"/>
                  </a:lnTo>
                  <a:lnTo>
                    <a:pt x="198" y="221"/>
                  </a:lnTo>
                  <a:lnTo>
                    <a:pt x="193" y="223"/>
                  </a:lnTo>
                  <a:lnTo>
                    <a:pt x="192" y="224"/>
                  </a:lnTo>
                  <a:lnTo>
                    <a:pt x="193" y="226"/>
                  </a:lnTo>
                  <a:lnTo>
                    <a:pt x="193" y="228"/>
                  </a:lnTo>
                  <a:lnTo>
                    <a:pt x="193" y="230"/>
                  </a:lnTo>
                  <a:lnTo>
                    <a:pt x="195" y="232"/>
                  </a:lnTo>
                  <a:lnTo>
                    <a:pt x="195" y="233"/>
                  </a:lnTo>
                  <a:lnTo>
                    <a:pt x="195" y="234"/>
                  </a:lnTo>
                  <a:lnTo>
                    <a:pt x="193" y="235"/>
                  </a:lnTo>
                  <a:lnTo>
                    <a:pt x="195" y="235"/>
                  </a:lnTo>
                  <a:lnTo>
                    <a:pt x="197" y="235"/>
                  </a:lnTo>
                  <a:lnTo>
                    <a:pt x="198" y="236"/>
                  </a:lnTo>
                  <a:lnTo>
                    <a:pt x="198" y="237"/>
                  </a:lnTo>
                  <a:lnTo>
                    <a:pt x="199" y="237"/>
                  </a:lnTo>
                  <a:lnTo>
                    <a:pt x="201" y="239"/>
                  </a:lnTo>
                  <a:lnTo>
                    <a:pt x="203" y="239"/>
                  </a:lnTo>
                  <a:lnTo>
                    <a:pt x="205" y="239"/>
                  </a:lnTo>
                  <a:lnTo>
                    <a:pt x="205" y="242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5" y="246"/>
                  </a:lnTo>
                  <a:lnTo>
                    <a:pt x="205" y="247"/>
                  </a:lnTo>
                  <a:lnTo>
                    <a:pt x="205" y="248"/>
                  </a:lnTo>
                  <a:lnTo>
                    <a:pt x="206" y="248"/>
                  </a:lnTo>
                  <a:lnTo>
                    <a:pt x="208" y="248"/>
                  </a:lnTo>
                  <a:lnTo>
                    <a:pt x="209" y="249"/>
                  </a:lnTo>
                  <a:lnTo>
                    <a:pt x="211" y="249"/>
                  </a:lnTo>
                  <a:lnTo>
                    <a:pt x="211" y="252"/>
                  </a:lnTo>
                  <a:lnTo>
                    <a:pt x="212" y="256"/>
                  </a:lnTo>
                  <a:lnTo>
                    <a:pt x="216" y="259"/>
                  </a:lnTo>
                  <a:lnTo>
                    <a:pt x="218" y="260"/>
                  </a:lnTo>
                  <a:lnTo>
                    <a:pt x="221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31" y="262"/>
                  </a:lnTo>
                  <a:lnTo>
                    <a:pt x="235" y="262"/>
                  </a:lnTo>
                  <a:lnTo>
                    <a:pt x="236" y="262"/>
                  </a:lnTo>
                  <a:lnTo>
                    <a:pt x="237" y="263"/>
                  </a:lnTo>
                  <a:lnTo>
                    <a:pt x="237" y="265"/>
                  </a:lnTo>
                  <a:lnTo>
                    <a:pt x="238" y="265"/>
                  </a:lnTo>
                  <a:lnTo>
                    <a:pt x="240" y="263"/>
                  </a:lnTo>
                  <a:lnTo>
                    <a:pt x="241" y="263"/>
                  </a:lnTo>
                  <a:lnTo>
                    <a:pt x="243" y="265"/>
                  </a:lnTo>
                  <a:lnTo>
                    <a:pt x="248" y="267"/>
                  </a:lnTo>
                  <a:lnTo>
                    <a:pt x="264" y="268"/>
                  </a:lnTo>
                  <a:lnTo>
                    <a:pt x="270" y="271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80" y="274"/>
                  </a:lnTo>
                  <a:lnTo>
                    <a:pt x="287" y="272"/>
                  </a:lnTo>
                  <a:lnTo>
                    <a:pt x="290" y="273"/>
                  </a:lnTo>
                  <a:lnTo>
                    <a:pt x="295" y="273"/>
                  </a:lnTo>
                  <a:lnTo>
                    <a:pt x="296" y="273"/>
                  </a:lnTo>
                  <a:lnTo>
                    <a:pt x="297" y="274"/>
                  </a:lnTo>
                  <a:lnTo>
                    <a:pt x="301" y="274"/>
                  </a:lnTo>
                  <a:lnTo>
                    <a:pt x="309" y="276"/>
                  </a:lnTo>
                  <a:lnTo>
                    <a:pt x="310" y="276"/>
                  </a:lnTo>
                  <a:lnTo>
                    <a:pt x="312" y="276"/>
                  </a:lnTo>
                  <a:lnTo>
                    <a:pt x="313" y="276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23" y="276"/>
                  </a:lnTo>
                  <a:lnTo>
                    <a:pt x="326" y="278"/>
                  </a:lnTo>
                  <a:lnTo>
                    <a:pt x="333" y="280"/>
                  </a:lnTo>
                  <a:lnTo>
                    <a:pt x="334" y="281"/>
                  </a:lnTo>
                  <a:lnTo>
                    <a:pt x="334" y="280"/>
                  </a:lnTo>
                  <a:lnTo>
                    <a:pt x="336" y="280"/>
                  </a:lnTo>
                  <a:lnTo>
                    <a:pt x="338" y="280"/>
                  </a:lnTo>
                  <a:lnTo>
                    <a:pt x="339" y="281"/>
                  </a:lnTo>
                  <a:lnTo>
                    <a:pt x="340" y="281"/>
                  </a:lnTo>
                  <a:lnTo>
                    <a:pt x="345" y="285"/>
                  </a:lnTo>
                  <a:lnTo>
                    <a:pt x="352" y="286"/>
                  </a:lnTo>
                  <a:lnTo>
                    <a:pt x="361" y="286"/>
                  </a:lnTo>
                  <a:lnTo>
                    <a:pt x="364" y="285"/>
                  </a:lnTo>
                  <a:lnTo>
                    <a:pt x="364" y="286"/>
                  </a:lnTo>
                  <a:lnTo>
                    <a:pt x="365" y="286"/>
                  </a:lnTo>
                  <a:lnTo>
                    <a:pt x="365" y="287"/>
                  </a:lnTo>
                  <a:lnTo>
                    <a:pt x="366" y="287"/>
                  </a:lnTo>
                  <a:lnTo>
                    <a:pt x="367" y="288"/>
                  </a:lnTo>
                  <a:lnTo>
                    <a:pt x="368" y="288"/>
                  </a:lnTo>
                  <a:lnTo>
                    <a:pt x="371" y="288"/>
                  </a:lnTo>
                  <a:lnTo>
                    <a:pt x="372" y="289"/>
                  </a:lnTo>
                  <a:lnTo>
                    <a:pt x="373" y="291"/>
                  </a:lnTo>
                  <a:lnTo>
                    <a:pt x="374" y="292"/>
                  </a:lnTo>
                  <a:lnTo>
                    <a:pt x="375" y="292"/>
                  </a:lnTo>
                  <a:lnTo>
                    <a:pt x="375" y="291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78" y="286"/>
                  </a:lnTo>
                  <a:lnTo>
                    <a:pt x="379" y="286"/>
                  </a:lnTo>
                  <a:lnTo>
                    <a:pt x="380" y="286"/>
                  </a:lnTo>
                  <a:lnTo>
                    <a:pt x="381" y="285"/>
                  </a:lnTo>
                  <a:lnTo>
                    <a:pt x="382" y="285"/>
                  </a:lnTo>
                  <a:lnTo>
                    <a:pt x="384" y="284"/>
                  </a:lnTo>
                  <a:lnTo>
                    <a:pt x="385" y="284"/>
                  </a:lnTo>
                  <a:lnTo>
                    <a:pt x="386" y="281"/>
                  </a:lnTo>
                  <a:lnTo>
                    <a:pt x="387" y="280"/>
                  </a:lnTo>
                  <a:lnTo>
                    <a:pt x="387" y="279"/>
                  </a:lnTo>
                  <a:lnTo>
                    <a:pt x="388" y="279"/>
                  </a:lnTo>
                  <a:lnTo>
                    <a:pt x="390" y="279"/>
                  </a:lnTo>
                  <a:lnTo>
                    <a:pt x="391" y="279"/>
                  </a:lnTo>
                  <a:lnTo>
                    <a:pt x="392" y="278"/>
                  </a:lnTo>
                  <a:lnTo>
                    <a:pt x="393" y="276"/>
                  </a:lnTo>
                  <a:lnTo>
                    <a:pt x="394" y="275"/>
                  </a:lnTo>
                  <a:lnTo>
                    <a:pt x="394" y="274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7" y="268"/>
                  </a:lnTo>
                  <a:lnTo>
                    <a:pt x="398" y="268"/>
                  </a:lnTo>
                  <a:lnTo>
                    <a:pt x="399" y="268"/>
                  </a:lnTo>
                  <a:lnTo>
                    <a:pt x="400" y="268"/>
                  </a:lnTo>
                  <a:lnTo>
                    <a:pt x="401" y="268"/>
                  </a:lnTo>
                  <a:lnTo>
                    <a:pt x="403" y="267"/>
                  </a:lnTo>
                  <a:lnTo>
                    <a:pt x="404" y="266"/>
                  </a:lnTo>
                  <a:lnTo>
                    <a:pt x="405" y="266"/>
                  </a:lnTo>
                  <a:lnTo>
                    <a:pt x="406" y="268"/>
                  </a:lnTo>
                  <a:lnTo>
                    <a:pt x="410" y="265"/>
                  </a:lnTo>
                  <a:lnTo>
                    <a:pt x="413" y="262"/>
                  </a:lnTo>
                  <a:lnTo>
                    <a:pt x="416" y="263"/>
                  </a:lnTo>
                  <a:lnTo>
                    <a:pt x="417" y="263"/>
                  </a:lnTo>
                  <a:lnTo>
                    <a:pt x="421" y="263"/>
                  </a:lnTo>
                  <a:lnTo>
                    <a:pt x="424" y="263"/>
                  </a:lnTo>
                  <a:lnTo>
                    <a:pt x="433" y="263"/>
                  </a:lnTo>
                  <a:lnTo>
                    <a:pt x="438" y="263"/>
                  </a:lnTo>
                  <a:lnTo>
                    <a:pt x="440" y="265"/>
                  </a:lnTo>
                  <a:lnTo>
                    <a:pt x="442" y="266"/>
                  </a:lnTo>
                  <a:lnTo>
                    <a:pt x="444" y="267"/>
                  </a:lnTo>
                  <a:lnTo>
                    <a:pt x="446" y="266"/>
                  </a:lnTo>
                  <a:lnTo>
                    <a:pt x="447" y="265"/>
                  </a:lnTo>
                  <a:lnTo>
                    <a:pt x="447" y="263"/>
                  </a:lnTo>
                  <a:lnTo>
                    <a:pt x="447" y="262"/>
                  </a:lnTo>
                  <a:lnTo>
                    <a:pt x="447" y="261"/>
                  </a:lnTo>
                  <a:lnTo>
                    <a:pt x="449" y="260"/>
                  </a:lnTo>
                  <a:lnTo>
                    <a:pt x="451" y="260"/>
                  </a:lnTo>
                  <a:lnTo>
                    <a:pt x="452" y="260"/>
                  </a:lnTo>
                  <a:lnTo>
                    <a:pt x="453" y="260"/>
                  </a:lnTo>
                  <a:lnTo>
                    <a:pt x="455" y="260"/>
                  </a:lnTo>
                  <a:lnTo>
                    <a:pt x="455" y="259"/>
                  </a:lnTo>
                  <a:lnTo>
                    <a:pt x="456" y="259"/>
                  </a:lnTo>
                  <a:lnTo>
                    <a:pt x="456" y="256"/>
                  </a:lnTo>
                  <a:lnTo>
                    <a:pt x="456" y="255"/>
                  </a:lnTo>
                  <a:lnTo>
                    <a:pt x="457" y="256"/>
                  </a:lnTo>
                  <a:lnTo>
                    <a:pt x="463" y="256"/>
                  </a:lnTo>
                  <a:lnTo>
                    <a:pt x="465" y="256"/>
                  </a:lnTo>
                  <a:lnTo>
                    <a:pt x="468" y="255"/>
                  </a:lnTo>
                  <a:lnTo>
                    <a:pt x="470" y="254"/>
                  </a:lnTo>
                  <a:lnTo>
                    <a:pt x="472" y="254"/>
                  </a:lnTo>
                  <a:lnTo>
                    <a:pt x="475" y="255"/>
                  </a:lnTo>
                  <a:lnTo>
                    <a:pt x="478" y="258"/>
                  </a:lnTo>
                  <a:lnTo>
                    <a:pt x="482" y="258"/>
                  </a:lnTo>
                  <a:lnTo>
                    <a:pt x="483" y="259"/>
                  </a:lnTo>
                  <a:lnTo>
                    <a:pt x="484" y="260"/>
                  </a:lnTo>
                  <a:lnTo>
                    <a:pt x="484" y="258"/>
                  </a:lnTo>
                  <a:lnTo>
                    <a:pt x="483" y="256"/>
                  </a:lnTo>
                  <a:lnTo>
                    <a:pt x="482" y="255"/>
                  </a:lnTo>
                  <a:lnTo>
                    <a:pt x="481" y="252"/>
                  </a:lnTo>
                  <a:lnTo>
                    <a:pt x="481" y="250"/>
                  </a:lnTo>
                  <a:lnTo>
                    <a:pt x="481" y="248"/>
                  </a:lnTo>
                  <a:lnTo>
                    <a:pt x="482" y="246"/>
                  </a:lnTo>
                  <a:lnTo>
                    <a:pt x="481" y="245"/>
                  </a:lnTo>
                  <a:lnTo>
                    <a:pt x="482" y="243"/>
                  </a:lnTo>
                  <a:lnTo>
                    <a:pt x="485" y="242"/>
                  </a:lnTo>
                  <a:lnTo>
                    <a:pt x="486" y="242"/>
                  </a:lnTo>
                  <a:lnTo>
                    <a:pt x="490" y="240"/>
                  </a:lnTo>
                  <a:lnTo>
                    <a:pt x="491" y="239"/>
                  </a:lnTo>
                  <a:lnTo>
                    <a:pt x="492" y="23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80">
              <a:extLst>
                <a:ext uri="{FF2B5EF4-FFF2-40B4-BE49-F238E27FC236}">
                  <a16:creationId xmlns:a16="http://schemas.microsoft.com/office/drawing/2014/main" id="{533E5FC5-2D88-8EDA-0F2B-5F57163EA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51" y="2962275"/>
              <a:ext cx="533400" cy="342900"/>
            </a:xfrm>
            <a:custGeom>
              <a:avLst/>
              <a:gdLst>
                <a:gd name="T0" fmla="*/ 323 w 336"/>
                <a:gd name="T1" fmla="*/ 97 h 216"/>
                <a:gd name="T2" fmla="*/ 310 w 336"/>
                <a:gd name="T3" fmla="*/ 105 h 216"/>
                <a:gd name="T4" fmla="*/ 290 w 336"/>
                <a:gd name="T5" fmla="*/ 88 h 216"/>
                <a:gd name="T6" fmla="*/ 262 w 336"/>
                <a:gd name="T7" fmla="*/ 80 h 216"/>
                <a:gd name="T8" fmla="*/ 269 w 336"/>
                <a:gd name="T9" fmla="*/ 53 h 216"/>
                <a:gd name="T10" fmla="*/ 247 w 336"/>
                <a:gd name="T11" fmla="*/ 18 h 216"/>
                <a:gd name="T12" fmla="*/ 215 w 336"/>
                <a:gd name="T13" fmla="*/ 15 h 216"/>
                <a:gd name="T14" fmla="*/ 203 w 336"/>
                <a:gd name="T15" fmla="*/ 8 h 216"/>
                <a:gd name="T16" fmla="*/ 199 w 336"/>
                <a:gd name="T17" fmla="*/ 5 h 216"/>
                <a:gd name="T18" fmla="*/ 186 w 336"/>
                <a:gd name="T19" fmla="*/ 5 h 216"/>
                <a:gd name="T20" fmla="*/ 184 w 336"/>
                <a:gd name="T21" fmla="*/ 18 h 216"/>
                <a:gd name="T22" fmla="*/ 196 w 336"/>
                <a:gd name="T23" fmla="*/ 19 h 216"/>
                <a:gd name="T24" fmla="*/ 188 w 336"/>
                <a:gd name="T25" fmla="*/ 21 h 216"/>
                <a:gd name="T26" fmla="*/ 171 w 336"/>
                <a:gd name="T27" fmla="*/ 20 h 216"/>
                <a:gd name="T28" fmla="*/ 155 w 336"/>
                <a:gd name="T29" fmla="*/ 26 h 216"/>
                <a:gd name="T30" fmla="*/ 128 w 336"/>
                <a:gd name="T31" fmla="*/ 28 h 216"/>
                <a:gd name="T32" fmla="*/ 117 w 336"/>
                <a:gd name="T33" fmla="*/ 26 h 216"/>
                <a:gd name="T34" fmla="*/ 109 w 336"/>
                <a:gd name="T35" fmla="*/ 34 h 216"/>
                <a:gd name="T36" fmla="*/ 95 w 336"/>
                <a:gd name="T37" fmla="*/ 42 h 216"/>
                <a:gd name="T38" fmla="*/ 82 w 336"/>
                <a:gd name="T39" fmla="*/ 34 h 216"/>
                <a:gd name="T40" fmla="*/ 71 w 336"/>
                <a:gd name="T41" fmla="*/ 42 h 216"/>
                <a:gd name="T42" fmla="*/ 80 w 336"/>
                <a:gd name="T43" fmla="*/ 53 h 216"/>
                <a:gd name="T44" fmla="*/ 65 w 336"/>
                <a:gd name="T45" fmla="*/ 70 h 216"/>
                <a:gd name="T46" fmla="*/ 52 w 336"/>
                <a:gd name="T47" fmla="*/ 86 h 216"/>
                <a:gd name="T48" fmla="*/ 33 w 336"/>
                <a:gd name="T49" fmla="*/ 111 h 216"/>
                <a:gd name="T50" fmla="*/ 12 w 336"/>
                <a:gd name="T51" fmla="*/ 133 h 216"/>
                <a:gd name="T52" fmla="*/ 7 w 336"/>
                <a:gd name="T53" fmla="*/ 150 h 216"/>
                <a:gd name="T54" fmla="*/ 10 w 336"/>
                <a:gd name="T55" fmla="*/ 168 h 216"/>
                <a:gd name="T56" fmla="*/ 1 w 336"/>
                <a:gd name="T57" fmla="*/ 178 h 216"/>
                <a:gd name="T58" fmla="*/ 24 w 336"/>
                <a:gd name="T59" fmla="*/ 171 h 216"/>
                <a:gd name="T60" fmla="*/ 23 w 336"/>
                <a:gd name="T61" fmla="*/ 157 h 216"/>
                <a:gd name="T62" fmla="*/ 62 w 336"/>
                <a:gd name="T63" fmla="*/ 153 h 216"/>
                <a:gd name="T64" fmla="*/ 60 w 336"/>
                <a:gd name="T65" fmla="*/ 183 h 216"/>
                <a:gd name="T66" fmla="*/ 66 w 336"/>
                <a:gd name="T67" fmla="*/ 192 h 216"/>
                <a:gd name="T68" fmla="*/ 84 w 336"/>
                <a:gd name="T69" fmla="*/ 210 h 216"/>
                <a:gd name="T70" fmla="*/ 115 w 336"/>
                <a:gd name="T71" fmla="*/ 201 h 216"/>
                <a:gd name="T72" fmla="*/ 137 w 336"/>
                <a:gd name="T73" fmla="*/ 205 h 216"/>
                <a:gd name="T74" fmla="*/ 150 w 336"/>
                <a:gd name="T75" fmla="*/ 197 h 216"/>
                <a:gd name="T76" fmla="*/ 162 w 336"/>
                <a:gd name="T77" fmla="*/ 179 h 216"/>
                <a:gd name="T78" fmla="*/ 170 w 336"/>
                <a:gd name="T79" fmla="*/ 159 h 216"/>
                <a:gd name="T80" fmla="*/ 183 w 336"/>
                <a:gd name="T81" fmla="*/ 149 h 216"/>
                <a:gd name="T82" fmla="*/ 190 w 336"/>
                <a:gd name="T83" fmla="*/ 175 h 216"/>
                <a:gd name="T84" fmla="*/ 212 w 336"/>
                <a:gd name="T85" fmla="*/ 188 h 216"/>
                <a:gd name="T86" fmla="*/ 219 w 336"/>
                <a:gd name="T87" fmla="*/ 207 h 216"/>
                <a:gd name="T88" fmla="*/ 230 w 336"/>
                <a:gd name="T89" fmla="*/ 209 h 216"/>
                <a:gd name="T90" fmla="*/ 228 w 336"/>
                <a:gd name="T91" fmla="*/ 197 h 216"/>
                <a:gd name="T92" fmla="*/ 239 w 336"/>
                <a:gd name="T93" fmla="*/ 178 h 216"/>
                <a:gd name="T94" fmla="*/ 247 w 336"/>
                <a:gd name="T95" fmla="*/ 161 h 216"/>
                <a:gd name="T96" fmla="*/ 253 w 336"/>
                <a:gd name="T97" fmla="*/ 143 h 216"/>
                <a:gd name="T98" fmla="*/ 259 w 336"/>
                <a:gd name="T99" fmla="*/ 157 h 216"/>
                <a:gd name="T100" fmla="*/ 279 w 336"/>
                <a:gd name="T101" fmla="*/ 161 h 216"/>
                <a:gd name="T102" fmla="*/ 299 w 336"/>
                <a:gd name="T103" fmla="*/ 161 h 216"/>
                <a:gd name="T104" fmla="*/ 312 w 336"/>
                <a:gd name="T105" fmla="*/ 168 h 216"/>
                <a:gd name="T106" fmla="*/ 310 w 336"/>
                <a:gd name="T107" fmla="*/ 151 h 216"/>
                <a:gd name="T108" fmla="*/ 306 w 336"/>
                <a:gd name="T109" fmla="*/ 137 h 216"/>
                <a:gd name="T110" fmla="*/ 323 w 336"/>
                <a:gd name="T111" fmla="*/ 137 h 216"/>
                <a:gd name="T112" fmla="*/ 336 w 336"/>
                <a:gd name="T113" fmla="*/ 130 h 216"/>
                <a:gd name="T114" fmla="*/ 332 w 336"/>
                <a:gd name="T115" fmla="*/ 1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6" h="216">
                  <a:moveTo>
                    <a:pt x="336" y="97"/>
                  </a:moveTo>
                  <a:lnTo>
                    <a:pt x="336" y="96"/>
                  </a:lnTo>
                  <a:lnTo>
                    <a:pt x="334" y="94"/>
                  </a:lnTo>
                  <a:lnTo>
                    <a:pt x="332" y="92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29" y="88"/>
                  </a:lnTo>
                  <a:lnTo>
                    <a:pt x="326" y="90"/>
                  </a:lnTo>
                  <a:lnTo>
                    <a:pt x="324" y="92"/>
                  </a:lnTo>
                  <a:lnTo>
                    <a:pt x="323" y="94"/>
                  </a:lnTo>
                  <a:lnTo>
                    <a:pt x="323" y="97"/>
                  </a:lnTo>
                  <a:lnTo>
                    <a:pt x="320" y="97"/>
                  </a:lnTo>
                  <a:lnTo>
                    <a:pt x="319" y="97"/>
                  </a:lnTo>
                  <a:lnTo>
                    <a:pt x="318" y="97"/>
                  </a:lnTo>
                  <a:lnTo>
                    <a:pt x="317" y="99"/>
                  </a:lnTo>
                  <a:lnTo>
                    <a:pt x="317" y="100"/>
                  </a:lnTo>
                  <a:lnTo>
                    <a:pt x="317" y="101"/>
                  </a:lnTo>
                  <a:lnTo>
                    <a:pt x="316" y="103"/>
                  </a:lnTo>
                  <a:lnTo>
                    <a:pt x="316" y="104"/>
                  </a:lnTo>
                  <a:lnTo>
                    <a:pt x="313" y="105"/>
                  </a:lnTo>
                  <a:lnTo>
                    <a:pt x="311" y="106"/>
                  </a:lnTo>
                  <a:lnTo>
                    <a:pt x="310" y="105"/>
                  </a:lnTo>
                  <a:lnTo>
                    <a:pt x="306" y="105"/>
                  </a:lnTo>
                  <a:lnTo>
                    <a:pt x="304" y="104"/>
                  </a:lnTo>
                  <a:lnTo>
                    <a:pt x="301" y="100"/>
                  </a:lnTo>
                  <a:lnTo>
                    <a:pt x="293" y="98"/>
                  </a:lnTo>
                  <a:lnTo>
                    <a:pt x="291" y="97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1" y="93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0" y="88"/>
                  </a:lnTo>
                  <a:lnTo>
                    <a:pt x="290" y="87"/>
                  </a:lnTo>
                  <a:lnTo>
                    <a:pt x="290" y="86"/>
                  </a:lnTo>
                  <a:lnTo>
                    <a:pt x="277" y="83"/>
                  </a:lnTo>
                  <a:lnTo>
                    <a:pt x="275" y="83"/>
                  </a:lnTo>
                  <a:lnTo>
                    <a:pt x="271" y="83"/>
                  </a:lnTo>
                  <a:lnTo>
                    <a:pt x="269" y="83"/>
                  </a:lnTo>
                  <a:lnTo>
                    <a:pt x="268" y="83"/>
                  </a:lnTo>
                  <a:lnTo>
                    <a:pt x="264" y="83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2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4" y="74"/>
                  </a:lnTo>
                  <a:lnTo>
                    <a:pt x="264" y="73"/>
                  </a:lnTo>
                  <a:lnTo>
                    <a:pt x="262" y="71"/>
                  </a:lnTo>
                  <a:lnTo>
                    <a:pt x="262" y="70"/>
                  </a:lnTo>
                  <a:lnTo>
                    <a:pt x="262" y="65"/>
                  </a:lnTo>
                  <a:lnTo>
                    <a:pt x="264" y="61"/>
                  </a:lnTo>
                  <a:lnTo>
                    <a:pt x="265" y="59"/>
                  </a:lnTo>
                  <a:lnTo>
                    <a:pt x="267" y="55"/>
                  </a:lnTo>
                  <a:lnTo>
                    <a:pt x="269" y="53"/>
                  </a:lnTo>
                  <a:lnTo>
                    <a:pt x="271" y="52"/>
                  </a:lnTo>
                  <a:lnTo>
                    <a:pt x="271" y="51"/>
                  </a:lnTo>
                  <a:lnTo>
                    <a:pt x="271" y="49"/>
                  </a:lnTo>
                  <a:lnTo>
                    <a:pt x="274" y="46"/>
                  </a:lnTo>
                  <a:lnTo>
                    <a:pt x="274" y="44"/>
                  </a:lnTo>
                  <a:lnTo>
                    <a:pt x="275" y="39"/>
                  </a:lnTo>
                  <a:lnTo>
                    <a:pt x="273" y="36"/>
                  </a:lnTo>
                  <a:lnTo>
                    <a:pt x="269" y="35"/>
                  </a:lnTo>
                  <a:lnTo>
                    <a:pt x="267" y="32"/>
                  </a:lnTo>
                  <a:lnTo>
                    <a:pt x="267" y="29"/>
                  </a:lnTo>
                  <a:lnTo>
                    <a:pt x="247" y="18"/>
                  </a:lnTo>
                  <a:lnTo>
                    <a:pt x="243" y="16"/>
                  </a:lnTo>
                  <a:lnTo>
                    <a:pt x="241" y="16"/>
                  </a:lnTo>
                  <a:lnTo>
                    <a:pt x="240" y="15"/>
                  </a:lnTo>
                  <a:lnTo>
                    <a:pt x="235" y="15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6" y="16"/>
                  </a:lnTo>
                  <a:lnTo>
                    <a:pt x="222" y="16"/>
                  </a:lnTo>
                  <a:lnTo>
                    <a:pt x="220" y="18"/>
                  </a:lnTo>
                  <a:lnTo>
                    <a:pt x="217" y="16"/>
                  </a:lnTo>
                  <a:lnTo>
                    <a:pt x="215" y="15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5" y="13"/>
                  </a:lnTo>
                  <a:lnTo>
                    <a:pt x="214" y="10"/>
                  </a:lnTo>
                  <a:lnTo>
                    <a:pt x="210" y="9"/>
                  </a:lnTo>
                  <a:lnTo>
                    <a:pt x="209" y="9"/>
                  </a:lnTo>
                  <a:lnTo>
                    <a:pt x="208" y="12"/>
                  </a:lnTo>
                  <a:lnTo>
                    <a:pt x="204" y="12"/>
                  </a:lnTo>
                  <a:lnTo>
                    <a:pt x="204" y="10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4" y="7"/>
                  </a:lnTo>
                  <a:lnTo>
                    <a:pt x="204" y="6"/>
                  </a:lnTo>
                  <a:lnTo>
                    <a:pt x="204" y="5"/>
                  </a:lnTo>
                  <a:lnTo>
                    <a:pt x="203" y="5"/>
                  </a:lnTo>
                  <a:lnTo>
                    <a:pt x="202" y="5"/>
                  </a:lnTo>
                  <a:lnTo>
                    <a:pt x="202" y="3"/>
                  </a:lnTo>
                  <a:lnTo>
                    <a:pt x="202" y="2"/>
                  </a:lnTo>
                  <a:lnTo>
                    <a:pt x="201" y="1"/>
                  </a:lnTo>
                  <a:lnTo>
                    <a:pt x="200" y="1"/>
                  </a:lnTo>
                  <a:lnTo>
                    <a:pt x="200" y="2"/>
                  </a:lnTo>
                  <a:lnTo>
                    <a:pt x="199" y="5"/>
                  </a:lnTo>
                  <a:lnTo>
                    <a:pt x="197" y="5"/>
                  </a:lnTo>
                  <a:lnTo>
                    <a:pt x="197" y="3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3" y="2"/>
                  </a:lnTo>
                  <a:lnTo>
                    <a:pt x="191" y="3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6" y="5"/>
                  </a:lnTo>
                  <a:lnTo>
                    <a:pt x="186" y="6"/>
                  </a:lnTo>
                  <a:lnTo>
                    <a:pt x="184" y="7"/>
                  </a:lnTo>
                  <a:lnTo>
                    <a:pt x="184" y="9"/>
                  </a:lnTo>
                  <a:lnTo>
                    <a:pt x="183" y="9"/>
                  </a:lnTo>
                  <a:lnTo>
                    <a:pt x="181" y="10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6" y="19"/>
                  </a:lnTo>
                  <a:lnTo>
                    <a:pt x="187" y="19"/>
                  </a:lnTo>
                  <a:lnTo>
                    <a:pt x="188" y="18"/>
                  </a:lnTo>
                  <a:lnTo>
                    <a:pt x="189" y="18"/>
                  </a:lnTo>
                  <a:lnTo>
                    <a:pt x="190" y="16"/>
                  </a:lnTo>
                  <a:lnTo>
                    <a:pt x="194" y="15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197" y="16"/>
                  </a:lnTo>
                  <a:lnTo>
                    <a:pt x="197" y="19"/>
                  </a:lnTo>
                  <a:lnTo>
                    <a:pt x="196" y="19"/>
                  </a:lnTo>
                  <a:lnTo>
                    <a:pt x="196" y="18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5" y="21"/>
                  </a:lnTo>
                  <a:lnTo>
                    <a:pt x="195" y="22"/>
                  </a:lnTo>
                  <a:lnTo>
                    <a:pt x="195" y="23"/>
                  </a:lnTo>
                  <a:lnTo>
                    <a:pt x="194" y="25"/>
                  </a:lnTo>
                  <a:lnTo>
                    <a:pt x="193" y="23"/>
                  </a:lnTo>
                  <a:lnTo>
                    <a:pt x="191" y="21"/>
                  </a:lnTo>
                  <a:lnTo>
                    <a:pt x="190" y="20"/>
                  </a:lnTo>
                  <a:lnTo>
                    <a:pt x="188" y="21"/>
                  </a:lnTo>
                  <a:lnTo>
                    <a:pt x="186" y="22"/>
                  </a:lnTo>
                  <a:lnTo>
                    <a:pt x="186" y="25"/>
                  </a:lnTo>
                  <a:lnTo>
                    <a:pt x="183" y="25"/>
                  </a:lnTo>
                  <a:lnTo>
                    <a:pt x="182" y="25"/>
                  </a:lnTo>
                  <a:lnTo>
                    <a:pt x="177" y="25"/>
                  </a:lnTo>
                  <a:lnTo>
                    <a:pt x="175" y="25"/>
                  </a:lnTo>
                  <a:lnTo>
                    <a:pt x="174" y="23"/>
                  </a:lnTo>
                  <a:lnTo>
                    <a:pt x="174" y="22"/>
                  </a:lnTo>
                  <a:lnTo>
                    <a:pt x="174" y="21"/>
                  </a:lnTo>
                  <a:lnTo>
                    <a:pt x="173" y="21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5" y="21"/>
                  </a:lnTo>
                  <a:lnTo>
                    <a:pt x="164" y="21"/>
                  </a:lnTo>
                  <a:lnTo>
                    <a:pt x="164" y="22"/>
                  </a:lnTo>
                  <a:lnTo>
                    <a:pt x="162" y="23"/>
                  </a:lnTo>
                  <a:lnTo>
                    <a:pt x="161" y="23"/>
                  </a:lnTo>
                  <a:lnTo>
                    <a:pt x="160" y="25"/>
                  </a:lnTo>
                  <a:lnTo>
                    <a:pt x="160" y="26"/>
                  </a:lnTo>
                  <a:lnTo>
                    <a:pt x="158" y="26"/>
                  </a:lnTo>
                  <a:lnTo>
                    <a:pt x="158" y="26"/>
                  </a:lnTo>
                  <a:lnTo>
                    <a:pt x="155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0" y="25"/>
                  </a:lnTo>
                  <a:lnTo>
                    <a:pt x="138" y="23"/>
                  </a:lnTo>
                  <a:lnTo>
                    <a:pt x="137" y="26"/>
                  </a:lnTo>
                  <a:lnTo>
                    <a:pt x="136" y="26"/>
                  </a:lnTo>
                  <a:lnTo>
                    <a:pt x="135" y="27"/>
                  </a:lnTo>
                  <a:lnTo>
                    <a:pt x="131" y="2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125" y="27"/>
                  </a:lnTo>
                  <a:lnTo>
                    <a:pt x="122" y="26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5" y="26"/>
                  </a:lnTo>
                  <a:lnTo>
                    <a:pt x="127" y="23"/>
                  </a:lnTo>
                  <a:lnTo>
                    <a:pt x="124" y="23"/>
                  </a:lnTo>
                  <a:lnTo>
                    <a:pt x="121" y="25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15" y="31"/>
                  </a:lnTo>
                  <a:lnTo>
                    <a:pt x="115" y="32"/>
                  </a:lnTo>
                  <a:lnTo>
                    <a:pt x="114" y="32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2" y="35"/>
                  </a:lnTo>
                  <a:lnTo>
                    <a:pt x="111" y="35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8"/>
                  </a:lnTo>
                  <a:lnTo>
                    <a:pt x="109" y="39"/>
                  </a:lnTo>
                  <a:lnTo>
                    <a:pt x="108" y="40"/>
                  </a:lnTo>
                  <a:lnTo>
                    <a:pt x="106" y="41"/>
                  </a:lnTo>
                  <a:lnTo>
                    <a:pt x="105" y="41"/>
                  </a:lnTo>
                  <a:lnTo>
                    <a:pt x="102" y="41"/>
                  </a:lnTo>
                  <a:lnTo>
                    <a:pt x="101" y="41"/>
                  </a:lnTo>
                  <a:lnTo>
                    <a:pt x="98" y="41"/>
                  </a:lnTo>
                  <a:lnTo>
                    <a:pt x="95" y="42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1" y="41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0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82" y="34"/>
                  </a:lnTo>
                  <a:lnTo>
                    <a:pt x="79" y="34"/>
                  </a:lnTo>
                  <a:lnTo>
                    <a:pt x="78" y="33"/>
                  </a:lnTo>
                  <a:lnTo>
                    <a:pt x="77" y="34"/>
                  </a:lnTo>
                  <a:lnTo>
                    <a:pt x="76" y="34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7" y="39"/>
                  </a:lnTo>
                  <a:lnTo>
                    <a:pt x="76" y="40"/>
                  </a:lnTo>
                  <a:lnTo>
                    <a:pt x="75" y="41"/>
                  </a:lnTo>
                  <a:lnTo>
                    <a:pt x="73" y="41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9" y="47"/>
                  </a:lnTo>
                  <a:lnTo>
                    <a:pt x="67" y="48"/>
                  </a:lnTo>
                  <a:lnTo>
                    <a:pt x="66" y="51"/>
                  </a:lnTo>
                  <a:lnTo>
                    <a:pt x="76" y="49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79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7" y="54"/>
                  </a:lnTo>
                  <a:lnTo>
                    <a:pt x="76" y="54"/>
                  </a:lnTo>
                  <a:lnTo>
                    <a:pt x="75" y="57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69" y="65"/>
                  </a:lnTo>
                  <a:lnTo>
                    <a:pt x="66" y="67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59" y="78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4" y="80"/>
                  </a:lnTo>
                  <a:lnTo>
                    <a:pt x="53" y="83"/>
                  </a:lnTo>
                  <a:lnTo>
                    <a:pt x="54" y="84"/>
                  </a:lnTo>
                  <a:lnTo>
                    <a:pt x="52" y="86"/>
                  </a:lnTo>
                  <a:lnTo>
                    <a:pt x="47" y="90"/>
                  </a:lnTo>
                  <a:lnTo>
                    <a:pt x="39" y="92"/>
                  </a:lnTo>
                  <a:lnTo>
                    <a:pt x="36" y="94"/>
                  </a:lnTo>
                  <a:lnTo>
                    <a:pt x="34" y="99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4" y="106"/>
                  </a:lnTo>
                  <a:lnTo>
                    <a:pt x="33" y="110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4" y="114"/>
                  </a:lnTo>
                  <a:lnTo>
                    <a:pt x="33" y="116"/>
                  </a:lnTo>
                  <a:lnTo>
                    <a:pt x="33" y="116"/>
                  </a:lnTo>
                  <a:lnTo>
                    <a:pt x="31" y="117"/>
                  </a:lnTo>
                  <a:lnTo>
                    <a:pt x="28" y="119"/>
                  </a:lnTo>
                  <a:lnTo>
                    <a:pt x="28" y="120"/>
                  </a:lnTo>
                  <a:lnTo>
                    <a:pt x="23" y="123"/>
                  </a:lnTo>
                  <a:lnTo>
                    <a:pt x="12" y="133"/>
                  </a:lnTo>
                  <a:lnTo>
                    <a:pt x="11" y="135"/>
                  </a:lnTo>
                  <a:lnTo>
                    <a:pt x="12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7" y="145"/>
                  </a:lnTo>
                  <a:lnTo>
                    <a:pt x="7" y="146"/>
                  </a:lnTo>
                  <a:lnTo>
                    <a:pt x="6" y="146"/>
                  </a:lnTo>
                  <a:lnTo>
                    <a:pt x="6" y="148"/>
                  </a:lnTo>
                  <a:lnTo>
                    <a:pt x="7" y="148"/>
                  </a:lnTo>
                  <a:lnTo>
                    <a:pt x="7" y="149"/>
                  </a:lnTo>
                  <a:lnTo>
                    <a:pt x="7" y="150"/>
                  </a:lnTo>
                  <a:lnTo>
                    <a:pt x="7" y="151"/>
                  </a:lnTo>
                  <a:lnTo>
                    <a:pt x="6" y="151"/>
                  </a:lnTo>
                  <a:lnTo>
                    <a:pt x="6" y="152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2" y="157"/>
                  </a:lnTo>
                  <a:lnTo>
                    <a:pt x="12" y="158"/>
                  </a:lnTo>
                  <a:lnTo>
                    <a:pt x="11" y="162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10" y="168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8" y="170"/>
                  </a:lnTo>
                  <a:lnTo>
                    <a:pt x="7" y="170"/>
                  </a:lnTo>
                  <a:lnTo>
                    <a:pt x="6" y="170"/>
                  </a:lnTo>
                  <a:lnTo>
                    <a:pt x="5" y="170"/>
                  </a:lnTo>
                  <a:lnTo>
                    <a:pt x="1" y="172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1" y="182"/>
                  </a:lnTo>
                  <a:lnTo>
                    <a:pt x="5" y="181"/>
                  </a:lnTo>
                  <a:lnTo>
                    <a:pt x="7" y="181"/>
                  </a:lnTo>
                  <a:lnTo>
                    <a:pt x="11" y="182"/>
                  </a:lnTo>
                  <a:lnTo>
                    <a:pt x="13" y="181"/>
                  </a:lnTo>
                  <a:lnTo>
                    <a:pt x="17" y="176"/>
                  </a:lnTo>
                  <a:lnTo>
                    <a:pt x="21" y="172"/>
                  </a:lnTo>
                  <a:lnTo>
                    <a:pt x="24" y="171"/>
                  </a:lnTo>
                  <a:lnTo>
                    <a:pt x="24" y="169"/>
                  </a:lnTo>
                  <a:lnTo>
                    <a:pt x="23" y="169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20" y="166"/>
                  </a:lnTo>
                  <a:lnTo>
                    <a:pt x="19" y="166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9" y="162"/>
                  </a:lnTo>
                  <a:lnTo>
                    <a:pt x="20" y="159"/>
                  </a:lnTo>
                  <a:lnTo>
                    <a:pt x="23" y="157"/>
                  </a:lnTo>
                  <a:lnTo>
                    <a:pt x="25" y="155"/>
                  </a:lnTo>
                  <a:lnTo>
                    <a:pt x="27" y="153"/>
                  </a:lnTo>
                  <a:lnTo>
                    <a:pt x="31" y="153"/>
                  </a:lnTo>
                  <a:lnTo>
                    <a:pt x="33" y="153"/>
                  </a:lnTo>
                  <a:lnTo>
                    <a:pt x="38" y="149"/>
                  </a:lnTo>
                  <a:lnTo>
                    <a:pt x="43" y="148"/>
                  </a:lnTo>
                  <a:lnTo>
                    <a:pt x="49" y="148"/>
                  </a:lnTo>
                  <a:lnTo>
                    <a:pt x="60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2" y="156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4" y="169"/>
                  </a:lnTo>
                  <a:lnTo>
                    <a:pt x="62" y="172"/>
                  </a:lnTo>
                  <a:lnTo>
                    <a:pt x="60" y="177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6" y="184"/>
                  </a:lnTo>
                  <a:lnTo>
                    <a:pt x="67" y="185"/>
                  </a:lnTo>
                  <a:lnTo>
                    <a:pt x="66" y="187"/>
                  </a:lnTo>
                  <a:lnTo>
                    <a:pt x="66" y="188"/>
                  </a:lnTo>
                  <a:lnTo>
                    <a:pt x="65" y="188"/>
                  </a:lnTo>
                  <a:lnTo>
                    <a:pt x="66" y="189"/>
                  </a:lnTo>
                  <a:lnTo>
                    <a:pt x="66" y="190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6" y="192"/>
                  </a:lnTo>
                  <a:lnTo>
                    <a:pt x="67" y="192"/>
                  </a:lnTo>
                  <a:lnTo>
                    <a:pt x="69" y="191"/>
                  </a:lnTo>
                  <a:lnTo>
                    <a:pt x="71" y="192"/>
                  </a:lnTo>
                  <a:lnTo>
                    <a:pt x="76" y="197"/>
                  </a:lnTo>
                  <a:lnTo>
                    <a:pt x="77" y="198"/>
                  </a:lnTo>
                  <a:lnTo>
                    <a:pt x="77" y="201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9" y="204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6" y="210"/>
                  </a:lnTo>
                  <a:lnTo>
                    <a:pt x="89" y="210"/>
                  </a:lnTo>
                  <a:lnTo>
                    <a:pt x="90" y="210"/>
                  </a:lnTo>
                  <a:lnTo>
                    <a:pt x="95" y="208"/>
                  </a:lnTo>
                  <a:lnTo>
                    <a:pt x="97" y="207"/>
                  </a:lnTo>
                  <a:lnTo>
                    <a:pt x="98" y="205"/>
                  </a:lnTo>
                  <a:lnTo>
                    <a:pt x="104" y="207"/>
                  </a:lnTo>
                  <a:lnTo>
                    <a:pt x="106" y="205"/>
                  </a:lnTo>
                  <a:lnTo>
                    <a:pt x="111" y="202"/>
                  </a:lnTo>
                  <a:lnTo>
                    <a:pt x="114" y="202"/>
                  </a:lnTo>
                  <a:lnTo>
                    <a:pt x="115" y="201"/>
                  </a:lnTo>
                  <a:lnTo>
                    <a:pt x="116" y="200"/>
                  </a:lnTo>
                  <a:lnTo>
                    <a:pt x="117" y="198"/>
                  </a:lnTo>
                  <a:lnTo>
                    <a:pt x="118" y="198"/>
                  </a:lnTo>
                  <a:lnTo>
                    <a:pt x="125" y="200"/>
                  </a:lnTo>
                  <a:lnTo>
                    <a:pt x="127" y="201"/>
                  </a:lnTo>
                  <a:lnTo>
                    <a:pt x="128" y="202"/>
                  </a:lnTo>
                  <a:lnTo>
                    <a:pt x="129" y="204"/>
                  </a:lnTo>
                  <a:lnTo>
                    <a:pt x="130" y="204"/>
                  </a:lnTo>
                  <a:lnTo>
                    <a:pt x="131" y="204"/>
                  </a:lnTo>
                  <a:lnTo>
                    <a:pt x="136" y="205"/>
                  </a:lnTo>
                  <a:lnTo>
                    <a:pt x="137" y="205"/>
                  </a:lnTo>
                  <a:lnTo>
                    <a:pt x="140" y="205"/>
                  </a:lnTo>
                  <a:lnTo>
                    <a:pt x="141" y="205"/>
                  </a:lnTo>
                  <a:lnTo>
                    <a:pt x="141" y="204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3" y="201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9" y="197"/>
                  </a:lnTo>
                  <a:lnTo>
                    <a:pt x="150" y="197"/>
                  </a:lnTo>
                  <a:lnTo>
                    <a:pt x="150" y="197"/>
                  </a:lnTo>
                  <a:lnTo>
                    <a:pt x="151" y="196"/>
                  </a:lnTo>
                  <a:lnTo>
                    <a:pt x="153" y="195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3" y="190"/>
                  </a:lnTo>
                  <a:lnTo>
                    <a:pt x="153" y="189"/>
                  </a:lnTo>
                  <a:lnTo>
                    <a:pt x="154" y="188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60" y="183"/>
                  </a:lnTo>
                  <a:lnTo>
                    <a:pt x="162" y="179"/>
                  </a:lnTo>
                  <a:lnTo>
                    <a:pt x="162" y="176"/>
                  </a:lnTo>
                  <a:lnTo>
                    <a:pt x="160" y="171"/>
                  </a:lnTo>
                  <a:lnTo>
                    <a:pt x="157" y="170"/>
                  </a:lnTo>
                  <a:lnTo>
                    <a:pt x="157" y="169"/>
                  </a:lnTo>
                  <a:lnTo>
                    <a:pt x="157" y="169"/>
                  </a:lnTo>
                  <a:lnTo>
                    <a:pt x="158" y="168"/>
                  </a:lnTo>
                  <a:lnTo>
                    <a:pt x="160" y="166"/>
                  </a:lnTo>
                  <a:lnTo>
                    <a:pt x="161" y="166"/>
                  </a:lnTo>
                  <a:lnTo>
                    <a:pt x="164" y="165"/>
                  </a:lnTo>
                  <a:lnTo>
                    <a:pt x="167" y="164"/>
                  </a:lnTo>
                  <a:lnTo>
                    <a:pt x="170" y="159"/>
                  </a:lnTo>
                  <a:lnTo>
                    <a:pt x="173" y="158"/>
                  </a:lnTo>
                  <a:lnTo>
                    <a:pt x="174" y="157"/>
                  </a:lnTo>
                  <a:lnTo>
                    <a:pt x="174" y="156"/>
                  </a:lnTo>
                  <a:lnTo>
                    <a:pt x="174" y="155"/>
                  </a:lnTo>
                  <a:lnTo>
                    <a:pt x="174" y="153"/>
                  </a:lnTo>
                  <a:lnTo>
                    <a:pt x="174" y="152"/>
                  </a:lnTo>
                  <a:lnTo>
                    <a:pt x="175" y="150"/>
                  </a:lnTo>
                  <a:lnTo>
                    <a:pt x="177" y="149"/>
                  </a:lnTo>
                  <a:lnTo>
                    <a:pt x="180" y="148"/>
                  </a:lnTo>
                  <a:lnTo>
                    <a:pt x="181" y="148"/>
                  </a:lnTo>
                  <a:lnTo>
                    <a:pt x="183" y="149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4" y="159"/>
                  </a:lnTo>
                  <a:lnTo>
                    <a:pt x="183" y="165"/>
                  </a:lnTo>
                  <a:lnTo>
                    <a:pt x="183" y="168"/>
                  </a:lnTo>
                  <a:lnTo>
                    <a:pt x="183" y="169"/>
                  </a:lnTo>
                  <a:lnTo>
                    <a:pt x="184" y="171"/>
                  </a:lnTo>
                  <a:lnTo>
                    <a:pt x="186" y="172"/>
                  </a:lnTo>
                  <a:lnTo>
                    <a:pt x="188" y="174"/>
                  </a:lnTo>
                  <a:lnTo>
                    <a:pt x="190" y="175"/>
                  </a:lnTo>
                  <a:lnTo>
                    <a:pt x="191" y="176"/>
                  </a:lnTo>
                  <a:lnTo>
                    <a:pt x="197" y="184"/>
                  </a:lnTo>
                  <a:lnTo>
                    <a:pt x="199" y="184"/>
                  </a:lnTo>
                  <a:lnTo>
                    <a:pt x="202" y="187"/>
                  </a:lnTo>
                  <a:lnTo>
                    <a:pt x="203" y="187"/>
                  </a:lnTo>
                  <a:lnTo>
                    <a:pt x="204" y="185"/>
                  </a:lnTo>
                  <a:lnTo>
                    <a:pt x="206" y="185"/>
                  </a:lnTo>
                  <a:lnTo>
                    <a:pt x="207" y="187"/>
                  </a:lnTo>
                  <a:lnTo>
                    <a:pt x="208" y="187"/>
                  </a:lnTo>
                  <a:lnTo>
                    <a:pt x="210" y="187"/>
                  </a:lnTo>
                  <a:lnTo>
                    <a:pt x="212" y="188"/>
                  </a:lnTo>
                  <a:lnTo>
                    <a:pt x="214" y="190"/>
                  </a:lnTo>
                  <a:lnTo>
                    <a:pt x="213" y="192"/>
                  </a:lnTo>
                  <a:lnTo>
                    <a:pt x="210" y="196"/>
                  </a:lnTo>
                  <a:lnTo>
                    <a:pt x="209" y="197"/>
                  </a:lnTo>
                  <a:lnTo>
                    <a:pt x="209" y="198"/>
                  </a:lnTo>
                  <a:lnTo>
                    <a:pt x="210" y="198"/>
                  </a:lnTo>
                  <a:lnTo>
                    <a:pt x="212" y="198"/>
                  </a:lnTo>
                  <a:lnTo>
                    <a:pt x="215" y="201"/>
                  </a:lnTo>
                  <a:lnTo>
                    <a:pt x="216" y="202"/>
                  </a:lnTo>
                  <a:lnTo>
                    <a:pt x="217" y="204"/>
                  </a:lnTo>
                  <a:lnTo>
                    <a:pt x="219" y="207"/>
                  </a:lnTo>
                  <a:lnTo>
                    <a:pt x="220" y="208"/>
                  </a:lnTo>
                  <a:lnTo>
                    <a:pt x="220" y="209"/>
                  </a:lnTo>
                  <a:lnTo>
                    <a:pt x="220" y="211"/>
                  </a:lnTo>
                  <a:lnTo>
                    <a:pt x="220" y="213"/>
                  </a:lnTo>
                  <a:lnTo>
                    <a:pt x="219" y="214"/>
                  </a:lnTo>
                  <a:lnTo>
                    <a:pt x="219" y="216"/>
                  </a:lnTo>
                  <a:lnTo>
                    <a:pt x="222" y="215"/>
                  </a:lnTo>
                  <a:lnTo>
                    <a:pt x="225" y="216"/>
                  </a:lnTo>
                  <a:lnTo>
                    <a:pt x="227" y="216"/>
                  </a:lnTo>
                  <a:lnTo>
                    <a:pt x="229" y="214"/>
                  </a:lnTo>
                  <a:lnTo>
                    <a:pt x="230" y="209"/>
                  </a:lnTo>
                  <a:lnTo>
                    <a:pt x="230" y="208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7" y="204"/>
                  </a:lnTo>
                  <a:lnTo>
                    <a:pt x="227" y="203"/>
                  </a:lnTo>
                  <a:lnTo>
                    <a:pt x="226" y="202"/>
                  </a:lnTo>
                  <a:lnTo>
                    <a:pt x="226" y="201"/>
                  </a:lnTo>
                  <a:lnTo>
                    <a:pt x="225" y="201"/>
                  </a:lnTo>
                  <a:lnTo>
                    <a:pt x="225" y="200"/>
                  </a:lnTo>
                  <a:lnTo>
                    <a:pt x="226" y="200"/>
                  </a:lnTo>
                  <a:lnTo>
                    <a:pt x="228" y="197"/>
                  </a:lnTo>
                  <a:lnTo>
                    <a:pt x="227" y="195"/>
                  </a:lnTo>
                  <a:lnTo>
                    <a:pt x="227" y="194"/>
                  </a:lnTo>
                  <a:lnTo>
                    <a:pt x="229" y="191"/>
                  </a:lnTo>
                  <a:lnTo>
                    <a:pt x="230" y="191"/>
                  </a:lnTo>
                  <a:lnTo>
                    <a:pt x="230" y="190"/>
                  </a:lnTo>
                  <a:lnTo>
                    <a:pt x="230" y="188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3" y="182"/>
                  </a:lnTo>
                  <a:lnTo>
                    <a:pt x="238" y="178"/>
                  </a:lnTo>
                  <a:lnTo>
                    <a:pt x="239" y="178"/>
                  </a:lnTo>
                  <a:lnTo>
                    <a:pt x="239" y="177"/>
                  </a:lnTo>
                  <a:lnTo>
                    <a:pt x="239" y="176"/>
                  </a:lnTo>
                  <a:lnTo>
                    <a:pt x="240" y="175"/>
                  </a:lnTo>
                  <a:lnTo>
                    <a:pt x="240" y="174"/>
                  </a:lnTo>
                  <a:lnTo>
                    <a:pt x="241" y="174"/>
                  </a:lnTo>
                  <a:lnTo>
                    <a:pt x="242" y="172"/>
                  </a:lnTo>
                  <a:lnTo>
                    <a:pt x="243" y="171"/>
                  </a:lnTo>
                  <a:lnTo>
                    <a:pt x="245" y="169"/>
                  </a:lnTo>
                  <a:lnTo>
                    <a:pt x="246" y="164"/>
                  </a:lnTo>
                  <a:lnTo>
                    <a:pt x="247" y="162"/>
                  </a:lnTo>
                  <a:lnTo>
                    <a:pt x="247" y="161"/>
                  </a:lnTo>
                  <a:lnTo>
                    <a:pt x="246" y="156"/>
                  </a:lnTo>
                  <a:lnTo>
                    <a:pt x="246" y="155"/>
                  </a:lnTo>
                  <a:lnTo>
                    <a:pt x="246" y="153"/>
                  </a:lnTo>
                  <a:lnTo>
                    <a:pt x="246" y="152"/>
                  </a:lnTo>
                  <a:lnTo>
                    <a:pt x="245" y="151"/>
                  </a:lnTo>
                  <a:lnTo>
                    <a:pt x="243" y="150"/>
                  </a:lnTo>
                  <a:lnTo>
                    <a:pt x="245" y="146"/>
                  </a:lnTo>
                  <a:lnTo>
                    <a:pt x="246" y="144"/>
                  </a:lnTo>
                  <a:lnTo>
                    <a:pt x="247" y="143"/>
                  </a:lnTo>
                  <a:lnTo>
                    <a:pt x="252" y="143"/>
                  </a:lnTo>
                  <a:lnTo>
                    <a:pt x="253" y="143"/>
                  </a:lnTo>
                  <a:lnTo>
                    <a:pt x="253" y="144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59" y="144"/>
                  </a:lnTo>
                  <a:lnTo>
                    <a:pt x="259" y="155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61" y="158"/>
                  </a:lnTo>
                  <a:lnTo>
                    <a:pt x="264" y="163"/>
                  </a:lnTo>
                  <a:lnTo>
                    <a:pt x="265" y="164"/>
                  </a:lnTo>
                  <a:lnTo>
                    <a:pt x="266" y="165"/>
                  </a:lnTo>
                  <a:lnTo>
                    <a:pt x="268" y="166"/>
                  </a:lnTo>
                  <a:lnTo>
                    <a:pt x="277" y="166"/>
                  </a:lnTo>
                  <a:lnTo>
                    <a:pt x="278" y="165"/>
                  </a:lnTo>
                  <a:lnTo>
                    <a:pt x="279" y="164"/>
                  </a:lnTo>
                  <a:lnTo>
                    <a:pt x="279" y="163"/>
                  </a:lnTo>
                  <a:lnTo>
                    <a:pt x="279" y="162"/>
                  </a:lnTo>
                  <a:lnTo>
                    <a:pt x="279" y="161"/>
                  </a:lnTo>
                  <a:lnTo>
                    <a:pt x="280" y="159"/>
                  </a:lnTo>
                  <a:lnTo>
                    <a:pt x="281" y="159"/>
                  </a:lnTo>
                  <a:lnTo>
                    <a:pt x="282" y="161"/>
                  </a:lnTo>
                  <a:lnTo>
                    <a:pt x="284" y="161"/>
                  </a:lnTo>
                  <a:lnTo>
                    <a:pt x="286" y="161"/>
                  </a:lnTo>
                  <a:lnTo>
                    <a:pt x="290" y="157"/>
                  </a:lnTo>
                  <a:lnTo>
                    <a:pt x="293" y="157"/>
                  </a:lnTo>
                  <a:lnTo>
                    <a:pt x="294" y="157"/>
                  </a:lnTo>
                  <a:lnTo>
                    <a:pt x="295" y="157"/>
                  </a:lnTo>
                  <a:lnTo>
                    <a:pt x="298" y="158"/>
                  </a:lnTo>
                  <a:lnTo>
                    <a:pt x="299" y="161"/>
                  </a:lnTo>
                  <a:lnTo>
                    <a:pt x="299" y="163"/>
                  </a:lnTo>
                  <a:lnTo>
                    <a:pt x="299" y="165"/>
                  </a:lnTo>
                  <a:lnTo>
                    <a:pt x="300" y="166"/>
                  </a:lnTo>
                  <a:lnTo>
                    <a:pt x="304" y="169"/>
                  </a:lnTo>
                  <a:lnTo>
                    <a:pt x="304" y="170"/>
                  </a:lnTo>
                  <a:lnTo>
                    <a:pt x="304" y="172"/>
                  </a:lnTo>
                  <a:lnTo>
                    <a:pt x="306" y="172"/>
                  </a:lnTo>
                  <a:lnTo>
                    <a:pt x="310" y="171"/>
                  </a:lnTo>
                  <a:lnTo>
                    <a:pt x="312" y="170"/>
                  </a:lnTo>
                  <a:lnTo>
                    <a:pt x="313" y="169"/>
                  </a:lnTo>
                  <a:lnTo>
                    <a:pt x="312" y="168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8"/>
                  </a:lnTo>
                  <a:lnTo>
                    <a:pt x="311" y="157"/>
                  </a:lnTo>
                  <a:lnTo>
                    <a:pt x="311" y="156"/>
                  </a:lnTo>
                  <a:lnTo>
                    <a:pt x="312" y="153"/>
                  </a:lnTo>
                  <a:lnTo>
                    <a:pt x="311" y="152"/>
                  </a:lnTo>
                  <a:lnTo>
                    <a:pt x="310" y="151"/>
                  </a:lnTo>
                  <a:lnTo>
                    <a:pt x="306" y="151"/>
                  </a:lnTo>
                  <a:lnTo>
                    <a:pt x="304" y="150"/>
                  </a:lnTo>
                  <a:lnTo>
                    <a:pt x="303" y="149"/>
                  </a:lnTo>
                  <a:lnTo>
                    <a:pt x="304" y="146"/>
                  </a:lnTo>
                  <a:lnTo>
                    <a:pt x="304" y="145"/>
                  </a:lnTo>
                  <a:lnTo>
                    <a:pt x="303" y="144"/>
                  </a:lnTo>
                  <a:lnTo>
                    <a:pt x="303" y="143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07" y="132"/>
                  </a:lnTo>
                  <a:lnTo>
                    <a:pt x="308" y="131"/>
                  </a:lnTo>
                  <a:lnTo>
                    <a:pt x="316" y="130"/>
                  </a:lnTo>
                  <a:lnTo>
                    <a:pt x="317" y="130"/>
                  </a:lnTo>
                  <a:lnTo>
                    <a:pt x="318" y="130"/>
                  </a:lnTo>
                  <a:lnTo>
                    <a:pt x="318" y="132"/>
                  </a:lnTo>
                  <a:lnTo>
                    <a:pt x="318" y="135"/>
                  </a:lnTo>
                  <a:lnTo>
                    <a:pt x="318" y="136"/>
                  </a:lnTo>
                  <a:lnTo>
                    <a:pt x="321" y="136"/>
                  </a:lnTo>
                  <a:lnTo>
                    <a:pt x="321" y="137"/>
                  </a:lnTo>
                  <a:lnTo>
                    <a:pt x="323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5" y="138"/>
                  </a:lnTo>
                  <a:lnTo>
                    <a:pt x="327" y="138"/>
                  </a:lnTo>
                  <a:lnTo>
                    <a:pt x="333" y="139"/>
                  </a:lnTo>
                  <a:lnTo>
                    <a:pt x="334" y="139"/>
                  </a:lnTo>
                  <a:lnTo>
                    <a:pt x="334" y="138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6" y="132"/>
                  </a:lnTo>
                  <a:lnTo>
                    <a:pt x="336" y="130"/>
                  </a:lnTo>
                  <a:lnTo>
                    <a:pt x="333" y="129"/>
                  </a:lnTo>
                  <a:lnTo>
                    <a:pt x="331" y="127"/>
                  </a:lnTo>
                  <a:lnTo>
                    <a:pt x="329" y="126"/>
                  </a:lnTo>
                  <a:lnTo>
                    <a:pt x="329" y="124"/>
                  </a:lnTo>
                  <a:lnTo>
                    <a:pt x="329" y="123"/>
                  </a:lnTo>
                  <a:lnTo>
                    <a:pt x="330" y="123"/>
                  </a:lnTo>
                  <a:lnTo>
                    <a:pt x="330" y="122"/>
                  </a:lnTo>
                  <a:lnTo>
                    <a:pt x="331" y="119"/>
                  </a:lnTo>
                  <a:lnTo>
                    <a:pt x="331" y="118"/>
                  </a:lnTo>
                  <a:lnTo>
                    <a:pt x="331" y="117"/>
                  </a:lnTo>
                  <a:lnTo>
                    <a:pt x="332" y="116"/>
                  </a:lnTo>
                  <a:lnTo>
                    <a:pt x="333" y="114"/>
                  </a:lnTo>
                  <a:lnTo>
                    <a:pt x="333" y="113"/>
                  </a:lnTo>
                  <a:lnTo>
                    <a:pt x="332" y="112"/>
                  </a:lnTo>
                  <a:lnTo>
                    <a:pt x="332" y="111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4" y="107"/>
                  </a:lnTo>
                  <a:lnTo>
                    <a:pt x="334" y="104"/>
                  </a:lnTo>
                  <a:lnTo>
                    <a:pt x="334" y="101"/>
                  </a:lnTo>
                  <a:lnTo>
                    <a:pt x="336" y="9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84">
              <a:extLst>
                <a:ext uri="{FF2B5EF4-FFF2-40B4-BE49-F238E27FC236}">
                  <a16:creationId xmlns:a16="http://schemas.microsoft.com/office/drawing/2014/main" id="{980EC42F-F355-4EE7-2877-B6CB1813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4" y="2641600"/>
              <a:ext cx="674688" cy="330200"/>
            </a:xfrm>
            <a:custGeom>
              <a:avLst/>
              <a:gdLst>
                <a:gd name="T0" fmla="*/ 400 w 425"/>
                <a:gd name="T1" fmla="*/ 51 h 208"/>
                <a:gd name="T2" fmla="*/ 385 w 425"/>
                <a:gd name="T3" fmla="*/ 40 h 208"/>
                <a:gd name="T4" fmla="*/ 368 w 425"/>
                <a:gd name="T5" fmla="*/ 27 h 208"/>
                <a:gd name="T6" fmla="*/ 356 w 425"/>
                <a:gd name="T7" fmla="*/ 20 h 208"/>
                <a:gd name="T8" fmla="*/ 342 w 425"/>
                <a:gd name="T9" fmla="*/ 21 h 208"/>
                <a:gd name="T10" fmla="*/ 322 w 425"/>
                <a:gd name="T11" fmla="*/ 21 h 208"/>
                <a:gd name="T12" fmla="*/ 315 w 425"/>
                <a:gd name="T13" fmla="*/ 25 h 208"/>
                <a:gd name="T14" fmla="*/ 305 w 425"/>
                <a:gd name="T15" fmla="*/ 33 h 208"/>
                <a:gd name="T16" fmla="*/ 295 w 425"/>
                <a:gd name="T17" fmla="*/ 31 h 208"/>
                <a:gd name="T18" fmla="*/ 277 w 425"/>
                <a:gd name="T19" fmla="*/ 25 h 208"/>
                <a:gd name="T20" fmla="*/ 259 w 425"/>
                <a:gd name="T21" fmla="*/ 23 h 208"/>
                <a:gd name="T22" fmla="*/ 248 w 425"/>
                <a:gd name="T23" fmla="*/ 32 h 208"/>
                <a:gd name="T24" fmla="*/ 241 w 425"/>
                <a:gd name="T25" fmla="*/ 43 h 208"/>
                <a:gd name="T26" fmla="*/ 225 w 425"/>
                <a:gd name="T27" fmla="*/ 45 h 208"/>
                <a:gd name="T28" fmla="*/ 220 w 425"/>
                <a:gd name="T29" fmla="*/ 38 h 208"/>
                <a:gd name="T30" fmla="*/ 218 w 425"/>
                <a:gd name="T31" fmla="*/ 26 h 208"/>
                <a:gd name="T32" fmla="*/ 209 w 425"/>
                <a:gd name="T33" fmla="*/ 19 h 208"/>
                <a:gd name="T34" fmla="*/ 198 w 425"/>
                <a:gd name="T35" fmla="*/ 2 h 208"/>
                <a:gd name="T36" fmla="*/ 183 w 425"/>
                <a:gd name="T37" fmla="*/ 7 h 208"/>
                <a:gd name="T38" fmla="*/ 176 w 425"/>
                <a:gd name="T39" fmla="*/ 18 h 208"/>
                <a:gd name="T40" fmla="*/ 166 w 425"/>
                <a:gd name="T41" fmla="*/ 21 h 208"/>
                <a:gd name="T42" fmla="*/ 157 w 425"/>
                <a:gd name="T43" fmla="*/ 15 h 208"/>
                <a:gd name="T44" fmla="*/ 139 w 425"/>
                <a:gd name="T45" fmla="*/ 13 h 208"/>
                <a:gd name="T46" fmla="*/ 126 w 425"/>
                <a:gd name="T47" fmla="*/ 15 h 208"/>
                <a:gd name="T48" fmla="*/ 113 w 425"/>
                <a:gd name="T49" fmla="*/ 29 h 208"/>
                <a:gd name="T50" fmla="*/ 94 w 425"/>
                <a:gd name="T51" fmla="*/ 58 h 208"/>
                <a:gd name="T52" fmla="*/ 79 w 425"/>
                <a:gd name="T53" fmla="*/ 68 h 208"/>
                <a:gd name="T54" fmla="*/ 70 w 425"/>
                <a:gd name="T55" fmla="*/ 78 h 208"/>
                <a:gd name="T56" fmla="*/ 41 w 425"/>
                <a:gd name="T57" fmla="*/ 87 h 208"/>
                <a:gd name="T58" fmla="*/ 17 w 425"/>
                <a:gd name="T59" fmla="*/ 91 h 208"/>
                <a:gd name="T60" fmla="*/ 8 w 425"/>
                <a:gd name="T61" fmla="*/ 119 h 208"/>
                <a:gd name="T62" fmla="*/ 1 w 425"/>
                <a:gd name="T63" fmla="*/ 137 h 208"/>
                <a:gd name="T64" fmla="*/ 5 w 425"/>
                <a:gd name="T65" fmla="*/ 143 h 208"/>
                <a:gd name="T66" fmla="*/ 9 w 425"/>
                <a:gd name="T67" fmla="*/ 150 h 208"/>
                <a:gd name="T68" fmla="*/ 14 w 425"/>
                <a:gd name="T69" fmla="*/ 165 h 208"/>
                <a:gd name="T70" fmla="*/ 16 w 425"/>
                <a:gd name="T71" fmla="*/ 173 h 208"/>
                <a:gd name="T72" fmla="*/ 31 w 425"/>
                <a:gd name="T73" fmla="*/ 179 h 208"/>
                <a:gd name="T74" fmla="*/ 54 w 425"/>
                <a:gd name="T75" fmla="*/ 198 h 208"/>
                <a:gd name="T76" fmla="*/ 62 w 425"/>
                <a:gd name="T77" fmla="*/ 203 h 208"/>
                <a:gd name="T78" fmla="*/ 112 w 425"/>
                <a:gd name="T79" fmla="*/ 204 h 208"/>
                <a:gd name="T80" fmla="*/ 144 w 425"/>
                <a:gd name="T81" fmla="*/ 199 h 208"/>
                <a:gd name="T82" fmla="*/ 142 w 425"/>
                <a:gd name="T83" fmla="*/ 184 h 208"/>
                <a:gd name="T84" fmla="*/ 150 w 425"/>
                <a:gd name="T85" fmla="*/ 176 h 208"/>
                <a:gd name="T86" fmla="*/ 179 w 425"/>
                <a:gd name="T87" fmla="*/ 172 h 208"/>
                <a:gd name="T88" fmla="*/ 199 w 425"/>
                <a:gd name="T89" fmla="*/ 157 h 208"/>
                <a:gd name="T90" fmla="*/ 217 w 425"/>
                <a:gd name="T91" fmla="*/ 158 h 208"/>
                <a:gd name="T92" fmla="*/ 224 w 425"/>
                <a:gd name="T93" fmla="*/ 163 h 208"/>
                <a:gd name="T94" fmla="*/ 242 w 425"/>
                <a:gd name="T95" fmla="*/ 158 h 208"/>
                <a:gd name="T96" fmla="*/ 251 w 425"/>
                <a:gd name="T97" fmla="*/ 150 h 208"/>
                <a:gd name="T98" fmla="*/ 263 w 425"/>
                <a:gd name="T99" fmla="*/ 143 h 208"/>
                <a:gd name="T100" fmla="*/ 271 w 425"/>
                <a:gd name="T101" fmla="*/ 121 h 208"/>
                <a:gd name="T102" fmla="*/ 302 w 425"/>
                <a:gd name="T103" fmla="*/ 119 h 208"/>
                <a:gd name="T104" fmla="*/ 324 w 425"/>
                <a:gd name="T105" fmla="*/ 123 h 208"/>
                <a:gd name="T106" fmla="*/ 333 w 425"/>
                <a:gd name="T107" fmla="*/ 119 h 208"/>
                <a:gd name="T108" fmla="*/ 348 w 425"/>
                <a:gd name="T109" fmla="*/ 120 h 208"/>
                <a:gd name="T110" fmla="*/ 356 w 425"/>
                <a:gd name="T111" fmla="*/ 132 h 208"/>
                <a:gd name="T112" fmla="*/ 379 w 425"/>
                <a:gd name="T113" fmla="*/ 139 h 208"/>
                <a:gd name="T114" fmla="*/ 394 w 425"/>
                <a:gd name="T115" fmla="*/ 136 h 208"/>
                <a:gd name="T116" fmla="*/ 401 w 425"/>
                <a:gd name="T117" fmla="*/ 110 h 208"/>
                <a:gd name="T118" fmla="*/ 409 w 425"/>
                <a:gd name="T119" fmla="*/ 99 h 208"/>
                <a:gd name="T120" fmla="*/ 411 w 425"/>
                <a:gd name="T121" fmla="*/ 86 h 208"/>
                <a:gd name="T122" fmla="*/ 418 w 425"/>
                <a:gd name="T123" fmla="*/ 71 h 208"/>
                <a:gd name="T124" fmla="*/ 422 w 425"/>
                <a:gd name="T125" fmla="*/ 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208">
                  <a:moveTo>
                    <a:pt x="417" y="58"/>
                  </a:moveTo>
                  <a:lnTo>
                    <a:pt x="413" y="58"/>
                  </a:lnTo>
                  <a:lnTo>
                    <a:pt x="411" y="54"/>
                  </a:lnTo>
                  <a:lnTo>
                    <a:pt x="408" y="53"/>
                  </a:lnTo>
                  <a:lnTo>
                    <a:pt x="405" y="53"/>
                  </a:lnTo>
                  <a:lnTo>
                    <a:pt x="401" y="52"/>
                  </a:lnTo>
                  <a:lnTo>
                    <a:pt x="400" y="52"/>
                  </a:lnTo>
                  <a:lnTo>
                    <a:pt x="400" y="51"/>
                  </a:lnTo>
                  <a:lnTo>
                    <a:pt x="400" y="49"/>
                  </a:lnTo>
                  <a:lnTo>
                    <a:pt x="399" y="48"/>
                  </a:lnTo>
                  <a:lnTo>
                    <a:pt x="396" y="48"/>
                  </a:lnTo>
                  <a:lnTo>
                    <a:pt x="395" y="48"/>
                  </a:lnTo>
                  <a:lnTo>
                    <a:pt x="393" y="46"/>
                  </a:lnTo>
                  <a:lnTo>
                    <a:pt x="387" y="45"/>
                  </a:lnTo>
                  <a:lnTo>
                    <a:pt x="385" y="43"/>
                  </a:lnTo>
                  <a:lnTo>
                    <a:pt x="385" y="40"/>
                  </a:lnTo>
                  <a:lnTo>
                    <a:pt x="383" y="35"/>
                  </a:lnTo>
                  <a:lnTo>
                    <a:pt x="382" y="32"/>
                  </a:lnTo>
                  <a:lnTo>
                    <a:pt x="380" y="29"/>
                  </a:lnTo>
                  <a:lnTo>
                    <a:pt x="375" y="28"/>
                  </a:lnTo>
                  <a:lnTo>
                    <a:pt x="373" y="26"/>
                  </a:lnTo>
                  <a:lnTo>
                    <a:pt x="372" y="25"/>
                  </a:lnTo>
                  <a:lnTo>
                    <a:pt x="369" y="26"/>
                  </a:lnTo>
                  <a:lnTo>
                    <a:pt x="368" y="27"/>
                  </a:lnTo>
                  <a:lnTo>
                    <a:pt x="367" y="28"/>
                  </a:lnTo>
                  <a:lnTo>
                    <a:pt x="365" y="27"/>
                  </a:lnTo>
                  <a:lnTo>
                    <a:pt x="362" y="23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9" y="22"/>
                  </a:lnTo>
                  <a:lnTo>
                    <a:pt x="357" y="21"/>
                  </a:lnTo>
                  <a:lnTo>
                    <a:pt x="356" y="20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0" y="20"/>
                  </a:lnTo>
                  <a:lnTo>
                    <a:pt x="349" y="20"/>
                  </a:lnTo>
                  <a:lnTo>
                    <a:pt x="347" y="21"/>
                  </a:lnTo>
                  <a:lnTo>
                    <a:pt x="346" y="20"/>
                  </a:lnTo>
                  <a:lnTo>
                    <a:pt x="343" y="21"/>
                  </a:lnTo>
                  <a:lnTo>
                    <a:pt x="342" y="21"/>
                  </a:lnTo>
                  <a:lnTo>
                    <a:pt x="334" y="19"/>
                  </a:lnTo>
                  <a:lnTo>
                    <a:pt x="330" y="16"/>
                  </a:lnTo>
                  <a:lnTo>
                    <a:pt x="329" y="16"/>
                  </a:lnTo>
                  <a:lnTo>
                    <a:pt x="328" y="18"/>
                  </a:lnTo>
                  <a:lnTo>
                    <a:pt x="326" y="21"/>
                  </a:lnTo>
                  <a:lnTo>
                    <a:pt x="324" y="22"/>
                  </a:lnTo>
                  <a:lnTo>
                    <a:pt x="323" y="22"/>
                  </a:lnTo>
                  <a:lnTo>
                    <a:pt x="322" y="21"/>
                  </a:lnTo>
                  <a:lnTo>
                    <a:pt x="321" y="20"/>
                  </a:lnTo>
                  <a:lnTo>
                    <a:pt x="320" y="20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4" y="21"/>
                  </a:lnTo>
                  <a:lnTo>
                    <a:pt x="313" y="22"/>
                  </a:lnTo>
                  <a:lnTo>
                    <a:pt x="314" y="23"/>
                  </a:lnTo>
                  <a:lnTo>
                    <a:pt x="315" y="25"/>
                  </a:lnTo>
                  <a:lnTo>
                    <a:pt x="316" y="26"/>
                  </a:lnTo>
                  <a:lnTo>
                    <a:pt x="315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1" y="28"/>
                  </a:lnTo>
                  <a:lnTo>
                    <a:pt x="309" y="29"/>
                  </a:lnTo>
                  <a:lnTo>
                    <a:pt x="307" y="32"/>
                  </a:lnTo>
                  <a:lnTo>
                    <a:pt x="305" y="33"/>
                  </a:lnTo>
                  <a:lnTo>
                    <a:pt x="303" y="34"/>
                  </a:lnTo>
                  <a:lnTo>
                    <a:pt x="302" y="34"/>
                  </a:lnTo>
                  <a:lnTo>
                    <a:pt x="301" y="33"/>
                  </a:lnTo>
                  <a:lnTo>
                    <a:pt x="300" y="32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7" y="31"/>
                  </a:lnTo>
                  <a:lnTo>
                    <a:pt x="295" y="31"/>
                  </a:lnTo>
                  <a:lnTo>
                    <a:pt x="294" y="29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3" y="22"/>
                  </a:lnTo>
                  <a:lnTo>
                    <a:pt x="281" y="22"/>
                  </a:lnTo>
                  <a:lnTo>
                    <a:pt x="280" y="22"/>
                  </a:lnTo>
                  <a:lnTo>
                    <a:pt x="278" y="25"/>
                  </a:lnTo>
                  <a:lnTo>
                    <a:pt x="277" y="25"/>
                  </a:lnTo>
                  <a:lnTo>
                    <a:pt x="276" y="26"/>
                  </a:lnTo>
                  <a:lnTo>
                    <a:pt x="274" y="26"/>
                  </a:lnTo>
                  <a:lnTo>
                    <a:pt x="269" y="22"/>
                  </a:lnTo>
                  <a:lnTo>
                    <a:pt x="268" y="22"/>
                  </a:lnTo>
                  <a:lnTo>
                    <a:pt x="268" y="25"/>
                  </a:lnTo>
                  <a:lnTo>
                    <a:pt x="263" y="25"/>
                  </a:lnTo>
                  <a:lnTo>
                    <a:pt x="261" y="23"/>
                  </a:lnTo>
                  <a:lnTo>
                    <a:pt x="259" y="23"/>
                  </a:lnTo>
                  <a:lnTo>
                    <a:pt x="258" y="23"/>
                  </a:lnTo>
                  <a:lnTo>
                    <a:pt x="258" y="25"/>
                  </a:lnTo>
                  <a:lnTo>
                    <a:pt x="258" y="26"/>
                  </a:lnTo>
                  <a:lnTo>
                    <a:pt x="257" y="27"/>
                  </a:lnTo>
                  <a:lnTo>
                    <a:pt x="257" y="29"/>
                  </a:lnTo>
                  <a:lnTo>
                    <a:pt x="251" y="29"/>
                  </a:lnTo>
                  <a:lnTo>
                    <a:pt x="250" y="29"/>
                  </a:lnTo>
                  <a:lnTo>
                    <a:pt x="248" y="32"/>
                  </a:lnTo>
                  <a:lnTo>
                    <a:pt x="246" y="33"/>
                  </a:lnTo>
                  <a:lnTo>
                    <a:pt x="245" y="32"/>
                  </a:lnTo>
                  <a:lnTo>
                    <a:pt x="245" y="33"/>
                  </a:lnTo>
                  <a:lnTo>
                    <a:pt x="243" y="36"/>
                  </a:lnTo>
                  <a:lnTo>
                    <a:pt x="243" y="38"/>
                  </a:lnTo>
                  <a:lnTo>
                    <a:pt x="242" y="39"/>
                  </a:lnTo>
                  <a:lnTo>
                    <a:pt x="242" y="40"/>
                  </a:lnTo>
                  <a:lnTo>
                    <a:pt x="241" y="43"/>
                  </a:lnTo>
                  <a:lnTo>
                    <a:pt x="241" y="47"/>
                  </a:lnTo>
                  <a:lnTo>
                    <a:pt x="239" y="48"/>
                  </a:lnTo>
                  <a:lnTo>
                    <a:pt x="237" y="47"/>
                  </a:lnTo>
                  <a:lnTo>
                    <a:pt x="233" y="43"/>
                  </a:lnTo>
                  <a:lnTo>
                    <a:pt x="231" y="42"/>
                  </a:lnTo>
                  <a:lnTo>
                    <a:pt x="229" y="42"/>
                  </a:lnTo>
                  <a:lnTo>
                    <a:pt x="228" y="43"/>
                  </a:lnTo>
                  <a:lnTo>
                    <a:pt x="225" y="45"/>
                  </a:lnTo>
                  <a:lnTo>
                    <a:pt x="224" y="46"/>
                  </a:lnTo>
                  <a:lnTo>
                    <a:pt x="223" y="47"/>
                  </a:lnTo>
                  <a:lnTo>
                    <a:pt x="219" y="46"/>
                  </a:lnTo>
                  <a:lnTo>
                    <a:pt x="217" y="46"/>
                  </a:lnTo>
                  <a:lnTo>
                    <a:pt x="216" y="45"/>
                  </a:lnTo>
                  <a:lnTo>
                    <a:pt x="217" y="42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19" y="34"/>
                  </a:lnTo>
                  <a:lnTo>
                    <a:pt x="218" y="34"/>
                  </a:lnTo>
                  <a:lnTo>
                    <a:pt x="219" y="33"/>
                  </a:lnTo>
                  <a:lnTo>
                    <a:pt x="219" y="32"/>
                  </a:lnTo>
                  <a:lnTo>
                    <a:pt x="219" y="27"/>
                  </a:lnTo>
                  <a:lnTo>
                    <a:pt x="218" y="26"/>
                  </a:lnTo>
                  <a:lnTo>
                    <a:pt x="218" y="23"/>
                  </a:lnTo>
                  <a:lnTo>
                    <a:pt x="217" y="22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2" y="23"/>
                  </a:lnTo>
                  <a:lnTo>
                    <a:pt x="207" y="22"/>
                  </a:lnTo>
                  <a:lnTo>
                    <a:pt x="209" y="21"/>
                  </a:lnTo>
                  <a:lnTo>
                    <a:pt x="209" y="19"/>
                  </a:lnTo>
                  <a:lnTo>
                    <a:pt x="209" y="18"/>
                  </a:lnTo>
                  <a:lnTo>
                    <a:pt x="205" y="18"/>
                  </a:lnTo>
                  <a:lnTo>
                    <a:pt x="204" y="16"/>
                  </a:lnTo>
                  <a:lnTo>
                    <a:pt x="203" y="16"/>
                  </a:lnTo>
                  <a:lnTo>
                    <a:pt x="202" y="15"/>
                  </a:lnTo>
                  <a:lnTo>
                    <a:pt x="200" y="12"/>
                  </a:lnTo>
                  <a:lnTo>
                    <a:pt x="199" y="5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186" y="7"/>
                  </a:lnTo>
                  <a:lnTo>
                    <a:pt x="185" y="7"/>
                  </a:lnTo>
                  <a:lnTo>
                    <a:pt x="184" y="7"/>
                  </a:lnTo>
                  <a:lnTo>
                    <a:pt x="183" y="7"/>
                  </a:lnTo>
                  <a:lnTo>
                    <a:pt x="181" y="8"/>
                  </a:lnTo>
                  <a:lnTo>
                    <a:pt x="180" y="8"/>
                  </a:lnTo>
                  <a:lnTo>
                    <a:pt x="179" y="9"/>
                  </a:lnTo>
                  <a:lnTo>
                    <a:pt x="178" y="12"/>
                  </a:lnTo>
                  <a:lnTo>
                    <a:pt x="177" y="15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6" y="18"/>
                  </a:lnTo>
                  <a:lnTo>
                    <a:pt x="174" y="20"/>
                  </a:lnTo>
                  <a:lnTo>
                    <a:pt x="174" y="21"/>
                  </a:lnTo>
                  <a:lnTo>
                    <a:pt x="174" y="22"/>
                  </a:lnTo>
                  <a:lnTo>
                    <a:pt x="172" y="23"/>
                  </a:lnTo>
                  <a:lnTo>
                    <a:pt x="170" y="23"/>
                  </a:lnTo>
                  <a:lnTo>
                    <a:pt x="168" y="23"/>
                  </a:lnTo>
                  <a:lnTo>
                    <a:pt x="166" y="22"/>
                  </a:lnTo>
                  <a:lnTo>
                    <a:pt x="166" y="21"/>
                  </a:lnTo>
                  <a:lnTo>
                    <a:pt x="164" y="22"/>
                  </a:lnTo>
                  <a:lnTo>
                    <a:pt x="161" y="23"/>
                  </a:lnTo>
                  <a:lnTo>
                    <a:pt x="159" y="23"/>
                  </a:lnTo>
                  <a:lnTo>
                    <a:pt x="158" y="23"/>
                  </a:lnTo>
                  <a:lnTo>
                    <a:pt x="157" y="22"/>
                  </a:lnTo>
                  <a:lnTo>
                    <a:pt x="158" y="19"/>
                  </a:lnTo>
                  <a:lnTo>
                    <a:pt x="157" y="16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8" y="12"/>
                  </a:lnTo>
                  <a:lnTo>
                    <a:pt x="155" y="9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3"/>
                  </a:lnTo>
                  <a:lnTo>
                    <a:pt x="139" y="13"/>
                  </a:lnTo>
                  <a:lnTo>
                    <a:pt x="137" y="12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1" y="12"/>
                  </a:lnTo>
                  <a:lnTo>
                    <a:pt x="127" y="12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6" y="16"/>
                  </a:lnTo>
                  <a:lnTo>
                    <a:pt x="125" y="18"/>
                  </a:lnTo>
                  <a:lnTo>
                    <a:pt x="122" y="19"/>
                  </a:lnTo>
                  <a:lnTo>
                    <a:pt x="119" y="22"/>
                  </a:lnTo>
                  <a:lnTo>
                    <a:pt x="118" y="23"/>
                  </a:lnTo>
                  <a:lnTo>
                    <a:pt x="115" y="23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1" y="32"/>
                  </a:lnTo>
                  <a:lnTo>
                    <a:pt x="100" y="35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5" y="45"/>
                  </a:lnTo>
                  <a:lnTo>
                    <a:pt x="94" y="48"/>
                  </a:lnTo>
                  <a:lnTo>
                    <a:pt x="94" y="52"/>
                  </a:lnTo>
                  <a:lnTo>
                    <a:pt x="94" y="58"/>
                  </a:lnTo>
                  <a:lnTo>
                    <a:pt x="94" y="59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0" y="66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68" y="82"/>
                  </a:lnTo>
                  <a:lnTo>
                    <a:pt x="67" y="84"/>
                  </a:lnTo>
                  <a:lnTo>
                    <a:pt x="52" y="88"/>
                  </a:lnTo>
                  <a:lnTo>
                    <a:pt x="48" y="88"/>
                  </a:lnTo>
                  <a:lnTo>
                    <a:pt x="46" y="86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31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4" y="97"/>
                  </a:lnTo>
                  <a:lnTo>
                    <a:pt x="10" y="107"/>
                  </a:lnTo>
                  <a:lnTo>
                    <a:pt x="9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9" y="117"/>
                  </a:lnTo>
                  <a:lnTo>
                    <a:pt x="8" y="119"/>
                  </a:lnTo>
                  <a:lnTo>
                    <a:pt x="7" y="120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4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5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9"/>
                  </a:lnTo>
                  <a:lnTo>
                    <a:pt x="9" y="150"/>
                  </a:lnTo>
                  <a:lnTo>
                    <a:pt x="9" y="151"/>
                  </a:lnTo>
                  <a:lnTo>
                    <a:pt x="9" y="152"/>
                  </a:lnTo>
                  <a:lnTo>
                    <a:pt x="10" y="156"/>
                  </a:lnTo>
                  <a:lnTo>
                    <a:pt x="10" y="158"/>
                  </a:lnTo>
                  <a:lnTo>
                    <a:pt x="10" y="160"/>
                  </a:lnTo>
                  <a:lnTo>
                    <a:pt x="11" y="163"/>
                  </a:lnTo>
                  <a:lnTo>
                    <a:pt x="13" y="164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5" y="166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7" y="170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7" y="173"/>
                  </a:lnTo>
                  <a:lnTo>
                    <a:pt x="16" y="176"/>
                  </a:lnTo>
                  <a:lnTo>
                    <a:pt x="18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31" y="179"/>
                  </a:lnTo>
                  <a:lnTo>
                    <a:pt x="33" y="179"/>
                  </a:lnTo>
                  <a:lnTo>
                    <a:pt x="37" y="181"/>
                  </a:lnTo>
                  <a:lnTo>
                    <a:pt x="40" y="182"/>
                  </a:lnTo>
                  <a:lnTo>
                    <a:pt x="47" y="192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5"/>
                  </a:lnTo>
                  <a:lnTo>
                    <a:pt x="54" y="198"/>
                  </a:lnTo>
                  <a:lnTo>
                    <a:pt x="54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7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2" y="202"/>
                  </a:lnTo>
                  <a:lnTo>
                    <a:pt x="62" y="203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73" y="208"/>
                  </a:lnTo>
                  <a:lnTo>
                    <a:pt x="77" y="208"/>
                  </a:lnTo>
                  <a:lnTo>
                    <a:pt x="95" y="207"/>
                  </a:lnTo>
                  <a:lnTo>
                    <a:pt x="103" y="208"/>
                  </a:lnTo>
                  <a:lnTo>
                    <a:pt x="106" y="207"/>
                  </a:lnTo>
                  <a:lnTo>
                    <a:pt x="112" y="204"/>
                  </a:lnTo>
                  <a:lnTo>
                    <a:pt x="127" y="203"/>
                  </a:lnTo>
                  <a:lnTo>
                    <a:pt x="131" y="203"/>
                  </a:lnTo>
                  <a:lnTo>
                    <a:pt x="133" y="204"/>
                  </a:lnTo>
                  <a:lnTo>
                    <a:pt x="135" y="204"/>
                  </a:lnTo>
                  <a:lnTo>
                    <a:pt x="138" y="204"/>
                  </a:lnTo>
                  <a:lnTo>
                    <a:pt x="140" y="203"/>
                  </a:lnTo>
                  <a:lnTo>
                    <a:pt x="142" y="201"/>
                  </a:lnTo>
                  <a:lnTo>
                    <a:pt x="144" y="199"/>
                  </a:lnTo>
                  <a:lnTo>
                    <a:pt x="145" y="199"/>
                  </a:lnTo>
                  <a:lnTo>
                    <a:pt x="147" y="199"/>
                  </a:lnTo>
                  <a:lnTo>
                    <a:pt x="145" y="197"/>
                  </a:lnTo>
                  <a:lnTo>
                    <a:pt x="142" y="195"/>
                  </a:lnTo>
                  <a:lnTo>
                    <a:pt x="141" y="192"/>
                  </a:lnTo>
                  <a:lnTo>
                    <a:pt x="141" y="190"/>
                  </a:lnTo>
                  <a:lnTo>
                    <a:pt x="142" y="185"/>
                  </a:lnTo>
                  <a:lnTo>
                    <a:pt x="142" y="184"/>
                  </a:lnTo>
                  <a:lnTo>
                    <a:pt x="141" y="184"/>
                  </a:lnTo>
                  <a:lnTo>
                    <a:pt x="141" y="183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5" y="182"/>
                  </a:lnTo>
                  <a:lnTo>
                    <a:pt x="146" y="181"/>
                  </a:lnTo>
                  <a:lnTo>
                    <a:pt x="147" y="176"/>
                  </a:lnTo>
                  <a:lnTo>
                    <a:pt x="150" y="176"/>
                  </a:lnTo>
                  <a:lnTo>
                    <a:pt x="155" y="173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4" y="172"/>
                  </a:lnTo>
                  <a:lnTo>
                    <a:pt x="168" y="171"/>
                  </a:lnTo>
                  <a:lnTo>
                    <a:pt x="178" y="172"/>
                  </a:lnTo>
                  <a:lnTo>
                    <a:pt x="179" y="172"/>
                  </a:lnTo>
                  <a:lnTo>
                    <a:pt x="183" y="171"/>
                  </a:lnTo>
                  <a:lnTo>
                    <a:pt x="192" y="171"/>
                  </a:lnTo>
                  <a:lnTo>
                    <a:pt x="197" y="168"/>
                  </a:lnTo>
                  <a:lnTo>
                    <a:pt x="197" y="166"/>
                  </a:lnTo>
                  <a:lnTo>
                    <a:pt x="197" y="165"/>
                  </a:lnTo>
                  <a:lnTo>
                    <a:pt x="198" y="164"/>
                  </a:lnTo>
                  <a:lnTo>
                    <a:pt x="198" y="159"/>
                  </a:lnTo>
                  <a:lnTo>
                    <a:pt x="199" y="157"/>
                  </a:lnTo>
                  <a:lnTo>
                    <a:pt x="200" y="157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0" y="156"/>
                  </a:lnTo>
                  <a:lnTo>
                    <a:pt x="212" y="158"/>
                  </a:lnTo>
                  <a:lnTo>
                    <a:pt x="215" y="157"/>
                  </a:lnTo>
                  <a:lnTo>
                    <a:pt x="217" y="158"/>
                  </a:lnTo>
                  <a:lnTo>
                    <a:pt x="218" y="159"/>
                  </a:lnTo>
                  <a:lnTo>
                    <a:pt x="218" y="160"/>
                  </a:lnTo>
                  <a:lnTo>
                    <a:pt x="218" y="162"/>
                  </a:lnTo>
                  <a:lnTo>
                    <a:pt x="218" y="163"/>
                  </a:lnTo>
                  <a:lnTo>
                    <a:pt x="218" y="164"/>
                  </a:lnTo>
                  <a:lnTo>
                    <a:pt x="219" y="164"/>
                  </a:lnTo>
                  <a:lnTo>
                    <a:pt x="222" y="163"/>
                  </a:lnTo>
                  <a:lnTo>
                    <a:pt x="224" y="163"/>
                  </a:lnTo>
                  <a:lnTo>
                    <a:pt x="226" y="166"/>
                  </a:lnTo>
                  <a:lnTo>
                    <a:pt x="229" y="166"/>
                  </a:lnTo>
                  <a:lnTo>
                    <a:pt x="230" y="166"/>
                  </a:lnTo>
                  <a:lnTo>
                    <a:pt x="233" y="163"/>
                  </a:lnTo>
                  <a:lnTo>
                    <a:pt x="236" y="162"/>
                  </a:lnTo>
                  <a:lnTo>
                    <a:pt x="238" y="160"/>
                  </a:lnTo>
                  <a:lnTo>
                    <a:pt x="241" y="158"/>
                  </a:lnTo>
                  <a:lnTo>
                    <a:pt x="242" y="158"/>
                  </a:lnTo>
                  <a:lnTo>
                    <a:pt x="243" y="157"/>
                  </a:lnTo>
                  <a:lnTo>
                    <a:pt x="244" y="155"/>
                  </a:lnTo>
                  <a:lnTo>
                    <a:pt x="244" y="153"/>
                  </a:lnTo>
                  <a:lnTo>
                    <a:pt x="245" y="152"/>
                  </a:lnTo>
                  <a:lnTo>
                    <a:pt x="246" y="152"/>
                  </a:lnTo>
                  <a:lnTo>
                    <a:pt x="248" y="152"/>
                  </a:lnTo>
                  <a:lnTo>
                    <a:pt x="249" y="152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4" y="150"/>
                  </a:lnTo>
                  <a:lnTo>
                    <a:pt x="255" y="151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9" y="149"/>
                  </a:lnTo>
                  <a:lnTo>
                    <a:pt x="262" y="145"/>
                  </a:lnTo>
                  <a:lnTo>
                    <a:pt x="263" y="143"/>
                  </a:lnTo>
                  <a:lnTo>
                    <a:pt x="267" y="134"/>
                  </a:lnTo>
                  <a:lnTo>
                    <a:pt x="268" y="132"/>
                  </a:lnTo>
                  <a:lnTo>
                    <a:pt x="269" y="131"/>
                  </a:lnTo>
                  <a:lnTo>
                    <a:pt x="270" y="129"/>
                  </a:lnTo>
                  <a:lnTo>
                    <a:pt x="271" y="126"/>
                  </a:lnTo>
                  <a:lnTo>
                    <a:pt x="271" y="125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1" y="120"/>
                  </a:lnTo>
                  <a:lnTo>
                    <a:pt x="274" y="120"/>
                  </a:lnTo>
                  <a:lnTo>
                    <a:pt x="278" y="119"/>
                  </a:lnTo>
                  <a:lnTo>
                    <a:pt x="295" y="116"/>
                  </a:lnTo>
                  <a:lnTo>
                    <a:pt x="296" y="116"/>
                  </a:lnTo>
                  <a:lnTo>
                    <a:pt x="297" y="117"/>
                  </a:lnTo>
                  <a:lnTo>
                    <a:pt x="298" y="119"/>
                  </a:lnTo>
                  <a:lnTo>
                    <a:pt x="302" y="119"/>
                  </a:lnTo>
                  <a:lnTo>
                    <a:pt x="305" y="121"/>
                  </a:lnTo>
                  <a:lnTo>
                    <a:pt x="308" y="121"/>
                  </a:lnTo>
                  <a:lnTo>
                    <a:pt x="310" y="121"/>
                  </a:lnTo>
                  <a:lnTo>
                    <a:pt x="313" y="123"/>
                  </a:lnTo>
                  <a:lnTo>
                    <a:pt x="315" y="123"/>
                  </a:lnTo>
                  <a:lnTo>
                    <a:pt x="316" y="125"/>
                  </a:lnTo>
                  <a:lnTo>
                    <a:pt x="318" y="125"/>
                  </a:lnTo>
                  <a:lnTo>
                    <a:pt x="324" y="123"/>
                  </a:lnTo>
                  <a:lnTo>
                    <a:pt x="326" y="121"/>
                  </a:lnTo>
                  <a:lnTo>
                    <a:pt x="327" y="123"/>
                  </a:lnTo>
                  <a:lnTo>
                    <a:pt x="328" y="123"/>
                  </a:lnTo>
                  <a:lnTo>
                    <a:pt x="329" y="124"/>
                  </a:lnTo>
                  <a:lnTo>
                    <a:pt x="330" y="123"/>
                  </a:lnTo>
                  <a:lnTo>
                    <a:pt x="331" y="121"/>
                  </a:lnTo>
                  <a:lnTo>
                    <a:pt x="331" y="120"/>
                  </a:lnTo>
                  <a:lnTo>
                    <a:pt x="333" y="119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7" y="118"/>
                  </a:lnTo>
                  <a:lnTo>
                    <a:pt x="342" y="117"/>
                  </a:lnTo>
                  <a:lnTo>
                    <a:pt x="343" y="117"/>
                  </a:lnTo>
                  <a:lnTo>
                    <a:pt x="346" y="119"/>
                  </a:lnTo>
                  <a:lnTo>
                    <a:pt x="347" y="119"/>
                  </a:lnTo>
                  <a:lnTo>
                    <a:pt x="348" y="120"/>
                  </a:lnTo>
                  <a:lnTo>
                    <a:pt x="349" y="123"/>
                  </a:lnTo>
                  <a:lnTo>
                    <a:pt x="349" y="124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4" y="125"/>
                  </a:lnTo>
                  <a:lnTo>
                    <a:pt x="354" y="126"/>
                  </a:lnTo>
                  <a:lnTo>
                    <a:pt x="355" y="131"/>
                  </a:lnTo>
                  <a:lnTo>
                    <a:pt x="356" y="132"/>
                  </a:lnTo>
                  <a:lnTo>
                    <a:pt x="360" y="139"/>
                  </a:lnTo>
                  <a:lnTo>
                    <a:pt x="362" y="142"/>
                  </a:lnTo>
                  <a:lnTo>
                    <a:pt x="365" y="143"/>
                  </a:lnTo>
                  <a:lnTo>
                    <a:pt x="367" y="143"/>
                  </a:lnTo>
                  <a:lnTo>
                    <a:pt x="369" y="143"/>
                  </a:lnTo>
                  <a:lnTo>
                    <a:pt x="373" y="142"/>
                  </a:lnTo>
                  <a:lnTo>
                    <a:pt x="376" y="140"/>
                  </a:lnTo>
                  <a:lnTo>
                    <a:pt x="379" y="139"/>
                  </a:lnTo>
                  <a:lnTo>
                    <a:pt x="380" y="139"/>
                  </a:lnTo>
                  <a:lnTo>
                    <a:pt x="382" y="138"/>
                  </a:lnTo>
                  <a:lnTo>
                    <a:pt x="383" y="138"/>
                  </a:lnTo>
                  <a:lnTo>
                    <a:pt x="386" y="138"/>
                  </a:lnTo>
                  <a:lnTo>
                    <a:pt x="391" y="138"/>
                  </a:lnTo>
                  <a:lnTo>
                    <a:pt x="392" y="138"/>
                  </a:lnTo>
                  <a:lnTo>
                    <a:pt x="393" y="137"/>
                  </a:lnTo>
                  <a:lnTo>
                    <a:pt x="394" y="136"/>
                  </a:lnTo>
                  <a:lnTo>
                    <a:pt x="394" y="126"/>
                  </a:lnTo>
                  <a:lnTo>
                    <a:pt x="395" y="125"/>
                  </a:lnTo>
                  <a:lnTo>
                    <a:pt x="395" y="123"/>
                  </a:lnTo>
                  <a:lnTo>
                    <a:pt x="394" y="118"/>
                  </a:lnTo>
                  <a:lnTo>
                    <a:pt x="395" y="116"/>
                  </a:lnTo>
                  <a:lnTo>
                    <a:pt x="396" y="114"/>
                  </a:lnTo>
                  <a:lnTo>
                    <a:pt x="401" y="111"/>
                  </a:lnTo>
                  <a:lnTo>
                    <a:pt x="401" y="110"/>
                  </a:lnTo>
                  <a:lnTo>
                    <a:pt x="402" y="108"/>
                  </a:lnTo>
                  <a:lnTo>
                    <a:pt x="402" y="107"/>
                  </a:lnTo>
                  <a:lnTo>
                    <a:pt x="404" y="107"/>
                  </a:lnTo>
                  <a:lnTo>
                    <a:pt x="406" y="106"/>
                  </a:lnTo>
                  <a:lnTo>
                    <a:pt x="407" y="105"/>
                  </a:lnTo>
                  <a:lnTo>
                    <a:pt x="408" y="104"/>
                  </a:lnTo>
                  <a:lnTo>
                    <a:pt x="409" y="101"/>
                  </a:lnTo>
                  <a:lnTo>
                    <a:pt x="409" y="99"/>
                  </a:lnTo>
                  <a:lnTo>
                    <a:pt x="409" y="97"/>
                  </a:lnTo>
                  <a:lnTo>
                    <a:pt x="409" y="95"/>
                  </a:lnTo>
                  <a:lnTo>
                    <a:pt x="411" y="94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1" y="91"/>
                  </a:lnTo>
                  <a:lnTo>
                    <a:pt x="411" y="86"/>
                  </a:lnTo>
                  <a:lnTo>
                    <a:pt x="411" y="86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4" y="81"/>
                  </a:lnTo>
                  <a:lnTo>
                    <a:pt x="415" y="80"/>
                  </a:lnTo>
                  <a:lnTo>
                    <a:pt x="415" y="79"/>
                  </a:lnTo>
                  <a:lnTo>
                    <a:pt x="415" y="78"/>
                  </a:lnTo>
                  <a:lnTo>
                    <a:pt x="417" y="75"/>
                  </a:lnTo>
                  <a:lnTo>
                    <a:pt x="418" y="71"/>
                  </a:lnTo>
                  <a:lnTo>
                    <a:pt x="419" y="69"/>
                  </a:lnTo>
                  <a:lnTo>
                    <a:pt x="422" y="69"/>
                  </a:lnTo>
                  <a:lnTo>
                    <a:pt x="424" y="68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4" y="61"/>
                  </a:lnTo>
                  <a:lnTo>
                    <a:pt x="425" y="59"/>
                  </a:lnTo>
                  <a:lnTo>
                    <a:pt x="422" y="58"/>
                  </a:lnTo>
                  <a:lnTo>
                    <a:pt x="417" y="5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31">
              <a:extLst>
                <a:ext uri="{FF2B5EF4-FFF2-40B4-BE49-F238E27FC236}">
                  <a16:creationId xmlns:a16="http://schemas.microsoft.com/office/drawing/2014/main" id="{1D16D840-0E26-B3C6-08AA-A9021923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1" y="3127375"/>
              <a:ext cx="373063" cy="246063"/>
            </a:xfrm>
            <a:custGeom>
              <a:avLst/>
              <a:gdLst>
                <a:gd name="T0" fmla="*/ 39 w 235"/>
                <a:gd name="T1" fmla="*/ 155 h 155"/>
                <a:gd name="T2" fmla="*/ 45 w 235"/>
                <a:gd name="T3" fmla="*/ 146 h 155"/>
                <a:gd name="T4" fmla="*/ 52 w 235"/>
                <a:gd name="T5" fmla="*/ 149 h 155"/>
                <a:gd name="T6" fmla="*/ 68 w 235"/>
                <a:gd name="T7" fmla="*/ 149 h 155"/>
                <a:gd name="T8" fmla="*/ 84 w 235"/>
                <a:gd name="T9" fmla="*/ 140 h 155"/>
                <a:gd name="T10" fmla="*/ 90 w 235"/>
                <a:gd name="T11" fmla="*/ 129 h 155"/>
                <a:gd name="T12" fmla="*/ 95 w 235"/>
                <a:gd name="T13" fmla="*/ 138 h 155"/>
                <a:gd name="T14" fmla="*/ 106 w 235"/>
                <a:gd name="T15" fmla="*/ 150 h 155"/>
                <a:gd name="T16" fmla="*/ 119 w 235"/>
                <a:gd name="T17" fmla="*/ 148 h 155"/>
                <a:gd name="T18" fmla="*/ 134 w 235"/>
                <a:gd name="T19" fmla="*/ 153 h 155"/>
                <a:gd name="T20" fmla="*/ 149 w 235"/>
                <a:gd name="T21" fmla="*/ 149 h 155"/>
                <a:gd name="T22" fmla="*/ 142 w 235"/>
                <a:gd name="T23" fmla="*/ 136 h 155"/>
                <a:gd name="T24" fmla="*/ 150 w 235"/>
                <a:gd name="T25" fmla="*/ 131 h 155"/>
                <a:gd name="T26" fmla="*/ 144 w 235"/>
                <a:gd name="T27" fmla="*/ 127 h 155"/>
                <a:gd name="T28" fmla="*/ 140 w 235"/>
                <a:gd name="T29" fmla="*/ 122 h 155"/>
                <a:gd name="T30" fmla="*/ 155 w 235"/>
                <a:gd name="T31" fmla="*/ 116 h 155"/>
                <a:gd name="T32" fmla="*/ 160 w 235"/>
                <a:gd name="T33" fmla="*/ 112 h 155"/>
                <a:gd name="T34" fmla="*/ 172 w 235"/>
                <a:gd name="T35" fmla="*/ 110 h 155"/>
                <a:gd name="T36" fmla="*/ 172 w 235"/>
                <a:gd name="T37" fmla="*/ 99 h 155"/>
                <a:gd name="T38" fmla="*/ 172 w 235"/>
                <a:gd name="T39" fmla="*/ 87 h 155"/>
                <a:gd name="T40" fmla="*/ 165 w 235"/>
                <a:gd name="T41" fmla="*/ 78 h 155"/>
                <a:gd name="T42" fmla="*/ 179 w 235"/>
                <a:gd name="T43" fmla="*/ 68 h 155"/>
                <a:gd name="T44" fmla="*/ 192 w 235"/>
                <a:gd name="T45" fmla="*/ 62 h 155"/>
                <a:gd name="T46" fmla="*/ 201 w 235"/>
                <a:gd name="T47" fmla="*/ 55 h 155"/>
                <a:gd name="T48" fmla="*/ 208 w 235"/>
                <a:gd name="T49" fmla="*/ 51 h 155"/>
                <a:gd name="T50" fmla="*/ 216 w 235"/>
                <a:gd name="T51" fmla="*/ 51 h 155"/>
                <a:gd name="T52" fmla="*/ 214 w 235"/>
                <a:gd name="T53" fmla="*/ 40 h 155"/>
                <a:gd name="T54" fmla="*/ 222 w 235"/>
                <a:gd name="T55" fmla="*/ 35 h 155"/>
                <a:gd name="T56" fmla="*/ 229 w 235"/>
                <a:gd name="T57" fmla="*/ 36 h 155"/>
                <a:gd name="T58" fmla="*/ 225 w 235"/>
                <a:gd name="T59" fmla="*/ 26 h 155"/>
                <a:gd name="T60" fmla="*/ 227 w 235"/>
                <a:gd name="T61" fmla="*/ 21 h 155"/>
                <a:gd name="T62" fmla="*/ 220 w 235"/>
                <a:gd name="T63" fmla="*/ 13 h 155"/>
                <a:gd name="T64" fmla="*/ 220 w 235"/>
                <a:gd name="T65" fmla="*/ 6 h 155"/>
                <a:gd name="T66" fmla="*/ 216 w 235"/>
                <a:gd name="T67" fmla="*/ 0 h 155"/>
                <a:gd name="T68" fmla="*/ 194 w 235"/>
                <a:gd name="T69" fmla="*/ 5 h 155"/>
                <a:gd name="T70" fmla="*/ 197 w 235"/>
                <a:gd name="T71" fmla="*/ 18 h 155"/>
                <a:gd name="T72" fmla="*/ 183 w 235"/>
                <a:gd name="T73" fmla="*/ 14 h 155"/>
                <a:gd name="T74" fmla="*/ 169 w 235"/>
                <a:gd name="T75" fmla="*/ 19 h 155"/>
                <a:gd name="T76" fmla="*/ 160 w 235"/>
                <a:gd name="T77" fmla="*/ 21 h 155"/>
                <a:gd name="T78" fmla="*/ 153 w 235"/>
                <a:gd name="T79" fmla="*/ 25 h 155"/>
                <a:gd name="T80" fmla="*/ 126 w 235"/>
                <a:gd name="T81" fmla="*/ 22 h 155"/>
                <a:gd name="T82" fmla="*/ 113 w 235"/>
                <a:gd name="T83" fmla="*/ 28 h 155"/>
                <a:gd name="T84" fmla="*/ 107 w 235"/>
                <a:gd name="T85" fmla="*/ 35 h 155"/>
                <a:gd name="T86" fmla="*/ 100 w 235"/>
                <a:gd name="T87" fmla="*/ 40 h 155"/>
                <a:gd name="T88" fmla="*/ 92 w 235"/>
                <a:gd name="T89" fmla="*/ 46 h 155"/>
                <a:gd name="T90" fmla="*/ 86 w 235"/>
                <a:gd name="T91" fmla="*/ 51 h 155"/>
                <a:gd name="T92" fmla="*/ 78 w 235"/>
                <a:gd name="T93" fmla="*/ 46 h 155"/>
                <a:gd name="T94" fmla="*/ 52 w 235"/>
                <a:gd name="T95" fmla="*/ 41 h 155"/>
                <a:gd name="T96" fmla="*/ 36 w 235"/>
                <a:gd name="T97" fmla="*/ 36 h 155"/>
                <a:gd name="T98" fmla="*/ 23 w 235"/>
                <a:gd name="T99" fmla="*/ 42 h 155"/>
                <a:gd name="T100" fmla="*/ 13 w 235"/>
                <a:gd name="T101" fmla="*/ 51 h 155"/>
                <a:gd name="T102" fmla="*/ 2 w 235"/>
                <a:gd name="T103" fmla="*/ 60 h 155"/>
                <a:gd name="T104" fmla="*/ 2 w 235"/>
                <a:gd name="T105" fmla="*/ 70 h 155"/>
                <a:gd name="T106" fmla="*/ 10 w 235"/>
                <a:gd name="T107" fmla="*/ 70 h 155"/>
                <a:gd name="T108" fmla="*/ 20 w 235"/>
                <a:gd name="T109" fmla="*/ 74 h 155"/>
                <a:gd name="T110" fmla="*/ 9 w 235"/>
                <a:gd name="T111" fmla="*/ 91 h 155"/>
                <a:gd name="T112" fmla="*/ 18 w 235"/>
                <a:gd name="T113" fmla="*/ 94 h 155"/>
                <a:gd name="T114" fmla="*/ 15 w 235"/>
                <a:gd name="T115" fmla="*/ 111 h 155"/>
                <a:gd name="T116" fmla="*/ 31 w 235"/>
                <a:gd name="T117" fmla="*/ 122 h 155"/>
                <a:gd name="T118" fmla="*/ 35 w 235"/>
                <a:gd name="T119" fmla="*/ 137 h 155"/>
                <a:gd name="T120" fmla="*/ 22 w 235"/>
                <a:gd name="T121" fmla="*/ 142 h 155"/>
                <a:gd name="T122" fmla="*/ 16 w 235"/>
                <a:gd name="T123" fmla="*/ 14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155">
                  <a:moveTo>
                    <a:pt x="20" y="150"/>
                  </a:moveTo>
                  <a:lnTo>
                    <a:pt x="21" y="150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9" y="155"/>
                  </a:lnTo>
                  <a:lnTo>
                    <a:pt x="40" y="153"/>
                  </a:lnTo>
                  <a:lnTo>
                    <a:pt x="40" y="152"/>
                  </a:lnTo>
                  <a:lnTo>
                    <a:pt x="41" y="151"/>
                  </a:lnTo>
                  <a:lnTo>
                    <a:pt x="45" y="150"/>
                  </a:lnTo>
                  <a:lnTo>
                    <a:pt x="46" y="150"/>
                  </a:lnTo>
                  <a:lnTo>
                    <a:pt x="45" y="148"/>
                  </a:lnTo>
                  <a:lnTo>
                    <a:pt x="45" y="146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7" y="145"/>
                  </a:lnTo>
                  <a:lnTo>
                    <a:pt x="47" y="146"/>
                  </a:lnTo>
                  <a:lnTo>
                    <a:pt x="48" y="146"/>
                  </a:lnTo>
                  <a:lnTo>
                    <a:pt x="49" y="148"/>
                  </a:lnTo>
                  <a:lnTo>
                    <a:pt x="52" y="149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8" y="150"/>
                  </a:lnTo>
                  <a:lnTo>
                    <a:pt x="61" y="148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8" y="149"/>
                  </a:lnTo>
                  <a:lnTo>
                    <a:pt x="72" y="150"/>
                  </a:lnTo>
                  <a:lnTo>
                    <a:pt x="75" y="149"/>
                  </a:lnTo>
                  <a:lnTo>
                    <a:pt x="78" y="148"/>
                  </a:lnTo>
                  <a:lnTo>
                    <a:pt x="79" y="146"/>
                  </a:lnTo>
                  <a:lnTo>
                    <a:pt x="81" y="144"/>
                  </a:lnTo>
                  <a:lnTo>
                    <a:pt x="82" y="142"/>
                  </a:lnTo>
                  <a:lnTo>
                    <a:pt x="84" y="140"/>
                  </a:lnTo>
                  <a:lnTo>
                    <a:pt x="84" y="138"/>
                  </a:lnTo>
                  <a:lnTo>
                    <a:pt x="84" y="136"/>
                  </a:lnTo>
                  <a:lnTo>
                    <a:pt x="85" y="135"/>
                  </a:lnTo>
                  <a:lnTo>
                    <a:pt x="87" y="133"/>
                  </a:lnTo>
                  <a:lnTo>
                    <a:pt x="87" y="132"/>
                  </a:lnTo>
                  <a:lnTo>
                    <a:pt x="88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30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2" y="136"/>
                  </a:lnTo>
                  <a:lnTo>
                    <a:pt x="93" y="137"/>
                  </a:lnTo>
                  <a:lnTo>
                    <a:pt x="95" y="138"/>
                  </a:lnTo>
                  <a:lnTo>
                    <a:pt x="97" y="139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7" y="143"/>
                  </a:lnTo>
                  <a:lnTo>
                    <a:pt x="99" y="144"/>
                  </a:lnTo>
                  <a:lnTo>
                    <a:pt x="105" y="148"/>
                  </a:lnTo>
                  <a:lnTo>
                    <a:pt x="106" y="150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4" y="145"/>
                  </a:lnTo>
                  <a:lnTo>
                    <a:pt x="116" y="145"/>
                  </a:lnTo>
                  <a:lnTo>
                    <a:pt x="118" y="146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49"/>
                  </a:lnTo>
                  <a:lnTo>
                    <a:pt x="127" y="150"/>
                  </a:lnTo>
                  <a:lnTo>
                    <a:pt x="132" y="153"/>
                  </a:lnTo>
                  <a:lnTo>
                    <a:pt x="134" y="153"/>
                  </a:lnTo>
                  <a:lnTo>
                    <a:pt x="138" y="152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6" y="151"/>
                  </a:lnTo>
                  <a:lnTo>
                    <a:pt x="146" y="150"/>
                  </a:lnTo>
                  <a:lnTo>
                    <a:pt x="147" y="150"/>
                  </a:lnTo>
                  <a:lnTo>
                    <a:pt x="149" y="149"/>
                  </a:lnTo>
                  <a:lnTo>
                    <a:pt x="145" y="146"/>
                  </a:lnTo>
                  <a:lnTo>
                    <a:pt x="144" y="144"/>
                  </a:lnTo>
                  <a:lnTo>
                    <a:pt x="143" y="142"/>
                  </a:lnTo>
                  <a:lnTo>
                    <a:pt x="143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2" y="136"/>
                  </a:lnTo>
                  <a:lnTo>
                    <a:pt x="143" y="135"/>
                  </a:lnTo>
                  <a:lnTo>
                    <a:pt x="143" y="133"/>
                  </a:lnTo>
                  <a:lnTo>
                    <a:pt x="144" y="133"/>
                  </a:lnTo>
                  <a:lnTo>
                    <a:pt x="146" y="132"/>
                  </a:lnTo>
                  <a:lnTo>
                    <a:pt x="147" y="132"/>
                  </a:lnTo>
                  <a:lnTo>
                    <a:pt x="147" y="131"/>
                  </a:lnTo>
                  <a:lnTo>
                    <a:pt x="150" y="131"/>
                  </a:lnTo>
                  <a:lnTo>
                    <a:pt x="149" y="130"/>
                  </a:lnTo>
                  <a:lnTo>
                    <a:pt x="147" y="129"/>
                  </a:lnTo>
                  <a:lnTo>
                    <a:pt x="147" y="127"/>
                  </a:lnTo>
                  <a:lnTo>
                    <a:pt x="146" y="126"/>
                  </a:lnTo>
                  <a:lnTo>
                    <a:pt x="145" y="126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3" y="127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0" y="124"/>
                  </a:lnTo>
                  <a:lnTo>
                    <a:pt x="140" y="123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4" y="120"/>
                  </a:lnTo>
                  <a:lnTo>
                    <a:pt x="146" y="120"/>
                  </a:lnTo>
                  <a:lnTo>
                    <a:pt x="153" y="118"/>
                  </a:lnTo>
                  <a:lnTo>
                    <a:pt x="153" y="117"/>
                  </a:lnTo>
                  <a:lnTo>
                    <a:pt x="155" y="117"/>
                  </a:lnTo>
                  <a:lnTo>
                    <a:pt x="155" y="116"/>
                  </a:lnTo>
                  <a:lnTo>
                    <a:pt x="155" y="114"/>
                  </a:lnTo>
                  <a:lnTo>
                    <a:pt x="155" y="113"/>
                  </a:lnTo>
                  <a:lnTo>
                    <a:pt x="156" y="113"/>
                  </a:lnTo>
                  <a:lnTo>
                    <a:pt x="157" y="113"/>
                  </a:lnTo>
                  <a:lnTo>
                    <a:pt x="158" y="113"/>
                  </a:lnTo>
                  <a:lnTo>
                    <a:pt x="159" y="113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2" y="112"/>
                  </a:lnTo>
                  <a:lnTo>
                    <a:pt x="165" y="112"/>
                  </a:lnTo>
                  <a:lnTo>
                    <a:pt x="168" y="112"/>
                  </a:lnTo>
                  <a:lnTo>
                    <a:pt x="170" y="112"/>
                  </a:lnTo>
                  <a:lnTo>
                    <a:pt x="171" y="111"/>
                  </a:lnTo>
                  <a:lnTo>
                    <a:pt x="172" y="110"/>
                  </a:lnTo>
                  <a:lnTo>
                    <a:pt x="172" y="109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4"/>
                  </a:lnTo>
                  <a:lnTo>
                    <a:pt x="171" y="103"/>
                  </a:lnTo>
                  <a:lnTo>
                    <a:pt x="172" y="100"/>
                  </a:lnTo>
                  <a:lnTo>
                    <a:pt x="172" y="99"/>
                  </a:lnTo>
                  <a:lnTo>
                    <a:pt x="172" y="96"/>
                  </a:lnTo>
                  <a:lnTo>
                    <a:pt x="172" y="93"/>
                  </a:lnTo>
                  <a:lnTo>
                    <a:pt x="172" y="92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2" y="87"/>
                  </a:lnTo>
                  <a:lnTo>
                    <a:pt x="171" y="87"/>
                  </a:lnTo>
                  <a:lnTo>
                    <a:pt x="170" y="86"/>
                  </a:lnTo>
                  <a:lnTo>
                    <a:pt x="169" y="86"/>
                  </a:lnTo>
                  <a:lnTo>
                    <a:pt x="168" y="85"/>
                  </a:lnTo>
                  <a:lnTo>
                    <a:pt x="166" y="84"/>
                  </a:lnTo>
                  <a:lnTo>
                    <a:pt x="165" y="81"/>
                  </a:lnTo>
                  <a:lnTo>
                    <a:pt x="165" y="78"/>
                  </a:lnTo>
                  <a:lnTo>
                    <a:pt x="166" y="74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71" y="70"/>
                  </a:lnTo>
                  <a:lnTo>
                    <a:pt x="172" y="70"/>
                  </a:lnTo>
                  <a:lnTo>
                    <a:pt x="178" y="70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2" y="66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8" y="65"/>
                  </a:lnTo>
                  <a:lnTo>
                    <a:pt x="190" y="64"/>
                  </a:lnTo>
                  <a:lnTo>
                    <a:pt x="192" y="62"/>
                  </a:lnTo>
                  <a:lnTo>
                    <a:pt x="195" y="62"/>
                  </a:lnTo>
                  <a:lnTo>
                    <a:pt x="196" y="62"/>
                  </a:lnTo>
                  <a:lnTo>
                    <a:pt x="197" y="61"/>
                  </a:lnTo>
                  <a:lnTo>
                    <a:pt x="199" y="60"/>
                  </a:lnTo>
                  <a:lnTo>
                    <a:pt x="199" y="59"/>
                  </a:lnTo>
                  <a:lnTo>
                    <a:pt x="201" y="58"/>
                  </a:lnTo>
                  <a:lnTo>
                    <a:pt x="201" y="55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3" y="53"/>
                  </a:lnTo>
                  <a:lnTo>
                    <a:pt x="204" y="53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1" y="53"/>
                  </a:lnTo>
                  <a:lnTo>
                    <a:pt x="212" y="53"/>
                  </a:lnTo>
                  <a:lnTo>
                    <a:pt x="216" y="53"/>
                  </a:lnTo>
                  <a:lnTo>
                    <a:pt x="216" y="53"/>
                  </a:lnTo>
                  <a:lnTo>
                    <a:pt x="216" y="52"/>
                  </a:lnTo>
                  <a:lnTo>
                    <a:pt x="216" y="51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5" y="48"/>
                  </a:lnTo>
                  <a:lnTo>
                    <a:pt x="215" y="46"/>
                  </a:lnTo>
                  <a:lnTo>
                    <a:pt x="215" y="42"/>
                  </a:lnTo>
                  <a:lnTo>
                    <a:pt x="214" y="41"/>
                  </a:lnTo>
                  <a:lnTo>
                    <a:pt x="214" y="40"/>
                  </a:lnTo>
                  <a:lnTo>
                    <a:pt x="214" y="39"/>
                  </a:lnTo>
                  <a:lnTo>
                    <a:pt x="216" y="36"/>
                  </a:lnTo>
                  <a:lnTo>
                    <a:pt x="217" y="36"/>
                  </a:lnTo>
                  <a:lnTo>
                    <a:pt x="218" y="36"/>
                  </a:lnTo>
                  <a:lnTo>
                    <a:pt x="221" y="35"/>
                  </a:lnTo>
                  <a:lnTo>
                    <a:pt x="222" y="34"/>
                  </a:lnTo>
                  <a:lnTo>
                    <a:pt x="222" y="35"/>
                  </a:lnTo>
                  <a:lnTo>
                    <a:pt x="223" y="34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7" y="35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1" y="36"/>
                  </a:lnTo>
                  <a:lnTo>
                    <a:pt x="233" y="36"/>
                  </a:lnTo>
                  <a:lnTo>
                    <a:pt x="235" y="39"/>
                  </a:lnTo>
                  <a:lnTo>
                    <a:pt x="234" y="34"/>
                  </a:lnTo>
                  <a:lnTo>
                    <a:pt x="231" y="33"/>
                  </a:lnTo>
                  <a:lnTo>
                    <a:pt x="228" y="28"/>
                  </a:lnTo>
                  <a:lnTo>
                    <a:pt x="225" y="26"/>
                  </a:lnTo>
                  <a:lnTo>
                    <a:pt x="224" y="25"/>
                  </a:lnTo>
                  <a:lnTo>
                    <a:pt x="223" y="25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2" y="18"/>
                  </a:lnTo>
                  <a:lnTo>
                    <a:pt x="222" y="15"/>
                  </a:lnTo>
                  <a:lnTo>
                    <a:pt x="221" y="15"/>
                  </a:lnTo>
                  <a:lnTo>
                    <a:pt x="220" y="13"/>
                  </a:lnTo>
                  <a:lnTo>
                    <a:pt x="220" y="12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0" y="6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20" y="2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7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3" y="0"/>
                  </a:lnTo>
                  <a:lnTo>
                    <a:pt x="199" y="2"/>
                  </a:lnTo>
                  <a:lnTo>
                    <a:pt x="198" y="2"/>
                  </a:lnTo>
                  <a:lnTo>
                    <a:pt x="195" y="3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4" y="8"/>
                  </a:lnTo>
                  <a:lnTo>
                    <a:pt x="194" y="10"/>
                  </a:lnTo>
                  <a:lnTo>
                    <a:pt x="194" y="12"/>
                  </a:lnTo>
                  <a:lnTo>
                    <a:pt x="195" y="15"/>
                  </a:lnTo>
                  <a:lnTo>
                    <a:pt x="196" y="16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6" y="19"/>
                  </a:lnTo>
                  <a:lnTo>
                    <a:pt x="195" y="18"/>
                  </a:lnTo>
                  <a:lnTo>
                    <a:pt x="191" y="18"/>
                  </a:lnTo>
                  <a:lnTo>
                    <a:pt x="188" y="15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1" y="15"/>
                  </a:lnTo>
                  <a:lnTo>
                    <a:pt x="178" y="16"/>
                  </a:lnTo>
                  <a:lnTo>
                    <a:pt x="176" y="16"/>
                  </a:lnTo>
                  <a:lnTo>
                    <a:pt x="170" y="16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9" y="19"/>
                  </a:lnTo>
                  <a:lnTo>
                    <a:pt x="168" y="19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5" y="20"/>
                  </a:lnTo>
                  <a:lnTo>
                    <a:pt x="164" y="20"/>
                  </a:lnTo>
                  <a:lnTo>
                    <a:pt x="162" y="20"/>
                  </a:lnTo>
                  <a:lnTo>
                    <a:pt x="160" y="21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59" y="26"/>
                  </a:lnTo>
                  <a:lnTo>
                    <a:pt x="157" y="27"/>
                  </a:lnTo>
                  <a:lnTo>
                    <a:pt x="155" y="26"/>
                  </a:lnTo>
                  <a:lnTo>
                    <a:pt x="153" y="25"/>
                  </a:lnTo>
                  <a:lnTo>
                    <a:pt x="151" y="23"/>
                  </a:lnTo>
                  <a:lnTo>
                    <a:pt x="146" y="23"/>
                  </a:lnTo>
                  <a:lnTo>
                    <a:pt x="137" y="23"/>
                  </a:lnTo>
                  <a:lnTo>
                    <a:pt x="134" y="23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6" y="22"/>
                  </a:lnTo>
                  <a:lnTo>
                    <a:pt x="123" y="25"/>
                  </a:lnTo>
                  <a:lnTo>
                    <a:pt x="119" y="28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6" y="27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7" y="34"/>
                  </a:lnTo>
                  <a:lnTo>
                    <a:pt x="107" y="35"/>
                  </a:lnTo>
                  <a:lnTo>
                    <a:pt x="106" y="36"/>
                  </a:lnTo>
                  <a:lnTo>
                    <a:pt x="105" y="38"/>
                  </a:lnTo>
                  <a:lnTo>
                    <a:pt x="104" y="39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4"/>
                  </a:lnTo>
                  <a:lnTo>
                    <a:pt x="97" y="44"/>
                  </a:lnTo>
                  <a:lnTo>
                    <a:pt x="95" y="45"/>
                  </a:lnTo>
                  <a:lnTo>
                    <a:pt x="94" y="45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90" y="47"/>
                  </a:lnTo>
                  <a:lnTo>
                    <a:pt x="90" y="49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7" y="52"/>
                  </a:lnTo>
                  <a:lnTo>
                    <a:pt x="86" y="51"/>
                  </a:lnTo>
                  <a:lnTo>
                    <a:pt x="85" y="49"/>
                  </a:lnTo>
                  <a:lnTo>
                    <a:pt x="84" y="48"/>
                  </a:lnTo>
                  <a:lnTo>
                    <a:pt x="81" y="48"/>
                  </a:lnTo>
                  <a:lnTo>
                    <a:pt x="80" y="48"/>
                  </a:lnTo>
                  <a:lnTo>
                    <a:pt x="79" y="47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5"/>
                  </a:lnTo>
                  <a:lnTo>
                    <a:pt x="74" y="46"/>
                  </a:lnTo>
                  <a:lnTo>
                    <a:pt x="65" y="46"/>
                  </a:lnTo>
                  <a:lnTo>
                    <a:pt x="58" y="45"/>
                  </a:lnTo>
                  <a:lnTo>
                    <a:pt x="53" y="41"/>
                  </a:lnTo>
                  <a:lnTo>
                    <a:pt x="52" y="41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39" y="38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3" y="39"/>
                  </a:lnTo>
                  <a:lnTo>
                    <a:pt x="23" y="42"/>
                  </a:lnTo>
                  <a:lnTo>
                    <a:pt x="22" y="44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6" y="47"/>
                  </a:lnTo>
                  <a:lnTo>
                    <a:pt x="14" y="49"/>
                  </a:lnTo>
                  <a:lnTo>
                    <a:pt x="13" y="51"/>
                  </a:lnTo>
                  <a:lnTo>
                    <a:pt x="9" y="53"/>
                  </a:lnTo>
                  <a:lnTo>
                    <a:pt x="7" y="54"/>
                  </a:lnTo>
                  <a:lnTo>
                    <a:pt x="6" y="55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3" y="59"/>
                  </a:lnTo>
                  <a:lnTo>
                    <a:pt x="2" y="60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3" y="71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19" y="79"/>
                  </a:lnTo>
                  <a:lnTo>
                    <a:pt x="12" y="85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9" y="90"/>
                  </a:lnTo>
                  <a:lnTo>
                    <a:pt x="9" y="91"/>
                  </a:lnTo>
                  <a:lnTo>
                    <a:pt x="8" y="92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5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8"/>
                  </a:lnTo>
                  <a:lnTo>
                    <a:pt x="19" y="100"/>
                  </a:lnTo>
                  <a:lnTo>
                    <a:pt x="18" y="103"/>
                  </a:lnTo>
                  <a:lnTo>
                    <a:pt x="15" y="107"/>
                  </a:lnTo>
                  <a:lnTo>
                    <a:pt x="15" y="111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9" y="114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5" y="118"/>
                  </a:lnTo>
                  <a:lnTo>
                    <a:pt x="31" y="122"/>
                  </a:lnTo>
                  <a:lnTo>
                    <a:pt x="36" y="130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39" y="133"/>
                  </a:lnTo>
                  <a:lnTo>
                    <a:pt x="38" y="136"/>
                  </a:lnTo>
                  <a:lnTo>
                    <a:pt x="35" y="137"/>
                  </a:lnTo>
                  <a:lnTo>
                    <a:pt x="32" y="138"/>
                  </a:lnTo>
                  <a:lnTo>
                    <a:pt x="29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8" y="139"/>
                  </a:lnTo>
                  <a:lnTo>
                    <a:pt x="28" y="140"/>
                  </a:lnTo>
                  <a:lnTo>
                    <a:pt x="22" y="142"/>
                  </a:lnTo>
                  <a:lnTo>
                    <a:pt x="18" y="143"/>
                  </a:lnTo>
                  <a:lnTo>
                    <a:pt x="15" y="143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6" y="145"/>
                  </a:lnTo>
                  <a:lnTo>
                    <a:pt x="18" y="145"/>
                  </a:lnTo>
                  <a:lnTo>
                    <a:pt x="16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19" y="150"/>
                  </a:lnTo>
                  <a:lnTo>
                    <a:pt x="20" y="15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92">
              <a:extLst>
                <a:ext uri="{FF2B5EF4-FFF2-40B4-BE49-F238E27FC236}">
                  <a16:creationId xmlns:a16="http://schemas.microsoft.com/office/drawing/2014/main" id="{7623D1C0-161C-24B1-64AE-728300FD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589" y="3055938"/>
              <a:ext cx="17463" cy="38100"/>
            </a:xfrm>
            <a:custGeom>
              <a:avLst/>
              <a:gdLst>
                <a:gd name="T0" fmla="*/ 1 w 11"/>
                <a:gd name="T1" fmla="*/ 6 h 24"/>
                <a:gd name="T2" fmla="*/ 1 w 11"/>
                <a:gd name="T3" fmla="*/ 11 h 24"/>
                <a:gd name="T4" fmla="*/ 1 w 11"/>
                <a:gd name="T5" fmla="*/ 12 h 24"/>
                <a:gd name="T6" fmla="*/ 3 w 11"/>
                <a:gd name="T7" fmla="*/ 14 h 24"/>
                <a:gd name="T8" fmla="*/ 3 w 11"/>
                <a:gd name="T9" fmla="*/ 15 h 24"/>
                <a:gd name="T10" fmla="*/ 3 w 11"/>
                <a:gd name="T11" fmla="*/ 18 h 24"/>
                <a:gd name="T12" fmla="*/ 3 w 11"/>
                <a:gd name="T13" fmla="*/ 20 h 24"/>
                <a:gd name="T14" fmla="*/ 1 w 11"/>
                <a:gd name="T15" fmla="*/ 21 h 24"/>
                <a:gd name="T16" fmla="*/ 0 w 11"/>
                <a:gd name="T17" fmla="*/ 22 h 24"/>
                <a:gd name="T18" fmla="*/ 0 w 11"/>
                <a:gd name="T19" fmla="*/ 24 h 24"/>
                <a:gd name="T20" fmla="*/ 3 w 11"/>
                <a:gd name="T21" fmla="*/ 24 h 24"/>
                <a:gd name="T22" fmla="*/ 7 w 11"/>
                <a:gd name="T23" fmla="*/ 24 h 24"/>
                <a:gd name="T24" fmla="*/ 8 w 11"/>
                <a:gd name="T25" fmla="*/ 24 h 24"/>
                <a:gd name="T26" fmla="*/ 11 w 11"/>
                <a:gd name="T27" fmla="*/ 21 h 24"/>
                <a:gd name="T28" fmla="*/ 11 w 11"/>
                <a:gd name="T29" fmla="*/ 18 h 24"/>
                <a:gd name="T30" fmla="*/ 11 w 11"/>
                <a:gd name="T31" fmla="*/ 15 h 24"/>
                <a:gd name="T32" fmla="*/ 8 w 11"/>
                <a:gd name="T33" fmla="*/ 13 h 24"/>
                <a:gd name="T34" fmla="*/ 6 w 11"/>
                <a:gd name="T35" fmla="*/ 12 h 24"/>
                <a:gd name="T36" fmla="*/ 6 w 11"/>
                <a:gd name="T37" fmla="*/ 11 h 24"/>
                <a:gd name="T38" fmla="*/ 7 w 11"/>
                <a:gd name="T39" fmla="*/ 8 h 24"/>
                <a:gd name="T40" fmla="*/ 6 w 11"/>
                <a:gd name="T41" fmla="*/ 6 h 24"/>
                <a:gd name="T42" fmla="*/ 6 w 11"/>
                <a:gd name="T43" fmla="*/ 5 h 24"/>
                <a:gd name="T44" fmla="*/ 5 w 11"/>
                <a:gd name="T45" fmla="*/ 5 h 24"/>
                <a:gd name="T46" fmla="*/ 6 w 11"/>
                <a:gd name="T47" fmla="*/ 2 h 24"/>
                <a:gd name="T48" fmla="*/ 5 w 11"/>
                <a:gd name="T49" fmla="*/ 1 h 24"/>
                <a:gd name="T50" fmla="*/ 4 w 11"/>
                <a:gd name="T51" fmla="*/ 0 h 24"/>
                <a:gd name="T52" fmla="*/ 3 w 11"/>
                <a:gd name="T53" fmla="*/ 2 h 24"/>
                <a:gd name="T54" fmla="*/ 1 w 11"/>
                <a:gd name="T5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4">
                  <a:moveTo>
                    <a:pt x="1" y="6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8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335260B-C04A-7567-6FE4-32CF9F1B7DDE}"/>
              </a:ext>
            </a:extLst>
          </p:cNvPr>
          <p:cNvGrpSpPr/>
          <p:nvPr/>
        </p:nvGrpSpPr>
        <p:grpSpPr>
          <a:xfrm>
            <a:off x="3274526" y="2757503"/>
            <a:ext cx="1595620" cy="866360"/>
            <a:chOff x="2917121" y="2327608"/>
            <a:chExt cx="1900877" cy="1032103"/>
          </a:xfrm>
        </p:grpSpPr>
        <p:sp>
          <p:nvSpPr>
            <p:cNvPr id="34" name="Rectangle 2119">
              <a:extLst>
                <a:ext uri="{FF2B5EF4-FFF2-40B4-BE49-F238E27FC236}">
                  <a16:creationId xmlns:a16="http://schemas.microsoft.com/office/drawing/2014/main" id="{1719D4A1-EC43-9096-EB55-773C5A6B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898" y="2327608"/>
              <a:ext cx="267354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Poland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5" name="Rectangle 2122">
              <a:extLst>
                <a:ext uri="{FF2B5EF4-FFF2-40B4-BE49-F238E27FC236}">
                  <a16:creationId xmlns:a16="http://schemas.microsoft.com/office/drawing/2014/main" id="{B44019E2-C493-B59D-A6A8-62035A549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751" y="2347913"/>
              <a:ext cx="35138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6" name="Rectangle 2135">
              <a:extLst>
                <a:ext uri="{FF2B5EF4-FFF2-40B4-BE49-F238E27FC236}">
                  <a16:creationId xmlns:a16="http://schemas.microsoft.com/office/drawing/2014/main" id="{46E1858A-B367-216E-8F82-71DEC99B3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166" y="3066306"/>
              <a:ext cx="32273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Hungary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7" name="Rectangle 2137">
              <a:extLst>
                <a:ext uri="{FF2B5EF4-FFF2-40B4-BE49-F238E27FC236}">
                  <a16:creationId xmlns:a16="http://schemas.microsoft.com/office/drawing/2014/main" id="{3987D198-6AA8-10FF-0C61-594CCBC6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2" y="2576934"/>
              <a:ext cx="21770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Czech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8" name="Rectangle 2138">
              <a:extLst>
                <a:ext uri="{FF2B5EF4-FFF2-40B4-BE49-F238E27FC236}">
                  <a16:creationId xmlns:a16="http://schemas.microsoft.com/office/drawing/2014/main" id="{6F9895D3-F999-5B08-A2C6-C85E4A260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127" y="3008725"/>
              <a:ext cx="27499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Austria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39" name="Rectangle 2148">
              <a:extLst>
                <a:ext uri="{FF2B5EF4-FFF2-40B4-BE49-F238E27FC236}">
                  <a16:creationId xmlns:a16="http://schemas.microsoft.com/office/drawing/2014/main" id="{D0726DF2-CE48-8B09-391C-B91D82C04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082" y="2711555"/>
              <a:ext cx="318916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Slovakia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0" name="Rectangle 2159">
              <a:extLst>
                <a:ext uri="{FF2B5EF4-FFF2-40B4-BE49-F238E27FC236}">
                  <a16:creationId xmlns:a16="http://schemas.microsoft.com/office/drawing/2014/main" id="{ED1620B9-135B-AEBA-AC7E-5D89CC6BE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623" y="3152032"/>
              <a:ext cx="45068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Switzerland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1" name="Rectangle 2163">
              <a:extLst>
                <a:ext uri="{FF2B5EF4-FFF2-40B4-BE49-F238E27FC236}">
                  <a16:creationId xmlns:a16="http://schemas.microsoft.com/office/drawing/2014/main" id="{FCA515CC-4813-C751-04DE-0CEE2C6AD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417" y="3249714"/>
              <a:ext cx="324644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Slovenia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42" name="Rectangle 2137">
              <a:extLst>
                <a:ext uri="{FF2B5EF4-FFF2-40B4-BE49-F238E27FC236}">
                  <a16:creationId xmlns:a16="http://schemas.microsoft.com/office/drawing/2014/main" id="{FB7E293C-18A6-E3E4-C603-D1EA7FD44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121" y="2962202"/>
              <a:ext cx="50988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1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Liechtenstein</a:t>
              </a:r>
              <a:endParaRPr kumimoji="0" lang="zh-CN" altLang="zh-CN" sz="600" b="1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B2B5109-3F52-0869-C1B1-99318A954269}"/>
              </a:ext>
            </a:extLst>
          </p:cNvPr>
          <p:cNvCxnSpPr>
            <a:cxnSpLocks/>
          </p:cNvCxnSpPr>
          <p:nvPr/>
        </p:nvCxnSpPr>
        <p:spPr>
          <a:xfrm flipH="1" flipV="1">
            <a:off x="3681193" y="3368872"/>
            <a:ext cx="34029" cy="19988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AA6F80AA-0F27-F77F-59A8-3AE49BB2CB00}"/>
              </a:ext>
            </a:extLst>
          </p:cNvPr>
          <p:cNvGrpSpPr/>
          <p:nvPr/>
        </p:nvGrpSpPr>
        <p:grpSpPr>
          <a:xfrm>
            <a:off x="3493795" y="2544131"/>
            <a:ext cx="1372503" cy="1010394"/>
            <a:chOff x="3178176" y="2073275"/>
            <a:chExt cx="1633538" cy="1203326"/>
          </a:xfrm>
        </p:grpSpPr>
        <p:sp>
          <p:nvSpPr>
            <p:cNvPr id="136329" name="Oval 14">
              <a:extLst>
                <a:ext uri="{FF2B5EF4-FFF2-40B4-BE49-F238E27FC236}">
                  <a16:creationId xmlns:a16="http://schemas.microsoft.com/office/drawing/2014/main" id="{900AE00D-9ABF-A131-2828-777552C5C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176" y="3100388"/>
              <a:ext cx="30163" cy="31750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Oval 136329">
              <a:extLst>
                <a:ext uri="{FF2B5EF4-FFF2-40B4-BE49-F238E27FC236}">
                  <a16:creationId xmlns:a16="http://schemas.microsoft.com/office/drawing/2014/main" id="{D432F827-8111-B895-4E7A-CC9BDC854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064" y="3063875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Oval 11">
              <a:extLst>
                <a:ext uri="{FF2B5EF4-FFF2-40B4-BE49-F238E27FC236}">
                  <a16:creationId xmlns:a16="http://schemas.microsoft.com/office/drawing/2014/main" id="{94E13125-B872-A621-525E-28ECB719C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4" y="3249613"/>
              <a:ext cx="30163" cy="26988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Oval 12">
              <a:extLst>
                <a:ext uri="{FF2B5EF4-FFF2-40B4-BE49-F238E27FC236}">
                  <a16:creationId xmlns:a16="http://schemas.microsoft.com/office/drawing/2014/main" id="{85D16449-A614-DFC8-4BED-1255B2763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589" y="2884488"/>
              <a:ext cx="30163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Oval 36">
              <a:extLst>
                <a:ext uri="{FF2B5EF4-FFF2-40B4-BE49-F238E27FC236}">
                  <a16:creationId xmlns:a16="http://schemas.microsoft.com/office/drawing/2014/main" id="{CD9E5346-9AF4-9C02-7C45-21E554B0C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951" y="2998788"/>
              <a:ext cx="31750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Oval 40">
              <a:extLst>
                <a:ext uri="{FF2B5EF4-FFF2-40B4-BE49-F238E27FC236}">
                  <a16:creationId xmlns:a16="http://schemas.microsoft.com/office/drawing/2014/main" id="{11ABFF42-2904-AF66-418A-2E314E770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4" y="2128838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Oval 42">
              <a:extLst>
                <a:ext uri="{FF2B5EF4-FFF2-40B4-BE49-F238E27FC236}">
                  <a16:creationId xmlns:a16="http://schemas.microsoft.com/office/drawing/2014/main" id="{86483249-89E5-4A42-237D-E51C61893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1" y="2533650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Oval 51">
              <a:extLst>
                <a:ext uri="{FF2B5EF4-FFF2-40B4-BE49-F238E27FC236}">
                  <a16:creationId xmlns:a16="http://schemas.microsoft.com/office/drawing/2014/main" id="{551760CE-D9D0-ABC7-2BAF-B8381910C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073275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Oval 54">
              <a:extLst>
                <a:ext uri="{FF2B5EF4-FFF2-40B4-BE49-F238E27FC236}">
                  <a16:creationId xmlns:a16="http://schemas.microsoft.com/office/drawing/2014/main" id="{7148D378-070F-2021-50E2-B306586F4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6" y="2874963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338" name="Group 136337">
            <a:extLst>
              <a:ext uri="{FF2B5EF4-FFF2-40B4-BE49-F238E27FC236}">
                <a16:creationId xmlns:a16="http://schemas.microsoft.com/office/drawing/2014/main" id="{A014A13A-1275-B57E-2CEA-FAB9570E7FDD}"/>
              </a:ext>
            </a:extLst>
          </p:cNvPr>
          <p:cNvGrpSpPr/>
          <p:nvPr/>
        </p:nvGrpSpPr>
        <p:grpSpPr>
          <a:xfrm>
            <a:off x="3522903" y="2499022"/>
            <a:ext cx="1433436" cy="1046177"/>
            <a:chOff x="3212818" y="2019552"/>
            <a:chExt cx="1706059" cy="1245941"/>
          </a:xfrm>
        </p:grpSpPr>
        <p:sp>
          <p:nvSpPr>
            <p:cNvPr id="136339" name="Rectangle 2055">
              <a:extLst>
                <a:ext uri="{FF2B5EF4-FFF2-40B4-BE49-F238E27FC236}">
                  <a16:creationId xmlns:a16="http://schemas.microsoft.com/office/drawing/2014/main" id="{A9ED59CF-292B-C3AD-3518-4C49B2CF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818" y="3077715"/>
              <a:ext cx="146907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Bern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0" name="Rectangle 2062">
              <a:extLst>
                <a:ext uri="{FF2B5EF4-FFF2-40B4-BE49-F238E27FC236}">
                  <a16:creationId xmlns:a16="http://schemas.microsoft.com/office/drawing/2014/main" id="{7834EC95-D569-62EC-ECD3-1097BFF41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953" y="2983133"/>
              <a:ext cx="190787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Vaduz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1" name="Rectangle 2065">
              <a:extLst>
                <a:ext uri="{FF2B5EF4-FFF2-40B4-BE49-F238E27FC236}">
                  <a16:creationId xmlns:a16="http://schemas.microsoft.com/office/drawing/2014/main" id="{1BF4EB9E-FEF4-866D-ACA9-0C545003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770" y="2826919"/>
              <a:ext cx="215591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Vienna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2" name="Rectangle 2068">
              <a:extLst>
                <a:ext uri="{FF2B5EF4-FFF2-40B4-BE49-F238E27FC236}">
                  <a16:creationId xmlns:a16="http://schemas.microsoft.com/office/drawing/2014/main" id="{817546A3-154C-A70E-7A06-956C91C9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929" y="2025007"/>
              <a:ext cx="181249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Berlin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3" name="Rectangle 2070">
              <a:extLst>
                <a:ext uri="{FF2B5EF4-FFF2-40B4-BE49-F238E27FC236}">
                  <a16:creationId xmlns:a16="http://schemas.microsoft.com/office/drawing/2014/main" id="{2373A6B8-BC37-F604-D679-56B8E8C8C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172" y="2453059"/>
              <a:ext cx="217497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Prague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4" name="Rectangle 2072">
              <a:extLst>
                <a:ext uri="{FF2B5EF4-FFF2-40B4-BE49-F238E27FC236}">
                  <a16:creationId xmlns:a16="http://schemas.microsoft.com/office/drawing/2014/main" id="{67C7B75C-3179-AD2F-ED65-CBAA2BCBF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129" y="2019552"/>
              <a:ext cx="253748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Warsaw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5" name="Rectangle 2091">
              <a:extLst>
                <a:ext uri="{FF2B5EF4-FFF2-40B4-BE49-F238E27FC236}">
                  <a16:creationId xmlns:a16="http://schemas.microsoft.com/office/drawing/2014/main" id="{008A40FC-5CA4-B56B-45E9-DEA1DA31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932" y="2950853"/>
              <a:ext cx="291906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Budapest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6" name="Rectangle 2104">
              <a:extLst>
                <a:ext uri="{FF2B5EF4-FFF2-40B4-BE49-F238E27FC236}">
                  <a16:creationId xmlns:a16="http://schemas.microsoft.com/office/drawing/2014/main" id="{22B1C5AD-60EF-EFAC-2CBB-97FB75BE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5488" y="3173857"/>
              <a:ext cx="280458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Ljubljana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347" name="Rectangle 2105">
              <a:extLst>
                <a:ext uri="{FF2B5EF4-FFF2-40B4-BE49-F238E27FC236}">
                  <a16:creationId xmlns:a16="http://schemas.microsoft.com/office/drawing/2014/main" id="{FB82E1A8-FDCC-9B9E-1769-7A43A34B0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933" y="2835105"/>
              <a:ext cx="301444" cy="91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Bratislava</a:t>
              </a:r>
              <a:endParaRPr kumimoji="0" lang="zh-CN" altLang="zh-CN" sz="5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grpSp>
        <p:nvGrpSpPr>
          <p:cNvPr id="136349" name="Group 136348">
            <a:extLst>
              <a:ext uri="{FF2B5EF4-FFF2-40B4-BE49-F238E27FC236}">
                <a16:creationId xmlns:a16="http://schemas.microsoft.com/office/drawing/2014/main" id="{9D6AD1BC-7522-A687-C079-DF5334515D18}"/>
              </a:ext>
            </a:extLst>
          </p:cNvPr>
          <p:cNvGrpSpPr/>
          <p:nvPr/>
        </p:nvGrpSpPr>
        <p:grpSpPr>
          <a:xfrm>
            <a:off x="2483776" y="1054352"/>
            <a:ext cx="4622369" cy="3488016"/>
            <a:chOff x="1647276" y="447854"/>
            <a:chExt cx="5506672" cy="4155306"/>
          </a:xfrm>
        </p:grpSpPr>
        <p:sp>
          <p:nvSpPr>
            <p:cNvPr id="136350" name="Rectangle 2109">
              <a:extLst>
                <a:ext uri="{FF2B5EF4-FFF2-40B4-BE49-F238E27FC236}">
                  <a16:creationId xmlns:a16="http://schemas.microsoft.com/office/drawing/2014/main" id="{2BAB1F2E-B797-FB49-F4F1-349C2E66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609" y="1646596"/>
              <a:ext cx="23489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1" name="Rectangle 2111">
              <a:extLst>
                <a:ext uri="{FF2B5EF4-FFF2-40B4-BE49-F238E27FC236}">
                  <a16:creationId xmlns:a16="http://schemas.microsoft.com/office/drawing/2014/main" id="{AE9732BC-14E4-BBCA-91D3-E51B96BD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292" y="695327"/>
              <a:ext cx="29408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2" name="Rectangle 2113">
              <a:extLst>
                <a:ext uri="{FF2B5EF4-FFF2-40B4-BE49-F238E27FC236}">
                  <a16:creationId xmlns:a16="http://schemas.microsoft.com/office/drawing/2014/main" id="{17012B13-9BC1-9095-9826-09B1F8CE9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851" y="27701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3" name="Rectangle 2114">
              <a:extLst>
                <a:ext uri="{FF2B5EF4-FFF2-40B4-BE49-F238E27FC236}">
                  <a16:creationId xmlns:a16="http://schemas.microsoft.com/office/drawing/2014/main" id="{BCA7EB28-DA10-CF8F-8A39-9F8E9F5C8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026" y="3374588"/>
              <a:ext cx="25016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4" name="Rectangle 2117">
              <a:extLst>
                <a:ext uri="{FF2B5EF4-FFF2-40B4-BE49-F238E27FC236}">
                  <a16:creationId xmlns:a16="http://schemas.microsoft.com/office/drawing/2014/main" id="{98D57086-BC2E-15BD-0B40-D01BFD584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530" y="565688"/>
              <a:ext cx="2902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Norway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5" name="Rectangle 2118">
              <a:extLst>
                <a:ext uri="{FF2B5EF4-FFF2-40B4-BE49-F238E27FC236}">
                  <a16:creationId xmlns:a16="http://schemas.microsoft.com/office/drawing/2014/main" id="{89C2C4E8-A8C3-7E19-FF93-D214450CA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889" y="447854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Finland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6" name="Rectangle 2124">
              <a:extLst>
                <a:ext uri="{FF2B5EF4-FFF2-40B4-BE49-F238E27FC236}">
                  <a16:creationId xmlns:a16="http://schemas.microsoft.com/office/drawing/2014/main" id="{EAD98F1D-02A6-3A43-CE97-76BB3A08B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2" y="2138362"/>
              <a:ext cx="27690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600" b="0" i="0" u="none" strike="noStrike" cap="none" normalizeH="0" baseline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7" name="Rectangle 2128">
              <a:extLst>
                <a:ext uri="{FF2B5EF4-FFF2-40B4-BE49-F238E27FC236}">
                  <a16:creationId xmlns:a16="http://schemas.microsoft.com/office/drawing/2014/main" id="{CC0A99C4-88DD-25CD-10BC-2F482D13E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732" y="2138362"/>
              <a:ext cx="60154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8" name="Rectangle 2142">
              <a:extLst>
                <a:ext uri="{FF2B5EF4-FFF2-40B4-BE49-F238E27FC236}">
                  <a16:creationId xmlns:a16="http://schemas.microsoft.com/office/drawing/2014/main" id="{C81C8038-6A0E-C3CA-E8CA-92BA635AE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991" y="1678961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59" name="Rectangle 2143">
              <a:extLst>
                <a:ext uri="{FF2B5EF4-FFF2-40B4-BE49-F238E27FC236}">
                  <a16:creationId xmlns:a16="http://schemas.microsoft.com/office/drawing/2014/main" id="{B0C26541-4E66-E6FF-CD74-73131E226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471" y="1285262"/>
              <a:ext cx="21961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0" name="Rectangle 2156">
              <a:extLst>
                <a:ext uri="{FF2B5EF4-FFF2-40B4-BE49-F238E27FC236}">
                  <a16:creationId xmlns:a16="http://schemas.microsoft.com/office/drawing/2014/main" id="{003E371F-ABDF-F380-70AF-2B84C6603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333" y="3207953"/>
              <a:ext cx="328464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1" name="Rectangle 2112">
              <a:extLst>
                <a:ext uri="{FF2B5EF4-FFF2-40B4-BE49-F238E27FC236}">
                  <a16:creationId xmlns:a16="http://schemas.microsoft.com/office/drawing/2014/main" id="{070E44B6-1BE7-E685-992F-75A67BE60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962" y="4493163"/>
              <a:ext cx="253987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2" name="Rectangle 2115">
              <a:extLst>
                <a:ext uri="{FF2B5EF4-FFF2-40B4-BE49-F238E27FC236}">
                  <a16:creationId xmlns:a16="http://schemas.microsoft.com/office/drawing/2014/main" id="{D215C664-83F2-DE57-A6C0-D12AA968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276" y="4219218"/>
              <a:ext cx="20242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3" name="Rectangle 2125">
              <a:extLst>
                <a:ext uri="{FF2B5EF4-FFF2-40B4-BE49-F238E27FC236}">
                  <a16:creationId xmlns:a16="http://schemas.microsoft.com/office/drawing/2014/main" id="{10075272-7CF6-EB83-52FF-3602A4CB4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139" y="3421600"/>
              <a:ext cx="32655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4" name="Rectangle 2144">
              <a:extLst>
                <a:ext uri="{FF2B5EF4-FFF2-40B4-BE49-F238E27FC236}">
                  <a16:creationId xmlns:a16="http://schemas.microsoft.com/office/drawing/2014/main" id="{C5F0C906-74D0-4F87-AE31-6D69264C0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1767" y="3989388"/>
              <a:ext cx="292181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Georgia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5" name="Rectangle 2146">
              <a:extLst>
                <a:ext uri="{FF2B5EF4-FFF2-40B4-BE49-F238E27FC236}">
                  <a16:creationId xmlns:a16="http://schemas.microsoft.com/office/drawing/2014/main" id="{672CDF9C-775F-92FD-2F28-56BB97378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85" y="3469970"/>
              <a:ext cx="26926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6" name="Rectangle 2155">
              <a:extLst>
                <a:ext uri="{FF2B5EF4-FFF2-40B4-BE49-F238E27FC236}">
                  <a16:creationId xmlns:a16="http://schemas.microsoft.com/office/drawing/2014/main" id="{A49CE42C-9FB1-1688-5693-F14B38D55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143" y="2567118"/>
              <a:ext cx="30172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7" name="Rectangle 2157">
              <a:extLst>
                <a:ext uri="{FF2B5EF4-FFF2-40B4-BE49-F238E27FC236}">
                  <a16:creationId xmlns:a16="http://schemas.microsoft.com/office/drawing/2014/main" id="{A8071546-DA87-7BD4-BBB4-B99F297C7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694" y="2231336"/>
              <a:ext cx="45832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8" name="Rectangle 2173">
              <a:extLst>
                <a:ext uri="{FF2B5EF4-FFF2-40B4-BE49-F238E27FC236}">
                  <a16:creationId xmlns:a16="http://schemas.microsoft.com/office/drawing/2014/main" id="{A170FC5A-E2EC-BA1E-3235-AE9BE54EE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770" y="1449159"/>
              <a:ext cx="34183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69" name="Rectangle 2134">
              <a:extLst>
                <a:ext uri="{FF2B5EF4-FFF2-40B4-BE49-F238E27FC236}">
                  <a16:creationId xmlns:a16="http://schemas.microsoft.com/office/drawing/2014/main" id="{100A2E86-23FF-67B2-048E-A71E797EA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233" y="4433632"/>
              <a:ext cx="265445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0" name="Rectangle 2139">
              <a:extLst>
                <a:ext uri="{FF2B5EF4-FFF2-40B4-BE49-F238E27FC236}">
                  <a16:creationId xmlns:a16="http://schemas.microsoft.com/office/drawing/2014/main" id="{15FF87C6-01BD-ABD9-3082-F93702B9C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548" y="3956535"/>
              <a:ext cx="303639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1" name="Rectangle 2149">
              <a:extLst>
                <a:ext uri="{FF2B5EF4-FFF2-40B4-BE49-F238E27FC236}">
                  <a16:creationId xmlns:a16="http://schemas.microsoft.com/office/drawing/2014/main" id="{91F0020C-5390-5E75-926C-C075BD9D7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480" y="3954821"/>
              <a:ext cx="1604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2" name="Rectangle 2151">
              <a:extLst>
                <a:ext uri="{FF2B5EF4-FFF2-40B4-BE49-F238E27FC236}">
                  <a16:creationId xmlns:a16="http://schemas.microsoft.com/office/drawing/2014/main" id="{8A7F2886-4F66-1A6A-F22F-20BE650EB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912" y="3769573"/>
              <a:ext cx="23298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3" name="Rectangle 2162">
              <a:extLst>
                <a:ext uri="{FF2B5EF4-FFF2-40B4-BE49-F238E27FC236}">
                  <a16:creationId xmlns:a16="http://schemas.microsoft.com/office/drawing/2014/main" id="{76DBE10A-36F0-95FE-66D3-F0B94A0FE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727" y="3691359"/>
              <a:ext cx="62255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4" name="Rectangle 2168">
              <a:extLst>
                <a:ext uri="{FF2B5EF4-FFF2-40B4-BE49-F238E27FC236}">
                  <a16:creationId xmlns:a16="http://schemas.microsoft.com/office/drawing/2014/main" id="{A69330B5-5450-F5CD-40DA-DC96D78E9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985" y="3916039"/>
              <a:ext cx="467870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5" name="Rectangle 2168">
              <a:extLst>
                <a:ext uri="{FF2B5EF4-FFF2-40B4-BE49-F238E27FC236}">
                  <a16:creationId xmlns:a16="http://schemas.microsoft.com/office/drawing/2014/main" id="{6FC460DD-5E8D-0485-3366-2D1C8EEEC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815" y="4239600"/>
              <a:ext cx="278812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6" name="Rectangle 2168">
              <a:extLst>
                <a:ext uri="{FF2B5EF4-FFF2-40B4-BE49-F238E27FC236}">
                  <a16:creationId xmlns:a16="http://schemas.microsoft.com/office/drawing/2014/main" id="{6FF8C906-519C-BD4A-6DB1-8A5DDCCC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940" y="4110085"/>
              <a:ext cx="653108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377" name="Rectangle 2143">
              <a:extLst>
                <a:ext uri="{FF2B5EF4-FFF2-40B4-BE49-F238E27FC236}">
                  <a16:creationId xmlns:a16="http://schemas.microsoft.com/office/drawing/2014/main" id="{0921323B-B9A1-9E3A-E438-C435BCACC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102" y="882436"/>
              <a:ext cx="271173" cy="109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6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85947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16" name="AutoShape 3">
            <a:extLst>
              <a:ext uri="{FF2B5EF4-FFF2-40B4-BE49-F238E27FC236}">
                <a16:creationId xmlns:a16="http://schemas.microsoft.com/office/drawing/2014/main" id="{818CE498-A1BA-0070-1C33-E9B73EAAF0D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9260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Location (Large)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A8BCD1E-8E90-948A-AF5E-ABB293D2334D}"/>
              </a:ext>
            </a:extLst>
          </p:cNvPr>
          <p:cNvGrpSpPr/>
          <p:nvPr/>
        </p:nvGrpSpPr>
        <p:grpSpPr>
          <a:xfrm>
            <a:off x="2195736" y="987574"/>
            <a:ext cx="4939260" cy="3888432"/>
            <a:chOff x="2195736" y="987574"/>
            <a:chExt cx="4939260" cy="3888432"/>
          </a:xfrm>
        </p:grpSpPr>
        <p:sp>
          <p:nvSpPr>
            <p:cNvPr id="6" name="Freeform 52">
              <a:extLst>
                <a:ext uri="{FF2B5EF4-FFF2-40B4-BE49-F238E27FC236}">
                  <a16:creationId xmlns:a16="http://schemas.microsoft.com/office/drawing/2014/main" id="{F567BE59-69C8-9884-D347-C71345DD95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736" y="2635214"/>
              <a:ext cx="1575633" cy="1753822"/>
            </a:xfrm>
            <a:custGeom>
              <a:avLst/>
              <a:gdLst>
                <a:gd name="T0" fmla="*/ 1155 w 1291"/>
                <a:gd name="T1" fmla="*/ 1140 h 1437"/>
                <a:gd name="T2" fmla="*/ 1158 w 1291"/>
                <a:gd name="T3" fmla="*/ 1051 h 1437"/>
                <a:gd name="T4" fmla="*/ 1142 w 1291"/>
                <a:gd name="T5" fmla="*/ 994 h 1437"/>
                <a:gd name="T6" fmla="*/ 1148 w 1291"/>
                <a:gd name="T7" fmla="*/ 918 h 1437"/>
                <a:gd name="T8" fmla="*/ 1139 w 1291"/>
                <a:gd name="T9" fmla="*/ 856 h 1437"/>
                <a:gd name="T10" fmla="*/ 1069 w 1291"/>
                <a:gd name="T11" fmla="*/ 817 h 1437"/>
                <a:gd name="T12" fmla="*/ 1050 w 1291"/>
                <a:gd name="T13" fmla="*/ 794 h 1437"/>
                <a:gd name="T14" fmla="*/ 1121 w 1291"/>
                <a:gd name="T15" fmla="*/ 691 h 1437"/>
                <a:gd name="T16" fmla="*/ 1155 w 1291"/>
                <a:gd name="T17" fmla="*/ 620 h 1437"/>
                <a:gd name="T18" fmla="*/ 1212 w 1291"/>
                <a:gd name="T19" fmla="*/ 609 h 1437"/>
                <a:gd name="T20" fmla="*/ 1222 w 1291"/>
                <a:gd name="T21" fmla="*/ 511 h 1437"/>
                <a:gd name="T22" fmla="*/ 1263 w 1291"/>
                <a:gd name="T23" fmla="*/ 413 h 1437"/>
                <a:gd name="T24" fmla="*/ 1219 w 1291"/>
                <a:gd name="T25" fmla="*/ 351 h 1437"/>
                <a:gd name="T26" fmla="*/ 1139 w 1291"/>
                <a:gd name="T27" fmla="*/ 328 h 1437"/>
                <a:gd name="T28" fmla="*/ 1084 w 1291"/>
                <a:gd name="T29" fmla="*/ 286 h 1437"/>
                <a:gd name="T30" fmla="*/ 998 w 1291"/>
                <a:gd name="T31" fmla="*/ 275 h 1437"/>
                <a:gd name="T32" fmla="*/ 922 w 1291"/>
                <a:gd name="T33" fmla="*/ 229 h 1437"/>
                <a:gd name="T34" fmla="*/ 897 w 1291"/>
                <a:gd name="T35" fmla="*/ 183 h 1437"/>
                <a:gd name="T36" fmla="*/ 842 w 1291"/>
                <a:gd name="T37" fmla="*/ 147 h 1437"/>
                <a:gd name="T38" fmla="*/ 764 w 1291"/>
                <a:gd name="T39" fmla="*/ 103 h 1437"/>
                <a:gd name="T40" fmla="*/ 681 w 1291"/>
                <a:gd name="T41" fmla="*/ 58 h 1437"/>
                <a:gd name="T42" fmla="*/ 560 w 1291"/>
                <a:gd name="T43" fmla="*/ 33 h 1437"/>
                <a:gd name="T44" fmla="*/ 556 w 1291"/>
                <a:gd name="T45" fmla="*/ 154 h 1437"/>
                <a:gd name="T46" fmla="*/ 393 w 1291"/>
                <a:gd name="T47" fmla="*/ 282 h 1437"/>
                <a:gd name="T48" fmla="*/ 244 w 1291"/>
                <a:gd name="T49" fmla="*/ 303 h 1437"/>
                <a:gd name="T50" fmla="*/ 192 w 1291"/>
                <a:gd name="T51" fmla="*/ 254 h 1437"/>
                <a:gd name="T52" fmla="*/ 167 w 1291"/>
                <a:gd name="T53" fmla="*/ 296 h 1437"/>
                <a:gd name="T54" fmla="*/ 194 w 1291"/>
                <a:gd name="T55" fmla="*/ 350 h 1437"/>
                <a:gd name="T56" fmla="*/ 210 w 1291"/>
                <a:gd name="T57" fmla="*/ 421 h 1437"/>
                <a:gd name="T58" fmla="*/ 151 w 1291"/>
                <a:gd name="T59" fmla="*/ 435 h 1437"/>
                <a:gd name="T60" fmla="*/ 112 w 1291"/>
                <a:gd name="T61" fmla="*/ 429 h 1437"/>
                <a:gd name="T62" fmla="*/ 68 w 1291"/>
                <a:gd name="T63" fmla="*/ 442 h 1437"/>
                <a:gd name="T64" fmla="*/ 25 w 1291"/>
                <a:gd name="T65" fmla="*/ 399 h 1437"/>
                <a:gd name="T66" fmla="*/ 0 w 1291"/>
                <a:gd name="T67" fmla="*/ 582 h 1437"/>
                <a:gd name="T68" fmla="*/ 25 w 1291"/>
                <a:gd name="T69" fmla="*/ 602 h 1437"/>
                <a:gd name="T70" fmla="*/ 61 w 1291"/>
                <a:gd name="T71" fmla="*/ 593 h 1437"/>
                <a:gd name="T72" fmla="*/ 70 w 1291"/>
                <a:gd name="T73" fmla="*/ 614 h 1437"/>
                <a:gd name="T74" fmla="*/ 86 w 1291"/>
                <a:gd name="T75" fmla="*/ 637 h 1437"/>
                <a:gd name="T76" fmla="*/ 153 w 1291"/>
                <a:gd name="T77" fmla="*/ 650 h 1437"/>
                <a:gd name="T78" fmla="*/ 125 w 1291"/>
                <a:gd name="T79" fmla="*/ 673 h 1437"/>
                <a:gd name="T80" fmla="*/ 167 w 1291"/>
                <a:gd name="T81" fmla="*/ 767 h 1437"/>
                <a:gd name="T82" fmla="*/ 246 w 1291"/>
                <a:gd name="T83" fmla="*/ 811 h 1437"/>
                <a:gd name="T84" fmla="*/ 253 w 1291"/>
                <a:gd name="T85" fmla="*/ 868 h 1437"/>
                <a:gd name="T86" fmla="*/ 260 w 1291"/>
                <a:gd name="T87" fmla="*/ 925 h 1437"/>
                <a:gd name="T88" fmla="*/ 295 w 1291"/>
                <a:gd name="T89" fmla="*/ 1010 h 1437"/>
                <a:gd name="T90" fmla="*/ 253 w 1291"/>
                <a:gd name="T91" fmla="*/ 1071 h 1437"/>
                <a:gd name="T92" fmla="*/ 171 w 1291"/>
                <a:gd name="T93" fmla="*/ 1277 h 1437"/>
                <a:gd name="T94" fmla="*/ 208 w 1291"/>
                <a:gd name="T95" fmla="*/ 1328 h 1437"/>
                <a:gd name="T96" fmla="*/ 297 w 1291"/>
                <a:gd name="T97" fmla="*/ 1355 h 1437"/>
                <a:gd name="T98" fmla="*/ 381 w 1291"/>
                <a:gd name="T99" fmla="*/ 1378 h 1437"/>
                <a:gd name="T100" fmla="*/ 459 w 1291"/>
                <a:gd name="T101" fmla="*/ 1360 h 1437"/>
                <a:gd name="T102" fmla="*/ 565 w 1291"/>
                <a:gd name="T103" fmla="*/ 1394 h 1437"/>
                <a:gd name="T104" fmla="*/ 638 w 1291"/>
                <a:gd name="T105" fmla="*/ 1428 h 1437"/>
                <a:gd name="T106" fmla="*/ 714 w 1291"/>
                <a:gd name="T107" fmla="*/ 1419 h 1437"/>
                <a:gd name="T108" fmla="*/ 723 w 1291"/>
                <a:gd name="T109" fmla="*/ 1316 h 1437"/>
                <a:gd name="T110" fmla="*/ 887 w 1291"/>
                <a:gd name="T111" fmla="*/ 1279 h 1437"/>
                <a:gd name="T112" fmla="*/ 940 w 1291"/>
                <a:gd name="T113" fmla="*/ 1264 h 1437"/>
                <a:gd name="T114" fmla="*/ 972 w 1291"/>
                <a:gd name="T115" fmla="*/ 1291 h 1437"/>
                <a:gd name="T116" fmla="*/ 1029 w 1291"/>
                <a:gd name="T117" fmla="*/ 1328 h 1437"/>
                <a:gd name="T118" fmla="*/ 1073 w 1291"/>
                <a:gd name="T119" fmla="*/ 1316 h 1437"/>
                <a:gd name="T120" fmla="*/ 1119 w 1291"/>
                <a:gd name="T121" fmla="*/ 1286 h 1437"/>
                <a:gd name="T122" fmla="*/ 1172 w 1291"/>
                <a:gd name="T123" fmla="*/ 1248 h 1437"/>
                <a:gd name="T124" fmla="*/ 1212 w 1291"/>
                <a:gd name="T125" fmla="*/ 1206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1" h="1437">
                  <a:moveTo>
                    <a:pt x="1212" y="1202"/>
                  </a:moveTo>
                  <a:lnTo>
                    <a:pt x="1213" y="1199"/>
                  </a:lnTo>
                  <a:lnTo>
                    <a:pt x="1219" y="1193"/>
                  </a:lnTo>
                  <a:lnTo>
                    <a:pt x="1219" y="1188"/>
                  </a:lnTo>
                  <a:lnTo>
                    <a:pt x="1224" y="1183"/>
                  </a:lnTo>
                  <a:lnTo>
                    <a:pt x="1228" y="1181"/>
                  </a:lnTo>
                  <a:lnTo>
                    <a:pt x="1228" y="1179"/>
                  </a:lnTo>
                  <a:lnTo>
                    <a:pt x="1229" y="1176"/>
                  </a:lnTo>
                  <a:lnTo>
                    <a:pt x="1229" y="1174"/>
                  </a:lnTo>
                  <a:lnTo>
                    <a:pt x="1231" y="1172"/>
                  </a:lnTo>
                  <a:lnTo>
                    <a:pt x="1233" y="1170"/>
                  </a:lnTo>
                  <a:lnTo>
                    <a:pt x="1235" y="1168"/>
                  </a:lnTo>
                  <a:lnTo>
                    <a:pt x="1235" y="1167"/>
                  </a:lnTo>
                  <a:lnTo>
                    <a:pt x="1233" y="1165"/>
                  </a:lnTo>
                  <a:lnTo>
                    <a:pt x="1233" y="1161"/>
                  </a:lnTo>
                  <a:lnTo>
                    <a:pt x="1229" y="1161"/>
                  </a:lnTo>
                  <a:lnTo>
                    <a:pt x="1228" y="1158"/>
                  </a:lnTo>
                  <a:lnTo>
                    <a:pt x="1229" y="1152"/>
                  </a:lnTo>
                  <a:lnTo>
                    <a:pt x="1226" y="1152"/>
                  </a:lnTo>
                  <a:lnTo>
                    <a:pt x="1222" y="1156"/>
                  </a:lnTo>
                  <a:lnTo>
                    <a:pt x="1219" y="1156"/>
                  </a:lnTo>
                  <a:lnTo>
                    <a:pt x="1199" y="1161"/>
                  </a:lnTo>
                  <a:lnTo>
                    <a:pt x="1196" y="1161"/>
                  </a:lnTo>
                  <a:lnTo>
                    <a:pt x="1194" y="1161"/>
                  </a:lnTo>
                  <a:lnTo>
                    <a:pt x="1192" y="1160"/>
                  </a:lnTo>
                  <a:lnTo>
                    <a:pt x="1192" y="1158"/>
                  </a:lnTo>
                  <a:lnTo>
                    <a:pt x="1190" y="1156"/>
                  </a:lnTo>
                  <a:lnTo>
                    <a:pt x="1187" y="1156"/>
                  </a:lnTo>
                  <a:lnTo>
                    <a:pt x="1185" y="1156"/>
                  </a:lnTo>
                  <a:lnTo>
                    <a:pt x="1174" y="1147"/>
                  </a:lnTo>
                  <a:lnTo>
                    <a:pt x="1169" y="1145"/>
                  </a:lnTo>
                  <a:lnTo>
                    <a:pt x="1162" y="1142"/>
                  </a:lnTo>
                  <a:lnTo>
                    <a:pt x="1160" y="1142"/>
                  </a:lnTo>
                  <a:lnTo>
                    <a:pt x="1158" y="1142"/>
                  </a:lnTo>
                  <a:lnTo>
                    <a:pt x="1157" y="1142"/>
                  </a:lnTo>
                  <a:lnTo>
                    <a:pt x="1155" y="1142"/>
                  </a:lnTo>
                  <a:lnTo>
                    <a:pt x="1155" y="1140"/>
                  </a:lnTo>
                  <a:lnTo>
                    <a:pt x="1153" y="1140"/>
                  </a:lnTo>
                  <a:lnTo>
                    <a:pt x="1153" y="1138"/>
                  </a:lnTo>
                  <a:lnTo>
                    <a:pt x="1153" y="1136"/>
                  </a:lnTo>
                  <a:lnTo>
                    <a:pt x="1151" y="1135"/>
                  </a:lnTo>
                  <a:lnTo>
                    <a:pt x="1149" y="1133"/>
                  </a:lnTo>
                  <a:lnTo>
                    <a:pt x="1148" y="1133"/>
                  </a:lnTo>
                  <a:lnTo>
                    <a:pt x="1148" y="1131"/>
                  </a:lnTo>
                  <a:lnTo>
                    <a:pt x="1146" y="1128"/>
                  </a:lnTo>
                  <a:lnTo>
                    <a:pt x="1144" y="1126"/>
                  </a:lnTo>
                  <a:lnTo>
                    <a:pt x="1142" y="1122"/>
                  </a:lnTo>
                  <a:lnTo>
                    <a:pt x="1141" y="1120"/>
                  </a:lnTo>
                  <a:lnTo>
                    <a:pt x="1142" y="1119"/>
                  </a:lnTo>
                  <a:lnTo>
                    <a:pt x="1142" y="1115"/>
                  </a:lnTo>
                  <a:lnTo>
                    <a:pt x="1144" y="1113"/>
                  </a:lnTo>
                  <a:lnTo>
                    <a:pt x="1148" y="1112"/>
                  </a:lnTo>
                  <a:lnTo>
                    <a:pt x="1144" y="1110"/>
                  </a:lnTo>
                  <a:lnTo>
                    <a:pt x="1141" y="1106"/>
                  </a:lnTo>
                  <a:lnTo>
                    <a:pt x="1139" y="1101"/>
                  </a:lnTo>
                  <a:lnTo>
                    <a:pt x="1137" y="1096"/>
                  </a:lnTo>
                  <a:lnTo>
                    <a:pt x="1139" y="1094"/>
                  </a:lnTo>
                  <a:lnTo>
                    <a:pt x="1146" y="1088"/>
                  </a:lnTo>
                  <a:lnTo>
                    <a:pt x="1149" y="1081"/>
                  </a:lnTo>
                  <a:lnTo>
                    <a:pt x="1151" y="1081"/>
                  </a:lnTo>
                  <a:lnTo>
                    <a:pt x="1149" y="1078"/>
                  </a:lnTo>
                  <a:lnTo>
                    <a:pt x="1149" y="1076"/>
                  </a:lnTo>
                  <a:lnTo>
                    <a:pt x="1153" y="1072"/>
                  </a:lnTo>
                  <a:lnTo>
                    <a:pt x="1155" y="1072"/>
                  </a:lnTo>
                  <a:lnTo>
                    <a:pt x="1157" y="1072"/>
                  </a:lnTo>
                  <a:lnTo>
                    <a:pt x="1162" y="1072"/>
                  </a:lnTo>
                  <a:lnTo>
                    <a:pt x="1164" y="1072"/>
                  </a:lnTo>
                  <a:lnTo>
                    <a:pt x="1164" y="1071"/>
                  </a:lnTo>
                  <a:lnTo>
                    <a:pt x="1160" y="1064"/>
                  </a:lnTo>
                  <a:lnTo>
                    <a:pt x="1158" y="1064"/>
                  </a:lnTo>
                  <a:lnTo>
                    <a:pt x="1158" y="1058"/>
                  </a:lnTo>
                  <a:lnTo>
                    <a:pt x="1157" y="1055"/>
                  </a:lnTo>
                  <a:lnTo>
                    <a:pt x="1158" y="1053"/>
                  </a:lnTo>
                  <a:lnTo>
                    <a:pt x="1158" y="1051"/>
                  </a:lnTo>
                  <a:lnTo>
                    <a:pt x="1158" y="1049"/>
                  </a:lnTo>
                  <a:lnTo>
                    <a:pt x="1157" y="1049"/>
                  </a:lnTo>
                  <a:lnTo>
                    <a:pt x="1155" y="1046"/>
                  </a:lnTo>
                  <a:lnTo>
                    <a:pt x="1149" y="1044"/>
                  </a:lnTo>
                  <a:lnTo>
                    <a:pt x="1148" y="1044"/>
                  </a:lnTo>
                  <a:lnTo>
                    <a:pt x="1141" y="1044"/>
                  </a:lnTo>
                  <a:lnTo>
                    <a:pt x="1139" y="1044"/>
                  </a:lnTo>
                  <a:lnTo>
                    <a:pt x="1133" y="1041"/>
                  </a:lnTo>
                  <a:lnTo>
                    <a:pt x="1130" y="1037"/>
                  </a:lnTo>
                  <a:lnTo>
                    <a:pt x="1126" y="1033"/>
                  </a:lnTo>
                  <a:lnTo>
                    <a:pt x="1128" y="1026"/>
                  </a:lnTo>
                  <a:lnTo>
                    <a:pt x="1126" y="1021"/>
                  </a:lnTo>
                  <a:lnTo>
                    <a:pt x="1123" y="1019"/>
                  </a:lnTo>
                  <a:lnTo>
                    <a:pt x="1119" y="1017"/>
                  </a:lnTo>
                  <a:lnTo>
                    <a:pt x="1117" y="1017"/>
                  </a:lnTo>
                  <a:lnTo>
                    <a:pt x="1117" y="1014"/>
                  </a:lnTo>
                  <a:lnTo>
                    <a:pt x="1116" y="1014"/>
                  </a:lnTo>
                  <a:lnTo>
                    <a:pt x="1116" y="1012"/>
                  </a:lnTo>
                  <a:lnTo>
                    <a:pt x="1116" y="1010"/>
                  </a:lnTo>
                  <a:lnTo>
                    <a:pt x="1114" y="1009"/>
                  </a:lnTo>
                  <a:lnTo>
                    <a:pt x="1112" y="1005"/>
                  </a:lnTo>
                  <a:lnTo>
                    <a:pt x="1114" y="1003"/>
                  </a:lnTo>
                  <a:lnTo>
                    <a:pt x="1116" y="1003"/>
                  </a:lnTo>
                  <a:lnTo>
                    <a:pt x="1116" y="1001"/>
                  </a:lnTo>
                  <a:lnTo>
                    <a:pt x="1119" y="1000"/>
                  </a:lnTo>
                  <a:lnTo>
                    <a:pt x="1121" y="1000"/>
                  </a:lnTo>
                  <a:lnTo>
                    <a:pt x="1123" y="1000"/>
                  </a:lnTo>
                  <a:lnTo>
                    <a:pt x="1125" y="1000"/>
                  </a:lnTo>
                  <a:lnTo>
                    <a:pt x="1126" y="998"/>
                  </a:lnTo>
                  <a:lnTo>
                    <a:pt x="1128" y="996"/>
                  </a:lnTo>
                  <a:lnTo>
                    <a:pt x="1132" y="998"/>
                  </a:lnTo>
                  <a:lnTo>
                    <a:pt x="1135" y="1000"/>
                  </a:lnTo>
                  <a:lnTo>
                    <a:pt x="1139" y="1001"/>
                  </a:lnTo>
                  <a:lnTo>
                    <a:pt x="1142" y="1000"/>
                  </a:lnTo>
                  <a:lnTo>
                    <a:pt x="1142" y="998"/>
                  </a:lnTo>
                  <a:lnTo>
                    <a:pt x="1142" y="996"/>
                  </a:lnTo>
                  <a:lnTo>
                    <a:pt x="1142" y="994"/>
                  </a:lnTo>
                  <a:lnTo>
                    <a:pt x="1146" y="994"/>
                  </a:lnTo>
                  <a:lnTo>
                    <a:pt x="1148" y="994"/>
                  </a:lnTo>
                  <a:lnTo>
                    <a:pt x="1149" y="993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7" y="987"/>
                  </a:lnTo>
                  <a:lnTo>
                    <a:pt x="1160" y="987"/>
                  </a:lnTo>
                  <a:lnTo>
                    <a:pt x="1162" y="987"/>
                  </a:lnTo>
                  <a:lnTo>
                    <a:pt x="1164" y="989"/>
                  </a:lnTo>
                  <a:lnTo>
                    <a:pt x="1167" y="984"/>
                  </a:lnTo>
                  <a:lnTo>
                    <a:pt x="1169" y="982"/>
                  </a:lnTo>
                  <a:lnTo>
                    <a:pt x="1169" y="978"/>
                  </a:lnTo>
                  <a:lnTo>
                    <a:pt x="1169" y="977"/>
                  </a:lnTo>
                  <a:lnTo>
                    <a:pt x="1167" y="971"/>
                  </a:lnTo>
                  <a:lnTo>
                    <a:pt x="1169" y="969"/>
                  </a:lnTo>
                  <a:lnTo>
                    <a:pt x="1172" y="966"/>
                  </a:lnTo>
                  <a:lnTo>
                    <a:pt x="1174" y="961"/>
                  </a:lnTo>
                  <a:lnTo>
                    <a:pt x="1176" y="959"/>
                  </a:lnTo>
                  <a:lnTo>
                    <a:pt x="1176" y="957"/>
                  </a:lnTo>
                  <a:lnTo>
                    <a:pt x="1174" y="955"/>
                  </a:lnTo>
                  <a:lnTo>
                    <a:pt x="1171" y="953"/>
                  </a:lnTo>
                  <a:lnTo>
                    <a:pt x="1169" y="952"/>
                  </a:lnTo>
                  <a:lnTo>
                    <a:pt x="1167" y="950"/>
                  </a:lnTo>
                  <a:lnTo>
                    <a:pt x="1167" y="948"/>
                  </a:lnTo>
                  <a:lnTo>
                    <a:pt x="1165" y="948"/>
                  </a:lnTo>
                  <a:lnTo>
                    <a:pt x="1165" y="948"/>
                  </a:lnTo>
                  <a:lnTo>
                    <a:pt x="1160" y="945"/>
                  </a:lnTo>
                  <a:lnTo>
                    <a:pt x="1155" y="941"/>
                  </a:lnTo>
                  <a:lnTo>
                    <a:pt x="1155" y="939"/>
                  </a:lnTo>
                  <a:lnTo>
                    <a:pt x="1153" y="932"/>
                  </a:lnTo>
                  <a:lnTo>
                    <a:pt x="1153" y="930"/>
                  </a:lnTo>
                  <a:lnTo>
                    <a:pt x="1151" y="929"/>
                  </a:lnTo>
                  <a:lnTo>
                    <a:pt x="1151" y="927"/>
                  </a:lnTo>
                  <a:lnTo>
                    <a:pt x="1153" y="923"/>
                  </a:lnTo>
                  <a:lnTo>
                    <a:pt x="1153" y="920"/>
                  </a:lnTo>
                  <a:lnTo>
                    <a:pt x="1151" y="920"/>
                  </a:lnTo>
                  <a:lnTo>
                    <a:pt x="1148" y="918"/>
                  </a:lnTo>
                  <a:lnTo>
                    <a:pt x="1146" y="916"/>
                  </a:lnTo>
                  <a:lnTo>
                    <a:pt x="1144" y="914"/>
                  </a:lnTo>
                  <a:lnTo>
                    <a:pt x="1142" y="914"/>
                  </a:lnTo>
                  <a:lnTo>
                    <a:pt x="1139" y="913"/>
                  </a:lnTo>
                  <a:lnTo>
                    <a:pt x="1135" y="911"/>
                  </a:lnTo>
                  <a:lnTo>
                    <a:pt x="1133" y="907"/>
                  </a:lnTo>
                  <a:lnTo>
                    <a:pt x="1133" y="902"/>
                  </a:lnTo>
                  <a:lnTo>
                    <a:pt x="1133" y="898"/>
                  </a:lnTo>
                  <a:lnTo>
                    <a:pt x="1133" y="897"/>
                  </a:lnTo>
                  <a:lnTo>
                    <a:pt x="1133" y="893"/>
                  </a:lnTo>
                  <a:lnTo>
                    <a:pt x="1133" y="891"/>
                  </a:lnTo>
                  <a:lnTo>
                    <a:pt x="1135" y="890"/>
                  </a:lnTo>
                  <a:lnTo>
                    <a:pt x="1139" y="890"/>
                  </a:lnTo>
                  <a:lnTo>
                    <a:pt x="1141" y="890"/>
                  </a:lnTo>
                  <a:lnTo>
                    <a:pt x="1141" y="891"/>
                  </a:lnTo>
                  <a:lnTo>
                    <a:pt x="1142" y="891"/>
                  </a:lnTo>
                  <a:lnTo>
                    <a:pt x="1142" y="890"/>
                  </a:lnTo>
                  <a:lnTo>
                    <a:pt x="1142" y="888"/>
                  </a:lnTo>
                  <a:lnTo>
                    <a:pt x="1146" y="888"/>
                  </a:lnTo>
                  <a:lnTo>
                    <a:pt x="1148" y="886"/>
                  </a:lnTo>
                  <a:lnTo>
                    <a:pt x="1151" y="886"/>
                  </a:lnTo>
                  <a:lnTo>
                    <a:pt x="1153" y="884"/>
                  </a:lnTo>
                  <a:lnTo>
                    <a:pt x="1155" y="881"/>
                  </a:lnTo>
                  <a:lnTo>
                    <a:pt x="1157" y="879"/>
                  </a:lnTo>
                  <a:lnTo>
                    <a:pt x="1157" y="877"/>
                  </a:lnTo>
                  <a:lnTo>
                    <a:pt x="1158" y="875"/>
                  </a:lnTo>
                  <a:lnTo>
                    <a:pt x="1160" y="874"/>
                  </a:lnTo>
                  <a:lnTo>
                    <a:pt x="1158" y="874"/>
                  </a:lnTo>
                  <a:lnTo>
                    <a:pt x="1158" y="872"/>
                  </a:lnTo>
                  <a:lnTo>
                    <a:pt x="1157" y="868"/>
                  </a:lnTo>
                  <a:lnTo>
                    <a:pt x="1157" y="865"/>
                  </a:lnTo>
                  <a:lnTo>
                    <a:pt x="1155" y="863"/>
                  </a:lnTo>
                  <a:lnTo>
                    <a:pt x="1148" y="856"/>
                  </a:lnTo>
                  <a:lnTo>
                    <a:pt x="1144" y="854"/>
                  </a:lnTo>
                  <a:lnTo>
                    <a:pt x="1142" y="856"/>
                  </a:lnTo>
                  <a:lnTo>
                    <a:pt x="1141" y="856"/>
                  </a:lnTo>
                  <a:lnTo>
                    <a:pt x="1139" y="856"/>
                  </a:lnTo>
                  <a:lnTo>
                    <a:pt x="1139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1" y="850"/>
                  </a:lnTo>
                  <a:lnTo>
                    <a:pt x="1139" y="849"/>
                  </a:lnTo>
                  <a:lnTo>
                    <a:pt x="1141" y="849"/>
                  </a:lnTo>
                  <a:lnTo>
                    <a:pt x="1141" y="847"/>
                  </a:lnTo>
                  <a:lnTo>
                    <a:pt x="1142" y="845"/>
                  </a:lnTo>
                  <a:lnTo>
                    <a:pt x="1141" y="843"/>
                  </a:lnTo>
                  <a:lnTo>
                    <a:pt x="1132" y="842"/>
                  </a:lnTo>
                  <a:lnTo>
                    <a:pt x="1132" y="838"/>
                  </a:lnTo>
                  <a:lnTo>
                    <a:pt x="1132" y="833"/>
                  </a:lnTo>
                  <a:lnTo>
                    <a:pt x="1133" y="826"/>
                  </a:lnTo>
                  <a:lnTo>
                    <a:pt x="1137" y="820"/>
                  </a:lnTo>
                  <a:lnTo>
                    <a:pt x="1133" y="815"/>
                  </a:lnTo>
                  <a:lnTo>
                    <a:pt x="1132" y="811"/>
                  </a:lnTo>
                  <a:lnTo>
                    <a:pt x="1130" y="806"/>
                  </a:lnTo>
                  <a:lnTo>
                    <a:pt x="1130" y="804"/>
                  </a:lnTo>
                  <a:lnTo>
                    <a:pt x="1133" y="801"/>
                  </a:lnTo>
                  <a:lnTo>
                    <a:pt x="1133" y="799"/>
                  </a:lnTo>
                  <a:lnTo>
                    <a:pt x="1133" y="797"/>
                  </a:lnTo>
                  <a:lnTo>
                    <a:pt x="1133" y="795"/>
                  </a:lnTo>
                  <a:lnTo>
                    <a:pt x="1133" y="794"/>
                  </a:lnTo>
                  <a:lnTo>
                    <a:pt x="1132" y="792"/>
                  </a:lnTo>
                  <a:lnTo>
                    <a:pt x="1114" y="788"/>
                  </a:lnTo>
                  <a:lnTo>
                    <a:pt x="1105" y="788"/>
                  </a:lnTo>
                  <a:lnTo>
                    <a:pt x="1098" y="790"/>
                  </a:lnTo>
                  <a:lnTo>
                    <a:pt x="1091" y="797"/>
                  </a:lnTo>
                  <a:lnTo>
                    <a:pt x="1087" y="797"/>
                  </a:lnTo>
                  <a:lnTo>
                    <a:pt x="1082" y="797"/>
                  </a:lnTo>
                  <a:lnTo>
                    <a:pt x="1078" y="799"/>
                  </a:lnTo>
                  <a:lnTo>
                    <a:pt x="1075" y="802"/>
                  </a:lnTo>
                  <a:lnTo>
                    <a:pt x="1071" y="806"/>
                  </a:lnTo>
                  <a:lnTo>
                    <a:pt x="1069" y="810"/>
                  </a:lnTo>
                  <a:lnTo>
                    <a:pt x="1069" y="811"/>
                  </a:lnTo>
                  <a:lnTo>
                    <a:pt x="1069" y="813"/>
                  </a:lnTo>
                  <a:lnTo>
                    <a:pt x="1069" y="817"/>
                  </a:lnTo>
                  <a:lnTo>
                    <a:pt x="1071" y="817"/>
                  </a:lnTo>
                  <a:lnTo>
                    <a:pt x="1071" y="820"/>
                  </a:lnTo>
                  <a:lnTo>
                    <a:pt x="1073" y="820"/>
                  </a:lnTo>
                  <a:lnTo>
                    <a:pt x="1075" y="820"/>
                  </a:lnTo>
                  <a:lnTo>
                    <a:pt x="1077" y="820"/>
                  </a:lnTo>
                  <a:lnTo>
                    <a:pt x="1077" y="824"/>
                  </a:lnTo>
                  <a:lnTo>
                    <a:pt x="1073" y="826"/>
                  </a:lnTo>
                  <a:lnTo>
                    <a:pt x="1066" y="831"/>
                  </a:lnTo>
                  <a:lnTo>
                    <a:pt x="1061" y="838"/>
                  </a:lnTo>
                  <a:lnTo>
                    <a:pt x="1057" y="840"/>
                  </a:lnTo>
                  <a:lnTo>
                    <a:pt x="1052" y="838"/>
                  </a:lnTo>
                  <a:lnTo>
                    <a:pt x="1048" y="838"/>
                  </a:lnTo>
                  <a:lnTo>
                    <a:pt x="1043" y="840"/>
                  </a:lnTo>
                  <a:lnTo>
                    <a:pt x="1041" y="842"/>
                  </a:lnTo>
                  <a:lnTo>
                    <a:pt x="1043" y="838"/>
                  </a:lnTo>
                  <a:lnTo>
                    <a:pt x="1043" y="836"/>
                  </a:lnTo>
                  <a:lnTo>
                    <a:pt x="1043" y="834"/>
                  </a:lnTo>
                  <a:lnTo>
                    <a:pt x="1041" y="833"/>
                  </a:lnTo>
                  <a:lnTo>
                    <a:pt x="1041" y="829"/>
                  </a:lnTo>
                  <a:lnTo>
                    <a:pt x="1041" y="827"/>
                  </a:lnTo>
                  <a:lnTo>
                    <a:pt x="1043" y="826"/>
                  </a:lnTo>
                  <a:lnTo>
                    <a:pt x="1048" y="822"/>
                  </a:lnTo>
                  <a:lnTo>
                    <a:pt x="1050" y="822"/>
                  </a:lnTo>
                  <a:lnTo>
                    <a:pt x="1052" y="822"/>
                  </a:lnTo>
                  <a:lnTo>
                    <a:pt x="1054" y="822"/>
                  </a:lnTo>
                  <a:lnTo>
                    <a:pt x="1055" y="820"/>
                  </a:lnTo>
                  <a:lnTo>
                    <a:pt x="1055" y="820"/>
                  </a:lnTo>
                  <a:lnTo>
                    <a:pt x="1055" y="818"/>
                  </a:lnTo>
                  <a:lnTo>
                    <a:pt x="1055" y="815"/>
                  </a:lnTo>
                  <a:lnTo>
                    <a:pt x="1055" y="813"/>
                  </a:lnTo>
                  <a:lnTo>
                    <a:pt x="1057" y="810"/>
                  </a:lnTo>
                  <a:lnTo>
                    <a:pt x="1059" y="804"/>
                  </a:lnTo>
                  <a:lnTo>
                    <a:pt x="1059" y="802"/>
                  </a:lnTo>
                  <a:lnTo>
                    <a:pt x="1059" y="801"/>
                  </a:lnTo>
                  <a:lnTo>
                    <a:pt x="1057" y="799"/>
                  </a:lnTo>
                  <a:lnTo>
                    <a:pt x="1050" y="795"/>
                  </a:lnTo>
                  <a:lnTo>
                    <a:pt x="1050" y="794"/>
                  </a:lnTo>
                  <a:lnTo>
                    <a:pt x="1052" y="794"/>
                  </a:lnTo>
                  <a:lnTo>
                    <a:pt x="1052" y="792"/>
                  </a:lnTo>
                  <a:lnTo>
                    <a:pt x="1052" y="790"/>
                  </a:lnTo>
                  <a:lnTo>
                    <a:pt x="1052" y="788"/>
                  </a:lnTo>
                  <a:lnTo>
                    <a:pt x="1050" y="788"/>
                  </a:lnTo>
                  <a:lnTo>
                    <a:pt x="1050" y="787"/>
                  </a:lnTo>
                  <a:lnTo>
                    <a:pt x="1052" y="787"/>
                  </a:lnTo>
                  <a:lnTo>
                    <a:pt x="1052" y="785"/>
                  </a:lnTo>
                  <a:lnTo>
                    <a:pt x="1057" y="778"/>
                  </a:lnTo>
                  <a:lnTo>
                    <a:pt x="1061" y="774"/>
                  </a:lnTo>
                  <a:lnTo>
                    <a:pt x="1059" y="771"/>
                  </a:lnTo>
                  <a:lnTo>
                    <a:pt x="1057" y="769"/>
                  </a:lnTo>
                  <a:lnTo>
                    <a:pt x="1059" y="767"/>
                  </a:lnTo>
                  <a:lnTo>
                    <a:pt x="1075" y="751"/>
                  </a:lnTo>
                  <a:lnTo>
                    <a:pt x="1084" y="747"/>
                  </a:lnTo>
                  <a:lnTo>
                    <a:pt x="1084" y="746"/>
                  </a:lnTo>
                  <a:lnTo>
                    <a:pt x="1087" y="742"/>
                  </a:lnTo>
                  <a:lnTo>
                    <a:pt x="1091" y="740"/>
                  </a:lnTo>
                  <a:lnTo>
                    <a:pt x="1091" y="740"/>
                  </a:lnTo>
                  <a:lnTo>
                    <a:pt x="1093" y="739"/>
                  </a:lnTo>
                  <a:lnTo>
                    <a:pt x="1093" y="737"/>
                  </a:lnTo>
                  <a:lnTo>
                    <a:pt x="1093" y="735"/>
                  </a:lnTo>
                  <a:lnTo>
                    <a:pt x="1091" y="735"/>
                  </a:lnTo>
                  <a:lnTo>
                    <a:pt x="1091" y="733"/>
                  </a:lnTo>
                  <a:lnTo>
                    <a:pt x="1091" y="731"/>
                  </a:lnTo>
                  <a:lnTo>
                    <a:pt x="1093" y="726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1"/>
                  </a:lnTo>
                  <a:lnTo>
                    <a:pt x="1094" y="719"/>
                  </a:lnTo>
                  <a:lnTo>
                    <a:pt x="1093" y="715"/>
                  </a:lnTo>
                  <a:lnTo>
                    <a:pt x="1094" y="708"/>
                  </a:lnTo>
                  <a:lnTo>
                    <a:pt x="1100" y="705"/>
                  </a:lnTo>
                  <a:lnTo>
                    <a:pt x="1112" y="701"/>
                  </a:lnTo>
                  <a:lnTo>
                    <a:pt x="1119" y="696"/>
                  </a:lnTo>
                  <a:lnTo>
                    <a:pt x="1123" y="692"/>
                  </a:lnTo>
                  <a:lnTo>
                    <a:pt x="1121" y="691"/>
                  </a:lnTo>
                  <a:lnTo>
                    <a:pt x="1123" y="687"/>
                  </a:lnTo>
                  <a:lnTo>
                    <a:pt x="1126" y="685"/>
                  </a:lnTo>
                  <a:lnTo>
                    <a:pt x="1126" y="683"/>
                  </a:lnTo>
                  <a:lnTo>
                    <a:pt x="1128" y="683"/>
                  </a:lnTo>
                  <a:lnTo>
                    <a:pt x="1130" y="683"/>
                  </a:lnTo>
                  <a:lnTo>
                    <a:pt x="1128" y="680"/>
                  </a:lnTo>
                  <a:lnTo>
                    <a:pt x="1132" y="678"/>
                  </a:lnTo>
                  <a:lnTo>
                    <a:pt x="1139" y="673"/>
                  </a:lnTo>
                  <a:lnTo>
                    <a:pt x="1139" y="671"/>
                  </a:lnTo>
                  <a:lnTo>
                    <a:pt x="1141" y="667"/>
                  </a:lnTo>
                  <a:lnTo>
                    <a:pt x="1144" y="664"/>
                  </a:lnTo>
                  <a:lnTo>
                    <a:pt x="1151" y="659"/>
                  </a:lnTo>
                  <a:lnTo>
                    <a:pt x="1151" y="655"/>
                  </a:lnTo>
                  <a:lnTo>
                    <a:pt x="1153" y="652"/>
                  </a:lnTo>
                  <a:lnTo>
                    <a:pt x="1155" y="648"/>
                  </a:lnTo>
                  <a:lnTo>
                    <a:pt x="1157" y="648"/>
                  </a:lnTo>
                  <a:lnTo>
                    <a:pt x="1158" y="648"/>
                  </a:lnTo>
                  <a:lnTo>
                    <a:pt x="1158" y="646"/>
                  </a:lnTo>
                  <a:lnTo>
                    <a:pt x="1160" y="646"/>
                  </a:lnTo>
                  <a:lnTo>
                    <a:pt x="1162" y="646"/>
                  </a:lnTo>
                  <a:lnTo>
                    <a:pt x="1162" y="644"/>
                  </a:lnTo>
                  <a:lnTo>
                    <a:pt x="1160" y="643"/>
                  </a:lnTo>
                  <a:lnTo>
                    <a:pt x="1160" y="641"/>
                  </a:lnTo>
                  <a:lnTo>
                    <a:pt x="1158" y="639"/>
                  </a:lnTo>
                  <a:lnTo>
                    <a:pt x="1155" y="641"/>
                  </a:lnTo>
                  <a:lnTo>
                    <a:pt x="1141" y="643"/>
                  </a:lnTo>
                  <a:lnTo>
                    <a:pt x="1142" y="639"/>
                  </a:lnTo>
                  <a:lnTo>
                    <a:pt x="1144" y="637"/>
                  </a:lnTo>
                  <a:lnTo>
                    <a:pt x="1146" y="634"/>
                  </a:lnTo>
                  <a:lnTo>
                    <a:pt x="1148" y="632"/>
                  </a:lnTo>
                  <a:lnTo>
                    <a:pt x="1148" y="630"/>
                  </a:lnTo>
                  <a:lnTo>
                    <a:pt x="1151" y="628"/>
                  </a:lnTo>
                  <a:lnTo>
                    <a:pt x="1153" y="628"/>
                  </a:lnTo>
                  <a:lnTo>
                    <a:pt x="1155" y="627"/>
                  </a:lnTo>
                  <a:lnTo>
                    <a:pt x="1157" y="625"/>
                  </a:lnTo>
                  <a:lnTo>
                    <a:pt x="1155" y="623"/>
                  </a:lnTo>
                  <a:lnTo>
                    <a:pt x="1155" y="620"/>
                  </a:lnTo>
                  <a:lnTo>
                    <a:pt x="1155" y="618"/>
                  </a:lnTo>
                  <a:lnTo>
                    <a:pt x="1157" y="618"/>
                  </a:lnTo>
                  <a:lnTo>
                    <a:pt x="1158" y="616"/>
                  </a:lnTo>
                  <a:lnTo>
                    <a:pt x="1160" y="618"/>
                  </a:lnTo>
                  <a:lnTo>
                    <a:pt x="1164" y="618"/>
                  </a:lnTo>
                  <a:lnTo>
                    <a:pt x="1169" y="618"/>
                  </a:lnTo>
                  <a:lnTo>
                    <a:pt x="1172" y="618"/>
                  </a:lnTo>
                  <a:lnTo>
                    <a:pt x="1172" y="620"/>
                  </a:lnTo>
                  <a:lnTo>
                    <a:pt x="1174" y="620"/>
                  </a:lnTo>
                  <a:lnTo>
                    <a:pt x="1176" y="618"/>
                  </a:lnTo>
                  <a:lnTo>
                    <a:pt x="1176" y="623"/>
                  </a:lnTo>
                  <a:lnTo>
                    <a:pt x="1176" y="627"/>
                  </a:lnTo>
                  <a:lnTo>
                    <a:pt x="1178" y="628"/>
                  </a:lnTo>
                  <a:lnTo>
                    <a:pt x="1181" y="628"/>
                  </a:lnTo>
                  <a:lnTo>
                    <a:pt x="1181" y="630"/>
                  </a:lnTo>
                  <a:lnTo>
                    <a:pt x="1183" y="630"/>
                  </a:lnTo>
                  <a:lnTo>
                    <a:pt x="1188" y="628"/>
                  </a:lnTo>
                  <a:lnTo>
                    <a:pt x="1192" y="628"/>
                  </a:lnTo>
                  <a:lnTo>
                    <a:pt x="1194" y="628"/>
                  </a:lnTo>
                  <a:lnTo>
                    <a:pt x="1199" y="628"/>
                  </a:lnTo>
                  <a:lnTo>
                    <a:pt x="1201" y="628"/>
                  </a:lnTo>
                  <a:lnTo>
                    <a:pt x="1203" y="627"/>
                  </a:lnTo>
                  <a:lnTo>
                    <a:pt x="1204" y="625"/>
                  </a:lnTo>
                  <a:lnTo>
                    <a:pt x="1204" y="623"/>
                  </a:lnTo>
                  <a:lnTo>
                    <a:pt x="1204" y="621"/>
                  </a:lnTo>
                  <a:lnTo>
                    <a:pt x="1204" y="620"/>
                  </a:lnTo>
                  <a:lnTo>
                    <a:pt x="1204" y="618"/>
                  </a:lnTo>
                  <a:lnTo>
                    <a:pt x="1206" y="618"/>
                  </a:lnTo>
                  <a:lnTo>
                    <a:pt x="1208" y="620"/>
                  </a:lnTo>
                  <a:lnTo>
                    <a:pt x="1210" y="620"/>
                  </a:lnTo>
                  <a:lnTo>
                    <a:pt x="1212" y="618"/>
                  </a:lnTo>
                  <a:lnTo>
                    <a:pt x="1212" y="616"/>
                  </a:lnTo>
                  <a:lnTo>
                    <a:pt x="1212" y="614"/>
                  </a:lnTo>
                  <a:lnTo>
                    <a:pt x="1213" y="614"/>
                  </a:lnTo>
                  <a:lnTo>
                    <a:pt x="1213" y="612"/>
                  </a:lnTo>
                  <a:lnTo>
                    <a:pt x="1213" y="611"/>
                  </a:lnTo>
                  <a:lnTo>
                    <a:pt x="1212" y="609"/>
                  </a:lnTo>
                  <a:lnTo>
                    <a:pt x="1217" y="605"/>
                  </a:lnTo>
                  <a:lnTo>
                    <a:pt x="1219" y="605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2" y="600"/>
                  </a:lnTo>
                  <a:lnTo>
                    <a:pt x="1222" y="598"/>
                  </a:lnTo>
                  <a:lnTo>
                    <a:pt x="1220" y="598"/>
                  </a:lnTo>
                  <a:lnTo>
                    <a:pt x="1220" y="596"/>
                  </a:lnTo>
                  <a:lnTo>
                    <a:pt x="1219" y="591"/>
                  </a:lnTo>
                  <a:lnTo>
                    <a:pt x="1219" y="589"/>
                  </a:lnTo>
                  <a:lnTo>
                    <a:pt x="1217" y="589"/>
                  </a:lnTo>
                  <a:lnTo>
                    <a:pt x="1215" y="588"/>
                  </a:lnTo>
                  <a:lnTo>
                    <a:pt x="1215" y="586"/>
                  </a:lnTo>
                  <a:lnTo>
                    <a:pt x="1215" y="582"/>
                  </a:lnTo>
                  <a:lnTo>
                    <a:pt x="1217" y="579"/>
                  </a:lnTo>
                  <a:lnTo>
                    <a:pt x="1219" y="579"/>
                  </a:lnTo>
                  <a:lnTo>
                    <a:pt x="1219" y="575"/>
                  </a:lnTo>
                  <a:lnTo>
                    <a:pt x="1217" y="570"/>
                  </a:lnTo>
                  <a:lnTo>
                    <a:pt x="1217" y="566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9" y="559"/>
                  </a:lnTo>
                  <a:lnTo>
                    <a:pt x="1219" y="556"/>
                  </a:lnTo>
                  <a:lnTo>
                    <a:pt x="1219" y="554"/>
                  </a:lnTo>
                  <a:lnTo>
                    <a:pt x="1220" y="552"/>
                  </a:lnTo>
                  <a:lnTo>
                    <a:pt x="1220" y="550"/>
                  </a:lnTo>
                  <a:lnTo>
                    <a:pt x="1220" y="548"/>
                  </a:lnTo>
                  <a:lnTo>
                    <a:pt x="1220" y="547"/>
                  </a:lnTo>
                  <a:lnTo>
                    <a:pt x="1222" y="543"/>
                  </a:lnTo>
                  <a:lnTo>
                    <a:pt x="1224" y="540"/>
                  </a:lnTo>
                  <a:lnTo>
                    <a:pt x="1226" y="538"/>
                  </a:lnTo>
                  <a:lnTo>
                    <a:pt x="1226" y="532"/>
                  </a:lnTo>
                  <a:lnTo>
                    <a:pt x="1220" y="524"/>
                  </a:lnTo>
                  <a:lnTo>
                    <a:pt x="1220" y="518"/>
                  </a:lnTo>
                  <a:lnTo>
                    <a:pt x="1220" y="515"/>
                  </a:lnTo>
                  <a:lnTo>
                    <a:pt x="1222" y="513"/>
                  </a:lnTo>
                  <a:lnTo>
                    <a:pt x="1222" y="511"/>
                  </a:lnTo>
                  <a:lnTo>
                    <a:pt x="1224" y="509"/>
                  </a:lnTo>
                  <a:lnTo>
                    <a:pt x="1224" y="508"/>
                  </a:lnTo>
                  <a:lnTo>
                    <a:pt x="1224" y="506"/>
                  </a:lnTo>
                  <a:lnTo>
                    <a:pt x="1226" y="504"/>
                  </a:lnTo>
                  <a:lnTo>
                    <a:pt x="1233" y="493"/>
                  </a:lnTo>
                  <a:lnTo>
                    <a:pt x="1233" y="492"/>
                  </a:lnTo>
                  <a:lnTo>
                    <a:pt x="1235" y="488"/>
                  </a:lnTo>
                  <a:lnTo>
                    <a:pt x="1235" y="485"/>
                  </a:lnTo>
                  <a:lnTo>
                    <a:pt x="1235" y="481"/>
                  </a:lnTo>
                  <a:lnTo>
                    <a:pt x="1238" y="479"/>
                  </a:lnTo>
                  <a:lnTo>
                    <a:pt x="1240" y="477"/>
                  </a:lnTo>
                  <a:lnTo>
                    <a:pt x="1242" y="477"/>
                  </a:lnTo>
                  <a:lnTo>
                    <a:pt x="1242" y="474"/>
                  </a:lnTo>
                  <a:lnTo>
                    <a:pt x="1240" y="472"/>
                  </a:lnTo>
                  <a:lnTo>
                    <a:pt x="1240" y="470"/>
                  </a:lnTo>
                  <a:lnTo>
                    <a:pt x="1240" y="469"/>
                  </a:lnTo>
                  <a:lnTo>
                    <a:pt x="1240" y="465"/>
                  </a:lnTo>
                  <a:lnTo>
                    <a:pt x="1240" y="461"/>
                  </a:lnTo>
                  <a:lnTo>
                    <a:pt x="1242" y="460"/>
                  </a:lnTo>
                  <a:lnTo>
                    <a:pt x="1242" y="458"/>
                  </a:lnTo>
                  <a:lnTo>
                    <a:pt x="1244" y="456"/>
                  </a:lnTo>
                  <a:lnTo>
                    <a:pt x="1244" y="454"/>
                  </a:lnTo>
                  <a:lnTo>
                    <a:pt x="1244" y="451"/>
                  </a:lnTo>
                  <a:lnTo>
                    <a:pt x="1244" y="449"/>
                  </a:lnTo>
                  <a:lnTo>
                    <a:pt x="1245" y="447"/>
                  </a:lnTo>
                  <a:lnTo>
                    <a:pt x="1249" y="445"/>
                  </a:lnTo>
                  <a:lnTo>
                    <a:pt x="1249" y="444"/>
                  </a:lnTo>
                  <a:lnTo>
                    <a:pt x="1247" y="440"/>
                  </a:lnTo>
                  <a:lnTo>
                    <a:pt x="1247" y="435"/>
                  </a:lnTo>
                  <a:lnTo>
                    <a:pt x="1249" y="431"/>
                  </a:lnTo>
                  <a:lnTo>
                    <a:pt x="1252" y="422"/>
                  </a:lnTo>
                  <a:lnTo>
                    <a:pt x="1254" y="422"/>
                  </a:lnTo>
                  <a:lnTo>
                    <a:pt x="1256" y="421"/>
                  </a:lnTo>
                  <a:lnTo>
                    <a:pt x="1258" y="421"/>
                  </a:lnTo>
                  <a:lnTo>
                    <a:pt x="1259" y="415"/>
                  </a:lnTo>
                  <a:lnTo>
                    <a:pt x="1261" y="415"/>
                  </a:lnTo>
                  <a:lnTo>
                    <a:pt x="1263" y="413"/>
                  </a:lnTo>
                  <a:lnTo>
                    <a:pt x="1263" y="412"/>
                  </a:lnTo>
                  <a:lnTo>
                    <a:pt x="1265" y="410"/>
                  </a:lnTo>
                  <a:lnTo>
                    <a:pt x="1265" y="406"/>
                  </a:lnTo>
                  <a:lnTo>
                    <a:pt x="1265" y="405"/>
                  </a:lnTo>
                  <a:lnTo>
                    <a:pt x="1267" y="405"/>
                  </a:lnTo>
                  <a:lnTo>
                    <a:pt x="1270" y="405"/>
                  </a:lnTo>
                  <a:lnTo>
                    <a:pt x="1272" y="405"/>
                  </a:lnTo>
                  <a:lnTo>
                    <a:pt x="1272" y="403"/>
                  </a:lnTo>
                  <a:lnTo>
                    <a:pt x="1272" y="401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9" y="397"/>
                  </a:lnTo>
                  <a:lnTo>
                    <a:pt x="1279" y="396"/>
                  </a:lnTo>
                  <a:lnTo>
                    <a:pt x="1281" y="394"/>
                  </a:lnTo>
                  <a:lnTo>
                    <a:pt x="1286" y="382"/>
                  </a:lnTo>
                  <a:lnTo>
                    <a:pt x="1290" y="374"/>
                  </a:lnTo>
                  <a:lnTo>
                    <a:pt x="1291" y="371"/>
                  </a:lnTo>
                  <a:lnTo>
                    <a:pt x="1290" y="371"/>
                  </a:lnTo>
                  <a:lnTo>
                    <a:pt x="1279" y="367"/>
                  </a:lnTo>
                  <a:lnTo>
                    <a:pt x="1261" y="358"/>
                  </a:lnTo>
                  <a:lnTo>
                    <a:pt x="1259" y="358"/>
                  </a:lnTo>
                  <a:lnTo>
                    <a:pt x="1254" y="358"/>
                  </a:lnTo>
                  <a:lnTo>
                    <a:pt x="1244" y="355"/>
                  </a:lnTo>
                  <a:lnTo>
                    <a:pt x="1242" y="357"/>
                  </a:lnTo>
                  <a:lnTo>
                    <a:pt x="1240" y="357"/>
                  </a:lnTo>
                  <a:lnTo>
                    <a:pt x="1238" y="358"/>
                  </a:lnTo>
                  <a:lnTo>
                    <a:pt x="1236" y="358"/>
                  </a:lnTo>
                  <a:lnTo>
                    <a:pt x="1235" y="357"/>
                  </a:lnTo>
                  <a:lnTo>
                    <a:pt x="1233" y="357"/>
                  </a:lnTo>
                  <a:lnTo>
                    <a:pt x="1231" y="357"/>
                  </a:lnTo>
                  <a:lnTo>
                    <a:pt x="1229" y="358"/>
                  </a:lnTo>
                  <a:lnTo>
                    <a:pt x="1228" y="357"/>
                  </a:lnTo>
                  <a:lnTo>
                    <a:pt x="1226" y="357"/>
                  </a:lnTo>
                  <a:lnTo>
                    <a:pt x="1226" y="355"/>
                  </a:lnTo>
                  <a:lnTo>
                    <a:pt x="1224" y="353"/>
                  </a:lnTo>
                  <a:lnTo>
                    <a:pt x="1222" y="351"/>
                  </a:lnTo>
                  <a:lnTo>
                    <a:pt x="1219" y="351"/>
                  </a:lnTo>
                  <a:lnTo>
                    <a:pt x="1217" y="350"/>
                  </a:lnTo>
                  <a:lnTo>
                    <a:pt x="1215" y="350"/>
                  </a:lnTo>
                  <a:lnTo>
                    <a:pt x="1212" y="344"/>
                  </a:lnTo>
                  <a:lnTo>
                    <a:pt x="1210" y="342"/>
                  </a:lnTo>
                  <a:lnTo>
                    <a:pt x="1212" y="342"/>
                  </a:lnTo>
                  <a:lnTo>
                    <a:pt x="1212" y="341"/>
                  </a:lnTo>
                  <a:lnTo>
                    <a:pt x="1212" y="339"/>
                  </a:lnTo>
                  <a:lnTo>
                    <a:pt x="1208" y="339"/>
                  </a:lnTo>
                  <a:lnTo>
                    <a:pt x="1204" y="337"/>
                  </a:lnTo>
                  <a:lnTo>
                    <a:pt x="1203" y="335"/>
                  </a:lnTo>
                  <a:lnTo>
                    <a:pt x="1201" y="335"/>
                  </a:lnTo>
                  <a:lnTo>
                    <a:pt x="1199" y="337"/>
                  </a:lnTo>
                  <a:lnTo>
                    <a:pt x="1197" y="337"/>
                  </a:lnTo>
                  <a:lnTo>
                    <a:pt x="1196" y="337"/>
                  </a:lnTo>
                  <a:lnTo>
                    <a:pt x="1196" y="339"/>
                  </a:lnTo>
                  <a:lnTo>
                    <a:pt x="1196" y="341"/>
                  </a:lnTo>
                  <a:lnTo>
                    <a:pt x="1194" y="342"/>
                  </a:lnTo>
                  <a:lnTo>
                    <a:pt x="1190" y="342"/>
                  </a:lnTo>
                  <a:lnTo>
                    <a:pt x="1188" y="344"/>
                  </a:lnTo>
                  <a:lnTo>
                    <a:pt x="1188" y="346"/>
                  </a:lnTo>
                  <a:lnTo>
                    <a:pt x="1187" y="348"/>
                  </a:lnTo>
                  <a:lnTo>
                    <a:pt x="1183" y="346"/>
                  </a:lnTo>
                  <a:lnTo>
                    <a:pt x="1174" y="346"/>
                  </a:lnTo>
                  <a:lnTo>
                    <a:pt x="1172" y="344"/>
                  </a:lnTo>
                  <a:lnTo>
                    <a:pt x="1171" y="344"/>
                  </a:lnTo>
                  <a:lnTo>
                    <a:pt x="1167" y="341"/>
                  </a:lnTo>
                  <a:lnTo>
                    <a:pt x="1165" y="342"/>
                  </a:lnTo>
                  <a:lnTo>
                    <a:pt x="1165" y="344"/>
                  </a:lnTo>
                  <a:lnTo>
                    <a:pt x="1162" y="346"/>
                  </a:lnTo>
                  <a:lnTo>
                    <a:pt x="1160" y="344"/>
                  </a:lnTo>
                  <a:lnTo>
                    <a:pt x="1158" y="341"/>
                  </a:lnTo>
                  <a:lnTo>
                    <a:pt x="1158" y="334"/>
                  </a:lnTo>
                  <a:lnTo>
                    <a:pt x="1155" y="334"/>
                  </a:lnTo>
                  <a:lnTo>
                    <a:pt x="1148" y="330"/>
                  </a:lnTo>
                  <a:lnTo>
                    <a:pt x="1148" y="328"/>
                  </a:lnTo>
                  <a:lnTo>
                    <a:pt x="1144" y="330"/>
                  </a:lnTo>
                  <a:lnTo>
                    <a:pt x="1139" y="328"/>
                  </a:lnTo>
                  <a:lnTo>
                    <a:pt x="1137" y="328"/>
                  </a:lnTo>
                  <a:lnTo>
                    <a:pt x="1137" y="332"/>
                  </a:lnTo>
                  <a:lnTo>
                    <a:pt x="1137" y="334"/>
                  </a:lnTo>
                  <a:lnTo>
                    <a:pt x="1139" y="337"/>
                  </a:lnTo>
                  <a:lnTo>
                    <a:pt x="1137" y="339"/>
                  </a:lnTo>
                  <a:lnTo>
                    <a:pt x="1135" y="341"/>
                  </a:lnTo>
                  <a:lnTo>
                    <a:pt x="1132" y="339"/>
                  </a:lnTo>
                  <a:lnTo>
                    <a:pt x="1126" y="339"/>
                  </a:lnTo>
                  <a:lnTo>
                    <a:pt x="1125" y="337"/>
                  </a:lnTo>
                  <a:lnTo>
                    <a:pt x="1125" y="335"/>
                  </a:lnTo>
                  <a:lnTo>
                    <a:pt x="1125" y="334"/>
                  </a:lnTo>
                  <a:lnTo>
                    <a:pt x="1125" y="330"/>
                  </a:lnTo>
                  <a:lnTo>
                    <a:pt x="1125" y="328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6"/>
                  </a:lnTo>
                  <a:lnTo>
                    <a:pt x="1119" y="323"/>
                  </a:lnTo>
                  <a:lnTo>
                    <a:pt x="1119" y="321"/>
                  </a:lnTo>
                  <a:lnTo>
                    <a:pt x="1117" y="321"/>
                  </a:lnTo>
                  <a:lnTo>
                    <a:pt x="1117" y="319"/>
                  </a:lnTo>
                  <a:lnTo>
                    <a:pt x="1117" y="318"/>
                  </a:lnTo>
                  <a:lnTo>
                    <a:pt x="1109" y="310"/>
                  </a:lnTo>
                  <a:lnTo>
                    <a:pt x="1107" y="307"/>
                  </a:lnTo>
                  <a:lnTo>
                    <a:pt x="1107" y="307"/>
                  </a:lnTo>
                  <a:lnTo>
                    <a:pt x="1107" y="305"/>
                  </a:lnTo>
                  <a:lnTo>
                    <a:pt x="1109" y="305"/>
                  </a:lnTo>
                  <a:lnTo>
                    <a:pt x="1110" y="303"/>
                  </a:lnTo>
                  <a:lnTo>
                    <a:pt x="1109" y="303"/>
                  </a:lnTo>
                  <a:lnTo>
                    <a:pt x="1103" y="296"/>
                  </a:lnTo>
                  <a:lnTo>
                    <a:pt x="1103" y="294"/>
                  </a:lnTo>
                  <a:lnTo>
                    <a:pt x="1103" y="293"/>
                  </a:lnTo>
                  <a:lnTo>
                    <a:pt x="1101" y="291"/>
                  </a:lnTo>
                  <a:lnTo>
                    <a:pt x="1100" y="289"/>
                  </a:lnTo>
                  <a:lnTo>
                    <a:pt x="1091" y="284"/>
                  </a:lnTo>
                  <a:lnTo>
                    <a:pt x="1089" y="284"/>
                  </a:lnTo>
                  <a:lnTo>
                    <a:pt x="1085" y="286"/>
                  </a:lnTo>
                  <a:lnTo>
                    <a:pt x="1084" y="286"/>
                  </a:lnTo>
                  <a:lnTo>
                    <a:pt x="1082" y="286"/>
                  </a:lnTo>
                  <a:lnTo>
                    <a:pt x="1078" y="284"/>
                  </a:lnTo>
                  <a:lnTo>
                    <a:pt x="1073" y="280"/>
                  </a:lnTo>
                  <a:lnTo>
                    <a:pt x="1069" y="278"/>
                  </a:lnTo>
                  <a:lnTo>
                    <a:pt x="1066" y="278"/>
                  </a:lnTo>
                  <a:lnTo>
                    <a:pt x="1059" y="278"/>
                  </a:lnTo>
                  <a:lnTo>
                    <a:pt x="1061" y="280"/>
                  </a:lnTo>
                  <a:lnTo>
                    <a:pt x="1057" y="280"/>
                  </a:lnTo>
                  <a:lnTo>
                    <a:pt x="1057" y="282"/>
                  </a:lnTo>
                  <a:lnTo>
                    <a:pt x="1055" y="282"/>
                  </a:lnTo>
                  <a:lnTo>
                    <a:pt x="1055" y="284"/>
                  </a:lnTo>
                  <a:lnTo>
                    <a:pt x="1054" y="286"/>
                  </a:lnTo>
                  <a:lnTo>
                    <a:pt x="1054" y="287"/>
                  </a:lnTo>
                  <a:lnTo>
                    <a:pt x="1052" y="287"/>
                  </a:lnTo>
                  <a:lnTo>
                    <a:pt x="1043" y="287"/>
                  </a:lnTo>
                  <a:lnTo>
                    <a:pt x="1041" y="289"/>
                  </a:lnTo>
                  <a:lnTo>
                    <a:pt x="1039" y="284"/>
                  </a:lnTo>
                  <a:lnTo>
                    <a:pt x="1038" y="282"/>
                  </a:lnTo>
                  <a:lnTo>
                    <a:pt x="1030" y="280"/>
                  </a:lnTo>
                  <a:lnTo>
                    <a:pt x="1027" y="278"/>
                  </a:lnTo>
                  <a:lnTo>
                    <a:pt x="1025" y="277"/>
                  </a:lnTo>
                  <a:lnTo>
                    <a:pt x="1022" y="271"/>
                  </a:lnTo>
                  <a:lnTo>
                    <a:pt x="1020" y="271"/>
                  </a:lnTo>
                  <a:lnTo>
                    <a:pt x="1018" y="270"/>
                  </a:lnTo>
                  <a:lnTo>
                    <a:pt x="1016" y="270"/>
                  </a:lnTo>
                  <a:lnTo>
                    <a:pt x="1014" y="270"/>
                  </a:lnTo>
                  <a:lnTo>
                    <a:pt x="1013" y="271"/>
                  </a:lnTo>
                  <a:lnTo>
                    <a:pt x="1011" y="273"/>
                  </a:lnTo>
                  <a:lnTo>
                    <a:pt x="1009" y="271"/>
                  </a:lnTo>
                  <a:lnTo>
                    <a:pt x="1007" y="271"/>
                  </a:lnTo>
                  <a:lnTo>
                    <a:pt x="1006" y="270"/>
                  </a:lnTo>
                  <a:lnTo>
                    <a:pt x="1004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0" y="275"/>
                  </a:lnTo>
                  <a:lnTo>
                    <a:pt x="998" y="277"/>
                  </a:lnTo>
                  <a:lnTo>
                    <a:pt x="998" y="275"/>
                  </a:lnTo>
                  <a:lnTo>
                    <a:pt x="995" y="273"/>
                  </a:lnTo>
                  <a:lnTo>
                    <a:pt x="993" y="275"/>
                  </a:lnTo>
                  <a:lnTo>
                    <a:pt x="990" y="277"/>
                  </a:lnTo>
                  <a:lnTo>
                    <a:pt x="986" y="278"/>
                  </a:lnTo>
                  <a:lnTo>
                    <a:pt x="984" y="278"/>
                  </a:lnTo>
                  <a:lnTo>
                    <a:pt x="982" y="277"/>
                  </a:lnTo>
                  <a:lnTo>
                    <a:pt x="982" y="275"/>
                  </a:lnTo>
                  <a:lnTo>
                    <a:pt x="984" y="273"/>
                  </a:lnTo>
                  <a:lnTo>
                    <a:pt x="984" y="271"/>
                  </a:lnTo>
                  <a:lnTo>
                    <a:pt x="982" y="270"/>
                  </a:lnTo>
                  <a:lnTo>
                    <a:pt x="977" y="261"/>
                  </a:lnTo>
                  <a:lnTo>
                    <a:pt x="975" y="261"/>
                  </a:lnTo>
                  <a:lnTo>
                    <a:pt x="975" y="259"/>
                  </a:lnTo>
                  <a:lnTo>
                    <a:pt x="972" y="259"/>
                  </a:lnTo>
                  <a:lnTo>
                    <a:pt x="970" y="257"/>
                  </a:lnTo>
                  <a:lnTo>
                    <a:pt x="968" y="259"/>
                  </a:lnTo>
                  <a:lnTo>
                    <a:pt x="967" y="261"/>
                  </a:lnTo>
                  <a:lnTo>
                    <a:pt x="965" y="259"/>
                  </a:lnTo>
                  <a:lnTo>
                    <a:pt x="965" y="257"/>
                  </a:lnTo>
                  <a:lnTo>
                    <a:pt x="965" y="255"/>
                  </a:lnTo>
                  <a:lnTo>
                    <a:pt x="967" y="254"/>
                  </a:lnTo>
                  <a:lnTo>
                    <a:pt x="965" y="250"/>
                  </a:lnTo>
                  <a:lnTo>
                    <a:pt x="963" y="248"/>
                  </a:lnTo>
                  <a:lnTo>
                    <a:pt x="963" y="245"/>
                  </a:lnTo>
                  <a:lnTo>
                    <a:pt x="959" y="245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51" y="245"/>
                  </a:lnTo>
                  <a:lnTo>
                    <a:pt x="949" y="243"/>
                  </a:lnTo>
                  <a:lnTo>
                    <a:pt x="943" y="236"/>
                  </a:lnTo>
                  <a:lnTo>
                    <a:pt x="942" y="234"/>
                  </a:lnTo>
                  <a:lnTo>
                    <a:pt x="938" y="234"/>
                  </a:lnTo>
                  <a:lnTo>
                    <a:pt x="936" y="232"/>
                  </a:lnTo>
                  <a:lnTo>
                    <a:pt x="931" y="227"/>
                  </a:lnTo>
                  <a:lnTo>
                    <a:pt x="929" y="227"/>
                  </a:lnTo>
                  <a:lnTo>
                    <a:pt x="926" y="227"/>
                  </a:lnTo>
                  <a:lnTo>
                    <a:pt x="922" y="229"/>
                  </a:lnTo>
                  <a:lnTo>
                    <a:pt x="920" y="229"/>
                  </a:lnTo>
                  <a:lnTo>
                    <a:pt x="917" y="229"/>
                  </a:lnTo>
                  <a:lnTo>
                    <a:pt x="917" y="227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8"/>
                  </a:lnTo>
                  <a:lnTo>
                    <a:pt x="915" y="216"/>
                  </a:lnTo>
                  <a:lnTo>
                    <a:pt x="917" y="216"/>
                  </a:lnTo>
                  <a:lnTo>
                    <a:pt x="917" y="215"/>
                  </a:lnTo>
                  <a:lnTo>
                    <a:pt x="917" y="213"/>
                  </a:lnTo>
                  <a:lnTo>
                    <a:pt x="919" y="211"/>
                  </a:lnTo>
                  <a:lnTo>
                    <a:pt x="919" y="209"/>
                  </a:lnTo>
                  <a:lnTo>
                    <a:pt x="919" y="207"/>
                  </a:lnTo>
                  <a:lnTo>
                    <a:pt x="917" y="204"/>
                  </a:lnTo>
                  <a:lnTo>
                    <a:pt x="910" y="202"/>
                  </a:lnTo>
                  <a:lnTo>
                    <a:pt x="910" y="199"/>
                  </a:lnTo>
                  <a:lnTo>
                    <a:pt x="910" y="197"/>
                  </a:lnTo>
                  <a:lnTo>
                    <a:pt x="913" y="184"/>
                  </a:lnTo>
                  <a:lnTo>
                    <a:pt x="913" y="183"/>
                  </a:lnTo>
                  <a:lnTo>
                    <a:pt x="913" y="181"/>
                  </a:lnTo>
                  <a:lnTo>
                    <a:pt x="913" y="179"/>
                  </a:lnTo>
                  <a:lnTo>
                    <a:pt x="917" y="177"/>
                  </a:lnTo>
                  <a:lnTo>
                    <a:pt x="919" y="177"/>
                  </a:lnTo>
                  <a:lnTo>
                    <a:pt x="919" y="175"/>
                  </a:lnTo>
                  <a:lnTo>
                    <a:pt x="919" y="170"/>
                  </a:lnTo>
                  <a:lnTo>
                    <a:pt x="919" y="168"/>
                  </a:lnTo>
                  <a:lnTo>
                    <a:pt x="919" y="167"/>
                  </a:lnTo>
                  <a:lnTo>
                    <a:pt x="915" y="167"/>
                  </a:lnTo>
                  <a:lnTo>
                    <a:pt x="913" y="167"/>
                  </a:lnTo>
                  <a:lnTo>
                    <a:pt x="913" y="163"/>
                  </a:lnTo>
                  <a:lnTo>
                    <a:pt x="910" y="16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5" y="181"/>
                  </a:lnTo>
                  <a:lnTo>
                    <a:pt x="897" y="181"/>
                  </a:lnTo>
                  <a:lnTo>
                    <a:pt x="897" y="183"/>
                  </a:lnTo>
                  <a:lnTo>
                    <a:pt x="895" y="188"/>
                  </a:lnTo>
                  <a:lnTo>
                    <a:pt x="895" y="191"/>
                  </a:lnTo>
                  <a:lnTo>
                    <a:pt x="894" y="193"/>
                  </a:lnTo>
                  <a:lnTo>
                    <a:pt x="892" y="195"/>
                  </a:lnTo>
                  <a:lnTo>
                    <a:pt x="888" y="195"/>
                  </a:lnTo>
                  <a:lnTo>
                    <a:pt x="874" y="204"/>
                  </a:lnTo>
                  <a:lnTo>
                    <a:pt x="871" y="204"/>
                  </a:lnTo>
                  <a:lnTo>
                    <a:pt x="869" y="204"/>
                  </a:lnTo>
                  <a:lnTo>
                    <a:pt x="851" y="199"/>
                  </a:lnTo>
                  <a:lnTo>
                    <a:pt x="844" y="200"/>
                  </a:lnTo>
                  <a:lnTo>
                    <a:pt x="842" y="200"/>
                  </a:lnTo>
                  <a:lnTo>
                    <a:pt x="840" y="200"/>
                  </a:lnTo>
                  <a:lnTo>
                    <a:pt x="835" y="197"/>
                  </a:lnTo>
                  <a:lnTo>
                    <a:pt x="835" y="193"/>
                  </a:lnTo>
                  <a:lnTo>
                    <a:pt x="835" y="191"/>
                  </a:lnTo>
                  <a:lnTo>
                    <a:pt x="835" y="190"/>
                  </a:lnTo>
                  <a:lnTo>
                    <a:pt x="835" y="188"/>
                  </a:lnTo>
                  <a:lnTo>
                    <a:pt x="835" y="186"/>
                  </a:lnTo>
                  <a:lnTo>
                    <a:pt x="837" y="186"/>
                  </a:lnTo>
                  <a:lnTo>
                    <a:pt x="839" y="184"/>
                  </a:lnTo>
                  <a:lnTo>
                    <a:pt x="840" y="183"/>
                  </a:lnTo>
                  <a:lnTo>
                    <a:pt x="844" y="181"/>
                  </a:lnTo>
                  <a:lnTo>
                    <a:pt x="844" y="179"/>
                  </a:lnTo>
                  <a:lnTo>
                    <a:pt x="842" y="177"/>
                  </a:lnTo>
                  <a:lnTo>
                    <a:pt x="842" y="177"/>
                  </a:lnTo>
                  <a:lnTo>
                    <a:pt x="840" y="170"/>
                  </a:lnTo>
                  <a:lnTo>
                    <a:pt x="839" y="170"/>
                  </a:lnTo>
                  <a:lnTo>
                    <a:pt x="835" y="170"/>
                  </a:lnTo>
                  <a:lnTo>
                    <a:pt x="835" y="170"/>
                  </a:lnTo>
                  <a:lnTo>
                    <a:pt x="835" y="167"/>
                  </a:lnTo>
                  <a:lnTo>
                    <a:pt x="837" y="159"/>
                  </a:lnTo>
                  <a:lnTo>
                    <a:pt x="837" y="156"/>
                  </a:lnTo>
                  <a:lnTo>
                    <a:pt x="837" y="154"/>
                  </a:lnTo>
                  <a:lnTo>
                    <a:pt x="839" y="152"/>
                  </a:lnTo>
                  <a:lnTo>
                    <a:pt x="842" y="151"/>
                  </a:lnTo>
                  <a:lnTo>
                    <a:pt x="842" y="149"/>
                  </a:lnTo>
                  <a:lnTo>
                    <a:pt x="842" y="147"/>
                  </a:lnTo>
                  <a:lnTo>
                    <a:pt x="842" y="145"/>
                  </a:lnTo>
                  <a:lnTo>
                    <a:pt x="840" y="145"/>
                  </a:lnTo>
                  <a:lnTo>
                    <a:pt x="839" y="143"/>
                  </a:lnTo>
                  <a:lnTo>
                    <a:pt x="837" y="143"/>
                  </a:lnTo>
                  <a:lnTo>
                    <a:pt x="837" y="145"/>
                  </a:lnTo>
                  <a:lnTo>
                    <a:pt x="837" y="147"/>
                  </a:lnTo>
                  <a:lnTo>
                    <a:pt x="835" y="147"/>
                  </a:lnTo>
                  <a:lnTo>
                    <a:pt x="835" y="147"/>
                  </a:lnTo>
                  <a:lnTo>
                    <a:pt x="832" y="140"/>
                  </a:lnTo>
                  <a:lnTo>
                    <a:pt x="830" y="138"/>
                  </a:lnTo>
                  <a:lnTo>
                    <a:pt x="828" y="136"/>
                  </a:lnTo>
                  <a:lnTo>
                    <a:pt x="824" y="133"/>
                  </a:lnTo>
                  <a:lnTo>
                    <a:pt x="821" y="133"/>
                  </a:lnTo>
                  <a:lnTo>
                    <a:pt x="819" y="133"/>
                  </a:lnTo>
                  <a:lnTo>
                    <a:pt x="812" y="135"/>
                  </a:lnTo>
                  <a:lnTo>
                    <a:pt x="808" y="135"/>
                  </a:lnTo>
                  <a:lnTo>
                    <a:pt x="807" y="135"/>
                  </a:lnTo>
                  <a:lnTo>
                    <a:pt x="805" y="133"/>
                  </a:lnTo>
                  <a:lnTo>
                    <a:pt x="803" y="133"/>
                  </a:lnTo>
                  <a:lnTo>
                    <a:pt x="798" y="131"/>
                  </a:lnTo>
                  <a:lnTo>
                    <a:pt x="792" y="131"/>
                  </a:lnTo>
                  <a:lnTo>
                    <a:pt x="792" y="133"/>
                  </a:lnTo>
                  <a:lnTo>
                    <a:pt x="789" y="135"/>
                  </a:lnTo>
                  <a:lnTo>
                    <a:pt x="789" y="136"/>
                  </a:lnTo>
                  <a:lnTo>
                    <a:pt x="789" y="138"/>
                  </a:lnTo>
                  <a:lnTo>
                    <a:pt x="787" y="138"/>
                  </a:lnTo>
                  <a:lnTo>
                    <a:pt x="784" y="135"/>
                  </a:lnTo>
                  <a:lnTo>
                    <a:pt x="782" y="129"/>
                  </a:lnTo>
                  <a:lnTo>
                    <a:pt x="782" y="120"/>
                  </a:lnTo>
                  <a:lnTo>
                    <a:pt x="782" y="113"/>
                  </a:lnTo>
                  <a:lnTo>
                    <a:pt x="780" y="110"/>
                  </a:lnTo>
                  <a:lnTo>
                    <a:pt x="776" y="108"/>
                  </a:lnTo>
                  <a:lnTo>
                    <a:pt x="775" y="106"/>
                  </a:lnTo>
                  <a:lnTo>
                    <a:pt x="771" y="106"/>
                  </a:lnTo>
                  <a:lnTo>
                    <a:pt x="764" y="106"/>
                  </a:lnTo>
                  <a:lnTo>
                    <a:pt x="762" y="104"/>
                  </a:lnTo>
                  <a:lnTo>
                    <a:pt x="764" y="103"/>
                  </a:lnTo>
                  <a:lnTo>
                    <a:pt x="764" y="101"/>
                  </a:lnTo>
                  <a:lnTo>
                    <a:pt x="762" y="101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3"/>
                  </a:lnTo>
                  <a:lnTo>
                    <a:pt x="755" y="103"/>
                  </a:lnTo>
                  <a:lnTo>
                    <a:pt x="752" y="104"/>
                  </a:lnTo>
                  <a:lnTo>
                    <a:pt x="750" y="106"/>
                  </a:lnTo>
                  <a:lnTo>
                    <a:pt x="748" y="104"/>
                  </a:lnTo>
                  <a:lnTo>
                    <a:pt x="743" y="103"/>
                  </a:lnTo>
                  <a:lnTo>
                    <a:pt x="741" y="101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9" y="92"/>
                  </a:lnTo>
                  <a:lnTo>
                    <a:pt x="736" y="81"/>
                  </a:lnTo>
                  <a:lnTo>
                    <a:pt x="734" y="76"/>
                  </a:lnTo>
                  <a:lnTo>
                    <a:pt x="736" y="74"/>
                  </a:lnTo>
                  <a:lnTo>
                    <a:pt x="736" y="69"/>
                  </a:lnTo>
                  <a:lnTo>
                    <a:pt x="734" y="67"/>
                  </a:lnTo>
                  <a:lnTo>
                    <a:pt x="732" y="67"/>
                  </a:lnTo>
                  <a:lnTo>
                    <a:pt x="730" y="67"/>
                  </a:lnTo>
                  <a:lnTo>
                    <a:pt x="730" y="65"/>
                  </a:lnTo>
                  <a:lnTo>
                    <a:pt x="729" y="62"/>
                  </a:lnTo>
                  <a:lnTo>
                    <a:pt x="727" y="60"/>
                  </a:lnTo>
                  <a:lnTo>
                    <a:pt x="725" y="56"/>
                  </a:lnTo>
                  <a:lnTo>
                    <a:pt x="723" y="55"/>
                  </a:lnTo>
                  <a:lnTo>
                    <a:pt x="720" y="53"/>
                  </a:lnTo>
                  <a:lnTo>
                    <a:pt x="711" y="56"/>
                  </a:lnTo>
                  <a:lnTo>
                    <a:pt x="705" y="58"/>
                  </a:lnTo>
                  <a:lnTo>
                    <a:pt x="704" y="60"/>
                  </a:lnTo>
                  <a:lnTo>
                    <a:pt x="702" y="62"/>
                  </a:lnTo>
                  <a:lnTo>
                    <a:pt x="698" y="69"/>
                  </a:lnTo>
                  <a:lnTo>
                    <a:pt x="697" y="69"/>
                  </a:lnTo>
                  <a:lnTo>
                    <a:pt x="695" y="69"/>
                  </a:lnTo>
                  <a:lnTo>
                    <a:pt x="684" y="64"/>
                  </a:lnTo>
                  <a:lnTo>
                    <a:pt x="682" y="62"/>
                  </a:lnTo>
                  <a:lnTo>
                    <a:pt x="681" y="58"/>
                  </a:lnTo>
                  <a:lnTo>
                    <a:pt x="679" y="56"/>
                  </a:lnTo>
                  <a:lnTo>
                    <a:pt x="675" y="53"/>
                  </a:lnTo>
                  <a:lnTo>
                    <a:pt x="675" y="51"/>
                  </a:lnTo>
                  <a:lnTo>
                    <a:pt x="674" y="49"/>
                  </a:lnTo>
                  <a:lnTo>
                    <a:pt x="672" y="49"/>
                  </a:lnTo>
                  <a:lnTo>
                    <a:pt x="668" y="49"/>
                  </a:lnTo>
                  <a:lnTo>
                    <a:pt x="666" y="49"/>
                  </a:lnTo>
                  <a:lnTo>
                    <a:pt x="665" y="49"/>
                  </a:lnTo>
                  <a:lnTo>
                    <a:pt x="665" y="48"/>
                  </a:lnTo>
                  <a:lnTo>
                    <a:pt x="665" y="46"/>
                  </a:lnTo>
                  <a:lnTo>
                    <a:pt x="663" y="44"/>
                  </a:lnTo>
                  <a:lnTo>
                    <a:pt x="663" y="42"/>
                  </a:lnTo>
                  <a:lnTo>
                    <a:pt x="665" y="40"/>
                  </a:lnTo>
                  <a:lnTo>
                    <a:pt x="665" y="39"/>
                  </a:lnTo>
                  <a:lnTo>
                    <a:pt x="661" y="32"/>
                  </a:lnTo>
                  <a:lnTo>
                    <a:pt x="663" y="30"/>
                  </a:lnTo>
                  <a:lnTo>
                    <a:pt x="665" y="26"/>
                  </a:lnTo>
                  <a:lnTo>
                    <a:pt x="665" y="26"/>
                  </a:lnTo>
                  <a:lnTo>
                    <a:pt x="665" y="23"/>
                  </a:lnTo>
                  <a:lnTo>
                    <a:pt x="665" y="19"/>
                  </a:lnTo>
                  <a:lnTo>
                    <a:pt x="659" y="14"/>
                  </a:lnTo>
                  <a:lnTo>
                    <a:pt x="659" y="10"/>
                  </a:lnTo>
                  <a:lnTo>
                    <a:pt x="658" y="5"/>
                  </a:lnTo>
                  <a:lnTo>
                    <a:pt x="656" y="0"/>
                  </a:lnTo>
                  <a:lnTo>
                    <a:pt x="654" y="1"/>
                  </a:lnTo>
                  <a:lnTo>
                    <a:pt x="649" y="3"/>
                  </a:lnTo>
                  <a:lnTo>
                    <a:pt x="640" y="7"/>
                  </a:lnTo>
                  <a:lnTo>
                    <a:pt x="633" y="5"/>
                  </a:lnTo>
                  <a:lnTo>
                    <a:pt x="631" y="5"/>
                  </a:lnTo>
                  <a:lnTo>
                    <a:pt x="631" y="7"/>
                  </a:lnTo>
                  <a:lnTo>
                    <a:pt x="611" y="12"/>
                  </a:lnTo>
                  <a:lnTo>
                    <a:pt x="594" y="14"/>
                  </a:lnTo>
                  <a:lnTo>
                    <a:pt x="590" y="16"/>
                  </a:lnTo>
                  <a:lnTo>
                    <a:pt x="586" y="16"/>
                  </a:lnTo>
                  <a:lnTo>
                    <a:pt x="567" y="24"/>
                  </a:lnTo>
                  <a:lnTo>
                    <a:pt x="563" y="28"/>
                  </a:lnTo>
                  <a:lnTo>
                    <a:pt x="560" y="33"/>
                  </a:lnTo>
                  <a:lnTo>
                    <a:pt x="558" y="35"/>
                  </a:lnTo>
                  <a:lnTo>
                    <a:pt x="555" y="37"/>
                  </a:lnTo>
                  <a:lnTo>
                    <a:pt x="553" y="37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51" y="49"/>
                  </a:lnTo>
                  <a:lnTo>
                    <a:pt x="553" y="53"/>
                  </a:lnTo>
                  <a:lnTo>
                    <a:pt x="551" y="55"/>
                  </a:lnTo>
                  <a:lnTo>
                    <a:pt x="549" y="58"/>
                  </a:lnTo>
                  <a:lnTo>
                    <a:pt x="547" y="65"/>
                  </a:lnTo>
                  <a:lnTo>
                    <a:pt x="547" y="69"/>
                  </a:lnTo>
                  <a:lnTo>
                    <a:pt x="547" y="72"/>
                  </a:lnTo>
                  <a:lnTo>
                    <a:pt x="549" y="81"/>
                  </a:lnTo>
                  <a:lnTo>
                    <a:pt x="549" y="88"/>
                  </a:lnTo>
                  <a:lnTo>
                    <a:pt x="549" y="92"/>
                  </a:lnTo>
                  <a:lnTo>
                    <a:pt x="553" y="96"/>
                  </a:lnTo>
                  <a:lnTo>
                    <a:pt x="549" y="97"/>
                  </a:lnTo>
                  <a:lnTo>
                    <a:pt x="549" y="104"/>
                  </a:lnTo>
                  <a:lnTo>
                    <a:pt x="547" y="113"/>
                  </a:lnTo>
                  <a:lnTo>
                    <a:pt x="546" y="120"/>
                  </a:lnTo>
                  <a:lnTo>
                    <a:pt x="553" y="126"/>
                  </a:lnTo>
                  <a:lnTo>
                    <a:pt x="553" y="127"/>
                  </a:lnTo>
                  <a:lnTo>
                    <a:pt x="551" y="127"/>
                  </a:lnTo>
                  <a:lnTo>
                    <a:pt x="547" y="126"/>
                  </a:lnTo>
                  <a:lnTo>
                    <a:pt x="546" y="131"/>
                  </a:lnTo>
                  <a:lnTo>
                    <a:pt x="546" y="136"/>
                  </a:lnTo>
                  <a:lnTo>
                    <a:pt x="544" y="142"/>
                  </a:lnTo>
                  <a:lnTo>
                    <a:pt x="546" y="143"/>
                  </a:lnTo>
                  <a:lnTo>
                    <a:pt x="551" y="147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2"/>
                  </a:lnTo>
                  <a:lnTo>
                    <a:pt x="560" y="152"/>
                  </a:lnTo>
                  <a:lnTo>
                    <a:pt x="560" y="154"/>
                  </a:lnTo>
                  <a:lnTo>
                    <a:pt x="556" y="154"/>
                  </a:lnTo>
                  <a:lnTo>
                    <a:pt x="558" y="156"/>
                  </a:lnTo>
                  <a:lnTo>
                    <a:pt x="558" y="158"/>
                  </a:lnTo>
                  <a:lnTo>
                    <a:pt x="560" y="158"/>
                  </a:lnTo>
                  <a:lnTo>
                    <a:pt x="558" y="159"/>
                  </a:lnTo>
                  <a:lnTo>
                    <a:pt x="546" y="154"/>
                  </a:lnTo>
                  <a:lnTo>
                    <a:pt x="542" y="154"/>
                  </a:lnTo>
                  <a:lnTo>
                    <a:pt x="539" y="159"/>
                  </a:lnTo>
                  <a:lnTo>
                    <a:pt x="537" y="168"/>
                  </a:lnTo>
                  <a:lnTo>
                    <a:pt x="537" y="170"/>
                  </a:lnTo>
                  <a:lnTo>
                    <a:pt x="535" y="172"/>
                  </a:lnTo>
                  <a:lnTo>
                    <a:pt x="530" y="177"/>
                  </a:lnTo>
                  <a:lnTo>
                    <a:pt x="514" y="190"/>
                  </a:lnTo>
                  <a:lnTo>
                    <a:pt x="508" y="195"/>
                  </a:lnTo>
                  <a:lnTo>
                    <a:pt x="507" y="197"/>
                  </a:lnTo>
                  <a:lnTo>
                    <a:pt x="503" y="199"/>
                  </a:lnTo>
                  <a:lnTo>
                    <a:pt x="457" y="215"/>
                  </a:lnTo>
                  <a:lnTo>
                    <a:pt x="448" y="215"/>
                  </a:lnTo>
                  <a:lnTo>
                    <a:pt x="439" y="218"/>
                  </a:lnTo>
                  <a:lnTo>
                    <a:pt x="436" y="220"/>
                  </a:lnTo>
                  <a:lnTo>
                    <a:pt x="430" y="222"/>
                  </a:lnTo>
                  <a:lnTo>
                    <a:pt x="416" y="229"/>
                  </a:lnTo>
                  <a:lnTo>
                    <a:pt x="416" y="231"/>
                  </a:lnTo>
                  <a:lnTo>
                    <a:pt x="402" y="238"/>
                  </a:lnTo>
                  <a:lnTo>
                    <a:pt x="400" y="239"/>
                  </a:lnTo>
                  <a:lnTo>
                    <a:pt x="393" y="243"/>
                  </a:lnTo>
                  <a:lnTo>
                    <a:pt x="391" y="245"/>
                  </a:lnTo>
                  <a:lnTo>
                    <a:pt x="388" y="261"/>
                  </a:lnTo>
                  <a:lnTo>
                    <a:pt x="381" y="271"/>
                  </a:lnTo>
                  <a:lnTo>
                    <a:pt x="381" y="273"/>
                  </a:lnTo>
                  <a:lnTo>
                    <a:pt x="381" y="275"/>
                  </a:lnTo>
                  <a:lnTo>
                    <a:pt x="382" y="277"/>
                  </a:lnTo>
                  <a:lnTo>
                    <a:pt x="382" y="278"/>
                  </a:lnTo>
                  <a:lnTo>
                    <a:pt x="384" y="280"/>
                  </a:lnTo>
                  <a:lnTo>
                    <a:pt x="386" y="280"/>
                  </a:lnTo>
                  <a:lnTo>
                    <a:pt x="389" y="282"/>
                  </a:lnTo>
                  <a:lnTo>
                    <a:pt x="391" y="282"/>
                  </a:lnTo>
                  <a:lnTo>
                    <a:pt x="393" y="282"/>
                  </a:lnTo>
                  <a:lnTo>
                    <a:pt x="402" y="286"/>
                  </a:lnTo>
                  <a:lnTo>
                    <a:pt x="409" y="286"/>
                  </a:lnTo>
                  <a:lnTo>
                    <a:pt x="420" y="284"/>
                  </a:lnTo>
                  <a:lnTo>
                    <a:pt x="427" y="280"/>
                  </a:lnTo>
                  <a:lnTo>
                    <a:pt x="425" y="282"/>
                  </a:lnTo>
                  <a:lnTo>
                    <a:pt x="423" y="284"/>
                  </a:lnTo>
                  <a:lnTo>
                    <a:pt x="418" y="287"/>
                  </a:lnTo>
                  <a:lnTo>
                    <a:pt x="405" y="291"/>
                  </a:lnTo>
                  <a:lnTo>
                    <a:pt x="391" y="293"/>
                  </a:lnTo>
                  <a:lnTo>
                    <a:pt x="382" y="300"/>
                  </a:lnTo>
                  <a:lnTo>
                    <a:pt x="381" y="303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73" y="307"/>
                  </a:lnTo>
                  <a:lnTo>
                    <a:pt x="368" y="309"/>
                  </a:lnTo>
                  <a:lnTo>
                    <a:pt x="350" y="314"/>
                  </a:lnTo>
                  <a:lnTo>
                    <a:pt x="349" y="316"/>
                  </a:lnTo>
                  <a:lnTo>
                    <a:pt x="336" y="309"/>
                  </a:lnTo>
                  <a:lnTo>
                    <a:pt x="331" y="309"/>
                  </a:lnTo>
                  <a:lnTo>
                    <a:pt x="327" y="307"/>
                  </a:lnTo>
                  <a:lnTo>
                    <a:pt x="325" y="307"/>
                  </a:lnTo>
                  <a:lnTo>
                    <a:pt x="320" y="307"/>
                  </a:lnTo>
                  <a:lnTo>
                    <a:pt x="315" y="303"/>
                  </a:lnTo>
                  <a:lnTo>
                    <a:pt x="311" y="303"/>
                  </a:lnTo>
                  <a:lnTo>
                    <a:pt x="308" y="305"/>
                  </a:lnTo>
                  <a:lnTo>
                    <a:pt x="304" y="305"/>
                  </a:lnTo>
                  <a:lnTo>
                    <a:pt x="299" y="303"/>
                  </a:lnTo>
                  <a:lnTo>
                    <a:pt x="281" y="303"/>
                  </a:lnTo>
                  <a:lnTo>
                    <a:pt x="267" y="298"/>
                  </a:lnTo>
                  <a:lnTo>
                    <a:pt x="253" y="296"/>
                  </a:lnTo>
                  <a:lnTo>
                    <a:pt x="249" y="298"/>
                  </a:lnTo>
                  <a:lnTo>
                    <a:pt x="247" y="300"/>
                  </a:lnTo>
                  <a:lnTo>
                    <a:pt x="247" y="302"/>
                  </a:lnTo>
                  <a:lnTo>
                    <a:pt x="249" y="303"/>
                  </a:lnTo>
                  <a:lnTo>
                    <a:pt x="249" y="305"/>
                  </a:lnTo>
                  <a:lnTo>
                    <a:pt x="246" y="305"/>
                  </a:lnTo>
                  <a:lnTo>
                    <a:pt x="244" y="303"/>
                  </a:lnTo>
                  <a:lnTo>
                    <a:pt x="242" y="303"/>
                  </a:lnTo>
                  <a:lnTo>
                    <a:pt x="240" y="303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40" y="302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0" y="293"/>
                  </a:lnTo>
                  <a:lnTo>
                    <a:pt x="240" y="291"/>
                  </a:lnTo>
                  <a:lnTo>
                    <a:pt x="231" y="280"/>
                  </a:lnTo>
                  <a:lnTo>
                    <a:pt x="230" y="275"/>
                  </a:lnTo>
                  <a:lnTo>
                    <a:pt x="228" y="271"/>
                  </a:lnTo>
                  <a:lnTo>
                    <a:pt x="226" y="268"/>
                  </a:lnTo>
                  <a:lnTo>
                    <a:pt x="226" y="264"/>
                  </a:lnTo>
                  <a:lnTo>
                    <a:pt x="228" y="264"/>
                  </a:lnTo>
                  <a:lnTo>
                    <a:pt x="231" y="264"/>
                  </a:lnTo>
                  <a:lnTo>
                    <a:pt x="231" y="262"/>
                  </a:lnTo>
                  <a:lnTo>
                    <a:pt x="231" y="261"/>
                  </a:lnTo>
                  <a:lnTo>
                    <a:pt x="233" y="259"/>
                  </a:lnTo>
                  <a:lnTo>
                    <a:pt x="235" y="257"/>
                  </a:lnTo>
                  <a:lnTo>
                    <a:pt x="235" y="255"/>
                  </a:lnTo>
                  <a:lnTo>
                    <a:pt x="233" y="248"/>
                  </a:lnTo>
                  <a:lnTo>
                    <a:pt x="231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17" y="241"/>
                  </a:lnTo>
                  <a:lnTo>
                    <a:pt x="214" y="241"/>
                  </a:lnTo>
                  <a:lnTo>
                    <a:pt x="208" y="243"/>
                  </a:lnTo>
                  <a:lnTo>
                    <a:pt x="206" y="245"/>
                  </a:lnTo>
                  <a:lnTo>
                    <a:pt x="205" y="248"/>
                  </a:lnTo>
                  <a:lnTo>
                    <a:pt x="203" y="250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8" y="250"/>
                  </a:lnTo>
                  <a:lnTo>
                    <a:pt x="196" y="250"/>
                  </a:lnTo>
                  <a:lnTo>
                    <a:pt x="194" y="252"/>
                  </a:lnTo>
                  <a:lnTo>
                    <a:pt x="192" y="254"/>
                  </a:lnTo>
                  <a:lnTo>
                    <a:pt x="192" y="252"/>
                  </a:lnTo>
                  <a:lnTo>
                    <a:pt x="192" y="250"/>
                  </a:lnTo>
                  <a:lnTo>
                    <a:pt x="190" y="250"/>
                  </a:lnTo>
                  <a:lnTo>
                    <a:pt x="182" y="248"/>
                  </a:lnTo>
                  <a:lnTo>
                    <a:pt x="173" y="247"/>
                  </a:lnTo>
                  <a:lnTo>
                    <a:pt x="171" y="245"/>
                  </a:lnTo>
                  <a:lnTo>
                    <a:pt x="169" y="247"/>
                  </a:lnTo>
                  <a:lnTo>
                    <a:pt x="169" y="245"/>
                  </a:lnTo>
                  <a:lnTo>
                    <a:pt x="167" y="245"/>
                  </a:lnTo>
                  <a:lnTo>
                    <a:pt x="167" y="243"/>
                  </a:lnTo>
                  <a:lnTo>
                    <a:pt x="167" y="241"/>
                  </a:lnTo>
                  <a:lnTo>
                    <a:pt x="166" y="241"/>
                  </a:lnTo>
                  <a:lnTo>
                    <a:pt x="162" y="241"/>
                  </a:lnTo>
                  <a:lnTo>
                    <a:pt x="159" y="239"/>
                  </a:lnTo>
                  <a:lnTo>
                    <a:pt x="155" y="239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8"/>
                  </a:lnTo>
                  <a:lnTo>
                    <a:pt x="159" y="250"/>
                  </a:lnTo>
                  <a:lnTo>
                    <a:pt x="162" y="250"/>
                  </a:lnTo>
                  <a:lnTo>
                    <a:pt x="164" y="252"/>
                  </a:lnTo>
                  <a:lnTo>
                    <a:pt x="164" y="254"/>
                  </a:lnTo>
                  <a:lnTo>
                    <a:pt x="166" y="255"/>
                  </a:lnTo>
                  <a:lnTo>
                    <a:pt x="166" y="259"/>
                  </a:lnTo>
                  <a:lnTo>
                    <a:pt x="166" y="261"/>
                  </a:lnTo>
                  <a:lnTo>
                    <a:pt x="166" y="266"/>
                  </a:lnTo>
                  <a:lnTo>
                    <a:pt x="164" y="268"/>
                  </a:lnTo>
                  <a:lnTo>
                    <a:pt x="162" y="270"/>
                  </a:lnTo>
                  <a:lnTo>
                    <a:pt x="160" y="273"/>
                  </a:lnTo>
                  <a:lnTo>
                    <a:pt x="164" y="277"/>
                  </a:lnTo>
                  <a:lnTo>
                    <a:pt x="166" y="280"/>
                  </a:lnTo>
                  <a:lnTo>
                    <a:pt x="166" y="282"/>
                  </a:lnTo>
                  <a:lnTo>
                    <a:pt x="167" y="286"/>
                  </a:lnTo>
                  <a:lnTo>
                    <a:pt x="167" y="287"/>
                  </a:lnTo>
                  <a:lnTo>
                    <a:pt x="169" y="287"/>
                  </a:lnTo>
                  <a:lnTo>
                    <a:pt x="169" y="291"/>
                  </a:lnTo>
                  <a:lnTo>
                    <a:pt x="167" y="296"/>
                  </a:lnTo>
                  <a:lnTo>
                    <a:pt x="169" y="300"/>
                  </a:lnTo>
                  <a:lnTo>
                    <a:pt x="171" y="300"/>
                  </a:lnTo>
                  <a:lnTo>
                    <a:pt x="173" y="300"/>
                  </a:lnTo>
                  <a:lnTo>
                    <a:pt x="173" y="302"/>
                  </a:lnTo>
                  <a:lnTo>
                    <a:pt x="176" y="303"/>
                  </a:lnTo>
                  <a:lnTo>
                    <a:pt x="178" y="305"/>
                  </a:lnTo>
                  <a:lnTo>
                    <a:pt x="180" y="307"/>
                  </a:lnTo>
                  <a:lnTo>
                    <a:pt x="182" y="303"/>
                  </a:lnTo>
                  <a:lnTo>
                    <a:pt x="183" y="307"/>
                  </a:lnTo>
                  <a:lnTo>
                    <a:pt x="182" y="307"/>
                  </a:lnTo>
                  <a:lnTo>
                    <a:pt x="182" y="310"/>
                  </a:lnTo>
                  <a:lnTo>
                    <a:pt x="183" y="312"/>
                  </a:lnTo>
                  <a:lnTo>
                    <a:pt x="187" y="314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7" y="318"/>
                  </a:lnTo>
                  <a:lnTo>
                    <a:pt x="189" y="325"/>
                  </a:lnTo>
                  <a:lnTo>
                    <a:pt x="190" y="326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6" y="325"/>
                  </a:lnTo>
                  <a:lnTo>
                    <a:pt x="194" y="326"/>
                  </a:lnTo>
                  <a:lnTo>
                    <a:pt x="192" y="328"/>
                  </a:lnTo>
                  <a:lnTo>
                    <a:pt x="192" y="330"/>
                  </a:lnTo>
                  <a:lnTo>
                    <a:pt x="194" y="334"/>
                  </a:lnTo>
                  <a:lnTo>
                    <a:pt x="194" y="337"/>
                  </a:lnTo>
                  <a:lnTo>
                    <a:pt x="196" y="341"/>
                  </a:lnTo>
                  <a:lnTo>
                    <a:pt x="196" y="339"/>
                  </a:lnTo>
                  <a:lnTo>
                    <a:pt x="198" y="341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4" y="346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0"/>
                  </a:lnTo>
                  <a:lnTo>
                    <a:pt x="194" y="351"/>
                  </a:lnTo>
                  <a:lnTo>
                    <a:pt x="194" y="353"/>
                  </a:lnTo>
                  <a:lnTo>
                    <a:pt x="194" y="357"/>
                  </a:lnTo>
                  <a:lnTo>
                    <a:pt x="194" y="358"/>
                  </a:lnTo>
                  <a:lnTo>
                    <a:pt x="196" y="360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201" y="357"/>
                  </a:lnTo>
                  <a:lnTo>
                    <a:pt x="203" y="358"/>
                  </a:lnTo>
                  <a:lnTo>
                    <a:pt x="199" y="358"/>
                  </a:lnTo>
                  <a:lnTo>
                    <a:pt x="198" y="358"/>
                  </a:lnTo>
                  <a:lnTo>
                    <a:pt x="198" y="362"/>
                  </a:lnTo>
                  <a:lnTo>
                    <a:pt x="198" y="371"/>
                  </a:lnTo>
                  <a:lnTo>
                    <a:pt x="198" y="373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198" y="378"/>
                  </a:lnTo>
                  <a:lnTo>
                    <a:pt x="198" y="376"/>
                  </a:lnTo>
                  <a:lnTo>
                    <a:pt x="198" y="378"/>
                  </a:lnTo>
                  <a:lnTo>
                    <a:pt x="198" y="387"/>
                  </a:lnTo>
                  <a:lnTo>
                    <a:pt x="196" y="389"/>
                  </a:lnTo>
                  <a:lnTo>
                    <a:pt x="196" y="390"/>
                  </a:lnTo>
                  <a:lnTo>
                    <a:pt x="194" y="390"/>
                  </a:lnTo>
                  <a:lnTo>
                    <a:pt x="194" y="392"/>
                  </a:lnTo>
                  <a:lnTo>
                    <a:pt x="196" y="392"/>
                  </a:lnTo>
                  <a:lnTo>
                    <a:pt x="198" y="394"/>
                  </a:lnTo>
                  <a:lnTo>
                    <a:pt x="198" y="397"/>
                  </a:lnTo>
                  <a:lnTo>
                    <a:pt x="198" y="403"/>
                  </a:lnTo>
                  <a:lnTo>
                    <a:pt x="198" y="408"/>
                  </a:lnTo>
                  <a:lnTo>
                    <a:pt x="201" y="412"/>
                  </a:lnTo>
                  <a:lnTo>
                    <a:pt x="203" y="415"/>
                  </a:lnTo>
                  <a:lnTo>
                    <a:pt x="203" y="417"/>
                  </a:lnTo>
                  <a:lnTo>
                    <a:pt x="205" y="417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2" y="422"/>
                  </a:lnTo>
                  <a:lnTo>
                    <a:pt x="212" y="421"/>
                  </a:lnTo>
                  <a:lnTo>
                    <a:pt x="215" y="421"/>
                  </a:lnTo>
                  <a:lnTo>
                    <a:pt x="219" y="422"/>
                  </a:lnTo>
                  <a:lnTo>
                    <a:pt x="221" y="426"/>
                  </a:lnTo>
                  <a:lnTo>
                    <a:pt x="215" y="424"/>
                  </a:lnTo>
                  <a:lnTo>
                    <a:pt x="203" y="428"/>
                  </a:lnTo>
                  <a:lnTo>
                    <a:pt x="196" y="426"/>
                  </a:lnTo>
                  <a:lnTo>
                    <a:pt x="194" y="426"/>
                  </a:lnTo>
                  <a:lnTo>
                    <a:pt x="189" y="429"/>
                  </a:lnTo>
                  <a:lnTo>
                    <a:pt x="180" y="431"/>
                  </a:lnTo>
                  <a:lnTo>
                    <a:pt x="171" y="431"/>
                  </a:lnTo>
                  <a:lnTo>
                    <a:pt x="166" y="429"/>
                  </a:lnTo>
                  <a:lnTo>
                    <a:pt x="164" y="426"/>
                  </a:lnTo>
                  <a:lnTo>
                    <a:pt x="164" y="422"/>
                  </a:lnTo>
                  <a:lnTo>
                    <a:pt x="166" y="417"/>
                  </a:lnTo>
                  <a:lnTo>
                    <a:pt x="166" y="415"/>
                  </a:lnTo>
                  <a:lnTo>
                    <a:pt x="166" y="413"/>
                  </a:lnTo>
                  <a:lnTo>
                    <a:pt x="155" y="415"/>
                  </a:lnTo>
                  <a:lnTo>
                    <a:pt x="155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50" y="419"/>
                  </a:lnTo>
                  <a:lnTo>
                    <a:pt x="150" y="421"/>
                  </a:lnTo>
                  <a:lnTo>
                    <a:pt x="148" y="421"/>
                  </a:lnTo>
                  <a:lnTo>
                    <a:pt x="146" y="422"/>
                  </a:lnTo>
                  <a:lnTo>
                    <a:pt x="146" y="424"/>
                  </a:lnTo>
                  <a:lnTo>
                    <a:pt x="146" y="426"/>
                  </a:lnTo>
                  <a:lnTo>
                    <a:pt x="146" y="428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1" y="435"/>
                  </a:lnTo>
                  <a:lnTo>
                    <a:pt x="153" y="435"/>
                  </a:lnTo>
                  <a:lnTo>
                    <a:pt x="155" y="437"/>
                  </a:lnTo>
                  <a:lnTo>
                    <a:pt x="153" y="435"/>
                  </a:lnTo>
                  <a:lnTo>
                    <a:pt x="151" y="435"/>
                  </a:lnTo>
                  <a:lnTo>
                    <a:pt x="151" y="437"/>
                  </a:lnTo>
                  <a:lnTo>
                    <a:pt x="153" y="440"/>
                  </a:lnTo>
                  <a:lnTo>
                    <a:pt x="155" y="444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1" y="440"/>
                  </a:lnTo>
                  <a:lnTo>
                    <a:pt x="148" y="437"/>
                  </a:lnTo>
                  <a:lnTo>
                    <a:pt x="148" y="435"/>
                  </a:lnTo>
                  <a:lnTo>
                    <a:pt x="148" y="435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29"/>
                  </a:lnTo>
                  <a:lnTo>
                    <a:pt x="143" y="426"/>
                  </a:lnTo>
                  <a:lnTo>
                    <a:pt x="143" y="424"/>
                  </a:lnTo>
                  <a:lnTo>
                    <a:pt x="137" y="424"/>
                  </a:lnTo>
                  <a:lnTo>
                    <a:pt x="132" y="428"/>
                  </a:lnTo>
                  <a:lnTo>
                    <a:pt x="134" y="429"/>
                  </a:lnTo>
                  <a:lnTo>
                    <a:pt x="132" y="429"/>
                  </a:lnTo>
                  <a:lnTo>
                    <a:pt x="130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1" y="431"/>
                  </a:lnTo>
                  <a:lnTo>
                    <a:pt x="121" y="429"/>
                  </a:lnTo>
                  <a:lnTo>
                    <a:pt x="119" y="426"/>
                  </a:lnTo>
                  <a:lnTo>
                    <a:pt x="119" y="424"/>
                  </a:lnTo>
                  <a:lnTo>
                    <a:pt x="118" y="426"/>
                  </a:lnTo>
                  <a:lnTo>
                    <a:pt x="114" y="428"/>
                  </a:lnTo>
                  <a:lnTo>
                    <a:pt x="112" y="429"/>
                  </a:lnTo>
                  <a:lnTo>
                    <a:pt x="112" y="428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6" y="422"/>
                  </a:lnTo>
                  <a:lnTo>
                    <a:pt x="116" y="421"/>
                  </a:lnTo>
                  <a:lnTo>
                    <a:pt x="116" y="419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2" y="419"/>
                  </a:lnTo>
                  <a:lnTo>
                    <a:pt x="109" y="422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2"/>
                  </a:lnTo>
                  <a:lnTo>
                    <a:pt x="98" y="422"/>
                  </a:lnTo>
                  <a:lnTo>
                    <a:pt x="95" y="424"/>
                  </a:lnTo>
                  <a:lnTo>
                    <a:pt x="96" y="426"/>
                  </a:lnTo>
                  <a:lnTo>
                    <a:pt x="96" y="428"/>
                  </a:lnTo>
                  <a:lnTo>
                    <a:pt x="95" y="429"/>
                  </a:lnTo>
                  <a:lnTo>
                    <a:pt x="88" y="433"/>
                  </a:lnTo>
                  <a:lnTo>
                    <a:pt x="86" y="435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0" y="438"/>
                  </a:lnTo>
                  <a:lnTo>
                    <a:pt x="79" y="442"/>
                  </a:lnTo>
                  <a:lnTo>
                    <a:pt x="77" y="442"/>
                  </a:lnTo>
                  <a:lnTo>
                    <a:pt x="72" y="442"/>
                  </a:lnTo>
                  <a:lnTo>
                    <a:pt x="72" y="444"/>
                  </a:lnTo>
                  <a:lnTo>
                    <a:pt x="72" y="445"/>
                  </a:lnTo>
                  <a:lnTo>
                    <a:pt x="72" y="447"/>
                  </a:lnTo>
                  <a:lnTo>
                    <a:pt x="70" y="445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70" y="438"/>
                  </a:lnTo>
                  <a:lnTo>
                    <a:pt x="63" y="435"/>
                  </a:lnTo>
                  <a:lnTo>
                    <a:pt x="59" y="435"/>
                  </a:lnTo>
                  <a:lnTo>
                    <a:pt x="57" y="435"/>
                  </a:lnTo>
                  <a:lnTo>
                    <a:pt x="57" y="433"/>
                  </a:lnTo>
                  <a:lnTo>
                    <a:pt x="57" y="431"/>
                  </a:lnTo>
                  <a:lnTo>
                    <a:pt x="57" y="429"/>
                  </a:lnTo>
                  <a:lnTo>
                    <a:pt x="57" y="428"/>
                  </a:lnTo>
                  <a:lnTo>
                    <a:pt x="56" y="422"/>
                  </a:lnTo>
                  <a:lnTo>
                    <a:pt x="48" y="417"/>
                  </a:lnTo>
                  <a:lnTo>
                    <a:pt x="47" y="415"/>
                  </a:lnTo>
                  <a:lnTo>
                    <a:pt x="45" y="413"/>
                  </a:lnTo>
                  <a:lnTo>
                    <a:pt x="43" y="412"/>
                  </a:lnTo>
                  <a:lnTo>
                    <a:pt x="41" y="410"/>
                  </a:lnTo>
                  <a:lnTo>
                    <a:pt x="41" y="408"/>
                  </a:lnTo>
                  <a:lnTo>
                    <a:pt x="43" y="408"/>
                  </a:lnTo>
                  <a:lnTo>
                    <a:pt x="43" y="406"/>
                  </a:lnTo>
                  <a:lnTo>
                    <a:pt x="43" y="405"/>
                  </a:lnTo>
                  <a:lnTo>
                    <a:pt x="43" y="403"/>
                  </a:lnTo>
                  <a:lnTo>
                    <a:pt x="41" y="403"/>
                  </a:lnTo>
                  <a:lnTo>
                    <a:pt x="36" y="403"/>
                  </a:lnTo>
                  <a:lnTo>
                    <a:pt x="32" y="401"/>
                  </a:lnTo>
                  <a:lnTo>
                    <a:pt x="31" y="399"/>
                  </a:lnTo>
                  <a:lnTo>
                    <a:pt x="32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4" y="394"/>
                  </a:lnTo>
                  <a:lnTo>
                    <a:pt x="32" y="392"/>
                  </a:lnTo>
                  <a:lnTo>
                    <a:pt x="31" y="394"/>
                  </a:lnTo>
                  <a:lnTo>
                    <a:pt x="29" y="394"/>
                  </a:lnTo>
                  <a:lnTo>
                    <a:pt x="27" y="397"/>
                  </a:lnTo>
                  <a:lnTo>
                    <a:pt x="25" y="401"/>
                  </a:lnTo>
                  <a:lnTo>
                    <a:pt x="24" y="405"/>
                  </a:lnTo>
                  <a:lnTo>
                    <a:pt x="24" y="403"/>
                  </a:lnTo>
                  <a:lnTo>
                    <a:pt x="25" y="401"/>
                  </a:lnTo>
                  <a:lnTo>
                    <a:pt x="25" y="399"/>
                  </a:lnTo>
                  <a:lnTo>
                    <a:pt x="27" y="394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0"/>
                  </a:lnTo>
                  <a:lnTo>
                    <a:pt x="27" y="389"/>
                  </a:lnTo>
                  <a:lnTo>
                    <a:pt x="27" y="387"/>
                  </a:lnTo>
                  <a:lnTo>
                    <a:pt x="25" y="387"/>
                  </a:lnTo>
                  <a:lnTo>
                    <a:pt x="24" y="387"/>
                  </a:lnTo>
                  <a:lnTo>
                    <a:pt x="22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16" y="392"/>
                  </a:lnTo>
                  <a:lnTo>
                    <a:pt x="13" y="396"/>
                  </a:lnTo>
                  <a:lnTo>
                    <a:pt x="13" y="397"/>
                  </a:lnTo>
                  <a:lnTo>
                    <a:pt x="11" y="399"/>
                  </a:lnTo>
                  <a:lnTo>
                    <a:pt x="11" y="397"/>
                  </a:lnTo>
                  <a:lnTo>
                    <a:pt x="11" y="396"/>
                  </a:lnTo>
                  <a:lnTo>
                    <a:pt x="13" y="394"/>
                  </a:lnTo>
                  <a:lnTo>
                    <a:pt x="13" y="392"/>
                  </a:lnTo>
                  <a:lnTo>
                    <a:pt x="13" y="390"/>
                  </a:lnTo>
                  <a:lnTo>
                    <a:pt x="13" y="387"/>
                  </a:lnTo>
                  <a:lnTo>
                    <a:pt x="11" y="387"/>
                  </a:lnTo>
                  <a:lnTo>
                    <a:pt x="8" y="390"/>
                  </a:lnTo>
                  <a:lnTo>
                    <a:pt x="6" y="390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573"/>
                  </a:lnTo>
                  <a:lnTo>
                    <a:pt x="2" y="572"/>
                  </a:lnTo>
                  <a:lnTo>
                    <a:pt x="4" y="568"/>
                  </a:lnTo>
                  <a:lnTo>
                    <a:pt x="4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2" y="582"/>
                  </a:lnTo>
                  <a:lnTo>
                    <a:pt x="4" y="584"/>
                  </a:lnTo>
                  <a:lnTo>
                    <a:pt x="4" y="586"/>
                  </a:lnTo>
                  <a:lnTo>
                    <a:pt x="8" y="586"/>
                  </a:lnTo>
                  <a:lnTo>
                    <a:pt x="11" y="591"/>
                  </a:lnTo>
                  <a:lnTo>
                    <a:pt x="13" y="591"/>
                  </a:lnTo>
                  <a:lnTo>
                    <a:pt x="13" y="589"/>
                  </a:lnTo>
                  <a:lnTo>
                    <a:pt x="13" y="588"/>
                  </a:lnTo>
                  <a:lnTo>
                    <a:pt x="15" y="586"/>
                  </a:lnTo>
                  <a:lnTo>
                    <a:pt x="13" y="584"/>
                  </a:lnTo>
                  <a:lnTo>
                    <a:pt x="15" y="584"/>
                  </a:lnTo>
                  <a:lnTo>
                    <a:pt x="16" y="582"/>
                  </a:lnTo>
                  <a:lnTo>
                    <a:pt x="18" y="582"/>
                  </a:lnTo>
                  <a:lnTo>
                    <a:pt x="18" y="579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5" y="575"/>
                  </a:lnTo>
                  <a:lnTo>
                    <a:pt x="16" y="575"/>
                  </a:lnTo>
                  <a:lnTo>
                    <a:pt x="18" y="577"/>
                  </a:lnTo>
                  <a:lnTo>
                    <a:pt x="20" y="577"/>
                  </a:lnTo>
                  <a:lnTo>
                    <a:pt x="20" y="575"/>
                  </a:lnTo>
                  <a:lnTo>
                    <a:pt x="22" y="575"/>
                  </a:lnTo>
                  <a:lnTo>
                    <a:pt x="22" y="579"/>
                  </a:lnTo>
                  <a:lnTo>
                    <a:pt x="24" y="579"/>
                  </a:lnTo>
                  <a:lnTo>
                    <a:pt x="24" y="580"/>
                  </a:lnTo>
                  <a:lnTo>
                    <a:pt x="24" y="582"/>
                  </a:lnTo>
                  <a:lnTo>
                    <a:pt x="16" y="588"/>
                  </a:lnTo>
                  <a:lnTo>
                    <a:pt x="15" y="591"/>
                  </a:lnTo>
                  <a:lnTo>
                    <a:pt x="15" y="595"/>
                  </a:lnTo>
                  <a:lnTo>
                    <a:pt x="15" y="596"/>
                  </a:lnTo>
                  <a:lnTo>
                    <a:pt x="16" y="596"/>
                  </a:lnTo>
                  <a:lnTo>
                    <a:pt x="18" y="596"/>
                  </a:lnTo>
                  <a:lnTo>
                    <a:pt x="20" y="600"/>
                  </a:lnTo>
                  <a:lnTo>
                    <a:pt x="22" y="602"/>
                  </a:lnTo>
                  <a:lnTo>
                    <a:pt x="22" y="604"/>
                  </a:lnTo>
                  <a:lnTo>
                    <a:pt x="24" y="602"/>
                  </a:lnTo>
                  <a:lnTo>
                    <a:pt x="25" y="602"/>
                  </a:lnTo>
                  <a:lnTo>
                    <a:pt x="27" y="604"/>
                  </a:lnTo>
                  <a:lnTo>
                    <a:pt x="25" y="604"/>
                  </a:lnTo>
                  <a:lnTo>
                    <a:pt x="27" y="605"/>
                  </a:lnTo>
                  <a:lnTo>
                    <a:pt x="27" y="605"/>
                  </a:lnTo>
                  <a:lnTo>
                    <a:pt x="31" y="604"/>
                  </a:lnTo>
                  <a:lnTo>
                    <a:pt x="32" y="604"/>
                  </a:lnTo>
                  <a:lnTo>
                    <a:pt x="34" y="604"/>
                  </a:lnTo>
                  <a:lnTo>
                    <a:pt x="32" y="602"/>
                  </a:lnTo>
                  <a:lnTo>
                    <a:pt x="34" y="600"/>
                  </a:lnTo>
                  <a:lnTo>
                    <a:pt x="34" y="602"/>
                  </a:lnTo>
                  <a:lnTo>
                    <a:pt x="36" y="605"/>
                  </a:lnTo>
                  <a:lnTo>
                    <a:pt x="38" y="604"/>
                  </a:lnTo>
                  <a:lnTo>
                    <a:pt x="40" y="605"/>
                  </a:lnTo>
                  <a:lnTo>
                    <a:pt x="41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4"/>
                  </a:lnTo>
                  <a:lnTo>
                    <a:pt x="41" y="602"/>
                  </a:lnTo>
                  <a:lnTo>
                    <a:pt x="40" y="600"/>
                  </a:lnTo>
                  <a:lnTo>
                    <a:pt x="40" y="598"/>
                  </a:lnTo>
                  <a:lnTo>
                    <a:pt x="40" y="595"/>
                  </a:lnTo>
                  <a:lnTo>
                    <a:pt x="40" y="593"/>
                  </a:lnTo>
                  <a:lnTo>
                    <a:pt x="41" y="593"/>
                  </a:lnTo>
                  <a:lnTo>
                    <a:pt x="41" y="595"/>
                  </a:lnTo>
                  <a:lnTo>
                    <a:pt x="43" y="595"/>
                  </a:lnTo>
                  <a:lnTo>
                    <a:pt x="41" y="596"/>
                  </a:lnTo>
                  <a:lnTo>
                    <a:pt x="43" y="598"/>
                  </a:lnTo>
                  <a:lnTo>
                    <a:pt x="43" y="600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8" y="602"/>
                  </a:lnTo>
                  <a:lnTo>
                    <a:pt x="52" y="600"/>
                  </a:lnTo>
                  <a:lnTo>
                    <a:pt x="52" y="598"/>
                  </a:lnTo>
                  <a:lnTo>
                    <a:pt x="54" y="596"/>
                  </a:lnTo>
                  <a:lnTo>
                    <a:pt x="59" y="596"/>
                  </a:lnTo>
                  <a:lnTo>
                    <a:pt x="63" y="595"/>
                  </a:lnTo>
                  <a:lnTo>
                    <a:pt x="61" y="593"/>
                  </a:lnTo>
                  <a:lnTo>
                    <a:pt x="64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3" y="596"/>
                  </a:lnTo>
                  <a:lnTo>
                    <a:pt x="68" y="600"/>
                  </a:lnTo>
                  <a:lnTo>
                    <a:pt x="70" y="600"/>
                  </a:lnTo>
                  <a:lnTo>
                    <a:pt x="70" y="600"/>
                  </a:lnTo>
                  <a:lnTo>
                    <a:pt x="70" y="598"/>
                  </a:lnTo>
                  <a:lnTo>
                    <a:pt x="70" y="596"/>
                  </a:lnTo>
                  <a:lnTo>
                    <a:pt x="70" y="595"/>
                  </a:lnTo>
                  <a:lnTo>
                    <a:pt x="70" y="593"/>
                  </a:lnTo>
                  <a:lnTo>
                    <a:pt x="72" y="596"/>
                  </a:lnTo>
                  <a:lnTo>
                    <a:pt x="70" y="600"/>
                  </a:lnTo>
                  <a:lnTo>
                    <a:pt x="68" y="605"/>
                  </a:lnTo>
                  <a:lnTo>
                    <a:pt x="66" y="607"/>
                  </a:lnTo>
                  <a:lnTo>
                    <a:pt x="63" y="609"/>
                  </a:lnTo>
                  <a:lnTo>
                    <a:pt x="59" y="607"/>
                  </a:lnTo>
                  <a:lnTo>
                    <a:pt x="57" y="605"/>
                  </a:lnTo>
                  <a:lnTo>
                    <a:pt x="57" y="607"/>
                  </a:lnTo>
                  <a:lnTo>
                    <a:pt x="57" y="609"/>
                  </a:lnTo>
                  <a:lnTo>
                    <a:pt x="56" y="607"/>
                  </a:lnTo>
                  <a:lnTo>
                    <a:pt x="54" y="607"/>
                  </a:lnTo>
                  <a:lnTo>
                    <a:pt x="54" y="609"/>
                  </a:lnTo>
                  <a:lnTo>
                    <a:pt x="52" y="605"/>
                  </a:lnTo>
                  <a:lnTo>
                    <a:pt x="48" y="605"/>
                  </a:lnTo>
                  <a:lnTo>
                    <a:pt x="47" y="607"/>
                  </a:lnTo>
                  <a:lnTo>
                    <a:pt x="48" y="607"/>
                  </a:lnTo>
                  <a:lnTo>
                    <a:pt x="48" y="609"/>
                  </a:lnTo>
                  <a:lnTo>
                    <a:pt x="50" y="609"/>
                  </a:lnTo>
                  <a:lnTo>
                    <a:pt x="52" y="611"/>
                  </a:lnTo>
                  <a:lnTo>
                    <a:pt x="54" y="614"/>
                  </a:lnTo>
                  <a:lnTo>
                    <a:pt x="56" y="616"/>
                  </a:lnTo>
                  <a:lnTo>
                    <a:pt x="57" y="616"/>
                  </a:lnTo>
                  <a:lnTo>
                    <a:pt x="59" y="618"/>
                  </a:lnTo>
                  <a:lnTo>
                    <a:pt x="61" y="616"/>
                  </a:lnTo>
                  <a:lnTo>
                    <a:pt x="68" y="614"/>
                  </a:lnTo>
                  <a:lnTo>
                    <a:pt x="70" y="614"/>
                  </a:lnTo>
                  <a:lnTo>
                    <a:pt x="72" y="616"/>
                  </a:lnTo>
                  <a:lnTo>
                    <a:pt x="73" y="614"/>
                  </a:lnTo>
                  <a:lnTo>
                    <a:pt x="73" y="611"/>
                  </a:lnTo>
                  <a:lnTo>
                    <a:pt x="75" y="612"/>
                  </a:lnTo>
                  <a:lnTo>
                    <a:pt x="77" y="612"/>
                  </a:lnTo>
                  <a:lnTo>
                    <a:pt x="79" y="614"/>
                  </a:lnTo>
                  <a:lnTo>
                    <a:pt x="80" y="612"/>
                  </a:lnTo>
                  <a:lnTo>
                    <a:pt x="79" y="612"/>
                  </a:lnTo>
                  <a:lnTo>
                    <a:pt x="79" y="611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9" y="609"/>
                  </a:lnTo>
                  <a:lnTo>
                    <a:pt x="80" y="609"/>
                  </a:lnTo>
                  <a:lnTo>
                    <a:pt x="82" y="609"/>
                  </a:lnTo>
                  <a:lnTo>
                    <a:pt x="80" y="612"/>
                  </a:lnTo>
                  <a:lnTo>
                    <a:pt x="86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3" y="612"/>
                  </a:lnTo>
                  <a:lnTo>
                    <a:pt x="102" y="616"/>
                  </a:lnTo>
                  <a:lnTo>
                    <a:pt x="95" y="618"/>
                  </a:lnTo>
                  <a:lnTo>
                    <a:pt x="93" y="618"/>
                  </a:lnTo>
                  <a:lnTo>
                    <a:pt x="95" y="620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8" y="625"/>
                  </a:lnTo>
                  <a:lnTo>
                    <a:pt x="100" y="627"/>
                  </a:lnTo>
                  <a:lnTo>
                    <a:pt x="98" y="628"/>
                  </a:lnTo>
                  <a:lnTo>
                    <a:pt x="100" y="630"/>
                  </a:lnTo>
                  <a:lnTo>
                    <a:pt x="103" y="630"/>
                  </a:lnTo>
                  <a:lnTo>
                    <a:pt x="105" y="630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98" y="632"/>
                  </a:lnTo>
                  <a:lnTo>
                    <a:pt x="96" y="632"/>
                  </a:lnTo>
                  <a:lnTo>
                    <a:pt x="95" y="632"/>
                  </a:lnTo>
                  <a:lnTo>
                    <a:pt x="86" y="637"/>
                  </a:lnTo>
                  <a:lnTo>
                    <a:pt x="91" y="639"/>
                  </a:lnTo>
                  <a:lnTo>
                    <a:pt x="91" y="643"/>
                  </a:lnTo>
                  <a:lnTo>
                    <a:pt x="93" y="648"/>
                  </a:lnTo>
                  <a:lnTo>
                    <a:pt x="93" y="646"/>
                  </a:lnTo>
                  <a:lnTo>
                    <a:pt x="93" y="644"/>
                  </a:lnTo>
                  <a:lnTo>
                    <a:pt x="93" y="643"/>
                  </a:lnTo>
                  <a:lnTo>
                    <a:pt x="95" y="643"/>
                  </a:lnTo>
                  <a:lnTo>
                    <a:pt x="96" y="644"/>
                  </a:lnTo>
                  <a:lnTo>
                    <a:pt x="98" y="648"/>
                  </a:lnTo>
                  <a:lnTo>
                    <a:pt x="100" y="648"/>
                  </a:lnTo>
                  <a:lnTo>
                    <a:pt x="98" y="650"/>
                  </a:lnTo>
                  <a:lnTo>
                    <a:pt x="95" y="652"/>
                  </a:lnTo>
                  <a:lnTo>
                    <a:pt x="89" y="648"/>
                  </a:lnTo>
                  <a:lnTo>
                    <a:pt x="88" y="648"/>
                  </a:lnTo>
                  <a:lnTo>
                    <a:pt x="88" y="650"/>
                  </a:lnTo>
                  <a:lnTo>
                    <a:pt x="98" y="655"/>
                  </a:lnTo>
                  <a:lnTo>
                    <a:pt x="102" y="655"/>
                  </a:lnTo>
                  <a:lnTo>
                    <a:pt x="102" y="653"/>
                  </a:lnTo>
                  <a:lnTo>
                    <a:pt x="103" y="652"/>
                  </a:lnTo>
                  <a:lnTo>
                    <a:pt x="105" y="652"/>
                  </a:lnTo>
                  <a:lnTo>
                    <a:pt x="107" y="652"/>
                  </a:lnTo>
                  <a:lnTo>
                    <a:pt x="109" y="653"/>
                  </a:lnTo>
                  <a:lnTo>
                    <a:pt x="112" y="657"/>
                  </a:lnTo>
                  <a:lnTo>
                    <a:pt x="112" y="657"/>
                  </a:lnTo>
                  <a:lnTo>
                    <a:pt x="114" y="659"/>
                  </a:lnTo>
                  <a:lnTo>
                    <a:pt x="116" y="659"/>
                  </a:lnTo>
                  <a:lnTo>
                    <a:pt x="118" y="657"/>
                  </a:lnTo>
                  <a:lnTo>
                    <a:pt x="121" y="655"/>
                  </a:lnTo>
                  <a:lnTo>
                    <a:pt x="125" y="653"/>
                  </a:lnTo>
                  <a:lnTo>
                    <a:pt x="127" y="653"/>
                  </a:lnTo>
                  <a:lnTo>
                    <a:pt x="127" y="652"/>
                  </a:lnTo>
                  <a:lnTo>
                    <a:pt x="127" y="650"/>
                  </a:lnTo>
                  <a:lnTo>
                    <a:pt x="128" y="650"/>
                  </a:lnTo>
                  <a:lnTo>
                    <a:pt x="132" y="648"/>
                  </a:lnTo>
                  <a:lnTo>
                    <a:pt x="148" y="648"/>
                  </a:lnTo>
                  <a:lnTo>
                    <a:pt x="151" y="648"/>
                  </a:lnTo>
                  <a:lnTo>
                    <a:pt x="153" y="650"/>
                  </a:lnTo>
                  <a:lnTo>
                    <a:pt x="155" y="650"/>
                  </a:lnTo>
                  <a:lnTo>
                    <a:pt x="155" y="650"/>
                  </a:lnTo>
                  <a:lnTo>
                    <a:pt x="159" y="650"/>
                  </a:lnTo>
                  <a:lnTo>
                    <a:pt x="162" y="653"/>
                  </a:lnTo>
                  <a:lnTo>
                    <a:pt x="166" y="657"/>
                  </a:lnTo>
                  <a:lnTo>
                    <a:pt x="169" y="660"/>
                  </a:lnTo>
                  <a:lnTo>
                    <a:pt x="171" y="662"/>
                  </a:lnTo>
                  <a:lnTo>
                    <a:pt x="176" y="664"/>
                  </a:lnTo>
                  <a:lnTo>
                    <a:pt x="173" y="664"/>
                  </a:lnTo>
                  <a:lnTo>
                    <a:pt x="169" y="664"/>
                  </a:lnTo>
                  <a:lnTo>
                    <a:pt x="167" y="660"/>
                  </a:lnTo>
                  <a:lnTo>
                    <a:pt x="166" y="660"/>
                  </a:lnTo>
                  <a:lnTo>
                    <a:pt x="162" y="659"/>
                  </a:lnTo>
                  <a:lnTo>
                    <a:pt x="157" y="655"/>
                  </a:lnTo>
                  <a:lnTo>
                    <a:pt x="157" y="653"/>
                  </a:lnTo>
                  <a:lnTo>
                    <a:pt x="159" y="653"/>
                  </a:lnTo>
                  <a:lnTo>
                    <a:pt x="157" y="652"/>
                  </a:lnTo>
                  <a:lnTo>
                    <a:pt x="155" y="652"/>
                  </a:lnTo>
                  <a:lnTo>
                    <a:pt x="155" y="653"/>
                  </a:lnTo>
                  <a:lnTo>
                    <a:pt x="155" y="653"/>
                  </a:lnTo>
                  <a:lnTo>
                    <a:pt x="150" y="652"/>
                  </a:lnTo>
                  <a:lnTo>
                    <a:pt x="148" y="650"/>
                  </a:lnTo>
                  <a:lnTo>
                    <a:pt x="146" y="650"/>
                  </a:lnTo>
                  <a:lnTo>
                    <a:pt x="144" y="650"/>
                  </a:lnTo>
                  <a:lnTo>
                    <a:pt x="134" y="652"/>
                  </a:lnTo>
                  <a:lnTo>
                    <a:pt x="132" y="653"/>
                  </a:lnTo>
                  <a:lnTo>
                    <a:pt x="130" y="655"/>
                  </a:lnTo>
                  <a:lnTo>
                    <a:pt x="130" y="657"/>
                  </a:lnTo>
                  <a:lnTo>
                    <a:pt x="128" y="659"/>
                  </a:lnTo>
                  <a:lnTo>
                    <a:pt x="128" y="660"/>
                  </a:lnTo>
                  <a:lnTo>
                    <a:pt x="128" y="664"/>
                  </a:lnTo>
                  <a:lnTo>
                    <a:pt x="130" y="666"/>
                  </a:lnTo>
                  <a:lnTo>
                    <a:pt x="130" y="667"/>
                  </a:lnTo>
                  <a:lnTo>
                    <a:pt x="130" y="671"/>
                  </a:lnTo>
                  <a:lnTo>
                    <a:pt x="130" y="673"/>
                  </a:lnTo>
                  <a:lnTo>
                    <a:pt x="128" y="673"/>
                  </a:lnTo>
                  <a:lnTo>
                    <a:pt x="125" y="673"/>
                  </a:lnTo>
                  <a:lnTo>
                    <a:pt x="123" y="675"/>
                  </a:lnTo>
                  <a:lnTo>
                    <a:pt x="121" y="676"/>
                  </a:lnTo>
                  <a:lnTo>
                    <a:pt x="125" y="678"/>
                  </a:lnTo>
                  <a:lnTo>
                    <a:pt x="139" y="682"/>
                  </a:lnTo>
                  <a:lnTo>
                    <a:pt x="146" y="685"/>
                  </a:lnTo>
                  <a:lnTo>
                    <a:pt x="148" y="687"/>
                  </a:lnTo>
                  <a:lnTo>
                    <a:pt x="148" y="689"/>
                  </a:lnTo>
                  <a:lnTo>
                    <a:pt x="150" y="691"/>
                  </a:lnTo>
                  <a:lnTo>
                    <a:pt x="150" y="692"/>
                  </a:lnTo>
                  <a:lnTo>
                    <a:pt x="148" y="694"/>
                  </a:lnTo>
                  <a:lnTo>
                    <a:pt x="146" y="698"/>
                  </a:lnTo>
                  <a:lnTo>
                    <a:pt x="144" y="703"/>
                  </a:lnTo>
                  <a:lnTo>
                    <a:pt x="143" y="707"/>
                  </a:lnTo>
                  <a:lnTo>
                    <a:pt x="139" y="708"/>
                  </a:lnTo>
                  <a:lnTo>
                    <a:pt x="137" y="710"/>
                  </a:lnTo>
                  <a:lnTo>
                    <a:pt x="137" y="714"/>
                  </a:lnTo>
                  <a:lnTo>
                    <a:pt x="135" y="715"/>
                  </a:lnTo>
                  <a:lnTo>
                    <a:pt x="134" y="717"/>
                  </a:lnTo>
                  <a:lnTo>
                    <a:pt x="134" y="721"/>
                  </a:lnTo>
                  <a:lnTo>
                    <a:pt x="134" y="724"/>
                  </a:lnTo>
                  <a:lnTo>
                    <a:pt x="134" y="728"/>
                  </a:lnTo>
                  <a:lnTo>
                    <a:pt x="135" y="730"/>
                  </a:lnTo>
                  <a:lnTo>
                    <a:pt x="137" y="731"/>
                  </a:lnTo>
                  <a:lnTo>
                    <a:pt x="139" y="731"/>
                  </a:lnTo>
                  <a:lnTo>
                    <a:pt x="143" y="735"/>
                  </a:lnTo>
                  <a:lnTo>
                    <a:pt x="150" y="740"/>
                  </a:lnTo>
                  <a:lnTo>
                    <a:pt x="153" y="747"/>
                  </a:lnTo>
                  <a:lnTo>
                    <a:pt x="155" y="747"/>
                  </a:lnTo>
                  <a:lnTo>
                    <a:pt x="157" y="749"/>
                  </a:lnTo>
                  <a:lnTo>
                    <a:pt x="159" y="755"/>
                  </a:lnTo>
                  <a:lnTo>
                    <a:pt x="160" y="756"/>
                  </a:lnTo>
                  <a:lnTo>
                    <a:pt x="162" y="758"/>
                  </a:lnTo>
                  <a:lnTo>
                    <a:pt x="164" y="760"/>
                  </a:lnTo>
                  <a:lnTo>
                    <a:pt x="164" y="762"/>
                  </a:lnTo>
                  <a:lnTo>
                    <a:pt x="166" y="763"/>
                  </a:lnTo>
                  <a:lnTo>
                    <a:pt x="166" y="765"/>
                  </a:lnTo>
                  <a:lnTo>
                    <a:pt x="167" y="767"/>
                  </a:lnTo>
                  <a:lnTo>
                    <a:pt x="167" y="769"/>
                  </a:lnTo>
                  <a:lnTo>
                    <a:pt x="169" y="779"/>
                  </a:lnTo>
                  <a:lnTo>
                    <a:pt x="171" y="781"/>
                  </a:lnTo>
                  <a:lnTo>
                    <a:pt x="173" y="783"/>
                  </a:lnTo>
                  <a:lnTo>
                    <a:pt x="173" y="781"/>
                  </a:lnTo>
                  <a:lnTo>
                    <a:pt x="173" y="779"/>
                  </a:lnTo>
                  <a:lnTo>
                    <a:pt x="171" y="778"/>
                  </a:lnTo>
                  <a:lnTo>
                    <a:pt x="171" y="778"/>
                  </a:lnTo>
                  <a:lnTo>
                    <a:pt x="173" y="778"/>
                  </a:lnTo>
                  <a:lnTo>
                    <a:pt x="175" y="781"/>
                  </a:lnTo>
                  <a:lnTo>
                    <a:pt x="175" y="783"/>
                  </a:lnTo>
                  <a:lnTo>
                    <a:pt x="176" y="783"/>
                  </a:lnTo>
                  <a:lnTo>
                    <a:pt x="180" y="785"/>
                  </a:lnTo>
                  <a:lnTo>
                    <a:pt x="183" y="787"/>
                  </a:lnTo>
                  <a:lnTo>
                    <a:pt x="190" y="788"/>
                  </a:lnTo>
                  <a:lnTo>
                    <a:pt x="192" y="790"/>
                  </a:lnTo>
                  <a:lnTo>
                    <a:pt x="190" y="792"/>
                  </a:lnTo>
                  <a:lnTo>
                    <a:pt x="194" y="794"/>
                  </a:lnTo>
                  <a:lnTo>
                    <a:pt x="199" y="794"/>
                  </a:lnTo>
                  <a:lnTo>
                    <a:pt x="203" y="794"/>
                  </a:lnTo>
                  <a:lnTo>
                    <a:pt x="206" y="797"/>
                  </a:lnTo>
                  <a:lnTo>
                    <a:pt x="208" y="799"/>
                  </a:lnTo>
                  <a:lnTo>
                    <a:pt x="208" y="804"/>
                  </a:lnTo>
                  <a:lnTo>
                    <a:pt x="210" y="808"/>
                  </a:lnTo>
                  <a:lnTo>
                    <a:pt x="212" y="808"/>
                  </a:lnTo>
                  <a:lnTo>
                    <a:pt x="219" y="806"/>
                  </a:lnTo>
                  <a:lnTo>
                    <a:pt x="221" y="806"/>
                  </a:lnTo>
                  <a:lnTo>
                    <a:pt x="222" y="808"/>
                  </a:lnTo>
                  <a:lnTo>
                    <a:pt x="226" y="811"/>
                  </a:lnTo>
                  <a:lnTo>
                    <a:pt x="228" y="811"/>
                  </a:lnTo>
                  <a:lnTo>
                    <a:pt x="230" y="811"/>
                  </a:lnTo>
                  <a:lnTo>
                    <a:pt x="231" y="815"/>
                  </a:lnTo>
                  <a:lnTo>
                    <a:pt x="235" y="817"/>
                  </a:lnTo>
                  <a:lnTo>
                    <a:pt x="237" y="818"/>
                  </a:lnTo>
                  <a:lnTo>
                    <a:pt x="237" y="813"/>
                  </a:lnTo>
                  <a:lnTo>
                    <a:pt x="240" y="810"/>
                  </a:lnTo>
                  <a:lnTo>
                    <a:pt x="246" y="811"/>
                  </a:lnTo>
                  <a:lnTo>
                    <a:pt x="247" y="815"/>
                  </a:lnTo>
                  <a:lnTo>
                    <a:pt x="247" y="817"/>
                  </a:lnTo>
                  <a:lnTo>
                    <a:pt x="247" y="818"/>
                  </a:lnTo>
                  <a:lnTo>
                    <a:pt x="249" y="818"/>
                  </a:lnTo>
                  <a:lnTo>
                    <a:pt x="247" y="820"/>
                  </a:lnTo>
                  <a:lnTo>
                    <a:pt x="240" y="826"/>
                  </a:lnTo>
                  <a:lnTo>
                    <a:pt x="240" y="827"/>
                  </a:lnTo>
                  <a:lnTo>
                    <a:pt x="240" y="831"/>
                  </a:lnTo>
                  <a:lnTo>
                    <a:pt x="238" y="833"/>
                  </a:lnTo>
                  <a:lnTo>
                    <a:pt x="237" y="834"/>
                  </a:lnTo>
                  <a:lnTo>
                    <a:pt x="238" y="836"/>
                  </a:lnTo>
                  <a:lnTo>
                    <a:pt x="240" y="836"/>
                  </a:lnTo>
                  <a:lnTo>
                    <a:pt x="240" y="836"/>
                  </a:lnTo>
                  <a:lnTo>
                    <a:pt x="242" y="836"/>
                  </a:lnTo>
                  <a:lnTo>
                    <a:pt x="242" y="838"/>
                  </a:lnTo>
                  <a:lnTo>
                    <a:pt x="242" y="840"/>
                  </a:lnTo>
                  <a:lnTo>
                    <a:pt x="244" y="840"/>
                  </a:lnTo>
                  <a:lnTo>
                    <a:pt x="247" y="842"/>
                  </a:lnTo>
                  <a:lnTo>
                    <a:pt x="246" y="843"/>
                  </a:lnTo>
                  <a:lnTo>
                    <a:pt x="246" y="845"/>
                  </a:lnTo>
                  <a:lnTo>
                    <a:pt x="247" y="845"/>
                  </a:lnTo>
                  <a:lnTo>
                    <a:pt x="249" y="847"/>
                  </a:lnTo>
                  <a:lnTo>
                    <a:pt x="249" y="849"/>
                  </a:lnTo>
                  <a:lnTo>
                    <a:pt x="249" y="850"/>
                  </a:lnTo>
                  <a:lnTo>
                    <a:pt x="251" y="852"/>
                  </a:lnTo>
                  <a:lnTo>
                    <a:pt x="251" y="854"/>
                  </a:lnTo>
                  <a:lnTo>
                    <a:pt x="253" y="854"/>
                  </a:lnTo>
                  <a:lnTo>
                    <a:pt x="253" y="856"/>
                  </a:lnTo>
                  <a:lnTo>
                    <a:pt x="254" y="856"/>
                  </a:lnTo>
                  <a:lnTo>
                    <a:pt x="254" y="858"/>
                  </a:lnTo>
                  <a:lnTo>
                    <a:pt x="253" y="861"/>
                  </a:lnTo>
                  <a:lnTo>
                    <a:pt x="253" y="863"/>
                  </a:lnTo>
                  <a:lnTo>
                    <a:pt x="249" y="863"/>
                  </a:lnTo>
                  <a:lnTo>
                    <a:pt x="247" y="861"/>
                  </a:lnTo>
                  <a:lnTo>
                    <a:pt x="249" y="865"/>
                  </a:lnTo>
                  <a:lnTo>
                    <a:pt x="251" y="866"/>
                  </a:lnTo>
                  <a:lnTo>
                    <a:pt x="253" y="868"/>
                  </a:lnTo>
                  <a:lnTo>
                    <a:pt x="251" y="868"/>
                  </a:lnTo>
                  <a:lnTo>
                    <a:pt x="251" y="870"/>
                  </a:lnTo>
                  <a:lnTo>
                    <a:pt x="251" y="872"/>
                  </a:lnTo>
                  <a:lnTo>
                    <a:pt x="253" y="874"/>
                  </a:lnTo>
                  <a:lnTo>
                    <a:pt x="253" y="875"/>
                  </a:lnTo>
                  <a:lnTo>
                    <a:pt x="251" y="877"/>
                  </a:lnTo>
                  <a:lnTo>
                    <a:pt x="249" y="879"/>
                  </a:lnTo>
                  <a:lnTo>
                    <a:pt x="247" y="879"/>
                  </a:lnTo>
                  <a:lnTo>
                    <a:pt x="246" y="881"/>
                  </a:lnTo>
                  <a:lnTo>
                    <a:pt x="246" y="882"/>
                  </a:lnTo>
                  <a:lnTo>
                    <a:pt x="244" y="882"/>
                  </a:lnTo>
                  <a:lnTo>
                    <a:pt x="242" y="884"/>
                  </a:lnTo>
                  <a:lnTo>
                    <a:pt x="244" y="886"/>
                  </a:lnTo>
                  <a:lnTo>
                    <a:pt x="244" y="888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9" y="897"/>
                  </a:lnTo>
                  <a:lnTo>
                    <a:pt x="260" y="906"/>
                  </a:lnTo>
                  <a:lnTo>
                    <a:pt x="262" y="907"/>
                  </a:lnTo>
                  <a:lnTo>
                    <a:pt x="254" y="906"/>
                  </a:lnTo>
                  <a:lnTo>
                    <a:pt x="253" y="904"/>
                  </a:lnTo>
                  <a:lnTo>
                    <a:pt x="251" y="904"/>
                  </a:lnTo>
                  <a:lnTo>
                    <a:pt x="244" y="895"/>
                  </a:lnTo>
                  <a:lnTo>
                    <a:pt x="242" y="895"/>
                  </a:lnTo>
                  <a:lnTo>
                    <a:pt x="235" y="897"/>
                  </a:lnTo>
                  <a:lnTo>
                    <a:pt x="235" y="898"/>
                  </a:lnTo>
                  <a:lnTo>
                    <a:pt x="233" y="909"/>
                  </a:lnTo>
                  <a:lnTo>
                    <a:pt x="235" y="909"/>
                  </a:lnTo>
                  <a:lnTo>
                    <a:pt x="240" y="909"/>
                  </a:lnTo>
                  <a:lnTo>
                    <a:pt x="240" y="911"/>
                  </a:lnTo>
                  <a:lnTo>
                    <a:pt x="242" y="913"/>
                  </a:lnTo>
                  <a:lnTo>
                    <a:pt x="242" y="914"/>
                  </a:lnTo>
                  <a:lnTo>
                    <a:pt x="246" y="914"/>
                  </a:lnTo>
                  <a:lnTo>
                    <a:pt x="247" y="916"/>
                  </a:lnTo>
                  <a:lnTo>
                    <a:pt x="251" y="916"/>
                  </a:lnTo>
                  <a:lnTo>
                    <a:pt x="256" y="923"/>
                  </a:lnTo>
                  <a:lnTo>
                    <a:pt x="260" y="925"/>
                  </a:lnTo>
                  <a:lnTo>
                    <a:pt x="262" y="925"/>
                  </a:lnTo>
                  <a:lnTo>
                    <a:pt x="262" y="929"/>
                  </a:lnTo>
                  <a:lnTo>
                    <a:pt x="279" y="941"/>
                  </a:lnTo>
                  <a:lnTo>
                    <a:pt x="283" y="948"/>
                  </a:lnTo>
                  <a:lnTo>
                    <a:pt x="285" y="950"/>
                  </a:lnTo>
                  <a:lnTo>
                    <a:pt x="288" y="955"/>
                  </a:lnTo>
                  <a:lnTo>
                    <a:pt x="292" y="964"/>
                  </a:lnTo>
                  <a:lnTo>
                    <a:pt x="293" y="971"/>
                  </a:lnTo>
                  <a:lnTo>
                    <a:pt x="297" y="1001"/>
                  </a:lnTo>
                  <a:lnTo>
                    <a:pt x="299" y="1007"/>
                  </a:lnTo>
                  <a:lnTo>
                    <a:pt x="301" y="1010"/>
                  </a:lnTo>
                  <a:lnTo>
                    <a:pt x="304" y="1014"/>
                  </a:lnTo>
                  <a:lnTo>
                    <a:pt x="309" y="1016"/>
                  </a:lnTo>
                  <a:lnTo>
                    <a:pt x="315" y="1017"/>
                  </a:lnTo>
                  <a:lnTo>
                    <a:pt x="318" y="1023"/>
                  </a:lnTo>
                  <a:lnTo>
                    <a:pt x="315" y="1021"/>
                  </a:lnTo>
                  <a:lnTo>
                    <a:pt x="313" y="1019"/>
                  </a:lnTo>
                  <a:lnTo>
                    <a:pt x="309" y="1019"/>
                  </a:lnTo>
                  <a:lnTo>
                    <a:pt x="306" y="1019"/>
                  </a:lnTo>
                  <a:lnTo>
                    <a:pt x="308" y="1021"/>
                  </a:lnTo>
                  <a:lnTo>
                    <a:pt x="311" y="1023"/>
                  </a:lnTo>
                  <a:lnTo>
                    <a:pt x="313" y="1026"/>
                  </a:lnTo>
                  <a:lnTo>
                    <a:pt x="311" y="1032"/>
                  </a:lnTo>
                  <a:lnTo>
                    <a:pt x="311" y="1033"/>
                  </a:lnTo>
                  <a:lnTo>
                    <a:pt x="313" y="1037"/>
                  </a:lnTo>
                  <a:lnTo>
                    <a:pt x="313" y="1039"/>
                  </a:lnTo>
                  <a:lnTo>
                    <a:pt x="311" y="1037"/>
                  </a:lnTo>
                  <a:lnTo>
                    <a:pt x="309" y="1035"/>
                  </a:lnTo>
                  <a:lnTo>
                    <a:pt x="309" y="1033"/>
                  </a:lnTo>
                  <a:lnTo>
                    <a:pt x="309" y="1030"/>
                  </a:lnTo>
                  <a:lnTo>
                    <a:pt x="309" y="1026"/>
                  </a:lnTo>
                  <a:lnTo>
                    <a:pt x="309" y="1025"/>
                  </a:lnTo>
                  <a:lnTo>
                    <a:pt x="309" y="1023"/>
                  </a:lnTo>
                  <a:lnTo>
                    <a:pt x="308" y="1023"/>
                  </a:lnTo>
                  <a:lnTo>
                    <a:pt x="304" y="1019"/>
                  </a:lnTo>
                  <a:lnTo>
                    <a:pt x="299" y="1016"/>
                  </a:lnTo>
                  <a:lnTo>
                    <a:pt x="295" y="1010"/>
                  </a:lnTo>
                  <a:lnTo>
                    <a:pt x="292" y="1001"/>
                  </a:lnTo>
                  <a:lnTo>
                    <a:pt x="292" y="1000"/>
                  </a:lnTo>
                  <a:lnTo>
                    <a:pt x="288" y="985"/>
                  </a:lnTo>
                  <a:lnTo>
                    <a:pt x="288" y="978"/>
                  </a:lnTo>
                  <a:lnTo>
                    <a:pt x="286" y="977"/>
                  </a:lnTo>
                  <a:lnTo>
                    <a:pt x="286" y="971"/>
                  </a:lnTo>
                  <a:lnTo>
                    <a:pt x="283" y="966"/>
                  </a:lnTo>
                  <a:lnTo>
                    <a:pt x="270" y="950"/>
                  </a:lnTo>
                  <a:lnTo>
                    <a:pt x="269" y="950"/>
                  </a:lnTo>
                  <a:lnTo>
                    <a:pt x="263" y="948"/>
                  </a:lnTo>
                  <a:lnTo>
                    <a:pt x="256" y="943"/>
                  </a:lnTo>
                  <a:lnTo>
                    <a:pt x="254" y="941"/>
                  </a:lnTo>
                  <a:lnTo>
                    <a:pt x="253" y="939"/>
                  </a:lnTo>
                  <a:lnTo>
                    <a:pt x="253" y="937"/>
                  </a:lnTo>
                  <a:lnTo>
                    <a:pt x="253" y="936"/>
                  </a:lnTo>
                  <a:lnTo>
                    <a:pt x="254" y="936"/>
                  </a:lnTo>
                  <a:lnTo>
                    <a:pt x="254" y="934"/>
                  </a:lnTo>
                  <a:lnTo>
                    <a:pt x="254" y="932"/>
                  </a:lnTo>
                  <a:lnTo>
                    <a:pt x="253" y="932"/>
                  </a:lnTo>
                  <a:lnTo>
                    <a:pt x="251" y="932"/>
                  </a:lnTo>
                  <a:lnTo>
                    <a:pt x="249" y="934"/>
                  </a:lnTo>
                  <a:lnTo>
                    <a:pt x="246" y="943"/>
                  </a:lnTo>
                  <a:lnTo>
                    <a:pt x="244" y="945"/>
                  </a:lnTo>
                  <a:lnTo>
                    <a:pt x="242" y="978"/>
                  </a:lnTo>
                  <a:lnTo>
                    <a:pt x="238" y="1003"/>
                  </a:lnTo>
                  <a:lnTo>
                    <a:pt x="231" y="1081"/>
                  </a:lnTo>
                  <a:lnTo>
                    <a:pt x="233" y="1080"/>
                  </a:lnTo>
                  <a:lnTo>
                    <a:pt x="233" y="1076"/>
                  </a:lnTo>
                  <a:lnTo>
                    <a:pt x="235" y="1069"/>
                  </a:lnTo>
                  <a:lnTo>
                    <a:pt x="240" y="1062"/>
                  </a:lnTo>
                  <a:lnTo>
                    <a:pt x="240" y="1060"/>
                  </a:lnTo>
                  <a:lnTo>
                    <a:pt x="240" y="1058"/>
                  </a:lnTo>
                  <a:lnTo>
                    <a:pt x="242" y="1058"/>
                  </a:lnTo>
                  <a:lnTo>
                    <a:pt x="244" y="1060"/>
                  </a:lnTo>
                  <a:lnTo>
                    <a:pt x="253" y="1067"/>
                  </a:lnTo>
                  <a:lnTo>
                    <a:pt x="254" y="1071"/>
                  </a:lnTo>
                  <a:lnTo>
                    <a:pt x="253" y="1071"/>
                  </a:lnTo>
                  <a:lnTo>
                    <a:pt x="254" y="1072"/>
                  </a:lnTo>
                  <a:lnTo>
                    <a:pt x="254" y="1076"/>
                  </a:lnTo>
                  <a:lnTo>
                    <a:pt x="253" y="1076"/>
                  </a:lnTo>
                  <a:lnTo>
                    <a:pt x="249" y="1076"/>
                  </a:lnTo>
                  <a:lnTo>
                    <a:pt x="242" y="1076"/>
                  </a:lnTo>
                  <a:lnTo>
                    <a:pt x="240" y="1076"/>
                  </a:lnTo>
                  <a:lnTo>
                    <a:pt x="238" y="1078"/>
                  </a:lnTo>
                  <a:lnTo>
                    <a:pt x="237" y="1085"/>
                  </a:lnTo>
                  <a:lnTo>
                    <a:pt x="235" y="1087"/>
                  </a:lnTo>
                  <a:lnTo>
                    <a:pt x="235" y="1088"/>
                  </a:lnTo>
                  <a:lnTo>
                    <a:pt x="231" y="1092"/>
                  </a:lnTo>
                  <a:lnTo>
                    <a:pt x="231" y="1094"/>
                  </a:lnTo>
                  <a:lnTo>
                    <a:pt x="233" y="1099"/>
                  </a:lnTo>
                  <a:lnTo>
                    <a:pt x="233" y="1101"/>
                  </a:lnTo>
                  <a:lnTo>
                    <a:pt x="233" y="1112"/>
                  </a:lnTo>
                  <a:lnTo>
                    <a:pt x="230" y="1133"/>
                  </a:lnTo>
                  <a:lnTo>
                    <a:pt x="222" y="1177"/>
                  </a:lnTo>
                  <a:lnTo>
                    <a:pt x="217" y="1197"/>
                  </a:lnTo>
                  <a:lnTo>
                    <a:pt x="215" y="1206"/>
                  </a:lnTo>
                  <a:lnTo>
                    <a:pt x="210" y="1231"/>
                  </a:lnTo>
                  <a:lnTo>
                    <a:pt x="206" y="1241"/>
                  </a:lnTo>
                  <a:lnTo>
                    <a:pt x="206" y="1247"/>
                  </a:lnTo>
                  <a:lnTo>
                    <a:pt x="203" y="1248"/>
                  </a:lnTo>
                  <a:lnTo>
                    <a:pt x="203" y="1250"/>
                  </a:lnTo>
                  <a:lnTo>
                    <a:pt x="198" y="1257"/>
                  </a:lnTo>
                  <a:lnTo>
                    <a:pt x="198" y="1257"/>
                  </a:lnTo>
                  <a:lnTo>
                    <a:pt x="198" y="1259"/>
                  </a:lnTo>
                  <a:lnTo>
                    <a:pt x="196" y="1264"/>
                  </a:lnTo>
                  <a:lnTo>
                    <a:pt x="194" y="1266"/>
                  </a:lnTo>
                  <a:lnTo>
                    <a:pt x="192" y="1268"/>
                  </a:lnTo>
                  <a:lnTo>
                    <a:pt x="189" y="1270"/>
                  </a:lnTo>
                  <a:lnTo>
                    <a:pt x="187" y="1273"/>
                  </a:lnTo>
                  <a:lnTo>
                    <a:pt x="176" y="1275"/>
                  </a:lnTo>
                  <a:lnTo>
                    <a:pt x="175" y="1275"/>
                  </a:lnTo>
                  <a:lnTo>
                    <a:pt x="173" y="1277"/>
                  </a:lnTo>
                  <a:lnTo>
                    <a:pt x="171" y="1275"/>
                  </a:lnTo>
                  <a:lnTo>
                    <a:pt x="171" y="1277"/>
                  </a:lnTo>
                  <a:lnTo>
                    <a:pt x="171" y="1280"/>
                  </a:lnTo>
                  <a:lnTo>
                    <a:pt x="171" y="1282"/>
                  </a:lnTo>
                  <a:lnTo>
                    <a:pt x="175" y="1284"/>
                  </a:lnTo>
                  <a:lnTo>
                    <a:pt x="176" y="1286"/>
                  </a:lnTo>
                  <a:lnTo>
                    <a:pt x="176" y="1289"/>
                  </a:lnTo>
                  <a:lnTo>
                    <a:pt x="176" y="1291"/>
                  </a:lnTo>
                  <a:lnTo>
                    <a:pt x="178" y="1291"/>
                  </a:lnTo>
                  <a:lnTo>
                    <a:pt x="180" y="1289"/>
                  </a:lnTo>
                  <a:lnTo>
                    <a:pt x="182" y="1289"/>
                  </a:lnTo>
                  <a:lnTo>
                    <a:pt x="183" y="1287"/>
                  </a:lnTo>
                  <a:lnTo>
                    <a:pt x="185" y="1287"/>
                  </a:lnTo>
                  <a:lnTo>
                    <a:pt x="187" y="1289"/>
                  </a:lnTo>
                  <a:lnTo>
                    <a:pt x="189" y="1291"/>
                  </a:lnTo>
                  <a:lnTo>
                    <a:pt x="189" y="1291"/>
                  </a:lnTo>
                  <a:lnTo>
                    <a:pt x="189" y="1295"/>
                  </a:lnTo>
                  <a:lnTo>
                    <a:pt x="190" y="1295"/>
                  </a:lnTo>
                  <a:lnTo>
                    <a:pt x="190" y="1296"/>
                  </a:lnTo>
                  <a:lnTo>
                    <a:pt x="192" y="1296"/>
                  </a:lnTo>
                  <a:lnTo>
                    <a:pt x="194" y="1296"/>
                  </a:lnTo>
                  <a:lnTo>
                    <a:pt x="196" y="1295"/>
                  </a:lnTo>
                  <a:lnTo>
                    <a:pt x="196" y="1293"/>
                  </a:lnTo>
                  <a:lnTo>
                    <a:pt x="198" y="1291"/>
                  </a:lnTo>
                  <a:lnTo>
                    <a:pt x="198" y="1291"/>
                  </a:lnTo>
                  <a:lnTo>
                    <a:pt x="199" y="1291"/>
                  </a:lnTo>
                  <a:lnTo>
                    <a:pt x="203" y="1291"/>
                  </a:lnTo>
                  <a:lnTo>
                    <a:pt x="208" y="1293"/>
                  </a:lnTo>
                  <a:lnTo>
                    <a:pt x="210" y="1293"/>
                  </a:lnTo>
                  <a:lnTo>
                    <a:pt x="212" y="1293"/>
                  </a:lnTo>
                  <a:lnTo>
                    <a:pt x="215" y="1296"/>
                  </a:lnTo>
                  <a:lnTo>
                    <a:pt x="215" y="1302"/>
                  </a:lnTo>
                  <a:lnTo>
                    <a:pt x="214" y="1309"/>
                  </a:lnTo>
                  <a:lnTo>
                    <a:pt x="212" y="1314"/>
                  </a:lnTo>
                  <a:lnTo>
                    <a:pt x="210" y="1316"/>
                  </a:lnTo>
                  <a:lnTo>
                    <a:pt x="206" y="1321"/>
                  </a:lnTo>
                  <a:lnTo>
                    <a:pt x="205" y="1323"/>
                  </a:lnTo>
                  <a:lnTo>
                    <a:pt x="206" y="1325"/>
                  </a:lnTo>
                  <a:lnTo>
                    <a:pt x="208" y="1328"/>
                  </a:lnTo>
                  <a:lnTo>
                    <a:pt x="212" y="1330"/>
                  </a:lnTo>
                  <a:lnTo>
                    <a:pt x="214" y="1330"/>
                  </a:lnTo>
                  <a:lnTo>
                    <a:pt x="217" y="1330"/>
                  </a:lnTo>
                  <a:lnTo>
                    <a:pt x="219" y="1330"/>
                  </a:lnTo>
                  <a:lnTo>
                    <a:pt x="221" y="1328"/>
                  </a:lnTo>
                  <a:lnTo>
                    <a:pt x="221" y="1323"/>
                  </a:lnTo>
                  <a:lnTo>
                    <a:pt x="221" y="1321"/>
                  </a:lnTo>
                  <a:lnTo>
                    <a:pt x="224" y="1318"/>
                  </a:lnTo>
                  <a:lnTo>
                    <a:pt x="226" y="1318"/>
                  </a:lnTo>
                  <a:lnTo>
                    <a:pt x="228" y="1318"/>
                  </a:lnTo>
                  <a:lnTo>
                    <a:pt x="226" y="1319"/>
                  </a:lnTo>
                  <a:lnTo>
                    <a:pt x="226" y="1321"/>
                  </a:lnTo>
                  <a:lnTo>
                    <a:pt x="226" y="1325"/>
                  </a:lnTo>
                  <a:lnTo>
                    <a:pt x="228" y="1327"/>
                  </a:lnTo>
                  <a:lnTo>
                    <a:pt x="230" y="1328"/>
                  </a:lnTo>
                  <a:lnTo>
                    <a:pt x="237" y="1328"/>
                  </a:lnTo>
                  <a:lnTo>
                    <a:pt x="240" y="1332"/>
                  </a:lnTo>
                  <a:lnTo>
                    <a:pt x="242" y="1334"/>
                  </a:lnTo>
                  <a:lnTo>
                    <a:pt x="247" y="1334"/>
                  </a:lnTo>
                  <a:lnTo>
                    <a:pt x="251" y="1334"/>
                  </a:lnTo>
                  <a:lnTo>
                    <a:pt x="251" y="1335"/>
                  </a:lnTo>
                  <a:lnTo>
                    <a:pt x="254" y="1335"/>
                  </a:lnTo>
                  <a:lnTo>
                    <a:pt x="256" y="1335"/>
                  </a:lnTo>
                  <a:lnTo>
                    <a:pt x="258" y="1337"/>
                  </a:lnTo>
                  <a:lnTo>
                    <a:pt x="263" y="1341"/>
                  </a:lnTo>
                  <a:lnTo>
                    <a:pt x="267" y="1342"/>
                  </a:lnTo>
                  <a:lnTo>
                    <a:pt x="276" y="1342"/>
                  </a:lnTo>
                  <a:lnTo>
                    <a:pt x="283" y="1341"/>
                  </a:lnTo>
                  <a:lnTo>
                    <a:pt x="286" y="1342"/>
                  </a:lnTo>
                  <a:lnTo>
                    <a:pt x="288" y="1346"/>
                  </a:lnTo>
                  <a:lnTo>
                    <a:pt x="288" y="1348"/>
                  </a:lnTo>
                  <a:lnTo>
                    <a:pt x="288" y="1350"/>
                  </a:lnTo>
                  <a:lnTo>
                    <a:pt x="288" y="1351"/>
                  </a:lnTo>
                  <a:lnTo>
                    <a:pt x="290" y="1353"/>
                  </a:lnTo>
                  <a:lnTo>
                    <a:pt x="292" y="1353"/>
                  </a:lnTo>
                  <a:lnTo>
                    <a:pt x="293" y="1353"/>
                  </a:lnTo>
                  <a:lnTo>
                    <a:pt x="297" y="1355"/>
                  </a:lnTo>
                  <a:lnTo>
                    <a:pt x="299" y="1357"/>
                  </a:lnTo>
                  <a:lnTo>
                    <a:pt x="304" y="1364"/>
                  </a:lnTo>
                  <a:lnTo>
                    <a:pt x="304" y="1366"/>
                  </a:lnTo>
                  <a:lnTo>
                    <a:pt x="306" y="1366"/>
                  </a:lnTo>
                  <a:lnTo>
                    <a:pt x="308" y="1366"/>
                  </a:lnTo>
                  <a:lnTo>
                    <a:pt x="308" y="1367"/>
                  </a:lnTo>
                  <a:lnTo>
                    <a:pt x="308" y="1369"/>
                  </a:lnTo>
                  <a:lnTo>
                    <a:pt x="309" y="1369"/>
                  </a:lnTo>
                  <a:lnTo>
                    <a:pt x="311" y="1367"/>
                  </a:lnTo>
                  <a:lnTo>
                    <a:pt x="313" y="1367"/>
                  </a:lnTo>
                  <a:lnTo>
                    <a:pt x="313" y="1364"/>
                  </a:lnTo>
                  <a:lnTo>
                    <a:pt x="317" y="1364"/>
                  </a:lnTo>
                  <a:lnTo>
                    <a:pt x="322" y="1367"/>
                  </a:lnTo>
                  <a:lnTo>
                    <a:pt x="324" y="1367"/>
                  </a:lnTo>
                  <a:lnTo>
                    <a:pt x="327" y="1366"/>
                  </a:lnTo>
                  <a:lnTo>
                    <a:pt x="333" y="1360"/>
                  </a:lnTo>
                  <a:lnTo>
                    <a:pt x="333" y="1362"/>
                  </a:lnTo>
                  <a:lnTo>
                    <a:pt x="334" y="1362"/>
                  </a:lnTo>
                  <a:lnTo>
                    <a:pt x="334" y="1360"/>
                  </a:lnTo>
                  <a:lnTo>
                    <a:pt x="336" y="1358"/>
                  </a:lnTo>
                  <a:lnTo>
                    <a:pt x="338" y="1360"/>
                  </a:lnTo>
                  <a:lnTo>
                    <a:pt x="345" y="1364"/>
                  </a:lnTo>
                  <a:lnTo>
                    <a:pt x="347" y="1367"/>
                  </a:lnTo>
                  <a:lnTo>
                    <a:pt x="349" y="1367"/>
                  </a:lnTo>
                  <a:lnTo>
                    <a:pt x="352" y="1367"/>
                  </a:lnTo>
                  <a:lnTo>
                    <a:pt x="354" y="1366"/>
                  </a:lnTo>
                  <a:lnTo>
                    <a:pt x="354" y="1369"/>
                  </a:lnTo>
                  <a:lnTo>
                    <a:pt x="356" y="1371"/>
                  </a:lnTo>
                  <a:lnTo>
                    <a:pt x="356" y="1374"/>
                  </a:lnTo>
                  <a:lnTo>
                    <a:pt x="359" y="1376"/>
                  </a:lnTo>
                  <a:lnTo>
                    <a:pt x="359" y="1376"/>
                  </a:lnTo>
                  <a:lnTo>
                    <a:pt x="361" y="1378"/>
                  </a:lnTo>
                  <a:lnTo>
                    <a:pt x="363" y="1378"/>
                  </a:lnTo>
                  <a:lnTo>
                    <a:pt x="365" y="1380"/>
                  </a:lnTo>
                  <a:lnTo>
                    <a:pt x="366" y="1382"/>
                  </a:lnTo>
                  <a:lnTo>
                    <a:pt x="372" y="1382"/>
                  </a:lnTo>
                  <a:lnTo>
                    <a:pt x="381" y="1378"/>
                  </a:lnTo>
                  <a:lnTo>
                    <a:pt x="388" y="1376"/>
                  </a:lnTo>
                  <a:lnTo>
                    <a:pt x="389" y="1376"/>
                  </a:lnTo>
                  <a:lnTo>
                    <a:pt x="391" y="1376"/>
                  </a:lnTo>
                  <a:lnTo>
                    <a:pt x="398" y="1376"/>
                  </a:lnTo>
                  <a:lnTo>
                    <a:pt x="400" y="1378"/>
                  </a:lnTo>
                  <a:lnTo>
                    <a:pt x="402" y="1382"/>
                  </a:lnTo>
                  <a:lnTo>
                    <a:pt x="404" y="1385"/>
                  </a:lnTo>
                  <a:lnTo>
                    <a:pt x="405" y="1383"/>
                  </a:lnTo>
                  <a:lnTo>
                    <a:pt x="409" y="1380"/>
                  </a:lnTo>
                  <a:lnTo>
                    <a:pt x="409" y="1378"/>
                  </a:lnTo>
                  <a:lnTo>
                    <a:pt x="411" y="1376"/>
                  </a:lnTo>
                  <a:lnTo>
                    <a:pt x="414" y="1380"/>
                  </a:lnTo>
                  <a:lnTo>
                    <a:pt x="414" y="1382"/>
                  </a:lnTo>
                  <a:lnTo>
                    <a:pt x="416" y="1382"/>
                  </a:lnTo>
                  <a:lnTo>
                    <a:pt x="418" y="1382"/>
                  </a:lnTo>
                  <a:lnTo>
                    <a:pt x="420" y="1382"/>
                  </a:lnTo>
                  <a:lnTo>
                    <a:pt x="425" y="1382"/>
                  </a:lnTo>
                  <a:lnTo>
                    <a:pt x="427" y="1382"/>
                  </a:lnTo>
                  <a:lnTo>
                    <a:pt x="441" y="1382"/>
                  </a:lnTo>
                  <a:lnTo>
                    <a:pt x="444" y="1382"/>
                  </a:lnTo>
                  <a:lnTo>
                    <a:pt x="446" y="1382"/>
                  </a:lnTo>
                  <a:lnTo>
                    <a:pt x="448" y="1380"/>
                  </a:lnTo>
                  <a:lnTo>
                    <a:pt x="448" y="1376"/>
                  </a:lnTo>
                  <a:lnTo>
                    <a:pt x="446" y="1376"/>
                  </a:lnTo>
                  <a:lnTo>
                    <a:pt x="446" y="1374"/>
                  </a:lnTo>
                  <a:lnTo>
                    <a:pt x="444" y="1374"/>
                  </a:lnTo>
                  <a:lnTo>
                    <a:pt x="444" y="1373"/>
                  </a:lnTo>
                  <a:lnTo>
                    <a:pt x="446" y="1371"/>
                  </a:lnTo>
                  <a:lnTo>
                    <a:pt x="444" y="1369"/>
                  </a:lnTo>
                  <a:lnTo>
                    <a:pt x="446" y="1366"/>
                  </a:lnTo>
                  <a:lnTo>
                    <a:pt x="446" y="1362"/>
                  </a:lnTo>
                  <a:lnTo>
                    <a:pt x="446" y="1358"/>
                  </a:lnTo>
                  <a:lnTo>
                    <a:pt x="450" y="1358"/>
                  </a:lnTo>
                  <a:lnTo>
                    <a:pt x="452" y="1358"/>
                  </a:lnTo>
                  <a:lnTo>
                    <a:pt x="453" y="1358"/>
                  </a:lnTo>
                  <a:lnTo>
                    <a:pt x="457" y="1360"/>
                  </a:lnTo>
                  <a:lnTo>
                    <a:pt x="459" y="1360"/>
                  </a:lnTo>
                  <a:lnTo>
                    <a:pt x="460" y="1360"/>
                  </a:lnTo>
                  <a:lnTo>
                    <a:pt x="462" y="1360"/>
                  </a:lnTo>
                  <a:lnTo>
                    <a:pt x="468" y="1364"/>
                  </a:lnTo>
                  <a:lnTo>
                    <a:pt x="471" y="1364"/>
                  </a:lnTo>
                  <a:lnTo>
                    <a:pt x="473" y="1366"/>
                  </a:lnTo>
                  <a:lnTo>
                    <a:pt x="475" y="1367"/>
                  </a:lnTo>
                  <a:lnTo>
                    <a:pt x="476" y="1367"/>
                  </a:lnTo>
                  <a:lnTo>
                    <a:pt x="478" y="1366"/>
                  </a:lnTo>
                  <a:lnTo>
                    <a:pt x="480" y="1366"/>
                  </a:lnTo>
                  <a:lnTo>
                    <a:pt x="482" y="1367"/>
                  </a:lnTo>
                  <a:lnTo>
                    <a:pt x="483" y="1369"/>
                  </a:lnTo>
                  <a:lnTo>
                    <a:pt x="492" y="1369"/>
                  </a:lnTo>
                  <a:lnTo>
                    <a:pt x="494" y="1369"/>
                  </a:lnTo>
                  <a:lnTo>
                    <a:pt x="496" y="1371"/>
                  </a:lnTo>
                  <a:lnTo>
                    <a:pt x="496" y="1374"/>
                  </a:lnTo>
                  <a:lnTo>
                    <a:pt x="498" y="1376"/>
                  </a:lnTo>
                  <a:lnTo>
                    <a:pt x="499" y="1376"/>
                  </a:lnTo>
                  <a:lnTo>
                    <a:pt x="501" y="1378"/>
                  </a:lnTo>
                  <a:lnTo>
                    <a:pt x="507" y="1378"/>
                  </a:lnTo>
                  <a:lnTo>
                    <a:pt x="521" y="1378"/>
                  </a:lnTo>
                  <a:lnTo>
                    <a:pt x="523" y="1378"/>
                  </a:lnTo>
                  <a:lnTo>
                    <a:pt x="523" y="1380"/>
                  </a:lnTo>
                  <a:lnTo>
                    <a:pt x="523" y="1382"/>
                  </a:lnTo>
                  <a:lnTo>
                    <a:pt x="524" y="1382"/>
                  </a:lnTo>
                  <a:lnTo>
                    <a:pt x="526" y="1382"/>
                  </a:lnTo>
                  <a:lnTo>
                    <a:pt x="528" y="1385"/>
                  </a:lnTo>
                  <a:lnTo>
                    <a:pt x="530" y="1389"/>
                  </a:lnTo>
                  <a:lnTo>
                    <a:pt x="531" y="1394"/>
                  </a:lnTo>
                  <a:lnTo>
                    <a:pt x="533" y="1396"/>
                  </a:lnTo>
                  <a:lnTo>
                    <a:pt x="535" y="1396"/>
                  </a:lnTo>
                  <a:lnTo>
                    <a:pt x="537" y="1389"/>
                  </a:lnTo>
                  <a:lnTo>
                    <a:pt x="540" y="1389"/>
                  </a:lnTo>
                  <a:lnTo>
                    <a:pt x="542" y="1387"/>
                  </a:lnTo>
                  <a:lnTo>
                    <a:pt x="544" y="1387"/>
                  </a:lnTo>
                  <a:lnTo>
                    <a:pt x="551" y="1392"/>
                  </a:lnTo>
                  <a:lnTo>
                    <a:pt x="553" y="1392"/>
                  </a:lnTo>
                  <a:lnTo>
                    <a:pt x="565" y="1394"/>
                  </a:lnTo>
                  <a:lnTo>
                    <a:pt x="565" y="1398"/>
                  </a:lnTo>
                  <a:lnTo>
                    <a:pt x="567" y="1398"/>
                  </a:lnTo>
                  <a:lnTo>
                    <a:pt x="569" y="1399"/>
                  </a:lnTo>
                  <a:lnTo>
                    <a:pt x="571" y="1401"/>
                  </a:lnTo>
                  <a:lnTo>
                    <a:pt x="567" y="1401"/>
                  </a:lnTo>
                  <a:lnTo>
                    <a:pt x="565" y="1403"/>
                  </a:lnTo>
                  <a:lnTo>
                    <a:pt x="565" y="1406"/>
                  </a:lnTo>
                  <a:lnTo>
                    <a:pt x="563" y="1410"/>
                  </a:lnTo>
                  <a:lnTo>
                    <a:pt x="563" y="1412"/>
                  </a:lnTo>
                  <a:lnTo>
                    <a:pt x="565" y="1412"/>
                  </a:lnTo>
                  <a:lnTo>
                    <a:pt x="567" y="1414"/>
                  </a:lnTo>
                  <a:lnTo>
                    <a:pt x="574" y="1414"/>
                  </a:lnTo>
                  <a:lnTo>
                    <a:pt x="576" y="1415"/>
                  </a:lnTo>
                  <a:lnTo>
                    <a:pt x="581" y="1419"/>
                  </a:lnTo>
                  <a:lnTo>
                    <a:pt x="585" y="1419"/>
                  </a:lnTo>
                  <a:lnTo>
                    <a:pt x="586" y="1419"/>
                  </a:lnTo>
                  <a:lnTo>
                    <a:pt x="588" y="1419"/>
                  </a:lnTo>
                  <a:lnTo>
                    <a:pt x="590" y="1422"/>
                  </a:lnTo>
                  <a:lnTo>
                    <a:pt x="592" y="1428"/>
                  </a:lnTo>
                  <a:lnTo>
                    <a:pt x="592" y="1431"/>
                  </a:lnTo>
                  <a:lnTo>
                    <a:pt x="594" y="1433"/>
                  </a:lnTo>
                  <a:lnTo>
                    <a:pt x="595" y="1433"/>
                  </a:lnTo>
                  <a:lnTo>
                    <a:pt x="597" y="1433"/>
                  </a:lnTo>
                  <a:lnTo>
                    <a:pt x="601" y="1433"/>
                  </a:lnTo>
                  <a:lnTo>
                    <a:pt x="602" y="1433"/>
                  </a:lnTo>
                  <a:lnTo>
                    <a:pt x="604" y="1431"/>
                  </a:lnTo>
                  <a:lnTo>
                    <a:pt x="606" y="1430"/>
                  </a:lnTo>
                  <a:lnTo>
                    <a:pt x="608" y="1428"/>
                  </a:lnTo>
                  <a:lnTo>
                    <a:pt x="610" y="1426"/>
                  </a:lnTo>
                  <a:lnTo>
                    <a:pt x="610" y="1424"/>
                  </a:lnTo>
                  <a:lnTo>
                    <a:pt x="613" y="1422"/>
                  </a:lnTo>
                  <a:lnTo>
                    <a:pt x="618" y="1424"/>
                  </a:lnTo>
                  <a:lnTo>
                    <a:pt x="624" y="1421"/>
                  </a:lnTo>
                  <a:lnTo>
                    <a:pt x="627" y="1421"/>
                  </a:lnTo>
                  <a:lnTo>
                    <a:pt x="631" y="1422"/>
                  </a:lnTo>
                  <a:lnTo>
                    <a:pt x="631" y="1424"/>
                  </a:lnTo>
                  <a:lnTo>
                    <a:pt x="638" y="1428"/>
                  </a:lnTo>
                  <a:lnTo>
                    <a:pt x="642" y="1428"/>
                  </a:lnTo>
                  <a:lnTo>
                    <a:pt x="643" y="1428"/>
                  </a:lnTo>
                  <a:lnTo>
                    <a:pt x="645" y="1430"/>
                  </a:lnTo>
                  <a:lnTo>
                    <a:pt x="647" y="1433"/>
                  </a:lnTo>
                  <a:lnTo>
                    <a:pt x="649" y="1435"/>
                  </a:lnTo>
                  <a:lnTo>
                    <a:pt x="650" y="1435"/>
                  </a:lnTo>
                  <a:lnTo>
                    <a:pt x="654" y="1437"/>
                  </a:lnTo>
                  <a:lnTo>
                    <a:pt x="656" y="1437"/>
                  </a:lnTo>
                  <a:lnTo>
                    <a:pt x="658" y="1437"/>
                  </a:lnTo>
                  <a:lnTo>
                    <a:pt x="658" y="1433"/>
                  </a:lnTo>
                  <a:lnTo>
                    <a:pt x="659" y="1433"/>
                  </a:lnTo>
                  <a:lnTo>
                    <a:pt x="661" y="1433"/>
                  </a:lnTo>
                  <a:lnTo>
                    <a:pt x="665" y="1435"/>
                  </a:lnTo>
                  <a:lnTo>
                    <a:pt x="666" y="1435"/>
                  </a:lnTo>
                  <a:lnTo>
                    <a:pt x="670" y="1435"/>
                  </a:lnTo>
                  <a:lnTo>
                    <a:pt x="668" y="1433"/>
                  </a:lnTo>
                  <a:lnTo>
                    <a:pt x="668" y="1430"/>
                  </a:lnTo>
                  <a:lnTo>
                    <a:pt x="668" y="1428"/>
                  </a:lnTo>
                  <a:lnTo>
                    <a:pt x="674" y="1424"/>
                  </a:lnTo>
                  <a:lnTo>
                    <a:pt x="675" y="1422"/>
                  </a:lnTo>
                  <a:lnTo>
                    <a:pt x="677" y="1422"/>
                  </a:lnTo>
                  <a:lnTo>
                    <a:pt x="682" y="1424"/>
                  </a:lnTo>
                  <a:lnTo>
                    <a:pt x="684" y="1424"/>
                  </a:lnTo>
                  <a:lnTo>
                    <a:pt x="686" y="1422"/>
                  </a:lnTo>
                  <a:lnTo>
                    <a:pt x="689" y="1419"/>
                  </a:lnTo>
                  <a:lnTo>
                    <a:pt x="691" y="1419"/>
                  </a:lnTo>
                  <a:lnTo>
                    <a:pt x="695" y="1419"/>
                  </a:lnTo>
                  <a:lnTo>
                    <a:pt x="697" y="1419"/>
                  </a:lnTo>
                  <a:lnTo>
                    <a:pt x="698" y="1419"/>
                  </a:lnTo>
                  <a:lnTo>
                    <a:pt x="702" y="1415"/>
                  </a:lnTo>
                  <a:lnTo>
                    <a:pt x="705" y="1417"/>
                  </a:lnTo>
                  <a:lnTo>
                    <a:pt x="707" y="1415"/>
                  </a:lnTo>
                  <a:lnTo>
                    <a:pt x="707" y="1417"/>
                  </a:lnTo>
                  <a:lnTo>
                    <a:pt x="711" y="1417"/>
                  </a:lnTo>
                  <a:lnTo>
                    <a:pt x="713" y="1419"/>
                  </a:lnTo>
                  <a:lnTo>
                    <a:pt x="713" y="1419"/>
                  </a:lnTo>
                  <a:lnTo>
                    <a:pt x="714" y="1419"/>
                  </a:lnTo>
                  <a:lnTo>
                    <a:pt x="716" y="1421"/>
                  </a:lnTo>
                  <a:lnTo>
                    <a:pt x="718" y="1421"/>
                  </a:lnTo>
                  <a:lnTo>
                    <a:pt x="721" y="1421"/>
                  </a:lnTo>
                  <a:lnTo>
                    <a:pt x="723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27" y="1415"/>
                  </a:lnTo>
                  <a:lnTo>
                    <a:pt x="725" y="1414"/>
                  </a:lnTo>
                  <a:lnTo>
                    <a:pt x="725" y="1412"/>
                  </a:lnTo>
                  <a:lnTo>
                    <a:pt x="725" y="1410"/>
                  </a:lnTo>
                  <a:lnTo>
                    <a:pt x="725" y="1408"/>
                  </a:lnTo>
                  <a:lnTo>
                    <a:pt x="723" y="1406"/>
                  </a:lnTo>
                  <a:lnTo>
                    <a:pt x="721" y="1406"/>
                  </a:lnTo>
                  <a:lnTo>
                    <a:pt x="718" y="1406"/>
                  </a:lnTo>
                  <a:lnTo>
                    <a:pt x="716" y="1405"/>
                  </a:lnTo>
                  <a:lnTo>
                    <a:pt x="714" y="1403"/>
                  </a:lnTo>
                  <a:lnTo>
                    <a:pt x="713" y="1398"/>
                  </a:lnTo>
                  <a:lnTo>
                    <a:pt x="713" y="1390"/>
                  </a:lnTo>
                  <a:lnTo>
                    <a:pt x="713" y="1382"/>
                  </a:lnTo>
                  <a:lnTo>
                    <a:pt x="713" y="1376"/>
                  </a:lnTo>
                  <a:lnTo>
                    <a:pt x="713" y="1373"/>
                  </a:lnTo>
                  <a:lnTo>
                    <a:pt x="713" y="1367"/>
                  </a:lnTo>
                  <a:lnTo>
                    <a:pt x="713" y="1358"/>
                  </a:lnTo>
                  <a:lnTo>
                    <a:pt x="714" y="1348"/>
                  </a:lnTo>
                  <a:lnTo>
                    <a:pt x="714" y="1344"/>
                  </a:lnTo>
                  <a:lnTo>
                    <a:pt x="713" y="1344"/>
                  </a:lnTo>
                  <a:lnTo>
                    <a:pt x="713" y="1342"/>
                  </a:lnTo>
                  <a:lnTo>
                    <a:pt x="713" y="1339"/>
                  </a:lnTo>
                  <a:lnTo>
                    <a:pt x="714" y="1335"/>
                  </a:lnTo>
                  <a:lnTo>
                    <a:pt x="714" y="1334"/>
                  </a:lnTo>
                  <a:lnTo>
                    <a:pt x="716" y="1330"/>
                  </a:lnTo>
                  <a:lnTo>
                    <a:pt x="718" y="1327"/>
                  </a:lnTo>
                  <a:lnTo>
                    <a:pt x="720" y="1323"/>
                  </a:lnTo>
                  <a:lnTo>
                    <a:pt x="720" y="1321"/>
                  </a:lnTo>
                  <a:lnTo>
                    <a:pt x="721" y="1318"/>
                  </a:lnTo>
                  <a:lnTo>
                    <a:pt x="723" y="1316"/>
                  </a:lnTo>
                  <a:lnTo>
                    <a:pt x="725" y="1314"/>
                  </a:lnTo>
                  <a:lnTo>
                    <a:pt x="727" y="1311"/>
                  </a:lnTo>
                  <a:lnTo>
                    <a:pt x="729" y="1309"/>
                  </a:lnTo>
                  <a:lnTo>
                    <a:pt x="730" y="1307"/>
                  </a:lnTo>
                  <a:lnTo>
                    <a:pt x="732" y="1305"/>
                  </a:lnTo>
                  <a:lnTo>
                    <a:pt x="734" y="1303"/>
                  </a:lnTo>
                  <a:lnTo>
                    <a:pt x="736" y="1300"/>
                  </a:lnTo>
                  <a:lnTo>
                    <a:pt x="745" y="1293"/>
                  </a:lnTo>
                  <a:lnTo>
                    <a:pt x="752" y="1291"/>
                  </a:lnTo>
                  <a:lnTo>
                    <a:pt x="755" y="1291"/>
                  </a:lnTo>
                  <a:lnTo>
                    <a:pt x="759" y="1291"/>
                  </a:lnTo>
                  <a:lnTo>
                    <a:pt x="764" y="1291"/>
                  </a:lnTo>
                  <a:lnTo>
                    <a:pt x="766" y="1291"/>
                  </a:lnTo>
                  <a:lnTo>
                    <a:pt x="775" y="1280"/>
                  </a:lnTo>
                  <a:lnTo>
                    <a:pt x="778" y="1277"/>
                  </a:lnTo>
                  <a:lnTo>
                    <a:pt x="792" y="1271"/>
                  </a:lnTo>
                  <a:lnTo>
                    <a:pt x="814" y="1252"/>
                  </a:lnTo>
                  <a:lnTo>
                    <a:pt x="816" y="1250"/>
                  </a:lnTo>
                  <a:lnTo>
                    <a:pt x="819" y="1248"/>
                  </a:lnTo>
                  <a:lnTo>
                    <a:pt x="826" y="1248"/>
                  </a:lnTo>
                  <a:lnTo>
                    <a:pt x="833" y="1248"/>
                  </a:lnTo>
                  <a:lnTo>
                    <a:pt x="835" y="1250"/>
                  </a:lnTo>
                  <a:lnTo>
                    <a:pt x="835" y="1252"/>
                  </a:lnTo>
                  <a:lnTo>
                    <a:pt x="835" y="1255"/>
                  </a:lnTo>
                  <a:lnTo>
                    <a:pt x="835" y="1259"/>
                  </a:lnTo>
                  <a:lnTo>
                    <a:pt x="839" y="1261"/>
                  </a:lnTo>
                  <a:lnTo>
                    <a:pt x="840" y="1263"/>
                  </a:lnTo>
                  <a:lnTo>
                    <a:pt x="844" y="1263"/>
                  </a:lnTo>
                  <a:lnTo>
                    <a:pt x="867" y="1266"/>
                  </a:lnTo>
                  <a:lnTo>
                    <a:pt x="878" y="1264"/>
                  </a:lnTo>
                  <a:lnTo>
                    <a:pt x="883" y="1266"/>
                  </a:lnTo>
                  <a:lnTo>
                    <a:pt x="885" y="1268"/>
                  </a:lnTo>
                  <a:lnTo>
                    <a:pt x="887" y="1270"/>
                  </a:lnTo>
                  <a:lnTo>
                    <a:pt x="887" y="1271"/>
                  </a:lnTo>
                  <a:lnTo>
                    <a:pt x="883" y="1275"/>
                  </a:lnTo>
                  <a:lnTo>
                    <a:pt x="883" y="1277"/>
                  </a:lnTo>
                  <a:lnTo>
                    <a:pt x="887" y="1279"/>
                  </a:lnTo>
                  <a:lnTo>
                    <a:pt x="895" y="1282"/>
                  </a:lnTo>
                  <a:lnTo>
                    <a:pt x="910" y="1282"/>
                  </a:lnTo>
                  <a:lnTo>
                    <a:pt x="913" y="1282"/>
                  </a:lnTo>
                  <a:lnTo>
                    <a:pt x="913" y="1279"/>
                  </a:lnTo>
                  <a:lnTo>
                    <a:pt x="911" y="1275"/>
                  </a:lnTo>
                  <a:lnTo>
                    <a:pt x="908" y="1273"/>
                  </a:lnTo>
                  <a:lnTo>
                    <a:pt x="904" y="1270"/>
                  </a:lnTo>
                  <a:lnTo>
                    <a:pt x="903" y="1264"/>
                  </a:lnTo>
                  <a:lnTo>
                    <a:pt x="903" y="1252"/>
                  </a:lnTo>
                  <a:lnTo>
                    <a:pt x="903" y="1250"/>
                  </a:lnTo>
                  <a:lnTo>
                    <a:pt x="899" y="1247"/>
                  </a:lnTo>
                  <a:lnTo>
                    <a:pt x="901" y="1247"/>
                  </a:lnTo>
                  <a:lnTo>
                    <a:pt x="903" y="1248"/>
                  </a:lnTo>
                  <a:lnTo>
                    <a:pt x="903" y="1250"/>
                  </a:lnTo>
                  <a:lnTo>
                    <a:pt x="904" y="1254"/>
                  </a:lnTo>
                  <a:lnTo>
                    <a:pt x="904" y="1255"/>
                  </a:lnTo>
                  <a:lnTo>
                    <a:pt x="904" y="1264"/>
                  </a:lnTo>
                  <a:lnTo>
                    <a:pt x="906" y="1270"/>
                  </a:lnTo>
                  <a:lnTo>
                    <a:pt x="910" y="1273"/>
                  </a:lnTo>
                  <a:lnTo>
                    <a:pt x="915" y="1275"/>
                  </a:lnTo>
                  <a:lnTo>
                    <a:pt x="917" y="1280"/>
                  </a:lnTo>
                  <a:lnTo>
                    <a:pt x="917" y="1282"/>
                  </a:lnTo>
                  <a:lnTo>
                    <a:pt x="920" y="1280"/>
                  </a:lnTo>
                  <a:lnTo>
                    <a:pt x="920" y="1279"/>
                  </a:lnTo>
                  <a:lnTo>
                    <a:pt x="919" y="1279"/>
                  </a:lnTo>
                  <a:lnTo>
                    <a:pt x="919" y="1277"/>
                  </a:lnTo>
                  <a:lnTo>
                    <a:pt x="917" y="1273"/>
                  </a:lnTo>
                  <a:lnTo>
                    <a:pt x="917" y="1270"/>
                  </a:lnTo>
                  <a:lnTo>
                    <a:pt x="919" y="1270"/>
                  </a:lnTo>
                  <a:lnTo>
                    <a:pt x="920" y="1270"/>
                  </a:lnTo>
                  <a:lnTo>
                    <a:pt x="920" y="1268"/>
                  </a:lnTo>
                  <a:lnTo>
                    <a:pt x="924" y="1266"/>
                  </a:lnTo>
                  <a:lnTo>
                    <a:pt x="931" y="1270"/>
                  </a:lnTo>
                  <a:lnTo>
                    <a:pt x="933" y="1271"/>
                  </a:lnTo>
                  <a:lnTo>
                    <a:pt x="936" y="1270"/>
                  </a:lnTo>
                  <a:lnTo>
                    <a:pt x="938" y="1268"/>
                  </a:lnTo>
                  <a:lnTo>
                    <a:pt x="940" y="1264"/>
                  </a:lnTo>
                  <a:lnTo>
                    <a:pt x="938" y="1261"/>
                  </a:lnTo>
                  <a:lnTo>
                    <a:pt x="936" y="1259"/>
                  </a:lnTo>
                  <a:lnTo>
                    <a:pt x="935" y="1259"/>
                  </a:lnTo>
                  <a:lnTo>
                    <a:pt x="935" y="1257"/>
                  </a:lnTo>
                  <a:lnTo>
                    <a:pt x="933" y="1254"/>
                  </a:lnTo>
                  <a:lnTo>
                    <a:pt x="935" y="1250"/>
                  </a:lnTo>
                  <a:lnTo>
                    <a:pt x="935" y="1248"/>
                  </a:lnTo>
                  <a:lnTo>
                    <a:pt x="936" y="1248"/>
                  </a:lnTo>
                  <a:lnTo>
                    <a:pt x="936" y="1248"/>
                  </a:lnTo>
                  <a:lnTo>
                    <a:pt x="938" y="1250"/>
                  </a:lnTo>
                  <a:lnTo>
                    <a:pt x="942" y="1250"/>
                  </a:lnTo>
                  <a:lnTo>
                    <a:pt x="945" y="1252"/>
                  </a:lnTo>
                  <a:lnTo>
                    <a:pt x="945" y="1254"/>
                  </a:lnTo>
                  <a:lnTo>
                    <a:pt x="947" y="1255"/>
                  </a:lnTo>
                  <a:lnTo>
                    <a:pt x="949" y="1259"/>
                  </a:lnTo>
                  <a:lnTo>
                    <a:pt x="952" y="1259"/>
                  </a:lnTo>
                  <a:lnTo>
                    <a:pt x="956" y="1259"/>
                  </a:lnTo>
                  <a:lnTo>
                    <a:pt x="958" y="1255"/>
                  </a:lnTo>
                  <a:lnTo>
                    <a:pt x="959" y="1261"/>
                  </a:lnTo>
                  <a:lnTo>
                    <a:pt x="958" y="1264"/>
                  </a:lnTo>
                  <a:lnTo>
                    <a:pt x="954" y="1266"/>
                  </a:lnTo>
                  <a:lnTo>
                    <a:pt x="952" y="1268"/>
                  </a:lnTo>
                  <a:lnTo>
                    <a:pt x="949" y="1270"/>
                  </a:lnTo>
                  <a:lnTo>
                    <a:pt x="940" y="1270"/>
                  </a:lnTo>
                  <a:lnTo>
                    <a:pt x="935" y="1271"/>
                  </a:lnTo>
                  <a:lnTo>
                    <a:pt x="933" y="1275"/>
                  </a:lnTo>
                  <a:lnTo>
                    <a:pt x="935" y="1280"/>
                  </a:lnTo>
                  <a:lnTo>
                    <a:pt x="936" y="1284"/>
                  </a:lnTo>
                  <a:lnTo>
                    <a:pt x="940" y="1284"/>
                  </a:lnTo>
                  <a:lnTo>
                    <a:pt x="947" y="1286"/>
                  </a:lnTo>
                  <a:lnTo>
                    <a:pt x="952" y="1284"/>
                  </a:lnTo>
                  <a:lnTo>
                    <a:pt x="959" y="1284"/>
                  </a:lnTo>
                  <a:lnTo>
                    <a:pt x="965" y="1280"/>
                  </a:lnTo>
                  <a:lnTo>
                    <a:pt x="970" y="1284"/>
                  </a:lnTo>
                  <a:lnTo>
                    <a:pt x="972" y="1289"/>
                  </a:lnTo>
                  <a:lnTo>
                    <a:pt x="972" y="1291"/>
                  </a:lnTo>
                  <a:lnTo>
                    <a:pt x="972" y="1291"/>
                  </a:lnTo>
                  <a:lnTo>
                    <a:pt x="974" y="1293"/>
                  </a:lnTo>
                  <a:lnTo>
                    <a:pt x="972" y="1295"/>
                  </a:lnTo>
                  <a:lnTo>
                    <a:pt x="972" y="1296"/>
                  </a:lnTo>
                  <a:lnTo>
                    <a:pt x="972" y="1298"/>
                  </a:lnTo>
                  <a:lnTo>
                    <a:pt x="972" y="1300"/>
                  </a:lnTo>
                  <a:lnTo>
                    <a:pt x="974" y="1302"/>
                  </a:lnTo>
                  <a:lnTo>
                    <a:pt x="977" y="1302"/>
                  </a:lnTo>
                  <a:lnTo>
                    <a:pt x="979" y="1302"/>
                  </a:lnTo>
                  <a:lnTo>
                    <a:pt x="982" y="1302"/>
                  </a:lnTo>
                  <a:lnTo>
                    <a:pt x="984" y="1302"/>
                  </a:lnTo>
                  <a:lnTo>
                    <a:pt x="990" y="1302"/>
                  </a:lnTo>
                  <a:lnTo>
                    <a:pt x="991" y="1302"/>
                  </a:lnTo>
                  <a:lnTo>
                    <a:pt x="993" y="1302"/>
                  </a:lnTo>
                  <a:lnTo>
                    <a:pt x="995" y="1303"/>
                  </a:lnTo>
                  <a:lnTo>
                    <a:pt x="997" y="1307"/>
                  </a:lnTo>
                  <a:lnTo>
                    <a:pt x="997" y="1309"/>
                  </a:lnTo>
                  <a:lnTo>
                    <a:pt x="998" y="1309"/>
                  </a:lnTo>
                  <a:lnTo>
                    <a:pt x="1002" y="1309"/>
                  </a:lnTo>
                  <a:lnTo>
                    <a:pt x="1004" y="1307"/>
                  </a:lnTo>
                  <a:lnTo>
                    <a:pt x="1004" y="1305"/>
                  </a:lnTo>
                  <a:lnTo>
                    <a:pt x="1006" y="1305"/>
                  </a:lnTo>
                  <a:lnTo>
                    <a:pt x="1007" y="1307"/>
                  </a:lnTo>
                  <a:lnTo>
                    <a:pt x="1009" y="1309"/>
                  </a:lnTo>
                  <a:lnTo>
                    <a:pt x="1011" y="1312"/>
                  </a:lnTo>
                  <a:lnTo>
                    <a:pt x="1014" y="1314"/>
                  </a:lnTo>
                  <a:lnTo>
                    <a:pt x="1018" y="1314"/>
                  </a:lnTo>
                  <a:lnTo>
                    <a:pt x="1020" y="1314"/>
                  </a:lnTo>
                  <a:lnTo>
                    <a:pt x="1020" y="1316"/>
                  </a:lnTo>
                  <a:lnTo>
                    <a:pt x="1020" y="1318"/>
                  </a:lnTo>
                  <a:lnTo>
                    <a:pt x="1022" y="1318"/>
                  </a:lnTo>
                  <a:lnTo>
                    <a:pt x="1023" y="1318"/>
                  </a:lnTo>
                  <a:lnTo>
                    <a:pt x="1025" y="1319"/>
                  </a:lnTo>
                  <a:lnTo>
                    <a:pt x="1023" y="1321"/>
                  </a:lnTo>
                  <a:lnTo>
                    <a:pt x="1020" y="1323"/>
                  </a:lnTo>
                  <a:lnTo>
                    <a:pt x="1022" y="1325"/>
                  </a:lnTo>
                  <a:lnTo>
                    <a:pt x="1025" y="1327"/>
                  </a:lnTo>
                  <a:lnTo>
                    <a:pt x="1029" y="1328"/>
                  </a:lnTo>
                  <a:lnTo>
                    <a:pt x="1030" y="1325"/>
                  </a:lnTo>
                  <a:lnTo>
                    <a:pt x="1032" y="1323"/>
                  </a:lnTo>
                  <a:lnTo>
                    <a:pt x="1036" y="1323"/>
                  </a:lnTo>
                  <a:lnTo>
                    <a:pt x="1039" y="1325"/>
                  </a:lnTo>
                  <a:lnTo>
                    <a:pt x="1039" y="1323"/>
                  </a:lnTo>
                  <a:lnTo>
                    <a:pt x="1038" y="1321"/>
                  </a:lnTo>
                  <a:lnTo>
                    <a:pt x="1036" y="1321"/>
                  </a:lnTo>
                  <a:lnTo>
                    <a:pt x="1034" y="1318"/>
                  </a:lnTo>
                  <a:lnTo>
                    <a:pt x="1032" y="1316"/>
                  </a:lnTo>
                  <a:lnTo>
                    <a:pt x="1036" y="1314"/>
                  </a:lnTo>
                  <a:lnTo>
                    <a:pt x="1038" y="1314"/>
                  </a:lnTo>
                  <a:lnTo>
                    <a:pt x="1038" y="1316"/>
                  </a:lnTo>
                  <a:lnTo>
                    <a:pt x="1038" y="1318"/>
                  </a:lnTo>
                  <a:lnTo>
                    <a:pt x="1041" y="1319"/>
                  </a:lnTo>
                  <a:lnTo>
                    <a:pt x="1045" y="1319"/>
                  </a:lnTo>
                  <a:lnTo>
                    <a:pt x="1048" y="1319"/>
                  </a:lnTo>
                  <a:lnTo>
                    <a:pt x="1048" y="1323"/>
                  </a:lnTo>
                  <a:lnTo>
                    <a:pt x="1048" y="1323"/>
                  </a:lnTo>
                  <a:lnTo>
                    <a:pt x="1055" y="1321"/>
                  </a:lnTo>
                  <a:lnTo>
                    <a:pt x="1057" y="1321"/>
                  </a:lnTo>
                  <a:lnTo>
                    <a:pt x="1059" y="1323"/>
                  </a:lnTo>
                  <a:lnTo>
                    <a:pt x="1059" y="1327"/>
                  </a:lnTo>
                  <a:lnTo>
                    <a:pt x="1057" y="1328"/>
                  </a:lnTo>
                  <a:lnTo>
                    <a:pt x="1055" y="1328"/>
                  </a:lnTo>
                  <a:lnTo>
                    <a:pt x="1054" y="1330"/>
                  </a:lnTo>
                  <a:lnTo>
                    <a:pt x="1055" y="1330"/>
                  </a:lnTo>
                  <a:lnTo>
                    <a:pt x="1062" y="1330"/>
                  </a:lnTo>
                  <a:lnTo>
                    <a:pt x="1064" y="1330"/>
                  </a:lnTo>
                  <a:lnTo>
                    <a:pt x="1066" y="1328"/>
                  </a:lnTo>
                  <a:lnTo>
                    <a:pt x="1064" y="1328"/>
                  </a:lnTo>
                  <a:lnTo>
                    <a:pt x="1062" y="1328"/>
                  </a:lnTo>
                  <a:lnTo>
                    <a:pt x="1062" y="1323"/>
                  </a:lnTo>
                  <a:lnTo>
                    <a:pt x="1062" y="1321"/>
                  </a:lnTo>
                  <a:lnTo>
                    <a:pt x="1064" y="1319"/>
                  </a:lnTo>
                  <a:lnTo>
                    <a:pt x="1066" y="1318"/>
                  </a:lnTo>
                  <a:lnTo>
                    <a:pt x="1069" y="1316"/>
                  </a:lnTo>
                  <a:lnTo>
                    <a:pt x="1073" y="1316"/>
                  </a:lnTo>
                  <a:lnTo>
                    <a:pt x="1077" y="1316"/>
                  </a:lnTo>
                  <a:lnTo>
                    <a:pt x="1080" y="1318"/>
                  </a:lnTo>
                  <a:lnTo>
                    <a:pt x="1082" y="1319"/>
                  </a:lnTo>
                  <a:lnTo>
                    <a:pt x="1084" y="1321"/>
                  </a:lnTo>
                  <a:lnTo>
                    <a:pt x="1087" y="1321"/>
                  </a:lnTo>
                  <a:lnTo>
                    <a:pt x="1087" y="1318"/>
                  </a:lnTo>
                  <a:lnTo>
                    <a:pt x="1087" y="1316"/>
                  </a:lnTo>
                  <a:lnTo>
                    <a:pt x="1087" y="1314"/>
                  </a:lnTo>
                  <a:lnTo>
                    <a:pt x="1091" y="1312"/>
                  </a:lnTo>
                  <a:lnTo>
                    <a:pt x="1091" y="1311"/>
                  </a:lnTo>
                  <a:lnTo>
                    <a:pt x="1094" y="1311"/>
                  </a:lnTo>
                  <a:lnTo>
                    <a:pt x="1098" y="1311"/>
                  </a:lnTo>
                  <a:lnTo>
                    <a:pt x="1101" y="1311"/>
                  </a:lnTo>
                  <a:lnTo>
                    <a:pt x="1103" y="1309"/>
                  </a:lnTo>
                  <a:lnTo>
                    <a:pt x="1105" y="1307"/>
                  </a:lnTo>
                  <a:lnTo>
                    <a:pt x="1109" y="1305"/>
                  </a:lnTo>
                  <a:lnTo>
                    <a:pt x="1110" y="1305"/>
                  </a:lnTo>
                  <a:lnTo>
                    <a:pt x="1112" y="1305"/>
                  </a:lnTo>
                  <a:lnTo>
                    <a:pt x="1112" y="1307"/>
                  </a:lnTo>
                  <a:lnTo>
                    <a:pt x="1114" y="1307"/>
                  </a:lnTo>
                  <a:lnTo>
                    <a:pt x="1116" y="1307"/>
                  </a:lnTo>
                  <a:lnTo>
                    <a:pt x="1117" y="1307"/>
                  </a:lnTo>
                  <a:lnTo>
                    <a:pt x="1119" y="1305"/>
                  </a:lnTo>
                  <a:lnTo>
                    <a:pt x="1121" y="1303"/>
                  </a:lnTo>
                  <a:lnTo>
                    <a:pt x="1121" y="1302"/>
                  </a:lnTo>
                  <a:lnTo>
                    <a:pt x="1119" y="1300"/>
                  </a:lnTo>
                  <a:lnTo>
                    <a:pt x="1119" y="1296"/>
                  </a:lnTo>
                  <a:lnTo>
                    <a:pt x="1123" y="1296"/>
                  </a:lnTo>
                  <a:lnTo>
                    <a:pt x="1123" y="1293"/>
                  </a:lnTo>
                  <a:lnTo>
                    <a:pt x="1123" y="1291"/>
                  </a:lnTo>
                  <a:lnTo>
                    <a:pt x="1121" y="1291"/>
                  </a:lnTo>
                  <a:lnTo>
                    <a:pt x="1114" y="1293"/>
                  </a:lnTo>
                  <a:lnTo>
                    <a:pt x="1110" y="1293"/>
                  </a:lnTo>
                  <a:lnTo>
                    <a:pt x="1112" y="1291"/>
                  </a:lnTo>
                  <a:lnTo>
                    <a:pt x="1116" y="1289"/>
                  </a:lnTo>
                  <a:lnTo>
                    <a:pt x="1117" y="1287"/>
                  </a:lnTo>
                  <a:lnTo>
                    <a:pt x="1119" y="1286"/>
                  </a:lnTo>
                  <a:lnTo>
                    <a:pt x="1119" y="1284"/>
                  </a:lnTo>
                  <a:lnTo>
                    <a:pt x="1121" y="1282"/>
                  </a:lnTo>
                  <a:lnTo>
                    <a:pt x="1123" y="1282"/>
                  </a:lnTo>
                  <a:lnTo>
                    <a:pt x="1126" y="1280"/>
                  </a:lnTo>
                  <a:lnTo>
                    <a:pt x="1126" y="1279"/>
                  </a:lnTo>
                  <a:lnTo>
                    <a:pt x="1128" y="1275"/>
                  </a:lnTo>
                  <a:lnTo>
                    <a:pt x="1128" y="1271"/>
                  </a:lnTo>
                  <a:lnTo>
                    <a:pt x="1130" y="1270"/>
                  </a:lnTo>
                  <a:lnTo>
                    <a:pt x="1132" y="1270"/>
                  </a:lnTo>
                  <a:lnTo>
                    <a:pt x="1133" y="1271"/>
                  </a:lnTo>
                  <a:lnTo>
                    <a:pt x="1135" y="1270"/>
                  </a:lnTo>
                  <a:lnTo>
                    <a:pt x="1137" y="1270"/>
                  </a:lnTo>
                  <a:lnTo>
                    <a:pt x="1139" y="1271"/>
                  </a:lnTo>
                  <a:lnTo>
                    <a:pt x="1141" y="1270"/>
                  </a:lnTo>
                  <a:lnTo>
                    <a:pt x="1141" y="1268"/>
                  </a:lnTo>
                  <a:lnTo>
                    <a:pt x="1142" y="1268"/>
                  </a:lnTo>
                  <a:lnTo>
                    <a:pt x="1144" y="1268"/>
                  </a:lnTo>
                  <a:lnTo>
                    <a:pt x="1146" y="1266"/>
                  </a:lnTo>
                  <a:lnTo>
                    <a:pt x="1148" y="1264"/>
                  </a:lnTo>
                  <a:lnTo>
                    <a:pt x="1148" y="1261"/>
                  </a:lnTo>
                  <a:lnTo>
                    <a:pt x="1151" y="1257"/>
                  </a:lnTo>
                  <a:lnTo>
                    <a:pt x="1151" y="1255"/>
                  </a:lnTo>
                  <a:lnTo>
                    <a:pt x="1149" y="1255"/>
                  </a:lnTo>
                  <a:lnTo>
                    <a:pt x="1151" y="1252"/>
                  </a:lnTo>
                  <a:lnTo>
                    <a:pt x="1153" y="1250"/>
                  </a:lnTo>
                  <a:lnTo>
                    <a:pt x="1155" y="1250"/>
                  </a:lnTo>
                  <a:lnTo>
                    <a:pt x="1157" y="1248"/>
                  </a:lnTo>
                  <a:lnTo>
                    <a:pt x="1158" y="1250"/>
                  </a:lnTo>
                  <a:lnTo>
                    <a:pt x="1160" y="1248"/>
                  </a:lnTo>
                  <a:lnTo>
                    <a:pt x="1162" y="1250"/>
                  </a:lnTo>
                  <a:lnTo>
                    <a:pt x="1164" y="1248"/>
                  </a:lnTo>
                  <a:lnTo>
                    <a:pt x="1165" y="1248"/>
                  </a:lnTo>
                  <a:lnTo>
                    <a:pt x="1167" y="1248"/>
                  </a:lnTo>
                  <a:lnTo>
                    <a:pt x="1169" y="1248"/>
                  </a:lnTo>
                  <a:lnTo>
                    <a:pt x="1171" y="1248"/>
                  </a:lnTo>
                  <a:lnTo>
                    <a:pt x="1172" y="1248"/>
                  </a:lnTo>
                  <a:lnTo>
                    <a:pt x="1172" y="1248"/>
                  </a:lnTo>
                  <a:lnTo>
                    <a:pt x="1172" y="1247"/>
                  </a:lnTo>
                  <a:lnTo>
                    <a:pt x="1172" y="1241"/>
                  </a:lnTo>
                  <a:lnTo>
                    <a:pt x="1172" y="1238"/>
                  </a:lnTo>
                  <a:lnTo>
                    <a:pt x="1172" y="1236"/>
                  </a:lnTo>
                  <a:lnTo>
                    <a:pt x="1174" y="1236"/>
                  </a:lnTo>
                  <a:lnTo>
                    <a:pt x="1174" y="1234"/>
                  </a:lnTo>
                  <a:lnTo>
                    <a:pt x="1176" y="1234"/>
                  </a:lnTo>
                  <a:lnTo>
                    <a:pt x="1176" y="1232"/>
                  </a:lnTo>
                  <a:lnTo>
                    <a:pt x="1178" y="1234"/>
                  </a:lnTo>
                  <a:lnTo>
                    <a:pt x="1180" y="1236"/>
                  </a:lnTo>
                  <a:lnTo>
                    <a:pt x="1180" y="1234"/>
                  </a:lnTo>
                  <a:lnTo>
                    <a:pt x="1183" y="1232"/>
                  </a:lnTo>
                  <a:lnTo>
                    <a:pt x="1181" y="1231"/>
                  </a:lnTo>
                  <a:lnTo>
                    <a:pt x="1183" y="1229"/>
                  </a:lnTo>
                  <a:lnTo>
                    <a:pt x="1185" y="1227"/>
                  </a:lnTo>
                  <a:lnTo>
                    <a:pt x="1188" y="1227"/>
                  </a:lnTo>
                  <a:lnTo>
                    <a:pt x="1190" y="1229"/>
                  </a:lnTo>
                  <a:lnTo>
                    <a:pt x="1192" y="1229"/>
                  </a:lnTo>
                  <a:lnTo>
                    <a:pt x="1194" y="1229"/>
                  </a:lnTo>
                  <a:lnTo>
                    <a:pt x="1194" y="1227"/>
                  </a:lnTo>
                  <a:lnTo>
                    <a:pt x="1196" y="1225"/>
                  </a:lnTo>
                  <a:lnTo>
                    <a:pt x="1196" y="1223"/>
                  </a:lnTo>
                  <a:lnTo>
                    <a:pt x="1197" y="1223"/>
                  </a:lnTo>
                  <a:lnTo>
                    <a:pt x="1197" y="1222"/>
                  </a:lnTo>
                  <a:lnTo>
                    <a:pt x="1199" y="1218"/>
                  </a:lnTo>
                  <a:lnTo>
                    <a:pt x="1201" y="1216"/>
                  </a:lnTo>
                  <a:lnTo>
                    <a:pt x="1203" y="1216"/>
                  </a:lnTo>
                  <a:lnTo>
                    <a:pt x="1204" y="1218"/>
                  </a:lnTo>
                  <a:lnTo>
                    <a:pt x="1206" y="1220"/>
                  </a:lnTo>
                  <a:lnTo>
                    <a:pt x="1208" y="1218"/>
                  </a:lnTo>
                  <a:lnTo>
                    <a:pt x="1208" y="1216"/>
                  </a:lnTo>
                  <a:lnTo>
                    <a:pt x="1210" y="1216"/>
                  </a:lnTo>
                  <a:lnTo>
                    <a:pt x="1212" y="1216"/>
                  </a:lnTo>
                  <a:lnTo>
                    <a:pt x="1212" y="1215"/>
                  </a:lnTo>
                  <a:lnTo>
                    <a:pt x="1212" y="1213"/>
                  </a:lnTo>
                  <a:lnTo>
                    <a:pt x="1213" y="1211"/>
                  </a:lnTo>
                  <a:lnTo>
                    <a:pt x="1212" y="1206"/>
                  </a:lnTo>
                  <a:lnTo>
                    <a:pt x="1212" y="1202"/>
                  </a:lnTo>
                  <a:close/>
                  <a:moveTo>
                    <a:pt x="40" y="591"/>
                  </a:moveTo>
                  <a:lnTo>
                    <a:pt x="38" y="589"/>
                  </a:lnTo>
                  <a:lnTo>
                    <a:pt x="40" y="589"/>
                  </a:lnTo>
                  <a:lnTo>
                    <a:pt x="40" y="591"/>
                  </a:lnTo>
                  <a:close/>
                  <a:moveTo>
                    <a:pt x="105" y="616"/>
                  </a:moveTo>
                  <a:lnTo>
                    <a:pt x="103" y="616"/>
                  </a:lnTo>
                  <a:lnTo>
                    <a:pt x="107" y="614"/>
                  </a:lnTo>
                  <a:lnTo>
                    <a:pt x="109" y="616"/>
                  </a:lnTo>
                  <a:lnTo>
                    <a:pt x="105" y="616"/>
                  </a:lnTo>
                  <a:close/>
                  <a:moveTo>
                    <a:pt x="595" y="1419"/>
                  </a:moveTo>
                  <a:lnTo>
                    <a:pt x="594" y="1419"/>
                  </a:lnTo>
                  <a:lnTo>
                    <a:pt x="592" y="1419"/>
                  </a:lnTo>
                  <a:lnTo>
                    <a:pt x="590" y="1419"/>
                  </a:lnTo>
                  <a:lnTo>
                    <a:pt x="590" y="1417"/>
                  </a:lnTo>
                  <a:lnTo>
                    <a:pt x="592" y="1414"/>
                  </a:lnTo>
                  <a:lnTo>
                    <a:pt x="594" y="1415"/>
                  </a:lnTo>
                  <a:lnTo>
                    <a:pt x="595" y="1417"/>
                  </a:lnTo>
                  <a:lnTo>
                    <a:pt x="597" y="1419"/>
                  </a:lnTo>
                  <a:lnTo>
                    <a:pt x="595" y="14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1">
              <a:extLst>
                <a:ext uri="{FF2B5EF4-FFF2-40B4-BE49-F238E27FC236}">
                  <a16:creationId xmlns:a16="http://schemas.microsoft.com/office/drawing/2014/main" id="{F155D11F-68A6-1D43-E254-2D209DA31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529" y="2361828"/>
              <a:ext cx="1458467" cy="1480436"/>
            </a:xfrm>
            <a:custGeom>
              <a:avLst/>
              <a:gdLst>
                <a:gd name="T0" fmla="*/ 1094 w 1195"/>
                <a:gd name="T1" fmla="*/ 48 h 1213"/>
                <a:gd name="T2" fmla="*/ 988 w 1195"/>
                <a:gd name="T3" fmla="*/ 60 h 1213"/>
                <a:gd name="T4" fmla="*/ 961 w 1195"/>
                <a:gd name="T5" fmla="*/ 87 h 1213"/>
                <a:gd name="T6" fmla="*/ 940 w 1195"/>
                <a:gd name="T7" fmla="*/ 131 h 1213"/>
                <a:gd name="T8" fmla="*/ 954 w 1195"/>
                <a:gd name="T9" fmla="*/ 172 h 1213"/>
                <a:gd name="T10" fmla="*/ 918 w 1195"/>
                <a:gd name="T11" fmla="*/ 176 h 1213"/>
                <a:gd name="T12" fmla="*/ 842 w 1195"/>
                <a:gd name="T13" fmla="*/ 151 h 1213"/>
                <a:gd name="T14" fmla="*/ 794 w 1195"/>
                <a:gd name="T15" fmla="*/ 144 h 1213"/>
                <a:gd name="T16" fmla="*/ 734 w 1195"/>
                <a:gd name="T17" fmla="*/ 161 h 1213"/>
                <a:gd name="T18" fmla="*/ 682 w 1195"/>
                <a:gd name="T19" fmla="*/ 122 h 1213"/>
                <a:gd name="T20" fmla="*/ 620 w 1195"/>
                <a:gd name="T21" fmla="*/ 153 h 1213"/>
                <a:gd name="T22" fmla="*/ 567 w 1195"/>
                <a:gd name="T23" fmla="*/ 108 h 1213"/>
                <a:gd name="T24" fmla="*/ 332 w 1195"/>
                <a:gd name="T25" fmla="*/ 69 h 1213"/>
                <a:gd name="T26" fmla="*/ 165 w 1195"/>
                <a:gd name="T27" fmla="*/ 135 h 1213"/>
                <a:gd name="T28" fmla="*/ 181 w 1195"/>
                <a:gd name="T29" fmla="*/ 201 h 1213"/>
                <a:gd name="T30" fmla="*/ 217 w 1195"/>
                <a:gd name="T31" fmla="*/ 270 h 1213"/>
                <a:gd name="T32" fmla="*/ 212 w 1195"/>
                <a:gd name="T33" fmla="*/ 336 h 1213"/>
                <a:gd name="T34" fmla="*/ 87 w 1195"/>
                <a:gd name="T35" fmla="*/ 453 h 1213"/>
                <a:gd name="T36" fmla="*/ 64 w 1195"/>
                <a:gd name="T37" fmla="*/ 561 h 1213"/>
                <a:gd name="T38" fmla="*/ 52 w 1195"/>
                <a:gd name="T39" fmla="*/ 574 h 1213"/>
                <a:gd name="T40" fmla="*/ 23 w 1195"/>
                <a:gd name="T41" fmla="*/ 639 h 1213"/>
                <a:gd name="T42" fmla="*/ 20 w 1195"/>
                <a:gd name="T43" fmla="*/ 701 h 1213"/>
                <a:gd name="T44" fmla="*/ 78 w 1195"/>
                <a:gd name="T45" fmla="*/ 744 h 1213"/>
                <a:gd name="T46" fmla="*/ 116 w 1195"/>
                <a:gd name="T47" fmla="*/ 742 h 1213"/>
                <a:gd name="T48" fmla="*/ 213 w 1195"/>
                <a:gd name="T49" fmla="*/ 765 h 1213"/>
                <a:gd name="T50" fmla="*/ 302 w 1195"/>
                <a:gd name="T51" fmla="*/ 794 h 1213"/>
                <a:gd name="T52" fmla="*/ 464 w 1195"/>
                <a:gd name="T53" fmla="*/ 742 h 1213"/>
                <a:gd name="T54" fmla="*/ 522 w 1195"/>
                <a:gd name="T55" fmla="*/ 707 h 1213"/>
                <a:gd name="T56" fmla="*/ 570 w 1195"/>
                <a:gd name="T57" fmla="*/ 698 h 1213"/>
                <a:gd name="T58" fmla="*/ 659 w 1195"/>
                <a:gd name="T59" fmla="*/ 701 h 1213"/>
                <a:gd name="T60" fmla="*/ 695 w 1195"/>
                <a:gd name="T61" fmla="*/ 730 h 1213"/>
                <a:gd name="T62" fmla="*/ 746 w 1195"/>
                <a:gd name="T63" fmla="*/ 737 h 1213"/>
                <a:gd name="T64" fmla="*/ 791 w 1195"/>
                <a:gd name="T65" fmla="*/ 778 h 1213"/>
                <a:gd name="T66" fmla="*/ 794 w 1195"/>
                <a:gd name="T67" fmla="*/ 849 h 1213"/>
                <a:gd name="T68" fmla="*/ 833 w 1195"/>
                <a:gd name="T69" fmla="*/ 870 h 1213"/>
                <a:gd name="T70" fmla="*/ 833 w 1195"/>
                <a:gd name="T71" fmla="*/ 922 h 1213"/>
                <a:gd name="T72" fmla="*/ 876 w 1195"/>
                <a:gd name="T73" fmla="*/ 961 h 1213"/>
                <a:gd name="T74" fmla="*/ 890 w 1195"/>
                <a:gd name="T75" fmla="*/ 1018 h 1213"/>
                <a:gd name="T76" fmla="*/ 842 w 1195"/>
                <a:gd name="T77" fmla="*/ 1026 h 1213"/>
                <a:gd name="T78" fmla="*/ 801 w 1195"/>
                <a:gd name="T79" fmla="*/ 1016 h 1213"/>
                <a:gd name="T80" fmla="*/ 762 w 1195"/>
                <a:gd name="T81" fmla="*/ 1042 h 1213"/>
                <a:gd name="T82" fmla="*/ 734 w 1195"/>
                <a:gd name="T83" fmla="*/ 1122 h 1213"/>
                <a:gd name="T84" fmla="*/ 682 w 1195"/>
                <a:gd name="T85" fmla="*/ 1169 h 1213"/>
                <a:gd name="T86" fmla="*/ 748 w 1195"/>
                <a:gd name="T87" fmla="*/ 1197 h 1213"/>
                <a:gd name="T88" fmla="*/ 796 w 1195"/>
                <a:gd name="T89" fmla="*/ 1179 h 1213"/>
                <a:gd name="T90" fmla="*/ 853 w 1195"/>
                <a:gd name="T91" fmla="*/ 1206 h 1213"/>
                <a:gd name="T92" fmla="*/ 844 w 1195"/>
                <a:gd name="T93" fmla="*/ 1176 h 1213"/>
                <a:gd name="T94" fmla="*/ 840 w 1195"/>
                <a:gd name="T95" fmla="*/ 1126 h 1213"/>
                <a:gd name="T96" fmla="*/ 862 w 1195"/>
                <a:gd name="T97" fmla="*/ 1142 h 1213"/>
                <a:gd name="T98" fmla="*/ 876 w 1195"/>
                <a:gd name="T99" fmla="*/ 1117 h 1213"/>
                <a:gd name="T100" fmla="*/ 924 w 1195"/>
                <a:gd name="T101" fmla="*/ 1087 h 1213"/>
                <a:gd name="T102" fmla="*/ 966 w 1195"/>
                <a:gd name="T103" fmla="*/ 1003 h 1213"/>
                <a:gd name="T104" fmla="*/ 1043 w 1195"/>
                <a:gd name="T105" fmla="*/ 984 h 1213"/>
                <a:gd name="T106" fmla="*/ 1059 w 1195"/>
                <a:gd name="T107" fmla="*/ 961 h 1213"/>
                <a:gd name="T108" fmla="*/ 1096 w 1195"/>
                <a:gd name="T109" fmla="*/ 966 h 1213"/>
                <a:gd name="T110" fmla="*/ 1089 w 1195"/>
                <a:gd name="T111" fmla="*/ 907 h 1213"/>
                <a:gd name="T112" fmla="*/ 1100 w 1195"/>
                <a:gd name="T113" fmla="*/ 920 h 1213"/>
                <a:gd name="T114" fmla="*/ 1124 w 1195"/>
                <a:gd name="T115" fmla="*/ 996 h 1213"/>
                <a:gd name="T116" fmla="*/ 1151 w 1195"/>
                <a:gd name="T117" fmla="*/ 1009 h 1213"/>
                <a:gd name="T118" fmla="*/ 1076 w 1195"/>
                <a:gd name="T119" fmla="*/ 1005 h 1213"/>
                <a:gd name="T120" fmla="*/ 1092 w 1195"/>
                <a:gd name="T121" fmla="*/ 1035 h 1213"/>
                <a:gd name="T122" fmla="*/ 1187 w 1195"/>
                <a:gd name="T123" fmla="*/ 1067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5" h="1213">
                  <a:moveTo>
                    <a:pt x="1188" y="14"/>
                  </a:moveTo>
                  <a:lnTo>
                    <a:pt x="1167" y="2"/>
                  </a:lnTo>
                  <a:lnTo>
                    <a:pt x="1160" y="3"/>
                  </a:lnTo>
                  <a:lnTo>
                    <a:pt x="1151" y="0"/>
                  </a:lnTo>
                  <a:lnTo>
                    <a:pt x="1146" y="2"/>
                  </a:lnTo>
                  <a:lnTo>
                    <a:pt x="1144" y="7"/>
                  </a:lnTo>
                  <a:lnTo>
                    <a:pt x="1146" y="9"/>
                  </a:lnTo>
                  <a:lnTo>
                    <a:pt x="1147" y="14"/>
                  </a:lnTo>
                  <a:lnTo>
                    <a:pt x="1147" y="16"/>
                  </a:lnTo>
                  <a:lnTo>
                    <a:pt x="1147" y="18"/>
                  </a:lnTo>
                  <a:lnTo>
                    <a:pt x="1146" y="18"/>
                  </a:lnTo>
                  <a:lnTo>
                    <a:pt x="1144" y="18"/>
                  </a:lnTo>
                  <a:lnTo>
                    <a:pt x="1142" y="19"/>
                  </a:lnTo>
                  <a:lnTo>
                    <a:pt x="1142" y="21"/>
                  </a:lnTo>
                  <a:lnTo>
                    <a:pt x="1140" y="34"/>
                  </a:lnTo>
                  <a:lnTo>
                    <a:pt x="1137" y="41"/>
                  </a:lnTo>
                  <a:lnTo>
                    <a:pt x="1132" y="44"/>
                  </a:lnTo>
                  <a:lnTo>
                    <a:pt x="1117" y="53"/>
                  </a:lnTo>
                  <a:lnTo>
                    <a:pt x="1116" y="53"/>
                  </a:lnTo>
                  <a:lnTo>
                    <a:pt x="1108" y="51"/>
                  </a:lnTo>
                  <a:lnTo>
                    <a:pt x="1105" y="51"/>
                  </a:lnTo>
                  <a:lnTo>
                    <a:pt x="1098" y="55"/>
                  </a:lnTo>
                  <a:lnTo>
                    <a:pt x="1096" y="55"/>
                  </a:lnTo>
                  <a:lnTo>
                    <a:pt x="1094" y="53"/>
                  </a:lnTo>
                  <a:lnTo>
                    <a:pt x="1094" y="50"/>
                  </a:lnTo>
                  <a:lnTo>
                    <a:pt x="1094" y="48"/>
                  </a:lnTo>
                  <a:lnTo>
                    <a:pt x="1092" y="44"/>
                  </a:lnTo>
                  <a:lnTo>
                    <a:pt x="1091" y="41"/>
                  </a:lnTo>
                  <a:lnTo>
                    <a:pt x="1087" y="41"/>
                  </a:lnTo>
                  <a:lnTo>
                    <a:pt x="1080" y="41"/>
                  </a:lnTo>
                  <a:lnTo>
                    <a:pt x="1068" y="42"/>
                  </a:lnTo>
                  <a:lnTo>
                    <a:pt x="1046" y="37"/>
                  </a:lnTo>
                  <a:lnTo>
                    <a:pt x="1037" y="37"/>
                  </a:lnTo>
                  <a:lnTo>
                    <a:pt x="1029" y="42"/>
                  </a:lnTo>
                  <a:lnTo>
                    <a:pt x="1027" y="44"/>
                  </a:lnTo>
                  <a:lnTo>
                    <a:pt x="1025" y="48"/>
                  </a:lnTo>
                  <a:lnTo>
                    <a:pt x="1023" y="51"/>
                  </a:lnTo>
                  <a:lnTo>
                    <a:pt x="1020" y="53"/>
                  </a:lnTo>
                  <a:lnTo>
                    <a:pt x="1018" y="51"/>
                  </a:lnTo>
                  <a:lnTo>
                    <a:pt x="1013" y="48"/>
                  </a:lnTo>
                  <a:lnTo>
                    <a:pt x="1009" y="46"/>
                  </a:lnTo>
                  <a:lnTo>
                    <a:pt x="1004" y="44"/>
                  </a:lnTo>
                  <a:lnTo>
                    <a:pt x="989" y="46"/>
                  </a:lnTo>
                  <a:lnTo>
                    <a:pt x="988" y="48"/>
                  </a:lnTo>
                  <a:lnTo>
                    <a:pt x="986" y="50"/>
                  </a:lnTo>
                  <a:lnTo>
                    <a:pt x="986" y="51"/>
                  </a:lnTo>
                  <a:lnTo>
                    <a:pt x="986" y="53"/>
                  </a:lnTo>
                  <a:lnTo>
                    <a:pt x="986" y="55"/>
                  </a:lnTo>
                  <a:lnTo>
                    <a:pt x="984" y="57"/>
                  </a:lnTo>
                  <a:lnTo>
                    <a:pt x="988" y="57"/>
                  </a:lnTo>
                  <a:lnTo>
                    <a:pt x="989" y="58"/>
                  </a:lnTo>
                  <a:lnTo>
                    <a:pt x="988" y="60"/>
                  </a:lnTo>
                  <a:lnTo>
                    <a:pt x="986" y="60"/>
                  </a:lnTo>
                  <a:lnTo>
                    <a:pt x="984" y="60"/>
                  </a:lnTo>
                  <a:lnTo>
                    <a:pt x="982" y="60"/>
                  </a:lnTo>
                  <a:lnTo>
                    <a:pt x="982" y="60"/>
                  </a:lnTo>
                  <a:lnTo>
                    <a:pt x="981" y="60"/>
                  </a:lnTo>
                  <a:lnTo>
                    <a:pt x="981" y="62"/>
                  </a:lnTo>
                  <a:lnTo>
                    <a:pt x="981" y="64"/>
                  </a:lnTo>
                  <a:lnTo>
                    <a:pt x="981" y="66"/>
                  </a:lnTo>
                  <a:lnTo>
                    <a:pt x="979" y="67"/>
                  </a:lnTo>
                  <a:lnTo>
                    <a:pt x="977" y="67"/>
                  </a:lnTo>
                  <a:lnTo>
                    <a:pt x="975" y="69"/>
                  </a:lnTo>
                  <a:lnTo>
                    <a:pt x="972" y="69"/>
                  </a:lnTo>
                  <a:lnTo>
                    <a:pt x="972" y="71"/>
                  </a:lnTo>
                  <a:lnTo>
                    <a:pt x="972" y="73"/>
                  </a:lnTo>
                  <a:lnTo>
                    <a:pt x="973" y="73"/>
                  </a:lnTo>
                  <a:lnTo>
                    <a:pt x="973" y="74"/>
                  </a:lnTo>
                  <a:lnTo>
                    <a:pt x="972" y="76"/>
                  </a:lnTo>
                  <a:lnTo>
                    <a:pt x="970" y="78"/>
                  </a:lnTo>
                  <a:lnTo>
                    <a:pt x="966" y="78"/>
                  </a:lnTo>
                  <a:lnTo>
                    <a:pt x="965" y="78"/>
                  </a:lnTo>
                  <a:lnTo>
                    <a:pt x="965" y="80"/>
                  </a:lnTo>
                  <a:lnTo>
                    <a:pt x="965" y="81"/>
                  </a:lnTo>
                  <a:lnTo>
                    <a:pt x="961" y="83"/>
                  </a:lnTo>
                  <a:lnTo>
                    <a:pt x="961" y="85"/>
                  </a:lnTo>
                  <a:lnTo>
                    <a:pt x="961" y="87"/>
                  </a:lnTo>
                  <a:lnTo>
                    <a:pt x="961" y="87"/>
                  </a:lnTo>
                  <a:lnTo>
                    <a:pt x="959" y="90"/>
                  </a:lnTo>
                  <a:lnTo>
                    <a:pt x="957" y="92"/>
                  </a:lnTo>
                  <a:lnTo>
                    <a:pt x="957" y="94"/>
                  </a:lnTo>
                  <a:lnTo>
                    <a:pt x="957" y="96"/>
                  </a:lnTo>
                  <a:lnTo>
                    <a:pt x="957" y="97"/>
                  </a:lnTo>
                  <a:lnTo>
                    <a:pt x="956" y="101"/>
                  </a:lnTo>
                  <a:lnTo>
                    <a:pt x="954" y="101"/>
                  </a:lnTo>
                  <a:lnTo>
                    <a:pt x="952" y="103"/>
                  </a:lnTo>
                  <a:lnTo>
                    <a:pt x="954" y="103"/>
                  </a:lnTo>
                  <a:lnTo>
                    <a:pt x="956" y="103"/>
                  </a:lnTo>
                  <a:lnTo>
                    <a:pt x="956" y="105"/>
                  </a:lnTo>
                  <a:lnTo>
                    <a:pt x="954" y="106"/>
                  </a:lnTo>
                  <a:lnTo>
                    <a:pt x="954" y="108"/>
                  </a:lnTo>
                  <a:lnTo>
                    <a:pt x="954" y="110"/>
                  </a:lnTo>
                  <a:lnTo>
                    <a:pt x="952" y="112"/>
                  </a:lnTo>
                  <a:lnTo>
                    <a:pt x="952" y="113"/>
                  </a:lnTo>
                  <a:lnTo>
                    <a:pt x="949" y="113"/>
                  </a:lnTo>
                  <a:lnTo>
                    <a:pt x="947" y="113"/>
                  </a:lnTo>
                  <a:lnTo>
                    <a:pt x="947" y="115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5" y="124"/>
                  </a:lnTo>
                  <a:lnTo>
                    <a:pt x="945" y="126"/>
                  </a:lnTo>
                  <a:lnTo>
                    <a:pt x="945" y="128"/>
                  </a:lnTo>
                  <a:lnTo>
                    <a:pt x="943" y="128"/>
                  </a:lnTo>
                  <a:lnTo>
                    <a:pt x="940" y="131"/>
                  </a:lnTo>
                  <a:lnTo>
                    <a:pt x="940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8"/>
                  </a:lnTo>
                  <a:lnTo>
                    <a:pt x="943" y="140"/>
                  </a:lnTo>
                  <a:lnTo>
                    <a:pt x="947" y="142"/>
                  </a:lnTo>
                  <a:lnTo>
                    <a:pt x="949" y="144"/>
                  </a:lnTo>
                  <a:lnTo>
                    <a:pt x="947" y="145"/>
                  </a:lnTo>
                  <a:lnTo>
                    <a:pt x="945" y="145"/>
                  </a:lnTo>
                  <a:lnTo>
                    <a:pt x="947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9" y="151"/>
                  </a:lnTo>
                  <a:lnTo>
                    <a:pt x="949" y="153"/>
                  </a:lnTo>
                  <a:lnTo>
                    <a:pt x="950" y="154"/>
                  </a:lnTo>
                  <a:lnTo>
                    <a:pt x="952" y="156"/>
                  </a:lnTo>
                  <a:lnTo>
                    <a:pt x="950" y="156"/>
                  </a:lnTo>
                  <a:lnTo>
                    <a:pt x="949" y="156"/>
                  </a:lnTo>
                  <a:lnTo>
                    <a:pt x="949" y="158"/>
                  </a:lnTo>
                  <a:lnTo>
                    <a:pt x="949" y="161"/>
                  </a:lnTo>
                  <a:lnTo>
                    <a:pt x="949" y="163"/>
                  </a:lnTo>
                  <a:lnTo>
                    <a:pt x="950" y="163"/>
                  </a:lnTo>
                  <a:lnTo>
                    <a:pt x="952" y="165"/>
                  </a:lnTo>
                  <a:lnTo>
                    <a:pt x="954" y="170"/>
                  </a:lnTo>
                  <a:lnTo>
                    <a:pt x="954" y="172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4" y="179"/>
                  </a:lnTo>
                  <a:lnTo>
                    <a:pt x="952" y="183"/>
                  </a:lnTo>
                  <a:lnTo>
                    <a:pt x="949" y="186"/>
                  </a:lnTo>
                  <a:lnTo>
                    <a:pt x="947" y="188"/>
                  </a:lnTo>
                  <a:lnTo>
                    <a:pt x="945" y="190"/>
                  </a:lnTo>
                  <a:lnTo>
                    <a:pt x="945" y="192"/>
                  </a:lnTo>
                  <a:lnTo>
                    <a:pt x="945" y="195"/>
                  </a:lnTo>
                  <a:lnTo>
                    <a:pt x="945" y="197"/>
                  </a:lnTo>
                  <a:lnTo>
                    <a:pt x="943" y="197"/>
                  </a:lnTo>
                  <a:lnTo>
                    <a:pt x="941" y="195"/>
                  </a:lnTo>
                  <a:lnTo>
                    <a:pt x="941" y="193"/>
                  </a:lnTo>
                  <a:lnTo>
                    <a:pt x="940" y="193"/>
                  </a:lnTo>
                  <a:lnTo>
                    <a:pt x="938" y="192"/>
                  </a:lnTo>
                  <a:lnTo>
                    <a:pt x="936" y="193"/>
                  </a:lnTo>
                  <a:lnTo>
                    <a:pt x="934" y="192"/>
                  </a:lnTo>
                  <a:lnTo>
                    <a:pt x="933" y="188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6" y="188"/>
                  </a:lnTo>
                  <a:lnTo>
                    <a:pt x="924" y="186"/>
                  </a:lnTo>
                  <a:lnTo>
                    <a:pt x="922" y="186"/>
                  </a:lnTo>
                  <a:lnTo>
                    <a:pt x="918" y="181"/>
                  </a:lnTo>
                  <a:lnTo>
                    <a:pt x="918" y="179"/>
                  </a:lnTo>
                  <a:lnTo>
                    <a:pt x="918" y="176"/>
                  </a:lnTo>
                  <a:lnTo>
                    <a:pt x="918" y="174"/>
                  </a:lnTo>
                  <a:lnTo>
                    <a:pt x="918" y="172"/>
                  </a:lnTo>
                  <a:lnTo>
                    <a:pt x="918" y="170"/>
                  </a:lnTo>
                  <a:lnTo>
                    <a:pt x="918" y="169"/>
                  </a:lnTo>
                  <a:lnTo>
                    <a:pt x="918" y="167"/>
                  </a:lnTo>
                  <a:lnTo>
                    <a:pt x="911" y="163"/>
                  </a:lnTo>
                  <a:lnTo>
                    <a:pt x="910" y="161"/>
                  </a:lnTo>
                  <a:lnTo>
                    <a:pt x="906" y="156"/>
                  </a:lnTo>
                  <a:lnTo>
                    <a:pt x="902" y="153"/>
                  </a:lnTo>
                  <a:lnTo>
                    <a:pt x="899" y="153"/>
                  </a:lnTo>
                  <a:lnTo>
                    <a:pt x="883" y="153"/>
                  </a:lnTo>
                  <a:lnTo>
                    <a:pt x="879" y="153"/>
                  </a:lnTo>
                  <a:lnTo>
                    <a:pt x="874" y="158"/>
                  </a:lnTo>
                  <a:lnTo>
                    <a:pt x="872" y="156"/>
                  </a:lnTo>
                  <a:lnTo>
                    <a:pt x="870" y="156"/>
                  </a:lnTo>
                  <a:lnTo>
                    <a:pt x="869" y="156"/>
                  </a:lnTo>
                  <a:lnTo>
                    <a:pt x="867" y="160"/>
                  </a:lnTo>
                  <a:lnTo>
                    <a:pt x="865" y="161"/>
                  </a:lnTo>
                  <a:lnTo>
                    <a:pt x="863" y="161"/>
                  </a:lnTo>
                  <a:lnTo>
                    <a:pt x="853" y="160"/>
                  </a:lnTo>
                  <a:lnTo>
                    <a:pt x="851" y="158"/>
                  </a:lnTo>
                  <a:lnTo>
                    <a:pt x="851" y="156"/>
                  </a:lnTo>
                  <a:lnTo>
                    <a:pt x="849" y="153"/>
                  </a:lnTo>
                  <a:lnTo>
                    <a:pt x="847" y="151"/>
                  </a:lnTo>
                  <a:lnTo>
                    <a:pt x="844" y="151"/>
                  </a:lnTo>
                  <a:lnTo>
                    <a:pt x="842" y="151"/>
                  </a:lnTo>
                  <a:lnTo>
                    <a:pt x="839" y="153"/>
                  </a:lnTo>
                  <a:lnTo>
                    <a:pt x="837" y="154"/>
                  </a:lnTo>
                  <a:lnTo>
                    <a:pt x="835" y="156"/>
                  </a:lnTo>
                  <a:lnTo>
                    <a:pt x="833" y="158"/>
                  </a:lnTo>
                  <a:lnTo>
                    <a:pt x="831" y="160"/>
                  </a:lnTo>
                  <a:lnTo>
                    <a:pt x="830" y="160"/>
                  </a:lnTo>
                  <a:lnTo>
                    <a:pt x="828" y="161"/>
                  </a:lnTo>
                  <a:lnTo>
                    <a:pt x="826" y="163"/>
                  </a:lnTo>
                  <a:lnTo>
                    <a:pt x="824" y="169"/>
                  </a:lnTo>
                  <a:lnTo>
                    <a:pt x="823" y="170"/>
                  </a:lnTo>
                  <a:lnTo>
                    <a:pt x="821" y="170"/>
                  </a:lnTo>
                  <a:lnTo>
                    <a:pt x="815" y="169"/>
                  </a:lnTo>
                  <a:lnTo>
                    <a:pt x="814" y="170"/>
                  </a:lnTo>
                  <a:lnTo>
                    <a:pt x="810" y="172"/>
                  </a:lnTo>
                  <a:lnTo>
                    <a:pt x="808" y="174"/>
                  </a:lnTo>
                  <a:lnTo>
                    <a:pt x="807" y="174"/>
                  </a:lnTo>
                  <a:lnTo>
                    <a:pt x="803" y="172"/>
                  </a:lnTo>
                  <a:lnTo>
                    <a:pt x="801" y="170"/>
                  </a:lnTo>
                  <a:lnTo>
                    <a:pt x="801" y="165"/>
                  </a:lnTo>
                  <a:lnTo>
                    <a:pt x="799" y="161"/>
                  </a:lnTo>
                  <a:lnTo>
                    <a:pt x="798" y="160"/>
                  </a:lnTo>
                  <a:lnTo>
                    <a:pt x="796" y="158"/>
                  </a:lnTo>
                  <a:lnTo>
                    <a:pt x="794" y="156"/>
                  </a:lnTo>
                  <a:lnTo>
                    <a:pt x="796" y="151"/>
                  </a:lnTo>
                  <a:lnTo>
                    <a:pt x="796" y="145"/>
                  </a:lnTo>
                  <a:lnTo>
                    <a:pt x="794" y="144"/>
                  </a:lnTo>
                  <a:lnTo>
                    <a:pt x="791" y="138"/>
                  </a:lnTo>
                  <a:lnTo>
                    <a:pt x="789" y="131"/>
                  </a:lnTo>
                  <a:lnTo>
                    <a:pt x="787" y="129"/>
                  </a:lnTo>
                  <a:lnTo>
                    <a:pt x="785" y="128"/>
                  </a:lnTo>
                  <a:lnTo>
                    <a:pt x="780" y="126"/>
                  </a:lnTo>
                  <a:lnTo>
                    <a:pt x="778" y="126"/>
                  </a:lnTo>
                  <a:lnTo>
                    <a:pt x="776" y="128"/>
                  </a:lnTo>
                  <a:lnTo>
                    <a:pt x="773" y="129"/>
                  </a:lnTo>
                  <a:lnTo>
                    <a:pt x="771" y="135"/>
                  </a:lnTo>
                  <a:lnTo>
                    <a:pt x="767" y="138"/>
                  </a:lnTo>
                  <a:lnTo>
                    <a:pt x="766" y="138"/>
                  </a:lnTo>
                  <a:lnTo>
                    <a:pt x="759" y="138"/>
                  </a:lnTo>
                  <a:lnTo>
                    <a:pt x="755" y="140"/>
                  </a:lnTo>
                  <a:lnTo>
                    <a:pt x="751" y="142"/>
                  </a:lnTo>
                  <a:lnTo>
                    <a:pt x="748" y="145"/>
                  </a:lnTo>
                  <a:lnTo>
                    <a:pt x="746" y="147"/>
                  </a:lnTo>
                  <a:lnTo>
                    <a:pt x="743" y="153"/>
                  </a:lnTo>
                  <a:lnTo>
                    <a:pt x="743" y="156"/>
                  </a:lnTo>
                  <a:lnTo>
                    <a:pt x="743" y="163"/>
                  </a:lnTo>
                  <a:lnTo>
                    <a:pt x="743" y="165"/>
                  </a:lnTo>
                  <a:lnTo>
                    <a:pt x="741" y="169"/>
                  </a:lnTo>
                  <a:lnTo>
                    <a:pt x="739" y="165"/>
                  </a:lnTo>
                  <a:lnTo>
                    <a:pt x="739" y="161"/>
                  </a:lnTo>
                  <a:lnTo>
                    <a:pt x="737" y="160"/>
                  </a:lnTo>
                  <a:lnTo>
                    <a:pt x="736" y="160"/>
                  </a:lnTo>
                  <a:lnTo>
                    <a:pt x="734" y="161"/>
                  </a:lnTo>
                  <a:lnTo>
                    <a:pt x="730" y="161"/>
                  </a:lnTo>
                  <a:lnTo>
                    <a:pt x="730" y="158"/>
                  </a:lnTo>
                  <a:lnTo>
                    <a:pt x="728" y="156"/>
                  </a:lnTo>
                  <a:lnTo>
                    <a:pt x="727" y="145"/>
                  </a:lnTo>
                  <a:lnTo>
                    <a:pt x="727" y="144"/>
                  </a:lnTo>
                  <a:lnTo>
                    <a:pt x="727" y="140"/>
                  </a:lnTo>
                  <a:lnTo>
                    <a:pt x="723" y="140"/>
                  </a:lnTo>
                  <a:lnTo>
                    <a:pt x="712" y="137"/>
                  </a:lnTo>
                  <a:lnTo>
                    <a:pt x="709" y="138"/>
                  </a:lnTo>
                  <a:lnTo>
                    <a:pt x="707" y="138"/>
                  </a:lnTo>
                  <a:lnTo>
                    <a:pt x="702" y="142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6" y="145"/>
                  </a:lnTo>
                  <a:lnTo>
                    <a:pt x="695" y="144"/>
                  </a:lnTo>
                  <a:lnTo>
                    <a:pt x="695" y="138"/>
                  </a:lnTo>
                  <a:lnTo>
                    <a:pt x="693" y="137"/>
                  </a:lnTo>
                  <a:lnTo>
                    <a:pt x="693" y="135"/>
                  </a:lnTo>
                  <a:lnTo>
                    <a:pt x="689" y="133"/>
                  </a:lnTo>
                  <a:lnTo>
                    <a:pt x="688" y="131"/>
                  </a:lnTo>
                  <a:lnTo>
                    <a:pt x="686" y="129"/>
                  </a:lnTo>
                  <a:lnTo>
                    <a:pt x="686" y="128"/>
                  </a:lnTo>
                  <a:lnTo>
                    <a:pt x="686" y="126"/>
                  </a:lnTo>
                  <a:lnTo>
                    <a:pt x="686" y="124"/>
                  </a:lnTo>
                  <a:lnTo>
                    <a:pt x="684" y="122"/>
                  </a:lnTo>
                  <a:lnTo>
                    <a:pt x="682" y="122"/>
                  </a:lnTo>
                  <a:lnTo>
                    <a:pt x="679" y="124"/>
                  </a:lnTo>
                  <a:lnTo>
                    <a:pt x="677" y="126"/>
                  </a:lnTo>
                  <a:lnTo>
                    <a:pt x="675" y="129"/>
                  </a:lnTo>
                  <a:lnTo>
                    <a:pt x="670" y="137"/>
                  </a:lnTo>
                  <a:lnTo>
                    <a:pt x="668" y="140"/>
                  </a:lnTo>
                  <a:lnTo>
                    <a:pt x="666" y="140"/>
                  </a:lnTo>
                  <a:lnTo>
                    <a:pt x="656" y="140"/>
                  </a:lnTo>
                  <a:lnTo>
                    <a:pt x="654" y="140"/>
                  </a:lnTo>
                  <a:lnTo>
                    <a:pt x="652" y="138"/>
                  </a:lnTo>
                  <a:lnTo>
                    <a:pt x="645" y="131"/>
                  </a:lnTo>
                  <a:lnTo>
                    <a:pt x="641" y="129"/>
                  </a:lnTo>
                  <a:lnTo>
                    <a:pt x="640" y="129"/>
                  </a:lnTo>
                  <a:lnTo>
                    <a:pt x="638" y="131"/>
                  </a:lnTo>
                  <a:lnTo>
                    <a:pt x="636" y="135"/>
                  </a:lnTo>
                  <a:lnTo>
                    <a:pt x="634" y="138"/>
                  </a:lnTo>
                  <a:lnTo>
                    <a:pt x="634" y="142"/>
                  </a:lnTo>
                  <a:lnTo>
                    <a:pt x="636" y="144"/>
                  </a:lnTo>
                  <a:lnTo>
                    <a:pt x="636" y="145"/>
                  </a:lnTo>
                  <a:lnTo>
                    <a:pt x="634" y="145"/>
                  </a:lnTo>
                  <a:lnTo>
                    <a:pt x="634" y="147"/>
                  </a:lnTo>
                  <a:lnTo>
                    <a:pt x="629" y="154"/>
                  </a:lnTo>
                  <a:lnTo>
                    <a:pt x="627" y="156"/>
                  </a:lnTo>
                  <a:lnTo>
                    <a:pt x="625" y="156"/>
                  </a:lnTo>
                  <a:lnTo>
                    <a:pt x="624" y="156"/>
                  </a:lnTo>
                  <a:lnTo>
                    <a:pt x="622" y="154"/>
                  </a:lnTo>
                  <a:lnTo>
                    <a:pt x="620" y="153"/>
                  </a:lnTo>
                  <a:lnTo>
                    <a:pt x="620" y="151"/>
                  </a:lnTo>
                  <a:lnTo>
                    <a:pt x="624" y="144"/>
                  </a:lnTo>
                  <a:lnTo>
                    <a:pt x="625" y="138"/>
                  </a:lnTo>
                  <a:lnTo>
                    <a:pt x="624" y="135"/>
                  </a:lnTo>
                  <a:lnTo>
                    <a:pt x="622" y="133"/>
                  </a:lnTo>
                  <a:lnTo>
                    <a:pt x="617" y="133"/>
                  </a:lnTo>
                  <a:lnTo>
                    <a:pt x="604" y="128"/>
                  </a:lnTo>
                  <a:lnTo>
                    <a:pt x="601" y="128"/>
                  </a:lnTo>
                  <a:lnTo>
                    <a:pt x="597" y="129"/>
                  </a:lnTo>
                  <a:lnTo>
                    <a:pt x="595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83" y="133"/>
                  </a:lnTo>
                  <a:lnTo>
                    <a:pt x="577" y="135"/>
                  </a:lnTo>
                  <a:lnTo>
                    <a:pt x="577" y="135"/>
                  </a:lnTo>
                  <a:lnTo>
                    <a:pt x="576" y="133"/>
                  </a:lnTo>
                  <a:lnTo>
                    <a:pt x="576" y="129"/>
                  </a:lnTo>
                  <a:lnTo>
                    <a:pt x="577" y="126"/>
                  </a:lnTo>
                  <a:lnTo>
                    <a:pt x="577" y="122"/>
                  </a:lnTo>
                  <a:lnTo>
                    <a:pt x="574" y="122"/>
                  </a:lnTo>
                  <a:lnTo>
                    <a:pt x="572" y="122"/>
                  </a:lnTo>
                  <a:lnTo>
                    <a:pt x="570" y="122"/>
                  </a:lnTo>
                  <a:lnTo>
                    <a:pt x="569" y="121"/>
                  </a:lnTo>
                  <a:lnTo>
                    <a:pt x="567" y="117"/>
                  </a:lnTo>
                  <a:lnTo>
                    <a:pt x="567" y="112"/>
                  </a:lnTo>
                  <a:lnTo>
                    <a:pt x="567" y="108"/>
                  </a:lnTo>
                  <a:lnTo>
                    <a:pt x="567" y="105"/>
                  </a:lnTo>
                  <a:lnTo>
                    <a:pt x="563" y="103"/>
                  </a:lnTo>
                  <a:lnTo>
                    <a:pt x="558" y="103"/>
                  </a:lnTo>
                  <a:lnTo>
                    <a:pt x="549" y="103"/>
                  </a:lnTo>
                  <a:lnTo>
                    <a:pt x="537" y="105"/>
                  </a:lnTo>
                  <a:lnTo>
                    <a:pt x="531" y="105"/>
                  </a:lnTo>
                  <a:lnTo>
                    <a:pt x="508" y="96"/>
                  </a:lnTo>
                  <a:lnTo>
                    <a:pt x="485" y="96"/>
                  </a:lnTo>
                  <a:lnTo>
                    <a:pt x="483" y="94"/>
                  </a:lnTo>
                  <a:lnTo>
                    <a:pt x="482" y="92"/>
                  </a:lnTo>
                  <a:lnTo>
                    <a:pt x="482" y="90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53" y="85"/>
                  </a:lnTo>
                  <a:lnTo>
                    <a:pt x="450" y="83"/>
                  </a:lnTo>
                  <a:lnTo>
                    <a:pt x="444" y="78"/>
                  </a:lnTo>
                  <a:lnTo>
                    <a:pt x="441" y="76"/>
                  </a:lnTo>
                  <a:lnTo>
                    <a:pt x="432" y="76"/>
                  </a:lnTo>
                  <a:lnTo>
                    <a:pt x="407" y="73"/>
                  </a:lnTo>
                  <a:lnTo>
                    <a:pt x="400" y="74"/>
                  </a:lnTo>
                  <a:lnTo>
                    <a:pt x="384" y="74"/>
                  </a:lnTo>
                  <a:lnTo>
                    <a:pt x="363" y="73"/>
                  </a:lnTo>
                  <a:lnTo>
                    <a:pt x="343" y="67"/>
                  </a:lnTo>
                  <a:lnTo>
                    <a:pt x="338" y="67"/>
                  </a:lnTo>
                  <a:lnTo>
                    <a:pt x="332" y="69"/>
                  </a:lnTo>
                  <a:lnTo>
                    <a:pt x="322" y="76"/>
                  </a:lnTo>
                  <a:lnTo>
                    <a:pt x="290" y="81"/>
                  </a:lnTo>
                  <a:lnTo>
                    <a:pt x="288" y="80"/>
                  </a:lnTo>
                  <a:lnTo>
                    <a:pt x="281" y="80"/>
                  </a:lnTo>
                  <a:lnTo>
                    <a:pt x="254" y="81"/>
                  </a:lnTo>
                  <a:lnTo>
                    <a:pt x="251" y="81"/>
                  </a:lnTo>
                  <a:lnTo>
                    <a:pt x="249" y="85"/>
                  </a:lnTo>
                  <a:lnTo>
                    <a:pt x="244" y="90"/>
                  </a:lnTo>
                  <a:lnTo>
                    <a:pt x="242" y="94"/>
                  </a:lnTo>
                  <a:lnTo>
                    <a:pt x="240" y="105"/>
                  </a:lnTo>
                  <a:lnTo>
                    <a:pt x="238" y="110"/>
                  </a:lnTo>
                  <a:lnTo>
                    <a:pt x="226" y="119"/>
                  </a:lnTo>
                  <a:lnTo>
                    <a:pt x="208" y="135"/>
                  </a:lnTo>
                  <a:lnTo>
                    <a:pt x="203" y="135"/>
                  </a:lnTo>
                  <a:lnTo>
                    <a:pt x="199" y="133"/>
                  </a:lnTo>
                  <a:lnTo>
                    <a:pt x="196" y="128"/>
                  </a:lnTo>
                  <a:lnTo>
                    <a:pt x="194" y="126"/>
                  </a:lnTo>
                  <a:lnTo>
                    <a:pt x="190" y="126"/>
                  </a:lnTo>
                  <a:lnTo>
                    <a:pt x="181" y="124"/>
                  </a:lnTo>
                  <a:lnTo>
                    <a:pt x="180" y="124"/>
                  </a:lnTo>
                  <a:lnTo>
                    <a:pt x="169" y="126"/>
                  </a:lnTo>
                  <a:lnTo>
                    <a:pt x="167" y="128"/>
                  </a:lnTo>
                  <a:lnTo>
                    <a:pt x="165" y="129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5" y="135"/>
                  </a:lnTo>
                  <a:lnTo>
                    <a:pt x="167" y="144"/>
                  </a:lnTo>
                  <a:lnTo>
                    <a:pt x="169" y="145"/>
                  </a:lnTo>
                  <a:lnTo>
                    <a:pt x="167" y="145"/>
                  </a:lnTo>
                  <a:lnTo>
                    <a:pt x="167" y="147"/>
                  </a:lnTo>
                  <a:lnTo>
                    <a:pt x="165" y="145"/>
                  </a:lnTo>
                  <a:lnTo>
                    <a:pt x="165" y="147"/>
                  </a:lnTo>
                  <a:lnTo>
                    <a:pt x="167" y="149"/>
                  </a:lnTo>
                  <a:lnTo>
                    <a:pt x="169" y="151"/>
                  </a:lnTo>
                  <a:lnTo>
                    <a:pt x="171" y="153"/>
                  </a:lnTo>
                  <a:lnTo>
                    <a:pt x="173" y="153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6" y="165"/>
                  </a:lnTo>
                  <a:lnTo>
                    <a:pt x="176" y="167"/>
                  </a:lnTo>
                  <a:lnTo>
                    <a:pt x="174" y="169"/>
                  </a:lnTo>
                  <a:lnTo>
                    <a:pt x="174" y="170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4" y="188"/>
                  </a:lnTo>
                  <a:lnTo>
                    <a:pt x="181" y="201"/>
                  </a:lnTo>
                  <a:lnTo>
                    <a:pt x="183" y="204"/>
                  </a:lnTo>
                  <a:lnTo>
                    <a:pt x="190" y="208"/>
                  </a:lnTo>
                  <a:lnTo>
                    <a:pt x="196" y="213"/>
                  </a:lnTo>
                  <a:lnTo>
                    <a:pt x="196" y="215"/>
                  </a:lnTo>
                  <a:lnTo>
                    <a:pt x="196" y="216"/>
                  </a:lnTo>
                  <a:lnTo>
                    <a:pt x="194" y="218"/>
                  </a:lnTo>
                  <a:lnTo>
                    <a:pt x="196" y="222"/>
                  </a:lnTo>
                  <a:lnTo>
                    <a:pt x="197" y="227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236"/>
                  </a:lnTo>
                  <a:lnTo>
                    <a:pt x="199" y="238"/>
                  </a:lnTo>
                  <a:lnTo>
                    <a:pt x="201" y="238"/>
                  </a:lnTo>
                  <a:lnTo>
                    <a:pt x="201" y="240"/>
                  </a:lnTo>
                  <a:lnTo>
                    <a:pt x="203" y="240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6" y="248"/>
                  </a:lnTo>
                  <a:lnTo>
                    <a:pt x="208" y="250"/>
                  </a:lnTo>
                  <a:lnTo>
                    <a:pt x="215" y="257"/>
                  </a:lnTo>
                  <a:lnTo>
                    <a:pt x="224" y="263"/>
                  </a:lnTo>
                  <a:lnTo>
                    <a:pt x="226" y="266"/>
                  </a:lnTo>
                  <a:lnTo>
                    <a:pt x="226" y="268"/>
                  </a:lnTo>
                  <a:lnTo>
                    <a:pt x="222" y="270"/>
                  </a:lnTo>
                  <a:lnTo>
                    <a:pt x="217" y="270"/>
                  </a:lnTo>
                  <a:lnTo>
                    <a:pt x="215" y="270"/>
                  </a:lnTo>
                  <a:lnTo>
                    <a:pt x="212" y="268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5" y="273"/>
                  </a:lnTo>
                  <a:lnTo>
                    <a:pt x="205" y="277"/>
                  </a:lnTo>
                  <a:lnTo>
                    <a:pt x="206" y="279"/>
                  </a:lnTo>
                  <a:lnTo>
                    <a:pt x="210" y="280"/>
                  </a:lnTo>
                  <a:lnTo>
                    <a:pt x="213" y="280"/>
                  </a:lnTo>
                  <a:lnTo>
                    <a:pt x="213" y="282"/>
                  </a:lnTo>
                  <a:lnTo>
                    <a:pt x="212" y="284"/>
                  </a:lnTo>
                  <a:lnTo>
                    <a:pt x="213" y="288"/>
                  </a:lnTo>
                  <a:lnTo>
                    <a:pt x="215" y="289"/>
                  </a:lnTo>
                  <a:lnTo>
                    <a:pt x="219" y="291"/>
                  </a:lnTo>
                  <a:lnTo>
                    <a:pt x="219" y="295"/>
                  </a:lnTo>
                  <a:lnTo>
                    <a:pt x="219" y="298"/>
                  </a:lnTo>
                  <a:lnTo>
                    <a:pt x="222" y="305"/>
                  </a:lnTo>
                  <a:lnTo>
                    <a:pt x="221" y="311"/>
                  </a:lnTo>
                  <a:lnTo>
                    <a:pt x="221" y="318"/>
                  </a:lnTo>
                  <a:lnTo>
                    <a:pt x="222" y="320"/>
                  </a:lnTo>
                  <a:lnTo>
                    <a:pt x="222" y="321"/>
                  </a:lnTo>
                  <a:lnTo>
                    <a:pt x="221" y="323"/>
                  </a:lnTo>
                  <a:lnTo>
                    <a:pt x="219" y="325"/>
                  </a:lnTo>
                  <a:lnTo>
                    <a:pt x="212" y="328"/>
                  </a:lnTo>
                  <a:lnTo>
                    <a:pt x="210" y="332"/>
                  </a:lnTo>
                  <a:lnTo>
                    <a:pt x="212" y="336"/>
                  </a:lnTo>
                  <a:lnTo>
                    <a:pt x="210" y="337"/>
                  </a:lnTo>
                  <a:lnTo>
                    <a:pt x="210" y="339"/>
                  </a:lnTo>
                  <a:lnTo>
                    <a:pt x="208" y="344"/>
                  </a:lnTo>
                  <a:lnTo>
                    <a:pt x="201" y="348"/>
                  </a:lnTo>
                  <a:lnTo>
                    <a:pt x="181" y="348"/>
                  </a:lnTo>
                  <a:lnTo>
                    <a:pt x="178" y="350"/>
                  </a:lnTo>
                  <a:lnTo>
                    <a:pt x="176" y="350"/>
                  </a:lnTo>
                  <a:lnTo>
                    <a:pt x="174" y="351"/>
                  </a:lnTo>
                  <a:lnTo>
                    <a:pt x="173" y="355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60"/>
                  </a:lnTo>
                  <a:lnTo>
                    <a:pt x="160" y="371"/>
                  </a:lnTo>
                  <a:lnTo>
                    <a:pt x="157" y="373"/>
                  </a:lnTo>
                  <a:lnTo>
                    <a:pt x="153" y="378"/>
                  </a:lnTo>
                  <a:lnTo>
                    <a:pt x="148" y="382"/>
                  </a:lnTo>
                  <a:lnTo>
                    <a:pt x="121" y="410"/>
                  </a:lnTo>
                  <a:lnTo>
                    <a:pt x="118" y="415"/>
                  </a:lnTo>
                  <a:lnTo>
                    <a:pt x="112" y="417"/>
                  </a:lnTo>
                  <a:lnTo>
                    <a:pt x="110" y="423"/>
                  </a:lnTo>
                  <a:lnTo>
                    <a:pt x="98" y="442"/>
                  </a:lnTo>
                  <a:lnTo>
                    <a:pt x="93" y="446"/>
                  </a:lnTo>
                  <a:lnTo>
                    <a:pt x="93" y="447"/>
                  </a:lnTo>
                  <a:lnTo>
                    <a:pt x="91" y="451"/>
                  </a:lnTo>
                  <a:lnTo>
                    <a:pt x="89" y="453"/>
                  </a:lnTo>
                  <a:lnTo>
                    <a:pt x="87" y="453"/>
                  </a:lnTo>
                  <a:lnTo>
                    <a:pt x="86" y="455"/>
                  </a:lnTo>
                  <a:lnTo>
                    <a:pt x="78" y="469"/>
                  </a:lnTo>
                  <a:lnTo>
                    <a:pt x="77" y="471"/>
                  </a:lnTo>
                  <a:lnTo>
                    <a:pt x="75" y="471"/>
                  </a:lnTo>
                  <a:lnTo>
                    <a:pt x="73" y="472"/>
                  </a:lnTo>
                  <a:lnTo>
                    <a:pt x="71" y="472"/>
                  </a:lnTo>
                  <a:lnTo>
                    <a:pt x="70" y="474"/>
                  </a:lnTo>
                  <a:lnTo>
                    <a:pt x="68" y="479"/>
                  </a:lnTo>
                  <a:lnTo>
                    <a:pt x="61" y="490"/>
                  </a:lnTo>
                  <a:lnTo>
                    <a:pt x="59" y="497"/>
                  </a:lnTo>
                  <a:lnTo>
                    <a:pt x="61" y="504"/>
                  </a:lnTo>
                  <a:lnTo>
                    <a:pt x="61" y="506"/>
                  </a:lnTo>
                  <a:lnTo>
                    <a:pt x="63" y="513"/>
                  </a:lnTo>
                  <a:lnTo>
                    <a:pt x="63" y="517"/>
                  </a:lnTo>
                  <a:lnTo>
                    <a:pt x="64" y="518"/>
                  </a:lnTo>
                  <a:lnTo>
                    <a:pt x="66" y="522"/>
                  </a:lnTo>
                  <a:lnTo>
                    <a:pt x="68" y="524"/>
                  </a:lnTo>
                  <a:lnTo>
                    <a:pt x="68" y="526"/>
                  </a:lnTo>
                  <a:lnTo>
                    <a:pt x="68" y="542"/>
                  </a:lnTo>
                  <a:lnTo>
                    <a:pt x="68" y="543"/>
                  </a:lnTo>
                  <a:lnTo>
                    <a:pt x="68" y="549"/>
                  </a:lnTo>
                  <a:lnTo>
                    <a:pt x="66" y="556"/>
                  </a:lnTo>
                  <a:lnTo>
                    <a:pt x="64" y="559"/>
                  </a:lnTo>
                  <a:lnTo>
                    <a:pt x="63" y="561"/>
                  </a:lnTo>
                  <a:lnTo>
                    <a:pt x="64" y="563"/>
                  </a:lnTo>
                  <a:lnTo>
                    <a:pt x="64" y="561"/>
                  </a:lnTo>
                  <a:lnTo>
                    <a:pt x="66" y="559"/>
                  </a:lnTo>
                  <a:lnTo>
                    <a:pt x="68" y="561"/>
                  </a:lnTo>
                  <a:lnTo>
                    <a:pt x="70" y="565"/>
                  </a:lnTo>
                  <a:lnTo>
                    <a:pt x="73" y="568"/>
                  </a:lnTo>
                  <a:lnTo>
                    <a:pt x="75" y="570"/>
                  </a:lnTo>
                  <a:lnTo>
                    <a:pt x="80" y="574"/>
                  </a:lnTo>
                  <a:lnTo>
                    <a:pt x="82" y="574"/>
                  </a:lnTo>
                  <a:lnTo>
                    <a:pt x="82" y="575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0" y="582"/>
                  </a:lnTo>
                  <a:lnTo>
                    <a:pt x="82" y="586"/>
                  </a:lnTo>
                  <a:lnTo>
                    <a:pt x="82" y="590"/>
                  </a:lnTo>
                  <a:lnTo>
                    <a:pt x="78" y="588"/>
                  </a:lnTo>
                  <a:lnTo>
                    <a:pt x="77" y="586"/>
                  </a:lnTo>
                  <a:lnTo>
                    <a:pt x="75" y="584"/>
                  </a:lnTo>
                  <a:lnTo>
                    <a:pt x="73" y="584"/>
                  </a:lnTo>
                  <a:lnTo>
                    <a:pt x="71" y="581"/>
                  </a:lnTo>
                  <a:lnTo>
                    <a:pt x="70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64" y="581"/>
                  </a:lnTo>
                  <a:lnTo>
                    <a:pt x="61" y="581"/>
                  </a:lnTo>
                  <a:lnTo>
                    <a:pt x="59" y="581"/>
                  </a:lnTo>
                  <a:lnTo>
                    <a:pt x="55" y="579"/>
                  </a:lnTo>
                  <a:lnTo>
                    <a:pt x="52" y="574"/>
                  </a:lnTo>
                  <a:lnTo>
                    <a:pt x="48" y="574"/>
                  </a:lnTo>
                  <a:lnTo>
                    <a:pt x="47" y="575"/>
                  </a:lnTo>
                  <a:lnTo>
                    <a:pt x="45" y="579"/>
                  </a:lnTo>
                  <a:lnTo>
                    <a:pt x="45" y="582"/>
                  </a:lnTo>
                  <a:lnTo>
                    <a:pt x="45" y="586"/>
                  </a:lnTo>
                  <a:lnTo>
                    <a:pt x="45" y="590"/>
                  </a:lnTo>
                  <a:lnTo>
                    <a:pt x="43" y="591"/>
                  </a:lnTo>
                  <a:lnTo>
                    <a:pt x="38" y="591"/>
                  </a:lnTo>
                  <a:lnTo>
                    <a:pt x="36" y="593"/>
                  </a:lnTo>
                  <a:lnTo>
                    <a:pt x="34" y="600"/>
                  </a:lnTo>
                  <a:lnTo>
                    <a:pt x="32" y="604"/>
                  </a:lnTo>
                  <a:lnTo>
                    <a:pt x="32" y="606"/>
                  </a:lnTo>
                  <a:lnTo>
                    <a:pt x="32" y="607"/>
                  </a:lnTo>
                  <a:lnTo>
                    <a:pt x="31" y="609"/>
                  </a:lnTo>
                  <a:lnTo>
                    <a:pt x="27" y="613"/>
                  </a:lnTo>
                  <a:lnTo>
                    <a:pt x="27" y="614"/>
                  </a:lnTo>
                  <a:lnTo>
                    <a:pt x="25" y="616"/>
                  </a:lnTo>
                  <a:lnTo>
                    <a:pt x="25" y="616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27"/>
                  </a:lnTo>
                  <a:lnTo>
                    <a:pt x="25" y="629"/>
                  </a:lnTo>
                  <a:lnTo>
                    <a:pt x="23" y="630"/>
                  </a:lnTo>
                  <a:lnTo>
                    <a:pt x="23" y="632"/>
                  </a:lnTo>
                  <a:lnTo>
                    <a:pt x="23" y="636"/>
                  </a:lnTo>
                  <a:lnTo>
                    <a:pt x="23" y="639"/>
                  </a:lnTo>
                  <a:lnTo>
                    <a:pt x="22" y="643"/>
                  </a:lnTo>
                  <a:lnTo>
                    <a:pt x="20" y="645"/>
                  </a:lnTo>
                  <a:lnTo>
                    <a:pt x="18" y="646"/>
                  </a:lnTo>
                  <a:lnTo>
                    <a:pt x="15" y="648"/>
                  </a:lnTo>
                  <a:lnTo>
                    <a:pt x="13" y="648"/>
                  </a:lnTo>
                  <a:lnTo>
                    <a:pt x="13" y="650"/>
                  </a:lnTo>
                  <a:lnTo>
                    <a:pt x="11" y="652"/>
                  </a:lnTo>
                  <a:lnTo>
                    <a:pt x="11" y="653"/>
                  </a:lnTo>
                  <a:lnTo>
                    <a:pt x="4" y="659"/>
                  </a:lnTo>
                  <a:lnTo>
                    <a:pt x="2" y="661"/>
                  </a:lnTo>
                  <a:lnTo>
                    <a:pt x="0" y="664"/>
                  </a:lnTo>
                  <a:lnTo>
                    <a:pt x="2" y="671"/>
                  </a:lnTo>
                  <a:lnTo>
                    <a:pt x="2" y="675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4" y="691"/>
                  </a:lnTo>
                  <a:lnTo>
                    <a:pt x="6" y="689"/>
                  </a:lnTo>
                  <a:lnTo>
                    <a:pt x="9" y="687"/>
                  </a:lnTo>
                  <a:lnTo>
                    <a:pt x="13" y="687"/>
                  </a:lnTo>
                  <a:lnTo>
                    <a:pt x="16" y="691"/>
                  </a:lnTo>
                  <a:lnTo>
                    <a:pt x="15" y="696"/>
                  </a:lnTo>
                  <a:lnTo>
                    <a:pt x="15" y="698"/>
                  </a:lnTo>
                  <a:lnTo>
                    <a:pt x="18" y="698"/>
                  </a:lnTo>
                  <a:lnTo>
                    <a:pt x="20" y="698"/>
                  </a:lnTo>
                  <a:lnTo>
                    <a:pt x="20" y="700"/>
                  </a:lnTo>
                  <a:lnTo>
                    <a:pt x="20" y="701"/>
                  </a:lnTo>
                  <a:lnTo>
                    <a:pt x="20" y="701"/>
                  </a:lnTo>
                  <a:lnTo>
                    <a:pt x="20" y="705"/>
                  </a:lnTo>
                  <a:lnTo>
                    <a:pt x="22" y="709"/>
                  </a:lnTo>
                  <a:lnTo>
                    <a:pt x="25" y="717"/>
                  </a:lnTo>
                  <a:lnTo>
                    <a:pt x="27" y="717"/>
                  </a:lnTo>
                  <a:lnTo>
                    <a:pt x="29" y="717"/>
                  </a:lnTo>
                  <a:lnTo>
                    <a:pt x="29" y="716"/>
                  </a:lnTo>
                  <a:lnTo>
                    <a:pt x="31" y="716"/>
                  </a:lnTo>
                  <a:lnTo>
                    <a:pt x="32" y="717"/>
                  </a:lnTo>
                  <a:lnTo>
                    <a:pt x="34" y="717"/>
                  </a:lnTo>
                  <a:lnTo>
                    <a:pt x="36" y="717"/>
                  </a:lnTo>
                  <a:lnTo>
                    <a:pt x="38" y="716"/>
                  </a:lnTo>
                  <a:lnTo>
                    <a:pt x="39" y="716"/>
                  </a:lnTo>
                  <a:lnTo>
                    <a:pt x="39" y="717"/>
                  </a:lnTo>
                  <a:lnTo>
                    <a:pt x="48" y="728"/>
                  </a:lnTo>
                  <a:lnTo>
                    <a:pt x="50" y="732"/>
                  </a:lnTo>
                  <a:lnTo>
                    <a:pt x="52" y="737"/>
                  </a:lnTo>
                  <a:lnTo>
                    <a:pt x="54" y="742"/>
                  </a:lnTo>
                  <a:lnTo>
                    <a:pt x="55" y="741"/>
                  </a:lnTo>
                  <a:lnTo>
                    <a:pt x="64" y="741"/>
                  </a:lnTo>
                  <a:lnTo>
                    <a:pt x="66" y="741"/>
                  </a:lnTo>
                  <a:lnTo>
                    <a:pt x="68" y="739"/>
                  </a:lnTo>
                  <a:lnTo>
                    <a:pt x="68" y="739"/>
                  </a:lnTo>
                  <a:lnTo>
                    <a:pt x="71" y="741"/>
                  </a:lnTo>
                  <a:lnTo>
                    <a:pt x="75" y="744"/>
                  </a:lnTo>
                  <a:lnTo>
                    <a:pt x="78" y="744"/>
                  </a:lnTo>
                  <a:lnTo>
                    <a:pt x="80" y="746"/>
                  </a:lnTo>
                  <a:lnTo>
                    <a:pt x="82" y="749"/>
                  </a:lnTo>
                  <a:lnTo>
                    <a:pt x="82" y="753"/>
                  </a:lnTo>
                  <a:lnTo>
                    <a:pt x="82" y="755"/>
                  </a:lnTo>
                  <a:lnTo>
                    <a:pt x="80" y="756"/>
                  </a:lnTo>
                  <a:lnTo>
                    <a:pt x="80" y="758"/>
                  </a:lnTo>
                  <a:lnTo>
                    <a:pt x="78" y="762"/>
                  </a:lnTo>
                  <a:lnTo>
                    <a:pt x="80" y="764"/>
                  </a:lnTo>
                  <a:lnTo>
                    <a:pt x="84" y="767"/>
                  </a:lnTo>
                  <a:lnTo>
                    <a:pt x="86" y="765"/>
                  </a:lnTo>
                  <a:lnTo>
                    <a:pt x="89" y="764"/>
                  </a:lnTo>
                  <a:lnTo>
                    <a:pt x="89" y="762"/>
                  </a:lnTo>
                  <a:lnTo>
                    <a:pt x="89" y="758"/>
                  </a:lnTo>
                  <a:lnTo>
                    <a:pt x="89" y="756"/>
                  </a:lnTo>
                  <a:lnTo>
                    <a:pt x="91" y="756"/>
                  </a:lnTo>
                  <a:lnTo>
                    <a:pt x="93" y="756"/>
                  </a:lnTo>
                  <a:lnTo>
                    <a:pt x="94" y="758"/>
                  </a:lnTo>
                  <a:lnTo>
                    <a:pt x="96" y="760"/>
                  </a:lnTo>
                  <a:lnTo>
                    <a:pt x="98" y="760"/>
                  </a:lnTo>
                  <a:lnTo>
                    <a:pt x="102" y="760"/>
                  </a:lnTo>
                  <a:lnTo>
                    <a:pt x="105" y="756"/>
                  </a:lnTo>
                  <a:lnTo>
                    <a:pt x="107" y="753"/>
                  </a:lnTo>
                  <a:lnTo>
                    <a:pt x="110" y="744"/>
                  </a:lnTo>
                  <a:lnTo>
                    <a:pt x="110" y="742"/>
                  </a:lnTo>
                  <a:lnTo>
                    <a:pt x="112" y="742"/>
                  </a:lnTo>
                  <a:lnTo>
                    <a:pt x="116" y="742"/>
                  </a:lnTo>
                  <a:lnTo>
                    <a:pt x="123" y="744"/>
                  </a:lnTo>
                  <a:lnTo>
                    <a:pt x="126" y="744"/>
                  </a:lnTo>
                  <a:lnTo>
                    <a:pt x="130" y="751"/>
                  </a:lnTo>
                  <a:lnTo>
                    <a:pt x="135" y="755"/>
                  </a:lnTo>
                  <a:lnTo>
                    <a:pt x="139" y="758"/>
                  </a:lnTo>
                  <a:lnTo>
                    <a:pt x="141" y="758"/>
                  </a:lnTo>
                  <a:lnTo>
                    <a:pt x="142" y="758"/>
                  </a:lnTo>
                  <a:lnTo>
                    <a:pt x="150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58"/>
                  </a:lnTo>
                  <a:lnTo>
                    <a:pt x="155" y="758"/>
                  </a:lnTo>
                  <a:lnTo>
                    <a:pt x="157" y="756"/>
                  </a:lnTo>
                  <a:lnTo>
                    <a:pt x="160" y="756"/>
                  </a:lnTo>
                  <a:lnTo>
                    <a:pt x="162" y="756"/>
                  </a:lnTo>
                  <a:lnTo>
                    <a:pt x="171" y="758"/>
                  </a:lnTo>
                  <a:lnTo>
                    <a:pt x="174" y="760"/>
                  </a:lnTo>
                  <a:lnTo>
                    <a:pt x="178" y="760"/>
                  </a:lnTo>
                  <a:lnTo>
                    <a:pt x="185" y="760"/>
                  </a:lnTo>
                  <a:lnTo>
                    <a:pt x="189" y="760"/>
                  </a:lnTo>
                  <a:lnTo>
                    <a:pt x="194" y="765"/>
                  </a:lnTo>
                  <a:lnTo>
                    <a:pt x="194" y="769"/>
                  </a:lnTo>
                  <a:lnTo>
                    <a:pt x="196" y="769"/>
                  </a:lnTo>
                  <a:lnTo>
                    <a:pt x="206" y="764"/>
                  </a:lnTo>
                  <a:lnTo>
                    <a:pt x="212" y="764"/>
                  </a:lnTo>
                  <a:lnTo>
                    <a:pt x="213" y="765"/>
                  </a:lnTo>
                  <a:lnTo>
                    <a:pt x="219" y="767"/>
                  </a:lnTo>
                  <a:lnTo>
                    <a:pt x="221" y="769"/>
                  </a:lnTo>
                  <a:lnTo>
                    <a:pt x="226" y="772"/>
                  </a:lnTo>
                  <a:lnTo>
                    <a:pt x="228" y="772"/>
                  </a:lnTo>
                  <a:lnTo>
                    <a:pt x="235" y="776"/>
                  </a:lnTo>
                  <a:lnTo>
                    <a:pt x="237" y="776"/>
                  </a:lnTo>
                  <a:lnTo>
                    <a:pt x="244" y="771"/>
                  </a:lnTo>
                  <a:lnTo>
                    <a:pt x="249" y="771"/>
                  </a:lnTo>
                  <a:lnTo>
                    <a:pt x="253" y="767"/>
                  </a:lnTo>
                  <a:lnTo>
                    <a:pt x="256" y="765"/>
                  </a:lnTo>
                  <a:lnTo>
                    <a:pt x="258" y="765"/>
                  </a:lnTo>
                  <a:lnTo>
                    <a:pt x="265" y="767"/>
                  </a:lnTo>
                  <a:lnTo>
                    <a:pt x="272" y="767"/>
                  </a:lnTo>
                  <a:lnTo>
                    <a:pt x="274" y="767"/>
                  </a:lnTo>
                  <a:lnTo>
                    <a:pt x="274" y="769"/>
                  </a:lnTo>
                  <a:lnTo>
                    <a:pt x="279" y="771"/>
                  </a:lnTo>
                  <a:lnTo>
                    <a:pt x="281" y="772"/>
                  </a:lnTo>
                  <a:lnTo>
                    <a:pt x="283" y="776"/>
                  </a:lnTo>
                  <a:lnTo>
                    <a:pt x="283" y="778"/>
                  </a:lnTo>
                  <a:lnTo>
                    <a:pt x="283" y="781"/>
                  </a:lnTo>
                  <a:lnTo>
                    <a:pt x="283" y="783"/>
                  </a:lnTo>
                  <a:lnTo>
                    <a:pt x="286" y="785"/>
                  </a:lnTo>
                  <a:lnTo>
                    <a:pt x="290" y="787"/>
                  </a:lnTo>
                  <a:lnTo>
                    <a:pt x="299" y="790"/>
                  </a:lnTo>
                  <a:lnTo>
                    <a:pt x="300" y="790"/>
                  </a:lnTo>
                  <a:lnTo>
                    <a:pt x="302" y="794"/>
                  </a:lnTo>
                  <a:lnTo>
                    <a:pt x="306" y="801"/>
                  </a:lnTo>
                  <a:lnTo>
                    <a:pt x="309" y="804"/>
                  </a:lnTo>
                  <a:lnTo>
                    <a:pt x="311" y="806"/>
                  </a:lnTo>
                  <a:lnTo>
                    <a:pt x="315" y="804"/>
                  </a:lnTo>
                  <a:lnTo>
                    <a:pt x="316" y="804"/>
                  </a:lnTo>
                  <a:lnTo>
                    <a:pt x="324" y="803"/>
                  </a:lnTo>
                  <a:lnTo>
                    <a:pt x="331" y="801"/>
                  </a:lnTo>
                  <a:lnTo>
                    <a:pt x="336" y="796"/>
                  </a:lnTo>
                  <a:lnTo>
                    <a:pt x="347" y="778"/>
                  </a:lnTo>
                  <a:lnTo>
                    <a:pt x="352" y="774"/>
                  </a:lnTo>
                  <a:lnTo>
                    <a:pt x="407" y="769"/>
                  </a:lnTo>
                  <a:lnTo>
                    <a:pt x="412" y="765"/>
                  </a:lnTo>
                  <a:lnTo>
                    <a:pt x="419" y="765"/>
                  </a:lnTo>
                  <a:lnTo>
                    <a:pt x="423" y="764"/>
                  </a:lnTo>
                  <a:lnTo>
                    <a:pt x="425" y="764"/>
                  </a:lnTo>
                  <a:lnTo>
                    <a:pt x="430" y="764"/>
                  </a:lnTo>
                  <a:lnTo>
                    <a:pt x="437" y="762"/>
                  </a:lnTo>
                  <a:lnTo>
                    <a:pt x="446" y="762"/>
                  </a:lnTo>
                  <a:lnTo>
                    <a:pt x="450" y="762"/>
                  </a:lnTo>
                  <a:lnTo>
                    <a:pt x="453" y="758"/>
                  </a:lnTo>
                  <a:lnTo>
                    <a:pt x="453" y="756"/>
                  </a:lnTo>
                  <a:lnTo>
                    <a:pt x="457" y="751"/>
                  </a:lnTo>
                  <a:lnTo>
                    <a:pt x="458" y="749"/>
                  </a:lnTo>
                  <a:lnTo>
                    <a:pt x="460" y="746"/>
                  </a:lnTo>
                  <a:lnTo>
                    <a:pt x="462" y="744"/>
                  </a:lnTo>
                  <a:lnTo>
                    <a:pt x="464" y="742"/>
                  </a:lnTo>
                  <a:lnTo>
                    <a:pt x="466" y="737"/>
                  </a:lnTo>
                  <a:lnTo>
                    <a:pt x="467" y="732"/>
                  </a:lnTo>
                  <a:lnTo>
                    <a:pt x="467" y="728"/>
                  </a:lnTo>
                  <a:lnTo>
                    <a:pt x="467" y="723"/>
                  </a:lnTo>
                  <a:lnTo>
                    <a:pt x="469" y="723"/>
                  </a:lnTo>
                  <a:lnTo>
                    <a:pt x="471" y="723"/>
                  </a:lnTo>
                  <a:lnTo>
                    <a:pt x="473" y="723"/>
                  </a:lnTo>
                  <a:lnTo>
                    <a:pt x="476" y="719"/>
                  </a:lnTo>
                  <a:lnTo>
                    <a:pt x="480" y="719"/>
                  </a:lnTo>
                  <a:lnTo>
                    <a:pt x="485" y="719"/>
                  </a:lnTo>
                  <a:lnTo>
                    <a:pt x="487" y="719"/>
                  </a:lnTo>
                  <a:lnTo>
                    <a:pt x="499" y="716"/>
                  </a:lnTo>
                  <a:lnTo>
                    <a:pt x="503" y="714"/>
                  </a:lnTo>
                  <a:lnTo>
                    <a:pt x="503" y="712"/>
                  </a:lnTo>
                  <a:lnTo>
                    <a:pt x="505" y="710"/>
                  </a:lnTo>
                  <a:lnTo>
                    <a:pt x="505" y="707"/>
                  </a:lnTo>
                  <a:lnTo>
                    <a:pt x="508" y="705"/>
                  </a:lnTo>
                  <a:lnTo>
                    <a:pt x="510" y="703"/>
                  </a:lnTo>
                  <a:lnTo>
                    <a:pt x="510" y="701"/>
                  </a:lnTo>
                  <a:lnTo>
                    <a:pt x="512" y="701"/>
                  </a:lnTo>
                  <a:lnTo>
                    <a:pt x="514" y="703"/>
                  </a:lnTo>
                  <a:lnTo>
                    <a:pt x="515" y="707"/>
                  </a:lnTo>
                  <a:lnTo>
                    <a:pt x="517" y="709"/>
                  </a:lnTo>
                  <a:lnTo>
                    <a:pt x="519" y="709"/>
                  </a:lnTo>
                  <a:lnTo>
                    <a:pt x="521" y="709"/>
                  </a:lnTo>
                  <a:lnTo>
                    <a:pt x="522" y="707"/>
                  </a:lnTo>
                  <a:lnTo>
                    <a:pt x="522" y="705"/>
                  </a:lnTo>
                  <a:lnTo>
                    <a:pt x="522" y="701"/>
                  </a:lnTo>
                  <a:lnTo>
                    <a:pt x="522" y="700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4" y="694"/>
                  </a:lnTo>
                  <a:lnTo>
                    <a:pt x="526" y="696"/>
                  </a:lnTo>
                  <a:lnTo>
                    <a:pt x="528" y="694"/>
                  </a:lnTo>
                  <a:lnTo>
                    <a:pt x="528" y="693"/>
                  </a:lnTo>
                  <a:lnTo>
                    <a:pt x="530" y="693"/>
                  </a:lnTo>
                  <a:lnTo>
                    <a:pt x="533" y="694"/>
                  </a:lnTo>
                  <a:lnTo>
                    <a:pt x="535" y="696"/>
                  </a:lnTo>
                  <a:lnTo>
                    <a:pt x="538" y="700"/>
                  </a:lnTo>
                  <a:lnTo>
                    <a:pt x="544" y="698"/>
                  </a:lnTo>
                  <a:lnTo>
                    <a:pt x="546" y="698"/>
                  </a:lnTo>
                  <a:lnTo>
                    <a:pt x="547" y="698"/>
                  </a:lnTo>
                  <a:lnTo>
                    <a:pt x="549" y="698"/>
                  </a:lnTo>
                  <a:lnTo>
                    <a:pt x="549" y="696"/>
                  </a:lnTo>
                  <a:lnTo>
                    <a:pt x="549" y="694"/>
                  </a:lnTo>
                  <a:lnTo>
                    <a:pt x="549" y="693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4" y="693"/>
                  </a:lnTo>
                  <a:lnTo>
                    <a:pt x="567" y="698"/>
                  </a:lnTo>
                  <a:lnTo>
                    <a:pt x="570" y="698"/>
                  </a:lnTo>
                  <a:lnTo>
                    <a:pt x="574" y="696"/>
                  </a:lnTo>
                  <a:lnTo>
                    <a:pt x="576" y="694"/>
                  </a:lnTo>
                  <a:lnTo>
                    <a:pt x="579" y="687"/>
                  </a:lnTo>
                  <a:lnTo>
                    <a:pt x="585" y="684"/>
                  </a:lnTo>
                  <a:lnTo>
                    <a:pt x="586" y="685"/>
                  </a:lnTo>
                  <a:lnTo>
                    <a:pt x="590" y="689"/>
                  </a:lnTo>
                  <a:lnTo>
                    <a:pt x="592" y="689"/>
                  </a:lnTo>
                  <a:lnTo>
                    <a:pt x="593" y="687"/>
                  </a:lnTo>
                  <a:lnTo>
                    <a:pt x="601" y="682"/>
                  </a:lnTo>
                  <a:lnTo>
                    <a:pt x="602" y="678"/>
                  </a:lnTo>
                  <a:lnTo>
                    <a:pt x="608" y="678"/>
                  </a:lnTo>
                  <a:lnTo>
                    <a:pt x="609" y="678"/>
                  </a:lnTo>
                  <a:lnTo>
                    <a:pt x="613" y="675"/>
                  </a:lnTo>
                  <a:lnTo>
                    <a:pt x="615" y="677"/>
                  </a:lnTo>
                  <a:lnTo>
                    <a:pt x="615" y="680"/>
                  </a:lnTo>
                  <a:lnTo>
                    <a:pt x="617" y="682"/>
                  </a:lnTo>
                  <a:lnTo>
                    <a:pt x="631" y="682"/>
                  </a:lnTo>
                  <a:lnTo>
                    <a:pt x="634" y="684"/>
                  </a:lnTo>
                  <a:lnTo>
                    <a:pt x="641" y="689"/>
                  </a:lnTo>
                  <a:lnTo>
                    <a:pt x="643" y="691"/>
                  </a:lnTo>
                  <a:lnTo>
                    <a:pt x="645" y="694"/>
                  </a:lnTo>
                  <a:lnTo>
                    <a:pt x="647" y="696"/>
                  </a:lnTo>
                  <a:lnTo>
                    <a:pt x="648" y="698"/>
                  </a:lnTo>
                  <a:lnTo>
                    <a:pt x="650" y="701"/>
                  </a:lnTo>
                  <a:lnTo>
                    <a:pt x="656" y="701"/>
                  </a:lnTo>
                  <a:lnTo>
                    <a:pt x="659" y="701"/>
                  </a:lnTo>
                  <a:lnTo>
                    <a:pt x="664" y="703"/>
                  </a:lnTo>
                  <a:lnTo>
                    <a:pt x="666" y="703"/>
                  </a:lnTo>
                  <a:lnTo>
                    <a:pt x="668" y="707"/>
                  </a:lnTo>
                  <a:lnTo>
                    <a:pt x="668" y="709"/>
                  </a:lnTo>
                  <a:lnTo>
                    <a:pt x="666" y="716"/>
                  </a:lnTo>
                  <a:lnTo>
                    <a:pt x="668" y="717"/>
                  </a:lnTo>
                  <a:lnTo>
                    <a:pt x="672" y="717"/>
                  </a:lnTo>
                  <a:lnTo>
                    <a:pt x="673" y="717"/>
                  </a:lnTo>
                  <a:lnTo>
                    <a:pt x="677" y="714"/>
                  </a:lnTo>
                  <a:lnTo>
                    <a:pt x="679" y="714"/>
                  </a:lnTo>
                  <a:lnTo>
                    <a:pt x="679" y="717"/>
                  </a:lnTo>
                  <a:lnTo>
                    <a:pt x="679" y="719"/>
                  </a:lnTo>
                  <a:lnTo>
                    <a:pt x="680" y="723"/>
                  </a:lnTo>
                  <a:lnTo>
                    <a:pt x="682" y="723"/>
                  </a:lnTo>
                  <a:lnTo>
                    <a:pt x="686" y="723"/>
                  </a:lnTo>
                  <a:lnTo>
                    <a:pt x="688" y="721"/>
                  </a:lnTo>
                  <a:lnTo>
                    <a:pt x="689" y="719"/>
                  </a:lnTo>
                  <a:lnTo>
                    <a:pt x="691" y="717"/>
                  </a:lnTo>
                  <a:lnTo>
                    <a:pt x="696" y="717"/>
                  </a:lnTo>
                  <a:lnTo>
                    <a:pt x="698" y="717"/>
                  </a:lnTo>
                  <a:lnTo>
                    <a:pt x="700" y="719"/>
                  </a:lnTo>
                  <a:lnTo>
                    <a:pt x="700" y="723"/>
                  </a:lnTo>
                  <a:lnTo>
                    <a:pt x="700" y="726"/>
                  </a:lnTo>
                  <a:lnTo>
                    <a:pt x="698" y="728"/>
                  </a:lnTo>
                  <a:lnTo>
                    <a:pt x="696" y="728"/>
                  </a:lnTo>
                  <a:lnTo>
                    <a:pt x="695" y="730"/>
                  </a:lnTo>
                  <a:lnTo>
                    <a:pt x="695" y="733"/>
                  </a:lnTo>
                  <a:lnTo>
                    <a:pt x="695" y="735"/>
                  </a:lnTo>
                  <a:lnTo>
                    <a:pt x="696" y="737"/>
                  </a:lnTo>
                  <a:lnTo>
                    <a:pt x="698" y="737"/>
                  </a:lnTo>
                  <a:lnTo>
                    <a:pt x="700" y="735"/>
                  </a:lnTo>
                  <a:lnTo>
                    <a:pt x="702" y="732"/>
                  </a:lnTo>
                  <a:lnTo>
                    <a:pt x="702" y="730"/>
                  </a:lnTo>
                  <a:lnTo>
                    <a:pt x="705" y="730"/>
                  </a:lnTo>
                  <a:lnTo>
                    <a:pt x="705" y="730"/>
                  </a:lnTo>
                  <a:lnTo>
                    <a:pt x="707" y="733"/>
                  </a:lnTo>
                  <a:lnTo>
                    <a:pt x="707" y="735"/>
                  </a:lnTo>
                  <a:lnTo>
                    <a:pt x="705" y="737"/>
                  </a:lnTo>
                  <a:lnTo>
                    <a:pt x="707" y="744"/>
                  </a:lnTo>
                  <a:lnTo>
                    <a:pt x="709" y="744"/>
                  </a:lnTo>
                  <a:lnTo>
                    <a:pt x="711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2"/>
                  </a:lnTo>
                  <a:lnTo>
                    <a:pt x="714" y="741"/>
                  </a:lnTo>
                  <a:lnTo>
                    <a:pt x="714" y="739"/>
                  </a:lnTo>
                  <a:lnTo>
                    <a:pt x="716" y="733"/>
                  </a:lnTo>
                  <a:lnTo>
                    <a:pt x="720" y="732"/>
                  </a:lnTo>
                  <a:lnTo>
                    <a:pt x="723" y="732"/>
                  </a:lnTo>
                  <a:lnTo>
                    <a:pt x="734" y="737"/>
                  </a:lnTo>
                  <a:lnTo>
                    <a:pt x="741" y="737"/>
                  </a:lnTo>
                  <a:lnTo>
                    <a:pt x="746" y="737"/>
                  </a:lnTo>
                  <a:lnTo>
                    <a:pt x="748" y="739"/>
                  </a:lnTo>
                  <a:lnTo>
                    <a:pt x="748" y="741"/>
                  </a:lnTo>
                  <a:lnTo>
                    <a:pt x="748" y="742"/>
                  </a:lnTo>
                  <a:lnTo>
                    <a:pt x="748" y="744"/>
                  </a:lnTo>
                  <a:lnTo>
                    <a:pt x="750" y="748"/>
                  </a:lnTo>
                  <a:lnTo>
                    <a:pt x="751" y="751"/>
                  </a:lnTo>
                  <a:lnTo>
                    <a:pt x="751" y="753"/>
                  </a:lnTo>
                  <a:lnTo>
                    <a:pt x="751" y="755"/>
                  </a:lnTo>
                  <a:lnTo>
                    <a:pt x="753" y="756"/>
                  </a:lnTo>
                  <a:lnTo>
                    <a:pt x="755" y="756"/>
                  </a:lnTo>
                  <a:lnTo>
                    <a:pt x="757" y="762"/>
                  </a:lnTo>
                  <a:lnTo>
                    <a:pt x="760" y="765"/>
                  </a:lnTo>
                  <a:lnTo>
                    <a:pt x="762" y="767"/>
                  </a:lnTo>
                  <a:lnTo>
                    <a:pt x="764" y="769"/>
                  </a:lnTo>
                  <a:lnTo>
                    <a:pt x="767" y="771"/>
                  </a:lnTo>
                  <a:lnTo>
                    <a:pt x="773" y="769"/>
                  </a:lnTo>
                  <a:lnTo>
                    <a:pt x="778" y="762"/>
                  </a:lnTo>
                  <a:lnTo>
                    <a:pt x="782" y="760"/>
                  </a:lnTo>
                  <a:lnTo>
                    <a:pt x="783" y="760"/>
                  </a:lnTo>
                  <a:lnTo>
                    <a:pt x="785" y="762"/>
                  </a:lnTo>
                  <a:lnTo>
                    <a:pt x="787" y="764"/>
                  </a:lnTo>
                  <a:lnTo>
                    <a:pt x="787" y="765"/>
                  </a:lnTo>
                  <a:lnTo>
                    <a:pt x="789" y="767"/>
                  </a:lnTo>
                  <a:lnTo>
                    <a:pt x="789" y="774"/>
                  </a:lnTo>
                  <a:lnTo>
                    <a:pt x="791" y="776"/>
                  </a:lnTo>
                  <a:lnTo>
                    <a:pt x="791" y="778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4" y="785"/>
                  </a:lnTo>
                  <a:lnTo>
                    <a:pt x="792" y="787"/>
                  </a:lnTo>
                  <a:lnTo>
                    <a:pt x="791" y="787"/>
                  </a:lnTo>
                  <a:lnTo>
                    <a:pt x="791" y="790"/>
                  </a:lnTo>
                  <a:lnTo>
                    <a:pt x="791" y="792"/>
                  </a:lnTo>
                  <a:lnTo>
                    <a:pt x="791" y="794"/>
                  </a:lnTo>
                  <a:lnTo>
                    <a:pt x="794" y="796"/>
                  </a:lnTo>
                  <a:lnTo>
                    <a:pt x="796" y="796"/>
                  </a:lnTo>
                  <a:lnTo>
                    <a:pt x="796" y="797"/>
                  </a:lnTo>
                  <a:lnTo>
                    <a:pt x="796" y="801"/>
                  </a:lnTo>
                  <a:lnTo>
                    <a:pt x="792" y="804"/>
                  </a:lnTo>
                  <a:lnTo>
                    <a:pt x="791" y="810"/>
                  </a:lnTo>
                  <a:lnTo>
                    <a:pt x="791" y="817"/>
                  </a:lnTo>
                  <a:lnTo>
                    <a:pt x="791" y="822"/>
                  </a:lnTo>
                  <a:lnTo>
                    <a:pt x="789" y="828"/>
                  </a:lnTo>
                  <a:lnTo>
                    <a:pt x="785" y="831"/>
                  </a:lnTo>
                  <a:lnTo>
                    <a:pt x="783" y="835"/>
                  </a:lnTo>
                  <a:lnTo>
                    <a:pt x="785" y="842"/>
                  </a:lnTo>
                  <a:lnTo>
                    <a:pt x="787" y="844"/>
                  </a:lnTo>
                  <a:lnTo>
                    <a:pt x="789" y="849"/>
                  </a:lnTo>
                  <a:lnTo>
                    <a:pt x="789" y="851"/>
                  </a:lnTo>
                  <a:lnTo>
                    <a:pt x="791" y="852"/>
                  </a:lnTo>
                  <a:lnTo>
                    <a:pt x="792" y="851"/>
                  </a:lnTo>
                  <a:lnTo>
                    <a:pt x="794" y="849"/>
                  </a:lnTo>
                  <a:lnTo>
                    <a:pt x="796" y="851"/>
                  </a:lnTo>
                  <a:lnTo>
                    <a:pt x="798" y="854"/>
                  </a:lnTo>
                  <a:lnTo>
                    <a:pt x="801" y="856"/>
                  </a:lnTo>
                  <a:lnTo>
                    <a:pt x="803" y="858"/>
                  </a:lnTo>
                  <a:lnTo>
                    <a:pt x="803" y="860"/>
                  </a:lnTo>
                  <a:lnTo>
                    <a:pt x="803" y="861"/>
                  </a:lnTo>
                  <a:lnTo>
                    <a:pt x="805" y="863"/>
                  </a:lnTo>
                  <a:lnTo>
                    <a:pt x="807" y="863"/>
                  </a:lnTo>
                  <a:lnTo>
                    <a:pt x="808" y="863"/>
                  </a:lnTo>
                  <a:lnTo>
                    <a:pt x="810" y="867"/>
                  </a:lnTo>
                  <a:lnTo>
                    <a:pt x="812" y="868"/>
                  </a:lnTo>
                  <a:lnTo>
                    <a:pt x="812" y="872"/>
                  </a:lnTo>
                  <a:lnTo>
                    <a:pt x="812" y="872"/>
                  </a:lnTo>
                  <a:lnTo>
                    <a:pt x="814" y="874"/>
                  </a:lnTo>
                  <a:lnTo>
                    <a:pt x="815" y="876"/>
                  </a:lnTo>
                  <a:lnTo>
                    <a:pt x="817" y="877"/>
                  </a:lnTo>
                  <a:lnTo>
                    <a:pt x="819" y="877"/>
                  </a:lnTo>
                  <a:lnTo>
                    <a:pt x="821" y="876"/>
                  </a:lnTo>
                  <a:lnTo>
                    <a:pt x="823" y="874"/>
                  </a:lnTo>
                  <a:lnTo>
                    <a:pt x="823" y="872"/>
                  </a:lnTo>
                  <a:lnTo>
                    <a:pt x="824" y="872"/>
                  </a:lnTo>
                  <a:lnTo>
                    <a:pt x="824" y="868"/>
                  </a:lnTo>
                  <a:lnTo>
                    <a:pt x="828" y="868"/>
                  </a:lnTo>
                  <a:lnTo>
                    <a:pt x="830" y="868"/>
                  </a:lnTo>
                  <a:lnTo>
                    <a:pt x="831" y="868"/>
                  </a:lnTo>
                  <a:lnTo>
                    <a:pt x="833" y="870"/>
                  </a:lnTo>
                  <a:lnTo>
                    <a:pt x="833" y="872"/>
                  </a:lnTo>
                  <a:lnTo>
                    <a:pt x="835" y="876"/>
                  </a:lnTo>
                  <a:lnTo>
                    <a:pt x="835" y="881"/>
                  </a:lnTo>
                  <a:lnTo>
                    <a:pt x="833" y="883"/>
                  </a:lnTo>
                  <a:lnTo>
                    <a:pt x="831" y="884"/>
                  </a:lnTo>
                  <a:lnTo>
                    <a:pt x="831" y="888"/>
                  </a:lnTo>
                  <a:lnTo>
                    <a:pt x="833" y="897"/>
                  </a:lnTo>
                  <a:lnTo>
                    <a:pt x="831" y="902"/>
                  </a:lnTo>
                  <a:lnTo>
                    <a:pt x="831" y="904"/>
                  </a:lnTo>
                  <a:lnTo>
                    <a:pt x="828" y="904"/>
                  </a:lnTo>
                  <a:lnTo>
                    <a:pt x="824" y="904"/>
                  </a:lnTo>
                  <a:lnTo>
                    <a:pt x="824" y="906"/>
                  </a:lnTo>
                  <a:lnTo>
                    <a:pt x="824" y="907"/>
                  </a:lnTo>
                  <a:lnTo>
                    <a:pt x="828" y="913"/>
                  </a:lnTo>
                  <a:lnTo>
                    <a:pt x="830" y="915"/>
                  </a:lnTo>
                  <a:lnTo>
                    <a:pt x="831" y="913"/>
                  </a:lnTo>
                  <a:lnTo>
                    <a:pt x="831" y="911"/>
                  </a:lnTo>
                  <a:lnTo>
                    <a:pt x="833" y="909"/>
                  </a:lnTo>
                  <a:lnTo>
                    <a:pt x="833" y="909"/>
                  </a:lnTo>
                  <a:lnTo>
                    <a:pt x="835" y="911"/>
                  </a:lnTo>
                  <a:lnTo>
                    <a:pt x="837" y="913"/>
                  </a:lnTo>
                  <a:lnTo>
                    <a:pt x="837" y="915"/>
                  </a:lnTo>
                  <a:lnTo>
                    <a:pt x="837" y="915"/>
                  </a:lnTo>
                  <a:lnTo>
                    <a:pt x="837" y="918"/>
                  </a:lnTo>
                  <a:lnTo>
                    <a:pt x="835" y="920"/>
                  </a:lnTo>
                  <a:lnTo>
                    <a:pt x="833" y="922"/>
                  </a:lnTo>
                  <a:lnTo>
                    <a:pt x="833" y="927"/>
                  </a:lnTo>
                  <a:lnTo>
                    <a:pt x="833" y="931"/>
                  </a:lnTo>
                  <a:lnTo>
                    <a:pt x="833" y="931"/>
                  </a:lnTo>
                  <a:lnTo>
                    <a:pt x="833" y="932"/>
                  </a:lnTo>
                  <a:lnTo>
                    <a:pt x="833" y="934"/>
                  </a:lnTo>
                  <a:lnTo>
                    <a:pt x="837" y="934"/>
                  </a:lnTo>
                  <a:lnTo>
                    <a:pt x="839" y="934"/>
                  </a:lnTo>
                  <a:lnTo>
                    <a:pt x="840" y="938"/>
                  </a:lnTo>
                  <a:lnTo>
                    <a:pt x="842" y="938"/>
                  </a:lnTo>
                  <a:lnTo>
                    <a:pt x="846" y="939"/>
                  </a:lnTo>
                  <a:lnTo>
                    <a:pt x="847" y="939"/>
                  </a:lnTo>
                  <a:lnTo>
                    <a:pt x="851" y="941"/>
                  </a:lnTo>
                  <a:lnTo>
                    <a:pt x="853" y="947"/>
                  </a:lnTo>
                  <a:lnTo>
                    <a:pt x="854" y="947"/>
                  </a:lnTo>
                  <a:lnTo>
                    <a:pt x="858" y="948"/>
                  </a:lnTo>
                  <a:lnTo>
                    <a:pt x="862" y="948"/>
                  </a:lnTo>
                  <a:lnTo>
                    <a:pt x="865" y="948"/>
                  </a:lnTo>
                  <a:lnTo>
                    <a:pt x="869" y="950"/>
                  </a:lnTo>
                  <a:lnTo>
                    <a:pt x="869" y="952"/>
                  </a:lnTo>
                  <a:lnTo>
                    <a:pt x="870" y="955"/>
                  </a:lnTo>
                  <a:lnTo>
                    <a:pt x="872" y="955"/>
                  </a:lnTo>
                  <a:lnTo>
                    <a:pt x="874" y="955"/>
                  </a:lnTo>
                  <a:lnTo>
                    <a:pt x="876" y="955"/>
                  </a:lnTo>
                  <a:lnTo>
                    <a:pt x="876" y="957"/>
                  </a:lnTo>
                  <a:lnTo>
                    <a:pt x="876" y="959"/>
                  </a:lnTo>
                  <a:lnTo>
                    <a:pt x="876" y="961"/>
                  </a:lnTo>
                  <a:lnTo>
                    <a:pt x="876" y="964"/>
                  </a:lnTo>
                  <a:lnTo>
                    <a:pt x="876" y="968"/>
                  </a:lnTo>
                  <a:lnTo>
                    <a:pt x="876" y="979"/>
                  </a:lnTo>
                  <a:lnTo>
                    <a:pt x="876" y="980"/>
                  </a:lnTo>
                  <a:lnTo>
                    <a:pt x="876" y="982"/>
                  </a:lnTo>
                  <a:lnTo>
                    <a:pt x="876" y="984"/>
                  </a:lnTo>
                  <a:lnTo>
                    <a:pt x="876" y="986"/>
                  </a:lnTo>
                  <a:lnTo>
                    <a:pt x="876" y="987"/>
                  </a:lnTo>
                  <a:lnTo>
                    <a:pt x="876" y="991"/>
                  </a:lnTo>
                  <a:lnTo>
                    <a:pt x="876" y="993"/>
                  </a:lnTo>
                  <a:lnTo>
                    <a:pt x="876" y="996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1002"/>
                  </a:lnTo>
                  <a:lnTo>
                    <a:pt x="874" y="1002"/>
                  </a:lnTo>
                  <a:lnTo>
                    <a:pt x="878" y="1003"/>
                  </a:lnTo>
                  <a:lnTo>
                    <a:pt x="878" y="1005"/>
                  </a:lnTo>
                  <a:lnTo>
                    <a:pt x="878" y="1007"/>
                  </a:lnTo>
                  <a:lnTo>
                    <a:pt x="879" y="1005"/>
                  </a:lnTo>
                  <a:lnTo>
                    <a:pt x="881" y="1005"/>
                  </a:lnTo>
                  <a:lnTo>
                    <a:pt x="883" y="1005"/>
                  </a:lnTo>
                  <a:lnTo>
                    <a:pt x="883" y="1007"/>
                  </a:lnTo>
                  <a:lnTo>
                    <a:pt x="885" y="1011"/>
                  </a:lnTo>
                  <a:lnTo>
                    <a:pt x="883" y="1011"/>
                  </a:lnTo>
                  <a:lnTo>
                    <a:pt x="888" y="1016"/>
                  </a:lnTo>
                  <a:lnTo>
                    <a:pt x="890" y="1018"/>
                  </a:lnTo>
                  <a:lnTo>
                    <a:pt x="892" y="1018"/>
                  </a:lnTo>
                  <a:lnTo>
                    <a:pt x="894" y="1016"/>
                  </a:lnTo>
                  <a:lnTo>
                    <a:pt x="895" y="1018"/>
                  </a:lnTo>
                  <a:lnTo>
                    <a:pt x="897" y="1018"/>
                  </a:lnTo>
                  <a:lnTo>
                    <a:pt x="894" y="1023"/>
                  </a:lnTo>
                  <a:lnTo>
                    <a:pt x="892" y="1026"/>
                  </a:lnTo>
                  <a:lnTo>
                    <a:pt x="886" y="1026"/>
                  </a:lnTo>
                  <a:lnTo>
                    <a:pt x="874" y="1026"/>
                  </a:lnTo>
                  <a:lnTo>
                    <a:pt x="872" y="1026"/>
                  </a:lnTo>
                  <a:lnTo>
                    <a:pt x="870" y="1028"/>
                  </a:lnTo>
                  <a:lnTo>
                    <a:pt x="865" y="1032"/>
                  </a:lnTo>
                  <a:lnTo>
                    <a:pt x="863" y="1032"/>
                  </a:lnTo>
                  <a:lnTo>
                    <a:pt x="862" y="1030"/>
                  </a:lnTo>
                  <a:lnTo>
                    <a:pt x="862" y="1028"/>
                  </a:lnTo>
                  <a:lnTo>
                    <a:pt x="862" y="1025"/>
                  </a:lnTo>
                  <a:lnTo>
                    <a:pt x="862" y="1023"/>
                  </a:lnTo>
                  <a:lnTo>
                    <a:pt x="860" y="1021"/>
                  </a:lnTo>
                  <a:lnTo>
                    <a:pt x="858" y="1018"/>
                  </a:lnTo>
                  <a:lnTo>
                    <a:pt x="851" y="1012"/>
                  </a:lnTo>
                  <a:lnTo>
                    <a:pt x="851" y="1014"/>
                  </a:lnTo>
                  <a:lnTo>
                    <a:pt x="849" y="1018"/>
                  </a:lnTo>
                  <a:lnTo>
                    <a:pt x="847" y="1018"/>
                  </a:lnTo>
                  <a:lnTo>
                    <a:pt x="844" y="1018"/>
                  </a:lnTo>
                  <a:lnTo>
                    <a:pt x="842" y="1019"/>
                  </a:lnTo>
                  <a:lnTo>
                    <a:pt x="844" y="1023"/>
                  </a:lnTo>
                  <a:lnTo>
                    <a:pt x="842" y="1026"/>
                  </a:lnTo>
                  <a:lnTo>
                    <a:pt x="840" y="1028"/>
                  </a:lnTo>
                  <a:lnTo>
                    <a:pt x="839" y="1028"/>
                  </a:lnTo>
                  <a:lnTo>
                    <a:pt x="837" y="1028"/>
                  </a:lnTo>
                  <a:lnTo>
                    <a:pt x="835" y="1026"/>
                  </a:lnTo>
                  <a:lnTo>
                    <a:pt x="833" y="1025"/>
                  </a:lnTo>
                  <a:lnTo>
                    <a:pt x="833" y="1021"/>
                  </a:lnTo>
                  <a:lnTo>
                    <a:pt x="831" y="1019"/>
                  </a:lnTo>
                  <a:lnTo>
                    <a:pt x="830" y="1019"/>
                  </a:lnTo>
                  <a:lnTo>
                    <a:pt x="826" y="1018"/>
                  </a:lnTo>
                  <a:lnTo>
                    <a:pt x="824" y="1018"/>
                  </a:lnTo>
                  <a:lnTo>
                    <a:pt x="824" y="1016"/>
                  </a:lnTo>
                  <a:lnTo>
                    <a:pt x="824" y="1014"/>
                  </a:lnTo>
                  <a:lnTo>
                    <a:pt x="824" y="1012"/>
                  </a:lnTo>
                  <a:lnTo>
                    <a:pt x="826" y="1011"/>
                  </a:lnTo>
                  <a:lnTo>
                    <a:pt x="826" y="1009"/>
                  </a:lnTo>
                  <a:lnTo>
                    <a:pt x="824" y="1007"/>
                  </a:lnTo>
                  <a:lnTo>
                    <a:pt x="823" y="1007"/>
                  </a:lnTo>
                  <a:lnTo>
                    <a:pt x="819" y="1009"/>
                  </a:lnTo>
                  <a:lnTo>
                    <a:pt x="817" y="1011"/>
                  </a:lnTo>
                  <a:lnTo>
                    <a:pt x="812" y="1019"/>
                  </a:lnTo>
                  <a:lnTo>
                    <a:pt x="810" y="1019"/>
                  </a:lnTo>
                  <a:lnTo>
                    <a:pt x="808" y="1016"/>
                  </a:lnTo>
                  <a:lnTo>
                    <a:pt x="807" y="1011"/>
                  </a:lnTo>
                  <a:lnTo>
                    <a:pt x="805" y="1009"/>
                  </a:lnTo>
                  <a:lnTo>
                    <a:pt x="803" y="1012"/>
                  </a:lnTo>
                  <a:lnTo>
                    <a:pt x="801" y="1016"/>
                  </a:lnTo>
                  <a:lnTo>
                    <a:pt x="803" y="1018"/>
                  </a:lnTo>
                  <a:lnTo>
                    <a:pt x="803" y="1019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4" y="1026"/>
                  </a:lnTo>
                  <a:lnTo>
                    <a:pt x="792" y="1028"/>
                  </a:lnTo>
                  <a:lnTo>
                    <a:pt x="791" y="1026"/>
                  </a:lnTo>
                  <a:lnTo>
                    <a:pt x="791" y="1025"/>
                  </a:lnTo>
                  <a:lnTo>
                    <a:pt x="792" y="1023"/>
                  </a:lnTo>
                  <a:lnTo>
                    <a:pt x="792" y="1021"/>
                  </a:lnTo>
                  <a:lnTo>
                    <a:pt x="792" y="1019"/>
                  </a:lnTo>
                  <a:lnTo>
                    <a:pt x="792" y="1005"/>
                  </a:lnTo>
                  <a:lnTo>
                    <a:pt x="792" y="1002"/>
                  </a:lnTo>
                  <a:lnTo>
                    <a:pt x="791" y="1000"/>
                  </a:lnTo>
                  <a:lnTo>
                    <a:pt x="789" y="1000"/>
                  </a:lnTo>
                  <a:lnTo>
                    <a:pt x="780" y="1003"/>
                  </a:lnTo>
                  <a:lnTo>
                    <a:pt x="776" y="1005"/>
                  </a:lnTo>
                  <a:lnTo>
                    <a:pt x="773" y="1007"/>
                  </a:lnTo>
                  <a:lnTo>
                    <a:pt x="764" y="1012"/>
                  </a:lnTo>
                  <a:lnTo>
                    <a:pt x="762" y="1016"/>
                  </a:lnTo>
                  <a:lnTo>
                    <a:pt x="760" y="1021"/>
                  </a:lnTo>
                  <a:lnTo>
                    <a:pt x="762" y="1026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41"/>
                  </a:lnTo>
                  <a:lnTo>
                    <a:pt x="762" y="1042"/>
                  </a:lnTo>
                  <a:lnTo>
                    <a:pt x="762" y="1044"/>
                  </a:lnTo>
                  <a:lnTo>
                    <a:pt x="764" y="1046"/>
                  </a:lnTo>
                  <a:lnTo>
                    <a:pt x="769" y="1050"/>
                  </a:lnTo>
                  <a:lnTo>
                    <a:pt x="771" y="1053"/>
                  </a:lnTo>
                  <a:lnTo>
                    <a:pt x="773" y="1057"/>
                  </a:lnTo>
                  <a:lnTo>
                    <a:pt x="771" y="1060"/>
                  </a:lnTo>
                  <a:lnTo>
                    <a:pt x="767" y="1066"/>
                  </a:lnTo>
                  <a:lnTo>
                    <a:pt x="764" y="1069"/>
                  </a:lnTo>
                  <a:lnTo>
                    <a:pt x="764" y="1073"/>
                  </a:lnTo>
                  <a:lnTo>
                    <a:pt x="764" y="1076"/>
                  </a:lnTo>
                  <a:lnTo>
                    <a:pt x="766" y="1083"/>
                  </a:lnTo>
                  <a:lnTo>
                    <a:pt x="766" y="1087"/>
                  </a:lnTo>
                  <a:lnTo>
                    <a:pt x="762" y="1087"/>
                  </a:lnTo>
                  <a:lnTo>
                    <a:pt x="744" y="1092"/>
                  </a:lnTo>
                  <a:lnTo>
                    <a:pt x="743" y="1094"/>
                  </a:lnTo>
                  <a:lnTo>
                    <a:pt x="741" y="1096"/>
                  </a:lnTo>
                  <a:lnTo>
                    <a:pt x="741" y="1099"/>
                  </a:lnTo>
                  <a:lnTo>
                    <a:pt x="743" y="1105"/>
                  </a:lnTo>
                  <a:lnTo>
                    <a:pt x="743" y="1108"/>
                  </a:lnTo>
                  <a:lnTo>
                    <a:pt x="743" y="1110"/>
                  </a:lnTo>
                  <a:lnTo>
                    <a:pt x="741" y="1114"/>
                  </a:lnTo>
                  <a:lnTo>
                    <a:pt x="737" y="1115"/>
                  </a:lnTo>
                  <a:lnTo>
                    <a:pt x="734" y="1117"/>
                  </a:lnTo>
                  <a:lnTo>
                    <a:pt x="734" y="1119"/>
                  </a:lnTo>
                  <a:lnTo>
                    <a:pt x="734" y="1121"/>
                  </a:lnTo>
                  <a:lnTo>
                    <a:pt x="734" y="1122"/>
                  </a:lnTo>
                  <a:lnTo>
                    <a:pt x="730" y="1124"/>
                  </a:lnTo>
                  <a:lnTo>
                    <a:pt x="723" y="1126"/>
                  </a:lnTo>
                  <a:lnTo>
                    <a:pt x="721" y="1130"/>
                  </a:lnTo>
                  <a:lnTo>
                    <a:pt x="721" y="1130"/>
                  </a:lnTo>
                  <a:lnTo>
                    <a:pt x="721" y="1131"/>
                  </a:lnTo>
                  <a:lnTo>
                    <a:pt x="718" y="1133"/>
                  </a:lnTo>
                  <a:lnTo>
                    <a:pt x="716" y="1133"/>
                  </a:lnTo>
                  <a:lnTo>
                    <a:pt x="714" y="1135"/>
                  </a:lnTo>
                  <a:lnTo>
                    <a:pt x="712" y="1138"/>
                  </a:lnTo>
                  <a:lnTo>
                    <a:pt x="711" y="1142"/>
                  </a:lnTo>
                  <a:lnTo>
                    <a:pt x="712" y="1142"/>
                  </a:lnTo>
                  <a:lnTo>
                    <a:pt x="714" y="1144"/>
                  </a:lnTo>
                  <a:lnTo>
                    <a:pt x="716" y="1146"/>
                  </a:lnTo>
                  <a:lnTo>
                    <a:pt x="716" y="1147"/>
                  </a:lnTo>
                  <a:lnTo>
                    <a:pt x="716" y="1149"/>
                  </a:lnTo>
                  <a:lnTo>
                    <a:pt x="716" y="1153"/>
                  </a:lnTo>
                  <a:lnTo>
                    <a:pt x="718" y="1154"/>
                  </a:lnTo>
                  <a:lnTo>
                    <a:pt x="714" y="1156"/>
                  </a:lnTo>
                  <a:lnTo>
                    <a:pt x="714" y="1158"/>
                  </a:lnTo>
                  <a:lnTo>
                    <a:pt x="714" y="1163"/>
                  </a:lnTo>
                  <a:lnTo>
                    <a:pt x="714" y="1167"/>
                  </a:lnTo>
                  <a:lnTo>
                    <a:pt x="712" y="1167"/>
                  </a:lnTo>
                  <a:lnTo>
                    <a:pt x="705" y="1167"/>
                  </a:lnTo>
                  <a:lnTo>
                    <a:pt x="696" y="1165"/>
                  </a:lnTo>
                  <a:lnTo>
                    <a:pt x="689" y="1163"/>
                  </a:lnTo>
                  <a:lnTo>
                    <a:pt x="682" y="1169"/>
                  </a:lnTo>
                  <a:lnTo>
                    <a:pt x="682" y="1170"/>
                  </a:lnTo>
                  <a:lnTo>
                    <a:pt x="680" y="1172"/>
                  </a:lnTo>
                  <a:lnTo>
                    <a:pt x="680" y="1172"/>
                  </a:lnTo>
                  <a:lnTo>
                    <a:pt x="682" y="1174"/>
                  </a:lnTo>
                  <a:lnTo>
                    <a:pt x="686" y="1174"/>
                  </a:lnTo>
                  <a:lnTo>
                    <a:pt x="688" y="1176"/>
                  </a:lnTo>
                  <a:lnTo>
                    <a:pt x="691" y="1179"/>
                  </a:lnTo>
                  <a:lnTo>
                    <a:pt x="689" y="1183"/>
                  </a:lnTo>
                  <a:lnTo>
                    <a:pt x="693" y="1192"/>
                  </a:lnTo>
                  <a:lnTo>
                    <a:pt x="696" y="1195"/>
                  </a:lnTo>
                  <a:lnTo>
                    <a:pt x="698" y="1197"/>
                  </a:lnTo>
                  <a:lnTo>
                    <a:pt x="700" y="1197"/>
                  </a:lnTo>
                  <a:lnTo>
                    <a:pt x="705" y="1201"/>
                  </a:lnTo>
                  <a:lnTo>
                    <a:pt x="712" y="1202"/>
                  </a:lnTo>
                  <a:lnTo>
                    <a:pt x="723" y="1208"/>
                  </a:lnTo>
                  <a:lnTo>
                    <a:pt x="739" y="1211"/>
                  </a:lnTo>
                  <a:lnTo>
                    <a:pt x="743" y="1211"/>
                  </a:lnTo>
                  <a:lnTo>
                    <a:pt x="746" y="1211"/>
                  </a:lnTo>
                  <a:lnTo>
                    <a:pt x="748" y="1209"/>
                  </a:lnTo>
                  <a:lnTo>
                    <a:pt x="748" y="1208"/>
                  </a:lnTo>
                  <a:lnTo>
                    <a:pt x="746" y="1206"/>
                  </a:lnTo>
                  <a:lnTo>
                    <a:pt x="744" y="1206"/>
                  </a:lnTo>
                  <a:lnTo>
                    <a:pt x="744" y="1204"/>
                  </a:lnTo>
                  <a:lnTo>
                    <a:pt x="744" y="1202"/>
                  </a:lnTo>
                  <a:lnTo>
                    <a:pt x="748" y="1201"/>
                  </a:lnTo>
                  <a:lnTo>
                    <a:pt x="748" y="1197"/>
                  </a:lnTo>
                  <a:lnTo>
                    <a:pt x="748" y="1195"/>
                  </a:lnTo>
                  <a:lnTo>
                    <a:pt x="750" y="1195"/>
                  </a:lnTo>
                  <a:lnTo>
                    <a:pt x="751" y="1195"/>
                  </a:lnTo>
                  <a:lnTo>
                    <a:pt x="753" y="1197"/>
                  </a:lnTo>
                  <a:lnTo>
                    <a:pt x="757" y="1199"/>
                  </a:lnTo>
                  <a:lnTo>
                    <a:pt x="759" y="1199"/>
                  </a:lnTo>
                  <a:lnTo>
                    <a:pt x="760" y="1201"/>
                  </a:lnTo>
                  <a:lnTo>
                    <a:pt x="762" y="1202"/>
                  </a:lnTo>
                  <a:lnTo>
                    <a:pt x="766" y="1202"/>
                  </a:lnTo>
                  <a:lnTo>
                    <a:pt x="766" y="1201"/>
                  </a:lnTo>
                  <a:lnTo>
                    <a:pt x="766" y="1197"/>
                  </a:lnTo>
                  <a:lnTo>
                    <a:pt x="766" y="1195"/>
                  </a:lnTo>
                  <a:lnTo>
                    <a:pt x="767" y="1195"/>
                  </a:lnTo>
                  <a:lnTo>
                    <a:pt x="769" y="1195"/>
                  </a:lnTo>
                  <a:lnTo>
                    <a:pt x="771" y="1195"/>
                  </a:lnTo>
                  <a:lnTo>
                    <a:pt x="773" y="1193"/>
                  </a:lnTo>
                  <a:lnTo>
                    <a:pt x="778" y="1188"/>
                  </a:lnTo>
                  <a:lnTo>
                    <a:pt x="783" y="1188"/>
                  </a:lnTo>
                  <a:lnTo>
                    <a:pt x="785" y="1186"/>
                  </a:lnTo>
                  <a:lnTo>
                    <a:pt x="787" y="1185"/>
                  </a:lnTo>
                  <a:lnTo>
                    <a:pt x="789" y="1185"/>
                  </a:lnTo>
                  <a:lnTo>
                    <a:pt x="791" y="1185"/>
                  </a:lnTo>
                  <a:lnTo>
                    <a:pt x="791" y="1183"/>
                  </a:lnTo>
                  <a:lnTo>
                    <a:pt x="791" y="1181"/>
                  </a:lnTo>
                  <a:lnTo>
                    <a:pt x="792" y="1179"/>
                  </a:lnTo>
                  <a:lnTo>
                    <a:pt x="796" y="1179"/>
                  </a:lnTo>
                  <a:lnTo>
                    <a:pt x="798" y="1177"/>
                  </a:lnTo>
                  <a:lnTo>
                    <a:pt x="799" y="1179"/>
                  </a:lnTo>
                  <a:lnTo>
                    <a:pt x="801" y="1179"/>
                  </a:lnTo>
                  <a:lnTo>
                    <a:pt x="803" y="1177"/>
                  </a:lnTo>
                  <a:lnTo>
                    <a:pt x="805" y="1177"/>
                  </a:lnTo>
                  <a:lnTo>
                    <a:pt x="805" y="1176"/>
                  </a:lnTo>
                  <a:lnTo>
                    <a:pt x="807" y="1176"/>
                  </a:lnTo>
                  <a:lnTo>
                    <a:pt x="808" y="1176"/>
                  </a:lnTo>
                  <a:lnTo>
                    <a:pt x="810" y="1176"/>
                  </a:lnTo>
                  <a:lnTo>
                    <a:pt x="819" y="1177"/>
                  </a:lnTo>
                  <a:lnTo>
                    <a:pt x="833" y="1183"/>
                  </a:lnTo>
                  <a:lnTo>
                    <a:pt x="839" y="1188"/>
                  </a:lnTo>
                  <a:lnTo>
                    <a:pt x="840" y="1188"/>
                  </a:lnTo>
                  <a:lnTo>
                    <a:pt x="842" y="1192"/>
                  </a:lnTo>
                  <a:lnTo>
                    <a:pt x="846" y="1197"/>
                  </a:lnTo>
                  <a:lnTo>
                    <a:pt x="846" y="1204"/>
                  </a:lnTo>
                  <a:lnTo>
                    <a:pt x="844" y="1208"/>
                  </a:lnTo>
                  <a:lnTo>
                    <a:pt x="844" y="1209"/>
                  </a:lnTo>
                  <a:lnTo>
                    <a:pt x="844" y="1211"/>
                  </a:lnTo>
                  <a:lnTo>
                    <a:pt x="844" y="1213"/>
                  </a:lnTo>
                  <a:lnTo>
                    <a:pt x="846" y="1213"/>
                  </a:lnTo>
                  <a:lnTo>
                    <a:pt x="847" y="1213"/>
                  </a:lnTo>
                  <a:lnTo>
                    <a:pt x="849" y="1211"/>
                  </a:lnTo>
                  <a:lnTo>
                    <a:pt x="853" y="1209"/>
                  </a:lnTo>
                  <a:lnTo>
                    <a:pt x="853" y="1208"/>
                  </a:lnTo>
                  <a:lnTo>
                    <a:pt x="853" y="1206"/>
                  </a:lnTo>
                  <a:lnTo>
                    <a:pt x="853" y="1202"/>
                  </a:lnTo>
                  <a:lnTo>
                    <a:pt x="854" y="1201"/>
                  </a:lnTo>
                  <a:lnTo>
                    <a:pt x="854" y="1199"/>
                  </a:lnTo>
                  <a:lnTo>
                    <a:pt x="854" y="1197"/>
                  </a:lnTo>
                  <a:lnTo>
                    <a:pt x="854" y="1195"/>
                  </a:lnTo>
                  <a:lnTo>
                    <a:pt x="854" y="1188"/>
                  </a:lnTo>
                  <a:lnTo>
                    <a:pt x="854" y="1185"/>
                  </a:lnTo>
                  <a:lnTo>
                    <a:pt x="853" y="1181"/>
                  </a:lnTo>
                  <a:lnTo>
                    <a:pt x="853" y="1179"/>
                  </a:lnTo>
                  <a:lnTo>
                    <a:pt x="854" y="1179"/>
                  </a:lnTo>
                  <a:lnTo>
                    <a:pt x="854" y="1177"/>
                  </a:lnTo>
                  <a:lnTo>
                    <a:pt x="854" y="1174"/>
                  </a:lnTo>
                  <a:lnTo>
                    <a:pt x="854" y="1172"/>
                  </a:lnTo>
                  <a:lnTo>
                    <a:pt x="853" y="1172"/>
                  </a:lnTo>
                  <a:lnTo>
                    <a:pt x="851" y="1172"/>
                  </a:lnTo>
                  <a:lnTo>
                    <a:pt x="851" y="1174"/>
                  </a:lnTo>
                  <a:lnTo>
                    <a:pt x="851" y="1176"/>
                  </a:lnTo>
                  <a:lnTo>
                    <a:pt x="849" y="1174"/>
                  </a:lnTo>
                  <a:lnTo>
                    <a:pt x="849" y="1172"/>
                  </a:lnTo>
                  <a:lnTo>
                    <a:pt x="847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4" y="1172"/>
                  </a:lnTo>
                  <a:lnTo>
                    <a:pt x="844" y="1172"/>
                  </a:lnTo>
                  <a:lnTo>
                    <a:pt x="844" y="1174"/>
                  </a:lnTo>
                  <a:lnTo>
                    <a:pt x="844" y="1176"/>
                  </a:lnTo>
                  <a:lnTo>
                    <a:pt x="842" y="1176"/>
                  </a:lnTo>
                  <a:lnTo>
                    <a:pt x="840" y="1174"/>
                  </a:lnTo>
                  <a:lnTo>
                    <a:pt x="839" y="1174"/>
                  </a:lnTo>
                  <a:lnTo>
                    <a:pt x="837" y="1170"/>
                  </a:lnTo>
                  <a:lnTo>
                    <a:pt x="839" y="1169"/>
                  </a:lnTo>
                  <a:lnTo>
                    <a:pt x="840" y="1169"/>
                  </a:lnTo>
                  <a:lnTo>
                    <a:pt x="840" y="1167"/>
                  </a:lnTo>
                  <a:lnTo>
                    <a:pt x="842" y="1165"/>
                  </a:lnTo>
                  <a:lnTo>
                    <a:pt x="844" y="1163"/>
                  </a:lnTo>
                  <a:lnTo>
                    <a:pt x="847" y="1158"/>
                  </a:lnTo>
                  <a:lnTo>
                    <a:pt x="849" y="1156"/>
                  </a:lnTo>
                  <a:lnTo>
                    <a:pt x="846" y="1158"/>
                  </a:lnTo>
                  <a:lnTo>
                    <a:pt x="846" y="1160"/>
                  </a:lnTo>
                  <a:lnTo>
                    <a:pt x="842" y="1160"/>
                  </a:lnTo>
                  <a:lnTo>
                    <a:pt x="840" y="1160"/>
                  </a:lnTo>
                  <a:lnTo>
                    <a:pt x="839" y="1160"/>
                  </a:lnTo>
                  <a:lnTo>
                    <a:pt x="835" y="1158"/>
                  </a:lnTo>
                  <a:lnTo>
                    <a:pt x="837" y="1151"/>
                  </a:lnTo>
                  <a:lnTo>
                    <a:pt x="837" y="1142"/>
                  </a:lnTo>
                  <a:lnTo>
                    <a:pt x="837" y="1135"/>
                  </a:lnTo>
                  <a:lnTo>
                    <a:pt x="842" y="1133"/>
                  </a:lnTo>
                  <a:lnTo>
                    <a:pt x="840" y="1131"/>
                  </a:lnTo>
                  <a:lnTo>
                    <a:pt x="840" y="1130"/>
                  </a:lnTo>
                  <a:lnTo>
                    <a:pt x="840" y="1130"/>
                  </a:lnTo>
                  <a:lnTo>
                    <a:pt x="840" y="1128"/>
                  </a:lnTo>
                  <a:lnTo>
                    <a:pt x="840" y="1126"/>
                  </a:lnTo>
                  <a:lnTo>
                    <a:pt x="842" y="1122"/>
                  </a:lnTo>
                  <a:lnTo>
                    <a:pt x="844" y="1121"/>
                  </a:lnTo>
                  <a:lnTo>
                    <a:pt x="842" y="1121"/>
                  </a:lnTo>
                  <a:lnTo>
                    <a:pt x="840" y="1119"/>
                  </a:lnTo>
                  <a:lnTo>
                    <a:pt x="840" y="1117"/>
                  </a:lnTo>
                  <a:lnTo>
                    <a:pt x="840" y="1115"/>
                  </a:lnTo>
                  <a:lnTo>
                    <a:pt x="842" y="1115"/>
                  </a:lnTo>
                  <a:lnTo>
                    <a:pt x="844" y="1117"/>
                  </a:lnTo>
                  <a:lnTo>
                    <a:pt x="846" y="1119"/>
                  </a:lnTo>
                  <a:lnTo>
                    <a:pt x="847" y="1121"/>
                  </a:lnTo>
                  <a:lnTo>
                    <a:pt x="847" y="1122"/>
                  </a:lnTo>
                  <a:lnTo>
                    <a:pt x="847" y="1124"/>
                  </a:lnTo>
                  <a:lnTo>
                    <a:pt x="846" y="1128"/>
                  </a:lnTo>
                  <a:lnTo>
                    <a:pt x="847" y="1133"/>
                  </a:lnTo>
                  <a:lnTo>
                    <a:pt x="847" y="1135"/>
                  </a:lnTo>
                  <a:lnTo>
                    <a:pt x="849" y="1137"/>
                  </a:lnTo>
                  <a:lnTo>
                    <a:pt x="851" y="1140"/>
                  </a:lnTo>
                  <a:lnTo>
                    <a:pt x="853" y="1144"/>
                  </a:lnTo>
                  <a:lnTo>
                    <a:pt x="853" y="1149"/>
                  </a:lnTo>
                  <a:lnTo>
                    <a:pt x="854" y="1147"/>
                  </a:lnTo>
                  <a:lnTo>
                    <a:pt x="858" y="1146"/>
                  </a:lnTo>
                  <a:lnTo>
                    <a:pt x="860" y="1146"/>
                  </a:lnTo>
                  <a:lnTo>
                    <a:pt x="858" y="1144"/>
                  </a:lnTo>
                  <a:lnTo>
                    <a:pt x="858" y="1142"/>
                  </a:lnTo>
                  <a:lnTo>
                    <a:pt x="860" y="1142"/>
                  </a:lnTo>
                  <a:lnTo>
                    <a:pt x="862" y="1142"/>
                  </a:lnTo>
                  <a:lnTo>
                    <a:pt x="863" y="1142"/>
                  </a:lnTo>
                  <a:lnTo>
                    <a:pt x="865" y="1140"/>
                  </a:lnTo>
                  <a:lnTo>
                    <a:pt x="867" y="1140"/>
                  </a:lnTo>
                  <a:lnTo>
                    <a:pt x="869" y="1138"/>
                  </a:lnTo>
                  <a:lnTo>
                    <a:pt x="867" y="1137"/>
                  </a:lnTo>
                  <a:lnTo>
                    <a:pt x="865" y="1135"/>
                  </a:lnTo>
                  <a:lnTo>
                    <a:pt x="862" y="1135"/>
                  </a:lnTo>
                  <a:lnTo>
                    <a:pt x="860" y="1133"/>
                  </a:lnTo>
                  <a:lnTo>
                    <a:pt x="860" y="1131"/>
                  </a:lnTo>
                  <a:lnTo>
                    <a:pt x="860" y="1130"/>
                  </a:lnTo>
                  <a:lnTo>
                    <a:pt x="863" y="1128"/>
                  </a:lnTo>
                  <a:lnTo>
                    <a:pt x="867" y="1128"/>
                  </a:lnTo>
                  <a:lnTo>
                    <a:pt x="869" y="1128"/>
                  </a:lnTo>
                  <a:lnTo>
                    <a:pt x="869" y="1126"/>
                  </a:lnTo>
                  <a:lnTo>
                    <a:pt x="870" y="1126"/>
                  </a:lnTo>
                  <a:lnTo>
                    <a:pt x="870" y="1124"/>
                  </a:lnTo>
                  <a:lnTo>
                    <a:pt x="872" y="1126"/>
                  </a:lnTo>
                  <a:lnTo>
                    <a:pt x="872" y="1128"/>
                  </a:lnTo>
                  <a:lnTo>
                    <a:pt x="874" y="1130"/>
                  </a:lnTo>
                  <a:lnTo>
                    <a:pt x="876" y="1130"/>
                  </a:lnTo>
                  <a:lnTo>
                    <a:pt x="876" y="1128"/>
                  </a:lnTo>
                  <a:lnTo>
                    <a:pt x="876" y="1126"/>
                  </a:lnTo>
                  <a:lnTo>
                    <a:pt x="874" y="1124"/>
                  </a:lnTo>
                  <a:lnTo>
                    <a:pt x="874" y="1122"/>
                  </a:lnTo>
                  <a:lnTo>
                    <a:pt x="874" y="1119"/>
                  </a:lnTo>
                  <a:lnTo>
                    <a:pt x="876" y="1117"/>
                  </a:lnTo>
                  <a:lnTo>
                    <a:pt x="876" y="1119"/>
                  </a:lnTo>
                  <a:lnTo>
                    <a:pt x="876" y="1121"/>
                  </a:lnTo>
                  <a:lnTo>
                    <a:pt x="876" y="1122"/>
                  </a:lnTo>
                  <a:lnTo>
                    <a:pt x="876" y="1124"/>
                  </a:lnTo>
                  <a:lnTo>
                    <a:pt x="878" y="1121"/>
                  </a:lnTo>
                  <a:lnTo>
                    <a:pt x="878" y="1115"/>
                  </a:lnTo>
                  <a:lnTo>
                    <a:pt x="878" y="1114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5"/>
                  </a:lnTo>
                  <a:lnTo>
                    <a:pt x="892" y="1115"/>
                  </a:lnTo>
                  <a:lnTo>
                    <a:pt x="892" y="1117"/>
                  </a:lnTo>
                  <a:lnTo>
                    <a:pt x="894" y="1117"/>
                  </a:lnTo>
                  <a:lnTo>
                    <a:pt x="894" y="1115"/>
                  </a:lnTo>
                  <a:lnTo>
                    <a:pt x="894" y="1114"/>
                  </a:lnTo>
                  <a:lnTo>
                    <a:pt x="894" y="1108"/>
                  </a:lnTo>
                  <a:lnTo>
                    <a:pt x="895" y="1106"/>
                  </a:lnTo>
                  <a:lnTo>
                    <a:pt x="895" y="1105"/>
                  </a:lnTo>
                  <a:lnTo>
                    <a:pt x="897" y="1105"/>
                  </a:lnTo>
                  <a:lnTo>
                    <a:pt x="899" y="1114"/>
                  </a:lnTo>
                  <a:lnTo>
                    <a:pt x="899" y="1115"/>
                  </a:lnTo>
                  <a:lnTo>
                    <a:pt x="906" y="1110"/>
                  </a:lnTo>
                  <a:lnTo>
                    <a:pt x="913" y="1103"/>
                  </a:lnTo>
                  <a:lnTo>
                    <a:pt x="924" y="1087"/>
                  </a:lnTo>
                  <a:lnTo>
                    <a:pt x="938" y="1074"/>
                  </a:lnTo>
                  <a:lnTo>
                    <a:pt x="940" y="1071"/>
                  </a:lnTo>
                  <a:lnTo>
                    <a:pt x="941" y="1066"/>
                  </a:lnTo>
                  <a:lnTo>
                    <a:pt x="941" y="1064"/>
                  </a:lnTo>
                  <a:lnTo>
                    <a:pt x="943" y="1062"/>
                  </a:lnTo>
                  <a:lnTo>
                    <a:pt x="945" y="1060"/>
                  </a:lnTo>
                  <a:lnTo>
                    <a:pt x="949" y="1055"/>
                  </a:lnTo>
                  <a:lnTo>
                    <a:pt x="956" y="1044"/>
                  </a:lnTo>
                  <a:lnTo>
                    <a:pt x="959" y="1039"/>
                  </a:lnTo>
                  <a:lnTo>
                    <a:pt x="961" y="1037"/>
                  </a:lnTo>
                  <a:lnTo>
                    <a:pt x="961" y="1035"/>
                  </a:lnTo>
                  <a:lnTo>
                    <a:pt x="959" y="1034"/>
                  </a:lnTo>
                  <a:lnTo>
                    <a:pt x="957" y="1032"/>
                  </a:lnTo>
                  <a:lnTo>
                    <a:pt x="956" y="1032"/>
                  </a:lnTo>
                  <a:lnTo>
                    <a:pt x="957" y="1030"/>
                  </a:lnTo>
                  <a:lnTo>
                    <a:pt x="961" y="1030"/>
                  </a:lnTo>
                  <a:lnTo>
                    <a:pt x="963" y="1028"/>
                  </a:lnTo>
                  <a:lnTo>
                    <a:pt x="968" y="1023"/>
                  </a:lnTo>
                  <a:lnTo>
                    <a:pt x="968" y="1021"/>
                  </a:lnTo>
                  <a:lnTo>
                    <a:pt x="970" y="1016"/>
                  </a:lnTo>
                  <a:lnTo>
                    <a:pt x="970" y="1014"/>
                  </a:lnTo>
                  <a:lnTo>
                    <a:pt x="972" y="1014"/>
                  </a:lnTo>
                  <a:lnTo>
                    <a:pt x="972" y="1012"/>
                  </a:lnTo>
                  <a:lnTo>
                    <a:pt x="970" y="1012"/>
                  </a:lnTo>
                  <a:lnTo>
                    <a:pt x="968" y="1009"/>
                  </a:lnTo>
                  <a:lnTo>
                    <a:pt x="966" y="1003"/>
                  </a:lnTo>
                  <a:lnTo>
                    <a:pt x="966" y="1002"/>
                  </a:lnTo>
                  <a:lnTo>
                    <a:pt x="966" y="1002"/>
                  </a:lnTo>
                  <a:lnTo>
                    <a:pt x="970" y="998"/>
                  </a:lnTo>
                  <a:lnTo>
                    <a:pt x="972" y="996"/>
                  </a:lnTo>
                  <a:lnTo>
                    <a:pt x="973" y="996"/>
                  </a:lnTo>
                  <a:lnTo>
                    <a:pt x="979" y="998"/>
                  </a:lnTo>
                  <a:lnTo>
                    <a:pt x="979" y="996"/>
                  </a:lnTo>
                  <a:lnTo>
                    <a:pt x="986" y="993"/>
                  </a:lnTo>
                  <a:lnTo>
                    <a:pt x="988" y="991"/>
                  </a:lnTo>
                  <a:lnTo>
                    <a:pt x="989" y="993"/>
                  </a:lnTo>
                  <a:lnTo>
                    <a:pt x="993" y="989"/>
                  </a:lnTo>
                  <a:lnTo>
                    <a:pt x="995" y="989"/>
                  </a:lnTo>
                  <a:lnTo>
                    <a:pt x="997" y="989"/>
                  </a:lnTo>
                  <a:lnTo>
                    <a:pt x="1002" y="987"/>
                  </a:lnTo>
                  <a:lnTo>
                    <a:pt x="1005" y="986"/>
                  </a:lnTo>
                  <a:lnTo>
                    <a:pt x="1013" y="984"/>
                  </a:lnTo>
                  <a:lnTo>
                    <a:pt x="1014" y="984"/>
                  </a:lnTo>
                  <a:lnTo>
                    <a:pt x="1023" y="987"/>
                  </a:lnTo>
                  <a:lnTo>
                    <a:pt x="1025" y="987"/>
                  </a:lnTo>
                  <a:lnTo>
                    <a:pt x="1027" y="987"/>
                  </a:lnTo>
                  <a:lnTo>
                    <a:pt x="1029" y="987"/>
                  </a:lnTo>
                  <a:lnTo>
                    <a:pt x="1030" y="989"/>
                  </a:lnTo>
                  <a:lnTo>
                    <a:pt x="1032" y="989"/>
                  </a:lnTo>
                  <a:lnTo>
                    <a:pt x="1034" y="987"/>
                  </a:lnTo>
                  <a:lnTo>
                    <a:pt x="1039" y="986"/>
                  </a:lnTo>
                  <a:lnTo>
                    <a:pt x="1043" y="984"/>
                  </a:lnTo>
                  <a:lnTo>
                    <a:pt x="1046" y="977"/>
                  </a:lnTo>
                  <a:lnTo>
                    <a:pt x="1048" y="975"/>
                  </a:lnTo>
                  <a:lnTo>
                    <a:pt x="1050" y="971"/>
                  </a:lnTo>
                  <a:lnTo>
                    <a:pt x="1050" y="970"/>
                  </a:lnTo>
                  <a:lnTo>
                    <a:pt x="1050" y="968"/>
                  </a:lnTo>
                  <a:lnTo>
                    <a:pt x="1046" y="964"/>
                  </a:lnTo>
                  <a:lnTo>
                    <a:pt x="1046" y="963"/>
                  </a:lnTo>
                  <a:lnTo>
                    <a:pt x="1046" y="961"/>
                  </a:lnTo>
                  <a:lnTo>
                    <a:pt x="1046" y="959"/>
                  </a:lnTo>
                  <a:lnTo>
                    <a:pt x="1044" y="957"/>
                  </a:lnTo>
                  <a:lnTo>
                    <a:pt x="1046" y="957"/>
                  </a:lnTo>
                  <a:lnTo>
                    <a:pt x="1046" y="959"/>
                  </a:lnTo>
                  <a:lnTo>
                    <a:pt x="1048" y="963"/>
                  </a:lnTo>
                  <a:lnTo>
                    <a:pt x="1050" y="964"/>
                  </a:lnTo>
                  <a:lnTo>
                    <a:pt x="1052" y="964"/>
                  </a:lnTo>
                  <a:lnTo>
                    <a:pt x="1053" y="964"/>
                  </a:lnTo>
                  <a:lnTo>
                    <a:pt x="1053" y="963"/>
                  </a:lnTo>
                  <a:lnTo>
                    <a:pt x="1055" y="959"/>
                  </a:lnTo>
                  <a:lnTo>
                    <a:pt x="1057" y="959"/>
                  </a:lnTo>
                  <a:lnTo>
                    <a:pt x="1059" y="959"/>
                  </a:lnTo>
                  <a:lnTo>
                    <a:pt x="1060" y="959"/>
                  </a:lnTo>
                  <a:lnTo>
                    <a:pt x="1060" y="955"/>
                  </a:lnTo>
                  <a:lnTo>
                    <a:pt x="1060" y="954"/>
                  </a:lnTo>
                  <a:lnTo>
                    <a:pt x="1062" y="952"/>
                  </a:lnTo>
                  <a:lnTo>
                    <a:pt x="1064" y="955"/>
                  </a:lnTo>
                  <a:lnTo>
                    <a:pt x="1059" y="961"/>
                  </a:lnTo>
                  <a:lnTo>
                    <a:pt x="1057" y="963"/>
                  </a:lnTo>
                  <a:lnTo>
                    <a:pt x="1057" y="964"/>
                  </a:lnTo>
                  <a:lnTo>
                    <a:pt x="1055" y="968"/>
                  </a:lnTo>
                  <a:lnTo>
                    <a:pt x="1048" y="979"/>
                  </a:lnTo>
                  <a:lnTo>
                    <a:pt x="1048" y="982"/>
                  </a:lnTo>
                  <a:lnTo>
                    <a:pt x="1048" y="984"/>
                  </a:lnTo>
                  <a:lnTo>
                    <a:pt x="1050" y="984"/>
                  </a:lnTo>
                  <a:lnTo>
                    <a:pt x="1050" y="986"/>
                  </a:lnTo>
                  <a:lnTo>
                    <a:pt x="1053" y="984"/>
                  </a:lnTo>
                  <a:lnTo>
                    <a:pt x="1053" y="986"/>
                  </a:lnTo>
                  <a:lnTo>
                    <a:pt x="1055" y="986"/>
                  </a:lnTo>
                  <a:lnTo>
                    <a:pt x="1057" y="987"/>
                  </a:lnTo>
                  <a:lnTo>
                    <a:pt x="1059" y="987"/>
                  </a:lnTo>
                  <a:lnTo>
                    <a:pt x="1060" y="984"/>
                  </a:lnTo>
                  <a:lnTo>
                    <a:pt x="1060" y="982"/>
                  </a:lnTo>
                  <a:lnTo>
                    <a:pt x="1064" y="980"/>
                  </a:lnTo>
                  <a:lnTo>
                    <a:pt x="1069" y="980"/>
                  </a:lnTo>
                  <a:lnTo>
                    <a:pt x="1082" y="986"/>
                  </a:lnTo>
                  <a:lnTo>
                    <a:pt x="1087" y="986"/>
                  </a:lnTo>
                  <a:lnTo>
                    <a:pt x="1091" y="984"/>
                  </a:lnTo>
                  <a:lnTo>
                    <a:pt x="1094" y="982"/>
                  </a:lnTo>
                  <a:lnTo>
                    <a:pt x="1094" y="980"/>
                  </a:lnTo>
                  <a:lnTo>
                    <a:pt x="1096" y="979"/>
                  </a:lnTo>
                  <a:lnTo>
                    <a:pt x="1094" y="977"/>
                  </a:lnTo>
                  <a:lnTo>
                    <a:pt x="1094" y="973"/>
                  </a:lnTo>
                  <a:lnTo>
                    <a:pt x="1096" y="966"/>
                  </a:lnTo>
                  <a:lnTo>
                    <a:pt x="1096" y="964"/>
                  </a:lnTo>
                  <a:lnTo>
                    <a:pt x="1091" y="959"/>
                  </a:lnTo>
                  <a:lnTo>
                    <a:pt x="1091" y="955"/>
                  </a:lnTo>
                  <a:lnTo>
                    <a:pt x="1092" y="952"/>
                  </a:lnTo>
                  <a:lnTo>
                    <a:pt x="1094" y="950"/>
                  </a:lnTo>
                  <a:lnTo>
                    <a:pt x="1098" y="948"/>
                  </a:lnTo>
                  <a:lnTo>
                    <a:pt x="1100" y="947"/>
                  </a:lnTo>
                  <a:lnTo>
                    <a:pt x="1101" y="943"/>
                  </a:lnTo>
                  <a:lnTo>
                    <a:pt x="1103" y="938"/>
                  </a:lnTo>
                  <a:lnTo>
                    <a:pt x="1103" y="934"/>
                  </a:lnTo>
                  <a:lnTo>
                    <a:pt x="1100" y="936"/>
                  </a:lnTo>
                  <a:lnTo>
                    <a:pt x="1098" y="936"/>
                  </a:lnTo>
                  <a:lnTo>
                    <a:pt x="1096" y="936"/>
                  </a:lnTo>
                  <a:lnTo>
                    <a:pt x="1094" y="932"/>
                  </a:lnTo>
                  <a:lnTo>
                    <a:pt x="1096" y="931"/>
                  </a:lnTo>
                  <a:lnTo>
                    <a:pt x="1096" y="927"/>
                  </a:lnTo>
                  <a:lnTo>
                    <a:pt x="1100" y="923"/>
                  </a:lnTo>
                  <a:lnTo>
                    <a:pt x="1096" y="922"/>
                  </a:lnTo>
                  <a:lnTo>
                    <a:pt x="1091" y="923"/>
                  </a:lnTo>
                  <a:lnTo>
                    <a:pt x="1089" y="922"/>
                  </a:lnTo>
                  <a:lnTo>
                    <a:pt x="1089" y="915"/>
                  </a:lnTo>
                  <a:lnTo>
                    <a:pt x="1089" y="915"/>
                  </a:lnTo>
                  <a:lnTo>
                    <a:pt x="1091" y="911"/>
                  </a:lnTo>
                  <a:lnTo>
                    <a:pt x="1092" y="909"/>
                  </a:lnTo>
                  <a:lnTo>
                    <a:pt x="1091" y="907"/>
                  </a:lnTo>
                  <a:lnTo>
                    <a:pt x="1089" y="907"/>
                  </a:lnTo>
                  <a:lnTo>
                    <a:pt x="1089" y="906"/>
                  </a:lnTo>
                  <a:lnTo>
                    <a:pt x="1087" y="904"/>
                  </a:lnTo>
                  <a:lnTo>
                    <a:pt x="1087" y="893"/>
                  </a:lnTo>
                  <a:lnTo>
                    <a:pt x="1085" y="891"/>
                  </a:lnTo>
                  <a:lnTo>
                    <a:pt x="1080" y="890"/>
                  </a:lnTo>
                  <a:lnTo>
                    <a:pt x="1078" y="890"/>
                  </a:lnTo>
                  <a:lnTo>
                    <a:pt x="1076" y="886"/>
                  </a:lnTo>
                  <a:lnTo>
                    <a:pt x="1076" y="884"/>
                  </a:lnTo>
                  <a:lnTo>
                    <a:pt x="1078" y="881"/>
                  </a:lnTo>
                  <a:lnTo>
                    <a:pt x="1080" y="881"/>
                  </a:lnTo>
                  <a:lnTo>
                    <a:pt x="1080" y="883"/>
                  </a:lnTo>
                  <a:lnTo>
                    <a:pt x="1078" y="886"/>
                  </a:lnTo>
                  <a:lnTo>
                    <a:pt x="1080" y="888"/>
                  </a:lnTo>
                  <a:lnTo>
                    <a:pt x="1087" y="891"/>
                  </a:lnTo>
                  <a:lnTo>
                    <a:pt x="1089" y="893"/>
                  </a:lnTo>
                  <a:lnTo>
                    <a:pt x="1089" y="897"/>
                  </a:lnTo>
                  <a:lnTo>
                    <a:pt x="1089" y="899"/>
                  </a:lnTo>
                  <a:lnTo>
                    <a:pt x="1089" y="902"/>
                  </a:lnTo>
                  <a:lnTo>
                    <a:pt x="1091" y="902"/>
                  </a:lnTo>
                  <a:lnTo>
                    <a:pt x="1092" y="904"/>
                  </a:lnTo>
                  <a:lnTo>
                    <a:pt x="1094" y="909"/>
                  </a:lnTo>
                  <a:lnTo>
                    <a:pt x="1094" y="913"/>
                  </a:lnTo>
                  <a:lnTo>
                    <a:pt x="1091" y="918"/>
                  </a:lnTo>
                  <a:lnTo>
                    <a:pt x="1092" y="920"/>
                  </a:lnTo>
                  <a:lnTo>
                    <a:pt x="1094" y="920"/>
                  </a:lnTo>
                  <a:lnTo>
                    <a:pt x="1100" y="920"/>
                  </a:lnTo>
                  <a:lnTo>
                    <a:pt x="1103" y="920"/>
                  </a:lnTo>
                  <a:lnTo>
                    <a:pt x="1103" y="922"/>
                  </a:lnTo>
                  <a:lnTo>
                    <a:pt x="1103" y="923"/>
                  </a:lnTo>
                  <a:lnTo>
                    <a:pt x="1100" y="929"/>
                  </a:lnTo>
                  <a:lnTo>
                    <a:pt x="1100" y="931"/>
                  </a:lnTo>
                  <a:lnTo>
                    <a:pt x="1100" y="932"/>
                  </a:lnTo>
                  <a:lnTo>
                    <a:pt x="1107" y="934"/>
                  </a:lnTo>
                  <a:lnTo>
                    <a:pt x="1107" y="938"/>
                  </a:lnTo>
                  <a:lnTo>
                    <a:pt x="1107" y="941"/>
                  </a:lnTo>
                  <a:lnTo>
                    <a:pt x="1105" y="947"/>
                  </a:lnTo>
                  <a:lnTo>
                    <a:pt x="1101" y="952"/>
                  </a:lnTo>
                  <a:lnTo>
                    <a:pt x="1100" y="957"/>
                  </a:lnTo>
                  <a:lnTo>
                    <a:pt x="1100" y="963"/>
                  </a:lnTo>
                  <a:lnTo>
                    <a:pt x="1101" y="966"/>
                  </a:lnTo>
                  <a:lnTo>
                    <a:pt x="1101" y="968"/>
                  </a:lnTo>
                  <a:lnTo>
                    <a:pt x="1103" y="970"/>
                  </a:lnTo>
                  <a:lnTo>
                    <a:pt x="1103" y="973"/>
                  </a:lnTo>
                  <a:lnTo>
                    <a:pt x="1105" y="977"/>
                  </a:lnTo>
                  <a:lnTo>
                    <a:pt x="1105" y="980"/>
                  </a:lnTo>
                  <a:lnTo>
                    <a:pt x="1107" y="982"/>
                  </a:lnTo>
                  <a:lnTo>
                    <a:pt x="1108" y="984"/>
                  </a:lnTo>
                  <a:lnTo>
                    <a:pt x="1112" y="986"/>
                  </a:lnTo>
                  <a:lnTo>
                    <a:pt x="1119" y="987"/>
                  </a:lnTo>
                  <a:lnTo>
                    <a:pt x="1121" y="989"/>
                  </a:lnTo>
                  <a:lnTo>
                    <a:pt x="1123" y="995"/>
                  </a:lnTo>
                  <a:lnTo>
                    <a:pt x="1124" y="996"/>
                  </a:lnTo>
                  <a:lnTo>
                    <a:pt x="1126" y="993"/>
                  </a:lnTo>
                  <a:lnTo>
                    <a:pt x="1128" y="993"/>
                  </a:lnTo>
                  <a:lnTo>
                    <a:pt x="1130" y="991"/>
                  </a:lnTo>
                  <a:lnTo>
                    <a:pt x="1132" y="991"/>
                  </a:lnTo>
                  <a:lnTo>
                    <a:pt x="1132" y="989"/>
                  </a:lnTo>
                  <a:lnTo>
                    <a:pt x="1133" y="987"/>
                  </a:lnTo>
                  <a:lnTo>
                    <a:pt x="1135" y="989"/>
                  </a:lnTo>
                  <a:lnTo>
                    <a:pt x="1137" y="991"/>
                  </a:lnTo>
                  <a:lnTo>
                    <a:pt x="1144" y="996"/>
                  </a:lnTo>
                  <a:lnTo>
                    <a:pt x="1153" y="995"/>
                  </a:lnTo>
                  <a:lnTo>
                    <a:pt x="1169" y="986"/>
                  </a:lnTo>
                  <a:lnTo>
                    <a:pt x="1171" y="986"/>
                  </a:lnTo>
                  <a:lnTo>
                    <a:pt x="1174" y="984"/>
                  </a:lnTo>
                  <a:lnTo>
                    <a:pt x="1176" y="982"/>
                  </a:lnTo>
                  <a:lnTo>
                    <a:pt x="1178" y="980"/>
                  </a:lnTo>
                  <a:lnTo>
                    <a:pt x="1178" y="984"/>
                  </a:lnTo>
                  <a:lnTo>
                    <a:pt x="1176" y="986"/>
                  </a:lnTo>
                  <a:lnTo>
                    <a:pt x="1174" y="987"/>
                  </a:lnTo>
                  <a:lnTo>
                    <a:pt x="1174" y="989"/>
                  </a:lnTo>
                  <a:lnTo>
                    <a:pt x="1171" y="991"/>
                  </a:lnTo>
                  <a:lnTo>
                    <a:pt x="1165" y="991"/>
                  </a:lnTo>
                  <a:lnTo>
                    <a:pt x="1163" y="993"/>
                  </a:lnTo>
                  <a:lnTo>
                    <a:pt x="1156" y="1000"/>
                  </a:lnTo>
                  <a:lnTo>
                    <a:pt x="1153" y="1002"/>
                  </a:lnTo>
                  <a:lnTo>
                    <a:pt x="1155" y="1005"/>
                  </a:lnTo>
                  <a:lnTo>
                    <a:pt x="1151" y="1009"/>
                  </a:lnTo>
                  <a:lnTo>
                    <a:pt x="1147" y="1011"/>
                  </a:lnTo>
                  <a:lnTo>
                    <a:pt x="1142" y="1011"/>
                  </a:lnTo>
                  <a:lnTo>
                    <a:pt x="1137" y="1011"/>
                  </a:lnTo>
                  <a:lnTo>
                    <a:pt x="1132" y="1005"/>
                  </a:lnTo>
                  <a:lnTo>
                    <a:pt x="1119" y="1003"/>
                  </a:lnTo>
                  <a:lnTo>
                    <a:pt x="1117" y="1003"/>
                  </a:lnTo>
                  <a:lnTo>
                    <a:pt x="1110" y="1003"/>
                  </a:lnTo>
                  <a:lnTo>
                    <a:pt x="1100" y="1002"/>
                  </a:lnTo>
                  <a:lnTo>
                    <a:pt x="1091" y="1002"/>
                  </a:lnTo>
                  <a:lnTo>
                    <a:pt x="1089" y="1002"/>
                  </a:lnTo>
                  <a:lnTo>
                    <a:pt x="1084" y="998"/>
                  </a:lnTo>
                  <a:lnTo>
                    <a:pt x="1080" y="998"/>
                  </a:lnTo>
                  <a:lnTo>
                    <a:pt x="1059" y="998"/>
                  </a:lnTo>
                  <a:lnTo>
                    <a:pt x="1057" y="998"/>
                  </a:lnTo>
                  <a:lnTo>
                    <a:pt x="1055" y="995"/>
                  </a:lnTo>
                  <a:lnTo>
                    <a:pt x="1052" y="991"/>
                  </a:lnTo>
                  <a:lnTo>
                    <a:pt x="1053" y="996"/>
                  </a:lnTo>
                  <a:lnTo>
                    <a:pt x="1066" y="1007"/>
                  </a:lnTo>
                  <a:lnTo>
                    <a:pt x="1068" y="1009"/>
                  </a:lnTo>
                  <a:lnTo>
                    <a:pt x="1069" y="1009"/>
                  </a:lnTo>
                  <a:lnTo>
                    <a:pt x="1071" y="1016"/>
                  </a:lnTo>
                  <a:lnTo>
                    <a:pt x="1071" y="1011"/>
                  </a:lnTo>
                  <a:lnTo>
                    <a:pt x="1073" y="1009"/>
                  </a:lnTo>
                  <a:lnTo>
                    <a:pt x="1073" y="1007"/>
                  </a:lnTo>
                  <a:lnTo>
                    <a:pt x="1075" y="1005"/>
                  </a:lnTo>
                  <a:lnTo>
                    <a:pt x="1076" y="1005"/>
                  </a:lnTo>
                  <a:lnTo>
                    <a:pt x="1078" y="1005"/>
                  </a:lnTo>
                  <a:lnTo>
                    <a:pt x="1082" y="1005"/>
                  </a:lnTo>
                  <a:lnTo>
                    <a:pt x="1096" y="1012"/>
                  </a:lnTo>
                  <a:lnTo>
                    <a:pt x="1101" y="1012"/>
                  </a:lnTo>
                  <a:lnTo>
                    <a:pt x="1105" y="1012"/>
                  </a:lnTo>
                  <a:lnTo>
                    <a:pt x="1107" y="1014"/>
                  </a:lnTo>
                  <a:lnTo>
                    <a:pt x="1112" y="1021"/>
                  </a:lnTo>
                  <a:lnTo>
                    <a:pt x="1114" y="1023"/>
                  </a:lnTo>
                  <a:lnTo>
                    <a:pt x="1112" y="1023"/>
                  </a:lnTo>
                  <a:lnTo>
                    <a:pt x="1110" y="1023"/>
                  </a:lnTo>
                  <a:lnTo>
                    <a:pt x="1103" y="1030"/>
                  </a:lnTo>
                  <a:lnTo>
                    <a:pt x="1094" y="1032"/>
                  </a:lnTo>
                  <a:lnTo>
                    <a:pt x="1089" y="1030"/>
                  </a:lnTo>
                  <a:lnTo>
                    <a:pt x="1087" y="1030"/>
                  </a:lnTo>
                  <a:lnTo>
                    <a:pt x="1085" y="1032"/>
                  </a:lnTo>
                  <a:lnTo>
                    <a:pt x="1082" y="1034"/>
                  </a:lnTo>
                  <a:lnTo>
                    <a:pt x="1082" y="1035"/>
                  </a:lnTo>
                  <a:lnTo>
                    <a:pt x="1082" y="1039"/>
                  </a:lnTo>
                  <a:lnTo>
                    <a:pt x="1084" y="1041"/>
                  </a:lnTo>
                  <a:lnTo>
                    <a:pt x="1085" y="1041"/>
                  </a:lnTo>
                  <a:lnTo>
                    <a:pt x="1087" y="1042"/>
                  </a:lnTo>
                  <a:lnTo>
                    <a:pt x="1092" y="1042"/>
                  </a:lnTo>
                  <a:lnTo>
                    <a:pt x="1094" y="1041"/>
                  </a:lnTo>
                  <a:lnTo>
                    <a:pt x="1094" y="1039"/>
                  </a:lnTo>
                  <a:lnTo>
                    <a:pt x="1092" y="1037"/>
                  </a:lnTo>
                  <a:lnTo>
                    <a:pt x="1092" y="1035"/>
                  </a:lnTo>
                  <a:lnTo>
                    <a:pt x="1103" y="1042"/>
                  </a:lnTo>
                  <a:lnTo>
                    <a:pt x="1108" y="1044"/>
                  </a:lnTo>
                  <a:lnTo>
                    <a:pt x="1112" y="1044"/>
                  </a:lnTo>
                  <a:lnTo>
                    <a:pt x="1116" y="1046"/>
                  </a:lnTo>
                  <a:lnTo>
                    <a:pt x="1119" y="1051"/>
                  </a:lnTo>
                  <a:lnTo>
                    <a:pt x="1121" y="1051"/>
                  </a:lnTo>
                  <a:lnTo>
                    <a:pt x="1123" y="1053"/>
                  </a:lnTo>
                  <a:lnTo>
                    <a:pt x="1128" y="1055"/>
                  </a:lnTo>
                  <a:lnTo>
                    <a:pt x="1132" y="1055"/>
                  </a:lnTo>
                  <a:lnTo>
                    <a:pt x="1133" y="1055"/>
                  </a:lnTo>
                  <a:lnTo>
                    <a:pt x="1137" y="1053"/>
                  </a:lnTo>
                  <a:lnTo>
                    <a:pt x="1135" y="1055"/>
                  </a:lnTo>
                  <a:lnTo>
                    <a:pt x="1133" y="1058"/>
                  </a:lnTo>
                  <a:lnTo>
                    <a:pt x="1133" y="1060"/>
                  </a:lnTo>
                  <a:lnTo>
                    <a:pt x="1135" y="1062"/>
                  </a:lnTo>
                  <a:lnTo>
                    <a:pt x="1135" y="1064"/>
                  </a:lnTo>
                  <a:lnTo>
                    <a:pt x="1135" y="1066"/>
                  </a:lnTo>
                  <a:lnTo>
                    <a:pt x="1137" y="1066"/>
                  </a:lnTo>
                  <a:lnTo>
                    <a:pt x="1140" y="1067"/>
                  </a:lnTo>
                  <a:lnTo>
                    <a:pt x="1163" y="1074"/>
                  </a:lnTo>
                  <a:lnTo>
                    <a:pt x="1169" y="1074"/>
                  </a:lnTo>
                  <a:lnTo>
                    <a:pt x="1169" y="1073"/>
                  </a:lnTo>
                  <a:lnTo>
                    <a:pt x="1171" y="1071"/>
                  </a:lnTo>
                  <a:lnTo>
                    <a:pt x="1172" y="1071"/>
                  </a:lnTo>
                  <a:lnTo>
                    <a:pt x="1174" y="1069"/>
                  </a:lnTo>
                  <a:lnTo>
                    <a:pt x="1187" y="1067"/>
                  </a:lnTo>
                  <a:lnTo>
                    <a:pt x="1190" y="1066"/>
                  </a:lnTo>
                  <a:lnTo>
                    <a:pt x="1192" y="1064"/>
                  </a:lnTo>
                  <a:lnTo>
                    <a:pt x="1195" y="1066"/>
                  </a:lnTo>
                  <a:lnTo>
                    <a:pt x="1195" y="1066"/>
                  </a:lnTo>
                  <a:lnTo>
                    <a:pt x="1195" y="12"/>
                  </a:lnTo>
                  <a:lnTo>
                    <a:pt x="1192" y="14"/>
                  </a:lnTo>
                  <a:lnTo>
                    <a:pt x="1188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6">
              <a:extLst>
                <a:ext uri="{FF2B5EF4-FFF2-40B4-BE49-F238E27FC236}">
                  <a16:creationId xmlns:a16="http://schemas.microsoft.com/office/drawing/2014/main" id="{BB017424-D354-5422-0DC3-7C9731DD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04" y="1463559"/>
              <a:ext cx="1307128" cy="1138703"/>
            </a:xfrm>
            <a:custGeom>
              <a:avLst/>
              <a:gdLst>
                <a:gd name="T0" fmla="*/ 92 w 1071"/>
                <a:gd name="T1" fmla="*/ 871 h 933"/>
                <a:gd name="T2" fmla="*/ 268 w 1071"/>
                <a:gd name="T3" fmla="*/ 810 h 933"/>
                <a:gd name="T4" fmla="*/ 421 w 1071"/>
                <a:gd name="T5" fmla="*/ 841 h 933"/>
                <a:gd name="T6" fmla="*/ 461 w 1071"/>
                <a:gd name="T7" fmla="*/ 871 h 933"/>
                <a:gd name="T8" fmla="*/ 509 w 1071"/>
                <a:gd name="T9" fmla="*/ 892 h 933"/>
                <a:gd name="T10" fmla="*/ 550 w 1071"/>
                <a:gd name="T11" fmla="*/ 876 h 933"/>
                <a:gd name="T12" fmla="*/ 579 w 1071"/>
                <a:gd name="T13" fmla="*/ 880 h 933"/>
                <a:gd name="T14" fmla="*/ 621 w 1071"/>
                <a:gd name="T15" fmla="*/ 896 h 933"/>
                <a:gd name="T16" fmla="*/ 660 w 1071"/>
                <a:gd name="T17" fmla="*/ 864 h 933"/>
                <a:gd name="T18" fmla="*/ 691 w 1071"/>
                <a:gd name="T19" fmla="*/ 910 h 933"/>
                <a:gd name="T20" fmla="*/ 728 w 1071"/>
                <a:gd name="T21" fmla="*/ 887 h 933"/>
                <a:gd name="T22" fmla="*/ 790 w 1071"/>
                <a:gd name="T23" fmla="*/ 892 h 933"/>
                <a:gd name="T24" fmla="*/ 818 w 1071"/>
                <a:gd name="T25" fmla="*/ 928 h 933"/>
                <a:gd name="T26" fmla="*/ 838 w 1071"/>
                <a:gd name="T27" fmla="*/ 908 h 933"/>
                <a:gd name="T28" fmla="*/ 831 w 1071"/>
                <a:gd name="T29" fmla="*/ 881 h 933"/>
                <a:gd name="T30" fmla="*/ 831 w 1071"/>
                <a:gd name="T31" fmla="*/ 849 h 933"/>
                <a:gd name="T32" fmla="*/ 843 w 1071"/>
                <a:gd name="T33" fmla="*/ 826 h 933"/>
                <a:gd name="T34" fmla="*/ 861 w 1071"/>
                <a:gd name="T35" fmla="*/ 803 h 933"/>
                <a:gd name="T36" fmla="*/ 870 w 1071"/>
                <a:gd name="T37" fmla="*/ 786 h 933"/>
                <a:gd name="T38" fmla="*/ 964 w 1071"/>
                <a:gd name="T39" fmla="*/ 768 h 933"/>
                <a:gd name="T40" fmla="*/ 946 w 1071"/>
                <a:gd name="T41" fmla="*/ 732 h 933"/>
                <a:gd name="T42" fmla="*/ 948 w 1071"/>
                <a:gd name="T43" fmla="*/ 697 h 933"/>
                <a:gd name="T44" fmla="*/ 932 w 1071"/>
                <a:gd name="T45" fmla="*/ 638 h 933"/>
                <a:gd name="T46" fmla="*/ 921 w 1071"/>
                <a:gd name="T47" fmla="*/ 578 h 933"/>
                <a:gd name="T48" fmla="*/ 982 w 1071"/>
                <a:gd name="T49" fmla="*/ 594 h 933"/>
                <a:gd name="T50" fmla="*/ 1033 w 1071"/>
                <a:gd name="T51" fmla="*/ 576 h 933"/>
                <a:gd name="T52" fmla="*/ 1065 w 1071"/>
                <a:gd name="T53" fmla="*/ 549 h 933"/>
                <a:gd name="T54" fmla="*/ 1058 w 1071"/>
                <a:gd name="T55" fmla="*/ 521 h 933"/>
                <a:gd name="T56" fmla="*/ 1042 w 1071"/>
                <a:gd name="T57" fmla="*/ 478 h 933"/>
                <a:gd name="T58" fmla="*/ 973 w 1071"/>
                <a:gd name="T59" fmla="*/ 430 h 933"/>
                <a:gd name="T60" fmla="*/ 943 w 1071"/>
                <a:gd name="T61" fmla="*/ 398 h 933"/>
                <a:gd name="T62" fmla="*/ 888 w 1071"/>
                <a:gd name="T63" fmla="*/ 331 h 933"/>
                <a:gd name="T64" fmla="*/ 857 w 1071"/>
                <a:gd name="T65" fmla="*/ 256 h 933"/>
                <a:gd name="T66" fmla="*/ 879 w 1071"/>
                <a:gd name="T67" fmla="*/ 217 h 933"/>
                <a:gd name="T68" fmla="*/ 857 w 1071"/>
                <a:gd name="T69" fmla="*/ 178 h 933"/>
                <a:gd name="T70" fmla="*/ 868 w 1071"/>
                <a:gd name="T71" fmla="*/ 116 h 933"/>
                <a:gd name="T72" fmla="*/ 833 w 1071"/>
                <a:gd name="T73" fmla="*/ 87 h 933"/>
                <a:gd name="T74" fmla="*/ 760 w 1071"/>
                <a:gd name="T75" fmla="*/ 63 h 933"/>
                <a:gd name="T76" fmla="*/ 696 w 1071"/>
                <a:gd name="T77" fmla="*/ 64 h 933"/>
                <a:gd name="T78" fmla="*/ 671 w 1071"/>
                <a:gd name="T79" fmla="*/ 29 h 933"/>
                <a:gd name="T80" fmla="*/ 611 w 1071"/>
                <a:gd name="T81" fmla="*/ 15 h 933"/>
                <a:gd name="T82" fmla="*/ 536 w 1071"/>
                <a:gd name="T83" fmla="*/ 9 h 933"/>
                <a:gd name="T84" fmla="*/ 476 w 1071"/>
                <a:gd name="T85" fmla="*/ 70 h 933"/>
                <a:gd name="T86" fmla="*/ 399 w 1071"/>
                <a:gd name="T87" fmla="*/ 95 h 933"/>
                <a:gd name="T88" fmla="*/ 373 w 1071"/>
                <a:gd name="T89" fmla="*/ 153 h 933"/>
                <a:gd name="T90" fmla="*/ 392 w 1071"/>
                <a:gd name="T91" fmla="*/ 187 h 933"/>
                <a:gd name="T92" fmla="*/ 344 w 1071"/>
                <a:gd name="T93" fmla="*/ 210 h 933"/>
                <a:gd name="T94" fmla="*/ 300 w 1071"/>
                <a:gd name="T95" fmla="*/ 247 h 933"/>
                <a:gd name="T96" fmla="*/ 287 w 1071"/>
                <a:gd name="T97" fmla="*/ 290 h 933"/>
                <a:gd name="T98" fmla="*/ 266 w 1071"/>
                <a:gd name="T99" fmla="*/ 357 h 933"/>
                <a:gd name="T100" fmla="*/ 295 w 1071"/>
                <a:gd name="T101" fmla="*/ 377 h 933"/>
                <a:gd name="T102" fmla="*/ 264 w 1071"/>
                <a:gd name="T103" fmla="*/ 384 h 933"/>
                <a:gd name="T104" fmla="*/ 218 w 1071"/>
                <a:gd name="T105" fmla="*/ 395 h 933"/>
                <a:gd name="T106" fmla="*/ 186 w 1071"/>
                <a:gd name="T107" fmla="*/ 423 h 933"/>
                <a:gd name="T108" fmla="*/ 122 w 1071"/>
                <a:gd name="T109" fmla="*/ 441 h 933"/>
                <a:gd name="T110" fmla="*/ 60 w 1071"/>
                <a:gd name="T111" fmla="*/ 439 h 933"/>
                <a:gd name="T112" fmla="*/ 65 w 1071"/>
                <a:gd name="T113" fmla="*/ 542 h 933"/>
                <a:gd name="T114" fmla="*/ 83 w 1071"/>
                <a:gd name="T115" fmla="*/ 610 h 933"/>
                <a:gd name="T116" fmla="*/ 37 w 1071"/>
                <a:gd name="T117" fmla="*/ 693 h 933"/>
                <a:gd name="T118" fmla="*/ 26 w 1071"/>
                <a:gd name="T119" fmla="*/ 761 h 933"/>
                <a:gd name="T120" fmla="*/ 51 w 1071"/>
                <a:gd name="T121" fmla="*/ 778 h 933"/>
                <a:gd name="T122" fmla="*/ 49 w 1071"/>
                <a:gd name="T123" fmla="*/ 828 h 933"/>
                <a:gd name="T124" fmla="*/ 41 w 1071"/>
                <a:gd name="T125" fmla="*/ 858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933">
                  <a:moveTo>
                    <a:pt x="51" y="881"/>
                  </a:moveTo>
                  <a:lnTo>
                    <a:pt x="53" y="881"/>
                  </a:lnTo>
                  <a:lnTo>
                    <a:pt x="51" y="880"/>
                  </a:lnTo>
                  <a:lnTo>
                    <a:pt x="49" y="871"/>
                  </a:lnTo>
                  <a:lnTo>
                    <a:pt x="48" y="869"/>
                  </a:lnTo>
                  <a:lnTo>
                    <a:pt x="48" y="867"/>
                  </a:lnTo>
                  <a:lnTo>
                    <a:pt x="49" y="865"/>
                  </a:lnTo>
                  <a:lnTo>
                    <a:pt x="51" y="864"/>
                  </a:lnTo>
                  <a:lnTo>
                    <a:pt x="53" y="862"/>
                  </a:lnTo>
                  <a:lnTo>
                    <a:pt x="64" y="860"/>
                  </a:lnTo>
                  <a:lnTo>
                    <a:pt x="65" y="860"/>
                  </a:lnTo>
                  <a:lnTo>
                    <a:pt x="74" y="862"/>
                  </a:lnTo>
                  <a:lnTo>
                    <a:pt x="78" y="862"/>
                  </a:lnTo>
                  <a:lnTo>
                    <a:pt x="80" y="864"/>
                  </a:lnTo>
                  <a:lnTo>
                    <a:pt x="83" y="869"/>
                  </a:lnTo>
                  <a:lnTo>
                    <a:pt x="87" y="871"/>
                  </a:lnTo>
                  <a:lnTo>
                    <a:pt x="92" y="871"/>
                  </a:lnTo>
                  <a:lnTo>
                    <a:pt x="110" y="855"/>
                  </a:lnTo>
                  <a:lnTo>
                    <a:pt x="122" y="846"/>
                  </a:lnTo>
                  <a:lnTo>
                    <a:pt x="124" y="841"/>
                  </a:lnTo>
                  <a:lnTo>
                    <a:pt x="126" y="830"/>
                  </a:lnTo>
                  <a:lnTo>
                    <a:pt x="128" y="826"/>
                  </a:lnTo>
                  <a:lnTo>
                    <a:pt x="133" y="821"/>
                  </a:lnTo>
                  <a:lnTo>
                    <a:pt x="135" y="817"/>
                  </a:lnTo>
                  <a:lnTo>
                    <a:pt x="138" y="817"/>
                  </a:lnTo>
                  <a:lnTo>
                    <a:pt x="165" y="816"/>
                  </a:lnTo>
                  <a:lnTo>
                    <a:pt x="172" y="816"/>
                  </a:lnTo>
                  <a:lnTo>
                    <a:pt x="174" y="817"/>
                  </a:lnTo>
                  <a:lnTo>
                    <a:pt x="206" y="812"/>
                  </a:lnTo>
                  <a:lnTo>
                    <a:pt x="216" y="805"/>
                  </a:lnTo>
                  <a:lnTo>
                    <a:pt x="222" y="803"/>
                  </a:lnTo>
                  <a:lnTo>
                    <a:pt x="227" y="803"/>
                  </a:lnTo>
                  <a:lnTo>
                    <a:pt x="247" y="809"/>
                  </a:lnTo>
                  <a:lnTo>
                    <a:pt x="268" y="810"/>
                  </a:lnTo>
                  <a:lnTo>
                    <a:pt x="284" y="810"/>
                  </a:lnTo>
                  <a:lnTo>
                    <a:pt x="291" y="809"/>
                  </a:lnTo>
                  <a:lnTo>
                    <a:pt x="316" y="812"/>
                  </a:lnTo>
                  <a:lnTo>
                    <a:pt x="325" y="812"/>
                  </a:lnTo>
                  <a:lnTo>
                    <a:pt x="328" y="814"/>
                  </a:lnTo>
                  <a:lnTo>
                    <a:pt x="334" y="819"/>
                  </a:lnTo>
                  <a:lnTo>
                    <a:pt x="337" y="821"/>
                  </a:lnTo>
                  <a:lnTo>
                    <a:pt x="364" y="823"/>
                  </a:lnTo>
                  <a:lnTo>
                    <a:pt x="366" y="823"/>
                  </a:lnTo>
                  <a:lnTo>
                    <a:pt x="366" y="825"/>
                  </a:lnTo>
                  <a:lnTo>
                    <a:pt x="366" y="826"/>
                  </a:lnTo>
                  <a:lnTo>
                    <a:pt x="366" y="828"/>
                  </a:lnTo>
                  <a:lnTo>
                    <a:pt x="367" y="830"/>
                  </a:lnTo>
                  <a:lnTo>
                    <a:pt x="369" y="832"/>
                  </a:lnTo>
                  <a:lnTo>
                    <a:pt x="392" y="832"/>
                  </a:lnTo>
                  <a:lnTo>
                    <a:pt x="415" y="841"/>
                  </a:lnTo>
                  <a:lnTo>
                    <a:pt x="421" y="841"/>
                  </a:lnTo>
                  <a:lnTo>
                    <a:pt x="433" y="839"/>
                  </a:lnTo>
                  <a:lnTo>
                    <a:pt x="442" y="839"/>
                  </a:lnTo>
                  <a:lnTo>
                    <a:pt x="447" y="839"/>
                  </a:lnTo>
                  <a:lnTo>
                    <a:pt x="451" y="841"/>
                  </a:lnTo>
                  <a:lnTo>
                    <a:pt x="451" y="844"/>
                  </a:lnTo>
                  <a:lnTo>
                    <a:pt x="451" y="848"/>
                  </a:lnTo>
                  <a:lnTo>
                    <a:pt x="451" y="853"/>
                  </a:lnTo>
                  <a:lnTo>
                    <a:pt x="453" y="857"/>
                  </a:lnTo>
                  <a:lnTo>
                    <a:pt x="454" y="858"/>
                  </a:lnTo>
                  <a:lnTo>
                    <a:pt x="456" y="858"/>
                  </a:lnTo>
                  <a:lnTo>
                    <a:pt x="458" y="858"/>
                  </a:lnTo>
                  <a:lnTo>
                    <a:pt x="461" y="858"/>
                  </a:lnTo>
                  <a:lnTo>
                    <a:pt x="461" y="862"/>
                  </a:lnTo>
                  <a:lnTo>
                    <a:pt x="460" y="865"/>
                  </a:lnTo>
                  <a:lnTo>
                    <a:pt x="460" y="869"/>
                  </a:lnTo>
                  <a:lnTo>
                    <a:pt x="461" y="871"/>
                  </a:lnTo>
                  <a:lnTo>
                    <a:pt x="461" y="871"/>
                  </a:lnTo>
                  <a:lnTo>
                    <a:pt x="467" y="869"/>
                  </a:lnTo>
                  <a:lnTo>
                    <a:pt x="474" y="871"/>
                  </a:lnTo>
                  <a:lnTo>
                    <a:pt x="476" y="869"/>
                  </a:lnTo>
                  <a:lnTo>
                    <a:pt x="479" y="869"/>
                  </a:lnTo>
                  <a:lnTo>
                    <a:pt x="481" y="865"/>
                  </a:lnTo>
                  <a:lnTo>
                    <a:pt x="485" y="864"/>
                  </a:lnTo>
                  <a:lnTo>
                    <a:pt x="488" y="864"/>
                  </a:lnTo>
                  <a:lnTo>
                    <a:pt x="501" y="869"/>
                  </a:lnTo>
                  <a:lnTo>
                    <a:pt x="506" y="869"/>
                  </a:lnTo>
                  <a:lnTo>
                    <a:pt x="508" y="871"/>
                  </a:lnTo>
                  <a:lnTo>
                    <a:pt x="509" y="874"/>
                  </a:lnTo>
                  <a:lnTo>
                    <a:pt x="508" y="880"/>
                  </a:lnTo>
                  <a:lnTo>
                    <a:pt x="504" y="887"/>
                  </a:lnTo>
                  <a:lnTo>
                    <a:pt x="504" y="889"/>
                  </a:lnTo>
                  <a:lnTo>
                    <a:pt x="506" y="890"/>
                  </a:lnTo>
                  <a:lnTo>
                    <a:pt x="508" y="892"/>
                  </a:lnTo>
                  <a:lnTo>
                    <a:pt x="509" y="892"/>
                  </a:lnTo>
                  <a:lnTo>
                    <a:pt x="511" y="892"/>
                  </a:lnTo>
                  <a:lnTo>
                    <a:pt x="513" y="890"/>
                  </a:lnTo>
                  <a:lnTo>
                    <a:pt x="518" y="883"/>
                  </a:lnTo>
                  <a:lnTo>
                    <a:pt x="518" y="881"/>
                  </a:lnTo>
                  <a:lnTo>
                    <a:pt x="520" y="881"/>
                  </a:lnTo>
                  <a:lnTo>
                    <a:pt x="520" y="880"/>
                  </a:lnTo>
                  <a:lnTo>
                    <a:pt x="518" y="878"/>
                  </a:lnTo>
                  <a:lnTo>
                    <a:pt x="518" y="874"/>
                  </a:lnTo>
                  <a:lnTo>
                    <a:pt x="520" y="871"/>
                  </a:lnTo>
                  <a:lnTo>
                    <a:pt x="522" y="867"/>
                  </a:lnTo>
                  <a:lnTo>
                    <a:pt x="524" y="865"/>
                  </a:lnTo>
                  <a:lnTo>
                    <a:pt x="525" y="865"/>
                  </a:lnTo>
                  <a:lnTo>
                    <a:pt x="529" y="867"/>
                  </a:lnTo>
                  <a:lnTo>
                    <a:pt x="536" y="874"/>
                  </a:lnTo>
                  <a:lnTo>
                    <a:pt x="538" y="876"/>
                  </a:lnTo>
                  <a:lnTo>
                    <a:pt x="54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4" y="873"/>
                  </a:lnTo>
                  <a:lnTo>
                    <a:pt x="559" y="865"/>
                  </a:lnTo>
                  <a:lnTo>
                    <a:pt x="561" y="862"/>
                  </a:lnTo>
                  <a:lnTo>
                    <a:pt x="563" y="860"/>
                  </a:lnTo>
                  <a:lnTo>
                    <a:pt x="566" y="858"/>
                  </a:lnTo>
                  <a:lnTo>
                    <a:pt x="568" y="858"/>
                  </a:lnTo>
                  <a:lnTo>
                    <a:pt x="570" y="860"/>
                  </a:lnTo>
                  <a:lnTo>
                    <a:pt x="570" y="862"/>
                  </a:lnTo>
                  <a:lnTo>
                    <a:pt x="570" y="864"/>
                  </a:lnTo>
                  <a:lnTo>
                    <a:pt x="570" y="865"/>
                  </a:lnTo>
                  <a:lnTo>
                    <a:pt x="572" y="867"/>
                  </a:lnTo>
                  <a:lnTo>
                    <a:pt x="573" y="869"/>
                  </a:lnTo>
                  <a:lnTo>
                    <a:pt x="577" y="871"/>
                  </a:lnTo>
                  <a:lnTo>
                    <a:pt x="577" y="873"/>
                  </a:lnTo>
                  <a:lnTo>
                    <a:pt x="579" y="874"/>
                  </a:lnTo>
                  <a:lnTo>
                    <a:pt x="579" y="880"/>
                  </a:lnTo>
                  <a:lnTo>
                    <a:pt x="580" y="881"/>
                  </a:lnTo>
                  <a:lnTo>
                    <a:pt x="582" y="881"/>
                  </a:lnTo>
                  <a:lnTo>
                    <a:pt x="584" y="881"/>
                  </a:lnTo>
                  <a:lnTo>
                    <a:pt x="586" y="878"/>
                  </a:lnTo>
                  <a:lnTo>
                    <a:pt x="591" y="874"/>
                  </a:lnTo>
                  <a:lnTo>
                    <a:pt x="593" y="874"/>
                  </a:lnTo>
                  <a:lnTo>
                    <a:pt x="596" y="873"/>
                  </a:lnTo>
                  <a:lnTo>
                    <a:pt x="607" y="876"/>
                  </a:lnTo>
                  <a:lnTo>
                    <a:pt x="611" y="876"/>
                  </a:lnTo>
                  <a:lnTo>
                    <a:pt x="611" y="880"/>
                  </a:lnTo>
                  <a:lnTo>
                    <a:pt x="611" y="881"/>
                  </a:lnTo>
                  <a:lnTo>
                    <a:pt x="612" y="892"/>
                  </a:lnTo>
                  <a:lnTo>
                    <a:pt x="614" y="894"/>
                  </a:lnTo>
                  <a:lnTo>
                    <a:pt x="614" y="897"/>
                  </a:lnTo>
                  <a:lnTo>
                    <a:pt x="618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3" y="897"/>
                  </a:lnTo>
                  <a:lnTo>
                    <a:pt x="623" y="901"/>
                  </a:lnTo>
                  <a:lnTo>
                    <a:pt x="625" y="905"/>
                  </a:lnTo>
                  <a:lnTo>
                    <a:pt x="627" y="901"/>
                  </a:lnTo>
                  <a:lnTo>
                    <a:pt x="627" y="899"/>
                  </a:lnTo>
                  <a:lnTo>
                    <a:pt x="627" y="892"/>
                  </a:lnTo>
                  <a:lnTo>
                    <a:pt x="627" y="889"/>
                  </a:lnTo>
                  <a:lnTo>
                    <a:pt x="630" y="883"/>
                  </a:lnTo>
                  <a:lnTo>
                    <a:pt x="632" y="881"/>
                  </a:lnTo>
                  <a:lnTo>
                    <a:pt x="635" y="878"/>
                  </a:lnTo>
                  <a:lnTo>
                    <a:pt x="639" y="876"/>
                  </a:lnTo>
                  <a:lnTo>
                    <a:pt x="643" y="874"/>
                  </a:lnTo>
                  <a:lnTo>
                    <a:pt x="650" y="874"/>
                  </a:lnTo>
                  <a:lnTo>
                    <a:pt x="651" y="874"/>
                  </a:lnTo>
                  <a:lnTo>
                    <a:pt x="655" y="871"/>
                  </a:lnTo>
                  <a:lnTo>
                    <a:pt x="657" y="865"/>
                  </a:lnTo>
                  <a:lnTo>
                    <a:pt x="660" y="864"/>
                  </a:lnTo>
                  <a:lnTo>
                    <a:pt x="662" y="862"/>
                  </a:lnTo>
                  <a:lnTo>
                    <a:pt x="664" y="862"/>
                  </a:lnTo>
                  <a:lnTo>
                    <a:pt x="669" y="864"/>
                  </a:lnTo>
                  <a:lnTo>
                    <a:pt x="671" y="865"/>
                  </a:lnTo>
                  <a:lnTo>
                    <a:pt x="673" y="867"/>
                  </a:lnTo>
                  <a:lnTo>
                    <a:pt x="675" y="874"/>
                  </a:lnTo>
                  <a:lnTo>
                    <a:pt x="678" y="880"/>
                  </a:lnTo>
                  <a:lnTo>
                    <a:pt x="680" y="881"/>
                  </a:lnTo>
                  <a:lnTo>
                    <a:pt x="680" y="887"/>
                  </a:lnTo>
                  <a:lnTo>
                    <a:pt x="678" y="892"/>
                  </a:lnTo>
                  <a:lnTo>
                    <a:pt x="680" y="894"/>
                  </a:lnTo>
                  <a:lnTo>
                    <a:pt x="682" y="896"/>
                  </a:lnTo>
                  <a:lnTo>
                    <a:pt x="683" y="897"/>
                  </a:lnTo>
                  <a:lnTo>
                    <a:pt x="685" y="901"/>
                  </a:lnTo>
                  <a:lnTo>
                    <a:pt x="685" y="906"/>
                  </a:lnTo>
                  <a:lnTo>
                    <a:pt x="687" y="908"/>
                  </a:lnTo>
                  <a:lnTo>
                    <a:pt x="691" y="910"/>
                  </a:lnTo>
                  <a:lnTo>
                    <a:pt x="692" y="910"/>
                  </a:lnTo>
                  <a:lnTo>
                    <a:pt x="694" y="908"/>
                  </a:lnTo>
                  <a:lnTo>
                    <a:pt x="698" y="906"/>
                  </a:lnTo>
                  <a:lnTo>
                    <a:pt x="699" y="905"/>
                  </a:lnTo>
                  <a:lnTo>
                    <a:pt x="705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10" y="899"/>
                  </a:lnTo>
                  <a:lnTo>
                    <a:pt x="712" y="897"/>
                  </a:lnTo>
                  <a:lnTo>
                    <a:pt x="714" y="896"/>
                  </a:lnTo>
                  <a:lnTo>
                    <a:pt x="715" y="896"/>
                  </a:lnTo>
                  <a:lnTo>
                    <a:pt x="717" y="894"/>
                  </a:lnTo>
                  <a:lnTo>
                    <a:pt x="719" y="892"/>
                  </a:lnTo>
                  <a:lnTo>
                    <a:pt x="721" y="890"/>
                  </a:lnTo>
                  <a:lnTo>
                    <a:pt x="723" y="889"/>
                  </a:lnTo>
                  <a:lnTo>
                    <a:pt x="726" y="887"/>
                  </a:lnTo>
                  <a:lnTo>
                    <a:pt x="728" y="887"/>
                  </a:lnTo>
                  <a:lnTo>
                    <a:pt x="731" y="887"/>
                  </a:lnTo>
                  <a:lnTo>
                    <a:pt x="733" y="889"/>
                  </a:lnTo>
                  <a:lnTo>
                    <a:pt x="735" y="892"/>
                  </a:lnTo>
                  <a:lnTo>
                    <a:pt x="735" y="894"/>
                  </a:lnTo>
                  <a:lnTo>
                    <a:pt x="737" y="896"/>
                  </a:lnTo>
                  <a:lnTo>
                    <a:pt x="747" y="897"/>
                  </a:lnTo>
                  <a:lnTo>
                    <a:pt x="749" y="897"/>
                  </a:lnTo>
                  <a:lnTo>
                    <a:pt x="751" y="896"/>
                  </a:lnTo>
                  <a:lnTo>
                    <a:pt x="753" y="892"/>
                  </a:lnTo>
                  <a:lnTo>
                    <a:pt x="754" y="892"/>
                  </a:lnTo>
                  <a:lnTo>
                    <a:pt x="756" y="892"/>
                  </a:lnTo>
                  <a:lnTo>
                    <a:pt x="758" y="894"/>
                  </a:lnTo>
                  <a:lnTo>
                    <a:pt x="763" y="889"/>
                  </a:lnTo>
                  <a:lnTo>
                    <a:pt x="767" y="889"/>
                  </a:lnTo>
                  <a:lnTo>
                    <a:pt x="783" y="889"/>
                  </a:lnTo>
                  <a:lnTo>
                    <a:pt x="786" y="889"/>
                  </a:lnTo>
                  <a:lnTo>
                    <a:pt x="790" y="892"/>
                  </a:lnTo>
                  <a:lnTo>
                    <a:pt x="794" y="897"/>
                  </a:lnTo>
                  <a:lnTo>
                    <a:pt x="795" y="899"/>
                  </a:lnTo>
                  <a:lnTo>
                    <a:pt x="802" y="903"/>
                  </a:lnTo>
                  <a:lnTo>
                    <a:pt x="802" y="905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0"/>
                  </a:lnTo>
                  <a:lnTo>
                    <a:pt x="802" y="912"/>
                  </a:lnTo>
                  <a:lnTo>
                    <a:pt x="802" y="915"/>
                  </a:lnTo>
                  <a:lnTo>
                    <a:pt x="802" y="917"/>
                  </a:lnTo>
                  <a:lnTo>
                    <a:pt x="806" y="922"/>
                  </a:lnTo>
                  <a:lnTo>
                    <a:pt x="808" y="922"/>
                  </a:lnTo>
                  <a:lnTo>
                    <a:pt x="810" y="924"/>
                  </a:lnTo>
                  <a:lnTo>
                    <a:pt x="813" y="924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8" y="928"/>
                  </a:lnTo>
                  <a:lnTo>
                    <a:pt x="820" y="929"/>
                  </a:lnTo>
                  <a:lnTo>
                    <a:pt x="822" y="928"/>
                  </a:lnTo>
                  <a:lnTo>
                    <a:pt x="824" y="929"/>
                  </a:lnTo>
                  <a:lnTo>
                    <a:pt x="825" y="929"/>
                  </a:lnTo>
                  <a:lnTo>
                    <a:pt x="825" y="931"/>
                  </a:lnTo>
                  <a:lnTo>
                    <a:pt x="827" y="933"/>
                  </a:lnTo>
                  <a:lnTo>
                    <a:pt x="829" y="933"/>
                  </a:lnTo>
                  <a:lnTo>
                    <a:pt x="829" y="931"/>
                  </a:lnTo>
                  <a:lnTo>
                    <a:pt x="829" y="928"/>
                  </a:lnTo>
                  <a:lnTo>
                    <a:pt x="829" y="926"/>
                  </a:lnTo>
                  <a:lnTo>
                    <a:pt x="831" y="924"/>
                  </a:lnTo>
                  <a:lnTo>
                    <a:pt x="833" y="922"/>
                  </a:lnTo>
                  <a:lnTo>
                    <a:pt x="836" y="919"/>
                  </a:lnTo>
                  <a:lnTo>
                    <a:pt x="838" y="915"/>
                  </a:lnTo>
                  <a:lnTo>
                    <a:pt x="838" y="910"/>
                  </a:lnTo>
                  <a:lnTo>
                    <a:pt x="840" y="910"/>
                  </a:lnTo>
                  <a:lnTo>
                    <a:pt x="838" y="908"/>
                  </a:lnTo>
                  <a:lnTo>
                    <a:pt x="838" y="906"/>
                  </a:lnTo>
                  <a:lnTo>
                    <a:pt x="836" y="901"/>
                  </a:lnTo>
                  <a:lnTo>
                    <a:pt x="834" y="899"/>
                  </a:lnTo>
                  <a:lnTo>
                    <a:pt x="833" y="899"/>
                  </a:lnTo>
                  <a:lnTo>
                    <a:pt x="833" y="897"/>
                  </a:lnTo>
                  <a:lnTo>
                    <a:pt x="833" y="894"/>
                  </a:lnTo>
                  <a:lnTo>
                    <a:pt x="833" y="892"/>
                  </a:lnTo>
                  <a:lnTo>
                    <a:pt x="834" y="892"/>
                  </a:lnTo>
                  <a:lnTo>
                    <a:pt x="836" y="892"/>
                  </a:lnTo>
                  <a:lnTo>
                    <a:pt x="834" y="890"/>
                  </a:lnTo>
                  <a:lnTo>
                    <a:pt x="833" y="889"/>
                  </a:lnTo>
                  <a:lnTo>
                    <a:pt x="833" y="887"/>
                  </a:lnTo>
                  <a:lnTo>
                    <a:pt x="833" y="885"/>
                  </a:lnTo>
                  <a:lnTo>
                    <a:pt x="833" y="883"/>
                  </a:lnTo>
                  <a:lnTo>
                    <a:pt x="831" y="881"/>
                  </a:lnTo>
                  <a:lnTo>
                    <a:pt x="829" y="881"/>
                  </a:lnTo>
                  <a:lnTo>
                    <a:pt x="831" y="881"/>
                  </a:lnTo>
                  <a:lnTo>
                    <a:pt x="833" y="880"/>
                  </a:lnTo>
                  <a:lnTo>
                    <a:pt x="831" y="878"/>
                  </a:lnTo>
                  <a:lnTo>
                    <a:pt x="827" y="876"/>
                  </a:lnTo>
                  <a:lnTo>
                    <a:pt x="825" y="874"/>
                  </a:lnTo>
                  <a:lnTo>
                    <a:pt x="825" y="873"/>
                  </a:lnTo>
                  <a:lnTo>
                    <a:pt x="827" y="873"/>
                  </a:lnTo>
                  <a:lnTo>
                    <a:pt x="827" y="871"/>
                  </a:lnTo>
                  <a:lnTo>
                    <a:pt x="824" y="869"/>
                  </a:lnTo>
                  <a:lnTo>
                    <a:pt x="824" y="867"/>
                  </a:lnTo>
                  <a:lnTo>
                    <a:pt x="827" y="864"/>
                  </a:lnTo>
                  <a:lnTo>
                    <a:pt x="829" y="864"/>
                  </a:lnTo>
                  <a:lnTo>
                    <a:pt x="829" y="862"/>
                  </a:lnTo>
                  <a:lnTo>
                    <a:pt x="829" y="860"/>
                  </a:lnTo>
                  <a:lnTo>
                    <a:pt x="831" y="858"/>
                  </a:lnTo>
                  <a:lnTo>
                    <a:pt x="831" y="857"/>
                  </a:lnTo>
                  <a:lnTo>
                    <a:pt x="831" y="851"/>
                  </a:lnTo>
                  <a:lnTo>
                    <a:pt x="831" y="849"/>
                  </a:lnTo>
                  <a:lnTo>
                    <a:pt x="833" y="849"/>
                  </a:lnTo>
                  <a:lnTo>
                    <a:pt x="836" y="849"/>
                  </a:lnTo>
                  <a:lnTo>
                    <a:pt x="836" y="848"/>
                  </a:lnTo>
                  <a:lnTo>
                    <a:pt x="838" y="846"/>
                  </a:lnTo>
                  <a:lnTo>
                    <a:pt x="838" y="844"/>
                  </a:lnTo>
                  <a:lnTo>
                    <a:pt x="838" y="842"/>
                  </a:lnTo>
                  <a:lnTo>
                    <a:pt x="840" y="841"/>
                  </a:lnTo>
                  <a:lnTo>
                    <a:pt x="840" y="839"/>
                  </a:lnTo>
                  <a:lnTo>
                    <a:pt x="838" y="839"/>
                  </a:lnTo>
                  <a:lnTo>
                    <a:pt x="836" y="839"/>
                  </a:lnTo>
                  <a:lnTo>
                    <a:pt x="838" y="837"/>
                  </a:lnTo>
                  <a:lnTo>
                    <a:pt x="840" y="837"/>
                  </a:lnTo>
                  <a:lnTo>
                    <a:pt x="841" y="833"/>
                  </a:lnTo>
                  <a:lnTo>
                    <a:pt x="841" y="832"/>
                  </a:lnTo>
                  <a:lnTo>
                    <a:pt x="841" y="830"/>
                  </a:lnTo>
                  <a:lnTo>
                    <a:pt x="841" y="828"/>
                  </a:lnTo>
                  <a:lnTo>
                    <a:pt x="843" y="826"/>
                  </a:lnTo>
                  <a:lnTo>
                    <a:pt x="845" y="823"/>
                  </a:lnTo>
                  <a:lnTo>
                    <a:pt x="845" y="823"/>
                  </a:lnTo>
                  <a:lnTo>
                    <a:pt x="845" y="821"/>
                  </a:lnTo>
                  <a:lnTo>
                    <a:pt x="845" y="819"/>
                  </a:lnTo>
                  <a:lnTo>
                    <a:pt x="849" y="817"/>
                  </a:lnTo>
                  <a:lnTo>
                    <a:pt x="849" y="816"/>
                  </a:lnTo>
                  <a:lnTo>
                    <a:pt x="849" y="814"/>
                  </a:lnTo>
                  <a:lnTo>
                    <a:pt x="850" y="814"/>
                  </a:lnTo>
                  <a:lnTo>
                    <a:pt x="854" y="814"/>
                  </a:lnTo>
                  <a:lnTo>
                    <a:pt x="856" y="812"/>
                  </a:lnTo>
                  <a:lnTo>
                    <a:pt x="857" y="810"/>
                  </a:lnTo>
                  <a:lnTo>
                    <a:pt x="857" y="809"/>
                  </a:lnTo>
                  <a:lnTo>
                    <a:pt x="856" y="809"/>
                  </a:lnTo>
                  <a:lnTo>
                    <a:pt x="856" y="807"/>
                  </a:lnTo>
                  <a:lnTo>
                    <a:pt x="856" y="805"/>
                  </a:lnTo>
                  <a:lnTo>
                    <a:pt x="859" y="805"/>
                  </a:lnTo>
                  <a:lnTo>
                    <a:pt x="861" y="803"/>
                  </a:lnTo>
                  <a:lnTo>
                    <a:pt x="863" y="803"/>
                  </a:lnTo>
                  <a:lnTo>
                    <a:pt x="865" y="802"/>
                  </a:lnTo>
                  <a:lnTo>
                    <a:pt x="865" y="800"/>
                  </a:lnTo>
                  <a:lnTo>
                    <a:pt x="865" y="798"/>
                  </a:lnTo>
                  <a:lnTo>
                    <a:pt x="865" y="796"/>
                  </a:lnTo>
                  <a:lnTo>
                    <a:pt x="866" y="796"/>
                  </a:lnTo>
                  <a:lnTo>
                    <a:pt x="866" y="796"/>
                  </a:lnTo>
                  <a:lnTo>
                    <a:pt x="868" y="796"/>
                  </a:lnTo>
                  <a:lnTo>
                    <a:pt x="870" y="796"/>
                  </a:lnTo>
                  <a:lnTo>
                    <a:pt x="872" y="796"/>
                  </a:lnTo>
                  <a:lnTo>
                    <a:pt x="873" y="794"/>
                  </a:lnTo>
                  <a:lnTo>
                    <a:pt x="872" y="793"/>
                  </a:lnTo>
                  <a:lnTo>
                    <a:pt x="868" y="793"/>
                  </a:lnTo>
                  <a:lnTo>
                    <a:pt x="870" y="791"/>
                  </a:lnTo>
                  <a:lnTo>
                    <a:pt x="870" y="789"/>
                  </a:lnTo>
                  <a:lnTo>
                    <a:pt x="870" y="787"/>
                  </a:lnTo>
                  <a:lnTo>
                    <a:pt x="870" y="786"/>
                  </a:lnTo>
                  <a:lnTo>
                    <a:pt x="872" y="784"/>
                  </a:lnTo>
                  <a:lnTo>
                    <a:pt x="873" y="782"/>
                  </a:lnTo>
                  <a:lnTo>
                    <a:pt x="888" y="780"/>
                  </a:lnTo>
                  <a:lnTo>
                    <a:pt x="893" y="782"/>
                  </a:lnTo>
                  <a:lnTo>
                    <a:pt x="897" y="784"/>
                  </a:lnTo>
                  <a:lnTo>
                    <a:pt x="902" y="787"/>
                  </a:lnTo>
                  <a:lnTo>
                    <a:pt x="904" y="789"/>
                  </a:lnTo>
                  <a:lnTo>
                    <a:pt x="907" y="787"/>
                  </a:lnTo>
                  <a:lnTo>
                    <a:pt x="909" y="784"/>
                  </a:lnTo>
                  <a:lnTo>
                    <a:pt x="911" y="780"/>
                  </a:lnTo>
                  <a:lnTo>
                    <a:pt x="913" y="778"/>
                  </a:lnTo>
                  <a:lnTo>
                    <a:pt x="921" y="773"/>
                  </a:lnTo>
                  <a:lnTo>
                    <a:pt x="930" y="773"/>
                  </a:lnTo>
                  <a:lnTo>
                    <a:pt x="952" y="778"/>
                  </a:lnTo>
                  <a:lnTo>
                    <a:pt x="964" y="777"/>
                  </a:lnTo>
                  <a:lnTo>
                    <a:pt x="966" y="771"/>
                  </a:lnTo>
                  <a:lnTo>
                    <a:pt x="964" y="768"/>
                  </a:lnTo>
                  <a:lnTo>
                    <a:pt x="962" y="764"/>
                  </a:lnTo>
                  <a:lnTo>
                    <a:pt x="957" y="761"/>
                  </a:lnTo>
                  <a:lnTo>
                    <a:pt x="955" y="761"/>
                  </a:lnTo>
                  <a:lnTo>
                    <a:pt x="955" y="757"/>
                  </a:lnTo>
                  <a:lnTo>
                    <a:pt x="955" y="755"/>
                  </a:lnTo>
                  <a:lnTo>
                    <a:pt x="955" y="754"/>
                  </a:lnTo>
                  <a:lnTo>
                    <a:pt x="955" y="752"/>
                  </a:lnTo>
                  <a:lnTo>
                    <a:pt x="957" y="750"/>
                  </a:lnTo>
                  <a:lnTo>
                    <a:pt x="955" y="748"/>
                  </a:lnTo>
                  <a:lnTo>
                    <a:pt x="952" y="748"/>
                  </a:lnTo>
                  <a:lnTo>
                    <a:pt x="950" y="748"/>
                  </a:lnTo>
                  <a:lnTo>
                    <a:pt x="948" y="746"/>
                  </a:lnTo>
                  <a:lnTo>
                    <a:pt x="944" y="745"/>
                  </a:lnTo>
                  <a:lnTo>
                    <a:pt x="941" y="739"/>
                  </a:lnTo>
                  <a:lnTo>
                    <a:pt x="943" y="738"/>
                  </a:lnTo>
                  <a:lnTo>
                    <a:pt x="944" y="736"/>
                  </a:lnTo>
                  <a:lnTo>
                    <a:pt x="946" y="732"/>
                  </a:lnTo>
                  <a:lnTo>
                    <a:pt x="946" y="730"/>
                  </a:lnTo>
                  <a:lnTo>
                    <a:pt x="946" y="727"/>
                  </a:lnTo>
                  <a:lnTo>
                    <a:pt x="946" y="725"/>
                  </a:lnTo>
                  <a:lnTo>
                    <a:pt x="944" y="723"/>
                  </a:lnTo>
                  <a:lnTo>
                    <a:pt x="943" y="722"/>
                  </a:lnTo>
                  <a:lnTo>
                    <a:pt x="944" y="716"/>
                  </a:lnTo>
                  <a:lnTo>
                    <a:pt x="944" y="711"/>
                  </a:lnTo>
                  <a:lnTo>
                    <a:pt x="944" y="707"/>
                  </a:lnTo>
                  <a:lnTo>
                    <a:pt x="941" y="706"/>
                  </a:lnTo>
                  <a:lnTo>
                    <a:pt x="941" y="704"/>
                  </a:lnTo>
                  <a:lnTo>
                    <a:pt x="939" y="702"/>
                  </a:lnTo>
                  <a:lnTo>
                    <a:pt x="941" y="700"/>
                  </a:lnTo>
                  <a:lnTo>
                    <a:pt x="943" y="700"/>
                  </a:lnTo>
                  <a:lnTo>
                    <a:pt x="941" y="697"/>
                  </a:lnTo>
                  <a:lnTo>
                    <a:pt x="943" y="697"/>
                  </a:lnTo>
                  <a:lnTo>
                    <a:pt x="946" y="697"/>
                  </a:lnTo>
                  <a:lnTo>
                    <a:pt x="948" y="697"/>
                  </a:lnTo>
                  <a:lnTo>
                    <a:pt x="948" y="695"/>
                  </a:lnTo>
                  <a:lnTo>
                    <a:pt x="948" y="693"/>
                  </a:lnTo>
                  <a:lnTo>
                    <a:pt x="943" y="690"/>
                  </a:lnTo>
                  <a:lnTo>
                    <a:pt x="941" y="688"/>
                  </a:lnTo>
                  <a:lnTo>
                    <a:pt x="937" y="679"/>
                  </a:lnTo>
                  <a:lnTo>
                    <a:pt x="932" y="672"/>
                  </a:lnTo>
                  <a:lnTo>
                    <a:pt x="932" y="670"/>
                  </a:lnTo>
                  <a:lnTo>
                    <a:pt x="939" y="667"/>
                  </a:lnTo>
                  <a:lnTo>
                    <a:pt x="943" y="663"/>
                  </a:lnTo>
                  <a:lnTo>
                    <a:pt x="943" y="654"/>
                  </a:lnTo>
                  <a:lnTo>
                    <a:pt x="941" y="651"/>
                  </a:lnTo>
                  <a:lnTo>
                    <a:pt x="939" y="649"/>
                  </a:lnTo>
                  <a:lnTo>
                    <a:pt x="937" y="647"/>
                  </a:lnTo>
                  <a:lnTo>
                    <a:pt x="936" y="643"/>
                  </a:lnTo>
                  <a:lnTo>
                    <a:pt x="936" y="640"/>
                  </a:lnTo>
                  <a:lnTo>
                    <a:pt x="934" y="638"/>
                  </a:lnTo>
                  <a:lnTo>
                    <a:pt x="932" y="638"/>
                  </a:lnTo>
                  <a:lnTo>
                    <a:pt x="930" y="638"/>
                  </a:lnTo>
                  <a:lnTo>
                    <a:pt x="927" y="635"/>
                  </a:lnTo>
                  <a:lnTo>
                    <a:pt x="923" y="631"/>
                  </a:lnTo>
                  <a:lnTo>
                    <a:pt x="920" y="627"/>
                  </a:lnTo>
                  <a:lnTo>
                    <a:pt x="916" y="620"/>
                  </a:lnTo>
                  <a:lnTo>
                    <a:pt x="914" y="615"/>
                  </a:lnTo>
                  <a:lnTo>
                    <a:pt x="905" y="608"/>
                  </a:lnTo>
                  <a:lnTo>
                    <a:pt x="909" y="606"/>
                  </a:lnTo>
                  <a:lnTo>
                    <a:pt x="914" y="597"/>
                  </a:lnTo>
                  <a:lnTo>
                    <a:pt x="916" y="595"/>
                  </a:lnTo>
                  <a:lnTo>
                    <a:pt x="918" y="595"/>
                  </a:lnTo>
                  <a:lnTo>
                    <a:pt x="920" y="594"/>
                  </a:lnTo>
                  <a:lnTo>
                    <a:pt x="920" y="592"/>
                  </a:lnTo>
                  <a:lnTo>
                    <a:pt x="920" y="590"/>
                  </a:lnTo>
                  <a:lnTo>
                    <a:pt x="920" y="588"/>
                  </a:lnTo>
                  <a:lnTo>
                    <a:pt x="920" y="585"/>
                  </a:lnTo>
                  <a:lnTo>
                    <a:pt x="921" y="578"/>
                  </a:lnTo>
                  <a:lnTo>
                    <a:pt x="927" y="574"/>
                  </a:lnTo>
                  <a:lnTo>
                    <a:pt x="930" y="574"/>
                  </a:lnTo>
                  <a:lnTo>
                    <a:pt x="936" y="576"/>
                  </a:lnTo>
                  <a:lnTo>
                    <a:pt x="937" y="576"/>
                  </a:lnTo>
                  <a:lnTo>
                    <a:pt x="943" y="572"/>
                  </a:lnTo>
                  <a:lnTo>
                    <a:pt x="944" y="572"/>
                  </a:lnTo>
                  <a:lnTo>
                    <a:pt x="948" y="572"/>
                  </a:lnTo>
                  <a:lnTo>
                    <a:pt x="955" y="576"/>
                  </a:lnTo>
                  <a:lnTo>
                    <a:pt x="957" y="576"/>
                  </a:lnTo>
                  <a:lnTo>
                    <a:pt x="962" y="576"/>
                  </a:lnTo>
                  <a:lnTo>
                    <a:pt x="964" y="578"/>
                  </a:lnTo>
                  <a:lnTo>
                    <a:pt x="966" y="579"/>
                  </a:lnTo>
                  <a:lnTo>
                    <a:pt x="966" y="587"/>
                  </a:lnTo>
                  <a:lnTo>
                    <a:pt x="969" y="590"/>
                  </a:lnTo>
                  <a:lnTo>
                    <a:pt x="973" y="590"/>
                  </a:lnTo>
                  <a:lnTo>
                    <a:pt x="980" y="594"/>
                  </a:lnTo>
                  <a:lnTo>
                    <a:pt x="982" y="594"/>
                  </a:lnTo>
                  <a:lnTo>
                    <a:pt x="985" y="594"/>
                  </a:lnTo>
                  <a:lnTo>
                    <a:pt x="989" y="592"/>
                  </a:lnTo>
                  <a:lnTo>
                    <a:pt x="992" y="592"/>
                  </a:lnTo>
                  <a:lnTo>
                    <a:pt x="1000" y="595"/>
                  </a:lnTo>
                  <a:lnTo>
                    <a:pt x="1005" y="595"/>
                  </a:lnTo>
                  <a:lnTo>
                    <a:pt x="1008" y="592"/>
                  </a:lnTo>
                  <a:lnTo>
                    <a:pt x="1012" y="592"/>
                  </a:lnTo>
                  <a:lnTo>
                    <a:pt x="1014" y="592"/>
                  </a:lnTo>
                  <a:lnTo>
                    <a:pt x="1016" y="590"/>
                  </a:lnTo>
                  <a:lnTo>
                    <a:pt x="1014" y="590"/>
                  </a:lnTo>
                  <a:lnTo>
                    <a:pt x="1016" y="588"/>
                  </a:lnTo>
                  <a:lnTo>
                    <a:pt x="1016" y="587"/>
                  </a:lnTo>
                  <a:lnTo>
                    <a:pt x="1021" y="587"/>
                  </a:lnTo>
                  <a:lnTo>
                    <a:pt x="1023" y="585"/>
                  </a:lnTo>
                  <a:lnTo>
                    <a:pt x="1026" y="581"/>
                  </a:lnTo>
                  <a:lnTo>
                    <a:pt x="1030" y="578"/>
                  </a:lnTo>
                  <a:lnTo>
                    <a:pt x="1033" y="576"/>
                  </a:lnTo>
                  <a:lnTo>
                    <a:pt x="1037" y="576"/>
                  </a:lnTo>
                  <a:lnTo>
                    <a:pt x="1039" y="574"/>
                  </a:lnTo>
                  <a:lnTo>
                    <a:pt x="1042" y="567"/>
                  </a:lnTo>
                  <a:lnTo>
                    <a:pt x="1044" y="563"/>
                  </a:lnTo>
                  <a:lnTo>
                    <a:pt x="1044" y="560"/>
                  </a:lnTo>
                  <a:lnTo>
                    <a:pt x="1042" y="560"/>
                  </a:lnTo>
                  <a:lnTo>
                    <a:pt x="1040" y="556"/>
                  </a:lnTo>
                  <a:lnTo>
                    <a:pt x="1042" y="555"/>
                  </a:lnTo>
                  <a:lnTo>
                    <a:pt x="1044" y="555"/>
                  </a:lnTo>
                  <a:lnTo>
                    <a:pt x="1047" y="555"/>
                  </a:lnTo>
                  <a:lnTo>
                    <a:pt x="1051" y="556"/>
                  </a:lnTo>
                  <a:lnTo>
                    <a:pt x="1055" y="555"/>
                  </a:lnTo>
                  <a:lnTo>
                    <a:pt x="1058" y="553"/>
                  </a:lnTo>
                  <a:lnTo>
                    <a:pt x="1056" y="551"/>
                  </a:lnTo>
                  <a:lnTo>
                    <a:pt x="1056" y="549"/>
                  </a:lnTo>
                  <a:lnTo>
                    <a:pt x="1063" y="547"/>
                  </a:lnTo>
                  <a:lnTo>
                    <a:pt x="1065" y="549"/>
                  </a:lnTo>
                  <a:lnTo>
                    <a:pt x="1067" y="549"/>
                  </a:lnTo>
                  <a:lnTo>
                    <a:pt x="1069" y="549"/>
                  </a:lnTo>
                  <a:lnTo>
                    <a:pt x="1071" y="547"/>
                  </a:lnTo>
                  <a:lnTo>
                    <a:pt x="1069" y="542"/>
                  </a:lnTo>
                  <a:lnTo>
                    <a:pt x="1071" y="532"/>
                  </a:lnTo>
                  <a:lnTo>
                    <a:pt x="1071" y="530"/>
                  </a:lnTo>
                  <a:lnTo>
                    <a:pt x="1069" y="524"/>
                  </a:lnTo>
                  <a:lnTo>
                    <a:pt x="1067" y="524"/>
                  </a:lnTo>
                  <a:lnTo>
                    <a:pt x="1063" y="526"/>
                  </a:lnTo>
                  <a:lnTo>
                    <a:pt x="1062" y="526"/>
                  </a:lnTo>
                  <a:lnTo>
                    <a:pt x="1062" y="523"/>
                  </a:lnTo>
                  <a:lnTo>
                    <a:pt x="1062" y="521"/>
                  </a:lnTo>
                  <a:lnTo>
                    <a:pt x="1063" y="519"/>
                  </a:lnTo>
                  <a:lnTo>
                    <a:pt x="1062" y="519"/>
                  </a:lnTo>
                  <a:lnTo>
                    <a:pt x="1060" y="519"/>
                  </a:lnTo>
                  <a:lnTo>
                    <a:pt x="1058" y="519"/>
                  </a:lnTo>
                  <a:lnTo>
                    <a:pt x="1058" y="521"/>
                  </a:lnTo>
                  <a:lnTo>
                    <a:pt x="1056" y="521"/>
                  </a:lnTo>
                  <a:lnTo>
                    <a:pt x="1055" y="519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4" y="510"/>
                  </a:lnTo>
                  <a:lnTo>
                    <a:pt x="1042" y="508"/>
                  </a:lnTo>
                  <a:lnTo>
                    <a:pt x="1039" y="505"/>
                  </a:lnTo>
                  <a:lnTo>
                    <a:pt x="1037" y="501"/>
                  </a:lnTo>
                  <a:lnTo>
                    <a:pt x="1035" y="496"/>
                  </a:lnTo>
                  <a:lnTo>
                    <a:pt x="1035" y="494"/>
                  </a:lnTo>
                  <a:lnTo>
                    <a:pt x="1035" y="492"/>
                  </a:lnTo>
                  <a:lnTo>
                    <a:pt x="1037" y="492"/>
                  </a:lnTo>
                  <a:lnTo>
                    <a:pt x="1044" y="487"/>
                  </a:lnTo>
                  <a:lnTo>
                    <a:pt x="1046" y="485"/>
                  </a:lnTo>
                  <a:lnTo>
                    <a:pt x="1046" y="484"/>
                  </a:lnTo>
                  <a:lnTo>
                    <a:pt x="1044" y="482"/>
                  </a:lnTo>
                  <a:lnTo>
                    <a:pt x="1042" y="478"/>
                  </a:lnTo>
                  <a:lnTo>
                    <a:pt x="1040" y="476"/>
                  </a:lnTo>
                  <a:lnTo>
                    <a:pt x="1039" y="476"/>
                  </a:lnTo>
                  <a:lnTo>
                    <a:pt x="1031" y="476"/>
                  </a:lnTo>
                  <a:lnTo>
                    <a:pt x="1030" y="476"/>
                  </a:lnTo>
                  <a:lnTo>
                    <a:pt x="1026" y="471"/>
                  </a:lnTo>
                  <a:lnTo>
                    <a:pt x="1023" y="468"/>
                  </a:lnTo>
                  <a:lnTo>
                    <a:pt x="1010" y="464"/>
                  </a:lnTo>
                  <a:lnTo>
                    <a:pt x="1003" y="459"/>
                  </a:lnTo>
                  <a:lnTo>
                    <a:pt x="1000" y="459"/>
                  </a:lnTo>
                  <a:lnTo>
                    <a:pt x="976" y="464"/>
                  </a:lnTo>
                  <a:lnTo>
                    <a:pt x="968" y="460"/>
                  </a:lnTo>
                  <a:lnTo>
                    <a:pt x="962" y="460"/>
                  </a:lnTo>
                  <a:lnTo>
                    <a:pt x="964" y="457"/>
                  </a:lnTo>
                  <a:lnTo>
                    <a:pt x="968" y="450"/>
                  </a:lnTo>
                  <a:lnTo>
                    <a:pt x="969" y="446"/>
                  </a:lnTo>
                  <a:lnTo>
                    <a:pt x="971" y="434"/>
                  </a:lnTo>
                  <a:lnTo>
                    <a:pt x="973" y="430"/>
                  </a:lnTo>
                  <a:lnTo>
                    <a:pt x="973" y="428"/>
                  </a:lnTo>
                  <a:lnTo>
                    <a:pt x="973" y="427"/>
                  </a:lnTo>
                  <a:lnTo>
                    <a:pt x="973" y="425"/>
                  </a:lnTo>
                  <a:lnTo>
                    <a:pt x="973" y="423"/>
                  </a:lnTo>
                  <a:lnTo>
                    <a:pt x="971" y="412"/>
                  </a:lnTo>
                  <a:lnTo>
                    <a:pt x="971" y="411"/>
                  </a:lnTo>
                  <a:lnTo>
                    <a:pt x="969" y="411"/>
                  </a:lnTo>
                  <a:lnTo>
                    <a:pt x="968" y="412"/>
                  </a:lnTo>
                  <a:lnTo>
                    <a:pt x="966" y="412"/>
                  </a:lnTo>
                  <a:lnTo>
                    <a:pt x="964" y="411"/>
                  </a:lnTo>
                  <a:lnTo>
                    <a:pt x="964" y="409"/>
                  </a:lnTo>
                  <a:lnTo>
                    <a:pt x="962" y="407"/>
                  </a:lnTo>
                  <a:lnTo>
                    <a:pt x="962" y="405"/>
                  </a:lnTo>
                  <a:lnTo>
                    <a:pt x="960" y="405"/>
                  </a:lnTo>
                  <a:lnTo>
                    <a:pt x="957" y="404"/>
                  </a:lnTo>
                  <a:lnTo>
                    <a:pt x="953" y="404"/>
                  </a:lnTo>
                  <a:lnTo>
                    <a:pt x="943" y="398"/>
                  </a:lnTo>
                  <a:lnTo>
                    <a:pt x="937" y="397"/>
                  </a:lnTo>
                  <a:lnTo>
                    <a:pt x="934" y="395"/>
                  </a:lnTo>
                  <a:lnTo>
                    <a:pt x="932" y="393"/>
                  </a:lnTo>
                  <a:lnTo>
                    <a:pt x="916" y="379"/>
                  </a:lnTo>
                  <a:lnTo>
                    <a:pt x="914" y="375"/>
                  </a:lnTo>
                  <a:lnTo>
                    <a:pt x="913" y="370"/>
                  </a:lnTo>
                  <a:lnTo>
                    <a:pt x="911" y="359"/>
                  </a:lnTo>
                  <a:lnTo>
                    <a:pt x="911" y="356"/>
                  </a:lnTo>
                  <a:lnTo>
                    <a:pt x="909" y="354"/>
                  </a:lnTo>
                  <a:lnTo>
                    <a:pt x="907" y="354"/>
                  </a:lnTo>
                  <a:lnTo>
                    <a:pt x="907" y="350"/>
                  </a:lnTo>
                  <a:lnTo>
                    <a:pt x="904" y="340"/>
                  </a:lnTo>
                  <a:lnTo>
                    <a:pt x="902" y="336"/>
                  </a:lnTo>
                  <a:lnTo>
                    <a:pt x="898" y="336"/>
                  </a:lnTo>
                  <a:lnTo>
                    <a:pt x="898" y="334"/>
                  </a:lnTo>
                  <a:lnTo>
                    <a:pt x="897" y="333"/>
                  </a:lnTo>
                  <a:lnTo>
                    <a:pt x="888" y="331"/>
                  </a:lnTo>
                  <a:lnTo>
                    <a:pt x="886" y="327"/>
                  </a:lnTo>
                  <a:lnTo>
                    <a:pt x="888" y="320"/>
                  </a:lnTo>
                  <a:lnTo>
                    <a:pt x="893" y="311"/>
                  </a:lnTo>
                  <a:lnTo>
                    <a:pt x="897" y="302"/>
                  </a:lnTo>
                  <a:lnTo>
                    <a:pt x="893" y="299"/>
                  </a:lnTo>
                  <a:lnTo>
                    <a:pt x="889" y="293"/>
                  </a:lnTo>
                  <a:lnTo>
                    <a:pt x="882" y="292"/>
                  </a:lnTo>
                  <a:lnTo>
                    <a:pt x="879" y="293"/>
                  </a:lnTo>
                  <a:lnTo>
                    <a:pt x="879" y="290"/>
                  </a:lnTo>
                  <a:lnTo>
                    <a:pt x="877" y="286"/>
                  </a:lnTo>
                  <a:lnTo>
                    <a:pt x="859" y="274"/>
                  </a:lnTo>
                  <a:lnTo>
                    <a:pt x="854" y="272"/>
                  </a:lnTo>
                  <a:lnTo>
                    <a:pt x="852" y="272"/>
                  </a:lnTo>
                  <a:lnTo>
                    <a:pt x="852" y="269"/>
                  </a:lnTo>
                  <a:lnTo>
                    <a:pt x="852" y="263"/>
                  </a:lnTo>
                  <a:lnTo>
                    <a:pt x="854" y="260"/>
                  </a:lnTo>
                  <a:lnTo>
                    <a:pt x="857" y="256"/>
                  </a:lnTo>
                  <a:lnTo>
                    <a:pt x="859" y="253"/>
                  </a:lnTo>
                  <a:lnTo>
                    <a:pt x="859" y="247"/>
                  </a:lnTo>
                  <a:lnTo>
                    <a:pt x="857" y="246"/>
                  </a:lnTo>
                  <a:lnTo>
                    <a:pt x="857" y="242"/>
                  </a:lnTo>
                  <a:lnTo>
                    <a:pt x="861" y="240"/>
                  </a:lnTo>
                  <a:lnTo>
                    <a:pt x="868" y="240"/>
                  </a:lnTo>
                  <a:lnTo>
                    <a:pt x="870" y="240"/>
                  </a:lnTo>
                  <a:lnTo>
                    <a:pt x="872" y="235"/>
                  </a:lnTo>
                  <a:lnTo>
                    <a:pt x="872" y="233"/>
                  </a:lnTo>
                  <a:lnTo>
                    <a:pt x="870" y="231"/>
                  </a:lnTo>
                  <a:lnTo>
                    <a:pt x="868" y="228"/>
                  </a:lnTo>
                  <a:lnTo>
                    <a:pt x="868" y="224"/>
                  </a:lnTo>
                  <a:lnTo>
                    <a:pt x="872" y="224"/>
                  </a:lnTo>
                  <a:lnTo>
                    <a:pt x="877" y="226"/>
                  </a:lnTo>
                  <a:lnTo>
                    <a:pt x="881" y="226"/>
                  </a:lnTo>
                  <a:lnTo>
                    <a:pt x="881" y="221"/>
                  </a:lnTo>
                  <a:lnTo>
                    <a:pt x="879" y="217"/>
                  </a:lnTo>
                  <a:lnTo>
                    <a:pt x="877" y="212"/>
                  </a:lnTo>
                  <a:lnTo>
                    <a:pt x="875" y="210"/>
                  </a:lnTo>
                  <a:lnTo>
                    <a:pt x="875" y="208"/>
                  </a:lnTo>
                  <a:lnTo>
                    <a:pt x="877" y="206"/>
                  </a:lnTo>
                  <a:lnTo>
                    <a:pt x="877" y="205"/>
                  </a:lnTo>
                  <a:lnTo>
                    <a:pt x="877" y="203"/>
                  </a:lnTo>
                  <a:lnTo>
                    <a:pt x="877" y="201"/>
                  </a:lnTo>
                  <a:lnTo>
                    <a:pt x="875" y="201"/>
                  </a:lnTo>
                  <a:lnTo>
                    <a:pt x="873" y="201"/>
                  </a:lnTo>
                  <a:lnTo>
                    <a:pt x="873" y="199"/>
                  </a:lnTo>
                  <a:lnTo>
                    <a:pt x="875" y="198"/>
                  </a:lnTo>
                  <a:lnTo>
                    <a:pt x="873" y="198"/>
                  </a:lnTo>
                  <a:lnTo>
                    <a:pt x="868" y="192"/>
                  </a:lnTo>
                  <a:lnTo>
                    <a:pt x="866" y="190"/>
                  </a:lnTo>
                  <a:lnTo>
                    <a:pt x="865" y="182"/>
                  </a:lnTo>
                  <a:lnTo>
                    <a:pt x="863" y="180"/>
                  </a:lnTo>
                  <a:lnTo>
                    <a:pt x="857" y="178"/>
                  </a:lnTo>
                  <a:lnTo>
                    <a:pt x="856" y="176"/>
                  </a:lnTo>
                  <a:lnTo>
                    <a:pt x="856" y="173"/>
                  </a:lnTo>
                  <a:lnTo>
                    <a:pt x="856" y="169"/>
                  </a:lnTo>
                  <a:lnTo>
                    <a:pt x="857" y="166"/>
                  </a:lnTo>
                  <a:lnTo>
                    <a:pt x="861" y="160"/>
                  </a:lnTo>
                  <a:lnTo>
                    <a:pt x="868" y="155"/>
                  </a:lnTo>
                  <a:lnTo>
                    <a:pt x="870" y="155"/>
                  </a:lnTo>
                  <a:lnTo>
                    <a:pt x="870" y="150"/>
                  </a:lnTo>
                  <a:lnTo>
                    <a:pt x="868" y="148"/>
                  </a:lnTo>
                  <a:lnTo>
                    <a:pt x="866" y="144"/>
                  </a:lnTo>
                  <a:lnTo>
                    <a:pt x="865" y="141"/>
                  </a:lnTo>
                  <a:lnTo>
                    <a:pt x="866" y="137"/>
                  </a:lnTo>
                  <a:lnTo>
                    <a:pt x="868" y="135"/>
                  </a:lnTo>
                  <a:lnTo>
                    <a:pt x="870" y="132"/>
                  </a:lnTo>
                  <a:lnTo>
                    <a:pt x="868" y="132"/>
                  </a:lnTo>
                  <a:lnTo>
                    <a:pt x="870" y="125"/>
                  </a:lnTo>
                  <a:lnTo>
                    <a:pt x="868" y="116"/>
                  </a:lnTo>
                  <a:lnTo>
                    <a:pt x="866" y="111"/>
                  </a:lnTo>
                  <a:lnTo>
                    <a:pt x="861" y="111"/>
                  </a:lnTo>
                  <a:lnTo>
                    <a:pt x="856" y="111"/>
                  </a:lnTo>
                  <a:lnTo>
                    <a:pt x="852" y="112"/>
                  </a:lnTo>
                  <a:lnTo>
                    <a:pt x="849" y="112"/>
                  </a:lnTo>
                  <a:lnTo>
                    <a:pt x="845" y="107"/>
                  </a:lnTo>
                  <a:lnTo>
                    <a:pt x="845" y="103"/>
                  </a:lnTo>
                  <a:lnTo>
                    <a:pt x="845" y="102"/>
                  </a:lnTo>
                  <a:lnTo>
                    <a:pt x="843" y="100"/>
                  </a:lnTo>
                  <a:lnTo>
                    <a:pt x="838" y="102"/>
                  </a:lnTo>
                  <a:lnTo>
                    <a:pt x="836" y="100"/>
                  </a:lnTo>
                  <a:lnTo>
                    <a:pt x="834" y="98"/>
                  </a:lnTo>
                  <a:lnTo>
                    <a:pt x="833" y="96"/>
                  </a:lnTo>
                  <a:lnTo>
                    <a:pt x="833" y="95"/>
                  </a:lnTo>
                  <a:lnTo>
                    <a:pt x="833" y="93"/>
                  </a:lnTo>
                  <a:lnTo>
                    <a:pt x="833" y="91"/>
                  </a:lnTo>
                  <a:lnTo>
                    <a:pt x="833" y="87"/>
                  </a:lnTo>
                  <a:lnTo>
                    <a:pt x="833" y="86"/>
                  </a:lnTo>
                  <a:lnTo>
                    <a:pt x="831" y="86"/>
                  </a:lnTo>
                  <a:lnTo>
                    <a:pt x="820" y="80"/>
                  </a:lnTo>
                  <a:lnTo>
                    <a:pt x="818" y="79"/>
                  </a:lnTo>
                  <a:lnTo>
                    <a:pt x="818" y="77"/>
                  </a:lnTo>
                  <a:lnTo>
                    <a:pt x="820" y="75"/>
                  </a:lnTo>
                  <a:lnTo>
                    <a:pt x="820" y="73"/>
                  </a:lnTo>
                  <a:lnTo>
                    <a:pt x="818" y="71"/>
                  </a:lnTo>
                  <a:lnTo>
                    <a:pt x="797" y="66"/>
                  </a:lnTo>
                  <a:lnTo>
                    <a:pt x="795" y="64"/>
                  </a:lnTo>
                  <a:lnTo>
                    <a:pt x="792" y="61"/>
                  </a:lnTo>
                  <a:lnTo>
                    <a:pt x="790" y="61"/>
                  </a:lnTo>
                  <a:lnTo>
                    <a:pt x="786" y="63"/>
                  </a:lnTo>
                  <a:lnTo>
                    <a:pt x="781" y="66"/>
                  </a:lnTo>
                  <a:lnTo>
                    <a:pt x="778" y="68"/>
                  </a:lnTo>
                  <a:lnTo>
                    <a:pt x="765" y="63"/>
                  </a:lnTo>
                  <a:lnTo>
                    <a:pt x="760" y="63"/>
                  </a:lnTo>
                  <a:lnTo>
                    <a:pt x="756" y="64"/>
                  </a:lnTo>
                  <a:lnTo>
                    <a:pt x="753" y="66"/>
                  </a:lnTo>
                  <a:lnTo>
                    <a:pt x="749" y="68"/>
                  </a:lnTo>
                  <a:lnTo>
                    <a:pt x="746" y="77"/>
                  </a:lnTo>
                  <a:lnTo>
                    <a:pt x="742" y="79"/>
                  </a:lnTo>
                  <a:lnTo>
                    <a:pt x="733" y="77"/>
                  </a:lnTo>
                  <a:lnTo>
                    <a:pt x="731" y="77"/>
                  </a:lnTo>
                  <a:lnTo>
                    <a:pt x="719" y="84"/>
                  </a:lnTo>
                  <a:lnTo>
                    <a:pt x="712" y="95"/>
                  </a:lnTo>
                  <a:lnTo>
                    <a:pt x="708" y="95"/>
                  </a:lnTo>
                  <a:lnTo>
                    <a:pt x="707" y="95"/>
                  </a:lnTo>
                  <a:lnTo>
                    <a:pt x="701" y="86"/>
                  </a:lnTo>
                  <a:lnTo>
                    <a:pt x="696" y="80"/>
                  </a:lnTo>
                  <a:lnTo>
                    <a:pt x="694" y="79"/>
                  </a:lnTo>
                  <a:lnTo>
                    <a:pt x="692" y="73"/>
                  </a:lnTo>
                  <a:lnTo>
                    <a:pt x="694" y="70"/>
                  </a:lnTo>
                  <a:lnTo>
                    <a:pt x="696" y="64"/>
                  </a:lnTo>
                  <a:lnTo>
                    <a:pt x="696" y="63"/>
                  </a:lnTo>
                  <a:lnTo>
                    <a:pt x="698" y="57"/>
                  </a:lnTo>
                  <a:lnTo>
                    <a:pt x="698" y="55"/>
                  </a:lnTo>
                  <a:lnTo>
                    <a:pt x="698" y="54"/>
                  </a:lnTo>
                  <a:lnTo>
                    <a:pt x="699" y="54"/>
                  </a:lnTo>
                  <a:lnTo>
                    <a:pt x="701" y="52"/>
                  </a:lnTo>
                  <a:lnTo>
                    <a:pt x="703" y="52"/>
                  </a:lnTo>
                  <a:lnTo>
                    <a:pt x="705" y="52"/>
                  </a:lnTo>
                  <a:lnTo>
                    <a:pt x="705" y="50"/>
                  </a:lnTo>
                  <a:lnTo>
                    <a:pt x="705" y="48"/>
                  </a:lnTo>
                  <a:lnTo>
                    <a:pt x="703" y="47"/>
                  </a:lnTo>
                  <a:lnTo>
                    <a:pt x="701" y="43"/>
                  </a:lnTo>
                  <a:lnTo>
                    <a:pt x="699" y="41"/>
                  </a:lnTo>
                  <a:lnTo>
                    <a:pt x="696" y="41"/>
                  </a:lnTo>
                  <a:lnTo>
                    <a:pt x="678" y="36"/>
                  </a:lnTo>
                  <a:lnTo>
                    <a:pt x="675" y="32"/>
                  </a:lnTo>
                  <a:lnTo>
                    <a:pt x="671" y="29"/>
                  </a:lnTo>
                  <a:lnTo>
                    <a:pt x="664" y="25"/>
                  </a:lnTo>
                  <a:lnTo>
                    <a:pt x="659" y="25"/>
                  </a:lnTo>
                  <a:lnTo>
                    <a:pt x="651" y="29"/>
                  </a:lnTo>
                  <a:lnTo>
                    <a:pt x="646" y="32"/>
                  </a:lnTo>
                  <a:lnTo>
                    <a:pt x="637" y="36"/>
                  </a:lnTo>
                  <a:lnTo>
                    <a:pt x="635" y="39"/>
                  </a:lnTo>
                  <a:lnTo>
                    <a:pt x="635" y="43"/>
                  </a:lnTo>
                  <a:lnTo>
                    <a:pt x="632" y="45"/>
                  </a:lnTo>
                  <a:lnTo>
                    <a:pt x="625" y="41"/>
                  </a:lnTo>
                  <a:lnTo>
                    <a:pt x="621" y="39"/>
                  </a:lnTo>
                  <a:lnTo>
                    <a:pt x="621" y="34"/>
                  </a:lnTo>
                  <a:lnTo>
                    <a:pt x="620" y="31"/>
                  </a:lnTo>
                  <a:lnTo>
                    <a:pt x="620" y="25"/>
                  </a:lnTo>
                  <a:lnTo>
                    <a:pt x="618" y="25"/>
                  </a:lnTo>
                  <a:lnTo>
                    <a:pt x="614" y="18"/>
                  </a:lnTo>
                  <a:lnTo>
                    <a:pt x="612" y="15"/>
                  </a:lnTo>
                  <a:lnTo>
                    <a:pt x="611" y="15"/>
                  </a:lnTo>
                  <a:lnTo>
                    <a:pt x="609" y="13"/>
                  </a:lnTo>
                  <a:lnTo>
                    <a:pt x="602" y="13"/>
                  </a:lnTo>
                  <a:lnTo>
                    <a:pt x="588" y="15"/>
                  </a:lnTo>
                  <a:lnTo>
                    <a:pt x="584" y="16"/>
                  </a:lnTo>
                  <a:lnTo>
                    <a:pt x="580" y="22"/>
                  </a:lnTo>
                  <a:lnTo>
                    <a:pt x="577" y="23"/>
                  </a:lnTo>
                  <a:lnTo>
                    <a:pt x="575" y="23"/>
                  </a:lnTo>
                  <a:lnTo>
                    <a:pt x="573" y="20"/>
                  </a:lnTo>
                  <a:lnTo>
                    <a:pt x="570" y="15"/>
                  </a:lnTo>
                  <a:lnTo>
                    <a:pt x="561" y="6"/>
                  </a:lnTo>
                  <a:lnTo>
                    <a:pt x="559" y="2"/>
                  </a:lnTo>
                  <a:lnTo>
                    <a:pt x="554" y="0"/>
                  </a:lnTo>
                  <a:lnTo>
                    <a:pt x="548" y="2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7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11"/>
                  </a:lnTo>
                  <a:lnTo>
                    <a:pt x="531" y="15"/>
                  </a:lnTo>
                  <a:lnTo>
                    <a:pt x="531" y="16"/>
                  </a:lnTo>
                  <a:lnTo>
                    <a:pt x="529" y="20"/>
                  </a:lnTo>
                  <a:lnTo>
                    <a:pt x="522" y="25"/>
                  </a:lnTo>
                  <a:lnTo>
                    <a:pt x="518" y="27"/>
                  </a:lnTo>
                  <a:lnTo>
                    <a:pt x="517" y="32"/>
                  </a:lnTo>
                  <a:lnTo>
                    <a:pt x="513" y="39"/>
                  </a:lnTo>
                  <a:lnTo>
                    <a:pt x="504" y="47"/>
                  </a:lnTo>
                  <a:lnTo>
                    <a:pt x="501" y="55"/>
                  </a:lnTo>
                  <a:lnTo>
                    <a:pt x="499" y="66"/>
                  </a:lnTo>
                  <a:lnTo>
                    <a:pt x="499" y="68"/>
                  </a:lnTo>
                  <a:lnTo>
                    <a:pt x="497" y="71"/>
                  </a:lnTo>
                  <a:lnTo>
                    <a:pt x="493" y="73"/>
                  </a:lnTo>
                  <a:lnTo>
                    <a:pt x="479" y="71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69" y="66"/>
                  </a:lnTo>
                  <a:lnTo>
                    <a:pt x="467" y="68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8" y="71"/>
                  </a:lnTo>
                  <a:lnTo>
                    <a:pt x="451" y="68"/>
                  </a:lnTo>
                  <a:lnTo>
                    <a:pt x="447" y="66"/>
                  </a:lnTo>
                  <a:lnTo>
                    <a:pt x="442" y="64"/>
                  </a:lnTo>
                  <a:lnTo>
                    <a:pt x="428" y="66"/>
                  </a:lnTo>
                  <a:lnTo>
                    <a:pt x="428" y="68"/>
                  </a:lnTo>
                  <a:lnTo>
                    <a:pt x="424" y="68"/>
                  </a:lnTo>
                  <a:lnTo>
                    <a:pt x="419" y="75"/>
                  </a:lnTo>
                  <a:lnTo>
                    <a:pt x="414" y="87"/>
                  </a:lnTo>
                  <a:lnTo>
                    <a:pt x="412" y="91"/>
                  </a:lnTo>
                  <a:lnTo>
                    <a:pt x="401" y="95"/>
                  </a:lnTo>
                  <a:lnTo>
                    <a:pt x="399" y="95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87" y="95"/>
                  </a:lnTo>
                  <a:lnTo>
                    <a:pt x="385" y="98"/>
                  </a:lnTo>
                  <a:lnTo>
                    <a:pt x="385" y="103"/>
                  </a:lnTo>
                  <a:lnTo>
                    <a:pt x="385" y="109"/>
                  </a:lnTo>
                  <a:lnTo>
                    <a:pt x="385" y="112"/>
                  </a:lnTo>
                  <a:lnTo>
                    <a:pt x="385" y="118"/>
                  </a:lnTo>
                  <a:lnTo>
                    <a:pt x="382" y="121"/>
                  </a:lnTo>
                  <a:lnTo>
                    <a:pt x="380" y="125"/>
                  </a:lnTo>
                  <a:lnTo>
                    <a:pt x="376" y="128"/>
                  </a:lnTo>
                  <a:lnTo>
                    <a:pt x="376" y="132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6" y="144"/>
                  </a:lnTo>
                  <a:lnTo>
                    <a:pt x="374" y="146"/>
                  </a:lnTo>
                  <a:lnTo>
                    <a:pt x="373" y="153"/>
                  </a:lnTo>
                  <a:lnTo>
                    <a:pt x="373" y="155"/>
                  </a:lnTo>
                  <a:lnTo>
                    <a:pt x="369" y="158"/>
                  </a:lnTo>
                  <a:lnTo>
                    <a:pt x="369" y="162"/>
                  </a:lnTo>
                  <a:lnTo>
                    <a:pt x="369" y="166"/>
                  </a:lnTo>
                  <a:lnTo>
                    <a:pt x="371" y="166"/>
                  </a:lnTo>
                  <a:lnTo>
                    <a:pt x="376" y="169"/>
                  </a:lnTo>
                  <a:lnTo>
                    <a:pt x="378" y="169"/>
                  </a:lnTo>
                  <a:lnTo>
                    <a:pt x="385" y="167"/>
                  </a:lnTo>
                  <a:lnTo>
                    <a:pt x="405" y="171"/>
                  </a:lnTo>
                  <a:lnTo>
                    <a:pt x="406" y="173"/>
                  </a:lnTo>
                  <a:lnTo>
                    <a:pt x="408" y="176"/>
                  </a:lnTo>
                  <a:lnTo>
                    <a:pt x="406" y="180"/>
                  </a:lnTo>
                  <a:lnTo>
                    <a:pt x="405" y="182"/>
                  </a:lnTo>
                  <a:lnTo>
                    <a:pt x="401" y="182"/>
                  </a:lnTo>
                  <a:lnTo>
                    <a:pt x="398" y="183"/>
                  </a:lnTo>
                  <a:lnTo>
                    <a:pt x="396" y="185"/>
                  </a:lnTo>
                  <a:lnTo>
                    <a:pt x="392" y="187"/>
                  </a:lnTo>
                  <a:lnTo>
                    <a:pt x="390" y="190"/>
                  </a:lnTo>
                  <a:lnTo>
                    <a:pt x="389" y="192"/>
                  </a:lnTo>
                  <a:lnTo>
                    <a:pt x="389" y="198"/>
                  </a:lnTo>
                  <a:lnTo>
                    <a:pt x="387" y="203"/>
                  </a:lnTo>
                  <a:lnTo>
                    <a:pt x="385" y="205"/>
                  </a:lnTo>
                  <a:lnTo>
                    <a:pt x="382" y="206"/>
                  </a:lnTo>
                  <a:lnTo>
                    <a:pt x="373" y="201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9" y="203"/>
                  </a:lnTo>
                  <a:lnTo>
                    <a:pt x="367" y="203"/>
                  </a:lnTo>
                  <a:lnTo>
                    <a:pt x="367" y="205"/>
                  </a:lnTo>
                  <a:lnTo>
                    <a:pt x="366" y="205"/>
                  </a:lnTo>
                  <a:lnTo>
                    <a:pt x="353" y="201"/>
                  </a:lnTo>
                  <a:lnTo>
                    <a:pt x="348" y="201"/>
                  </a:lnTo>
                  <a:lnTo>
                    <a:pt x="344" y="206"/>
                  </a:lnTo>
                  <a:lnTo>
                    <a:pt x="344" y="210"/>
                  </a:lnTo>
                  <a:lnTo>
                    <a:pt x="344" y="215"/>
                  </a:lnTo>
                  <a:lnTo>
                    <a:pt x="344" y="217"/>
                  </a:lnTo>
                  <a:lnTo>
                    <a:pt x="342" y="219"/>
                  </a:lnTo>
                  <a:lnTo>
                    <a:pt x="339" y="228"/>
                  </a:lnTo>
                  <a:lnTo>
                    <a:pt x="337" y="231"/>
                  </a:lnTo>
                  <a:lnTo>
                    <a:pt x="335" y="235"/>
                  </a:lnTo>
                  <a:lnTo>
                    <a:pt x="334" y="237"/>
                  </a:lnTo>
                  <a:lnTo>
                    <a:pt x="330" y="238"/>
                  </a:lnTo>
                  <a:lnTo>
                    <a:pt x="316" y="240"/>
                  </a:lnTo>
                  <a:lnTo>
                    <a:pt x="314" y="240"/>
                  </a:lnTo>
                  <a:lnTo>
                    <a:pt x="311" y="240"/>
                  </a:lnTo>
                  <a:lnTo>
                    <a:pt x="307" y="240"/>
                  </a:lnTo>
                  <a:lnTo>
                    <a:pt x="303" y="240"/>
                  </a:lnTo>
                  <a:lnTo>
                    <a:pt x="302" y="242"/>
                  </a:lnTo>
                  <a:lnTo>
                    <a:pt x="302" y="244"/>
                  </a:lnTo>
                  <a:lnTo>
                    <a:pt x="302" y="246"/>
                  </a:lnTo>
                  <a:lnTo>
                    <a:pt x="300" y="247"/>
                  </a:lnTo>
                  <a:lnTo>
                    <a:pt x="298" y="251"/>
                  </a:lnTo>
                  <a:lnTo>
                    <a:pt x="295" y="253"/>
                  </a:lnTo>
                  <a:lnTo>
                    <a:pt x="293" y="254"/>
                  </a:lnTo>
                  <a:lnTo>
                    <a:pt x="291" y="258"/>
                  </a:lnTo>
                  <a:lnTo>
                    <a:pt x="293" y="260"/>
                  </a:lnTo>
                  <a:lnTo>
                    <a:pt x="293" y="265"/>
                  </a:lnTo>
                  <a:lnTo>
                    <a:pt x="293" y="267"/>
                  </a:lnTo>
                  <a:lnTo>
                    <a:pt x="293" y="269"/>
                  </a:lnTo>
                  <a:lnTo>
                    <a:pt x="291" y="269"/>
                  </a:lnTo>
                  <a:lnTo>
                    <a:pt x="291" y="269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6"/>
                  </a:lnTo>
                  <a:lnTo>
                    <a:pt x="287" y="285"/>
                  </a:lnTo>
                  <a:lnTo>
                    <a:pt x="287" y="286"/>
                  </a:lnTo>
                  <a:lnTo>
                    <a:pt x="287" y="288"/>
                  </a:lnTo>
                  <a:lnTo>
                    <a:pt x="287" y="290"/>
                  </a:lnTo>
                  <a:lnTo>
                    <a:pt x="286" y="292"/>
                  </a:lnTo>
                  <a:lnTo>
                    <a:pt x="286" y="295"/>
                  </a:lnTo>
                  <a:lnTo>
                    <a:pt x="287" y="299"/>
                  </a:lnTo>
                  <a:lnTo>
                    <a:pt x="289" y="306"/>
                  </a:lnTo>
                  <a:lnTo>
                    <a:pt x="291" y="309"/>
                  </a:lnTo>
                  <a:lnTo>
                    <a:pt x="289" y="313"/>
                  </a:lnTo>
                  <a:lnTo>
                    <a:pt x="287" y="317"/>
                  </a:lnTo>
                  <a:lnTo>
                    <a:pt x="286" y="318"/>
                  </a:lnTo>
                  <a:lnTo>
                    <a:pt x="279" y="324"/>
                  </a:lnTo>
                  <a:lnTo>
                    <a:pt x="277" y="325"/>
                  </a:lnTo>
                  <a:lnTo>
                    <a:pt x="275" y="329"/>
                  </a:lnTo>
                  <a:lnTo>
                    <a:pt x="275" y="334"/>
                  </a:lnTo>
                  <a:lnTo>
                    <a:pt x="275" y="338"/>
                  </a:lnTo>
                  <a:lnTo>
                    <a:pt x="275" y="341"/>
                  </a:lnTo>
                  <a:lnTo>
                    <a:pt x="273" y="345"/>
                  </a:lnTo>
                  <a:lnTo>
                    <a:pt x="268" y="352"/>
                  </a:lnTo>
                  <a:lnTo>
                    <a:pt x="266" y="357"/>
                  </a:lnTo>
                  <a:lnTo>
                    <a:pt x="264" y="361"/>
                  </a:lnTo>
                  <a:lnTo>
                    <a:pt x="266" y="365"/>
                  </a:lnTo>
                  <a:lnTo>
                    <a:pt x="270" y="365"/>
                  </a:lnTo>
                  <a:lnTo>
                    <a:pt x="275" y="365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63"/>
                  </a:lnTo>
                  <a:lnTo>
                    <a:pt x="286" y="365"/>
                  </a:lnTo>
                  <a:lnTo>
                    <a:pt x="287" y="368"/>
                  </a:lnTo>
                  <a:lnTo>
                    <a:pt x="287" y="368"/>
                  </a:lnTo>
                  <a:lnTo>
                    <a:pt x="289" y="368"/>
                  </a:lnTo>
                  <a:lnTo>
                    <a:pt x="291" y="368"/>
                  </a:lnTo>
                  <a:lnTo>
                    <a:pt x="291" y="370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3" y="375"/>
                  </a:lnTo>
                  <a:lnTo>
                    <a:pt x="295" y="377"/>
                  </a:lnTo>
                  <a:lnTo>
                    <a:pt x="293" y="377"/>
                  </a:lnTo>
                  <a:lnTo>
                    <a:pt x="293" y="381"/>
                  </a:lnTo>
                  <a:lnTo>
                    <a:pt x="291" y="381"/>
                  </a:lnTo>
                  <a:lnTo>
                    <a:pt x="291" y="389"/>
                  </a:lnTo>
                  <a:lnTo>
                    <a:pt x="291" y="393"/>
                  </a:lnTo>
                  <a:lnTo>
                    <a:pt x="289" y="395"/>
                  </a:lnTo>
                  <a:lnTo>
                    <a:pt x="284" y="395"/>
                  </a:lnTo>
                  <a:lnTo>
                    <a:pt x="282" y="395"/>
                  </a:lnTo>
                  <a:lnTo>
                    <a:pt x="280" y="398"/>
                  </a:lnTo>
                  <a:lnTo>
                    <a:pt x="277" y="398"/>
                  </a:lnTo>
                  <a:lnTo>
                    <a:pt x="266" y="397"/>
                  </a:lnTo>
                  <a:lnTo>
                    <a:pt x="264" y="395"/>
                  </a:lnTo>
                  <a:lnTo>
                    <a:pt x="261" y="393"/>
                  </a:lnTo>
                  <a:lnTo>
                    <a:pt x="261" y="389"/>
                  </a:lnTo>
                  <a:lnTo>
                    <a:pt x="261" y="388"/>
                  </a:lnTo>
                  <a:lnTo>
                    <a:pt x="264" y="386"/>
                  </a:lnTo>
                  <a:lnTo>
                    <a:pt x="264" y="384"/>
                  </a:lnTo>
                  <a:lnTo>
                    <a:pt x="263" y="382"/>
                  </a:lnTo>
                  <a:lnTo>
                    <a:pt x="263" y="381"/>
                  </a:lnTo>
                  <a:lnTo>
                    <a:pt x="264" y="379"/>
                  </a:lnTo>
                  <a:lnTo>
                    <a:pt x="268" y="379"/>
                  </a:lnTo>
                  <a:lnTo>
                    <a:pt x="259" y="368"/>
                  </a:lnTo>
                  <a:lnTo>
                    <a:pt x="259" y="366"/>
                  </a:lnTo>
                  <a:lnTo>
                    <a:pt x="257" y="366"/>
                  </a:lnTo>
                  <a:lnTo>
                    <a:pt x="254" y="368"/>
                  </a:lnTo>
                  <a:lnTo>
                    <a:pt x="250" y="373"/>
                  </a:lnTo>
                  <a:lnTo>
                    <a:pt x="248" y="375"/>
                  </a:lnTo>
                  <a:lnTo>
                    <a:pt x="239" y="375"/>
                  </a:lnTo>
                  <a:lnTo>
                    <a:pt x="231" y="372"/>
                  </a:lnTo>
                  <a:lnTo>
                    <a:pt x="229" y="373"/>
                  </a:lnTo>
                  <a:lnTo>
                    <a:pt x="227" y="375"/>
                  </a:lnTo>
                  <a:lnTo>
                    <a:pt x="225" y="384"/>
                  </a:lnTo>
                  <a:lnTo>
                    <a:pt x="224" y="389"/>
                  </a:lnTo>
                  <a:lnTo>
                    <a:pt x="218" y="395"/>
                  </a:lnTo>
                  <a:lnTo>
                    <a:pt x="213" y="398"/>
                  </a:lnTo>
                  <a:lnTo>
                    <a:pt x="208" y="398"/>
                  </a:lnTo>
                  <a:lnTo>
                    <a:pt x="200" y="395"/>
                  </a:lnTo>
                  <a:lnTo>
                    <a:pt x="195" y="395"/>
                  </a:lnTo>
                  <a:lnTo>
                    <a:pt x="190" y="395"/>
                  </a:lnTo>
                  <a:lnTo>
                    <a:pt x="186" y="397"/>
                  </a:lnTo>
                  <a:lnTo>
                    <a:pt x="186" y="398"/>
                  </a:lnTo>
                  <a:lnTo>
                    <a:pt x="186" y="400"/>
                  </a:lnTo>
                  <a:lnTo>
                    <a:pt x="186" y="402"/>
                  </a:lnTo>
                  <a:lnTo>
                    <a:pt x="183" y="404"/>
                  </a:lnTo>
                  <a:lnTo>
                    <a:pt x="183" y="405"/>
                  </a:lnTo>
                  <a:lnTo>
                    <a:pt x="181" y="405"/>
                  </a:lnTo>
                  <a:lnTo>
                    <a:pt x="183" y="409"/>
                  </a:lnTo>
                  <a:lnTo>
                    <a:pt x="183" y="411"/>
                  </a:lnTo>
                  <a:lnTo>
                    <a:pt x="184" y="414"/>
                  </a:lnTo>
                  <a:lnTo>
                    <a:pt x="186" y="418"/>
                  </a:lnTo>
                  <a:lnTo>
                    <a:pt x="186" y="423"/>
                  </a:lnTo>
                  <a:lnTo>
                    <a:pt x="184" y="427"/>
                  </a:lnTo>
                  <a:lnTo>
                    <a:pt x="183" y="428"/>
                  </a:lnTo>
                  <a:lnTo>
                    <a:pt x="176" y="430"/>
                  </a:lnTo>
                  <a:lnTo>
                    <a:pt x="172" y="428"/>
                  </a:lnTo>
                  <a:lnTo>
                    <a:pt x="170" y="427"/>
                  </a:lnTo>
                  <a:lnTo>
                    <a:pt x="170" y="423"/>
                  </a:lnTo>
                  <a:lnTo>
                    <a:pt x="168" y="423"/>
                  </a:lnTo>
                  <a:lnTo>
                    <a:pt x="165" y="425"/>
                  </a:lnTo>
                  <a:lnTo>
                    <a:pt x="160" y="427"/>
                  </a:lnTo>
                  <a:lnTo>
                    <a:pt x="154" y="430"/>
                  </a:lnTo>
                  <a:lnTo>
                    <a:pt x="140" y="443"/>
                  </a:lnTo>
                  <a:lnTo>
                    <a:pt x="137" y="444"/>
                  </a:lnTo>
                  <a:lnTo>
                    <a:pt x="131" y="444"/>
                  </a:lnTo>
                  <a:lnTo>
                    <a:pt x="128" y="443"/>
                  </a:lnTo>
                  <a:lnTo>
                    <a:pt x="124" y="444"/>
                  </a:lnTo>
                  <a:lnTo>
                    <a:pt x="122" y="443"/>
                  </a:lnTo>
                  <a:lnTo>
                    <a:pt x="122" y="441"/>
                  </a:lnTo>
                  <a:lnTo>
                    <a:pt x="121" y="436"/>
                  </a:lnTo>
                  <a:lnTo>
                    <a:pt x="117" y="432"/>
                  </a:lnTo>
                  <a:lnTo>
                    <a:pt x="113" y="430"/>
                  </a:lnTo>
                  <a:lnTo>
                    <a:pt x="110" y="430"/>
                  </a:lnTo>
                  <a:lnTo>
                    <a:pt x="103" y="436"/>
                  </a:lnTo>
                  <a:lnTo>
                    <a:pt x="99" y="436"/>
                  </a:lnTo>
                  <a:lnTo>
                    <a:pt x="92" y="436"/>
                  </a:lnTo>
                  <a:lnTo>
                    <a:pt x="90" y="436"/>
                  </a:lnTo>
                  <a:lnTo>
                    <a:pt x="87" y="434"/>
                  </a:lnTo>
                  <a:lnTo>
                    <a:pt x="85" y="432"/>
                  </a:lnTo>
                  <a:lnTo>
                    <a:pt x="83" y="432"/>
                  </a:lnTo>
                  <a:lnTo>
                    <a:pt x="76" y="437"/>
                  </a:lnTo>
                  <a:lnTo>
                    <a:pt x="74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7" y="439"/>
                  </a:lnTo>
                  <a:lnTo>
                    <a:pt x="60" y="439"/>
                  </a:lnTo>
                  <a:lnTo>
                    <a:pt x="53" y="443"/>
                  </a:lnTo>
                  <a:lnTo>
                    <a:pt x="51" y="443"/>
                  </a:lnTo>
                  <a:lnTo>
                    <a:pt x="49" y="441"/>
                  </a:lnTo>
                  <a:lnTo>
                    <a:pt x="39" y="436"/>
                  </a:lnTo>
                  <a:lnTo>
                    <a:pt x="37" y="434"/>
                  </a:lnTo>
                  <a:lnTo>
                    <a:pt x="37" y="441"/>
                  </a:lnTo>
                  <a:lnTo>
                    <a:pt x="37" y="444"/>
                  </a:lnTo>
                  <a:lnTo>
                    <a:pt x="39" y="450"/>
                  </a:lnTo>
                  <a:lnTo>
                    <a:pt x="39" y="453"/>
                  </a:lnTo>
                  <a:lnTo>
                    <a:pt x="41" y="464"/>
                  </a:lnTo>
                  <a:lnTo>
                    <a:pt x="42" y="468"/>
                  </a:lnTo>
                  <a:lnTo>
                    <a:pt x="44" y="471"/>
                  </a:lnTo>
                  <a:lnTo>
                    <a:pt x="44" y="484"/>
                  </a:lnTo>
                  <a:lnTo>
                    <a:pt x="48" y="496"/>
                  </a:lnTo>
                  <a:lnTo>
                    <a:pt x="58" y="526"/>
                  </a:lnTo>
                  <a:lnTo>
                    <a:pt x="64" y="537"/>
                  </a:lnTo>
                  <a:lnTo>
                    <a:pt x="65" y="542"/>
                  </a:lnTo>
                  <a:lnTo>
                    <a:pt x="71" y="560"/>
                  </a:lnTo>
                  <a:lnTo>
                    <a:pt x="73" y="565"/>
                  </a:lnTo>
                  <a:lnTo>
                    <a:pt x="74" y="569"/>
                  </a:lnTo>
                  <a:lnTo>
                    <a:pt x="76" y="572"/>
                  </a:lnTo>
                  <a:lnTo>
                    <a:pt x="76" y="574"/>
                  </a:lnTo>
                  <a:lnTo>
                    <a:pt x="78" y="578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1" y="581"/>
                  </a:lnTo>
                  <a:lnTo>
                    <a:pt x="81" y="587"/>
                  </a:lnTo>
                  <a:lnTo>
                    <a:pt x="80" y="590"/>
                  </a:lnTo>
                  <a:lnTo>
                    <a:pt x="80" y="592"/>
                  </a:lnTo>
                  <a:lnTo>
                    <a:pt x="80" y="594"/>
                  </a:lnTo>
                  <a:lnTo>
                    <a:pt x="80" y="599"/>
                  </a:lnTo>
                  <a:lnTo>
                    <a:pt x="80" y="601"/>
                  </a:lnTo>
                  <a:lnTo>
                    <a:pt x="81" y="606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5" y="619"/>
                  </a:lnTo>
                  <a:lnTo>
                    <a:pt x="85" y="620"/>
                  </a:lnTo>
                  <a:lnTo>
                    <a:pt x="83" y="622"/>
                  </a:lnTo>
                  <a:lnTo>
                    <a:pt x="83" y="624"/>
                  </a:lnTo>
                  <a:lnTo>
                    <a:pt x="81" y="624"/>
                  </a:lnTo>
                  <a:lnTo>
                    <a:pt x="81" y="627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5" y="654"/>
                  </a:lnTo>
                  <a:lnTo>
                    <a:pt x="85" y="659"/>
                  </a:lnTo>
                  <a:lnTo>
                    <a:pt x="83" y="668"/>
                  </a:lnTo>
                  <a:lnTo>
                    <a:pt x="80" y="672"/>
                  </a:lnTo>
                  <a:lnTo>
                    <a:pt x="65" y="682"/>
                  </a:lnTo>
                  <a:lnTo>
                    <a:pt x="46" y="688"/>
                  </a:lnTo>
                  <a:lnTo>
                    <a:pt x="37" y="693"/>
                  </a:lnTo>
                  <a:lnTo>
                    <a:pt x="26" y="702"/>
                  </a:lnTo>
                  <a:lnTo>
                    <a:pt x="12" y="723"/>
                  </a:lnTo>
                  <a:lnTo>
                    <a:pt x="7" y="729"/>
                  </a:lnTo>
                  <a:lnTo>
                    <a:pt x="5" y="732"/>
                  </a:lnTo>
                  <a:lnTo>
                    <a:pt x="0" y="743"/>
                  </a:lnTo>
                  <a:lnTo>
                    <a:pt x="2" y="743"/>
                  </a:lnTo>
                  <a:lnTo>
                    <a:pt x="2" y="745"/>
                  </a:lnTo>
                  <a:lnTo>
                    <a:pt x="3" y="746"/>
                  </a:lnTo>
                  <a:lnTo>
                    <a:pt x="3" y="748"/>
                  </a:lnTo>
                  <a:lnTo>
                    <a:pt x="3" y="752"/>
                  </a:lnTo>
                  <a:lnTo>
                    <a:pt x="5" y="754"/>
                  </a:lnTo>
                  <a:lnTo>
                    <a:pt x="14" y="754"/>
                  </a:lnTo>
                  <a:lnTo>
                    <a:pt x="16" y="754"/>
                  </a:lnTo>
                  <a:lnTo>
                    <a:pt x="18" y="755"/>
                  </a:lnTo>
                  <a:lnTo>
                    <a:pt x="25" y="757"/>
                  </a:lnTo>
                  <a:lnTo>
                    <a:pt x="26" y="759"/>
                  </a:lnTo>
                  <a:lnTo>
                    <a:pt x="26" y="761"/>
                  </a:lnTo>
                  <a:lnTo>
                    <a:pt x="28" y="761"/>
                  </a:lnTo>
                  <a:lnTo>
                    <a:pt x="30" y="761"/>
                  </a:lnTo>
                  <a:lnTo>
                    <a:pt x="30" y="762"/>
                  </a:lnTo>
                  <a:lnTo>
                    <a:pt x="32" y="762"/>
                  </a:lnTo>
                  <a:lnTo>
                    <a:pt x="34" y="761"/>
                  </a:lnTo>
                  <a:lnTo>
                    <a:pt x="34" y="762"/>
                  </a:lnTo>
                  <a:lnTo>
                    <a:pt x="35" y="762"/>
                  </a:lnTo>
                  <a:lnTo>
                    <a:pt x="35" y="764"/>
                  </a:lnTo>
                  <a:lnTo>
                    <a:pt x="37" y="762"/>
                  </a:lnTo>
                  <a:lnTo>
                    <a:pt x="37" y="762"/>
                  </a:lnTo>
                  <a:lnTo>
                    <a:pt x="37" y="766"/>
                  </a:lnTo>
                  <a:lnTo>
                    <a:pt x="39" y="773"/>
                  </a:lnTo>
                  <a:lnTo>
                    <a:pt x="41" y="773"/>
                  </a:lnTo>
                  <a:lnTo>
                    <a:pt x="46" y="773"/>
                  </a:lnTo>
                  <a:lnTo>
                    <a:pt x="49" y="775"/>
                  </a:lnTo>
                  <a:lnTo>
                    <a:pt x="49" y="777"/>
                  </a:lnTo>
                  <a:lnTo>
                    <a:pt x="51" y="778"/>
                  </a:lnTo>
                  <a:lnTo>
                    <a:pt x="53" y="780"/>
                  </a:lnTo>
                  <a:lnTo>
                    <a:pt x="53" y="782"/>
                  </a:lnTo>
                  <a:lnTo>
                    <a:pt x="53" y="784"/>
                  </a:lnTo>
                  <a:lnTo>
                    <a:pt x="55" y="787"/>
                  </a:lnTo>
                  <a:lnTo>
                    <a:pt x="57" y="794"/>
                  </a:lnTo>
                  <a:lnTo>
                    <a:pt x="58" y="796"/>
                  </a:lnTo>
                  <a:lnTo>
                    <a:pt x="57" y="796"/>
                  </a:lnTo>
                  <a:lnTo>
                    <a:pt x="55" y="800"/>
                  </a:lnTo>
                  <a:lnTo>
                    <a:pt x="53" y="805"/>
                  </a:lnTo>
                  <a:lnTo>
                    <a:pt x="51" y="809"/>
                  </a:lnTo>
                  <a:lnTo>
                    <a:pt x="51" y="814"/>
                  </a:lnTo>
                  <a:lnTo>
                    <a:pt x="51" y="816"/>
                  </a:lnTo>
                  <a:lnTo>
                    <a:pt x="51" y="817"/>
                  </a:lnTo>
                  <a:lnTo>
                    <a:pt x="49" y="819"/>
                  </a:lnTo>
                  <a:lnTo>
                    <a:pt x="49" y="823"/>
                  </a:lnTo>
                  <a:lnTo>
                    <a:pt x="48" y="825"/>
                  </a:lnTo>
                  <a:lnTo>
                    <a:pt x="49" y="828"/>
                  </a:lnTo>
                  <a:lnTo>
                    <a:pt x="53" y="830"/>
                  </a:lnTo>
                  <a:lnTo>
                    <a:pt x="51" y="835"/>
                  </a:lnTo>
                  <a:lnTo>
                    <a:pt x="49" y="837"/>
                  </a:lnTo>
                  <a:lnTo>
                    <a:pt x="46" y="839"/>
                  </a:lnTo>
                  <a:lnTo>
                    <a:pt x="44" y="839"/>
                  </a:lnTo>
                  <a:lnTo>
                    <a:pt x="44" y="841"/>
                  </a:lnTo>
                  <a:lnTo>
                    <a:pt x="44" y="842"/>
                  </a:lnTo>
                  <a:lnTo>
                    <a:pt x="42" y="846"/>
                  </a:lnTo>
                  <a:lnTo>
                    <a:pt x="42" y="848"/>
                  </a:lnTo>
                  <a:lnTo>
                    <a:pt x="44" y="849"/>
                  </a:lnTo>
                  <a:lnTo>
                    <a:pt x="42" y="851"/>
                  </a:lnTo>
                  <a:lnTo>
                    <a:pt x="42" y="853"/>
                  </a:lnTo>
                  <a:lnTo>
                    <a:pt x="44" y="853"/>
                  </a:lnTo>
                  <a:lnTo>
                    <a:pt x="44" y="855"/>
                  </a:lnTo>
                  <a:lnTo>
                    <a:pt x="42" y="857"/>
                  </a:lnTo>
                  <a:lnTo>
                    <a:pt x="41" y="857"/>
                  </a:lnTo>
                  <a:lnTo>
                    <a:pt x="41" y="858"/>
                  </a:lnTo>
                  <a:lnTo>
                    <a:pt x="42" y="860"/>
                  </a:lnTo>
                  <a:lnTo>
                    <a:pt x="42" y="862"/>
                  </a:lnTo>
                  <a:lnTo>
                    <a:pt x="42" y="867"/>
                  </a:lnTo>
                  <a:lnTo>
                    <a:pt x="42" y="869"/>
                  </a:lnTo>
                  <a:lnTo>
                    <a:pt x="42" y="873"/>
                  </a:lnTo>
                  <a:lnTo>
                    <a:pt x="46" y="876"/>
                  </a:lnTo>
                  <a:lnTo>
                    <a:pt x="44" y="876"/>
                  </a:lnTo>
                  <a:lnTo>
                    <a:pt x="46" y="880"/>
                  </a:lnTo>
                  <a:lnTo>
                    <a:pt x="48" y="880"/>
                  </a:lnTo>
                  <a:lnTo>
                    <a:pt x="49" y="881"/>
                  </a:lnTo>
                  <a:lnTo>
                    <a:pt x="49" y="881"/>
                  </a:lnTo>
                  <a:lnTo>
                    <a:pt x="51" y="883"/>
                  </a:lnTo>
                  <a:lnTo>
                    <a:pt x="51" y="8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7">
              <a:extLst>
                <a:ext uri="{FF2B5EF4-FFF2-40B4-BE49-F238E27FC236}">
                  <a16:creationId xmlns:a16="http://schemas.microsoft.com/office/drawing/2014/main" id="{CB764C67-B64B-4F8E-BBB7-F5B1B79B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72" y="1392771"/>
              <a:ext cx="785985" cy="612678"/>
            </a:xfrm>
            <a:custGeom>
              <a:avLst/>
              <a:gdLst>
                <a:gd name="T0" fmla="*/ 76 w 644"/>
                <a:gd name="T1" fmla="*/ 261 h 502"/>
                <a:gd name="T2" fmla="*/ 103 w 644"/>
                <a:gd name="T3" fmla="*/ 270 h 502"/>
                <a:gd name="T4" fmla="*/ 119 w 644"/>
                <a:gd name="T5" fmla="*/ 280 h 502"/>
                <a:gd name="T6" fmla="*/ 170 w 644"/>
                <a:gd name="T7" fmla="*/ 275 h 502"/>
                <a:gd name="T8" fmla="*/ 188 w 644"/>
                <a:gd name="T9" fmla="*/ 298 h 502"/>
                <a:gd name="T10" fmla="*/ 198 w 644"/>
                <a:gd name="T11" fmla="*/ 312 h 502"/>
                <a:gd name="T12" fmla="*/ 190 w 644"/>
                <a:gd name="T13" fmla="*/ 341 h 502"/>
                <a:gd name="T14" fmla="*/ 186 w 644"/>
                <a:gd name="T15" fmla="*/ 357 h 502"/>
                <a:gd name="T16" fmla="*/ 193 w 644"/>
                <a:gd name="T17" fmla="*/ 410 h 502"/>
                <a:gd name="T18" fmla="*/ 216 w 644"/>
                <a:gd name="T19" fmla="*/ 410 h 502"/>
                <a:gd name="T20" fmla="*/ 227 w 644"/>
                <a:gd name="T21" fmla="*/ 424 h 502"/>
                <a:gd name="T22" fmla="*/ 257 w 644"/>
                <a:gd name="T23" fmla="*/ 439 h 502"/>
                <a:gd name="T24" fmla="*/ 271 w 644"/>
                <a:gd name="T25" fmla="*/ 455 h 502"/>
                <a:gd name="T26" fmla="*/ 270 w 644"/>
                <a:gd name="T27" fmla="*/ 481 h 502"/>
                <a:gd name="T28" fmla="*/ 287 w 644"/>
                <a:gd name="T29" fmla="*/ 501 h 502"/>
                <a:gd name="T30" fmla="*/ 319 w 644"/>
                <a:gd name="T31" fmla="*/ 490 h 502"/>
                <a:gd name="T32" fmla="*/ 349 w 644"/>
                <a:gd name="T33" fmla="*/ 488 h 502"/>
                <a:gd name="T34" fmla="*/ 373 w 644"/>
                <a:gd name="T35" fmla="*/ 502 h 502"/>
                <a:gd name="T36" fmla="*/ 408 w 644"/>
                <a:gd name="T37" fmla="*/ 486 h 502"/>
                <a:gd name="T38" fmla="*/ 419 w 644"/>
                <a:gd name="T39" fmla="*/ 467 h 502"/>
                <a:gd name="T40" fmla="*/ 426 w 644"/>
                <a:gd name="T41" fmla="*/ 453 h 502"/>
                <a:gd name="T42" fmla="*/ 463 w 644"/>
                <a:gd name="T43" fmla="*/ 433 h 502"/>
                <a:gd name="T44" fmla="*/ 495 w 644"/>
                <a:gd name="T45" fmla="*/ 424 h 502"/>
                <a:gd name="T46" fmla="*/ 497 w 644"/>
                <a:gd name="T47" fmla="*/ 446 h 502"/>
                <a:gd name="T48" fmla="*/ 520 w 644"/>
                <a:gd name="T49" fmla="*/ 453 h 502"/>
                <a:gd name="T50" fmla="*/ 529 w 644"/>
                <a:gd name="T51" fmla="*/ 433 h 502"/>
                <a:gd name="T52" fmla="*/ 522 w 644"/>
                <a:gd name="T53" fmla="*/ 423 h 502"/>
                <a:gd name="T54" fmla="*/ 502 w 644"/>
                <a:gd name="T55" fmla="*/ 415 h 502"/>
                <a:gd name="T56" fmla="*/ 515 w 644"/>
                <a:gd name="T57" fmla="*/ 382 h 502"/>
                <a:gd name="T58" fmla="*/ 522 w 644"/>
                <a:gd name="T59" fmla="*/ 350 h 502"/>
                <a:gd name="T60" fmla="*/ 527 w 644"/>
                <a:gd name="T61" fmla="*/ 327 h 502"/>
                <a:gd name="T62" fmla="*/ 531 w 644"/>
                <a:gd name="T63" fmla="*/ 311 h 502"/>
                <a:gd name="T64" fmla="*/ 547 w 644"/>
                <a:gd name="T65" fmla="*/ 298 h 502"/>
                <a:gd name="T66" fmla="*/ 578 w 644"/>
                <a:gd name="T67" fmla="*/ 277 h 502"/>
                <a:gd name="T68" fmla="*/ 603 w 644"/>
                <a:gd name="T69" fmla="*/ 263 h 502"/>
                <a:gd name="T70" fmla="*/ 623 w 644"/>
                <a:gd name="T71" fmla="*/ 261 h 502"/>
                <a:gd name="T72" fmla="*/ 641 w 644"/>
                <a:gd name="T73" fmla="*/ 240 h 502"/>
                <a:gd name="T74" fmla="*/ 607 w 644"/>
                <a:gd name="T75" fmla="*/ 224 h 502"/>
                <a:gd name="T76" fmla="*/ 614 w 644"/>
                <a:gd name="T77" fmla="*/ 197 h 502"/>
                <a:gd name="T78" fmla="*/ 621 w 644"/>
                <a:gd name="T79" fmla="*/ 167 h 502"/>
                <a:gd name="T80" fmla="*/ 577 w 644"/>
                <a:gd name="T81" fmla="*/ 124 h 502"/>
                <a:gd name="T82" fmla="*/ 522 w 644"/>
                <a:gd name="T83" fmla="*/ 74 h 502"/>
                <a:gd name="T84" fmla="*/ 500 w 644"/>
                <a:gd name="T85" fmla="*/ 58 h 502"/>
                <a:gd name="T86" fmla="*/ 442 w 644"/>
                <a:gd name="T87" fmla="*/ 32 h 502"/>
                <a:gd name="T88" fmla="*/ 426 w 644"/>
                <a:gd name="T89" fmla="*/ 3 h 502"/>
                <a:gd name="T90" fmla="*/ 401 w 644"/>
                <a:gd name="T91" fmla="*/ 18 h 502"/>
                <a:gd name="T92" fmla="*/ 362 w 644"/>
                <a:gd name="T93" fmla="*/ 30 h 502"/>
                <a:gd name="T94" fmla="*/ 303 w 644"/>
                <a:gd name="T95" fmla="*/ 25 h 502"/>
                <a:gd name="T96" fmla="*/ 275 w 644"/>
                <a:gd name="T97" fmla="*/ 23 h 502"/>
                <a:gd name="T98" fmla="*/ 230 w 644"/>
                <a:gd name="T99" fmla="*/ 26 h 502"/>
                <a:gd name="T100" fmla="*/ 198 w 644"/>
                <a:gd name="T101" fmla="*/ 12 h 502"/>
                <a:gd name="T102" fmla="*/ 127 w 644"/>
                <a:gd name="T103" fmla="*/ 9 h 502"/>
                <a:gd name="T104" fmla="*/ 56 w 644"/>
                <a:gd name="T105" fmla="*/ 30 h 502"/>
                <a:gd name="T106" fmla="*/ 17 w 644"/>
                <a:gd name="T107" fmla="*/ 64 h 502"/>
                <a:gd name="T108" fmla="*/ 0 w 644"/>
                <a:gd name="T109" fmla="*/ 101 h 502"/>
                <a:gd name="T110" fmla="*/ 5 w 644"/>
                <a:gd name="T111" fmla="*/ 142 h 502"/>
                <a:gd name="T112" fmla="*/ 17 w 644"/>
                <a:gd name="T113" fmla="*/ 176 h 502"/>
                <a:gd name="T114" fmla="*/ 21 w 644"/>
                <a:gd name="T115" fmla="*/ 200 h 502"/>
                <a:gd name="T116" fmla="*/ 23 w 644"/>
                <a:gd name="T117" fmla="*/ 218 h 502"/>
                <a:gd name="T118" fmla="*/ 23 w 644"/>
                <a:gd name="T119" fmla="*/ 238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4" h="502">
                  <a:moveTo>
                    <a:pt x="35" y="231"/>
                  </a:moveTo>
                  <a:lnTo>
                    <a:pt x="39" y="234"/>
                  </a:lnTo>
                  <a:lnTo>
                    <a:pt x="46" y="247"/>
                  </a:lnTo>
                  <a:lnTo>
                    <a:pt x="51" y="250"/>
                  </a:lnTo>
                  <a:lnTo>
                    <a:pt x="60" y="250"/>
                  </a:lnTo>
                  <a:lnTo>
                    <a:pt x="65" y="252"/>
                  </a:lnTo>
                  <a:lnTo>
                    <a:pt x="74" y="257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87" y="264"/>
                  </a:lnTo>
                  <a:lnTo>
                    <a:pt x="90" y="268"/>
                  </a:lnTo>
                  <a:lnTo>
                    <a:pt x="92" y="268"/>
                  </a:lnTo>
                  <a:lnTo>
                    <a:pt x="95" y="270"/>
                  </a:lnTo>
                  <a:lnTo>
                    <a:pt x="99" y="272"/>
                  </a:lnTo>
                  <a:lnTo>
                    <a:pt x="101" y="272"/>
                  </a:lnTo>
                  <a:lnTo>
                    <a:pt x="103" y="270"/>
                  </a:lnTo>
                  <a:lnTo>
                    <a:pt x="106" y="270"/>
                  </a:lnTo>
                  <a:lnTo>
                    <a:pt x="108" y="272"/>
                  </a:lnTo>
                  <a:lnTo>
                    <a:pt x="108" y="275"/>
                  </a:lnTo>
                  <a:lnTo>
                    <a:pt x="108" y="279"/>
                  </a:lnTo>
                  <a:lnTo>
                    <a:pt x="111" y="280"/>
                  </a:lnTo>
                  <a:lnTo>
                    <a:pt x="113" y="282"/>
                  </a:lnTo>
                  <a:lnTo>
                    <a:pt x="117" y="282"/>
                  </a:lnTo>
                  <a:lnTo>
                    <a:pt x="119" y="280"/>
                  </a:lnTo>
                  <a:lnTo>
                    <a:pt x="120" y="279"/>
                  </a:lnTo>
                  <a:lnTo>
                    <a:pt x="122" y="277"/>
                  </a:lnTo>
                  <a:lnTo>
                    <a:pt x="135" y="273"/>
                  </a:lnTo>
                  <a:lnTo>
                    <a:pt x="136" y="273"/>
                  </a:lnTo>
                  <a:lnTo>
                    <a:pt x="154" y="277"/>
                  </a:lnTo>
                  <a:lnTo>
                    <a:pt x="167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2" y="277"/>
                  </a:lnTo>
                  <a:lnTo>
                    <a:pt x="172" y="280"/>
                  </a:lnTo>
                  <a:lnTo>
                    <a:pt x="174" y="289"/>
                  </a:lnTo>
                  <a:lnTo>
                    <a:pt x="175" y="295"/>
                  </a:lnTo>
                  <a:lnTo>
                    <a:pt x="177" y="296"/>
                  </a:lnTo>
                  <a:lnTo>
                    <a:pt x="179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4"/>
                  </a:lnTo>
                  <a:lnTo>
                    <a:pt x="190" y="305"/>
                  </a:lnTo>
                  <a:lnTo>
                    <a:pt x="197" y="307"/>
                  </a:lnTo>
                  <a:lnTo>
                    <a:pt x="197" y="309"/>
                  </a:lnTo>
                  <a:lnTo>
                    <a:pt x="198" y="312"/>
                  </a:lnTo>
                  <a:lnTo>
                    <a:pt x="200" y="320"/>
                  </a:lnTo>
                  <a:lnTo>
                    <a:pt x="200" y="325"/>
                  </a:lnTo>
                  <a:lnTo>
                    <a:pt x="200" y="328"/>
                  </a:lnTo>
                  <a:lnTo>
                    <a:pt x="198" y="332"/>
                  </a:lnTo>
                  <a:lnTo>
                    <a:pt x="197" y="334"/>
                  </a:lnTo>
                  <a:lnTo>
                    <a:pt x="193" y="335"/>
                  </a:lnTo>
                  <a:lnTo>
                    <a:pt x="191" y="339"/>
                  </a:lnTo>
                  <a:lnTo>
                    <a:pt x="190" y="341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88" y="343"/>
                  </a:lnTo>
                  <a:lnTo>
                    <a:pt x="188" y="344"/>
                  </a:lnTo>
                  <a:lnTo>
                    <a:pt x="186" y="348"/>
                  </a:lnTo>
                  <a:lnTo>
                    <a:pt x="186" y="350"/>
                  </a:lnTo>
                  <a:lnTo>
                    <a:pt x="186" y="351"/>
                  </a:lnTo>
                  <a:lnTo>
                    <a:pt x="186" y="357"/>
                  </a:lnTo>
                  <a:lnTo>
                    <a:pt x="186" y="359"/>
                  </a:lnTo>
                  <a:lnTo>
                    <a:pt x="186" y="362"/>
                  </a:lnTo>
                  <a:lnTo>
                    <a:pt x="183" y="371"/>
                  </a:lnTo>
                  <a:lnTo>
                    <a:pt x="183" y="385"/>
                  </a:lnTo>
                  <a:lnTo>
                    <a:pt x="183" y="392"/>
                  </a:lnTo>
                  <a:lnTo>
                    <a:pt x="186" y="399"/>
                  </a:lnTo>
                  <a:lnTo>
                    <a:pt x="191" y="412"/>
                  </a:lnTo>
                  <a:lnTo>
                    <a:pt x="193" y="410"/>
                  </a:lnTo>
                  <a:lnTo>
                    <a:pt x="197" y="405"/>
                  </a:lnTo>
                  <a:lnTo>
                    <a:pt x="200" y="403"/>
                  </a:lnTo>
                  <a:lnTo>
                    <a:pt x="202" y="405"/>
                  </a:lnTo>
                  <a:lnTo>
                    <a:pt x="209" y="408"/>
                  </a:lnTo>
                  <a:lnTo>
                    <a:pt x="211" y="408"/>
                  </a:lnTo>
                  <a:lnTo>
                    <a:pt x="213" y="407"/>
                  </a:lnTo>
                  <a:lnTo>
                    <a:pt x="214" y="408"/>
                  </a:lnTo>
                  <a:lnTo>
                    <a:pt x="216" y="410"/>
                  </a:lnTo>
                  <a:lnTo>
                    <a:pt x="216" y="412"/>
                  </a:lnTo>
                  <a:lnTo>
                    <a:pt x="218" y="414"/>
                  </a:lnTo>
                  <a:lnTo>
                    <a:pt x="223" y="415"/>
                  </a:lnTo>
                  <a:lnTo>
                    <a:pt x="223" y="417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3" y="424"/>
                  </a:lnTo>
                  <a:lnTo>
                    <a:pt x="227" y="424"/>
                  </a:lnTo>
                  <a:lnTo>
                    <a:pt x="230" y="424"/>
                  </a:lnTo>
                  <a:lnTo>
                    <a:pt x="230" y="423"/>
                  </a:lnTo>
                  <a:lnTo>
                    <a:pt x="232" y="424"/>
                  </a:lnTo>
                  <a:lnTo>
                    <a:pt x="239" y="428"/>
                  </a:lnTo>
                  <a:lnTo>
                    <a:pt x="245" y="431"/>
                  </a:lnTo>
                  <a:lnTo>
                    <a:pt x="254" y="435"/>
                  </a:lnTo>
                  <a:lnTo>
                    <a:pt x="255" y="437"/>
                  </a:lnTo>
                  <a:lnTo>
                    <a:pt x="257" y="439"/>
                  </a:lnTo>
                  <a:lnTo>
                    <a:pt x="259" y="440"/>
                  </a:lnTo>
                  <a:lnTo>
                    <a:pt x="261" y="444"/>
                  </a:lnTo>
                  <a:lnTo>
                    <a:pt x="262" y="446"/>
                  </a:lnTo>
                  <a:lnTo>
                    <a:pt x="264" y="447"/>
                  </a:lnTo>
                  <a:lnTo>
                    <a:pt x="266" y="447"/>
                  </a:lnTo>
                  <a:lnTo>
                    <a:pt x="268" y="447"/>
                  </a:lnTo>
                  <a:lnTo>
                    <a:pt x="270" y="451"/>
                  </a:lnTo>
                  <a:lnTo>
                    <a:pt x="271" y="455"/>
                  </a:lnTo>
                  <a:lnTo>
                    <a:pt x="271" y="460"/>
                  </a:lnTo>
                  <a:lnTo>
                    <a:pt x="273" y="463"/>
                  </a:lnTo>
                  <a:lnTo>
                    <a:pt x="273" y="470"/>
                  </a:lnTo>
                  <a:lnTo>
                    <a:pt x="273" y="476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81"/>
                  </a:lnTo>
                  <a:lnTo>
                    <a:pt x="270" y="481"/>
                  </a:lnTo>
                  <a:lnTo>
                    <a:pt x="270" y="485"/>
                  </a:lnTo>
                  <a:lnTo>
                    <a:pt x="271" y="486"/>
                  </a:lnTo>
                  <a:lnTo>
                    <a:pt x="273" y="488"/>
                  </a:lnTo>
                  <a:lnTo>
                    <a:pt x="273" y="490"/>
                  </a:lnTo>
                  <a:lnTo>
                    <a:pt x="273" y="492"/>
                  </a:lnTo>
                  <a:lnTo>
                    <a:pt x="275" y="494"/>
                  </a:lnTo>
                  <a:lnTo>
                    <a:pt x="285" y="499"/>
                  </a:lnTo>
                  <a:lnTo>
                    <a:pt x="287" y="501"/>
                  </a:lnTo>
                  <a:lnTo>
                    <a:pt x="289" y="501"/>
                  </a:lnTo>
                  <a:lnTo>
                    <a:pt x="296" y="497"/>
                  </a:lnTo>
                  <a:lnTo>
                    <a:pt x="303" y="497"/>
                  </a:lnTo>
                  <a:lnTo>
                    <a:pt x="305" y="495"/>
                  </a:lnTo>
                  <a:lnTo>
                    <a:pt x="307" y="495"/>
                  </a:lnTo>
                  <a:lnTo>
                    <a:pt x="310" y="495"/>
                  </a:lnTo>
                  <a:lnTo>
                    <a:pt x="312" y="495"/>
                  </a:lnTo>
                  <a:lnTo>
                    <a:pt x="319" y="490"/>
                  </a:lnTo>
                  <a:lnTo>
                    <a:pt x="321" y="490"/>
                  </a:lnTo>
                  <a:lnTo>
                    <a:pt x="323" y="492"/>
                  </a:lnTo>
                  <a:lnTo>
                    <a:pt x="326" y="494"/>
                  </a:lnTo>
                  <a:lnTo>
                    <a:pt x="328" y="494"/>
                  </a:lnTo>
                  <a:lnTo>
                    <a:pt x="335" y="494"/>
                  </a:lnTo>
                  <a:lnTo>
                    <a:pt x="339" y="494"/>
                  </a:lnTo>
                  <a:lnTo>
                    <a:pt x="346" y="488"/>
                  </a:lnTo>
                  <a:lnTo>
                    <a:pt x="349" y="488"/>
                  </a:lnTo>
                  <a:lnTo>
                    <a:pt x="353" y="490"/>
                  </a:lnTo>
                  <a:lnTo>
                    <a:pt x="357" y="494"/>
                  </a:lnTo>
                  <a:lnTo>
                    <a:pt x="358" y="499"/>
                  </a:lnTo>
                  <a:lnTo>
                    <a:pt x="358" y="501"/>
                  </a:lnTo>
                  <a:lnTo>
                    <a:pt x="360" y="502"/>
                  </a:lnTo>
                  <a:lnTo>
                    <a:pt x="364" y="501"/>
                  </a:lnTo>
                  <a:lnTo>
                    <a:pt x="367" y="502"/>
                  </a:lnTo>
                  <a:lnTo>
                    <a:pt x="373" y="502"/>
                  </a:lnTo>
                  <a:lnTo>
                    <a:pt x="376" y="501"/>
                  </a:lnTo>
                  <a:lnTo>
                    <a:pt x="390" y="488"/>
                  </a:lnTo>
                  <a:lnTo>
                    <a:pt x="396" y="485"/>
                  </a:lnTo>
                  <a:lnTo>
                    <a:pt x="401" y="483"/>
                  </a:lnTo>
                  <a:lnTo>
                    <a:pt x="404" y="481"/>
                  </a:lnTo>
                  <a:lnTo>
                    <a:pt x="406" y="481"/>
                  </a:lnTo>
                  <a:lnTo>
                    <a:pt x="406" y="485"/>
                  </a:lnTo>
                  <a:lnTo>
                    <a:pt x="408" y="486"/>
                  </a:lnTo>
                  <a:lnTo>
                    <a:pt x="412" y="488"/>
                  </a:lnTo>
                  <a:lnTo>
                    <a:pt x="419" y="486"/>
                  </a:lnTo>
                  <a:lnTo>
                    <a:pt x="420" y="485"/>
                  </a:lnTo>
                  <a:lnTo>
                    <a:pt x="422" y="481"/>
                  </a:lnTo>
                  <a:lnTo>
                    <a:pt x="422" y="476"/>
                  </a:lnTo>
                  <a:lnTo>
                    <a:pt x="420" y="472"/>
                  </a:lnTo>
                  <a:lnTo>
                    <a:pt x="419" y="469"/>
                  </a:lnTo>
                  <a:lnTo>
                    <a:pt x="419" y="467"/>
                  </a:lnTo>
                  <a:lnTo>
                    <a:pt x="417" y="463"/>
                  </a:lnTo>
                  <a:lnTo>
                    <a:pt x="419" y="463"/>
                  </a:lnTo>
                  <a:lnTo>
                    <a:pt x="419" y="462"/>
                  </a:lnTo>
                  <a:lnTo>
                    <a:pt x="422" y="460"/>
                  </a:lnTo>
                  <a:lnTo>
                    <a:pt x="422" y="458"/>
                  </a:lnTo>
                  <a:lnTo>
                    <a:pt x="422" y="456"/>
                  </a:lnTo>
                  <a:lnTo>
                    <a:pt x="422" y="455"/>
                  </a:lnTo>
                  <a:lnTo>
                    <a:pt x="426" y="453"/>
                  </a:lnTo>
                  <a:lnTo>
                    <a:pt x="431" y="453"/>
                  </a:lnTo>
                  <a:lnTo>
                    <a:pt x="436" y="453"/>
                  </a:lnTo>
                  <a:lnTo>
                    <a:pt x="444" y="456"/>
                  </a:lnTo>
                  <a:lnTo>
                    <a:pt x="449" y="456"/>
                  </a:lnTo>
                  <a:lnTo>
                    <a:pt x="454" y="453"/>
                  </a:lnTo>
                  <a:lnTo>
                    <a:pt x="460" y="447"/>
                  </a:lnTo>
                  <a:lnTo>
                    <a:pt x="461" y="442"/>
                  </a:lnTo>
                  <a:lnTo>
                    <a:pt x="463" y="433"/>
                  </a:lnTo>
                  <a:lnTo>
                    <a:pt x="465" y="431"/>
                  </a:lnTo>
                  <a:lnTo>
                    <a:pt x="467" y="430"/>
                  </a:lnTo>
                  <a:lnTo>
                    <a:pt x="475" y="433"/>
                  </a:lnTo>
                  <a:lnTo>
                    <a:pt x="484" y="433"/>
                  </a:lnTo>
                  <a:lnTo>
                    <a:pt x="486" y="431"/>
                  </a:lnTo>
                  <a:lnTo>
                    <a:pt x="490" y="426"/>
                  </a:lnTo>
                  <a:lnTo>
                    <a:pt x="493" y="424"/>
                  </a:lnTo>
                  <a:lnTo>
                    <a:pt x="495" y="424"/>
                  </a:lnTo>
                  <a:lnTo>
                    <a:pt x="495" y="426"/>
                  </a:lnTo>
                  <a:lnTo>
                    <a:pt x="504" y="437"/>
                  </a:lnTo>
                  <a:lnTo>
                    <a:pt x="500" y="437"/>
                  </a:lnTo>
                  <a:lnTo>
                    <a:pt x="499" y="439"/>
                  </a:lnTo>
                  <a:lnTo>
                    <a:pt x="499" y="440"/>
                  </a:lnTo>
                  <a:lnTo>
                    <a:pt x="500" y="442"/>
                  </a:lnTo>
                  <a:lnTo>
                    <a:pt x="500" y="444"/>
                  </a:lnTo>
                  <a:lnTo>
                    <a:pt x="497" y="446"/>
                  </a:lnTo>
                  <a:lnTo>
                    <a:pt x="497" y="447"/>
                  </a:lnTo>
                  <a:lnTo>
                    <a:pt x="497" y="451"/>
                  </a:lnTo>
                  <a:lnTo>
                    <a:pt x="500" y="453"/>
                  </a:lnTo>
                  <a:lnTo>
                    <a:pt x="502" y="455"/>
                  </a:lnTo>
                  <a:lnTo>
                    <a:pt x="513" y="456"/>
                  </a:lnTo>
                  <a:lnTo>
                    <a:pt x="516" y="456"/>
                  </a:lnTo>
                  <a:lnTo>
                    <a:pt x="518" y="453"/>
                  </a:lnTo>
                  <a:lnTo>
                    <a:pt x="520" y="453"/>
                  </a:lnTo>
                  <a:lnTo>
                    <a:pt x="525" y="453"/>
                  </a:lnTo>
                  <a:lnTo>
                    <a:pt x="527" y="451"/>
                  </a:lnTo>
                  <a:lnTo>
                    <a:pt x="527" y="447"/>
                  </a:lnTo>
                  <a:lnTo>
                    <a:pt x="527" y="439"/>
                  </a:lnTo>
                  <a:lnTo>
                    <a:pt x="529" y="439"/>
                  </a:lnTo>
                  <a:lnTo>
                    <a:pt x="529" y="435"/>
                  </a:lnTo>
                  <a:lnTo>
                    <a:pt x="531" y="435"/>
                  </a:lnTo>
                  <a:lnTo>
                    <a:pt x="529" y="433"/>
                  </a:lnTo>
                  <a:lnTo>
                    <a:pt x="527" y="433"/>
                  </a:lnTo>
                  <a:lnTo>
                    <a:pt x="527" y="430"/>
                  </a:lnTo>
                  <a:lnTo>
                    <a:pt x="527" y="428"/>
                  </a:lnTo>
                  <a:lnTo>
                    <a:pt x="527" y="426"/>
                  </a:lnTo>
                  <a:lnTo>
                    <a:pt x="525" y="426"/>
                  </a:lnTo>
                  <a:lnTo>
                    <a:pt x="523" y="426"/>
                  </a:lnTo>
                  <a:lnTo>
                    <a:pt x="523" y="426"/>
                  </a:lnTo>
                  <a:lnTo>
                    <a:pt x="522" y="423"/>
                  </a:lnTo>
                  <a:lnTo>
                    <a:pt x="522" y="421"/>
                  </a:lnTo>
                  <a:lnTo>
                    <a:pt x="520" y="419"/>
                  </a:lnTo>
                  <a:lnTo>
                    <a:pt x="518" y="419"/>
                  </a:lnTo>
                  <a:lnTo>
                    <a:pt x="511" y="423"/>
                  </a:lnTo>
                  <a:lnTo>
                    <a:pt x="506" y="423"/>
                  </a:lnTo>
                  <a:lnTo>
                    <a:pt x="502" y="423"/>
                  </a:lnTo>
                  <a:lnTo>
                    <a:pt x="500" y="419"/>
                  </a:lnTo>
                  <a:lnTo>
                    <a:pt x="502" y="415"/>
                  </a:lnTo>
                  <a:lnTo>
                    <a:pt x="504" y="410"/>
                  </a:lnTo>
                  <a:lnTo>
                    <a:pt x="509" y="403"/>
                  </a:lnTo>
                  <a:lnTo>
                    <a:pt x="511" y="399"/>
                  </a:lnTo>
                  <a:lnTo>
                    <a:pt x="511" y="396"/>
                  </a:lnTo>
                  <a:lnTo>
                    <a:pt x="511" y="392"/>
                  </a:lnTo>
                  <a:lnTo>
                    <a:pt x="511" y="387"/>
                  </a:lnTo>
                  <a:lnTo>
                    <a:pt x="513" y="383"/>
                  </a:lnTo>
                  <a:lnTo>
                    <a:pt x="515" y="382"/>
                  </a:lnTo>
                  <a:lnTo>
                    <a:pt x="522" y="376"/>
                  </a:lnTo>
                  <a:lnTo>
                    <a:pt x="523" y="375"/>
                  </a:lnTo>
                  <a:lnTo>
                    <a:pt x="525" y="371"/>
                  </a:lnTo>
                  <a:lnTo>
                    <a:pt x="527" y="367"/>
                  </a:lnTo>
                  <a:lnTo>
                    <a:pt x="525" y="364"/>
                  </a:lnTo>
                  <a:lnTo>
                    <a:pt x="523" y="357"/>
                  </a:lnTo>
                  <a:lnTo>
                    <a:pt x="522" y="353"/>
                  </a:lnTo>
                  <a:lnTo>
                    <a:pt x="522" y="350"/>
                  </a:lnTo>
                  <a:lnTo>
                    <a:pt x="523" y="348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3"/>
                  </a:lnTo>
                  <a:lnTo>
                    <a:pt x="523" y="334"/>
                  </a:lnTo>
                  <a:lnTo>
                    <a:pt x="523" y="330"/>
                  </a:lnTo>
                  <a:lnTo>
                    <a:pt x="525" y="328"/>
                  </a:lnTo>
                  <a:lnTo>
                    <a:pt x="527" y="327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29" y="325"/>
                  </a:lnTo>
                  <a:lnTo>
                    <a:pt x="529" y="323"/>
                  </a:lnTo>
                  <a:lnTo>
                    <a:pt x="529" y="318"/>
                  </a:lnTo>
                  <a:lnTo>
                    <a:pt x="527" y="316"/>
                  </a:lnTo>
                  <a:lnTo>
                    <a:pt x="529" y="312"/>
                  </a:lnTo>
                  <a:lnTo>
                    <a:pt x="531" y="311"/>
                  </a:lnTo>
                  <a:lnTo>
                    <a:pt x="534" y="309"/>
                  </a:lnTo>
                  <a:lnTo>
                    <a:pt x="536" y="305"/>
                  </a:lnTo>
                  <a:lnTo>
                    <a:pt x="538" y="304"/>
                  </a:lnTo>
                  <a:lnTo>
                    <a:pt x="538" y="302"/>
                  </a:lnTo>
                  <a:lnTo>
                    <a:pt x="538" y="300"/>
                  </a:lnTo>
                  <a:lnTo>
                    <a:pt x="539" y="298"/>
                  </a:lnTo>
                  <a:lnTo>
                    <a:pt x="543" y="298"/>
                  </a:lnTo>
                  <a:lnTo>
                    <a:pt x="547" y="298"/>
                  </a:lnTo>
                  <a:lnTo>
                    <a:pt x="550" y="298"/>
                  </a:lnTo>
                  <a:lnTo>
                    <a:pt x="552" y="298"/>
                  </a:lnTo>
                  <a:lnTo>
                    <a:pt x="566" y="296"/>
                  </a:lnTo>
                  <a:lnTo>
                    <a:pt x="570" y="295"/>
                  </a:lnTo>
                  <a:lnTo>
                    <a:pt x="571" y="293"/>
                  </a:lnTo>
                  <a:lnTo>
                    <a:pt x="573" y="289"/>
                  </a:lnTo>
                  <a:lnTo>
                    <a:pt x="575" y="286"/>
                  </a:lnTo>
                  <a:lnTo>
                    <a:pt x="578" y="277"/>
                  </a:lnTo>
                  <a:lnTo>
                    <a:pt x="580" y="275"/>
                  </a:lnTo>
                  <a:lnTo>
                    <a:pt x="580" y="273"/>
                  </a:lnTo>
                  <a:lnTo>
                    <a:pt x="580" y="268"/>
                  </a:lnTo>
                  <a:lnTo>
                    <a:pt x="580" y="264"/>
                  </a:lnTo>
                  <a:lnTo>
                    <a:pt x="584" y="259"/>
                  </a:lnTo>
                  <a:lnTo>
                    <a:pt x="589" y="259"/>
                  </a:lnTo>
                  <a:lnTo>
                    <a:pt x="602" y="263"/>
                  </a:lnTo>
                  <a:lnTo>
                    <a:pt x="603" y="263"/>
                  </a:lnTo>
                  <a:lnTo>
                    <a:pt x="603" y="261"/>
                  </a:lnTo>
                  <a:lnTo>
                    <a:pt x="605" y="261"/>
                  </a:lnTo>
                  <a:lnTo>
                    <a:pt x="605" y="259"/>
                  </a:lnTo>
                  <a:lnTo>
                    <a:pt x="607" y="259"/>
                  </a:lnTo>
                  <a:lnTo>
                    <a:pt x="609" y="259"/>
                  </a:lnTo>
                  <a:lnTo>
                    <a:pt x="618" y="264"/>
                  </a:lnTo>
                  <a:lnTo>
                    <a:pt x="621" y="263"/>
                  </a:lnTo>
                  <a:lnTo>
                    <a:pt x="623" y="261"/>
                  </a:lnTo>
                  <a:lnTo>
                    <a:pt x="625" y="256"/>
                  </a:lnTo>
                  <a:lnTo>
                    <a:pt x="625" y="250"/>
                  </a:lnTo>
                  <a:lnTo>
                    <a:pt x="626" y="248"/>
                  </a:lnTo>
                  <a:lnTo>
                    <a:pt x="628" y="245"/>
                  </a:lnTo>
                  <a:lnTo>
                    <a:pt x="632" y="243"/>
                  </a:lnTo>
                  <a:lnTo>
                    <a:pt x="634" y="241"/>
                  </a:lnTo>
                  <a:lnTo>
                    <a:pt x="637" y="240"/>
                  </a:lnTo>
                  <a:lnTo>
                    <a:pt x="641" y="240"/>
                  </a:lnTo>
                  <a:lnTo>
                    <a:pt x="642" y="238"/>
                  </a:lnTo>
                  <a:lnTo>
                    <a:pt x="644" y="234"/>
                  </a:lnTo>
                  <a:lnTo>
                    <a:pt x="642" y="231"/>
                  </a:lnTo>
                  <a:lnTo>
                    <a:pt x="641" y="229"/>
                  </a:lnTo>
                  <a:lnTo>
                    <a:pt x="621" y="225"/>
                  </a:lnTo>
                  <a:lnTo>
                    <a:pt x="614" y="227"/>
                  </a:lnTo>
                  <a:lnTo>
                    <a:pt x="612" y="227"/>
                  </a:lnTo>
                  <a:lnTo>
                    <a:pt x="607" y="224"/>
                  </a:lnTo>
                  <a:lnTo>
                    <a:pt x="605" y="224"/>
                  </a:lnTo>
                  <a:lnTo>
                    <a:pt x="605" y="220"/>
                  </a:lnTo>
                  <a:lnTo>
                    <a:pt x="605" y="216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10" y="204"/>
                  </a:lnTo>
                  <a:lnTo>
                    <a:pt x="612" y="202"/>
                  </a:lnTo>
                  <a:lnTo>
                    <a:pt x="614" y="197"/>
                  </a:lnTo>
                  <a:lnTo>
                    <a:pt x="614" y="195"/>
                  </a:lnTo>
                  <a:lnTo>
                    <a:pt x="612" y="190"/>
                  </a:lnTo>
                  <a:lnTo>
                    <a:pt x="612" y="186"/>
                  </a:lnTo>
                  <a:lnTo>
                    <a:pt x="616" y="183"/>
                  </a:lnTo>
                  <a:lnTo>
                    <a:pt x="618" y="179"/>
                  </a:lnTo>
                  <a:lnTo>
                    <a:pt x="621" y="176"/>
                  </a:lnTo>
                  <a:lnTo>
                    <a:pt x="621" y="170"/>
                  </a:lnTo>
                  <a:lnTo>
                    <a:pt x="621" y="167"/>
                  </a:lnTo>
                  <a:lnTo>
                    <a:pt x="621" y="161"/>
                  </a:lnTo>
                  <a:lnTo>
                    <a:pt x="621" y="156"/>
                  </a:lnTo>
                  <a:lnTo>
                    <a:pt x="614" y="156"/>
                  </a:lnTo>
                  <a:lnTo>
                    <a:pt x="609" y="154"/>
                  </a:lnTo>
                  <a:lnTo>
                    <a:pt x="593" y="145"/>
                  </a:lnTo>
                  <a:lnTo>
                    <a:pt x="586" y="140"/>
                  </a:lnTo>
                  <a:lnTo>
                    <a:pt x="578" y="129"/>
                  </a:lnTo>
                  <a:lnTo>
                    <a:pt x="577" y="124"/>
                  </a:lnTo>
                  <a:lnTo>
                    <a:pt x="573" y="121"/>
                  </a:lnTo>
                  <a:lnTo>
                    <a:pt x="564" y="110"/>
                  </a:lnTo>
                  <a:lnTo>
                    <a:pt x="557" y="103"/>
                  </a:lnTo>
                  <a:lnTo>
                    <a:pt x="550" y="97"/>
                  </a:lnTo>
                  <a:lnTo>
                    <a:pt x="539" y="90"/>
                  </a:lnTo>
                  <a:lnTo>
                    <a:pt x="531" y="81"/>
                  </a:lnTo>
                  <a:lnTo>
                    <a:pt x="527" y="78"/>
                  </a:lnTo>
                  <a:lnTo>
                    <a:pt x="522" y="74"/>
                  </a:lnTo>
                  <a:lnTo>
                    <a:pt x="520" y="73"/>
                  </a:lnTo>
                  <a:lnTo>
                    <a:pt x="520" y="71"/>
                  </a:lnTo>
                  <a:lnTo>
                    <a:pt x="518" y="64"/>
                  </a:lnTo>
                  <a:lnTo>
                    <a:pt x="516" y="62"/>
                  </a:lnTo>
                  <a:lnTo>
                    <a:pt x="515" y="60"/>
                  </a:lnTo>
                  <a:lnTo>
                    <a:pt x="507" y="62"/>
                  </a:lnTo>
                  <a:lnTo>
                    <a:pt x="506" y="60"/>
                  </a:lnTo>
                  <a:lnTo>
                    <a:pt x="500" y="58"/>
                  </a:lnTo>
                  <a:lnTo>
                    <a:pt x="493" y="60"/>
                  </a:lnTo>
                  <a:lnTo>
                    <a:pt x="483" y="57"/>
                  </a:lnTo>
                  <a:lnTo>
                    <a:pt x="454" y="53"/>
                  </a:lnTo>
                  <a:lnTo>
                    <a:pt x="449" y="50"/>
                  </a:lnTo>
                  <a:lnTo>
                    <a:pt x="447" y="42"/>
                  </a:lnTo>
                  <a:lnTo>
                    <a:pt x="444" y="37"/>
                  </a:lnTo>
                  <a:lnTo>
                    <a:pt x="444" y="35"/>
                  </a:lnTo>
                  <a:lnTo>
                    <a:pt x="442" y="32"/>
                  </a:lnTo>
                  <a:lnTo>
                    <a:pt x="440" y="30"/>
                  </a:lnTo>
                  <a:lnTo>
                    <a:pt x="438" y="25"/>
                  </a:lnTo>
                  <a:lnTo>
                    <a:pt x="435" y="12"/>
                  </a:lnTo>
                  <a:lnTo>
                    <a:pt x="433" y="3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6" y="2"/>
                  </a:lnTo>
                  <a:lnTo>
                    <a:pt x="426" y="3"/>
                  </a:lnTo>
                  <a:lnTo>
                    <a:pt x="426" y="5"/>
                  </a:lnTo>
                  <a:lnTo>
                    <a:pt x="426" y="7"/>
                  </a:lnTo>
                  <a:lnTo>
                    <a:pt x="424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10" y="12"/>
                  </a:lnTo>
                  <a:lnTo>
                    <a:pt x="406" y="14"/>
                  </a:lnTo>
                  <a:lnTo>
                    <a:pt x="401" y="18"/>
                  </a:lnTo>
                  <a:lnTo>
                    <a:pt x="394" y="30"/>
                  </a:lnTo>
                  <a:lnTo>
                    <a:pt x="390" y="32"/>
                  </a:lnTo>
                  <a:lnTo>
                    <a:pt x="385" y="35"/>
                  </a:lnTo>
                  <a:lnTo>
                    <a:pt x="380" y="37"/>
                  </a:lnTo>
                  <a:lnTo>
                    <a:pt x="376" y="37"/>
                  </a:lnTo>
                  <a:lnTo>
                    <a:pt x="369" y="32"/>
                  </a:lnTo>
                  <a:lnTo>
                    <a:pt x="365" y="30"/>
                  </a:lnTo>
                  <a:lnTo>
                    <a:pt x="362" y="30"/>
                  </a:lnTo>
                  <a:lnTo>
                    <a:pt x="349" y="37"/>
                  </a:lnTo>
                  <a:lnTo>
                    <a:pt x="346" y="39"/>
                  </a:lnTo>
                  <a:lnTo>
                    <a:pt x="342" y="37"/>
                  </a:lnTo>
                  <a:lnTo>
                    <a:pt x="339" y="35"/>
                  </a:lnTo>
                  <a:lnTo>
                    <a:pt x="328" y="26"/>
                  </a:lnTo>
                  <a:lnTo>
                    <a:pt x="316" y="23"/>
                  </a:lnTo>
                  <a:lnTo>
                    <a:pt x="310" y="23"/>
                  </a:lnTo>
                  <a:lnTo>
                    <a:pt x="303" y="25"/>
                  </a:lnTo>
                  <a:lnTo>
                    <a:pt x="300" y="23"/>
                  </a:lnTo>
                  <a:lnTo>
                    <a:pt x="300" y="21"/>
                  </a:lnTo>
                  <a:lnTo>
                    <a:pt x="300" y="19"/>
                  </a:lnTo>
                  <a:lnTo>
                    <a:pt x="298" y="18"/>
                  </a:lnTo>
                  <a:lnTo>
                    <a:pt x="294" y="19"/>
                  </a:lnTo>
                  <a:lnTo>
                    <a:pt x="285" y="18"/>
                  </a:lnTo>
                  <a:lnTo>
                    <a:pt x="282" y="19"/>
                  </a:lnTo>
                  <a:lnTo>
                    <a:pt x="275" y="23"/>
                  </a:lnTo>
                  <a:lnTo>
                    <a:pt x="273" y="23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0" y="14"/>
                  </a:lnTo>
                  <a:lnTo>
                    <a:pt x="238" y="18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30" y="26"/>
                  </a:lnTo>
                  <a:lnTo>
                    <a:pt x="225" y="28"/>
                  </a:lnTo>
                  <a:lnTo>
                    <a:pt x="220" y="25"/>
                  </a:lnTo>
                  <a:lnTo>
                    <a:pt x="216" y="14"/>
                  </a:lnTo>
                  <a:lnTo>
                    <a:pt x="213" y="9"/>
                  </a:lnTo>
                  <a:lnTo>
                    <a:pt x="209" y="5"/>
                  </a:lnTo>
                  <a:lnTo>
                    <a:pt x="206" y="7"/>
                  </a:lnTo>
                  <a:lnTo>
                    <a:pt x="202" y="9"/>
                  </a:lnTo>
                  <a:lnTo>
                    <a:pt x="198" y="12"/>
                  </a:lnTo>
                  <a:lnTo>
                    <a:pt x="183" y="19"/>
                  </a:lnTo>
                  <a:lnTo>
                    <a:pt x="181" y="19"/>
                  </a:lnTo>
                  <a:lnTo>
                    <a:pt x="179" y="18"/>
                  </a:lnTo>
                  <a:lnTo>
                    <a:pt x="174" y="12"/>
                  </a:lnTo>
                  <a:lnTo>
                    <a:pt x="170" y="10"/>
                  </a:lnTo>
                  <a:lnTo>
                    <a:pt x="163" y="9"/>
                  </a:lnTo>
                  <a:lnTo>
                    <a:pt x="131" y="10"/>
                  </a:lnTo>
                  <a:lnTo>
                    <a:pt x="127" y="9"/>
                  </a:lnTo>
                  <a:lnTo>
                    <a:pt x="124" y="7"/>
                  </a:lnTo>
                  <a:lnTo>
                    <a:pt x="122" y="5"/>
                  </a:lnTo>
                  <a:lnTo>
                    <a:pt x="117" y="5"/>
                  </a:lnTo>
                  <a:lnTo>
                    <a:pt x="103" y="10"/>
                  </a:lnTo>
                  <a:lnTo>
                    <a:pt x="103" y="12"/>
                  </a:lnTo>
                  <a:lnTo>
                    <a:pt x="71" y="28"/>
                  </a:lnTo>
                  <a:lnTo>
                    <a:pt x="60" y="28"/>
                  </a:lnTo>
                  <a:lnTo>
                    <a:pt x="56" y="30"/>
                  </a:lnTo>
                  <a:lnTo>
                    <a:pt x="40" y="41"/>
                  </a:lnTo>
                  <a:lnTo>
                    <a:pt x="39" y="42"/>
                  </a:lnTo>
                  <a:lnTo>
                    <a:pt x="33" y="42"/>
                  </a:lnTo>
                  <a:lnTo>
                    <a:pt x="30" y="44"/>
                  </a:lnTo>
                  <a:lnTo>
                    <a:pt x="26" y="48"/>
                  </a:lnTo>
                  <a:lnTo>
                    <a:pt x="21" y="51"/>
                  </a:lnTo>
                  <a:lnTo>
                    <a:pt x="19" y="57"/>
                  </a:lnTo>
                  <a:lnTo>
                    <a:pt x="17" y="64"/>
                  </a:lnTo>
                  <a:lnTo>
                    <a:pt x="17" y="69"/>
                  </a:lnTo>
                  <a:lnTo>
                    <a:pt x="16" y="73"/>
                  </a:lnTo>
                  <a:lnTo>
                    <a:pt x="12" y="74"/>
                  </a:lnTo>
                  <a:lnTo>
                    <a:pt x="5" y="74"/>
                  </a:lnTo>
                  <a:lnTo>
                    <a:pt x="0" y="76"/>
                  </a:lnTo>
                  <a:lnTo>
                    <a:pt x="1" y="83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1" y="131"/>
                  </a:lnTo>
                  <a:lnTo>
                    <a:pt x="1" y="135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10" y="153"/>
                  </a:lnTo>
                  <a:lnTo>
                    <a:pt x="10" y="154"/>
                  </a:lnTo>
                  <a:lnTo>
                    <a:pt x="12" y="158"/>
                  </a:lnTo>
                  <a:lnTo>
                    <a:pt x="12" y="161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9" y="193"/>
                  </a:lnTo>
                  <a:lnTo>
                    <a:pt x="21" y="200"/>
                  </a:lnTo>
                  <a:lnTo>
                    <a:pt x="21" y="206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6" y="218"/>
                  </a:lnTo>
                  <a:lnTo>
                    <a:pt x="16" y="220"/>
                  </a:lnTo>
                  <a:lnTo>
                    <a:pt x="21" y="215"/>
                  </a:lnTo>
                  <a:lnTo>
                    <a:pt x="23" y="215"/>
                  </a:lnTo>
                  <a:lnTo>
                    <a:pt x="23" y="218"/>
                  </a:lnTo>
                  <a:lnTo>
                    <a:pt x="23" y="222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6" y="227"/>
                  </a:lnTo>
                  <a:lnTo>
                    <a:pt x="26" y="229"/>
                  </a:lnTo>
                  <a:lnTo>
                    <a:pt x="24" y="231"/>
                  </a:lnTo>
                  <a:lnTo>
                    <a:pt x="23" y="232"/>
                  </a:lnTo>
                  <a:lnTo>
                    <a:pt x="23" y="238"/>
                  </a:lnTo>
                  <a:lnTo>
                    <a:pt x="23" y="240"/>
                  </a:lnTo>
                  <a:lnTo>
                    <a:pt x="33" y="231"/>
                  </a:lnTo>
                  <a:lnTo>
                    <a:pt x="35" y="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9">
              <a:extLst>
                <a:ext uri="{FF2B5EF4-FFF2-40B4-BE49-F238E27FC236}">
                  <a16:creationId xmlns:a16="http://schemas.microsoft.com/office/drawing/2014/main" id="{B971867B-6F94-345D-6285-A89B2DA16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066" y="987574"/>
              <a:ext cx="746930" cy="1441381"/>
            </a:xfrm>
            <a:custGeom>
              <a:avLst/>
              <a:gdLst>
                <a:gd name="T0" fmla="*/ 50 w 612"/>
                <a:gd name="T1" fmla="*/ 32 h 1181"/>
                <a:gd name="T2" fmla="*/ 26 w 612"/>
                <a:gd name="T3" fmla="*/ 53 h 1181"/>
                <a:gd name="T4" fmla="*/ 7 w 612"/>
                <a:gd name="T5" fmla="*/ 76 h 1181"/>
                <a:gd name="T6" fmla="*/ 3 w 612"/>
                <a:gd name="T7" fmla="*/ 96 h 1181"/>
                <a:gd name="T8" fmla="*/ 23 w 612"/>
                <a:gd name="T9" fmla="*/ 117 h 1181"/>
                <a:gd name="T10" fmla="*/ 57 w 612"/>
                <a:gd name="T11" fmla="*/ 156 h 1181"/>
                <a:gd name="T12" fmla="*/ 41 w 612"/>
                <a:gd name="T13" fmla="*/ 202 h 1181"/>
                <a:gd name="T14" fmla="*/ 42 w 612"/>
                <a:gd name="T15" fmla="*/ 227 h 1181"/>
                <a:gd name="T16" fmla="*/ 64 w 612"/>
                <a:gd name="T17" fmla="*/ 254 h 1181"/>
                <a:gd name="T18" fmla="*/ 74 w 612"/>
                <a:gd name="T19" fmla="*/ 294 h 1181"/>
                <a:gd name="T20" fmla="*/ 85 w 612"/>
                <a:gd name="T21" fmla="*/ 321 h 1181"/>
                <a:gd name="T22" fmla="*/ 99 w 612"/>
                <a:gd name="T23" fmla="*/ 366 h 1181"/>
                <a:gd name="T24" fmla="*/ 92 w 612"/>
                <a:gd name="T25" fmla="*/ 392 h 1181"/>
                <a:gd name="T26" fmla="*/ 135 w 612"/>
                <a:gd name="T27" fmla="*/ 403 h 1181"/>
                <a:gd name="T28" fmla="*/ 154 w 612"/>
                <a:gd name="T29" fmla="*/ 429 h 1181"/>
                <a:gd name="T30" fmla="*/ 197 w 612"/>
                <a:gd name="T31" fmla="*/ 415 h 1181"/>
                <a:gd name="T32" fmla="*/ 238 w 612"/>
                <a:gd name="T33" fmla="*/ 440 h 1181"/>
                <a:gd name="T34" fmla="*/ 229 w 612"/>
                <a:gd name="T35" fmla="*/ 454 h 1181"/>
                <a:gd name="T36" fmla="*/ 252 w 612"/>
                <a:gd name="T37" fmla="*/ 474 h 1181"/>
                <a:gd name="T38" fmla="*/ 298 w 612"/>
                <a:gd name="T39" fmla="*/ 453 h 1181"/>
                <a:gd name="T40" fmla="*/ 353 w 612"/>
                <a:gd name="T41" fmla="*/ 463 h 1181"/>
                <a:gd name="T42" fmla="*/ 366 w 612"/>
                <a:gd name="T43" fmla="*/ 483 h 1181"/>
                <a:gd name="T44" fmla="*/ 378 w 612"/>
                <a:gd name="T45" fmla="*/ 497 h 1181"/>
                <a:gd name="T46" fmla="*/ 403 w 612"/>
                <a:gd name="T47" fmla="*/ 522 h 1181"/>
                <a:gd name="T48" fmla="*/ 394 w 612"/>
                <a:gd name="T49" fmla="*/ 550 h 1181"/>
                <a:gd name="T50" fmla="*/ 401 w 612"/>
                <a:gd name="T51" fmla="*/ 582 h 1181"/>
                <a:gd name="T52" fmla="*/ 410 w 612"/>
                <a:gd name="T53" fmla="*/ 596 h 1181"/>
                <a:gd name="T54" fmla="*/ 401 w 612"/>
                <a:gd name="T55" fmla="*/ 614 h 1181"/>
                <a:gd name="T56" fmla="*/ 390 w 612"/>
                <a:gd name="T57" fmla="*/ 636 h 1181"/>
                <a:gd name="T58" fmla="*/ 392 w 612"/>
                <a:gd name="T59" fmla="*/ 664 h 1181"/>
                <a:gd name="T60" fmla="*/ 421 w 612"/>
                <a:gd name="T61" fmla="*/ 710 h 1181"/>
                <a:gd name="T62" fmla="*/ 440 w 612"/>
                <a:gd name="T63" fmla="*/ 744 h 1181"/>
                <a:gd name="T64" fmla="*/ 470 w 612"/>
                <a:gd name="T65" fmla="*/ 787 h 1181"/>
                <a:gd name="T66" fmla="*/ 499 w 612"/>
                <a:gd name="T67" fmla="*/ 802 h 1181"/>
                <a:gd name="T68" fmla="*/ 506 w 612"/>
                <a:gd name="T69" fmla="*/ 820 h 1181"/>
                <a:gd name="T70" fmla="*/ 536 w 612"/>
                <a:gd name="T71" fmla="*/ 849 h 1181"/>
                <a:gd name="T72" fmla="*/ 577 w 612"/>
                <a:gd name="T73" fmla="*/ 872 h 1181"/>
                <a:gd name="T74" fmla="*/ 572 w 612"/>
                <a:gd name="T75" fmla="*/ 895 h 1181"/>
                <a:gd name="T76" fmla="*/ 593 w 612"/>
                <a:gd name="T77" fmla="*/ 909 h 1181"/>
                <a:gd name="T78" fmla="*/ 604 w 612"/>
                <a:gd name="T79" fmla="*/ 920 h 1181"/>
                <a:gd name="T80" fmla="*/ 589 w 612"/>
                <a:gd name="T81" fmla="*/ 941 h 1181"/>
                <a:gd name="T82" fmla="*/ 577 w 612"/>
                <a:gd name="T83" fmla="*/ 950 h 1181"/>
                <a:gd name="T84" fmla="*/ 554 w 612"/>
                <a:gd name="T85" fmla="*/ 977 h 1181"/>
                <a:gd name="T86" fmla="*/ 533 w 612"/>
                <a:gd name="T87" fmla="*/ 985 h 1181"/>
                <a:gd name="T88" fmla="*/ 499 w 612"/>
                <a:gd name="T89" fmla="*/ 969 h 1181"/>
                <a:gd name="T90" fmla="*/ 469 w 612"/>
                <a:gd name="T91" fmla="*/ 966 h 1181"/>
                <a:gd name="T92" fmla="*/ 451 w 612"/>
                <a:gd name="T93" fmla="*/ 985 h 1181"/>
                <a:gd name="T94" fmla="*/ 460 w 612"/>
                <a:gd name="T95" fmla="*/ 1025 h 1181"/>
                <a:gd name="T96" fmla="*/ 476 w 612"/>
                <a:gd name="T97" fmla="*/ 1044 h 1181"/>
                <a:gd name="T98" fmla="*/ 481 w 612"/>
                <a:gd name="T99" fmla="*/ 1085 h 1181"/>
                <a:gd name="T100" fmla="*/ 474 w 612"/>
                <a:gd name="T101" fmla="*/ 1096 h 1181"/>
                <a:gd name="T102" fmla="*/ 479 w 612"/>
                <a:gd name="T103" fmla="*/ 1122 h 1181"/>
                <a:gd name="T104" fmla="*/ 490 w 612"/>
                <a:gd name="T105" fmla="*/ 1140 h 1181"/>
                <a:gd name="T106" fmla="*/ 499 w 612"/>
                <a:gd name="T107" fmla="*/ 1161 h 1181"/>
                <a:gd name="T108" fmla="*/ 515 w 612"/>
                <a:gd name="T109" fmla="*/ 1181 h 1181"/>
                <a:gd name="T110" fmla="*/ 559 w 612"/>
                <a:gd name="T111" fmla="*/ 1145 h 1181"/>
                <a:gd name="T112" fmla="*/ 568 w 612"/>
                <a:gd name="T113" fmla="*/ 1126 h 1181"/>
                <a:gd name="T114" fmla="*/ 35 w 612"/>
                <a:gd name="T115" fmla="*/ 8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2" h="1181">
                  <a:moveTo>
                    <a:pt x="35" y="8"/>
                  </a:moveTo>
                  <a:lnTo>
                    <a:pt x="37" y="10"/>
                  </a:lnTo>
                  <a:lnTo>
                    <a:pt x="37" y="12"/>
                  </a:lnTo>
                  <a:lnTo>
                    <a:pt x="39" y="17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50" y="32"/>
                  </a:lnTo>
                  <a:lnTo>
                    <a:pt x="51" y="33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1" y="46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51"/>
                  </a:lnTo>
                  <a:lnTo>
                    <a:pt x="26" y="53"/>
                  </a:lnTo>
                  <a:lnTo>
                    <a:pt x="23" y="55"/>
                  </a:lnTo>
                  <a:lnTo>
                    <a:pt x="21" y="56"/>
                  </a:lnTo>
                  <a:lnTo>
                    <a:pt x="19" y="58"/>
                  </a:lnTo>
                  <a:lnTo>
                    <a:pt x="19" y="62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7" y="88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3" y="110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1" y="126"/>
                  </a:lnTo>
                  <a:lnTo>
                    <a:pt x="21" y="129"/>
                  </a:lnTo>
                  <a:lnTo>
                    <a:pt x="23" y="133"/>
                  </a:lnTo>
                  <a:lnTo>
                    <a:pt x="35" y="138"/>
                  </a:lnTo>
                  <a:lnTo>
                    <a:pt x="41" y="145"/>
                  </a:lnTo>
                  <a:lnTo>
                    <a:pt x="42" y="147"/>
                  </a:lnTo>
                  <a:lnTo>
                    <a:pt x="53" y="154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8" y="163"/>
                  </a:lnTo>
                  <a:lnTo>
                    <a:pt x="57" y="174"/>
                  </a:lnTo>
                  <a:lnTo>
                    <a:pt x="57" y="181"/>
                  </a:lnTo>
                  <a:lnTo>
                    <a:pt x="55" y="186"/>
                  </a:lnTo>
                  <a:lnTo>
                    <a:pt x="51" y="190"/>
                  </a:lnTo>
                  <a:lnTo>
                    <a:pt x="41" y="195"/>
                  </a:lnTo>
                  <a:lnTo>
                    <a:pt x="39" y="197"/>
                  </a:lnTo>
                  <a:lnTo>
                    <a:pt x="41" y="202"/>
                  </a:lnTo>
                  <a:lnTo>
                    <a:pt x="44" y="202"/>
                  </a:lnTo>
                  <a:lnTo>
                    <a:pt x="46" y="204"/>
                  </a:lnTo>
                  <a:lnTo>
                    <a:pt x="48" y="209"/>
                  </a:lnTo>
                  <a:lnTo>
                    <a:pt x="46" y="211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4" y="220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37" y="245"/>
                  </a:lnTo>
                  <a:lnTo>
                    <a:pt x="34" y="250"/>
                  </a:lnTo>
                  <a:lnTo>
                    <a:pt x="37" y="250"/>
                  </a:lnTo>
                  <a:lnTo>
                    <a:pt x="37" y="250"/>
                  </a:lnTo>
                  <a:lnTo>
                    <a:pt x="46" y="245"/>
                  </a:lnTo>
                  <a:lnTo>
                    <a:pt x="51" y="245"/>
                  </a:lnTo>
                  <a:lnTo>
                    <a:pt x="57" y="245"/>
                  </a:lnTo>
                  <a:lnTo>
                    <a:pt x="58" y="248"/>
                  </a:lnTo>
                  <a:lnTo>
                    <a:pt x="64" y="254"/>
                  </a:lnTo>
                  <a:lnTo>
                    <a:pt x="65" y="255"/>
                  </a:lnTo>
                  <a:lnTo>
                    <a:pt x="67" y="257"/>
                  </a:lnTo>
                  <a:lnTo>
                    <a:pt x="64" y="262"/>
                  </a:lnTo>
                  <a:lnTo>
                    <a:pt x="62" y="268"/>
                  </a:lnTo>
                  <a:lnTo>
                    <a:pt x="60" y="271"/>
                  </a:lnTo>
                  <a:lnTo>
                    <a:pt x="62" y="275"/>
                  </a:lnTo>
                  <a:lnTo>
                    <a:pt x="74" y="284"/>
                  </a:lnTo>
                  <a:lnTo>
                    <a:pt x="74" y="287"/>
                  </a:lnTo>
                  <a:lnTo>
                    <a:pt x="74" y="294"/>
                  </a:lnTo>
                  <a:lnTo>
                    <a:pt x="76" y="300"/>
                  </a:lnTo>
                  <a:lnTo>
                    <a:pt x="78" y="303"/>
                  </a:lnTo>
                  <a:lnTo>
                    <a:pt x="80" y="305"/>
                  </a:lnTo>
                  <a:lnTo>
                    <a:pt x="87" y="309"/>
                  </a:lnTo>
                  <a:lnTo>
                    <a:pt x="89" y="310"/>
                  </a:lnTo>
                  <a:lnTo>
                    <a:pt x="90" y="314"/>
                  </a:lnTo>
                  <a:lnTo>
                    <a:pt x="89" y="316"/>
                  </a:lnTo>
                  <a:lnTo>
                    <a:pt x="85" y="318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2" y="330"/>
                  </a:lnTo>
                  <a:lnTo>
                    <a:pt x="94" y="332"/>
                  </a:lnTo>
                  <a:lnTo>
                    <a:pt x="94" y="335"/>
                  </a:lnTo>
                  <a:lnTo>
                    <a:pt x="94" y="342"/>
                  </a:lnTo>
                  <a:lnTo>
                    <a:pt x="94" y="346"/>
                  </a:lnTo>
                  <a:lnTo>
                    <a:pt x="94" y="351"/>
                  </a:lnTo>
                  <a:lnTo>
                    <a:pt x="99" y="366"/>
                  </a:lnTo>
                  <a:lnTo>
                    <a:pt x="99" y="367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7" y="373"/>
                  </a:lnTo>
                  <a:lnTo>
                    <a:pt x="97" y="374"/>
                  </a:lnTo>
                  <a:lnTo>
                    <a:pt x="96" y="380"/>
                  </a:lnTo>
                  <a:lnTo>
                    <a:pt x="96" y="383"/>
                  </a:lnTo>
                  <a:lnTo>
                    <a:pt x="94" y="389"/>
                  </a:lnTo>
                  <a:lnTo>
                    <a:pt x="92" y="392"/>
                  </a:lnTo>
                  <a:lnTo>
                    <a:pt x="94" y="396"/>
                  </a:lnTo>
                  <a:lnTo>
                    <a:pt x="103" y="405"/>
                  </a:lnTo>
                  <a:lnTo>
                    <a:pt x="106" y="410"/>
                  </a:lnTo>
                  <a:lnTo>
                    <a:pt x="108" y="413"/>
                  </a:lnTo>
                  <a:lnTo>
                    <a:pt x="110" y="413"/>
                  </a:lnTo>
                  <a:lnTo>
                    <a:pt x="113" y="412"/>
                  </a:lnTo>
                  <a:lnTo>
                    <a:pt x="117" y="406"/>
                  </a:lnTo>
                  <a:lnTo>
                    <a:pt x="121" y="405"/>
                  </a:lnTo>
                  <a:lnTo>
                    <a:pt x="135" y="403"/>
                  </a:lnTo>
                  <a:lnTo>
                    <a:pt x="142" y="403"/>
                  </a:lnTo>
                  <a:lnTo>
                    <a:pt x="144" y="405"/>
                  </a:lnTo>
                  <a:lnTo>
                    <a:pt x="145" y="405"/>
                  </a:lnTo>
                  <a:lnTo>
                    <a:pt x="147" y="408"/>
                  </a:lnTo>
                  <a:lnTo>
                    <a:pt x="151" y="415"/>
                  </a:lnTo>
                  <a:lnTo>
                    <a:pt x="153" y="415"/>
                  </a:lnTo>
                  <a:lnTo>
                    <a:pt x="153" y="421"/>
                  </a:lnTo>
                  <a:lnTo>
                    <a:pt x="154" y="424"/>
                  </a:lnTo>
                  <a:lnTo>
                    <a:pt x="154" y="429"/>
                  </a:lnTo>
                  <a:lnTo>
                    <a:pt x="158" y="431"/>
                  </a:lnTo>
                  <a:lnTo>
                    <a:pt x="165" y="435"/>
                  </a:lnTo>
                  <a:lnTo>
                    <a:pt x="168" y="433"/>
                  </a:lnTo>
                  <a:lnTo>
                    <a:pt x="168" y="429"/>
                  </a:lnTo>
                  <a:lnTo>
                    <a:pt x="170" y="426"/>
                  </a:lnTo>
                  <a:lnTo>
                    <a:pt x="179" y="422"/>
                  </a:lnTo>
                  <a:lnTo>
                    <a:pt x="184" y="419"/>
                  </a:lnTo>
                  <a:lnTo>
                    <a:pt x="192" y="415"/>
                  </a:lnTo>
                  <a:lnTo>
                    <a:pt x="197" y="415"/>
                  </a:lnTo>
                  <a:lnTo>
                    <a:pt x="204" y="419"/>
                  </a:lnTo>
                  <a:lnTo>
                    <a:pt x="208" y="422"/>
                  </a:lnTo>
                  <a:lnTo>
                    <a:pt x="211" y="426"/>
                  </a:lnTo>
                  <a:lnTo>
                    <a:pt x="229" y="431"/>
                  </a:lnTo>
                  <a:lnTo>
                    <a:pt x="232" y="431"/>
                  </a:lnTo>
                  <a:lnTo>
                    <a:pt x="234" y="433"/>
                  </a:lnTo>
                  <a:lnTo>
                    <a:pt x="236" y="437"/>
                  </a:lnTo>
                  <a:lnTo>
                    <a:pt x="238" y="438"/>
                  </a:lnTo>
                  <a:lnTo>
                    <a:pt x="238" y="440"/>
                  </a:lnTo>
                  <a:lnTo>
                    <a:pt x="238" y="442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4"/>
                  </a:lnTo>
                  <a:lnTo>
                    <a:pt x="231" y="444"/>
                  </a:lnTo>
                  <a:lnTo>
                    <a:pt x="231" y="445"/>
                  </a:lnTo>
                  <a:lnTo>
                    <a:pt x="231" y="447"/>
                  </a:lnTo>
                  <a:lnTo>
                    <a:pt x="229" y="453"/>
                  </a:lnTo>
                  <a:lnTo>
                    <a:pt x="229" y="454"/>
                  </a:lnTo>
                  <a:lnTo>
                    <a:pt x="227" y="460"/>
                  </a:lnTo>
                  <a:lnTo>
                    <a:pt x="225" y="463"/>
                  </a:lnTo>
                  <a:lnTo>
                    <a:pt x="227" y="469"/>
                  </a:lnTo>
                  <a:lnTo>
                    <a:pt x="229" y="470"/>
                  </a:lnTo>
                  <a:lnTo>
                    <a:pt x="234" y="476"/>
                  </a:lnTo>
                  <a:lnTo>
                    <a:pt x="240" y="485"/>
                  </a:lnTo>
                  <a:lnTo>
                    <a:pt x="241" y="485"/>
                  </a:lnTo>
                  <a:lnTo>
                    <a:pt x="245" y="485"/>
                  </a:lnTo>
                  <a:lnTo>
                    <a:pt x="252" y="474"/>
                  </a:lnTo>
                  <a:lnTo>
                    <a:pt x="264" y="467"/>
                  </a:lnTo>
                  <a:lnTo>
                    <a:pt x="266" y="467"/>
                  </a:lnTo>
                  <a:lnTo>
                    <a:pt x="275" y="469"/>
                  </a:lnTo>
                  <a:lnTo>
                    <a:pt x="279" y="467"/>
                  </a:lnTo>
                  <a:lnTo>
                    <a:pt x="282" y="458"/>
                  </a:lnTo>
                  <a:lnTo>
                    <a:pt x="286" y="456"/>
                  </a:lnTo>
                  <a:lnTo>
                    <a:pt x="289" y="454"/>
                  </a:lnTo>
                  <a:lnTo>
                    <a:pt x="293" y="453"/>
                  </a:lnTo>
                  <a:lnTo>
                    <a:pt x="298" y="453"/>
                  </a:lnTo>
                  <a:lnTo>
                    <a:pt x="311" y="458"/>
                  </a:lnTo>
                  <a:lnTo>
                    <a:pt x="314" y="456"/>
                  </a:lnTo>
                  <a:lnTo>
                    <a:pt x="319" y="453"/>
                  </a:lnTo>
                  <a:lnTo>
                    <a:pt x="323" y="451"/>
                  </a:lnTo>
                  <a:lnTo>
                    <a:pt x="325" y="451"/>
                  </a:lnTo>
                  <a:lnTo>
                    <a:pt x="328" y="454"/>
                  </a:lnTo>
                  <a:lnTo>
                    <a:pt x="330" y="456"/>
                  </a:lnTo>
                  <a:lnTo>
                    <a:pt x="351" y="461"/>
                  </a:lnTo>
                  <a:lnTo>
                    <a:pt x="353" y="463"/>
                  </a:lnTo>
                  <a:lnTo>
                    <a:pt x="353" y="465"/>
                  </a:lnTo>
                  <a:lnTo>
                    <a:pt x="351" y="467"/>
                  </a:lnTo>
                  <a:lnTo>
                    <a:pt x="351" y="469"/>
                  </a:lnTo>
                  <a:lnTo>
                    <a:pt x="353" y="470"/>
                  </a:lnTo>
                  <a:lnTo>
                    <a:pt x="364" y="476"/>
                  </a:lnTo>
                  <a:lnTo>
                    <a:pt x="366" y="476"/>
                  </a:lnTo>
                  <a:lnTo>
                    <a:pt x="366" y="477"/>
                  </a:lnTo>
                  <a:lnTo>
                    <a:pt x="366" y="481"/>
                  </a:lnTo>
                  <a:lnTo>
                    <a:pt x="366" y="483"/>
                  </a:lnTo>
                  <a:lnTo>
                    <a:pt x="366" y="485"/>
                  </a:lnTo>
                  <a:lnTo>
                    <a:pt x="366" y="486"/>
                  </a:lnTo>
                  <a:lnTo>
                    <a:pt x="367" y="488"/>
                  </a:lnTo>
                  <a:lnTo>
                    <a:pt x="369" y="490"/>
                  </a:lnTo>
                  <a:lnTo>
                    <a:pt x="371" y="492"/>
                  </a:lnTo>
                  <a:lnTo>
                    <a:pt x="376" y="490"/>
                  </a:lnTo>
                  <a:lnTo>
                    <a:pt x="378" y="492"/>
                  </a:lnTo>
                  <a:lnTo>
                    <a:pt x="378" y="493"/>
                  </a:lnTo>
                  <a:lnTo>
                    <a:pt x="378" y="497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9" y="501"/>
                  </a:lnTo>
                  <a:lnTo>
                    <a:pt x="394" y="501"/>
                  </a:lnTo>
                  <a:lnTo>
                    <a:pt x="399" y="501"/>
                  </a:lnTo>
                  <a:lnTo>
                    <a:pt x="401" y="506"/>
                  </a:lnTo>
                  <a:lnTo>
                    <a:pt x="403" y="515"/>
                  </a:lnTo>
                  <a:lnTo>
                    <a:pt x="401" y="522"/>
                  </a:lnTo>
                  <a:lnTo>
                    <a:pt x="403" y="522"/>
                  </a:lnTo>
                  <a:lnTo>
                    <a:pt x="401" y="525"/>
                  </a:lnTo>
                  <a:lnTo>
                    <a:pt x="399" y="527"/>
                  </a:lnTo>
                  <a:lnTo>
                    <a:pt x="398" y="531"/>
                  </a:lnTo>
                  <a:lnTo>
                    <a:pt x="399" y="534"/>
                  </a:lnTo>
                  <a:lnTo>
                    <a:pt x="401" y="538"/>
                  </a:lnTo>
                  <a:lnTo>
                    <a:pt x="403" y="540"/>
                  </a:lnTo>
                  <a:lnTo>
                    <a:pt x="403" y="545"/>
                  </a:lnTo>
                  <a:lnTo>
                    <a:pt x="401" y="545"/>
                  </a:lnTo>
                  <a:lnTo>
                    <a:pt x="394" y="550"/>
                  </a:lnTo>
                  <a:lnTo>
                    <a:pt x="390" y="556"/>
                  </a:lnTo>
                  <a:lnTo>
                    <a:pt x="389" y="559"/>
                  </a:lnTo>
                  <a:lnTo>
                    <a:pt x="389" y="563"/>
                  </a:lnTo>
                  <a:lnTo>
                    <a:pt x="389" y="566"/>
                  </a:lnTo>
                  <a:lnTo>
                    <a:pt x="390" y="568"/>
                  </a:lnTo>
                  <a:lnTo>
                    <a:pt x="396" y="570"/>
                  </a:lnTo>
                  <a:lnTo>
                    <a:pt x="398" y="572"/>
                  </a:lnTo>
                  <a:lnTo>
                    <a:pt x="399" y="580"/>
                  </a:lnTo>
                  <a:lnTo>
                    <a:pt x="401" y="582"/>
                  </a:lnTo>
                  <a:lnTo>
                    <a:pt x="406" y="588"/>
                  </a:lnTo>
                  <a:lnTo>
                    <a:pt x="408" y="588"/>
                  </a:lnTo>
                  <a:lnTo>
                    <a:pt x="406" y="589"/>
                  </a:lnTo>
                  <a:lnTo>
                    <a:pt x="406" y="591"/>
                  </a:lnTo>
                  <a:lnTo>
                    <a:pt x="408" y="591"/>
                  </a:lnTo>
                  <a:lnTo>
                    <a:pt x="410" y="591"/>
                  </a:lnTo>
                  <a:lnTo>
                    <a:pt x="410" y="593"/>
                  </a:lnTo>
                  <a:lnTo>
                    <a:pt x="410" y="595"/>
                  </a:lnTo>
                  <a:lnTo>
                    <a:pt x="410" y="596"/>
                  </a:lnTo>
                  <a:lnTo>
                    <a:pt x="408" y="598"/>
                  </a:lnTo>
                  <a:lnTo>
                    <a:pt x="408" y="600"/>
                  </a:lnTo>
                  <a:lnTo>
                    <a:pt x="410" y="602"/>
                  </a:lnTo>
                  <a:lnTo>
                    <a:pt x="412" y="607"/>
                  </a:lnTo>
                  <a:lnTo>
                    <a:pt x="414" y="611"/>
                  </a:lnTo>
                  <a:lnTo>
                    <a:pt x="414" y="616"/>
                  </a:lnTo>
                  <a:lnTo>
                    <a:pt x="410" y="616"/>
                  </a:lnTo>
                  <a:lnTo>
                    <a:pt x="405" y="614"/>
                  </a:lnTo>
                  <a:lnTo>
                    <a:pt x="401" y="614"/>
                  </a:lnTo>
                  <a:lnTo>
                    <a:pt x="401" y="618"/>
                  </a:lnTo>
                  <a:lnTo>
                    <a:pt x="403" y="621"/>
                  </a:lnTo>
                  <a:lnTo>
                    <a:pt x="405" y="623"/>
                  </a:lnTo>
                  <a:lnTo>
                    <a:pt x="405" y="625"/>
                  </a:lnTo>
                  <a:lnTo>
                    <a:pt x="403" y="630"/>
                  </a:lnTo>
                  <a:lnTo>
                    <a:pt x="401" y="630"/>
                  </a:lnTo>
                  <a:lnTo>
                    <a:pt x="394" y="630"/>
                  </a:lnTo>
                  <a:lnTo>
                    <a:pt x="390" y="632"/>
                  </a:lnTo>
                  <a:lnTo>
                    <a:pt x="390" y="636"/>
                  </a:lnTo>
                  <a:lnTo>
                    <a:pt x="392" y="637"/>
                  </a:lnTo>
                  <a:lnTo>
                    <a:pt x="392" y="643"/>
                  </a:lnTo>
                  <a:lnTo>
                    <a:pt x="390" y="646"/>
                  </a:lnTo>
                  <a:lnTo>
                    <a:pt x="387" y="650"/>
                  </a:lnTo>
                  <a:lnTo>
                    <a:pt x="385" y="653"/>
                  </a:lnTo>
                  <a:lnTo>
                    <a:pt x="385" y="659"/>
                  </a:lnTo>
                  <a:lnTo>
                    <a:pt x="385" y="662"/>
                  </a:lnTo>
                  <a:lnTo>
                    <a:pt x="387" y="662"/>
                  </a:lnTo>
                  <a:lnTo>
                    <a:pt x="392" y="664"/>
                  </a:lnTo>
                  <a:lnTo>
                    <a:pt x="410" y="676"/>
                  </a:lnTo>
                  <a:lnTo>
                    <a:pt x="412" y="680"/>
                  </a:lnTo>
                  <a:lnTo>
                    <a:pt x="412" y="683"/>
                  </a:lnTo>
                  <a:lnTo>
                    <a:pt x="415" y="682"/>
                  </a:lnTo>
                  <a:lnTo>
                    <a:pt x="422" y="683"/>
                  </a:lnTo>
                  <a:lnTo>
                    <a:pt x="426" y="689"/>
                  </a:lnTo>
                  <a:lnTo>
                    <a:pt x="430" y="692"/>
                  </a:lnTo>
                  <a:lnTo>
                    <a:pt x="426" y="701"/>
                  </a:lnTo>
                  <a:lnTo>
                    <a:pt x="421" y="710"/>
                  </a:lnTo>
                  <a:lnTo>
                    <a:pt x="419" y="717"/>
                  </a:lnTo>
                  <a:lnTo>
                    <a:pt x="421" y="721"/>
                  </a:lnTo>
                  <a:lnTo>
                    <a:pt x="430" y="723"/>
                  </a:lnTo>
                  <a:lnTo>
                    <a:pt x="431" y="724"/>
                  </a:lnTo>
                  <a:lnTo>
                    <a:pt x="431" y="726"/>
                  </a:lnTo>
                  <a:lnTo>
                    <a:pt x="435" y="726"/>
                  </a:lnTo>
                  <a:lnTo>
                    <a:pt x="437" y="730"/>
                  </a:lnTo>
                  <a:lnTo>
                    <a:pt x="440" y="740"/>
                  </a:lnTo>
                  <a:lnTo>
                    <a:pt x="440" y="744"/>
                  </a:lnTo>
                  <a:lnTo>
                    <a:pt x="442" y="744"/>
                  </a:lnTo>
                  <a:lnTo>
                    <a:pt x="444" y="746"/>
                  </a:lnTo>
                  <a:lnTo>
                    <a:pt x="444" y="749"/>
                  </a:lnTo>
                  <a:lnTo>
                    <a:pt x="446" y="760"/>
                  </a:lnTo>
                  <a:lnTo>
                    <a:pt x="447" y="765"/>
                  </a:lnTo>
                  <a:lnTo>
                    <a:pt x="449" y="769"/>
                  </a:lnTo>
                  <a:lnTo>
                    <a:pt x="465" y="783"/>
                  </a:lnTo>
                  <a:lnTo>
                    <a:pt x="467" y="785"/>
                  </a:lnTo>
                  <a:lnTo>
                    <a:pt x="470" y="787"/>
                  </a:lnTo>
                  <a:lnTo>
                    <a:pt x="476" y="788"/>
                  </a:lnTo>
                  <a:lnTo>
                    <a:pt x="486" y="794"/>
                  </a:lnTo>
                  <a:lnTo>
                    <a:pt x="490" y="794"/>
                  </a:lnTo>
                  <a:lnTo>
                    <a:pt x="493" y="795"/>
                  </a:lnTo>
                  <a:lnTo>
                    <a:pt x="495" y="795"/>
                  </a:lnTo>
                  <a:lnTo>
                    <a:pt x="495" y="797"/>
                  </a:lnTo>
                  <a:lnTo>
                    <a:pt x="497" y="799"/>
                  </a:lnTo>
                  <a:lnTo>
                    <a:pt x="497" y="801"/>
                  </a:lnTo>
                  <a:lnTo>
                    <a:pt x="499" y="802"/>
                  </a:lnTo>
                  <a:lnTo>
                    <a:pt x="501" y="802"/>
                  </a:lnTo>
                  <a:lnTo>
                    <a:pt x="502" y="801"/>
                  </a:lnTo>
                  <a:lnTo>
                    <a:pt x="504" y="801"/>
                  </a:lnTo>
                  <a:lnTo>
                    <a:pt x="504" y="802"/>
                  </a:lnTo>
                  <a:lnTo>
                    <a:pt x="506" y="813"/>
                  </a:lnTo>
                  <a:lnTo>
                    <a:pt x="506" y="815"/>
                  </a:lnTo>
                  <a:lnTo>
                    <a:pt x="506" y="817"/>
                  </a:lnTo>
                  <a:lnTo>
                    <a:pt x="506" y="818"/>
                  </a:lnTo>
                  <a:lnTo>
                    <a:pt x="506" y="820"/>
                  </a:lnTo>
                  <a:lnTo>
                    <a:pt x="504" y="824"/>
                  </a:lnTo>
                  <a:lnTo>
                    <a:pt x="502" y="836"/>
                  </a:lnTo>
                  <a:lnTo>
                    <a:pt x="501" y="840"/>
                  </a:lnTo>
                  <a:lnTo>
                    <a:pt x="497" y="847"/>
                  </a:lnTo>
                  <a:lnTo>
                    <a:pt x="495" y="850"/>
                  </a:lnTo>
                  <a:lnTo>
                    <a:pt x="501" y="850"/>
                  </a:lnTo>
                  <a:lnTo>
                    <a:pt x="509" y="854"/>
                  </a:lnTo>
                  <a:lnTo>
                    <a:pt x="533" y="849"/>
                  </a:lnTo>
                  <a:lnTo>
                    <a:pt x="536" y="849"/>
                  </a:lnTo>
                  <a:lnTo>
                    <a:pt x="543" y="854"/>
                  </a:lnTo>
                  <a:lnTo>
                    <a:pt x="556" y="858"/>
                  </a:lnTo>
                  <a:lnTo>
                    <a:pt x="559" y="861"/>
                  </a:lnTo>
                  <a:lnTo>
                    <a:pt x="563" y="866"/>
                  </a:lnTo>
                  <a:lnTo>
                    <a:pt x="564" y="866"/>
                  </a:lnTo>
                  <a:lnTo>
                    <a:pt x="572" y="866"/>
                  </a:lnTo>
                  <a:lnTo>
                    <a:pt x="573" y="866"/>
                  </a:lnTo>
                  <a:lnTo>
                    <a:pt x="575" y="868"/>
                  </a:lnTo>
                  <a:lnTo>
                    <a:pt x="577" y="872"/>
                  </a:lnTo>
                  <a:lnTo>
                    <a:pt x="579" y="874"/>
                  </a:lnTo>
                  <a:lnTo>
                    <a:pt x="579" y="875"/>
                  </a:lnTo>
                  <a:lnTo>
                    <a:pt x="577" y="877"/>
                  </a:lnTo>
                  <a:lnTo>
                    <a:pt x="570" y="882"/>
                  </a:lnTo>
                  <a:lnTo>
                    <a:pt x="568" y="882"/>
                  </a:lnTo>
                  <a:lnTo>
                    <a:pt x="568" y="884"/>
                  </a:lnTo>
                  <a:lnTo>
                    <a:pt x="568" y="886"/>
                  </a:lnTo>
                  <a:lnTo>
                    <a:pt x="570" y="891"/>
                  </a:lnTo>
                  <a:lnTo>
                    <a:pt x="572" y="895"/>
                  </a:lnTo>
                  <a:lnTo>
                    <a:pt x="575" y="898"/>
                  </a:lnTo>
                  <a:lnTo>
                    <a:pt x="577" y="900"/>
                  </a:lnTo>
                  <a:lnTo>
                    <a:pt x="584" y="904"/>
                  </a:lnTo>
                  <a:lnTo>
                    <a:pt x="586" y="906"/>
                  </a:lnTo>
                  <a:lnTo>
                    <a:pt x="588" y="909"/>
                  </a:lnTo>
                  <a:lnTo>
                    <a:pt x="589" y="911"/>
                  </a:lnTo>
                  <a:lnTo>
                    <a:pt x="591" y="911"/>
                  </a:lnTo>
                  <a:lnTo>
                    <a:pt x="591" y="909"/>
                  </a:lnTo>
                  <a:lnTo>
                    <a:pt x="593" y="909"/>
                  </a:lnTo>
                  <a:lnTo>
                    <a:pt x="595" y="909"/>
                  </a:lnTo>
                  <a:lnTo>
                    <a:pt x="596" y="909"/>
                  </a:lnTo>
                  <a:lnTo>
                    <a:pt x="595" y="911"/>
                  </a:lnTo>
                  <a:lnTo>
                    <a:pt x="595" y="913"/>
                  </a:lnTo>
                  <a:lnTo>
                    <a:pt x="595" y="916"/>
                  </a:lnTo>
                  <a:lnTo>
                    <a:pt x="596" y="916"/>
                  </a:lnTo>
                  <a:lnTo>
                    <a:pt x="600" y="914"/>
                  </a:lnTo>
                  <a:lnTo>
                    <a:pt x="602" y="914"/>
                  </a:lnTo>
                  <a:lnTo>
                    <a:pt x="604" y="920"/>
                  </a:lnTo>
                  <a:lnTo>
                    <a:pt x="604" y="922"/>
                  </a:lnTo>
                  <a:lnTo>
                    <a:pt x="602" y="932"/>
                  </a:lnTo>
                  <a:lnTo>
                    <a:pt x="604" y="937"/>
                  </a:lnTo>
                  <a:lnTo>
                    <a:pt x="602" y="939"/>
                  </a:lnTo>
                  <a:lnTo>
                    <a:pt x="600" y="939"/>
                  </a:lnTo>
                  <a:lnTo>
                    <a:pt x="598" y="939"/>
                  </a:lnTo>
                  <a:lnTo>
                    <a:pt x="596" y="937"/>
                  </a:lnTo>
                  <a:lnTo>
                    <a:pt x="589" y="939"/>
                  </a:lnTo>
                  <a:lnTo>
                    <a:pt x="589" y="941"/>
                  </a:lnTo>
                  <a:lnTo>
                    <a:pt x="591" y="943"/>
                  </a:lnTo>
                  <a:lnTo>
                    <a:pt x="588" y="945"/>
                  </a:lnTo>
                  <a:lnTo>
                    <a:pt x="584" y="946"/>
                  </a:lnTo>
                  <a:lnTo>
                    <a:pt x="580" y="945"/>
                  </a:lnTo>
                  <a:lnTo>
                    <a:pt x="577" y="945"/>
                  </a:lnTo>
                  <a:lnTo>
                    <a:pt x="575" y="945"/>
                  </a:lnTo>
                  <a:lnTo>
                    <a:pt x="573" y="946"/>
                  </a:lnTo>
                  <a:lnTo>
                    <a:pt x="575" y="950"/>
                  </a:lnTo>
                  <a:lnTo>
                    <a:pt x="577" y="950"/>
                  </a:lnTo>
                  <a:lnTo>
                    <a:pt x="577" y="953"/>
                  </a:lnTo>
                  <a:lnTo>
                    <a:pt x="575" y="957"/>
                  </a:lnTo>
                  <a:lnTo>
                    <a:pt x="572" y="964"/>
                  </a:lnTo>
                  <a:lnTo>
                    <a:pt x="570" y="966"/>
                  </a:lnTo>
                  <a:lnTo>
                    <a:pt x="566" y="966"/>
                  </a:lnTo>
                  <a:lnTo>
                    <a:pt x="563" y="968"/>
                  </a:lnTo>
                  <a:lnTo>
                    <a:pt x="559" y="971"/>
                  </a:lnTo>
                  <a:lnTo>
                    <a:pt x="556" y="975"/>
                  </a:lnTo>
                  <a:lnTo>
                    <a:pt x="554" y="977"/>
                  </a:lnTo>
                  <a:lnTo>
                    <a:pt x="549" y="977"/>
                  </a:lnTo>
                  <a:lnTo>
                    <a:pt x="549" y="978"/>
                  </a:lnTo>
                  <a:lnTo>
                    <a:pt x="547" y="980"/>
                  </a:lnTo>
                  <a:lnTo>
                    <a:pt x="549" y="980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1" y="982"/>
                  </a:lnTo>
                  <a:lnTo>
                    <a:pt x="538" y="985"/>
                  </a:lnTo>
                  <a:lnTo>
                    <a:pt x="533" y="985"/>
                  </a:lnTo>
                  <a:lnTo>
                    <a:pt x="525" y="982"/>
                  </a:lnTo>
                  <a:lnTo>
                    <a:pt x="522" y="982"/>
                  </a:lnTo>
                  <a:lnTo>
                    <a:pt x="518" y="984"/>
                  </a:lnTo>
                  <a:lnTo>
                    <a:pt x="515" y="984"/>
                  </a:lnTo>
                  <a:lnTo>
                    <a:pt x="513" y="984"/>
                  </a:lnTo>
                  <a:lnTo>
                    <a:pt x="506" y="980"/>
                  </a:lnTo>
                  <a:lnTo>
                    <a:pt x="502" y="980"/>
                  </a:lnTo>
                  <a:lnTo>
                    <a:pt x="499" y="977"/>
                  </a:lnTo>
                  <a:lnTo>
                    <a:pt x="499" y="969"/>
                  </a:lnTo>
                  <a:lnTo>
                    <a:pt x="497" y="968"/>
                  </a:lnTo>
                  <a:lnTo>
                    <a:pt x="495" y="966"/>
                  </a:lnTo>
                  <a:lnTo>
                    <a:pt x="490" y="966"/>
                  </a:lnTo>
                  <a:lnTo>
                    <a:pt x="488" y="966"/>
                  </a:lnTo>
                  <a:lnTo>
                    <a:pt x="481" y="962"/>
                  </a:lnTo>
                  <a:lnTo>
                    <a:pt x="477" y="962"/>
                  </a:lnTo>
                  <a:lnTo>
                    <a:pt x="476" y="962"/>
                  </a:lnTo>
                  <a:lnTo>
                    <a:pt x="470" y="966"/>
                  </a:lnTo>
                  <a:lnTo>
                    <a:pt x="469" y="966"/>
                  </a:lnTo>
                  <a:lnTo>
                    <a:pt x="463" y="964"/>
                  </a:lnTo>
                  <a:lnTo>
                    <a:pt x="460" y="964"/>
                  </a:lnTo>
                  <a:lnTo>
                    <a:pt x="454" y="968"/>
                  </a:lnTo>
                  <a:lnTo>
                    <a:pt x="453" y="975"/>
                  </a:lnTo>
                  <a:lnTo>
                    <a:pt x="453" y="978"/>
                  </a:lnTo>
                  <a:lnTo>
                    <a:pt x="453" y="980"/>
                  </a:lnTo>
                  <a:lnTo>
                    <a:pt x="453" y="982"/>
                  </a:lnTo>
                  <a:lnTo>
                    <a:pt x="453" y="984"/>
                  </a:lnTo>
                  <a:lnTo>
                    <a:pt x="451" y="985"/>
                  </a:lnTo>
                  <a:lnTo>
                    <a:pt x="449" y="985"/>
                  </a:lnTo>
                  <a:lnTo>
                    <a:pt x="447" y="987"/>
                  </a:lnTo>
                  <a:lnTo>
                    <a:pt x="442" y="996"/>
                  </a:lnTo>
                  <a:lnTo>
                    <a:pt x="438" y="998"/>
                  </a:lnTo>
                  <a:lnTo>
                    <a:pt x="447" y="1005"/>
                  </a:lnTo>
                  <a:lnTo>
                    <a:pt x="449" y="1010"/>
                  </a:lnTo>
                  <a:lnTo>
                    <a:pt x="453" y="1017"/>
                  </a:lnTo>
                  <a:lnTo>
                    <a:pt x="456" y="1021"/>
                  </a:lnTo>
                  <a:lnTo>
                    <a:pt x="460" y="1025"/>
                  </a:lnTo>
                  <a:lnTo>
                    <a:pt x="463" y="1028"/>
                  </a:lnTo>
                  <a:lnTo>
                    <a:pt x="465" y="1028"/>
                  </a:lnTo>
                  <a:lnTo>
                    <a:pt x="467" y="1028"/>
                  </a:lnTo>
                  <a:lnTo>
                    <a:pt x="469" y="1030"/>
                  </a:lnTo>
                  <a:lnTo>
                    <a:pt x="469" y="1033"/>
                  </a:lnTo>
                  <a:lnTo>
                    <a:pt x="470" y="1037"/>
                  </a:lnTo>
                  <a:lnTo>
                    <a:pt x="472" y="1039"/>
                  </a:lnTo>
                  <a:lnTo>
                    <a:pt x="474" y="1041"/>
                  </a:lnTo>
                  <a:lnTo>
                    <a:pt x="476" y="1044"/>
                  </a:lnTo>
                  <a:lnTo>
                    <a:pt x="476" y="1053"/>
                  </a:lnTo>
                  <a:lnTo>
                    <a:pt x="472" y="1057"/>
                  </a:lnTo>
                  <a:lnTo>
                    <a:pt x="465" y="1060"/>
                  </a:lnTo>
                  <a:lnTo>
                    <a:pt x="465" y="1062"/>
                  </a:lnTo>
                  <a:lnTo>
                    <a:pt x="470" y="1069"/>
                  </a:lnTo>
                  <a:lnTo>
                    <a:pt x="474" y="1078"/>
                  </a:lnTo>
                  <a:lnTo>
                    <a:pt x="476" y="1080"/>
                  </a:lnTo>
                  <a:lnTo>
                    <a:pt x="481" y="1083"/>
                  </a:lnTo>
                  <a:lnTo>
                    <a:pt x="481" y="1085"/>
                  </a:lnTo>
                  <a:lnTo>
                    <a:pt x="481" y="1087"/>
                  </a:lnTo>
                  <a:lnTo>
                    <a:pt x="479" y="1087"/>
                  </a:lnTo>
                  <a:lnTo>
                    <a:pt x="476" y="1087"/>
                  </a:lnTo>
                  <a:lnTo>
                    <a:pt x="474" y="1087"/>
                  </a:lnTo>
                  <a:lnTo>
                    <a:pt x="476" y="1090"/>
                  </a:lnTo>
                  <a:lnTo>
                    <a:pt x="474" y="1090"/>
                  </a:lnTo>
                  <a:lnTo>
                    <a:pt x="472" y="1092"/>
                  </a:lnTo>
                  <a:lnTo>
                    <a:pt x="474" y="1094"/>
                  </a:lnTo>
                  <a:lnTo>
                    <a:pt x="474" y="1096"/>
                  </a:lnTo>
                  <a:lnTo>
                    <a:pt x="477" y="1097"/>
                  </a:lnTo>
                  <a:lnTo>
                    <a:pt x="477" y="1101"/>
                  </a:lnTo>
                  <a:lnTo>
                    <a:pt x="477" y="1106"/>
                  </a:lnTo>
                  <a:lnTo>
                    <a:pt x="476" y="1112"/>
                  </a:lnTo>
                  <a:lnTo>
                    <a:pt x="477" y="1113"/>
                  </a:lnTo>
                  <a:lnTo>
                    <a:pt x="479" y="1115"/>
                  </a:lnTo>
                  <a:lnTo>
                    <a:pt x="479" y="1117"/>
                  </a:lnTo>
                  <a:lnTo>
                    <a:pt x="479" y="1120"/>
                  </a:lnTo>
                  <a:lnTo>
                    <a:pt x="479" y="1122"/>
                  </a:lnTo>
                  <a:lnTo>
                    <a:pt x="477" y="1126"/>
                  </a:lnTo>
                  <a:lnTo>
                    <a:pt x="476" y="1128"/>
                  </a:lnTo>
                  <a:lnTo>
                    <a:pt x="474" y="1129"/>
                  </a:lnTo>
                  <a:lnTo>
                    <a:pt x="477" y="1135"/>
                  </a:lnTo>
                  <a:lnTo>
                    <a:pt x="481" y="1136"/>
                  </a:lnTo>
                  <a:lnTo>
                    <a:pt x="483" y="1138"/>
                  </a:lnTo>
                  <a:lnTo>
                    <a:pt x="485" y="1138"/>
                  </a:lnTo>
                  <a:lnTo>
                    <a:pt x="488" y="1138"/>
                  </a:lnTo>
                  <a:lnTo>
                    <a:pt x="490" y="1140"/>
                  </a:lnTo>
                  <a:lnTo>
                    <a:pt x="488" y="1142"/>
                  </a:lnTo>
                  <a:lnTo>
                    <a:pt x="488" y="1144"/>
                  </a:lnTo>
                  <a:lnTo>
                    <a:pt x="488" y="1145"/>
                  </a:lnTo>
                  <a:lnTo>
                    <a:pt x="488" y="1147"/>
                  </a:lnTo>
                  <a:lnTo>
                    <a:pt x="488" y="1151"/>
                  </a:lnTo>
                  <a:lnTo>
                    <a:pt x="490" y="1151"/>
                  </a:lnTo>
                  <a:lnTo>
                    <a:pt x="495" y="1154"/>
                  </a:lnTo>
                  <a:lnTo>
                    <a:pt x="497" y="1158"/>
                  </a:lnTo>
                  <a:lnTo>
                    <a:pt x="499" y="1161"/>
                  </a:lnTo>
                  <a:lnTo>
                    <a:pt x="497" y="1167"/>
                  </a:lnTo>
                  <a:lnTo>
                    <a:pt x="504" y="1167"/>
                  </a:lnTo>
                  <a:lnTo>
                    <a:pt x="508" y="1167"/>
                  </a:lnTo>
                  <a:lnTo>
                    <a:pt x="509" y="1170"/>
                  </a:lnTo>
                  <a:lnTo>
                    <a:pt x="511" y="1174"/>
                  </a:lnTo>
                  <a:lnTo>
                    <a:pt x="511" y="1176"/>
                  </a:lnTo>
                  <a:lnTo>
                    <a:pt x="511" y="1179"/>
                  </a:lnTo>
                  <a:lnTo>
                    <a:pt x="513" y="1181"/>
                  </a:lnTo>
                  <a:lnTo>
                    <a:pt x="515" y="1181"/>
                  </a:lnTo>
                  <a:lnTo>
                    <a:pt x="522" y="1177"/>
                  </a:lnTo>
                  <a:lnTo>
                    <a:pt x="525" y="1177"/>
                  </a:lnTo>
                  <a:lnTo>
                    <a:pt x="533" y="1179"/>
                  </a:lnTo>
                  <a:lnTo>
                    <a:pt x="534" y="1179"/>
                  </a:lnTo>
                  <a:lnTo>
                    <a:pt x="549" y="1170"/>
                  </a:lnTo>
                  <a:lnTo>
                    <a:pt x="554" y="1167"/>
                  </a:lnTo>
                  <a:lnTo>
                    <a:pt x="557" y="1160"/>
                  </a:lnTo>
                  <a:lnTo>
                    <a:pt x="559" y="1147"/>
                  </a:lnTo>
                  <a:lnTo>
                    <a:pt x="559" y="1145"/>
                  </a:lnTo>
                  <a:lnTo>
                    <a:pt x="561" y="1144"/>
                  </a:lnTo>
                  <a:lnTo>
                    <a:pt x="563" y="1144"/>
                  </a:lnTo>
                  <a:lnTo>
                    <a:pt x="564" y="1144"/>
                  </a:lnTo>
                  <a:lnTo>
                    <a:pt x="564" y="1142"/>
                  </a:lnTo>
                  <a:lnTo>
                    <a:pt x="564" y="1140"/>
                  </a:lnTo>
                  <a:lnTo>
                    <a:pt x="563" y="1135"/>
                  </a:lnTo>
                  <a:lnTo>
                    <a:pt x="561" y="1133"/>
                  </a:lnTo>
                  <a:lnTo>
                    <a:pt x="563" y="1128"/>
                  </a:lnTo>
                  <a:lnTo>
                    <a:pt x="568" y="1126"/>
                  </a:lnTo>
                  <a:lnTo>
                    <a:pt x="577" y="1129"/>
                  </a:lnTo>
                  <a:lnTo>
                    <a:pt x="584" y="1128"/>
                  </a:lnTo>
                  <a:lnTo>
                    <a:pt x="605" y="1140"/>
                  </a:lnTo>
                  <a:lnTo>
                    <a:pt x="609" y="1140"/>
                  </a:lnTo>
                  <a:lnTo>
                    <a:pt x="612" y="1138"/>
                  </a:lnTo>
                  <a:lnTo>
                    <a:pt x="612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0">
              <a:extLst>
                <a:ext uri="{FF2B5EF4-FFF2-40B4-BE49-F238E27FC236}">
                  <a16:creationId xmlns:a16="http://schemas.microsoft.com/office/drawing/2014/main" id="{1424F856-A347-6DCE-168A-03BF9EB8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355" y="1674701"/>
              <a:ext cx="441812" cy="224567"/>
            </a:xfrm>
            <a:custGeom>
              <a:avLst/>
              <a:gdLst>
                <a:gd name="T0" fmla="*/ 41 w 362"/>
                <a:gd name="T1" fmla="*/ 167 h 184"/>
                <a:gd name="T2" fmla="*/ 147 w 362"/>
                <a:gd name="T3" fmla="*/ 174 h 184"/>
                <a:gd name="T4" fmla="*/ 266 w 362"/>
                <a:gd name="T5" fmla="*/ 179 h 184"/>
                <a:gd name="T6" fmla="*/ 346 w 362"/>
                <a:gd name="T7" fmla="*/ 184 h 184"/>
                <a:gd name="T8" fmla="*/ 345 w 362"/>
                <a:gd name="T9" fmla="*/ 161 h 184"/>
                <a:gd name="T10" fmla="*/ 348 w 362"/>
                <a:gd name="T11" fmla="*/ 131 h 184"/>
                <a:gd name="T12" fmla="*/ 348 w 362"/>
                <a:gd name="T13" fmla="*/ 120 h 184"/>
                <a:gd name="T14" fmla="*/ 350 w 362"/>
                <a:gd name="T15" fmla="*/ 113 h 184"/>
                <a:gd name="T16" fmla="*/ 350 w 362"/>
                <a:gd name="T17" fmla="*/ 110 h 184"/>
                <a:gd name="T18" fmla="*/ 355 w 362"/>
                <a:gd name="T19" fmla="*/ 104 h 184"/>
                <a:gd name="T20" fmla="*/ 362 w 362"/>
                <a:gd name="T21" fmla="*/ 97 h 184"/>
                <a:gd name="T22" fmla="*/ 360 w 362"/>
                <a:gd name="T23" fmla="*/ 81 h 184"/>
                <a:gd name="T24" fmla="*/ 352 w 362"/>
                <a:gd name="T25" fmla="*/ 74 h 184"/>
                <a:gd name="T26" fmla="*/ 350 w 362"/>
                <a:gd name="T27" fmla="*/ 69 h 184"/>
                <a:gd name="T28" fmla="*/ 348 w 362"/>
                <a:gd name="T29" fmla="*/ 67 h 184"/>
                <a:gd name="T30" fmla="*/ 337 w 362"/>
                <a:gd name="T31" fmla="*/ 64 h 184"/>
                <a:gd name="T32" fmla="*/ 334 w 362"/>
                <a:gd name="T33" fmla="*/ 46 h 184"/>
                <a:gd name="T34" fmla="*/ 329 w 362"/>
                <a:gd name="T35" fmla="*/ 42 h 184"/>
                <a:gd name="T36" fmla="*/ 297 w 362"/>
                <a:gd name="T37" fmla="*/ 42 h 184"/>
                <a:gd name="T38" fmla="*/ 281 w 362"/>
                <a:gd name="T39" fmla="*/ 49 h 184"/>
                <a:gd name="T40" fmla="*/ 273 w 362"/>
                <a:gd name="T41" fmla="*/ 49 h 184"/>
                <a:gd name="T42" fmla="*/ 270 w 362"/>
                <a:gd name="T43" fmla="*/ 41 h 184"/>
                <a:gd name="T44" fmla="*/ 263 w 362"/>
                <a:gd name="T45" fmla="*/ 41 h 184"/>
                <a:gd name="T46" fmla="*/ 254 w 362"/>
                <a:gd name="T47" fmla="*/ 37 h 184"/>
                <a:gd name="T48" fmla="*/ 240 w 362"/>
                <a:gd name="T49" fmla="*/ 32 h 184"/>
                <a:gd name="T50" fmla="*/ 227 w 362"/>
                <a:gd name="T51" fmla="*/ 21 h 184"/>
                <a:gd name="T52" fmla="*/ 208 w 362"/>
                <a:gd name="T53" fmla="*/ 16 h 184"/>
                <a:gd name="T54" fmla="*/ 195 w 362"/>
                <a:gd name="T55" fmla="*/ 0 h 184"/>
                <a:gd name="T56" fmla="*/ 186 w 362"/>
                <a:gd name="T57" fmla="*/ 10 h 184"/>
                <a:gd name="T58" fmla="*/ 185 w 362"/>
                <a:gd name="T59" fmla="*/ 17 h 184"/>
                <a:gd name="T60" fmla="*/ 179 w 362"/>
                <a:gd name="T61" fmla="*/ 17 h 184"/>
                <a:gd name="T62" fmla="*/ 178 w 362"/>
                <a:gd name="T63" fmla="*/ 16 h 184"/>
                <a:gd name="T64" fmla="*/ 178 w 362"/>
                <a:gd name="T65" fmla="*/ 25 h 184"/>
                <a:gd name="T66" fmla="*/ 179 w 362"/>
                <a:gd name="T67" fmla="*/ 30 h 184"/>
                <a:gd name="T68" fmla="*/ 183 w 362"/>
                <a:gd name="T69" fmla="*/ 65 h 184"/>
                <a:gd name="T70" fmla="*/ 169 w 362"/>
                <a:gd name="T71" fmla="*/ 73 h 184"/>
                <a:gd name="T72" fmla="*/ 165 w 362"/>
                <a:gd name="T73" fmla="*/ 76 h 184"/>
                <a:gd name="T74" fmla="*/ 162 w 362"/>
                <a:gd name="T75" fmla="*/ 73 h 184"/>
                <a:gd name="T76" fmla="*/ 140 w 362"/>
                <a:gd name="T77" fmla="*/ 73 h 184"/>
                <a:gd name="T78" fmla="*/ 108 w 362"/>
                <a:gd name="T79" fmla="*/ 67 h 184"/>
                <a:gd name="T80" fmla="*/ 105 w 362"/>
                <a:gd name="T81" fmla="*/ 67 h 184"/>
                <a:gd name="T82" fmla="*/ 103 w 362"/>
                <a:gd name="T83" fmla="*/ 62 h 184"/>
                <a:gd name="T84" fmla="*/ 121 w 362"/>
                <a:gd name="T85" fmla="*/ 46 h 184"/>
                <a:gd name="T86" fmla="*/ 137 w 362"/>
                <a:gd name="T87" fmla="*/ 26 h 184"/>
                <a:gd name="T88" fmla="*/ 142 w 362"/>
                <a:gd name="T89" fmla="*/ 19 h 184"/>
                <a:gd name="T90" fmla="*/ 144 w 362"/>
                <a:gd name="T91" fmla="*/ 14 h 184"/>
                <a:gd name="T92" fmla="*/ 149 w 362"/>
                <a:gd name="T93" fmla="*/ 10 h 184"/>
                <a:gd name="T94" fmla="*/ 154 w 362"/>
                <a:gd name="T95" fmla="*/ 3 h 184"/>
                <a:gd name="T96" fmla="*/ 135 w 362"/>
                <a:gd name="T97" fmla="*/ 23 h 184"/>
                <a:gd name="T98" fmla="*/ 91 w 362"/>
                <a:gd name="T99" fmla="*/ 67 h 184"/>
                <a:gd name="T100" fmla="*/ 59 w 362"/>
                <a:gd name="T101" fmla="*/ 67 h 184"/>
                <a:gd name="T102" fmla="*/ 46 w 362"/>
                <a:gd name="T103" fmla="*/ 67 h 184"/>
                <a:gd name="T104" fmla="*/ 39 w 362"/>
                <a:gd name="T105" fmla="*/ 67 h 184"/>
                <a:gd name="T106" fmla="*/ 36 w 362"/>
                <a:gd name="T107" fmla="*/ 78 h 184"/>
                <a:gd name="T108" fmla="*/ 39 w 362"/>
                <a:gd name="T109" fmla="*/ 92 h 184"/>
                <a:gd name="T110" fmla="*/ 39 w 362"/>
                <a:gd name="T111" fmla="*/ 104 h 184"/>
                <a:gd name="T112" fmla="*/ 34 w 362"/>
                <a:gd name="T113" fmla="*/ 115 h 184"/>
                <a:gd name="T114" fmla="*/ 32 w 362"/>
                <a:gd name="T115" fmla="*/ 122 h 184"/>
                <a:gd name="T116" fmla="*/ 12 w 362"/>
                <a:gd name="T117" fmla="*/ 149 h 184"/>
                <a:gd name="T118" fmla="*/ 0 w 362"/>
                <a:gd name="T119" fmla="*/ 1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2" h="184">
                  <a:moveTo>
                    <a:pt x="9" y="165"/>
                  </a:moveTo>
                  <a:lnTo>
                    <a:pt x="16" y="167"/>
                  </a:lnTo>
                  <a:lnTo>
                    <a:pt x="41" y="167"/>
                  </a:lnTo>
                  <a:lnTo>
                    <a:pt x="83" y="170"/>
                  </a:lnTo>
                  <a:lnTo>
                    <a:pt x="115" y="172"/>
                  </a:lnTo>
                  <a:lnTo>
                    <a:pt x="147" y="174"/>
                  </a:lnTo>
                  <a:lnTo>
                    <a:pt x="188" y="176"/>
                  </a:lnTo>
                  <a:lnTo>
                    <a:pt x="236" y="179"/>
                  </a:lnTo>
                  <a:lnTo>
                    <a:pt x="266" y="179"/>
                  </a:lnTo>
                  <a:lnTo>
                    <a:pt x="300" y="181"/>
                  </a:lnTo>
                  <a:lnTo>
                    <a:pt x="325" y="183"/>
                  </a:lnTo>
                  <a:lnTo>
                    <a:pt x="346" y="184"/>
                  </a:lnTo>
                  <a:lnTo>
                    <a:pt x="353" y="181"/>
                  </a:lnTo>
                  <a:lnTo>
                    <a:pt x="348" y="168"/>
                  </a:lnTo>
                  <a:lnTo>
                    <a:pt x="345" y="161"/>
                  </a:lnTo>
                  <a:lnTo>
                    <a:pt x="345" y="154"/>
                  </a:lnTo>
                  <a:lnTo>
                    <a:pt x="345" y="140"/>
                  </a:lnTo>
                  <a:lnTo>
                    <a:pt x="348" y="131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0"/>
                  </a:lnTo>
                  <a:lnTo>
                    <a:pt x="348" y="119"/>
                  </a:lnTo>
                  <a:lnTo>
                    <a:pt x="348" y="117"/>
                  </a:lnTo>
                  <a:lnTo>
                    <a:pt x="350" y="113"/>
                  </a:lnTo>
                  <a:lnTo>
                    <a:pt x="350" y="112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52" y="110"/>
                  </a:lnTo>
                  <a:lnTo>
                    <a:pt x="353" y="108"/>
                  </a:lnTo>
                  <a:lnTo>
                    <a:pt x="355" y="104"/>
                  </a:lnTo>
                  <a:lnTo>
                    <a:pt x="359" y="103"/>
                  </a:lnTo>
                  <a:lnTo>
                    <a:pt x="360" y="101"/>
                  </a:lnTo>
                  <a:lnTo>
                    <a:pt x="362" y="97"/>
                  </a:lnTo>
                  <a:lnTo>
                    <a:pt x="362" y="94"/>
                  </a:lnTo>
                  <a:lnTo>
                    <a:pt x="362" y="89"/>
                  </a:lnTo>
                  <a:lnTo>
                    <a:pt x="360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2" y="74"/>
                  </a:lnTo>
                  <a:lnTo>
                    <a:pt x="350" y="73"/>
                  </a:lnTo>
                  <a:lnTo>
                    <a:pt x="352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1" y="67"/>
                  </a:lnTo>
                  <a:lnTo>
                    <a:pt x="339" y="65"/>
                  </a:lnTo>
                  <a:lnTo>
                    <a:pt x="337" y="64"/>
                  </a:lnTo>
                  <a:lnTo>
                    <a:pt x="336" y="58"/>
                  </a:lnTo>
                  <a:lnTo>
                    <a:pt x="334" y="49"/>
                  </a:lnTo>
                  <a:lnTo>
                    <a:pt x="334" y="46"/>
                  </a:lnTo>
                  <a:lnTo>
                    <a:pt x="332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16" y="46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84" y="46"/>
                  </a:lnTo>
                  <a:lnTo>
                    <a:pt x="282" y="48"/>
                  </a:lnTo>
                  <a:lnTo>
                    <a:pt x="281" y="49"/>
                  </a:lnTo>
                  <a:lnTo>
                    <a:pt x="279" y="51"/>
                  </a:lnTo>
                  <a:lnTo>
                    <a:pt x="275" y="51"/>
                  </a:lnTo>
                  <a:lnTo>
                    <a:pt x="273" y="49"/>
                  </a:lnTo>
                  <a:lnTo>
                    <a:pt x="270" y="48"/>
                  </a:lnTo>
                  <a:lnTo>
                    <a:pt x="270" y="44"/>
                  </a:lnTo>
                  <a:lnTo>
                    <a:pt x="270" y="41"/>
                  </a:lnTo>
                  <a:lnTo>
                    <a:pt x="268" y="39"/>
                  </a:lnTo>
                  <a:lnTo>
                    <a:pt x="265" y="39"/>
                  </a:lnTo>
                  <a:lnTo>
                    <a:pt x="263" y="41"/>
                  </a:lnTo>
                  <a:lnTo>
                    <a:pt x="261" y="41"/>
                  </a:lnTo>
                  <a:lnTo>
                    <a:pt x="257" y="39"/>
                  </a:lnTo>
                  <a:lnTo>
                    <a:pt x="254" y="37"/>
                  </a:lnTo>
                  <a:lnTo>
                    <a:pt x="252" y="37"/>
                  </a:lnTo>
                  <a:lnTo>
                    <a:pt x="249" y="33"/>
                  </a:lnTo>
                  <a:lnTo>
                    <a:pt x="240" y="32"/>
                  </a:lnTo>
                  <a:lnTo>
                    <a:pt x="238" y="30"/>
                  </a:lnTo>
                  <a:lnTo>
                    <a:pt x="236" y="26"/>
                  </a:lnTo>
                  <a:lnTo>
                    <a:pt x="227" y="21"/>
                  </a:lnTo>
                  <a:lnTo>
                    <a:pt x="222" y="19"/>
                  </a:lnTo>
                  <a:lnTo>
                    <a:pt x="213" y="19"/>
                  </a:lnTo>
                  <a:lnTo>
                    <a:pt x="208" y="16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85" y="9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6" y="14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1" y="17"/>
                  </a:lnTo>
                  <a:lnTo>
                    <a:pt x="179" y="17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8" y="17"/>
                  </a:lnTo>
                  <a:lnTo>
                    <a:pt x="178" y="19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8" y="28"/>
                  </a:lnTo>
                  <a:lnTo>
                    <a:pt x="179" y="30"/>
                  </a:lnTo>
                  <a:lnTo>
                    <a:pt x="179" y="55"/>
                  </a:lnTo>
                  <a:lnTo>
                    <a:pt x="181" y="60"/>
                  </a:lnTo>
                  <a:lnTo>
                    <a:pt x="183" y="65"/>
                  </a:lnTo>
                  <a:lnTo>
                    <a:pt x="181" y="67"/>
                  </a:lnTo>
                  <a:lnTo>
                    <a:pt x="178" y="71"/>
                  </a:lnTo>
                  <a:lnTo>
                    <a:pt x="169" y="73"/>
                  </a:lnTo>
                  <a:lnTo>
                    <a:pt x="167" y="74"/>
                  </a:lnTo>
                  <a:lnTo>
                    <a:pt x="167" y="76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2" y="73"/>
                  </a:lnTo>
                  <a:lnTo>
                    <a:pt x="160" y="74"/>
                  </a:lnTo>
                  <a:lnTo>
                    <a:pt x="153" y="76"/>
                  </a:lnTo>
                  <a:lnTo>
                    <a:pt x="140" y="73"/>
                  </a:lnTo>
                  <a:lnTo>
                    <a:pt x="135" y="67"/>
                  </a:lnTo>
                  <a:lnTo>
                    <a:pt x="130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5" y="62"/>
                  </a:lnTo>
                  <a:lnTo>
                    <a:pt x="107" y="60"/>
                  </a:lnTo>
                  <a:lnTo>
                    <a:pt x="121" y="46"/>
                  </a:lnTo>
                  <a:lnTo>
                    <a:pt x="131" y="33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6" y="10"/>
                  </a:lnTo>
                  <a:lnTo>
                    <a:pt x="149" y="10"/>
                  </a:lnTo>
                  <a:lnTo>
                    <a:pt x="149" y="9"/>
                  </a:lnTo>
                  <a:lnTo>
                    <a:pt x="151" y="7"/>
                  </a:lnTo>
                  <a:lnTo>
                    <a:pt x="154" y="3"/>
                  </a:lnTo>
                  <a:lnTo>
                    <a:pt x="147" y="1"/>
                  </a:lnTo>
                  <a:lnTo>
                    <a:pt x="137" y="21"/>
                  </a:lnTo>
                  <a:lnTo>
                    <a:pt x="135" y="23"/>
                  </a:lnTo>
                  <a:lnTo>
                    <a:pt x="115" y="48"/>
                  </a:lnTo>
                  <a:lnTo>
                    <a:pt x="98" y="62"/>
                  </a:lnTo>
                  <a:lnTo>
                    <a:pt x="91" y="67"/>
                  </a:lnTo>
                  <a:lnTo>
                    <a:pt x="85" y="67"/>
                  </a:lnTo>
                  <a:lnTo>
                    <a:pt x="66" y="65"/>
                  </a:lnTo>
                  <a:lnTo>
                    <a:pt x="59" y="67"/>
                  </a:lnTo>
                  <a:lnTo>
                    <a:pt x="52" y="65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4" y="64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7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9" y="92"/>
                  </a:lnTo>
                  <a:lnTo>
                    <a:pt x="39" y="96"/>
                  </a:lnTo>
                  <a:lnTo>
                    <a:pt x="39" y="101"/>
                  </a:lnTo>
                  <a:lnTo>
                    <a:pt x="39" y="104"/>
                  </a:lnTo>
                  <a:lnTo>
                    <a:pt x="36" y="110"/>
                  </a:lnTo>
                  <a:lnTo>
                    <a:pt x="34" y="113"/>
                  </a:lnTo>
                  <a:lnTo>
                    <a:pt x="34" y="115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25" y="135"/>
                  </a:lnTo>
                  <a:lnTo>
                    <a:pt x="12" y="149"/>
                  </a:lnTo>
                  <a:lnTo>
                    <a:pt x="2" y="160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4" y="163"/>
                  </a:lnTo>
                  <a:lnTo>
                    <a:pt x="9" y="1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12">
              <a:extLst>
                <a:ext uri="{FF2B5EF4-FFF2-40B4-BE49-F238E27FC236}">
                  <a16:creationId xmlns:a16="http://schemas.microsoft.com/office/drawing/2014/main" id="{BDB7D8DE-D2FA-036E-B34E-223684FE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88" y="987574"/>
              <a:ext cx="989805" cy="595591"/>
            </a:xfrm>
            <a:custGeom>
              <a:avLst/>
              <a:gdLst>
                <a:gd name="T0" fmla="*/ 42 w 811"/>
                <a:gd name="T1" fmla="*/ 374 h 488"/>
                <a:gd name="T2" fmla="*/ 131 w 811"/>
                <a:gd name="T3" fmla="*/ 337 h 488"/>
                <a:gd name="T4" fmla="*/ 192 w 811"/>
                <a:gd name="T5" fmla="*/ 351 h 488"/>
                <a:gd name="T6" fmla="*/ 239 w 811"/>
                <a:gd name="T7" fmla="*/ 358 h 488"/>
                <a:gd name="T8" fmla="*/ 291 w 811"/>
                <a:gd name="T9" fmla="*/ 351 h 488"/>
                <a:gd name="T10" fmla="*/ 325 w 811"/>
                <a:gd name="T11" fmla="*/ 355 h 488"/>
                <a:gd name="T12" fmla="*/ 385 w 811"/>
                <a:gd name="T13" fmla="*/ 369 h 488"/>
                <a:gd name="T14" fmla="*/ 431 w 811"/>
                <a:gd name="T15" fmla="*/ 339 h 488"/>
                <a:gd name="T16" fmla="*/ 444 w 811"/>
                <a:gd name="T17" fmla="*/ 344 h 488"/>
                <a:gd name="T18" fmla="*/ 492 w 811"/>
                <a:gd name="T19" fmla="*/ 389 h 488"/>
                <a:gd name="T20" fmla="*/ 529 w 811"/>
                <a:gd name="T21" fmla="*/ 405 h 488"/>
                <a:gd name="T22" fmla="*/ 586 w 811"/>
                <a:gd name="T23" fmla="*/ 456 h 488"/>
                <a:gd name="T24" fmla="*/ 637 w 811"/>
                <a:gd name="T25" fmla="*/ 483 h 488"/>
                <a:gd name="T26" fmla="*/ 687 w 811"/>
                <a:gd name="T27" fmla="*/ 454 h 488"/>
                <a:gd name="T28" fmla="*/ 721 w 811"/>
                <a:gd name="T29" fmla="*/ 460 h 488"/>
                <a:gd name="T30" fmla="*/ 762 w 811"/>
                <a:gd name="T31" fmla="*/ 422 h 488"/>
                <a:gd name="T32" fmla="*/ 786 w 811"/>
                <a:gd name="T33" fmla="*/ 397 h 488"/>
                <a:gd name="T34" fmla="*/ 809 w 811"/>
                <a:gd name="T35" fmla="*/ 374 h 488"/>
                <a:gd name="T36" fmla="*/ 806 w 811"/>
                <a:gd name="T37" fmla="*/ 335 h 488"/>
                <a:gd name="T38" fmla="*/ 801 w 811"/>
                <a:gd name="T39" fmla="*/ 310 h 488"/>
                <a:gd name="T40" fmla="*/ 772 w 811"/>
                <a:gd name="T41" fmla="*/ 271 h 488"/>
                <a:gd name="T42" fmla="*/ 758 w 811"/>
                <a:gd name="T43" fmla="*/ 245 h 488"/>
                <a:gd name="T44" fmla="*/ 756 w 811"/>
                <a:gd name="T45" fmla="*/ 216 h 488"/>
                <a:gd name="T46" fmla="*/ 767 w 811"/>
                <a:gd name="T47" fmla="*/ 186 h 488"/>
                <a:gd name="T48" fmla="*/ 747 w 811"/>
                <a:gd name="T49" fmla="*/ 138 h 488"/>
                <a:gd name="T50" fmla="*/ 694 w 811"/>
                <a:gd name="T51" fmla="*/ 106 h 488"/>
                <a:gd name="T52" fmla="*/ 664 w 811"/>
                <a:gd name="T53" fmla="*/ 90 h 488"/>
                <a:gd name="T54" fmla="*/ 641 w 811"/>
                <a:gd name="T55" fmla="*/ 101 h 488"/>
                <a:gd name="T56" fmla="*/ 623 w 811"/>
                <a:gd name="T57" fmla="*/ 110 h 488"/>
                <a:gd name="T58" fmla="*/ 596 w 811"/>
                <a:gd name="T59" fmla="*/ 94 h 488"/>
                <a:gd name="T60" fmla="*/ 566 w 811"/>
                <a:gd name="T61" fmla="*/ 46 h 488"/>
                <a:gd name="T62" fmla="*/ 531 w 811"/>
                <a:gd name="T63" fmla="*/ 26 h 488"/>
                <a:gd name="T64" fmla="*/ 511 w 811"/>
                <a:gd name="T65" fmla="*/ 17 h 488"/>
                <a:gd name="T66" fmla="*/ 479 w 811"/>
                <a:gd name="T67" fmla="*/ 0 h 488"/>
                <a:gd name="T68" fmla="*/ 472 w 811"/>
                <a:gd name="T69" fmla="*/ 0 h 488"/>
                <a:gd name="T70" fmla="*/ 428 w 811"/>
                <a:gd name="T71" fmla="*/ 14 h 488"/>
                <a:gd name="T72" fmla="*/ 394 w 811"/>
                <a:gd name="T73" fmla="*/ 28 h 488"/>
                <a:gd name="T74" fmla="*/ 371 w 811"/>
                <a:gd name="T75" fmla="*/ 42 h 488"/>
                <a:gd name="T76" fmla="*/ 380 w 811"/>
                <a:gd name="T77" fmla="*/ 99 h 488"/>
                <a:gd name="T78" fmla="*/ 382 w 811"/>
                <a:gd name="T79" fmla="*/ 170 h 488"/>
                <a:gd name="T80" fmla="*/ 351 w 811"/>
                <a:gd name="T81" fmla="*/ 200 h 488"/>
                <a:gd name="T82" fmla="*/ 305 w 811"/>
                <a:gd name="T83" fmla="*/ 225 h 488"/>
                <a:gd name="T84" fmla="*/ 257 w 811"/>
                <a:gd name="T85" fmla="*/ 200 h 488"/>
                <a:gd name="T86" fmla="*/ 245 w 811"/>
                <a:gd name="T87" fmla="*/ 154 h 488"/>
                <a:gd name="T88" fmla="*/ 222 w 811"/>
                <a:gd name="T89" fmla="*/ 127 h 488"/>
                <a:gd name="T90" fmla="*/ 181 w 811"/>
                <a:gd name="T91" fmla="*/ 60 h 488"/>
                <a:gd name="T92" fmla="*/ 85 w 811"/>
                <a:gd name="T93" fmla="*/ 99 h 488"/>
                <a:gd name="T94" fmla="*/ 49 w 811"/>
                <a:gd name="T95" fmla="*/ 161 h 488"/>
                <a:gd name="T96" fmla="*/ 48 w 811"/>
                <a:gd name="T97" fmla="*/ 209 h 488"/>
                <a:gd name="T98" fmla="*/ 19 w 811"/>
                <a:gd name="T99" fmla="*/ 245 h 488"/>
                <a:gd name="T100" fmla="*/ 3 w 811"/>
                <a:gd name="T101" fmla="*/ 309 h 488"/>
                <a:gd name="T102" fmla="*/ 10 w 811"/>
                <a:gd name="T103" fmla="*/ 321 h 488"/>
                <a:gd name="T104" fmla="*/ 9 w 811"/>
                <a:gd name="T105" fmla="*/ 342 h 488"/>
                <a:gd name="T106" fmla="*/ 5 w 811"/>
                <a:gd name="T107" fmla="*/ 319 h 488"/>
                <a:gd name="T108" fmla="*/ 1 w 811"/>
                <a:gd name="T109" fmla="*/ 337 h 488"/>
                <a:gd name="T110" fmla="*/ 0 w 811"/>
                <a:gd name="T111" fmla="*/ 371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1" h="488">
                  <a:moveTo>
                    <a:pt x="21" y="406"/>
                  </a:moveTo>
                  <a:lnTo>
                    <a:pt x="25" y="405"/>
                  </a:lnTo>
                  <a:lnTo>
                    <a:pt x="26" y="401"/>
                  </a:lnTo>
                  <a:lnTo>
                    <a:pt x="26" y="396"/>
                  </a:lnTo>
                  <a:lnTo>
                    <a:pt x="28" y="389"/>
                  </a:lnTo>
                  <a:lnTo>
                    <a:pt x="30" y="383"/>
                  </a:lnTo>
                  <a:lnTo>
                    <a:pt x="35" y="380"/>
                  </a:lnTo>
                  <a:lnTo>
                    <a:pt x="39" y="376"/>
                  </a:lnTo>
                  <a:lnTo>
                    <a:pt x="42" y="374"/>
                  </a:lnTo>
                  <a:lnTo>
                    <a:pt x="48" y="374"/>
                  </a:lnTo>
                  <a:lnTo>
                    <a:pt x="49" y="373"/>
                  </a:lnTo>
                  <a:lnTo>
                    <a:pt x="65" y="362"/>
                  </a:lnTo>
                  <a:lnTo>
                    <a:pt x="69" y="360"/>
                  </a:lnTo>
                  <a:lnTo>
                    <a:pt x="80" y="360"/>
                  </a:lnTo>
                  <a:lnTo>
                    <a:pt x="112" y="344"/>
                  </a:lnTo>
                  <a:lnTo>
                    <a:pt x="112" y="342"/>
                  </a:lnTo>
                  <a:lnTo>
                    <a:pt x="126" y="337"/>
                  </a:lnTo>
                  <a:lnTo>
                    <a:pt x="131" y="337"/>
                  </a:lnTo>
                  <a:lnTo>
                    <a:pt x="133" y="339"/>
                  </a:lnTo>
                  <a:lnTo>
                    <a:pt x="136" y="341"/>
                  </a:lnTo>
                  <a:lnTo>
                    <a:pt x="140" y="342"/>
                  </a:lnTo>
                  <a:lnTo>
                    <a:pt x="172" y="341"/>
                  </a:lnTo>
                  <a:lnTo>
                    <a:pt x="179" y="342"/>
                  </a:lnTo>
                  <a:lnTo>
                    <a:pt x="183" y="344"/>
                  </a:lnTo>
                  <a:lnTo>
                    <a:pt x="188" y="350"/>
                  </a:lnTo>
                  <a:lnTo>
                    <a:pt x="190" y="351"/>
                  </a:lnTo>
                  <a:lnTo>
                    <a:pt x="192" y="351"/>
                  </a:lnTo>
                  <a:lnTo>
                    <a:pt x="207" y="344"/>
                  </a:lnTo>
                  <a:lnTo>
                    <a:pt x="211" y="341"/>
                  </a:lnTo>
                  <a:lnTo>
                    <a:pt x="215" y="339"/>
                  </a:lnTo>
                  <a:lnTo>
                    <a:pt x="218" y="337"/>
                  </a:lnTo>
                  <a:lnTo>
                    <a:pt x="222" y="341"/>
                  </a:lnTo>
                  <a:lnTo>
                    <a:pt x="225" y="346"/>
                  </a:lnTo>
                  <a:lnTo>
                    <a:pt x="229" y="357"/>
                  </a:lnTo>
                  <a:lnTo>
                    <a:pt x="234" y="360"/>
                  </a:lnTo>
                  <a:lnTo>
                    <a:pt x="239" y="358"/>
                  </a:lnTo>
                  <a:lnTo>
                    <a:pt x="245" y="353"/>
                  </a:lnTo>
                  <a:lnTo>
                    <a:pt x="243" y="351"/>
                  </a:lnTo>
                  <a:lnTo>
                    <a:pt x="247" y="350"/>
                  </a:lnTo>
                  <a:lnTo>
                    <a:pt x="259" y="346"/>
                  </a:lnTo>
                  <a:lnTo>
                    <a:pt x="263" y="346"/>
                  </a:lnTo>
                  <a:lnTo>
                    <a:pt x="270" y="350"/>
                  </a:lnTo>
                  <a:lnTo>
                    <a:pt x="282" y="355"/>
                  </a:lnTo>
                  <a:lnTo>
                    <a:pt x="284" y="355"/>
                  </a:lnTo>
                  <a:lnTo>
                    <a:pt x="291" y="351"/>
                  </a:lnTo>
                  <a:lnTo>
                    <a:pt x="294" y="350"/>
                  </a:lnTo>
                  <a:lnTo>
                    <a:pt x="303" y="351"/>
                  </a:lnTo>
                  <a:lnTo>
                    <a:pt x="307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12" y="357"/>
                  </a:lnTo>
                  <a:lnTo>
                    <a:pt x="319" y="355"/>
                  </a:lnTo>
                  <a:lnTo>
                    <a:pt x="325" y="355"/>
                  </a:lnTo>
                  <a:lnTo>
                    <a:pt x="337" y="358"/>
                  </a:lnTo>
                  <a:lnTo>
                    <a:pt x="348" y="367"/>
                  </a:lnTo>
                  <a:lnTo>
                    <a:pt x="351" y="369"/>
                  </a:lnTo>
                  <a:lnTo>
                    <a:pt x="355" y="371"/>
                  </a:lnTo>
                  <a:lnTo>
                    <a:pt x="358" y="369"/>
                  </a:lnTo>
                  <a:lnTo>
                    <a:pt x="371" y="362"/>
                  </a:lnTo>
                  <a:lnTo>
                    <a:pt x="374" y="362"/>
                  </a:lnTo>
                  <a:lnTo>
                    <a:pt x="378" y="364"/>
                  </a:lnTo>
                  <a:lnTo>
                    <a:pt x="385" y="369"/>
                  </a:lnTo>
                  <a:lnTo>
                    <a:pt x="389" y="369"/>
                  </a:lnTo>
                  <a:lnTo>
                    <a:pt x="394" y="367"/>
                  </a:lnTo>
                  <a:lnTo>
                    <a:pt x="399" y="364"/>
                  </a:lnTo>
                  <a:lnTo>
                    <a:pt x="403" y="362"/>
                  </a:lnTo>
                  <a:lnTo>
                    <a:pt x="410" y="350"/>
                  </a:lnTo>
                  <a:lnTo>
                    <a:pt x="415" y="346"/>
                  </a:lnTo>
                  <a:lnTo>
                    <a:pt x="419" y="344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3" y="339"/>
                  </a:lnTo>
                  <a:lnTo>
                    <a:pt x="435" y="339"/>
                  </a:lnTo>
                  <a:lnTo>
                    <a:pt x="435" y="337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7" y="332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4" y="344"/>
                  </a:lnTo>
                  <a:lnTo>
                    <a:pt x="447" y="357"/>
                  </a:lnTo>
                  <a:lnTo>
                    <a:pt x="449" y="362"/>
                  </a:lnTo>
                  <a:lnTo>
                    <a:pt x="451" y="364"/>
                  </a:lnTo>
                  <a:lnTo>
                    <a:pt x="453" y="367"/>
                  </a:lnTo>
                  <a:lnTo>
                    <a:pt x="453" y="369"/>
                  </a:lnTo>
                  <a:lnTo>
                    <a:pt x="456" y="374"/>
                  </a:lnTo>
                  <a:lnTo>
                    <a:pt x="458" y="382"/>
                  </a:lnTo>
                  <a:lnTo>
                    <a:pt x="463" y="385"/>
                  </a:lnTo>
                  <a:lnTo>
                    <a:pt x="492" y="389"/>
                  </a:lnTo>
                  <a:lnTo>
                    <a:pt x="502" y="392"/>
                  </a:lnTo>
                  <a:lnTo>
                    <a:pt x="509" y="390"/>
                  </a:lnTo>
                  <a:lnTo>
                    <a:pt x="515" y="392"/>
                  </a:lnTo>
                  <a:lnTo>
                    <a:pt x="516" y="394"/>
                  </a:lnTo>
                  <a:lnTo>
                    <a:pt x="524" y="392"/>
                  </a:lnTo>
                  <a:lnTo>
                    <a:pt x="525" y="394"/>
                  </a:lnTo>
                  <a:lnTo>
                    <a:pt x="527" y="396"/>
                  </a:lnTo>
                  <a:lnTo>
                    <a:pt x="529" y="403"/>
                  </a:lnTo>
                  <a:lnTo>
                    <a:pt x="529" y="405"/>
                  </a:lnTo>
                  <a:lnTo>
                    <a:pt x="531" y="406"/>
                  </a:lnTo>
                  <a:lnTo>
                    <a:pt x="536" y="410"/>
                  </a:lnTo>
                  <a:lnTo>
                    <a:pt x="540" y="413"/>
                  </a:lnTo>
                  <a:lnTo>
                    <a:pt x="548" y="422"/>
                  </a:lnTo>
                  <a:lnTo>
                    <a:pt x="559" y="429"/>
                  </a:lnTo>
                  <a:lnTo>
                    <a:pt x="566" y="435"/>
                  </a:lnTo>
                  <a:lnTo>
                    <a:pt x="573" y="442"/>
                  </a:lnTo>
                  <a:lnTo>
                    <a:pt x="582" y="453"/>
                  </a:lnTo>
                  <a:lnTo>
                    <a:pt x="586" y="456"/>
                  </a:lnTo>
                  <a:lnTo>
                    <a:pt x="587" y="461"/>
                  </a:lnTo>
                  <a:lnTo>
                    <a:pt x="595" y="472"/>
                  </a:lnTo>
                  <a:lnTo>
                    <a:pt x="602" y="477"/>
                  </a:lnTo>
                  <a:lnTo>
                    <a:pt x="618" y="486"/>
                  </a:lnTo>
                  <a:lnTo>
                    <a:pt x="623" y="488"/>
                  </a:lnTo>
                  <a:lnTo>
                    <a:pt x="630" y="488"/>
                  </a:lnTo>
                  <a:lnTo>
                    <a:pt x="632" y="485"/>
                  </a:lnTo>
                  <a:lnTo>
                    <a:pt x="635" y="483"/>
                  </a:lnTo>
                  <a:lnTo>
                    <a:pt x="637" y="483"/>
                  </a:lnTo>
                  <a:lnTo>
                    <a:pt x="644" y="485"/>
                  </a:lnTo>
                  <a:lnTo>
                    <a:pt x="646" y="485"/>
                  </a:lnTo>
                  <a:lnTo>
                    <a:pt x="657" y="481"/>
                  </a:lnTo>
                  <a:lnTo>
                    <a:pt x="659" y="477"/>
                  </a:lnTo>
                  <a:lnTo>
                    <a:pt x="664" y="465"/>
                  </a:lnTo>
                  <a:lnTo>
                    <a:pt x="669" y="458"/>
                  </a:lnTo>
                  <a:lnTo>
                    <a:pt x="673" y="458"/>
                  </a:lnTo>
                  <a:lnTo>
                    <a:pt x="673" y="456"/>
                  </a:lnTo>
                  <a:lnTo>
                    <a:pt x="687" y="454"/>
                  </a:lnTo>
                  <a:lnTo>
                    <a:pt x="692" y="456"/>
                  </a:lnTo>
                  <a:lnTo>
                    <a:pt x="696" y="458"/>
                  </a:lnTo>
                  <a:lnTo>
                    <a:pt x="703" y="461"/>
                  </a:lnTo>
                  <a:lnTo>
                    <a:pt x="705" y="463"/>
                  </a:lnTo>
                  <a:lnTo>
                    <a:pt x="706" y="463"/>
                  </a:lnTo>
                  <a:lnTo>
                    <a:pt x="712" y="458"/>
                  </a:lnTo>
                  <a:lnTo>
                    <a:pt x="714" y="456"/>
                  </a:lnTo>
                  <a:lnTo>
                    <a:pt x="717" y="458"/>
                  </a:lnTo>
                  <a:lnTo>
                    <a:pt x="721" y="460"/>
                  </a:lnTo>
                  <a:lnTo>
                    <a:pt x="724" y="461"/>
                  </a:lnTo>
                  <a:lnTo>
                    <a:pt x="738" y="463"/>
                  </a:lnTo>
                  <a:lnTo>
                    <a:pt x="742" y="461"/>
                  </a:lnTo>
                  <a:lnTo>
                    <a:pt x="744" y="458"/>
                  </a:lnTo>
                  <a:lnTo>
                    <a:pt x="744" y="456"/>
                  </a:lnTo>
                  <a:lnTo>
                    <a:pt x="746" y="445"/>
                  </a:lnTo>
                  <a:lnTo>
                    <a:pt x="749" y="437"/>
                  </a:lnTo>
                  <a:lnTo>
                    <a:pt x="758" y="429"/>
                  </a:lnTo>
                  <a:lnTo>
                    <a:pt x="762" y="422"/>
                  </a:lnTo>
                  <a:lnTo>
                    <a:pt x="763" y="417"/>
                  </a:lnTo>
                  <a:lnTo>
                    <a:pt x="767" y="415"/>
                  </a:lnTo>
                  <a:lnTo>
                    <a:pt x="774" y="410"/>
                  </a:lnTo>
                  <a:lnTo>
                    <a:pt x="776" y="406"/>
                  </a:lnTo>
                  <a:lnTo>
                    <a:pt x="776" y="405"/>
                  </a:lnTo>
                  <a:lnTo>
                    <a:pt x="777" y="401"/>
                  </a:lnTo>
                  <a:lnTo>
                    <a:pt x="779" y="399"/>
                  </a:lnTo>
                  <a:lnTo>
                    <a:pt x="781" y="399"/>
                  </a:lnTo>
                  <a:lnTo>
                    <a:pt x="786" y="397"/>
                  </a:lnTo>
                  <a:lnTo>
                    <a:pt x="790" y="396"/>
                  </a:lnTo>
                  <a:lnTo>
                    <a:pt x="792" y="394"/>
                  </a:lnTo>
                  <a:lnTo>
                    <a:pt x="793" y="392"/>
                  </a:lnTo>
                  <a:lnTo>
                    <a:pt x="799" y="390"/>
                  </a:lnTo>
                  <a:lnTo>
                    <a:pt x="804" y="392"/>
                  </a:lnTo>
                  <a:lnTo>
                    <a:pt x="806" y="389"/>
                  </a:lnTo>
                  <a:lnTo>
                    <a:pt x="808" y="383"/>
                  </a:lnTo>
                  <a:lnTo>
                    <a:pt x="808" y="380"/>
                  </a:lnTo>
                  <a:lnTo>
                    <a:pt x="809" y="374"/>
                  </a:lnTo>
                  <a:lnTo>
                    <a:pt x="809" y="373"/>
                  </a:lnTo>
                  <a:lnTo>
                    <a:pt x="811" y="373"/>
                  </a:lnTo>
                  <a:lnTo>
                    <a:pt x="811" y="371"/>
                  </a:lnTo>
                  <a:lnTo>
                    <a:pt x="811" y="367"/>
                  </a:lnTo>
                  <a:lnTo>
                    <a:pt x="811" y="366"/>
                  </a:lnTo>
                  <a:lnTo>
                    <a:pt x="806" y="351"/>
                  </a:lnTo>
                  <a:lnTo>
                    <a:pt x="806" y="346"/>
                  </a:lnTo>
                  <a:lnTo>
                    <a:pt x="806" y="342"/>
                  </a:lnTo>
                  <a:lnTo>
                    <a:pt x="806" y="335"/>
                  </a:lnTo>
                  <a:lnTo>
                    <a:pt x="806" y="332"/>
                  </a:lnTo>
                  <a:lnTo>
                    <a:pt x="804" y="330"/>
                  </a:lnTo>
                  <a:lnTo>
                    <a:pt x="799" y="325"/>
                  </a:lnTo>
                  <a:lnTo>
                    <a:pt x="797" y="323"/>
                  </a:lnTo>
                  <a:lnTo>
                    <a:pt x="797" y="321"/>
                  </a:lnTo>
                  <a:lnTo>
                    <a:pt x="797" y="318"/>
                  </a:lnTo>
                  <a:lnTo>
                    <a:pt x="801" y="316"/>
                  </a:lnTo>
                  <a:lnTo>
                    <a:pt x="802" y="314"/>
                  </a:lnTo>
                  <a:lnTo>
                    <a:pt x="801" y="310"/>
                  </a:lnTo>
                  <a:lnTo>
                    <a:pt x="799" y="309"/>
                  </a:lnTo>
                  <a:lnTo>
                    <a:pt x="792" y="305"/>
                  </a:lnTo>
                  <a:lnTo>
                    <a:pt x="790" y="303"/>
                  </a:lnTo>
                  <a:lnTo>
                    <a:pt x="788" y="300"/>
                  </a:lnTo>
                  <a:lnTo>
                    <a:pt x="786" y="294"/>
                  </a:lnTo>
                  <a:lnTo>
                    <a:pt x="786" y="287"/>
                  </a:lnTo>
                  <a:lnTo>
                    <a:pt x="786" y="284"/>
                  </a:lnTo>
                  <a:lnTo>
                    <a:pt x="774" y="275"/>
                  </a:lnTo>
                  <a:lnTo>
                    <a:pt x="772" y="271"/>
                  </a:lnTo>
                  <a:lnTo>
                    <a:pt x="774" y="268"/>
                  </a:lnTo>
                  <a:lnTo>
                    <a:pt x="776" y="262"/>
                  </a:lnTo>
                  <a:lnTo>
                    <a:pt x="779" y="257"/>
                  </a:lnTo>
                  <a:lnTo>
                    <a:pt x="777" y="255"/>
                  </a:lnTo>
                  <a:lnTo>
                    <a:pt x="776" y="254"/>
                  </a:lnTo>
                  <a:lnTo>
                    <a:pt x="770" y="248"/>
                  </a:lnTo>
                  <a:lnTo>
                    <a:pt x="769" y="245"/>
                  </a:lnTo>
                  <a:lnTo>
                    <a:pt x="763" y="245"/>
                  </a:lnTo>
                  <a:lnTo>
                    <a:pt x="758" y="245"/>
                  </a:lnTo>
                  <a:lnTo>
                    <a:pt x="749" y="250"/>
                  </a:lnTo>
                  <a:lnTo>
                    <a:pt x="749" y="250"/>
                  </a:lnTo>
                  <a:lnTo>
                    <a:pt x="746" y="250"/>
                  </a:lnTo>
                  <a:lnTo>
                    <a:pt x="749" y="245"/>
                  </a:lnTo>
                  <a:lnTo>
                    <a:pt x="754" y="227"/>
                  </a:lnTo>
                  <a:lnTo>
                    <a:pt x="754" y="225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6"/>
                  </a:lnTo>
                  <a:lnTo>
                    <a:pt x="758" y="211"/>
                  </a:lnTo>
                  <a:lnTo>
                    <a:pt x="760" y="209"/>
                  </a:lnTo>
                  <a:lnTo>
                    <a:pt x="758" y="204"/>
                  </a:lnTo>
                  <a:lnTo>
                    <a:pt x="756" y="202"/>
                  </a:lnTo>
                  <a:lnTo>
                    <a:pt x="753" y="202"/>
                  </a:lnTo>
                  <a:lnTo>
                    <a:pt x="751" y="197"/>
                  </a:lnTo>
                  <a:lnTo>
                    <a:pt x="753" y="195"/>
                  </a:lnTo>
                  <a:lnTo>
                    <a:pt x="763" y="190"/>
                  </a:lnTo>
                  <a:lnTo>
                    <a:pt x="767" y="186"/>
                  </a:lnTo>
                  <a:lnTo>
                    <a:pt x="769" y="181"/>
                  </a:lnTo>
                  <a:lnTo>
                    <a:pt x="769" y="174"/>
                  </a:lnTo>
                  <a:lnTo>
                    <a:pt x="770" y="163"/>
                  </a:lnTo>
                  <a:lnTo>
                    <a:pt x="769" y="159"/>
                  </a:lnTo>
                  <a:lnTo>
                    <a:pt x="769" y="156"/>
                  </a:lnTo>
                  <a:lnTo>
                    <a:pt x="765" y="154"/>
                  </a:lnTo>
                  <a:lnTo>
                    <a:pt x="754" y="147"/>
                  </a:lnTo>
                  <a:lnTo>
                    <a:pt x="753" y="145"/>
                  </a:lnTo>
                  <a:lnTo>
                    <a:pt x="747" y="138"/>
                  </a:lnTo>
                  <a:lnTo>
                    <a:pt x="735" y="133"/>
                  </a:lnTo>
                  <a:lnTo>
                    <a:pt x="733" y="129"/>
                  </a:lnTo>
                  <a:lnTo>
                    <a:pt x="733" y="126"/>
                  </a:lnTo>
                  <a:lnTo>
                    <a:pt x="735" y="120"/>
                  </a:lnTo>
                  <a:lnTo>
                    <a:pt x="735" y="117"/>
                  </a:lnTo>
                  <a:lnTo>
                    <a:pt x="735" y="110"/>
                  </a:lnTo>
                  <a:lnTo>
                    <a:pt x="714" y="110"/>
                  </a:lnTo>
                  <a:lnTo>
                    <a:pt x="710" y="112"/>
                  </a:lnTo>
                  <a:lnTo>
                    <a:pt x="694" y="106"/>
                  </a:lnTo>
                  <a:lnTo>
                    <a:pt x="685" y="104"/>
                  </a:lnTo>
                  <a:lnTo>
                    <a:pt x="682" y="103"/>
                  </a:lnTo>
                  <a:lnTo>
                    <a:pt x="680" y="101"/>
                  </a:lnTo>
                  <a:lnTo>
                    <a:pt x="675" y="94"/>
                  </a:lnTo>
                  <a:lnTo>
                    <a:pt x="673" y="92"/>
                  </a:lnTo>
                  <a:lnTo>
                    <a:pt x="669" y="90"/>
                  </a:lnTo>
                  <a:lnTo>
                    <a:pt x="667" y="90"/>
                  </a:lnTo>
                  <a:lnTo>
                    <a:pt x="664" y="90"/>
                  </a:lnTo>
                  <a:lnTo>
                    <a:pt x="664" y="90"/>
                  </a:lnTo>
                  <a:lnTo>
                    <a:pt x="664" y="88"/>
                  </a:lnTo>
                  <a:lnTo>
                    <a:pt x="662" y="88"/>
                  </a:lnTo>
                  <a:lnTo>
                    <a:pt x="660" y="88"/>
                  </a:lnTo>
                  <a:lnTo>
                    <a:pt x="659" y="92"/>
                  </a:lnTo>
                  <a:lnTo>
                    <a:pt x="657" y="96"/>
                  </a:lnTo>
                  <a:lnTo>
                    <a:pt x="655" y="97"/>
                  </a:lnTo>
                  <a:lnTo>
                    <a:pt x="653" y="101"/>
                  </a:lnTo>
                  <a:lnTo>
                    <a:pt x="651" y="101"/>
                  </a:lnTo>
                  <a:lnTo>
                    <a:pt x="641" y="101"/>
                  </a:lnTo>
                  <a:lnTo>
                    <a:pt x="637" y="101"/>
                  </a:lnTo>
                  <a:lnTo>
                    <a:pt x="634" y="104"/>
                  </a:lnTo>
                  <a:lnTo>
                    <a:pt x="630" y="106"/>
                  </a:lnTo>
                  <a:lnTo>
                    <a:pt x="630" y="108"/>
                  </a:lnTo>
                  <a:lnTo>
                    <a:pt x="630" y="110"/>
                  </a:lnTo>
                  <a:lnTo>
                    <a:pt x="628" y="112"/>
                  </a:lnTo>
                  <a:lnTo>
                    <a:pt x="627" y="112"/>
                  </a:lnTo>
                  <a:lnTo>
                    <a:pt x="625" y="110"/>
                  </a:lnTo>
                  <a:lnTo>
                    <a:pt x="623" y="110"/>
                  </a:lnTo>
                  <a:lnTo>
                    <a:pt x="621" y="110"/>
                  </a:lnTo>
                  <a:lnTo>
                    <a:pt x="621" y="112"/>
                  </a:lnTo>
                  <a:lnTo>
                    <a:pt x="619" y="112"/>
                  </a:lnTo>
                  <a:lnTo>
                    <a:pt x="618" y="110"/>
                  </a:lnTo>
                  <a:lnTo>
                    <a:pt x="614" y="104"/>
                  </a:lnTo>
                  <a:lnTo>
                    <a:pt x="612" y="103"/>
                  </a:lnTo>
                  <a:lnTo>
                    <a:pt x="603" y="97"/>
                  </a:lnTo>
                  <a:lnTo>
                    <a:pt x="602" y="97"/>
                  </a:lnTo>
                  <a:lnTo>
                    <a:pt x="596" y="94"/>
                  </a:lnTo>
                  <a:lnTo>
                    <a:pt x="593" y="88"/>
                  </a:lnTo>
                  <a:lnTo>
                    <a:pt x="582" y="72"/>
                  </a:lnTo>
                  <a:lnTo>
                    <a:pt x="579" y="69"/>
                  </a:lnTo>
                  <a:lnTo>
                    <a:pt x="566" y="58"/>
                  </a:lnTo>
                  <a:lnTo>
                    <a:pt x="564" y="55"/>
                  </a:lnTo>
                  <a:lnTo>
                    <a:pt x="564" y="51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6"/>
                  </a:lnTo>
                  <a:lnTo>
                    <a:pt x="566" y="44"/>
                  </a:lnTo>
                  <a:lnTo>
                    <a:pt x="564" y="42"/>
                  </a:lnTo>
                  <a:lnTo>
                    <a:pt x="540" y="39"/>
                  </a:lnTo>
                  <a:lnTo>
                    <a:pt x="536" y="37"/>
                  </a:lnTo>
                  <a:lnTo>
                    <a:pt x="536" y="32"/>
                  </a:lnTo>
                  <a:lnTo>
                    <a:pt x="536" y="30"/>
                  </a:lnTo>
                  <a:lnTo>
                    <a:pt x="534" y="26"/>
                  </a:lnTo>
                  <a:lnTo>
                    <a:pt x="532" y="26"/>
                  </a:lnTo>
                  <a:lnTo>
                    <a:pt x="531" y="26"/>
                  </a:lnTo>
                  <a:lnTo>
                    <a:pt x="524" y="30"/>
                  </a:lnTo>
                  <a:lnTo>
                    <a:pt x="522" y="30"/>
                  </a:lnTo>
                  <a:lnTo>
                    <a:pt x="518" y="30"/>
                  </a:lnTo>
                  <a:lnTo>
                    <a:pt x="516" y="28"/>
                  </a:lnTo>
                  <a:lnTo>
                    <a:pt x="513" y="24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19"/>
                  </a:lnTo>
                  <a:lnTo>
                    <a:pt x="511" y="17"/>
                  </a:lnTo>
                  <a:lnTo>
                    <a:pt x="506" y="16"/>
                  </a:lnTo>
                  <a:lnTo>
                    <a:pt x="502" y="14"/>
                  </a:lnTo>
                  <a:lnTo>
                    <a:pt x="495" y="5"/>
                  </a:lnTo>
                  <a:lnTo>
                    <a:pt x="492" y="1"/>
                  </a:lnTo>
                  <a:lnTo>
                    <a:pt x="490" y="1"/>
                  </a:lnTo>
                  <a:lnTo>
                    <a:pt x="490" y="3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79" y="0"/>
                  </a:lnTo>
                  <a:lnTo>
                    <a:pt x="483" y="5"/>
                  </a:lnTo>
                  <a:lnTo>
                    <a:pt x="483" y="8"/>
                  </a:lnTo>
                  <a:lnTo>
                    <a:pt x="481" y="10"/>
                  </a:lnTo>
                  <a:lnTo>
                    <a:pt x="477" y="12"/>
                  </a:lnTo>
                  <a:lnTo>
                    <a:pt x="476" y="12"/>
                  </a:lnTo>
                  <a:lnTo>
                    <a:pt x="474" y="12"/>
                  </a:lnTo>
                  <a:lnTo>
                    <a:pt x="472" y="7"/>
                  </a:lnTo>
                  <a:lnTo>
                    <a:pt x="472" y="1"/>
                  </a:lnTo>
                  <a:lnTo>
                    <a:pt x="472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49" y="7"/>
                  </a:lnTo>
                  <a:lnTo>
                    <a:pt x="445" y="8"/>
                  </a:lnTo>
                  <a:lnTo>
                    <a:pt x="437" y="10"/>
                  </a:lnTo>
                  <a:lnTo>
                    <a:pt x="435" y="12"/>
                  </a:lnTo>
                  <a:lnTo>
                    <a:pt x="431" y="14"/>
                  </a:lnTo>
                  <a:lnTo>
                    <a:pt x="431" y="16"/>
                  </a:lnTo>
                  <a:lnTo>
                    <a:pt x="428" y="14"/>
                  </a:lnTo>
                  <a:lnTo>
                    <a:pt x="424" y="12"/>
                  </a:lnTo>
                  <a:lnTo>
                    <a:pt x="421" y="12"/>
                  </a:lnTo>
                  <a:lnTo>
                    <a:pt x="419" y="14"/>
                  </a:lnTo>
                  <a:lnTo>
                    <a:pt x="417" y="19"/>
                  </a:lnTo>
                  <a:lnTo>
                    <a:pt x="415" y="21"/>
                  </a:lnTo>
                  <a:lnTo>
                    <a:pt x="410" y="23"/>
                  </a:lnTo>
                  <a:lnTo>
                    <a:pt x="401" y="21"/>
                  </a:lnTo>
                  <a:lnTo>
                    <a:pt x="399" y="21"/>
                  </a:lnTo>
                  <a:lnTo>
                    <a:pt x="394" y="28"/>
                  </a:lnTo>
                  <a:lnTo>
                    <a:pt x="389" y="30"/>
                  </a:lnTo>
                  <a:lnTo>
                    <a:pt x="387" y="32"/>
                  </a:lnTo>
                  <a:lnTo>
                    <a:pt x="385" y="35"/>
                  </a:lnTo>
                  <a:lnTo>
                    <a:pt x="383" y="37"/>
                  </a:lnTo>
                  <a:lnTo>
                    <a:pt x="382" y="39"/>
                  </a:lnTo>
                  <a:lnTo>
                    <a:pt x="378" y="39"/>
                  </a:lnTo>
                  <a:lnTo>
                    <a:pt x="373" y="37"/>
                  </a:lnTo>
                  <a:lnTo>
                    <a:pt x="371" y="39"/>
                  </a:lnTo>
                  <a:lnTo>
                    <a:pt x="371" y="42"/>
                  </a:lnTo>
                  <a:lnTo>
                    <a:pt x="371" y="44"/>
                  </a:lnTo>
                  <a:lnTo>
                    <a:pt x="371" y="49"/>
                  </a:lnTo>
                  <a:lnTo>
                    <a:pt x="373" y="60"/>
                  </a:lnTo>
                  <a:lnTo>
                    <a:pt x="373" y="64"/>
                  </a:lnTo>
                  <a:lnTo>
                    <a:pt x="374" y="69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2" y="90"/>
                  </a:lnTo>
                  <a:lnTo>
                    <a:pt x="380" y="99"/>
                  </a:lnTo>
                  <a:lnTo>
                    <a:pt x="380" y="104"/>
                  </a:lnTo>
                  <a:lnTo>
                    <a:pt x="380" y="108"/>
                  </a:lnTo>
                  <a:lnTo>
                    <a:pt x="382" y="110"/>
                  </a:lnTo>
                  <a:lnTo>
                    <a:pt x="382" y="113"/>
                  </a:lnTo>
                  <a:lnTo>
                    <a:pt x="382" y="120"/>
                  </a:lnTo>
                  <a:lnTo>
                    <a:pt x="385" y="147"/>
                  </a:lnTo>
                  <a:lnTo>
                    <a:pt x="385" y="158"/>
                  </a:lnTo>
                  <a:lnTo>
                    <a:pt x="383" y="165"/>
                  </a:lnTo>
                  <a:lnTo>
                    <a:pt x="382" y="170"/>
                  </a:lnTo>
                  <a:lnTo>
                    <a:pt x="373" y="179"/>
                  </a:lnTo>
                  <a:lnTo>
                    <a:pt x="371" y="181"/>
                  </a:lnTo>
                  <a:lnTo>
                    <a:pt x="369" y="183"/>
                  </a:lnTo>
                  <a:lnTo>
                    <a:pt x="369" y="186"/>
                  </a:lnTo>
                  <a:lnTo>
                    <a:pt x="367" y="186"/>
                  </a:lnTo>
                  <a:lnTo>
                    <a:pt x="367" y="188"/>
                  </a:lnTo>
                  <a:lnTo>
                    <a:pt x="364" y="190"/>
                  </a:lnTo>
                  <a:lnTo>
                    <a:pt x="364" y="193"/>
                  </a:lnTo>
                  <a:lnTo>
                    <a:pt x="351" y="200"/>
                  </a:lnTo>
                  <a:lnTo>
                    <a:pt x="348" y="202"/>
                  </a:lnTo>
                  <a:lnTo>
                    <a:pt x="342" y="204"/>
                  </a:lnTo>
                  <a:lnTo>
                    <a:pt x="341" y="206"/>
                  </a:lnTo>
                  <a:lnTo>
                    <a:pt x="341" y="209"/>
                  </a:lnTo>
                  <a:lnTo>
                    <a:pt x="337" y="211"/>
                  </a:lnTo>
                  <a:lnTo>
                    <a:pt x="334" y="215"/>
                  </a:lnTo>
                  <a:lnTo>
                    <a:pt x="330" y="216"/>
                  </a:lnTo>
                  <a:lnTo>
                    <a:pt x="325" y="220"/>
                  </a:lnTo>
                  <a:lnTo>
                    <a:pt x="305" y="225"/>
                  </a:lnTo>
                  <a:lnTo>
                    <a:pt x="298" y="225"/>
                  </a:lnTo>
                  <a:lnTo>
                    <a:pt x="293" y="223"/>
                  </a:lnTo>
                  <a:lnTo>
                    <a:pt x="291" y="222"/>
                  </a:lnTo>
                  <a:lnTo>
                    <a:pt x="284" y="213"/>
                  </a:lnTo>
                  <a:lnTo>
                    <a:pt x="284" y="211"/>
                  </a:lnTo>
                  <a:lnTo>
                    <a:pt x="275" y="209"/>
                  </a:lnTo>
                  <a:lnTo>
                    <a:pt x="266" y="206"/>
                  </a:lnTo>
                  <a:lnTo>
                    <a:pt x="259" y="200"/>
                  </a:lnTo>
                  <a:lnTo>
                    <a:pt x="257" y="200"/>
                  </a:lnTo>
                  <a:lnTo>
                    <a:pt x="255" y="199"/>
                  </a:lnTo>
                  <a:lnTo>
                    <a:pt x="255" y="195"/>
                  </a:lnTo>
                  <a:lnTo>
                    <a:pt x="252" y="175"/>
                  </a:lnTo>
                  <a:lnTo>
                    <a:pt x="250" y="174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5" y="154"/>
                  </a:lnTo>
                  <a:lnTo>
                    <a:pt x="245" y="152"/>
                  </a:lnTo>
                  <a:lnTo>
                    <a:pt x="241" y="147"/>
                  </a:lnTo>
                  <a:lnTo>
                    <a:pt x="241" y="145"/>
                  </a:lnTo>
                  <a:lnTo>
                    <a:pt x="241" y="143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8" y="140"/>
                  </a:lnTo>
                  <a:lnTo>
                    <a:pt x="231" y="136"/>
                  </a:lnTo>
                  <a:lnTo>
                    <a:pt x="222" y="127"/>
                  </a:lnTo>
                  <a:lnTo>
                    <a:pt x="213" y="119"/>
                  </a:lnTo>
                  <a:lnTo>
                    <a:pt x="190" y="97"/>
                  </a:lnTo>
                  <a:lnTo>
                    <a:pt x="183" y="87"/>
                  </a:lnTo>
                  <a:lnTo>
                    <a:pt x="181" y="85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3" y="64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9" y="62"/>
                  </a:lnTo>
                  <a:lnTo>
                    <a:pt x="177" y="62"/>
                  </a:lnTo>
                  <a:lnTo>
                    <a:pt x="174" y="64"/>
                  </a:lnTo>
                  <a:lnTo>
                    <a:pt x="168" y="64"/>
                  </a:lnTo>
                  <a:lnTo>
                    <a:pt x="136" y="81"/>
                  </a:lnTo>
                  <a:lnTo>
                    <a:pt x="113" y="94"/>
                  </a:lnTo>
                  <a:lnTo>
                    <a:pt x="112" y="96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81" y="103"/>
                  </a:lnTo>
                  <a:lnTo>
                    <a:pt x="69" y="127"/>
                  </a:lnTo>
                  <a:lnTo>
                    <a:pt x="62" y="138"/>
                  </a:lnTo>
                  <a:lnTo>
                    <a:pt x="57" y="151"/>
                  </a:lnTo>
                  <a:lnTo>
                    <a:pt x="55" y="152"/>
                  </a:lnTo>
                  <a:lnTo>
                    <a:pt x="53" y="152"/>
                  </a:lnTo>
                  <a:lnTo>
                    <a:pt x="51" y="156"/>
                  </a:lnTo>
                  <a:lnTo>
                    <a:pt x="49" y="159"/>
                  </a:lnTo>
                  <a:lnTo>
                    <a:pt x="49" y="161"/>
                  </a:lnTo>
                  <a:lnTo>
                    <a:pt x="49" y="167"/>
                  </a:lnTo>
                  <a:lnTo>
                    <a:pt x="49" y="181"/>
                  </a:lnTo>
                  <a:lnTo>
                    <a:pt x="49" y="183"/>
                  </a:lnTo>
                  <a:lnTo>
                    <a:pt x="48" y="184"/>
                  </a:lnTo>
                  <a:lnTo>
                    <a:pt x="48" y="188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202"/>
                  </a:lnTo>
                  <a:lnTo>
                    <a:pt x="48" y="209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39" y="223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0" y="236"/>
                  </a:lnTo>
                  <a:lnTo>
                    <a:pt x="26" y="238"/>
                  </a:lnTo>
                  <a:lnTo>
                    <a:pt x="21" y="243"/>
                  </a:lnTo>
                  <a:lnTo>
                    <a:pt x="19" y="245"/>
                  </a:lnTo>
                  <a:lnTo>
                    <a:pt x="10" y="250"/>
                  </a:lnTo>
                  <a:lnTo>
                    <a:pt x="9" y="254"/>
                  </a:lnTo>
                  <a:lnTo>
                    <a:pt x="9" y="257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82"/>
                  </a:lnTo>
                  <a:lnTo>
                    <a:pt x="9" y="287"/>
                  </a:lnTo>
                  <a:lnTo>
                    <a:pt x="3" y="300"/>
                  </a:lnTo>
                  <a:lnTo>
                    <a:pt x="3" y="309"/>
                  </a:lnTo>
                  <a:lnTo>
                    <a:pt x="1" y="310"/>
                  </a:lnTo>
                  <a:lnTo>
                    <a:pt x="1" y="312"/>
                  </a:lnTo>
                  <a:lnTo>
                    <a:pt x="3" y="314"/>
                  </a:lnTo>
                  <a:lnTo>
                    <a:pt x="3" y="316"/>
                  </a:lnTo>
                  <a:lnTo>
                    <a:pt x="5" y="316"/>
                  </a:lnTo>
                  <a:lnTo>
                    <a:pt x="7" y="316"/>
                  </a:lnTo>
                  <a:lnTo>
                    <a:pt x="9" y="318"/>
                  </a:lnTo>
                  <a:lnTo>
                    <a:pt x="9" y="319"/>
                  </a:lnTo>
                  <a:lnTo>
                    <a:pt x="10" y="321"/>
                  </a:lnTo>
                  <a:lnTo>
                    <a:pt x="10" y="323"/>
                  </a:lnTo>
                  <a:lnTo>
                    <a:pt x="10" y="326"/>
                  </a:lnTo>
                  <a:lnTo>
                    <a:pt x="10" y="328"/>
                  </a:lnTo>
                  <a:lnTo>
                    <a:pt x="10" y="330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12" y="341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9" y="332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9" y="328"/>
                  </a:lnTo>
                  <a:lnTo>
                    <a:pt x="7" y="326"/>
                  </a:lnTo>
                  <a:lnTo>
                    <a:pt x="7" y="321"/>
                  </a:lnTo>
                  <a:lnTo>
                    <a:pt x="5" y="319"/>
                  </a:lnTo>
                  <a:lnTo>
                    <a:pt x="3" y="318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3" y="326"/>
                  </a:lnTo>
                  <a:lnTo>
                    <a:pt x="3" y="328"/>
                  </a:lnTo>
                  <a:lnTo>
                    <a:pt x="3" y="330"/>
                  </a:lnTo>
                  <a:lnTo>
                    <a:pt x="3" y="334"/>
                  </a:lnTo>
                  <a:lnTo>
                    <a:pt x="3" y="335"/>
                  </a:lnTo>
                  <a:lnTo>
                    <a:pt x="1" y="337"/>
                  </a:lnTo>
                  <a:lnTo>
                    <a:pt x="0" y="339"/>
                  </a:lnTo>
                  <a:lnTo>
                    <a:pt x="0" y="342"/>
                  </a:lnTo>
                  <a:lnTo>
                    <a:pt x="0" y="346"/>
                  </a:lnTo>
                  <a:lnTo>
                    <a:pt x="0" y="351"/>
                  </a:lnTo>
                  <a:lnTo>
                    <a:pt x="0" y="360"/>
                  </a:lnTo>
                  <a:lnTo>
                    <a:pt x="1" y="362"/>
                  </a:lnTo>
                  <a:lnTo>
                    <a:pt x="1" y="364"/>
                  </a:lnTo>
                  <a:lnTo>
                    <a:pt x="0" y="366"/>
                  </a:lnTo>
                  <a:lnTo>
                    <a:pt x="0" y="371"/>
                  </a:lnTo>
                  <a:lnTo>
                    <a:pt x="0" y="374"/>
                  </a:lnTo>
                  <a:lnTo>
                    <a:pt x="1" y="378"/>
                  </a:lnTo>
                  <a:lnTo>
                    <a:pt x="7" y="392"/>
                  </a:lnTo>
                  <a:lnTo>
                    <a:pt x="9" y="399"/>
                  </a:lnTo>
                  <a:lnTo>
                    <a:pt x="9" y="406"/>
                  </a:lnTo>
                  <a:lnTo>
                    <a:pt x="9" y="408"/>
                  </a:lnTo>
                  <a:lnTo>
                    <a:pt x="14" y="406"/>
                  </a:lnTo>
                  <a:lnTo>
                    <a:pt x="21" y="4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73">
              <a:extLst>
                <a:ext uri="{FF2B5EF4-FFF2-40B4-BE49-F238E27FC236}">
                  <a16:creationId xmlns:a16="http://schemas.microsoft.com/office/drawing/2014/main" id="{C34D8D76-AC69-52E3-DD4A-230B4E9B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009" y="3228365"/>
              <a:ext cx="1293703" cy="912915"/>
            </a:xfrm>
            <a:custGeom>
              <a:avLst/>
              <a:gdLst>
                <a:gd name="T0" fmla="*/ 1010 w 1060"/>
                <a:gd name="T1" fmla="*/ 469 h 748"/>
                <a:gd name="T2" fmla="*/ 977 w 1060"/>
                <a:gd name="T3" fmla="*/ 487 h 748"/>
                <a:gd name="T4" fmla="*/ 959 w 1060"/>
                <a:gd name="T5" fmla="*/ 498 h 748"/>
                <a:gd name="T6" fmla="*/ 891 w 1060"/>
                <a:gd name="T7" fmla="*/ 462 h 748"/>
                <a:gd name="T8" fmla="*/ 886 w 1060"/>
                <a:gd name="T9" fmla="*/ 416 h 748"/>
                <a:gd name="T10" fmla="*/ 877 w 1060"/>
                <a:gd name="T11" fmla="*/ 375 h 748"/>
                <a:gd name="T12" fmla="*/ 884 w 1060"/>
                <a:gd name="T13" fmla="*/ 336 h 748"/>
                <a:gd name="T14" fmla="*/ 897 w 1060"/>
                <a:gd name="T15" fmla="*/ 308 h 748"/>
                <a:gd name="T16" fmla="*/ 890 w 1060"/>
                <a:gd name="T17" fmla="*/ 253 h 748"/>
                <a:gd name="T18" fmla="*/ 870 w 1060"/>
                <a:gd name="T19" fmla="*/ 208 h 748"/>
                <a:gd name="T20" fmla="*/ 842 w 1060"/>
                <a:gd name="T21" fmla="*/ 176 h 748"/>
                <a:gd name="T22" fmla="*/ 822 w 1060"/>
                <a:gd name="T23" fmla="*/ 141 h 748"/>
                <a:gd name="T24" fmla="*/ 804 w 1060"/>
                <a:gd name="T25" fmla="*/ 119 h 748"/>
                <a:gd name="T26" fmla="*/ 783 w 1060"/>
                <a:gd name="T27" fmla="*/ 78 h 748"/>
                <a:gd name="T28" fmla="*/ 776 w 1060"/>
                <a:gd name="T29" fmla="*/ 48 h 748"/>
                <a:gd name="T30" fmla="*/ 757 w 1060"/>
                <a:gd name="T31" fmla="*/ 25 h 748"/>
                <a:gd name="T32" fmla="*/ 735 w 1060"/>
                <a:gd name="T33" fmla="*/ 4 h 748"/>
                <a:gd name="T34" fmla="*/ 678 w 1060"/>
                <a:gd name="T35" fmla="*/ 13 h 748"/>
                <a:gd name="T36" fmla="*/ 630 w 1060"/>
                <a:gd name="T37" fmla="*/ 55 h 748"/>
                <a:gd name="T38" fmla="*/ 497 w 1060"/>
                <a:gd name="T39" fmla="*/ 75 h 748"/>
                <a:gd name="T40" fmla="*/ 446 w 1060"/>
                <a:gd name="T41" fmla="*/ 66 h 748"/>
                <a:gd name="T42" fmla="*/ 371 w 1060"/>
                <a:gd name="T43" fmla="*/ 46 h 748"/>
                <a:gd name="T44" fmla="*/ 321 w 1060"/>
                <a:gd name="T45" fmla="*/ 34 h 748"/>
                <a:gd name="T46" fmla="*/ 288 w 1060"/>
                <a:gd name="T47" fmla="*/ 66 h 748"/>
                <a:gd name="T48" fmla="*/ 243 w 1060"/>
                <a:gd name="T49" fmla="*/ 84 h 748"/>
                <a:gd name="T50" fmla="*/ 217 w 1060"/>
                <a:gd name="T51" fmla="*/ 114 h 748"/>
                <a:gd name="T52" fmla="*/ 179 w 1060"/>
                <a:gd name="T53" fmla="*/ 173 h 748"/>
                <a:gd name="T54" fmla="*/ 156 w 1060"/>
                <a:gd name="T55" fmla="*/ 210 h 748"/>
                <a:gd name="T56" fmla="*/ 142 w 1060"/>
                <a:gd name="T57" fmla="*/ 247 h 748"/>
                <a:gd name="T58" fmla="*/ 117 w 1060"/>
                <a:gd name="T59" fmla="*/ 279 h 748"/>
                <a:gd name="T60" fmla="*/ 101 w 1060"/>
                <a:gd name="T61" fmla="*/ 332 h 748"/>
                <a:gd name="T62" fmla="*/ 66 w 1060"/>
                <a:gd name="T63" fmla="*/ 334 h 748"/>
                <a:gd name="T64" fmla="*/ 41 w 1060"/>
                <a:gd name="T65" fmla="*/ 356 h 748"/>
                <a:gd name="T66" fmla="*/ 28 w 1060"/>
                <a:gd name="T67" fmla="*/ 391 h 748"/>
                <a:gd name="T68" fmla="*/ 59 w 1060"/>
                <a:gd name="T69" fmla="*/ 416 h 748"/>
                <a:gd name="T70" fmla="*/ 59 w 1060"/>
                <a:gd name="T71" fmla="*/ 460 h 748"/>
                <a:gd name="T72" fmla="*/ 103 w 1060"/>
                <a:gd name="T73" fmla="*/ 491 h 748"/>
                <a:gd name="T74" fmla="*/ 135 w 1060"/>
                <a:gd name="T75" fmla="*/ 524 h 748"/>
                <a:gd name="T76" fmla="*/ 128 w 1060"/>
                <a:gd name="T77" fmla="*/ 542 h 748"/>
                <a:gd name="T78" fmla="*/ 128 w 1060"/>
                <a:gd name="T79" fmla="*/ 565 h 748"/>
                <a:gd name="T80" fmla="*/ 194 w 1060"/>
                <a:gd name="T81" fmla="*/ 590 h 748"/>
                <a:gd name="T82" fmla="*/ 231 w 1060"/>
                <a:gd name="T83" fmla="*/ 588 h 748"/>
                <a:gd name="T84" fmla="*/ 275 w 1060"/>
                <a:gd name="T85" fmla="*/ 610 h 748"/>
                <a:gd name="T86" fmla="*/ 254 w 1060"/>
                <a:gd name="T87" fmla="*/ 626 h 748"/>
                <a:gd name="T88" fmla="*/ 314 w 1060"/>
                <a:gd name="T89" fmla="*/ 684 h 748"/>
                <a:gd name="T90" fmla="*/ 336 w 1060"/>
                <a:gd name="T91" fmla="*/ 713 h 748"/>
                <a:gd name="T92" fmla="*/ 499 w 1060"/>
                <a:gd name="T93" fmla="*/ 734 h 748"/>
                <a:gd name="T94" fmla="*/ 597 w 1060"/>
                <a:gd name="T95" fmla="*/ 745 h 748"/>
                <a:gd name="T96" fmla="*/ 659 w 1060"/>
                <a:gd name="T97" fmla="*/ 693 h 748"/>
                <a:gd name="T98" fmla="*/ 769 w 1060"/>
                <a:gd name="T99" fmla="*/ 672 h 748"/>
                <a:gd name="T100" fmla="*/ 852 w 1060"/>
                <a:gd name="T101" fmla="*/ 695 h 748"/>
                <a:gd name="T102" fmla="*/ 938 w 1060"/>
                <a:gd name="T103" fmla="*/ 713 h 748"/>
                <a:gd name="T104" fmla="*/ 941 w 1060"/>
                <a:gd name="T105" fmla="*/ 654 h 748"/>
                <a:gd name="T106" fmla="*/ 964 w 1060"/>
                <a:gd name="T107" fmla="*/ 604 h 748"/>
                <a:gd name="T108" fmla="*/ 952 w 1060"/>
                <a:gd name="T109" fmla="*/ 604 h 748"/>
                <a:gd name="T110" fmla="*/ 968 w 1060"/>
                <a:gd name="T111" fmla="*/ 590 h 748"/>
                <a:gd name="T112" fmla="*/ 970 w 1060"/>
                <a:gd name="T113" fmla="*/ 581 h 748"/>
                <a:gd name="T114" fmla="*/ 973 w 1060"/>
                <a:gd name="T115" fmla="*/ 576 h 748"/>
                <a:gd name="T116" fmla="*/ 966 w 1060"/>
                <a:gd name="T117" fmla="*/ 551 h 748"/>
                <a:gd name="T118" fmla="*/ 994 w 1060"/>
                <a:gd name="T119" fmla="*/ 542 h 748"/>
                <a:gd name="T120" fmla="*/ 996 w 1060"/>
                <a:gd name="T121" fmla="*/ 571 h 748"/>
                <a:gd name="T122" fmla="*/ 1042 w 1060"/>
                <a:gd name="T123" fmla="*/ 563 h 748"/>
                <a:gd name="T124" fmla="*/ 1055 w 1060"/>
                <a:gd name="T125" fmla="*/ 517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748">
                  <a:moveTo>
                    <a:pt x="1055" y="499"/>
                  </a:moveTo>
                  <a:lnTo>
                    <a:pt x="1055" y="498"/>
                  </a:lnTo>
                  <a:lnTo>
                    <a:pt x="1057" y="494"/>
                  </a:lnTo>
                  <a:lnTo>
                    <a:pt x="1057" y="487"/>
                  </a:lnTo>
                  <a:lnTo>
                    <a:pt x="1053" y="482"/>
                  </a:lnTo>
                  <a:lnTo>
                    <a:pt x="1051" y="478"/>
                  </a:lnTo>
                  <a:lnTo>
                    <a:pt x="1050" y="478"/>
                  </a:lnTo>
                  <a:lnTo>
                    <a:pt x="1044" y="473"/>
                  </a:lnTo>
                  <a:lnTo>
                    <a:pt x="1030" y="467"/>
                  </a:lnTo>
                  <a:lnTo>
                    <a:pt x="1021" y="466"/>
                  </a:lnTo>
                  <a:lnTo>
                    <a:pt x="1019" y="466"/>
                  </a:lnTo>
                  <a:lnTo>
                    <a:pt x="1018" y="466"/>
                  </a:lnTo>
                  <a:lnTo>
                    <a:pt x="1016" y="466"/>
                  </a:lnTo>
                  <a:lnTo>
                    <a:pt x="1016" y="467"/>
                  </a:lnTo>
                  <a:lnTo>
                    <a:pt x="1014" y="467"/>
                  </a:lnTo>
                  <a:lnTo>
                    <a:pt x="1012" y="469"/>
                  </a:lnTo>
                  <a:lnTo>
                    <a:pt x="1010" y="469"/>
                  </a:lnTo>
                  <a:lnTo>
                    <a:pt x="1009" y="467"/>
                  </a:lnTo>
                  <a:lnTo>
                    <a:pt x="1007" y="469"/>
                  </a:lnTo>
                  <a:lnTo>
                    <a:pt x="1003" y="469"/>
                  </a:lnTo>
                  <a:lnTo>
                    <a:pt x="1002" y="471"/>
                  </a:lnTo>
                  <a:lnTo>
                    <a:pt x="1002" y="473"/>
                  </a:lnTo>
                  <a:lnTo>
                    <a:pt x="1002" y="475"/>
                  </a:lnTo>
                  <a:lnTo>
                    <a:pt x="1000" y="475"/>
                  </a:lnTo>
                  <a:lnTo>
                    <a:pt x="998" y="475"/>
                  </a:lnTo>
                  <a:lnTo>
                    <a:pt x="996" y="476"/>
                  </a:lnTo>
                  <a:lnTo>
                    <a:pt x="994" y="478"/>
                  </a:lnTo>
                  <a:lnTo>
                    <a:pt x="989" y="478"/>
                  </a:lnTo>
                  <a:lnTo>
                    <a:pt x="984" y="483"/>
                  </a:lnTo>
                  <a:lnTo>
                    <a:pt x="982" y="485"/>
                  </a:lnTo>
                  <a:lnTo>
                    <a:pt x="980" y="485"/>
                  </a:lnTo>
                  <a:lnTo>
                    <a:pt x="978" y="485"/>
                  </a:lnTo>
                  <a:lnTo>
                    <a:pt x="977" y="485"/>
                  </a:lnTo>
                  <a:lnTo>
                    <a:pt x="977" y="487"/>
                  </a:lnTo>
                  <a:lnTo>
                    <a:pt x="977" y="491"/>
                  </a:lnTo>
                  <a:lnTo>
                    <a:pt x="977" y="492"/>
                  </a:lnTo>
                  <a:lnTo>
                    <a:pt x="973" y="492"/>
                  </a:lnTo>
                  <a:lnTo>
                    <a:pt x="971" y="491"/>
                  </a:lnTo>
                  <a:lnTo>
                    <a:pt x="970" y="489"/>
                  </a:lnTo>
                  <a:lnTo>
                    <a:pt x="968" y="489"/>
                  </a:lnTo>
                  <a:lnTo>
                    <a:pt x="964" y="487"/>
                  </a:lnTo>
                  <a:lnTo>
                    <a:pt x="962" y="485"/>
                  </a:lnTo>
                  <a:lnTo>
                    <a:pt x="961" y="485"/>
                  </a:lnTo>
                  <a:lnTo>
                    <a:pt x="959" y="485"/>
                  </a:lnTo>
                  <a:lnTo>
                    <a:pt x="959" y="487"/>
                  </a:lnTo>
                  <a:lnTo>
                    <a:pt x="959" y="491"/>
                  </a:lnTo>
                  <a:lnTo>
                    <a:pt x="955" y="492"/>
                  </a:lnTo>
                  <a:lnTo>
                    <a:pt x="955" y="494"/>
                  </a:lnTo>
                  <a:lnTo>
                    <a:pt x="955" y="496"/>
                  </a:lnTo>
                  <a:lnTo>
                    <a:pt x="957" y="496"/>
                  </a:lnTo>
                  <a:lnTo>
                    <a:pt x="959" y="498"/>
                  </a:lnTo>
                  <a:lnTo>
                    <a:pt x="959" y="499"/>
                  </a:lnTo>
                  <a:lnTo>
                    <a:pt x="957" y="501"/>
                  </a:lnTo>
                  <a:lnTo>
                    <a:pt x="954" y="501"/>
                  </a:lnTo>
                  <a:lnTo>
                    <a:pt x="950" y="501"/>
                  </a:lnTo>
                  <a:lnTo>
                    <a:pt x="934" y="498"/>
                  </a:lnTo>
                  <a:lnTo>
                    <a:pt x="923" y="492"/>
                  </a:lnTo>
                  <a:lnTo>
                    <a:pt x="916" y="491"/>
                  </a:lnTo>
                  <a:lnTo>
                    <a:pt x="911" y="487"/>
                  </a:lnTo>
                  <a:lnTo>
                    <a:pt x="909" y="487"/>
                  </a:lnTo>
                  <a:lnTo>
                    <a:pt x="907" y="485"/>
                  </a:lnTo>
                  <a:lnTo>
                    <a:pt x="904" y="482"/>
                  </a:lnTo>
                  <a:lnTo>
                    <a:pt x="900" y="473"/>
                  </a:lnTo>
                  <a:lnTo>
                    <a:pt x="902" y="469"/>
                  </a:lnTo>
                  <a:lnTo>
                    <a:pt x="899" y="466"/>
                  </a:lnTo>
                  <a:lnTo>
                    <a:pt x="897" y="464"/>
                  </a:lnTo>
                  <a:lnTo>
                    <a:pt x="893" y="464"/>
                  </a:lnTo>
                  <a:lnTo>
                    <a:pt x="891" y="462"/>
                  </a:lnTo>
                  <a:lnTo>
                    <a:pt x="888" y="460"/>
                  </a:lnTo>
                  <a:lnTo>
                    <a:pt x="888" y="459"/>
                  </a:lnTo>
                  <a:lnTo>
                    <a:pt x="888" y="453"/>
                  </a:lnTo>
                  <a:lnTo>
                    <a:pt x="888" y="451"/>
                  </a:lnTo>
                  <a:lnTo>
                    <a:pt x="886" y="451"/>
                  </a:lnTo>
                  <a:lnTo>
                    <a:pt x="884" y="448"/>
                  </a:lnTo>
                  <a:lnTo>
                    <a:pt x="883" y="446"/>
                  </a:lnTo>
                  <a:lnTo>
                    <a:pt x="875" y="443"/>
                  </a:lnTo>
                  <a:lnTo>
                    <a:pt x="877" y="441"/>
                  </a:lnTo>
                  <a:lnTo>
                    <a:pt x="879" y="439"/>
                  </a:lnTo>
                  <a:lnTo>
                    <a:pt x="881" y="437"/>
                  </a:lnTo>
                  <a:lnTo>
                    <a:pt x="883" y="436"/>
                  </a:lnTo>
                  <a:lnTo>
                    <a:pt x="886" y="436"/>
                  </a:lnTo>
                  <a:lnTo>
                    <a:pt x="888" y="436"/>
                  </a:lnTo>
                  <a:lnTo>
                    <a:pt x="888" y="434"/>
                  </a:lnTo>
                  <a:lnTo>
                    <a:pt x="888" y="430"/>
                  </a:lnTo>
                  <a:lnTo>
                    <a:pt x="886" y="416"/>
                  </a:lnTo>
                  <a:lnTo>
                    <a:pt x="886" y="414"/>
                  </a:lnTo>
                  <a:lnTo>
                    <a:pt x="883" y="411"/>
                  </a:lnTo>
                  <a:lnTo>
                    <a:pt x="881" y="405"/>
                  </a:lnTo>
                  <a:lnTo>
                    <a:pt x="881" y="400"/>
                  </a:lnTo>
                  <a:lnTo>
                    <a:pt x="883" y="398"/>
                  </a:lnTo>
                  <a:lnTo>
                    <a:pt x="884" y="396"/>
                  </a:lnTo>
                  <a:lnTo>
                    <a:pt x="883" y="396"/>
                  </a:lnTo>
                  <a:lnTo>
                    <a:pt x="883" y="395"/>
                  </a:lnTo>
                  <a:lnTo>
                    <a:pt x="883" y="393"/>
                  </a:lnTo>
                  <a:lnTo>
                    <a:pt x="883" y="391"/>
                  </a:lnTo>
                  <a:lnTo>
                    <a:pt x="883" y="389"/>
                  </a:lnTo>
                  <a:lnTo>
                    <a:pt x="883" y="388"/>
                  </a:lnTo>
                  <a:lnTo>
                    <a:pt x="881" y="388"/>
                  </a:lnTo>
                  <a:lnTo>
                    <a:pt x="881" y="386"/>
                  </a:lnTo>
                  <a:lnTo>
                    <a:pt x="881" y="384"/>
                  </a:lnTo>
                  <a:lnTo>
                    <a:pt x="879" y="377"/>
                  </a:lnTo>
                  <a:lnTo>
                    <a:pt x="877" y="375"/>
                  </a:lnTo>
                  <a:lnTo>
                    <a:pt x="877" y="373"/>
                  </a:lnTo>
                  <a:lnTo>
                    <a:pt x="879" y="368"/>
                  </a:lnTo>
                  <a:lnTo>
                    <a:pt x="879" y="366"/>
                  </a:lnTo>
                  <a:lnTo>
                    <a:pt x="879" y="364"/>
                  </a:lnTo>
                  <a:lnTo>
                    <a:pt x="881" y="364"/>
                  </a:lnTo>
                  <a:lnTo>
                    <a:pt x="881" y="361"/>
                  </a:lnTo>
                  <a:lnTo>
                    <a:pt x="883" y="354"/>
                  </a:lnTo>
                  <a:lnTo>
                    <a:pt x="884" y="350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3"/>
                  </a:lnTo>
                  <a:lnTo>
                    <a:pt x="883" y="343"/>
                  </a:lnTo>
                  <a:lnTo>
                    <a:pt x="881" y="340"/>
                  </a:lnTo>
                  <a:lnTo>
                    <a:pt x="881" y="338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4" y="336"/>
                  </a:lnTo>
                  <a:lnTo>
                    <a:pt x="884" y="334"/>
                  </a:lnTo>
                  <a:lnTo>
                    <a:pt x="884" y="332"/>
                  </a:lnTo>
                  <a:lnTo>
                    <a:pt x="886" y="332"/>
                  </a:lnTo>
                  <a:lnTo>
                    <a:pt x="888" y="332"/>
                  </a:lnTo>
                  <a:lnTo>
                    <a:pt x="890" y="331"/>
                  </a:lnTo>
                  <a:lnTo>
                    <a:pt x="890" y="327"/>
                  </a:lnTo>
                  <a:lnTo>
                    <a:pt x="891" y="327"/>
                  </a:lnTo>
                  <a:lnTo>
                    <a:pt x="891" y="325"/>
                  </a:lnTo>
                  <a:lnTo>
                    <a:pt x="890" y="322"/>
                  </a:lnTo>
                  <a:lnTo>
                    <a:pt x="890" y="320"/>
                  </a:lnTo>
                  <a:lnTo>
                    <a:pt x="891" y="320"/>
                  </a:lnTo>
                  <a:lnTo>
                    <a:pt x="893" y="318"/>
                  </a:lnTo>
                  <a:lnTo>
                    <a:pt x="893" y="313"/>
                  </a:lnTo>
                  <a:lnTo>
                    <a:pt x="895" y="313"/>
                  </a:lnTo>
                  <a:lnTo>
                    <a:pt x="895" y="311"/>
                  </a:lnTo>
                  <a:lnTo>
                    <a:pt x="895" y="309"/>
                  </a:lnTo>
                  <a:lnTo>
                    <a:pt x="897" y="308"/>
                  </a:lnTo>
                  <a:lnTo>
                    <a:pt x="897" y="306"/>
                  </a:lnTo>
                  <a:lnTo>
                    <a:pt x="897" y="301"/>
                  </a:lnTo>
                  <a:lnTo>
                    <a:pt x="897" y="299"/>
                  </a:lnTo>
                  <a:lnTo>
                    <a:pt x="895" y="299"/>
                  </a:lnTo>
                  <a:lnTo>
                    <a:pt x="893" y="295"/>
                  </a:lnTo>
                  <a:lnTo>
                    <a:pt x="893" y="293"/>
                  </a:lnTo>
                  <a:lnTo>
                    <a:pt x="893" y="290"/>
                  </a:lnTo>
                  <a:lnTo>
                    <a:pt x="895" y="288"/>
                  </a:lnTo>
                  <a:lnTo>
                    <a:pt x="895" y="285"/>
                  </a:lnTo>
                  <a:lnTo>
                    <a:pt x="895" y="283"/>
                  </a:lnTo>
                  <a:lnTo>
                    <a:pt x="897" y="281"/>
                  </a:lnTo>
                  <a:lnTo>
                    <a:pt x="897" y="279"/>
                  </a:lnTo>
                  <a:lnTo>
                    <a:pt x="897" y="276"/>
                  </a:lnTo>
                  <a:lnTo>
                    <a:pt x="897" y="274"/>
                  </a:lnTo>
                  <a:lnTo>
                    <a:pt x="895" y="269"/>
                  </a:lnTo>
                  <a:lnTo>
                    <a:pt x="890" y="256"/>
                  </a:lnTo>
                  <a:lnTo>
                    <a:pt x="890" y="253"/>
                  </a:lnTo>
                  <a:lnTo>
                    <a:pt x="884" y="245"/>
                  </a:lnTo>
                  <a:lnTo>
                    <a:pt x="883" y="242"/>
                  </a:lnTo>
                  <a:lnTo>
                    <a:pt x="883" y="240"/>
                  </a:lnTo>
                  <a:lnTo>
                    <a:pt x="883" y="238"/>
                  </a:lnTo>
                  <a:lnTo>
                    <a:pt x="883" y="237"/>
                  </a:lnTo>
                  <a:lnTo>
                    <a:pt x="881" y="235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79" y="229"/>
                  </a:lnTo>
                  <a:lnTo>
                    <a:pt x="881" y="228"/>
                  </a:lnTo>
                  <a:lnTo>
                    <a:pt x="881" y="226"/>
                  </a:lnTo>
                  <a:lnTo>
                    <a:pt x="881" y="224"/>
                  </a:lnTo>
                  <a:lnTo>
                    <a:pt x="877" y="219"/>
                  </a:lnTo>
                  <a:lnTo>
                    <a:pt x="875" y="215"/>
                  </a:lnTo>
                  <a:lnTo>
                    <a:pt x="874" y="210"/>
                  </a:lnTo>
                  <a:lnTo>
                    <a:pt x="874" y="208"/>
                  </a:lnTo>
                  <a:lnTo>
                    <a:pt x="870" y="208"/>
                  </a:lnTo>
                  <a:lnTo>
                    <a:pt x="868" y="208"/>
                  </a:lnTo>
                  <a:lnTo>
                    <a:pt x="865" y="206"/>
                  </a:lnTo>
                  <a:lnTo>
                    <a:pt x="863" y="205"/>
                  </a:lnTo>
                  <a:lnTo>
                    <a:pt x="863" y="205"/>
                  </a:lnTo>
                  <a:lnTo>
                    <a:pt x="861" y="203"/>
                  </a:lnTo>
                  <a:lnTo>
                    <a:pt x="858" y="201"/>
                  </a:lnTo>
                  <a:lnTo>
                    <a:pt x="854" y="197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2" y="194"/>
                  </a:lnTo>
                  <a:lnTo>
                    <a:pt x="852" y="192"/>
                  </a:lnTo>
                  <a:lnTo>
                    <a:pt x="847" y="190"/>
                  </a:lnTo>
                  <a:lnTo>
                    <a:pt x="845" y="189"/>
                  </a:lnTo>
                  <a:lnTo>
                    <a:pt x="847" y="187"/>
                  </a:lnTo>
                  <a:lnTo>
                    <a:pt x="847" y="185"/>
                  </a:lnTo>
                  <a:lnTo>
                    <a:pt x="845" y="180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2" y="171"/>
                  </a:lnTo>
                  <a:lnTo>
                    <a:pt x="838" y="167"/>
                  </a:lnTo>
                  <a:lnTo>
                    <a:pt x="838" y="166"/>
                  </a:lnTo>
                  <a:lnTo>
                    <a:pt x="835" y="166"/>
                  </a:lnTo>
                  <a:lnTo>
                    <a:pt x="833" y="164"/>
                  </a:lnTo>
                  <a:lnTo>
                    <a:pt x="831" y="164"/>
                  </a:lnTo>
                  <a:lnTo>
                    <a:pt x="831" y="162"/>
                  </a:lnTo>
                  <a:lnTo>
                    <a:pt x="829" y="162"/>
                  </a:lnTo>
                  <a:lnTo>
                    <a:pt x="828" y="162"/>
                  </a:lnTo>
                  <a:lnTo>
                    <a:pt x="826" y="155"/>
                  </a:lnTo>
                  <a:lnTo>
                    <a:pt x="824" y="153"/>
                  </a:lnTo>
                  <a:lnTo>
                    <a:pt x="822" y="151"/>
                  </a:lnTo>
                  <a:lnTo>
                    <a:pt x="822" y="146"/>
                  </a:lnTo>
                  <a:lnTo>
                    <a:pt x="820" y="144"/>
                  </a:lnTo>
                  <a:lnTo>
                    <a:pt x="820" y="142"/>
                  </a:lnTo>
                  <a:lnTo>
                    <a:pt x="822" y="141"/>
                  </a:lnTo>
                  <a:lnTo>
                    <a:pt x="824" y="139"/>
                  </a:lnTo>
                  <a:lnTo>
                    <a:pt x="822" y="137"/>
                  </a:lnTo>
                  <a:lnTo>
                    <a:pt x="820" y="135"/>
                  </a:lnTo>
                  <a:lnTo>
                    <a:pt x="819" y="135"/>
                  </a:lnTo>
                  <a:lnTo>
                    <a:pt x="817" y="134"/>
                  </a:lnTo>
                  <a:lnTo>
                    <a:pt x="817" y="135"/>
                  </a:lnTo>
                  <a:lnTo>
                    <a:pt x="815" y="134"/>
                  </a:lnTo>
                  <a:lnTo>
                    <a:pt x="813" y="134"/>
                  </a:lnTo>
                  <a:lnTo>
                    <a:pt x="812" y="134"/>
                  </a:lnTo>
                  <a:lnTo>
                    <a:pt x="810" y="132"/>
                  </a:lnTo>
                  <a:lnTo>
                    <a:pt x="810" y="130"/>
                  </a:lnTo>
                  <a:lnTo>
                    <a:pt x="808" y="125"/>
                  </a:lnTo>
                  <a:lnTo>
                    <a:pt x="806" y="125"/>
                  </a:lnTo>
                  <a:lnTo>
                    <a:pt x="806" y="123"/>
                  </a:lnTo>
                  <a:lnTo>
                    <a:pt x="806" y="121"/>
                  </a:lnTo>
                  <a:lnTo>
                    <a:pt x="806" y="119"/>
                  </a:lnTo>
                  <a:lnTo>
                    <a:pt x="804" y="119"/>
                  </a:lnTo>
                  <a:lnTo>
                    <a:pt x="804" y="118"/>
                  </a:lnTo>
                  <a:lnTo>
                    <a:pt x="801" y="118"/>
                  </a:lnTo>
                  <a:lnTo>
                    <a:pt x="797" y="114"/>
                  </a:lnTo>
                  <a:lnTo>
                    <a:pt x="790" y="103"/>
                  </a:lnTo>
                  <a:lnTo>
                    <a:pt x="788" y="100"/>
                  </a:lnTo>
                  <a:lnTo>
                    <a:pt x="788" y="94"/>
                  </a:lnTo>
                  <a:lnTo>
                    <a:pt x="790" y="94"/>
                  </a:lnTo>
                  <a:lnTo>
                    <a:pt x="790" y="93"/>
                  </a:lnTo>
                  <a:lnTo>
                    <a:pt x="788" y="93"/>
                  </a:lnTo>
                  <a:lnTo>
                    <a:pt x="788" y="91"/>
                  </a:lnTo>
                  <a:lnTo>
                    <a:pt x="788" y="89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6"/>
                  </a:lnTo>
                  <a:lnTo>
                    <a:pt x="787" y="84"/>
                  </a:lnTo>
                  <a:lnTo>
                    <a:pt x="785" y="82"/>
                  </a:lnTo>
                  <a:lnTo>
                    <a:pt x="783" y="78"/>
                  </a:lnTo>
                  <a:lnTo>
                    <a:pt x="787" y="77"/>
                  </a:lnTo>
                  <a:lnTo>
                    <a:pt x="785" y="75"/>
                  </a:lnTo>
                  <a:lnTo>
                    <a:pt x="783" y="75"/>
                  </a:lnTo>
                  <a:lnTo>
                    <a:pt x="781" y="73"/>
                  </a:lnTo>
                  <a:lnTo>
                    <a:pt x="781" y="68"/>
                  </a:lnTo>
                  <a:lnTo>
                    <a:pt x="781" y="66"/>
                  </a:lnTo>
                  <a:lnTo>
                    <a:pt x="780" y="64"/>
                  </a:lnTo>
                  <a:lnTo>
                    <a:pt x="776" y="62"/>
                  </a:lnTo>
                  <a:lnTo>
                    <a:pt x="776" y="61"/>
                  </a:lnTo>
                  <a:lnTo>
                    <a:pt x="778" y="59"/>
                  </a:lnTo>
                  <a:lnTo>
                    <a:pt x="778" y="57"/>
                  </a:lnTo>
                  <a:lnTo>
                    <a:pt x="776" y="57"/>
                  </a:lnTo>
                  <a:lnTo>
                    <a:pt x="774" y="55"/>
                  </a:lnTo>
                  <a:lnTo>
                    <a:pt x="776" y="54"/>
                  </a:lnTo>
                  <a:lnTo>
                    <a:pt x="776" y="52"/>
                  </a:lnTo>
                  <a:lnTo>
                    <a:pt x="776" y="50"/>
                  </a:lnTo>
                  <a:lnTo>
                    <a:pt x="776" y="48"/>
                  </a:lnTo>
                  <a:lnTo>
                    <a:pt x="774" y="50"/>
                  </a:lnTo>
                  <a:lnTo>
                    <a:pt x="772" y="46"/>
                  </a:lnTo>
                  <a:lnTo>
                    <a:pt x="771" y="45"/>
                  </a:lnTo>
                  <a:lnTo>
                    <a:pt x="767" y="46"/>
                  </a:lnTo>
                  <a:lnTo>
                    <a:pt x="767" y="45"/>
                  </a:lnTo>
                  <a:lnTo>
                    <a:pt x="769" y="43"/>
                  </a:lnTo>
                  <a:lnTo>
                    <a:pt x="769" y="41"/>
                  </a:lnTo>
                  <a:lnTo>
                    <a:pt x="767" y="39"/>
                  </a:lnTo>
                  <a:lnTo>
                    <a:pt x="764" y="38"/>
                  </a:lnTo>
                  <a:lnTo>
                    <a:pt x="762" y="34"/>
                  </a:lnTo>
                  <a:lnTo>
                    <a:pt x="760" y="31"/>
                  </a:lnTo>
                  <a:lnTo>
                    <a:pt x="762" y="31"/>
                  </a:lnTo>
                  <a:lnTo>
                    <a:pt x="762" y="29"/>
                  </a:lnTo>
                  <a:lnTo>
                    <a:pt x="762" y="27"/>
                  </a:lnTo>
                  <a:lnTo>
                    <a:pt x="760" y="25"/>
                  </a:lnTo>
                  <a:lnTo>
                    <a:pt x="758" y="27"/>
                  </a:lnTo>
                  <a:lnTo>
                    <a:pt x="757" y="25"/>
                  </a:lnTo>
                  <a:lnTo>
                    <a:pt x="753" y="23"/>
                  </a:lnTo>
                  <a:lnTo>
                    <a:pt x="755" y="23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5"/>
                  </a:lnTo>
                  <a:lnTo>
                    <a:pt x="749" y="13"/>
                  </a:lnTo>
                  <a:lnTo>
                    <a:pt x="749" y="15"/>
                  </a:lnTo>
                  <a:lnTo>
                    <a:pt x="748" y="16"/>
                  </a:lnTo>
                  <a:lnTo>
                    <a:pt x="746" y="16"/>
                  </a:lnTo>
                  <a:lnTo>
                    <a:pt x="746" y="15"/>
                  </a:lnTo>
                  <a:lnTo>
                    <a:pt x="746" y="13"/>
                  </a:lnTo>
                  <a:lnTo>
                    <a:pt x="742" y="7"/>
                  </a:lnTo>
                  <a:lnTo>
                    <a:pt x="741" y="7"/>
                  </a:lnTo>
                  <a:lnTo>
                    <a:pt x="737" y="6"/>
                  </a:lnTo>
                  <a:lnTo>
                    <a:pt x="735" y="4"/>
                  </a:lnTo>
                  <a:lnTo>
                    <a:pt x="732" y="6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726" y="4"/>
                  </a:lnTo>
                  <a:lnTo>
                    <a:pt x="725" y="4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4"/>
                  </a:lnTo>
                  <a:lnTo>
                    <a:pt x="710" y="6"/>
                  </a:lnTo>
                  <a:lnTo>
                    <a:pt x="698" y="9"/>
                  </a:lnTo>
                  <a:lnTo>
                    <a:pt x="696" y="9"/>
                  </a:lnTo>
                  <a:lnTo>
                    <a:pt x="691" y="9"/>
                  </a:lnTo>
                  <a:lnTo>
                    <a:pt x="687" y="9"/>
                  </a:lnTo>
                  <a:lnTo>
                    <a:pt x="684" y="13"/>
                  </a:lnTo>
                  <a:lnTo>
                    <a:pt x="682" y="13"/>
                  </a:lnTo>
                  <a:lnTo>
                    <a:pt x="680" y="13"/>
                  </a:lnTo>
                  <a:lnTo>
                    <a:pt x="678" y="13"/>
                  </a:lnTo>
                  <a:lnTo>
                    <a:pt x="678" y="18"/>
                  </a:lnTo>
                  <a:lnTo>
                    <a:pt x="678" y="22"/>
                  </a:lnTo>
                  <a:lnTo>
                    <a:pt x="677" y="27"/>
                  </a:lnTo>
                  <a:lnTo>
                    <a:pt x="675" y="32"/>
                  </a:lnTo>
                  <a:lnTo>
                    <a:pt x="673" y="34"/>
                  </a:lnTo>
                  <a:lnTo>
                    <a:pt x="671" y="36"/>
                  </a:lnTo>
                  <a:lnTo>
                    <a:pt x="669" y="39"/>
                  </a:lnTo>
                  <a:lnTo>
                    <a:pt x="668" y="41"/>
                  </a:lnTo>
                  <a:lnTo>
                    <a:pt x="664" y="46"/>
                  </a:lnTo>
                  <a:lnTo>
                    <a:pt x="664" y="48"/>
                  </a:lnTo>
                  <a:lnTo>
                    <a:pt x="661" y="52"/>
                  </a:lnTo>
                  <a:lnTo>
                    <a:pt x="657" y="52"/>
                  </a:lnTo>
                  <a:lnTo>
                    <a:pt x="648" y="52"/>
                  </a:lnTo>
                  <a:lnTo>
                    <a:pt x="641" y="54"/>
                  </a:lnTo>
                  <a:lnTo>
                    <a:pt x="636" y="54"/>
                  </a:lnTo>
                  <a:lnTo>
                    <a:pt x="634" y="54"/>
                  </a:lnTo>
                  <a:lnTo>
                    <a:pt x="630" y="55"/>
                  </a:lnTo>
                  <a:lnTo>
                    <a:pt x="623" y="55"/>
                  </a:lnTo>
                  <a:lnTo>
                    <a:pt x="618" y="59"/>
                  </a:lnTo>
                  <a:lnTo>
                    <a:pt x="563" y="64"/>
                  </a:lnTo>
                  <a:lnTo>
                    <a:pt x="558" y="68"/>
                  </a:lnTo>
                  <a:lnTo>
                    <a:pt x="547" y="86"/>
                  </a:lnTo>
                  <a:lnTo>
                    <a:pt x="542" y="91"/>
                  </a:lnTo>
                  <a:lnTo>
                    <a:pt x="535" y="93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2" y="96"/>
                  </a:lnTo>
                  <a:lnTo>
                    <a:pt x="520" y="94"/>
                  </a:lnTo>
                  <a:lnTo>
                    <a:pt x="517" y="91"/>
                  </a:lnTo>
                  <a:lnTo>
                    <a:pt x="513" y="84"/>
                  </a:lnTo>
                  <a:lnTo>
                    <a:pt x="511" y="80"/>
                  </a:lnTo>
                  <a:lnTo>
                    <a:pt x="510" y="80"/>
                  </a:lnTo>
                  <a:lnTo>
                    <a:pt x="501" y="77"/>
                  </a:lnTo>
                  <a:lnTo>
                    <a:pt x="497" y="75"/>
                  </a:lnTo>
                  <a:lnTo>
                    <a:pt x="494" y="73"/>
                  </a:lnTo>
                  <a:lnTo>
                    <a:pt x="494" y="71"/>
                  </a:lnTo>
                  <a:lnTo>
                    <a:pt x="494" y="68"/>
                  </a:lnTo>
                  <a:lnTo>
                    <a:pt x="494" y="66"/>
                  </a:lnTo>
                  <a:lnTo>
                    <a:pt x="492" y="62"/>
                  </a:lnTo>
                  <a:lnTo>
                    <a:pt x="490" y="61"/>
                  </a:lnTo>
                  <a:lnTo>
                    <a:pt x="485" y="59"/>
                  </a:lnTo>
                  <a:lnTo>
                    <a:pt x="485" y="57"/>
                  </a:lnTo>
                  <a:lnTo>
                    <a:pt x="483" y="57"/>
                  </a:lnTo>
                  <a:lnTo>
                    <a:pt x="476" y="57"/>
                  </a:lnTo>
                  <a:lnTo>
                    <a:pt x="469" y="55"/>
                  </a:lnTo>
                  <a:lnTo>
                    <a:pt x="467" y="55"/>
                  </a:lnTo>
                  <a:lnTo>
                    <a:pt x="464" y="57"/>
                  </a:lnTo>
                  <a:lnTo>
                    <a:pt x="460" y="61"/>
                  </a:lnTo>
                  <a:lnTo>
                    <a:pt x="455" y="61"/>
                  </a:lnTo>
                  <a:lnTo>
                    <a:pt x="448" y="66"/>
                  </a:lnTo>
                  <a:lnTo>
                    <a:pt x="446" y="66"/>
                  </a:lnTo>
                  <a:lnTo>
                    <a:pt x="439" y="62"/>
                  </a:lnTo>
                  <a:lnTo>
                    <a:pt x="437" y="62"/>
                  </a:lnTo>
                  <a:lnTo>
                    <a:pt x="432" y="59"/>
                  </a:lnTo>
                  <a:lnTo>
                    <a:pt x="430" y="57"/>
                  </a:lnTo>
                  <a:lnTo>
                    <a:pt x="424" y="55"/>
                  </a:lnTo>
                  <a:lnTo>
                    <a:pt x="423" y="54"/>
                  </a:lnTo>
                  <a:lnTo>
                    <a:pt x="417" y="54"/>
                  </a:lnTo>
                  <a:lnTo>
                    <a:pt x="407" y="59"/>
                  </a:lnTo>
                  <a:lnTo>
                    <a:pt x="405" y="59"/>
                  </a:lnTo>
                  <a:lnTo>
                    <a:pt x="405" y="55"/>
                  </a:lnTo>
                  <a:lnTo>
                    <a:pt x="400" y="50"/>
                  </a:lnTo>
                  <a:lnTo>
                    <a:pt x="396" y="50"/>
                  </a:lnTo>
                  <a:lnTo>
                    <a:pt x="389" y="50"/>
                  </a:lnTo>
                  <a:lnTo>
                    <a:pt x="385" y="50"/>
                  </a:lnTo>
                  <a:lnTo>
                    <a:pt x="382" y="48"/>
                  </a:lnTo>
                  <a:lnTo>
                    <a:pt x="373" y="46"/>
                  </a:lnTo>
                  <a:lnTo>
                    <a:pt x="371" y="46"/>
                  </a:lnTo>
                  <a:lnTo>
                    <a:pt x="368" y="46"/>
                  </a:lnTo>
                  <a:lnTo>
                    <a:pt x="366" y="48"/>
                  </a:lnTo>
                  <a:lnTo>
                    <a:pt x="364" y="48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1" y="52"/>
                  </a:lnTo>
                  <a:lnTo>
                    <a:pt x="353" y="48"/>
                  </a:lnTo>
                  <a:lnTo>
                    <a:pt x="352" y="48"/>
                  </a:lnTo>
                  <a:lnTo>
                    <a:pt x="350" y="48"/>
                  </a:lnTo>
                  <a:lnTo>
                    <a:pt x="346" y="45"/>
                  </a:lnTo>
                  <a:lnTo>
                    <a:pt x="341" y="41"/>
                  </a:lnTo>
                  <a:lnTo>
                    <a:pt x="337" y="34"/>
                  </a:lnTo>
                  <a:lnTo>
                    <a:pt x="334" y="34"/>
                  </a:lnTo>
                  <a:lnTo>
                    <a:pt x="327" y="32"/>
                  </a:lnTo>
                  <a:lnTo>
                    <a:pt x="323" y="32"/>
                  </a:lnTo>
                  <a:lnTo>
                    <a:pt x="321" y="32"/>
                  </a:lnTo>
                  <a:lnTo>
                    <a:pt x="321" y="34"/>
                  </a:lnTo>
                  <a:lnTo>
                    <a:pt x="318" y="43"/>
                  </a:lnTo>
                  <a:lnTo>
                    <a:pt x="316" y="46"/>
                  </a:lnTo>
                  <a:lnTo>
                    <a:pt x="313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5" y="48"/>
                  </a:lnTo>
                  <a:lnTo>
                    <a:pt x="304" y="46"/>
                  </a:lnTo>
                  <a:lnTo>
                    <a:pt x="302" y="46"/>
                  </a:lnTo>
                  <a:lnTo>
                    <a:pt x="300" y="46"/>
                  </a:lnTo>
                  <a:lnTo>
                    <a:pt x="300" y="48"/>
                  </a:lnTo>
                  <a:lnTo>
                    <a:pt x="300" y="52"/>
                  </a:lnTo>
                  <a:lnTo>
                    <a:pt x="300" y="54"/>
                  </a:lnTo>
                  <a:lnTo>
                    <a:pt x="297" y="55"/>
                  </a:lnTo>
                  <a:lnTo>
                    <a:pt x="295" y="57"/>
                  </a:lnTo>
                  <a:lnTo>
                    <a:pt x="293" y="59"/>
                  </a:lnTo>
                  <a:lnTo>
                    <a:pt x="289" y="64"/>
                  </a:lnTo>
                  <a:lnTo>
                    <a:pt x="288" y="66"/>
                  </a:lnTo>
                  <a:lnTo>
                    <a:pt x="284" y="68"/>
                  </a:lnTo>
                  <a:lnTo>
                    <a:pt x="282" y="70"/>
                  </a:lnTo>
                  <a:lnTo>
                    <a:pt x="281" y="71"/>
                  </a:lnTo>
                  <a:lnTo>
                    <a:pt x="281" y="73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9" y="77"/>
                  </a:lnTo>
                  <a:lnTo>
                    <a:pt x="277" y="77"/>
                  </a:lnTo>
                  <a:lnTo>
                    <a:pt x="275" y="78"/>
                  </a:lnTo>
                  <a:lnTo>
                    <a:pt x="272" y="82"/>
                  </a:lnTo>
                  <a:lnTo>
                    <a:pt x="268" y="86"/>
                  </a:lnTo>
                  <a:lnTo>
                    <a:pt x="265" y="87"/>
                  </a:lnTo>
                  <a:lnTo>
                    <a:pt x="259" y="87"/>
                  </a:lnTo>
                  <a:lnTo>
                    <a:pt x="256" y="87"/>
                  </a:lnTo>
                  <a:lnTo>
                    <a:pt x="247" y="82"/>
                  </a:lnTo>
                  <a:lnTo>
                    <a:pt x="243" y="84"/>
                  </a:lnTo>
                  <a:lnTo>
                    <a:pt x="242" y="91"/>
                  </a:lnTo>
                  <a:lnTo>
                    <a:pt x="240" y="91"/>
                  </a:lnTo>
                  <a:lnTo>
                    <a:pt x="240" y="93"/>
                  </a:lnTo>
                  <a:lnTo>
                    <a:pt x="238" y="93"/>
                  </a:lnTo>
                  <a:lnTo>
                    <a:pt x="234" y="91"/>
                  </a:lnTo>
                  <a:lnTo>
                    <a:pt x="233" y="91"/>
                  </a:lnTo>
                  <a:lnTo>
                    <a:pt x="231" y="93"/>
                  </a:lnTo>
                  <a:lnTo>
                    <a:pt x="227" y="94"/>
                  </a:lnTo>
                  <a:lnTo>
                    <a:pt x="224" y="98"/>
                  </a:lnTo>
                  <a:lnTo>
                    <a:pt x="224" y="100"/>
                  </a:lnTo>
                  <a:lnTo>
                    <a:pt x="222" y="102"/>
                  </a:lnTo>
                  <a:lnTo>
                    <a:pt x="220" y="102"/>
                  </a:lnTo>
                  <a:lnTo>
                    <a:pt x="220" y="103"/>
                  </a:lnTo>
                  <a:lnTo>
                    <a:pt x="220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7" y="114"/>
                  </a:lnTo>
                  <a:lnTo>
                    <a:pt x="215" y="116"/>
                  </a:lnTo>
                  <a:lnTo>
                    <a:pt x="215" y="118"/>
                  </a:lnTo>
                  <a:lnTo>
                    <a:pt x="213" y="119"/>
                  </a:lnTo>
                  <a:lnTo>
                    <a:pt x="208" y="119"/>
                  </a:lnTo>
                  <a:lnTo>
                    <a:pt x="201" y="125"/>
                  </a:lnTo>
                  <a:lnTo>
                    <a:pt x="197" y="128"/>
                  </a:lnTo>
                  <a:lnTo>
                    <a:pt x="195" y="132"/>
                  </a:lnTo>
                  <a:lnTo>
                    <a:pt x="195" y="137"/>
                  </a:lnTo>
                  <a:lnTo>
                    <a:pt x="195" y="142"/>
                  </a:lnTo>
                  <a:lnTo>
                    <a:pt x="197" y="150"/>
                  </a:lnTo>
                  <a:lnTo>
                    <a:pt x="194" y="153"/>
                  </a:lnTo>
                  <a:lnTo>
                    <a:pt x="190" y="155"/>
                  </a:lnTo>
                  <a:lnTo>
                    <a:pt x="188" y="157"/>
                  </a:lnTo>
                  <a:lnTo>
                    <a:pt x="186" y="158"/>
                  </a:lnTo>
                  <a:lnTo>
                    <a:pt x="181" y="164"/>
                  </a:lnTo>
                  <a:lnTo>
                    <a:pt x="181" y="166"/>
                  </a:lnTo>
                  <a:lnTo>
                    <a:pt x="179" y="173"/>
                  </a:lnTo>
                  <a:lnTo>
                    <a:pt x="178" y="176"/>
                  </a:lnTo>
                  <a:lnTo>
                    <a:pt x="178" y="178"/>
                  </a:lnTo>
                  <a:lnTo>
                    <a:pt x="178" y="180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6" y="187"/>
                  </a:lnTo>
                  <a:lnTo>
                    <a:pt x="174" y="189"/>
                  </a:lnTo>
                  <a:lnTo>
                    <a:pt x="172" y="190"/>
                  </a:lnTo>
                  <a:lnTo>
                    <a:pt x="172" y="192"/>
                  </a:lnTo>
                  <a:lnTo>
                    <a:pt x="171" y="196"/>
                  </a:lnTo>
                  <a:lnTo>
                    <a:pt x="171" y="197"/>
                  </a:lnTo>
                  <a:lnTo>
                    <a:pt x="169" y="199"/>
                  </a:lnTo>
                  <a:lnTo>
                    <a:pt x="162" y="203"/>
                  </a:lnTo>
                  <a:lnTo>
                    <a:pt x="160" y="205"/>
                  </a:lnTo>
                  <a:lnTo>
                    <a:pt x="155" y="210"/>
                  </a:lnTo>
                  <a:lnTo>
                    <a:pt x="156" y="210"/>
                  </a:lnTo>
                  <a:lnTo>
                    <a:pt x="156" y="212"/>
                  </a:lnTo>
                  <a:lnTo>
                    <a:pt x="158" y="212"/>
                  </a:lnTo>
                  <a:lnTo>
                    <a:pt x="160" y="213"/>
                  </a:lnTo>
                  <a:lnTo>
                    <a:pt x="160" y="215"/>
                  </a:lnTo>
                  <a:lnTo>
                    <a:pt x="156" y="222"/>
                  </a:lnTo>
                  <a:lnTo>
                    <a:pt x="156" y="224"/>
                  </a:lnTo>
                  <a:lnTo>
                    <a:pt x="151" y="228"/>
                  </a:lnTo>
                  <a:lnTo>
                    <a:pt x="151" y="229"/>
                  </a:lnTo>
                  <a:lnTo>
                    <a:pt x="151" y="231"/>
                  </a:lnTo>
                  <a:lnTo>
                    <a:pt x="151" y="233"/>
                  </a:lnTo>
                  <a:lnTo>
                    <a:pt x="151" y="235"/>
                  </a:lnTo>
                  <a:lnTo>
                    <a:pt x="151" y="237"/>
                  </a:lnTo>
                  <a:lnTo>
                    <a:pt x="151" y="238"/>
                  </a:lnTo>
                  <a:lnTo>
                    <a:pt x="149" y="240"/>
                  </a:lnTo>
                  <a:lnTo>
                    <a:pt x="146" y="242"/>
                  </a:lnTo>
                  <a:lnTo>
                    <a:pt x="144" y="244"/>
                  </a:lnTo>
                  <a:lnTo>
                    <a:pt x="142" y="247"/>
                  </a:lnTo>
                  <a:lnTo>
                    <a:pt x="139" y="251"/>
                  </a:lnTo>
                  <a:lnTo>
                    <a:pt x="139" y="253"/>
                  </a:lnTo>
                  <a:lnTo>
                    <a:pt x="139" y="254"/>
                  </a:lnTo>
                  <a:lnTo>
                    <a:pt x="139" y="256"/>
                  </a:lnTo>
                  <a:lnTo>
                    <a:pt x="142" y="258"/>
                  </a:lnTo>
                  <a:lnTo>
                    <a:pt x="142" y="261"/>
                  </a:lnTo>
                  <a:lnTo>
                    <a:pt x="139" y="265"/>
                  </a:lnTo>
                  <a:lnTo>
                    <a:pt x="137" y="267"/>
                  </a:lnTo>
                  <a:lnTo>
                    <a:pt x="133" y="267"/>
                  </a:lnTo>
                  <a:lnTo>
                    <a:pt x="133" y="269"/>
                  </a:lnTo>
                  <a:lnTo>
                    <a:pt x="133" y="270"/>
                  </a:lnTo>
                  <a:lnTo>
                    <a:pt x="131" y="272"/>
                  </a:lnTo>
                  <a:lnTo>
                    <a:pt x="130" y="276"/>
                  </a:lnTo>
                  <a:lnTo>
                    <a:pt x="126" y="276"/>
                  </a:lnTo>
                  <a:lnTo>
                    <a:pt x="123" y="276"/>
                  </a:lnTo>
                  <a:lnTo>
                    <a:pt x="119" y="277"/>
                  </a:lnTo>
                  <a:lnTo>
                    <a:pt x="117" y="279"/>
                  </a:lnTo>
                  <a:lnTo>
                    <a:pt x="117" y="283"/>
                  </a:lnTo>
                  <a:lnTo>
                    <a:pt x="117" y="288"/>
                  </a:lnTo>
                  <a:lnTo>
                    <a:pt x="115" y="292"/>
                  </a:lnTo>
                  <a:lnTo>
                    <a:pt x="114" y="292"/>
                  </a:lnTo>
                  <a:lnTo>
                    <a:pt x="112" y="295"/>
                  </a:lnTo>
                  <a:lnTo>
                    <a:pt x="112" y="299"/>
                  </a:lnTo>
                  <a:lnTo>
                    <a:pt x="115" y="306"/>
                  </a:lnTo>
                  <a:lnTo>
                    <a:pt x="115" y="309"/>
                  </a:lnTo>
                  <a:lnTo>
                    <a:pt x="114" y="311"/>
                  </a:lnTo>
                  <a:lnTo>
                    <a:pt x="108" y="311"/>
                  </a:lnTo>
                  <a:lnTo>
                    <a:pt x="108" y="311"/>
                  </a:lnTo>
                  <a:lnTo>
                    <a:pt x="105" y="315"/>
                  </a:lnTo>
                  <a:lnTo>
                    <a:pt x="105" y="318"/>
                  </a:lnTo>
                  <a:lnTo>
                    <a:pt x="105" y="325"/>
                  </a:lnTo>
                  <a:lnTo>
                    <a:pt x="103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98" y="332"/>
                  </a:lnTo>
                  <a:lnTo>
                    <a:pt x="96" y="332"/>
                  </a:lnTo>
                  <a:lnTo>
                    <a:pt x="91" y="338"/>
                  </a:lnTo>
                  <a:lnTo>
                    <a:pt x="89" y="338"/>
                  </a:lnTo>
                  <a:lnTo>
                    <a:pt x="87" y="336"/>
                  </a:lnTo>
                  <a:lnTo>
                    <a:pt x="85" y="336"/>
                  </a:lnTo>
                  <a:lnTo>
                    <a:pt x="85" y="334"/>
                  </a:lnTo>
                  <a:lnTo>
                    <a:pt x="83" y="334"/>
                  </a:lnTo>
                  <a:lnTo>
                    <a:pt x="82" y="336"/>
                  </a:lnTo>
                  <a:lnTo>
                    <a:pt x="80" y="336"/>
                  </a:lnTo>
                  <a:lnTo>
                    <a:pt x="76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6" y="334"/>
                  </a:lnTo>
                  <a:lnTo>
                    <a:pt x="66" y="334"/>
                  </a:lnTo>
                  <a:lnTo>
                    <a:pt x="62" y="334"/>
                  </a:lnTo>
                  <a:lnTo>
                    <a:pt x="60" y="334"/>
                  </a:lnTo>
                  <a:lnTo>
                    <a:pt x="57" y="338"/>
                  </a:lnTo>
                  <a:lnTo>
                    <a:pt x="55" y="338"/>
                  </a:lnTo>
                  <a:lnTo>
                    <a:pt x="55" y="340"/>
                  </a:lnTo>
                  <a:lnTo>
                    <a:pt x="57" y="343"/>
                  </a:lnTo>
                  <a:lnTo>
                    <a:pt x="57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3" y="345"/>
                  </a:lnTo>
                  <a:lnTo>
                    <a:pt x="52" y="347"/>
                  </a:lnTo>
                  <a:lnTo>
                    <a:pt x="52" y="348"/>
                  </a:lnTo>
                  <a:lnTo>
                    <a:pt x="52" y="350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1" y="356"/>
                  </a:lnTo>
                  <a:lnTo>
                    <a:pt x="39" y="356"/>
                  </a:lnTo>
                  <a:lnTo>
                    <a:pt x="37" y="354"/>
                  </a:lnTo>
                  <a:lnTo>
                    <a:pt x="34" y="350"/>
                  </a:lnTo>
                  <a:lnTo>
                    <a:pt x="28" y="348"/>
                  </a:lnTo>
                  <a:lnTo>
                    <a:pt x="25" y="348"/>
                  </a:lnTo>
                  <a:lnTo>
                    <a:pt x="23" y="352"/>
                  </a:lnTo>
                  <a:lnTo>
                    <a:pt x="5" y="354"/>
                  </a:lnTo>
                  <a:lnTo>
                    <a:pt x="0" y="359"/>
                  </a:lnTo>
                  <a:lnTo>
                    <a:pt x="7" y="368"/>
                  </a:lnTo>
                  <a:lnTo>
                    <a:pt x="9" y="372"/>
                  </a:lnTo>
                  <a:lnTo>
                    <a:pt x="11" y="377"/>
                  </a:lnTo>
                  <a:lnTo>
                    <a:pt x="12" y="379"/>
                  </a:lnTo>
                  <a:lnTo>
                    <a:pt x="14" y="380"/>
                  </a:lnTo>
                  <a:lnTo>
                    <a:pt x="20" y="382"/>
                  </a:lnTo>
                  <a:lnTo>
                    <a:pt x="21" y="384"/>
                  </a:lnTo>
                  <a:lnTo>
                    <a:pt x="27" y="391"/>
                  </a:lnTo>
                  <a:lnTo>
                    <a:pt x="28" y="391"/>
                  </a:lnTo>
                  <a:lnTo>
                    <a:pt x="32" y="391"/>
                  </a:lnTo>
                  <a:lnTo>
                    <a:pt x="36" y="393"/>
                  </a:lnTo>
                  <a:lnTo>
                    <a:pt x="37" y="395"/>
                  </a:lnTo>
                  <a:lnTo>
                    <a:pt x="41" y="402"/>
                  </a:lnTo>
                  <a:lnTo>
                    <a:pt x="43" y="404"/>
                  </a:lnTo>
                  <a:lnTo>
                    <a:pt x="44" y="405"/>
                  </a:lnTo>
                  <a:lnTo>
                    <a:pt x="44" y="409"/>
                  </a:lnTo>
                  <a:lnTo>
                    <a:pt x="44" y="411"/>
                  </a:lnTo>
                  <a:lnTo>
                    <a:pt x="46" y="412"/>
                  </a:lnTo>
                  <a:lnTo>
                    <a:pt x="50" y="416"/>
                  </a:lnTo>
                  <a:lnTo>
                    <a:pt x="50" y="420"/>
                  </a:lnTo>
                  <a:lnTo>
                    <a:pt x="52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7" y="420"/>
                  </a:lnTo>
                  <a:lnTo>
                    <a:pt x="57" y="416"/>
                  </a:lnTo>
                  <a:lnTo>
                    <a:pt x="59" y="416"/>
                  </a:lnTo>
                  <a:lnTo>
                    <a:pt x="59" y="414"/>
                  </a:lnTo>
                  <a:lnTo>
                    <a:pt x="60" y="416"/>
                  </a:lnTo>
                  <a:lnTo>
                    <a:pt x="62" y="418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60" y="420"/>
                  </a:lnTo>
                  <a:lnTo>
                    <a:pt x="60" y="428"/>
                  </a:lnTo>
                  <a:lnTo>
                    <a:pt x="60" y="432"/>
                  </a:lnTo>
                  <a:lnTo>
                    <a:pt x="59" y="436"/>
                  </a:lnTo>
                  <a:lnTo>
                    <a:pt x="59" y="439"/>
                  </a:lnTo>
                  <a:lnTo>
                    <a:pt x="59" y="443"/>
                  </a:lnTo>
                  <a:lnTo>
                    <a:pt x="62" y="448"/>
                  </a:lnTo>
                  <a:lnTo>
                    <a:pt x="64" y="453"/>
                  </a:lnTo>
                  <a:lnTo>
                    <a:pt x="62" y="455"/>
                  </a:lnTo>
                  <a:lnTo>
                    <a:pt x="60" y="457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60" y="462"/>
                  </a:lnTo>
                  <a:lnTo>
                    <a:pt x="64" y="462"/>
                  </a:lnTo>
                  <a:lnTo>
                    <a:pt x="66" y="462"/>
                  </a:lnTo>
                  <a:lnTo>
                    <a:pt x="66" y="464"/>
                  </a:lnTo>
                  <a:lnTo>
                    <a:pt x="69" y="469"/>
                  </a:lnTo>
                  <a:lnTo>
                    <a:pt x="76" y="476"/>
                  </a:lnTo>
                  <a:lnTo>
                    <a:pt x="80" y="482"/>
                  </a:lnTo>
                  <a:lnTo>
                    <a:pt x="82" y="483"/>
                  </a:lnTo>
                  <a:lnTo>
                    <a:pt x="87" y="485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91"/>
                  </a:lnTo>
                  <a:lnTo>
                    <a:pt x="96" y="491"/>
                  </a:lnTo>
                  <a:lnTo>
                    <a:pt x="98" y="491"/>
                  </a:lnTo>
                  <a:lnTo>
                    <a:pt x="99" y="489"/>
                  </a:lnTo>
                  <a:lnTo>
                    <a:pt x="101" y="489"/>
                  </a:lnTo>
                  <a:lnTo>
                    <a:pt x="103" y="491"/>
                  </a:lnTo>
                  <a:lnTo>
                    <a:pt x="107" y="496"/>
                  </a:lnTo>
                  <a:lnTo>
                    <a:pt x="108" y="498"/>
                  </a:lnTo>
                  <a:lnTo>
                    <a:pt x="110" y="501"/>
                  </a:lnTo>
                  <a:lnTo>
                    <a:pt x="114" y="501"/>
                  </a:lnTo>
                  <a:lnTo>
                    <a:pt x="117" y="501"/>
                  </a:lnTo>
                  <a:lnTo>
                    <a:pt x="130" y="505"/>
                  </a:lnTo>
                  <a:lnTo>
                    <a:pt x="133" y="507"/>
                  </a:lnTo>
                  <a:lnTo>
                    <a:pt x="137" y="508"/>
                  </a:lnTo>
                  <a:lnTo>
                    <a:pt x="140" y="512"/>
                  </a:lnTo>
                  <a:lnTo>
                    <a:pt x="140" y="514"/>
                  </a:lnTo>
                  <a:lnTo>
                    <a:pt x="140" y="515"/>
                  </a:lnTo>
                  <a:lnTo>
                    <a:pt x="140" y="517"/>
                  </a:lnTo>
                  <a:lnTo>
                    <a:pt x="139" y="519"/>
                  </a:lnTo>
                  <a:lnTo>
                    <a:pt x="137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5" y="524"/>
                  </a:lnTo>
                  <a:lnTo>
                    <a:pt x="135" y="526"/>
                  </a:lnTo>
                  <a:lnTo>
                    <a:pt x="133" y="526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3" y="531"/>
                  </a:lnTo>
                  <a:lnTo>
                    <a:pt x="131" y="531"/>
                  </a:lnTo>
                  <a:lnTo>
                    <a:pt x="131" y="533"/>
                  </a:lnTo>
                  <a:lnTo>
                    <a:pt x="130" y="533"/>
                  </a:lnTo>
                  <a:lnTo>
                    <a:pt x="126" y="533"/>
                  </a:lnTo>
                  <a:lnTo>
                    <a:pt x="126" y="535"/>
                  </a:lnTo>
                  <a:lnTo>
                    <a:pt x="124" y="535"/>
                  </a:lnTo>
                  <a:lnTo>
                    <a:pt x="124" y="537"/>
                  </a:lnTo>
                  <a:lnTo>
                    <a:pt x="124" y="539"/>
                  </a:lnTo>
                  <a:lnTo>
                    <a:pt x="126" y="539"/>
                  </a:lnTo>
                  <a:lnTo>
                    <a:pt x="128" y="539"/>
                  </a:lnTo>
                  <a:lnTo>
                    <a:pt x="128" y="540"/>
                  </a:lnTo>
                  <a:lnTo>
                    <a:pt x="128" y="542"/>
                  </a:lnTo>
                  <a:lnTo>
                    <a:pt x="131" y="544"/>
                  </a:lnTo>
                  <a:lnTo>
                    <a:pt x="137" y="546"/>
                  </a:lnTo>
                  <a:lnTo>
                    <a:pt x="139" y="546"/>
                  </a:lnTo>
                  <a:lnTo>
                    <a:pt x="144" y="547"/>
                  </a:lnTo>
                  <a:lnTo>
                    <a:pt x="146" y="547"/>
                  </a:lnTo>
                  <a:lnTo>
                    <a:pt x="146" y="551"/>
                  </a:lnTo>
                  <a:lnTo>
                    <a:pt x="146" y="553"/>
                  </a:lnTo>
                  <a:lnTo>
                    <a:pt x="144" y="555"/>
                  </a:lnTo>
                  <a:lnTo>
                    <a:pt x="139" y="556"/>
                  </a:lnTo>
                  <a:lnTo>
                    <a:pt x="137" y="556"/>
                  </a:lnTo>
                  <a:lnTo>
                    <a:pt x="130" y="556"/>
                  </a:lnTo>
                  <a:lnTo>
                    <a:pt x="126" y="558"/>
                  </a:lnTo>
                  <a:lnTo>
                    <a:pt x="124" y="558"/>
                  </a:lnTo>
                  <a:lnTo>
                    <a:pt x="123" y="560"/>
                  </a:lnTo>
                  <a:lnTo>
                    <a:pt x="123" y="563"/>
                  </a:lnTo>
                  <a:lnTo>
                    <a:pt x="124" y="563"/>
                  </a:lnTo>
                  <a:lnTo>
                    <a:pt x="128" y="565"/>
                  </a:lnTo>
                  <a:lnTo>
                    <a:pt x="130" y="571"/>
                  </a:lnTo>
                  <a:lnTo>
                    <a:pt x="131" y="571"/>
                  </a:lnTo>
                  <a:lnTo>
                    <a:pt x="140" y="572"/>
                  </a:lnTo>
                  <a:lnTo>
                    <a:pt x="147" y="571"/>
                  </a:lnTo>
                  <a:lnTo>
                    <a:pt x="151" y="572"/>
                  </a:lnTo>
                  <a:lnTo>
                    <a:pt x="151" y="574"/>
                  </a:lnTo>
                  <a:lnTo>
                    <a:pt x="151" y="576"/>
                  </a:lnTo>
                  <a:lnTo>
                    <a:pt x="153" y="579"/>
                  </a:lnTo>
                  <a:lnTo>
                    <a:pt x="153" y="583"/>
                  </a:lnTo>
                  <a:lnTo>
                    <a:pt x="158" y="586"/>
                  </a:lnTo>
                  <a:lnTo>
                    <a:pt x="163" y="588"/>
                  </a:lnTo>
                  <a:lnTo>
                    <a:pt x="169" y="588"/>
                  </a:lnTo>
                  <a:lnTo>
                    <a:pt x="174" y="586"/>
                  </a:lnTo>
                  <a:lnTo>
                    <a:pt x="179" y="585"/>
                  </a:lnTo>
                  <a:lnTo>
                    <a:pt x="181" y="585"/>
                  </a:lnTo>
                  <a:lnTo>
                    <a:pt x="183" y="585"/>
                  </a:lnTo>
                  <a:lnTo>
                    <a:pt x="194" y="590"/>
                  </a:lnTo>
                  <a:lnTo>
                    <a:pt x="195" y="590"/>
                  </a:lnTo>
                  <a:lnTo>
                    <a:pt x="197" y="590"/>
                  </a:lnTo>
                  <a:lnTo>
                    <a:pt x="201" y="599"/>
                  </a:lnTo>
                  <a:lnTo>
                    <a:pt x="201" y="601"/>
                  </a:lnTo>
                  <a:lnTo>
                    <a:pt x="201" y="602"/>
                  </a:lnTo>
                  <a:lnTo>
                    <a:pt x="201" y="604"/>
                  </a:lnTo>
                  <a:lnTo>
                    <a:pt x="202" y="606"/>
                  </a:lnTo>
                  <a:lnTo>
                    <a:pt x="204" y="606"/>
                  </a:lnTo>
                  <a:lnTo>
                    <a:pt x="204" y="608"/>
                  </a:lnTo>
                  <a:lnTo>
                    <a:pt x="206" y="611"/>
                  </a:lnTo>
                  <a:lnTo>
                    <a:pt x="208" y="613"/>
                  </a:lnTo>
                  <a:lnTo>
                    <a:pt x="211" y="615"/>
                  </a:lnTo>
                  <a:lnTo>
                    <a:pt x="213" y="615"/>
                  </a:lnTo>
                  <a:lnTo>
                    <a:pt x="217" y="615"/>
                  </a:lnTo>
                  <a:lnTo>
                    <a:pt x="218" y="613"/>
                  </a:lnTo>
                  <a:lnTo>
                    <a:pt x="231" y="590"/>
                  </a:lnTo>
                  <a:lnTo>
                    <a:pt x="231" y="588"/>
                  </a:lnTo>
                  <a:lnTo>
                    <a:pt x="233" y="586"/>
                  </a:lnTo>
                  <a:lnTo>
                    <a:pt x="236" y="586"/>
                  </a:lnTo>
                  <a:lnTo>
                    <a:pt x="238" y="585"/>
                  </a:lnTo>
                  <a:lnTo>
                    <a:pt x="243" y="579"/>
                  </a:lnTo>
                  <a:lnTo>
                    <a:pt x="247" y="579"/>
                  </a:lnTo>
                  <a:lnTo>
                    <a:pt x="249" y="579"/>
                  </a:lnTo>
                  <a:lnTo>
                    <a:pt x="250" y="581"/>
                  </a:lnTo>
                  <a:lnTo>
                    <a:pt x="259" y="590"/>
                  </a:lnTo>
                  <a:lnTo>
                    <a:pt x="263" y="592"/>
                  </a:lnTo>
                  <a:lnTo>
                    <a:pt x="266" y="594"/>
                  </a:lnTo>
                  <a:lnTo>
                    <a:pt x="275" y="594"/>
                  </a:lnTo>
                  <a:lnTo>
                    <a:pt x="277" y="595"/>
                  </a:lnTo>
                  <a:lnTo>
                    <a:pt x="282" y="602"/>
                  </a:lnTo>
                  <a:lnTo>
                    <a:pt x="281" y="604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5" y="610"/>
                  </a:lnTo>
                  <a:lnTo>
                    <a:pt x="274" y="608"/>
                  </a:lnTo>
                  <a:lnTo>
                    <a:pt x="270" y="606"/>
                  </a:lnTo>
                  <a:lnTo>
                    <a:pt x="266" y="604"/>
                  </a:lnTo>
                  <a:lnTo>
                    <a:pt x="265" y="604"/>
                  </a:lnTo>
                  <a:lnTo>
                    <a:pt x="263" y="604"/>
                  </a:lnTo>
                  <a:lnTo>
                    <a:pt x="261" y="606"/>
                  </a:lnTo>
                  <a:lnTo>
                    <a:pt x="259" y="610"/>
                  </a:lnTo>
                  <a:lnTo>
                    <a:pt x="259" y="611"/>
                  </a:lnTo>
                  <a:lnTo>
                    <a:pt x="259" y="613"/>
                  </a:lnTo>
                  <a:lnTo>
                    <a:pt x="258" y="615"/>
                  </a:lnTo>
                  <a:lnTo>
                    <a:pt x="252" y="615"/>
                  </a:lnTo>
                  <a:lnTo>
                    <a:pt x="250" y="615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50" y="622"/>
                  </a:lnTo>
                  <a:lnTo>
                    <a:pt x="252" y="626"/>
                  </a:lnTo>
                  <a:lnTo>
                    <a:pt x="254" y="626"/>
                  </a:lnTo>
                  <a:lnTo>
                    <a:pt x="254" y="627"/>
                  </a:lnTo>
                  <a:lnTo>
                    <a:pt x="254" y="631"/>
                  </a:lnTo>
                  <a:lnTo>
                    <a:pt x="256" y="634"/>
                  </a:lnTo>
                  <a:lnTo>
                    <a:pt x="259" y="638"/>
                  </a:lnTo>
                  <a:lnTo>
                    <a:pt x="263" y="642"/>
                  </a:lnTo>
                  <a:lnTo>
                    <a:pt x="266" y="643"/>
                  </a:lnTo>
                  <a:lnTo>
                    <a:pt x="272" y="645"/>
                  </a:lnTo>
                  <a:lnTo>
                    <a:pt x="274" y="645"/>
                  </a:lnTo>
                  <a:lnTo>
                    <a:pt x="275" y="649"/>
                  </a:lnTo>
                  <a:lnTo>
                    <a:pt x="275" y="656"/>
                  </a:lnTo>
                  <a:lnTo>
                    <a:pt x="275" y="658"/>
                  </a:lnTo>
                  <a:lnTo>
                    <a:pt x="298" y="675"/>
                  </a:lnTo>
                  <a:lnTo>
                    <a:pt x="302" y="675"/>
                  </a:lnTo>
                  <a:lnTo>
                    <a:pt x="307" y="675"/>
                  </a:lnTo>
                  <a:lnTo>
                    <a:pt x="311" y="677"/>
                  </a:lnTo>
                  <a:lnTo>
                    <a:pt x="313" y="679"/>
                  </a:lnTo>
                  <a:lnTo>
                    <a:pt x="314" y="684"/>
                  </a:lnTo>
                  <a:lnTo>
                    <a:pt x="313" y="688"/>
                  </a:lnTo>
                  <a:lnTo>
                    <a:pt x="307" y="691"/>
                  </a:lnTo>
                  <a:lnTo>
                    <a:pt x="305" y="691"/>
                  </a:lnTo>
                  <a:lnTo>
                    <a:pt x="300" y="693"/>
                  </a:lnTo>
                  <a:lnTo>
                    <a:pt x="298" y="693"/>
                  </a:lnTo>
                  <a:lnTo>
                    <a:pt x="297" y="695"/>
                  </a:lnTo>
                  <a:lnTo>
                    <a:pt x="295" y="698"/>
                  </a:lnTo>
                  <a:lnTo>
                    <a:pt x="291" y="711"/>
                  </a:lnTo>
                  <a:lnTo>
                    <a:pt x="291" y="714"/>
                  </a:lnTo>
                  <a:lnTo>
                    <a:pt x="293" y="716"/>
                  </a:lnTo>
                  <a:lnTo>
                    <a:pt x="297" y="720"/>
                  </a:lnTo>
                  <a:lnTo>
                    <a:pt x="300" y="720"/>
                  </a:lnTo>
                  <a:lnTo>
                    <a:pt x="316" y="720"/>
                  </a:lnTo>
                  <a:lnTo>
                    <a:pt x="323" y="718"/>
                  </a:lnTo>
                  <a:lnTo>
                    <a:pt x="327" y="716"/>
                  </a:lnTo>
                  <a:lnTo>
                    <a:pt x="330" y="716"/>
                  </a:lnTo>
                  <a:lnTo>
                    <a:pt x="336" y="713"/>
                  </a:lnTo>
                  <a:lnTo>
                    <a:pt x="346" y="713"/>
                  </a:lnTo>
                  <a:lnTo>
                    <a:pt x="364" y="713"/>
                  </a:lnTo>
                  <a:lnTo>
                    <a:pt x="375" y="720"/>
                  </a:lnTo>
                  <a:lnTo>
                    <a:pt x="378" y="720"/>
                  </a:lnTo>
                  <a:lnTo>
                    <a:pt x="380" y="720"/>
                  </a:lnTo>
                  <a:lnTo>
                    <a:pt x="391" y="718"/>
                  </a:lnTo>
                  <a:lnTo>
                    <a:pt x="392" y="720"/>
                  </a:lnTo>
                  <a:lnTo>
                    <a:pt x="400" y="721"/>
                  </a:lnTo>
                  <a:lnTo>
                    <a:pt x="439" y="732"/>
                  </a:lnTo>
                  <a:lnTo>
                    <a:pt x="458" y="730"/>
                  </a:lnTo>
                  <a:lnTo>
                    <a:pt x="460" y="730"/>
                  </a:lnTo>
                  <a:lnTo>
                    <a:pt x="464" y="730"/>
                  </a:lnTo>
                  <a:lnTo>
                    <a:pt x="469" y="725"/>
                  </a:lnTo>
                  <a:lnTo>
                    <a:pt x="474" y="723"/>
                  </a:lnTo>
                  <a:lnTo>
                    <a:pt x="478" y="725"/>
                  </a:lnTo>
                  <a:lnTo>
                    <a:pt x="494" y="732"/>
                  </a:lnTo>
                  <a:lnTo>
                    <a:pt x="499" y="734"/>
                  </a:lnTo>
                  <a:lnTo>
                    <a:pt x="504" y="734"/>
                  </a:lnTo>
                  <a:lnTo>
                    <a:pt x="529" y="732"/>
                  </a:lnTo>
                  <a:lnTo>
                    <a:pt x="542" y="737"/>
                  </a:lnTo>
                  <a:lnTo>
                    <a:pt x="558" y="739"/>
                  </a:lnTo>
                  <a:lnTo>
                    <a:pt x="561" y="739"/>
                  </a:lnTo>
                  <a:lnTo>
                    <a:pt x="565" y="741"/>
                  </a:lnTo>
                  <a:lnTo>
                    <a:pt x="566" y="743"/>
                  </a:lnTo>
                  <a:lnTo>
                    <a:pt x="570" y="745"/>
                  </a:lnTo>
                  <a:lnTo>
                    <a:pt x="574" y="748"/>
                  </a:lnTo>
                  <a:lnTo>
                    <a:pt x="577" y="748"/>
                  </a:lnTo>
                  <a:lnTo>
                    <a:pt x="581" y="748"/>
                  </a:lnTo>
                  <a:lnTo>
                    <a:pt x="584" y="746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93" y="745"/>
                  </a:lnTo>
                  <a:lnTo>
                    <a:pt x="595" y="745"/>
                  </a:lnTo>
                  <a:lnTo>
                    <a:pt x="597" y="745"/>
                  </a:lnTo>
                  <a:lnTo>
                    <a:pt x="600" y="743"/>
                  </a:lnTo>
                  <a:lnTo>
                    <a:pt x="602" y="743"/>
                  </a:lnTo>
                  <a:lnTo>
                    <a:pt x="606" y="741"/>
                  </a:lnTo>
                  <a:lnTo>
                    <a:pt x="607" y="739"/>
                  </a:lnTo>
                  <a:lnTo>
                    <a:pt x="609" y="737"/>
                  </a:lnTo>
                  <a:lnTo>
                    <a:pt x="616" y="737"/>
                  </a:lnTo>
                  <a:lnTo>
                    <a:pt x="620" y="736"/>
                  </a:lnTo>
                  <a:lnTo>
                    <a:pt x="623" y="730"/>
                  </a:lnTo>
                  <a:lnTo>
                    <a:pt x="627" y="727"/>
                  </a:lnTo>
                  <a:lnTo>
                    <a:pt x="630" y="723"/>
                  </a:lnTo>
                  <a:lnTo>
                    <a:pt x="636" y="718"/>
                  </a:lnTo>
                  <a:lnTo>
                    <a:pt x="636" y="716"/>
                  </a:lnTo>
                  <a:lnTo>
                    <a:pt x="638" y="714"/>
                  </a:lnTo>
                  <a:lnTo>
                    <a:pt x="652" y="704"/>
                  </a:lnTo>
                  <a:lnTo>
                    <a:pt x="652" y="702"/>
                  </a:lnTo>
                  <a:lnTo>
                    <a:pt x="655" y="698"/>
                  </a:lnTo>
                  <a:lnTo>
                    <a:pt x="659" y="693"/>
                  </a:lnTo>
                  <a:lnTo>
                    <a:pt x="661" y="691"/>
                  </a:lnTo>
                  <a:lnTo>
                    <a:pt x="671" y="690"/>
                  </a:lnTo>
                  <a:lnTo>
                    <a:pt x="680" y="684"/>
                  </a:lnTo>
                  <a:lnTo>
                    <a:pt x="682" y="684"/>
                  </a:lnTo>
                  <a:lnTo>
                    <a:pt x="693" y="682"/>
                  </a:lnTo>
                  <a:lnTo>
                    <a:pt x="714" y="681"/>
                  </a:lnTo>
                  <a:lnTo>
                    <a:pt x="717" y="679"/>
                  </a:lnTo>
                  <a:lnTo>
                    <a:pt x="719" y="679"/>
                  </a:lnTo>
                  <a:lnTo>
                    <a:pt x="721" y="677"/>
                  </a:lnTo>
                  <a:lnTo>
                    <a:pt x="723" y="677"/>
                  </a:lnTo>
                  <a:lnTo>
                    <a:pt x="725" y="675"/>
                  </a:lnTo>
                  <a:lnTo>
                    <a:pt x="730" y="675"/>
                  </a:lnTo>
                  <a:lnTo>
                    <a:pt x="733" y="675"/>
                  </a:lnTo>
                  <a:lnTo>
                    <a:pt x="746" y="670"/>
                  </a:lnTo>
                  <a:lnTo>
                    <a:pt x="757" y="668"/>
                  </a:lnTo>
                  <a:lnTo>
                    <a:pt x="760" y="666"/>
                  </a:lnTo>
                  <a:lnTo>
                    <a:pt x="769" y="672"/>
                  </a:lnTo>
                  <a:lnTo>
                    <a:pt x="781" y="674"/>
                  </a:lnTo>
                  <a:lnTo>
                    <a:pt x="783" y="675"/>
                  </a:lnTo>
                  <a:lnTo>
                    <a:pt x="787" y="675"/>
                  </a:lnTo>
                  <a:lnTo>
                    <a:pt x="788" y="675"/>
                  </a:lnTo>
                  <a:lnTo>
                    <a:pt x="788" y="679"/>
                  </a:lnTo>
                  <a:lnTo>
                    <a:pt x="788" y="682"/>
                  </a:lnTo>
                  <a:lnTo>
                    <a:pt x="796" y="684"/>
                  </a:lnTo>
                  <a:lnTo>
                    <a:pt x="796" y="686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822" y="691"/>
                  </a:lnTo>
                  <a:lnTo>
                    <a:pt x="829" y="690"/>
                  </a:lnTo>
                  <a:lnTo>
                    <a:pt x="831" y="690"/>
                  </a:lnTo>
                  <a:lnTo>
                    <a:pt x="833" y="695"/>
                  </a:lnTo>
                  <a:lnTo>
                    <a:pt x="838" y="702"/>
                  </a:lnTo>
                  <a:lnTo>
                    <a:pt x="845" y="700"/>
                  </a:lnTo>
                  <a:lnTo>
                    <a:pt x="852" y="695"/>
                  </a:lnTo>
                  <a:lnTo>
                    <a:pt x="859" y="695"/>
                  </a:lnTo>
                  <a:lnTo>
                    <a:pt x="863" y="700"/>
                  </a:lnTo>
                  <a:lnTo>
                    <a:pt x="868" y="718"/>
                  </a:lnTo>
                  <a:lnTo>
                    <a:pt x="872" y="720"/>
                  </a:lnTo>
                  <a:lnTo>
                    <a:pt x="893" y="730"/>
                  </a:lnTo>
                  <a:lnTo>
                    <a:pt x="916" y="734"/>
                  </a:lnTo>
                  <a:lnTo>
                    <a:pt x="934" y="734"/>
                  </a:lnTo>
                  <a:lnTo>
                    <a:pt x="934" y="732"/>
                  </a:lnTo>
                  <a:lnTo>
                    <a:pt x="934" y="730"/>
                  </a:lnTo>
                  <a:lnTo>
                    <a:pt x="934" y="729"/>
                  </a:lnTo>
                  <a:lnTo>
                    <a:pt x="934" y="727"/>
                  </a:lnTo>
                  <a:lnTo>
                    <a:pt x="936" y="725"/>
                  </a:lnTo>
                  <a:lnTo>
                    <a:pt x="934" y="723"/>
                  </a:lnTo>
                  <a:lnTo>
                    <a:pt x="936" y="723"/>
                  </a:lnTo>
                  <a:lnTo>
                    <a:pt x="936" y="721"/>
                  </a:lnTo>
                  <a:lnTo>
                    <a:pt x="938" y="714"/>
                  </a:lnTo>
                  <a:lnTo>
                    <a:pt x="938" y="713"/>
                  </a:lnTo>
                  <a:lnTo>
                    <a:pt x="941" y="707"/>
                  </a:lnTo>
                  <a:lnTo>
                    <a:pt x="941" y="704"/>
                  </a:lnTo>
                  <a:lnTo>
                    <a:pt x="943" y="700"/>
                  </a:lnTo>
                  <a:lnTo>
                    <a:pt x="943" y="697"/>
                  </a:lnTo>
                  <a:lnTo>
                    <a:pt x="945" y="695"/>
                  </a:lnTo>
                  <a:lnTo>
                    <a:pt x="945" y="693"/>
                  </a:lnTo>
                  <a:lnTo>
                    <a:pt x="943" y="684"/>
                  </a:lnTo>
                  <a:lnTo>
                    <a:pt x="941" y="674"/>
                  </a:lnTo>
                  <a:lnTo>
                    <a:pt x="939" y="670"/>
                  </a:lnTo>
                  <a:lnTo>
                    <a:pt x="941" y="668"/>
                  </a:lnTo>
                  <a:lnTo>
                    <a:pt x="943" y="666"/>
                  </a:lnTo>
                  <a:lnTo>
                    <a:pt x="945" y="668"/>
                  </a:lnTo>
                  <a:lnTo>
                    <a:pt x="945" y="666"/>
                  </a:lnTo>
                  <a:lnTo>
                    <a:pt x="945" y="665"/>
                  </a:lnTo>
                  <a:lnTo>
                    <a:pt x="945" y="663"/>
                  </a:lnTo>
                  <a:lnTo>
                    <a:pt x="943" y="658"/>
                  </a:lnTo>
                  <a:lnTo>
                    <a:pt x="941" y="654"/>
                  </a:lnTo>
                  <a:lnTo>
                    <a:pt x="939" y="652"/>
                  </a:lnTo>
                  <a:lnTo>
                    <a:pt x="939" y="647"/>
                  </a:lnTo>
                  <a:lnTo>
                    <a:pt x="941" y="643"/>
                  </a:lnTo>
                  <a:lnTo>
                    <a:pt x="941" y="642"/>
                  </a:lnTo>
                  <a:lnTo>
                    <a:pt x="943" y="640"/>
                  </a:lnTo>
                  <a:lnTo>
                    <a:pt x="945" y="638"/>
                  </a:lnTo>
                  <a:lnTo>
                    <a:pt x="947" y="638"/>
                  </a:lnTo>
                  <a:lnTo>
                    <a:pt x="947" y="640"/>
                  </a:lnTo>
                  <a:lnTo>
                    <a:pt x="948" y="636"/>
                  </a:lnTo>
                  <a:lnTo>
                    <a:pt x="948" y="633"/>
                  </a:lnTo>
                  <a:lnTo>
                    <a:pt x="959" y="620"/>
                  </a:lnTo>
                  <a:lnTo>
                    <a:pt x="962" y="617"/>
                  </a:lnTo>
                  <a:lnTo>
                    <a:pt x="971" y="602"/>
                  </a:lnTo>
                  <a:lnTo>
                    <a:pt x="971" y="601"/>
                  </a:lnTo>
                  <a:lnTo>
                    <a:pt x="970" y="602"/>
                  </a:lnTo>
                  <a:lnTo>
                    <a:pt x="966" y="604"/>
                  </a:lnTo>
                  <a:lnTo>
                    <a:pt x="964" y="604"/>
                  </a:lnTo>
                  <a:lnTo>
                    <a:pt x="962" y="606"/>
                  </a:lnTo>
                  <a:lnTo>
                    <a:pt x="959" y="611"/>
                  </a:lnTo>
                  <a:lnTo>
                    <a:pt x="959" y="613"/>
                  </a:lnTo>
                  <a:lnTo>
                    <a:pt x="957" y="615"/>
                  </a:lnTo>
                  <a:lnTo>
                    <a:pt x="957" y="618"/>
                  </a:lnTo>
                  <a:lnTo>
                    <a:pt x="955" y="620"/>
                  </a:lnTo>
                  <a:lnTo>
                    <a:pt x="955" y="622"/>
                  </a:lnTo>
                  <a:lnTo>
                    <a:pt x="954" y="620"/>
                  </a:lnTo>
                  <a:lnTo>
                    <a:pt x="954" y="618"/>
                  </a:lnTo>
                  <a:lnTo>
                    <a:pt x="954" y="613"/>
                  </a:lnTo>
                  <a:lnTo>
                    <a:pt x="955" y="610"/>
                  </a:lnTo>
                  <a:lnTo>
                    <a:pt x="957" y="608"/>
                  </a:lnTo>
                  <a:lnTo>
                    <a:pt x="955" y="606"/>
                  </a:lnTo>
                  <a:lnTo>
                    <a:pt x="954" y="604"/>
                  </a:lnTo>
                  <a:lnTo>
                    <a:pt x="954" y="606"/>
                  </a:lnTo>
                  <a:lnTo>
                    <a:pt x="952" y="606"/>
                  </a:lnTo>
                  <a:lnTo>
                    <a:pt x="952" y="604"/>
                  </a:lnTo>
                  <a:lnTo>
                    <a:pt x="954" y="602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5" y="601"/>
                  </a:lnTo>
                  <a:lnTo>
                    <a:pt x="955" y="599"/>
                  </a:lnTo>
                  <a:lnTo>
                    <a:pt x="955" y="597"/>
                  </a:lnTo>
                  <a:lnTo>
                    <a:pt x="954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7" y="594"/>
                  </a:lnTo>
                  <a:lnTo>
                    <a:pt x="959" y="594"/>
                  </a:lnTo>
                  <a:lnTo>
                    <a:pt x="959" y="595"/>
                  </a:lnTo>
                  <a:lnTo>
                    <a:pt x="957" y="599"/>
                  </a:lnTo>
                  <a:lnTo>
                    <a:pt x="959" y="597"/>
                  </a:lnTo>
                  <a:lnTo>
                    <a:pt x="962" y="595"/>
                  </a:lnTo>
                  <a:lnTo>
                    <a:pt x="964" y="594"/>
                  </a:lnTo>
                  <a:lnTo>
                    <a:pt x="968" y="590"/>
                  </a:lnTo>
                  <a:lnTo>
                    <a:pt x="970" y="590"/>
                  </a:lnTo>
                  <a:lnTo>
                    <a:pt x="971" y="588"/>
                  </a:lnTo>
                  <a:lnTo>
                    <a:pt x="973" y="588"/>
                  </a:lnTo>
                  <a:lnTo>
                    <a:pt x="975" y="588"/>
                  </a:lnTo>
                  <a:lnTo>
                    <a:pt x="977" y="588"/>
                  </a:lnTo>
                  <a:lnTo>
                    <a:pt x="977" y="586"/>
                  </a:lnTo>
                  <a:lnTo>
                    <a:pt x="977" y="585"/>
                  </a:lnTo>
                  <a:lnTo>
                    <a:pt x="978" y="586"/>
                  </a:lnTo>
                  <a:lnTo>
                    <a:pt x="978" y="590"/>
                  </a:lnTo>
                  <a:lnTo>
                    <a:pt x="977" y="590"/>
                  </a:lnTo>
                  <a:lnTo>
                    <a:pt x="975" y="594"/>
                  </a:lnTo>
                  <a:lnTo>
                    <a:pt x="977" y="594"/>
                  </a:lnTo>
                  <a:lnTo>
                    <a:pt x="978" y="590"/>
                  </a:lnTo>
                  <a:lnTo>
                    <a:pt x="980" y="588"/>
                  </a:lnTo>
                  <a:lnTo>
                    <a:pt x="980" y="586"/>
                  </a:lnTo>
                  <a:lnTo>
                    <a:pt x="978" y="585"/>
                  </a:lnTo>
                  <a:lnTo>
                    <a:pt x="970" y="581"/>
                  </a:lnTo>
                  <a:lnTo>
                    <a:pt x="971" y="585"/>
                  </a:lnTo>
                  <a:lnTo>
                    <a:pt x="970" y="588"/>
                  </a:lnTo>
                  <a:lnTo>
                    <a:pt x="966" y="590"/>
                  </a:lnTo>
                  <a:lnTo>
                    <a:pt x="964" y="590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0"/>
                  </a:lnTo>
                  <a:lnTo>
                    <a:pt x="959" y="588"/>
                  </a:lnTo>
                  <a:lnTo>
                    <a:pt x="959" y="586"/>
                  </a:lnTo>
                  <a:lnTo>
                    <a:pt x="959" y="585"/>
                  </a:lnTo>
                  <a:lnTo>
                    <a:pt x="959" y="586"/>
                  </a:lnTo>
                  <a:lnTo>
                    <a:pt x="959" y="583"/>
                  </a:lnTo>
                  <a:lnTo>
                    <a:pt x="959" y="581"/>
                  </a:lnTo>
                  <a:lnTo>
                    <a:pt x="959" y="579"/>
                  </a:lnTo>
                  <a:lnTo>
                    <a:pt x="966" y="576"/>
                  </a:lnTo>
                  <a:lnTo>
                    <a:pt x="968" y="576"/>
                  </a:lnTo>
                  <a:lnTo>
                    <a:pt x="973" y="576"/>
                  </a:lnTo>
                  <a:lnTo>
                    <a:pt x="973" y="574"/>
                  </a:lnTo>
                  <a:lnTo>
                    <a:pt x="975" y="574"/>
                  </a:lnTo>
                  <a:lnTo>
                    <a:pt x="973" y="572"/>
                  </a:lnTo>
                  <a:lnTo>
                    <a:pt x="973" y="571"/>
                  </a:lnTo>
                  <a:lnTo>
                    <a:pt x="973" y="569"/>
                  </a:lnTo>
                  <a:lnTo>
                    <a:pt x="975" y="569"/>
                  </a:lnTo>
                  <a:lnTo>
                    <a:pt x="975" y="567"/>
                  </a:lnTo>
                  <a:lnTo>
                    <a:pt x="973" y="567"/>
                  </a:lnTo>
                  <a:lnTo>
                    <a:pt x="973" y="565"/>
                  </a:lnTo>
                  <a:lnTo>
                    <a:pt x="975" y="565"/>
                  </a:lnTo>
                  <a:lnTo>
                    <a:pt x="977" y="563"/>
                  </a:lnTo>
                  <a:lnTo>
                    <a:pt x="970" y="558"/>
                  </a:lnTo>
                  <a:lnTo>
                    <a:pt x="968" y="556"/>
                  </a:lnTo>
                  <a:lnTo>
                    <a:pt x="966" y="556"/>
                  </a:lnTo>
                  <a:lnTo>
                    <a:pt x="966" y="555"/>
                  </a:lnTo>
                  <a:lnTo>
                    <a:pt x="966" y="553"/>
                  </a:lnTo>
                  <a:lnTo>
                    <a:pt x="966" y="551"/>
                  </a:lnTo>
                  <a:lnTo>
                    <a:pt x="968" y="551"/>
                  </a:lnTo>
                  <a:lnTo>
                    <a:pt x="966" y="549"/>
                  </a:lnTo>
                  <a:lnTo>
                    <a:pt x="966" y="547"/>
                  </a:lnTo>
                  <a:lnTo>
                    <a:pt x="966" y="546"/>
                  </a:lnTo>
                  <a:lnTo>
                    <a:pt x="968" y="544"/>
                  </a:lnTo>
                  <a:lnTo>
                    <a:pt x="971" y="540"/>
                  </a:lnTo>
                  <a:lnTo>
                    <a:pt x="973" y="540"/>
                  </a:lnTo>
                  <a:lnTo>
                    <a:pt x="975" y="540"/>
                  </a:lnTo>
                  <a:lnTo>
                    <a:pt x="977" y="539"/>
                  </a:lnTo>
                  <a:lnTo>
                    <a:pt x="977" y="537"/>
                  </a:lnTo>
                  <a:lnTo>
                    <a:pt x="978" y="537"/>
                  </a:lnTo>
                  <a:lnTo>
                    <a:pt x="978" y="535"/>
                  </a:lnTo>
                  <a:lnTo>
                    <a:pt x="980" y="535"/>
                  </a:lnTo>
                  <a:lnTo>
                    <a:pt x="984" y="537"/>
                  </a:lnTo>
                  <a:lnTo>
                    <a:pt x="987" y="537"/>
                  </a:lnTo>
                  <a:lnTo>
                    <a:pt x="993" y="540"/>
                  </a:lnTo>
                  <a:lnTo>
                    <a:pt x="994" y="542"/>
                  </a:lnTo>
                  <a:lnTo>
                    <a:pt x="993" y="544"/>
                  </a:lnTo>
                  <a:lnTo>
                    <a:pt x="987" y="546"/>
                  </a:lnTo>
                  <a:lnTo>
                    <a:pt x="986" y="547"/>
                  </a:lnTo>
                  <a:lnTo>
                    <a:pt x="987" y="558"/>
                  </a:lnTo>
                  <a:lnTo>
                    <a:pt x="987" y="560"/>
                  </a:lnTo>
                  <a:lnTo>
                    <a:pt x="989" y="563"/>
                  </a:lnTo>
                  <a:lnTo>
                    <a:pt x="989" y="562"/>
                  </a:lnTo>
                  <a:lnTo>
                    <a:pt x="991" y="562"/>
                  </a:lnTo>
                  <a:lnTo>
                    <a:pt x="993" y="562"/>
                  </a:lnTo>
                  <a:lnTo>
                    <a:pt x="993" y="560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6" y="560"/>
                  </a:lnTo>
                  <a:lnTo>
                    <a:pt x="998" y="562"/>
                  </a:lnTo>
                  <a:lnTo>
                    <a:pt x="998" y="563"/>
                  </a:lnTo>
                  <a:lnTo>
                    <a:pt x="998" y="567"/>
                  </a:lnTo>
                  <a:lnTo>
                    <a:pt x="996" y="571"/>
                  </a:lnTo>
                  <a:lnTo>
                    <a:pt x="993" y="572"/>
                  </a:lnTo>
                  <a:lnTo>
                    <a:pt x="987" y="574"/>
                  </a:lnTo>
                  <a:lnTo>
                    <a:pt x="984" y="576"/>
                  </a:lnTo>
                  <a:lnTo>
                    <a:pt x="980" y="576"/>
                  </a:lnTo>
                  <a:lnTo>
                    <a:pt x="978" y="578"/>
                  </a:lnTo>
                  <a:lnTo>
                    <a:pt x="978" y="579"/>
                  </a:lnTo>
                  <a:lnTo>
                    <a:pt x="980" y="583"/>
                  </a:lnTo>
                  <a:lnTo>
                    <a:pt x="980" y="585"/>
                  </a:lnTo>
                  <a:lnTo>
                    <a:pt x="982" y="586"/>
                  </a:lnTo>
                  <a:lnTo>
                    <a:pt x="984" y="583"/>
                  </a:lnTo>
                  <a:lnTo>
                    <a:pt x="987" y="579"/>
                  </a:lnTo>
                  <a:lnTo>
                    <a:pt x="1000" y="571"/>
                  </a:lnTo>
                  <a:lnTo>
                    <a:pt x="1002" y="569"/>
                  </a:lnTo>
                  <a:lnTo>
                    <a:pt x="1016" y="569"/>
                  </a:lnTo>
                  <a:lnTo>
                    <a:pt x="1039" y="565"/>
                  </a:lnTo>
                  <a:lnTo>
                    <a:pt x="1041" y="565"/>
                  </a:lnTo>
                  <a:lnTo>
                    <a:pt x="1042" y="563"/>
                  </a:lnTo>
                  <a:lnTo>
                    <a:pt x="1044" y="565"/>
                  </a:lnTo>
                  <a:lnTo>
                    <a:pt x="1044" y="563"/>
                  </a:lnTo>
                  <a:lnTo>
                    <a:pt x="1046" y="562"/>
                  </a:lnTo>
                  <a:lnTo>
                    <a:pt x="1048" y="562"/>
                  </a:lnTo>
                  <a:lnTo>
                    <a:pt x="1048" y="560"/>
                  </a:lnTo>
                  <a:lnTo>
                    <a:pt x="1050" y="560"/>
                  </a:lnTo>
                  <a:lnTo>
                    <a:pt x="1050" y="558"/>
                  </a:lnTo>
                  <a:lnTo>
                    <a:pt x="1048" y="555"/>
                  </a:lnTo>
                  <a:lnTo>
                    <a:pt x="1051" y="551"/>
                  </a:lnTo>
                  <a:lnTo>
                    <a:pt x="1051" y="547"/>
                  </a:lnTo>
                  <a:lnTo>
                    <a:pt x="1051" y="547"/>
                  </a:lnTo>
                  <a:lnTo>
                    <a:pt x="1051" y="544"/>
                  </a:lnTo>
                  <a:lnTo>
                    <a:pt x="1051" y="542"/>
                  </a:lnTo>
                  <a:lnTo>
                    <a:pt x="1053" y="540"/>
                  </a:lnTo>
                  <a:lnTo>
                    <a:pt x="1053" y="535"/>
                  </a:lnTo>
                  <a:lnTo>
                    <a:pt x="1055" y="531"/>
                  </a:lnTo>
                  <a:lnTo>
                    <a:pt x="1055" y="517"/>
                  </a:lnTo>
                  <a:lnTo>
                    <a:pt x="1057" y="514"/>
                  </a:lnTo>
                  <a:lnTo>
                    <a:pt x="1060" y="510"/>
                  </a:lnTo>
                  <a:lnTo>
                    <a:pt x="1057" y="510"/>
                  </a:lnTo>
                  <a:lnTo>
                    <a:pt x="1053" y="508"/>
                  </a:lnTo>
                  <a:lnTo>
                    <a:pt x="1053" y="505"/>
                  </a:lnTo>
                  <a:lnTo>
                    <a:pt x="1051" y="505"/>
                  </a:lnTo>
                  <a:lnTo>
                    <a:pt x="1051" y="503"/>
                  </a:lnTo>
                  <a:lnTo>
                    <a:pt x="1053" y="503"/>
                  </a:lnTo>
                  <a:lnTo>
                    <a:pt x="1055" y="503"/>
                  </a:lnTo>
                  <a:lnTo>
                    <a:pt x="1055" y="501"/>
                  </a:lnTo>
                  <a:lnTo>
                    <a:pt x="1055" y="4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5">
              <a:extLst>
                <a:ext uri="{FF2B5EF4-FFF2-40B4-BE49-F238E27FC236}">
                  <a16:creationId xmlns:a16="http://schemas.microsoft.com/office/drawing/2014/main" id="{9DCA1933-9B6A-B296-285A-548A58C6A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487968"/>
              <a:ext cx="696891" cy="1268073"/>
            </a:xfrm>
            <a:custGeom>
              <a:avLst/>
              <a:gdLst>
                <a:gd name="T0" fmla="*/ 551 w 571"/>
                <a:gd name="T1" fmla="*/ 751 h 1039"/>
                <a:gd name="T2" fmla="*/ 569 w 571"/>
                <a:gd name="T3" fmla="*/ 671 h 1039"/>
                <a:gd name="T4" fmla="*/ 476 w 571"/>
                <a:gd name="T5" fmla="*/ 600 h 1039"/>
                <a:gd name="T6" fmla="*/ 421 w 571"/>
                <a:gd name="T7" fmla="*/ 620 h 1039"/>
                <a:gd name="T8" fmla="*/ 384 w 571"/>
                <a:gd name="T9" fmla="*/ 611 h 1039"/>
                <a:gd name="T10" fmla="*/ 409 w 571"/>
                <a:gd name="T11" fmla="*/ 574 h 1039"/>
                <a:gd name="T12" fmla="*/ 388 w 571"/>
                <a:gd name="T13" fmla="*/ 501 h 1039"/>
                <a:gd name="T14" fmla="*/ 311 w 571"/>
                <a:gd name="T15" fmla="*/ 464 h 1039"/>
                <a:gd name="T16" fmla="*/ 324 w 571"/>
                <a:gd name="T17" fmla="*/ 456 h 1039"/>
                <a:gd name="T18" fmla="*/ 388 w 571"/>
                <a:gd name="T19" fmla="*/ 476 h 1039"/>
                <a:gd name="T20" fmla="*/ 343 w 571"/>
                <a:gd name="T21" fmla="*/ 369 h 1039"/>
                <a:gd name="T22" fmla="*/ 324 w 571"/>
                <a:gd name="T23" fmla="*/ 336 h 1039"/>
                <a:gd name="T24" fmla="*/ 246 w 571"/>
                <a:gd name="T25" fmla="*/ 281 h 1039"/>
                <a:gd name="T26" fmla="*/ 240 w 571"/>
                <a:gd name="T27" fmla="*/ 268 h 1039"/>
                <a:gd name="T28" fmla="*/ 214 w 571"/>
                <a:gd name="T29" fmla="*/ 210 h 1039"/>
                <a:gd name="T30" fmla="*/ 203 w 571"/>
                <a:gd name="T31" fmla="*/ 174 h 1039"/>
                <a:gd name="T32" fmla="*/ 196 w 571"/>
                <a:gd name="T33" fmla="*/ 138 h 1039"/>
                <a:gd name="T34" fmla="*/ 190 w 571"/>
                <a:gd name="T35" fmla="*/ 99 h 1039"/>
                <a:gd name="T36" fmla="*/ 167 w 571"/>
                <a:gd name="T37" fmla="*/ 82 h 1039"/>
                <a:gd name="T38" fmla="*/ 98 w 571"/>
                <a:gd name="T39" fmla="*/ 14 h 1039"/>
                <a:gd name="T40" fmla="*/ 50 w 571"/>
                <a:gd name="T41" fmla="*/ 5 h 1039"/>
                <a:gd name="T42" fmla="*/ 0 w 571"/>
                <a:gd name="T43" fmla="*/ 213 h 1039"/>
                <a:gd name="T44" fmla="*/ 13 w 571"/>
                <a:gd name="T45" fmla="*/ 218 h 1039"/>
                <a:gd name="T46" fmla="*/ 11 w 571"/>
                <a:gd name="T47" fmla="*/ 355 h 1039"/>
                <a:gd name="T48" fmla="*/ 20 w 571"/>
                <a:gd name="T49" fmla="*/ 391 h 1039"/>
                <a:gd name="T50" fmla="*/ 34 w 571"/>
                <a:gd name="T51" fmla="*/ 364 h 1039"/>
                <a:gd name="T52" fmla="*/ 52 w 571"/>
                <a:gd name="T53" fmla="*/ 366 h 1039"/>
                <a:gd name="T54" fmla="*/ 54 w 571"/>
                <a:gd name="T55" fmla="*/ 401 h 1039"/>
                <a:gd name="T56" fmla="*/ 38 w 571"/>
                <a:gd name="T57" fmla="*/ 453 h 1039"/>
                <a:gd name="T58" fmla="*/ 57 w 571"/>
                <a:gd name="T59" fmla="*/ 531 h 1039"/>
                <a:gd name="T60" fmla="*/ 59 w 571"/>
                <a:gd name="T61" fmla="*/ 535 h 1039"/>
                <a:gd name="T62" fmla="*/ 16 w 571"/>
                <a:gd name="T63" fmla="*/ 519 h 1039"/>
                <a:gd name="T64" fmla="*/ 0 w 571"/>
                <a:gd name="T65" fmla="*/ 886 h 1039"/>
                <a:gd name="T66" fmla="*/ 27 w 571"/>
                <a:gd name="T67" fmla="*/ 863 h 1039"/>
                <a:gd name="T68" fmla="*/ 80 w 571"/>
                <a:gd name="T69" fmla="*/ 837 h 1039"/>
                <a:gd name="T70" fmla="*/ 98 w 571"/>
                <a:gd name="T71" fmla="*/ 824 h 1039"/>
                <a:gd name="T72" fmla="*/ 59 w 571"/>
                <a:gd name="T73" fmla="*/ 869 h 1039"/>
                <a:gd name="T74" fmla="*/ 34 w 571"/>
                <a:gd name="T75" fmla="*/ 911 h 1039"/>
                <a:gd name="T76" fmla="*/ 6 w 571"/>
                <a:gd name="T77" fmla="*/ 1016 h 1039"/>
                <a:gd name="T78" fmla="*/ 48 w 571"/>
                <a:gd name="T79" fmla="*/ 1002 h 1039"/>
                <a:gd name="T80" fmla="*/ 107 w 571"/>
                <a:gd name="T81" fmla="*/ 1018 h 1039"/>
                <a:gd name="T82" fmla="*/ 148 w 571"/>
                <a:gd name="T83" fmla="*/ 1011 h 1039"/>
                <a:gd name="T84" fmla="*/ 155 w 571"/>
                <a:gd name="T85" fmla="*/ 1009 h 1039"/>
                <a:gd name="T86" fmla="*/ 198 w 571"/>
                <a:gd name="T87" fmla="*/ 1004 h 1039"/>
                <a:gd name="T88" fmla="*/ 208 w 571"/>
                <a:gd name="T89" fmla="*/ 970 h 1039"/>
                <a:gd name="T90" fmla="*/ 246 w 571"/>
                <a:gd name="T91" fmla="*/ 988 h 1039"/>
                <a:gd name="T92" fmla="*/ 267 w 571"/>
                <a:gd name="T93" fmla="*/ 984 h 1039"/>
                <a:gd name="T94" fmla="*/ 286 w 571"/>
                <a:gd name="T95" fmla="*/ 1000 h 1039"/>
                <a:gd name="T96" fmla="*/ 384 w 571"/>
                <a:gd name="T97" fmla="*/ 996 h 1039"/>
                <a:gd name="T98" fmla="*/ 462 w 571"/>
                <a:gd name="T99" fmla="*/ 966 h 1039"/>
                <a:gd name="T100" fmla="*/ 512 w 571"/>
                <a:gd name="T101" fmla="*/ 938 h 1039"/>
                <a:gd name="T102" fmla="*/ 533 w 571"/>
                <a:gd name="T103" fmla="*/ 885 h 1039"/>
                <a:gd name="T104" fmla="*/ 436 w 571"/>
                <a:gd name="T105" fmla="*/ 881 h 1039"/>
                <a:gd name="T106" fmla="*/ 414 w 571"/>
                <a:gd name="T107" fmla="*/ 874 h 1039"/>
                <a:gd name="T108" fmla="*/ 446 w 571"/>
                <a:gd name="T109" fmla="*/ 860 h 1039"/>
                <a:gd name="T110" fmla="*/ 480 w 571"/>
                <a:gd name="T111" fmla="*/ 833 h 1039"/>
                <a:gd name="T112" fmla="*/ 452 w 571"/>
                <a:gd name="T113" fmla="*/ 826 h 1039"/>
                <a:gd name="T114" fmla="*/ 482 w 571"/>
                <a:gd name="T115" fmla="*/ 808 h 1039"/>
                <a:gd name="T116" fmla="*/ 510 w 571"/>
                <a:gd name="T117" fmla="*/ 799 h 1039"/>
                <a:gd name="T118" fmla="*/ 515 w 571"/>
                <a:gd name="T119" fmla="*/ 78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1" h="1039">
                  <a:moveTo>
                    <a:pt x="505" y="771"/>
                  </a:moveTo>
                  <a:lnTo>
                    <a:pt x="510" y="776"/>
                  </a:lnTo>
                  <a:lnTo>
                    <a:pt x="514" y="776"/>
                  </a:lnTo>
                  <a:lnTo>
                    <a:pt x="523" y="785"/>
                  </a:lnTo>
                  <a:lnTo>
                    <a:pt x="524" y="783"/>
                  </a:lnTo>
                  <a:lnTo>
                    <a:pt x="533" y="776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7"/>
                  </a:lnTo>
                  <a:lnTo>
                    <a:pt x="537" y="766"/>
                  </a:lnTo>
                  <a:lnTo>
                    <a:pt x="539" y="767"/>
                  </a:lnTo>
                  <a:lnTo>
                    <a:pt x="540" y="764"/>
                  </a:lnTo>
                  <a:lnTo>
                    <a:pt x="549" y="760"/>
                  </a:lnTo>
                  <a:lnTo>
                    <a:pt x="551" y="757"/>
                  </a:lnTo>
                  <a:lnTo>
                    <a:pt x="551" y="751"/>
                  </a:lnTo>
                  <a:lnTo>
                    <a:pt x="553" y="748"/>
                  </a:lnTo>
                  <a:lnTo>
                    <a:pt x="555" y="742"/>
                  </a:lnTo>
                  <a:lnTo>
                    <a:pt x="555" y="739"/>
                  </a:lnTo>
                  <a:lnTo>
                    <a:pt x="555" y="732"/>
                  </a:lnTo>
                  <a:lnTo>
                    <a:pt x="555" y="726"/>
                  </a:lnTo>
                  <a:lnTo>
                    <a:pt x="556" y="725"/>
                  </a:lnTo>
                  <a:lnTo>
                    <a:pt x="558" y="723"/>
                  </a:lnTo>
                  <a:lnTo>
                    <a:pt x="562" y="716"/>
                  </a:lnTo>
                  <a:lnTo>
                    <a:pt x="567" y="702"/>
                  </a:lnTo>
                  <a:lnTo>
                    <a:pt x="567" y="700"/>
                  </a:lnTo>
                  <a:lnTo>
                    <a:pt x="567" y="698"/>
                  </a:lnTo>
                  <a:lnTo>
                    <a:pt x="569" y="691"/>
                  </a:lnTo>
                  <a:lnTo>
                    <a:pt x="571" y="689"/>
                  </a:lnTo>
                  <a:lnTo>
                    <a:pt x="571" y="687"/>
                  </a:lnTo>
                  <a:lnTo>
                    <a:pt x="569" y="678"/>
                  </a:lnTo>
                  <a:lnTo>
                    <a:pt x="569" y="671"/>
                  </a:lnTo>
                  <a:lnTo>
                    <a:pt x="569" y="668"/>
                  </a:lnTo>
                  <a:lnTo>
                    <a:pt x="567" y="664"/>
                  </a:lnTo>
                  <a:lnTo>
                    <a:pt x="569" y="661"/>
                  </a:lnTo>
                  <a:lnTo>
                    <a:pt x="567" y="655"/>
                  </a:lnTo>
                  <a:lnTo>
                    <a:pt x="565" y="648"/>
                  </a:lnTo>
                  <a:lnTo>
                    <a:pt x="563" y="641"/>
                  </a:lnTo>
                  <a:lnTo>
                    <a:pt x="560" y="638"/>
                  </a:lnTo>
                  <a:lnTo>
                    <a:pt x="556" y="632"/>
                  </a:lnTo>
                  <a:lnTo>
                    <a:pt x="530" y="611"/>
                  </a:lnTo>
                  <a:lnTo>
                    <a:pt x="515" y="604"/>
                  </a:lnTo>
                  <a:lnTo>
                    <a:pt x="482" y="597"/>
                  </a:lnTo>
                  <a:lnTo>
                    <a:pt x="483" y="599"/>
                  </a:lnTo>
                  <a:lnTo>
                    <a:pt x="485" y="599"/>
                  </a:lnTo>
                  <a:lnTo>
                    <a:pt x="487" y="599"/>
                  </a:lnTo>
                  <a:lnTo>
                    <a:pt x="482" y="602"/>
                  </a:lnTo>
                  <a:lnTo>
                    <a:pt x="476" y="600"/>
                  </a:lnTo>
                  <a:lnTo>
                    <a:pt x="471" y="597"/>
                  </a:lnTo>
                  <a:lnTo>
                    <a:pt x="466" y="597"/>
                  </a:lnTo>
                  <a:lnTo>
                    <a:pt x="455" y="597"/>
                  </a:lnTo>
                  <a:lnTo>
                    <a:pt x="453" y="595"/>
                  </a:lnTo>
                  <a:lnTo>
                    <a:pt x="452" y="595"/>
                  </a:lnTo>
                  <a:lnTo>
                    <a:pt x="450" y="593"/>
                  </a:lnTo>
                  <a:lnTo>
                    <a:pt x="448" y="595"/>
                  </a:lnTo>
                  <a:lnTo>
                    <a:pt x="448" y="597"/>
                  </a:lnTo>
                  <a:lnTo>
                    <a:pt x="443" y="597"/>
                  </a:lnTo>
                  <a:lnTo>
                    <a:pt x="436" y="597"/>
                  </a:lnTo>
                  <a:lnTo>
                    <a:pt x="430" y="600"/>
                  </a:lnTo>
                  <a:lnTo>
                    <a:pt x="427" y="604"/>
                  </a:lnTo>
                  <a:lnTo>
                    <a:pt x="425" y="606"/>
                  </a:lnTo>
                  <a:lnTo>
                    <a:pt x="423" y="611"/>
                  </a:lnTo>
                  <a:lnTo>
                    <a:pt x="421" y="616"/>
                  </a:lnTo>
                  <a:lnTo>
                    <a:pt x="421" y="620"/>
                  </a:lnTo>
                  <a:lnTo>
                    <a:pt x="420" y="623"/>
                  </a:lnTo>
                  <a:lnTo>
                    <a:pt x="416" y="627"/>
                  </a:lnTo>
                  <a:lnTo>
                    <a:pt x="414" y="631"/>
                  </a:lnTo>
                  <a:lnTo>
                    <a:pt x="414" y="632"/>
                  </a:lnTo>
                  <a:lnTo>
                    <a:pt x="414" y="634"/>
                  </a:lnTo>
                  <a:lnTo>
                    <a:pt x="412" y="634"/>
                  </a:lnTo>
                  <a:lnTo>
                    <a:pt x="411" y="629"/>
                  </a:lnTo>
                  <a:lnTo>
                    <a:pt x="409" y="627"/>
                  </a:lnTo>
                  <a:lnTo>
                    <a:pt x="405" y="627"/>
                  </a:lnTo>
                  <a:lnTo>
                    <a:pt x="402" y="627"/>
                  </a:lnTo>
                  <a:lnTo>
                    <a:pt x="400" y="629"/>
                  </a:lnTo>
                  <a:lnTo>
                    <a:pt x="398" y="625"/>
                  </a:lnTo>
                  <a:lnTo>
                    <a:pt x="391" y="616"/>
                  </a:lnTo>
                  <a:lnTo>
                    <a:pt x="389" y="615"/>
                  </a:lnTo>
                  <a:lnTo>
                    <a:pt x="388" y="615"/>
                  </a:lnTo>
                  <a:lnTo>
                    <a:pt x="384" y="611"/>
                  </a:lnTo>
                  <a:lnTo>
                    <a:pt x="382" y="611"/>
                  </a:lnTo>
                  <a:lnTo>
                    <a:pt x="377" y="613"/>
                  </a:lnTo>
                  <a:lnTo>
                    <a:pt x="373" y="611"/>
                  </a:lnTo>
                  <a:lnTo>
                    <a:pt x="373" y="609"/>
                  </a:lnTo>
                  <a:lnTo>
                    <a:pt x="375" y="607"/>
                  </a:lnTo>
                  <a:lnTo>
                    <a:pt x="377" y="606"/>
                  </a:lnTo>
                  <a:lnTo>
                    <a:pt x="379" y="604"/>
                  </a:lnTo>
                  <a:lnTo>
                    <a:pt x="381" y="604"/>
                  </a:lnTo>
                  <a:lnTo>
                    <a:pt x="391" y="590"/>
                  </a:lnTo>
                  <a:lnTo>
                    <a:pt x="393" y="588"/>
                  </a:lnTo>
                  <a:lnTo>
                    <a:pt x="395" y="588"/>
                  </a:lnTo>
                  <a:lnTo>
                    <a:pt x="405" y="577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09" y="574"/>
                  </a:lnTo>
                  <a:lnTo>
                    <a:pt x="411" y="563"/>
                  </a:lnTo>
                  <a:lnTo>
                    <a:pt x="411" y="556"/>
                  </a:lnTo>
                  <a:lnTo>
                    <a:pt x="411" y="549"/>
                  </a:lnTo>
                  <a:lnTo>
                    <a:pt x="402" y="522"/>
                  </a:lnTo>
                  <a:lnTo>
                    <a:pt x="402" y="520"/>
                  </a:lnTo>
                  <a:lnTo>
                    <a:pt x="400" y="519"/>
                  </a:lnTo>
                  <a:lnTo>
                    <a:pt x="398" y="517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2"/>
                  </a:lnTo>
                  <a:lnTo>
                    <a:pt x="393" y="510"/>
                  </a:lnTo>
                  <a:lnTo>
                    <a:pt x="391" y="508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89" y="503"/>
                  </a:lnTo>
                  <a:lnTo>
                    <a:pt x="388" y="501"/>
                  </a:lnTo>
                  <a:lnTo>
                    <a:pt x="386" y="501"/>
                  </a:lnTo>
                  <a:lnTo>
                    <a:pt x="382" y="499"/>
                  </a:lnTo>
                  <a:lnTo>
                    <a:pt x="372" y="490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3" y="483"/>
                  </a:lnTo>
                  <a:lnTo>
                    <a:pt x="361" y="481"/>
                  </a:lnTo>
                  <a:lnTo>
                    <a:pt x="357" y="476"/>
                  </a:lnTo>
                  <a:lnTo>
                    <a:pt x="352" y="476"/>
                  </a:lnTo>
                  <a:lnTo>
                    <a:pt x="343" y="462"/>
                  </a:lnTo>
                  <a:lnTo>
                    <a:pt x="341" y="458"/>
                  </a:lnTo>
                  <a:lnTo>
                    <a:pt x="338" y="456"/>
                  </a:lnTo>
                  <a:lnTo>
                    <a:pt x="318" y="462"/>
                  </a:lnTo>
                  <a:lnTo>
                    <a:pt x="315" y="464"/>
                  </a:lnTo>
                  <a:lnTo>
                    <a:pt x="313" y="464"/>
                  </a:lnTo>
                  <a:lnTo>
                    <a:pt x="311" y="464"/>
                  </a:lnTo>
                  <a:lnTo>
                    <a:pt x="311" y="462"/>
                  </a:lnTo>
                  <a:lnTo>
                    <a:pt x="306" y="458"/>
                  </a:lnTo>
                  <a:lnTo>
                    <a:pt x="302" y="458"/>
                  </a:lnTo>
                  <a:lnTo>
                    <a:pt x="299" y="458"/>
                  </a:lnTo>
                  <a:lnTo>
                    <a:pt x="297" y="460"/>
                  </a:lnTo>
                  <a:lnTo>
                    <a:pt x="295" y="462"/>
                  </a:lnTo>
                  <a:lnTo>
                    <a:pt x="293" y="462"/>
                  </a:lnTo>
                  <a:lnTo>
                    <a:pt x="292" y="460"/>
                  </a:lnTo>
                  <a:lnTo>
                    <a:pt x="290" y="460"/>
                  </a:lnTo>
                  <a:lnTo>
                    <a:pt x="299" y="455"/>
                  </a:lnTo>
                  <a:lnTo>
                    <a:pt x="301" y="453"/>
                  </a:lnTo>
                  <a:lnTo>
                    <a:pt x="308" y="455"/>
                  </a:lnTo>
                  <a:lnTo>
                    <a:pt x="311" y="458"/>
                  </a:lnTo>
                  <a:lnTo>
                    <a:pt x="315" y="456"/>
                  </a:lnTo>
                  <a:lnTo>
                    <a:pt x="322" y="456"/>
                  </a:lnTo>
                  <a:lnTo>
                    <a:pt x="324" y="456"/>
                  </a:lnTo>
                  <a:lnTo>
                    <a:pt x="338" y="451"/>
                  </a:lnTo>
                  <a:lnTo>
                    <a:pt x="340" y="453"/>
                  </a:lnTo>
                  <a:lnTo>
                    <a:pt x="343" y="453"/>
                  </a:lnTo>
                  <a:lnTo>
                    <a:pt x="347" y="456"/>
                  </a:lnTo>
                  <a:lnTo>
                    <a:pt x="357" y="471"/>
                  </a:lnTo>
                  <a:lnTo>
                    <a:pt x="361" y="472"/>
                  </a:lnTo>
                  <a:lnTo>
                    <a:pt x="363" y="474"/>
                  </a:lnTo>
                  <a:lnTo>
                    <a:pt x="365" y="474"/>
                  </a:lnTo>
                  <a:lnTo>
                    <a:pt x="366" y="474"/>
                  </a:lnTo>
                  <a:lnTo>
                    <a:pt x="368" y="474"/>
                  </a:lnTo>
                  <a:lnTo>
                    <a:pt x="373" y="471"/>
                  </a:lnTo>
                  <a:lnTo>
                    <a:pt x="375" y="471"/>
                  </a:lnTo>
                  <a:lnTo>
                    <a:pt x="379" y="471"/>
                  </a:lnTo>
                  <a:lnTo>
                    <a:pt x="384" y="476"/>
                  </a:lnTo>
                  <a:lnTo>
                    <a:pt x="386" y="476"/>
                  </a:lnTo>
                  <a:lnTo>
                    <a:pt x="388" y="476"/>
                  </a:lnTo>
                  <a:lnTo>
                    <a:pt x="388" y="480"/>
                  </a:lnTo>
                  <a:lnTo>
                    <a:pt x="384" y="485"/>
                  </a:lnTo>
                  <a:lnTo>
                    <a:pt x="388" y="483"/>
                  </a:lnTo>
                  <a:lnTo>
                    <a:pt x="389" y="476"/>
                  </a:lnTo>
                  <a:lnTo>
                    <a:pt x="388" y="471"/>
                  </a:lnTo>
                  <a:lnTo>
                    <a:pt x="366" y="440"/>
                  </a:lnTo>
                  <a:lnTo>
                    <a:pt x="356" y="423"/>
                  </a:lnTo>
                  <a:lnTo>
                    <a:pt x="354" y="416"/>
                  </a:lnTo>
                  <a:lnTo>
                    <a:pt x="350" y="403"/>
                  </a:lnTo>
                  <a:lnTo>
                    <a:pt x="349" y="398"/>
                  </a:lnTo>
                  <a:lnTo>
                    <a:pt x="350" y="391"/>
                  </a:lnTo>
                  <a:lnTo>
                    <a:pt x="354" y="387"/>
                  </a:lnTo>
                  <a:lnTo>
                    <a:pt x="365" y="382"/>
                  </a:lnTo>
                  <a:lnTo>
                    <a:pt x="361" y="378"/>
                  </a:lnTo>
                  <a:lnTo>
                    <a:pt x="347" y="371"/>
                  </a:lnTo>
                  <a:lnTo>
                    <a:pt x="343" y="369"/>
                  </a:lnTo>
                  <a:lnTo>
                    <a:pt x="343" y="368"/>
                  </a:lnTo>
                  <a:lnTo>
                    <a:pt x="341" y="362"/>
                  </a:lnTo>
                  <a:lnTo>
                    <a:pt x="341" y="361"/>
                  </a:lnTo>
                  <a:lnTo>
                    <a:pt x="338" y="359"/>
                  </a:lnTo>
                  <a:lnTo>
                    <a:pt x="338" y="357"/>
                  </a:lnTo>
                  <a:lnTo>
                    <a:pt x="336" y="357"/>
                  </a:lnTo>
                  <a:lnTo>
                    <a:pt x="331" y="355"/>
                  </a:lnTo>
                  <a:lnTo>
                    <a:pt x="327" y="352"/>
                  </a:lnTo>
                  <a:lnTo>
                    <a:pt x="327" y="350"/>
                  </a:lnTo>
                  <a:lnTo>
                    <a:pt x="327" y="348"/>
                  </a:lnTo>
                  <a:lnTo>
                    <a:pt x="327" y="348"/>
                  </a:lnTo>
                  <a:lnTo>
                    <a:pt x="325" y="348"/>
                  </a:lnTo>
                  <a:lnTo>
                    <a:pt x="325" y="346"/>
                  </a:lnTo>
                  <a:lnTo>
                    <a:pt x="325" y="345"/>
                  </a:lnTo>
                  <a:lnTo>
                    <a:pt x="325" y="341"/>
                  </a:lnTo>
                  <a:lnTo>
                    <a:pt x="324" y="336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7" y="323"/>
                  </a:lnTo>
                  <a:lnTo>
                    <a:pt x="315" y="321"/>
                  </a:lnTo>
                  <a:lnTo>
                    <a:pt x="315" y="320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3" y="314"/>
                  </a:lnTo>
                  <a:lnTo>
                    <a:pt x="309" y="311"/>
                  </a:lnTo>
                  <a:lnTo>
                    <a:pt x="283" y="295"/>
                  </a:lnTo>
                  <a:lnTo>
                    <a:pt x="262" y="288"/>
                  </a:lnTo>
                  <a:lnTo>
                    <a:pt x="256" y="284"/>
                  </a:lnTo>
                  <a:lnTo>
                    <a:pt x="251" y="284"/>
                  </a:lnTo>
                  <a:lnTo>
                    <a:pt x="247" y="282"/>
                  </a:lnTo>
                  <a:lnTo>
                    <a:pt x="246" y="281"/>
                  </a:lnTo>
                  <a:lnTo>
                    <a:pt x="244" y="279"/>
                  </a:lnTo>
                  <a:lnTo>
                    <a:pt x="244" y="284"/>
                  </a:lnTo>
                  <a:lnTo>
                    <a:pt x="242" y="284"/>
                  </a:lnTo>
                  <a:lnTo>
                    <a:pt x="240" y="284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38" y="282"/>
                  </a:lnTo>
                  <a:lnTo>
                    <a:pt x="238" y="281"/>
                  </a:lnTo>
                  <a:lnTo>
                    <a:pt x="240" y="279"/>
                  </a:lnTo>
                  <a:lnTo>
                    <a:pt x="240" y="279"/>
                  </a:lnTo>
                  <a:lnTo>
                    <a:pt x="240" y="277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0" y="272"/>
                  </a:lnTo>
                  <a:lnTo>
                    <a:pt x="240" y="270"/>
                  </a:lnTo>
                  <a:lnTo>
                    <a:pt x="240" y="268"/>
                  </a:lnTo>
                  <a:lnTo>
                    <a:pt x="240" y="268"/>
                  </a:lnTo>
                  <a:lnTo>
                    <a:pt x="240" y="266"/>
                  </a:lnTo>
                  <a:lnTo>
                    <a:pt x="237" y="265"/>
                  </a:lnTo>
                  <a:lnTo>
                    <a:pt x="233" y="263"/>
                  </a:lnTo>
                  <a:lnTo>
                    <a:pt x="230" y="259"/>
                  </a:lnTo>
                  <a:lnTo>
                    <a:pt x="228" y="252"/>
                  </a:lnTo>
                  <a:lnTo>
                    <a:pt x="221" y="227"/>
                  </a:lnTo>
                  <a:lnTo>
                    <a:pt x="221" y="226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21" y="218"/>
                  </a:lnTo>
                  <a:lnTo>
                    <a:pt x="219" y="217"/>
                  </a:lnTo>
                  <a:lnTo>
                    <a:pt x="219" y="215"/>
                  </a:lnTo>
                  <a:lnTo>
                    <a:pt x="215" y="211"/>
                  </a:lnTo>
                  <a:lnTo>
                    <a:pt x="214" y="210"/>
                  </a:lnTo>
                  <a:lnTo>
                    <a:pt x="214" y="208"/>
                  </a:lnTo>
                  <a:lnTo>
                    <a:pt x="212" y="204"/>
                  </a:lnTo>
                  <a:lnTo>
                    <a:pt x="212" y="202"/>
                  </a:lnTo>
                  <a:lnTo>
                    <a:pt x="210" y="201"/>
                  </a:lnTo>
                  <a:lnTo>
                    <a:pt x="208" y="195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5" y="192"/>
                  </a:lnTo>
                  <a:lnTo>
                    <a:pt x="205" y="186"/>
                  </a:lnTo>
                  <a:lnTo>
                    <a:pt x="205" y="183"/>
                  </a:lnTo>
                  <a:lnTo>
                    <a:pt x="203" y="181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1" y="176"/>
                  </a:lnTo>
                  <a:lnTo>
                    <a:pt x="203" y="174"/>
                  </a:lnTo>
                  <a:lnTo>
                    <a:pt x="203" y="172"/>
                  </a:lnTo>
                  <a:lnTo>
                    <a:pt x="201" y="170"/>
                  </a:lnTo>
                  <a:lnTo>
                    <a:pt x="201" y="169"/>
                  </a:lnTo>
                  <a:lnTo>
                    <a:pt x="201" y="167"/>
                  </a:lnTo>
                  <a:lnTo>
                    <a:pt x="201" y="165"/>
                  </a:lnTo>
                  <a:lnTo>
                    <a:pt x="199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8" y="144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0"/>
                  </a:lnTo>
                  <a:lnTo>
                    <a:pt x="196" y="128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2" y="110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0" y="105"/>
                  </a:lnTo>
                  <a:lnTo>
                    <a:pt x="190" y="103"/>
                  </a:lnTo>
                  <a:lnTo>
                    <a:pt x="190" y="101"/>
                  </a:lnTo>
                  <a:lnTo>
                    <a:pt x="192" y="101"/>
                  </a:lnTo>
                  <a:lnTo>
                    <a:pt x="190" y="99"/>
                  </a:lnTo>
                  <a:lnTo>
                    <a:pt x="190" y="98"/>
                  </a:lnTo>
                  <a:lnTo>
                    <a:pt x="189" y="96"/>
                  </a:lnTo>
                  <a:lnTo>
                    <a:pt x="190" y="94"/>
                  </a:lnTo>
                  <a:lnTo>
                    <a:pt x="182" y="89"/>
                  </a:lnTo>
                  <a:lnTo>
                    <a:pt x="180" y="89"/>
                  </a:lnTo>
                  <a:lnTo>
                    <a:pt x="176" y="91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6" y="85"/>
                  </a:lnTo>
                  <a:lnTo>
                    <a:pt x="175" y="83"/>
                  </a:lnTo>
                  <a:lnTo>
                    <a:pt x="173" y="83"/>
                  </a:lnTo>
                  <a:lnTo>
                    <a:pt x="171" y="83"/>
                  </a:lnTo>
                  <a:lnTo>
                    <a:pt x="169" y="85"/>
                  </a:lnTo>
                  <a:lnTo>
                    <a:pt x="167" y="85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2" y="73"/>
                  </a:lnTo>
                  <a:lnTo>
                    <a:pt x="148" y="53"/>
                  </a:lnTo>
                  <a:lnTo>
                    <a:pt x="146" y="50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0"/>
                  </a:lnTo>
                  <a:lnTo>
                    <a:pt x="132" y="28"/>
                  </a:lnTo>
                  <a:lnTo>
                    <a:pt x="112" y="25"/>
                  </a:lnTo>
                  <a:lnTo>
                    <a:pt x="109" y="21"/>
                  </a:lnTo>
                  <a:lnTo>
                    <a:pt x="102" y="16"/>
                  </a:lnTo>
                  <a:lnTo>
                    <a:pt x="98" y="14"/>
                  </a:lnTo>
                  <a:lnTo>
                    <a:pt x="93" y="11"/>
                  </a:lnTo>
                  <a:lnTo>
                    <a:pt x="91" y="9"/>
                  </a:lnTo>
                  <a:lnTo>
                    <a:pt x="89" y="11"/>
                  </a:lnTo>
                  <a:lnTo>
                    <a:pt x="89" y="12"/>
                  </a:lnTo>
                  <a:lnTo>
                    <a:pt x="88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4" y="9"/>
                  </a:lnTo>
                  <a:lnTo>
                    <a:pt x="84" y="5"/>
                  </a:lnTo>
                  <a:lnTo>
                    <a:pt x="82" y="5"/>
                  </a:lnTo>
                  <a:lnTo>
                    <a:pt x="79" y="2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3" y="18"/>
                  </a:lnTo>
                  <a:lnTo>
                    <a:pt x="34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13"/>
                  </a:lnTo>
                  <a:lnTo>
                    <a:pt x="22" y="217"/>
                  </a:lnTo>
                  <a:lnTo>
                    <a:pt x="31" y="213"/>
                  </a:lnTo>
                  <a:lnTo>
                    <a:pt x="32" y="215"/>
                  </a:lnTo>
                  <a:lnTo>
                    <a:pt x="32" y="217"/>
                  </a:lnTo>
                  <a:lnTo>
                    <a:pt x="31" y="215"/>
                  </a:lnTo>
                  <a:lnTo>
                    <a:pt x="29" y="217"/>
                  </a:lnTo>
                  <a:lnTo>
                    <a:pt x="27" y="217"/>
                  </a:lnTo>
                  <a:lnTo>
                    <a:pt x="27" y="218"/>
                  </a:lnTo>
                  <a:lnTo>
                    <a:pt x="32" y="218"/>
                  </a:lnTo>
                  <a:lnTo>
                    <a:pt x="31" y="220"/>
                  </a:lnTo>
                  <a:lnTo>
                    <a:pt x="24" y="222"/>
                  </a:lnTo>
                  <a:lnTo>
                    <a:pt x="20" y="222"/>
                  </a:lnTo>
                  <a:lnTo>
                    <a:pt x="16" y="220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3" y="218"/>
                  </a:lnTo>
                  <a:lnTo>
                    <a:pt x="6" y="220"/>
                  </a:lnTo>
                  <a:lnTo>
                    <a:pt x="4" y="220"/>
                  </a:lnTo>
                  <a:lnTo>
                    <a:pt x="0" y="224"/>
                  </a:lnTo>
                  <a:lnTo>
                    <a:pt x="6" y="227"/>
                  </a:lnTo>
                  <a:lnTo>
                    <a:pt x="8" y="229"/>
                  </a:lnTo>
                  <a:lnTo>
                    <a:pt x="2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366"/>
                  </a:lnTo>
                  <a:lnTo>
                    <a:pt x="2" y="366"/>
                  </a:lnTo>
                  <a:lnTo>
                    <a:pt x="4" y="364"/>
                  </a:lnTo>
                  <a:lnTo>
                    <a:pt x="6" y="364"/>
                  </a:lnTo>
                  <a:lnTo>
                    <a:pt x="9" y="364"/>
                  </a:lnTo>
                  <a:lnTo>
                    <a:pt x="11" y="364"/>
                  </a:lnTo>
                  <a:lnTo>
                    <a:pt x="9" y="361"/>
                  </a:lnTo>
                  <a:lnTo>
                    <a:pt x="11" y="355"/>
                  </a:lnTo>
                  <a:lnTo>
                    <a:pt x="11" y="353"/>
                  </a:lnTo>
                  <a:lnTo>
                    <a:pt x="13" y="352"/>
                  </a:lnTo>
                  <a:lnTo>
                    <a:pt x="13" y="355"/>
                  </a:lnTo>
                  <a:lnTo>
                    <a:pt x="13" y="362"/>
                  </a:lnTo>
                  <a:lnTo>
                    <a:pt x="13" y="368"/>
                  </a:lnTo>
                  <a:lnTo>
                    <a:pt x="8" y="369"/>
                  </a:lnTo>
                  <a:lnTo>
                    <a:pt x="8" y="371"/>
                  </a:lnTo>
                  <a:lnTo>
                    <a:pt x="9" y="373"/>
                  </a:lnTo>
                  <a:lnTo>
                    <a:pt x="11" y="375"/>
                  </a:lnTo>
                  <a:lnTo>
                    <a:pt x="9" y="378"/>
                  </a:lnTo>
                  <a:lnTo>
                    <a:pt x="9" y="382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5" y="384"/>
                  </a:lnTo>
                  <a:lnTo>
                    <a:pt x="16" y="385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4"/>
                  </a:lnTo>
                  <a:lnTo>
                    <a:pt x="24" y="382"/>
                  </a:lnTo>
                  <a:lnTo>
                    <a:pt x="25" y="380"/>
                  </a:lnTo>
                  <a:lnTo>
                    <a:pt x="27" y="377"/>
                  </a:lnTo>
                  <a:lnTo>
                    <a:pt x="29" y="371"/>
                  </a:lnTo>
                  <a:lnTo>
                    <a:pt x="29" y="369"/>
                  </a:lnTo>
                  <a:lnTo>
                    <a:pt x="29" y="368"/>
                  </a:lnTo>
                  <a:lnTo>
                    <a:pt x="31" y="366"/>
                  </a:lnTo>
                  <a:lnTo>
                    <a:pt x="31" y="362"/>
                  </a:lnTo>
                  <a:lnTo>
                    <a:pt x="31" y="361"/>
                  </a:lnTo>
                  <a:lnTo>
                    <a:pt x="31" y="359"/>
                  </a:lnTo>
                  <a:lnTo>
                    <a:pt x="32" y="361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4" y="366"/>
                  </a:lnTo>
                  <a:lnTo>
                    <a:pt x="34" y="369"/>
                  </a:lnTo>
                  <a:lnTo>
                    <a:pt x="36" y="373"/>
                  </a:lnTo>
                  <a:lnTo>
                    <a:pt x="38" y="373"/>
                  </a:lnTo>
                  <a:lnTo>
                    <a:pt x="43" y="373"/>
                  </a:lnTo>
                  <a:lnTo>
                    <a:pt x="45" y="371"/>
                  </a:lnTo>
                  <a:lnTo>
                    <a:pt x="47" y="369"/>
                  </a:lnTo>
                  <a:lnTo>
                    <a:pt x="47" y="366"/>
                  </a:lnTo>
                  <a:lnTo>
                    <a:pt x="48" y="364"/>
                  </a:lnTo>
                  <a:lnTo>
                    <a:pt x="54" y="362"/>
                  </a:lnTo>
                  <a:lnTo>
                    <a:pt x="57" y="361"/>
                  </a:lnTo>
                  <a:lnTo>
                    <a:pt x="59" y="357"/>
                  </a:lnTo>
                  <a:lnTo>
                    <a:pt x="59" y="359"/>
                  </a:lnTo>
                  <a:lnTo>
                    <a:pt x="57" y="362"/>
                  </a:lnTo>
                  <a:lnTo>
                    <a:pt x="56" y="364"/>
                  </a:lnTo>
                  <a:lnTo>
                    <a:pt x="52" y="366"/>
                  </a:lnTo>
                  <a:lnTo>
                    <a:pt x="54" y="368"/>
                  </a:lnTo>
                  <a:lnTo>
                    <a:pt x="56" y="371"/>
                  </a:lnTo>
                  <a:lnTo>
                    <a:pt x="57" y="377"/>
                  </a:lnTo>
                  <a:lnTo>
                    <a:pt x="59" y="378"/>
                  </a:lnTo>
                  <a:lnTo>
                    <a:pt x="57" y="384"/>
                  </a:lnTo>
                  <a:lnTo>
                    <a:pt x="56" y="387"/>
                  </a:lnTo>
                  <a:lnTo>
                    <a:pt x="52" y="387"/>
                  </a:lnTo>
                  <a:lnTo>
                    <a:pt x="50" y="389"/>
                  </a:lnTo>
                  <a:lnTo>
                    <a:pt x="48" y="392"/>
                  </a:lnTo>
                  <a:lnTo>
                    <a:pt x="47" y="392"/>
                  </a:lnTo>
                  <a:lnTo>
                    <a:pt x="47" y="394"/>
                  </a:lnTo>
                  <a:lnTo>
                    <a:pt x="45" y="396"/>
                  </a:lnTo>
                  <a:lnTo>
                    <a:pt x="47" y="401"/>
                  </a:lnTo>
                  <a:lnTo>
                    <a:pt x="48" y="401"/>
                  </a:lnTo>
                  <a:lnTo>
                    <a:pt x="52" y="401"/>
                  </a:lnTo>
                  <a:lnTo>
                    <a:pt x="54" y="401"/>
                  </a:lnTo>
                  <a:lnTo>
                    <a:pt x="56" y="400"/>
                  </a:lnTo>
                  <a:lnTo>
                    <a:pt x="56" y="401"/>
                  </a:lnTo>
                  <a:lnTo>
                    <a:pt x="50" y="407"/>
                  </a:lnTo>
                  <a:lnTo>
                    <a:pt x="52" y="408"/>
                  </a:lnTo>
                  <a:lnTo>
                    <a:pt x="50" y="410"/>
                  </a:lnTo>
                  <a:lnTo>
                    <a:pt x="48" y="412"/>
                  </a:lnTo>
                  <a:lnTo>
                    <a:pt x="47" y="412"/>
                  </a:lnTo>
                  <a:lnTo>
                    <a:pt x="45" y="412"/>
                  </a:lnTo>
                  <a:lnTo>
                    <a:pt x="34" y="416"/>
                  </a:lnTo>
                  <a:lnTo>
                    <a:pt x="31" y="417"/>
                  </a:lnTo>
                  <a:lnTo>
                    <a:pt x="29" y="421"/>
                  </a:lnTo>
                  <a:lnTo>
                    <a:pt x="31" y="426"/>
                  </a:lnTo>
                  <a:lnTo>
                    <a:pt x="29" y="439"/>
                  </a:lnTo>
                  <a:lnTo>
                    <a:pt x="31" y="446"/>
                  </a:lnTo>
                  <a:lnTo>
                    <a:pt x="32" y="451"/>
                  </a:lnTo>
                  <a:lnTo>
                    <a:pt x="38" y="453"/>
                  </a:lnTo>
                  <a:lnTo>
                    <a:pt x="47" y="453"/>
                  </a:lnTo>
                  <a:lnTo>
                    <a:pt x="47" y="455"/>
                  </a:lnTo>
                  <a:lnTo>
                    <a:pt x="41" y="458"/>
                  </a:lnTo>
                  <a:lnTo>
                    <a:pt x="40" y="460"/>
                  </a:lnTo>
                  <a:lnTo>
                    <a:pt x="40" y="462"/>
                  </a:lnTo>
                  <a:lnTo>
                    <a:pt x="32" y="469"/>
                  </a:lnTo>
                  <a:lnTo>
                    <a:pt x="27" y="480"/>
                  </a:lnTo>
                  <a:lnTo>
                    <a:pt x="25" y="483"/>
                  </a:lnTo>
                  <a:lnTo>
                    <a:pt x="25" y="487"/>
                  </a:lnTo>
                  <a:lnTo>
                    <a:pt x="25" y="488"/>
                  </a:lnTo>
                  <a:lnTo>
                    <a:pt x="38" y="519"/>
                  </a:lnTo>
                  <a:lnTo>
                    <a:pt x="41" y="520"/>
                  </a:lnTo>
                  <a:lnTo>
                    <a:pt x="45" y="526"/>
                  </a:lnTo>
                  <a:lnTo>
                    <a:pt x="48" y="527"/>
                  </a:lnTo>
                  <a:lnTo>
                    <a:pt x="54" y="529"/>
                  </a:lnTo>
                  <a:lnTo>
                    <a:pt x="57" y="531"/>
                  </a:lnTo>
                  <a:lnTo>
                    <a:pt x="59" y="531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6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70" y="526"/>
                  </a:lnTo>
                  <a:lnTo>
                    <a:pt x="68" y="526"/>
                  </a:lnTo>
                  <a:lnTo>
                    <a:pt x="66" y="526"/>
                  </a:lnTo>
                  <a:lnTo>
                    <a:pt x="66" y="527"/>
                  </a:lnTo>
                  <a:lnTo>
                    <a:pt x="64" y="529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3" y="535"/>
                  </a:lnTo>
                  <a:lnTo>
                    <a:pt x="61" y="535"/>
                  </a:lnTo>
                  <a:lnTo>
                    <a:pt x="59" y="535"/>
                  </a:lnTo>
                  <a:lnTo>
                    <a:pt x="57" y="535"/>
                  </a:lnTo>
                  <a:lnTo>
                    <a:pt x="56" y="535"/>
                  </a:lnTo>
                  <a:lnTo>
                    <a:pt x="54" y="535"/>
                  </a:lnTo>
                  <a:lnTo>
                    <a:pt x="54" y="536"/>
                  </a:lnTo>
                  <a:lnTo>
                    <a:pt x="50" y="536"/>
                  </a:lnTo>
                  <a:lnTo>
                    <a:pt x="47" y="536"/>
                  </a:lnTo>
                  <a:lnTo>
                    <a:pt x="43" y="533"/>
                  </a:lnTo>
                  <a:lnTo>
                    <a:pt x="41" y="529"/>
                  </a:lnTo>
                  <a:lnTo>
                    <a:pt x="34" y="513"/>
                  </a:lnTo>
                  <a:lnTo>
                    <a:pt x="31" y="510"/>
                  </a:lnTo>
                  <a:lnTo>
                    <a:pt x="29" y="510"/>
                  </a:lnTo>
                  <a:lnTo>
                    <a:pt x="27" y="513"/>
                  </a:lnTo>
                  <a:lnTo>
                    <a:pt x="24" y="515"/>
                  </a:lnTo>
                  <a:lnTo>
                    <a:pt x="18" y="515"/>
                  </a:lnTo>
                  <a:lnTo>
                    <a:pt x="16" y="517"/>
                  </a:lnTo>
                  <a:lnTo>
                    <a:pt x="16" y="519"/>
                  </a:lnTo>
                  <a:lnTo>
                    <a:pt x="16" y="520"/>
                  </a:lnTo>
                  <a:lnTo>
                    <a:pt x="18" y="522"/>
                  </a:lnTo>
                  <a:lnTo>
                    <a:pt x="22" y="527"/>
                  </a:lnTo>
                  <a:lnTo>
                    <a:pt x="24" y="535"/>
                  </a:lnTo>
                  <a:lnTo>
                    <a:pt x="27" y="538"/>
                  </a:lnTo>
                  <a:lnTo>
                    <a:pt x="27" y="540"/>
                  </a:lnTo>
                  <a:lnTo>
                    <a:pt x="27" y="543"/>
                  </a:lnTo>
                  <a:lnTo>
                    <a:pt x="27" y="547"/>
                  </a:lnTo>
                  <a:lnTo>
                    <a:pt x="25" y="543"/>
                  </a:lnTo>
                  <a:lnTo>
                    <a:pt x="24" y="542"/>
                  </a:lnTo>
                  <a:lnTo>
                    <a:pt x="8" y="533"/>
                  </a:lnTo>
                  <a:lnTo>
                    <a:pt x="8" y="531"/>
                  </a:lnTo>
                  <a:lnTo>
                    <a:pt x="6" y="529"/>
                  </a:lnTo>
                  <a:lnTo>
                    <a:pt x="4" y="527"/>
                  </a:lnTo>
                  <a:lnTo>
                    <a:pt x="0" y="526"/>
                  </a:lnTo>
                  <a:lnTo>
                    <a:pt x="0" y="886"/>
                  </a:lnTo>
                  <a:lnTo>
                    <a:pt x="4" y="886"/>
                  </a:lnTo>
                  <a:lnTo>
                    <a:pt x="11" y="883"/>
                  </a:lnTo>
                  <a:lnTo>
                    <a:pt x="13" y="883"/>
                  </a:lnTo>
                  <a:lnTo>
                    <a:pt x="16" y="885"/>
                  </a:lnTo>
                  <a:lnTo>
                    <a:pt x="18" y="883"/>
                  </a:lnTo>
                  <a:lnTo>
                    <a:pt x="18" y="877"/>
                  </a:lnTo>
                  <a:lnTo>
                    <a:pt x="16" y="874"/>
                  </a:lnTo>
                  <a:lnTo>
                    <a:pt x="18" y="874"/>
                  </a:lnTo>
                  <a:lnTo>
                    <a:pt x="20" y="874"/>
                  </a:lnTo>
                  <a:lnTo>
                    <a:pt x="20" y="872"/>
                  </a:lnTo>
                  <a:lnTo>
                    <a:pt x="22" y="872"/>
                  </a:lnTo>
                  <a:lnTo>
                    <a:pt x="22" y="870"/>
                  </a:lnTo>
                  <a:lnTo>
                    <a:pt x="22" y="869"/>
                  </a:lnTo>
                  <a:lnTo>
                    <a:pt x="25" y="865"/>
                  </a:lnTo>
                  <a:lnTo>
                    <a:pt x="27" y="865"/>
                  </a:lnTo>
                  <a:lnTo>
                    <a:pt x="27" y="863"/>
                  </a:lnTo>
                  <a:lnTo>
                    <a:pt x="34" y="861"/>
                  </a:lnTo>
                  <a:lnTo>
                    <a:pt x="34" y="860"/>
                  </a:lnTo>
                  <a:lnTo>
                    <a:pt x="38" y="856"/>
                  </a:lnTo>
                  <a:lnTo>
                    <a:pt x="38" y="854"/>
                  </a:lnTo>
                  <a:lnTo>
                    <a:pt x="40" y="856"/>
                  </a:lnTo>
                  <a:lnTo>
                    <a:pt x="40" y="858"/>
                  </a:lnTo>
                  <a:lnTo>
                    <a:pt x="41" y="858"/>
                  </a:lnTo>
                  <a:lnTo>
                    <a:pt x="43" y="860"/>
                  </a:lnTo>
                  <a:lnTo>
                    <a:pt x="52" y="858"/>
                  </a:lnTo>
                  <a:lnTo>
                    <a:pt x="57" y="856"/>
                  </a:lnTo>
                  <a:lnTo>
                    <a:pt x="59" y="854"/>
                  </a:lnTo>
                  <a:lnTo>
                    <a:pt x="64" y="853"/>
                  </a:lnTo>
                  <a:lnTo>
                    <a:pt x="70" y="851"/>
                  </a:lnTo>
                  <a:lnTo>
                    <a:pt x="70" y="849"/>
                  </a:lnTo>
                  <a:lnTo>
                    <a:pt x="73" y="845"/>
                  </a:lnTo>
                  <a:lnTo>
                    <a:pt x="80" y="837"/>
                  </a:lnTo>
                  <a:lnTo>
                    <a:pt x="82" y="835"/>
                  </a:lnTo>
                  <a:lnTo>
                    <a:pt x="82" y="833"/>
                  </a:lnTo>
                  <a:lnTo>
                    <a:pt x="89" y="828"/>
                  </a:lnTo>
                  <a:lnTo>
                    <a:pt x="91" y="826"/>
                  </a:lnTo>
                  <a:lnTo>
                    <a:pt x="93" y="824"/>
                  </a:lnTo>
                  <a:lnTo>
                    <a:pt x="95" y="821"/>
                  </a:lnTo>
                  <a:lnTo>
                    <a:pt x="96" y="821"/>
                  </a:lnTo>
                  <a:lnTo>
                    <a:pt x="98" y="821"/>
                  </a:lnTo>
                  <a:lnTo>
                    <a:pt x="102" y="819"/>
                  </a:lnTo>
                  <a:lnTo>
                    <a:pt x="103" y="819"/>
                  </a:lnTo>
                  <a:lnTo>
                    <a:pt x="103" y="815"/>
                  </a:lnTo>
                  <a:lnTo>
                    <a:pt x="105" y="817"/>
                  </a:lnTo>
                  <a:lnTo>
                    <a:pt x="107" y="819"/>
                  </a:lnTo>
                  <a:lnTo>
                    <a:pt x="105" y="821"/>
                  </a:lnTo>
                  <a:lnTo>
                    <a:pt x="103" y="822"/>
                  </a:lnTo>
                  <a:lnTo>
                    <a:pt x="98" y="824"/>
                  </a:lnTo>
                  <a:lnTo>
                    <a:pt x="96" y="824"/>
                  </a:lnTo>
                  <a:lnTo>
                    <a:pt x="93" y="829"/>
                  </a:lnTo>
                  <a:lnTo>
                    <a:pt x="86" y="837"/>
                  </a:lnTo>
                  <a:lnTo>
                    <a:pt x="86" y="838"/>
                  </a:lnTo>
                  <a:lnTo>
                    <a:pt x="84" y="840"/>
                  </a:lnTo>
                  <a:lnTo>
                    <a:pt x="84" y="842"/>
                  </a:lnTo>
                  <a:lnTo>
                    <a:pt x="84" y="844"/>
                  </a:lnTo>
                  <a:lnTo>
                    <a:pt x="82" y="845"/>
                  </a:lnTo>
                  <a:lnTo>
                    <a:pt x="80" y="845"/>
                  </a:lnTo>
                  <a:lnTo>
                    <a:pt x="80" y="847"/>
                  </a:lnTo>
                  <a:lnTo>
                    <a:pt x="70" y="863"/>
                  </a:lnTo>
                  <a:lnTo>
                    <a:pt x="68" y="865"/>
                  </a:lnTo>
                  <a:lnTo>
                    <a:pt x="66" y="867"/>
                  </a:lnTo>
                  <a:lnTo>
                    <a:pt x="64" y="867"/>
                  </a:lnTo>
                  <a:lnTo>
                    <a:pt x="61" y="867"/>
                  </a:lnTo>
                  <a:lnTo>
                    <a:pt x="59" y="869"/>
                  </a:lnTo>
                  <a:lnTo>
                    <a:pt x="57" y="870"/>
                  </a:lnTo>
                  <a:lnTo>
                    <a:pt x="48" y="881"/>
                  </a:lnTo>
                  <a:lnTo>
                    <a:pt x="45" y="885"/>
                  </a:lnTo>
                  <a:lnTo>
                    <a:pt x="41" y="885"/>
                  </a:lnTo>
                  <a:lnTo>
                    <a:pt x="38" y="886"/>
                  </a:lnTo>
                  <a:lnTo>
                    <a:pt x="40" y="888"/>
                  </a:lnTo>
                  <a:lnTo>
                    <a:pt x="40" y="890"/>
                  </a:lnTo>
                  <a:lnTo>
                    <a:pt x="38" y="892"/>
                  </a:lnTo>
                  <a:lnTo>
                    <a:pt x="38" y="893"/>
                  </a:lnTo>
                  <a:lnTo>
                    <a:pt x="38" y="897"/>
                  </a:lnTo>
                  <a:lnTo>
                    <a:pt x="36" y="899"/>
                  </a:lnTo>
                  <a:lnTo>
                    <a:pt x="32" y="899"/>
                  </a:lnTo>
                  <a:lnTo>
                    <a:pt x="34" y="901"/>
                  </a:lnTo>
                  <a:lnTo>
                    <a:pt x="34" y="904"/>
                  </a:lnTo>
                  <a:lnTo>
                    <a:pt x="34" y="909"/>
                  </a:lnTo>
                  <a:lnTo>
                    <a:pt x="34" y="911"/>
                  </a:lnTo>
                  <a:lnTo>
                    <a:pt x="36" y="913"/>
                  </a:lnTo>
                  <a:lnTo>
                    <a:pt x="36" y="917"/>
                  </a:lnTo>
                  <a:lnTo>
                    <a:pt x="34" y="917"/>
                  </a:lnTo>
                  <a:lnTo>
                    <a:pt x="32" y="920"/>
                  </a:lnTo>
                  <a:lnTo>
                    <a:pt x="31" y="920"/>
                  </a:lnTo>
                  <a:lnTo>
                    <a:pt x="32" y="917"/>
                  </a:lnTo>
                  <a:lnTo>
                    <a:pt x="29" y="918"/>
                  </a:lnTo>
                  <a:lnTo>
                    <a:pt x="25" y="918"/>
                  </a:lnTo>
                  <a:lnTo>
                    <a:pt x="18" y="918"/>
                  </a:lnTo>
                  <a:lnTo>
                    <a:pt x="15" y="918"/>
                  </a:lnTo>
                  <a:lnTo>
                    <a:pt x="6" y="922"/>
                  </a:lnTo>
                  <a:lnTo>
                    <a:pt x="0" y="922"/>
                  </a:lnTo>
                  <a:lnTo>
                    <a:pt x="0" y="1020"/>
                  </a:lnTo>
                  <a:lnTo>
                    <a:pt x="2" y="1020"/>
                  </a:lnTo>
                  <a:lnTo>
                    <a:pt x="4" y="1018"/>
                  </a:lnTo>
                  <a:lnTo>
                    <a:pt x="6" y="1016"/>
                  </a:lnTo>
                  <a:lnTo>
                    <a:pt x="8" y="1014"/>
                  </a:lnTo>
                  <a:lnTo>
                    <a:pt x="11" y="1012"/>
                  </a:lnTo>
                  <a:lnTo>
                    <a:pt x="16" y="1011"/>
                  </a:lnTo>
                  <a:lnTo>
                    <a:pt x="18" y="1011"/>
                  </a:lnTo>
                  <a:lnTo>
                    <a:pt x="20" y="1011"/>
                  </a:lnTo>
                  <a:lnTo>
                    <a:pt x="22" y="1011"/>
                  </a:lnTo>
                  <a:lnTo>
                    <a:pt x="24" y="1011"/>
                  </a:lnTo>
                  <a:lnTo>
                    <a:pt x="25" y="1009"/>
                  </a:lnTo>
                  <a:lnTo>
                    <a:pt x="27" y="1009"/>
                  </a:lnTo>
                  <a:lnTo>
                    <a:pt x="27" y="1007"/>
                  </a:lnTo>
                  <a:lnTo>
                    <a:pt x="29" y="1005"/>
                  </a:lnTo>
                  <a:lnTo>
                    <a:pt x="32" y="1007"/>
                  </a:lnTo>
                  <a:lnTo>
                    <a:pt x="36" y="1007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8" y="1002"/>
                  </a:lnTo>
                  <a:lnTo>
                    <a:pt x="52" y="1002"/>
                  </a:lnTo>
                  <a:lnTo>
                    <a:pt x="70" y="1011"/>
                  </a:lnTo>
                  <a:lnTo>
                    <a:pt x="95" y="1028"/>
                  </a:lnTo>
                  <a:lnTo>
                    <a:pt x="96" y="1032"/>
                  </a:lnTo>
                  <a:lnTo>
                    <a:pt x="96" y="1039"/>
                  </a:lnTo>
                  <a:lnTo>
                    <a:pt x="98" y="1039"/>
                  </a:lnTo>
                  <a:lnTo>
                    <a:pt x="100" y="1036"/>
                  </a:lnTo>
                  <a:lnTo>
                    <a:pt x="100" y="1034"/>
                  </a:lnTo>
                  <a:lnTo>
                    <a:pt x="100" y="1032"/>
                  </a:lnTo>
                  <a:lnTo>
                    <a:pt x="98" y="1032"/>
                  </a:lnTo>
                  <a:lnTo>
                    <a:pt x="96" y="1030"/>
                  </a:lnTo>
                  <a:lnTo>
                    <a:pt x="96" y="1027"/>
                  </a:lnTo>
                  <a:lnTo>
                    <a:pt x="98" y="1021"/>
                  </a:lnTo>
                  <a:lnTo>
                    <a:pt x="100" y="1020"/>
                  </a:lnTo>
                  <a:lnTo>
                    <a:pt x="103" y="1020"/>
                  </a:lnTo>
                  <a:lnTo>
                    <a:pt x="107" y="1018"/>
                  </a:lnTo>
                  <a:lnTo>
                    <a:pt x="111" y="1021"/>
                  </a:lnTo>
                  <a:lnTo>
                    <a:pt x="130" y="1023"/>
                  </a:lnTo>
                  <a:lnTo>
                    <a:pt x="139" y="1027"/>
                  </a:lnTo>
                  <a:lnTo>
                    <a:pt x="141" y="1028"/>
                  </a:lnTo>
                  <a:lnTo>
                    <a:pt x="151" y="1028"/>
                  </a:lnTo>
                  <a:lnTo>
                    <a:pt x="153" y="1027"/>
                  </a:lnTo>
                  <a:lnTo>
                    <a:pt x="153" y="1023"/>
                  </a:lnTo>
                  <a:lnTo>
                    <a:pt x="155" y="1020"/>
                  </a:lnTo>
                  <a:lnTo>
                    <a:pt x="155" y="1018"/>
                  </a:lnTo>
                  <a:lnTo>
                    <a:pt x="155" y="1018"/>
                  </a:lnTo>
                  <a:lnTo>
                    <a:pt x="155" y="1014"/>
                  </a:lnTo>
                  <a:lnTo>
                    <a:pt x="155" y="1012"/>
                  </a:lnTo>
                  <a:lnTo>
                    <a:pt x="153" y="1012"/>
                  </a:lnTo>
                  <a:lnTo>
                    <a:pt x="151" y="1012"/>
                  </a:lnTo>
                  <a:lnTo>
                    <a:pt x="148" y="1012"/>
                  </a:lnTo>
                  <a:lnTo>
                    <a:pt x="148" y="1011"/>
                  </a:lnTo>
                  <a:lnTo>
                    <a:pt x="144" y="1005"/>
                  </a:lnTo>
                  <a:lnTo>
                    <a:pt x="143" y="1007"/>
                  </a:lnTo>
                  <a:lnTo>
                    <a:pt x="143" y="1009"/>
                  </a:lnTo>
                  <a:lnTo>
                    <a:pt x="141" y="1009"/>
                  </a:lnTo>
                  <a:lnTo>
                    <a:pt x="139" y="1009"/>
                  </a:lnTo>
                  <a:lnTo>
                    <a:pt x="143" y="1002"/>
                  </a:lnTo>
                  <a:lnTo>
                    <a:pt x="144" y="1002"/>
                  </a:lnTo>
                  <a:lnTo>
                    <a:pt x="146" y="1004"/>
                  </a:lnTo>
                  <a:lnTo>
                    <a:pt x="146" y="1005"/>
                  </a:lnTo>
                  <a:lnTo>
                    <a:pt x="148" y="1005"/>
                  </a:lnTo>
                  <a:lnTo>
                    <a:pt x="150" y="1005"/>
                  </a:lnTo>
                  <a:lnTo>
                    <a:pt x="155" y="1005"/>
                  </a:lnTo>
                  <a:lnTo>
                    <a:pt x="155" y="1007"/>
                  </a:lnTo>
                  <a:lnTo>
                    <a:pt x="155" y="1009"/>
                  </a:lnTo>
                  <a:lnTo>
                    <a:pt x="155" y="1011"/>
                  </a:lnTo>
                  <a:lnTo>
                    <a:pt x="155" y="1009"/>
                  </a:lnTo>
                  <a:lnTo>
                    <a:pt x="157" y="1007"/>
                  </a:lnTo>
                  <a:lnTo>
                    <a:pt x="159" y="1005"/>
                  </a:lnTo>
                  <a:lnTo>
                    <a:pt x="162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71" y="1004"/>
                  </a:lnTo>
                  <a:lnTo>
                    <a:pt x="175" y="1005"/>
                  </a:lnTo>
                  <a:lnTo>
                    <a:pt x="176" y="1004"/>
                  </a:lnTo>
                  <a:lnTo>
                    <a:pt x="180" y="1002"/>
                  </a:lnTo>
                  <a:lnTo>
                    <a:pt x="183" y="1002"/>
                  </a:lnTo>
                  <a:lnTo>
                    <a:pt x="185" y="1002"/>
                  </a:lnTo>
                  <a:lnTo>
                    <a:pt x="194" y="1004"/>
                  </a:lnTo>
                  <a:lnTo>
                    <a:pt x="196" y="1005"/>
                  </a:lnTo>
                  <a:lnTo>
                    <a:pt x="198" y="1005"/>
                  </a:lnTo>
                  <a:lnTo>
                    <a:pt x="198" y="1005"/>
                  </a:lnTo>
                  <a:lnTo>
                    <a:pt x="198" y="1004"/>
                  </a:lnTo>
                  <a:lnTo>
                    <a:pt x="201" y="998"/>
                  </a:lnTo>
                  <a:lnTo>
                    <a:pt x="205" y="998"/>
                  </a:lnTo>
                  <a:lnTo>
                    <a:pt x="206" y="996"/>
                  </a:lnTo>
                  <a:lnTo>
                    <a:pt x="210" y="996"/>
                  </a:lnTo>
                  <a:lnTo>
                    <a:pt x="215" y="995"/>
                  </a:lnTo>
                  <a:lnTo>
                    <a:pt x="215" y="993"/>
                  </a:lnTo>
                  <a:lnTo>
                    <a:pt x="214" y="993"/>
                  </a:lnTo>
                  <a:lnTo>
                    <a:pt x="215" y="991"/>
                  </a:lnTo>
                  <a:lnTo>
                    <a:pt x="222" y="991"/>
                  </a:lnTo>
                  <a:lnTo>
                    <a:pt x="224" y="989"/>
                  </a:lnTo>
                  <a:lnTo>
                    <a:pt x="226" y="989"/>
                  </a:lnTo>
                  <a:lnTo>
                    <a:pt x="224" y="988"/>
                  </a:lnTo>
                  <a:lnTo>
                    <a:pt x="215" y="977"/>
                  </a:lnTo>
                  <a:lnTo>
                    <a:pt x="212" y="973"/>
                  </a:lnTo>
                  <a:lnTo>
                    <a:pt x="208" y="972"/>
                  </a:lnTo>
                  <a:lnTo>
                    <a:pt x="208" y="970"/>
                  </a:lnTo>
                  <a:lnTo>
                    <a:pt x="210" y="972"/>
                  </a:lnTo>
                  <a:lnTo>
                    <a:pt x="222" y="979"/>
                  </a:lnTo>
                  <a:lnTo>
                    <a:pt x="224" y="982"/>
                  </a:lnTo>
                  <a:lnTo>
                    <a:pt x="226" y="984"/>
                  </a:lnTo>
                  <a:lnTo>
                    <a:pt x="228" y="984"/>
                  </a:lnTo>
                  <a:lnTo>
                    <a:pt x="233" y="986"/>
                  </a:lnTo>
                  <a:lnTo>
                    <a:pt x="235" y="989"/>
                  </a:lnTo>
                  <a:lnTo>
                    <a:pt x="238" y="989"/>
                  </a:lnTo>
                  <a:lnTo>
                    <a:pt x="240" y="991"/>
                  </a:lnTo>
                  <a:lnTo>
                    <a:pt x="240" y="993"/>
                  </a:lnTo>
                  <a:lnTo>
                    <a:pt x="242" y="993"/>
                  </a:lnTo>
                  <a:lnTo>
                    <a:pt x="244" y="993"/>
                  </a:lnTo>
                  <a:lnTo>
                    <a:pt x="246" y="993"/>
                  </a:lnTo>
                  <a:lnTo>
                    <a:pt x="246" y="991"/>
                  </a:lnTo>
                  <a:lnTo>
                    <a:pt x="246" y="989"/>
                  </a:lnTo>
                  <a:lnTo>
                    <a:pt x="246" y="988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51" y="982"/>
                  </a:lnTo>
                  <a:lnTo>
                    <a:pt x="253" y="984"/>
                  </a:lnTo>
                  <a:lnTo>
                    <a:pt x="251" y="986"/>
                  </a:lnTo>
                  <a:lnTo>
                    <a:pt x="249" y="989"/>
                  </a:lnTo>
                  <a:lnTo>
                    <a:pt x="249" y="991"/>
                  </a:lnTo>
                  <a:lnTo>
                    <a:pt x="251" y="993"/>
                  </a:lnTo>
                  <a:lnTo>
                    <a:pt x="254" y="993"/>
                  </a:lnTo>
                  <a:lnTo>
                    <a:pt x="254" y="989"/>
                  </a:lnTo>
                  <a:lnTo>
                    <a:pt x="256" y="988"/>
                  </a:lnTo>
                  <a:lnTo>
                    <a:pt x="258" y="984"/>
                  </a:lnTo>
                  <a:lnTo>
                    <a:pt x="260" y="984"/>
                  </a:lnTo>
                  <a:lnTo>
                    <a:pt x="262" y="984"/>
                  </a:lnTo>
                  <a:lnTo>
                    <a:pt x="263" y="984"/>
                  </a:lnTo>
                  <a:lnTo>
                    <a:pt x="267" y="984"/>
                  </a:lnTo>
                  <a:lnTo>
                    <a:pt x="269" y="984"/>
                  </a:lnTo>
                  <a:lnTo>
                    <a:pt x="270" y="986"/>
                  </a:lnTo>
                  <a:lnTo>
                    <a:pt x="269" y="988"/>
                  </a:lnTo>
                  <a:lnTo>
                    <a:pt x="270" y="988"/>
                  </a:lnTo>
                  <a:lnTo>
                    <a:pt x="272" y="986"/>
                  </a:lnTo>
                  <a:lnTo>
                    <a:pt x="272" y="988"/>
                  </a:lnTo>
                  <a:lnTo>
                    <a:pt x="276" y="989"/>
                  </a:lnTo>
                  <a:lnTo>
                    <a:pt x="276" y="989"/>
                  </a:lnTo>
                  <a:lnTo>
                    <a:pt x="272" y="991"/>
                  </a:lnTo>
                  <a:lnTo>
                    <a:pt x="270" y="993"/>
                  </a:lnTo>
                  <a:lnTo>
                    <a:pt x="270" y="995"/>
                  </a:lnTo>
                  <a:lnTo>
                    <a:pt x="272" y="995"/>
                  </a:lnTo>
                  <a:lnTo>
                    <a:pt x="283" y="1002"/>
                  </a:lnTo>
                  <a:lnTo>
                    <a:pt x="283" y="1004"/>
                  </a:lnTo>
                  <a:lnTo>
                    <a:pt x="285" y="1002"/>
                  </a:lnTo>
                  <a:lnTo>
                    <a:pt x="286" y="1000"/>
                  </a:lnTo>
                  <a:lnTo>
                    <a:pt x="285" y="996"/>
                  </a:lnTo>
                  <a:lnTo>
                    <a:pt x="286" y="995"/>
                  </a:lnTo>
                  <a:lnTo>
                    <a:pt x="288" y="995"/>
                  </a:lnTo>
                  <a:lnTo>
                    <a:pt x="288" y="996"/>
                  </a:lnTo>
                  <a:lnTo>
                    <a:pt x="290" y="996"/>
                  </a:lnTo>
                  <a:lnTo>
                    <a:pt x="309" y="989"/>
                  </a:lnTo>
                  <a:lnTo>
                    <a:pt x="327" y="989"/>
                  </a:lnTo>
                  <a:lnTo>
                    <a:pt x="341" y="986"/>
                  </a:lnTo>
                  <a:lnTo>
                    <a:pt x="347" y="988"/>
                  </a:lnTo>
                  <a:lnTo>
                    <a:pt x="349" y="986"/>
                  </a:lnTo>
                  <a:lnTo>
                    <a:pt x="354" y="986"/>
                  </a:lnTo>
                  <a:lnTo>
                    <a:pt x="373" y="993"/>
                  </a:lnTo>
                  <a:lnTo>
                    <a:pt x="375" y="993"/>
                  </a:lnTo>
                  <a:lnTo>
                    <a:pt x="381" y="995"/>
                  </a:lnTo>
                  <a:lnTo>
                    <a:pt x="382" y="995"/>
                  </a:lnTo>
                  <a:lnTo>
                    <a:pt x="384" y="996"/>
                  </a:lnTo>
                  <a:lnTo>
                    <a:pt x="386" y="998"/>
                  </a:lnTo>
                  <a:lnTo>
                    <a:pt x="389" y="998"/>
                  </a:lnTo>
                  <a:lnTo>
                    <a:pt x="391" y="998"/>
                  </a:lnTo>
                  <a:lnTo>
                    <a:pt x="396" y="1000"/>
                  </a:lnTo>
                  <a:lnTo>
                    <a:pt x="398" y="1000"/>
                  </a:lnTo>
                  <a:lnTo>
                    <a:pt x="404" y="1000"/>
                  </a:lnTo>
                  <a:lnTo>
                    <a:pt x="407" y="993"/>
                  </a:lnTo>
                  <a:lnTo>
                    <a:pt x="411" y="991"/>
                  </a:lnTo>
                  <a:lnTo>
                    <a:pt x="411" y="989"/>
                  </a:lnTo>
                  <a:lnTo>
                    <a:pt x="412" y="988"/>
                  </a:lnTo>
                  <a:lnTo>
                    <a:pt x="412" y="989"/>
                  </a:lnTo>
                  <a:lnTo>
                    <a:pt x="418" y="986"/>
                  </a:lnTo>
                  <a:lnTo>
                    <a:pt x="443" y="980"/>
                  </a:lnTo>
                  <a:lnTo>
                    <a:pt x="448" y="979"/>
                  </a:lnTo>
                  <a:lnTo>
                    <a:pt x="457" y="968"/>
                  </a:lnTo>
                  <a:lnTo>
                    <a:pt x="462" y="966"/>
                  </a:lnTo>
                  <a:lnTo>
                    <a:pt x="469" y="968"/>
                  </a:lnTo>
                  <a:lnTo>
                    <a:pt x="478" y="972"/>
                  </a:lnTo>
                  <a:lnTo>
                    <a:pt x="482" y="970"/>
                  </a:lnTo>
                  <a:lnTo>
                    <a:pt x="482" y="963"/>
                  </a:lnTo>
                  <a:lnTo>
                    <a:pt x="482" y="957"/>
                  </a:lnTo>
                  <a:lnTo>
                    <a:pt x="482" y="956"/>
                  </a:lnTo>
                  <a:lnTo>
                    <a:pt x="489" y="947"/>
                  </a:lnTo>
                  <a:lnTo>
                    <a:pt x="492" y="945"/>
                  </a:lnTo>
                  <a:lnTo>
                    <a:pt x="494" y="943"/>
                  </a:lnTo>
                  <a:lnTo>
                    <a:pt x="496" y="943"/>
                  </a:lnTo>
                  <a:lnTo>
                    <a:pt x="503" y="943"/>
                  </a:lnTo>
                  <a:lnTo>
                    <a:pt x="505" y="941"/>
                  </a:lnTo>
                  <a:lnTo>
                    <a:pt x="507" y="940"/>
                  </a:lnTo>
                  <a:lnTo>
                    <a:pt x="508" y="938"/>
                  </a:lnTo>
                  <a:lnTo>
                    <a:pt x="510" y="938"/>
                  </a:lnTo>
                  <a:lnTo>
                    <a:pt x="512" y="938"/>
                  </a:lnTo>
                  <a:lnTo>
                    <a:pt x="514" y="938"/>
                  </a:lnTo>
                  <a:lnTo>
                    <a:pt x="517" y="934"/>
                  </a:lnTo>
                  <a:lnTo>
                    <a:pt x="524" y="932"/>
                  </a:lnTo>
                  <a:lnTo>
                    <a:pt x="528" y="929"/>
                  </a:lnTo>
                  <a:lnTo>
                    <a:pt x="530" y="922"/>
                  </a:lnTo>
                  <a:lnTo>
                    <a:pt x="531" y="915"/>
                  </a:lnTo>
                  <a:lnTo>
                    <a:pt x="530" y="908"/>
                  </a:lnTo>
                  <a:lnTo>
                    <a:pt x="528" y="904"/>
                  </a:lnTo>
                  <a:lnTo>
                    <a:pt x="528" y="902"/>
                  </a:lnTo>
                  <a:lnTo>
                    <a:pt x="528" y="897"/>
                  </a:lnTo>
                  <a:lnTo>
                    <a:pt x="531" y="897"/>
                  </a:lnTo>
                  <a:lnTo>
                    <a:pt x="533" y="897"/>
                  </a:lnTo>
                  <a:lnTo>
                    <a:pt x="533" y="895"/>
                  </a:lnTo>
                  <a:lnTo>
                    <a:pt x="535" y="893"/>
                  </a:lnTo>
                  <a:lnTo>
                    <a:pt x="535" y="886"/>
                  </a:lnTo>
                  <a:lnTo>
                    <a:pt x="533" y="885"/>
                  </a:lnTo>
                  <a:lnTo>
                    <a:pt x="494" y="888"/>
                  </a:lnTo>
                  <a:lnTo>
                    <a:pt x="482" y="893"/>
                  </a:lnTo>
                  <a:lnTo>
                    <a:pt x="457" y="890"/>
                  </a:lnTo>
                  <a:lnTo>
                    <a:pt x="455" y="886"/>
                  </a:lnTo>
                  <a:lnTo>
                    <a:pt x="453" y="883"/>
                  </a:lnTo>
                  <a:lnTo>
                    <a:pt x="453" y="881"/>
                  </a:lnTo>
                  <a:lnTo>
                    <a:pt x="452" y="881"/>
                  </a:lnTo>
                  <a:lnTo>
                    <a:pt x="452" y="883"/>
                  </a:lnTo>
                  <a:lnTo>
                    <a:pt x="452" y="885"/>
                  </a:lnTo>
                  <a:lnTo>
                    <a:pt x="452" y="886"/>
                  </a:lnTo>
                  <a:lnTo>
                    <a:pt x="448" y="886"/>
                  </a:lnTo>
                  <a:lnTo>
                    <a:pt x="439" y="886"/>
                  </a:lnTo>
                  <a:lnTo>
                    <a:pt x="437" y="885"/>
                  </a:lnTo>
                  <a:lnTo>
                    <a:pt x="436" y="885"/>
                  </a:lnTo>
                  <a:lnTo>
                    <a:pt x="436" y="883"/>
                  </a:lnTo>
                  <a:lnTo>
                    <a:pt x="436" y="881"/>
                  </a:lnTo>
                  <a:lnTo>
                    <a:pt x="437" y="881"/>
                  </a:lnTo>
                  <a:lnTo>
                    <a:pt x="441" y="879"/>
                  </a:lnTo>
                  <a:lnTo>
                    <a:pt x="444" y="876"/>
                  </a:lnTo>
                  <a:lnTo>
                    <a:pt x="446" y="876"/>
                  </a:lnTo>
                  <a:lnTo>
                    <a:pt x="452" y="876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4"/>
                  </a:lnTo>
                  <a:lnTo>
                    <a:pt x="452" y="870"/>
                  </a:lnTo>
                  <a:lnTo>
                    <a:pt x="452" y="870"/>
                  </a:lnTo>
                  <a:lnTo>
                    <a:pt x="432" y="867"/>
                  </a:lnTo>
                  <a:lnTo>
                    <a:pt x="425" y="869"/>
                  </a:lnTo>
                  <a:lnTo>
                    <a:pt x="425" y="870"/>
                  </a:lnTo>
                  <a:lnTo>
                    <a:pt x="423" y="870"/>
                  </a:lnTo>
                  <a:lnTo>
                    <a:pt x="423" y="872"/>
                  </a:lnTo>
                  <a:lnTo>
                    <a:pt x="414" y="874"/>
                  </a:lnTo>
                  <a:lnTo>
                    <a:pt x="416" y="872"/>
                  </a:lnTo>
                  <a:lnTo>
                    <a:pt x="418" y="872"/>
                  </a:lnTo>
                  <a:lnTo>
                    <a:pt x="420" y="872"/>
                  </a:lnTo>
                  <a:lnTo>
                    <a:pt x="421" y="870"/>
                  </a:lnTo>
                  <a:lnTo>
                    <a:pt x="423" y="867"/>
                  </a:lnTo>
                  <a:lnTo>
                    <a:pt x="423" y="865"/>
                  </a:lnTo>
                  <a:lnTo>
                    <a:pt x="432" y="861"/>
                  </a:lnTo>
                  <a:lnTo>
                    <a:pt x="434" y="861"/>
                  </a:lnTo>
                  <a:lnTo>
                    <a:pt x="436" y="863"/>
                  </a:lnTo>
                  <a:lnTo>
                    <a:pt x="437" y="861"/>
                  </a:lnTo>
                  <a:lnTo>
                    <a:pt x="439" y="861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4" y="861"/>
                  </a:lnTo>
                  <a:lnTo>
                    <a:pt x="444" y="860"/>
                  </a:lnTo>
                  <a:lnTo>
                    <a:pt x="446" y="860"/>
                  </a:lnTo>
                  <a:lnTo>
                    <a:pt x="448" y="860"/>
                  </a:lnTo>
                  <a:lnTo>
                    <a:pt x="452" y="860"/>
                  </a:lnTo>
                  <a:lnTo>
                    <a:pt x="459" y="861"/>
                  </a:lnTo>
                  <a:lnTo>
                    <a:pt x="464" y="860"/>
                  </a:lnTo>
                  <a:lnTo>
                    <a:pt x="466" y="860"/>
                  </a:lnTo>
                  <a:lnTo>
                    <a:pt x="469" y="856"/>
                  </a:lnTo>
                  <a:lnTo>
                    <a:pt x="476" y="851"/>
                  </a:lnTo>
                  <a:lnTo>
                    <a:pt x="480" y="845"/>
                  </a:lnTo>
                  <a:lnTo>
                    <a:pt x="478" y="844"/>
                  </a:lnTo>
                  <a:lnTo>
                    <a:pt x="475" y="844"/>
                  </a:lnTo>
                  <a:lnTo>
                    <a:pt x="476" y="842"/>
                  </a:lnTo>
                  <a:lnTo>
                    <a:pt x="478" y="842"/>
                  </a:lnTo>
                  <a:lnTo>
                    <a:pt x="478" y="840"/>
                  </a:lnTo>
                  <a:lnTo>
                    <a:pt x="478" y="837"/>
                  </a:lnTo>
                  <a:lnTo>
                    <a:pt x="478" y="835"/>
                  </a:lnTo>
                  <a:lnTo>
                    <a:pt x="480" y="833"/>
                  </a:lnTo>
                  <a:lnTo>
                    <a:pt x="478" y="831"/>
                  </a:lnTo>
                  <a:lnTo>
                    <a:pt x="478" y="829"/>
                  </a:lnTo>
                  <a:lnTo>
                    <a:pt x="478" y="828"/>
                  </a:lnTo>
                  <a:lnTo>
                    <a:pt x="478" y="826"/>
                  </a:lnTo>
                  <a:lnTo>
                    <a:pt x="478" y="824"/>
                  </a:lnTo>
                  <a:lnTo>
                    <a:pt x="478" y="822"/>
                  </a:lnTo>
                  <a:lnTo>
                    <a:pt x="476" y="821"/>
                  </a:lnTo>
                  <a:lnTo>
                    <a:pt x="475" y="822"/>
                  </a:lnTo>
                  <a:lnTo>
                    <a:pt x="471" y="824"/>
                  </a:lnTo>
                  <a:lnTo>
                    <a:pt x="468" y="826"/>
                  </a:lnTo>
                  <a:lnTo>
                    <a:pt x="460" y="828"/>
                  </a:lnTo>
                  <a:lnTo>
                    <a:pt x="457" y="831"/>
                  </a:lnTo>
                  <a:lnTo>
                    <a:pt x="455" y="828"/>
                  </a:lnTo>
                  <a:lnTo>
                    <a:pt x="453" y="826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2" y="824"/>
                  </a:lnTo>
                  <a:lnTo>
                    <a:pt x="457" y="822"/>
                  </a:lnTo>
                  <a:lnTo>
                    <a:pt x="460" y="822"/>
                  </a:lnTo>
                  <a:lnTo>
                    <a:pt x="462" y="822"/>
                  </a:lnTo>
                  <a:lnTo>
                    <a:pt x="464" y="822"/>
                  </a:lnTo>
                  <a:lnTo>
                    <a:pt x="466" y="822"/>
                  </a:lnTo>
                  <a:lnTo>
                    <a:pt x="468" y="822"/>
                  </a:lnTo>
                  <a:lnTo>
                    <a:pt x="469" y="821"/>
                  </a:lnTo>
                  <a:lnTo>
                    <a:pt x="471" y="819"/>
                  </a:lnTo>
                  <a:lnTo>
                    <a:pt x="471" y="819"/>
                  </a:lnTo>
                  <a:lnTo>
                    <a:pt x="471" y="817"/>
                  </a:lnTo>
                  <a:lnTo>
                    <a:pt x="471" y="815"/>
                  </a:lnTo>
                  <a:lnTo>
                    <a:pt x="473" y="815"/>
                  </a:lnTo>
                  <a:lnTo>
                    <a:pt x="476" y="812"/>
                  </a:lnTo>
                  <a:lnTo>
                    <a:pt x="480" y="810"/>
                  </a:lnTo>
                  <a:lnTo>
                    <a:pt x="482" y="808"/>
                  </a:lnTo>
                  <a:lnTo>
                    <a:pt x="482" y="805"/>
                  </a:lnTo>
                  <a:lnTo>
                    <a:pt x="483" y="806"/>
                  </a:lnTo>
                  <a:lnTo>
                    <a:pt x="487" y="812"/>
                  </a:lnTo>
                  <a:lnTo>
                    <a:pt x="489" y="815"/>
                  </a:lnTo>
                  <a:lnTo>
                    <a:pt x="491" y="817"/>
                  </a:lnTo>
                  <a:lnTo>
                    <a:pt x="492" y="817"/>
                  </a:lnTo>
                  <a:lnTo>
                    <a:pt x="499" y="815"/>
                  </a:lnTo>
                  <a:lnTo>
                    <a:pt x="503" y="813"/>
                  </a:lnTo>
                  <a:lnTo>
                    <a:pt x="508" y="810"/>
                  </a:lnTo>
                  <a:lnTo>
                    <a:pt x="515" y="805"/>
                  </a:lnTo>
                  <a:lnTo>
                    <a:pt x="517" y="801"/>
                  </a:lnTo>
                  <a:lnTo>
                    <a:pt x="517" y="797"/>
                  </a:lnTo>
                  <a:lnTo>
                    <a:pt x="515" y="797"/>
                  </a:lnTo>
                  <a:lnTo>
                    <a:pt x="515" y="799"/>
                  </a:lnTo>
                  <a:lnTo>
                    <a:pt x="514" y="801"/>
                  </a:lnTo>
                  <a:lnTo>
                    <a:pt x="510" y="799"/>
                  </a:lnTo>
                  <a:lnTo>
                    <a:pt x="508" y="799"/>
                  </a:lnTo>
                  <a:lnTo>
                    <a:pt x="507" y="797"/>
                  </a:lnTo>
                  <a:lnTo>
                    <a:pt x="515" y="789"/>
                  </a:lnTo>
                  <a:lnTo>
                    <a:pt x="515" y="785"/>
                  </a:lnTo>
                  <a:lnTo>
                    <a:pt x="514" y="785"/>
                  </a:lnTo>
                  <a:lnTo>
                    <a:pt x="494" y="785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9" y="782"/>
                  </a:lnTo>
                  <a:lnTo>
                    <a:pt x="503" y="782"/>
                  </a:lnTo>
                  <a:lnTo>
                    <a:pt x="505" y="783"/>
                  </a:lnTo>
                  <a:lnTo>
                    <a:pt x="507" y="783"/>
                  </a:lnTo>
                  <a:lnTo>
                    <a:pt x="508" y="783"/>
                  </a:lnTo>
                  <a:lnTo>
                    <a:pt x="512" y="782"/>
                  </a:lnTo>
                  <a:lnTo>
                    <a:pt x="515" y="783"/>
                  </a:lnTo>
                  <a:lnTo>
                    <a:pt x="515" y="782"/>
                  </a:lnTo>
                  <a:lnTo>
                    <a:pt x="515" y="778"/>
                  </a:lnTo>
                  <a:lnTo>
                    <a:pt x="514" y="778"/>
                  </a:lnTo>
                  <a:lnTo>
                    <a:pt x="508" y="776"/>
                  </a:lnTo>
                  <a:lnTo>
                    <a:pt x="507" y="776"/>
                  </a:lnTo>
                  <a:lnTo>
                    <a:pt x="501" y="773"/>
                  </a:lnTo>
                  <a:lnTo>
                    <a:pt x="501" y="771"/>
                  </a:lnTo>
                  <a:lnTo>
                    <a:pt x="505" y="7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86">
              <a:extLst>
                <a:ext uri="{FF2B5EF4-FFF2-40B4-BE49-F238E27FC236}">
                  <a16:creationId xmlns:a16="http://schemas.microsoft.com/office/drawing/2014/main" id="{FA7C129E-21B1-DDC7-F285-280DC0B0A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071787"/>
              <a:ext cx="213583" cy="422284"/>
            </a:xfrm>
            <a:custGeom>
              <a:avLst/>
              <a:gdLst>
                <a:gd name="T0" fmla="*/ 36 w 175"/>
                <a:gd name="T1" fmla="*/ 9 h 346"/>
                <a:gd name="T2" fmla="*/ 13 w 175"/>
                <a:gd name="T3" fmla="*/ 5 h 346"/>
                <a:gd name="T4" fmla="*/ 0 w 175"/>
                <a:gd name="T5" fmla="*/ 346 h 346"/>
                <a:gd name="T6" fmla="*/ 8 w 175"/>
                <a:gd name="T7" fmla="*/ 343 h 346"/>
                <a:gd name="T8" fmla="*/ 20 w 175"/>
                <a:gd name="T9" fmla="*/ 337 h 346"/>
                <a:gd name="T10" fmla="*/ 25 w 175"/>
                <a:gd name="T11" fmla="*/ 327 h 346"/>
                <a:gd name="T12" fmla="*/ 38 w 175"/>
                <a:gd name="T13" fmla="*/ 314 h 346"/>
                <a:gd name="T14" fmla="*/ 43 w 175"/>
                <a:gd name="T15" fmla="*/ 309 h 346"/>
                <a:gd name="T16" fmla="*/ 59 w 175"/>
                <a:gd name="T17" fmla="*/ 314 h 346"/>
                <a:gd name="T18" fmla="*/ 72 w 175"/>
                <a:gd name="T19" fmla="*/ 307 h 346"/>
                <a:gd name="T20" fmla="*/ 84 w 175"/>
                <a:gd name="T21" fmla="*/ 297 h 346"/>
                <a:gd name="T22" fmla="*/ 73 w 175"/>
                <a:gd name="T23" fmla="*/ 288 h 346"/>
                <a:gd name="T24" fmla="*/ 63 w 175"/>
                <a:gd name="T25" fmla="*/ 284 h 346"/>
                <a:gd name="T26" fmla="*/ 57 w 175"/>
                <a:gd name="T27" fmla="*/ 279 h 346"/>
                <a:gd name="T28" fmla="*/ 57 w 175"/>
                <a:gd name="T29" fmla="*/ 273 h 346"/>
                <a:gd name="T30" fmla="*/ 57 w 175"/>
                <a:gd name="T31" fmla="*/ 263 h 346"/>
                <a:gd name="T32" fmla="*/ 48 w 175"/>
                <a:gd name="T33" fmla="*/ 261 h 346"/>
                <a:gd name="T34" fmla="*/ 43 w 175"/>
                <a:gd name="T35" fmla="*/ 263 h 346"/>
                <a:gd name="T36" fmla="*/ 15 w 175"/>
                <a:gd name="T37" fmla="*/ 277 h 346"/>
                <a:gd name="T38" fmla="*/ 4 w 175"/>
                <a:gd name="T39" fmla="*/ 281 h 346"/>
                <a:gd name="T40" fmla="*/ 0 w 175"/>
                <a:gd name="T41" fmla="*/ 279 h 346"/>
                <a:gd name="T42" fmla="*/ 22 w 175"/>
                <a:gd name="T43" fmla="*/ 266 h 346"/>
                <a:gd name="T44" fmla="*/ 57 w 175"/>
                <a:gd name="T45" fmla="*/ 257 h 346"/>
                <a:gd name="T46" fmla="*/ 66 w 175"/>
                <a:gd name="T47" fmla="*/ 259 h 346"/>
                <a:gd name="T48" fmla="*/ 70 w 175"/>
                <a:gd name="T49" fmla="*/ 252 h 346"/>
                <a:gd name="T50" fmla="*/ 79 w 175"/>
                <a:gd name="T51" fmla="*/ 243 h 346"/>
                <a:gd name="T52" fmla="*/ 91 w 175"/>
                <a:gd name="T53" fmla="*/ 229 h 346"/>
                <a:gd name="T54" fmla="*/ 95 w 175"/>
                <a:gd name="T55" fmla="*/ 224 h 346"/>
                <a:gd name="T56" fmla="*/ 95 w 175"/>
                <a:gd name="T57" fmla="*/ 218 h 346"/>
                <a:gd name="T58" fmla="*/ 100 w 175"/>
                <a:gd name="T59" fmla="*/ 204 h 346"/>
                <a:gd name="T60" fmla="*/ 103 w 175"/>
                <a:gd name="T61" fmla="*/ 199 h 346"/>
                <a:gd name="T62" fmla="*/ 112 w 175"/>
                <a:gd name="T63" fmla="*/ 190 h 346"/>
                <a:gd name="T64" fmla="*/ 121 w 175"/>
                <a:gd name="T65" fmla="*/ 178 h 346"/>
                <a:gd name="T66" fmla="*/ 127 w 175"/>
                <a:gd name="T67" fmla="*/ 169 h 346"/>
                <a:gd name="T68" fmla="*/ 127 w 175"/>
                <a:gd name="T69" fmla="*/ 163 h 346"/>
                <a:gd name="T70" fmla="*/ 127 w 175"/>
                <a:gd name="T71" fmla="*/ 153 h 346"/>
                <a:gd name="T72" fmla="*/ 143 w 175"/>
                <a:gd name="T73" fmla="*/ 126 h 346"/>
                <a:gd name="T74" fmla="*/ 141 w 175"/>
                <a:gd name="T75" fmla="*/ 117 h 346"/>
                <a:gd name="T76" fmla="*/ 151 w 175"/>
                <a:gd name="T77" fmla="*/ 83 h 346"/>
                <a:gd name="T78" fmla="*/ 166 w 175"/>
                <a:gd name="T79" fmla="*/ 64 h 346"/>
                <a:gd name="T80" fmla="*/ 175 w 175"/>
                <a:gd name="T81" fmla="*/ 51 h 346"/>
                <a:gd name="T82" fmla="*/ 173 w 175"/>
                <a:gd name="T83" fmla="*/ 48 h 346"/>
                <a:gd name="T84" fmla="*/ 171 w 175"/>
                <a:gd name="T85" fmla="*/ 43 h 346"/>
                <a:gd name="T86" fmla="*/ 171 w 175"/>
                <a:gd name="T87" fmla="*/ 37 h 346"/>
                <a:gd name="T88" fmla="*/ 167 w 175"/>
                <a:gd name="T89" fmla="*/ 25 h 346"/>
                <a:gd name="T90" fmla="*/ 155 w 175"/>
                <a:gd name="T91" fmla="*/ 7 h 346"/>
                <a:gd name="T92" fmla="*/ 151 w 175"/>
                <a:gd name="T93" fmla="*/ 9 h 346"/>
                <a:gd name="T94" fmla="*/ 150 w 175"/>
                <a:gd name="T95" fmla="*/ 5 h 346"/>
                <a:gd name="T96" fmla="*/ 134 w 175"/>
                <a:gd name="T97" fmla="*/ 3 h 346"/>
                <a:gd name="T98" fmla="*/ 121 w 175"/>
                <a:gd name="T99" fmla="*/ 7 h 346"/>
                <a:gd name="T100" fmla="*/ 112 w 175"/>
                <a:gd name="T101" fmla="*/ 5 h 346"/>
                <a:gd name="T102" fmla="*/ 111 w 175"/>
                <a:gd name="T103" fmla="*/ 9 h 346"/>
                <a:gd name="T104" fmla="*/ 105 w 175"/>
                <a:gd name="T105" fmla="*/ 9 h 346"/>
                <a:gd name="T106" fmla="*/ 102 w 175"/>
                <a:gd name="T107" fmla="*/ 9 h 346"/>
                <a:gd name="T108" fmla="*/ 93 w 175"/>
                <a:gd name="T109" fmla="*/ 7 h 346"/>
                <a:gd name="T110" fmla="*/ 89 w 175"/>
                <a:gd name="T111" fmla="*/ 11 h 346"/>
                <a:gd name="T112" fmla="*/ 73 w 175"/>
                <a:gd name="T113" fmla="*/ 5 h 346"/>
                <a:gd name="T114" fmla="*/ 68 w 175"/>
                <a:gd name="T115" fmla="*/ 5 h 346"/>
                <a:gd name="T116" fmla="*/ 64 w 175"/>
                <a:gd name="T117" fmla="*/ 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" h="346">
                  <a:moveTo>
                    <a:pt x="45" y="3"/>
                  </a:moveTo>
                  <a:lnTo>
                    <a:pt x="43" y="5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27" y="9"/>
                  </a:lnTo>
                  <a:lnTo>
                    <a:pt x="13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2" y="346"/>
                  </a:lnTo>
                  <a:lnTo>
                    <a:pt x="6" y="343"/>
                  </a:lnTo>
                  <a:lnTo>
                    <a:pt x="8" y="343"/>
                  </a:lnTo>
                  <a:lnTo>
                    <a:pt x="16" y="341"/>
                  </a:lnTo>
                  <a:lnTo>
                    <a:pt x="18" y="341"/>
                  </a:lnTo>
                  <a:lnTo>
                    <a:pt x="20" y="337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7" y="327"/>
                  </a:lnTo>
                  <a:lnTo>
                    <a:pt x="31" y="318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40" y="311"/>
                  </a:lnTo>
                  <a:lnTo>
                    <a:pt x="43" y="309"/>
                  </a:lnTo>
                  <a:lnTo>
                    <a:pt x="48" y="311"/>
                  </a:lnTo>
                  <a:lnTo>
                    <a:pt x="56" y="314"/>
                  </a:lnTo>
                  <a:lnTo>
                    <a:pt x="59" y="314"/>
                  </a:lnTo>
                  <a:lnTo>
                    <a:pt x="61" y="314"/>
                  </a:lnTo>
                  <a:lnTo>
                    <a:pt x="68" y="309"/>
                  </a:lnTo>
                  <a:lnTo>
                    <a:pt x="72" y="307"/>
                  </a:lnTo>
                  <a:lnTo>
                    <a:pt x="75" y="305"/>
                  </a:lnTo>
                  <a:lnTo>
                    <a:pt x="77" y="304"/>
                  </a:lnTo>
                  <a:lnTo>
                    <a:pt x="84" y="297"/>
                  </a:lnTo>
                  <a:lnTo>
                    <a:pt x="79" y="293"/>
                  </a:lnTo>
                  <a:lnTo>
                    <a:pt x="79" y="291"/>
                  </a:lnTo>
                  <a:lnTo>
                    <a:pt x="73" y="288"/>
                  </a:lnTo>
                  <a:lnTo>
                    <a:pt x="72" y="286"/>
                  </a:lnTo>
                  <a:lnTo>
                    <a:pt x="63" y="286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59" y="282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7" y="277"/>
                  </a:lnTo>
                  <a:lnTo>
                    <a:pt x="57" y="273"/>
                  </a:lnTo>
                  <a:lnTo>
                    <a:pt x="59" y="270"/>
                  </a:lnTo>
                  <a:lnTo>
                    <a:pt x="59" y="266"/>
                  </a:lnTo>
                  <a:lnTo>
                    <a:pt x="57" y="263"/>
                  </a:lnTo>
                  <a:lnTo>
                    <a:pt x="54" y="263"/>
                  </a:lnTo>
                  <a:lnTo>
                    <a:pt x="50" y="261"/>
                  </a:lnTo>
                  <a:lnTo>
                    <a:pt x="48" y="261"/>
                  </a:lnTo>
                  <a:lnTo>
                    <a:pt x="47" y="261"/>
                  </a:lnTo>
                  <a:lnTo>
                    <a:pt x="43" y="261"/>
                  </a:lnTo>
                  <a:lnTo>
                    <a:pt x="43" y="263"/>
                  </a:lnTo>
                  <a:lnTo>
                    <a:pt x="41" y="265"/>
                  </a:lnTo>
                  <a:lnTo>
                    <a:pt x="20" y="277"/>
                  </a:lnTo>
                  <a:lnTo>
                    <a:pt x="15" y="277"/>
                  </a:lnTo>
                  <a:lnTo>
                    <a:pt x="11" y="281"/>
                  </a:lnTo>
                  <a:lnTo>
                    <a:pt x="8" y="281"/>
                  </a:lnTo>
                  <a:lnTo>
                    <a:pt x="4" y="281"/>
                  </a:lnTo>
                  <a:lnTo>
                    <a:pt x="2" y="281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9" y="279"/>
                  </a:lnTo>
                  <a:lnTo>
                    <a:pt x="22" y="266"/>
                  </a:lnTo>
                  <a:lnTo>
                    <a:pt x="25" y="263"/>
                  </a:lnTo>
                  <a:lnTo>
                    <a:pt x="29" y="261"/>
                  </a:lnTo>
                  <a:lnTo>
                    <a:pt x="57" y="257"/>
                  </a:lnTo>
                  <a:lnTo>
                    <a:pt x="63" y="257"/>
                  </a:lnTo>
                  <a:lnTo>
                    <a:pt x="64" y="257"/>
                  </a:lnTo>
                  <a:lnTo>
                    <a:pt x="66" y="259"/>
                  </a:lnTo>
                  <a:lnTo>
                    <a:pt x="68" y="259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9" y="243"/>
                  </a:lnTo>
                  <a:lnTo>
                    <a:pt x="89" y="234"/>
                  </a:lnTo>
                  <a:lnTo>
                    <a:pt x="91" y="233"/>
                  </a:lnTo>
                  <a:lnTo>
                    <a:pt x="91" y="229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7"/>
                  </a:lnTo>
                  <a:lnTo>
                    <a:pt x="98" y="213"/>
                  </a:lnTo>
                  <a:lnTo>
                    <a:pt x="100" y="204"/>
                  </a:lnTo>
                  <a:lnTo>
                    <a:pt x="100" y="202"/>
                  </a:lnTo>
                  <a:lnTo>
                    <a:pt x="102" y="201"/>
                  </a:lnTo>
                  <a:lnTo>
                    <a:pt x="103" y="199"/>
                  </a:lnTo>
                  <a:lnTo>
                    <a:pt x="105" y="197"/>
                  </a:lnTo>
                  <a:lnTo>
                    <a:pt x="111" y="192"/>
                  </a:lnTo>
                  <a:lnTo>
                    <a:pt x="112" y="190"/>
                  </a:lnTo>
                  <a:lnTo>
                    <a:pt x="114" y="185"/>
                  </a:lnTo>
                  <a:lnTo>
                    <a:pt x="118" y="181"/>
                  </a:lnTo>
                  <a:lnTo>
                    <a:pt x="121" y="178"/>
                  </a:lnTo>
                  <a:lnTo>
                    <a:pt x="123" y="176"/>
                  </a:lnTo>
                  <a:lnTo>
                    <a:pt x="125" y="172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7" y="165"/>
                  </a:lnTo>
                  <a:lnTo>
                    <a:pt x="127" y="163"/>
                  </a:lnTo>
                  <a:lnTo>
                    <a:pt x="127" y="162"/>
                  </a:lnTo>
                  <a:lnTo>
                    <a:pt x="125" y="160"/>
                  </a:lnTo>
                  <a:lnTo>
                    <a:pt x="127" y="153"/>
                  </a:lnTo>
                  <a:lnTo>
                    <a:pt x="130" y="146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3" y="124"/>
                  </a:lnTo>
                  <a:lnTo>
                    <a:pt x="141" y="122"/>
                  </a:lnTo>
                  <a:lnTo>
                    <a:pt x="141" y="117"/>
                  </a:lnTo>
                  <a:lnTo>
                    <a:pt x="141" y="114"/>
                  </a:lnTo>
                  <a:lnTo>
                    <a:pt x="144" y="103"/>
                  </a:lnTo>
                  <a:lnTo>
                    <a:pt x="151" y="83"/>
                  </a:lnTo>
                  <a:lnTo>
                    <a:pt x="155" y="80"/>
                  </a:lnTo>
                  <a:lnTo>
                    <a:pt x="164" y="67"/>
                  </a:lnTo>
                  <a:lnTo>
                    <a:pt x="166" y="64"/>
                  </a:lnTo>
                  <a:lnTo>
                    <a:pt x="167" y="60"/>
                  </a:lnTo>
                  <a:lnTo>
                    <a:pt x="171" y="55"/>
                  </a:lnTo>
                  <a:lnTo>
                    <a:pt x="175" y="51"/>
                  </a:lnTo>
                  <a:lnTo>
                    <a:pt x="175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69" y="34"/>
                  </a:lnTo>
                  <a:lnTo>
                    <a:pt x="169" y="30"/>
                  </a:lnTo>
                  <a:lnTo>
                    <a:pt x="167" y="25"/>
                  </a:lnTo>
                  <a:lnTo>
                    <a:pt x="167" y="21"/>
                  </a:lnTo>
                  <a:lnTo>
                    <a:pt x="157" y="11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3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27" y="7"/>
                  </a:lnTo>
                  <a:lnTo>
                    <a:pt x="125" y="9"/>
                  </a:lnTo>
                  <a:lnTo>
                    <a:pt x="121" y="7"/>
                  </a:lnTo>
                  <a:lnTo>
                    <a:pt x="118" y="5"/>
                  </a:lnTo>
                  <a:lnTo>
                    <a:pt x="114" y="5"/>
                  </a:lnTo>
                  <a:lnTo>
                    <a:pt x="112" y="5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5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0" y="11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89" y="9"/>
                  </a:lnTo>
                  <a:lnTo>
                    <a:pt x="89" y="11"/>
                  </a:lnTo>
                  <a:lnTo>
                    <a:pt x="88" y="7"/>
                  </a:lnTo>
                  <a:lnTo>
                    <a:pt x="84" y="7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17">
              <a:extLst>
                <a:ext uri="{FF2B5EF4-FFF2-40B4-BE49-F238E27FC236}">
                  <a16:creationId xmlns:a16="http://schemas.microsoft.com/office/drawing/2014/main" id="{1E87B729-EF4B-A328-6007-C21E994BA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2903" y="3473681"/>
              <a:ext cx="1629334" cy="1402325"/>
            </a:xfrm>
            <a:custGeom>
              <a:avLst/>
              <a:gdLst>
                <a:gd name="T0" fmla="*/ 774 w 1335"/>
                <a:gd name="T1" fmla="*/ 179 h 1149"/>
                <a:gd name="T2" fmla="*/ 762 w 1335"/>
                <a:gd name="T3" fmla="*/ 137 h 1149"/>
                <a:gd name="T4" fmla="*/ 780 w 1335"/>
                <a:gd name="T5" fmla="*/ 87 h 1149"/>
                <a:gd name="T6" fmla="*/ 655 w 1335"/>
                <a:gd name="T7" fmla="*/ 66 h 1149"/>
                <a:gd name="T8" fmla="*/ 618 w 1335"/>
                <a:gd name="T9" fmla="*/ 21 h 1149"/>
                <a:gd name="T10" fmla="*/ 554 w 1335"/>
                <a:gd name="T11" fmla="*/ 12 h 1149"/>
                <a:gd name="T12" fmla="*/ 488 w 1335"/>
                <a:gd name="T13" fmla="*/ 50 h 1149"/>
                <a:gd name="T14" fmla="*/ 428 w 1335"/>
                <a:gd name="T15" fmla="*/ 48 h 1149"/>
                <a:gd name="T16" fmla="*/ 412 w 1335"/>
                <a:gd name="T17" fmla="*/ 85 h 1149"/>
                <a:gd name="T18" fmla="*/ 393 w 1335"/>
                <a:gd name="T19" fmla="*/ 117 h 1149"/>
                <a:gd name="T20" fmla="*/ 352 w 1335"/>
                <a:gd name="T21" fmla="*/ 119 h 1149"/>
                <a:gd name="T22" fmla="*/ 300 w 1335"/>
                <a:gd name="T23" fmla="*/ 94 h 1149"/>
                <a:gd name="T24" fmla="*/ 275 w 1335"/>
                <a:gd name="T25" fmla="*/ 165 h 1149"/>
                <a:gd name="T26" fmla="*/ 259 w 1335"/>
                <a:gd name="T27" fmla="*/ 192 h 1149"/>
                <a:gd name="T28" fmla="*/ 211 w 1335"/>
                <a:gd name="T29" fmla="*/ 140 h 1149"/>
                <a:gd name="T30" fmla="*/ 167 w 1335"/>
                <a:gd name="T31" fmla="*/ 131 h 1149"/>
                <a:gd name="T32" fmla="*/ 140 w 1335"/>
                <a:gd name="T33" fmla="*/ 188 h 1149"/>
                <a:gd name="T34" fmla="*/ 48 w 1335"/>
                <a:gd name="T35" fmla="*/ 187 h 1149"/>
                <a:gd name="T36" fmla="*/ 34 w 1335"/>
                <a:gd name="T37" fmla="*/ 229 h 1149"/>
                <a:gd name="T38" fmla="*/ 57 w 1335"/>
                <a:gd name="T39" fmla="*/ 291 h 1149"/>
                <a:gd name="T40" fmla="*/ 4 w 1335"/>
                <a:gd name="T41" fmla="*/ 316 h 1149"/>
                <a:gd name="T42" fmla="*/ 46 w 1335"/>
                <a:gd name="T43" fmla="*/ 371 h 1149"/>
                <a:gd name="T44" fmla="*/ 34 w 1335"/>
                <a:gd name="T45" fmla="*/ 441 h 1149"/>
                <a:gd name="T46" fmla="*/ 114 w 1335"/>
                <a:gd name="T47" fmla="*/ 465 h 1149"/>
                <a:gd name="T48" fmla="*/ 128 w 1335"/>
                <a:gd name="T49" fmla="*/ 524 h 1149"/>
                <a:gd name="T50" fmla="*/ 203 w 1335"/>
                <a:gd name="T51" fmla="*/ 460 h 1149"/>
                <a:gd name="T52" fmla="*/ 279 w 1335"/>
                <a:gd name="T53" fmla="*/ 433 h 1149"/>
                <a:gd name="T54" fmla="*/ 345 w 1335"/>
                <a:gd name="T55" fmla="*/ 471 h 1149"/>
                <a:gd name="T56" fmla="*/ 378 w 1335"/>
                <a:gd name="T57" fmla="*/ 483 h 1149"/>
                <a:gd name="T58" fmla="*/ 442 w 1335"/>
                <a:gd name="T59" fmla="*/ 634 h 1149"/>
                <a:gd name="T60" fmla="*/ 490 w 1335"/>
                <a:gd name="T61" fmla="*/ 689 h 1149"/>
                <a:gd name="T62" fmla="*/ 504 w 1335"/>
                <a:gd name="T63" fmla="*/ 739 h 1149"/>
                <a:gd name="T64" fmla="*/ 575 w 1335"/>
                <a:gd name="T65" fmla="*/ 778 h 1149"/>
                <a:gd name="T66" fmla="*/ 632 w 1335"/>
                <a:gd name="T67" fmla="*/ 838 h 1149"/>
                <a:gd name="T68" fmla="*/ 723 w 1335"/>
                <a:gd name="T69" fmla="*/ 915 h 1149"/>
                <a:gd name="T70" fmla="*/ 821 w 1335"/>
                <a:gd name="T71" fmla="*/ 941 h 1149"/>
                <a:gd name="T72" fmla="*/ 863 w 1335"/>
                <a:gd name="T73" fmla="*/ 973 h 1149"/>
                <a:gd name="T74" fmla="*/ 881 w 1335"/>
                <a:gd name="T75" fmla="*/ 1004 h 1149"/>
                <a:gd name="T76" fmla="*/ 931 w 1335"/>
                <a:gd name="T77" fmla="*/ 1059 h 1149"/>
                <a:gd name="T78" fmla="*/ 977 w 1335"/>
                <a:gd name="T79" fmla="*/ 1091 h 1149"/>
                <a:gd name="T80" fmla="*/ 1034 w 1335"/>
                <a:gd name="T81" fmla="*/ 1144 h 1149"/>
                <a:gd name="T82" fmla="*/ 1135 w 1335"/>
                <a:gd name="T83" fmla="*/ 1068 h 1149"/>
                <a:gd name="T84" fmla="*/ 1190 w 1335"/>
                <a:gd name="T85" fmla="*/ 1032 h 1149"/>
                <a:gd name="T86" fmla="*/ 1277 w 1335"/>
                <a:gd name="T87" fmla="*/ 1078 h 1149"/>
                <a:gd name="T88" fmla="*/ 1319 w 1335"/>
                <a:gd name="T89" fmla="*/ 1126 h 1149"/>
                <a:gd name="T90" fmla="*/ 1311 w 1335"/>
                <a:gd name="T91" fmla="*/ 1037 h 1149"/>
                <a:gd name="T92" fmla="*/ 1206 w 1335"/>
                <a:gd name="T93" fmla="*/ 963 h 1149"/>
                <a:gd name="T94" fmla="*/ 1057 w 1335"/>
                <a:gd name="T95" fmla="*/ 847 h 1149"/>
                <a:gd name="T96" fmla="*/ 955 w 1335"/>
                <a:gd name="T97" fmla="*/ 810 h 1149"/>
                <a:gd name="T98" fmla="*/ 861 w 1335"/>
                <a:gd name="T99" fmla="*/ 734 h 1149"/>
                <a:gd name="T100" fmla="*/ 776 w 1335"/>
                <a:gd name="T101" fmla="*/ 552 h 1149"/>
                <a:gd name="T102" fmla="*/ 657 w 1335"/>
                <a:gd name="T103" fmla="*/ 467 h 1149"/>
                <a:gd name="T104" fmla="*/ 648 w 1335"/>
                <a:gd name="T105" fmla="*/ 368 h 1149"/>
                <a:gd name="T106" fmla="*/ 661 w 1335"/>
                <a:gd name="T107" fmla="*/ 346 h 1149"/>
                <a:gd name="T108" fmla="*/ 641 w 1335"/>
                <a:gd name="T109" fmla="*/ 318 h 1149"/>
                <a:gd name="T110" fmla="*/ 625 w 1335"/>
                <a:gd name="T111" fmla="*/ 295 h 1149"/>
                <a:gd name="T112" fmla="*/ 650 w 1335"/>
                <a:gd name="T113" fmla="*/ 258 h 1149"/>
                <a:gd name="T114" fmla="*/ 662 w 1335"/>
                <a:gd name="T115" fmla="*/ 256 h 1149"/>
                <a:gd name="T116" fmla="*/ 728 w 1335"/>
                <a:gd name="T117" fmla="*/ 231 h 1149"/>
                <a:gd name="T118" fmla="*/ 765 w 1335"/>
                <a:gd name="T119" fmla="*/ 219 h 1149"/>
                <a:gd name="T120" fmla="*/ 806 w 1335"/>
                <a:gd name="T121" fmla="*/ 236 h 1149"/>
                <a:gd name="T122" fmla="*/ 646 w 1335"/>
                <a:gd name="T123" fmla="*/ 33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5" h="1149">
                  <a:moveTo>
                    <a:pt x="806" y="243"/>
                  </a:moveTo>
                  <a:lnTo>
                    <a:pt x="812" y="242"/>
                  </a:lnTo>
                  <a:lnTo>
                    <a:pt x="815" y="240"/>
                  </a:lnTo>
                  <a:lnTo>
                    <a:pt x="817" y="236"/>
                  </a:lnTo>
                  <a:lnTo>
                    <a:pt x="819" y="235"/>
                  </a:lnTo>
                  <a:lnTo>
                    <a:pt x="817" y="235"/>
                  </a:lnTo>
                  <a:lnTo>
                    <a:pt x="815" y="233"/>
                  </a:lnTo>
                  <a:lnTo>
                    <a:pt x="813" y="231"/>
                  </a:lnTo>
                  <a:lnTo>
                    <a:pt x="805" y="219"/>
                  </a:lnTo>
                  <a:lnTo>
                    <a:pt x="796" y="213"/>
                  </a:lnTo>
                  <a:lnTo>
                    <a:pt x="790" y="210"/>
                  </a:lnTo>
                  <a:lnTo>
                    <a:pt x="789" y="210"/>
                  </a:lnTo>
                  <a:lnTo>
                    <a:pt x="787" y="208"/>
                  </a:lnTo>
                  <a:lnTo>
                    <a:pt x="783" y="206"/>
                  </a:lnTo>
                  <a:lnTo>
                    <a:pt x="781" y="204"/>
                  </a:lnTo>
                  <a:lnTo>
                    <a:pt x="781" y="203"/>
                  </a:lnTo>
                  <a:lnTo>
                    <a:pt x="781" y="197"/>
                  </a:lnTo>
                  <a:lnTo>
                    <a:pt x="785" y="190"/>
                  </a:lnTo>
                  <a:lnTo>
                    <a:pt x="787" y="187"/>
                  </a:lnTo>
                  <a:lnTo>
                    <a:pt x="787" y="183"/>
                  </a:lnTo>
                  <a:lnTo>
                    <a:pt x="787" y="179"/>
                  </a:lnTo>
                  <a:lnTo>
                    <a:pt x="787" y="178"/>
                  </a:lnTo>
                  <a:lnTo>
                    <a:pt x="785" y="178"/>
                  </a:lnTo>
                  <a:lnTo>
                    <a:pt x="781" y="178"/>
                  </a:lnTo>
                  <a:lnTo>
                    <a:pt x="778" y="179"/>
                  </a:lnTo>
                  <a:lnTo>
                    <a:pt x="774" y="179"/>
                  </a:lnTo>
                  <a:lnTo>
                    <a:pt x="771" y="176"/>
                  </a:lnTo>
                  <a:lnTo>
                    <a:pt x="769" y="176"/>
                  </a:lnTo>
                  <a:lnTo>
                    <a:pt x="771" y="174"/>
                  </a:lnTo>
                  <a:lnTo>
                    <a:pt x="773" y="172"/>
                  </a:lnTo>
                  <a:lnTo>
                    <a:pt x="773" y="171"/>
                  </a:lnTo>
                  <a:lnTo>
                    <a:pt x="771" y="169"/>
                  </a:lnTo>
                  <a:lnTo>
                    <a:pt x="774" y="165"/>
                  </a:lnTo>
                  <a:lnTo>
                    <a:pt x="776" y="163"/>
                  </a:lnTo>
                  <a:lnTo>
                    <a:pt x="787" y="155"/>
                  </a:lnTo>
                  <a:lnTo>
                    <a:pt x="789" y="149"/>
                  </a:lnTo>
                  <a:lnTo>
                    <a:pt x="789" y="147"/>
                  </a:lnTo>
                  <a:lnTo>
                    <a:pt x="789" y="146"/>
                  </a:lnTo>
                  <a:lnTo>
                    <a:pt x="787" y="146"/>
                  </a:lnTo>
                  <a:lnTo>
                    <a:pt x="787" y="146"/>
                  </a:lnTo>
                  <a:lnTo>
                    <a:pt x="783" y="146"/>
                  </a:lnTo>
                  <a:lnTo>
                    <a:pt x="780" y="146"/>
                  </a:lnTo>
                  <a:lnTo>
                    <a:pt x="778" y="142"/>
                  </a:lnTo>
                  <a:lnTo>
                    <a:pt x="774" y="140"/>
                  </a:lnTo>
                  <a:lnTo>
                    <a:pt x="771" y="140"/>
                  </a:lnTo>
                  <a:lnTo>
                    <a:pt x="771" y="139"/>
                  </a:lnTo>
                  <a:lnTo>
                    <a:pt x="767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2" y="140"/>
                  </a:lnTo>
                  <a:lnTo>
                    <a:pt x="762" y="137"/>
                  </a:lnTo>
                  <a:lnTo>
                    <a:pt x="760" y="135"/>
                  </a:lnTo>
                  <a:lnTo>
                    <a:pt x="760" y="133"/>
                  </a:lnTo>
                  <a:lnTo>
                    <a:pt x="758" y="131"/>
                  </a:lnTo>
                  <a:lnTo>
                    <a:pt x="758" y="130"/>
                  </a:lnTo>
                  <a:lnTo>
                    <a:pt x="760" y="128"/>
                  </a:lnTo>
                  <a:lnTo>
                    <a:pt x="762" y="126"/>
                  </a:lnTo>
                  <a:lnTo>
                    <a:pt x="764" y="124"/>
                  </a:lnTo>
                  <a:lnTo>
                    <a:pt x="765" y="121"/>
                  </a:lnTo>
                  <a:lnTo>
                    <a:pt x="765" y="119"/>
                  </a:lnTo>
                  <a:lnTo>
                    <a:pt x="767" y="119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2"/>
                  </a:lnTo>
                  <a:lnTo>
                    <a:pt x="780" y="110"/>
                  </a:lnTo>
                  <a:lnTo>
                    <a:pt x="783" y="107"/>
                  </a:lnTo>
                  <a:lnTo>
                    <a:pt x="785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1"/>
                  </a:lnTo>
                  <a:lnTo>
                    <a:pt x="794" y="100"/>
                  </a:lnTo>
                  <a:lnTo>
                    <a:pt x="794" y="94"/>
                  </a:lnTo>
                  <a:lnTo>
                    <a:pt x="796" y="92"/>
                  </a:lnTo>
                  <a:lnTo>
                    <a:pt x="796" y="91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80" y="87"/>
                  </a:lnTo>
                  <a:lnTo>
                    <a:pt x="774" y="87"/>
                  </a:lnTo>
                  <a:lnTo>
                    <a:pt x="773" y="85"/>
                  </a:lnTo>
                  <a:lnTo>
                    <a:pt x="771" y="85"/>
                  </a:lnTo>
                  <a:lnTo>
                    <a:pt x="764" y="85"/>
                  </a:lnTo>
                  <a:lnTo>
                    <a:pt x="758" y="84"/>
                  </a:lnTo>
                  <a:lnTo>
                    <a:pt x="748" y="87"/>
                  </a:lnTo>
                  <a:lnTo>
                    <a:pt x="744" y="87"/>
                  </a:lnTo>
                  <a:lnTo>
                    <a:pt x="742" y="85"/>
                  </a:lnTo>
                  <a:lnTo>
                    <a:pt x="733" y="82"/>
                  </a:lnTo>
                  <a:lnTo>
                    <a:pt x="725" y="78"/>
                  </a:lnTo>
                  <a:lnTo>
                    <a:pt x="700" y="76"/>
                  </a:lnTo>
                  <a:lnTo>
                    <a:pt x="693" y="73"/>
                  </a:lnTo>
                  <a:lnTo>
                    <a:pt x="689" y="71"/>
                  </a:lnTo>
                  <a:lnTo>
                    <a:pt x="687" y="71"/>
                  </a:lnTo>
                  <a:lnTo>
                    <a:pt x="686" y="73"/>
                  </a:lnTo>
                  <a:lnTo>
                    <a:pt x="684" y="73"/>
                  </a:lnTo>
                  <a:lnTo>
                    <a:pt x="684" y="71"/>
                  </a:lnTo>
                  <a:lnTo>
                    <a:pt x="682" y="69"/>
                  </a:lnTo>
                  <a:lnTo>
                    <a:pt x="680" y="69"/>
                  </a:lnTo>
                  <a:lnTo>
                    <a:pt x="675" y="69"/>
                  </a:lnTo>
                  <a:lnTo>
                    <a:pt x="668" y="69"/>
                  </a:lnTo>
                  <a:lnTo>
                    <a:pt x="666" y="69"/>
                  </a:lnTo>
                  <a:lnTo>
                    <a:pt x="664" y="69"/>
                  </a:lnTo>
                  <a:lnTo>
                    <a:pt x="661" y="66"/>
                  </a:lnTo>
                  <a:lnTo>
                    <a:pt x="659" y="66"/>
                  </a:lnTo>
                  <a:lnTo>
                    <a:pt x="655" y="66"/>
                  </a:lnTo>
                  <a:lnTo>
                    <a:pt x="652" y="64"/>
                  </a:lnTo>
                  <a:lnTo>
                    <a:pt x="646" y="60"/>
                  </a:lnTo>
                  <a:lnTo>
                    <a:pt x="645" y="53"/>
                  </a:lnTo>
                  <a:lnTo>
                    <a:pt x="645" y="50"/>
                  </a:lnTo>
                  <a:lnTo>
                    <a:pt x="641" y="50"/>
                  </a:lnTo>
                  <a:lnTo>
                    <a:pt x="639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3"/>
                  </a:lnTo>
                  <a:lnTo>
                    <a:pt x="636" y="41"/>
                  </a:lnTo>
                  <a:lnTo>
                    <a:pt x="636" y="39"/>
                  </a:lnTo>
                  <a:lnTo>
                    <a:pt x="636" y="34"/>
                  </a:lnTo>
                  <a:lnTo>
                    <a:pt x="632" y="34"/>
                  </a:lnTo>
                  <a:lnTo>
                    <a:pt x="629" y="34"/>
                  </a:lnTo>
                  <a:lnTo>
                    <a:pt x="627" y="32"/>
                  </a:lnTo>
                  <a:lnTo>
                    <a:pt x="625" y="32"/>
                  </a:lnTo>
                  <a:lnTo>
                    <a:pt x="625" y="30"/>
                  </a:lnTo>
                  <a:lnTo>
                    <a:pt x="623" y="28"/>
                  </a:lnTo>
                  <a:lnTo>
                    <a:pt x="620" y="28"/>
                  </a:lnTo>
                  <a:lnTo>
                    <a:pt x="618" y="28"/>
                  </a:lnTo>
                  <a:lnTo>
                    <a:pt x="620" y="27"/>
                  </a:lnTo>
                  <a:lnTo>
                    <a:pt x="620" y="25"/>
                  </a:lnTo>
                  <a:lnTo>
                    <a:pt x="620" y="23"/>
                  </a:lnTo>
                  <a:lnTo>
                    <a:pt x="618" y="21"/>
                  </a:lnTo>
                  <a:lnTo>
                    <a:pt x="618" y="18"/>
                  </a:lnTo>
                  <a:lnTo>
                    <a:pt x="618" y="14"/>
                  </a:lnTo>
                  <a:lnTo>
                    <a:pt x="616" y="12"/>
                  </a:lnTo>
                  <a:lnTo>
                    <a:pt x="618" y="11"/>
                  </a:lnTo>
                  <a:lnTo>
                    <a:pt x="625" y="7"/>
                  </a:lnTo>
                  <a:lnTo>
                    <a:pt x="627" y="4"/>
                  </a:lnTo>
                  <a:lnTo>
                    <a:pt x="627" y="2"/>
                  </a:lnTo>
                  <a:lnTo>
                    <a:pt x="627" y="0"/>
                  </a:lnTo>
                  <a:lnTo>
                    <a:pt x="625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07" y="5"/>
                  </a:lnTo>
                  <a:lnTo>
                    <a:pt x="599" y="5"/>
                  </a:lnTo>
                  <a:lnTo>
                    <a:pt x="593" y="7"/>
                  </a:lnTo>
                  <a:lnTo>
                    <a:pt x="590" y="11"/>
                  </a:lnTo>
                  <a:lnTo>
                    <a:pt x="584" y="12"/>
                  </a:lnTo>
                  <a:lnTo>
                    <a:pt x="579" y="14"/>
                  </a:lnTo>
                  <a:lnTo>
                    <a:pt x="575" y="16"/>
                  </a:lnTo>
                  <a:lnTo>
                    <a:pt x="575" y="18"/>
                  </a:lnTo>
                  <a:lnTo>
                    <a:pt x="574" y="16"/>
                  </a:lnTo>
                  <a:lnTo>
                    <a:pt x="570" y="14"/>
                  </a:lnTo>
                  <a:lnTo>
                    <a:pt x="568" y="12"/>
                  </a:lnTo>
                  <a:lnTo>
                    <a:pt x="567" y="12"/>
                  </a:lnTo>
                  <a:lnTo>
                    <a:pt x="559" y="12"/>
                  </a:lnTo>
                  <a:lnTo>
                    <a:pt x="558" y="12"/>
                  </a:lnTo>
                  <a:lnTo>
                    <a:pt x="554" y="12"/>
                  </a:lnTo>
                  <a:lnTo>
                    <a:pt x="552" y="14"/>
                  </a:lnTo>
                  <a:lnTo>
                    <a:pt x="551" y="14"/>
                  </a:lnTo>
                  <a:lnTo>
                    <a:pt x="551" y="12"/>
                  </a:lnTo>
                  <a:lnTo>
                    <a:pt x="549" y="12"/>
                  </a:lnTo>
                  <a:lnTo>
                    <a:pt x="547" y="11"/>
                  </a:lnTo>
                  <a:lnTo>
                    <a:pt x="545" y="11"/>
                  </a:lnTo>
                  <a:lnTo>
                    <a:pt x="543" y="12"/>
                  </a:lnTo>
                  <a:lnTo>
                    <a:pt x="538" y="18"/>
                  </a:lnTo>
                  <a:lnTo>
                    <a:pt x="535" y="18"/>
                  </a:lnTo>
                  <a:lnTo>
                    <a:pt x="531" y="16"/>
                  </a:lnTo>
                  <a:lnTo>
                    <a:pt x="529" y="14"/>
                  </a:lnTo>
                  <a:lnTo>
                    <a:pt x="520" y="16"/>
                  </a:lnTo>
                  <a:lnTo>
                    <a:pt x="513" y="18"/>
                  </a:lnTo>
                  <a:lnTo>
                    <a:pt x="512" y="20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1" y="36"/>
                  </a:lnTo>
                  <a:lnTo>
                    <a:pt x="499" y="41"/>
                  </a:lnTo>
                  <a:lnTo>
                    <a:pt x="499" y="43"/>
                  </a:lnTo>
                  <a:lnTo>
                    <a:pt x="499" y="44"/>
                  </a:lnTo>
                  <a:lnTo>
                    <a:pt x="497" y="44"/>
                  </a:lnTo>
                  <a:lnTo>
                    <a:pt x="496" y="44"/>
                  </a:lnTo>
                  <a:lnTo>
                    <a:pt x="494" y="48"/>
                  </a:lnTo>
                  <a:lnTo>
                    <a:pt x="492" y="50"/>
                  </a:lnTo>
                  <a:lnTo>
                    <a:pt x="490" y="50"/>
                  </a:lnTo>
                  <a:lnTo>
                    <a:pt x="488" y="50"/>
                  </a:lnTo>
                  <a:lnTo>
                    <a:pt x="487" y="50"/>
                  </a:lnTo>
                  <a:lnTo>
                    <a:pt x="485" y="50"/>
                  </a:lnTo>
                  <a:lnTo>
                    <a:pt x="480" y="50"/>
                  </a:lnTo>
                  <a:lnTo>
                    <a:pt x="478" y="50"/>
                  </a:lnTo>
                  <a:lnTo>
                    <a:pt x="476" y="48"/>
                  </a:lnTo>
                  <a:lnTo>
                    <a:pt x="474" y="48"/>
                  </a:lnTo>
                  <a:lnTo>
                    <a:pt x="471" y="48"/>
                  </a:lnTo>
                  <a:lnTo>
                    <a:pt x="467" y="48"/>
                  </a:lnTo>
                  <a:lnTo>
                    <a:pt x="465" y="48"/>
                  </a:lnTo>
                  <a:lnTo>
                    <a:pt x="464" y="48"/>
                  </a:lnTo>
                  <a:lnTo>
                    <a:pt x="462" y="48"/>
                  </a:lnTo>
                  <a:lnTo>
                    <a:pt x="462" y="46"/>
                  </a:lnTo>
                  <a:lnTo>
                    <a:pt x="464" y="44"/>
                  </a:lnTo>
                  <a:lnTo>
                    <a:pt x="465" y="43"/>
                  </a:lnTo>
                  <a:lnTo>
                    <a:pt x="464" y="41"/>
                  </a:lnTo>
                  <a:lnTo>
                    <a:pt x="455" y="36"/>
                  </a:lnTo>
                  <a:lnTo>
                    <a:pt x="453" y="36"/>
                  </a:lnTo>
                  <a:lnTo>
                    <a:pt x="451" y="36"/>
                  </a:lnTo>
                  <a:lnTo>
                    <a:pt x="440" y="39"/>
                  </a:lnTo>
                  <a:lnTo>
                    <a:pt x="435" y="39"/>
                  </a:lnTo>
                  <a:lnTo>
                    <a:pt x="432" y="36"/>
                  </a:lnTo>
                  <a:lnTo>
                    <a:pt x="432" y="41"/>
                  </a:lnTo>
                  <a:lnTo>
                    <a:pt x="432" y="43"/>
                  </a:lnTo>
                  <a:lnTo>
                    <a:pt x="430" y="43"/>
                  </a:lnTo>
                  <a:lnTo>
                    <a:pt x="428" y="46"/>
                  </a:lnTo>
                  <a:lnTo>
                    <a:pt x="428" y="48"/>
                  </a:lnTo>
                  <a:lnTo>
                    <a:pt x="430" y="50"/>
                  </a:lnTo>
                  <a:lnTo>
                    <a:pt x="430" y="52"/>
                  </a:lnTo>
                  <a:lnTo>
                    <a:pt x="428" y="53"/>
                  </a:lnTo>
                  <a:lnTo>
                    <a:pt x="426" y="55"/>
                  </a:lnTo>
                  <a:lnTo>
                    <a:pt x="426" y="57"/>
                  </a:lnTo>
                  <a:lnTo>
                    <a:pt x="426" y="59"/>
                  </a:lnTo>
                  <a:lnTo>
                    <a:pt x="425" y="62"/>
                  </a:lnTo>
                  <a:lnTo>
                    <a:pt x="425" y="64"/>
                  </a:lnTo>
                  <a:lnTo>
                    <a:pt x="423" y="64"/>
                  </a:lnTo>
                  <a:lnTo>
                    <a:pt x="423" y="66"/>
                  </a:lnTo>
                  <a:lnTo>
                    <a:pt x="423" y="69"/>
                  </a:lnTo>
                  <a:lnTo>
                    <a:pt x="426" y="71"/>
                  </a:lnTo>
                  <a:lnTo>
                    <a:pt x="430" y="73"/>
                  </a:lnTo>
                  <a:lnTo>
                    <a:pt x="433" y="75"/>
                  </a:lnTo>
                  <a:lnTo>
                    <a:pt x="433" y="78"/>
                  </a:lnTo>
                  <a:lnTo>
                    <a:pt x="433" y="82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9"/>
                  </a:lnTo>
                  <a:lnTo>
                    <a:pt x="430" y="89"/>
                  </a:lnTo>
                  <a:lnTo>
                    <a:pt x="421" y="87"/>
                  </a:lnTo>
                  <a:lnTo>
                    <a:pt x="417" y="87"/>
                  </a:lnTo>
                  <a:lnTo>
                    <a:pt x="416" y="87"/>
                  </a:lnTo>
                  <a:lnTo>
                    <a:pt x="414" y="87"/>
                  </a:lnTo>
                  <a:lnTo>
                    <a:pt x="414" y="85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07" y="84"/>
                  </a:lnTo>
                  <a:lnTo>
                    <a:pt x="407" y="82"/>
                  </a:lnTo>
                  <a:lnTo>
                    <a:pt x="407" y="78"/>
                  </a:lnTo>
                  <a:lnTo>
                    <a:pt x="407" y="75"/>
                  </a:lnTo>
                  <a:lnTo>
                    <a:pt x="405" y="75"/>
                  </a:lnTo>
                  <a:lnTo>
                    <a:pt x="403" y="75"/>
                  </a:lnTo>
                  <a:lnTo>
                    <a:pt x="393" y="76"/>
                  </a:lnTo>
                  <a:lnTo>
                    <a:pt x="391" y="78"/>
                  </a:lnTo>
                  <a:lnTo>
                    <a:pt x="389" y="85"/>
                  </a:lnTo>
                  <a:lnTo>
                    <a:pt x="385" y="89"/>
                  </a:lnTo>
                  <a:lnTo>
                    <a:pt x="385" y="91"/>
                  </a:lnTo>
                  <a:lnTo>
                    <a:pt x="385" y="92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5" y="98"/>
                  </a:lnTo>
                  <a:lnTo>
                    <a:pt x="385" y="100"/>
                  </a:lnTo>
                  <a:lnTo>
                    <a:pt x="384" y="103"/>
                  </a:lnTo>
                  <a:lnTo>
                    <a:pt x="385" y="105"/>
                  </a:lnTo>
                  <a:lnTo>
                    <a:pt x="389" y="107"/>
                  </a:lnTo>
                  <a:lnTo>
                    <a:pt x="394" y="107"/>
                  </a:lnTo>
                  <a:lnTo>
                    <a:pt x="396" y="108"/>
                  </a:lnTo>
                  <a:lnTo>
                    <a:pt x="398" y="110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3" y="117"/>
                  </a:lnTo>
                  <a:lnTo>
                    <a:pt x="393" y="119"/>
                  </a:lnTo>
                  <a:lnTo>
                    <a:pt x="393" y="121"/>
                  </a:lnTo>
                  <a:lnTo>
                    <a:pt x="393" y="123"/>
                  </a:lnTo>
                  <a:lnTo>
                    <a:pt x="393" y="124"/>
                  </a:lnTo>
                  <a:lnTo>
                    <a:pt x="393" y="126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398" y="135"/>
                  </a:lnTo>
                  <a:lnTo>
                    <a:pt x="394" y="137"/>
                  </a:lnTo>
                  <a:lnTo>
                    <a:pt x="389" y="139"/>
                  </a:lnTo>
                  <a:lnTo>
                    <a:pt x="385" y="139"/>
                  </a:lnTo>
                  <a:lnTo>
                    <a:pt x="385" y="135"/>
                  </a:lnTo>
                  <a:lnTo>
                    <a:pt x="385" y="133"/>
                  </a:lnTo>
                  <a:lnTo>
                    <a:pt x="380" y="130"/>
                  </a:lnTo>
                  <a:lnTo>
                    <a:pt x="378" y="128"/>
                  </a:lnTo>
                  <a:lnTo>
                    <a:pt x="378" y="124"/>
                  </a:lnTo>
                  <a:lnTo>
                    <a:pt x="378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5"/>
                  </a:lnTo>
                  <a:lnTo>
                    <a:pt x="369" y="115"/>
                  </a:lnTo>
                  <a:lnTo>
                    <a:pt x="364" y="115"/>
                  </a:lnTo>
                  <a:lnTo>
                    <a:pt x="359" y="121"/>
                  </a:lnTo>
                  <a:lnTo>
                    <a:pt x="355" y="121"/>
                  </a:lnTo>
                  <a:lnTo>
                    <a:pt x="353" y="121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8" y="126"/>
                  </a:lnTo>
                  <a:lnTo>
                    <a:pt x="346" y="128"/>
                  </a:lnTo>
                  <a:lnTo>
                    <a:pt x="345" y="130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7" y="126"/>
                  </a:lnTo>
                  <a:lnTo>
                    <a:pt x="325" y="124"/>
                  </a:lnTo>
                  <a:lnTo>
                    <a:pt x="322" y="117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18" y="96"/>
                  </a:lnTo>
                  <a:lnTo>
                    <a:pt x="318" y="94"/>
                  </a:lnTo>
                  <a:lnTo>
                    <a:pt x="316" y="96"/>
                  </a:lnTo>
                  <a:lnTo>
                    <a:pt x="314" y="96"/>
                  </a:lnTo>
                  <a:lnTo>
                    <a:pt x="314" y="98"/>
                  </a:lnTo>
                  <a:lnTo>
                    <a:pt x="314" y="100"/>
                  </a:lnTo>
                  <a:lnTo>
                    <a:pt x="313" y="100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7" y="94"/>
                  </a:lnTo>
                  <a:lnTo>
                    <a:pt x="300" y="94"/>
                  </a:lnTo>
                  <a:lnTo>
                    <a:pt x="298" y="96"/>
                  </a:lnTo>
                  <a:lnTo>
                    <a:pt x="297" y="100"/>
                  </a:lnTo>
                  <a:lnTo>
                    <a:pt x="295" y="105"/>
                  </a:lnTo>
                  <a:lnTo>
                    <a:pt x="297" y="107"/>
                  </a:lnTo>
                  <a:lnTo>
                    <a:pt x="298" y="108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6"/>
                  </a:lnTo>
                  <a:lnTo>
                    <a:pt x="297" y="133"/>
                  </a:lnTo>
                  <a:lnTo>
                    <a:pt x="295" y="137"/>
                  </a:lnTo>
                  <a:lnTo>
                    <a:pt x="293" y="139"/>
                  </a:lnTo>
                  <a:lnTo>
                    <a:pt x="291" y="140"/>
                  </a:lnTo>
                  <a:lnTo>
                    <a:pt x="290" y="140"/>
                  </a:lnTo>
                  <a:lnTo>
                    <a:pt x="290" y="142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8" y="147"/>
                  </a:lnTo>
                  <a:lnTo>
                    <a:pt x="286" y="147"/>
                  </a:lnTo>
                  <a:lnTo>
                    <a:pt x="279" y="153"/>
                  </a:lnTo>
                  <a:lnTo>
                    <a:pt x="275" y="156"/>
                  </a:lnTo>
                  <a:lnTo>
                    <a:pt x="275" y="158"/>
                  </a:lnTo>
                  <a:lnTo>
                    <a:pt x="275" y="162"/>
                  </a:lnTo>
                  <a:lnTo>
                    <a:pt x="275" y="165"/>
                  </a:lnTo>
                  <a:lnTo>
                    <a:pt x="275" y="167"/>
                  </a:lnTo>
                  <a:lnTo>
                    <a:pt x="274" y="167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2" y="176"/>
                  </a:lnTo>
                  <a:lnTo>
                    <a:pt x="268" y="179"/>
                  </a:lnTo>
                  <a:lnTo>
                    <a:pt x="266" y="179"/>
                  </a:lnTo>
                  <a:lnTo>
                    <a:pt x="266" y="181"/>
                  </a:lnTo>
                  <a:lnTo>
                    <a:pt x="268" y="181"/>
                  </a:lnTo>
                  <a:lnTo>
                    <a:pt x="268" y="183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5" y="192"/>
                  </a:lnTo>
                  <a:lnTo>
                    <a:pt x="275" y="194"/>
                  </a:lnTo>
                  <a:lnTo>
                    <a:pt x="274" y="201"/>
                  </a:lnTo>
                  <a:lnTo>
                    <a:pt x="270" y="204"/>
                  </a:lnTo>
                  <a:lnTo>
                    <a:pt x="266" y="204"/>
                  </a:lnTo>
                  <a:lnTo>
                    <a:pt x="263" y="203"/>
                  </a:lnTo>
                  <a:lnTo>
                    <a:pt x="258" y="204"/>
                  </a:lnTo>
                  <a:lnTo>
                    <a:pt x="258" y="201"/>
                  </a:lnTo>
                  <a:lnTo>
                    <a:pt x="259" y="199"/>
                  </a:lnTo>
                  <a:lnTo>
                    <a:pt x="259" y="197"/>
                  </a:lnTo>
                  <a:lnTo>
                    <a:pt x="259" y="194"/>
                  </a:lnTo>
                  <a:lnTo>
                    <a:pt x="259" y="192"/>
                  </a:lnTo>
                  <a:lnTo>
                    <a:pt x="258" y="190"/>
                  </a:lnTo>
                  <a:lnTo>
                    <a:pt x="256" y="187"/>
                  </a:lnTo>
                  <a:lnTo>
                    <a:pt x="254" y="183"/>
                  </a:lnTo>
                  <a:lnTo>
                    <a:pt x="252" y="181"/>
                  </a:lnTo>
                  <a:lnTo>
                    <a:pt x="247" y="178"/>
                  </a:lnTo>
                  <a:lnTo>
                    <a:pt x="245" y="178"/>
                  </a:lnTo>
                  <a:lnTo>
                    <a:pt x="243" y="178"/>
                  </a:lnTo>
                  <a:lnTo>
                    <a:pt x="242" y="178"/>
                  </a:lnTo>
                  <a:lnTo>
                    <a:pt x="243" y="178"/>
                  </a:lnTo>
                  <a:lnTo>
                    <a:pt x="243" y="176"/>
                  </a:lnTo>
                  <a:lnTo>
                    <a:pt x="245" y="174"/>
                  </a:lnTo>
                  <a:lnTo>
                    <a:pt x="249" y="169"/>
                  </a:lnTo>
                  <a:lnTo>
                    <a:pt x="250" y="165"/>
                  </a:lnTo>
                  <a:lnTo>
                    <a:pt x="247" y="162"/>
                  </a:lnTo>
                  <a:lnTo>
                    <a:pt x="245" y="160"/>
                  </a:lnTo>
                  <a:lnTo>
                    <a:pt x="242" y="160"/>
                  </a:lnTo>
                  <a:lnTo>
                    <a:pt x="240" y="160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5" y="160"/>
                  </a:lnTo>
                  <a:lnTo>
                    <a:pt x="233" y="160"/>
                  </a:lnTo>
                  <a:lnTo>
                    <a:pt x="227" y="156"/>
                  </a:lnTo>
                  <a:lnTo>
                    <a:pt x="226" y="156"/>
                  </a:lnTo>
                  <a:lnTo>
                    <a:pt x="217" y="144"/>
                  </a:lnTo>
                  <a:lnTo>
                    <a:pt x="215" y="142"/>
                  </a:lnTo>
                  <a:lnTo>
                    <a:pt x="211" y="140"/>
                  </a:lnTo>
                  <a:lnTo>
                    <a:pt x="208" y="139"/>
                  </a:lnTo>
                  <a:lnTo>
                    <a:pt x="206" y="137"/>
                  </a:lnTo>
                  <a:lnTo>
                    <a:pt x="204" y="133"/>
                  </a:lnTo>
                  <a:lnTo>
                    <a:pt x="204" y="131"/>
                  </a:lnTo>
                  <a:lnTo>
                    <a:pt x="204" y="128"/>
                  </a:lnTo>
                  <a:lnTo>
                    <a:pt x="206" y="119"/>
                  </a:lnTo>
                  <a:lnTo>
                    <a:pt x="206" y="114"/>
                  </a:lnTo>
                  <a:lnTo>
                    <a:pt x="206" y="108"/>
                  </a:lnTo>
                  <a:lnTo>
                    <a:pt x="206" y="105"/>
                  </a:lnTo>
                  <a:lnTo>
                    <a:pt x="204" y="103"/>
                  </a:lnTo>
                  <a:lnTo>
                    <a:pt x="201" y="101"/>
                  </a:lnTo>
                  <a:lnTo>
                    <a:pt x="199" y="101"/>
                  </a:lnTo>
                  <a:lnTo>
                    <a:pt x="195" y="103"/>
                  </a:lnTo>
                  <a:lnTo>
                    <a:pt x="192" y="105"/>
                  </a:lnTo>
                  <a:lnTo>
                    <a:pt x="190" y="108"/>
                  </a:lnTo>
                  <a:lnTo>
                    <a:pt x="190" y="110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90" y="115"/>
                  </a:lnTo>
                  <a:lnTo>
                    <a:pt x="188" y="117"/>
                  </a:lnTo>
                  <a:lnTo>
                    <a:pt x="185" y="119"/>
                  </a:lnTo>
                  <a:lnTo>
                    <a:pt x="179" y="126"/>
                  </a:lnTo>
                  <a:lnTo>
                    <a:pt x="176" y="128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7" y="131"/>
                  </a:lnTo>
                  <a:lnTo>
                    <a:pt x="165" y="133"/>
                  </a:lnTo>
                  <a:lnTo>
                    <a:pt x="165" y="133"/>
                  </a:lnTo>
                  <a:lnTo>
                    <a:pt x="165" y="135"/>
                  </a:lnTo>
                  <a:lnTo>
                    <a:pt x="169" y="137"/>
                  </a:lnTo>
                  <a:lnTo>
                    <a:pt x="172" y="144"/>
                  </a:lnTo>
                  <a:lnTo>
                    <a:pt x="172" y="149"/>
                  </a:lnTo>
                  <a:lnTo>
                    <a:pt x="169" y="155"/>
                  </a:lnTo>
                  <a:lnTo>
                    <a:pt x="163" y="160"/>
                  </a:lnTo>
                  <a:lnTo>
                    <a:pt x="160" y="160"/>
                  </a:lnTo>
                  <a:lnTo>
                    <a:pt x="160" y="162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6" y="174"/>
                  </a:lnTo>
                  <a:lnTo>
                    <a:pt x="155" y="176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46" y="178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2" y="185"/>
                  </a:lnTo>
                  <a:lnTo>
                    <a:pt x="140" y="185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39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26" y="187"/>
                  </a:lnTo>
                  <a:lnTo>
                    <a:pt x="124" y="187"/>
                  </a:lnTo>
                  <a:lnTo>
                    <a:pt x="123" y="187"/>
                  </a:lnTo>
                  <a:lnTo>
                    <a:pt x="121" y="183"/>
                  </a:lnTo>
                  <a:lnTo>
                    <a:pt x="119" y="181"/>
                  </a:lnTo>
                  <a:lnTo>
                    <a:pt x="117" y="179"/>
                  </a:lnTo>
                  <a:lnTo>
                    <a:pt x="107" y="178"/>
                  </a:lnTo>
                  <a:lnTo>
                    <a:pt x="105" y="178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0" y="183"/>
                  </a:lnTo>
                  <a:lnTo>
                    <a:pt x="96" y="183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76" y="188"/>
                  </a:lnTo>
                  <a:lnTo>
                    <a:pt x="75" y="190"/>
                  </a:lnTo>
                  <a:lnTo>
                    <a:pt x="71" y="192"/>
                  </a:lnTo>
                  <a:lnTo>
                    <a:pt x="64" y="195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5" y="195"/>
                  </a:lnTo>
                  <a:lnTo>
                    <a:pt x="53" y="194"/>
                  </a:lnTo>
                  <a:lnTo>
                    <a:pt x="48" y="187"/>
                  </a:lnTo>
                  <a:lnTo>
                    <a:pt x="46" y="188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4"/>
                  </a:lnTo>
                  <a:lnTo>
                    <a:pt x="41" y="197"/>
                  </a:lnTo>
                  <a:lnTo>
                    <a:pt x="39" y="199"/>
                  </a:lnTo>
                  <a:lnTo>
                    <a:pt x="36" y="199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30" y="203"/>
                  </a:lnTo>
                  <a:lnTo>
                    <a:pt x="30" y="204"/>
                  </a:lnTo>
                  <a:lnTo>
                    <a:pt x="29" y="204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3" y="203"/>
                  </a:lnTo>
                  <a:lnTo>
                    <a:pt x="21" y="204"/>
                  </a:lnTo>
                  <a:lnTo>
                    <a:pt x="21" y="206"/>
                  </a:lnTo>
                  <a:lnTo>
                    <a:pt x="21" y="210"/>
                  </a:lnTo>
                  <a:lnTo>
                    <a:pt x="21" y="211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4"/>
                  </a:lnTo>
                  <a:lnTo>
                    <a:pt x="27" y="226"/>
                  </a:lnTo>
                  <a:lnTo>
                    <a:pt x="30" y="227"/>
                  </a:lnTo>
                  <a:lnTo>
                    <a:pt x="32" y="227"/>
                  </a:lnTo>
                  <a:lnTo>
                    <a:pt x="34" y="229"/>
                  </a:lnTo>
                  <a:lnTo>
                    <a:pt x="36" y="231"/>
                  </a:lnTo>
                  <a:lnTo>
                    <a:pt x="39" y="233"/>
                  </a:lnTo>
                  <a:lnTo>
                    <a:pt x="41" y="233"/>
                  </a:lnTo>
                  <a:lnTo>
                    <a:pt x="41" y="236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1" y="245"/>
                  </a:lnTo>
                  <a:lnTo>
                    <a:pt x="43" y="252"/>
                  </a:lnTo>
                  <a:lnTo>
                    <a:pt x="43" y="254"/>
                  </a:lnTo>
                  <a:lnTo>
                    <a:pt x="48" y="258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5" y="261"/>
                  </a:lnTo>
                  <a:lnTo>
                    <a:pt x="55" y="263"/>
                  </a:lnTo>
                  <a:lnTo>
                    <a:pt x="57" y="265"/>
                  </a:lnTo>
                  <a:lnTo>
                    <a:pt x="59" y="266"/>
                  </a:lnTo>
                  <a:lnTo>
                    <a:pt x="62" y="268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2" y="274"/>
                  </a:lnTo>
                  <a:lnTo>
                    <a:pt x="60" y="279"/>
                  </a:lnTo>
                  <a:lnTo>
                    <a:pt x="57" y="282"/>
                  </a:lnTo>
                  <a:lnTo>
                    <a:pt x="55" y="284"/>
                  </a:lnTo>
                  <a:lnTo>
                    <a:pt x="57" y="290"/>
                  </a:lnTo>
                  <a:lnTo>
                    <a:pt x="57" y="291"/>
                  </a:lnTo>
                  <a:lnTo>
                    <a:pt x="57" y="295"/>
                  </a:lnTo>
                  <a:lnTo>
                    <a:pt x="55" y="297"/>
                  </a:lnTo>
                  <a:lnTo>
                    <a:pt x="52" y="302"/>
                  </a:lnTo>
                  <a:lnTo>
                    <a:pt x="50" y="300"/>
                  </a:lnTo>
                  <a:lnTo>
                    <a:pt x="48" y="300"/>
                  </a:lnTo>
                  <a:lnTo>
                    <a:pt x="45" y="300"/>
                  </a:lnTo>
                  <a:lnTo>
                    <a:pt x="41" y="304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6" y="307"/>
                  </a:lnTo>
                  <a:lnTo>
                    <a:pt x="34" y="307"/>
                  </a:lnTo>
                  <a:lnTo>
                    <a:pt x="30" y="307"/>
                  </a:lnTo>
                  <a:lnTo>
                    <a:pt x="30" y="309"/>
                  </a:lnTo>
                  <a:lnTo>
                    <a:pt x="30" y="311"/>
                  </a:lnTo>
                  <a:lnTo>
                    <a:pt x="30" y="313"/>
                  </a:lnTo>
                  <a:lnTo>
                    <a:pt x="27" y="314"/>
                  </a:lnTo>
                  <a:lnTo>
                    <a:pt x="23" y="313"/>
                  </a:lnTo>
                  <a:lnTo>
                    <a:pt x="20" y="311"/>
                  </a:lnTo>
                  <a:lnTo>
                    <a:pt x="16" y="309"/>
                  </a:lnTo>
                  <a:lnTo>
                    <a:pt x="14" y="311"/>
                  </a:lnTo>
                  <a:lnTo>
                    <a:pt x="13" y="313"/>
                  </a:lnTo>
                  <a:lnTo>
                    <a:pt x="11" y="313"/>
                  </a:lnTo>
                  <a:lnTo>
                    <a:pt x="9" y="313"/>
                  </a:lnTo>
                  <a:lnTo>
                    <a:pt x="7" y="313"/>
                  </a:lnTo>
                  <a:lnTo>
                    <a:pt x="4" y="314"/>
                  </a:lnTo>
                  <a:lnTo>
                    <a:pt x="4" y="316"/>
                  </a:lnTo>
                  <a:lnTo>
                    <a:pt x="2" y="316"/>
                  </a:lnTo>
                  <a:lnTo>
                    <a:pt x="0" y="318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4" y="325"/>
                  </a:lnTo>
                  <a:lnTo>
                    <a:pt x="4" y="327"/>
                  </a:lnTo>
                  <a:lnTo>
                    <a:pt x="5" y="327"/>
                  </a:lnTo>
                  <a:lnTo>
                    <a:pt x="5" y="330"/>
                  </a:lnTo>
                  <a:lnTo>
                    <a:pt x="7" y="330"/>
                  </a:lnTo>
                  <a:lnTo>
                    <a:pt x="11" y="332"/>
                  </a:lnTo>
                  <a:lnTo>
                    <a:pt x="14" y="334"/>
                  </a:lnTo>
                  <a:lnTo>
                    <a:pt x="16" y="339"/>
                  </a:lnTo>
                  <a:lnTo>
                    <a:pt x="14" y="346"/>
                  </a:lnTo>
                  <a:lnTo>
                    <a:pt x="18" y="350"/>
                  </a:lnTo>
                  <a:lnTo>
                    <a:pt x="21" y="354"/>
                  </a:lnTo>
                  <a:lnTo>
                    <a:pt x="27" y="357"/>
                  </a:lnTo>
                  <a:lnTo>
                    <a:pt x="29" y="357"/>
                  </a:lnTo>
                  <a:lnTo>
                    <a:pt x="36" y="357"/>
                  </a:lnTo>
                  <a:lnTo>
                    <a:pt x="37" y="357"/>
                  </a:lnTo>
                  <a:lnTo>
                    <a:pt x="43" y="359"/>
                  </a:lnTo>
                  <a:lnTo>
                    <a:pt x="45" y="362"/>
                  </a:lnTo>
                  <a:lnTo>
                    <a:pt x="46" y="362"/>
                  </a:lnTo>
                  <a:lnTo>
                    <a:pt x="46" y="364"/>
                  </a:lnTo>
                  <a:lnTo>
                    <a:pt x="46" y="366"/>
                  </a:lnTo>
                  <a:lnTo>
                    <a:pt x="45" y="368"/>
                  </a:lnTo>
                  <a:lnTo>
                    <a:pt x="46" y="371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0" y="385"/>
                  </a:lnTo>
                  <a:lnTo>
                    <a:pt x="45" y="385"/>
                  </a:lnTo>
                  <a:lnTo>
                    <a:pt x="43" y="385"/>
                  </a:lnTo>
                  <a:lnTo>
                    <a:pt x="41" y="385"/>
                  </a:lnTo>
                  <a:lnTo>
                    <a:pt x="37" y="389"/>
                  </a:lnTo>
                  <a:lnTo>
                    <a:pt x="37" y="391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4" y="401"/>
                  </a:lnTo>
                  <a:lnTo>
                    <a:pt x="27" y="407"/>
                  </a:lnTo>
                  <a:lnTo>
                    <a:pt x="25" y="409"/>
                  </a:lnTo>
                  <a:lnTo>
                    <a:pt x="27" y="414"/>
                  </a:lnTo>
                  <a:lnTo>
                    <a:pt x="29" y="419"/>
                  </a:lnTo>
                  <a:lnTo>
                    <a:pt x="32" y="423"/>
                  </a:lnTo>
                  <a:lnTo>
                    <a:pt x="36" y="425"/>
                  </a:lnTo>
                  <a:lnTo>
                    <a:pt x="32" y="426"/>
                  </a:lnTo>
                  <a:lnTo>
                    <a:pt x="30" y="428"/>
                  </a:lnTo>
                  <a:lnTo>
                    <a:pt x="30" y="432"/>
                  </a:lnTo>
                  <a:lnTo>
                    <a:pt x="29" y="433"/>
                  </a:lnTo>
                  <a:lnTo>
                    <a:pt x="30" y="435"/>
                  </a:lnTo>
                  <a:lnTo>
                    <a:pt x="32" y="439"/>
                  </a:lnTo>
                  <a:lnTo>
                    <a:pt x="34" y="441"/>
                  </a:lnTo>
                  <a:lnTo>
                    <a:pt x="36" y="444"/>
                  </a:lnTo>
                  <a:lnTo>
                    <a:pt x="36" y="446"/>
                  </a:lnTo>
                  <a:lnTo>
                    <a:pt x="37" y="446"/>
                  </a:lnTo>
                  <a:lnTo>
                    <a:pt x="39" y="448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1" y="453"/>
                  </a:lnTo>
                  <a:lnTo>
                    <a:pt x="43" y="453"/>
                  </a:lnTo>
                  <a:lnTo>
                    <a:pt x="43" y="455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8" y="455"/>
                  </a:lnTo>
                  <a:lnTo>
                    <a:pt x="50" y="455"/>
                  </a:lnTo>
                  <a:lnTo>
                    <a:pt x="57" y="458"/>
                  </a:lnTo>
                  <a:lnTo>
                    <a:pt x="62" y="460"/>
                  </a:lnTo>
                  <a:lnTo>
                    <a:pt x="73" y="469"/>
                  </a:lnTo>
                  <a:lnTo>
                    <a:pt x="75" y="469"/>
                  </a:lnTo>
                  <a:lnTo>
                    <a:pt x="78" y="469"/>
                  </a:lnTo>
                  <a:lnTo>
                    <a:pt x="80" y="471"/>
                  </a:lnTo>
                  <a:lnTo>
                    <a:pt x="80" y="473"/>
                  </a:lnTo>
                  <a:lnTo>
                    <a:pt x="82" y="474"/>
                  </a:lnTo>
                  <a:lnTo>
                    <a:pt x="84" y="474"/>
                  </a:lnTo>
                  <a:lnTo>
                    <a:pt x="87" y="474"/>
                  </a:lnTo>
                  <a:lnTo>
                    <a:pt x="107" y="469"/>
                  </a:lnTo>
                  <a:lnTo>
                    <a:pt x="110" y="469"/>
                  </a:lnTo>
                  <a:lnTo>
                    <a:pt x="114" y="465"/>
                  </a:lnTo>
                  <a:lnTo>
                    <a:pt x="117" y="465"/>
                  </a:lnTo>
                  <a:lnTo>
                    <a:pt x="116" y="471"/>
                  </a:lnTo>
                  <a:lnTo>
                    <a:pt x="117" y="474"/>
                  </a:lnTo>
                  <a:lnTo>
                    <a:pt x="121" y="474"/>
                  </a:lnTo>
                  <a:lnTo>
                    <a:pt x="121" y="478"/>
                  </a:lnTo>
                  <a:lnTo>
                    <a:pt x="123" y="480"/>
                  </a:lnTo>
                  <a:lnTo>
                    <a:pt x="123" y="481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7" y="487"/>
                  </a:lnTo>
                  <a:lnTo>
                    <a:pt x="117" y="489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2" y="496"/>
                  </a:lnTo>
                  <a:lnTo>
                    <a:pt x="107" y="501"/>
                  </a:lnTo>
                  <a:lnTo>
                    <a:pt x="107" y="506"/>
                  </a:lnTo>
                  <a:lnTo>
                    <a:pt x="101" y="512"/>
                  </a:lnTo>
                  <a:lnTo>
                    <a:pt x="100" y="515"/>
                  </a:lnTo>
                  <a:lnTo>
                    <a:pt x="100" y="519"/>
                  </a:lnTo>
                  <a:lnTo>
                    <a:pt x="101" y="524"/>
                  </a:lnTo>
                  <a:lnTo>
                    <a:pt x="103" y="524"/>
                  </a:lnTo>
                  <a:lnTo>
                    <a:pt x="105" y="526"/>
                  </a:lnTo>
                  <a:lnTo>
                    <a:pt x="107" y="526"/>
                  </a:lnTo>
                  <a:lnTo>
                    <a:pt x="108" y="524"/>
                  </a:lnTo>
                  <a:lnTo>
                    <a:pt x="123" y="524"/>
                  </a:lnTo>
                  <a:lnTo>
                    <a:pt x="128" y="524"/>
                  </a:lnTo>
                  <a:lnTo>
                    <a:pt x="133" y="520"/>
                  </a:lnTo>
                  <a:lnTo>
                    <a:pt x="151" y="517"/>
                  </a:lnTo>
                  <a:lnTo>
                    <a:pt x="160" y="512"/>
                  </a:lnTo>
                  <a:lnTo>
                    <a:pt x="163" y="510"/>
                  </a:lnTo>
                  <a:lnTo>
                    <a:pt x="165" y="508"/>
                  </a:lnTo>
                  <a:lnTo>
                    <a:pt x="165" y="506"/>
                  </a:lnTo>
                  <a:lnTo>
                    <a:pt x="167" y="506"/>
                  </a:lnTo>
                  <a:lnTo>
                    <a:pt x="171" y="505"/>
                  </a:lnTo>
                  <a:lnTo>
                    <a:pt x="174" y="501"/>
                  </a:lnTo>
                  <a:lnTo>
                    <a:pt x="176" y="499"/>
                  </a:lnTo>
                  <a:lnTo>
                    <a:pt x="174" y="496"/>
                  </a:lnTo>
                  <a:lnTo>
                    <a:pt x="176" y="492"/>
                  </a:lnTo>
                  <a:lnTo>
                    <a:pt x="181" y="485"/>
                  </a:lnTo>
                  <a:lnTo>
                    <a:pt x="183" y="483"/>
                  </a:lnTo>
                  <a:lnTo>
                    <a:pt x="183" y="481"/>
                  </a:lnTo>
                  <a:lnTo>
                    <a:pt x="183" y="480"/>
                  </a:lnTo>
                  <a:lnTo>
                    <a:pt x="183" y="476"/>
                  </a:lnTo>
                  <a:lnTo>
                    <a:pt x="187" y="474"/>
                  </a:lnTo>
                  <a:lnTo>
                    <a:pt x="188" y="473"/>
                  </a:lnTo>
                  <a:lnTo>
                    <a:pt x="190" y="471"/>
                  </a:lnTo>
                  <a:lnTo>
                    <a:pt x="192" y="469"/>
                  </a:lnTo>
                  <a:lnTo>
                    <a:pt x="197" y="465"/>
                  </a:lnTo>
                  <a:lnTo>
                    <a:pt x="201" y="465"/>
                  </a:lnTo>
                  <a:lnTo>
                    <a:pt x="203" y="464"/>
                  </a:lnTo>
                  <a:lnTo>
                    <a:pt x="203" y="462"/>
                  </a:lnTo>
                  <a:lnTo>
                    <a:pt x="203" y="460"/>
                  </a:lnTo>
                  <a:lnTo>
                    <a:pt x="203" y="457"/>
                  </a:lnTo>
                  <a:lnTo>
                    <a:pt x="204" y="455"/>
                  </a:lnTo>
                  <a:lnTo>
                    <a:pt x="206" y="455"/>
                  </a:lnTo>
                  <a:lnTo>
                    <a:pt x="206" y="453"/>
                  </a:lnTo>
                  <a:lnTo>
                    <a:pt x="208" y="451"/>
                  </a:lnTo>
                  <a:lnTo>
                    <a:pt x="206" y="448"/>
                  </a:lnTo>
                  <a:lnTo>
                    <a:pt x="210" y="444"/>
                  </a:lnTo>
                  <a:lnTo>
                    <a:pt x="219" y="439"/>
                  </a:lnTo>
                  <a:lnTo>
                    <a:pt x="220" y="437"/>
                  </a:lnTo>
                  <a:lnTo>
                    <a:pt x="222" y="435"/>
                  </a:lnTo>
                  <a:lnTo>
                    <a:pt x="224" y="435"/>
                  </a:lnTo>
                  <a:lnTo>
                    <a:pt x="231" y="432"/>
                  </a:lnTo>
                  <a:lnTo>
                    <a:pt x="233" y="432"/>
                  </a:lnTo>
                  <a:lnTo>
                    <a:pt x="233" y="432"/>
                  </a:lnTo>
                  <a:lnTo>
                    <a:pt x="235" y="430"/>
                  </a:lnTo>
                  <a:lnTo>
                    <a:pt x="238" y="426"/>
                  </a:lnTo>
                  <a:lnTo>
                    <a:pt x="242" y="426"/>
                  </a:lnTo>
                  <a:lnTo>
                    <a:pt x="249" y="426"/>
                  </a:lnTo>
                  <a:lnTo>
                    <a:pt x="250" y="428"/>
                  </a:lnTo>
                  <a:lnTo>
                    <a:pt x="252" y="428"/>
                  </a:lnTo>
                  <a:lnTo>
                    <a:pt x="254" y="430"/>
                  </a:lnTo>
                  <a:lnTo>
                    <a:pt x="259" y="430"/>
                  </a:lnTo>
                  <a:lnTo>
                    <a:pt x="261" y="430"/>
                  </a:lnTo>
                  <a:lnTo>
                    <a:pt x="265" y="432"/>
                  </a:lnTo>
                  <a:lnTo>
                    <a:pt x="270" y="432"/>
                  </a:lnTo>
                  <a:lnTo>
                    <a:pt x="279" y="433"/>
                  </a:lnTo>
                  <a:lnTo>
                    <a:pt x="282" y="435"/>
                  </a:lnTo>
                  <a:lnTo>
                    <a:pt x="286" y="439"/>
                  </a:lnTo>
                  <a:lnTo>
                    <a:pt x="284" y="441"/>
                  </a:lnTo>
                  <a:lnTo>
                    <a:pt x="288" y="442"/>
                  </a:lnTo>
                  <a:lnTo>
                    <a:pt x="293" y="444"/>
                  </a:lnTo>
                  <a:lnTo>
                    <a:pt x="293" y="442"/>
                  </a:lnTo>
                  <a:lnTo>
                    <a:pt x="293" y="441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8" y="439"/>
                  </a:lnTo>
                  <a:lnTo>
                    <a:pt x="311" y="446"/>
                  </a:lnTo>
                  <a:lnTo>
                    <a:pt x="311" y="449"/>
                  </a:lnTo>
                  <a:lnTo>
                    <a:pt x="318" y="453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2" y="455"/>
                  </a:lnTo>
                  <a:lnTo>
                    <a:pt x="323" y="455"/>
                  </a:lnTo>
                  <a:lnTo>
                    <a:pt x="323" y="457"/>
                  </a:lnTo>
                  <a:lnTo>
                    <a:pt x="325" y="458"/>
                  </a:lnTo>
                  <a:lnTo>
                    <a:pt x="325" y="460"/>
                  </a:lnTo>
                  <a:lnTo>
                    <a:pt x="330" y="462"/>
                  </a:lnTo>
                  <a:lnTo>
                    <a:pt x="332" y="464"/>
                  </a:lnTo>
                  <a:lnTo>
                    <a:pt x="334" y="465"/>
                  </a:lnTo>
                  <a:lnTo>
                    <a:pt x="339" y="471"/>
                  </a:lnTo>
                  <a:lnTo>
                    <a:pt x="341" y="471"/>
                  </a:lnTo>
                  <a:lnTo>
                    <a:pt x="345" y="471"/>
                  </a:lnTo>
                  <a:lnTo>
                    <a:pt x="346" y="473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5" y="480"/>
                  </a:lnTo>
                  <a:lnTo>
                    <a:pt x="361" y="481"/>
                  </a:lnTo>
                  <a:lnTo>
                    <a:pt x="361" y="483"/>
                  </a:lnTo>
                  <a:lnTo>
                    <a:pt x="361" y="485"/>
                  </a:lnTo>
                  <a:lnTo>
                    <a:pt x="362" y="487"/>
                  </a:lnTo>
                  <a:lnTo>
                    <a:pt x="362" y="485"/>
                  </a:lnTo>
                  <a:lnTo>
                    <a:pt x="362" y="483"/>
                  </a:lnTo>
                  <a:lnTo>
                    <a:pt x="362" y="481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61" y="478"/>
                  </a:lnTo>
                  <a:lnTo>
                    <a:pt x="361" y="476"/>
                  </a:lnTo>
                  <a:lnTo>
                    <a:pt x="362" y="476"/>
                  </a:lnTo>
                  <a:lnTo>
                    <a:pt x="361" y="474"/>
                  </a:lnTo>
                  <a:lnTo>
                    <a:pt x="362" y="474"/>
                  </a:lnTo>
                  <a:lnTo>
                    <a:pt x="366" y="478"/>
                  </a:lnTo>
                  <a:lnTo>
                    <a:pt x="368" y="478"/>
                  </a:lnTo>
                  <a:lnTo>
                    <a:pt x="369" y="480"/>
                  </a:lnTo>
                  <a:lnTo>
                    <a:pt x="373" y="483"/>
                  </a:lnTo>
                  <a:lnTo>
                    <a:pt x="375" y="485"/>
                  </a:lnTo>
                  <a:lnTo>
                    <a:pt x="377" y="485"/>
                  </a:lnTo>
                  <a:lnTo>
                    <a:pt x="378" y="485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82" y="485"/>
                  </a:lnTo>
                  <a:lnTo>
                    <a:pt x="385" y="485"/>
                  </a:lnTo>
                  <a:lnTo>
                    <a:pt x="389" y="489"/>
                  </a:lnTo>
                  <a:lnTo>
                    <a:pt x="391" y="489"/>
                  </a:lnTo>
                  <a:lnTo>
                    <a:pt x="393" y="490"/>
                  </a:lnTo>
                  <a:lnTo>
                    <a:pt x="396" y="496"/>
                  </a:lnTo>
                  <a:lnTo>
                    <a:pt x="401" y="499"/>
                  </a:lnTo>
                  <a:lnTo>
                    <a:pt x="403" y="506"/>
                  </a:lnTo>
                  <a:lnTo>
                    <a:pt x="409" y="517"/>
                  </a:lnTo>
                  <a:lnTo>
                    <a:pt x="410" y="522"/>
                  </a:lnTo>
                  <a:lnTo>
                    <a:pt x="414" y="561"/>
                  </a:lnTo>
                  <a:lnTo>
                    <a:pt x="416" y="570"/>
                  </a:lnTo>
                  <a:lnTo>
                    <a:pt x="417" y="574"/>
                  </a:lnTo>
                  <a:lnTo>
                    <a:pt x="421" y="576"/>
                  </a:lnTo>
                  <a:lnTo>
                    <a:pt x="423" y="577"/>
                  </a:lnTo>
                  <a:lnTo>
                    <a:pt x="430" y="588"/>
                  </a:lnTo>
                  <a:lnTo>
                    <a:pt x="439" y="606"/>
                  </a:lnTo>
                  <a:lnTo>
                    <a:pt x="440" y="609"/>
                  </a:lnTo>
                  <a:lnTo>
                    <a:pt x="442" y="613"/>
                  </a:lnTo>
                  <a:lnTo>
                    <a:pt x="442" y="618"/>
                  </a:lnTo>
                  <a:lnTo>
                    <a:pt x="442" y="622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31"/>
                  </a:lnTo>
                  <a:lnTo>
                    <a:pt x="442" y="634"/>
                  </a:lnTo>
                  <a:lnTo>
                    <a:pt x="442" y="636"/>
                  </a:lnTo>
                  <a:lnTo>
                    <a:pt x="439" y="645"/>
                  </a:lnTo>
                  <a:lnTo>
                    <a:pt x="439" y="647"/>
                  </a:lnTo>
                  <a:lnTo>
                    <a:pt x="435" y="648"/>
                  </a:lnTo>
                  <a:lnTo>
                    <a:pt x="437" y="655"/>
                  </a:lnTo>
                  <a:lnTo>
                    <a:pt x="440" y="659"/>
                  </a:lnTo>
                  <a:lnTo>
                    <a:pt x="442" y="657"/>
                  </a:lnTo>
                  <a:lnTo>
                    <a:pt x="442" y="655"/>
                  </a:lnTo>
                  <a:lnTo>
                    <a:pt x="442" y="654"/>
                  </a:lnTo>
                  <a:lnTo>
                    <a:pt x="446" y="654"/>
                  </a:lnTo>
                  <a:lnTo>
                    <a:pt x="451" y="654"/>
                  </a:lnTo>
                  <a:lnTo>
                    <a:pt x="456" y="654"/>
                  </a:lnTo>
                  <a:lnTo>
                    <a:pt x="465" y="659"/>
                  </a:lnTo>
                  <a:lnTo>
                    <a:pt x="467" y="659"/>
                  </a:lnTo>
                  <a:lnTo>
                    <a:pt x="467" y="661"/>
                  </a:lnTo>
                  <a:lnTo>
                    <a:pt x="469" y="663"/>
                  </a:lnTo>
                  <a:lnTo>
                    <a:pt x="467" y="664"/>
                  </a:lnTo>
                  <a:lnTo>
                    <a:pt x="467" y="666"/>
                  </a:lnTo>
                  <a:lnTo>
                    <a:pt x="467" y="670"/>
                  </a:lnTo>
                  <a:lnTo>
                    <a:pt x="467" y="673"/>
                  </a:lnTo>
                  <a:lnTo>
                    <a:pt x="465" y="675"/>
                  </a:lnTo>
                  <a:lnTo>
                    <a:pt x="464" y="677"/>
                  </a:lnTo>
                  <a:lnTo>
                    <a:pt x="481" y="684"/>
                  </a:lnTo>
                  <a:lnTo>
                    <a:pt x="488" y="687"/>
                  </a:lnTo>
                  <a:lnTo>
                    <a:pt x="488" y="689"/>
                  </a:lnTo>
                  <a:lnTo>
                    <a:pt x="490" y="689"/>
                  </a:lnTo>
                  <a:lnTo>
                    <a:pt x="492" y="691"/>
                  </a:lnTo>
                  <a:lnTo>
                    <a:pt x="492" y="693"/>
                  </a:lnTo>
                  <a:lnTo>
                    <a:pt x="492" y="696"/>
                  </a:lnTo>
                  <a:lnTo>
                    <a:pt x="494" y="698"/>
                  </a:lnTo>
                  <a:lnTo>
                    <a:pt x="499" y="702"/>
                  </a:lnTo>
                  <a:lnTo>
                    <a:pt x="501" y="703"/>
                  </a:lnTo>
                  <a:lnTo>
                    <a:pt x="503" y="707"/>
                  </a:lnTo>
                  <a:lnTo>
                    <a:pt x="504" y="707"/>
                  </a:lnTo>
                  <a:lnTo>
                    <a:pt x="504" y="711"/>
                  </a:lnTo>
                  <a:lnTo>
                    <a:pt x="506" y="712"/>
                  </a:lnTo>
                  <a:lnTo>
                    <a:pt x="508" y="714"/>
                  </a:lnTo>
                  <a:lnTo>
                    <a:pt x="510" y="714"/>
                  </a:lnTo>
                  <a:lnTo>
                    <a:pt x="512" y="714"/>
                  </a:lnTo>
                  <a:lnTo>
                    <a:pt x="512" y="718"/>
                  </a:lnTo>
                  <a:lnTo>
                    <a:pt x="515" y="721"/>
                  </a:lnTo>
                  <a:lnTo>
                    <a:pt x="515" y="723"/>
                  </a:lnTo>
                  <a:lnTo>
                    <a:pt x="515" y="727"/>
                  </a:lnTo>
                  <a:lnTo>
                    <a:pt x="513" y="732"/>
                  </a:lnTo>
                  <a:lnTo>
                    <a:pt x="512" y="732"/>
                  </a:lnTo>
                  <a:lnTo>
                    <a:pt x="510" y="732"/>
                  </a:lnTo>
                  <a:lnTo>
                    <a:pt x="506" y="732"/>
                  </a:lnTo>
                  <a:lnTo>
                    <a:pt x="504" y="732"/>
                  </a:lnTo>
                  <a:lnTo>
                    <a:pt x="503" y="734"/>
                  </a:lnTo>
                  <a:lnTo>
                    <a:pt x="503" y="735"/>
                  </a:lnTo>
                  <a:lnTo>
                    <a:pt x="503" y="737"/>
                  </a:lnTo>
                  <a:lnTo>
                    <a:pt x="504" y="739"/>
                  </a:lnTo>
                  <a:lnTo>
                    <a:pt x="508" y="741"/>
                  </a:lnTo>
                  <a:lnTo>
                    <a:pt x="510" y="743"/>
                  </a:lnTo>
                  <a:lnTo>
                    <a:pt x="510" y="744"/>
                  </a:lnTo>
                  <a:lnTo>
                    <a:pt x="512" y="743"/>
                  </a:lnTo>
                  <a:lnTo>
                    <a:pt x="513" y="743"/>
                  </a:lnTo>
                  <a:lnTo>
                    <a:pt x="513" y="741"/>
                  </a:lnTo>
                  <a:lnTo>
                    <a:pt x="515" y="739"/>
                  </a:lnTo>
                  <a:lnTo>
                    <a:pt x="517" y="737"/>
                  </a:lnTo>
                  <a:lnTo>
                    <a:pt x="517" y="735"/>
                  </a:lnTo>
                  <a:lnTo>
                    <a:pt x="519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31" y="739"/>
                  </a:lnTo>
                  <a:lnTo>
                    <a:pt x="533" y="739"/>
                  </a:lnTo>
                  <a:lnTo>
                    <a:pt x="533" y="737"/>
                  </a:lnTo>
                  <a:lnTo>
                    <a:pt x="535" y="737"/>
                  </a:lnTo>
                  <a:lnTo>
                    <a:pt x="536" y="737"/>
                  </a:lnTo>
                  <a:lnTo>
                    <a:pt x="536" y="739"/>
                  </a:lnTo>
                  <a:lnTo>
                    <a:pt x="540" y="741"/>
                  </a:lnTo>
                  <a:lnTo>
                    <a:pt x="547" y="744"/>
                  </a:lnTo>
                  <a:lnTo>
                    <a:pt x="554" y="746"/>
                  </a:lnTo>
                  <a:lnTo>
                    <a:pt x="568" y="757"/>
                  </a:lnTo>
                  <a:lnTo>
                    <a:pt x="570" y="762"/>
                  </a:lnTo>
                  <a:lnTo>
                    <a:pt x="575" y="775"/>
                  </a:lnTo>
                  <a:lnTo>
                    <a:pt x="575" y="776"/>
                  </a:lnTo>
                  <a:lnTo>
                    <a:pt x="575" y="778"/>
                  </a:lnTo>
                  <a:lnTo>
                    <a:pt x="577" y="780"/>
                  </a:lnTo>
                  <a:lnTo>
                    <a:pt x="579" y="783"/>
                  </a:lnTo>
                  <a:lnTo>
                    <a:pt x="581" y="785"/>
                  </a:lnTo>
                  <a:lnTo>
                    <a:pt x="581" y="787"/>
                  </a:lnTo>
                  <a:lnTo>
                    <a:pt x="583" y="789"/>
                  </a:lnTo>
                  <a:lnTo>
                    <a:pt x="584" y="792"/>
                  </a:lnTo>
                  <a:lnTo>
                    <a:pt x="586" y="794"/>
                  </a:lnTo>
                  <a:lnTo>
                    <a:pt x="597" y="794"/>
                  </a:lnTo>
                  <a:lnTo>
                    <a:pt x="599" y="794"/>
                  </a:lnTo>
                  <a:lnTo>
                    <a:pt x="600" y="796"/>
                  </a:lnTo>
                  <a:lnTo>
                    <a:pt x="602" y="798"/>
                  </a:lnTo>
                  <a:lnTo>
                    <a:pt x="604" y="799"/>
                  </a:lnTo>
                  <a:lnTo>
                    <a:pt x="607" y="801"/>
                  </a:lnTo>
                  <a:lnTo>
                    <a:pt x="609" y="801"/>
                  </a:lnTo>
                  <a:lnTo>
                    <a:pt x="609" y="803"/>
                  </a:lnTo>
                  <a:lnTo>
                    <a:pt x="611" y="805"/>
                  </a:lnTo>
                  <a:lnTo>
                    <a:pt x="611" y="806"/>
                  </a:lnTo>
                  <a:lnTo>
                    <a:pt x="622" y="815"/>
                  </a:lnTo>
                  <a:lnTo>
                    <a:pt x="623" y="817"/>
                  </a:lnTo>
                  <a:lnTo>
                    <a:pt x="627" y="822"/>
                  </a:lnTo>
                  <a:lnTo>
                    <a:pt x="629" y="824"/>
                  </a:lnTo>
                  <a:lnTo>
                    <a:pt x="629" y="828"/>
                  </a:lnTo>
                  <a:lnTo>
                    <a:pt x="629" y="831"/>
                  </a:lnTo>
                  <a:lnTo>
                    <a:pt x="629" y="835"/>
                  </a:lnTo>
                  <a:lnTo>
                    <a:pt x="631" y="837"/>
                  </a:lnTo>
                  <a:lnTo>
                    <a:pt x="632" y="838"/>
                  </a:lnTo>
                  <a:lnTo>
                    <a:pt x="632" y="840"/>
                  </a:lnTo>
                  <a:lnTo>
                    <a:pt x="636" y="840"/>
                  </a:lnTo>
                  <a:lnTo>
                    <a:pt x="638" y="840"/>
                  </a:lnTo>
                  <a:lnTo>
                    <a:pt x="639" y="842"/>
                  </a:lnTo>
                  <a:lnTo>
                    <a:pt x="643" y="844"/>
                  </a:lnTo>
                  <a:lnTo>
                    <a:pt x="645" y="844"/>
                  </a:lnTo>
                  <a:lnTo>
                    <a:pt x="655" y="856"/>
                  </a:lnTo>
                  <a:lnTo>
                    <a:pt x="666" y="867"/>
                  </a:lnTo>
                  <a:lnTo>
                    <a:pt x="675" y="881"/>
                  </a:lnTo>
                  <a:lnTo>
                    <a:pt x="677" y="883"/>
                  </a:lnTo>
                  <a:lnTo>
                    <a:pt x="677" y="881"/>
                  </a:lnTo>
                  <a:lnTo>
                    <a:pt x="678" y="879"/>
                  </a:lnTo>
                  <a:lnTo>
                    <a:pt x="682" y="881"/>
                  </a:lnTo>
                  <a:lnTo>
                    <a:pt x="689" y="886"/>
                  </a:lnTo>
                  <a:lnTo>
                    <a:pt x="691" y="886"/>
                  </a:lnTo>
                  <a:lnTo>
                    <a:pt x="700" y="886"/>
                  </a:lnTo>
                  <a:lnTo>
                    <a:pt x="702" y="888"/>
                  </a:lnTo>
                  <a:lnTo>
                    <a:pt x="705" y="890"/>
                  </a:lnTo>
                  <a:lnTo>
                    <a:pt x="709" y="894"/>
                  </a:lnTo>
                  <a:lnTo>
                    <a:pt x="714" y="901"/>
                  </a:lnTo>
                  <a:lnTo>
                    <a:pt x="716" y="902"/>
                  </a:lnTo>
                  <a:lnTo>
                    <a:pt x="719" y="906"/>
                  </a:lnTo>
                  <a:lnTo>
                    <a:pt x="719" y="908"/>
                  </a:lnTo>
                  <a:lnTo>
                    <a:pt x="721" y="910"/>
                  </a:lnTo>
                  <a:lnTo>
                    <a:pt x="721" y="913"/>
                  </a:lnTo>
                  <a:lnTo>
                    <a:pt x="723" y="915"/>
                  </a:lnTo>
                  <a:lnTo>
                    <a:pt x="725" y="917"/>
                  </a:lnTo>
                  <a:lnTo>
                    <a:pt x="728" y="915"/>
                  </a:lnTo>
                  <a:lnTo>
                    <a:pt x="730" y="911"/>
                  </a:lnTo>
                  <a:lnTo>
                    <a:pt x="735" y="910"/>
                  </a:lnTo>
                  <a:lnTo>
                    <a:pt x="739" y="908"/>
                  </a:lnTo>
                  <a:lnTo>
                    <a:pt x="741" y="906"/>
                  </a:lnTo>
                  <a:lnTo>
                    <a:pt x="749" y="904"/>
                  </a:lnTo>
                  <a:lnTo>
                    <a:pt x="753" y="904"/>
                  </a:lnTo>
                  <a:lnTo>
                    <a:pt x="771" y="913"/>
                  </a:lnTo>
                  <a:lnTo>
                    <a:pt x="774" y="917"/>
                  </a:lnTo>
                  <a:lnTo>
                    <a:pt x="776" y="915"/>
                  </a:lnTo>
                  <a:lnTo>
                    <a:pt x="776" y="917"/>
                  </a:lnTo>
                  <a:lnTo>
                    <a:pt x="778" y="918"/>
                  </a:lnTo>
                  <a:lnTo>
                    <a:pt x="783" y="918"/>
                  </a:lnTo>
                  <a:lnTo>
                    <a:pt x="781" y="913"/>
                  </a:lnTo>
                  <a:lnTo>
                    <a:pt x="785" y="911"/>
                  </a:lnTo>
                  <a:lnTo>
                    <a:pt x="790" y="910"/>
                  </a:lnTo>
                  <a:lnTo>
                    <a:pt x="790" y="911"/>
                  </a:lnTo>
                  <a:lnTo>
                    <a:pt x="792" y="911"/>
                  </a:lnTo>
                  <a:lnTo>
                    <a:pt x="796" y="910"/>
                  </a:lnTo>
                  <a:lnTo>
                    <a:pt x="797" y="911"/>
                  </a:lnTo>
                  <a:lnTo>
                    <a:pt x="806" y="918"/>
                  </a:lnTo>
                  <a:lnTo>
                    <a:pt x="813" y="927"/>
                  </a:lnTo>
                  <a:lnTo>
                    <a:pt x="817" y="934"/>
                  </a:lnTo>
                  <a:lnTo>
                    <a:pt x="821" y="940"/>
                  </a:lnTo>
                  <a:lnTo>
                    <a:pt x="821" y="941"/>
                  </a:lnTo>
                  <a:lnTo>
                    <a:pt x="821" y="945"/>
                  </a:lnTo>
                  <a:lnTo>
                    <a:pt x="821" y="945"/>
                  </a:lnTo>
                  <a:lnTo>
                    <a:pt x="822" y="947"/>
                  </a:lnTo>
                  <a:lnTo>
                    <a:pt x="826" y="949"/>
                  </a:lnTo>
                  <a:lnTo>
                    <a:pt x="831" y="961"/>
                  </a:lnTo>
                  <a:lnTo>
                    <a:pt x="833" y="968"/>
                  </a:lnTo>
                  <a:lnTo>
                    <a:pt x="835" y="973"/>
                  </a:lnTo>
                  <a:lnTo>
                    <a:pt x="833" y="981"/>
                  </a:lnTo>
                  <a:lnTo>
                    <a:pt x="835" y="981"/>
                  </a:lnTo>
                  <a:lnTo>
                    <a:pt x="836" y="981"/>
                  </a:lnTo>
                  <a:lnTo>
                    <a:pt x="838" y="982"/>
                  </a:lnTo>
                  <a:lnTo>
                    <a:pt x="838" y="981"/>
                  </a:lnTo>
                  <a:lnTo>
                    <a:pt x="838" y="977"/>
                  </a:lnTo>
                  <a:lnTo>
                    <a:pt x="836" y="975"/>
                  </a:lnTo>
                  <a:lnTo>
                    <a:pt x="838" y="975"/>
                  </a:lnTo>
                  <a:lnTo>
                    <a:pt x="840" y="973"/>
                  </a:lnTo>
                  <a:lnTo>
                    <a:pt x="842" y="975"/>
                  </a:lnTo>
                  <a:lnTo>
                    <a:pt x="844" y="977"/>
                  </a:lnTo>
                  <a:lnTo>
                    <a:pt x="847" y="977"/>
                  </a:lnTo>
                  <a:lnTo>
                    <a:pt x="849" y="979"/>
                  </a:lnTo>
                  <a:lnTo>
                    <a:pt x="852" y="979"/>
                  </a:lnTo>
                  <a:lnTo>
                    <a:pt x="852" y="975"/>
                  </a:lnTo>
                  <a:lnTo>
                    <a:pt x="854" y="975"/>
                  </a:lnTo>
                  <a:lnTo>
                    <a:pt x="858" y="973"/>
                  </a:lnTo>
                  <a:lnTo>
                    <a:pt x="861" y="973"/>
                  </a:lnTo>
                  <a:lnTo>
                    <a:pt x="863" y="973"/>
                  </a:lnTo>
                  <a:lnTo>
                    <a:pt x="865" y="975"/>
                  </a:lnTo>
                  <a:lnTo>
                    <a:pt x="868" y="981"/>
                  </a:lnTo>
                  <a:lnTo>
                    <a:pt x="872" y="982"/>
                  </a:lnTo>
                  <a:lnTo>
                    <a:pt x="872" y="984"/>
                  </a:lnTo>
                  <a:lnTo>
                    <a:pt x="872" y="986"/>
                  </a:lnTo>
                  <a:lnTo>
                    <a:pt x="874" y="986"/>
                  </a:lnTo>
                  <a:lnTo>
                    <a:pt x="876" y="988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3" y="988"/>
                  </a:lnTo>
                  <a:lnTo>
                    <a:pt x="883" y="991"/>
                  </a:lnTo>
                  <a:lnTo>
                    <a:pt x="883" y="993"/>
                  </a:lnTo>
                  <a:lnTo>
                    <a:pt x="879" y="995"/>
                  </a:lnTo>
                  <a:lnTo>
                    <a:pt x="874" y="1000"/>
                  </a:lnTo>
                  <a:lnTo>
                    <a:pt x="874" y="1002"/>
                  </a:lnTo>
                  <a:lnTo>
                    <a:pt x="872" y="1002"/>
                  </a:lnTo>
                  <a:lnTo>
                    <a:pt x="872" y="1004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7" y="1007"/>
                  </a:lnTo>
                  <a:lnTo>
                    <a:pt x="867" y="1011"/>
                  </a:lnTo>
                  <a:lnTo>
                    <a:pt x="868" y="1013"/>
                  </a:lnTo>
                  <a:lnTo>
                    <a:pt x="870" y="1011"/>
                  </a:lnTo>
                  <a:lnTo>
                    <a:pt x="874" y="1007"/>
                  </a:lnTo>
                  <a:lnTo>
                    <a:pt x="876" y="1005"/>
                  </a:lnTo>
                  <a:lnTo>
                    <a:pt x="881" y="1004"/>
                  </a:lnTo>
                  <a:lnTo>
                    <a:pt x="883" y="1004"/>
                  </a:lnTo>
                  <a:lnTo>
                    <a:pt x="886" y="1005"/>
                  </a:lnTo>
                  <a:lnTo>
                    <a:pt x="890" y="1005"/>
                  </a:lnTo>
                  <a:lnTo>
                    <a:pt x="893" y="1005"/>
                  </a:lnTo>
                  <a:lnTo>
                    <a:pt x="899" y="1002"/>
                  </a:lnTo>
                  <a:lnTo>
                    <a:pt x="900" y="1000"/>
                  </a:lnTo>
                  <a:lnTo>
                    <a:pt x="906" y="1002"/>
                  </a:lnTo>
                  <a:lnTo>
                    <a:pt x="908" y="1000"/>
                  </a:lnTo>
                  <a:lnTo>
                    <a:pt x="911" y="998"/>
                  </a:lnTo>
                  <a:lnTo>
                    <a:pt x="915" y="997"/>
                  </a:lnTo>
                  <a:lnTo>
                    <a:pt x="916" y="998"/>
                  </a:lnTo>
                  <a:lnTo>
                    <a:pt x="920" y="1000"/>
                  </a:lnTo>
                  <a:lnTo>
                    <a:pt x="922" y="1004"/>
                  </a:lnTo>
                  <a:lnTo>
                    <a:pt x="925" y="1007"/>
                  </a:lnTo>
                  <a:lnTo>
                    <a:pt x="929" y="1013"/>
                  </a:lnTo>
                  <a:lnTo>
                    <a:pt x="939" y="1032"/>
                  </a:lnTo>
                  <a:lnTo>
                    <a:pt x="941" y="1037"/>
                  </a:lnTo>
                  <a:lnTo>
                    <a:pt x="941" y="1043"/>
                  </a:lnTo>
                  <a:lnTo>
                    <a:pt x="938" y="1045"/>
                  </a:lnTo>
                  <a:lnTo>
                    <a:pt x="938" y="1046"/>
                  </a:lnTo>
                  <a:lnTo>
                    <a:pt x="936" y="1046"/>
                  </a:lnTo>
                  <a:lnTo>
                    <a:pt x="934" y="1046"/>
                  </a:lnTo>
                  <a:lnTo>
                    <a:pt x="934" y="1048"/>
                  </a:lnTo>
                  <a:lnTo>
                    <a:pt x="934" y="1052"/>
                  </a:lnTo>
                  <a:lnTo>
                    <a:pt x="934" y="1055"/>
                  </a:lnTo>
                  <a:lnTo>
                    <a:pt x="931" y="1059"/>
                  </a:lnTo>
                  <a:lnTo>
                    <a:pt x="931" y="1062"/>
                  </a:lnTo>
                  <a:lnTo>
                    <a:pt x="932" y="1062"/>
                  </a:lnTo>
                  <a:lnTo>
                    <a:pt x="934" y="1064"/>
                  </a:lnTo>
                  <a:lnTo>
                    <a:pt x="936" y="1062"/>
                  </a:lnTo>
                  <a:lnTo>
                    <a:pt x="938" y="1064"/>
                  </a:lnTo>
                  <a:lnTo>
                    <a:pt x="939" y="1064"/>
                  </a:lnTo>
                  <a:lnTo>
                    <a:pt x="941" y="1066"/>
                  </a:lnTo>
                  <a:lnTo>
                    <a:pt x="945" y="1069"/>
                  </a:lnTo>
                  <a:lnTo>
                    <a:pt x="947" y="1071"/>
                  </a:lnTo>
                  <a:lnTo>
                    <a:pt x="947" y="1073"/>
                  </a:lnTo>
                  <a:lnTo>
                    <a:pt x="950" y="1073"/>
                  </a:lnTo>
                  <a:lnTo>
                    <a:pt x="954" y="1071"/>
                  </a:lnTo>
                  <a:lnTo>
                    <a:pt x="955" y="1071"/>
                  </a:lnTo>
                  <a:lnTo>
                    <a:pt x="957" y="1073"/>
                  </a:lnTo>
                  <a:lnTo>
                    <a:pt x="963" y="1078"/>
                  </a:lnTo>
                  <a:lnTo>
                    <a:pt x="964" y="1080"/>
                  </a:lnTo>
                  <a:lnTo>
                    <a:pt x="968" y="1082"/>
                  </a:lnTo>
                  <a:lnTo>
                    <a:pt x="971" y="1085"/>
                  </a:lnTo>
                  <a:lnTo>
                    <a:pt x="973" y="1089"/>
                  </a:lnTo>
                  <a:lnTo>
                    <a:pt x="970" y="1091"/>
                  </a:lnTo>
                  <a:lnTo>
                    <a:pt x="970" y="1092"/>
                  </a:lnTo>
                  <a:lnTo>
                    <a:pt x="971" y="1092"/>
                  </a:lnTo>
                  <a:lnTo>
                    <a:pt x="973" y="1092"/>
                  </a:lnTo>
                  <a:lnTo>
                    <a:pt x="975" y="1092"/>
                  </a:lnTo>
                  <a:lnTo>
                    <a:pt x="975" y="1091"/>
                  </a:lnTo>
                  <a:lnTo>
                    <a:pt x="977" y="1091"/>
                  </a:lnTo>
                  <a:lnTo>
                    <a:pt x="980" y="1096"/>
                  </a:lnTo>
                  <a:lnTo>
                    <a:pt x="982" y="1096"/>
                  </a:lnTo>
                  <a:lnTo>
                    <a:pt x="987" y="1098"/>
                  </a:lnTo>
                  <a:lnTo>
                    <a:pt x="989" y="1096"/>
                  </a:lnTo>
                  <a:lnTo>
                    <a:pt x="993" y="1092"/>
                  </a:lnTo>
                  <a:lnTo>
                    <a:pt x="998" y="1089"/>
                  </a:lnTo>
                  <a:lnTo>
                    <a:pt x="1000" y="1087"/>
                  </a:lnTo>
                  <a:lnTo>
                    <a:pt x="1000" y="1085"/>
                  </a:lnTo>
                  <a:lnTo>
                    <a:pt x="1009" y="1085"/>
                  </a:lnTo>
                  <a:lnTo>
                    <a:pt x="1011" y="1085"/>
                  </a:lnTo>
                  <a:lnTo>
                    <a:pt x="1011" y="1087"/>
                  </a:lnTo>
                  <a:lnTo>
                    <a:pt x="1012" y="1087"/>
                  </a:lnTo>
                  <a:lnTo>
                    <a:pt x="1014" y="1091"/>
                  </a:lnTo>
                  <a:lnTo>
                    <a:pt x="1018" y="1096"/>
                  </a:lnTo>
                  <a:lnTo>
                    <a:pt x="1021" y="1100"/>
                  </a:lnTo>
                  <a:lnTo>
                    <a:pt x="1023" y="1101"/>
                  </a:lnTo>
                  <a:lnTo>
                    <a:pt x="1023" y="1105"/>
                  </a:lnTo>
                  <a:lnTo>
                    <a:pt x="1025" y="1107"/>
                  </a:lnTo>
                  <a:lnTo>
                    <a:pt x="1028" y="1114"/>
                  </a:lnTo>
                  <a:lnTo>
                    <a:pt x="1030" y="1117"/>
                  </a:lnTo>
                  <a:lnTo>
                    <a:pt x="1028" y="1121"/>
                  </a:lnTo>
                  <a:lnTo>
                    <a:pt x="1028" y="1123"/>
                  </a:lnTo>
                  <a:lnTo>
                    <a:pt x="1030" y="1124"/>
                  </a:lnTo>
                  <a:lnTo>
                    <a:pt x="1030" y="1126"/>
                  </a:lnTo>
                  <a:lnTo>
                    <a:pt x="1032" y="1140"/>
                  </a:lnTo>
                  <a:lnTo>
                    <a:pt x="1034" y="1144"/>
                  </a:lnTo>
                  <a:lnTo>
                    <a:pt x="1035" y="1148"/>
                  </a:lnTo>
                  <a:lnTo>
                    <a:pt x="1035" y="1149"/>
                  </a:lnTo>
                  <a:lnTo>
                    <a:pt x="1122" y="1149"/>
                  </a:lnTo>
                  <a:lnTo>
                    <a:pt x="1121" y="1149"/>
                  </a:lnTo>
                  <a:lnTo>
                    <a:pt x="1115" y="1146"/>
                  </a:lnTo>
                  <a:lnTo>
                    <a:pt x="1112" y="1142"/>
                  </a:lnTo>
                  <a:lnTo>
                    <a:pt x="1114" y="1139"/>
                  </a:lnTo>
                  <a:lnTo>
                    <a:pt x="1114" y="1137"/>
                  </a:lnTo>
                  <a:lnTo>
                    <a:pt x="1110" y="1133"/>
                  </a:lnTo>
                  <a:lnTo>
                    <a:pt x="1108" y="1130"/>
                  </a:lnTo>
                  <a:lnTo>
                    <a:pt x="1108" y="1124"/>
                  </a:lnTo>
                  <a:lnTo>
                    <a:pt x="1110" y="1119"/>
                  </a:lnTo>
                  <a:lnTo>
                    <a:pt x="1115" y="1114"/>
                  </a:lnTo>
                  <a:lnTo>
                    <a:pt x="1121" y="1108"/>
                  </a:lnTo>
                  <a:lnTo>
                    <a:pt x="1122" y="1105"/>
                  </a:lnTo>
                  <a:lnTo>
                    <a:pt x="1124" y="1103"/>
                  </a:lnTo>
                  <a:lnTo>
                    <a:pt x="1124" y="1101"/>
                  </a:lnTo>
                  <a:lnTo>
                    <a:pt x="1122" y="1098"/>
                  </a:lnTo>
                  <a:lnTo>
                    <a:pt x="1121" y="1091"/>
                  </a:lnTo>
                  <a:lnTo>
                    <a:pt x="1121" y="1089"/>
                  </a:lnTo>
                  <a:lnTo>
                    <a:pt x="1122" y="1084"/>
                  </a:lnTo>
                  <a:lnTo>
                    <a:pt x="1124" y="1080"/>
                  </a:lnTo>
                  <a:lnTo>
                    <a:pt x="1126" y="1078"/>
                  </a:lnTo>
                  <a:lnTo>
                    <a:pt x="1129" y="1075"/>
                  </a:lnTo>
                  <a:lnTo>
                    <a:pt x="1133" y="1069"/>
                  </a:lnTo>
                  <a:lnTo>
                    <a:pt x="1135" y="1068"/>
                  </a:lnTo>
                  <a:lnTo>
                    <a:pt x="1135" y="1066"/>
                  </a:lnTo>
                  <a:lnTo>
                    <a:pt x="1138" y="1057"/>
                  </a:lnTo>
                  <a:lnTo>
                    <a:pt x="1140" y="1052"/>
                  </a:lnTo>
                  <a:lnTo>
                    <a:pt x="1151" y="1039"/>
                  </a:lnTo>
                  <a:lnTo>
                    <a:pt x="1156" y="1032"/>
                  </a:lnTo>
                  <a:lnTo>
                    <a:pt x="1163" y="1025"/>
                  </a:lnTo>
                  <a:lnTo>
                    <a:pt x="1170" y="1021"/>
                  </a:lnTo>
                  <a:lnTo>
                    <a:pt x="1179" y="1021"/>
                  </a:lnTo>
                  <a:lnTo>
                    <a:pt x="1183" y="1021"/>
                  </a:lnTo>
                  <a:lnTo>
                    <a:pt x="1185" y="1021"/>
                  </a:lnTo>
                  <a:lnTo>
                    <a:pt x="1185" y="1023"/>
                  </a:lnTo>
                  <a:lnTo>
                    <a:pt x="1185" y="1025"/>
                  </a:lnTo>
                  <a:lnTo>
                    <a:pt x="1186" y="1027"/>
                  </a:lnTo>
                  <a:lnTo>
                    <a:pt x="1190" y="1025"/>
                  </a:lnTo>
                  <a:lnTo>
                    <a:pt x="1192" y="1025"/>
                  </a:lnTo>
                  <a:lnTo>
                    <a:pt x="1193" y="1023"/>
                  </a:lnTo>
                  <a:lnTo>
                    <a:pt x="1195" y="1025"/>
                  </a:lnTo>
                  <a:lnTo>
                    <a:pt x="1201" y="1023"/>
                  </a:lnTo>
                  <a:lnTo>
                    <a:pt x="1202" y="1023"/>
                  </a:lnTo>
                  <a:lnTo>
                    <a:pt x="1202" y="1027"/>
                  </a:lnTo>
                  <a:lnTo>
                    <a:pt x="1199" y="1029"/>
                  </a:lnTo>
                  <a:lnTo>
                    <a:pt x="1193" y="1027"/>
                  </a:lnTo>
                  <a:lnTo>
                    <a:pt x="1192" y="1027"/>
                  </a:lnTo>
                  <a:lnTo>
                    <a:pt x="1193" y="1030"/>
                  </a:lnTo>
                  <a:lnTo>
                    <a:pt x="1193" y="1032"/>
                  </a:lnTo>
                  <a:lnTo>
                    <a:pt x="1190" y="1032"/>
                  </a:lnTo>
                  <a:lnTo>
                    <a:pt x="1188" y="1034"/>
                  </a:lnTo>
                  <a:lnTo>
                    <a:pt x="1190" y="1036"/>
                  </a:lnTo>
                  <a:lnTo>
                    <a:pt x="1192" y="1037"/>
                  </a:lnTo>
                  <a:lnTo>
                    <a:pt x="1199" y="1041"/>
                  </a:lnTo>
                  <a:lnTo>
                    <a:pt x="1206" y="1045"/>
                  </a:lnTo>
                  <a:lnTo>
                    <a:pt x="1208" y="1045"/>
                  </a:lnTo>
                  <a:lnTo>
                    <a:pt x="1209" y="1048"/>
                  </a:lnTo>
                  <a:lnTo>
                    <a:pt x="1211" y="1048"/>
                  </a:lnTo>
                  <a:lnTo>
                    <a:pt x="1211" y="1048"/>
                  </a:lnTo>
                  <a:lnTo>
                    <a:pt x="1213" y="1048"/>
                  </a:lnTo>
                  <a:lnTo>
                    <a:pt x="1215" y="1048"/>
                  </a:lnTo>
                  <a:lnTo>
                    <a:pt x="1220" y="1052"/>
                  </a:lnTo>
                  <a:lnTo>
                    <a:pt x="1222" y="1052"/>
                  </a:lnTo>
                  <a:lnTo>
                    <a:pt x="1259" y="1053"/>
                  </a:lnTo>
                  <a:lnTo>
                    <a:pt x="1261" y="1055"/>
                  </a:lnTo>
                  <a:lnTo>
                    <a:pt x="1268" y="1059"/>
                  </a:lnTo>
                  <a:lnTo>
                    <a:pt x="1268" y="1060"/>
                  </a:lnTo>
                  <a:lnTo>
                    <a:pt x="1266" y="1060"/>
                  </a:lnTo>
                  <a:lnTo>
                    <a:pt x="1268" y="1062"/>
                  </a:lnTo>
                  <a:lnTo>
                    <a:pt x="1268" y="1064"/>
                  </a:lnTo>
                  <a:lnTo>
                    <a:pt x="1268" y="1066"/>
                  </a:lnTo>
                  <a:lnTo>
                    <a:pt x="1268" y="1069"/>
                  </a:lnTo>
                  <a:lnTo>
                    <a:pt x="1270" y="1071"/>
                  </a:lnTo>
                  <a:lnTo>
                    <a:pt x="1272" y="1073"/>
                  </a:lnTo>
                  <a:lnTo>
                    <a:pt x="1273" y="1075"/>
                  </a:lnTo>
                  <a:lnTo>
                    <a:pt x="1277" y="1078"/>
                  </a:lnTo>
                  <a:lnTo>
                    <a:pt x="1279" y="1082"/>
                  </a:lnTo>
                  <a:lnTo>
                    <a:pt x="1279" y="1085"/>
                  </a:lnTo>
                  <a:lnTo>
                    <a:pt x="1273" y="1087"/>
                  </a:lnTo>
                  <a:lnTo>
                    <a:pt x="1275" y="1089"/>
                  </a:lnTo>
                  <a:lnTo>
                    <a:pt x="1279" y="1089"/>
                  </a:lnTo>
                  <a:lnTo>
                    <a:pt x="1280" y="1091"/>
                  </a:lnTo>
                  <a:lnTo>
                    <a:pt x="1280" y="1092"/>
                  </a:lnTo>
                  <a:lnTo>
                    <a:pt x="1280" y="1094"/>
                  </a:lnTo>
                  <a:lnTo>
                    <a:pt x="1279" y="1096"/>
                  </a:lnTo>
                  <a:lnTo>
                    <a:pt x="1277" y="1096"/>
                  </a:lnTo>
                  <a:lnTo>
                    <a:pt x="1277" y="1098"/>
                  </a:lnTo>
                  <a:lnTo>
                    <a:pt x="1279" y="1100"/>
                  </a:lnTo>
                  <a:lnTo>
                    <a:pt x="1286" y="1110"/>
                  </a:lnTo>
                  <a:lnTo>
                    <a:pt x="1288" y="1110"/>
                  </a:lnTo>
                  <a:lnTo>
                    <a:pt x="1289" y="1112"/>
                  </a:lnTo>
                  <a:lnTo>
                    <a:pt x="1293" y="1114"/>
                  </a:lnTo>
                  <a:lnTo>
                    <a:pt x="1296" y="1117"/>
                  </a:lnTo>
                  <a:lnTo>
                    <a:pt x="1298" y="1117"/>
                  </a:lnTo>
                  <a:lnTo>
                    <a:pt x="1300" y="1119"/>
                  </a:lnTo>
                  <a:lnTo>
                    <a:pt x="1302" y="1119"/>
                  </a:lnTo>
                  <a:lnTo>
                    <a:pt x="1307" y="1119"/>
                  </a:lnTo>
                  <a:lnTo>
                    <a:pt x="1309" y="1121"/>
                  </a:lnTo>
                  <a:lnTo>
                    <a:pt x="1314" y="1124"/>
                  </a:lnTo>
                  <a:lnTo>
                    <a:pt x="1316" y="1124"/>
                  </a:lnTo>
                  <a:lnTo>
                    <a:pt x="1316" y="1126"/>
                  </a:lnTo>
                  <a:lnTo>
                    <a:pt x="1319" y="1126"/>
                  </a:lnTo>
                  <a:lnTo>
                    <a:pt x="1319" y="1124"/>
                  </a:lnTo>
                  <a:lnTo>
                    <a:pt x="1321" y="1123"/>
                  </a:lnTo>
                  <a:lnTo>
                    <a:pt x="1321" y="1121"/>
                  </a:lnTo>
                  <a:lnTo>
                    <a:pt x="1323" y="1116"/>
                  </a:lnTo>
                  <a:lnTo>
                    <a:pt x="1323" y="1114"/>
                  </a:lnTo>
                  <a:lnTo>
                    <a:pt x="1321" y="1110"/>
                  </a:lnTo>
                  <a:lnTo>
                    <a:pt x="1321" y="1108"/>
                  </a:lnTo>
                  <a:lnTo>
                    <a:pt x="1323" y="1105"/>
                  </a:lnTo>
                  <a:lnTo>
                    <a:pt x="1323" y="1101"/>
                  </a:lnTo>
                  <a:lnTo>
                    <a:pt x="1325" y="1100"/>
                  </a:lnTo>
                  <a:lnTo>
                    <a:pt x="1327" y="1092"/>
                  </a:lnTo>
                  <a:lnTo>
                    <a:pt x="1330" y="1091"/>
                  </a:lnTo>
                  <a:lnTo>
                    <a:pt x="1332" y="1089"/>
                  </a:lnTo>
                  <a:lnTo>
                    <a:pt x="1334" y="1084"/>
                  </a:lnTo>
                  <a:lnTo>
                    <a:pt x="1335" y="1082"/>
                  </a:lnTo>
                  <a:lnTo>
                    <a:pt x="1335" y="1080"/>
                  </a:lnTo>
                  <a:lnTo>
                    <a:pt x="1335" y="1078"/>
                  </a:lnTo>
                  <a:lnTo>
                    <a:pt x="1335" y="1076"/>
                  </a:lnTo>
                  <a:lnTo>
                    <a:pt x="1335" y="1075"/>
                  </a:lnTo>
                  <a:lnTo>
                    <a:pt x="1334" y="1075"/>
                  </a:lnTo>
                  <a:lnTo>
                    <a:pt x="1327" y="1057"/>
                  </a:lnTo>
                  <a:lnTo>
                    <a:pt x="1319" y="1046"/>
                  </a:lnTo>
                  <a:lnTo>
                    <a:pt x="1318" y="1046"/>
                  </a:lnTo>
                  <a:lnTo>
                    <a:pt x="1316" y="1045"/>
                  </a:lnTo>
                  <a:lnTo>
                    <a:pt x="1314" y="1043"/>
                  </a:lnTo>
                  <a:lnTo>
                    <a:pt x="1311" y="1037"/>
                  </a:lnTo>
                  <a:lnTo>
                    <a:pt x="1307" y="1034"/>
                  </a:lnTo>
                  <a:lnTo>
                    <a:pt x="1305" y="1032"/>
                  </a:lnTo>
                  <a:lnTo>
                    <a:pt x="1304" y="1030"/>
                  </a:lnTo>
                  <a:lnTo>
                    <a:pt x="1300" y="1029"/>
                  </a:lnTo>
                  <a:lnTo>
                    <a:pt x="1291" y="1023"/>
                  </a:lnTo>
                  <a:lnTo>
                    <a:pt x="1282" y="1014"/>
                  </a:lnTo>
                  <a:lnTo>
                    <a:pt x="1282" y="1007"/>
                  </a:lnTo>
                  <a:lnTo>
                    <a:pt x="1280" y="1004"/>
                  </a:lnTo>
                  <a:lnTo>
                    <a:pt x="1279" y="1004"/>
                  </a:lnTo>
                  <a:lnTo>
                    <a:pt x="1279" y="1002"/>
                  </a:lnTo>
                  <a:lnTo>
                    <a:pt x="1279" y="1000"/>
                  </a:lnTo>
                  <a:lnTo>
                    <a:pt x="1277" y="1000"/>
                  </a:lnTo>
                  <a:lnTo>
                    <a:pt x="1273" y="1002"/>
                  </a:lnTo>
                  <a:lnTo>
                    <a:pt x="1273" y="998"/>
                  </a:lnTo>
                  <a:lnTo>
                    <a:pt x="1268" y="995"/>
                  </a:lnTo>
                  <a:lnTo>
                    <a:pt x="1259" y="993"/>
                  </a:lnTo>
                  <a:lnTo>
                    <a:pt x="1250" y="988"/>
                  </a:lnTo>
                  <a:lnTo>
                    <a:pt x="1238" y="982"/>
                  </a:lnTo>
                  <a:lnTo>
                    <a:pt x="1236" y="982"/>
                  </a:lnTo>
                  <a:lnTo>
                    <a:pt x="1227" y="979"/>
                  </a:lnTo>
                  <a:lnTo>
                    <a:pt x="1222" y="977"/>
                  </a:lnTo>
                  <a:lnTo>
                    <a:pt x="1220" y="975"/>
                  </a:lnTo>
                  <a:lnTo>
                    <a:pt x="1218" y="975"/>
                  </a:lnTo>
                  <a:lnTo>
                    <a:pt x="1211" y="966"/>
                  </a:lnTo>
                  <a:lnTo>
                    <a:pt x="1209" y="963"/>
                  </a:lnTo>
                  <a:lnTo>
                    <a:pt x="1206" y="963"/>
                  </a:lnTo>
                  <a:lnTo>
                    <a:pt x="1201" y="956"/>
                  </a:lnTo>
                  <a:lnTo>
                    <a:pt x="1197" y="952"/>
                  </a:lnTo>
                  <a:lnTo>
                    <a:pt x="1188" y="945"/>
                  </a:lnTo>
                  <a:lnTo>
                    <a:pt x="1170" y="938"/>
                  </a:lnTo>
                  <a:lnTo>
                    <a:pt x="1153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7" y="927"/>
                  </a:lnTo>
                  <a:lnTo>
                    <a:pt x="1121" y="918"/>
                  </a:lnTo>
                  <a:lnTo>
                    <a:pt x="1115" y="915"/>
                  </a:lnTo>
                  <a:lnTo>
                    <a:pt x="1114" y="913"/>
                  </a:lnTo>
                  <a:lnTo>
                    <a:pt x="1112" y="911"/>
                  </a:lnTo>
                  <a:lnTo>
                    <a:pt x="1105" y="910"/>
                  </a:lnTo>
                  <a:lnTo>
                    <a:pt x="1087" y="901"/>
                  </a:lnTo>
                  <a:lnTo>
                    <a:pt x="1066" y="892"/>
                  </a:lnTo>
                  <a:lnTo>
                    <a:pt x="1066" y="890"/>
                  </a:lnTo>
                  <a:lnTo>
                    <a:pt x="1064" y="888"/>
                  </a:lnTo>
                  <a:lnTo>
                    <a:pt x="1055" y="885"/>
                  </a:lnTo>
                  <a:lnTo>
                    <a:pt x="1048" y="881"/>
                  </a:lnTo>
                  <a:lnTo>
                    <a:pt x="1046" y="878"/>
                  </a:lnTo>
                  <a:lnTo>
                    <a:pt x="1042" y="874"/>
                  </a:lnTo>
                  <a:lnTo>
                    <a:pt x="1042" y="869"/>
                  </a:lnTo>
                  <a:lnTo>
                    <a:pt x="1042" y="862"/>
                  </a:lnTo>
                  <a:lnTo>
                    <a:pt x="1042" y="858"/>
                  </a:lnTo>
                  <a:lnTo>
                    <a:pt x="1044" y="854"/>
                  </a:lnTo>
                  <a:lnTo>
                    <a:pt x="1057" y="847"/>
                  </a:lnTo>
                  <a:lnTo>
                    <a:pt x="1060" y="844"/>
                  </a:lnTo>
                  <a:lnTo>
                    <a:pt x="1064" y="840"/>
                  </a:lnTo>
                  <a:lnTo>
                    <a:pt x="1066" y="838"/>
                  </a:lnTo>
                  <a:lnTo>
                    <a:pt x="1067" y="838"/>
                  </a:lnTo>
                  <a:lnTo>
                    <a:pt x="1071" y="837"/>
                  </a:lnTo>
                  <a:lnTo>
                    <a:pt x="1073" y="835"/>
                  </a:lnTo>
                  <a:lnTo>
                    <a:pt x="1074" y="833"/>
                  </a:lnTo>
                  <a:lnTo>
                    <a:pt x="1076" y="831"/>
                  </a:lnTo>
                  <a:lnTo>
                    <a:pt x="1076" y="828"/>
                  </a:lnTo>
                  <a:lnTo>
                    <a:pt x="1076" y="826"/>
                  </a:lnTo>
                  <a:lnTo>
                    <a:pt x="1074" y="821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3" y="817"/>
                  </a:lnTo>
                  <a:lnTo>
                    <a:pt x="1069" y="812"/>
                  </a:lnTo>
                  <a:lnTo>
                    <a:pt x="1066" y="812"/>
                  </a:lnTo>
                  <a:lnTo>
                    <a:pt x="1066" y="810"/>
                  </a:lnTo>
                  <a:lnTo>
                    <a:pt x="1057" y="808"/>
                  </a:lnTo>
                  <a:lnTo>
                    <a:pt x="1028" y="812"/>
                  </a:lnTo>
                  <a:lnTo>
                    <a:pt x="1009" y="810"/>
                  </a:lnTo>
                  <a:lnTo>
                    <a:pt x="993" y="814"/>
                  </a:lnTo>
                  <a:lnTo>
                    <a:pt x="987" y="814"/>
                  </a:lnTo>
                  <a:lnTo>
                    <a:pt x="973" y="810"/>
                  </a:lnTo>
                  <a:lnTo>
                    <a:pt x="959" y="810"/>
                  </a:lnTo>
                  <a:lnTo>
                    <a:pt x="957" y="810"/>
                  </a:lnTo>
                  <a:lnTo>
                    <a:pt x="955" y="810"/>
                  </a:lnTo>
                  <a:lnTo>
                    <a:pt x="954" y="808"/>
                  </a:lnTo>
                  <a:lnTo>
                    <a:pt x="948" y="805"/>
                  </a:lnTo>
                  <a:lnTo>
                    <a:pt x="947" y="805"/>
                  </a:lnTo>
                  <a:lnTo>
                    <a:pt x="945" y="803"/>
                  </a:lnTo>
                  <a:lnTo>
                    <a:pt x="943" y="799"/>
                  </a:lnTo>
                  <a:lnTo>
                    <a:pt x="941" y="798"/>
                  </a:lnTo>
                  <a:lnTo>
                    <a:pt x="936" y="796"/>
                  </a:lnTo>
                  <a:lnTo>
                    <a:pt x="927" y="794"/>
                  </a:lnTo>
                  <a:lnTo>
                    <a:pt x="922" y="792"/>
                  </a:lnTo>
                  <a:lnTo>
                    <a:pt x="918" y="789"/>
                  </a:lnTo>
                  <a:lnTo>
                    <a:pt x="916" y="787"/>
                  </a:lnTo>
                  <a:lnTo>
                    <a:pt x="915" y="787"/>
                  </a:lnTo>
                  <a:lnTo>
                    <a:pt x="915" y="787"/>
                  </a:lnTo>
                  <a:lnTo>
                    <a:pt x="913" y="787"/>
                  </a:lnTo>
                  <a:lnTo>
                    <a:pt x="911" y="783"/>
                  </a:lnTo>
                  <a:lnTo>
                    <a:pt x="911" y="782"/>
                  </a:lnTo>
                  <a:lnTo>
                    <a:pt x="911" y="775"/>
                  </a:lnTo>
                  <a:lnTo>
                    <a:pt x="909" y="775"/>
                  </a:lnTo>
                  <a:lnTo>
                    <a:pt x="908" y="773"/>
                  </a:lnTo>
                  <a:lnTo>
                    <a:pt x="902" y="771"/>
                  </a:lnTo>
                  <a:lnTo>
                    <a:pt x="897" y="769"/>
                  </a:lnTo>
                  <a:lnTo>
                    <a:pt x="892" y="766"/>
                  </a:lnTo>
                  <a:lnTo>
                    <a:pt x="877" y="751"/>
                  </a:lnTo>
                  <a:lnTo>
                    <a:pt x="872" y="743"/>
                  </a:lnTo>
                  <a:lnTo>
                    <a:pt x="870" y="739"/>
                  </a:lnTo>
                  <a:lnTo>
                    <a:pt x="861" y="734"/>
                  </a:lnTo>
                  <a:lnTo>
                    <a:pt x="854" y="728"/>
                  </a:lnTo>
                  <a:lnTo>
                    <a:pt x="836" y="709"/>
                  </a:lnTo>
                  <a:lnTo>
                    <a:pt x="836" y="707"/>
                  </a:lnTo>
                  <a:lnTo>
                    <a:pt x="836" y="705"/>
                  </a:lnTo>
                  <a:lnTo>
                    <a:pt x="829" y="693"/>
                  </a:lnTo>
                  <a:lnTo>
                    <a:pt x="828" y="689"/>
                  </a:lnTo>
                  <a:lnTo>
                    <a:pt x="824" y="679"/>
                  </a:lnTo>
                  <a:lnTo>
                    <a:pt x="819" y="663"/>
                  </a:lnTo>
                  <a:lnTo>
                    <a:pt x="815" y="647"/>
                  </a:lnTo>
                  <a:lnTo>
                    <a:pt x="813" y="634"/>
                  </a:lnTo>
                  <a:lnTo>
                    <a:pt x="812" y="627"/>
                  </a:lnTo>
                  <a:lnTo>
                    <a:pt x="808" y="620"/>
                  </a:lnTo>
                  <a:lnTo>
                    <a:pt x="806" y="618"/>
                  </a:lnTo>
                  <a:lnTo>
                    <a:pt x="805" y="616"/>
                  </a:lnTo>
                  <a:lnTo>
                    <a:pt x="805" y="611"/>
                  </a:lnTo>
                  <a:lnTo>
                    <a:pt x="805" y="609"/>
                  </a:lnTo>
                  <a:lnTo>
                    <a:pt x="803" y="606"/>
                  </a:lnTo>
                  <a:lnTo>
                    <a:pt x="787" y="565"/>
                  </a:lnTo>
                  <a:lnTo>
                    <a:pt x="787" y="561"/>
                  </a:lnTo>
                  <a:lnTo>
                    <a:pt x="787" y="561"/>
                  </a:lnTo>
                  <a:lnTo>
                    <a:pt x="785" y="560"/>
                  </a:lnTo>
                  <a:lnTo>
                    <a:pt x="783" y="560"/>
                  </a:lnTo>
                  <a:lnTo>
                    <a:pt x="781" y="558"/>
                  </a:lnTo>
                  <a:lnTo>
                    <a:pt x="780" y="556"/>
                  </a:lnTo>
                  <a:lnTo>
                    <a:pt x="778" y="554"/>
                  </a:lnTo>
                  <a:lnTo>
                    <a:pt x="776" y="552"/>
                  </a:lnTo>
                  <a:lnTo>
                    <a:pt x="776" y="551"/>
                  </a:lnTo>
                  <a:lnTo>
                    <a:pt x="774" y="551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67" y="552"/>
                  </a:lnTo>
                  <a:lnTo>
                    <a:pt x="762" y="549"/>
                  </a:lnTo>
                  <a:lnTo>
                    <a:pt x="760" y="549"/>
                  </a:lnTo>
                  <a:lnTo>
                    <a:pt x="758" y="547"/>
                  </a:lnTo>
                  <a:lnTo>
                    <a:pt x="744" y="538"/>
                  </a:lnTo>
                  <a:lnTo>
                    <a:pt x="710" y="510"/>
                  </a:lnTo>
                  <a:lnTo>
                    <a:pt x="710" y="508"/>
                  </a:lnTo>
                  <a:lnTo>
                    <a:pt x="709" y="506"/>
                  </a:lnTo>
                  <a:lnTo>
                    <a:pt x="702" y="503"/>
                  </a:lnTo>
                  <a:lnTo>
                    <a:pt x="698" y="499"/>
                  </a:lnTo>
                  <a:lnTo>
                    <a:pt x="696" y="497"/>
                  </a:lnTo>
                  <a:lnTo>
                    <a:pt x="691" y="497"/>
                  </a:lnTo>
                  <a:lnTo>
                    <a:pt x="686" y="496"/>
                  </a:lnTo>
                  <a:lnTo>
                    <a:pt x="682" y="494"/>
                  </a:lnTo>
                  <a:lnTo>
                    <a:pt x="678" y="492"/>
                  </a:lnTo>
                  <a:lnTo>
                    <a:pt x="677" y="489"/>
                  </a:lnTo>
                  <a:lnTo>
                    <a:pt x="670" y="478"/>
                  </a:lnTo>
                  <a:lnTo>
                    <a:pt x="666" y="478"/>
                  </a:lnTo>
                  <a:lnTo>
                    <a:pt x="662" y="474"/>
                  </a:lnTo>
                  <a:lnTo>
                    <a:pt x="659" y="473"/>
                  </a:lnTo>
                  <a:lnTo>
                    <a:pt x="657" y="467"/>
                  </a:lnTo>
                  <a:lnTo>
                    <a:pt x="652" y="462"/>
                  </a:lnTo>
                  <a:lnTo>
                    <a:pt x="650" y="458"/>
                  </a:lnTo>
                  <a:lnTo>
                    <a:pt x="646" y="453"/>
                  </a:lnTo>
                  <a:lnTo>
                    <a:pt x="645" y="448"/>
                  </a:lnTo>
                  <a:lnTo>
                    <a:pt x="645" y="444"/>
                  </a:lnTo>
                  <a:lnTo>
                    <a:pt x="643" y="441"/>
                  </a:lnTo>
                  <a:lnTo>
                    <a:pt x="641" y="437"/>
                  </a:lnTo>
                  <a:lnTo>
                    <a:pt x="641" y="435"/>
                  </a:lnTo>
                  <a:lnTo>
                    <a:pt x="641" y="432"/>
                  </a:lnTo>
                  <a:lnTo>
                    <a:pt x="638" y="417"/>
                  </a:lnTo>
                  <a:lnTo>
                    <a:pt x="636" y="409"/>
                  </a:lnTo>
                  <a:lnTo>
                    <a:pt x="638" y="398"/>
                  </a:lnTo>
                  <a:lnTo>
                    <a:pt x="638" y="396"/>
                  </a:lnTo>
                  <a:lnTo>
                    <a:pt x="636" y="394"/>
                  </a:lnTo>
                  <a:lnTo>
                    <a:pt x="634" y="393"/>
                  </a:lnTo>
                  <a:lnTo>
                    <a:pt x="634" y="389"/>
                  </a:lnTo>
                  <a:lnTo>
                    <a:pt x="632" y="382"/>
                  </a:lnTo>
                  <a:lnTo>
                    <a:pt x="634" y="375"/>
                  </a:lnTo>
                  <a:lnTo>
                    <a:pt x="636" y="364"/>
                  </a:lnTo>
                  <a:lnTo>
                    <a:pt x="636" y="362"/>
                  </a:lnTo>
                  <a:lnTo>
                    <a:pt x="638" y="361"/>
                  </a:lnTo>
                  <a:lnTo>
                    <a:pt x="639" y="361"/>
                  </a:lnTo>
                  <a:lnTo>
                    <a:pt x="641" y="362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8" y="368"/>
                  </a:lnTo>
                  <a:lnTo>
                    <a:pt x="650" y="368"/>
                  </a:lnTo>
                  <a:lnTo>
                    <a:pt x="652" y="366"/>
                  </a:lnTo>
                  <a:lnTo>
                    <a:pt x="654" y="364"/>
                  </a:lnTo>
                  <a:lnTo>
                    <a:pt x="652" y="364"/>
                  </a:lnTo>
                  <a:lnTo>
                    <a:pt x="652" y="362"/>
                  </a:lnTo>
                  <a:lnTo>
                    <a:pt x="650" y="362"/>
                  </a:lnTo>
                  <a:lnTo>
                    <a:pt x="652" y="361"/>
                  </a:lnTo>
                  <a:lnTo>
                    <a:pt x="652" y="359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4"/>
                  </a:lnTo>
                  <a:lnTo>
                    <a:pt x="652" y="352"/>
                  </a:lnTo>
                  <a:lnTo>
                    <a:pt x="652" y="350"/>
                  </a:lnTo>
                  <a:lnTo>
                    <a:pt x="654" y="350"/>
                  </a:lnTo>
                  <a:lnTo>
                    <a:pt x="655" y="350"/>
                  </a:lnTo>
                  <a:lnTo>
                    <a:pt x="655" y="352"/>
                  </a:lnTo>
                  <a:lnTo>
                    <a:pt x="655" y="354"/>
                  </a:lnTo>
                  <a:lnTo>
                    <a:pt x="654" y="359"/>
                  </a:lnTo>
                  <a:lnTo>
                    <a:pt x="655" y="361"/>
                  </a:lnTo>
                  <a:lnTo>
                    <a:pt x="655" y="362"/>
                  </a:lnTo>
                  <a:lnTo>
                    <a:pt x="655" y="364"/>
                  </a:lnTo>
                  <a:lnTo>
                    <a:pt x="659" y="359"/>
                  </a:lnTo>
                  <a:lnTo>
                    <a:pt x="659" y="357"/>
                  </a:lnTo>
                  <a:lnTo>
                    <a:pt x="659" y="354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2" y="346"/>
                  </a:lnTo>
                  <a:lnTo>
                    <a:pt x="662" y="346"/>
                  </a:lnTo>
                  <a:lnTo>
                    <a:pt x="664" y="345"/>
                  </a:lnTo>
                  <a:lnTo>
                    <a:pt x="662" y="345"/>
                  </a:lnTo>
                  <a:lnTo>
                    <a:pt x="664" y="343"/>
                  </a:lnTo>
                  <a:lnTo>
                    <a:pt x="664" y="341"/>
                  </a:lnTo>
                  <a:lnTo>
                    <a:pt x="664" y="339"/>
                  </a:lnTo>
                  <a:lnTo>
                    <a:pt x="662" y="338"/>
                  </a:lnTo>
                  <a:lnTo>
                    <a:pt x="661" y="338"/>
                  </a:lnTo>
                  <a:lnTo>
                    <a:pt x="659" y="338"/>
                  </a:lnTo>
                  <a:lnTo>
                    <a:pt x="659" y="339"/>
                  </a:lnTo>
                  <a:lnTo>
                    <a:pt x="659" y="338"/>
                  </a:lnTo>
                  <a:lnTo>
                    <a:pt x="655" y="334"/>
                  </a:lnTo>
                  <a:lnTo>
                    <a:pt x="654" y="332"/>
                  </a:lnTo>
                  <a:lnTo>
                    <a:pt x="652" y="330"/>
                  </a:lnTo>
                  <a:lnTo>
                    <a:pt x="652" y="329"/>
                  </a:lnTo>
                  <a:lnTo>
                    <a:pt x="650" y="327"/>
                  </a:lnTo>
                  <a:lnTo>
                    <a:pt x="648" y="327"/>
                  </a:lnTo>
                  <a:lnTo>
                    <a:pt x="648" y="329"/>
                  </a:lnTo>
                  <a:lnTo>
                    <a:pt x="646" y="327"/>
                  </a:lnTo>
                  <a:lnTo>
                    <a:pt x="645" y="325"/>
                  </a:lnTo>
                  <a:lnTo>
                    <a:pt x="643" y="323"/>
                  </a:lnTo>
                  <a:lnTo>
                    <a:pt x="639" y="323"/>
                  </a:lnTo>
                  <a:lnTo>
                    <a:pt x="638" y="322"/>
                  </a:lnTo>
                  <a:lnTo>
                    <a:pt x="639" y="318"/>
                  </a:lnTo>
                  <a:lnTo>
                    <a:pt x="641" y="318"/>
                  </a:lnTo>
                  <a:lnTo>
                    <a:pt x="643" y="320"/>
                  </a:lnTo>
                  <a:lnTo>
                    <a:pt x="641" y="313"/>
                  </a:lnTo>
                  <a:lnTo>
                    <a:pt x="641" y="307"/>
                  </a:lnTo>
                  <a:lnTo>
                    <a:pt x="641" y="306"/>
                  </a:lnTo>
                  <a:lnTo>
                    <a:pt x="639" y="304"/>
                  </a:lnTo>
                  <a:lnTo>
                    <a:pt x="639" y="302"/>
                  </a:lnTo>
                  <a:lnTo>
                    <a:pt x="639" y="300"/>
                  </a:lnTo>
                  <a:lnTo>
                    <a:pt x="638" y="300"/>
                  </a:lnTo>
                  <a:lnTo>
                    <a:pt x="636" y="302"/>
                  </a:lnTo>
                  <a:lnTo>
                    <a:pt x="634" y="304"/>
                  </a:lnTo>
                  <a:lnTo>
                    <a:pt x="636" y="304"/>
                  </a:lnTo>
                  <a:lnTo>
                    <a:pt x="632" y="304"/>
                  </a:lnTo>
                  <a:lnTo>
                    <a:pt x="631" y="304"/>
                  </a:lnTo>
                  <a:lnTo>
                    <a:pt x="631" y="302"/>
                  </a:lnTo>
                  <a:lnTo>
                    <a:pt x="631" y="300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1" y="297"/>
                  </a:lnTo>
                  <a:lnTo>
                    <a:pt x="629" y="293"/>
                  </a:lnTo>
                  <a:lnTo>
                    <a:pt x="631" y="291"/>
                  </a:lnTo>
                  <a:lnTo>
                    <a:pt x="629" y="290"/>
                  </a:lnTo>
                  <a:lnTo>
                    <a:pt x="627" y="288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7" y="295"/>
                  </a:lnTo>
                  <a:lnTo>
                    <a:pt x="625" y="295"/>
                  </a:lnTo>
                  <a:lnTo>
                    <a:pt x="623" y="295"/>
                  </a:lnTo>
                  <a:lnTo>
                    <a:pt x="623" y="291"/>
                  </a:lnTo>
                  <a:lnTo>
                    <a:pt x="622" y="290"/>
                  </a:lnTo>
                  <a:lnTo>
                    <a:pt x="622" y="286"/>
                  </a:lnTo>
                  <a:lnTo>
                    <a:pt x="623" y="286"/>
                  </a:lnTo>
                  <a:lnTo>
                    <a:pt x="625" y="288"/>
                  </a:lnTo>
                  <a:lnTo>
                    <a:pt x="629" y="286"/>
                  </a:lnTo>
                  <a:lnTo>
                    <a:pt x="631" y="284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32" y="279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72"/>
                  </a:lnTo>
                  <a:lnTo>
                    <a:pt x="632" y="272"/>
                  </a:lnTo>
                  <a:lnTo>
                    <a:pt x="632" y="270"/>
                  </a:lnTo>
                  <a:lnTo>
                    <a:pt x="632" y="268"/>
                  </a:lnTo>
                  <a:lnTo>
                    <a:pt x="634" y="266"/>
                  </a:lnTo>
                  <a:lnTo>
                    <a:pt x="634" y="265"/>
                  </a:lnTo>
                  <a:lnTo>
                    <a:pt x="636" y="261"/>
                  </a:lnTo>
                  <a:lnTo>
                    <a:pt x="639" y="258"/>
                  </a:lnTo>
                  <a:lnTo>
                    <a:pt x="645" y="256"/>
                  </a:lnTo>
                  <a:lnTo>
                    <a:pt x="648" y="256"/>
                  </a:lnTo>
                  <a:lnTo>
                    <a:pt x="648" y="258"/>
                  </a:lnTo>
                  <a:lnTo>
                    <a:pt x="650" y="258"/>
                  </a:lnTo>
                  <a:lnTo>
                    <a:pt x="652" y="258"/>
                  </a:lnTo>
                  <a:lnTo>
                    <a:pt x="654" y="258"/>
                  </a:lnTo>
                  <a:lnTo>
                    <a:pt x="654" y="256"/>
                  </a:lnTo>
                  <a:lnTo>
                    <a:pt x="650" y="254"/>
                  </a:lnTo>
                  <a:lnTo>
                    <a:pt x="648" y="252"/>
                  </a:lnTo>
                  <a:lnTo>
                    <a:pt x="650" y="250"/>
                  </a:lnTo>
                  <a:lnTo>
                    <a:pt x="652" y="254"/>
                  </a:lnTo>
                  <a:lnTo>
                    <a:pt x="652" y="252"/>
                  </a:lnTo>
                  <a:lnTo>
                    <a:pt x="655" y="254"/>
                  </a:lnTo>
                  <a:lnTo>
                    <a:pt x="657" y="254"/>
                  </a:lnTo>
                  <a:lnTo>
                    <a:pt x="655" y="252"/>
                  </a:lnTo>
                  <a:lnTo>
                    <a:pt x="657" y="249"/>
                  </a:lnTo>
                  <a:lnTo>
                    <a:pt x="659" y="245"/>
                  </a:lnTo>
                  <a:lnTo>
                    <a:pt x="661" y="245"/>
                  </a:lnTo>
                  <a:lnTo>
                    <a:pt x="662" y="247"/>
                  </a:lnTo>
                  <a:lnTo>
                    <a:pt x="662" y="249"/>
                  </a:lnTo>
                  <a:lnTo>
                    <a:pt x="664" y="250"/>
                  </a:lnTo>
                  <a:lnTo>
                    <a:pt x="666" y="250"/>
                  </a:lnTo>
                  <a:lnTo>
                    <a:pt x="668" y="249"/>
                  </a:lnTo>
                  <a:lnTo>
                    <a:pt x="670" y="247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6" y="252"/>
                  </a:lnTo>
                  <a:lnTo>
                    <a:pt x="664" y="252"/>
                  </a:lnTo>
                  <a:lnTo>
                    <a:pt x="662" y="254"/>
                  </a:lnTo>
                  <a:lnTo>
                    <a:pt x="662" y="256"/>
                  </a:lnTo>
                  <a:lnTo>
                    <a:pt x="662" y="258"/>
                  </a:lnTo>
                  <a:lnTo>
                    <a:pt x="661" y="258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59" y="256"/>
                  </a:lnTo>
                  <a:lnTo>
                    <a:pt x="659" y="258"/>
                  </a:lnTo>
                  <a:lnTo>
                    <a:pt x="659" y="259"/>
                  </a:lnTo>
                  <a:lnTo>
                    <a:pt x="657" y="258"/>
                  </a:lnTo>
                  <a:lnTo>
                    <a:pt x="655" y="259"/>
                  </a:lnTo>
                  <a:lnTo>
                    <a:pt x="654" y="259"/>
                  </a:lnTo>
                  <a:lnTo>
                    <a:pt x="655" y="261"/>
                  </a:lnTo>
                  <a:lnTo>
                    <a:pt x="654" y="261"/>
                  </a:lnTo>
                  <a:lnTo>
                    <a:pt x="652" y="263"/>
                  </a:lnTo>
                  <a:lnTo>
                    <a:pt x="652" y="265"/>
                  </a:lnTo>
                  <a:lnTo>
                    <a:pt x="654" y="265"/>
                  </a:lnTo>
                  <a:lnTo>
                    <a:pt x="657" y="263"/>
                  </a:lnTo>
                  <a:lnTo>
                    <a:pt x="659" y="261"/>
                  </a:lnTo>
                  <a:lnTo>
                    <a:pt x="661" y="261"/>
                  </a:lnTo>
                  <a:lnTo>
                    <a:pt x="662" y="261"/>
                  </a:lnTo>
                  <a:lnTo>
                    <a:pt x="673" y="258"/>
                  </a:lnTo>
                  <a:lnTo>
                    <a:pt x="693" y="247"/>
                  </a:lnTo>
                  <a:lnTo>
                    <a:pt x="710" y="235"/>
                  </a:lnTo>
                  <a:lnTo>
                    <a:pt x="716" y="235"/>
                  </a:lnTo>
                  <a:lnTo>
                    <a:pt x="725" y="235"/>
                  </a:lnTo>
                  <a:lnTo>
                    <a:pt x="726" y="233"/>
                  </a:lnTo>
                  <a:lnTo>
                    <a:pt x="728" y="231"/>
                  </a:lnTo>
                  <a:lnTo>
                    <a:pt x="730" y="229"/>
                  </a:lnTo>
                  <a:lnTo>
                    <a:pt x="733" y="226"/>
                  </a:lnTo>
                  <a:lnTo>
                    <a:pt x="735" y="222"/>
                  </a:lnTo>
                  <a:lnTo>
                    <a:pt x="730" y="224"/>
                  </a:lnTo>
                  <a:lnTo>
                    <a:pt x="728" y="226"/>
                  </a:lnTo>
                  <a:lnTo>
                    <a:pt x="726" y="224"/>
                  </a:lnTo>
                  <a:lnTo>
                    <a:pt x="725" y="220"/>
                  </a:lnTo>
                  <a:lnTo>
                    <a:pt x="726" y="219"/>
                  </a:lnTo>
                  <a:lnTo>
                    <a:pt x="728" y="219"/>
                  </a:lnTo>
                  <a:lnTo>
                    <a:pt x="732" y="219"/>
                  </a:lnTo>
                  <a:lnTo>
                    <a:pt x="732" y="217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0" y="213"/>
                  </a:lnTo>
                  <a:lnTo>
                    <a:pt x="732" y="213"/>
                  </a:lnTo>
                  <a:lnTo>
                    <a:pt x="733" y="215"/>
                  </a:lnTo>
                  <a:lnTo>
                    <a:pt x="735" y="217"/>
                  </a:lnTo>
                  <a:lnTo>
                    <a:pt x="735" y="215"/>
                  </a:lnTo>
                  <a:lnTo>
                    <a:pt x="737" y="213"/>
                  </a:lnTo>
                  <a:lnTo>
                    <a:pt x="741" y="211"/>
                  </a:lnTo>
                  <a:lnTo>
                    <a:pt x="742" y="211"/>
                  </a:lnTo>
                  <a:lnTo>
                    <a:pt x="744" y="215"/>
                  </a:lnTo>
                  <a:lnTo>
                    <a:pt x="757" y="219"/>
                  </a:lnTo>
                  <a:lnTo>
                    <a:pt x="758" y="217"/>
                  </a:lnTo>
                  <a:lnTo>
                    <a:pt x="760" y="219"/>
                  </a:lnTo>
                  <a:lnTo>
                    <a:pt x="765" y="219"/>
                  </a:lnTo>
                  <a:lnTo>
                    <a:pt x="765" y="222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0" y="226"/>
                  </a:lnTo>
                  <a:lnTo>
                    <a:pt x="762" y="227"/>
                  </a:lnTo>
                  <a:lnTo>
                    <a:pt x="765" y="226"/>
                  </a:lnTo>
                  <a:lnTo>
                    <a:pt x="767" y="224"/>
                  </a:lnTo>
                  <a:lnTo>
                    <a:pt x="771" y="222"/>
                  </a:lnTo>
                  <a:lnTo>
                    <a:pt x="774" y="220"/>
                  </a:lnTo>
                  <a:lnTo>
                    <a:pt x="776" y="219"/>
                  </a:lnTo>
                  <a:lnTo>
                    <a:pt x="780" y="219"/>
                  </a:lnTo>
                  <a:lnTo>
                    <a:pt x="776" y="219"/>
                  </a:lnTo>
                  <a:lnTo>
                    <a:pt x="776" y="215"/>
                  </a:lnTo>
                  <a:lnTo>
                    <a:pt x="778" y="211"/>
                  </a:lnTo>
                  <a:lnTo>
                    <a:pt x="780" y="210"/>
                  </a:lnTo>
                  <a:lnTo>
                    <a:pt x="781" y="210"/>
                  </a:lnTo>
                  <a:lnTo>
                    <a:pt x="787" y="213"/>
                  </a:lnTo>
                  <a:lnTo>
                    <a:pt x="789" y="215"/>
                  </a:lnTo>
                  <a:lnTo>
                    <a:pt x="797" y="222"/>
                  </a:lnTo>
                  <a:lnTo>
                    <a:pt x="799" y="224"/>
                  </a:lnTo>
                  <a:lnTo>
                    <a:pt x="801" y="227"/>
                  </a:lnTo>
                  <a:lnTo>
                    <a:pt x="803" y="231"/>
                  </a:lnTo>
                  <a:lnTo>
                    <a:pt x="799" y="231"/>
                  </a:lnTo>
                  <a:lnTo>
                    <a:pt x="805" y="235"/>
                  </a:lnTo>
                  <a:lnTo>
                    <a:pt x="805" y="236"/>
                  </a:lnTo>
                  <a:lnTo>
                    <a:pt x="806" y="236"/>
                  </a:lnTo>
                  <a:lnTo>
                    <a:pt x="808" y="238"/>
                  </a:lnTo>
                  <a:lnTo>
                    <a:pt x="805" y="238"/>
                  </a:lnTo>
                  <a:lnTo>
                    <a:pt x="803" y="238"/>
                  </a:lnTo>
                  <a:lnTo>
                    <a:pt x="799" y="238"/>
                  </a:lnTo>
                  <a:lnTo>
                    <a:pt x="797" y="240"/>
                  </a:lnTo>
                  <a:lnTo>
                    <a:pt x="797" y="242"/>
                  </a:lnTo>
                  <a:lnTo>
                    <a:pt x="803" y="240"/>
                  </a:lnTo>
                  <a:lnTo>
                    <a:pt x="806" y="243"/>
                  </a:lnTo>
                  <a:close/>
                  <a:moveTo>
                    <a:pt x="650" y="501"/>
                  </a:moveTo>
                  <a:lnTo>
                    <a:pt x="652" y="499"/>
                  </a:lnTo>
                  <a:lnTo>
                    <a:pt x="654" y="497"/>
                  </a:lnTo>
                  <a:lnTo>
                    <a:pt x="657" y="496"/>
                  </a:lnTo>
                  <a:lnTo>
                    <a:pt x="659" y="496"/>
                  </a:lnTo>
                  <a:lnTo>
                    <a:pt x="659" y="497"/>
                  </a:lnTo>
                  <a:lnTo>
                    <a:pt x="659" y="499"/>
                  </a:lnTo>
                  <a:lnTo>
                    <a:pt x="659" y="503"/>
                  </a:lnTo>
                  <a:lnTo>
                    <a:pt x="659" y="505"/>
                  </a:lnTo>
                  <a:lnTo>
                    <a:pt x="659" y="505"/>
                  </a:lnTo>
                  <a:lnTo>
                    <a:pt x="659" y="506"/>
                  </a:lnTo>
                  <a:lnTo>
                    <a:pt x="657" y="510"/>
                  </a:lnTo>
                  <a:lnTo>
                    <a:pt x="654" y="510"/>
                  </a:lnTo>
                  <a:lnTo>
                    <a:pt x="650" y="508"/>
                  </a:lnTo>
                  <a:lnTo>
                    <a:pt x="648" y="505"/>
                  </a:lnTo>
                  <a:lnTo>
                    <a:pt x="650" y="501"/>
                  </a:lnTo>
                  <a:close/>
                  <a:moveTo>
                    <a:pt x="646" y="332"/>
                  </a:moveTo>
                  <a:lnTo>
                    <a:pt x="646" y="330"/>
                  </a:lnTo>
                  <a:lnTo>
                    <a:pt x="648" y="330"/>
                  </a:lnTo>
                  <a:lnTo>
                    <a:pt x="648" y="332"/>
                  </a:lnTo>
                  <a:lnTo>
                    <a:pt x="646" y="334"/>
                  </a:lnTo>
                  <a:lnTo>
                    <a:pt x="645" y="332"/>
                  </a:lnTo>
                  <a:lnTo>
                    <a:pt x="646" y="3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75">
              <a:extLst>
                <a:ext uri="{FF2B5EF4-FFF2-40B4-BE49-F238E27FC236}">
                  <a16:creationId xmlns:a16="http://schemas.microsoft.com/office/drawing/2014/main" id="{1FE009DA-2FE4-8419-3DAF-3974C316C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41" y="4031437"/>
              <a:ext cx="856773" cy="556536"/>
            </a:xfrm>
            <a:custGeom>
              <a:avLst/>
              <a:gdLst>
                <a:gd name="T0" fmla="*/ 586 w 702"/>
                <a:gd name="T1" fmla="*/ 33 h 456"/>
                <a:gd name="T2" fmla="*/ 524 w 702"/>
                <a:gd name="T3" fmla="*/ 8 h 456"/>
                <a:gd name="T4" fmla="*/ 446 w 702"/>
                <a:gd name="T5" fmla="*/ 26 h 456"/>
                <a:gd name="T6" fmla="*/ 391 w 702"/>
                <a:gd name="T7" fmla="*/ 69 h 456"/>
                <a:gd name="T8" fmla="*/ 352 w 702"/>
                <a:gd name="T9" fmla="*/ 87 h 456"/>
                <a:gd name="T10" fmla="*/ 293 w 702"/>
                <a:gd name="T11" fmla="*/ 74 h 456"/>
                <a:gd name="T12" fmla="*/ 156 w 702"/>
                <a:gd name="T13" fmla="*/ 62 h 456"/>
                <a:gd name="T14" fmla="*/ 64 w 702"/>
                <a:gd name="T15" fmla="*/ 62 h 456"/>
                <a:gd name="T16" fmla="*/ 78 w 702"/>
                <a:gd name="T17" fmla="*/ 26 h 456"/>
                <a:gd name="T18" fmla="*/ 30 w 702"/>
                <a:gd name="T19" fmla="*/ 12 h 456"/>
                <a:gd name="T20" fmla="*/ 18 w 702"/>
                <a:gd name="T21" fmla="*/ 32 h 456"/>
                <a:gd name="T22" fmla="*/ 2 w 702"/>
                <a:gd name="T23" fmla="*/ 60 h 456"/>
                <a:gd name="T24" fmla="*/ 11 w 702"/>
                <a:gd name="T25" fmla="*/ 90 h 456"/>
                <a:gd name="T26" fmla="*/ 25 w 702"/>
                <a:gd name="T27" fmla="*/ 120 h 456"/>
                <a:gd name="T28" fmla="*/ 52 w 702"/>
                <a:gd name="T29" fmla="*/ 142 h 456"/>
                <a:gd name="T30" fmla="*/ 69 w 702"/>
                <a:gd name="T31" fmla="*/ 168 h 456"/>
                <a:gd name="T32" fmla="*/ 48 w 702"/>
                <a:gd name="T33" fmla="*/ 191 h 456"/>
                <a:gd name="T34" fmla="*/ 22 w 702"/>
                <a:gd name="T35" fmla="*/ 211 h 456"/>
                <a:gd name="T36" fmla="*/ 14 w 702"/>
                <a:gd name="T37" fmla="*/ 232 h 456"/>
                <a:gd name="T38" fmla="*/ 20 w 702"/>
                <a:gd name="T39" fmla="*/ 268 h 456"/>
                <a:gd name="T40" fmla="*/ 0 w 702"/>
                <a:gd name="T41" fmla="*/ 294 h 456"/>
                <a:gd name="T42" fmla="*/ 43 w 702"/>
                <a:gd name="T43" fmla="*/ 335 h 456"/>
                <a:gd name="T44" fmla="*/ 57 w 702"/>
                <a:gd name="T45" fmla="*/ 348 h 456"/>
                <a:gd name="T46" fmla="*/ 71 w 702"/>
                <a:gd name="T47" fmla="*/ 378 h 456"/>
                <a:gd name="T48" fmla="*/ 66 w 702"/>
                <a:gd name="T49" fmla="*/ 403 h 456"/>
                <a:gd name="T50" fmla="*/ 68 w 702"/>
                <a:gd name="T51" fmla="*/ 438 h 456"/>
                <a:gd name="T52" fmla="*/ 105 w 702"/>
                <a:gd name="T53" fmla="*/ 433 h 456"/>
                <a:gd name="T54" fmla="*/ 146 w 702"/>
                <a:gd name="T55" fmla="*/ 433 h 456"/>
                <a:gd name="T56" fmla="*/ 174 w 702"/>
                <a:gd name="T57" fmla="*/ 422 h 456"/>
                <a:gd name="T58" fmla="*/ 194 w 702"/>
                <a:gd name="T59" fmla="*/ 412 h 456"/>
                <a:gd name="T60" fmla="*/ 217 w 702"/>
                <a:gd name="T61" fmla="*/ 413 h 456"/>
                <a:gd name="T62" fmla="*/ 240 w 702"/>
                <a:gd name="T63" fmla="*/ 408 h 456"/>
                <a:gd name="T64" fmla="*/ 254 w 702"/>
                <a:gd name="T65" fmla="*/ 429 h 456"/>
                <a:gd name="T66" fmla="*/ 275 w 702"/>
                <a:gd name="T67" fmla="*/ 435 h 456"/>
                <a:gd name="T68" fmla="*/ 323 w 702"/>
                <a:gd name="T69" fmla="*/ 456 h 456"/>
                <a:gd name="T70" fmla="*/ 373 w 702"/>
                <a:gd name="T71" fmla="*/ 447 h 456"/>
                <a:gd name="T72" fmla="*/ 398 w 702"/>
                <a:gd name="T73" fmla="*/ 445 h 456"/>
                <a:gd name="T74" fmla="*/ 426 w 702"/>
                <a:gd name="T75" fmla="*/ 429 h 456"/>
                <a:gd name="T76" fmla="*/ 425 w 702"/>
                <a:gd name="T77" fmla="*/ 410 h 456"/>
                <a:gd name="T78" fmla="*/ 416 w 702"/>
                <a:gd name="T79" fmla="*/ 394 h 456"/>
                <a:gd name="T80" fmla="*/ 439 w 702"/>
                <a:gd name="T81" fmla="*/ 385 h 456"/>
                <a:gd name="T82" fmla="*/ 471 w 702"/>
                <a:gd name="T83" fmla="*/ 360 h 456"/>
                <a:gd name="T84" fmla="*/ 496 w 702"/>
                <a:gd name="T85" fmla="*/ 346 h 456"/>
                <a:gd name="T86" fmla="*/ 515 w 702"/>
                <a:gd name="T87" fmla="*/ 342 h 456"/>
                <a:gd name="T88" fmla="*/ 538 w 702"/>
                <a:gd name="T89" fmla="*/ 333 h 456"/>
                <a:gd name="T90" fmla="*/ 579 w 702"/>
                <a:gd name="T91" fmla="*/ 353 h 456"/>
                <a:gd name="T92" fmla="*/ 597 w 702"/>
                <a:gd name="T93" fmla="*/ 348 h 456"/>
                <a:gd name="T94" fmla="*/ 616 w 702"/>
                <a:gd name="T95" fmla="*/ 342 h 456"/>
                <a:gd name="T96" fmla="*/ 632 w 702"/>
                <a:gd name="T97" fmla="*/ 335 h 456"/>
                <a:gd name="T98" fmla="*/ 613 w 702"/>
                <a:gd name="T99" fmla="*/ 310 h 456"/>
                <a:gd name="T100" fmla="*/ 602 w 702"/>
                <a:gd name="T101" fmla="*/ 291 h 456"/>
                <a:gd name="T102" fmla="*/ 595 w 702"/>
                <a:gd name="T103" fmla="*/ 278 h 456"/>
                <a:gd name="T104" fmla="*/ 579 w 702"/>
                <a:gd name="T105" fmla="*/ 275 h 456"/>
                <a:gd name="T106" fmla="*/ 576 w 702"/>
                <a:gd name="T107" fmla="*/ 266 h 456"/>
                <a:gd name="T108" fmla="*/ 604 w 702"/>
                <a:gd name="T109" fmla="*/ 241 h 456"/>
                <a:gd name="T110" fmla="*/ 622 w 702"/>
                <a:gd name="T111" fmla="*/ 223 h 456"/>
                <a:gd name="T112" fmla="*/ 623 w 702"/>
                <a:gd name="T113" fmla="*/ 183 h 456"/>
                <a:gd name="T114" fmla="*/ 643 w 702"/>
                <a:gd name="T115" fmla="*/ 136 h 456"/>
                <a:gd name="T116" fmla="*/ 680 w 702"/>
                <a:gd name="T117" fmla="*/ 129 h 456"/>
                <a:gd name="T118" fmla="*/ 702 w 702"/>
                <a:gd name="T119" fmla="*/ 1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456">
                  <a:moveTo>
                    <a:pt x="657" y="72"/>
                  </a:moveTo>
                  <a:lnTo>
                    <a:pt x="636" y="62"/>
                  </a:lnTo>
                  <a:lnTo>
                    <a:pt x="632" y="60"/>
                  </a:lnTo>
                  <a:lnTo>
                    <a:pt x="627" y="42"/>
                  </a:lnTo>
                  <a:lnTo>
                    <a:pt x="623" y="37"/>
                  </a:lnTo>
                  <a:lnTo>
                    <a:pt x="616" y="37"/>
                  </a:lnTo>
                  <a:lnTo>
                    <a:pt x="609" y="42"/>
                  </a:lnTo>
                  <a:lnTo>
                    <a:pt x="602" y="44"/>
                  </a:lnTo>
                  <a:lnTo>
                    <a:pt x="597" y="37"/>
                  </a:lnTo>
                  <a:lnTo>
                    <a:pt x="595" y="32"/>
                  </a:lnTo>
                  <a:lnTo>
                    <a:pt x="593" y="32"/>
                  </a:lnTo>
                  <a:lnTo>
                    <a:pt x="586" y="33"/>
                  </a:lnTo>
                  <a:lnTo>
                    <a:pt x="563" y="33"/>
                  </a:lnTo>
                  <a:lnTo>
                    <a:pt x="563" y="32"/>
                  </a:lnTo>
                  <a:lnTo>
                    <a:pt x="560" y="28"/>
                  </a:lnTo>
                  <a:lnTo>
                    <a:pt x="560" y="26"/>
                  </a:lnTo>
                  <a:lnTo>
                    <a:pt x="552" y="24"/>
                  </a:lnTo>
                  <a:lnTo>
                    <a:pt x="552" y="21"/>
                  </a:lnTo>
                  <a:lnTo>
                    <a:pt x="552" y="17"/>
                  </a:lnTo>
                  <a:lnTo>
                    <a:pt x="551" y="17"/>
                  </a:lnTo>
                  <a:lnTo>
                    <a:pt x="547" y="17"/>
                  </a:lnTo>
                  <a:lnTo>
                    <a:pt x="545" y="16"/>
                  </a:lnTo>
                  <a:lnTo>
                    <a:pt x="533" y="14"/>
                  </a:lnTo>
                  <a:lnTo>
                    <a:pt x="524" y="8"/>
                  </a:lnTo>
                  <a:lnTo>
                    <a:pt x="521" y="10"/>
                  </a:lnTo>
                  <a:lnTo>
                    <a:pt x="510" y="12"/>
                  </a:lnTo>
                  <a:lnTo>
                    <a:pt x="497" y="17"/>
                  </a:lnTo>
                  <a:lnTo>
                    <a:pt x="494" y="17"/>
                  </a:lnTo>
                  <a:lnTo>
                    <a:pt x="489" y="17"/>
                  </a:lnTo>
                  <a:lnTo>
                    <a:pt x="487" y="19"/>
                  </a:lnTo>
                  <a:lnTo>
                    <a:pt x="485" y="19"/>
                  </a:lnTo>
                  <a:lnTo>
                    <a:pt x="483" y="21"/>
                  </a:lnTo>
                  <a:lnTo>
                    <a:pt x="481" y="21"/>
                  </a:lnTo>
                  <a:lnTo>
                    <a:pt x="478" y="23"/>
                  </a:lnTo>
                  <a:lnTo>
                    <a:pt x="457" y="24"/>
                  </a:lnTo>
                  <a:lnTo>
                    <a:pt x="446" y="26"/>
                  </a:lnTo>
                  <a:lnTo>
                    <a:pt x="444" y="26"/>
                  </a:lnTo>
                  <a:lnTo>
                    <a:pt x="435" y="32"/>
                  </a:lnTo>
                  <a:lnTo>
                    <a:pt x="425" y="33"/>
                  </a:lnTo>
                  <a:lnTo>
                    <a:pt x="423" y="35"/>
                  </a:lnTo>
                  <a:lnTo>
                    <a:pt x="419" y="40"/>
                  </a:lnTo>
                  <a:lnTo>
                    <a:pt x="416" y="44"/>
                  </a:lnTo>
                  <a:lnTo>
                    <a:pt x="416" y="46"/>
                  </a:lnTo>
                  <a:lnTo>
                    <a:pt x="402" y="56"/>
                  </a:lnTo>
                  <a:lnTo>
                    <a:pt x="400" y="58"/>
                  </a:lnTo>
                  <a:lnTo>
                    <a:pt x="400" y="60"/>
                  </a:lnTo>
                  <a:lnTo>
                    <a:pt x="394" y="65"/>
                  </a:lnTo>
                  <a:lnTo>
                    <a:pt x="391" y="69"/>
                  </a:lnTo>
                  <a:lnTo>
                    <a:pt x="387" y="72"/>
                  </a:lnTo>
                  <a:lnTo>
                    <a:pt x="384" y="78"/>
                  </a:lnTo>
                  <a:lnTo>
                    <a:pt x="380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70" y="83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1" y="87"/>
                  </a:lnTo>
                  <a:lnTo>
                    <a:pt x="359" y="87"/>
                  </a:lnTo>
                  <a:lnTo>
                    <a:pt x="357" y="87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8"/>
                  </a:lnTo>
                  <a:lnTo>
                    <a:pt x="345" y="90"/>
                  </a:lnTo>
                  <a:lnTo>
                    <a:pt x="341" y="90"/>
                  </a:lnTo>
                  <a:lnTo>
                    <a:pt x="338" y="90"/>
                  </a:lnTo>
                  <a:lnTo>
                    <a:pt x="334" y="87"/>
                  </a:lnTo>
                  <a:lnTo>
                    <a:pt x="330" y="85"/>
                  </a:lnTo>
                  <a:lnTo>
                    <a:pt x="329" y="83"/>
                  </a:lnTo>
                  <a:lnTo>
                    <a:pt x="325" y="81"/>
                  </a:lnTo>
                  <a:lnTo>
                    <a:pt x="322" y="81"/>
                  </a:lnTo>
                  <a:lnTo>
                    <a:pt x="306" y="79"/>
                  </a:lnTo>
                  <a:lnTo>
                    <a:pt x="293" y="74"/>
                  </a:lnTo>
                  <a:lnTo>
                    <a:pt x="268" y="76"/>
                  </a:lnTo>
                  <a:lnTo>
                    <a:pt x="263" y="76"/>
                  </a:lnTo>
                  <a:lnTo>
                    <a:pt x="258" y="74"/>
                  </a:lnTo>
                  <a:lnTo>
                    <a:pt x="242" y="67"/>
                  </a:lnTo>
                  <a:lnTo>
                    <a:pt x="238" y="65"/>
                  </a:lnTo>
                  <a:lnTo>
                    <a:pt x="233" y="67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03" y="74"/>
                  </a:lnTo>
                  <a:lnTo>
                    <a:pt x="164" y="63"/>
                  </a:lnTo>
                  <a:lnTo>
                    <a:pt x="156" y="62"/>
                  </a:lnTo>
                  <a:lnTo>
                    <a:pt x="155" y="60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39" y="62"/>
                  </a:lnTo>
                  <a:lnTo>
                    <a:pt x="128" y="55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94" y="58"/>
                  </a:lnTo>
                  <a:lnTo>
                    <a:pt x="91" y="58"/>
                  </a:lnTo>
                  <a:lnTo>
                    <a:pt x="87" y="60"/>
                  </a:lnTo>
                  <a:lnTo>
                    <a:pt x="80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57" y="58"/>
                  </a:lnTo>
                  <a:lnTo>
                    <a:pt x="55" y="56"/>
                  </a:lnTo>
                  <a:lnTo>
                    <a:pt x="55" y="53"/>
                  </a:lnTo>
                  <a:lnTo>
                    <a:pt x="59" y="40"/>
                  </a:lnTo>
                  <a:lnTo>
                    <a:pt x="61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1" y="17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39" y="0"/>
                  </a:lnTo>
                  <a:lnTo>
                    <a:pt x="34" y="3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4" y="92"/>
                  </a:lnTo>
                  <a:lnTo>
                    <a:pt x="14" y="97"/>
                  </a:lnTo>
                  <a:lnTo>
                    <a:pt x="14" y="99"/>
                  </a:lnTo>
                  <a:lnTo>
                    <a:pt x="14" y="101"/>
                  </a:lnTo>
                  <a:lnTo>
                    <a:pt x="14" y="103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18" y="113"/>
                  </a:lnTo>
                  <a:lnTo>
                    <a:pt x="20" y="117"/>
                  </a:lnTo>
                  <a:lnTo>
                    <a:pt x="20" y="119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4" y="126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39" y="129"/>
                  </a:lnTo>
                  <a:lnTo>
                    <a:pt x="41" y="129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50" y="140"/>
                  </a:lnTo>
                  <a:lnTo>
                    <a:pt x="52" y="142"/>
                  </a:lnTo>
                  <a:lnTo>
                    <a:pt x="52" y="143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7" y="151"/>
                  </a:lnTo>
                  <a:lnTo>
                    <a:pt x="61" y="154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9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3"/>
                  </a:lnTo>
                  <a:lnTo>
                    <a:pt x="69" y="168"/>
                  </a:lnTo>
                  <a:lnTo>
                    <a:pt x="68" y="174"/>
                  </a:lnTo>
                  <a:lnTo>
                    <a:pt x="66" y="177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6"/>
                  </a:lnTo>
                  <a:lnTo>
                    <a:pt x="55" y="190"/>
                  </a:lnTo>
                  <a:lnTo>
                    <a:pt x="53" y="190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6" y="193"/>
                  </a:lnTo>
                  <a:lnTo>
                    <a:pt x="46" y="197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39" y="209"/>
                  </a:lnTo>
                  <a:lnTo>
                    <a:pt x="36" y="209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2" y="211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1" y="216"/>
                  </a:lnTo>
                  <a:lnTo>
                    <a:pt x="9" y="218"/>
                  </a:lnTo>
                  <a:lnTo>
                    <a:pt x="9" y="220"/>
                  </a:lnTo>
                  <a:lnTo>
                    <a:pt x="11" y="227"/>
                  </a:lnTo>
                  <a:lnTo>
                    <a:pt x="13" y="229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1" y="238"/>
                  </a:lnTo>
                  <a:lnTo>
                    <a:pt x="11" y="241"/>
                  </a:lnTo>
                  <a:lnTo>
                    <a:pt x="11" y="245"/>
                  </a:lnTo>
                  <a:lnTo>
                    <a:pt x="9" y="246"/>
                  </a:lnTo>
                  <a:lnTo>
                    <a:pt x="9" y="252"/>
                  </a:lnTo>
                  <a:lnTo>
                    <a:pt x="7" y="255"/>
                  </a:lnTo>
                  <a:lnTo>
                    <a:pt x="9" y="255"/>
                  </a:lnTo>
                  <a:lnTo>
                    <a:pt x="14" y="261"/>
                  </a:lnTo>
                  <a:lnTo>
                    <a:pt x="18" y="264"/>
                  </a:lnTo>
                  <a:lnTo>
                    <a:pt x="20" y="266"/>
                  </a:lnTo>
                  <a:lnTo>
                    <a:pt x="20" y="268"/>
                  </a:lnTo>
                  <a:lnTo>
                    <a:pt x="22" y="271"/>
                  </a:lnTo>
                  <a:lnTo>
                    <a:pt x="20" y="273"/>
                  </a:lnTo>
                  <a:lnTo>
                    <a:pt x="20" y="278"/>
                  </a:lnTo>
                  <a:lnTo>
                    <a:pt x="18" y="280"/>
                  </a:lnTo>
                  <a:lnTo>
                    <a:pt x="16" y="282"/>
                  </a:lnTo>
                  <a:lnTo>
                    <a:pt x="14" y="282"/>
                  </a:lnTo>
                  <a:lnTo>
                    <a:pt x="13" y="282"/>
                  </a:lnTo>
                  <a:lnTo>
                    <a:pt x="11" y="286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6" y="294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11" y="310"/>
                  </a:lnTo>
                  <a:lnTo>
                    <a:pt x="14" y="314"/>
                  </a:lnTo>
                  <a:lnTo>
                    <a:pt x="16" y="318"/>
                  </a:lnTo>
                  <a:lnTo>
                    <a:pt x="18" y="319"/>
                  </a:lnTo>
                  <a:lnTo>
                    <a:pt x="20" y="323"/>
                  </a:lnTo>
                  <a:lnTo>
                    <a:pt x="30" y="330"/>
                  </a:lnTo>
                  <a:lnTo>
                    <a:pt x="32" y="330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1" y="335"/>
                  </a:lnTo>
                  <a:lnTo>
                    <a:pt x="43" y="335"/>
                  </a:lnTo>
                  <a:lnTo>
                    <a:pt x="46" y="335"/>
                  </a:lnTo>
                  <a:lnTo>
                    <a:pt x="48" y="335"/>
                  </a:lnTo>
                  <a:lnTo>
                    <a:pt x="48" y="337"/>
                  </a:lnTo>
                  <a:lnTo>
                    <a:pt x="48" y="339"/>
                  </a:lnTo>
                  <a:lnTo>
                    <a:pt x="50" y="339"/>
                  </a:lnTo>
                  <a:lnTo>
                    <a:pt x="52" y="339"/>
                  </a:lnTo>
                  <a:lnTo>
                    <a:pt x="53" y="339"/>
                  </a:lnTo>
                  <a:lnTo>
                    <a:pt x="55" y="339"/>
                  </a:lnTo>
                  <a:lnTo>
                    <a:pt x="55" y="341"/>
                  </a:lnTo>
                  <a:lnTo>
                    <a:pt x="55" y="344"/>
                  </a:lnTo>
                  <a:lnTo>
                    <a:pt x="57" y="346"/>
                  </a:lnTo>
                  <a:lnTo>
                    <a:pt x="57" y="348"/>
                  </a:lnTo>
                  <a:lnTo>
                    <a:pt x="57" y="351"/>
                  </a:lnTo>
                  <a:lnTo>
                    <a:pt x="57" y="355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61" y="362"/>
                  </a:lnTo>
                  <a:lnTo>
                    <a:pt x="62" y="362"/>
                  </a:lnTo>
                  <a:lnTo>
                    <a:pt x="62" y="364"/>
                  </a:lnTo>
                  <a:lnTo>
                    <a:pt x="64" y="369"/>
                  </a:lnTo>
                  <a:lnTo>
                    <a:pt x="66" y="376"/>
                  </a:lnTo>
                  <a:lnTo>
                    <a:pt x="68" y="376"/>
                  </a:lnTo>
                  <a:lnTo>
                    <a:pt x="68" y="378"/>
                  </a:lnTo>
                  <a:lnTo>
                    <a:pt x="71" y="378"/>
                  </a:lnTo>
                  <a:lnTo>
                    <a:pt x="73" y="378"/>
                  </a:lnTo>
                  <a:lnTo>
                    <a:pt x="75" y="381"/>
                  </a:lnTo>
                  <a:lnTo>
                    <a:pt x="75" y="385"/>
                  </a:lnTo>
                  <a:lnTo>
                    <a:pt x="73" y="389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69" y="396"/>
                  </a:lnTo>
                  <a:lnTo>
                    <a:pt x="68" y="397"/>
                  </a:lnTo>
                  <a:lnTo>
                    <a:pt x="66" y="397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6" y="403"/>
                  </a:lnTo>
                  <a:lnTo>
                    <a:pt x="66" y="405"/>
                  </a:lnTo>
                  <a:lnTo>
                    <a:pt x="68" y="406"/>
                  </a:lnTo>
                  <a:lnTo>
                    <a:pt x="68" y="408"/>
                  </a:lnTo>
                  <a:lnTo>
                    <a:pt x="66" y="412"/>
                  </a:lnTo>
                  <a:lnTo>
                    <a:pt x="66" y="413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8" y="428"/>
                  </a:lnTo>
                  <a:lnTo>
                    <a:pt x="66" y="429"/>
                  </a:lnTo>
                  <a:lnTo>
                    <a:pt x="66" y="431"/>
                  </a:lnTo>
                  <a:lnTo>
                    <a:pt x="66" y="435"/>
                  </a:lnTo>
                  <a:lnTo>
                    <a:pt x="68" y="438"/>
                  </a:lnTo>
                  <a:lnTo>
                    <a:pt x="66" y="440"/>
                  </a:lnTo>
                  <a:lnTo>
                    <a:pt x="64" y="444"/>
                  </a:lnTo>
                  <a:lnTo>
                    <a:pt x="85" y="445"/>
                  </a:lnTo>
                  <a:lnTo>
                    <a:pt x="91" y="445"/>
                  </a:lnTo>
                  <a:lnTo>
                    <a:pt x="93" y="445"/>
                  </a:lnTo>
                  <a:lnTo>
                    <a:pt x="94" y="444"/>
                  </a:lnTo>
                  <a:lnTo>
                    <a:pt x="96" y="442"/>
                  </a:lnTo>
                  <a:lnTo>
                    <a:pt x="96" y="438"/>
                  </a:lnTo>
                  <a:lnTo>
                    <a:pt x="98" y="437"/>
                  </a:lnTo>
                  <a:lnTo>
                    <a:pt x="100" y="435"/>
                  </a:lnTo>
                  <a:lnTo>
                    <a:pt x="103" y="433"/>
                  </a:lnTo>
                  <a:lnTo>
                    <a:pt x="105" y="433"/>
                  </a:lnTo>
                  <a:lnTo>
                    <a:pt x="107" y="435"/>
                  </a:lnTo>
                  <a:lnTo>
                    <a:pt x="109" y="437"/>
                  </a:lnTo>
                  <a:lnTo>
                    <a:pt x="110" y="438"/>
                  </a:lnTo>
                  <a:lnTo>
                    <a:pt x="112" y="437"/>
                  </a:lnTo>
                  <a:lnTo>
                    <a:pt x="114" y="437"/>
                  </a:lnTo>
                  <a:lnTo>
                    <a:pt x="117" y="433"/>
                  </a:lnTo>
                  <a:lnTo>
                    <a:pt x="119" y="433"/>
                  </a:lnTo>
                  <a:lnTo>
                    <a:pt x="130" y="433"/>
                  </a:lnTo>
                  <a:lnTo>
                    <a:pt x="137" y="437"/>
                  </a:lnTo>
                  <a:lnTo>
                    <a:pt x="140" y="437"/>
                  </a:lnTo>
                  <a:lnTo>
                    <a:pt x="142" y="437"/>
                  </a:lnTo>
                  <a:lnTo>
                    <a:pt x="146" y="433"/>
                  </a:lnTo>
                  <a:lnTo>
                    <a:pt x="148" y="433"/>
                  </a:lnTo>
                  <a:lnTo>
                    <a:pt x="153" y="433"/>
                  </a:lnTo>
                  <a:lnTo>
                    <a:pt x="156" y="433"/>
                  </a:lnTo>
                  <a:lnTo>
                    <a:pt x="158" y="433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4" y="428"/>
                  </a:lnTo>
                  <a:lnTo>
                    <a:pt x="167" y="428"/>
                  </a:lnTo>
                  <a:lnTo>
                    <a:pt x="169" y="426"/>
                  </a:lnTo>
                  <a:lnTo>
                    <a:pt x="171" y="426"/>
                  </a:lnTo>
                  <a:lnTo>
                    <a:pt x="172" y="422"/>
                  </a:lnTo>
                  <a:lnTo>
                    <a:pt x="174" y="422"/>
                  </a:lnTo>
                  <a:lnTo>
                    <a:pt x="180" y="428"/>
                  </a:lnTo>
                  <a:lnTo>
                    <a:pt x="181" y="428"/>
                  </a:lnTo>
                  <a:lnTo>
                    <a:pt x="183" y="424"/>
                  </a:lnTo>
                  <a:lnTo>
                    <a:pt x="185" y="424"/>
                  </a:lnTo>
                  <a:lnTo>
                    <a:pt x="185" y="422"/>
                  </a:lnTo>
                  <a:lnTo>
                    <a:pt x="187" y="424"/>
                  </a:lnTo>
                  <a:lnTo>
                    <a:pt x="188" y="424"/>
                  </a:lnTo>
                  <a:lnTo>
                    <a:pt x="190" y="424"/>
                  </a:lnTo>
                  <a:lnTo>
                    <a:pt x="190" y="422"/>
                  </a:lnTo>
                  <a:lnTo>
                    <a:pt x="190" y="419"/>
                  </a:lnTo>
                  <a:lnTo>
                    <a:pt x="190" y="413"/>
                  </a:lnTo>
                  <a:lnTo>
                    <a:pt x="194" y="412"/>
                  </a:lnTo>
                  <a:lnTo>
                    <a:pt x="199" y="412"/>
                  </a:lnTo>
                  <a:lnTo>
                    <a:pt x="203" y="413"/>
                  </a:lnTo>
                  <a:lnTo>
                    <a:pt x="203" y="415"/>
                  </a:lnTo>
                  <a:lnTo>
                    <a:pt x="204" y="415"/>
                  </a:lnTo>
                  <a:lnTo>
                    <a:pt x="206" y="412"/>
                  </a:lnTo>
                  <a:lnTo>
                    <a:pt x="208" y="410"/>
                  </a:lnTo>
                  <a:lnTo>
                    <a:pt x="210" y="408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13" y="410"/>
                  </a:lnTo>
                  <a:lnTo>
                    <a:pt x="217" y="412"/>
                  </a:lnTo>
                  <a:lnTo>
                    <a:pt x="217" y="413"/>
                  </a:lnTo>
                  <a:lnTo>
                    <a:pt x="217" y="415"/>
                  </a:lnTo>
                  <a:lnTo>
                    <a:pt x="219" y="415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24" y="413"/>
                  </a:lnTo>
                  <a:lnTo>
                    <a:pt x="228" y="413"/>
                  </a:lnTo>
                  <a:lnTo>
                    <a:pt x="229" y="413"/>
                  </a:lnTo>
                  <a:lnTo>
                    <a:pt x="233" y="413"/>
                  </a:lnTo>
                  <a:lnTo>
                    <a:pt x="235" y="413"/>
                  </a:lnTo>
                  <a:lnTo>
                    <a:pt x="236" y="410"/>
                  </a:lnTo>
                  <a:lnTo>
                    <a:pt x="240" y="408"/>
                  </a:lnTo>
                  <a:lnTo>
                    <a:pt x="242" y="408"/>
                  </a:lnTo>
                  <a:lnTo>
                    <a:pt x="245" y="410"/>
                  </a:lnTo>
                  <a:lnTo>
                    <a:pt x="247" y="413"/>
                  </a:lnTo>
                  <a:lnTo>
                    <a:pt x="247" y="419"/>
                  </a:lnTo>
                  <a:lnTo>
                    <a:pt x="247" y="421"/>
                  </a:lnTo>
                  <a:lnTo>
                    <a:pt x="249" y="421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4"/>
                  </a:lnTo>
                  <a:lnTo>
                    <a:pt x="251" y="426"/>
                  </a:lnTo>
                  <a:lnTo>
                    <a:pt x="252" y="428"/>
                  </a:lnTo>
                  <a:lnTo>
                    <a:pt x="254" y="429"/>
                  </a:lnTo>
                  <a:lnTo>
                    <a:pt x="256" y="428"/>
                  </a:lnTo>
                  <a:lnTo>
                    <a:pt x="256" y="429"/>
                  </a:lnTo>
                  <a:lnTo>
                    <a:pt x="258" y="429"/>
                  </a:lnTo>
                  <a:lnTo>
                    <a:pt x="261" y="431"/>
                  </a:lnTo>
                  <a:lnTo>
                    <a:pt x="263" y="431"/>
                  </a:lnTo>
                  <a:lnTo>
                    <a:pt x="265" y="433"/>
                  </a:lnTo>
                  <a:lnTo>
                    <a:pt x="268" y="438"/>
                  </a:lnTo>
                  <a:lnTo>
                    <a:pt x="272" y="440"/>
                  </a:lnTo>
                  <a:lnTo>
                    <a:pt x="274" y="442"/>
                  </a:lnTo>
                  <a:lnTo>
                    <a:pt x="275" y="438"/>
                  </a:lnTo>
                  <a:lnTo>
                    <a:pt x="275" y="437"/>
                  </a:lnTo>
                  <a:lnTo>
                    <a:pt x="275" y="435"/>
                  </a:lnTo>
                  <a:lnTo>
                    <a:pt x="279" y="433"/>
                  </a:lnTo>
                  <a:lnTo>
                    <a:pt x="283" y="433"/>
                  </a:lnTo>
                  <a:lnTo>
                    <a:pt x="284" y="433"/>
                  </a:lnTo>
                  <a:lnTo>
                    <a:pt x="288" y="435"/>
                  </a:lnTo>
                  <a:lnTo>
                    <a:pt x="306" y="444"/>
                  </a:lnTo>
                  <a:lnTo>
                    <a:pt x="307" y="442"/>
                  </a:lnTo>
                  <a:lnTo>
                    <a:pt x="309" y="444"/>
                  </a:lnTo>
                  <a:lnTo>
                    <a:pt x="309" y="445"/>
                  </a:lnTo>
                  <a:lnTo>
                    <a:pt x="315" y="445"/>
                  </a:lnTo>
                  <a:lnTo>
                    <a:pt x="316" y="447"/>
                  </a:lnTo>
                  <a:lnTo>
                    <a:pt x="322" y="454"/>
                  </a:lnTo>
                  <a:lnTo>
                    <a:pt x="323" y="456"/>
                  </a:lnTo>
                  <a:lnTo>
                    <a:pt x="327" y="456"/>
                  </a:lnTo>
                  <a:lnTo>
                    <a:pt x="329" y="456"/>
                  </a:lnTo>
                  <a:lnTo>
                    <a:pt x="346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5" y="449"/>
                  </a:lnTo>
                  <a:lnTo>
                    <a:pt x="355" y="447"/>
                  </a:lnTo>
                  <a:lnTo>
                    <a:pt x="357" y="445"/>
                  </a:lnTo>
                  <a:lnTo>
                    <a:pt x="359" y="445"/>
                  </a:lnTo>
                  <a:lnTo>
                    <a:pt x="370" y="445"/>
                  </a:lnTo>
                  <a:lnTo>
                    <a:pt x="373" y="447"/>
                  </a:lnTo>
                  <a:lnTo>
                    <a:pt x="375" y="447"/>
                  </a:lnTo>
                  <a:lnTo>
                    <a:pt x="377" y="447"/>
                  </a:lnTo>
                  <a:lnTo>
                    <a:pt x="377" y="445"/>
                  </a:lnTo>
                  <a:lnTo>
                    <a:pt x="378" y="445"/>
                  </a:lnTo>
                  <a:lnTo>
                    <a:pt x="380" y="445"/>
                  </a:lnTo>
                  <a:lnTo>
                    <a:pt x="382" y="445"/>
                  </a:lnTo>
                  <a:lnTo>
                    <a:pt x="386" y="442"/>
                  </a:lnTo>
                  <a:lnTo>
                    <a:pt x="387" y="442"/>
                  </a:lnTo>
                  <a:lnTo>
                    <a:pt x="389" y="444"/>
                  </a:lnTo>
                  <a:lnTo>
                    <a:pt x="393" y="445"/>
                  </a:lnTo>
                  <a:lnTo>
                    <a:pt x="396" y="445"/>
                  </a:lnTo>
                  <a:lnTo>
                    <a:pt x="398" y="445"/>
                  </a:lnTo>
                  <a:lnTo>
                    <a:pt x="400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5" y="445"/>
                  </a:lnTo>
                  <a:lnTo>
                    <a:pt x="407" y="445"/>
                  </a:lnTo>
                  <a:lnTo>
                    <a:pt x="410" y="442"/>
                  </a:lnTo>
                  <a:lnTo>
                    <a:pt x="412" y="442"/>
                  </a:lnTo>
                  <a:lnTo>
                    <a:pt x="421" y="440"/>
                  </a:lnTo>
                  <a:lnTo>
                    <a:pt x="423" y="440"/>
                  </a:lnTo>
                  <a:lnTo>
                    <a:pt x="425" y="437"/>
                  </a:lnTo>
                  <a:lnTo>
                    <a:pt x="425" y="433"/>
                  </a:lnTo>
                  <a:lnTo>
                    <a:pt x="426" y="429"/>
                  </a:lnTo>
                  <a:lnTo>
                    <a:pt x="426" y="428"/>
                  </a:lnTo>
                  <a:lnTo>
                    <a:pt x="428" y="428"/>
                  </a:lnTo>
                  <a:lnTo>
                    <a:pt x="428" y="426"/>
                  </a:lnTo>
                  <a:lnTo>
                    <a:pt x="426" y="424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6" y="419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6" y="410"/>
                  </a:lnTo>
                  <a:lnTo>
                    <a:pt x="425" y="410"/>
                  </a:lnTo>
                  <a:lnTo>
                    <a:pt x="425" y="410"/>
                  </a:lnTo>
                  <a:lnTo>
                    <a:pt x="425" y="408"/>
                  </a:lnTo>
                  <a:lnTo>
                    <a:pt x="425" y="406"/>
                  </a:lnTo>
                  <a:lnTo>
                    <a:pt x="425" y="405"/>
                  </a:lnTo>
                  <a:lnTo>
                    <a:pt x="423" y="403"/>
                  </a:lnTo>
                  <a:lnTo>
                    <a:pt x="423" y="401"/>
                  </a:lnTo>
                  <a:lnTo>
                    <a:pt x="421" y="399"/>
                  </a:lnTo>
                  <a:lnTo>
                    <a:pt x="419" y="399"/>
                  </a:lnTo>
                  <a:lnTo>
                    <a:pt x="418" y="397"/>
                  </a:lnTo>
                  <a:lnTo>
                    <a:pt x="416" y="397"/>
                  </a:lnTo>
                  <a:lnTo>
                    <a:pt x="416" y="396"/>
                  </a:lnTo>
                  <a:lnTo>
                    <a:pt x="416" y="394"/>
                  </a:lnTo>
                  <a:lnTo>
                    <a:pt x="416" y="392"/>
                  </a:lnTo>
                  <a:lnTo>
                    <a:pt x="416" y="390"/>
                  </a:lnTo>
                  <a:lnTo>
                    <a:pt x="416" y="387"/>
                  </a:lnTo>
                  <a:lnTo>
                    <a:pt x="418" y="387"/>
                  </a:lnTo>
                  <a:lnTo>
                    <a:pt x="419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30" y="383"/>
                  </a:lnTo>
                  <a:lnTo>
                    <a:pt x="432" y="380"/>
                  </a:lnTo>
                  <a:lnTo>
                    <a:pt x="433" y="380"/>
                  </a:lnTo>
                  <a:lnTo>
                    <a:pt x="435" y="381"/>
                  </a:lnTo>
                  <a:lnTo>
                    <a:pt x="439" y="385"/>
                  </a:lnTo>
                  <a:lnTo>
                    <a:pt x="442" y="387"/>
                  </a:lnTo>
                  <a:lnTo>
                    <a:pt x="446" y="385"/>
                  </a:lnTo>
                  <a:lnTo>
                    <a:pt x="446" y="383"/>
                  </a:lnTo>
                  <a:lnTo>
                    <a:pt x="444" y="381"/>
                  </a:lnTo>
                  <a:lnTo>
                    <a:pt x="444" y="378"/>
                  </a:lnTo>
                  <a:lnTo>
                    <a:pt x="446" y="374"/>
                  </a:lnTo>
                  <a:lnTo>
                    <a:pt x="451" y="369"/>
                  </a:lnTo>
                  <a:lnTo>
                    <a:pt x="464" y="371"/>
                  </a:lnTo>
                  <a:lnTo>
                    <a:pt x="467" y="369"/>
                  </a:lnTo>
                  <a:lnTo>
                    <a:pt x="469" y="365"/>
                  </a:lnTo>
                  <a:lnTo>
                    <a:pt x="469" y="364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7"/>
                  </a:lnTo>
                  <a:lnTo>
                    <a:pt x="469" y="355"/>
                  </a:lnTo>
                  <a:lnTo>
                    <a:pt x="471" y="353"/>
                  </a:lnTo>
                  <a:lnTo>
                    <a:pt x="474" y="349"/>
                  </a:lnTo>
                  <a:lnTo>
                    <a:pt x="476" y="348"/>
                  </a:lnTo>
                  <a:lnTo>
                    <a:pt x="478" y="348"/>
                  </a:lnTo>
                  <a:lnTo>
                    <a:pt x="490" y="349"/>
                  </a:lnTo>
                  <a:lnTo>
                    <a:pt x="492" y="349"/>
                  </a:lnTo>
                  <a:lnTo>
                    <a:pt x="494" y="348"/>
                  </a:lnTo>
                  <a:lnTo>
                    <a:pt x="496" y="346"/>
                  </a:lnTo>
                  <a:lnTo>
                    <a:pt x="497" y="346"/>
                  </a:lnTo>
                  <a:lnTo>
                    <a:pt x="501" y="348"/>
                  </a:lnTo>
                  <a:lnTo>
                    <a:pt x="503" y="348"/>
                  </a:lnTo>
                  <a:lnTo>
                    <a:pt x="505" y="346"/>
                  </a:lnTo>
                  <a:lnTo>
                    <a:pt x="506" y="344"/>
                  </a:lnTo>
                  <a:lnTo>
                    <a:pt x="508" y="344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2"/>
                  </a:lnTo>
                  <a:lnTo>
                    <a:pt x="513" y="344"/>
                  </a:lnTo>
                  <a:lnTo>
                    <a:pt x="513" y="342"/>
                  </a:lnTo>
                  <a:lnTo>
                    <a:pt x="515" y="342"/>
                  </a:lnTo>
                  <a:lnTo>
                    <a:pt x="515" y="339"/>
                  </a:lnTo>
                  <a:lnTo>
                    <a:pt x="517" y="339"/>
                  </a:lnTo>
                  <a:lnTo>
                    <a:pt x="519" y="337"/>
                  </a:lnTo>
                  <a:lnTo>
                    <a:pt x="521" y="335"/>
                  </a:lnTo>
                  <a:lnTo>
                    <a:pt x="524" y="332"/>
                  </a:lnTo>
                  <a:lnTo>
                    <a:pt x="526" y="330"/>
                  </a:lnTo>
                  <a:lnTo>
                    <a:pt x="528" y="330"/>
                  </a:lnTo>
                  <a:lnTo>
                    <a:pt x="531" y="330"/>
                  </a:lnTo>
                  <a:lnTo>
                    <a:pt x="533" y="332"/>
                  </a:lnTo>
                  <a:lnTo>
                    <a:pt x="535" y="333"/>
                  </a:lnTo>
                  <a:lnTo>
                    <a:pt x="536" y="333"/>
                  </a:lnTo>
                  <a:lnTo>
                    <a:pt x="538" y="333"/>
                  </a:lnTo>
                  <a:lnTo>
                    <a:pt x="542" y="333"/>
                  </a:lnTo>
                  <a:lnTo>
                    <a:pt x="542" y="332"/>
                  </a:lnTo>
                  <a:lnTo>
                    <a:pt x="545" y="328"/>
                  </a:lnTo>
                  <a:lnTo>
                    <a:pt x="549" y="326"/>
                  </a:lnTo>
                  <a:lnTo>
                    <a:pt x="552" y="328"/>
                  </a:lnTo>
                  <a:lnTo>
                    <a:pt x="554" y="330"/>
                  </a:lnTo>
                  <a:lnTo>
                    <a:pt x="558" y="333"/>
                  </a:lnTo>
                  <a:lnTo>
                    <a:pt x="563" y="341"/>
                  </a:lnTo>
                  <a:lnTo>
                    <a:pt x="565" y="344"/>
                  </a:lnTo>
                  <a:lnTo>
                    <a:pt x="568" y="346"/>
                  </a:lnTo>
                  <a:lnTo>
                    <a:pt x="577" y="351"/>
                  </a:lnTo>
                  <a:lnTo>
                    <a:pt x="579" y="353"/>
                  </a:lnTo>
                  <a:lnTo>
                    <a:pt x="581" y="357"/>
                  </a:lnTo>
                  <a:lnTo>
                    <a:pt x="583" y="358"/>
                  </a:lnTo>
                  <a:lnTo>
                    <a:pt x="584" y="357"/>
                  </a:lnTo>
                  <a:lnTo>
                    <a:pt x="584" y="355"/>
                  </a:lnTo>
                  <a:lnTo>
                    <a:pt x="583" y="355"/>
                  </a:lnTo>
                  <a:lnTo>
                    <a:pt x="586" y="353"/>
                  </a:lnTo>
                  <a:lnTo>
                    <a:pt x="588" y="351"/>
                  </a:lnTo>
                  <a:lnTo>
                    <a:pt x="588" y="353"/>
                  </a:lnTo>
                  <a:lnTo>
                    <a:pt x="590" y="353"/>
                  </a:lnTo>
                  <a:lnTo>
                    <a:pt x="590" y="351"/>
                  </a:lnTo>
                  <a:lnTo>
                    <a:pt x="590" y="349"/>
                  </a:lnTo>
                  <a:lnTo>
                    <a:pt x="597" y="348"/>
                  </a:lnTo>
                  <a:lnTo>
                    <a:pt x="602" y="348"/>
                  </a:lnTo>
                  <a:lnTo>
                    <a:pt x="608" y="351"/>
                  </a:lnTo>
                  <a:lnTo>
                    <a:pt x="609" y="351"/>
                  </a:lnTo>
                  <a:lnTo>
                    <a:pt x="611" y="351"/>
                  </a:lnTo>
                  <a:lnTo>
                    <a:pt x="613" y="351"/>
                  </a:lnTo>
                  <a:lnTo>
                    <a:pt x="613" y="349"/>
                  </a:lnTo>
                  <a:lnTo>
                    <a:pt x="611" y="349"/>
                  </a:lnTo>
                  <a:lnTo>
                    <a:pt x="611" y="348"/>
                  </a:lnTo>
                  <a:lnTo>
                    <a:pt x="611" y="346"/>
                  </a:lnTo>
                  <a:lnTo>
                    <a:pt x="611" y="344"/>
                  </a:lnTo>
                  <a:lnTo>
                    <a:pt x="613" y="344"/>
                  </a:lnTo>
                  <a:lnTo>
                    <a:pt x="616" y="342"/>
                  </a:lnTo>
                  <a:lnTo>
                    <a:pt x="620" y="344"/>
                  </a:lnTo>
                  <a:lnTo>
                    <a:pt x="623" y="346"/>
                  </a:lnTo>
                  <a:lnTo>
                    <a:pt x="631" y="346"/>
                  </a:lnTo>
                  <a:lnTo>
                    <a:pt x="632" y="346"/>
                  </a:lnTo>
                  <a:lnTo>
                    <a:pt x="636" y="348"/>
                  </a:lnTo>
                  <a:lnTo>
                    <a:pt x="636" y="346"/>
                  </a:lnTo>
                  <a:lnTo>
                    <a:pt x="636" y="344"/>
                  </a:lnTo>
                  <a:lnTo>
                    <a:pt x="636" y="341"/>
                  </a:lnTo>
                  <a:lnTo>
                    <a:pt x="636" y="339"/>
                  </a:lnTo>
                  <a:lnTo>
                    <a:pt x="634" y="337"/>
                  </a:lnTo>
                  <a:lnTo>
                    <a:pt x="634" y="335"/>
                  </a:lnTo>
                  <a:lnTo>
                    <a:pt x="632" y="335"/>
                  </a:lnTo>
                  <a:lnTo>
                    <a:pt x="632" y="333"/>
                  </a:lnTo>
                  <a:lnTo>
                    <a:pt x="632" y="332"/>
                  </a:lnTo>
                  <a:lnTo>
                    <a:pt x="631" y="330"/>
                  </a:lnTo>
                  <a:lnTo>
                    <a:pt x="629" y="328"/>
                  </a:lnTo>
                  <a:lnTo>
                    <a:pt x="623" y="323"/>
                  </a:lnTo>
                  <a:lnTo>
                    <a:pt x="620" y="319"/>
                  </a:lnTo>
                  <a:lnTo>
                    <a:pt x="620" y="318"/>
                  </a:lnTo>
                  <a:lnTo>
                    <a:pt x="616" y="318"/>
                  </a:lnTo>
                  <a:lnTo>
                    <a:pt x="616" y="316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0"/>
                  </a:lnTo>
                  <a:lnTo>
                    <a:pt x="611" y="310"/>
                  </a:lnTo>
                  <a:lnTo>
                    <a:pt x="608" y="307"/>
                  </a:lnTo>
                  <a:lnTo>
                    <a:pt x="606" y="303"/>
                  </a:lnTo>
                  <a:lnTo>
                    <a:pt x="606" y="302"/>
                  </a:lnTo>
                  <a:lnTo>
                    <a:pt x="606" y="298"/>
                  </a:lnTo>
                  <a:lnTo>
                    <a:pt x="609" y="296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2" y="291"/>
                  </a:lnTo>
                  <a:lnTo>
                    <a:pt x="600" y="289"/>
                  </a:lnTo>
                  <a:lnTo>
                    <a:pt x="600" y="287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0" y="282"/>
                  </a:lnTo>
                  <a:lnTo>
                    <a:pt x="599" y="282"/>
                  </a:lnTo>
                  <a:lnTo>
                    <a:pt x="600" y="280"/>
                  </a:lnTo>
                  <a:lnTo>
                    <a:pt x="600" y="278"/>
                  </a:lnTo>
                  <a:lnTo>
                    <a:pt x="599" y="278"/>
                  </a:lnTo>
                  <a:lnTo>
                    <a:pt x="599" y="277"/>
                  </a:lnTo>
                  <a:lnTo>
                    <a:pt x="595" y="278"/>
                  </a:lnTo>
                  <a:lnTo>
                    <a:pt x="595" y="278"/>
                  </a:lnTo>
                  <a:lnTo>
                    <a:pt x="593" y="277"/>
                  </a:lnTo>
                  <a:lnTo>
                    <a:pt x="593" y="275"/>
                  </a:lnTo>
                  <a:lnTo>
                    <a:pt x="593" y="273"/>
                  </a:lnTo>
                  <a:lnTo>
                    <a:pt x="592" y="275"/>
                  </a:lnTo>
                  <a:lnTo>
                    <a:pt x="590" y="275"/>
                  </a:lnTo>
                  <a:lnTo>
                    <a:pt x="588" y="275"/>
                  </a:lnTo>
                  <a:lnTo>
                    <a:pt x="586" y="273"/>
                  </a:lnTo>
                  <a:lnTo>
                    <a:pt x="584" y="275"/>
                  </a:lnTo>
                  <a:lnTo>
                    <a:pt x="583" y="273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79" y="275"/>
                  </a:lnTo>
                  <a:lnTo>
                    <a:pt x="577" y="275"/>
                  </a:lnTo>
                  <a:lnTo>
                    <a:pt x="574" y="273"/>
                  </a:lnTo>
                  <a:lnTo>
                    <a:pt x="574" y="275"/>
                  </a:lnTo>
                  <a:lnTo>
                    <a:pt x="574" y="275"/>
                  </a:lnTo>
                  <a:lnTo>
                    <a:pt x="574" y="277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2" y="273"/>
                  </a:lnTo>
                  <a:lnTo>
                    <a:pt x="572" y="270"/>
                  </a:lnTo>
                  <a:lnTo>
                    <a:pt x="574" y="270"/>
                  </a:lnTo>
                  <a:lnTo>
                    <a:pt x="576" y="270"/>
                  </a:lnTo>
                  <a:lnTo>
                    <a:pt x="576" y="266"/>
                  </a:lnTo>
                  <a:lnTo>
                    <a:pt x="577" y="262"/>
                  </a:lnTo>
                  <a:lnTo>
                    <a:pt x="579" y="259"/>
                  </a:lnTo>
                  <a:lnTo>
                    <a:pt x="583" y="257"/>
                  </a:lnTo>
                  <a:lnTo>
                    <a:pt x="593" y="257"/>
                  </a:lnTo>
                  <a:lnTo>
                    <a:pt x="595" y="257"/>
                  </a:lnTo>
                  <a:lnTo>
                    <a:pt x="593" y="255"/>
                  </a:lnTo>
                  <a:lnTo>
                    <a:pt x="593" y="252"/>
                  </a:lnTo>
                  <a:lnTo>
                    <a:pt x="592" y="246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600" y="243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39"/>
                  </a:lnTo>
                  <a:lnTo>
                    <a:pt x="600" y="238"/>
                  </a:lnTo>
                  <a:lnTo>
                    <a:pt x="600" y="236"/>
                  </a:lnTo>
                  <a:lnTo>
                    <a:pt x="602" y="234"/>
                  </a:lnTo>
                  <a:lnTo>
                    <a:pt x="604" y="232"/>
                  </a:lnTo>
                  <a:lnTo>
                    <a:pt x="609" y="232"/>
                  </a:lnTo>
                  <a:lnTo>
                    <a:pt x="615" y="234"/>
                  </a:lnTo>
                  <a:lnTo>
                    <a:pt x="622" y="234"/>
                  </a:lnTo>
                  <a:lnTo>
                    <a:pt x="622" y="232"/>
                  </a:lnTo>
                  <a:lnTo>
                    <a:pt x="622" y="232"/>
                  </a:lnTo>
                  <a:lnTo>
                    <a:pt x="622" y="223"/>
                  </a:lnTo>
                  <a:lnTo>
                    <a:pt x="622" y="220"/>
                  </a:lnTo>
                  <a:lnTo>
                    <a:pt x="620" y="216"/>
                  </a:lnTo>
                  <a:lnTo>
                    <a:pt x="620" y="214"/>
                  </a:lnTo>
                  <a:lnTo>
                    <a:pt x="623" y="213"/>
                  </a:lnTo>
                  <a:lnTo>
                    <a:pt x="622" y="209"/>
                  </a:lnTo>
                  <a:lnTo>
                    <a:pt x="623" y="198"/>
                  </a:lnTo>
                  <a:lnTo>
                    <a:pt x="622" y="195"/>
                  </a:lnTo>
                  <a:lnTo>
                    <a:pt x="620" y="190"/>
                  </a:lnTo>
                  <a:lnTo>
                    <a:pt x="620" y="186"/>
                  </a:lnTo>
                  <a:lnTo>
                    <a:pt x="622" y="184"/>
                  </a:lnTo>
                  <a:lnTo>
                    <a:pt x="622" y="183"/>
                  </a:lnTo>
                  <a:lnTo>
                    <a:pt x="623" y="183"/>
                  </a:lnTo>
                  <a:lnTo>
                    <a:pt x="623" y="181"/>
                  </a:lnTo>
                  <a:lnTo>
                    <a:pt x="625" y="174"/>
                  </a:lnTo>
                  <a:lnTo>
                    <a:pt x="627" y="167"/>
                  </a:lnTo>
                  <a:lnTo>
                    <a:pt x="627" y="165"/>
                  </a:lnTo>
                  <a:lnTo>
                    <a:pt x="627" y="163"/>
                  </a:lnTo>
                  <a:lnTo>
                    <a:pt x="623" y="159"/>
                  </a:lnTo>
                  <a:lnTo>
                    <a:pt x="625" y="159"/>
                  </a:lnTo>
                  <a:lnTo>
                    <a:pt x="625" y="158"/>
                  </a:lnTo>
                  <a:lnTo>
                    <a:pt x="634" y="156"/>
                  </a:lnTo>
                  <a:lnTo>
                    <a:pt x="636" y="154"/>
                  </a:lnTo>
                  <a:lnTo>
                    <a:pt x="638" y="151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7" y="131"/>
                  </a:lnTo>
                  <a:lnTo>
                    <a:pt x="650" y="127"/>
                  </a:lnTo>
                  <a:lnTo>
                    <a:pt x="654" y="127"/>
                  </a:lnTo>
                  <a:lnTo>
                    <a:pt x="661" y="127"/>
                  </a:lnTo>
                  <a:lnTo>
                    <a:pt x="663" y="127"/>
                  </a:lnTo>
                  <a:lnTo>
                    <a:pt x="668" y="126"/>
                  </a:lnTo>
                  <a:lnTo>
                    <a:pt x="670" y="124"/>
                  </a:lnTo>
                  <a:lnTo>
                    <a:pt x="675" y="126"/>
                  </a:lnTo>
                  <a:lnTo>
                    <a:pt x="679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4" y="133"/>
                  </a:lnTo>
                  <a:lnTo>
                    <a:pt x="686" y="135"/>
                  </a:lnTo>
                  <a:lnTo>
                    <a:pt x="686" y="131"/>
                  </a:lnTo>
                  <a:lnTo>
                    <a:pt x="686" y="129"/>
                  </a:lnTo>
                  <a:lnTo>
                    <a:pt x="687" y="127"/>
                  </a:lnTo>
                  <a:lnTo>
                    <a:pt x="693" y="122"/>
                  </a:lnTo>
                  <a:lnTo>
                    <a:pt x="695" y="122"/>
                  </a:lnTo>
                  <a:lnTo>
                    <a:pt x="696" y="120"/>
                  </a:lnTo>
                  <a:lnTo>
                    <a:pt x="698" y="117"/>
                  </a:lnTo>
                  <a:lnTo>
                    <a:pt x="700" y="111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0" y="104"/>
                  </a:lnTo>
                  <a:lnTo>
                    <a:pt x="698" y="103"/>
                  </a:lnTo>
                  <a:lnTo>
                    <a:pt x="698" y="99"/>
                  </a:lnTo>
                  <a:lnTo>
                    <a:pt x="698" y="97"/>
                  </a:lnTo>
                  <a:lnTo>
                    <a:pt x="698" y="78"/>
                  </a:lnTo>
                  <a:lnTo>
                    <a:pt x="698" y="76"/>
                  </a:lnTo>
                  <a:lnTo>
                    <a:pt x="680" y="76"/>
                  </a:lnTo>
                  <a:lnTo>
                    <a:pt x="657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84">
              <a:extLst>
                <a:ext uri="{FF2B5EF4-FFF2-40B4-BE49-F238E27FC236}">
                  <a16:creationId xmlns:a16="http://schemas.microsoft.com/office/drawing/2014/main" id="{ED61BC6E-02CB-940D-8A6E-D4B54E3B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4177894"/>
              <a:ext cx="909254" cy="698111"/>
            </a:xfrm>
            <a:custGeom>
              <a:avLst/>
              <a:gdLst>
                <a:gd name="T0" fmla="*/ 707 w 745"/>
                <a:gd name="T1" fmla="*/ 153 h 572"/>
                <a:gd name="T2" fmla="*/ 689 w 745"/>
                <a:gd name="T3" fmla="*/ 155 h 572"/>
                <a:gd name="T4" fmla="*/ 668 w 745"/>
                <a:gd name="T5" fmla="*/ 166 h 572"/>
                <a:gd name="T6" fmla="*/ 658 w 745"/>
                <a:gd name="T7" fmla="*/ 173 h 572"/>
                <a:gd name="T8" fmla="*/ 642 w 745"/>
                <a:gd name="T9" fmla="*/ 164 h 572"/>
                <a:gd name="T10" fmla="*/ 610 w 745"/>
                <a:gd name="T11" fmla="*/ 160 h 572"/>
                <a:gd name="T12" fmla="*/ 595 w 745"/>
                <a:gd name="T13" fmla="*/ 169 h 572"/>
                <a:gd name="T14" fmla="*/ 581 w 745"/>
                <a:gd name="T15" fmla="*/ 155 h 572"/>
                <a:gd name="T16" fmla="*/ 558 w 745"/>
                <a:gd name="T17" fmla="*/ 148 h 572"/>
                <a:gd name="T18" fmla="*/ 535 w 745"/>
                <a:gd name="T19" fmla="*/ 155 h 572"/>
                <a:gd name="T20" fmla="*/ 531 w 745"/>
                <a:gd name="T21" fmla="*/ 142 h 572"/>
                <a:gd name="T22" fmla="*/ 528 w 745"/>
                <a:gd name="T23" fmla="*/ 121 h 572"/>
                <a:gd name="T24" fmla="*/ 501 w 745"/>
                <a:gd name="T25" fmla="*/ 114 h 572"/>
                <a:gd name="T26" fmla="*/ 482 w 745"/>
                <a:gd name="T27" fmla="*/ 103 h 572"/>
                <a:gd name="T28" fmla="*/ 462 w 745"/>
                <a:gd name="T29" fmla="*/ 96 h 572"/>
                <a:gd name="T30" fmla="*/ 446 w 745"/>
                <a:gd name="T31" fmla="*/ 98 h 572"/>
                <a:gd name="T32" fmla="*/ 448 w 745"/>
                <a:gd name="T33" fmla="*/ 112 h 572"/>
                <a:gd name="T34" fmla="*/ 418 w 745"/>
                <a:gd name="T35" fmla="*/ 118 h 572"/>
                <a:gd name="T36" fmla="*/ 404 w 745"/>
                <a:gd name="T37" fmla="*/ 121 h 572"/>
                <a:gd name="T38" fmla="*/ 372 w 745"/>
                <a:gd name="T39" fmla="*/ 118 h 572"/>
                <a:gd name="T40" fmla="*/ 356 w 745"/>
                <a:gd name="T41" fmla="*/ 107 h 572"/>
                <a:gd name="T42" fmla="*/ 336 w 745"/>
                <a:gd name="T43" fmla="*/ 94 h 572"/>
                <a:gd name="T44" fmla="*/ 317 w 745"/>
                <a:gd name="T45" fmla="*/ 100 h 572"/>
                <a:gd name="T46" fmla="*/ 306 w 745"/>
                <a:gd name="T47" fmla="*/ 102 h 572"/>
                <a:gd name="T48" fmla="*/ 288 w 745"/>
                <a:gd name="T49" fmla="*/ 87 h 572"/>
                <a:gd name="T50" fmla="*/ 263 w 745"/>
                <a:gd name="T51" fmla="*/ 77 h 572"/>
                <a:gd name="T52" fmla="*/ 240 w 745"/>
                <a:gd name="T53" fmla="*/ 68 h 572"/>
                <a:gd name="T54" fmla="*/ 226 w 745"/>
                <a:gd name="T55" fmla="*/ 54 h 572"/>
                <a:gd name="T56" fmla="*/ 212 w 745"/>
                <a:gd name="T57" fmla="*/ 66 h 572"/>
                <a:gd name="T58" fmla="*/ 215 w 745"/>
                <a:gd name="T59" fmla="*/ 38 h 572"/>
                <a:gd name="T60" fmla="*/ 198 w 745"/>
                <a:gd name="T61" fmla="*/ 27 h 572"/>
                <a:gd name="T62" fmla="*/ 189 w 745"/>
                <a:gd name="T63" fmla="*/ 27 h 572"/>
                <a:gd name="T64" fmla="*/ 176 w 745"/>
                <a:gd name="T65" fmla="*/ 27 h 572"/>
                <a:gd name="T66" fmla="*/ 169 w 745"/>
                <a:gd name="T67" fmla="*/ 9 h 572"/>
                <a:gd name="T68" fmla="*/ 155 w 745"/>
                <a:gd name="T69" fmla="*/ 22 h 572"/>
                <a:gd name="T70" fmla="*/ 137 w 745"/>
                <a:gd name="T71" fmla="*/ 23 h 572"/>
                <a:gd name="T72" fmla="*/ 116 w 745"/>
                <a:gd name="T73" fmla="*/ 25 h 572"/>
                <a:gd name="T74" fmla="*/ 77 w 745"/>
                <a:gd name="T75" fmla="*/ 7 h 572"/>
                <a:gd name="T76" fmla="*/ 70 w 745"/>
                <a:gd name="T77" fmla="*/ 7 h 572"/>
                <a:gd name="T78" fmla="*/ 47 w 745"/>
                <a:gd name="T79" fmla="*/ 2 h 572"/>
                <a:gd name="T80" fmla="*/ 32 w 745"/>
                <a:gd name="T81" fmla="*/ 13 h 572"/>
                <a:gd name="T82" fmla="*/ 22 w 745"/>
                <a:gd name="T83" fmla="*/ 16 h 572"/>
                <a:gd name="T84" fmla="*/ 0 w 745"/>
                <a:gd name="T85" fmla="*/ 572 h 572"/>
                <a:gd name="T86" fmla="*/ 368 w 745"/>
                <a:gd name="T87" fmla="*/ 535 h 572"/>
                <a:gd name="T88" fmla="*/ 407 w 745"/>
                <a:gd name="T89" fmla="*/ 483 h 572"/>
                <a:gd name="T90" fmla="*/ 427 w 745"/>
                <a:gd name="T91" fmla="*/ 452 h 572"/>
                <a:gd name="T92" fmla="*/ 452 w 745"/>
                <a:gd name="T93" fmla="*/ 425 h 572"/>
                <a:gd name="T94" fmla="*/ 450 w 745"/>
                <a:gd name="T95" fmla="*/ 437 h 572"/>
                <a:gd name="T96" fmla="*/ 468 w 745"/>
                <a:gd name="T97" fmla="*/ 411 h 572"/>
                <a:gd name="T98" fmla="*/ 452 w 745"/>
                <a:gd name="T99" fmla="*/ 407 h 572"/>
                <a:gd name="T100" fmla="*/ 494 w 745"/>
                <a:gd name="T101" fmla="*/ 363 h 572"/>
                <a:gd name="T102" fmla="*/ 544 w 745"/>
                <a:gd name="T103" fmla="*/ 345 h 572"/>
                <a:gd name="T104" fmla="*/ 604 w 745"/>
                <a:gd name="T105" fmla="*/ 331 h 572"/>
                <a:gd name="T106" fmla="*/ 645 w 745"/>
                <a:gd name="T107" fmla="*/ 293 h 572"/>
                <a:gd name="T108" fmla="*/ 691 w 745"/>
                <a:gd name="T109" fmla="*/ 269 h 572"/>
                <a:gd name="T110" fmla="*/ 721 w 745"/>
                <a:gd name="T111" fmla="*/ 245 h 572"/>
                <a:gd name="T112" fmla="*/ 732 w 745"/>
                <a:gd name="T113" fmla="*/ 224 h 572"/>
                <a:gd name="T114" fmla="*/ 729 w 745"/>
                <a:gd name="T115" fmla="*/ 205 h 572"/>
                <a:gd name="T116" fmla="*/ 727 w 745"/>
                <a:gd name="T117" fmla="*/ 183 h 572"/>
                <a:gd name="T118" fmla="*/ 743 w 745"/>
                <a:gd name="T119" fmla="*/ 180 h 572"/>
                <a:gd name="T120" fmla="*/ 730 w 745"/>
                <a:gd name="T121" fmla="*/ 16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72">
                  <a:moveTo>
                    <a:pt x="721" y="157"/>
                  </a:moveTo>
                  <a:lnTo>
                    <a:pt x="718" y="157"/>
                  </a:lnTo>
                  <a:lnTo>
                    <a:pt x="716" y="157"/>
                  </a:lnTo>
                  <a:lnTo>
                    <a:pt x="714" y="155"/>
                  </a:lnTo>
                  <a:lnTo>
                    <a:pt x="713" y="155"/>
                  </a:lnTo>
                  <a:lnTo>
                    <a:pt x="713" y="155"/>
                  </a:lnTo>
                  <a:lnTo>
                    <a:pt x="711" y="153"/>
                  </a:lnTo>
                  <a:lnTo>
                    <a:pt x="707" y="153"/>
                  </a:lnTo>
                  <a:lnTo>
                    <a:pt x="707" y="151"/>
                  </a:lnTo>
                  <a:lnTo>
                    <a:pt x="705" y="153"/>
                  </a:lnTo>
                  <a:lnTo>
                    <a:pt x="702" y="151"/>
                  </a:lnTo>
                  <a:lnTo>
                    <a:pt x="698" y="155"/>
                  </a:lnTo>
                  <a:lnTo>
                    <a:pt x="697" y="155"/>
                  </a:lnTo>
                  <a:lnTo>
                    <a:pt x="695" y="155"/>
                  </a:lnTo>
                  <a:lnTo>
                    <a:pt x="691" y="155"/>
                  </a:lnTo>
                  <a:lnTo>
                    <a:pt x="689" y="155"/>
                  </a:lnTo>
                  <a:lnTo>
                    <a:pt x="686" y="158"/>
                  </a:lnTo>
                  <a:lnTo>
                    <a:pt x="684" y="160"/>
                  </a:lnTo>
                  <a:lnTo>
                    <a:pt x="682" y="160"/>
                  </a:lnTo>
                  <a:lnTo>
                    <a:pt x="677" y="158"/>
                  </a:lnTo>
                  <a:lnTo>
                    <a:pt x="675" y="158"/>
                  </a:lnTo>
                  <a:lnTo>
                    <a:pt x="674" y="160"/>
                  </a:lnTo>
                  <a:lnTo>
                    <a:pt x="668" y="164"/>
                  </a:lnTo>
                  <a:lnTo>
                    <a:pt x="668" y="166"/>
                  </a:lnTo>
                  <a:lnTo>
                    <a:pt x="668" y="169"/>
                  </a:lnTo>
                  <a:lnTo>
                    <a:pt x="670" y="171"/>
                  </a:lnTo>
                  <a:lnTo>
                    <a:pt x="666" y="171"/>
                  </a:lnTo>
                  <a:lnTo>
                    <a:pt x="665" y="171"/>
                  </a:lnTo>
                  <a:lnTo>
                    <a:pt x="661" y="169"/>
                  </a:lnTo>
                  <a:lnTo>
                    <a:pt x="659" y="169"/>
                  </a:lnTo>
                  <a:lnTo>
                    <a:pt x="658" y="169"/>
                  </a:lnTo>
                  <a:lnTo>
                    <a:pt x="658" y="173"/>
                  </a:lnTo>
                  <a:lnTo>
                    <a:pt x="656" y="173"/>
                  </a:lnTo>
                  <a:lnTo>
                    <a:pt x="654" y="173"/>
                  </a:lnTo>
                  <a:lnTo>
                    <a:pt x="650" y="171"/>
                  </a:lnTo>
                  <a:lnTo>
                    <a:pt x="649" y="171"/>
                  </a:lnTo>
                  <a:lnTo>
                    <a:pt x="647" y="169"/>
                  </a:lnTo>
                  <a:lnTo>
                    <a:pt x="645" y="166"/>
                  </a:lnTo>
                  <a:lnTo>
                    <a:pt x="643" y="164"/>
                  </a:lnTo>
                  <a:lnTo>
                    <a:pt x="642" y="164"/>
                  </a:lnTo>
                  <a:lnTo>
                    <a:pt x="638" y="164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27" y="157"/>
                  </a:lnTo>
                  <a:lnTo>
                    <a:pt x="624" y="157"/>
                  </a:lnTo>
                  <a:lnTo>
                    <a:pt x="618" y="160"/>
                  </a:lnTo>
                  <a:lnTo>
                    <a:pt x="613" y="158"/>
                  </a:lnTo>
                  <a:lnTo>
                    <a:pt x="610" y="160"/>
                  </a:lnTo>
                  <a:lnTo>
                    <a:pt x="610" y="162"/>
                  </a:lnTo>
                  <a:lnTo>
                    <a:pt x="608" y="164"/>
                  </a:lnTo>
                  <a:lnTo>
                    <a:pt x="606" y="166"/>
                  </a:lnTo>
                  <a:lnTo>
                    <a:pt x="604" y="167"/>
                  </a:lnTo>
                  <a:lnTo>
                    <a:pt x="602" y="169"/>
                  </a:lnTo>
                  <a:lnTo>
                    <a:pt x="601" y="169"/>
                  </a:lnTo>
                  <a:lnTo>
                    <a:pt x="597" y="169"/>
                  </a:lnTo>
                  <a:lnTo>
                    <a:pt x="595" y="169"/>
                  </a:lnTo>
                  <a:lnTo>
                    <a:pt x="594" y="169"/>
                  </a:lnTo>
                  <a:lnTo>
                    <a:pt x="592" y="167"/>
                  </a:lnTo>
                  <a:lnTo>
                    <a:pt x="592" y="164"/>
                  </a:lnTo>
                  <a:lnTo>
                    <a:pt x="590" y="158"/>
                  </a:lnTo>
                  <a:lnTo>
                    <a:pt x="588" y="155"/>
                  </a:lnTo>
                  <a:lnTo>
                    <a:pt x="586" y="155"/>
                  </a:lnTo>
                  <a:lnTo>
                    <a:pt x="585" y="155"/>
                  </a:lnTo>
                  <a:lnTo>
                    <a:pt x="581" y="155"/>
                  </a:lnTo>
                  <a:lnTo>
                    <a:pt x="576" y="151"/>
                  </a:lnTo>
                  <a:lnTo>
                    <a:pt x="574" y="150"/>
                  </a:lnTo>
                  <a:lnTo>
                    <a:pt x="567" y="150"/>
                  </a:lnTo>
                  <a:lnTo>
                    <a:pt x="565" y="148"/>
                  </a:lnTo>
                  <a:lnTo>
                    <a:pt x="563" y="148"/>
                  </a:lnTo>
                  <a:lnTo>
                    <a:pt x="562" y="150"/>
                  </a:lnTo>
                  <a:lnTo>
                    <a:pt x="560" y="150"/>
                  </a:lnTo>
                  <a:lnTo>
                    <a:pt x="558" y="148"/>
                  </a:lnTo>
                  <a:lnTo>
                    <a:pt x="556" y="153"/>
                  </a:lnTo>
                  <a:lnTo>
                    <a:pt x="553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7"/>
                  </a:lnTo>
                  <a:lnTo>
                    <a:pt x="542" y="157"/>
                  </a:lnTo>
                  <a:lnTo>
                    <a:pt x="540" y="157"/>
                  </a:lnTo>
                  <a:lnTo>
                    <a:pt x="535" y="155"/>
                  </a:lnTo>
                  <a:lnTo>
                    <a:pt x="533" y="155"/>
                  </a:lnTo>
                  <a:lnTo>
                    <a:pt x="533" y="155"/>
                  </a:lnTo>
                  <a:lnTo>
                    <a:pt x="531" y="150"/>
                  </a:lnTo>
                  <a:lnTo>
                    <a:pt x="533" y="148"/>
                  </a:lnTo>
                  <a:lnTo>
                    <a:pt x="535" y="146"/>
                  </a:lnTo>
                  <a:lnTo>
                    <a:pt x="535" y="144"/>
                  </a:lnTo>
                  <a:lnTo>
                    <a:pt x="533" y="142"/>
                  </a:lnTo>
                  <a:lnTo>
                    <a:pt x="531" y="142"/>
                  </a:lnTo>
                  <a:lnTo>
                    <a:pt x="531" y="141"/>
                  </a:lnTo>
                  <a:lnTo>
                    <a:pt x="533" y="137"/>
                  </a:lnTo>
                  <a:lnTo>
                    <a:pt x="531" y="135"/>
                  </a:lnTo>
                  <a:lnTo>
                    <a:pt x="533" y="134"/>
                  </a:lnTo>
                  <a:lnTo>
                    <a:pt x="533" y="132"/>
                  </a:lnTo>
                  <a:lnTo>
                    <a:pt x="531" y="130"/>
                  </a:lnTo>
                  <a:lnTo>
                    <a:pt x="530" y="125"/>
                  </a:lnTo>
                  <a:lnTo>
                    <a:pt x="528" y="121"/>
                  </a:lnTo>
                  <a:lnTo>
                    <a:pt x="526" y="118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3" y="116"/>
                  </a:lnTo>
                  <a:lnTo>
                    <a:pt x="523" y="114"/>
                  </a:lnTo>
                  <a:lnTo>
                    <a:pt x="521" y="114"/>
                  </a:lnTo>
                  <a:lnTo>
                    <a:pt x="507" y="114"/>
                  </a:lnTo>
                  <a:lnTo>
                    <a:pt x="501" y="114"/>
                  </a:lnTo>
                  <a:lnTo>
                    <a:pt x="499" y="112"/>
                  </a:lnTo>
                  <a:lnTo>
                    <a:pt x="498" y="112"/>
                  </a:lnTo>
                  <a:lnTo>
                    <a:pt x="496" y="110"/>
                  </a:lnTo>
                  <a:lnTo>
                    <a:pt x="496" y="107"/>
                  </a:lnTo>
                  <a:lnTo>
                    <a:pt x="494" y="105"/>
                  </a:lnTo>
                  <a:lnTo>
                    <a:pt x="492" y="105"/>
                  </a:lnTo>
                  <a:lnTo>
                    <a:pt x="483" y="105"/>
                  </a:lnTo>
                  <a:lnTo>
                    <a:pt x="482" y="103"/>
                  </a:lnTo>
                  <a:lnTo>
                    <a:pt x="480" y="102"/>
                  </a:lnTo>
                  <a:lnTo>
                    <a:pt x="478" y="102"/>
                  </a:lnTo>
                  <a:lnTo>
                    <a:pt x="476" y="103"/>
                  </a:lnTo>
                  <a:lnTo>
                    <a:pt x="475" y="103"/>
                  </a:lnTo>
                  <a:lnTo>
                    <a:pt x="473" y="102"/>
                  </a:lnTo>
                  <a:lnTo>
                    <a:pt x="471" y="100"/>
                  </a:lnTo>
                  <a:lnTo>
                    <a:pt x="468" y="100"/>
                  </a:lnTo>
                  <a:lnTo>
                    <a:pt x="462" y="96"/>
                  </a:lnTo>
                  <a:lnTo>
                    <a:pt x="460" y="96"/>
                  </a:lnTo>
                  <a:lnTo>
                    <a:pt x="459" y="96"/>
                  </a:lnTo>
                  <a:lnTo>
                    <a:pt x="457" y="96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0" y="94"/>
                  </a:lnTo>
                  <a:lnTo>
                    <a:pt x="446" y="94"/>
                  </a:lnTo>
                  <a:lnTo>
                    <a:pt x="446" y="98"/>
                  </a:lnTo>
                  <a:lnTo>
                    <a:pt x="446" y="102"/>
                  </a:lnTo>
                  <a:lnTo>
                    <a:pt x="444" y="105"/>
                  </a:lnTo>
                  <a:lnTo>
                    <a:pt x="446" y="107"/>
                  </a:lnTo>
                  <a:lnTo>
                    <a:pt x="444" y="109"/>
                  </a:lnTo>
                  <a:lnTo>
                    <a:pt x="444" y="110"/>
                  </a:lnTo>
                  <a:lnTo>
                    <a:pt x="446" y="110"/>
                  </a:lnTo>
                  <a:lnTo>
                    <a:pt x="446" y="112"/>
                  </a:lnTo>
                  <a:lnTo>
                    <a:pt x="448" y="112"/>
                  </a:lnTo>
                  <a:lnTo>
                    <a:pt x="448" y="116"/>
                  </a:lnTo>
                  <a:lnTo>
                    <a:pt x="446" y="118"/>
                  </a:lnTo>
                  <a:lnTo>
                    <a:pt x="444" y="118"/>
                  </a:lnTo>
                  <a:lnTo>
                    <a:pt x="441" y="118"/>
                  </a:lnTo>
                  <a:lnTo>
                    <a:pt x="427" y="118"/>
                  </a:lnTo>
                  <a:lnTo>
                    <a:pt x="425" y="118"/>
                  </a:lnTo>
                  <a:lnTo>
                    <a:pt x="420" y="118"/>
                  </a:lnTo>
                  <a:lnTo>
                    <a:pt x="418" y="118"/>
                  </a:lnTo>
                  <a:lnTo>
                    <a:pt x="416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2"/>
                  </a:lnTo>
                  <a:lnTo>
                    <a:pt x="409" y="114"/>
                  </a:lnTo>
                  <a:lnTo>
                    <a:pt x="409" y="116"/>
                  </a:lnTo>
                  <a:lnTo>
                    <a:pt x="405" y="119"/>
                  </a:lnTo>
                  <a:lnTo>
                    <a:pt x="404" y="121"/>
                  </a:lnTo>
                  <a:lnTo>
                    <a:pt x="402" y="118"/>
                  </a:lnTo>
                  <a:lnTo>
                    <a:pt x="400" y="114"/>
                  </a:lnTo>
                  <a:lnTo>
                    <a:pt x="398" y="112"/>
                  </a:lnTo>
                  <a:lnTo>
                    <a:pt x="391" y="112"/>
                  </a:lnTo>
                  <a:lnTo>
                    <a:pt x="389" y="112"/>
                  </a:lnTo>
                  <a:lnTo>
                    <a:pt x="388" y="112"/>
                  </a:lnTo>
                  <a:lnTo>
                    <a:pt x="381" y="114"/>
                  </a:lnTo>
                  <a:lnTo>
                    <a:pt x="372" y="118"/>
                  </a:lnTo>
                  <a:lnTo>
                    <a:pt x="366" y="118"/>
                  </a:lnTo>
                  <a:lnTo>
                    <a:pt x="365" y="116"/>
                  </a:lnTo>
                  <a:lnTo>
                    <a:pt x="363" y="114"/>
                  </a:lnTo>
                  <a:lnTo>
                    <a:pt x="361" y="114"/>
                  </a:lnTo>
                  <a:lnTo>
                    <a:pt x="359" y="112"/>
                  </a:lnTo>
                  <a:lnTo>
                    <a:pt x="359" y="112"/>
                  </a:lnTo>
                  <a:lnTo>
                    <a:pt x="356" y="110"/>
                  </a:lnTo>
                  <a:lnTo>
                    <a:pt x="356" y="107"/>
                  </a:lnTo>
                  <a:lnTo>
                    <a:pt x="354" y="105"/>
                  </a:lnTo>
                  <a:lnTo>
                    <a:pt x="354" y="102"/>
                  </a:lnTo>
                  <a:lnTo>
                    <a:pt x="352" y="103"/>
                  </a:lnTo>
                  <a:lnTo>
                    <a:pt x="349" y="103"/>
                  </a:lnTo>
                  <a:lnTo>
                    <a:pt x="347" y="103"/>
                  </a:lnTo>
                  <a:lnTo>
                    <a:pt x="345" y="100"/>
                  </a:lnTo>
                  <a:lnTo>
                    <a:pt x="338" y="96"/>
                  </a:lnTo>
                  <a:lnTo>
                    <a:pt x="336" y="94"/>
                  </a:lnTo>
                  <a:lnTo>
                    <a:pt x="334" y="96"/>
                  </a:lnTo>
                  <a:lnTo>
                    <a:pt x="334" y="98"/>
                  </a:lnTo>
                  <a:lnTo>
                    <a:pt x="333" y="98"/>
                  </a:lnTo>
                  <a:lnTo>
                    <a:pt x="333" y="96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22" y="103"/>
                  </a:lnTo>
                  <a:lnTo>
                    <a:pt x="317" y="100"/>
                  </a:lnTo>
                  <a:lnTo>
                    <a:pt x="313" y="100"/>
                  </a:lnTo>
                  <a:lnTo>
                    <a:pt x="313" y="103"/>
                  </a:lnTo>
                  <a:lnTo>
                    <a:pt x="311" y="103"/>
                  </a:lnTo>
                  <a:lnTo>
                    <a:pt x="309" y="105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8" y="102"/>
                  </a:lnTo>
                  <a:lnTo>
                    <a:pt x="306" y="102"/>
                  </a:lnTo>
                  <a:lnTo>
                    <a:pt x="304" y="102"/>
                  </a:lnTo>
                  <a:lnTo>
                    <a:pt x="304" y="100"/>
                  </a:lnTo>
                  <a:lnTo>
                    <a:pt x="299" y="93"/>
                  </a:lnTo>
                  <a:lnTo>
                    <a:pt x="297" y="91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88" y="87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88" y="82"/>
                  </a:lnTo>
                  <a:lnTo>
                    <a:pt x="286" y="78"/>
                  </a:lnTo>
                  <a:lnTo>
                    <a:pt x="283" y="77"/>
                  </a:lnTo>
                  <a:lnTo>
                    <a:pt x="276" y="78"/>
                  </a:lnTo>
                  <a:lnTo>
                    <a:pt x="267" y="78"/>
                  </a:lnTo>
                  <a:lnTo>
                    <a:pt x="263" y="77"/>
                  </a:lnTo>
                  <a:lnTo>
                    <a:pt x="258" y="73"/>
                  </a:lnTo>
                  <a:lnTo>
                    <a:pt x="256" y="71"/>
                  </a:lnTo>
                  <a:lnTo>
                    <a:pt x="254" y="71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47" y="70"/>
                  </a:lnTo>
                  <a:lnTo>
                    <a:pt x="242" y="70"/>
                  </a:lnTo>
                  <a:lnTo>
                    <a:pt x="240" y="68"/>
                  </a:lnTo>
                  <a:lnTo>
                    <a:pt x="237" y="64"/>
                  </a:lnTo>
                  <a:lnTo>
                    <a:pt x="230" y="64"/>
                  </a:lnTo>
                  <a:lnTo>
                    <a:pt x="228" y="63"/>
                  </a:lnTo>
                  <a:lnTo>
                    <a:pt x="226" y="61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4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1" y="64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4" y="66"/>
                  </a:lnTo>
                  <a:lnTo>
                    <a:pt x="212" y="66"/>
                  </a:lnTo>
                  <a:lnTo>
                    <a:pt x="208" y="64"/>
                  </a:lnTo>
                  <a:lnTo>
                    <a:pt x="206" y="61"/>
                  </a:lnTo>
                  <a:lnTo>
                    <a:pt x="205" y="59"/>
                  </a:lnTo>
                  <a:lnTo>
                    <a:pt x="206" y="57"/>
                  </a:lnTo>
                  <a:lnTo>
                    <a:pt x="210" y="52"/>
                  </a:lnTo>
                  <a:lnTo>
                    <a:pt x="212" y="50"/>
                  </a:lnTo>
                  <a:lnTo>
                    <a:pt x="214" y="45"/>
                  </a:lnTo>
                  <a:lnTo>
                    <a:pt x="215" y="38"/>
                  </a:lnTo>
                  <a:lnTo>
                    <a:pt x="215" y="32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08" y="29"/>
                  </a:lnTo>
                  <a:lnTo>
                    <a:pt x="203" y="27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6" y="29"/>
                  </a:lnTo>
                  <a:lnTo>
                    <a:pt x="196" y="31"/>
                  </a:lnTo>
                  <a:lnTo>
                    <a:pt x="194" y="32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1"/>
                  </a:lnTo>
                  <a:lnTo>
                    <a:pt x="189" y="31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5"/>
                  </a:lnTo>
                  <a:lnTo>
                    <a:pt x="185" y="23"/>
                  </a:lnTo>
                  <a:lnTo>
                    <a:pt x="183" y="23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6" y="22"/>
                  </a:lnTo>
                  <a:lnTo>
                    <a:pt x="175" y="20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69" y="9"/>
                  </a:lnTo>
                  <a:lnTo>
                    <a:pt x="166" y="13"/>
                  </a:lnTo>
                  <a:lnTo>
                    <a:pt x="160" y="16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8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0" y="20"/>
                  </a:lnTo>
                  <a:lnTo>
                    <a:pt x="141" y="23"/>
                  </a:lnTo>
                  <a:lnTo>
                    <a:pt x="139" y="23"/>
                  </a:lnTo>
                  <a:lnTo>
                    <a:pt x="137" y="23"/>
                  </a:lnTo>
                  <a:lnTo>
                    <a:pt x="134" y="27"/>
                  </a:lnTo>
                  <a:lnTo>
                    <a:pt x="132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1" y="23"/>
                  </a:lnTo>
                  <a:lnTo>
                    <a:pt x="116" y="25"/>
                  </a:lnTo>
                  <a:lnTo>
                    <a:pt x="112" y="23"/>
                  </a:lnTo>
                  <a:lnTo>
                    <a:pt x="107" y="22"/>
                  </a:lnTo>
                  <a:lnTo>
                    <a:pt x="96" y="16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6" y="11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2" y="7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2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7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572"/>
                  </a:lnTo>
                  <a:lnTo>
                    <a:pt x="345" y="572"/>
                  </a:lnTo>
                  <a:lnTo>
                    <a:pt x="349" y="571"/>
                  </a:lnTo>
                  <a:lnTo>
                    <a:pt x="349" y="569"/>
                  </a:lnTo>
                  <a:lnTo>
                    <a:pt x="350" y="567"/>
                  </a:lnTo>
                  <a:lnTo>
                    <a:pt x="350" y="563"/>
                  </a:lnTo>
                  <a:lnTo>
                    <a:pt x="350" y="562"/>
                  </a:lnTo>
                  <a:lnTo>
                    <a:pt x="363" y="540"/>
                  </a:lnTo>
                  <a:lnTo>
                    <a:pt x="368" y="535"/>
                  </a:lnTo>
                  <a:lnTo>
                    <a:pt x="372" y="530"/>
                  </a:lnTo>
                  <a:lnTo>
                    <a:pt x="377" y="519"/>
                  </a:lnTo>
                  <a:lnTo>
                    <a:pt x="379" y="515"/>
                  </a:lnTo>
                  <a:lnTo>
                    <a:pt x="386" y="510"/>
                  </a:lnTo>
                  <a:lnTo>
                    <a:pt x="389" y="508"/>
                  </a:lnTo>
                  <a:lnTo>
                    <a:pt x="396" y="496"/>
                  </a:lnTo>
                  <a:lnTo>
                    <a:pt x="402" y="489"/>
                  </a:lnTo>
                  <a:lnTo>
                    <a:pt x="407" y="483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11" y="478"/>
                  </a:lnTo>
                  <a:lnTo>
                    <a:pt x="420" y="462"/>
                  </a:lnTo>
                  <a:lnTo>
                    <a:pt x="421" y="459"/>
                  </a:lnTo>
                  <a:lnTo>
                    <a:pt x="423" y="455"/>
                  </a:lnTo>
                  <a:lnTo>
                    <a:pt x="425" y="455"/>
                  </a:lnTo>
                  <a:lnTo>
                    <a:pt x="427" y="452"/>
                  </a:lnTo>
                  <a:lnTo>
                    <a:pt x="428" y="450"/>
                  </a:lnTo>
                  <a:lnTo>
                    <a:pt x="430" y="444"/>
                  </a:lnTo>
                  <a:lnTo>
                    <a:pt x="434" y="436"/>
                  </a:lnTo>
                  <a:lnTo>
                    <a:pt x="436" y="432"/>
                  </a:lnTo>
                  <a:lnTo>
                    <a:pt x="437" y="430"/>
                  </a:lnTo>
                  <a:lnTo>
                    <a:pt x="439" y="428"/>
                  </a:lnTo>
                  <a:lnTo>
                    <a:pt x="450" y="427"/>
                  </a:lnTo>
                  <a:lnTo>
                    <a:pt x="452" y="425"/>
                  </a:lnTo>
                  <a:lnTo>
                    <a:pt x="453" y="427"/>
                  </a:lnTo>
                  <a:lnTo>
                    <a:pt x="452" y="432"/>
                  </a:lnTo>
                  <a:lnTo>
                    <a:pt x="448" y="436"/>
                  </a:lnTo>
                  <a:lnTo>
                    <a:pt x="444" y="434"/>
                  </a:lnTo>
                  <a:lnTo>
                    <a:pt x="439" y="434"/>
                  </a:lnTo>
                  <a:lnTo>
                    <a:pt x="443" y="439"/>
                  </a:lnTo>
                  <a:lnTo>
                    <a:pt x="446" y="437"/>
                  </a:lnTo>
                  <a:lnTo>
                    <a:pt x="450" y="437"/>
                  </a:lnTo>
                  <a:lnTo>
                    <a:pt x="452" y="434"/>
                  </a:lnTo>
                  <a:lnTo>
                    <a:pt x="457" y="425"/>
                  </a:lnTo>
                  <a:lnTo>
                    <a:pt x="460" y="421"/>
                  </a:lnTo>
                  <a:lnTo>
                    <a:pt x="468" y="420"/>
                  </a:lnTo>
                  <a:lnTo>
                    <a:pt x="468" y="418"/>
                  </a:lnTo>
                  <a:lnTo>
                    <a:pt x="469" y="414"/>
                  </a:lnTo>
                  <a:lnTo>
                    <a:pt x="469" y="412"/>
                  </a:lnTo>
                  <a:lnTo>
                    <a:pt x="468" y="411"/>
                  </a:lnTo>
                  <a:lnTo>
                    <a:pt x="466" y="411"/>
                  </a:lnTo>
                  <a:lnTo>
                    <a:pt x="464" y="411"/>
                  </a:lnTo>
                  <a:lnTo>
                    <a:pt x="460" y="407"/>
                  </a:lnTo>
                  <a:lnTo>
                    <a:pt x="459" y="405"/>
                  </a:lnTo>
                  <a:lnTo>
                    <a:pt x="457" y="405"/>
                  </a:lnTo>
                  <a:lnTo>
                    <a:pt x="457" y="407"/>
                  </a:lnTo>
                  <a:lnTo>
                    <a:pt x="455" y="407"/>
                  </a:lnTo>
                  <a:lnTo>
                    <a:pt x="452" y="407"/>
                  </a:lnTo>
                  <a:lnTo>
                    <a:pt x="452" y="404"/>
                  </a:lnTo>
                  <a:lnTo>
                    <a:pt x="452" y="400"/>
                  </a:lnTo>
                  <a:lnTo>
                    <a:pt x="464" y="388"/>
                  </a:lnTo>
                  <a:lnTo>
                    <a:pt x="471" y="379"/>
                  </a:lnTo>
                  <a:lnTo>
                    <a:pt x="483" y="366"/>
                  </a:lnTo>
                  <a:lnTo>
                    <a:pt x="487" y="364"/>
                  </a:lnTo>
                  <a:lnTo>
                    <a:pt x="491" y="363"/>
                  </a:lnTo>
                  <a:lnTo>
                    <a:pt x="494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503" y="364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8" y="357"/>
                  </a:lnTo>
                  <a:lnTo>
                    <a:pt x="517" y="356"/>
                  </a:lnTo>
                  <a:lnTo>
                    <a:pt x="544" y="345"/>
                  </a:lnTo>
                  <a:lnTo>
                    <a:pt x="555" y="343"/>
                  </a:lnTo>
                  <a:lnTo>
                    <a:pt x="578" y="336"/>
                  </a:lnTo>
                  <a:lnTo>
                    <a:pt x="579" y="336"/>
                  </a:lnTo>
                  <a:lnTo>
                    <a:pt x="581" y="336"/>
                  </a:lnTo>
                  <a:lnTo>
                    <a:pt x="583" y="334"/>
                  </a:lnTo>
                  <a:lnTo>
                    <a:pt x="590" y="333"/>
                  </a:lnTo>
                  <a:lnTo>
                    <a:pt x="599" y="333"/>
                  </a:lnTo>
                  <a:lnTo>
                    <a:pt x="604" y="331"/>
                  </a:lnTo>
                  <a:lnTo>
                    <a:pt x="611" y="325"/>
                  </a:lnTo>
                  <a:lnTo>
                    <a:pt x="615" y="324"/>
                  </a:lnTo>
                  <a:lnTo>
                    <a:pt x="618" y="320"/>
                  </a:lnTo>
                  <a:lnTo>
                    <a:pt x="622" y="309"/>
                  </a:lnTo>
                  <a:lnTo>
                    <a:pt x="626" y="306"/>
                  </a:lnTo>
                  <a:lnTo>
                    <a:pt x="629" y="302"/>
                  </a:lnTo>
                  <a:lnTo>
                    <a:pt x="638" y="299"/>
                  </a:lnTo>
                  <a:lnTo>
                    <a:pt x="645" y="293"/>
                  </a:lnTo>
                  <a:lnTo>
                    <a:pt x="647" y="292"/>
                  </a:lnTo>
                  <a:lnTo>
                    <a:pt x="668" y="283"/>
                  </a:lnTo>
                  <a:lnTo>
                    <a:pt x="684" y="276"/>
                  </a:lnTo>
                  <a:lnTo>
                    <a:pt x="686" y="272"/>
                  </a:lnTo>
                  <a:lnTo>
                    <a:pt x="688" y="272"/>
                  </a:lnTo>
                  <a:lnTo>
                    <a:pt x="688" y="270"/>
                  </a:lnTo>
                  <a:lnTo>
                    <a:pt x="689" y="269"/>
                  </a:lnTo>
                  <a:lnTo>
                    <a:pt x="691" y="269"/>
                  </a:lnTo>
                  <a:lnTo>
                    <a:pt x="695" y="267"/>
                  </a:lnTo>
                  <a:lnTo>
                    <a:pt x="698" y="267"/>
                  </a:lnTo>
                  <a:lnTo>
                    <a:pt x="702" y="265"/>
                  </a:lnTo>
                  <a:lnTo>
                    <a:pt x="704" y="263"/>
                  </a:lnTo>
                  <a:lnTo>
                    <a:pt x="713" y="254"/>
                  </a:lnTo>
                  <a:lnTo>
                    <a:pt x="716" y="253"/>
                  </a:lnTo>
                  <a:lnTo>
                    <a:pt x="716" y="247"/>
                  </a:lnTo>
                  <a:lnTo>
                    <a:pt x="721" y="245"/>
                  </a:lnTo>
                  <a:lnTo>
                    <a:pt x="725" y="245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2" y="237"/>
                  </a:lnTo>
                  <a:lnTo>
                    <a:pt x="736" y="231"/>
                  </a:lnTo>
                  <a:lnTo>
                    <a:pt x="736" y="228"/>
                  </a:lnTo>
                  <a:lnTo>
                    <a:pt x="734" y="226"/>
                  </a:lnTo>
                  <a:lnTo>
                    <a:pt x="732" y="224"/>
                  </a:lnTo>
                  <a:lnTo>
                    <a:pt x="732" y="222"/>
                  </a:lnTo>
                  <a:lnTo>
                    <a:pt x="732" y="221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2" y="213"/>
                  </a:lnTo>
                  <a:lnTo>
                    <a:pt x="732" y="212"/>
                  </a:lnTo>
                  <a:lnTo>
                    <a:pt x="730" y="208"/>
                  </a:lnTo>
                  <a:lnTo>
                    <a:pt x="729" y="205"/>
                  </a:lnTo>
                  <a:lnTo>
                    <a:pt x="723" y="203"/>
                  </a:lnTo>
                  <a:lnTo>
                    <a:pt x="721" y="201"/>
                  </a:lnTo>
                  <a:lnTo>
                    <a:pt x="721" y="198"/>
                  </a:lnTo>
                  <a:lnTo>
                    <a:pt x="721" y="196"/>
                  </a:lnTo>
                  <a:lnTo>
                    <a:pt x="721" y="190"/>
                  </a:lnTo>
                  <a:lnTo>
                    <a:pt x="723" y="187"/>
                  </a:lnTo>
                  <a:lnTo>
                    <a:pt x="725" y="183"/>
                  </a:lnTo>
                  <a:lnTo>
                    <a:pt x="727" y="183"/>
                  </a:lnTo>
                  <a:lnTo>
                    <a:pt x="729" y="185"/>
                  </a:lnTo>
                  <a:lnTo>
                    <a:pt x="732" y="187"/>
                  </a:lnTo>
                  <a:lnTo>
                    <a:pt x="737" y="185"/>
                  </a:lnTo>
                  <a:lnTo>
                    <a:pt x="739" y="187"/>
                  </a:lnTo>
                  <a:lnTo>
                    <a:pt x="739" y="185"/>
                  </a:lnTo>
                  <a:lnTo>
                    <a:pt x="741" y="183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5" y="173"/>
                  </a:lnTo>
                  <a:lnTo>
                    <a:pt x="743" y="171"/>
                  </a:lnTo>
                  <a:lnTo>
                    <a:pt x="741" y="171"/>
                  </a:lnTo>
                  <a:lnTo>
                    <a:pt x="739" y="173"/>
                  </a:lnTo>
                  <a:lnTo>
                    <a:pt x="737" y="171"/>
                  </a:lnTo>
                  <a:lnTo>
                    <a:pt x="734" y="171"/>
                  </a:lnTo>
                  <a:lnTo>
                    <a:pt x="732" y="171"/>
                  </a:lnTo>
                  <a:lnTo>
                    <a:pt x="730" y="169"/>
                  </a:lnTo>
                  <a:lnTo>
                    <a:pt x="729" y="167"/>
                  </a:lnTo>
                  <a:lnTo>
                    <a:pt x="729" y="164"/>
                  </a:lnTo>
                  <a:lnTo>
                    <a:pt x="727" y="162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23" y="157"/>
                  </a:lnTo>
                  <a:lnTo>
                    <a:pt x="721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29">
              <a:extLst>
                <a:ext uri="{FF2B5EF4-FFF2-40B4-BE49-F238E27FC236}">
                  <a16:creationId xmlns:a16="http://schemas.microsoft.com/office/drawing/2014/main" id="{D2C57D37-D41A-592F-B41A-5D90B0F2A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080" y="4380493"/>
              <a:ext cx="351497" cy="279489"/>
            </a:xfrm>
            <a:custGeom>
              <a:avLst/>
              <a:gdLst>
                <a:gd name="T0" fmla="*/ 281 w 288"/>
                <a:gd name="T1" fmla="*/ 142 h 229"/>
                <a:gd name="T2" fmla="*/ 281 w 288"/>
                <a:gd name="T3" fmla="*/ 122 h 229"/>
                <a:gd name="T4" fmla="*/ 279 w 288"/>
                <a:gd name="T5" fmla="*/ 113 h 229"/>
                <a:gd name="T6" fmla="*/ 284 w 288"/>
                <a:gd name="T7" fmla="*/ 106 h 229"/>
                <a:gd name="T8" fmla="*/ 284 w 288"/>
                <a:gd name="T9" fmla="*/ 92 h 229"/>
                <a:gd name="T10" fmla="*/ 275 w 288"/>
                <a:gd name="T11" fmla="*/ 78 h 229"/>
                <a:gd name="T12" fmla="*/ 270 w 288"/>
                <a:gd name="T13" fmla="*/ 69 h 229"/>
                <a:gd name="T14" fmla="*/ 268 w 288"/>
                <a:gd name="T15" fmla="*/ 55 h 229"/>
                <a:gd name="T16" fmla="*/ 261 w 288"/>
                <a:gd name="T17" fmla="*/ 53 h 229"/>
                <a:gd name="T18" fmla="*/ 254 w 288"/>
                <a:gd name="T19" fmla="*/ 49 h 229"/>
                <a:gd name="T20" fmla="*/ 233 w 288"/>
                <a:gd name="T21" fmla="*/ 37 h 229"/>
                <a:gd name="T22" fmla="*/ 213 w 288"/>
                <a:gd name="T23" fmla="*/ 8 h 229"/>
                <a:gd name="T24" fmla="*/ 204 w 288"/>
                <a:gd name="T25" fmla="*/ 3 h 229"/>
                <a:gd name="T26" fmla="*/ 179 w 288"/>
                <a:gd name="T27" fmla="*/ 10 h 229"/>
                <a:gd name="T28" fmla="*/ 167 w 288"/>
                <a:gd name="T29" fmla="*/ 5 h 229"/>
                <a:gd name="T30" fmla="*/ 153 w 288"/>
                <a:gd name="T31" fmla="*/ 10 h 229"/>
                <a:gd name="T32" fmla="*/ 135 w 288"/>
                <a:gd name="T33" fmla="*/ 21 h 229"/>
                <a:gd name="T34" fmla="*/ 119 w 288"/>
                <a:gd name="T35" fmla="*/ 21 h 229"/>
                <a:gd name="T36" fmla="*/ 110 w 288"/>
                <a:gd name="T37" fmla="*/ 19 h 229"/>
                <a:gd name="T38" fmla="*/ 108 w 288"/>
                <a:gd name="T39" fmla="*/ 24 h 229"/>
                <a:gd name="T40" fmla="*/ 94 w 288"/>
                <a:gd name="T41" fmla="*/ 35 h 229"/>
                <a:gd name="T42" fmla="*/ 89 w 288"/>
                <a:gd name="T43" fmla="*/ 42 h 229"/>
                <a:gd name="T44" fmla="*/ 76 w 288"/>
                <a:gd name="T45" fmla="*/ 28 h 229"/>
                <a:gd name="T46" fmla="*/ 66 w 288"/>
                <a:gd name="T47" fmla="*/ 33 h 229"/>
                <a:gd name="T48" fmla="*/ 39 w 288"/>
                <a:gd name="T49" fmla="*/ 44 h 229"/>
                <a:gd name="T50" fmla="*/ 34 w 288"/>
                <a:gd name="T51" fmla="*/ 65 h 229"/>
                <a:gd name="T52" fmla="*/ 30 w 288"/>
                <a:gd name="T53" fmla="*/ 78 h 229"/>
                <a:gd name="T54" fmla="*/ 21 w 288"/>
                <a:gd name="T55" fmla="*/ 74 h 229"/>
                <a:gd name="T56" fmla="*/ 13 w 288"/>
                <a:gd name="T57" fmla="*/ 74 h 229"/>
                <a:gd name="T58" fmla="*/ 11 w 288"/>
                <a:gd name="T59" fmla="*/ 87 h 229"/>
                <a:gd name="T60" fmla="*/ 5 w 288"/>
                <a:gd name="T61" fmla="*/ 108 h 229"/>
                <a:gd name="T62" fmla="*/ 7 w 288"/>
                <a:gd name="T63" fmla="*/ 120 h 229"/>
                <a:gd name="T64" fmla="*/ 0 w 288"/>
                <a:gd name="T65" fmla="*/ 129 h 229"/>
                <a:gd name="T66" fmla="*/ 4 w 288"/>
                <a:gd name="T67" fmla="*/ 140 h 229"/>
                <a:gd name="T68" fmla="*/ 9 w 288"/>
                <a:gd name="T69" fmla="*/ 145 h 229"/>
                <a:gd name="T70" fmla="*/ 7 w 288"/>
                <a:gd name="T71" fmla="*/ 156 h 229"/>
                <a:gd name="T72" fmla="*/ 5 w 288"/>
                <a:gd name="T73" fmla="*/ 170 h 229"/>
                <a:gd name="T74" fmla="*/ 13 w 288"/>
                <a:gd name="T75" fmla="*/ 191 h 229"/>
                <a:gd name="T76" fmla="*/ 21 w 288"/>
                <a:gd name="T77" fmla="*/ 195 h 229"/>
                <a:gd name="T78" fmla="*/ 30 w 288"/>
                <a:gd name="T79" fmla="*/ 218 h 229"/>
                <a:gd name="T80" fmla="*/ 43 w 288"/>
                <a:gd name="T81" fmla="*/ 218 h 229"/>
                <a:gd name="T82" fmla="*/ 57 w 288"/>
                <a:gd name="T83" fmla="*/ 225 h 229"/>
                <a:gd name="T84" fmla="*/ 89 w 288"/>
                <a:gd name="T85" fmla="*/ 227 h 229"/>
                <a:gd name="T86" fmla="*/ 105 w 288"/>
                <a:gd name="T87" fmla="*/ 222 h 229"/>
                <a:gd name="T88" fmla="*/ 124 w 288"/>
                <a:gd name="T89" fmla="*/ 225 h 229"/>
                <a:gd name="T90" fmla="*/ 133 w 288"/>
                <a:gd name="T91" fmla="*/ 222 h 229"/>
                <a:gd name="T92" fmla="*/ 146 w 288"/>
                <a:gd name="T93" fmla="*/ 218 h 229"/>
                <a:gd name="T94" fmla="*/ 149 w 288"/>
                <a:gd name="T95" fmla="*/ 211 h 229"/>
                <a:gd name="T96" fmla="*/ 162 w 288"/>
                <a:gd name="T97" fmla="*/ 198 h 229"/>
                <a:gd name="T98" fmla="*/ 163 w 288"/>
                <a:gd name="T99" fmla="*/ 191 h 229"/>
                <a:gd name="T100" fmla="*/ 178 w 288"/>
                <a:gd name="T101" fmla="*/ 186 h 229"/>
                <a:gd name="T102" fmla="*/ 185 w 288"/>
                <a:gd name="T103" fmla="*/ 188 h 229"/>
                <a:gd name="T104" fmla="*/ 199 w 288"/>
                <a:gd name="T105" fmla="*/ 182 h 229"/>
                <a:gd name="T106" fmla="*/ 211 w 288"/>
                <a:gd name="T107" fmla="*/ 188 h 229"/>
                <a:gd name="T108" fmla="*/ 220 w 288"/>
                <a:gd name="T109" fmla="*/ 190 h 229"/>
                <a:gd name="T110" fmla="*/ 231 w 288"/>
                <a:gd name="T111" fmla="*/ 188 h 229"/>
                <a:gd name="T112" fmla="*/ 245 w 288"/>
                <a:gd name="T113" fmla="*/ 184 h 229"/>
                <a:gd name="T114" fmla="*/ 249 w 288"/>
                <a:gd name="T115" fmla="*/ 179 h 229"/>
                <a:gd name="T116" fmla="*/ 254 w 288"/>
                <a:gd name="T117" fmla="*/ 186 h 229"/>
                <a:gd name="T118" fmla="*/ 258 w 288"/>
                <a:gd name="T119" fmla="*/ 159 h 229"/>
                <a:gd name="T120" fmla="*/ 277 w 288"/>
                <a:gd name="T121" fmla="*/ 15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29">
                  <a:moveTo>
                    <a:pt x="281" y="152"/>
                  </a:moveTo>
                  <a:lnTo>
                    <a:pt x="279" y="149"/>
                  </a:lnTo>
                  <a:lnTo>
                    <a:pt x="279" y="145"/>
                  </a:lnTo>
                  <a:lnTo>
                    <a:pt x="279" y="143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38"/>
                  </a:lnTo>
                  <a:lnTo>
                    <a:pt x="279" y="127"/>
                  </a:lnTo>
                  <a:lnTo>
                    <a:pt x="279" y="126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79" y="119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9" y="111"/>
                  </a:lnTo>
                  <a:lnTo>
                    <a:pt x="281" y="111"/>
                  </a:lnTo>
                  <a:lnTo>
                    <a:pt x="282" y="110"/>
                  </a:lnTo>
                  <a:lnTo>
                    <a:pt x="284" y="108"/>
                  </a:lnTo>
                  <a:lnTo>
                    <a:pt x="284" y="106"/>
                  </a:lnTo>
                  <a:lnTo>
                    <a:pt x="286" y="103"/>
                  </a:lnTo>
                  <a:lnTo>
                    <a:pt x="288" y="99"/>
                  </a:lnTo>
                  <a:lnTo>
                    <a:pt x="288" y="95"/>
                  </a:lnTo>
                  <a:lnTo>
                    <a:pt x="286" y="92"/>
                  </a:lnTo>
                  <a:lnTo>
                    <a:pt x="284" y="92"/>
                  </a:lnTo>
                  <a:lnTo>
                    <a:pt x="281" y="92"/>
                  </a:lnTo>
                  <a:lnTo>
                    <a:pt x="281" y="90"/>
                  </a:lnTo>
                  <a:lnTo>
                    <a:pt x="279" y="90"/>
                  </a:lnTo>
                  <a:lnTo>
                    <a:pt x="277" y="83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4" y="76"/>
                  </a:lnTo>
                  <a:lnTo>
                    <a:pt x="272" y="74"/>
                  </a:lnTo>
                  <a:lnTo>
                    <a:pt x="272" y="72"/>
                  </a:lnTo>
                  <a:lnTo>
                    <a:pt x="270" y="69"/>
                  </a:lnTo>
                  <a:lnTo>
                    <a:pt x="270" y="65"/>
                  </a:lnTo>
                  <a:lnTo>
                    <a:pt x="270" y="62"/>
                  </a:lnTo>
                  <a:lnTo>
                    <a:pt x="270" y="60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8" y="53"/>
                  </a:lnTo>
                  <a:lnTo>
                    <a:pt x="266" y="53"/>
                  </a:lnTo>
                  <a:lnTo>
                    <a:pt x="265" y="53"/>
                  </a:lnTo>
                  <a:lnTo>
                    <a:pt x="263" y="53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59" y="49"/>
                  </a:lnTo>
                  <a:lnTo>
                    <a:pt x="256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1" y="47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3" y="37"/>
                  </a:lnTo>
                  <a:lnTo>
                    <a:pt x="231" y="33"/>
                  </a:lnTo>
                  <a:lnTo>
                    <a:pt x="229" y="32"/>
                  </a:lnTo>
                  <a:lnTo>
                    <a:pt x="227" y="28"/>
                  </a:lnTo>
                  <a:lnTo>
                    <a:pt x="224" y="24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1" y="3"/>
                  </a:lnTo>
                  <a:lnTo>
                    <a:pt x="185" y="10"/>
                  </a:lnTo>
                  <a:lnTo>
                    <a:pt x="179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69" y="7"/>
                  </a:lnTo>
                  <a:lnTo>
                    <a:pt x="167" y="5"/>
                  </a:lnTo>
                  <a:lnTo>
                    <a:pt x="165" y="7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2" y="21"/>
                  </a:lnTo>
                  <a:lnTo>
                    <a:pt x="128" y="21"/>
                  </a:lnTo>
                  <a:lnTo>
                    <a:pt x="126" y="19"/>
                  </a:lnTo>
                  <a:lnTo>
                    <a:pt x="121" y="21"/>
                  </a:lnTo>
                  <a:lnTo>
                    <a:pt x="119" y="21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19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3"/>
                  </a:lnTo>
                  <a:lnTo>
                    <a:pt x="103" y="23"/>
                  </a:lnTo>
                  <a:lnTo>
                    <a:pt x="101" y="24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89" y="42"/>
                  </a:lnTo>
                  <a:lnTo>
                    <a:pt x="87" y="40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2" y="32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71" y="30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0" y="39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4" y="58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6" y="67"/>
                  </a:lnTo>
                  <a:lnTo>
                    <a:pt x="34" y="71"/>
                  </a:lnTo>
                  <a:lnTo>
                    <a:pt x="34" y="74"/>
                  </a:lnTo>
                  <a:lnTo>
                    <a:pt x="32" y="76"/>
                  </a:lnTo>
                  <a:lnTo>
                    <a:pt x="30" y="78"/>
                  </a:lnTo>
                  <a:lnTo>
                    <a:pt x="29" y="78"/>
                  </a:lnTo>
                  <a:lnTo>
                    <a:pt x="27" y="79"/>
                  </a:lnTo>
                  <a:lnTo>
                    <a:pt x="25" y="78"/>
                  </a:lnTo>
                  <a:lnTo>
                    <a:pt x="23" y="76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3" y="74"/>
                  </a:lnTo>
                  <a:lnTo>
                    <a:pt x="11" y="76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5" y="122"/>
                  </a:lnTo>
                  <a:lnTo>
                    <a:pt x="4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3"/>
                  </a:lnTo>
                  <a:lnTo>
                    <a:pt x="9" y="145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1" y="181"/>
                  </a:lnTo>
                  <a:lnTo>
                    <a:pt x="13" y="184"/>
                  </a:lnTo>
                  <a:lnTo>
                    <a:pt x="13" y="188"/>
                  </a:lnTo>
                  <a:lnTo>
                    <a:pt x="13" y="191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8" y="195"/>
                  </a:lnTo>
                  <a:lnTo>
                    <a:pt x="20" y="195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5" y="198"/>
                  </a:lnTo>
                  <a:lnTo>
                    <a:pt x="27" y="206"/>
                  </a:lnTo>
                  <a:lnTo>
                    <a:pt x="29" y="214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2"/>
                  </a:lnTo>
                  <a:lnTo>
                    <a:pt x="43" y="218"/>
                  </a:lnTo>
                  <a:lnTo>
                    <a:pt x="43" y="216"/>
                  </a:lnTo>
                  <a:lnTo>
                    <a:pt x="48" y="218"/>
                  </a:lnTo>
                  <a:lnTo>
                    <a:pt x="55" y="220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9"/>
                  </a:lnTo>
                  <a:lnTo>
                    <a:pt x="75" y="229"/>
                  </a:lnTo>
                  <a:lnTo>
                    <a:pt x="84" y="225"/>
                  </a:lnTo>
                  <a:lnTo>
                    <a:pt x="85" y="225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8" y="227"/>
                  </a:lnTo>
                  <a:lnTo>
                    <a:pt x="100" y="225"/>
                  </a:lnTo>
                  <a:lnTo>
                    <a:pt x="105" y="222"/>
                  </a:lnTo>
                  <a:lnTo>
                    <a:pt x="107" y="220"/>
                  </a:lnTo>
                  <a:lnTo>
                    <a:pt x="110" y="220"/>
                  </a:lnTo>
                  <a:lnTo>
                    <a:pt x="119" y="220"/>
                  </a:lnTo>
                  <a:lnTo>
                    <a:pt x="119" y="222"/>
                  </a:lnTo>
                  <a:lnTo>
                    <a:pt x="124" y="225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30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9" y="216"/>
                  </a:lnTo>
                  <a:lnTo>
                    <a:pt x="144" y="218"/>
                  </a:lnTo>
                  <a:lnTo>
                    <a:pt x="146" y="218"/>
                  </a:lnTo>
                  <a:lnTo>
                    <a:pt x="148" y="216"/>
                  </a:lnTo>
                  <a:lnTo>
                    <a:pt x="149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9" y="211"/>
                  </a:lnTo>
                  <a:lnTo>
                    <a:pt x="151" y="209"/>
                  </a:lnTo>
                  <a:lnTo>
                    <a:pt x="155" y="206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62" y="198"/>
                  </a:lnTo>
                  <a:lnTo>
                    <a:pt x="163" y="198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63" y="193"/>
                  </a:lnTo>
                  <a:lnTo>
                    <a:pt x="163" y="191"/>
                  </a:lnTo>
                  <a:lnTo>
                    <a:pt x="167" y="191"/>
                  </a:lnTo>
                  <a:lnTo>
                    <a:pt x="167" y="190"/>
                  </a:lnTo>
                  <a:lnTo>
                    <a:pt x="171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4"/>
                  </a:lnTo>
                  <a:lnTo>
                    <a:pt x="179" y="184"/>
                  </a:lnTo>
                  <a:lnTo>
                    <a:pt x="179" y="186"/>
                  </a:lnTo>
                  <a:lnTo>
                    <a:pt x="181" y="186"/>
                  </a:lnTo>
                  <a:lnTo>
                    <a:pt x="185" y="188"/>
                  </a:lnTo>
                  <a:lnTo>
                    <a:pt x="188" y="188"/>
                  </a:lnTo>
                  <a:lnTo>
                    <a:pt x="192" y="184"/>
                  </a:lnTo>
                  <a:lnTo>
                    <a:pt x="194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204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3" y="188"/>
                  </a:lnTo>
                  <a:lnTo>
                    <a:pt x="215" y="186"/>
                  </a:lnTo>
                  <a:lnTo>
                    <a:pt x="217" y="188"/>
                  </a:lnTo>
                  <a:lnTo>
                    <a:pt x="219" y="190"/>
                  </a:lnTo>
                  <a:lnTo>
                    <a:pt x="220" y="190"/>
                  </a:lnTo>
                  <a:lnTo>
                    <a:pt x="224" y="190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9" y="188"/>
                  </a:lnTo>
                  <a:lnTo>
                    <a:pt x="231" y="188"/>
                  </a:lnTo>
                  <a:lnTo>
                    <a:pt x="236" y="190"/>
                  </a:lnTo>
                  <a:lnTo>
                    <a:pt x="238" y="188"/>
                  </a:lnTo>
                  <a:lnTo>
                    <a:pt x="240" y="188"/>
                  </a:lnTo>
                  <a:lnTo>
                    <a:pt x="242" y="186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47" y="179"/>
                  </a:lnTo>
                  <a:lnTo>
                    <a:pt x="249" y="179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51" y="182"/>
                  </a:lnTo>
                  <a:lnTo>
                    <a:pt x="252" y="184"/>
                  </a:lnTo>
                  <a:lnTo>
                    <a:pt x="254" y="186"/>
                  </a:lnTo>
                  <a:lnTo>
                    <a:pt x="256" y="184"/>
                  </a:lnTo>
                  <a:lnTo>
                    <a:pt x="256" y="181"/>
                  </a:lnTo>
                  <a:lnTo>
                    <a:pt x="256" y="175"/>
                  </a:lnTo>
                  <a:lnTo>
                    <a:pt x="256" y="163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61" y="158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77" y="158"/>
                  </a:lnTo>
                  <a:lnTo>
                    <a:pt x="279" y="154"/>
                  </a:lnTo>
                  <a:lnTo>
                    <a:pt x="281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35">
              <a:extLst>
                <a:ext uri="{FF2B5EF4-FFF2-40B4-BE49-F238E27FC236}">
                  <a16:creationId xmlns:a16="http://schemas.microsoft.com/office/drawing/2014/main" id="{3DD2D4CB-CB3C-EB0A-E49B-B28C620E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15" y="3653090"/>
              <a:ext cx="565080" cy="823821"/>
            </a:xfrm>
            <a:custGeom>
              <a:avLst/>
              <a:gdLst>
                <a:gd name="T0" fmla="*/ 215 w 463"/>
                <a:gd name="T1" fmla="*/ 663 h 675"/>
                <a:gd name="T2" fmla="*/ 250 w 463"/>
                <a:gd name="T3" fmla="*/ 626 h 675"/>
                <a:gd name="T4" fmla="*/ 273 w 463"/>
                <a:gd name="T5" fmla="*/ 631 h 675"/>
                <a:gd name="T6" fmla="*/ 295 w 463"/>
                <a:gd name="T7" fmla="*/ 617 h 675"/>
                <a:gd name="T8" fmla="*/ 335 w 463"/>
                <a:gd name="T9" fmla="*/ 606 h 675"/>
                <a:gd name="T10" fmla="*/ 383 w 463"/>
                <a:gd name="T11" fmla="*/ 597 h 675"/>
                <a:gd name="T12" fmla="*/ 406 w 463"/>
                <a:gd name="T13" fmla="*/ 592 h 675"/>
                <a:gd name="T14" fmla="*/ 401 w 463"/>
                <a:gd name="T15" fmla="*/ 556 h 675"/>
                <a:gd name="T16" fmla="*/ 403 w 463"/>
                <a:gd name="T17" fmla="*/ 526 h 675"/>
                <a:gd name="T18" fmla="*/ 435 w 463"/>
                <a:gd name="T19" fmla="*/ 517 h 675"/>
                <a:gd name="T20" fmla="*/ 454 w 463"/>
                <a:gd name="T21" fmla="*/ 489 h 675"/>
                <a:gd name="T22" fmla="*/ 445 w 463"/>
                <a:gd name="T23" fmla="*/ 457 h 675"/>
                <a:gd name="T24" fmla="*/ 421 w 463"/>
                <a:gd name="T25" fmla="*/ 434 h 675"/>
                <a:gd name="T26" fmla="*/ 405 w 463"/>
                <a:gd name="T27" fmla="*/ 400 h 675"/>
                <a:gd name="T28" fmla="*/ 394 w 463"/>
                <a:gd name="T29" fmla="*/ 370 h 675"/>
                <a:gd name="T30" fmla="*/ 410 w 463"/>
                <a:gd name="T31" fmla="*/ 340 h 675"/>
                <a:gd name="T32" fmla="*/ 421 w 463"/>
                <a:gd name="T33" fmla="*/ 320 h 675"/>
                <a:gd name="T34" fmla="*/ 410 w 463"/>
                <a:gd name="T35" fmla="*/ 283 h 675"/>
                <a:gd name="T36" fmla="*/ 417 w 463"/>
                <a:gd name="T37" fmla="*/ 258 h 675"/>
                <a:gd name="T38" fmla="*/ 422 w 463"/>
                <a:gd name="T39" fmla="*/ 246 h 675"/>
                <a:gd name="T40" fmla="*/ 373 w 463"/>
                <a:gd name="T41" fmla="*/ 267 h 675"/>
                <a:gd name="T42" fmla="*/ 351 w 463"/>
                <a:gd name="T43" fmla="*/ 242 h 675"/>
                <a:gd name="T44" fmla="*/ 307 w 463"/>
                <a:gd name="T45" fmla="*/ 224 h 675"/>
                <a:gd name="T46" fmla="*/ 295 w 463"/>
                <a:gd name="T47" fmla="*/ 208 h 675"/>
                <a:gd name="T48" fmla="*/ 280 w 463"/>
                <a:gd name="T49" fmla="*/ 191 h 675"/>
                <a:gd name="T50" fmla="*/ 291 w 463"/>
                <a:gd name="T51" fmla="*/ 176 h 675"/>
                <a:gd name="T52" fmla="*/ 270 w 463"/>
                <a:gd name="T53" fmla="*/ 153 h 675"/>
                <a:gd name="T54" fmla="*/ 238 w 463"/>
                <a:gd name="T55" fmla="*/ 135 h 675"/>
                <a:gd name="T56" fmla="*/ 218 w 463"/>
                <a:gd name="T57" fmla="*/ 100 h 675"/>
                <a:gd name="T58" fmla="*/ 213 w 463"/>
                <a:gd name="T59" fmla="*/ 68 h 675"/>
                <a:gd name="T60" fmla="*/ 193 w 463"/>
                <a:gd name="T61" fmla="*/ 47 h 675"/>
                <a:gd name="T62" fmla="*/ 149 w 463"/>
                <a:gd name="T63" fmla="*/ 6 h 675"/>
                <a:gd name="T64" fmla="*/ 103 w 463"/>
                <a:gd name="T65" fmla="*/ 8 h 675"/>
                <a:gd name="T66" fmla="*/ 69 w 463"/>
                <a:gd name="T67" fmla="*/ 13 h 675"/>
                <a:gd name="T68" fmla="*/ 49 w 463"/>
                <a:gd name="T69" fmla="*/ 29 h 675"/>
                <a:gd name="T70" fmla="*/ 14 w 463"/>
                <a:gd name="T71" fmla="*/ 36 h 675"/>
                <a:gd name="T72" fmla="*/ 5 w 463"/>
                <a:gd name="T73" fmla="*/ 52 h 675"/>
                <a:gd name="T74" fmla="*/ 12 w 463"/>
                <a:gd name="T75" fmla="*/ 79 h 675"/>
                <a:gd name="T76" fmla="*/ 16 w 463"/>
                <a:gd name="T77" fmla="*/ 100 h 675"/>
                <a:gd name="T78" fmla="*/ 16 w 463"/>
                <a:gd name="T79" fmla="*/ 118 h 675"/>
                <a:gd name="T80" fmla="*/ 28 w 463"/>
                <a:gd name="T81" fmla="*/ 135 h 675"/>
                <a:gd name="T82" fmla="*/ 51 w 463"/>
                <a:gd name="T83" fmla="*/ 160 h 675"/>
                <a:gd name="T84" fmla="*/ 23 w 463"/>
                <a:gd name="T85" fmla="*/ 164 h 675"/>
                <a:gd name="T86" fmla="*/ 26 w 463"/>
                <a:gd name="T87" fmla="*/ 191 h 675"/>
                <a:gd name="T88" fmla="*/ 18 w 463"/>
                <a:gd name="T89" fmla="*/ 199 h 675"/>
                <a:gd name="T90" fmla="*/ 44 w 463"/>
                <a:gd name="T91" fmla="*/ 201 h 675"/>
                <a:gd name="T92" fmla="*/ 57 w 463"/>
                <a:gd name="T93" fmla="*/ 212 h 675"/>
                <a:gd name="T94" fmla="*/ 37 w 463"/>
                <a:gd name="T95" fmla="*/ 260 h 675"/>
                <a:gd name="T96" fmla="*/ 35 w 463"/>
                <a:gd name="T97" fmla="*/ 299 h 675"/>
                <a:gd name="T98" fmla="*/ 64 w 463"/>
                <a:gd name="T99" fmla="*/ 322 h 675"/>
                <a:gd name="T100" fmla="*/ 83 w 463"/>
                <a:gd name="T101" fmla="*/ 336 h 675"/>
                <a:gd name="T102" fmla="*/ 53 w 463"/>
                <a:gd name="T103" fmla="*/ 347 h 675"/>
                <a:gd name="T104" fmla="*/ 57 w 463"/>
                <a:gd name="T105" fmla="*/ 372 h 675"/>
                <a:gd name="T106" fmla="*/ 64 w 463"/>
                <a:gd name="T107" fmla="*/ 414 h 675"/>
                <a:gd name="T108" fmla="*/ 44 w 463"/>
                <a:gd name="T109" fmla="*/ 413 h 675"/>
                <a:gd name="T110" fmla="*/ 73 w 463"/>
                <a:gd name="T111" fmla="*/ 461 h 675"/>
                <a:gd name="T112" fmla="*/ 106 w 463"/>
                <a:gd name="T113" fmla="*/ 487 h 675"/>
                <a:gd name="T114" fmla="*/ 142 w 463"/>
                <a:gd name="T115" fmla="*/ 503 h 675"/>
                <a:gd name="T116" fmla="*/ 152 w 463"/>
                <a:gd name="T117" fmla="*/ 535 h 675"/>
                <a:gd name="T118" fmla="*/ 138 w 463"/>
                <a:gd name="T119" fmla="*/ 556 h 675"/>
                <a:gd name="T120" fmla="*/ 151 w 463"/>
                <a:gd name="T121" fmla="*/ 592 h 675"/>
                <a:gd name="T122" fmla="*/ 184 w 463"/>
                <a:gd name="T123" fmla="*/ 620 h 675"/>
                <a:gd name="T124" fmla="*/ 192 w 463"/>
                <a:gd name="T125" fmla="*/ 668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675">
                  <a:moveTo>
                    <a:pt x="197" y="674"/>
                  </a:moveTo>
                  <a:lnTo>
                    <a:pt x="199" y="674"/>
                  </a:lnTo>
                  <a:lnTo>
                    <a:pt x="200" y="672"/>
                  </a:lnTo>
                  <a:lnTo>
                    <a:pt x="200" y="670"/>
                  </a:lnTo>
                  <a:lnTo>
                    <a:pt x="202" y="672"/>
                  </a:lnTo>
                  <a:lnTo>
                    <a:pt x="204" y="674"/>
                  </a:lnTo>
                  <a:lnTo>
                    <a:pt x="206" y="675"/>
                  </a:lnTo>
                  <a:lnTo>
                    <a:pt x="208" y="674"/>
                  </a:lnTo>
                  <a:lnTo>
                    <a:pt x="209" y="674"/>
                  </a:lnTo>
                  <a:lnTo>
                    <a:pt x="211" y="672"/>
                  </a:lnTo>
                  <a:lnTo>
                    <a:pt x="213" y="670"/>
                  </a:lnTo>
                  <a:lnTo>
                    <a:pt x="213" y="667"/>
                  </a:lnTo>
                  <a:lnTo>
                    <a:pt x="215" y="663"/>
                  </a:lnTo>
                  <a:lnTo>
                    <a:pt x="213" y="661"/>
                  </a:lnTo>
                  <a:lnTo>
                    <a:pt x="213" y="658"/>
                  </a:lnTo>
                  <a:lnTo>
                    <a:pt x="213" y="654"/>
                  </a:lnTo>
                  <a:lnTo>
                    <a:pt x="215" y="645"/>
                  </a:lnTo>
                  <a:lnTo>
                    <a:pt x="215" y="642"/>
                  </a:lnTo>
                  <a:lnTo>
                    <a:pt x="218" y="640"/>
                  </a:lnTo>
                  <a:lnTo>
                    <a:pt x="220" y="638"/>
                  </a:lnTo>
                  <a:lnTo>
                    <a:pt x="229" y="635"/>
                  </a:lnTo>
                  <a:lnTo>
                    <a:pt x="238" y="631"/>
                  </a:lnTo>
                  <a:lnTo>
                    <a:pt x="241" y="631"/>
                  </a:lnTo>
                  <a:lnTo>
                    <a:pt x="245" y="629"/>
                  </a:lnTo>
                  <a:lnTo>
                    <a:pt x="245" y="628"/>
                  </a:lnTo>
                  <a:lnTo>
                    <a:pt x="250" y="626"/>
                  </a:lnTo>
                  <a:lnTo>
                    <a:pt x="252" y="624"/>
                  </a:lnTo>
                  <a:lnTo>
                    <a:pt x="254" y="624"/>
                  </a:lnTo>
                  <a:lnTo>
                    <a:pt x="255" y="624"/>
                  </a:lnTo>
                  <a:lnTo>
                    <a:pt x="261" y="628"/>
                  </a:lnTo>
                  <a:lnTo>
                    <a:pt x="264" y="631"/>
                  </a:lnTo>
                  <a:lnTo>
                    <a:pt x="264" y="633"/>
                  </a:lnTo>
                  <a:lnTo>
                    <a:pt x="266" y="636"/>
                  </a:lnTo>
                  <a:lnTo>
                    <a:pt x="268" y="638"/>
                  </a:lnTo>
                  <a:lnTo>
                    <a:pt x="273" y="638"/>
                  </a:lnTo>
                  <a:lnTo>
                    <a:pt x="273" y="636"/>
                  </a:lnTo>
                  <a:lnTo>
                    <a:pt x="275" y="636"/>
                  </a:lnTo>
                  <a:lnTo>
                    <a:pt x="273" y="633"/>
                  </a:lnTo>
                  <a:lnTo>
                    <a:pt x="273" y="631"/>
                  </a:lnTo>
                  <a:lnTo>
                    <a:pt x="273" y="629"/>
                  </a:lnTo>
                  <a:lnTo>
                    <a:pt x="280" y="620"/>
                  </a:lnTo>
                  <a:lnTo>
                    <a:pt x="282" y="619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9" y="620"/>
                  </a:lnTo>
                  <a:lnTo>
                    <a:pt x="289" y="619"/>
                  </a:lnTo>
                  <a:lnTo>
                    <a:pt x="287" y="619"/>
                  </a:lnTo>
                  <a:lnTo>
                    <a:pt x="287" y="617"/>
                  </a:lnTo>
                  <a:lnTo>
                    <a:pt x="289" y="615"/>
                  </a:lnTo>
                  <a:lnTo>
                    <a:pt x="291" y="615"/>
                  </a:lnTo>
                  <a:lnTo>
                    <a:pt x="293" y="617"/>
                  </a:lnTo>
                  <a:lnTo>
                    <a:pt x="295" y="617"/>
                  </a:lnTo>
                  <a:lnTo>
                    <a:pt x="295" y="615"/>
                  </a:lnTo>
                  <a:lnTo>
                    <a:pt x="298" y="617"/>
                  </a:lnTo>
                  <a:lnTo>
                    <a:pt x="300" y="617"/>
                  </a:lnTo>
                  <a:lnTo>
                    <a:pt x="305" y="615"/>
                  </a:lnTo>
                  <a:lnTo>
                    <a:pt x="307" y="617"/>
                  </a:lnTo>
                  <a:lnTo>
                    <a:pt x="311" y="617"/>
                  </a:lnTo>
                  <a:lnTo>
                    <a:pt x="314" y="617"/>
                  </a:lnTo>
                  <a:lnTo>
                    <a:pt x="316" y="617"/>
                  </a:lnTo>
                  <a:lnTo>
                    <a:pt x="318" y="617"/>
                  </a:lnTo>
                  <a:lnTo>
                    <a:pt x="319" y="613"/>
                  </a:lnTo>
                  <a:lnTo>
                    <a:pt x="321" y="613"/>
                  </a:lnTo>
                  <a:lnTo>
                    <a:pt x="332" y="606"/>
                  </a:lnTo>
                  <a:lnTo>
                    <a:pt x="335" y="606"/>
                  </a:lnTo>
                  <a:lnTo>
                    <a:pt x="339" y="606"/>
                  </a:lnTo>
                  <a:lnTo>
                    <a:pt x="341" y="606"/>
                  </a:lnTo>
                  <a:lnTo>
                    <a:pt x="344" y="603"/>
                  </a:lnTo>
                  <a:lnTo>
                    <a:pt x="346" y="601"/>
                  </a:lnTo>
                  <a:lnTo>
                    <a:pt x="348" y="603"/>
                  </a:lnTo>
                  <a:lnTo>
                    <a:pt x="351" y="604"/>
                  </a:lnTo>
                  <a:lnTo>
                    <a:pt x="355" y="606"/>
                  </a:lnTo>
                  <a:lnTo>
                    <a:pt x="357" y="606"/>
                  </a:lnTo>
                  <a:lnTo>
                    <a:pt x="358" y="606"/>
                  </a:lnTo>
                  <a:lnTo>
                    <a:pt x="364" y="606"/>
                  </a:lnTo>
                  <a:lnTo>
                    <a:pt x="380" y="599"/>
                  </a:lnTo>
                  <a:lnTo>
                    <a:pt x="383" y="596"/>
                  </a:lnTo>
                  <a:lnTo>
                    <a:pt x="383" y="597"/>
                  </a:lnTo>
                  <a:lnTo>
                    <a:pt x="383" y="599"/>
                  </a:lnTo>
                  <a:lnTo>
                    <a:pt x="385" y="601"/>
                  </a:lnTo>
                  <a:lnTo>
                    <a:pt x="387" y="603"/>
                  </a:lnTo>
                  <a:lnTo>
                    <a:pt x="389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8" y="604"/>
                  </a:lnTo>
                  <a:lnTo>
                    <a:pt x="399" y="603"/>
                  </a:lnTo>
                  <a:lnTo>
                    <a:pt x="401" y="601"/>
                  </a:lnTo>
                  <a:lnTo>
                    <a:pt x="403" y="596"/>
                  </a:lnTo>
                  <a:lnTo>
                    <a:pt x="405" y="592"/>
                  </a:lnTo>
                  <a:lnTo>
                    <a:pt x="406" y="592"/>
                  </a:lnTo>
                  <a:lnTo>
                    <a:pt x="408" y="592"/>
                  </a:lnTo>
                  <a:lnTo>
                    <a:pt x="410" y="590"/>
                  </a:lnTo>
                  <a:lnTo>
                    <a:pt x="412" y="588"/>
                  </a:lnTo>
                  <a:lnTo>
                    <a:pt x="412" y="583"/>
                  </a:lnTo>
                  <a:lnTo>
                    <a:pt x="414" y="581"/>
                  </a:lnTo>
                  <a:lnTo>
                    <a:pt x="412" y="578"/>
                  </a:lnTo>
                  <a:lnTo>
                    <a:pt x="412" y="576"/>
                  </a:lnTo>
                  <a:lnTo>
                    <a:pt x="410" y="574"/>
                  </a:lnTo>
                  <a:lnTo>
                    <a:pt x="406" y="571"/>
                  </a:lnTo>
                  <a:lnTo>
                    <a:pt x="401" y="565"/>
                  </a:lnTo>
                  <a:lnTo>
                    <a:pt x="399" y="565"/>
                  </a:lnTo>
                  <a:lnTo>
                    <a:pt x="401" y="562"/>
                  </a:lnTo>
                  <a:lnTo>
                    <a:pt x="401" y="556"/>
                  </a:lnTo>
                  <a:lnTo>
                    <a:pt x="403" y="555"/>
                  </a:lnTo>
                  <a:lnTo>
                    <a:pt x="403" y="551"/>
                  </a:lnTo>
                  <a:lnTo>
                    <a:pt x="403" y="548"/>
                  </a:lnTo>
                  <a:lnTo>
                    <a:pt x="405" y="542"/>
                  </a:lnTo>
                  <a:lnTo>
                    <a:pt x="406" y="542"/>
                  </a:lnTo>
                  <a:lnTo>
                    <a:pt x="406" y="540"/>
                  </a:lnTo>
                  <a:lnTo>
                    <a:pt x="405" y="539"/>
                  </a:lnTo>
                  <a:lnTo>
                    <a:pt x="403" y="537"/>
                  </a:lnTo>
                  <a:lnTo>
                    <a:pt x="401" y="530"/>
                  </a:lnTo>
                  <a:lnTo>
                    <a:pt x="399" y="530"/>
                  </a:lnTo>
                  <a:lnTo>
                    <a:pt x="401" y="530"/>
                  </a:lnTo>
                  <a:lnTo>
                    <a:pt x="401" y="528"/>
                  </a:lnTo>
                  <a:lnTo>
                    <a:pt x="403" y="526"/>
                  </a:lnTo>
                  <a:lnTo>
                    <a:pt x="405" y="524"/>
                  </a:lnTo>
                  <a:lnTo>
                    <a:pt x="406" y="524"/>
                  </a:lnTo>
                  <a:lnTo>
                    <a:pt x="408" y="521"/>
                  </a:lnTo>
                  <a:lnTo>
                    <a:pt x="410" y="521"/>
                  </a:lnTo>
                  <a:lnTo>
                    <a:pt x="412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7" y="517"/>
                  </a:lnTo>
                  <a:lnTo>
                    <a:pt x="419" y="517"/>
                  </a:lnTo>
                  <a:lnTo>
                    <a:pt x="428" y="519"/>
                  </a:lnTo>
                  <a:lnTo>
                    <a:pt x="431" y="519"/>
                  </a:lnTo>
                  <a:lnTo>
                    <a:pt x="435" y="517"/>
                  </a:lnTo>
                  <a:lnTo>
                    <a:pt x="435" y="516"/>
                  </a:lnTo>
                  <a:lnTo>
                    <a:pt x="435" y="514"/>
                  </a:lnTo>
                  <a:lnTo>
                    <a:pt x="438" y="507"/>
                  </a:lnTo>
                  <a:lnTo>
                    <a:pt x="438" y="503"/>
                  </a:lnTo>
                  <a:lnTo>
                    <a:pt x="440" y="501"/>
                  </a:lnTo>
                  <a:lnTo>
                    <a:pt x="444" y="501"/>
                  </a:lnTo>
                  <a:lnTo>
                    <a:pt x="445" y="500"/>
                  </a:lnTo>
                  <a:lnTo>
                    <a:pt x="447" y="500"/>
                  </a:lnTo>
                  <a:lnTo>
                    <a:pt x="453" y="496"/>
                  </a:lnTo>
                  <a:lnTo>
                    <a:pt x="453" y="494"/>
                  </a:lnTo>
                  <a:lnTo>
                    <a:pt x="453" y="491"/>
                  </a:lnTo>
                  <a:lnTo>
                    <a:pt x="454" y="491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8" y="487"/>
                  </a:lnTo>
                  <a:lnTo>
                    <a:pt x="460" y="484"/>
                  </a:lnTo>
                  <a:lnTo>
                    <a:pt x="461" y="478"/>
                  </a:lnTo>
                  <a:lnTo>
                    <a:pt x="463" y="473"/>
                  </a:lnTo>
                  <a:lnTo>
                    <a:pt x="463" y="471"/>
                  </a:lnTo>
                  <a:lnTo>
                    <a:pt x="463" y="469"/>
                  </a:lnTo>
                  <a:lnTo>
                    <a:pt x="461" y="469"/>
                  </a:lnTo>
                  <a:lnTo>
                    <a:pt x="456" y="468"/>
                  </a:lnTo>
                  <a:lnTo>
                    <a:pt x="453" y="466"/>
                  </a:lnTo>
                  <a:lnTo>
                    <a:pt x="453" y="464"/>
                  </a:lnTo>
                  <a:lnTo>
                    <a:pt x="449" y="461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4" y="453"/>
                  </a:lnTo>
                  <a:lnTo>
                    <a:pt x="444" y="452"/>
                  </a:lnTo>
                  <a:lnTo>
                    <a:pt x="442" y="450"/>
                  </a:lnTo>
                  <a:lnTo>
                    <a:pt x="435" y="443"/>
                  </a:lnTo>
                  <a:lnTo>
                    <a:pt x="435" y="441"/>
                  </a:lnTo>
                  <a:lnTo>
                    <a:pt x="433" y="439"/>
                  </a:lnTo>
                  <a:lnTo>
                    <a:pt x="431" y="439"/>
                  </a:lnTo>
                  <a:lnTo>
                    <a:pt x="430" y="439"/>
                  </a:lnTo>
                  <a:lnTo>
                    <a:pt x="428" y="439"/>
                  </a:lnTo>
                  <a:lnTo>
                    <a:pt x="426" y="436"/>
                  </a:lnTo>
                  <a:lnTo>
                    <a:pt x="424" y="434"/>
                  </a:lnTo>
                  <a:lnTo>
                    <a:pt x="421" y="434"/>
                  </a:lnTo>
                  <a:lnTo>
                    <a:pt x="419" y="434"/>
                  </a:lnTo>
                  <a:lnTo>
                    <a:pt x="417" y="430"/>
                  </a:lnTo>
                  <a:lnTo>
                    <a:pt x="412" y="429"/>
                  </a:lnTo>
                  <a:lnTo>
                    <a:pt x="412" y="427"/>
                  </a:lnTo>
                  <a:lnTo>
                    <a:pt x="410" y="423"/>
                  </a:lnTo>
                  <a:lnTo>
                    <a:pt x="408" y="416"/>
                  </a:lnTo>
                  <a:lnTo>
                    <a:pt x="406" y="414"/>
                  </a:lnTo>
                  <a:lnTo>
                    <a:pt x="406" y="413"/>
                  </a:lnTo>
                  <a:lnTo>
                    <a:pt x="406" y="411"/>
                  </a:lnTo>
                  <a:lnTo>
                    <a:pt x="406" y="409"/>
                  </a:lnTo>
                  <a:lnTo>
                    <a:pt x="406" y="407"/>
                  </a:lnTo>
                  <a:lnTo>
                    <a:pt x="406" y="402"/>
                  </a:lnTo>
                  <a:lnTo>
                    <a:pt x="405" y="400"/>
                  </a:lnTo>
                  <a:lnTo>
                    <a:pt x="403" y="400"/>
                  </a:lnTo>
                  <a:lnTo>
                    <a:pt x="399" y="398"/>
                  </a:lnTo>
                  <a:lnTo>
                    <a:pt x="399" y="397"/>
                  </a:lnTo>
                  <a:lnTo>
                    <a:pt x="398" y="395"/>
                  </a:lnTo>
                  <a:lnTo>
                    <a:pt x="398" y="393"/>
                  </a:lnTo>
                  <a:lnTo>
                    <a:pt x="396" y="389"/>
                  </a:lnTo>
                  <a:lnTo>
                    <a:pt x="396" y="388"/>
                  </a:lnTo>
                  <a:lnTo>
                    <a:pt x="396" y="384"/>
                  </a:lnTo>
                  <a:lnTo>
                    <a:pt x="396" y="382"/>
                  </a:lnTo>
                  <a:lnTo>
                    <a:pt x="392" y="379"/>
                  </a:lnTo>
                  <a:lnTo>
                    <a:pt x="392" y="375"/>
                  </a:lnTo>
                  <a:lnTo>
                    <a:pt x="392" y="372"/>
                  </a:lnTo>
                  <a:lnTo>
                    <a:pt x="394" y="370"/>
                  </a:lnTo>
                  <a:lnTo>
                    <a:pt x="394" y="365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6" y="356"/>
                  </a:lnTo>
                  <a:lnTo>
                    <a:pt x="398" y="354"/>
                  </a:lnTo>
                  <a:lnTo>
                    <a:pt x="398" y="349"/>
                  </a:lnTo>
                  <a:lnTo>
                    <a:pt x="398" y="347"/>
                  </a:lnTo>
                  <a:lnTo>
                    <a:pt x="399" y="345"/>
                  </a:lnTo>
                  <a:lnTo>
                    <a:pt x="401" y="343"/>
                  </a:lnTo>
                  <a:lnTo>
                    <a:pt x="405" y="343"/>
                  </a:lnTo>
                  <a:lnTo>
                    <a:pt x="406" y="342"/>
                  </a:lnTo>
                  <a:lnTo>
                    <a:pt x="410" y="342"/>
                  </a:lnTo>
                  <a:lnTo>
                    <a:pt x="410" y="340"/>
                  </a:lnTo>
                  <a:lnTo>
                    <a:pt x="412" y="338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9" y="334"/>
                  </a:lnTo>
                  <a:lnTo>
                    <a:pt x="421" y="333"/>
                  </a:lnTo>
                  <a:lnTo>
                    <a:pt x="421" y="331"/>
                  </a:lnTo>
                  <a:lnTo>
                    <a:pt x="421" y="327"/>
                  </a:lnTo>
                  <a:lnTo>
                    <a:pt x="421" y="327"/>
                  </a:lnTo>
                  <a:lnTo>
                    <a:pt x="421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1" y="318"/>
                  </a:lnTo>
                  <a:lnTo>
                    <a:pt x="424" y="317"/>
                  </a:lnTo>
                  <a:lnTo>
                    <a:pt x="426" y="313"/>
                  </a:lnTo>
                  <a:lnTo>
                    <a:pt x="431" y="310"/>
                  </a:lnTo>
                  <a:lnTo>
                    <a:pt x="431" y="308"/>
                  </a:lnTo>
                  <a:lnTo>
                    <a:pt x="431" y="301"/>
                  </a:lnTo>
                  <a:lnTo>
                    <a:pt x="430" y="297"/>
                  </a:lnTo>
                  <a:lnTo>
                    <a:pt x="428" y="297"/>
                  </a:lnTo>
                  <a:lnTo>
                    <a:pt x="422" y="295"/>
                  </a:lnTo>
                  <a:lnTo>
                    <a:pt x="419" y="294"/>
                  </a:lnTo>
                  <a:lnTo>
                    <a:pt x="415" y="290"/>
                  </a:lnTo>
                  <a:lnTo>
                    <a:pt x="412" y="286"/>
                  </a:lnTo>
                  <a:lnTo>
                    <a:pt x="410" y="283"/>
                  </a:lnTo>
                  <a:lnTo>
                    <a:pt x="410" y="279"/>
                  </a:lnTo>
                  <a:lnTo>
                    <a:pt x="410" y="278"/>
                  </a:lnTo>
                  <a:lnTo>
                    <a:pt x="408" y="278"/>
                  </a:lnTo>
                  <a:lnTo>
                    <a:pt x="406" y="274"/>
                  </a:lnTo>
                  <a:lnTo>
                    <a:pt x="406" y="270"/>
                  </a:lnTo>
                  <a:lnTo>
                    <a:pt x="406" y="269"/>
                  </a:lnTo>
                  <a:lnTo>
                    <a:pt x="406" y="267"/>
                  </a:lnTo>
                  <a:lnTo>
                    <a:pt x="408" y="267"/>
                  </a:lnTo>
                  <a:lnTo>
                    <a:pt x="414" y="267"/>
                  </a:lnTo>
                  <a:lnTo>
                    <a:pt x="415" y="265"/>
                  </a:lnTo>
                  <a:lnTo>
                    <a:pt x="415" y="263"/>
                  </a:lnTo>
                  <a:lnTo>
                    <a:pt x="415" y="262"/>
                  </a:lnTo>
                  <a:lnTo>
                    <a:pt x="417" y="258"/>
                  </a:lnTo>
                  <a:lnTo>
                    <a:pt x="419" y="256"/>
                  </a:lnTo>
                  <a:lnTo>
                    <a:pt x="421" y="256"/>
                  </a:lnTo>
                  <a:lnTo>
                    <a:pt x="422" y="256"/>
                  </a:lnTo>
                  <a:lnTo>
                    <a:pt x="426" y="258"/>
                  </a:lnTo>
                  <a:lnTo>
                    <a:pt x="430" y="260"/>
                  </a:lnTo>
                  <a:lnTo>
                    <a:pt x="431" y="262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56"/>
                  </a:lnTo>
                  <a:lnTo>
                    <a:pt x="438" y="254"/>
                  </a:lnTo>
                  <a:lnTo>
                    <a:pt x="433" y="247"/>
                  </a:lnTo>
                  <a:lnTo>
                    <a:pt x="431" y="246"/>
                  </a:lnTo>
                  <a:lnTo>
                    <a:pt x="422" y="246"/>
                  </a:lnTo>
                  <a:lnTo>
                    <a:pt x="419" y="244"/>
                  </a:lnTo>
                  <a:lnTo>
                    <a:pt x="415" y="242"/>
                  </a:lnTo>
                  <a:lnTo>
                    <a:pt x="406" y="233"/>
                  </a:lnTo>
                  <a:lnTo>
                    <a:pt x="405" y="231"/>
                  </a:lnTo>
                  <a:lnTo>
                    <a:pt x="403" y="231"/>
                  </a:lnTo>
                  <a:lnTo>
                    <a:pt x="399" y="231"/>
                  </a:lnTo>
                  <a:lnTo>
                    <a:pt x="394" y="237"/>
                  </a:lnTo>
                  <a:lnTo>
                    <a:pt x="392" y="238"/>
                  </a:lnTo>
                  <a:lnTo>
                    <a:pt x="389" y="238"/>
                  </a:lnTo>
                  <a:lnTo>
                    <a:pt x="387" y="240"/>
                  </a:lnTo>
                  <a:lnTo>
                    <a:pt x="387" y="242"/>
                  </a:lnTo>
                  <a:lnTo>
                    <a:pt x="374" y="265"/>
                  </a:lnTo>
                  <a:lnTo>
                    <a:pt x="373" y="267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2" y="263"/>
                  </a:lnTo>
                  <a:lnTo>
                    <a:pt x="360" y="260"/>
                  </a:lnTo>
                  <a:lnTo>
                    <a:pt x="360" y="258"/>
                  </a:lnTo>
                  <a:lnTo>
                    <a:pt x="358" y="258"/>
                  </a:lnTo>
                  <a:lnTo>
                    <a:pt x="357" y="256"/>
                  </a:lnTo>
                  <a:lnTo>
                    <a:pt x="357" y="254"/>
                  </a:lnTo>
                  <a:lnTo>
                    <a:pt x="357" y="253"/>
                  </a:lnTo>
                  <a:lnTo>
                    <a:pt x="357" y="251"/>
                  </a:lnTo>
                  <a:lnTo>
                    <a:pt x="353" y="242"/>
                  </a:lnTo>
                  <a:lnTo>
                    <a:pt x="351" y="242"/>
                  </a:lnTo>
                  <a:lnTo>
                    <a:pt x="350" y="242"/>
                  </a:lnTo>
                  <a:lnTo>
                    <a:pt x="339" y="237"/>
                  </a:lnTo>
                  <a:lnTo>
                    <a:pt x="337" y="237"/>
                  </a:lnTo>
                  <a:lnTo>
                    <a:pt x="335" y="237"/>
                  </a:lnTo>
                  <a:lnTo>
                    <a:pt x="330" y="238"/>
                  </a:lnTo>
                  <a:lnTo>
                    <a:pt x="325" y="240"/>
                  </a:lnTo>
                  <a:lnTo>
                    <a:pt x="319" y="240"/>
                  </a:lnTo>
                  <a:lnTo>
                    <a:pt x="314" y="238"/>
                  </a:lnTo>
                  <a:lnTo>
                    <a:pt x="309" y="235"/>
                  </a:lnTo>
                  <a:lnTo>
                    <a:pt x="309" y="231"/>
                  </a:lnTo>
                  <a:lnTo>
                    <a:pt x="307" y="228"/>
                  </a:lnTo>
                  <a:lnTo>
                    <a:pt x="307" y="226"/>
                  </a:lnTo>
                  <a:lnTo>
                    <a:pt x="307" y="224"/>
                  </a:lnTo>
                  <a:lnTo>
                    <a:pt x="303" y="223"/>
                  </a:lnTo>
                  <a:lnTo>
                    <a:pt x="296" y="224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4" y="217"/>
                  </a:lnTo>
                  <a:lnTo>
                    <a:pt x="280" y="215"/>
                  </a:lnTo>
                  <a:lnTo>
                    <a:pt x="279" y="215"/>
                  </a:lnTo>
                  <a:lnTo>
                    <a:pt x="279" y="212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6" y="208"/>
                  </a:lnTo>
                  <a:lnTo>
                    <a:pt x="293" y="208"/>
                  </a:lnTo>
                  <a:lnTo>
                    <a:pt x="295" y="208"/>
                  </a:lnTo>
                  <a:lnTo>
                    <a:pt x="300" y="207"/>
                  </a:lnTo>
                  <a:lnTo>
                    <a:pt x="302" y="205"/>
                  </a:lnTo>
                  <a:lnTo>
                    <a:pt x="302" y="203"/>
                  </a:lnTo>
                  <a:lnTo>
                    <a:pt x="302" y="199"/>
                  </a:lnTo>
                  <a:lnTo>
                    <a:pt x="300" y="199"/>
                  </a:lnTo>
                  <a:lnTo>
                    <a:pt x="295" y="198"/>
                  </a:lnTo>
                  <a:lnTo>
                    <a:pt x="293" y="198"/>
                  </a:lnTo>
                  <a:lnTo>
                    <a:pt x="287" y="196"/>
                  </a:lnTo>
                  <a:lnTo>
                    <a:pt x="284" y="194"/>
                  </a:lnTo>
                  <a:lnTo>
                    <a:pt x="284" y="192"/>
                  </a:lnTo>
                  <a:lnTo>
                    <a:pt x="284" y="191"/>
                  </a:lnTo>
                  <a:lnTo>
                    <a:pt x="282" y="191"/>
                  </a:lnTo>
                  <a:lnTo>
                    <a:pt x="280" y="191"/>
                  </a:lnTo>
                  <a:lnTo>
                    <a:pt x="280" y="189"/>
                  </a:lnTo>
                  <a:lnTo>
                    <a:pt x="280" y="187"/>
                  </a:lnTo>
                  <a:lnTo>
                    <a:pt x="282" y="187"/>
                  </a:lnTo>
                  <a:lnTo>
                    <a:pt x="282" y="185"/>
                  </a:lnTo>
                  <a:lnTo>
                    <a:pt x="286" y="185"/>
                  </a:lnTo>
                  <a:lnTo>
                    <a:pt x="287" y="185"/>
                  </a:lnTo>
                  <a:lnTo>
                    <a:pt x="287" y="183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9" y="180"/>
                  </a:lnTo>
                  <a:lnTo>
                    <a:pt x="289" y="178"/>
                  </a:lnTo>
                  <a:lnTo>
                    <a:pt x="291" y="178"/>
                  </a:lnTo>
                  <a:lnTo>
                    <a:pt x="291" y="176"/>
                  </a:lnTo>
                  <a:lnTo>
                    <a:pt x="291" y="175"/>
                  </a:lnTo>
                  <a:lnTo>
                    <a:pt x="291" y="173"/>
                  </a:lnTo>
                  <a:lnTo>
                    <a:pt x="293" y="171"/>
                  </a:lnTo>
                  <a:lnTo>
                    <a:pt x="295" y="171"/>
                  </a:lnTo>
                  <a:lnTo>
                    <a:pt x="296" y="169"/>
                  </a:lnTo>
                  <a:lnTo>
                    <a:pt x="296" y="167"/>
                  </a:lnTo>
                  <a:lnTo>
                    <a:pt x="296" y="166"/>
                  </a:lnTo>
                  <a:lnTo>
                    <a:pt x="296" y="164"/>
                  </a:lnTo>
                  <a:lnTo>
                    <a:pt x="293" y="160"/>
                  </a:lnTo>
                  <a:lnTo>
                    <a:pt x="289" y="159"/>
                  </a:lnTo>
                  <a:lnTo>
                    <a:pt x="286" y="157"/>
                  </a:lnTo>
                  <a:lnTo>
                    <a:pt x="273" y="153"/>
                  </a:lnTo>
                  <a:lnTo>
                    <a:pt x="270" y="153"/>
                  </a:lnTo>
                  <a:lnTo>
                    <a:pt x="266" y="153"/>
                  </a:lnTo>
                  <a:lnTo>
                    <a:pt x="264" y="150"/>
                  </a:lnTo>
                  <a:lnTo>
                    <a:pt x="263" y="148"/>
                  </a:lnTo>
                  <a:lnTo>
                    <a:pt x="259" y="143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4" y="143"/>
                  </a:lnTo>
                  <a:lnTo>
                    <a:pt x="252" y="143"/>
                  </a:lnTo>
                  <a:lnTo>
                    <a:pt x="250" y="143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3" y="137"/>
                  </a:lnTo>
                  <a:lnTo>
                    <a:pt x="238" y="135"/>
                  </a:lnTo>
                  <a:lnTo>
                    <a:pt x="236" y="134"/>
                  </a:lnTo>
                  <a:lnTo>
                    <a:pt x="232" y="128"/>
                  </a:lnTo>
                  <a:lnTo>
                    <a:pt x="225" y="121"/>
                  </a:lnTo>
                  <a:lnTo>
                    <a:pt x="222" y="116"/>
                  </a:lnTo>
                  <a:lnTo>
                    <a:pt x="222" y="114"/>
                  </a:lnTo>
                  <a:lnTo>
                    <a:pt x="220" y="114"/>
                  </a:lnTo>
                  <a:lnTo>
                    <a:pt x="216" y="114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6" y="109"/>
                  </a:lnTo>
                  <a:lnTo>
                    <a:pt x="218" y="107"/>
                  </a:lnTo>
                  <a:lnTo>
                    <a:pt x="220" y="105"/>
                  </a:lnTo>
                  <a:lnTo>
                    <a:pt x="218" y="100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8"/>
                  </a:lnTo>
                  <a:lnTo>
                    <a:pt x="216" y="84"/>
                  </a:lnTo>
                  <a:lnTo>
                    <a:pt x="21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3" y="72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6" y="68"/>
                  </a:lnTo>
                  <a:lnTo>
                    <a:pt x="202" y="64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57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3" y="47"/>
                  </a:lnTo>
                  <a:lnTo>
                    <a:pt x="192" y="45"/>
                  </a:lnTo>
                  <a:lnTo>
                    <a:pt x="188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77" y="36"/>
                  </a:lnTo>
                  <a:lnTo>
                    <a:pt x="176" y="34"/>
                  </a:lnTo>
                  <a:lnTo>
                    <a:pt x="170" y="32"/>
                  </a:lnTo>
                  <a:lnTo>
                    <a:pt x="168" y="31"/>
                  </a:lnTo>
                  <a:lnTo>
                    <a:pt x="167" y="29"/>
                  </a:lnTo>
                  <a:lnTo>
                    <a:pt x="165" y="24"/>
                  </a:lnTo>
                  <a:lnTo>
                    <a:pt x="163" y="20"/>
                  </a:lnTo>
                  <a:lnTo>
                    <a:pt x="156" y="11"/>
                  </a:lnTo>
                  <a:lnTo>
                    <a:pt x="149" y="6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137" y="6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5" y="4"/>
                  </a:lnTo>
                  <a:lnTo>
                    <a:pt x="105" y="8"/>
                  </a:lnTo>
                  <a:lnTo>
                    <a:pt x="103" y="8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4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6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1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4" y="31"/>
                  </a:lnTo>
                  <a:lnTo>
                    <a:pt x="34" y="31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6" y="25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6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82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19" y="100"/>
                  </a:lnTo>
                  <a:lnTo>
                    <a:pt x="21" y="102"/>
                  </a:lnTo>
                  <a:lnTo>
                    <a:pt x="23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8" y="107"/>
                  </a:lnTo>
                  <a:lnTo>
                    <a:pt x="25" y="111"/>
                  </a:lnTo>
                  <a:lnTo>
                    <a:pt x="18" y="111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19" y="121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18" y="132"/>
                  </a:lnTo>
                  <a:lnTo>
                    <a:pt x="19" y="134"/>
                  </a:lnTo>
                  <a:lnTo>
                    <a:pt x="23" y="134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28" y="137"/>
                  </a:lnTo>
                  <a:lnTo>
                    <a:pt x="28" y="141"/>
                  </a:lnTo>
                  <a:lnTo>
                    <a:pt x="35" y="144"/>
                  </a:lnTo>
                  <a:lnTo>
                    <a:pt x="39" y="146"/>
                  </a:lnTo>
                  <a:lnTo>
                    <a:pt x="46" y="150"/>
                  </a:lnTo>
                  <a:lnTo>
                    <a:pt x="49" y="151"/>
                  </a:lnTo>
                  <a:lnTo>
                    <a:pt x="58" y="153"/>
                  </a:lnTo>
                  <a:lnTo>
                    <a:pt x="60" y="153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7" y="160"/>
                  </a:lnTo>
                  <a:lnTo>
                    <a:pt x="34" y="157"/>
                  </a:lnTo>
                  <a:lnTo>
                    <a:pt x="30" y="157"/>
                  </a:lnTo>
                  <a:lnTo>
                    <a:pt x="32" y="159"/>
                  </a:lnTo>
                  <a:lnTo>
                    <a:pt x="34" y="162"/>
                  </a:lnTo>
                  <a:lnTo>
                    <a:pt x="32" y="164"/>
                  </a:lnTo>
                  <a:lnTo>
                    <a:pt x="30" y="166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3" y="169"/>
                  </a:lnTo>
                  <a:lnTo>
                    <a:pt x="23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6" y="175"/>
                  </a:lnTo>
                  <a:lnTo>
                    <a:pt x="26" y="178"/>
                  </a:lnTo>
                  <a:lnTo>
                    <a:pt x="26" y="183"/>
                  </a:lnTo>
                  <a:lnTo>
                    <a:pt x="26" y="185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6" y="191"/>
                  </a:lnTo>
                  <a:lnTo>
                    <a:pt x="26" y="192"/>
                  </a:lnTo>
                  <a:lnTo>
                    <a:pt x="28" y="194"/>
                  </a:lnTo>
                  <a:lnTo>
                    <a:pt x="30" y="192"/>
                  </a:lnTo>
                  <a:lnTo>
                    <a:pt x="32" y="194"/>
                  </a:lnTo>
                  <a:lnTo>
                    <a:pt x="32" y="196"/>
                  </a:lnTo>
                  <a:lnTo>
                    <a:pt x="30" y="198"/>
                  </a:lnTo>
                  <a:lnTo>
                    <a:pt x="28" y="199"/>
                  </a:lnTo>
                  <a:lnTo>
                    <a:pt x="26" y="201"/>
                  </a:lnTo>
                  <a:lnTo>
                    <a:pt x="25" y="201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6" y="201"/>
                  </a:lnTo>
                  <a:lnTo>
                    <a:pt x="16" y="205"/>
                  </a:lnTo>
                  <a:lnTo>
                    <a:pt x="18" y="210"/>
                  </a:lnTo>
                  <a:lnTo>
                    <a:pt x="21" y="208"/>
                  </a:lnTo>
                  <a:lnTo>
                    <a:pt x="25" y="208"/>
                  </a:lnTo>
                  <a:lnTo>
                    <a:pt x="26" y="207"/>
                  </a:lnTo>
                  <a:lnTo>
                    <a:pt x="37" y="199"/>
                  </a:lnTo>
                  <a:lnTo>
                    <a:pt x="39" y="199"/>
                  </a:lnTo>
                  <a:lnTo>
                    <a:pt x="39" y="201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9" y="203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7" y="205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8" y="208"/>
                  </a:lnTo>
                  <a:lnTo>
                    <a:pt x="58" y="210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3" y="231"/>
                  </a:lnTo>
                  <a:lnTo>
                    <a:pt x="51" y="233"/>
                  </a:lnTo>
                  <a:lnTo>
                    <a:pt x="51" y="235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6" y="244"/>
                  </a:lnTo>
                  <a:lnTo>
                    <a:pt x="41" y="253"/>
                  </a:lnTo>
                  <a:lnTo>
                    <a:pt x="41" y="254"/>
                  </a:lnTo>
                  <a:lnTo>
                    <a:pt x="39" y="254"/>
                  </a:lnTo>
                  <a:lnTo>
                    <a:pt x="37" y="256"/>
                  </a:lnTo>
                  <a:lnTo>
                    <a:pt x="39" y="258"/>
                  </a:lnTo>
                  <a:lnTo>
                    <a:pt x="37" y="260"/>
                  </a:lnTo>
                  <a:lnTo>
                    <a:pt x="37" y="262"/>
                  </a:lnTo>
                  <a:lnTo>
                    <a:pt x="35" y="263"/>
                  </a:lnTo>
                  <a:lnTo>
                    <a:pt x="32" y="265"/>
                  </a:lnTo>
                  <a:lnTo>
                    <a:pt x="32" y="267"/>
                  </a:lnTo>
                  <a:lnTo>
                    <a:pt x="34" y="274"/>
                  </a:lnTo>
                  <a:lnTo>
                    <a:pt x="34" y="279"/>
                  </a:lnTo>
                  <a:lnTo>
                    <a:pt x="32" y="281"/>
                  </a:lnTo>
                  <a:lnTo>
                    <a:pt x="30" y="283"/>
                  </a:lnTo>
                  <a:lnTo>
                    <a:pt x="28" y="285"/>
                  </a:lnTo>
                  <a:lnTo>
                    <a:pt x="28" y="288"/>
                  </a:lnTo>
                  <a:lnTo>
                    <a:pt x="30" y="292"/>
                  </a:lnTo>
                  <a:lnTo>
                    <a:pt x="32" y="297"/>
                  </a:lnTo>
                  <a:lnTo>
                    <a:pt x="35" y="299"/>
                  </a:lnTo>
                  <a:lnTo>
                    <a:pt x="37" y="301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6" y="302"/>
                  </a:lnTo>
                  <a:lnTo>
                    <a:pt x="48" y="304"/>
                  </a:lnTo>
                  <a:lnTo>
                    <a:pt x="51" y="302"/>
                  </a:lnTo>
                  <a:lnTo>
                    <a:pt x="53" y="304"/>
                  </a:lnTo>
                  <a:lnTo>
                    <a:pt x="55" y="308"/>
                  </a:lnTo>
                  <a:lnTo>
                    <a:pt x="55" y="311"/>
                  </a:lnTo>
                  <a:lnTo>
                    <a:pt x="57" y="315"/>
                  </a:lnTo>
                  <a:lnTo>
                    <a:pt x="57" y="317"/>
                  </a:lnTo>
                  <a:lnTo>
                    <a:pt x="58" y="318"/>
                  </a:lnTo>
                  <a:lnTo>
                    <a:pt x="64" y="322"/>
                  </a:lnTo>
                  <a:lnTo>
                    <a:pt x="65" y="324"/>
                  </a:lnTo>
                  <a:lnTo>
                    <a:pt x="67" y="324"/>
                  </a:lnTo>
                  <a:lnTo>
                    <a:pt x="67" y="322"/>
                  </a:lnTo>
                  <a:lnTo>
                    <a:pt x="69" y="322"/>
                  </a:lnTo>
                  <a:lnTo>
                    <a:pt x="69" y="324"/>
                  </a:lnTo>
                  <a:lnTo>
                    <a:pt x="71" y="327"/>
                  </a:lnTo>
                  <a:lnTo>
                    <a:pt x="73" y="327"/>
                  </a:lnTo>
                  <a:lnTo>
                    <a:pt x="74" y="331"/>
                  </a:lnTo>
                  <a:lnTo>
                    <a:pt x="76" y="331"/>
                  </a:lnTo>
                  <a:lnTo>
                    <a:pt x="80" y="334"/>
                  </a:lnTo>
                  <a:lnTo>
                    <a:pt x="81" y="336"/>
                  </a:lnTo>
                  <a:lnTo>
                    <a:pt x="81" y="338"/>
                  </a:lnTo>
                  <a:lnTo>
                    <a:pt x="83" y="336"/>
                  </a:lnTo>
                  <a:lnTo>
                    <a:pt x="85" y="336"/>
                  </a:lnTo>
                  <a:lnTo>
                    <a:pt x="87" y="340"/>
                  </a:lnTo>
                  <a:lnTo>
                    <a:pt x="85" y="343"/>
                  </a:lnTo>
                  <a:lnTo>
                    <a:pt x="83" y="345"/>
                  </a:lnTo>
                  <a:lnTo>
                    <a:pt x="80" y="349"/>
                  </a:lnTo>
                  <a:lnTo>
                    <a:pt x="76" y="349"/>
                  </a:lnTo>
                  <a:lnTo>
                    <a:pt x="73" y="349"/>
                  </a:lnTo>
                  <a:lnTo>
                    <a:pt x="67" y="349"/>
                  </a:lnTo>
                  <a:lnTo>
                    <a:pt x="60" y="349"/>
                  </a:lnTo>
                  <a:lnTo>
                    <a:pt x="58" y="350"/>
                  </a:lnTo>
                  <a:lnTo>
                    <a:pt x="57" y="350"/>
                  </a:lnTo>
                  <a:lnTo>
                    <a:pt x="55" y="349"/>
                  </a:lnTo>
                  <a:lnTo>
                    <a:pt x="53" y="347"/>
                  </a:lnTo>
                  <a:lnTo>
                    <a:pt x="51" y="343"/>
                  </a:lnTo>
                  <a:lnTo>
                    <a:pt x="49" y="343"/>
                  </a:lnTo>
                  <a:lnTo>
                    <a:pt x="48" y="343"/>
                  </a:lnTo>
                  <a:lnTo>
                    <a:pt x="46" y="345"/>
                  </a:lnTo>
                  <a:lnTo>
                    <a:pt x="44" y="345"/>
                  </a:lnTo>
                  <a:lnTo>
                    <a:pt x="44" y="347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42" y="352"/>
                  </a:lnTo>
                  <a:lnTo>
                    <a:pt x="44" y="354"/>
                  </a:lnTo>
                  <a:lnTo>
                    <a:pt x="48" y="356"/>
                  </a:lnTo>
                  <a:lnTo>
                    <a:pt x="51" y="361"/>
                  </a:lnTo>
                  <a:lnTo>
                    <a:pt x="57" y="372"/>
                  </a:lnTo>
                  <a:lnTo>
                    <a:pt x="69" y="382"/>
                  </a:lnTo>
                  <a:lnTo>
                    <a:pt x="71" y="388"/>
                  </a:lnTo>
                  <a:lnTo>
                    <a:pt x="73" y="397"/>
                  </a:lnTo>
                  <a:lnTo>
                    <a:pt x="74" y="400"/>
                  </a:lnTo>
                  <a:lnTo>
                    <a:pt x="71" y="404"/>
                  </a:lnTo>
                  <a:lnTo>
                    <a:pt x="71" y="405"/>
                  </a:lnTo>
                  <a:lnTo>
                    <a:pt x="69" y="407"/>
                  </a:lnTo>
                  <a:lnTo>
                    <a:pt x="71" y="411"/>
                  </a:lnTo>
                  <a:lnTo>
                    <a:pt x="71" y="413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5" y="413"/>
                  </a:lnTo>
                  <a:lnTo>
                    <a:pt x="64" y="414"/>
                  </a:lnTo>
                  <a:lnTo>
                    <a:pt x="62" y="416"/>
                  </a:lnTo>
                  <a:lnTo>
                    <a:pt x="62" y="414"/>
                  </a:lnTo>
                  <a:lnTo>
                    <a:pt x="60" y="414"/>
                  </a:lnTo>
                  <a:lnTo>
                    <a:pt x="58" y="411"/>
                  </a:lnTo>
                  <a:lnTo>
                    <a:pt x="57" y="409"/>
                  </a:lnTo>
                  <a:lnTo>
                    <a:pt x="55" y="407"/>
                  </a:lnTo>
                  <a:lnTo>
                    <a:pt x="53" y="407"/>
                  </a:lnTo>
                  <a:lnTo>
                    <a:pt x="51" y="409"/>
                  </a:lnTo>
                  <a:lnTo>
                    <a:pt x="51" y="411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6" y="411"/>
                  </a:lnTo>
                  <a:lnTo>
                    <a:pt x="44" y="413"/>
                  </a:lnTo>
                  <a:lnTo>
                    <a:pt x="42" y="414"/>
                  </a:lnTo>
                  <a:lnTo>
                    <a:pt x="42" y="418"/>
                  </a:lnTo>
                  <a:lnTo>
                    <a:pt x="39" y="418"/>
                  </a:lnTo>
                  <a:lnTo>
                    <a:pt x="37" y="421"/>
                  </a:lnTo>
                  <a:lnTo>
                    <a:pt x="37" y="427"/>
                  </a:lnTo>
                  <a:lnTo>
                    <a:pt x="39" y="430"/>
                  </a:lnTo>
                  <a:lnTo>
                    <a:pt x="42" y="432"/>
                  </a:lnTo>
                  <a:lnTo>
                    <a:pt x="57" y="439"/>
                  </a:lnTo>
                  <a:lnTo>
                    <a:pt x="58" y="441"/>
                  </a:lnTo>
                  <a:lnTo>
                    <a:pt x="62" y="448"/>
                  </a:lnTo>
                  <a:lnTo>
                    <a:pt x="69" y="455"/>
                  </a:lnTo>
                  <a:lnTo>
                    <a:pt x="71" y="457"/>
                  </a:lnTo>
                  <a:lnTo>
                    <a:pt x="73" y="461"/>
                  </a:lnTo>
                  <a:lnTo>
                    <a:pt x="74" y="462"/>
                  </a:lnTo>
                  <a:lnTo>
                    <a:pt x="78" y="466"/>
                  </a:lnTo>
                  <a:lnTo>
                    <a:pt x="81" y="471"/>
                  </a:lnTo>
                  <a:lnTo>
                    <a:pt x="85" y="473"/>
                  </a:lnTo>
                  <a:lnTo>
                    <a:pt x="87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5"/>
                  </a:lnTo>
                  <a:lnTo>
                    <a:pt x="96" y="475"/>
                  </a:lnTo>
                  <a:lnTo>
                    <a:pt x="99" y="482"/>
                  </a:lnTo>
                  <a:lnTo>
                    <a:pt x="101" y="484"/>
                  </a:lnTo>
                  <a:lnTo>
                    <a:pt x="105" y="485"/>
                  </a:lnTo>
                  <a:lnTo>
                    <a:pt x="106" y="487"/>
                  </a:lnTo>
                  <a:lnTo>
                    <a:pt x="110" y="487"/>
                  </a:lnTo>
                  <a:lnTo>
                    <a:pt x="115" y="487"/>
                  </a:lnTo>
                  <a:lnTo>
                    <a:pt x="115" y="485"/>
                  </a:lnTo>
                  <a:lnTo>
                    <a:pt x="119" y="484"/>
                  </a:lnTo>
                  <a:lnTo>
                    <a:pt x="119" y="482"/>
                  </a:lnTo>
                  <a:lnTo>
                    <a:pt x="121" y="484"/>
                  </a:lnTo>
                  <a:lnTo>
                    <a:pt x="122" y="484"/>
                  </a:lnTo>
                  <a:lnTo>
                    <a:pt x="122" y="485"/>
                  </a:lnTo>
                  <a:lnTo>
                    <a:pt x="124" y="487"/>
                  </a:lnTo>
                  <a:lnTo>
                    <a:pt x="124" y="489"/>
                  </a:lnTo>
                  <a:lnTo>
                    <a:pt x="131" y="494"/>
                  </a:lnTo>
                  <a:lnTo>
                    <a:pt x="137" y="498"/>
                  </a:lnTo>
                  <a:lnTo>
                    <a:pt x="142" y="503"/>
                  </a:lnTo>
                  <a:lnTo>
                    <a:pt x="144" y="505"/>
                  </a:lnTo>
                  <a:lnTo>
                    <a:pt x="151" y="505"/>
                  </a:lnTo>
                  <a:lnTo>
                    <a:pt x="154" y="507"/>
                  </a:lnTo>
                  <a:lnTo>
                    <a:pt x="160" y="510"/>
                  </a:lnTo>
                  <a:lnTo>
                    <a:pt x="167" y="514"/>
                  </a:lnTo>
                  <a:lnTo>
                    <a:pt x="168" y="517"/>
                  </a:lnTo>
                  <a:lnTo>
                    <a:pt x="168" y="521"/>
                  </a:lnTo>
                  <a:lnTo>
                    <a:pt x="168" y="526"/>
                  </a:lnTo>
                  <a:lnTo>
                    <a:pt x="158" y="528"/>
                  </a:lnTo>
                  <a:lnTo>
                    <a:pt x="154" y="530"/>
                  </a:lnTo>
                  <a:lnTo>
                    <a:pt x="152" y="532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49" y="540"/>
                  </a:lnTo>
                  <a:lnTo>
                    <a:pt x="145" y="539"/>
                  </a:lnTo>
                  <a:lnTo>
                    <a:pt x="140" y="537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3" y="544"/>
                  </a:lnTo>
                  <a:lnTo>
                    <a:pt x="138" y="551"/>
                  </a:lnTo>
                  <a:lnTo>
                    <a:pt x="140" y="553"/>
                  </a:lnTo>
                  <a:lnTo>
                    <a:pt x="138" y="556"/>
                  </a:lnTo>
                  <a:lnTo>
                    <a:pt x="137" y="560"/>
                  </a:lnTo>
                  <a:lnTo>
                    <a:pt x="137" y="564"/>
                  </a:lnTo>
                  <a:lnTo>
                    <a:pt x="137" y="565"/>
                  </a:lnTo>
                  <a:lnTo>
                    <a:pt x="137" y="567"/>
                  </a:lnTo>
                  <a:lnTo>
                    <a:pt x="137" y="571"/>
                  </a:lnTo>
                  <a:lnTo>
                    <a:pt x="138" y="572"/>
                  </a:lnTo>
                  <a:lnTo>
                    <a:pt x="144" y="576"/>
                  </a:lnTo>
                  <a:lnTo>
                    <a:pt x="145" y="578"/>
                  </a:lnTo>
                  <a:lnTo>
                    <a:pt x="149" y="585"/>
                  </a:lnTo>
                  <a:lnTo>
                    <a:pt x="151" y="587"/>
                  </a:lnTo>
                  <a:lnTo>
                    <a:pt x="151" y="588"/>
                  </a:lnTo>
                  <a:lnTo>
                    <a:pt x="151" y="590"/>
                  </a:lnTo>
                  <a:lnTo>
                    <a:pt x="151" y="592"/>
                  </a:lnTo>
                  <a:lnTo>
                    <a:pt x="151" y="594"/>
                  </a:lnTo>
                  <a:lnTo>
                    <a:pt x="152" y="596"/>
                  </a:lnTo>
                  <a:lnTo>
                    <a:pt x="152" y="597"/>
                  </a:lnTo>
                  <a:lnTo>
                    <a:pt x="152" y="599"/>
                  </a:lnTo>
                  <a:lnTo>
                    <a:pt x="152" y="601"/>
                  </a:lnTo>
                  <a:lnTo>
                    <a:pt x="154" y="603"/>
                  </a:lnTo>
                  <a:lnTo>
                    <a:pt x="156" y="604"/>
                  </a:lnTo>
                  <a:lnTo>
                    <a:pt x="165" y="604"/>
                  </a:lnTo>
                  <a:lnTo>
                    <a:pt x="167" y="604"/>
                  </a:lnTo>
                  <a:lnTo>
                    <a:pt x="179" y="615"/>
                  </a:lnTo>
                  <a:lnTo>
                    <a:pt x="181" y="617"/>
                  </a:lnTo>
                  <a:lnTo>
                    <a:pt x="183" y="619"/>
                  </a:lnTo>
                  <a:lnTo>
                    <a:pt x="184" y="620"/>
                  </a:lnTo>
                  <a:lnTo>
                    <a:pt x="188" y="629"/>
                  </a:lnTo>
                  <a:lnTo>
                    <a:pt x="190" y="633"/>
                  </a:lnTo>
                  <a:lnTo>
                    <a:pt x="190" y="636"/>
                  </a:lnTo>
                  <a:lnTo>
                    <a:pt x="190" y="642"/>
                  </a:lnTo>
                  <a:lnTo>
                    <a:pt x="192" y="643"/>
                  </a:lnTo>
                  <a:lnTo>
                    <a:pt x="195" y="654"/>
                  </a:lnTo>
                  <a:lnTo>
                    <a:pt x="195" y="656"/>
                  </a:lnTo>
                  <a:lnTo>
                    <a:pt x="195" y="659"/>
                  </a:lnTo>
                  <a:lnTo>
                    <a:pt x="195" y="661"/>
                  </a:lnTo>
                  <a:lnTo>
                    <a:pt x="195" y="663"/>
                  </a:lnTo>
                  <a:lnTo>
                    <a:pt x="193" y="665"/>
                  </a:lnTo>
                  <a:lnTo>
                    <a:pt x="192" y="667"/>
                  </a:lnTo>
                  <a:lnTo>
                    <a:pt x="192" y="668"/>
                  </a:lnTo>
                  <a:lnTo>
                    <a:pt x="192" y="670"/>
                  </a:lnTo>
                  <a:lnTo>
                    <a:pt x="192" y="670"/>
                  </a:lnTo>
                  <a:lnTo>
                    <a:pt x="195" y="674"/>
                  </a:lnTo>
                  <a:lnTo>
                    <a:pt x="197" y="6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41">
              <a:extLst>
                <a:ext uri="{FF2B5EF4-FFF2-40B4-BE49-F238E27FC236}">
                  <a16:creationId xmlns:a16="http://schemas.microsoft.com/office/drawing/2014/main" id="{DE29478D-25EF-F284-9BFD-B8124B817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317" y="4429312"/>
              <a:ext cx="419843" cy="373465"/>
            </a:xfrm>
            <a:custGeom>
              <a:avLst/>
              <a:gdLst>
                <a:gd name="T0" fmla="*/ 197 w 344"/>
                <a:gd name="T1" fmla="*/ 20 h 306"/>
                <a:gd name="T2" fmla="*/ 194 w 344"/>
                <a:gd name="T3" fmla="*/ 25 h 306"/>
                <a:gd name="T4" fmla="*/ 174 w 344"/>
                <a:gd name="T5" fmla="*/ 25 h 306"/>
                <a:gd name="T6" fmla="*/ 165 w 344"/>
                <a:gd name="T7" fmla="*/ 27 h 306"/>
                <a:gd name="T8" fmla="*/ 138 w 344"/>
                <a:gd name="T9" fmla="*/ 2 h 306"/>
                <a:gd name="T10" fmla="*/ 121 w 344"/>
                <a:gd name="T11" fmla="*/ 7 h 306"/>
                <a:gd name="T12" fmla="*/ 105 w 344"/>
                <a:gd name="T13" fmla="*/ 11 h 306"/>
                <a:gd name="T14" fmla="*/ 96 w 344"/>
                <a:gd name="T15" fmla="*/ 18 h 306"/>
                <a:gd name="T16" fmla="*/ 83 w 344"/>
                <a:gd name="T17" fmla="*/ 20 h 306"/>
                <a:gd name="T18" fmla="*/ 60 w 344"/>
                <a:gd name="T19" fmla="*/ 23 h 306"/>
                <a:gd name="T20" fmla="*/ 55 w 344"/>
                <a:gd name="T21" fmla="*/ 38 h 306"/>
                <a:gd name="T22" fmla="*/ 30 w 344"/>
                <a:gd name="T23" fmla="*/ 55 h 306"/>
                <a:gd name="T24" fmla="*/ 48 w 344"/>
                <a:gd name="T25" fmla="*/ 64 h 306"/>
                <a:gd name="T26" fmla="*/ 62 w 344"/>
                <a:gd name="T27" fmla="*/ 75 h 306"/>
                <a:gd name="T28" fmla="*/ 62 w 344"/>
                <a:gd name="T29" fmla="*/ 87 h 306"/>
                <a:gd name="T30" fmla="*/ 64 w 344"/>
                <a:gd name="T31" fmla="*/ 116 h 306"/>
                <a:gd name="T32" fmla="*/ 50 w 344"/>
                <a:gd name="T33" fmla="*/ 119 h 306"/>
                <a:gd name="T34" fmla="*/ 32 w 344"/>
                <a:gd name="T35" fmla="*/ 135 h 306"/>
                <a:gd name="T36" fmla="*/ 34 w 344"/>
                <a:gd name="T37" fmla="*/ 150 h 306"/>
                <a:gd name="T38" fmla="*/ 37 w 344"/>
                <a:gd name="T39" fmla="*/ 164 h 306"/>
                <a:gd name="T40" fmla="*/ 34 w 344"/>
                <a:gd name="T41" fmla="*/ 173 h 306"/>
                <a:gd name="T42" fmla="*/ 25 w 344"/>
                <a:gd name="T43" fmla="*/ 178 h 306"/>
                <a:gd name="T44" fmla="*/ 18 w 344"/>
                <a:gd name="T45" fmla="*/ 185 h 306"/>
                <a:gd name="T46" fmla="*/ 11 w 344"/>
                <a:gd name="T47" fmla="*/ 201 h 306"/>
                <a:gd name="T48" fmla="*/ 2 w 344"/>
                <a:gd name="T49" fmla="*/ 215 h 306"/>
                <a:gd name="T50" fmla="*/ 35 w 344"/>
                <a:gd name="T51" fmla="*/ 222 h 306"/>
                <a:gd name="T52" fmla="*/ 50 w 344"/>
                <a:gd name="T53" fmla="*/ 222 h 306"/>
                <a:gd name="T54" fmla="*/ 83 w 344"/>
                <a:gd name="T55" fmla="*/ 215 h 306"/>
                <a:gd name="T56" fmla="*/ 76 w 344"/>
                <a:gd name="T57" fmla="*/ 233 h 306"/>
                <a:gd name="T58" fmla="*/ 55 w 344"/>
                <a:gd name="T59" fmla="*/ 244 h 306"/>
                <a:gd name="T60" fmla="*/ 23 w 344"/>
                <a:gd name="T61" fmla="*/ 262 h 306"/>
                <a:gd name="T62" fmla="*/ 19 w 344"/>
                <a:gd name="T63" fmla="*/ 270 h 306"/>
                <a:gd name="T64" fmla="*/ 18 w 344"/>
                <a:gd name="T65" fmla="*/ 295 h 306"/>
                <a:gd name="T66" fmla="*/ 21 w 344"/>
                <a:gd name="T67" fmla="*/ 304 h 306"/>
                <a:gd name="T68" fmla="*/ 34 w 344"/>
                <a:gd name="T69" fmla="*/ 288 h 306"/>
                <a:gd name="T70" fmla="*/ 48 w 344"/>
                <a:gd name="T71" fmla="*/ 274 h 306"/>
                <a:gd name="T72" fmla="*/ 64 w 344"/>
                <a:gd name="T73" fmla="*/ 258 h 306"/>
                <a:gd name="T74" fmla="*/ 75 w 344"/>
                <a:gd name="T75" fmla="*/ 246 h 306"/>
                <a:gd name="T76" fmla="*/ 101 w 344"/>
                <a:gd name="T77" fmla="*/ 231 h 306"/>
                <a:gd name="T78" fmla="*/ 121 w 344"/>
                <a:gd name="T79" fmla="*/ 222 h 306"/>
                <a:gd name="T80" fmla="*/ 144 w 344"/>
                <a:gd name="T81" fmla="*/ 203 h 306"/>
                <a:gd name="T82" fmla="*/ 194 w 344"/>
                <a:gd name="T83" fmla="*/ 164 h 306"/>
                <a:gd name="T84" fmla="*/ 215 w 344"/>
                <a:gd name="T85" fmla="*/ 167 h 306"/>
                <a:gd name="T86" fmla="*/ 231 w 344"/>
                <a:gd name="T87" fmla="*/ 157 h 306"/>
                <a:gd name="T88" fmla="*/ 247 w 344"/>
                <a:gd name="T89" fmla="*/ 155 h 306"/>
                <a:gd name="T90" fmla="*/ 270 w 344"/>
                <a:gd name="T91" fmla="*/ 162 h 306"/>
                <a:gd name="T92" fmla="*/ 281 w 344"/>
                <a:gd name="T93" fmla="*/ 158 h 306"/>
                <a:gd name="T94" fmla="*/ 286 w 344"/>
                <a:gd name="T95" fmla="*/ 162 h 306"/>
                <a:gd name="T96" fmla="*/ 311 w 344"/>
                <a:gd name="T97" fmla="*/ 171 h 306"/>
                <a:gd name="T98" fmla="*/ 325 w 344"/>
                <a:gd name="T99" fmla="*/ 164 h 306"/>
                <a:gd name="T100" fmla="*/ 330 w 344"/>
                <a:gd name="T101" fmla="*/ 160 h 306"/>
                <a:gd name="T102" fmla="*/ 339 w 344"/>
                <a:gd name="T103" fmla="*/ 148 h 306"/>
                <a:gd name="T104" fmla="*/ 339 w 344"/>
                <a:gd name="T105" fmla="*/ 141 h 306"/>
                <a:gd name="T106" fmla="*/ 336 w 344"/>
                <a:gd name="T107" fmla="*/ 128 h 306"/>
                <a:gd name="T108" fmla="*/ 245 w 344"/>
                <a:gd name="T109" fmla="*/ 87 h 306"/>
                <a:gd name="T110" fmla="*/ 227 w 344"/>
                <a:gd name="T111" fmla="*/ 68 h 306"/>
                <a:gd name="T112" fmla="*/ 224 w 344"/>
                <a:gd name="T113" fmla="*/ 57 h 306"/>
                <a:gd name="T114" fmla="*/ 217 w 344"/>
                <a:gd name="T115" fmla="*/ 34 h 306"/>
                <a:gd name="T116" fmla="*/ 224 w 344"/>
                <a:gd name="T117" fmla="*/ 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306">
                  <a:moveTo>
                    <a:pt x="217" y="20"/>
                  </a:moveTo>
                  <a:lnTo>
                    <a:pt x="209" y="20"/>
                  </a:lnTo>
                  <a:lnTo>
                    <a:pt x="206" y="18"/>
                  </a:lnTo>
                  <a:lnTo>
                    <a:pt x="202" y="16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7" y="22"/>
                  </a:lnTo>
                  <a:lnTo>
                    <a:pt x="197" y="23"/>
                  </a:lnTo>
                  <a:lnTo>
                    <a:pt x="199" y="23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88" y="22"/>
                  </a:lnTo>
                  <a:lnTo>
                    <a:pt x="183" y="22"/>
                  </a:lnTo>
                  <a:lnTo>
                    <a:pt x="176" y="23"/>
                  </a:lnTo>
                  <a:lnTo>
                    <a:pt x="176" y="25"/>
                  </a:lnTo>
                  <a:lnTo>
                    <a:pt x="176" y="27"/>
                  </a:lnTo>
                  <a:lnTo>
                    <a:pt x="174" y="27"/>
                  </a:lnTo>
                  <a:lnTo>
                    <a:pt x="174" y="25"/>
                  </a:lnTo>
                  <a:lnTo>
                    <a:pt x="172" y="27"/>
                  </a:lnTo>
                  <a:lnTo>
                    <a:pt x="169" y="29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1"/>
                  </a:lnTo>
                  <a:lnTo>
                    <a:pt x="165" y="27"/>
                  </a:lnTo>
                  <a:lnTo>
                    <a:pt x="163" y="25"/>
                  </a:lnTo>
                  <a:lnTo>
                    <a:pt x="154" y="20"/>
                  </a:lnTo>
                  <a:lnTo>
                    <a:pt x="151" y="18"/>
                  </a:lnTo>
                  <a:lnTo>
                    <a:pt x="149" y="15"/>
                  </a:lnTo>
                  <a:lnTo>
                    <a:pt x="144" y="7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31" y="2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4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7" y="9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1" y="20"/>
                  </a:lnTo>
                  <a:lnTo>
                    <a:pt x="89" y="22"/>
                  </a:lnTo>
                  <a:lnTo>
                    <a:pt x="87" y="22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3"/>
                  </a:lnTo>
                  <a:lnTo>
                    <a:pt x="57" y="27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3" y="43"/>
                  </a:lnTo>
                  <a:lnTo>
                    <a:pt x="50" y="45"/>
                  </a:lnTo>
                  <a:lnTo>
                    <a:pt x="37" y="43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5" y="59"/>
                  </a:lnTo>
                  <a:lnTo>
                    <a:pt x="37" y="61"/>
                  </a:lnTo>
                  <a:lnTo>
                    <a:pt x="41" y="63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48" y="70"/>
                  </a:lnTo>
                  <a:lnTo>
                    <a:pt x="53" y="75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4" y="91"/>
                  </a:lnTo>
                  <a:lnTo>
                    <a:pt x="64" y="96"/>
                  </a:lnTo>
                  <a:lnTo>
                    <a:pt x="66" y="103"/>
                  </a:lnTo>
                  <a:lnTo>
                    <a:pt x="66" y="107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4" y="116"/>
                  </a:lnTo>
                  <a:lnTo>
                    <a:pt x="64" y="118"/>
                  </a:lnTo>
                  <a:lnTo>
                    <a:pt x="60" y="118"/>
                  </a:lnTo>
                  <a:lnTo>
                    <a:pt x="59" y="118"/>
                  </a:lnTo>
                  <a:lnTo>
                    <a:pt x="57" y="116"/>
                  </a:lnTo>
                  <a:lnTo>
                    <a:pt x="55" y="114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8" y="121"/>
                  </a:lnTo>
                  <a:lnTo>
                    <a:pt x="44" y="123"/>
                  </a:lnTo>
                  <a:lnTo>
                    <a:pt x="43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34" y="132"/>
                  </a:lnTo>
                  <a:lnTo>
                    <a:pt x="32" y="135"/>
                  </a:lnTo>
                  <a:lnTo>
                    <a:pt x="32" y="139"/>
                  </a:lnTo>
                  <a:lnTo>
                    <a:pt x="32" y="141"/>
                  </a:lnTo>
                  <a:lnTo>
                    <a:pt x="34" y="144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4" y="150"/>
                  </a:lnTo>
                  <a:lnTo>
                    <a:pt x="32" y="153"/>
                  </a:lnTo>
                  <a:lnTo>
                    <a:pt x="32" y="155"/>
                  </a:lnTo>
                  <a:lnTo>
                    <a:pt x="34" y="158"/>
                  </a:lnTo>
                  <a:lnTo>
                    <a:pt x="34" y="160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37" y="164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4" y="169"/>
                  </a:lnTo>
                  <a:lnTo>
                    <a:pt x="35" y="171"/>
                  </a:lnTo>
                  <a:lnTo>
                    <a:pt x="34" y="173"/>
                  </a:lnTo>
                  <a:lnTo>
                    <a:pt x="32" y="174"/>
                  </a:lnTo>
                  <a:lnTo>
                    <a:pt x="30" y="174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78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1" y="182"/>
                  </a:lnTo>
                  <a:lnTo>
                    <a:pt x="19" y="182"/>
                  </a:lnTo>
                  <a:lnTo>
                    <a:pt x="19" y="183"/>
                  </a:lnTo>
                  <a:lnTo>
                    <a:pt x="18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8" y="185"/>
                  </a:lnTo>
                  <a:lnTo>
                    <a:pt x="18" y="187"/>
                  </a:lnTo>
                  <a:lnTo>
                    <a:pt x="18" y="189"/>
                  </a:lnTo>
                  <a:lnTo>
                    <a:pt x="12" y="194"/>
                  </a:lnTo>
                  <a:lnTo>
                    <a:pt x="11" y="198"/>
                  </a:lnTo>
                  <a:lnTo>
                    <a:pt x="11" y="201"/>
                  </a:lnTo>
                  <a:lnTo>
                    <a:pt x="9" y="205"/>
                  </a:lnTo>
                  <a:lnTo>
                    <a:pt x="5" y="205"/>
                  </a:lnTo>
                  <a:lnTo>
                    <a:pt x="0" y="205"/>
                  </a:lnTo>
                  <a:lnTo>
                    <a:pt x="2" y="206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4" y="219"/>
                  </a:lnTo>
                  <a:lnTo>
                    <a:pt x="4" y="221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9" y="224"/>
                  </a:lnTo>
                  <a:lnTo>
                    <a:pt x="28" y="226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41" y="224"/>
                  </a:lnTo>
                  <a:lnTo>
                    <a:pt x="43" y="224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8" y="222"/>
                  </a:lnTo>
                  <a:lnTo>
                    <a:pt x="50" y="222"/>
                  </a:lnTo>
                  <a:lnTo>
                    <a:pt x="53" y="226"/>
                  </a:lnTo>
                  <a:lnTo>
                    <a:pt x="60" y="221"/>
                  </a:lnTo>
                  <a:lnTo>
                    <a:pt x="62" y="219"/>
                  </a:lnTo>
                  <a:lnTo>
                    <a:pt x="71" y="219"/>
                  </a:lnTo>
                  <a:lnTo>
                    <a:pt x="73" y="219"/>
                  </a:lnTo>
                  <a:lnTo>
                    <a:pt x="75" y="217"/>
                  </a:lnTo>
                  <a:lnTo>
                    <a:pt x="83" y="215"/>
                  </a:lnTo>
                  <a:lnTo>
                    <a:pt x="85" y="217"/>
                  </a:lnTo>
                  <a:lnTo>
                    <a:pt x="89" y="224"/>
                  </a:lnTo>
                  <a:lnTo>
                    <a:pt x="87" y="228"/>
                  </a:lnTo>
                  <a:lnTo>
                    <a:pt x="83" y="231"/>
                  </a:lnTo>
                  <a:lnTo>
                    <a:pt x="80" y="233"/>
                  </a:lnTo>
                  <a:lnTo>
                    <a:pt x="78" y="231"/>
                  </a:lnTo>
                  <a:lnTo>
                    <a:pt x="76" y="233"/>
                  </a:lnTo>
                  <a:lnTo>
                    <a:pt x="73" y="237"/>
                  </a:lnTo>
                  <a:lnTo>
                    <a:pt x="71" y="238"/>
                  </a:lnTo>
                  <a:lnTo>
                    <a:pt x="69" y="238"/>
                  </a:lnTo>
                  <a:lnTo>
                    <a:pt x="64" y="238"/>
                  </a:lnTo>
                  <a:lnTo>
                    <a:pt x="62" y="238"/>
                  </a:lnTo>
                  <a:lnTo>
                    <a:pt x="59" y="240"/>
                  </a:lnTo>
                  <a:lnTo>
                    <a:pt x="55" y="244"/>
                  </a:lnTo>
                  <a:lnTo>
                    <a:pt x="51" y="247"/>
                  </a:lnTo>
                  <a:lnTo>
                    <a:pt x="44" y="249"/>
                  </a:lnTo>
                  <a:lnTo>
                    <a:pt x="39" y="253"/>
                  </a:lnTo>
                  <a:lnTo>
                    <a:pt x="34" y="256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3" y="262"/>
                  </a:lnTo>
                  <a:lnTo>
                    <a:pt x="21" y="263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9" y="267"/>
                  </a:lnTo>
                  <a:lnTo>
                    <a:pt x="21" y="269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23" y="272"/>
                  </a:lnTo>
                  <a:lnTo>
                    <a:pt x="25" y="276"/>
                  </a:lnTo>
                  <a:lnTo>
                    <a:pt x="25" y="281"/>
                  </a:lnTo>
                  <a:lnTo>
                    <a:pt x="25" y="286"/>
                  </a:lnTo>
                  <a:lnTo>
                    <a:pt x="19" y="292"/>
                  </a:lnTo>
                  <a:lnTo>
                    <a:pt x="18" y="293"/>
                  </a:lnTo>
                  <a:lnTo>
                    <a:pt x="18" y="295"/>
                  </a:lnTo>
                  <a:lnTo>
                    <a:pt x="16" y="299"/>
                  </a:lnTo>
                  <a:lnTo>
                    <a:pt x="14" y="301"/>
                  </a:lnTo>
                  <a:lnTo>
                    <a:pt x="12" y="302"/>
                  </a:lnTo>
                  <a:lnTo>
                    <a:pt x="12" y="304"/>
                  </a:lnTo>
                  <a:lnTo>
                    <a:pt x="12" y="306"/>
                  </a:lnTo>
                  <a:lnTo>
                    <a:pt x="14" y="306"/>
                  </a:lnTo>
                  <a:lnTo>
                    <a:pt x="21" y="304"/>
                  </a:lnTo>
                  <a:lnTo>
                    <a:pt x="21" y="302"/>
                  </a:lnTo>
                  <a:lnTo>
                    <a:pt x="25" y="299"/>
                  </a:lnTo>
                  <a:lnTo>
                    <a:pt x="30" y="297"/>
                  </a:lnTo>
                  <a:lnTo>
                    <a:pt x="32" y="295"/>
                  </a:lnTo>
                  <a:lnTo>
                    <a:pt x="37" y="292"/>
                  </a:lnTo>
                  <a:lnTo>
                    <a:pt x="35" y="290"/>
                  </a:lnTo>
                  <a:lnTo>
                    <a:pt x="34" y="288"/>
                  </a:lnTo>
                  <a:lnTo>
                    <a:pt x="34" y="285"/>
                  </a:lnTo>
                  <a:lnTo>
                    <a:pt x="35" y="283"/>
                  </a:lnTo>
                  <a:lnTo>
                    <a:pt x="37" y="283"/>
                  </a:lnTo>
                  <a:lnTo>
                    <a:pt x="41" y="281"/>
                  </a:lnTo>
                  <a:lnTo>
                    <a:pt x="43" y="281"/>
                  </a:lnTo>
                  <a:lnTo>
                    <a:pt x="46" y="279"/>
                  </a:lnTo>
                  <a:lnTo>
                    <a:pt x="48" y="274"/>
                  </a:lnTo>
                  <a:lnTo>
                    <a:pt x="50" y="274"/>
                  </a:lnTo>
                  <a:lnTo>
                    <a:pt x="51" y="270"/>
                  </a:lnTo>
                  <a:lnTo>
                    <a:pt x="53" y="270"/>
                  </a:lnTo>
                  <a:lnTo>
                    <a:pt x="55" y="269"/>
                  </a:lnTo>
                  <a:lnTo>
                    <a:pt x="62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6" y="256"/>
                  </a:lnTo>
                  <a:lnTo>
                    <a:pt x="66" y="254"/>
                  </a:lnTo>
                  <a:lnTo>
                    <a:pt x="69" y="253"/>
                  </a:lnTo>
                  <a:lnTo>
                    <a:pt x="71" y="251"/>
                  </a:lnTo>
                  <a:lnTo>
                    <a:pt x="71" y="247"/>
                  </a:lnTo>
                  <a:lnTo>
                    <a:pt x="73" y="247"/>
                  </a:lnTo>
                  <a:lnTo>
                    <a:pt x="75" y="246"/>
                  </a:lnTo>
                  <a:lnTo>
                    <a:pt x="78" y="242"/>
                  </a:lnTo>
                  <a:lnTo>
                    <a:pt x="80" y="242"/>
                  </a:lnTo>
                  <a:lnTo>
                    <a:pt x="87" y="240"/>
                  </a:lnTo>
                  <a:lnTo>
                    <a:pt x="91" y="238"/>
                  </a:lnTo>
                  <a:lnTo>
                    <a:pt x="92" y="237"/>
                  </a:lnTo>
                  <a:lnTo>
                    <a:pt x="96" y="233"/>
                  </a:lnTo>
                  <a:lnTo>
                    <a:pt x="101" y="231"/>
                  </a:lnTo>
                  <a:lnTo>
                    <a:pt x="103" y="231"/>
                  </a:lnTo>
                  <a:lnTo>
                    <a:pt x="105" y="231"/>
                  </a:lnTo>
                  <a:lnTo>
                    <a:pt x="107" y="230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5" y="222"/>
                  </a:lnTo>
                  <a:lnTo>
                    <a:pt x="121" y="222"/>
                  </a:lnTo>
                  <a:lnTo>
                    <a:pt x="124" y="221"/>
                  </a:lnTo>
                  <a:lnTo>
                    <a:pt x="126" y="221"/>
                  </a:lnTo>
                  <a:lnTo>
                    <a:pt x="128" y="221"/>
                  </a:lnTo>
                  <a:lnTo>
                    <a:pt x="128" y="219"/>
                  </a:lnTo>
                  <a:lnTo>
                    <a:pt x="130" y="217"/>
                  </a:lnTo>
                  <a:lnTo>
                    <a:pt x="138" y="210"/>
                  </a:lnTo>
                  <a:lnTo>
                    <a:pt x="144" y="203"/>
                  </a:lnTo>
                  <a:lnTo>
                    <a:pt x="154" y="192"/>
                  </a:lnTo>
                  <a:lnTo>
                    <a:pt x="158" y="187"/>
                  </a:lnTo>
                  <a:lnTo>
                    <a:pt x="160" y="174"/>
                  </a:lnTo>
                  <a:lnTo>
                    <a:pt x="163" y="169"/>
                  </a:lnTo>
                  <a:lnTo>
                    <a:pt x="167" y="167"/>
                  </a:lnTo>
                  <a:lnTo>
                    <a:pt x="190" y="164"/>
                  </a:lnTo>
                  <a:lnTo>
                    <a:pt x="194" y="164"/>
                  </a:lnTo>
                  <a:lnTo>
                    <a:pt x="199" y="166"/>
                  </a:lnTo>
                  <a:lnTo>
                    <a:pt x="201" y="166"/>
                  </a:lnTo>
                  <a:lnTo>
                    <a:pt x="202" y="167"/>
                  </a:lnTo>
                  <a:lnTo>
                    <a:pt x="204" y="169"/>
                  </a:lnTo>
                  <a:lnTo>
                    <a:pt x="213" y="169"/>
                  </a:lnTo>
                  <a:lnTo>
                    <a:pt x="215" y="169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8" y="162"/>
                  </a:lnTo>
                  <a:lnTo>
                    <a:pt x="220" y="162"/>
                  </a:lnTo>
                  <a:lnTo>
                    <a:pt x="222" y="160"/>
                  </a:lnTo>
                  <a:lnTo>
                    <a:pt x="224" y="160"/>
                  </a:lnTo>
                  <a:lnTo>
                    <a:pt x="224" y="158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1" y="155"/>
                  </a:lnTo>
                  <a:lnTo>
                    <a:pt x="245" y="153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49" y="157"/>
                  </a:lnTo>
                  <a:lnTo>
                    <a:pt x="254" y="157"/>
                  </a:lnTo>
                  <a:lnTo>
                    <a:pt x="257" y="157"/>
                  </a:lnTo>
                  <a:lnTo>
                    <a:pt x="265" y="160"/>
                  </a:lnTo>
                  <a:lnTo>
                    <a:pt x="268" y="160"/>
                  </a:lnTo>
                  <a:lnTo>
                    <a:pt x="270" y="162"/>
                  </a:lnTo>
                  <a:lnTo>
                    <a:pt x="277" y="167"/>
                  </a:lnTo>
                  <a:lnTo>
                    <a:pt x="281" y="167"/>
                  </a:lnTo>
                  <a:lnTo>
                    <a:pt x="281" y="166"/>
                  </a:lnTo>
                  <a:lnTo>
                    <a:pt x="282" y="164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1" y="158"/>
                  </a:lnTo>
                  <a:lnTo>
                    <a:pt x="279" y="157"/>
                  </a:lnTo>
                  <a:lnTo>
                    <a:pt x="279" y="153"/>
                  </a:lnTo>
                  <a:lnTo>
                    <a:pt x="281" y="155"/>
                  </a:lnTo>
                  <a:lnTo>
                    <a:pt x="284" y="157"/>
                  </a:lnTo>
                  <a:lnTo>
                    <a:pt x="284" y="160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6" y="169"/>
                  </a:lnTo>
                  <a:lnTo>
                    <a:pt x="289" y="171"/>
                  </a:lnTo>
                  <a:lnTo>
                    <a:pt x="304" y="169"/>
                  </a:lnTo>
                  <a:lnTo>
                    <a:pt x="307" y="169"/>
                  </a:lnTo>
                  <a:lnTo>
                    <a:pt x="309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2" y="169"/>
                  </a:lnTo>
                  <a:lnTo>
                    <a:pt x="314" y="169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3" y="166"/>
                  </a:lnTo>
                  <a:lnTo>
                    <a:pt x="325" y="164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30" y="166"/>
                  </a:lnTo>
                  <a:lnTo>
                    <a:pt x="330" y="164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6" y="158"/>
                  </a:lnTo>
                  <a:lnTo>
                    <a:pt x="336" y="157"/>
                  </a:lnTo>
                  <a:lnTo>
                    <a:pt x="337" y="155"/>
                  </a:lnTo>
                  <a:lnTo>
                    <a:pt x="339" y="151"/>
                  </a:lnTo>
                  <a:lnTo>
                    <a:pt x="339" y="148"/>
                  </a:lnTo>
                  <a:lnTo>
                    <a:pt x="339" y="146"/>
                  </a:lnTo>
                  <a:lnTo>
                    <a:pt x="337" y="146"/>
                  </a:lnTo>
                  <a:lnTo>
                    <a:pt x="337" y="144"/>
                  </a:lnTo>
                  <a:lnTo>
                    <a:pt x="337" y="142"/>
                  </a:lnTo>
                  <a:lnTo>
                    <a:pt x="336" y="142"/>
                  </a:lnTo>
                  <a:lnTo>
                    <a:pt x="337" y="141"/>
                  </a:lnTo>
                  <a:lnTo>
                    <a:pt x="339" y="141"/>
                  </a:lnTo>
                  <a:lnTo>
                    <a:pt x="341" y="137"/>
                  </a:lnTo>
                  <a:lnTo>
                    <a:pt x="343" y="135"/>
                  </a:lnTo>
                  <a:lnTo>
                    <a:pt x="344" y="130"/>
                  </a:lnTo>
                  <a:lnTo>
                    <a:pt x="343" y="128"/>
                  </a:lnTo>
                  <a:lnTo>
                    <a:pt x="339" y="128"/>
                  </a:lnTo>
                  <a:lnTo>
                    <a:pt x="337" y="127"/>
                  </a:lnTo>
                  <a:lnTo>
                    <a:pt x="336" y="128"/>
                  </a:lnTo>
                  <a:lnTo>
                    <a:pt x="334" y="130"/>
                  </a:lnTo>
                  <a:lnTo>
                    <a:pt x="334" y="128"/>
                  </a:lnTo>
                  <a:lnTo>
                    <a:pt x="332" y="128"/>
                  </a:lnTo>
                  <a:lnTo>
                    <a:pt x="321" y="127"/>
                  </a:lnTo>
                  <a:lnTo>
                    <a:pt x="286" y="111"/>
                  </a:lnTo>
                  <a:lnTo>
                    <a:pt x="263" y="100"/>
                  </a:lnTo>
                  <a:lnTo>
                    <a:pt x="245" y="87"/>
                  </a:lnTo>
                  <a:lnTo>
                    <a:pt x="240" y="82"/>
                  </a:lnTo>
                  <a:lnTo>
                    <a:pt x="236" y="79"/>
                  </a:lnTo>
                  <a:lnTo>
                    <a:pt x="234" y="77"/>
                  </a:lnTo>
                  <a:lnTo>
                    <a:pt x="231" y="75"/>
                  </a:lnTo>
                  <a:lnTo>
                    <a:pt x="229" y="73"/>
                  </a:lnTo>
                  <a:lnTo>
                    <a:pt x="227" y="70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9" y="66"/>
                  </a:lnTo>
                  <a:lnTo>
                    <a:pt x="229" y="64"/>
                  </a:lnTo>
                  <a:lnTo>
                    <a:pt x="227" y="64"/>
                  </a:lnTo>
                  <a:lnTo>
                    <a:pt x="227" y="63"/>
                  </a:lnTo>
                  <a:lnTo>
                    <a:pt x="224" y="61"/>
                  </a:lnTo>
                  <a:lnTo>
                    <a:pt x="224" y="57"/>
                  </a:lnTo>
                  <a:lnTo>
                    <a:pt x="222" y="50"/>
                  </a:lnTo>
                  <a:lnTo>
                    <a:pt x="220" y="48"/>
                  </a:lnTo>
                  <a:lnTo>
                    <a:pt x="218" y="45"/>
                  </a:lnTo>
                  <a:lnTo>
                    <a:pt x="217" y="43"/>
                  </a:lnTo>
                  <a:lnTo>
                    <a:pt x="217" y="38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4"/>
                  </a:lnTo>
                  <a:lnTo>
                    <a:pt x="220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2" y="22"/>
                  </a:lnTo>
                  <a:lnTo>
                    <a:pt x="218" y="20"/>
                  </a:lnTo>
                  <a:lnTo>
                    <a:pt x="21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46">
              <a:extLst>
                <a:ext uri="{FF2B5EF4-FFF2-40B4-BE49-F238E27FC236}">
                  <a16:creationId xmlns:a16="http://schemas.microsoft.com/office/drawing/2014/main" id="{0AB3955A-8892-5B77-105D-B4C4DA0CD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5742" y="4473249"/>
              <a:ext cx="909254" cy="402757"/>
            </a:xfrm>
            <a:custGeom>
              <a:avLst/>
              <a:gdLst>
                <a:gd name="T0" fmla="*/ 733 w 745"/>
                <a:gd name="T1" fmla="*/ 5 h 330"/>
                <a:gd name="T2" fmla="*/ 721 w 745"/>
                <a:gd name="T3" fmla="*/ 7 h 330"/>
                <a:gd name="T4" fmla="*/ 703 w 745"/>
                <a:gd name="T5" fmla="*/ 18 h 330"/>
                <a:gd name="T6" fmla="*/ 689 w 745"/>
                <a:gd name="T7" fmla="*/ 21 h 330"/>
                <a:gd name="T8" fmla="*/ 660 w 745"/>
                <a:gd name="T9" fmla="*/ 44 h 330"/>
                <a:gd name="T10" fmla="*/ 596 w 745"/>
                <a:gd name="T11" fmla="*/ 82 h 330"/>
                <a:gd name="T12" fmla="*/ 591 w 745"/>
                <a:gd name="T13" fmla="*/ 87 h 330"/>
                <a:gd name="T14" fmla="*/ 591 w 745"/>
                <a:gd name="T15" fmla="*/ 99 h 330"/>
                <a:gd name="T16" fmla="*/ 571 w 745"/>
                <a:gd name="T17" fmla="*/ 115 h 330"/>
                <a:gd name="T18" fmla="*/ 557 w 745"/>
                <a:gd name="T19" fmla="*/ 115 h 330"/>
                <a:gd name="T20" fmla="*/ 511 w 745"/>
                <a:gd name="T21" fmla="*/ 112 h 330"/>
                <a:gd name="T22" fmla="*/ 461 w 745"/>
                <a:gd name="T23" fmla="*/ 101 h 330"/>
                <a:gd name="T24" fmla="*/ 452 w 745"/>
                <a:gd name="T25" fmla="*/ 108 h 330"/>
                <a:gd name="T26" fmla="*/ 346 w 745"/>
                <a:gd name="T27" fmla="*/ 94 h 330"/>
                <a:gd name="T28" fmla="*/ 328 w 745"/>
                <a:gd name="T29" fmla="*/ 108 h 330"/>
                <a:gd name="T30" fmla="*/ 323 w 745"/>
                <a:gd name="T31" fmla="*/ 126 h 330"/>
                <a:gd name="T32" fmla="*/ 332 w 745"/>
                <a:gd name="T33" fmla="*/ 138 h 330"/>
                <a:gd name="T34" fmla="*/ 348 w 745"/>
                <a:gd name="T35" fmla="*/ 149 h 330"/>
                <a:gd name="T36" fmla="*/ 351 w 745"/>
                <a:gd name="T37" fmla="*/ 156 h 330"/>
                <a:gd name="T38" fmla="*/ 357 w 745"/>
                <a:gd name="T39" fmla="*/ 158 h 330"/>
                <a:gd name="T40" fmla="*/ 360 w 745"/>
                <a:gd name="T41" fmla="*/ 167 h 330"/>
                <a:gd name="T42" fmla="*/ 397 w 745"/>
                <a:gd name="T43" fmla="*/ 163 h 330"/>
                <a:gd name="T44" fmla="*/ 410 w 745"/>
                <a:gd name="T45" fmla="*/ 169 h 330"/>
                <a:gd name="T46" fmla="*/ 424 w 745"/>
                <a:gd name="T47" fmla="*/ 172 h 330"/>
                <a:gd name="T48" fmla="*/ 380 w 745"/>
                <a:gd name="T49" fmla="*/ 170 h 330"/>
                <a:gd name="T50" fmla="*/ 373 w 745"/>
                <a:gd name="T51" fmla="*/ 174 h 330"/>
                <a:gd name="T52" fmla="*/ 365 w 745"/>
                <a:gd name="T53" fmla="*/ 174 h 330"/>
                <a:gd name="T54" fmla="*/ 317 w 745"/>
                <a:gd name="T55" fmla="*/ 183 h 330"/>
                <a:gd name="T56" fmla="*/ 300 w 745"/>
                <a:gd name="T57" fmla="*/ 202 h 330"/>
                <a:gd name="T58" fmla="*/ 330 w 745"/>
                <a:gd name="T59" fmla="*/ 208 h 330"/>
                <a:gd name="T60" fmla="*/ 332 w 745"/>
                <a:gd name="T61" fmla="*/ 215 h 330"/>
                <a:gd name="T62" fmla="*/ 316 w 745"/>
                <a:gd name="T63" fmla="*/ 224 h 330"/>
                <a:gd name="T64" fmla="*/ 300 w 745"/>
                <a:gd name="T65" fmla="*/ 220 h 330"/>
                <a:gd name="T66" fmla="*/ 284 w 745"/>
                <a:gd name="T67" fmla="*/ 222 h 330"/>
                <a:gd name="T68" fmla="*/ 270 w 745"/>
                <a:gd name="T69" fmla="*/ 220 h 330"/>
                <a:gd name="T70" fmla="*/ 248 w 745"/>
                <a:gd name="T71" fmla="*/ 218 h 330"/>
                <a:gd name="T72" fmla="*/ 200 w 745"/>
                <a:gd name="T73" fmla="*/ 215 h 330"/>
                <a:gd name="T74" fmla="*/ 184 w 745"/>
                <a:gd name="T75" fmla="*/ 201 h 330"/>
                <a:gd name="T76" fmla="*/ 175 w 745"/>
                <a:gd name="T77" fmla="*/ 202 h 330"/>
                <a:gd name="T78" fmla="*/ 179 w 745"/>
                <a:gd name="T79" fmla="*/ 211 h 330"/>
                <a:gd name="T80" fmla="*/ 184 w 745"/>
                <a:gd name="T81" fmla="*/ 218 h 330"/>
                <a:gd name="T82" fmla="*/ 193 w 745"/>
                <a:gd name="T83" fmla="*/ 224 h 330"/>
                <a:gd name="T84" fmla="*/ 172 w 745"/>
                <a:gd name="T85" fmla="*/ 231 h 330"/>
                <a:gd name="T86" fmla="*/ 158 w 745"/>
                <a:gd name="T87" fmla="*/ 233 h 330"/>
                <a:gd name="T88" fmla="*/ 131 w 745"/>
                <a:gd name="T89" fmla="*/ 217 h 330"/>
                <a:gd name="T90" fmla="*/ 124 w 745"/>
                <a:gd name="T91" fmla="*/ 211 h 330"/>
                <a:gd name="T92" fmla="*/ 101 w 745"/>
                <a:gd name="T93" fmla="*/ 217 h 330"/>
                <a:gd name="T94" fmla="*/ 81 w 745"/>
                <a:gd name="T95" fmla="*/ 218 h 330"/>
                <a:gd name="T96" fmla="*/ 49 w 745"/>
                <a:gd name="T97" fmla="*/ 238 h 330"/>
                <a:gd name="T98" fmla="*/ 33 w 745"/>
                <a:gd name="T99" fmla="*/ 249 h 330"/>
                <a:gd name="T100" fmla="*/ 30 w 745"/>
                <a:gd name="T101" fmla="*/ 256 h 330"/>
                <a:gd name="T102" fmla="*/ 24 w 745"/>
                <a:gd name="T103" fmla="*/ 266 h 330"/>
                <a:gd name="T104" fmla="*/ 12 w 745"/>
                <a:gd name="T105" fmla="*/ 279 h 330"/>
                <a:gd name="T106" fmla="*/ 0 w 745"/>
                <a:gd name="T107" fmla="*/ 289 h 330"/>
                <a:gd name="T108" fmla="*/ 1 w 745"/>
                <a:gd name="T109" fmla="*/ 302 h 330"/>
                <a:gd name="T110" fmla="*/ 1 w 745"/>
                <a:gd name="T111" fmla="*/ 32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330">
                  <a:moveTo>
                    <a:pt x="745" y="0"/>
                  </a:moveTo>
                  <a:lnTo>
                    <a:pt x="745" y="0"/>
                  </a:lnTo>
                  <a:lnTo>
                    <a:pt x="744" y="2"/>
                  </a:lnTo>
                  <a:lnTo>
                    <a:pt x="742" y="2"/>
                  </a:lnTo>
                  <a:lnTo>
                    <a:pt x="740" y="2"/>
                  </a:lnTo>
                  <a:lnTo>
                    <a:pt x="733" y="5"/>
                  </a:lnTo>
                  <a:lnTo>
                    <a:pt x="729" y="5"/>
                  </a:lnTo>
                  <a:lnTo>
                    <a:pt x="728" y="3"/>
                  </a:lnTo>
                  <a:lnTo>
                    <a:pt x="724" y="3"/>
                  </a:lnTo>
                  <a:lnTo>
                    <a:pt x="724" y="5"/>
                  </a:lnTo>
                  <a:lnTo>
                    <a:pt x="722" y="9"/>
                  </a:lnTo>
                  <a:lnTo>
                    <a:pt x="721" y="7"/>
                  </a:lnTo>
                  <a:lnTo>
                    <a:pt x="719" y="7"/>
                  </a:lnTo>
                  <a:lnTo>
                    <a:pt x="717" y="9"/>
                  </a:lnTo>
                  <a:lnTo>
                    <a:pt x="715" y="9"/>
                  </a:lnTo>
                  <a:lnTo>
                    <a:pt x="708" y="14"/>
                  </a:lnTo>
                  <a:lnTo>
                    <a:pt x="706" y="16"/>
                  </a:lnTo>
                  <a:lnTo>
                    <a:pt x="703" y="18"/>
                  </a:lnTo>
                  <a:lnTo>
                    <a:pt x="701" y="19"/>
                  </a:lnTo>
                  <a:lnTo>
                    <a:pt x="699" y="18"/>
                  </a:lnTo>
                  <a:lnTo>
                    <a:pt x="697" y="19"/>
                  </a:lnTo>
                  <a:lnTo>
                    <a:pt x="696" y="19"/>
                  </a:lnTo>
                  <a:lnTo>
                    <a:pt x="696" y="21"/>
                  </a:lnTo>
                  <a:lnTo>
                    <a:pt x="689" y="21"/>
                  </a:lnTo>
                  <a:lnTo>
                    <a:pt x="685" y="23"/>
                  </a:lnTo>
                  <a:lnTo>
                    <a:pt x="683" y="27"/>
                  </a:lnTo>
                  <a:lnTo>
                    <a:pt x="678" y="35"/>
                  </a:lnTo>
                  <a:lnTo>
                    <a:pt x="676" y="39"/>
                  </a:lnTo>
                  <a:lnTo>
                    <a:pt x="673" y="41"/>
                  </a:lnTo>
                  <a:lnTo>
                    <a:pt x="660" y="44"/>
                  </a:lnTo>
                  <a:lnTo>
                    <a:pt x="655" y="48"/>
                  </a:lnTo>
                  <a:lnTo>
                    <a:pt x="641" y="55"/>
                  </a:lnTo>
                  <a:lnTo>
                    <a:pt x="618" y="71"/>
                  </a:lnTo>
                  <a:lnTo>
                    <a:pt x="602" y="78"/>
                  </a:lnTo>
                  <a:lnTo>
                    <a:pt x="600" y="78"/>
                  </a:lnTo>
                  <a:lnTo>
                    <a:pt x="596" y="82"/>
                  </a:lnTo>
                  <a:lnTo>
                    <a:pt x="596" y="83"/>
                  </a:lnTo>
                  <a:lnTo>
                    <a:pt x="593" y="83"/>
                  </a:lnTo>
                  <a:lnTo>
                    <a:pt x="591" y="83"/>
                  </a:lnTo>
                  <a:lnTo>
                    <a:pt x="589" y="83"/>
                  </a:lnTo>
                  <a:lnTo>
                    <a:pt x="589" y="85"/>
                  </a:lnTo>
                  <a:lnTo>
                    <a:pt x="591" y="87"/>
                  </a:lnTo>
                  <a:lnTo>
                    <a:pt x="593" y="87"/>
                  </a:lnTo>
                  <a:lnTo>
                    <a:pt x="593" y="89"/>
                  </a:lnTo>
                  <a:lnTo>
                    <a:pt x="591" y="92"/>
                  </a:lnTo>
                  <a:lnTo>
                    <a:pt x="591" y="94"/>
                  </a:lnTo>
                  <a:lnTo>
                    <a:pt x="591" y="98"/>
                  </a:lnTo>
                  <a:lnTo>
                    <a:pt x="591" y="99"/>
                  </a:lnTo>
                  <a:lnTo>
                    <a:pt x="589" y="101"/>
                  </a:lnTo>
                  <a:lnTo>
                    <a:pt x="587" y="105"/>
                  </a:lnTo>
                  <a:lnTo>
                    <a:pt x="580" y="110"/>
                  </a:lnTo>
                  <a:lnTo>
                    <a:pt x="577" y="114"/>
                  </a:lnTo>
                  <a:lnTo>
                    <a:pt x="573" y="115"/>
                  </a:lnTo>
                  <a:lnTo>
                    <a:pt x="571" y="115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68" y="115"/>
                  </a:lnTo>
                  <a:lnTo>
                    <a:pt x="563" y="117"/>
                  </a:lnTo>
                  <a:lnTo>
                    <a:pt x="559" y="115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4" y="117"/>
                  </a:lnTo>
                  <a:lnTo>
                    <a:pt x="525" y="119"/>
                  </a:lnTo>
                  <a:lnTo>
                    <a:pt x="516" y="117"/>
                  </a:lnTo>
                  <a:lnTo>
                    <a:pt x="515" y="115"/>
                  </a:lnTo>
                  <a:lnTo>
                    <a:pt x="511" y="112"/>
                  </a:lnTo>
                  <a:lnTo>
                    <a:pt x="474" y="103"/>
                  </a:lnTo>
                  <a:lnTo>
                    <a:pt x="470" y="99"/>
                  </a:lnTo>
                  <a:lnTo>
                    <a:pt x="467" y="99"/>
                  </a:lnTo>
                  <a:lnTo>
                    <a:pt x="465" y="98"/>
                  </a:lnTo>
                  <a:lnTo>
                    <a:pt x="463" y="98"/>
                  </a:lnTo>
                  <a:lnTo>
                    <a:pt x="461" y="101"/>
                  </a:lnTo>
                  <a:lnTo>
                    <a:pt x="461" y="103"/>
                  </a:lnTo>
                  <a:lnTo>
                    <a:pt x="460" y="101"/>
                  </a:lnTo>
                  <a:lnTo>
                    <a:pt x="460" y="103"/>
                  </a:lnTo>
                  <a:lnTo>
                    <a:pt x="458" y="105"/>
                  </a:lnTo>
                  <a:lnTo>
                    <a:pt x="456" y="106"/>
                  </a:lnTo>
                  <a:lnTo>
                    <a:pt x="452" y="108"/>
                  </a:lnTo>
                  <a:lnTo>
                    <a:pt x="451" y="108"/>
                  </a:lnTo>
                  <a:lnTo>
                    <a:pt x="447" y="108"/>
                  </a:lnTo>
                  <a:lnTo>
                    <a:pt x="420" y="108"/>
                  </a:lnTo>
                  <a:lnTo>
                    <a:pt x="389" y="103"/>
                  </a:lnTo>
                  <a:lnTo>
                    <a:pt x="367" y="98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2" y="96"/>
                  </a:lnTo>
                  <a:lnTo>
                    <a:pt x="341" y="96"/>
                  </a:lnTo>
                  <a:lnTo>
                    <a:pt x="335" y="98"/>
                  </a:lnTo>
                  <a:lnTo>
                    <a:pt x="332" y="103"/>
                  </a:lnTo>
                  <a:lnTo>
                    <a:pt x="328" y="108"/>
                  </a:lnTo>
                  <a:lnTo>
                    <a:pt x="332" y="110"/>
                  </a:lnTo>
                  <a:lnTo>
                    <a:pt x="330" y="112"/>
                  </a:lnTo>
                  <a:lnTo>
                    <a:pt x="330" y="114"/>
                  </a:lnTo>
                  <a:lnTo>
                    <a:pt x="328" y="119"/>
                  </a:lnTo>
                  <a:lnTo>
                    <a:pt x="326" y="122"/>
                  </a:lnTo>
                  <a:lnTo>
                    <a:pt x="323" y="126"/>
                  </a:lnTo>
                  <a:lnTo>
                    <a:pt x="321" y="126"/>
                  </a:lnTo>
                  <a:lnTo>
                    <a:pt x="323" y="126"/>
                  </a:lnTo>
                  <a:lnTo>
                    <a:pt x="323" y="130"/>
                  </a:lnTo>
                  <a:lnTo>
                    <a:pt x="325" y="131"/>
                  </a:lnTo>
                  <a:lnTo>
                    <a:pt x="330" y="135"/>
                  </a:lnTo>
                  <a:lnTo>
                    <a:pt x="332" y="138"/>
                  </a:lnTo>
                  <a:lnTo>
                    <a:pt x="335" y="140"/>
                  </a:lnTo>
                  <a:lnTo>
                    <a:pt x="337" y="142"/>
                  </a:lnTo>
                  <a:lnTo>
                    <a:pt x="342" y="146"/>
                  </a:lnTo>
                  <a:lnTo>
                    <a:pt x="344" y="147"/>
                  </a:lnTo>
                  <a:lnTo>
                    <a:pt x="348" y="147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51" y="153"/>
                  </a:lnTo>
                  <a:lnTo>
                    <a:pt x="353" y="154"/>
                  </a:lnTo>
                  <a:lnTo>
                    <a:pt x="353" y="156"/>
                  </a:lnTo>
                  <a:lnTo>
                    <a:pt x="351" y="154"/>
                  </a:lnTo>
                  <a:lnTo>
                    <a:pt x="351" y="156"/>
                  </a:lnTo>
                  <a:lnTo>
                    <a:pt x="349" y="156"/>
                  </a:lnTo>
                  <a:lnTo>
                    <a:pt x="349" y="158"/>
                  </a:lnTo>
                  <a:lnTo>
                    <a:pt x="351" y="158"/>
                  </a:lnTo>
                  <a:lnTo>
                    <a:pt x="353" y="158"/>
                  </a:lnTo>
                  <a:lnTo>
                    <a:pt x="355" y="156"/>
                  </a:lnTo>
                  <a:lnTo>
                    <a:pt x="357" y="158"/>
                  </a:lnTo>
                  <a:lnTo>
                    <a:pt x="358" y="158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0" y="165"/>
                  </a:lnTo>
                  <a:lnTo>
                    <a:pt x="360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94" y="163"/>
                  </a:lnTo>
                  <a:lnTo>
                    <a:pt x="397" y="163"/>
                  </a:lnTo>
                  <a:lnTo>
                    <a:pt x="401" y="165"/>
                  </a:lnTo>
                  <a:lnTo>
                    <a:pt x="403" y="165"/>
                  </a:lnTo>
                  <a:lnTo>
                    <a:pt x="404" y="165"/>
                  </a:lnTo>
                  <a:lnTo>
                    <a:pt x="406" y="167"/>
                  </a:lnTo>
                  <a:lnTo>
                    <a:pt x="408" y="169"/>
                  </a:lnTo>
                  <a:lnTo>
                    <a:pt x="410" y="169"/>
                  </a:lnTo>
                  <a:lnTo>
                    <a:pt x="410" y="167"/>
                  </a:lnTo>
                  <a:lnTo>
                    <a:pt x="412" y="167"/>
                  </a:lnTo>
                  <a:lnTo>
                    <a:pt x="420" y="165"/>
                  </a:lnTo>
                  <a:lnTo>
                    <a:pt x="426" y="167"/>
                  </a:lnTo>
                  <a:lnTo>
                    <a:pt x="426" y="169"/>
                  </a:lnTo>
                  <a:lnTo>
                    <a:pt x="424" y="172"/>
                  </a:lnTo>
                  <a:lnTo>
                    <a:pt x="422" y="172"/>
                  </a:lnTo>
                  <a:lnTo>
                    <a:pt x="419" y="169"/>
                  </a:lnTo>
                  <a:lnTo>
                    <a:pt x="404" y="170"/>
                  </a:lnTo>
                  <a:lnTo>
                    <a:pt x="383" y="176"/>
                  </a:lnTo>
                  <a:lnTo>
                    <a:pt x="381" y="172"/>
                  </a:lnTo>
                  <a:lnTo>
                    <a:pt x="380" y="170"/>
                  </a:lnTo>
                  <a:lnTo>
                    <a:pt x="378" y="170"/>
                  </a:lnTo>
                  <a:lnTo>
                    <a:pt x="378" y="169"/>
                  </a:lnTo>
                  <a:lnTo>
                    <a:pt x="376" y="170"/>
                  </a:lnTo>
                  <a:lnTo>
                    <a:pt x="374" y="170"/>
                  </a:lnTo>
                  <a:lnTo>
                    <a:pt x="373" y="172"/>
                  </a:lnTo>
                  <a:lnTo>
                    <a:pt x="373" y="174"/>
                  </a:lnTo>
                  <a:lnTo>
                    <a:pt x="371" y="174"/>
                  </a:lnTo>
                  <a:lnTo>
                    <a:pt x="369" y="174"/>
                  </a:lnTo>
                  <a:lnTo>
                    <a:pt x="369" y="176"/>
                  </a:lnTo>
                  <a:lnTo>
                    <a:pt x="367" y="176"/>
                  </a:lnTo>
                  <a:lnTo>
                    <a:pt x="365" y="176"/>
                  </a:lnTo>
                  <a:lnTo>
                    <a:pt x="365" y="174"/>
                  </a:lnTo>
                  <a:lnTo>
                    <a:pt x="364" y="172"/>
                  </a:lnTo>
                  <a:lnTo>
                    <a:pt x="362" y="174"/>
                  </a:lnTo>
                  <a:lnTo>
                    <a:pt x="357" y="178"/>
                  </a:lnTo>
                  <a:lnTo>
                    <a:pt x="351" y="179"/>
                  </a:lnTo>
                  <a:lnTo>
                    <a:pt x="319" y="183"/>
                  </a:lnTo>
                  <a:lnTo>
                    <a:pt x="317" y="183"/>
                  </a:lnTo>
                  <a:lnTo>
                    <a:pt x="312" y="188"/>
                  </a:lnTo>
                  <a:lnTo>
                    <a:pt x="309" y="190"/>
                  </a:lnTo>
                  <a:lnTo>
                    <a:pt x="300" y="194"/>
                  </a:lnTo>
                  <a:lnTo>
                    <a:pt x="298" y="197"/>
                  </a:lnTo>
                  <a:lnTo>
                    <a:pt x="296" y="201"/>
                  </a:lnTo>
                  <a:lnTo>
                    <a:pt x="300" y="202"/>
                  </a:lnTo>
                  <a:lnTo>
                    <a:pt x="310" y="210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21" y="208"/>
                  </a:lnTo>
                  <a:lnTo>
                    <a:pt x="328" y="208"/>
                  </a:lnTo>
                  <a:lnTo>
                    <a:pt x="330" y="208"/>
                  </a:lnTo>
                  <a:lnTo>
                    <a:pt x="333" y="210"/>
                  </a:lnTo>
                  <a:lnTo>
                    <a:pt x="335" y="213"/>
                  </a:lnTo>
                  <a:lnTo>
                    <a:pt x="339" y="213"/>
                  </a:lnTo>
                  <a:lnTo>
                    <a:pt x="337" y="213"/>
                  </a:lnTo>
                  <a:lnTo>
                    <a:pt x="333" y="215"/>
                  </a:lnTo>
                  <a:lnTo>
                    <a:pt x="332" y="215"/>
                  </a:lnTo>
                  <a:lnTo>
                    <a:pt x="330" y="217"/>
                  </a:lnTo>
                  <a:lnTo>
                    <a:pt x="330" y="220"/>
                  </a:lnTo>
                  <a:lnTo>
                    <a:pt x="328" y="222"/>
                  </a:lnTo>
                  <a:lnTo>
                    <a:pt x="326" y="224"/>
                  </a:lnTo>
                  <a:lnTo>
                    <a:pt x="325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0" y="222"/>
                  </a:lnTo>
                  <a:lnTo>
                    <a:pt x="309" y="222"/>
                  </a:lnTo>
                  <a:lnTo>
                    <a:pt x="307" y="220"/>
                  </a:lnTo>
                  <a:lnTo>
                    <a:pt x="303" y="220"/>
                  </a:lnTo>
                  <a:lnTo>
                    <a:pt x="300" y="220"/>
                  </a:lnTo>
                  <a:lnTo>
                    <a:pt x="298" y="218"/>
                  </a:lnTo>
                  <a:lnTo>
                    <a:pt x="296" y="218"/>
                  </a:lnTo>
                  <a:lnTo>
                    <a:pt x="294" y="218"/>
                  </a:lnTo>
                  <a:lnTo>
                    <a:pt x="293" y="220"/>
                  </a:lnTo>
                  <a:lnTo>
                    <a:pt x="286" y="222"/>
                  </a:lnTo>
                  <a:lnTo>
                    <a:pt x="284" y="222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0" y="222"/>
                  </a:lnTo>
                  <a:lnTo>
                    <a:pt x="280" y="224"/>
                  </a:lnTo>
                  <a:lnTo>
                    <a:pt x="275" y="220"/>
                  </a:lnTo>
                  <a:lnTo>
                    <a:pt x="270" y="220"/>
                  </a:lnTo>
                  <a:lnTo>
                    <a:pt x="264" y="220"/>
                  </a:lnTo>
                  <a:lnTo>
                    <a:pt x="259" y="222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54" y="218"/>
                  </a:lnTo>
                  <a:lnTo>
                    <a:pt x="248" y="218"/>
                  </a:lnTo>
                  <a:lnTo>
                    <a:pt x="220" y="218"/>
                  </a:lnTo>
                  <a:lnTo>
                    <a:pt x="213" y="222"/>
                  </a:lnTo>
                  <a:lnTo>
                    <a:pt x="202" y="224"/>
                  </a:lnTo>
                  <a:lnTo>
                    <a:pt x="198" y="222"/>
                  </a:lnTo>
                  <a:lnTo>
                    <a:pt x="198" y="218"/>
                  </a:lnTo>
                  <a:lnTo>
                    <a:pt x="200" y="215"/>
                  </a:lnTo>
                  <a:lnTo>
                    <a:pt x="211" y="211"/>
                  </a:lnTo>
                  <a:lnTo>
                    <a:pt x="213" y="208"/>
                  </a:lnTo>
                  <a:lnTo>
                    <a:pt x="211" y="206"/>
                  </a:lnTo>
                  <a:lnTo>
                    <a:pt x="206" y="204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1" y="199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5" y="202"/>
                  </a:lnTo>
                  <a:lnTo>
                    <a:pt x="174" y="204"/>
                  </a:lnTo>
                  <a:lnTo>
                    <a:pt x="172" y="204"/>
                  </a:lnTo>
                  <a:lnTo>
                    <a:pt x="172" y="206"/>
                  </a:lnTo>
                  <a:lnTo>
                    <a:pt x="174" y="206"/>
                  </a:lnTo>
                  <a:lnTo>
                    <a:pt x="177" y="211"/>
                  </a:lnTo>
                  <a:lnTo>
                    <a:pt x="179" y="211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17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8" y="218"/>
                  </a:lnTo>
                  <a:lnTo>
                    <a:pt x="193" y="220"/>
                  </a:lnTo>
                  <a:lnTo>
                    <a:pt x="195" y="220"/>
                  </a:lnTo>
                  <a:lnTo>
                    <a:pt x="193" y="224"/>
                  </a:lnTo>
                  <a:lnTo>
                    <a:pt x="188" y="226"/>
                  </a:lnTo>
                  <a:lnTo>
                    <a:pt x="184" y="231"/>
                  </a:lnTo>
                  <a:lnTo>
                    <a:pt x="181" y="231"/>
                  </a:lnTo>
                  <a:lnTo>
                    <a:pt x="177" y="231"/>
                  </a:lnTo>
                  <a:lnTo>
                    <a:pt x="175" y="229"/>
                  </a:lnTo>
                  <a:lnTo>
                    <a:pt x="172" y="231"/>
                  </a:lnTo>
                  <a:lnTo>
                    <a:pt x="170" y="231"/>
                  </a:lnTo>
                  <a:lnTo>
                    <a:pt x="168" y="229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59" y="233"/>
                  </a:lnTo>
                  <a:lnTo>
                    <a:pt x="158" y="233"/>
                  </a:lnTo>
                  <a:lnTo>
                    <a:pt x="156" y="233"/>
                  </a:lnTo>
                  <a:lnTo>
                    <a:pt x="147" y="231"/>
                  </a:lnTo>
                  <a:lnTo>
                    <a:pt x="140" y="227"/>
                  </a:lnTo>
                  <a:lnTo>
                    <a:pt x="133" y="222"/>
                  </a:lnTo>
                  <a:lnTo>
                    <a:pt x="129" y="217"/>
                  </a:lnTo>
                  <a:lnTo>
                    <a:pt x="131" y="217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27" y="210"/>
                  </a:lnTo>
                  <a:lnTo>
                    <a:pt x="127" y="210"/>
                  </a:lnTo>
                  <a:lnTo>
                    <a:pt x="124" y="211"/>
                  </a:lnTo>
                  <a:lnTo>
                    <a:pt x="120" y="213"/>
                  </a:lnTo>
                  <a:lnTo>
                    <a:pt x="117" y="213"/>
                  </a:lnTo>
                  <a:lnTo>
                    <a:pt x="113" y="211"/>
                  </a:lnTo>
                  <a:lnTo>
                    <a:pt x="108" y="211"/>
                  </a:lnTo>
                  <a:lnTo>
                    <a:pt x="103" y="213"/>
                  </a:lnTo>
                  <a:lnTo>
                    <a:pt x="101" y="217"/>
                  </a:lnTo>
                  <a:lnTo>
                    <a:pt x="97" y="220"/>
                  </a:lnTo>
                  <a:lnTo>
                    <a:pt x="96" y="220"/>
                  </a:lnTo>
                  <a:lnTo>
                    <a:pt x="88" y="220"/>
                  </a:lnTo>
                  <a:lnTo>
                    <a:pt x="85" y="218"/>
                  </a:lnTo>
                  <a:lnTo>
                    <a:pt x="85" y="217"/>
                  </a:lnTo>
                  <a:lnTo>
                    <a:pt x="81" y="218"/>
                  </a:lnTo>
                  <a:lnTo>
                    <a:pt x="71" y="217"/>
                  </a:lnTo>
                  <a:lnTo>
                    <a:pt x="67" y="218"/>
                  </a:lnTo>
                  <a:lnTo>
                    <a:pt x="64" y="220"/>
                  </a:lnTo>
                  <a:lnTo>
                    <a:pt x="51" y="234"/>
                  </a:lnTo>
                  <a:lnTo>
                    <a:pt x="51" y="236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6" y="238"/>
                  </a:lnTo>
                  <a:lnTo>
                    <a:pt x="42" y="245"/>
                  </a:lnTo>
                  <a:lnTo>
                    <a:pt x="40" y="247"/>
                  </a:lnTo>
                  <a:lnTo>
                    <a:pt x="37" y="249"/>
                  </a:lnTo>
                  <a:lnTo>
                    <a:pt x="33" y="249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0" y="250"/>
                  </a:lnTo>
                  <a:lnTo>
                    <a:pt x="28" y="252"/>
                  </a:lnTo>
                  <a:lnTo>
                    <a:pt x="30" y="256"/>
                  </a:lnTo>
                  <a:lnTo>
                    <a:pt x="30" y="256"/>
                  </a:lnTo>
                  <a:lnTo>
                    <a:pt x="30" y="259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3"/>
                  </a:lnTo>
                  <a:lnTo>
                    <a:pt x="26" y="265"/>
                  </a:lnTo>
                  <a:lnTo>
                    <a:pt x="24" y="266"/>
                  </a:lnTo>
                  <a:lnTo>
                    <a:pt x="24" y="268"/>
                  </a:lnTo>
                  <a:lnTo>
                    <a:pt x="24" y="270"/>
                  </a:lnTo>
                  <a:lnTo>
                    <a:pt x="19" y="275"/>
                  </a:lnTo>
                  <a:lnTo>
                    <a:pt x="17" y="275"/>
                  </a:lnTo>
                  <a:lnTo>
                    <a:pt x="14" y="277"/>
                  </a:lnTo>
                  <a:lnTo>
                    <a:pt x="12" y="279"/>
                  </a:lnTo>
                  <a:lnTo>
                    <a:pt x="5" y="277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1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20"/>
                  </a:lnTo>
                  <a:lnTo>
                    <a:pt x="1" y="321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745" y="330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4">
              <a:extLst>
                <a:ext uri="{FF2B5EF4-FFF2-40B4-BE49-F238E27FC236}">
                  <a16:creationId xmlns:a16="http://schemas.microsoft.com/office/drawing/2014/main" id="{52B67CD5-B807-DF51-280A-A03AEC7D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056" y="4495217"/>
              <a:ext cx="906813" cy="380788"/>
            </a:xfrm>
            <a:custGeom>
              <a:avLst/>
              <a:gdLst>
                <a:gd name="T0" fmla="*/ 304 w 743"/>
                <a:gd name="T1" fmla="*/ 270 h 312"/>
                <a:gd name="T2" fmla="*/ 286 w 743"/>
                <a:gd name="T3" fmla="*/ 238 h 312"/>
                <a:gd name="T4" fmla="*/ 290 w 743"/>
                <a:gd name="T5" fmla="*/ 193 h 312"/>
                <a:gd name="T6" fmla="*/ 302 w 743"/>
                <a:gd name="T7" fmla="*/ 184 h 312"/>
                <a:gd name="T8" fmla="*/ 318 w 743"/>
                <a:gd name="T9" fmla="*/ 172 h 312"/>
                <a:gd name="T10" fmla="*/ 332 w 743"/>
                <a:gd name="T11" fmla="*/ 181 h 312"/>
                <a:gd name="T12" fmla="*/ 332 w 743"/>
                <a:gd name="T13" fmla="*/ 204 h 312"/>
                <a:gd name="T14" fmla="*/ 372 w 743"/>
                <a:gd name="T15" fmla="*/ 229 h 312"/>
                <a:gd name="T16" fmla="*/ 388 w 743"/>
                <a:gd name="T17" fmla="*/ 263 h 312"/>
                <a:gd name="T18" fmla="*/ 403 w 743"/>
                <a:gd name="T19" fmla="*/ 259 h 312"/>
                <a:gd name="T20" fmla="*/ 386 w 743"/>
                <a:gd name="T21" fmla="*/ 218 h 312"/>
                <a:gd name="T22" fmla="*/ 428 w 743"/>
                <a:gd name="T23" fmla="*/ 257 h 312"/>
                <a:gd name="T24" fmla="*/ 441 w 743"/>
                <a:gd name="T25" fmla="*/ 266 h 312"/>
                <a:gd name="T26" fmla="*/ 448 w 743"/>
                <a:gd name="T27" fmla="*/ 250 h 312"/>
                <a:gd name="T28" fmla="*/ 427 w 743"/>
                <a:gd name="T29" fmla="*/ 231 h 312"/>
                <a:gd name="T30" fmla="*/ 421 w 743"/>
                <a:gd name="T31" fmla="*/ 208 h 312"/>
                <a:gd name="T32" fmla="*/ 473 w 743"/>
                <a:gd name="T33" fmla="*/ 229 h 312"/>
                <a:gd name="T34" fmla="*/ 471 w 743"/>
                <a:gd name="T35" fmla="*/ 213 h 312"/>
                <a:gd name="T36" fmla="*/ 446 w 743"/>
                <a:gd name="T37" fmla="*/ 195 h 312"/>
                <a:gd name="T38" fmla="*/ 428 w 743"/>
                <a:gd name="T39" fmla="*/ 186 h 312"/>
                <a:gd name="T40" fmla="*/ 421 w 743"/>
                <a:gd name="T41" fmla="*/ 165 h 312"/>
                <a:gd name="T42" fmla="*/ 457 w 743"/>
                <a:gd name="T43" fmla="*/ 152 h 312"/>
                <a:gd name="T44" fmla="*/ 494 w 743"/>
                <a:gd name="T45" fmla="*/ 120 h 312"/>
                <a:gd name="T46" fmla="*/ 517 w 743"/>
                <a:gd name="T47" fmla="*/ 129 h 312"/>
                <a:gd name="T48" fmla="*/ 551 w 743"/>
                <a:gd name="T49" fmla="*/ 122 h 312"/>
                <a:gd name="T50" fmla="*/ 579 w 743"/>
                <a:gd name="T51" fmla="*/ 112 h 312"/>
                <a:gd name="T52" fmla="*/ 615 w 743"/>
                <a:gd name="T53" fmla="*/ 128 h 312"/>
                <a:gd name="T54" fmla="*/ 661 w 743"/>
                <a:gd name="T55" fmla="*/ 135 h 312"/>
                <a:gd name="T56" fmla="*/ 679 w 743"/>
                <a:gd name="T57" fmla="*/ 140 h 312"/>
                <a:gd name="T58" fmla="*/ 689 w 743"/>
                <a:gd name="T59" fmla="*/ 140 h 312"/>
                <a:gd name="T60" fmla="*/ 705 w 743"/>
                <a:gd name="T61" fmla="*/ 122 h 312"/>
                <a:gd name="T62" fmla="*/ 711 w 743"/>
                <a:gd name="T63" fmla="*/ 104 h 312"/>
                <a:gd name="T64" fmla="*/ 720 w 743"/>
                <a:gd name="T65" fmla="*/ 73 h 312"/>
                <a:gd name="T66" fmla="*/ 743 w 743"/>
                <a:gd name="T67" fmla="*/ 49 h 312"/>
                <a:gd name="T68" fmla="*/ 725 w 743"/>
                <a:gd name="T69" fmla="*/ 16 h 312"/>
                <a:gd name="T70" fmla="*/ 693 w 743"/>
                <a:gd name="T71" fmla="*/ 3 h 312"/>
                <a:gd name="T72" fmla="*/ 686 w 743"/>
                <a:gd name="T73" fmla="*/ 21 h 312"/>
                <a:gd name="T74" fmla="*/ 689 w 743"/>
                <a:gd name="T75" fmla="*/ 44 h 312"/>
                <a:gd name="T76" fmla="*/ 665 w 743"/>
                <a:gd name="T77" fmla="*/ 65 h 312"/>
                <a:gd name="T78" fmla="*/ 636 w 743"/>
                <a:gd name="T79" fmla="*/ 67 h 312"/>
                <a:gd name="T80" fmla="*/ 579 w 743"/>
                <a:gd name="T81" fmla="*/ 67 h 312"/>
                <a:gd name="T82" fmla="*/ 535 w 743"/>
                <a:gd name="T83" fmla="*/ 60 h 312"/>
                <a:gd name="T84" fmla="*/ 512 w 743"/>
                <a:gd name="T85" fmla="*/ 41 h 312"/>
                <a:gd name="T86" fmla="*/ 483 w 743"/>
                <a:gd name="T87" fmla="*/ 33 h 312"/>
                <a:gd name="T88" fmla="*/ 466 w 743"/>
                <a:gd name="T89" fmla="*/ 33 h 312"/>
                <a:gd name="T90" fmla="*/ 437 w 743"/>
                <a:gd name="T91" fmla="*/ 42 h 312"/>
                <a:gd name="T92" fmla="*/ 403 w 743"/>
                <a:gd name="T93" fmla="*/ 57 h 312"/>
                <a:gd name="T94" fmla="*/ 359 w 743"/>
                <a:gd name="T95" fmla="*/ 58 h 312"/>
                <a:gd name="T96" fmla="*/ 306 w 743"/>
                <a:gd name="T97" fmla="*/ 87 h 312"/>
                <a:gd name="T98" fmla="*/ 290 w 743"/>
                <a:gd name="T99" fmla="*/ 94 h 312"/>
                <a:gd name="T100" fmla="*/ 260 w 743"/>
                <a:gd name="T101" fmla="*/ 94 h 312"/>
                <a:gd name="T102" fmla="*/ 228 w 743"/>
                <a:gd name="T103" fmla="*/ 92 h 312"/>
                <a:gd name="T104" fmla="*/ 201 w 743"/>
                <a:gd name="T105" fmla="*/ 115 h 312"/>
                <a:gd name="T106" fmla="*/ 178 w 743"/>
                <a:gd name="T107" fmla="*/ 131 h 312"/>
                <a:gd name="T108" fmla="*/ 134 w 743"/>
                <a:gd name="T109" fmla="*/ 131 h 312"/>
                <a:gd name="T110" fmla="*/ 116 w 743"/>
                <a:gd name="T111" fmla="*/ 168 h 312"/>
                <a:gd name="T112" fmla="*/ 102 w 743"/>
                <a:gd name="T113" fmla="*/ 193 h 312"/>
                <a:gd name="T114" fmla="*/ 86 w 743"/>
                <a:gd name="T115" fmla="*/ 208 h 312"/>
                <a:gd name="T116" fmla="*/ 75 w 743"/>
                <a:gd name="T117" fmla="*/ 238 h 312"/>
                <a:gd name="T118" fmla="*/ 45 w 743"/>
                <a:gd name="T119" fmla="*/ 255 h 312"/>
                <a:gd name="T120" fmla="*/ 38 w 743"/>
                <a:gd name="T121" fmla="*/ 289 h 312"/>
                <a:gd name="T122" fmla="*/ 27 w 743"/>
                <a:gd name="T123" fmla="*/ 305 h 312"/>
                <a:gd name="T124" fmla="*/ 2 w 743"/>
                <a:gd name="T125" fmla="*/ 30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3" h="312">
                  <a:moveTo>
                    <a:pt x="325" y="311"/>
                  </a:moveTo>
                  <a:lnTo>
                    <a:pt x="322" y="302"/>
                  </a:lnTo>
                  <a:lnTo>
                    <a:pt x="320" y="298"/>
                  </a:lnTo>
                  <a:lnTo>
                    <a:pt x="320" y="295"/>
                  </a:lnTo>
                  <a:lnTo>
                    <a:pt x="320" y="293"/>
                  </a:lnTo>
                  <a:lnTo>
                    <a:pt x="318" y="289"/>
                  </a:lnTo>
                  <a:lnTo>
                    <a:pt x="318" y="287"/>
                  </a:lnTo>
                  <a:lnTo>
                    <a:pt x="315" y="284"/>
                  </a:lnTo>
                  <a:lnTo>
                    <a:pt x="313" y="282"/>
                  </a:lnTo>
                  <a:lnTo>
                    <a:pt x="311" y="280"/>
                  </a:lnTo>
                  <a:lnTo>
                    <a:pt x="306" y="279"/>
                  </a:lnTo>
                  <a:lnTo>
                    <a:pt x="306" y="277"/>
                  </a:lnTo>
                  <a:lnTo>
                    <a:pt x="306" y="275"/>
                  </a:lnTo>
                  <a:lnTo>
                    <a:pt x="304" y="270"/>
                  </a:lnTo>
                  <a:lnTo>
                    <a:pt x="304" y="266"/>
                  </a:lnTo>
                  <a:lnTo>
                    <a:pt x="302" y="266"/>
                  </a:lnTo>
                  <a:lnTo>
                    <a:pt x="302" y="264"/>
                  </a:lnTo>
                  <a:lnTo>
                    <a:pt x="299" y="264"/>
                  </a:lnTo>
                  <a:lnTo>
                    <a:pt x="299" y="263"/>
                  </a:lnTo>
                  <a:lnTo>
                    <a:pt x="297" y="263"/>
                  </a:lnTo>
                  <a:lnTo>
                    <a:pt x="292" y="257"/>
                  </a:lnTo>
                  <a:lnTo>
                    <a:pt x="290" y="252"/>
                  </a:lnTo>
                  <a:lnTo>
                    <a:pt x="288" y="25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8" y="243"/>
                  </a:lnTo>
                  <a:lnTo>
                    <a:pt x="286" y="239"/>
                  </a:lnTo>
                  <a:lnTo>
                    <a:pt x="286" y="238"/>
                  </a:lnTo>
                  <a:lnTo>
                    <a:pt x="286" y="236"/>
                  </a:lnTo>
                  <a:lnTo>
                    <a:pt x="290" y="227"/>
                  </a:lnTo>
                  <a:lnTo>
                    <a:pt x="290" y="225"/>
                  </a:lnTo>
                  <a:lnTo>
                    <a:pt x="293" y="215"/>
                  </a:lnTo>
                  <a:lnTo>
                    <a:pt x="297" y="209"/>
                  </a:lnTo>
                  <a:lnTo>
                    <a:pt x="299" y="206"/>
                  </a:lnTo>
                  <a:lnTo>
                    <a:pt x="299" y="204"/>
                  </a:lnTo>
                  <a:lnTo>
                    <a:pt x="297" y="202"/>
                  </a:lnTo>
                  <a:lnTo>
                    <a:pt x="295" y="200"/>
                  </a:lnTo>
                  <a:lnTo>
                    <a:pt x="293" y="199"/>
                  </a:lnTo>
                  <a:lnTo>
                    <a:pt x="292" y="199"/>
                  </a:lnTo>
                  <a:lnTo>
                    <a:pt x="292" y="195"/>
                  </a:lnTo>
                  <a:lnTo>
                    <a:pt x="292" y="195"/>
                  </a:lnTo>
                  <a:lnTo>
                    <a:pt x="290" y="193"/>
                  </a:lnTo>
                  <a:lnTo>
                    <a:pt x="290" y="192"/>
                  </a:lnTo>
                  <a:lnTo>
                    <a:pt x="290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7" y="190"/>
                  </a:lnTo>
                  <a:lnTo>
                    <a:pt x="297" y="192"/>
                  </a:lnTo>
                  <a:lnTo>
                    <a:pt x="299" y="190"/>
                  </a:lnTo>
                  <a:lnTo>
                    <a:pt x="299" y="188"/>
                  </a:lnTo>
                  <a:lnTo>
                    <a:pt x="301" y="188"/>
                  </a:lnTo>
                  <a:lnTo>
                    <a:pt x="299" y="186"/>
                  </a:lnTo>
                  <a:lnTo>
                    <a:pt x="299" y="184"/>
                  </a:lnTo>
                  <a:lnTo>
                    <a:pt x="301" y="183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4" y="184"/>
                  </a:lnTo>
                  <a:lnTo>
                    <a:pt x="306" y="184"/>
                  </a:lnTo>
                  <a:lnTo>
                    <a:pt x="306" y="184"/>
                  </a:lnTo>
                  <a:lnTo>
                    <a:pt x="306" y="183"/>
                  </a:lnTo>
                  <a:lnTo>
                    <a:pt x="308" y="183"/>
                  </a:lnTo>
                  <a:lnTo>
                    <a:pt x="306" y="181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11" y="176"/>
                  </a:lnTo>
                  <a:lnTo>
                    <a:pt x="313" y="176"/>
                  </a:lnTo>
                  <a:lnTo>
                    <a:pt x="315" y="176"/>
                  </a:lnTo>
                  <a:lnTo>
                    <a:pt x="316" y="176"/>
                  </a:lnTo>
                  <a:lnTo>
                    <a:pt x="318" y="174"/>
                  </a:lnTo>
                  <a:lnTo>
                    <a:pt x="318" y="172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5"/>
                  </a:lnTo>
                  <a:lnTo>
                    <a:pt x="324" y="165"/>
                  </a:lnTo>
                  <a:lnTo>
                    <a:pt x="325" y="165"/>
                  </a:lnTo>
                  <a:lnTo>
                    <a:pt x="329" y="167"/>
                  </a:lnTo>
                  <a:lnTo>
                    <a:pt x="331" y="170"/>
                  </a:lnTo>
                  <a:lnTo>
                    <a:pt x="329" y="172"/>
                  </a:lnTo>
                  <a:lnTo>
                    <a:pt x="329" y="174"/>
                  </a:lnTo>
                  <a:lnTo>
                    <a:pt x="331" y="174"/>
                  </a:lnTo>
                  <a:lnTo>
                    <a:pt x="334" y="176"/>
                  </a:lnTo>
                  <a:lnTo>
                    <a:pt x="334" y="179"/>
                  </a:lnTo>
                  <a:lnTo>
                    <a:pt x="334" y="181"/>
                  </a:lnTo>
                  <a:lnTo>
                    <a:pt x="332" y="181"/>
                  </a:lnTo>
                  <a:lnTo>
                    <a:pt x="331" y="183"/>
                  </a:lnTo>
                  <a:lnTo>
                    <a:pt x="329" y="184"/>
                  </a:lnTo>
                  <a:lnTo>
                    <a:pt x="325" y="184"/>
                  </a:lnTo>
                  <a:lnTo>
                    <a:pt x="318" y="184"/>
                  </a:lnTo>
                  <a:lnTo>
                    <a:pt x="315" y="186"/>
                  </a:lnTo>
                  <a:lnTo>
                    <a:pt x="316" y="188"/>
                  </a:lnTo>
                  <a:lnTo>
                    <a:pt x="320" y="193"/>
                  </a:lnTo>
                  <a:lnTo>
                    <a:pt x="320" y="195"/>
                  </a:lnTo>
                  <a:lnTo>
                    <a:pt x="324" y="197"/>
                  </a:lnTo>
                  <a:lnTo>
                    <a:pt x="324" y="200"/>
                  </a:lnTo>
                  <a:lnTo>
                    <a:pt x="324" y="202"/>
                  </a:lnTo>
                  <a:lnTo>
                    <a:pt x="327" y="202"/>
                  </a:lnTo>
                  <a:lnTo>
                    <a:pt x="331" y="202"/>
                  </a:lnTo>
                  <a:lnTo>
                    <a:pt x="332" y="204"/>
                  </a:lnTo>
                  <a:lnTo>
                    <a:pt x="338" y="208"/>
                  </a:lnTo>
                  <a:lnTo>
                    <a:pt x="340" y="211"/>
                  </a:lnTo>
                  <a:lnTo>
                    <a:pt x="343" y="213"/>
                  </a:lnTo>
                  <a:lnTo>
                    <a:pt x="345" y="213"/>
                  </a:lnTo>
                  <a:lnTo>
                    <a:pt x="347" y="215"/>
                  </a:lnTo>
                  <a:lnTo>
                    <a:pt x="348" y="215"/>
                  </a:lnTo>
                  <a:lnTo>
                    <a:pt x="352" y="220"/>
                  </a:lnTo>
                  <a:lnTo>
                    <a:pt x="354" y="218"/>
                  </a:lnTo>
                  <a:lnTo>
                    <a:pt x="356" y="220"/>
                  </a:lnTo>
                  <a:lnTo>
                    <a:pt x="357" y="220"/>
                  </a:lnTo>
                  <a:lnTo>
                    <a:pt x="363" y="222"/>
                  </a:lnTo>
                  <a:lnTo>
                    <a:pt x="364" y="223"/>
                  </a:lnTo>
                  <a:lnTo>
                    <a:pt x="370" y="225"/>
                  </a:lnTo>
                  <a:lnTo>
                    <a:pt x="372" y="229"/>
                  </a:lnTo>
                  <a:lnTo>
                    <a:pt x="373" y="234"/>
                  </a:lnTo>
                  <a:lnTo>
                    <a:pt x="372" y="239"/>
                  </a:lnTo>
                  <a:lnTo>
                    <a:pt x="370" y="243"/>
                  </a:lnTo>
                  <a:lnTo>
                    <a:pt x="372" y="247"/>
                  </a:lnTo>
                  <a:lnTo>
                    <a:pt x="373" y="248"/>
                  </a:lnTo>
                  <a:lnTo>
                    <a:pt x="375" y="250"/>
                  </a:lnTo>
                  <a:lnTo>
                    <a:pt x="377" y="255"/>
                  </a:lnTo>
                  <a:lnTo>
                    <a:pt x="379" y="257"/>
                  </a:lnTo>
                  <a:lnTo>
                    <a:pt x="379" y="259"/>
                  </a:lnTo>
                  <a:lnTo>
                    <a:pt x="379" y="261"/>
                  </a:lnTo>
                  <a:lnTo>
                    <a:pt x="377" y="264"/>
                  </a:lnTo>
                  <a:lnTo>
                    <a:pt x="377" y="266"/>
                  </a:lnTo>
                  <a:lnTo>
                    <a:pt x="379" y="264"/>
                  </a:lnTo>
                  <a:lnTo>
                    <a:pt x="388" y="263"/>
                  </a:lnTo>
                  <a:lnTo>
                    <a:pt x="389" y="264"/>
                  </a:lnTo>
                  <a:lnTo>
                    <a:pt x="405" y="271"/>
                  </a:lnTo>
                  <a:lnTo>
                    <a:pt x="414" y="273"/>
                  </a:lnTo>
                  <a:lnTo>
                    <a:pt x="418" y="273"/>
                  </a:lnTo>
                  <a:lnTo>
                    <a:pt x="419" y="271"/>
                  </a:lnTo>
                  <a:lnTo>
                    <a:pt x="419" y="270"/>
                  </a:lnTo>
                  <a:lnTo>
                    <a:pt x="418" y="270"/>
                  </a:lnTo>
                  <a:lnTo>
                    <a:pt x="416" y="270"/>
                  </a:lnTo>
                  <a:lnTo>
                    <a:pt x="414" y="268"/>
                  </a:lnTo>
                  <a:lnTo>
                    <a:pt x="412" y="268"/>
                  </a:lnTo>
                  <a:lnTo>
                    <a:pt x="412" y="266"/>
                  </a:lnTo>
                  <a:lnTo>
                    <a:pt x="411" y="264"/>
                  </a:lnTo>
                  <a:lnTo>
                    <a:pt x="411" y="263"/>
                  </a:lnTo>
                  <a:lnTo>
                    <a:pt x="403" y="259"/>
                  </a:lnTo>
                  <a:lnTo>
                    <a:pt x="391" y="254"/>
                  </a:lnTo>
                  <a:lnTo>
                    <a:pt x="389" y="250"/>
                  </a:lnTo>
                  <a:lnTo>
                    <a:pt x="384" y="239"/>
                  </a:lnTo>
                  <a:lnTo>
                    <a:pt x="382" y="238"/>
                  </a:lnTo>
                  <a:lnTo>
                    <a:pt x="380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7" y="234"/>
                  </a:lnTo>
                  <a:lnTo>
                    <a:pt x="375" y="232"/>
                  </a:lnTo>
                  <a:lnTo>
                    <a:pt x="373" y="229"/>
                  </a:lnTo>
                  <a:lnTo>
                    <a:pt x="375" y="227"/>
                  </a:lnTo>
                  <a:lnTo>
                    <a:pt x="377" y="222"/>
                  </a:lnTo>
                  <a:lnTo>
                    <a:pt x="380" y="218"/>
                  </a:lnTo>
                  <a:lnTo>
                    <a:pt x="386" y="218"/>
                  </a:lnTo>
                  <a:lnTo>
                    <a:pt x="391" y="220"/>
                  </a:lnTo>
                  <a:lnTo>
                    <a:pt x="396" y="223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12" y="229"/>
                  </a:lnTo>
                  <a:lnTo>
                    <a:pt x="421" y="239"/>
                  </a:lnTo>
                  <a:lnTo>
                    <a:pt x="423" y="241"/>
                  </a:lnTo>
                  <a:lnTo>
                    <a:pt x="423" y="243"/>
                  </a:lnTo>
                  <a:lnTo>
                    <a:pt x="423" y="245"/>
                  </a:lnTo>
                  <a:lnTo>
                    <a:pt x="425" y="245"/>
                  </a:lnTo>
                  <a:lnTo>
                    <a:pt x="425" y="247"/>
                  </a:lnTo>
                  <a:lnTo>
                    <a:pt x="425" y="250"/>
                  </a:lnTo>
                  <a:lnTo>
                    <a:pt x="425" y="252"/>
                  </a:lnTo>
                  <a:lnTo>
                    <a:pt x="428" y="257"/>
                  </a:lnTo>
                  <a:lnTo>
                    <a:pt x="428" y="255"/>
                  </a:lnTo>
                  <a:lnTo>
                    <a:pt x="430" y="255"/>
                  </a:lnTo>
                  <a:lnTo>
                    <a:pt x="432" y="255"/>
                  </a:lnTo>
                  <a:lnTo>
                    <a:pt x="432" y="257"/>
                  </a:lnTo>
                  <a:lnTo>
                    <a:pt x="434" y="259"/>
                  </a:lnTo>
                  <a:lnTo>
                    <a:pt x="437" y="261"/>
                  </a:lnTo>
                  <a:lnTo>
                    <a:pt x="435" y="263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3"/>
                  </a:lnTo>
                  <a:lnTo>
                    <a:pt x="439" y="263"/>
                  </a:lnTo>
                  <a:lnTo>
                    <a:pt x="439" y="264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6" y="264"/>
                  </a:lnTo>
                  <a:lnTo>
                    <a:pt x="448" y="263"/>
                  </a:lnTo>
                  <a:lnTo>
                    <a:pt x="446" y="261"/>
                  </a:lnTo>
                  <a:lnTo>
                    <a:pt x="446" y="259"/>
                  </a:lnTo>
                  <a:lnTo>
                    <a:pt x="450" y="257"/>
                  </a:lnTo>
                  <a:lnTo>
                    <a:pt x="450" y="255"/>
                  </a:lnTo>
                  <a:lnTo>
                    <a:pt x="450" y="254"/>
                  </a:lnTo>
                  <a:lnTo>
                    <a:pt x="448" y="254"/>
                  </a:lnTo>
                  <a:lnTo>
                    <a:pt x="446" y="254"/>
                  </a:lnTo>
                  <a:lnTo>
                    <a:pt x="446" y="252"/>
                  </a:lnTo>
                  <a:lnTo>
                    <a:pt x="446" y="250"/>
                  </a:lnTo>
                  <a:lnTo>
                    <a:pt x="448" y="250"/>
                  </a:lnTo>
                  <a:lnTo>
                    <a:pt x="448" y="248"/>
                  </a:lnTo>
                  <a:lnTo>
                    <a:pt x="446" y="247"/>
                  </a:lnTo>
                  <a:lnTo>
                    <a:pt x="444" y="247"/>
                  </a:lnTo>
                  <a:lnTo>
                    <a:pt x="444" y="245"/>
                  </a:lnTo>
                  <a:lnTo>
                    <a:pt x="446" y="243"/>
                  </a:lnTo>
                  <a:lnTo>
                    <a:pt x="446" y="241"/>
                  </a:lnTo>
                  <a:lnTo>
                    <a:pt x="446" y="239"/>
                  </a:lnTo>
                  <a:lnTo>
                    <a:pt x="441" y="238"/>
                  </a:lnTo>
                  <a:lnTo>
                    <a:pt x="439" y="238"/>
                  </a:lnTo>
                  <a:lnTo>
                    <a:pt x="437" y="236"/>
                  </a:lnTo>
                  <a:lnTo>
                    <a:pt x="435" y="236"/>
                  </a:lnTo>
                  <a:lnTo>
                    <a:pt x="434" y="234"/>
                  </a:lnTo>
                  <a:lnTo>
                    <a:pt x="434" y="234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1" y="229"/>
                  </a:lnTo>
                  <a:lnTo>
                    <a:pt x="421" y="225"/>
                  </a:lnTo>
                  <a:lnTo>
                    <a:pt x="418" y="223"/>
                  </a:lnTo>
                  <a:lnTo>
                    <a:pt x="416" y="222"/>
                  </a:lnTo>
                  <a:lnTo>
                    <a:pt x="414" y="216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8"/>
                  </a:lnTo>
                  <a:lnTo>
                    <a:pt x="418" y="206"/>
                  </a:lnTo>
                  <a:lnTo>
                    <a:pt x="421" y="208"/>
                  </a:lnTo>
                  <a:lnTo>
                    <a:pt x="425" y="208"/>
                  </a:lnTo>
                  <a:lnTo>
                    <a:pt x="430" y="204"/>
                  </a:lnTo>
                  <a:lnTo>
                    <a:pt x="432" y="204"/>
                  </a:lnTo>
                  <a:lnTo>
                    <a:pt x="434" y="206"/>
                  </a:lnTo>
                  <a:lnTo>
                    <a:pt x="439" y="206"/>
                  </a:lnTo>
                  <a:lnTo>
                    <a:pt x="441" y="206"/>
                  </a:lnTo>
                  <a:lnTo>
                    <a:pt x="443" y="208"/>
                  </a:lnTo>
                  <a:lnTo>
                    <a:pt x="448" y="211"/>
                  </a:lnTo>
                  <a:lnTo>
                    <a:pt x="450" y="215"/>
                  </a:lnTo>
                  <a:lnTo>
                    <a:pt x="453" y="215"/>
                  </a:lnTo>
                  <a:lnTo>
                    <a:pt x="462" y="216"/>
                  </a:lnTo>
                  <a:lnTo>
                    <a:pt x="467" y="220"/>
                  </a:lnTo>
                  <a:lnTo>
                    <a:pt x="471" y="223"/>
                  </a:lnTo>
                  <a:lnTo>
                    <a:pt x="473" y="229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8" y="236"/>
                  </a:lnTo>
                  <a:lnTo>
                    <a:pt x="480" y="238"/>
                  </a:lnTo>
                  <a:lnTo>
                    <a:pt x="480" y="238"/>
                  </a:lnTo>
                  <a:lnTo>
                    <a:pt x="482" y="239"/>
                  </a:lnTo>
                  <a:lnTo>
                    <a:pt x="483" y="241"/>
                  </a:lnTo>
                  <a:lnTo>
                    <a:pt x="489" y="239"/>
                  </a:lnTo>
                  <a:lnTo>
                    <a:pt x="492" y="238"/>
                  </a:lnTo>
                  <a:lnTo>
                    <a:pt x="491" y="234"/>
                  </a:lnTo>
                  <a:lnTo>
                    <a:pt x="483" y="227"/>
                  </a:lnTo>
                  <a:lnTo>
                    <a:pt x="476" y="216"/>
                  </a:lnTo>
                  <a:lnTo>
                    <a:pt x="475" y="213"/>
                  </a:lnTo>
                  <a:lnTo>
                    <a:pt x="471" y="213"/>
                  </a:lnTo>
                  <a:lnTo>
                    <a:pt x="471" y="211"/>
                  </a:lnTo>
                  <a:lnTo>
                    <a:pt x="469" y="209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4" y="206"/>
                  </a:lnTo>
                  <a:lnTo>
                    <a:pt x="462" y="206"/>
                  </a:lnTo>
                  <a:lnTo>
                    <a:pt x="460" y="208"/>
                  </a:lnTo>
                  <a:lnTo>
                    <a:pt x="459" y="206"/>
                  </a:lnTo>
                  <a:lnTo>
                    <a:pt x="455" y="204"/>
                  </a:lnTo>
                  <a:lnTo>
                    <a:pt x="453" y="202"/>
                  </a:lnTo>
                  <a:lnTo>
                    <a:pt x="451" y="195"/>
                  </a:lnTo>
                  <a:lnTo>
                    <a:pt x="450" y="195"/>
                  </a:lnTo>
                  <a:lnTo>
                    <a:pt x="448" y="195"/>
                  </a:lnTo>
                  <a:lnTo>
                    <a:pt x="446" y="195"/>
                  </a:lnTo>
                  <a:lnTo>
                    <a:pt x="448" y="199"/>
                  </a:lnTo>
                  <a:lnTo>
                    <a:pt x="450" y="200"/>
                  </a:lnTo>
                  <a:lnTo>
                    <a:pt x="450" y="202"/>
                  </a:lnTo>
                  <a:lnTo>
                    <a:pt x="448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3" y="202"/>
                  </a:lnTo>
                  <a:lnTo>
                    <a:pt x="437" y="202"/>
                  </a:lnTo>
                  <a:lnTo>
                    <a:pt x="437" y="200"/>
                  </a:lnTo>
                  <a:lnTo>
                    <a:pt x="434" y="199"/>
                  </a:lnTo>
                  <a:lnTo>
                    <a:pt x="434" y="199"/>
                  </a:lnTo>
                  <a:lnTo>
                    <a:pt x="430" y="193"/>
                  </a:lnTo>
                  <a:lnTo>
                    <a:pt x="428" y="188"/>
                  </a:lnTo>
                  <a:lnTo>
                    <a:pt x="428" y="186"/>
                  </a:lnTo>
                  <a:lnTo>
                    <a:pt x="430" y="184"/>
                  </a:lnTo>
                  <a:lnTo>
                    <a:pt x="437" y="183"/>
                  </a:lnTo>
                  <a:lnTo>
                    <a:pt x="437" y="181"/>
                  </a:lnTo>
                  <a:lnTo>
                    <a:pt x="435" y="179"/>
                  </a:lnTo>
                  <a:lnTo>
                    <a:pt x="435" y="177"/>
                  </a:lnTo>
                  <a:lnTo>
                    <a:pt x="434" y="177"/>
                  </a:lnTo>
                  <a:lnTo>
                    <a:pt x="434" y="177"/>
                  </a:lnTo>
                  <a:lnTo>
                    <a:pt x="432" y="177"/>
                  </a:lnTo>
                  <a:lnTo>
                    <a:pt x="430" y="177"/>
                  </a:lnTo>
                  <a:lnTo>
                    <a:pt x="427" y="174"/>
                  </a:lnTo>
                  <a:lnTo>
                    <a:pt x="425" y="174"/>
                  </a:lnTo>
                  <a:lnTo>
                    <a:pt x="425" y="170"/>
                  </a:lnTo>
                  <a:lnTo>
                    <a:pt x="423" y="167"/>
                  </a:lnTo>
                  <a:lnTo>
                    <a:pt x="421" y="165"/>
                  </a:lnTo>
                  <a:lnTo>
                    <a:pt x="419" y="163"/>
                  </a:lnTo>
                  <a:lnTo>
                    <a:pt x="416" y="163"/>
                  </a:lnTo>
                  <a:lnTo>
                    <a:pt x="414" y="160"/>
                  </a:lnTo>
                  <a:lnTo>
                    <a:pt x="414" y="156"/>
                  </a:lnTo>
                  <a:lnTo>
                    <a:pt x="414" y="152"/>
                  </a:lnTo>
                  <a:lnTo>
                    <a:pt x="416" y="151"/>
                  </a:lnTo>
                  <a:lnTo>
                    <a:pt x="418" y="149"/>
                  </a:lnTo>
                  <a:lnTo>
                    <a:pt x="421" y="147"/>
                  </a:lnTo>
                  <a:lnTo>
                    <a:pt x="427" y="145"/>
                  </a:lnTo>
                  <a:lnTo>
                    <a:pt x="432" y="145"/>
                  </a:lnTo>
                  <a:lnTo>
                    <a:pt x="434" y="145"/>
                  </a:lnTo>
                  <a:lnTo>
                    <a:pt x="446" y="151"/>
                  </a:lnTo>
                  <a:lnTo>
                    <a:pt x="451" y="152"/>
                  </a:lnTo>
                  <a:lnTo>
                    <a:pt x="457" y="152"/>
                  </a:lnTo>
                  <a:lnTo>
                    <a:pt x="460" y="152"/>
                  </a:lnTo>
                  <a:lnTo>
                    <a:pt x="473" y="147"/>
                  </a:lnTo>
                  <a:lnTo>
                    <a:pt x="485" y="138"/>
                  </a:lnTo>
                  <a:lnTo>
                    <a:pt x="485" y="136"/>
                  </a:lnTo>
                  <a:lnTo>
                    <a:pt x="483" y="136"/>
                  </a:lnTo>
                  <a:lnTo>
                    <a:pt x="482" y="136"/>
                  </a:lnTo>
                  <a:lnTo>
                    <a:pt x="482" y="135"/>
                  </a:lnTo>
                  <a:lnTo>
                    <a:pt x="485" y="133"/>
                  </a:lnTo>
                  <a:lnTo>
                    <a:pt x="483" y="131"/>
                  </a:lnTo>
                  <a:lnTo>
                    <a:pt x="482" y="129"/>
                  </a:lnTo>
                  <a:lnTo>
                    <a:pt x="483" y="129"/>
                  </a:lnTo>
                  <a:lnTo>
                    <a:pt x="489" y="124"/>
                  </a:lnTo>
                  <a:lnTo>
                    <a:pt x="492" y="120"/>
                  </a:lnTo>
                  <a:lnTo>
                    <a:pt x="494" y="120"/>
                  </a:lnTo>
                  <a:lnTo>
                    <a:pt x="498" y="119"/>
                  </a:lnTo>
                  <a:lnTo>
                    <a:pt x="499" y="120"/>
                  </a:lnTo>
                  <a:lnTo>
                    <a:pt x="501" y="119"/>
                  </a:lnTo>
                  <a:lnTo>
                    <a:pt x="503" y="119"/>
                  </a:lnTo>
                  <a:lnTo>
                    <a:pt x="505" y="119"/>
                  </a:lnTo>
                  <a:lnTo>
                    <a:pt x="505" y="117"/>
                  </a:lnTo>
                  <a:lnTo>
                    <a:pt x="506" y="119"/>
                  </a:lnTo>
                  <a:lnTo>
                    <a:pt x="512" y="119"/>
                  </a:lnTo>
                  <a:lnTo>
                    <a:pt x="512" y="120"/>
                  </a:lnTo>
                  <a:lnTo>
                    <a:pt x="514" y="122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6"/>
                  </a:lnTo>
                  <a:lnTo>
                    <a:pt x="517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9" y="133"/>
                  </a:lnTo>
                  <a:lnTo>
                    <a:pt x="522" y="129"/>
                  </a:lnTo>
                  <a:lnTo>
                    <a:pt x="526" y="133"/>
                  </a:lnTo>
                  <a:lnTo>
                    <a:pt x="524" y="133"/>
                  </a:lnTo>
                  <a:lnTo>
                    <a:pt x="528" y="135"/>
                  </a:lnTo>
                  <a:lnTo>
                    <a:pt x="530" y="135"/>
                  </a:lnTo>
                  <a:lnTo>
                    <a:pt x="533" y="133"/>
                  </a:lnTo>
                  <a:lnTo>
                    <a:pt x="538" y="135"/>
                  </a:lnTo>
                  <a:lnTo>
                    <a:pt x="542" y="131"/>
                  </a:lnTo>
                  <a:lnTo>
                    <a:pt x="546" y="126"/>
                  </a:lnTo>
                  <a:lnTo>
                    <a:pt x="549" y="124"/>
                  </a:lnTo>
                  <a:lnTo>
                    <a:pt x="551" y="122"/>
                  </a:lnTo>
                  <a:lnTo>
                    <a:pt x="554" y="120"/>
                  </a:lnTo>
                  <a:lnTo>
                    <a:pt x="556" y="120"/>
                  </a:lnTo>
                  <a:lnTo>
                    <a:pt x="558" y="120"/>
                  </a:lnTo>
                  <a:lnTo>
                    <a:pt x="560" y="120"/>
                  </a:lnTo>
                  <a:lnTo>
                    <a:pt x="560" y="119"/>
                  </a:lnTo>
                  <a:lnTo>
                    <a:pt x="560" y="117"/>
                  </a:lnTo>
                  <a:lnTo>
                    <a:pt x="560" y="117"/>
                  </a:lnTo>
                  <a:lnTo>
                    <a:pt x="562" y="115"/>
                  </a:lnTo>
                  <a:lnTo>
                    <a:pt x="563" y="113"/>
                  </a:lnTo>
                  <a:lnTo>
                    <a:pt x="563" y="110"/>
                  </a:lnTo>
                  <a:lnTo>
                    <a:pt x="56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78" y="112"/>
                  </a:lnTo>
                  <a:lnTo>
                    <a:pt x="576" y="113"/>
                  </a:lnTo>
                  <a:lnTo>
                    <a:pt x="576" y="115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9"/>
                  </a:lnTo>
                  <a:lnTo>
                    <a:pt x="581" y="120"/>
                  </a:lnTo>
                  <a:lnTo>
                    <a:pt x="590" y="122"/>
                  </a:lnTo>
                  <a:lnTo>
                    <a:pt x="593" y="119"/>
                  </a:lnTo>
                  <a:lnTo>
                    <a:pt x="599" y="120"/>
                  </a:lnTo>
                  <a:lnTo>
                    <a:pt x="602" y="124"/>
                  </a:lnTo>
                  <a:lnTo>
                    <a:pt x="606" y="126"/>
                  </a:lnTo>
                  <a:lnTo>
                    <a:pt x="608" y="126"/>
                  </a:lnTo>
                  <a:lnTo>
                    <a:pt x="615" y="128"/>
                  </a:lnTo>
                  <a:lnTo>
                    <a:pt x="617" y="128"/>
                  </a:lnTo>
                  <a:lnTo>
                    <a:pt x="618" y="129"/>
                  </a:lnTo>
                  <a:lnTo>
                    <a:pt x="620" y="131"/>
                  </a:lnTo>
                  <a:lnTo>
                    <a:pt x="622" y="131"/>
                  </a:lnTo>
                  <a:lnTo>
                    <a:pt x="624" y="133"/>
                  </a:lnTo>
                  <a:lnTo>
                    <a:pt x="627" y="131"/>
                  </a:lnTo>
                  <a:lnTo>
                    <a:pt x="633" y="131"/>
                  </a:lnTo>
                  <a:lnTo>
                    <a:pt x="638" y="133"/>
                  </a:lnTo>
                  <a:lnTo>
                    <a:pt x="643" y="135"/>
                  </a:lnTo>
                  <a:lnTo>
                    <a:pt x="649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9" y="135"/>
                  </a:lnTo>
                  <a:lnTo>
                    <a:pt x="661" y="135"/>
                  </a:lnTo>
                  <a:lnTo>
                    <a:pt x="663" y="135"/>
                  </a:lnTo>
                  <a:lnTo>
                    <a:pt x="666" y="135"/>
                  </a:lnTo>
                  <a:lnTo>
                    <a:pt x="670" y="138"/>
                  </a:lnTo>
                  <a:lnTo>
                    <a:pt x="672" y="140"/>
                  </a:lnTo>
                  <a:lnTo>
                    <a:pt x="673" y="140"/>
                  </a:lnTo>
                  <a:lnTo>
                    <a:pt x="673" y="138"/>
                  </a:lnTo>
                  <a:lnTo>
                    <a:pt x="672" y="138"/>
                  </a:lnTo>
                  <a:lnTo>
                    <a:pt x="672" y="136"/>
                  </a:lnTo>
                  <a:lnTo>
                    <a:pt x="673" y="136"/>
                  </a:lnTo>
                  <a:lnTo>
                    <a:pt x="673" y="138"/>
                  </a:lnTo>
                  <a:lnTo>
                    <a:pt x="675" y="138"/>
                  </a:lnTo>
                  <a:lnTo>
                    <a:pt x="677" y="136"/>
                  </a:lnTo>
                  <a:lnTo>
                    <a:pt x="679" y="138"/>
                  </a:lnTo>
                  <a:lnTo>
                    <a:pt x="679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3" y="140"/>
                  </a:lnTo>
                  <a:lnTo>
                    <a:pt x="673" y="142"/>
                  </a:lnTo>
                  <a:lnTo>
                    <a:pt x="675" y="144"/>
                  </a:lnTo>
                  <a:lnTo>
                    <a:pt x="677" y="145"/>
                  </a:lnTo>
                  <a:lnTo>
                    <a:pt x="677" y="149"/>
                  </a:lnTo>
                  <a:lnTo>
                    <a:pt x="679" y="151"/>
                  </a:lnTo>
                  <a:lnTo>
                    <a:pt x="677" y="151"/>
                  </a:lnTo>
                  <a:lnTo>
                    <a:pt x="682" y="151"/>
                  </a:lnTo>
                  <a:lnTo>
                    <a:pt x="686" y="151"/>
                  </a:lnTo>
                  <a:lnTo>
                    <a:pt x="688" y="147"/>
                  </a:lnTo>
                  <a:lnTo>
                    <a:pt x="688" y="144"/>
                  </a:lnTo>
                  <a:lnTo>
                    <a:pt x="689" y="140"/>
                  </a:lnTo>
                  <a:lnTo>
                    <a:pt x="695" y="135"/>
                  </a:lnTo>
                  <a:lnTo>
                    <a:pt x="695" y="133"/>
                  </a:lnTo>
                  <a:lnTo>
                    <a:pt x="695" y="131"/>
                  </a:lnTo>
                  <a:lnTo>
                    <a:pt x="695" y="129"/>
                  </a:lnTo>
                  <a:lnTo>
                    <a:pt x="696" y="129"/>
                  </a:lnTo>
                  <a:lnTo>
                    <a:pt x="696" y="128"/>
                  </a:lnTo>
                  <a:lnTo>
                    <a:pt x="698" y="128"/>
                  </a:lnTo>
                  <a:lnTo>
                    <a:pt x="698" y="129"/>
                  </a:lnTo>
                  <a:lnTo>
                    <a:pt x="700" y="128"/>
                  </a:lnTo>
                  <a:lnTo>
                    <a:pt x="702" y="124"/>
                  </a:lnTo>
                  <a:lnTo>
                    <a:pt x="704" y="126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5" y="122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7"/>
                  </a:lnTo>
                  <a:lnTo>
                    <a:pt x="711" y="115"/>
                  </a:lnTo>
                  <a:lnTo>
                    <a:pt x="711" y="113"/>
                  </a:lnTo>
                  <a:lnTo>
                    <a:pt x="709" y="113"/>
                  </a:lnTo>
                  <a:lnTo>
                    <a:pt x="711" y="112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1" y="106"/>
                  </a:lnTo>
                  <a:lnTo>
                    <a:pt x="711" y="104"/>
                  </a:lnTo>
                  <a:lnTo>
                    <a:pt x="709" y="101"/>
                  </a:lnTo>
                  <a:lnTo>
                    <a:pt x="709" y="99"/>
                  </a:lnTo>
                  <a:lnTo>
                    <a:pt x="711" y="96"/>
                  </a:lnTo>
                  <a:lnTo>
                    <a:pt x="709" y="94"/>
                  </a:lnTo>
                  <a:lnTo>
                    <a:pt x="707" y="94"/>
                  </a:lnTo>
                  <a:lnTo>
                    <a:pt x="707" y="92"/>
                  </a:lnTo>
                  <a:lnTo>
                    <a:pt x="711" y="90"/>
                  </a:lnTo>
                  <a:lnTo>
                    <a:pt x="709" y="87"/>
                  </a:lnTo>
                  <a:lnTo>
                    <a:pt x="709" y="85"/>
                  </a:lnTo>
                  <a:lnTo>
                    <a:pt x="709" y="81"/>
                  </a:lnTo>
                  <a:lnTo>
                    <a:pt x="711" y="78"/>
                  </a:lnTo>
                  <a:lnTo>
                    <a:pt x="709" y="74"/>
                  </a:lnTo>
                  <a:lnTo>
                    <a:pt x="716" y="73"/>
                  </a:lnTo>
                  <a:lnTo>
                    <a:pt x="720" y="73"/>
                  </a:lnTo>
                  <a:lnTo>
                    <a:pt x="721" y="69"/>
                  </a:lnTo>
                  <a:lnTo>
                    <a:pt x="725" y="67"/>
                  </a:lnTo>
                  <a:lnTo>
                    <a:pt x="727" y="65"/>
                  </a:lnTo>
                  <a:lnTo>
                    <a:pt x="728" y="65"/>
                  </a:lnTo>
                  <a:lnTo>
                    <a:pt x="732" y="60"/>
                  </a:lnTo>
                  <a:lnTo>
                    <a:pt x="734" y="62"/>
                  </a:lnTo>
                  <a:lnTo>
                    <a:pt x="736" y="64"/>
                  </a:lnTo>
                  <a:lnTo>
                    <a:pt x="737" y="64"/>
                  </a:lnTo>
                  <a:lnTo>
                    <a:pt x="741" y="64"/>
                  </a:lnTo>
                  <a:lnTo>
                    <a:pt x="741" y="62"/>
                  </a:lnTo>
                  <a:lnTo>
                    <a:pt x="743" y="60"/>
                  </a:lnTo>
                  <a:lnTo>
                    <a:pt x="743" y="57"/>
                  </a:lnTo>
                  <a:lnTo>
                    <a:pt x="743" y="53"/>
                  </a:lnTo>
                  <a:lnTo>
                    <a:pt x="743" y="49"/>
                  </a:lnTo>
                  <a:lnTo>
                    <a:pt x="741" y="42"/>
                  </a:lnTo>
                  <a:lnTo>
                    <a:pt x="741" y="37"/>
                  </a:lnTo>
                  <a:lnTo>
                    <a:pt x="739" y="33"/>
                  </a:lnTo>
                  <a:lnTo>
                    <a:pt x="739" y="32"/>
                  </a:lnTo>
                  <a:lnTo>
                    <a:pt x="739" y="30"/>
                  </a:lnTo>
                  <a:lnTo>
                    <a:pt x="739" y="26"/>
                  </a:lnTo>
                  <a:lnTo>
                    <a:pt x="739" y="25"/>
                  </a:lnTo>
                  <a:lnTo>
                    <a:pt x="739" y="23"/>
                  </a:lnTo>
                  <a:lnTo>
                    <a:pt x="739" y="23"/>
                  </a:lnTo>
                  <a:lnTo>
                    <a:pt x="739" y="21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0" y="21"/>
                  </a:lnTo>
                  <a:lnTo>
                    <a:pt x="725" y="16"/>
                  </a:lnTo>
                  <a:lnTo>
                    <a:pt x="727" y="14"/>
                  </a:lnTo>
                  <a:lnTo>
                    <a:pt x="727" y="12"/>
                  </a:lnTo>
                  <a:lnTo>
                    <a:pt x="725" y="10"/>
                  </a:lnTo>
                  <a:lnTo>
                    <a:pt x="723" y="10"/>
                  </a:lnTo>
                  <a:lnTo>
                    <a:pt x="718" y="9"/>
                  </a:lnTo>
                  <a:lnTo>
                    <a:pt x="714" y="7"/>
                  </a:lnTo>
                  <a:lnTo>
                    <a:pt x="712" y="5"/>
                  </a:lnTo>
                  <a:lnTo>
                    <a:pt x="709" y="5"/>
                  </a:lnTo>
                  <a:lnTo>
                    <a:pt x="705" y="7"/>
                  </a:lnTo>
                  <a:lnTo>
                    <a:pt x="702" y="5"/>
                  </a:lnTo>
                  <a:lnTo>
                    <a:pt x="698" y="1"/>
                  </a:lnTo>
                  <a:lnTo>
                    <a:pt x="696" y="0"/>
                  </a:lnTo>
                  <a:lnTo>
                    <a:pt x="695" y="0"/>
                  </a:lnTo>
                  <a:lnTo>
                    <a:pt x="693" y="3"/>
                  </a:lnTo>
                  <a:lnTo>
                    <a:pt x="688" y="3"/>
                  </a:lnTo>
                  <a:lnTo>
                    <a:pt x="686" y="3"/>
                  </a:lnTo>
                  <a:lnTo>
                    <a:pt x="682" y="7"/>
                  </a:lnTo>
                  <a:lnTo>
                    <a:pt x="681" y="7"/>
                  </a:lnTo>
                  <a:lnTo>
                    <a:pt x="679" y="7"/>
                  </a:lnTo>
                  <a:lnTo>
                    <a:pt x="679" y="10"/>
                  </a:lnTo>
                  <a:lnTo>
                    <a:pt x="679" y="12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7"/>
                  </a:lnTo>
                  <a:lnTo>
                    <a:pt x="681" y="17"/>
                  </a:lnTo>
                  <a:lnTo>
                    <a:pt x="682" y="19"/>
                  </a:lnTo>
                  <a:lnTo>
                    <a:pt x="684" y="19"/>
                  </a:lnTo>
                  <a:lnTo>
                    <a:pt x="686" y="21"/>
                  </a:lnTo>
                  <a:lnTo>
                    <a:pt x="686" y="23"/>
                  </a:lnTo>
                  <a:lnTo>
                    <a:pt x="688" y="25"/>
                  </a:lnTo>
                  <a:lnTo>
                    <a:pt x="688" y="26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89" y="37"/>
                  </a:lnTo>
                  <a:lnTo>
                    <a:pt x="689" y="39"/>
                  </a:lnTo>
                  <a:lnTo>
                    <a:pt x="688" y="39"/>
                  </a:lnTo>
                  <a:lnTo>
                    <a:pt x="688" y="41"/>
                  </a:lnTo>
                  <a:lnTo>
                    <a:pt x="689" y="44"/>
                  </a:lnTo>
                  <a:lnTo>
                    <a:pt x="691" y="46"/>
                  </a:lnTo>
                  <a:lnTo>
                    <a:pt x="691" y="48"/>
                  </a:lnTo>
                  <a:lnTo>
                    <a:pt x="689" y="48"/>
                  </a:lnTo>
                  <a:lnTo>
                    <a:pt x="689" y="49"/>
                  </a:lnTo>
                  <a:lnTo>
                    <a:pt x="688" y="53"/>
                  </a:lnTo>
                  <a:lnTo>
                    <a:pt x="688" y="57"/>
                  </a:lnTo>
                  <a:lnTo>
                    <a:pt x="686" y="60"/>
                  </a:lnTo>
                  <a:lnTo>
                    <a:pt x="684" y="60"/>
                  </a:lnTo>
                  <a:lnTo>
                    <a:pt x="675" y="62"/>
                  </a:lnTo>
                  <a:lnTo>
                    <a:pt x="673" y="62"/>
                  </a:lnTo>
                  <a:lnTo>
                    <a:pt x="670" y="65"/>
                  </a:lnTo>
                  <a:lnTo>
                    <a:pt x="668" y="65"/>
                  </a:lnTo>
                  <a:lnTo>
                    <a:pt x="666" y="65"/>
                  </a:lnTo>
                  <a:lnTo>
                    <a:pt x="665" y="65"/>
                  </a:lnTo>
                  <a:lnTo>
                    <a:pt x="663" y="65"/>
                  </a:lnTo>
                  <a:lnTo>
                    <a:pt x="661" y="65"/>
                  </a:lnTo>
                  <a:lnTo>
                    <a:pt x="659" y="65"/>
                  </a:lnTo>
                  <a:lnTo>
                    <a:pt x="656" y="65"/>
                  </a:lnTo>
                  <a:lnTo>
                    <a:pt x="652" y="64"/>
                  </a:lnTo>
                  <a:lnTo>
                    <a:pt x="650" y="62"/>
                  </a:lnTo>
                  <a:lnTo>
                    <a:pt x="649" y="62"/>
                  </a:lnTo>
                  <a:lnTo>
                    <a:pt x="645" y="65"/>
                  </a:lnTo>
                  <a:lnTo>
                    <a:pt x="643" y="65"/>
                  </a:lnTo>
                  <a:lnTo>
                    <a:pt x="641" y="65"/>
                  </a:lnTo>
                  <a:lnTo>
                    <a:pt x="640" y="65"/>
                  </a:lnTo>
                  <a:lnTo>
                    <a:pt x="640" y="67"/>
                  </a:lnTo>
                  <a:lnTo>
                    <a:pt x="638" y="67"/>
                  </a:lnTo>
                  <a:lnTo>
                    <a:pt x="636" y="67"/>
                  </a:lnTo>
                  <a:lnTo>
                    <a:pt x="633" y="65"/>
                  </a:lnTo>
                  <a:lnTo>
                    <a:pt x="622" y="65"/>
                  </a:lnTo>
                  <a:lnTo>
                    <a:pt x="620" y="65"/>
                  </a:lnTo>
                  <a:lnTo>
                    <a:pt x="618" y="67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5" y="69"/>
                  </a:lnTo>
                  <a:lnTo>
                    <a:pt x="613" y="69"/>
                  </a:lnTo>
                  <a:lnTo>
                    <a:pt x="609" y="69"/>
                  </a:lnTo>
                  <a:lnTo>
                    <a:pt x="592" y="76"/>
                  </a:lnTo>
                  <a:lnTo>
                    <a:pt x="590" y="76"/>
                  </a:lnTo>
                  <a:lnTo>
                    <a:pt x="586" y="76"/>
                  </a:lnTo>
                  <a:lnTo>
                    <a:pt x="585" y="74"/>
                  </a:lnTo>
                  <a:lnTo>
                    <a:pt x="579" y="67"/>
                  </a:lnTo>
                  <a:lnTo>
                    <a:pt x="578" y="65"/>
                  </a:lnTo>
                  <a:lnTo>
                    <a:pt x="572" y="65"/>
                  </a:lnTo>
                  <a:lnTo>
                    <a:pt x="572" y="64"/>
                  </a:lnTo>
                  <a:lnTo>
                    <a:pt x="570" y="62"/>
                  </a:lnTo>
                  <a:lnTo>
                    <a:pt x="569" y="64"/>
                  </a:lnTo>
                  <a:lnTo>
                    <a:pt x="551" y="55"/>
                  </a:lnTo>
                  <a:lnTo>
                    <a:pt x="547" y="53"/>
                  </a:lnTo>
                  <a:lnTo>
                    <a:pt x="546" y="53"/>
                  </a:lnTo>
                  <a:lnTo>
                    <a:pt x="542" y="53"/>
                  </a:lnTo>
                  <a:lnTo>
                    <a:pt x="538" y="55"/>
                  </a:lnTo>
                  <a:lnTo>
                    <a:pt x="538" y="57"/>
                  </a:lnTo>
                  <a:lnTo>
                    <a:pt x="538" y="58"/>
                  </a:lnTo>
                  <a:lnTo>
                    <a:pt x="537" y="62"/>
                  </a:lnTo>
                  <a:lnTo>
                    <a:pt x="535" y="60"/>
                  </a:lnTo>
                  <a:lnTo>
                    <a:pt x="531" y="58"/>
                  </a:lnTo>
                  <a:lnTo>
                    <a:pt x="528" y="53"/>
                  </a:lnTo>
                  <a:lnTo>
                    <a:pt x="526" y="51"/>
                  </a:lnTo>
                  <a:lnTo>
                    <a:pt x="524" y="51"/>
                  </a:lnTo>
                  <a:lnTo>
                    <a:pt x="521" y="49"/>
                  </a:lnTo>
                  <a:lnTo>
                    <a:pt x="519" y="49"/>
                  </a:lnTo>
                  <a:lnTo>
                    <a:pt x="519" y="48"/>
                  </a:lnTo>
                  <a:lnTo>
                    <a:pt x="517" y="49"/>
                  </a:lnTo>
                  <a:lnTo>
                    <a:pt x="515" y="48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2" y="42"/>
                  </a:lnTo>
                  <a:lnTo>
                    <a:pt x="512" y="41"/>
                  </a:lnTo>
                  <a:lnTo>
                    <a:pt x="510" y="41"/>
                  </a:lnTo>
                  <a:lnTo>
                    <a:pt x="510" y="39"/>
                  </a:lnTo>
                  <a:lnTo>
                    <a:pt x="510" y="33"/>
                  </a:lnTo>
                  <a:lnTo>
                    <a:pt x="508" y="30"/>
                  </a:lnTo>
                  <a:lnTo>
                    <a:pt x="505" y="28"/>
                  </a:lnTo>
                  <a:lnTo>
                    <a:pt x="503" y="28"/>
                  </a:lnTo>
                  <a:lnTo>
                    <a:pt x="499" y="30"/>
                  </a:lnTo>
                  <a:lnTo>
                    <a:pt x="498" y="33"/>
                  </a:lnTo>
                  <a:lnTo>
                    <a:pt x="496" y="33"/>
                  </a:lnTo>
                  <a:lnTo>
                    <a:pt x="492" y="33"/>
                  </a:lnTo>
                  <a:lnTo>
                    <a:pt x="491" y="33"/>
                  </a:lnTo>
                  <a:lnTo>
                    <a:pt x="487" y="33"/>
                  </a:lnTo>
                  <a:lnTo>
                    <a:pt x="487" y="35"/>
                  </a:lnTo>
                  <a:lnTo>
                    <a:pt x="483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3"/>
                  </a:lnTo>
                  <a:lnTo>
                    <a:pt x="480" y="32"/>
                  </a:lnTo>
                  <a:lnTo>
                    <a:pt x="476" y="30"/>
                  </a:lnTo>
                  <a:lnTo>
                    <a:pt x="476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1" y="30"/>
                  </a:lnTo>
                  <a:lnTo>
                    <a:pt x="469" y="32"/>
                  </a:lnTo>
                  <a:lnTo>
                    <a:pt x="467" y="35"/>
                  </a:lnTo>
                  <a:lnTo>
                    <a:pt x="466" y="35"/>
                  </a:lnTo>
                  <a:lnTo>
                    <a:pt x="466" y="33"/>
                  </a:lnTo>
                  <a:lnTo>
                    <a:pt x="462" y="32"/>
                  </a:lnTo>
                  <a:lnTo>
                    <a:pt x="457" y="32"/>
                  </a:lnTo>
                  <a:lnTo>
                    <a:pt x="453" y="33"/>
                  </a:lnTo>
                  <a:lnTo>
                    <a:pt x="453" y="39"/>
                  </a:lnTo>
                  <a:lnTo>
                    <a:pt x="453" y="42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50" y="44"/>
                  </a:lnTo>
                  <a:lnTo>
                    <a:pt x="448" y="42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4" y="48"/>
                  </a:lnTo>
                  <a:lnTo>
                    <a:pt x="443" y="48"/>
                  </a:lnTo>
                  <a:lnTo>
                    <a:pt x="437" y="42"/>
                  </a:lnTo>
                  <a:lnTo>
                    <a:pt x="435" y="42"/>
                  </a:lnTo>
                  <a:lnTo>
                    <a:pt x="434" y="46"/>
                  </a:lnTo>
                  <a:lnTo>
                    <a:pt x="432" y="46"/>
                  </a:lnTo>
                  <a:lnTo>
                    <a:pt x="430" y="48"/>
                  </a:lnTo>
                  <a:lnTo>
                    <a:pt x="427" y="48"/>
                  </a:lnTo>
                  <a:lnTo>
                    <a:pt x="425" y="48"/>
                  </a:lnTo>
                  <a:lnTo>
                    <a:pt x="423" y="48"/>
                  </a:lnTo>
                  <a:lnTo>
                    <a:pt x="421" y="53"/>
                  </a:lnTo>
                  <a:lnTo>
                    <a:pt x="419" y="53"/>
                  </a:lnTo>
                  <a:lnTo>
                    <a:pt x="416" y="53"/>
                  </a:lnTo>
                  <a:lnTo>
                    <a:pt x="411" y="53"/>
                  </a:lnTo>
                  <a:lnTo>
                    <a:pt x="409" y="53"/>
                  </a:lnTo>
                  <a:lnTo>
                    <a:pt x="405" y="57"/>
                  </a:lnTo>
                  <a:lnTo>
                    <a:pt x="403" y="57"/>
                  </a:lnTo>
                  <a:lnTo>
                    <a:pt x="400" y="57"/>
                  </a:lnTo>
                  <a:lnTo>
                    <a:pt x="393" y="53"/>
                  </a:lnTo>
                  <a:lnTo>
                    <a:pt x="382" y="53"/>
                  </a:lnTo>
                  <a:lnTo>
                    <a:pt x="380" y="53"/>
                  </a:lnTo>
                  <a:lnTo>
                    <a:pt x="377" y="57"/>
                  </a:lnTo>
                  <a:lnTo>
                    <a:pt x="375" y="57"/>
                  </a:lnTo>
                  <a:lnTo>
                    <a:pt x="373" y="58"/>
                  </a:lnTo>
                  <a:lnTo>
                    <a:pt x="372" y="57"/>
                  </a:lnTo>
                  <a:lnTo>
                    <a:pt x="370" y="55"/>
                  </a:lnTo>
                  <a:lnTo>
                    <a:pt x="368" y="53"/>
                  </a:lnTo>
                  <a:lnTo>
                    <a:pt x="366" y="53"/>
                  </a:lnTo>
                  <a:lnTo>
                    <a:pt x="363" y="55"/>
                  </a:lnTo>
                  <a:lnTo>
                    <a:pt x="361" y="57"/>
                  </a:lnTo>
                  <a:lnTo>
                    <a:pt x="359" y="58"/>
                  </a:lnTo>
                  <a:lnTo>
                    <a:pt x="359" y="62"/>
                  </a:lnTo>
                  <a:lnTo>
                    <a:pt x="357" y="64"/>
                  </a:lnTo>
                  <a:lnTo>
                    <a:pt x="356" y="65"/>
                  </a:lnTo>
                  <a:lnTo>
                    <a:pt x="354" y="65"/>
                  </a:lnTo>
                  <a:lnTo>
                    <a:pt x="348" y="65"/>
                  </a:lnTo>
                  <a:lnTo>
                    <a:pt x="327" y="64"/>
                  </a:lnTo>
                  <a:lnTo>
                    <a:pt x="316" y="62"/>
                  </a:lnTo>
                  <a:lnTo>
                    <a:pt x="313" y="62"/>
                  </a:lnTo>
                  <a:lnTo>
                    <a:pt x="311" y="64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6" y="69"/>
                  </a:lnTo>
                  <a:lnTo>
                    <a:pt x="306" y="81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4" y="92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87"/>
                  </a:lnTo>
                  <a:lnTo>
                    <a:pt x="299" y="85"/>
                  </a:lnTo>
                  <a:lnTo>
                    <a:pt x="297" y="85"/>
                  </a:lnTo>
                  <a:lnTo>
                    <a:pt x="295" y="85"/>
                  </a:lnTo>
                  <a:lnTo>
                    <a:pt x="295" y="87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2" y="92"/>
                  </a:lnTo>
                  <a:lnTo>
                    <a:pt x="290" y="94"/>
                  </a:lnTo>
                  <a:lnTo>
                    <a:pt x="288" y="94"/>
                  </a:lnTo>
                  <a:lnTo>
                    <a:pt x="286" y="96"/>
                  </a:lnTo>
                  <a:lnTo>
                    <a:pt x="281" y="94"/>
                  </a:lnTo>
                  <a:lnTo>
                    <a:pt x="279" y="94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4" y="96"/>
                  </a:lnTo>
                  <a:lnTo>
                    <a:pt x="270" y="96"/>
                  </a:lnTo>
                  <a:lnTo>
                    <a:pt x="269" y="96"/>
                  </a:lnTo>
                  <a:lnTo>
                    <a:pt x="267" y="94"/>
                  </a:lnTo>
                  <a:lnTo>
                    <a:pt x="265" y="92"/>
                  </a:lnTo>
                  <a:lnTo>
                    <a:pt x="263" y="94"/>
                  </a:lnTo>
                  <a:lnTo>
                    <a:pt x="261" y="94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58" y="90"/>
                  </a:lnTo>
                  <a:lnTo>
                    <a:pt x="254" y="90"/>
                  </a:lnTo>
                  <a:lnTo>
                    <a:pt x="249" y="88"/>
                  </a:lnTo>
                  <a:lnTo>
                    <a:pt x="247" y="88"/>
                  </a:lnTo>
                  <a:lnTo>
                    <a:pt x="244" y="88"/>
                  </a:lnTo>
                  <a:lnTo>
                    <a:pt x="242" y="90"/>
                  </a:lnTo>
                  <a:lnTo>
                    <a:pt x="238" y="94"/>
                  </a:lnTo>
                  <a:lnTo>
                    <a:pt x="235" y="94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0"/>
                  </a:lnTo>
                  <a:lnTo>
                    <a:pt x="228" y="90"/>
                  </a:lnTo>
                  <a:lnTo>
                    <a:pt x="228" y="92"/>
                  </a:lnTo>
                  <a:lnTo>
                    <a:pt x="226" y="92"/>
                  </a:lnTo>
                  <a:lnTo>
                    <a:pt x="221" y="94"/>
                  </a:lnTo>
                  <a:lnTo>
                    <a:pt x="217" y="96"/>
                  </a:lnTo>
                  <a:lnTo>
                    <a:pt x="217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4"/>
                  </a:lnTo>
                  <a:lnTo>
                    <a:pt x="212" y="104"/>
                  </a:lnTo>
                  <a:lnTo>
                    <a:pt x="212" y="108"/>
                  </a:lnTo>
                  <a:lnTo>
                    <a:pt x="206" y="110"/>
                  </a:lnTo>
                  <a:lnTo>
                    <a:pt x="205" y="112"/>
                  </a:lnTo>
                  <a:lnTo>
                    <a:pt x="201" y="115"/>
                  </a:lnTo>
                  <a:lnTo>
                    <a:pt x="199" y="117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89" y="122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80" y="129"/>
                  </a:lnTo>
                  <a:lnTo>
                    <a:pt x="178" y="131"/>
                  </a:lnTo>
                  <a:lnTo>
                    <a:pt x="178" y="133"/>
                  </a:lnTo>
                  <a:lnTo>
                    <a:pt x="174" y="131"/>
                  </a:lnTo>
                  <a:lnTo>
                    <a:pt x="169" y="128"/>
                  </a:lnTo>
                  <a:lnTo>
                    <a:pt x="169" y="126"/>
                  </a:lnTo>
                  <a:lnTo>
                    <a:pt x="160" y="126"/>
                  </a:lnTo>
                  <a:lnTo>
                    <a:pt x="157" y="126"/>
                  </a:lnTo>
                  <a:lnTo>
                    <a:pt x="155" y="128"/>
                  </a:lnTo>
                  <a:lnTo>
                    <a:pt x="150" y="131"/>
                  </a:lnTo>
                  <a:lnTo>
                    <a:pt x="148" y="133"/>
                  </a:lnTo>
                  <a:lnTo>
                    <a:pt x="144" y="133"/>
                  </a:lnTo>
                  <a:lnTo>
                    <a:pt x="141" y="133"/>
                  </a:lnTo>
                  <a:lnTo>
                    <a:pt x="139" y="133"/>
                  </a:lnTo>
                  <a:lnTo>
                    <a:pt x="135" y="131"/>
                  </a:lnTo>
                  <a:lnTo>
                    <a:pt x="134" y="131"/>
                  </a:lnTo>
                  <a:lnTo>
                    <a:pt x="125" y="135"/>
                  </a:lnTo>
                  <a:lnTo>
                    <a:pt x="107" y="135"/>
                  </a:lnTo>
                  <a:lnTo>
                    <a:pt x="109" y="142"/>
                  </a:lnTo>
                  <a:lnTo>
                    <a:pt x="107" y="145"/>
                  </a:lnTo>
                  <a:lnTo>
                    <a:pt x="105" y="147"/>
                  </a:lnTo>
                  <a:lnTo>
                    <a:pt x="107" y="149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10" y="154"/>
                  </a:lnTo>
                  <a:lnTo>
                    <a:pt x="114" y="158"/>
                  </a:lnTo>
                  <a:lnTo>
                    <a:pt x="116" y="160"/>
                  </a:lnTo>
                  <a:lnTo>
                    <a:pt x="116" y="161"/>
                  </a:lnTo>
                  <a:lnTo>
                    <a:pt x="116" y="165"/>
                  </a:lnTo>
                  <a:lnTo>
                    <a:pt x="116" y="168"/>
                  </a:lnTo>
                  <a:lnTo>
                    <a:pt x="114" y="174"/>
                  </a:lnTo>
                  <a:lnTo>
                    <a:pt x="114" y="176"/>
                  </a:lnTo>
                  <a:lnTo>
                    <a:pt x="114" y="177"/>
                  </a:lnTo>
                  <a:lnTo>
                    <a:pt x="114" y="179"/>
                  </a:lnTo>
                  <a:lnTo>
                    <a:pt x="112" y="181"/>
                  </a:lnTo>
                  <a:lnTo>
                    <a:pt x="110" y="181"/>
                  </a:lnTo>
                  <a:lnTo>
                    <a:pt x="109" y="183"/>
                  </a:lnTo>
                  <a:lnTo>
                    <a:pt x="107" y="184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5" y="190"/>
                  </a:lnTo>
                  <a:lnTo>
                    <a:pt x="105" y="192"/>
                  </a:lnTo>
                  <a:lnTo>
                    <a:pt x="102" y="193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5"/>
                  </a:lnTo>
                  <a:lnTo>
                    <a:pt x="87" y="195"/>
                  </a:lnTo>
                  <a:lnTo>
                    <a:pt x="87" y="197"/>
                  </a:lnTo>
                  <a:lnTo>
                    <a:pt x="87" y="199"/>
                  </a:lnTo>
                  <a:lnTo>
                    <a:pt x="87" y="202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4" y="215"/>
                  </a:lnTo>
                  <a:lnTo>
                    <a:pt x="82" y="215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79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9" y="229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3" y="234"/>
                  </a:lnTo>
                  <a:lnTo>
                    <a:pt x="75" y="236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9"/>
                  </a:lnTo>
                  <a:lnTo>
                    <a:pt x="73" y="245"/>
                  </a:lnTo>
                  <a:lnTo>
                    <a:pt x="71" y="247"/>
                  </a:lnTo>
                  <a:lnTo>
                    <a:pt x="68" y="247"/>
                  </a:lnTo>
                  <a:lnTo>
                    <a:pt x="64" y="250"/>
                  </a:lnTo>
                  <a:lnTo>
                    <a:pt x="61" y="250"/>
                  </a:lnTo>
                  <a:lnTo>
                    <a:pt x="55" y="248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5" y="252"/>
                  </a:lnTo>
                  <a:lnTo>
                    <a:pt x="45" y="255"/>
                  </a:lnTo>
                  <a:lnTo>
                    <a:pt x="43" y="257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34" y="261"/>
                  </a:lnTo>
                  <a:lnTo>
                    <a:pt x="34" y="263"/>
                  </a:lnTo>
                  <a:lnTo>
                    <a:pt x="36" y="271"/>
                  </a:lnTo>
                  <a:lnTo>
                    <a:pt x="36" y="273"/>
                  </a:lnTo>
                  <a:lnTo>
                    <a:pt x="39" y="275"/>
                  </a:lnTo>
                  <a:lnTo>
                    <a:pt x="45" y="282"/>
                  </a:lnTo>
                  <a:lnTo>
                    <a:pt x="45" y="286"/>
                  </a:lnTo>
                  <a:lnTo>
                    <a:pt x="45" y="289"/>
                  </a:lnTo>
                  <a:lnTo>
                    <a:pt x="41" y="291"/>
                  </a:lnTo>
                  <a:lnTo>
                    <a:pt x="39" y="291"/>
                  </a:lnTo>
                  <a:lnTo>
                    <a:pt x="38" y="289"/>
                  </a:lnTo>
                  <a:lnTo>
                    <a:pt x="34" y="287"/>
                  </a:lnTo>
                  <a:lnTo>
                    <a:pt x="32" y="287"/>
                  </a:lnTo>
                  <a:lnTo>
                    <a:pt x="31" y="287"/>
                  </a:lnTo>
                  <a:lnTo>
                    <a:pt x="31" y="289"/>
                  </a:lnTo>
                  <a:lnTo>
                    <a:pt x="32" y="291"/>
                  </a:lnTo>
                  <a:lnTo>
                    <a:pt x="32" y="293"/>
                  </a:lnTo>
                  <a:lnTo>
                    <a:pt x="31" y="295"/>
                  </a:lnTo>
                  <a:lnTo>
                    <a:pt x="32" y="296"/>
                  </a:lnTo>
                  <a:lnTo>
                    <a:pt x="32" y="298"/>
                  </a:lnTo>
                  <a:lnTo>
                    <a:pt x="34" y="300"/>
                  </a:lnTo>
                  <a:lnTo>
                    <a:pt x="32" y="302"/>
                  </a:lnTo>
                  <a:lnTo>
                    <a:pt x="32" y="303"/>
                  </a:lnTo>
                  <a:lnTo>
                    <a:pt x="29" y="303"/>
                  </a:lnTo>
                  <a:lnTo>
                    <a:pt x="27" y="305"/>
                  </a:lnTo>
                  <a:lnTo>
                    <a:pt x="27" y="309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2" y="309"/>
                  </a:lnTo>
                  <a:lnTo>
                    <a:pt x="22" y="311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18" y="312"/>
                  </a:lnTo>
                  <a:lnTo>
                    <a:pt x="15" y="309"/>
                  </a:lnTo>
                  <a:lnTo>
                    <a:pt x="9" y="305"/>
                  </a:lnTo>
                  <a:lnTo>
                    <a:pt x="6" y="305"/>
                  </a:lnTo>
                  <a:lnTo>
                    <a:pt x="2" y="303"/>
                  </a:lnTo>
                  <a:lnTo>
                    <a:pt x="0" y="305"/>
                  </a:lnTo>
                  <a:lnTo>
                    <a:pt x="2" y="305"/>
                  </a:lnTo>
                  <a:lnTo>
                    <a:pt x="6" y="307"/>
                  </a:lnTo>
                  <a:lnTo>
                    <a:pt x="9" y="307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3" y="311"/>
                  </a:lnTo>
                  <a:lnTo>
                    <a:pt x="15" y="312"/>
                  </a:lnTo>
                  <a:lnTo>
                    <a:pt x="16" y="312"/>
                  </a:lnTo>
                  <a:lnTo>
                    <a:pt x="18" y="312"/>
                  </a:lnTo>
                  <a:lnTo>
                    <a:pt x="325" y="312"/>
                  </a:lnTo>
                  <a:lnTo>
                    <a:pt x="325" y="3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1">
              <a:extLst>
                <a:ext uri="{FF2B5EF4-FFF2-40B4-BE49-F238E27FC236}">
                  <a16:creationId xmlns:a16="http://schemas.microsoft.com/office/drawing/2014/main" id="{9754D8F4-2E7C-5F5B-C9D2-92F708F9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551" y="3579861"/>
              <a:ext cx="806734" cy="693229"/>
            </a:xfrm>
            <a:custGeom>
              <a:avLst/>
              <a:gdLst>
                <a:gd name="T0" fmla="*/ 425 w 661"/>
                <a:gd name="T1" fmla="*/ 492 h 568"/>
                <a:gd name="T2" fmla="*/ 338 w 661"/>
                <a:gd name="T3" fmla="*/ 409 h 568"/>
                <a:gd name="T4" fmla="*/ 300 w 661"/>
                <a:gd name="T5" fmla="*/ 361 h 568"/>
                <a:gd name="T6" fmla="*/ 293 w 661"/>
                <a:gd name="T7" fmla="*/ 327 h 568"/>
                <a:gd name="T8" fmla="*/ 274 w 661"/>
                <a:gd name="T9" fmla="*/ 300 h 568"/>
                <a:gd name="T10" fmla="*/ 252 w 661"/>
                <a:gd name="T11" fmla="*/ 290 h 568"/>
                <a:gd name="T12" fmla="*/ 254 w 661"/>
                <a:gd name="T13" fmla="*/ 235 h 568"/>
                <a:gd name="T14" fmla="*/ 304 w 661"/>
                <a:gd name="T15" fmla="*/ 243 h 568"/>
                <a:gd name="T16" fmla="*/ 368 w 661"/>
                <a:gd name="T17" fmla="*/ 219 h 568"/>
                <a:gd name="T18" fmla="*/ 387 w 661"/>
                <a:gd name="T19" fmla="*/ 210 h 568"/>
                <a:gd name="T20" fmla="*/ 427 w 661"/>
                <a:gd name="T21" fmla="*/ 220 h 568"/>
                <a:gd name="T22" fmla="*/ 462 w 661"/>
                <a:gd name="T23" fmla="*/ 222 h 568"/>
                <a:gd name="T24" fmla="*/ 519 w 661"/>
                <a:gd name="T25" fmla="*/ 233 h 568"/>
                <a:gd name="T26" fmla="*/ 558 w 661"/>
                <a:gd name="T27" fmla="*/ 238 h 568"/>
                <a:gd name="T28" fmla="*/ 579 w 661"/>
                <a:gd name="T29" fmla="*/ 235 h 568"/>
                <a:gd name="T30" fmla="*/ 613 w 661"/>
                <a:gd name="T31" fmla="*/ 270 h 568"/>
                <a:gd name="T32" fmla="*/ 625 w 661"/>
                <a:gd name="T33" fmla="*/ 249 h 568"/>
                <a:gd name="T34" fmla="*/ 633 w 661"/>
                <a:gd name="T35" fmla="*/ 217 h 568"/>
                <a:gd name="T36" fmla="*/ 627 w 661"/>
                <a:gd name="T37" fmla="*/ 201 h 568"/>
                <a:gd name="T38" fmla="*/ 617 w 661"/>
                <a:gd name="T39" fmla="*/ 171 h 568"/>
                <a:gd name="T40" fmla="*/ 606 w 661"/>
                <a:gd name="T41" fmla="*/ 153 h 568"/>
                <a:gd name="T42" fmla="*/ 604 w 661"/>
                <a:gd name="T43" fmla="*/ 112 h 568"/>
                <a:gd name="T44" fmla="*/ 592 w 661"/>
                <a:gd name="T45" fmla="*/ 107 h 568"/>
                <a:gd name="T46" fmla="*/ 547 w 661"/>
                <a:gd name="T47" fmla="*/ 132 h 568"/>
                <a:gd name="T48" fmla="*/ 489 w 661"/>
                <a:gd name="T49" fmla="*/ 126 h 568"/>
                <a:gd name="T50" fmla="*/ 435 w 661"/>
                <a:gd name="T51" fmla="*/ 94 h 568"/>
                <a:gd name="T52" fmla="*/ 414 w 661"/>
                <a:gd name="T53" fmla="*/ 69 h 568"/>
                <a:gd name="T54" fmla="*/ 375 w 661"/>
                <a:gd name="T55" fmla="*/ 28 h 568"/>
                <a:gd name="T56" fmla="*/ 345 w 661"/>
                <a:gd name="T57" fmla="*/ 13 h 568"/>
                <a:gd name="T58" fmla="*/ 306 w 661"/>
                <a:gd name="T59" fmla="*/ 7 h 568"/>
                <a:gd name="T60" fmla="*/ 292 w 661"/>
                <a:gd name="T61" fmla="*/ 28 h 568"/>
                <a:gd name="T62" fmla="*/ 254 w 661"/>
                <a:gd name="T63" fmla="*/ 52 h 568"/>
                <a:gd name="T64" fmla="*/ 244 w 661"/>
                <a:gd name="T65" fmla="*/ 87 h 568"/>
                <a:gd name="T66" fmla="*/ 224 w 661"/>
                <a:gd name="T67" fmla="*/ 119 h 568"/>
                <a:gd name="T68" fmla="*/ 199 w 661"/>
                <a:gd name="T69" fmla="*/ 139 h 568"/>
                <a:gd name="T70" fmla="*/ 197 w 661"/>
                <a:gd name="T71" fmla="*/ 156 h 568"/>
                <a:gd name="T72" fmla="*/ 165 w 661"/>
                <a:gd name="T73" fmla="*/ 171 h 568"/>
                <a:gd name="T74" fmla="*/ 123 w 661"/>
                <a:gd name="T75" fmla="*/ 149 h 568"/>
                <a:gd name="T76" fmla="*/ 87 w 661"/>
                <a:gd name="T77" fmla="*/ 172 h 568"/>
                <a:gd name="T78" fmla="*/ 47 w 661"/>
                <a:gd name="T79" fmla="*/ 176 h 568"/>
                <a:gd name="T80" fmla="*/ 2 w 661"/>
                <a:gd name="T81" fmla="*/ 176 h 568"/>
                <a:gd name="T82" fmla="*/ 9 w 661"/>
                <a:gd name="T83" fmla="*/ 206 h 568"/>
                <a:gd name="T84" fmla="*/ 20 w 661"/>
                <a:gd name="T85" fmla="*/ 226 h 568"/>
                <a:gd name="T86" fmla="*/ 34 w 661"/>
                <a:gd name="T87" fmla="*/ 267 h 568"/>
                <a:gd name="T88" fmla="*/ 47 w 661"/>
                <a:gd name="T89" fmla="*/ 275 h 568"/>
                <a:gd name="T90" fmla="*/ 57 w 661"/>
                <a:gd name="T91" fmla="*/ 263 h 568"/>
                <a:gd name="T92" fmla="*/ 64 w 661"/>
                <a:gd name="T93" fmla="*/ 251 h 568"/>
                <a:gd name="T94" fmla="*/ 75 w 661"/>
                <a:gd name="T95" fmla="*/ 235 h 568"/>
                <a:gd name="T96" fmla="*/ 118 w 661"/>
                <a:gd name="T97" fmla="*/ 203 h 568"/>
                <a:gd name="T98" fmla="*/ 157 w 661"/>
                <a:gd name="T99" fmla="*/ 259 h 568"/>
                <a:gd name="T100" fmla="*/ 213 w 661"/>
                <a:gd name="T101" fmla="*/ 355 h 568"/>
                <a:gd name="T102" fmla="*/ 199 w 661"/>
                <a:gd name="T103" fmla="*/ 361 h 568"/>
                <a:gd name="T104" fmla="*/ 183 w 661"/>
                <a:gd name="T105" fmla="*/ 370 h 568"/>
                <a:gd name="T106" fmla="*/ 221 w 661"/>
                <a:gd name="T107" fmla="*/ 419 h 568"/>
                <a:gd name="T108" fmla="*/ 256 w 661"/>
                <a:gd name="T109" fmla="*/ 444 h 568"/>
                <a:gd name="T110" fmla="*/ 276 w 661"/>
                <a:gd name="T111" fmla="*/ 462 h 568"/>
                <a:gd name="T112" fmla="*/ 276 w 661"/>
                <a:gd name="T113" fmla="*/ 480 h 568"/>
                <a:gd name="T114" fmla="*/ 313 w 661"/>
                <a:gd name="T115" fmla="*/ 476 h 568"/>
                <a:gd name="T116" fmla="*/ 363 w 661"/>
                <a:gd name="T117" fmla="*/ 496 h 568"/>
                <a:gd name="T118" fmla="*/ 411 w 661"/>
                <a:gd name="T119" fmla="*/ 533 h 568"/>
                <a:gd name="T120" fmla="*/ 446 w 661"/>
                <a:gd name="T121" fmla="*/ 56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68">
                  <a:moveTo>
                    <a:pt x="466" y="565"/>
                  </a:moveTo>
                  <a:lnTo>
                    <a:pt x="466" y="561"/>
                  </a:lnTo>
                  <a:lnTo>
                    <a:pt x="466" y="560"/>
                  </a:lnTo>
                  <a:lnTo>
                    <a:pt x="462" y="554"/>
                  </a:lnTo>
                  <a:lnTo>
                    <a:pt x="458" y="549"/>
                  </a:lnTo>
                  <a:lnTo>
                    <a:pt x="457" y="549"/>
                  </a:lnTo>
                  <a:lnTo>
                    <a:pt x="441" y="538"/>
                  </a:lnTo>
                  <a:lnTo>
                    <a:pt x="441" y="537"/>
                  </a:lnTo>
                  <a:lnTo>
                    <a:pt x="439" y="535"/>
                  </a:lnTo>
                  <a:lnTo>
                    <a:pt x="437" y="531"/>
                  </a:lnTo>
                  <a:lnTo>
                    <a:pt x="437" y="528"/>
                  </a:lnTo>
                  <a:lnTo>
                    <a:pt x="437" y="526"/>
                  </a:lnTo>
                  <a:lnTo>
                    <a:pt x="435" y="526"/>
                  </a:lnTo>
                  <a:lnTo>
                    <a:pt x="434" y="524"/>
                  </a:lnTo>
                  <a:lnTo>
                    <a:pt x="428" y="519"/>
                  </a:lnTo>
                  <a:lnTo>
                    <a:pt x="425" y="515"/>
                  </a:lnTo>
                  <a:lnTo>
                    <a:pt x="421" y="506"/>
                  </a:lnTo>
                  <a:lnTo>
                    <a:pt x="425" y="492"/>
                  </a:lnTo>
                  <a:lnTo>
                    <a:pt x="423" y="489"/>
                  </a:lnTo>
                  <a:lnTo>
                    <a:pt x="418" y="487"/>
                  </a:lnTo>
                  <a:lnTo>
                    <a:pt x="407" y="485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5" y="474"/>
                  </a:lnTo>
                  <a:lnTo>
                    <a:pt x="391" y="471"/>
                  </a:lnTo>
                  <a:lnTo>
                    <a:pt x="371" y="451"/>
                  </a:lnTo>
                  <a:lnTo>
                    <a:pt x="359" y="441"/>
                  </a:lnTo>
                  <a:lnTo>
                    <a:pt x="357" y="439"/>
                  </a:lnTo>
                  <a:lnTo>
                    <a:pt x="355" y="435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52" y="426"/>
                  </a:lnTo>
                  <a:lnTo>
                    <a:pt x="348" y="421"/>
                  </a:lnTo>
                  <a:lnTo>
                    <a:pt x="343" y="416"/>
                  </a:lnTo>
                  <a:lnTo>
                    <a:pt x="340" y="410"/>
                  </a:lnTo>
                  <a:lnTo>
                    <a:pt x="338" y="409"/>
                  </a:lnTo>
                  <a:lnTo>
                    <a:pt x="336" y="407"/>
                  </a:lnTo>
                  <a:lnTo>
                    <a:pt x="334" y="405"/>
                  </a:lnTo>
                  <a:lnTo>
                    <a:pt x="329" y="403"/>
                  </a:lnTo>
                  <a:lnTo>
                    <a:pt x="327" y="402"/>
                  </a:lnTo>
                  <a:lnTo>
                    <a:pt x="327" y="400"/>
                  </a:lnTo>
                  <a:lnTo>
                    <a:pt x="325" y="396"/>
                  </a:lnTo>
                  <a:lnTo>
                    <a:pt x="322" y="396"/>
                  </a:lnTo>
                  <a:lnTo>
                    <a:pt x="320" y="396"/>
                  </a:lnTo>
                  <a:lnTo>
                    <a:pt x="318" y="396"/>
                  </a:lnTo>
                  <a:lnTo>
                    <a:pt x="318" y="394"/>
                  </a:lnTo>
                  <a:lnTo>
                    <a:pt x="315" y="393"/>
                  </a:lnTo>
                  <a:lnTo>
                    <a:pt x="313" y="389"/>
                  </a:lnTo>
                  <a:lnTo>
                    <a:pt x="311" y="386"/>
                  </a:lnTo>
                  <a:lnTo>
                    <a:pt x="309" y="382"/>
                  </a:lnTo>
                  <a:lnTo>
                    <a:pt x="306" y="377"/>
                  </a:lnTo>
                  <a:lnTo>
                    <a:pt x="304" y="373"/>
                  </a:lnTo>
                  <a:lnTo>
                    <a:pt x="302" y="366"/>
                  </a:lnTo>
                  <a:lnTo>
                    <a:pt x="300" y="361"/>
                  </a:lnTo>
                  <a:lnTo>
                    <a:pt x="300" y="359"/>
                  </a:lnTo>
                  <a:lnTo>
                    <a:pt x="300" y="357"/>
                  </a:lnTo>
                  <a:lnTo>
                    <a:pt x="302" y="355"/>
                  </a:lnTo>
                  <a:lnTo>
                    <a:pt x="302" y="354"/>
                  </a:lnTo>
                  <a:lnTo>
                    <a:pt x="304" y="350"/>
                  </a:lnTo>
                  <a:lnTo>
                    <a:pt x="302" y="350"/>
                  </a:lnTo>
                  <a:lnTo>
                    <a:pt x="302" y="348"/>
                  </a:lnTo>
                  <a:lnTo>
                    <a:pt x="299" y="346"/>
                  </a:lnTo>
                  <a:lnTo>
                    <a:pt x="297" y="345"/>
                  </a:lnTo>
                  <a:lnTo>
                    <a:pt x="295" y="345"/>
                  </a:lnTo>
                  <a:lnTo>
                    <a:pt x="295" y="346"/>
                  </a:lnTo>
                  <a:lnTo>
                    <a:pt x="295" y="345"/>
                  </a:lnTo>
                  <a:lnTo>
                    <a:pt x="297" y="345"/>
                  </a:lnTo>
                  <a:lnTo>
                    <a:pt x="297" y="345"/>
                  </a:lnTo>
                  <a:lnTo>
                    <a:pt x="297" y="341"/>
                  </a:lnTo>
                  <a:lnTo>
                    <a:pt x="297" y="338"/>
                  </a:lnTo>
                  <a:lnTo>
                    <a:pt x="293" y="330"/>
                  </a:lnTo>
                  <a:lnTo>
                    <a:pt x="293" y="327"/>
                  </a:lnTo>
                  <a:lnTo>
                    <a:pt x="293" y="323"/>
                  </a:lnTo>
                  <a:lnTo>
                    <a:pt x="292" y="322"/>
                  </a:lnTo>
                  <a:lnTo>
                    <a:pt x="288" y="322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79" y="322"/>
                  </a:lnTo>
                  <a:lnTo>
                    <a:pt x="281" y="318"/>
                  </a:lnTo>
                  <a:lnTo>
                    <a:pt x="283" y="316"/>
                  </a:lnTo>
                  <a:lnTo>
                    <a:pt x="283" y="313"/>
                  </a:lnTo>
                  <a:lnTo>
                    <a:pt x="284" y="313"/>
                  </a:lnTo>
                  <a:lnTo>
                    <a:pt x="284" y="311"/>
                  </a:lnTo>
                  <a:lnTo>
                    <a:pt x="283" y="309"/>
                  </a:lnTo>
                  <a:lnTo>
                    <a:pt x="283" y="307"/>
                  </a:lnTo>
                  <a:lnTo>
                    <a:pt x="281" y="306"/>
                  </a:lnTo>
                  <a:lnTo>
                    <a:pt x="277" y="306"/>
                  </a:lnTo>
                  <a:lnTo>
                    <a:pt x="276" y="306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2" y="298"/>
                  </a:lnTo>
                  <a:lnTo>
                    <a:pt x="270" y="298"/>
                  </a:lnTo>
                  <a:lnTo>
                    <a:pt x="268" y="298"/>
                  </a:lnTo>
                  <a:lnTo>
                    <a:pt x="268" y="297"/>
                  </a:lnTo>
                  <a:lnTo>
                    <a:pt x="268" y="295"/>
                  </a:lnTo>
                  <a:lnTo>
                    <a:pt x="268" y="293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5" y="297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60" y="297"/>
                  </a:lnTo>
                  <a:lnTo>
                    <a:pt x="258" y="297"/>
                  </a:lnTo>
                  <a:lnTo>
                    <a:pt x="256" y="295"/>
                  </a:lnTo>
                  <a:lnTo>
                    <a:pt x="256" y="293"/>
                  </a:lnTo>
                  <a:lnTo>
                    <a:pt x="252" y="291"/>
                  </a:lnTo>
                  <a:lnTo>
                    <a:pt x="252" y="290"/>
                  </a:lnTo>
                  <a:lnTo>
                    <a:pt x="249" y="286"/>
                  </a:lnTo>
                  <a:lnTo>
                    <a:pt x="247" y="283"/>
                  </a:lnTo>
                  <a:lnTo>
                    <a:pt x="247" y="279"/>
                  </a:lnTo>
                  <a:lnTo>
                    <a:pt x="249" y="277"/>
                  </a:lnTo>
                  <a:lnTo>
                    <a:pt x="252" y="277"/>
                  </a:lnTo>
                  <a:lnTo>
                    <a:pt x="254" y="275"/>
                  </a:lnTo>
                  <a:lnTo>
                    <a:pt x="254" y="272"/>
                  </a:lnTo>
                  <a:lnTo>
                    <a:pt x="252" y="270"/>
                  </a:lnTo>
                  <a:lnTo>
                    <a:pt x="251" y="267"/>
                  </a:lnTo>
                  <a:lnTo>
                    <a:pt x="251" y="263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51" y="258"/>
                  </a:lnTo>
                  <a:lnTo>
                    <a:pt x="252" y="252"/>
                  </a:lnTo>
                  <a:lnTo>
                    <a:pt x="254" y="251"/>
                  </a:lnTo>
                  <a:lnTo>
                    <a:pt x="252" y="245"/>
                  </a:lnTo>
                  <a:lnTo>
                    <a:pt x="252" y="242"/>
                  </a:lnTo>
                  <a:lnTo>
                    <a:pt x="254" y="235"/>
                  </a:lnTo>
                  <a:lnTo>
                    <a:pt x="256" y="233"/>
                  </a:lnTo>
                  <a:lnTo>
                    <a:pt x="256" y="222"/>
                  </a:lnTo>
                  <a:lnTo>
                    <a:pt x="256" y="220"/>
                  </a:lnTo>
                  <a:lnTo>
                    <a:pt x="256" y="217"/>
                  </a:lnTo>
                  <a:lnTo>
                    <a:pt x="258" y="217"/>
                  </a:lnTo>
                  <a:lnTo>
                    <a:pt x="260" y="215"/>
                  </a:lnTo>
                  <a:lnTo>
                    <a:pt x="267" y="215"/>
                  </a:lnTo>
                  <a:lnTo>
                    <a:pt x="276" y="215"/>
                  </a:lnTo>
                  <a:lnTo>
                    <a:pt x="279" y="215"/>
                  </a:lnTo>
                  <a:lnTo>
                    <a:pt x="281" y="215"/>
                  </a:lnTo>
                  <a:lnTo>
                    <a:pt x="283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6" y="220"/>
                  </a:lnTo>
                  <a:lnTo>
                    <a:pt x="288" y="224"/>
                  </a:lnTo>
                  <a:lnTo>
                    <a:pt x="292" y="231"/>
                  </a:lnTo>
                  <a:lnTo>
                    <a:pt x="293" y="233"/>
                  </a:lnTo>
                  <a:lnTo>
                    <a:pt x="304" y="243"/>
                  </a:lnTo>
                  <a:lnTo>
                    <a:pt x="308" y="245"/>
                  </a:lnTo>
                  <a:lnTo>
                    <a:pt x="309" y="247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8" y="245"/>
                  </a:lnTo>
                  <a:lnTo>
                    <a:pt x="318" y="242"/>
                  </a:lnTo>
                  <a:lnTo>
                    <a:pt x="322" y="236"/>
                  </a:lnTo>
                  <a:lnTo>
                    <a:pt x="322" y="235"/>
                  </a:lnTo>
                  <a:lnTo>
                    <a:pt x="322" y="233"/>
                  </a:lnTo>
                  <a:lnTo>
                    <a:pt x="322" y="231"/>
                  </a:lnTo>
                  <a:lnTo>
                    <a:pt x="324" y="229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31" y="224"/>
                  </a:lnTo>
                  <a:lnTo>
                    <a:pt x="334" y="217"/>
                  </a:lnTo>
                  <a:lnTo>
                    <a:pt x="340" y="213"/>
                  </a:lnTo>
                  <a:lnTo>
                    <a:pt x="347" y="215"/>
                  </a:lnTo>
                  <a:lnTo>
                    <a:pt x="368" y="219"/>
                  </a:lnTo>
                  <a:lnTo>
                    <a:pt x="370" y="219"/>
                  </a:lnTo>
                  <a:lnTo>
                    <a:pt x="371" y="217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3" y="213"/>
                  </a:lnTo>
                  <a:lnTo>
                    <a:pt x="375" y="213"/>
                  </a:lnTo>
                  <a:lnTo>
                    <a:pt x="377" y="211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79" y="208"/>
                  </a:lnTo>
                  <a:lnTo>
                    <a:pt x="380" y="208"/>
                  </a:lnTo>
                  <a:lnTo>
                    <a:pt x="380" y="206"/>
                  </a:lnTo>
                  <a:lnTo>
                    <a:pt x="384" y="204"/>
                  </a:lnTo>
                  <a:lnTo>
                    <a:pt x="386" y="208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9" y="211"/>
                  </a:lnTo>
                  <a:lnTo>
                    <a:pt x="387" y="210"/>
                  </a:lnTo>
                  <a:lnTo>
                    <a:pt x="389" y="210"/>
                  </a:lnTo>
                  <a:lnTo>
                    <a:pt x="391" y="211"/>
                  </a:lnTo>
                  <a:lnTo>
                    <a:pt x="393" y="213"/>
                  </a:lnTo>
                  <a:lnTo>
                    <a:pt x="393" y="210"/>
                  </a:lnTo>
                  <a:lnTo>
                    <a:pt x="395" y="211"/>
                  </a:lnTo>
                  <a:lnTo>
                    <a:pt x="395" y="213"/>
                  </a:lnTo>
                  <a:lnTo>
                    <a:pt x="393" y="215"/>
                  </a:lnTo>
                  <a:lnTo>
                    <a:pt x="395" y="215"/>
                  </a:lnTo>
                  <a:lnTo>
                    <a:pt x="395" y="213"/>
                  </a:lnTo>
                  <a:lnTo>
                    <a:pt x="396" y="217"/>
                  </a:lnTo>
                  <a:lnTo>
                    <a:pt x="402" y="220"/>
                  </a:lnTo>
                  <a:lnTo>
                    <a:pt x="405" y="220"/>
                  </a:lnTo>
                  <a:lnTo>
                    <a:pt x="412" y="224"/>
                  </a:lnTo>
                  <a:lnTo>
                    <a:pt x="414" y="224"/>
                  </a:lnTo>
                  <a:lnTo>
                    <a:pt x="419" y="224"/>
                  </a:lnTo>
                  <a:lnTo>
                    <a:pt x="419" y="222"/>
                  </a:lnTo>
                  <a:lnTo>
                    <a:pt x="421" y="217"/>
                  </a:lnTo>
                  <a:lnTo>
                    <a:pt x="427" y="220"/>
                  </a:lnTo>
                  <a:lnTo>
                    <a:pt x="428" y="222"/>
                  </a:lnTo>
                  <a:lnTo>
                    <a:pt x="432" y="224"/>
                  </a:lnTo>
                  <a:lnTo>
                    <a:pt x="434" y="226"/>
                  </a:lnTo>
                  <a:lnTo>
                    <a:pt x="435" y="226"/>
                  </a:lnTo>
                  <a:lnTo>
                    <a:pt x="437" y="226"/>
                  </a:lnTo>
                  <a:lnTo>
                    <a:pt x="439" y="224"/>
                  </a:lnTo>
                  <a:lnTo>
                    <a:pt x="441" y="222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43" y="227"/>
                  </a:lnTo>
                  <a:lnTo>
                    <a:pt x="444" y="227"/>
                  </a:lnTo>
                  <a:lnTo>
                    <a:pt x="446" y="226"/>
                  </a:lnTo>
                  <a:lnTo>
                    <a:pt x="446" y="229"/>
                  </a:lnTo>
                  <a:lnTo>
                    <a:pt x="451" y="229"/>
                  </a:lnTo>
                  <a:lnTo>
                    <a:pt x="455" y="229"/>
                  </a:lnTo>
                  <a:lnTo>
                    <a:pt x="458" y="227"/>
                  </a:lnTo>
                  <a:lnTo>
                    <a:pt x="462" y="222"/>
                  </a:lnTo>
                  <a:lnTo>
                    <a:pt x="466" y="222"/>
                  </a:lnTo>
                  <a:lnTo>
                    <a:pt x="469" y="222"/>
                  </a:lnTo>
                  <a:lnTo>
                    <a:pt x="473" y="224"/>
                  </a:lnTo>
                  <a:lnTo>
                    <a:pt x="474" y="227"/>
                  </a:lnTo>
                  <a:lnTo>
                    <a:pt x="480" y="235"/>
                  </a:lnTo>
                  <a:lnTo>
                    <a:pt x="482" y="238"/>
                  </a:lnTo>
                  <a:lnTo>
                    <a:pt x="485" y="238"/>
                  </a:lnTo>
                  <a:lnTo>
                    <a:pt x="489" y="236"/>
                  </a:lnTo>
                  <a:lnTo>
                    <a:pt x="492" y="236"/>
                  </a:lnTo>
                  <a:lnTo>
                    <a:pt x="494" y="236"/>
                  </a:lnTo>
                  <a:lnTo>
                    <a:pt x="496" y="235"/>
                  </a:lnTo>
                  <a:lnTo>
                    <a:pt x="503" y="226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8" y="226"/>
                  </a:lnTo>
                  <a:lnTo>
                    <a:pt x="514" y="231"/>
                  </a:lnTo>
                  <a:lnTo>
                    <a:pt x="517" y="233"/>
                  </a:lnTo>
                  <a:lnTo>
                    <a:pt x="519" y="233"/>
                  </a:lnTo>
                  <a:lnTo>
                    <a:pt x="521" y="233"/>
                  </a:lnTo>
                  <a:lnTo>
                    <a:pt x="522" y="233"/>
                  </a:lnTo>
                  <a:lnTo>
                    <a:pt x="522" y="233"/>
                  </a:lnTo>
                  <a:lnTo>
                    <a:pt x="524" y="231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6" y="226"/>
                  </a:lnTo>
                  <a:lnTo>
                    <a:pt x="526" y="224"/>
                  </a:lnTo>
                  <a:lnTo>
                    <a:pt x="530" y="222"/>
                  </a:lnTo>
                  <a:lnTo>
                    <a:pt x="533" y="224"/>
                  </a:lnTo>
                  <a:lnTo>
                    <a:pt x="538" y="227"/>
                  </a:lnTo>
                  <a:lnTo>
                    <a:pt x="540" y="229"/>
                  </a:lnTo>
                  <a:lnTo>
                    <a:pt x="547" y="229"/>
                  </a:lnTo>
                  <a:lnTo>
                    <a:pt x="551" y="231"/>
                  </a:lnTo>
                  <a:lnTo>
                    <a:pt x="553" y="233"/>
                  </a:lnTo>
                  <a:lnTo>
                    <a:pt x="554" y="235"/>
                  </a:lnTo>
                  <a:lnTo>
                    <a:pt x="556" y="236"/>
                  </a:lnTo>
                  <a:lnTo>
                    <a:pt x="558" y="238"/>
                  </a:lnTo>
                  <a:lnTo>
                    <a:pt x="560" y="238"/>
                  </a:lnTo>
                  <a:lnTo>
                    <a:pt x="561" y="240"/>
                  </a:lnTo>
                  <a:lnTo>
                    <a:pt x="565" y="240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7" y="235"/>
                  </a:lnTo>
                  <a:lnTo>
                    <a:pt x="569" y="235"/>
                  </a:lnTo>
                  <a:lnTo>
                    <a:pt x="569" y="233"/>
                  </a:lnTo>
                  <a:lnTo>
                    <a:pt x="570" y="233"/>
                  </a:lnTo>
                  <a:lnTo>
                    <a:pt x="572" y="233"/>
                  </a:lnTo>
                  <a:lnTo>
                    <a:pt x="574" y="236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7" y="236"/>
                  </a:lnTo>
                  <a:lnTo>
                    <a:pt x="577" y="235"/>
                  </a:lnTo>
                  <a:lnTo>
                    <a:pt x="579" y="235"/>
                  </a:lnTo>
                  <a:lnTo>
                    <a:pt x="581" y="236"/>
                  </a:lnTo>
                  <a:lnTo>
                    <a:pt x="585" y="245"/>
                  </a:lnTo>
                  <a:lnTo>
                    <a:pt x="586" y="247"/>
                  </a:lnTo>
                  <a:lnTo>
                    <a:pt x="588" y="247"/>
                  </a:lnTo>
                  <a:lnTo>
                    <a:pt x="592" y="247"/>
                  </a:lnTo>
                  <a:lnTo>
                    <a:pt x="592" y="249"/>
                  </a:lnTo>
                  <a:lnTo>
                    <a:pt x="593" y="249"/>
                  </a:lnTo>
                  <a:lnTo>
                    <a:pt x="593" y="251"/>
                  </a:lnTo>
                  <a:lnTo>
                    <a:pt x="593" y="252"/>
                  </a:lnTo>
                  <a:lnTo>
                    <a:pt x="593" y="254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2" y="261"/>
                  </a:lnTo>
                  <a:lnTo>
                    <a:pt x="595" y="267"/>
                  </a:lnTo>
                  <a:lnTo>
                    <a:pt x="599" y="268"/>
                  </a:lnTo>
                  <a:lnTo>
                    <a:pt x="601" y="268"/>
                  </a:lnTo>
                  <a:lnTo>
                    <a:pt x="604" y="270"/>
                  </a:lnTo>
                  <a:lnTo>
                    <a:pt x="613" y="270"/>
                  </a:lnTo>
                  <a:lnTo>
                    <a:pt x="617" y="270"/>
                  </a:lnTo>
                  <a:lnTo>
                    <a:pt x="615" y="265"/>
                  </a:lnTo>
                  <a:lnTo>
                    <a:pt x="615" y="261"/>
                  </a:lnTo>
                  <a:lnTo>
                    <a:pt x="617" y="259"/>
                  </a:lnTo>
                  <a:lnTo>
                    <a:pt x="618" y="259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4" y="261"/>
                  </a:lnTo>
                  <a:lnTo>
                    <a:pt x="625" y="261"/>
                  </a:lnTo>
                  <a:lnTo>
                    <a:pt x="627" y="259"/>
                  </a:lnTo>
                  <a:lnTo>
                    <a:pt x="629" y="258"/>
                  </a:lnTo>
                  <a:lnTo>
                    <a:pt x="631" y="256"/>
                  </a:lnTo>
                  <a:lnTo>
                    <a:pt x="631" y="254"/>
                  </a:lnTo>
                  <a:lnTo>
                    <a:pt x="629" y="252"/>
                  </a:lnTo>
                  <a:lnTo>
                    <a:pt x="627" y="254"/>
                  </a:lnTo>
                  <a:lnTo>
                    <a:pt x="625" y="252"/>
                  </a:lnTo>
                  <a:lnTo>
                    <a:pt x="625" y="251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5"/>
                  </a:lnTo>
                  <a:lnTo>
                    <a:pt x="625" y="243"/>
                  </a:lnTo>
                  <a:lnTo>
                    <a:pt x="625" y="238"/>
                  </a:lnTo>
                  <a:lnTo>
                    <a:pt x="625" y="235"/>
                  </a:lnTo>
                  <a:lnTo>
                    <a:pt x="624" y="233"/>
                  </a:lnTo>
                  <a:lnTo>
                    <a:pt x="624" y="231"/>
                  </a:lnTo>
                  <a:lnTo>
                    <a:pt x="622" y="231"/>
                  </a:lnTo>
                  <a:lnTo>
                    <a:pt x="622" y="229"/>
                  </a:lnTo>
                  <a:lnTo>
                    <a:pt x="620" y="227"/>
                  </a:lnTo>
                  <a:lnTo>
                    <a:pt x="620" y="226"/>
                  </a:lnTo>
                  <a:lnTo>
                    <a:pt x="622" y="224"/>
                  </a:lnTo>
                  <a:lnTo>
                    <a:pt x="629" y="226"/>
                  </a:lnTo>
                  <a:lnTo>
                    <a:pt x="631" y="224"/>
                  </a:lnTo>
                  <a:lnTo>
                    <a:pt x="633" y="222"/>
                  </a:lnTo>
                  <a:lnTo>
                    <a:pt x="631" y="219"/>
                  </a:lnTo>
                  <a:lnTo>
                    <a:pt x="629" y="217"/>
                  </a:lnTo>
                  <a:lnTo>
                    <a:pt x="633" y="217"/>
                  </a:lnTo>
                  <a:lnTo>
                    <a:pt x="636" y="220"/>
                  </a:lnTo>
                  <a:lnTo>
                    <a:pt x="640" y="222"/>
                  </a:lnTo>
                  <a:lnTo>
                    <a:pt x="641" y="222"/>
                  </a:lnTo>
                  <a:lnTo>
                    <a:pt x="647" y="222"/>
                  </a:lnTo>
                  <a:lnTo>
                    <a:pt x="647" y="220"/>
                  </a:lnTo>
                  <a:lnTo>
                    <a:pt x="648" y="220"/>
                  </a:lnTo>
                  <a:lnTo>
                    <a:pt x="650" y="220"/>
                  </a:lnTo>
                  <a:lnTo>
                    <a:pt x="650" y="222"/>
                  </a:lnTo>
                  <a:lnTo>
                    <a:pt x="659" y="220"/>
                  </a:lnTo>
                  <a:lnTo>
                    <a:pt x="661" y="219"/>
                  </a:lnTo>
                  <a:lnTo>
                    <a:pt x="661" y="217"/>
                  </a:lnTo>
                  <a:lnTo>
                    <a:pt x="659" y="213"/>
                  </a:lnTo>
                  <a:lnTo>
                    <a:pt x="657" y="213"/>
                  </a:lnTo>
                  <a:lnTo>
                    <a:pt x="648" y="211"/>
                  </a:lnTo>
                  <a:lnTo>
                    <a:pt x="645" y="210"/>
                  </a:lnTo>
                  <a:lnTo>
                    <a:pt x="638" y="206"/>
                  </a:lnTo>
                  <a:lnTo>
                    <a:pt x="634" y="204"/>
                  </a:lnTo>
                  <a:lnTo>
                    <a:pt x="627" y="201"/>
                  </a:lnTo>
                  <a:lnTo>
                    <a:pt x="627" y="197"/>
                  </a:lnTo>
                  <a:lnTo>
                    <a:pt x="627" y="195"/>
                  </a:lnTo>
                  <a:lnTo>
                    <a:pt x="625" y="194"/>
                  </a:lnTo>
                  <a:lnTo>
                    <a:pt x="624" y="194"/>
                  </a:lnTo>
                  <a:lnTo>
                    <a:pt x="622" y="194"/>
                  </a:lnTo>
                  <a:lnTo>
                    <a:pt x="618" y="194"/>
                  </a:lnTo>
                  <a:lnTo>
                    <a:pt x="617" y="192"/>
                  </a:lnTo>
                  <a:lnTo>
                    <a:pt x="615" y="190"/>
                  </a:lnTo>
                  <a:lnTo>
                    <a:pt x="613" y="188"/>
                  </a:lnTo>
                  <a:lnTo>
                    <a:pt x="613" y="187"/>
                  </a:lnTo>
                  <a:lnTo>
                    <a:pt x="615" y="185"/>
                  </a:lnTo>
                  <a:lnTo>
                    <a:pt x="618" y="185"/>
                  </a:lnTo>
                  <a:lnTo>
                    <a:pt x="618" y="181"/>
                  </a:lnTo>
                  <a:lnTo>
                    <a:pt x="617" y="179"/>
                  </a:lnTo>
                  <a:lnTo>
                    <a:pt x="615" y="178"/>
                  </a:lnTo>
                  <a:lnTo>
                    <a:pt x="615" y="176"/>
                  </a:lnTo>
                  <a:lnTo>
                    <a:pt x="615" y="174"/>
                  </a:lnTo>
                  <a:lnTo>
                    <a:pt x="617" y="171"/>
                  </a:lnTo>
                  <a:lnTo>
                    <a:pt x="624" y="171"/>
                  </a:lnTo>
                  <a:lnTo>
                    <a:pt x="627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4" y="163"/>
                  </a:lnTo>
                  <a:lnTo>
                    <a:pt x="622" y="163"/>
                  </a:lnTo>
                  <a:lnTo>
                    <a:pt x="620" y="162"/>
                  </a:lnTo>
                  <a:lnTo>
                    <a:pt x="618" y="160"/>
                  </a:lnTo>
                  <a:lnTo>
                    <a:pt x="617" y="158"/>
                  </a:lnTo>
                  <a:lnTo>
                    <a:pt x="615" y="160"/>
                  </a:lnTo>
                  <a:lnTo>
                    <a:pt x="613" y="160"/>
                  </a:lnTo>
                  <a:lnTo>
                    <a:pt x="611" y="162"/>
                  </a:lnTo>
                  <a:lnTo>
                    <a:pt x="611" y="163"/>
                  </a:lnTo>
                  <a:lnTo>
                    <a:pt x="608" y="163"/>
                  </a:lnTo>
                  <a:lnTo>
                    <a:pt x="608" y="162"/>
                  </a:lnTo>
                  <a:lnTo>
                    <a:pt x="606" y="158"/>
                  </a:lnTo>
                  <a:lnTo>
                    <a:pt x="606" y="156"/>
                  </a:lnTo>
                  <a:lnTo>
                    <a:pt x="606" y="153"/>
                  </a:lnTo>
                  <a:lnTo>
                    <a:pt x="606" y="149"/>
                  </a:lnTo>
                  <a:lnTo>
                    <a:pt x="608" y="148"/>
                  </a:lnTo>
                  <a:lnTo>
                    <a:pt x="608" y="148"/>
                  </a:lnTo>
                  <a:lnTo>
                    <a:pt x="611" y="142"/>
                  </a:lnTo>
                  <a:lnTo>
                    <a:pt x="611" y="139"/>
                  </a:lnTo>
                  <a:lnTo>
                    <a:pt x="609" y="137"/>
                  </a:lnTo>
                  <a:lnTo>
                    <a:pt x="608" y="137"/>
                  </a:lnTo>
                  <a:lnTo>
                    <a:pt x="608" y="135"/>
                  </a:lnTo>
                  <a:lnTo>
                    <a:pt x="606" y="133"/>
                  </a:lnTo>
                  <a:lnTo>
                    <a:pt x="606" y="130"/>
                  </a:lnTo>
                  <a:lnTo>
                    <a:pt x="606" y="126"/>
                  </a:lnTo>
                  <a:lnTo>
                    <a:pt x="602" y="123"/>
                  </a:lnTo>
                  <a:lnTo>
                    <a:pt x="601" y="121"/>
                  </a:lnTo>
                  <a:lnTo>
                    <a:pt x="599" y="119"/>
                  </a:lnTo>
                  <a:lnTo>
                    <a:pt x="599" y="117"/>
                  </a:lnTo>
                  <a:lnTo>
                    <a:pt x="601" y="116"/>
                  </a:lnTo>
                  <a:lnTo>
                    <a:pt x="601" y="112"/>
                  </a:lnTo>
                  <a:lnTo>
                    <a:pt x="604" y="112"/>
                  </a:lnTo>
                  <a:lnTo>
                    <a:pt x="606" y="110"/>
                  </a:lnTo>
                  <a:lnTo>
                    <a:pt x="606" y="108"/>
                  </a:lnTo>
                  <a:lnTo>
                    <a:pt x="604" y="107"/>
                  </a:lnTo>
                  <a:lnTo>
                    <a:pt x="602" y="105"/>
                  </a:lnTo>
                  <a:lnTo>
                    <a:pt x="602" y="103"/>
                  </a:lnTo>
                  <a:lnTo>
                    <a:pt x="604" y="103"/>
                  </a:lnTo>
                  <a:lnTo>
                    <a:pt x="606" y="101"/>
                  </a:lnTo>
                  <a:lnTo>
                    <a:pt x="606" y="100"/>
                  </a:lnTo>
                  <a:lnTo>
                    <a:pt x="604" y="100"/>
                  </a:lnTo>
                  <a:lnTo>
                    <a:pt x="602" y="101"/>
                  </a:lnTo>
                  <a:lnTo>
                    <a:pt x="601" y="101"/>
                  </a:lnTo>
                  <a:lnTo>
                    <a:pt x="599" y="101"/>
                  </a:lnTo>
                  <a:lnTo>
                    <a:pt x="597" y="103"/>
                  </a:lnTo>
                  <a:lnTo>
                    <a:pt x="595" y="103"/>
                  </a:lnTo>
                  <a:lnTo>
                    <a:pt x="593" y="101"/>
                  </a:lnTo>
                  <a:lnTo>
                    <a:pt x="593" y="103"/>
                  </a:lnTo>
                  <a:lnTo>
                    <a:pt x="592" y="105"/>
                  </a:lnTo>
                  <a:lnTo>
                    <a:pt x="592" y="107"/>
                  </a:lnTo>
                  <a:lnTo>
                    <a:pt x="590" y="107"/>
                  </a:lnTo>
                  <a:lnTo>
                    <a:pt x="585" y="105"/>
                  </a:lnTo>
                  <a:lnTo>
                    <a:pt x="579" y="103"/>
                  </a:lnTo>
                  <a:lnTo>
                    <a:pt x="577" y="103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2" y="110"/>
                  </a:lnTo>
                  <a:lnTo>
                    <a:pt x="570" y="112"/>
                  </a:lnTo>
                  <a:lnTo>
                    <a:pt x="569" y="117"/>
                  </a:lnTo>
                  <a:lnTo>
                    <a:pt x="567" y="119"/>
                  </a:lnTo>
                  <a:lnTo>
                    <a:pt x="563" y="123"/>
                  </a:lnTo>
                  <a:lnTo>
                    <a:pt x="561" y="124"/>
                  </a:lnTo>
                  <a:lnTo>
                    <a:pt x="558" y="123"/>
                  </a:lnTo>
                  <a:lnTo>
                    <a:pt x="556" y="124"/>
                  </a:lnTo>
                  <a:lnTo>
                    <a:pt x="553" y="130"/>
                  </a:lnTo>
                  <a:lnTo>
                    <a:pt x="551" y="132"/>
                  </a:lnTo>
                  <a:lnTo>
                    <a:pt x="549" y="132"/>
                  </a:lnTo>
                  <a:lnTo>
                    <a:pt x="547" y="132"/>
                  </a:lnTo>
                  <a:lnTo>
                    <a:pt x="545" y="128"/>
                  </a:lnTo>
                  <a:lnTo>
                    <a:pt x="544" y="128"/>
                  </a:lnTo>
                  <a:lnTo>
                    <a:pt x="540" y="130"/>
                  </a:lnTo>
                  <a:lnTo>
                    <a:pt x="538" y="130"/>
                  </a:lnTo>
                  <a:lnTo>
                    <a:pt x="537" y="130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0" y="124"/>
                  </a:lnTo>
                  <a:lnTo>
                    <a:pt x="526" y="124"/>
                  </a:lnTo>
                  <a:lnTo>
                    <a:pt x="519" y="124"/>
                  </a:lnTo>
                  <a:lnTo>
                    <a:pt x="517" y="124"/>
                  </a:lnTo>
                  <a:lnTo>
                    <a:pt x="515" y="126"/>
                  </a:lnTo>
                  <a:lnTo>
                    <a:pt x="514" y="126"/>
                  </a:lnTo>
                  <a:lnTo>
                    <a:pt x="501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89" y="124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5" y="121"/>
                  </a:lnTo>
                  <a:lnTo>
                    <a:pt x="482" y="119"/>
                  </a:lnTo>
                  <a:lnTo>
                    <a:pt x="469" y="114"/>
                  </a:lnTo>
                  <a:lnTo>
                    <a:pt x="466" y="114"/>
                  </a:lnTo>
                  <a:lnTo>
                    <a:pt x="466" y="112"/>
                  </a:lnTo>
                  <a:lnTo>
                    <a:pt x="466" y="110"/>
                  </a:lnTo>
                  <a:lnTo>
                    <a:pt x="464" y="107"/>
                  </a:lnTo>
                  <a:lnTo>
                    <a:pt x="464" y="105"/>
                  </a:lnTo>
                  <a:lnTo>
                    <a:pt x="458" y="98"/>
                  </a:lnTo>
                  <a:lnTo>
                    <a:pt x="453" y="96"/>
                  </a:lnTo>
                  <a:lnTo>
                    <a:pt x="448" y="96"/>
                  </a:lnTo>
                  <a:lnTo>
                    <a:pt x="439" y="94"/>
                  </a:lnTo>
                  <a:lnTo>
                    <a:pt x="437" y="96"/>
                  </a:lnTo>
                  <a:lnTo>
                    <a:pt x="437" y="98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4"/>
                  </a:lnTo>
                  <a:lnTo>
                    <a:pt x="430" y="94"/>
                  </a:lnTo>
                  <a:lnTo>
                    <a:pt x="430" y="92"/>
                  </a:lnTo>
                  <a:lnTo>
                    <a:pt x="430" y="91"/>
                  </a:lnTo>
                  <a:lnTo>
                    <a:pt x="428" y="92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7" y="89"/>
                  </a:lnTo>
                  <a:lnTo>
                    <a:pt x="428" y="89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3" y="87"/>
                  </a:lnTo>
                  <a:lnTo>
                    <a:pt x="421" y="85"/>
                  </a:lnTo>
                  <a:lnTo>
                    <a:pt x="421" y="84"/>
                  </a:lnTo>
                  <a:lnTo>
                    <a:pt x="419" y="78"/>
                  </a:lnTo>
                  <a:lnTo>
                    <a:pt x="419" y="76"/>
                  </a:lnTo>
                  <a:lnTo>
                    <a:pt x="414" y="69"/>
                  </a:lnTo>
                  <a:lnTo>
                    <a:pt x="403" y="69"/>
                  </a:lnTo>
                  <a:lnTo>
                    <a:pt x="402" y="68"/>
                  </a:lnTo>
                  <a:lnTo>
                    <a:pt x="396" y="64"/>
                  </a:lnTo>
                  <a:lnTo>
                    <a:pt x="395" y="62"/>
                  </a:lnTo>
                  <a:lnTo>
                    <a:pt x="395" y="60"/>
                  </a:lnTo>
                  <a:lnTo>
                    <a:pt x="395" y="59"/>
                  </a:lnTo>
                  <a:lnTo>
                    <a:pt x="389" y="53"/>
                  </a:lnTo>
                  <a:lnTo>
                    <a:pt x="387" y="52"/>
                  </a:lnTo>
                  <a:lnTo>
                    <a:pt x="386" y="46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79" y="43"/>
                  </a:lnTo>
                  <a:lnTo>
                    <a:pt x="379" y="39"/>
                  </a:lnTo>
                  <a:lnTo>
                    <a:pt x="377" y="36"/>
                  </a:lnTo>
                  <a:lnTo>
                    <a:pt x="379" y="34"/>
                  </a:lnTo>
                  <a:lnTo>
                    <a:pt x="377" y="30"/>
                  </a:lnTo>
                  <a:lnTo>
                    <a:pt x="375" y="30"/>
                  </a:lnTo>
                  <a:lnTo>
                    <a:pt x="375" y="28"/>
                  </a:lnTo>
                  <a:lnTo>
                    <a:pt x="373" y="27"/>
                  </a:lnTo>
                  <a:lnTo>
                    <a:pt x="371" y="28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5"/>
                  </a:lnTo>
                  <a:lnTo>
                    <a:pt x="366" y="25"/>
                  </a:lnTo>
                  <a:lnTo>
                    <a:pt x="364" y="27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7" y="18"/>
                  </a:lnTo>
                  <a:lnTo>
                    <a:pt x="355" y="16"/>
                  </a:lnTo>
                  <a:lnTo>
                    <a:pt x="352" y="13"/>
                  </a:lnTo>
                  <a:lnTo>
                    <a:pt x="352" y="11"/>
                  </a:lnTo>
                  <a:lnTo>
                    <a:pt x="348" y="11"/>
                  </a:lnTo>
                  <a:lnTo>
                    <a:pt x="348" y="9"/>
                  </a:lnTo>
                  <a:lnTo>
                    <a:pt x="347" y="9"/>
                  </a:lnTo>
                  <a:lnTo>
                    <a:pt x="347" y="11"/>
                  </a:lnTo>
                  <a:lnTo>
                    <a:pt x="345" y="13"/>
                  </a:lnTo>
                  <a:lnTo>
                    <a:pt x="343" y="11"/>
                  </a:lnTo>
                  <a:lnTo>
                    <a:pt x="338" y="7"/>
                  </a:lnTo>
                  <a:lnTo>
                    <a:pt x="334" y="4"/>
                  </a:lnTo>
                  <a:lnTo>
                    <a:pt x="332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5" y="2"/>
                  </a:lnTo>
                  <a:lnTo>
                    <a:pt x="324" y="2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18" y="2"/>
                  </a:lnTo>
                  <a:lnTo>
                    <a:pt x="318" y="0"/>
                  </a:lnTo>
                  <a:lnTo>
                    <a:pt x="316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6" y="7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3"/>
                  </a:lnTo>
                  <a:lnTo>
                    <a:pt x="308" y="18"/>
                  </a:lnTo>
                  <a:lnTo>
                    <a:pt x="308" y="21"/>
                  </a:lnTo>
                  <a:lnTo>
                    <a:pt x="308" y="23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297" y="25"/>
                  </a:lnTo>
                  <a:lnTo>
                    <a:pt x="295" y="25"/>
                  </a:lnTo>
                  <a:lnTo>
                    <a:pt x="293" y="27"/>
                  </a:lnTo>
                  <a:lnTo>
                    <a:pt x="292" y="28"/>
                  </a:lnTo>
                  <a:lnTo>
                    <a:pt x="290" y="28"/>
                  </a:lnTo>
                  <a:lnTo>
                    <a:pt x="286" y="27"/>
                  </a:lnTo>
                  <a:lnTo>
                    <a:pt x="286" y="30"/>
                  </a:lnTo>
                  <a:lnTo>
                    <a:pt x="286" y="32"/>
                  </a:lnTo>
                  <a:lnTo>
                    <a:pt x="286" y="36"/>
                  </a:lnTo>
                  <a:lnTo>
                    <a:pt x="284" y="37"/>
                  </a:lnTo>
                  <a:lnTo>
                    <a:pt x="284" y="39"/>
                  </a:lnTo>
                  <a:lnTo>
                    <a:pt x="281" y="41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4" y="43"/>
                  </a:lnTo>
                  <a:lnTo>
                    <a:pt x="270" y="44"/>
                  </a:lnTo>
                  <a:lnTo>
                    <a:pt x="267" y="46"/>
                  </a:lnTo>
                  <a:lnTo>
                    <a:pt x="261" y="46"/>
                  </a:lnTo>
                  <a:lnTo>
                    <a:pt x="260" y="46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4" y="52"/>
                  </a:lnTo>
                  <a:lnTo>
                    <a:pt x="252" y="53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38" y="55"/>
                  </a:lnTo>
                  <a:lnTo>
                    <a:pt x="237" y="57"/>
                  </a:lnTo>
                  <a:lnTo>
                    <a:pt x="235" y="60"/>
                  </a:lnTo>
                  <a:lnTo>
                    <a:pt x="233" y="66"/>
                  </a:lnTo>
                  <a:lnTo>
                    <a:pt x="233" y="71"/>
                  </a:lnTo>
                  <a:lnTo>
                    <a:pt x="235" y="75"/>
                  </a:lnTo>
                  <a:lnTo>
                    <a:pt x="237" y="76"/>
                  </a:lnTo>
                  <a:lnTo>
                    <a:pt x="238" y="78"/>
                  </a:lnTo>
                  <a:lnTo>
                    <a:pt x="240" y="78"/>
                  </a:lnTo>
                  <a:lnTo>
                    <a:pt x="242" y="80"/>
                  </a:lnTo>
                  <a:lnTo>
                    <a:pt x="244" y="80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4" y="87"/>
                  </a:lnTo>
                  <a:lnTo>
                    <a:pt x="244" y="89"/>
                  </a:lnTo>
                  <a:lnTo>
                    <a:pt x="244" y="92"/>
                  </a:lnTo>
                  <a:lnTo>
                    <a:pt x="244" y="98"/>
                  </a:lnTo>
                  <a:lnTo>
                    <a:pt x="244" y="100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2" y="108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2" y="116"/>
                  </a:lnTo>
                  <a:lnTo>
                    <a:pt x="240" y="117"/>
                  </a:lnTo>
                  <a:lnTo>
                    <a:pt x="237" y="117"/>
                  </a:lnTo>
                  <a:lnTo>
                    <a:pt x="233" y="117"/>
                  </a:lnTo>
                  <a:lnTo>
                    <a:pt x="228" y="117"/>
                  </a:lnTo>
                  <a:lnTo>
                    <a:pt x="226" y="117"/>
                  </a:lnTo>
                  <a:lnTo>
                    <a:pt x="226" y="117"/>
                  </a:ln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05" y="130"/>
                  </a:lnTo>
                  <a:lnTo>
                    <a:pt x="201" y="130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7"/>
                  </a:lnTo>
                  <a:lnTo>
                    <a:pt x="197" y="139"/>
                  </a:lnTo>
                  <a:lnTo>
                    <a:pt x="199" y="139"/>
                  </a:lnTo>
                  <a:lnTo>
                    <a:pt x="199" y="140"/>
                  </a:lnTo>
                  <a:lnTo>
                    <a:pt x="201" y="140"/>
                  </a:lnTo>
                  <a:lnTo>
                    <a:pt x="203" y="140"/>
                  </a:lnTo>
                  <a:lnTo>
                    <a:pt x="203" y="139"/>
                  </a:lnTo>
                  <a:lnTo>
                    <a:pt x="205" y="139"/>
                  </a:lnTo>
                  <a:lnTo>
                    <a:pt x="206" y="140"/>
                  </a:lnTo>
                  <a:lnTo>
                    <a:pt x="206" y="142"/>
                  </a:lnTo>
                  <a:lnTo>
                    <a:pt x="208" y="144"/>
                  </a:lnTo>
                  <a:lnTo>
                    <a:pt x="210" y="146"/>
                  </a:lnTo>
                  <a:lnTo>
                    <a:pt x="206" y="146"/>
                  </a:lnTo>
                  <a:lnTo>
                    <a:pt x="206" y="148"/>
                  </a:lnTo>
                  <a:lnTo>
                    <a:pt x="205" y="148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9" y="151"/>
                  </a:lnTo>
                  <a:lnTo>
                    <a:pt x="197" y="153"/>
                  </a:lnTo>
                  <a:lnTo>
                    <a:pt x="197" y="155"/>
                  </a:lnTo>
                  <a:lnTo>
                    <a:pt x="197" y="156"/>
                  </a:lnTo>
                  <a:lnTo>
                    <a:pt x="199" y="158"/>
                  </a:lnTo>
                  <a:lnTo>
                    <a:pt x="199" y="162"/>
                  </a:lnTo>
                  <a:lnTo>
                    <a:pt x="201" y="165"/>
                  </a:lnTo>
                  <a:lnTo>
                    <a:pt x="203" y="169"/>
                  </a:lnTo>
                  <a:lnTo>
                    <a:pt x="208" y="172"/>
                  </a:lnTo>
                  <a:lnTo>
                    <a:pt x="206" y="174"/>
                  </a:lnTo>
                  <a:lnTo>
                    <a:pt x="205" y="174"/>
                  </a:lnTo>
                  <a:lnTo>
                    <a:pt x="205" y="176"/>
                  </a:lnTo>
                  <a:lnTo>
                    <a:pt x="203" y="176"/>
                  </a:lnTo>
                  <a:lnTo>
                    <a:pt x="199" y="176"/>
                  </a:lnTo>
                  <a:lnTo>
                    <a:pt x="192" y="178"/>
                  </a:lnTo>
                  <a:lnTo>
                    <a:pt x="187" y="179"/>
                  </a:lnTo>
                  <a:lnTo>
                    <a:pt x="183" y="179"/>
                  </a:lnTo>
                  <a:lnTo>
                    <a:pt x="176" y="174"/>
                  </a:lnTo>
                  <a:lnTo>
                    <a:pt x="174" y="172"/>
                  </a:lnTo>
                  <a:lnTo>
                    <a:pt x="169" y="172"/>
                  </a:lnTo>
                  <a:lnTo>
                    <a:pt x="167" y="172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2" y="169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71"/>
                  </a:lnTo>
                  <a:lnTo>
                    <a:pt x="153" y="174"/>
                  </a:lnTo>
                  <a:lnTo>
                    <a:pt x="150" y="174"/>
                  </a:lnTo>
                  <a:lnTo>
                    <a:pt x="144" y="174"/>
                  </a:lnTo>
                  <a:lnTo>
                    <a:pt x="142" y="171"/>
                  </a:lnTo>
                  <a:lnTo>
                    <a:pt x="134" y="165"/>
                  </a:lnTo>
                  <a:lnTo>
                    <a:pt x="130" y="163"/>
                  </a:lnTo>
                  <a:lnTo>
                    <a:pt x="132" y="160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28" y="156"/>
                  </a:lnTo>
                  <a:lnTo>
                    <a:pt x="125" y="155"/>
                  </a:lnTo>
                  <a:lnTo>
                    <a:pt x="123" y="153"/>
                  </a:lnTo>
                  <a:lnTo>
                    <a:pt x="123" y="149"/>
                  </a:lnTo>
                  <a:lnTo>
                    <a:pt x="121" y="148"/>
                  </a:lnTo>
                  <a:lnTo>
                    <a:pt x="123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8" y="144"/>
                  </a:lnTo>
                  <a:lnTo>
                    <a:pt x="116" y="148"/>
                  </a:lnTo>
                  <a:lnTo>
                    <a:pt x="116" y="149"/>
                  </a:lnTo>
                  <a:lnTo>
                    <a:pt x="112" y="151"/>
                  </a:lnTo>
                  <a:lnTo>
                    <a:pt x="110" y="153"/>
                  </a:lnTo>
                  <a:lnTo>
                    <a:pt x="110" y="156"/>
                  </a:lnTo>
                  <a:lnTo>
                    <a:pt x="110" y="160"/>
                  </a:lnTo>
                  <a:lnTo>
                    <a:pt x="109" y="162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102" y="171"/>
                  </a:lnTo>
                  <a:lnTo>
                    <a:pt x="98" y="172"/>
                  </a:lnTo>
                  <a:lnTo>
                    <a:pt x="93" y="174"/>
                  </a:lnTo>
                  <a:lnTo>
                    <a:pt x="87" y="172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1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2" y="172"/>
                  </a:lnTo>
                  <a:lnTo>
                    <a:pt x="59" y="171"/>
                  </a:lnTo>
                  <a:lnTo>
                    <a:pt x="57" y="169"/>
                  </a:lnTo>
                  <a:lnTo>
                    <a:pt x="55" y="169"/>
                  </a:lnTo>
                  <a:lnTo>
                    <a:pt x="55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4" y="174"/>
                  </a:lnTo>
                  <a:lnTo>
                    <a:pt x="52" y="174"/>
                  </a:lnTo>
                  <a:lnTo>
                    <a:pt x="47" y="176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3" y="181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8"/>
                  </a:lnTo>
                  <a:lnTo>
                    <a:pt x="29" y="174"/>
                  </a:lnTo>
                  <a:lnTo>
                    <a:pt x="16" y="174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9" y="171"/>
                  </a:lnTo>
                  <a:lnTo>
                    <a:pt x="7" y="171"/>
                  </a:lnTo>
                  <a:lnTo>
                    <a:pt x="2" y="169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4" y="188"/>
                  </a:lnTo>
                  <a:lnTo>
                    <a:pt x="6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5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3" y="197"/>
                  </a:lnTo>
                  <a:lnTo>
                    <a:pt x="11" y="199"/>
                  </a:lnTo>
                  <a:lnTo>
                    <a:pt x="9" y="199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11" y="203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9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9" y="213"/>
                  </a:lnTo>
                  <a:lnTo>
                    <a:pt x="11" y="215"/>
                  </a:lnTo>
                  <a:lnTo>
                    <a:pt x="11" y="217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1" y="217"/>
                  </a:lnTo>
                  <a:lnTo>
                    <a:pt x="11" y="219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3" y="227"/>
                  </a:lnTo>
                  <a:lnTo>
                    <a:pt x="15" y="227"/>
                  </a:lnTo>
                  <a:lnTo>
                    <a:pt x="13" y="229"/>
                  </a:lnTo>
                  <a:lnTo>
                    <a:pt x="15" y="233"/>
                  </a:lnTo>
                  <a:lnTo>
                    <a:pt x="13" y="235"/>
                  </a:lnTo>
                  <a:lnTo>
                    <a:pt x="13" y="236"/>
                  </a:lnTo>
                  <a:lnTo>
                    <a:pt x="15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5" y="251"/>
                  </a:lnTo>
                  <a:lnTo>
                    <a:pt x="31" y="254"/>
                  </a:lnTo>
                  <a:lnTo>
                    <a:pt x="32" y="259"/>
                  </a:lnTo>
                  <a:lnTo>
                    <a:pt x="34" y="261"/>
                  </a:lnTo>
                  <a:lnTo>
                    <a:pt x="32" y="263"/>
                  </a:lnTo>
                  <a:lnTo>
                    <a:pt x="32" y="265"/>
                  </a:lnTo>
                  <a:lnTo>
                    <a:pt x="34" y="267"/>
                  </a:lnTo>
                  <a:lnTo>
                    <a:pt x="38" y="265"/>
                  </a:lnTo>
                  <a:lnTo>
                    <a:pt x="38" y="268"/>
                  </a:lnTo>
                  <a:lnTo>
                    <a:pt x="36" y="268"/>
                  </a:lnTo>
                  <a:lnTo>
                    <a:pt x="34" y="268"/>
                  </a:lnTo>
                  <a:lnTo>
                    <a:pt x="32" y="267"/>
                  </a:lnTo>
                  <a:lnTo>
                    <a:pt x="31" y="268"/>
                  </a:lnTo>
                  <a:lnTo>
                    <a:pt x="32" y="270"/>
                  </a:lnTo>
                  <a:lnTo>
                    <a:pt x="34" y="270"/>
                  </a:lnTo>
                  <a:lnTo>
                    <a:pt x="36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38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43" y="277"/>
                  </a:lnTo>
                  <a:lnTo>
                    <a:pt x="45" y="277"/>
                  </a:lnTo>
                  <a:lnTo>
                    <a:pt x="45" y="275"/>
                  </a:lnTo>
                  <a:lnTo>
                    <a:pt x="47" y="275"/>
                  </a:lnTo>
                  <a:lnTo>
                    <a:pt x="48" y="277"/>
                  </a:lnTo>
                  <a:lnTo>
                    <a:pt x="50" y="277"/>
                  </a:lnTo>
                  <a:lnTo>
                    <a:pt x="52" y="279"/>
                  </a:lnTo>
                  <a:lnTo>
                    <a:pt x="55" y="277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5" y="270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5" y="265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8"/>
                  </a:lnTo>
                  <a:lnTo>
                    <a:pt x="61" y="256"/>
                  </a:lnTo>
                  <a:lnTo>
                    <a:pt x="62" y="252"/>
                  </a:lnTo>
                  <a:lnTo>
                    <a:pt x="62" y="251"/>
                  </a:lnTo>
                  <a:lnTo>
                    <a:pt x="62" y="249"/>
                  </a:lnTo>
                  <a:lnTo>
                    <a:pt x="61" y="249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9" y="245"/>
                  </a:lnTo>
                  <a:lnTo>
                    <a:pt x="59" y="242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2"/>
                  </a:lnTo>
                  <a:lnTo>
                    <a:pt x="62" y="254"/>
                  </a:lnTo>
                  <a:lnTo>
                    <a:pt x="62" y="258"/>
                  </a:lnTo>
                  <a:lnTo>
                    <a:pt x="64" y="256"/>
                  </a:lnTo>
                  <a:lnTo>
                    <a:pt x="64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0" y="252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2"/>
                  </a:lnTo>
                  <a:lnTo>
                    <a:pt x="73" y="249"/>
                  </a:lnTo>
                  <a:lnTo>
                    <a:pt x="73" y="245"/>
                  </a:lnTo>
                  <a:lnTo>
                    <a:pt x="73" y="242"/>
                  </a:lnTo>
                  <a:lnTo>
                    <a:pt x="71" y="240"/>
                  </a:lnTo>
                  <a:lnTo>
                    <a:pt x="73" y="240"/>
                  </a:lnTo>
                  <a:lnTo>
                    <a:pt x="73" y="236"/>
                  </a:lnTo>
                  <a:lnTo>
                    <a:pt x="75" y="235"/>
                  </a:lnTo>
                  <a:lnTo>
                    <a:pt x="77" y="231"/>
                  </a:lnTo>
                  <a:lnTo>
                    <a:pt x="77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82" y="224"/>
                  </a:lnTo>
                  <a:lnTo>
                    <a:pt x="84" y="219"/>
                  </a:lnTo>
                  <a:lnTo>
                    <a:pt x="84" y="208"/>
                  </a:lnTo>
                  <a:lnTo>
                    <a:pt x="86" y="203"/>
                  </a:lnTo>
                  <a:lnTo>
                    <a:pt x="89" y="197"/>
                  </a:lnTo>
                  <a:lnTo>
                    <a:pt x="91" y="194"/>
                  </a:lnTo>
                  <a:lnTo>
                    <a:pt x="93" y="192"/>
                  </a:lnTo>
                  <a:lnTo>
                    <a:pt x="94" y="192"/>
                  </a:lnTo>
                  <a:lnTo>
                    <a:pt x="96" y="194"/>
                  </a:lnTo>
                  <a:lnTo>
                    <a:pt x="100" y="195"/>
                  </a:lnTo>
                  <a:lnTo>
                    <a:pt x="112" y="201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6" y="199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19" y="204"/>
                  </a:lnTo>
                  <a:lnTo>
                    <a:pt x="119" y="208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30" y="217"/>
                  </a:lnTo>
                  <a:lnTo>
                    <a:pt x="141" y="226"/>
                  </a:lnTo>
                  <a:lnTo>
                    <a:pt x="148" y="229"/>
                  </a:lnTo>
                  <a:lnTo>
                    <a:pt x="150" y="231"/>
                  </a:lnTo>
                  <a:lnTo>
                    <a:pt x="151" y="233"/>
                  </a:lnTo>
                  <a:lnTo>
                    <a:pt x="151" y="236"/>
                  </a:lnTo>
                  <a:lnTo>
                    <a:pt x="158" y="252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5" y="270"/>
                  </a:lnTo>
                  <a:lnTo>
                    <a:pt x="153" y="274"/>
                  </a:lnTo>
                  <a:lnTo>
                    <a:pt x="155" y="283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5" y="291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67" y="314"/>
                  </a:lnTo>
                  <a:lnTo>
                    <a:pt x="169" y="316"/>
                  </a:lnTo>
                  <a:lnTo>
                    <a:pt x="173" y="320"/>
                  </a:lnTo>
                  <a:lnTo>
                    <a:pt x="174" y="320"/>
                  </a:lnTo>
                  <a:lnTo>
                    <a:pt x="176" y="322"/>
                  </a:lnTo>
                  <a:lnTo>
                    <a:pt x="180" y="325"/>
                  </a:lnTo>
                  <a:lnTo>
                    <a:pt x="183" y="332"/>
                  </a:lnTo>
                  <a:lnTo>
                    <a:pt x="201" y="348"/>
                  </a:lnTo>
                  <a:lnTo>
                    <a:pt x="201" y="350"/>
                  </a:lnTo>
                  <a:lnTo>
                    <a:pt x="213" y="355"/>
                  </a:lnTo>
                  <a:lnTo>
                    <a:pt x="217" y="361"/>
                  </a:lnTo>
                  <a:lnTo>
                    <a:pt x="219" y="361"/>
                  </a:lnTo>
                  <a:lnTo>
                    <a:pt x="226" y="362"/>
                  </a:lnTo>
                  <a:lnTo>
                    <a:pt x="226" y="362"/>
                  </a:lnTo>
                  <a:lnTo>
                    <a:pt x="226" y="364"/>
                  </a:lnTo>
                  <a:lnTo>
                    <a:pt x="224" y="366"/>
                  </a:lnTo>
                  <a:lnTo>
                    <a:pt x="215" y="364"/>
                  </a:lnTo>
                  <a:lnTo>
                    <a:pt x="213" y="362"/>
                  </a:lnTo>
                  <a:lnTo>
                    <a:pt x="205" y="359"/>
                  </a:lnTo>
                  <a:lnTo>
                    <a:pt x="203" y="357"/>
                  </a:lnTo>
                  <a:lnTo>
                    <a:pt x="199" y="354"/>
                  </a:lnTo>
                  <a:lnTo>
                    <a:pt x="196" y="354"/>
                  </a:lnTo>
                  <a:lnTo>
                    <a:pt x="197" y="355"/>
                  </a:lnTo>
                  <a:lnTo>
                    <a:pt x="199" y="357"/>
                  </a:lnTo>
                  <a:lnTo>
                    <a:pt x="199" y="359"/>
                  </a:lnTo>
                  <a:lnTo>
                    <a:pt x="201" y="359"/>
                  </a:lnTo>
                  <a:lnTo>
                    <a:pt x="201" y="361"/>
                  </a:lnTo>
                  <a:lnTo>
                    <a:pt x="199" y="361"/>
                  </a:lnTo>
                  <a:lnTo>
                    <a:pt x="201" y="366"/>
                  </a:lnTo>
                  <a:lnTo>
                    <a:pt x="199" y="366"/>
                  </a:lnTo>
                  <a:lnTo>
                    <a:pt x="197" y="366"/>
                  </a:lnTo>
                  <a:lnTo>
                    <a:pt x="196" y="362"/>
                  </a:lnTo>
                  <a:lnTo>
                    <a:pt x="189" y="359"/>
                  </a:lnTo>
                  <a:lnTo>
                    <a:pt x="190" y="361"/>
                  </a:lnTo>
                  <a:lnTo>
                    <a:pt x="189" y="361"/>
                  </a:lnTo>
                  <a:lnTo>
                    <a:pt x="187" y="361"/>
                  </a:lnTo>
                  <a:lnTo>
                    <a:pt x="190" y="362"/>
                  </a:lnTo>
                  <a:lnTo>
                    <a:pt x="189" y="366"/>
                  </a:lnTo>
                  <a:lnTo>
                    <a:pt x="187" y="366"/>
                  </a:lnTo>
                  <a:lnTo>
                    <a:pt x="185" y="364"/>
                  </a:lnTo>
                  <a:lnTo>
                    <a:pt x="185" y="362"/>
                  </a:lnTo>
                  <a:lnTo>
                    <a:pt x="183" y="361"/>
                  </a:lnTo>
                  <a:lnTo>
                    <a:pt x="181" y="362"/>
                  </a:lnTo>
                  <a:lnTo>
                    <a:pt x="180" y="364"/>
                  </a:lnTo>
                  <a:lnTo>
                    <a:pt x="183" y="366"/>
                  </a:lnTo>
                  <a:lnTo>
                    <a:pt x="183" y="370"/>
                  </a:lnTo>
                  <a:lnTo>
                    <a:pt x="185" y="373"/>
                  </a:lnTo>
                  <a:lnTo>
                    <a:pt x="183" y="375"/>
                  </a:lnTo>
                  <a:lnTo>
                    <a:pt x="189" y="382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7"/>
                  </a:lnTo>
                  <a:lnTo>
                    <a:pt x="194" y="387"/>
                  </a:lnTo>
                  <a:lnTo>
                    <a:pt x="199" y="391"/>
                  </a:lnTo>
                  <a:lnTo>
                    <a:pt x="197" y="393"/>
                  </a:lnTo>
                  <a:lnTo>
                    <a:pt x="203" y="398"/>
                  </a:lnTo>
                  <a:lnTo>
                    <a:pt x="206" y="400"/>
                  </a:lnTo>
                  <a:lnTo>
                    <a:pt x="208" y="402"/>
                  </a:lnTo>
                  <a:lnTo>
                    <a:pt x="210" y="407"/>
                  </a:lnTo>
                  <a:lnTo>
                    <a:pt x="217" y="414"/>
                  </a:lnTo>
                  <a:lnTo>
                    <a:pt x="219" y="416"/>
                  </a:lnTo>
                  <a:lnTo>
                    <a:pt x="219" y="418"/>
                  </a:lnTo>
                  <a:lnTo>
                    <a:pt x="221" y="418"/>
                  </a:lnTo>
                  <a:lnTo>
                    <a:pt x="221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6" y="419"/>
                  </a:lnTo>
                  <a:lnTo>
                    <a:pt x="226" y="421"/>
                  </a:lnTo>
                  <a:lnTo>
                    <a:pt x="228" y="425"/>
                  </a:lnTo>
                  <a:lnTo>
                    <a:pt x="228" y="426"/>
                  </a:lnTo>
                  <a:lnTo>
                    <a:pt x="231" y="428"/>
                  </a:lnTo>
                  <a:lnTo>
                    <a:pt x="238" y="432"/>
                  </a:lnTo>
                  <a:lnTo>
                    <a:pt x="242" y="433"/>
                  </a:lnTo>
                  <a:lnTo>
                    <a:pt x="240" y="433"/>
                  </a:lnTo>
                  <a:lnTo>
                    <a:pt x="237" y="432"/>
                  </a:lnTo>
                  <a:lnTo>
                    <a:pt x="238" y="435"/>
                  </a:lnTo>
                  <a:lnTo>
                    <a:pt x="242" y="435"/>
                  </a:lnTo>
                  <a:lnTo>
                    <a:pt x="244" y="437"/>
                  </a:lnTo>
                  <a:lnTo>
                    <a:pt x="245" y="441"/>
                  </a:lnTo>
                  <a:lnTo>
                    <a:pt x="247" y="442"/>
                  </a:lnTo>
                  <a:lnTo>
                    <a:pt x="254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63" y="448"/>
                  </a:lnTo>
                  <a:lnTo>
                    <a:pt x="265" y="451"/>
                  </a:lnTo>
                  <a:lnTo>
                    <a:pt x="267" y="451"/>
                  </a:lnTo>
                  <a:lnTo>
                    <a:pt x="267" y="453"/>
                  </a:lnTo>
                  <a:lnTo>
                    <a:pt x="268" y="453"/>
                  </a:lnTo>
                  <a:lnTo>
                    <a:pt x="268" y="453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3"/>
                  </a:lnTo>
                  <a:lnTo>
                    <a:pt x="274" y="455"/>
                  </a:lnTo>
                  <a:lnTo>
                    <a:pt x="272" y="457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4" y="460"/>
                  </a:lnTo>
                  <a:lnTo>
                    <a:pt x="272" y="460"/>
                  </a:lnTo>
                  <a:lnTo>
                    <a:pt x="270" y="460"/>
                  </a:lnTo>
                  <a:lnTo>
                    <a:pt x="276" y="462"/>
                  </a:lnTo>
                  <a:lnTo>
                    <a:pt x="276" y="464"/>
                  </a:lnTo>
                  <a:lnTo>
                    <a:pt x="270" y="464"/>
                  </a:lnTo>
                  <a:lnTo>
                    <a:pt x="270" y="465"/>
                  </a:lnTo>
                  <a:lnTo>
                    <a:pt x="270" y="467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0" y="471"/>
                  </a:lnTo>
                  <a:lnTo>
                    <a:pt x="270" y="473"/>
                  </a:lnTo>
                  <a:lnTo>
                    <a:pt x="272" y="473"/>
                  </a:lnTo>
                  <a:lnTo>
                    <a:pt x="272" y="474"/>
                  </a:lnTo>
                  <a:lnTo>
                    <a:pt x="270" y="474"/>
                  </a:lnTo>
                  <a:lnTo>
                    <a:pt x="274" y="474"/>
                  </a:lnTo>
                  <a:lnTo>
                    <a:pt x="274" y="476"/>
                  </a:lnTo>
                  <a:lnTo>
                    <a:pt x="276" y="476"/>
                  </a:lnTo>
                  <a:lnTo>
                    <a:pt x="277" y="476"/>
                  </a:lnTo>
                  <a:lnTo>
                    <a:pt x="277" y="478"/>
                  </a:lnTo>
                  <a:lnTo>
                    <a:pt x="277" y="480"/>
                  </a:lnTo>
                  <a:lnTo>
                    <a:pt x="276" y="480"/>
                  </a:lnTo>
                  <a:lnTo>
                    <a:pt x="274" y="480"/>
                  </a:lnTo>
                  <a:lnTo>
                    <a:pt x="274" y="481"/>
                  </a:lnTo>
                  <a:lnTo>
                    <a:pt x="276" y="481"/>
                  </a:lnTo>
                  <a:lnTo>
                    <a:pt x="279" y="481"/>
                  </a:lnTo>
                  <a:lnTo>
                    <a:pt x="281" y="481"/>
                  </a:lnTo>
                  <a:lnTo>
                    <a:pt x="283" y="483"/>
                  </a:lnTo>
                  <a:lnTo>
                    <a:pt x="284" y="485"/>
                  </a:lnTo>
                  <a:lnTo>
                    <a:pt x="286" y="485"/>
                  </a:lnTo>
                  <a:lnTo>
                    <a:pt x="290" y="487"/>
                  </a:lnTo>
                  <a:lnTo>
                    <a:pt x="292" y="487"/>
                  </a:lnTo>
                  <a:lnTo>
                    <a:pt x="292" y="485"/>
                  </a:lnTo>
                  <a:lnTo>
                    <a:pt x="299" y="485"/>
                  </a:lnTo>
                  <a:lnTo>
                    <a:pt x="299" y="481"/>
                  </a:lnTo>
                  <a:lnTo>
                    <a:pt x="297" y="481"/>
                  </a:lnTo>
                  <a:lnTo>
                    <a:pt x="293" y="480"/>
                  </a:lnTo>
                  <a:lnTo>
                    <a:pt x="308" y="478"/>
                  </a:lnTo>
                  <a:lnTo>
                    <a:pt x="309" y="478"/>
                  </a:lnTo>
                  <a:lnTo>
                    <a:pt x="313" y="476"/>
                  </a:lnTo>
                  <a:lnTo>
                    <a:pt x="315" y="474"/>
                  </a:lnTo>
                  <a:lnTo>
                    <a:pt x="316" y="474"/>
                  </a:lnTo>
                  <a:lnTo>
                    <a:pt x="327" y="474"/>
                  </a:lnTo>
                  <a:lnTo>
                    <a:pt x="331" y="476"/>
                  </a:lnTo>
                  <a:lnTo>
                    <a:pt x="332" y="476"/>
                  </a:lnTo>
                  <a:lnTo>
                    <a:pt x="331" y="478"/>
                  </a:lnTo>
                  <a:lnTo>
                    <a:pt x="329" y="480"/>
                  </a:lnTo>
                  <a:lnTo>
                    <a:pt x="325" y="480"/>
                  </a:lnTo>
                  <a:lnTo>
                    <a:pt x="324" y="480"/>
                  </a:lnTo>
                  <a:lnTo>
                    <a:pt x="324" y="481"/>
                  </a:lnTo>
                  <a:lnTo>
                    <a:pt x="332" y="481"/>
                  </a:lnTo>
                  <a:lnTo>
                    <a:pt x="336" y="481"/>
                  </a:lnTo>
                  <a:lnTo>
                    <a:pt x="338" y="481"/>
                  </a:lnTo>
                  <a:lnTo>
                    <a:pt x="340" y="481"/>
                  </a:lnTo>
                  <a:lnTo>
                    <a:pt x="340" y="483"/>
                  </a:lnTo>
                  <a:lnTo>
                    <a:pt x="350" y="490"/>
                  </a:lnTo>
                  <a:lnTo>
                    <a:pt x="357" y="492"/>
                  </a:lnTo>
                  <a:lnTo>
                    <a:pt x="363" y="496"/>
                  </a:lnTo>
                  <a:lnTo>
                    <a:pt x="379" y="497"/>
                  </a:lnTo>
                  <a:lnTo>
                    <a:pt x="379" y="499"/>
                  </a:lnTo>
                  <a:lnTo>
                    <a:pt x="380" y="499"/>
                  </a:lnTo>
                  <a:lnTo>
                    <a:pt x="382" y="501"/>
                  </a:lnTo>
                  <a:lnTo>
                    <a:pt x="384" y="503"/>
                  </a:lnTo>
                  <a:lnTo>
                    <a:pt x="395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1"/>
                  </a:lnTo>
                  <a:lnTo>
                    <a:pt x="398" y="522"/>
                  </a:lnTo>
                  <a:lnTo>
                    <a:pt x="400" y="522"/>
                  </a:lnTo>
                  <a:lnTo>
                    <a:pt x="400" y="524"/>
                  </a:lnTo>
                  <a:lnTo>
                    <a:pt x="402" y="524"/>
                  </a:lnTo>
                  <a:lnTo>
                    <a:pt x="403" y="526"/>
                  </a:lnTo>
                  <a:lnTo>
                    <a:pt x="403" y="528"/>
                  </a:lnTo>
                  <a:lnTo>
                    <a:pt x="405" y="528"/>
                  </a:lnTo>
                  <a:lnTo>
                    <a:pt x="407" y="529"/>
                  </a:lnTo>
                  <a:lnTo>
                    <a:pt x="411" y="533"/>
                  </a:lnTo>
                  <a:lnTo>
                    <a:pt x="428" y="540"/>
                  </a:lnTo>
                  <a:lnTo>
                    <a:pt x="434" y="549"/>
                  </a:lnTo>
                  <a:lnTo>
                    <a:pt x="437" y="553"/>
                  </a:lnTo>
                  <a:lnTo>
                    <a:pt x="439" y="551"/>
                  </a:lnTo>
                  <a:lnTo>
                    <a:pt x="439" y="553"/>
                  </a:lnTo>
                  <a:lnTo>
                    <a:pt x="439" y="554"/>
                  </a:lnTo>
                  <a:lnTo>
                    <a:pt x="439" y="556"/>
                  </a:lnTo>
                  <a:lnTo>
                    <a:pt x="441" y="556"/>
                  </a:lnTo>
                  <a:lnTo>
                    <a:pt x="443" y="556"/>
                  </a:lnTo>
                  <a:lnTo>
                    <a:pt x="441" y="558"/>
                  </a:lnTo>
                  <a:lnTo>
                    <a:pt x="443" y="558"/>
                  </a:lnTo>
                  <a:lnTo>
                    <a:pt x="444" y="556"/>
                  </a:lnTo>
                  <a:lnTo>
                    <a:pt x="446" y="556"/>
                  </a:lnTo>
                  <a:lnTo>
                    <a:pt x="448" y="556"/>
                  </a:lnTo>
                  <a:lnTo>
                    <a:pt x="444" y="558"/>
                  </a:lnTo>
                  <a:lnTo>
                    <a:pt x="444" y="560"/>
                  </a:lnTo>
                  <a:lnTo>
                    <a:pt x="444" y="560"/>
                  </a:lnTo>
                  <a:lnTo>
                    <a:pt x="446" y="561"/>
                  </a:lnTo>
                  <a:lnTo>
                    <a:pt x="446" y="563"/>
                  </a:lnTo>
                  <a:lnTo>
                    <a:pt x="450" y="567"/>
                  </a:lnTo>
                  <a:lnTo>
                    <a:pt x="451" y="567"/>
                  </a:lnTo>
                  <a:lnTo>
                    <a:pt x="453" y="567"/>
                  </a:lnTo>
                  <a:lnTo>
                    <a:pt x="457" y="568"/>
                  </a:lnTo>
                  <a:lnTo>
                    <a:pt x="462" y="567"/>
                  </a:lnTo>
                  <a:lnTo>
                    <a:pt x="466" y="5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88">
              <a:extLst>
                <a:ext uri="{FF2B5EF4-FFF2-40B4-BE49-F238E27FC236}">
                  <a16:creationId xmlns:a16="http://schemas.microsoft.com/office/drawing/2014/main" id="{721F9121-01F7-3735-E209-06F023E8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08" y="3828838"/>
              <a:ext cx="535789" cy="516261"/>
            </a:xfrm>
            <a:custGeom>
              <a:avLst/>
              <a:gdLst>
                <a:gd name="T0" fmla="*/ 236 w 439"/>
                <a:gd name="T1" fmla="*/ 373 h 423"/>
                <a:gd name="T2" fmla="*/ 263 w 439"/>
                <a:gd name="T3" fmla="*/ 398 h 423"/>
                <a:gd name="T4" fmla="*/ 307 w 439"/>
                <a:gd name="T5" fmla="*/ 423 h 423"/>
                <a:gd name="T6" fmla="*/ 318 w 439"/>
                <a:gd name="T7" fmla="*/ 414 h 423"/>
                <a:gd name="T8" fmla="*/ 307 w 439"/>
                <a:gd name="T9" fmla="*/ 384 h 423"/>
                <a:gd name="T10" fmla="*/ 307 w 439"/>
                <a:gd name="T11" fmla="*/ 357 h 423"/>
                <a:gd name="T12" fmla="*/ 334 w 439"/>
                <a:gd name="T13" fmla="*/ 322 h 423"/>
                <a:gd name="T14" fmla="*/ 361 w 439"/>
                <a:gd name="T15" fmla="*/ 304 h 423"/>
                <a:gd name="T16" fmla="*/ 371 w 439"/>
                <a:gd name="T17" fmla="*/ 311 h 423"/>
                <a:gd name="T18" fmla="*/ 362 w 439"/>
                <a:gd name="T19" fmla="*/ 286 h 423"/>
                <a:gd name="T20" fmla="*/ 361 w 439"/>
                <a:gd name="T21" fmla="*/ 276 h 423"/>
                <a:gd name="T22" fmla="*/ 380 w 439"/>
                <a:gd name="T23" fmla="*/ 277 h 423"/>
                <a:gd name="T24" fmla="*/ 401 w 439"/>
                <a:gd name="T25" fmla="*/ 267 h 423"/>
                <a:gd name="T26" fmla="*/ 414 w 439"/>
                <a:gd name="T27" fmla="*/ 272 h 423"/>
                <a:gd name="T28" fmla="*/ 423 w 439"/>
                <a:gd name="T29" fmla="*/ 260 h 423"/>
                <a:gd name="T30" fmla="*/ 394 w 439"/>
                <a:gd name="T31" fmla="*/ 208 h 423"/>
                <a:gd name="T32" fmla="*/ 405 w 439"/>
                <a:gd name="T33" fmla="*/ 203 h 423"/>
                <a:gd name="T34" fmla="*/ 435 w 439"/>
                <a:gd name="T35" fmla="*/ 201 h 423"/>
                <a:gd name="T36" fmla="*/ 426 w 439"/>
                <a:gd name="T37" fmla="*/ 187 h 423"/>
                <a:gd name="T38" fmla="*/ 410 w 439"/>
                <a:gd name="T39" fmla="*/ 174 h 423"/>
                <a:gd name="T40" fmla="*/ 396 w 439"/>
                <a:gd name="T41" fmla="*/ 158 h 423"/>
                <a:gd name="T42" fmla="*/ 384 w 439"/>
                <a:gd name="T43" fmla="*/ 137 h 423"/>
                <a:gd name="T44" fmla="*/ 389 w 439"/>
                <a:gd name="T45" fmla="*/ 112 h 423"/>
                <a:gd name="T46" fmla="*/ 403 w 439"/>
                <a:gd name="T47" fmla="*/ 89 h 423"/>
                <a:gd name="T48" fmla="*/ 407 w 439"/>
                <a:gd name="T49" fmla="*/ 59 h 423"/>
                <a:gd name="T50" fmla="*/ 391 w 439"/>
                <a:gd name="T51" fmla="*/ 59 h 423"/>
                <a:gd name="T52" fmla="*/ 357 w 439"/>
                <a:gd name="T53" fmla="*/ 66 h 423"/>
                <a:gd name="T54" fmla="*/ 346 w 439"/>
                <a:gd name="T55" fmla="*/ 47 h 423"/>
                <a:gd name="T56" fmla="*/ 330 w 439"/>
                <a:gd name="T57" fmla="*/ 31 h 423"/>
                <a:gd name="T58" fmla="*/ 320 w 439"/>
                <a:gd name="T59" fmla="*/ 31 h 423"/>
                <a:gd name="T60" fmla="*/ 309 w 439"/>
                <a:gd name="T61" fmla="*/ 32 h 423"/>
                <a:gd name="T62" fmla="*/ 279 w 439"/>
                <a:gd name="T63" fmla="*/ 20 h 423"/>
                <a:gd name="T64" fmla="*/ 270 w 439"/>
                <a:gd name="T65" fmla="*/ 29 h 423"/>
                <a:gd name="T66" fmla="*/ 242 w 439"/>
                <a:gd name="T67" fmla="*/ 32 h 423"/>
                <a:gd name="T68" fmla="*/ 211 w 439"/>
                <a:gd name="T69" fmla="*/ 23 h 423"/>
                <a:gd name="T70" fmla="*/ 196 w 439"/>
                <a:gd name="T71" fmla="*/ 20 h 423"/>
                <a:gd name="T72" fmla="*/ 174 w 439"/>
                <a:gd name="T73" fmla="*/ 13 h 423"/>
                <a:gd name="T74" fmla="*/ 148 w 439"/>
                <a:gd name="T75" fmla="*/ 11 h 423"/>
                <a:gd name="T76" fmla="*/ 142 w 439"/>
                <a:gd name="T77" fmla="*/ 7 h 423"/>
                <a:gd name="T78" fmla="*/ 130 w 439"/>
                <a:gd name="T79" fmla="*/ 6 h 423"/>
                <a:gd name="T80" fmla="*/ 100 w 439"/>
                <a:gd name="T81" fmla="*/ 11 h 423"/>
                <a:gd name="T82" fmla="*/ 75 w 439"/>
                <a:gd name="T83" fmla="*/ 31 h 423"/>
                <a:gd name="T84" fmla="*/ 46 w 439"/>
                <a:gd name="T85" fmla="*/ 29 h 423"/>
                <a:gd name="T86" fmla="*/ 29 w 439"/>
                <a:gd name="T87" fmla="*/ 11 h 423"/>
                <a:gd name="T88" fmla="*/ 5 w 439"/>
                <a:gd name="T89" fmla="*/ 38 h 423"/>
                <a:gd name="T90" fmla="*/ 5 w 439"/>
                <a:gd name="T91" fmla="*/ 66 h 423"/>
                <a:gd name="T92" fmla="*/ 5 w 439"/>
                <a:gd name="T93" fmla="*/ 87 h 423"/>
                <a:gd name="T94" fmla="*/ 18 w 439"/>
                <a:gd name="T95" fmla="*/ 89 h 423"/>
                <a:gd name="T96" fmla="*/ 27 w 439"/>
                <a:gd name="T97" fmla="*/ 98 h 423"/>
                <a:gd name="T98" fmla="*/ 36 w 439"/>
                <a:gd name="T99" fmla="*/ 112 h 423"/>
                <a:gd name="T100" fmla="*/ 46 w 439"/>
                <a:gd name="T101" fmla="*/ 126 h 423"/>
                <a:gd name="T102" fmla="*/ 55 w 439"/>
                <a:gd name="T103" fmla="*/ 150 h 423"/>
                <a:gd name="T104" fmla="*/ 64 w 439"/>
                <a:gd name="T105" fmla="*/ 182 h 423"/>
                <a:gd name="T106" fmla="*/ 80 w 439"/>
                <a:gd name="T107" fmla="*/ 198 h 423"/>
                <a:gd name="T108" fmla="*/ 108 w 439"/>
                <a:gd name="T109" fmla="*/ 228 h 423"/>
                <a:gd name="T110" fmla="*/ 153 w 439"/>
                <a:gd name="T111" fmla="*/ 277 h 423"/>
                <a:gd name="T112" fmla="*/ 188 w 439"/>
                <a:gd name="T113" fmla="*/ 322 h 423"/>
                <a:gd name="T114" fmla="*/ 215 w 439"/>
                <a:gd name="T115" fmla="*/ 350 h 423"/>
                <a:gd name="T116" fmla="*/ 208 w 439"/>
                <a:gd name="T117" fmla="*/ 36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423">
                  <a:moveTo>
                    <a:pt x="220" y="368"/>
                  </a:moveTo>
                  <a:lnTo>
                    <a:pt x="224" y="368"/>
                  </a:lnTo>
                  <a:lnTo>
                    <a:pt x="226" y="368"/>
                  </a:lnTo>
                  <a:lnTo>
                    <a:pt x="231" y="372"/>
                  </a:lnTo>
                  <a:lnTo>
                    <a:pt x="233" y="372"/>
                  </a:lnTo>
                  <a:lnTo>
                    <a:pt x="233" y="370"/>
                  </a:lnTo>
                  <a:lnTo>
                    <a:pt x="235" y="370"/>
                  </a:lnTo>
                  <a:lnTo>
                    <a:pt x="236" y="372"/>
                  </a:lnTo>
                  <a:lnTo>
                    <a:pt x="236" y="373"/>
                  </a:lnTo>
                  <a:lnTo>
                    <a:pt x="236" y="377"/>
                  </a:lnTo>
                  <a:lnTo>
                    <a:pt x="236" y="379"/>
                  </a:lnTo>
                  <a:lnTo>
                    <a:pt x="240" y="384"/>
                  </a:lnTo>
                  <a:lnTo>
                    <a:pt x="242" y="386"/>
                  </a:lnTo>
                  <a:lnTo>
                    <a:pt x="245" y="386"/>
                  </a:lnTo>
                  <a:lnTo>
                    <a:pt x="249" y="389"/>
                  </a:lnTo>
                  <a:lnTo>
                    <a:pt x="254" y="395"/>
                  </a:lnTo>
                  <a:lnTo>
                    <a:pt x="256" y="396"/>
                  </a:lnTo>
                  <a:lnTo>
                    <a:pt x="263" y="398"/>
                  </a:lnTo>
                  <a:lnTo>
                    <a:pt x="281" y="412"/>
                  </a:lnTo>
                  <a:lnTo>
                    <a:pt x="284" y="414"/>
                  </a:lnTo>
                  <a:lnTo>
                    <a:pt x="291" y="418"/>
                  </a:lnTo>
                  <a:lnTo>
                    <a:pt x="295" y="418"/>
                  </a:lnTo>
                  <a:lnTo>
                    <a:pt x="298" y="421"/>
                  </a:lnTo>
                  <a:lnTo>
                    <a:pt x="300" y="423"/>
                  </a:lnTo>
                  <a:lnTo>
                    <a:pt x="304" y="423"/>
                  </a:lnTo>
                  <a:lnTo>
                    <a:pt x="306" y="423"/>
                  </a:lnTo>
                  <a:lnTo>
                    <a:pt x="307" y="423"/>
                  </a:lnTo>
                  <a:lnTo>
                    <a:pt x="309" y="421"/>
                  </a:lnTo>
                  <a:lnTo>
                    <a:pt x="309" y="423"/>
                  </a:lnTo>
                  <a:lnTo>
                    <a:pt x="311" y="423"/>
                  </a:lnTo>
                  <a:lnTo>
                    <a:pt x="313" y="423"/>
                  </a:lnTo>
                  <a:lnTo>
                    <a:pt x="313" y="421"/>
                  </a:lnTo>
                  <a:lnTo>
                    <a:pt x="311" y="420"/>
                  </a:lnTo>
                  <a:lnTo>
                    <a:pt x="314" y="418"/>
                  </a:lnTo>
                  <a:lnTo>
                    <a:pt x="314" y="416"/>
                  </a:lnTo>
                  <a:lnTo>
                    <a:pt x="318" y="414"/>
                  </a:lnTo>
                  <a:lnTo>
                    <a:pt x="318" y="412"/>
                  </a:lnTo>
                  <a:lnTo>
                    <a:pt x="318" y="411"/>
                  </a:lnTo>
                  <a:lnTo>
                    <a:pt x="318" y="407"/>
                  </a:lnTo>
                  <a:lnTo>
                    <a:pt x="318" y="402"/>
                  </a:lnTo>
                  <a:lnTo>
                    <a:pt x="316" y="400"/>
                  </a:lnTo>
                  <a:lnTo>
                    <a:pt x="313" y="398"/>
                  </a:lnTo>
                  <a:lnTo>
                    <a:pt x="309" y="393"/>
                  </a:lnTo>
                  <a:lnTo>
                    <a:pt x="307" y="388"/>
                  </a:lnTo>
                  <a:lnTo>
                    <a:pt x="307" y="384"/>
                  </a:lnTo>
                  <a:lnTo>
                    <a:pt x="307" y="382"/>
                  </a:lnTo>
                  <a:lnTo>
                    <a:pt x="307" y="380"/>
                  </a:lnTo>
                  <a:lnTo>
                    <a:pt x="309" y="379"/>
                  </a:lnTo>
                  <a:lnTo>
                    <a:pt x="311" y="377"/>
                  </a:lnTo>
                  <a:lnTo>
                    <a:pt x="309" y="375"/>
                  </a:lnTo>
                  <a:lnTo>
                    <a:pt x="307" y="368"/>
                  </a:lnTo>
                  <a:lnTo>
                    <a:pt x="306" y="366"/>
                  </a:lnTo>
                  <a:lnTo>
                    <a:pt x="306" y="363"/>
                  </a:lnTo>
                  <a:lnTo>
                    <a:pt x="307" y="357"/>
                  </a:lnTo>
                  <a:lnTo>
                    <a:pt x="311" y="356"/>
                  </a:lnTo>
                  <a:lnTo>
                    <a:pt x="318" y="354"/>
                  </a:lnTo>
                  <a:lnTo>
                    <a:pt x="323" y="354"/>
                  </a:lnTo>
                  <a:lnTo>
                    <a:pt x="327" y="354"/>
                  </a:lnTo>
                  <a:lnTo>
                    <a:pt x="325" y="341"/>
                  </a:lnTo>
                  <a:lnTo>
                    <a:pt x="325" y="338"/>
                  </a:lnTo>
                  <a:lnTo>
                    <a:pt x="327" y="333"/>
                  </a:lnTo>
                  <a:lnTo>
                    <a:pt x="329" y="329"/>
                  </a:lnTo>
                  <a:lnTo>
                    <a:pt x="334" y="322"/>
                  </a:lnTo>
                  <a:lnTo>
                    <a:pt x="330" y="320"/>
                  </a:lnTo>
                  <a:lnTo>
                    <a:pt x="332" y="317"/>
                  </a:lnTo>
                  <a:lnTo>
                    <a:pt x="348" y="308"/>
                  </a:lnTo>
                  <a:lnTo>
                    <a:pt x="350" y="308"/>
                  </a:lnTo>
                  <a:lnTo>
                    <a:pt x="350" y="306"/>
                  </a:lnTo>
                  <a:lnTo>
                    <a:pt x="350" y="304"/>
                  </a:lnTo>
                  <a:lnTo>
                    <a:pt x="352" y="304"/>
                  </a:lnTo>
                  <a:lnTo>
                    <a:pt x="359" y="302"/>
                  </a:lnTo>
                  <a:lnTo>
                    <a:pt x="361" y="304"/>
                  </a:lnTo>
                  <a:lnTo>
                    <a:pt x="362" y="306"/>
                  </a:lnTo>
                  <a:lnTo>
                    <a:pt x="362" y="308"/>
                  </a:lnTo>
                  <a:lnTo>
                    <a:pt x="362" y="309"/>
                  </a:lnTo>
                  <a:lnTo>
                    <a:pt x="364" y="311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1"/>
                  </a:lnTo>
                  <a:lnTo>
                    <a:pt x="373" y="311"/>
                  </a:lnTo>
                  <a:lnTo>
                    <a:pt x="375" y="309"/>
                  </a:lnTo>
                  <a:lnTo>
                    <a:pt x="377" y="309"/>
                  </a:lnTo>
                  <a:lnTo>
                    <a:pt x="373" y="302"/>
                  </a:lnTo>
                  <a:lnTo>
                    <a:pt x="370" y="293"/>
                  </a:lnTo>
                  <a:lnTo>
                    <a:pt x="366" y="288"/>
                  </a:lnTo>
                  <a:lnTo>
                    <a:pt x="364" y="286"/>
                  </a:lnTo>
                  <a:lnTo>
                    <a:pt x="362" y="288"/>
                  </a:lnTo>
                  <a:lnTo>
                    <a:pt x="362" y="286"/>
                  </a:lnTo>
                  <a:lnTo>
                    <a:pt x="362" y="285"/>
                  </a:lnTo>
                  <a:lnTo>
                    <a:pt x="361" y="283"/>
                  </a:lnTo>
                  <a:lnTo>
                    <a:pt x="361" y="281"/>
                  </a:lnTo>
                  <a:lnTo>
                    <a:pt x="361" y="281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59" y="277"/>
                  </a:lnTo>
                  <a:lnTo>
                    <a:pt x="361" y="277"/>
                  </a:lnTo>
                  <a:lnTo>
                    <a:pt x="361" y="276"/>
                  </a:lnTo>
                  <a:lnTo>
                    <a:pt x="364" y="272"/>
                  </a:lnTo>
                  <a:lnTo>
                    <a:pt x="366" y="272"/>
                  </a:lnTo>
                  <a:lnTo>
                    <a:pt x="368" y="270"/>
                  </a:lnTo>
                  <a:lnTo>
                    <a:pt x="370" y="272"/>
                  </a:lnTo>
                  <a:lnTo>
                    <a:pt x="371" y="276"/>
                  </a:lnTo>
                  <a:lnTo>
                    <a:pt x="373" y="277"/>
                  </a:lnTo>
                  <a:lnTo>
                    <a:pt x="375" y="277"/>
                  </a:lnTo>
                  <a:lnTo>
                    <a:pt x="377" y="277"/>
                  </a:lnTo>
                  <a:lnTo>
                    <a:pt x="380" y="277"/>
                  </a:lnTo>
                  <a:lnTo>
                    <a:pt x="382" y="274"/>
                  </a:lnTo>
                  <a:lnTo>
                    <a:pt x="386" y="272"/>
                  </a:lnTo>
                  <a:lnTo>
                    <a:pt x="391" y="274"/>
                  </a:lnTo>
                  <a:lnTo>
                    <a:pt x="394" y="274"/>
                  </a:lnTo>
                  <a:lnTo>
                    <a:pt x="394" y="270"/>
                  </a:lnTo>
                  <a:lnTo>
                    <a:pt x="396" y="269"/>
                  </a:lnTo>
                  <a:lnTo>
                    <a:pt x="398" y="267"/>
                  </a:lnTo>
                  <a:lnTo>
                    <a:pt x="400" y="267"/>
                  </a:lnTo>
                  <a:lnTo>
                    <a:pt x="401" y="267"/>
                  </a:lnTo>
                  <a:lnTo>
                    <a:pt x="403" y="267"/>
                  </a:lnTo>
                  <a:lnTo>
                    <a:pt x="403" y="265"/>
                  </a:lnTo>
                  <a:lnTo>
                    <a:pt x="405" y="263"/>
                  </a:lnTo>
                  <a:lnTo>
                    <a:pt x="407" y="263"/>
                  </a:lnTo>
                  <a:lnTo>
                    <a:pt x="409" y="265"/>
                  </a:lnTo>
                  <a:lnTo>
                    <a:pt x="410" y="267"/>
                  </a:lnTo>
                  <a:lnTo>
                    <a:pt x="412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6" y="270"/>
                  </a:lnTo>
                  <a:lnTo>
                    <a:pt x="417" y="269"/>
                  </a:lnTo>
                  <a:lnTo>
                    <a:pt x="423" y="270"/>
                  </a:lnTo>
                  <a:lnTo>
                    <a:pt x="425" y="270"/>
                  </a:lnTo>
                  <a:lnTo>
                    <a:pt x="423" y="269"/>
                  </a:lnTo>
                  <a:lnTo>
                    <a:pt x="423" y="267"/>
                  </a:lnTo>
                  <a:lnTo>
                    <a:pt x="421" y="263"/>
                  </a:lnTo>
                  <a:lnTo>
                    <a:pt x="423" y="261"/>
                  </a:lnTo>
                  <a:lnTo>
                    <a:pt x="423" y="260"/>
                  </a:lnTo>
                  <a:lnTo>
                    <a:pt x="426" y="256"/>
                  </a:lnTo>
                  <a:lnTo>
                    <a:pt x="425" y="253"/>
                  </a:lnTo>
                  <a:lnTo>
                    <a:pt x="423" y="244"/>
                  </a:lnTo>
                  <a:lnTo>
                    <a:pt x="421" y="238"/>
                  </a:lnTo>
                  <a:lnTo>
                    <a:pt x="409" y="228"/>
                  </a:lnTo>
                  <a:lnTo>
                    <a:pt x="403" y="217"/>
                  </a:lnTo>
                  <a:lnTo>
                    <a:pt x="400" y="212"/>
                  </a:lnTo>
                  <a:lnTo>
                    <a:pt x="396" y="210"/>
                  </a:lnTo>
                  <a:lnTo>
                    <a:pt x="394" y="208"/>
                  </a:lnTo>
                  <a:lnTo>
                    <a:pt x="396" y="206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6" y="201"/>
                  </a:lnTo>
                  <a:lnTo>
                    <a:pt x="398" y="201"/>
                  </a:lnTo>
                  <a:lnTo>
                    <a:pt x="400" y="199"/>
                  </a:lnTo>
                  <a:lnTo>
                    <a:pt x="401" y="199"/>
                  </a:lnTo>
                  <a:lnTo>
                    <a:pt x="403" y="199"/>
                  </a:lnTo>
                  <a:lnTo>
                    <a:pt x="405" y="203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0" y="206"/>
                  </a:lnTo>
                  <a:lnTo>
                    <a:pt x="412" y="205"/>
                  </a:lnTo>
                  <a:lnTo>
                    <a:pt x="419" y="205"/>
                  </a:lnTo>
                  <a:lnTo>
                    <a:pt x="425" y="205"/>
                  </a:lnTo>
                  <a:lnTo>
                    <a:pt x="428" y="205"/>
                  </a:lnTo>
                  <a:lnTo>
                    <a:pt x="432" y="205"/>
                  </a:lnTo>
                  <a:lnTo>
                    <a:pt x="435" y="201"/>
                  </a:lnTo>
                  <a:lnTo>
                    <a:pt x="437" y="199"/>
                  </a:lnTo>
                  <a:lnTo>
                    <a:pt x="439" y="196"/>
                  </a:lnTo>
                  <a:lnTo>
                    <a:pt x="437" y="192"/>
                  </a:lnTo>
                  <a:lnTo>
                    <a:pt x="435" y="192"/>
                  </a:lnTo>
                  <a:lnTo>
                    <a:pt x="433" y="194"/>
                  </a:lnTo>
                  <a:lnTo>
                    <a:pt x="433" y="192"/>
                  </a:lnTo>
                  <a:lnTo>
                    <a:pt x="432" y="190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5" y="183"/>
                  </a:lnTo>
                  <a:lnTo>
                    <a:pt x="423" y="183"/>
                  </a:lnTo>
                  <a:lnTo>
                    <a:pt x="421" y="180"/>
                  </a:lnTo>
                  <a:lnTo>
                    <a:pt x="421" y="178"/>
                  </a:lnTo>
                  <a:lnTo>
                    <a:pt x="419" y="178"/>
                  </a:lnTo>
                  <a:lnTo>
                    <a:pt x="419" y="180"/>
                  </a:lnTo>
                  <a:lnTo>
                    <a:pt x="417" y="180"/>
                  </a:lnTo>
                  <a:lnTo>
                    <a:pt x="416" y="178"/>
                  </a:lnTo>
                  <a:lnTo>
                    <a:pt x="410" y="174"/>
                  </a:lnTo>
                  <a:lnTo>
                    <a:pt x="409" y="173"/>
                  </a:lnTo>
                  <a:lnTo>
                    <a:pt x="409" y="171"/>
                  </a:lnTo>
                  <a:lnTo>
                    <a:pt x="407" y="167"/>
                  </a:lnTo>
                  <a:lnTo>
                    <a:pt x="407" y="164"/>
                  </a:lnTo>
                  <a:lnTo>
                    <a:pt x="405" y="160"/>
                  </a:lnTo>
                  <a:lnTo>
                    <a:pt x="403" y="158"/>
                  </a:lnTo>
                  <a:lnTo>
                    <a:pt x="400" y="160"/>
                  </a:lnTo>
                  <a:lnTo>
                    <a:pt x="398" y="158"/>
                  </a:lnTo>
                  <a:lnTo>
                    <a:pt x="396" y="158"/>
                  </a:lnTo>
                  <a:lnTo>
                    <a:pt x="394" y="158"/>
                  </a:lnTo>
                  <a:lnTo>
                    <a:pt x="389" y="157"/>
                  </a:lnTo>
                  <a:lnTo>
                    <a:pt x="387" y="155"/>
                  </a:lnTo>
                  <a:lnTo>
                    <a:pt x="384" y="153"/>
                  </a:lnTo>
                  <a:lnTo>
                    <a:pt x="382" y="148"/>
                  </a:lnTo>
                  <a:lnTo>
                    <a:pt x="380" y="144"/>
                  </a:lnTo>
                  <a:lnTo>
                    <a:pt x="380" y="141"/>
                  </a:lnTo>
                  <a:lnTo>
                    <a:pt x="382" y="139"/>
                  </a:lnTo>
                  <a:lnTo>
                    <a:pt x="384" y="137"/>
                  </a:lnTo>
                  <a:lnTo>
                    <a:pt x="386" y="135"/>
                  </a:lnTo>
                  <a:lnTo>
                    <a:pt x="386" y="130"/>
                  </a:lnTo>
                  <a:lnTo>
                    <a:pt x="384" y="123"/>
                  </a:lnTo>
                  <a:lnTo>
                    <a:pt x="384" y="121"/>
                  </a:lnTo>
                  <a:lnTo>
                    <a:pt x="387" y="119"/>
                  </a:lnTo>
                  <a:lnTo>
                    <a:pt x="389" y="118"/>
                  </a:lnTo>
                  <a:lnTo>
                    <a:pt x="389" y="116"/>
                  </a:lnTo>
                  <a:lnTo>
                    <a:pt x="391" y="114"/>
                  </a:lnTo>
                  <a:lnTo>
                    <a:pt x="389" y="112"/>
                  </a:lnTo>
                  <a:lnTo>
                    <a:pt x="391" y="110"/>
                  </a:lnTo>
                  <a:lnTo>
                    <a:pt x="393" y="110"/>
                  </a:lnTo>
                  <a:lnTo>
                    <a:pt x="393" y="109"/>
                  </a:lnTo>
                  <a:lnTo>
                    <a:pt x="398" y="100"/>
                  </a:lnTo>
                  <a:lnTo>
                    <a:pt x="400" y="96"/>
                  </a:lnTo>
                  <a:lnTo>
                    <a:pt x="400" y="94"/>
                  </a:lnTo>
                  <a:lnTo>
                    <a:pt x="401" y="94"/>
                  </a:lnTo>
                  <a:lnTo>
                    <a:pt x="403" y="91"/>
                  </a:lnTo>
                  <a:lnTo>
                    <a:pt x="403" y="89"/>
                  </a:lnTo>
                  <a:lnTo>
                    <a:pt x="405" y="87"/>
                  </a:lnTo>
                  <a:lnTo>
                    <a:pt x="409" y="68"/>
                  </a:lnTo>
                  <a:lnTo>
                    <a:pt x="409" y="66"/>
                  </a:lnTo>
                  <a:lnTo>
                    <a:pt x="410" y="66"/>
                  </a:lnTo>
                  <a:lnTo>
                    <a:pt x="410" y="64"/>
                  </a:lnTo>
                  <a:lnTo>
                    <a:pt x="410" y="63"/>
                  </a:lnTo>
                  <a:lnTo>
                    <a:pt x="409" y="63"/>
                  </a:lnTo>
                  <a:lnTo>
                    <a:pt x="409" y="61"/>
                  </a:lnTo>
                  <a:lnTo>
                    <a:pt x="407" y="59"/>
                  </a:lnTo>
                  <a:lnTo>
                    <a:pt x="407" y="61"/>
                  </a:lnTo>
                  <a:lnTo>
                    <a:pt x="405" y="59"/>
                  </a:lnTo>
                  <a:lnTo>
                    <a:pt x="403" y="57"/>
                  </a:lnTo>
                  <a:lnTo>
                    <a:pt x="403" y="57"/>
                  </a:lnTo>
                  <a:lnTo>
                    <a:pt x="401" y="59"/>
                  </a:lnTo>
                  <a:lnTo>
                    <a:pt x="396" y="57"/>
                  </a:lnTo>
                  <a:lnTo>
                    <a:pt x="394" y="57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91" y="57"/>
                  </a:lnTo>
                  <a:lnTo>
                    <a:pt x="391" y="55"/>
                  </a:lnTo>
                  <a:lnTo>
                    <a:pt x="389" y="55"/>
                  </a:lnTo>
                  <a:lnTo>
                    <a:pt x="378" y="63"/>
                  </a:lnTo>
                  <a:lnTo>
                    <a:pt x="377" y="64"/>
                  </a:lnTo>
                  <a:lnTo>
                    <a:pt x="373" y="64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6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48" y="63"/>
                  </a:lnTo>
                  <a:lnTo>
                    <a:pt x="345" y="57"/>
                  </a:lnTo>
                  <a:lnTo>
                    <a:pt x="343" y="54"/>
                  </a:lnTo>
                  <a:lnTo>
                    <a:pt x="345" y="54"/>
                  </a:lnTo>
                  <a:lnTo>
                    <a:pt x="346" y="50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1" y="43"/>
                  </a:lnTo>
                  <a:lnTo>
                    <a:pt x="339" y="43"/>
                  </a:lnTo>
                  <a:lnTo>
                    <a:pt x="338" y="41"/>
                  </a:lnTo>
                  <a:lnTo>
                    <a:pt x="334" y="32"/>
                  </a:lnTo>
                  <a:lnTo>
                    <a:pt x="332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0" y="34"/>
                  </a:lnTo>
                  <a:lnTo>
                    <a:pt x="329" y="34"/>
                  </a:lnTo>
                  <a:lnTo>
                    <a:pt x="327" y="32"/>
                  </a:lnTo>
                  <a:lnTo>
                    <a:pt x="325" y="29"/>
                  </a:lnTo>
                  <a:lnTo>
                    <a:pt x="323" y="29"/>
                  </a:lnTo>
                  <a:lnTo>
                    <a:pt x="322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18" y="29"/>
                  </a:lnTo>
                  <a:lnTo>
                    <a:pt x="318" y="31"/>
                  </a:lnTo>
                  <a:lnTo>
                    <a:pt x="318" y="32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4" y="36"/>
                  </a:lnTo>
                  <a:lnTo>
                    <a:pt x="313" y="34"/>
                  </a:lnTo>
                  <a:lnTo>
                    <a:pt x="311" y="34"/>
                  </a:lnTo>
                  <a:lnTo>
                    <a:pt x="309" y="32"/>
                  </a:lnTo>
                  <a:lnTo>
                    <a:pt x="307" y="31"/>
                  </a:lnTo>
                  <a:lnTo>
                    <a:pt x="306" y="29"/>
                  </a:lnTo>
                  <a:lnTo>
                    <a:pt x="304" y="27"/>
                  </a:lnTo>
                  <a:lnTo>
                    <a:pt x="300" y="25"/>
                  </a:lnTo>
                  <a:lnTo>
                    <a:pt x="293" y="25"/>
                  </a:lnTo>
                  <a:lnTo>
                    <a:pt x="291" y="23"/>
                  </a:lnTo>
                  <a:lnTo>
                    <a:pt x="286" y="20"/>
                  </a:lnTo>
                  <a:lnTo>
                    <a:pt x="283" y="18"/>
                  </a:lnTo>
                  <a:lnTo>
                    <a:pt x="279" y="20"/>
                  </a:lnTo>
                  <a:lnTo>
                    <a:pt x="279" y="22"/>
                  </a:lnTo>
                  <a:lnTo>
                    <a:pt x="279" y="23"/>
                  </a:lnTo>
                  <a:lnTo>
                    <a:pt x="279" y="25"/>
                  </a:lnTo>
                  <a:lnTo>
                    <a:pt x="277" y="27"/>
                  </a:lnTo>
                  <a:lnTo>
                    <a:pt x="275" y="29"/>
                  </a:lnTo>
                  <a:lnTo>
                    <a:pt x="275" y="29"/>
                  </a:lnTo>
                  <a:lnTo>
                    <a:pt x="274" y="29"/>
                  </a:lnTo>
                  <a:lnTo>
                    <a:pt x="272" y="29"/>
                  </a:lnTo>
                  <a:lnTo>
                    <a:pt x="270" y="29"/>
                  </a:lnTo>
                  <a:lnTo>
                    <a:pt x="267" y="27"/>
                  </a:lnTo>
                  <a:lnTo>
                    <a:pt x="261" y="22"/>
                  </a:lnTo>
                  <a:lnTo>
                    <a:pt x="259" y="20"/>
                  </a:lnTo>
                  <a:lnTo>
                    <a:pt x="258" y="20"/>
                  </a:lnTo>
                  <a:lnTo>
                    <a:pt x="256" y="22"/>
                  </a:lnTo>
                  <a:lnTo>
                    <a:pt x="249" y="31"/>
                  </a:lnTo>
                  <a:lnTo>
                    <a:pt x="247" y="32"/>
                  </a:lnTo>
                  <a:lnTo>
                    <a:pt x="245" y="32"/>
                  </a:lnTo>
                  <a:lnTo>
                    <a:pt x="242" y="32"/>
                  </a:lnTo>
                  <a:lnTo>
                    <a:pt x="238" y="34"/>
                  </a:lnTo>
                  <a:lnTo>
                    <a:pt x="235" y="34"/>
                  </a:lnTo>
                  <a:lnTo>
                    <a:pt x="233" y="31"/>
                  </a:lnTo>
                  <a:lnTo>
                    <a:pt x="227" y="23"/>
                  </a:lnTo>
                  <a:lnTo>
                    <a:pt x="226" y="20"/>
                  </a:lnTo>
                  <a:lnTo>
                    <a:pt x="222" y="18"/>
                  </a:lnTo>
                  <a:lnTo>
                    <a:pt x="219" y="18"/>
                  </a:lnTo>
                  <a:lnTo>
                    <a:pt x="215" y="18"/>
                  </a:lnTo>
                  <a:lnTo>
                    <a:pt x="211" y="23"/>
                  </a:lnTo>
                  <a:lnTo>
                    <a:pt x="208" y="25"/>
                  </a:lnTo>
                  <a:lnTo>
                    <a:pt x="204" y="25"/>
                  </a:lnTo>
                  <a:lnTo>
                    <a:pt x="199" y="25"/>
                  </a:lnTo>
                  <a:lnTo>
                    <a:pt x="199" y="22"/>
                  </a:lnTo>
                  <a:lnTo>
                    <a:pt x="197" y="23"/>
                  </a:lnTo>
                  <a:lnTo>
                    <a:pt x="196" y="23"/>
                  </a:lnTo>
                  <a:lnTo>
                    <a:pt x="194" y="23"/>
                  </a:lnTo>
                  <a:lnTo>
                    <a:pt x="196" y="22"/>
                  </a:lnTo>
                  <a:lnTo>
                    <a:pt x="196" y="20"/>
                  </a:lnTo>
                  <a:lnTo>
                    <a:pt x="194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8" y="22"/>
                  </a:lnTo>
                  <a:lnTo>
                    <a:pt x="187" y="22"/>
                  </a:lnTo>
                  <a:lnTo>
                    <a:pt x="185" y="20"/>
                  </a:lnTo>
                  <a:lnTo>
                    <a:pt x="181" y="18"/>
                  </a:lnTo>
                  <a:lnTo>
                    <a:pt x="180" y="16"/>
                  </a:lnTo>
                  <a:lnTo>
                    <a:pt x="174" y="13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58" y="16"/>
                  </a:lnTo>
                  <a:lnTo>
                    <a:pt x="155" y="16"/>
                  </a:lnTo>
                  <a:lnTo>
                    <a:pt x="149" y="13"/>
                  </a:lnTo>
                  <a:lnTo>
                    <a:pt x="148" y="9"/>
                  </a:lnTo>
                  <a:lnTo>
                    <a:pt x="148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6" y="6"/>
                  </a:lnTo>
                  <a:lnTo>
                    <a:pt x="146" y="9"/>
                  </a:lnTo>
                  <a:lnTo>
                    <a:pt x="144" y="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42" y="7"/>
                  </a:lnTo>
                  <a:lnTo>
                    <a:pt x="139" y="7"/>
                  </a:lnTo>
                  <a:lnTo>
                    <a:pt x="139" y="6"/>
                  </a:lnTo>
                  <a:lnTo>
                    <a:pt x="139" y="4"/>
                  </a:lnTo>
                  <a:lnTo>
                    <a:pt x="137" y="0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00" y="11"/>
                  </a:lnTo>
                  <a:lnTo>
                    <a:pt x="93" y="9"/>
                  </a:lnTo>
                  <a:lnTo>
                    <a:pt x="87" y="13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2" y="43"/>
                  </a:lnTo>
                  <a:lnTo>
                    <a:pt x="61" y="41"/>
                  </a:lnTo>
                  <a:lnTo>
                    <a:pt x="57" y="39"/>
                  </a:lnTo>
                  <a:lnTo>
                    <a:pt x="46" y="29"/>
                  </a:lnTo>
                  <a:lnTo>
                    <a:pt x="45" y="27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9"/>
                  </a:lnTo>
                  <a:lnTo>
                    <a:pt x="7" y="31"/>
                  </a:lnTo>
                  <a:lnTo>
                    <a:pt x="5" y="38"/>
                  </a:lnTo>
                  <a:lnTo>
                    <a:pt x="5" y="41"/>
                  </a:lnTo>
                  <a:lnTo>
                    <a:pt x="7" y="47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59"/>
                  </a:lnTo>
                  <a:lnTo>
                    <a:pt x="4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5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2" y="82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9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8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4" y="102"/>
                  </a:lnTo>
                  <a:lnTo>
                    <a:pt x="36" y="103"/>
                  </a:lnTo>
                  <a:lnTo>
                    <a:pt x="36" y="105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6" y="112"/>
                  </a:lnTo>
                  <a:lnTo>
                    <a:pt x="34" y="114"/>
                  </a:lnTo>
                  <a:lnTo>
                    <a:pt x="32" y="118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6" y="119"/>
                  </a:lnTo>
                  <a:lnTo>
                    <a:pt x="46" y="123"/>
                  </a:lnTo>
                  <a:lnTo>
                    <a:pt x="46" y="126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52" y="142"/>
                  </a:lnTo>
                  <a:lnTo>
                    <a:pt x="55" y="144"/>
                  </a:lnTo>
                  <a:lnTo>
                    <a:pt x="55" y="146"/>
                  </a:lnTo>
                  <a:lnTo>
                    <a:pt x="57" y="146"/>
                  </a:lnTo>
                  <a:lnTo>
                    <a:pt x="55" y="150"/>
                  </a:lnTo>
                  <a:lnTo>
                    <a:pt x="55" y="151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5" y="162"/>
                  </a:lnTo>
                  <a:lnTo>
                    <a:pt x="57" y="169"/>
                  </a:lnTo>
                  <a:lnTo>
                    <a:pt x="59" y="173"/>
                  </a:lnTo>
                  <a:lnTo>
                    <a:pt x="62" y="178"/>
                  </a:lnTo>
                  <a:lnTo>
                    <a:pt x="64" y="182"/>
                  </a:lnTo>
                  <a:lnTo>
                    <a:pt x="66" y="185"/>
                  </a:lnTo>
                  <a:lnTo>
                    <a:pt x="68" y="189"/>
                  </a:lnTo>
                  <a:lnTo>
                    <a:pt x="71" y="190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8" y="192"/>
                  </a:lnTo>
                  <a:lnTo>
                    <a:pt x="80" y="196"/>
                  </a:lnTo>
                  <a:lnTo>
                    <a:pt x="80" y="198"/>
                  </a:lnTo>
                  <a:lnTo>
                    <a:pt x="82" y="199"/>
                  </a:lnTo>
                  <a:lnTo>
                    <a:pt x="87" y="201"/>
                  </a:lnTo>
                  <a:lnTo>
                    <a:pt x="89" y="203"/>
                  </a:lnTo>
                  <a:lnTo>
                    <a:pt x="91" y="205"/>
                  </a:lnTo>
                  <a:lnTo>
                    <a:pt x="93" y="206"/>
                  </a:lnTo>
                  <a:lnTo>
                    <a:pt x="96" y="212"/>
                  </a:lnTo>
                  <a:lnTo>
                    <a:pt x="101" y="217"/>
                  </a:lnTo>
                  <a:lnTo>
                    <a:pt x="105" y="222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31"/>
                  </a:lnTo>
                  <a:lnTo>
                    <a:pt x="110" y="235"/>
                  </a:lnTo>
                  <a:lnTo>
                    <a:pt x="112" y="237"/>
                  </a:lnTo>
                  <a:lnTo>
                    <a:pt x="124" y="247"/>
                  </a:lnTo>
                  <a:lnTo>
                    <a:pt x="144" y="267"/>
                  </a:lnTo>
                  <a:lnTo>
                    <a:pt x="148" y="270"/>
                  </a:lnTo>
                  <a:lnTo>
                    <a:pt x="151" y="274"/>
                  </a:lnTo>
                  <a:lnTo>
                    <a:pt x="153" y="277"/>
                  </a:lnTo>
                  <a:lnTo>
                    <a:pt x="160" y="281"/>
                  </a:lnTo>
                  <a:lnTo>
                    <a:pt x="171" y="283"/>
                  </a:lnTo>
                  <a:lnTo>
                    <a:pt x="176" y="285"/>
                  </a:lnTo>
                  <a:lnTo>
                    <a:pt x="178" y="288"/>
                  </a:lnTo>
                  <a:lnTo>
                    <a:pt x="174" y="302"/>
                  </a:lnTo>
                  <a:lnTo>
                    <a:pt x="178" y="311"/>
                  </a:lnTo>
                  <a:lnTo>
                    <a:pt x="181" y="315"/>
                  </a:lnTo>
                  <a:lnTo>
                    <a:pt x="187" y="320"/>
                  </a:lnTo>
                  <a:lnTo>
                    <a:pt x="188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7"/>
                  </a:lnTo>
                  <a:lnTo>
                    <a:pt x="192" y="331"/>
                  </a:lnTo>
                  <a:lnTo>
                    <a:pt x="194" y="333"/>
                  </a:lnTo>
                  <a:lnTo>
                    <a:pt x="194" y="334"/>
                  </a:lnTo>
                  <a:lnTo>
                    <a:pt x="210" y="345"/>
                  </a:lnTo>
                  <a:lnTo>
                    <a:pt x="211" y="345"/>
                  </a:lnTo>
                  <a:lnTo>
                    <a:pt x="215" y="350"/>
                  </a:lnTo>
                  <a:lnTo>
                    <a:pt x="219" y="356"/>
                  </a:lnTo>
                  <a:lnTo>
                    <a:pt x="219" y="357"/>
                  </a:lnTo>
                  <a:lnTo>
                    <a:pt x="219" y="361"/>
                  </a:lnTo>
                  <a:lnTo>
                    <a:pt x="215" y="363"/>
                  </a:lnTo>
                  <a:lnTo>
                    <a:pt x="210" y="364"/>
                  </a:lnTo>
                  <a:lnTo>
                    <a:pt x="211" y="366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08" y="366"/>
                  </a:lnTo>
                  <a:lnTo>
                    <a:pt x="206" y="366"/>
                  </a:lnTo>
                  <a:lnTo>
                    <a:pt x="219" y="373"/>
                  </a:lnTo>
                  <a:lnTo>
                    <a:pt x="220" y="370"/>
                  </a:lnTo>
                  <a:lnTo>
                    <a:pt x="220" y="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Freeform 291">
              <a:extLst>
                <a:ext uri="{FF2B5EF4-FFF2-40B4-BE49-F238E27FC236}">
                  <a16:creationId xmlns:a16="http://schemas.microsoft.com/office/drawing/2014/main" id="{44BDE2A1-1588-700C-9922-5A91AB787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0428" y="3185649"/>
              <a:ext cx="480867" cy="606576"/>
            </a:xfrm>
            <a:custGeom>
              <a:avLst/>
              <a:gdLst>
                <a:gd name="T0" fmla="*/ 28 w 394"/>
                <a:gd name="T1" fmla="*/ 42 h 497"/>
                <a:gd name="T2" fmla="*/ 43 w 394"/>
                <a:gd name="T3" fmla="*/ 55 h 497"/>
                <a:gd name="T4" fmla="*/ 46 w 394"/>
                <a:gd name="T5" fmla="*/ 66 h 497"/>
                <a:gd name="T6" fmla="*/ 60 w 394"/>
                <a:gd name="T7" fmla="*/ 85 h 497"/>
                <a:gd name="T8" fmla="*/ 62 w 394"/>
                <a:gd name="T9" fmla="*/ 97 h 497"/>
                <a:gd name="T10" fmla="*/ 73 w 394"/>
                <a:gd name="T11" fmla="*/ 119 h 497"/>
                <a:gd name="T12" fmla="*/ 74 w 394"/>
                <a:gd name="T13" fmla="*/ 135 h 497"/>
                <a:gd name="T14" fmla="*/ 94 w 394"/>
                <a:gd name="T15" fmla="*/ 160 h 497"/>
                <a:gd name="T16" fmla="*/ 108 w 394"/>
                <a:gd name="T17" fmla="*/ 172 h 497"/>
                <a:gd name="T18" fmla="*/ 115 w 394"/>
                <a:gd name="T19" fmla="*/ 197 h 497"/>
                <a:gd name="T20" fmla="*/ 131 w 394"/>
                <a:gd name="T21" fmla="*/ 215 h 497"/>
                <a:gd name="T22" fmla="*/ 144 w 394"/>
                <a:gd name="T23" fmla="*/ 236 h 497"/>
                <a:gd name="T24" fmla="*/ 163 w 394"/>
                <a:gd name="T25" fmla="*/ 254 h 497"/>
                <a:gd name="T26" fmla="*/ 169 w 394"/>
                <a:gd name="T27" fmla="*/ 275 h 497"/>
                <a:gd name="T28" fmla="*/ 181 w 394"/>
                <a:gd name="T29" fmla="*/ 318 h 497"/>
                <a:gd name="T30" fmla="*/ 183 w 394"/>
                <a:gd name="T31" fmla="*/ 343 h 497"/>
                <a:gd name="T32" fmla="*/ 177 w 394"/>
                <a:gd name="T33" fmla="*/ 362 h 497"/>
                <a:gd name="T34" fmla="*/ 167 w 394"/>
                <a:gd name="T35" fmla="*/ 373 h 497"/>
                <a:gd name="T36" fmla="*/ 165 w 394"/>
                <a:gd name="T37" fmla="*/ 399 h 497"/>
                <a:gd name="T38" fmla="*/ 169 w 394"/>
                <a:gd name="T39" fmla="*/ 424 h 497"/>
                <a:gd name="T40" fmla="*/ 172 w 394"/>
                <a:gd name="T41" fmla="*/ 449 h 497"/>
                <a:gd name="T42" fmla="*/ 161 w 394"/>
                <a:gd name="T43" fmla="*/ 478 h 497"/>
                <a:gd name="T44" fmla="*/ 179 w 394"/>
                <a:gd name="T45" fmla="*/ 495 h 497"/>
                <a:gd name="T46" fmla="*/ 215 w 394"/>
                <a:gd name="T47" fmla="*/ 479 h 497"/>
                <a:gd name="T48" fmla="*/ 213 w 394"/>
                <a:gd name="T49" fmla="*/ 458 h 497"/>
                <a:gd name="T50" fmla="*/ 231 w 394"/>
                <a:gd name="T51" fmla="*/ 442 h 497"/>
                <a:gd name="T52" fmla="*/ 259 w 394"/>
                <a:gd name="T53" fmla="*/ 412 h 497"/>
                <a:gd name="T54" fmla="*/ 266 w 394"/>
                <a:gd name="T55" fmla="*/ 375 h 497"/>
                <a:gd name="T56" fmla="*/ 261 w 394"/>
                <a:gd name="T57" fmla="*/ 337 h 497"/>
                <a:gd name="T58" fmla="*/ 289 w 394"/>
                <a:gd name="T59" fmla="*/ 348 h 497"/>
                <a:gd name="T60" fmla="*/ 300 w 394"/>
                <a:gd name="T61" fmla="*/ 337 h 497"/>
                <a:gd name="T62" fmla="*/ 323 w 394"/>
                <a:gd name="T63" fmla="*/ 334 h 497"/>
                <a:gd name="T64" fmla="*/ 330 w 394"/>
                <a:gd name="T65" fmla="*/ 350 h 497"/>
                <a:gd name="T66" fmla="*/ 346 w 394"/>
                <a:gd name="T67" fmla="*/ 343 h 497"/>
                <a:gd name="T68" fmla="*/ 362 w 394"/>
                <a:gd name="T69" fmla="*/ 357 h 497"/>
                <a:gd name="T70" fmla="*/ 389 w 394"/>
                <a:gd name="T71" fmla="*/ 343 h 497"/>
                <a:gd name="T72" fmla="*/ 375 w 394"/>
                <a:gd name="T73" fmla="*/ 330 h 497"/>
                <a:gd name="T74" fmla="*/ 373 w 394"/>
                <a:gd name="T75" fmla="*/ 311 h 497"/>
                <a:gd name="T76" fmla="*/ 373 w 394"/>
                <a:gd name="T77" fmla="*/ 280 h 497"/>
                <a:gd name="T78" fmla="*/ 350 w 394"/>
                <a:gd name="T79" fmla="*/ 272 h 497"/>
                <a:gd name="T80" fmla="*/ 330 w 394"/>
                <a:gd name="T81" fmla="*/ 256 h 497"/>
                <a:gd name="T82" fmla="*/ 330 w 394"/>
                <a:gd name="T83" fmla="*/ 234 h 497"/>
                <a:gd name="T84" fmla="*/ 328 w 394"/>
                <a:gd name="T85" fmla="*/ 229 h 497"/>
                <a:gd name="T86" fmla="*/ 328 w 394"/>
                <a:gd name="T87" fmla="*/ 193 h 497"/>
                <a:gd name="T88" fmla="*/ 312 w 394"/>
                <a:gd name="T89" fmla="*/ 201 h 497"/>
                <a:gd name="T90" fmla="*/ 300 w 394"/>
                <a:gd name="T91" fmla="*/ 185 h 497"/>
                <a:gd name="T92" fmla="*/ 284 w 394"/>
                <a:gd name="T93" fmla="*/ 169 h 497"/>
                <a:gd name="T94" fmla="*/ 293 w 394"/>
                <a:gd name="T95" fmla="*/ 122 h 497"/>
                <a:gd name="T96" fmla="*/ 293 w 394"/>
                <a:gd name="T97" fmla="*/ 105 h 497"/>
                <a:gd name="T98" fmla="*/ 275 w 394"/>
                <a:gd name="T99" fmla="*/ 87 h 497"/>
                <a:gd name="T100" fmla="*/ 248 w 394"/>
                <a:gd name="T101" fmla="*/ 78 h 497"/>
                <a:gd name="T102" fmla="*/ 220 w 394"/>
                <a:gd name="T103" fmla="*/ 57 h 497"/>
                <a:gd name="T104" fmla="*/ 204 w 394"/>
                <a:gd name="T105" fmla="*/ 69 h 497"/>
                <a:gd name="T106" fmla="*/ 193 w 394"/>
                <a:gd name="T107" fmla="*/ 62 h 497"/>
                <a:gd name="T108" fmla="*/ 193 w 394"/>
                <a:gd name="T109" fmla="*/ 42 h 497"/>
                <a:gd name="T110" fmla="*/ 174 w 394"/>
                <a:gd name="T111" fmla="*/ 39 h 497"/>
                <a:gd name="T112" fmla="*/ 153 w 394"/>
                <a:gd name="T113" fmla="*/ 26 h 497"/>
                <a:gd name="T114" fmla="*/ 112 w 394"/>
                <a:gd name="T115" fmla="*/ 5 h 497"/>
                <a:gd name="T116" fmla="*/ 83 w 394"/>
                <a:gd name="T117" fmla="*/ 10 h 497"/>
                <a:gd name="T118" fmla="*/ 46 w 394"/>
                <a:gd name="T119" fmla="*/ 18 h 497"/>
                <a:gd name="T120" fmla="*/ 27 w 394"/>
                <a:gd name="T121" fmla="*/ 18 h 497"/>
                <a:gd name="T122" fmla="*/ 19 w 394"/>
                <a:gd name="T123" fmla="*/ 30 h 497"/>
                <a:gd name="T124" fmla="*/ 5 w 394"/>
                <a:gd name="T125" fmla="*/ 3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497">
                  <a:moveTo>
                    <a:pt x="9" y="35"/>
                  </a:moveTo>
                  <a:lnTo>
                    <a:pt x="11" y="39"/>
                  </a:lnTo>
                  <a:lnTo>
                    <a:pt x="12" y="39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41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9" y="53"/>
                  </a:lnTo>
                  <a:lnTo>
                    <a:pt x="43" y="55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43" y="60"/>
                  </a:lnTo>
                  <a:lnTo>
                    <a:pt x="44" y="62"/>
                  </a:lnTo>
                  <a:lnTo>
                    <a:pt x="46" y="60"/>
                  </a:lnTo>
                  <a:lnTo>
                    <a:pt x="48" y="62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8" y="69"/>
                  </a:lnTo>
                  <a:lnTo>
                    <a:pt x="50" y="73"/>
                  </a:lnTo>
                  <a:lnTo>
                    <a:pt x="53" y="74"/>
                  </a:lnTo>
                  <a:lnTo>
                    <a:pt x="55" y="76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7" y="80"/>
                  </a:lnTo>
                  <a:lnTo>
                    <a:pt x="58" y="81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90"/>
                  </a:lnTo>
                  <a:lnTo>
                    <a:pt x="62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6"/>
                  </a:lnTo>
                  <a:lnTo>
                    <a:pt x="62" y="97"/>
                  </a:lnTo>
                  <a:lnTo>
                    <a:pt x="66" y="99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7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2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3" y="119"/>
                  </a:lnTo>
                  <a:lnTo>
                    <a:pt x="73" y="121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9"/>
                  </a:lnTo>
                  <a:lnTo>
                    <a:pt x="74" y="135"/>
                  </a:lnTo>
                  <a:lnTo>
                    <a:pt x="76" y="138"/>
                  </a:lnTo>
                  <a:lnTo>
                    <a:pt x="83" y="149"/>
                  </a:lnTo>
                  <a:lnTo>
                    <a:pt x="87" y="153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2" y="158"/>
                  </a:lnTo>
                  <a:lnTo>
                    <a:pt x="92" y="160"/>
                  </a:lnTo>
                  <a:lnTo>
                    <a:pt x="94" y="160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8" y="169"/>
                  </a:lnTo>
                  <a:lnTo>
                    <a:pt x="99" y="169"/>
                  </a:lnTo>
                  <a:lnTo>
                    <a:pt x="101" y="169"/>
                  </a:lnTo>
                  <a:lnTo>
                    <a:pt x="103" y="170"/>
                  </a:lnTo>
                  <a:lnTo>
                    <a:pt x="103" y="169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08" y="186"/>
                  </a:lnTo>
                  <a:lnTo>
                    <a:pt x="110" y="188"/>
                  </a:lnTo>
                  <a:lnTo>
                    <a:pt x="112" y="190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7" y="197"/>
                  </a:lnTo>
                  <a:lnTo>
                    <a:pt x="117" y="199"/>
                  </a:lnTo>
                  <a:lnTo>
                    <a:pt x="119" y="199"/>
                  </a:lnTo>
                  <a:lnTo>
                    <a:pt x="121" y="201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31" y="215"/>
                  </a:lnTo>
                  <a:lnTo>
                    <a:pt x="133" y="220"/>
                  </a:lnTo>
                  <a:lnTo>
                    <a:pt x="133" y="222"/>
                  </a:lnTo>
                  <a:lnTo>
                    <a:pt x="131" y="224"/>
                  </a:lnTo>
                  <a:lnTo>
                    <a:pt x="133" y="225"/>
                  </a:lnTo>
                  <a:lnTo>
                    <a:pt x="138" y="227"/>
                  </a:lnTo>
                  <a:lnTo>
                    <a:pt x="138" y="229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32"/>
                  </a:lnTo>
                  <a:lnTo>
                    <a:pt x="144" y="236"/>
                  </a:lnTo>
                  <a:lnTo>
                    <a:pt x="147" y="238"/>
                  </a:lnTo>
                  <a:lnTo>
                    <a:pt x="149" y="240"/>
                  </a:lnTo>
                  <a:lnTo>
                    <a:pt x="149" y="240"/>
                  </a:lnTo>
                  <a:lnTo>
                    <a:pt x="151" y="241"/>
                  </a:lnTo>
                  <a:lnTo>
                    <a:pt x="154" y="243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0" y="245"/>
                  </a:lnTo>
                  <a:lnTo>
                    <a:pt x="161" y="250"/>
                  </a:lnTo>
                  <a:lnTo>
                    <a:pt x="163" y="254"/>
                  </a:lnTo>
                  <a:lnTo>
                    <a:pt x="167" y="259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5" y="264"/>
                  </a:lnTo>
                  <a:lnTo>
                    <a:pt x="167" y="266"/>
                  </a:lnTo>
                  <a:lnTo>
                    <a:pt x="167" y="268"/>
                  </a:lnTo>
                  <a:lnTo>
                    <a:pt x="167" y="270"/>
                  </a:lnTo>
                  <a:lnTo>
                    <a:pt x="169" y="272"/>
                  </a:lnTo>
                  <a:lnTo>
                    <a:pt x="169" y="273"/>
                  </a:lnTo>
                  <a:lnTo>
                    <a:pt x="169" y="275"/>
                  </a:lnTo>
                  <a:lnTo>
                    <a:pt x="169" y="277"/>
                  </a:lnTo>
                  <a:lnTo>
                    <a:pt x="170" y="280"/>
                  </a:lnTo>
                  <a:lnTo>
                    <a:pt x="176" y="288"/>
                  </a:lnTo>
                  <a:lnTo>
                    <a:pt x="176" y="291"/>
                  </a:lnTo>
                  <a:lnTo>
                    <a:pt x="181" y="304"/>
                  </a:lnTo>
                  <a:lnTo>
                    <a:pt x="183" y="309"/>
                  </a:lnTo>
                  <a:lnTo>
                    <a:pt x="183" y="311"/>
                  </a:lnTo>
                  <a:lnTo>
                    <a:pt x="183" y="314"/>
                  </a:lnTo>
                  <a:lnTo>
                    <a:pt x="183" y="316"/>
                  </a:lnTo>
                  <a:lnTo>
                    <a:pt x="181" y="318"/>
                  </a:lnTo>
                  <a:lnTo>
                    <a:pt x="181" y="320"/>
                  </a:lnTo>
                  <a:lnTo>
                    <a:pt x="181" y="323"/>
                  </a:lnTo>
                  <a:lnTo>
                    <a:pt x="179" y="325"/>
                  </a:lnTo>
                  <a:lnTo>
                    <a:pt x="179" y="328"/>
                  </a:lnTo>
                  <a:lnTo>
                    <a:pt x="179" y="330"/>
                  </a:lnTo>
                  <a:lnTo>
                    <a:pt x="181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41"/>
                  </a:lnTo>
                  <a:lnTo>
                    <a:pt x="183" y="343"/>
                  </a:lnTo>
                  <a:lnTo>
                    <a:pt x="181" y="344"/>
                  </a:lnTo>
                  <a:lnTo>
                    <a:pt x="181" y="346"/>
                  </a:lnTo>
                  <a:lnTo>
                    <a:pt x="181" y="348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7" y="355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7" y="360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6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0" y="367"/>
                  </a:lnTo>
                  <a:lnTo>
                    <a:pt x="170" y="369"/>
                  </a:lnTo>
                  <a:lnTo>
                    <a:pt x="170" y="371"/>
                  </a:lnTo>
                  <a:lnTo>
                    <a:pt x="170" y="373"/>
                  </a:lnTo>
                  <a:lnTo>
                    <a:pt x="169" y="373"/>
                  </a:lnTo>
                  <a:lnTo>
                    <a:pt x="167" y="373"/>
                  </a:lnTo>
                  <a:lnTo>
                    <a:pt x="167" y="375"/>
                  </a:lnTo>
                  <a:lnTo>
                    <a:pt x="169" y="378"/>
                  </a:lnTo>
                  <a:lnTo>
                    <a:pt x="170" y="378"/>
                  </a:lnTo>
                  <a:lnTo>
                    <a:pt x="170" y="380"/>
                  </a:lnTo>
                  <a:lnTo>
                    <a:pt x="170" y="382"/>
                  </a:lnTo>
                  <a:lnTo>
                    <a:pt x="170" y="385"/>
                  </a:lnTo>
                  <a:lnTo>
                    <a:pt x="169" y="389"/>
                  </a:lnTo>
                  <a:lnTo>
                    <a:pt x="167" y="396"/>
                  </a:lnTo>
                  <a:lnTo>
                    <a:pt x="167" y="399"/>
                  </a:lnTo>
                  <a:lnTo>
                    <a:pt x="165" y="399"/>
                  </a:lnTo>
                  <a:lnTo>
                    <a:pt x="165" y="401"/>
                  </a:lnTo>
                  <a:lnTo>
                    <a:pt x="165" y="403"/>
                  </a:lnTo>
                  <a:lnTo>
                    <a:pt x="163" y="408"/>
                  </a:lnTo>
                  <a:lnTo>
                    <a:pt x="163" y="410"/>
                  </a:lnTo>
                  <a:lnTo>
                    <a:pt x="165" y="412"/>
                  </a:lnTo>
                  <a:lnTo>
                    <a:pt x="167" y="419"/>
                  </a:lnTo>
                  <a:lnTo>
                    <a:pt x="167" y="421"/>
                  </a:lnTo>
                  <a:lnTo>
                    <a:pt x="167" y="423"/>
                  </a:lnTo>
                  <a:lnTo>
                    <a:pt x="169" y="423"/>
                  </a:lnTo>
                  <a:lnTo>
                    <a:pt x="169" y="424"/>
                  </a:lnTo>
                  <a:lnTo>
                    <a:pt x="169" y="426"/>
                  </a:lnTo>
                  <a:lnTo>
                    <a:pt x="169" y="428"/>
                  </a:lnTo>
                  <a:lnTo>
                    <a:pt x="169" y="430"/>
                  </a:lnTo>
                  <a:lnTo>
                    <a:pt x="169" y="431"/>
                  </a:lnTo>
                  <a:lnTo>
                    <a:pt x="170" y="431"/>
                  </a:lnTo>
                  <a:lnTo>
                    <a:pt x="169" y="433"/>
                  </a:lnTo>
                  <a:lnTo>
                    <a:pt x="167" y="435"/>
                  </a:lnTo>
                  <a:lnTo>
                    <a:pt x="167" y="440"/>
                  </a:lnTo>
                  <a:lnTo>
                    <a:pt x="169" y="446"/>
                  </a:lnTo>
                  <a:lnTo>
                    <a:pt x="172" y="449"/>
                  </a:lnTo>
                  <a:lnTo>
                    <a:pt x="172" y="451"/>
                  </a:lnTo>
                  <a:lnTo>
                    <a:pt x="174" y="465"/>
                  </a:lnTo>
                  <a:lnTo>
                    <a:pt x="174" y="469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69" y="471"/>
                  </a:lnTo>
                  <a:lnTo>
                    <a:pt x="167" y="472"/>
                  </a:lnTo>
                  <a:lnTo>
                    <a:pt x="165" y="474"/>
                  </a:lnTo>
                  <a:lnTo>
                    <a:pt x="163" y="476"/>
                  </a:lnTo>
                  <a:lnTo>
                    <a:pt x="161" y="478"/>
                  </a:lnTo>
                  <a:lnTo>
                    <a:pt x="169" y="481"/>
                  </a:lnTo>
                  <a:lnTo>
                    <a:pt x="170" y="483"/>
                  </a:lnTo>
                  <a:lnTo>
                    <a:pt x="172" y="486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495"/>
                  </a:lnTo>
                  <a:lnTo>
                    <a:pt x="177" y="497"/>
                  </a:lnTo>
                  <a:lnTo>
                    <a:pt x="177" y="497"/>
                  </a:lnTo>
                  <a:lnTo>
                    <a:pt x="179" y="495"/>
                  </a:lnTo>
                  <a:lnTo>
                    <a:pt x="179" y="494"/>
                  </a:lnTo>
                  <a:lnTo>
                    <a:pt x="186" y="488"/>
                  </a:lnTo>
                  <a:lnTo>
                    <a:pt x="193" y="490"/>
                  </a:lnTo>
                  <a:lnTo>
                    <a:pt x="202" y="492"/>
                  </a:lnTo>
                  <a:lnTo>
                    <a:pt x="209" y="492"/>
                  </a:lnTo>
                  <a:lnTo>
                    <a:pt x="211" y="492"/>
                  </a:lnTo>
                  <a:lnTo>
                    <a:pt x="211" y="488"/>
                  </a:lnTo>
                  <a:lnTo>
                    <a:pt x="211" y="483"/>
                  </a:lnTo>
                  <a:lnTo>
                    <a:pt x="211" y="481"/>
                  </a:lnTo>
                  <a:lnTo>
                    <a:pt x="215" y="479"/>
                  </a:lnTo>
                  <a:lnTo>
                    <a:pt x="213" y="478"/>
                  </a:lnTo>
                  <a:lnTo>
                    <a:pt x="213" y="474"/>
                  </a:lnTo>
                  <a:lnTo>
                    <a:pt x="213" y="472"/>
                  </a:lnTo>
                  <a:lnTo>
                    <a:pt x="213" y="471"/>
                  </a:lnTo>
                  <a:lnTo>
                    <a:pt x="211" y="469"/>
                  </a:lnTo>
                  <a:lnTo>
                    <a:pt x="209" y="467"/>
                  </a:lnTo>
                  <a:lnTo>
                    <a:pt x="208" y="467"/>
                  </a:lnTo>
                  <a:lnTo>
                    <a:pt x="209" y="463"/>
                  </a:lnTo>
                  <a:lnTo>
                    <a:pt x="211" y="460"/>
                  </a:lnTo>
                  <a:lnTo>
                    <a:pt x="213" y="458"/>
                  </a:lnTo>
                  <a:lnTo>
                    <a:pt x="215" y="458"/>
                  </a:lnTo>
                  <a:lnTo>
                    <a:pt x="218" y="456"/>
                  </a:lnTo>
                  <a:lnTo>
                    <a:pt x="218" y="455"/>
                  </a:lnTo>
                  <a:lnTo>
                    <a:pt x="218" y="455"/>
                  </a:lnTo>
                  <a:lnTo>
                    <a:pt x="220" y="451"/>
                  </a:lnTo>
                  <a:lnTo>
                    <a:pt x="227" y="449"/>
                  </a:lnTo>
                  <a:lnTo>
                    <a:pt x="231" y="447"/>
                  </a:lnTo>
                  <a:lnTo>
                    <a:pt x="231" y="446"/>
                  </a:lnTo>
                  <a:lnTo>
                    <a:pt x="231" y="444"/>
                  </a:lnTo>
                  <a:lnTo>
                    <a:pt x="231" y="442"/>
                  </a:lnTo>
                  <a:lnTo>
                    <a:pt x="234" y="440"/>
                  </a:lnTo>
                  <a:lnTo>
                    <a:pt x="238" y="439"/>
                  </a:lnTo>
                  <a:lnTo>
                    <a:pt x="240" y="435"/>
                  </a:lnTo>
                  <a:lnTo>
                    <a:pt x="240" y="433"/>
                  </a:lnTo>
                  <a:lnTo>
                    <a:pt x="240" y="430"/>
                  </a:lnTo>
                  <a:lnTo>
                    <a:pt x="238" y="424"/>
                  </a:lnTo>
                  <a:lnTo>
                    <a:pt x="238" y="421"/>
                  </a:lnTo>
                  <a:lnTo>
                    <a:pt x="240" y="419"/>
                  </a:lnTo>
                  <a:lnTo>
                    <a:pt x="241" y="417"/>
                  </a:lnTo>
                  <a:lnTo>
                    <a:pt x="259" y="412"/>
                  </a:lnTo>
                  <a:lnTo>
                    <a:pt x="263" y="412"/>
                  </a:lnTo>
                  <a:lnTo>
                    <a:pt x="263" y="408"/>
                  </a:lnTo>
                  <a:lnTo>
                    <a:pt x="261" y="401"/>
                  </a:lnTo>
                  <a:lnTo>
                    <a:pt x="261" y="398"/>
                  </a:lnTo>
                  <a:lnTo>
                    <a:pt x="261" y="394"/>
                  </a:lnTo>
                  <a:lnTo>
                    <a:pt x="264" y="391"/>
                  </a:lnTo>
                  <a:lnTo>
                    <a:pt x="268" y="385"/>
                  </a:lnTo>
                  <a:lnTo>
                    <a:pt x="270" y="382"/>
                  </a:lnTo>
                  <a:lnTo>
                    <a:pt x="268" y="378"/>
                  </a:lnTo>
                  <a:lnTo>
                    <a:pt x="266" y="375"/>
                  </a:lnTo>
                  <a:lnTo>
                    <a:pt x="261" y="371"/>
                  </a:lnTo>
                  <a:lnTo>
                    <a:pt x="259" y="369"/>
                  </a:lnTo>
                  <a:lnTo>
                    <a:pt x="259" y="367"/>
                  </a:lnTo>
                  <a:lnTo>
                    <a:pt x="261" y="366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59" y="351"/>
                  </a:lnTo>
                  <a:lnTo>
                    <a:pt x="257" y="346"/>
                  </a:lnTo>
                  <a:lnTo>
                    <a:pt x="259" y="341"/>
                  </a:lnTo>
                  <a:lnTo>
                    <a:pt x="261" y="337"/>
                  </a:lnTo>
                  <a:lnTo>
                    <a:pt x="270" y="332"/>
                  </a:lnTo>
                  <a:lnTo>
                    <a:pt x="273" y="330"/>
                  </a:lnTo>
                  <a:lnTo>
                    <a:pt x="277" y="328"/>
                  </a:lnTo>
                  <a:lnTo>
                    <a:pt x="286" y="325"/>
                  </a:lnTo>
                  <a:lnTo>
                    <a:pt x="288" y="325"/>
                  </a:lnTo>
                  <a:lnTo>
                    <a:pt x="289" y="327"/>
                  </a:lnTo>
                  <a:lnTo>
                    <a:pt x="289" y="330"/>
                  </a:lnTo>
                  <a:lnTo>
                    <a:pt x="289" y="344"/>
                  </a:lnTo>
                  <a:lnTo>
                    <a:pt x="289" y="346"/>
                  </a:lnTo>
                  <a:lnTo>
                    <a:pt x="289" y="348"/>
                  </a:lnTo>
                  <a:lnTo>
                    <a:pt x="288" y="350"/>
                  </a:lnTo>
                  <a:lnTo>
                    <a:pt x="288" y="351"/>
                  </a:lnTo>
                  <a:lnTo>
                    <a:pt x="289" y="353"/>
                  </a:lnTo>
                  <a:lnTo>
                    <a:pt x="291" y="351"/>
                  </a:lnTo>
                  <a:lnTo>
                    <a:pt x="296" y="348"/>
                  </a:lnTo>
                  <a:lnTo>
                    <a:pt x="298" y="348"/>
                  </a:lnTo>
                  <a:lnTo>
                    <a:pt x="300" y="344"/>
                  </a:lnTo>
                  <a:lnTo>
                    <a:pt x="300" y="343"/>
                  </a:lnTo>
                  <a:lnTo>
                    <a:pt x="298" y="341"/>
                  </a:lnTo>
                  <a:lnTo>
                    <a:pt x="300" y="337"/>
                  </a:lnTo>
                  <a:lnTo>
                    <a:pt x="302" y="334"/>
                  </a:lnTo>
                  <a:lnTo>
                    <a:pt x="304" y="336"/>
                  </a:lnTo>
                  <a:lnTo>
                    <a:pt x="305" y="341"/>
                  </a:lnTo>
                  <a:lnTo>
                    <a:pt x="307" y="344"/>
                  </a:lnTo>
                  <a:lnTo>
                    <a:pt x="309" y="344"/>
                  </a:lnTo>
                  <a:lnTo>
                    <a:pt x="314" y="336"/>
                  </a:lnTo>
                  <a:lnTo>
                    <a:pt x="316" y="334"/>
                  </a:lnTo>
                  <a:lnTo>
                    <a:pt x="320" y="332"/>
                  </a:lnTo>
                  <a:lnTo>
                    <a:pt x="321" y="332"/>
                  </a:lnTo>
                  <a:lnTo>
                    <a:pt x="323" y="334"/>
                  </a:lnTo>
                  <a:lnTo>
                    <a:pt x="323" y="336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41"/>
                  </a:lnTo>
                  <a:lnTo>
                    <a:pt x="321" y="343"/>
                  </a:lnTo>
                  <a:lnTo>
                    <a:pt x="323" y="343"/>
                  </a:lnTo>
                  <a:lnTo>
                    <a:pt x="327" y="344"/>
                  </a:lnTo>
                  <a:lnTo>
                    <a:pt x="328" y="344"/>
                  </a:lnTo>
                  <a:lnTo>
                    <a:pt x="330" y="346"/>
                  </a:lnTo>
                  <a:lnTo>
                    <a:pt x="330" y="350"/>
                  </a:lnTo>
                  <a:lnTo>
                    <a:pt x="332" y="351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7" y="353"/>
                  </a:lnTo>
                  <a:lnTo>
                    <a:pt x="339" y="351"/>
                  </a:lnTo>
                  <a:lnTo>
                    <a:pt x="341" y="348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44" y="343"/>
                  </a:lnTo>
                  <a:lnTo>
                    <a:pt x="346" y="343"/>
                  </a:lnTo>
                  <a:lnTo>
                    <a:pt x="348" y="339"/>
                  </a:lnTo>
                  <a:lnTo>
                    <a:pt x="348" y="337"/>
                  </a:lnTo>
                  <a:lnTo>
                    <a:pt x="355" y="343"/>
                  </a:lnTo>
                  <a:lnTo>
                    <a:pt x="357" y="346"/>
                  </a:lnTo>
                  <a:lnTo>
                    <a:pt x="359" y="348"/>
                  </a:lnTo>
                  <a:lnTo>
                    <a:pt x="359" y="350"/>
                  </a:lnTo>
                  <a:lnTo>
                    <a:pt x="359" y="353"/>
                  </a:lnTo>
                  <a:lnTo>
                    <a:pt x="359" y="355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71" y="351"/>
                  </a:lnTo>
                  <a:lnTo>
                    <a:pt x="383" y="351"/>
                  </a:lnTo>
                  <a:lnTo>
                    <a:pt x="389" y="351"/>
                  </a:lnTo>
                  <a:lnTo>
                    <a:pt x="391" y="348"/>
                  </a:lnTo>
                  <a:lnTo>
                    <a:pt x="394" y="343"/>
                  </a:lnTo>
                  <a:lnTo>
                    <a:pt x="392" y="343"/>
                  </a:lnTo>
                  <a:lnTo>
                    <a:pt x="391" y="341"/>
                  </a:lnTo>
                  <a:lnTo>
                    <a:pt x="389" y="343"/>
                  </a:lnTo>
                  <a:lnTo>
                    <a:pt x="387" y="343"/>
                  </a:lnTo>
                  <a:lnTo>
                    <a:pt x="385" y="341"/>
                  </a:lnTo>
                  <a:lnTo>
                    <a:pt x="380" y="336"/>
                  </a:lnTo>
                  <a:lnTo>
                    <a:pt x="382" y="336"/>
                  </a:lnTo>
                  <a:lnTo>
                    <a:pt x="380" y="332"/>
                  </a:lnTo>
                  <a:lnTo>
                    <a:pt x="380" y="330"/>
                  </a:lnTo>
                  <a:lnTo>
                    <a:pt x="378" y="330"/>
                  </a:lnTo>
                  <a:lnTo>
                    <a:pt x="376" y="330"/>
                  </a:lnTo>
                  <a:lnTo>
                    <a:pt x="375" y="332"/>
                  </a:lnTo>
                  <a:lnTo>
                    <a:pt x="375" y="330"/>
                  </a:lnTo>
                  <a:lnTo>
                    <a:pt x="375" y="328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69" y="323"/>
                  </a:lnTo>
                  <a:lnTo>
                    <a:pt x="371" y="323"/>
                  </a:lnTo>
                  <a:lnTo>
                    <a:pt x="373" y="321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3" y="312"/>
                  </a:lnTo>
                  <a:lnTo>
                    <a:pt x="373" y="311"/>
                  </a:lnTo>
                  <a:lnTo>
                    <a:pt x="373" y="309"/>
                  </a:lnTo>
                  <a:lnTo>
                    <a:pt x="373" y="307"/>
                  </a:lnTo>
                  <a:lnTo>
                    <a:pt x="373" y="305"/>
                  </a:lnTo>
                  <a:lnTo>
                    <a:pt x="373" y="304"/>
                  </a:lnTo>
                  <a:lnTo>
                    <a:pt x="373" y="293"/>
                  </a:lnTo>
                  <a:lnTo>
                    <a:pt x="373" y="289"/>
                  </a:lnTo>
                  <a:lnTo>
                    <a:pt x="373" y="286"/>
                  </a:lnTo>
                  <a:lnTo>
                    <a:pt x="373" y="284"/>
                  </a:lnTo>
                  <a:lnTo>
                    <a:pt x="373" y="282"/>
                  </a:lnTo>
                  <a:lnTo>
                    <a:pt x="373" y="280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7" y="280"/>
                  </a:lnTo>
                  <a:lnTo>
                    <a:pt x="366" y="277"/>
                  </a:lnTo>
                  <a:lnTo>
                    <a:pt x="366" y="275"/>
                  </a:lnTo>
                  <a:lnTo>
                    <a:pt x="362" y="273"/>
                  </a:lnTo>
                  <a:lnTo>
                    <a:pt x="359" y="273"/>
                  </a:lnTo>
                  <a:lnTo>
                    <a:pt x="355" y="273"/>
                  </a:lnTo>
                  <a:lnTo>
                    <a:pt x="351" y="272"/>
                  </a:lnTo>
                  <a:lnTo>
                    <a:pt x="350" y="272"/>
                  </a:lnTo>
                  <a:lnTo>
                    <a:pt x="348" y="266"/>
                  </a:lnTo>
                  <a:lnTo>
                    <a:pt x="344" y="264"/>
                  </a:lnTo>
                  <a:lnTo>
                    <a:pt x="343" y="264"/>
                  </a:lnTo>
                  <a:lnTo>
                    <a:pt x="339" y="263"/>
                  </a:lnTo>
                  <a:lnTo>
                    <a:pt x="337" y="263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0" y="259"/>
                  </a:lnTo>
                  <a:lnTo>
                    <a:pt x="330" y="257"/>
                  </a:lnTo>
                  <a:lnTo>
                    <a:pt x="330" y="256"/>
                  </a:lnTo>
                  <a:lnTo>
                    <a:pt x="330" y="256"/>
                  </a:lnTo>
                  <a:lnTo>
                    <a:pt x="330" y="252"/>
                  </a:lnTo>
                  <a:lnTo>
                    <a:pt x="330" y="247"/>
                  </a:lnTo>
                  <a:lnTo>
                    <a:pt x="332" y="245"/>
                  </a:lnTo>
                  <a:lnTo>
                    <a:pt x="334" y="243"/>
                  </a:lnTo>
                  <a:lnTo>
                    <a:pt x="334" y="240"/>
                  </a:lnTo>
                  <a:lnTo>
                    <a:pt x="334" y="240"/>
                  </a:lnTo>
                  <a:lnTo>
                    <a:pt x="334" y="238"/>
                  </a:lnTo>
                  <a:lnTo>
                    <a:pt x="332" y="236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28" y="236"/>
                  </a:lnTo>
                  <a:lnTo>
                    <a:pt x="328" y="238"/>
                  </a:lnTo>
                  <a:lnTo>
                    <a:pt x="327" y="240"/>
                  </a:lnTo>
                  <a:lnTo>
                    <a:pt x="325" y="238"/>
                  </a:lnTo>
                  <a:lnTo>
                    <a:pt x="321" y="232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5" y="229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30" y="222"/>
                  </a:lnTo>
                  <a:lnTo>
                    <a:pt x="328" y="213"/>
                  </a:lnTo>
                  <a:lnTo>
                    <a:pt x="328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2" y="201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3"/>
                  </a:lnTo>
                  <a:lnTo>
                    <a:pt x="327" y="193"/>
                  </a:lnTo>
                  <a:lnTo>
                    <a:pt x="325" y="193"/>
                  </a:lnTo>
                  <a:lnTo>
                    <a:pt x="321" y="193"/>
                  </a:lnTo>
                  <a:lnTo>
                    <a:pt x="321" y="197"/>
                  </a:lnTo>
                  <a:lnTo>
                    <a:pt x="320" y="197"/>
                  </a:lnTo>
                  <a:lnTo>
                    <a:pt x="320" y="199"/>
                  </a:lnTo>
                  <a:lnTo>
                    <a:pt x="318" y="201"/>
                  </a:lnTo>
                  <a:lnTo>
                    <a:pt x="316" y="202"/>
                  </a:lnTo>
                  <a:lnTo>
                    <a:pt x="314" y="202"/>
                  </a:lnTo>
                  <a:lnTo>
                    <a:pt x="312" y="201"/>
                  </a:lnTo>
                  <a:lnTo>
                    <a:pt x="311" y="199"/>
                  </a:lnTo>
                  <a:lnTo>
                    <a:pt x="309" y="197"/>
                  </a:lnTo>
                  <a:lnTo>
                    <a:pt x="309" y="197"/>
                  </a:lnTo>
                  <a:lnTo>
                    <a:pt x="309" y="193"/>
                  </a:lnTo>
                  <a:lnTo>
                    <a:pt x="307" y="192"/>
                  </a:lnTo>
                  <a:lnTo>
                    <a:pt x="305" y="188"/>
                  </a:lnTo>
                  <a:lnTo>
                    <a:pt x="304" y="188"/>
                  </a:lnTo>
                  <a:lnTo>
                    <a:pt x="302" y="188"/>
                  </a:lnTo>
                  <a:lnTo>
                    <a:pt x="300" y="186"/>
                  </a:lnTo>
                  <a:lnTo>
                    <a:pt x="300" y="185"/>
                  </a:lnTo>
                  <a:lnTo>
                    <a:pt x="300" y="183"/>
                  </a:lnTo>
                  <a:lnTo>
                    <a:pt x="298" y="181"/>
                  </a:lnTo>
                  <a:lnTo>
                    <a:pt x="295" y="179"/>
                  </a:lnTo>
                  <a:lnTo>
                    <a:pt x="293" y="176"/>
                  </a:lnTo>
                  <a:lnTo>
                    <a:pt x="291" y="174"/>
                  </a:lnTo>
                  <a:lnTo>
                    <a:pt x="289" y="176"/>
                  </a:lnTo>
                  <a:lnTo>
                    <a:pt x="288" y="177"/>
                  </a:lnTo>
                  <a:lnTo>
                    <a:pt x="286" y="176"/>
                  </a:lnTo>
                  <a:lnTo>
                    <a:pt x="286" y="174"/>
                  </a:lnTo>
                  <a:lnTo>
                    <a:pt x="284" y="169"/>
                  </a:lnTo>
                  <a:lnTo>
                    <a:pt x="282" y="167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6" y="153"/>
                  </a:lnTo>
                  <a:lnTo>
                    <a:pt x="288" y="147"/>
                  </a:lnTo>
                  <a:lnTo>
                    <a:pt x="288" y="142"/>
                  </a:lnTo>
                  <a:lnTo>
                    <a:pt x="288" y="135"/>
                  </a:lnTo>
                  <a:lnTo>
                    <a:pt x="289" y="129"/>
                  </a:lnTo>
                  <a:lnTo>
                    <a:pt x="293" y="126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88" y="119"/>
                  </a:lnTo>
                  <a:lnTo>
                    <a:pt x="288" y="117"/>
                  </a:lnTo>
                  <a:lnTo>
                    <a:pt x="288" y="115"/>
                  </a:lnTo>
                  <a:lnTo>
                    <a:pt x="288" y="112"/>
                  </a:lnTo>
                  <a:lnTo>
                    <a:pt x="289" y="112"/>
                  </a:lnTo>
                  <a:lnTo>
                    <a:pt x="291" y="110"/>
                  </a:lnTo>
                  <a:lnTo>
                    <a:pt x="293" y="106"/>
                  </a:lnTo>
                  <a:lnTo>
                    <a:pt x="293" y="105"/>
                  </a:lnTo>
                  <a:lnTo>
                    <a:pt x="288" y="103"/>
                  </a:lnTo>
                  <a:lnTo>
                    <a:pt x="288" y="101"/>
                  </a:lnTo>
                  <a:lnTo>
                    <a:pt x="286" y="99"/>
                  </a:lnTo>
                  <a:lnTo>
                    <a:pt x="286" y="92"/>
                  </a:lnTo>
                  <a:lnTo>
                    <a:pt x="284" y="90"/>
                  </a:lnTo>
                  <a:lnTo>
                    <a:pt x="284" y="89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79" y="85"/>
                  </a:lnTo>
                  <a:lnTo>
                    <a:pt x="275" y="87"/>
                  </a:lnTo>
                  <a:lnTo>
                    <a:pt x="270" y="94"/>
                  </a:lnTo>
                  <a:lnTo>
                    <a:pt x="264" y="96"/>
                  </a:lnTo>
                  <a:lnTo>
                    <a:pt x="261" y="94"/>
                  </a:lnTo>
                  <a:lnTo>
                    <a:pt x="259" y="92"/>
                  </a:lnTo>
                  <a:lnTo>
                    <a:pt x="257" y="90"/>
                  </a:lnTo>
                  <a:lnTo>
                    <a:pt x="254" y="87"/>
                  </a:lnTo>
                  <a:lnTo>
                    <a:pt x="252" y="81"/>
                  </a:lnTo>
                  <a:lnTo>
                    <a:pt x="250" y="81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7" y="73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5" y="66"/>
                  </a:lnTo>
                  <a:lnTo>
                    <a:pt x="245" y="64"/>
                  </a:lnTo>
                  <a:lnTo>
                    <a:pt x="243" y="62"/>
                  </a:lnTo>
                  <a:lnTo>
                    <a:pt x="238" y="62"/>
                  </a:lnTo>
                  <a:lnTo>
                    <a:pt x="231" y="62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3" y="58"/>
                  </a:lnTo>
                  <a:lnTo>
                    <a:pt x="211" y="64"/>
                  </a:lnTo>
                  <a:lnTo>
                    <a:pt x="211" y="66"/>
                  </a:lnTo>
                  <a:lnTo>
                    <a:pt x="209" y="67"/>
                  </a:lnTo>
                  <a:lnTo>
                    <a:pt x="209" y="69"/>
                  </a:lnTo>
                  <a:lnTo>
                    <a:pt x="209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4" y="58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199" y="55"/>
                  </a:lnTo>
                  <a:lnTo>
                    <a:pt x="199" y="57"/>
                  </a:lnTo>
                  <a:lnTo>
                    <a:pt x="197" y="60"/>
                  </a:lnTo>
                  <a:lnTo>
                    <a:pt x="195" y="62"/>
                  </a:lnTo>
                  <a:lnTo>
                    <a:pt x="193" y="62"/>
                  </a:lnTo>
                  <a:lnTo>
                    <a:pt x="192" y="60"/>
                  </a:lnTo>
                  <a:lnTo>
                    <a:pt x="192" y="58"/>
                  </a:lnTo>
                  <a:lnTo>
                    <a:pt x="192" y="55"/>
                  </a:lnTo>
                  <a:lnTo>
                    <a:pt x="193" y="53"/>
                  </a:lnTo>
                  <a:lnTo>
                    <a:pt x="195" y="53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4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88" y="42"/>
                  </a:lnTo>
                  <a:lnTo>
                    <a:pt x="186" y="44"/>
                  </a:lnTo>
                  <a:lnTo>
                    <a:pt x="185" y="46"/>
                  </a:lnTo>
                  <a:lnTo>
                    <a:pt x="183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6" y="44"/>
                  </a:lnTo>
                  <a:lnTo>
                    <a:pt x="176" y="42"/>
                  </a:lnTo>
                  <a:lnTo>
                    <a:pt x="176" y="39"/>
                  </a:lnTo>
                  <a:lnTo>
                    <a:pt x="174" y="39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5" y="42"/>
                  </a:lnTo>
                  <a:lnTo>
                    <a:pt x="163" y="41"/>
                  </a:lnTo>
                  <a:lnTo>
                    <a:pt x="165" y="34"/>
                  </a:lnTo>
                  <a:lnTo>
                    <a:pt x="165" y="32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7" y="26"/>
                  </a:lnTo>
                  <a:lnTo>
                    <a:pt x="145" y="23"/>
                  </a:lnTo>
                  <a:lnTo>
                    <a:pt x="144" y="21"/>
                  </a:lnTo>
                  <a:lnTo>
                    <a:pt x="142" y="19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1" y="9"/>
                  </a:lnTo>
                  <a:lnTo>
                    <a:pt x="128" y="7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5" y="3"/>
                  </a:lnTo>
                  <a:lnTo>
                    <a:pt x="99" y="3"/>
                  </a:lnTo>
                  <a:lnTo>
                    <a:pt x="98" y="7"/>
                  </a:lnTo>
                  <a:lnTo>
                    <a:pt x="90" y="12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76" y="12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7" y="23"/>
                  </a:lnTo>
                  <a:lnTo>
                    <a:pt x="64" y="23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5" y="25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11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" y="35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120">
              <a:extLst>
                <a:ext uri="{FF2B5EF4-FFF2-40B4-BE49-F238E27FC236}">
                  <a16:creationId xmlns:a16="http://schemas.microsoft.com/office/drawing/2014/main" id="{13731492-BD56-569E-0DB2-ADE718F98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913" y="987574"/>
              <a:ext cx="699332" cy="673702"/>
            </a:xfrm>
            <a:custGeom>
              <a:avLst/>
              <a:gdLst>
                <a:gd name="T0" fmla="*/ 10 w 573"/>
                <a:gd name="T1" fmla="*/ 30 h 552"/>
                <a:gd name="T2" fmla="*/ 10 w 573"/>
                <a:gd name="T3" fmla="*/ 55 h 552"/>
                <a:gd name="T4" fmla="*/ 10 w 573"/>
                <a:gd name="T5" fmla="*/ 74 h 552"/>
                <a:gd name="T6" fmla="*/ 21 w 573"/>
                <a:gd name="T7" fmla="*/ 83 h 552"/>
                <a:gd name="T8" fmla="*/ 30 w 573"/>
                <a:gd name="T9" fmla="*/ 106 h 552"/>
                <a:gd name="T10" fmla="*/ 28 w 573"/>
                <a:gd name="T11" fmla="*/ 126 h 552"/>
                <a:gd name="T12" fmla="*/ 37 w 573"/>
                <a:gd name="T13" fmla="*/ 147 h 552"/>
                <a:gd name="T14" fmla="*/ 49 w 573"/>
                <a:gd name="T15" fmla="*/ 136 h 552"/>
                <a:gd name="T16" fmla="*/ 53 w 573"/>
                <a:gd name="T17" fmla="*/ 154 h 552"/>
                <a:gd name="T18" fmla="*/ 55 w 573"/>
                <a:gd name="T19" fmla="*/ 168 h 552"/>
                <a:gd name="T20" fmla="*/ 56 w 573"/>
                <a:gd name="T21" fmla="*/ 181 h 552"/>
                <a:gd name="T22" fmla="*/ 72 w 573"/>
                <a:gd name="T23" fmla="*/ 211 h 552"/>
                <a:gd name="T24" fmla="*/ 81 w 573"/>
                <a:gd name="T25" fmla="*/ 238 h 552"/>
                <a:gd name="T26" fmla="*/ 104 w 573"/>
                <a:gd name="T27" fmla="*/ 257 h 552"/>
                <a:gd name="T28" fmla="*/ 126 w 573"/>
                <a:gd name="T29" fmla="*/ 291 h 552"/>
                <a:gd name="T30" fmla="*/ 138 w 573"/>
                <a:gd name="T31" fmla="*/ 330 h 552"/>
                <a:gd name="T32" fmla="*/ 131 w 573"/>
                <a:gd name="T33" fmla="*/ 373 h 552"/>
                <a:gd name="T34" fmla="*/ 90 w 573"/>
                <a:gd name="T35" fmla="*/ 360 h 552"/>
                <a:gd name="T36" fmla="*/ 119 w 573"/>
                <a:gd name="T37" fmla="*/ 417 h 552"/>
                <a:gd name="T38" fmla="*/ 129 w 573"/>
                <a:gd name="T39" fmla="*/ 440 h 552"/>
                <a:gd name="T40" fmla="*/ 142 w 573"/>
                <a:gd name="T41" fmla="*/ 472 h 552"/>
                <a:gd name="T42" fmla="*/ 156 w 573"/>
                <a:gd name="T43" fmla="*/ 492 h 552"/>
                <a:gd name="T44" fmla="*/ 145 w 573"/>
                <a:gd name="T45" fmla="*/ 532 h 552"/>
                <a:gd name="T46" fmla="*/ 135 w 573"/>
                <a:gd name="T47" fmla="*/ 543 h 552"/>
                <a:gd name="T48" fmla="*/ 154 w 573"/>
                <a:gd name="T49" fmla="*/ 545 h 552"/>
                <a:gd name="T50" fmla="*/ 220 w 573"/>
                <a:gd name="T51" fmla="*/ 541 h 552"/>
                <a:gd name="T52" fmla="*/ 259 w 573"/>
                <a:gd name="T53" fmla="*/ 536 h 552"/>
                <a:gd name="T54" fmla="*/ 301 w 573"/>
                <a:gd name="T55" fmla="*/ 518 h 552"/>
                <a:gd name="T56" fmla="*/ 293 w 573"/>
                <a:gd name="T57" fmla="*/ 486 h 552"/>
                <a:gd name="T58" fmla="*/ 300 w 573"/>
                <a:gd name="T59" fmla="*/ 435 h 552"/>
                <a:gd name="T60" fmla="*/ 326 w 573"/>
                <a:gd name="T61" fmla="*/ 410 h 552"/>
                <a:gd name="T62" fmla="*/ 339 w 573"/>
                <a:gd name="T63" fmla="*/ 421 h 552"/>
                <a:gd name="T64" fmla="*/ 348 w 573"/>
                <a:gd name="T65" fmla="*/ 410 h 552"/>
                <a:gd name="T66" fmla="*/ 344 w 573"/>
                <a:gd name="T67" fmla="*/ 387 h 552"/>
                <a:gd name="T68" fmla="*/ 372 w 573"/>
                <a:gd name="T69" fmla="*/ 387 h 552"/>
                <a:gd name="T70" fmla="*/ 401 w 573"/>
                <a:gd name="T71" fmla="*/ 390 h 552"/>
                <a:gd name="T72" fmla="*/ 419 w 573"/>
                <a:gd name="T73" fmla="*/ 387 h 552"/>
                <a:gd name="T74" fmla="*/ 440 w 573"/>
                <a:gd name="T75" fmla="*/ 380 h 552"/>
                <a:gd name="T76" fmla="*/ 452 w 573"/>
                <a:gd name="T77" fmla="*/ 387 h 552"/>
                <a:gd name="T78" fmla="*/ 474 w 573"/>
                <a:gd name="T79" fmla="*/ 401 h 552"/>
                <a:gd name="T80" fmla="*/ 497 w 573"/>
                <a:gd name="T81" fmla="*/ 337 h 552"/>
                <a:gd name="T82" fmla="*/ 513 w 573"/>
                <a:gd name="T83" fmla="*/ 296 h 552"/>
                <a:gd name="T84" fmla="*/ 529 w 573"/>
                <a:gd name="T85" fmla="*/ 282 h 552"/>
                <a:gd name="T86" fmla="*/ 539 w 573"/>
                <a:gd name="T87" fmla="*/ 264 h 552"/>
                <a:gd name="T88" fmla="*/ 536 w 573"/>
                <a:gd name="T89" fmla="*/ 245 h 552"/>
                <a:gd name="T90" fmla="*/ 538 w 573"/>
                <a:gd name="T91" fmla="*/ 213 h 552"/>
                <a:gd name="T92" fmla="*/ 543 w 573"/>
                <a:gd name="T93" fmla="*/ 207 h 552"/>
                <a:gd name="T94" fmla="*/ 550 w 573"/>
                <a:gd name="T95" fmla="*/ 202 h 552"/>
                <a:gd name="T96" fmla="*/ 539 w 573"/>
                <a:gd name="T97" fmla="*/ 161 h 552"/>
                <a:gd name="T98" fmla="*/ 559 w 573"/>
                <a:gd name="T99" fmla="*/ 135 h 552"/>
                <a:gd name="T100" fmla="*/ 562 w 573"/>
                <a:gd name="T101" fmla="*/ 120 h 552"/>
                <a:gd name="T102" fmla="*/ 548 w 573"/>
                <a:gd name="T103" fmla="*/ 92 h 552"/>
                <a:gd name="T104" fmla="*/ 554 w 573"/>
                <a:gd name="T105" fmla="*/ 92 h 552"/>
                <a:gd name="T106" fmla="*/ 555 w 573"/>
                <a:gd name="T107" fmla="*/ 76 h 552"/>
                <a:gd name="T108" fmla="*/ 562 w 573"/>
                <a:gd name="T109" fmla="*/ 69 h 552"/>
                <a:gd name="T110" fmla="*/ 547 w 573"/>
                <a:gd name="T111" fmla="*/ 46 h 552"/>
                <a:gd name="T112" fmla="*/ 561 w 573"/>
                <a:gd name="T113" fmla="*/ 60 h 552"/>
                <a:gd name="T114" fmla="*/ 550 w 573"/>
                <a:gd name="T115" fmla="*/ 26 h 552"/>
                <a:gd name="T116" fmla="*/ 559 w 573"/>
                <a:gd name="T117" fmla="*/ 26 h 552"/>
                <a:gd name="T118" fmla="*/ 566 w 573"/>
                <a:gd name="T119" fmla="*/ 32 h 552"/>
                <a:gd name="T120" fmla="*/ 570 w 573"/>
                <a:gd name="T121" fmla="*/ 23 h 552"/>
                <a:gd name="T122" fmla="*/ 557 w 573"/>
                <a:gd name="T123" fmla="*/ 3 h 552"/>
                <a:gd name="T124" fmla="*/ 566 w 573"/>
                <a:gd name="T125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3" h="552">
                  <a:moveTo>
                    <a:pt x="16" y="0"/>
                  </a:moveTo>
                  <a:lnTo>
                    <a:pt x="16" y="1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40"/>
                  </a:lnTo>
                  <a:lnTo>
                    <a:pt x="0" y="44"/>
                  </a:lnTo>
                  <a:lnTo>
                    <a:pt x="3" y="44"/>
                  </a:lnTo>
                  <a:lnTo>
                    <a:pt x="7" y="48"/>
                  </a:lnTo>
                  <a:lnTo>
                    <a:pt x="7" y="51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6" y="58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7" y="74"/>
                  </a:lnTo>
                  <a:lnTo>
                    <a:pt x="21" y="74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0" y="72"/>
                  </a:lnTo>
                  <a:lnTo>
                    <a:pt x="28" y="74"/>
                  </a:lnTo>
                  <a:lnTo>
                    <a:pt x="21" y="76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7"/>
                  </a:lnTo>
                  <a:lnTo>
                    <a:pt x="23" y="90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28" y="96"/>
                  </a:lnTo>
                  <a:lnTo>
                    <a:pt x="30" y="106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8" y="119"/>
                  </a:lnTo>
                  <a:lnTo>
                    <a:pt x="28" y="122"/>
                  </a:lnTo>
                  <a:lnTo>
                    <a:pt x="28" y="126"/>
                  </a:lnTo>
                  <a:lnTo>
                    <a:pt x="28" y="129"/>
                  </a:lnTo>
                  <a:lnTo>
                    <a:pt x="28" y="131"/>
                  </a:lnTo>
                  <a:lnTo>
                    <a:pt x="28" y="135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2" y="138"/>
                  </a:lnTo>
                  <a:lnTo>
                    <a:pt x="32" y="143"/>
                  </a:lnTo>
                  <a:lnTo>
                    <a:pt x="33" y="143"/>
                  </a:lnTo>
                  <a:lnTo>
                    <a:pt x="35" y="143"/>
                  </a:lnTo>
                  <a:lnTo>
                    <a:pt x="37" y="147"/>
                  </a:lnTo>
                  <a:lnTo>
                    <a:pt x="39" y="143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8" y="135"/>
                  </a:lnTo>
                  <a:lnTo>
                    <a:pt x="46" y="136"/>
                  </a:lnTo>
                  <a:lnTo>
                    <a:pt x="49" y="136"/>
                  </a:lnTo>
                  <a:lnTo>
                    <a:pt x="49" y="140"/>
                  </a:lnTo>
                  <a:lnTo>
                    <a:pt x="46" y="143"/>
                  </a:lnTo>
                  <a:lnTo>
                    <a:pt x="44" y="145"/>
                  </a:lnTo>
                  <a:lnTo>
                    <a:pt x="46" y="149"/>
                  </a:lnTo>
                  <a:lnTo>
                    <a:pt x="48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9"/>
                  </a:lnTo>
                  <a:lnTo>
                    <a:pt x="51" y="151"/>
                  </a:lnTo>
                  <a:lnTo>
                    <a:pt x="53" y="152"/>
                  </a:lnTo>
                  <a:lnTo>
                    <a:pt x="53" y="154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9" y="161"/>
                  </a:lnTo>
                  <a:lnTo>
                    <a:pt x="49" y="163"/>
                  </a:lnTo>
                  <a:lnTo>
                    <a:pt x="49" y="165"/>
                  </a:lnTo>
                  <a:lnTo>
                    <a:pt x="49" y="167"/>
                  </a:lnTo>
                  <a:lnTo>
                    <a:pt x="51" y="167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51" y="172"/>
                  </a:lnTo>
                  <a:lnTo>
                    <a:pt x="53" y="172"/>
                  </a:lnTo>
                  <a:lnTo>
                    <a:pt x="55" y="174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58" y="175"/>
                  </a:lnTo>
                  <a:lnTo>
                    <a:pt x="55" y="179"/>
                  </a:lnTo>
                  <a:lnTo>
                    <a:pt x="56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4" y="193"/>
                  </a:lnTo>
                  <a:lnTo>
                    <a:pt x="65" y="197"/>
                  </a:lnTo>
                  <a:lnTo>
                    <a:pt x="62" y="200"/>
                  </a:lnTo>
                  <a:lnTo>
                    <a:pt x="65" y="202"/>
                  </a:lnTo>
                  <a:lnTo>
                    <a:pt x="65" y="206"/>
                  </a:lnTo>
                  <a:lnTo>
                    <a:pt x="69" y="209"/>
                  </a:lnTo>
                  <a:lnTo>
                    <a:pt x="72" y="211"/>
                  </a:lnTo>
                  <a:lnTo>
                    <a:pt x="76" y="215"/>
                  </a:lnTo>
                  <a:lnTo>
                    <a:pt x="78" y="216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2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8" y="231"/>
                  </a:lnTo>
                  <a:lnTo>
                    <a:pt x="78" y="234"/>
                  </a:lnTo>
                  <a:lnTo>
                    <a:pt x="81" y="238"/>
                  </a:lnTo>
                  <a:lnTo>
                    <a:pt x="85" y="238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3"/>
                  </a:lnTo>
                  <a:lnTo>
                    <a:pt x="94" y="245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104" y="255"/>
                  </a:lnTo>
                  <a:lnTo>
                    <a:pt x="104" y="257"/>
                  </a:lnTo>
                  <a:lnTo>
                    <a:pt x="104" y="262"/>
                  </a:lnTo>
                  <a:lnTo>
                    <a:pt x="106" y="270"/>
                  </a:lnTo>
                  <a:lnTo>
                    <a:pt x="110" y="273"/>
                  </a:lnTo>
                  <a:lnTo>
                    <a:pt x="111" y="275"/>
                  </a:lnTo>
                  <a:lnTo>
                    <a:pt x="113" y="277"/>
                  </a:lnTo>
                  <a:lnTo>
                    <a:pt x="113" y="282"/>
                  </a:lnTo>
                  <a:lnTo>
                    <a:pt x="115" y="286"/>
                  </a:lnTo>
                  <a:lnTo>
                    <a:pt x="120" y="289"/>
                  </a:lnTo>
                  <a:lnTo>
                    <a:pt x="122" y="291"/>
                  </a:lnTo>
                  <a:lnTo>
                    <a:pt x="124" y="291"/>
                  </a:lnTo>
                  <a:lnTo>
                    <a:pt x="126" y="291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5" y="289"/>
                  </a:lnTo>
                  <a:lnTo>
                    <a:pt x="136" y="293"/>
                  </a:lnTo>
                  <a:lnTo>
                    <a:pt x="138" y="302"/>
                  </a:lnTo>
                  <a:lnTo>
                    <a:pt x="142" y="310"/>
                  </a:lnTo>
                  <a:lnTo>
                    <a:pt x="143" y="316"/>
                  </a:lnTo>
                  <a:lnTo>
                    <a:pt x="142" y="319"/>
                  </a:lnTo>
                  <a:lnTo>
                    <a:pt x="142" y="325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3" y="332"/>
                  </a:lnTo>
                  <a:lnTo>
                    <a:pt x="119" y="328"/>
                  </a:lnTo>
                  <a:lnTo>
                    <a:pt x="111" y="330"/>
                  </a:lnTo>
                  <a:lnTo>
                    <a:pt x="108" y="337"/>
                  </a:lnTo>
                  <a:lnTo>
                    <a:pt x="110" y="341"/>
                  </a:lnTo>
                  <a:lnTo>
                    <a:pt x="120" y="350"/>
                  </a:lnTo>
                  <a:lnTo>
                    <a:pt x="124" y="358"/>
                  </a:lnTo>
                  <a:lnTo>
                    <a:pt x="127" y="364"/>
                  </a:lnTo>
                  <a:lnTo>
                    <a:pt x="133" y="366"/>
                  </a:lnTo>
                  <a:lnTo>
                    <a:pt x="133" y="369"/>
                  </a:lnTo>
                  <a:lnTo>
                    <a:pt x="131" y="373"/>
                  </a:lnTo>
                  <a:lnTo>
                    <a:pt x="131" y="373"/>
                  </a:lnTo>
                  <a:lnTo>
                    <a:pt x="127" y="374"/>
                  </a:lnTo>
                  <a:lnTo>
                    <a:pt x="126" y="374"/>
                  </a:lnTo>
                  <a:lnTo>
                    <a:pt x="120" y="374"/>
                  </a:lnTo>
                  <a:lnTo>
                    <a:pt x="119" y="376"/>
                  </a:lnTo>
                  <a:lnTo>
                    <a:pt x="117" y="376"/>
                  </a:lnTo>
                  <a:lnTo>
                    <a:pt x="115" y="374"/>
                  </a:lnTo>
                  <a:lnTo>
                    <a:pt x="113" y="373"/>
                  </a:lnTo>
                  <a:lnTo>
                    <a:pt x="111" y="371"/>
                  </a:lnTo>
                  <a:lnTo>
                    <a:pt x="110" y="371"/>
                  </a:lnTo>
                  <a:lnTo>
                    <a:pt x="90" y="360"/>
                  </a:lnTo>
                  <a:lnTo>
                    <a:pt x="92" y="364"/>
                  </a:lnTo>
                  <a:lnTo>
                    <a:pt x="94" y="367"/>
                  </a:lnTo>
                  <a:lnTo>
                    <a:pt x="95" y="371"/>
                  </a:lnTo>
                  <a:lnTo>
                    <a:pt x="99" y="376"/>
                  </a:lnTo>
                  <a:lnTo>
                    <a:pt x="99" y="378"/>
                  </a:lnTo>
                  <a:lnTo>
                    <a:pt x="99" y="385"/>
                  </a:lnTo>
                  <a:lnTo>
                    <a:pt x="101" y="387"/>
                  </a:lnTo>
                  <a:lnTo>
                    <a:pt x="106" y="397"/>
                  </a:lnTo>
                  <a:lnTo>
                    <a:pt x="117" y="412"/>
                  </a:lnTo>
                  <a:lnTo>
                    <a:pt x="117" y="413"/>
                  </a:lnTo>
                  <a:lnTo>
                    <a:pt x="119" y="417"/>
                  </a:lnTo>
                  <a:lnTo>
                    <a:pt x="119" y="419"/>
                  </a:lnTo>
                  <a:lnTo>
                    <a:pt x="120" y="419"/>
                  </a:lnTo>
                  <a:lnTo>
                    <a:pt x="122" y="422"/>
                  </a:lnTo>
                  <a:lnTo>
                    <a:pt x="124" y="424"/>
                  </a:lnTo>
                  <a:lnTo>
                    <a:pt x="124" y="428"/>
                  </a:lnTo>
                  <a:lnTo>
                    <a:pt x="126" y="431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9" y="435"/>
                  </a:lnTo>
                  <a:lnTo>
                    <a:pt x="129" y="437"/>
                  </a:lnTo>
                  <a:lnTo>
                    <a:pt x="129" y="440"/>
                  </a:lnTo>
                  <a:lnTo>
                    <a:pt x="129" y="442"/>
                  </a:lnTo>
                  <a:lnTo>
                    <a:pt x="131" y="444"/>
                  </a:lnTo>
                  <a:lnTo>
                    <a:pt x="135" y="449"/>
                  </a:lnTo>
                  <a:lnTo>
                    <a:pt x="138" y="451"/>
                  </a:lnTo>
                  <a:lnTo>
                    <a:pt x="142" y="456"/>
                  </a:lnTo>
                  <a:lnTo>
                    <a:pt x="143" y="463"/>
                  </a:lnTo>
                  <a:lnTo>
                    <a:pt x="143" y="465"/>
                  </a:lnTo>
                  <a:lnTo>
                    <a:pt x="142" y="467"/>
                  </a:lnTo>
                  <a:lnTo>
                    <a:pt x="142" y="469"/>
                  </a:lnTo>
                  <a:lnTo>
                    <a:pt x="140" y="469"/>
                  </a:lnTo>
                  <a:lnTo>
                    <a:pt x="142" y="472"/>
                  </a:lnTo>
                  <a:lnTo>
                    <a:pt x="143" y="472"/>
                  </a:lnTo>
                  <a:lnTo>
                    <a:pt x="145" y="472"/>
                  </a:lnTo>
                  <a:lnTo>
                    <a:pt x="147" y="476"/>
                  </a:lnTo>
                  <a:lnTo>
                    <a:pt x="149" y="476"/>
                  </a:lnTo>
                  <a:lnTo>
                    <a:pt x="151" y="476"/>
                  </a:lnTo>
                  <a:lnTo>
                    <a:pt x="152" y="479"/>
                  </a:lnTo>
                  <a:lnTo>
                    <a:pt x="154" y="481"/>
                  </a:lnTo>
                  <a:lnTo>
                    <a:pt x="156" y="483"/>
                  </a:lnTo>
                  <a:lnTo>
                    <a:pt x="158" y="486"/>
                  </a:lnTo>
                  <a:lnTo>
                    <a:pt x="158" y="490"/>
                  </a:lnTo>
                  <a:lnTo>
                    <a:pt x="156" y="492"/>
                  </a:lnTo>
                  <a:lnTo>
                    <a:pt x="154" y="495"/>
                  </a:lnTo>
                  <a:lnTo>
                    <a:pt x="154" y="497"/>
                  </a:lnTo>
                  <a:lnTo>
                    <a:pt x="145" y="501"/>
                  </a:lnTo>
                  <a:lnTo>
                    <a:pt x="142" y="504"/>
                  </a:lnTo>
                  <a:lnTo>
                    <a:pt x="140" y="511"/>
                  </a:lnTo>
                  <a:lnTo>
                    <a:pt x="142" y="517"/>
                  </a:lnTo>
                  <a:lnTo>
                    <a:pt x="147" y="525"/>
                  </a:lnTo>
                  <a:lnTo>
                    <a:pt x="149" y="532"/>
                  </a:lnTo>
                  <a:lnTo>
                    <a:pt x="147" y="531"/>
                  </a:lnTo>
                  <a:lnTo>
                    <a:pt x="145" y="531"/>
                  </a:lnTo>
                  <a:lnTo>
                    <a:pt x="145" y="532"/>
                  </a:lnTo>
                  <a:lnTo>
                    <a:pt x="145" y="534"/>
                  </a:lnTo>
                  <a:lnTo>
                    <a:pt x="145" y="536"/>
                  </a:lnTo>
                  <a:lnTo>
                    <a:pt x="142" y="538"/>
                  </a:lnTo>
                  <a:lnTo>
                    <a:pt x="138" y="538"/>
                  </a:lnTo>
                  <a:lnTo>
                    <a:pt x="136" y="536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1" y="541"/>
                  </a:lnTo>
                  <a:lnTo>
                    <a:pt x="133" y="545"/>
                  </a:lnTo>
                  <a:lnTo>
                    <a:pt x="135" y="545"/>
                  </a:lnTo>
                  <a:lnTo>
                    <a:pt x="135" y="543"/>
                  </a:lnTo>
                  <a:lnTo>
                    <a:pt x="136" y="543"/>
                  </a:lnTo>
                  <a:lnTo>
                    <a:pt x="138" y="543"/>
                  </a:lnTo>
                  <a:lnTo>
                    <a:pt x="140" y="545"/>
                  </a:lnTo>
                  <a:lnTo>
                    <a:pt x="142" y="545"/>
                  </a:lnTo>
                  <a:lnTo>
                    <a:pt x="143" y="543"/>
                  </a:lnTo>
                  <a:lnTo>
                    <a:pt x="145" y="541"/>
                  </a:lnTo>
                  <a:lnTo>
                    <a:pt x="147" y="541"/>
                  </a:lnTo>
                  <a:lnTo>
                    <a:pt x="151" y="541"/>
                  </a:lnTo>
                  <a:lnTo>
                    <a:pt x="151" y="543"/>
                  </a:lnTo>
                  <a:lnTo>
                    <a:pt x="152" y="545"/>
                  </a:lnTo>
                  <a:lnTo>
                    <a:pt x="154" y="545"/>
                  </a:lnTo>
                  <a:lnTo>
                    <a:pt x="158" y="545"/>
                  </a:lnTo>
                  <a:lnTo>
                    <a:pt x="163" y="545"/>
                  </a:lnTo>
                  <a:lnTo>
                    <a:pt x="181" y="550"/>
                  </a:lnTo>
                  <a:lnTo>
                    <a:pt x="184" y="552"/>
                  </a:lnTo>
                  <a:lnTo>
                    <a:pt x="193" y="550"/>
                  </a:lnTo>
                  <a:lnTo>
                    <a:pt x="197" y="550"/>
                  </a:lnTo>
                  <a:lnTo>
                    <a:pt x="207" y="545"/>
                  </a:lnTo>
                  <a:lnTo>
                    <a:pt x="211" y="543"/>
                  </a:lnTo>
                  <a:lnTo>
                    <a:pt x="216" y="543"/>
                  </a:lnTo>
                  <a:lnTo>
                    <a:pt x="218" y="543"/>
                  </a:lnTo>
                  <a:lnTo>
                    <a:pt x="220" y="541"/>
                  </a:lnTo>
                  <a:lnTo>
                    <a:pt x="220" y="540"/>
                  </a:lnTo>
                  <a:lnTo>
                    <a:pt x="220" y="538"/>
                  </a:lnTo>
                  <a:lnTo>
                    <a:pt x="222" y="538"/>
                  </a:lnTo>
                  <a:lnTo>
                    <a:pt x="238" y="536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6" y="536"/>
                  </a:lnTo>
                  <a:lnTo>
                    <a:pt x="250" y="534"/>
                  </a:lnTo>
                  <a:lnTo>
                    <a:pt x="252" y="534"/>
                  </a:lnTo>
                  <a:lnTo>
                    <a:pt x="255" y="534"/>
                  </a:lnTo>
                  <a:lnTo>
                    <a:pt x="259" y="536"/>
                  </a:lnTo>
                  <a:lnTo>
                    <a:pt x="266" y="541"/>
                  </a:lnTo>
                  <a:lnTo>
                    <a:pt x="269" y="543"/>
                  </a:lnTo>
                  <a:lnTo>
                    <a:pt x="273" y="545"/>
                  </a:lnTo>
                  <a:lnTo>
                    <a:pt x="280" y="545"/>
                  </a:lnTo>
                  <a:lnTo>
                    <a:pt x="282" y="543"/>
                  </a:lnTo>
                  <a:lnTo>
                    <a:pt x="285" y="541"/>
                  </a:lnTo>
                  <a:lnTo>
                    <a:pt x="287" y="540"/>
                  </a:lnTo>
                  <a:lnTo>
                    <a:pt x="293" y="529"/>
                  </a:lnTo>
                  <a:lnTo>
                    <a:pt x="294" y="527"/>
                  </a:lnTo>
                  <a:lnTo>
                    <a:pt x="296" y="525"/>
                  </a:lnTo>
                  <a:lnTo>
                    <a:pt x="301" y="518"/>
                  </a:lnTo>
                  <a:lnTo>
                    <a:pt x="303" y="517"/>
                  </a:lnTo>
                  <a:lnTo>
                    <a:pt x="305" y="511"/>
                  </a:lnTo>
                  <a:lnTo>
                    <a:pt x="303" y="508"/>
                  </a:lnTo>
                  <a:lnTo>
                    <a:pt x="298" y="501"/>
                  </a:lnTo>
                  <a:lnTo>
                    <a:pt x="296" y="499"/>
                  </a:lnTo>
                  <a:lnTo>
                    <a:pt x="294" y="497"/>
                  </a:lnTo>
                  <a:lnTo>
                    <a:pt x="294" y="495"/>
                  </a:lnTo>
                  <a:lnTo>
                    <a:pt x="294" y="493"/>
                  </a:lnTo>
                  <a:lnTo>
                    <a:pt x="294" y="490"/>
                  </a:lnTo>
                  <a:lnTo>
                    <a:pt x="293" y="488"/>
                  </a:lnTo>
                  <a:lnTo>
                    <a:pt x="293" y="486"/>
                  </a:lnTo>
                  <a:lnTo>
                    <a:pt x="287" y="483"/>
                  </a:lnTo>
                  <a:lnTo>
                    <a:pt x="285" y="479"/>
                  </a:lnTo>
                  <a:lnTo>
                    <a:pt x="284" y="476"/>
                  </a:lnTo>
                  <a:lnTo>
                    <a:pt x="284" y="472"/>
                  </a:lnTo>
                  <a:lnTo>
                    <a:pt x="285" y="465"/>
                  </a:lnTo>
                  <a:lnTo>
                    <a:pt x="285" y="458"/>
                  </a:lnTo>
                  <a:lnTo>
                    <a:pt x="289" y="449"/>
                  </a:lnTo>
                  <a:lnTo>
                    <a:pt x="293" y="444"/>
                  </a:lnTo>
                  <a:lnTo>
                    <a:pt x="298" y="440"/>
                  </a:lnTo>
                  <a:lnTo>
                    <a:pt x="300" y="438"/>
                  </a:lnTo>
                  <a:lnTo>
                    <a:pt x="300" y="435"/>
                  </a:lnTo>
                  <a:lnTo>
                    <a:pt x="301" y="431"/>
                  </a:lnTo>
                  <a:lnTo>
                    <a:pt x="305" y="429"/>
                  </a:lnTo>
                  <a:lnTo>
                    <a:pt x="305" y="428"/>
                  </a:lnTo>
                  <a:lnTo>
                    <a:pt x="307" y="426"/>
                  </a:lnTo>
                  <a:lnTo>
                    <a:pt x="312" y="421"/>
                  </a:lnTo>
                  <a:lnTo>
                    <a:pt x="316" y="415"/>
                  </a:lnTo>
                  <a:lnTo>
                    <a:pt x="317" y="413"/>
                  </a:lnTo>
                  <a:lnTo>
                    <a:pt x="321" y="413"/>
                  </a:lnTo>
                  <a:lnTo>
                    <a:pt x="323" y="413"/>
                  </a:lnTo>
                  <a:lnTo>
                    <a:pt x="325" y="412"/>
                  </a:lnTo>
                  <a:lnTo>
                    <a:pt x="326" y="410"/>
                  </a:lnTo>
                  <a:lnTo>
                    <a:pt x="326" y="412"/>
                  </a:lnTo>
                  <a:lnTo>
                    <a:pt x="328" y="413"/>
                  </a:lnTo>
                  <a:lnTo>
                    <a:pt x="330" y="410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32" y="415"/>
                  </a:lnTo>
                  <a:lnTo>
                    <a:pt x="332" y="417"/>
                  </a:lnTo>
                  <a:lnTo>
                    <a:pt x="332" y="419"/>
                  </a:lnTo>
                  <a:lnTo>
                    <a:pt x="335" y="419"/>
                  </a:lnTo>
                  <a:lnTo>
                    <a:pt x="337" y="419"/>
                  </a:lnTo>
                  <a:lnTo>
                    <a:pt x="339" y="421"/>
                  </a:lnTo>
                  <a:lnTo>
                    <a:pt x="339" y="419"/>
                  </a:lnTo>
                  <a:lnTo>
                    <a:pt x="341" y="417"/>
                  </a:lnTo>
                  <a:lnTo>
                    <a:pt x="342" y="417"/>
                  </a:lnTo>
                  <a:lnTo>
                    <a:pt x="342" y="419"/>
                  </a:lnTo>
                  <a:lnTo>
                    <a:pt x="344" y="421"/>
                  </a:lnTo>
                  <a:lnTo>
                    <a:pt x="344" y="419"/>
                  </a:lnTo>
                  <a:lnTo>
                    <a:pt x="346" y="417"/>
                  </a:lnTo>
                  <a:lnTo>
                    <a:pt x="348" y="415"/>
                  </a:lnTo>
                  <a:lnTo>
                    <a:pt x="348" y="415"/>
                  </a:lnTo>
                  <a:lnTo>
                    <a:pt x="348" y="412"/>
                  </a:lnTo>
                  <a:lnTo>
                    <a:pt x="348" y="410"/>
                  </a:lnTo>
                  <a:lnTo>
                    <a:pt x="344" y="405"/>
                  </a:lnTo>
                  <a:lnTo>
                    <a:pt x="342" y="403"/>
                  </a:lnTo>
                  <a:lnTo>
                    <a:pt x="342" y="401"/>
                  </a:lnTo>
                  <a:lnTo>
                    <a:pt x="342" y="399"/>
                  </a:lnTo>
                  <a:lnTo>
                    <a:pt x="341" y="399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41" y="392"/>
                  </a:lnTo>
                  <a:lnTo>
                    <a:pt x="342" y="389"/>
                  </a:lnTo>
                  <a:lnTo>
                    <a:pt x="344" y="387"/>
                  </a:lnTo>
                  <a:lnTo>
                    <a:pt x="348" y="387"/>
                  </a:lnTo>
                  <a:lnTo>
                    <a:pt x="351" y="389"/>
                  </a:lnTo>
                  <a:lnTo>
                    <a:pt x="353" y="390"/>
                  </a:lnTo>
                  <a:lnTo>
                    <a:pt x="355" y="392"/>
                  </a:lnTo>
                  <a:lnTo>
                    <a:pt x="357" y="392"/>
                  </a:lnTo>
                  <a:lnTo>
                    <a:pt x="357" y="389"/>
                  </a:lnTo>
                  <a:lnTo>
                    <a:pt x="360" y="389"/>
                  </a:lnTo>
                  <a:lnTo>
                    <a:pt x="364" y="389"/>
                  </a:lnTo>
                  <a:lnTo>
                    <a:pt x="367" y="389"/>
                  </a:lnTo>
                  <a:lnTo>
                    <a:pt x="369" y="387"/>
                  </a:lnTo>
                  <a:lnTo>
                    <a:pt x="372" y="387"/>
                  </a:lnTo>
                  <a:lnTo>
                    <a:pt x="380" y="390"/>
                  </a:lnTo>
                  <a:lnTo>
                    <a:pt x="380" y="389"/>
                  </a:lnTo>
                  <a:lnTo>
                    <a:pt x="380" y="385"/>
                  </a:lnTo>
                  <a:lnTo>
                    <a:pt x="383" y="383"/>
                  </a:lnTo>
                  <a:lnTo>
                    <a:pt x="385" y="385"/>
                  </a:lnTo>
                  <a:lnTo>
                    <a:pt x="385" y="389"/>
                  </a:lnTo>
                  <a:lnTo>
                    <a:pt x="390" y="389"/>
                  </a:lnTo>
                  <a:lnTo>
                    <a:pt x="390" y="387"/>
                  </a:lnTo>
                  <a:lnTo>
                    <a:pt x="392" y="389"/>
                  </a:lnTo>
                  <a:lnTo>
                    <a:pt x="396" y="390"/>
                  </a:lnTo>
                  <a:lnTo>
                    <a:pt x="401" y="390"/>
                  </a:lnTo>
                  <a:lnTo>
                    <a:pt x="404" y="387"/>
                  </a:lnTo>
                  <a:lnTo>
                    <a:pt x="408" y="383"/>
                  </a:lnTo>
                  <a:lnTo>
                    <a:pt x="410" y="389"/>
                  </a:lnTo>
                  <a:lnTo>
                    <a:pt x="410" y="390"/>
                  </a:lnTo>
                  <a:lnTo>
                    <a:pt x="408" y="392"/>
                  </a:lnTo>
                  <a:lnTo>
                    <a:pt x="410" y="394"/>
                  </a:lnTo>
                  <a:lnTo>
                    <a:pt x="415" y="394"/>
                  </a:lnTo>
                  <a:lnTo>
                    <a:pt x="417" y="392"/>
                  </a:lnTo>
                  <a:lnTo>
                    <a:pt x="417" y="390"/>
                  </a:lnTo>
                  <a:lnTo>
                    <a:pt x="417" y="389"/>
                  </a:lnTo>
                  <a:lnTo>
                    <a:pt x="419" y="387"/>
                  </a:lnTo>
                  <a:lnTo>
                    <a:pt x="420" y="385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7"/>
                  </a:lnTo>
                  <a:lnTo>
                    <a:pt x="426" y="389"/>
                  </a:lnTo>
                  <a:lnTo>
                    <a:pt x="429" y="390"/>
                  </a:lnTo>
                  <a:lnTo>
                    <a:pt x="429" y="387"/>
                  </a:lnTo>
                  <a:lnTo>
                    <a:pt x="431" y="385"/>
                  </a:lnTo>
                  <a:lnTo>
                    <a:pt x="433" y="383"/>
                  </a:lnTo>
                  <a:lnTo>
                    <a:pt x="438" y="380"/>
                  </a:lnTo>
                  <a:lnTo>
                    <a:pt x="440" y="380"/>
                  </a:lnTo>
                  <a:lnTo>
                    <a:pt x="440" y="382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40" y="389"/>
                  </a:lnTo>
                  <a:lnTo>
                    <a:pt x="442" y="387"/>
                  </a:lnTo>
                  <a:lnTo>
                    <a:pt x="445" y="383"/>
                  </a:lnTo>
                  <a:lnTo>
                    <a:pt x="447" y="382"/>
                  </a:lnTo>
                  <a:lnTo>
                    <a:pt x="449" y="385"/>
                  </a:lnTo>
                  <a:lnTo>
                    <a:pt x="451" y="385"/>
                  </a:lnTo>
                  <a:lnTo>
                    <a:pt x="452" y="385"/>
                  </a:lnTo>
                  <a:lnTo>
                    <a:pt x="452" y="387"/>
                  </a:lnTo>
                  <a:lnTo>
                    <a:pt x="454" y="387"/>
                  </a:lnTo>
                  <a:lnTo>
                    <a:pt x="456" y="390"/>
                  </a:lnTo>
                  <a:lnTo>
                    <a:pt x="459" y="390"/>
                  </a:lnTo>
                  <a:lnTo>
                    <a:pt x="465" y="387"/>
                  </a:lnTo>
                  <a:lnTo>
                    <a:pt x="468" y="389"/>
                  </a:lnTo>
                  <a:lnTo>
                    <a:pt x="467" y="394"/>
                  </a:lnTo>
                  <a:lnTo>
                    <a:pt x="463" y="401"/>
                  </a:lnTo>
                  <a:lnTo>
                    <a:pt x="467" y="403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4" y="401"/>
                  </a:lnTo>
                  <a:lnTo>
                    <a:pt x="479" y="387"/>
                  </a:lnTo>
                  <a:lnTo>
                    <a:pt x="481" y="383"/>
                  </a:lnTo>
                  <a:lnTo>
                    <a:pt x="484" y="380"/>
                  </a:lnTo>
                  <a:lnTo>
                    <a:pt x="486" y="376"/>
                  </a:lnTo>
                  <a:lnTo>
                    <a:pt x="488" y="374"/>
                  </a:lnTo>
                  <a:lnTo>
                    <a:pt x="488" y="373"/>
                  </a:lnTo>
                  <a:lnTo>
                    <a:pt x="488" y="373"/>
                  </a:lnTo>
                  <a:lnTo>
                    <a:pt x="490" y="373"/>
                  </a:lnTo>
                  <a:lnTo>
                    <a:pt x="490" y="371"/>
                  </a:lnTo>
                  <a:lnTo>
                    <a:pt x="493" y="353"/>
                  </a:lnTo>
                  <a:lnTo>
                    <a:pt x="497" y="337"/>
                  </a:lnTo>
                  <a:lnTo>
                    <a:pt x="500" y="330"/>
                  </a:lnTo>
                  <a:lnTo>
                    <a:pt x="506" y="319"/>
                  </a:lnTo>
                  <a:lnTo>
                    <a:pt x="506" y="316"/>
                  </a:lnTo>
                  <a:lnTo>
                    <a:pt x="507" y="314"/>
                  </a:lnTo>
                  <a:lnTo>
                    <a:pt x="511" y="312"/>
                  </a:lnTo>
                  <a:lnTo>
                    <a:pt x="511" y="310"/>
                  </a:lnTo>
                  <a:lnTo>
                    <a:pt x="511" y="305"/>
                  </a:lnTo>
                  <a:lnTo>
                    <a:pt x="511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3" y="296"/>
                  </a:lnTo>
                  <a:lnTo>
                    <a:pt x="515" y="291"/>
                  </a:lnTo>
                  <a:lnTo>
                    <a:pt x="516" y="289"/>
                  </a:lnTo>
                  <a:lnTo>
                    <a:pt x="516" y="287"/>
                  </a:lnTo>
                  <a:lnTo>
                    <a:pt x="518" y="287"/>
                  </a:lnTo>
                  <a:lnTo>
                    <a:pt x="520" y="287"/>
                  </a:lnTo>
                  <a:lnTo>
                    <a:pt x="522" y="289"/>
                  </a:lnTo>
                  <a:lnTo>
                    <a:pt x="523" y="289"/>
                  </a:lnTo>
                  <a:lnTo>
                    <a:pt x="527" y="289"/>
                  </a:lnTo>
                  <a:lnTo>
                    <a:pt x="527" y="287"/>
                  </a:lnTo>
                  <a:lnTo>
                    <a:pt x="529" y="286"/>
                  </a:lnTo>
                  <a:lnTo>
                    <a:pt x="529" y="282"/>
                  </a:lnTo>
                  <a:lnTo>
                    <a:pt x="529" y="275"/>
                  </a:lnTo>
                  <a:lnTo>
                    <a:pt x="527" y="271"/>
                  </a:lnTo>
                  <a:lnTo>
                    <a:pt x="525" y="268"/>
                  </a:lnTo>
                  <a:lnTo>
                    <a:pt x="527" y="266"/>
                  </a:lnTo>
                  <a:lnTo>
                    <a:pt x="529" y="266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4"/>
                  </a:lnTo>
                  <a:lnTo>
                    <a:pt x="538" y="266"/>
                  </a:lnTo>
                  <a:lnTo>
                    <a:pt x="539" y="266"/>
                  </a:lnTo>
                  <a:lnTo>
                    <a:pt x="539" y="264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59"/>
                  </a:lnTo>
                  <a:lnTo>
                    <a:pt x="538" y="261"/>
                  </a:lnTo>
                  <a:lnTo>
                    <a:pt x="536" y="262"/>
                  </a:lnTo>
                  <a:lnTo>
                    <a:pt x="534" y="262"/>
                  </a:lnTo>
                  <a:lnTo>
                    <a:pt x="532" y="262"/>
                  </a:lnTo>
                  <a:lnTo>
                    <a:pt x="532" y="259"/>
                  </a:lnTo>
                  <a:lnTo>
                    <a:pt x="532" y="257"/>
                  </a:lnTo>
                  <a:lnTo>
                    <a:pt x="536" y="247"/>
                  </a:lnTo>
                  <a:lnTo>
                    <a:pt x="536" y="245"/>
                  </a:lnTo>
                  <a:lnTo>
                    <a:pt x="536" y="245"/>
                  </a:lnTo>
                  <a:lnTo>
                    <a:pt x="536" y="239"/>
                  </a:lnTo>
                  <a:lnTo>
                    <a:pt x="536" y="238"/>
                  </a:lnTo>
                  <a:lnTo>
                    <a:pt x="538" y="231"/>
                  </a:lnTo>
                  <a:lnTo>
                    <a:pt x="539" y="229"/>
                  </a:lnTo>
                  <a:lnTo>
                    <a:pt x="538" y="227"/>
                  </a:lnTo>
                  <a:lnTo>
                    <a:pt x="538" y="225"/>
                  </a:lnTo>
                  <a:lnTo>
                    <a:pt x="536" y="223"/>
                  </a:lnTo>
                  <a:lnTo>
                    <a:pt x="536" y="218"/>
                  </a:lnTo>
                  <a:lnTo>
                    <a:pt x="536" y="215"/>
                  </a:lnTo>
                  <a:lnTo>
                    <a:pt x="538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38" y="211"/>
                  </a:lnTo>
                  <a:lnTo>
                    <a:pt x="538" y="209"/>
                  </a:lnTo>
                  <a:lnTo>
                    <a:pt x="536" y="209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39" y="207"/>
                  </a:lnTo>
                  <a:lnTo>
                    <a:pt x="541" y="209"/>
                  </a:lnTo>
                  <a:lnTo>
                    <a:pt x="543" y="209"/>
                  </a:lnTo>
                  <a:lnTo>
                    <a:pt x="543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7" y="207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2" y="206"/>
                  </a:lnTo>
                  <a:lnTo>
                    <a:pt x="550" y="204"/>
                  </a:lnTo>
                  <a:lnTo>
                    <a:pt x="548" y="202"/>
                  </a:lnTo>
                  <a:lnTo>
                    <a:pt x="550" y="202"/>
                  </a:lnTo>
                  <a:lnTo>
                    <a:pt x="548" y="197"/>
                  </a:lnTo>
                  <a:lnTo>
                    <a:pt x="548" y="195"/>
                  </a:lnTo>
                  <a:lnTo>
                    <a:pt x="547" y="195"/>
                  </a:lnTo>
                  <a:lnTo>
                    <a:pt x="545" y="195"/>
                  </a:lnTo>
                  <a:lnTo>
                    <a:pt x="543" y="193"/>
                  </a:lnTo>
                  <a:lnTo>
                    <a:pt x="541" y="186"/>
                  </a:lnTo>
                  <a:lnTo>
                    <a:pt x="539" y="183"/>
                  </a:lnTo>
                  <a:lnTo>
                    <a:pt x="538" y="175"/>
                  </a:lnTo>
                  <a:lnTo>
                    <a:pt x="539" y="170"/>
                  </a:lnTo>
                  <a:lnTo>
                    <a:pt x="541" y="168"/>
                  </a:lnTo>
                  <a:lnTo>
                    <a:pt x="539" y="161"/>
                  </a:lnTo>
                  <a:lnTo>
                    <a:pt x="541" y="158"/>
                  </a:lnTo>
                  <a:lnTo>
                    <a:pt x="550" y="152"/>
                  </a:lnTo>
                  <a:lnTo>
                    <a:pt x="548" y="151"/>
                  </a:lnTo>
                  <a:lnTo>
                    <a:pt x="550" y="149"/>
                  </a:lnTo>
                  <a:lnTo>
                    <a:pt x="550" y="147"/>
                  </a:lnTo>
                  <a:lnTo>
                    <a:pt x="547" y="143"/>
                  </a:lnTo>
                  <a:lnTo>
                    <a:pt x="548" y="140"/>
                  </a:lnTo>
                  <a:lnTo>
                    <a:pt x="552" y="138"/>
                  </a:lnTo>
                  <a:lnTo>
                    <a:pt x="559" y="140"/>
                  </a:lnTo>
                  <a:lnTo>
                    <a:pt x="557" y="136"/>
                  </a:lnTo>
                  <a:lnTo>
                    <a:pt x="559" y="135"/>
                  </a:lnTo>
                  <a:lnTo>
                    <a:pt x="559" y="133"/>
                  </a:lnTo>
                  <a:lnTo>
                    <a:pt x="561" y="133"/>
                  </a:lnTo>
                  <a:lnTo>
                    <a:pt x="559" y="131"/>
                  </a:lnTo>
                  <a:lnTo>
                    <a:pt x="559" y="129"/>
                  </a:lnTo>
                  <a:lnTo>
                    <a:pt x="559" y="127"/>
                  </a:lnTo>
                  <a:lnTo>
                    <a:pt x="559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1" y="122"/>
                  </a:lnTo>
                  <a:lnTo>
                    <a:pt x="559" y="119"/>
                  </a:lnTo>
                  <a:lnTo>
                    <a:pt x="562" y="120"/>
                  </a:lnTo>
                  <a:lnTo>
                    <a:pt x="562" y="117"/>
                  </a:lnTo>
                  <a:lnTo>
                    <a:pt x="559" y="112"/>
                  </a:lnTo>
                  <a:lnTo>
                    <a:pt x="557" y="103"/>
                  </a:lnTo>
                  <a:lnTo>
                    <a:pt x="554" y="101"/>
                  </a:lnTo>
                  <a:lnTo>
                    <a:pt x="545" y="101"/>
                  </a:lnTo>
                  <a:lnTo>
                    <a:pt x="545" y="99"/>
                  </a:lnTo>
                  <a:lnTo>
                    <a:pt x="548" y="99"/>
                  </a:lnTo>
                  <a:lnTo>
                    <a:pt x="545" y="97"/>
                  </a:lnTo>
                  <a:lnTo>
                    <a:pt x="545" y="96"/>
                  </a:lnTo>
                  <a:lnTo>
                    <a:pt x="547" y="96"/>
                  </a:lnTo>
                  <a:lnTo>
                    <a:pt x="548" y="92"/>
                  </a:lnTo>
                  <a:lnTo>
                    <a:pt x="547" y="92"/>
                  </a:lnTo>
                  <a:lnTo>
                    <a:pt x="547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50" y="88"/>
                  </a:lnTo>
                  <a:lnTo>
                    <a:pt x="548" y="90"/>
                  </a:lnTo>
                  <a:lnTo>
                    <a:pt x="548" y="92"/>
                  </a:lnTo>
                  <a:lnTo>
                    <a:pt x="550" y="94"/>
                  </a:lnTo>
                  <a:lnTo>
                    <a:pt x="550" y="96"/>
                  </a:lnTo>
                  <a:lnTo>
                    <a:pt x="554" y="92"/>
                  </a:lnTo>
                  <a:lnTo>
                    <a:pt x="555" y="90"/>
                  </a:lnTo>
                  <a:lnTo>
                    <a:pt x="557" y="88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5" y="83"/>
                  </a:lnTo>
                  <a:lnTo>
                    <a:pt x="554" y="83"/>
                  </a:lnTo>
                  <a:lnTo>
                    <a:pt x="552" y="80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0"/>
                  </a:lnTo>
                  <a:lnTo>
                    <a:pt x="555" y="76"/>
                  </a:lnTo>
                  <a:lnTo>
                    <a:pt x="555" y="74"/>
                  </a:lnTo>
                  <a:lnTo>
                    <a:pt x="552" y="74"/>
                  </a:lnTo>
                  <a:lnTo>
                    <a:pt x="552" y="72"/>
                  </a:lnTo>
                  <a:lnTo>
                    <a:pt x="555" y="74"/>
                  </a:lnTo>
                  <a:lnTo>
                    <a:pt x="559" y="74"/>
                  </a:lnTo>
                  <a:lnTo>
                    <a:pt x="564" y="74"/>
                  </a:lnTo>
                  <a:lnTo>
                    <a:pt x="564" y="74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4" y="71"/>
                  </a:lnTo>
                  <a:lnTo>
                    <a:pt x="562" y="69"/>
                  </a:lnTo>
                  <a:lnTo>
                    <a:pt x="561" y="67"/>
                  </a:lnTo>
                  <a:lnTo>
                    <a:pt x="559" y="67"/>
                  </a:lnTo>
                  <a:lnTo>
                    <a:pt x="561" y="65"/>
                  </a:lnTo>
                  <a:lnTo>
                    <a:pt x="559" y="64"/>
                  </a:lnTo>
                  <a:lnTo>
                    <a:pt x="557" y="60"/>
                  </a:lnTo>
                  <a:lnTo>
                    <a:pt x="555" y="58"/>
                  </a:lnTo>
                  <a:lnTo>
                    <a:pt x="554" y="58"/>
                  </a:lnTo>
                  <a:lnTo>
                    <a:pt x="554" y="56"/>
                  </a:lnTo>
                  <a:lnTo>
                    <a:pt x="552" y="55"/>
                  </a:lnTo>
                  <a:lnTo>
                    <a:pt x="552" y="53"/>
                  </a:lnTo>
                  <a:lnTo>
                    <a:pt x="547" y="46"/>
                  </a:lnTo>
                  <a:lnTo>
                    <a:pt x="539" y="42"/>
                  </a:lnTo>
                  <a:lnTo>
                    <a:pt x="536" y="37"/>
                  </a:lnTo>
                  <a:lnTo>
                    <a:pt x="534" y="35"/>
                  </a:lnTo>
                  <a:lnTo>
                    <a:pt x="534" y="32"/>
                  </a:lnTo>
                  <a:lnTo>
                    <a:pt x="548" y="44"/>
                  </a:lnTo>
                  <a:lnTo>
                    <a:pt x="557" y="58"/>
                  </a:lnTo>
                  <a:lnTo>
                    <a:pt x="559" y="60"/>
                  </a:lnTo>
                  <a:lnTo>
                    <a:pt x="562" y="64"/>
                  </a:lnTo>
                  <a:lnTo>
                    <a:pt x="564" y="64"/>
                  </a:lnTo>
                  <a:lnTo>
                    <a:pt x="564" y="62"/>
                  </a:lnTo>
                  <a:lnTo>
                    <a:pt x="561" y="60"/>
                  </a:lnTo>
                  <a:lnTo>
                    <a:pt x="538" y="32"/>
                  </a:lnTo>
                  <a:lnTo>
                    <a:pt x="538" y="32"/>
                  </a:lnTo>
                  <a:lnTo>
                    <a:pt x="541" y="32"/>
                  </a:lnTo>
                  <a:lnTo>
                    <a:pt x="541" y="28"/>
                  </a:lnTo>
                  <a:lnTo>
                    <a:pt x="545" y="30"/>
                  </a:lnTo>
                  <a:lnTo>
                    <a:pt x="548" y="32"/>
                  </a:lnTo>
                  <a:lnTo>
                    <a:pt x="550" y="33"/>
                  </a:lnTo>
                  <a:lnTo>
                    <a:pt x="552" y="32"/>
                  </a:lnTo>
                  <a:lnTo>
                    <a:pt x="552" y="32"/>
                  </a:lnTo>
                  <a:lnTo>
                    <a:pt x="552" y="30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2" y="24"/>
                  </a:lnTo>
                  <a:lnTo>
                    <a:pt x="554" y="24"/>
                  </a:lnTo>
                  <a:lnTo>
                    <a:pt x="547" y="21"/>
                  </a:lnTo>
                  <a:lnTo>
                    <a:pt x="543" y="16"/>
                  </a:lnTo>
                  <a:lnTo>
                    <a:pt x="543" y="14"/>
                  </a:lnTo>
                  <a:lnTo>
                    <a:pt x="541" y="14"/>
                  </a:lnTo>
                  <a:lnTo>
                    <a:pt x="543" y="12"/>
                  </a:lnTo>
                  <a:lnTo>
                    <a:pt x="543" y="10"/>
                  </a:lnTo>
                  <a:lnTo>
                    <a:pt x="545" y="10"/>
                  </a:lnTo>
                  <a:lnTo>
                    <a:pt x="559" y="26"/>
                  </a:lnTo>
                  <a:lnTo>
                    <a:pt x="557" y="26"/>
                  </a:lnTo>
                  <a:lnTo>
                    <a:pt x="555" y="24"/>
                  </a:lnTo>
                  <a:lnTo>
                    <a:pt x="555" y="28"/>
                  </a:lnTo>
                  <a:lnTo>
                    <a:pt x="555" y="30"/>
                  </a:lnTo>
                  <a:lnTo>
                    <a:pt x="555" y="32"/>
                  </a:lnTo>
                  <a:lnTo>
                    <a:pt x="555" y="32"/>
                  </a:lnTo>
                  <a:lnTo>
                    <a:pt x="559" y="32"/>
                  </a:lnTo>
                  <a:lnTo>
                    <a:pt x="561" y="32"/>
                  </a:lnTo>
                  <a:lnTo>
                    <a:pt x="562" y="32"/>
                  </a:lnTo>
                  <a:lnTo>
                    <a:pt x="562" y="28"/>
                  </a:lnTo>
                  <a:lnTo>
                    <a:pt x="566" y="32"/>
                  </a:lnTo>
                  <a:lnTo>
                    <a:pt x="568" y="33"/>
                  </a:lnTo>
                  <a:lnTo>
                    <a:pt x="570" y="35"/>
                  </a:lnTo>
                  <a:lnTo>
                    <a:pt x="571" y="35"/>
                  </a:lnTo>
                  <a:lnTo>
                    <a:pt x="573" y="33"/>
                  </a:lnTo>
                  <a:lnTo>
                    <a:pt x="571" y="32"/>
                  </a:lnTo>
                  <a:lnTo>
                    <a:pt x="568" y="28"/>
                  </a:lnTo>
                  <a:lnTo>
                    <a:pt x="568" y="24"/>
                  </a:lnTo>
                  <a:lnTo>
                    <a:pt x="571" y="28"/>
                  </a:lnTo>
                  <a:lnTo>
                    <a:pt x="573" y="28"/>
                  </a:lnTo>
                  <a:lnTo>
                    <a:pt x="573" y="26"/>
                  </a:lnTo>
                  <a:lnTo>
                    <a:pt x="570" y="23"/>
                  </a:lnTo>
                  <a:lnTo>
                    <a:pt x="570" y="21"/>
                  </a:lnTo>
                  <a:lnTo>
                    <a:pt x="570" y="17"/>
                  </a:lnTo>
                  <a:lnTo>
                    <a:pt x="568" y="16"/>
                  </a:lnTo>
                  <a:lnTo>
                    <a:pt x="566" y="17"/>
                  </a:lnTo>
                  <a:lnTo>
                    <a:pt x="564" y="17"/>
                  </a:lnTo>
                  <a:lnTo>
                    <a:pt x="564" y="16"/>
                  </a:lnTo>
                  <a:lnTo>
                    <a:pt x="562" y="12"/>
                  </a:lnTo>
                  <a:lnTo>
                    <a:pt x="561" y="12"/>
                  </a:lnTo>
                  <a:lnTo>
                    <a:pt x="559" y="12"/>
                  </a:lnTo>
                  <a:lnTo>
                    <a:pt x="559" y="7"/>
                  </a:lnTo>
                  <a:lnTo>
                    <a:pt x="557" y="3"/>
                  </a:lnTo>
                  <a:lnTo>
                    <a:pt x="559" y="1"/>
                  </a:lnTo>
                  <a:lnTo>
                    <a:pt x="559" y="1"/>
                  </a:lnTo>
                  <a:lnTo>
                    <a:pt x="562" y="8"/>
                  </a:lnTo>
                  <a:lnTo>
                    <a:pt x="562" y="7"/>
                  </a:lnTo>
                  <a:lnTo>
                    <a:pt x="566" y="5"/>
                  </a:lnTo>
                  <a:lnTo>
                    <a:pt x="568" y="7"/>
                  </a:lnTo>
                  <a:lnTo>
                    <a:pt x="570" y="7"/>
                  </a:lnTo>
                  <a:lnTo>
                    <a:pt x="571" y="5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126">
              <a:extLst>
                <a:ext uri="{FF2B5EF4-FFF2-40B4-BE49-F238E27FC236}">
                  <a16:creationId xmlns:a16="http://schemas.microsoft.com/office/drawing/2014/main" id="{4F0086D3-EDE3-570C-225B-EC3A7CC1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077" y="2831711"/>
              <a:ext cx="107402" cy="156221"/>
            </a:xfrm>
            <a:custGeom>
              <a:avLst/>
              <a:gdLst>
                <a:gd name="T0" fmla="*/ 72 w 88"/>
                <a:gd name="T1" fmla="*/ 105 h 128"/>
                <a:gd name="T2" fmla="*/ 78 w 88"/>
                <a:gd name="T3" fmla="*/ 98 h 128"/>
                <a:gd name="T4" fmla="*/ 78 w 88"/>
                <a:gd name="T5" fmla="*/ 93 h 128"/>
                <a:gd name="T6" fmla="*/ 87 w 88"/>
                <a:gd name="T7" fmla="*/ 82 h 128"/>
                <a:gd name="T8" fmla="*/ 87 w 88"/>
                <a:gd name="T9" fmla="*/ 80 h 128"/>
                <a:gd name="T10" fmla="*/ 85 w 88"/>
                <a:gd name="T11" fmla="*/ 75 h 128"/>
                <a:gd name="T12" fmla="*/ 87 w 88"/>
                <a:gd name="T13" fmla="*/ 71 h 128"/>
                <a:gd name="T14" fmla="*/ 88 w 88"/>
                <a:gd name="T15" fmla="*/ 66 h 128"/>
                <a:gd name="T16" fmla="*/ 78 w 88"/>
                <a:gd name="T17" fmla="*/ 64 h 128"/>
                <a:gd name="T18" fmla="*/ 72 w 88"/>
                <a:gd name="T19" fmla="*/ 61 h 128"/>
                <a:gd name="T20" fmla="*/ 67 w 88"/>
                <a:gd name="T21" fmla="*/ 61 h 128"/>
                <a:gd name="T22" fmla="*/ 65 w 88"/>
                <a:gd name="T23" fmla="*/ 57 h 128"/>
                <a:gd name="T24" fmla="*/ 58 w 88"/>
                <a:gd name="T25" fmla="*/ 54 h 128"/>
                <a:gd name="T26" fmla="*/ 51 w 88"/>
                <a:gd name="T27" fmla="*/ 38 h 128"/>
                <a:gd name="T28" fmla="*/ 48 w 88"/>
                <a:gd name="T29" fmla="*/ 34 h 128"/>
                <a:gd name="T30" fmla="*/ 44 w 88"/>
                <a:gd name="T31" fmla="*/ 27 h 128"/>
                <a:gd name="T32" fmla="*/ 42 w 88"/>
                <a:gd name="T33" fmla="*/ 22 h 128"/>
                <a:gd name="T34" fmla="*/ 42 w 88"/>
                <a:gd name="T35" fmla="*/ 18 h 128"/>
                <a:gd name="T36" fmla="*/ 44 w 88"/>
                <a:gd name="T37" fmla="*/ 11 h 128"/>
                <a:gd name="T38" fmla="*/ 42 w 88"/>
                <a:gd name="T39" fmla="*/ 6 h 128"/>
                <a:gd name="T40" fmla="*/ 39 w 88"/>
                <a:gd name="T41" fmla="*/ 4 h 128"/>
                <a:gd name="T42" fmla="*/ 35 w 88"/>
                <a:gd name="T43" fmla="*/ 6 h 128"/>
                <a:gd name="T44" fmla="*/ 32 w 88"/>
                <a:gd name="T45" fmla="*/ 0 h 128"/>
                <a:gd name="T46" fmla="*/ 26 w 88"/>
                <a:gd name="T47" fmla="*/ 4 h 128"/>
                <a:gd name="T48" fmla="*/ 25 w 88"/>
                <a:gd name="T49" fmla="*/ 11 h 128"/>
                <a:gd name="T50" fmla="*/ 17 w 88"/>
                <a:gd name="T51" fmla="*/ 16 h 128"/>
                <a:gd name="T52" fmla="*/ 16 w 88"/>
                <a:gd name="T53" fmla="*/ 20 h 128"/>
                <a:gd name="T54" fmla="*/ 14 w 88"/>
                <a:gd name="T55" fmla="*/ 23 h 128"/>
                <a:gd name="T56" fmla="*/ 12 w 88"/>
                <a:gd name="T57" fmla="*/ 29 h 128"/>
                <a:gd name="T58" fmla="*/ 9 w 88"/>
                <a:gd name="T59" fmla="*/ 32 h 128"/>
                <a:gd name="T60" fmla="*/ 7 w 88"/>
                <a:gd name="T61" fmla="*/ 38 h 128"/>
                <a:gd name="T62" fmla="*/ 3 w 88"/>
                <a:gd name="T63" fmla="*/ 43 h 128"/>
                <a:gd name="T64" fmla="*/ 1 w 88"/>
                <a:gd name="T65" fmla="*/ 52 h 128"/>
                <a:gd name="T66" fmla="*/ 3 w 88"/>
                <a:gd name="T67" fmla="*/ 55 h 128"/>
                <a:gd name="T68" fmla="*/ 1 w 88"/>
                <a:gd name="T69" fmla="*/ 59 h 128"/>
                <a:gd name="T70" fmla="*/ 0 w 88"/>
                <a:gd name="T71" fmla="*/ 62 h 128"/>
                <a:gd name="T72" fmla="*/ 3 w 88"/>
                <a:gd name="T73" fmla="*/ 68 h 128"/>
                <a:gd name="T74" fmla="*/ 7 w 88"/>
                <a:gd name="T75" fmla="*/ 70 h 128"/>
                <a:gd name="T76" fmla="*/ 10 w 88"/>
                <a:gd name="T77" fmla="*/ 78 h 128"/>
                <a:gd name="T78" fmla="*/ 14 w 88"/>
                <a:gd name="T79" fmla="*/ 80 h 128"/>
                <a:gd name="T80" fmla="*/ 16 w 88"/>
                <a:gd name="T81" fmla="*/ 84 h 128"/>
                <a:gd name="T82" fmla="*/ 14 w 88"/>
                <a:gd name="T83" fmla="*/ 89 h 128"/>
                <a:gd name="T84" fmla="*/ 19 w 88"/>
                <a:gd name="T85" fmla="*/ 91 h 128"/>
                <a:gd name="T86" fmla="*/ 17 w 88"/>
                <a:gd name="T87" fmla="*/ 96 h 128"/>
                <a:gd name="T88" fmla="*/ 14 w 88"/>
                <a:gd name="T89" fmla="*/ 103 h 128"/>
                <a:gd name="T90" fmla="*/ 14 w 88"/>
                <a:gd name="T91" fmla="*/ 107 h 128"/>
                <a:gd name="T92" fmla="*/ 12 w 88"/>
                <a:gd name="T93" fmla="*/ 116 h 128"/>
                <a:gd name="T94" fmla="*/ 25 w 88"/>
                <a:gd name="T95" fmla="*/ 121 h 128"/>
                <a:gd name="T96" fmla="*/ 30 w 88"/>
                <a:gd name="T97" fmla="*/ 126 h 128"/>
                <a:gd name="T98" fmla="*/ 41 w 88"/>
                <a:gd name="T99" fmla="*/ 125 h 128"/>
                <a:gd name="T100" fmla="*/ 44 w 88"/>
                <a:gd name="T101" fmla="*/ 121 h 128"/>
                <a:gd name="T102" fmla="*/ 46 w 88"/>
                <a:gd name="T103" fmla="*/ 117 h 128"/>
                <a:gd name="T104" fmla="*/ 60 w 88"/>
                <a:gd name="T105" fmla="*/ 119 h 128"/>
                <a:gd name="T106" fmla="*/ 71 w 88"/>
                <a:gd name="T107" fmla="*/ 12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28">
                  <a:moveTo>
                    <a:pt x="71" y="112"/>
                  </a:moveTo>
                  <a:lnTo>
                    <a:pt x="72" y="110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4" y="101"/>
                  </a:lnTo>
                  <a:lnTo>
                    <a:pt x="78" y="98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5" y="77"/>
                  </a:lnTo>
                  <a:lnTo>
                    <a:pt x="85" y="75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3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2"/>
                  </a:lnTo>
                  <a:lnTo>
                    <a:pt x="72" y="61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59"/>
                  </a:lnTo>
                  <a:lnTo>
                    <a:pt x="65" y="57"/>
                  </a:lnTo>
                  <a:lnTo>
                    <a:pt x="64" y="55"/>
                  </a:lnTo>
                  <a:lnTo>
                    <a:pt x="62" y="55"/>
                  </a:lnTo>
                  <a:lnTo>
                    <a:pt x="58" y="54"/>
                  </a:lnTo>
                  <a:lnTo>
                    <a:pt x="56" y="52"/>
                  </a:lnTo>
                  <a:lnTo>
                    <a:pt x="53" y="41"/>
                  </a:lnTo>
                  <a:lnTo>
                    <a:pt x="51" y="38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4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4" y="107"/>
                  </a:lnTo>
                  <a:lnTo>
                    <a:pt x="10" y="109"/>
                  </a:lnTo>
                  <a:lnTo>
                    <a:pt x="9" y="110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5" y="121"/>
                  </a:lnTo>
                  <a:lnTo>
                    <a:pt x="26" y="123"/>
                  </a:lnTo>
                  <a:lnTo>
                    <a:pt x="28" y="128"/>
                  </a:lnTo>
                  <a:lnTo>
                    <a:pt x="30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19"/>
                  </a:lnTo>
                  <a:lnTo>
                    <a:pt x="48" y="119"/>
                  </a:lnTo>
                  <a:lnTo>
                    <a:pt x="46" y="117"/>
                  </a:lnTo>
                  <a:lnTo>
                    <a:pt x="53" y="117"/>
                  </a:lnTo>
                  <a:lnTo>
                    <a:pt x="56" y="117"/>
                  </a:lnTo>
                  <a:lnTo>
                    <a:pt x="60" y="119"/>
                  </a:lnTo>
                  <a:lnTo>
                    <a:pt x="65" y="123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19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127">
              <a:extLst>
                <a:ext uri="{FF2B5EF4-FFF2-40B4-BE49-F238E27FC236}">
                  <a16:creationId xmlns:a16="http://schemas.microsoft.com/office/drawing/2014/main" id="{DAA323E7-887D-5F72-5694-2428411B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367" y="2543679"/>
              <a:ext cx="526025" cy="430828"/>
            </a:xfrm>
            <a:custGeom>
              <a:avLst/>
              <a:gdLst>
                <a:gd name="T0" fmla="*/ 9 w 431"/>
                <a:gd name="T1" fmla="*/ 114 h 353"/>
                <a:gd name="T2" fmla="*/ 16 w 431"/>
                <a:gd name="T3" fmla="*/ 124 h 353"/>
                <a:gd name="T4" fmla="*/ 41 w 431"/>
                <a:gd name="T5" fmla="*/ 144 h 353"/>
                <a:gd name="T6" fmla="*/ 71 w 431"/>
                <a:gd name="T7" fmla="*/ 135 h 353"/>
                <a:gd name="T8" fmla="*/ 80 w 431"/>
                <a:gd name="T9" fmla="*/ 156 h 353"/>
                <a:gd name="T10" fmla="*/ 99 w 431"/>
                <a:gd name="T11" fmla="*/ 178 h 353"/>
                <a:gd name="T12" fmla="*/ 115 w 431"/>
                <a:gd name="T13" fmla="*/ 181 h 353"/>
                <a:gd name="T14" fmla="*/ 133 w 431"/>
                <a:gd name="T15" fmla="*/ 213 h 353"/>
                <a:gd name="T16" fmla="*/ 152 w 431"/>
                <a:gd name="T17" fmla="*/ 210 h 353"/>
                <a:gd name="T18" fmla="*/ 179 w 431"/>
                <a:gd name="T19" fmla="*/ 222 h 353"/>
                <a:gd name="T20" fmla="*/ 186 w 431"/>
                <a:gd name="T21" fmla="*/ 226 h 353"/>
                <a:gd name="T22" fmla="*/ 184 w 431"/>
                <a:gd name="T23" fmla="*/ 245 h 353"/>
                <a:gd name="T24" fmla="*/ 179 w 431"/>
                <a:gd name="T25" fmla="*/ 263 h 353"/>
                <a:gd name="T26" fmla="*/ 213 w 431"/>
                <a:gd name="T27" fmla="*/ 279 h 353"/>
                <a:gd name="T28" fmla="*/ 241 w 431"/>
                <a:gd name="T29" fmla="*/ 256 h 353"/>
                <a:gd name="T30" fmla="*/ 263 w 431"/>
                <a:gd name="T31" fmla="*/ 242 h 353"/>
                <a:gd name="T32" fmla="*/ 257 w 431"/>
                <a:gd name="T33" fmla="*/ 259 h 353"/>
                <a:gd name="T34" fmla="*/ 261 w 431"/>
                <a:gd name="T35" fmla="*/ 290 h 353"/>
                <a:gd name="T36" fmla="*/ 266 w 431"/>
                <a:gd name="T37" fmla="*/ 304 h 353"/>
                <a:gd name="T38" fmla="*/ 295 w 431"/>
                <a:gd name="T39" fmla="*/ 320 h 353"/>
                <a:gd name="T40" fmla="*/ 309 w 431"/>
                <a:gd name="T41" fmla="*/ 332 h 353"/>
                <a:gd name="T42" fmla="*/ 326 w 431"/>
                <a:gd name="T43" fmla="*/ 345 h 353"/>
                <a:gd name="T44" fmla="*/ 339 w 431"/>
                <a:gd name="T45" fmla="*/ 348 h 353"/>
                <a:gd name="T46" fmla="*/ 353 w 431"/>
                <a:gd name="T47" fmla="*/ 346 h 353"/>
                <a:gd name="T48" fmla="*/ 371 w 431"/>
                <a:gd name="T49" fmla="*/ 343 h 353"/>
                <a:gd name="T50" fmla="*/ 376 w 431"/>
                <a:gd name="T51" fmla="*/ 327 h 353"/>
                <a:gd name="T52" fmla="*/ 371 w 431"/>
                <a:gd name="T53" fmla="*/ 316 h 353"/>
                <a:gd name="T54" fmla="*/ 360 w 431"/>
                <a:gd name="T55" fmla="*/ 304 h 353"/>
                <a:gd name="T56" fmla="*/ 360 w 431"/>
                <a:gd name="T57" fmla="*/ 291 h 353"/>
                <a:gd name="T58" fmla="*/ 367 w 431"/>
                <a:gd name="T59" fmla="*/ 270 h 353"/>
                <a:gd name="T60" fmla="*/ 371 w 431"/>
                <a:gd name="T61" fmla="*/ 256 h 353"/>
                <a:gd name="T62" fmla="*/ 383 w 431"/>
                <a:gd name="T63" fmla="*/ 242 h 353"/>
                <a:gd name="T64" fmla="*/ 396 w 431"/>
                <a:gd name="T65" fmla="*/ 242 h 353"/>
                <a:gd name="T66" fmla="*/ 403 w 431"/>
                <a:gd name="T67" fmla="*/ 243 h 353"/>
                <a:gd name="T68" fmla="*/ 405 w 431"/>
                <a:gd name="T69" fmla="*/ 229 h 353"/>
                <a:gd name="T70" fmla="*/ 421 w 431"/>
                <a:gd name="T71" fmla="*/ 215 h 353"/>
                <a:gd name="T72" fmla="*/ 431 w 431"/>
                <a:gd name="T73" fmla="*/ 210 h 353"/>
                <a:gd name="T74" fmla="*/ 426 w 431"/>
                <a:gd name="T75" fmla="*/ 185 h 353"/>
                <a:gd name="T76" fmla="*/ 410 w 431"/>
                <a:gd name="T77" fmla="*/ 178 h 353"/>
                <a:gd name="T78" fmla="*/ 415 w 431"/>
                <a:gd name="T79" fmla="*/ 163 h 353"/>
                <a:gd name="T80" fmla="*/ 396 w 431"/>
                <a:gd name="T81" fmla="*/ 140 h 353"/>
                <a:gd name="T82" fmla="*/ 376 w 431"/>
                <a:gd name="T83" fmla="*/ 135 h 353"/>
                <a:gd name="T84" fmla="*/ 355 w 431"/>
                <a:gd name="T85" fmla="*/ 133 h 353"/>
                <a:gd name="T86" fmla="*/ 353 w 431"/>
                <a:gd name="T87" fmla="*/ 108 h 353"/>
                <a:gd name="T88" fmla="*/ 364 w 431"/>
                <a:gd name="T89" fmla="*/ 85 h 353"/>
                <a:gd name="T90" fmla="*/ 367 w 431"/>
                <a:gd name="T91" fmla="*/ 75 h 353"/>
                <a:gd name="T92" fmla="*/ 362 w 431"/>
                <a:gd name="T93" fmla="*/ 62 h 353"/>
                <a:gd name="T94" fmla="*/ 339 w 431"/>
                <a:gd name="T95" fmla="*/ 52 h 353"/>
                <a:gd name="T96" fmla="*/ 307 w 431"/>
                <a:gd name="T97" fmla="*/ 43 h 353"/>
                <a:gd name="T98" fmla="*/ 291 w 431"/>
                <a:gd name="T99" fmla="*/ 34 h 353"/>
                <a:gd name="T100" fmla="*/ 280 w 431"/>
                <a:gd name="T101" fmla="*/ 5 h 353"/>
                <a:gd name="T102" fmla="*/ 263 w 431"/>
                <a:gd name="T103" fmla="*/ 18 h 353"/>
                <a:gd name="T104" fmla="*/ 257 w 431"/>
                <a:gd name="T105" fmla="*/ 5 h 353"/>
                <a:gd name="T106" fmla="*/ 232 w 431"/>
                <a:gd name="T107" fmla="*/ 16 h 353"/>
                <a:gd name="T108" fmla="*/ 220 w 431"/>
                <a:gd name="T109" fmla="*/ 5 h 353"/>
                <a:gd name="T110" fmla="*/ 211 w 431"/>
                <a:gd name="T111" fmla="*/ 23 h 353"/>
                <a:gd name="T112" fmla="*/ 197 w 431"/>
                <a:gd name="T113" fmla="*/ 30 h 353"/>
                <a:gd name="T114" fmla="*/ 197 w 431"/>
                <a:gd name="T115" fmla="*/ 37 h 353"/>
                <a:gd name="T116" fmla="*/ 179 w 431"/>
                <a:gd name="T117" fmla="*/ 41 h 353"/>
                <a:gd name="T118" fmla="*/ 136 w 431"/>
                <a:gd name="T119" fmla="*/ 43 h 353"/>
                <a:gd name="T120" fmla="*/ 108 w 431"/>
                <a:gd name="T121" fmla="*/ 44 h 353"/>
                <a:gd name="T122" fmla="*/ 94 w 431"/>
                <a:gd name="T123" fmla="*/ 30 h 353"/>
                <a:gd name="T124" fmla="*/ 3 w 431"/>
                <a:gd name="T125" fmla="*/ 8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353">
                  <a:moveTo>
                    <a:pt x="3" y="85"/>
                  </a:moveTo>
                  <a:lnTo>
                    <a:pt x="3" y="89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5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9" y="115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8" y="124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6" y="137"/>
                  </a:lnTo>
                  <a:lnTo>
                    <a:pt x="28" y="139"/>
                  </a:lnTo>
                  <a:lnTo>
                    <a:pt x="39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9" y="133"/>
                  </a:lnTo>
                  <a:lnTo>
                    <a:pt x="55" y="131"/>
                  </a:lnTo>
                  <a:lnTo>
                    <a:pt x="64" y="128"/>
                  </a:lnTo>
                  <a:lnTo>
                    <a:pt x="67" y="130"/>
                  </a:lnTo>
                  <a:lnTo>
                    <a:pt x="69" y="131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6" y="142"/>
                  </a:lnTo>
                  <a:lnTo>
                    <a:pt x="78" y="142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80" y="156"/>
                  </a:lnTo>
                  <a:lnTo>
                    <a:pt x="83" y="167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5" y="176"/>
                  </a:lnTo>
                  <a:lnTo>
                    <a:pt x="87" y="178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9" y="178"/>
                  </a:lnTo>
                  <a:lnTo>
                    <a:pt x="101" y="178"/>
                  </a:lnTo>
                  <a:lnTo>
                    <a:pt x="103" y="176"/>
                  </a:lnTo>
                  <a:lnTo>
                    <a:pt x="105" y="176"/>
                  </a:lnTo>
                  <a:lnTo>
                    <a:pt x="106" y="176"/>
                  </a:lnTo>
                  <a:lnTo>
                    <a:pt x="108" y="176"/>
                  </a:lnTo>
                  <a:lnTo>
                    <a:pt x="108" y="178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15" y="181"/>
                  </a:lnTo>
                  <a:lnTo>
                    <a:pt x="119" y="181"/>
                  </a:lnTo>
                  <a:lnTo>
                    <a:pt x="120" y="183"/>
                  </a:lnTo>
                  <a:lnTo>
                    <a:pt x="124" y="185"/>
                  </a:lnTo>
                  <a:lnTo>
                    <a:pt x="126" y="188"/>
                  </a:lnTo>
                  <a:lnTo>
                    <a:pt x="126" y="195"/>
                  </a:lnTo>
                  <a:lnTo>
                    <a:pt x="126" y="204"/>
                  </a:lnTo>
                  <a:lnTo>
                    <a:pt x="128" y="210"/>
                  </a:lnTo>
                  <a:lnTo>
                    <a:pt x="131" y="213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42" y="206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6" y="210"/>
                  </a:lnTo>
                  <a:lnTo>
                    <a:pt x="163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72" y="211"/>
                  </a:lnTo>
                  <a:lnTo>
                    <a:pt x="174" y="213"/>
                  </a:lnTo>
                  <a:lnTo>
                    <a:pt x="176" y="215"/>
                  </a:lnTo>
                  <a:lnTo>
                    <a:pt x="179" y="222"/>
                  </a:lnTo>
                  <a:lnTo>
                    <a:pt x="179" y="222"/>
                  </a:lnTo>
                  <a:lnTo>
                    <a:pt x="181" y="222"/>
                  </a:lnTo>
                  <a:lnTo>
                    <a:pt x="181" y="220"/>
                  </a:lnTo>
                  <a:lnTo>
                    <a:pt x="181" y="218"/>
                  </a:lnTo>
                  <a:lnTo>
                    <a:pt x="183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3" y="227"/>
                  </a:lnTo>
                  <a:lnTo>
                    <a:pt x="181" y="229"/>
                  </a:lnTo>
                  <a:lnTo>
                    <a:pt x="181" y="231"/>
                  </a:lnTo>
                  <a:lnTo>
                    <a:pt x="181" y="234"/>
                  </a:lnTo>
                  <a:lnTo>
                    <a:pt x="179" y="242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3" y="245"/>
                  </a:lnTo>
                  <a:lnTo>
                    <a:pt x="184" y="245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4"/>
                  </a:lnTo>
                  <a:lnTo>
                    <a:pt x="188" y="256"/>
                  </a:lnTo>
                  <a:lnTo>
                    <a:pt x="184" y="258"/>
                  </a:lnTo>
                  <a:lnTo>
                    <a:pt x="183" y="259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3"/>
                  </a:lnTo>
                  <a:lnTo>
                    <a:pt x="179" y="265"/>
                  </a:lnTo>
                  <a:lnTo>
                    <a:pt x="179" y="266"/>
                  </a:lnTo>
                  <a:lnTo>
                    <a:pt x="179" y="268"/>
                  </a:lnTo>
                  <a:lnTo>
                    <a:pt x="179" y="272"/>
                  </a:lnTo>
                  <a:lnTo>
                    <a:pt x="184" y="275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5" y="274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8" y="279"/>
                  </a:lnTo>
                  <a:lnTo>
                    <a:pt x="232" y="270"/>
                  </a:lnTo>
                  <a:lnTo>
                    <a:pt x="236" y="270"/>
                  </a:lnTo>
                  <a:lnTo>
                    <a:pt x="238" y="268"/>
                  </a:lnTo>
                  <a:lnTo>
                    <a:pt x="239" y="266"/>
                  </a:lnTo>
                  <a:lnTo>
                    <a:pt x="239" y="263"/>
                  </a:lnTo>
                  <a:lnTo>
                    <a:pt x="241" y="258"/>
                  </a:lnTo>
                  <a:lnTo>
                    <a:pt x="241" y="256"/>
                  </a:lnTo>
                  <a:lnTo>
                    <a:pt x="239" y="256"/>
                  </a:lnTo>
                  <a:lnTo>
                    <a:pt x="239" y="254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54" y="240"/>
                  </a:lnTo>
                  <a:lnTo>
                    <a:pt x="257" y="238"/>
                  </a:lnTo>
                  <a:lnTo>
                    <a:pt x="257" y="242"/>
                  </a:lnTo>
                  <a:lnTo>
                    <a:pt x="259" y="242"/>
                  </a:lnTo>
                  <a:lnTo>
                    <a:pt x="263" y="242"/>
                  </a:lnTo>
                  <a:lnTo>
                    <a:pt x="263" y="243"/>
                  </a:lnTo>
                  <a:lnTo>
                    <a:pt x="263" y="245"/>
                  </a:lnTo>
                  <a:lnTo>
                    <a:pt x="263" y="250"/>
                  </a:lnTo>
                  <a:lnTo>
                    <a:pt x="263" y="252"/>
                  </a:lnTo>
                  <a:lnTo>
                    <a:pt x="261" y="252"/>
                  </a:lnTo>
                  <a:lnTo>
                    <a:pt x="257" y="254"/>
                  </a:lnTo>
                  <a:lnTo>
                    <a:pt x="257" y="256"/>
                  </a:lnTo>
                  <a:lnTo>
                    <a:pt x="257" y="258"/>
                  </a:lnTo>
                  <a:lnTo>
                    <a:pt x="257" y="259"/>
                  </a:lnTo>
                  <a:lnTo>
                    <a:pt x="254" y="272"/>
                  </a:lnTo>
                  <a:lnTo>
                    <a:pt x="254" y="274"/>
                  </a:lnTo>
                  <a:lnTo>
                    <a:pt x="254" y="277"/>
                  </a:lnTo>
                  <a:lnTo>
                    <a:pt x="261" y="279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1" y="288"/>
                  </a:lnTo>
                  <a:lnTo>
                    <a:pt x="261" y="290"/>
                  </a:lnTo>
                  <a:lnTo>
                    <a:pt x="261" y="291"/>
                  </a:lnTo>
                  <a:lnTo>
                    <a:pt x="259" y="291"/>
                  </a:lnTo>
                  <a:lnTo>
                    <a:pt x="259" y="293"/>
                  </a:lnTo>
                  <a:lnTo>
                    <a:pt x="259" y="295"/>
                  </a:lnTo>
                  <a:lnTo>
                    <a:pt x="261" y="297"/>
                  </a:lnTo>
                  <a:lnTo>
                    <a:pt x="261" y="302"/>
                  </a:lnTo>
                  <a:lnTo>
                    <a:pt x="261" y="304"/>
                  </a:lnTo>
                  <a:lnTo>
                    <a:pt x="264" y="304"/>
                  </a:lnTo>
                  <a:lnTo>
                    <a:pt x="266" y="304"/>
                  </a:lnTo>
                  <a:lnTo>
                    <a:pt x="270" y="302"/>
                  </a:lnTo>
                  <a:lnTo>
                    <a:pt x="273" y="302"/>
                  </a:lnTo>
                  <a:lnTo>
                    <a:pt x="275" y="302"/>
                  </a:lnTo>
                  <a:lnTo>
                    <a:pt x="280" y="307"/>
                  </a:lnTo>
                  <a:lnTo>
                    <a:pt x="282" y="309"/>
                  </a:lnTo>
                  <a:lnTo>
                    <a:pt x="286" y="309"/>
                  </a:lnTo>
                  <a:lnTo>
                    <a:pt x="287" y="311"/>
                  </a:lnTo>
                  <a:lnTo>
                    <a:pt x="293" y="318"/>
                  </a:lnTo>
                  <a:lnTo>
                    <a:pt x="295" y="320"/>
                  </a:lnTo>
                  <a:lnTo>
                    <a:pt x="296" y="322"/>
                  </a:lnTo>
                  <a:lnTo>
                    <a:pt x="298" y="322"/>
                  </a:lnTo>
                  <a:lnTo>
                    <a:pt x="303" y="320"/>
                  </a:lnTo>
                  <a:lnTo>
                    <a:pt x="307" y="320"/>
                  </a:lnTo>
                  <a:lnTo>
                    <a:pt x="307" y="323"/>
                  </a:lnTo>
                  <a:lnTo>
                    <a:pt x="309" y="325"/>
                  </a:lnTo>
                  <a:lnTo>
                    <a:pt x="311" y="329"/>
                  </a:lnTo>
                  <a:lnTo>
                    <a:pt x="309" y="330"/>
                  </a:lnTo>
                  <a:lnTo>
                    <a:pt x="309" y="332"/>
                  </a:lnTo>
                  <a:lnTo>
                    <a:pt x="309" y="334"/>
                  </a:lnTo>
                  <a:lnTo>
                    <a:pt x="311" y="336"/>
                  </a:lnTo>
                  <a:lnTo>
                    <a:pt x="312" y="334"/>
                  </a:lnTo>
                  <a:lnTo>
                    <a:pt x="314" y="332"/>
                  </a:lnTo>
                  <a:lnTo>
                    <a:pt x="316" y="334"/>
                  </a:lnTo>
                  <a:lnTo>
                    <a:pt x="319" y="334"/>
                  </a:lnTo>
                  <a:lnTo>
                    <a:pt x="319" y="336"/>
                  </a:lnTo>
                  <a:lnTo>
                    <a:pt x="321" y="336"/>
                  </a:lnTo>
                  <a:lnTo>
                    <a:pt x="326" y="345"/>
                  </a:lnTo>
                  <a:lnTo>
                    <a:pt x="328" y="346"/>
                  </a:lnTo>
                  <a:lnTo>
                    <a:pt x="328" y="348"/>
                  </a:lnTo>
                  <a:lnTo>
                    <a:pt x="326" y="350"/>
                  </a:lnTo>
                  <a:lnTo>
                    <a:pt x="326" y="352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4" y="352"/>
                  </a:lnTo>
                  <a:lnTo>
                    <a:pt x="337" y="350"/>
                  </a:lnTo>
                  <a:lnTo>
                    <a:pt x="339" y="348"/>
                  </a:lnTo>
                  <a:lnTo>
                    <a:pt x="342" y="350"/>
                  </a:lnTo>
                  <a:lnTo>
                    <a:pt x="342" y="352"/>
                  </a:lnTo>
                  <a:lnTo>
                    <a:pt x="344" y="350"/>
                  </a:lnTo>
                  <a:lnTo>
                    <a:pt x="346" y="350"/>
                  </a:lnTo>
                  <a:lnTo>
                    <a:pt x="346" y="348"/>
                  </a:lnTo>
                  <a:lnTo>
                    <a:pt x="348" y="346"/>
                  </a:lnTo>
                  <a:lnTo>
                    <a:pt x="350" y="345"/>
                  </a:lnTo>
                  <a:lnTo>
                    <a:pt x="351" y="346"/>
                  </a:lnTo>
                  <a:lnTo>
                    <a:pt x="353" y="346"/>
                  </a:lnTo>
                  <a:lnTo>
                    <a:pt x="355" y="348"/>
                  </a:lnTo>
                  <a:lnTo>
                    <a:pt x="357" y="346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2" y="345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7" y="345"/>
                  </a:lnTo>
                  <a:lnTo>
                    <a:pt x="371" y="343"/>
                  </a:lnTo>
                  <a:lnTo>
                    <a:pt x="371" y="339"/>
                  </a:lnTo>
                  <a:lnTo>
                    <a:pt x="369" y="339"/>
                  </a:lnTo>
                  <a:lnTo>
                    <a:pt x="371" y="339"/>
                  </a:lnTo>
                  <a:lnTo>
                    <a:pt x="373" y="337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6" y="330"/>
                  </a:lnTo>
                  <a:lnTo>
                    <a:pt x="376" y="329"/>
                  </a:lnTo>
                  <a:lnTo>
                    <a:pt x="376" y="327"/>
                  </a:lnTo>
                  <a:lnTo>
                    <a:pt x="374" y="325"/>
                  </a:lnTo>
                  <a:lnTo>
                    <a:pt x="373" y="325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2"/>
                  </a:lnTo>
                  <a:lnTo>
                    <a:pt x="373" y="320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1" y="316"/>
                  </a:lnTo>
                  <a:lnTo>
                    <a:pt x="369" y="316"/>
                  </a:lnTo>
                  <a:lnTo>
                    <a:pt x="367" y="316"/>
                  </a:lnTo>
                  <a:lnTo>
                    <a:pt x="367" y="314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4" y="306"/>
                  </a:lnTo>
                  <a:lnTo>
                    <a:pt x="364" y="304"/>
                  </a:lnTo>
                  <a:lnTo>
                    <a:pt x="362" y="304"/>
                  </a:lnTo>
                  <a:lnTo>
                    <a:pt x="360" y="304"/>
                  </a:lnTo>
                  <a:lnTo>
                    <a:pt x="358" y="304"/>
                  </a:lnTo>
                  <a:lnTo>
                    <a:pt x="358" y="300"/>
                  </a:lnTo>
                  <a:lnTo>
                    <a:pt x="357" y="298"/>
                  </a:lnTo>
                  <a:lnTo>
                    <a:pt x="357" y="297"/>
                  </a:lnTo>
                  <a:lnTo>
                    <a:pt x="357" y="297"/>
                  </a:lnTo>
                  <a:lnTo>
                    <a:pt x="358" y="295"/>
                  </a:lnTo>
                  <a:lnTo>
                    <a:pt x="358" y="293"/>
                  </a:lnTo>
                  <a:lnTo>
                    <a:pt x="358" y="291"/>
                  </a:lnTo>
                  <a:lnTo>
                    <a:pt x="360" y="291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6"/>
                  </a:lnTo>
                  <a:lnTo>
                    <a:pt x="360" y="279"/>
                  </a:lnTo>
                  <a:lnTo>
                    <a:pt x="362" y="277"/>
                  </a:lnTo>
                  <a:lnTo>
                    <a:pt x="362" y="275"/>
                  </a:lnTo>
                  <a:lnTo>
                    <a:pt x="364" y="274"/>
                  </a:lnTo>
                  <a:lnTo>
                    <a:pt x="366" y="274"/>
                  </a:lnTo>
                  <a:lnTo>
                    <a:pt x="367" y="270"/>
                  </a:lnTo>
                  <a:lnTo>
                    <a:pt x="366" y="268"/>
                  </a:lnTo>
                  <a:lnTo>
                    <a:pt x="367" y="266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59"/>
                  </a:lnTo>
                  <a:lnTo>
                    <a:pt x="371" y="258"/>
                  </a:lnTo>
                  <a:lnTo>
                    <a:pt x="371" y="256"/>
                  </a:lnTo>
                  <a:lnTo>
                    <a:pt x="373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6" y="249"/>
                  </a:lnTo>
                  <a:lnTo>
                    <a:pt x="382" y="247"/>
                  </a:lnTo>
                  <a:lnTo>
                    <a:pt x="383" y="245"/>
                  </a:lnTo>
                  <a:lnTo>
                    <a:pt x="383" y="242"/>
                  </a:lnTo>
                  <a:lnTo>
                    <a:pt x="383" y="240"/>
                  </a:lnTo>
                  <a:lnTo>
                    <a:pt x="385" y="238"/>
                  </a:lnTo>
                  <a:lnTo>
                    <a:pt x="387" y="238"/>
                  </a:lnTo>
                  <a:lnTo>
                    <a:pt x="389" y="236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2" y="242"/>
                  </a:lnTo>
                  <a:lnTo>
                    <a:pt x="392" y="242"/>
                  </a:lnTo>
                  <a:lnTo>
                    <a:pt x="396" y="242"/>
                  </a:lnTo>
                  <a:lnTo>
                    <a:pt x="396" y="240"/>
                  </a:lnTo>
                  <a:lnTo>
                    <a:pt x="398" y="240"/>
                  </a:lnTo>
                  <a:lnTo>
                    <a:pt x="399" y="240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5"/>
                  </a:lnTo>
                  <a:lnTo>
                    <a:pt x="401" y="247"/>
                  </a:lnTo>
                  <a:lnTo>
                    <a:pt x="403" y="245"/>
                  </a:lnTo>
                  <a:lnTo>
                    <a:pt x="403" y="243"/>
                  </a:lnTo>
                  <a:lnTo>
                    <a:pt x="401" y="242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5" y="238"/>
                  </a:lnTo>
                  <a:lnTo>
                    <a:pt x="406" y="236"/>
                  </a:lnTo>
                  <a:lnTo>
                    <a:pt x="406" y="234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5" y="229"/>
                  </a:lnTo>
                  <a:lnTo>
                    <a:pt x="406" y="227"/>
                  </a:lnTo>
                  <a:lnTo>
                    <a:pt x="408" y="226"/>
                  </a:lnTo>
                  <a:lnTo>
                    <a:pt x="410" y="224"/>
                  </a:lnTo>
                  <a:lnTo>
                    <a:pt x="412" y="222"/>
                  </a:lnTo>
                  <a:lnTo>
                    <a:pt x="417" y="222"/>
                  </a:lnTo>
                  <a:lnTo>
                    <a:pt x="419" y="220"/>
                  </a:lnTo>
                  <a:lnTo>
                    <a:pt x="419" y="218"/>
                  </a:lnTo>
                  <a:lnTo>
                    <a:pt x="419" y="217"/>
                  </a:lnTo>
                  <a:lnTo>
                    <a:pt x="421" y="215"/>
                  </a:lnTo>
                  <a:lnTo>
                    <a:pt x="421" y="213"/>
                  </a:lnTo>
                  <a:lnTo>
                    <a:pt x="422" y="211"/>
                  </a:lnTo>
                  <a:lnTo>
                    <a:pt x="424" y="211"/>
                  </a:lnTo>
                  <a:lnTo>
                    <a:pt x="426" y="213"/>
                  </a:lnTo>
                  <a:lnTo>
                    <a:pt x="428" y="213"/>
                  </a:lnTo>
                  <a:lnTo>
                    <a:pt x="429" y="211"/>
                  </a:lnTo>
                  <a:lnTo>
                    <a:pt x="431" y="211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28" y="202"/>
                  </a:lnTo>
                  <a:lnTo>
                    <a:pt x="428" y="201"/>
                  </a:lnTo>
                  <a:lnTo>
                    <a:pt x="428" y="199"/>
                  </a:lnTo>
                  <a:lnTo>
                    <a:pt x="429" y="194"/>
                  </a:lnTo>
                  <a:lnTo>
                    <a:pt x="429" y="190"/>
                  </a:lnTo>
                  <a:lnTo>
                    <a:pt x="428" y="190"/>
                  </a:lnTo>
                  <a:lnTo>
                    <a:pt x="426" y="188"/>
                  </a:lnTo>
                  <a:lnTo>
                    <a:pt x="426" y="187"/>
                  </a:lnTo>
                  <a:lnTo>
                    <a:pt x="426" y="185"/>
                  </a:lnTo>
                  <a:lnTo>
                    <a:pt x="426" y="183"/>
                  </a:lnTo>
                  <a:lnTo>
                    <a:pt x="428" y="183"/>
                  </a:lnTo>
                  <a:lnTo>
                    <a:pt x="424" y="181"/>
                  </a:lnTo>
                  <a:lnTo>
                    <a:pt x="421" y="181"/>
                  </a:lnTo>
                  <a:lnTo>
                    <a:pt x="419" y="179"/>
                  </a:lnTo>
                  <a:lnTo>
                    <a:pt x="417" y="179"/>
                  </a:lnTo>
                  <a:lnTo>
                    <a:pt x="413" y="181"/>
                  </a:lnTo>
                  <a:lnTo>
                    <a:pt x="412" y="181"/>
                  </a:lnTo>
                  <a:lnTo>
                    <a:pt x="410" y="178"/>
                  </a:lnTo>
                  <a:lnTo>
                    <a:pt x="410" y="176"/>
                  </a:lnTo>
                  <a:lnTo>
                    <a:pt x="408" y="176"/>
                  </a:lnTo>
                  <a:lnTo>
                    <a:pt x="408" y="174"/>
                  </a:lnTo>
                  <a:lnTo>
                    <a:pt x="408" y="172"/>
                  </a:lnTo>
                  <a:lnTo>
                    <a:pt x="406" y="171"/>
                  </a:lnTo>
                  <a:lnTo>
                    <a:pt x="408" y="167"/>
                  </a:lnTo>
                  <a:lnTo>
                    <a:pt x="412" y="165"/>
                  </a:lnTo>
                  <a:lnTo>
                    <a:pt x="415" y="165"/>
                  </a:lnTo>
                  <a:lnTo>
                    <a:pt x="415" y="163"/>
                  </a:lnTo>
                  <a:lnTo>
                    <a:pt x="417" y="162"/>
                  </a:lnTo>
                  <a:lnTo>
                    <a:pt x="417" y="160"/>
                  </a:lnTo>
                  <a:lnTo>
                    <a:pt x="408" y="160"/>
                  </a:lnTo>
                  <a:lnTo>
                    <a:pt x="406" y="158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399" y="144"/>
                  </a:lnTo>
                  <a:lnTo>
                    <a:pt x="398" y="140"/>
                  </a:lnTo>
                  <a:lnTo>
                    <a:pt x="396" y="140"/>
                  </a:lnTo>
                  <a:lnTo>
                    <a:pt x="392" y="142"/>
                  </a:lnTo>
                  <a:lnTo>
                    <a:pt x="390" y="142"/>
                  </a:lnTo>
                  <a:lnTo>
                    <a:pt x="390" y="140"/>
                  </a:lnTo>
                  <a:lnTo>
                    <a:pt x="390" y="139"/>
                  </a:lnTo>
                  <a:lnTo>
                    <a:pt x="390" y="137"/>
                  </a:lnTo>
                  <a:lnTo>
                    <a:pt x="389" y="135"/>
                  </a:lnTo>
                  <a:lnTo>
                    <a:pt x="387" y="135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33"/>
                  </a:lnTo>
                  <a:lnTo>
                    <a:pt x="366" y="133"/>
                  </a:lnTo>
                  <a:lnTo>
                    <a:pt x="364" y="133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8" y="133"/>
                  </a:lnTo>
                  <a:lnTo>
                    <a:pt x="357" y="133"/>
                  </a:lnTo>
                  <a:lnTo>
                    <a:pt x="355" y="133"/>
                  </a:lnTo>
                  <a:lnTo>
                    <a:pt x="353" y="133"/>
                  </a:lnTo>
                  <a:lnTo>
                    <a:pt x="355" y="128"/>
                  </a:lnTo>
                  <a:lnTo>
                    <a:pt x="355" y="126"/>
                  </a:lnTo>
                  <a:lnTo>
                    <a:pt x="353" y="126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48" y="121"/>
                  </a:lnTo>
                  <a:lnTo>
                    <a:pt x="348" y="117"/>
                  </a:lnTo>
                  <a:lnTo>
                    <a:pt x="353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5"/>
                  </a:lnTo>
                  <a:lnTo>
                    <a:pt x="360" y="99"/>
                  </a:lnTo>
                  <a:lnTo>
                    <a:pt x="362" y="98"/>
                  </a:lnTo>
                  <a:lnTo>
                    <a:pt x="360" y="96"/>
                  </a:lnTo>
                  <a:lnTo>
                    <a:pt x="357" y="98"/>
                  </a:lnTo>
                  <a:lnTo>
                    <a:pt x="362" y="91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2"/>
                  </a:lnTo>
                  <a:lnTo>
                    <a:pt x="362" y="82"/>
                  </a:lnTo>
                  <a:lnTo>
                    <a:pt x="364" y="80"/>
                  </a:lnTo>
                  <a:lnTo>
                    <a:pt x="366" y="82"/>
                  </a:lnTo>
                  <a:lnTo>
                    <a:pt x="366" y="80"/>
                  </a:lnTo>
                  <a:lnTo>
                    <a:pt x="367" y="78"/>
                  </a:lnTo>
                  <a:lnTo>
                    <a:pt x="367" y="76"/>
                  </a:lnTo>
                  <a:lnTo>
                    <a:pt x="367" y="75"/>
                  </a:lnTo>
                  <a:lnTo>
                    <a:pt x="369" y="73"/>
                  </a:lnTo>
                  <a:lnTo>
                    <a:pt x="371" y="73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6"/>
                  </a:lnTo>
                  <a:lnTo>
                    <a:pt x="369" y="62"/>
                  </a:lnTo>
                  <a:lnTo>
                    <a:pt x="367" y="62"/>
                  </a:lnTo>
                  <a:lnTo>
                    <a:pt x="364" y="64"/>
                  </a:lnTo>
                  <a:lnTo>
                    <a:pt x="362" y="62"/>
                  </a:lnTo>
                  <a:lnTo>
                    <a:pt x="360" y="59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1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5"/>
                  </a:lnTo>
                  <a:lnTo>
                    <a:pt x="341" y="53"/>
                  </a:lnTo>
                  <a:lnTo>
                    <a:pt x="339" y="52"/>
                  </a:lnTo>
                  <a:lnTo>
                    <a:pt x="337" y="46"/>
                  </a:lnTo>
                  <a:lnTo>
                    <a:pt x="337" y="43"/>
                  </a:lnTo>
                  <a:lnTo>
                    <a:pt x="335" y="41"/>
                  </a:lnTo>
                  <a:lnTo>
                    <a:pt x="332" y="39"/>
                  </a:lnTo>
                  <a:lnTo>
                    <a:pt x="330" y="39"/>
                  </a:lnTo>
                  <a:lnTo>
                    <a:pt x="326" y="39"/>
                  </a:lnTo>
                  <a:lnTo>
                    <a:pt x="323" y="43"/>
                  </a:lnTo>
                  <a:lnTo>
                    <a:pt x="319" y="44"/>
                  </a:lnTo>
                  <a:lnTo>
                    <a:pt x="307" y="43"/>
                  </a:lnTo>
                  <a:lnTo>
                    <a:pt x="305" y="44"/>
                  </a:lnTo>
                  <a:lnTo>
                    <a:pt x="303" y="44"/>
                  </a:lnTo>
                  <a:lnTo>
                    <a:pt x="302" y="44"/>
                  </a:lnTo>
                  <a:lnTo>
                    <a:pt x="302" y="39"/>
                  </a:lnTo>
                  <a:lnTo>
                    <a:pt x="300" y="36"/>
                  </a:lnTo>
                  <a:lnTo>
                    <a:pt x="298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4"/>
                  </a:lnTo>
                  <a:lnTo>
                    <a:pt x="289" y="30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8"/>
                  </a:lnTo>
                  <a:lnTo>
                    <a:pt x="286" y="14"/>
                  </a:lnTo>
                  <a:lnTo>
                    <a:pt x="286" y="12"/>
                  </a:lnTo>
                  <a:lnTo>
                    <a:pt x="284" y="7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7"/>
                  </a:lnTo>
                  <a:lnTo>
                    <a:pt x="275" y="11"/>
                  </a:lnTo>
                  <a:lnTo>
                    <a:pt x="273" y="12"/>
                  </a:lnTo>
                  <a:lnTo>
                    <a:pt x="271" y="16"/>
                  </a:lnTo>
                  <a:lnTo>
                    <a:pt x="268" y="20"/>
                  </a:lnTo>
                  <a:lnTo>
                    <a:pt x="266" y="21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8"/>
                  </a:lnTo>
                  <a:lnTo>
                    <a:pt x="250" y="16"/>
                  </a:lnTo>
                  <a:lnTo>
                    <a:pt x="252" y="14"/>
                  </a:lnTo>
                  <a:lnTo>
                    <a:pt x="257" y="16"/>
                  </a:lnTo>
                  <a:lnTo>
                    <a:pt x="257" y="12"/>
                  </a:lnTo>
                  <a:lnTo>
                    <a:pt x="257" y="11"/>
                  </a:lnTo>
                  <a:lnTo>
                    <a:pt x="257" y="7"/>
                  </a:lnTo>
                  <a:lnTo>
                    <a:pt x="257" y="5"/>
                  </a:lnTo>
                  <a:lnTo>
                    <a:pt x="257" y="4"/>
                  </a:lnTo>
                  <a:lnTo>
                    <a:pt x="254" y="2"/>
                  </a:lnTo>
                  <a:lnTo>
                    <a:pt x="252" y="2"/>
                  </a:lnTo>
                  <a:lnTo>
                    <a:pt x="250" y="0"/>
                  </a:lnTo>
                  <a:lnTo>
                    <a:pt x="247" y="4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29" y="14"/>
                  </a:lnTo>
                  <a:lnTo>
                    <a:pt x="225" y="16"/>
                  </a:lnTo>
                  <a:lnTo>
                    <a:pt x="222" y="14"/>
                  </a:lnTo>
                  <a:lnTo>
                    <a:pt x="222" y="12"/>
                  </a:lnTo>
                  <a:lnTo>
                    <a:pt x="223" y="9"/>
                  </a:lnTo>
                  <a:lnTo>
                    <a:pt x="223" y="7"/>
                  </a:lnTo>
                  <a:lnTo>
                    <a:pt x="223" y="5"/>
                  </a:lnTo>
                  <a:lnTo>
                    <a:pt x="222" y="4"/>
                  </a:lnTo>
                  <a:lnTo>
                    <a:pt x="220" y="5"/>
                  </a:lnTo>
                  <a:lnTo>
                    <a:pt x="213" y="7"/>
                  </a:lnTo>
                  <a:lnTo>
                    <a:pt x="208" y="11"/>
                  </a:lnTo>
                  <a:lnTo>
                    <a:pt x="209" y="12"/>
                  </a:lnTo>
                  <a:lnTo>
                    <a:pt x="208" y="14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09" y="20"/>
                  </a:lnTo>
                  <a:lnTo>
                    <a:pt x="211" y="21"/>
                  </a:lnTo>
                  <a:lnTo>
                    <a:pt x="211" y="23"/>
                  </a:lnTo>
                  <a:lnTo>
                    <a:pt x="211" y="27"/>
                  </a:lnTo>
                  <a:lnTo>
                    <a:pt x="209" y="28"/>
                  </a:lnTo>
                  <a:lnTo>
                    <a:pt x="204" y="28"/>
                  </a:lnTo>
                  <a:lnTo>
                    <a:pt x="200" y="27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95" y="27"/>
                  </a:lnTo>
                  <a:lnTo>
                    <a:pt x="197" y="28"/>
                  </a:lnTo>
                  <a:lnTo>
                    <a:pt x="197" y="30"/>
                  </a:lnTo>
                  <a:lnTo>
                    <a:pt x="197" y="34"/>
                  </a:lnTo>
                  <a:lnTo>
                    <a:pt x="197" y="36"/>
                  </a:lnTo>
                  <a:lnTo>
                    <a:pt x="199" y="37"/>
                  </a:lnTo>
                  <a:lnTo>
                    <a:pt x="202" y="39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7" y="37"/>
                  </a:lnTo>
                  <a:lnTo>
                    <a:pt x="195" y="36"/>
                  </a:lnTo>
                  <a:lnTo>
                    <a:pt x="193" y="32"/>
                  </a:lnTo>
                  <a:lnTo>
                    <a:pt x="192" y="28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8" y="30"/>
                  </a:lnTo>
                  <a:lnTo>
                    <a:pt x="188" y="32"/>
                  </a:lnTo>
                  <a:lnTo>
                    <a:pt x="183" y="39"/>
                  </a:lnTo>
                  <a:lnTo>
                    <a:pt x="179" y="41"/>
                  </a:lnTo>
                  <a:lnTo>
                    <a:pt x="165" y="48"/>
                  </a:lnTo>
                  <a:lnTo>
                    <a:pt x="160" y="53"/>
                  </a:lnTo>
                  <a:lnTo>
                    <a:pt x="156" y="53"/>
                  </a:lnTo>
                  <a:lnTo>
                    <a:pt x="142" y="53"/>
                  </a:lnTo>
                  <a:lnTo>
                    <a:pt x="140" y="52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4"/>
                  </a:lnTo>
                  <a:lnTo>
                    <a:pt x="136" y="43"/>
                  </a:lnTo>
                  <a:lnTo>
                    <a:pt x="124" y="39"/>
                  </a:lnTo>
                  <a:lnTo>
                    <a:pt x="120" y="39"/>
                  </a:lnTo>
                  <a:lnTo>
                    <a:pt x="119" y="39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4" y="43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0"/>
                  </a:lnTo>
                  <a:lnTo>
                    <a:pt x="92" y="23"/>
                  </a:lnTo>
                  <a:lnTo>
                    <a:pt x="65" y="32"/>
                  </a:lnTo>
                  <a:lnTo>
                    <a:pt x="44" y="46"/>
                  </a:lnTo>
                  <a:lnTo>
                    <a:pt x="21" y="60"/>
                  </a:lnTo>
                  <a:lnTo>
                    <a:pt x="7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2" y="80"/>
                  </a:lnTo>
                  <a:lnTo>
                    <a:pt x="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158">
              <a:extLst>
                <a:ext uri="{FF2B5EF4-FFF2-40B4-BE49-F238E27FC236}">
                  <a16:creationId xmlns:a16="http://schemas.microsoft.com/office/drawing/2014/main" id="{E5A59B48-69B5-34D5-E55B-9CD7999383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723" y="1063243"/>
              <a:ext cx="391773" cy="728624"/>
            </a:xfrm>
            <a:custGeom>
              <a:avLst/>
              <a:gdLst>
                <a:gd name="T0" fmla="*/ 140 w 321"/>
                <a:gd name="T1" fmla="*/ 595 h 597"/>
                <a:gd name="T2" fmla="*/ 167 w 321"/>
                <a:gd name="T3" fmla="*/ 572 h 597"/>
                <a:gd name="T4" fmla="*/ 185 w 321"/>
                <a:gd name="T5" fmla="*/ 591 h 597"/>
                <a:gd name="T6" fmla="*/ 185 w 321"/>
                <a:gd name="T7" fmla="*/ 561 h 597"/>
                <a:gd name="T8" fmla="*/ 151 w 321"/>
                <a:gd name="T9" fmla="*/ 549 h 597"/>
                <a:gd name="T10" fmla="*/ 156 w 321"/>
                <a:gd name="T11" fmla="*/ 527 h 597"/>
                <a:gd name="T12" fmla="*/ 179 w 321"/>
                <a:gd name="T13" fmla="*/ 515 h 597"/>
                <a:gd name="T14" fmla="*/ 169 w 321"/>
                <a:gd name="T15" fmla="*/ 483 h 597"/>
                <a:gd name="T16" fmla="*/ 162 w 321"/>
                <a:gd name="T17" fmla="*/ 462 h 597"/>
                <a:gd name="T18" fmla="*/ 183 w 321"/>
                <a:gd name="T19" fmla="*/ 446 h 597"/>
                <a:gd name="T20" fmla="*/ 163 w 321"/>
                <a:gd name="T21" fmla="*/ 417 h 597"/>
                <a:gd name="T22" fmla="*/ 217 w 321"/>
                <a:gd name="T23" fmla="*/ 412 h 597"/>
                <a:gd name="T24" fmla="*/ 211 w 321"/>
                <a:gd name="T25" fmla="*/ 389 h 597"/>
                <a:gd name="T26" fmla="*/ 236 w 321"/>
                <a:gd name="T27" fmla="*/ 392 h 597"/>
                <a:gd name="T28" fmla="*/ 242 w 321"/>
                <a:gd name="T29" fmla="*/ 362 h 597"/>
                <a:gd name="T30" fmla="*/ 249 w 321"/>
                <a:gd name="T31" fmla="*/ 316 h 597"/>
                <a:gd name="T32" fmla="*/ 268 w 321"/>
                <a:gd name="T33" fmla="*/ 312 h 597"/>
                <a:gd name="T34" fmla="*/ 272 w 321"/>
                <a:gd name="T35" fmla="*/ 325 h 597"/>
                <a:gd name="T36" fmla="*/ 277 w 321"/>
                <a:gd name="T37" fmla="*/ 323 h 597"/>
                <a:gd name="T38" fmla="*/ 297 w 321"/>
                <a:gd name="T39" fmla="*/ 328 h 597"/>
                <a:gd name="T40" fmla="*/ 313 w 321"/>
                <a:gd name="T41" fmla="*/ 256 h 597"/>
                <a:gd name="T42" fmla="*/ 240 w 321"/>
                <a:gd name="T43" fmla="*/ 248 h 597"/>
                <a:gd name="T44" fmla="*/ 254 w 321"/>
                <a:gd name="T45" fmla="*/ 227 h 597"/>
                <a:gd name="T46" fmla="*/ 227 w 321"/>
                <a:gd name="T47" fmla="*/ 222 h 597"/>
                <a:gd name="T48" fmla="*/ 217 w 321"/>
                <a:gd name="T49" fmla="*/ 222 h 597"/>
                <a:gd name="T50" fmla="*/ 249 w 321"/>
                <a:gd name="T51" fmla="*/ 216 h 597"/>
                <a:gd name="T52" fmla="*/ 245 w 321"/>
                <a:gd name="T53" fmla="*/ 163 h 597"/>
                <a:gd name="T54" fmla="*/ 273 w 321"/>
                <a:gd name="T55" fmla="*/ 110 h 597"/>
                <a:gd name="T56" fmla="*/ 279 w 321"/>
                <a:gd name="T57" fmla="*/ 2 h 597"/>
                <a:gd name="T58" fmla="*/ 165 w 321"/>
                <a:gd name="T59" fmla="*/ 106 h 597"/>
                <a:gd name="T60" fmla="*/ 46 w 321"/>
                <a:gd name="T61" fmla="*/ 149 h 597"/>
                <a:gd name="T62" fmla="*/ 36 w 321"/>
                <a:gd name="T63" fmla="*/ 224 h 597"/>
                <a:gd name="T64" fmla="*/ 57 w 321"/>
                <a:gd name="T65" fmla="*/ 227 h 597"/>
                <a:gd name="T66" fmla="*/ 43 w 321"/>
                <a:gd name="T67" fmla="*/ 218 h 597"/>
                <a:gd name="T68" fmla="*/ 46 w 321"/>
                <a:gd name="T69" fmla="*/ 197 h 597"/>
                <a:gd name="T70" fmla="*/ 66 w 321"/>
                <a:gd name="T71" fmla="*/ 167 h 597"/>
                <a:gd name="T72" fmla="*/ 98 w 321"/>
                <a:gd name="T73" fmla="*/ 154 h 597"/>
                <a:gd name="T74" fmla="*/ 131 w 321"/>
                <a:gd name="T75" fmla="*/ 156 h 597"/>
                <a:gd name="T76" fmla="*/ 204 w 321"/>
                <a:gd name="T77" fmla="*/ 144 h 597"/>
                <a:gd name="T78" fmla="*/ 167 w 321"/>
                <a:gd name="T79" fmla="*/ 156 h 597"/>
                <a:gd name="T80" fmla="*/ 124 w 321"/>
                <a:gd name="T81" fmla="*/ 183 h 597"/>
                <a:gd name="T82" fmla="*/ 128 w 321"/>
                <a:gd name="T83" fmla="*/ 215 h 597"/>
                <a:gd name="T84" fmla="*/ 135 w 321"/>
                <a:gd name="T85" fmla="*/ 245 h 597"/>
                <a:gd name="T86" fmla="*/ 133 w 321"/>
                <a:gd name="T87" fmla="*/ 247 h 597"/>
                <a:gd name="T88" fmla="*/ 119 w 321"/>
                <a:gd name="T89" fmla="*/ 225 h 597"/>
                <a:gd name="T90" fmla="*/ 108 w 321"/>
                <a:gd name="T91" fmla="*/ 243 h 597"/>
                <a:gd name="T92" fmla="*/ 115 w 321"/>
                <a:gd name="T93" fmla="*/ 204 h 597"/>
                <a:gd name="T94" fmla="*/ 89 w 321"/>
                <a:gd name="T95" fmla="*/ 204 h 597"/>
                <a:gd name="T96" fmla="*/ 68 w 321"/>
                <a:gd name="T97" fmla="*/ 236 h 597"/>
                <a:gd name="T98" fmla="*/ 73 w 321"/>
                <a:gd name="T99" fmla="*/ 261 h 597"/>
                <a:gd name="T100" fmla="*/ 50 w 321"/>
                <a:gd name="T101" fmla="*/ 248 h 597"/>
                <a:gd name="T102" fmla="*/ 23 w 321"/>
                <a:gd name="T103" fmla="*/ 240 h 597"/>
                <a:gd name="T104" fmla="*/ 14 w 321"/>
                <a:gd name="T105" fmla="*/ 216 h 597"/>
                <a:gd name="T106" fmla="*/ 5 w 321"/>
                <a:gd name="T107" fmla="*/ 360 h 597"/>
                <a:gd name="T108" fmla="*/ 32 w 321"/>
                <a:gd name="T109" fmla="*/ 371 h 597"/>
                <a:gd name="T110" fmla="*/ 12 w 321"/>
                <a:gd name="T111" fmla="*/ 385 h 597"/>
                <a:gd name="T112" fmla="*/ 0 w 321"/>
                <a:gd name="T113" fmla="*/ 449 h 597"/>
                <a:gd name="T114" fmla="*/ 21 w 321"/>
                <a:gd name="T115" fmla="*/ 442 h 597"/>
                <a:gd name="T116" fmla="*/ 62 w 321"/>
                <a:gd name="T117" fmla="*/ 479 h 597"/>
                <a:gd name="T118" fmla="*/ 64 w 321"/>
                <a:gd name="T119" fmla="*/ 542 h 597"/>
                <a:gd name="T120" fmla="*/ 226 w 321"/>
                <a:gd name="T121" fmla="*/ 14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1" h="597">
                  <a:moveTo>
                    <a:pt x="71" y="579"/>
                  </a:moveTo>
                  <a:lnTo>
                    <a:pt x="80" y="575"/>
                  </a:lnTo>
                  <a:lnTo>
                    <a:pt x="82" y="575"/>
                  </a:lnTo>
                  <a:lnTo>
                    <a:pt x="91" y="577"/>
                  </a:lnTo>
                  <a:lnTo>
                    <a:pt x="101" y="581"/>
                  </a:lnTo>
                  <a:lnTo>
                    <a:pt x="124" y="586"/>
                  </a:lnTo>
                  <a:lnTo>
                    <a:pt x="126" y="588"/>
                  </a:lnTo>
                  <a:lnTo>
                    <a:pt x="126" y="590"/>
                  </a:lnTo>
                  <a:lnTo>
                    <a:pt x="126" y="593"/>
                  </a:lnTo>
                  <a:lnTo>
                    <a:pt x="128" y="595"/>
                  </a:lnTo>
                  <a:lnTo>
                    <a:pt x="130" y="597"/>
                  </a:lnTo>
                  <a:lnTo>
                    <a:pt x="139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4" y="593"/>
                  </a:lnTo>
                  <a:lnTo>
                    <a:pt x="146" y="593"/>
                  </a:lnTo>
                  <a:lnTo>
                    <a:pt x="147" y="595"/>
                  </a:lnTo>
                  <a:lnTo>
                    <a:pt x="151" y="595"/>
                  </a:lnTo>
                  <a:lnTo>
                    <a:pt x="151" y="591"/>
                  </a:lnTo>
                  <a:lnTo>
                    <a:pt x="153" y="588"/>
                  </a:lnTo>
                  <a:lnTo>
                    <a:pt x="156" y="584"/>
                  </a:lnTo>
                  <a:lnTo>
                    <a:pt x="160" y="581"/>
                  </a:lnTo>
                  <a:lnTo>
                    <a:pt x="162" y="581"/>
                  </a:lnTo>
                  <a:lnTo>
                    <a:pt x="163" y="581"/>
                  </a:lnTo>
                  <a:lnTo>
                    <a:pt x="163" y="579"/>
                  </a:lnTo>
                  <a:lnTo>
                    <a:pt x="165" y="577"/>
                  </a:lnTo>
                  <a:lnTo>
                    <a:pt x="167" y="572"/>
                  </a:lnTo>
                  <a:lnTo>
                    <a:pt x="171" y="570"/>
                  </a:lnTo>
                  <a:lnTo>
                    <a:pt x="174" y="572"/>
                  </a:lnTo>
                  <a:lnTo>
                    <a:pt x="174" y="574"/>
                  </a:lnTo>
                  <a:lnTo>
                    <a:pt x="171" y="575"/>
                  </a:lnTo>
                  <a:lnTo>
                    <a:pt x="171" y="577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4"/>
                  </a:lnTo>
                  <a:lnTo>
                    <a:pt x="174" y="584"/>
                  </a:lnTo>
                  <a:lnTo>
                    <a:pt x="176" y="586"/>
                  </a:lnTo>
                  <a:lnTo>
                    <a:pt x="181" y="584"/>
                  </a:lnTo>
                  <a:lnTo>
                    <a:pt x="181" y="586"/>
                  </a:lnTo>
                  <a:lnTo>
                    <a:pt x="183" y="590"/>
                  </a:lnTo>
                  <a:lnTo>
                    <a:pt x="185" y="591"/>
                  </a:lnTo>
                  <a:lnTo>
                    <a:pt x="186" y="590"/>
                  </a:lnTo>
                  <a:lnTo>
                    <a:pt x="186" y="588"/>
                  </a:lnTo>
                  <a:lnTo>
                    <a:pt x="186" y="586"/>
                  </a:lnTo>
                  <a:lnTo>
                    <a:pt x="186" y="584"/>
                  </a:lnTo>
                  <a:lnTo>
                    <a:pt x="185" y="582"/>
                  </a:lnTo>
                  <a:lnTo>
                    <a:pt x="185" y="581"/>
                  </a:lnTo>
                  <a:lnTo>
                    <a:pt x="183" y="581"/>
                  </a:lnTo>
                  <a:lnTo>
                    <a:pt x="181" y="579"/>
                  </a:lnTo>
                  <a:lnTo>
                    <a:pt x="183" y="577"/>
                  </a:lnTo>
                  <a:lnTo>
                    <a:pt x="185" y="579"/>
                  </a:lnTo>
                  <a:lnTo>
                    <a:pt x="186" y="577"/>
                  </a:lnTo>
                  <a:lnTo>
                    <a:pt x="188" y="577"/>
                  </a:lnTo>
                  <a:lnTo>
                    <a:pt x="188" y="575"/>
                  </a:lnTo>
                  <a:lnTo>
                    <a:pt x="185" y="561"/>
                  </a:lnTo>
                  <a:lnTo>
                    <a:pt x="185" y="559"/>
                  </a:lnTo>
                  <a:lnTo>
                    <a:pt x="183" y="558"/>
                  </a:lnTo>
                  <a:lnTo>
                    <a:pt x="176" y="556"/>
                  </a:lnTo>
                  <a:lnTo>
                    <a:pt x="174" y="554"/>
                  </a:lnTo>
                  <a:lnTo>
                    <a:pt x="169" y="549"/>
                  </a:lnTo>
                  <a:lnTo>
                    <a:pt x="167" y="547"/>
                  </a:lnTo>
                  <a:lnTo>
                    <a:pt x="165" y="549"/>
                  </a:lnTo>
                  <a:lnTo>
                    <a:pt x="163" y="550"/>
                  </a:lnTo>
                  <a:lnTo>
                    <a:pt x="162" y="550"/>
                  </a:lnTo>
                  <a:lnTo>
                    <a:pt x="158" y="550"/>
                  </a:lnTo>
                  <a:lnTo>
                    <a:pt x="153" y="554"/>
                  </a:lnTo>
                  <a:lnTo>
                    <a:pt x="151" y="554"/>
                  </a:lnTo>
                  <a:lnTo>
                    <a:pt x="151" y="550"/>
                  </a:lnTo>
                  <a:lnTo>
                    <a:pt x="151" y="549"/>
                  </a:lnTo>
                  <a:lnTo>
                    <a:pt x="156" y="547"/>
                  </a:lnTo>
                  <a:lnTo>
                    <a:pt x="160" y="547"/>
                  </a:lnTo>
                  <a:lnTo>
                    <a:pt x="162" y="545"/>
                  </a:lnTo>
                  <a:lnTo>
                    <a:pt x="165" y="540"/>
                  </a:lnTo>
                  <a:lnTo>
                    <a:pt x="162" y="536"/>
                  </a:lnTo>
                  <a:lnTo>
                    <a:pt x="160" y="534"/>
                  </a:lnTo>
                  <a:lnTo>
                    <a:pt x="158" y="534"/>
                  </a:lnTo>
                  <a:lnTo>
                    <a:pt x="155" y="533"/>
                  </a:lnTo>
                  <a:lnTo>
                    <a:pt x="153" y="533"/>
                  </a:lnTo>
                  <a:lnTo>
                    <a:pt x="155" y="531"/>
                  </a:lnTo>
                  <a:lnTo>
                    <a:pt x="158" y="531"/>
                  </a:lnTo>
                  <a:lnTo>
                    <a:pt x="158" y="529"/>
                  </a:lnTo>
                  <a:lnTo>
                    <a:pt x="156" y="529"/>
                  </a:lnTo>
                  <a:lnTo>
                    <a:pt x="156" y="527"/>
                  </a:lnTo>
                  <a:lnTo>
                    <a:pt x="156" y="526"/>
                  </a:lnTo>
                  <a:lnTo>
                    <a:pt x="158" y="526"/>
                  </a:lnTo>
                  <a:lnTo>
                    <a:pt x="160" y="526"/>
                  </a:lnTo>
                  <a:lnTo>
                    <a:pt x="163" y="524"/>
                  </a:lnTo>
                  <a:lnTo>
                    <a:pt x="163" y="522"/>
                  </a:lnTo>
                  <a:lnTo>
                    <a:pt x="165" y="522"/>
                  </a:lnTo>
                  <a:lnTo>
                    <a:pt x="165" y="520"/>
                  </a:lnTo>
                  <a:lnTo>
                    <a:pt x="167" y="520"/>
                  </a:lnTo>
                  <a:lnTo>
                    <a:pt x="174" y="522"/>
                  </a:lnTo>
                  <a:lnTo>
                    <a:pt x="176" y="520"/>
                  </a:lnTo>
                  <a:lnTo>
                    <a:pt x="178" y="520"/>
                  </a:lnTo>
                  <a:lnTo>
                    <a:pt x="179" y="520"/>
                  </a:lnTo>
                  <a:lnTo>
                    <a:pt x="179" y="518"/>
                  </a:lnTo>
                  <a:lnTo>
                    <a:pt x="179" y="515"/>
                  </a:lnTo>
                  <a:lnTo>
                    <a:pt x="181" y="513"/>
                  </a:lnTo>
                  <a:lnTo>
                    <a:pt x="181" y="511"/>
                  </a:lnTo>
                  <a:lnTo>
                    <a:pt x="181" y="510"/>
                  </a:lnTo>
                  <a:lnTo>
                    <a:pt x="181" y="506"/>
                  </a:lnTo>
                  <a:lnTo>
                    <a:pt x="179" y="504"/>
                  </a:lnTo>
                  <a:lnTo>
                    <a:pt x="174" y="495"/>
                  </a:lnTo>
                  <a:lnTo>
                    <a:pt x="172" y="495"/>
                  </a:lnTo>
                  <a:lnTo>
                    <a:pt x="172" y="494"/>
                  </a:lnTo>
                  <a:lnTo>
                    <a:pt x="174" y="492"/>
                  </a:lnTo>
                  <a:lnTo>
                    <a:pt x="174" y="490"/>
                  </a:lnTo>
                  <a:lnTo>
                    <a:pt x="172" y="488"/>
                  </a:lnTo>
                  <a:lnTo>
                    <a:pt x="172" y="486"/>
                  </a:lnTo>
                  <a:lnTo>
                    <a:pt x="169" y="485"/>
                  </a:lnTo>
                  <a:lnTo>
                    <a:pt x="169" y="483"/>
                  </a:lnTo>
                  <a:lnTo>
                    <a:pt x="171" y="483"/>
                  </a:lnTo>
                  <a:lnTo>
                    <a:pt x="171" y="481"/>
                  </a:lnTo>
                  <a:lnTo>
                    <a:pt x="169" y="479"/>
                  </a:lnTo>
                  <a:lnTo>
                    <a:pt x="169" y="476"/>
                  </a:lnTo>
                  <a:lnTo>
                    <a:pt x="167" y="474"/>
                  </a:lnTo>
                  <a:lnTo>
                    <a:pt x="169" y="472"/>
                  </a:lnTo>
                  <a:lnTo>
                    <a:pt x="174" y="472"/>
                  </a:lnTo>
                  <a:lnTo>
                    <a:pt x="174" y="470"/>
                  </a:lnTo>
                  <a:lnTo>
                    <a:pt x="176" y="469"/>
                  </a:lnTo>
                  <a:lnTo>
                    <a:pt x="176" y="465"/>
                  </a:lnTo>
                  <a:lnTo>
                    <a:pt x="176" y="463"/>
                  </a:lnTo>
                  <a:lnTo>
                    <a:pt x="169" y="460"/>
                  </a:lnTo>
                  <a:lnTo>
                    <a:pt x="167" y="462"/>
                  </a:lnTo>
                  <a:lnTo>
                    <a:pt x="162" y="462"/>
                  </a:lnTo>
                  <a:lnTo>
                    <a:pt x="160" y="463"/>
                  </a:lnTo>
                  <a:lnTo>
                    <a:pt x="156" y="462"/>
                  </a:lnTo>
                  <a:lnTo>
                    <a:pt x="160" y="460"/>
                  </a:lnTo>
                  <a:lnTo>
                    <a:pt x="163" y="458"/>
                  </a:lnTo>
                  <a:lnTo>
                    <a:pt x="165" y="456"/>
                  </a:lnTo>
                  <a:lnTo>
                    <a:pt x="165" y="455"/>
                  </a:lnTo>
                  <a:lnTo>
                    <a:pt x="169" y="455"/>
                  </a:lnTo>
                  <a:lnTo>
                    <a:pt x="171" y="456"/>
                  </a:lnTo>
                  <a:lnTo>
                    <a:pt x="172" y="455"/>
                  </a:lnTo>
                  <a:lnTo>
                    <a:pt x="174" y="453"/>
                  </a:lnTo>
                  <a:lnTo>
                    <a:pt x="181" y="451"/>
                  </a:lnTo>
                  <a:lnTo>
                    <a:pt x="181" y="449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6" y="446"/>
                  </a:lnTo>
                  <a:lnTo>
                    <a:pt x="188" y="444"/>
                  </a:lnTo>
                  <a:lnTo>
                    <a:pt x="190" y="440"/>
                  </a:lnTo>
                  <a:lnTo>
                    <a:pt x="195" y="437"/>
                  </a:lnTo>
                  <a:lnTo>
                    <a:pt x="197" y="435"/>
                  </a:lnTo>
                  <a:lnTo>
                    <a:pt x="188" y="435"/>
                  </a:lnTo>
                  <a:lnTo>
                    <a:pt x="185" y="433"/>
                  </a:lnTo>
                  <a:lnTo>
                    <a:pt x="183" y="430"/>
                  </a:lnTo>
                  <a:lnTo>
                    <a:pt x="181" y="428"/>
                  </a:lnTo>
                  <a:lnTo>
                    <a:pt x="176" y="421"/>
                  </a:lnTo>
                  <a:lnTo>
                    <a:pt x="174" y="421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5" y="415"/>
                  </a:lnTo>
                  <a:lnTo>
                    <a:pt x="167" y="417"/>
                  </a:lnTo>
                  <a:lnTo>
                    <a:pt x="179" y="417"/>
                  </a:lnTo>
                  <a:lnTo>
                    <a:pt x="179" y="419"/>
                  </a:lnTo>
                  <a:lnTo>
                    <a:pt x="185" y="423"/>
                  </a:lnTo>
                  <a:lnTo>
                    <a:pt x="192" y="424"/>
                  </a:lnTo>
                  <a:lnTo>
                    <a:pt x="194" y="424"/>
                  </a:lnTo>
                  <a:lnTo>
                    <a:pt x="199" y="421"/>
                  </a:lnTo>
                  <a:lnTo>
                    <a:pt x="211" y="417"/>
                  </a:lnTo>
                  <a:lnTo>
                    <a:pt x="215" y="419"/>
                  </a:lnTo>
                  <a:lnTo>
                    <a:pt x="215" y="417"/>
                  </a:lnTo>
                  <a:lnTo>
                    <a:pt x="217" y="417"/>
                  </a:lnTo>
                  <a:lnTo>
                    <a:pt x="215" y="414"/>
                  </a:lnTo>
                  <a:lnTo>
                    <a:pt x="217" y="412"/>
                  </a:lnTo>
                  <a:lnTo>
                    <a:pt x="220" y="410"/>
                  </a:lnTo>
                  <a:lnTo>
                    <a:pt x="220" y="408"/>
                  </a:lnTo>
                  <a:lnTo>
                    <a:pt x="218" y="408"/>
                  </a:lnTo>
                  <a:lnTo>
                    <a:pt x="217" y="408"/>
                  </a:lnTo>
                  <a:lnTo>
                    <a:pt x="217" y="407"/>
                  </a:lnTo>
                  <a:lnTo>
                    <a:pt x="217" y="403"/>
                  </a:lnTo>
                  <a:lnTo>
                    <a:pt x="218" y="398"/>
                  </a:lnTo>
                  <a:lnTo>
                    <a:pt x="220" y="396"/>
                  </a:lnTo>
                  <a:lnTo>
                    <a:pt x="218" y="396"/>
                  </a:lnTo>
                  <a:lnTo>
                    <a:pt x="201" y="392"/>
                  </a:lnTo>
                  <a:lnTo>
                    <a:pt x="199" y="391"/>
                  </a:lnTo>
                  <a:lnTo>
                    <a:pt x="201" y="389"/>
                  </a:lnTo>
                  <a:lnTo>
                    <a:pt x="208" y="389"/>
                  </a:lnTo>
                  <a:lnTo>
                    <a:pt x="211" y="389"/>
                  </a:lnTo>
                  <a:lnTo>
                    <a:pt x="211" y="387"/>
                  </a:lnTo>
                  <a:lnTo>
                    <a:pt x="211" y="385"/>
                  </a:lnTo>
                  <a:lnTo>
                    <a:pt x="213" y="385"/>
                  </a:lnTo>
                  <a:lnTo>
                    <a:pt x="215" y="383"/>
                  </a:lnTo>
                  <a:lnTo>
                    <a:pt x="226" y="383"/>
                  </a:lnTo>
                  <a:lnTo>
                    <a:pt x="227" y="383"/>
                  </a:lnTo>
                  <a:lnTo>
                    <a:pt x="229" y="385"/>
                  </a:lnTo>
                  <a:lnTo>
                    <a:pt x="229" y="387"/>
                  </a:lnTo>
                  <a:lnTo>
                    <a:pt x="229" y="389"/>
                  </a:lnTo>
                  <a:lnTo>
                    <a:pt x="229" y="391"/>
                  </a:lnTo>
                  <a:lnTo>
                    <a:pt x="231" y="392"/>
                  </a:lnTo>
                  <a:lnTo>
                    <a:pt x="233" y="394"/>
                  </a:lnTo>
                  <a:lnTo>
                    <a:pt x="234" y="394"/>
                  </a:lnTo>
                  <a:lnTo>
                    <a:pt x="236" y="392"/>
                  </a:lnTo>
                  <a:lnTo>
                    <a:pt x="236" y="391"/>
                  </a:lnTo>
                  <a:lnTo>
                    <a:pt x="236" y="387"/>
                  </a:lnTo>
                  <a:lnTo>
                    <a:pt x="236" y="385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8" y="382"/>
                  </a:lnTo>
                  <a:lnTo>
                    <a:pt x="238" y="380"/>
                  </a:lnTo>
                  <a:lnTo>
                    <a:pt x="242" y="376"/>
                  </a:lnTo>
                  <a:lnTo>
                    <a:pt x="242" y="375"/>
                  </a:lnTo>
                  <a:lnTo>
                    <a:pt x="242" y="373"/>
                  </a:lnTo>
                  <a:lnTo>
                    <a:pt x="242" y="369"/>
                  </a:lnTo>
                  <a:lnTo>
                    <a:pt x="242" y="364"/>
                  </a:lnTo>
                  <a:lnTo>
                    <a:pt x="242" y="362"/>
                  </a:lnTo>
                  <a:lnTo>
                    <a:pt x="245" y="355"/>
                  </a:lnTo>
                  <a:lnTo>
                    <a:pt x="243" y="353"/>
                  </a:lnTo>
                  <a:lnTo>
                    <a:pt x="242" y="353"/>
                  </a:lnTo>
                  <a:lnTo>
                    <a:pt x="240" y="355"/>
                  </a:lnTo>
                  <a:lnTo>
                    <a:pt x="242" y="353"/>
                  </a:lnTo>
                  <a:lnTo>
                    <a:pt x="243" y="350"/>
                  </a:lnTo>
                  <a:lnTo>
                    <a:pt x="243" y="344"/>
                  </a:lnTo>
                  <a:lnTo>
                    <a:pt x="243" y="339"/>
                  </a:lnTo>
                  <a:lnTo>
                    <a:pt x="242" y="335"/>
                  </a:lnTo>
                  <a:lnTo>
                    <a:pt x="238" y="332"/>
                  </a:lnTo>
                  <a:lnTo>
                    <a:pt x="238" y="330"/>
                  </a:lnTo>
                  <a:lnTo>
                    <a:pt x="240" y="325"/>
                  </a:lnTo>
                  <a:lnTo>
                    <a:pt x="242" y="321"/>
                  </a:lnTo>
                  <a:lnTo>
                    <a:pt x="249" y="316"/>
                  </a:lnTo>
                  <a:lnTo>
                    <a:pt x="252" y="312"/>
                  </a:lnTo>
                  <a:lnTo>
                    <a:pt x="254" y="307"/>
                  </a:lnTo>
                  <a:lnTo>
                    <a:pt x="256" y="305"/>
                  </a:lnTo>
                  <a:lnTo>
                    <a:pt x="258" y="305"/>
                  </a:lnTo>
                  <a:lnTo>
                    <a:pt x="259" y="304"/>
                  </a:lnTo>
                  <a:lnTo>
                    <a:pt x="259" y="300"/>
                  </a:lnTo>
                  <a:lnTo>
                    <a:pt x="261" y="302"/>
                  </a:lnTo>
                  <a:lnTo>
                    <a:pt x="265" y="300"/>
                  </a:lnTo>
                  <a:lnTo>
                    <a:pt x="266" y="302"/>
                  </a:lnTo>
                  <a:lnTo>
                    <a:pt x="268" y="304"/>
                  </a:lnTo>
                  <a:lnTo>
                    <a:pt x="270" y="304"/>
                  </a:lnTo>
                  <a:lnTo>
                    <a:pt x="272" y="304"/>
                  </a:lnTo>
                  <a:lnTo>
                    <a:pt x="268" y="311"/>
                  </a:lnTo>
                  <a:lnTo>
                    <a:pt x="268" y="312"/>
                  </a:lnTo>
                  <a:lnTo>
                    <a:pt x="270" y="316"/>
                  </a:lnTo>
                  <a:lnTo>
                    <a:pt x="268" y="318"/>
                  </a:lnTo>
                  <a:lnTo>
                    <a:pt x="266" y="318"/>
                  </a:lnTo>
                  <a:lnTo>
                    <a:pt x="265" y="316"/>
                  </a:lnTo>
                  <a:lnTo>
                    <a:pt x="263" y="314"/>
                  </a:lnTo>
                  <a:lnTo>
                    <a:pt x="259" y="314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6" y="321"/>
                  </a:lnTo>
                  <a:lnTo>
                    <a:pt x="258" y="325"/>
                  </a:lnTo>
                  <a:lnTo>
                    <a:pt x="259" y="327"/>
                  </a:lnTo>
                  <a:lnTo>
                    <a:pt x="263" y="325"/>
                  </a:lnTo>
                  <a:lnTo>
                    <a:pt x="266" y="323"/>
                  </a:lnTo>
                  <a:lnTo>
                    <a:pt x="272" y="325"/>
                  </a:lnTo>
                  <a:lnTo>
                    <a:pt x="273" y="327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0" y="330"/>
                  </a:lnTo>
                  <a:lnTo>
                    <a:pt x="270" y="332"/>
                  </a:lnTo>
                  <a:lnTo>
                    <a:pt x="270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7" y="339"/>
                  </a:lnTo>
                  <a:lnTo>
                    <a:pt x="279" y="339"/>
                  </a:lnTo>
                  <a:lnTo>
                    <a:pt x="279" y="337"/>
                  </a:lnTo>
                  <a:lnTo>
                    <a:pt x="279" y="334"/>
                  </a:lnTo>
                  <a:lnTo>
                    <a:pt x="277" y="328"/>
                  </a:lnTo>
                  <a:lnTo>
                    <a:pt x="277" y="323"/>
                  </a:lnTo>
                  <a:lnTo>
                    <a:pt x="279" y="320"/>
                  </a:lnTo>
                  <a:lnTo>
                    <a:pt x="281" y="314"/>
                  </a:lnTo>
                  <a:lnTo>
                    <a:pt x="284" y="311"/>
                  </a:lnTo>
                  <a:lnTo>
                    <a:pt x="286" y="312"/>
                  </a:lnTo>
                  <a:lnTo>
                    <a:pt x="288" y="312"/>
                  </a:lnTo>
                  <a:lnTo>
                    <a:pt x="289" y="312"/>
                  </a:lnTo>
                  <a:lnTo>
                    <a:pt x="291" y="314"/>
                  </a:lnTo>
                  <a:lnTo>
                    <a:pt x="291" y="318"/>
                  </a:lnTo>
                  <a:lnTo>
                    <a:pt x="291" y="320"/>
                  </a:lnTo>
                  <a:lnTo>
                    <a:pt x="289" y="321"/>
                  </a:lnTo>
                  <a:lnTo>
                    <a:pt x="286" y="321"/>
                  </a:lnTo>
                  <a:lnTo>
                    <a:pt x="289" y="327"/>
                  </a:lnTo>
                  <a:lnTo>
                    <a:pt x="293" y="328"/>
                  </a:lnTo>
                  <a:lnTo>
                    <a:pt x="297" y="328"/>
                  </a:lnTo>
                  <a:lnTo>
                    <a:pt x="298" y="321"/>
                  </a:lnTo>
                  <a:lnTo>
                    <a:pt x="298" y="316"/>
                  </a:lnTo>
                  <a:lnTo>
                    <a:pt x="298" y="312"/>
                  </a:lnTo>
                  <a:lnTo>
                    <a:pt x="300" y="311"/>
                  </a:lnTo>
                  <a:lnTo>
                    <a:pt x="305" y="307"/>
                  </a:lnTo>
                  <a:lnTo>
                    <a:pt x="316" y="293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20" y="277"/>
                  </a:lnTo>
                  <a:lnTo>
                    <a:pt x="320" y="272"/>
                  </a:lnTo>
                  <a:lnTo>
                    <a:pt x="321" y="270"/>
                  </a:lnTo>
                  <a:lnTo>
                    <a:pt x="321" y="268"/>
                  </a:lnTo>
                  <a:lnTo>
                    <a:pt x="316" y="263"/>
                  </a:lnTo>
                  <a:lnTo>
                    <a:pt x="313" y="256"/>
                  </a:lnTo>
                  <a:lnTo>
                    <a:pt x="311" y="254"/>
                  </a:lnTo>
                  <a:lnTo>
                    <a:pt x="307" y="252"/>
                  </a:lnTo>
                  <a:lnTo>
                    <a:pt x="302" y="252"/>
                  </a:lnTo>
                  <a:lnTo>
                    <a:pt x="277" y="256"/>
                  </a:lnTo>
                  <a:lnTo>
                    <a:pt x="266" y="254"/>
                  </a:lnTo>
                  <a:lnTo>
                    <a:pt x="258" y="250"/>
                  </a:lnTo>
                  <a:lnTo>
                    <a:pt x="256" y="247"/>
                  </a:lnTo>
                  <a:lnTo>
                    <a:pt x="254" y="247"/>
                  </a:lnTo>
                  <a:lnTo>
                    <a:pt x="254" y="245"/>
                  </a:lnTo>
                  <a:lnTo>
                    <a:pt x="254" y="240"/>
                  </a:lnTo>
                  <a:lnTo>
                    <a:pt x="250" y="238"/>
                  </a:lnTo>
                  <a:lnTo>
                    <a:pt x="249" y="238"/>
                  </a:lnTo>
                  <a:lnTo>
                    <a:pt x="245" y="243"/>
                  </a:lnTo>
                  <a:lnTo>
                    <a:pt x="240" y="248"/>
                  </a:lnTo>
                  <a:lnTo>
                    <a:pt x="238" y="250"/>
                  </a:lnTo>
                  <a:lnTo>
                    <a:pt x="238" y="256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6" y="261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8" y="247"/>
                  </a:lnTo>
                  <a:lnTo>
                    <a:pt x="243" y="240"/>
                  </a:lnTo>
                  <a:lnTo>
                    <a:pt x="252" y="234"/>
                  </a:lnTo>
                  <a:lnTo>
                    <a:pt x="254" y="227"/>
                  </a:lnTo>
                  <a:lnTo>
                    <a:pt x="254" y="222"/>
                  </a:lnTo>
                  <a:lnTo>
                    <a:pt x="250" y="218"/>
                  </a:lnTo>
                  <a:lnTo>
                    <a:pt x="249" y="218"/>
                  </a:lnTo>
                  <a:lnTo>
                    <a:pt x="245" y="220"/>
                  </a:lnTo>
                  <a:lnTo>
                    <a:pt x="240" y="220"/>
                  </a:lnTo>
                  <a:lnTo>
                    <a:pt x="236" y="220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6"/>
                  </a:lnTo>
                  <a:lnTo>
                    <a:pt x="231" y="215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0"/>
                  </a:lnTo>
                  <a:lnTo>
                    <a:pt x="227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2" y="222"/>
                  </a:lnTo>
                  <a:lnTo>
                    <a:pt x="222" y="220"/>
                  </a:lnTo>
                  <a:lnTo>
                    <a:pt x="220" y="222"/>
                  </a:lnTo>
                  <a:lnTo>
                    <a:pt x="220" y="224"/>
                  </a:lnTo>
                  <a:lnTo>
                    <a:pt x="218" y="224"/>
                  </a:lnTo>
                  <a:lnTo>
                    <a:pt x="215" y="225"/>
                  </a:lnTo>
                  <a:lnTo>
                    <a:pt x="197" y="231"/>
                  </a:lnTo>
                  <a:lnTo>
                    <a:pt x="194" y="229"/>
                  </a:lnTo>
                  <a:lnTo>
                    <a:pt x="194" y="227"/>
                  </a:lnTo>
                  <a:lnTo>
                    <a:pt x="208" y="225"/>
                  </a:lnTo>
                  <a:lnTo>
                    <a:pt x="213" y="224"/>
                  </a:lnTo>
                  <a:lnTo>
                    <a:pt x="217" y="222"/>
                  </a:lnTo>
                  <a:lnTo>
                    <a:pt x="220" y="218"/>
                  </a:lnTo>
                  <a:lnTo>
                    <a:pt x="222" y="218"/>
                  </a:lnTo>
                  <a:lnTo>
                    <a:pt x="224" y="218"/>
                  </a:lnTo>
                  <a:lnTo>
                    <a:pt x="226" y="216"/>
                  </a:lnTo>
                  <a:lnTo>
                    <a:pt x="227" y="215"/>
                  </a:lnTo>
                  <a:lnTo>
                    <a:pt x="231" y="213"/>
                  </a:lnTo>
                  <a:lnTo>
                    <a:pt x="234" y="215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8" y="216"/>
                  </a:lnTo>
                  <a:lnTo>
                    <a:pt x="240" y="215"/>
                  </a:lnTo>
                  <a:lnTo>
                    <a:pt x="245" y="215"/>
                  </a:lnTo>
                  <a:lnTo>
                    <a:pt x="247" y="215"/>
                  </a:lnTo>
                  <a:lnTo>
                    <a:pt x="249" y="216"/>
                  </a:lnTo>
                  <a:lnTo>
                    <a:pt x="250" y="216"/>
                  </a:lnTo>
                  <a:lnTo>
                    <a:pt x="252" y="215"/>
                  </a:lnTo>
                  <a:lnTo>
                    <a:pt x="252" y="213"/>
                  </a:lnTo>
                  <a:lnTo>
                    <a:pt x="250" y="213"/>
                  </a:lnTo>
                  <a:lnTo>
                    <a:pt x="250" y="211"/>
                  </a:lnTo>
                  <a:lnTo>
                    <a:pt x="247" y="202"/>
                  </a:lnTo>
                  <a:lnTo>
                    <a:pt x="245" y="197"/>
                  </a:lnTo>
                  <a:lnTo>
                    <a:pt x="245" y="188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3" y="174"/>
                  </a:lnTo>
                  <a:lnTo>
                    <a:pt x="245" y="169"/>
                  </a:lnTo>
                  <a:lnTo>
                    <a:pt x="245" y="165"/>
                  </a:lnTo>
                  <a:lnTo>
                    <a:pt x="245" y="163"/>
                  </a:lnTo>
                  <a:lnTo>
                    <a:pt x="249" y="160"/>
                  </a:lnTo>
                  <a:lnTo>
                    <a:pt x="247" y="158"/>
                  </a:lnTo>
                  <a:lnTo>
                    <a:pt x="242" y="158"/>
                  </a:lnTo>
                  <a:lnTo>
                    <a:pt x="243" y="156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4"/>
                  </a:lnTo>
                  <a:lnTo>
                    <a:pt x="254" y="151"/>
                  </a:lnTo>
                  <a:lnTo>
                    <a:pt x="258" y="140"/>
                  </a:lnTo>
                  <a:lnTo>
                    <a:pt x="259" y="133"/>
                  </a:lnTo>
                  <a:lnTo>
                    <a:pt x="261" y="128"/>
                  </a:lnTo>
                  <a:lnTo>
                    <a:pt x="265" y="119"/>
                  </a:lnTo>
                  <a:lnTo>
                    <a:pt x="266" y="115"/>
                  </a:lnTo>
                  <a:lnTo>
                    <a:pt x="273" y="110"/>
                  </a:lnTo>
                  <a:lnTo>
                    <a:pt x="275" y="106"/>
                  </a:lnTo>
                  <a:lnTo>
                    <a:pt x="273" y="87"/>
                  </a:lnTo>
                  <a:lnTo>
                    <a:pt x="273" y="76"/>
                  </a:lnTo>
                  <a:lnTo>
                    <a:pt x="275" y="65"/>
                  </a:lnTo>
                  <a:lnTo>
                    <a:pt x="272" y="55"/>
                  </a:lnTo>
                  <a:lnTo>
                    <a:pt x="266" y="48"/>
                  </a:lnTo>
                  <a:lnTo>
                    <a:pt x="263" y="39"/>
                  </a:lnTo>
                  <a:lnTo>
                    <a:pt x="266" y="25"/>
                  </a:lnTo>
                  <a:lnTo>
                    <a:pt x="275" y="12"/>
                  </a:lnTo>
                  <a:lnTo>
                    <a:pt x="281" y="7"/>
                  </a:lnTo>
                  <a:lnTo>
                    <a:pt x="286" y="3"/>
                  </a:lnTo>
                  <a:lnTo>
                    <a:pt x="284" y="2"/>
                  </a:lnTo>
                  <a:lnTo>
                    <a:pt x="281" y="0"/>
                  </a:lnTo>
                  <a:lnTo>
                    <a:pt x="279" y="2"/>
                  </a:lnTo>
                  <a:lnTo>
                    <a:pt x="275" y="2"/>
                  </a:lnTo>
                  <a:lnTo>
                    <a:pt x="268" y="9"/>
                  </a:lnTo>
                  <a:lnTo>
                    <a:pt x="254" y="21"/>
                  </a:lnTo>
                  <a:lnTo>
                    <a:pt x="245" y="26"/>
                  </a:lnTo>
                  <a:lnTo>
                    <a:pt x="236" y="32"/>
                  </a:lnTo>
                  <a:lnTo>
                    <a:pt x="227" y="34"/>
                  </a:lnTo>
                  <a:lnTo>
                    <a:pt x="217" y="32"/>
                  </a:lnTo>
                  <a:lnTo>
                    <a:pt x="210" y="34"/>
                  </a:lnTo>
                  <a:lnTo>
                    <a:pt x="208" y="37"/>
                  </a:lnTo>
                  <a:lnTo>
                    <a:pt x="206" y="39"/>
                  </a:lnTo>
                  <a:lnTo>
                    <a:pt x="202" y="46"/>
                  </a:lnTo>
                  <a:lnTo>
                    <a:pt x="194" y="55"/>
                  </a:lnTo>
                  <a:lnTo>
                    <a:pt x="192" y="60"/>
                  </a:lnTo>
                  <a:lnTo>
                    <a:pt x="165" y="106"/>
                  </a:lnTo>
                  <a:lnTo>
                    <a:pt x="156" y="115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28" y="128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2" y="131"/>
                  </a:lnTo>
                  <a:lnTo>
                    <a:pt x="87" y="133"/>
                  </a:lnTo>
                  <a:lnTo>
                    <a:pt x="78" y="135"/>
                  </a:lnTo>
                  <a:lnTo>
                    <a:pt x="71" y="135"/>
                  </a:lnTo>
                  <a:lnTo>
                    <a:pt x="64" y="131"/>
                  </a:lnTo>
                  <a:lnTo>
                    <a:pt x="60" y="131"/>
                  </a:lnTo>
                  <a:lnTo>
                    <a:pt x="57" y="135"/>
                  </a:lnTo>
                  <a:lnTo>
                    <a:pt x="46" y="149"/>
                  </a:lnTo>
                  <a:lnTo>
                    <a:pt x="41" y="156"/>
                  </a:lnTo>
                  <a:lnTo>
                    <a:pt x="21" y="188"/>
                  </a:lnTo>
                  <a:lnTo>
                    <a:pt x="18" y="195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6"/>
                  </a:lnTo>
                  <a:lnTo>
                    <a:pt x="25" y="213"/>
                  </a:lnTo>
                  <a:lnTo>
                    <a:pt x="27" y="216"/>
                  </a:lnTo>
                  <a:lnTo>
                    <a:pt x="28" y="220"/>
                  </a:lnTo>
                  <a:lnTo>
                    <a:pt x="32" y="222"/>
                  </a:lnTo>
                  <a:lnTo>
                    <a:pt x="34" y="224"/>
                  </a:lnTo>
                  <a:lnTo>
                    <a:pt x="36" y="224"/>
                  </a:lnTo>
                  <a:lnTo>
                    <a:pt x="39" y="225"/>
                  </a:lnTo>
                  <a:lnTo>
                    <a:pt x="43" y="227"/>
                  </a:lnTo>
                  <a:lnTo>
                    <a:pt x="43" y="231"/>
                  </a:lnTo>
                  <a:lnTo>
                    <a:pt x="44" y="232"/>
                  </a:lnTo>
                  <a:lnTo>
                    <a:pt x="48" y="236"/>
                  </a:lnTo>
                  <a:lnTo>
                    <a:pt x="50" y="240"/>
                  </a:lnTo>
                  <a:lnTo>
                    <a:pt x="53" y="240"/>
                  </a:lnTo>
                  <a:lnTo>
                    <a:pt x="52" y="238"/>
                  </a:lnTo>
                  <a:lnTo>
                    <a:pt x="53" y="236"/>
                  </a:lnTo>
                  <a:lnTo>
                    <a:pt x="55" y="236"/>
                  </a:lnTo>
                  <a:lnTo>
                    <a:pt x="57" y="234"/>
                  </a:lnTo>
                  <a:lnTo>
                    <a:pt x="59" y="231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5"/>
                  </a:lnTo>
                  <a:lnTo>
                    <a:pt x="57" y="222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3" y="222"/>
                  </a:lnTo>
                  <a:lnTo>
                    <a:pt x="41" y="220"/>
                  </a:lnTo>
                  <a:lnTo>
                    <a:pt x="36" y="222"/>
                  </a:lnTo>
                  <a:lnTo>
                    <a:pt x="36" y="220"/>
                  </a:lnTo>
                  <a:lnTo>
                    <a:pt x="37" y="220"/>
                  </a:lnTo>
                  <a:lnTo>
                    <a:pt x="39" y="218"/>
                  </a:lnTo>
                  <a:lnTo>
                    <a:pt x="41" y="218"/>
                  </a:lnTo>
                  <a:lnTo>
                    <a:pt x="43" y="218"/>
                  </a:lnTo>
                  <a:lnTo>
                    <a:pt x="44" y="220"/>
                  </a:lnTo>
                  <a:lnTo>
                    <a:pt x="46" y="220"/>
                  </a:lnTo>
                  <a:lnTo>
                    <a:pt x="48" y="220"/>
                  </a:lnTo>
                  <a:lnTo>
                    <a:pt x="50" y="220"/>
                  </a:lnTo>
                  <a:lnTo>
                    <a:pt x="50" y="218"/>
                  </a:lnTo>
                  <a:lnTo>
                    <a:pt x="50" y="215"/>
                  </a:lnTo>
                  <a:lnTo>
                    <a:pt x="48" y="215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4" y="211"/>
                  </a:lnTo>
                  <a:lnTo>
                    <a:pt x="44" y="208"/>
                  </a:lnTo>
                  <a:lnTo>
                    <a:pt x="44" y="200"/>
                  </a:lnTo>
                  <a:lnTo>
                    <a:pt x="44" y="199"/>
                  </a:lnTo>
                  <a:lnTo>
                    <a:pt x="46" y="197"/>
                  </a:lnTo>
                  <a:lnTo>
                    <a:pt x="48" y="197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52" y="193"/>
                  </a:lnTo>
                  <a:lnTo>
                    <a:pt x="53" y="193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4" y="174"/>
                  </a:lnTo>
                  <a:lnTo>
                    <a:pt x="66" y="172"/>
                  </a:lnTo>
                  <a:lnTo>
                    <a:pt x="66" y="169"/>
                  </a:lnTo>
                  <a:lnTo>
                    <a:pt x="66" y="167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5" y="165"/>
                  </a:lnTo>
                  <a:lnTo>
                    <a:pt x="80" y="163"/>
                  </a:lnTo>
                  <a:lnTo>
                    <a:pt x="85" y="158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4"/>
                  </a:lnTo>
                  <a:lnTo>
                    <a:pt x="91" y="156"/>
                  </a:lnTo>
                  <a:lnTo>
                    <a:pt x="91" y="160"/>
                  </a:lnTo>
                  <a:lnTo>
                    <a:pt x="92" y="158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98" y="154"/>
                  </a:lnTo>
                  <a:lnTo>
                    <a:pt x="99" y="153"/>
                  </a:lnTo>
                  <a:lnTo>
                    <a:pt x="103" y="151"/>
                  </a:lnTo>
                  <a:lnTo>
                    <a:pt x="105" y="149"/>
                  </a:lnTo>
                  <a:lnTo>
                    <a:pt x="107" y="151"/>
                  </a:lnTo>
                  <a:lnTo>
                    <a:pt x="105" y="153"/>
                  </a:lnTo>
                  <a:lnTo>
                    <a:pt x="108" y="153"/>
                  </a:lnTo>
                  <a:lnTo>
                    <a:pt x="108" y="151"/>
                  </a:lnTo>
                  <a:lnTo>
                    <a:pt x="110" y="149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4" y="144"/>
                  </a:lnTo>
                  <a:lnTo>
                    <a:pt x="128" y="154"/>
                  </a:lnTo>
                  <a:lnTo>
                    <a:pt x="130" y="156"/>
                  </a:lnTo>
                  <a:lnTo>
                    <a:pt x="131" y="156"/>
                  </a:lnTo>
                  <a:lnTo>
                    <a:pt x="156" y="145"/>
                  </a:lnTo>
                  <a:lnTo>
                    <a:pt x="167" y="145"/>
                  </a:lnTo>
                  <a:lnTo>
                    <a:pt x="172" y="144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79" y="142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6" y="140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8"/>
                  </a:lnTo>
                  <a:lnTo>
                    <a:pt x="197" y="138"/>
                  </a:lnTo>
                  <a:lnTo>
                    <a:pt x="204" y="144"/>
                  </a:lnTo>
                  <a:lnTo>
                    <a:pt x="194" y="145"/>
                  </a:lnTo>
                  <a:lnTo>
                    <a:pt x="188" y="144"/>
                  </a:lnTo>
                  <a:lnTo>
                    <a:pt x="185" y="145"/>
                  </a:lnTo>
                  <a:lnTo>
                    <a:pt x="179" y="147"/>
                  </a:lnTo>
                  <a:lnTo>
                    <a:pt x="178" y="151"/>
                  </a:lnTo>
                  <a:lnTo>
                    <a:pt x="176" y="154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3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0"/>
                  </a:lnTo>
                  <a:lnTo>
                    <a:pt x="167" y="158"/>
                  </a:lnTo>
                  <a:lnTo>
                    <a:pt x="167" y="156"/>
                  </a:lnTo>
                  <a:lnTo>
                    <a:pt x="155" y="151"/>
                  </a:lnTo>
                  <a:lnTo>
                    <a:pt x="151" y="151"/>
                  </a:lnTo>
                  <a:lnTo>
                    <a:pt x="135" y="156"/>
                  </a:lnTo>
                  <a:lnTo>
                    <a:pt x="135" y="158"/>
                  </a:lnTo>
                  <a:lnTo>
                    <a:pt x="133" y="160"/>
                  </a:lnTo>
                  <a:lnTo>
                    <a:pt x="133" y="161"/>
                  </a:lnTo>
                  <a:lnTo>
                    <a:pt x="131" y="161"/>
                  </a:lnTo>
                  <a:lnTo>
                    <a:pt x="130" y="161"/>
                  </a:lnTo>
                  <a:lnTo>
                    <a:pt x="126" y="165"/>
                  </a:lnTo>
                  <a:lnTo>
                    <a:pt x="124" y="169"/>
                  </a:lnTo>
                  <a:lnTo>
                    <a:pt x="123" y="174"/>
                  </a:lnTo>
                  <a:lnTo>
                    <a:pt x="119" y="179"/>
                  </a:lnTo>
                  <a:lnTo>
                    <a:pt x="123" y="181"/>
                  </a:lnTo>
                  <a:lnTo>
                    <a:pt x="124" y="183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4" y="188"/>
                  </a:lnTo>
                  <a:lnTo>
                    <a:pt x="123" y="192"/>
                  </a:lnTo>
                  <a:lnTo>
                    <a:pt x="121" y="193"/>
                  </a:lnTo>
                  <a:lnTo>
                    <a:pt x="121" y="195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4" y="204"/>
                  </a:lnTo>
                  <a:lnTo>
                    <a:pt x="126" y="206"/>
                  </a:lnTo>
                  <a:lnTo>
                    <a:pt x="130" y="208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3" y="218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4" y="224"/>
                  </a:lnTo>
                  <a:lnTo>
                    <a:pt x="126" y="222"/>
                  </a:lnTo>
                  <a:lnTo>
                    <a:pt x="128" y="220"/>
                  </a:lnTo>
                  <a:lnTo>
                    <a:pt x="133" y="218"/>
                  </a:lnTo>
                  <a:lnTo>
                    <a:pt x="135" y="218"/>
                  </a:lnTo>
                  <a:lnTo>
                    <a:pt x="137" y="220"/>
                  </a:lnTo>
                  <a:lnTo>
                    <a:pt x="139" y="225"/>
                  </a:lnTo>
                  <a:lnTo>
                    <a:pt x="139" y="229"/>
                  </a:lnTo>
                  <a:lnTo>
                    <a:pt x="137" y="236"/>
                  </a:lnTo>
                  <a:lnTo>
                    <a:pt x="135" y="243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7" y="247"/>
                  </a:lnTo>
                  <a:lnTo>
                    <a:pt x="139" y="247"/>
                  </a:lnTo>
                  <a:lnTo>
                    <a:pt x="142" y="243"/>
                  </a:lnTo>
                  <a:lnTo>
                    <a:pt x="144" y="245"/>
                  </a:lnTo>
                  <a:lnTo>
                    <a:pt x="144" y="248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9" y="252"/>
                  </a:lnTo>
                  <a:lnTo>
                    <a:pt x="137" y="252"/>
                  </a:lnTo>
                  <a:lnTo>
                    <a:pt x="137" y="250"/>
                  </a:lnTo>
                  <a:lnTo>
                    <a:pt x="133" y="248"/>
                  </a:lnTo>
                  <a:lnTo>
                    <a:pt x="133" y="247"/>
                  </a:lnTo>
                  <a:lnTo>
                    <a:pt x="131" y="245"/>
                  </a:lnTo>
                  <a:lnTo>
                    <a:pt x="131" y="243"/>
                  </a:lnTo>
                  <a:lnTo>
                    <a:pt x="130" y="243"/>
                  </a:lnTo>
                  <a:lnTo>
                    <a:pt x="131" y="240"/>
                  </a:lnTo>
                  <a:lnTo>
                    <a:pt x="133" y="236"/>
                  </a:lnTo>
                  <a:lnTo>
                    <a:pt x="135" y="234"/>
                  </a:lnTo>
                  <a:lnTo>
                    <a:pt x="133" y="231"/>
                  </a:lnTo>
                  <a:lnTo>
                    <a:pt x="131" y="231"/>
                  </a:lnTo>
                  <a:lnTo>
                    <a:pt x="130" y="231"/>
                  </a:lnTo>
                  <a:lnTo>
                    <a:pt x="128" y="231"/>
                  </a:lnTo>
                  <a:lnTo>
                    <a:pt x="126" y="229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7" y="229"/>
                  </a:lnTo>
                  <a:lnTo>
                    <a:pt x="115" y="231"/>
                  </a:lnTo>
                  <a:lnTo>
                    <a:pt x="115" y="232"/>
                  </a:lnTo>
                  <a:lnTo>
                    <a:pt x="117" y="232"/>
                  </a:lnTo>
                  <a:lnTo>
                    <a:pt x="119" y="232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2" y="243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8" y="231"/>
                  </a:lnTo>
                  <a:lnTo>
                    <a:pt x="110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4"/>
                  </a:lnTo>
                  <a:lnTo>
                    <a:pt x="115" y="224"/>
                  </a:lnTo>
                  <a:lnTo>
                    <a:pt x="117" y="218"/>
                  </a:lnTo>
                  <a:lnTo>
                    <a:pt x="121" y="216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17" y="208"/>
                  </a:lnTo>
                  <a:lnTo>
                    <a:pt x="115" y="204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103" y="197"/>
                  </a:lnTo>
                  <a:lnTo>
                    <a:pt x="101" y="197"/>
                  </a:lnTo>
                  <a:lnTo>
                    <a:pt x="99" y="195"/>
                  </a:lnTo>
                  <a:lnTo>
                    <a:pt x="98" y="197"/>
                  </a:lnTo>
                  <a:lnTo>
                    <a:pt x="92" y="202"/>
                  </a:lnTo>
                  <a:lnTo>
                    <a:pt x="89" y="204"/>
                  </a:lnTo>
                  <a:lnTo>
                    <a:pt x="87" y="206"/>
                  </a:lnTo>
                  <a:lnTo>
                    <a:pt x="85" y="209"/>
                  </a:lnTo>
                  <a:lnTo>
                    <a:pt x="83" y="213"/>
                  </a:lnTo>
                  <a:lnTo>
                    <a:pt x="85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87" y="216"/>
                  </a:lnTo>
                  <a:lnTo>
                    <a:pt x="82" y="218"/>
                  </a:lnTo>
                  <a:lnTo>
                    <a:pt x="80" y="220"/>
                  </a:lnTo>
                  <a:lnTo>
                    <a:pt x="73" y="231"/>
                  </a:lnTo>
                  <a:lnTo>
                    <a:pt x="68" y="231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68" y="238"/>
                  </a:lnTo>
                  <a:lnTo>
                    <a:pt x="68" y="240"/>
                  </a:lnTo>
                  <a:lnTo>
                    <a:pt x="69" y="240"/>
                  </a:lnTo>
                  <a:lnTo>
                    <a:pt x="69" y="241"/>
                  </a:lnTo>
                  <a:lnTo>
                    <a:pt x="71" y="241"/>
                  </a:lnTo>
                  <a:lnTo>
                    <a:pt x="75" y="243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3" y="248"/>
                  </a:lnTo>
                  <a:lnTo>
                    <a:pt x="73" y="252"/>
                  </a:lnTo>
                  <a:lnTo>
                    <a:pt x="73" y="254"/>
                  </a:lnTo>
                  <a:lnTo>
                    <a:pt x="73" y="257"/>
                  </a:lnTo>
                  <a:lnTo>
                    <a:pt x="73" y="259"/>
                  </a:lnTo>
                  <a:lnTo>
                    <a:pt x="73" y="261"/>
                  </a:lnTo>
                  <a:lnTo>
                    <a:pt x="71" y="263"/>
                  </a:lnTo>
                  <a:lnTo>
                    <a:pt x="66" y="264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0" y="261"/>
                  </a:lnTo>
                  <a:lnTo>
                    <a:pt x="59" y="259"/>
                  </a:lnTo>
                  <a:lnTo>
                    <a:pt x="57" y="257"/>
                  </a:lnTo>
                  <a:lnTo>
                    <a:pt x="57" y="256"/>
                  </a:lnTo>
                  <a:lnTo>
                    <a:pt x="57" y="254"/>
                  </a:lnTo>
                  <a:lnTo>
                    <a:pt x="57" y="252"/>
                  </a:lnTo>
                  <a:lnTo>
                    <a:pt x="53" y="243"/>
                  </a:lnTo>
                  <a:lnTo>
                    <a:pt x="52" y="245"/>
                  </a:lnTo>
                  <a:lnTo>
                    <a:pt x="52" y="247"/>
                  </a:lnTo>
                  <a:lnTo>
                    <a:pt x="50" y="248"/>
                  </a:lnTo>
                  <a:lnTo>
                    <a:pt x="48" y="250"/>
                  </a:lnTo>
                  <a:lnTo>
                    <a:pt x="43" y="245"/>
                  </a:lnTo>
                  <a:lnTo>
                    <a:pt x="41" y="245"/>
                  </a:lnTo>
                  <a:lnTo>
                    <a:pt x="39" y="241"/>
                  </a:lnTo>
                  <a:lnTo>
                    <a:pt x="34" y="241"/>
                  </a:lnTo>
                  <a:lnTo>
                    <a:pt x="28" y="241"/>
                  </a:lnTo>
                  <a:lnTo>
                    <a:pt x="25" y="243"/>
                  </a:lnTo>
                  <a:lnTo>
                    <a:pt x="25" y="245"/>
                  </a:lnTo>
                  <a:lnTo>
                    <a:pt x="25" y="247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4"/>
                  </a:lnTo>
                  <a:lnTo>
                    <a:pt x="18" y="232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6" y="220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2" y="218"/>
                  </a:lnTo>
                  <a:lnTo>
                    <a:pt x="11" y="224"/>
                  </a:lnTo>
                  <a:lnTo>
                    <a:pt x="5" y="241"/>
                  </a:lnTo>
                  <a:lnTo>
                    <a:pt x="4" y="245"/>
                  </a:lnTo>
                  <a:lnTo>
                    <a:pt x="4" y="248"/>
                  </a:lnTo>
                  <a:lnTo>
                    <a:pt x="5" y="318"/>
                  </a:lnTo>
                  <a:lnTo>
                    <a:pt x="5" y="323"/>
                  </a:lnTo>
                  <a:lnTo>
                    <a:pt x="2" y="335"/>
                  </a:lnTo>
                  <a:lnTo>
                    <a:pt x="2" y="341"/>
                  </a:lnTo>
                  <a:lnTo>
                    <a:pt x="2" y="353"/>
                  </a:lnTo>
                  <a:lnTo>
                    <a:pt x="2" y="357"/>
                  </a:lnTo>
                  <a:lnTo>
                    <a:pt x="4" y="359"/>
                  </a:lnTo>
                  <a:lnTo>
                    <a:pt x="4" y="360"/>
                  </a:lnTo>
                  <a:lnTo>
                    <a:pt x="5" y="360"/>
                  </a:lnTo>
                  <a:lnTo>
                    <a:pt x="5" y="359"/>
                  </a:lnTo>
                  <a:lnTo>
                    <a:pt x="5" y="355"/>
                  </a:lnTo>
                  <a:lnTo>
                    <a:pt x="5" y="351"/>
                  </a:lnTo>
                  <a:lnTo>
                    <a:pt x="5" y="348"/>
                  </a:lnTo>
                  <a:lnTo>
                    <a:pt x="5" y="339"/>
                  </a:lnTo>
                  <a:lnTo>
                    <a:pt x="7" y="337"/>
                  </a:lnTo>
                  <a:lnTo>
                    <a:pt x="9" y="337"/>
                  </a:lnTo>
                  <a:lnTo>
                    <a:pt x="18" y="343"/>
                  </a:lnTo>
                  <a:lnTo>
                    <a:pt x="23" y="344"/>
                  </a:lnTo>
                  <a:lnTo>
                    <a:pt x="23" y="350"/>
                  </a:lnTo>
                  <a:lnTo>
                    <a:pt x="25" y="355"/>
                  </a:lnTo>
                  <a:lnTo>
                    <a:pt x="25" y="362"/>
                  </a:lnTo>
                  <a:lnTo>
                    <a:pt x="28" y="367"/>
                  </a:lnTo>
                  <a:lnTo>
                    <a:pt x="32" y="371"/>
                  </a:lnTo>
                  <a:lnTo>
                    <a:pt x="32" y="375"/>
                  </a:lnTo>
                  <a:lnTo>
                    <a:pt x="34" y="378"/>
                  </a:lnTo>
                  <a:lnTo>
                    <a:pt x="32" y="382"/>
                  </a:lnTo>
                  <a:lnTo>
                    <a:pt x="28" y="385"/>
                  </a:lnTo>
                  <a:lnTo>
                    <a:pt x="23" y="391"/>
                  </a:lnTo>
                  <a:lnTo>
                    <a:pt x="23" y="391"/>
                  </a:lnTo>
                  <a:lnTo>
                    <a:pt x="18" y="396"/>
                  </a:lnTo>
                  <a:lnTo>
                    <a:pt x="12" y="396"/>
                  </a:lnTo>
                  <a:lnTo>
                    <a:pt x="11" y="396"/>
                  </a:lnTo>
                  <a:lnTo>
                    <a:pt x="11" y="394"/>
                  </a:lnTo>
                  <a:lnTo>
                    <a:pt x="11" y="392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2" y="385"/>
                  </a:lnTo>
                  <a:lnTo>
                    <a:pt x="11" y="380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5" y="360"/>
                  </a:lnTo>
                  <a:lnTo>
                    <a:pt x="4" y="362"/>
                  </a:lnTo>
                  <a:lnTo>
                    <a:pt x="4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11" y="405"/>
                  </a:lnTo>
                  <a:lnTo>
                    <a:pt x="11" y="414"/>
                  </a:lnTo>
                  <a:lnTo>
                    <a:pt x="9" y="423"/>
                  </a:lnTo>
                  <a:lnTo>
                    <a:pt x="7" y="430"/>
                  </a:lnTo>
                  <a:lnTo>
                    <a:pt x="0" y="446"/>
                  </a:lnTo>
                  <a:lnTo>
                    <a:pt x="0" y="449"/>
                  </a:lnTo>
                  <a:lnTo>
                    <a:pt x="2" y="451"/>
                  </a:lnTo>
                  <a:lnTo>
                    <a:pt x="9" y="453"/>
                  </a:lnTo>
                  <a:lnTo>
                    <a:pt x="12" y="455"/>
                  </a:lnTo>
                  <a:lnTo>
                    <a:pt x="25" y="465"/>
                  </a:lnTo>
                  <a:lnTo>
                    <a:pt x="25" y="462"/>
                  </a:lnTo>
                  <a:lnTo>
                    <a:pt x="23" y="458"/>
                  </a:lnTo>
                  <a:lnTo>
                    <a:pt x="21" y="456"/>
                  </a:lnTo>
                  <a:lnTo>
                    <a:pt x="18" y="456"/>
                  </a:lnTo>
                  <a:lnTo>
                    <a:pt x="20" y="453"/>
                  </a:lnTo>
                  <a:lnTo>
                    <a:pt x="21" y="453"/>
                  </a:lnTo>
                  <a:lnTo>
                    <a:pt x="18" y="449"/>
                  </a:lnTo>
                  <a:lnTo>
                    <a:pt x="18" y="447"/>
                  </a:lnTo>
                  <a:lnTo>
                    <a:pt x="18" y="444"/>
                  </a:lnTo>
                  <a:lnTo>
                    <a:pt x="21" y="442"/>
                  </a:lnTo>
                  <a:lnTo>
                    <a:pt x="23" y="442"/>
                  </a:lnTo>
                  <a:lnTo>
                    <a:pt x="25" y="442"/>
                  </a:lnTo>
                  <a:lnTo>
                    <a:pt x="27" y="442"/>
                  </a:lnTo>
                  <a:lnTo>
                    <a:pt x="27" y="444"/>
                  </a:lnTo>
                  <a:lnTo>
                    <a:pt x="23" y="444"/>
                  </a:lnTo>
                  <a:lnTo>
                    <a:pt x="23" y="446"/>
                  </a:lnTo>
                  <a:lnTo>
                    <a:pt x="34" y="462"/>
                  </a:lnTo>
                  <a:lnTo>
                    <a:pt x="39" y="467"/>
                  </a:lnTo>
                  <a:lnTo>
                    <a:pt x="44" y="469"/>
                  </a:lnTo>
                  <a:lnTo>
                    <a:pt x="53" y="469"/>
                  </a:lnTo>
                  <a:lnTo>
                    <a:pt x="57" y="469"/>
                  </a:lnTo>
                  <a:lnTo>
                    <a:pt x="60" y="472"/>
                  </a:lnTo>
                  <a:lnTo>
                    <a:pt x="62" y="476"/>
                  </a:lnTo>
                  <a:lnTo>
                    <a:pt x="62" y="479"/>
                  </a:lnTo>
                  <a:lnTo>
                    <a:pt x="64" y="488"/>
                  </a:lnTo>
                  <a:lnTo>
                    <a:pt x="64" y="494"/>
                  </a:lnTo>
                  <a:lnTo>
                    <a:pt x="64" y="495"/>
                  </a:lnTo>
                  <a:lnTo>
                    <a:pt x="64" y="497"/>
                  </a:lnTo>
                  <a:lnTo>
                    <a:pt x="64" y="501"/>
                  </a:lnTo>
                  <a:lnTo>
                    <a:pt x="64" y="502"/>
                  </a:lnTo>
                  <a:lnTo>
                    <a:pt x="64" y="511"/>
                  </a:lnTo>
                  <a:lnTo>
                    <a:pt x="66" y="520"/>
                  </a:lnTo>
                  <a:lnTo>
                    <a:pt x="66" y="526"/>
                  </a:lnTo>
                  <a:lnTo>
                    <a:pt x="66" y="529"/>
                  </a:lnTo>
                  <a:lnTo>
                    <a:pt x="66" y="531"/>
                  </a:lnTo>
                  <a:lnTo>
                    <a:pt x="66" y="531"/>
                  </a:lnTo>
                  <a:lnTo>
                    <a:pt x="66" y="536"/>
                  </a:lnTo>
                  <a:lnTo>
                    <a:pt x="64" y="542"/>
                  </a:lnTo>
                  <a:lnTo>
                    <a:pt x="62" y="547"/>
                  </a:lnTo>
                  <a:lnTo>
                    <a:pt x="62" y="554"/>
                  </a:lnTo>
                  <a:lnTo>
                    <a:pt x="64" y="558"/>
                  </a:lnTo>
                  <a:lnTo>
                    <a:pt x="66" y="563"/>
                  </a:lnTo>
                  <a:lnTo>
                    <a:pt x="66" y="568"/>
                  </a:lnTo>
                  <a:lnTo>
                    <a:pt x="64" y="572"/>
                  </a:lnTo>
                  <a:lnTo>
                    <a:pt x="66" y="574"/>
                  </a:lnTo>
                  <a:lnTo>
                    <a:pt x="64" y="577"/>
                  </a:lnTo>
                  <a:lnTo>
                    <a:pt x="68" y="579"/>
                  </a:lnTo>
                  <a:lnTo>
                    <a:pt x="71" y="579"/>
                  </a:lnTo>
                  <a:close/>
                  <a:moveTo>
                    <a:pt x="213" y="138"/>
                  </a:moveTo>
                  <a:lnTo>
                    <a:pt x="217" y="138"/>
                  </a:lnTo>
                  <a:lnTo>
                    <a:pt x="220" y="142"/>
                  </a:lnTo>
                  <a:lnTo>
                    <a:pt x="226" y="144"/>
                  </a:lnTo>
                  <a:lnTo>
                    <a:pt x="233" y="151"/>
                  </a:lnTo>
                  <a:lnTo>
                    <a:pt x="240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3" y="153"/>
                  </a:lnTo>
                  <a:lnTo>
                    <a:pt x="227" y="151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11" y="140"/>
                  </a:lnTo>
                  <a:lnTo>
                    <a:pt x="213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231">
              <a:extLst>
                <a:ext uri="{FF2B5EF4-FFF2-40B4-BE49-F238E27FC236}">
                  <a16:creationId xmlns:a16="http://schemas.microsoft.com/office/drawing/2014/main" id="{27C29A8E-7FD8-E521-3DB4-E838BAAD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076" y="2103088"/>
              <a:ext cx="511379" cy="605355"/>
            </a:xfrm>
            <a:custGeom>
              <a:avLst/>
              <a:gdLst>
                <a:gd name="T0" fmla="*/ 105 w 419"/>
                <a:gd name="T1" fmla="*/ 377 h 496"/>
                <a:gd name="T2" fmla="*/ 120 w 419"/>
                <a:gd name="T3" fmla="*/ 370 h 496"/>
                <a:gd name="T4" fmla="*/ 144 w 419"/>
                <a:gd name="T5" fmla="*/ 365 h 496"/>
                <a:gd name="T6" fmla="*/ 154 w 419"/>
                <a:gd name="T7" fmla="*/ 377 h 496"/>
                <a:gd name="T8" fmla="*/ 170 w 419"/>
                <a:gd name="T9" fmla="*/ 373 h 496"/>
                <a:gd name="T10" fmla="*/ 181 w 419"/>
                <a:gd name="T11" fmla="*/ 379 h 496"/>
                <a:gd name="T12" fmla="*/ 197 w 419"/>
                <a:gd name="T13" fmla="*/ 397 h 496"/>
                <a:gd name="T14" fmla="*/ 227 w 419"/>
                <a:gd name="T15" fmla="*/ 400 h 496"/>
                <a:gd name="T16" fmla="*/ 247 w 419"/>
                <a:gd name="T17" fmla="*/ 420 h 496"/>
                <a:gd name="T18" fmla="*/ 268 w 419"/>
                <a:gd name="T19" fmla="*/ 427 h 496"/>
                <a:gd name="T20" fmla="*/ 263 w 419"/>
                <a:gd name="T21" fmla="*/ 443 h 496"/>
                <a:gd name="T22" fmla="*/ 259 w 419"/>
                <a:gd name="T23" fmla="*/ 459 h 496"/>
                <a:gd name="T24" fmla="*/ 247 w 419"/>
                <a:gd name="T25" fmla="*/ 485 h 496"/>
                <a:gd name="T26" fmla="*/ 257 w 419"/>
                <a:gd name="T27" fmla="*/ 491 h 496"/>
                <a:gd name="T28" fmla="*/ 286 w 419"/>
                <a:gd name="T29" fmla="*/ 492 h 496"/>
                <a:gd name="T30" fmla="*/ 287 w 419"/>
                <a:gd name="T31" fmla="*/ 480 h 496"/>
                <a:gd name="T32" fmla="*/ 293 w 419"/>
                <a:gd name="T33" fmla="*/ 468 h 496"/>
                <a:gd name="T34" fmla="*/ 282 w 419"/>
                <a:gd name="T35" fmla="*/ 457 h 496"/>
                <a:gd name="T36" fmla="*/ 273 w 419"/>
                <a:gd name="T37" fmla="*/ 443 h 496"/>
                <a:gd name="T38" fmla="*/ 300 w 419"/>
                <a:gd name="T39" fmla="*/ 427 h 496"/>
                <a:gd name="T40" fmla="*/ 291 w 419"/>
                <a:gd name="T41" fmla="*/ 413 h 496"/>
                <a:gd name="T42" fmla="*/ 309 w 419"/>
                <a:gd name="T43" fmla="*/ 384 h 496"/>
                <a:gd name="T44" fmla="*/ 295 w 419"/>
                <a:gd name="T45" fmla="*/ 345 h 496"/>
                <a:gd name="T46" fmla="*/ 284 w 419"/>
                <a:gd name="T47" fmla="*/ 320 h 496"/>
                <a:gd name="T48" fmla="*/ 286 w 419"/>
                <a:gd name="T49" fmla="*/ 302 h 496"/>
                <a:gd name="T50" fmla="*/ 296 w 419"/>
                <a:gd name="T51" fmla="*/ 293 h 496"/>
                <a:gd name="T52" fmla="*/ 318 w 419"/>
                <a:gd name="T53" fmla="*/ 299 h 496"/>
                <a:gd name="T54" fmla="*/ 339 w 419"/>
                <a:gd name="T55" fmla="*/ 299 h 496"/>
                <a:gd name="T56" fmla="*/ 376 w 419"/>
                <a:gd name="T57" fmla="*/ 276 h 496"/>
                <a:gd name="T58" fmla="*/ 364 w 419"/>
                <a:gd name="T59" fmla="*/ 260 h 496"/>
                <a:gd name="T60" fmla="*/ 382 w 419"/>
                <a:gd name="T61" fmla="*/ 244 h 496"/>
                <a:gd name="T62" fmla="*/ 399 w 419"/>
                <a:gd name="T63" fmla="*/ 219 h 496"/>
                <a:gd name="T64" fmla="*/ 387 w 419"/>
                <a:gd name="T65" fmla="*/ 192 h 496"/>
                <a:gd name="T66" fmla="*/ 362 w 419"/>
                <a:gd name="T67" fmla="*/ 173 h 496"/>
                <a:gd name="T68" fmla="*/ 369 w 419"/>
                <a:gd name="T69" fmla="*/ 155 h 496"/>
                <a:gd name="T70" fmla="*/ 405 w 419"/>
                <a:gd name="T71" fmla="*/ 127 h 496"/>
                <a:gd name="T72" fmla="*/ 417 w 419"/>
                <a:gd name="T73" fmla="*/ 64 h 496"/>
                <a:gd name="T74" fmla="*/ 417 w 419"/>
                <a:gd name="T75" fmla="*/ 41 h 496"/>
                <a:gd name="T76" fmla="*/ 401 w 419"/>
                <a:gd name="T77" fmla="*/ 29 h 496"/>
                <a:gd name="T78" fmla="*/ 378 w 419"/>
                <a:gd name="T79" fmla="*/ 4 h 496"/>
                <a:gd name="T80" fmla="*/ 295 w 419"/>
                <a:gd name="T81" fmla="*/ 11 h 496"/>
                <a:gd name="T82" fmla="*/ 238 w 419"/>
                <a:gd name="T83" fmla="*/ 32 h 496"/>
                <a:gd name="T84" fmla="*/ 213 w 419"/>
                <a:gd name="T85" fmla="*/ 70 h 496"/>
                <a:gd name="T86" fmla="*/ 163 w 419"/>
                <a:gd name="T87" fmla="*/ 103 h 496"/>
                <a:gd name="T88" fmla="*/ 144 w 419"/>
                <a:gd name="T89" fmla="*/ 102 h 496"/>
                <a:gd name="T90" fmla="*/ 126 w 419"/>
                <a:gd name="T91" fmla="*/ 185 h 496"/>
                <a:gd name="T92" fmla="*/ 64 w 419"/>
                <a:gd name="T93" fmla="*/ 272 h 496"/>
                <a:gd name="T94" fmla="*/ 71 w 419"/>
                <a:gd name="T95" fmla="*/ 299 h 496"/>
                <a:gd name="T96" fmla="*/ 49 w 419"/>
                <a:gd name="T97" fmla="*/ 302 h 496"/>
                <a:gd name="T98" fmla="*/ 65 w 419"/>
                <a:gd name="T99" fmla="*/ 311 h 496"/>
                <a:gd name="T100" fmla="*/ 74 w 419"/>
                <a:gd name="T101" fmla="*/ 331 h 496"/>
                <a:gd name="T102" fmla="*/ 83 w 419"/>
                <a:gd name="T103" fmla="*/ 341 h 496"/>
                <a:gd name="T104" fmla="*/ 73 w 419"/>
                <a:gd name="T105" fmla="*/ 356 h 496"/>
                <a:gd name="T106" fmla="*/ 96 w 419"/>
                <a:gd name="T107" fmla="*/ 366 h 496"/>
                <a:gd name="T108" fmla="*/ 71 w 419"/>
                <a:gd name="T109" fmla="*/ 363 h 496"/>
                <a:gd name="T110" fmla="*/ 48 w 419"/>
                <a:gd name="T111" fmla="*/ 345 h 496"/>
                <a:gd name="T112" fmla="*/ 5 w 419"/>
                <a:gd name="T113" fmla="*/ 361 h 496"/>
                <a:gd name="T114" fmla="*/ 32 w 419"/>
                <a:gd name="T115" fmla="*/ 373 h 496"/>
                <a:gd name="T116" fmla="*/ 55 w 419"/>
                <a:gd name="T117" fmla="*/ 370 h 496"/>
                <a:gd name="T118" fmla="*/ 87 w 419"/>
                <a:gd name="T119" fmla="*/ 37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96">
                  <a:moveTo>
                    <a:pt x="97" y="388"/>
                  </a:moveTo>
                  <a:lnTo>
                    <a:pt x="101" y="389"/>
                  </a:lnTo>
                  <a:lnTo>
                    <a:pt x="106" y="389"/>
                  </a:lnTo>
                  <a:lnTo>
                    <a:pt x="108" y="388"/>
                  </a:lnTo>
                  <a:lnTo>
                    <a:pt x="108" y="384"/>
                  </a:lnTo>
                  <a:lnTo>
                    <a:pt x="108" y="382"/>
                  </a:lnTo>
                  <a:lnTo>
                    <a:pt x="106" y="381"/>
                  </a:lnTo>
                  <a:lnTo>
                    <a:pt x="105" y="379"/>
                  </a:lnTo>
                  <a:lnTo>
                    <a:pt x="105" y="377"/>
                  </a:lnTo>
                  <a:lnTo>
                    <a:pt x="105" y="375"/>
                  </a:lnTo>
                  <a:lnTo>
                    <a:pt x="106" y="373"/>
                  </a:lnTo>
                  <a:lnTo>
                    <a:pt x="105" y="372"/>
                  </a:lnTo>
                  <a:lnTo>
                    <a:pt x="110" y="368"/>
                  </a:lnTo>
                  <a:lnTo>
                    <a:pt x="117" y="366"/>
                  </a:lnTo>
                  <a:lnTo>
                    <a:pt x="119" y="365"/>
                  </a:lnTo>
                  <a:lnTo>
                    <a:pt x="120" y="366"/>
                  </a:lnTo>
                  <a:lnTo>
                    <a:pt x="120" y="368"/>
                  </a:lnTo>
                  <a:lnTo>
                    <a:pt x="120" y="370"/>
                  </a:lnTo>
                  <a:lnTo>
                    <a:pt x="119" y="373"/>
                  </a:lnTo>
                  <a:lnTo>
                    <a:pt x="119" y="375"/>
                  </a:lnTo>
                  <a:lnTo>
                    <a:pt x="122" y="377"/>
                  </a:lnTo>
                  <a:lnTo>
                    <a:pt x="126" y="375"/>
                  </a:lnTo>
                  <a:lnTo>
                    <a:pt x="129" y="377"/>
                  </a:lnTo>
                  <a:lnTo>
                    <a:pt x="131" y="377"/>
                  </a:lnTo>
                  <a:lnTo>
                    <a:pt x="133" y="375"/>
                  </a:lnTo>
                  <a:lnTo>
                    <a:pt x="135" y="375"/>
                  </a:lnTo>
                  <a:lnTo>
                    <a:pt x="144" y="365"/>
                  </a:lnTo>
                  <a:lnTo>
                    <a:pt x="147" y="361"/>
                  </a:lnTo>
                  <a:lnTo>
                    <a:pt x="149" y="363"/>
                  </a:lnTo>
                  <a:lnTo>
                    <a:pt x="151" y="363"/>
                  </a:lnTo>
                  <a:lnTo>
                    <a:pt x="154" y="365"/>
                  </a:lnTo>
                  <a:lnTo>
                    <a:pt x="154" y="366"/>
                  </a:lnTo>
                  <a:lnTo>
                    <a:pt x="154" y="368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4" y="377"/>
                  </a:lnTo>
                  <a:lnTo>
                    <a:pt x="149" y="375"/>
                  </a:lnTo>
                  <a:lnTo>
                    <a:pt x="147" y="377"/>
                  </a:lnTo>
                  <a:lnTo>
                    <a:pt x="151" y="379"/>
                  </a:lnTo>
                  <a:lnTo>
                    <a:pt x="158" y="379"/>
                  </a:lnTo>
                  <a:lnTo>
                    <a:pt x="160" y="379"/>
                  </a:lnTo>
                  <a:lnTo>
                    <a:pt x="163" y="382"/>
                  </a:lnTo>
                  <a:lnTo>
                    <a:pt x="165" y="381"/>
                  </a:lnTo>
                  <a:lnTo>
                    <a:pt x="168" y="377"/>
                  </a:lnTo>
                  <a:lnTo>
                    <a:pt x="170" y="373"/>
                  </a:lnTo>
                  <a:lnTo>
                    <a:pt x="172" y="372"/>
                  </a:lnTo>
                  <a:lnTo>
                    <a:pt x="174" y="368"/>
                  </a:lnTo>
                  <a:lnTo>
                    <a:pt x="174" y="366"/>
                  </a:lnTo>
                  <a:lnTo>
                    <a:pt x="176" y="366"/>
                  </a:lnTo>
                  <a:lnTo>
                    <a:pt x="177" y="366"/>
                  </a:lnTo>
                  <a:lnTo>
                    <a:pt x="181" y="368"/>
                  </a:lnTo>
                  <a:lnTo>
                    <a:pt x="183" y="373"/>
                  </a:lnTo>
                  <a:lnTo>
                    <a:pt x="183" y="375"/>
                  </a:lnTo>
                  <a:lnTo>
                    <a:pt x="181" y="379"/>
                  </a:lnTo>
                  <a:lnTo>
                    <a:pt x="181" y="382"/>
                  </a:lnTo>
                  <a:lnTo>
                    <a:pt x="181" y="384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8" y="395"/>
                  </a:lnTo>
                  <a:lnTo>
                    <a:pt x="188" y="397"/>
                  </a:lnTo>
                  <a:lnTo>
                    <a:pt x="190" y="397"/>
                  </a:lnTo>
                  <a:lnTo>
                    <a:pt x="195" y="397"/>
                  </a:lnTo>
                  <a:lnTo>
                    <a:pt x="197" y="397"/>
                  </a:lnTo>
                  <a:lnTo>
                    <a:pt x="199" y="400"/>
                  </a:lnTo>
                  <a:lnTo>
                    <a:pt x="199" y="405"/>
                  </a:lnTo>
                  <a:lnTo>
                    <a:pt x="200" y="405"/>
                  </a:lnTo>
                  <a:lnTo>
                    <a:pt x="202" y="405"/>
                  </a:lnTo>
                  <a:lnTo>
                    <a:pt x="204" y="404"/>
                  </a:lnTo>
                  <a:lnTo>
                    <a:pt x="216" y="405"/>
                  </a:lnTo>
                  <a:lnTo>
                    <a:pt x="220" y="404"/>
                  </a:lnTo>
                  <a:lnTo>
                    <a:pt x="223" y="400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2" y="402"/>
                  </a:lnTo>
                  <a:lnTo>
                    <a:pt x="234" y="404"/>
                  </a:lnTo>
                  <a:lnTo>
                    <a:pt x="234" y="407"/>
                  </a:lnTo>
                  <a:lnTo>
                    <a:pt x="236" y="413"/>
                  </a:lnTo>
                  <a:lnTo>
                    <a:pt x="238" y="414"/>
                  </a:lnTo>
                  <a:lnTo>
                    <a:pt x="245" y="416"/>
                  </a:lnTo>
                  <a:lnTo>
                    <a:pt x="247" y="418"/>
                  </a:lnTo>
                  <a:lnTo>
                    <a:pt x="247" y="420"/>
                  </a:lnTo>
                  <a:lnTo>
                    <a:pt x="248" y="420"/>
                  </a:lnTo>
                  <a:lnTo>
                    <a:pt x="254" y="418"/>
                  </a:lnTo>
                  <a:lnTo>
                    <a:pt x="255" y="418"/>
                  </a:lnTo>
                  <a:lnTo>
                    <a:pt x="257" y="420"/>
                  </a:lnTo>
                  <a:lnTo>
                    <a:pt x="259" y="423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6" y="423"/>
                  </a:lnTo>
                  <a:lnTo>
                    <a:pt x="268" y="427"/>
                  </a:lnTo>
                  <a:lnTo>
                    <a:pt x="266" y="428"/>
                  </a:lnTo>
                  <a:lnTo>
                    <a:pt x="266" y="430"/>
                  </a:lnTo>
                  <a:lnTo>
                    <a:pt x="268" y="434"/>
                  </a:lnTo>
                  <a:lnTo>
                    <a:pt x="266" y="434"/>
                  </a:lnTo>
                  <a:lnTo>
                    <a:pt x="264" y="436"/>
                  </a:lnTo>
                  <a:lnTo>
                    <a:pt x="264" y="437"/>
                  </a:lnTo>
                  <a:lnTo>
                    <a:pt x="264" y="439"/>
                  </a:lnTo>
                  <a:lnTo>
                    <a:pt x="263" y="441"/>
                  </a:lnTo>
                  <a:lnTo>
                    <a:pt x="263" y="443"/>
                  </a:lnTo>
                  <a:lnTo>
                    <a:pt x="261" y="441"/>
                  </a:lnTo>
                  <a:lnTo>
                    <a:pt x="259" y="443"/>
                  </a:lnTo>
                  <a:lnTo>
                    <a:pt x="259" y="443"/>
                  </a:lnTo>
                  <a:lnTo>
                    <a:pt x="259" y="444"/>
                  </a:lnTo>
                  <a:lnTo>
                    <a:pt x="261" y="446"/>
                  </a:lnTo>
                  <a:lnTo>
                    <a:pt x="259" y="452"/>
                  </a:lnTo>
                  <a:lnTo>
                    <a:pt x="254" y="459"/>
                  </a:lnTo>
                  <a:lnTo>
                    <a:pt x="257" y="457"/>
                  </a:lnTo>
                  <a:lnTo>
                    <a:pt x="259" y="459"/>
                  </a:lnTo>
                  <a:lnTo>
                    <a:pt x="257" y="460"/>
                  </a:lnTo>
                  <a:lnTo>
                    <a:pt x="255" y="466"/>
                  </a:lnTo>
                  <a:lnTo>
                    <a:pt x="254" y="468"/>
                  </a:lnTo>
                  <a:lnTo>
                    <a:pt x="252" y="468"/>
                  </a:lnTo>
                  <a:lnTo>
                    <a:pt x="250" y="469"/>
                  </a:lnTo>
                  <a:lnTo>
                    <a:pt x="245" y="478"/>
                  </a:lnTo>
                  <a:lnTo>
                    <a:pt x="245" y="482"/>
                  </a:lnTo>
                  <a:lnTo>
                    <a:pt x="247" y="485"/>
                  </a:lnTo>
                  <a:lnTo>
                    <a:pt x="247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9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5" y="494"/>
                  </a:lnTo>
                  <a:lnTo>
                    <a:pt x="257" y="492"/>
                  </a:lnTo>
                  <a:lnTo>
                    <a:pt x="257" y="491"/>
                  </a:lnTo>
                  <a:lnTo>
                    <a:pt x="259" y="491"/>
                  </a:lnTo>
                  <a:lnTo>
                    <a:pt x="261" y="494"/>
                  </a:lnTo>
                  <a:lnTo>
                    <a:pt x="263" y="494"/>
                  </a:lnTo>
                  <a:lnTo>
                    <a:pt x="273" y="494"/>
                  </a:lnTo>
                  <a:lnTo>
                    <a:pt x="273" y="496"/>
                  </a:lnTo>
                  <a:lnTo>
                    <a:pt x="275" y="496"/>
                  </a:lnTo>
                  <a:lnTo>
                    <a:pt x="284" y="496"/>
                  </a:lnTo>
                  <a:lnTo>
                    <a:pt x="286" y="496"/>
                  </a:lnTo>
                  <a:lnTo>
                    <a:pt x="286" y="492"/>
                  </a:lnTo>
                  <a:lnTo>
                    <a:pt x="284" y="491"/>
                  </a:lnTo>
                  <a:lnTo>
                    <a:pt x="284" y="489"/>
                  </a:lnTo>
                  <a:lnTo>
                    <a:pt x="282" y="487"/>
                  </a:lnTo>
                  <a:lnTo>
                    <a:pt x="284" y="487"/>
                  </a:lnTo>
                  <a:lnTo>
                    <a:pt x="286" y="485"/>
                  </a:lnTo>
                  <a:lnTo>
                    <a:pt x="287" y="485"/>
                  </a:lnTo>
                  <a:lnTo>
                    <a:pt x="287" y="484"/>
                  </a:lnTo>
                  <a:lnTo>
                    <a:pt x="287" y="482"/>
                  </a:lnTo>
                  <a:lnTo>
                    <a:pt x="287" y="480"/>
                  </a:lnTo>
                  <a:lnTo>
                    <a:pt x="289" y="480"/>
                  </a:lnTo>
                  <a:lnTo>
                    <a:pt x="291" y="480"/>
                  </a:lnTo>
                  <a:lnTo>
                    <a:pt x="291" y="478"/>
                  </a:lnTo>
                  <a:lnTo>
                    <a:pt x="293" y="476"/>
                  </a:lnTo>
                  <a:lnTo>
                    <a:pt x="293" y="475"/>
                  </a:lnTo>
                  <a:lnTo>
                    <a:pt x="291" y="471"/>
                  </a:lnTo>
                  <a:lnTo>
                    <a:pt x="291" y="469"/>
                  </a:lnTo>
                  <a:lnTo>
                    <a:pt x="293" y="469"/>
                  </a:lnTo>
                  <a:lnTo>
                    <a:pt x="293" y="468"/>
                  </a:lnTo>
                  <a:lnTo>
                    <a:pt x="289" y="468"/>
                  </a:lnTo>
                  <a:lnTo>
                    <a:pt x="287" y="466"/>
                  </a:lnTo>
                  <a:lnTo>
                    <a:pt x="287" y="464"/>
                  </a:lnTo>
                  <a:lnTo>
                    <a:pt x="286" y="462"/>
                  </a:lnTo>
                  <a:lnTo>
                    <a:pt x="286" y="460"/>
                  </a:lnTo>
                  <a:lnTo>
                    <a:pt x="286" y="459"/>
                  </a:lnTo>
                  <a:lnTo>
                    <a:pt x="287" y="457"/>
                  </a:lnTo>
                  <a:lnTo>
                    <a:pt x="287" y="455"/>
                  </a:lnTo>
                  <a:lnTo>
                    <a:pt x="282" y="457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7" y="455"/>
                  </a:lnTo>
                  <a:lnTo>
                    <a:pt x="273" y="457"/>
                  </a:lnTo>
                  <a:lnTo>
                    <a:pt x="271" y="457"/>
                  </a:lnTo>
                  <a:lnTo>
                    <a:pt x="271" y="453"/>
                  </a:lnTo>
                  <a:lnTo>
                    <a:pt x="270" y="448"/>
                  </a:lnTo>
                  <a:lnTo>
                    <a:pt x="270" y="443"/>
                  </a:lnTo>
                  <a:lnTo>
                    <a:pt x="273" y="443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0" y="443"/>
                  </a:lnTo>
                  <a:lnTo>
                    <a:pt x="284" y="441"/>
                  </a:lnTo>
                  <a:lnTo>
                    <a:pt x="284" y="439"/>
                  </a:lnTo>
                  <a:lnTo>
                    <a:pt x="293" y="430"/>
                  </a:lnTo>
                  <a:lnTo>
                    <a:pt x="300" y="427"/>
                  </a:lnTo>
                  <a:lnTo>
                    <a:pt x="302" y="425"/>
                  </a:lnTo>
                  <a:lnTo>
                    <a:pt x="300" y="421"/>
                  </a:lnTo>
                  <a:lnTo>
                    <a:pt x="302" y="420"/>
                  </a:lnTo>
                  <a:lnTo>
                    <a:pt x="303" y="420"/>
                  </a:lnTo>
                  <a:lnTo>
                    <a:pt x="300" y="418"/>
                  </a:lnTo>
                  <a:lnTo>
                    <a:pt x="295" y="423"/>
                  </a:lnTo>
                  <a:lnTo>
                    <a:pt x="293" y="421"/>
                  </a:lnTo>
                  <a:lnTo>
                    <a:pt x="291" y="418"/>
                  </a:lnTo>
                  <a:lnTo>
                    <a:pt x="291" y="413"/>
                  </a:lnTo>
                  <a:lnTo>
                    <a:pt x="293" y="409"/>
                  </a:lnTo>
                  <a:lnTo>
                    <a:pt x="293" y="407"/>
                  </a:lnTo>
                  <a:lnTo>
                    <a:pt x="296" y="405"/>
                  </a:lnTo>
                  <a:lnTo>
                    <a:pt x="302" y="395"/>
                  </a:lnTo>
                  <a:lnTo>
                    <a:pt x="303" y="395"/>
                  </a:lnTo>
                  <a:lnTo>
                    <a:pt x="307" y="391"/>
                  </a:lnTo>
                  <a:lnTo>
                    <a:pt x="307" y="389"/>
                  </a:lnTo>
                  <a:lnTo>
                    <a:pt x="309" y="388"/>
                  </a:lnTo>
                  <a:lnTo>
                    <a:pt x="309" y="384"/>
                  </a:lnTo>
                  <a:lnTo>
                    <a:pt x="309" y="382"/>
                  </a:lnTo>
                  <a:lnTo>
                    <a:pt x="307" y="381"/>
                  </a:lnTo>
                  <a:lnTo>
                    <a:pt x="307" y="377"/>
                  </a:lnTo>
                  <a:lnTo>
                    <a:pt x="309" y="373"/>
                  </a:lnTo>
                  <a:lnTo>
                    <a:pt x="309" y="368"/>
                  </a:lnTo>
                  <a:lnTo>
                    <a:pt x="309" y="366"/>
                  </a:lnTo>
                  <a:lnTo>
                    <a:pt x="307" y="359"/>
                  </a:lnTo>
                  <a:lnTo>
                    <a:pt x="303" y="356"/>
                  </a:lnTo>
                  <a:lnTo>
                    <a:pt x="295" y="345"/>
                  </a:lnTo>
                  <a:lnTo>
                    <a:pt x="295" y="343"/>
                  </a:lnTo>
                  <a:lnTo>
                    <a:pt x="295" y="340"/>
                  </a:lnTo>
                  <a:lnTo>
                    <a:pt x="296" y="336"/>
                  </a:lnTo>
                  <a:lnTo>
                    <a:pt x="289" y="333"/>
                  </a:lnTo>
                  <a:lnTo>
                    <a:pt x="287" y="329"/>
                  </a:lnTo>
                  <a:lnTo>
                    <a:pt x="289" y="324"/>
                  </a:lnTo>
                  <a:lnTo>
                    <a:pt x="287" y="322"/>
                  </a:lnTo>
                  <a:lnTo>
                    <a:pt x="286" y="320"/>
                  </a:lnTo>
                  <a:lnTo>
                    <a:pt x="284" y="320"/>
                  </a:lnTo>
                  <a:lnTo>
                    <a:pt x="280" y="320"/>
                  </a:lnTo>
                  <a:lnTo>
                    <a:pt x="280" y="317"/>
                  </a:lnTo>
                  <a:lnTo>
                    <a:pt x="282" y="315"/>
                  </a:lnTo>
                  <a:lnTo>
                    <a:pt x="282" y="313"/>
                  </a:lnTo>
                  <a:lnTo>
                    <a:pt x="280" y="309"/>
                  </a:lnTo>
                  <a:lnTo>
                    <a:pt x="279" y="308"/>
                  </a:lnTo>
                  <a:lnTo>
                    <a:pt x="279" y="306"/>
                  </a:lnTo>
                  <a:lnTo>
                    <a:pt x="280" y="304"/>
                  </a:lnTo>
                  <a:lnTo>
                    <a:pt x="286" y="302"/>
                  </a:lnTo>
                  <a:lnTo>
                    <a:pt x="287" y="302"/>
                  </a:lnTo>
                  <a:lnTo>
                    <a:pt x="289" y="301"/>
                  </a:lnTo>
                  <a:lnTo>
                    <a:pt x="289" y="299"/>
                  </a:lnTo>
                  <a:lnTo>
                    <a:pt x="295" y="299"/>
                  </a:lnTo>
                  <a:lnTo>
                    <a:pt x="298" y="299"/>
                  </a:lnTo>
                  <a:lnTo>
                    <a:pt x="302" y="301"/>
                  </a:lnTo>
                  <a:lnTo>
                    <a:pt x="303" y="301"/>
                  </a:lnTo>
                  <a:lnTo>
                    <a:pt x="302" y="297"/>
                  </a:lnTo>
                  <a:lnTo>
                    <a:pt x="296" y="293"/>
                  </a:lnTo>
                  <a:lnTo>
                    <a:pt x="296" y="292"/>
                  </a:lnTo>
                  <a:lnTo>
                    <a:pt x="300" y="290"/>
                  </a:lnTo>
                  <a:lnTo>
                    <a:pt x="303" y="292"/>
                  </a:lnTo>
                  <a:lnTo>
                    <a:pt x="307" y="295"/>
                  </a:lnTo>
                  <a:lnTo>
                    <a:pt x="310" y="297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6" y="297"/>
                  </a:lnTo>
                  <a:lnTo>
                    <a:pt x="318" y="299"/>
                  </a:lnTo>
                  <a:lnTo>
                    <a:pt x="323" y="301"/>
                  </a:lnTo>
                  <a:lnTo>
                    <a:pt x="325" y="301"/>
                  </a:lnTo>
                  <a:lnTo>
                    <a:pt x="325" y="304"/>
                  </a:lnTo>
                  <a:lnTo>
                    <a:pt x="330" y="302"/>
                  </a:lnTo>
                  <a:lnTo>
                    <a:pt x="330" y="301"/>
                  </a:lnTo>
                  <a:lnTo>
                    <a:pt x="328" y="297"/>
                  </a:lnTo>
                  <a:lnTo>
                    <a:pt x="335" y="299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44" y="293"/>
                  </a:lnTo>
                  <a:lnTo>
                    <a:pt x="357" y="290"/>
                  </a:lnTo>
                  <a:lnTo>
                    <a:pt x="367" y="290"/>
                  </a:lnTo>
                  <a:lnTo>
                    <a:pt x="369" y="288"/>
                  </a:lnTo>
                  <a:lnTo>
                    <a:pt x="373" y="285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6" y="278"/>
                  </a:lnTo>
                  <a:lnTo>
                    <a:pt x="376" y="276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2"/>
                  </a:lnTo>
                  <a:lnTo>
                    <a:pt x="366" y="267"/>
                  </a:lnTo>
                  <a:lnTo>
                    <a:pt x="364" y="267"/>
                  </a:lnTo>
                  <a:lnTo>
                    <a:pt x="362" y="265"/>
                  </a:lnTo>
                  <a:lnTo>
                    <a:pt x="362" y="263"/>
                  </a:lnTo>
                  <a:lnTo>
                    <a:pt x="362" y="262"/>
                  </a:lnTo>
                  <a:lnTo>
                    <a:pt x="364" y="260"/>
                  </a:lnTo>
                  <a:lnTo>
                    <a:pt x="366" y="260"/>
                  </a:lnTo>
                  <a:lnTo>
                    <a:pt x="367" y="258"/>
                  </a:lnTo>
                  <a:lnTo>
                    <a:pt x="367" y="256"/>
                  </a:lnTo>
                  <a:lnTo>
                    <a:pt x="369" y="254"/>
                  </a:lnTo>
                  <a:lnTo>
                    <a:pt x="371" y="253"/>
                  </a:lnTo>
                  <a:lnTo>
                    <a:pt x="373" y="251"/>
                  </a:lnTo>
                  <a:lnTo>
                    <a:pt x="378" y="251"/>
                  </a:lnTo>
                  <a:lnTo>
                    <a:pt x="380" y="249"/>
                  </a:lnTo>
                  <a:lnTo>
                    <a:pt x="382" y="244"/>
                  </a:lnTo>
                  <a:lnTo>
                    <a:pt x="385" y="242"/>
                  </a:lnTo>
                  <a:lnTo>
                    <a:pt x="390" y="240"/>
                  </a:lnTo>
                  <a:lnTo>
                    <a:pt x="392" y="237"/>
                  </a:lnTo>
                  <a:lnTo>
                    <a:pt x="394" y="233"/>
                  </a:lnTo>
                  <a:lnTo>
                    <a:pt x="396" y="231"/>
                  </a:lnTo>
                  <a:lnTo>
                    <a:pt x="401" y="230"/>
                  </a:lnTo>
                  <a:lnTo>
                    <a:pt x="401" y="228"/>
                  </a:lnTo>
                  <a:lnTo>
                    <a:pt x="399" y="222"/>
                  </a:lnTo>
                  <a:lnTo>
                    <a:pt x="399" y="219"/>
                  </a:lnTo>
                  <a:lnTo>
                    <a:pt x="401" y="217"/>
                  </a:lnTo>
                  <a:lnTo>
                    <a:pt x="403" y="212"/>
                  </a:lnTo>
                  <a:lnTo>
                    <a:pt x="403" y="205"/>
                  </a:lnTo>
                  <a:lnTo>
                    <a:pt x="403" y="199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2" y="190"/>
                  </a:lnTo>
                  <a:lnTo>
                    <a:pt x="389" y="192"/>
                  </a:lnTo>
                  <a:lnTo>
                    <a:pt x="387" y="192"/>
                  </a:lnTo>
                  <a:lnTo>
                    <a:pt x="383" y="190"/>
                  </a:lnTo>
                  <a:lnTo>
                    <a:pt x="376" y="189"/>
                  </a:lnTo>
                  <a:lnTo>
                    <a:pt x="369" y="187"/>
                  </a:lnTo>
                  <a:lnTo>
                    <a:pt x="367" y="187"/>
                  </a:lnTo>
                  <a:lnTo>
                    <a:pt x="364" y="185"/>
                  </a:lnTo>
                  <a:lnTo>
                    <a:pt x="364" y="182"/>
                  </a:lnTo>
                  <a:lnTo>
                    <a:pt x="364" y="178"/>
                  </a:lnTo>
                  <a:lnTo>
                    <a:pt x="362" y="174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9" y="169"/>
                  </a:lnTo>
                  <a:lnTo>
                    <a:pt x="366" y="166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60"/>
                  </a:lnTo>
                  <a:lnTo>
                    <a:pt x="366" y="157"/>
                  </a:lnTo>
                  <a:lnTo>
                    <a:pt x="367" y="157"/>
                  </a:lnTo>
                  <a:lnTo>
                    <a:pt x="369" y="155"/>
                  </a:lnTo>
                  <a:lnTo>
                    <a:pt x="373" y="153"/>
                  </a:lnTo>
                  <a:lnTo>
                    <a:pt x="382" y="153"/>
                  </a:lnTo>
                  <a:lnTo>
                    <a:pt x="389" y="155"/>
                  </a:lnTo>
                  <a:lnTo>
                    <a:pt x="394" y="155"/>
                  </a:lnTo>
                  <a:lnTo>
                    <a:pt x="396" y="155"/>
                  </a:lnTo>
                  <a:lnTo>
                    <a:pt x="399" y="157"/>
                  </a:lnTo>
                  <a:lnTo>
                    <a:pt x="403" y="151"/>
                  </a:lnTo>
                  <a:lnTo>
                    <a:pt x="403" y="146"/>
                  </a:lnTo>
                  <a:lnTo>
                    <a:pt x="405" y="127"/>
                  </a:lnTo>
                  <a:lnTo>
                    <a:pt x="405" y="119"/>
                  </a:lnTo>
                  <a:lnTo>
                    <a:pt x="406" y="116"/>
                  </a:lnTo>
                  <a:lnTo>
                    <a:pt x="408" y="114"/>
                  </a:lnTo>
                  <a:lnTo>
                    <a:pt x="417" y="100"/>
                  </a:lnTo>
                  <a:lnTo>
                    <a:pt x="417" y="95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3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9" y="57"/>
                  </a:lnTo>
                  <a:lnTo>
                    <a:pt x="419" y="54"/>
                  </a:lnTo>
                  <a:lnTo>
                    <a:pt x="419" y="50"/>
                  </a:lnTo>
                  <a:lnTo>
                    <a:pt x="419" y="47"/>
                  </a:lnTo>
                  <a:lnTo>
                    <a:pt x="419" y="41"/>
                  </a:lnTo>
                  <a:lnTo>
                    <a:pt x="417" y="41"/>
                  </a:lnTo>
                  <a:lnTo>
                    <a:pt x="412" y="39"/>
                  </a:lnTo>
                  <a:lnTo>
                    <a:pt x="408" y="38"/>
                  </a:lnTo>
                  <a:lnTo>
                    <a:pt x="406" y="34"/>
                  </a:lnTo>
                  <a:lnTo>
                    <a:pt x="406" y="32"/>
                  </a:lnTo>
                  <a:lnTo>
                    <a:pt x="406" y="31"/>
                  </a:lnTo>
                  <a:lnTo>
                    <a:pt x="405" y="31"/>
                  </a:lnTo>
                  <a:lnTo>
                    <a:pt x="403" y="31"/>
                  </a:lnTo>
                  <a:lnTo>
                    <a:pt x="403" y="29"/>
                  </a:lnTo>
                  <a:lnTo>
                    <a:pt x="401" y="29"/>
                  </a:lnTo>
                  <a:lnTo>
                    <a:pt x="396" y="27"/>
                  </a:lnTo>
                  <a:lnTo>
                    <a:pt x="392" y="25"/>
                  </a:lnTo>
                  <a:lnTo>
                    <a:pt x="390" y="25"/>
                  </a:lnTo>
                  <a:lnTo>
                    <a:pt x="390" y="23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3" y="6"/>
                  </a:lnTo>
                  <a:lnTo>
                    <a:pt x="380" y="4"/>
                  </a:lnTo>
                  <a:lnTo>
                    <a:pt x="378" y="4"/>
                  </a:lnTo>
                  <a:lnTo>
                    <a:pt x="369" y="0"/>
                  </a:lnTo>
                  <a:lnTo>
                    <a:pt x="341" y="6"/>
                  </a:lnTo>
                  <a:lnTo>
                    <a:pt x="325" y="11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9" y="13"/>
                  </a:lnTo>
                  <a:lnTo>
                    <a:pt x="318" y="11"/>
                  </a:lnTo>
                  <a:lnTo>
                    <a:pt x="307" y="11"/>
                  </a:lnTo>
                  <a:lnTo>
                    <a:pt x="295" y="11"/>
                  </a:lnTo>
                  <a:lnTo>
                    <a:pt x="284" y="11"/>
                  </a:lnTo>
                  <a:lnTo>
                    <a:pt x="277" y="15"/>
                  </a:lnTo>
                  <a:lnTo>
                    <a:pt x="273" y="15"/>
                  </a:lnTo>
                  <a:lnTo>
                    <a:pt x="270" y="18"/>
                  </a:lnTo>
                  <a:lnTo>
                    <a:pt x="250" y="25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41" y="31"/>
                  </a:lnTo>
                  <a:lnTo>
                    <a:pt x="238" y="32"/>
                  </a:lnTo>
                  <a:lnTo>
                    <a:pt x="236" y="36"/>
                  </a:lnTo>
                  <a:lnTo>
                    <a:pt x="234" y="38"/>
                  </a:lnTo>
                  <a:lnTo>
                    <a:pt x="231" y="39"/>
                  </a:lnTo>
                  <a:lnTo>
                    <a:pt x="229" y="41"/>
                  </a:lnTo>
                  <a:lnTo>
                    <a:pt x="223" y="47"/>
                  </a:lnTo>
                  <a:lnTo>
                    <a:pt x="222" y="52"/>
                  </a:lnTo>
                  <a:lnTo>
                    <a:pt x="218" y="64"/>
                  </a:lnTo>
                  <a:lnTo>
                    <a:pt x="216" y="68"/>
                  </a:lnTo>
                  <a:lnTo>
                    <a:pt x="213" y="70"/>
                  </a:lnTo>
                  <a:lnTo>
                    <a:pt x="208" y="71"/>
                  </a:lnTo>
                  <a:lnTo>
                    <a:pt x="206" y="73"/>
                  </a:lnTo>
                  <a:lnTo>
                    <a:pt x="204" y="75"/>
                  </a:lnTo>
                  <a:lnTo>
                    <a:pt x="183" y="96"/>
                  </a:lnTo>
                  <a:lnTo>
                    <a:pt x="177" y="98"/>
                  </a:lnTo>
                  <a:lnTo>
                    <a:pt x="174" y="100"/>
                  </a:lnTo>
                  <a:lnTo>
                    <a:pt x="170" y="100"/>
                  </a:lnTo>
                  <a:lnTo>
                    <a:pt x="167" y="102"/>
                  </a:lnTo>
                  <a:lnTo>
                    <a:pt x="163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2" y="100"/>
                  </a:lnTo>
                  <a:lnTo>
                    <a:pt x="154" y="95"/>
                  </a:lnTo>
                  <a:lnTo>
                    <a:pt x="152" y="95"/>
                  </a:lnTo>
                  <a:lnTo>
                    <a:pt x="145" y="95"/>
                  </a:lnTo>
                  <a:lnTo>
                    <a:pt x="144" y="95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2" y="105"/>
                  </a:lnTo>
                  <a:lnTo>
                    <a:pt x="142" y="112"/>
                  </a:lnTo>
                  <a:lnTo>
                    <a:pt x="136" y="125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3" y="144"/>
                  </a:lnTo>
                  <a:lnTo>
                    <a:pt x="128" y="180"/>
                  </a:lnTo>
                  <a:lnTo>
                    <a:pt x="126" y="183"/>
                  </a:lnTo>
                  <a:lnTo>
                    <a:pt x="126" y="185"/>
                  </a:lnTo>
                  <a:lnTo>
                    <a:pt x="124" y="189"/>
                  </a:lnTo>
                  <a:lnTo>
                    <a:pt x="119" y="210"/>
                  </a:lnTo>
                  <a:lnTo>
                    <a:pt x="108" y="230"/>
                  </a:lnTo>
                  <a:lnTo>
                    <a:pt x="94" y="251"/>
                  </a:lnTo>
                  <a:lnTo>
                    <a:pt x="76" y="270"/>
                  </a:lnTo>
                  <a:lnTo>
                    <a:pt x="74" y="272"/>
                  </a:lnTo>
                  <a:lnTo>
                    <a:pt x="71" y="272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67" y="288"/>
                  </a:lnTo>
                  <a:lnTo>
                    <a:pt x="65" y="290"/>
                  </a:lnTo>
                  <a:lnTo>
                    <a:pt x="65" y="292"/>
                  </a:lnTo>
                  <a:lnTo>
                    <a:pt x="65" y="293"/>
                  </a:lnTo>
                  <a:lnTo>
                    <a:pt x="67" y="293"/>
                  </a:lnTo>
                  <a:lnTo>
                    <a:pt x="71" y="299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4" y="301"/>
                  </a:lnTo>
                  <a:lnTo>
                    <a:pt x="60" y="299"/>
                  </a:lnTo>
                  <a:lnTo>
                    <a:pt x="58" y="299"/>
                  </a:lnTo>
                  <a:lnTo>
                    <a:pt x="57" y="301"/>
                  </a:lnTo>
                  <a:lnTo>
                    <a:pt x="49" y="302"/>
                  </a:lnTo>
                  <a:lnTo>
                    <a:pt x="46" y="306"/>
                  </a:lnTo>
                  <a:lnTo>
                    <a:pt x="48" y="311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5" y="309"/>
                  </a:lnTo>
                  <a:lnTo>
                    <a:pt x="58" y="308"/>
                  </a:lnTo>
                  <a:lnTo>
                    <a:pt x="60" y="306"/>
                  </a:lnTo>
                  <a:lnTo>
                    <a:pt x="64" y="309"/>
                  </a:lnTo>
                  <a:lnTo>
                    <a:pt x="65" y="311"/>
                  </a:lnTo>
                  <a:lnTo>
                    <a:pt x="67" y="315"/>
                  </a:lnTo>
                  <a:lnTo>
                    <a:pt x="69" y="320"/>
                  </a:lnTo>
                  <a:lnTo>
                    <a:pt x="71" y="322"/>
                  </a:lnTo>
                  <a:lnTo>
                    <a:pt x="76" y="325"/>
                  </a:lnTo>
                  <a:lnTo>
                    <a:pt x="80" y="327"/>
                  </a:lnTo>
                  <a:lnTo>
                    <a:pt x="81" y="327"/>
                  </a:lnTo>
                  <a:lnTo>
                    <a:pt x="76" y="329"/>
                  </a:lnTo>
                  <a:lnTo>
                    <a:pt x="76" y="329"/>
                  </a:lnTo>
                  <a:lnTo>
                    <a:pt x="74" y="331"/>
                  </a:lnTo>
                  <a:lnTo>
                    <a:pt x="74" y="333"/>
                  </a:lnTo>
                  <a:lnTo>
                    <a:pt x="74" y="334"/>
                  </a:lnTo>
                  <a:lnTo>
                    <a:pt x="74" y="336"/>
                  </a:lnTo>
                  <a:lnTo>
                    <a:pt x="76" y="338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8" y="341"/>
                  </a:lnTo>
                  <a:lnTo>
                    <a:pt x="81" y="341"/>
                  </a:lnTo>
                  <a:lnTo>
                    <a:pt x="83" y="341"/>
                  </a:lnTo>
                  <a:lnTo>
                    <a:pt x="83" y="343"/>
                  </a:lnTo>
                  <a:lnTo>
                    <a:pt x="85" y="347"/>
                  </a:lnTo>
                  <a:lnTo>
                    <a:pt x="81" y="343"/>
                  </a:lnTo>
                  <a:lnTo>
                    <a:pt x="78" y="343"/>
                  </a:lnTo>
                  <a:lnTo>
                    <a:pt x="69" y="341"/>
                  </a:lnTo>
                  <a:lnTo>
                    <a:pt x="67" y="343"/>
                  </a:lnTo>
                  <a:lnTo>
                    <a:pt x="60" y="347"/>
                  </a:lnTo>
                  <a:lnTo>
                    <a:pt x="69" y="354"/>
                  </a:lnTo>
                  <a:lnTo>
                    <a:pt x="73" y="356"/>
                  </a:lnTo>
                  <a:lnTo>
                    <a:pt x="74" y="357"/>
                  </a:lnTo>
                  <a:lnTo>
                    <a:pt x="76" y="356"/>
                  </a:lnTo>
                  <a:lnTo>
                    <a:pt x="78" y="356"/>
                  </a:lnTo>
                  <a:lnTo>
                    <a:pt x="83" y="357"/>
                  </a:lnTo>
                  <a:lnTo>
                    <a:pt x="87" y="357"/>
                  </a:lnTo>
                  <a:lnTo>
                    <a:pt x="89" y="357"/>
                  </a:lnTo>
                  <a:lnTo>
                    <a:pt x="92" y="359"/>
                  </a:lnTo>
                  <a:lnTo>
                    <a:pt x="94" y="363"/>
                  </a:lnTo>
                  <a:lnTo>
                    <a:pt x="96" y="366"/>
                  </a:lnTo>
                  <a:lnTo>
                    <a:pt x="94" y="372"/>
                  </a:lnTo>
                  <a:lnTo>
                    <a:pt x="90" y="372"/>
                  </a:lnTo>
                  <a:lnTo>
                    <a:pt x="87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3" y="370"/>
                  </a:lnTo>
                  <a:lnTo>
                    <a:pt x="71" y="363"/>
                  </a:lnTo>
                  <a:lnTo>
                    <a:pt x="69" y="359"/>
                  </a:lnTo>
                  <a:lnTo>
                    <a:pt x="64" y="357"/>
                  </a:lnTo>
                  <a:lnTo>
                    <a:pt x="58" y="356"/>
                  </a:lnTo>
                  <a:lnTo>
                    <a:pt x="48" y="354"/>
                  </a:lnTo>
                  <a:lnTo>
                    <a:pt x="48" y="352"/>
                  </a:lnTo>
                  <a:lnTo>
                    <a:pt x="49" y="350"/>
                  </a:lnTo>
                  <a:lnTo>
                    <a:pt x="51" y="350"/>
                  </a:lnTo>
                  <a:lnTo>
                    <a:pt x="49" y="347"/>
                  </a:lnTo>
                  <a:lnTo>
                    <a:pt x="48" y="345"/>
                  </a:lnTo>
                  <a:lnTo>
                    <a:pt x="46" y="343"/>
                  </a:lnTo>
                  <a:lnTo>
                    <a:pt x="44" y="341"/>
                  </a:lnTo>
                  <a:lnTo>
                    <a:pt x="42" y="341"/>
                  </a:lnTo>
                  <a:lnTo>
                    <a:pt x="12" y="345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5" y="361"/>
                  </a:lnTo>
                  <a:lnTo>
                    <a:pt x="7" y="363"/>
                  </a:lnTo>
                  <a:lnTo>
                    <a:pt x="7" y="366"/>
                  </a:lnTo>
                  <a:lnTo>
                    <a:pt x="9" y="368"/>
                  </a:lnTo>
                  <a:lnTo>
                    <a:pt x="12" y="370"/>
                  </a:lnTo>
                  <a:lnTo>
                    <a:pt x="17" y="372"/>
                  </a:lnTo>
                  <a:lnTo>
                    <a:pt x="21" y="372"/>
                  </a:lnTo>
                  <a:lnTo>
                    <a:pt x="26" y="370"/>
                  </a:lnTo>
                  <a:lnTo>
                    <a:pt x="28" y="370"/>
                  </a:lnTo>
                  <a:lnTo>
                    <a:pt x="32" y="373"/>
                  </a:lnTo>
                  <a:lnTo>
                    <a:pt x="37" y="377"/>
                  </a:lnTo>
                  <a:lnTo>
                    <a:pt x="41" y="381"/>
                  </a:lnTo>
                  <a:lnTo>
                    <a:pt x="42" y="382"/>
                  </a:lnTo>
                  <a:lnTo>
                    <a:pt x="42" y="381"/>
                  </a:lnTo>
                  <a:lnTo>
                    <a:pt x="44" y="381"/>
                  </a:lnTo>
                  <a:lnTo>
                    <a:pt x="49" y="381"/>
                  </a:lnTo>
                  <a:lnTo>
                    <a:pt x="51" y="379"/>
                  </a:lnTo>
                  <a:lnTo>
                    <a:pt x="51" y="377"/>
                  </a:lnTo>
                  <a:lnTo>
                    <a:pt x="55" y="370"/>
                  </a:lnTo>
                  <a:lnTo>
                    <a:pt x="57" y="370"/>
                  </a:lnTo>
                  <a:lnTo>
                    <a:pt x="62" y="370"/>
                  </a:lnTo>
                  <a:lnTo>
                    <a:pt x="64" y="370"/>
                  </a:lnTo>
                  <a:lnTo>
                    <a:pt x="71" y="377"/>
                  </a:lnTo>
                  <a:lnTo>
                    <a:pt x="73" y="377"/>
                  </a:lnTo>
                  <a:lnTo>
                    <a:pt x="74" y="379"/>
                  </a:lnTo>
                  <a:lnTo>
                    <a:pt x="83" y="379"/>
                  </a:lnTo>
                  <a:lnTo>
                    <a:pt x="87" y="379"/>
                  </a:lnTo>
                  <a:lnTo>
                    <a:pt x="87" y="377"/>
                  </a:lnTo>
                  <a:lnTo>
                    <a:pt x="89" y="377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9" y="382"/>
                  </a:lnTo>
                  <a:lnTo>
                    <a:pt x="90" y="386"/>
                  </a:lnTo>
                  <a:lnTo>
                    <a:pt x="94" y="386"/>
                  </a:lnTo>
                  <a:lnTo>
                    <a:pt x="97" y="3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50">
              <a:extLst>
                <a:ext uri="{FF2B5EF4-FFF2-40B4-BE49-F238E27FC236}">
                  <a16:creationId xmlns:a16="http://schemas.microsoft.com/office/drawing/2014/main" id="{D50F9151-0E81-470F-86D7-81D5E17A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188" y="4260886"/>
              <a:ext cx="137914" cy="305119"/>
            </a:xfrm>
            <a:custGeom>
              <a:avLst/>
              <a:gdLst>
                <a:gd name="T0" fmla="*/ 5 w 113"/>
                <a:gd name="T1" fmla="*/ 119 h 250"/>
                <a:gd name="T2" fmla="*/ 1 w 113"/>
                <a:gd name="T3" fmla="*/ 124 h 250"/>
                <a:gd name="T4" fmla="*/ 5 w 113"/>
                <a:gd name="T5" fmla="*/ 130 h 250"/>
                <a:gd name="T6" fmla="*/ 12 w 113"/>
                <a:gd name="T7" fmla="*/ 135 h 250"/>
                <a:gd name="T8" fmla="*/ 19 w 113"/>
                <a:gd name="T9" fmla="*/ 144 h 250"/>
                <a:gd name="T10" fmla="*/ 14 w 113"/>
                <a:gd name="T11" fmla="*/ 151 h 250"/>
                <a:gd name="T12" fmla="*/ 5 w 113"/>
                <a:gd name="T13" fmla="*/ 160 h 250"/>
                <a:gd name="T14" fmla="*/ 12 w 113"/>
                <a:gd name="T15" fmla="*/ 169 h 250"/>
                <a:gd name="T16" fmla="*/ 26 w 113"/>
                <a:gd name="T17" fmla="*/ 167 h 250"/>
                <a:gd name="T18" fmla="*/ 26 w 113"/>
                <a:gd name="T19" fmla="*/ 174 h 250"/>
                <a:gd name="T20" fmla="*/ 26 w 113"/>
                <a:gd name="T21" fmla="*/ 181 h 250"/>
                <a:gd name="T22" fmla="*/ 17 w 113"/>
                <a:gd name="T23" fmla="*/ 188 h 250"/>
                <a:gd name="T24" fmla="*/ 16 w 113"/>
                <a:gd name="T25" fmla="*/ 195 h 250"/>
                <a:gd name="T26" fmla="*/ 28 w 113"/>
                <a:gd name="T27" fmla="*/ 199 h 250"/>
                <a:gd name="T28" fmla="*/ 37 w 113"/>
                <a:gd name="T29" fmla="*/ 204 h 250"/>
                <a:gd name="T30" fmla="*/ 26 w 113"/>
                <a:gd name="T31" fmla="*/ 215 h 250"/>
                <a:gd name="T32" fmla="*/ 30 w 113"/>
                <a:gd name="T33" fmla="*/ 222 h 250"/>
                <a:gd name="T34" fmla="*/ 35 w 113"/>
                <a:gd name="T35" fmla="*/ 225 h 250"/>
                <a:gd name="T36" fmla="*/ 46 w 113"/>
                <a:gd name="T37" fmla="*/ 231 h 250"/>
                <a:gd name="T38" fmla="*/ 55 w 113"/>
                <a:gd name="T39" fmla="*/ 234 h 250"/>
                <a:gd name="T40" fmla="*/ 63 w 113"/>
                <a:gd name="T41" fmla="*/ 240 h 250"/>
                <a:gd name="T42" fmla="*/ 72 w 113"/>
                <a:gd name="T43" fmla="*/ 250 h 250"/>
                <a:gd name="T44" fmla="*/ 76 w 113"/>
                <a:gd name="T45" fmla="*/ 241 h 250"/>
                <a:gd name="T46" fmla="*/ 79 w 113"/>
                <a:gd name="T47" fmla="*/ 234 h 250"/>
                <a:gd name="T48" fmla="*/ 79 w 113"/>
                <a:gd name="T49" fmla="*/ 229 h 250"/>
                <a:gd name="T50" fmla="*/ 83 w 113"/>
                <a:gd name="T51" fmla="*/ 220 h 250"/>
                <a:gd name="T52" fmla="*/ 88 w 113"/>
                <a:gd name="T53" fmla="*/ 215 h 250"/>
                <a:gd name="T54" fmla="*/ 83 w 113"/>
                <a:gd name="T55" fmla="*/ 211 h 250"/>
                <a:gd name="T56" fmla="*/ 90 w 113"/>
                <a:gd name="T57" fmla="*/ 209 h 250"/>
                <a:gd name="T58" fmla="*/ 92 w 113"/>
                <a:gd name="T59" fmla="*/ 202 h 250"/>
                <a:gd name="T60" fmla="*/ 95 w 113"/>
                <a:gd name="T61" fmla="*/ 161 h 250"/>
                <a:gd name="T62" fmla="*/ 111 w 113"/>
                <a:gd name="T63" fmla="*/ 138 h 250"/>
                <a:gd name="T64" fmla="*/ 113 w 113"/>
                <a:gd name="T65" fmla="*/ 110 h 250"/>
                <a:gd name="T66" fmla="*/ 110 w 113"/>
                <a:gd name="T67" fmla="*/ 90 h 250"/>
                <a:gd name="T68" fmla="*/ 108 w 113"/>
                <a:gd name="T69" fmla="*/ 66 h 250"/>
                <a:gd name="T70" fmla="*/ 103 w 113"/>
                <a:gd name="T71" fmla="*/ 67 h 250"/>
                <a:gd name="T72" fmla="*/ 101 w 113"/>
                <a:gd name="T73" fmla="*/ 58 h 250"/>
                <a:gd name="T74" fmla="*/ 99 w 113"/>
                <a:gd name="T75" fmla="*/ 46 h 250"/>
                <a:gd name="T76" fmla="*/ 101 w 113"/>
                <a:gd name="T77" fmla="*/ 7 h 250"/>
                <a:gd name="T78" fmla="*/ 95 w 113"/>
                <a:gd name="T79" fmla="*/ 2 h 250"/>
                <a:gd name="T80" fmla="*/ 90 w 113"/>
                <a:gd name="T81" fmla="*/ 10 h 250"/>
                <a:gd name="T82" fmla="*/ 88 w 113"/>
                <a:gd name="T83" fmla="*/ 23 h 250"/>
                <a:gd name="T84" fmla="*/ 88 w 113"/>
                <a:gd name="T85" fmla="*/ 41 h 250"/>
                <a:gd name="T86" fmla="*/ 71 w 113"/>
                <a:gd name="T87" fmla="*/ 44 h 250"/>
                <a:gd name="T88" fmla="*/ 56 w 113"/>
                <a:gd name="T89" fmla="*/ 53 h 250"/>
                <a:gd name="T90" fmla="*/ 28 w 113"/>
                <a:gd name="T91" fmla="*/ 66 h 250"/>
                <a:gd name="T92" fmla="*/ 21 w 113"/>
                <a:gd name="T93" fmla="*/ 67 h 250"/>
                <a:gd name="T94" fmla="*/ 16 w 113"/>
                <a:gd name="T95" fmla="*/ 74 h 250"/>
                <a:gd name="T96" fmla="*/ 14 w 113"/>
                <a:gd name="T97" fmla="*/ 83 h 250"/>
                <a:gd name="T98" fmla="*/ 8 w 113"/>
                <a:gd name="T99" fmla="*/ 90 h 250"/>
                <a:gd name="T100" fmla="*/ 3 w 113"/>
                <a:gd name="T101" fmla="*/ 96 h 250"/>
                <a:gd name="T102" fmla="*/ 1 w 113"/>
                <a:gd name="T103" fmla="*/ 101 h 250"/>
                <a:gd name="T104" fmla="*/ 5 w 113"/>
                <a:gd name="T105" fmla="*/ 106 h 250"/>
                <a:gd name="T106" fmla="*/ 14 w 113"/>
                <a:gd name="T107" fmla="*/ 11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50">
                  <a:moveTo>
                    <a:pt x="14" y="114"/>
                  </a:moveTo>
                  <a:lnTo>
                    <a:pt x="14" y="115"/>
                  </a:lnTo>
                  <a:lnTo>
                    <a:pt x="12" y="115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1" y="124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1" y="128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4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7" y="149"/>
                  </a:lnTo>
                  <a:lnTo>
                    <a:pt x="16" y="149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2" y="158"/>
                  </a:lnTo>
                  <a:lnTo>
                    <a:pt x="10" y="160"/>
                  </a:lnTo>
                  <a:lnTo>
                    <a:pt x="5" y="160"/>
                  </a:lnTo>
                  <a:lnTo>
                    <a:pt x="7" y="163"/>
                  </a:lnTo>
                  <a:lnTo>
                    <a:pt x="8" y="165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12" y="169"/>
                  </a:lnTo>
                  <a:lnTo>
                    <a:pt x="14" y="169"/>
                  </a:lnTo>
                  <a:lnTo>
                    <a:pt x="17" y="167"/>
                  </a:lnTo>
                  <a:lnTo>
                    <a:pt x="21" y="165"/>
                  </a:lnTo>
                  <a:lnTo>
                    <a:pt x="23" y="165"/>
                  </a:lnTo>
                  <a:lnTo>
                    <a:pt x="24" y="165"/>
                  </a:lnTo>
                  <a:lnTo>
                    <a:pt x="26" y="167"/>
                  </a:lnTo>
                  <a:lnTo>
                    <a:pt x="26" y="169"/>
                  </a:lnTo>
                  <a:lnTo>
                    <a:pt x="28" y="169"/>
                  </a:lnTo>
                  <a:lnTo>
                    <a:pt x="28" y="170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6" y="181"/>
                  </a:lnTo>
                  <a:lnTo>
                    <a:pt x="21" y="183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7" y="188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4" y="192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23" y="193"/>
                  </a:lnTo>
                  <a:lnTo>
                    <a:pt x="26" y="193"/>
                  </a:lnTo>
                  <a:lnTo>
                    <a:pt x="24" y="197"/>
                  </a:lnTo>
                  <a:lnTo>
                    <a:pt x="26" y="197"/>
                  </a:lnTo>
                  <a:lnTo>
                    <a:pt x="28" y="199"/>
                  </a:lnTo>
                  <a:lnTo>
                    <a:pt x="31" y="199"/>
                  </a:lnTo>
                  <a:lnTo>
                    <a:pt x="39" y="201"/>
                  </a:lnTo>
                  <a:lnTo>
                    <a:pt x="42" y="201"/>
                  </a:lnTo>
                  <a:lnTo>
                    <a:pt x="40" y="202"/>
                  </a:lnTo>
                  <a:lnTo>
                    <a:pt x="39" y="204"/>
                  </a:lnTo>
                  <a:lnTo>
                    <a:pt x="37" y="204"/>
                  </a:lnTo>
                  <a:lnTo>
                    <a:pt x="37" y="206"/>
                  </a:lnTo>
                  <a:lnTo>
                    <a:pt x="35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11"/>
                  </a:lnTo>
                  <a:lnTo>
                    <a:pt x="26" y="215"/>
                  </a:lnTo>
                  <a:lnTo>
                    <a:pt x="24" y="215"/>
                  </a:lnTo>
                  <a:lnTo>
                    <a:pt x="26" y="215"/>
                  </a:lnTo>
                  <a:lnTo>
                    <a:pt x="26" y="217"/>
                  </a:lnTo>
                  <a:lnTo>
                    <a:pt x="26" y="220"/>
                  </a:lnTo>
                  <a:lnTo>
                    <a:pt x="28" y="222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3" y="222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9"/>
                  </a:ln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51" y="233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5" y="233"/>
                  </a:lnTo>
                  <a:lnTo>
                    <a:pt x="55" y="234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6" y="234"/>
                  </a:lnTo>
                  <a:lnTo>
                    <a:pt x="58" y="236"/>
                  </a:lnTo>
                  <a:lnTo>
                    <a:pt x="62" y="238"/>
                  </a:lnTo>
                  <a:lnTo>
                    <a:pt x="63" y="240"/>
                  </a:lnTo>
                  <a:lnTo>
                    <a:pt x="62" y="240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7" y="247"/>
                  </a:lnTo>
                  <a:lnTo>
                    <a:pt x="69" y="247"/>
                  </a:lnTo>
                  <a:lnTo>
                    <a:pt x="72" y="250"/>
                  </a:lnTo>
                  <a:lnTo>
                    <a:pt x="74" y="249"/>
                  </a:lnTo>
                  <a:lnTo>
                    <a:pt x="76" y="249"/>
                  </a:lnTo>
                  <a:lnTo>
                    <a:pt x="76" y="245"/>
                  </a:lnTo>
                  <a:lnTo>
                    <a:pt x="78" y="243"/>
                  </a:lnTo>
                  <a:lnTo>
                    <a:pt x="78" y="240"/>
                  </a:lnTo>
                  <a:lnTo>
                    <a:pt x="76" y="241"/>
                  </a:lnTo>
                  <a:lnTo>
                    <a:pt x="74" y="243"/>
                  </a:lnTo>
                  <a:lnTo>
                    <a:pt x="74" y="241"/>
                  </a:lnTo>
                  <a:lnTo>
                    <a:pt x="74" y="240"/>
                  </a:lnTo>
                  <a:lnTo>
                    <a:pt x="74" y="238"/>
                  </a:lnTo>
                  <a:lnTo>
                    <a:pt x="76" y="238"/>
                  </a:lnTo>
                  <a:lnTo>
                    <a:pt x="79" y="234"/>
                  </a:lnTo>
                  <a:lnTo>
                    <a:pt x="81" y="234"/>
                  </a:lnTo>
                  <a:lnTo>
                    <a:pt x="79" y="233"/>
                  </a:lnTo>
                  <a:lnTo>
                    <a:pt x="81" y="233"/>
                  </a:lnTo>
                  <a:lnTo>
                    <a:pt x="81" y="231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7" y="220"/>
                  </a:lnTo>
                  <a:lnTo>
                    <a:pt x="88" y="218"/>
                  </a:lnTo>
                  <a:lnTo>
                    <a:pt x="90" y="217"/>
                  </a:lnTo>
                  <a:lnTo>
                    <a:pt x="90" y="215"/>
                  </a:lnTo>
                  <a:lnTo>
                    <a:pt x="88" y="215"/>
                  </a:lnTo>
                  <a:lnTo>
                    <a:pt x="87" y="215"/>
                  </a:lnTo>
                  <a:lnTo>
                    <a:pt x="83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3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8" y="211"/>
                  </a:lnTo>
                  <a:lnTo>
                    <a:pt x="90" y="213"/>
                  </a:lnTo>
                  <a:lnTo>
                    <a:pt x="88" y="209"/>
                  </a:lnTo>
                  <a:lnTo>
                    <a:pt x="90" y="209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4" y="201"/>
                  </a:lnTo>
                  <a:lnTo>
                    <a:pt x="95" y="199"/>
                  </a:lnTo>
                  <a:lnTo>
                    <a:pt x="95" y="188"/>
                  </a:lnTo>
                  <a:lnTo>
                    <a:pt x="95" y="177"/>
                  </a:lnTo>
                  <a:lnTo>
                    <a:pt x="95" y="167"/>
                  </a:lnTo>
                  <a:lnTo>
                    <a:pt x="95" y="161"/>
                  </a:lnTo>
                  <a:lnTo>
                    <a:pt x="97" y="160"/>
                  </a:lnTo>
                  <a:lnTo>
                    <a:pt x="99" y="158"/>
                  </a:lnTo>
                  <a:lnTo>
                    <a:pt x="104" y="147"/>
                  </a:lnTo>
                  <a:lnTo>
                    <a:pt x="106" y="144"/>
                  </a:lnTo>
                  <a:lnTo>
                    <a:pt x="108" y="142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5"/>
                  </a:lnTo>
                  <a:lnTo>
                    <a:pt x="111" y="133"/>
                  </a:lnTo>
                  <a:lnTo>
                    <a:pt x="113" y="131"/>
                  </a:lnTo>
                  <a:lnTo>
                    <a:pt x="111" y="130"/>
                  </a:lnTo>
                  <a:lnTo>
                    <a:pt x="113" y="110"/>
                  </a:lnTo>
                  <a:lnTo>
                    <a:pt x="111" y="106"/>
                  </a:lnTo>
                  <a:lnTo>
                    <a:pt x="110" y="101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10" y="82"/>
                  </a:lnTo>
                  <a:lnTo>
                    <a:pt x="110" y="73"/>
                  </a:lnTo>
                  <a:lnTo>
                    <a:pt x="108" y="69"/>
                  </a:lnTo>
                  <a:lnTo>
                    <a:pt x="108" y="66"/>
                  </a:lnTo>
                  <a:lnTo>
                    <a:pt x="104" y="62"/>
                  </a:lnTo>
                  <a:lnTo>
                    <a:pt x="106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3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99" y="58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103" y="34"/>
                  </a:lnTo>
                  <a:lnTo>
                    <a:pt x="104" y="28"/>
                  </a:lnTo>
                  <a:lnTo>
                    <a:pt x="101" y="14"/>
                  </a:lnTo>
                  <a:lnTo>
                    <a:pt x="103" y="10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90" y="9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88" y="16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5" y="26"/>
                  </a:lnTo>
                  <a:lnTo>
                    <a:pt x="87" y="30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1"/>
                  </a:lnTo>
                  <a:lnTo>
                    <a:pt x="87" y="44"/>
                  </a:lnTo>
                  <a:lnTo>
                    <a:pt x="83" y="51"/>
                  </a:lnTo>
                  <a:lnTo>
                    <a:pt x="81" y="48"/>
                  </a:lnTo>
                  <a:lnTo>
                    <a:pt x="79" y="46"/>
                  </a:lnTo>
                  <a:lnTo>
                    <a:pt x="76" y="44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56" y="50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0" y="58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9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82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10" y="103"/>
                  </a:lnTo>
                  <a:lnTo>
                    <a:pt x="7" y="105"/>
                  </a:lnTo>
                  <a:lnTo>
                    <a:pt x="5" y="106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4"/>
                  </a:lnTo>
                  <a:lnTo>
                    <a:pt x="14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134">
              <a:extLst>
                <a:ext uri="{FF2B5EF4-FFF2-40B4-BE49-F238E27FC236}">
                  <a16:creationId xmlns:a16="http://schemas.microsoft.com/office/drawing/2014/main" id="{3C11658A-8249-DCDE-445C-9921A9F7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198" y="4328013"/>
              <a:ext cx="240434" cy="547993"/>
            </a:xfrm>
            <a:custGeom>
              <a:avLst/>
              <a:gdLst>
                <a:gd name="T0" fmla="*/ 103 w 197"/>
                <a:gd name="T1" fmla="*/ 446 h 449"/>
                <a:gd name="T2" fmla="*/ 115 w 197"/>
                <a:gd name="T3" fmla="*/ 437 h 449"/>
                <a:gd name="T4" fmla="*/ 113 w 197"/>
                <a:gd name="T5" fmla="*/ 424 h 449"/>
                <a:gd name="T6" fmla="*/ 120 w 197"/>
                <a:gd name="T7" fmla="*/ 412 h 449"/>
                <a:gd name="T8" fmla="*/ 126 w 197"/>
                <a:gd name="T9" fmla="*/ 392 h 449"/>
                <a:gd name="T10" fmla="*/ 145 w 197"/>
                <a:gd name="T11" fmla="*/ 387 h 449"/>
                <a:gd name="T12" fmla="*/ 154 w 197"/>
                <a:gd name="T13" fmla="*/ 371 h 449"/>
                <a:gd name="T14" fmla="*/ 163 w 197"/>
                <a:gd name="T15" fmla="*/ 353 h 449"/>
                <a:gd name="T16" fmla="*/ 168 w 197"/>
                <a:gd name="T17" fmla="*/ 336 h 449"/>
                <a:gd name="T18" fmla="*/ 177 w 197"/>
                <a:gd name="T19" fmla="*/ 329 h 449"/>
                <a:gd name="T20" fmla="*/ 188 w 197"/>
                <a:gd name="T21" fmla="*/ 321 h 449"/>
                <a:gd name="T22" fmla="*/ 197 w 197"/>
                <a:gd name="T23" fmla="*/ 305 h 449"/>
                <a:gd name="T24" fmla="*/ 188 w 197"/>
                <a:gd name="T25" fmla="*/ 286 h 449"/>
                <a:gd name="T26" fmla="*/ 179 w 197"/>
                <a:gd name="T27" fmla="*/ 261 h 449"/>
                <a:gd name="T28" fmla="*/ 160 w 197"/>
                <a:gd name="T29" fmla="*/ 257 h 449"/>
                <a:gd name="T30" fmla="*/ 145 w 197"/>
                <a:gd name="T31" fmla="*/ 236 h 449"/>
                <a:gd name="T32" fmla="*/ 133 w 197"/>
                <a:gd name="T33" fmla="*/ 202 h 449"/>
                <a:gd name="T34" fmla="*/ 140 w 197"/>
                <a:gd name="T35" fmla="*/ 188 h 449"/>
                <a:gd name="T36" fmla="*/ 133 w 197"/>
                <a:gd name="T37" fmla="*/ 178 h 449"/>
                <a:gd name="T38" fmla="*/ 140 w 197"/>
                <a:gd name="T39" fmla="*/ 163 h 449"/>
                <a:gd name="T40" fmla="*/ 142 w 197"/>
                <a:gd name="T41" fmla="*/ 131 h 449"/>
                <a:gd name="T42" fmla="*/ 144 w 197"/>
                <a:gd name="T43" fmla="*/ 115 h 449"/>
                <a:gd name="T44" fmla="*/ 144 w 197"/>
                <a:gd name="T45" fmla="*/ 90 h 449"/>
                <a:gd name="T46" fmla="*/ 131 w 197"/>
                <a:gd name="T47" fmla="*/ 62 h 449"/>
                <a:gd name="T48" fmla="*/ 104 w 197"/>
                <a:gd name="T49" fmla="*/ 43 h 449"/>
                <a:gd name="T50" fmla="*/ 96 w 197"/>
                <a:gd name="T51" fmla="*/ 23 h 449"/>
                <a:gd name="T52" fmla="*/ 67 w 197"/>
                <a:gd name="T53" fmla="*/ 25 h 449"/>
                <a:gd name="T54" fmla="*/ 49 w 197"/>
                <a:gd name="T55" fmla="*/ 19 h 449"/>
                <a:gd name="T56" fmla="*/ 49 w 197"/>
                <a:gd name="T57" fmla="*/ 2 h 449"/>
                <a:gd name="T58" fmla="*/ 35 w 197"/>
                <a:gd name="T59" fmla="*/ 19 h 449"/>
                <a:gd name="T60" fmla="*/ 23 w 197"/>
                <a:gd name="T61" fmla="*/ 34 h 449"/>
                <a:gd name="T62" fmla="*/ 0 w 197"/>
                <a:gd name="T63" fmla="*/ 71 h 449"/>
                <a:gd name="T64" fmla="*/ 9 w 197"/>
                <a:gd name="T65" fmla="*/ 89 h 449"/>
                <a:gd name="T66" fmla="*/ 7 w 197"/>
                <a:gd name="T67" fmla="*/ 110 h 449"/>
                <a:gd name="T68" fmla="*/ 19 w 197"/>
                <a:gd name="T69" fmla="*/ 119 h 449"/>
                <a:gd name="T70" fmla="*/ 33 w 197"/>
                <a:gd name="T71" fmla="*/ 142 h 449"/>
                <a:gd name="T72" fmla="*/ 35 w 197"/>
                <a:gd name="T73" fmla="*/ 160 h 449"/>
                <a:gd name="T74" fmla="*/ 25 w 197"/>
                <a:gd name="T75" fmla="*/ 169 h 449"/>
                <a:gd name="T76" fmla="*/ 17 w 197"/>
                <a:gd name="T77" fmla="*/ 188 h 449"/>
                <a:gd name="T78" fmla="*/ 17 w 197"/>
                <a:gd name="T79" fmla="*/ 202 h 449"/>
                <a:gd name="T80" fmla="*/ 21 w 197"/>
                <a:gd name="T81" fmla="*/ 222 h 449"/>
                <a:gd name="T82" fmla="*/ 19 w 197"/>
                <a:gd name="T83" fmla="*/ 234 h 449"/>
                <a:gd name="T84" fmla="*/ 19 w 197"/>
                <a:gd name="T85" fmla="*/ 259 h 449"/>
                <a:gd name="T86" fmla="*/ 19 w 197"/>
                <a:gd name="T87" fmla="*/ 266 h 449"/>
                <a:gd name="T88" fmla="*/ 10 w 197"/>
                <a:gd name="T89" fmla="*/ 263 h 449"/>
                <a:gd name="T90" fmla="*/ 12 w 197"/>
                <a:gd name="T91" fmla="*/ 277 h 449"/>
                <a:gd name="T92" fmla="*/ 3 w 197"/>
                <a:gd name="T93" fmla="*/ 297 h 449"/>
                <a:gd name="T94" fmla="*/ 17 w 197"/>
                <a:gd name="T95" fmla="*/ 313 h 449"/>
                <a:gd name="T96" fmla="*/ 19 w 197"/>
                <a:gd name="T97" fmla="*/ 329 h 449"/>
                <a:gd name="T98" fmla="*/ 14 w 197"/>
                <a:gd name="T99" fmla="*/ 345 h 449"/>
                <a:gd name="T100" fmla="*/ 3 w 197"/>
                <a:gd name="T101" fmla="*/ 334 h 449"/>
                <a:gd name="T102" fmla="*/ 23 w 197"/>
                <a:gd name="T103" fmla="*/ 366 h 449"/>
                <a:gd name="T104" fmla="*/ 51 w 197"/>
                <a:gd name="T105" fmla="*/ 384 h 449"/>
                <a:gd name="T106" fmla="*/ 65 w 197"/>
                <a:gd name="T107" fmla="*/ 389 h 449"/>
                <a:gd name="T108" fmla="*/ 71 w 197"/>
                <a:gd name="T109" fmla="*/ 412 h 449"/>
                <a:gd name="T110" fmla="*/ 83 w 197"/>
                <a:gd name="T111" fmla="*/ 419 h 449"/>
                <a:gd name="T112" fmla="*/ 81 w 197"/>
                <a:gd name="T113" fmla="*/ 44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49">
                  <a:moveTo>
                    <a:pt x="87" y="442"/>
                  </a:moveTo>
                  <a:lnTo>
                    <a:pt x="90" y="442"/>
                  </a:lnTo>
                  <a:lnTo>
                    <a:pt x="96" y="446"/>
                  </a:lnTo>
                  <a:lnTo>
                    <a:pt x="99" y="449"/>
                  </a:lnTo>
                  <a:lnTo>
                    <a:pt x="101" y="449"/>
                  </a:lnTo>
                  <a:lnTo>
                    <a:pt x="103" y="449"/>
                  </a:lnTo>
                  <a:lnTo>
                    <a:pt x="103" y="448"/>
                  </a:lnTo>
                  <a:lnTo>
                    <a:pt x="103" y="446"/>
                  </a:lnTo>
                  <a:lnTo>
                    <a:pt x="104" y="446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2"/>
                  </a:lnTo>
                  <a:lnTo>
                    <a:pt x="110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5" y="437"/>
                  </a:lnTo>
                  <a:lnTo>
                    <a:pt x="113" y="435"/>
                  </a:lnTo>
                  <a:lnTo>
                    <a:pt x="113" y="433"/>
                  </a:lnTo>
                  <a:lnTo>
                    <a:pt x="112" y="432"/>
                  </a:lnTo>
                  <a:lnTo>
                    <a:pt x="113" y="430"/>
                  </a:lnTo>
                  <a:lnTo>
                    <a:pt x="113" y="428"/>
                  </a:lnTo>
                  <a:lnTo>
                    <a:pt x="112" y="426"/>
                  </a:lnTo>
                  <a:lnTo>
                    <a:pt x="112" y="424"/>
                  </a:lnTo>
                  <a:lnTo>
                    <a:pt x="113" y="424"/>
                  </a:lnTo>
                  <a:lnTo>
                    <a:pt x="115" y="424"/>
                  </a:lnTo>
                  <a:lnTo>
                    <a:pt x="119" y="426"/>
                  </a:lnTo>
                  <a:lnTo>
                    <a:pt x="120" y="428"/>
                  </a:lnTo>
                  <a:lnTo>
                    <a:pt x="122" y="428"/>
                  </a:lnTo>
                  <a:lnTo>
                    <a:pt x="126" y="426"/>
                  </a:lnTo>
                  <a:lnTo>
                    <a:pt x="126" y="423"/>
                  </a:lnTo>
                  <a:lnTo>
                    <a:pt x="126" y="419"/>
                  </a:lnTo>
                  <a:lnTo>
                    <a:pt x="120" y="412"/>
                  </a:lnTo>
                  <a:lnTo>
                    <a:pt x="117" y="410"/>
                  </a:lnTo>
                  <a:lnTo>
                    <a:pt x="117" y="408"/>
                  </a:lnTo>
                  <a:lnTo>
                    <a:pt x="115" y="400"/>
                  </a:lnTo>
                  <a:lnTo>
                    <a:pt x="115" y="398"/>
                  </a:lnTo>
                  <a:lnTo>
                    <a:pt x="122" y="398"/>
                  </a:lnTo>
                  <a:lnTo>
                    <a:pt x="124" y="398"/>
                  </a:lnTo>
                  <a:lnTo>
                    <a:pt x="124" y="394"/>
                  </a:lnTo>
                  <a:lnTo>
                    <a:pt x="126" y="392"/>
                  </a:lnTo>
                  <a:lnTo>
                    <a:pt x="126" y="389"/>
                  </a:lnTo>
                  <a:lnTo>
                    <a:pt x="128" y="387"/>
                  </a:lnTo>
                  <a:lnTo>
                    <a:pt x="129" y="387"/>
                  </a:lnTo>
                  <a:lnTo>
                    <a:pt x="133" y="387"/>
                  </a:lnTo>
                  <a:lnTo>
                    <a:pt x="135" y="387"/>
                  </a:lnTo>
                  <a:lnTo>
                    <a:pt x="136" y="385"/>
                  </a:lnTo>
                  <a:lnTo>
                    <a:pt x="142" y="387"/>
                  </a:lnTo>
                  <a:lnTo>
                    <a:pt x="145" y="387"/>
                  </a:lnTo>
                  <a:lnTo>
                    <a:pt x="149" y="384"/>
                  </a:lnTo>
                  <a:lnTo>
                    <a:pt x="152" y="384"/>
                  </a:lnTo>
                  <a:lnTo>
                    <a:pt x="154" y="382"/>
                  </a:lnTo>
                  <a:lnTo>
                    <a:pt x="156" y="376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73"/>
                  </a:lnTo>
                  <a:lnTo>
                    <a:pt x="154" y="371"/>
                  </a:lnTo>
                  <a:lnTo>
                    <a:pt x="156" y="369"/>
                  </a:lnTo>
                  <a:lnTo>
                    <a:pt x="158" y="369"/>
                  </a:lnTo>
                  <a:lnTo>
                    <a:pt x="160" y="366"/>
                  </a:lnTo>
                  <a:lnTo>
                    <a:pt x="160" y="362"/>
                  </a:lnTo>
                  <a:lnTo>
                    <a:pt x="160" y="359"/>
                  </a:lnTo>
                  <a:lnTo>
                    <a:pt x="160" y="355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7" y="346"/>
                  </a:lnTo>
                  <a:lnTo>
                    <a:pt x="167" y="345"/>
                  </a:lnTo>
                  <a:lnTo>
                    <a:pt x="168" y="343"/>
                  </a:lnTo>
                  <a:lnTo>
                    <a:pt x="168" y="341"/>
                  </a:lnTo>
                  <a:lnTo>
                    <a:pt x="168" y="339"/>
                  </a:lnTo>
                  <a:lnTo>
                    <a:pt x="168" y="336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72" y="332"/>
                  </a:lnTo>
                  <a:lnTo>
                    <a:pt x="174" y="332"/>
                  </a:lnTo>
                  <a:lnTo>
                    <a:pt x="174" y="330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7" y="329"/>
                  </a:lnTo>
                  <a:lnTo>
                    <a:pt x="179" y="329"/>
                  </a:lnTo>
                  <a:lnTo>
                    <a:pt x="183" y="330"/>
                  </a:lnTo>
                  <a:lnTo>
                    <a:pt x="186" y="329"/>
                  </a:lnTo>
                  <a:lnTo>
                    <a:pt x="186" y="327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88" y="323"/>
                  </a:lnTo>
                  <a:lnTo>
                    <a:pt x="188" y="321"/>
                  </a:lnTo>
                  <a:lnTo>
                    <a:pt x="190" y="320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5" y="316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1"/>
                  </a:lnTo>
                  <a:lnTo>
                    <a:pt x="197" y="305"/>
                  </a:lnTo>
                  <a:lnTo>
                    <a:pt x="197" y="302"/>
                  </a:lnTo>
                  <a:lnTo>
                    <a:pt x="197" y="298"/>
                  </a:lnTo>
                  <a:lnTo>
                    <a:pt x="197" y="297"/>
                  </a:lnTo>
                  <a:lnTo>
                    <a:pt x="195" y="295"/>
                  </a:lnTo>
                  <a:lnTo>
                    <a:pt x="191" y="291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8" y="286"/>
                  </a:lnTo>
                  <a:lnTo>
                    <a:pt x="186" y="284"/>
                  </a:lnTo>
                  <a:lnTo>
                    <a:pt x="188" y="282"/>
                  </a:lnTo>
                  <a:lnTo>
                    <a:pt x="190" y="279"/>
                  </a:lnTo>
                  <a:lnTo>
                    <a:pt x="188" y="272"/>
                  </a:lnTo>
                  <a:lnTo>
                    <a:pt x="188" y="268"/>
                  </a:lnTo>
                  <a:lnTo>
                    <a:pt x="188" y="265"/>
                  </a:lnTo>
                  <a:lnTo>
                    <a:pt x="186" y="263"/>
                  </a:lnTo>
                  <a:lnTo>
                    <a:pt x="179" y="261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57"/>
                  </a:lnTo>
                  <a:lnTo>
                    <a:pt x="158" y="249"/>
                  </a:lnTo>
                  <a:lnTo>
                    <a:pt x="156" y="241"/>
                  </a:lnTo>
                  <a:lnTo>
                    <a:pt x="154" y="238"/>
                  </a:lnTo>
                  <a:lnTo>
                    <a:pt x="152" y="238"/>
                  </a:lnTo>
                  <a:lnTo>
                    <a:pt x="151" y="238"/>
                  </a:lnTo>
                  <a:lnTo>
                    <a:pt x="149" y="238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4" y="234"/>
                  </a:lnTo>
                  <a:lnTo>
                    <a:pt x="144" y="231"/>
                  </a:lnTo>
                  <a:lnTo>
                    <a:pt x="144" y="227"/>
                  </a:lnTo>
                  <a:lnTo>
                    <a:pt x="142" y="224"/>
                  </a:lnTo>
                  <a:lnTo>
                    <a:pt x="138" y="218"/>
                  </a:lnTo>
                  <a:lnTo>
                    <a:pt x="136" y="213"/>
                  </a:lnTo>
                  <a:lnTo>
                    <a:pt x="135" y="206"/>
                  </a:lnTo>
                  <a:lnTo>
                    <a:pt x="133" y="202"/>
                  </a:lnTo>
                  <a:lnTo>
                    <a:pt x="135" y="199"/>
                  </a:lnTo>
                  <a:lnTo>
                    <a:pt x="136" y="199"/>
                  </a:lnTo>
                  <a:lnTo>
                    <a:pt x="138" y="199"/>
                  </a:lnTo>
                  <a:lnTo>
                    <a:pt x="138" y="197"/>
                  </a:lnTo>
                  <a:lnTo>
                    <a:pt x="140" y="195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88"/>
                  </a:lnTo>
                  <a:lnTo>
                    <a:pt x="138" y="186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5" y="179"/>
                  </a:lnTo>
                  <a:lnTo>
                    <a:pt x="133" y="178"/>
                  </a:lnTo>
                  <a:lnTo>
                    <a:pt x="131" y="176"/>
                  </a:lnTo>
                  <a:lnTo>
                    <a:pt x="131" y="172"/>
                  </a:lnTo>
                  <a:lnTo>
                    <a:pt x="131" y="169"/>
                  </a:lnTo>
                  <a:lnTo>
                    <a:pt x="131" y="167"/>
                  </a:lnTo>
                  <a:lnTo>
                    <a:pt x="135" y="165"/>
                  </a:lnTo>
                  <a:lnTo>
                    <a:pt x="136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0"/>
                  </a:lnTo>
                  <a:lnTo>
                    <a:pt x="138" y="154"/>
                  </a:lnTo>
                  <a:lnTo>
                    <a:pt x="136" y="151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8" y="135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2" y="126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2" y="119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5" y="112"/>
                  </a:lnTo>
                  <a:lnTo>
                    <a:pt x="147" y="110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4" y="90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42" y="80"/>
                  </a:lnTo>
                  <a:lnTo>
                    <a:pt x="140" y="76"/>
                  </a:lnTo>
                  <a:lnTo>
                    <a:pt x="136" y="67"/>
                  </a:lnTo>
                  <a:lnTo>
                    <a:pt x="135" y="66"/>
                  </a:lnTo>
                  <a:lnTo>
                    <a:pt x="133" y="64"/>
                  </a:lnTo>
                  <a:lnTo>
                    <a:pt x="131" y="62"/>
                  </a:lnTo>
                  <a:lnTo>
                    <a:pt x="119" y="51"/>
                  </a:lnTo>
                  <a:lnTo>
                    <a:pt x="117" y="51"/>
                  </a:lnTo>
                  <a:lnTo>
                    <a:pt x="108" y="51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3" y="41"/>
                  </a:lnTo>
                  <a:lnTo>
                    <a:pt x="103" y="39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1" y="32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90" y="19"/>
                  </a:lnTo>
                  <a:lnTo>
                    <a:pt x="89" y="18"/>
                  </a:lnTo>
                  <a:lnTo>
                    <a:pt x="87" y="16"/>
                  </a:lnTo>
                  <a:lnTo>
                    <a:pt x="83" y="18"/>
                  </a:lnTo>
                  <a:lnTo>
                    <a:pt x="80" y="23"/>
                  </a:lnTo>
                  <a:lnTo>
                    <a:pt x="76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3" y="25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51" y="12"/>
                  </a:lnTo>
                  <a:lnTo>
                    <a:pt x="51" y="11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5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3" y="67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9" y="80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7" y="92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105"/>
                  </a:lnTo>
                  <a:lnTo>
                    <a:pt x="7" y="105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1"/>
                  </a:lnTo>
                  <a:lnTo>
                    <a:pt x="17" y="119"/>
                  </a:lnTo>
                  <a:lnTo>
                    <a:pt x="19" y="119"/>
                  </a:lnTo>
                  <a:lnTo>
                    <a:pt x="21" y="121"/>
                  </a:lnTo>
                  <a:lnTo>
                    <a:pt x="35" y="126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35" y="135"/>
                  </a:lnTo>
                  <a:lnTo>
                    <a:pt x="33" y="133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2" y="151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2" y="162"/>
                  </a:lnTo>
                  <a:lnTo>
                    <a:pt x="28" y="162"/>
                  </a:lnTo>
                  <a:lnTo>
                    <a:pt x="17" y="162"/>
                  </a:lnTo>
                  <a:lnTo>
                    <a:pt x="19" y="163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5" y="169"/>
                  </a:lnTo>
                  <a:lnTo>
                    <a:pt x="26" y="169"/>
                  </a:lnTo>
                  <a:lnTo>
                    <a:pt x="26" y="170"/>
                  </a:lnTo>
                  <a:lnTo>
                    <a:pt x="26" y="172"/>
                  </a:lnTo>
                  <a:lnTo>
                    <a:pt x="26" y="176"/>
                  </a:lnTo>
                  <a:lnTo>
                    <a:pt x="23" y="179"/>
                  </a:lnTo>
                  <a:lnTo>
                    <a:pt x="21" y="181"/>
                  </a:lnTo>
                  <a:lnTo>
                    <a:pt x="17" y="183"/>
                  </a:lnTo>
                  <a:lnTo>
                    <a:pt x="17" y="188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4" y="192"/>
                  </a:lnTo>
                  <a:lnTo>
                    <a:pt x="14" y="199"/>
                  </a:lnTo>
                  <a:lnTo>
                    <a:pt x="16" y="202"/>
                  </a:lnTo>
                  <a:lnTo>
                    <a:pt x="17" y="202"/>
                  </a:lnTo>
                  <a:lnTo>
                    <a:pt x="19" y="202"/>
                  </a:lnTo>
                  <a:lnTo>
                    <a:pt x="21" y="202"/>
                  </a:lnTo>
                  <a:lnTo>
                    <a:pt x="23" y="202"/>
                  </a:lnTo>
                  <a:lnTo>
                    <a:pt x="25" y="204"/>
                  </a:lnTo>
                  <a:lnTo>
                    <a:pt x="26" y="208"/>
                  </a:lnTo>
                  <a:lnTo>
                    <a:pt x="26" y="210"/>
                  </a:lnTo>
                  <a:lnTo>
                    <a:pt x="26" y="213"/>
                  </a:lnTo>
                  <a:lnTo>
                    <a:pt x="21" y="222"/>
                  </a:lnTo>
                  <a:lnTo>
                    <a:pt x="21" y="224"/>
                  </a:lnTo>
                  <a:lnTo>
                    <a:pt x="21" y="225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7" y="229"/>
                  </a:lnTo>
                  <a:lnTo>
                    <a:pt x="17" y="231"/>
                  </a:lnTo>
                  <a:lnTo>
                    <a:pt x="19" y="231"/>
                  </a:lnTo>
                  <a:lnTo>
                    <a:pt x="19" y="234"/>
                  </a:lnTo>
                  <a:lnTo>
                    <a:pt x="17" y="245"/>
                  </a:lnTo>
                  <a:lnTo>
                    <a:pt x="17" y="245"/>
                  </a:lnTo>
                  <a:lnTo>
                    <a:pt x="19" y="247"/>
                  </a:lnTo>
                  <a:lnTo>
                    <a:pt x="21" y="249"/>
                  </a:lnTo>
                  <a:lnTo>
                    <a:pt x="23" y="252"/>
                  </a:lnTo>
                  <a:lnTo>
                    <a:pt x="21" y="256"/>
                  </a:lnTo>
                  <a:lnTo>
                    <a:pt x="19" y="257"/>
                  </a:lnTo>
                  <a:lnTo>
                    <a:pt x="19" y="259"/>
                  </a:lnTo>
                  <a:lnTo>
                    <a:pt x="23" y="256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6" y="254"/>
                  </a:lnTo>
                  <a:lnTo>
                    <a:pt x="28" y="257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19" y="266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5"/>
                  </a:lnTo>
                  <a:lnTo>
                    <a:pt x="17" y="261"/>
                  </a:lnTo>
                  <a:lnTo>
                    <a:pt x="16" y="257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0" y="263"/>
                  </a:lnTo>
                  <a:lnTo>
                    <a:pt x="12" y="265"/>
                  </a:lnTo>
                  <a:lnTo>
                    <a:pt x="14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4" y="275"/>
                  </a:lnTo>
                  <a:lnTo>
                    <a:pt x="12" y="277"/>
                  </a:lnTo>
                  <a:lnTo>
                    <a:pt x="10" y="277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10" y="314"/>
                  </a:lnTo>
                  <a:lnTo>
                    <a:pt x="12" y="316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7" y="313"/>
                  </a:lnTo>
                  <a:lnTo>
                    <a:pt x="19" y="316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7" y="323"/>
                  </a:lnTo>
                  <a:lnTo>
                    <a:pt x="14" y="320"/>
                  </a:lnTo>
                  <a:lnTo>
                    <a:pt x="12" y="320"/>
                  </a:lnTo>
                  <a:lnTo>
                    <a:pt x="16" y="325"/>
                  </a:lnTo>
                  <a:lnTo>
                    <a:pt x="19" y="329"/>
                  </a:lnTo>
                  <a:lnTo>
                    <a:pt x="23" y="330"/>
                  </a:lnTo>
                  <a:lnTo>
                    <a:pt x="23" y="332"/>
                  </a:lnTo>
                  <a:lnTo>
                    <a:pt x="21" y="345"/>
                  </a:lnTo>
                  <a:lnTo>
                    <a:pt x="21" y="346"/>
                  </a:lnTo>
                  <a:lnTo>
                    <a:pt x="17" y="348"/>
                  </a:lnTo>
                  <a:lnTo>
                    <a:pt x="16" y="348"/>
                  </a:lnTo>
                  <a:lnTo>
                    <a:pt x="14" y="348"/>
                  </a:lnTo>
                  <a:lnTo>
                    <a:pt x="14" y="345"/>
                  </a:lnTo>
                  <a:lnTo>
                    <a:pt x="14" y="343"/>
                  </a:lnTo>
                  <a:lnTo>
                    <a:pt x="12" y="339"/>
                  </a:lnTo>
                  <a:lnTo>
                    <a:pt x="10" y="337"/>
                  </a:lnTo>
                  <a:lnTo>
                    <a:pt x="7" y="332"/>
                  </a:lnTo>
                  <a:lnTo>
                    <a:pt x="5" y="332"/>
                  </a:lnTo>
                  <a:lnTo>
                    <a:pt x="3" y="332"/>
                  </a:lnTo>
                  <a:lnTo>
                    <a:pt x="1" y="334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0" y="353"/>
                  </a:lnTo>
                  <a:lnTo>
                    <a:pt x="23" y="366"/>
                  </a:lnTo>
                  <a:lnTo>
                    <a:pt x="26" y="369"/>
                  </a:lnTo>
                  <a:lnTo>
                    <a:pt x="32" y="371"/>
                  </a:lnTo>
                  <a:lnTo>
                    <a:pt x="37" y="375"/>
                  </a:lnTo>
                  <a:lnTo>
                    <a:pt x="42" y="376"/>
                  </a:lnTo>
                  <a:lnTo>
                    <a:pt x="48" y="378"/>
                  </a:lnTo>
                  <a:lnTo>
                    <a:pt x="49" y="380"/>
                  </a:lnTo>
                  <a:lnTo>
                    <a:pt x="51" y="382"/>
                  </a:lnTo>
                  <a:lnTo>
                    <a:pt x="51" y="384"/>
                  </a:lnTo>
                  <a:lnTo>
                    <a:pt x="53" y="384"/>
                  </a:lnTo>
                  <a:lnTo>
                    <a:pt x="53" y="385"/>
                  </a:lnTo>
                  <a:lnTo>
                    <a:pt x="55" y="385"/>
                  </a:lnTo>
                  <a:lnTo>
                    <a:pt x="58" y="387"/>
                  </a:lnTo>
                  <a:lnTo>
                    <a:pt x="58" y="389"/>
                  </a:lnTo>
                  <a:lnTo>
                    <a:pt x="60" y="389"/>
                  </a:lnTo>
                  <a:lnTo>
                    <a:pt x="64" y="389"/>
                  </a:lnTo>
                  <a:lnTo>
                    <a:pt x="65" y="389"/>
                  </a:lnTo>
                  <a:lnTo>
                    <a:pt x="65" y="391"/>
                  </a:lnTo>
                  <a:lnTo>
                    <a:pt x="67" y="392"/>
                  </a:lnTo>
                  <a:lnTo>
                    <a:pt x="73" y="403"/>
                  </a:lnTo>
                  <a:lnTo>
                    <a:pt x="74" y="405"/>
                  </a:lnTo>
                  <a:lnTo>
                    <a:pt x="73" y="407"/>
                  </a:lnTo>
                  <a:lnTo>
                    <a:pt x="73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3" y="412"/>
                  </a:lnTo>
                  <a:lnTo>
                    <a:pt x="74" y="412"/>
                  </a:lnTo>
                  <a:lnTo>
                    <a:pt x="76" y="414"/>
                  </a:lnTo>
                  <a:lnTo>
                    <a:pt x="76" y="416"/>
                  </a:lnTo>
                  <a:lnTo>
                    <a:pt x="80" y="416"/>
                  </a:lnTo>
                  <a:lnTo>
                    <a:pt x="81" y="416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21"/>
                  </a:lnTo>
                  <a:lnTo>
                    <a:pt x="81" y="428"/>
                  </a:lnTo>
                  <a:lnTo>
                    <a:pt x="80" y="432"/>
                  </a:lnTo>
                  <a:lnTo>
                    <a:pt x="81" y="433"/>
                  </a:lnTo>
                  <a:lnTo>
                    <a:pt x="80" y="437"/>
                  </a:lnTo>
                  <a:lnTo>
                    <a:pt x="80" y="440"/>
                  </a:lnTo>
                  <a:lnTo>
                    <a:pt x="80" y="442"/>
                  </a:lnTo>
                  <a:lnTo>
                    <a:pt x="81" y="442"/>
                  </a:lnTo>
                  <a:lnTo>
                    <a:pt x="83" y="440"/>
                  </a:lnTo>
                  <a:lnTo>
                    <a:pt x="87" y="4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219">
              <a:extLst>
                <a:ext uri="{FF2B5EF4-FFF2-40B4-BE49-F238E27FC236}">
                  <a16:creationId xmlns:a16="http://schemas.microsoft.com/office/drawing/2014/main" id="{CAEAD199-A0CB-544C-D445-D3B8C47B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825" y="4584312"/>
              <a:ext cx="230670" cy="291694"/>
            </a:xfrm>
            <a:custGeom>
              <a:avLst/>
              <a:gdLst>
                <a:gd name="T0" fmla="*/ 173 w 189"/>
                <a:gd name="T1" fmla="*/ 227 h 239"/>
                <a:gd name="T2" fmla="*/ 174 w 189"/>
                <a:gd name="T3" fmla="*/ 209 h 239"/>
                <a:gd name="T4" fmla="*/ 174 w 189"/>
                <a:gd name="T5" fmla="*/ 200 h 239"/>
                <a:gd name="T6" fmla="*/ 176 w 189"/>
                <a:gd name="T7" fmla="*/ 197 h 239"/>
                <a:gd name="T8" fmla="*/ 174 w 189"/>
                <a:gd name="T9" fmla="*/ 168 h 239"/>
                <a:gd name="T10" fmla="*/ 167 w 189"/>
                <a:gd name="T11" fmla="*/ 149 h 239"/>
                <a:gd name="T12" fmla="*/ 178 w 189"/>
                <a:gd name="T13" fmla="*/ 133 h 239"/>
                <a:gd name="T14" fmla="*/ 189 w 189"/>
                <a:gd name="T15" fmla="*/ 119 h 239"/>
                <a:gd name="T16" fmla="*/ 187 w 189"/>
                <a:gd name="T17" fmla="*/ 104 h 239"/>
                <a:gd name="T18" fmla="*/ 181 w 189"/>
                <a:gd name="T19" fmla="*/ 88 h 239"/>
                <a:gd name="T20" fmla="*/ 171 w 189"/>
                <a:gd name="T21" fmla="*/ 69 h 239"/>
                <a:gd name="T22" fmla="*/ 178 w 189"/>
                <a:gd name="T23" fmla="*/ 62 h 239"/>
                <a:gd name="T24" fmla="*/ 169 w 189"/>
                <a:gd name="T25" fmla="*/ 56 h 239"/>
                <a:gd name="T26" fmla="*/ 167 w 189"/>
                <a:gd name="T27" fmla="*/ 51 h 239"/>
                <a:gd name="T28" fmla="*/ 155 w 189"/>
                <a:gd name="T29" fmla="*/ 51 h 239"/>
                <a:gd name="T30" fmla="*/ 162 w 189"/>
                <a:gd name="T31" fmla="*/ 44 h 239"/>
                <a:gd name="T32" fmla="*/ 171 w 189"/>
                <a:gd name="T33" fmla="*/ 40 h 239"/>
                <a:gd name="T34" fmla="*/ 160 w 189"/>
                <a:gd name="T35" fmla="*/ 35 h 239"/>
                <a:gd name="T36" fmla="*/ 157 w 189"/>
                <a:gd name="T37" fmla="*/ 35 h 239"/>
                <a:gd name="T38" fmla="*/ 160 w 189"/>
                <a:gd name="T39" fmla="*/ 24 h 239"/>
                <a:gd name="T40" fmla="*/ 155 w 189"/>
                <a:gd name="T41" fmla="*/ 17 h 239"/>
                <a:gd name="T42" fmla="*/ 148 w 189"/>
                <a:gd name="T43" fmla="*/ 21 h 239"/>
                <a:gd name="T44" fmla="*/ 146 w 189"/>
                <a:gd name="T45" fmla="*/ 19 h 239"/>
                <a:gd name="T46" fmla="*/ 144 w 189"/>
                <a:gd name="T47" fmla="*/ 12 h 239"/>
                <a:gd name="T48" fmla="*/ 134 w 189"/>
                <a:gd name="T49" fmla="*/ 10 h 239"/>
                <a:gd name="T50" fmla="*/ 128 w 189"/>
                <a:gd name="T51" fmla="*/ 7 h 239"/>
                <a:gd name="T52" fmla="*/ 125 w 189"/>
                <a:gd name="T53" fmla="*/ 1 h 239"/>
                <a:gd name="T54" fmla="*/ 114 w 189"/>
                <a:gd name="T55" fmla="*/ 5 h 239"/>
                <a:gd name="T56" fmla="*/ 107 w 189"/>
                <a:gd name="T57" fmla="*/ 19 h 239"/>
                <a:gd name="T58" fmla="*/ 91 w 189"/>
                <a:gd name="T59" fmla="*/ 30 h 239"/>
                <a:gd name="T60" fmla="*/ 84 w 189"/>
                <a:gd name="T61" fmla="*/ 37 h 239"/>
                <a:gd name="T62" fmla="*/ 64 w 189"/>
                <a:gd name="T63" fmla="*/ 51 h 239"/>
                <a:gd name="T64" fmla="*/ 41 w 189"/>
                <a:gd name="T65" fmla="*/ 65 h 239"/>
                <a:gd name="T66" fmla="*/ 11 w 189"/>
                <a:gd name="T67" fmla="*/ 51 h 239"/>
                <a:gd name="T68" fmla="*/ 9 w 189"/>
                <a:gd name="T69" fmla="*/ 42 h 239"/>
                <a:gd name="T70" fmla="*/ 9 w 189"/>
                <a:gd name="T71" fmla="*/ 51 h 239"/>
                <a:gd name="T72" fmla="*/ 4 w 189"/>
                <a:gd name="T73" fmla="*/ 83 h 239"/>
                <a:gd name="T74" fmla="*/ 6 w 189"/>
                <a:gd name="T75" fmla="*/ 90 h 239"/>
                <a:gd name="T76" fmla="*/ 2 w 189"/>
                <a:gd name="T77" fmla="*/ 103 h 239"/>
                <a:gd name="T78" fmla="*/ 9 w 189"/>
                <a:gd name="T79" fmla="*/ 99 h 239"/>
                <a:gd name="T80" fmla="*/ 20 w 189"/>
                <a:gd name="T81" fmla="*/ 104 h 239"/>
                <a:gd name="T82" fmla="*/ 29 w 189"/>
                <a:gd name="T83" fmla="*/ 122 h 239"/>
                <a:gd name="T84" fmla="*/ 36 w 189"/>
                <a:gd name="T85" fmla="*/ 140 h 239"/>
                <a:gd name="T86" fmla="*/ 39 w 189"/>
                <a:gd name="T87" fmla="*/ 168 h 239"/>
                <a:gd name="T88" fmla="*/ 36 w 189"/>
                <a:gd name="T89" fmla="*/ 179 h 239"/>
                <a:gd name="T90" fmla="*/ 29 w 189"/>
                <a:gd name="T91" fmla="*/ 181 h 239"/>
                <a:gd name="T92" fmla="*/ 29 w 189"/>
                <a:gd name="T93" fmla="*/ 197 h 239"/>
                <a:gd name="T94" fmla="*/ 34 w 189"/>
                <a:gd name="T95" fmla="*/ 206 h 239"/>
                <a:gd name="T96" fmla="*/ 39 w 189"/>
                <a:gd name="T97" fmla="*/ 200 h 239"/>
                <a:gd name="T98" fmla="*/ 47 w 189"/>
                <a:gd name="T99" fmla="*/ 214 h 239"/>
                <a:gd name="T100" fmla="*/ 41 w 189"/>
                <a:gd name="T101" fmla="*/ 225 h 239"/>
                <a:gd name="T102" fmla="*/ 41 w 189"/>
                <a:gd name="T103" fmla="*/ 229 h 239"/>
                <a:gd name="T104" fmla="*/ 34 w 189"/>
                <a:gd name="T105" fmla="*/ 229 h 239"/>
                <a:gd name="T106" fmla="*/ 171 w 189"/>
                <a:gd name="T107" fmla="*/ 2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39">
                  <a:moveTo>
                    <a:pt x="171" y="238"/>
                  </a:moveTo>
                  <a:lnTo>
                    <a:pt x="171" y="236"/>
                  </a:lnTo>
                  <a:lnTo>
                    <a:pt x="171" y="234"/>
                  </a:lnTo>
                  <a:lnTo>
                    <a:pt x="171" y="232"/>
                  </a:lnTo>
                  <a:lnTo>
                    <a:pt x="173" y="229"/>
                  </a:lnTo>
                  <a:lnTo>
                    <a:pt x="173" y="227"/>
                  </a:lnTo>
                  <a:lnTo>
                    <a:pt x="173" y="225"/>
                  </a:lnTo>
                  <a:lnTo>
                    <a:pt x="173" y="222"/>
                  </a:lnTo>
                  <a:lnTo>
                    <a:pt x="173" y="220"/>
                  </a:lnTo>
                  <a:lnTo>
                    <a:pt x="173" y="216"/>
                  </a:lnTo>
                  <a:lnTo>
                    <a:pt x="173" y="213"/>
                  </a:lnTo>
                  <a:lnTo>
                    <a:pt x="174" y="209"/>
                  </a:lnTo>
                  <a:lnTo>
                    <a:pt x="176" y="207"/>
                  </a:lnTo>
                  <a:lnTo>
                    <a:pt x="174" y="207"/>
                  </a:lnTo>
                  <a:lnTo>
                    <a:pt x="174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78" y="197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7"/>
                  </a:lnTo>
                  <a:lnTo>
                    <a:pt x="174" y="193"/>
                  </a:lnTo>
                  <a:lnTo>
                    <a:pt x="174" y="188"/>
                  </a:lnTo>
                  <a:lnTo>
                    <a:pt x="180" y="175"/>
                  </a:lnTo>
                  <a:lnTo>
                    <a:pt x="180" y="174"/>
                  </a:lnTo>
                  <a:lnTo>
                    <a:pt x="176" y="172"/>
                  </a:lnTo>
                  <a:lnTo>
                    <a:pt x="174" y="168"/>
                  </a:lnTo>
                  <a:lnTo>
                    <a:pt x="173" y="166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67" y="158"/>
                  </a:lnTo>
                  <a:lnTo>
                    <a:pt x="167" y="150"/>
                  </a:lnTo>
                  <a:lnTo>
                    <a:pt x="167" y="149"/>
                  </a:lnTo>
                  <a:lnTo>
                    <a:pt x="167" y="145"/>
                  </a:lnTo>
                  <a:lnTo>
                    <a:pt x="169" y="143"/>
                  </a:lnTo>
                  <a:lnTo>
                    <a:pt x="173" y="140"/>
                  </a:lnTo>
                  <a:lnTo>
                    <a:pt x="174" y="138"/>
                  </a:lnTo>
                  <a:lnTo>
                    <a:pt x="176" y="135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3" y="129"/>
                  </a:lnTo>
                  <a:lnTo>
                    <a:pt x="185" y="124"/>
                  </a:lnTo>
                  <a:lnTo>
                    <a:pt x="187" y="120"/>
                  </a:lnTo>
                  <a:lnTo>
                    <a:pt x="189" y="119"/>
                  </a:lnTo>
                  <a:lnTo>
                    <a:pt x="189" y="115"/>
                  </a:lnTo>
                  <a:lnTo>
                    <a:pt x="189" y="113"/>
                  </a:lnTo>
                  <a:lnTo>
                    <a:pt x="189" y="111"/>
                  </a:lnTo>
                  <a:lnTo>
                    <a:pt x="189" y="110"/>
                  </a:lnTo>
                  <a:lnTo>
                    <a:pt x="189" y="108"/>
                  </a:lnTo>
                  <a:lnTo>
                    <a:pt x="187" y="104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83" y="101"/>
                  </a:lnTo>
                  <a:lnTo>
                    <a:pt x="181" y="99"/>
                  </a:lnTo>
                  <a:lnTo>
                    <a:pt x="181" y="97"/>
                  </a:lnTo>
                  <a:lnTo>
                    <a:pt x="181" y="88"/>
                  </a:lnTo>
                  <a:lnTo>
                    <a:pt x="181" y="87"/>
                  </a:lnTo>
                  <a:lnTo>
                    <a:pt x="178" y="79"/>
                  </a:lnTo>
                  <a:lnTo>
                    <a:pt x="176" y="78"/>
                  </a:lnTo>
                  <a:lnTo>
                    <a:pt x="176" y="76"/>
                  </a:lnTo>
                  <a:lnTo>
                    <a:pt x="173" y="71"/>
                  </a:lnTo>
                  <a:lnTo>
                    <a:pt x="171" y="69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74" y="67"/>
                  </a:lnTo>
                  <a:lnTo>
                    <a:pt x="174" y="65"/>
                  </a:lnTo>
                  <a:lnTo>
                    <a:pt x="174" y="63"/>
                  </a:lnTo>
                  <a:lnTo>
                    <a:pt x="178" y="62"/>
                  </a:lnTo>
                  <a:lnTo>
                    <a:pt x="176" y="62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6" y="55"/>
                  </a:lnTo>
                  <a:lnTo>
                    <a:pt x="167" y="55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1"/>
                  </a:lnTo>
                  <a:lnTo>
                    <a:pt x="167" y="51"/>
                  </a:lnTo>
                  <a:lnTo>
                    <a:pt x="166" y="51"/>
                  </a:lnTo>
                  <a:lnTo>
                    <a:pt x="164" y="53"/>
                  </a:lnTo>
                  <a:lnTo>
                    <a:pt x="160" y="53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3" y="49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2" y="44"/>
                  </a:lnTo>
                  <a:lnTo>
                    <a:pt x="162" y="42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9" y="40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69" y="37"/>
                  </a:lnTo>
                  <a:lnTo>
                    <a:pt x="166" y="35"/>
                  </a:lnTo>
                  <a:lnTo>
                    <a:pt x="162" y="35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7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7" y="35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55" y="35"/>
                  </a:lnTo>
                  <a:lnTo>
                    <a:pt x="157" y="26"/>
                  </a:lnTo>
                  <a:lnTo>
                    <a:pt x="158" y="28"/>
                  </a:lnTo>
                  <a:lnTo>
                    <a:pt x="158" y="26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58" y="21"/>
                  </a:lnTo>
                  <a:lnTo>
                    <a:pt x="157" y="21"/>
                  </a:lnTo>
                  <a:lnTo>
                    <a:pt x="155" y="19"/>
                  </a:lnTo>
                  <a:lnTo>
                    <a:pt x="157" y="19"/>
                  </a:lnTo>
                  <a:lnTo>
                    <a:pt x="155" y="17"/>
                  </a:lnTo>
                  <a:lnTo>
                    <a:pt x="153" y="19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37" y="8"/>
                  </a:lnTo>
                  <a:lnTo>
                    <a:pt x="135" y="7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6" y="8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6" y="3"/>
                  </a:lnTo>
                  <a:lnTo>
                    <a:pt x="114" y="5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4" y="28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78" y="44"/>
                  </a:lnTo>
                  <a:lnTo>
                    <a:pt x="77" y="46"/>
                  </a:lnTo>
                  <a:lnTo>
                    <a:pt x="70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38" y="65"/>
                  </a:lnTo>
                  <a:lnTo>
                    <a:pt x="32" y="63"/>
                  </a:lnTo>
                  <a:lnTo>
                    <a:pt x="18" y="62"/>
                  </a:lnTo>
                  <a:lnTo>
                    <a:pt x="16" y="60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9" y="60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7"/>
                  </a:lnTo>
                  <a:lnTo>
                    <a:pt x="9" y="99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20" y="103"/>
                  </a:lnTo>
                  <a:lnTo>
                    <a:pt x="20" y="104"/>
                  </a:lnTo>
                  <a:lnTo>
                    <a:pt x="20" y="110"/>
                  </a:lnTo>
                  <a:lnTo>
                    <a:pt x="22" y="111"/>
                  </a:lnTo>
                  <a:lnTo>
                    <a:pt x="23" y="113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31"/>
                  </a:lnTo>
                  <a:lnTo>
                    <a:pt x="27" y="135"/>
                  </a:lnTo>
                  <a:lnTo>
                    <a:pt x="31" y="136"/>
                  </a:lnTo>
                  <a:lnTo>
                    <a:pt x="34" y="138"/>
                  </a:lnTo>
                  <a:lnTo>
                    <a:pt x="36" y="140"/>
                  </a:lnTo>
                  <a:lnTo>
                    <a:pt x="38" y="143"/>
                  </a:lnTo>
                  <a:lnTo>
                    <a:pt x="38" y="149"/>
                  </a:lnTo>
                  <a:lnTo>
                    <a:pt x="36" y="156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9" y="168"/>
                  </a:lnTo>
                  <a:lnTo>
                    <a:pt x="39" y="170"/>
                  </a:lnTo>
                  <a:lnTo>
                    <a:pt x="39" y="174"/>
                  </a:lnTo>
                  <a:lnTo>
                    <a:pt x="39" y="175"/>
                  </a:lnTo>
                  <a:lnTo>
                    <a:pt x="38" y="177"/>
                  </a:lnTo>
                  <a:lnTo>
                    <a:pt x="36" y="177"/>
                  </a:lnTo>
                  <a:lnTo>
                    <a:pt x="36" y="179"/>
                  </a:lnTo>
                  <a:lnTo>
                    <a:pt x="34" y="179"/>
                  </a:lnTo>
                  <a:lnTo>
                    <a:pt x="31" y="179"/>
                  </a:lnTo>
                  <a:lnTo>
                    <a:pt x="29" y="179"/>
                  </a:lnTo>
                  <a:lnTo>
                    <a:pt x="27" y="181"/>
                  </a:lnTo>
                  <a:lnTo>
                    <a:pt x="27" y="182"/>
                  </a:lnTo>
                  <a:lnTo>
                    <a:pt x="29" y="181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5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29" y="202"/>
                  </a:lnTo>
                  <a:lnTo>
                    <a:pt x="31" y="202"/>
                  </a:lnTo>
                  <a:lnTo>
                    <a:pt x="32" y="204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6" y="200"/>
                  </a:lnTo>
                  <a:lnTo>
                    <a:pt x="39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6"/>
                  </a:lnTo>
                  <a:lnTo>
                    <a:pt x="45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2"/>
                  </a:lnTo>
                  <a:lnTo>
                    <a:pt x="41" y="225"/>
                  </a:lnTo>
                  <a:lnTo>
                    <a:pt x="41" y="227"/>
                  </a:lnTo>
                  <a:lnTo>
                    <a:pt x="43" y="229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3" y="230"/>
                  </a:lnTo>
                  <a:lnTo>
                    <a:pt x="41" y="229"/>
                  </a:lnTo>
                  <a:lnTo>
                    <a:pt x="38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30"/>
                  </a:lnTo>
                  <a:lnTo>
                    <a:pt x="36" y="238"/>
                  </a:lnTo>
                  <a:lnTo>
                    <a:pt x="36" y="239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71" y="2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287">
              <a:extLst>
                <a:ext uri="{FF2B5EF4-FFF2-40B4-BE49-F238E27FC236}">
                  <a16:creationId xmlns:a16="http://schemas.microsoft.com/office/drawing/2014/main" id="{01CB9D51-73B2-657D-2002-D87217A6A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473" y="4158366"/>
              <a:ext cx="261182" cy="317323"/>
            </a:xfrm>
            <a:custGeom>
              <a:avLst/>
              <a:gdLst>
                <a:gd name="T0" fmla="*/ 101 w 214"/>
                <a:gd name="T1" fmla="*/ 249 h 260"/>
                <a:gd name="T2" fmla="*/ 101 w 214"/>
                <a:gd name="T3" fmla="*/ 237 h 260"/>
                <a:gd name="T4" fmla="*/ 104 w 214"/>
                <a:gd name="T5" fmla="*/ 222 h 260"/>
                <a:gd name="T6" fmla="*/ 94 w 214"/>
                <a:gd name="T7" fmla="*/ 212 h 260"/>
                <a:gd name="T8" fmla="*/ 108 w 214"/>
                <a:gd name="T9" fmla="*/ 185 h 260"/>
                <a:gd name="T10" fmla="*/ 119 w 214"/>
                <a:gd name="T11" fmla="*/ 171 h 260"/>
                <a:gd name="T12" fmla="*/ 126 w 214"/>
                <a:gd name="T13" fmla="*/ 160 h 260"/>
                <a:gd name="T14" fmla="*/ 131 w 214"/>
                <a:gd name="T15" fmla="*/ 150 h 260"/>
                <a:gd name="T16" fmla="*/ 143 w 214"/>
                <a:gd name="T17" fmla="*/ 141 h 260"/>
                <a:gd name="T18" fmla="*/ 143 w 214"/>
                <a:gd name="T19" fmla="*/ 153 h 260"/>
                <a:gd name="T20" fmla="*/ 147 w 214"/>
                <a:gd name="T21" fmla="*/ 164 h 260"/>
                <a:gd name="T22" fmla="*/ 161 w 214"/>
                <a:gd name="T23" fmla="*/ 166 h 260"/>
                <a:gd name="T24" fmla="*/ 177 w 214"/>
                <a:gd name="T25" fmla="*/ 157 h 260"/>
                <a:gd name="T26" fmla="*/ 183 w 214"/>
                <a:gd name="T27" fmla="*/ 150 h 260"/>
                <a:gd name="T28" fmla="*/ 179 w 214"/>
                <a:gd name="T29" fmla="*/ 130 h 260"/>
                <a:gd name="T30" fmla="*/ 183 w 214"/>
                <a:gd name="T31" fmla="*/ 121 h 260"/>
                <a:gd name="T32" fmla="*/ 198 w 214"/>
                <a:gd name="T33" fmla="*/ 121 h 260"/>
                <a:gd name="T34" fmla="*/ 214 w 214"/>
                <a:gd name="T35" fmla="*/ 112 h 260"/>
                <a:gd name="T36" fmla="*/ 200 w 214"/>
                <a:gd name="T37" fmla="*/ 93 h 260"/>
                <a:gd name="T38" fmla="*/ 177 w 214"/>
                <a:gd name="T39" fmla="*/ 80 h 260"/>
                <a:gd name="T40" fmla="*/ 167 w 214"/>
                <a:gd name="T41" fmla="*/ 70 h 260"/>
                <a:gd name="T42" fmla="*/ 156 w 214"/>
                <a:gd name="T43" fmla="*/ 73 h 260"/>
                <a:gd name="T44" fmla="*/ 142 w 214"/>
                <a:gd name="T45" fmla="*/ 61 h 260"/>
                <a:gd name="T46" fmla="*/ 131 w 214"/>
                <a:gd name="T47" fmla="*/ 59 h 260"/>
                <a:gd name="T48" fmla="*/ 117 w 214"/>
                <a:gd name="T49" fmla="*/ 43 h 260"/>
                <a:gd name="T50" fmla="*/ 88 w 214"/>
                <a:gd name="T51" fmla="*/ 18 h 260"/>
                <a:gd name="T52" fmla="*/ 80 w 214"/>
                <a:gd name="T53" fmla="*/ 2 h 260"/>
                <a:gd name="T54" fmla="*/ 67 w 214"/>
                <a:gd name="T55" fmla="*/ 7 h 260"/>
                <a:gd name="T56" fmla="*/ 58 w 214"/>
                <a:gd name="T57" fmla="*/ 2 h 260"/>
                <a:gd name="T58" fmla="*/ 53 w 214"/>
                <a:gd name="T59" fmla="*/ 11 h 260"/>
                <a:gd name="T60" fmla="*/ 56 w 214"/>
                <a:gd name="T61" fmla="*/ 16 h 260"/>
                <a:gd name="T62" fmla="*/ 67 w 214"/>
                <a:gd name="T63" fmla="*/ 32 h 260"/>
                <a:gd name="T64" fmla="*/ 64 w 214"/>
                <a:gd name="T65" fmla="*/ 43 h 260"/>
                <a:gd name="T66" fmla="*/ 58 w 214"/>
                <a:gd name="T67" fmla="*/ 43 h 260"/>
                <a:gd name="T68" fmla="*/ 55 w 214"/>
                <a:gd name="T69" fmla="*/ 34 h 260"/>
                <a:gd name="T70" fmla="*/ 44 w 214"/>
                <a:gd name="T71" fmla="*/ 38 h 260"/>
                <a:gd name="T72" fmla="*/ 23 w 214"/>
                <a:gd name="T73" fmla="*/ 59 h 260"/>
                <a:gd name="T74" fmla="*/ 17 w 214"/>
                <a:gd name="T75" fmla="*/ 84 h 260"/>
                <a:gd name="T76" fmla="*/ 0 w 214"/>
                <a:gd name="T77" fmla="*/ 96 h 260"/>
                <a:gd name="T78" fmla="*/ 1 w 214"/>
                <a:gd name="T79" fmla="*/ 110 h 260"/>
                <a:gd name="T80" fmla="*/ 7 w 214"/>
                <a:gd name="T81" fmla="*/ 128 h 260"/>
                <a:gd name="T82" fmla="*/ 12 w 214"/>
                <a:gd name="T83" fmla="*/ 142 h 260"/>
                <a:gd name="T84" fmla="*/ 7 w 214"/>
                <a:gd name="T85" fmla="*/ 151 h 260"/>
                <a:gd name="T86" fmla="*/ 1 w 214"/>
                <a:gd name="T87" fmla="*/ 153 h 260"/>
                <a:gd name="T88" fmla="*/ 1 w 214"/>
                <a:gd name="T89" fmla="*/ 167 h 260"/>
                <a:gd name="T90" fmla="*/ 7 w 214"/>
                <a:gd name="T91" fmla="*/ 173 h 260"/>
                <a:gd name="T92" fmla="*/ 17 w 214"/>
                <a:gd name="T93" fmla="*/ 171 h 260"/>
                <a:gd name="T94" fmla="*/ 30 w 214"/>
                <a:gd name="T95" fmla="*/ 176 h 260"/>
                <a:gd name="T96" fmla="*/ 12 w 214"/>
                <a:gd name="T97" fmla="*/ 171 h 260"/>
                <a:gd name="T98" fmla="*/ 17 w 214"/>
                <a:gd name="T99" fmla="*/ 180 h 260"/>
                <a:gd name="T100" fmla="*/ 24 w 214"/>
                <a:gd name="T101" fmla="*/ 180 h 260"/>
                <a:gd name="T102" fmla="*/ 30 w 214"/>
                <a:gd name="T103" fmla="*/ 187 h 260"/>
                <a:gd name="T104" fmla="*/ 39 w 214"/>
                <a:gd name="T105" fmla="*/ 198 h 260"/>
                <a:gd name="T106" fmla="*/ 46 w 214"/>
                <a:gd name="T107" fmla="*/ 196 h 260"/>
                <a:gd name="T108" fmla="*/ 53 w 214"/>
                <a:gd name="T109" fmla="*/ 203 h 260"/>
                <a:gd name="T110" fmla="*/ 60 w 214"/>
                <a:gd name="T111" fmla="*/ 214 h 260"/>
                <a:gd name="T112" fmla="*/ 69 w 214"/>
                <a:gd name="T113" fmla="*/ 219 h 260"/>
                <a:gd name="T114" fmla="*/ 78 w 214"/>
                <a:gd name="T115" fmla="*/ 231 h 260"/>
                <a:gd name="T116" fmla="*/ 81 w 214"/>
                <a:gd name="T117" fmla="*/ 244 h 260"/>
                <a:gd name="T118" fmla="*/ 87 w 214"/>
                <a:gd name="T119" fmla="*/ 251 h 260"/>
                <a:gd name="T120" fmla="*/ 103 w 214"/>
                <a:gd name="T1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60">
                  <a:moveTo>
                    <a:pt x="103" y="256"/>
                  </a:moveTo>
                  <a:lnTo>
                    <a:pt x="103" y="254"/>
                  </a:lnTo>
                  <a:lnTo>
                    <a:pt x="101" y="253"/>
                  </a:lnTo>
                  <a:lnTo>
                    <a:pt x="101" y="251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3" y="244"/>
                  </a:lnTo>
                  <a:lnTo>
                    <a:pt x="104" y="240"/>
                  </a:lnTo>
                  <a:lnTo>
                    <a:pt x="103" y="240"/>
                  </a:lnTo>
                  <a:lnTo>
                    <a:pt x="101" y="237"/>
                  </a:lnTo>
                  <a:lnTo>
                    <a:pt x="101" y="235"/>
                  </a:lnTo>
                  <a:lnTo>
                    <a:pt x="101" y="231"/>
                  </a:lnTo>
                  <a:lnTo>
                    <a:pt x="103" y="228"/>
                  </a:lnTo>
                  <a:lnTo>
                    <a:pt x="104" y="224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97" y="215"/>
                  </a:lnTo>
                  <a:lnTo>
                    <a:pt x="95" y="214"/>
                  </a:lnTo>
                  <a:lnTo>
                    <a:pt x="95" y="214"/>
                  </a:lnTo>
                  <a:lnTo>
                    <a:pt x="94" y="212"/>
                  </a:lnTo>
                  <a:lnTo>
                    <a:pt x="94" y="210"/>
                  </a:lnTo>
                  <a:lnTo>
                    <a:pt x="97" y="206"/>
                  </a:lnTo>
                  <a:lnTo>
                    <a:pt x="108" y="189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5" y="174"/>
                  </a:lnTo>
                  <a:lnTo>
                    <a:pt x="117" y="173"/>
                  </a:lnTo>
                  <a:lnTo>
                    <a:pt x="119" y="171"/>
                  </a:lnTo>
                  <a:lnTo>
                    <a:pt x="120" y="169"/>
                  </a:lnTo>
                  <a:lnTo>
                    <a:pt x="122" y="167"/>
                  </a:lnTo>
                  <a:lnTo>
                    <a:pt x="124" y="164"/>
                  </a:lnTo>
                  <a:lnTo>
                    <a:pt x="124" y="162"/>
                  </a:lnTo>
                  <a:lnTo>
                    <a:pt x="126" y="160"/>
                  </a:lnTo>
                  <a:lnTo>
                    <a:pt x="127" y="160"/>
                  </a:lnTo>
                  <a:lnTo>
                    <a:pt x="129" y="158"/>
                  </a:lnTo>
                  <a:lnTo>
                    <a:pt x="129" y="157"/>
                  </a:lnTo>
                  <a:lnTo>
                    <a:pt x="131" y="151"/>
                  </a:lnTo>
                  <a:lnTo>
                    <a:pt x="131" y="150"/>
                  </a:lnTo>
                  <a:lnTo>
                    <a:pt x="133" y="146"/>
                  </a:lnTo>
                  <a:lnTo>
                    <a:pt x="136" y="142"/>
                  </a:lnTo>
                  <a:lnTo>
                    <a:pt x="140" y="141"/>
                  </a:lnTo>
                  <a:lnTo>
                    <a:pt x="140" y="139"/>
                  </a:lnTo>
                  <a:lnTo>
                    <a:pt x="143" y="141"/>
                  </a:lnTo>
                  <a:lnTo>
                    <a:pt x="145" y="144"/>
                  </a:lnTo>
                  <a:lnTo>
                    <a:pt x="145" y="148"/>
                  </a:lnTo>
                  <a:lnTo>
                    <a:pt x="145" y="150"/>
                  </a:lnTo>
                  <a:lnTo>
                    <a:pt x="145" y="151"/>
                  </a:lnTo>
                  <a:lnTo>
                    <a:pt x="143" y="153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3" y="160"/>
                  </a:lnTo>
                  <a:lnTo>
                    <a:pt x="147" y="164"/>
                  </a:lnTo>
                  <a:lnTo>
                    <a:pt x="151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6" y="167"/>
                  </a:lnTo>
                  <a:lnTo>
                    <a:pt x="161" y="166"/>
                  </a:lnTo>
                  <a:lnTo>
                    <a:pt x="161" y="164"/>
                  </a:lnTo>
                  <a:lnTo>
                    <a:pt x="165" y="162"/>
                  </a:lnTo>
                  <a:lnTo>
                    <a:pt x="170" y="162"/>
                  </a:lnTo>
                  <a:lnTo>
                    <a:pt x="174" y="162"/>
                  </a:lnTo>
                  <a:lnTo>
                    <a:pt x="177" y="157"/>
                  </a:lnTo>
                  <a:lnTo>
                    <a:pt x="181" y="155"/>
                  </a:lnTo>
                  <a:lnTo>
                    <a:pt x="183" y="157"/>
                  </a:lnTo>
                  <a:lnTo>
                    <a:pt x="183" y="153"/>
                  </a:lnTo>
                  <a:lnTo>
                    <a:pt x="183" y="151"/>
                  </a:lnTo>
                  <a:lnTo>
                    <a:pt x="183" y="150"/>
                  </a:lnTo>
                  <a:lnTo>
                    <a:pt x="183" y="146"/>
                  </a:lnTo>
                  <a:lnTo>
                    <a:pt x="184" y="142"/>
                  </a:lnTo>
                  <a:lnTo>
                    <a:pt x="186" y="139"/>
                  </a:lnTo>
                  <a:lnTo>
                    <a:pt x="184" y="137"/>
                  </a:lnTo>
                  <a:lnTo>
                    <a:pt x="179" y="130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9" y="125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6" y="123"/>
                  </a:lnTo>
                  <a:lnTo>
                    <a:pt x="191" y="125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19"/>
                  </a:lnTo>
                  <a:lnTo>
                    <a:pt x="198" y="118"/>
                  </a:lnTo>
                  <a:lnTo>
                    <a:pt x="200" y="116"/>
                  </a:lnTo>
                  <a:lnTo>
                    <a:pt x="204" y="114"/>
                  </a:lnTo>
                  <a:lnTo>
                    <a:pt x="214" y="112"/>
                  </a:lnTo>
                  <a:lnTo>
                    <a:pt x="214" y="107"/>
                  </a:lnTo>
                  <a:lnTo>
                    <a:pt x="214" y="103"/>
                  </a:lnTo>
                  <a:lnTo>
                    <a:pt x="213" y="100"/>
                  </a:lnTo>
                  <a:lnTo>
                    <a:pt x="206" y="96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0" y="91"/>
                  </a:lnTo>
                  <a:lnTo>
                    <a:pt x="188" y="89"/>
                  </a:lnTo>
                  <a:lnTo>
                    <a:pt x="183" y="84"/>
                  </a:lnTo>
                  <a:lnTo>
                    <a:pt x="177" y="80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5" y="68"/>
                  </a:lnTo>
                  <a:lnTo>
                    <a:pt x="165" y="70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1" y="71"/>
                  </a:lnTo>
                  <a:lnTo>
                    <a:pt x="147" y="70"/>
                  </a:lnTo>
                  <a:lnTo>
                    <a:pt x="145" y="68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3" y="61"/>
                  </a:lnTo>
                  <a:lnTo>
                    <a:pt x="131" y="59"/>
                  </a:lnTo>
                  <a:lnTo>
                    <a:pt x="127" y="57"/>
                  </a:lnTo>
                  <a:lnTo>
                    <a:pt x="124" y="52"/>
                  </a:lnTo>
                  <a:lnTo>
                    <a:pt x="120" y="48"/>
                  </a:lnTo>
                  <a:lnTo>
                    <a:pt x="119" y="47"/>
                  </a:lnTo>
                  <a:lnTo>
                    <a:pt x="117" y="43"/>
                  </a:lnTo>
                  <a:lnTo>
                    <a:pt x="115" y="41"/>
                  </a:lnTo>
                  <a:lnTo>
                    <a:pt x="108" y="34"/>
                  </a:lnTo>
                  <a:lnTo>
                    <a:pt x="104" y="27"/>
                  </a:lnTo>
                  <a:lnTo>
                    <a:pt x="103" y="25"/>
                  </a:lnTo>
                  <a:lnTo>
                    <a:pt x="88" y="18"/>
                  </a:lnTo>
                  <a:lnTo>
                    <a:pt x="85" y="16"/>
                  </a:lnTo>
                  <a:lnTo>
                    <a:pt x="83" y="13"/>
                  </a:lnTo>
                  <a:lnTo>
                    <a:pt x="83" y="7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76" y="4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6"/>
                  </a:lnTo>
                  <a:lnTo>
                    <a:pt x="60" y="18"/>
                  </a:lnTo>
                  <a:lnTo>
                    <a:pt x="64" y="23"/>
                  </a:lnTo>
                  <a:lnTo>
                    <a:pt x="67" y="32"/>
                  </a:lnTo>
                  <a:lnTo>
                    <a:pt x="71" y="39"/>
                  </a:lnTo>
                  <a:lnTo>
                    <a:pt x="69" y="39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5" y="34"/>
                  </a:lnTo>
                  <a:lnTo>
                    <a:pt x="53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26" y="47"/>
                  </a:lnTo>
                  <a:lnTo>
                    <a:pt x="24" y="50"/>
                  </a:lnTo>
                  <a:lnTo>
                    <a:pt x="28" y="52"/>
                  </a:lnTo>
                  <a:lnTo>
                    <a:pt x="23" y="59"/>
                  </a:lnTo>
                  <a:lnTo>
                    <a:pt x="21" y="63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2" y="84"/>
                  </a:lnTo>
                  <a:lnTo>
                    <a:pt x="5" y="86"/>
                  </a:lnTo>
                  <a:lnTo>
                    <a:pt x="1" y="87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5" y="107"/>
                  </a:lnTo>
                  <a:lnTo>
                    <a:pt x="3" y="109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7" y="128"/>
                  </a:lnTo>
                  <a:lnTo>
                    <a:pt x="10" y="130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5" y="150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1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7"/>
                  </a:lnTo>
                  <a:lnTo>
                    <a:pt x="1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4"/>
                  </a:lnTo>
                  <a:lnTo>
                    <a:pt x="8" y="176"/>
                  </a:lnTo>
                  <a:lnTo>
                    <a:pt x="10" y="171"/>
                  </a:lnTo>
                  <a:lnTo>
                    <a:pt x="7" y="171"/>
                  </a:lnTo>
                  <a:lnTo>
                    <a:pt x="17" y="171"/>
                  </a:lnTo>
                  <a:lnTo>
                    <a:pt x="23" y="171"/>
                  </a:lnTo>
                  <a:lnTo>
                    <a:pt x="28" y="166"/>
                  </a:lnTo>
                  <a:lnTo>
                    <a:pt x="26" y="169"/>
                  </a:lnTo>
                  <a:lnTo>
                    <a:pt x="30" y="174"/>
                  </a:lnTo>
                  <a:lnTo>
                    <a:pt x="30" y="176"/>
                  </a:lnTo>
                  <a:lnTo>
                    <a:pt x="30" y="178"/>
                  </a:lnTo>
                  <a:lnTo>
                    <a:pt x="28" y="176"/>
                  </a:lnTo>
                  <a:lnTo>
                    <a:pt x="24" y="174"/>
                  </a:lnTo>
                  <a:lnTo>
                    <a:pt x="23" y="174"/>
                  </a:lnTo>
                  <a:lnTo>
                    <a:pt x="12" y="171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7" y="180"/>
                  </a:lnTo>
                  <a:lnTo>
                    <a:pt x="17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3" y="183"/>
                  </a:lnTo>
                  <a:lnTo>
                    <a:pt x="24" y="180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9"/>
                  </a:lnTo>
                  <a:lnTo>
                    <a:pt x="32" y="190"/>
                  </a:lnTo>
                  <a:lnTo>
                    <a:pt x="37" y="194"/>
                  </a:lnTo>
                  <a:lnTo>
                    <a:pt x="37" y="198"/>
                  </a:lnTo>
                  <a:lnTo>
                    <a:pt x="39" y="198"/>
                  </a:lnTo>
                  <a:lnTo>
                    <a:pt x="40" y="196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51" y="196"/>
                  </a:lnTo>
                  <a:lnTo>
                    <a:pt x="51" y="198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6" y="208"/>
                  </a:lnTo>
                  <a:lnTo>
                    <a:pt x="58" y="210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2" y="215"/>
                  </a:lnTo>
                  <a:lnTo>
                    <a:pt x="64" y="217"/>
                  </a:lnTo>
                  <a:lnTo>
                    <a:pt x="67" y="217"/>
                  </a:lnTo>
                  <a:lnTo>
                    <a:pt x="69" y="219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1" y="224"/>
                  </a:lnTo>
                  <a:lnTo>
                    <a:pt x="72" y="226"/>
                  </a:lnTo>
                  <a:lnTo>
                    <a:pt x="78" y="231"/>
                  </a:lnTo>
                  <a:lnTo>
                    <a:pt x="80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7"/>
                  </a:lnTo>
                  <a:lnTo>
                    <a:pt x="81" y="249"/>
                  </a:lnTo>
                  <a:lnTo>
                    <a:pt x="83" y="249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101" y="258"/>
                  </a:lnTo>
                  <a:lnTo>
                    <a:pt x="103" y="260"/>
                  </a:lnTo>
                  <a:lnTo>
                    <a:pt x="103" y="258"/>
                  </a:lnTo>
                  <a:lnTo>
                    <a:pt x="103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106">
              <a:extLst>
                <a:ext uri="{FF2B5EF4-FFF2-40B4-BE49-F238E27FC236}">
                  <a16:creationId xmlns:a16="http://schemas.microsoft.com/office/drawing/2014/main" id="{6D131ADA-FB4E-3E1E-5A69-69C79EA2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239" y="987574"/>
              <a:ext cx="340513" cy="136693"/>
            </a:xfrm>
            <a:custGeom>
              <a:avLst/>
              <a:gdLst>
                <a:gd name="T0" fmla="*/ 4 w 279"/>
                <a:gd name="T1" fmla="*/ 1 h 112"/>
                <a:gd name="T2" fmla="*/ 9 w 279"/>
                <a:gd name="T3" fmla="*/ 5 h 112"/>
                <a:gd name="T4" fmla="*/ 20 w 279"/>
                <a:gd name="T5" fmla="*/ 16 h 112"/>
                <a:gd name="T6" fmla="*/ 27 w 279"/>
                <a:gd name="T7" fmla="*/ 19 h 112"/>
                <a:gd name="T8" fmla="*/ 27 w 279"/>
                <a:gd name="T9" fmla="*/ 23 h 112"/>
                <a:gd name="T10" fmla="*/ 30 w 279"/>
                <a:gd name="T11" fmla="*/ 28 h 112"/>
                <a:gd name="T12" fmla="*/ 36 w 279"/>
                <a:gd name="T13" fmla="*/ 30 h 112"/>
                <a:gd name="T14" fmla="*/ 45 w 279"/>
                <a:gd name="T15" fmla="*/ 26 h 112"/>
                <a:gd name="T16" fmla="*/ 48 w 279"/>
                <a:gd name="T17" fmla="*/ 26 h 112"/>
                <a:gd name="T18" fmla="*/ 50 w 279"/>
                <a:gd name="T19" fmla="*/ 32 h 112"/>
                <a:gd name="T20" fmla="*/ 54 w 279"/>
                <a:gd name="T21" fmla="*/ 39 h 112"/>
                <a:gd name="T22" fmla="*/ 80 w 279"/>
                <a:gd name="T23" fmla="*/ 44 h 112"/>
                <a:gd name="T24" fmla="*/ 80 w 279"/>
                <a:gd name="T25" fmla="*/ 48 h 112"/>
                <a:gd name="T26" fmla="*/ 78 w 279"/>
                <a:gd name="T27" fmla="*/ 51 h 112"/>
                <a:gd name="T28" fmla="*/ 80 w 279"/>
                <a:gd name="T29" fmla="*/ 58 h 112"/>
                <a:gd name="T30" fmla="*/ 96 w 279"/>
                <a:gd name="T31" fmla="*/ 72 h 112"/>
                <a:gd name="T32" fmla="*/ 110 w 279"/>
                <a:gd name="T33" fmla="*/ 94 h 112"/>
                <a:gd name="T34" fmla="*/ 117 w 279"/>
                <a:gd name="T35" fmla="*/ 97 h 112"/>
                <a:gd name="T36" fmla="*/ 128 w 279"/>
                <a:gd name="T37" fmla="*/ 104 h 112"/>
                <a:gd name="T38" fmla="*/ 133 w 279"/>
                <a:gd name="T39" fmla="*/ 112 h 112"/>
                <a:gd name="T40" fmla="*/ 135 w 279"/>
                <a:gd name="T41" fmla="*/ 110 h 112"/>
                <a:gd name="T42" fmla="*/ 139 w 279"/>
                <a:gd name="T43" fmla="*/ 110 h 112"/>
                <a:gd name="T44" fmla="*/ 142 w 279"/>
                <a:gd name="T45" fmla="*/ 112 h 112"/>
                <a:gd name="T46" fmla="*/ 144 w 279"/>
                <a:gd name="T47" fmla="*/ 108 h 112"/>
                <a:gd name="T48" fmla="*/ 148 w 279"/>
                <a:gd name="T49" fmla="*/ 104 h 112"/>
                <a:gd name="T50" fmla="*/ 155 w 279"/>
                <a:gd name="T51" fmla="*/ 101 h 112"/>
                <a:gd name="T52" fmla="*/ 167 w 279"/>
                <a:gd name="T53" fmla="*/ 101 h 112"/>
                <a:gd name="T54" fmla="*/ 171 w 279"/>
                <a:gd name="T55" fmla="*/ 96 h 112"/>
                <a:gd name="T56" fmla="*/ 174 w 279"/>
                <a:gd name="T57" fmla="*/ 88 h 112"/>
                <a:gd name="T58" fmla="*/ 178 w 279"/>
                <a:gd name="T59" fmla="*/ 88 h 112"/>
                <a:gd name="T60" fmla="*/ 178 w 279"/>
                <a:gd name="T61" fmla="*/ 90 h 112"/>
                <a:gd name="T62" fmla="*/ 183 w 279"/>
                <a:gd name="T63" fmla="*/ 90 h 112"/>
                <a:gd name="T64" fmla="*/ 189 w 279"/>
                <a:gd name="T65" fmla="*/ 94 h 112"/>
                <a:gd name="T66" fmla="*/ 196 w 279"/>
                <a:gd name="T67" fmla="*/ 103 h 112"/>
                <a:gd name="T68" fmla="*/ 208 w 279"/>
                <a:gd name="T69" fmla="*/ 106 h 112"/>
                <a:gd name="T70" fmla="*/ 228 w 279"/>
                <a:gd name="T71" fmla="*/ 110 h 112"/>
                <a:gd name="T72" fmla="*/ 226 w 279"/>
                <a:gd name="T73" fmla="*/ 104 h 112"/>
                <a:gd name="T74" fmla="*/ 226 w 279"/>
                <a:gd name="T75" fmla="*/ 97 h 112"/>
                <a:gd name="T76" fmla="*/ 228 w 279"/>
                <a:gd name="T77" fmla="*/ 96 h 112"/>
                <a:gd name="T78" fmla="*/ 231 w 279"/>
                <a:gd name="T79" fmla="*/ 94 h 112"/>
                <a:gd name="T80" fmla="*/ 233 w 279"/>
                <a:gd name="T81" fmla="*/ 88 h 112"/>
                <a:gd name="T82" fmla="*/ 231 w 279"/>
                <a:gd name="T83" fmla="*/ 83 h 112"/>
                <a:gd name="T84" fmla="*/ 231 w 279"/>
                <a:gd name="T85" fmla="*/ 80 h 112"/>
                <a:gd name="T86" fmla="*/ 233 w 279"/>
                <a:gd name="T87" fmla="*/ 76 h 112"/>
                <a:gd name="T88" fmla="*/ 244 w 279"/>
                <a:gd name="T89" fmla="*/ 72 h 112"/>
                <a:gd name="T90" fmla="*/ 247 w 279"/>
                <a:gd name="T91" fmla="*/ 67 h 112"/>
                <a:gd name="T92" fmla="*/ 245 w 279"/>
                <a:gd name="T93" fmla="*/ 58 h 112"/>
                <a:gd name="T94" fmla="*/ 249 w 279"/>
                <a:gd name="T95" fmla="*/ 55 h 112"/>
                <a:gd name="T96" fmla="*/ 249 w 279"/>
                <a:gd name="T97" fmla="*/ 51 h 112"/>
                <a:gd name="T98" fmla="*/ 252 w 279"/>
                <a:gd name="T99" fmla="*/ 49 h 112"/>
                <a:gd name="T100" fmla="*/ 274 w 279"/>
                <a:gd name="T101" fmla="*/ 44 h 112"/>
                <a:gd name="T102" fmla="*/ 279 w 279"/>
                <a:gd name="T103" fmla="*/ 39 h 112"/>
                <a:gd name="T104" fmla="*/ 276 w 279"/>
                <a:gd name="T105" fmla="*/ 32 h 112"/>
                <a:gd name="T106" fmla="*/ 263 w 279"/>
                <a:gd name="T107" fmla="*/ 24 h 112"/>
                <a:gd name="T108" fmla="*/ 263 w 279"/>
                <a:gd name="T109" fmla="*/ 19 h 112"/>
                <a:gd name="T110" fmla="*/ 263 w 279"/>
                <a:gd name="T111" fmla="*/ 12 h 112"/>
                <a:gd name="T112" fmla="*/ 261 w 279"/>
                <a:gd name="T113" fmla="*/ 8 h 112"/>
                <a:gd name="T114" fmla="*/ 261 w 279"/>
                <a:gd name="T115" fmla="*/ 0 h 112"/>
                <a:gd name="T116" fmla="*/ 2 w 279"/>
                <a:gd name="T117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9" h="112">
                  <a:moveTo>
                    <a:pt x="4" y="3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9" y="5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78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51"/>
                  </a:lnTo>
                  <a:lnTo>
                    <a:pt x="78" y="55"/>
                  </a:lnTo>
                  <a:lnTo>
                    <a:pt x="80" y="58"/>
                  </a:lnTo>
                  <a:lnTo>
                    <a:pt x="93" y="69"/>
                  </a:lnTo>
                  <a:lnTo>
                    <a:pt x="96" y="72"/>
                  </a:lnTo>
                  <a:lnTo>
                    <a:pt x="107" y="88"/>
                  </a:lnTo>
                  <a:lnTo>
                    <a:pt x="110" y="94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26" y="103"/>
                  </a:lnTo>
                  <a:lnTo>
                    <a:pt x="128" y="104"/>
                  </a:lnTo>
                  <a:lnTo>
                    <a:pt x="132" y="110"/>
                  </a:lnTo>
                  <a:lnTo>
                    <a:pt x="133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4" y="110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8" y="104"/>
                  </a:lnTo>
                  <a:lnTo>
                    <a:pt x="151" y="101"/>
                  </a:lnTo>
                  <a:lnTo>
                    <a:pt x="155" y="101"/>
                  </a:lnTo>
                  <a:lnTo>
                    <a:pt x="165" y="101"/>
                  </a:lnTo>
                  <a:lnTo>
                    <a:pt x="167" y="101"/>
                  </a:lnTo>
                  <a:lnTo>
                    <a:pt x="169" y="97"/>
                  </a:lnTo>
                  <a:lnTo>
                    <a:pt x="171" y="96"/>
                  </a:lnTo>
                  <a:lnTo>
                    <a:pt x="173" y="92"/>
                  </a:lnTo>
                  <a:lnTo>
                    <a:pt x="174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3" y="90"/>
                  </a:lnTo>
                  <a:lnTo>
                    <a:pt x="187" y="92"/>
                  </a:lnTo>
                  <a:lnTo>
                    <a:pt x="189" y="94"/>
                  </a:lnTo>
                  <a:lnTo>
                    <a:pt x="194" y="101"/>
                  </a:lnTo>
                  <a:lnTo>
                    <a:pt x="196" y="103"/>
                  </a:lnTo>
                  <a:lnTo>
                    <a:pt x="199" y="104"/>
                  </a:lnTo>
                  <a:lnTo>
                    <a:pt x="208" y="106"/>
                  </a:lnTo>
                  <a:lnTo>
                    <a:pt x="224" y="112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6" y="104"/>
                  </a:lnTo>
                  <a:lnTo>
                    <a:pt x="226" y="101"/>
                  </a:lnTo>
                  <a:lnTo>
                    <a:pt x="226" y="97"/>
                  </a:lnTo>
                  <a:lnTo>
                    <a:pt x="226" y="96"/>
                  </a:lnTo>
                  <a:lnTo>
                    <a:pt x="228" y="96"/>
                  </a:lnTo>
                  <a:lnTo>
                    <a:pt x="229" y="96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3" y="88"/>
                  </a:lnTo>
                  <a:lnTo>
                    <a:pt x="231" y="87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1" y="80"/>
                  </a:lnTo>
                  <a:lnTo>
                    <a:pt x="231" y="78"/>
                  </a:lnTo>
                  <a:lnTo>
                    <a:pt x="233" y="76"/>
                  </a:lnTo>
                  <a:lnTo>
                    <a:pt x="235" y="74"/>
                  </a:lnTo>
                  <a:lnTo>
                    <a:pt x="244" y="72"/>
                  </a:lnTo>
                  <a:lnTo>
                    <a:pt x="247" y="71"/>
                  </a:lnTo>
                  <a:lnTo>
                    <a:pt x="247" y="67"/>
                  </a:lnTo>
                  <a:lnTo>
                    <a:pt x="245" y="62"/>
                  </a:lnTo>
                  <a:lnTo>
                    <a:pt x="245" y="58"/>
                  </a:lnTo>
                  <a:lnTo>
                    <a:pt x="247" y="56"/>
                  </a:lnTo>
                  <a:lnTo>
                    <a:pt x="249" y="55"/>
                  </a:lnTo>
                  <a:lnTo>
                    <a:pt x="252" y="53"/>
                  </a:lnTo>
                  <a:lnTo>
                    <a:pt x="249" y="51"/>
                  </a:lnTo>
                  <a:lnTo>
                    <a:pt x="251" y="49"/>
                  </a:lnTo>
                  <a:lnTo>
                    <a:pt x="252" y="49"/>
                  </a:lnTo>
                  <a:lnTo>
                    <a:pt x="267" y="46"/>
                  </a:lnTo>
                  <a:lnTo>
                    <a:pt x="274" y="44"/>
                  </a:lnTo>
                  <a:lnTo>
                    <a:pt x="277" y="42"/>
                  </a:lnTo>
                  <a:lnTo>
                    <a:pt x="279" y="39"/>
                  </a:lnTo>
                  <a:lnTo>
                    <a:pt x="277" y="33"/>
                  </a:lnTo>
                  <a:lnTo>
                    <a:pt x="276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3" y="23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3" y="12"/>
                  </a:lnTo>
                  <a:lnTo>
                    <a:pt x="263" y="10"/>
                  </a:lnTo>
                  <a:lnTo>
                    <a:pt x="261" y="8"/>
                  </a:lnTo>
                  <a:lnTo>
                    <a:pt x="261" y="3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121">
              <a:extLst>
                <a:ext uri="{FF2B5EF4-FFF2-40B4-BE49-F238E27FC236}">
                  <a16:creationId xmlns:a16="http://schemas.microsoft.com/office/drawing/2014/main" id="{3C139896-FDC4-87F6-EF26-CEA4B947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84" y="1164543"/>
              <a:ext cx="98859" cy="281930"/>
            </a:xfrm>
            <a:custGeom>
              <a:avLst/>
              <a:gdLst>
                <a:gd name="T0" fmla="*/ 81 w 81"/>
                <a:gd name="T1" fmla="*/ 7 h 231"/>
                <a:gd name="T2" fmla="*/ 79 w 81"/>
                <a:gd name="T3" fmla="*/ 4 h 231"/>
                <a:gd name="T4" fmla="*/ 79 w 81"/>
                <a:gd name="T5" fmla="*/ 0 h 231"/>
                <a:gd name="T6" fmla="*/ 78 w 81"/>
                <a:gd name="T7" fmla="*/ 2 h 231"/>
                <a:gd name="T8" fmla="*/ 76 w 81"/>
                <a:gd name="T9" fmla="*/ 2 h 231"/>
                <a:gd name="T10" fmla="*/ 72 w 81"/>
                <a:gd name="T11" fmla="*/ 0 h 231"/>
                <a:gd name="T12" fmla="*/ 71 w 81"/>
                <a:gd name="T13" fmla="*/ 2 h 231"/>
                <a:gd name="T14" fmla="*/ 65 w 81"/>
                <a:gd name="T15" fmla="*/ 11 h 231"/>
                <a:gd name="T16" fmla="*/ 63 w 81"/>
                <a:gd name="T17" fmla="*/ 25 h 231"/>
                <a:gd name="T18" fmla="*/ 62 w 81"/>
                <a:gd name="T19" fmla="*/ 29 h 231"/>
                <a:gd name="T20" fmla="*/ 58 w 81"/>
                <a:gd name="T21" fmla="*/ 32 h 231"/>
                <a:gd name="T22" fmla="*/ 55 w 81"/>
                <a:gd name="T23" fmla="*/ 50 h 231"/>
                <a:gd name="T24" fmla="*/ 44 w 81"/>
                <a:gd name="T25" fmla="*/ 73 h 231"/>
                <a:gd name="T26" fmla="*/ 37 w 81"/>
                <a:gd name="T27" fmla="*/ 94 h 231"/>
                <a:gd name="T28" fmla="*/ 31 w 81"/>
                <a:gd name="T29" fmla="*/ 98 h 231"/>
                <a:gd name="T30" fmla="*/ 28 w 81"/>
                <a:gd name="T31" fmla="*/ 98 h 231"/>
                <a:gd name="T32" fmla="*/ 7 w 81"/>
                <a:gd name="T33" fmla="*/ 148 h 231"/>
                <a:gd name="T34" fmla="*/ 5 w 81"/>
                <a:gd name="T35" fmla="*/ 153 h 231"/>
                <a:gd name="T36" fmla="*/ 0 w 81"/>
                <a:gd name="T37" fmla="*/ 165 h 231"/>
                <a:gd name="T38" fmla="*/ 0 w 81"/>
                <a:gd name="T39" fmla="*/ 185 h 231"/>
                <a:gd name="T40" fmla="*/ 1 w 81"/>
                <a:gd name="T41" fmla="*/ 190 h 231"/>
                <a:gd name="T42" fmla="*/ 1 w 81"/>
                <a:gd name="T43" fmla="*/ 197 h 231"/>
                <a:gd name="T44" fmla="*/ 1 w 81"/>
                <a:gd name="T45" fmla="*/ 212 h 231"/>
                <a:gd name="T46" fmla="*/ 1 w 81"/>
                <a:gd name="T47" fmla="*/ 222 h 231"/>
                <a:gd name="T48" fmla="*/ 1 w 81"/>
                <a:gd name="T49" fmla="*/ 228 h 231"/>
                <a:gd name="T50" fmla="*/ 3 w 81"/>
                <a:gd name="T51" fmla="*/ 231 h 231"/>
                <a:gd name="T52" fmla="*/ 8 w 81"/>
                <a:gd name="T53" fmla="*/ 229 h 231"/>
                <a:gd name="T54" fmla="*/ 17 w 81"/>
                <a:gd name="T55" fmla="*/ 215 h 231"/>
                <a:gd name="T56" fmla="*/ 17 w 81"/>
                <a:gd name="T57" fmla="*/ 210 h 231"/>
                <a:gd name="T58" fmla="*/ 19 w 81"/>
                <a:gd name="T59" fmla="*/ 205 h 231"/>
                <a:gd name="T60" fmla="*/ 19 w 81"/>
                <a:gd name="T61" fmla="*/ 197 h 231"/>
                <a:gd name="T62" fmla="*/ 23 w 81"/>
                <a:gd name="T63" fmla="*/ 190 h 231"/>
                <a:gd name="T64" fmla="*/ 24 w 81"/>
                <a:gd name="T65" fmla="*/ 183 h 231"/>
                <a:gd name="T66" fmla="*/ 26 w 81"/>
                <a:gd name="T67" fmla="*/ 180 h 231"/>
                <a:gd name="T68" fmla="*/ 26 w 81"/>
                <a:gd name="T69" fmla="*/ 174 h 231"/>
                <a:gd name="T70" fmla="*/ 28 w 81"/>
                <a:gd name="T71" fmla="*/ 171 h 231"/>
                <a:gd name="T72" fmla="*/ 28 w 81"/>
                <a:gd name="T73" fmla="*/ 167 h 231"/>
                <a:gd name="T74" fmla="*/ 28 w 81"/>
                <a:gd name="T75" fmla="*/ 162 h 231"/>
                <a:gd name="T76" fmla="*/ 30 w 81"/>
                <a:gd name="T77" fmla="*/ 160 h 231"/>
                <a:gd name="T78" fmla="*/ 31 w 81"/>
                <a:gd name="T79" fmla="*/ 157 h 231"/>
                <a:gd name="T80" fmla="*/ 31 w 81"/>
                <a:gd name="T81" fmla="*/ 149 h 231"/>
                <a:gd name="T82" fmla="*/ 40 w 81"/>
                <a:gd name="T83" fmla="*/ 125 h 231"/>
                <a:gd name="T84" fmla="*/ 40 w 81"/>
                <a:gd name="T85" fmla="*/ 119 h 231"/>
                <a:gd name="T86" fmla="*/ 42 w 81"/>
                <a:gd name="T87" fmla="*/ 114 h 231"/>
                <a:gd name="T88" fmla="*/ 47 w 81"/>
                <a:gd name="T89" fmla="*/ 109 h 231"/>
                <a:gd name="T90" fmla="*/ 49 w 81"/>
                <a:gd name="T91" fmla="*/ 105 h 231"/>
                <a:gd name="T92" fmla="*/ 53 w 81"/>
                <a:gd name="T93" fmla="*/ 93 h 231"/>
                <a:gd name="T94" fmla="*/ 55 w 81"/>
                <a:gd name="T95" fmla="*/ 87 h 231"/>
                <a:gd name="T96" fmla="*/ 53 w 81"/>
                <a:gd name="T97" fmla="*/ 80 h 231"/>
                <a:gd name="T98" fmla="*/ 58 w 81"/>
                <a:gd name="T99" fmla="*/ 71 h 231"/>
                <a:gd name="T100" fmla="*/ 58 w 81"/>
                <a:gd name="T101" fmla="*/ 68 h 231"/>
                <a:gd name="T102" fmla="*/ 56 w 81"/>
                <a:gd name="T103" fmla="*/ 64 h 231"/>
                <a:gd name="T104" fmla="*/ 62 w 81"/>
                <a:gd name="T105" fmla="*/ 62 h 231"/>
                <a:gd name="T106" fmla="*/ 65 w 81"/>
                <a:gd name="T107" fmla="*/ 55 h 231"/>
                <a:gd name="T108" fmla="*/ 71 w 81"/>
                <a:gd name="T109" fmla="*/ 43 h 231"/>
                <a:gd name="T110" fmla="*/ 71 w 81"/>
                <a:gd name="T111" fmla="*/ 38 h 231"/>
                <a:gd name="T112" fmla="*/ 72 w 81"/>
                <a:gd name="T113" fmla="*/ 34 h 231"/>
                <a:gd name="T114" fmla="*/ 74 w 81"/>
                <a:gd name="T115" fmla="*/ 27 h 231"/>
                <a:gd name="T116" fmla="*/ 71 w 81"/>
                <a:gd name="T117" fmla="*/ 16 h 231"/>
                <a:gd name="T118" fmla="*/ 78 w 81"/>
                <a:gd name="T11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231">
                  <a:moveTo>
                    <a:pt x="78" y="9"/>
                  </a:moveTo>
                  <a:lnTo>
                    <a:pt x="81" y="7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2" y="29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5" y="50"/>
                  </a:lnTo>
                  <a:lnTo>
                    <a:pt x="51" y="61"/>
                  </a:lnTo>
                  <a:lnTo>
                    <a:pt x="44" y="73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5" y="96"/>
                  </a:lnTo>
                  <a:lnTo>
                    <a:pt x="31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7" y="148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3" y="158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1" y="196"/>
                  </a:lnTo>
                  <a:lnTo>
                    <a:pt x="1" y="197"/>
                  </a:lnTo>
                  <a:lnTo>
                    <a:pt x="1" y="206"/>
                  </a:lnTo>
                  <a:lnTo>
                    <a:pt x="1" y="212"/>
                  </a:lnTo>
                  <a:lnTo>
                    <a:pt x="0" y="217"/>
                  </a:lnTo>
                  <a:lnTo>
                    <a:pt x="1" y="222"/>
                  </a:lnTo>
                  <a:lnTo>
                    <a:pt x="1" y="224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3" y="231"/>
                  </a:lnTo>
                  <a:lnTo>
                    <a:pt x="7" y="231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7" y="215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9" y="206"/>
                  </a:lnTo>
                  <a:lnTo>
                    <a:pt x="19" y="205"/>
                  </a:lnTo>
                  <a:lnTo>
                    <a:pt x="19" y="199"/>
                  </a:lnTo>
                  <a:lnTo>
                    <a:pt x="19" y="197"/>
                  </a:lnTo>
                  <a:lnTo>
                    <a:pt x="21" y="194"/>
                  </a:lnTo>
                  <a:lnTo>
                    <a:pt x="23" y="190"/>
                  </a:lnTo>
                  <a:lnTo>
                    <a:pt x="23" y="185"/>
                  </a:lnTo>
                  <a:lnTo>
                    <a:pt x="24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6" y="169"/>
                  </a:lnTo>
                  <a:lnTo>
                    <a:pt x="28" y="167"/>
                  </a:lnTo>
                  <a:lnTo>
                    <a:pt x="28" y="164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31" y="149"/>
                  </a:lnTo>
                  <a:lnTo>
                    <a:pt x="33" y="146"/>
                  </a:lnTo>
                  <a:lnTo>
                    <a:pt x="40" y="125"/>
                  </a:lnTo>
                  <a:lnTo>
                    <a:pt x="40" y="121"/>
                  </a:lnTo>
                  <a:lnTo>
                    <a:pt x="40" y="119"/>
                  </a:lnTo>
                  <a:lnTo>
                    <a:pt x="40" y="117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47" y="109"/>
                  </a:lnTo>
                  <a:lnTo>
                    <a:pt x="49" y="109"/>
                  </a:lnTo>
                  <a:lnTo>
                    <a:pt x="49" y="105"/>
                  </a:lnTo>
                  <a:lnTo>
                    <a:pt x="51" y="94"/>
                  </a:lnTo>
                  <a:lnTo>
                    <a:pt x="53" y="93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3" y="80"/>
                  </a:lnTo>
                  <a:lnTo>
                    <a:pt x="56" y="73"/>
                  </a:lnTo>
                  <a:lnTo>
                    <a:pt x="58" y="71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6" y="66"/>
                  </a:lnTo>
                  <a:lnTo>
                    <a:pt x="56" y="64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3" y="59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71" y="16"/>
                  </a:lnTo>
                  <a:lnTo>
                    <a:pt x="76" y="11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123">
              <a:extLst>
                <a:ext uri="{FF2B5EF4-FFF2-40B4-BE49-F238E27FC236}">
                  <a16:creationId xmlns:a16="http://schemas.microsoft.com/office/drawing/2014/main" id="{4B86B7E9-5882-F78C-7114-A189FC15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95" y="1019306"/>
              <a:ext cx="134252" cy="258741"/>
            </a:xfrm>
            <a:custGeom>
              <a:avLst/>
              <a:gdLst>
                <a:gd name="T0" fmla="*/ 91 w 110"/>
                <a:gd name="T1" fmla="*/ 43 h 212"/>
                <a:gd name="T2" fmla="*/ 93 w 110"/>
                <a:gd name="T3" fmla="*/ 36 h 212"/>
                <a:gd name="T4" fmla="*/ 94 w 110"/>
                <a:gd name="T5" fmla="*/ 30 h 212"/>
                <a:gd name="T6" fmla="*/ 98 w 110"/>
                <a:gd name="T7" fmla="*/ 32 h 212"/>
                <a:gd name="T8" fmla="*/ 110 w 110"/>
                <a:gd name="T9" fmla="*/ 20 h 212"/>
                <a:gd name="T10" fmla="*/ 105 w 110"/>
                <a:gd name="T11" fmla="*/ 11 h 212"/>
                <a:gd name="T12" fmla="*/ 102 w 110"/>
                <a:gd name="T13" fmla="*/ 6 h 212"/>
                <a:gd name="T14" fmla="*/ 100 w 110"/>
                <a:gd name="T15" fmla="*/ 4 h 212"/>
                <a:gd name="T16" fmla="*/ 93 w 110"/>
                <a:gd name="T17" fmla="*/ 6 h 212"/>
                <a:gd name="T18" fmla="*/ 91 w 110"/>
                <a:gd name="T19" fmla="*/ 6 h 212"/>
                <a:gd name="T20" fmla="*/ 84 w 110"/>
                <a:gd name="T21" fmla="*/ 2 h 212"/>
                <a:gd name="T22" fmla="*/ 84 w 110"/>
                <a:gd name="T23" fmla="*/ 6 h 212"/>
                <a:gd name="T24" fmla="*/ 80 w 110"/>
                <a:gd name="T25" fmla="*/ 14 h 212"/>
                <a:gd name="T26" fmla="*/ 77 w 110"/>
                <a:gd name="T27" fmla="*/ 16 h 212"/>
                <a:gd name="T28" fmla="*/ 75 w 110"/>
                <a:gd name="T29" fmla="*/ 9 h 212"/>
                <a:gd name="T30" fmla="*/ 71 w 110"/>
                <a:gd name="T31" fmla="*/ 2 h 212"/>
                <a:gd name="T32" fmla="*/ 64 w 110"/>
                <a:gd name="T33" fmla="*/ 2 h 212"/>
                <a:gd name="T34" fmla="*/ 59 w 110"/>
                <a:gd name="T35" fmla="*/ 11 h 212"/>
                <a:gd name="T36" fmla="*/ 55 w 110"/>
                <a:gd name="T37" fmla="*/ 18 h 212"/>
                <a:gd name="T38" fmla="*/ 52 w 110"/>
                <a:gd name="T39" fmla="*/ 18 h 212"/>
                <a:gd name="T40" fmla="*/ 41 w 110"/>
                <a:gd name="T41" fmla="*/ 25 h 212"/>
                <a:gd name="T42" fmla="*/ 4 w 110"/>
                <a:gd name="T43" fmla="*/ 78 h 212"/>
                <a:gd name="T44" fmla="*/ 2 w 110"/>
                <a:gd name="T45" fmla="*/ 96 h 212"/>
                <a:gd name="T46" fmla="*/ 6 w 110"/>
                <a:gd name="T47" fmla="*/ 107 h 212"/>
                <a:gd name="T48" fmla="*/ 7 w 110"/>
                <a:gd name="T49" fmla="*/ 112 h 212"/>
                <a:gd name="T50" fmla="*/ 7 w 110"/>
                <a:gd name="T51" fmla="*/ 116 h 212"/>
                <a:gd name="T52" fmla="*/ 7 w 110"/>
                <a:gd name="T53" fmla="*/ 128 h 212"/>
                <a:gd name="T54" fmla="*/ 0 w 110"/>
                <a:gd name="T55" fmla="*/ 139 h 212"/>
                <a:gd name="T56" fmla="*/ 13 w 110"/>
                <a:gd name="T57" fmla="*/ 165 h 212"/>
                <a:gd name="T58" fmla="*/ 13 w 110"/>
                <a:gd name="T59" fmla="*/ 174 h 212"/>
                <a:gd name="T60" fmla="*/ 11 w 110"/>
                <a:gd name="T61" fmla="*/ 178 h 212"/>
                <a:gd name="T62" fmla="*/ 18 w 110"/>
                <a:gd name="T63" fmla="*/ 176 h 212"/>
                <a:gd name="T64" fmla="*/ 18 w 110"/>
                <a:gd name="T65" fmla="*/ 180 h 212"/>
                <a:gd name="T66" fmla="*/ 13 w 110"/>
                <a:gd name="T67" fmla="*/ 187 h 212"/>
                <a:gd name="T68" fmla="*/ 11 w 110"/>
                <a:gd name="T69" fmla="*/ 194 h 212"/>
                <a:gd name="T70" fmla="*/ 7 w 110"/>
                <a:gd name="T71" fmla="*/ 212 h 212"/>
                <a:gd name="T72" fmla="*/ 23 w 110"/>
                <a:gd name="T73" fmla="*/ 203 h 212"/>
                <a:gd name="T74" fmla="*/ 29 w 110"/>
                <a:gd name="T75" fmla="*/ 194 h 212"/>
                <a:gd name="T76" fmla="*/ 29 w 110"/>
                <a:gd name="T77" fmla="*/ 190 h 212"/>
                <a:gd name="T78" fmla="*/ 27 w 110"/>
                <a:gd name="T79" fmla="*/ 176 h 212"/>
                <a:gd name="T80" fmla="*/ 39 w 110"/>
                <a:gd name="T81" fmla="*/ 167 h 212"/>
                <a:gd name="T82" fmla="*/ 38 w 110"/>
                <a:gd name="T83" fmla="*/ 160 h 212"/>
                <a:gd name="T84" fmla="*/ 52 w 110"/>
                <a:gd name="T85" fmla="*/ 149 h 212"/>
                <a:gd name="T86" fmla="*/ 68 w 110"/>
                <a:gd name="T87" fmla="*/ 142 h 212"/>
                <a:gd name="T88" fmla="*/ 64 w 110"/>
                <a:gd name="T89" fmla="*/ 135 h 212"/>
                <a:gd name="T90" fmla="*/ 64 w 110"/>
                <a:gd name="T91" fmla="*/ 128 h 212"/>
                <a:gd name="T92" fmla="*/ 75 w 110"/>
                <a:gd name="T93" fmla="*/ 117 h 212"/>
                <a:gd name="T94" fmla="*/ 84 w 110"/>
                <a:gd name="T95" fmla="*/ 114 h 212"/>
                <a:gd name="T96" fmla="*/ 91 w 110"/>
                <a:gd name="T97" fmla="*/ 112 h 212"/>
                <a:gd name="T98" fmla="*/ 93 w 110"/>
                <a:gd name="T99" fmla="*/ 105 h 212"/>
                <a:gd name="T100" fmla="*/ 91 w 110"/>
                <a:gd name="T101" fmla="*/ 101 h 212"/>
                <a:gd name="T102" fmla="*/ 87 w 110"/>
                <a:gd name="T103" fmla="*/ 100 h 212"/>
                <a:gd name="T104" fmla="*/ 77 w 110"/>
                <a:gd name="T105" fmla="*/ 100 h 212"/>
                <a:gd name="T106" fmla="*/ 77 w 110"/>
                <a:gd name="T107" fmla="*/ 94 h 212"/>
                <a:gd name="T108" fmla="*/ 75 w 110"/>
                <a:gd name="T109" fmla="*/ 91 h 212"/>
                <a:gd name="T110" fmla="*/ 77 w 110"/>
                <a:gd name="T111" fmla="*/ 82 h 212"/>
                <a:gd name="T112" fmla="*/ 78 w 110"/>
                <a:gd name="T113" fmla="*/ 73 h 212"/>
                <a:gd name="T114" fmla="*/ 75 w 110"/>
                <a:gd name="T115" fmla="*/ 64 h 212"/>
                <a:gd name="T116" fmla="*/ 75 w 110"/>
                <a:gd name="T117" fmla="*/ 59 h 212"/>
                <a:gd name="T118" fmla="*/ 80 w 110"/>
                <a:gd name="T119" fmla="*/ 46 h 212"/>
                <a:gd name="T120" fmla="*/ 80 w 110"/>
                <a:gd name="T121" fmla="*/ 3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12">
                  <a:moveTo>
                    <a:pt x="82" y="39"/>
                  </a:moveTo>
                  <a:lnTo>
                    <a:pt x="86" y="43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8" y="23"/>
                  </a:lnTo>
                  <a:lnTo>
                    <a:pt x="102" y="22"/>
                  </a:lnTo>
                  <a:lnTo>
                    <a:pt x="110" y="20"/>
                  </a:lnTo>
                  <a:lnTo>
                    <a:pt x="109" y="18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9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8" y="20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59" y="11"/>
                  </a:lnTo>
                  <a:lnTo>
                    <a:pt x="57" y="13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1" y="25"/>
                  </a:lnTo>
                  <a:lnTo>
                    <a:pt x="25" y="52"/>
                  </a:lnTo>
                  <a:lnTo>
                    <a:pt x="7" y="73"/>
                  </a:lnTo>
                  <a:lnTo>
                    <a:pt x="4" y="78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2" y="96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6" y="107"/>
                  </a:lnTo>
                  <a:lnTo>
                    <a:pt x="6" y="109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9" y="164"/>
                  </a:lnTo>
                  <a:lnTo>
                    <a:pt x="13" y="165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1" y="176"/>
                  </a:lnTo>
                  <a:lnTo>
                    <a:pt x="11" y="178"/>
                  </a:lnTo>
                  <a:lnTo>
                    <a:pt x="13" y="180"/>
                  </a:lnTo>
                  <a:lnTo>
                    <a:pt x="16" y="178"/>
                  </a:lnTo>
                  <a:lnTo>
                    <a:pt x="18" y="176"/>
                  </a:lnTo>
                  <a:lnTo>
                    <a:pt x="22" y="174"/>
                  </a:lnTo>
                  <a:lnTo>
                    <a:pt x="20" y="176"/>
                  </a:lnTo>
                  <a:lnTo>
                    <a:pt x="18" y="180"/>
                  </a:lnTo>
                  <a:lnTo>
                    <a:pt x="18" y="183"/>
                  </a:lnTo>
                  <a:lnTo>
                    <a:pt x="16" y="185"/>
                  </a:lnTo>
                  <a:lnTo>
                    <a:pt x="13" y="187"/>
                  </a:lnTo>
                  <a:lnTo>
                    <a:pt x="11" y="189"/>
                  </a:lnTo>
                  <a:lnTo>
                    <a:pt x="11" y="190"/>
                  </a:lnTo>
                  <a:lnTo>
                    <a:pt x="11" y="194"/>
                  </a:lnTo>
                  <a:lnTo>
                    <a:pt x="11" y="196"/>
                  </a:lnTo>
                  <a:lnTo>
                    <a:pt x="6" y="208"/>
                  </a:lnTo>
                  <a:lnTo>
                    <a:pt x="7" y="212"/>
                  </a:lnTo>
                  <a:lnTo>
                    <a:pt x="11" y="210"/>
                  </a:lnTo>
                  <a:lnTo>
                    <a:pt x="22" y="205"/>
                  </a:lnTo>
                  <a:lnTo>
                    <a:pt x="23" y="203"/>
                  </a:lnTo>
                  <a:lnTo>
                    <a:pt x="25" y="199"/>
                  </a:lnTo>
                  <a:lnTo>
                    <a:pt x="25" y="197"/>
                  </a:lnTo>
                  <a:lnTo>
                    <a:pt x="29" y="194"/>
                  </a:lnTo>
                  <a:lnTo>
                    <a:pt x="27" y="192"/>
                  </a:lnTo>
                  <a:lnTo>
                    <a:pt x="34" y="192"/>
                  </a:lnTo>
                  <a:lnTo>
                    <a:pt x="29" y="190"/>
                  </a:lnTo>
                  <a:lnTo>
                    <a:pt x="27" y="189"/>
                  </a:lnTo>
                  <a:lnTo>
                    <a:pt x="27" y="185"/>
                  </a:lnTo>
                  <a:lnTo>
                    <a:pt x="27" y="176"/>
                  </a:lnTo>
                  <a:lnTo>
                    <a:pt x="29" y="173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32" y="167"/>
                  </a:lnTo>
                  <a:lnTo>
                    <a:pt x="34" y="164"/>
                  </a:lnTo>
                  <a:lnTo>
                    <a:pt x="38" y="160"/>
                  </a:lnTo>
                  <a:lnTo>
                    <a:pt x="50" y="153"/>
                  </a:lnTo>
                  <a:lnTo>
                    <a:pt x="52" y="151"/>
                  </a:lnTo>
                  <a:lnTo>
                    <a:pt x="52" y="149"/>
                  </a:lnTo>
                  <a:lnTo>
                    <a:pt x="54" y="148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2" y="132"/>
                  </a:lnTo>
                  <a:lnTo>
                    <a:pt x="64" y="128"/>
                  </a:lnTo>
                  <a:lnTo>
                    <a:pt x="70" y="125"/>
                  </a:lnTo>
                  <a:lnTo>
                    <a:pt x="71" y="121"/>
                  </a:lnTo>
                  <a:lnTo>
                    <a:pt x="75" y="117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6" y="110"/>
                  </a:lnTo>
                  <a:lnTo>
                    <a:pt x="87" y="112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89" y="100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2" y="101"/>
                  </a:lnTo>
                  <a:lnTo>
                    <a:pt x="77" y="100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7" y="82"/>
                  </a:lnTo>
                  <a:lnTo>
                    <a:pt x="77" y="78"/>
                  </a:lnTo>
                  <a:lnTo>
                    <a:pt x="77" y="75"/>
                  </a:lnTo>
                  <a:lnTo>
                    <a:pt x="78" y="73"/>
                  </a:lnTo>
                  <a:lnTo>
                    <a:pt x="78" y="70"/>
                  </a:lnTo>
                  <a:lnTo>
                    <a:pt x="80" y="66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78" y="52"/>
                  </a:lnTo>
                  <a:lnTo>
                    <a:pt x="80" y="46"/>
                  </a:lnTo>
                  <a:lnTo>
                    <a:pt x="80" y="43"/>
                  </a:lnTo>
                  <a:lnTo>
                    <a:pt x="78" y="41"/>
                  </a:lnTo>
                  <a:lnTo>
                    <a:pt x="80" y="39"/>
                  </a:lnTo>
                  <a:lnTo>
                    <a:pt x="82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154">
              <a:extLst>
                <a:ext uri="{FF2B5EF4-FFF2-40B4-BE49-F238E27FC236}">
                  <a16:creationId xmlns:a16="http://schemas.microsoft.com/office/drawing/2014/main" id="{14DE8341-C605-DF36-327F-D165D2F3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731" y="1470882"/>
              <a:ext cx="237993" cy="374686"/>
            </a:xfrm>
            <a:custGeom>
              <a:avLst/>
              <a:gdLst>
                <a:gd name="T0" fmla="*/ 143 w 195"/>
                <a:gd name="T1" fmla="*/ 256 h 307"/>
                <a:gd name="T2" fmla="*/ 129 w 195"/>
                <a:gd name="T3" fmla="*/ 243 h 307"/>
                <a:gd name="T4" fmla="*/ 117 w 195"/>
                <a:gd name="T5" fmla="*/ 238 h 307"/>
                <a:gd name="T6" fmla="*/ 115 w 195"/>
                <a:gd name="T7" fmla="*/ 225 h 307"/>
                <a:gd name="T8" fmla="*/ 136 w 195"/>
                <a:gd name="T9" fmla="*/ 225 h 307"/>
                <a:gd name="T10" fmla="*/ 143 w 195"/>
                <a:gd name="T11" fmla="*/ 206 h 307"/>
                <a:gd name="T12" fmla="*/ 127 w 195"/>
                <a:gd name="T13" fmla="*/ 192 h 307"/>
                <a:gd name="T14" fmla="*/ 138 w 195"/>
                <a:gd name="T15" fmla="*/ 193 h 307"/>
                <a:gd name="T16" fmla="*/ 177 w 195"/>
                <a:gd name="T17" fmla="*/ 168 h 307"/>
                <a:gd name="T18" fmla="*/ 165 w 195"/>
                <a:gd name="T19" fmla="*/ 145 h 307"/>
                <a:gd name="T20" fmla="*/ 172 w 195"/>
                <a:gd name="T21" fmla="*/ 103 h 307"/>
                <a:gd name="T22" fmla="*/ 186 w 195"/>
                <a:gd name="T23" fmla="*/ 96 h 307"/>
                <a:gd name="T24" fmla="*/ 191 w 195"/>
                <a:gd name="T25" fmla="*/ 67 h 307"/>
                <a:gd name="T26" fmla="*/ 182 w 195"/>
                <a:gd name="T27" fmla="*/ 41 h 307"/>
                <a:gd name="T28" fmla="*/ 181 w 195"/>
                <a:gd name="T29" fmla="*/ 7 h 307"/>
                <a:gd name="T30" fmla="*/ 110 w 195"/>
                <a:gd name="T31" fmla="*/ 30 h 307"/>
                <a:gd name="T32" fmla="*/ 131 w 195"/>
                <a:gd name="T33" fmla="*/ 48 h 307"/>
                <a:gd name="T34" fmla="*/ 127 w 195"/>
                <a:gd name="T35" fmla="*/ 92 h 307"/>
                <a:gd name="T36" fmla="*/ 124 w 195"/>
                <a:gd name="T37" fmla="*/ 90 h 307"/>
                <a:gd name="T38" fmla="*/ 124 w 195"/>
                <a:gd name="T39" fmla="*/ 81 h 307"/>
                <a:gd name="T40" fmla="*/ 124 w 195"/>
                <a:gd name="T41" fmla="*/ 51 h 307"/>
                <a:gd name="T42" fmla="*/ 115 w 195"/>
                <a:gd name="T43" fmla="*/ 42 h 307"/>
                <a:gd name="T44" fmla="*/ 108 w 195"/>
                <a:gd name="T45" fmla="*/ 71 h 307"/>
                <a:gd name="T46" fmla="*/ 101 w 195"/>
                <a:gd name="T47" fmla="*/ 89 h 307"/>
                <a:gd name="T48" fmla="*/ 88 w 195"/>
                <a:gd name="T49" fmla="*/ 78 h 307"/>
                <a:gd name="T50" fmla="*/ 92 w 195"/>
                <a:gd name="T51" fmla="*/ 65 h 307"/>
                <a:gd name="T52" fmla="*/ 87 w 195"/>
                <a:gd name="T53" fmla="*/ 62 h 307"/>
                <a:gd name="T54" fmla="*/ 90 w 195"/>
                <a:gd name="T55" fmla="*/ 42 h 307"/>
                <a:gd name="T56" fmla="*/ 99 w 195"/>
                <a:gd name="T57" fmla="*/ 35 h 307"/>
                <a:gd name="T58" fmla="*/ 60 w 195"/>
                <a:gd name="T59" fmla="*/ 32 h 307"/>
                <a:gd name="T60" fmla="*/ 71 w 195"/>
                <a:gd name="T61" fmla="*/ 44 h 307"/>
                <a:gd name="T62" fmla="*/ 53 w 195"/>
                <a:gd name="T63" fmla="*/ 60 h 307"/>
                <a:gd name="T64" fmla="*/ 48 w 195"/>
                <a:gd name="T65" fmla="*/ 76 h 307"/>
                <a:gd name="T66" fmla="*/ 35 w 195"/>
                <a:gd name="T67" fmla="*/ 85 h 307"/>
                <a:gd name="T68" fmla="*/ 16 w 195"/>
                <a:gd name="T69" fmla="*/ 80 h 307"/>
                <a:gd name="T70" fmla="*/ 10 w 195"/>
                <a:gd name="T71" fmla="*/ 85 h 307"/>
                <a:gd name="T72" fmla="*/ 28 w 195"/>
                <a:gd name="T73" fmla="*/ 105 h 307"/>
                <a:gd name="T74" fmla="*/ 23 w 195"/>
                <a:gd name="T75" fmla="*/ 124 h 307"/>
                <a:gd name="T76" fmla="*/ 37 w 195"/>
                <a:gd name="T77" fmla="*/ 140 h 307"/>
                <a:gd name="T78" fmla="*/ 28 w 195"/>
                <a:gd name="T79" fmla="*/ 151 h 307"/>
                <a:gd name="T80" fmla="*/ 30 w 195"/>
                <a:gd name="T81" fmla="*/ 154 h 307"/>
                <a:gd name="T82" fmla="*/ 32 w 195"/>
                <a:gd name="T83" fmla="*/ 161 h 307"/>
                <a:gd name="T84" fmla="*/ 46 w 195"/>
                <a:gd name="T85" fmla="*/ 176 h 307"/>
                <a:gd name="T86" fmla="*/ 48 w 195"/>
                <a:gd name="T87" fmla="*/ 184 h 307"/>
                <a:gd name="T88" fmla="*/ 72 w 195"/>
                <a:gd name="T89" fmla="*/ 184 h 307"/>
                <a:gd name="T90" fmla="*/ 94 w 195"/>
                <a:gd name="T91" fmla="*/ 184 h 307"/>
                <a:gd name="T92" fmla="*/ 103 w 195"/>
                <a:gd name="T93" fmla="*/ 197 h 307"/>
                <a:gd name="T94" fmla="*/ 85 w 195"/>
                <a:gd name="T95" fmla="*/ 208 h 307"/>
                <a:gd name="T96" fmla="*/ 108 w 195"/>
                <a:gd name="T97" fmla="*/ 220 h 307"/>
                <a:gd name="T98" fmla="*/ 104 w 195"/>
                <a:gd name="T99" fmla="*/ 234 h 307"/>
                <a:gd name="T100" fmla="*/ 95 w 195"/>
                <a:gd name="T101" fmla="*/ 238 h 307"/>
                <a:gd name="T102" fmla="*/ 103 w 195"/>
                <a:gd name="T103" fmla="*/ 257 h 307"/>
                <a:gd name="T104" fmla="*/ 97 w 195"/>
                <a:gd name="T105" fmla="*/ 254 h 307"/>
                <a:gd name="T106" fmla="*/ 83 w 195"/>
                <a:gd name="T107" fmla="*/ 250 h 307"/>
                <a:gd name="T108" fmla="*/ 53 w 195"/>
                <a:gd name="T109" fmla="*/ 247 h 307"/>
                <a:gd name="T110" fmla="*/ 16 w 195"/>
                <a:gd name="T111" fmla="*/ 238 h 307"/>
                <a:gd name="T112" fmla="*/ 19 w 195"/>
                <a:gd name="T113" fmla="*/ 261 h 307"/>
                <a:gd name="T114" fmla="*/ 35 w 195"/>
                <a:gd name="T115" fmla="*/ 277 h 307"/>
                <a:gd name="T116" fmla="*/ 99 w 195"/>
                <a:gd name="T117" fmla="*/ 293 h 307"/>
                <a:gd name="T118" fmla="*/ 108 w 195"/>
                <a:gd name="T119" fmla="*/ 275 h 307"/>
                <a:gd name="T120" fmla="*/ 113 w 195"/>
                <a:gd name="T121" fmla="*/ 277 h 307"/>
                <a:gd name="T122" fmla="*/ 117 w 195"/>
                <a:gd name="T123" fmla="*/ 3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307">
                  <a:moveTo>
                    <a:pt x="122" y="280"/>
                  </a:moveTo>
                  <a:lnTo>
                    <a:pt x="124" y="279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9" y="275"/>
                  </a:lnTo>
                  <a:lnTo>
                    <a:pt x="133" y="266"/>
                  </a:lnTo>
                  <a:lnTo>
                    <a:pt x="135" y="264"/>
                  </a:lnTo>
                  <a:lnTo>
                    <a:pt x="143" y="256"/>
                  </a:lnTo>
                  <a:lnTo>
                    <a:pt x="143" y="254"/>
                  </a:lnTo>
                  <a:lnTo>
                    <a:pt x="140" y="250"/>
                  </a:lnTo>
                  <a:lnTo>
                    <a:pt x="136" y="245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4" y="240"/>
                  </a:lnTo>
                  <a:lnTo>
                    <a:pt x="124" y="238"/>
                  </a:lnTo>
                  <a:lnTo>
                    <a:pt x="122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5" y="238"/>
                  </a:lnTo>
                  <a:lnTo>
                    <a:pt x="113" y="236"/>
                  </a:lnTo>
                  <a:lnTo>
                    <a:pt x="111" y="234"/>
                  </a:lnTo>
                  <a:lnTo>
                    <a:pt x="111" y="232"/>
                  </a:lnTo>
                  <a:lnTo>
                    <a:pt x="113" y="231"/>
                  </a:lnTo>
                  <a:lnTo>
                    <a:pt x="115" y="229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4"/>
                  </a:lnTo>
                  <a:lnTo>
                    <a:pt x="115" y="222"/>
                  </a:lnTo>
                  <a:lnTo>
                    <a:pt x="119" y="224"/>
                  </a:lnTo>
                  <a:lnTo>
                    <a:pt x="126" y="229"/>
                  </a:lnTo>
                  <a:lnTo>
                    <a:pt x="129" y="231"/>
                  </a:lnTo>
                  <a:lnTo>
                    <a:pt x="133" y="231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8" y="225"/>
                  </a:lnTo>
                  <a:lnTo>
                    <a:pt x="142" y="225"/>
                  </a:lnTo>
                  <a:lnTo>
                    <a:pt x="143" y="224"/>
                  </a:lnTo>
                  <a:lnTo>
                    <a:pt x="143" y="220"/>
                  </a:lnTo>
                  <a:lnTo>
                    <a:pt x="138" y="209"/>
                  </a:lnTo>
                  <a:lnTo>
                    <a:pt x="138" y="208"/>
                  </a:lnTo>
                  <a:lnTo>
                    <a:pt x="142" y="206"/>
                  </a:lnTo>
                  <a:lnTo>
                    <a:pt x="143" y="206"/>
                  </a:lnTo>
                  <a:lnTo>
                    <a:pt x="143" y="204"/>
                  </a:lnTo>
                  <a:lnTo>
                    <a:pt x="145" y="202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1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9" y="190"/>
                  </a:lnTo>
                  <a:lnTo>
                    <a:pt x="133" y="188"/>
                  </a:lnTo>
                  <a:lnTo>
                    <a:pt x="135" y="188"/>
                  </a:lnTo>
                  <a:lnTo>
                    <a:pt x="136" y="192"/>
                  </a:lnTo>
                  <a:lnTo>
                    <a:pt x="135" y="193"/>
                  </a:lnTo>
                  <a:lnTo>
                    <a:pt x="136" y="195"/>
                  </a:lnTo>
                  <a:lnTo>
                    <a:pt x="136" y="195"/>
                  </a:lnTo>
                  <a:lnTo>
                    <a:pt x="138" y="193"/>
                  </a:lnTo>
                  <a:lnTo>
                    <a:pt x="136" y="192"/>
                  </a:lnTo>
                  <a:lnTo>
                    <a:pt x="138" y="186"/>
                  </a:lnTo>
                  <a:lnTo>
                    <a:pt x="140" y="183"/>
                  </a:lnTo>
                  <a:lnTo>
                    <a:pt x="143" y="181"/>
                  </a:lnTo>
                  <a:lnTo>
                    <a:pt x="145" y="179"/>
                  </a:lnTo>
                  <a:lnTo>
                    <a:pt x="170" y="174"/>
                  </a:lnTo>
                  <a:lnTo>
                    <a:pt x="175" y="168"/>
                  </a:lnTo>
                  <a:lnTo>
                    <a:pt x="177" y="168"/>
                  </a:lnTo>
                  <a:lnTo>
                    <a:pt x="179" y="167"/>
                  </a:lnTo>
                  <a:lnTo>
                    <a:pt x="177" y="161"/>
                  </a:lnTo>
                  <a:lnTo>
                    <a:pt x="175" y="158"/>
                  </a:lnTo>
                  <a:lnTo>
                    <a:pt x="175" y="154"/>
                  </a:lnTo>
                  <a:lnTo>
                    <a:pt x="175" y="151"/>
                  </a:lnTo>
                  <a:lnTo>
                    <a:pt x="172" y="149"/>
                  </a:lnTo>
                  <a:lnTo>
                    <a:pt x="166" y="145"/>
                  </a:lnTo>
                  <a:lnTo>
                    <a:pt x="165" y="145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1" y="138"/>
                  </a:lnTo>
                  <a:lnTo>
                    <a:pt x="147" y="128"/>
                  </a:lnTo>
                  <a:lnTo>
                    <a:pt x="152" y="115"/>
                  </a:lnTo>
                  <a:lnTo>
                    <a:pt x="161" y="108"/>
                  </a:lnTo>
                  <a:lnTo>
                    <a:pt x="163" y="105"/>
                  </a:lnTo>
                  <a:lnTo>
                    <a:pt x="172" y="103"/>
                  </a:lnTo>
                  <a:lnTo>
                    <a:pt x="174" y="103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9" y="105"/>
                  </a:lnTo>
                  <a:lnTo>
                    <a:pt x="179" y="105"/>
                  </a:lnTo>
                  <a:lnTo>
                    <a:pt x="181" y="101"/>
                  </a:lnTo>
                  <a:lnTo>
                    <a:pt x="181" y="99"/>
                  </a:lnTo>
                  <a:lnTo>
                    <a:pt x="186" y="96"/>
                  </a:lnTo>
                  <a:lnTo>
                    <a:pt x="190" y="87"/>
                  </a:lnTo>
                  <a:lnTo>
                    <a:pt x="193" y="83"/>
                  </a:lnTo>
                  <a:lnTo>
                    <a:pt x="191" y="81"/>
                  </a:lnTo>
                  <a:lnTo>
                    <a:pt x="191" y="80"/>
                  </a:lnTo>
                  <a:lnTo>
                    <a:pt x="191" y="78"/>
                  </a:lnTo>
                  <a:lnTo>
                    <a:pt x="191" y="74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5"/>
                  </a:lnTo>
                  <a:lnTo>
                    <a:pt x="191" y="64"/>
                  </a:lnTo>
                  <a:lnTo>
                    <a:pt x="190" y="60"/>
                  </a:lnTo>
                  <a:lnTo>
                    <a:pt x="188" y="57"/>
                  </a:lnTo>
                  <a:lnTo>
                    <a:pt x="188" y="51"/>
                  </a:lnTo>
                  <a:lnTo>
                    <a:pt x="186" y="49"/>
                  </a:lnTo>
                  <a:lnTo>
                    <a:pt x="186" y="46"/>
                  </a:lnTo>
                  <a:lnTo>
                    <a:pt x="182" y="41"/>
                  </a:lnTo>
                  <a:lnTo>
                    <a:pt x="184" y="37"/>
                  </a:lnTo>
                  <a:lnTo>
                    <a:pt x="186" y="30"/>
                  </a:lnTo>
                  <a:lnTo>
                    <a:pt x="188" y="26"/>
                  </a:lnTo>
                  <a:lnTo>
                    <a:pt x="193" y="19"/>
                  </a:lnTo>
                  <a:lnTo>
                    <a:pt x="195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1" y="7"/>
                  </a:lnTo>
                  <a:lnTo>
                    <a:pt x="179" y="5"/>
                  </a:lnTo>
                  <a:lnTo>
                    <a:pt x="172" y="5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3" y="5"/>
                  </a:lnTo>
                  <a:lnTo>
                    <a:pt x="127" y="19"/>
                  </a:lnTo>
                  <a:lnTo>
                    <a:pt x="117" y="25"/>
                  </a:lnTo>
                  <a:lnTo>
                    <a:pt x="110" y="30"/>
                  </a:lnTo>
                  <a:lnTo>
                    <a:pt x="108" y="35"/>
                  </a:lnTo>
                  <a:lnTo>
                    <a:pt x="110" y="37"/>
                  </a:lnTo>
                  <a:lnTo>
                    <a:pt x="113" y="37"/>
                  </a:lnTo>
                  <a:lnTo>
                    <a:pt x="122" y="33"/>
                  </a:lnTo>
                  <a:lnTo>
                    <a:pt x="124" y="33"/>
                  </a:lnTo>
                  <a:lnTo>
                    <a:pt x="127" y="33"/>
                  </a:lnTo>
                  <a:lnTo>
                    <a:pt x="129" y="37"/>
                  </a:lnTo>
                  <a:lnTo>
                    <a:pt x="131" y="48"/>
                  </a:lnTo>
                  <a:lnTo>
                    <a:pt x="133" y="51"/>
                  </a:lnTo>
                  <a:lnTo>
                    <a:pt x="133" y="58"/>
                  </a:lnTo>
                  <a:lnTo>
                    <a:pt x="136" y="80"/>
                  </a:lnTo>
                  <a:lnTo>
                    <a:pt x="136" y="85"/>
                  </a:lnTo>
                  <a:lnTo>
                    <a:pt x="135" y="90"/>
                  </a:lnTo>
                  <a:lnTo>
                    <a:pt x="133" y="96"/>
                  </a:lnTo>
                  <a:lnTo>
                    <a:pt x="129" y="94"/>
                  </a:lnTo>
                  <a:lnTo>
                    <a:pt x="127" y="92"/>
                  </a:lnTo>
                  <a:lnTo>
                    <a:pt x="126" y="90"/>
                  </a:lnTo>
                  <a:lnTo>
                    <a:pt x="127" y="90"/>
                  </a:lnTo>
                  <a:lnTo>
                    <a:pt x="131" y="90"/>
                  </a:lnTo>
                  <a:lnTo>
                    <a:pt x="129" y="89"/>
                  </a:lnTo>
                  <a:lnTo>
                    <a:pt x="127" y="87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90"/>
                  </a:lnTo>
                  <a:lnTo>
                    <a:pt x="120" y="92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7" y="90"/>
                  </a:lnTo>
                  <a:lnTo>
                    <a:pt x="120" y="87"/>
                  </a:lnTo>
                  <a:lnTo>
                    <a:pt x="122" y="85"/>
                  </a:lnTo>
                  <a:lnTo>
                    <a:pt x="122" y="81"/>
                  </a:lnTo>
                  <a:lnTo>
                    <a:pt x="124" y="81"/>
                  </a:lnTo>
                  <a:lnTo>
                    <a:pt x="129" y="81"/>
                  </a:lnTo>
                  <a:lnTo>
                    <a:pt x="131" y="78"/>
                  </a:lnTo>
                  <a:lnTo>
                    <a:pt x="131" y="69"/>
                  </a:lnTo>
                  <a:lnTo>
                    <a:pt x="129" y="62"/>
                  </a:lnTo>
                  <a:lnTo>
                    <a:pt x="127" y="57"/>
                  </a:lnTo>
                  <a:lnTo>
                    <a:pt x="126" y="55"/>
                  </a:lnTo>
                  <a:lnTo>
                    <a:pt x="126" y="53"/>
                  </a:lnTo>
                  <a:lnTo>
                    <a:pt x="124" y="51"/>
                  </a:lnTo>
                  <a:lnTo>
                    <a:pt x="126" y="49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4" y="44"/>
                  </a:lnTo>
                  <a:lnTo>
                    <a:pt x="122" y="42"/>
                  </a:lnTo>
                  <a:lnTo>
                    <a:pt x="119" y="39"/>
                  </a:lnTo>
                  <a:lnTo>
                    <a:pt x="117" y="39"/>
                  </a:lnTo>
                  <a:lnTo>
                    <a:pt x="115" y="42"/>
                  </a:lnTo>
                  <a:lnTo>
                    <a:pt x="119" y="49"/>
                  </a:lnTo>
                  <a:lnTo>
                    <a:pt x="120" y="55"/>
                  </a:lnTo>
                  <a:lnTo>
                    <a:pt x="119" y="62"/>
                  </a:lnTo>
                  <a:lnTo>
                    <a:pt x="117" y="62"/>
                  </a:lnTo>
                  <a:lnTo>
                    <a:pt x="111" y="62"/>
                  </a:lnTo>
                  <a:lnTo>
                    <a:pt x="110" y="64"/>
                  </a:lnTo>
                  <a:lnTo>
                    <a:pt x="108" y="69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80"/>
                  </a:lnTo>
                  <a:lnTo>
                    <a:pt x="104" y="90"/>
                  </a:lnTo>
                  <a:lnTo>
                    <a:pt x="103" y="92"/>
                  </a:lnTo>
                  <a:lnTo>
                    <a:pt x="101" y="94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5"/>
                  </a:lnTo>
                  <a:lnTo>
                    <a:pt x="97" y="81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7" y="80"/>
                  </a:lnTo>
                  <a:lnTo>
                    <a:pt x="88" y="78"/>
                  </a:lnTo>
                  <a:lnTo>
                    <a:pt x="90" y="76"/>
                  </a:lnTo>
                  <a:lnTo>
                    <a:pt x="97" y="76"/>
                  </a:lnTo>
                  <a:lnTo>
                    <a:pt x="97" y="74"/>
                  </a:lnTo>
                  <a:lnTo>
                    <a:pt x="97" y="71"/>
                  </a:lnTo>
                  <a:lnTo>
                    <a:pt x="95" y="67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0" y="67"/>
                  </a:lnTo>
                  <a:lnTo>
                    <a:pt x="90" y="69"/>
                  </a:lnTo>
                  <a:lnTo>
                    <a:pt x="83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92" y="64"/>
                  </a:lnTo>
                  <a:lnTo>
                    <a:pt x="94" y="62"/>
                  </a:lnTo>
                  <a:lnTo>
                    <a:pt x="94" y="60"/>
                  </a:lnTo>
                  <a:lnTo>
                    <a:pt x="94" y="55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1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9" y="35"/>
                  </a:lnTo>
                  <a:lnTo>
                    <a:pt x="101" y="33"/>
                  </a:lnTo>
                  <a:lnTo>
                    <a:pt x="99" y="32"/>
                  </a:lnTo>
                  <a:lnTo>
                    <a:pt x="95" y="32"/>
                  </a:lnTo>
                  <a:lnTo>
                    <a:pt x="94" y="33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78" y="35"/>
                  </a:lnTo>
                  <a:lnTo>
                    <a:pt x="60" y="32"/>
                  </a:lnTo>
                  <a:lnTo>
                    <a:pt x="58" y="33"/>
                  </a:lnTo>
                  <a:lnTo>
                    <a:pt x="44" y="26"/>
                  </a:lnTo>
                  <a:lnTo>
                    <a:pt x="46" y="30"/>
                  </a:lnTo>
                  <a:lnTo>
                    <a:pt x="48" y="32"/>
                  </a:lnTo>
                  <a:lnTo>
                    <a:pt x="56" y="35"/>
                  </a:lnTo>
                  <a:lnTo>
                    <a:pt x="63" y="35"/>
                  </a:lnTo>
                  <a:lnTo>
                    <a:pt x="67" y="37"/>
                  </a:lnTo>
                  <a:lnTo>
                    <a:pt x="71" y="44"/>
                  </a:lnTo>
                  <a:lnTo>
                    <a:pt x="69" y="53"/>
                  </a:lnTo>
                  <a:lnTo>
                    <a:pt x="67" y="58"/>
                  </a:lnTo>
                  <a:lnTo>
                    <a:pt x="62" y="57"/>
                  </a:lnTo>
                  <a:lnTo>
                    <a:pt x="60" y="60"/>
                  </a:lnTo>
                  <a:lnTo>
                    <a:pt x="56" y="62"/>
                  </a:lnTo>
                  <a:lnTo>
                    <a:pt x="55" y="60"/>
                  </a:lnTo>
                  <a:lnTo>
                    <a:pt x="51" y="58"/>
                  </a:lnTo>
                  <a:lnTo>
                    <a:pt x="53" y="60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3" y="7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48" y="76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1" y="80"/>
                  </a:lnTo>
                  <a:lnTo>
                    <a:pt x="16" y="80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4" y="87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7" y="97"/>
                  </a:lnTo>
                  <a:lnTo>
                    <a:pt x="23" y="101"/>
                  </a:lnTo>
                  <a:lnTo>
                    <a:pt x="28" y="105"/>
                  </a:lnTo>
                  <a:lnTo>
                    <a:pt x="30" y="110"/>
                  </a:lnTo>
                  <a:lnTo>
                    <a:pt x="30" y="113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3" y="122"/>
                  </a:lnTo>
                  <a:lnTo>
                    <a:pt x="23" y="124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30" y="122"/>
                  </a:lnTo>
                  <a:lnTo>
                    <a:pt x="32" y="124"/>
                  </a:lnTo>
                  <a:lnTo>
                    <a:pt x="33" y="128"/>
                  </a:lnTo>
                  <a:lnTo>
                    <a:pt x="35" y="135"/>
                  </a:lnTo>
                  <a:lnTo>
                    <a:pt x="37" y="140"/>
                  </a:lnTo>
                  <a:lnTo>
                    <a:pt x="35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8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32" y="161"/>
                  </a:lnTo>
                  <a:lnTo>
                    <a:pt x="39" y="167"/>
                  </a:lnTo>
                  <a:lnTo>
                    <a:pt x="40" y="168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6" y="174"/>
                  </a:lnTo>
                  <a:lnTo>
                    <a:pt x="46" y="176"/>
                  </a:lnTo>
                  <a:lnTo>
                    <a:pt x="44" y="177"/>
                  </a:lnTo>
                  <a:lnTo>
                    <a:pt x="42" y="177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2" y="184"/>
                  </a:lnTo>
                  <a:lnTo>
                    <a:pt x="46" y="186"/>
                  </a:lnTo>
                  <a:lnTo>
                    <a:pt x="49" y="186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53" y="183"/>
                  </a:lnTo>
                  <a:lnTo>
                    <a:pt x="55" y="183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71" y="183"/>
                  </a:lnTo>
                  <a:lnTo>
                    <a:pt x="72" y="184"/>
                  </a:lnTo>
                  <a:lnTo>
                    <a:pt x="81" y="186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8" y="188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4" y="183"/>
                  </a:lnTo>
                  <a:lnTo>
                    <a:pt x="94" y="184"/>
                  </a:lnTo>
                  <a:lnTo>
                    <a:pt x="95" y="188"/>
                  </a:lnTo>
                  <a:lnTo>
                    <a:pt x="94" y="190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101" y="192"/>
                  </a:lnTo>
                  <a:lnTo>
                    <a:pt x="103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94" y="199"/>
                  </a:lnTo>
                  <a:lnTo>
                    <a:pt x="95" y="204"/>
                  </a:lnTo>
                  <a:lnTo>
                    <a:pt x="103" y="209"/>
                  </a:lnTo>
                  <a:lnTo>
                    <a:pt x="106" y="213"/>
                  </a:lnTo>
                  <a:lnTo>
                    <a:pt x="99" y="213"/>
                  </a:lnTo>
                  <a:lnTo>
                    <a:pt x="88" y="206"/>
                  </a:lnTo>
                  <a:lnTo>
                    <a:pt x="83" y="206"/>
                  </a:lnTo>
                  <a:lnTo>
                    <a:pt x="85" y="208"/>
                  </a:lnTo>
                  <a:lnTo>
                    <a:pt x="87" y="209"/>
                  </a:lnTo>
                  <a:lnTo>
                    <a:pt x="88" y="211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7" y="213"/>
                  </a:lnTo>
                  <a:lnTo>
                    <a:pt x="99" y="215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11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0" y="231"/>
                  </a:lnTo>
                  <a:lnTo>
                    <a:pt x="108" y="232"/>
                  </a:lnTo>
                  <a:lnTo>
                    <a:pt x="108" y="231"/>
                  </a:lnTo>
                  <a:lnTo>
                    <a:pt x="106" y="231"/>
                  </a:lnTo>
                  <a:lnTo>
                    <a:pt x="104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99" y="231"/>
                  </a:lnTo>
                  <a:lnTo>
                    <a:pt x="97" y="231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6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5" y="243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99" y="252"/>
                  </a:lnTo>
                  <a:lnTo>
                    <a:pt x="101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3" y="261"/>
                  </a:lnTo>
                  <a:lnTo>
                    <a:pt x="103" y="263"/>
                  </a:lnTo>
                  <a:lnTo>
                    <a:pt x="101" y="261"/>
                  </a:lnTo>
                  <a:lnTo>
                    <a:pt x="99" y="257"/>
                  </a:lnTo>
                  <a:lnTo>
                    <a:pt x="101" y="257"/>
                  </a:lnTo>
                  <a:lnTo>
                    <a:pt x="99" y="256"/>
                  </a:lnTo>
                  <a:lnTo>
                    <a:pt x="97" y="254"/>
                  </a:lnTo>
                  <a:lnTo>
                    <a:pt x="94" y="250"/>
                  </a:lnTo>
                  <a:lnTo>
                    <a:pt x="94" y="248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50"/>
                  </a:lnTo>
                  <a:lnTo>
                    <a:pt x="83" y="250"/>
                  </a:lnTo>
                  <a:lnTo>
                    <a:pt x="79" y="250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9" y="257"/>
                  </a:lnTo>
                  <a:lnTo>
                    <a:pt x="79" y="261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3" y="247"/>
                  </a:lnTo>
                  <a:lnTo>
                    <a:pt x="51" y="238"/>
                  </a:lnTo>
                  <a:lnTo>
                    <a:pt x="49" y="238"/>
                  </a:lnTo>
                  <a:lnTo>
                    <a:pt x="48" y="236"/>
                  </a:lnTo>
                  <a:lnTo>
                    <a:pt x="42" y="232"/>
                  </a:lnTo>
                  <a:lnTo>
                    <a:pt x="39" y="232"/>
                  </a:lnTo>
                  <a:lnTo>
                    <a:pt x="23" y="234"/>
                  </a:lnTo>
                  <a:lnTo>
                    <a:pt x="21" y="234"/>
                  </a:lnTo>
                  <a:lnTo>
                    <a:pt x="16" y="238"/>
                  </a:lnTo>
                  <a:lnTo>
                    <a:pt x="14" y="241"/>
                  </a:lnTo>
                  <a:lnTo>
                    <a:pt x="14" y="245"/>
                  </a:lnTo>
                  <a:lnTo>
                    <a:pt x="16" y="247"/>
                  </a:lnTo>
                  <a:lnTo>
                    <a:pt x="21" y="254"/>
                  </a:lnTo>
                  <a:lnTo>
                    <a:pt x="23" y="256"/>
                  </a:lnTo>
                  <a:lnTo>
                    <a:pt x="24" y="257"/>
                  </a:lnTo>
                  <a:lnTo>
                    <a:pt x="23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14" y="268"/>
                  </a:lnTo>
                  <a:lnTo>
                    <a:pt x="16" y="271"/>
                  </a:lnTo>
                  <a:lnTo>
                    <a:pt x="23" y="271"/>
                  </a:lnTo>
                  <a:lnTo>
                    <a:pt x="28" y="275"/>
                  </a:lnTo>
                  <a:lnTo>
                    <a:pt x="35" y="277"/>
                  </a:lnTo>
                  <a:lnTo>
                    <a:pt x="48" y="282"/>
                  </a:lnTo>
                  <a:lnTo>
                    <a:pt x="53" y="289"/>
                  </a:lnTo>
                  <a:lnTo>
                    <a:pt x="63" y="296"/>
                  </a:lnTo>
                  <a:lnTo>
                    <a:pt x="65" y="296"/>
                  </a:lnTo>
                  <a:lnTo>
                    <a:pt x="71" y="293"/>
                  </a:lnTo>
                  <a:lnTo>
                    <a:pt x="76" y="289"/>
                  </a:lnTo>
                  <a:lnTo>
                    <a:pt x="81" y="287"/>
                  </a:lnTo>
                  <a:lnTo>
                    <a:pt x="99" y="293"/>
                  </a:lnTo>
                  <a:lnTo>
                    <a:pt x="104" y="291"/>
                  </a:lnTo>
                  <a:lnTo>
                    <a:pt x="108" y="286"/>
                  </a:lnTo>
                  <a:lnTo>
                    <a:pt x="108" y="282"/>
                  </a:lnTo>
                  <a:lnTo>
                    <a:pt x="103" y="280"/>
                  </a:lnTo>
                  <a:lnTo>
                    <a:pt x="104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5"/>
                  </a:lnTo>
                  <a:lnTo>
                    <a:pt x="108" y="273"/>
                  </a:lnTo>
                  <a:lnTo>
                    <a:pt x="108" y="271"/>
                  </a:lnTo>
                  <a:lnTo>
                    <a:pt x="108" y="268"/>
                  </a:lnTo>
                  <a:lnTo>
                    <a:pt x="110" y="270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77"/>
                  </a:lnTo>
                  <a:lnTo>
                    <a:pt x="115" y="277"/>
                  </a:lnTo>
                  <a:lnTo>
                    <a:pt x="111" y="282"/>
                  </a:lnTo>
                  <a:lnTo>
                    <a:pt x="110" y="286"/>
                  </a:lnTo>
                  <a:lnTo>
                    <a:pt x="110" y="289"/>
                  </a:lnTo>
                  <a:lnTo>
                    <a:pt x="111" y="293"/>
                  </a:lnTo>
                  <a:lnTo>
                    <a:pt x="115" y="300"/>
                  </a:lnTo>
                  <a:lnTo>
                    <a:pt x="117" y="302"/>
                  </a:lnTo>
                  <a:lnTo>
                    <a:pt x="117" y="305"/>
                  </a:lnTo>
                  <a:lnTo>
                    <a:pt x="120" y="307"/>
                  </a:lnTo>
                  <a:lnTo>
                    <a:pt x="122" y="307"/>
                  </a:lnTo>
                  <a:lnTo>
                    <a:pt x="122" y="300"/>
                  </a:lnTo>
                  <a:lnTo>
                    <a:pt x="120" y="289"/>
                  </a:lnTo>
                  <a:lnTo>
                    <a:pt x="120" y="282"/>
                  </a:lnTo>
                  <a:lnTo>
                    <a:pt x="122" y="2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170">
              <a:extLst>
                <a:ext uri="{FF2B5EF4-FFF2-40B4-BE49-F238E27FC236}">
                  <a16:creationId xmlns:a16="http://schemas.microsoft.com/office/drawing/2014/main" id="{901996BD-E1F1-7644-EDAB-1DFA671E7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967" y="1596591"/>
              <a:ext cx="157442" cy="140355"/>
            </a:xfrm>
            <a:custGeom>
              <a:avLst/>
              <a:gdLst>
                <a:gd name="T0" fmla="*/ 103 w 129"/>
                <a:gd name="T1" fmla="*/ 108 h 115"/>
                <a:gd name="T2" fmla="*/ 117 w 129"/>
                <a:gd name="T3" fmla="*/ 108 h 115"/>
                <a:gd name="T4" fmla="*/ 120 w 129"/>
                <a:gd name="T5" fmla="*/ 99 h 115"/>
                <a:gd name="T6" fmla="*/ 124 w 129"/>
                <a:gd name="T7" fmla="*/ 89 h 115"/>
                <a:gd name="T8" fmla="*/ 127 w 129"/>
                <a:gd name="T9" fmla="*/ 74 h 115"/>
                <a:gd name="T10" fmla="*/ 124 w 129"/>
                <a:gd name="T11" fmla="*/ 60 h 115"/>
                <a:gd name="T12" fmla="*/ 129 w 129"/>
                <a:gd name="T13" fmla="*/ 60 h 115"/>
                <a:gd name="T14" fmla="*/ 111 w 129"/>
                <a:gd name="T15" fmla="*/ 33 h 115"/>
                <a:gd name="T16" fmla="*/ 101 w 129"/>
                <a:gd name="T17" fmla="*/ 33 h 115"/>
                <a:gd name="T18" fmla="*/ 99 w 129"/>
                <a:gd name="T19" fmla="*/ 33 h 115"/>
                <a:gd name="T20" fmla="*/ 103 w 129"/>
                <a:gd name="T21" fmla="*/ 30 h 115"/>
                <a:gd name="T22" fmla="*/ 119 w 129"/>
                <a:gd name="T23" fmla="*/ 25 h 115"/>
                <a:gd name="T24" fmla="*/ 115 w 129"/>
                <a:gd name="T25" fmla="*/ 18 h 115"/>
                <a:gd name="T26" fmla="*/ 106 w 129"/>
                <a:gd name="T27" fmla="*/ 0 h 115"/>
                <a:gd name="T28" fmla="*/ 104 w 129"/>
                <a:gd name="T29" fmla="*/ 9 h 115"/>
                <a:gd name="T30" fmla="*/ 104 w 129"/>
                <a:gd name="T31" fmla="*/ 16 h 115"/>
                <a:gd name="T32" fmla="*/ 104 w 129"/>
                <a:gd name="T33" fmla="*/ 23 h 115"/>
                <a:gd name="T34" fmla="*/ 92 w 129"/>
                <a:gd name="T35" fmla="*/ 30 h 115"/>
                <a:gd name="T36" fmla="*/ 88 w 129"/>
                <a:gd name="T37" fmla="*/ 25 h 115"/>
                <a:gd name="T38" fmla="*/ 90 w 129"/>
                <a:gd name="T39" fmla="*/ 19 h 115"/>
                <a:gd name="T40" fmla="*/ 94 w 129"/>
                <a:gd name="T41" fmla="*/ 14 h 115"/>
                <a:gd name="T42" fmla="*/ 87 w 129"/>
                <a:gd name="T43" fmla="*/ 12 h 115"/>
                <a:gd name="T44" fmla="*/ 81 w 129"/>
                <a:gd name="T45" fmla="*/ 5 h 115"/>
                <a:gd name="T46" fmla="*/ 69 w 129"/>
                <a:gd name="T47" fmla="*/ 2 h 115"/>
                <a:gd name="T48" fmla="*/ 65 w 129"/>
                <a:gd name="T49" fmla="*/ 2 h 115"/>
                <a:gd name="T50" fmla="*/ 56 w 129"/>
                <a:gd name="T51" fmla="*/ 5 h 115"/>
                <a:gd name="T52" fmla="*/ 17 w 129"/>
                <a:gd name="T53" fmla="*/ 18 h 115"/>
                <a:gd name="T54" fmla="*/ 16 w 129"/>
                <a:gd name="T55" fmla="*/ 12 h 115"/>
                <a:gd name="T56" fmla="*/ 1 w 129"/>
                <a:gd name="T57" fmla="*/ 19 h 115"/>
                <a:gd name="T58" fmla="*/ 16 w 129"/>
                <a:gd name="T59" fmla="*/ 33 h 115"/>
                <a:gd name="T60" fmla="*/ 16 w 129"/>
                <a:gd name="T61" fmla="*/ 41 h 115"/>
                <a:gd name="T62" fmla="*/ 16 w 129"/>
                <a:gd name="T63" fmla="*/ 44 h 115"/>
                <a:gd name="T64" fmla="*/ 16 w 129"/>
                <a:gd name="T65" fmla="*/ 49 h 115"/>
                <a:gd name="T66" fmla="*/ 23 w 129"/>
                <a:gd name="T67" fmla="*/ 51 h 115"/>
                <a:gd name="T68" fmla="*/ 24 w 129"/>
                <a:gd name="T69" fmla="*/ 65 h 115"/>
                <a:gd name="T70" fmla="*/ 23 w 129"/>
                <a:gd name="T71" fmla="*/ 73 h 115"/>
                <a:gd name="T72" fmla="*/ 32 w 129"/>
                <a:gd name="T73" fmla="*/ 78 h 115"/>
                <a:gd name="T74" fmla="*/ 33 w 129"/>
                <a:gd name="T75" fmla="*/ 85 h 115"/>
                <a:gd name="T76" fmla="*/ 33 w 129"/>
                <a:gd name="T77" fmla="*/ 92 h 115"/>
                <a:gd name="T78" fmla="*/ 39 w 129"/>
                <a:gd name="T79" fmla="*/ 92 h 115"/>
                <a:gd name="T80" fmla="*/ 39 w 129"/>
                <a:gd name="T81" fmla="*/ 83 h 115"/>
                <a:gd name="T82" fmla="*/ 46 w 129"/>
                <a:gd name="T83" fmla="*/ 85 h 115"/>
                <a:gd name="T84" fmla="*/ 53 w 129"/>
                <a:gd name="T85" fmla="*/ 90 h 115"/>
                <a:gd name="T86" fmla="*/ 46 w 129"/>
                <a:gd name="T87" fmla="*/ 103 h 115"/>
                <a:gd name="T88" fmla="*/ 56 w 129"/>
                <a:gd name="T89" fmla="*/ 106 h 115"/>
                <a:gd name="T90" fmla="*/ 62 w 129"/>
                <a:gd name="T91" fmla="*/ 103 h 115"/>
                <a:gd name="T92" fmla="*/ 78 w 129"/>
                <a:gd name="T93" fmla="*/ 108 h 115"/>
                <a:gd name="T94" fmla="*/ 90 w 129"/>
                <a:gd name="T95" fmla="*/ 1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" h="115">
                  <a:moveTo>
                    <a:pt x="99" y="113"/>
                  </a:moveTo>
                  <a:lnTo>
                    <a:pt x="101" y="112"/>
                  </a:lnTo>
                  <a:lnTo>
                    <a:pt x="101" y="110"/>
                  </a:lnTo>
                  <a:lnTo>
                    <a:pt x="103" y="108"/>
                  </a:lnTo>
                  <a:lnTo>
                    <a:pt x="104" y="108"/>
                  </a:lnTo>
                  <a:lnTo>
                    <a:pt x="110" y="108"/>
                  </a:lnTo>
                  <a:lnTo>
                    <a:pt x="115" y="108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20" y="99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6" y="87"/>
                  </a:lnTo>
                  <a:lnTo>
                    <a:pt x="127" y="83"/>
                  </a:lnTo>
                  <a:lnTo>
                    <a:pt x="127" y="80"/>
                  </a:lnTo>
                  <a:lnTo>
                    <a:pt x="127" y="74"/>
                  </a:lnTo>
                  <a:lnTo>
                    <a:pt x="126" y="71"/>
                  </a:lnTo>
                  <a:lnTo>
                    <a:pt x="124" y="67"/>
                  </a:lnTo>
                  <a:lnTo>
                    <a:pt x="122" y="64"/>
                  </a:lnTo>
                  <a:lnTo>
                    <a:pt x="124" y="60"/>
                  </a:lnTo>
                  <a:lnTo>
                    <a:pt x="126" y="60"/>
                  </a:lnTo>
                  <a:lnTo>
                    <a:pt x="127" y="62"/>
                  </a:lnTo>
                  <a:lnTo>
                    <a:pt x="129" y="64"/>
                  </a:lnTo>
                  <a:lnTo>
                    <a:pt x="129" y="60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13" y="33"/>
                  </a:lnTo>
                  <a:lnTo>
                    <a:pt x="111" y="33"/>
                  </a:lnTo>
                  <a:lnTo>
                    <a:pt x="104" y="32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10" y="30"/>
                  </a:lnTo>
                  <a:lnTo>
                    <a:pt x="115" y="28"/>
                  </a:lnTo>
                  <a:lnTo>
                    <a:pt x="119" y="26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6"/>
                  </a:lnTo>
                  <a:lnTo>
                    <a:pt x="115" y="12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3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3" y="25"/>
                  </a:lnTo>
                  <a:lnTo>
                    <a:pt x="101" y="26"/>
                  </a:lnTo>
                  <a:lnTo>
                    <a:pt x="94" y="30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83" y="30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0" y="19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1" y="5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5"/>
                  </a:lnTo>
                  <a:lnTo>
                    <a:pt x="40" y="10"/>
                  </a:lnTo>
                  <a:lnTo>
                    <a:pt x="30" y="18"/>
                  </a:lnTo>
                  <a:lnTo>
                    <a:pt x="23" y="21"/>
                  </a:lnTo>
                  <a:lnTo>
                    <a:pt x="17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5" y="25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7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9" y="49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3" y="73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2" y="78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6"/>
                  </a:lnTo>
                  <a:lnTo>
                    <a:pt x="39" y="96"/>
                  </a:lnTo>
                  <a:lnTo>
                    <a:pt x="39" y="92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7" y="83"/>
                  </a:lnTo>
                  <a:lnTo>
                    <a:pt x="39" y="83"/>
                  </a:lnTo>
                  <a:lnTo>
                    <a:pt x="40" y="85"/>
                  </a:lnTo>
                  <a:lnTo>
                    <a:pt x="42" y="87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8" y="85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3" y="96"/>
                  </a:lnTo>
                  <a:lnTo>
                    <a:pt x="44" y="103"/>
                  </a:lnTo>
                  <a:lnTo>
                    <a:pt x="46" y="103"/>
                  </a:lnTo>
                  <a:lnTo>
                    <a:pt x="49" y="103"/>
                  </a:lnTo>
                  <a:lnTo>
                    <a:pt x="53" y="103"/>
                  </a:lnTo>
                  <a:lnTo>
                    <a:pt x="55" y="103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58" y="103"/>
                  </a:lnTo>
                  <a:lnTo>
                    <a:pt x="58" y="101"/>
                  </a:lnTo>
                  <a:lnTo>
                    <a:pt x="62" y="103"/>
                  </a:lnTo>
                  <a:lnTo>
                    <a:pt x="71" y="108"/>
                  </a:lnTo>
                  <a:lnTo>
                    <a:pt x="72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1" y="112"/>
                  </a:lnTo>
                  <a:lnTo>
                    <a:pt x="90" y="112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9" y="1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281">
              <a:extLst>
                <a:ext uri="{FF2B5EF4-FFF2-40B4-BE49-F238E27FC236}">
                  <a16:creationId xmlns:a16="http://schemas.microsoft.com/office/drawing/2014/main" id="{A0139936-BEA9-5A99-AF7D-E2654F049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501" y="4817422"/>
              <a:ext cx="144016" cy="58583"/>
            </a:xfrm>
            <a:custGeom>
              <a:avLst/>
              <a:gdLst>
                <a:gd name="T0" fmla="*/ 80 w 118"/>
                <a:gd name="T1" fmla="*/ 7 h 48"/>
                <a:gd name="T2" fmla="*/ 84 w 118"/>
                <a:gd name="T3" fmla="*/ 6 h 48"/>
                <a:gd name="T4" fmla="*/ 89 w 118"/>
                <a:gd name="T5" fmla="*/ 2 h 48"/>
                <a:gd name="T6" fmla="*/ 86 w 118"/>
                <a:gd name="T7" fmla="*/ 0 h 48"/>
                <a:gd name="T8" fmla="*/ 68 w 118"/>
                <a:gd name="T9" fmla="*/ 7 h 48"/>
                <a:gd name="T10" fmla="*/ 59 w 118"/>
                <a:gd name="T11" fmla="*/ 9 h 48"/>
                <a:gd name="T12" fmla="*/ 48 w 118"/>
                <a:gd name="T13" fmla="*/ 15 h 48"/>
                <a:gd name="T14" fmla="*/ 45 w 118"/>
                <a:gd name="T15" fmla="*/ 15 h 48"/>
                <a:gd name="T16" fmla="*/ 41 w 118"/>
                <a:gd name="T17" fmla="*/ 16 h 48"/>
                <a:gd name="T18" fmla="*/ 39 w 118"/>
                <a:gd name="T19" fmla="*/ 18 h 48"/>
                <a:gd name="T20" fmla="*/ 34 w 118"/>
                <a:gd name="T21" fmla="*/ 22 h 48"/>
                <a:gd name="T22" fmla="*/ 29 w 118"/>
                <a:gd name="T23" fmla="*/ 25 h 48"/>
                <a:gd name="T24" fmla="*/ 23 w 118"/>
                <a:gd name="T25" fmla="*/ 29 h 48"/>
                <a:gd name="T26" fmla="*/ 22 w 118"/>
                <a:gd name="T27" fmla="*/ 32 h 48"/>
                <a:gd name="T28" fmla="*/ 18 w 118"/>
                <a:gd name="T29" fmla="*/ 38 h 48"/>
                <a:gd name="T30" fmla="*/ 15 w 118"/>
                <a:gd name="T31" fmla="*/ 38 h 48"/>
                <a:gd name="T32" fmla="*/ 6 w 118"/>
                <a:gd name="T33" fmla="*/ 45 h 48"/>
                <a:gd name="T34" fmla="*/ 2 w 118"/>
                <a:gd name="T35" fmla="*/ 48 h 48"/>
                <a:gd name="T36" fmla="*/ 112 w 118"/>
                <a:gd name="T37" fmla="*/ 48 h 48"/>
                <a:gd name="T38" fmla="*/ 116 w 118"/>
                <a:gd name="T39" fmla="*/ 45 h 48"/>
                <a:gd name="T40" fmla="*/ 118 w 118"/>
                <a:gd name="T41" fmla="*/ 39 h 48"/>
                <a:gd name="T42" fmla="*/ 118 w 118"/>
                <a:gd name="T43" fmla="*/ 36 h 48"/>
                <a:gd name="T44" fmla="*/ 118 w 118"/>
                <a:gd name="T45" fmla="*/ 32 h 48"/>
                <a:gd name="T46" fmla="*/ 107 w 118"/>
                <a:gd name="T47" fmla="*/ 27 h 48"/>
                <a:gd name="T48" fmla="*/ 105 w 118"/>
                <a:gd name="T49" fmla="*/ 27 h 48"/>
                <a:gd name="T50" fmla="*/ 100 w 118"/>
                <a:gd name="T51" fmla="*/ 32 h 48"/>
                <a:gd name="T52" fmla="*/ 87 w 118"/>
                <a:gd name="T53" fmla="*/ 31 h 48"/>
                <a:gd name="T54" fmla="*/ 80 w 118"/>
                <a:gd name="T55" fmla="*/ 25 h 48"/>
                <a:gd name="T56" fmla="*/ 80 w 118"/>
                <a:gd name="T57" fmla="*/ 20 h 48"/>
                <a:gd name="T58" fmla="*/ 84 w 118"/>
                <a:gd name="T59" fmla="*/ 18 h 48"/>
                <a:gd name="T60" fmla="*/ 87 w 118"/>
                <a:gd name="T61" fmla="*/ 16 h 48"/>
                <a:gd name="T62" fmla="*/ 87 w 118"/>
                <a:gd name="T63" fmla="*/ 15 h 48"/>
                <a:gd name="T64" fmla="*/ 80 w 118"/>
                <a:gd name="T65" fmla="*/ 15 h 48"/>
                <a:gd name="T66" fmla="*/ 77 w 118"/>
                <a:gd name="T6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8">
                  <a:moveTo>
                    <a:pt x="78" y="9"/>
                  </a:moveTo>
                  <a:lnTo>
                    <a:pt x="80" y="7"/>
                  </a:lnTo>
                  <a:lnTo>
                    <a:pt x="82" y="7"/>
                  </a:lnTo>
                  <a:lnTo>
                    <a:pt x="84" y="6"/>
                  </a:lnTo>
                  <a:lnTo>
                    <a:pt x="89" y="4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6" y="0"/>
                  </a:lnTo>
                  <a:lnTo>
                    <a:pt x="73" y="6"/>
                  </a:lnTo>
                  <a:lnTo>
                    <a:pt x="68" y="7"/>
                  </a:lnTo>
                  <a:lnTo>
                    <a:pt x="62" y="7"/>
                  </a:lnTo>
                  <a:lnTo>
                    <a:pt x="59" y="9"/>
                  </a:lnTo>
                  <a:lnTo>
                    <a:pt x="52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20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29" y="25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3" y="39"/>
                  </a:lnTo>
                  <a:lnTo>
                    <a:pt x="6" y="45"/>
                  </a:lnTo>
                  <a:lnTo>
                    <a:pt x="4" y="47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5"/>
                  </a:lnTo>
                  <a:lnTo>
                    <a:pt x="118" y="41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4" y="32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2" y="31"/>
                  </a:lnTo>
                  <a:lnTo>
                    <a:pt x="100" y="32"/>
                  </a:lnTo>
                  <a:lnTo>
                    <a:pt x="91" y="32"/>
                  </a:lnTo>
                  <a:lnTo>
                    <a:pt x="87" y="31"/>
                  </a:lnTo>
                  <a:lnTo>
                    <a:pt x="84" y="29"/>
                  </a:lnTo>
                  <a:lnTo>
                    <a:pt x="80" y="25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7" y="15"/>
                  </a:lnTo>
                  <a:lnTo>
                    <a:pt x="89" y="13"/>
                  </a:lnTo>
                  <a:lnTo>
                    <a:pt x="80" y="15"/>
                  </a:lnTo>
                  <a:lnTo>
                    <a:pt x="77" y="15"/>
                  </a:lnTo>
                  <a:lnTo>
                    <a:pt x="77" y="9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Freeform 283">
              <a:extLst>
                <a:ext uri="{FF2B5EF4-FFF2-40B4-BE49-F238E27FC236}">
                  <a16:creationId xmlns:a16="http://schemas.microsoft.com/office/drawing/2014/main" id="{63E24945-63D7-A8DF-1D32-E3EA8453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675" y="4797895"/>
              <a:ext cx="73228" cy="46378"/>
            </a:xfrm>
            <a:custGeom>
              <a:avLst/>
              <a:gdLst>
                <a:gd name="T0" fmla="*/ 34 w 60"/>
                <a:gd name="T1" fmla="*/ 0 h 38"/>
                <a:gd name="T2" fmla="*/ 32 w 60"/>
                <a:gd name="T3" fmla="*/ 2 h 38"/>
                <a:gd name="T4" fmla="*/ 30 w 60"/>
                <a:gd name="T5" fmla="*/ 2 h 38"/>
                <a:gd name="T6" fmla="*/ 28 w 60"/>
                <a:gd name="T7" fmla="*/ 2 h 38"/>
                <a:gd name="T8" fmla="*/ 25 w 60"/>
                <a:gd name="T9" fmla="*/ 2 h 38"/>
                <a:gd name="T10" fmla="*/ 12 w 60"/>
                <a:gd name="T11" fmla="*/ 4 h 38"/>
                <a:gd name="T12" fmla="*/ 10 w 60"/>
                <a:gd name="T13" fmla="*/ 2 h 38"/>
                <a:gd name="T14" fmla="*/ 2 w 60"/>
                <a:gd name="T15" fmla="*/ 4 h 38"/>
                <a:gd name="T16" fmla="*/ 2 w 60"/>
                <a:gd name="T17" fmla="*/ 6 h 38"/>
                <a:gd name="T18" fmla="*/ 0 w 60"/>
                <a:gd name="T19" fmla="*/ 7 h 38"/>
                <a:gd name="T20" fmla="*/ 0 w 60"/>
                <a:gd name="T21" fmla="*/ 9 h 38"/>
                <a:gd name="T22" fmla="*/ 2 w 60"/>
                <a:gd name="T23" fmla="*/ 11 h 38"/>
                <a:gd name="T24" fmla="*/ 2 w 60"/>
                <a:gd name="T25" fmla="*/ 13 h 38"/>
                <a:gd name="T26" fmla="*/ 5 w 60"/>
                <a:gd name="T27" fmla="*/ 13 h 38"/>
                <a:gd name="T28" fmla="*/ 5 w 60"/>
                <a:gd name="T29" fmla="*/ 15 h 38"/>
                <a:gd name="T30" fmla="*/ 3 w 60"/>
                <a:gd name="T31" fmla="*/ 15 h 38"/>
                <a:gd name="T32" fmla="*/ 3 w 60"/>
                <a:gd name="T33" fmla="*/ 18 h 38"/>
                <a:gd name="T34" fmla="*/ 3 w 60"/>
                <a:gd name="T35" fmla="*/ 20 h 38"/>
                <a:gd name="T36" fmla="*/ 3 w 60"/>
                <a:gd name="T37" fmla="*/ 22 h 38"/>
                <a:gd name="T38" fmla="*/ 7 w 60"/>
                <a:gd name="T39" fmla="*/ 23 h 38"/>
                <a:gd name="T40" fmla="*/ 16 w 60"/>
                <a:gd name="T41" fmla="*/ 22 h 38"/>
                <a:gd name="T42" fmla="*/ 21 w 60"/>
                <a:gd name="T43" fmla="*/ 22 h 38"/>
                <a:gd name="T44" fmla="*/ 25 w 60"/>
                <a:gd name="T45" fmla="*/ 23 h 38"/>
                <a:gd name="T46" fmla="*/ 42 w 60"/>
                <a:gd name="T47" fmla="*/ 34 h 38"/>
                <a:gd name="T48" fmla="*/ 50 w 60"/>
                <a:gd name="T49" fmla="*/ 38 h 38"/>
                <a:gd name="T50" fmla="*/ 57 w 60"/>
                <a:gd name="T51" fmla="*/ 38 h 38"/>
                <a:gd name="T52" fmla="*/ 57 w 60"/>
                <a:gd name="T53" fmla="*/ 29 h 38"/>
                <a:gd name="T54" fmla="*/ 58 w 60"/>
                <a:gd name="T55" fmla="*/ 29 h 38"/>
                <a:gd name="T56" fmla="*/ 58 w 60"/>
                <a:gd name="T57" fmla="*/ 31 h 38"/>
                <a:gd name="T58" fmla="*/ 60 w 60"/>
                <a:gd name="T59" fmla="*/ 32 h 38"/>
                <a:gd name="T60" fmla="*/ 60 w 60"/>
                <a:gd name="T61" fmla="*/ 29 h 38"/>
                <a:gd name="T62" fmla="*/ 57 w 60"/>
                <a:gd name="T63" fmla="*/ 25 h 38"/>
                <a:gd name="T64" fmla="*/ 57 w 60"/>
                <a:gd name="T65" fmla="*/ 23 h 38"/>
                <a:gd name="T66" fmla="*/ 57 w 60"/>
                <a:gd name="T67" fmla="*/ 20 h 38"/>
                <a:gd name="T68" fmla="*/ 55 w 60"/>
                <a:gd name="T69" fmla="*/ 20 h 38"/>
                <a:gd name="T70" fmla="*/ 53 w 60"/>
                <a:gd name="T71" fmla="*/ 20 h 38"/>
                <a:gd name="T72" fmla="*/ 51 w 60"/>
                <a:gd name="T73" fmla="*/ 20 h 38"/>
                <a:gd name="T74" fmla="*/ 53 w 60"/>
                <a:gd name="T75" fmla="*/ 18 h 38"/>
                <a:gd name="T76" fmla="*/ 53 w 60"/>
                <a:gd name="T77" fmla="*/ 16 h 38"/>
                <a:gd name="T78" fmla="*/ 51 w 60"/>
                <a:gd name="T79" fmla="*/ 15 h 38"/>
                <a:gd name="T80" fmla="*/ 51 w 60"/>
                <a:gd name="T81" fmla="*/ 13 h 38"/>
                <a:gd name="T82" fmla="*/ 50 w 60"/>
                <a:gd name="T83" fmla="*/ 11 h 38"/>
                <a:gd name="T84" fmla="*/ 48 w 60"/>
                <a:gd name="T85" fmla="*/ 11 h 38"/>
                <a:gd name="T86" fmla="*/ 46 w 60"/>
                <a:gd name="T87" fmla="*/ 9 h 38"/>
                <a:gd name="T88" fmla="*/ 46 w 60"/>
                <a:gd name="T89" fmla="*/ 7 h 38"/>
                <a:gd name="T90" fmla="*/ 42 w 60"/>
                <a:gd name="T91" fmla="*/ 6 h 38"/>
                <a:gd name="T92" fmla="*/ 41 w 60"/>
                <a:gd name="T93" fmla="*/ 4 h 38"/>
                <a:gd name="T94" fmla="*/ 39 w 60"/>
                <a:gd name="T95" fmla="*/ 6 h 38"/>
                <a:gd name="T96" fmla="*/ 39 w 60"/>
                <a:gd name="T97" fmla="*/ 7 h 38"/>
                <a:gd name="T98" fmla="*/ 37 w 60"/>
                <a:gd name="T99" fmla="*/ 7 h 38"/>
                <a:gd name="T100" fmla="*/ 37 w 60"/>
                <a:gd name="T101" fmla="*/ 6 h 38"/>
                <a:gd name="T102" fmla="*/ 37 w 60"/>
                <a:gd name="T103" fmla="*/ 4 h 38"/>
                <a:gd name="T104" fmla="*/ 37 w 60"/>
                <a:gd name="T105" fmla="*/ 2 h 38"/>
                <a:gd name="T106" fmla="*/ 35 w 60"/>
                <a:gd name="T107" fmla="*/ 2 h 38"/>
                <a:gd name="T108" fmla="*/ 35 w 60"/>
                <a:gd name="T109" fmla="*/ 0 h 38"/>
                <a:gd name="T110" fmla="*/ 34 w 60"/>
                <a:gd name="T1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38">
                  <a:moveTo>
                    <a:pt x="34" y="0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7" y="23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25" y="23"/>
                  </a:lnTo>
                  <a:lnTo>
                    <a:pt x="42" y="34"/>
                  </a:lnTo>
                  <a:lnTo>
                    <a:pt x="50" y="38"/>
                  </a:lnTo>
                  <a:lnTo>
                    <a:pt x="57" y="3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Freeform 85">
              <a:extLst>
                <a:ext uri="{FF2B5EF4-FFF2-40B4-BE49-F238E27FC236}">
                  <a16:creationId xmlns:a16="http://schemas.microsoft.com/office/drawing/2014/main" id="{A5A736A3-B5FB-9C0D-6CC7-3549A7A6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850" y="1817497"/>
              <a:ext cx="89095" cy="108623"/>
            </a:xfrm>
            <a:custGeom>
              <a:avLst/>
              <a:gdLst>
                <a:gd name="T0" fmla="*/ 73 w 73"/>
                <a:gd name="T1" fmla="*/ 67 h 89"/>
                <a:gd name="T2" fmla="*/ 62 w 73"/>
                <a:gd name="T3" fmla="*/ 55 h 89"/>
                <a:gd name="T4" fmla="*/ 53 w 73"/>
                <a:gd name="T5" fmla="*/ 48 h 89"/>
                <a:gd name="T6" fmla="*/ 57 w 73"/>
                <a:gd name="T7" fmla="*/ 35 h 89"/>
                <a:gd name="T8" fmla="*/ 59 w 73"/>
                <a:gd name="T9" fmla="*/ 19 h 89"/>
                <a:gd name="T10" fmla="*/ 34 w 73"/>
                <a:gd name="T11" fmla="*/ 19 h 89"/>
                <a:gd name="T12" fmla="*/ 30 w 73"/>
                <a:gd name="T13" fmla="*/ 7 h 89"/>
                <a:gd name="T14" fmla="*/ 34 w 73"/>
                <a:gd name="T15" fmla="*/ 0 h 89"/>
                <a:gd name="T16" fmla="*/ 14 w 73"/>
                <a:gd name="T17" fmla="*/ 7 h 89"/>
                <a:gd name="T18" fmla="*/ 19 w 73"/>
                <a:gd name="T19" fmla="*/ 9 h 89"/>
                <a:gd name="T20" fmla="*/ 16 w 73"/>
                <a:gd name="T21" fmla="*/ 16 h 89"/>
                <a:gd name="T22" fmla="*/ 18 w 73"/>
                <a:gd name="T23" fmla="*/ 25 h 89"/>
                <a:gd name="T24" fmla="*/ 27 w 73"/>
                <a:gd name="T25" fmla="*/ 18 h 89"/>
                <a:gd name="T26" fmla="*/ 30 w 73"/>
                <a:gd name="T27" fmla="*/ 18 h 89"/>
                <a:gd name="T28" fmla="*/ 35 w 73"/>
                <a:gd name="T29" fmla="*/ 23 h 89"/>
                <a:gd name="T30" fmla="*/ 43 w 73"/>
                <a:gd name="T31" fmla="*/ 27 h 89"/>
                <a:gd name="T32" fmla="*/ 46 w 73"/>
                <a:gd name="T33" fmla="*/ 23 h 89"/>
                <a:gd name="T34" fmla="*/ 44 w 73"/>
                <a:gd name="T35" fmla="*/ 28 h 89"/>
                <a:gd name="T36" fmla="*/ 44 w 73"/>
                <a:gd name="T37" fmla="*/ 35 h 89"/>
                <a:gd name="T38" fmla="*/ 35 w 73"/>
                <a:gd name="T39" fmla="*/ 37 h 89"/>
                <a:gd name="T40" fmla="*/ 30 w 73"/>
                <a:gd name="T41" fmla="*/ 27 h 89"/>
                <a:gd name="T42" fmla="*/ 30 w 73"/>
                <a:gd name="T43" fmla="*/ 28 h 89"/>
                <a:gd name="T44" fmla="*/ 27 w 73"/>
                <a:gd name="T45" fmla="*/ 34 h 89"/>
                <a:gd name="T46" fmla="*/ 27 w 73"/>
                <a:gd name="T47" fmla="*/ 27 h 89"/>
                <a:gd name="T48" fmla="*/ 25 w 73"/>
                <a:gd name="T49" fmla="*/ 23 h 89"/>
                <a:gd name="T50" fmla="*/ 21 w 73"/>
                <a:gd name="T51" fmla="*/ 34 h 89"/>
                <a:gd name="T52" fmla="*/ 18 w 73"/>
                <a:gd name="T53" fmla="*/ 28 h 89"/>
                <a:gd name="T54" fmla="*/ 7 w 73"/>
                <a:gd name="T55" fmla="*/ 28 h 89"/>
                <a:gd name="T56" fmla="*/ 7 w 73"/>
                <a:gd name="T57" fmla="*/ 34 h 89"/>
                <a:gd name="T58" fmla="*/ 14 w 73"/>
                <a:gd name="T59" fmla="*/ 34 h 89"/>
                <a:gd name="T60" fmla="*/ 14 w 73"/>
                <a:gd name="T61" fmla="*/ 39 h 89"/>
                <a:gd name="T62" fmla="*/ 14 w 73"/>
                <a:gd name="T63" fmla="*/ 43 h 89"/>
                <a:gd name="T64" fmla="*/ 5 w 73"/>
                <a:gd name="T65" fmla="*/ 50 h 89"/>
                <a:gd name="T66" fmla="*/ 14 w 73"/>
                <a:gd name="T67" fmla="*/ 51 h 89"/>
                <a:gd name="T68" fmla="*/ 14 w 73"/>
                <a:gd name="T69" fmla="*/ 59 h 89"/>
                <a:gd name="T70" fmla="*/ 12 w 73"/>
                <a:gd name="T71" fmla="*/ 60 h 89"/>
                <a:gd name="T72" fmla="*/ 2 w 73"/>
                <a:gd name="T73" fmla="*/ 64 h 89"/>
                <a:gd name="T74" fmla="*/ 3 w 73"/>
                <a:gd name="T75" fmla="*/ 76 h 89"/>
                <a:gd name="T76" fmla="*/ 11 w 73"/>
                <a:gd name="T77" fmla="*/ 78 h 89"/>
                <a:gd name="T78" fmla="*/ 14 w 73"/>
                <a:gd name="T79" fmla="*/ 82 h 89"/>
                <a:gd name="T80" fmla="*/ 19 w 73"/>
                <a:gd name="T81" fmla="*/ 82 h 89"/>
                <a:gd name="T82" fmla="*/ 25 w 73"/>
                <a:gd name="T83" fmla="*/ 78 h 89"/>
                <a:gd name="T84" fmla="*/ 27 w 73"/>
                <a:gd name="T85" fmla="*/ 87 h 89"/>
                <a:gd name="T86" fmla="*/ 35 w 73"/>
                <a:gd name="T87" fmla="*/ 85 h 89"/>
                <a:gd name="T88" fmla="*/ 28 w 73"/>
                <a:gd name="T89" fmla="*/ 83 h 89"/>
                <a:gd name="T90" fmla="*/ 32 w 73"/>
                <a:gd name="T91" fmla="*/ 78 h 89"/>
                <a:gd name="T92" fmla="*/ 44 w 73"/>
                <a:gd name="T93" fmla="*/ 67 h 89"/>
                <a:gd name="T94" fmla="*/ 57 w 73"/>
                <a:gd name="T95" fmla="*/ 67 h 89"/>
                <a:gd name="T96" fmla="*/ 64 w 73"/>
                <a:gd name="T97" fmla="*/ 67 h 89"/>
                <a:gd name="T98" fmla="*/ 60 w 73"/>
                <a:gd name="T99" fmla="*/ 69 h 89"/>
                <a:gd name="T100" fmla="*/ 60 w 73"/>
                <a:gd name="T101" fmla="*/ 75 h 89"/>
                <a:gd name="T102" fmla="*/ 66 w 73"/>
                <a:gd name="T10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89">
                  <a:moveTo>
                    <a:pt x="69" y="73"/>
                  </a:moveTo>
                  <a:lnTo>
                    <a:pt x="69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1" y="66"/>
                  </a:lnTo>
                  <a:lnTo>
                    <a:pt x="67" y="64"/>
                  </a:lnTo>
                  <a:lnTo>
                    <a:pt x="66" y="57"/>
                  </a:lnTo>
                  <a:lnTo>
                    <a:pt x="62" y="55"/>
                  </a:lnTo>
                  <a:lnTo>
                    <a:pt x="57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48"/>
                  </a:lnTo>
                  <a:lnTo>
                    <a:pt x="53" y="44"/>
                  </a:lnTo>
                  <a:lnTo>
                    <a:pt x="53" y="41"/>
                  </a:lnTo>
                  <a:lnTo>
                    <a:pt x="53" y="39"/>
                  </a:lnTo>
                  <a:lnTo>
                    <a:pt x="57" y="35"/>
                  </a:lnTo>
                  <a:lnTo>
                    <a:pt x="60" y="34"/>
                  </a:lnTo>
                  <a:lnTo>
                    <a:pt x="62" y="30"/>
                  </a:lnTo>
                  <a:lnTo>
                    <a:pt x="62" y="25"/>
                  </a:lnTo>
                  <a:lnTo>
                    <a:pt x="59" y="19"/>
                  </a:lnTo>
                  <a:lnTo>
                    <a:pt x="55" y="19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4" y="19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39" y="39"/>
                  </a:lnTo>
                  <a:lnTo>
                    <a:pt x="35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28" y="27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7" y="59"/>
                  </a:lnTo>
                  <a:lnTo>
                    <a:pt x="5" y="60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7" y="87"/>
                  </a:lnTo>
                  <a:lnTo>
                    <a:pt x="30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7" y="85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5"/>
                  </a:lnTo>
                  <a:lnTo>
                    <a:pt x="41" y="67"/>
                  </a:lnTo>
                  <a:lnTo>
                    <a:pt x="44" y="67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57" y="73"/>
                  </a:lnTo>
                  <a:lnTo>
                    <a:pt x="59" y="71"/>
                  </a:lnTo>
                  <a:lnTo>
                    <a:pt x="60" y="69"/>
                  </a:lnTo>
                  <a:lnTo>
                    <a:pt x="67" y="69"/>
                  </a:lnTo>
                  <a:lnTo>
                    <a:pt x="66" y="71"/>
                  </a:lnTo>
                  <a:lnTo>
                    <a:pt x="64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4" y="76"/>
                  </a:lnTo>
                  <a:lnTo>
                    <a:pt x="66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9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108">
              <a:extLst>
                <a:ext uri="{FF2B5EF4-FFF2-40B4-BE49-F238E27FC236}">
                  <a16:creationId xmlns:a16="http://schemas.microsoft.com/office/drawing/2014/main" id="{715DC429-9858-56E0-862E-F41663BB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325" y="987574"/>
              <a:ext cx="101300" cy="47599"/>
            </a:xfrm>
            <a:custGeom>
              <a:avLst/>
              <a:gdLst>
                <a:gd name="T0" fmla="*/ 9 w 83"/>
                <a:gd name="T1" fmla="*/ 39 h 39"/>
                <a:gd name="T2" fmla="*/ 10 w 83"/>
                <a:gd name="T3" fmla="*/ 37 h 39"/>
                <a:gd name="T4" fmla="*/ 12 w 83"/>
                <a:gd name="T5" fmla="*/ 35 h 39"/>
                <a:gd name="T6" fmla="*/ 14 w 83"/>
                <a:gd name="T7" fmla="*/ 32 h 39"/>
                <a:gd name="T8" fmla="*/ 16 w 83"/>
                <a:gd name="T9" fmla="*/ 30 h 39"/>
                <a:gd name="T10" fmla="*/ 21 w 83"/>
                <a:gd name="T11" fmla="*/ 28 h 39"/>
                <a:gd name="T12" fmla="*/ 26 w 83"/>
                <a:gd name="T13" fmla="*/ 21 h 39"/>
                <a:gd name="T14" fmla="*/ 28 w 83"/>
                <a:gd name="T15" fmla="*/ 21 h 39"/>
                <a:gd name="T16" fmla="*/ 37 w 83"/>
                <a:gd name="T17" fmla="*/ 23 h 39"/>
                <a:gd name="T18" fmla="*/ 42 w 83"/>
                <a:gd name="T19" fmla="*/ 21 h 39"/>
                <a:gd name="T20" fmla="*/ 44 w 83"/>
                <a:gd name="T21" fmla="*/ 19 h 39"/>
                <a:gd name="T22" fmla="*/ 46 w 83"/>
                <a:gd name="T23" fmla="*/ 14 h 39"/>
                <a:gd name="T24" fmla="*/ 48 w 83"/>
                <a:gd name="T25" fmla="*/ 12 h 39"/>
                <a:gd name="T26" fmla="*/ 51 w 83"/>
                <a:gd name="T27" fmla="*/ 12 h 39"/>
                <a:gd name="T28" fmla="*/ 55 w 83"/>
                <a:gd name="T29" fmla="*/ 14 h 39"/>
                <a:gd name="T30" fmla="*/ 58 w 83"/>
                <a:gd name="T31" fmla="*/ 16 h 39"/>
                <a:gd name="T32" fmla="*/ 58 w 83"/>
                <a:gd name="T33" fmla="*/ 14 h 39"/>
                <a:gd name="T34" fmla="*/ 62 w 83"/>
                <a:gd name="T35" fmla="*/ 12 h 39"/>
                <a:gd name="T36" fmla="*/ 64 w 83"/>
                <a:gd name="T37" fmla="*/ 10 h 39"/>
                <a:gd name="T38" fmla="*/ 72 w 83"/>
                <a:gd name="T39" fmla="*/ 8 h 39"/>
                <a:gd name="T40" fmla="*/ 76 w 83"/>
                <a:gd name="T41" fmla="*/ 7 h 39"/>
                <a:gd name="T42" fmla="*/ 81 w 83"/>
                <a:gd name="T43" fmla="*/ 0 h 39"/>
                <a:gd name="T44" fmla="*/ 83 w 83"/>
                <a:gd name="T45" fmla="*/ 0 h 39"/>
                <a:gd name="T46" fmla="*/ 16 w 83"/>
                <a:gd name="T47" fmla="*/ 0 h 39"/>
                <a:gd name="T48" fmla="*/ 10 w 83"/>
                <a:gd name="T49" fmla="*/ 5 h 39"/>
                <a:gd name="T50" fmla="*/ 9 w 83"/>
                <a:gd name="T51" fmla="*/ 14 h 39"/>
                <a:gd name="T52" fmla="*/ 3 w 83"/>
                <a:gd name="T53" fmla="*/ 26 h 39"/>
                <a:gd name="T54" fmla="*/ 3 w 83"/>
                <a:gd name="T55" fmla="*/ 30 h 39"/>
                <a:gd name="T56" fmla="*/ 1 w 83"/>
                <a:gd name="T57" fmla="*/ 32 h 39"/>
                <a:gd name="T58" fmla="*/ 1 w 83"/>
                <a:gd name="T59" fmla="*/ 33 h 39"/>
                <a:gd name="T60" fmla="*/ 1 w 83"/>
                <a:gd name="T61" fmla="*/ 35 h 39"/>
                <a:gd name="T62" fmla="*/ 0 w 83"/>
                <a:gd name="T63" fmla="*/ 37 h 39"/>
                <a:gd name="T64" fmla="*/ 5 w 83"/>
                <a:gd name="T65" fmla="*/ 39 h 39"/>
                <a:gd name="T66" fmla="*/ 9 w 83"/>
                <a:gd name="T6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39">
                  <a:moveTo>
                    <a:pt x="9" y="39"/>
                  </a:moveTo>
                  <a:lnTo>
                    <a:pt x="10" y="37"/>
                  </a:lnTo>
                  <a:lnTo>
                    <a:pt x="12" y="35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21" y="28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7" y="23"/>
                  </a:lnTo>
                  <a:lnTo>
                    <a:pt x="42" y="21"/>
                  </a:lnTo>
                  <a:lnTo>
                    <a:pt x="44" y="19"/>
                  </a:lnTo>
                  <a:lnTo>
                    <a:pt x="46" y="14"/>
                  </a:lnTo>
                  <a:lnTo>
                    <a:pt x="48" y="12"/>
                  </a:lnTo>
                  <a:lnTo>
                    <a:pt x="51" y="12"/>
                  </a:lnTo>
                  <a:lnTo>
                    <a:pt x="55" y="14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16" y="0"/>
                  </a:lnTo>
                  <a:lnTo>
                    <a:pt x="10" y="5"/>
                  </a:lnTo>
                  <a:lnTo>
                    <a:pt x="9" y="14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5" y="3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156">
              <a:extLst>
                <a:ext uri="{FF2B5EF4-FFF2-40B4-BE49-F238E27FC236}">
                  <a16:creationId xmlns:a16="http://schemas.microsoft.com/office/drawing/2014/main" id="{E33F95B3-26DB-2A08-627D-8ED11FF2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653" y="1669820"/>
              <a:ext cx="62245" cy="75669"/>
            </a:xfrm>
            <a:custGeom>
              <a:avLst/>
              <a:gdLst>
                <a:gd name="T0" fmla="*/ 51 w 51"/>
                <a:gd name="T1" fmla="*/ 34 h 62"/>
                <a:gd name="T2" fmla="*/ 51 w 51"/>
                <a:gd name="T3" fmla="*/ 32 h 62"/>
                <a:gd name="T4" fmla="*/ 46 w 51"/>
                <a:gd name="T5" fmla="*/ 29 h 62"/>
                <a:gd name="T6" fmla="*/ 37 w 51"/>
                <a:gd name="T7" fmla="*/ 25 h 62"/>
                <a:gd name="T8" fmla="*/ 35 w 51"/>
                <a:gd name="T9" fmla="*/ 25 h 62"/>
                <a:gd name="T10" fmla="*/ 35 w 51"/>
                <a:gd name="T11" fmla="*/ 23 h 62"/>
                <a:gd name="T12" fmla="*/ 32 w 51"/>
                <a:gd name="T13" fmla="*/ 18 h 62"/>
                <a:gd name="T14" fmla="*/ 30 w 51"/>
                <a:gd name="T15" fmla="*/ 18 h 62"/>
                <a:gd name="T16" fmla="*/ 26 w 51"/>
                <a:gd name="T17" fmla="*/ 18 h 62"/>
                <a:gd name="T18" fmla="*/ 23 w 51"/>
                <a:gd name="T19" fmla="*/ 14 h 62"/>
                <a:gd name="T20" fmla="*/ 18 w 51"/>
                <a:gd name="T21" fmla="*/ 13 h 62"/>
                <a:gd name="T22" fmla="*/ 16 w 51"/>
                <a:gd name="T23" fmla="*/ 9 h 62"/>
                <a:gd name="T24" fmla="*/ 14 w 51"/>
                <a:gd name="T25" fmla="*/ 7 h 62"/>
                <a:gd name="T26" fmla="*/ 9 w 51"/>
                <a:gd name="T27" fmla="*/ 0 h 62"/>
                <a:gd name="T28" fmla="*/ 9 w 51"/>
                <a:gd name="T29" fmla="*/ 2 h 62"/>
                <a:gd name="T30" fmla="*/ 7 w 51"/>
                <a:gd name="T31" fmla="*/ 5 h 62"/>
                <a:gd name="T32" fmla="*/ 7 w 51"/>
                <a:gd name="T33" fmla="*/ 9 h 62"/>
                <a:gd name="T34" fmla="*/ 5 w 51"/>
                <a:gd name="T35" fmla="*/ 13 h 62"/>
                <a:gd name="T36" fmla="*/ 3 w 51"/>
                <a:gd name="T37" fmla="*/ 14 h 62"/>
                <a:gd name="T38" fmla="*/ 3 w 51"/>
                <a:gd name="T39" fmla="*/ 16 h 62"/>
                <a:gd name="T40" fmla="*/ 3 w 51"/>
                <a:gd name="T41" fmla="*/ 29 h 62"/>
                <a:gd name="T42" fmla="*/ 2 w 51"/>
                <a:gd name="T43" fmla="*/ 36 h 62"/>
                <a:gd name="T44" fmla="*/ 0 w 51"/>
                <a:gd name="T45" fmla="*/ 41 h 62"/>
                <a:gd name="T46" fmla="*/ 2 w 51"/>
                <a:gd name="T47" fmla="*/ 43 h 62"/>
                <a:gd name="T48" fmla="*/ 10 w 51"/>
                <a:gd name="T49" fmla="*/ 50 h 62"/>
                <a:gd name="T50" fmla="*/ 19 w 51"/>
                <a:gd name="T51" fmla="*/ 53 h 62"/>
                <a:gd name="T52" fmla="*/ 26 w 51"/>
                <a:gd name="T53" fmla="*/ 59 h 62"/>
                <a:gd name="T54" fmla="*/ 33 w 51"/>
                <a:gd name="T55" fmla="*/ 61 h 62"/>
                <a:gd name="T56" fmla="*/ 39 w 51"/>
                <a:gd name="T57" fmla="*/ 61 h 62"/>
                <a:gd name="T58" fmla="*/ 44 w 51"/>
                <a:gd name="T59" fmla="*/ 62 h 62"/>
                <a:gd name="T60" fmla="*/ 46 w 51"/>
                <a:gd name="T61" fmla="*/ 61 h 62"/>
                <a:gd name="T62" fmla="*/ 48 w 51"/>
                <a:gd name="T63" fmla="*/ 59 h 62"/>
                <a:gd name="T64" fmla="*/ 49 w 51"/>
                <a:gd name="T65" fmla="*/ 57 h 62"/>
                <a:gd name="T66" fmla="*/ 48 w 51"/>
                <a:gd name="T67" fmla="*/ 55 h 62"/>
                <a:gd name="T68" fmla="*/ 48 w 51"/>
                <a:gd name="T69" fmla="*/ 53 h 62"/>
                <a:gd name="T70" fmla="*/ 48 w 51"/>
                <a:gd name="T71" fmla="*/ 52 h 62"/>
                <a:gd name="T72" fmla="*/ 49 w 51"/>
                <a:gd name="T73" fmla="*/ 50 h 62"/>
                <a:gd name="T74" fmla="*/ 51 w 51"/>
                <a:gd name="T75" fmla="*/ 46 h 62"/>
                <a:gd name="T76" fmla="*/ 51 w 51"/>
                <a:gd name="T77" fmla="*/ 43 h 62"/>
                <a:gd name="T78" fmla="*/ 51 w 51"/>
                <a:gd name="T79" fmla="*/ 41 h 62"/>
                <a:gd name="T80" fmla="*/ 51 w 51"/>
                <a:gd name="T81" fmla="*/ 39 h 62"/>
                <a:gd name="T82" fmla="*/ 51 w 51"/>
                <a:gd name="T83" fmla="*/ 37 h 62"/>
                <a:gd name="T84" fmla="*/ 51 w 51"/>
                <a:gd name="T85" fmla="*/ 36 h 62"/>
                <a:gd name="T86" fmla="*/ 51 w 51"/>
                <a:gd name="T87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62">
                  <a:moveTo>
                    <a:pt x="51" y="34"/>
                  </a:moveTo>
                  <a:lnTo>
                    <a:pt x="51" y="32"/>
                  </a:lnTo>
                  <a:lnTo>
                    <a:pt x="46" y="29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4"/>
                  </a:lnTo>
                  <a:lnTo>
                    <a:pt x="18" y="13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29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10" y="50"/>
                  </a:lnTo>
                  <a:lnTo>
                    <a:pt x="19" y="53"/>
                  </a:lnTo>
                  <a:lnTo>
                    <a:pt x="26" y="59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62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9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161">
              <a:extLst>
                <a:ext uri="{FF2B5EF4-FFF2-40B4-BE49-F238E27FC236}">
                  <a16:creationId xmlns:a16="http://schemas.microsoft.com/office/drawing/2014/main" id="{9060BF79-DC0B-3C4F-BCCC-15A2A0BE4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306" y="1259740"/>
              <a:ext cx="56142" cy="76890"/>
            </a:xfrm>
            <a:custGeom>
              <a:avLst/>
              <a:gdLst>
                <a:gd name="T0" fmla="*/ 4 w 46"/>
                <a:gd name="T1" fmla="*/ 38 h 63"/>
                <a:gd name="T2" fmla="*/ 4 w 46"/>
                <a:gd name="T3" fmla="*/ 41 h 63"/>
                <a:gd name="T4" fmla="*/ 2 w 46"/>
                <a:gd name="T5" fmla="*/ 45 h 63"/>
                <a:gd name="T6" fmla="*/ 0 w 46"/>
                <a:gd name="T7" fmla="*/ 47 h 63"/>
                <a:gd name="T8" fmla="*/ 2 w 46"/>
                <a:gd name="T9" fmla="*/ 50 h 63"/>
                <a:gd name="T10" fmla="*/ 9 w 46"/>
                <a:gd name="T11" fmla="*/ 50 h 63"/>
                <a:gd name="T12" fmla="*/ 12 w 46"/>
                <a:gd name="T13" fmla="*/ 54 h 63"/>
                <a:gd name="T14" fmla="*/ 16 w 46"/>
                <a:gd name="T15" fmla="*/ 63 h 63"/>
                <a:gd name="T16" fmla="*/ 27 w 46"/>
                <a:gd name="T17" fmla="*/ 57 h 63"/>
                <a:gd name="T18" fmla="*/ 32 w 46"/>
                <a:gd name="T19" fmla="*/ 50 h 63"/>
                <a:gd name="T20" fmla="*/ 35 w 46"/>
                <a:gd name="T21" fmla="*/ 45 h 63"/>
                <a:gd name="T22" fmla="*/ 39 w 46"/>
                <a:gd name="T23" fmla="*/ 38 h 63"/>
                <a:gd name="T24" fmla="*/ 39 w 46"/>
                <a:gd name="T25" fmla="*/ 36 h 63"/>
                <a:gd name="T26" fmla="*/ 41 w 46"/>
                <a:gd name="T27" fmla="*/ 34 h 63"/>
                <a:gd name="T28" fmla="*/ 37 w 46"/>
                <a:gd name="T29" fmla="*/ 32 h 63"/>
                <a:gd name="T30" fmla="*/ 35 w 46"/>
                <a:gd name="T31" fmla="*/ 24 h 63"/>
                <a:gd name="T32" fmla="*/ 35 w 46"/>
                <a:gd name="T33" fmla="*/ 22 h 63"/>
                <a:gd name="T34" fmla="*/ 39 w 46"/>
                <a:gd name="T35" fmla="*/ 18 h 63"/>
                <a:gd name="T36" fmla="*/ 41 w 46"/>
                <a:gd name="T37" fmla="*/ 20 h 63"/>
                <a:gd name="T38" fmla="*/ 41 w 46"/>
                <a:gd name="T39" fmla="*/ 22 h 63"/>
                <a:gd name="T40" fmla="*/ 43 w 46"/>
                <a:gd name="T41" fmla="*/ 22 h 63"/>
                <a:gd name="T42" fmla="*/ 46 w 46"/>
                <a:gd name="T43" fmla="*/ 13 h 63"/>
                <a:gd name="T44" fmla="*/ 46 w 46"/>
                <a:gd name="T45" fmla="*/ 9 h 63"/>
                <a:gd name="T46" fmla="*/ 44 w 46"/>
                <a:gd name="T47" fmla="*/ 6 h 63"/>
                <a:gd name="T48" fmla="*/ 46 w 46"/>
                <a:gd name="T49" fmla="*/ 2 h 63"/>
                <a:gd name="T50" fmla="*/ 44 w 46"/>
                <a:gd name="T51" fmla="*/ 0 h 63"/>
                <a:gd name="T52" fmla="*/ 43 w 46"/>
                <a:gd name="T53" fmla="*/ 4 h 63"/>
                <a:gd name="T54" fmla="*/ 35 w 46"/>
                <a:gd name="T55" fmla="*/ 11 h 63"/>
                <a:gd name="T56" fmla="*/ 30 w 46"/>
                <a:gd name="T57" fmla="*/ 13 h 63"/>
                <a:gd name="T58" fmla="*/ 20 w 46"/>
                <a:gd name="T59" fmla="*/ 16 h 63"/>
                <a:gd name="T60" fmla="*/ 16 w 46"/>
                <a:gd name="T61" fmla="*/ 18 h 63"/>
                <a:gd name="T62" fmla="*/ 16 w 46"/>
                <a:gd name="T63" fmla="*/ 22 h 63"/>
                <a:gd name="T64" fmla="*/ 12 w 46"/>
                <a:gd name="T65" fmla="*/ 27 h 63"/>
                <a:gd name="T66" fmla="*/ 14 w 46"/>
                <a:gd name="T67" fmla="*/ 31 h 63"/>
                <a:gd name="T68" fmla="*/ 18 w 46"/>
                <a:gd name="T69" fmla="*/ 31 h 63"/>
                <a:gd name="T70" fmla="*/ 7 w 46"/>
                <a:gd name="T71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63">
                  <a:moveTo>
                    <a:pt x="7" y="36"/>
                  </a:moveTo>
                  <a:lnTo>
                    <a:pt x="4" y="38"/>
                  </a:lnTo>
                  <a:lnTo>
                    <a:pt x="4" y="39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5" y="48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27" y="57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5" y="45"/>
                  </a:lnTo>
                  <a:lnTo>
                    <a:pt x="37" y="41"/>
                  </a:lnTo>
                  <a:lnTo>
                    <a:pt x="39" y="38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0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1"/>
                  </a:lnTo>
                  <a:lnTo>
                    <a:pt x="34" y="15"/>
                  </a:lnTo>
                  <a:lnTo>
                    <a:pt x="30" y="13"/>
                  </a:lnTo>
                  <a:lnTo>
                    <a:pt x="27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4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68">
              <a:extLst>
                <a:ext uri="{FF2B5EF4-FFF2-40B4-BE49-F238E27FC236}">
                  <a16:creationId xmlns:a16="http://schemas.microsoft.com/office/drawing/2014/main" id="{21D3DABC-6530-FFD0-650A-733F37B51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765" y="1569741"/>
              <a:ext cx="28071" cy="108623"/>
            </a:xfrm>
            <a:custGeom>
              <a:avLst/>
              <a:gdLst>
                <a:gd name="T0" fmla="*/ 7 w 23"/>
                <a:gd name="T1" fmla="*/ 86 h 89"/>
                <a:gd name="T2" fmla="*/ 13 w 23"/>
                <a:gd name="T3" fmla="*/ 77 h 89"/>
                <a:gd name="T4" fmla="*/ 15 w 23"/>
                <a:gd name="T5" fmla="*/ 73 h 89"/>
                <a:gd name="T6" fmla="*/ 15 w 23"/>
                <a:gd name="T7" fmla="*/ 70 h 89"/>
                <a:gd name="T8" fmla="*/ 18 w 23"/>
                <a:gd name="T9" fmla="*/ 66 h 89"/>
                <a:gd name="T10" fmla="*/ 20 w 23"/>
                <a:gd name="T11" fmla="*/ 63 h 89"/>
                <a:gd name="T12" fmla="*/ 22 w 23"/>
                <a:gd name="T13" fmla="*/ 61 h 89"/>
                <a:gd name="T14" fmla="*/ 22 w 23"/>
                <a:gd name="T15" fmla="*/ 59 h 89"/>
                <a:gd name="T16" fmla="*/ 18 w 23"/>
                <a:gd name="T17" fmla="*/ 55 h 89"/>
                <a:gd name="T18" fmla="*/ 20 w 23"/>
                <a:gd name="T19" fmla="*/ 54 h 89"/>
                <a:gd name="T20" fmla="*/ 22 w 23"/>
                <a:gd name="T21" fmla="*/ 50 h 89"/>
                <a:gd name="T22" fmla="*/ 23 w 23"/>
                <a:gd name="T23" fmla="*/ 47 h 89"/>
                <a:gd name="T24" fmla="*/ 23 w 23"/>
                <a:gd name="T25" fmla="*/ 38 h 89"/>
                <a:gd name="T26" fmla="*/ 23 w 23"/>
                <a:gd name="T27" fmla="*/ 36 h 89"/>
                <a:gd name="T28" fmla="*/ 23 w 23"/>
                <a:gd name="T29" fmla="*/ 32 h 89"/>
                <a:gd name="T30" fmla="*/ 23 w 23"/>
                <a:gd name="T31" fmla="*/ 31 h 89"/>
                <a:gd name="T32" fmla="*/ 23 w 23"/>
                <a:gd name="T33" fmla="*/ 13 h 89"/>
                <a:gd name="T34" fmla="*/ 22 w 23"/>
                <a:gd name="T35" fmla="*/ 4 h 89"/>
                <a:gd name="T36" fmla="*/ 18 w 23"/>
                <a:gd name="T37" fmla="*/ 0 h 89"/>
                <a:gd name="T38" fmla="*/ 20 w 23"/>
                <a:gd name="T39" fmla="*/ 6 h 89"/>
                <a:gd name="T40" fmla="*/ 20 w 23"/>
                <a:gd name="T41" fmla="*/ 18 h 89"/>
                <a:gd name="T42" fmla="*/ 20 w 23"/>
                <a:gd name="T43" fmla="*/ 22 h 89"/>
                <a:gd name="T44" fmla="*/ 20 w 23"/>
                <a:gd name="T45" fmla="*/ 24 h 89"/>
                <a:gd name="T46" fmla="*/ 20 w 23"/>
                <a:gd name="T47" fmla="*/ 27 h 89"/>
                <a:gd name="T48" fmla="*/ 18 w 23"/>
                <a:gd name="T49" fmla="*/ 45 h 89"/>
                <a:gd name="T50" fmla="*/ 13 w 23"/>
                <a:gd name="T51" fmla="*/ 61 h 89"/>
                <a:gd name="T52" fmla="*/ 9 w 23"/>
                <a:gd name="T53" fmla="*/ 71 h 89"/>
                <a:gd name="T54" fmla="*/ 0 w 23"/>
                <a:gd name="T55" fmla="*/ 87 h 89"/>
                <a:gd name="T56" fmla="*/ 7 w 23"/>
                <a:gd name="T57" fmla="*/ 89 h 89"/>
                <a:gd name="T58" fmla="*/ 7 w 23"/>
                <a:gd name="T5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89">
                  <a:moveTo>
                    <a:pt x="7" y="86"/>
                  </a:moveTo>
                  <a:lnTo>
                    <a:pt x="13" y="77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8" y="66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18" y="55"/>
                  </a:lnTo>
                  <a:lnTo>
                    <a:pt x="20" y="54"/>
                  </a:lnTo>
                  <a:lnTo>
                    <a:pt x="22" y="50"/>
                  </a:lnTo>
                  <a:lnTo>
                    <a:pt x="23" y="47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13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20" y="6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8" y="45"/>
                  </a:lnTo>
                  <a:lnTo>
                    <a:pt x="13" y="61"/>
                  </a:lnTo>
                  <a:lnTo>
                    <a:pt x="9" y="71"/>
                  </a:lnTo>
                  <a:lnTo>
                    <a:pt x="0" y="87"/>
                  </a:lnTo>
                  <a:lnTo>
                    <a:pt x="7" y="89"/>
                  </a:lnTo>
                  <a:lnTo>
                    <a:pt x="7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88">
              <a:extLst>
                <a:ext uri="{FF2B5EF4-FFF2-40B4-BE49-F238E27FC236}">
                  <a16:creationId xmlns:a16="http://schemas.microsoft.com/office/drawing/2014/main" id="{AE885441-16E8-9273-2AF1-A953BCA6C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818" y="1854111"/>
              <a:ext cx="42717" cy="28071"/>
            </a:xfrm>
            <a:custGeom>
              <a:avLst/>
              <a:gdLst>
                <a:gd name="T0" fmla="*/ 35 w 35"/>
                <a:gd name="T1" fmla="*/ 23 h 23"/>
                <a:gd name="T2" fmla="*/ 28 w 35"/>
                <a:gd name="T3" fmla="*/ 11 h 23"/>
                <a:gd name="T4" fmla="*/ 26 w 35"/>
                <a:gd name="T5" fmla="*/ 7 h 23"/>
                <a:gd name="T6" fmla="*/ 26 w 35"/>
                <a:gd name="T7" fmla="*/ 5 h 23"/>
                <a:gd name="T8" fmla="*/ 23 w 35"/>
                <a:gd name="T9" fmla="*/ 5 h 23"/>
                <a:gd name="T10" fmla="*/ 12 w 35"/>
                <a:gd name="T11" fmla="*/ 0 h 23"/>
                <a:gd name="T12" fmla="*/ 7 w 35"/>
                <a:gd name="T13" fmla="*/ 2 h 23"/>
                <a:gd name="T14" fmla="*/ 2 w 35"/>
                <a:gd name="T15" fmla="*/ 5 h 23"/>
                <a:gd name="T16" fmla="*/ 0 w 35"/>
                <a:gd name="T17" fmla="*/ 13 h 23"/>
                <a:gd name="T18" fmla="*/ 0 w 35"/>
                <a:gd name="T19" fmla="*/ 14 h 23"/>
                <a:gd name="T20" fmla="*/ 2 w 35"/>
                <a:gd name="T21" fmla="*/ 14 h 23"/>
                <a:gd name="T22" fmla="*/ 2 w 35"/>
                <a:gd name="T23" fmla="*/ 16 h 23"/>
                <a:gd name="T24" fmla="*/ 3 w 35"/>
                <a:gd name="T25" fmla="*/ 16 h 23"/>
                <a:gd name="T26" fmla="*/ 3 w 35"/>
                <a:gd name="T27" fmla="*/ 14 h 23"/>
                <a:gd name="T28" fmla="*/ 5 w 35"/>
                <a:gd name="T29" fmla="*/ 14 h 23"/>
                <a:gd name="T30" fmla="*/ 9 w 35"/>
                <a:gd name="T31" fmla="*/ 14 h 23"/>
                <a:gd name="T32" fmla="*/ 10 w 35"/>
                <a:gd name="T33" fmla="*/ 16 h 23"/>
                <a:gd name="T34" fmla="*/ 10 w 35"/>
                <a:gd name="T35" fmla="*/ 18 h 23"/>
                <a:gd name="T36" fmla="*/ 10 w 35"/>
                <a:gd name="T37" fmla="*/ 21 h 23"/>
                <a:gd name="T38" fmla="*/ 12 w 35"/>
                <a:gd name="T39" fmla="*/ 23 h 23"/>
                <a:gd name="T40" fmla="*/ 14 w 35"/>
                <a:gd name="T41" fmla="*/ 23 h 23"/>
                <a:gd name="T42" fmla="*/ 19 w 35"/>
                <a:gd name="T43" fmla="*/ 23 h 23"/>
                <a:gd name="T44" fmla="*/ 18 w 35"/>
                <a:gd name="T45" fmla="*/ 21 h 23"/>
                <a:gd name="T46" fmla="*/ 21 w 35"/>
                <a:gd name="T47" fmla="*/ 21 h 23"/>
                <a:gd name="T48" fmla="*/ 35 w 35"/>
                <a:gd name="T4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lnTo>
                    <a:pt x="28" y="11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12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9" y="23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101">
              <a:extLst>
                <a:ext uri="{FF2B5EF4-FFF2-40B4-BE49-F238E27FC236}">
                  <a16:creationId xmlns:a16="http://schemas.microsoft.com/office/drawing/2014/main" id="{68B5A7AD-04D7-2B03-D6CE-574F9870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504" y="1937103"/>
              <a:ext cx="62245" cy="79331"/>
            </a:xfrm>
            <a:custGeom>
              <a:avLst/>
              <a:gdLst>
                <a:gd name="T0" fmla="*/ 4 w 51"/>
                <a:gd name="T1" fmla="*/ 30 h 65"/>
                <a:gd name="T2" fmla="*/ 7 w 51"/>
                <a:gd name="T3" fmla="*/ 30 h 65"/>
                <a:gd name="T4" fmla="*/ 12 w 51"/>
                <a:gd name="T5" fmla="*/ 24 h 65"/>
                <a:gd name="T6" fmla="*/ 14 w 51"/>
                <a:gd name="T7" fmla="*/ 26 h 65"/>
                <a:gd name="T8" fmla="*/ 14 w 51"/>
                <a:gd name="T9" fmla="*/ 30 h 65"/>
                <a:gd name="T10" fmla="*/ 12 w 51"/>
                <a:gd name="T11" fmla="*/ 33 h 65"/>
                <a:gd name="T12" fmla="*/ 18 w 51"/>
                <a:gd name="T13" fmla="*/ 32 h 65"/>
                <a:gd name="T14" fmla="*/ 18 w 51"/>
                <a:gd name="T15" fmla="*/ 28 h 65"/>
                <a:gd name="T16" fmla="*/ 21 w 51"/>
                <a:gd name="T17" fmla="*/ 26 h 65"/>
                <a:gd name="T18" fmla="*/ 21 w 51"/>
                <a:gd name="T19" fmla="*/ 23 h 65"/>
                <a:gd name="T20" fmla="*/ 25 w 51"/>
                <a:gd name="T21" fmla="*/ 23 h 65"/>
                <a:gd name="T22" fmla="*/ 28 w 51"/>
                <a:gd name="T23" fmla="*/ 24 h 65"/>
                <a:gd name="T24" fmla="*/ 28 w 51"/>
                <a:gd name="T25" fmla="*/ 32 h 65"/>
                <a:gd name="T26" fmla="*/ 34 w 51"/>
                <a:gd name="T27" fmla="*/ 33 h 65"/>
                <a:gd name="T28" fmla="*/ 32 w 51"/>
                <a:gd name="T29" fmla="*/ 44 h 65"/>
                <a:gd name="T30" fmla="*/ 28 w 51"/>
                <a:gd name="T31" fmla="*/ 44 h 65"/>
                <a:gd name="T32" fmla="*/ 30 w 51"/>
                <a:gd name="T33" fmla="*/ 42 h 65"/>
                <a:gd name="T34" fmla="*/ 27 w 51"/>
                <a:gd name="T35" fmla="*/ 42 h 65"/>
                <a:gd name="T36" fmla="*/ 25 w 51"/>
                <a:gd name="T37" fmla="*/ 42 h 65"/>
                <a:gd name="T38" fmla="*/ 25 w 51"/>
                <a:gd name="T39" fmla="*/ 37 h 65"/>
                <a:gd name="T40" fmla="*/ 25 w 51"/>
                <a:gd name="T41" fmla="*/ 35 h 65"/>
                <a:gd name="T42" fmla="*/ 18 w 51"/>
                <a:gd name="T43" fmla="*/ 40 h 65"/>
                <a:gd name="T44" fmla="*/ 21 w 51"/>
                <a:gd name="T45" fmla="*/ 55 h 65"/>
                <a:gd name="T46" fmla="*/ 16 w 51"/>
                <a:gd name="T47" fmla="*/ 58 h 65"/>
                <a:gd name="T48" fmla="*/ 11 w 51"/>
                <a:gd name="T49" fmla="*/ 60 h 65"/>
                <a:gd name="T50" fmla="*/ 11 w 51"/>
                <a:gd name="T51" fmla="*/ 64 h 65"/>
                <a:gd name="T52" fmla="*/ 21 w 51"/>
                <a:gd name="T53" fmla="*/ 65 h 65"/>
                <a:gd name="T54" fmla="*/ 30 w 51"/>
                <a:gd name="T55" fmla="*/ 62 h 65"/>
                <a:gd name="T56" fmla="*/ 35 w 51"/>
                <a:gd name="T57" fmla="*/ 60 h 65"/>
                <a:gd name="T58" fmla="*/ 51 w 51"/>
                <a:gd name="T59" fmla="*/ 58 h 65"/>
                <a:gd name="T60" fmla="*/ 48 w 51"/>
                <a:gd name="T61" fmla="*/ 53 h 65"/>
                <a:gd name="T62" fmla="*/ 50 w 51"/>
                <a:gd name="T63" fmla="*/ 51 h 65"/>
                <a:gd name="T64" fmla="*/ 50 w 51"/>
                <a:gd name="T65" fmla="*/ 44 h 65"/>
                <a:gd name="T66" fmla="*/ 28 w 51"/>
                <a:gd name="T67" fmla="*/ 21 h 65"/>
                <a:gd name="T68" fmla="*/ 16 w 51"/>
                <a:gd name="T69" fmla="*/ 16 h 65"/>
                <a:gd name="T70" fmla="*/ 11 w 51"/>
                <a:gd name="T71" fmla="*/ 10 h 65"/>
                <a:gd name="T72" fmla="*/ 7 w 51"/>
                <a:gd name="T73" fmla="*/ 1 h 65"/>
                <a:gd name="T74" fmla="*/ 4 w 51"/>
                <a:gd name="T75" fmla="*/ 1 h 65"/>
                <a:gd name="T76" fmla="*/ 0 w 51"/>
                <a:gd name="T77" fmla="*/ 5 h 65"/>
                <a:gd name="T78" fmla="*/ 7 w 51"/>
                <a:gd name="T79" fmla="*/ 12 h 65"/>
                <a:gd name="T80" fmla="*/ 7 w 51"/>
                <a:gd name="T81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65">
                  <a:moveTo>
                    <a:pt x="4" y="26"/>
                  </a:moveTo>
                  <a:lnTo>
                    <a:pt x="4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4" y="33"/>
                  </a:lnTo>
                  <a:lnTo>
                    <a:pt x="34" y="39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5" y="35"/>
                  </a:lnTo>
                  <a:lnTo>
                    <a:pt x="18" y="35"/>
                  </a:lnTo>
                  <a:lnTo>
                    <a:pt x="18" y="40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1" y="60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4" y="65"/>
                  </a:lnTo>
                  <a:lnTo>
                    <a:pt x="21" y="65"/>
                  </a:lnTo>
                  <a:lnTo>
                    <a:pt x="28" y="64"/>
                  </a:lnTo>
                  <a:lnTo>
                    <a:pt x="30" y="62"/>
                  </a:lnTo>
                  <a:lnTo>
                    <a:pt x="34" y="58"/>
                  </a:lnTo>
                  <a:lnTo>
                    <a:pt x="35" y="60"/>
                  </a:lnTo>
                  <a:lnTo>
                    <a:pt x="37" y="60"/>
                  </a:lnTo>
                  <a:lnTo>
                    <a:pt x="51" y="58"/>
                  </a:lnTo>
                  <a:lnTo>
                    <a:pt x="50" y="55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1" y="46"/>
                  </a:lnTo>
                  <a:lnTo>
                    <a:pt x="50" y="44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3" y="21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157">
              <a:extLst>
                <a:ext uri="{FF2B5EF4-FFF2-40B4-BE49-F238E27FC236}">
                  <a16:creationId xmlns:a16="http://schemas.microsoft.com/office/drawing/2014/main" id="{E480956F-9510-26B5-B7D7-09C4E83A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762" y="1695449"/>
              <a:ext cx="25630" cy="32953"/>
            </a:xfrm>
            <a:custGeom>
              <a:avLst/>
              <a:gdLst>
                <a:gd name="T0" fmla="*/ 12 w 21"/>
                <a:gd name="T1" fmla="*/ 9 h 27"/>
                <a:gd name="T2" fmla="*/ 11 w 21"/>
                <a:gd name="T3" fmla="*/ 8 h 27"/>
                <a:gd name="T4" fmla="*/ 12 w 21"/>
                <a:gd name="T5" fmla="*/ 6 h 27"/>
                <a:gd name="T6" fmla="*/ 14 w 21"/>
                <a:gd name="T7" fmla="*/ 6 h 27"/>
                <a:gd name="T8" fmla="*/ 16 w 21"/>
                <a:gd name="T9" fmla="*/ 4 h 27"/>
                <a:gd name="T10" fmla="*/ 14 w 21"/>
                <a:gd name="T11" fmla="*/ 2 h 27"/>
                <a:gd name="T12" fmla="*/ 9 w 21"/>
                <a:gd name="T13" fmla="*/ 0 h 27"/>
                <a:gd name="T14" fmla="*/ 3 w 21"/>
                <a:gd name="T15" fmla="*/ 2 h 27"/>
                <a:gd name="T16" fmla="*/ 2 w 21"/>
                <a:gd name="T17" fmla="*/ 6 h 27"/>
                <a:gd name="T18" fmla="*/ 2 w 21"/>
                <a:gd name="T19" fmla="*/ 9 h 27"/>
                <a:gd name="T20" fmla="*/ 0 w 21"/>
                <a:gd name="T21" fmla="*/ 15 h 27"/>
                <a:gd name="T22" fmla="*/ 0 w 21"/>
                <a:gd name="T23" fmla="*/ 18 h 27"/>
                <a:gd name="T24" fmla="*/ 2 w 21"/>
                <a:gd name="T25" fmla="*/ 24 h 27"/>
                <a:gd name="T26" fmla="*/ 3 w 21"/>
                <a:gd name="T27" fmla="*/ 25 h 27"/>
                <a:gd name="T28" fmla="*/ 5 w 21"/>
                <a:gd name="T29" fmla="*/ 27 h 27"/>
                <a:gd name="T30" fmla="*/ 7 w 21"/>
                <a:gd name="T31" fmla="*/ 25 h 27"/>
                <a:gd name="T32" fmla="*/ 9 w 21"/>
                <a:gd name="T33" fmla="*/ 24 h 27"/>
                <a:gd name="T34" fmla="*/ 11 w 21"/>
                <a:gd name="T35" fmla="*/ 22 h 27"/>
                <a:gd name="T36" fmla="*/ 12 w 21"/>
                <a:gd name="T37" fmla="*/ 20 h 27"/>
                <a:gd name="T38" fmla="*/ 12 w 21"/>
                <a:gd name="T39" fmla="*/ 13 h 27"/>
                <a:gd name="T40" fmla="*/ 12 w 21"/>
                <a:gd name="T41" fmla="*/ 11 h 27"/>
                <a:gd name="T42" fmla="*/ 14 w 21"/>
                <a:gd name="T43" fmla="*/ 11 h 27"/>
                <a:gd name="T44" fmla="*/ 21 w 21"/>
                <a:gd name="T45" fmla="*/ 13 h 27"/>
                <a:gd name="T46" fmla="*/ 18 w 21"/>
                <a:gd name="T47" fmla="*/ 11 h 27"/>
                <a:gd name="T48" fmla="*/ 12 w 21"/>
                <a:gd name="T4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27">
                  <a:moveTo>
                    <a:pt x="12" y="9"/>
                  </a:move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9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164">
              <a:extLst>
                <a:ext uri="{FF2B5EF4-FFF2-40B4-BE49-F238E27FC236}">
                  <a16:creationId xmlns:a16="http://schemas.microsoft.com/office/drawing/2014/main" id="{1F2EF711-E1B1-6E7D-FD2C-60D20B297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157" y="1728402"/>
              <a:ext cx="58583" cy="41496"/>
            </a:xfrm>
            <a:custGeom>
              <a:avLst/>
              <a:gdLst>
                <a:gd name="T0" fmla="*/ 11 w 48"/>
                <a:gd name="T1" fmla="*/ 34 h 34"/>
                <a:gd name="T2" fmla="*/ 13 w 48"/>
                <a:gd name="T3" fmla="*/ 34 h 34"/>
                <a:gd name="T4" fmla="*/ 18 w 48"/>
                <a:gd name="T5" fmla="*/ 25 h 34"/>
                <a:gd name="T6" fmla="*/ 23 w 48"/>
                <a:gd name="T7" fmla="*/ 23 h 34"/>
                <a:gd name="T8" fmla="*/ 27 w 48"/>
                <a:gd name="T9" fmla="*/ 21 h 34"/>
                <a:gd name="T10" fmla="*/ 30 w 48"/>
                <a:gd name="T11" fmla="*/ 20 h 34"/>
                <a:gd name="T12" fmla="*/ 43 w 48"/>
                <a:gd name="T13" fmla="*/ 23 h 34"/>
                <a:gd name="T14" fmla="*/ 46 w 48"/>
                <a:gd name="T15" fmla="*/ 23 h 34"/>
                <a:gd name="T16" fmla="*/ 48 w 48"/>
                <a:gd name="T17" fmla="*/ 23 h 34"/>
                <a:gd name="T18" fmla="*/ 48 w 48"/>
                <a:gd name="T19" fmla="*/ 21 h 34"/>
                <a:gd name="T20" fmla="*/ 48 w 48"/>
                <a:gd name="T21" fmla="*/ 20 h 34"/>
                <a:gd name="T22" fmla="*/ 46 w 48"/>
                <a:gd name="T23" fmla="*/ 13 h 34"/>
                <a:gd name="T24" fmla="*/ 43 w 48"/>
                <a:gd name="T25" fmla="*/ 9 h 34"/>
                <a:gd name="T26" fmla="*/ 34 w 48"/>
                <a:gd name="T27" fmla="*/ 7 h 34"/>
                <a:gd name="T28" fmla="*/ 25 w 48"/>
                <a:gd name="T29" fmla="*/ 5 h 34"/>
                <a:gd name="T30" fmla="*/ 21 w 48"/>
                <a:gd name="T31" fmla="*/ 4 h 34"/>
                <a:gd name="T32" fmla="*/ 18 w 48"/>
                <a:gd name="T33" fmla="*/ 0 h 34"/>
                <a:gd name="T34" fmla="*/ 16 w 48"/>
                <a:gd name="T35" fmla="*/ 0 h 34"/>
                <a:gd name="T36" fmla="*/ 14 w 48"/>
                <a:gd name="T37" fmla="*/ 0 h 34"/>
                <a:gd name="T38" fmla="*/ 14 w 48"/>
                <a:gd name="T39" fmla="*/ 2 h 34"/>
                <a:gd name="T40" fmla="*/ 16 w 48"/>
                <a:gd name="T41" fmla="*/ 4 h 34"/>
                <a:gd name="T42" fmla="*/ 16 w 48"/>
                <a:gd name="T43" fmla="*/ 5 h 34"/>
                <a:gd name="T44" fmla="*/ 20 w 48"/>
                <a:gd name="T45" fmla="*/ 9 h 34"/>
                <a:gd name="T46" fmla="*/ 20 w 48"/>
                <a:gd name="T47" fmla="*/ 11 h 34"/>
                <a:gd name="T48" fmla="*/ 18 w 48"/>
                <a:gd name="T49" fmla="*/ 11 h 34"/>
                <a:gd name="T50" fmla="*/ 18 w 48"/>
                <a:gd name="T51" fmla="*/ 13 h 34"/>
                <a:gd name="T52" fmla="*/ 20 w 48"/>
                <a:gd name="T53" fmla="*/ 14 h 34"/>
                <a:gd name="T54" fmla="*/ 18 w 48"/>
                <a:gd name="T55" fmla="*/ 16 h 34"/>
                <a:gd name="T56" fmla="*/ 14 w 48"/>
                <a:gd name="T57" fmla="*/ 18 h 34"/>
                <a:gd name="T58" fmla="*/ 13 w 48"/>
                <a:gd name="T59" fmla="*/ 18 h 34"/>
                <a:gd name="T60" fmla="*/ 11 w 48"/>
                <a:gd name="T61" fmla="*/ 18 h 34"/>
                <a:gd name="T62" fmla="*/ 9 w 48"/>
                <a:gd name="T63" fmla="*/ 16 h 34"/>
                <a:gd name="T64" fmla="*/ 7 w 48"/>
                <a:gd name="T65" fmla="*/ 14 h 34"/>
                <a:gd name="T66" fmla="*/ 7 w 48"/>
                <a:gd name="T67" fmla="*/ 18 h 34"/>
                <a:gd name="T68" fmla="*/ 7 w 48"/>
                <a:gd name="T69" fmla="*/ 20 h 34"/>
                <a:gd name="T70" fmla="*/ 5 w 48"/>
                <a:gd name="T71" fmla="*/ 18 h 34"/>
                <a:gd name="T72" fmla="*/ 4 w 48"/>
                <a:gd name="T73" fmla="*/ 20 h 34"/>
                <a:gd name="T74" fmla="*/ 0 w 48"/>
                <a:gd name="T75" fmla="*/ 21 h 34"/>
                <a:gd name="T76" fmla="*/ 2 w 48"/>
                <a:gd name="T77" fmla="*/ 23 h 34"/>
                <a:gd name="T78" fmla="*/ 2 w 48"/>
                <a:gd name="T79" fmla="*/ 23 h 34"/>
                <a:gd name="T80" fmla="*/ 0 w 48"/>
                <a:gd name="T81" fmla="*/ 25 h 34"/>
                <a:gd name="T82" fmla="*/ 0 w 48"/>
                <a:gd name="T83" fmla="*/ 27 h 34"/>
                <a:gd name="T84" fmla="*/ 0 w 48"/>
                <a:gd name="T85" fmla="*/ 29 h 34"/>
                <a:gd name="T86" fmla="*/ 0 w 48"/>
                <a:gd name="T87" fmla="*/ 30 h 34"/>
                <a:gd name="T88" fmla="*/ 7 w 48"/>
                <a:gd name="T89" fmla="*/ 34 h 34"/>
                <a:gd name="T90" fmla="*/ 11 w 48"/>
                <a:gd name="T9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34">
                  <a:moveTo>
                    <a:pt x="11" y="34"/>
                  </a:moveTo>
                  <a:lnTo>
                    <a:pt x="13" y="34"/>
                  </a:lnTo>
                  <a:lnTo>
                    <a:pt x="18" y="25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30" y="20"/>
                  </a:lnTo>
                  <a:lnTo>
                    <a:pt x="43" y="23"/>
                  </a:lnTo>
                  <a:lnTo>
                    <a:pt x="46" y="23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6" y="13"/>
                  </a:lnTo>
                  <a:lnTo>
                    <a:pt x="43" y="9"/>
                  </a:lnTo>
                  <a:lnTo>
                    <a:pt x="34" y="7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7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166">
              <a:extLst>
                <a:ext uri="{FF2B5EF4-FFF2-40B4-BE49-F238E27FC236}">
                  <a16:creationId xmlns:a16="http://schemas.microsoft.com/office/drawing/2014/main" id="{D81A828D-B72C-7D95-7550-B81CE0F7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6" y="1705213"/>
              <a:ext cx="48819" cy="101300"/>
            </a:xfrm>
            <a:custGeom>
              <a:avLst/>
              <a:gdLst>
                <a:gd name="T0" fmla="*/ 5 w 40"/>
                <a:gd name="T1" fmla="*/ 67 h 83"/>
                <a:gd name="T2" fmla="*/ 7 w 40"/>
                <a:gd name="T3" fmla="*/ 71 h 83"/>
                <a:gd name="T4" fmla="*/ 8 w 40"/>
                <a:gd name="T5" fmla="*/ 81 h 83"/>
                <a:gd name="T6" fmla="*/ 10 w 40"/>
                <a:gd name="T7" fmla="*/ 83 h 83"/>
                <a:gd name="T8" fmla="*/ 14 w 40"/>
                <a:gd name="T9" fmla="*/ 83 h 83"/>
                <a:gd name="T10" fmla="*/ 16 w 40"/>
                <a:gd name="T11" fmla="*/ 83 h 83"/>
                <a:gd name="T12" fmla="*/ 16 w 40"/>
                <a:gd name="T13" fmla="*/ 81 h 83"/>
                <a:gd name="T14" fmla="*/ 28 w 40"/>
                <a:gd name="T15" fmla="*/ 42 h 83"/>
                <a:gd name="T16" fmla="*/ 33 w 40"/>
                <a:gd name="T17" fmla="*/ 33 h 83"/>
                <a:gd name="T18" fmla="*/ 35 w 40"/>
                <a:gd name="T19" fmla="*/ 26 h 83"/>
                <a:gd name="T20" fmla="*/ 40 w 40"/>
                <a:gd name="T21" fmla="*/ 1 h 83"/>
                <a:gd name="T22" fmla="*/ 39 w 40"/>
                <a:gd name="T23" fmla="*/ 0 h 83"/>
                <a:gd name="T24" fmla="*/ 33 w 40"/>
                <a:gd name="T25" fmla="*/ 7 h 83"/>
                <a:gd name="T26" fmla="*/ 30 w 40"/>
                <a:gd name="T27" fmla="*/ 17 h 83"/>
                <a:gd name="T28" fmla="*/ 30 w 40"/>
                <a:gd name="T29" fmla="*/ 23 h 83"/>
                <a:gd name="T30" fmla="*/ 23 w 40"/>
                <a:gd name="T31" fmla="*/ 33 h 83"/>
                <a:gd name="T32" fmla="*/ 19 w 40"/>
                <a:gd name="T33" fmla="*/ 35 h 83"/>
                <a:gd name="T34" fmla="*/ 14 w 40"/>
                <a:gd name="T35" fmla="*/ 42 h 83"/>
                <a:gd name="T36" fmla="*/ 10 w 40"/>
                <a:gd name="T37" fmla="*/ 44 h 83"/>
                <a:gd name="T38" fmla="*/ 8 w 40"/>
                <a:gd name="T39" fmla="*/ 49 h 83"/>
                <a:gd name="T40" fmla="*/ 10 w 40"/>
                <a:gd name="T41" fmla="*/ 49 h 83"/>
                <a:gd name="T42" fmla="*/ 12 w 40"/>
                <a:gd name="T43" fmla="*/ 51 h 83"/>
                <a:gd name="T44" fmla="*/ 12 w 40"/>
                <a:gd name="T45" fmla="*/ 49 h 83"/>
                <a:gd name="T46" fmla="*/ 14 w 40"/>
                <a:gd name="T47" fmla="*/ 49 h 83"/>
                <a:gd name="T48" fmla="*/ 14 w 40"/>
                <a:gd name="T49" fmla="*/ 51 h 83"/>
                <a:gd name="T50" fmla="*/ 14 w 40"/>
                <a:gd name="T51" fmla="*/ 53 h 83"/>
                <a:gd name="T52" fmla="*/ 10 w 40"/>
                <a:gd name="T53" fmla="*/ 55 h 83"/>
                <a:gd name="T54" fmla="*/ 8 w 40"/>
                <a:gd name="T55" fmla="*/ 53 h 83"/>
                <a:gd name="T56" fmla="*/ 8 w 40"/>
                <a:gd name="T57" fmla="*/ 55 h 83"/>
                <a:gd name="T58" fmla="*/ 8 w 40"/>
                <a:gd name="T59" fmla="*/ 58 h 83"/>
                <a:gd name="T60" fmla="*/ 5 w 40"/>
                <a:gd name="T61" fmla="*/ 60 h 83"/>
                <a:gd name="T62" fmla="*/ 5 w 40"/>
                <a:gd name="T63" fmla="*/ 62 h 83"/>
                <a:gd name="T64" fmla="*/ 3 w 40"/>
                <a:gd name="T65" fmla="*/ 64 h 83"/>
                <a:gd name="T66" fmla="*/ 0 w 40"/>
                <a:gd name="T67" fmla="*/ 64 h 83"/>
                <a:gd name="T68" fmla="*/ 3 w 40"/>
                <a:gd name="T69" fmla="*/ 65 h 83"/>
                <a:gd name="T70" fmla="*/ 5 w 40"/>
                <a:gd name="T7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83">
                  <a:moveTo>
                    <a:pt x="5" y="67"/>
                  </a:moveTo>
                  <a:lnTo>
                    <a:pt x="7" y="71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28" y="42"/>
                  </a:lnTo>
                  <a:lnTo>
                    <a:pt x="33" y="33"/>
                  </a:lnTo>
                  <a:lnTo>
                    <a:pt x="35" y="26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3" y="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3" y="33"/>
                  </a:lnTo>
                  <a:lnTo>
                    <a:pt x="19" y="35"/>
                  </a:lnTo>
                  <a:lnTo>
                    <a:pt x="14" y="42"/>
                  </a:lnTo>
                  <a:lnTo>
                    <a:pt x="10" y="44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0" y="64"/>
                  </a:lnTo>
                  <a:lnTo>
                    <a:pt x="3" y="65"/>
                  </a:lnTo>
                  <a:lnTo>
                    <a:pt x="5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168">
              <a:extLst>
                <a:ext uri="{FF2B5EF4-FFF2-40B4-BE49-F238E27FC236}">
                  <a16:creationId xmlns:a16="http://schemas.microsoft.com/office/drawing/2014/main" id="{669AAEE1-87F6-AA3C-D8E8-F35D7A6E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645" y="1722300"/>
              <a:ext cx="61024" cy="53701"/>
            </a:xfrm>
            <a:custGeom>
              <a:avLst/>
              <a:gdLst>
                <a:gd name="T0" fmla="*/ 38 w 50"/>
                <a:gd name="T1" fmla="*/ 41 h 44"/>
                <a:gd name="T2" fmla="*/ 34 w 50"/>
                <a:gd name="T3" fmla="*/ 39 h 44"/>
                <a:gd name="T4" fmla="*/ 30 w 50"/>
                <a:gd name="T5" fmla="*/ 37 h 44"/>
                <a:gd name="T6" fmla="*/ 27 w 50"/>
                <a:gd name="T7" fmla="*/ 37 h 44"/>
                <a:gd name="T8" fmla="*/ 27 w 50"/>
                <a:gd name="T9" fmla="*/ 39 h 44"/>
                <a:gd name="T10" fmla="*/ 29 w 50"/>
                <a:gd name="T11" fmla="*/ 41 h 44"/>
                <a:gd name="T12" fmla="*/ 34 w 50"/>
                <a:gd name="T13" fmla="*/ 42 h 44"/>
                <a:gd name="T14" fmla="*/ 36 w 50"/>
                <a:gd name="T15" fmla="*/ 44 h 44"/>
                <a:gd name="T16" fmla="*/ 38 w 50"/>
                <a:gd name="T17" fmla="*/ 44 h 44"/>
                <a:gd name="T18" fmla="*/ 41 w 50"/>
                <a:gd name="T19" fmla="*/ 44 h 44"/>
                <a:gd name="T20" fmla="*/ 43 w 50"/>
                <a:gd name="T21" fmla="*/ 42 h 44"/>
                <a:gd name="T22" fmla="*/ 45 w 50"/>
                <a:gd name="T23" fmla="*/ 41 h 44"/>
                <a:gd name="T24" fmla="*/ 48 w 50"/>
                <a:gd name="T25" fmla="*/ 41 h 44"/>
                <a:gd name="T26" fmla="*/ 50 w 50"/>
                <a:gd name="T27" fmla="*/ 41 h 44"/>
                <a:gd name="T28" fmla="*/ 50 w 50"/>
                <a:gd name="T29" fmla="*/ 39 h 44"/>
                <a:gd name="T30" fmla="*/ 45 w 50"/>
                <a:gd name="T31" fmla="*/ 26 h 44"/>
                <a:gd name="T32" fmla="*/ 43 w 50"/>
                <a:gd name="T33" fmla="*/ 23 h 44"/>
                <a:gd name="T34" fmla="*/ 41 w 50"/>
                <a:gd name="T35" fmla="*/ 18 h 44"/>
                <a:gd name="T36" fmla="*/ 38 w 50"/>
                <a:gd name="T37" fmla="*/ 16 h 44"/>
                <a:gd name="T38" fmla="*/ 34 w 50"/>
                <a:gd name="T39" fmla="*/ 12 h 44"/>
                <a:gd name="T40" fmla="*/ 29 w 50"/>
                <a:gd name="T41" fmla="*/ 12 h 44"/>
                <a:gd name="T42" fmla="*/ 25 w 50"/>
                <a:gd name="T43" fmla="*/ 10 h 44"/>
                <a:gd name="T44" fmla="*/ 20 w 50"/>
                <a:gd name="T45" fmla="*/ 2 h 44"/>
                <a:gd name="T46" fmla="*/ 14 w 50"/>
                <a:gd name="T47" fmla="*/ 0 h 44"/>
                <a:gd name="T48" fmla="*/ 11 w 50"/>
                <a:gd name="T49" fmla="*/ 2 h 44"/>
                <a:gd name="T50" fmla="*/ 0 w 50"/>
                <a:gd name="T51" fmla="*/ 7 h 44"/>
                <a:gd name="T52" fmla="*/ 2 w 50"/>
                <a:gd name="T53" fmla="*/ 9 h 44"/>
                <a:gd name="T54" fmla="*/ 4 w 50"/>
                <a:gd name="T55" fmla="*/ 9 h 44"/>
                <a:gd name="T56" fmla="*/ 6 w 50"/>
                <a:gd name="T57" fmla="*/ 7 h 44"/>
                <a:gd name="T58" fmla="*/ 9 w 50"/>
                <a:gd name="T59" fmla="*/ 7 h 44"/>
                <a:gd name="T60" fmla="*/ 7 w 50"/>
                <a:gd name="T61" fmla="*/ 9 h 44"/>
                <a:gd name="T62" fmla="*/ 6 w 50"/>
                <a:gd name="T63" fmla="*/ 10 h 44"/>
                <a:gd name="T64" fmla="*/ 6 w 50"/>
                <a:gd name="T65" fmla="*/ 12 h 44"/>
                <a:gd name="T66" fmla="*/ 6 w 50"/>
                <a:gd name="T67" fmla="*/ 14 h 44"/>
                <a:gd name="T68" fmla="*/ 7 w 50"/>
                <a:gd name="T69" fmla="*/ 14 h 44"/>
                <a:gd name="T70" fmla="*/ 9 w 50"/>
                <a:gd name="T71" fmla="*/ 14 h 44"/>
                <a:gd name="T72" fmla="*/ 9 w 50"/>
                <a:gd name="T73" fmla="*/ 16 h 44"/>
                <a:gd name="T74" fmla="*/ 11 w 50"/>
                <a:gd name="T75" fmla="*/ 16 h 44"/>
                <a:gd name="T76" fmla="*/ 20 w 50"/>
                <a:gd name="T77" fmla="*/ 14 h 44"/>
                <a:gd name="T78" fmla="*/ 20 w 50"/>
                <a:gd name="T79" fmla="*/ 16 h 44"/>
                <a:gd name="T80" fmla="*/ 18 w 50"/>
                <a:gd name="T81" fmla="*/ 18 h 44"/>
                <a:gd name="T82" fmla="*/ 20 w 50"/>
                <a:gd name="T83" fmla="*/ 19 h 44"/>
                <a:gd name="T84" fmla="*/ 23 w 50"/>
                <a:gd name="T85" fmla="*/ 23 h 44"/>
                <a:gd name="T86" fmla="*/ 23 w 50"/>
                <a:gd name="T87" fmla="*/ 25 h 44"/>
                <a:gd name="T88" fmla="*/ 23 w 50"/>
                <a:gd name="T89" fmla="*/ 26 h 44"/>
                <a:gd name="T90" fmla="*/ 23 w 50"/>
                <a:gd name="T91" fmla="*/ 28 h 44"/>
                <a:gd name="T92" fmla="*/ 22 w 50"/>
                <a:gd name="T93" fmla="*/ 28 h 44"/>
                <a:gd name="T94" fmla="*/ 22 w 50"/>
                <a:gd name="T95" fmla="*/ 26 h 44"/>
                <a:gd name="T96" fmla="*/ 18 w 50"/>
                <a:gd name="T97" fmla="*/ 23 h 44"/>
                <a:gd name="T98" fmla="*/ 16 w 50"/>
                <a:gd name="T99" fmla="*/ 21 h 44"/>
                <a:gd name="T100" fmla="*/ 16 w 50"/>
                <a:gd name="T101" fmla="*/ 23 h 44"/>
                <a:gd name="T102" fmla="*/ 16 w 50"/>
                <a:gd name="T103" fmla="*/ 28 h 44"/>
                <a:gd name="T104" fmla="*/ 18 w 50"/>
                <a:gd name="T105" fmla="*/ 34 h 44"/>
                <a:gd name="T106" fmla="*/ 22 w 50"/>
                <a:gd name="T107" fmla="*/ 37 h 44"/>
                <a:gd name="T108" fmla="*/ 25 w 50"/>
                <a:gd name="T109" fmla="*/ 37 h 44"/>
                <a:gd name="T110" fmla="*/ 27 w 50"/>
                <a:gd name="T111" fmla="*/ 35 h 44"/>
                <a:gd name="T112" fmla="*/ 27 w 50"/>
                <a:gd name="T113" fmla="*/ 34 h 44"/>
                <a:gd name="T114" fmla="*/ 29 w 50"/>
                <a:gd name="T115" fmla="*/ 34 h 44"/>
                <a:gd name="T116" fmla="*/ 30 w 50"/>
                <a:gd name="T117" fmla="*/ 34 h 44"/>
                <a:gd name="T118" fmla="*/ 36 w 50"/>
                <a:gd name="T119" fmla="*/ 35 h 44"/>
                <a:gd name="T120" fmla="*/ 41 w 50"/>
                <a:gd name="T121" fmla="*/ 41 h 44"/>
                <a:gd name="T122" fmla="*/ 41 w 50"/>
                <a:gd name="T123" fmla="*/ 42 h 44"/>
                <a:gd name="T124" fmla="*/ 38 w 50"/>
                <a:gd name="T12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44">
                  <a:moveTo>
                    <a:pt x="38" y="41"/>
                  </a:moveTo>
                  <a:lnTo>
                    <a:pt x="34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9" y="41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1" y="44"/>
                  </a:lnTo>
                  <a:lnTo>
                    <a:pt x="43" y="42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0" y="39"/>
                  </a:lnTo>
                  <a:lnTo>
                    <a:pt x="45" y="26"/>
                  </a:lnTo>
                  <a:lnTo>
                    <a:pt x="43" y="23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18" y="23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8" y="34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6" y="35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89">
              <a:extLst>
                <a:ext uri="{FF2B5EF4-FFF2-40B4-BE49-F238E27FC236}">
                  <a16:creationId xmlns:a16="http://schemas.microsoft.com/office/drawing/2014/main" id="{9CEBF704-5598-AC85-DF2C-DC4107E39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361" y="1856552"/>
              <a:ext cx="21969" cy="13426"/>
            </a:xfrm>
            <a:custGeom>
              <a:avLst/>
              <a:gdLst>
                <a:gd name="T0" fmla="*/ 0 w 18"/>
                <a:gd name="T1" fmla="*/ 7 h 11"/>
                <a:gd name="T2" fmla="*/ 2 w 18"/>
                <a:gd name="T3" fmla="*/ 9 h 11"/>
                <a:gd name="T4" fmla="*/ 5 w 18"/>
                <a:gd name="T5" fmla="*/ 11 h 11"/>
                <a:gd name="T6" fmla="*/ 9 w 18"/>
                <a:gd name="T7" fmla="*/ 11 h 11"/>
                <a:gd name="T8" fmla="*/ 12 w 18"/>
                <a:gd name="T9" fmla="*/ 9 h 11"/>
                <a:gd name="T10" fmla="*/ 14 w 18"/>
                <a:gd name="T11" fmla="*/ 7 h 11"/>
                <a:gd name="T12" fmla="*/ 16 w 18"/>
                <a:gd name="T13" fmla="*/ 3 h 11"/>
                <a:gd name="T14" fmla="*/ 18 w 18"/>
                <a:gd name="T15" fmla="*/ 3 h 11"/>
                <a:gd name="T16" fmla="*/ 18 w 18"/>
                <a:gd name="T17" fmla="*/ 2 h 11"/>
                <a:gd name="T18" fmla="*/ 12 w 18"/>
                <a:gd name="T19" fmla="*/ 0 h 11"/>
                <a:gd name="T20" fmla="*/ 9 w 18"/>
                <a:gd name="T21" fmla="*/ 0 h 11"/>
                <a:gd name="T22" fmla="*/ 5 w 18"/>
                <a:gd name="T23" fmla="*/ 2 h 11"/>
                <a:gd name="T24" fmla="*/ 0 w 18"/>
                <a:gd name="T25" fmla="*/ 3 h 11"/>
                <a:gd name="T26" fmla="*/ 2 w 18"/>
                <a:gd name="T27" fmla="*/ 5 h 11"/>
                <a:gd name="T28" fmla="*/ 2 w 18"/>
                <a:gd name="T29" fmla="*/ 7 h 11"/>
                <a:gd name="T30" fmla="*/ 0 w 18"/>
                <a:gd name="T3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lnTo>
                    <a:pt x="2" y="9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103">
              <a:extLst>
                <a:ext uri="{FF2B5EF4-FFF2-40B4-BE49-F238E27FC236}">
                  <a16:creationId xmlns:a16="http://schemas.microsoft.com/office/drawing/2014/main" id="{5C973C34-2F5C-47BB-748B-60719507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353" y="1728402"/>
              <a:ext cx="52481" cy="78110"/>
            </a:xfrm>
            <a:custGeom>
              <a:avLst/>
              <a:gdLst>
                <a:gd name="T0" fmla="*/ 13 w 43"/>
                <a:gd name="T1" fmla="*/ 32 h 64"/>
                <a:gd name="T2" fmla="*/ 7 w 43"/>
                <a:gd name="T3" fmla="*/ 29 h 64"/>
                <a:gd name="T4" fmla="*/ 9 w 43"/>
                <a:gd name="T5" fmla="*/ 23 h 64"/>
                <a:gd name="T6" fmla="*/ 7 w 43"/>
                <a:gd name="T7" fmla="*/ 20 h 64"/>
                <a:gd name="T8" fmla="*/ 9 w 43"/>
                <a:gd name="T9" fmla="*/ 16 h 64"/>
                <a:gd name="T10" fmla="*/ 11 w 43"/>
                <a:gd name="T11" fmla="*/ 13 h 64"/>
                <a:gd name="T12" fmla="*/ 16 w 43"/>
                <a:gd name="T13" fmla="*/ 9 h 64"/>
                <a:gd name="T14" fmla="*/ 16 w 43"/>
                <a:gd name="T15" fmla="*/ 7 h 64"/>
                <a:gd name="T16" fmla="*/ 16 w 43"/>
                <a:gd name="T17" fmla="*/ 4 h 64"/>
                <a:gd name="T18" fmla="*/ 13 w 43"/>
                <a:gd name="T19" fmla="*/ 4 h 64"/>
                <a:gd name="T20" fmla="*/ 20 w 43"/>
                <a:gd name="T21" fmla="*/ 2 h 64"/>
                <a:gd name="T22" fmla="*/ 15 w 43"/>
                <a:gd name="T23" fmla="*/ 0 h 64"/>
                <a:gd name="T24" fmla="*/ 11 w 43"/>
                <a:gd name="T25" fmla="*/ 5 h 64"/>
                <a:gd name="T26" fmla="*/ 2 w 43"/>
                <a:gd name="T27" fmla="*/ 29 h 64"/>
                <a:gd name="T28" fmla="*/ 2 w 43"/>
                <a:gd name="T29" fmla="*/ 34 h 64"/>
                <a:gd name="T30" fmla="*/ 0 w 43"/>
                <a:gd name="T31" fmla="*/ 55 h 64"/>
                <a:gd name="T32" fmla="*/ 0 w 43"/>
                <a:gd name="T33" fmla="*/ 60 h 64"/>
                <a:gd name="T34" fmla="*/ 2 w 43"/>
                <a:gd name="T35" fmla="*/ 64 h 64"/>
                <a:gd name="T36" fmla="*/ 2 w 43"/>
                <a:gd name="T37" fmla="*/ 62 h 64"/>
                <a:gd name="T38" fmla="*/ 2 w 43"/>
                <a:gd name="T39" fmla="*/ 60 h 64"/>
                <a:gd name="T40" fmla="*/ 2 w 43"/>
                <a:gd name="T41" fmla="*/ 57 h 64"/>
                <a:gd name="T42" fmla="*/ 2 w 43"/>
                <a:gd name="T43" fmla="*/ 46 h 64"/>
                <a:gd name="T44" fmla="*/ 2 w 43"/>
                <a:gd name="T45" fmla="*/ 45 h 64"/>
                <a:gd name="T46" fmla="*/ 2 w 43"/>
                <a:gd name="T47" fmla="*/ 41 h 64"/>
                <a:gd name="T48" fmla="*/ 2 w 43"/>
                <a:gd name="T49" fmla="*/ 39 h 64"/>
                <a:gd name="T50" fmla="*/ 6 w 43"/>
                <a:gd name="T51" fmla="*/ 36 h 64"/>
                <a:gd name="T52" fmla="*/ 7 w 43"/>
                <a:gd name="T53" fmla="*/ 36 h 64"/>
                <a:gd name="T54" fmla="*/ 9 w 43"/>
                <a:gd name="T55" fmla="*/ 36 h 64"/>
                <a:gd name="T56" fmla="*/ 9 w 43"/>
                <a:gd name="T57" fmla="*/ 37 h 64"/>
                <a:gd name="T58" fmla="*/ 11 w 43"/>
                <a:gd name="T59" fmla="*/ 39 h 64"/>
                <a:gd name="T60" fmla="*/ 18 w 43"/>
                <a:gd name="T61" fmla="*/ 39 h 64"/>
                <a:gd name="T62" fmla="*/ 20 w 43"/>
                <a:gd name="T63" fmla="*/ 37 h 64"/>
                <a:gd name="T64" fmla="*/ 23 w 43"/>
                <a:gd name="T65" fmla="*/ 36 h 64"/>
                <a:gd name="T66" fmla="*/ 25 w 43"/>
                <a:gd name="T67" fmla="*/ 34 h 64"/>
                <a:gd name="T68" fmla="*/ 39 w 43"/>
                <a:gd name="T69" fmla="*/ 36 h 64"/>
                <a:gd name="T70" fmla="*/ 43 w 43"/>
                <a:gd name="T71" fmla="*/ 32 h 64"/>
                <a:gd name="T72" fmla="*/ 18 w 43"/>
                <a:gd name="T73" fmla="*/ 34 h 64"/>
                <a:gd name="T74" fmla="*/ 13 w 43"/>
                <a:gd name="T7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4">
                  <a:moveTo>
                    <a:pt x="13" y="32"/>
                  </a:moveTo>
                  <a:lnTo>
                    <a:pt x="7" y="2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18" y="34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153">
              <a:extLst>
                <a:ext uri="{FF2B5EF4-FFF2-40B4-BE49-F238E27FC236}">
                  <a16:creationId xmlns:a16="http://schemas.microsoft.com/office/drawing/2014/main" id="{42F3CE7E-BAD0-9EFF-B43B-05E4E36B3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755" y="1750371"/>
              <a:ext cx="45158" cy="34173"/>
            </a:xfrm>
            <a:custGeom>
              <a:avLst/>
              <a:gdLst>
                <a:gd name="T0" fmla="*/ 13 w 37"/>
                <a:gd name="T1" fmla="*/ 9 h 28"/>
                <a:gd name="T2" fmla="*/ 9 w 37"/>
                <a:gd name="T3" fmla="*/ 5 h 28"/>
                <a:gd name="T4" fmla="*/ 0 w 37"/>
                <a:gd name="T5" fmla="*/ 2 h 28"/>
                <a:gd name="T6" fmla="*/ 0 w 37"/>
                <a:gd name="T7" fmla="*/ 0 h 28"/>
                <a:gd name="T8" fmla="*/ 0 w 37"/>
                <a:gd name="T9" fmla="*/ 3 h 28"/>
                <a:gd name="T10" fmla="*/ 0 w 37"/>
                <a:gd name="T11" fmla="*/ 5 h 28"/>
                <a:gd name="T12" fmla="*/ 22 w 37"/>
                <a:gd name="T13" fmla="*/ 28 h 28"/>
                <a:gd name="T14" fmla="*/ 23 w 37"/>
                <a:gd name="T15" fmla="*/ 28 h 28"/>
                <a:gd name="T16" fmla="*/ 25 w 37"/>
                <a:gd name="T17" fmla="*/ 28 h 28"/>
                <a:gd name="T18" fmla="*/ 27 w 37"/>
                <a:gd name="T19" fmla="*/ 25 h 28"/>
                <a:gd name="T20" fmla="*/ 37 w 37"/>
                <a:gd name="T21" fmla="*/ 23 h 28"/>
                <a:gd name="T22" fmla="*/ 36 w 37"/>
                <a:gd name="T23" fmla="*/ 23 h 28"/>
                <a:gd name="T24" fmla="*/ 34 w 37"/>
                <a:gd name="T25" fmla="*/ 21 h 28"/>
                <a:gd name="T26" fmla="*/ 34 w 37"/>
                <a:gd name="T27" fmla="*/ 19 h 28"/>
                <a:gd name="T28" fmla="*/ 32 w 37"/>
                <a:gd name="T29" fmla="*/ 18 h 28"/>
                <a:gd name="T30" fmla="*/ 30 w 37"/>
                <a:gd name="T31" fmla="*/ 16 h 28"/>
                <a:gd name="T32" fmla="*/ 29 w 37"/>
                <a:gd name="T33" fmla="*/ 14 h 28"/>
                <a:gd name="T34" fmla="*/ 30 w 37"/>
                <a:gd name="T35" fmla="*/ 18 h 28"/>
                <a:gd name="T36" fmla="*/ 30 w 37"/>
                <a:gd name="T37" fmla="*/ 19 h 28"/>
                <a:gd name="T38" fmla="*/ 29 w 37"/>
                <a:gd name="T39" fmla="*/ 19 h 28"/>
                <a:gd name="T40" fmla="*/ 27 w 37"/>
                <a:gd name="T41" fmla="*/ 19 h 28"/>
                <a:gd name="T42" fmla="*/ 25 w 37"/>
                <a:gd name="T43" fmla="*/ 18 h 28"/>
                <a:gd name="T44" fmla="*/ 23 w 37"/>
                <a:gd name="T45" fmla="*/ 12 h 28"/>
                <a:gd name="T46" fmla="*/ 22 w 37"/>
                <a:gd name="T47" fmla="*/ 14 h 28"/>
                <a:gd name="T48" fmla="*/ 20 w 37"/>
                <a:gd name="T49" fmla="*/ 14 h 28"/>
                <a:gd name="T50" fmla="*/ 18 w 37"/>
                <a:gd name="T51" fmla="*/ 14 h 28"/>
                <a:gd name="T52" fmla="*/ 16 w 37"/>
                <a:gd name="T53" fmla="*/ 14 h 28"/>
                <a:gd name="T54" fmla="*/ 16 w 37"/>
                <a:gd name="T55" fmla="*/ 12 h 28"/>
                <a:gd name="T56" fmla="*/ 13 w 37"/>
                <a:gd name="T5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8">
                  <a:moveTo>
                    <a:pt x="13" y="9"/>
                  </a:moveTo>
                  <a:lnTo>
                    <a:pt x="9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5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169">
              <a:extLst>
                <a:ext uri="{FF2B5EF4-FFF2-40B4-BE49-F238E27FC236}">
                  <a16:creationId xmlns:a16="http://schemas.microsoft.com/office/drawing/2014/main" id="{22CA6D39-E57E-8F49-CA19-A67607A9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692" y="1501394"/>
              <a:ext cx="20748" cy="58583"/>
            </a:xfrm>
            <a:custGeom>
              <a:avLst/>
              <a:gdLst>
                <a:gd name="T0" fmla="*/ 7 w 17"/>
                <a:gd name="T1" fmla="*/ 24 h 48"/>
                <a:gd name="T2" fmla="*/ 5 w 17"/>
                <a:gd name="T3" fmla="*/ 28 h 48"/>
                <a:gd name="T4" fmla="*/ 3 w 17"/>
                <a:gd name="T5" fmla="*/ 30 h 48"/>
                <a:gd name="T6" fmla="*/ 1 w 17"/>
                <a:gd name="T7" fmla="*/ 30 h 48"/>
                <a:gd name="T8" fmla="*/ 1 w 17"/>
                <a:gd name="T9" fmla="*/ 32 h 48"/>
                <a:gd name="T10" fmla="*/ 0 w 17"/>
                <a:gd name="T11" fmla="*/ 37 h 48"/>
                <a:gd name="T12" fmla="*/ 1 w 17"/>
                <a:gd name="T13" fmla="*/ 42 h 48"/>
                <a:gd name="T14" fmla="*/ 3 w 17"/>
                <a:gd name="T15" fmla="*/ 48 h 48"/>
                <a:gd name="T16" fmla="*/ 7 w 17"/>
                <a:gd name="T17" fmla="*/ 48 h 48"/>
                <a:gd name="T18" fmla="*/ 10 w 17"/>
                <a:gd name="T19" fmla="*/ 44 h 48"/>
                <a:gd name="T20" fmla="*/ 12 w 17"/>
                <a:gd name="T21" fmla="*/ 40 h 48"/>
                <a:gd name="T22" fmla="*/ 10 w 17"/>
                <a:gd name="T23" fmla="*/ 35 h 48"/>
                <a:gd name="T24" fmla="*/ 12 w 17"/>
                <a:gd name="T25" fmla="*/ 32 h 48"/>
                <a:gd name="T26" fmla="*/ 16 w 17"/>
                <a:gd name="T27" fmla="*/ 28 h 48"/>
                <a:gd name="T28" fmla="*/ 17 w 17"/>
                <a:gd name="T29" fmla="*/ 24 h 48"/>
                <a:gd name="T30" fmla="*/ 16 w 17"/>
                <a:gd name="T31" fmla="*/ 23 h 48"/>
                <a:gd name="T32" fmla="*/ 16 w 17"/>
                <a:gd name="T33" fmla="*/ 24 h 48"/>
                <a:gd name="T34" fmla="*/ 14 w 17"/>
                <a:gd name="T35" fmla="*/ 26 h 48"/>
                <a:gd name="T36" fmla="*/ 12 w 17"/>
                <a:gd name="T37" fmla="*/ 28 h 48"/>
                <a:gd name="T38" fmla="*/ 10 w 17"/>
                <a:gd name="T39" fmla="*/ 24 h 48"/>
                <a:gd name="T40" fmla="*/ 10 w 17"/>
                <a:gd name="T41" fmla="*/ 23 h 48"/>
                <a:gd name="T42" fmla="*/ 10 w 17"/>
                <a:gd name="T43" fmla="*/ 21 h 48"/>
                <a:gd name="T44" fmla="*/ 10 w 17"/>
                <a:gd name="T45" fmla="*/ 19 h 48"/>
                <a:gd name="T46" fmla="*/ 12 w 17"/>
                <a:gd name="T47" fmla="*/ 16 h 48"/>
                <a:gd name="T48" fmla="*/ 9 w 17"/>
                <a:gd name="T49" fmla="*/ 16 h 48"/>
                <a:gd name="T50" fmla="*/ 7 w 17"/>
                <a:gd name="T51" fmla="*/ 14 h 48"/>
                <a:gd name="T52" fmla="*/ 7 w 17"/>
                <a:gd name="T53" fmla="*/ 10 h 48"/>
                <a:gd name="T54" fmla="*/ 5 w 17"/>
                <a:gd name="T55" fmla="*/ 1 h 48"/>
                <a:gd name="T56" fmla="*/ 3 w 17"/>
                <a:gd name="T57" fmla="*/ 0 h 48"/>
                <a:gd name="T58" fmla="*/ 1 w 17"/>
                <a:gd name="T59" fmla="*/ 1 h 48"/>
                <a:gd name="T60" fmla="*/ 1 w 17"/>
                <a:gd name="T61" fmla="*/ 5 h 48"/>
                <a:gd name="T62" fmla="*/ 0 w 17"/>
                <a:gd name="T63" fmla="*/ 10 h 48"/>
                <a:gd name="T64" fmla="*/ 1 w 17"/>
                <a:gd name="T65" fmla="*/ 12 h 48"/>
                <a:gd name="T66" fmla="*/ 5 w 17"/>
                <a:gd name="T67" fmla="*/ 14 h 48"/>
                <a:gd name="T68" fmla="*/ 7 w 17"/>
                <a:gd name="T69" fmla="*/ 16 h 48"/>
                <a:gd name="T70" fmla="*/ 7 w 17"/>
                <a:gd name="T71" fmla="*/ 19 h 48"/>
                <a:gd name="T72" fmla="*/ 7 w 17"/>
                <a:gd name="T73" fmla="*/ 23 h 48"/>
                <a:gd name="T74" fmla="*/ 7 w 17"/>
                <a:gd name="T7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48">
                  <a:moveTo>
                    <a:pt x="7" y="24"/>
                  </a:moveTo>
                  <a:lnTo>
                    <a:pt x="5" y="28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83">
              <a:extLst>
                <a:ext uri="{FF2B5EF4-FFF2-40B4-BE49-F238E27FC236}">
                  <a16:creationId xmlns:a16="http://schemas.microsoft.com/office/drawing/2014/main" id="{4424A9E1-EDCC-104C-41C7-155EEB88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290" y="1850450"/>
              <a:ext cx="13426" cy="12205"/>
            </a:xfrm>
            <a:custGeom>
              <a:avLst/>
              <a:gdLst>
                <a:gd name="T0" fmla="*/ 2 w 11"/>
                <a:gd name="T1" fmla="*/ 8 h 10"/>
                <a:gd name="T2" fmla="*/ 3 w 11"/>
                <a:gd name="T3" fmla="*/ 10 h 10"/>
                <a:gd name="T4" fmla="*/ 5 w 11"/>
                <a:gd name="T5" fmla="*/ 10 h 10"/>
                <a:gd name="T6" fmla="*/ 9 w 11"/>
                <a:gd name="T7" fmla="*/ 8 h 10"/>
                <a:gd name="T8" fmla="*/ 11 w 11"/>
                <a:gd name="T9" fmla="*/ 7 h 10"/>
                <a:gd name="T10" fmla="*/ 11 w 11"/>
                <a:gd name="T11" fmla="*/ 1 h 10"/>
                <a:gd name="T12" fmla="*/ 11 w 11"/>
                <a:gd name="T13" fmla="*/ 0 h 10"/>
                <a:gd name="T14" fmla="*/ 5 w 11"/>
                <a:gd name="T15" fmla="*/ 1 h 10"/>
                <a:gd name="T16" fmla="*/ 3 w 11"/>
                <a:gd name="T17" fmla="*/ 3 h 10"/>
                <a:gd name="T18" fmla="*/ 2 w 11"/>
                <a:gd name="T19" fmla="*/ 5 h 10"/>
                <a:gd name="T20" fmla="*/ 0 w 11"/>
                <a:gd name="T21" fmla="*/ 8 h 10"/>
                <a:gd name="T22" fmla="*/ 2 w 11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lnTo>
                    <a:pt x="3" y="10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84">
              <a:extLst>
                <a:ext uri="{FF2B5EF4-FFF2-40B4-BE49-F238E27FC236}">
                  <a16:creationId xmlns:a16="http://schemas.microsoft.com/office/drawing/2014/main" id="{BCA252B0-AE67-A692-9921-18EA99B7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219" y="1801631"/>
              <a:ext cx="28071" cy="15867"/>
            </a:xfrm>
            <a:custGeom>
              <a:avLst/>
              <a:gdLst>
                <a:gd name="T0" fmla="*/ 18 w 23"/>
                <a:gd name="T1" fmla="*/ 0 h 13"/>
                <a:gd name="T2" fmla="*/ 12 w 23"/>
                <a:gd name="T3" fmla="*/ 0 h 13"/>
                <a:gd name="T4" fmla="*/ 9 w 23"/>
                <a:gd name="T5" fmla="*/ 0 h 13"/>
                <a:gd name="T6" fmla="*/ 5 w 23"/>
                <a:gd name="T7" fmla="*/ 2 h 13"/>
                <a:gd name="T8" fmla="*/ 2 w 23"/>
                <a:gd name="T9" fmla="*/ 4 h 13"/>
                <a:gd name="T10" fmla="*/ 0 w 23"/>
                <a:gd name="T11" fmla="*/ 8 h 13"/>
                <a:gd name="T12" fmla="*/ 7 w 23"/>
                <a:gd name="T13" fmla="*/ 11 h 13"/>
                <a:gd name="T14" fmla="*/ 10 w 23"/>
                <a:gd name="T15" fmla="*/ 13 h 13"/>
                <a:gd name="T16" fmla="*/ 14 w 23"/>
                <a:gd name="T17" fmla="*/ 11 h 13"/>
                <a:gd name="T18" fmla="*/ 14 w 23"/>
                <a:gd name="T19" fmla="*/ 13 h 13"/>
                <a:gd name="T20" fmla="*/ 16 w 23"/>
                <a:gd name="T21" fmla="*/ 13 h 13"/>
                <a:gd name="T22" fmla="*/ 18 w 23"/>
                <a:gd name="T23" fmla="*/ 13 h 13"/>
                <a:gd name="T24" fmla="*/ 19 w 23"/>
                <a:gd name="T25" fmla="*/ 13 h 13"/>
                <a:gd name="T26" fmla="*/ 21 w 23"/>
                <a:gd name="T27" fmla="*/ 11 h 13"/>
                <a:gd name="T28" fmla="*/ 23 w 23"/>
                <a:gd name="T29" fmla="*/ 8 h 13"/>
                <a:gd name="T30" fmla="*/ 23 w 23"/>
                <a:gd name="T31" fmla="*/ 6 h 13"/>
                <a:gd name="T32" fmla="*/ 23 w 23"/>
                <a:gd name="T33" fmla="*/ 6 h 13"/>
                <a:gd name="T34" fmla="*/ 21 w 23"/>
                <a:gd name="T35" fmla="*/ 2 h 13"/>
                <a:gd name="T36" fmla="*/ 18 w 2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3">
                  <a:moveTo>
                    <a:pt x="18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165">
              <a:extLst>
                <a:ext uri="{FF2B5EF4-FFF2-40B4-BE49-F238E27FC236}">
                  <a16:creationId xmlns:a16="http://schemas.microsoft.com/office/drawing/2014/main" id="{C988CEF7-1614-B7AD-5F9C-7E6E783D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337" y="1630764"/>
              <a:ext cx="15867" cy="30512"/>
            </a:xfrm>
            <a:custGeom>
              <a:avLst/>
              <a:gdLst>
                <a:gd name="T0" fmla="*/ 2 w 13"/>
                <a:gd name="T1" fmla="*/ 2 h 25"/>
                <a:gd name="T2" fmla="*/ 0 w 13"/>
                <a:gd name="T3" fmla="*/ 4 h 25"/>
                <a:gd name="T4" fmla="*/ 0 w 13"/>
                <a:gd name="T5" fmla="*/ 9 h 25"/>
                <a:gd name="T6" fmla="*/ 4 w 13"/>
                <a:gd name="T7" fmla="*/ 18 h 25"/>
                <a:gd name="T8" fmla="*/ 7 w 13"/>
                <a:gd name="T9" fmla="*/ 21 h 25"/>
                <a:gd name="T10" fmla="*/ 11 w 13"/>
                <a:gd name="T11" fmla="*/ 25 h 25"/>
                <a:gd name="T12" fmla="*/ 13 w 13"/>
                <a:gd name="T13" fmla="*/ 23 h 25"/>
                <a:gd name="T14" fmla="*/ 11 w 13"/>
                <a:gd name="T15" fmla="*/ 18 h 25"/>
                <a:gd name="T16" fmla="*/ 11 w 13"/>
                <a:gd name="T17" fmla="*/ 18 h 25"/>
                <a:gd name="T18" fmla="*/ 11 w 13"/>
                <a:gd name="T19" fmla="*/ 16 h 25"/>
                <a:gd name="T20" fmla="*/ 11 w 13"/>
                <a:gd name="T21" fmla="*/ 11 h 25"/>
                <a:gd name="T22" fmla="*/ 11 w 13"/>
                <a:gd name="T23" fmla="*/ 9 h 25"/>
                <a:gd name="T24" fmla="*/ 11 w 13"/>
                <a:gd name="T25" fmla="*/ 7 h 25"/>
                <a:gd name="T26" fmla="*/ 7 w 13"/>
                <a:gd name="T27" fmla="*/ 7 h 25"/>
                <a:gd name="T28" fmla="*/ 6 w 13"/>
                <a:gd name="T29" fmla="*/ 7 h 25"/>
                <a:gd name="T30" fmla="*/ 6 w 13"/>
                <a:gd name="T31" fmla="*/ 0 h 25"/>
                <a:gd name="T32" fmla="*/ 2 w 13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2" y="2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98">
              <a:extLst>
                <a:ext uri="{FF2B5EF4-FFF2-40B4-BE49-F238E27FC236}">
                  <a16:creationId xmlns:a16="http://schemas.microsoft.com/office/drawing/2014/main" id="{F43D54E0-18E7-0D90-6EB3-564004D5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794" y="1811395"/>
              <a:ext cx="13426" cy="23189"/>
            </a:xfrm>
            <a:custGeom>
              <a:avLst/>
              <a:gdLst>
                <a:gd name="T0" fmla="*/ 5 w 11"/>
                <a:gd name="T1" fmla="*/ 0 h 19"/>
                <a:gd name="T2" fmla="*/ 4 w 11"/>
                <a:gd name="T3" fmla="*/ 0 h 19"/>
                <a:gd name="T4" fmla="*/ 2 w 11"/>
                <a:gd name="T5" fmla="*/ 3 h 19"/>
                <a:gd name="T6" fmla="*/ 0 w 11"/>
                <a:gd name="T7" fmla="*/ 8 h 19"/>
                <a:gd name="T8" fmla="*/ 0 w 11"/>
                <a:gd name="T9" fmla="*/ 12 h 19"/>
                <a:gd name="T10" fmla="*/ 4 w 11"/>
                <a:gd name="T11" fmla="*/ 16 h 19"/>
                <a:gd name="T12" fmla="*/ 5 w 11"/>
                <a:gd name="T13" fmla="*/ 19 h 19"/>
                <a:gd name="T14" fmla="*/ 9 w 11"/>
                <a:gd name="T15" fmla="*/ 17 h 19"/>
                <a:gd name="T16" fmla="*/ 11 w 11"/>
                <a:gd name="T17" fmla="*/ 16 h 19"/>
                <a:gd name="T18" fmla="*/ 9 w 11"/>
                <a:gd name="T19" fmla="*/ 14 h 19"/>
                <a:gd name="T20" fmla="*/ 4 w 11"/>
                <a:gd name="T21" fmla="*/ 3 h 19"/>
                <a:gd name="T22" fmla="*/ 5 w 11"/>
                <a:gd name="T23" fmla="*/ 1 h 19"/>
                <a:gd name="T24" fmla="*/ 5 w 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167">
              <a:extLst>
                <a:ext uri="{FF2B5EF4-FFF2-40B4-BE49-F238E27FC236}">
                  <a16:creationId xmlns:a16="http://schemas.microsoft.com/office/drawing/2014/main" id="{BA0645BC-369A-922E-E71C-041E92312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57" y="1574623"/>
              <a:ext cx="21969" cy="36614"/>
            </a:xfrm>
            <a:custGeom>
              <a:avLst/>
              <a:gdLst>
                <a:gd name="T0" fmla="*/ 8 w 18"/>
                <a:gd name="T1" fmla="*/ 28 h 30"/>
                <a:gd name="T2" fmla="*/ 9 w 18"/>
                <a:gd name="T3" fmla="*/ 27 h 30"/>
                <a:gd name="T4" fmla="*/ 11 w 18"/>
                <a:gd name="T5" fmla="*/ 27 h 30"/>
                <a:gd name="T6" fmla="*/ 13 w 18"/>
                <a:gd name="T7" fmla="*/ 25 h 30"/>
                <a:gd name="T8" fmla="*/ 15 w 18"/>
                <a:gd name="T9" fmla="*/ 23 h 30"/>
                <a:gd name="T10" fmla="*/ 18 w 18"/>
                <a:gd name="T11" fmla="*/ 20 h 30"/>
                <a:gd name="T12" fmla="*/ 18 w 18"/>
                <a:gd name="T13" fmla="*/ 20 h 30"/>
                <a:gd name="T14" fmla="*/ 11 w 18"/>
                <a:gd name="T15" fmla="*/ 4 h 30"/>
                <a:gd name="T16" fmla="*/ 11 w 18"/>
                <a:gd name="T17" fmla="*/ 2 h 30"/>
                <a:gd name="T18" fmla="*/ 11 w 18"/>
                <a:gd name="T19" fmla="*/ 0 h 30"/>
                <a:gd name="T20" fmla="*/ 9 w 18"/>
                <a:gd name="T21" fmla="*/ 2 h 30"/>
                <a:gd name="T22" fmla="*/ 8 w 18"/>
                <a:gd name="T23" fmla="*/ 7 h 30"/>
                <a:gd name="T24" fmla="*/ 6 w 18"/>
                <a:gd name="T25" fmla="*/ 11 h 30"/>
                <a:gd name="T26" fmla="*/ 4 w 18"/>
                <a:gd name="T27" fmla="*/ 12 h 30"/>
                <a:gd name="T28" fmla="*/ 2 w 18"/>
                <a:gd name="T29" fmla="*/ 14 h 30"/>
                <a:gd name="T30" fmla="*/ 0 w 18"/>
                <a:gd name="T31" fmla="*/ 18 h 30"/>
                <a:gd name="T32" fmla="*/ 0 w 18"/>
                <a:gd name="T33" fmla="*/ 20 h 30"/>
                <a:gd name="T34" fmla="*/ 2 w 18"/>
                <a:gd name="T35" fmla="*/ 27 h 30"/>
                <a:gd name="T36" fmla="*/ 6 w 18"/>
                <a:gd name="T37" fmla="*/ 30 h 30"/>
                <a:gd name="T38" fmla="*/ 8 w 18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0">
                  <a:moveTo>
                    <a:pt x="8" y="28"/>
                  </a:moveTo>
                  <a:lnTo>
                    <a:pt x="9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0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183">
              <a:extLst>
                <a:ext uri="{FF2B5EF4-FFF2-40B4-BE49-F238E27FC236}">
                  <a16:creationId xmlns:a16="http://schemas.microsoft.com/office/drawing/2014/main" id="{BB274F25-EACF-396A-D9FB-CDB3ADB5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2702341"/>
              <a:ext cx="67126" cy="42717"/>
            </a:xfrm>
            <a:custGeom>
              <a:avLst/>
              <a:gdLst>
                <a:gd name="T0" fmla="*/ 48 w 55"/>
                <a:gd name="T1" fmla="*/ 19 h 35"/>
                <a:gd name="T2" fmla="*/ 49 w 55"/>
                <a:gd name="T3" fmla="*/ 19 h 35"/>
                <a:gd name="T4" fmla="*/ 53 w 55"/>
                <a:gd name="T5" fmla="*/ 17 h 35"/>
                <a:gd name="T6" fmla="*/ 55 w 55"/>
                <a:gd name="T7" fmla="*/ 17 h 35"/>
                <a:gd name="T8" fmla="*/ 55 w 55"/>
                <a:gd name="T9" fmla="*/ 16 h 35"/>
                <a:gd name="T10" fmla="*/ 53 w 55"/>
                <a:gd name="T11" fmla="*/ 10 h 35"/>
                <a:gd name="T12" fmla="*/ 51 w 55"/>
                <a:gd name="T13" fmla="*/ 12 h 35"/>
                <a:gd name="T14" fmla="*/ 51 w 55"/>
                <a:gd name="T15" fmla="*/ 10 h 35"/>
                <a:gd name="T16" fmla="*/ 51 w 55"/>
                <a:gd name="T17" fmla="*/ 9 h 35"/>
                <a:gd name="T18" fmla="*/ 49 w 55"/>
                <a:gd name="T19" fmla="*/ 7 h 35"/>
                <a:gd name="T20" fmla="*/ 48 w 55"/>
                <a:gd name="T21" fmla="*/ 7 h 35"/>
                <a:gd name="T22" fmla="*/ 46 w 55"/>
                <a:gd name="T23" fmla="*/ 7 h 35"/>
                <a:gd name="T24" fmla="*/ 30 w 55"/>
                <a:gd name="T25" fmla="*/ 0 h 35"/>
                <a:gd name="T26" fmla="*/ 26 w 55"/>
                <a:gd name="T27" fmla="*/ 0 h 35"/>
                <a:gd name="T28" fmla="*/ 24 w 55"/>
                <a:gd name="T29" fmla="*/ 3 h 35"/>
                <a:gd name="T30" fmla="*/ 19 w 55"/>
                <a:gd name="T31" fmla="*/ 7 h 35"/>
                <a:gd name="T32" fmla="*/ 17 w 55"/>
                <a:gd name="T33" fmla="*/ 10 h 35"/>
                <a:gd name="T34" fmla="*/ 14 w 55"/>
                <a:gd name="T35" fmla="*/ 10 h 35"/>
                <a:gd name="T36" fmla="*/ 14 w 55"/>
                <a:gd name="T37" fmla="*/ 9 h 35"/>
                <a:gd name="T38" fmla="*/ 16 w 55"/>
                <a:gd name="T39" fmla="*/ 9 h 35"/>
                <a:gd name="T40" fmla="*/ 16 w 55"/>
                <a:gd name="T41" fmla="*/ 7 h 35"/>
                <a:gd name="T42" fmla="*/ 5 w 55"/>
                <a:gd name="T43" fmla="*/ 12 h 35"/>
                <a:gd name="T44" fmla="*/ 0 w 55"/>
                <a:gd name="T45" fmla="*/ 16 h 35"/>
                <a:gd name="T46" fmla="*/ 0 w 55"/>
                <a:gd name="T47" fmla="*/ 21 h 35"/>
                <a:gd name="T48" fmla="*/ 0 w 55"/>
                <a:gd name="T49" fmla="*/ 19 h 35"/>
                <a:gd name="T50" fmla="*/ 1 w 55"/>
                <a:gd name="T51" fmla="*/ 19 h 35"/>
                <a:gd name="T52" fmla="*/ 7 w 55"/>
                <a:gd name="T53" fmla="*/ 19 h 35"/>
                <a:gd name="T54" fmla="*/ 12 w 55"/>
                <a:gd name="T55" fmla="*/ 23 h 35"/>
                <a:gd name="T56" fmla="*/ 28 w 55"/>
                <a:gd name="T57" fmla="*/ 33 h 35"/>
                <a:gd name="T58" fmla="*/ 32 w 55"/>
                <a:gd name="T59" fmla="*/ 35 h 35"/>
                <a:gd name="T60" fmla="*/ 42 w 55"/>
                <a:gd name="T61" fmla="*/ 32 h 35"/>
                <a:gd name="T62" fmla="*/ 42 w 55"/>
                <a:gd name="T63" fmla="*/ 30 h 35"/>
                <a:gd name="T64" fmla="*/ 44 w 55"/>
                <a:gd name="T65" fmla="*/ 28 h 35"/>
                <a:gd name="T66" fmla="*/ 42 w 55"/>
                <a:gd name="T67" fmla="*/ 25 h 35"/>
                <a:gd name="T68" fmla="*/ 44 w 55"/>
                <a:gd name="T69" fmla="*/ 23 h 35"/>
                <a:gd name="T70" fmla="*/ 48 w 55"/>
                <a:gd name="T7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35">
                  <a:moveTo>
                    <a:pt x="48" y="19"/>
                  </a:moveTo>
                  <a:lnTo>
                    <a:pt x="49" y="19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5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7" y="19"/>
                  </a:lnTo>
                  <a:lnTo>
                    <a:pt x="12" y="23"/>
                  </a:lnTo>
                  <a:lnTo>
                    <a:pt x="28" y="33"/>
                  </a:lnTo>
                  <a:lnTo>
                    <a:pt x="32" y="35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25"/>
                  </a:lnTo>
                  <a:lnTo>
                    <a:pt x="44" y="23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187">
              <a:extLst>
                <a:ext uri="{FF2B5EF4-FFF2-40B4-BE49-F238E27FC236}">
                  <a16:creationId xmlns:a16="http://schemas.microsoft.com/office/drawing/2014/main" id="{B405C18B-06C6-18EB-334C-921E2BC39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611" y="2557104"/>
              <a:ext cx="30512" cy="17087"/>
            </a:xfrm>
            <a:custGeom>
              <a:avLst/>
              <a:gdLst>
                <a:gd name="T0" fmla="*/ 4 w 25"/>
                <a:gd name="T1" fmla="*/ 10 h 14"/>
                <a:gd name="T2" fmla="*/ 6 w 25"/>
                <a:gd name="T3" fmla="*/ 12 h 14"/>
                <a:gd name="T4" fmla="*/ 7 w 25"/>
                <a:gd name="T5" fmla="*/ 14 h 14"/>
                <a:gd name="T6" fmla="*/ 22 w 25"/>
                <a:gd name="T7" fmla="*/ 14 h 14"/>
                <a:gd name="T8" fmla="*/ 25 w 25"/>
                <a:gd name="T9" fmla="*/ 14 h 14"/>
                <a:gd name="T10" fmla="*/ 25 w 25"/>
                <a:gd name="T11" fmla="*/ 10 h 14"/>
                <a:gd name="T12" fmla="*/ 23 w 25"/>
                <a:gd name="T13" fmla="*/ 9 h 14"/>
                <a:gd name="T14" fmla="*/ 22 w 25"/>
                <a:gd name="T15" fmla="*/ 5 h 14"/>
                <a:gd name="T16" fmla="*/ 20 w 25"/>
                <a:gd name="T17" fmla="*/ 5 h 14"/>
                <a:gd name="T18" fmla="*/ 20 w 25"/>
                <a:gd name="T19" fmla="*/ 3 h 14"/>
                <a:gd name="T20" fmla="*/ 4 w 25"/>
                <a:gd name="T21" fmla="*/ 0 h 14"/>
                <a:gd name="T22" fmla="*/ 2 w 25"/>
                <a:gd name="T23" fmla="*/ 0 h 14"/>
                <a:gd name="T24" fmla="*/ 0 w 25"/>
                <a:gd name="T25" fmla="*/ 5 h 14"/>
                <a:gd name="T26" fmla="*/ 2 w 25"/>
                <a:gd name="T27" fmla="*/ 9 h 14"/>
                <a:gd name="T28" fmla="*/ 4 w 25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10"/>
                  </a:moveTo>
                  <a:lnTo>
                    <a:pt x="6" y="12"/>
                  </a:lnTo>
                  <a:lnTo>
                    <a:pt x="7" y="14"/>
                  </a:lnTo>
                  <a:lnTo>
                    <a:pt x="22" y="14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226">
              <a:extLst>
                <a:ext uri="{FF2B5EF4-FFF2-40B4-BE49-F238E27FC236}">
                  <a16:creationId xmlns:a16="http://schemas.microsoft.com/office/drawing/2014/main" id="{7E4CC563-0D8F-161D-8215-065ED0683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628" y="2105528"/>
              <a:ext cx="56142" cy="21969"/>
            </a:xfrm>
            <a:custGeom>
              <a:avLst/>
              <a:gdLst>
                <a:gd name="T0" fmla="*/ 27 w 46"/>
                <a:gd name="T1" fmla="*/ 7 h 18"/>
                <a:gd name="T2" fmla="*/ 11 w 46"/>
                <a:gd name="T3" fmla="*/ 9 h 18"/>
                <a:gd name="T4" fmla="*/ 9 w 46"/>
                <a:gd name="T5" fmla="*/ 9 h 18"/>
                <a:gd name="T6" fmla="*/ 7 w 46"/>
                <a:gd name="T7" fmla="*/ 11 h 18"/>
                <a:gd name="T8" fmla="*/ 2 w 46"/>
                <a:gd name="T9" fmla="*/ 13 h 18"/>
                <a:gd name="T10" fmla="*/ 0 w 46"/>
                <a:gd name="T11" fmla="*/ 16 h 18"/>
                <a:gd name="T12" fmla="*/ 2 w 46"/>
                <a:gd name="T13" fmla="*/ 18 h 18"/>
                <a:gd name="T14" fmla="*/ 4 w 46"/>
                <a:gd name="T15" fmla="*/ 18 h 18"/>
                <a:gd name="T16" fmla="*/ 20 w 46"/>
                <a:gd name="T17" fmla="*/ 13 h 18"/>
                <a:gd name="T18" fmla="*/ 23 w 46"/>
                <a:gd name="T19" fmla="*/ 13 h 18"/>
                <a:gd name="T20" fmla="*/ 29 w 46"/>
                <a:gd name="T21" fmla="*/ 9 h 18"/>
                <a:gd name="T22" fmla="*/ 34 w 46"/>
                <a:gd name="T23" fmla="*/ 9 h 18"/>
                <a:gd name="T24" fmla="*/ 34 w 46"/>
                <a:gd name="T25" fmla="*/ 7 h 18"/>
                <a:gd name="T26" fmla="*/ 34 w 46"/>
                <a:gd name="T27" fmla="*/ 6 h 18"/>
                <a:gd name="T28" fmla="*/ 41 w 46"/>
                <a:gd name="T29" fmla="*/ 6 h 18"/>
                <a:gd name="T30" fmla="*/ 45 w 46"/>
                <a:gd name="T31" fmla="*/ 4 h 18"/>
                <a:gd name="T32" fmla="*/ 46 w 46"/>
                <a:gd name="T33" fmla="*/ 0 h 18"/>
                <a:gd name="T34" fmla="*/ 30 w 46"/>
                <a:gd name="T35" fmla="*/ 4 h 18"/>
                <a:gd name="T36" fmla="*/ 29 w 46"/>
                <a:gd name="T37" fmla="*/ 6 h 18"/>
                <a:gd name="T38" fmla="*/ 27 w 46"/>
                <a:gd name="T3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8">
                  <a:moveTo>
                    <a:pt x="27" y="7"/>
                  </a:moveTo>
                  <a:lnTo>
                    <a:pt x="11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41" y="6"/>
                  </a:lnTo>
                  <a:lnTo>
                    <a:pt x="45" y="4"/>
                  </a:lnTo>
                  <a:lnTo>
                    <a:pt x="46" y="0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227">
              <a:extLst>
                <a:ext uri="{FF2B5EF4-FFF2-40B4-BE49-F238E27FC236}">
                  <a16:creationId xmlns:a16="http://schemas.microsoft.com/office/drawing/2014/main" id="{04D791B3-F670-5952-B961-84C0DC8E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384" y="2166552"/>
              <a:ext cx="25630" cy="45158"/>
            </a:xfrm>
            <a:custGeom>
              <a:avLst/>
              <a:gdLst>
                <a:gd name="T0" fmla="*/ 21 w 21"/>
                <a:gd name="T1" fmla="*/ 12 h 37"/>
                <a:gd name="T2" fmla="*/ 21 w 21"/>
                <a:gd name="T3" fmla="*/ 9 h 37"/>
                <a:gd name="T4" fmla="*/ 19 w 21"/>
                <a:gd name="T5" fmla="*/ 5 h 37"/>
                <a:gd name="T6" fmla="*/ 19 w 21"/>
                <a:gd name="T7" fmla="*/ 5 h 37"/>
                <a:gd name="T8" fmla="*/ 19 w 21"/>
                <a:gd name="T9" fmla="*/ 3 h 37"/>
                <a:gd name="T10" fmla="*/ 19 w 21"/>
                <a:gd name="T11" fmla="*/ 2 h 37"/>
                <a:gd name="T12" fmla="*/ 19 w 21"/>
                <a:gd name="T13" fmla="*/ 2 h 37"/>
                <a:gd name="T14" fmla="*/ 16 w 21"/>
                <a:gd name="T15" fmla="*/ 0 h 37"/>
                <a:gd name="T16" fmla="*/ 14 w 21"/>
                <a:gd name="T17" fmla="*/ 5 h 37"/>
                <a:gd name="T18" fmla="*/ 10 w 21"/>
                <a:gd name="T19" fmla="*/ 9 h 37"/>
                <a:gd name="T20" fmla="*/ 5 w 21"/>
                <a:gd name="T21" fmla="*/ 14 h 37"/>
                <a:gd name="T22" fmla="*/ 2 w 21"/>
                <a:gd name="T23" fmla="*/ 19 h 37"/>
                <a:gd name="T24" fmla="*/ 0 w 21"/>
                <a:gd name="T25" fmla="*/ 25 h 37"/>
                <a:gd name="T26" fmla="*/ 0 w 21"/>
                <a:gd name="T27" fmla="*/ 30 h 37"/>
                <a:gd name="T28" fmla="*/ 2 w 21"/>
                <a:gd name="T29" fmla="*/ 35 h 37"/>
                <a:gd name="T30" fmla="*/ 5 w 21"/>
                <a:gd name="T31" fmla="*/ 37 h 37"/>
                <a:gd name="T32" fmla="*/ 9 w 21"/>
                <a:gd name="T33" fmla="*/ 35 h 37"/>
                <a:gd name="T34" fmla="*/ 12 w 21"/>
                <a:gd name="T35" fmla="*/ 30 h 37"/>
                <a:gd name="T36" fmla="*/ 18 w 21"/>
                <a:gd name="T37" fmla="*/ 27 h 37"/>
                <a:gd name="T38" fmla="*/ 19 w 21"/>
                <a:gd name="T39" fmla="*/ 21 h 37"/>
                <a:gd name="T40" fmla="*/ 21 w 21"/>
                <a:gd name="T41" fmla="*/ 18 h 37"/>
                <a:gd name="T42" fmla="*/ 21 w 21"/>
                <a:gd name="T43" fmla="*/ 16 h 37"/>
                <a:gd name="T44" fmla="*/ 19 w 21"/>
                <a:gd name="T45" fmla="*/ 16 h 37"/>
                <a:gd name="T46" fmla="*/ 19 w 21"/>
                <a:gd name="T47" fmla="*/ 14 h 37"/>
                <a:gd name="T48" fmla="*/ 21 w 21"/>
                <a:gd name="T4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7">
                  <a:moveTo>
                    <a:pt x="21" y="12"/>
                  </a:moveTo>
                  <a:lnTo>
                    <a:pt x="21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5" y="37"/>
                  </a:lnTo>
                  <a:lnTo>
                    <a:pt x="9" y="35"/>
                  </a:lnTo>
                  <a:lnTo>
                    <a:pt x="12" y="30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229">
              <a:extLst>
                <a:ext uri="{FF2B5EF4-FFF2-40B4-BE49-F238E27FC236}">
                  <a16:creationId xmlns:a16="http://schemas.microsoft.com/office/drawing/2014/main" id="{386F3CE5-A655-0727-18DE-1D51C59CF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33" y="2101867"/>
              <a:ext cx="42717" cy="10985"/>
            </a:xfrm>
            <a:custGeom>
              <a:avLst/>
              <a:gdLst>
                <a:gd name="T0" fmla="*/ 0 w 35"/>
                <a:gd name="T1" fmla="*/ 0 h 9"/>
                <a:gd name="T2" fmla="*/ 0 w 35"/>
                <a:gd name="T3" fmla="*/ 1 h 9"/>
                <a:gd name="T4" fmla="*/ 0 w 35"/>
                <a:gd name="T5" fmla="*/ 5 h 9"/>
                <a:gd name="T6" fmla="*/ 0 w 35"/>
                <a:gd name="T7" fmla="*/ 7 h 9"/>
                <a:gd name="T8" fmla="*/ 1 w 35"/>
                <a:gd name="T9" fmla="*/ 9 h 9"/>
                <a:gd name="T10" fmla="*/ 8 w 35"/>
                <a:gd name="T11" fmla="*/ 5 h 9"/>
                <a:gd name="T12" fmla="*/ 10 w 35"/>
                <a:gd name="T13" fmla="*/ 5 h 9"/>
                <a:gd name="T14" fmla="*/ 23 w 35"/>
                <a:gd name="T15" fmla="*/ 5 h 9"/>
                <a:gd name="T16" fmla="*/ 35 w 35"/>
                <a:gd name="T17" fmla="*/ 1 h 9"/>
                <a:gd name="T18" fmla="*/ 30 w 35"/>
                <a:gd name="T19" fmla="*/ 0 h 9"/>
                <a:gd name="T20" fmla="*/ 1 w 35"/>
                <a:gd name="T21" fmla="*/ 1 h 9"/>
                <a:gd name="T22" fmla="*/ 0 w 3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23" y="5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232">
              <a:extLst>
                <a:ext uri="{FF2B5EF4-FFF2-40B4-BE49-F238E27FC236}">
                  <a16:creationId xmlns:a16="http://schemas.microsoft.com/office/drawing/2014/main" id="{6F27720F-E568-EA94-4DAD-6E9670C3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651" y="2563207"/>
              <a:ext cx="119606" cy="45158"/>
            </a:xfrm>
            <a:custGeom>
              <a:avLst/>
              <a:gdLst>
                <a:gd name="T0" fmla="*/ 2 w 98"/>
                <a:gd name="T1" fmla="*/ 20 h 37"/>
                <a:gd name="T2" fmla="*/ 2 w 98"/>
                <a:gd name="T3" fmla="*/ 23 h 37"/>
                <a:gd name="T4" fmla="*/ 2 w 98"/>
                <a:gd name="T5" fmla="*/ 27 h 37"/>
                <a:gd name="T6" fmla="*/ 4 w 98"/>
                <a:gd name="T7" fmla="*/ 30 h 37"/>
                <a:gd name="T8" fmla="*/ 5 w 98"/>
                <a:gd name="T9" fmla="*/ 30 h 37"/>
                <a:gd name="T10" fmla="*/ 7 w 98"/>
                <a:gd name="T11" fmla="*/ 32 h 37"/>
                <a:gd name="T12" fmla="*/ 11 w 98"/>
                <a:gd name="T13" fmla="*/ 32 h 37"/>
                <a:gd name="T14" fmla="*/ 16 w 98"/>
                <a:gd name="T15" fmla="*/ 30 h 37"/>
                <a:gd name="T16" fmla="*/ 16 w 98"/>
                <a:gd name="T17" fmla="*/ 28 h 37"/>
                <a:gd name="T18" fmla="*/ 16 w 98"/>
                <a:gd name="T19" fmla="*/ 27 h 37"/>
                <a:gd name="T20" fmla="*/ 16 w 98"/>
                <a:gd name="T21" fmla="*/ 25 h 37"/>
                <a:gd name="T22" fmla="*/ 18 w 98"/>
                <a:gd name="T23" fmla="*/ 23 h 37"/>
                <a:gd name="T24" fmla="*/ 20 w 98"/>
                <a:gd name="T25" fmla="*/ 23 h 37"/>
                <a:gd name="T26" fmla="*/ 21 w 98"/>
                <a:gd name="T27" fmla="*/ 23 h 37"/>
                <a:gd name="T28" fmla="*/ 27 w 98"/>
                <a:gd name="T29" fmla="*/ 23 h 37"/>
                <a:gd name="T30" fmla="*/ 28 w 98"/>
                <a:gd name="T31" fmla="*/ 23 h 37"/>
                <a:gd name="T32" fmla="*/ 32 w 98"/>
                <a:gd name="T33" fmla="*/ 23 h 37"/>
                <a:gd name="T34" fmla="*/ 44 w 98"/>
                <a:gd name="T35" fmla="*/ 27 h 37"/>
                <a:gd name="T36" fmla="*/ 46 w 98"/>
                <a:gd name="T37" fmla="*/ 28 h 37"/>
                <a:gd name="T38" fmla="*/ 48 w 98"/>
                <a:gd name="T39" fmla="*/ 30 h 37"/>
                <a:gd name="T40" fmla="*/ 48 w 98"/>
                <a:gd name="T41" fmla="*/ 32 h 37"/>
                <a:gd name="T42" fmla="*/ 48 w 98"/>
                <a:gd name="T43" fmla="*/ 36 h 37"/>
                <a:gd name="T44" fmla="*/ 50 w 98"/>
                <a:gd name="T45" fmla="*/ 37 h 37"/>
                <a:gd name="T46" fmla="*/ 64 w 98"/>
                <a:gd name="T47" fmla="*/ 37 h 37"/>
                <a:gd name="T48" fmla="*/ 68 w 98"/>
                <a:gd name="T49" fmla="*/ 37 h 37"/>
                <a:gd name="T50" fmla="*/ 73 w 98"/>
                <a:gd name="T51" fmla="*/ 32 h 37"/>
                <a:gd name="T52" fmla="*/ 87 w 98"/>
                <a:gd name="T53" fmla="*/ 25 h 37"/>
                <a:gd name="T54" fmla="*/ 91 w 98"/>
                <a:gd name="T55" fmla="*/ 23 h 37"/>
                <a:gd name="T56" fmla="*/ 96 w 98"/>
                <a:gd name="T57" fmla="*/ 16 h 37"/>
                <a:gd name="T58" fmla="*/ 96 w 98"/>
                <a:gd name="T59" fmla="*/ 14 h 37"/>
                <a:gd name="T60" fmla="*/ 98 w 98"/>
                <a:gd name="T61" fmla="*/ 9 h 37"/>
                <a:gd name="T62" fmla="*/ 94 w 98"/>
                <a:gd name="T63" fmla="*/ 7 h 37"/>
                <a:gd name="T64" fmla="*/ 92 w 98"/>
                <a:gd name="T65" fmla="*/ 7 h 37"/>
                <a:gd name="T66" fmla="*/ 91 w 98"/>
                <a:gd name="T67" fmla="*/ 7 h 37"/>
                <a:gd name="T68" fmla="*/ 89 w 98"/>
                <a:gd name="T69" fmla="*/ 11 h 37"/>
                <a:gd name="T70" fmla="*/ 87 w 98"/>
                <a:gd name="T71" fmla="*/ 11 h 37"/>
                <a:gd name="T72" fmla="*/ 85 w 98"/>
                <a:gd name="T73" fmla="*/ 9 h 37"/>
                <a:gd name="T74" fmla="*/ 82 w 98"/>
                <a:gd name="T75" fmla="*/ 9 h 37"/>
                <a:gd name="T76" fmla="*/ 80 w 98"/>
                <a:gd name="T77" fmla="*/ 7 h 37"/>
                <a:gd name="T78" fmla="*/ 78 w 98"/>
                <a:gd name="T79" fmla="*/ 4 h 37"/>
                <a:gd name="T80" fmla="*/ 76 w 98"/>
                <a:gd name="T81" fmla="*/ 2 h 37"/>
                <a:gd name="T82" fmla="*/ 73 w 98"/>
                <a:gd name="T83" fmla="*/ 2 h 37"/>
                <a:gd name="T84" fmla="*/ 71 w 98"/>
                <a:gd name="T85" fmla="*/ 2 h 37"/>
                <a:gd name="T86" fmla="*/ 69 w 98"/>
                <a:gd name="T87" fmla="*/ 2 h 37"/>
                <a:gd name="T88" fmla="*/ 69 w 98"/>
                <a:gd name="T89" fmla="*/ 7 h 37"/>
                <a:gd name="T90" fmla="*/ 68 w 98"/>
                <a:gd name="T91" fmla="*/ 9 h 37"/>
                <a:gd name="T92" fmla="*/ 57 w 98"/>
                <a:gd name="T93" fmla="*/ 12 h 37"/>
                <a:gd name="T94" fmla="*/ 53 w 98"/>
                <a:gd name="T95" fmla="*/ 14 h 37"/>
                <a:gd name="T96" fmla="*/ 50 w 98"/>
                <a:gd name="T97" fmla="*/ 12 h 37"/>
                <a:gd name="T98" fmla="*/ 44 w 98"/>
                <a:gd name="T99" fmla="*/ 12 h 37"/>
                <a:gd name="T100" fmla="*/ 44 w 98"/>
                <a:gd name="T101" fmla="*/ 11 h 37"/>
                <a:gd name="T102" fmla="*/ 39 w 98"/>
                <a:gd name="T103" fmla="*/ 7 h 37"/>
                <a:gd name="T104" fmla="*/ 28 w 98"/>
                <a:gd name="T105" fmla="*/ 5 h 37"/>
                <a:gd name="T106" fmla="*/ 21 w 98"/>
                <a:gd name="T107" fmla="*/ 0 h 37"/>
                <a:gd name="T108" fmla="*/ 20 w 98"/>
                <a:gd name="T109" fmla="*/ 0 h 37"/>
                <a:gd name="T110" fmla="*/ 18 w 98"/>
                <a:gd name="T111" fmla="*/ 2 h 37"/>
                <a:gd name="T112" fmla="*/ 0 w 98"/>
                <a:gd name="T113" fmla="*/ 7 h 37"/>
                <a:gd name="T114" fmla="*/ 2 w 98"/>
                <a:gd name="T115" fmla="*/ 14 h 37"/>
                <a:gd name="T116" fmla="*/ 2 w 98"/>
                <a:gd name="T11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37">
                  <a:moveTo>
                    <a:pt x="2" y="20"/>
                  </a:moveTo>
                  <a:lnTo>
                    <a:pt x="2" y="23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0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73" y="32"/>
                  </a:lnTo>
                  <a:lnTo>
                    <a:pt x="87" y="25"/>
                  </a:lnTo>
                  <a:lnTo>
                    <a:pt x="91" y="23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9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89" y="11"/>
                  </a:lnTo>
                  <a:lnTo>
                    <a:pt x="87" y="11"/>
                  </a:lnTo>
                  <a:lnTo>
                    <a:pt x="85" y="9"/>
                  </a:lnTo>
                  <a:lnTo>
                    <a:pt x="82" y="9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7"/>
                  </a:lnTo>
                  <a:lnTo>
                    <a:pt x="68" y="9"/>
                  </a:lnTo>
                  <a:lnTo>
                    <a:pt x="57" y="12"/>
                  </a:lnTo>
                  <a:lnTo>
                    <a:pt x="53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0" y="7"/>
                  </a:lnTo>
                  <a:lnTo>
                    <a:pt x="2" y="14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233">
              <a:extLst>
                <a:ext uri="{FF2B5EF4-FFF2-40B4-BE49-F238E27FC236}">
                  <a16:creationId xmlns:a16="http://schemas.microsoft.com/office/drawing/2014/main" id="{72A2E5B7-FB9E-39E2-FC6D-C436D6767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219" y="2090883"/>
              <a:ext cx="30512" cy="14646"/>
            </a:xfrm>
            <a:custGeom>
              <a:avLst/>
              <a:gdLst>
                <a:gd name="T0" fmla="*/ 7 w 25"/>
                <a:gd name="T1" fmla="*/ 3 h 12"/>
                <a:gd name="T2" fmla="*/ 2 w 25"/>
                <a:gd name="T3" fmla="*/ 5 h 12"/>
                <a:gd name="T4" fmla="*/ 0 w 25"/>
                <a:gd name="T5" fmla="*/ 7 h 12"/>
                <a:gd name="T6" fmla="*/ 0 w 25"/>
                <a:gd name="T7" fmla="*/ 10 h 12"/>
                <a:gd name="T8" fmla="*/ 0 w 25"/>
                <a:gd name="T9" fmla="*/ 12 h 12"/>
                <a:gd name="T10" fmla="*/ 3 w 25"/>
                <a:gd name="T11" fmla="*/ 10 h 12"/>
                <a:gd name="T12" fmla="*/ 23 w 25"/>
                <a:gd name="T13" fmla="*/ 3 h 12"/>
                <a:gd name="T14" fmla="*/ 25 w 25"/>
                <a:gd name="T15" fmla="*/ 3 h 12"/>
                <a:gd name="T16" fmla="*/ 25 w 25"/>
                <a:gd name="T17" fmla="*/ 2 h 12"/>
                <a:gd name="T18" fmla="*/ 21 w 25"/>
                <a:gd name="T19" fmla="*/ 0 h 12"/>
                <a:gd name="T20" fmla="*/ 9 w 25"/>
                <a:gd name="T21" fmla="*/ 2 h 12"/>
                <a:gd name="T22" fmla="*/ 7 w 25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2">
                  <a:moveTo>
                    <a:pt x="7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9" y="2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235">
              <a:extLst>
                <a:ext uri="{FF2B5EF4-FFF2-40B4-BE49-F238E27FC236}">
                  <a16:creationId xmlns:a16="http://schemas.microsoft.com/office/drawing/2014/main" id="{81791455-E83C-73DD-8E54-FA791D19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809" y="2489978"/>
              <a:ext cx="58583" cy="28071"/>
            </a:xfrm>
            <a:custGeom>
              <a:avLst/>
              <a:gdLst>
                <a:gd name="T0" fmla="*/ 45 w 48"/>
                <a:gd name="T1" fmla="*/ 12 h 23"/>
                <a:gd name="T2" fmla="*/ 39 w 48"/>
                <a:gd name="T3" fmla="*/ 10 h 23"/>
                <a:gd name="T4" fmla="*/ 38 w 48"/>
                <a:gd name="T5" fmla="*/ 8 h 23"/>
                <a:gd name="T6" fmla="*/ 34 w 48"/>
                <a:gd name="T7" fmla="*/ 3 h 23"/>
                <a:gd name="T8" fmla="*/ 32 w 48"/>
                <a:gd name="T9" fmla="*/ 1 h 23"/>
                <a:gd name="T10" fmla="*/ 29 w 48"/>
                <a:gd name="T11" fmla="*/ 1 h 23"/>
                <a:gd name="T12" fmla="*/ 18 w 48"/>
                <a:gd name="T13" fmla="*/ 0 h 23"/>
                <a:gd name="T14" fmla="*/ 16 w 48"/>
                <a:gd name="T15" fmla="*/ 0 h 23"/>
                <a:gd name="T16" fmla="*/ 15 w 48"/>
                <a:gd name="T17" fmla="*/ 0 h 23"/>
                <a:gd name="T18" fmla="*/ 6 w 48"/>
                <a:gd name="T19" fmla="*/ 1 h 23"/>
                <a:gd name="T20" fmla="*/ 2 w 48"/>
                <a:gd name="T21" fmla="*/ 3 h 23"/>
                <a:gd name="T22" fmla="*/ 0 w 48"/>
                <a:gd name="T23" fmla="*/ 10 h 23"/>
                <a:gd name="T24" fmla="*/ 2 w 48"/>
                <a:gd name="T25" fmla="*/ 12 h 23"/>
                <a:gd name="T26" fmla="*/ 6 w 48"/>
                <a:gd name="T27" fmla="*/ 12 h 23"/>
                <a:gd name="T28" fmla="*/ 9 w 48"/>
                <a:gd name="T29" fmla="*/ 12 h 23"/>
                <a:gd name="T30" fmla="*/ 13 w 48"/>
                <a:gd name="T31" fmla="*/ 8 h 23"/>
                <a:gd name="T32" fmla="*/ 15 w 48"/>
                <a:gd name="T33" fmla="*/ 8 h 23"/>
                <a:gd name="T34" fmla="*/ 15 w 48"/>
                <a:gd name="T35" fmla="*/ 10 h 23"/>
                <a:gd name="T36" fmla="*/ 16 w 48"/>
                <a:gd name="T37" fmla="*/ 10 h 23"/>
                <a:gd name="T38" fmla="*/ 20 w 48"/>
                <a:gd name="T39" fmla="*/ 12 h 23"/>
                <a:gd name="T40" fmla="*/ 23 w 48"/>
                <a:gd name="T41" fmla="*/ 14 h 23"/>
                <a:gd name="T42" fmla="*/ 23 w 48"/>
                <a:gd name="T43" fmla="*/ 17 h 23"/>
                <a:gd name="T44" fmla="*/ 25 w 48"/>
                <a:gd name="T45" fmla="*/ 19 h 23"/>
                <a:gd name="T46" fmla="*/ 27 w 48"/>
                <a:gd name="T47" fmla="*/ 21 h 23"/>
                <a:gd name="T48" fmla="*/ 31 w 48"/>
                <a:gd name="T49" fmla="*/ 23 h 23"/>
                <a:gd name="T50" fmla="*/ 34 w 48"/>
                <a:gd name="T51" fmla="*/ 23 h 23"/>
                <a:gd name="T52" fmla="*/ 43 w 48"/>
                <a:gd name="T53" fmla="*/ 21 h 23"/>
                <a:gd name="T54" fmla="*/ 45 w 48"/>
                <a:gd name="T55" fmla="*/ 21 h 23"/>
                <a:gd name="T56" fmla="*/ 47 w 48"/>
                <a:gd name="T57" fmla="*/ 19 h 23"/>
                <a:gd name="T58" fmla="*/ 48 w 48"/>
                <a:gd name="T59" fmla="*/ 17 h 23"/>
                <a:gd name="T60" fmla="*/ 47 w 48"/>
                <a:gd name="T61" fmla="*/ 14 h 23"/>
                <a:gd name="T62" fmla="*/ 45 w 48"/>
                <a:gd name="T6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3">
                  <a:moveTo>
                    <a:pt x="45" y="12"/>
                  </a:moveTo>
                  <a:lnTo>
                    <a:pt x="39" y="10"/>
                  </a:lnTo>
                  <a:lnTo>
                    <a:pt x="38" y="8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47" y="14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277">
              <a:extLst>
                <a:ext uri="{FF2B5EF4-FFF2-40B4-BE49-F238E27FC236}">
                  <a16:creationId xmlns:a16="http://schemas.microsoft.com/office/drawing/2014/main" id="{C9D914D4-F22A-3E13-E666-72839314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771" y="4079036"/>
              <a:ext cx="13426" cy="17087"/>
            </a:xfrm>
            <a:custGeom>
              <a:avLst/>
              <a:gdLst>
                <a:gd name="T0" fmla="*/ 6 w 11"/>
                <a:gd name="T1" fmla="*/ 14 h 14"/>
                <a:gd name="T2" fmla="*/ 9 w 11"/>
                <a:gd name="T3" fmla="*/ 14 h 14"/>
                <a:gd name="T4" fmla="*/ 11 w 11"/>
                <a:gd name="T5" fmla="*/ 10 h 14"/>
                <a:gd name="T6" fmla="*/ 11 w 11"/>
                <a:gd name="T7" fmla="*/ 9 h 14"/>
                <a:gd name="T8" fmla="*/ 11 w 11"/>
                <a:gd name="T9" fmla="*/ 9 h 14"/>
                <a:gd name="T10" fmla="*/ 11 w 11"/>
                <a:gd name="T11" fmla="*/ 7 h 14"/>
                <a:gd name="T12" fmla="*/ 11 w 11"/>
                <a:gd name="T13" fmla="*/ 3 h 14"/>
                <a:gd name="T14" fmla="*/ 11 w 11"/>
                <a:gd name="T15" fmla="*/ 1 h 14"/>
                <a:gd name="T16" fmla="*/ 11 w 11"/>
                <a:gd name="T17" fmla="*/ 0 h 14"/>
                <a:gd name="T18" fmla="*/ 9 w 11"/>
                <a:gd name="T19" fmla="*/ 0 h 14"/>
                <a:gd name="T20" fmla="*/ 6 w 11"/>
                <a:gd name="T21" fmla="*/ 1 h 14"/>
                <a:gd name="T22" fmla="*/ 4 w 11"/>
                <a:gd name="T23" fmla="*/ 3 h 14"/>
                <a:gd name="T24" fmla="*/ 2 w 11"/>
                <a:gd name="T25" fmla="*/ 5 h 14"/>
                <a:gd name="T26" fmla="*/ 0 w 11"/>
                <a:gd name="T27" fmla="*/ 9 h 14"/>
                <a:gd name="T28" fmla="*/ 2 w 11"/>
                <a:gd name="T29" fmla="*/ 12 h 14"/>
                <a:gd name="T30" fmla="*/ 6 w 11"/>
                <a:gd name="T3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lnTo>
                    <a:pt x="9" y="14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278">
              <a:extLst>
                <a:ext uri="{FF2B5EF4-FFF2-40B4-BE49-F238E27FC236}">
                  <a16:creationId xmlns:a16="http://schemas.microsoft.com/office/drawing/2014/main" id="{9F0EC5F3-D6A1-78A5-5735-5106744D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644" y="4119311"/>
              <a:ext cx="10985" cy="8544"/>
            </a:xfrm>
            <a:custGeom>
              <a:avLst/>
              <a:gdLst>
                <a:gd name="T0" fmla="*/ 6 w 9"/>
                <a:gd name="T1" fmla="*/ 0 h 7"/>
                <a:gd name="T2" fmla="*/ 4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0 w 9"/>
                <a:gd name="T9" fmla="*/ 7 h 7"/>
                <a:gd name="T10" fmla="*/ 2 w 9"/>
                <a:gd name="T11" fmla="*/ 7 h 7"/>
                <a:gd name="T12" fmla="*/ 6 w 9"/>
                <a:gd name="T13" fmla="*/ 7 h 7"/>
                <a:gd name="T14" fmla="*/ 7 w 9"/>
                <a:gd name="T15" fmla="*/ 6 h 7"/>
                <a:gd name="T16" fmla="*/ 9 w 9"/>
                <a:gd name="T17" fmla="*/ 4 h 7"/>
                <a:gd name="T18" fmla="*/ 7 w 9"/>
                <a:gd name="T19" fmla="*/ 2 h 7"/>
                <a:gd name="T20" fmla="*/ 6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285">
              <a:extLst>
                <a:ext uri="{FF2B5EF4-FFF2-40B4-BE49-F238E27FC236}">
                  <a16:creationId xmlns:a16="http://schemas.microsoft.com/office/drawing/2014/main" id="{40428BF2-087D-9107-9E16-1C592A33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808" y="4328013"/>
              <a:ext cx="48819" cy="41496"/>
            </a:xfrm>
            <a:custGeom>
              <a:avLst/>
              <a:gdLst>
                <a:gd name="T0" fmla="*/ 0 w 40"/>
                <a:gd name="T1" fmla="*/ 12 h 34"/>
                <a:gd name="T2" fmla="*/ 2 w 40"/>
                <a:gd name="T3" fmla="*/ 14 h 34"/>
                <a:gd name="T4" fmla="*/ 0 w 40"/>
                <a:gd name="T5" fmla="*/ 18 h 34"/>
                <a:gd name="T6" fmla="*/ 0 w 40"/>
                <a:gd name="T7" fmla="*/ 19 h 34"/>
                <a:gd name="T8" fmla="*/ 2 w 40"/>
                <a:gd name="T9" fmla="*/ 19 h 34"/>
                <a:gd name="T10" fmla="*/ 4 w 40"/>
                <a:gd name="T11" fmla="*/ 21 h 34"/>
                <a:gd name="T12" fmla="*/ 4 w 40"/>
                <a:gd name="T13" fmla="*/ 23 h 34"/>
                <a:gd name="T14" fmla="*/ 2 w 40"/>
                <a:gd name="T15" fmla="*/ 25 h 34"/>
                <a:gd name="T16" fmla="*/ 0 w 40"/>
                <a:gd name="T17" fmla="*/ 27 h 34"/>
                <a:gd name="T18" fmla="*/ 2 w 40"/>
                <a:gd name="T19" fmla="*/ 32 h 34"/>
                <a:gd name="T20" fmla="*/ 2 w 40"/>
                <a:gd name="T21" fmla="*/ 32 h 34"/>
                <a:gd name="T22" fmla="*/ 4 w 40"/>
                <a:gd name="T23" fmla="*/ 32 h 34"/>
                <a:gd name="T24" fmla="*/ 9 w 40"/>
                <a:gd name="T25" fmla="*/ 34 h 34"/>
                <a:gd name="T26" fmla="*/ 11 w 40"/>
                <a:gd name="T27" fmla="*/ 34 h 34"/>
                <a:gd name="T28" fmla="*/ 13 w 40"/>
                <a:gd name="T29" fmla="*/ 34 h 34"/>
                <a:gd name="T30" fmla="*/ 13 w 40"/>
                <a:gd name="T31" fmla="*/ 32 h 34"/>
                <a:gd name="T32" fmla="*/ 15 w 40"/>
                <a:gd name="T33" fmla="*/ 32 h 34"/>
                <a:gd name="T34" fmla="*/ 22 w 40"/>
                <a:gd name="T35" fmla="*/ 32 h 34"/>
                <a:gd name="T36" fmla="*/ 25 w 40"/>
                <a:gd name="T37" fmla="*/ 30 h 34"/>
                <a:gd name="T38" fmla="*/ 27 w 40"/>
                <a:gd name="T39" fmla="*/ 25 h 34"/>
                <a:gd name="T40" fmla="*/ 29 w 40"/>
                <a:gd name="T41" fmla="*/ 27 h 34"/>
                <a:gd name="T42" fmla="*/ 31 w 40"/>
                <a:gd name="T43" fmla="*/ 27 h 34"/>
                <a:gd name="T44" fmla="*/ 32 w 40"/>
                <a:gd name="T45" fmla="*/ 25 h 34"/>
                <a:gd name="T46" fmla="*/ 32 w 40"/>
                <a:gd name="T47" fmla="*/ 23 h 34"/>
                <a:gd name="T48" fmla="*/ 34 w 40"/>
                <a:gd name="T49" fmla="*/ 19 h 34"/>
                <a:gd name="T50" fmla="*/ 34 w 40"/>
                <a:gd name="T51" fmla="*/ 16 h 34"/>
                <a:gd name="T52" fmla="*/ 36 w 40"/>
                <a:gd name="T53" fmla="*/ 14 h 34"/>
                <a:gd name="T54" fmla="*/ 40 w 40"/>
                <a:gd name="T55" fmla="*/ 14 h 34"/>
                <a:gd name="T56" fmla="*/ 38 w 40"/>
                <a:gd name="T57" fmla="*/ 12 h 34"/>
                <a:gd name="T58" fmla="*/ 36 w 40"/>
                <a:gd name="T59" fmla="*/ 11 h 34"/>
                <a:gd name="T60" fmla="*/ 34 w 40"/>
                <a:gd name="T61" fmla="*/ 11 h 34"/>
                <a:gd name="T62" fmla="*/ 34 w 40"/>
                <a:gd name="T63" fmla="*/ 7 h 34"/>
                <a:gd name="T64" fmla="*/ 22 w 40"/>
                <a:gd name="T65" fmla="*/ 5 h 34"/>
                <a:gd name="T66" fmla="*/ 20 w 40"/>
                <a:gd name="T67" fmla="*/ 5 h 34"/>
                <a:gd name="T68" fmla="*/ 13 w 40"/>
                <a:gd name="T69" fmla="*/ 0 h 34"/>
                <a:gd name="T70" fmla="*/ 11 w 40"/>
                <a:gd name="T71" fmla="*/ 0 h 34"/>
                <a:gd name="T72" fmla="*/ 9 w 40"/>
                <a:gd name="T73" fmla="*/ 2 h 34"/>
                <a:gd name="T74" fmla="*/ 6 w 40"/>
                <a:gd name="T75" fmla="*/ 2 h 34"/>
                <a:gd name="T76" fmla="*/ 4 w 40"/>
                <a:gd name="T77" fmla="*/ 9 h 34"/>
                <a:gd name="T78" fmla="*/ 2 w 40"/>
                <a:gd name="T79" fmla="*/ 9 h 34"/>
                <a:gd name="T80" fmla="*/ 2 w 40"/>
                <a:gd name="T81" fmla="*/ 11 h 34"/>
                <a:gd name="T82" fmla="*/ 0 w 40"/>
                <a:gd name="T8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34">
                  <a:moveTo>
                    <a:pt x="0" y="12"/>
                  </a:moveTo>
                  <a:lnTo>
                    <a:pt x="2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22" y="32"/>
                  </a:lnTo>
                  <a:lnTo>
                    <a:pt x="25" y="30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38" y="12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244">
              <a:extLst>
                <a:ext uri="{FF2B5EF4-FFF2-40B4-BE49-F238E27FC236}">
                  <a16:creationId xmlns:a16="http://schemas.microsoft.com/office/drawing/2014/main" id="{821832F2-6F0F-4C89-B53B-240BDBE3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165" y="4247461"/>
              <a:ext cx="30512" cy="15867"/>
            </a:xfrm>
            <a:custGeom>
              <a:avLst/>
              <a:gdLst>
                <a:gd name="T0" fmla="*/ 2 w 25"/>
                <a:gd name="T1" fmla="*/ 11 h 13"/>
                <a:gd name="T2" fmla="*/ 6 w 25"/>
                <a:gd name="T3" fmla="*/ 13 h 13"/>
                <a:gd name="T4" fmla="*/ 9 w 25"/>
                <a:gd name="T5" fmla="*/ 13 h 13"/>
                <a:gd name="T6" fmla="*/ 20 w 25"/>
                <a:gd name="T7" fmla="*/ 9 h 13"/>
                <a:gd name="T8" fmla="*/ 22 w 25"/>
                <a:gd name="T9" fmla="*/ 7 h 13"/>
                <a:gd name="T10" fmla="*/ 22 w 25"/>
                <a:gd name="T11" fmla="*/ 6 h 13"/>
                <a:gd name="T12" fmla="*/ 24 w 25"/>
                <a:gd name="T13" fmla="*/ 6 h 13"/>
                <a:gd name="T14" fmla="*/ 25 w 25"/>
                <a:gd name="T15" fmla="*/ 4 h 13"/>
                <a:gd name="T16" fmla="*/ 25 w 25"/>
                <a:gd name="T17" fmla="*/ 2 h 13"/>
                <a:gd name="T18" fmla="*/ 24 w 25"/>
                <a:gd name="T19" fmla="*/ 2 h 13"/>
                <a:gd name="T20" fmla="*/ 22 w 25"/>
                <a:gd name="T21" fmla="*/ 2 h 13"/>
                <a:gd name="T22" fmla="*/ 20 w 25"/>
                <a:gd name="T23" fmla="*/ 2 h 13"/>
                <a:gd name="T24" fmla="*/ 18 w 25"/>
                <a:gd name="T25" fmla="*/ 2 h 13"/>
                <a:gd name="T26" fmla="*/ 15 w 25"/>
                <a:gd name="T27" fmla="*/ 0 h 13"/>
                <a:gd name="T28" fmla="*/ 11 w 25"/>
                <a:gd name="T29" fmla="*/ 0 h 13"/>
                <a:gd name="T30" fmla="*/ 6 w 25"/>
                <a:gd name="T31" fmla="*/ 0 h 13"/>
                <a:gd name="T32" fmla="*/ 4 w 25"/>
                <a:gd name="T33" fmla="*/ 2 h 13"/>
                <a:gd name="T34" fmla="*/ 2 w 25"/>
                <a:gd name="T35" fmla="*/ 2 h 13"/>
                <a:gd name="T36" fmla="*/ 2 w 25"/>
                <a:gd name="T37" fmla="*/ 4 h 13"/>
                <a:gd name="T38" fmla="*/ 0 w 25"/>
                <a:gd name="T39" fmla="*/ 4 h 13"/>
                <a:gd name="T40" fmla="*/ 2 w 25"/>
                <a:gd name="T41" fmla="*/ 6 h 13"/>
                <a:gd name="T42" fmla="*/ 4 w 25"/>
                <a:gd name="T43" fmla="*/ 6 h 13"/>
                <a:gd name="T44" fmla="*/ 6 w 25"/>
                <a:gd name="T45" fmla="*/ 7 h 13"/>
                <a:gd name="T46" fmla="*/ 6 w 25"/>
                <a:gd name="T47" fmla="*/ 11 h 13"/>
                <a:gd name="T48" fmla="*/ 2 w 25"/>
                <a:gd name="T4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3">
                  <a:moveTo>
                    <a:pt x="2" y="11"/>
                  </a:moveTo>
                  <a:lnTo>
                    <a:pt x="6" y="13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252">
              <a:extLst>
                <a:ext uri="{FF2B5EF4-FFF2-40B4-BE49-F238E27FC236}">
                  <a16:creationId xmlns:a16="http://schemas.microsoft.com/office/drawing/2014/main" id="{1363B598-D9A2-3B8C-C190-3504EFDC4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9638" y="4256004"/>
              <a:ext cx="196497" cy="111064"/>
            </a:xfrm>
            <a:custGeom>
              <a:avLst/>
              <a:gdLst>
                <a:gd name="T0" fmla="*/ 158 w 161"/>
                <a:gd name="T1" fmla="*/ 84 h 91"/>
                <a:gd name="T2" fmla="*/ 159 w 161"/>
                <a:gd name="T3" fmla="*/ 77 h 91"/>
                <a:gd name="T4" fmla="*/ 156 w 161"/>
                <a:gd name="T5" fmla="*/ 73 h 91"/>
                <a:gd name="T6" fmla="*/ 150 w 161"/>
                <a:gd name="T7" fmla="*/ 71 h 91"/>
                <a:gd name="T8" fmla="*/ 143 w 161"/>
                <a:gd name="T9" fmla="*/ 68 h 91"/>
                <a:gd name="T10" fmla="*/ 133 w 161"/>
                <a:gd name="T11" fmla="*/ 62 h 91"/>
                <a:gd name="T12" fmla="*/ 108 w 161"/>
                <a:gd name="T13" fmla="*/ 46 h 91"/>
                <a:gd name="T14" fmla="*/ 101 w 161"/>
                <a:gd name="T15" fmla="*/ 39 h 91"/>
                <a:gd name="T16" fmla="*/ 94 w 161"/>
                <a:gd name="T17" fmla="*/ 36 h 91"/>
                <a:gd name="T18" fmla="*/ 88 w 161"/>
                <a:gd name="T19" fmla="*/ 29 h 91"/>
                <a:gd name="T20" fmla="*/ 88 w 161"/>
                <a:gd name="T21" fmla="*/ 23 h 91"/>
                <a:gd name="T22" fmla="*/ 87 w 161"/>
                <a:gd name="T23" fmla="*/ 20 h 91"/>
                <a:gd name="T24" fmla="*/ 85 w 161"/>
                <a:gd name="T25" fmla="*/ 22 h 91"/>
                <a:gd name="T26" fmla="*/ 78 w 161"/>
                <a:gd name="T27" fmla="*/ 18 h 91"/>
                <a:gd name="T28" fmla="*/ 72 w 161"/>
                <a:gd name="T29" fmla="*/ 18 h 91"/>
                <a:gd name="T30" fmla="*/ 71 w 161"/>
                <a:gd name="T31" fmla="*/ 23 h 91"/>
                <a:gd name="T32" fmla="*/ 76 w 161"/>
                <a:gd name="T33" fmla="*/ 23 h 91"/>
                <a:gd name="T34" fmla="*/ 76 w 161"/>
                <a:gd name="T35" fmla="*/ 27 h 91"/>
                <a:gd name="T36" fmla="*/ 72 w 161"/>
                <a:gd name="T37" fmla="*/ 25 h 91"/>
                <a:gd name="T38" fmla="*/ 69 w 161"/>
                <a:gd name="T39" fmla="*/ 23 h 91"/>
                <a:gd name="T40" fmla="*/ 62 w 161"/>
                <a:gd name="T41" fmla="*/ 22 h 91"/>
                <a:gd name="T42" fmla="*/ 58 w 161"/>
                <a:gd name="T43" fmla="*/ 20 h 91"/>
                <a:gd name="T44" fmla="*/ 56 w 161"/>
                <a:gd name="T45" fmla="*/ 18 h 91"/>
                <a:gd name="T46" fmla="*/ 55 w 161"/>
                <a:gd name="T47" fmla="*/ 20 h 91"/>
                <a:gd name="T48" fmla="*/ 49 w 161"/>
                <a:gd name="T49" fmla="*/ 18 h 91"/>
                <a:gd name="T50" fmla="*/ 48 w 161"/>
                <a:gd name="T51" fmla="*/ 16 h 91"/>
                <a:gd name="T52" fmla="*/ 44 w 161"/>
                <a:gd name="T53" fmla="*/ 11 h 91"/>
                <a:gd name="T54" fmla="*/ 24 w 161"/>
                <a:gd name="T55" fmla="*/ 4 h 91"/>
                <a:gd name="T56" fmla="*/ 5 w 161"/>
                <a:gd name="T57" fmla="*/ 4 h 91"/>
                <a:gd name="T58" fmla="*/ 0 w 161"/>
                <a:gd name="T59" fmla="*/ 0 h 91"/>
                <a:gd name="T60" fmla="*/ 0 w 161"/>
                <a:gd name="T61" fmla="*/ 2 h 91"/>
                <a:gd name="T62" fmla="*/ 0 w 161"/>
                <a:gd name="T63" fmla="*/ 6 h 91"/>
                <a:gd name="T64" fmla="*/ 1 w 161"/>
                <a:gd name="T65" fmla="*/ 6 h 91"/>
                <a:gd name="T66" fmla="*/ 7 w 161"/>
                <a:gd name="T67" fmla="*/ 7 h 91"/>
                <a:gd name="T68" fmla="*/ 21 w 161"/>
                <a:gd name="T69" fmla="*/ 7 h 91"/>
                <a:gd name="T70" fmla="*/ 23 w 161"/>
                <a:gd name="T71" fmla="*/ 9 h 91"/>
                <a:gd name="T72" fmla="*/ 37 w 161"/>
                <a:gd name="T73" fmla="*/ 18 h 91"/>
                <a:gd name="T74" fmla="*/ 46 w 161"/>
                <a:gd name="T75" fmla="*/ 22 h 91"/>
                <a:gd name="T76" fmla="*/ 55 w 161"/>
                <a:gd name="T77" fmla="*/ 29 h 91"/>
                <a:gd name="T78" fmla="*/ 67 w 161"/>
                <a:gd name="T79" fmla="*/ 34 h 91"/>
                <a:gd name="T80" fmla="*/ 79 w 161"/>
                <a:gd name="T81" fmla="*/ 38 h 91"/>
                <a:gd name="T82" fmla="*/ 81 w 161"/>
                <a:gd name="T83" fmla="*/ 41 h 91"/>
                <a:gd name="T84" fmla="*/ 81 w 161"/>
                <a:gd name="T85" fmla="*/ 38 h 91"/>
                <a:gd name="T86" fmla="*/ 78 w 161"/>
                <a:gd name="T87" fmla="*/ 34 h 91"/>
                <a:gd name="T88" fmla="*/ 83 w 161"/>
                <a:gd name="T89" fmla="*/ 36 h 91"/>
                <a:gd name="T90" fmla="*/ 85 w 161"/>
                <a:gd name="T91" fmla="*/ 38 h 91"/>
                <a:gd name="T92" fmla="*/ 85 w 161"/>
                <a:gd name="T93" fmla="*/ 36 h 91"/>
                <a:gd name="T94" fmla="*/ 90 w 161"/>
                <a:gd name="T95" fmla="*/ 36 h 91"/>
                <a:gd name="T96" fmla="*/ 95 w 161"/>
                <a:gd name="T97" fmla="*/ 39 h 91"/>
                <a:gd name="T98" fmla="*/ 97 w 161"/>
                <a:gd name="T99" fmla="*/ 45 h 91"/>
                <a:gd name="T100" fmla="*/ 110 w 161"/>
                <a:gd name="T101" fmla="*/ 52 h 91"/>
                <a:gd name="T102" fmla="*/ 113 w 161"/>
                <a:gd name="T103" fmla="*/ 52 h 91"/>
                <a:gd name="T104" fmla="*/ 119 w 161"/>
                <a:gd name="T105" fmla="*/ 57 h 91"/>
                <a:gd name="T106" fmla="*/ 117 w 161"/>
                <a:gd name="T107" fmla="*/ 59 h 91"/>
                <a:gd name="T108" fmla="*/ 122 w 161"/>
                <a:gd name="T109" fmla="*/ 61 h 91"/>
                <a:gd name="T110" fmla="*/ 127 w 161"/>
                <a:gd name="T111" fmla="*/ 62 h 91"/>
                <a:gd name="T112" fmla="*/ 133 w 161"/>
                <a:gd name="T113" fmla="*/ 68 h 91"/>
                <a:gd name="T114" fmla="*/ 133 w 161"/>
                <a:gd name="T115" fmla="*/ 71 h 91"/>
                <a:gd name="T116" fmla="*/ 156 w 161"/>
                <a:gd name="T117" fmla="*/ 87 h 91"/>
                <a:gd name="T118" fmla="*/ 158 w 161"/>
                <a:gd name="T119" fmla="*/ 91 h 91"/>
                <a:gd name="T120" fmla="*/ 159 w 161"/>
                <a:gd name="T121" fmla="*/ 89 h 91"/>
                <a:gd name="T122" fmla="*/ 78 w 161"/>
                <a:gd name="T123" fmla="*/ 30 h 91"/>
                <a:gd name="T124" fmla="*/ 79 w 161"/>
                <a:gd name="T125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91">
                  <a:moveTo>
                    <a:pt x="159" y="87"/>
                  </a:moveTo>
                  <a:lnTo>
                    <a:pt x="158" y="84"/>
                  </a:lnTo>
                  <a:lnTo>
                    <a:pt x="158" y="82"/>
                  </a:lnTo>
                  <a:lnTo>
                    <a:pt x="159" y="77"/>
                  </a:lnTo>
                  <a:lnTo>
                    <a:pt x="158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0" y="71"/>
                  </a:lnTo>
                  <a:lnTo>
                    <a:pt x="147" y="68"/>
                  </a:lnTo>
                  <a:lnTo>
                    <a:pt x="143" y="68"/>
                  </a:lnTo>
                  <a:lnTo>
                    <a:pt x="136" y="64"/>
                  </a:lnTo>
                  <a:lnTo>
                    <a:pt x="133" y="62"/>
                  </a:lnTo>
                  <a:lnTo>
                    <a:pt x="115" y="48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1" y="39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2" y="34"/>
                  </a:lnTo>
                  <a:lnTo>
                    <a:pt x="88" y="29"/>
                  </a:lnTo>
                  <a:lnTo>
                    <a:pt x="88" y="27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9" y="23"/>
                  </a:lnTo>
                  <a:lnTo>
                    <a:pt x="67" y="23"/>
                  </a:lnTo>
                  <a:lnTo>
                    <a:pt x="62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4" y="11"/>
                  </a:lnTo>
                  <a:lnTo>
                    <a:pt x="40" y="9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7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8" y="11"/>
                  </a:lnTo>
                  <a:lnTo>
                    <a:pt x="37" y="18"/>
                  </a:lnTo>
                  <a:lnTo>
                    <a:pt x="42" y="20"/>
                  </a:lnTo>
                  <a:lnTo>
                    <a:pt x="46" y="22"/>
                  </a:lnTo>
                  <a:lnTo>
                    <a:pt x="46" y="25"/>
                  </a:lnTo>
                  <a:lnTo>
                    <a:pt x="55" y="29"/>
                  </a:lnTo>
                  <a:lnTo>
                    <a:pt x="62" y="30"/>
                  </a:lnTo>
                  <a:lnTo>
                    <a:pt x="67" y="34"/>
                  </a:lnTo>
                  <a:lnTo>
                    <a:pt x="72" y="34"/>
                  </a:lnTo>
                  <a:lnTo>
                    <a:pt x="79" y="38"/>
                  </a:lnTo>
                  <a:lnTo>
                    <a:pt x="81" y="39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1" y="38"/>
                  </a:lnTo>
                  <a:lnTo>
                    <a:pt x="79" y="36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90" y="36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43"/>
                  </a:lnTo>
                  <a:lnTo>
                    <a:pt x="97" y="45"/>
                  </a:lnTo>
                  <a:lnTo>
                    <a:pt x="104" y="48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4"/>
                  </a:lnTo>
                  <a:lnTo>
                    <a:pt x="119" y="57"/>
                  </a:lnTo>
                  <a:lnTo>
                    <a:pt x="115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2" y="61"/>
                  </a:lnTo>
                  <a:lnTo>
                    <a:pt x="124" y="61"/>
                  </a:lnTo>
                  <a:lnTo>
                    <a:pt x="127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5" y="73"/>
                  </a:lnTo>
                  <a:lnTo>
                    <a:pt x="156" y="87"/>
                  </a:lnTo>
                  <a:lnTo>
                    <a:pt x="156" y="89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59" y="89"/>
                  </a:lnTo>
                  <a:lnTo>
                    <a:pt x="159" y="87"/>
                  </a:lnTo>
                  <a:close/>
                  <a:moveTo>
                    <a:pt x="78" y="30"/>
                  </a:moveTo>
                  <a:lnTo>
                    <a:pt x="76" y="29"/>
                  </a:lnTo>
                  <a:lnTo>
                    <a:pt x="79" y="30"/>
                  </a:lnTo>
                  <a:lnTo>
                    <a:pt x="78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254">
              <a:extLst>
                <a:ext uri="{FF2B5EF4-FFF2-40B4-BE49-F238E27FC236}">
                  <a16:creationId xmlns:a16="http://schemas.microsoft.com/office/drawing/2014/main" id="{743FD224-AE19-8C1A-1CF1-C2964A0C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158" y="4264548"/>
              <a:ext cx="75669" cy="18307"/>
            </a:xfrm>
            <a:custGeom>
              <a:avLst/>
              <a:gdLst>
                <a:gd name="T0" fmla="*/ 43 w 62"/>
                <a:gd name="T1" fmla="*/ 9 h 15"/>
                <a:gd name="T2" fmla="*/ 51 w 62"/>
                <a:gd name="T3" fmla="*/ 13 h 15"/>
                <a:gd name="T4" fmla="*/ 57 w 62"/>
                <a:gd name="T5" fmla="*/ 11 h 15"/>
                <a:gd name="T6" fmla="*/ 59 w 62"/>
                <a:gd name="T7" fmla="*/ 11 h 15"/>
                <a:gd name="T8" fmla="*/ 60 w 62"/>
                <a:gd name="T9" fmla="*/ 13 h 15"/>
                <a:gd name="T10" fmla="*/ 62 w 62"/>
                <a:gd name="T11" fmla="*/ 11 h 15"/>
                <a:gd name="T12" fmla="*/ 59 w 62"/>
                <a:gd name="T13" fmla="*/ 7 h 15"/>
                <a:gd name="T14" fmla="*/ 55 w 62"/>
                <a:gd name="T15" fmla="*/ 6 h 15"/>
                <a:gd name="T16" fmla="*/ 53 w 62"/>
                <a:gd name="T17" fmla="*/ 4 h 15"/>
                <a:gd name="T18" fmla="*/ 51 w 62"/>
                <a:gd name="T19" fmla="*/ 4 h 15"/>
                <a:gd name="T20" fmla="*/ 43 w 62"/>
                <a:gd name="T21" fmla="*/ 0 h 15"/>
                <a:gd name="T22" fmla="*/ 30 w 62"/>
                <a:gd name="T23" fmla="*/ 2 h 15"/>
                <a:gd name="T24" fmla="*/ 28 w 62"/>
                <a:gd name="T25" fmla="*/ 4 h 15"/>
                <a:gd name="T26" fmla="*/ 27 w 62"/>
                <a:gd name="T27" fmla="*/ 4 h 15"/>
                <a:gd name="T28" fmla="*/ 19 w 62"/>
                <a:gd name="T29" fmla="*/ 4 h 15"/>
                <a:gd name="T30" fmla="*/ 14 w 62"/>
                <a:gd name="T31" fmla="*/ 2 h 15"/>
                <a:gd name="T32" fmla="*/ 11 w 62"/>
                <a:gd name="T33" fmla="*/ 2 h 15"/>
                <a:gd name="T34" fmla="*/ 7 w 62"/>
                <a:gd name="T35" fmla="*/ 0 h 15"/>
                <a:gd name="T36" fmla="*/ 5 w 62"/>
                <a:gd name="T37" fmla="*/ 0 h 15"/>
                <a:gd name="T38" fmla="*/ 2 w 62"/>
                <a:gd name="T39" fmla="*/ 0 h 15"/>
                <a:gd name="T40" fmla="*/ 0 w 62"/>
                <a:gd name="T41" fmla="*/ 0 h 15"/>
                <a:gd name="T42" fmla="*/ 0 w 62"/>
                <a:gd name="T43" fmla="*/ 0 h 15"/>
                <a:gd name="T44" fmla="*/ 0 w 62"/>
                <a:gd name="T45" fmla="*/ 2 h 15"/>
                <a:gd name="T46" fmla="*/ 3 w 62"/>
                <a:gd name="T47" fmla="*/ 2 h 15"/>
                <a:gd name="T48" fmla="*/ 5 w 62"/>
                <a:gd name="T49" fmla="*/ 4 h 15"/>
                <a:gd name="T50" fmla="*/ 0 w 62"/>
                <a:gd name="T51" fmla="*/ 9 h 15"/>
                <a:gd name="T52" fmla="*/ 0 w 62"/>
                <a:gd name="T53" fmla="*/ 11 h 15"/>
                <a:gd name="T54" fmla="*/ 2 w 62"/>
                <a:gd name="T55" fmla="*/ 11 h 15"/>
                <a:gd name="T56" fmla="*/ 2 w 62"/>
                <a:gd name="T57" fmla="*/ 9 h 15"/>
                <a:gd name="T58" fmla="*/ 3 w 62"/>
                <a:gd name="T59" fmla="*/ 9 h 15"/>
                <a:gd name="T60" fmla="*/ 11 w 62"/>
                <a:gd name="T61" fmla="*/ 11 h 15"/>
                <a:gd name="T62" fmla="*/ 23 w 62"/>
                <a:gd name="T63" fmla="*/ 15 h 15"/>
                <a:gd name="T64" fmla="*/ 28 w 62"/>
                <a:gd name="T65" fmla="*/ 13 h 15"/>
                <a:gd name="T66" fmla="*/ 37 w 62"/>
                <a:gd name="T67" fmla="*/ 9 h 15"/>
                <a:gd name="T68" fmla="*/ 43 w 62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15">
                  <a:moveTo>
                    <a:pt x="43" y="9"/>
                  </a:moveTo>
                  <a:lnTo>
                    <a:pt x="51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59" y="7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3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11" y="11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7" y="9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262">
              <a:extLst>
                <a:ext uri="{FF2B5EF4-FFF2-40B4-BE49-F238E27FC236}">
                  <a16:creationId xmlns:a16="http://schemas.microsoft.com/office/drawing/2014/main" id="{CC5F2EA6-4E33-00AD-BC65-066DB70BC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32" y="3848366"/>
              <a:ext cx="35394" cy="106182"/>
            </a:xfrm>
            <a:custGeom>
              <a:avLst/>
              <a:gdLst>
                <a:gd name="T0" fmla="*/ 25 w 29"/>
                <a:gd name="T1" fmla="*/ 84 h 87"/>
                <a:gd name="T2" fmla="*/ 25 w 29"/>
                <a:gd name="T3" fmla="*/ 82 h 87"/>
                <a:gd name="T4" fmla="*/ 22 w 29"/>
                <a:gd name="T5" fmla="*/ 78 h 87"/>
                <a:gd name="T6" fmla="*/ 20 w 29"/>
                <a:gd name="T7" fmla="*/ 71 h 87"/>
                <a:gd name="T8" fmla="*/ 22 w 29"/>
                <a:gd name="T9" fmla="*/ 68 h 87"/>
                <a:gd name="T10" fmla="*/ 20 w 29"/>
                <a:gd name="T11" fmla="*/ 64 h 87"/>
                <a:gd name="T12" fmla="*/ 18 w 29"/>
                <a:gd name="T13" fmla="*/ 61 h 87"/>
                <a:gd name="T14" fmla="*/ 20 w 29"/>
                <a:gd name="T15" fmla="*/ 57 h 87"/>
                <a:gd name="T16" fmla="*/ 18 w 29"/>
                <a:gd name="T17" fmla="*/ 47 h 87"/>
                <a:gd name="T18" fmla="*/ 20 w 29"/>
                <a:gd name="T19" fmla="*/ 41 h 87"/>
                <a:gd name="T20" fmla="*/ 20 w 29"/>
                <a:gd name="T21" fmla="*/ 39 h 87"/>
                <a:gd name="T22" fmla="*/ 22 w 29"/>
                <a:gd name="T23" fmla="*/ 34 h 87"/>
                <a:gd name="T24" fmla="*/ 18 w 29"/>
                <a:gd name="T25" fmla="*/ 31 h 87"/>
                <a:gd name="T26" fmla="*/ 15 w 29"/>
                <a:gd name="T27" fmla="*/ 29 h 87"/>
                <a:gd name="T28" fmla="*/ 11 w 29"/>
                <a:gd name="T29" fmla="*/ 16 h 87"/>
                <a:gd name="T30" fmla="*/ 9 w 29"/>
                <a:gd name="T31" fmla="*/ 9 h 87"/>
                <a:gd name="T32" fmla="*/ 9 w 29"/>
                <a:gd name="T33" fmla="*/ 0 h 87"/>
                <a:gd name="T34" fmla="*/ 4 w 29"/>
                <a:gd name="T35" fmla="*/ 0 h 87"/>
                <a:gd name="T36" fmla="*/ 0 w 29"/>
                <a:gd name="T37" fmla="*/ 4 h 87"/>
                <a:gd name="T38" fmla="*/ 0 w 29"/>
                <a:gd name="T39" fmla="*/ 11 h 87"/>
                <a:gd name="T40" fmla="*/ 7 w 29"/>
                <a:gd name="T41" fmla="*/ 20 h 87"/>
                <a:gd name="T42" fmla="*/ 11 w 29"/>
                <a:gd name="T43" fmla="*/ 31 h 87"/>
                <a:gd name="T44" fmla="*/ 15 w 29"/>
                <a:gd name="T45" fmla="*/ 36 h 87"/>
                <a:gd name="T46" fmla="*/ 11 w 29"/>
                <a:gd name="T47" fmla="*/ 36 h 87"/>
                <a:gd name="T48" fmla="*/ 11 w 29"/>
                <a:gd name="T49" fmla="*/ 39 h 87"/>
                <a:gd name="T50" fmla="*/ 11 w 29"/>
                <a:gd name="T51" fmla="*/ 41 h 87"/>
                <a:gd name="T52" fmla="*/ 11 w 29"/>
                <a:gd name="T53" fmla="*/ 43 h 87"/>
                <a:gd name="T54" fmla="*/ 9 w 29"/>
                <a:gd name="T55" fmla="*/ 41 h 87"/>
                <a:gd name="T56" fmla="*/ 2 w 29"/>
                <a:gd name="T57" fmla="*/ 38 h 87"/>
                <a:gd name="T58" fmla="*/ 2 w 29"/>
                <a:gd name="T59" fmla="*/ 39 h 87"/>
                <a:gd name="T60" fmla="*/ 2 w 29"/>
                <a:gd name="T61" fmla="*/ 43 h 87"/>
                <a:gd name="T62" fmla="*/ 6 w 29"/>
                <a:gd name="T63" fmla="*/ 55 h 87"/>
                <a:gd name="T64" fmla="*/ 9 w 29"/>
                <a:gd name="T65" fmla="*/ 57 h 87"/>
                <a:gd name="T66" fmla="*/ 9 w 29"/>
                <a:gd name="T67" fmla="*/ 64 h 87"/>
                <a:gd name="T68" fmla="*/ 11 w 29"/>
                <a:gd name="T69" fmla="*/ 68 h 87"/>
                <a:gd name="T70" fmla="*/ 13 w 29"/>
                <a:gd name="T71" fmla="*/ 68 h 87"/>
                <a:gd name="T72" fmla="*/ 16 w 29"/>
                <a:gd name="T73" fmla="*/ 82 h 87"/>
                <a:gd name="T74" fmla="*/ 25 w 29"/>
                <a:gd name="T75" fmla="*/ 87 h 87"/>
                <a:gd name="T76" fmla="*/ 29 w 29"/>
                <a:gd name="T7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87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3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18" y="52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0" y="32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5" y="29"/>
                  </a:lnTo>
                  <a:lnTo>
                    <a:pt x="11" y="22"/>
                  </a:lnTo>
                  <a:lnTo>
                    <a:pt x="11" y="16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11" y="66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1" y="75"/>
                  </a:lnTo>
                  <a:lnTo>
                    <a:pt x="16" y="82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9" y="86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263">
              <a:extLst>
                <a:ext uri="{FF2B5EF4-FFF2-40B4-BE49-F238E27FC236}">
                  <a16:creationId xmlns:a16="http://schemas.microsoft.com/office/drawing/2014/main" id="{063B0FFD-DEFA-945E-BA02-6F7DA6CBA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102" y="4219390"/>
              <a:ext cx="112284" cy="21969"/>
            </a:xfrm>
            <a:custGeom>
              <a:avLst/>
              <a:gdLst>
                <a:gd name="T0" fmla="*/ 7 w 92"/>
                <a:gd name="T1" fmla="*/ 9 h 18"/>
                <a:gd name="T2" fmla="*/ 9 w 92"/>
                <a:gd name="T3" fmla="*/ 11 h 18"/>
                <a:gd name="T4" fmla="*/ 12 w 92"/>
                <a:gd name="T5" fmla="*/ 11 h 18"/>
                <a:gd name="T6" fmla="*/ 23 w 92"/>
                <a:gd name="T7" fmla="*/ 14 h 18"/>
                <a:gd name="T8" fmla="*/ 34 w 92"/>
                <a:gd name="T9" fmla="*/ 18 h 18"/>
                <a:gd name="T10" fmla="*/ 37 w 92"/>
                <a:gd name="T11" fmla="*/ 16 h 18"/>
                <a:gd name="T12" fmla="*/ 66 w 92"/>
                <a:gd name="T13" fmla="*/ 16 h 18"/>
                <a:gd name="T14" fmla="*/ 92 w 92"/>
                <a:gd name="T15" fmla="*/ 16 h 18"/>
                <a:gd name="T16" fmla="*/ 89 w 92"/>
                <a:gd name="T17" fmla="*/ 14 h 18"/>
                <a:gd name="T18" fmla="*/ 83 w 92"/>
                <a:gd name="T19" fmla="*/ 14 h 18"/>
                <a:gd name="T20" fmla="*/ 75 w 92"/>
                <a:gd name="T21" fmla="*/ 14 h 18"/>
                <a:gd name="T22" fmla="*/ 67 w 92"/>
                <a:gd name="T23" fmla="*/ 13 h 18"/>
                <a:gd name="T24" fmla="*/ 60 w 92"/>
                <a:gd name="T25" fmla="*/ 13 h 18"/>
                <a:gd name="T26" fmla="*/ 59 w 92"/>
                <a:gd name="T27" fmla="*/ 13 h 18"/>
                <a:gd name="T28" fmla="*/ 57 w 92"/>
                <a:gd name="T29" fmla="*/ 11 h 18"/>
                <a:gd name="T30" fmla="*/ 55 w 92"/>
                <a:gd name="T31" fmla="*/ 11 h 18"/>
                <a:gd name="T32" fmla="*/ 43 w 92"/>
                <a:gd name="T33" fmla="*/ 11 h 18"/>
                <a:gd name="T34" fmla="*/ 41 w 92"/>
                <a:gd name="T35" fmla="*/ 11 h 18"/>
                <a:gd name="T36" fmla="*/ 37 w 92"/>
                <a:gd name="T37" fmla="*/ 11 h 18"/>
                <a:gd name="T38" fmla="*/ 35 w 92"/>
                <a:gd name="T39" fmla="*/ 9 h 18"/>
                <a:gd name="T40" fmla="*/ 35 w 92"/>
                <a:gd name="T41" fmla="*/ 7 h 18"/>
                <a:gd name="T42" fmla="*/ 37 w 92"/>
                <a:gd name="T43" fmla="*/ 7 h 18"/>
                <a:gd name="T44" fmla="*/ 35 w 92"/>
                <a:gd name="T45" fmla="*/ 5 h 18"/>
                <a:gd name="T46" fmla="*/ 34 w 92"/>
                <a:gd name="T47" fmla="*/ 5 h 18"/>
                <a:gd name="T48" fmla="*/ 34 w 92"/>
                <a:gd name="T49" fmla="*/ 4 h 18"/>
                <a:gd name="T50" fmla="*/ 32 w 92"/>
                <a:gd name="T51" fmla="*/ 2 h 18"/>
                <a:gd name="T52" fmla="*/ 32 w 92"/>
                <a:gd name="T53" fmla="*/ 2 h 18"/>
                <a:gd name="T54" fmla="*/ 28 w 92"/>
                <a:gd name="T55" fmla="*/ 2 h 18"/>
                <a:gd name="T56" fmla="*/ 27 w 92"/>
                <a:gd name="T57" fmla="*/ 2 h 18"/>
                <a:gd name="T58" fmla="*/ 25 w 92"/>
                <a:gd name="T59" fmla="*/ 2 h 18"/>
                <a:gd name="T60" fmla="*/ 23 w 92"/>
                <a:gd name="T61" fmla="*/ 0 h 18"/>
                <a:gd name="T62" fmla="*/ 20 w 92"/>
                <a:gd name="T63" fmla="*/ 0 h 18"/>
                <a:gd name="T64" fmla="*/ 18 w 92"/>
                <a:gd name="T65" fmla="*/ 0 h 18"/>
                <a:gd name="T66" fmla="*/ 20 w 92"/>
                <a:gd name="T67" fmla="*/ 2 h 18"/>
                <a:gd name="T68" fmla="*/ 23 w 92"/>
                <a:gd name="T69" fmla="*/ 4 h 18"/>
                <a:gd name="T70" fmla="*/ 25 w 92"/>
                <a:gd name="T71" fmla="*/ 7 h 18"/>
                <a:gd name="T72" fmla="*/ 21 w 92"/>
                <a:gd name="T73" fmla="*/ 7 h 18"/>
                <a:gd name="T74" fmla="*/ 20 w 92"/>
                <a:gd name="T75" fmla="*/ 5 h 18"/>
                <a:gd name="T76" fmla="*/ 16 w 92"/>
                <a:gd name="T77" fmla="*/ 2 h 18"/>
                <a:gd name="T78" fmla="*/ 11 w 92"/>
                <a:gd name="T79" fmla="*/ 4 h 18"/>
                <a:gd name="T80" fmla="*/ 11 w 92"/>
                <a:gd name="T81" fmla="*/ 2 h 18"/>
                <a:gd name="T82" fmla="*/ 9 w 92"/>
                <a:gd name="T83" fmla="*/ 4 h 18"/>
                <a:gd name="T84" fmla="*/ 5 w 92"/>
                <a:gd name="T85" fmla="*/ 5 h 18"/>
                <a:gd name="T86" fmla="*/ 4 w 92"/>
                <a:gd name="T87" fmla="*/ 5 h 18"/>
                <a:gd name="T88" fmla="*/ 2 w 92"/>
                <a:gd name="T89" fmla="*/ 5 h 18"/>
                <a:gd name="T90" fmla="*/ 0 w 92"/>
                <a:gd name="T91" fmla="*/ 5 h 18"/>
                <a:gd name="T92" fmla="*/ 5 w 92"/>
                <a:gd name="T93" fmla="*/ 9 h 18"/>
                <a:gd name="T94" fmla="*/ 7 w 92"/>
                <a:gd name="T9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8">
                  <a:moveTo>
                    <a:pt x="7" y="9"/>
                  </a:moveTo>
                  <a:lnTo>
                    <a:pt x="9" y="11"/>
                  </a:lnTo>
                  <a:lnTo>
                    <a:pt x="12" y="11"/>
                  </a:lnTo>
                  <a:lnTo>
                    <a:pt x="23" y="14"/>
                  </a:lnTo>
                  <a:lnTo>
                    <a:pt x="34" y="18"/>
                  </a:lnTo>
                  <a:lnTo>
                    <a:pt x="37" y="16"/>
                  </a:lnTo>
                  <a:lnTo>
                    <a:pt x="66" y="16"/>
                  </a:lnTo>
                  <a:lnTo>
                    <a:pt x="92" y="16"/>
                  </a:lnTo>
                  <a:lnTo>
                    <a:pt x="89" y="14"/>
                  </a:lnTo>
                  <a:lnTo>
                    <a:pt x="83" y="14"/>
                  </a:lnTo>
                  <a:lnTo>
                    <a:pt x="75" y="14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7" y="11"/>
                  </a:lnTo>
                  <a:lnTo>
                    <a:pt x="55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266">
              <a:extLst>
                <a:ext uri="{FF2B5EF4-FFF2-40B4-BE49-F238E27FC236}">
                  <a16:creationId xmlns:a16="http://schemas.microsoft.com/office/drawing/2014/main" id="{1D97C776-5DA5-794E-8A2C-8B0C3368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46" y="4188879"/>
              <a:ext cx="64686" cy="24409"/>
            </a:xfrm>
            <a:custGeom>
              <a:avLst/>
              <a:gdLst>
                <a:gd name="T0" fmla="*/ 2 w 53"/>
                <a:gd name="T1" fmla="*/ 9 h 20"/>
                <a:gd name="T2" fmla="*/ 2 w 53"/>
                <a:gd name="T3" fmla="*/ 11 h 20"/>
                <a:gd name="T4" fmla="*/ 0 w 53"/>
                <a:gd name="T5" fmla="*/ 11 h 20"/>
                <a:gd name="T6" fmla="*/ 0 w 53"/>
                <a:gd name="T7" fmla="*/ 13 h 20"/>
                <a:gd name="T8" fmla="*/ 9 w 53"/>
                <a:gd name="T9" fmla="*/ 18 h 20"/>
                <a:gd name="T10" fmla="*/ 16 w 53"/>
                <a:gd name="T11" fmla="*/ 20 h 20"/>
                <a:gd name="T12" fmla="*/ 23 w 53"/>
                <a:gd name="T13" fmla="*/ 20 h 20"/>
                <a:gd name="T14" fmla="*/ 43 w 53"/>
                <a:gd name="T15" fmla="*/ 20 h 20"/>
                <a:gd name="T16" fmla="*/ 48 w 53"/>
                <a:gd name="T17" fmla="*/ 18 h 20"/>
                <a:gd name="T18" fmla="*/ 50 w 53"/>
                <a:gd name="T19" fmla="*/ 18 h 20"/>
                <a:gd name="T20" fmla="*/ 52 w 53"/>
                <a:gd name="T21" fmla="*/ 16 h 20"/>
                <a:gd name="T22" fmla="*/ 53 w 53"/>
                <a:gd name="T23" fmla="*/ 14 h 20"/>
                <a:gd name="T24" fmla="*/ 52 w 53"/>
                <a:gd name="T25" fmla="*/ 13 h 20"/>
                <a:gd name="T26" fmla="*/ 50 w 53"/>
                <a:gd name="T27" fmla="*/ 13 h 20"/>
                <a:gd name="T28" fmla="*/ 48 w 53"/>
                <a:gd name="T29" fmla="*/ 13 h 20"/>
                <a:gd name="T30" fmla="*/ 46 w 53"/>
                <a:gd name="T31" fmla="*/ 9 h 20"/>
                <a:gd name="T32" fmla="*/ 44 w 53"/>
                <a:gd name="T33" fmla="*/ 9 h 20"/>
                <a:gd name="T34" fmla="*/ 43 w 53"/>
                <a:gd name="T35" fmla="*/ 9 h 20"/>
                <a:gd name="T36" fmla="*/ 43 w 53"/>
                <a:gd name="T37" fmla="*/ 7 h 20"/>
                <a:gd name="T38" fmla="*/ 28 w 53"/>
                <a:gd name="T39" fmla="*/ 4 h 20"/>
                <a:gd name="T40" fmla="*/ 7 w 53"/>
                <a:gd name="T41" fmla="*/ 2 h 20"/>
                <a:gd name="T42" fmla="*/ 4 w 53"/>
                <a:gd name="T43" fmla="*/ 0 h 20"/>
                <a:gd name="T44" fmla="*/ 2 w 53"/>
                <a:gd name="T45" fmla="*/ 0 h 20"/>
                <a:gd name="T46" fmla="*/ 0 w 53"/>
                <a:gd name="T47" fmla="*/ 0 h 20"/>
                <a:gd name="T48" fmla="*/ 2 w 53"/>
                <a:gd name="T49" fmla="*/ 4 h 20"/>
                <a:gd name="T50" fmla="*/ 4 w 53"/>
                <a:gd name="T51" fmla="*/ 7 h 20"/>
                <a:gd name="T52" fmla="*/ 2 w 53"/>
                <a:gd name="T53" fmla="*/ 7 h 20"/>
                <a:gd name="T54" fmla="*/ 2 w 53"/>
                <a:gd name="T5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20">
                  <a:moveTo>
                    <a:pt x="2" y="9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9" y="18"/>
                  </a:lnTo>
                  <a:lnTo>
                    <a:pt x="16" y="20"/>
                  </a:lnTo>
                  <a:lnTo>
                    <a:pt x="23" y="20"/>
                  </a:lnTo>
                  <a:lnTo>
                    <a:pt x="43" y="20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2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267">
              <a:extLst>
                <a:ext uri="{FF2B5EF4-FFF2-40B4-BE49-F238E27FC236}">
                  <a16:creationId xmlns:a16="http://schemas.microsoft.com/office/drawing/2014/main" id="{B92AA270-3E20-CA01-90EC-C6F30B8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9" y="3836161"/>
              <a:ext cx="53701" cy="58583"/>
            </a:xfrm>
            <a:custGeom>
              <a:avLst/>
              <a:gdLst>
                <a:gd name="T0" fmla="*/ 35 w 44"/>
                <a:gd name="T1" fmla="*/ 48 h 48"/>
                <a:gd name="T2" fmla="*/ 39 w 44"/>
                <a:gd name="T3" fmla="*/ 48 h 48"/>
                <a:gd name="T4" fmla="*/ 39 w 44"/>
                <a:gd name="T5" fmla="*/ 44 h 48"/>
                <a:gd name="T6" fmla="*/ 39 w 44"/>
                <a:gd name="T7" fmla="*/ 44 h 48"/>
                <a:gd name="T8" fmla="*/ 42 w 44"/>
                <a:gd name="T9" fmla="*/ 44 h 48"/>
                <a:gd name="T10" fmla="*/ 42 w 44"/>
                <a:gd name="T11" fmla="*/ 39 h 48"/>
                <a:gd name="T12" fmla="*/ 37 w 44"/>
                <a:gd name="T13" fmla="*/ 26 h 48"/>
                <a:gd name="T14" fmla="*/ 30 w 44"/>
                <a:gd name="T15" fmla="*/ 26 h 48"/>
                <a:gd name="T16" fmla="*/ 28 w 44"/>
                <a:gd name="T17" fmla="*/ 21 h 48"/>
                <a:gd name="T18" fmla="*/ 28 w 44"/>
                <a:gd name="T19" fmla="*/ 12 h 48"/>
                <a:gd name="T20" fmla="*/ 23 w 44"/>
                <a:gd name="T21" fmla="*/ 12 h 48"/>
                <a:gd name="T22" fmla="*/ 23 w 44"/>
                <a:gd name="T23" fmla="*/ 10 h 48"/>
                <a:gd name="T24" fmla="*/ 21 w 44"/>
                <a:gd name="T25" fmla="*/ 5 h 48"/>
                <a:gd name="T26" fmla="*/ 19 w 44"/>
                <a:gd name="T27" fmla="*/ 3 h 48"/>
                <a:gd name="T28" fmla="*/ 21 w 44"/>
                <a:gd name="T29" fmla="*/ 1 h 48"/>
                <a:gd name="T30" fmla="*/ 16 w 44"/>
                <a:gd name="T31" fmla="*/ 0 h 48"/>
                <a:gd name="T32" fmla="*/ 16 w 44"/>
                <a:gd name="T33" fmla="*/ 3 h 48"/>
                <a:gd name="T34" fmla="*/ 14 w 44"/>
                <a:gd name="T35" fmla="*/ 7 h 48"/>
                <a:gd name="T36" fmla="*/ 14 w 44"/>
                <a:gd name="T37" fmla="*/ 9 h 48"/>
                <a:gd name="T38" fmla="*/ 14 w 44"/>
                <a:gd name="T39" fmla="*/ 12 h 48"/>
                <a:gd name="T40" fmla="*/ 12 w 44"/>
                <a:gd name="T41" fmla="*/ 17 h 48"/>
                <a:gd name="T42" fmla="*/ 7 w 44"/>
                <a:gd name="T43" fmla="*/ 17 h 48"/>
                <a:gd name="T44" fmla="*/ 5 w 44"/>
                <a:gd name="T45" fmla="*/ 21 h 48"/>
                <a:gd name="T46" fmla="*/ 3 w 44"/>
                <a:gd name="T47" fmla="*/ 23 h 48"/>
                <a:gd name="T48" fmla="*/ 0 w 44"/>
                <a:gd name="T49" fmla="*/ 25 h 48"/>
                <a:gd name="T50" fmla="*/ 5 w 44"/>
                <a:gd name="T51" fmla="*/ 30 h 48"/>
                <a:gd name="T52" fmla="*/ 10 w 44"/>
                <a:gd name="T53" fmla="*/ 33 h 48"/>
                <a:gd name="T54" fmla="*/ 23 w 44"/>
                <a:gd name="T55" fmla="*/ 35 h 48"/>
                <a:gd name="T56" fmla="*/ 21 w 44"/>
                <a:gd name="T57" fmla="*/ 32 h 48"/>
                <a:gd name="T58" fmla="*/ 24 w 44"/>
                <a:gd name="T59" fmla="*/ 33 h 48"/>
                <a:gd name="T60" fmla="*/ 24 w 44"/>
                <a:gd name="T61" fmla="*/ 41 h 48"/>
                <a:gd name="T62" fmla="*/ 28 w 44"/>
                <a:gd name="T6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8">
                  <a:moveTo>
                    <a:pt x="33" y="48"/>
                  </a:moveTo>
                  <a:lnTo>
                    <a:pt x="35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2" y="39"/>
                  </a:lnTo>
                  <a:lnTo>
                    <a:pt x="37" y="32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247">
              <a:extLst>
                <a:ext uri="{FF2B5EF4-FFF2-40B4-BE49-F238E27FC236}">
                  <a16:creationId xmlns:a16="http://schemas.microsoft.com/office/drawing/2014/main" id="{C70A0EED-1B63-B2BA-E523-A5FDC7A5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197" y="3942343"/>
              <a:ext cx="69567" cy="75669"/>
            </a:xfrm>
            <a:custGeom>
              <a:avLst/>
              <a:gdLst>
                <a:gd name="T0" fmla="*/ 0 w 57"/>
                <a:gd name="T1" fmla="*/ 0 h 62"/>
                <a:gd name="T2" fmla="*/ 2 w 57"/>
                <a:gd name="T3" fmla="*/ 5 h 62"/>
                <a:gd name="T4" fmla="*/ 14 w 57"/>
                <a:gd name="T5" fmla="*/ 21 h 62"/>
                <a:gd name="T6" fmla="*/ 18 w 57"/>
                <a:gd name="T7" fmla="*/ 26 h 62"/>
                <a:gd name="T8" fmla="*/ 18 w 57"/>
                <a:gd name="T9" fmla="*/ 30 h 62"/>
                <a:gd name="T10" fmla="*/ 16 w 57"/>
                <a:gd name="T11" fmla="*/ 32 h 62"/>
                <a:gd name="T12" fmla="*/ 25 w 57"/>
                <a:gd name="T13" fmla="*/ 35 h 62"/>
                <a:gd name="T14" fmla="*/ 34 w 57"/>
                <a:gd name="T15" fmla="*/ 46 h 62"/>
                <a:gd name="T16" fmla="*/ 35 w 57"/>
                <a:gd name="T17" fmla="*/ 48 h 62"/>
                <a:gd name="T18" fmla="*/ 39 w 57"/>
                <a:gd name="T19" fmla="*/ 46 h 62"/>
                <a:gd name="T20" fmla="*/ 42 w 57"/>
                <a:gd name="T21" fmla="*/ 48 h 62"/>
                <a:gd name="T22" fmla="*/ 39 w 57"/>
                <a:gd name="T23" fmla="*/ 49 h 62"/>
                <a:gd name="T24" fmla="*/ 41 w 57"/>
                <a:gd name="T25" fmla="*/ 53 h 62"/>
                <a:gd name="T26" fmla="*/ 42 w 57"/>
                <a:gd name="T27" fmla="*/ 58 h 62"/>
                <a:gd name="T28" fmla="*/ 44 w 57"/>
                <a:gd name="T29" fmla="*/ 60 h 62"/>
                <a:gd name="T30" fmla="*/ 48 w 57"/>
                <a:gd name="T31" fmla="*/ 60 h 62"/>
                <a:gd name="T32" fmla="*/ 44 w 57"/>
                <a:gd name="T33" fmla="*/ 57 h 62"/>
                <a:gd name="T34" fmla="*/ 53 w 57"/>
                <a:gd name="T35" fmla="*/ 60 h 62"/>
                <a:gd name="T36" fmla="*/ 51 w 57"/>
                <a:gd name="T37" fmla="*/ 57 h 62"/>
                <a:gd name="T38" fmla="*/ 51 w 57"/>
                <a:gd name="T39" fmla="*/ 55 h 62"/>
                <a:gd name="T40" fmla="*/ 48 w 57"/>
                <a:gd name="T41" fmla="*/ 51 h 62"/>
                <a:gd name="T42" fmla="*/ 51 w 57"/>
                <a:gd name="T43" fmla="*/ 55 h 62"/>
                <a:gd name="T44" fmla="*/ 57 w 57"/>
                <a:gd name="T45" fmla="*/ 55 h 62"/>
                <a:gd name="T46" fmla="*/ 51 w 57"/>
                <a:gd name="T47" fmla="*/ 49 h 62"/>
                <a:gd name="T48" fmla="*/ 48 w 57"/>
                <a:gd name="T49" fmla="*/ 48 h 62"/>
                <a:gd name="T50" fmla="*/ 34 w 57"/>
                <a:gd name="T51" fmla="*/ 35 h 62"/>
                <a:gd name="T52" fmla="*/ 35 w 57"/>
                <a:gd name="T53" fmla="*/ 41 h 62"/>
                <a:gd name="T54" fmla="*/ 41 w 57"/>
                <a:gd name="T55" fmla="*/ 44 h 62"/>
                <a:gd name="T56" fmla="*/ 25 w 57"/>
                <a:gd name="T57" fmla="*/ 26 h 62"/>
                <a:gd name="T58" fmla="*/ 21 w 57"/>
                <a:gd name="T59" fmla="*/ 23 h 62"/>
                <a:gd name="T60" fmla="*/ 25 w 57"/>
                <a:gd name="T61" fmla="*/ 25 h 62"/>
                <a:gd name="T62" fmla="*/ 30 w 57"/>
                <a:gd name="T63" fmla="*/ 30 h 62"/>
                <a:gd name="T64" fmla="*/ 35 w 57"/>
                <a:gd name="T65" fmla="*/ 33 h 62"/>
                <a:gd name="T66" fmla="*/ 35 w 57"/>
                <a:gd name="T67" fmla="*/ 30 h 62"/>
                <a:gd name="T68" fmla="*/ 34 w 57"/>
                <a:gd name="T69" fmla="*/ 26 h 62"/>
                <a:gd name="T70" fmla="*/ 28 w 57"/>
                <a:gd name="T71" fmla="*/ 23 h 62"/>
                <a:gd name="T72" fmla="*/ 21 w 57"/>
                <a:gd name="T73" fmla="*/ 16 h 62"/>
                <a:gd name="T74" fmla="*/ 14 w 57"/>
                <a:gd name="T75" fmla="*/ 12 h 62"/>
                <a:gd name="T76" fmla="*/ 11 w 57"/>
                <a:gd name="T7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2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8" y="26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32" y="42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48" y="60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50" y="58"/>
                  </a:lnTo>
                  <a:lnTo>
                    <a:pt x="53" y="60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3" y="57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1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3"/>
                  </a:lnTo>
                  <a:lnTo>
                    <a:pt x="51" y="49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39" y="37"/>
                  </a:lnTo>
                  <a:lnTo>
                    <a:pt x="34" y="35"/>
                  </a:lnTo>
                  <a:lnTo>
                    <a:pt x="35" y="37"/>
                  </a:lnTo>
                  <a:lnTo>
                    <a:pt x="35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34" y="41"/>
                  </a:lnTo>
                  <a:lnTo>
                    <a:pt x="25" y="26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4" y="26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248">
              <a:extLst>
                <a:ext uri="{FF2B5EF4-FFF2-40B4-BE49-F238E27FC236}">
                  <a16:creationId xmlns:a16="http://schemas.microsoft.com/office/drawing/2014/main" id="{7596E060-A556-9BBD-ACD3-8D3C0E95B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212" y="3911831"/>
              <a:ext cx="25630" cy="30512"/>
            </a:xfrm>
            <a:custGeom>
              <a:avLst/>
              <a:gdLst>
                <a:gd name="T0" fmla="*/ 5 w 21"/>
                <a:gd name="T1" fmla="*/ 14 h 25"/>
                <a:gd name="T2" fmla="*/ 7 w 21"/>
                <a:gd name="T3" fmla="*/ 14 h 25"/>
                <a:gd name="T4" fmla="*/ 9 w 21"/>
                <a:gd name="T5" fmla="*/ 14 h 25"/>
                <a:gd name="T6" fmla="*/ 9 w 21"/>
                <a:gd name="T7" fmla="*/ 12 h 25"/>
                <a:gd name="T8" fmla="*/ 11 w 21"/>
                <a:gd name="T9" fmla="*/ 14 h 25"/>
                <a:gd name="T10" fmla="*/ 16 w 21"/>
                <a:gd name="T11" fmla="*/ 21 h 25"/>
                <a:gd name="T12" fmla="*/ 20 w 21"/>
                <a:gd name="T13" fmla="*/ 25 h 25"/>
                <a:gd name="T14" fmla="*/ 21 w 21"/>
                <a:gd name="T15" fmla="*/ 21 h 25"/>
                <a:gd name="T16" fmla="*/ 20 w 21"/>
                <a:gd name="T17" fmla="*/ 18 h 25"/>
                <a:gd name="T18" fmla="*/ 18 w 21"/>
                <a:gd name="T19" fmla="*/ 12 h 25"/>
                <a:gd name="T20" fmla="*/ 16 w 21"/>
                <a:gd name="T21" fmla="*/ 12 h 25"/>
                <a:gd name="T22" fmla="*/ 12 w 21"/>
                <a:gd name="T23" fmla="*/ 11 h 25"/>
                <a:gd name="T24" fmla="*/ 11 w 21"/>
                <a:gd name="T25" fmla="*/ 5 h 25"/>
                <a:gd name="T26" fmla="*/ 9 w 21"/>
                <a:gd name="T27" fmla="*/ 5 h 25"/>
                <a:gd name="T28" fmla="*/ 9 w 21"/>
                <a:gd name="T29" fmla="*/ 3 h 25"/>
                <a:gd name="T30" fmla="*/ 11 w 21"/>
                <a:gd name="T31" fmla="*/ 2 h 25"/>
                <a:gd name="T32" fmla="*/ 11 w 21"/>
                <a:gd name="T33" fmla="*/ 0 h 25"/>
                <a:gd name="T34" fmla="*/ 9 w 21"/>
                <a:gd name="T35" fmla="*/ 0 h 25"/>
                <a:gd name="T36" fmla="*/ 7 w 21"/>
                <a:gd name="T37" fmla="*/ 0 h 25"/>
                <a:gd name="T38" fmla="*/ 7 w 21"/>
                <a:gd name="T39" fmla="*/ 2 h 25"/>
                <a:gd name="T40" fmla="*/ 5 w 21"/>
                <a:gd name="T41" fmla="*/ 0 h 25"/>
                <a:gd name="T42" fmla="*/ 4 w 21"/>
                <a:gd name="T43" fmla="*/ 0 h 25"/>
                <a:gd name="T44" fmla="*/ 4 w 21"/>
                <a:gd name="T45" fmla="*/ 2 h 25"/>
                <a:gd name="T46" fmla="*/ 4 w 21"/>
                <a:gd name="T47" fmla="*/ 3 h 25"/>
                <a:gd name="T48" fmla="*/ 5 w 21"/>
                <a:gd name="T49" fmla="*/ 3 h 25"/>
                <a:gd name="T50" fmla="*/ 5 w 21"/>
                <a:gd name="T51" fmla="*/ 5 h 25"/>
                <a:gd name="T52" fmla="*/ 5 w 21"/>
                <a:gd name="T53" fmla="*/ 7 h 25"/>
                <a:gd name="T54" fmla="*/ 4 w 21"/>
                <a:gd name="T55" fmla="*/ 5 h 25"/>
                <a:gd name="T56" fmla="*/ 5 w 21"/>
                <a:gd name="T57" fmla="*/ 7 h 25"/>
                <a:gd name="T58" fmla="*/ 5 w 21"/>
                <a:gd name="T59" fmla="*/ 9 h 25"/>
                <a:gd name="T60" fmla="*/ 4 w 21"/>
                <a:gd name="T61" fmla="*/ 9 h 25"/>
                <a:gd name="T62" fmla="*/ 2 w 21"/>
                <a:gd name="T63" fmla="*/ 9 h 25"/>
                <a:gd name="T64" fmla="*/ 0 w 21"/>
                <a:gd name="T65" fmla="*/ 9 h 25"/>
                <a:gd name="T66" fmla="*/ 4 w 21"/>
                <a:gd name="T67" fmla="*/ 14 h 25"/>
                <a:gd name="T68" fmla="*/ 5 w 21"/>
                <a:gd name="T6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5">
                  <a:moveTo>
                    <a:pt x="5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6" y="21"/>
                  </a:lnTo>
                  <a:lnTo>
                    <a:pt x="20" y="25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2" y="11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255">
              <a:extLst>
                <a:ext uri="{FF2B5EF4-FFF2-40B4-BE49-F238E27FC236}">
                  <a16:creationId xmlns:a16="http://schemas.microsoft.com/office/drawing/2014/main" id="{40848BC0-7B06-7069-CB00-5E25F093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126" y="4303603"/>
              <a:ext cx="19528" cy="10985"/>
            </a:xfrm>
            <a:custGeom>
              <a:avLst/>
              <a:gdLst>
                <a:gd name="T0" fmla="*/ 0 w 16"/>
                <a:gd name="T1" fmla="*/ 6 h 9"/>
                <a:gd name="T2" fmla="*/ 1 w 16"/>
                <a:gd name="T3" fmla="*/ 9 h 9"/>
                <a:gd name="T4" fmla="*/ 3 w 16"/>
                <a:gd name="T5" fmla="*/ 9 h 9"/>
                <a:gd name="T6" fmla="*/ 5 w 16"/>
                <a:gd name="T7" fmla="*/ 9 h 9"/>
                <a:gd name="T8" fmla="*/ 5 w 16"/>
                <a:gd name="T9" fmla="*/ 7 h 9"/>
                <a:gd name="T10" fmla="*/ 7 w 16"/>
                <a:gd name="T11" fmla="*/ 7 h 9"/>
                <a:gd name="T12" fmla="*/ 9 w 16"/>
                <a:gd name="T13" fmla="*/ 9 h 9"/>
                <a:gd name="T14" fmla="*/ 12 w 16"/>
                <a:gd name="T15" fmla="*/ 9 h 9"/>
                <a:gd name="T16" fmla="*/ 14 w 16"/>
                <a:gd name="T17" fmla="*/ 7 h 9"/>
                <a:gd name="T18" fmla="*/ 16 w 16"/>
                <a:gd name="T19" fmla="*/ 6 h 9"/>
                <a:gd name="T20" fmla="*/ 14 w 16"/>
                <a:gd name="T21" fmla="*/ 2 h 9"/>
                <a:gd name="T22" fmla="*/ 5 w 16"/>
                <a:gd name="T23" fmla="*/ 0 h 9"/>
                <a:gd name="T24" fmla="*/ 1 w 16"/>
                <a:gd name="T25" fmla="*/ 2 h 9"/>
                <a:gd name="T26" fmla="*/ 0 w 16"/>
                <a:gd name="T27" fmla="*/ 2 h 9"/>
                <a:gd name="T28" fmla="*/ 0 w 16"/>
                <a:gd name="T29" fmla="*/ 4 h 9"/>
                <a:gd name="T30" fmla="*/ 1 w 16"/>
                <a:gd name="T31" fmla="*/ 4 h 9"/>
                <a:gd name="T32" fmla="*/ 1 w 16"/>
                <a:gd name="T33" fmla="*/ 6 h 9"/>
                <a:gd name="T34" fmla="*/ 0 w 16"/>
                <a:gd name="T3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lnTo>
                    <a:pt x="1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256">
              <a:extLst>
                <a:ext uri="{FF2B5EF4-FFF2-40B4-BE49-F238E27FC236}">
                  <a16:creationId xmlns:a16="http://schemas.microsoft.com/office/drawing/2014/main" id="{98F39A56-AD0D-8F28-46BC-A5484D47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914" y="4302382"/>
              <a:ext cx="58583" cy="17087"/>
            </a:xfrm>
            <a:custGeom>
              <a:avLst/>
              <a:gdLst>
                <a:gd name="T0" fmla="*/ 6 w 48"/>
                <a:gd name="T1" fmla="*/ 0 h 14"/>
                <a:gd name="T2" fmla="*/ 2 w 48"/>
                <a:gd name="T3" fmla="*/ 0 h 14"/>
                <a:gd name="T4" fmla="*/ 0 w 48"/>
                <a:gd name="T5" fmla="*/ 1 h 14"/>
                <a:gd name="T6" fmla="*/ 2 w 48"/>
                <a:gd name="T7" fmla="*/ 3 h 14"/>
                <a:gd name="T8" fmla="*/ 4 w 48"/>
                <a:gd name="T9" fmla="*/ 5 h 14"/>
                <a:gd name="T10" fmla="*/ 6 w 48"/>
                <a:gd name="T11" fmla="*/ 5 h 14"/>
                <a:gd name="T12" fmla="*/ 7 w 48"/>
                <a:gd name="T13" fmla="*/ 3 h 14"/>
                <a:gd name="T14" fmla="*/ 48 w 48"/>
                <a:gd name="T15" fmla="*/ 14 h 14"/>
                <a:gd name="T16" fmla="*/ 46 w 48"/>
                <a:gd name="T17" fmla="*/ 12 h 14"/>
                <a:gd name="T18" fmla="*/ 39 w 48"/>
                <a:gd name="T19" fmla="*/ 10 h 14"/>
                <a:gd name="T20" fmla="*/ 38 w 48"/>
                <a:gd name="T21" fmla="*/ 8 h 14"/>
                <a:gd name="T22" fmla="*/ 36 w 48"/>
                <a:gd name="T23" fmla="*/ 8 h 14"/>
                <a:gd name="T24" fmla="*/ 30 w 48"/>
                <a:gd name="T25" fmla="*/ 8 h 14"/>
                <a:gd name="T26" fmla="*/ 30 w 48"/>
                <a:gd name="T27" fmla="*/ 7 h 14"/>
                <a:gd name="T28" fmla="*/ 27 w 48"/>
                <a:gd name="T29" fmla="*/ 7 h 14"/>
                <a:gd name="T30" fmla="*/ 22 w 48"/>
                <a:gd name="T31" fmla="*/ 5 h 14"/>
                <a:gd name="T32" fmla="*/ 18 w 48"/>
                <a:gd name="T33" fmla="*/ 1 h 14"/>
                <a:gd name="T34" fmla="*/ 11 w 48"/>
                <a:gd name="T35" fmla="*/ 1 h 14"/>
                <a:gd name="T36" fmla="*/ 9 w 48"/>
                <a:gd name="T37" fmla="*/ 1 h 14"/>
                <a:gd name="T38" fmla="*/ 9 w 48"/>
                <a:gd name="T39" fmla="*/ 1 h 14"/>
                <a:gd name="T40" fmla="*/ 7 w 48"/>
                <a:gd name="T41" fmla="*/ 1 h 14"/>
                <a:gd name="T42" fmla="*/ 6 w 48"/>
                <a:gd name="T43" fmla="*/ 1 h 14"/>
                <a:gd name="T44" fmla="*/ 7 w 48"/>
                <a:gd name="T45" fmla="*/ 0 h 14"/>
                <a:gd name="T46" fmla="*/ 6 w 48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4">
                  <a:moveTo>
                    <a:pt x="6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39" y="10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7" y="7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259">
              <a:extLst>
                <a:ext uri="{FF2B5EF4-FFF2-40B4-BE49-F238E27FC236}">
                  <a16:creationId xmlns:a16="http://schemas.microsoft.com/office/drawing/2014/main" id="{F8036BD8-C383-80BC-C95E-69BAB4C8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764" y="4071713"/>
              <a:ext cx="28071" cy="26850"/>
            </a:xfrm>
            <a:custGeom>
              <a:avLst/>
              <a:gdLst>
                <a:gd name="T0" fmla="*/ 19 w 23"/>
                <a:gd name="T1" fmla="*/ 20 h 22"/>
                <a:gd name="T2" fmla="*/ 21 w 23"/>
                <a:gd name="T3" fmla="*/ 20 h 22"/>
                <a:gd name="T4" fmla="*/ 23 w 23"/>
                <a:gd name="T5" fmla="*/ 22 h 22"/>
                <a:gd name="T6" fmla="*/ 21 w 23"/>
                <a:gd name="T7" fmla="*/ 18 h 22"/>
                <a:gd name="T8" fmla="*/ 21 w 23"/>
                <a:gd name="T9" fmla="*/ 16 h 22"/>
                <a:gd name="T10" fmla="*/ 19 w 23"/>
                <a:gd name="T11" fmla="*/ 15 h 22"/>
                <a:gd name="T12" fmla="*/ 17 w 23"/>
                <a:gd name="T13" fmla="*/ 13 h 22"/>
                <a:gd name="T14" fmla="*/ 16 w 23"/>
                <a:gd name="T15" fmla="*/ 13 h 22"/>
                <a:gd name="T16" fmla="*/ 16 w 23"/>
                <a:gd name="T17" fmla="*/ 11 h 22"/>
                <a:gd name="T18" fmla="*/ 16 w 23"/>
                <a:gd name="T19" fmla="*/ 9 h 22"/>
                <a:gd name="T20" fmla="*/ 14 w 23"/>
                <a:gd name="T21" fmla="*/ 7 h 22"/>
                <a:gd name="T22" fmla="*/ 10 w 23"/>
                <a:gd name="T23" fmla="*/ 6 h 22"/>
                <a:gd name="T24" fmla="*/ 5 w 23"/>
                <a:gd name="T25" fmla="*/ 2 h 22"/>
                <a:gd name="T26" fmla="*/ 3 w 23"/>
                <a:gd name="T27" fmla="*/ 0 h 22"/>
                <a:gd name="T28" fmla="*/ 0 w 23"/>
                <a:gd name="T29" fmla="*/ 0 h 22"/>
                <a:gd name="T30" fmla="*/ 1 w 23"/>
                <a:gd name="T31" fmla="*/ 2 h 22"/>
                <a:gd name="T32" fmla="*/ 5 w 23"/>
                <a:gd name="T33" fmla="*/ 6 h 22"/>
                <a:gd name="T34" fmla="*/ 5 w 23"/>
                <a:gd name="T35" fmla="*/ 7 h 22"/>
                <a:gd name="T36" fmla="*/ 7 w 23"/>
                <a:gd name="T37" fmla="*/ 9 h 22"/>
                <a:gd name="T38" fmla="*/ 9 w 23"/>
                <a:gd name="T39" fmla="*/ 11 h 22"/>
                <a:gd name="T40" fmla="*/ 10 w 23"/>
                <a:gd name="T41" fmla="*/ 13 h 22"/>
                <a:gd name="T42" fmla="*/ 12 w 23"/>
                <a:gd name="T43" fmla="*/ 13 h 22"/>
                <a:gd name="T44" fmla="*/ 12 w 23"/>
                <a:gd name="T45" fmla="*/ 15 h 22"/>
                <a:gd name="T46" fmla="*/ 10 w 23"/>
                <a:gd name="T47" fmla="*/ 15 h 22"/>
                <a:gd name="T48" fmla="*/ 12 w 23"/>
                <a:gd name="T49" fmla="*/ 16 h 22"/>
                <a:gd name="T50" fmla="*/ 14 w 23"/>
                <a:gd name="T51" fmla="*/ 16 h 22"/>
                <a:gd name="T52" fmla="*/ 16 w 23"/>
                <a:gd name="T53" fmla="*/ 18 h 22"/>
                <a:gd name="T54" fmla="*/ 17 w 23"/>
                <a:gd name="T55" fmla="*/ 18 h 22"/>
                <a:gd name="T56" fmla="*/ 17 w 23"/>
                <a:gd name="T57" fmla="*/ 20 h 22"/>
                <a:gd name="T58" fmla="*/ 19 w 23"/>
                <a:gd name="T5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9" y="20"/>
                  </a:moveTo>
                  <a:lnTo>
                    <a:pt x="21" y="20"/>
                  </a:lnTo>
                  <a:lnTo>
                    <a:pt x="23" y="22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268">
              <a:extLst>
                <a:ext uri="{FF2B5EF4-FFF2-40B4-BE49-F238E27FC236}">
                  <a16:creationId xmlns:a16="http://schemas.microsoft.com/office/drawing/2014/main" id="{A03B10EF-DC17-9588-A720-E3083E3E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134" y="4185217"/>
              <a:ext cx="26850" cy="17087"/>
            </a:xfrm>
            <a:custGeom>
              <a:avLst/>
              <a:gdLst>
                <a:gd name="T0" fmla="*/ 16 w 22"/>
                <a:gd name="T1" fmla="*/ 12 h 14"/>
                <a:gd name="T2" fmla="*/ 20 w 22"/>
                <a:gd name="T3" fmla="*/ 14 h 14"/>
                <a:gd name="T4" fmla="*/ 22 w 22"/>
                <a:gd name="T5" fmla="*/ 12 h 14"/>
                <a:gd name="T6" fmla="*/ 18 w 22"/>
                <a:gd name="T7" fmla="*/ 9 h 14"/>
                <a:gd name="T8" fmla="*/ 16 w 22"/>
                <a:gd name="T9" fmla="*/ 7 h 14"/>
                <a:gd name="T10" fmla="*/ 14 w 22"/>
                <a:gd name="T11" fmla="*/ 5 h 14"/>
                <a:gd name="T12" fmla="*/ 11 w 22"/>
                <a:gd name="T13" fmla="*/ 5 h 14"/>
                <a:gd name="T14" fmla="*/ 11 w 22"/>
                <a:gd name="T15" fmla="*/ 3 h 14"/>
                <a:gd name="T16" fmla="*/ 7 w 22"/>
                <a:gd name="T17" fmla="*/ 1 h 14"/>
                <a:gd name="T18" fmla="*/ 2 w 22"/>
                <a:gd name="T19" fmla="*/ 0 h 14"/>
                <a:gd name="T20" fmla="*/ 0 w 22"/>
                <a:gd name="T21" fmla="*/ 1 h 14"/>
                <a:gd name="T22" fmla="*/ 0 w 22"/>
                <a:gd name="T23" fmla="*/ 3 h 14"/>
                <a:gd name="T24" fmla="*/ 2 w 22"/>
                <a:gd name="T25" fmla="*/ 3 h 14"/>
                <a:gd name="T26" fmla="*/ 2 w 22"/>
                <a:gd name="T27" fmla="*/ 5 h 14"/>
                <a:gd name="T28" fmla="*/ 4 w 22"/>
                <a:gd name="T29" fmla="*/ 5 h 14"/>
                <a:gd name="T30" fmla="*/ 7 w 22"/>
                <a:gd name="T31" fmla="*/ 9 h 14"/>
                <a:gd name="T32" fmla="*/ 16 w 22"/>
                <a:gd name="T3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6" y="12"/>
                  </a:moveTo>
                  <a:lnTo>
                    <a:pt x="20" y="14"/>
                  </a:lnTo>
                  <a:lnTo>
                    <a:pt x="22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9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269">
              <a:extLst>
                <a:ext uri="{FF2B5EF4-FFF2-40B4-BE49-F238E27FC236}">
                  <a16:creationId xmlns:a16="http://schemas.microsoft.com/office/drawing/2014/main" id="{2D800A8C-1865-1DAB-2258-31C847DE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275" y="3937461"/>
              <a:ext cx="26850" cy="45158"/>
            </a:xfrm>
            <a:custGeom>
              <a:avLst/>
              <a:gdLst>
                <a:gd name="T0" fmla="*/ 9 w 22"/>
                <a:gd name="T1" fmla="*/ 29 h 37"/>
                <a:gd name="T2" fmla="*/ 11 w 22"/>
                <a:gd name="T3" fmla="*/ 29 h 37"/>
                <a:gd name="T4" fmla="*/ 15 w 22"/>
                <a:gd name="T5" fmla="*/ 34 h 37"/>
                <a:gd name="T6" fmla="*/ 18 w 22"/>
                <a:gd name="T7" fmla="*/ 37 h 37"/>
                <a:gd name="T8" fmla="*/ 22 w 22"/>
                <a:gd name="T9" fmla="*/ 37 h 37"/>
                <a:gd name="T10" fmla="*/ 20 w 22"/>
                <a:gd name="T11" fmla="*/ 34 h 37"/>
                <a:gd name="T12" fmla="*/ 11 w 22"/>
                <a:gd name="T13" fmla="*/ 23 h 37"/>
                <a:gd name="T14" fmla="*/ 6 w 22"/>
                <a:gd name="T15" fmla="*/ 18 h 37"/>
                <a:gd name="T16" fmla="*/ 6 w 22"/>
                <a:gd name="T17" fmla="*/ 16 h 37"/>
                <a:gd name="T18" fmla="*/ 6 w 22"/>
                <a:gd name="T19" fmla="*/ 13 h 37"/>
                <a:gd name="T20" fmla="*/ 4 w 22"/>
                <a:gd name="T21" fmla="*/ 9 h 37"/>
                <a:gd name="T22" fmla="*/ 4 w 22"/>
                <a:gd name="T23" fmla="*/ 9 h 37"/>
                <a:gd name="T24" fmla="*/ 6 w 22"/>
                <a:gd name="T25" fmla="*/ 5 h 37"/>
                <a:gd name="T26" fmla="*/ 4 w 22"/>
                <a:gd name="T27" fmla="*/ 4 h 37"/>
                <a:gd name="T28" fmla="*/ 2 w 22"/>
                <a:gd name="T29" fmla="*/ 2 h 37"/>
                <a:gd name="T30" fmla="*/ 0 w 22"/>
                <a:gd name="T31" fmla="*/ 0 h 37"/>
                <a:gd name="T32" fmla="*/ 0 w 22"/>
                <a:gd name="T33" fmla="*/ 4 h 37"/>
                <a:gd name="T34" fmla="*/ 0 w 22"/>
                <a:gd name="T35" fmla="*/ 9 h 37"/>
                <a:gd name="T36" fmla="*/ 0 w 22"/>
                <a:gd name="T37" fmla="*/ 9 h 37"/>
                <a:gd name="T38" fmla="*/ 4 w 22"/>
                <a:gd name="T39" fmla="*/ 14 h 37"/>
                <a:gd name="T40" fmla="*/ 4 w 22"/>
                <a:gd name="T41" fmla="*/ 18 h 37"/>
                <a:gd name="T42" fmla="*/ 2 w 22"/>
                <a:gd name="T43" fmla="*/ 20 h 37"/>
                <a:gd name="T44" fmla="*/ 4 w 22"/>
                <a:gd name="T45" fmla="*/ 21 h 37"/>
                <a:gd name="T46" fmla="*/ 2 w 22"/>
                <a:gd name="T47" fmla="*/ 21 h 37"/>
                <a:gd name="T48" fmla="*/ 2 w 22"/>
                <a:gd name="T49" fmla="*/ 23 h 37"/>
                <a:gd name="T50" fmla="*/ 4 w 22"/>
                <a:gd name="T51" fmla="*/ 23 h 37"/>
                <a:gd name="T52" fmla="*/ 4 w 22"/>
                <a:gd name="T53" fmla="*/ 23 h 37"/>
                <a:gd name="T54" fmla="*/ 6 w 22"/>
                <a:gd name="T55" fmla="*/ 23 h 37"/>
                <a:gd name="T56" fmla="*/ 6 w 22"/>
                <a:gd name="T57" fmla="*/ 21 h 37"/>
                <a:gd name="T58" fmla="*/ 8 w 22"/>
                <a:gd name="T59" fmla="*/ 23 h 37"/>
                <a:gd name="T60" fmla="*/ 9 w 22"/>
                <a:gd name="T61" fmla="*/ 23 h 37"/>
                <a:gd name="T62" fmla="*/ 13 w 22"/>
                <a:gd name="T63" fmla="*/ 29 h 37"/>
                <a:gd name="T64" fmla="*/ 9 w 22"/>
                <a:gd name="T65" fmla="*/ 27 h 37"/>
                <a:gd name="T66" fmla="*/ 9 w 22"/>
                <a:gd name="T6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37">
                  <a:moveTo>
                    <a:pt x="9" y="29"/>
                  </a:moveTo>
                  <a:lnTo>
                    <a:pt x="11" y="29"/>
                  </a:lnTo>
                  <a:lnTo>
                    <a:pt x="15" y="34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0" y="34"/>
                  </a:lnTo>
                  <a:lnTo>
                    <a:pt x="11" y="23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9" y="27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270">
              <a:extLst>
                <a:ext uri="{FF2B5EF4-FFF2-40B4-BE49-F238E27FC236}">
                  <a16:creationId xmlns:a16="http://schemas.microsoft.com/office/drawing/2014/main" id="{E19B96A2-89A6-5411-6733-49F62CE7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622" y="4041201"/>
              <a:ext cx="51260" cy="57363"/>
            </a:xfrm>
            <a:custGeom>
              <a:avLst/>
              <a:gdLst>
                <a:gd name="T0" fmla="*/ 33 w 42"/>
                <a:gd name="T1" fmla="*/ 40 h 47"/>
                <a:gd name="T2" fmla="*/ 39 w 42"/>
                <a:gd name="T3" fmla="*/ 45 h 47"/>
                <a:gd name="T4" fmla="*/ 42 w 42"/>
                <a:gd name="T5" fmla="*/ 43 h 47"/>
                <a:gd name="T6" fmla="*/ 40 w 42"/>
                <a:gd name="T7" fmla="*/ 41 h 47"/>
                <a:gd name="T8" fmla="*/ 33 w 42"/>
                <a:gd name="T9" fmla="*/ 36 h 47"/>
                <a:gd name="T10" fmla="*/ 31 w 42"/>
                <a:gd name="T11" fmla="*/ 31 h 47"/>
                <a:gd name="T12" fmla="*/ 30 w 42"/>
                <a:gd name="T13" fmla="*/ 31 h 47"/>
                <a:gd name="T14" fmla="*/ 28 w 42"/>
                <a:gd name="T15" fmla="*/ 29 h 47"/>
                <a:gd name="T16" fmla="*/ 23 w 42"/>
                <a:gd name="T17" fmla="*/ 24 h 47"/>
                <a:gd name="T18" fmla="*/ 21 w 42"/>
                <a:gd name="T19" fmla="*/ 22 h 47"/>
                <a:gd name="T20" fmla="*/ 21 w 42"/>
                <a:gd name="T21" fmla="*/ 20 h 47"/>
                <a:gd name="T22" fmla="*/ 21 w 42"/>
                <a:gd name="T23" fmla="*/ 18 h 47"/>
                <a:gd name="T24" fmla="*/ 21 w 42"/>
                <a:gd name="T25" fmla="*/ 16 h 47"/>
                <a:gd name="T26" fmla="*/ 19 w 42"/>
                <a:gd name="T27" fmla="*/ 15 h 47"/>
                <a:gd name="T28" fmla="*/ 17 w 42"/>
                <a:gd name="T29" fmla="*/ 15 h 47"/>
                <a:gd name="T30" fmla="*/ 19 w 42"/>
                <a:gd name="T31" fmla="*/ 13 h 47"/>
                <a:gd name="T32" fmla="*/ 17 w 42"/>
                <a:gd name="T33" fmla="*/ 13 h 47"/>
                <a:gd name="T34" fmla="*/ 15 w 42"/>
                <a:gd name="T35" fmla="*/ 13 h 47"/>
                <a:gd name="T36" fmla="*/ 15 w 42"/>
                <a:gd name="T37" fmla="*/ 11 h 47"/>
                <a:gd name="T38" fmla="*/ 14 w 42"/>
                <a:gd name="T39" fmla="*/ 11 h 47"/>
                <a:gd name="T40" fmla="*/ 12 w 42"/>
                <a:gd name="T41" fmla="*/ 11 h 47"/>
                <a:gd name="T42" fmla="*/ 12 w 42"/>
                <a:gd name="T43" fmla="*/ 9 h 47"/>
                <a:gd name="T44" fmla="*/ 12 w 42"/>
                <a:gd name="T45" fmla="*/ 9 h 47"/>
                <a:gd name="T46" fmla="*/ 10 w 42"/>
                <a:gd name="T47" fmla="*/ 9 h 47"/>
                <a:gd name="T48" fmla="*/ 5 w 42"/>
                <a:gd name="T49" fmla="*/ 4 h 47"/>
                <a:gd name="T50" fmla="*/ 1 w 42"/>
                <a:gd name="T51" fmla="*/ 0 h 47"/>
                <a:gd name="T52" fmla="*/ 0 w 42"/>
                <a:gd name="T53" fmla="*/ 0 h 47"/>
                <a:gd name="T54" fmla="*/ 1 w 42"/>
                <a:gd name="T55" fmla="*/ 4 h 47"/>
                <a:gd name="T56" fmla="*/ 3 w 42"/>
                <a:gd name="T57" fmla="*/ 4 h 47"/>
                <a:gd name="T58" fmla="*/ 3 w 42"/>
                <a:gd name="T59" fmla="*/ 6 h 47"/>
                <a:gd name="T60" fmla="*/ 12 w 42"/>
                <a:gd name="T61" fmla="*/ 15 h 47"/>
                <a:gd name="T62" fmla="*/ 15 w 42"/>
                <a:gd name="T63" fmla="*/ 16 h 47"/>
                <a:gd name="T64" fmla="*/ 17 w 42"/>
                <a:gd name="T65" fmla="*/ 18 h 47"/>
                <a:gd name="T66" fmla="*/ 23 w 42"/>
                <a:gd name="T67" fmla="*/ 29 h 47"/>
                <a:gd name="T68" fmla="*/ 26 w 42"/>
                <a:gd name="T69" fmla="*/ 32 h 47"/>
                <a:gd name="T70" fmla="*/ 30 w 42"/>
                <a:gd name="T71" fmla="*/ 40 h 47"/>
                <a:gd name="T72" fmla="*/ 31 w 42"/>
                <a:gd name="T73" fmla="*/ 41 h 47"/>
                <a:gd name="T74" fmla="*/ 33 w 42"/>
                <a:gd name="T75" fmla="*/ 43 h 47"/>
                <a:gd name="T76" fmla="*/ 37 w 42"/>
                <a:gd name="T77" fmla="*/ 47 h 47"/>
                <a:gd name="T78" fmla="*/ 37 w 42"/>
                <a:gd name="T79" fmla="*/ 45 h 47"/>
                <a:gd name="T80" fmla="*/ 35 w 42"/>
                <a:gd name="T81" fmla="*/ 45 h 47"/>
                <a:gd name="T82" fmla="*/ 33 w 42"/>
                <a:gd name="T83" fmla="*/ 43 h 47"/>
                <a:gd name="T84" fmla="*/ 33 w 42"/>
                <a:gd name="T85" fmla="*/ 41 h 47"/>
                <a:gd name="T86" fmla="*/ 33 w 42"/>
                <a:gd name="T87" fmla="*/ 40 h 47"/>
                <a:gd name="T88" fmla="*/ 33 w 42"/>
                <a:gd name="T8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7">
                  <a:moveTo>
                    <a:pt x="33" y="40"/>
                  </a:moveTo>
                  <a:lnTo>
                    <a:pt x="39" y="45"/>
                  </a:lnTo>
                  <a:lnTo>
                    <a:pt x="42" y="43"/>
                  </a:lnTo>
                  <a:lnTo>
                    <a:pt x="40" y="41"/>
                  </a:lnTo>
                  <a:lnTo>
                    <a:pt x="33" y="36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8" y="29"/>
                  </a:lnTo>
                  <a:lnTo>
                    <a:pt x="23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5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7" y="18"/>
                  </a:lnTo>
                  <a:lnTo>
                    <a:pt x="23" y="29"/>
                  </a:lnTo>
                  <a:lnTo>
                    <a:pt x="26" y="32"/>
                  </a:lnTo>
                  <a:lnTo>
                    <a:pt x="30" y="40"/>
                  </a:lnTo>
                  <a:lnTo>
                    <a:pt x="31" y="41"/>
                  </a:lnTo>
                  <a:lnTo>
                    <a:pt x="33" y="43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214">
              <a:extLst>
                <a:ext uri="{FF2B5EF4-FFF2-40B4-BE49-F238E27FC236}">
                  <a16:creationId xmlns:a16="http://schemas.microsoft.com/office/drawing/2014/main" id="{99F63522-022E-6FD7-3B60-BB973B67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550" y="4286517"/>
              <a:ext cx="47599" cy="30512"/>
            </a:xfrm>
            <a:custGeom>
              <a:avLst/>
              <a:gdLst>
                <a:gd name="T0" fmla="*/ 21 w 39"/>
                <a:gd name="T1" fmla="*/ 9 h 25"/>
                <a:gd name="T2" fmla="*/ 17 w 39"/>
                <a:gd name="T3" fmla="*/ 7 h 25"/>
                <a:gd name="T4" fmla="*/ 17 w 39"/>
                <a:gd name="T5" fmla="*/ 9 h 25"/>
                <a:gd name="T6" fmla="*/ 17 w 39"/>
                <a:gd name="T7" fmla="*/ 11 h 25"/>
                <a:gd name="T8" fmla="*/ 14 w 39"/>
                <a:gd name="T9" fmla="*/ 13 h 25"/>
                <a:gd name="T10" fmla="*/ 12 w 39"/>
                <a:gd name="T11" fmla="*/ 11 h 25"/>
                <a:gd name="T12" fmla="*/ 10 w 39"/>
                <a:gd name="T13" fmla="*/ 11 h 25"/>
                <a:gd name="T14" fmla="*/ 10 w 39"/>
                <a:gd name="T15" fmla="*/ 9 h 25"/>
                <a:gd name="T16" fmla="*/ 8 w 39"/>
                <a:gd name="T17" fmla="*/ 9 h 25"/>
                <a:gd name="T18" fmla="*/ 7 w 39"/>
                <a:gd name="T19" fmla="*/ 9 h 25"/>
                <a:gd name="T20" fmla="*/ 3 w 39"/>
                <a:gd name="T21" fmla="*/ 11 h 25"/>
                <a:gd name="T22" fmla="*/ 1 w 39"/>
                <a:gd name="T23" fmla="*/ 13 h 25"/>
                <a:gd name="T24" fmla="*/ 0 w 39"/>
                <a:gd name="T25" fmla="*/ 14 h 25"/>
                <a:gd name="T26" fmla="*/ 1 w 39"/>
                <a:gd name="T27" fmla="*/ 20 h 25"/>
                <a:gd name="T28" fmla="*/ 3 w 39"/>
                <a:gd name="T29" fmla="*/ 21 h 25"/>
                <a:gd name="T30" fmla="*/ 5 w 39"/>
                <a:gd name="T31" fmla="*/ 21 h 25"/>
                <a:gd name="T32" fmla="*/ 14 w 39"/>
                <a:gd name="T33" fmla="*/ 23 h 25"/>
                <a:gd name="T34" fmla="*/ 14 w 39"/>
                <a:gd name="T35" fmla="*/ 21 h 25"/>
                <a:gd name="T36" fmla="*/ 16 w 39"/>
                <a:gd name="T37" fmla="*/ 20 h 25"/>
                <a:gd name="T38" fmla="*/ 17 w 39"/>
                <a:gd name="T39" fmla="*/ 21 h 25"/>
                <a:gd name="T40" fmla="*/ 23 w 39"/>
                <a:gd name="T41" fmla="*/ 18 h 25"/>
                <a:gd name="T42" fmla="*/ 23 w 39"/>
                <a:gd name="T43" fmla="*/ 21 h 25"/>
                <a:gd name="T44" fmla="*/ 24 w 39"/>
                <a:gd name="T45" fmla="*/ 18 h 25"/>
                <a:gd name="T46" fmla="*/ 26 w 39"/>
                <a:gd name="T47" fmla="*/ 18 h 25"/>
                <a:gd name="T48" fmla="*/ 28 w 39"/>
                <a:gd name="T49" fmla="*/ 20 h 25"/>
                <a:gd name="T50" fmla="*/ 30 w 39"/>
                <a:gd name="T51" fmla="*/ 21 h 25"/>
                <a:gd name="T52" fmla="*/ 30 w 39"/>
                <a:gd name="T53" fmla="*/ 23 h 25"/>
                <a:gd name="T54" fmla="*/ 32 w 39"/>
                <a:gd name="T55" fmla="*/ 23 h 25"/>
                <a:gd name="T56" fmla="*/ 33 w 39"/>
                <a:gd name="T57" fmla="*/ 23 h 25"/>
                <a:gd name="T58" fmla="*/ 35 w 39"/>
                <a:gd name="T59" fmla="*/ 23 h 25"/>
                <a:gd name="T60" fmla="*/ 35 w 39"/>
                <a:gd name="T61" fmla="*/ 25 h 25"/>
                <a:gd name="T62" fmla="*/ 37 w 39"/>
                <a:gd name="T63" fmla="*/ 23 h 25"/>
                <a:gd name="T64" fmla="*/ 35 w 39"/>
                <a:gd name="T65" fmla="*/ 21 h 25"/>
                <a:gd name="T66" fmla="*/ 33 w 39"/>
                <a:gd name="T67" fmla="*/ 20 h 25"/>
                <a:gd name="T68" fmla="*/ 32 w 39"/>
                <a:gd name="T69" fmla="*/ 18 h 25"/>
                <a:gd name="T70" fmla="*/ 33 w 39"/>
                <a:gd name="T71" fmla="*/ 18 h 25"/>
                <a:gd name="T72" fmla="*/ 35 w 39"/>
                <a:gd name="T73" fmla="*/ 16 h 25"/>
                <a:gd name="T74" fmla="*/ 37 w 39"/>
                <a:gd name="T75" fmla="*/ 14 h 25"/>
                <a:gd name="T76" fmla="*/ 37 w 39"/>
                <a:gd name="T77" fmla="*/ 11 h 25"/>
                <a:gd name="T78" fmla="*/ 37 w 39"/>
                <a:gd name="T79" fmla="*/ 9 h 25"/>
                <a:gd name="T80" fmla="*/ 37 w 39"/>
                <a:gd name="T81" fmla="*/ 7 h 25"/>
                <a:gd name="T82" fmla="*/ 37 w 39"/>
                <a:gd name="T83" fmla="*/ 5 h 25"/>
                <a:gd name="T84" fmla="*/ 39 w 39"/>
                <a:gd name="T85" fmla="*/ 5 h 25"/>
                <a:gd name="T86" fmla="*/ 37 w 39"/>
                <a:gd name="T87" fmla="*/ 4 h 25"/>
                <a:gd name="T88" fmla="*/ 37 w 39"/>
                <a:gd name="T89" fmla="*/ 2 h 25"/>
                <a:gd name="T90" fmla="*/ 35 w 39"/>
                <a:gd name="T91" fmla="*/ 2 h 25"/>
                <a:gd name="T92" fmla="*/ 35 w 39"/>
                <a:gd name="T93" fmla="*/ 0 h 25"/>
                <a:gd name="T94" fmla="*/ 33 w 39"/>
                <a:gd name="T95" fmla="*/ 2 h 25"/>
                <a:gd name="T96" fmla="*/ 32 w 39"/>
                <a:gd name="T97" fmla="*/ 4 h 25"/>
                <a:gd name="T98" fmla="*/ 32 w 39"/>
                <a:gd name="T99" fmla="*/ 7 h 25"/>
                <a:gd name="T100" fmla="*/ 30 w 39"/>
                <a:gd name="T101" fmla="*/ 7 h 25"/>
                <a:gd name="T102" fmla="*/ 30 w 39"/>
                <a:gd name="T103" fmla="*/ 9 h 25"/>
                <a:gd name="T104" fmla="*/ 28 w 39"/>
                <a:gd name="T105" fmla="*/ 9 h 25"/>
                <a:gd name="T106" fmla="*/ 28 w 39"/>
                <a:gd name="T107" fmla="*/ 11 h 25"/>
                <a:gd name="T108" fmla="*/ 26 w 39"/>
                <a:gd name="T109" fmla="*/ 11 h 25"/>
                <a:gd name="T110" fmla="*/ 24 w 39"/>
                <a:gd name="T111" fmla="*/ 11 h 25"/>
                <a:gd name="T112" fmla="*/ 24 w 39"/>
                <a:gd name="T113" fmla="*/ 9 h 25"/>
                <a:gd name="T114" fmla="*/ 21 w 39"/>
                <a:gd name="T11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25">
                  <a:moveTo>
                    <a:pt x="21" y="9"/>
                  </a:moveTo>
                  <a:lnTo>
                    <a:pt x="17" y="7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107">
              <a:extLst>
                <a:ext uri="{FF2B5EF4-FFF2-40B4-BE49-F238E27FC236}">
                  <a16:creationId xmlns:a16="http://schemas.microsoft.com/office/drawing/2014/main" id="{4B0830EA-5305-7061-A3C2-E9E8CFC3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152" y="987574"/>
              <a:ext cx="13426" cy="14646"/>
            </a:xfrm>
            <a:custGeom>
              <a:avLst/>
              <a:gdLst>
                <a:gd name="T0" fmla="*/ 0 w 11"/>
                <a:gd name="T1" fmla="*/ 7 h 12"/>
                <a:gd name="T2" fmla="*/ 2 w 11"/>
                <a:gd name="T3" fmla="*/ 12 h 12"/>
                <a:gd name="T4" fmla="*/ 4 w 11"/>
                <a:gd name="T5" fmla="*/ 12 h 12"/>
                <a:gd name="T6" fmla="*/ 5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5 h 12"/>
                <a:gd name="T14" fmla="*/ 7 w 11"/>
                <a:gd name="T15" fmla="*/ 0 h 12"/>
                <a:gd name="T16" fmla="*/ 0 w 11"/>
                <a:gd name="T17" fmla="*/ 0 h 12"/>
                <a:gd name="T18" fmla="*/ 0 w 11"/>
                <a:gd name="T19" fmla="*/ 1 h 12"/>
                <a:gd name="T20" fmla="*/ 0 w 11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109">
              <a:extLst>
                <a:ext uri="{FF2B5EF4-FFF2-40B4-BE49-F238E27FC236}">
                  <a16:creationId xmlns:a16="http://schemas.microsoft.com/office/drawing/2014/main" id="{8673FAC6-4087-CEC2-9C30-7F71818F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781" y="987574"/>
              <a:ext cx="34173" cy="34173"/>
            </a:xfrm>
            <a:custGeom>
              <a:avLst/>
              <a:gdLst>
                <a:gd name="T0" fmla="*/ 3 w 28"/>
                <a:gd name="T1" fmla="*/ 7 h 28"/>
                <a:gd name="T2" fmla="*/ 3 w 28"/>
                <a:gd name="T3" fmla="*/ 12 h 28"/>
                <a:gd name="T4" fmla="*/ 1 w 28"/>
                <a:gd name="T5" fmla="*/ 14 h 28"/>
                <a:gd name="T6" fmla="*/ 0 w 28"/>
                <a:gd name="T7" fmla="*/ 14 h 28"/>
                <a:gd name="T8" fmla="*/ 0 w 28"/>
                <a:gd name="T9" fmla="*/ 16 h 28"/>
                <a:gd name="T10" fmla="*/ 0 w 28"/>
                <a:gd name="T11" fmla="*/ 17 h 28"/>
                <a:gd name="T12" fmla="*/ 1 w 28"/>
                <a:gd name="T13" fmla="*/ 19 h 28"/>
                <a:gd name="T14" fmla="*/ 1 w 28"/>
                <a:gd name="T15" fmla="*/ 21 h 28"/>
                <a:gd name="T16" fmla="*/ 1 w 28"/>
                <a:gd name="T17" fmla="*/ 24 h 28"/>
                <a:gd name="T18" fmla="*/ 5 w 28"/>
                <a:gd name="T19" fmla="*/ 28 h 28"/>
                <a:gd name="T20" fmla="*/ 8 w 28"/>
                <a:gd name="T21" fmla="*/ 28 h 28"/>
                <a:gd name="T22" fmla="*/ 24 w 28"/>
                <a:gd name="T23" fmla="*/ 14 h 28"/>
                <a:gd name="T24" fmla="*/ 26 w 28"/>
                <a:gd name="T25" fmla="*/ 10 h 28"/>
                <a:gd name="T26" fmla="*/ 24 w 28"/>
                <a:gd name="T27" fmla="*/ 7 h 28"/>
                <a:gd name="T28" fmla="*/ 26 w 28"/>
                <a:gd name="T29" fmla="*/ 3 h 28"/>
                <a:gd name="T30" fmla="*/ 26 w 28"/>
                <a:gd name="T31" fmla="*/ 1 h 28"/>
                <a:gd name="T32" fmla="*/ 28 w 28"/>
                <a:gd name="T33" fmla="*/ 0 h 28"/>
                <a:gd name="T34" fmla="*/ 28 w 28"/>
                <a:gd name="T35" fmla="*/ 0 h 28"/>
                <a:gd name="T36" fmla="*/ 8 w 28"/>
                <a:gd name="T37" fmla="*/ 0 h 28"/>
                <a:gd name="T38" fmla="*/ 5 w 28"/>
                <a:gd name="T39" fmla="*/ 5 h 28"/>
                <a:gd name="T40" fmla="*/ 3 w 28"/>
                <a:gd name="T4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8">
                  <a:moveTo>
                    <a:pt x="3" y="7"/>
                  </a:move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5" y="28"/>
                  </a:lnTo>
                  <a:lnTo>
                    <a:pt x="8" y="28"/>
                  </a:lnTo>
                  <a:lnTo>
                    <a:pt x="24" y="14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8" y="0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110">
              <a:extLst>
                <a:ext uri="{FF2B5EF4-FFF2-40B4-BE49-F238E27FC236}">
                  <a16:creationId xmlns:a16="http://schemas.microsoft.com/office/drawing/2014/main" id="{BA3E41ED-1186-459D-0301-6420733C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648" y="1043716"/>
              <a:ext cx="6103" cy="1098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3 h 9"/>
                <a:gd name="T6" fmla="*/ 0 w 5"/>
                <a:gd name="T7" fmla="*/ 5 h 9"/>
                <a:gd name="T8" fmla="*/ 0 w 5"/>
                <a:gd name="T9" fmla="*/ 7 h 9"/>
                <a:gd name="T10" fmla="*/ 3 w 5"/>
                <a:gd name="T11" fmla="*/ 9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3 h 9"/>
                <a:gd name="T18" fmla="*/ 3 w 5"/>
                <a:gd name="T19" fmla="*/ 3 h 9"/>
                <a:gd name="T20" fmla="*/ 2 w 5"/>
                <a:gd name="T21" fmla="*/ 2 h 9"/>
                <a:gd name="T22" fmla="*/ 0 w 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122">
              <a:extLst>
                <a:ext uri="{FF2B5EF4-FFF2-40B4-BE49-F238E27FC236}">
                  <a16:creationId xmlns:a16="http://schemas.microsoft.com/office/drawing/2014/main" id="{1730D187-0589-04BE-5DB9-46F8246F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45" y="1002220"/>
              <a:ext cx="39055" cy="36614"/>
            </a:xfrm>
            <a:custGeom>
              <a:avLst/>
              <a:gdLst>
                <a:gd name="T0" fmla="*/ 20 w 32"/>
                <a:gd name="T1" fmla="*/ 12 h 30"/>
                <a:gd name="T2" fmla="*/ 21 w 32"/>
                <a:gd name="T3" fmla="*/ 9 h 30"/>
                <a:gd name="T4" fmla="*/ 25 w 32"/>
                <a:gd name="T5" fmla="*/ 9 h 30"/>
                <a:gd name="T6" fmla="*/ 30 w 32"/>
                <a:gd name="T7" fmla="*/ 11 h 30"/>
                <a:gd name="T8" fmla="*/ 30 w 32"/>
                <a:gd name="T9" fmla="*/ 7 h 30"/>
                <a:gd name="T10" fmla="*/ 32 w 32"/>
                <a:gd name="T11" fmla="*/ 7 h 30"/>
                <a:gd name="T12" fmla="*/ 32 w 32"/>
                <a:gd name="T13" fmla="*/ 5 h 30"/>
                <a:gd name="T14" fmla="*/ 30 w 32"/>
                <a:gd name="T15" fmla="*/ 4 h 30"/>
                <a:gd name="T16" fmla="*/ 30 w 32"/>
                <a:gd name="T17" fmla="*/ 4 h 30"/>
                <a:gd name="T18" fmla="*/ 27 w 32"/>
                <a:gd name="T19" fmla="*/ 4 h 30"/>
                <a:gd name="T20" fmla="*/ 23 w 32"/>
                <a:gd name="T21" fmla="*/ 4 h 30"/>
                <a:gd name="T22" fmla="*/ 21 w 32"/>
                <a:gd name="T23" fmla="*/ 4 h 30"/>
                <a:gd name="T24" fmla="*/ 21 w 32"/>
                <a:gd name="T25" fmla="*/ 0 h 30"/>
                <a:gd name="T26" fmla="*/ 20 w 32"/>
                <a:gd name="T27" fmla="*/ 2 h 30"/>
                <a:gd name="T28" fmla="*/ 18 w 32"/>
                <a:gd name="T29" fmla="*/ 2 h 30"/>
                <a:gd name="T30" fmla="*/ 16 w 32"/>
                <a:gd name="T31" fmla="*/ 0 h 30"/>
                <a:gd name="T32" fmla="*/ 14 w 32"/>
                <a:gd name="T33" fmla="*/ 0 h 30"/>
                <a:gd name="T34" fmla="*/ 13 w 32"/>
                <a:gd name="T35" fmla="*/ 2 h 30"/>
                <a:gd name="T36" fmla="*/ 9 w 32"/>
                <a:gd name="T37" fmla="*/ 2 h 30"/>
                <a:gd name="T38" fmla="*/ 7 w 32"/>
                <a:gd name="T39" fmla="*/ 4 h 30"/>
                <a:gd name="T40" fmla="*/ 5 w 32"/>
                <a:gd name="T41" fmla="*/ 5 h 30"/>
                <a:gd name="T42" fmla="*/ 4 w 32"/>
                <a:gd name="T43" fmla="*/ 7 h 30"/>
                <a:gd name="T44" fmla="*/ 4 w 32"/>
                <a:gd name="T45" fmla="*/ 9 h 30"/>
                <a:gd name="T46" fmla="*/ 4 w 32"/>
                <a:gd name="T47" fmla="*/ 11 h 30"/>
                <a:gd name="T48" fmla="*/ 0 w 32"/>
                <a:gd name="T49" fmla="*/ 14 h 30"/>
                <a:gd name="T50" fmla="*/ 0 w 32"/>
                <a:gd name="T51" fmla="*/ 16 h 30"/>
                <a:gd name="T52" fmla="*/ 0 w 32"/>
                <a:gd name="T53" fmla="*/ 18 h 30"/>
                <a:gd name="T54" fmla="*/ 4 w 32"/>
                <a:gd name="T55" fmla="*/ 25 h 30"/>
                <a:gd name="T56" fmla="*/ 5 w 32"/>
                <a:gd name="T57" fmla="*/ 27 h 30"/>
                <a:gd name="T58" fmla="*/ 7 w 32"/>
                <a:gd name="T59" fmla="*/ 28 h 30"/>
                <a:gd name="T60" fmla="*/ 9 w 32"/>
                <a:gd name="T61" fmla="*/ 28 h 30"/>
                <a:gd name="T62" fmla="*/ 11 w 32"/>
                <a:gd name="T63" fmla="*/ 30 h 30"/>
                <a:gd name="T64" fmla="*/ 11 w 32"/>
                <a:gd name="T65" fmla="*/ 28 h 30"/>
                <a:gd name="T66" fmla="*/ 14 w 32"/>
                <a:gd name="T67" fmla="*/ 21 h 30"/>
                <a:gd name="T68" fmla="*/ 14 w 32"/>
                <a:gd name="T69" fmla="*/ 20 h 30"/>
                <a:gd name="T70" fmla="*/ 13 w 32"/>
                <a:gd name="T71" fmla="*/ 20 h 30"/>
                <a:gd name="T72" fmla="*/ 11 w 32"/>
                <a:gd name="T73" fmla="*/ 18 h 30"/>
                <a:gd name="T74" fmla="*/ 14 w 32"/>
                <a:gd name="T75" fmla="*/ 14 h 30"/>
                <a:gd name="T76" fmla="*/ 20 w 32"/>
                <a:gd name="T7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30">
                  <a:moveTo>
                    <a:pt x="20" y="12"/>
                  </a:moveTo>
                  <a:lnTo>
                    <a:pt x="21" y="9"/>
                  </a:lnTo>
                  <a:lnTo>
                    <a:pt x="25" y="9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4" y="14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124">
              <a:extLst>
                <a:ext uri="{FF2B5EF4-FFF2-40B4-BE49-F238E27FC236}">
                  <a16:creationId xmlns:a16="http://schemas.microsoft.com/office/drawing/2014/main" id="{1F9406ED-A9EA-2E13-FC0F-3D6F2930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944" y="987574"/>
              <a:ext cx="31732" cy="29291"/>
            </a:xfrm>
            <a:custGeom>
              <a:avLst/>
              <a:gdLst>
                <a:gd name="T0" fmla="*/ 0 w 26"/>
                <a:gd name="T1" fmla="*/ 3 h 24"/>
                <a:gd name="T2" fmla="*/ 0 w 26"/>
                <a:gd name="T3" fmla="*/ 7 h 24"/>
                <a:gd name="T4" fmla="*/ 3 w 26"/>
                <a:gd name="T5" fmla="*/ 7 h 24"/>
                <a:gd name="T6" fmla="*/ 5 w 26"/>
                <a:gd name="T7" fmla="*/ 7 h 24"/>
                <a:gd name="T8" fmla="*/ 9 w 26"/>
                <a:gd name="T9" fmla="*/ 8 h 24"/>
                <a:gd name="T10" fmla="*/ 7 w 26"/>
                <a:gd name="T11" fmla="*/ 8 h 24"/>
                <a:gd name="T12" fmla="*/ 3 w 26"/>
                <a:gd name="T13" fmla="*/ 8 h 24"/>
                <a:gd name="T14" fmla="*/ 2 w 26"/>
                <a:gd name="T15" fmla="*/ 10 h 24"/>
                <a:gd name="T16" fmla="*/ 2 w 26"/>
                <a:gd name="T17" fmla="*/ 12 h 24"/>
                <a:gd name="T18" fmla="*/ 2 w 26"/>
                <a:gd name="T19" fmla="*/ 14 h 24"/>
                <a:gd name="T20" fmla="*/ 3 w 26"/>
                <a:gd name="T21" fmla="*/ 16 h 24"/>
                <a:gd name="T22" fmla="*/ 3 w 26"/>
                <a:gd name="T23" fmla="*/ 17 h 24"/>
                <a:gd name="T24" fmla="*/ 3 w 26"/>
                <a:gd name="T25" fmla="*/ 19 h 24"/>
                <a:gd name="T26" fmla="*/ 3 w 26"/>
                <a:gd name="T27" fmla="*/ 21 h 24"/>
                <a:gd name="T28" fmla="*/ 7 w 26"/>
                <a:gd name="T29" fmla="*/ 21 h 24"/>
                <a:gd name="T30" fmla="*/ 9 w 26"/>
                <a:gd name="T31" fmla="*/ 23 h 24"/>
                <a:gd name="T32" fmla="*/ 9 w 26"/>
                <a:gd name="T33" fmla="*/ 24 h 24"/>
                <a:gd name="T34" fmla="*/ 10 w 26"/>
                <a:gd name="T35" fmla="*/ 24 h 24"/>
                <a:gd name="T36" fmla="*/ 12 w 26"/>
                <a:gd name="T37" fmla="*/ 23 h 24"/>
                <a:gd name="T38" fmla="*/ 12 w 26"/>
                <a:gd name="T39" fmla="*/ 21 h 24"/>
                <a:gd name="T40" fmla="*/ 14 w 26"/>
                <a:gd name="T41" fmla="*/ 19 h 24"/>
                <a:gd name="T42" fmla="*/ 16 w 26"/>
                <a:gd name="T43" fmla="*/ 21 h 24"/>
                <a:gd name="T44" fmla="*/ 18 w 26"/>
                <a:gd name="T45" fmla="*/ 19 h 24"/>
                <a:gd name="T46" fmla="*/ 19 w 26"/>
                <a:gd name="T47" fmla="*/ 17 h 24"/>
                <a:gd name="T48" fmla="*/ 19 w 26"/>
                <a:gd name="T49" fmla="*/ 12 h 24"/>
                <a:gd name="T50" fmla="*/ 21 w 26"/>
                <a:gd name="T51" fmla="*/ 8 h 24"/>
                <a:gd name="T52" fmla="*/ 23 w 26"/>
                <a:gd name="T53" fmla="*/ 7 h 24"/>
                <a:gd name="T54" fmla="*/ 25 w 26"/>
                <a:gd name="T55" fmla="*/ 7 h 24"/>
                <a:gd name="T56" fmla="*/ 25 w 26"/>
                <a:gd name="T57" fmla="*/ 10 h 24"/>
                <a:gd name="T58" fmla="*/ 25 w 26"/>
                <a:gd name="T59" fmla="*/ 12 h 24"/>
                <a:gd name="T60" fmla="*/ 25 w 26"/>
                <a:gd name="T61" fmla="*/ 12 h 24"/>
                <a:gd name="T62" fmla="*/ 25 w 26"/>
                <a:gd name="T63" fmla="*/ 10 h 24"/>
                <a:gd name="T64" fmla="*/ 26 w 26"/>
                <a:gd name="T65" fmla="*/ 8 h 24"/>
                <a:gd name="T66" fmla="*/ 26 w 26"/>
                <a:gd name="T67" fmla="*/ 3 h 24"/>
                <a:gd name="T68" fmla="*/ 26 w 26"/>
                <a:gd name="T69" fmla="*/ 1 h 24"/>
                <a:gd name="T70" fmla="*/ 26 w 26"/>
                <a:gd name="T71" fmla="*/ 0 h 24"/>
                <a:gd name="T72" fmla="*/ 19 w 26"/>
                <a:gd name="T73" fmla="*/ 0 h 24"/>
                <a:gd name="T74" fmla="*/ 19 w 26"/>
                <a:gd name="T75" fmla="*/ 0 h 24"/>
                <a:gd name="T76" fmla="*/ 9 w 26"/>
                <a:gd name="T77" fmla="*/ 0 h 24"/>
                <a:gd name="T78" fmla="*/ 5 w 26"/>
                <a:gd name="T79" fmla="*/ 0 h 24"/>
                <a:gd name="T80" fmla="*/ 3 w 26"/>
                <a:gd name="T81" fmla="*/ 0 h 24"/>
                <a:gd name="T82" fmla="*/ 2 w 26"/>
                <a:gd name="T83" fmla="*/ 0 h 24"/>
                <a:gd name="T84" fmla="*/ 0 w 26"/>
                <a:gd name="T8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4">
                  <a:moveTo>
                    <a:pt x="0" y="3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125">
              <a:extLst>
                <a:ext uri="{FF2B5EF4-FFF2-40B4-BE49-F238E27FC236}">
                  <a16:creationId xmlns:a16="http://schemas.microsoft.com/office/drawing/2014/main" id="{7DFFA808-C728-F442-0EB7-9C5327A3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023" y="1472103"/>
              <a:ext cx="13426" cy="10985"/>
            </a:xfrm>
            <a:custGeom>
              <a:avLst/>
              <a:gdLst>
                <a:gd name="T0" fmla="*/ 7 w 11"/>
                <a:gd name="T1" fmla="*/ 0 h 9"/>
                <a:gd name="T2" fmla="*/ 6 w 11"/>
                <a:gd name="T3" fmla="*/ 0 h 9"/>
                <a:gd name="T4" fmla="*/ 4 w 11"/>
                <a:gd name="T5" fmla="*/ 0 h 9"/>
                <a:gd name="T6" fmla="*/ 2 w 11"/>
                <a:gd name="T7" fmla="*/ 0 h 9"/>
                <a:gd name="T8" fmla="*/ 0 w 11"/>
                <a:gd name="T9" fmla="*/ 4 h 9"/>
                <a:gd name="T10" fmla="*/ 2 w 11"/>
                <a:gd name="T11" fmla="*/ 8 h 9"/>
                <a:gd name="T12" fmla="*/ 6 w 11"/>
                <a:gd name="T13" fmla="*/ 9 h 9"/>
                <a:gd name="T14" fmla="*/ 7 w 11"/>
                <a:gd name="T15" fmla="*/ 9 h 9"/>
                <a:gd name="T16" fmla="*/ 7 w 11"/>
                <a:gd name="T17" fmla="*/ 8 h 9"/>
                <a:gd name="T18" fmla="*/ 7 w 11"/>
                <a:gd name="T19" fmla="*/ 4 h 9"/>
                <a:gd name="T20" fmla="*/ 9 w 11"/>
                <a:gd name="T21" fmla="*/ 4 h 9"/>
                <a:gd name="T22" fmla="*/ 11 w 11"/>
                <a:gd name="T23" fmla="*/ 2 h 9"/>
                <a:gd name="T24" fmla="*/ 11 w 11"/>
                <a:gd name="T25" fmla="*/ 0 h 9"/>
                <a:gd name="T26" fmla="*/ 9 w 11"/>
                <a:gd name="T27" fmla="*/ 0 h 9"/>
                <a:gd name="T28" fmla="*/ 7 w 1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162">
              <a:extLst>
                <a:ext uri="{FF2B5EF4-FFF2-40B4-BE49-F238E27FC236}">
                  <a16:creationId xmlns:a16="http://schemas.microsoft.com/office/drawing/2014/main" id="{E80E2EBB-8130-758A-F7B4-9979CC26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1171866"/>
              <a:ext cx="45158" cy="31732"/>
            </a:xfrm>
            <a:custGeom>
              <a:avLst/>
              <a:gdLst>
                <a:gd name="T0" fmla="*/ 3 w 37"/>
                <a:gd name="T1" fmla="*/ 16 h 26"/>
                <a:gd name="T2" fmla="*/ 7 w 37"/>
                <a:gd name="T3" fmla="*/ 17 h 26"/>
                <a:gd name="T4" fmla="*/ 10 w 37"/>
                <a:gd name="T5" fmla="*/ 19 h 26"/>
                <a:gd name="T6" fmla="*/ 12 w 37"/>
                <a:gd name="T7" fmla="*/ 24 h 26"/>
                <a:gd name="T8" fmla="*/ 14 w 37"/>
                <a:gd name="T9" fmla="*/ 26 h 26"/>
                <a:gd name="T10" fmla="*/ 18 w 37"/>
                <a:gd name="T11" fmla="*/ 26 h 26"/>
                <a:gd name="T12" fmla="*/ 19 w 37"/>
                <a:gd name="T13" fmla="*/ 23 h 26"/>
                <a:gd name="T14" fmla="*/ 21 w 37"/>
                <a:gd name="T15" fmla="*/ 21 h 26"/>
                <a:gd name="T16" fmla="*/ 23 w 37"/>
                <a:gd name="T17" fmla="*/ 17 h 26"/>
                <a:gd name="T18" fmla="*/ 25 w 37"/>
                <a:gd name="T19" fmla="*/ 14 h 26"/>
                <a:gd name="T20" fmla="*/ 25 w 37"/>
                <a:gd name="T21" fmla="*/ 10 h 26"/>
                <a:gd name="T22" fmla="*/ 25 w 37"/>
                <a:gd name="T23" fmla="*/ 8 h 26"/>
                <a:gd name="T24" fmla="*/ 23 w 37"/>
                <a:gd name="T25" fmla="*/ 8 h 26"/>
                <a:gd name="T26" fmla="*/ 32 w 37"/>
                <a:gd name="T27" fmla="*/ 7 h 26"/>
                <a:gd name="T28" fmla="*/ 34 w 37"/>
                <a:gd name="T29" fmla="*/ 7 h 26"/>
                <a:gd name="T30" fmla="*/ 37 w 37"/>
                <a:gd name="T31" fmla="*/ 7 h 26"/>
                <a:gd name="T32" fmla="*/ 37 w 37"/>
                <a:gd name="T33" fmla="*/ 5 h 26"/>
                <a:gd name="T34" fmla="*/ 37 w 37"/>
                <a:gd name="T35" fmla="*/ 3 h 26"/>
                <a:gd name="T36" fmla="*/ 37 w 37"/>
                <a:gd name="T37" fmla="*/ 1 h 26"/>
                <a:gd name="T38" fmla="*/ 35 w 37"/>
                <a:gd name="T39" fmla="*/ 0 h 26"/>
                <a:gd name="T40" fmla="*/ 34 w 37"/>
                <a:gd name="T41" fmla="*/ 0 h 26"/>
                <a:gd name="T42" fmla="*/ 32 w 37"/>
                <a:gd name="T43" fmla="*/ 0 h 26"/>
                <a:gd name="T44" fmla="*/ 26 w 37"/>
                <a:gd name="T45" fmla="*/ 1 h 26"/>
                <a:gd name="T46" fmla="*/ 18 w 37"/>
                <a:gd name="T47" fmla="*/ 1 h 26"/>
                <a:gd name="T48" fmla="*/ 16 w 37"/>
                <a:gd name="T49" fmla="*/ 3 h 26"/>
                <a:gd name="T50" fmla="*/ 12 w 37"/>
                <a:gd name="T51" fmla="*/ 5 h 26"/>
                <a:gd name="T52" fmla="*/ 10 w 37"/>
                <a:gd name="T53" fmla="*/ 5 h 26"/>
                <a:gd name="T54" fmla="*/ 7 w 37"/>
                <a:gd name="T55" fmla="*/ 8 h 26"/>
                <a:gd name="T56" fmla="*/ 3 w 37"/>
                <a:gd name="T57" fmla="*/ 10 h 26"/>
                <a:gd name="T58" fmla="*/ 0 w 37"/>
                <a:gd name="T59" fmla="*/ 10 h 26"/>
                <a:gd name="T60" fmla="*/ 0 w 37"/>
                <a:gd name="T61" fmla="*/ 12 h 26"/>
                <a:gd name="T62" fmla="*/ 2 w 37"/>
                <a:gd name="T63" fmla="*/ 14 h 26"/>
                <a:gd name="T64" fmla="*/ 3 w 37"/>
                <a:gd name="T6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26">
                  <a:moveTo>
                    <a:pt x="3" y="16"/>
                  </a:moveTo>
                  <a:lnTo>
                    <a:pt x="7" y="17"/>
                  </a:lnTo>
                  <a:lnTo>
                    <a:pt x="10" y="19"/>
                  </a:lnTo>
                  <a:lnTo>
                    <a:pt x="12" y="24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86">
              <a:extLst>
                <a:ext uri="{FF2B5EF4-FFF2-40B4-BE49-F238E27FC236}">
                  <a16:creationId xmlns:a16="http://schemas.microsoft.com/office/drawing/2014/main" id="{A9983601-6AD0-F836-D296-6529702B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748" y="1837024"/>
              <a:ext cx="12205" cy="23189"/>
            </a:xfrm>
            <a:custGeom>
              <a:avLst/>
              <a:gdLst>
                <a:gd name="T0" fmla="*/ 10 w 10"/>
                <a:gd name="T1" fmla="*/ 5 h 19"/>
                <a:gd name="T2" fmla="*/ 10 w 10"/>
                <a:gd name="T3" fmla="*/ 3 h 19"/>
                <a:gd name="T4" fmla="*/ 10 w 10"/>
                <a:gd name="T5" fmla="*/ 2 h 19"/>
                <a:gd name="T6" fmla="*/ 10 w 10"/>
                <a:gd name="T7" fmla="*/ 0 h 19"/>
                <a:gd name="T8" fmla="*/ 8 w 10"/>
                <a:gd name="T9" fmla="*/ 0 h 19"/>
                <a:gd name="T10" fmla="*/ 7 w 10"/>
                <a:gd name="T11" fmla="*/ 0 h 19"/>
                <a:gd name="T12" fmla="*/ 5 w 10"/>
                <a:gd name="T13" fmla="*/ 2 h 19"/>
                <a:gd name="T14" fmla="*/ 3 w 10"/>
                <a:gd name="T15" fmla="*/ 2 h 19"/>
                <a:gd name="T16" fmla="*/ 3 w 10"/>
                <a:gd name="T17" fmla="*/ 7 h 19"/>
                <a:gd name="T18" fmla="*/ 0 w 10"/>
                <a:gd name="T19" fmla="*/ 19 h 19"/>
                <a:gd name="T20" fmla="*/ 1 w 10"/>
                <a:gd name="T21" fmla="*/ 19 h 19"/>
                <a:gd name="T22" fmla="*/ 1 w 10"/>
                <a:gd name="T23" fmla="*/ 18 h 19"/>
                <a:gd name="T24" fmla="*/ 3 w 10"/>
                <a:gd name="T25" fmla="*/ 16 h 19"/>
                <a:gd name="T26" fmla="*/ 5 w 10"/>
                <a:gd name="T27" fmla="*/ 11 h 19"/>
                <a:gd name="T28" fmla="*/ 5 w 10"/>
                <a:gd name="T29" fmla="*/ 7 h 19"/>
                <a:gd name="T30" fmla="*/ 7 w 10"/>
                <a:gd name="T31" fmla="*/ 3 h 19"/>
                <a:gd name="T32" fmla="*/ 8 w 10"/>
                <a:gd name="T33" fmla="*/ 2 h 19"/>
                <a:gd name="T34" fmla="*/ 8 w 10"/>
                <a:gd name="T35" fmla="*/ 5 h 19"/>
                <a:gd name="T36" fmla="*/ 10 w 10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105">
              <a:extLst>
                <a:ext uri="{FF2B5EF4-FFF2-40B4-BE49-F238E27FC236}">
                  <a16:creationId xmlns:a16="http://schemas.microsoft.com/office/drawing/2014/main" id="{DE8E3D95-11A9-10E5-A53E-FA1C780A5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858" y="1971276"/>
              <a:ext cx="17087" cy="17087"/>
            </a:xfrm>
            <a:custGeom>
              <a:avLst/>
              <a:gdLst>
                <a:gd name="T0" fmla="*/ 10 w 14"/>
                <a:gd name="T1" fmla="*/ 0 h 14"/>
                <a:gd name="T2" fmla="*/ 5 w 14"/>
                <a:gd name="T3" fmla="*/ 2 h 14"/>
                <a:gd name="T4" fmla="*/ 1 w 14"/>
                <a:gd name="T5" fmla="*/ 5 h 14"/>
                <a:gd name="T6" fmla="*/ 0 w 14"/>
                <a:gd name="T7" fmla="*/ 9 h 14"/>
                <a:gd name="T8" fmla="*/ 1 w 14"/>
                <a:gd name="T9" fmla="*/ 11 h 14"/>
                <a:gd name="T10" fmla="*/ 3 w 14"/>
                <a:gd name="T11" fmla="*/ 12 h 14"/>
                <a:gd name="T12" fmla="*/ 5 w 14"/>
                <a:gd name="T13" fmla="*/ 12 h 14"/>
                <a:gd name="T14" fmla="*/ 7 w 14"/>
                <a:gd name="T15" fmla="*/ 11 h 14"/>
                <a:gd name="T16" fmla="*/ 7 w 14"/>
                <a:gd name="T17" fmla="*/ 9 h 14"/>
                <a:gd name="T18" fmla="*/ 7 w 14"/>
                <a:gd name="T19" fmla="*/ 7 h 14"/>
                <a:gd name="T20" fmla="*/ 8 w 14"/>
                <a:gd name="T21" fmla="*/ 7 h 14"/>
                <a:gd name="T22" fmla="*/ 8 w 14"/>
                <a:gd name="T23" fmla="*/ 9 h 14"/>
                <a:gd name="T24" fmla="*/ 7 w 14"/>
                <a:gd name="T25" fmla="*/ 12 h 14"/>
                <a:gd name="T26" fmla="*/ 8 w 14"/>
                <a:gd name="T27" fmla="*/ 14 h 14"/>
                <a:gd name="T28" fmla="*/ 10 w 14"/>
                <a:gd name="T29" fmla="*/ 12 h 14"/>
                <a:gd name="T30" fmla="*/ 14 w 14"/>
                <a:gd name="T31" fmla="*/ 2 h 14"/>
                <a:gd name="T32" fmla="*/ 10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163">
              <a:extLst>
                <a:ext uri="{FF2B5EF4-FFF2-40B4-BE49-F238E27FC236}">
                  <a16:creationId xmlns:a16="http://schemas.microsoft.com/office/drawing/2014/main" id="{3C66C8AC-E943-2BFA-C3B8-506A391C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385" y="1323205"/>
              <a:ext cx="19528" cy="13426"/>
            </a:xfrm>
            <a:custGeom>
              <a:avLst/>
              <a:gdLst>
                <a:gd name="T0" fmla="*/ 0 w 16"/>
                <a:gd name="T1" fmla="*/ 2 h 11"/>
                <a:gd name="T2" fmla="*/ 0 w 16"/>
                <a:gd name="T3" fmla="*/ 3 h 11"/>
                <a:gd name="T4" fmla="*/ 0 w 16"/>
                <a:gd name="T5" fmla="*/ 7 h 11"/>
                <a:gd name="T6" fmla="*/ 1 w 16"/>
                <a:gd name="T7" fmla="*/ 9 h 11"/>
                <a:gd name="T8" fmla="*/ 3 w 16"/>
                <a:gd name="T9" fmla="*/ 11 h 11"/>
                <a:gd name="T10" fmla="*/ 5 w 16"/>
                <a:gd name="T11" fmla="*/ 11 h 11"/>
                <a:gd name="T12" fmla="*/ 7 w 16"/>
                <a:gd name="T13" fmla="*/ 9 h 11"/>
                <a:gd name="T14" fmla="*/ 8 w 16"/>
                <a:gd name="T15" fmla="*/ 7 h 11"/>
                <a:gd name="T16" fmla="*/ 10 w 16"/>
                <a:gd name="T17" fmla="*/ 5 h 11"/>
                <a:gd name="T18" fmla="*/ 12 w 16"/>
                <a:gd name="T19" fmla="*/ 3 h 11"/>
                <a:gd name="T20" fmla="*/ 14 w 16"/>
                <a:gd name="T21" fmla="*/ 2 h 11"/>
                <a:gd name="T22" fmla="*/ 16 w 16"/>
                <a:gd name="T23" fmla="*/ 0 h 11"/>
                <a:gd name="T24" fmla="*/ 10 w 16"/>
                <a:gd name="T25" fmla="*/ 2 h 11"/>
                <a:gd name="T26" fmla="*/ 0 w 16"/>
                <a:gd name="T2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228">
              <a:extLst>
                <a:ext uri="{FF2B5EF4-FFF2-40B4-BE49-F238E27FC236}">
                  <a16:creationId xmlns:a16="http://schemas.microsoft.com/office/drawing/2014/main" id="{A1A5C591-92EE-9D24-1538-C2DDA522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572" y="2138482"/>
              <a:ext cx="30512" cy="23189"/>
            </a:xfrm>
            <a:custGeom>
              <a:avLst/>
              <a:gdLst>
                <a:gd name="T0" fmla="*/ 6 w 25"/>
                <a:gd name="T1" fmla="*/ 16 h 19"/>
                <a:gd name="T2" fmla="*/ 7 w 25"/>
                <a:gd name="T3" fmla="*/ 12 h 19"/>
                <a:gd name="T4" fmla="*/ 16 w 25"/>
                <a:gd name="T5" fmla="*/ 3 h 19"/>
                <a:gd name="T6" fmla="*/ 20 w 25"/>
                <a:gd name="T7" fmla="*/ 2 h 19"/>
                <a:gd name="T8" fmla="*/ 22 w 25"/>
                <a:gd name="T9" fmla="*/ 2 h 19"/>
                <a:gd name="T10" fmla="*/ 25 w 25"/>
                <a:gd name="T11" fmla="*/ 2 h 19"/>
                <a:gd name="T12" fmla="*/ 25 w 25"/>
                <a:gd name="T13" fmla="*/ 0 h 19"/>
                <a:gd name="T14" fmla="*/ 18 w 25"/>
                <a:gd name="T15" fmla="*/ 0 h 19"/>
                <a:gd name="T16" fmla="*/ 11 w 25"/>
                <a:gd name="T17" fmla="*/ 3 h 19"/>
                <a:gd name="T18" fmla="*/ 4 w 25"/>
                <a:gd name="T19" fmla="*/ 10 h 19"/>
                <a:gd name="T20" fmla="*/ 0 w 25"/>
                <a:gd name="T21" fmla="*/ 18 h 19"/>
                <a:gd name="T22" fmla="*/ 2 w 25"/>
                <a:gd name="T23" fmla="*/ 19 h 19"/>
                <a:gd name="T24" fmla="*/ 6 w 2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9">
                  <a:moveTo>
                    <a:pt x="6" y="16"/>
                  </a:moveTo>
                  <a:lnTo>
                    <a:pt x="7" y="12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49">
              <a:extLst>
                <a:ext uri="{FF2B5EF4-FFF2-40B4-BE49-F238E27FC236}">
                  <a16:creationId xmlns:a16="http://schemas.microsoft.com/office/drawing/2014/main" id="{B21C6D0A-8E2C-66A3-EC1E-B5DD2C7D8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3636003"/>
              <a:ext cx="42717" cy="19528"/>
            </a:xfrm>
            <a:custGeom>
              <a:avLst/>
              <a:gdLst>
                <a:gd name="T0" fmla="*/ 8 w 35"/>
                <a:gd name="T1" fmla="*/ 4 h 16"/>
                <a:gd name="T2" fmla="*/ 10 w 35"/>
                <a:gd name="T3" fmla="*/ 2 h 16"/>
                <a:gd name="T4" fmla="*/ 8 w 35"/>
                <a:gd name="T5" fmla="*/ 0 h 16"/>
                <a:gd name="T6" fmla="*/ 7 w 35"/>
                <a:gd name="T7" fmla="*/ 0 h 16"/>
                <a:gd name="T8" fmla="*/ 0 w 35"/>
                <a:gd name="T9" fmla="*/ 0 h 16"/>
                <a:gd name="T10" fmla="*/ 0 w 35"/>
                <a:gd name="T11" fmla="*/ 2 h 16"/>
                <a:gd name="T12" fmla="*/ 0 w 35"/>
                <a:gd name="T13" fmla="*/ 4 h 16"/>
                <a:gd name="T14" fmla="*/ 5 w 35"/>
                <a:gd name="T15" fmla="*/ 9 h 16"/>
                <a:gd name="T16" fmla="*/ 7 w 35"/>
                <a:gd name="T17" fmla="*/ 9 h 16"/>
                <a:gd name="T18" fmla="*/ 14 w 35"/>
                <a:gd name="T19" fmla="*/ 7 h 16"/>
                <a:gd name="T20" fmla="*/ 24 w 35"/>
                <a:gd name="T21" fmla="*/ 14 h 16"/>
                <a:gd name="T22" fmla="*/ 30 w 35"/>
                <a:gd name="T23" fmla="*/ 16 h 16"/>
                <a:gd name="T24" fmla="*/ 32 w 35"/>
                <a:gd name="T25" fmla="*/ 16 h 16"/>
                <a:gd name="T26" fmla="*/ 33 w 35"/>
                <a:gd name="T27" fmla="*/ 16 h 16"/>
                <a:gd name="T28" fmla="*/ 35 w 35"/>
                <a:gd name="T29" fmla="*/ 16 h 16"/>
                <a:gd name="T30" fmla="*/ 33 w 35"/>
                <a:gd name="T31" fmla="*/ 13 h 16"/>
                <a:gd name="T32" fmla="*/ 32 w 35"/>
                <a:gd name="T33" fmla="*/ 11 h 16"/>
                <a:gd name="T34" fmla="*/ 28 w 35"/>
                <a:gd name="T35" fmla="*/ 9 h 16"/>
                <a:gd name="T36" fmla="*/ 16 w 35"/>
                <a:gd name="T37" fmla="*/ 7 h 16"/>
                <a:gd name="T38" fmla="*/ 14 w 35"/>
                <a:gd name="T39" fmla="*/ 6 h 16"/>
                <a:gd name="T40" fmla="*/ 14 w 35"/>
                <a:gd name="T41" fmla="*/ 4 h 16"/>
                <a:gd name="T42" fmla="*/ 10 w 35"/>
                <a:gd name="T43" fmla="*/ 6 h 16"/>
                <a:gd name="T44" fmla="*/ 7 w 35"/>
                <a:gd name="T45" fmla="*/ 6 h 16"/>
                <a:gd name="T46" fmla="*/ 5 w 35"/>
                <a:gd name="T47" fmla="*/ 2 h 16"/>
                <a:gd name="T48" fmla="*/ 7 w 35"/>
                <a:gd name="T49" fmla="*/ 2 h 16"/>
                <a:gd name="T50" fmla="*/ 8 w 35"/>
                <a:gd name="T5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6">
                  <a:moveTo>
                    <a:pt x="8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5" y="9"/>
                  </a:lnTo>
                  <a:lnTo>
                    <a:pt x="7" y="9"/>
                  </a:lnTo>
                  <a:lnTo>
                    <a:pt x="14" y="7"/>
                  </a:lnTo>
                  <a:lnTo>
                    <a:pt x="24" y="14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51">
              <a:extLst>
                <a:ext uri="{FF2B5EF4-FFF2-40B4-BE49-F238E27FC236}">
                  <a16:creationId xmlns:a16="http://schemas.microsoft.com/office/drawing/2014/main" id="{C2A4F26C-33AE-4D8C-993E-1C46F5CF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500" y="3411436"/>
              <a:ext cx="25630" cy="17087"/>
            </a:xfrm>
            <a:custGeom>
              <a:avLst/>
              <a:gdLst>
                <a:gd name="T0" fmla="*/ 1 w 21"/>
                <a:gd name="T1" fmla="*/ 12 h 14"/>
                <a:gd name="T2" fmla="*/ 3 w 21"/>
                <a:gd name="T3" fmla="*/ 12 h 14"/>
                <a:gd name="T4" fmla="*/ 10 w 21"/>
                <a:gd name="T5" fmla="*/ 14 h 14"/>
                <a:gd name="T6" fmla="*/ 19 w 21"/>
                <a:gd name="T7" fmla="*/ 14 h 14"/>
                <a:gd name="T8" fmla="*/ 19 w 21"/>
                <a:gd name="T9" fmla="*/ 14 h 14"/>
                <a:gd name="T10" fmla="*/ 21 w 21"/>
                <a:gd name="T11" fmla="*/ 12 h 14"/>
                <a:gd name="T12" fmla="*/ 19 w 21"/>
                <a:gd name="T13" fmla="*/ 10 h 14"/>
                <a:gd name="T14" fmla="*/ 17 w 21"/>
                <a:gd name="T15" fmla="*/ 10 h 14"/>
                <a:gd name="T16" fmla="*/ 16 w 21"/>
                <a:gd name="T17" fmla="*/ 10 h 14"/>
                <a:gd name="T18" fmla="*/ 12 w 21"/>
                <a:gd name="T19" fmla="*/ 5 h 14"/>
                <a:gd name="T20" fmla="*/ 8 w 21"/>
                <a:gd name="T21" fmla="*/ 3 h 14"/>
                <a:gd name="T22" fmla="*/ 3 w 21"/>
                <a:gd name="T23" fmla="*/ 0 h 14"/>
                <a:gd name="T24" fmla="*/ 1 w 21"/>
                <a:gd name="T25" fmla="*/ 0 h 14"/>
                <a:gd name="T26" fmla="*/ 0 w 21"/>
                <a:gd name="T27" fmla="*/ 0 h 14"/>
                <a:gd name="T28" fmla="*/ 0 w 21"/>
                <a:gd name="T29" fmla="*/ 1 h 14"/>
                <a:gd name="T30" fmla="*/ 0 w 21"/>
                <a:gd name="T31" fmla="*/ 3 h 14"/>
                <a:gd name="T32" fmla="*/ 1 w 21"/>
                <a:gd name="T33" fmla="*/ 7 h 14"/>
                <a:gd name="T34" fmla="*/ 1 w 21"/>
                <a:gd name="T35" fmla="*/ 8 h 14"/>
                <a:gd name="T36" fmla="*/ 1 w 21"/>
                <a:gd name="T3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14">
                  <a:moveTo>
                    <a:pt x="1" y="12"/>
                  </a:moveTo>
                  <a:lnTo>
                    <a:pt x="3" y="12"/>
                  </a:lnTo>
                  <a:lnTo>
                    <a:pt x="1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8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53">
              <a:extLst>
                <a:ext uri="{FF2B5EF4-FFF2-40B4-BE49-F238E27FC236}">
                  <a16:creationId xmlns:a16="http://schemas.microsoft.com/office/drawing/2014/main" id="{BF90BF9E-4927-D618-7A2D-45A6289F7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138" y="3677499"/>
              <a:ext cx="30512" cy="47599"/>
            </a:xfrm>
            <a:custGeom>
              <a:avLst/>
              <a:gdLst>
                <a:gd name="T0" fmla="*/ 20 w 25"/>
                <a:gd name="T1" fmla="*/ 11 h 39"/>
                <a:gd name="T2" fmla="*/ 20 w 25"/>
                <a:gd name="T3" fmla="*/ 9 h 39"/>
                <a:gd name="T4" fmla="*/ 18 w 25"/>
                <a:gd name="T5" fmla="*/ 9 h 39"/>
                <a:gd name="T6" fmla="*/ 16 w 25"/>
                <a:gd name="T7" fmla="*/ 9 h 39"/>
                <a:gd name="T8" fmla="*/ 15 w 25"/>
                <a:gd name="T9" fmla="*/ 9 h 39"/>
                <a:gd name="T10" fmla="*/ 15 w 25"/>
                <a:gd name="T11" fmla="*/ 9 h 39"/>
                <a:gd name="T12" fmla="*/ 11 w 25"/>
                <a:gd name="T13" fmla="*/ 5 h 39"/>
                <a:gd name="T14" fmla="*/ 7 w 25"/>
                <a:gd name="T15" fmla="*/ 4 h 39"/>
                <a:gd name="T16" fmla="*/ 4 w 25"/>
                <a:gd name="T17" fmla="*/ 2 h 39"/>
                <a:gd name="T18" fmla="*/ 0 w 25"/>
                <a:gd name="T19" fmla="*/ 0 h 39"/>
                <a:gd name="T20" fmla="*/ 2 w 25"/>
                <a:gd name="T21" fmla="*/ 7 h 39"/>
                <a:gd name="T22" fmla="*/ 4 w 25"/>
                <a:gd name="T23" fmla="*/ 9 h 39"/>
                <a:gd name="T24" fmla="*/ 4 w 25"/>
                <a:gd name="T25" fmla="*/ 11 h 39"/>
                <a:gd name="T26" fmla="*/ 2 w 25"/>
                <a:gd name="T27" fmla="*/ 12 h 39"/>
                <a:gd name="T28" fmla="*/ 6 w 25"/>
                <a:gd name="T29" fmla="*/ 14 h 39"/>
                <a:gd name="T30" fmla="*/ 7 w 25"/>
                <a:gd name="T31" fmla="*/ 18 h 39"/>
                <a:gd name="T32" fmla="*/ 9 w 25"/>
                <a:gd name="T33" fmla="*/ 20 h 39"/>
                <a:gd name="T34" fmla="*/ 16 w 25"/>
                <a:gd name="T35" fmla="*/ 27 h 39"/>
                <a:gd name="T36" fmla="*/ 18 w 25"/>
                <a:gd name="T37" fmla="*/ 30 h 39"/>
                <a:gd name="T38" fmla="*/ 18 w 25"/>
                <a:gd name="T39" fmla="*/ 32 h 39"/>
                <a:gd name="T40" fmla="*/ 20 w 25"/>
                <a:gd name="T41" fmla="*/ 37 h 39"/>
                <a:gd name="T42" fmla="*/ 23 w 25"/>
                <a:gd name="T43" fmla="*/ 39 h 39"/>
                <a:gd name="T44" fmla="*/ 25 w 25"/>
                <a:gd name="T45" fmla="*/ 36 h 39"/>
                <a:gd name="T46" fmla="*/ 25 w 25"/>
                <a:gd name="T47" fmla="*/ 32 h 39"/>
                <a:gd name="T48" fmla="*/ 25 w 25"/>
                <a:gd name="T49" fmla="*/ 25 h 39"/>
                <a:gd name="T50" fmla="*/ 25 w 25"/>
                <a:gd name="T51" fmla="*/ 23 h 39"/>
                <a:gd name="T52" fmla="*/ 25 w 25"/>
                <a:gd name="T53" fmla="*/ 21 h 39"/>
                <a:gd name="T54" fmla="*/ 22 w 25"/>
                <a:gd name="T55" fmla="*/ 20 h 39"/>
                <a:gd name="T56" fmla="*/ 22 w 25"/>
                <a:gd name="T57" fmla="*/ 18 h 39"/>
                <a:gd name="T58" fmla="*/ 22 w 25"/>
                <a:gd name="T59" fmla="*/ 16 h 39"/>
                <a:gd name="T60" fmla="*/ 20 w 25"/>
                <a:gd name="T61" fmla="*/ 14 h 39"/>
                <a:gd name="T62" fmla="*/ 20 w 25"/>
                <a:gd name="T63" fmla="*/ 12 h 39"/>
                <a:gd name="T64" fmla="*/ 20 w 25"/>
                <a:gd name="T6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39">
                  <a:moveTo>
                    <a:pt x="20" y="11"/>
                  </a:moveTo>
                  <a:lnTo>
                    <a:pt x="20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6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7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54">
              <a:extLst>
                <a:ext uri="{FF2B5EF4-FFF2-40B4-BE49-F238E27FC236}">
                  <a16:creationId xmlns:a16="http://schemas.microsoft.com/office/drawing/2014/main" id="{73844D5D-60A3-2A02-5503-62F6346C3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870" y="3479783"/>
              <a:ext cx="24409" cy="26850"/>
            </a:xfrm>
            <a:custGeom>
              <a:avLst/>
              <a:gdLst>
                <a:gd name="T0" fmla="*/ 13 w 20"/>
                <a:gd name="T1" fmla="*/ 6 h 22"/>
                <a:gd name="T2" fmla="*/ 11 w 20"/>
                <a:gd name="T3" fmla="*/ 2 h 22"/>
                <a:gd name="T4" fmla="*/ 9 w 20"/>
                <a:gd name="T5" fmla="*/ 2 h 22"/>
                <a:gd name="T6" fmla="*/ 7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4 w 20"/>
                <a:gd name="T13" fmla="*/ 11 h 22"/>
                <a:gd name="T14" fmla="*/ 5 w 20"/>
                <a:gd name="T15" fmla="*/ 13 h 22"/>
                <a:gd name="T16" fmla="*/ 9 w 20"/>
                <a:gd name="T17" fmla="*/ 11 h 22"/>
                <a:gd name="T18" fmla="*/ 13 w 20"/>
                <a:gd name="T19" fmla="*/ 13 h 22"/>
                <a:gd name="T20" fmla="*/ 14 w 20"/>
                <a:gd name="T21" fmla="*/ 18 h 22"/>
                <a:gd name="T22" fmla="*/ 16 w 20"/>
                <a:gd name="T23" fmla="*/ 22 h 22"/>
                <a:gd name="T24" fmla="*/ 18 w 20"/>
                <a:gd name="T25" fmla="*/ 22 h 22"/>
                <a:gd name="T26" fmla="*/ 20 w 20"/>
                <a:gd name="T27" fmla="*/ 20 h 22"/>
                <a:gd name="T28" fmla="*/ 18 w 20"/>
                <a:gd name="T29" fmla="*/ 16 h 22"/>
                <a:gd name="T30" fmla="*/ 18 w 20"/>
                <a:gd name="T31" fmla="*/ 15 h 22"/>
                <a:gd name="T32" fmla="*/ 16 w 20"/>
                <a:gd name="T33" fmla="*/ 13 h 22"/>
                <a:gd name="T34" fmla="*/ 13 w 20"/>
                <a:gd name="T35" fmla="*/ 11 h 22"/>
                <a:gd name="T36" fmla="*/ 11 w 20"/>
                <a:gd name="T37" fmla="*/ 9 h 22"/>
                <a:gd name="T38" fmla="*/ 11 w 20"/>
                <a:gd name="T39" fmla="*/ 7 h 22"/>
                <a:gd name="T40" fmla="*/ 13 w 20"/>
                <a:gd name="T4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2">
                  <a:moveTo>
                    <a:pt x="13" y="6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55">
              <a:extLst>
                <a:ext uri="{FF2B5EF4-FFF2-40B4-BE49-F238E27FC236}">
                  <a16:creationId xmlns:a16="http://schemas.microsoft.com/office/drawing/2014/main" id="{2654557F-D0B5-B47C-5ADE-FB01B6AE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45" y="3378484"/>
              <a:ext cx="8544" cy="13426"/>
            </a:xfrm>
            <a:custGeom>
              <a:avLst/>
              <a:gdLst>
                <a:gd name="T0" fmla="*/ 0 w 7"/>
                <a:gd name="T1" fmla="*/ 5 h 11"/>
                <a:gd name="T2" fmla="*/ 0 w 7"/>
                <a:gd name="T3" fmla="*/ 7 h 11"/>
                <a:gd name="T4" fmla="*/ 2 w 7"/>
                <a:gd name="T5" fmla="*/ 11 h 11"/>
                <a:gd name="T6" fmla="*/ 4 w 7"/>
                <a:gd name="T7" fmla="*/ 11 h 11"/>
                <a:gd name="T8" fmla="*/ 5 w 7"/>
                <a:gd name="T9" fmla="*/ 11 h 11"/>
                <a:gd name="T10" fmla="*/ 7 w 7"/>
                <a:gd name="T11" fmla="*/ 11 h 11"/>
                <a:gd name="T12" fmla="*/ 5 w 7"/>
                <a:gd name="T13" fmla="*/ 9 h 11"/>
                <a:gd name="T14" fmla="*/ 4 w 7"/>
                <a:gd name="T15" fmla="*/ 3 h 11"/>
                <a:gd name="T16" fmla="*/ 2 w 7"/>
                <a:gd name="T17" fmla="*/ 0 h 11"/>
                <a:gd name="T18" fmla="*/ 0 w 7"/>
                <a:gd name="T19" fmla="*/ 3 h 11"/>
                <a:gd name="T20" fmla="*/ 0 w 7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292">
              <a:extLst>
                <a:ext uri="{FF2B5EF4-FFF2-40B4-BE49-F238E27FC236}">
                  <a16:creationId xmlns:a16="http://schemas.microsoft.com/office/drawing/2014/main" id="{805B9936-DE71-1608-A8B7-E8836B5D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414" y="3023325"/>
              <a:ext cx="32953" cy="20748"/>
            </a:xfrm>
            <a:custGeom>
              <a:avLst/>
              <a:gdLst>
                <a:gd name="T0" fmla="*/ 2 w 27"/>
                <a:gd name="T1" fmla="*/ 16 h 17"/>
                <a:gd name="T2" fmla="*/ 4 w 27"/>
                <a:gd name="T3" fmla="*/ 14 h 17"/>
                <a:gd name="T4" fmla="*/ 6 w 27"/>
                <a:gd name="T5" fmla="*/ 14 h 17"/>
                <a:gd name="T6" fmla="*/ 7 w 27"/>
                <a:gd name="T7" fmla="*/ 16 h 17"/>
                <a:gd name="T8" fmla="*/ 9 w 27"/>
                <a:gd name="T9" fmla="*/ 14 h 17"/>
                <a:gd name="T10" fmla="*/ 9 w 27"/>
                <a:gd name="T11" fmla="*/ 12 h 17"/>
                <a:gd name="T12" fmla="*/ 11 w 27"/>
                <a:gd name="T13" fmla="*/ 12 h 17"/>
                <a:gd name="T14" fmla="*/ 13 w 27"/>
                <a:gd name="T15" fmla="*/ 12 h 17"/>
                <a:gd name="T16" fmla="*/ 14 w 27"/>
                <a:gd name="T17" fmla="*/ 12 h 17"/>
                <a:gd name="T18" fmla="*/ 16 w 27"/>
                <a:gd name="T19" fmla="*/ 16 h 17"/>
                <a:gd name="T20" fmla="*/ 18 w 27"/>
                <a:gd name="T21" fmla="*/ 16 h 17"/>
                <a:gd name="T22" fmla="*/ 22 w 27"/>
                <a:gd name="T23" fmla="*/ 16 h 17"/>
                <a:gd name="T24" fmla="*/ 23 w 27"/>
                <a:gd name="T25" fmla="*/ 17 h 17"/>
                <a:gd name="T26" fmla="*/ 25 w 27"/>
                <a:gd name="T27" fmla="*/ 17 h 17"/>
                <a:gd name="T28" fmla="*/ 25 w 27"/>
                <a:gd name="T29" fmla="*/ 16 h 17"/>
                <a:gd name="T30" fmla="*/ 25 w 27"/>
                <a:gd name="T31" fmla="*/ 14 h 17"/>
                <a:gd name="T32" fmla="*/ 25 w 27"/>
                <a:gd name="T33" fmla="*/ 12 h 17"/>
                <a:gd name="T34" fmla="*/ 25 w 27"/>
                <a:gd name="T35" fmla="*/ 10 h 17"/>
                <a:gd name="T36" fmla="*/ 27 w 27"/>
                <a:gd name="T37" fmla="*/ 10 h 17"/>
                <a:gd name="T38" fmla="*/ 25 w 27"/>
                <a:gd name="T39" fmla="*/ 8 h 17"/>
                <a:gd name="T40" fmla="*/ 25 w 27"/>
                <a:gd name="T41" fmla="*/ 7 h 17"/>
                <a:gd name="T42" fmla="*/ 20 w 27"/>
                <a:gd name="T43" fmla="*/ 3 h 17"/>
                <a:gd name="T44" fmla="*/ 18 w 27"/>
                <a:gd name="T45" fmla="*/ 1 h 17"/>
                <a:gd name="T46" fmla="*/ 16 w 27"/>
                <a:gd name="T47" fmla="*/ 1 h 17"/>
                <a:gd name="T48" fmla="*/ 14 w 27"/>
                <a:gd name="T49" fmla="*/ 3 h 17"/>
                <a:gd name="T50" fmla="*/ 14 w 27"/>
                <a:gd name="T51" fmla="*/ 1 h 17"/>
                <a:gd name="T52" fmla="*/ 11 w 27"/>
                <a:gd name="T53" fmla="*/ 1 h 17"/>
                <a:gd name="T54" fmla="*/ 11 w 27"/>
                <a:gd name="T55" fmla="*/ 0 h 17"/>
                <a:gd name="T56" fmla="*/ 9 w 27"/>
                <a:gd name="T57" fmla="*/ 1 h 17"/>
                <a:gd name="T58" fmla="*/ 7 w 27"/>
                <a:gd name="T59" fmla="*/ 1 h 17"/>
                <a:gd name="T60" fmla="*/ 7 w 27"/>
                <a:gd name="T61" fmla="*/ 3 h 17"/>
                <a:gd name="T62" fmla="*/ 6 w 27"/>
                <a:gd name="T63" fmla="*/ 3 h 17"/>
                <a:gd name="T64" fmla="*/ 2 w 27"/>
                <a:gd name="T65" fmla="*/ 1 h 17"/>
                <a:gd name="T66" fmla="*/ 0 w 27"/>
                <a:gd name="T67" fmla="*/ 1 h 17"/>
                <a:gd name="T68" fmla="*/ 0 w 27"/>
                <a:gd name="T69" fmla="*/ 3 h 17"/>
                <a:gd name="T70" fmla="*/ 0 w 27"/>
                <a:gd name="T71" fmla="*/ 7 h 17"/>
                <a:gd name="T72" fmla="*/ 2 w 27"/>
                <a:gd name="T73" fmla="*/ 12 h 17"/>
                <a:gd name="T74" fmla="*/ 0 w 27"/>
                <a:gd name="T75" fmla="*/ 16 h 17"/>
                <a:gd name="T76" fmla="*/ 2 w 27"/>
                <a:gd name="T7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7">
                  <a:moveTo>
                    <a:pt x="2" y="16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294">
              <a:extLst>
                <a:ext uri="{FF2B5EF4-FFF2-40B4-BE49-F238E27FC236}">
                  <a16:creationId xmlns:a16="http://schemas.microsoft.com/office/drawing/2014/main" id="{18B28C7D-9573-E477-5502-49F9B102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610" y="2970845"/>
              <a:ext cx="25630" cy="19528"/>
            </a:xfrm>
            <a:custGeom>
              <a:avLst/>
              <a:gdLst>
                <a:gd name="T0" fmla="*/ 0 w 21"/>
                <a:gd name="T1" fmla="*/ 14 h 16"/>
                <a:gd name="T2" fmla="*/ 0 w 21"/>
                <a:gd name="T3" fmla="*/ 16 h 16"/>
                <a:gd name="T4" fmla="*/ 1 w 21"/>
                <a:gd name="T5" fmla="*/ 16 h 16"/>
                <a:gd name="T6" fmla="*/ 12 w 21"/>
                <a:gd name="T7" fmla="*/ 16 h 16"/>
                <a:gd name="T8" fmla="*/ 14 w 21"/>
                <a:gd name="T9" fmla="*/ 16 h 16"/>
                <a:gd name="T10" fmla="*/ 16 w 21"/>
                <a:gd name="T11" fmla="*/ 16 h 16"/>
                <a:gd name="T12" fmla="*/ 16 w 21"/>
                <a:gd name="T13" fmla="*/ 14 h 16"/>
                <a:gd name="T14" fmla="*/ 17 w 21"/>
                <a:gd name="T15" fmla="*/ 14 h 16"/>
                <a:gd name="T16" fmla="*/ 17 w 21"/>
                <a:gd name="T17" fmla="*/ 11 h 16"/>
                <a:gd name="T18" fmla="*/ 17 w 21"/>
                <a:gd name="T19" fmla="*/ 7 h 16"/>
                <a:gd name="T20" fmla="*/ 19 w 21"/>
                <a:gd name="T21" fmla="*/ 3 h 16"/>
                <a:gd name="T22" fmla="*/ 21 w 21"/>
                <a:gd name="T23" fmla="*/ 2 h 16"/>
                <a:gd name="T24" fmla="*/ 17 w 21"/>
                <a:gd name="T25" fmla="*/ 0 h 16"/>
                <a:gd name="T26" fmla="*/ 16 w 21"/>
                <a:gd name="T27" fmla="*/ 2 h 16"/>
                <a:gd name="T28" fmla="*/ 14 w 21"/>
                <a:gd name="T29" fmla="*/ 3 h 16"/>
                <a:gd name="T30" fmla="*/ 10 w 21"/>
                <a:gd name="T31" fmla="*/ 5 h 16"/>
                <a:gd name="T32" fmla="*/ 5 w 21"/>
                <a:gd name="T33" fmla="*/ 9 h 16"/>
                <a:gd name="T34" fmla="*/ 5 w 21"/>
                <a:gd name="T35" fmla="*/ 11 h 16"/>
                <a:gd name="T36" fmla="*/ 3 w 21"/>
                <a:gd name="T37" fmla="*/ 11 h 16"/>
                <a:gd name="T38" fmla="*/ 1 w 21"/>
                <a:gd name="T39" fmla="*/ 11 h 16"/>
                <a:gd name="T40" fmla="*/ 3 w 21"/>
                <a:gd name="T41" fmla="*/ 12 h 16"/>
                <a:gd name="T42" fmla="*/ 1 w 21"/>
                <a:gd name="T43" fmla="*/ 14 h 16"/>
                <a:gd name="T44" fmla="*/ 0 w 21"/>
                <a:gd name="T4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209">
              <a:extLst>
                <a:ext uri="{FF2B5EF4-FFF2-40B4-BE49-F238E27FC236}">
                  <a16:creationId xmlns:a16="http://schemas.microsoft.com/office/drawing/2014/main" id="{9172821A-7FA2-AB13-7B8E-8E3B1B339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4375611"/>
              <a:ext cx="10985" cy="14646"/>
            </a:xfrm>
            <a:custGeom>
              <a:avLst/>
              <a:gdLst>
                <a:gd name="T0" fmla="*/ 2 w 9"/>
                <a:gd name="T1" fmla="*/ 2 h 12"/>
                <a:gd name="T2" fmla="*/ 2 w 9"/>
                <a:gd name="T3" fmla="*/ 4 h 12"/>
                <a:gd name="T4" fmla="*/ 0 w 9"/>
                <a:gd name="T5" fmla="*/ 5 h 12"/>
                <a:gd name="T6" fmla="*/ 2 w 9"/>
                <a:gd name="T7" fmla="*/ 7 h 12"/>
                <a:gd name="T8" fmla="*/ 5 w 9"/>
                <a:gd name="T9" fmla="*/ 11 h 12"/>
                <a:gd name="T10" fmla="*/ 7 w 9"/>
                <a:gd name="T11" fmla="*/ 12 h 12"/>
                <a:gd name="T12" fmla="*/ 9 w 9"/>
                <a:gd name="T13" fmla="*/ 11 h 12"/>
                <a:gd name="T14" fmla="*/ 9 w 9"/>
                <a:gd name="T15" fmla="*/ 9 h 12"/>
                <a:gd name="T16" fmla="*/ 7 w 9"/>
                <a:gd name="T17" fmla="*/ 7 h 12"/>
                <a:gd name="T18" fmla="*/ 7 w 9"/>
                <a:gd name="T19" fmla="*/ 4 h 12"/>
                <a:gd name="T20" fmla="*/ 3 w 9"/>
                <a:gd name="T21" fmla="*/ 2 h 12"/>
                <a:gd name="T22" fmla="*/ 3 w 9"/>
                <a:gd name="T23" fmla="*/ 0 h 12"/>
                <a:gd name="T24" fmla="*/ 2 w 9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2" y="2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210">
              <a:extLst>
                <a:ext uri="{FF2B5EF4-FFF2-40B4-BE49-F238E27FC236}">
                  <a16:creationId xmlns:a16="http://schemas.microsoft.com/office/drawing/2014/main" id="{F21BC928-54AA-AD7E-4B48-DA919B22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471" y="4584312"/>
              <a:ext cx="8544" cy="8544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1 h 7"/>
                <a:gd name="T4" fmla="*/ 3 w 7"/>
                <a:gd name="T5" fmla="*/ 3 h 7"/>
                <a:gd name="T6" fmla="*/ 2 w 7"/>
                <a:gd name="T7" fmla="*/ 3 h 7"/>
                <a:gd name="T8" fmla="*/ 0 w 7"/>
                <a:gd name="T9" fmla="*/ 5 h 7"/>
                <a:gd name="T10" fmla="*/ 0 w 7"/>
                <a:gd name="T11" fmla="*/ 7 h 7"/>
                <a:gd name="T12" fmla="*/ 2 w 7"/>
                <a:gd name="T13" fmla="*/ 7 h 7"/>
                <a:gd name="T14" fmla="*/ 3 w 7"/>
                <a:gd name="T15" fmla="*/ 7 h 7"/>
                <a:gd name="T16" fmla="*/ 7 w 7"/>
                <a:gd name="T17" fmla="*/ 7 h 7"/>
                <a:gd name="T18" fmla="*/ 7 w 7"/>
                <a:gd name="T19" fmla="*/ 5 h 7"/>
                <a:gd name="T20" fmla="*/ 7 w 7"/>
                <a:gd name="T21" fmla="*/ 3 h 7"/>
                <a:gd name="T22" fmla="*/ 7 w 7"/>
                <a:gd name="T23" fmla="*/ 1 h 7"/>
                <a:gd name="T24" fmla="*/ 5 w 7"/>
                <a:gd name="T25" fmla="*/ 0 h 7"/>
                <a:gd name="T26" fmla="*/ 3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213">
              <a:extLst>
                <a:ext uri="{FF2B5EF4-FFF2-40B4-BE49-F238E27FC236}">
                  <a16:creationId xmlns:a16="http://schemas.microsoft.com/office/drawing/2014/main" id="{91EF2659-9EED-984A-2EC1-2304C6B3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810" y="4612383"/>
              <a:ext cx="17087" cy="19528"/>
            </a:xfrm>
            <a:custGeom>
              <a:avLst/>
              <a:gdLst>
                <a:gd name="T0" fmla="*/ 9 w 14"/>
                <a:gd name="T1" fmla="*/ 1 h 16"/>
                <a:gd name="T2" fmla="*/ 9 w 14"/>
                <a:gd name="T3" fmla="*/ 1 h 16"/>
                <a:gd name="T4" fmla="*/ 7 w 14"/>
                <a:gd name="T5" fmla="*/ 1 h 16"/>
                <a:gd name="T6" fmla="*/ 7 w 14"/>
                <a:gd name="T7" fmla="*/ 3 h 16"/>
                <a:gd name="T8" fmla="*/ 7 w 14"/>
                <a:gd name="T9" fmla="*/ 5 h 16"/>
                <a:gd name="T10" fmla="*/ 7 w 14"/>
                <a:gd name="T11" fmla="*/ 7 h 16"/>
                <a:gd name="T12" fmla="*/ 6 w 14"/>
                <a:gd name="T13" fmla="*/ 7 h 16"/>
                <a:gd name="T14" fmla="*/ 4 w 14"/>
                <a:gd name="T15" fmla="*/ 8 h 16"/>
                <a:gd name="T16" fmla="*/ 2 w 14"/>
                <a:gd name="T17" fmla="*/ 10 h 16"/>
                <a:gd name="T18" fmla="*/ 2 w 14"/>
                <a:gd name="T19" fmla="*/ 12 h 16"/>
                <a:gd name="T20" fmla="*/ 2 w 14"/>
                <a:gd name="T21" fmla="*/ 12 h 16"/>
                <a:gd name="T22" fmla="*/ 2 w 14"/>
                <a:gd name="T23" fmla="*/ 14 h 16"/>
                <a:gd name="T24" fmla="*/ 0 w 14"/>
                <a:gd name="T25" fmla="*/ 14 h 16"/>
                <a:gd name="T26" fmla="*/ 0 w 14"/>
                <a:gd name="T27" fmla="*/ 16 h 16"/>
                <a:gd name="T28" fmla="*/ 4 w 14"/>
                <a:gd name="T29" fmla="*/ 16 h 16"/>
                <a:gd name="T30" fmla="*/ 6 w 14"/>
                <a:gd name="T31" fmla="*/ 12 h 16"/>
                <a:gd name="T32" fmla="*/ 6 w 14"/>
                <a:gd name="T33" fmla="*/ 10 h 16"/>
                <a:gd name="T34" fmla="*/ 7 w 14"/>
                <a:gd name="T35" fmla="*/ 8 h 16"/>
                <a:gd name="T36" fmla="*/ 13 w 14"/>
                <a:gd name="T37" fmla="*/ 7 h 16"/>
                <a:gd name="T38" fmla="*/ 13 w 14"/>
                <a:gd name="T39" fmla="*/ 5 h 16"/>
                <a:gd name="T40" fmla="*/ 14 w 14"/>
                <a:gd name="T41" fmla="*/ 3 h 16"/>
                <a:gd name="T42" fmla="*/ 13 w 14"/>
                <a:gd name="T43" fmla="*/ 1 h 16"/>
                <a:gd name="T44" fmla="*/ 13 w 14"/>
                <a:gd name="T45" fmla="*/ 0 h 16"/>
                <a:gd name="T46" fmla="*/ 11 w 14"/>
                <a:gd name="T47" fmla="*/ 0 h 16"/>
                <a:gd name="T48" fmla="*/ 9 w 14"/>
                <a:gd name="T49" fmla="*/ 0 h 16"/>
                <a:gd name="T50" fmla="*/ 9 w 14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9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216">
              <a:extLst>
                <a:ext uri="{FF2B5EF4-FFF2-40B4-BE49-F238E27FC236}">
                  <a16:creationId xmlns:a16="http://schemas.microsoft.com/office/drawing/2014/main" id="{8CE65085-D4B5-C633-3A85-A0A1E4F3C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613" y="4249902"/>
              <a:ext cx="8544" cy="13426"/>
            </a:xfrm>
            <a:custGeom>
              <a:avLst/>
              <a:gdLst>
                <a:gd name="T0" fmla="*/ 4 w 7"/>
                <a:gd name="T1" fmla="*/ 0 h 11"/>
                <a:gd name="T2" fmla="*/ 4 w 7"/>
                <a:gd name="T3" fmla="*/ 2 h 11"/>
                <a:gd name="T4" fmla="*/ 0 w 7"/>
                <a:gd name="T5" fmla="*/ 7 h 11"/>
                <a:gd name="T6" fmla="*/ 2 w 7"/>
                <a:gd name="T7" fmla="*/ 11 h 11"/>
                <a:gd name="T8" fmla="*/ 4 w 7"/>
                <a:gd name="T9" fmla="*/ 11 h 11"/>
                <a:gd name="T10" fmla="*/ 5 w 7"/>
                <a:gd name="T11" fmla="*/ 9 h 11"/>
                <a:gd name="T12" fmla="*/ 7 w 7"/>
                <a:gd name="T13" fmla="*/ 5 h 11"/>
                <a:gd name="T14" fmla="*/ 5 w 7"/>
                <a:gd name="T15" fmla="*/ 4 h 11"/>
                <a:gd name="T16" fmla="*/ 5 w 7"/>
                <a:gd name="T17" fmla="*/ 2 h 11"/>
                <a:gd name="T18" fmla="*/ 4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lnTo>
                    <a:pt x="4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418" name="Freeform 623">
            <a:extLst>
              <a:ext uri="{FF2B5EF4-FFF2-40B4-BE49-F238E27FC236}">
                <a16:creationId xmlns:a16="http://schemas.microsoft.com/office/drawing/2014/main" id="{1F79107B-B066-C501-AB15-0F330937AF7D}"/>
              </a:ext>
            </a:extLst>
          </p:cNvPr>
          <p:cNvSpPr>
            <a:spLocks/>
          </p:cNvSpPr>
          <p:nvPr/>
        </p:nvSpPr>
        <p:spPr bwMode="auto">
          <a:xfrm>
            <a:off x="3451604" y="1765017"/>
            <a:ext cx="2502000" cy="2037600"/>
          </a:xfrm>
          <a:custGeom>
            <a:avLst/>
            <a:gdLst>
              <a:gd name="T0" fmla="*/ 1321 w 1363"/>
              <a:gd name="T1" fmla="*/ 418 h 1110"/>
              <a:gd name="T2" fmla="*/ 1314 w 1363"/>
              <a:gd name="T3" fmla="*/ 344 h 1110"/>
              <a:gd name="T4" fmla="*/ 1344 w 1363"/>
              <a:gd name="T5" fmla="*/ 226 h 1110"/>
              <a:gd name="T6" fmla="*/ 1286 w 1363"/>
              <a:gd name="T7" fmla="*/ 78 h 1110"/>
              <a:gd name="T8" fmla="*/ 954 w 1363"/>
              <a:gd name="T9" fmla="*/ 64 h 1110"/>
              <a:gd name="T10" fmla="*/ 814 w 1363"/>
              <a:gd name="T11" fmla="*/ 44 h 1110"/>
              <a:gd name="T12" fmla="*/ 640 w 1363"/>
              <a:gd name="T13" fmla="*/ 125 h 1110"/>
              <a:gd name="T14" fmla="*/ 654 w 1363"/>
              <a:gd name="T15" fmla="*/ 137 h 1110"/>
              <a:gd name="T16" fmla="*/ 624 w 1363"/>
              <a:gd name="T17" fmla="*/ 147 h 1110"/>
              <a:gd name="T18" fmla="*/ 569 w 1363"/>
              <a:gd name="T19" fmla="*/ 103 h 1110"/>
              <a:gd name="T20" fmla="*/ 522 w 1363"/>
              <a:gd name="T21" fmla="*/ 71 h 1110"/>
              <a:gd name="T22" fmla="*/ 487 w 1363"/>
              <a:gd name="T23" fmla="*/ 80 h 1110"/>
              <a:gd name="T24" fmla="*/ 487 w 1363"/>
              <a:gd name="T25" fmla="*/ 73 h 1110"/>
              <a:gd name="T26" fmla="*/ 418 w 1363"/>
              <a:gd name="T27" fmla="*/ 121 h 1110"/>
              <a:gd name="T28" fmla="*/ 380 w 1363"/>
              <a:gd name="T29" fmla="*/ 99 h 1110"/>
              <a:gd name="T30" fmla="*/ 324 w 1363"/>
              <a:gd name="T31" fmla="*/ 66 h 1110"/>
              <a:gd name="T32" fmla="*/ 289 w 1363"/>
              <a:gd name="T33" fmla="*/ 13 h 1110"/>
              <a:gd name="T34" fmla="*/ 227 w 1363"/>
              <a:gd name="T35" fmla="*/ 41 h 1110"/>
              <a:gd name="T36" fmla="*/ 222 w 1363"/>
              <a:gd name="T37" fmla="*/ 85 h 1110"/>
              <a:gd name="T38" fmla="*/ 275 w 1363"/>
              <a:gd name="T39" fmla="*/ 163 h 1110"/>
              <a:gd name="T40" fmla="*/ 197 w 1363"/>
              <a:gd name="T41" fmla="*/ 164 h 1110"/>
              <a:gd name="T42" fmla="*/ 170 w 1363"/>
              <a:gd name="T43" fmla="*/ 186 h 1110"/>
              <a:gd name="T44" fmla="*/ 87 w 1363"/>
              <a:gd name="T45" fmla="*/ 187 h 1110"/>
              <a:gd name="T46" fmla="*/ 64 w 1363"/>
              <a:gd name="T47" fmla="*/ 293 h 1110"/>
              <a:gd name="T48" fmla="*/ 71 w 1363"/>
              <a:gd name="T49" fmla="*/ 368 h 1110"/>
              <a:gd name="T50" fmla="*/ 12 w 1363"/>
              <a:gd name="T51" fmla="*/ 403 h 1110"/>
              <a:gd name="T52" fmla="*/ 7 w 1363"/>
              <a:gd name="T53" fmla="*/ 487 h 1110"/>
              <a:gd name="T54" fmla="*/ 23 w 1363"/>
              <a:gd name="T55" fmla="*/ 539 h 1110"/>
              <a:gd name="T56" fmla="*/ 20 w 1363"/>
              <a:gd name="T57" fmla="*/ 586 h 1110"/>
              <a:gd name="T58" fmla="*/ 41 w 1363"/>
              <a:gd name="T59" fmla="*/ 642 h 1110"/>
              <a:gd name="T60" fmla="*/ 77 w 1363"/>
              <a:gd name="T61" fmla="*/ 694 h 1110"/>
              <a:gd name="T62" fmla="*/ 142 w 1363"/>
              <a:gd name="T63" fmla="*/ 711 h 1110"/>
              <a:gd name="T64" fmla="*/ 142 w 1363"/>
              <a:gd name="T65" fmla="*/ 792 h 1110"/>
              <a:gd name="T66" fmla="*/ 122 w 1363"/>
              <a:gd name="T67" fmla="*/ 879 h 1110"/>
              <a:gd name="T68" fmla="*/ 84 w 1363"/>
              <a:gd name="T69" fmla="*/ 900 h 1110"/>
              <a:gd name="T70" fmla="*/ 20 w 1363"/>
              <a:gd name="T71" fmla="*/ 984 h 1110"/>
              <a:gd name="T72" fmla="*/ 28 w 1363"/>
              <a:gd name="T73" fmla="*/ 1017 h 1110"/>
              <a:gd name="T74" fmla="*/ 91 w 1363"/>
              <a:gd name="T75" fmla="*/ 1060 h 1110"/>
              <a:gd name="T76" fmla="*/ 165 w 1363"/>
              <a:gd name="T77" fmla="*/ 1020 h 1110"/>
              <a:gd name="T78" fmla="*/ 224 w 1363"/>
              <a:gd name="T79" fmla="*/ 1053 h 1110"/>
              <a:gd name="T80" fmla="*/ 254 w 1363"/>
              <a:gd name="T81" fmla="*/ 1004 h 1110"/>
              <a:gd name="T82" fmla="*/ 318 w 1363"/>
              <a:gd name="T83" fmla="*/ 1022 h 1110"/>
              <a:gd name="T84" fmla="*/ 339 w 1363"/>
              <a:gd name="T85" fmla="*/ 978 h 1110"/>
              <a:gd name="T86" fmla="*/ 390 w 1363"/>
              <a:gd name="T87" fmla="*/ 949 h 1110"/>
              <a:gd name="T88" fmla="*/ 471 w 1363"/>
              <a:gd name="T89" fmla="*/ 952 h 1110"/>
              <a:gd name="T90" fmla="*/ 583 w 1363"/>
              <a:gd name="T91" fmla="*/ 994 h 1110"/>
              <a:gd name="T92" fmla="*/ 575 w 1363"/>
              <a:gd name="T93" fmla="*/ 1049 h 1110"/>
              <a:gd name="T94" fmla="*/ 601 w 1363"/>
              <a:gd name="T95" fmla="*/ 1106 h 1110"/>
              <a:gd name="T96" fmla="*/ 674 w 1363"/>
              <a:gd name="T97" fmla="*/ 1103 h 1110"/>
              <a:gd name="T98" fmla="*/ 706 w 1363"/>
              <a:gd name="T99" fmla="*/ 1075 h 1110"/>
              <a:gd name="T100" fmla="*/ 743 w 1363"/>
              <a:gd name="T101" fmla="*/ 1020 h 1110"/>
              <a:gd name="T102" fmla="*/ 795 w 1363"/>
              <a:gd name="T103" fmla="*/ 994 h 1110"/>
              <a:gd name="T104" fmla="*/ 853 w 1363"/>
              <a:gd name="T105" fmla="*/ 1049 h 1110"/>
              <a:gd name="T106" fmla="*/ 944 w 1363"/>
              <a:gd name="T107" fmla="*/ 1072 h 1110"/>
              <a:gd name="T108" fmla="*/ 1011 w 1363"/>
              <a:gd name="T109" fmla="*/ 1041 h 1110"/>
              <a:gd name="T110" fmla="*/ 1110 w 1363"/>
              <a:gd name="T111" fmla="*/ 1026 h 1110"/>
              <a:gd name="T112" fmla="*/ 1161 w 1363"/>
              <a:gd name="T113" fmla="*/ 975 h 1110"/>
              <a:gd name="T114" fmla="*/ 1201 w 1363"/>
              <a:gd name="T115" fmla="*/ 899 h 1110"/>
              <a:gd name="T116" fmla="*/ 1266 w 1363"/>
              <a:gd name="T117" fmla="*/ 833 h 1110"/>
              <a:gd name="T118" fmla="*/ 1213 w 1363"/>
              <a:gd name="T119" fmla="*/ 767 h 1110"/>
              <a:gd name="T120" fmla="*/ 1265 w 1363"/>
              <a:gd name="T121" fmla="*/ 716 h 1110"/>
              <a:gd name="T122" fmla="*/ 1293 w 1363"/>
              <a:gd name="T123" fmla="*/ 59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3" h="1110">
                <a:moveTo>
                  <a:pt x="1362" y="500"/>
                </a:moveTo>
                <a:lnTo>
                  <a:pt x="1356" y="496"/>
                </a:lnTo>
                <a:lnTo>
                  <a:pt x="1351" y="492"/>
                </a:lnTo>
                <a:lnTo>
                  <a:pt x="1350" y="490"/>
                </a:lnTo>
                <a:lnTo>
                  <a:pt x="1349" y="488"/>
                </a:lnTo>
                <a:lnTo>
                  <a:pt x="1349" y="487"/>
                </a:lnTo>
                <a:lnTo>
                  <a:pt x="1349" y="486"/>
                </a:lnTo>
                <a:lnTo>
                  <a:pt x="1348" y="485"/>
                </a:lnTo>
                <a:lnTo>
                  <a:pt x="1347" y="485"/>
                </a:lnTo>
                <a:lnTo>
                  <a:pt x="1347" y="483"/>
                </a:lnTo>
                <a:lnTo>
                  <a:pt x="1345" y="483"/>
                </a:lnTo>
                <a:lnTo>
                  <a:pt x="1345" y="482"/>
                </a:lnTo>
                <a:lnTo>
                  <a:pt x="1345" y="481"/>
                </a:lnTo>
                <a:lnTo>
                  <a:pt x="1345" y="477"/>
                </a:lnTo>
                <a:lnTo>
                  <a:pt x="1344" y="476"/>
                </a:lnTo>
                <a:lnTo>
                  <a:pt x="1343" y="473"/>
                </a:lnTo>
                <a:lnTo>
                  <a:pt x="1342" y="470"/>
                </a:lnTo>
                <a:lnTo>
                  <a:pt x="1343" y="469"/>
                </a:lnTo>
                <a:lnTo>
                  <a:pt x="1343" y="468"/>
                </a:lnTo>
                <a:lnTo>
                  <a:pt x="1343" y="467"/>
                </a:lnTo>
                <a:lnTo>
                  <a:pt x="1340" y="463"/>
                </a:lnTo>
                <a:lnTo>
                  <a:pt x="1335" y="461"/>
                </a:lnTo>
                <a:lnTo>
                  <a:pt x="1334" y="459"/>
                </a:lnTo>
                <a:lnTo>
                  <a:pt x="1329" y="450"/>
                </a:lnTo>
                <a:lnTo>
                  <a:pt x="1328" y="449"/>
                </a:lnTo>
                <a:lnTo>
                  <a:pt x="1327" y="449"/>
                </a:lnTo>
                <a:lnTo>
                  <a:pt x="1325" y="449"/>
                </a:lnTo>
                <a:lnTo>
                  <a:pt x="1325" y="446"/>
                </a:lnTo>
                <a:lnTo>
                  <a:pt x="1325" y="444"/>
                </a:lnTo>
                <a:lnTo>
                  <a:pt x="1327" y="442"/>
                </a:lnTo>
                <a:lnTo>
                  <a:pt x="1328" y="441"/>
                </a:lnTo>
                <a:lnTo>
                  <a:pt x="1329" y="441"/>
                </a:lnTo>
                <a:lnTo>
                  <a:pt x="1329" y="438"/>
                </a:lnTo>
                <a:lnTo>
                  <a:pt x="1329" y="437"/>
                </a:lnTo>
                <a:lnTo>
                  <a:pt x="1330" y="436"/>
                </a:lnTo>
                <a:lnTo>
                  <a:pt x="1330" y="435"/>
                </a:lnTo>
                <a:lnTo>
                  <a:pt x="1327" y="430"/>
                </a:lnTo>
                <a:lnTo>
                  <a:pt x="1327" y="429"/>
                </a:lnTo>
                <a:lnTo>
                  <a:pt x="1328" y="427"/>
                </a:lnTo>
                <a:lnTo>
                  <a:pt x="1327" y="427"/>
                </a:lnTo>
                <a:lnTo>
                  <a:pt x="1325" y="425"/>
                </a:lnTo>
                <a:lnTo>
                  <a:pt x="1324" y="424"/>
                </a:lnTo>
                <a:lnTo>
                  <a:pt x="1323" y="423"/>
                </a:lnTo>
                <a:lnTo>
                  <a:pt x="1323" y="422"/>
                </a:lnTo>
                <a:lnTo>
                  <a:pt x="1323" y="422"/>
                </a:lnTo>
                <a:lnTo>
                  <a:pt x="1322" y="421"/>
                </a:lnTo>
                <a:lnTo>
                  <a:pt x="1321" y="421"/>
                </a:lnTo>
                <a:lnTo>
                  <a:pt x="1319" y="418"/>
                </a:lnTo>
                <a:lnTo>
                  <a:pt x="1321" y="418"/>
                </a:lnTo>
                <a:lnTo>
                  <a:pt x="1318" y="416"/>
                </a:lnTo>
                <a:lnTo>
                  <a:pt x="1318" y="414"/>
                </a:lnTo>
                <a:lnTo>
                  <a:pt x="1318" y="412"/>
                </a:lnTo>
                <a:lnTo>
                  <a:pt x="1318" y="409"/>
                </a:lnTo>
                <a:lnTo>
                  <a:pt x="1318" y="408"/>
                </a:lnTo>
                <a:lnTo>
                  <a:pt x="1317" y="407"/>
                </a:lnTo>
                <a:lnTo>
                  <a:pt x="1317" y="405"/>
                </a:lnTo>
                <a:lnTo>
                  <a:pt x="1318" y="405"/>
                </a:lnTo>
                <a:lnTo>
                  <a:pt x="1319" y="404"/>
                </a:lnTo>
                <a:lnTo>
                  <a:pt x="1319" y="403"/>
                </a:lnTo>
                <a:lnTo>
                  <a:pt x="1318" y="403"/>
                </a:lnTo>
                <a:lnTo>
                  <a:pt x="1318" y="402"/>
                </a:lnTo>
                <a:lnTo>
                  <a:pt x="1319" y="401"/>
                </a:lnTo>
                <a:lnTo>
                  <a:pt x="1318" y="399"/>
                </a:lnTo>
                <a:lnTo>
                  <a:pt x="1318" y="398"/>
                </a:lnTo>
                <a:lnTo>
                  <a:pt x="1319" y="396"/>
                </a:lnTo>
                <a:lnTo>
                  <a:pt x="1319" y="395"/>
                </a:lnTo>
                <a:lnTo>
                  <a:pt x="1319" y="394"/>
                </a:lnTo>
                <a:lnTo>
                  <a:pt x="1321" y="394"/>
                </a:lnTo>
                <a:lnTo>
                  <a:pt x="1323" y="392"/>
                </a:lnTo>
                <a:lnTo>
                  <a:pt x="1324" y="391"/>
                </a:lnTo>
                <a:lnTo>
                  <a:pt x="1325" y="388"/>
                </a:lnTo>
                <a:lnTo>
                  <a:pt x="1323" y="386"/>
                </a:lnTo>
                <a:lnTo>
                  <a:pt x="1322" y="384"/>
                </a:lnTo>
                <a:lnTo>
                  <a:pt x="1323" y="383"/>
                </a:lnTo>
                <a:lnTo>
                  <a:pt x="1323" y="381"/>
                </a:lnTo>
                <a:lnTo>
                  <a:pt x="1324" y="379"/>
                </a:lnTo>
                <a:lnTo>
                  <a:pt x="1324" y="378"/>
                </a:lnTo>
                <a:lnTo>
                  <a:pt x="1324" y="377"/>
                </a:lnTo>
                <a:lnTo>
                  <a:pt x="1324" y="373"/>
                </a:lnTo>
                <a:lnTo>
                  <a:pt x="1325" y="371"/>
                </a:lnTo>
                <a:lnTo>
                  <a:pt x="1327" y="368"/>
                </a:lnTo>
                <a:lnTo>
                  <a:pt x="1328" y="365"/>
                </a:lnTo>
                <a:lnTo>
                  <a:pt x="1329" y="365"/>
                </a:lnTo>
                <a:lnTo>
                  <a:pt x="1328" y="364"/>
                </a:lnTo>
                <a:lnTo>
                  <a:pt x="1327" y="359"/>
                </a:lnTo>
                <a:lnTo>
                  <a:pt x="1325" y="357"/>
                </a:lnTo>
                <a:lnTo>
                  <a:pt x="1325" y="356"/>
                </a:lnTo>
                <a:lnTo>
                  <a:pt x="1325" y="355"/>
                </a:lnTo>
                <a:lnTo>
                  <a:pt x="1324" y="353"/>
                </a:lnTo>
                <a:lnTo>
                  <a:pt x="1323" y="352"/>
                </a:lnTo>
                <a:lnTo>
                  <a:pt x="1323" y="351"/>
                </a:lnTo>
                <a:lnTo>
                  <a:pt x="1321" y="350"/>
                </a:lnTo>
                <a:lnTo>
                  <a:pt x="1317" y="350"/>
                </a:lnTo>
                <a:lnTo>
                  <a:pt x="1316" y="350"/>
                </a:lnTo>
                <a:lnTo>
                  <a:pt x="1315" y="345"/>
                </a:lnTo>
                <a:lnTo>
                  <a:pt x="1315" y="343"/>
                </a:lnTo>
                <a:lnTo>
                  <a:pt x="1315" y="343"/>
                </a:lnTo>
                <a:lnTo>
                  <a:pt x="1314" y="344"/>
                </a:lnTo>
                <a:lnTo>
                  <a:pt x="1314" y="343"/>
                </a:lnTo>
                <a:lnTo>
                  <a:pt x="1312" y="343"/>
                </a:lnTo>
                <a:lnTo>
                  <a:pt x="1312" y="342"/>
                </a:lnTo>
                <a:lnTo>
                  <a:pt x="1311" y="343"/>
                </a:lnTo>
                <a:lnTo>
                  <a:pt x="1310" y="343"/>
                </a:lnTo>
                <a:lnTo>
                  <a:pt x="1310" y="342"/>
                </a:lnTo>
                <a:lnTo>
                  <a:pt x="1309" y="342"/>
                </a:lnTo>
                <a:lnTo>
                  <a:pt x="1308" y="342"/>
                </a:lnTo>
                <a:lnTo>
                  <a:pt x="1308" y="340"/>
                </a:lnTo>
                <a:lnTo>
                  <a:pt x="1306" y="339"/>
                </a:lnTo>
                <a:lnTo>
                  <a:pt x="1302" y="338"/>
                </a:lnTo>
                <a:lnTo>
                  <a:pt x="1301" y="337"/>
                </a:lnTo>
                <a:lnTo>
                  <a:pt x="1299" y="337"/>
                </a:lnTo>
                <a:lnTo>
                  <a:pt x="1293" y="337"/>
                </a:lnTo>
                <a:lnTo>
                  <a:pt x="1292" y="336"/>
                </a:lnTo>
                <a:lnTo>
                  <a:pt x="1292" y="333"/>
                </a:lnTo>
                <a:lnTo>
                  <a:pt x="1292" y="332"/>
                </a:lnTo>
                <a:lnTo>
                  <a:pt x="1291" y="331"/>
                </a:lnTo>
                <a:lnTo>
                  <a:pt x="1291" y="330"/>
                </a:lnTo>
                <a:lnTo>
                  <a:pt x="1290" y="330"/>
                </a:lnTo>
                <a:lnTo>
                  <a:pt x="1293" y="323"/>
                </a:lnTo>
                <a:lnTo>
                  <a:pt x="1295" y="320"/>
                </a:lnTo>
                <a:lnTo>
                  <a:pt x="1298" y="317"/>
                </a:lnTo>
                <a:lnTo>
                  <a:pt x="1308" y="303"/>
                </a:lnTo>
                <a:lnTo>
                  <a:pt x="1315" y="297"/>
                </a:lnTo>
                <a:lnTo>
                  <a:pt x="1321" y="293"/>
                </a:lnTo>
                <a:lnTo>
                  <a:pt x="1334" y="290"/>
                </a:lnTo>
                <a:lnTo>
                  <a:pt x="1343" y="282"/>
                </a:lnTo>
                <a:lnTo>
                  <a:pt x="1345" y="280"/>
                </a:lnTo>
                <a:lnTo>
                  <a:pt x="1347" y="274"/>
                </a:lnTo>
                <a:lnTo>
                  <a:pt x="1347" y="271"/>
                </a:lnTo>
                <a:lnTo>
                  <a:pt x="1345" y="255"/>
                </a:lnTo>
                <a:lnTo>
                  <a:pt x="1345" y="254"/>
                </a:lnTo>
                <a:lnTo>
                  <a:pt x="1345" y="253"/>
                </a:lnTo>
                <a:lnTo>
                  <a:pt x="1344" y="253"/>
                </a:lnTo>
                <a:lnTo>
                  <a:pt x="1344" y="251"/>
                </a:lnTo>
                <a:lnTo>
                  <a:pt x="1345" y="251"/>
                </a:lnTo>
                <a:lnTo>
                  <a:pt x="1345" y="249"/>
                </a:lnTo>
                <a:lnTo>
                  <a:pt x="1347" y="248"/>
                </a:lnTo>
                <a:lnTo>
                  <a:pt x="1347" y="247"/>
                </a:lnTo>
                <a:lnTo>
                  <a:pt x="1345" y="243"/>
                </a:lnTo>
                <a:lnTo>
                  <a:pt x="1345" y="241"/>
                </a:lnTo>
                <a:lnTo>
                  <a:pt x="1344" y="239"/>
                </a:lnTo>
                <a:lnTo>
                  <a:pt x="1343" y="235"/>
                </a:lnTo>
                <a:lnTo>
                  <a:pt x="1343" y="234"/>
                </a:lnTo>
                <a:lnTo>
                  <a:pt x="1343" y="230"/>
                </a:lnTo>
                <a:lnTo>
                  <a:pt x="1343" y="229"/>
                </a:lnTo>
                <a:lnTo>
                  <a:pt x="1343" y="228"/>
                </a:lnTo>
                <a:lnTo>
                  <a:pt x="1344" y="226"/>
                </a:lnTo>
                <a:lnTo>
                  <a:pt x="1344" y="222"/>
                </a:lnTo>
                <a:lnTo>
                  <a:pt x="1343" y="222"/>
                </a:lnTo>
                <a:lnTo>
                  <a:pt x="1343" y="221"/>
                </a:lnTo>
                <a:lnTo>
                  <a:pt x="1342" y="220"/>
                </a:lnTo>
                <a:lnTo>
                  <a:pt x="1341" y="217"/>
                </a:lnTo>
                <a:lnTo>
                  <a:pt x="1341" y="216"/>
                </a:lnTo>
                <a:lnTo>
                  <a:pt x="1340" y="214"/>
                </a:lnTo>
                <a:lnTo>
                  <a:pt x="1338" y="212"/>
                </a:lnTo>
                <a:lnTo>
                  <a:pt x="1337" y="208"/>
                </a:lnTo>
                <a:lnTo>
                  <a:pt x="1334" y="196"/>
                </a:lnTo>
                <a:lnTo>
                  <a:pt x="1332" y="193"/>
                </a:lnTo>
                <a:lnTo>
                  <a:pt x="1329" y="186"/>
                </a:lnTo>
                <a:lnTo>
                  <a:pt x="1322" y="166"/>
                </a:lnTo>
                <a:lnTo>
                  <a:pt x="1319" y="157"/>
                </a:lnTo>
                <a:lnTo>
                  <a:pt x="1319" y="149"/>
                </a:lnTo>
                <a:lnTo>
                  <a:pt x="1318" y="147"/>
                </a:lnTo>
                <a:lnTo>
                  <a:pt x="1317" y="144"/>
                </a:lnTo>
                <a:lnTo>
                  <a:pt x="1316" y="137"/>
                </a:lnTo>
                <a:lnTo>
                  <a:pt x="1316" y="135"/>
                </a:lnTo>
                <a:lnTo>
                  <a:pt x="1315" y="131"/>
                </a:lnTo>
                <a:lnTo>
                  <a:pt x="1315" y="129"/>
                </a:lnTo>
                <a:lnTo>
                  <a:pt x="1315" y="124"/>
                </a:lnTo>
                <a:lnTo>
                  <a:pt x="1315" y="123"/>
                </a:lnTo>
                <a:lnTo>
                  <a:pt x="1315" y="122"/>
                </a:lnTo>
                <a:lnTo>
                  <a:pt x="1314" y="121"/>
                </a:lnTo>
                <a:lnTo>
                  <a:pt x="1312" y="119"/>
                </a:lnTo>
                <a:lnTo>
                  <a:pt x="1312" y="117"/>
                </a:lnTo>
                <a:lnTo>
                  <a:pt x="1314" y="117"/>
                </a:lnTo>
                <a:lnTo>
                  <a:pt x="1314" y="116"/>
                </a:lnTo>
                <a:lnTo>
                  <a:pt x="1315" y="116"/>
                </a:lnTo>
                <a:lnTo>
                  <a:pt x="1315" y="114"/>
                </a:lnTo>
                <a:lnTo>
                  <a:pt x="1315" y="110"/>
                </a:lnTo>
                <a:lnTo>
                  <a:pt x="1315" y="105"/>
                </a:lnTo>
                <a:lnTo>
                  <a:pt x="1314" y="103"/>
                </a:lnTo>
                <a:lnTo>
                  <a:pt x="1314" y="99"/>
                </a:lnTo>
                <a:lnTo>
                  <a:pt x="1312" y="97"/>
                </a:lnTo>
                <a:lnTo>
                  <a:pt x="1311" y="95"/>
                </a:lnTo>
                <a:lnTo>
                  <a:pt x="1310" y="95"/>
                </a:lnTo>
                <a:lnTo>
                  <a:pt x="1309" y="95"/>
                </a:lnTo>
                <a:lnTo>
                  <a:pt x="1308" y="93"/>
                </a:lnTo>
                <a:lnTo>
                  <a:pt x="1306" y="92"/>
                </a:lnTo>
                <a:lnTo>
                  <a:pt x="1305" y="90"/>
                </a:lnTo>
                <a:lnTo>
                  <a:pt x="1304" y="89"/>
                </a:lnTo>
                <a:lnTo>
                  <a:pt x="1303" y="88"/>
                </a:lnTo>
                <a:lnTo>
                  <a:pt x="1302" y="86"/>
                </a:lnTo>
                <a:lnTo>
                  <a:pt x="1296" y="84"/>
                </a:lnTo>
                <a:lnTo>
                  <a:pt x="1292" y="82"/>
                </a:lnTo>
                <a:lnTo>
                  <a:pt x="1288" y="79"/>
                </a:lnTo>
                <a:lnTo>
                  <a:pt x="1286" y="78"/>
                </a:lnTo>
                <a:lnTo>
                  <a:pt x="1286" y="79"/>
                </a:lnTo>
                <a:lnTo>
                  <a:pt x="1284" y="79"/>
                </a:lnTo>
                <a:lnTo>
                  <a:pt x="1282" y="79"/>
                </a:lnTo>
                <a:lnTo>
                  <a:pt x="1280" y="78"/>
                </a:lnTo>
                <a:lnTo>
                  <a:pt x="1280" y="77"/>
                </a:lnTo>
                <a:lnTo>
                  <a:pt x="1282" y="75"/>
                </a:lnTo>
                <a:lnTo>
                  <a:pt x="1282" y="73"/>
                </a:lnTo>
                <a:lnTo>
                  <a:pt x="1278" y="72"/>
                </a:lnTo>
                <a:lnTo>
                  <a:pt x="1277" y="71"/>
                </a:lnTo>
                <a:lnTo>
                  <a:pt x="1277" y="70"/>
                </a:lnTo>
                <a:lnTo>
                  <a:pt x="1276" y="69"/>
                </a:lnTo>
                <a:lnTo>
                  <a:pt x="1275" y="67"/>
                </a:lnTo>
                <a:lnTo>
                  <a:pt x="1273" y="69"/>
                </a:lnTo>
                <a:lnTo>
                  <a:pt x="1272" y="69"/>
                </a:lnTo>
                <a:lnTo>
                  <a:pt x="1267" y="66"/>
                </a:lnTo>
                <a:lnTo>
                  <a:pt x="1266" y="65"/>
                </a:lnTo>
                <a:lnTo>
                  <a:pt x="1264" y="66"/>
                </a:lnTo>
                <a:lnTo>
                  <a:pt x="1262" y="70"/>
                </a:lnTo>
                <a:lnTo>
                  <a:pt x="1260" y="71"/>
                </a:lnTo>
                <a:lnTo>
                  <a:pt x="1256" y="73"/>
                </a:lnTo>
                <a:lnTo>
                  <a:pt x="1241" y="72"/>
                </a:lnTo>
                <a:lnTo>
                  <a:pt x="1225" y="71"/>
                </a:lnTo>
                <a:lnTo>
                  <a:pt x="1202" y="70"/>
                </a:lnTo>
                <a:lnTo>
                  <a:pt x="1182" y="70"/>
                </a:lnTo>
                <a:lnTo>
                  <a:pt x="1150" y="67"/>
                </a:lnTo>
                <a:lnTo>
                  <a:pt x="1123" y="66"/>
                </a:lnTo>
                <a:lnTo>
                  <a:pt x="1102" y="65"/>
                </a:lnTo>
                <a:lnTo>
                  <a:pt x="1081" y="64"/>
                </a:lnTo>
                <a:lnTo>
                  <a:pt x="1052" y="62"/>
                </a:lnTo>
                <a:lnTo>
                  <a:pt x="1036" y="62"/>
                </a:lnTo>
                <a:lnTo>
                  <a:pt x="1031" y="60"/>
                </a:lnTo>
                <a:lnTo>
                  <a:pt x="1028" y="59"/>
                </a:lnTo>
                <a:lnTo>
                  <a:pt x="1025" y="58"/>
                </a:lnTo>
                <a:lnTo>
                  <a:pt x="1024" y="59"/>
                </a:lnTo>
                <a:lnTo>
                  <a:pt x="1019" y="64"/>
                </a:lnTo>
                <a:lnTo>
                  <a:pt x="1017" y="65"/>
                </a:lnTo>
                <a:lnTo>
                  <a:pt x="1013" y="65"/>
                </a:lnTo>
                <a:lnTo>
                  <a:pt x="1008" y="69"/>
                </a:lnTo>
                <a:lnTo>
                  <a:pt x="979" y="73"/>
                </a:lnTo>
                <a:lnTo>
                  <a:pt x="978" y="72"/>
                </a:lnTo>
                <a:lnTo>
                  <a:pt x="977" y="72"/>
                </a:lnTo>
                <a:lnTo>
                  <a:pt x="976" y="71"/>
                </a:lnTo>
                <a:lnTo>
                  <a:pt x="974" y="72"/>
                </a:lnTo>
                <a:lnTo>
                  <a:pt x="972" y="72"/>
                </a:lnTo>
                <a:lnTo>
                  <a:pt x="959" y="69"/>
                </a:lnTo>
                <a:lnTo>
                  <a:pt x="958" y="66"/>
                </a:lnTo>
                <a:lnTo>
                  <a:pt x="957" y="65"/>
                </a:lnTo>
                <a:lnTo>
                  <a:pt x="956" y="64"/>
                </a:lnTo>
                <a:lnTo>
                  <a:pt x="954" y="64"/>
                </a:lnTo>
                <a:lnTo>
                  <a:pt x="953" y="64"/>
                </a:lnTo>
                <a:lnTo>
                  <a:pt x="952" y="64"/>
                </a:lnTo>
                <a:lnTo>
                  <a:pt x="950" y="62"/>
                </a:lnTo>
                <a:lnTo>
                  <a:pt x="948" y="62"/>
                </a:lnTo>
                <a:lnTo>
                  <a:pt x="947" y="59"/>
                </a:lnTo>
                <a:lnTo>
                  <a:pt x="947" y="54"/>
                </a:lnTo>
                <a:lnTo>
                  <a:pt x="947" y="50"/>
                </a:lnTo>
                <a:lnTo>
                  <a:pt x="947" y="46"/>
                </a:lnTo>
                <a:lnTo>
                  <a:pt x="946" y="45"/>
                </a:lnTo>
                <a:lnTo>
                  <a:pt x="946" y="39"/>
                </a:lnTo>
                <a:lnTo>
                  <a:pt x="945" y="38"/>
                </a:lnTo>
                <a:lnTo>
                  <a:pt x="944" y="36"/>
                </a:lnTo>
                <a:lnTo>
                  <a:pt x="943" y="36"/>
                </a:lnTo>
                <a:lnTo>
                  <a:pt x="941" y="34"/>
                </a:lnTo>
                <a:lnTo>
                  <a:pt x="941" y="32"/>
                </a:lnTo>
                <a:lnTo>
                  <a:pt x="940" y="31"/>
                </a:lnTo>
                <a:lnTo>
                  <a:pt x="941" y="30"/>
                </a:lnTo>
                <a:lnTo>
                  <a:pt x="941" y="28"/>
                </a:lnTo>
                <a:lnTo>
                  <a:pt x="940" y="26"/>
                </a:lnTo>
                <a:lnTo>
                  <a:pt x="939" y="24"/>
                </a:lnTo>
                <a:lnTo>
                  <a:pt x="937" y="24"/>
                </a:lnTo>
                <a:lnTo>
                  <a:pt x="937" y="21"/>
                </a:lnTo>
                <a:lnTo>
                  <a:pt x="937" y="20"/>
                </a:lnTo>
                <a:lnTo>
                  <a:pt x="938" y="17"/>
                </a:lnTo>
                <a:lnTo>
                  <a:pt x="939" y="15"/>
                </a:lnTo>
                <a:lnTo>
                  <a:pt x="939" y="17"/>
                </a:lnTo>
                <a:lnTo>
                  <a:pt x="943" y="18"/>
                </a:lnTo>
                <a:lnTo>
                  <a:pt x="943" y="19"/>
                </a:lnTo>
                <a:lnTo>
                  <a:pt x="946" y="21"/>
                </a:lnTo>
                <a:lnTo>
                  <a:pt x="951" y="24"/>
                </a:lnTo>
                <a:lnTo>
                  <a:pt x="953" y="24"/>
                </a:lnTo>
                <a:lnTo>
                  <a:pt x="953" y="25"/>
                </a:lnTo>
                <a:lnTo>
                  <a:pt x="954" y="26"/>
                </a:lnTo>
                <a:lnTo>
                  <a:pt x="957" y="26"/>
                </a:lnTo>
                <a:lnTo>
                  <a:pt x="958" y="26"/>
                </a:lnTo>
                <a:lnTo>
                  <a:pt x="935" y="13"/>
                </a:lnTo>
                <a:lnTo>
                  <a:pt x="934" y="13"/>
                </a:lnTo>
                <a:lnTo>
                  <a:pt x="933" y="12"/>
                </a:lnTo>
                <a:lnTo>
                  <a:pt x="931" y="10"/>
                </a:lnTo>
                <a:lnTo>
                  <a:pt x="928" y="10"/>
                </a:lnTo>
                <a:lnTo>
                  <a:pt x="917" y="10"/>
                </a:lnTo>
                <a:lnTo>
                  <a:pt x="896" y="11"/>
                </a:lnTo>
                <a:lnTo>
                  <a:pt x="885" y="15"/>
                </a:lnTo>
                <a:lnTo>
                  <a:pt x="856" y="21"/>
                </a:lnTo>
                <a:lnTo>
                  <a:pt x="833" y="31"/>
                </a:lnTo>
                <a:lnTo>
                  <a:pt x="827" y="39"/>
                </a:lnTo>
                <a:lnTo>
                  <a:pt x="823" y="40"/>
                </a:lnTo>
                <a:lnTo>
                  <a:pt x="820" y="41"/>
                </a:lnTo>
                <a:lnTo>
                  <a:pt x="814" y="44"/>
                </a:lnTo>
                <a:lnTo>
                  <a:pt x="798" y="46"/>
                </a:lnTo>
                <a:lnTo>
                  <a:pt x="794" y="50"/>
                </a:lnTo>
                <a:lnTo>
                  <a:pt x="791" y="52"/>
                </a:lnTo>
                <a:lnTo>
                  <a:pt x="789" y="54"/>
                </a:lnTo>
                <a:lnTo>
                  <a:pt x="790" y="53"/>
                </a:lnTo>
                <a:lnTo>
                  <a:pt x="791" y="52"/>
                </a:lnTo>
                <a:lnTo>
                  <a:pt x="793" y="53"/>
                </a:lnTo>
                <a:lnTo>
                  <a:pt x="791" y="54"/>
                </a:lnTo>
                <a:lnTo>
                  <a:pt x="790" y="56"/>
                </a:lnTo>
                <a:lnTo>
                  <a:pt x="789" y="57"/>
                </a:lnTo>
                <a:lnTo>
                  <a:pt x="789" y="56"/>
                </a:lnTo>
                <a:lnTo>
                  <a:pt x="789" y="54"/>
                </a:lnTo>
                <a:lnTo>
                  <a:pt x="780" y="65"/>
                </a:lnTo>
                <a:lnTo>
                  <a:pt x="776" y="71"/>
                </a:lnTo>
                <a:lnTo>
                  <a:pt x="777" y="70"/>
                </a:lnTo>
                <a:lnTo>
                  <a:pt x="778" y="69"/>
                </a:lnTo>
                <a:lnTo>
                  <a:pt x="780" y="70"/>
                </a:lnTo>
                <a:lnTo>
                  <a:pt x="781" y="71"/>
                </a:lnTo>
                <a:lnTo>
                  <a:pt x="780" y="72"/>
                </a:lnTo>
                <a:lnTo>
                  <a:pt x="777" y="73"/>
                </a:lnTo>
                <a:lnTo>
                  <a:pt x="776" y="75"/>
                </a:lnTo>
                <a:lnTo>
                  <a:pt x="776" y="76"/>
                </a:lnTo>
                <a:lnTo>
                  <a:pt x="775" y="76"/>
                </a:lnTo>
                <a:lnTo>
                  <a:pt x="774" y="76"/>
                </a:lnTo>
                <a:lnTo>
                  <a:pt x="775" y="75"/>
                </a:lnTo>
                <a:lnTo>
                  <a:pt x="776" y="73"/>
                </a:lnTo>
                <a:lnTo>
                  <a:pt x="776" y="71"/>
                </a:lnTo>
                <a:lnTo>
                  <a:pt x="772" y="77"/>
                </a:lnTo>
                <a:lnTo>
                  <a:pt x="769" y="79"/>
                </a:lnTo>
                <a:lnTo>
                  <a:pt x="767" y="80"/>
                </a:lnTo>
                <a:lnTo>
                  <a:pt x="771" y="79"/>
                </a:lnTo>
                <a:lnTo>
                  <a:pt x="772" y="79"/>
                </a:lnTo>
                <a:lnTo>
                  <a:pt x="772" y="80"/>
                </a:lnTo>
                <a:lnTo>
                  <a:pt x="769" y="80"/>
                </a:lnTo>
                <a:lnTo>
                  <a:pt x="769" y="82"/>
                </a:lnTo>
                <a:lnTo>
                  <a:pt x="770" y="82"/>
                </a:lnTo>
                <a:lnTo>
                  <a:pt x="770" y="83"/>
                </a:lnTo>
                <a:lnTo>
                  <a:pt x="763" y="84"/>
                </a:lnTo>
                <a:lnTo>
                  <a:pt x="762" y="83"/>
                </a:lnTo>
                <a:lnTo>
                  <a:pt x="764" y="82"/>
                </a:lnTo>
                <a:lnTo>
                  <a:pt x="757" y="83"/>
                </a:lnTo>
                <a:lnTo>
                  <a:pt x="746" y="84"/>
                </a:lnTo>
                <a:lnTo>
                  <a:pt x="731" y="91"/>
                </a:lnTo>
                <a:lnTo>
                  <a:pt x="717" y="96"/>
                </a:lnTo>
                <a:lnTo>
                  <a:pt x="703" y="99"/>
                </a:lnTo>
                <a:lnTo>
                  <a:pt x="683" y="109"/>
                </a:lnTo>
                <a:lnTo>
                  <a:pt x="665" y="112"/>
                </a:lnTo>
                <a:lnTo>
                  <a:pt x="645" y="121"/>
                </a:lnTo>
                <a:lnTo>
                  <a:pt x="640" y="125"/>
                </a:lnTo>
                <a:lnTo>
                  <a:pt x="637" y="127"/>
                </a:lnTo>
                <a:lnTo>
                  <a:pt x="635" y="128"/>
                </a:lnTo>
                <a:lnTo>
                  <a:pt x="627" y="127"/>
                </a:lnTo>
                <a:lnTo>
                  <a:pt x="625" y="125"/>
                </a:lnTo>
                <a:lnTo>
                  <a:pt x="624" y="125"/>
                </a:lnTo>
                <a:lnTo>
                  <a:pt x="622" y="124"/>
                </a:lnTo>
                <a:lnTo>
                  <a:pt x="621" y="128"/>
                </a:lnTo>
                <a:lnTo>
                  <a:pt x="621" y="129"/>
                </a:lnTo>
                <a:lnTo>
                  <a:pt x="620" y="129"/>
                </a:lnTo>
                <a:lnTo>
                  <a:pt x="621" y="130"/>
                </a:lnTo>
                <a:lnTo>
                  <a:pt x="622" y="132"/>
                </a:lnTo>
                <a:lnTo>
                  <a:pt x="624" y="134"/>
                </a:lnTo>
                <a:lnTo>
                  <a:pt x="628" y="137"/>
                </a:lnTo>
                <a:lnTo>
                  <a:pt x="630" y="138"/>
                </a:lnTo>
                <a:lnTo>
                  <a:pt x="631" y="140"/>
                </a:lnTo>
                <a:lnTo>
                  <a:pt x="632" y="140"/>
                </a:lnTo>
                <a:lnTo>
                  <a:pt x="633" y="140"/>
                </a:lnTo>
                <a:lnTo>
                  <a:pt x="633" y="138"/>
                </a:lnTo>
                <a:lnTo>
                  <a:pt x="632" y="138"/>
                </a:lnTo>
                <a:lnTo>
                  <a:pt x="632" y="137"/>
                </a:lnTo>
                <a:lnTo>
                  <a:pt x="633" y="137"/>
                </a:lnTo>
                <a:lnTo>
                  <a:pt x="634" y="137"/>
                </a:lnTo>
                <a:lnTo>
                  <a:pt x="635" y="137"/>
                </a:lnTo>
                <a:lnTo>
                  <a:pt x="637" y="137"/>
                </a:lnTo>
                <a:lnTo>
                  <a:pt x="638" y="136"/>
                </a:lnTo>
                <a:lnTo>
                  <a:pt x="638" y="135"/>
                </a:lnTo>
                <a:lnTo>
                  <a:pt x="637" y="134"/>
                </a:lnTo>
                <a:lnTo>
                  <a:pt x="635" y="132"/>
                </a:lnTo>
                <a:lnTo>
                  <a:pt x="634" y="132"/>
                </a:lnTo>
                <a:lnTo>
                  <a:pt x="635" y="131"/>
                </a:lnTo>
                <a:lnTo>
                  <a:pt x="635" y="130"/>
                </a:lnTo>
                <a:lnTo>
                  <a:pt x="635" y="130"/>
                </a:lnTo>
                <a:lnTo>
                  <a:pt x="637" y="130"/>
                </a:lnTo>
                <a:lnTo>
                  <a:pt x="638" y="130"/>
                </a:lnTo>
                <a:lnTo>
                  <a:pt x="639" y="129"/>
                </a:lnTo>
                <a:lnTo>
                  <a:pt x="639" y="130"/>
                </a:lnTo>
                <a:lnTo>
                  <a:pt x="638" y="132"/>
                </a:lnTo>
                <a:lnTo>
                  <a:pt x="639" y="134"/>
                </a:lnTo>
                <a:lnTo>
                  <a:pt x="648" y="135"/>
                </a:lnTo>
                <a:lnTo>
                  <a:pt x="650" y="136"/>
                </a:lnTo>
                <a:lnTo>
                  <a:pt x="651" y="137"/>
                </a:lnTo>
                <a:lnTo>
                  <a:pt x="650" y="138"/>
                </a:lnTo>
                <a:lnTo>
                  <a:pt x="650" y="140"/>
                </a:lnTo>
                <a:lnTo>
                  <a:pt x="651" y="140"/>
                </a:lnTo>
                <a:lnTo>
                  <a:pt x="653" y="137"/>
                </a:lnTo>
                <a:lnTo>
                  <a:pt x="653" y="137"/>
                </a:lnTo>
                <a:lnTo>
                  <a:pt x="653" y="136"/>
                </a:lnTo>
                <a:lnTo>
                  <a:pt x="654" y="136"/>
                </a:lnTo>
                <a:lnTo>
                  <a:pt x="654" y="137"/>
                </a:lnTo>
                <a:lnTo>
                  <a:pt x="653" y="140"/>
                </a:lnTo>
                <a:lnTo>
                  <a:pt x="653" y="142"/>
                </a:lnTo>
                <a:lnTo>
                  <a:pt x="653" y="145"/>
                </a:lnTo>
                <a:lnTo>
                  <a:pt x="652" y="145"/>
                </a:lnTo>
                <a:lnTo>
                  <a:pt x="652" y="147"/>
                </a:lnTo>
                <a:lnTo>
                  <a:pt x="651" y="147"/>
                </a:lnTo>
                <a:lnTo>
                  <a:pt x="650" y="145"/>
                </a:lnTo>
                <a:lnTo>
                  <a:pt x="648" y="151"/>
                </a:lnTo>
                <a:lnTo>
                  <a:pt x="647" y="154"/>
                </a:lnTo>
                <a:lnTo>
                  <a:pt x="650" y="160"/>
                </a:lnTo>
                <a:lnTo>
                  <a:pt x="651" y="161"/>
                </a:lnTo>
                <a:lnTo>
                  <a:pt x="653" y="161"/>
                </a:lnTo>
                <a:lnTo>
                  <a:pt x="653" y="162"/>
                </a:lnTo>
                <a:lnTo>
                  <a:pt x="653" y="163"/>
                </a:lnTo>
                <a:lnTo>
                  <a:pt x="652" y="164"/>
                </a:lnTo>
                <a:lnTo>
                  <a:pt x="652" y="166"/>
                </a:lnTo>
                <a:lnTo>
                  <a:pt x="652" y="167"/>
                </a:lnTo>
                <a:lnTo>
                  <a:pt x="651" y="167"/>
                </a:lnTo>
                <a:lnTo>
                  <a:pt x="651" y="166"/>
                </a:lnTo>
                <a:lnTo>
                  <a:pt x="647" y="162"/>
                </a:lnTo>
                <a:lnTo>
                  <a:pt x="646" y="161"/>
                </a:lnTo>
                <a:lnTo>
                  <a:pt x="645" y="160"/>
                </a:lnTo>
                <a:lnTo>
                  <a:pt x="641" y="157"/>
                </a:lnTo>
                <a:lnTo>
                  <a:pt x="638" y="157"/>
                </a:lnTo>
                <a:lnTo>
                  <a:pt x="637" y="156"/>
                </a:lnTo>
                <a:lnTo>
                  <a:pt x="635" y="155"/>
                </a:lnTo>
                <a:lnTo>
                  <a:pt x="634" y="154"/>
                </a:lnTo>
                <a:lnTo>
                  <a:pt x="633" y="153"/>
                </a:lnTo>
                <a:lnTo>
                  <a:pt x="632" y="150"/>
                </a:lnTo>
                <a:lnTo>
                  <a:pt x="631" y="149"/>
                </a:lnTo>
                <a:lnTo>
                  <a:pt x="630" y="149"/>
                </a:lnTo>
                <a:lnTo>
                  <a:pt x="630" y="148"/>
                </a:lnTo>
                <a:lnTo>
                  <a:pt x="628" y="149"/>
                </a:lnTo>
                <a:lnTo>
                  <a:pt x="630" y="150"/>
                </a:lnTo>
                <a:lnTo>
                  <a:pt x="628" y="151"/>
                </a:lnTo>
                <a:lnTo>
                  <a:pt x="631" y="153"/>
                </a:lnTo>
                <a:lnTo>
                  <a:pt x="631" y="154"/>
                </a:lnTo>
                <a:lnTo>
                  <a:pt x="630" y="154"/>
                </a:lnTo>
                <a:lnTo>
                  <a:pt x="627" y="155"/>
                </a:lnTo>
                <a:lnTo>
                  <a:pt x="626" y="155"/>
                </a:lnTo>
                <a:lnTo>
                  <a:pt x="625" y="155"/>
                </a:lnTo>
                <a:lnTo>
                  <a:pt x="624" y="154"/>
                </a:lnTo>
                <a:lnTo>
                  <a:pt x="622" y="154"/>
                </a:lnTo>
                <a:lnTo>
                  <a:pt x="627" y="151"/>
                </a:lnTo>
                <a:lnTo>
                  <a:pt x="627" y="150"/>
                </a:lnTo>
                <a:lnTo>
                  <a:pt x="627" y="148"/>
                </a:lnTo>
                <a:lnTo>
                  <a:pt x="626" y="147"/>
                </a:lnTo>
                <a:lnTo>
                  <a:pt x="625" y="147"/>
                </a:lnTo>
                <a:lnTo>
                  <a:pt x="624" y="147"/>
                </a:lnTo>
                <a:lnTo>
                  <a:pt x="624" y="149"/>
                </a:lnTo>
                <a:lnTo>
                  <a:pt x="621" y="149"/>
                </a:lnTo>
                <a:lnTo>
                  <a:pt x="614" y="149"/>
                </a:lnTo>
                <a:lnTo>
                  <a:pt x="612" y="148"/>
                </a:lnTo>
                <a:lnTo>
                  <a:pt x="609" y="148"/>
                </a:lnTo>
                <a:lnTo>
                  <a:pt x="608" y="145"/>
                </a:lnTo>
                <a:lnTo>
                  <a:pt x="606" y="145"/>
                </a:lnTo>
                <a:lnTo>
                  <a:pt x="601" y="141"/>
                </a:lnTo>
                <a:lnTo>
                  <a:pt x="600" y="141"/>
                </a:lnTo>
                <a:lnTo>
                  <a:pt x="599" y="140"/>
                </a:lnTo>
                <a:lnTo>
                  <a:pt x="598" y="137"/>
                </a:lnTo>
                <a:lnTo>
                  <a:pt x="596" y="137"/>
                </a:lnTo>
                <a:lnTo>
                  <a:pt x="595" y="136"/>
                </a:lnTo>
                <a:lnTo>
                  <a:pt x="593" y="136"/>
                </a:lnTo>
                <a:lnTo>
                  <a:pt x="593" y="135"/>
                </a:lnTo>
                <a:lnTo>
                  <a:pt x="594" y="132"/>
                </a:lnTo>
                <a:lnTo>
                  <a:pt x="599" y="128"/>
                </a:lnTo>
                <a:lnTo>
                  <a:pt x="600" y="127"/>
                </a:lnTo>
                <a:lnTo>
                  <a:pt x="600" y="125"/>
                </a:lnTo>
                <a:lnTo>
                  <a:pt x="600" y="124"/>
                </a:lnTo>
                <a:lnTo>
                  <a:pt x="599" y="123"/>
                </a:lnTo>
                <a:lnTo>
                  <a:pt x="598" y="123"/>
                </a:lnTo>
                <a:lnTo>
                  <a:pt x="596" y="123"/>
                </a:lnTo>
                <a:lnTo>
                  <a:pt x="596" y="122"/>
                </a:lnTo>
                <a:lnTo>
                  <a:pt x="596" y="121"/>
                </a:lnTo>
                <a:lnTo>
                  <a:pt x="595" y="121"/>
                </a:lnTo>
                <a:lnTo>
                  <a:pt x="595" y="119"/>
                </a:lnTo>
                <a:lnTo>
                  <a:pt x="595" y="118"/>
                </a:lnTo>
                <a:lnTo>
                  <a:pt x="594" y="118"/>
                </a:lnTo>
                <a:lnTo>
                  <a:pt x="593" y="117"/>
                </a:lnTo>
                <a:lnTo>
                  <a:pt x="592" y="117"/>
                </a:lnTo>
                <a:lnTo>
                  <a:pt x="591" y="115"/>
                </a:lnTo>
                <a:lnTo>
                  <a:pt x="589" y="112"/>
                </a:lnTo>
                <a:lnTo>
                  <a:pt x="588" y="111"/>
                </a:lnTo>
                <a:lnTo>
                  <a:pt x="591" y="110"/>
                </a:lnTo>
                <a:lnTo>
                  <a:pt x="591" y="109"/>
                </a:lnTo>
                <a:lnTo>
                  <a:pt x="592" y="106"/>
                </a:lnTo>
                <a:lnTo>
                  <a:pt x="593" y="104"/>
                </a:lnTo>
                <a:lnTo>
                  <a:pt x="587" y="98"/>
                </a:lnTo>
                <a:lnTo>
                  <a:pt x="585" y="97"/>
                </a:lnTo>
                <a:lnTo>
                  <a:pt x="585" y="96"/>
                </a:lnTo>
                <a:lnTo>
                  <a:pt x="586" y="96"/>
                </a:lnTo>
                <a:lnTo>
                  <a:pt x="586" y="95"/>
                </a:lnTo>
                <a:lnTo>
                  <a:pt x="583" y="96"/>
                </a:lnTo>
                <a:lnTo>
                  <a:pt x="579" y="98"/>
                </a:lnTo>
                <a:lnTo>
                  <a:pt x="578" y="99"/>
                </a:lnTo>
                <a:lnTo>
                  <a:pt x="568" y="101"/>
                </a:lnTo>
                <a:lnTo>
                  <a:pt x="568" y="102"/>
                </a:lnTo>
                <a:lnTo>
                  <a:pt x="569" y="103"/>
                </a:lnTo>
                <a:lnTo>
                  <a:pt x="570" y="104"/>
                </a:lnTo>
                <a:lnTo>
                  <a:pt x="570" y="105"/>
                </a:lnTo>
                <a:lnTo>
                  <a:pt x="569" y="105"/>
                </a:lnTo>
                <a:lnTo>
                  <a:pt x="567" y="104"/>
                </a:lnTo>
                <a:lnTo>
                  <a:pt x="566" y="103"/>
                </a:lnTo>
                <a:lnTo>
                  <a:pt x="566" y="101"/>
                </a:lnTo>
                <a:lnTo>
                  <a:pt x="565" y="98"/>
                </a:lnTo>
                <a:lnTo>
                  <a:pt x="563" y="97"/>
                </a:lnTo>
                <a:lnTo>
                  <a:pt x="562" y="98"/>
                </a:lnTo>
                <a:lnTo>
                  <a:pt x="561" y="97"/>
                </a:lnTo>
                <a:lnTo>
                  <a:pt x="562" y="96"/>
                </a:lnTo>
                <a:lnTo>
                  <a:pt x="562" y="95"/>
                </a:lnTo>
                <a:lnTo>
                  <a:pt x="561" y="93"/>
                </a:lnTo>
                <a:lnTo>
                  <a:pt x="559" y="96"/>
                </a:lnTo>
                <a:lnTo>
                  <a:pt x="556" y="96"/>
                </a:lnTo>
                <a:lnTo>
                  <a:pt x="557" y="95"/>
                </a:lnTo>
                <a:lnTo>
                  <a:pt x="559" y="93"/>
                </a:lnTo>
                <a:lnTo>
                  <a:pt x="556" y="92"/>
                </a:lnTo>
                <a:lnTo>
                  <a:pt x="554" y="86"/>
                </a:lnTo>
                <a:lnTo>
                  <a:pt x="552" y="85"/>
                </a:lnTo>
                <a:lnTo>
                  <a:pt x="550" y="85"/>
                </a:lnTo>
                <a:lnTo>
                  <a:pt x="546" y="83"/>
                </a:lnTo>
                <a:lnTo>
                  <a:pt x="543" y="83"/>
                </a:lnTo>
                <a:lnTo>
                  <a:pt x="544" y="82"/>
                </a:lnTo>
                <a:lnTo>
                  <a:pt x="546" y="82"/>
                </a:lnTo>
                <a:lnTo>
                  <a:pt x="546" y="80"/>
                </a:lnTo>
                <a:lnTo>
                  <a:pt x="542" y="80"/>
                </a:lnTo>
                <a:lnTo>
                  <a:pt x="541" y="80"/>
                </a:lnTo>
                <a:lnTo>
                  <a:pt x="541" y="80"/>
                </a:lnTo>
                <a:lnTo>
                  <a:pt x="541" y="79"/>
                </a:lnTo>
                <a:lnTo>
                  <a:pt x="541" y="78"/>
                </a:lnTo>
                <a:lnTo>
                  <a:pt x="539" y="75"/>
                </a:lnTo>
                <a:lnTo>
                  <a:pt x="539" y="72"/>
                </a:lnTo>
                <a:lnTo>
                  <a:pt x="540" y="70"/>
                </a:lnTo>
                <a:lnTo>
                  <a:pt x="539" y="69"/>
                </a:lnTo>
                <a:lnTo>
                  <a:pt x="535" y="66"/>
                </a:lnTo>
                <a:lnTo>
                  <a:pt x="535" y="65"/>
                </a:lnTo>
                <a:lnTo>
                  <a:pt x="534" y="64"/>
                </a:lnTo>
                <a:lnTo>
                  <a:pt x="534" y="63"/>
                </a:lnTo>
                <a:lnTo>
                  <a:pt x="535" y="62"/>
                </a:lnTo>
                <a:lnTo>
                  <a:pt x="533" y="60"/>
                </a:lnTo>
                <a:lnTo>
                  <a:pt x="530" y="62"/>
                </a:lnTo>
                <a:lnTo>
                  <a:pt x="527" y="64"/>
                </a:lnTo>
                <a:lnTo>
                  <a:pt x="524" y="66"/>
                </a:lnTo>
                <a:lnTo>
                  <a:pt x="524" y="67"/>
                </a:lnTo>
                <a:lnTo>
                  <a:pt x="523" y="69"/>
                </a:lnTo>
                <a:lnTo>
                  <a:pt x="523" y="70"/>
                </a:lnTo>
                <a:lnTo>
                  <a:pt x="522" y="71"/>
                </a:lnTo>
                <a:lnTo>
                  <a:pt x="522" y="71"/>
                </a:lnTo>
                <a:lnTo>
                  <a:pt x="521" y="71"/>
                </a:lnTo>
                <a:lnTo>
                  <a:pt x="520" y="71"/>
                </a:lnTo>
                <a:lnTo>
                  <a:pt x="518" y="70"/>
                </a:lnTo>
                <a:lnTo>
                  <a:pt x="517" y="69"/>
                </a:lnTo>
                <a:lnTo>
                  <a:pt x="517" y="67"/>
                </a:lnTo>
                <a:lnTo>
                  <a:pt x="517" y="66"/>
                </a:lnTo>
                <a:lnTo>
                  <a:pt x="516" y="67"/>
                </a:lnTo>
                <a:lnTo>
                  <a:pt x="516" y="69"/>
                </a:lnTo>
                <a:lnTo>
                  <a:pt x="515" y="69"/>
                </a:lnTo>
                <a:lnTo>
                  <a:pt x="514" y="67"/>
                </a:lnTo>
                <a:lnTo>
                  <a:pt x="513" y="69"/>
                </a:lnTo>
                <a:lnTo>
                  <a:pt x="511" y="67"/>
                </a:lnTo>
                <a:lnTo>
                  <a:pt x="510" y="66"/>
                </a:lnTo>
                <a:lnTo>
                  <a:pt x="510" y="67"/>
                </a:lnTo>
                <a:lnTo>
                  <a:pt x="509" y="70"/>
                </a:lnTo>
                <a:lnTo>
                  <a:pt x="509" y="67"/>
                </a:lnTo>
                <a:lnTo>
                  <a:pt x="510" y="66"/>
                </a:lnTo>
                <a:lnTo>
                  <a:pt x="510" y="65"/>
                </a:lnTo>
                <a:lnTo>
                  <a:pt x="511" y="65"/>
                </a:lnTo>
                <a:lnTo>
                  <a:pt x="511" y="64"/>
                </a:lnTo>
                <a:lnTo>
                  <a:pt x="510" y="64"/>
                </a:lnTo>
                <a:lnTo>
                  <a:pt x="509" y="64"/>
                </a:lnTo>
                <a:lnTo>
                  <a:pt x="508" y="65"/>
                </a:lnTo>
                <a:lnTo>
                  <a:pt x="508" y="66"/>
                </a:lnTo>
                <a:lnTo>
                  <a:pt x="509" y="66"/>
                </a:lnTo>
                <a:lnTo>
                  <a:pt x="504" y="69"/>
                </a:lnTo>
                <a:lnTo>
                  <a:pt x="502" y="70"/>
                </a:lnTo>
                <a:lnTo>
                  <a:pt x="501" y="69"/>
                </a:lnTo>
                <a:lnTo>
                  <a:pt x="501" y="70"/>
                </a:lnTo>
                <a:lnTo>
                  <a:pt x="500" y="69"/>
                </a:lnTo>
                <a:lnTo>
                  <a:pt x="498" y="70"/>
                </a:lnTo>
                <a:lnTo>
                  <a:pt x="498" y="71"/>
                </a:lnTo>
                <a:lnTo>
                  <a:pt x="500" y="71"/>
                </a:lnTo>
                <a:lnTo>
                  <a:pt x="495" y="73"/>
                </a:lnTo>
                <a:lnTo>
                  <a:pt x="494" y="75"/>
                </a:lnTo>
                <a:lnTo>
                  <a:pt x="494" y="76"/>
                </a:lnTo>
                <a:lnTo>
                  <a:pt x="494" y="77"/>
                </a:lnTo>
                <a:lnTo>
                  <a:pt x="494" y="78"/>
                </a:lnTo>
                <a:lnTo>
                  <a:pt x="492" y="78"/>
                </a:lnTo>
                <a:lnTo>
                  <a:pt x="490" y="80"/>
                </a:lnTo>
                <a:lnTo>
                  <a:pt x="489" y="80"/>
                </a:lnTo>
                <a:lnTo>
                  <a:pt x="489" y="82"/>
                </a:lnTo>
                <a:lnTo>
                  <a:pt x="490" y="83"/>
                </a:lnTo>
                <a:lnTo>
                  <a:pt x="491" y="84"/>
                </a:lnTo>
                <a:lnTo>
                  <a:pt x="492" y="84"/>
                </a:lnTo>
                <a:lnTo>
                  <a:pt x="491" y="85"/>
                </a:lnTo>
                <a:lnTo>
                  <a:pt x="489" y="84"/>
                </a:lnTo>
                <a:lnTo>
                  <a:pt x="485" y="82"/>
                </a:lnTo>
                <a:lnTo>
                  <a:pt x="487" y="80"/>
                </a:lnTo>
                <a:lnTo>
                  <a:pt x="487" y="80"/>
                </a:lnTo>
                <a:lnTo>
                  <a:pt x="485" y="79"/>
                </a:lnTo>
                <a:lnTo>
                  <a:pt x="485" y="78"/>
                </a:lnTo>
                <a:lnTo>
                  <a:pt x="487" y="77"/>
                </a:lnTo>
                <a:lnTo>
                  <a:pt x="488" y="76"/>
                </a:lnTo>
                <a:lnTo>
                  <a:pt x="488" y="75"/>
                </a:lnTo>
                <a:lnTo>
                  <a:pt x="488" y="73"/>
                </a:lnTo>
                <a:lnTo>
                  <a:pt x="488" y="72"/>
                </a:lnTo>
                <a:lnTo>
                  <a:pt x="489" y="72"/>
                </a:lnTo>
                <a:lnTo>
                  <a:pt x="489" y="73"/>
                </a:lnTo>
                <a:lnTo>
                  <a:pt x="490" y="73"/>
                </a:lnTo>
                <a:lnTo>
                  <a:pt x="490" y="71"/>
                </a:lnTo>
                <a:lnTo>
                  <a:pt x="490" y="69"/>
                </a:lnTo>
                <a:lnTo>
                  <a:pt x="491" y="67"/>
                </a:lnTo>
                <a:lnTo>
                  <a:pt x="492" y="66"/>
                </a:lnTo>
                <a:lnTo>
                  <a:pt x="494" y="67"/>
                </a:lnTo>
                <a:lnTo>
                  <a:pt x="496" y="67"/>
                </a:lnTo>
                <a:lnTo>
                  <a:pt x="497" y="70"/>
                </a:lnTo>
                <a:lnTo>
                  <a:pt x="497" y="67"/>
                </a:lnTo>
                <a:lnTo>
                  <a:pt x="498" y="67"/>
                </a:lnTo>
                <a:lnTo>
                  <a:pt x="501" y="66"/>
                </a:lnTo>
                <a:lnTo>
                  <a:pt x="501" y="65"/>
                </a:lnTo>
                <a:lnTo>
                  <a:pt x="502" y="65"/>
                </a:lnTo>
                <a:lnTo>
                  <a:pt x="502" y="64"/>
                </a:lnTo>
                <a:lnTo>
                  <a:pt x="503" y="64"/>
                </a:lnTo>
                <a:lnTo>
                  <a:pt x="503" y="63"/>
                </a:lnTo>
                <a:lnTo>
                  <a:pt x="504" y="63"/>
                </a:lnTo>
                <a:lnTo>
                  <a:pt x="507" y="63"/>
                </a:lnTo>
                <a:lnTo>
                  <a:pt x="508" y="63"/>
                </a:lnTo>
                <a:lnTo>
                  <a:pt x="509" y="62"/>
                </a:lnTo>
                <a:lnTo>
                  <a:pt x="510" y="62"/>
                </a:lnTo>
                <a:lnTo>
                  <a:pt x="511" y="62"/>
                </a:lnTo>
                <a:lnTo>
                  <a:pt x="515" y="63"/>
                </a:lnTo>
                <a:lnTo>
                  <a:pt x="522" y="64"/>
                </a:lnTo>
                <a:lnTo>
                  <a:pt x="524" y="63"/>
                </a:lnTo>
                <a:lnTo>
                  <a:pt x="527" y="62"/>
                </a:lnTo>
                <a:lnTo>
                  <a:pt x="526" y="59"/>
                </a:lnTo>
                <a:lnTo>
                  <a:pt x="523" y="59"/>
                </a:lnTo>
                <a:lnTo>
                  <a:pt x="522" y="60"/>
                </a:lnTo>
                <a:lnTo>
                  <a:pt x="520" y="59"/>
                </a:lnTo>
                <a:lnTo>
                  <a:pt x="502" y="59"/>
                </a:lnTo>
                <a:lnTo>
                  <a:pt x="498" y="57"/>
                </a:lnTo>
                <a:lnTo>
                  <a:pt x="497" y="54"/>
                </a:lnTo>
                <a:lnTo>
                  <a:pt x="496" y="54"/>
                </a:lnTo>
                <a:lnTo>
                  <a:pt x="495" y="56"/>
                </a:lnTo>
                <a:lnTo>
                  <a:pt x="494" y="59"/>
                </a:lnTo>
                <a:lnTo>
                  <a:pt x="491" y="65"/>
                </a:lnTo>
                <a:lnTo>
                  <a:pt x="491" y="66"/>
                </a:lnTo>
                <a:lnTo>
                  <a:pt x="487" y="73"/>
                </a:lnTo>
                <a:lnTo>
                  <a:pt x="483" y="78"/>
                </a:lnTo>
                <a:lnTo>
                  <a:pt x="483" y="79"/>
                </a:lnTo>
                <a:lnTo>
                  <a:pt x="479" y="82"/>
                </a:lnTo>
                <a:lnTo>
                  <a:pt x="474" y="84"/>
                </a:lnTo>
                <a:lnTo>
                  <a:pt x="472" y="85"/>
                </a:lnTo>
                <a:lnTo>
                  <a:pt x="471" y="85"/>
                </a:lnTo>
                <a:lnTo>
                  <a:pt x="470" y="89"/>
                </a:lnTo>
                <a:lnTo>
                  <a:pt x="468" y="90"/>
                </a:lnTo>
                <a:lnTo>
                  <a:pt x="465" y="93"/>
                </a:lnTo>
                <a:lnTo>
                  <a:pt x="465" y="95"/>
                </a:lnTo>
                <a:lnTo>
                  <a:pt x="466" y="93"/>
                </a:lnTo>
                <a:lnTo>
                  <a:pt x="468" y="93"/>
                </a:lnTo>
                <a:lnTo>
                  <a:pt x="468" y="96"/>
                </a:lnTo>
                <a:lnTo>
                  <a:pt x="465" y="97"/>
                </a:lnTo>
                <a:lnTo>
                  <a:pt x="465" y="98"/>
                </a:lnTo>
                <a:lnTo>
                  <a:pt x="465" y="99"/>
                </a:lnTo>
                <a:lnTo>
                  <a:pt x="465" y="103"/>
                </a:lnTo>
                <a:lnTo>
                  <a:pt x="466" y="104"/>
                </a:lnTo>
                <a:lnTo>
                  <a:pt x="465" y="103"/>
                </a:lnTo>
                <a:lnTo>
                  <a:pt x="465" y="99"/>
                </a:lnTo>
                <a:lnTo>
                  <a:pt x="465" y="98"/>
                </a:lnTo>
                <a:lnTo>
                  <a:pt x="465" y="96"/>
                </a:lnTo>
                <a:lnTo>
                  <a:pt x="465" y="92"/>
                </a:lnTo>
                <a:lnTo>
                  <a:pt x="462" y="93"/>
                </a:lnTo>
                <a:lnTo>
                  <a:pt x="444" y="98"/>
                </a:lnTo>
                <a:lnTo>
                  <a:pt x="437" y="97"/>
                </a:lnTo>
                <a:lnTo>
                  <a:pt x="436" y="97"/>
                </a:lnTo>
                <a:lnTo>
                  <a:pt x="432" y="99"/>
                </a:lnTo>
                <a:lnTo>
                  <a:pt x="431" y="102"/>
                </a:lnTo>
                <a:lnTo>
                  <a:pt x="431" y="103"/>
                </a:lnTo>
                <a:lnTo>
                  <a:pt x="430" y="103"/>
                </a:lnTo>
                <a:lnTo>
                  <a:pt x="430" y="104"/>
                </a:lnTo>
                <a:lnTo>
                  <a:pt x="431" y="105"/>
                </a:lnTo>
                <a:lnTo>
                  <a:pt x="430" y="106"/>
                </a:lnTo>
                <a:lnTo>
                  <a:pt x="430" y="108"/>
                </a:lnTo>
                <a:lnTo>
                  <a:pt x="429" y="108"/>
                </a:lnTo>
                <a:lnTo>
                  <a:pt x="427" y="109"/>
                </a:lnTo>
                <a:lnTo>
                  <a:pt x="426" y="111"/>
                </a:lnTo>
                <a:lnTo>
                  <a:pt x="425" y="112"/>
                </a:lnTo>
                <a:lnTo>
                  <a:pt x="424" y="112"/>
                </a:lnTo>
                <a:lnTo>
                  <a:pt x="422" y="111"/>
                </a:lnTo>
                <a:lnTo>
                  <a:pt x="422" y="112"/>
                </a:lnTo>
                <a:lnTo>
                  <a:pt x="423" y="112"/>
                </a:lnTo>
                <a:lnTo>
                  <a:pt x="423" y="114"/>
                </a:lnTo>
                <a:lnTo>
                  <a:pt x="420" y="116"/>
                </a:lnTo>
                <a:lnTo>
                  <a:pt x="420" y="117"/>
                </a:lnTo>
                <a:lnTo>
                  <a:pt x="420" y="118"/>
                </a:lnTo>
                <a:lnTo>
                  <a:pt x="419" y="119"/>
                </a:lnTo>
                <a:lnTo>
                  <a:pt x="418" y="121"/>
                </a:lnTo>
                <a:lnTo>
                  <a:pt x="419" y="123"/>
                </a:lnTo>
                <a:lnTo>
                  <a:pt x="418" y="125"/>
                </a:lnTo>
                <a:lnTo>
                  <a:pt x="417" y="128"/>
                </a:lnTo>
                <a:lnTo>
                  <a:pt x="417" y="129"/>
                </a:lnTo>
                <a:lnTo>
                  <a:pt x="416" y="129"/>
                </a:lnTo>
                <a:lnTo>
                  <a:pt x="413" y="124"/>
                </a:lnTo>
                <a:lnTo>
                  <a:pt x="410" y="124"/>
                </a:lnTo>
                <a:lnTo>
                  <a:pt x="409" y="124"/>
                </a:lnTo>
                <a:lnTo>
                  <a:pt x="409" y="122"/>
                </a:lnTo>
                <a:lnTo>
                  <a:pt x="409" y="122"/>
                </a:lnTo>
                <a:lnTo>
                  <a:pt x="406" y="124"/>
                </a:lnTo>
                <a:lnTo>
                  <a:pt x="405" y="124"/>
                </a:lnTo>
                <a:lnTo>
                  <a:pt x="403" y="124"/>
                </a:lnTo>
                <a:lnTo>
                  <a:pt x="401" y="124"/>
                </a:lnTo>
                <a:lnTo>
                  <a:pt x="401" y="122"/>
                </a:lnTo>
                <a:lnTo>
                  <a:pt x="401" y="119"/>
                </a:lnTo>
                <a:lnTo>
                  <a:pt x="401" y="118"/>
                </a:lnTo>
                <a:lnTo>
                  <a:pt x="399" y="118"/>
                </a:lnTo>
                <a:lnTo>
                  <a:pt x="398" y="117"/>
                </a:lnTo>
                <a:lnTo>
                  <a:pt x="398" y="115"/>
                </a:lnTo>
                <a:lnTo>
                  <a:pt x="397" y="115"/>
                </a:lnTo>
                <a:lnTo>
                  <a:pt x="397" y="114"/>
                </a:lnTo>
                <a:lnTo>
                  <a:pt x="387" y="116"/>
                </a:lnTo>
                <a:lnTo>
                  <a:pt x="383" y="117"/>
                </a:lnTo>
                <a:lnTo>
                  <a:pt x="381" y="118"/>
                </a:lnTo>
                <a:lnTo>
                  <a:pt x="380" y="118"/>
                </a:lnTo>
                <a:lnTo>
                  <a:pt x="379" y="121"/>
                </a:lnTo>
                <a:lnTo>
                  <a:pt x="378" y="122"/>
                </a:lnTo>
                <a:lnTo>
                  <a:pt x="377" y="122"/>
                </a:lnTo>
                <a:lnTo>
                  <a:pt x="376" y="121"/>
                </a:lnTo>
                <a:lnTo>
                  <a:pt x="376" y="119"/>
                </a:lnTo>
                <a:lnTo>
                  <a:pt x="376" y="118"/>
                </a:lnTo>
                <a:lnTo>
                  <a:pt x="374" y="117"/>
                </a:lnTo>
                <a:lnTo>
                  <a:pt x="373" y="117"/>
                </a:lnTo>
                <a:lnTo>
                  <a:pt x="371" y="117"/>
                </a:lnTo>
                <a:lnTo>
                  <a:pt x="368" y="116"/>
                </a:lnTo>
                <a:lnTo>
                  <a:pt x="367" y="115"/>
                </a:lnTo>
                <a:lnTo>
                  <a:pt x="366" y="114"/>
                </a:lnTo>
                <a:lnTo>
                  <a:pt x="365" y="111"/>
                </a:lnTo>
                <a:lnTo>
                  <a:pt x="365" y="110"/>
                </a:lnTo>
                <a:lnTo>
                  <a:pt x="366" y="109"/>
                </a:lnTo>
                <a:lnTo>
                  <a:pt x="368" y="105"/>
                </a:lnTo>
                <a:lnTo>
                  <a:pt x="370" y="104"/>
                </a:lnTo>
                <a:lnTo>
                  <a:pt x="371" y="105"/>
                </a:lnTo>
                <a:lnTo>
                  <a:pt x="372" y="105"/>
                </a:lnTo>
                <a:lnTo>
                  <a:pt x="373" y="105"/>
                </a:lnTo>
                <a:lnTo>
                  <a:pt x="376" y="104"/>
                </a:lnTo>
                <a:lnTo>
                  <a:pt x="377" y="103"/>
                </a:lnTo>
                <a:lnTo>
                  <a:pt x="380" y="99"/>
                </a:lnTo>
                <a:lnTo>
                  <a:pt x="389" y="93"/>
                </a:lnTo>
                <a:lnTo>
                  <a:pt x="389" y="92"/>
                </a:lnTo>
                <a:lnTo>
                  <a:pt x="390" y="91"/>
                </a:lnTo>
                <a:lnTo>
                  <a:pt x="390" y="90"/>
                </a:lnTo>
                <a:lnTo>
                  <a:pt x="390" y="88"/>
                </a:lnTo>
                <a:lnTo>
                  <a:pt x="390" y="84"/>
                </a:lnTo>
                <a:lnTo>
                  <a:pt x="390" y="82"/>
                </a:lnTo>
                <a:lnTo>
                  <a:pt x="390" y="80"/>
                </a:lnTo>
                <a:lnTo>
                  <a:pt x="390" y="79"/>
                </a:lnTo>
                <a:lnTo>
                  <a:pt x="389" y="73"/>
                </a:lnTo>
                <a:lnTo>
                  <a:pt x="389" y="71"/>
                </a:lnTo>
                <a:lnTo>
                  <a:pt x="390" y="72"/>
                </a:lnTo>
                <a:lnTo>
                  <a:pt x="391" y="71"/>
                </a:lnTo>
                <a:lnTo>
                  <a:pt x="393" y="67"/>
                </a:lnTo>
                <a:lnTo>
                  <a:pt x="391" y="66"/>
                </a:lnTo>
                <a:lnTo>
                  <a:pt x="385" y="70"/>
                </a:lnTo>
                <a:lnTo>
                  <a:pt x="384" y="69"/>
                </a:lnTo>
                <a:lnTo>
                  <a:pt x="384" y="67"/>
                </a:lnTo>
                <a:lnTo>
                  <a:pt x="379" y="69"/>
                </a:lnTo>
                <a:lnTo>
                  <a:pt x="377" y="70"/>
                </a:lnTo>
                <a:lnTo>
                  <a:pt x="374" y="71"/>
                </a:lnTo>
                <a:lnTo>
                  <a:pt x="370" y="76"/>
                </a:lnTo>
                <a:lnTo>
                  <a:pt x="367" y="77"/>
                </a:lnTo>
                <a:lnTo>
                  <a:pt x="364" y="78"/>
                </a:lnTo>
                <a:lnTo>
                  <a:pt x="360" y="77"/>
                </a:lnTo>
                <a:lnTo>
                  <a:pt x="353" y="70"/>
                </a:lnTo>
                <a:lnTo>
                  <a:pt x="342" y="65"/>
                </a:lnTo>
                <a:lnTo>
                  <a:pt x="338" y="62"/>
                </a:lnTo>
                <a:lnTo>
                  <a:pt x="335" y="60"/>
                </a:lnTo>
                <a:lnTo>
                  <a:pt x="332" y="60"/>
                </a:lnTo>
                <a:lnTo>
                  <a:pt x="331" y="60"/>
                </a:lnTo>
                <a:lnTo>
                  <a:pt x="331" y="62"/>
                </a:lnTo>
                <a:lnTo>
                  <a:pt x="329" y="63"/>
                </a:lnTo>
                <a:lnTo>
                  <a:pt x="328" y="63"/>
                </a:lnTo>
                <a:lnTo>
                  <a:pt x="326" y="64"/>
                </a:lnTo>
                <a:lnTo>
                  <a:pt x="325" y="64"/>
                </a:lnTo>
                <a:lnTo>
                  <a:pt x="325" y="65"/>
                </a:lnTo>
                <a:lnTo>
                  <a:pt x="324" y="70"/>
                </a:lnTo>
                <a:lnTo>
                  <a:pt x="322" y="73"/>
                </a:lnTo>
                <a:lnTo>
                  <a:pt x="321" y="75"/>
                </a:lnTo>
                <a:lnTo>
                  <a:pt x="320" y="76"/>
                </a:lnTo>
                <a:lnTo>
                  <a:pt x="320" y="75"/>
                </a:lnTo>
                <a:lnTo>
                  <a:pt x="321" y="73"/>
                </a:lnTo>
                <a:lnTo>
                  <a:pt x="321" y="72"/>
                </a:lnTo>
                <a:lnTo>
                  <a:pt x="320" y="71"/>
                </a:lnTo>
                <a:lnTo>
                  <a:pt x="320" y="70"/>
                </a:lnTo>
                <a:lnTo>
                  <a:pt x="321" y="69"/>
                </a:lnTo>
                <a:lnTo>
                  <a:pt x="322" y="67"/>
                </a:lnTo>
                <a:lnTo>
                  <a:pt x="324" y="66"/>
                </a:lnTo>
                <a:lnTo>
                  <a:pt x="324" y="64"/>
                </a:lnTo>
                <a:lnTo>
                  <a:pt x="324" y="63"/>
                </a:lnTo>
                <a:lnTo>
                  <a:pt x="324" y="60"/>
                </a:lnTo>
                <a:lnTo>
                  <a:pt x="324" y="59"/>
                </a:lnTo>
                <a:lnTo>
                  <a:pt x="324" y="58"/>
                </a:lnTo>
                <a:lnTo>
                  <a:pt x="320" y="53"/>
                </a:lnTo>
                <a:lnTo>
                  <a:pt x="319" y="53"/>
                </a:lnTo>
                <a:lnTo>
                  <a:pt x="300" y="57"/>
                </a:lnTo>
                <a:lnTo>
                  <a:pt x="296" y="56"/>
                </a:lnTo>
                <a:lnTo>
                  <a:pt x="296" y="54"/>
                </a:lnTo>
                <a:lnTo>
                  <a:pt x="300" y="54"/>
                </a:lnTo>
                <a:lnTo>
                  <a:pt x="303" y="53"/>
                </a:lnTo>
                <a:lnTo>
                  <a:pt x="306" y="52"/>
                </a:lnTo>
                <a:lnTo>
                  <a:pt x="308" y="51"/>
                </a:lnTo>
                <a:lnTo>
                  <a:pt x="309" y="49"/>
                </a:lnTo>
                <a:lnTo>
                  <a:pt x="311" y="47"/>
                </a:lnTo>
                <a:lnTo>
                  <a:pt x="311" y="45"/>
                </a:lnTo>
                <a:lnTo>
                  <a:pt x="312" y="43"/>
                </a:lnTo>
                <a:lnTo>
                  <a:pt x="312" y="38"/>
                </a:lnTo>
                <a:lnTo>
                  <a:pt x="312" y="34"/>
                </a:lnTo>
                <a:lnTo>
                  <a:pt x="312" y="33"/>
                </a:lnTo>
                <a:lnTo>
                  <a:pt x="312" y="31"/>
                </a:lnTo>
                <a:lnTo>
                  <a:pt x="311" y="31"/>
                </a:lnTo>
                <a:lnTo>
                  <a:pt x="309" y="31"/>
                </a:lnTo>
                <a:lnTo>
                  <a:pt x="308" y="30"/>
                </a:lnTo>
                <a:lnTo>
                  <a:pt x="307" y="30"/>
                </a:lnTo>
                <a:lnTo>
                  <a:pt x="305" y="31"/>
                </a:lnTo>
                <a:lnTo>
                  <a:pt x="303" y="30"/>
                </a:lnTo>
                <a:lnTo>
                  <a:pt x="303" y="28"/>
                </a:lnTo>
                <a:lnTo>
                  <a:pt x="305" y="28"/>
                </a:lnTo>
                <a:lnTo>
                  <a:pt x="307" y="27"/>
                </a:lnTo>
                <a:lnTo>
                  <a:pt x="308" y="27"/>
                </a:lnTo>
                <a:lnTo>
                  <a:pt x="309" y="27"/>
                </a:lnTo>
                <a:lnTo>
                  <a:pt x="311" y="26"/>
                </a:lnTo>
                <a:lnTo>
                  <a:pt x="308" y="25"/>
                </a:lnTo>
                <a:lnTo>
                  <a:pt x="308" y="24"/>
                </a:lnTo>
                <a:lnTo>
                  <a:pt x="307" y="24"/>
                </a:lnTo>
                <a:lnTo>
                  <a:pt x="307" y="19"/>
                </a:lnTo>
                <a:lnTo>
                  <a:pt x="305" y="17"/>
                </a:lnTo>
                <a:lnTo>
                  <a:pt x="302" y="15"/>
                </a:lnTo>
                <a:lnTo>
                  <a:pt x="300" y="15"/>
                </a:lnTo>
                <a:lnTo>
                  <a:pt x="301" y="19"/>
                </a:lnTo>
                <a:lnTo>
                  <a:pt x="298" y="20"/>
                </a:lnTo>
                <a:lnTo>
                  <a:pt x="295" y="20"/>
                </a:lnTo>
                <a:lnTo>
                  <a:pt x="295" y="19"/>
                </a:lnTo>
                <a:lnTo>
                  <a:pt x="294" y="17"/>
                </a:lnTo>
                <a:lnTo>
                  <a:pt x="293" y="15"/>
                </a:lnTo>
                <a:lnTo>
                  <a:pt x="290" y="14"/>
                </a:lnTo>
                <a:lnTo>
                  <a:pt x="289" y="13"/>
                </a:lnTo>
                <a:lnTo>
                  <a:pt x="286" y="12"/>
                </a:lnTo>
                <a:lnTo>
                  <a:pt x="281" y="12"/>
                </a:lnTo>
                <a:lnTo>
                  <a:pt x="277" y="11"/>
                </a:lnTo>
                <a:lnTo>
                  <a:pt x="277" y="6"/>
                </a:lnTo>
                <a:lnTo>
                  <a:pt x="276" y="6"/>
                </a:lnTo>
                <a:lnTo>
                  <a:pt x="275" y="8"/>
                </a:lnTo>
                <a:lnTo>
                  <a:pt x="274" y="8"/>
                </a:lnTo>
                <a:lnTo>
                  <a:pt x="272" y="11"/>
                </a:lnTo>
                <a:lnTo>
                  <a:pt x="267" y="13"/>
                </a:lnTo>
                <a:lnTo>
                  <a:pt x="267" y="13"/>
                </a:lnTo>
                <a:lnTo>
                  <a:pt x="264" y="13"/>
                </a:lnTo>
                <a:lnTo>
                  <a:pt x="263" y="12"/>
                </a:lnTo>
                <a:lnTo>
                  <a:pt x="262" y="12"/>
                </a:lnTo>
                <a:lnTo>
                  <a:pt x="261" y="13"/>
                </a:lnTo>
                <a:lnTo>
                  <a:pt x="260" y="13"/>
                </a:lnTo>
                <a:lnTo>
                  <a:pt x="260" y="14"/>
                </a:lnTo>
                <a:lnTo>
                  <a:pt x="259" y="14"/>
                </a:lnTo>
                <a:lnTo>
                  <a:pt x="253" y="14"/>
                </a:lnTo>
                <a:lnTo>
                  <a:pt x="251" y="13"/>
                </a:lnTo>
                <a:lnTo>
                  <a:pt x="250" y="12"/>
                </a:lnTo>
                <a:lnTo>
                  <a:pt x="250" y="10"/>
                </a:lnTo>
                <a:lnTo>
                  <a:pt x="250" y="8"/>
                </a:lnTo>
                <a:lnTo>
                  <a:pt x="249" y="7"/>
                </a:lnTo>
                <a:lnTo>
                  <a:pt x="234" y="4"/>
                </a:lnTo>
                <a:lnTo>
                  <a:pt x="227" y="1"/>
                </a:lnTo>
                <a:lnTo>
                  <a:pt x="221" y="0"/>
                </a:lnTo>
                <a:lnTo>
                  <a:pt x="220" y="0"/>
                </a:lnTo>
                <a:lnTo>
                  <a:pt x="214" y="2"/>
                </a:lnTo>
                <a:lnTo>
                  <a:pt x="211" y="2"/>
                </a:lnTo>
                <a:lnTo>
                  <a:pt x="209" y="1"/>
                </a:lnTo>
                <a:lnTo>
                  <a:pt x="209" y="5"/>
                </a:lnTo>
                <a:lnTo>
                  <a:pt x="208" y="8"/>
                </a:lnTo>
                <a:lnTo>
                  <a:pt x="209" y="12"/>
                </a:lnTo>
                <a:lnTo>
                  <a:pt x="210" y="14"/>
                </a:lnTo>
                <a:lnTo>
                  <a:pt x="210" y="17"/>
                </a:lnTo>
                <a:lnTo>
                  <a:pt x="211" y="20"/>
                </a:lnTo>
                <a:lnTo>
                  <a:pt x="210" y="23"/>
                </a:lnTo>
                <a:lnTo>
                  <a:pt x="214" y="24"/>
                </a:lnTo>
                <a:lnTo>
                  <a:pt x="217" y="27"/>
                </a:lnTo>
                <a:lnTo>
                  <a:pt x="220" y="28"/>
                </a:lnTo>
                <a:lnTo>
                  <a:pt x="221" y="30"/>
                </a:lnTo>
                <a:lnTo>
                  <a:pt x="223" y="38"/>
                </a:lnTo>
                <a:lnTo>
                  <a:pt x="221" y="39"/>
                </a:lnTo>
                <a:lnTo>
                  <a:pt x="221" y="40"/>
                </a:lnTo>
                <a:lnTo>
                  <a:pt x="222" y="40"/>
                </a:lnTo>
                <a:lnTo>
                  <a:pt x="223" y="39"/>
                </a:lnTo>
                <a:lnTo>
                  <a:pt x="225" y="39"/>
                </a:lnTo>
                <a:lnTo>
                  <a:pt x="225" y="40"/>
                </a:lnTo>
                <a:lnTo>
                  <a:pt x="227" y="41"/>
                </a:lnTo>
                <a:lnTo>
                  <a:pt x="227" y="43"/>
                </a:lnTo>
                <a:lnTo>
                  <a:pt x="234" y="50"/>
                </a:lnTo>
                <a:lnTo>
                  <a:pt x="236" y="52"/>
                </a:lnTo>
                <a:lnTo>
                  <a:pt x="236" y="54"/>
                </a:lnTo>
                <a:lnTo>
                  <a:pt x="235" y="57"/>
                </a:lnTo>
                <a:lnTo>
                  <a:pt x="234" y="58"/>
                </a:lnTo>
                <a:lnTo>
                  <a:pt x="230" y="59"/>
                </a:lnTo>
                <a:lnTo>
                  <a:pt x="228" y="63"/>
                </a:lnTo>
                <a:lnTo>
                  <a:pt x="225" y="63"/>
                </a:lnTo>
                <a:lnTo>
                  <a:pt x="224" y="64"/>
                </a:lnTo>
                <a:lnTo>
                  <a:pt x="215" y="64"/>
                </a:lnTo>
                <a:lnTo>
                  <a:pt x="210" y="65"/>
                </a:lnTo>
                <a:lnTo>
                  <a:pt x="209" y="65"/>
                </a:lnTo>
                <a:lnTo>
                  <a:pt x="208" y="66"/>
                </a:lnTo>
                <a:lnTo>
                  <a:pt x="207" y="67"/>
                </a:lnTo>
                <a:lnTo>
                  <a:pt x="207" y="69"/>
                </a:lnTo>
                <a:lnTo>
                  <a:pt x="208" y="70"/>
                </a:lnTo>
                <a:lnTo>
                  <a:pt x="209" y="69"/>
                </a:lnTo>
                <a:lnTo>
                  <a:pt x="210" y="69"/>
                </a:lnTo>
                <a:lnTo>
                  <a:pt x="210" y="70"/>
                </a:lnTo>
                <a:lnTo>
                  <a:pt x="211" y="70"/>
                </a:lnTo>
                <a:lnTo>
                  <a:pt x="211" y="71"/>
                </a:lnTo>
                <a:lnTo>
                  <a:pt x="210" y="71"/>
                </a:lnTo>
                <a:lnTo>
                  <a:pt x="208" y="72"/>
                </a:lnTo>
                <a:lnTo>
                  <a:pt x="205" y="72"/>
                </a:lnTo>
                <a:lnTo>
                  <a:pt x="204" y="73"/>
                </a:lnTo>
                <a:lnTo>
                  <a:pt x="205" y="77"/>
                </a:lnTo>
                <a:lnTo>
                  <a:pt x="207" y="80"/>
                </a:lnTo>
                <a:lnTo>
                  <a:pt x="209" y="82"/>
                </a:lnTo>
                <a:lnTo>
                  <a:pt x="210" y="82"/>
                </a:lnTo>
                <a:lnTo>
                  <a:pt x="214" y="80"/>
                </a:lnTo>
                <a:lnTo>
                  <a:pt x="215" y="79"/>
                </a:lnTo>
                <a:lnTo>
                  <a:pt x="217" y="80"/>
                </a:lnTo>
                <a:lnTo>
                  <a:pt x="220" y="80"/>
                </a:lnTo>
                <a:lnTo>
                  <a:pt x="223" y="79"/>
                </a:lnTo>
                <a:lnTo>
                  <a:pt x="225" y="78"/>
                </a:lnTo>
                <a:lnTo>
                  <a:pt x="225" y="79"/>
                </a:lnTo>
                <a:lnTo>
                  <a:pt x="225" y="80"/>
                </a:lnTo>
                <a:lnTo>
                  <a:pt x="227" y="79"/>
                </a:lnTo>
                <a:lnTo>
                  <a:pt x="230" y="77"/>
                </a:lnTo>
                <a:lnTo>
                  <a:pt x="231" y="77"/>
                </a:lnTo>
                <a:lnTo>
                  <a:pt x="231" y="78"/>
                </a:lnTo>
                <a:lnTo>
                  <a:pt x="230" y="80"/>
                </a:lnTo>
                <a:lnTo>
                  <a:pt x="229" y="82"/>
                </a:lnTo>
                <a:lnTo>
                  <a:pt x="228" y="82"/>
                </a:lnTo>
                <a:lnTo>
                  <a:pt x="227" y="82"/>
                </a:lnTo>
                <a:lnTo>
                  <a:pt x="223" y="83"/>
                </a:lnTo>
                <a:lnTo>
                  <a:pt x="222" y="84"/>
                </a:lnTo>
                <a:lnTo>
                  <a:pt x="222" y="85"/>
                </a:lnTo>
                <a:lnTo>
                  <a:pt x="223" y="86"/>
                </a:lnTo>
                <a:lnTo>
                  <a:pt x="222" y="89"/>
                </a:lnTo>
                <a:lnTo>
                  <a:pt x="221" y="91"/>
                </a:lnTo>
                <a:lnTo>
                  <a:pt x="220" y="93"/>
                </a:lnTo>
                <a:lnTo>
                  <a:pt x="221" y="95"/>
                </a:lnTo>
                <a:lnTo>
                  <a:pt x="222" y="97"/>
                </a:lnTo>
                <a:lnTo>
                  <a:pt x="224" y="101"/>
                </a:lnTo>
                <a:lnTo>
                  <a:pt x="225" y="99"/>
                </a:lnTo>
                <a:lnTo>
                  <a:pt x="228" y="98"/>
                </a:lnTo>
                <a:lnTo>
                  <a:pt x="231" y="98"/>
                </a:lnTo>
                <a:lnTo>
                  <a:pt x="233" y="98"/>
                </a:lnTo>
                <a:lnTo>
                  <a:pt x="233" y="99"/>
                </a:lnTo>
                <a:lnTo>
                  <a:pt x="233" y="101"/>
                </a:lnTo>
                <a:lnTo>
                  <a:pt x="234" y="102"/>
                </a:lnTo>
                <a:lnTo>
                  <a:pt x="235" y="103"/>
                </a:lnTo>
                <a:lnTo>
                  <a:pt x="236" y="104"/>
                </a:lnTo>
                <a:lnTo>
                  <a:pt x="236" y="106"/>
                </a:lnTo>
                <a:lnTo>
                  <a:pt x="236" y="109"/>
                </a:lnTo>
                <a:lnTo>
                  <a:pt x="235" y="111"/>
                </a:lnTo>
                <a:lnTo>
                  <a:pt x="235" y="112"/>
                </a:lnTo>
                <a:lnTo>
                  <a:pt x="233" y="114"/>
                </a:lnTo>
                <a:lnTo>
                  <a:pt x="231" y="112"/>
                </a:lnTo>
                <a:lnTo>
                  <a:pt x="228" y="111"/>
                </a:lnTo>
                <a:lnTo>
                  <a:pt x="227" y="110"/>
                </a:lnTo>
                <a:lnTo>
                  <a:pt x="224" y="110"/>
                </a:lnTo>
                <a:lnTo>
                  <a:pt x="222" y="111"/>
                </a:lnTo>
                <a:lnTo>
                  <a:pt x="228" y="124"/>
                </a:lnTo>
                <a:lnTo>
                  <a:pt x="230" y="128"/>
                </a:lnTo>
                <a:lnTo>
                  <a:pt x="234" y="130"/>
                </a:lnTo>
                <a:lnTo>
                  <a:pt x="235" y="130"/>
                </a:lnTo>
                <a:lnTo>
                  <a:pt x="236" y="129"/>
                </a:lnTo>
                <a:lnTo>
                  <a:pt x="237" y="129"/>
                </a:lnTo>
                <a:lnTo>
                  <a:pt x="238" y="129"/>
                </a:lnTo>
                <a:lnTo>
                  <a:pt x="241" y="130"/>
                </a:lnTo>
                <a:lnTo>
                  <a:pt x="250" y="131"/>
                </a:lnTo>
                <a:lnTo>
                  <a:pt x="254" y="131"/>
                </a:lnTo>
                <a:lnTo>
                  <a:pt x="256" y="134"/>
                </a:lnTo>
                <a:lnTo>
                  <a:pt x="261" y="137"/>
                </a:lnTo>
                <a:lnTo>
                  <a:pt x="264" y="137"/>
                </a:lnTo>
                <a:lnTo>
                  <a:pt x="264" y="141"/>
                </a:lnTo>
                <a:lnTo>
                  <a:pt x="266" y="144"/>
                </a:lnTo>
                <a:lnTo>
                  <a:pt x="267" y="148"/>
                </a:lnTo>
                <a:lnTo>
                  <a:pt x="268" y="150"/>
                </a:lnTo>
                <a:lnTo>
                  <a:pt x="269" y="150"/>
                </a:lnTo>
                <a:lnTo>
                  <a:pt x="273" y="153"/>
                </a:lnTo>
                <a:lnTo>
                  <a:pt x="274" y="154"/>
                </a:lnTo>
                <a:lnTo>
                  <a:pt x="274" y="156"/>
                </a:lnTo>
                <a:lnTo>
                  <a:pt x="274" y="160"/>
                </a:lnTo>
                <a:lnTo>
                  <a:pt x="275" y="163"/>
                </a:lnTo>
                <a:lnTo>
                  <a:pt x="277" y="166"/>
                </a:lnTo>
                <a:lnTo>
                  <a:pt x="283" y="169"/>
                </a:lnTo>
                <a:lnTo>
                  <a:pt x="286" y="170"/>
                </a:lnTo>
                <a:lnTo>
                  <a:pt x="293" y="170"/>
                </a:lnTo>
                <a:lnTo>
                  <a:pt x="295" y="173"/>
                </a:lnTo>
                <a:lnTo>
                  <a:pt x="295" y="174"/>
                </a:lnTo>
                <a:lnTo>
                  <a:pt x="295" y="175"/>
                </a:lnTo>
                <a:lnTo>
                  <a:pt x="292" y="174"/>
                </a:lnTo>
                <a:lnTo>
                  <a:pt x="287" y="173"/>
                </a:lnTo>
                <a:lnTo>
                  <a:pt x="282" y="169"/>
                </a:lnTo>
                <a:lnTo>
                  <a:pt x="281" y="169"/>
                </a:lnTo>
                <a:lnTo>
                  <a:pt x="279" y="169"/>
                </a:lnTo>
                <a:lnTo>
                  <a:pt x="277" y="168"/>
                </a:lnTo>
                <a:lnTo>
                  <a:pt x="276" y="167"/>
                </a:lnTo>
                <a:lnTo>
                  <a:pt x="272" y="160"/>
                </a:lnTo>
                <a:lnTo>
                  <a:pt x="270" y="156"/>
                </a:lnTo>
                <a:lnTo>
                  <a:pt x="269" y="155"/>
                </a:lnTo>
                <a:lnTo>
                  <a:pt x="267" y="153"/>
                </a:lnTo>
                <a:lnTo>
                  <a:pt x="264" y="149"/>
                </a:lnTo>
                <a:lnTo>
                  <a:pt x="257" y="137"/>
                </a:lnTo>
                <a:lnTo>
                  <a:pt x="255" y="135"/>
                </a:lnTo>
                <a:lnTo>
                  <a:pt x="253" y="135"/>
                </a:lnTo>
                <a:lnTo>
                  <a:pt x="251" y="134"/>
                </a:lnTo>
                <a:lnTo>
                  <a:pt x="250" y="134"/>
                </a:lnTo>
                <a:lnTo>
                  <a:pt x="248" y="135"/>
                </a:lnTo>
                <a:lnTo>
                  <a:pt x="242" y="135"/>
                </a:lnTo>
                <a:lnTo>
                  <a:pt x="237" y="136"/>
                </a:lnTo>
                <a:lnTo>
                  <a:pt x="236" y="137"/>
                </a:lnTo>
                <a:lnTo>
                  <a:pt x="233" y="137"/>
                </a:lnTo>
                <a:lnTo>
                  <a:pt x="227" y="137"/>
                </a:lnTo>
                <a:lnTo>
                  <a:pt x="224" y="137"/>
                </a:lnTo>
                <a:lnTo>
                  <a:pt x="217" y="137"/>
                </a:lnTo>
                <a:lnTo>
                  <a:pt x="215" y="136"/>
                </a:lnTo>
                <a:lnTo>
                  <a:pt x="212" y="134"/>
                </a:lnTo>
                <a:lnTo>
                  <a:pt x="210" y="131"/>
                </a:lnTo>
                <a:lnTo>
                  <a:pt x="210" y="131"/>
                </a:lnTo>
                <a:lnTo>
                  <a:pt x="209" y="130"/>
                </a:lnTo>
                <a:lnTo>
                  <a:pt x="207" y="131"/>
                </a:lnTo>
                <a:lnTo>
                  <a:pt x="205" y="132"/>
                </a:lnTo>
                <a:lnTo>
                  <a:pt x="204" y="134"/>
                </a:lnTo>
                <a:lnTo>
                  <a:pt x="203" y="135"/>
                </a:lnTo>
                <a:lnTo>
                  <a:pt x="202" y="137"/>
                </a:lnTo>
                <a:lnTo>
                  <a:pt x="199" y="145"/>
                </a:lnTo>
                <a:lnTo>
                  <a:pt x="196" y="153"/>
                </a:lnTo>
                <a:lnTo>
                  <a:pt x="196" y="155"/>
                </a:lnTo>
                <a:lnTo>
                  <a:pt x="196" y="157"/>
                </a:lnTo>
                <a:lnTo>
                  <a:pt x="196" y="160"/>
                </a:lnTo>
                <a:lnTo>
                  <a:pt x="197" y="162"/>
                </a:lnTo>
                <a:lnTo>
                  <a:pt x="197" y="164"/>
                </a:lnTo>
                <a:lnTo>
                  <a:pt x="198" y="166"/>
                </a:lnTo>
                <a:lnTo>
                  <a:pt x="199" y="167"/>
                </a:lnTo>
                <a:lnTo>
                  <a:pt x="199" y="168"/>
                </a:lnTo>
                <a:lnTo>
                  <a:pt x="202" y="173"/>
                </a:lnTo>
                <a:lnTo>
                  <a:pt x="202" y="174"/>
                </a:lnTo>
                <a:lnTo>
                  <a:pt x="202" y="177"/>
                </a:lnTo>
                <a:lnTo>
                  <a:pt x="199" y="179"/>
                </a:lnTo>
                <a:lnTo>
                  <a:pt x="198" y="180"/>
                </a:lnTo>
                <a:lnTo>
                  <a:pt x="197" y="183"/>
                </a:lnTo>
                <a:lnTo>
                  <a:pt x="197" y="187"/>
                </a:lnTo>
                <a:lnTo>
                  <a:pt x="197" y="194"/>
                </a:lnTo>
                <a:lnTo>
                  <a:pt x="197" y="197"/>
                </a:lnTo>
                <a:lnTo>
                  <a:pt x="196" y="195"/>
                </a:lnTo>
                <a:lnTo>
                  <a:pt x="196" y="193"/>
                </a:lnTo>
                <a:lnTo>
                  <a:pt x="196" y="186"/>
                </a:lnTo>
                <a:lnTo>
                  <a:pt x="196" y="182"/>
                </a:lnTo>
                <a:lnTo>
                  <a:pt x="197" y="179"/>
                </a:lnTo>
                <a:lnTo>
                  <a:pt x="199" y="176"/>
                </a:lnTo>
                <a:lnTo>
                  <a:pt x="201" y="175"/>
                </a:lnTo>
                <a:lnTo>
                  <a:pt x="201" y="174"/>
                </a:lnTo>
                <a:lnTo>
                  <a:pt x="198" y="173"/>
                </a:lnTo>
                <a:lnTo>
                  <a:pt x="191" y="171"/>
                </a:lnTo>
                <a:lnTo>
                  <a:pt x="188" y="170"/>
                </a:lnTo>
                <a:lnTo>
                  <a:pt x="188" y="168"/>
                </a:lnTo>
                <a:lnTo>
                  <a:pt x="186" y="167"/>
                </a:lnTo>
                <a:lnTo>
                  <a:pt x="185" y="166"/>
                </a:lnTo>
                <a:lnTo>
                  <a:pt x="184" y="166"/>
                </a:lnTo>
                <a:lnTo>
                  <a:pt x="182" y="166"/>
                </a:lnTo>
                <a:lnTo>
                  <a:pt x="181" y="166"/>
                </a:lnTo>
                <a:lnTo>
                  <a:pt x="179" y="166"/>
                </a:lnTo>
                <a:lnTo>
                  <a:pt x="178" y="168"/>
                </a:lnTo>
                <a:lnTo>
                  <a:pt x="178" y="173"/>
                </a:lnTo>
                <a:lnTo>
                  <a:pt x="177" y="175"/>
                </a:lnTo>
                <a:lnTo>
                  <a:pt x="177" y="176"/>
                </a:lnTo>
                <a:lnTo>
                  <a:pt x="179" y="177"/>
                </a:lnTo>
                <a:lnTo>
                  <a:pt x="182" y="176"/>
                </a:lnTo>
                <a:lnTo>
                  <a:pt x="183" y="179"/>
                </a:lnTo>
                <a:lnTo>
                  <a:pt x="183" y="183"/>
                </a:lnTo>
                <a:lnTo>
                  <a:pt x="182" y="188"/>
                </a:lnTo>
                <a:lnTo>
                  <a:pt x="181" y="190"/>
                </a:lnTo>
                <a:lnTo>
                  <a:pt x="179" y="191"/>
                </a:lnTo>
                <a:lnTo>
                  <a:pt x="178" y="191"/>
                </a:lnTo>
                <a:lnTo>
                  <a:pt x="176" y="191"/>
                </a:lnTo>
                <a:lnTo>
                  <a:pt x="175" y="190"/>
                </a:lnTo>
                <a:lnTo>
                  <a:pt x="173" y="189"/>
                </a:lnTo>
                <a:lnTo>
                  <a:pt x="173" y="188"/>
                </a:lnTo>
                <a:lnTo>
                  <a:pt x="172" y="188"/>
                </a:lnTo>
                <a:lnTo>
                  <a:pt x="171" y="187"/>
                </a:lnTo>
                <a:lnTo>
                  <a:pt x="170" y="186"/>
                </a:lnTo>
                <a:lnTo>
                  <a:pt x="169" y="186"/>
                </a:lnTo>
                <a:lnTo>
                  <a:pt x="168" y="186"/>
                </a:lnTo>
                <a:lnTo>
                  <a:pt x="168" y="187"/>
                </a:lnTo>
                <a:lnTo>
                  <a:pt x="166" y="186"/>
                </a:lnTo>
                <a:lnTo>
                  <a:pt x="165" y="184"/>
                </a:lnTo>
                <a:lnTo>
                  <a:pt x="164" y="180"/>
                </a:lnTo>
                <a:lnTo>
                  <a:pt x="165" y="179"/>
                </a:lnTo>
                <a:lnTo>
                  <a:pt x="169" y="179"/>
                </a:lnTo>
                <a:lnTo>
                  <a:pt x="170" y="177"/>
                </a:lnTo>
                <a:lnTo>
                  <a:pt x="171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1"/>
                </a:lnTo>
                <a:lnTo>
                  <a:pt x="170" y="171"/>
                </a:lnTo>
                <a:lnTo>
                  <a:pt x="169" y="170"/>
                </a:lnTo>
                <a:lnTo>
                  <a:pt x="169" y="169"/>
                </a:lnTo>
                <a:lnTo>
                  <a:pt x="169" y="168"/>
                </a:lnTo>
                <a:lnTo>
                  <a:pt x="166" y="166"/>
                </a:lnTo>
                <a:lnTo>
                  <a:pt x="163" y="163"/>
                </a:lnTo>
                <a:lnTo>
                  <a:pt x="162" y="158"/>
                </a:lnTo>
                <a:lnTo>
                  <a:pt x="162" y="155"/>
                </a:lnTo>
                <a:lnTo>
                  <a:pt x="162" y="154"/>
                </a:lnTo>
                <a:lnTo>
                  <a:pt x="156" y="151"/>
                </a:lnTo>
                <a:lnTo>
                  <a:pt x="133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6"/>
                </a:lnTo>
                <a:lnTo>
                  <a:pt x="119" y="155"/>
                </a:lnTo>
                <a:lnTo>
                  <a:pt x="107" y="157"/>
                </a:lnTo>
                <a:lnTo>
                  <a:pt x="101" y="160"/>
                </a:lnTo>
                <a:lnTo>
                  <a:pt x="99" y="162"/>
                </a:lnTo>
                <a:lnTo>
                  <a:pt x="98" y="163"/>
                </a:lnTo>
                <a:lnTo>
                  <a:pt x="96" y="166"/>
                </a:lnTo>
                <a:lnTo>
                  <a:pt x="93" y="167"/>
                </a:lnTo>
                <a:lnTo>
                  <a:pt x="92" y="168"/>
                </a:lnTo>
                <a:lnTo>
                  <a:pt x="92" y="170"/>
                </a:lnTo>
                <a:lnTo>
                  <a:pt x="93" y="171"/>
                </a:lnTo>
                <a:lnTo>
                  <a:pt x="96" y="173"/>
                </a:lnTo>
                <a:lnTo>
                  <a:pt x="96" y="174"/>
                </a:lnTo>
                <a:lnTo>
                  <a:pt x="97" y="175"/>
                </a:lnTo>
                <a:lnTo>
                  <a:pt x="96" y="176"/>
                </a:lnTo>
                <a:lnTo>
                  <a:pt x="94" y="176"/>
                </a:lnTo>
                <a:lnTo>
                  <a:pt x="94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9"/>
                </a:lnTo>
                <a:lnTo>
                  <a:pt x="88" y="180"/>
                </a:lnTo>
                <a:lnTo>
                  <a:pt x="87" y="184"/>
                </a:lnTo>
                <a:lnTo>
                  <a:pt x="87" y="187"/>
                </a:lnTo>
                <a:lnTo>
                  <a:pt x="87" y="195"/>
                </a:lnTo>
                <a:lnTo>
                  <a:pt x="88" y="199"/>
                </a:lnTo>
                <a:lnTo>
                  <a:pt x="91" y="200"/>
                </a:lnTo>
                <a:lnTo>
                  <a:pt x="107" y="201"/>
                </a:lnTo>
                <a:lnTo>
                  <a:pt x="111" y="201"/>
                </a:lnTo>
                <a:lnTo>
                  <a:pt x="112" y="204"/>
                </a:lnTo>
                <a:lnTo>
                  <a:pt x="111" y="203"/>
                </a:lnTo>
                <a:lnTo>
                  <a:pt x="109" y="202"/>
                </a:lnTo>
                <a:lnTo>
                  <a:pt x="106" y="201"/>
                </a:lnTo>
                <a:lnTo>
                  <a:pt x="105" y="202"/>
                </a:lnTo>
                <a:lnTo>
                  <a:pt x="104" y="202"/>
                </a:lnTo>
                <a:lnTo>
                  <a:pt x="101" y="204"/>
                </a:lnTo>
                <a:lnTo>
                  <a:pt x="103" y="207"/>
                </a:lnTo>
                <a:lnTo>
                  <a:pt x="103" y="208"/>
                </a:lnTo>
                <a:lnTo>
                  <a:pt x="101" y="209"/>
                </a:lnTo>
                <a:lnTo>
                  <a:pt x="100" y="210"/>
                </a:lnTo>
                <a:lnTo>
                  <a:pt x="100" y="212"/>
                </a:lnTo>
                <a:lnTo>
                  <a:pt x="99" y="212"/>
                </a:lnTo>
                <a:lnTo>
                  <a:pt x="99" y="215"/>
                </a:lnTo>
                <a:lnTo>
                  <a:pt x="99" y="217"/>
                </a:lnTo>
                <a:lnTo>
                  <a:pt x="99" y="220"/>
                </a:lnTo>
                <a:lnTo>
                  <a:pt x="99" y="222"/>
                </a:lnTo>
                <a:lnTo>
                  <a:pt x="98" y="223"/>
                </a:lnTo>
                <a:lnTo>
                  <a:pt x="98" y="225"/>
                </a:lnTo>
                <a:lnTo>
                  <a:pt x="98" y="226"/>
                </a:lnTo>
                <a:lnTo>
                  <a:pt x="98" y="227"/>
                </a:lnTo>
                <a:lnTo>
                  <a:pt x="98" y="228"/>
                </a:lnTo>
                <a:lnTo>
                  <a:pt x="99" y="238"/>
                </a:lnTo>
                <a:lnTo>
                  <a:pt x="99" y="242"/>
                </a:lnTo>
                <a:lnTo>
                  <a:pt x="98" y="247"/>
                </a:lnTo>
                <a:lnTo>
                  <a:pt x="98" y="251"/>
                </a:lnTo>
                <a:lnTo>
                  <a:pt x="92" y="260"/>
                </a:lnTo>
                <a:lnTo>
                  <a:pt x="91" y="261"/>
                </a:lnTo>
                <a:lnTo>
                  <a:pt x="90" y="264"/>
                </a:lnTo>
                <a:lnTo>
                  <a:pt x="90" y="268"/>
                </a:lnTo>
                <a:lnTo>
                  <a:pt x="88" y="281"/>
                </a:lnTo>
                <a:lnTo>
                  <a:pt x="88" y="285"/>
                </a:lnTo>
                <a:lnTo>
                  <a:pt x="86" y="288"/>
                </a:lnTo>
                <a:lnTo>
                  <a:pt x="84" y="287"/>
                </a:lnTo>
                <a:lnTo>
                  <a:pt x="83" y="287"/>
                </a:lnTo>
                <a:lnTo>
                  <a:pt x="79" y="287"/>
                </a:lnTo>
                <a:lnTo>
                  <a:pt x="74" y="286"/>
                </a:lnTo>
                <a:lnTo>
                  <a:pt x="68" y="286"/>
                </a:lnTo>
                <a:lnTo>
                  <a:pt x="66" y="287"/>
                </a:lnTo>
                <a:lnTo>
                  <a:pt x="65" y="288"/>
                </a:lnTo>
                <a:lnTo>
                  <a:pt x="64" y="288"/>
                </a:lnTo>
                <a:lnTo>
                  <a:pt x="64" y="291"/>
                </a:lnTo>
                <a:lnTo>
                  <a:pt x="64" y="292"/>
                </a:lnTo>
                <a:lnTo>
                  <a:pt x="64" y="293"/>
                </a:lnTo>
                <a:lnTo>
                  <a:pt x="64" y="294"/>
                </a:lnTo>
                <a:lnTo>
                  <a:pt x="66" y="297"/>
                </a:lnTo>
                <a:lnTo>
                  <a:pt x="62" y="299"/>
                </a:lnTo>
                <a:lnTo>
                  <a:pt x="61" y="299"/>
                </a:lnTo>
                <a:lnTo>
                  <a:pt x="61" y="300"/>
                </a:lnTo>
                <a:lnTo>
                  <a:pt x="62" y="303"/>
                </a:lnTo>
                <a:lnTo>
                  <a:pt x="62" y="305"/>
                </a:lnTo>
                <a:lnTo>
                  <a:pt x="62" y="307"/>
                </a:lnTo>
                <a:lnTo>
                  <a:pt x="65" y="308"/>
                </a:lnTo>
                <a:lnTo>
                  <a:pt x="66" y="308"/>
                </a:lnTo>
                <a:lnTo>
                  <a:pt x="71" y="310"/>
                </a:lnTo>
                <a:lnTo>
                  <a:pt x="75" y="311"/>
                </a:lnTo>
                <a:lnTo>
                  <a:pt x="78" y="312"/>
                </a:lnTo>
                <a:lnTo>
                  <a:pt x="79" y="312"/>
                </a:lnTo>
                <a:lnTo>
                  <a:pt x="81" y="311"/>
                </a:lnTo>
                <a:lnTo>
                  <a:pt x="83" y="310"/>
                </a:lnTo>
                <a:lnTo>
                  <a:pt x="84" y="310"/>
                </a:lnTo>
                <a:lnTo>
                  <a:pt x="88" y="317"/>
                </a:lnTo>
                <a:lnTo>
                  <a:pt x="88" y="320"/>
                </a:lnTo>
                <a:lnTo>
                  <a:pt x="88" y="325"/>
                </a:lnTo>
                <a:lnTo>
                  <a:pt x="87" y="329"/>
                </a:lnTo>
                <a:lnTo>
                  <a:pt x="86" y="330"/>
                </a:lnTo>
                <a:lnTo>
                  <a:pt x="86" y="332"/>
                </a:lnTo>
                <a:lnTo>
                  <a:pt x="87" y="336"/>
                </a:lnTo>
                <a:lnTo>
                  <a:pt x="87" y="337"/>
                </a:lnTo>
                <a:lnTo>
                  <a:pt x="84" y="338"/>
                </a:lnTo>
                <a:lnTo>
                  <a:pt x="83" y="339"/>
                </a:lnTo>
                <a:lnTo>
                  <a:pt x="81" y="342"/>
                </a:lnTo>
                <a:lnTo>
                  <a:pt x="80" y="344"/>
                </a:lnTo>
                <a:lnTo>
                  <a:pt x="77" y="345"/>
                </a:lnTo>
                <a:lnTo>
                  <a:pt x="74" y="346"/>
                </a:lnTo>
                <a:lnTo>
                  <a:pt x="73" y="350"/>
                </a:lnTo>
                <a:lnTo>
                  <a:pt x="72" y="351"/>
                </a:lnTo>
                <a:lnTo>
                  <a:pt x="68" y="351"/>
                </a:lnTo>
                <a:lnTo>
                  <a:pt x="67" y="352"/>
                </a:lnTo>
                <a:lnTo>
                  <a:pt x="66" y="353"/>
                </a:lnTo>
                <a:lnTo>
                  <a:pt x="65" y="355"/>
                </a:lnTo>
                <a:lnTo>
                  <a:pt x="65" y="356"/>
                </a:lnTo>
                <a:lnTo>
                  <a:pt x="64" y="357"/>
                </a:lnTo>
                <a:lnTo>
                  <a:pt x="62" y="357"/>
                </a:lnTo>
                <a:lnTo>
                  <a:pt x="61" y="358"/>
                </a:lnTo>
                <a:lnTo>
                  <a:pt x="61" y="359"/>
                </a:lnTo>
                <a:lnTo>
                  <a:pt x="61" y="360"/>
                </a:lnTo>
                <a:lnTo>
                  <a:pt x="62" y="362"/>
                </a:lnTo>
                <a:lnTo>
                  <a:pt x="64" y="362"/>
                </a:lnTo>
                <a:lnTo>
                  <a:pt x="70" y="365"/>
                </a:lnTo>
                <a:lnTo>
                  <a:pt x="70" y="366"/>
                </a:lnTo>
                <a:lnTo>
                  <a:pt x="71" y="366"/>
                </a:lnTo>
                <a:lnTo>
                  <a:pt x="71" y="368"/>
                </a:lnTo>
                <a:lnTo>
                  <a:pt x="71" y="369"/>
                </a:lnTo>
                <a:lnTo>
                  <a:pt x="70" y="370"/>
                </a:lnTo>
                <a:lnTo>
                  <a:pt x="70" y="370"/>
                </a:lnTo>
                <a:lnTo>
                  <a:pt x="68" y="373"/>
                </a:lnTo>
                <a:lnTo>
                  <a:pt x="66" y="376"/>
                </a:lnTo>
                <a:lnTo>
                  <a:pt x="65" y="377"/>
                </a:lnTo>
                <a:lnTo>
                  <a:pt x="58" y="377"/>
                </a:lnTo>
                <a:lnTo>
                  <a:pt x="49" y="379"/>
                </a:lnTo>
                <a:lnTo>
                  <a:pt x="46" y="383"/>
                </a:lnTo>
                <a:lnTo>
                  <a:pt x="45" y="383"/>
                </a:lnTo>
                <a:lnTo>
                  <a:pt x="44" y="383"/>
                </a:lnTo>
                <a:lnTo>
                  <a:pt x="39" y="382"/>
                </a:lnTo>
                <a:lnTo>
                  <a:pt x="40" y="384"/>
                </a:lnTo>
                <a:lnTo>
                  <a:pt x="40" y="385"/>
                </a:lnTo>
                <a:lnTo>
                  <a:pt x="36" y="386"/>
                </a:lnTo>
                <a:lnTo>
                  <a:pt x="36" y="384"/>
                </a:lnTo>
                <a:lnTo>
                  <a:pt x="35" y="384"/>
                </a:lnTo>
                <a:lnTo>
                  <a:pt x="32" y="383"/>
                </a:lnTo>
                <a:lnTo>
                  <a:pt x="31" y="382"/>
                </a:lnTo>
                <a:lnTo>
                  <a:pt x="31" y="381"/>
                </a:lnTo>
                <a:lnTo>
                  <a:pt x="29" y="381"/>
                </a:lnTo>
                <a:lnTo>
                  <a:pt x="27" y="382"/>
                </a:lnTo>
                <a:lnTo>
                  <a:pt x="25" y="381"/>
                </a:lnTo>
                <a:lnTo>
                  <a:pt x="22" y="378"/>
                </a:lnTo>
                <a:lnTo>
                  <a:pt x="20" y="377"/>
                </a:lnTo>
                <a:lnTo>
                  <a:pt x="18" y="378"/>
                </a:lnTo>
                <a:lnTo>
                  <a:pt x="18" y="379"/>
                </a:lnTo>
                <a:lnTo>
                  <a:pt x="21" y="382"/>
                </a:lnTo>
                <a:lnTo>
                  <a:pt x="22" y="384"/>
                </a:lnTo>
                <a:lnTo>
                  <a:pt x="21" y="384"/>
                </a:lnTo>
                <a:lnTo>
                  <a:pt x="19" y="383"/>
                </a:lnTo>
                <a:lnTo>
                  <a:pt x="16" y="383"/>
                </a:lnTo>
                <a:lnTo>
                  <a:pt x="13" y="383"/>
                </a:lnTo>
                <a:lnTo>
                  <a:pt x="13" y="384"/>
                </a:lnTo>
                <a:lnTo>
                  <a:pt x="12" y="385"/>
                </a:lnTo>
                <a:lnTo>
                  <a:pt x="10" y="385"/>
                </a:lnTo>
                <a:lnTo>
                  <a:pt x="7" y="386"/>
                </a:lnTo>
                <a:lnTo>
                  <a:pt x="6" y="388"/>
                </a:lnTo>
                <a:lnTo>
                  <a:pt x="6" y="389"/>
                </a:lnTo>
                <a:lnTo>
                  <a:pt x="7" y="390"/>
                </a:lnTo>
                <a:lnTo>
                  <a:pt x="8" y="392"/>
                </a:lnTo>
                <a:lnTo>
                  <a:pt x="8" y="394"/>
                </a:lnTo>
                <a:lnTo>
                  <a:pt x="7" y="395"/>
                </a:lnTo>
                <a:lnTo>
                  <a:pt x="7" y="397"/>
                </a:lnTo>
                <a:lnTo>
                  <a:pt x="9" y="397"/>
                </a:lnTo>
                <a:lnTo>
                  <a:pt x="10" y="397"/>
                </a:lnTo>
                <a:lnTo>
                  <a:pt x="12" y="398"/>
                </a:lnTo>
                <a:lnTo>
                  <a:pt x="13" y="399"/>
                </a:lnTo>
                <a:lnTo>
                  <a:pt x="12" y="403"/>
                </a:lnTo>
                <a:lnTo>
                  <a:pt x="13" y="405"/>
                </a:lnTo>
                <a:lnTo>
                  <a:pt x="18" y="408"/>
                </a:lnTo>
                <a:lnTo>
                  <a:pt x="16" y="410"/>
                </a:lnTo>
                <a:lnTo>
                  <a:pt x="16" y="412"/>
                </a:lnTo>
                <a:lnTo>
                  <a:pt x="16" y="414"/>
                </a:lnTo>
                <a:lnTo>
                  <a:pt x="22" y="421"/>
                </a:lnTo>
                <a:lnTo>
                  <a:pt x="25" y="423"/>
                </a:lnTo>
                <a:lnTo>
                  <a:pt x="26" y="428"/>
                </a:lnTo>
                <a:lnTo>
                  <a:pt x="26" y="429"/>
                </a:lnTo>
                <a:lnTo>
                  <a:pt x="26" y="433"/>
                </a:lnTo>
                <a:lnTo>
                  <a:pt x="25" y="435"/>
                </a:lnTo>
                <a:lnTo>
                  <a:pt x="25" y="437"/>
                </a:lnTo>
                <a:lnTo>
                  <a:pt x="26" y="438"/>
                </a:lnTo>
                <a:lnTo>
                  <a:pt x="26" y="440"/>
                </a:lnTo>
                <a:lnTo>
                  <a:pt x="26" y="442"/>
                </a:lnTo>
                <a:lnTo>
                  <a:pt x="25" y="443"/>
                </a:lnTo>
                <a:lnTo>
                  <a:pt x="25" y="444"/>
                </a:lnTo>
                <a:lnTo>
                  <a:pt x="22" y="447"/>
                </a:lnTo>
                <a:lnTo>
                  <a:pt x="21" y="447"/>
                </a:lnTo>
                <a:lnTo>
                  <a:pt x="18" y="454"/>
                </a:lnTo>
                <a:lnTo>
                  <a:pt x="15" y="455"/>
                </a:lnTo>
                <a:lnTo>
                  <a:pt x="15" y="456"/>
                </a:lnTo>
                <a:lnTo>
                  <a:pt x="14" y="459"/>
                </a:lnTo>
                <a:lnTo>
                  <a:pt x="14" y="462"/>
                </a:lnTo>
                <a:lnTo>
                  <a:pt x="15" y="464"/>
                </a:lnTo>
                <a:lnTo>
                  <a:pt x="16" y="466"/>
                </a:lnTo>
                <a:lnTo>
                  <a:pt x="20" y="462"/>
                </a:lnTo>
                <a:lnTo>
                  <a:pt x="22" y="463"/>
                </a:lnTo>
                <a:lnTo>
                  <a:pt x="21" y="463"/>
                </a:lnTo>
                <a:lnTo>
                  <a:pt x="20" y="464"/>
                </a:lnTo>
                <a:lnTo>
                  <a:pt x="21" y="467"/>
                </a:lnTo>
                <a:lnTo>
                  <a:pt x="20" y="468"/>
                </a:lnTo>
                <a:lnTo>
                  <a:pt x="15" y="470"/>
                </a:lnTo>
                <a:lnTo>
                  <a:pt x="9" y="476"/>
                </a:lnTo>
                <a:lnTo>
                  <a:pt x="9" y="477"/>
                </a:lnTo>
                <a:lnTo>
                  <a:pt x="7" y="479"/>
                </a:lnTo>
                <a:lnTo>
                  <a:pt x="6" y="480"/>
                </a:lnTo>
                <a:lnTo>
                  <a:pt x="5" y="481"/>
                </a:lnTo>
                <a:lnTo>
                  <a:pt x="3" y="480"/>
                </a:lnTo>
                <a:lnTo>
                  <a:pt x="3" y="479"/>
                </a:lnTo>
                <a:lnTo>
                  <a:pt x="2" y="479"/>
                </a:lnTo>
                <a:lnTo>
                  <a:pt x="0" y="479"/>
                </a:lnTo>
                <a:lnTo>
                  <a:pt x="0" y="482"/>
                </a:lnTo>
                <a:lnTo>
                  <a:pt x="1" y="486"/>
                </a:lnTo>
                <a:lnTo>
                  <a:pt x="1" y="488"/>
                </a:lnTo>
                <a:lnTo>
                  <a:pt x="2" y="488"/>
                </a:lnTo>
                <a:lnTo>
                  <a:pt x="5" y="487"/>
                </a:lnTo>
                <a:lnTo>
                  <a:pt x="6" y="487"/>
                </a:lnTo>
                <a:lnTo>
                  <a:pt x="7" y="487"/>
                </a:lnTo>
                <a:lnTo>
                  <a:pt x="8" y="488"/>
                </a:lnTo>
                <a:lnTo>
                  <a:pt x="12" y="487"/>
                </a:lnTo>
                <a:lnTo>
                  <a:pt x="12" y="488"/>
                </a:lnTo>
                <a:lnTo>
                  <a:pt x="10" y="489"/>
                </a:lnTo>
                <a:lnTo>
                  <a:pt x="10" y="490"/>
                </a:lnTo>
                <a:lnTo>
                  <a:pt x="10" y="492"/>
                </a:lnTo>
                <a:lnTo>
                  <a:pt x="12" y="493"/>
                </a:lnTo>
                <a:lnTo>
                  <a:pt x="12" y="494"/>
                </a:lnTo>
                <a:lnTo>
                  <a:pt x="13" y="495"/>
                </a:lnTo>
                <a:lnTo>
                  <a:pt x="15" y="495"/>
                </a:lnTo>
                <a:lnTo>
                  <a:pt x="15" y="496"/>
                </a:lnTo>
                <a:lnTo>
                  <a:pt x="14" y="496"/>
                </a:lnTo>
                <a:lnTo>
                  <a:pt x="14" y="498"/>
                </a:lnTo>
                <a:lnTo>
                  <a:pt x="15" y="500"/>
                </a:lnTo>
                <a:lnTo>
                  <a:pt x="15" y="501"/>
                </a:lnTo>
                <a:lnTo>
                  <a:pt x="14" y="502"/>
                </a:lnTo>
                <a:lnTo>
                  <a:pt x="14" y="503"/>
                </a:lnTo>
                <a:lnTo>
                  <a:pt x="13" y="503"/>
                </a:lnTo>
                <a:lnTo>
                  <a:pt x="12" y="503"/>
                </a:lnTo>
                <a:lnTo>
                  <a:pt x="12" y="505"/>
                </a:lnTo>
                <a:lnTo>
                  <a:pt x="12" y="506"/>
                </a:lnTo>
                <a:lnTo>
                  <a:pt x="12" y="507"/>
                </a:lnTo>
                <a:lnTo>
                  <a:pt x="10" y="507"/>
                </a:lnTo>
                <a:lnTo>
                  <a:pt x="9" y="508"/>
                </a:lnTo>
                <a:lnTo>
                  <a:pt x="8" y="508"/>
                </a:lnTo>
                <a:lnTo>
                  <a:pt x="9" y="509"/>
                </a:lnTo>
                <a:lnTo>
                  <a:pt x="9" y="511"/>
                </a:lnTo>
                <a:lnTo>
                  <a:pt x="10" y="512"/>
                </a:lnTo>
                <a:lnTo>
                  <a:pt x="10" y="514"/>
                </a:lnTo>
                <a:lnTo>
                  <a:pt x="12" y="515"/>
                </a:lnTo>
                <a:lnTo>
                  <a:pt x="12" y="516"/>
                </a:lnTo>
                <a:lnTo>
                  <a:pt x="12" y="518"/>
                </a:lnTo>
                <a:lnTo>
                  <a:pt x="12" y="519"/>
                </a:lnTo>
                <a:lnTo>
                  <a:pt x="13" y="519"/>
                </a:lnTo>
                <a:lnTo>
                  <a:pt x="15" y="518"/>
                </a:lnTo>
                <a:lnTo>
                  <a:pt x="16" y="518"/>
                </a:lnTo>
                <a:lnTo>
                  <a:pt x="18" y="520"/>
                </a:lnTo>
                <a:lnTo>
                  <a:pt x="22" y="527"/>
                </a:lnTo>
                <a:lnTo>
                  <a:pt x="21" y="527"/>
                </a:lnTo>
                <a:lnTo>
                  <a:pt x="22" y="529"/>
                </a:lnTo>
                <a:lnTo>
                  <a:pt x="23" y="531"/>
                </a:lnTo>
                <a:lnTo>
                  <a:pt x="29" y="531"/>
                </a:lnTo>
                <a:lnTo>
                  <a:pt x="29" y="532"/>
                </a:lnTo>
                <a:lnTo>
                  <a:pt x="28" y="533"/>
                </a:lnTo>
                <a:lnTo>
                  <a:pt x="28" y="534"/>
                </a:lnTo>
                <a:lnTo>
                  <a:pt x="26" y="534"/>
                </a:lnTo>
                <a:lnTo>
                  <a:pt x="23" y="535"/>
                </a:lnTo>
                <a:lnTo>
                  <a:pt x="22" y="538"/>
                </a:lnTo>
                <a:lnTo>
                  <a:pt x="23" y="539"/>
                </a:lnTo>
                <a:lnTo>
                  <a:pt x="23" y="540"/>
                </a:lnTo>
                <a:lnTo>
                  <a:pt x="23" y="541"/>
                </a:lnTo>
                <a:lnTo>
                  <a:pt x="25" y="541"/>
                </a:lnTo>
                <a:lnTo>
                  <a:pt x="25" y="542"/>
                </a:lnTo>
                <a:lnTo>
                  <a:pt x="26" y="545"/>
                </a:lnTo>
                <a:lnTo>
                  <a:pt x="27" y="545"/>
                </a:lnTo>
                <a:lnTo>
                  <a:pt x="29" y="544"/>
                </a:lnTo>
                <a:lnTo>
                  <a:pt x="31" y="544"/>
                </a:lnTo>
                <a:lnTo>
                  <a:pt x="32" y="545"/>
                </a:lnTo>
                <a:lnTo>
                  <a:pt x="34" y="545"/>
                </a:lnTo>
                <a:lnTo>
                  <a:pt x="36" y="546"/>
                </a:lnTo>
                <a:lnTo>
                  <a:pt x="35" y="546"/>
                </a:lnTo>
                <a:lnTo>
                  <a:pt x="35" y="547"/>
                </a:lnTo>
                <a:lnTo>
                  <a:pt x="35" y="548"/>
                </a:lnTo>
                <a:lnTo>
                  <a:pt x="35" y="550"/>
                </a:lnTo>
                <a:lnTo>
                  <a:pt x="36" y="551"/>
                </a:lnTo>
                <a:lnTo>
                  <a:pt x="38" y="551"/>
                </a:lnTo>
                <a:lnTo>
                  <a:pt x="38" y="553"/>
                </a:lnTo>
                <a:lnTo>
                  <a:pt x="36" y="557"/>
                </a:lnTo>
                <a:lnTo>
                  <a:pt x="36" y="558"/>
                </a:lnTo>
                <a:lnTo>
                  <a:pt x="36" y="559"/>
                </a:lnTo>
                <a:lnTo>
                  <a:pt x="39" y="564"/>
                </a:lnTo>
                <a:lnTo>
                  <a:pt x="39" y="564"/>
                </a:lnTo>
                <a:lnTo>
                  <a:pt x="39" y="565"/>
                </a:lnTo>
                <a:lnTo>
                  <a:pt x="38" y="565"/>
                </a:lnTo>
                <a:lnTo>
                  <a:pt x="36" y="566"/>
                </a:lnTo>
                <a:lnTo>
                  <a:pt x="35" y="566"/>
                </a:lnTo>
                <a:lnTo>
                  <a:pt x="34" y="565"/>
                </a:lnTo>
                <a:lnTo>
                  <a:pt x="33" y="565"/>
                </a:lnTo>
                <a:lnTo>
                  <a:pt x="32" y="566"/>
                </a:lnTo>
                <a:lnTo>
                  <a:pt x="32" y="567"/>
                </a:lnTo>
                <a:lnTo>
                  <a:pt x="31" y="568"/>
                </a:lnTo>
                <a:lnTo>
                  <a:pt x="31" y="570"/>
                </a:lnTo>
                <a:lnTo>
                  <a:pt x="31" y="571"/>
                </a:lnTo>
                <a:lnTo>
                  <a:pt x="29" y="572"/>
                </a:lnTo>
                <a:lnTo>
                  <a:pt x="26" y="572"/>
                </a:lnTo>
                <a:lnTo>
                  <a:pt x="25" y="573"/>
                </a:lnTo>
                <a:lnTo>
                  <a:pt x="23" y="574"/>
                </a:lnTo>
                <a:lnTo>
                  <a:pt x="22" y="576"/>
                </a:lnTo>
                <a:lnTo>
                  <a:pt x="21" y="577"/>
                </a:lnTo>
                <a:lnTo>
                  <a:pt x="22" y="578"/>
                </a:lnTo>
                <a:lnTo>
                  <a:pt x="22" y="579"/>
                </a:lnTo>
                <a:lnTo>
                  <a:pt x="22" y="580"/>
                </a:lnTo>
                <a:lnTo>
                  <a:pt x="22" y="581"/>
                </a:lnTo>
                <a:lnTo>
                  <a:pt x="21" y="583"/>
                </a:lnTo>
                <a:lnTo>
                  <a:pt x="20" y="583"/>
                </a:lnTo>
                <a:lnTo>
                  <a:pt x="19" y="583"/>
                </a:lnTo>
                <a:lnTo>
                  <a:pt x="19" y="585"/>
                </a:lnTo>
                <a:lnTo>
                  <a:pt x="20" y="586"/>
                </a:lnTo>
                <a:lnTo>
                  <a:pt x="20" y="587"/>
                </a:lnTo>
                <a:lnTo>
                  <a:pt x="19" y="589"/>
                </a:lnTo>
                <a:lnTo>
                  <a:pt x="19" y="590"/>
                </a:lnTo>
                <a:lnTo>
                  <a:pt x="18" y="592"/>
                </a:lnTo>
                <a:lnTo>
                  <a:pt x="18" y="593"/>
                </a:lnTo>
                <a:lnTo>
                  <a:pt x="19" y="593"/>
                </a:lnTo>
                <a:lnTo>
                  <a:pt x="18" y="594"/>
                </a:lnTo>
                <a:lnTo>
                  <a:pt x="18" y="596"/>
                </a:lnTo>
                <a:lnTo>
                  <a:pt x="19" y="596"/>
                </a:lnTo>
                <a:lnTo>
                  <a:pt x="19" y="597"/>
                </a:lnTo>
                <a:lnTo>
                  <a:pt x="19" y="599"/>
                </a:lnTo>
                <a:lnTo>
                  <a:pt x="19" y="602"/>
                </a:lnTo>
                <a:lnTo>
                  <a:pt x="20" y="602"/>
                </a:lnTo>
                <a:lnTo>
                  <a:pt x="21" y="604"/>
                </a:lnTo>
                <a:lnTo>
                  <a:pt x="22" y="607"/>
                </a:lnTo>
                <a:lnTo>
                  <a:pt x="22" y="609"/>
                </a:lnTo>
                <a:lnTo>
                  <a:pt x="23" y="606"/>
                </a:lnTo>
                <a:lnTo>
                  <a:pt x="25" y="609"/>
                </a:lnTo>
                <a:lnTo>
                  <a:pt x="27" y="616"/>
                </a:lnTo>
                <a:lnTo>
                  <a:pt x="28" y="617"/>
                </a:lnTo>
                <a:lnTo>
                  <a:pt x="31" y="618"/>
                </a:lnTo>
                <a:lnTo>
                  <a:pt x="32" y="618"/>
                </a:lnTo>
                <a:lnTo>
                  <a:pt x="33" y="619"/>
                </a:lnTo>
                <a:lnTo>
                  <a:pt x="33" y="620"/>
                </a:lnTo>
                <a:lnTo>
                  <a:pt x="33" y="622"/>
                </a:lnTo>
                <a:lnTo>
                  <a:pt x="34" y="622"/>
                </a:lnTo>
                <a:lnTo>
                  <a:pt x="35" y="620"/>
                </a:lnTo>
                <a:lnTo>
                  <a:pt x="36" y="620"/>
                </a:lnTo>
                <a:lnTo>
                  <a:pt x="38" y="622"/>
                </a:lnTo>
                <a:lnTo>
                  <a:pt x="40" y="623"/>
                </a:lnTo>
                <a:lnTo>
                  <a:pt x="41" y="624"/>
                </a:lnTo>
                <a:lnTo>
                  <a:pt x="41" y="624"/>
                </a:lnTo>
                <a:lnTo>
                  <a:pt x="45" y="624"/>
                </a:lnTo>
                <a:lnTo>
                  <a:pt x="47" y="624"/>
                </a:lnTo>
                <a:lnTo>
                  <a:pt x="48" y="625"/>
                </a:lnTo>
                <a:lnTo>
                  <a:pt x="47" y="625"/>
                </a:lnTo>
                <a:lnTo>
                  <a:pt x="47" y="626"/>
                </a:lnTo>
                <a:lnTo>
                  <a:pt x="47" y="629"/>
                </a:lnTo>
                <a:lnTo>
                  <a:pt x="47" y="630"/>
                </a:lnTo>
                <a:lnTo>
                  <a:pt x="47" y="631"/>
                </a:lnTo>
                <a:lnTo>
                  <a:pt x="46" y="631"/>
                </a:lnTo>
                <a:lnTo>
                  <a:pt x="46" y="632"/>
                </a:lnTo>
                <a:lnTo>
                  <a:pt x="47" y="633"/>
                </a:lnTo>
                <a:lnTo>
                  <a:pt x="47" y="635"/>
                </a:lnTo>
                <a:lnTo>
                  <a:pt x="46" y="635"/>
                </a:lnTo>
                <a:lnTo>
                  <a:pt x="46" y="636"/>
                </a:lnTo>
                <a:lnTo>
                  <a:pt x="47" y="636"/>
                </a:lnTo>
                <a:lnTo>
                  <a:pt x="41" y="641"/>
                </a:lnTo>
                <a:lnTo>
                  <a:pt x="41" y="642"/>
                </a:lnTo>
                <a:lnTo>
                  <a:pt x="41" y="643"/>
                </a:lnTo>
                <a:lnTo>
                  <a:pt x="41" y="644"/>
                </a:lnTo>
                <a:lnTo>
                  <a:pt x="41" y="645"/>
                </a:lnTo>
                <a:lnTo>
                  <a:pt x="41" y="646"/>
                </a:lnTo>
                <a:lnTo>
                  <a:pt x="39" y="649"/>
                </a:lnTo>
                <a:lnTo>
                  <a:pt x="38" y="650"/>
                </a:lnTo>
                <a:lnTo>
                  <a:pt x="38" y="651"/>
                </a:lnTo>
                <a:lnTo>
                  <a:pt x="38" y="655"/>
                </a:lnTo>
                <a:lnTo>
                  <a:pt x="36" y="656"/>
                </a:lnTo>
                <a:lnTo>
                  <a:pt x="36" y="661"/>
                </a:lnTo>
                <a:lnTo>
                  <a:pt x="36" y="664"/>
                </a:lnTo>
                <a:lnTo>
                  <a:pt x="38" y="664"/>
                </a:lnTo>
                <a:lnTo>
                  <a:pt x="40" y="663"/>
                </a:lnTo>
                <a:lnTo>
                  <a:pt x="41" y="663"/>
                </a:lnTo>
                <a:lnTo>
                  <a:pt x="47" y="667"/>
                </a:lnTo>
                <a:lnTo>
                  <a:pt x="48" y="668"/>
                </a:lnTo>
                <a:lnTo>
                  <a:pt x="49" y="669"/>
                </a:lnTo>
                <a:lnTo>
                  <a:pt x="49" y="670"/>
                </a:lnTo>
                <a:lnTo>
                  <a:pt x="49" y="671"/>
                </a:lnTo>
                <a:lnTo>
                  <a:pt x="53" y="676"/>
                </a:lnTo>
                <a:lnTo>
                  <a:pt x="54" y="676"/>
                </a:lnTo>
                <a:lnTo>
                  <a:pt x="53" y="677"/>
                </a:lnTo>
                <a:lnTo>
                  <a:pt x="52" y="677"/>
                </a:lnTo>
                <a:lnTo>
                  <a:pt x="52" y="678"/>
                </a:lnTo>
                <a:lnTo>
                  <a:pt x="52" y="678"/>
                </a:lnTo>
                <a:lnTo>
                  <a:pt x="53" y="681"/>
                </a:lnTo>
                <a:lnTo>
                  <a:pt x="59" y="685"/>
                </a:lnTo>
                <a:lnTo>
                  <a:pt x="59" y="687"/>
                </a:lnTo>
                <a:lnTo>
                  <a:pt x="59" y="688"/>
                </a:lnTo>
                <a:lnTo>
                  <a:pt x="60" y="688"/>
                </a:lnTo>
                <a:lnTo>
                  <a:pt x="60" y="689"/>
                </a:lnTo>
                <a:lnTo>
                  <a:pt x="61" y="691"/>
                </a:lnTo>
                <a:lnTo>
                  <a:pt x="61" y="692"/>
                </a:lnTo>
                <a:lnTo>
                  <a:pt x="62" y="692"/>
                </a:lnTo>
                <a:lnTo>
                  <a:pt x="64" y="692"/>
                </a:lnTo>
                <a:lnTo>
                  <a:pt x="64" y="694"/>
                </a:lnTo>
                <a:lnTo>
                  <a:pt x="64" y="696"/>
                </a:lnTo>
                <a:lnTo>
                  <a:pt x="64" y="697"/>
                </a:lnTo>
                <a:lnTo>
                  <a:pt x="64" y="698"/>
                </a:lnTo>
                <a:lnTo>
                  <a:pt x="65" y="700"/>
                </a:lnTo>
                <a:lnTo>
                  <a:pt x="68" y="700"/>
                </a:lnTo>
                <a:lnTo>
                  <a:pt x="71" y="701"/>
                </a:lnTo>
                <a:lnTo>
                  <a:pt x="72" y="700"/>
                </a:lnTo>
                <a:lnTo>
                  <a:pt x="73" y="698"/>
                </a:lnTo>
                <a:lnTo>
                  <a:pt x="72" y="696"/>
                </a:lnTo>
                <a:lnTo>
                  <a:pt x="72" y="695"/>
                </a:lnTo>
                <a:lnTo>
                  <a:pt x="72" y="692"/>
                </a:lnTo>
                <a:lnTo>
                  <a:pt x="73" y="692"/>
                </a:lnTo>
                <a:lnTo>
                  <a:pt x="77" y="694"/>
                </a:lnTo>
                <a:lnTo>
                  <a:pt x="79" y="692"/>
                </a:lnTo>
                <a:lnTo>
                  <a:pt x="79" y="694"/>
                </a:lnTo>
                <a:lnTo>
                  <a:pt x="84" y="696"/>
                </a:lnTo>
                <a:lnTo>
                  <a:pt x="86" y="696"/>
                </a:lnTo>
                <a:lnTo>
                  <a:pt x="86" y="701"/>
                </a:lnTo>
                <a:lnTo>
                  <a:pt x="87" y="703"/>
                </a:lnTo>
                <a:lnTo>
                  <a:pt x="88" y="704"/>
                </a:lnTo>
                <a:lnTo>
                  <a:pt x="91" y="703"/>
                </a:lnTo>
                <a:lnTo>
                  <a:pt x="91" y="702"/>
                </a:lnTo>
                <a:lnTo>
                  <a:pt x="92" y="701"/>
                </a:lnTo>
                <a:lnTo>
                  <a:pt x="94" y="703"/>
                </a:lnTo>
                <a:lnTo>
                  <a:pt x="96" y="703"/>
                </a:lnTo>
                <a:lnTo>
                  <a:pt x="97" y="704"/>
                </a:lnTo>
                <a:lnTo>
                  <a:pt x="103" y="704"/>
                </a:lnTo>
                <a:lnTo>
                  <a:pt x="105" y="705"/>
                </a:lnTo>
                <a:lnTo>
                  <a:pt x="106" y="704"/>
                </a:lnTo>
                <a:lnTo>
                  <a:pt x="106" y="703"/>
                </a:lnTo>
                <a:lnTo>
                  <a:pt x="107" y="702"/>
                </a:lnTo>
                <a:lnTo>
                  <a:pt x="110" y="702"/>
                </a:lnTo>
                <a:lnTo>
                  <a:pt x="111" y="701"/>
                </a:lnTo>
                <a:lnTo>
                  <a:pt x="111" y="700"/>
                </a:lnTo>
                <a:lnTo>
                  <a:pt x="111" y="698"/>
                </a:lnTo>
                <a:lnTo>
                  <a:pt x="112" y="698"/>
                </a:lnTo>
                <a:lnTo>
                  <a:pt x="113" y="698"/>
                </a:lnTo>
                <a:lnTo>
                  <a:pt x="114" y="697"/>
                </a:lnTo>
                <a:lnTo>
                  <a:pt x="116" y="697"/>
                </a:lnTo>
                <a:lnTo>
                  <a:pt x="117" y="698"/>
                </a:lnTo>
                <a:lnTo>
                  <a:pt x="119" y="700"/>
                </a:lnTo>
                <a:lnTo>
                  <a:pt x="122" y="700"/>
                </a:lnTo>
                <a:lnTo>
                  <a:pt x="122" y="701"/>
                </a:lnTo>
                <a:lnTo>
                  <a:pt x="122" y="702"/>
                </a:lnTo>
                <a:lnTo>
                  <a:pt x="120" y="702"/>
                </a:lnTo>
                <a:lnTo>
                  <a:pt x="122" y="703"/>
                </a:lnTo>
                <a:lnTo>
                  <a:pt x="124" y="707"/>
                </a:lnTo>
                <a:lnTo>
                  <a:pt x="125" y="707"/>
                </a:lnTo>
                <a:lnTo>
                  <a:pt x="126" y="708"/>
                </a:lnTo>
                <a:lnTo>
                  <a:pt x="129" y="708"/>
                </a:lnTo>
                <a:lnTo>
                  <a:pt x="130" y="709"/>
                </a:lnTo>
                <a:lnTo>
                  <a:pt x="131" y="710"/>
                </a:lnTo>
                <a:lnTo>
                  <a:pt x="131" y="711"/>
                </a:lnTo>
                <a:lnTo>
                  <a:pt x="132" y="711"/>
                </a:lnTo>
                <a:lnTo>
                  <a:pt x="133" y="713"/>
                </a:lnTo>
                <a:lnTo>
                  <a:pt x="135" y="711"/>
                </a:lnTo>
                <a:lnTo>
                  <a:pt x="136" y="711"/>
                </a:lnTo>
                <a:lnTo>
                  <a:pt x="137" y="711"/>
                </a:lnTo>
                <a:lnTo>
                  <a:pt x="138" y="713"/>
                </a:lnTo>
                <a:lnTo>
                  <a:pt x="139" y="713"/>
                </a:lnTo>
                <a:lnTo>
                  <a:pt x="140" y="711"/>
                </a:lnTo>
                <a:lnTo>
                  <a:pt x="142" y="711"/>
                </a:lnTo>
                <a:lnTo>
                  <a:pt x="143" y="710"/>
                </a:lnTo>
                <a:lnTo>
                  <a:pt x="150" y="713"/>
                </a:lnTo>
                <a:lnTo>
                  <a:pt x="153" y="713"/>
                </a:lnTo>
                <a:lnTo>
                  <a:pt x="155" y="713"/>
                </a:lnTo>
                <a:lnTo>
                  <a:pt x="166" y="718"/>
                </a:lnTo>
                <a:lnTo>
                  <a:pt x="173" y="721"/>
                </a:lnTo>
                <a:lnTo>
                  <a:pt x="175" y="721"/>
                </a:lnTo>
                <a:lnTo>
                  <a:pt x="173" y="723"/>
                </a:lnTo>
                <a:lnTo>
                  <a:pt x="171" y="728"/>
                </a:lnTo>
                <a:lnTo>
                  <a:pt x="168" y="736"/>
                </a:lnTo>
                <a:lnTo>
                  <a:pt x="166" y="737"/>
                </a:lnTo>
                <a:lnTo>
                  <a:pt x="166" y="739"/>
                </a:lnTo>
                <a:lnTo>
                  <a:pt x="163" y="740"/>
                </a:lnTo>
                <a:lnTo>
                  <a:pt x="162" y="740"/>
                </a:lnTo>
                <a:lnTo>
                  <a:pt x="162" y="741"/>
                </a:lnTo>
                <a:lnTo>
                  <a:pt x="162" y="742"/>
                </a:lnTo>
                <a:lnTo>
                  <a:pt x="162" y="743"/>
                </a:lnTo>
                <a:lnTo>
                  <a:pt x="161" y="743"/>
                </a:lnTo>
                <a:lnTo>
                  <a:pt x="158" y="743"/>
                </a:lnTo>
                <a:lnTo>
                  <a:pt x="157" y="743"/>
                </a:lnTo>
                <a:lnTo>
                  <a:pt x="157" y="744"/>
                </a:lnTo>
                <a:lnTo>
                  <a:pt x="157" y="747"/>
                </a:lnTo>
                <a:lnTo>
                  <a:pt x="156" y="748"/>
                </a:lnTo>
                <a:lnTo>
                  <a:pt x="156" y="749"/>
                </a:lnTo>
                <a:lnTo>
                  <a:pt x="155" y="750"/>
                </a:lnTo>
                <a:lnTo>
                  <a:pt x="153" y="750"/>
                </a:lnTo>
                <a:lnTo>
                  <a:pt x="152" y="754"/>
                </a:lnTo>
                <a:lnTo>
                  <a:pt x="151" y="754"/>
                </a:lnTo>
                <a:lnTo>
                  <a:pt x="150" y="755"/>
                </a:lnTo>
                <a:lnTo>
                  <a:pt x="149" y="755"/>
                </a:lnTo>
                <a:lnTo>
                  <a:pt x="146" y="761"/>
                </a:lnTo>
                <a:lnTo>
                  <a:pt x="145" y="763"/>
                </a:lnTo>
                <a:lnTo>
                  <a:pt x="145" y="767"/>
                </a:lnTo>
                <a:lnTo>
                  <a:pt x="146" y="769"/>
                </a:lnTo>
                <a:lnTo>
                  <a:pt x="146" y="770"/>
                </a:lnTo>
                <a:lnTo>
                  <a:pt x="144" y="772"/>
                </a:lnTo>
                <a:lnTo>
                  <a:pt x="143" y="773"/>
                </a:lnTo>
                <a:lnTo>
                  <a:pt x="143" y="774"/>
                </a:lnTo>
                <a:lnTo>
                  <a:pt x="143" y="776"/>
                </a:lnTo>
                <a:lnTo>
                  <a:pt x="143" y="778"/>
                </a:lnTo>
                <a:lnTo>
                  <a:pt x="142" y="779"/>
                </a:lnTo>
                <a:lnTo>
                  <a:pt x="142" y="780"/>
                </a:lnTo>
                <a:lnTo>
                  <a:pt x="140" y="781"/>
                </a:lnTo>
                <a:lnTo>
                  <a:pt x="140" y="783"/>
                </a:lnTo>
                <a:lnTo>
                  <a:pt x="140" y="786"/>
                </a:lnTo>
                <a:lnTo>
                  <a:pt x="140" y="787"/>
                </a:lnTo>
                <a:lnTo>
                  <a:pt x="140" y="788"/>
                </a:lnTo>
                <a:lnTo>
                  <a:pt x="142" y="789"/>
                </a:lnTo>
                <a:lnTo>
                  <a:pt x="142" y="792"/>
                </a:lnTo>
                <a:lnTo>
                  <a:pt x="140" y="792"/>
                </a:lnTo>
                <a:lnTo>
                  <a:pt x="139" y="793"/>
                </a:lnTo>
                <a:lnTo>
                  <a:pt x="137" y="794"/>
                </a:lnTo>
                <a:lnTo>
                  <a:pt x="137" y="796"/>
                </a:lnTo>
                <a:lnTo>
                  <a:pt x="137" y="799"/>
                </a:lnTo>
                <a:lnTo>
                  <a:pt x="136" y="801"/>
                </a:lnTo>
                <a:lnTo>
                  <a:pt x="136" y="802"/>
                </a:lnTo>
                <a:lnTo>
                  <a:pt x="131" y="809"/>
                </a:lnTo>
                <a:lnTo>
                  <a:pt x="130" y="811"/>
                </a:lnTo>
                <a:lnTo>
                  <a:pt x="130" y="812"/>
                </a:lnTo>
                <a:lnTo>
                  <a:pt x="130" y="813"/>
                </a:lnTo>
                <a:lnTo>
                  <a:pt x="129" y="814"/>
                </a:lnTo>
                <a:lnTo>
                  <a:pt x="129" y="815"/>
                </a:lnTo>
                <a:lnTo>
                  <a:pt x="127" y="817"/>
                </a:lnTo>
                <a:lnTo>
                  <a:pt x="127" y="819"/>
                </a:lnTo>
                <a:lnTo>
                  <a:pt x="127" y="822"/>
                </a:lnTo>
                <a:lnTo>
                  <a:pt x="131" y="828"/>
                </a:lnTo>
                <a:lnTo>
                  <a:pt x="131" y="832"/>
                </a:lnTo>
                <a:lnTo>
                  <a:pt x="130" y="833"/>
                </a:lnTo>
                <a:lnTo>
                  <a:pt x="129" y="835"/>
                </a:lnTo>
                <a:lnTo>
                  <a:pt x="127" y="838"/>
                </a:lnTo>
                <a:lnTo>
                  <a:pt x="127" y="839"/>
                </a:lnTo>
                <a:lnTo>
                  <a:pt x="127" y="840"/>
                </a:lnTo>
                <a:lnTo>
                  <a:pt x="127" y="841"/>
                </a:lnTo>
                <a:lnTo>
                  <a:pt x="126" y="843"/>
                </a:lnTo>
                <a:lnTo>
                  <a:pt x="126" y="844"/>
                </a:lnTo>
                <a:lnTo>
                  <a:pt x="126" y="846"/>
                </a:lnTo>
                <a:lnTo>
                  <a:pt x="126" y="847"/>
                </a:lnTo>
                <a:lnTo>
                  <a:pt x="126" y="848"/>
                </a:lnTo>
                <a:lnTo>
                  <a:pt x="125" y="851"/>
                </a:lnTo>
                <a:lnTo>
                  <a:pt x="125" y="853"/>
                </a:lnTo>
                <a:lnTo>
                  <a:pt x="126" y="857"/>
                </a:lnTo>
                <a:lnTo>
                  <a:pt x="126" y="859"/>
                </a:lnTo>
                <a:lnTo>
                  <a:pt x="125" y="859"/>
                </a:lnTo>
                <a:lnTo>
                  <a:pt x="124" y="861"/>
                </a:lnTo>
                <a:lnTo>
                  <a:pt x="124" y="864"/>
                </a:lnTo>
                <a:lnTo>
                  <a:pt x="124" y="865"/>
                </a:lnTo>
                <a:lnTo>
                  <a:pt x="125" y="866"/>
                </a:lnTo>
                <a:lnTo>
                  <a:pt x="126" y="866"/>
                </a:lnTo>
                <a:lnTo>
                  <a:pt x="126" y="867"/>
                </a:lnTo>
                <a:lnTo>
                  <a:pt x="127" y="871"/>
                </a:lnTo>
                <a:lnTo>
                  <a:pt x="127" y="872"/>
                </a:lnTo>
                <a:lnTo>
                  <a:pt x="129" y="872"/>
                </a:lnTo>
                <a:lnTo>
                  <a:pt x="129" y="873"/>
                </a:lnTo>
                <a:lnTo>
                  <a:pt x="129" y="874"/>
                </a:lnTo>
                <a:lnTo>
                  <a:pt x="129" y="876"/>
                </a:lnTo>
                <a:lnTo>
                  <a:pt x="126" y="877"/>
                </a:lnTo>
                <a:lnTo>
                  <a:pt x="125" y="877"/>
                </a:lnTo>
                <a:lnTo>
                  <a:pt x="122" y="879"/>
                </a:lnTo>
                <a:lnTo>
                  <a:pt x="123" y="880"/>
                </a:lnTo>
                <a:lnTo>
                  <a:pt x="123" y="882"/>
                </a:lnTo>
                <a:lnTo>
                  <a:pt x="123" y="883"/>
                </a:lnTo>
                <a:lnTo>
                  <a:pt x="122" y="883"/>
                </a:lnTo>
                <a:lnTo>
                  <a:pt x="122" y="884"/>
                </a:lnTo>
                <a:lnTo>
                  <a:pt x="122" y="885"/>
                </a:lnTo>
                <a:lnTo>
                  <a:pt x="120" y="886"/>
                </a:lnTo>
                <a:lnTo>
                  <a:pt x="119" y="886"/>
                </a:lnTo>
                <a:lnTo>
                  <a:pt x="118" y="885"/>
                </a:lnTo>
                <a:lnTo>
                  <a:pt x="117" y="885"/>
                </a:lnTo>
                <a:lnTo>
                  <a:pt x="117" y="886"/>
                </a:lnTo>
                <a:lnTo>
                  <a:pt x="117" y="887"/>
                </a:lnTo>
                <a:lnTo>
                  <a:pt x="117" y="889"/>
                </a:lnTo>
                <a:lnTo>
                  <a:pt x="117" y="890"/>
                </a:lnTo>
                <a:lnTo>
                  <a:pt x="116" y="891"/>
                </a:lnTo>
                <a:lnTo>
                  <a:pt x="114" y="892"/>
                </a:lnTo>
                <a:lnTo>
                  <a:pt x="113" y="892"/>
                </a:lnTo>
                <a:lnTo>
                  <a:pt x="110" y="892"/>
                </a:lnTo>
                <a:lnTo>
                  <a:pt x="109" y="892"/>
                </a:lnTo>
                <a:lnTo>
                  <a:pt x="106" y="892"/>
                </a:lnTo>
                <a:lnTo>
                  <a:pt x="103" y="893"/>
                </a:lnTo>
                <a:lnTo>
                  <a:pt x="101" y="893"/>
                </a:lnTo>
                <a:lnTo>
                  <a:pt x="101" y="892"/>
                </a:lnTo>
                <a:lnTo>
                  <a:pt x="99" y="892"/>
                </a:lnTo>
                <a:lnTo>
                  <a:pt x="98" y="891"/>
                </a:lnTo>
                <a:lnTo>
                  <a:pt x="98" y="889"/>
                </a:lnTo>
                <a:lnTo>
                  <a:pt x="98" y="885"/>
                </a:lnTo>
                <a:lnTo>
                  <a:pt x="97" y="886"/>
                </a:lnTo>
                <a:lnTo>
                  <a:pt x="96" y="886"/>
                </a:lnTo>
                <a:lnTo>
                  <a:pt x="96" y="885"/>
                </a:lnTo>
                <a:lnTo>
                  <a:pt x="93" y="885"/>
                </a:lnTo>
                <a:lnTo>
                  <a:pt x="90" y="885"/>
                </a:lnTo>
                <a:lnTo>
                  <a:pt x="87" y="885"/>
                </a:lnTo>
                <a:lnTo>
                  <a:pt x="86" y="884"/>
                </a:lnTo>
                <a:lnTo>
                  <a:pt x="85" y="885"/>
                </a:lnTo>
                <a:lnTo>
                  <a:pt x="84" y="885"/>
                </a:lnTo>
                <a:lnTo>
                  <a:pt x="84" y="886"/>
                </a:lnTo>
                <a:lnTo>
                  <a:pt x="84" y="889"/>
                </a:lnTo>
                <a:lnTo>
                  <a:pt x="85" y="890"/>
                </a:lnTo>
                <a:lnTo>
                  <a:pt x="84" y="891"/>
                </a:lnTo>
                <a:lnTo>
                  <a:pt x="83" y="892"/>
                </a:lnTo>
                <a:lnTo>
                  <a:pt x="81" y="892"/>
                </a:lnTo>
                <a:lnTo>
                  <a:pt x="79" y="893"/>
                </a:lnTo>
                <a:lnTo>
                  <a:pt x="79" y="895"/>
                </a:lnTo>
                <a:lnTo>
                  <a:pt x="78" y="896"/>
                </a:lnTo>
                <a:lnTo>
                  <a:pt x="77" y="898"/>
                </a:lnTo>
                <a:lnTo>
                  <a:pt x="75" y="899"/>
                </a:lnTo>
                <a:lnTo>
                  <a:pt x="74" y="902"/>
                </a:lnTo>
                <a:lnTo>
                  <a:pt x="84" y="900"/>
                </a:lnTo>
                <a:lnTo>
                  <a:pt x="86" y="899"/>
                </a:lnTo>
                <a:lnTo>
                  <a:pt x="87" y="900"/>
                </a:lnTo>
                <a:lnTo>
                  <a:pt x="87" y="902"/>
                </a:lnTo>
                <a:lnTo>
                  <a:pt x="88" y="903"/>
                </a:lnTo>
                <a:lnTo>
                  <a:pt x="88" y="904"/>
                </a:lnTo>
                <a:lnTo>
                  <a:pt x="87" y="904"/>
                </a:lnTo>
                <a:lnTo>
                  <a:pt x="86" y="904"/>
                </a:lnTo>
                <a:lnTo>
                  <a:pt x="86" y="905"/>
                </a:lnTo>
                <a:lnTo>
                  <a:pt x="85" y="905"/>
                </a:lnTo>
                <a:lnTo>
                  <a:pt x="84" y="905"/>
                </a:lnTo>
                <a:lnTo>
                  <a:pt x="83" y="908"/>
                </a:lnTo>
                <a:lnTo>
                  <a:pt x="81" y="910"/>
                </a:lnTo>
                <a:lnTo>
                  <a:pt x="81" y="912"/>
                </a:lnTo>
                <a:lnTo>
                  <a:pt x="77" y="916"/>
                </a:lnTo>
                <a:lnTo>
                  <a:pt x="74" y="918"/>
                </a:lnTo>
                <a:lnTo>
                  <a:pt x="73" y="921"/>
                </a:lnTo>
                <a:lnTo>
                  <a:pt x="73" y="922"/>
                </a:lnTo>
                <a:lnTo>
                  <a:pt x="68" y="925"/>
                </a:lnTo>
                <a:lnTo>
                  <a:pt x="66" y="926"/>
                </a:lnTo>
                <a:lnTo>
                  <a:pt x="67" y="929"/>
                </a:lnTo>
                <a:lnTo>
                  <a:pt x="66" y="929"/>
                </a:lnTo>
                <a:lnTo>
                  <a:pt x="65" y="929"/>
                </a:lnTo>
                <a:lnTo>
                  <a:pt x="65" y="930"/>
                </a:lnTo>
                <a:lnTo>
                  <a:pt x="62" y="931"/>
                </a:lnTo>
                <a:lnTo>
                  <a:pt x="61" y="934"/>
                </a:lnTo>
                <a:lnTo>
                  <a:pt x="62" y="935"/>
                </a:lnTo>
                <a:lnTo>
                  <a:pt x="60" y="937"/>
                </a:lnTo>
                <a:lnTo>
                  <a:pt x="55" y="941"/>
                </a:lnTo>
                <a:lnTo>
                  <a:pt x="47" y="943"/>
                </a:lnTo>
                <a:lnTo>
                  <a:pt x="44" y="945"/>
                </a:lnTo>
                <a:lnTo>
                  <a:pt x="42" y="950"/>
                </a:lnTo>
                <a:lnTo>
                  <a:pt x="44" y="952"/>
                </a:lnTo>
                <a:lnTo>
                  <a:pt x="44" y="954"/>
                </a:lnTo>
                <a:lnTo>
                  <a:pt x="44" y="955"/>
                </a:lnTo>
                <a:lnTo>
                  <a:pt x="44" y="956"/>
                </a:lnTo>
                <a:lnTo>
                  <a:pt x="42" y="957"/>
                </a:lnTo>
                <a:lnTo>
                  <a:pt x="41" y="961"/>
                </a:lnTo>
                <a:lnTo>
                  <a:pt x="41" y="962"/>
                </a:lnTo>
                <a:lnTo>
                  <a:pt x="41" y="963"/>
                </a:lnTo>
                <a:lnTo>
                  <a:pt x="42" y="963"/>
                </a:lnTo>
                <a:lnTo>
                  <a:pt x="42" y="964"/>
                </a:lnTo>
                <a:lnTo>
                  <a:pt x="42" y="965"/>
                </a:lnTo>
                <a:lnTo>
                  <a:pt x="41" y="967"/>
                </a:lnTo>
                <a:lnTo>
                  <a:pt x="41" y="967"/>
                </a:lnTo>
                <a:lnTo>
                  <a:pt x="39" y="968"/>
                </a:lnTo>
                <a:lnTo>
                  <a:pt x="36" y="970"/>
                </a:lnTo>
                <a:lnTo>
                  <a:pt x="36" y="971"/>
                </a:lnTo>
                <a:lnTo>
                  <a:pt x="31" y="974"/>
                </a:lnTo>
                <a:lnTo>
                  <a:pt x="20" y="984"/>
                </a:lnTo>
                <a:lnTo>
                  <a:pt x="19" y="986"/>
                </a:lnTo>
                <a:lnTo>
                  <a:pt x="20" y="987"/>
                </a:lnTo>
                <a:lnTo>
                  <a:pt x="21" y="989"/>
                </a:lnTo>
                <a:lnTo>
                  <a:pt x="19" y="991"/>
                </a:lnTo>
                <a:lnTo>
                  <a:pt x="15" y="996"/>
                </a:lnTo>
                <a:lnTo>
                  <a:pt x="15" y="997"/>
                </a:lnTo>
                <a:lnTo>
                  <a:pt x="14" y="997"/>
                </a:lnTo>
                <a:lnTo>
                  <a:pt x="14" y="999"/>
                </a:lnTo>
                <a:lnTo>
                  <a:pt x="15" y="999"/>
                </a:lnTo>
                <a:lnTo>
                  <a:pt x="15" y="1000"/>
                </a:lnTo>
                <a:lnTo>
                  <a:pt x="15" y="1001"/>
                </a:lnTo>
                <a:lnTo>
                  <a:pt x="15" y="1002"/>
                </a:lnTo>
                <a:lnTo>
                  <a:pt x="14" y="1002"/>
                </a:lnTo>
                <a:lnTo>
                  <a:pt x="14" y="1003"/>
                </a:lnTo>
                <a:lnTo>
                  <a:pt x="19" y="1006"/>
                </a:lnTo>
                <a:lnTo>
                  <a:pt x="20" y="1007"/>
                </a:lnTo>
                <a:lnTo>
                  <a:pt x="20" y="1008"/>
                </a:lnTo>
                <a:lnTo>
                  <a:pt x="20" y="1009"/>
                </a:lnTo>
                <a:lnTo>
                  <a:pt x="19" y="1013"/>
                </a:lnTo>
                <a:lnTo>
                  <a:pt x="18" y="1015"/>
                </a:lnTo>
                <a:lnTo>
                  <a:pt x="18" y="1016"/>
                </a:lnTo>
                <a:lnTo>
                  <a:pt x="18" y="1019"/>
                </a:lnTo>
                <a:lnTo>
                  <a:pt x="18" y="1020"/>
                </a:lnTo>
                <a:lnTo>
                  <a:pt x="18" y="1020"/>
                </a:lnTo>
                <a:lnTo>
                  <a:pt x="16" y="1021"/>
                </a:lnTo>
                <a:lnTo>
                  <a:pt x="15" y="1021"/>
                </a:lnTo>
                <a:lnTo>
                  <a:pt x="14" y="1021"/>
                </a:lnTo>
                <a:lnTo>
                  <a:pt x="13" y="1021"/>
                </a:lnTo>
                <a:lnTo>
                  <a:pt x="9" y="1023"/>
                </a:lnTo>
                <a:lnTo>
                  <a:pt x="8" y="1025"/>
                </a:lnTo>
                <a:lnTo>
                  <a:pt x="8" y="1026"/>
                </a:lnTo>
                <a:lnTo>
                  <a:pt x="8" y="1028"/>
                </a:lnTo>
                <a:lnTo>
                  <a:pt x="9" y="1029"/>
                </a:lnTo>
                <a:lnTo>
                  <a:pt x="9" y="1030"/>
                </a:lnTo>
                <a:lnTo>
                  <a:pt x="9" y="1032"/>
                </a:lnTo>
                <a:lnTo>
                  <a:pt x="8" y="1034"/>
                </a:lnTo>
                <a:lnTo>
                  <a:pt x="9" y="1033"/>
                </a:lnTo>
                <a:lnTo>
                  <a:pt x="13" y="1032"/>
                </a:lnTo>
                <a:lnTo>
                  <a:pt x="15" y="1032"/>
                </a:lnTo>
                <a:lnTo>
                  <a:pt x="19" y="1033"/>
                </a:lnTo>
                <a:lnTo>
                  <a:pt x="21" y="1032"/>
                </a:lnTo>
                <a:lnTo>
                  <a:pt x="25" y="1027"/>
                </a:lnTo>
                <a:lnTo>
                  <a:pt x="29" y="1023"/>
                </a:lnTo>
                <a:lnTo>
                  <a:pt x="32" y="1022"/>
                </a:lnTo>
                <a:lnTo>
                  <a:pt x="32" y="1020"/>
                </a:lnTo>
                <a:lnTo>
                  <a:pt x="31" y="1020"/>
                </a:lnTo>
                <a:lnTo>
                  <a:pt x="29" y="1020"/>
                </a:lnTo>
                <a:lnTo>
                  <a:pt x="28" y="1020"/>
                </a:lnTo>
                <a:lnTo>
                  <a:pt x="28" y="1017"/>
                </a:lnTo>
                <a:lnTo>
                  <a:pt x="27" y="1017"/>
                </a:lnTo>
                <a:lnTo>
                  <a:pt x="27" y="1015"/>
                </a:lnTo>
                <a:lnTo>
                  <a:pt x="27" y="1014"/>
                </a:lnTo>
                <a:lnTo>
                  <a:pt x="27" y="1013"/>
                </a:lnTo>
                <a:lnTo>
                  <a:pt x="28" y="1010"/>
                </a:lnTo>
                <a:lnTo>
                  <a:pt x="31" y="1008"/>
                </a:lnTo>
                <a:lnTo>
                  <a:pt x="33" y="1006"/>
                </a:lnTo>
                <a:lnTo>
                  <a:pt x="35" y="1004"/>
                </a:lnTo>
                <a:lnTo>
                  <a:pt x="39" y="1004"/>
                </a:lnTo>
                <a:lnTo>
                  <a:pt x="41" y="1004"/>
                </a:lnTo>
                <a:lnTo>
                  <a:pt x="46" y="1000"/>
                </a:lnTo>
                <a:lnTo>
                  <a:pt x="51" y="999"/>
                </a:lnTo>
                <a:lnTo>
                  <a:pt x="57" y="999"/>
                </a:lnTo>
                <a:lnTo>
                  <a:pt x="68" y="1001"/>
                </a:lnTo>
                <a:lnTo>
                  <a:pt x="70" y="1002"/>
                </a:lnTo>
                <a:lnTo>
                  <a:pt x="70" y="1003"/>
                </a:lnTo>
                <a:lnTo>
                  <a:pt x="70" y="1004"/>
                </a:lnTo>
                <a:lnTo>
                  <a:pt x="70" y="1006"/>
                </a:lnTo>
                <a:lnTo>
                  <a:pt x="70" y="1007"/>
                </a:lnTo>
                <a:lnTo>
                  <a:pt x="67" y="1009"/>
                </a:lnTo>
                <a:lnTo>
                  <a:pt x="67" y="1010"/>
                </a:lnTo>
                <a:lnTo>
                  <a:pt x="68" y="1014"/>
                </a:lnTo>
                <a:lnTo>
                  <a:pt x="70" y="1016"/>
                </a:lnTo>
                <a:lnTo>
                  <a:pt x="72" y="1020"/>
                </a:lnTo>
                <a:lnTo>
                  <a:pt x="70" y="1023"/>
                </a:lnTo>
                <a:lnTo>
                  <a:pt x="68" y="1028"/>
                </a:lnTo>
                <a:lnTo>
                  <a:pt x="68" y="1032"/>
                </a:lnTo>
                <a:lnTo>
                  <a:pt x="68" y="1034"/>
                </a:lnTo>
                <a:lnTo>
                  <a:pt x="74" y="1035"/>
                </a:lnTo>
                <a:lnTo>
                  <a:pt x="75" y="1036"/>
                </a:lnTo>
                <a:lnTo>
                  <a:pt x="74" y="1038"/>
                </a:lnTo>
                <a:lnTo>
                  <a:pt x="74" y="1039"/>
                </a:lnTo>
                <a:lnTo>
                  <a:pt x="73" y="1039"/>
                </a:lnTo>
                <a:lnTo>
                  <a:pt x="74" y="1040"/>
                </a:lnTo>
                <a:lnTo>
                  <a:pt x="74" y="1041"/>
                </a:lnTo>
                <a:lnTo>
                  <a:pt x="74" y="1042"/>
                </a:lnTo>
                <a:lnTo>
                  <a:pt x="73" y="1042"/>
                </a:lnTo>
                <a:lnTo>
                  <a:pt x="73" y="1043"/>
                </a:lnTo>
                <a:lnTo>
                  <a:pt x="74" y="1043"/>
                </a:lnTo>
                <a:lnTo>
                  <a:pt x="75" y="1043"/>
                </a:lnTo>
                <a:lnTo>
                  <a:pt x="77" y="1042"/>
                </a:lnTo>
                <a:lnTo>
                  <a:pt x="79" y="1043"/>
                </a:lnTo>
                <a:lnTo>
                  <a:pt x="84" y="1048"/>
                </a:lnTo>
                <a:lnTo>
                  <a:pt x="85" y="1049"/>
                </a:lnTo>
                <a:lnTo>
                  <a:pt x="85" y="1052"/>
                </a:lnTo>
                <a:lnTo>
                  <a:pt x="86" y="1054"/>
                </a:lnTo>
                <a:lnTo>
                  <a:pt x="86" y="1055"/>
                </a:lnTo>
                <a:lnTo>
                  <a:pt x="87" y="1055"/>
                </a:lnTo>
                <a:lnTo>
                  <a:pt x="91" y="1060"/>
                </a:lnTo>
                <a:lnTo>
                  <a:pt x="92" y="1061"/>
                </a:lnTo>
                <a:lnTo>
                  <a:pt x="94" y="1061"/>
                </a:lnTo>
                <a:lnTo>
                  <a:pt x="97" y="1061"/>
                </a:lnTo>
                <a:lnTo>
                  <a:pt x="98" y="1061"/>
                </a:lnTo>
                <a:lnTo>
                  <a:pt x="103" y="1059"/>
                </a:lnTo>
                <a:lnTo>
                  <a:pt x="105" y="1058"/>
                </a:lnTo>
                <a:lnTo>
                  <a:pt x="106" y="1056"/>
                </a:lnTo>
                <a:lnTo>
                  <a:pt x="112" y="1058"/>
                </a:lnTo>
                <a:lnTo>
                  <a:pt x="114" y="1056"/>
                </a:lnTo>
                <a:lnTo>
                  <a:pt x="119" y="1053"/>
                </a:lnTo>
                <a:lnTo>
                  <a:pt x="122" y="1053"/>
                </a:lnTo>
                <a:lnTo>
                  <a:pt x="123" y="1052"/>
                </a:lnTo>
                <a:lnTo>
                  <a:pt x="124" y="1051"/>
                </a:lnTo>
                <a:lnTo>
                  <a:pt x="125" y="1049"/>
                </a:lnTo>
                <a:lnTo>
                  <a:pt x="126" y="1049"/>
                </a:lnTo>
                <a:lnTo>
                  <a:pt x="133" y="1051"/>
                </a:lnTo>
                <a:lnTo>
                  <a:pt x="135" y="1052"/>
                </a:lnTo>
                <a:lnTo>
                  <a:pt x="136" y="1053"/>
                </a:lnTo>
                <a:lnTo>
                  <a:pt x="137" y="1055"/>
                </a:lnTo>
                <a:lnTo>
                  <a:pt x="138" y="1055"/>
                </a:lnTo>
                <a:lnTo>
                  <a:pt x="139" y="1055"/>
                </a:lnTo>
                <a:lnTo>
                  <a:pt x="144" y="1056"/>
                </a:lnTo>
                <a:lnTo>
                  <a:pt x="145" y="1056"/>
                </a:lnTo>
                <a:lnTo>
                  <a:pt x="148" y="1056"/>
                </a:lnTo>
                <a:lnTo>
                  <a:pt x="149" y="1056"/>
                </a:lnTo>
                <a:lnTo>
                  <a:pt x="149" y="1055"/>
                </a:lnTo>
                <a:lnTo>
                  <a:pt x="149" y="1054"/>
                </a:lnTo>
                <a:lnTo>
                  <a:pt x="150" y="1054"/>
                </a:lnTo>
                <a:lnTo>
                  <a:pt x="151" y="1052"/>
                </a:lnTo>
                <a:lnTo>
                  <a:pt x="151" y="1051"/>
                </a:lnTo>
                <a:lnTo>
                  <a:pt x="152" y="1049"/>
                </a:lnTo>
                <a:lnTo>
                  <a:pt x="157" y="1048"/>
                </a:lnTo>
                <a:lnTo>
                  <a:pt x="158" y="1048"/>
                </a:lnTo>
                <a:lnTo>
                  <a:pt x="158" y="1048"/>
                </a:lnTo>
                <a:lnTo>
                  <a:pt x="159" y="1047"/>
                </a:lnTo>
                <a:lnTo>
                  <a:pt x="161" y="1046"/>
                </a:lnTo>
                <a:lnTo>
                  <a:pt x="161" y="1045"/>
                </a:lnTo>
                <a:lnTo>
                  <a:pt x="161" y="1042"/>
                </a:lnTo>
                <a:lnTo>
                  <a:pt x="161" y="1041"/>
                </a:lnTo>
                <a:lnTo>
                  <a:pt x="161" y="1040"/>
                </a:lnTo>
                <a:lnTo>
                  <a:pt x="162" y="1039"/>
                </a:lnTo>
                <a:lnTo>
                  <a:pt x="162" y="1038"/>
                </a:lnTo>
                <a:lnTo>
                  <a:pt x="164" y="1038"/>
                </a:lnTo>
                <a:lnTo>
                  <a:pt x="168" y="1034"/>
                </a:lnTo>
                <a:lnTo>
                  <a:pt x="170" y="1030"/>
                </a:lnTo>
                <a:lnTo>
                  <a:pt x="170" y="1027"/>
                </a:lnTo>
                <a:lnTo>
                  <a:pt x="168" y="1022"/>
                </a:lnTo>
                <a:lnTo>
                  <a:pt x="165" y="1021"/>
                </a:lnTo>
                <a:lnTo>
                  <a:pt x="165" y="1020"/>
                </a:lnTo>
                <a:lnTo>
                  <a:pt x="165" y="1020"/>
                </a:lnTo>
                <a:lnTo>
                  <a:pt x="166" y="1019"/>
                </a:lnTo>
                <a:lnTo>
                  <a:pt x="168" y="1017"/>
                </a:lnTo>
                <a:lnTo>
                  <a:pt x="169" y="1017"/>
                </a:lnTo>
                <a:lnTo>
                  <a:pt x="172" y="1016"/>
                </a:lnTo>
                <a:lnTo>
                  <a:pt x="175" y="1015"/>
                </a:lnTo>
                <a:lnTo>
                  <a:pt x="178" y="1010"/>
                </a:lnTo>
                <a:lnTo>
                  <a:pt x="181" y="1009"/>
                </a:lnTo>
                <a:lnTo>
                  <a:pt x="182" y="1008"/>
                </a:lnTo>
                <a:lnTo>
                  <a:pt x="182" y="1007"/>
                </a:lnTo>
                <a:lnTo>
                  <a:pt x="182" y="1006"/>
                </a:lnTo>
                <a:lnTo>
                  <a:pt x="182" y="1004"/>
                </a:lnTo>
                <a:lnTo>
                  <a:pt x="182" y="1003"/>
                </a:lnTo>
                <a:lnTo>
                  <a:pt x="183" y="1001"/>
                </a:lnTo>
                <a:lnTo>
                  <a:pt x="185" y="1000"/>
                </a:lnTo>
                <a:lnTo>
                  <a:pt x="188" y="999"/>
                </a:lnTo>
                <a:lnTo>
                  <a:pt x="189" y="999"/>
                </a:lnTo>
                <a:lnTo>
                  <a:pt x="191" y="1000"/>
                </a:lnTo>
                <a:lnTo>
                  <a:pt x="192" y="1001"/>
                </a:lnTo>
                <a:lnTo>
                  <a:pt x="192" y="1003"/>
                </a:lnTo>
                <a:lnTo>
                  <a:pt x="192" y="1007"/>
                </a:lnTo>
                <a:lnTo>
                  <a:pt x="192" y="1010"/>
                </a:lnTo>
                <a:lnTo>
                  <a:pt x="191" y="1016"/>
                </a:lnTo>
                <a:lnTo>
                  <a:pt x="191" y="1019"/>
                </a:lnTo>
                <a:lnTo>
                  <a:pt x="191" y="1020"/>
                </a:lnTo>
                <a:lnTo>
                  <a:pt x="192" y="1022"/>
                </a:lnTo>
                <a:lnTo>
                  <a:pt x="194" y="1023"/>
                </a:lnTo>
                <a:lnTo>
                  <a:pt x="196" y="1025"/>
                </a:lnTo>
                <a:lnTo>
                  <a:pt x="198" y="1026"/>
                </a:lnTo>
                <a:lnTo>
                  <a:pt x="199" y="1027"/>
                </a:lnTo>
                <a:lnTo>
                  <a:pt x="205" y="1035"/>
                </a:lnTo>
                <a:lnTo>
                  <a:pt x="207" y="1035"/>
                </a:lnTo>
                <a:lnTo>
                  <a:pt x="210" y="1038"/>
                </a:lnTo>
                <a:lnTo>
                  <a:pt x="211" y="1038"/>
                </a:lnTo>
                <a:lnTo>
                  <a:pt x="212" y="1036"/>
                </a:lnTo>
                <a:lnTo>
                  <a:pt x="214" y="1036"/>
                </a:lnTo>
                <a:lnTo>
                  <a:pt x="215" y="1038"/>
                </a:lnTo>
                <a:lnTo>
                  <a:pt x="216" y="1038"/>
                </a:lnTo>
                <a:lnTo>
                  <a:pt x="218" y="1038"/>
                </a:lnTo>
                <a:lnTo>
                  <a:pt x="220" y="1039"/>
                </a:lnTo>
                <a:lnTo>
                  <a:pt x="222" y="1041"/>
                </a:lnTo>
                <a:lnTo>
                  <a:pt x="221" y="1043"/>
                </a:lnTo>
                <a:lnTo>
                  <a:pt x="218" y="1047"/>
                </a:lnTo>
                <a:lnTo>
                  <a:pt x="217" y="1048"/>
                </a:lnTo>
                <a:lnTo>
                  <a:pt x="217" y="1049"/>
                </a:lnTo>
                <a:lnTo>
                  <a:pt x="218" y="1049"/>
                </a:lnTo>
                <a:lnTo>
                  <a:pt x="220" y="1049"/>
                </a:lnTo>
                <a:lnTo>
                  <a:pt x="223" y="1052"/>
                </a:lnTo>
                <a:lnTo>
                  <a:pt x="224" y="1053"/>
                </a:lnTo>
                <a:lnTo>
                  <a:pt x="225" y="1055"/>
                </a:lnTo>
                <a:lnTo>
                  <a:pt x="227" y="1058"/>
                </a:lnTo>
                <a:lnTo>
                  <a:pt x="228" y="1059"/>
                </a:lnTo>
                <a:lnTo>
                  <a:pt x="228" y="1060"/>
                </a:lnTo>
                <a:lnTo>
                  <a:pt x="228" y="1062"/>
                </a:lnTo>
                <a:lnTo>
                  <a:pt x="228" y="1064"/>
                </a:lnTo>
                <a:lnTo>
                  <a:pt x="227" y="1065"/>
                </a:lnTo>
                <a:lnTo>
                  <a:pt x="227" y="1067"/>
                </a:lnTo>
                <a:lnTo>
                  <a:pt x="230" y="1066"/>
                </a:lnTo>
                <a:lnTo>
                  <a:pt x="233" y="1067"/>
                </a:lnTo>
                <a:lnTo>
                  <a:pt x="235" y="1067"/>
                </a:lnTo>
                <a:lnTo>
                  <a:pt x="237" y="1065"/>
                </a:lnTo>
                <a:lnTo>
                  <a:pt x="238" y="1060"/>
                </a:lnTo>
                <a:lnTo>
                  <a:pt x="238" y="1059"/>
                </a:lnTo>
                <a:lnTo>
                  <a:pt x="238" y="1056"/>
                </a:lnTo>
                <a:lnTo>
                  <a:pt x="236" y="1056"/>
                </a:lnTo>
                <a:lnTo>
                  <a:pt x="235" y="1055"/>
                </a:lnTo>
                <a:lnTo>
                  <a:pt x="235" y="1054"/>
                </a:lnTo>
                <a:lnTo>
                  <a:pt x="234" y="1053"/>
                </a:lnTo>
                <a:lnTo>
                  <a:pt x="234" y="1052"/>
                </a:lnTo>
                <a:lnTo>
                  <a:pt x="233" y="1052"/>
                </a:lnTo>
                <a:lnTo>
                  <a:pt x="233" y="1051"/>
                </a:lnTo>
                <a:lnTo>
                  <a:pt x="234" y="1051"/>
                </a:lnTo>
                <a:lnTo>
                  <a:pt x="236" y="1048"/>
                </a:lnTo>
                <a:lnTo>
                  <a:pt x="235" y="1046"/>
                </a:lnTo>
                <a:lnTo>
                  <a:pt x="235" y="1045"/>
                </a:lnTo>
                <a:lnTo>
                  <a:pt x="237" y="1042"/>
                </a:lnTo>
                <a:lnTo>
                  <a:pt x="238" y="1042"/>
                </a:lnTo>
                <a:lnTo>
                  <a:pt x="238" y="1041"/>
                </a:lnTo>
                <a:lnTo>
                  <a:pt x="238" y="1039"/>
                </a:lnTo>
                <a:lnTo>
                  <a:pt x="238" y="1036"/>
                </a:lnTo>
                <a:lnTo>
                  <a:pt x="238" y="1035"/>
                </a:lnTo>
                <a:lnTo>
                  <a:pt x="241" y="1033"/>
                </a:lnTo>
                <a:lnTo>
                  <a:pt x="246" y="1029"/>
                </a:lnTo>
                <a:lnTo>
                  <a:pt x="247" y="1029"/>
                </a:lnTo>
                <a:lnTo>
                  <a:pt x="247" y="1028"/>
                </a:lnTo>
                <a:lnTo>
                  <a:pt x="247" y="1027"/>
                </a:lnTo>
                <a:lnTo>
                  <a:pt x="248" y="1026"/>
                </a:lnTo>
                <a:lnTo>
                  <a:pt x="248" y="1025"/>
                </a:lnTo>
                <a:lnTo>
                  <a:pt x="249" y="1025"/>
                </a:lnTo>
                <a:lnTo>
                  <a:pt x="250" y="1023"/>
                </a:lnTo>
                <a:lnTo>
                  <a:pt x="251" y="1022"/>
                </a:lnTo>
                <a:lnTo>
                  <a:pt x="253" y="1020"/>
                </a:lnTo>
                <a:lnTo>
                  <a:pt x="254" y="1015"/>
                </a:lnTo>
                <a:lnTo>
                  <a:pt x="255" y="1013"/>
                </a:lnTo>
                <a:lnTo>
                  <a:pt x="255" y="1012"/>
                </a:lnTo>
                <a:lnTo>
                  <a:pt x="254" y="1007"/>
                </a:lnTo>
                <a:lnTo>
                  <a:pt x="254" y="1006"/>
                </a:lnTo>
                <a:lnTo>
                  <a:pt x="254" y="1004"/>
                </a:lnTo>
                <a:lnTo>
                  <a:pt x="254" y="1003"/>
                </a:lnTo>
                <a:lnTo>
                  <a:pt x="253" y="1002"/>
                </a:lnTo>
                <a:lnTo>
                  <a:pt x="251" y="1001"/>
                </a:lnTo>
                <a:lnTo>
                  <a:pt x="253" y="997"/>
                </a:lnTo>
                <a:lnTo>
                  <a:pt x="254" y="995"/>
                </a:lnTo>
                <a:lnTo>
                  <a:pt x="255" y="994"/>
                </a:lnTo>
                <a:lnTo>
                  <a:pt x="260" y="994"/>
                </a:lnTo>
                <a:lnTo>
                  <a:pt x="261" y="994"/>
                </a:lnTo>
                <a:lnTo>
                  <a:pt x="261" y="995"/>
                </a:lnTo>
                <a:lnTo>
                  <a:pt x="263" y="997"/>
                </a:lnTo>
                <a:lnTo>
                  <a:pt x="264" y="997"/>
                </a:lnTo>
                <a:lnTo>
                  <a:pt x="264" y="996"/>
                </a:lnTo>
                <a:lnTo>
                  <a:pt x="264" y="995"/>
                </a:lnTo>
                <a:lnTo>
                  <a:pt x="266" y="995"/>
                </a:lnTo>
                <a:lnTo>
                  <a:pt x="267" y="994"/>
                </a:lnTo>
                <a:lnTo>
                  <a:pt x="267" y="995"/>
                </a:lnTo>
                <a:lnTo>
                  <a:pt x="267" y="1006"/>
                </a:lnTo>
                <a:lnTo>
                  <a:pt x="267" y="1007"/>
                </a:lnTo>
                <a:lnTo>
                  <a:pt x="267" y="1008"/>
                </a:lnTo>
                <a:lnTo>
                  <a:pt x="269" y="1009"/>
                </a:lnTo>
                <a:lnTo>
                  <a:pt x="272" y="1014"/>
                </a:lnTo>
                <a:lnTo>
                  <a:pt x="273" y="1015"/>
                </a:lnTo>
                <a:lnTo>
                  <a:pt x="274" y="1016"/>
                </a:lnTo>
                <a:lnTo>
                  <a:pt x="276" y="1017"/>
                </a:lnTo>
                <a:lnTo>
                  <a:pt x="285" y="1017"/>
                </a:lnTo>
                <a:lnTo>
                  <a:pt x="286" y="1016"/>
                </a:lnTo>
                <a:lnTo>
                  <a:pt x="287" y="1015"/>
                </a:lnTo>
                <a:lnTo>
                  <a:pt x="287" y="1014"/>
                </a:lnTo>
                <a:lnTo>
                  <a:pt x="287" y="1013"/>
                </a:lnTo>
                <a:lnTo>
                  <a:pt x="287" y="1012"/>
                </a:lnTo>
                <a:lnTo>
                  <a:pt x="288" y="1010"/>
                </a:lnTo>
                <a:lnTo>
                  <a:pt x="289" y="1010"/>
                </a:lnTo>
                <a:lnTo>
                  <a:pt x="290" y="1012"/>
                </a:lnTo>
                <a:lnTo>
                  <a:pt x="292" y="1012"/>
                </a:lnTo>
                <a:lnTo>
                  <a:pt x="294" y="1012"/>
                </a:lnTo>
                <a:lnTo>
                  <a:pt x="298" y="1008"/>
                </a:lnTo>
                <a:lnTo>
                  <a:pt x="301" y="1008"/>
                </a:lnTo>
                <a:lnTo>
                  <a:pt x="302" y="1008"/>
                </a:lnTo>
                <a:lnTo>
                  <a:pt x="303" y="1008"/>
                </a:lnTo>
                <a:lnTo>
                  <a:pt x="306" y="1009"/>
                </a:lnTo>
                <a:lnTo>
                  <a:pt x="307" y="1012"/>
                </a:lnTo>
                <a:lnTo>
                  <a:pt x="307" y="1014"/>
                </a:lnTo>
                <a:lnTo>
                  <a:pt x="307" y="1016"/>
                </a:lnTo>
                <a:lnTo>
                  <a:pt x="308" y="1017"/>
                </a:lnTo>
                <a:lnTo>
                  <a:pt x="312" y="1020"/>
                </a:lnTo>
                <a:lnTo>
                  <a:pt x="312" y="1021"/>
                </a:lnTo>
                <a:lnTo>
                  <a:pt x="312" y="1023"/>
                </a:lnTo>
                <a:lnTo>
                  <a:pt x="314" y="1023"/>
                </a:lnTo>
                <a:lnTo>
                  <a:pt x="318" y="1022"/>
                </a:lnTo>
                <a:lnTo>
                  <a:pt x="320" y="1021"/>
                </a:lnTo>
                <a:lnTo>
                  <a:pt x="321" y="1020"/>
                </a:lnTo>
                <a:lnTo>
                  <a:pt x="320" y="1019"/>
                </a:lnTo>
                <a:lnTo>
                  <a:pt x="316" y="1015"/>
                </a:lnTo>
                <a:lnTo>
                  <a:pt x="316" y="1014"/>
                </a:lnTo>
                <a:lnTo>
                  <a:pt x="316" y="1013"/>
                </a:lnTo>
                <a:lnTo>
                  <a:pt x="316" y="1012"/>
                </a:lnTo>
                <a:lnTo>
                  <a:pt x="316" y="1010"/>
                </a:lnTo>
                <a:lnTo>
                  <a:pt x="316" y="1009"/>
                </a:lnTo>
                <a:lnTo>
                  <a:pt x="319" y="1008"/>
                </a:lnTo>
                <a:lnTo>
                  <a:pt x="319" y="1007"/>
                </a:lnTo>
                <a:lnTo>
                  <a:pt x="320" y="1004"/>
                </a:lnTo>
                <a:lnTo>
                  <a:pt x="319" y="1003"/>
                </a:lnTo>
                <a:lnTo>
                  <a:pt x="318" y="1002"/>
                </a:lnTo>
                <a:lnTo>
                  <a:pt x="314" y="1002"/>
                </a:lnTo>
                <a:lnTo>
                  <a:pt x="312" y="1001"/>
                </a:lnTo>
                <a:lnTo>
                  <a:pt x="311" y="1000"/>
                </a:lnTo>
                <a:lnTo>
                  <a:pt x="312" y="997"/>
                </a:lnTo>
                <a:lnTo>
                  <a:pt x="312" y="996"/>
                </a:lnTo>
                <a:lnTo>
                  <a:pt x="311" y="995"/>
                </a:lnTo>
                <a:lnTo>
                  <a:pt x="311" y="994"/>
                </a:lnTo>
                <a:lnTo>
                  <a:pt x="312" y="993"/>
                </a:lnTo>
                <a:lnTo>
                  <a:pt x="312" y="991"/>
                </a:lnTo>
                <a:lnTo>
                  <a:pt x="312" y="990"/>
                </a:lnTo>
                <a:lnTo>
                  <a:pt x="314" y="988"/>
                </a:lnTo>
                <a:lnTo>
                  <a:pt x="315" y="983"/>
                </a:lnTo>
                <a:lnTo>
                  <a:pt x="316" y="982"/>
                </a:lnTo>
                <a:lnTo>
                  <a:pt x="324" y="981"/>
                </a:lnTo>
                <a:lnTo>
                  <a:pt x="325" y="981"/>
                </a:lnTo>
                <a:lnTo>
                  <a:pt x="326" y="981"/>
                </a:lnTo>
                <a:lnTo>
                  <a:pt x="326" y="983"/>
                </a:lnTo>
                <a:lnTo>
                  <a:pt x="326" y="986"/>
                </a:lnTo>
                <a:lnTo>
                  <a:pt x="326" y="987"/>
                </a:lnTo>
                <a:lnTo>
                  <a:pt x="329" y="987"/>
                </a:lnTo>
                <a:lnTo>
                  <a:pt x="329" y="988"/>
                </a:lnTo>
                <a:lnTo>
                  <a:pt x="331" y="988"/>
                </a:lnTo>
                <a:lnTo>
                  <a:pt x="331" y="989"/>
                </a:lnTo>
                <a:lnTo>
                  <a:pt x="332" y="989"/>
                </a:lnTo>
                <a:lnTo>
                  <a:pt x="333" y="989"/>
                </a:lnTo>
                <a:lnTo>
                  <a:pt x="335" y="989"/>
                </a:lnTo>
                <a:lnTo>
                  <a:pt x="341" y="990"/>
                </a:lnTo>
                <a:lnTo>
                  <a:pt x="342" y="990"/>
                </a:lnTo>
                <a:lnTo>
                  <a:pt x="342" y="989"/>
                </a:lnTo>
                <a:lnTo>
                  <a:pt x="344" y="989"/>
                </a:lnTo>
                <a:lnTo>
                  <a:pt x="344" y="986"/>
                </a:lnTo>
                <a:lnTo>
                  <a:pt x="344" y="983"/>
                </a:lnTo>
                <a:lnTo>
                  <a:pt x="344" y="981"/>
                </a:lnTo>
                <a:lnTo>
                  <a:pt x="341" y="980"/>
                </a:lnTo>
                <a:lnTo>
                  <a:pt x="339" y="978"/>
                </a:lnTo>
                <a:lnTo>
                  <a:pt x="337" y="977"/>
                </a:lnTo>
                <a:lnTo>
                  <a:pt x="337" y="975"/>
                </a:lnTo>
                <a:lnTo>
                  <a:pt x="337" y="974"/>
                </a:lnTo>
                <a:lnTo>
                  <a:pt x="338" y="974"/>
                </a:lnTo>
                <a:lnTo>
                  <a:pt x="338" y="973"/>
                </a:lnTo>
                <a:lnTo>
                  <a:pt x="339" y="970"/>
                </a:lnTo>
                <a:lnTo>
                  <a:pt x="339" y="969"/>
                </a:lnTo>
                <a:lnTo>
                  <a:pt x="339" y="968"/>
                </a:lnTo>
                <a:lnTo>
                  <a:pt x="340" y="967"/>
                </a:lnTo>
                <a:lnTo>
                  <a:pt x="341" y="965"/>
                </a:lnTo>
                <a:lnTo>
                  <a:pt x="341" y="964"/>
                </a:lnTo>
                <a:lnTo>
                  <a:pt x="340" y="963"/>
                </a:lnTo>
                <a:lnTo>
                  <a:pt x="340" y="962"/>
                </a:lnTo>
                <a:lnTo>
                  <a:pt x="341" y="960"/>
                </a:lnTo>
                <a:lnTo>
                  <a:pt x="342" y="960"/>
                </a:lnTo>
                <a:lnTo>
                  <a:pt x="342" y="958"/>
                </a:lnTo>
                <a:lnTo>
                  <a:pt x="342" y="955"/>
                </a:lnTo>
                <a:lnTo>
                  <a:pt x="345" y="957"/>
                </a:lnTo>
                <a:lnTo>
                  <a:pt x="348" y="957"/>
                </a:lnTo>
                <a:lnTo>
                  <a:pt x="355" y="955"/>
                </a:lnTo>
                <a:lnTo>
                  <a:pt x="357" y="955"/>
                </a:lnTo>
                <a:lnTo>
                  <a:pt x="358" y="955"/>
                </a:lnTo>
                <a:lnTo>
                  <a:pt x="364" y="958"/>
                </a:lnTo>
                <a:lnTo>
                  <a:pt x="365" y="960"/>
                </a:lnTo>
                <a:lnTo>
                  <a:pt x="364" y="961"/>
                </a:lnTo>
                <a:lnTo>
                  <a:pt x="363" y="962"/>
                </a:lnTo>
                <a:lnTo>
                  <a:pt x="363" y="963"/>
                </a:lnTo>
                <a:lnTo>
                  <a:pt x="364" y="963"/>
                </a:lnTo>
                <a:lnTo>
                  <a:pt x="365" y="963"/>
                </a:lnTo>
                <a:lnTo>
                  <a:pt x="366" y="963"/>
                </a:lnTo>
                <a:lnTo>
                  <a:pt x="368" y="963"/>
                </a:lnTo>
                <a:lnTo>
                  <a:pt x="371" y="963"/>
                </a:lnTo>
                <a:lnTo>
                  <a:pt x="372" y="963"/>
                </a:lnTo>
                <a:lnTo>
                  <a:pt x="373" y="964"/>
                </a:lnTo>
                <a:lnTo>
                  <a:pt x="374" y="964"/>
                </a:lnTo>
                <a:lnTo>
                  <a:pt x="378" y="964"/>
                </a:lnTo>
                <a:lnTo>
                  <a:pt x="379" y="964"/>
                </a:lnTo>
                <a:lnTo>
                  <a:pt x="380" y="964"/>
                </a:lnTo>
                <a:lnTo>
                  <a:pt x="381" y="964"/>
                </a:lnTo>
                <a:lnTo>
                  <a:pt x="383" y="964"/>
                </a:lnTo>
                <a:lnTo>
                  <a:pt x="384" y="963"/>
                </a:lnTo>
                <a:lnTo>
                  <a:pt x="385" y="961"/>
                </a:lnTo>
                <a:lnTo>
                  <a:pt x="386" y="961"/>
                </a:lnTo>
                <a:lnTo>
                  <a:pt x="387" y="961"/>
                </a:lnTo>
                <a:lnTo>
                  <a:pt x="387" y="960"/>
                </a:lnTo>
                <a:lnTo>
                  <a:pt x="387" y="958"/>
                </a:lnTo>
                <a:lnTo>
                  <a:pt x="389" y="955"/>
                </a:lnTo>
                <a:lnTo>
                  <a:pt x="390" y="950"/>
                </a:lnTo>
                <a:lnTo>
                  <a:pt x="390" y="949"/>
                </a:lnTo>
                <a:lnTo>
                  <a:pt x="396" y="944"/>
                </a:lnTo>
                <a:lnTo>
                  <a:pt x="397" y="943"/>
                </a:lnTo>
                <a:lnTo>
                  <a:pt x="401" y="942"/>
                </a:lnTo>
                <a:lnTo>
                  <a:pt x="407" y="941"/>
                </a:lnTo>
                <a:lnTo>
                  <a:pt x="409" y="942"/>
                </a:lnTo>
                <a:lnTo>
                  <a:pt x="411" y="943"/>
                </a:lnTo>
                <a:lnTo>
                  <a:pt x="413" y="943"/>
                </a:lnTo>
                <a:lnTo>
                  <a:pt x="417" y="939"/>
                </a:lnTo>
                <a:lnTo>
                  <a:pt x="418" y="938"/>
                </a:lnTo>
                <a:lnTo>
                  <a:pt x="419" y="938"/>
                </a:lnTo>
                <a:lnTo>
                  <a:pt x="420" y="939"/>
                </a:lnTo>
                <a:lnTo>
                  <a:pt x="422" y="939"/>
                </a:lnTo>
                <a:lnTo>
                  <a:pt x="422" y="941"/>
                </a:lnTo>
                <a:lnTo>
                  <a:pt x="423" y="941"/>
                </a:lnTo>
                <a:lnTo>
                  <a:pt x="424" y="939"/>
                </a:lnTo>
                <a:lnTo>
                  <a:pt x="426" y="939"/>
                </a:lnTo>
                <a:lnTo>
                  <a:pt x="427" y="939"/>
                </a:lnTo>
                <a:lnTo>
                  <a:pt x="432" y="939"/>
                </a:lnTo>
                <a:lnTo>
                  <a:pt x="433" y="939"/>
                </a:lnTo>
                <a:lnTo>
                  <a:pt x="435" y="941"/>
                </a:lnTo>
                <a:lnTo>
                  <a:pt x="437" y="942"/>
                </a:lnTo>
                <a:lnTo>
                  <a:pt x="438" y="943"/>
                </a:lnTo>
                <a:lnTo>
                  <a:pt x="438" y="942"/>
                </a:lnTo>
                <a:lnTo>
                  <a:pt x="440" y="941"/>
                </a:lnTo>
                <a:lnTo>
                  <a:pt x="444" y="939"/>
                </a:lnTo>
                <a:lnTo>
                  <a:pt x="448" y="938"/>
                </a:lnTo>
                <a:lnTo>
                  <a:pt x="450" y="936"/>
                </a:lnTo>
                <a:lnTo>
                  <a:pt x="453" y="935"/>
                </a:lnTo>
                <a:lnTo>
                  <a:pt x="459" y="935"/>
                </a:lnTo>
                <a:lnTo>
                  <a:pt x="466" y="931"/>
                </a:lnTo>
                <a:lnTo>
                  <a:pt x="468" y="931"/>
                </a:lnTo>
                <a:lnTo>
                  <a:pt x="471" y="931"/>
                </a:lnTo>
                <a:lnTo>
                  <a:pt x="472" y="931"/>
                </a:lnTo>
                <a:lnTo>
                  <a:pt x="472" y="932"/>
                </a:lnTo>
                <a:lnTo>
                  <a:pt x="472" y="934"/>
                </a:lnTo>
                <a:lnTo>
                  <a:pt x="471" y="936"/>
                </a:lnTo>
                <a:lnTo>
                  <a:pt x="466" y="938"/>
                </a:lnTo>
                <a:lnTo>
                  <a:pt x="465" y="939"/>
                </a:lnTo>
                <a:lnTo>
                  <a:pt x="466" y="941"/>
                </a:lnTo>
                <a:lnTo>
                  <a:pt x="466" y="943"/>
                </a:lnTo>
                <a:lnTo>
                  <a:pt x="466" y="945"/>
                </a:lnTo>
                <a:lnTo>
                  <a:pt x="468" y="947"/>
                </a:lnTo>
                <a:lnTo>
                  <a:pt x="468" y="948"/>
                </a:lnTo>
                <a:lnTo>
                  <a:pt x="468" y="949"/>
                </a:lnTo>
                <a:lnTo>
                  <a:pt x="466" y="950"/>
                </a:lnTo>
                <a:lnTo>
                  <a:pt x="468" y="950"/>
                </a:lnTo>
                <a:lnTo>
                  <a:pt x="470" y="950"/>
                </a:lnTo>
                <a:lnTo>
                  <a:pt x="471" y="951"/>
                </a:lnTo>
                <a:lnTo>
                  <a:pt x="471" y="952"/>
                </a:lnTo>
                <a:lnTo>
                  <a:pt x="472" y="952"/>
                </a:lnTo>
                <a:lnTo>
                  <a:pt x="474" y="954"/>
                </a:lnTo>
                <a:lnTo>
                  <a:pt x="476" y="954"/>
                </a:lnTo>
                <a:lnTo>
                  <a:pt x="478" y="954"/>
                </a:lnTo>
                <a:lnTo>
                  <a:pt x="478" y="957"/>
                </a:lnTo>
                <a:lnTo>
                  <a:pt x="478" y="958"/>
                </a:lnTo>
                <a:lnTo>
                  <a:pt x="478" y="960"/>
                </a:lnTo>
                <a:lnTo>
                  <a:pt x="478" y="961"/>
                </a:lnTo>
                <a:lnTo>
                  <a:pt x="478" y="962"/>
                </a:lnTo>
                <a:lnTo>
                  <a:pt x="478" y="963"/>
                </a:lnTo>
                <a:lnTo>
                  <a:pt x="479" y="963"/>
                </a:lnTo>
                <a:lnTo>
                  <a:pt x="481" y="963"/>
                </a:lnTo>
                <a:lnTo>
                  <a:pt x="482" y="964"/>
                </a:lnTo>
                <a:lnTo>
                  <a:pt x="484" y="964"/>
                </a:lnTo>
                <a:lnTo>
                  <a:pt x="484" y="967"/>
                </a:lnTo>
                <a:lnTo>
                  <a:pt x="485" y="971"/>
                </a:lnTo>
                <a:lnTo>
                  <a:pt x="489" y="974"/>
                </a:lnTo>
                <a:lnTo>
                  <a:pt x="491" y="975"/>
                </a:lnTo>
                <a:lnTo>
                  <a:pt x="494" y="975"/>
                </a:lnTo>
                <a:lnTo>
                  <a:pt x="495" y="975"/>
                </a:lnTo>
                <a:lnTo>
                  <a:pt x="497" y="977"/>
                </a:lnTo>
                <a:lnTo>
                  <a:pt x="498" y="977"/>
                </a:lnTo>
                <a:lnTo>
                  <a:pt x="500" y="977"/>
                </a:lnTo>
                <a:lnTo>
                  <a:pt x="504" y="977"/>
                </a:lnTo>
                <a:lnTo>
                  <a:pt x="508" y="977"/>
                </a:lnTo>
                <a:lnTo>
                  <a:pt x="509" y="977"/>
                </a:lnTo>
                <a:lnTo>
                  <a:pt x="510" y="978"/>
                </a:lnTo>
                <a:lnTo>
                  <a:pt x="510" y="980"/>
                </a:lnTo>
                <a:lnTo>
                  <a:pt x="511" y="980"/>
                </a:lnTo>
                <a:lnTo>
                  <a:pt x="513" y="978"/>
                </a:lnTo>
                <a:lnTo>
                  <a:pt x="514" y="978"/>
                </a:lnTo>
                <a:lnTo>
                  <a:pt x="516" y="980"/>
                </a:lnTo>
                <a:lnTo>
                  <a:pt x="521" y="982"/>
                </a:lnTo>
                <a:lnTo>
                  <a:pt x="537" y="983"/>
                </a:lnTo>
                <a:lnTo>
                  <a:pt x="543" y="986"/>
                </a:lnTo>
                <a:lnTo>
                  <a:pt x="549" y="988"/>
                </a:lnTo>
                <a:lnTo>
                  <a:pt x="550" y="989"/>
                </a:lnTo>
                <a:lnTo>
                  <a:pt x="553" y="989"/>
                </a:lnTo>
                <a:lnTo>
                  <a:pt x="560" y="987"/>
                </a:lnTo>
                <a:lnTo>
                  <a:pt x="563" y="988"/>
                </a:lnTo>
                <a:lnTo>
                  <a:pt x="568" y="988"/>
                </a:lnTo>
                <a:lnTo>
                  <a:pt x="569" y="988"/>
                </a:lnTo>
                <a:lnTo>
                  <a:pt x="570" y="989"/>
                </a:lnTo>
                <a:lnTo>
                  <a:pt x="574" y="989"/>
                </a:lnTo>
                <a:lnTo>
                  <a:pt x="582" y="991"/>
                </a:lnTo>
                <a:lnTo>
                  <a:pt x="583" y="991"/>
                </a:lnTo>
                <a:lnTo>
                  <a:pt x="585" y="991"/>
                </a:lnTo>
                <a:lnTo>
                  <a:pt x="585" y="993"/>
                </a:lnTo>
                <a:lnTo>
                  <a:pt x="583" y="994"/>
                </a:lnTo>
                <a:lnTo>
                  <a:pt x="583" y="997"/>
                </a:lnTo>
                <a:lnTo>
                  <a:pt x="582" y="999"/>
                </a:lnTo>
                <a:lnTo>
                  <a:pt x="581" y="1000"/>
                </a:lnTo>
                <a:lnTo>
                  <a:pt x="579" y="1000"/>
                </a:lnTo>
                <a:lnTo>
                  <a:pt x="578" y="1000"/>
                </a:lnTo>
                <a:lnTo>
                  <a:pt x="576" y="1002"/>
                </a:lnTo>
                <a:lnTo>
                  <a:pt x="574" y="1004"/>
                </a:lnTo>
                <a:lnTo>
                  <a:pt x="573" y="1006"/>
                </a:lnTo>
                <a:lnTo>
                  <a:pt x="569" y="1008"/>
                </a:lnTo>
                <a:lnTo>
                  <a:pt x="567" y="1009"/>
                </a:lnTo>
                <a:lnTo>
                  <a:pt x="566" y="1010"/>
                </a:lnTo>
                <a:lnTo>
                  <a:pt x="565" y="1010"/>
                </a:lnTo>
                <a:lnTo>
                  <a:pt x="565" y="1012"/>
                </a:lnTo>
                <a:lnTo>
                  <a:pt x="563" y="1014"/>
                </a:lnTo>
                <a:lnTo>
                  <a:pt x="562" y="1015"/>
                </a:lnTo>
                <a:lnTo>
                  <a:pt x="561" y="1016"/>
                </a:lnTo>
                <a:lnTo>
                  <a:pt x="560" y="1017"/>
                </a:lnTo>
                <a:lnTo>
                  <a:pt x="560" y="1019"/>
                </a:lnTo>
                <a:lnTo>
                  <a:pt x="561" y="1020"/>
                </a:lnTo>
                <a:lnTo>
                  <a:pt x="561" y="1021"/>
                </a:lnTo>
                <a:lnTo>
                  <a:pt x="562" y="1022"/>
                </a:lnTo>
                <a:lnTo>
                  <a:pt x="562" y="1025"/>
                </a:lnTo>
                <a:lnTo>
                  <a:pt x="563" y="1026"/>
                </a:lnTo>
                <a:lnTo>
                  <a:pt x="565" y="1025"/>
                </a:lnTo>
                <a:lnTo>
                  <a:pt x="565" y="1023"/>
                </a:lnTo>
                <a:lnTo>
                  <a:pt x="566" y="1023"/>
                </a:lnTo>
                <a:lnTo>
                  <a:pt x="568" y="1023"/>
                </a:lnTo>
                <a:lnTo>
                  <a:pt x="568" y="1025"/>
                </a:lnTo>
                <a:lnTo>
                  <a:pt x="570" y="1025"/>
                </a:lnTo>
                <a:lnTo>
                  <a:pt x="573" y="1026"/>
                </a:lnTo>
                <a:lnTo>
                  <a:pt x="574" y="1028"/>
                </a:lnTo>
                <a:lnTo>
                  <a:pt x="576" y="1028"/>
                </a:lnTo>
                <a:lnTo>
                  <a:pt x="579" y="1028"/>
                </a:lnTo>
                <a:lnTo>
                  <a:pt x="579" y="1028"/>
                </a:lnTo>
                <a:lnTo>
                  <a:pt x="580" y="1028"/>
                </a:lnTo>
                <a:lnTo>
                  <a:pt x="580" y="1029"/>
                </a:lnTo>
                <a:lnTo>
                  <a:pt x="580" y="1030"/>
                </a:lnTo>
                <a:lnTo>
                  <a:pt x="579" y="1034"/>
                </a:lnTo>
                <a:lnTo>
                  <a:pt x="572" y="1040"/>
                </a:lnTo>
                <a:lnTo>
                  <a:pt x="570" y="1041"/>
                </a:lnTo>
                <a:lnTo>
                  <a:pt x="568" y="1043"/>
                </a:lnTo>
                <a:lnTo>
                  <a:pt x="569" y="1045"/>
                </a:lnTo>
                <a:lnTo>
                  <a:pt x="569" y="1046"/>
                </a:lnTo>
                <a:lnTo>
                  <a:pt x="568" y="1047"/>
                </a:lnTo>
                <a:lnTo>
                  <a:pt x="567" y="1048"/>
                </a:lnTo>
                <a:lnTo>
                  <a:pt x="568" y="1048"/>
                </a:lnTo>
                <a:lnTo>
                  <a:pt x="570" y="1051"/>
                </a:lnTo>
                <a:lnTo>
                  <a:pt x="573" y="1051"/>
                </a:lnTo>
                <a:lnTo>
                  <a:pt x="575" y="1049"/>
                </a:lnTo>
                <a:lnTo>
                  <a:pt x="578" y="1049"/>
                </a:lnTo>
                <a:lnTo>
                  <a:pt x="579" y="1049"/>
                </a:lnTo>
                <a:lnTo>
                  <a:pt x="579" y="1051"/>
                </a:lnTo>
                <a:lnTo>
                  <a:pt x="579" y="1053"/>
                </a:lnTo>
                <a:lnTo>
                  <a:pt x="579" y="1055"/>
                </a:lnTo>
                <a:lnTo>
                  <a:pt x="578" y="1058"/>
                </a:lnTo>
                <a:lnTo>
                  <a:pt x="575" y="1062"/>
                </a:lnTo>
                <a:lnTo>
                  <a:pt x="575" y="1066"/>
                </a:lnTo>
                <a:lnTo>
                  <a:pt x="575" y="1067"/>
                </a:lnTo>
                <a:lnTo>
                  <a:pt x="576" y="1068"/>
                </a:lnTo>
                <a:lnTo>
                  <a:pt x="579" y="1069"/>
                </a:lnTo>
                <a:lnTo>
                  <a:pt x="580" y="1071"/>
                </a:lnTo>
                <a:lnTo>
                  <a:pt x="581" y="1071"/>
                </a:lnTo>
                <a:lnTo>
                  <a:pt x="585" y="1073"/>
                </a:lnTo>
                <a:lnTo>
                  <a:pt x="591" y="1077"/>
                </a:lnTo>
                <a:lnTo>
                  <a:pt x="596" y="1085"/>
                </a:lnTo>
                <a:lnTo>
                  <a:pt x="598" y="1086"/>
                </a:lnTo>
                <a:lnTo>
                  <a:pt x="599" y="1087"/>
                </a:lnTo>
                <a:lnTo>
                  <a:pt x="600" y="1087"/>
                </a:lnTo>
                <a:lnTo>
                  <a:pt x="599" y="1088"/>
                </a:lnTo>
                <a:lnTo>
                  <a:pt x="598" y="1091"/>
                </a:lnTo>
                <a:lnTo>
                  <a:pt x="595" y="1092"/>
                </a:lnTo>
                <a:lnTo>
                  <a:pt x="592" y="1093"/>
                </a:lnTo>
                <a:lnTo>
                  <a:pt x="589" y="1091"/>
                </a:lnTo>
                <a:lnTo>
                  <a:pt x="586" y="1092"/>
                </a:lnTo>
                <a:lnTo>
                  <a:pt x="587" y="1093"/>
                </a:lnTo>
                <a:lnTo>
                  <a:pt x="588" y="1094"/>
                </a:lnTo>
                <a:lnTo>
                  <a:pt x="588" y="1095"/>
                </a:lnTo>
                <a:lnTo>
                  <a:pt x="582" y="1097"/>
                </a:lnTo>
                <a:lnTo>
                  <a:pt x="578" y="1098"/>
                </a:lnTo>
                <a:lnTo>
                  <a:pt x="575" y="1098"/>
                </a:lnTo>
                <a:lnTo>
                  <a:pt x="575" y="1099"/>
                </a:lnTo>
                <a:lnTo>
                  <a:pt x="576" y="1099"/>
                </a:lnTo>
                <a:lnTo>
                  <a:pt x="576" y="1100"/>
                </a:lnTo>
                <a:lnTo>
                  <a:pt x="578" y="1100"/>
                </a:lnTo>
                <a:lnTo>
                  <a:pt x="576" y="1101"/>
                </a:lnTo>
                <a:lnTo>
                  <a:pt x="578" y="1103"/>
                </a:lnTo>
                <a:lnTo>
                  <a:pt x="576" y="1103"/>
                </a:lnTo>
                <a:lnTo>
                  <a:pt x="579" y="1105"/>
                </a:lnTo>
                <a:lnTo>
                  <a:pt x="580" y="1105"/>
                </a:lnTo>
                <a:lnTo>
                  <a:pt x="581" y="1105"/>
                </a:lnTo>
                <a:lnTo>
                  <a:pt x="589" y="1105"/>
                </a:lnTo>
                <a:lnTo>
                  <a:pt x="593" y="1107"/>
                </a:lnTo>
                <a:lnTo>
                  <a:pt x="594" y="1108"/>
                </a:lnTo>
                <a:lnTo>
                  <a:pt x="595" y="1108"/>
                </a:lnTo>
                <a:lnTo>
                  <a:pt x="599" y="1110"/>
                </a:lnTo>
                <a:lnTo>
                  <a:pt x="600" y="1108"/>
                </a:lnTo>
                <a:lnTo>
                  <a:pt x="600" y="1107"/>
                </a:lnTo>
                <a:lnTo>
                  <a:pt x="601" y="1106"/>
                </a:lnTo>
                <a:lnTo>
                  <a:pt x="605" y="1105"/>
                </a:lnTo>
                <a:lnTo>
                  <a:pt x="606" y="1105"/>
                </a:lnTo>
                <a:lnTo>
                  <a:pt x="605" y="1103"/>
                </a:lnTo>
                <a:lnTo>
                  <a:pt x="605" y="1101"/>
                </a:lnTo>
                <a:lnTo>
                  <a:pt x="605" y="1100"/>
                </a:lnTo>
                <a:lnTo>
                  <a:pt x="606" y="1100"/>
                </a:lnTo>
                <a:lnTo>
                  <a:pt x="607" y="1100"/>
                </a:lnTo>
                <a:lnTo>
                  <a:pt x="607" y="1101"/>
                </a:lnTo>
                <a:lnTo>
                  <a:pt x="608" y="1101"/>
                </a:lnTo>
                <a:lnTo>
                  <a:pt x="609" y="1103"/>
                </a:lnTo>
                <a:lnTo>
                  <a:pt x="612" y="1104"/>
                </a:lnTo>
                <a:lnTo>
                  <a:pt x="614" y="1105"/>
                </a:lnTo>
                <a:lnTo>
                  <a:pt x="615" y="1105"/>
                </a:lnTo>
                <a:lnTo>
                  <a:pt x="618" y="1105"/>
                </a:lnTo>
                <a:lnTo>
                  <a:pt x="621" y="1103"/>
                </a:lnTo>
                <a:lnTo>
                  <a:pt x="624" y="1103"/>
                </a:lnTo>
                <a:lnTo>
                  <a:pt x="625" y="1103"/>
                </a:lnTo>
                <a:lnTo>
                  <a:pt x="628" y="1104"/>
                </a:lnTo>
                <a:lnTo>
                  <a:pt x="632" y="1105"/>
                </a:lnTo>
                <a:lnTo>
                  <a:pt x="635" y="1104"/>
                </a:lnTo>
                <a:lnTo>
                  <a:pt x="638" y="1103"/>
                </a:lnTo>
                <a:lnTo>
                  <a:pt x="639" y="1101"/>
                </a:lnTo>
                <a:lnTo>
                  <a:pt x="641" y="1099"/>
                </a:lnTo>
                <a:lnTo>
                  <a:pt x="642" y="1097"/>
                </a:lnTo>
                <a:lnTo>
                  <a:pt x="644" y="1095"/>
                </a:lnTo>
                <a:lnTo>
                  <a:pt x="644" y="1093"/>
                </a:lnTo>
                <a:lnTo>
                  <a:pt x="644" y="1091"/>
                </a:lnTo>
                <a:lnTo>
                  <a:pt x="645" y="1090"/>
                </a:lnTo>
                <a:lnTo>
                  <a:pt x="647" y="1088"/>
                </a:lnTo>
                <a:lnTo>
                  <a:pt x="647" y="1087"/>
                </a:lnTo>
                <a:lnTo>
                  <a:pt x="648" y="1085"/>
                </a:lnTo>
                <a:lnTo>
                  <a:pt x="650" y="1084"/>
                </a:lnTo>
                <a:lnTo>
                  <a:pt x="651" y="1084"/>
                </a:lnTo>
                <a:lnTo>
                  <a:pt x="652" y="1085"/>
                </a:lnTo>
                <a:lnTo>
                  <a:pt x="651" y="1087"/>
                </a:lnTo>
                <a:lnTo>
                  <a:pt x="652" y="1088"/>
                </a:lnTo>
                <a:lnTo>
                  <a:pt x="652" y="1091"/>
                </a:lnTo>
                <a:lnTo>
                  <a:pt x="653" y="1092"/>
                </a:lnTo>
                <a:lnTo>
                  <a:pt x="655" y="1093"/>
                </a:lnTo>
                <a:lnTo>
                  <a:pt x="657" y="1094"/>
                </a:lnTo>
                <a:lnTo>
                  <a:pt x="658" y="1094"/>
                </a:lnTo>
                <a:lnTo>
                  <a:pt x="658" y="1095"/>
                </a:lnTo>
                <a:lnTo>
                  <a:pt x="657" y="1098"/>
                </a:lnTo>
                <a:lnTo>
                  <a:pt x="659" y="1099"/>
                </a:lnTo>
                <a:lnTo>
                  <a:pt x="665" y="1103"/>
                </a:lnTo>
                <a:lnTo>
                  <a:pt x="666" y="1105"/>
                </a:lnTo>
                <a:lnTo>
                  <a:pt x="670" y="1105"/>
                </a:lnTo>
                <a:lnTo>
                  <a:pt x="672" y="1105"/>
                </a:lnTo>
                <a:lnTo>
                  <a:pt x="674" y="1103"/>
                </a:lnTo>
                <a:lnTo>
                  <a:pt x="674" y="1100"/>
                </a:lnTo>
                <a:lnTo>
                  <a:pt x="676" y="1100"/>
                </a:lnTo>
                <a:lnTo>
                  <a:pt x="678" y="1101"/>
                </a:lnTo>
                <a:lnTo>
                  <a:pt x="679" y="1103"/>
                </a:lnTo>
                <a:lnTo>
                  <a:pt x="680" y="1103"/>
                </a:lnTo>
                <a:lnTo>
                  <a:pt x="681" y="1104"/>
                </a:lnTo>
                <a:lnTo>
                  <a:pt x="683" y="1104"/>
                </a:lnTo>
                <a:lnTo>
                  <a:pt x="686" y="1104"/>
                </a:lnTo>
                <a:lnTo>
                  <a:pt x="687" y="1105"/>
                </a:lnTo>
                <a:lnTo>
                  <a:pt x="692" y="1108"/>
                </a:lnTo>
                <a:lnTo>
                  <a:pt x="694" y="1108"/>
                </a:lnTo>
                <a:lnTo>
                  <a:pt x="698" y="1107"/>
                </a:lnTo>
                <a:lnTo>
                  <a:pt x="703" y="1106"/>
                </a:lnTo>
                <a:lnTo>
                  <a:pt x="705" y="1106"/>
                </a:lnTo>
                <a:lnTo>
                  <a:pt x="706" y="1106"/>
                </a:lnTo>
                <a:lnTo>
                  <a:pt x="706" y="1105"/>
                </a:lnTo>
                <a:lnTo>
                  <a:pt x="707" y="1105"/>
                </a:lnTo>
                <a:lnTo>
                  <a:pt x="709" y="1104"/>
                </a:lnTo>
                <a:lnTo>
                  <a:pt x="705" y="1101"/>
                </a:lnTo>
                <a:lnTo>
                  <a:pt x="704" y="1099"/>
                </a:lnTo>
                <a:lnTo>
                  <a:pt x="703" y="1097"/>
                </a:lnTo>
                <a:lnTo>
                  <a:pt x="703" y="1094"/>
                </a:lnTo>
                <a:lnTo>
                  <a:pt x="702" y="1093"/>
                </a:lnTo>
                <a:lnTo>
                  <a:pt x="702" y="1092"/>
                </a:lnTo>
                <a:lnTo>
                  <a:pt x="702" y="1091"/>
                </a:lnTo>
                <a:lnTo>
                  <a:pt x="703" y="1090"/>
                </a:lnTo>
                <a:lnTo>
                  <a:pt x="703" y="1088"/>
                </a:lnTo>
                <a:lnTo>
                  <a:pt x="704" y="1088"/>
                </a:lnTo>
                <a:lnTo>
                  <a:pt x="706" y="1087"/>
                </a:lnTo>
                <a:lnTo>
                  <a:pt x="707" y="1087"/>
                </a:lnTo>
                <a:lnTo>
                  <a:pt x="707" y="1086"/>
                </a:lnTo>
                <a:lnTo>
                  <a:pt x="710" y="1086"/>
                </a:lnTo>
                <a:lnTo>
                  <a:pt x="709" y="1085"/>
                </a:lnTo>
                <a:lnTo>
                  <a:pt x="707" y="1084"/>
                </a:lnTo>
                <a:lnTo>
                  <a:pt x="707" y="1082"/>
                </a:lnTo>
                <a:lnTo>
                  <a:pt x="706" y="1081"/>
                </a:lnTo>
                <a:lnTo>
                  <a:pt x="705" y="1081"/>
                </a:lnTo>
                <a:lnTo>
                  <a:pt x="705" y="1082"/>
                </a:lnTo>
                <a:lnTo>
                  <a:pt x="704" y="1082"/>
                </a:lnTo>
                <a:lnTo>
                  <a:pt x="703" y="1082"/>
                </a:lnTo>
                <a:lnTo>
                  <a:pt x="703" y="1081"/>
                </a:lnTo>
                <a:lnTo>
                  <a:pt x="702" y="1081"/>
                </a:lnTo>
                <a:lnTo>
                  <a:pt x="702" y="1080"/>
                </a:lnTo>
                <a:lnTo>
                  <a:pt x="700" y="1079"/>
                </a:lnTo>
                <a:lnTo>
                  <a:pt x="700" y="1078"/>
                </a:lnTo>
                <a:lnTo>
                  <a:pt x="700" y="1077"/>
                </a:lnTo>
                <a:lnTo>
                  <a:pt x="702" y="1077"/>
                </a:lnTo>
                <a:lnTo>
                  <a:pt x="704" y="1075"/>
                </a:lnTo>
                <a:lnTo>
                  <a:pt x="706" y="1075"/>
                </a:lnTo>
                <a:lnTo>
                  <a:pt x="713" y="1073"/>
                </a:lnTo>
                <a:lnTo>
                  <a:pt x="713" y="1072"/>
                </a:lnTo>
                <a:lnTo>
                  <a:pt x="715" y="1072"/>
                </a:lnTo>
                <a:lnTo>
                  <a:pt x="715" y="1071"/>
                </a:lnTo>
                <a:lnTo>
                  <a:pt x="715" y="1069"/>
                </a:lnTo>
                <a:lnTo>
                  <a:pt x="715" y="1068"/>
                </a:lnTo>
                <a:lnTo>
                  <a:pt x="716" y="1068"/>
                </a:lnTo>
                <a:lnTo>
                  <a:pt x="717" y="1068"/>
                </a:lnTo>
                <a:lnTo>
                  <a:pt x="718" y="1068"/>
                </a:lnTo>
                <a:lnTo>
                  <a:pt x="719" y="1068"/>
                </a:lnTo>
                <a:lnTo>
                  <a:pt x="720" y="1067"/>
                </a:lnTo>
                <a:lnTo>
                  <a:pt x="720" y="1067"/>
                </a:lnTo>
                <a:lnTo>
                  <a:pt x="722" y="1067"/>
                </a:lnTo>
                <a:lnTo>
                  <a:pt x="725" y="1067"/>
                </a:lnTo>
                <a:lnTo>
                  <a:pt x="728" y="1067"/>
                </a:lnTo>
                <a:lnTo>
                  <a:pt x="730" y="1067"/>
                </a:lnTo>
                <a:lnTo>
                  <a:pt x="731" y="1066"/>
                </a:lnTo>
                <a:lnTo>
                  <a:pt x="732" y="1065"/>
                </a:lnTo>
                <a:lnTo>
                  <a:pt x="732" y="1064"/>
                </a:lnTo>
                <a:lnTo>
                  <a:pt x="731" y="1061"/>
                </a:lnTo>
                <a:lnTo>
                  <a:pt x="731" y="1060"/>
                </a:lnTo>
                <a:lnTo>
                  <a:pt x="731" y="1059"/>
                </a:lnTo>
                <a:lnTo>
                  <a:pt x="731" y="1058"/>
                </a:lnTo>
                <a:lnTo>
                  <a:pt x="732" y="1055"/>
                </a:lnTo>
                <a:lnTo>
                  <a:pt x="732" y="1054"/>
                </a:lnTo>
                <a:lnTo>
                  <a:pt x="732" y="1051"/>
                </a:lnTo>
                <a:lnTo>
                  <a:pt x="732" y="1048"/>
                </a:lnTo>
                <a:lnTo>
                  <a:pt x="732" y="1047"/>
                </a:lnTo>
                <a:lnTo>
                  <a:pt x="733" y="1046"/>
                </a:lnTo>
                <a:lnTo>
                  <a:pt x="733" y="1045"/>
                </a:lnTo>
                <a:lnTo>
                  <a:pt x="733" y="1043"/>
                </a:lnTo>
                <a:lnTo>
                  <a:pt x="732" y="1042"/>
                </a:lnTo>
                <a:lnTo>
                  <a:pt x="731" y="1042"/>
                </a:lnTo>
                <a:lnTo>
                  <a:pt x="730" y="1041"/>
                </a:lnTo>
                <a:lnTo>
                  <a:pt x="729" y="1041"/>
                </a:lnTo>
                <a:lnTo>
                  <a:pt x="728" y="1040"/>
                </a:lnTo>
                <a:lnTo>
                  <a:pt x="726" y="1039"/>
                </a:lnTo>
                <a:lnTo>
                  <a:pt x="725" y="1036"/>
                </a:lnTo>
                <a:lnTo>
                  <a:pt x="725" y="1033"/>
                </a:lnTo>
                <a:lnTo>
                  <a:pt x="726" y="1029"/>
                </a:lnTo>
                <a:lnTo>
                  <a:pt x="728" y="1027"/>
                </a:lnTo>
                <a:lnTo>
                  <a:pt x="729" y="1026"/>
                </a:lnTo>
                <a:lnTo>
                  <a:pt x="731" y="1025"/>
                </a:lnTo>
                <a:lnTo>
                  <a:pt x="732" y="1025"/>
                </a:lnTo>
                <a:lnTo>
                  <a:pt x="738" y="1025"/>
                </a:lnTo>
                <a:lnTo>
                  <a:pt x="739" y="1023"/>
                </a:lnTo>
                <a:lnTo>
                  <a:pt x="741" y="1021"/>
                </a:lnTo>
                <a:lnTo>
                  <a:pt x="742" y="1021"/>
                </a:lnTo>
                <a:lnTo>
                  <a:pt x="743" y="1020"/>
                </a:lnTo>
                <a:lnTo>
                  <a:pt x="744" y="1020"/>
                </a:lnTo>
                <a:lnTo>
                  <a:pt x="748" y="1020"/>
                </a:lnTo>
                <a:lnTo>
                  <a:pt x="750" y="1019"/>
                </a:lnTo>
                <a:lnTo>
                  <a:pt x="752" y="1017"/>
                </a:lnTo>
                <a:lnTo>
                  <a:pt x="755" y="1017"/>
                </a:lnTo>
                <a:lnTo>
                  <a:pt x="756" y="1017"/>
                </a:lnTo>
                <a:lnTo>
                  <a:pt x="757" y="1016"/>
                </a:lnTo>
                <a:lnTo>
                  <a:pt x="759" y="1015"/>
                </a:lnTo>
                <a:lnTo>
                  <a:pt x="759" y="1014"/>
                </a:lnTo>
                <a:lnTo>
                  <a:pt x="761" y="1013"/>
                </a:lnTo>
                <a:lnTo>
                  <a:pt x="761" y="1010"/>
                </a:lnTo>
                <a:lnTo>
                  <a:pt x="761" y="1009"/>
                </a:lnTo>
                <a:lnTo>
                  <a:pt x="761" y="1007"/>
                </a:lnTo>
                <a:lnTo>
                  <a:pt x="763" y="1008"/>
                </a:lnTo>
                <a:lnTo>
                  <a:pt x="764" y="1008"/>
                </a:lnTo>
                <a:lnTo>
                  <a:pt x="765" y="1007"/>
                </a:lnTo>
                <a:lnTo>
                  <a:pt x="767" y="1006"/>
                </a:lnTo>
                <a:lnTo>
                  <a:pt x="768" y="1006"/>
                </a:lnTo>
                <a:lnTo>
                  <a:pt x="770" y="1008"/>
                </a:lnTo>
                <a:lnTo>
                  <a:pt x="771" y="1008"/>
                </a:lnTo>
                <a:lnTo>
                  <a:pt x="772" y="1008"/>
                </a:lnTo>
                <a:lnTo>
                  <a:pt x="776" y="1008"/>
                </a:lnTo>
                <a:lnTo>
                  <a:pt x="776" y="1008"/>
                </a:lnTo>
                <a:lnTo>
                  <a:pt x="776" y="1007"/>
                </a:lnTo>
                <a:lnTo>
                  <a:pt x="776" y="1006"/>
                </a:lnTo>
                <a:lnTo>
                  <a:pt x="776" y="1004"/>
                </a:lnTo>
                <a:lnTo>
                  <a:pt x="775" y="1004"/>
                </a:lnTo>
                <a:lnTo>
                  <a:pt x="775" y="1003"/>
                </a:lnTo>
                <a:lnTo>
                  <a:pt x="775" y="1001"/>
                </a:lnTo>
                <a:lnTo>
                  <a:pt x="775" y="997"/>
                </a:lnTo>
                <a:lnTo>
                  <a:pt x="774" y="996"/>
                </a:lnTo>
                <a:lnTo>
                  <a:pt x="774" y="995"/>
                </a:lnTo>
                <a:lnTo>
                  <a:pt x="774" y="994"/>
                </a:lnTo>
                <a:lnTo>
                  <a:pt x="776" y="991"/>
                </a:lnTo>
                <a:lnTo>
                  <a:pt x="777" y="991"/>
                </a:lnTo>
                <a:lnTo>
                  <a:pt x="778" y="991"/>
                </a:lnTo>
                <a:lnTo>
                  <a:pt x="781" y="990"/>
                </a:lnTo>
                <a:lnTo>
                  <a:pt x="782" y="989"/>
                </a:lnTo>
                <a:lnTo>
                  <a:pt x="782" y="990"/>
                </a:lnTo>
                <a:lnTo>
                  <a:pt x="783" y="989"/>
                </a:lnTo>
                <a:lnTo>
                  <a:pt x="783" y="990"/>
                </a:lnTo>
                <a:lnTo>
                  <a:pt x="784" y="990"/>
                </a:lnTo>
                <a:lnTo>
                  <a:pt x="785" y="990"/>
                </a:lnTo>
                <a:lnTo>
                  <a:pt x="787" y="990"/>
                </a:lnTo>
                <a:lnTo>
                  <a:pt x="788" y="991"/>
                </a:lnTo>
                <a:lnTo>
                  <a:pt x="789" y="991"/>
                </a:lnTo>
                <a:lnTo>
                  <a:pt x="791" y="991"/>
                </a:lnTo>
                <a:lnTo>
                  <a:pt x="793" y="991"/>
                </a:lnTo>
                <a:lnTo>
                  <a:pt x="795" y="994"/>
                </a:lnTo>
                <a:lnTo>
                  <a:pt x="798" y="996"/>
                </a:lnTo>
                <a:lnTo>
                  <a:pt x="800" y="997"/>
                </a:lnTo>
                <a:lnTo>
                  <a:pt x="801" y="996"/>
                </a:lnTo>
                <a:lnTo>
                  <a:pt x="801" y="995"/>
                </a:lnTo>
                <a:lnTo>
                  <a:pt x="802" y="995"/>
                </a:lnTo>
                <a:lnTo>
                  <a:pt x="802" y="996"/>
                </a:lnTo>
                <a:lnTo>
                  <a:pt x="804" y="996"/>
                </a:lnTo>
                <a:lnTo>
                  <a:pt x="804" y="997"/>
                </a:lnTo>
                <a:lnTo>
                  <a:pt x="807" y="1000"/>
                </a:lnTo>
                <a:lnTo>
                  <a:pt x="808" y="1001"/>
                </a:lnTo>
                <a:lnTo>
                  <a:pt x="809" y="1003"/>
                </a:lnTo>
                <a:lnTo>
                  <a:pt x="811" y="1004"/>
                </a:lnTo>
                <a:lnTo>
                  <a:pt x="813" y="1007"/>
                </a:lnTo>
                <a:lnTo>
                  <a:pt x="814" y="1006"/>
                </a:lnTo>
                <a:lnTo>
                  <a:pt x="816" y="1006"/>
                </a:lnTo>
                <a:lnTo>
                  <a:pt x="816" y="1007"/>
                </a:lnTo>
                <a:lnTo>
                  <a:pt x="817" y="1007"/>
                </a:lnTo>
                <a:lnTo>
                  <a:pt x="817" y="1008"/>
                </a:lnTo>
                <a:lnTo>
                  <a:pt x="819" y="1007"/>
                </a:lnTo>
                <a:lnTo>
                  <a:pt x="820" y="1008"/>
                </a:lnTo>
                <a:lnTo>
                  <a:pt x="820" y="1009"/>
                </a:lnTo>
                <a:lnTo>
                  <a:pt x="821" y="1009"/>
                </a:lnTo>
                <a:lnTo>
                  <a:pt x="822" y="1012"/>
                </a:lnTo>
                <a:lnTo>
                  <a:pt x="821" y="1013"/>
                </a:lnTo>
                <a:lnTo>
                  <a:pt x="822" y="1015"/>
                </a:lnTo>
                <a:lnTo>
                  <a:pt x="822" y="1017"/>
                </a:lnTo>
                <a:lnTo>
                  <a:pt x="823" y="1017"/>
                </a:lnTo>
                <a:lnTo>
                  <a:pt x="823" y="1019"/>
                </a:lnTo>
                <a:lnTo>
                  <a:pt x="827" y="1020"/>
                </a:lnTo>
                <a:lnTo>
                  <a:pt x="828" y="1023"/>
                </a:lnTo>
                <a:lnTo>
                  <a:pt x="829" y="1025"/>
                </a:lnTo>
                <a:lnTo>
                  <a:pt x="833" y="1028"/>
                </a:lnTo>
                <a:lnTo>
                  <a:pt x="833" y="1029"/>
                </a:lnTo>
                <a:lnTo>
                  <a:pt x="833" y="1030"/>
                </a:lnTo>
                <a:lnTo>
                  <a:pt x="834" y="1032"/>
                </a:lnTo>
                <a:lnTo>
                  <a:pt x="837" y="1034"/>
                </a:lnTo>
                <a:lnTo>
                  <a:pt x="839" y="1035"/>
                </a:lnTo>
                <a:lnTo>
                  <a:pt x="846" y="1035"/>
                </a:lnTo>
                <a:lnTo>
                  <a:pt x="849" y="1040"/>
                </a:lnTo>
                <a:lnTo>
                  <a:pt x="849" y="1041"/>
                </a:lnTo>
                <a:lnTo>
                  <a:pt x="850" y="1045"/>
                </a:lnTo>
                <a:lnTo>
                  <a:pt x="850" y="1046"/>
                </a:lnTo>
                <a:lnTo>
                  <a:pt x="852" y="1047"/>
                </a:lnTo>
                <a:lnTo>
                  <a:pt x="853" y="1048"/>
                </a:lnTo>
                <a:lnTo>
                  <a:pt x="854" y="1048"/>
                </a:lnTo>
                <a:lnTo>
                  <a:pt x="855" y="1048"/>
                </a:lnTo>
                <a:lnTo>
                  <a:pt x="854" y="1048"/>
                </a:lnTo>
                <a:lnTo>
                  <a:pt x="853" y="1048"/>
                </a:lnTo>
                <a:lnTo>
                  <a:pt x="853" y="1049"/>
                </a:lnTo>
                <a:lnTo>
                  <a:pt x="854" y="1049"/>
                </a:lnTo>
                <a:lnTo>
                  <a:pt x="855" y="1051"/>
                </a:lnTo>
                <a:lnTo>
                  <a:pt x="856" y="1049"/>
                </a:lnTo>
                <a:lnTo>
                  <a:pt x="856" y="1051"/>
                </a:lnTo>
                <a:lnTo>
                  <a:pt x="856" y="1052"/>
                </a:lnTo>
                <a:lnTo>
                  <a:pt x="859" y="1052"/>
                </a:lnTo>
                <a:lnTo>
                  <a:pt x="860" y="1052"/>
                </a:lnTo>
                <a:lnTo>
                  <a:pt x="861" y="1052"/>
                </a:lnTo>
                <a:lnTo>
                  <a:pt x="861" y="1054"/>
                </a:lnTo>
                <a:lnTo>
                  <a:pt x="861" y="1053"/>
                </a:lnTo>
                <a:lnTo>
                  <a:pt x="862" y="1052"/>
                </a:lnTo>
                <a:lnTo>
                  <a:pt x="868" y="1053"/>
                </a:lnTo>
                <a:lnTo>
                  <a:pt x="872" y="1053"/>
                </a:lnTo>
                <a:lnTo>
                  <a:pt x="875" y="1054"/>
                </a:lnTo>
                <a:lnTo>
                  <a:pt x="879" y="1059"/>
                </a:lnTo>
                <a:lnTo>
                  <a:pt x="879" y="1060"/>
                </a:lnTo>
                <a:lnTo>
                  <a:pt x="880" y="1062"/>
                </a:lnTo>
                <a:lnTo>
                  <a:pt x="880" y="1064"/>
                </a:lnTo>
                <a:lnTo>
                  <a:pt x="880" y="1065"/>
                </a:lnTo>
                <a:lnTo>
                  <a:pt x="882" y="1065"/>
                </a:lnTo>
                <a:lnTo>
                  <a:pt x="891" y="1068"/>
                </a:lnTo>
                <a:lnTo>
                  <a:pt x="893" y="1069"/>
                </a:lnTo>
                <a:lnTo>
                  <a:pt x="894" y="1072"/>
                </a:lnTo>
                <a:lnTo>
                  <a:pt x="894" y="1073"/>
                </a:lnTo>
                <a:lnTo>
                  <a:pt x="895" y="1073"/>
                </a:lnTo>
                <a:lnTo>
                  <a:pt x="895" y="1072"/>
                </a:lnTo>
                <a:lnTo>
                  <a:pt x="896" y="1071"/>
                </a:lnTo>
                <a:lnTo>
                  <a:pt x="898" y="1071"/>
                </a:lnTo>
                <a:lnTo>
                  <a:pt x="904" y="1071"/>
                </a:lnTo>
                <a:lnTo>
                  <a:pt x="912" y="1073"/>
                </a:lnTo>
                <a:lnTo>
                  <a:pt x="913" y="1073"/>
                </a:lnTo>
                <a:lnTo>
                  <a:pt x="914" y="1072"/>
                </a:lnTo>
                <a:lnTo>
                  <a:pt x="915" y="1072"/>
                </a:lnTo>
                <a:lnTo>
                  <a:pt x="920" y="1072"/>
                </a:lnTo>
                <a:lnTo>
                  <a:pt x="922" y="1072"/>
                </a:lnTo>
                <a:lnTo>
                  <a:pt x="925" y="1073"/>
                </a:lnTo>
                <a:lnTo>
                  <a:pt x="926" y="1073"/>
                </a:lnTo>
                <a:lnTo>
                  <a:pt x="927" y="1075"/>
                </a:lnTo>
                <a:lnTo>
                  <a:pt x="928" y="1075"/>
                </a:lnTo>
                <a:lnTo>
                  <a:pt x="930" y="1075"/>
                </a:lnTo>
                <a:lnTo>
                  <a:pt x="932" y="1074"/>
                </a:lnTo>
                <a:lnTo>
                  <a:pt x="933" y="1074"/>
                </a:lnTo>
                <a:lnTo>
                  <a:pt x="934" y="1077"/>
                </a:lnTo>
                <a:lnTo>
                  <a:pt x="935" y="1077"/>
                </a:lnTo>
                <a:lnTo>
                  <a:pt x="937" y="1077"/>
                </a:lnTo>
                <a:lnTo>
                  <a:pt x="938" y="1075"/>
                </a:lnTo>
                <a:lnTo>
                  <a:pt x="940" y="1072"/>
                </a:lnTo>
                <a:lnTo>
                  <a:pt x="941" y="1071"/>
                </a:lnTo>
                <a:lnTo>
                  <a:pt x="944" y="1072"/>
                </a:lnTo>
                <a:lnTo>
                  <a:pt x="945" y="1071"/>
                </a:lnTo>
                <a:lnTo>
                  <a:pt x="947" y="1068"/>
                </a:lnTo>
                <a:lnTo>
                  <a:pt x="948" y="1067"/>
                </a:lnTo>
                <a:lnTo>
                  <a:pt x="950" y="1064"/>
                </a:lnTo>
                <a:lnTo>
                  <a:pt x="951" y="1062"/>
                </a:lnTo>
                <a:lnTo>
                  <a:pt x="952" y="1061"/>
                </a:lnTo>
                <a:lnTo>
                  <a:pt x="952" y="1060"/>
                </a:lnTo>
                <a:lnTo>
                  <a:pt x="954" y="1058"/>
                </a:lnTo>
                <a:lnTo>
                  <a:pt x="956" y="1058"/>
                </a:lnTo>
                <a:lnTo>
                  <a:pt x="959" y="1059"/>
                </a:lnTo>
                <a:lnTo>
                  <a:pt x="963" y="1060"/>
                </a:lnTo>
                <a:lnTo>
                  <a:pt x="964" y="1060"/>
                </a:lnTo>
                <a:lnTo>
                  <a:pt x="964" y="1059"/>
                </a:lnTo>
                <a:lnTo>
                  <a:pt x="965" y="1058"/>
                </a:lnTo>
                <a:lnTo>
                  <a:pt x="965" y="1056"/>
                </a:lnTo>
                <a:lnTo>
                  <a:pt x="966" y="1058"/>
                </a:lnTo>
                <a:lnTo>
                  <a:pt x="967" y="1058"/>
                </a:lnTo>
                <a:lnTo>
                  <a:pt x="969" y="1056"/>
                </a:lnTo>
                <a:lnTo>
                  <a:pt x="970" y="1056"/>
                </a:lnTo>
                <a:lnTo>
                  <a:pt x="971" y="1056"/>
                </a:lnTo>
                <a:lnTo>
                  <a:pt x="972" y="1055"/>
                </a:lnTo>
                <a:lnTo>
                  <a:pt x="973" y="1055"/>
                </a:lnTo>
                <a:lnTo>
                  <a:pt x="977" y="1055"/>
                </a:lnTo>
                <a:lnTo>
                  <a:pt x="978" y="1056"/>
                </a:lnTo>
                <a:lnTo>
                  <a:pt x="978" y="1055"/>
                </a:lnTo>
                <a:lnTo>
                  <a:pt x="978" y="1054"/>
                </a:lnTo>
                <a:lnTo>
                  <a:pt x="978" y="1053"/>
                </a:lnTo>
                <a:lnTo>
                  <a:pt x="980" y="1052"/>
                </a:lnTo>
                <a:lnTo>
                  <a:pt x="982" y="1052"/>
                </a:lnTo>
                <a:lnTo>
                  <a:pt x="983" y="1052"/>
                </a:lnTo>
                <a:lnTo>
                  <a:pt x="983" y="1048"/>
                </a:lnTo>
                <a:lnTo>
                  <a:pt x="985" y="1047"/>
                </a:lnTo>
                <a:lnTo>
                  <a:pt x="986" y="1046"/>
                </a:lnTo>
                <a:lnTo>
                  <a:pt x="989" y="1047"/>
                </a:lnTo>
                <a:lnTo>
                  <a:pt x="989" y="1048"/>
                </a:lnTo>
                <a:lnTo>
                  <a:pt x="991" y="1049"/>
                </a:lnTo>
                <a:lnTo>
                  <a:pt x="998" y="1049"/>
                </a:lnTo>
                <a:lnTo>
                  <a:pt x="1000" y="1049"/>
                </a:lnTo>
                <a:lnTo>
                  <a:pt x="1000" y="1048"/>
                </a:lnTo>
                <a:lnTo>
                  <a:pt x="1002" y="1048"/>
                </a:lnTo>
                <a:lnTo>
                  <a:pt x="1002" y="1047"/>
                </a:lnTo>
                <a:lnTo>
                  <a:pt x="1003" y="1046"/>
                </a:lnTo>
                <a:lnTo>
                  <a:pt x="1004" y="1045"/>
                </a:lnTo>
                <a:lnTo>
                  <a:pt x="1006" y="1045"/>
                </a:lnTo>
                <a:lnTo>
                  <a:pt x="1008" y="1045"/>
                </a:lnTo>
                <a:lnTo>
                  <a:pt x="1009" y="1043"/>
                </a:lnTo>
                <a:lnTo>
                  <a:pt x="1009" y="1042"/>
                </a:lnTo>
                <a:lnTo>
                  <a:pt x="1010" y="1042"/>
                </a:lnTo>
                <a:lnTo>
                  <a:pt x="1011" y="1041"/>
                </a:lnTo>
                <a:lnTo>
                  <a:pt x="1012" y="1041"/>
                </a:lnTo>
                <a:lnTo>
                  <a:pt x="1013" y="1040"/>
                </a:lnTo>
                <a:lnTo>
                  <a:pt x="1015" y="1039"/>
                </a:lnTo>
                <a:lnTo>
                  <a:pt x="1015" y="1038"/>
                </a:lnTo>
                <a:lnTo>
                  <a:pt x="1017" y="1036"/>
                </a:lnTo>
                <a:lnTo>
                  <a:pt x="1017" y="1035"/>
                </a:lnTo>
                <a:lnTo>
                  <a:pt x="1016" y="1034"/>
                </a:lnTo>
                <a:lnTo>
                  <a:pt x="1017" y="1032"/>
                </a:lnTo>
                <a:lnTo>
                  <a:pt x="1019" y="1030"/>
                </a:lnTo>
                <a:lnTo>
                  <a:pt x="1021" y="1030"/>
                </a:lnTo>
                <a:lnTo>
                  <a:pt x="1023" y="1030"/>
                </a:lnTo>
                <a:lnTo>
                  <a:pt x="1024" y="1030"/>
                </a:lnTo>
                <a:lnTo>
                  <a:pt x="1029" y="1029"/>
                </a:lnTo>
                <a:lnTo>
                  <a:pt x="1030" y="1029"/>
                </a:lnTo>
                <a:lnTo>
                  <a:pt x="1031" y="1029"/>
                </a:lnTo>
                <a:lnTo>
                  <a:pt x="1032" y="1030"/>
                </a:lnTo>
                <a:lnTo>
                  <a:pt x="1037" y="1034"/>
                </a:lnTo>
                <a:lnTo>
                  <a:pt x="1038" y="1034"/>
                </a:lnTo>
                <a:lnTo>
                  <a:pt x="1045" y="1032"/>
                </a:lnTo>
                <a:lnTo>
                  <a:pt x="1047" y="1030"/>
                </a:lnTo>
                <a:lnTo>
                  <a:pt x="1049" y="1030"/>
                </a:lnTo>
                <a:lnTo>
                  <a:pt x="1055" y="1030"/>
                </a:lnTo>
                <a:lnTo>
                  <a:pt x="1057" y="1033"/>
                </a:lnTo>
                <a:lnTo>
                  <a:pt x="1060" y="1033"/>
                </a:lnTo>
                <a:lnTo>
                  <a:pt x="1061" y="1032"/>
                </a:lnTo>
                <a:lnTo>
                  <a:pt x="1063" y="1032"/>
                </a:lnTo>
                <a:lnTo>
                  <a:pt x="1064" y="1033"/>
                </a:lnTo>
                <a:lnTo>
                  <a:pt x="1065" y="1033"/>
                </a:lnTo>
                <a:lnTo>
                  <a:pt x="1067" y="1032"/>
                </a:lnTo>
                <a:lnTo>
                  <a:pt x="1068" y="1033"/>
                </a:lnTo>
                <a:lnTo>
                  <a:pt x="1073" y="1036"/>
                </a:lnTo>
                <a:lnTo>
                  <a:pt x="1076" y="1033"/>
                </a:lnTo>
                <a:lnTo>
                  <a:pt x="1088" y="1032"/>
                </a:lnTo>
                <a:lnTo>
                  <a:pt x="1089" y="1029"/>
                </a:lnTo>
                <a:lnTo>
                  <a:pt x="1091" y="1029"/>
                </a:lnTo>
                <a:lnTo>
                  <a:pt x="1095" y="1030"/>
                </a:lnTo>
                <a:lnTo>
                  <a:pt x="1097" y="1033"/>
                </a:lnTo>
                <a:lnTo>
                  <a:pt x="1099" y="1034"/>
                </a:lnTo>
                <a:lnTo>
                  <a:pt x="1100" y="1034"/>
                </a:lnTo>
                <a:lnTo>
                  <a:pt x="1104" y="1033"/>
                </a:lnTo>
                <a:lnTo>
                  <a:pt x="1106" y="1033"/>
                </a:lnTo>
                <a:lnTo>
                  <a:pt x="1107" y="1030"/>
                </a:lnTo>
                <a:lnTo>
                  <a:pt x="1107" y="1029"/>
                </a:lnTo>
                <a:lnTo>
                  <a:pt x="1107" y="1028"/>
                </a:lnTo>
                <a:lnTo>
                  <a:pt x="1108" y="1027"/>
                </a:lnTo>
                <a:lnTo>
                  <a:pt x="1109" y="1027"/>
                </a:lnTo>
                <a:lnTo>
                  <a:pt x="1109" y="1028"/>
                </a:lnTo>
                <a:lnTo>
                  <a:pt x="1110" y="1027"/>
                </a:lnTo>
                <a:lnTo>
                  <a:pt x="1110" y="1026"/>
                </a:lnTo>
                <a:lnTo>
                  <a:pt x="1109" y="1023"/>
                </a:lnTo>
                <a:lnTo>
                  <a:pt x="1109" y="1022"/>
                </a:lnTo>
                <a:lnTo>
                  <a:pt x="1110" y="1022"/>
                </a:lnTo>
                <a:lnTo>
                  <a:pt x="1113" y="1020"/>
                </a:lnTo>
                <a:lnTo>
                  <a:pt x="1114" y="1020"/>
                </a:lnTo>
                <a:lnTo>
                  <a:pt x="1116" y="1020"/>
                </a:lnTo>
                <a:lnTo>
                  <a:pt x="1116" y="1020"/>
                </a:lnTo>
                <a:lnTo>
                  <a:pt x="1117" y="1020"/>
                </a:lnTo>
                <a:lnTo>
                  <a:pt x="1119" y="1020"/>
                </a:lnTo>
                <a:lnTo>
                  <a:pt x="1120" y="1020"/>
                </a:lnTo>
                <a:lnTo>
                  <a:pt x="1121" y="1020"/>
                </a:lnTo>
                <a:lnTo>
                  <a:pt x="1122" y="1020"/>
                </a:lnTo>
                <a:lnTo>
                  <a:pt x="1123" y="1020"/>
                </a:lnTo>
                <a:lnTo>
                  <a:pt x="1126" y="1021"/>
                </a:lnTo>
                <a:lnTo>
                  <a:pt x="1127" y="1021"/>
                </a:lnTo>
                <a:lnTo>
                  <a:pt x="1128" y="1020"/>
                </a:lnTo>
                <a:lnTo>
                  <a:pt x="1129" y="1020"/>
                </a:lnTo>
                <a:lnTo>
                  <a:pt x="1129" y="1021"/>
                </a:lnTo>
                <a:lnTo>
                  <a:pt x="1130" y="1021"/>
                </a:lnTo>
                <a:lnTo>
                  <a:pt x="1132" y="1022"/>
                </a:lnTo>
                <a:lnTo>
                  <a:pt x="1133" y="1022"/>
                </a:lnTo>
                <a:lnTo>
                  <a:pt x="1136" y="1019"/>
                </a:lnTo>
                <a:lnTo>
                  <a:pt x="1137" y="1019"/>
                </a:lnTo>
                <a:lnTo>
                  <a:pt x="1140" y="1019"/>
                </a:lnTo>
                <a:lnTo>
                  <a:pt x="1140" y="1017"/>
                </a:lnTo>
                <a:lnTo>
                  <a:pt x="1141" y="1016"/>
                </a:lnTo>
                <a:lnTo>
                  <a:pt x="1142" y="1014"/>
                </a:lnTo>
                <a:lnTo>
                  <a:pt x="1142" y="1009"/>
                </a:lnTo>
                <a:lnTo>
                  <a:pt x="1142" y="1007"/>
                </a:lnTo>
                <a:lnTo>
                  <a:pt x="1145" y="1004"/>
                </a:lnTo>
                <a:lnTo>
                  <a:pt x="1145" y="1004"/>
                </a:lnTo>
                <a:lnTo>
                  <a:pt x="1148" y="1004"/>
                </a:lnTo>
                <a:lnTo>
                  <a:pt x="1149" y="1003"/>
                </a:lnTo>
                <a:lnTo>
                  <a:pt x="1149" y="1001"/>
                </a:lnTo>
                <a:lnTo>
                  <a:pt x="1147" y="996"/>
                </a:lnTo>
                <a:lnTo>
                  <a:pt x="1147" y="994"/>
                </a:lnTo>
                <a:lnTo>
                  <a:pt x="1148" y="991"/>
                </a:lnTo>
                <a:lnTo>
                  <a:pt x="1149" y="991"/>
                </a:lnTo>
                <a:lnTo>
                  <a:pt x="1150" y="989"/>
                </a:lnTo>
                <a:lnTo>
                  <a:pt x="1150" y="986"/>
                </a:lnTo>
                <a:lnTo>
                  <a:pt x="1150" y="983"/>
                </a:lnTo>
                <a:lnTo>
                  <a:pt x="1152" y="982"/>
                </a:lnTo>
                <a:lnTo>
                  <a:pt x="1154" y="981"/>
                </a:lnTo>
                <a:lnTo>
                  <a:pt x="1156" y="981"/>
                </a:lnTo>
                <a:lnTo>
                  <a:pt x="1159" y="981"/>
                </a:lnTo>
                <a:lnTo>
                  <a:pt x="1160" y="978"/>
                </a:lnTo>
                <a:lnTo>
                  <a:pt x="1161" y="977"/>
                </a:lnTo>
                <a:lnTo>
                  <a:pt x="1161" y="976"/>
                </a:lnTo>
                <a:lnTo>
                  <a:pt x="1161" y="975"/>
                </a:lnTo>
                <a:lnTo>
                  <a:pt x="1163" y="975"/>
                </a:lnTo>
                <a:lnTo>
                  <a:pt x="1165" y="974"/>
                </a:lnTo>
                <a:lnTo>
                  <a:pt x="1167" y="971"/>
                </a:lnTo>
                <a:lnTo>
                  <a:pt x="1167" y="969"/>
                </a:lnTo>
                <a:lnTo>
                  <a:pt x="1165" y="968"/>
                </a:lnTo>
                <a:lnTo>
                  <a:pt x="1165" y="967"/>
                </a:lnTo>
                <a:lnTo>
                  <a:pt x="1165" y="965"/>
                </a:lnTo>
                <a:lnTo>
                  <a:pt x="1165" y="964"/>
                </a:lnTo>
                <a:lnTo>
                  <a:pt x="1167" y="962"/>
                </a:lnTo>
                <a:lnTo>
                  <a:pt x="1168" y="960"/>
                </a:lnTo>
                <a:lnTo>
                  <a:pt x="1169" y="958"/>
                </a:lnTo>
                <a:lnTo>
                  <a:pt x="1172" y="957"/>
                </a:lnTo>
                <a:lnTo>
                  <a:pt x="1173" y="956"/>
                </a:lnTo>
                <a:lnTo>
                  <a:pt x="1173" y="955"/>
                </a:lnTo>
                <a:lnTo>
                  <a:pt x="1173" y="954"/>
                </a:lnTo>
                <a:lnTo>
                  <a:pt x="1173" y="952"/>
                </a:lnTo>
                <a:lnTo>
                  <a:pt x="1173" y="951"/>
                </a:lnTo>
                <a:lnTo>
                  <a:pt x="1173" y="950"/>
                </a:lnTo>
                <a:lnTo>
                  <a:pt x="1173" y="949"/>
                </a:lnTo>
                <a:lnTo>
                  <a:pt x="1176" y="947"/>
                </a:lnTo>
                <a:lnTo>
                  <a:pt x="1176" y="945"/>
                </a:lnTo>
                <a:lnTo>
                  <a:pt x="1179" y="941"/>
                </a:lnTo>
                <a:lnTo>
                  <a:pt x="1179" y="939"/>
                </a:lnTo>
                <a:lnTo>
                  <a:pt x="1178" y="938"/>
                </a:lnTo>
                <a:lnTo>
                  <a:pt x="1176" y="938"/>
                </a:lnTo>
                <a:lnTo>
                  <a:pt x="1176" y="937"/>
                </a:lnTo>
                <a:lnTo>
                  <a:pt x="1175" y="937"/>
                </a:lnTo>
                <a:lnTo>
                  <a:pt x="1179" y="934"/>
                </a:lnTo>
                <a:lnTo>
                  <a:pt x="1180" y="932"/>
                </a:lnTo>
                <a:lnTo>
                  <a:pt x="1185" y="930"/>
                </a:lnTo>
                <a:lnTo>
                  <a:pt x="1186" y="929"/>
                </a:lnTo>
                <a:lnTo>
                  <a:pt x="1186" y="928"/>
                </a:lnTo>
                <a:lnTo>
                  <a:pt x="1187" y="925"/>
                </a:lnTo>
                <a:lnTo>
                  <a:pt x="1187" y="924"/>
                </a:lnTo>
                <a:lnTo>
                  <a:pt x="1188" y="923"/>
                </a:lnTo>
                <a:lnTo>
                  <a:pt x="1189" y="922"/>
                </a:lnTo>
                <a:lnTo>
                  <a:pt x="1191" y="921"/>
                </a:lnTo>
                <a:lnTo>
                  <a:pt x="1191" y="919"/>
                </a:lnTo>
                <a:lnTo>
                  <a:pt x="1191" y="918"/>
                </a:lnTo>
                <a:lnTo>
                  <a:pt x="1191" y="917"/>
                </a:lnTo>
                <a:lnTo>
                  <a:pt x="1191" y="916"/>
                </a:lnTo>
                <a:lnTo>
                  <a:pt x="1191" y="915"/>
                </a:lnTo>
                <a:lnTo>
                  <a:pt x="1192" y="912"/>
                </a:lnTo>
                <a:lnTo>
                  <a:pt x="1193" y="908"/>
                </a:lnTo>
                <a:lnTo>
                  <a:pt x="1193" y="906"/>
                </a:lnTo>
                <a:lnTo>
                  <a:pt x="1197" y="903"/>
                </a:lnTo>
                <a:lnTo>
                  <a:pt x="1198" y="902"/>
                </a:lnTo>
                <a:lnTo>
                  <a:pt x="1199" y="900"/>
                </a:lnTo>
                <a:lnTo>
                  <a:pt x="1201" y="899"/>
                </a:lnTo>
                <a:lnTo>
                  <a:pt x="1204" y="897"/>
                </a:lnTo>
                <a:lnTo>
                  <a:pt x="1202" y="892"/>
                </a:lnTo>
                <a:lnTo>
                  <a:pt x="1202" y="889"/>
                </a:lnTo>
                <a:lnTo>
                  <a:pt x="1202" y="885"/>
                </a:lnTo>
                <a:lnTo>
                  <a:pt x="1204" y="883"/>
                </a:lnTo>
                <a:lnTo>
                  <a:pt x="1206" y="880"/>
                </a:lnTo>
                <a:lnTo>
                  <a:pt x="1211" y="877"/>
                </a:lnTo>
                <a:lnTo>
                  <a:pt x="1214" y="877"/>
                </a:lnTo>
                <a:lnTo>
                  <a:pt x="1215" y="876"/>
                </a:lnTo>
                <a:lnTo>
                  <a:pt x="1215" y="874"/>
                </a:lnTo>
                <a:lnTo>
                  <a:pt x="1217" y="873"/>
                </a:lnTo>
                <a:lnTo>
                  <a:pt x="1217" y="872"/>
                </a:lnTo>
                <a:lnTo>
                  <a:pt x="1218" y="870"/>
                </a:lnTo>
                <a:lnTo>
                  <a:pt x="1219" y="869"/>
                </a:lnTo>
                <a:lnTo>
                  <a:pt x="1219" y="866"/>
                </a:lnTo>
                <a:lnTo>
                  <a:pt x="1219" y="865"/>
                </a:lnTo>
                <a:lnTo>
                  <a:pt x="1220" y="865"/>
                </a:lnTo>
                <a:lnTo>
                  <a:pt x="1221" y="864"/>
                </a:lnTo>
                <a:lnTo>
                  <a:pt x="1221" y="863"/>
                </a:lnTo>
                <a:lnTo>
                  <a:pt x="1224" y="860"/>
                </a:lnTo>
                <a:lnTo>
                  <a:pt x="1226" y="859"/>
                </a:lnTo>
                <a:lnTo>
                  <a:pt x="1227" y="858"/>
                </a:lnTo>
                <a:lnTo>
                  <a:pt x="1228" y="858"/>
                </a:lnTo>
                <a:lnTo>
                  <a:pt x="1231" y="859"/>
                </a:lnTo>
                <a:lnTo>
                  <a:pt x="1232" y="859"/>
                </a:lnTo>
                <a:lnTo>
                  <a:pt x="1232" y="858"/>
                </a:lnTo>
                <a:lnTo>
                  <a:pt x="1233" y="858"/>
                </a:lnTo>
                <a:lnTo>
                  <a:pt x="1234" y="853"/>
                </a:lnTo>
                <a:lnTo>
                  <a:pt x="1237" y="852"/>
                </a:lnTo>
                <a:lnTo>
                  <a:pt x="1243" y="856"/>
                </a:lnTo>
                <a:lnTo>
                  <a:pt x="1245" y="856"/>
                </a:lnTo>
                <a:lnTo>
                  <a:pt x="1249" y="856"/>
                </a:lnTo>
                <a:lnTo>
                  <a:pt x="1251" y="854"/>
                </a:lnTo>
                <a:lnTo>
                  <a:pt x="1253" y="852"/>
                </a:lnTo>
                <a:lnTo>
                  <a:pt x="1256" y="850"/>
                </a:lnTo>
                <a:lnTo>
                  <a:pt x="1257" y="848"/>
                </a:lnTo>
                <a:lnTo>
                  <a:pt x="1258" y="848"/>
                </a:lnTo>
                <a:lnTo>
                  <a:pt x="1258" y="848"/>
                </a:lnTo>
                <a:lnTo>
                  <a:pt x="1259" y="848"/>
                </a:lnTo>
                <a:lnTo>
                  <a:pt x="1259" y="847"/>
                </a:lnTo>
                <a:lnTo>
                  <a:pt x="1259" y="846"/>
                </a:lnTo>
                <a:lnTo>
                  <a:pt x="1259" y="845"/>
                </a:lnTo>
                <a:lnTo>
                  <a:pt x="1260" y="844"/>
                </a:lnTo>
                <a:lnTo>
                  <a:pt x="1262" y="843"/>
                </a:lnTo>
                <a:lnTo>
                  <a:pt x="1264" y="841"/>
                </a:lnTo>
                <a:lnTo>
                  <a:pt x="1265" y="840"/>
                </a:lnTo>
                <a:lnTo>
                  <a:pt x="1267" y="837"/>
                </a:lnTo>
                <a:lnTo>
                  <a:pt x="1269" y="835"/>
                </a:lnTo>
                <a:lnTo>
                  <a:pt x="1266" y="833"/>
                </a:lnTo>
                <a:lnTo>
                  <a:pt x="1265" y="832"/>
                </a:lnTo>
                <a:lnTo>
                  <a:pt x="1266" y="830"/>
                </a:lnTo>
                <a:lnTo>
                  <a:pt x="1266" y="828"/>
                </a:lnTo>
                <a:lnTo>
                  <a:pt x="1267" y="827"/>
                </a:lnTo>
                <a:lnTo>
                  <a:pt x="1267" y="826"/>
                </a:lnTo>
                <a:lnTo>
                  <a:pt x="1267" y="824"/>
                </a:lnTo>
                <a:lnTo>
                  <a:pt x="1266" y="821"/>
                </a:lnTo>
                <a:lnTo>
                  <a:pt x="1265" y="820"/>
                </a:lnTo>
                <a:lnTo>
                  <a:pt x="1263" y="820"/>
                </a:lnTo>
                <a:lnTo>
                  <a:pt x="1260" y="818"/>
                </a:lnTo>
                <a:lnTo>
                  <a:pt x="1258" y="817"/>
                </a:lnTo>
                <a:lnTo>
                  <a:pt x="1258" y="817"/>
                </a:lnTo>
                <a:lnTo>
                  <a:pt x="1257" y="818"/>
                </a:lnTo>
                <a:lnTo>
                  <a:pt x="1256" y="818"/>
                </a:lnTo>
                <a:lnTo>
                  <a:pt x="1250" y="818"/>
                </a:lnTo>
                <a:lnTo>
                  <a:pt x="1249" y="819"/>
                </a:lnTo>
                <a:lnTo>
                  <a:pt x="1247" y="815"/>
                </a:lnTo>
                <a:lnTo>
                  <a:pt x="1246" y="812"/>
                </a:lnTo>
                <a:lnTo>
                  <a:pt x="1245" y="809"/>
                </a:lnTo>
                <a:lnTo>
                  <a:pt x="1239" y="802"/>
                </a:lnTo>
                <a:lnTo>
                  <a:pt x="1239" y="801"/>
                </a:lnTo>
                <a:lnTo>
                  <a:pt x="1238" y="801"/>
                </a:lnTo>
                <a:lnTo>
                  <a:pt x="1237" y="802"/>
                </a:lnTo>
                <a:lnTo>
                  <a:pt x="1236" y="802"/>
                </a:lnTo>
                <a:lnTo>
                  <a:pt x="1234" y="802"/>
                </a:lnTo>
                <a:lnTo>
                  <a:pt x="1233" y="801"/>
                </a:lnTo>
                <a:lnTo>
                  <a:pt x="1232" y="801"/>
                </a:lnTo>
                <a:lnTo>
                  <a:pt x="1232" y="802"/>
                </a:lnTo>
                <a:lnTo>
                  <a:pt x="1231" y="802"/>
                </a:lnTo>
                <a:lnTo>
                  <a:pt x="1230" y="802"/>
                </a:lnTo>
                <a:lnTo>
                  <a:pt x="1227" y="796"/>
                </a:lnTo>
                <a:lnTo>
                  <a:pt x="1226" y="794"/>
                </a:lnTo>
                <a:lnTo>
                  <a:pt x="1226" y="792"/>
                </a:lnTo>
                <a:lnTo>
                  <a:pt x="1226" y="792"/>
                </a:lnTo>
                <a:lnTo>
                  <a:pt x="1226" y="791"/>
                </a:lnTo>
                <a:lnTo>
                  <a:pt x="1226" y="789"/>
                </a:lnTo>
                <a:lnTo>
                  <a:pt x="1225" y="789"/>
                </a:lnTo>
                <a:lnTo>
                  <a:pt x="1223" y="789"/>
                </a:lnTo>
                <a:lnTo>
                  <a:pt x="1223" y="788"/>
                </a:lnTo>
                <a:lnTo>
                  <a:pt x="1224" y="785"/>
                </a:lnTo>
                <a:lnTo>
                  <a:pt x="1221" y="782"/>
                </a:lnTo>
                <a:lnTo>
                  <a:pt x="1219" y="782"/>
                </a:lnTo>
                <a:lnTo>
                  <a:pt x="1217" y="783"/>
                </a:lnTo>
                <a:lnTo>
                  <a:pt x="1215" y="785"/>
                </a:lnTo>
                <a:lnTo>
                  <a:pt x="1213" y="785"/>
                </a:lnTo>
                <a:lnTo>
                  <a:pt x="1213" y="775"/>
                </a:lnTo>
                <a:lnTo>
                  <a:pt x="1214" y="774"/>
                </a:lnTo>
                <a:lnTo>
                  <a:pt x="1214" y="772"/>
                </a:lnTo>
                <a:lnTo>
                  <a:pt x="1213" y="767"/>
                </a:lnTo>
                <a:lnTo>
                  <a:pt x="1214" y="765"/>
                </a:lnTo>
                <a:lnTo>
                  <a:pt x="1215" y="763"/>
                </a:lnTo>
                <a:lnTo>
                  <a:pt x="1220" y="760"/>
                </a:lnTo>
                <a:lnTo>
                  <a:pt x="1220" y="759"/>
                </a:lnTo>
                <a:lnTo>
                  <a:pt x="1221" y="757"/>
                </a:lnTo>
                <a:lnTo>
                  <a:pt x="1221" y="756"/>
                </a:lnTo>
                <a:lnTo>
                  <a:pt x="1223" y="756"/>
                </a:lnTo>
                <a:lnTo>
                  <a:pt x="1225" y="755"/>
                </a:lnTo>
                <a:lnTo>
                  <a:pt x="1226" y="754"/>
                </a:lnTo>
                <a:lnTo>
                  <a:pt x="1227" y="753"/>
                </a:lnTo>
                <a:lnTo>
                  <a:pt x="1228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8" y="744"/>
                </a:lnTo>
                <a:lnTo>
                  <a:pt x="1230" y="743"/>
                </a:lnTo>
                <a:lnTo>
                  <a:pt x="1230" y="742"/>
                </a:lnTo>
                <a:lnTo>
                  <a:pt x="1230" y="742"/>
                </a:lnTo>
                <a:lnTo>
                  <a:pt x="1230" y="740"/>
                </a:lnTo>
                <a:lnTo>
                  <a:pt x="1230" y="735"/>
                </a:lnTo>
                <a:lnTo>
                  <a:pt x="1230" y="735"/>
                </a:lnTo>
                <a:lnTo>
                  <a:pt x="1231" y="734"/>
                </a:lnTo>
                <a:lnTo>
                  <a:pt x="1231" y="733"/>
                </a:lnTo>
                <a:lnTo>
                  <a:pt x="1233" y="730"/>
                </a:lnTo>
                <a:lnTo>
                  <a:pt x="1234" y="729"/>
                </a:lnTo>
                <a:lnTo>
                  <a:pt x="1234" y="728"/>
                </a:lnTo>
                <a:lnTo>
                  <a:pt x="1234" y="727"/>
                </a:lnTo>
                <a:lnTo>
                  <a:pt x="1236" y="724"/>
                </a:lnTo>
                <a:lnTo>
                  <a:pt x="1237" y="720"/>
                </a:lnTo>
                <a:lnTo>
                  <a:pt x="1238" y="718"/>
                </a:lnTo>
                <a:lnTo>
                  <a:pt x="1241" y="718"/>
                </a:lnTo>
                <a:lnTo>
                  <a:pt x="1243" y="717"/>
                </a:lnTo>
                <a:lnTo>
                  <a:pt x="1243" y="715"/>
                </a:lnTo>
                <a:lnTo>
                  <a:pt x="1243" y="713"/>
                </a:lnTo>
                <a:lnTo>
                  <a:pt x="1243" y="710"/>
                </a:lnTo>
                <a:lnTo>
                  <a:pt x="1244" y="708"/>
                </a:lnTo>
                <a:lnTo>
                  <a:pt x="1245" y="707"/>
                </a:lnTo>
                <a:lnTo>
                  <a:pt x="1247" y="707"/>
                </a:lnTo>
                <a:lnTo>
                  <a:pt x="1250" y="710"/>
                </a:lnTo>
                <a:lnTo>
                  <a:pt x="1252" y="711"/>
                </a:lnTo>
                <a:lnTo>
                  <a:pt x="1253" y="711"/>
                </a:lnTo>
                <a:lnTo>
                  <a:pt x="1256" y="711"/>
                </a:lnTo>
                <a:lnTo>
                  <a:pt x="1258" y="711"/>
                </a:lnTo>
                <a:lnTo>
                  <a:pt x="1258" y="711"/>
                </a:lnTo>
                <a:lnTo>
                  <a:pt x="1259" y="711"/>
                </a:lnTo>
                <a:lnTo>
                  <a:pt x="1260" y="711"/>
                </a:lnTo>
                <a:lnTo>
                  <a:pt x="1262" y="714"/>
                </a:lnTo>
                <a:lnTo>
                  <a:pt x="1263" y="714"/>
                </a:lnTo>
                <a:lnTo>
                  <a:pt x="1264" y="715"/>
                </a:lnTo>
                <a:lnTo>
                  <a:pt x="1265" y="716"/>
                </a:lnTo>
                <a:lnTo>
                  <a:pt x="1267" y="717"/>
                </a:lnTo>
                <a:lnTo>
                  <a:pt x="1267" y="715"/>
                </a:lnTo>
                <a:lnTo>
                  <a:pt x="1266" y="713"/>
                </a:lnTo>
                <a:lnTo>
                  <a:pt x="1266" y="711"/>
                </a:lnTo>
                <a:lnTo>
                  <a:pt x="1266" y="710"/>
                </a:lnTo>
                <a:lnTo>
                  <a:pt x="1267" y="708"/>
                </a:lnTo>
                <a:lnTo>
                  <a:pt x="1267" y="707"/>
                </a:lnTo>
                <a:lnTo>
                  <a:pt x="1266" y="707"/>
                </a:lnTo>
                <a:lnTo>
                  <a:pt x="1263" y="704"/>
                </a:lnTo>
                <a:lnTo>
                  <a:pt x="1262" y="703"/>
                </a:lnTo>
                <a:lnTo>
                  <a:pt x="1259" y="701"/>
                </a:lnTo>
                <a:lnTo>
                  <a:pt x="1258" y="698"/>
                </a:lnTo>
                <a:lnTo>
                  <a:pt x="1257" y="697"/>
                </a:lnTo>
                <a:lnTo>
                  <a:pt x="1256" y="698"/>
                </a:lnTo>
                <a:lnTo>
                  <a:pt x="1256" y="700"/>
                </a:lnTo>
                <a:lnTo>
                  <a:pt x="1254" y="698"/>
                </a:lnTo>
                <a:lnTo>
                  <a:pt x="1256" y="697"/>
                </a:lnTo>
                <a:lnTo>
                  <a:pt x="1257" y="695"/>
                </a:lnTo>
                <a:lnTo>
                  <a:pt x="1258" y="690"/>
                </a:lnTo>
                <a:lnTo>
                  <a:pt x="1258" y="687"/>
                </a:lnTo>
                <a:lnTo>
                  <a:pt x="1258" y="685"/>
                </a:lnTo>
                <a:lnTo>
                  <a:pt x="1258" y="675"/>
                </a:lnTo>
                <a:lnTo>
                  <a:pt x="1258" y="674"/>
                </a:lnTo>
                <a:lnTo>
                  <a:pt x="1257" y="672"/>
                </a:lnTo>
                <a:lnTo>
                  <a:pt x="1256" y="670"/>
                </a:lnTo>
                <a:lnTo>
                  <a:pt x="1254" y="669"/>
                </a:lnTo>
                <a:lnTo>
                  <a:pt x="1254" y="667"/>
                </a:lnTo>
                <a:lnTo>
                  <a:pt x="1253" y="662"/>
                </a:lnTo>
                <a:lnTo>
                  <a:pt x="1253" y="661"/>
                </a:lnTo>
                <a:lnTo>
                  <a:pt x="1252" y="656"/>
                </a:lnTo>
                <a:lnTo>
                  <a:pt x="1253" y="651"/>
                </a:lnTo>
                <a:lnTo>
                  <a:pt x="1258" y="644"/>
                </a:lnTo>
                <a:lnTo>
                  <a:pt x="1259" y="641"/>
                </a:lnTo>
                <a:lnTo>
                  <a:pt x="1260" y="639"/>
                </a:lnTo>
                <a:lnTo>
                  <a:pt x="1262" y="639"/>
                </a:lnTo>
                <a:lnTo>
                  <a:pt x="1263" y="638"/>
                </a:lnTo>
                <a:lnTo>
                  <a:pt x="1264" y="638"/>
                </a:lnTo>
                <a:lnTo>
                  <a:pt x="1265" y="637"/>
                </a:lnTo>
                <a:lnTo>
                  <a:pt x="1270" y="628"/>
                </a:lnTo>
                <a:lnTo>
                  <a:pt x="1271" y="626"/>
                </a:lnTo>
                <a:lnTo>
                  <a:pt x="1272" y="626"/>
                </a:lnTo>
                <a:lnTo>
                  <a:pt x="1273" y="625"/>
                </a:lnTo>
                <a:lnTo>
                  <a:pt x="1275" y="623"/>
                </a:lnTo>
                <a:lnTo>
                  <a:pt x="1275" y="622"/>
                </a:lnTo>
                <a:lnTo>
                  <a:pt x="1278" y="619"/>
                </a:lnTo>
                <a:lnTo>
                  <a:pt x="1286" y="606"/>
                </a:lnTo>
                <a:lnTo>
                  <a:pt x="1288" y="603"/>
                </a:lnTo>
                <a:lnTo>
                  <a:pt x="1291" y="602"/>
                </a:lnTo>
                <a:lnTo>
                  <a:pt x="1293" y="598"/>
                </a:lnTo>
                <a:lnTo>
                  <a:pt x="1311" y="579"/>
                </a:lnTo>
                <a:lnTo>
                  <a:pt x="1315" y="577"/>
                </a:lnTo>
                <a:lnTo>
                  <a:pt x="1317" y="573"/>
                </a:lnTo>
                <a:lnTo>
                  <a:pt x="1319" y="572"/>
                </a:lnTo>
                <a:lnTo>
                  <a:pt x="1327" y="565"/>
                </a:lnTo>
                <a:lnTo>
                  <a:pt x="1327" y="564"/>
                </a:lnTo>
                <a:lnTo>
                  <a:pt x="1327" y="564"/>
                </a:lnTo>
                <a:lnTo>
                  <a:pt x="1328" y="561"/>
                </a:lnTo>
                <a:lnTo>
                  <a:pt x="1329" y="559"/>
                </a:lnTo>
                <a:lnTo>
                  <a:pt x="1330" y="558"/>
                </a:lnTo>
                <a:lnTo>
                  <a:pt x="1331" y="558"/>
                </a:lnTo>
                <a:lnTo>
                  <a:pt x="1334" y="557"/>
                </a:lnTo>
                <a:lnTo>
                  <a:pt x="1347" y="557"/>
                </a:lnTo>
                <a:lnTo>
                  <a:pt x="1351" y="554"/>
                </a:lnTo>
                <a:lnTo>
                  <a:pt x="1352" y="551"/>
                </a:lnTo>
                <a:lnTo>
                  <a:pt x="1352" y="550"/>
                </a:lnTo>
                <a:lnTo>
                  <a:pt x="1354" y="548"/>
                </a:lnTo>
                <a:lnTo>
                  <a:pt x="1352" y="546"/>
                </a:lnTo>
                <a:lnTo>
                  <a:pt x="1354" y="544"/>
                </a:lnTo>
                <a:lnTo>
                  <a:pt x="1358" y="541"/>
                </a:lnTo>
                <a:lnTo>
                  <a:pt x="1360" y="540"/>
                </a:lnTo>
                <a:lnTo>
                  <a:pt x="1361" y="539"/>
                </a:lnTo>
                <a:lnTo>
                  <a:pt x="1361" y="538"/>
                </a:lnTo>
                <a:lnTo>
                  <a:pt x="1360" y="537"/>
                </a:lnTo>
                <a:lnTo>
                  <a:pt x="1360" y="532"/>
                </a:lnTo>
                <a:lnTo>
                  <a:pt x="1361" y="528"/>
                </a:lnTo>
                <a:lnTo>
                  <a:pt x="1358" y="524"/>
                </a:lnTo>
                <a:lnTo>
                  <a:pt x="1358" y="521"/>
                </a:lnTo>
                <a:lnTo>
                  <a:pt x="1358" y="519"/>
                </a:lnTo>
                <a:lnTo>
                  <a:pt x="1356" y="518"/>
                </a:lnTo>
                <a:lnTo>
                  <a:pt x="1355" y="516"/>
                </a:lnTo>
                <a:lnTo>
                  <a:pt x="1354" y="514"/>
                </a:lnTo>
                <a:lnTo>
                  <a:pt x="1355" y="513"/>
                </a:lnTo>
                <a:lnTo>
                  <a:pt x="1355" y="512"/>
                </a:lnTo>
                <a:lnTo>
                  <a:pt x="1352" y="512"/>
                </a:lnTo>
                <a:lnTo>
                  <a:pt x="1350" y="511"/>
                </a:lnTo>
                <a:lnTo>
                  <a:pt x="1349" y="509"/>
                </a:lnTo>
                <a:lnTo>
                  <a:pt x="1349" y="507"/>
                </a:lnTo>
                <a:lnTo>
                  <a:pt x="1350" y="506"/>
                </a:lnTo>
                <a:lnTo>
                  <a:pt x="1351" y="505"/>
                </a:lnTo>
                <a:lnTo>
                  <a:pt x="1354" y="503"/>
                </a:lnTo>
                <a:lnTo>
                  <a:pt x="1356" y="505"/>
                </a:lnTo>
                <a:lnTo>
                  <a:pt x="1357" y="505"/>
                </a:lnTo>
                <a:lnTo>
                  <a:pt x="1361" y="505"/>
                </a:lnTo>
                <a:lnTo>
                  <a:pt x="1363" y="503"/>
                </a:lnTo>
                <a:lnTo>
                  <a:pt x="1363" y="502"/>
                </a:lnTo>
                <a:lnTo>
                  <a:pt x="1362" y="500"/>
                </a:lnTo>
                <a:close/>
              </a:path>
            </a:pathLst>
          </a:custGeom>
          <a:solidFill>
            <a:srgbClr val="FFC000"/>
          </a:solidFill>
          <a:ln w="3175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439" name="Rectangle 2113">
            <a:extLst>
              <a:ext uri="{FF2B5EF4-FFF2-40B4-BE49-F238E27FC236}">
                <a16:creationId xmlns:a16="http://schemas.microsoft.com/office/drawing/2014/main" id="{29998B2C-B80E-0586-A76D-C1036E8DA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1372" y="2629058"/>
            <a:ext cx="8928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zh-CN" sz="1000" dirty="0"/>
              <a:t>Central Europe </a:t>
            </a:r>
            <a:endParaRPr kumimoji="0" lang="zh-CN" altLang="zh-CN" sz="1000" b="0" i="0" u="none" strike="noStrike" cap="none" normalizeH="0" baseline="0" dirty="0">
              <a:ln>
                <a:noFill/>
              </a:ln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337420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Countries (Large)</a:t>
            </a: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AD396CD2-ABB1-1CC0-5267-0BA9B48B3F6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9260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6329" name="Group 136328">
            <a:extLst>
              <a:ext uri="{FF2B5EF4-FFF2-40B4-BE49-F238E27FC236}">
                <a16:creationId xmlns:a16="http://schemas.microsoft.com/office/drawing/2014/main" id="{DB640F45-4FFA-9B52-F121-C5F249311BE2}"/>
              </a:ext>
            </a:extLst>
          </p:cNvPr>
          <p:cNvGrpSpPr/>
          <p:nvPr/>
        </p:nvGrpSpPr>
        <p:grpSpPr>
          <a:xfrm>
            <a:off x="2195736" y="987574"/>
            <a:ext cx="4939260" cy="3888432"/>
            <a:chOff x="2195736" y="987574"/>
            <a:chExt cx="4939260" cy="3888432"/>
          </a:xfrm>
        </p:grpSpPr>
        <p:sp>
          <p:nvSpPr>
            <p:cNvPr id="136330" name="Freeform 52">
              <a:extLst>
                <a:ext uri="{FF2B5EF4-FFF2-40B4-BE49-F238E27FC236}">
                  <a16:creationId xmlns:a16="http://schemas.microsoft.com/office/drawing/2014/main" id="{867A7987-1443-26AD-0C52-B7B9B3B80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736" y="2635214"/>
              <a:ext cx="1575633" cy="1753822"/>
            </a:xfrm>
            <a:custGeom>
              <a:avLst/>
              <a:gdLst>
                <a:gd name="T0" fmla="*/ 1155 w 1291"/>
                <a:gd name="T1" fmla="*/ 1140 h 1437"/>
                <a:gd name="T2" fmla="*/ 1158 w 1291"/>
                <a:gd name="T3" fmla="*/ 1051 h 1437"/>
                <a:gd name="T4" fmla="*/ 1142 w 1291"/>
                <a:gd name="T5" fmla="*/ 994 h 1437"/>
                <a:gd name="T6" fmla="*/ 1148 w 1291"/>
                <a:gd name="T7" fmla="*/ 918 h 1437"/>
                <a:gd name="T8" fmla="*/ 1139 w 1291"/>
                <a:gd name="T9" fmla="*/ 856 h 1437"/>
                <a:gd name="T10" fmla="*/ 1069 w 1291"/>
                <a:gd name="T11" fmla="*/ 817 h 1437"/>
                <a:gd name="T12" fmla="*/ 1050 w 1291"/>
                <a:gd name="T13" fmla="*/ 794 h 1437"/>
                <a:gd name="T14" fmla="*/ 1121 w 1291"/>
                <a:gd name="T15" fmla="*/ 691 h 1437"/>
                <a:gd name="T16" fmla="*/ 1155 w 1291"/>
                <a:gd name="T17" fmla="*/ 620 h 1437"/>
                <a:gd name="T18" fmla="*/ 1212 w 1291"/>
                <a:gd name="T19" fmla="*/ 609 h 1437"/>
                <a:gd name="T20" fmla="*/ 1222 w 1291"/>
                <a:gd name="T21" fmla="*/ 511 h 1437"/>
                <a:gd name="T22" fmla="*/ 1263 w 1291"/>
                <a:gd name="T23" fmla="*/ 413 h 1437"/>
                <a:gd name="T24" fmla="*/ 1219 w 1291"/>
                <a:gd name="T25" fmla="*/ 351 h 1437"/>
                <a:gd name="T26" fmla="*/ 1139 w 1291"/>
                <a:gd name="T27" fmla="*/ 328 h 1437"/>
                <a:gd name="T28" fmla="*/ 1084 w 1291"/>
                <a:gd name="T29" fmla="*/ 286 h 1437"/>
                <a:gd name="T30" fmla="*/ 998 w 1291"/>
                <a:gd name="T31" fmla="*/ 275 h 1437"/>
                <a:gd name="T32" fmla="*/ 922 w 1291"/>
                <a:gd name="T33" fmla="*/ 229 h 1437"/>
                <a:gd name="T34" fmla="*/ 897 w 1291"/>
                <a:gd name="T35" fmla="*/ 183 h 1437"/>
                <a:gd name="T36" fmla="*/ 842 w 1291"/>
                <a:gd name="T37" fmla="*/ 147 h 1437"/>
                <a:gd name="T38" fmla="*/ 764 w 1291"/>
                <a:gd name="T39" fmla="*/ 103 h 1437"/>
                <a:gd name="T40" fmla="*/ 681 w 1291"/>
                <a:gd name="T41" fmla="*/ 58 h 1437"/>
                <a:gd name="T42" fmla="*/ 560 w 1291"/>
                <a:gd name="T43" fmla="*/ 33 h 1437"/>
                <a:gd name="T44" fmla="*/ 556 w 1291"/>
                <a:gd name="T45" fmla="*/ 154 h 1437"/>
                <a:gd name="T46" fmla="*/ 393 w 1291"/>
                <a:gd name="T47" fmla="*/ 282 h 1437"/>
                <a:gd name="T48" fmla="*/ 244 w 1291"/>
                <a:gd name="T49" fmla="*/ 303 h 1437"/>
                <a:gd name="T50" fmla="*/ 192 w 1291"/>
                <a:gd name="T51" fmla="*/ 254 h 1437"/>
                <a:gd name="T52" fmla="*/ 167 w 1291"/>
                <a:gd name="T53" fmla="*/ 296 h 1437"/>
                <a:gd name="T54" fmla="*/ 194 w 1291"/>
                <a:gd name="T55" fmla="*/ 350 h 1437"/>
                <a:gd name="T56" fmla="*/ 210 w 1291"/>
                <a:gd name="T57" fmla="*/ 421 h 1437"/>
                <a:gd name="T58" fmla="*/ 151 w 1291"/>
                <a:gd name="T59" fmla="*/ 435 h 1437"/>
                <a:gd name="T60" fmla="*/ 112 w 1291"/>
                <a:gd name="T61" fmla="*/ 429 h 1437"/>
                <a:gd name="T62" fmla="*/ 68 w 1291"/>
                <a:gd name="T63" fmla="*/ 442 h 1437"/>
                <a:gd name="T64" fmla="*/ 25 w 1291"/>
                <a:gd name="T65" fmla="*/ 399 h 1437"/>
                <a:gd name="T66" fmla="*/ 0 w 1291"/>
                <a:gd name="T67" fmla="*/ 582 h 1437"/>
                <a:gd name="T68" fmla="*/ 25 w 1291"/>
                <a:gd name="T69" fmla="*/ 602 h 1437"/>
                <a:gd name="T70" fmla="*/ 61 w 1291"/>
                <a:gd name="T71" fmla="*/ 593 h 1437"/>
                <a:gd name="T72" fmla="*/ 70 w 1291"/>
                <a:gd name="T73" fmla="*/ 614 h 1437"/>
                <a:gd name="T74" fmla="*/ 86 w 1291"/>
                <a:gd name="T75" fmla="*/ 637 h 1437"/>
                <a:gd name="T76" fmla="*/ 153 w 1291"/>
                <a:gd name="T77" fmla="*/ 650 h 1437"/>
                <a:gd name="T78" fmla="*/ 125 w 1291"/>
                <a:gd name="T79" fmla="*/ 673 h 1437"/>
                <a:gd name="T80" fmla="*/ 167 w 1291"/>
                <a:gd name="T81" fmla="*/ 767 h 1437"/>
                <a:gd name="T82" fmla="*/ 246 w 1291"/>
                <a:gd name="T83" fmla="*/ 811 h 1437"/>
                <a:gd name="T84" fmla="*/ 253 w 1291"/>
                <a:gd name="T85" fmla="*/ 868 h 1437"/>
                <a:gd name="T86" fmla="*/ 260 w 1291"/>
                <a:gd name="T87" fmla="*/ 925 h 1437"/>
                <a:gd name="T88" fmla="*/ 295 w 1291"/>
                <a:gd name="T89" fmla="*/ 1010 h 1437"/>
                <a:gd name="T90" fmla="*/ 253 w 1291"/>
                <a:gd name="T91" fmla="*/ 1071 h 1437"/>
                <a:gd name="T92" fmla="*/ 171 w 1291"/>
                <a:gd name="T93" fmla="*/ 1277 h 1437"/>
                <a:gd name="T94" fmla="*/ 208 w 1291"/>
                <a:gd name="T95" fmla="*/ 1328 h 1437"/>
                <a:gd name="T96" fmla="*/ 297 w 1291"/>
                <a:gd name="T97" fmla="*/ 1355 h 1437"/>
                <a:gd name="T98" fmla="*/ 381 w 1291"/>
                <a:gd name="T99" fmla="*/ 1378 h 1437"/>
                <a:gd name="T100" fmla="*/ 459 w 1291"/>
                <a:gd name="T101" fmla="*/ 1360 h 1437"/>
                <a:gd name="T102" fmla="*/ 565 w 1291"/>
                <a:gd name="T103" fmla="*/ 1394 h 1437"/>
                <a:gd name="T104" fmla="*/ 638 w 1291"/>
                <a:gd name="T105" fmla="*/ 1428 h 1437"/>
                <a:gd name="T106" fmla="*/ 714 w 1291"/>
                <a:gd name="T107" fmla="*/ 1419 h 1437"/>
                <a:gd name="T108" fmla="*/ 723 w 1291"/>
                <a:gd name="T109" fmla="*/ 1316 h 1437"/>
                <a:gd name="T110" fmla="*/ 887 w 1291"/>
                <a:gd name="T111" fmla="*/ 1279 h 1437"/>
                <a:gd name="T112" fmla="*/ 940 w 1291"/>
                <a:gd name="T113" fmla="*/ 1264 h 1437"/>
                <a:gd name="T114" fmla="*/ 972 w 1291"/>
                <a:gd name="T115" fmla="*/ 1291 h 1437"/>
                <a:gd name="T116" fmla="*/ 1029 w 1291"/>
                <a:gd name="T117" fmla="*/ 1328 h 1437"/>
                <a:gd name="T118" fmla="*/ 1073 w 1291"/>
                <a:gd name="T119" fmla="*/ 1316 h 1437"/>
                <a:gd name="T120" fmla="*/ 1119 w 1291"/>
                <a:gd name="T121" fmla="*/ 1286 h 1437"/>
                <a:gd name="T122" fmla="*/ 1172 w 1291"/>
                <a:gd name="T123" fmla="*/ 1248 h 1437"/>
                <a:gd name="T124" fmla="*/ 1212 w 1291"/>
                <a:gd name="T125" fmla="*/ 1206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1" h="1437">
                  <a:moveTo>
                    <a:pt x="1212" y="1202"/>
                  </a:moveTo>
                  <a:lnTo>
                    <a:pt x="1213" y="1199"/>
                  </a:lnTo>
                  <a:lnTo>
                    <a:pt x="1219" y="1193"/>
                  </a:lnTo>
                  <a:lnTo>
                    <a:pt x="1219" y="1188"/>
                  </a:lnTo>
                  <a:lnTo>
                    <a:pt x="1224" y="1183"/>
                  </a:lnTo>
                  <a:lnTo>
                    <a:pt x="1228" y="1181"/>
                  </a:lnTo>
                  <a:lnTo>
                    <a:pt x="1228" y="1179"/>
                  </a:lnTo>
                  <a:lnTo>
                    <a:pt x="1229" y="1176"/>
                  </a:lnTo>
                  <a:lnTo>
                    <a:pt x="1229" y="1174"/>
                  </a:lnTo>
                  <a:lnTo>
                    <a:pt x="1231" y="1172"/>
                  </a:lnTo>
                  <a:lnTo>
                    <a:pt x="1233" y="1170"/>
                  </a:lnTo>
                  <a:lnTo>
                    <a:pt x="1235" y="1168"/>
                  </a:lnTo>
                  <a:lnTo>
                    <a:pt x="1235" y="1167"/>
                  </a:lnTo>
                  <a:lnTo>
                    <a:pt x="1233" y="1165"/>
                  </a:lnTo>
                  <a:lnTo>
                    <a:pt x="1233" y="1161"/>
                  </a:lnTo>
                  <a:lnTo>
                    <a:pt x="1229" y="1161"/>
                  </a:lnTo>
                  <a:lnTo>
                    <a:pt x="1228" y="1158"/>
                  </a:lnTo>
                  <a:lnTo>
                    <a:pt x="1229" y="1152"/>
                  </a:lnTo>
                  <a:lnTo>
                    <a:pt x="1226" y="1152"/>
                  </a:lnTo>
                  <a:lnTo>
                    <a:pt x="1222" y="1156"/>
                  </a:lnTo>
                  <a:lnTo>
                    <a:pt x="1219" y="1156"/>
                  </a:lnTo>
                  <a:lnTo>
                    <a:pt x="1199" y="1161"/>
                  </a:lnTo>
                  <a:lnTo>
                    <a:pt x="1196" y="1161"/>
                  </a:lnTo>
                  <a:lnTo>
                    <a:pt x="1194" y="1161"/>
                  </a:lnTo>
                  <a:lnTo>
                    <a:pt x="1192" y="1160"/>
                  </a:lnTo>
                  <a:lnTo>
                    <a:pt x="1192" y="1158"/>
                  </a:lnTo>
                  <a:lnTo>
                    <a:pt x="1190" y="1156"/>
                  </a:lnTo>
                  <a:lnTo>
                    <a:pt x="1187" y="1156"/>
                  </a:lnTo>
                  <a:lnTo>
                    <a:pt x="1185" y="1156"/>
                  </a:lnTo>
                  <a:lnTo>
                    <a:pt x="1174" y="1147"/>
                  </a:lnTo>
                  <a:lnTo>
                    <a:pt x="1169" y="1145"/>
                  </a:lnTo>
                  <a:lnTo>
                    <a:pt x="1162" y="1142"/>
                  </a:lnTo>
                  <a:lnTo>
                    <a:pt x="1160" y="1142"/>
                  </a:lnTo>
                  <a:lnTo>
                    <a:pt x="1158" y="1142"/>
                  </a:lnTo>
                  <a:lnTo>
                    <a:pt x="1157" y="1142"/>
                  </a:lnTo>
                  <a:lnTo>
                    <a:pt x="1155" y="1142"/>
                  </a:lnTo>
                  <a:lnTo>
                    <a:pt x="1155" y="1140"/>
                  </a:lnTo>
                  <a:lnTo>
                    <a:pt x="1153" y="1140"/>
                  </a:lnTo>
                  <a:lnTo>
                    <a:pt x="1153" y="1138"/>
                  </a:lnTo>
                  <a:lnTo>
                    <a:pt x="1153" y="1136"/>
                  </a:lnTo>
                  <a:lnTo>
                    <a:pt x="1151" y="1135"/>
                  </a:lnTo>
                  <a:lnTo>
                    <a:pt x="1149" y="1133"/>
                  </a:lnTo>
                  <a:lnTo>
                    <a:pt x="1148" y="1133"/>
                  </a:lnTo>
                  <a:lnTo>
                    <a:pt x="1148" y="1131"/>
                  </a:lnTo>
                  <a:lnTo>
                    <a:pt x="1146" y="1128"/>
                  </a:lnTo>
                  <a:lnTo>
                    <a:pt x="1144" y="1126"/>
                  </a:lnTo>
                  <a:lnTo>
                    <a:pt x="1142" y="1122"/>
                  </a:lnTo>
                  <a:lnTo>
                    <a:pt x="1141" y="1120"/>
                  </a:lnTo>
                  <a:lnTo>
                    <a:pt x="1142" y="1119"/>
                  </a:lnTo>
                  <a:lnTo>
                    <a:pt x="1142" y="1115"/>
                  </a:lnTo>
                  <a:lnTo>
                    <a:pt x="1144" y="1113"/>
                  </a:lnTo>
                  <a:lnTo>
                    <a:pt x="1148" y="1112"/>
                  </a:lnTo>
                  <a:lnTo>
                    <a:pt x="1144" y="1110"/>
                  </a:lnTo>
                  <a:lnTo>
                    <a:pt x="1141" y="1106"/>
                  </a:lnTo>
                  <a:lnTo>
                    <a:pt x="1139" y="1101"/>
                  </a:lnTo>
                  <a:lnTo>
                    <a:pt x="1137" y="1096"/>
                  </a:lnTo>
                  <a:lnTo>
                    <a:pt x="1139" y="1094"/>
                  </a:lnTo>
                  <a:lnTo>
                    <a:pt x="1146" y="1088"/>
                  </a:lnTo>
                  <a:lnTo>
                    <a:pt x="1149" y="1081"/>
                  </a:lnTo>
                  <a:lnTo>
                    <a:pt x="1151" y="1081"/>
                  </a:lnTo>
                  <a:lnTo>
                    <a:pt x="1149" y="1078"/>
                  </a:lnTo>
                  <a:lnTo>
                    <a:pt x="1149" y="1076"/>
                  </a:lnTo>
                  <a:lnTo>
                    <a:pt x="1153" y="1072"/>
                  </a:lnTo>
                  <a:lnTo>
                    <a:pt x="1155" y="1072"/>
                  </a:lnTo>
                  <a:lnTo>
                    <a:pt x="1157" y="1072"/>
                  </a:lnTo>
                  <a:lnTo>
                    <a:pt x="1162" y="1072"/>
                  </a:lnTo>
                  <a:lnTo>
                    <a:pt x="1164" y="1072"/>
                  </a:lnTo>
                  <a:lnTo>
                    <a:pt x="1164" y="1071"/>
                  </a:lnTo>
                  <a:lnTo>
                    <a:pt x="1160" y="1064"/>
                  </a:lnTo>
                  <a:lnTo>
                    <a:pt x="1158" y="1064"/>
                  </a:lnTo>
                  <a:lnTo>
                    <a:pt x="1158" y="1058"/>
                  </a:lnTo>
                  <a:lnTo>
                    <a:pt x="1157" y="1055"/>
                  </a:lnTo>
                  <a:lnTo>
                    <a:pt x="1158" y="1053"/>
                  </a:lnTo>
                  <a:lnTo>
                    <a:pt x="1158" y="1051"/>
                  </a:lnTo>
                  <a:lnTo>
                    <a:pt x="1158" y="1049"/>
                  </a:lnTo>
                  <a:lnTo>
                    <a:pt x="1157" y="1049"/>
                  </a:lnTo>
                  <a:lnTo>
                    <a:pt x="1155" y="1046"/>
                  </a:lnTo>
                  <a:lnTo>
                    <a:pt x="1149" y="1044"/>
                  </a:lnTo>
                  <a:lnTo>
                    <a:pt x="1148" y="1044"/>
                  </a:lnTo>
                  <a:lnTo>
                    <a:pt x="1141" y="1044"/>
                  </a:lnTo>
                  <a:lnTo>
                    <a:pt x="1139" y="1044"/>
                  </a:lnTo>
                  <a:lnTo>
                    <a:pt x="1133" y="1041"/>
                  </a:lnTo>
                  <a:lnTo>
                    <a:pt x="1130" y="1037"/>
                  </a:lnTo>
                  <a:lnTo>
                    <a:pt x="1126" y="1033"/>
                  </a:lnTo>
                  <a:lnTo>
                    <a:pt x="1128" y="1026"/>
                  </a:lnTo>
                  <a:lnTo>
                    <a:pt x="1126" y="1021"/>
                  </a:lnTo>
                  <a:lnTo>
                    <a:pt x="1123" y="1019"/>
                  </a:lnTo>
                  <a:lnTo>
                    <a:pt x="1119" y="1017"/>
                  </a:lnTo>
                  <a:lnTo>
                    <a:pt x="1117" y="1017"/>
                  </a:lnTo>
                  <a:lnTo>
                    <a:pt x="1117" y="1014"/>
                  </a:lnTo>
                  <a:lnTo>
                    <a:pt x="1116" y="1014"/>
                  </a:lnTo>
                  <a:lnTo>
                    <a:pt x="1116" y="1012"/>
                  </a:lnTo>
                  <a:lnTo>
                    <a:pt x="1116" y="1010"/>
                  </a:lnTo>
                  <a:lnTo>
                    <a:pt x="1114" y="1009"/>
                  </a:lnTo>
                  <a:lnTo>
                    <a:pt x="1112" y="1005"/>
                  </a:lnTo>
                  <a:lnTo>
                    <a:pt x="1114" y="1003"/>
                  </a:lnTo>
                  <a:lnTo>
                    <a:pt x="1116" y="1003"/>
                  </a:lnTo>
                  <a:lnTo>
                    <a:pt x="1116" y="1001"/>
                  </a:lnTo>
                  <a:lnTo>
                    <a:pt x="1119" y="1000"/>
                  </a:lnTo>
                  <a:lnTo>
                    <a:pt x="1121" y="1000"/>
                  </a:lnTo>
                  <a:lnTo>
                    <a:pt x="1123" y="1000"/>
                  </a:lnTo>
                  <a:lnTo>
                    <a:pt x="1125" y="1000"/>
                  </a:lnTo>
                  <a:lnTo>
                    <a:pt x="1126" y="998"/>
                  </a:lnTo>
                  <a:lnTo>
                    <a:pt x="1128" y="996"/>
                  </a:lnTo>
                  <a:lnTo>
                    <a:pt x="1132" y="998"/>
                  </a:lnTo>
                  <a:lnTo>
                    <a:pt x="1135" y="1000"/>
                  </a:lnTo>
                  <a:lnTo>
                    <a:pt x="1139" y="1001"/>
                  </a:lnTo>
                  <a:lnTo>
                    <a:pt x="1142" y="1000"/>
                  </a:lnTo>
                  <a:lnTo>
                    <a:pt x="1142" y="998"/>
                  </a:lnTo>
                  <a:lnTo>
                    <a:pt x="1142" y="996"/>
                  </a:lnTo>
                  <a:lnTo>
                    <a:pt x="1142" y="994"/>
                  </a:lnTo>
                  <a:lnTo>
                    <a:pt x="1146" y="994"/>
                  </a:lnTo>
                  <a:lnTo>
                    <a:pt x="1148" y="994"/>
                  </a:lnTo>
                  <a:lnTo>
                    <a:pt x="1149" y="993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7" y="987"/>
                  </a:lnTo>
                  <a:lnTo>
                    <a:pt x="1160" y="987"/>
                  </a:lnTo>
                  <a:lnTo>
                    <a:pt x="1162" y="987"/>
                  </a:lnTo>
                  <a:lnTo>
                    <a:pt x="1164" y="989"/>
                  </a:lnTo>
                  <a:lnTo>
                    <a:pt x="1167" y="984"/>
                  </a:lnTo>
                  <a:lnTo>
                    <a:pt x="1169" y="982"/>
                  </a:lnTo>
                  <a:lnTo>
                    <a:pt x="1169" y="978"/>
                  </a:lnTo>
                  <a:lnTo>
                    <a:pt x="1169" y="977"/>
                  </a:lnTo>
                  <a:lnTo>
                    <a:pt x="1167" y="971"/>
                  </a:lnTo>
                  <a:lnTo>
                    <a:pt x="1169" y="969"/>
                  </a:lnTo>
                  <a:lnTo>
                    <a:pt x="1172" y="966"/>
                  </a:lnTo>
                  <a:lnTo>
                    <a:pt x="1174" y="961"/>
                  </a:lnTo>
                  <a:lnTo>
                    <a:pt x="1176" y="959"/>
                  </a:lnTo>
                  <a:lnTo>
                    <a:pt x="1176" y="957"/>
                  </a:lnTo>
                  <a:lnTo>
                    <a:pt x="1174" y="955"/>
                  </a:lnTo>
                  <a:lnTo>
                    <a:pt x="1171" y="953"/>
                  </a:lnTo>
                  <a:lnTo>
                    <a:pt x="1169" y="952"/>
                  </a:lnTo>
                  <a:lnTo>
                    <a:pt x="1167" y="950"/>
                  </a:lnTo>
                  <a:lnTo>
                    <a:pt x="1167" y="948"/>
                  </a:lnTo>
                  <a:lnTo>
                    <a:pt x="1165" y="948"/>
                  </a:lnTo>
                  <a:lnTo>
                    <a:pt x="1165" y="948"/>
                  </a:lnTo>
                  <a:lnTo>
                    <a:pt x="1160" y="945"/>
                  </a:lnTo>
                  <a:lnTo>
                    <a:pt x="1155" y="941"/>
                  </a:lnTo>
                  <a:lnTo>
                    <a:pt x="1155" y="939"/>
                  </a:lnTo>
                  <a:lnTo>
                    <a:pt x="1153" y="932"/>
                  </a:lnTo>
                  <a:lnTo>
                    <a:pt x="1153" y="930"/>
                  </a:lnTo>
                  <a:lnTo>
                    <a:pt x="1151" y="929"/>
                  </a:lnTo>
                  <a:lnTo>
                    <a:pt x="1151" y="927"/>
                  </a:lnTo>
                  <a:lnTo>
                    <a:pt x="1153" y="923"/>
                  </a:lnTo>
                  <a:lnTo>
                    <a:pt x="1153" y="920"/>
                  </a:lnTo>
                  <a:lnTo>
                    <a:pt x="1151" y="920"/>
                  </a:lnTo>
                  <a:lnTo>
                    <a:pt x="1148" y="918"/>
                  </a:lnTo>
                  <a:lnTo>
                    <a:pt x="1146" y="916"/>
                  </a:lnTo>
                  <a:lnTo>
                    <a:pt x="1144" y="914"/>
                  </a:lnTo>
                  <a:lnTo>
                    <a:pt x="1142" y="914"/>
                  </a:lnTo>
                  <a:lnTo>
                    <a:pt x="1139" y="913"/>
                  </a:lnTo>
                  <a:lnTo>
                    <a:pt x="1135" y="911"/>
                  </a:lnTo>
                  <a:lnTo>
                    <a:pt x="1133" y="907"/>
                  </a:lnTo>
                  <a:lnTo>
                    <a:pt x="1133" y="902"/>
                  </a:lnTo>
                  <a:lnTo>
                    <a:pt x="1133" y="898"/>
                  </a:lnTo>
                  <a:lnTo>
                    <a:pt x="1133" y="897"/>
                  </a:lnTo>
                  <a:lnTo>
                    <a:pt x="1133" y="893"/>
                  </a:lnTo>
                  <a:lnTo>
                    <a:pt x="1133" y="891"/>
                  </a:lnTo>
                  <a:lnTo>
                    <a:pt x="1135" y="890"/>
                  </a:lnTo>
                  <a:lnTo>
                    <a:pt x="1139" y="890"/>
                  </a:lnTo>
                  <a:lnTo>
                    <a:pt x="1141" y="890"/>
                  </a:lnTo>
                  <a:lnTo>
                    <a:pt x="1141" y="891"/>
                  </a:lnTo>
                  <a:lnTo>
                    <a:pt x="1142" y="891"/>
                  </a:lnTo>
                  <a:lnTo>
                    <a:pt x="1142" y="890"/>
                  </a:lnTo>
                  <a:lnTo>
                    <a:pt x="1142" y="888"/>
                  </a:lnTo>
                  <a:lnTo>
                    <a:pt x="1146" y="888"/>
                  </a:lnTo>
                  <a:lnTo>
                    <a:pt x="1148" y="886"/>
                  </a:lnTo>
                  <a:lnTo>
                    <a:pt x="1151" y="886"/>
                  </a:lnTo>
                  <a:lnTo>
                    <a:pt x="1153" y="884"/>
                  </a:lnTo>
                  <a:lnTo>
                    <a:pt x="1155" y="881"/>
                  </a:lnTo>
                  <a:lnTo>
                    <a:pt x="1157" y="879"/>
                  </a:lnTo>
                  <a:lnTo>
                    <a:pt x="1157" y="877"/>
                  </a:lnTo>
                  <a:lnTo>
                    <a:pt x="1158" y="875"/>
                  </a:lnTo>
                  <a:lnTo>
                    <a:pt x="1160" y="874"/>
                  </a:lnTo>
                  <a:lnTo>
                    <a:pt x="1158" y="874"/>
                  </a:lnTo>
                  <a:lnTo>
                    <a:pt x="1158" y="872"/>
                  </a:lnTo>
                  <a:lnTo>
                    <a:pt x="1157" y="868"/>
                  </a:lnTo>
                  <a:lnTo>
                    <a:pt x="1157" y="865"/>
                  </a:lnTo>
                  <a:lnTo>
                    <a:pt x="1155" y="863"/>
                  </a:lnTo>
                  <a:lnTo>
                    <a:pt x="1148" y="856"/>
                  </a:lnTo>
                  <a:lnTo>
                    <a:pt x="1144" y="854"/>
                  </a:lnTo>
                  <a:lnTo>
                    <a:pt x="1142" y="856"/>
                  </a:lnTo>
                  <a:lnTo>
                    <a:pt x="1141" y="856"/>
                  </a:lnTo>
                  <a:lnTo>
                    <a:pt x="1139" y="856"/>
                  </a:lnTo>
                  <a:lnTo>
                    <a:pt x="1139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1" y="850"/>
                  </a:lnTo>
                  <a:lnTo>
                    <a:pt x="1139" y="849"/>
                  </a:lnTo>
                  <a:lnTo>
                    <a:pt x="1141" y="849"/>
                  </a:lnTo>
                  <a:lnTo>
                    <a:pt x="1141" y="847"/>
                  </a:lnTo>
                  <a:lnTo>
                    <a:pt x="1142" y="845"/>
                  </a:lnTo>
                  <a:lnTo>
                    <a:pt x="1141" y="843"/>
                  </a:lnTo>
                  <a:lnTo>
                    <a:pt x="1132" y="842"/>
                  </a:lnTo>
                  <a:lnTo>
                    <a:pt x="1132" y="838"/>
                  </a:lnTo>
                  <a:lnTo>
                    <a:pt x="1132" y="833"/>
                  </a:lnTo>
                  <a:lnTo>
                    <a:pt x="1133" y="826"/>
                  </a:lnTo>
                  <a:lnTo>
                    <a:pt x="1137" y="820"/>
                  </a:lnTo>
                  <a:lnTo>
                    <a:pt x="1133" y="815"/>
                  </a:lnTo>
                  <a:lnTo>
                    <a:pt x="1132" y="811"/>
                  </a:lnTo>
                  <a:lnTo>
                    <a:pt x="1130" y="806"/>
                  </a:lnTo>
                  <a:lnTo>
                    <a:pt x="1130" y="804"/>
                  </a:lnTo>
                  <a:lnTo>
                    <a:pt x="1133" y="801"/>
                  </a:lnTo>
                  <a:lnTo>
                    <a:pt x="1133" y="799"/>
                  </a:lnTo>
                  <a:lnTo>
                    <a:pt x="1133" y="797"/>
                  </a:lnTo>
                  <a:lnTo>
                    <a:pt x="1133" y="795"/>
                  </a:lnTo>
                  <a:lnTo>
                    <a:pt x="1133" y="794"/>
                  </a:lnTo>
                  <a:lnTo>
                    <a:pt x="1132" y="792"/>
                  </a:lnTo>
                  <a:lnTo>
                    <a:pt x="1114" y="788"/>
                  </a:lnTo>
                  <a:lnTo>
                    <a:pt x="1105" y="788"/>
                  </a:lnTo>
                  <a:lnTo>
                    <a:pt x="1098" y="790"/>
                  </a:lnTo>
                  <a:lnTo>
                    <a:pt x="1091" y="797"/>
                  </a:lnTo>
                  <a:lnTo>
                    <a:pt x="1087" y="797"/>
                  </a:lnTo>
                  <a:lnTo>
                    <a:pt x="1082" y="797"/>
                  </a:lnTo>
                  <a:lnTo>
                    <a:pt x="1078" y="799"/>
                  </a:lnTo>
                  <a:lnTo>
                    <a:pt x="1075" y="802"/>
                  </a:lnTo>
                  <a:lnTo>
                    <a:pt x="1071" y="806"/>
                  </a:lnTo>
                  <a:lnTo>
                    <a:pt x="1069" y="810"/>
                  </a:lnTo>
                  <a:lnTo>
                    <a:pt x="1069" y="811"/>
                  </a:lnTo>
                  <a:lnTo>
                    <a:pt x="1069" y="813"/>
                  </a:lnTo>
                  <a:lnTo>
                    <a:pt x="1069" y="817"/>
                  </a:lnTo>
                  <a:lnTo>
                    <a:pt x="1071" y="817"/>
                  </a:lnTo>
                  <a:lnTo>
                    <a:pt x="1071" y="820"/>
                  </a:lnTo>
                  <a:lnTo>
                    <a:pt x="1073" y="820"/>
                  </a:lnTo>
                  <a:lnTo>
                    <a:pt x="1075" y="820"/>
                  </a:lnTo>
                  <a:lnTo>
                    <a:pt x="1077" y="820"/>
                  </a:lnTo>
                  <a:lnTo>
                    <a:pt x="1077" y="824"/>
                  </a:lnTo>
                  <a:lnTo>
                    <a:pt x="1073" y="826"/>
                  </a:lnTo>
                  <a:lnTo>
                    <a:pt x="1066" y="831"/>
                  </a:lnTo>
                  <a:lnTo>
                    <a:pt x="1061" y="838"/>
                  </a:lnTo>
                  <a:lnTo>
                    <a:pt x="1057" y="840"/>
                  </a:lnTo>
                  <a:lnTo>
                    <a:pt x="1052" y="838"/>
                  </a:lnTo>
                  <a:lnTo>
                    <a:pt x="1048" y="838"/>
                  </a:lnTo>
                  <a:lnTo>
                    <a:pt x="1043" y="840"/>
                  </a:lnTo>
                  <a:lnTo>
                    <a:pt x="1041" y="842"/>
                  </a:lnTo>
                  <a:lnTo>
                    <a:pt x="1043" y="838"/>
                  </a:lnTo>
                  <a:lnTo>
                    <a:pt x="1043" y="836"/>
                  </a:lnTo>
                  <a:lnTo>
                    <a:pt x="1043" y="834"/>
                  </a:lnTo>
                  <a:lnTo>
                    <a:pt x="1041" y="833"/>
                  </a:lnTo>
                  <a:lnTo>
                    <a:pt x="1041" y="829"/>
                  </a:lnTo>
                  <a:lnTo>
                    <a:pt x="1041" y="827"/>
                  </a:lnTo>
                  <a:lnTo>
                    <a:pt x="1043" y="826"/>
                  </a:lnTo>
                  <a:lnTo>
                    <a:pt x="1048" y="822"/>
                  </a:lnTo>
                  <a:lnTo>
                    <a:pt x="1050" y="822"/>
                  </a:lnTo>
                  <a:lnTo>
                    <a:pt x="1052" y="822"/>
                  </a:lnTo>
                  <a:lnTo>
                    <a:pt x="1054" y="822"/>
                  </a:lnTo>
                  <a:lnTo>
                    <a:pt x="1055" y="820"/>
                  </a:lnTo>
                  <a:lnTo>
                    <a:pt x="1055" y="820"/>
                  </a:lnTo>
                  <a:lnTo>
                    <a:pt x="1055" y="818"/>
                  </a:lnTo>
                  <a:lnTo>
                    <a:pt x="1055" y="815"/>
                  </a:lnTo>
                  <a:lnTo>
                    <a:pt x="1055" y="813"/>
                  </a:lnTo>
                  <a:lnTo>
                    <a:pt x="1057" y="810"/>
                  </a:lnTo>
                  <a:lnTo>
                    <a:pt x="1059" y="804"/>
                  </a:lnTo>
                  <a:lnTo>
                    <a:pt x="1059" y="802"/>
                  </a:lnTo>
                  <a:lnTo>
                    <a:pt x="1059" y="801"/>
                  </a:lnTo>
                  <a:lnTo>
                    <a:pt x="1057" y="799"/>
                  </a:lnTo>
                  <a:lnTo>
                    <a:pt x="1050" y="795"/>
                  </a:lnTo>
                  <a:lnTo>
                    <a:pt x="1050" y="794"/>
                  </a:lnTo>
                  <a:lnTo>
                    <a:pt x="1052" y="794"/>
                  </a:lnTo>
                  <a:lnTo>
                    <a:pt x="1052" y="792"/>
                  </a:lnTo>
                  <a:lnTo>
                    <a:pt x="1052" y="790"/>
                  </a:lnTo>
                  <a:lnTo>
                    <a:pt x="1052" y="788"/>
                  </a:lnTo>
                  <a:lnTo>
                    <a:pt x="1050" y="788"/>
                  </a:lnTo>
                  <a:lnTo>
                    <a:pt x="1050" y="787"/>
                  </a:lnTo>
                  <a:lnTo>
                    <a:pt x="1052" y="787"/>
                  </a:lnTo>
                  <a:lnTo>
                    <a:pt x="1052" y="785"/>
                  </a:lnTo>
                  <a:lnTo>
                    <a:pt x="1057" y="778"/>
                  </a:lnTo>
                  <a:lnTo>
                    <a:pt x="1061" y="774"/>
                  </a:lnTo>
                  <a:lnTo>
                    <a:pt x="1059" y="771"/>
                  </a:lnTo>
                  <a:lnTo>
                    <a:pt x="1057" y="769"/>
                  </a:lnTo>
                  <a:lnTo>
                    <a:pt x="1059" y="767"/>
                  </a:lnTo>
                  <a:lnTo>
                    <a:pt x="1075" y="751"/>
                  </a:lnTo>
                  <a:lnTo>
                    <a:pt x="1084" y="747"/>
                  </a:lnTo>
                  <a:lnTo>
                    <a:pt x="1084" y="746"/>
                  </a:lnTo>
                  <a:lnTo>
                    <a:pt x="1087" y="742"/>
                  </a:lnTo>
                  <a:lnTo>
                    <a:pt x="1091" y="740"/>
                  </a:lnTo>
                  <a:lnTo>
                    <a:pt x="1091" y="740"/>
                  </a:lnTo>
                  <a:lnTo>
                    <a:pt x="1093" y="739"/>
                  </a:lnTo>
                  <a:lnTo>
                    <a:pt x="1093" y="737"/>
                  </a:lnTo>
                  <a:lnTo>
                    <a:pt x="1093" y="735"/>
                  </a:lnTo>
                  <a:lnTo>
                    <a:pt x="1091" y="735"/>
                  </a:lnTo>
                  <a:lnTo>
                    <a:pt x="1091" y="733"/>
                  </a:lnTo>
                  <a:lnTo>
                    <a:pt x="1091" y="731"/>
                  </a:lnTo>
                  <a:lnTo>
                    <a:pt x="1093" y="726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1"/>
                  </a:lnTo>
                  <a:lnTo>
                    <a:pt x="1094" y="719"/>
                  </a:lnTo>
                  <a:lnTo>
                    <a:pt x="1093" y="715"/>
                  </a:lnTo>
                  <a:lnTo>
                    <a:pt x="1094" y="708"/>
                  </a:lnTo>
                  <a:lnTo>
                    <a:pt x="1100" y="705"/>
                  </a:lnTo>
                  <a:lnTo>
                    <a:pt x="1112" y="701"/>
                  </a:lnTo>
                  <a:lnTo>
                    <a:pt x="1119" y="696"/>
                  </a:lnTo>
                  <a:lnTo>
                    <a:pt x="1123" y="692"/>
                  </a:lnTo>
                  <a:lnTo>
                    <a:pt x="1121" y="691"/>
                  </a:lnTo>
                  <a:lnTo>
                    <a:pt x="1123" y="687"/>
                  </a:lnTo>
                  <a:lnTo>
                    <a:pt x="1126" y="685"/>
                  </a:lnTo>
                  <a:lnTo>
                    <a:pt x="1126" y="683"/>
                  </a:lnTo>
                  <a:lnTo>
                    <a:pt x="1128" y="683"/>
                  </a:lnTo>
                  <a:lnTo>
                    <a:pt x="1130" y="683"/>
                  </a:lnTo>
                  <a:lnTo>
                    <a:pt x="1128" y="680"/>
                  </a:lnTo>
                  <a:lnTo>
                    <a:pt x="1132" y="678"/>
                  </a:lnTo>
                  <a:lnTo>
                    <a:pt x="1139" y="673"/>
                  </a:lnTo>
                  <a:lnTo>
                    <a:pt x="1139" y="671"/>
                  </a:lnTo>
                  <a:lnTo>
                    <a:pt x="1141" y="667"/>
                  </a:lnTo>
                  <a:lnTo>
                    <a:pt x="1144" y="664"/>
                  </a:lnTo>
                  <a:lnTo>
                    <a:pt x="1151" y="659"/>
                  </a:lnTo>
                  <a:lnTo>
                    <a:pt x="1151" y="655"/>
                  </a:lnTo>
                  <a:lnTo>
                    <a:pt x="1153" y="652"/>
                  </a:lnTo>
                  <a:lnTo>
                    <a:pt x="1155" y="648"/>
                  </a:lnTo>
                  <a:lnTo>
                    <a:pt x="1157" y="648"/>
                  </a:lnTo>
                  <a:lnTo>
                    <a:pt x="1158" y="648"/>
                  </a:lnTo>
                  <a:lnTo>
                    <a:pt x="1158" y="646"/>
                  </a:lnTo>
                  <a:lnTo>
                    <a:pt x="1160" y="646"/>
                  </a:lnTo>
                  <a:lnTo>
                    <a:pt x="1162" y="646"/>
                  </a:lnTo>
                  <a:lnTo>
                    <a:pt x="1162" y="644"/>
                  </a:lnTo>
                  <a:lnTo>
                    <a:pt x="1160" y="643"/>
                  </a:lnTo>
                  <a:lnTo>
                    <a:pt x="1160" y="641"/>
                  </a:lnTo>
                  <a:lnTo>
                    <a:pt x="1158" y="639"/>
                  </a:lnTo>
                  <a:lnTo>
                    <a:pt x="1155" y="641"/>
                  </a:lnTo>
                  <a:lnTo>
                    <a:pt x="1141" y="643"/>
                  </a:lnTo>
                  <a:lnTo>
                    <a:pt x="1142" y="639"/>
                  </a:lnTo>
                  <a:lnTo>
                    <a:pt x="1144" y="637"/>
                  </a:lnTo>
                  <a:lnTo>
                    <a:pt x="1146" y="634"/>
                  </a:lnTo>
                  <a:lnTo>
                    <a:pt x="1148" y="632"/>
                  </a:lnTo>
                  <a:lnTo>
                    <a:pt x="1148" y="630"/>
                  </a:lnTo>
                  <a:lnTo>
                    <a:pt x="1151" y="628"/>
                  </a:lnTo>
                  <a:lnTo>
                    <a:pt x="1153" y="628"/>
                  </a:lnTo>
                  <a:lnTo>
                    <a:pt x="1155" y="627"/>
                  </a:lnTo>
                  <a:lnTo>
                    <a:pt x="1157" y="625"/>
                  </a:lnTo>
                  <a:lnTo>
                    <a:pt x="1155" y="623"/>
                  </a:lnTo>
                  <a:lnTo>
                    <a:pt x="1155" y="620"/>
                  </a:lnTo>
                  <a:lnTo>
                    <a:pt x="1155" y="618"/>
                  </a:lnTo>
                  <a:lnTo>
                    <a:pt x="1157" y="618"/>
                  </a:lnTo>
                  <a:lnTo>
                    <a:pt x="1158" y="616"/>
                  </a:lnTo>
                  <a:lnTo>
                    <a:pt x="1160" y="618"/>
                  </a:lnTo>
                  <a:lnTo>
                    <a:pt x="1164" y="618"/>
                  </a:lnTo>
                  <a:lnTo>
                    <a:pt x="1169" y="618"/>
                  </a:lnTo>
                  <a:lnTo>
                    <a:pt x="1172" y="618"/>
                  </a:lnTo>
                  <a:lnTo>
                    <a:pt x="1172" y="620"/>
                  </a:lnTo>
                  <a:lnTo>
                    <a:pt x="1174" y="620"/>
                  </a:lnTo>
                  <a:lnTo>
                    <a:pt x="1176" y="618"/>
                  </a:lnTo>
                  <a:lnTo>
                    <a:pt x="1176" y="623"/>
                  </a:lnTo>
                  <a:lnTo>
                    <a:pt x="1176" y="627"/>
                  </a:lnTo>
                  <a:lnTo>
                    <a:pt x="1178" y="628"/>
                  </a:lnTo>
                  <a:lnTo>
                    <a:pt x="1181" y="628"/>
                  </a:lnTo>
                  <a:lnTo>
                    <a:pt x="1181" y="630"/>
                  </a:lnTo>
                  <a:lnTo>
                    <a:pt x="1183" y="630"/>
                  </a:lnTo>
                  <a:lnTo>
                    <a:pt x="1188" y="628"/>
                  </a:lnTo>
                  <a:lnTo>
                    <a:pt x="1192" y="628"/>
                  </a:lnTo>
                  <a:lnTo>
                    <a:pt x="1194" y="628"/>
                  </a:lnTo>
                  <a:lnTo>
                    <a:pt x="1199" y="628"/>
                  </a:lnTo>
                  <a:lnTo>
                    <a:pt x="1201" y="628"/>
                  </a:lnTo>
                  <a:lnTo>
                    <a:pt x="1203" y="627"/>
                  </a:lnTo>
                  <a:lnTo>
                    <a:pt x="1204" y="625"/>
                  </a:lnTo>
                  <a:lnTo>
                    <a:pt x="1204" y="623"/>
                  </a:lnTo>
                  <a:lnTo>
                    <a:pt x="1204" y="621"/>
                  </a:lnTo>
                  <a:lnTo>
                    <a:pt x="1204" y="620"/>
                  </a:lnTo>
                  <a:lnTo>
                    <a:pt x="1204" y="618"/>
                  </a:lnTo>
                  <a:lnTo>
                    <a:pt x="1206" y="618"/>
                  </a:lnTo>
                  <a:lnTo>
                    <a:pt x="1208" y="620"/>
                  </a:lnTo>
                  <a:lnTo>
                    <a:pt x="1210" y="620"/>
                  </a:lnTo>
                  <a:lnTo>
                    <a:pt x="1212" y="618"/>
                  </a:lnTo>
                  <a:lnTo>
                    <a:pt x="1212" y="616"/>
                  </a:lnTo>
                  <a:lnTo>
                    <a:pt x="1212" y="614"/>
                  </a:lnTo>
                  <a:lnTo>
                    <a:pt x="1213" y="614"/>
                  </a:lnTo>
                  <a:lnTo>
                    <a:pt x="1213" y="612"/>
                  </a:lnTo>
                  <a:lnTo>
                    <a:pt x="1213" y="611"/>
                  </a:lnTo>
                  <a:lnTo>
                    <a:pt x="1212" y="609"/>
                  </a:lnTo>
                  <a:lnTo>
                    <a:pt x="1217" y="605"/>
                  </a:lnTo>
                  <a:lnTo>
                    <a:pt x="1219" y="605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2" y="600"/>
                  </a:lnTo>
                  <a:lnTo>
                    <a:pt x="1222" y="598"/>
                  </a:lnTo>
                  <a:lnTo>
                    <a:pt x="1220" y="598"/>
                  </a:lnTo>
                  <a:lnTo>
                    <a:pt x="1220" y="596"/>
                  </a:lnTo>
                  <a:lnTo>
                    <a:pt x="1219" y="591"/>
                  </a:lnTo>
                  <a:lnTo>
                    <a:pt x="1219" y="589"/>
                  </a:lnTo>
                  <a:lnTo>
                    <a:pt x="1217" y="589"/>
                  </a:lnTo>
                  <a:lnTo>
                    <a:pt x="1215" y="588"/>
                  </a:lnTo>
                  <a:lnTo>
                    <a:pt x="1215" y="586"/>
                  </a:lnTo>
                  <a:lnTo>
                    <a:pt x="1215" y="582"/>
                  </a:lnTo>
                  <a:lnTo>
                    <a:pt x="1217" y="579"/>
                  </a:lnTo>
                  <a:lnTo>
                    <a:pt x="1219" y="579"/>
                  </a:lnTo>
                  <a:lnTo>
                    <a:pt x="1219" y="575"/>
                  </a:lnTo>
                  <a:lnTo>
                    <a:pt x="1217" y="570"/>
                  </a:lnTo>
                  <a:lnTo>
                    <a:pt x="1217" y="566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9" y="559"/>
                  </a:lnTo>
                  <a:lnTo>
                    <a:pt x="1219" y="556"/>
                  </a:lnTo>
                  <a:lnTo>
                    <a:pt x="1219" y="554"/>
                  </a:lnTo>
                  <a:lnTo>
                    <a:pt x="1220" y="552"/>
                  </a:lnTo>
                  <a:lnTo>
                    <a:pt x="1220" y="550"/>
                  </a:lnTo>
                  <a:lnTo>
                    <a:pt x="1220" y="548"/>
                  </a:lnTo>
                  <a:lnTo>
                    <a:pt x="1220" y="547"/>
                  </a:lnTo>
                  <a:lnTo>
                    <a:pt x="1222" y="543"/>
                  </a:lnTo>
                  <a:lnTo>
                    <a:pt x="1224" y="540"/>
                  </a:lnTo>
                  <a:lnTo>
                    <a:pt x="1226" y="538"/>
                  </a:lnTo>
                  <a:lnTo>
                    <a:pt x="1226" y="532"/>
                  </a:lnTo>
                  <a:lnTo>
                    <a:pt x="1220" y="524"/>
                  </a:lnTo>
                  <a:lnTo>
                    <a:pt x="1220" y="518"/>
                  </a:lnTo>
                  <a:lnTo>
                    <a:pt x="1220" y="515"/>
                  </a:lnTo>
                  <a:lnTo>
                    <a:pt x="1222" y="513"/>
                  </a:lnTo>
                  <a:lnTo>
                    <a:pt x="1222" y="511"/>
                  </a:lnTo>
                  <a:lnTo>
                    <a:pt x="1224" y="509"/>
                  </a:lnTo>
                  <a:lnTo>
                    <a:pt x="1224" y="508"/>
                  </a:lnTo>
                  <a:lnTo>
                    <a:pt x="1224" y="506"/>
                  </a:lnTo>
                  <a:lnTo>
                    <a:pt x="1226" y="504"/>
                  </a:lnTo>
                  <a:lnTo>
                    <a:pt x="1233" y="493"/>
                  </a:lnTo>
                  <a:lnTo>
                    <a:pt x="1233" y="492"/>
                  </a:lnTo>
                  <a:lnTo>
                    <a:pt x="1235" y="488"/>
                  </a:lnTo>
                  <a:lnTo>
                    <a:pt x="1235" y="485"/>
                  </a:lnTo>
                  <a:lnTo>
                    <a:pt x="1235" y="481"/>
                  </a:lnTo>
                  <a:lnTo>
                    <a:pt x="1238" y="479"/>
                  </a:lnTo>
                  <a:lnTo>
                    <a:pt x="1240" y="477"/>
                  </a:lnTo>
                  <a:lnTo>
                    <a:pt x="1242" y="477"/>
                  </a:lnTo>
                  <a:lnTo>
                    <a:pt x="1242" y="474"/>
                  </a:lnTo>
                  <a:lnTo>
                    <a:pt x="1240" y="472"/>
                  </a:lnTo>
                  <a:lnTo>
                    <a:pt x="1240" y="470"/>
                  </a:lnTo>
                  <a:lnTo>
                    <a:pt x="1240" y="469"/>
                  </a:lnTo>
                  <a:lnTo>
                    <a:pt x="1240" y="465"/>
                  </a:lnTo>
                  <a:lnTo>
                    <a:pt x="1240" y="461"/>
                  </a:lnTo>
                  <a:lnTo>
                    <a:pt x="1242" y="460"/>
                  </a:lnTo>
                  <a:lnTo>
                    <a:pt x="1242" y="458"/>
                  </a:lnTo>
                  <a:lnTo>
                    <a:pt x="1244" y="456"/>
                  </a:lnTo>
                  <a:lnTo>
                    <a:pt x="1244" y="454"/>
                  </a:lnTo>
                  <a:lnTo>
                    <a:pt x="1244" y="451"/>
                  </a:lnTo>
                  <a:lnTo>
                    <a:pt x="1244" y="449"/>
                  </a:lnTo>
                  <a:lnTo>
                    <a:pt x="1245" y="447"/>
                  </a:lnTo>
                  <a:lnTo>
                    <a:pt x="1249" y="445"/>
                  </a:lnTo>
                  <a:lnTo>
                    <a:pt x="1249" y="444"/>
                  </a:lnTo>
                  <a:lnTo>
                    <a:pt x="1247" y="440"/>
                  </a:lnTo>
                  <a:lnTo>
                    <a:pt x="1247" y="435"/>
                  </a:lnTo>
                  <a:lnTo>
                    <a:pt x="1249" y="431"/>
                  </a:lnTo>
                  <a:lnTo>
                    <a:pt x="1252" y="422"/>
                  </a:lnTo>
                  <a:lnTo>
                    <a:pt x="1254" y="422"/>
                  </a:lnTo>
                  <a:lnTo>
                    <a:pt x="1256" y="421"/>
                  </a:lnTo>
                  <a:lnTo>
                    <a:pt x="1258" y="421"/>
                  </a:lnTo>
                  <a:lnTo>
                    <a:pt x="1259" y="415"/>
                  </a:lnTo>
                  <a:lnTo>
                    <a:pt x="1261" y="415"/>
                  </a:lnTo>
                  <a:lnTo>
                    <a:pt x="1263" y="413"/>
                  </a:lnTo>
                  <a:lnTo>
                    <a:pt x="1263" y="412"/>
                  </a:lnTo>
                  <a:lnTo>
                    <a:pt x="1265" y="410"/>
                  </a:lnTo>
                  <a:lnTo>
                    <a:pt x="1265" y="406"/>
                  </a:lnTo>
                  <a:lnTo>
                    <a:pt x="1265" y="405"/>
                  </a:lnTo>
                  <a:lnTo>
                    <a:pt x="1267" y="405"/>
                  </a:lnTo>
                  <a:lnTo>
                    <a:pt x="1270" y="405"/>
                  </a:lnTo>
                  <a:lnTo>
                    <a:pt x="1272" y="405"/>
                  </a:lnTo>
                  <a:lnTo>
                    <a:pt x="1272" y="403"/>
                  </a:lnTo>
                  <a:lnTo>
                    <a:pt x="1272" y="401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9" y="397"/>
                  </a:lnTo>
                  <a:lnTo>
                    <a:pt x="1279" y="396"/>
                  </a:lnTo>
                  <a:lnTo>
                    <a:pt x="1281" y="394"/>
                  </a:lnTo>
                  <a:lnTo>
                    <a:pt x="1286" y="382"/>
                  </a:lnTo>
                  <a:lnTo>
                    <a:pt x="1290" y="374"/>
                  </a:lnTo>
                  <a:lnTo>
                    <a:pt x="1291" y="371"/>
                  </a:lnTo>
                  <a:lnTo>
                    <a:pt x="1290" y="371"/>
                  </a:lnTo>
                  <a:lnTo>
                    <a:pt x="1279" y="367"/>
                  </a:lnTo>
                  <a:lnTo>
                    <a:pt x="1261" y="358"/>
                  </a:lnTo>
                  <a:lnTo>
                    <a:pt x="1259" y="358"/>
                  </a:lnTo>
                  <a:lnTo>
                    <a:pt x="1254" y="358"/>
                  </a:lnTo>
                  <a:lnTo>
                    <a:pt x="1244" y="355"/>
                  </a:lnTo>
                  <a:lnTo>
                    <a:pt x="1242" y="357"/>
                  </a:lnTo>
                  <a:lnTo>
                    <a:pt x="1240" y="357"/>
                  </a:lnTo>
                  <a:lnTo>
                    <a:pt x="1238" y="358"/>
                  </a:lnTo>
                  <a:lnTo>
                    <a:pt x="1236" y="358"/>
                  </a:lnTo>
                  <a:lnTo>
                    <a:pt x="1235" y="357"/>
                  </a:lnTo>
                  <a:lnTo>
                    <a:pt x="1233" y="357"/>
                  </a:lnTo>
                  <a:lnTo>
                    <a:pt x="1231" y="357"/>
                  </a:lnTo>
                  <a:lnTo>
                    <a:pt x="1229" y="358"/>
                  </a:lnTo>
                  <a:lnTo>
                    <a:pt x="1228" y="357"/>
                  </a:lnTo>
                  <a:lnTo>
                    <a:pt x="1226" y="357"/>
                  </a:lnTo>
                  <a:lnTo>
                    <a:pt x="1226" y="355"/>
                  </a:lnTo>
                  <a:lnTo>
                    <a:pt x="1224" y="353"/>
                  </a:lnTo>
                  <a:lnTo>
                    <a:pt x="1222" y="351"/>
                  </a:lnTo>
                  <a:lnTo>
                    <a:pt x="1219" y="351"/>
                  </a:lnTo>
                  <a:lnTo>
                    <a:pt x="1217" y="350"/>
                  </a:lnTo>
                  <a:lnTo>
                    <a:pt x="1215" y="350"/>
                  </a:lnTo>
                  <a:lnTo>
                    <a:pt x="1212" y="344"/>
                  </a:lnTo>
                  <a:lnTo>
                    <a:pt x="1210" y="342"/>
                  </a:lnTo>
                  <a:lnTo>
                    <a:pt x="1212" y="342"/>
                  </a:lnTo>
                  <a:lnTo>
                    <a:pt x="1212" y="341"/>
                  </a:lnTo>
                  <a:lnTo>
                    <a:pt x="1212" y="339"/>
                  </a:lnTo>
                  <a:lnTo>
                    <a:pt x="1208" y="339"/>
                  </a:lnTo>
                  <a:lnTo>
                    <a:pt x="1204" y="337"/>
                  </a:lnTo>
                  <a:lnTo>
                    <a:pt x="1203" y="335"/>
                  </a:lnTo>
                  <a:lnTo>
                    <a:pt x="1201" y="335"/>
                  </a:lnTo>
                  <a:lnTo>
                    <a:pt x="1199" y="337"/>
                  </a:lnTo>
                  <a:lnTo>
                    <a:pt x="1197" y="337"/>
                  </a:lnTo>
                  <a:lnTo>
                    <a:pt x="1196" y="337"/>
                  </a:lnTo>
                  <a:lnTo>
                    <a:pt x="1196" y="339"/>
                  </a:lnTo>
                  <a:lnTo>
                    <a:pt x="1196" y="341"/>
                  </a:lnTo>
                  <a:lnTo>
                    <a:pt x="1194" y="342"/>
                  </a:lnTo>
                  <a:lnTo>
                    <a:pt x="1190" y="342"/>
                  </a:lnTo>
                  <a:lnTo>
                    <a:pt x="1188" y="344"/>
                  </a:lnTo>
                  <a:lnTo>
                    <a:pt x="1188" y="346"/>
                  </a:lnTo>
                  <a:lnTo>
                    <a:pt x="1187" y="348"/>
                  </a:lnTo>
                  <a:lnTo>
                    <a:pt x="1183" y="346"/>
                  </a:lnTo>
                  <a:lnTo>
                    <a:pt x="1174" y="346"/>
                  </a:lnTo>
                  <a:lnTo>
                    <a:pt x="1172" y="344"/>
                  </a:lnTo>
                  <a:lnTo>
                    <a:pt x="1171" y="344"/>
                  </a:lnTo>
                  <a:lnTo>
                    <a:pt x="1167" y="341"/>
                  </a:lnTo>
                  <a:lnTo>
                    <a:pt x="1165" y="342"/>
                  </a:lnTo>
                  <a:lnTo>
                    <a:pt x="1165" y="344"/>
                  </a:lnTo>
                  <a:lnTo>
                    <a:pt x="1162" y="346"/>
                  </a:lnTo>
                  <a:lnTo>
                    <a:pt x="1160" y="344"/>
                  </a:lnTo>
                  <a:lnTo>
                    <a:pt x="1158" y="341"/>
                  </a:lnTo>
                  <a:lnTo>
                    <a:pt x="1158" y="334"/>
                  </a:lnTo>
                  <a:lnTo>
                    <a:pt x="1155" y="334"/>
                  </a:lnTo>
                  <a:lnTo>
                    <a:pt x="1148" y="330"/>
                  </a:lnTo>
                  <a:lnTo>
                    <a:pt x="1148" y="328"/>
                  </a:lnTo>
                  <a:lnTo>
                    <a:pt x="1144" y="330"/>
                  </a:lnTo>
                  <a:lnTo>
                    <a:pt x="1139" y="328"/>
                  </a:lnTo>
                  <a:lnTo>
                    <a:pt x="1137" y="328"/>
                  </a:lnTo>
                  <a:lnTo>
                    <a:pt x="1137" y="332"/>
                  </a:lnTo>
                  <a:lnTo>
                    <a:pt x="1137" y="334"/>
                  </a:lnTo>
                  <a:lnTo>
                    <a:pt x="1139" y="337"/>
                  </a:lnTo>
                  <a:lnTo>
                    <a:pt x="1137" y="339"/>
                  </a:lnTo>
                  <a:lnTo>
                    <a:pt x="1135" y="341"/>
                  </a:lnTo>
                  <a:lnTo>
                    <a:pt x="1132" y="339"/>
                  </a:lnTo>
                  <a:lnTo>
                    <a:pt x="1126" y="339"/>
                  </a:lnTo>
                  <a:lnTo>
                    <a:pt x="1125" y="337"/>
                  </a:lnTo>
                  <a:lnTo>
                    <a:pt x="1125" y="335"/>
                  </a:lnTo>
                  <a:lnTo>
                    <a:pt x="1125" y="334"/>
                  </a:lnTo>
                  <a:lnTo>
                    <a:pt x="1125" y="330"/>
                  </a:lnTo>
                  <a:lnTo>
                    <a:pt x="1125" y="328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6"/>
                  </a:lnTo>
                  <a:lnTo>
                    <a:pt x="1119" y="323"/>
                  </a:lnTo>
                  <a:lnTo>
                    <a:pt x="1119" y="321"/>
                  </a:lnTo>
                  <a:lnTo>
                    <a:pt x="1117" y="321"/>
                  </a:lnTo>
                  <a:lnTo>
                    <a:pt x="1117" y="319"/>
                  </a:lnTo>
                  <a:lnTo>
                    <a:pt x="1117" y="318"/>
                  </a:lnTo>
                  <a:lnTo>
                    <a:pt x="1109" y="310"/>
                  </a:lnTo>
                  <a:lnTo>
                    <a:pt x="1107" y="307"/>
                  </a:lnTo>
                  <a:lnTo>
                    <a:pt x="1107" y="307"/>
                  </a:lnTo>
                  <a:lnTo>
                    <a:pt x="1107" y="305"/>
                  </a:lnTo>
                  <a:lnTo>
                    <a:pt x="1109" y="305"/>
                  </a:lnTo>
                  <a:lnTo>
                    <a:pt x="1110" y="303"/>
                  </a:lnTo>
                  <a:lnTo>
                    <a:pt x="1109" y="303"/>
                  </a:lnTo>
                  <a:lnTo>
                    <a:pt x="1103" y="296"/>
                  </a:lnTo>
                  <a:lnTo>
                    <a:pt x="1103" y="294"/>
                  </a:lnTo>
                  <a:lnTo>
                    <a:pt x="1103" y="293"/>
                  </a:lnTo>
                  <a:lnTo>
                    <a:pt x="1101" y="291"/>
                  </a:lnTo>
                  <a:lnTo>
                    <a:pt x="1100" y="289"/>
                  </a:lnTo>
                  <a:lnTo>
                    <a:pt x="1091" y="284"/>
                  </a:lnTo>
                  <a:lnTo>
                    <a:pt x="1089" y="284"/>
                  </a:lnTo>
                  <a:lnTo>
                    <a:pt x="1085" y="286"/>
                  </a:lnTo>
                  <a:lnTo>
                    <a:pt x="1084" y="286"/>
                  </a:lnTo>
                  <a:lnTo>
                    <a:pt x="1082" y="286"/>
                  </a:lnTo>
                  <a:lnTo>
                    <a:pt x="1078" y="284"/>
                  </a:lnTo>
                  <a:lnTo>
                    <a:pt x="1073" y="280"/>
                  </a:lnTo>
                  <a:lnTo>
                    <a:pt x="1069" y="278"/>
                  </a:lnTo>
                  <a:lnTo>
                    <a:pt x="1066" y="278"/>
                  </a:lnTo>
                  <a:lnTo>
                    <a:pt x="1059" y="278"/>
                  </a:lnTo>
                  <a:lnTo>
                    <a:pt x="1061" y="280"/>
                  </a:lnTo>
                  <a:lnTo>
                    <a:pt x="1057" y="280"/>
                  </a:lnTo>
                  <a:lnTo>
                    <a:pt x="1057" y="282"/>
                  </a:lnTo>
                  <a:lnTo>
                    <a:pt x="1055" y="282"/>
                  </a:lnTo>
                  <a:lnTo>
                    <a:pt x="1055" y="284"/>
                  </a:lnTo>
                  <a:lnTo>
                    <a:pt x="1054" y="286"/>
                  </a:lnTo>
                  <a:lnTo>
                    <a:pt x="1054" y="287"/>
                  </a:lnTo>
                  <a:lnTo>
                    <a:pt x="1052" y="287"/>
                  </a:lnTo>
                  <a:lnTo>
                    <a:pt x="1043" y="287"/>
                  </a:lnTo>
                  <a:lnTo>
                    <a:pt x="1041" y="289"/>
                  </a:lnTo>
                  <a:lnTo>
                    <a:pt x="1039" y="284"/>
                  </a:lnTo>
                  <a:lnTo>
                    <a:pt x="1038" y="282"/>
                  </a:lnTo>
                  <a:lnTo>
                    <a:pt x="1030" y="280"/>
                  </a:lnTo>
                  <a:lnTo>
                    <a:pt x="1027" y="278"/>
                  </a:lnTo>
                  <a:lnTo>
                    <a:pt x="1025" y="277"/>
                  </a:lnTo>
                  <a:lnTo>
                    <a:pt x="1022" y="271"/>
                  </a:lnTo>
                  <a:lnTo>
                    <a:pt x="1020" y="271"/>
                  </a:lnTo>
                  <a:lnTo>
                    <a:pt x="1018" y="270"/>
                  </a:lnTo>
                  <a:lnTo>
                    <a:pt x="1016" y="270"/>
                  </a:lnTo>
                  <a:lnTo>
                    <a:pt x="1014" y="270"/>
                  </a:lnTo>
                  <a:lnTo>
                    <a:pt x="1013" y="271"/>
                  </a:lnTo>
                  <a:lnTo>
                    <a:pt x="1011" y="273"/>
                  </a:lnTo>
                  <a:lnTo>
                    <a:pt x="1009" y="271"/>
                  </a:lnTo>
                  <a:lnTo>
                    <a:pt x="1007" y="271"/>
                  </a:lnTo>
                  <a:lnTo>
                    <a:pt x="1006" y="270"/>
                  </a:lnTo>
                  <a:lnTo>
                    <a:pt x="1004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0" y="275"/>
                  </a:lnTo>
                  <a:lnTo>
                    <a:pt x="998" y="277"/>
                  </a:lnTo>
                  <a:lnTo>
                    <a:pt x="998" y="275"/>
                  </a:lnTo>
                  <a:lnTo>
                    <a:pt x="995" y="273"/>
                  </a:lnTo>
                  <a:lnTo>
                    <a:pt x="993" y="275"/>
                  </a:lnTo>
                  <a:lnTo>
                    <a:pt x="990" y="277"/>
                  </a:lnTo>
                  <a:lnTo>
                    <a:pt x="986" y="278"/>
                  </a:lnTo>
                  <a:lnTo>
                    <a:pt x="984" y="278"/>
                  </a:lnTo>
                  <a:lnTo>
                    <a:pt x="982" y="277"/>
                  </a:lnTo>
                  <a:lnTo>
                    <a:pt x="982" y="275"/>
                  </a:lnTo>
                  <a:lnTo>
                    <a:pt x="984" y="273"/>
                  </a:lnTo>
                  <a:lnTo>
                    <a:pt x="984" y="271"/>
                  </a:lnTo>
                  <a:lnTo>
                    <a:pt x="982" y="270"/>
                  </a:lnTo>
                  <a:lnTo>
                    <a:pt x="977" y="261"/>
                  </a:lnTo>
                  <a:lnTo>
                    <a:pt x="975" y="261"/>
                  </a:lnTo>
                  <a:lnTo>
                    <a:pt x="975" y="259"/>
                  </a:lnTo>
                  <a:lnTo>
                    <a:pt x="972" y="259"/>
                  </a:lnTo>
                  <a:lnTo>
                    <a:pt x="970" y="257"/>
                  </a:lnTo>
                  <a:lnTo>
                    <a:pt x="968" y="259"/>
                  </a:lnTo>
                  <a:lnTo>
                    <a:pt x="967" y="261"/>
                  </a:lnTo>
                  <a:lnTo>
                    <a:pt x="965" y="259"/>
                  </a:lnTo>
                  <a:lnTo>
                    <a:pt x="965" y="257"/>
                  </a:lnTo>
                  <a:lnTo>
                    <a:pt x="965" y="255"/>
                  </a:lnTo>
                  <a:lnTo>
                    <a:pt x="967" y="254"/>
                  </a:lnTo>
                  <a:lnTo>
                    <a:pt x="965" y="250"/>
                  </a:lnTo>
                  <a:lnTo>
                    <a:pt x="963" y="248"/>
                  </a:lnTo>
                  <a:lnTo>
                    <a:pt x="963" y="245"/>
                  </a:lnTo>
                  <a:lnTo>
                    <a:pt x="959" y="245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51" y="245"/>
                  </a:lnTo>
                  <a:lnTo>
                    <a:pt x="949" y="243"/>
                  </a:lnTo>
                  <a:lnTo>
                    <a:pt x="943" y="236"/>
                  </a:lnTo>
                  <a:lnTo>
                    <a:pt x="942" y="234"/>
                  </a:lnTo>
                  <a:lnTo>
                    <a:pt x="938" y="234"/>
                  </a:lnTo>
                  <a:lnTo>
                    <a:pt x="936" y="232"/>
                  </a:lnTo>
                  <a:lnTo>
                    <a:pt x="931" y="227"/>
                  </a:lnTo>
                  <a:lnTo>
                    <a:pt x="929" y="227"/>
                  </a:lnTo>
                  <a:lnTo>
                    <a:pt x="926" y="227"/>
                  </a:lnTo>
                  <a:lnTo>
                    <a:pt x="922" y="229"/>
                  </a:lnTo>
                  <a:lnTo>
                    <a:pt x="920" y="229"/>
                  </a:lnTo>
                  <a:lnTo>
                    <a:pt x="917" y="229"/>
                  </a:lnTo>
                  <a:lnTo>
                    <a:pt x="917" y="227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8"/>
                  </a:lnTo>
                  <a:lnTo>
                    <a:pt x="915" y="216"/>
                  </a:lnTo>
                  <a:lnTo>
                    <a:pt x="917" y="216"/>
                  </a:lnTo>
                  <a:lnTo>
                    <a:pt x="917" y="215"/>
                  </a:lnTo>
                  <a:lnTo>
                    <a:pt x="917" y="213"/>
                  </a:lnTo>
                  <a:lnTo>
                    <a:pt x="919" y="211"/>
                  </a:lnTo>
                  <a:lnTo>
                    <a:pt x="919" y="209"/>
                  </a:lnTo>
                  <a:lnTo>
                    <a:pt x="919" y="207"/>
                  </a:lnTo>
                  <a:lnTo>
                    <a:pt x="917" y="204"/>
                  </a:lnTo>
                  <a:lnTo>
                    <a:pt x="910" y="202"/>
                  </a:lnTo>
                  <a:lnTo>
                    <a:pt x="910" y="199"/>
                  </a:lnTo>
                  <a:lnTo>
                    <a:pt x="910" y="197"/>
                  </a:lnTo>
                  <a:lnTo>
                    <a:pt x="913" y="184"/>
                  </a:lnTo>
                  <a:lnTo>
                    <a:pt x="913" y="183"/>
                  </a:lnTo>
                  <a:lnTo>
                    <a:pt x="913" y="181"/>
                  </a:lnTo>
                  <a:lnTo>
                    <a:pt x="913" y="179"/>
                  </a:lnTo>
                  <a:lnTo>
                    <a:pt x="917" y="177"/>
                  </a:lnTo>
                  <a:lnTo>
                    <a:pt x="919" y="177"/>
                  </a:lnTo>
                  <a:lnTo>
                    <a:pt x="919" y="175"/>
                  </a:lnTo>
                  <a:lnTo>
                    <a:pt x="919" y="170"/>
                  </a:lnTo>
                  <a:lnTo>
                    <a:pt x="919" y="168"/>
                  </a:lnTo>
                  <a:lnTo>
                    <a:pt x="919" y="167"/>
                  </a:lnTo>
                  <a:lnTo>
                    <a:pt x="915" y="167"/>
                  </a:lnTo>
                  <a:lnTo>
                    <a:pt x="913" y="167"/>
                  </a:lnTo>
                  <a:lnTo>
                    <a:pt x="913" y="163"/>
                  </a:lnTo>
                  <a:lnTo>
                    <a:pt x="910" y="16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5" y="181"/>
                  </a:lnTo>
                  <a:lnTo>
                    <a:pt x="897" y="181"/>
                  </a:lnTo>
                  <a:lnTo>
                    <a:pt x="897" y="183"/>
                  </a:lnTo>
                  <a:lnTo>
                    <a:pt x="895" y="188"/>
                  </a:lnTo>
                  <a:lnTo>
                    <a:pt x="895" y="191"/>
                  </a:lnTo>
                  <a:lnTo>
                    <a:pt x="894" y="193"/>
                  </a:lnTo>
                  <a:lnTo>
                    <a:pt x="892" y="195"/>
                  </a:lnTo>
                  <a:lnTo>
                    <a:pt x="888" y="195"/>
                  </a:lnTo>
                  <a:lnTo>
                    <a:pt x="874" y="204"/>
                  </a:lnTo>
                  <a:lnTo>
                    <a:pt x="871" y="204"/>
                  </a:lnTo>
                  <a:lnTo>
                    <a:pt x="869" y="204"/>
                  </a:lnTo>
                  <a:lnTo>
                    <a:pt x="851" y="199"/>
                  </a:lnTo>
                  <a:lnTo>
                    <a:pt x="844" y="200"/>
                  </a:lnTo>
                  <a:lnTo>
                    <a:pt x="842" y="200"/>
                  </a:lnTo>
                  <a:lnTo>
                    <a:pt x="840" y="200"/>
                  </a:lnTo>
                  <a:lnTo>
                    <a:pt x="835" y="197"/>
                  </a:lnTo>
                  <a:lnTo>
                    <a:pt x="835" y="193"/>
                  </a:lnTo>
                  <a:lnTo>
                    <a:pt x="835" y="191"/>
                  </a:lnTo>
                  <a:lnTo>
                    <a:pt x="835" y="190"/>
                  </a:lnTo>
                  <a:lnTo>
                    <a:pt x="835" y="188"/>
                  </a:lnTo>
                  <a:lnTo>
                    <a:pt x="835" y="186"/>
                  </a:lnTo>
                  <a:lnTo>
                    <a:pt x="837" y="186"/>
                  </a:lnTo>
                  <a:lnTo>
                    <a:pt x="839" y="184"/>
                  </a:lnTo>
                  <a:lnTo>
                    <a:pt x="840" y="183"/>
                  </a:lnTo>
                  <a:lnTo>
                    <a:pt x="844" y="181"/>
                  </a:lnTo>
                  <a:lnTo>
                    <a:pt x="844" y="179"/>
                  </a:lnTo>
                  <a:lnTo>
                    <a:pt x="842" y="177"/>
                  </a:lnTo>
                  <a:lnTo>
                    <a:pt x="842" y="177"/>
                  </a:lnTo>
                  <a:lnTo>
                    <a:pt x="840" y="170"/>
                  </a:lnTo>
                  <a:lnTo>
                    <a:pt x="839" y="170"/>
                  </a:lnTo>
                  <a:lnTo>
                    <a:pt x="835" y="170"/>
                  </a:lnTo>
                  <a:lnTo>
                    <a:pt x="835" y="170"/>
                  </a:lnTo>
                  <a:lnTo>
                    <a:pt x="835" y="167"/>
                  </a:lnTo>
                  <a:lnTo>
                    <a:pt x="837" y="159"/>
                  </a:lnTo>
                  <a:lnTo>
                    <a:pt x="837" y="156"/>
                  </a:lnTo>
                  <a:lnTo>
                    <a:pt x="837" y="154"/>
                  </a:lnTo>
                  <a:lnTo>
                    <a:pt x="839" y="152"/>
                  </a:lnTo>
                  <a:lnTo>
                    <a:pt x="842" y="151"/>
                  </a:lnTo>
                  <a:lnTo>
                    <a:pt x="842" y="149"/>
                  </a:lnTo>
                  <a:lnTo>
                    <a:pt x="842" y="147"/>
                  </a:lnTo>
                  <a:lnTo>
                    <a:pt x="842" y="145"/>
                  </a:lnTo>
                  <a:lnTo>
                    <a:pt x="840" y="145"/>
                  </a:lnTo>
                  <a:lnTo>
                    <a:pt x="839" y="143"/>
                  </a:lnTo>
                  <a:lnTo>
                    <a:pt x="837" y="143"/>
                  </a:lnTo>
                  <a:lnTo>
                    <a:pt x="837" y="145"/>
                  </a:lnTo>
                  <a:lnTo>
                    <a:pt x="837" y="147"/>
                  </a:lnTo>
                  <a:lnTo>
                    <a:pt x="835" y="147"/>
                  </a:lnTo>
                  <a:lnTo>
                    <a:pt x="835" y="147"/>
                  </a:lnTo>
                  <a:lnTo>
                    <a:pt x="832" y="140"/>
                  </a:lnTo>
                  <a:lnTo>
                    <a:pt x="830" y="138"/>
                  </a:lnTo>
                  <a:lnTo>
                    <a:pt x="828" y="136"/>
                  </a:lnTo>
                  <a:lnTo>
                    <a:pt x="824" y="133"/>
                  </a:lnTo>
                  <a:lnTo>
                    <a:pt x="821" y="133"/>
                  </a:lnTo>
                  <a:lnTo>
                    <a:pt x="819" y="133"/>
                  </a:lnTo>
                  <a:lnTo>
                    <a:pt x="812" y="135"/>
                  </a:lnTo>
                  <a:lnTo>
                    <a:pt x="808" y="135"/>
                  </a:lnTo>
                  <a:lnTo>
                    <a:pt x="807" y="135"/>
                  </a:lnTo>
                  <a:lnTo>
                    <a:pt x="805" y="133"/>
                  </a:lnTo>
                  <a:lnTo>
                    <a:pt x="803" y="133"/>
                  </a:lnTo>
                  <a:lnTo>
                    <a:pt x="798" y="131"/>
                  </a:lnTo>
                  <a:lnTo>
                    <a:pt x="792" y="131"/>
                  </a:lnTo>
                  <a:lnTo>
                    <a:pt x="792" y="133"/>
                  </a:lnTo>
                  <a:lnTo>
                    <a:pt x="789" y="135"/>
                  </a:lnTo>
                  <a:lnTo>
                    <a:pt x="789" y="136"/>
                  </a:lnTo>
                  <a:lnTo>
                    <a:pt x="789" y="138"/>
                  </a:lnTo>
                  <a:lnTo>
                    <a:pt x="787" y="138"/>
                  </a:lnTo>
                  <a:lnTo>
                    <a:pt x="784" y="135"/>
                  </a:lnTo>
                  <a:lnTo>
                    <a:pt x="782" y="129"/>
                  </a:lnTo>
                  <a:lnTo>
                    <a:pt x="782" y="120"/>
                  </a:lnTo>
                  <a:lnTo>
                    <a:pt x="782" y="113"/>
                  </a:lnTo>
                  <a:lnTo>
                    <a:pt x="780" y="110"/>
                  </a:lnTo>
                  <a:lnTo>
                    <a:pt x="776" y="108"/>
                  </a:lnTo>
                  <a:lnTo>
                    <a:pt x="775" y="106"/>
                  </a:lnTo>
                  <a:lnTo>
                    <a:pt x="771" y="106"/>
                  </a:lnTo>
                  <a:lnTo>
                    <a:pt x="764" y="106"/>
                  </a:lnTo>
                  <a:lnTo>
                    <a:pt x="762" y="104"/>
                  </a:lnTo>
                  <a:lnTo>
                    <a:pt x="764" y="103"/>
                  </a:lnTo>
                  <a:lnTo>
                    <a:pt x="764" y="101"/>
                  </a:lnTo>
                  <a:lnTo>
                    <a:pt x="762" y="101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3"/>
                  </a:lnTo>
                  <a:lnTo>
                    <a:pt x="755" y="103"/>
                  </a:lnTo>
                  <a:lnTo>
                    <a:pt x="752" y="104"/>
                  </a:lnTo>
                  <a:lnTo>
                    <a:pt x="750" y="106"/>
                  </a:lnTo>
                  <a:lnTo>
                    <a:pt x="748" y="104"/>
                  </a:lnTo>
                  <a:lnTo>
                    <a:pt x="743" y="103"/>
                  </a:lnTo>
                  <a:lnTo>
                    <a:pt x="741" y="101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9" y="92"/>
                  </a:lnTo>
                  <a:lnTo>
                    <a:pt x="736" y="81"/>
                  </a:lnTo>
                  <a:lnTo>
                    <a:pt x="734" y="76"/>
                  </a:lnTo>
                  <a:lnTo>
                    <a:pt x="736" y="74"/>
                  </a:lnTo>
                  <a:lnTo>
                    <a:pt x="736" y="69"/>
                  </a:lnTo>
                  <a:lnTo>
                    <a:pt x="734" y="67"/>
                  </a:lnTo>
                  <a:lnTo>
                    <a:pt x="732" y="67"/>
                  </a:lnTo>
                  <a:lnTo>
                    <a:pt x="730" y="67"/>
                  </a:lnTo>
                  <a:lnTo>
                    <a:pt x="730" y="65"/>
                  </a:lnTo>
                  <a:lnTo>
                    <a:pt x="729" y="62"/>
                  </a:lnTo>
                  <a:lnTo>
                    <a:pt x="727" y="60"/>
                  </a:lnTo>
                  <a:lnTo>
                    <a:pt x="725" y="56"/>
                  </a:lnTo>
                  <a:lnTo>
                    <a:pt x="723" y="55"/>
                  </a:lnTo>
                  <a:lnTo>
                    <a:pt x="720" y="53"/>
                  </a:lnTo>
                  <a:lnTo>
                    <a:pt x="711" y="56"/>
                  </a:lnTo>
                  <a:lnTo>
                    <a:pt x="705" y="58"/>
                  </a:lnTo>
                  <a:lnTo>
                    <a:pt x="704" y="60"/>
                  </a:lnTo>
                  <a:lnTo>
                    <a:pt x="702" y="62"/>
                  </a:lnTo>
                  <a:lnTo>
                    <a:pt x="698" y="69"/>
                  </a:lnTo>
                  <a:lnTo>
                    <a:pt x="697" y="69"/>
                  </a:lnTo>
                  <a:lnTo>
                    <a:pt x="695" y="69"/>
                  </a:lnTo>
                  <a:lnTo>
                    <a:pt x="684" y="64"/>
                  </a:lnTo>
                  <a:lnTo>
                    <a:pt x="682" y="62"/>
                  </a:lnTo>
                  <a:lnTo>
                    <a:pt x="681" y="58"/>
                  </a:lnTo>
                  <a:lnTo>
                    <a:pt x="679" y="56"/>
                  </a:lnTo>
                  <a:lnTo>
                    <a:pt x="675" y="53"/>
                  </a:lnTo>
                  <a:lnTo>
                    <a:pt x="675" y="51"/>
                  </a:lnTo>
                  <a:lnTo>
                    <a:pt x="674" y="49"/>
                  </a:lnTo>
                  <a:lnTo>
                    <a:pt x="672" y="49"/>
                  </a:lnTo>
                  <a:lnTo>
                    <a:pt x="668" y="49"/>
                  </a:lnTo>
                  <a:lnTo>
                    <a:pt x="666" y="49"/>
                  </a:lnTo>
                  <a:lnTo>
                    <a:pt x="665" y="49"/>
                  </a:lnTo>
                  <a:lnTo>
                    <a:pt x="665" y="48"/>
                  </a:lnTo>
                  <a:lnTo>
                    <a:pt x="665" y="46"/>
                  </a:lnTo>
                  <a:lnTo>
                    <a:pt x="663" y="44"/>
                  </a:lnTo>
                  <a:lnTo>
                    <a:pt x="663" y="42"/>
                  </a:lnTo>
                  <a:lnTo>
                    <a:pt x="665" y="40"/>
                  </a:lnTo>
                  <a:lnTo>
                    <a:pt x="665" y="39"/>
                  </a:lnTo>
                  <a:lnTo>
                    <a:pt x="661" y="32"/>
                  </a:lnTo>
                  <a:lnTo>
                    <a:pt x="663" y="30"/>
                  </a:lnTo>
                  <a:lnTo>
                    <a:pt x="665" y="26"/>
                  </a:lnTo>
                  <a:lnTo>
                    <a:pt x="665" y="26"/>
                  </a:lnTo>
                  <a:lnTo>
                    <a:pt x="665" y="23"/>
                  </a:lnTo>
                  <a:lnTo>
                    <a:pt x="665" y="19"/>
                  </a:lnTo>
                  <a:lnTo>
                    <a:pt x="659" y="14"/>
                  </a:lnTo>
                  <a:lnTo>
                    <a:pt x="659" y="10"/>
                  </a:lnTo>
                  <a:lnTo>
                    <a:pt x="658" y="5"/>
                  </a:lnTo>
                  <a:lnTo>
                    <a:pt x="656" y="0"/>
                  </a:lnTo>
                  <a:lnTo>
                    <a:pt x="654" y="1"/>
                  </a:lnTo>
                  <a:lnTo>
                    <a:pt x="649" y="3"/>
                  </a:lnTo>
                  <a:lnTo>
                    <a:pt x="640" y="7"/>
                  </a:lnTo>
                  <a:lnTo>
                    <a:pt x="633" y="5"/>
                  </a:lnTo>
                  <a:lnTo>
                    <a:pt x="631" y="5"/>
                  </a:lnTo>
                  <a:lnTo>
                    <a:pt x="631" y="7"/>
                  </a:lnTo>
                  <a:lnTo>
                    <a:pt x="611" y="12"/>
                  </a:lnTo>
                  <a:lnTo>
                    <a:pt x="594" y="14"/>
                  </a:lnTo>
                  <a:lnTo>
                    <a:pt x="590" y="16"/>
                  </a:lnTo>
                  <a:lnTo>
                    <a:pt x="586" y="16"/>
                  </a:lnTo>
                  <a:lnTo>
                    <a:pt x="567" y="24"/>
                  </a:lnTo>
                  <a:lnTo>
                    <a:pt x="563" y="28"/>
                  </a:lnTo>
                  <a:lnTo>
                    <a:pt x="560" y="33"/>
                  </a:lnTo>
                  <a:lnTo>
                    <a:pt x="558" y="35"/>
                  </a:lnTo>
                  <a:lnTo>
                    <a:pt x="555" y="37"/>
                  </a:lnTo>
                  <a:lnTo>
                    <a:pt x="553" y="37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51" y="49"/>
                  </a:lnTo>
                  <a:lnTo>
                    <a:pt x="553" y="53"/>
                  </a:lnTo>
                  <a:lnTo>
                    <a:pt x="551" y="55"/>
                  </a:lnTo>
                  <a:lnTo>
                    <a:pt x="549" y="58"/>
                  </a:lnTo>
                  <a:lnTo>
                    <a:pt x="547" y="65"/>
                  </a:lnTo>
                  <a:lnTo>
                    <a:pt x="547" y="69"/>
                  </a:lnTo>
                  <a:lnTo>
                    <a:pt x="547" y="72"/>
                  </a:lnTo>
                  <a:lnTo>
                    <a:pt x="549" y="81"/>
                  </a:lnTo>
                  <a:lnTo>
                    <a:pt x="549" y="88"/>
                  </a:lnTo>
                  <a:lnTo>
                    <a:pt x="549" y="92"/>
                  </a:lnTo>
                  <a:lnTo>
                    <a:pt x="553" y="96"/>
                  </a:lnTo>
                  <a:lnTo>
                    <a:pt x="549" y="97"/>
                  </a:lnTo>
                  <a:lnTo>
                    <a:pt x="549" y="104"/>
                  </a:lnTo>
                  <a:lnTo>
                    <a:pt x="547" y="113"/>
                  </a:lnTo>
                  <a:lnTo>
                    <a:pt x="546" y="120"/>
                  </a:lnTo>
                  <a:lnTo>
                    <a:pt x="553" y="126"/>
                  </a:lnTo>
                  <a:lnTo>
                    <a:pt x="553" y="127"/>
                  </a:lnTo>
                  <a:lnTo>
                    <a:pt x="551" y="127"/>
                  </a:lnTo>
                  <a:lnTo>
                    <a:pt x="547" y="126"/>
                  </a:lnTo>
                  <a:lnTo>
                    <a:pt x="546" y="131"/>
                  </a:lnTo>
                  <a:lnTo>
                    <a:pt x="546" y="136"/>
                  </a:lnTo>
                  <a:lnTo>
                    <a:pt x="544" y="142"/>
                  </a:lnTo>
                  <a:lnTo>
                    <a:pt x="546" y="143"/>
                  </a:lnTo>
                  <a:lnTo>
                    <a:pt x="551" y="147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2"/>
                  </a:lnTo>
                  <a:lnTo>
                    <a:pt x="560" y="152"/>
                  </a:lnTo>
                  <a:lnTo>
                    <a:pt x="560" y="154"/>
                  </a:lnTo>
                  <a:lnTo>
                    <a:pt x="556" y="154"/>
                  </a:lnTo>
                  <a:lnTo>
                    <a:pt x="558" y="156"/>
                  </a:lnTo>
                  <a:lnTo>
                    <a:pt x="558" y="158"/>
                  </a:lnTo>
                  <a:lnTo>
                    <a:pt x="560" y="158"/>
                  </a:lnTo>
                  <a:lnTo>
                    <a:pt x="558" y="159"/>
                  </a:lnTo>
                  <a:lnTo>
                    <a:pt x="546" y="154"/>
                  </a:lnTo>
                  <a:lnTo>
                    <a:pt x="542" y="154"/>
                  </a:lnTo>
                  <a:lnTo>
                    <a:pt x="539" y="159"/>
                  </a:lnTo>
                  <a:lnTo>
                    <a:pt x="537" y="168"/>
                  </a:lnTo>
                  <a:lnTo>
                    <a:pt x="537" y="170"/>
                  </a:lnTo>
                  <a:lnTo>
                    <a:pt x="535" y="172"/>
                  </a:lnTo>
                  <a:lnTo>
                    <a:pt x="530" y="177"/>
                  </a:lnTo>
                  <a:lnTo>
                    <a:pt x="514" y="190"/>
                  </a:lnTo>
                  <a:lnTo>
                    <a:pt x="508" y="195"/>
                  </a:lnTo>
                  <a:lnTo>
                    <a:pt x="507" y="197"/>
                  </a:lnTo>
                  <a:lnTo>
                    <a:pt x="503" y="199"/>
                  </a:lnTo>
                  <a:lnTo>
                    <a:pt x="457" y="215"/>
                  </a:lnTo>
                  <a:lnTo>
                    <a:pt x="448" y="215"/>
                  </a:lnTo>
                  <a:lnTo>
                    <a:pt x="439" y="218"/>
                  </a:lnTo>
                  <a:lnTo>
                    <a:pt x="436" y="220"/>
                  </a:lnTo>
                  <a:lnTo>
                    <a:pt x="430" y="222"/>
                  </a:lnTo>
                  <a:lnTo>
                    <a:pt x="416" y="229"/>
                  </a:lnTo>
                  <a:lnTo>
                    <a:pt x="416" y="231"/>
                  </a:lnTo>
                  <a:lnTo>
                    <a:pt x="402" y="238"/>
                  </a:lnTo>
                  <a:lnTo>
                    <a:pt x="400" y="239"/>
                  </a:lnTo>
                  <a:lnTo>
                    <a:pt x="393" y="243"/>
                  </a:lnTo>
                  <a:lnTo>
                    <a:pt x="391" y="245"/>
                  </a:lnTo>
                  <a:lnTo>
                    <a:pt x="388" y="261"/>
                  </a:lnTo>
                  <a:lnTo>
                    <a:pt x="381" y="271"/>
                  </a:lnTo>
                  <a:lnTo>
                    <a:pt x="381" y="273"/>
                  </a:lnTo>
                  <a:lnTo>
                    <a:pt x="381" y="275"/>
                  </a:lnTo>
                  <a:lnTo>
                    <a:pt x="382" y="277"/>
                  </a:lnTo>
                  <a:lnTo>
                    <a:pt x="382" y="278"/>
                  </a:lnTo>
                  <a:lnTo>
                    <a:pt x="384" y="280"/>
                  </a:lnTo>
                  <a:lnTo>
                    <a:pt x="386" y="280"/>
                  </a:lnTo>
                  <a:lnTo>
                    <a:pt x="389" y="282"/>
                  </a:lnTo>
                  <a:lnTo>
                    <a:pt x="391" y="282"/>
                  </a:lnTo>
                  <a:lnTo>
                    <a:pt x="393" y="282"/>
                  </a:lnTo>
                  <a:lnTo>
                    <a:pt x="402" y="286"/>
                  </a:lnTo>
                  <a:lnTo>
                    <a:pt x="409" y="286"/>
                  </a:lnTo>
                  <a:lnTo>
                    <a:pt x="420" y="284"/>
                  </a:lnTo>
                  <a:lnTo>
                    <a:pt x="427" y="280"/>
                  </a:lnTo>
                  <a:lnTo>
                    <a:pt x="425" y="282"/>
                  </a:lnTo>
                  <a:lnTo>
                    <a:pt x="423" y="284"/>
                  </a:lnTo>
                  <a:lnTo>
                    <a:pt x="418" y="287"/>
                  </a:lnTo>
                  <a:lnTo>
                    <a:pt x="405" y="291"/>
                  </a:lnTo>
                  <a:lnTo>
                    <a:pt x="391" y="293"/>
                  </a:lnTo>
                  <a:lnTo>
                    <a:pt x="382" y="300"/>
                  </a:lnTo>
                  <a:lnTo>
                    <a:pt x="381" y="303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73" y="307"/>
                  </a:lnTo>
                  <a:lnTo>
                    <a:pt x="368" y="309"/>
                  </a:lnTo>
                  <a:lnTo>
                    <a:pt x="350" y="314"/>
                  </a:lnTo>
                  <a:lnTo>
                    <a:pt x="349" y="316"/>
                  </a:lnTo>
                  <a:lnTo>
                    <a:pt x="336" y="309"/>
                  </a:lnTo>
                  <a:lnTo>
                    <a:pt x="331" y="309"/>
                  </a:lnTo>
                  <a:lnTo>
                    <a:pt x="327" y="307"/>
                  </a:lnTo>
                  <a:lnTo>
                    <a:pt x="325" y="307"/>
                  </a:lnTo>
                  <a:lnTo>
                    <a:pt x="320" y="307"/>
                  </a:lnTo>
                  <a:lnTo>
                    <a:pt x="315" y="303"/>
                  </a:lnTo>
                  <a:lnTo>
                    <a:pt x="311" y="303"/>
                  </a:lnTo>
                  <a:lnTo>
                    <a:pt x="308" y="305"/>
                  </a:lnTo>
                  <a:lnTo>
                    <a:pt x="304" y="305"/>
                  </a:lnTo>
                  <a:lnTo>
                    <a:pt x="299" y="303"/>
                  </a:lnTo>
                  <a:lnTo>
                    <a:pt x="281" y="303"/>
                  </a:lnTo>
                  <a:lnTo>
                    <a:pt x="267" y="298"/>
                  </a:lnTo>
                  <a:lnTo>
                    <a:pt x="253" y="296"/>
                  </a:lnTo>
                  <a:lnTo>
                    <a:pt x="249" y="298"/>
                  </a:lnTo>
                  <a:lnTo>
                    <a:pt x="247" y="300"/>
                  </a:lnTo>
                  <a:lnTo>
                    <a:pt x="247" y="302"/>
                  </a:lnTo>
                  <a:lnTo>
                    <a:pt x="249" y="303"/>
                  </a:lnTo>
                  <a:lnTo>
                    <a:pt x="249" y="305"/>
                  </a:lnTo>
                  <a:lnTo>
                    <a:pt x="246" y="305"/>
                  </a:lnTo>
                  <a:lnTo>
                    <a:pt x="244" y="303"/>
                  </a:lnTo>
                  <a:lnTo>
                    <a:pt x="242" y="303"/>
                  </a:lnTo>
                  <a:lnTo>
                    <a:pt x="240" y="303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40" y="302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0" y="293"/>
                  </a:lnTo>
                  <a:lnTo>
                    <a:pt x="240" y="291"/>
                  </a:lnTo>
                  <a:lnTo>
                    <a:pt x="231" y="280"/>
                  </a:lnTo>
                  <a:lnTo>
                    <a:pt x="230" y="275"/>
                  </a:lnTo>
                  <a:lnTo>
                    <a:pt x="228" y="271"/>
                  </a:lnTo>
                  <a:lnTo>
                    <a:pt x="226" y="268"/>
                  </a:lnTo>
                  <a:lnTo>
                    <a:pt x="226" y="264"/>
                  </a:lnTo>
                  <a:lnTo>
                    <a:pt x="228" y="264"/>
                  </a:lnTo>
                  <a:lnTo>
                    <a:pt x="231" y="264"/>
                  </a:lnTo>
                  <a:lnTo>
                    <a:pt x="231" y="262"/>
                  </a:lnTo>
                  <a:lnTo>
                    <a:pt x="231" y="261"/>
                  </a:lnTo>
                  <a:lnTo>
                    <a:pt x="233" y="259"/>
                  </a:lnTo>
                  <a:lnTo>
                    <a:pt x="235" y="257"/>
                  </a:lnTo>
                  <a:lnTo>
                    <a:pt x="235" y="255"/>
                  </a:lnTo>
                  <a:lnTo>
                    <a:pt x="233" y="248"/>
                  </a:lnTo>
                  <a:lnTo>
                    <a:pt x="231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17" y="241"/>
                  </a:lnTo>
                  <a:lnTo>
                    <a:pt x="214" y="241"/>
                  </a:lnTo>
                  <a:lnTo>
                    <a:pt x="208" y="243"/>
                  </a:lnTo>
                  <a:lnTo>
                    <a:pt x="206" y="245"/>
                  </a:lnTo>
                  <a:lnTo>
                    <a:pt x="205" y="248"/>
                  </a:lnTo>
                  <a:lnTo>
                    <a:pt x="203" y="250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8" y="250"/>
                  </a:lnTo>
                  <a:lnTo>
                    <a:pt x="196" y="250"/>
                  </a:lnTo>
                  <a:lnTo>
                    <a:pt x="194" y="252"/>
                  </a:lnTo>
                  <a:lnTo>
                    <a:pt x="192" y="254"/>
                  </a:lnTo>
                  <a:lnTo>
                    <a:pt x="192" y="252"/>
                  </a:lnTo>
                  <a:lnTo>
                    <a:pt x="192" y="250"/>
                  </a:lnTo>
                  <a:lnTo>
                    <a:pt x="190" y="250"/>
                  </a:lnTo>
                  <a:lnTo>
                    <a:pt x="182" y="248"/>
                  </a:lnTo>
                  <a:lnTo>
                    <a:pt x="173" y="247"/>
                  </a:lnTo>
                  <a:lnTo>
                    <a:pt x="171" y="245"/>
                  </a:lnTo>
                  <a:lnTo>
                    <a:pt x="169" y="247"/>
                  </a:lnTo>
                  <a:lnTo>
                    <a:pt x="169" y="245"/>
                  </a:lnTo>
                  <a:lnTo>
                    <a:pt x="167" y="245"/>
                  </a:lnTo>
                  <a:lnTo>
                    <a:pt x="167" y="243"/>
                  </a:lnTo>
                  <a:lnTo>
                    <a:pt x="167" y="241"/>
                  </a:lnTo>
                  <a:lnTo>
                    <a:pt x="166" y="241"/>
                  </a:lnTo>
                  <a:lnTo>
                    <a:pt x="162" y="241"/>
                  </a:lnTo>
                  <a:lnTo>
                    <a:pt x="159" y="239"/>
                  </a:lnTo>
                  <a:lnTo>
                    <a:pt x="155" y="239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8"/>
                  </a:lnTo>
                  <a:lnTo>
                    <a:pt x="159" y="250"/>
                  </a:lnTo>
                  <a:lnTo>
                    <a:pt x="162" y="250"/>
                  </a:lnTo>
                  <a:lnTo>
                    <a:pt x="164" y="252"/>
                  </a:lnTo>
                  <a:lnTo>
                    <a:pt x="164" y="254"/>
                  </a:lnTo>
                  <a:lnTo>
                    <a:pt x="166" y="255"/>
                  </a:lnTo>
                  <a:lnTo>
                    <a:pt x="166" y="259"/>
                  </a:lnTo>
                  <a:lnTo>
                    <a:pt x="166" y="261"/>
                  </a:lnTo>
                  <a:lnTo>
                    <a:pt x="166" y="266"/>
                  </a:lnTo>
                  <a:lnTo>
                    <a:pt x="164" y="268"/>
                  </a:lnTo>
                  <a:lnTo>
                    <a:pt x="162" y="270"/>
                  </a:lnTo>
                  <a:lnTo>
                    <a:pt x="160" y="273"/>
                  </a:lnTo>
                  <a:lnTo>
                    <a:pt x="164" y="277"/>
                  </a:lnTo>
                  <a:lnTo>
                    <a:pt x="166" y="280"/>
                  </a:lnTo>
                  <a:lnTo>
                    <a:pt x="166" y="282"/>
                  </a:lnTo>
                  <a:lnTo>
                    <a:pt x="167" y="286"/>
                  </a:lnTo>
                  <a:lnTo>
                    <a:pt x="167" y="287"/>
                  </a:lnTo>
                  <a:lnTo>
                    <a:pt x="169" y="287"/>
                  </a:lnTo>
                  <a:lnTo>
                    <a:pt x="169" y="291"/>
                  </a:lnTo>
                  <a:lnTo>
                    <a:pt x="167" y="296"/>
                  </a:lnTo>
                  <a:lnTo>
                    <a:pt x="169" y="300"/>
                  </a:lnTo>
                  <a:lnTo>
                    <a:pt x="171" y="300"/>
                  </a:lnTo>
                  <a:lnTo>
                    <a:pt x="173" y="300"/>
                  </a:lnTo>
                  <a:lnTo>
                    <a:pt x="173" y="302"/>
                  </a:lnTo>
                  <a:lnTo>
                    <a:pt x="176" y="303"/>
                  </a:lnTo>
                  <a:lnTo>
                    <a:pt x="178" y="305"/>
                  </a:lnTo>
                  <a:lnTo>
                    <a:pt x="180" y="307"/>
                  </a:lnTo>
                  <a:lnTo>
                    <a:pt x="182" y="303"/>
                  </a:lnTo>
                  <a:lnTo>
                    <a:pt x="183" y="307"/>
                  </a:lnTo>
                  <a:lnTo>
                    <a:pt x="182" y="307"/>
                  </a:lnTo>
                  <a:lnTo>
                    <a:pt x="182" y="310"/>
                  </a:lnTo>
                  <a:lnTo>
                    <a:pt x="183" y="312"/>
                  </a:lnTo>
                  <a:lnTo>
                    <a:pt x="187" y="314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7" y="318"/>
                  </a:lnTo>
                  <a:lnTo>
                    <a:pt x="189" y="325"/>
                  </a:lnTo>
                  <a:lnTo>
                    <a:pt x="190" y="326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6" y="325"/>
                  </a:lnTo>
                  <a:lnTo>
                    <a:pt x="194" y="326"/>
                  </a:lnTo>
                  <a:lnTo>
                    <a:pt x="192" y="328"/>
                  </a:lnTo>
                  <a:lnTo>
                    <a:pt x="192" y="330"/>
                  </a:lnTo>
                  <a:lnTo>
                    <a:pt x="194" y="334"/>
                  </a:lnTo>
                  <a:lnTo>
                    <a:pt x="194" y="337"/>
                  </a:lnTo>
                  <a:lnTo>
                    <a:pt x="196" y="341"/>
                  </a:lnTo>
                  <a:lnTo>
                    <a:pt x="196" y="339"/>
                  </a:lnTo>
                  <a:lnTo>
                    <a:pt x="198" y="341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4" y="346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0"/>
                  </a:lnTo>
                  <a:lnTo>
                    <a:pt x="194" y="351"/>
                  </a:lnTo>
                  <a:lnTo>
                    <a:pt x="194" y="353"/>
                  </a:lnTo>
                  <a:lnTo>
                    <a:pt x="194" y="357"/>
                  </a:lnTo>
                  <a:lnTo>
                    <a:pt x="194" y="358"/>
                  </a:lnTo>
                  <a:lnTo>
                    <a:pt x="196" y="360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201" y="357"/>
                  </a:lnTo>
                  <a:lnTo>
                    <a:pt x="203" y="358"/>
                  </a:lnTo>
                  <a:lnTo>
                    <a:pt x="199" y="358"/>
                  </a:lnTo>
                  <a:lnTo>
                    <a:pt x="198" y="358"/>
                  </a:lnTo>
                  <a:lnTo>
                    <a:pt x="198" y="362"/>
                  </a:lnTo>
                  <a:lnTo>
                    <a:pt x="198" y="371"/>
                  </a:lnTo>
                  <a:lnTo>
                    <a:pt x="198" y="373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198" y="378"/>
                  </a:lnTo>
                  <a:lnTo>
                    <a:pt x="198" y="376"/>
                  </a:lnTo>
                  <a:lnTo>
                    <a:pt x="198" y="378"/>
                  </a:lnTo>
                  <a:lnTo>
                    <a:pt x="198" y="387"/>
                  </a:lnTo>
                  <a:lnTo>
                    <a:pt x="196" y="389"/>
                  </a:lnTo>
                  <a:lnTo>
                    <a:pt x="196" y="390"/>
                  </a:lnTo>
                  <a:lnTo>
                    <a:pt x="194" y="390"/>
                  </a:lnTo>
                  <a:lnTo>
                    <a:pt x="194" y="392"/>
                  </a:lnTo>
                  <a:lnTo>
                    <a:pt x="196" y="392"/>
                  </a:lnTo>
                  <a:lnTo>
                    <a:pt x="198" y="394"/>
                  </a:lnTo>
                  <a:lnTo>
                    <a:pt x="198" y="397"/>
                  </a:lnTo>
                  <a:lnTo>
                    <a:pt x="198" y="403"/>
                  </a:lnTo>
                  <a:lnTo>
                    <a:pt x="198" y="408"/>
                  </a:lnTo>
                  <a:lnTo>
                    <a:pt x="201" y="412"/>
                  </a:lnTo>
                  <a:lnTo>
                    <a:pt x="203" y="415"/>
                  </a:lnTo>
                  <a:lnTo>
                    <a:pt x="203" y="417"/>
                  </a:lnTo>
                  <a:lnTo>
                    <a:pt x="205" y="417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2" y="422"/>
                  </a:lnTo>
                  <a:lnTo>
                    <a:pt x="212" y="421"/>
                  </a:lnTo>
                  <a:lnTo>
                    <a:pt x="215" y="421"/>
                  </a:lnTo>
                  <a:lnTo>
                    <a:pt x="219" y="422"/>
                  </a:lnTo>
                  <a:lnTo>
                    <a:pt x="221" y="426"/>
                  </a:lnTo>
                  <a:lnTo>
                    <a:pt x="215" y="424"/>
                  </a:lnTo>
                  <a:lnTo>
                    <a:pt x="203" y="428"/>
                  </a:lnTo>
                  <a:lnTo>
                    <a:pt x="196" y="426"/>
                  </a:lnTo>
                  <a:lnTo>
                    <a:pt x="194" y="426"/>
                  </a:lnTo>
                  <a:lnTo>
                    <a:pt x="189" y="429"/>
                  </a:lnTo>
                  <a:lnTo>
                    <a:pt x="180" y="431"/>
                  </a:lnTo>
                  <a:lnTo>
                    <a:pt x="171" y="431"/>
                  </a:lnTo>
                  <a:lnTo>
                    <a:pt x="166" y="429"/>
                  </a:lnTo>
                  <a:lnTo>
                    <a:pt x="164" y="426"/>
                  </a:lnTo>
                  <a:lnTo>
                    <a:pt x="164" y="422"/>
                  </a:lnTo>
                  <a:lnTo>
                    <a:pt x="166" y="417"/>
                  </a:lnTo>
                  <a:lnTo>
                    <a:pt x="166" y="415"/>
                  </a:lnTo>
                  <a:lnTo>
                    <a:pt x="166" y="413"/>
                  </a:lnTo>
                  <a:lnTo>
                    <a:pt x="155" y="415"/>
                  </a:lnTo>
                  <a:lnTo>
                    <a:pt x="155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50" y="419"/>
                  </a:lnTo>
                  <a:lnTo>
                    <a:pt x="150" y="421"/>
                  </a:lnTo>
                  <a:lnTo>
                    <a:pt x="148" y="421"/>
                  </a:lnTo>
                  <a:lnTo>
                    <a:pt x="146" y="422"/>
                  </a:lnTo>
                  <a:lnTo>
                    <a:pt x="146" y="424"/>
                  </a:lnTo>
                  <a:lnTo>
                    <a:pt x="146" y="426"/>
                  </a:lnTo>
                  <a:lnTo>
                    <a:pt x="146" y="428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1" y="435"/>
                  </a:lnTo>
                  <a:lnTo>
                    <a:pt x="153" y="435"/>
                  </a:lnTo>
                  <a:lnTo>
                    <a:pt x="155" y="437"/>
                  </a:lnTo>
                  <a:lnTo>
                    <a:pt x="153" y="435"/>
                  </a:lnTo>
                  <a:lnTo>
                    <a:pt x="151" y="435"/>
                  </a:lnTo>
                  <a:lnTo>
                    <a:pt x="151" y="437"/>
                  </a:lnTo>
                  <a:lnTo>
                    <a:pt x="153" y="440"/>
                  </a:lnTo>
                  <a:lnTo>
                    <a:pt x="155" y="444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1" y="440"/>
                  </a:lnTo>
                  <a:lnTo>
                    <a:pt x="148" y="437"/>
                  </a:lnTo>
                  <a:lnTo>
                    <a:pt x="148" y="435"/>
                  </a:lnTo>
                  <a:lnTo>
                    <a:pt x="148" y="435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29"/>
                  </a:lnTo>
                  <a:lnTo>
                    <a:pt x="143" y="426"/>
                  </a:lnTo>
                  <a:lnTo>
                    <a:pt x="143" y="424"/>
                  </a:lnTo>
                  <a:lnTo>
                    <a:pt x="137" y="424"/>
                  </a:lnTo>
                  <a:lnTo>
                    <a:pt x="132" y="428"/>
                  </a:lnTo>
                  <a:lnTo>
                    <a:pt x="134" y="429"/>
                  </a:lnTo>
                  <a:lnTo>
                    <a:pt x="132" y="429"/>
                  </a:lnTo>
                  <a:lnTo>
                    <a:pt x="130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1" y="431"/>
                  </a:lnTo>
                  <a:lnTo>
                    <a:pt x="121" y="429"/>
                  </a:lnTo>
                  <a:lnTo>
                    <a:pt x="119" y="426"/>
                  </a:lnTo>
                  <a:lnTo>
                    <a:pt x="119" y="424"/>
                  </a:lnTo>
                  <a:lnTo>
                    <a:pt x="118" y="426"/>
                  </a:lnTo>
                  <a:lnTo>
                    <a:pt x="114" y="428"/>
                  </a:lnTo>
                  <a:lnTo>
                    <a:pt x="112" y="429"/>
                  </a:lnTo>
                  <a:lnTo>
                    <a:pt x="112" y="428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6" y="422"/>
                  </a:lnTo>
                  <a:lnTo>
                    <a:pt x="116" y="421"/>
                  </a:lnTo>
                  <a:lnTo>
                    <a:pt x="116" y="419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2" y="419"/>
                  </a:lnTo>
                  <a:lnTo>
                    <a:pt x="109" y="422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2"/>
                  </a:lnTo>
                  <a:lnTo>
                    <a:pt x="98" y="422"/>
                  </a:lnTo>
                  <a:lnTo>
                    <a:pt x="95" y="424"/>
                  </a:lnTo>
                  <a:lnTo>
                    <a:pt x="96" y="426"/>
                  </a:lnTo>
                  <a:lnTo>
                    <a:pt x="96" y="428"/>
                  </a:lnTo>
                  <a:lnTo>
                    <a:pt x="95" y="429"/>
                  </a:lnTo>
                  <a:lnTo>
                    <a:pt x="88" y="433"/>
                  </a:lnTo>
                  <a:lnTo>
                    <a:pt x="86" y="435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0" y="438"/>
                  </a:lnTo>
                  <a:lnTo>
                    <a:pt x="79" y="442"/>
                  </a:lnTo>
                  <a:lnTo>
                    <a:pt x="77" y="442"/>
                  </a:lnTo>
                  <a:lnTo>
                    <a:pt x="72" y="442"/>
                  </a:lnTo>
                  <a:lnTo>
                    <a:pt x="72" y="444"/>
                  </a:lnTo>
                  <a:lnTo>
                    <a:pt x="72" y="445"/>
                  </a:lnTo>
                  <a:lnTo>
                    <a:pt x="72" y="447"/>
                  </a:lnTo>
                  <a:lnTo>
                    <a:pt x="70" y="445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70" y="438"/>
                  </a:lnTo>
                  <a:lnTo>
                    <a:pt x="63" y="435"/>
                  </a:lnTo>
                  <a:lnTo>
                    <a:pt x="59" y="435"/>
                  </a:lnTo>
                  <a:lnTo>
                    <a:pt x="57" y="435"/>
                  </a:lnTo>
                  <a:lnTo>
                    <a:pt x="57" y="433"/>
                  </a:lnTo>
                  <a:lnTo>
                    <a:pt x="57" y="431"/>
                  </a:lnTo>
                  <a:lnTo>
                    <a:pt x="57" y="429"/>
                  </a:lnTo>
                  <a:lnTo>
                    <a:pt x="57" y="428"/>
                  </a:lnTo>
                  <a:lnTo>
                    <a:pt x="56" y="422"/>
                  </a:lnTo>
                  <a:lnTo>
                    <a:pt x="48" y="417"/>
                  </a:lnTo>
                  <a:lnTo>
                    <a:pt x="47" y="415"/>
                  </a:lnTo>
                  <a:lnTo>
                    <a:pt x="45" y="413"/>
                  </a:lnTo>
                  <a:lnTo>
                    <a:pt x="43" y="412"/>
                  </a:lnTo>
                  <a:lnTo>
                    <a:pt x="41" y="410"/>
                  </a:lnTo>
                  <a:lnTo>
                    <a:pt x="41" y="408"/>
                  </a:lnTo>
                  <a:lnTo>
                    <a:pt x="43" y="408"/>
                  </a:lnTo>
                  <a:lnTo>
                    <a:pt x="43" y="406"/>
                  </a:lnTo>
                  <a:lnTo>
                    <a:pt x="43" y="405"/>
                  </a:lnTo>
                  <a:lnTo>
                    <a:pt x="43" y="403"/>
                  </a:lnTo>
                  <a:lnTo>
                    <a:pt x="41" y="403"/>
                  </a:lnTo>
                  <a:lnTo>
                    <a:pt x="36" y="403"/>
                  </a:lnTo>
                  <a:lnTo>
                    <a:pt x="32" y="401"/>
                  </a:lnTo>
                  <a:lnTo>
                    <a:pt x="31" y="399"/>
                  </a:lnTo>
                  <a:lnTo>
                    <a:pt x="32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4" y="394"/>
                  </a:lnTo>
                  <a:lnTo>
                    <a:pt x="32" y="392"/>
                  </a:lnTo>
                  <a:lnTo>
                    <a:pt x="31" y="394"/>
                  </a:lnTo>
                  <a:lnTo>
                    <a:pt x="29" y="394"/>
                  </a:lnTo>
                  <a:lnTo>
                    <a:pt x="27" y="397"/>
                  </a:lnTo>
                  <a:lnTo>
                    <a:pt x="25" y="401"/>
                  </a:lnTo>
                  <a:lnTo>
                    <a:pt x="24" y="405"/>
                  </a:lnTo>
                  <a:lnTo>
                    <a:pt x="24" y="403"/>
                  </a:lnTo>
                  <a:lnTo>
                    <a:pt x="25" y="401"/>
                  </a:lnTo>
                  <a:lnTo>
                    <a:pt x="25" y="399"/>
                  </a:lnTo>
                  <a:lnTo>
                    <a:pt x="27" y="394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0"/>
                  </a:lnTo>
                  <a:lnTo>
                    <a:pt x="27" y="389"/>
                  </a:lnTo>
                  <a:lnTo>
                    <a:pt x="27" y="387"/>
                  </a:lnTo>
                  <a:lnTo>
                    <a:pt x="25" y="387"/>
                  </a:lnTo>
                  <a:lnTo>
                    <a:pt x="24" y="387"/>
                  </a:lnTo>
                  <a:lnTo>
                    <a:pt x="22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16" y="392"/>
                  </a:lnTo>
                  <a:lnTo>
                    <a:pt x="13" y="396"/>
                  </a:lnTo>
                  <a:lnTo>
                    <a:pt x="13" y="397"/>
                  </a:lnTo>
                  <a:lnTo>
                    <a:pt x="11" y="399"/>
                  </a:lnTo>
                  <a:lnTo>
                    <a:pt x="11" y="397"/>
                  </a:lnTo>
                  <a:lnTo>
                    <a:pt x="11" y="396"/>
                  </a:lnTo>
                  <a:lnTo>
                    <a:pt x="13" y="394"/>
                  </a:lnTo>
                  <a:lnTo>
                    <a:pt x="13" y="392"/>
                  </a:lnTo>
                  <a:lnTo>
                    <a:pt x="13" y="390"/>
                  </a:lnTo>
                  <a:lnTo>
                    <a:pt x="13" y="387"/>
                  </a:lnTo>
                  <a:lnTo>
                    <a:pt x="11" y="387"/>
                  </a:lnTo>
                  <a:lnTo>
                    <a:pt x="8" y="390"/>
                  </a:lnTo>
                  <a:lnTo>
                    <a:pt x="6" y="390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573"/>
                  </a:lnTo>
                  <a:lnTo>
                    <a:pt x="2" y="572"/>
                  </a:lnTo>
                  <a:lnTo>
                    <a:pt x="4" y="568"/>
                  </a:lnTo>
                  <a:lnTo>
                    <a:pt x="4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2" y="582"/>
                  </a:lnTo>
                  <a:lnTo>
                    <a:pt x="4" y="584"/>
                  </a:lnTo>
                  <a:lnTo>
                    <a:pt x="4" y="586"/>
                  </a:lnTo>
                  <a:lnTo>
                    <a:pt x="8" y="586"/>
                  </a:lnTo>
                  <a:lnTo>
                    <a:pt x="11" y="591"/>
                  </a:lnTo>
                  <a:lnTo>
                    <a:pt x="13" y="591"/>
                  </a:lnTo>
                  <a:lnTo>
                    <a:pt x="13" y="589"/>
                  </a:lnTo>
                  <a:lnTo>
                    <a:pt x="13" y="588"/>
                  </a:lnTo>
                  <a:lnTo>
                    <a:pt x="15" y="586"/>
                  </a:lnTo>
                  <a:lnTo>
                    <a:pt x="13" y="584"/>
                  </a:lnTo>
                  <a:lnTo>
                    <a:pt x="15" y="584"/>
                  </a:lnTo>
                  <a:lnTo>
                    <a:pt x="16" y="582"/>
                  </a:lnTo>
                  <a:lnTo>
                    <a:pt x="18" y="582"/>
                  </a:lnTo>
                  <a:lnTo>
                    <a:pt x="18" y="579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5" y="575"/>
                  </a:lnTo>
                  <a:lnTo>
                    <a:pt x="16" y="575"/>
                  </a:lnTo>
                  <a:lnTo>
                    <a:pt x="18" y="577"/>
                  </a:lnTo>
                  <a:lnTo>
                    <a:pt x="20" y="577"/>
                  </a:lnTo>
                  <a:lnTo>
                    <a:pt x="20" y="575"/>
                  </a:lnTo>
                  <a:lnTo>
                    <a:pt x="22" y="575"/>
                  </a:lnTo>
                  <a:lnTo>
                    <a:pt x="22" y="579"/>
                  </a:lnTo>
                  <a:lnTo>
                    <a:pt x="24" y="579"/>
                  </a:lnTo>
                  <a:lnTo>
                    <a:pt x="24" y="580"/>
                  </a:lnTo>
                  <a:lnTo>
                    <a:pt x="24" y="582"/>
                  </a:lnTo>
                  <a:lnTo>
                    <a:pt x="16" y="588"/>
                  </a:lnTo>
                  <a:lnTo>
                    <a:pt x="15" y="591"/>
                  </a:lnTo>
                  <a:lnTo>
                    <a:pt x="15" y="595"/>
                  </a:lnTo>
                  <a:lnTo>
                    <a:pt x="15" y="596"/>
                  </a:lnTo>
                  <a:lnTo>
                    <a:pt x="16" y="596"/>
                  </a:lnTo>
                  <a:lnTo>
                    <a:pt x="18" y="596"/>
                  </a:lnTo>
                  <a:lnTo>
                    <a:pt x="20" y="600"/>
                  </a:lnTo>
                  <a:lnTo>
                    <a:pt x="22" y="602"/>
                  </a:lnTo>
                  <a:lnTo>
                    <a:pt x="22" y="604"/>
                  </a:lnTo>
                  <a:lnTo>
                    <a:pt x="24" y="602"/>
                  </a:lnTo>
                  <a:lnTo>
                    <a:pt x="25" y="602"/>
                  </a:lnTo>
                  <a:lnTo>
                    <a:pt x="27" y="604"/>
                  </a:lnTo>
                  <a:lnTo>
                    <a:pt x="25" y="604"/>
                  </a:lnTo>
                  <a:lnTo>
                    <a:pt x="27" y="605"/>
                  </a:lnTo>
                  <a:lnTo>
                    <a:pt x="27" y="605"/>
                  </a:lnTo>
                  <a:lnTo>
                    <a:pt x="31" y="604"/>
                  </a:lnTo>
                  <a:lnTo>
                    <a:pt x="32" y="604"/>
                  </a:lnTo>
                  <a:lnTo>
                    <a:pt x="34" y="604"/>
                  </a:lnTo>
                  <a:lnTo>
                    <a:pt x="32" y="602"/>
                  </a:lnTo>
                  <a:lnTo>
                    <a:pt x="34" y="600"/>
                  </a:lnTo>
                  <a:lnTo>
                    <a:pt x="34" y="602"/>
                  </a:lnTo>
                  <a:lnTo>
                    <a:pt x="36" y="605"/>
                  </a:lnTo>
                  <a:lnTo>
                    <a:pt x="38" y="604"/>
                  </a:lnTo>
                  <a:lnTo>
                    <a:pt x="40" y="605"/>
                  </a:lnTo>
                  <a:lnTo>
                    <a:pt x="41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4"/>
                  </a:lnTo>
                  <a:lnTo>
                    <a:pt x="41" y="602"/>
                  </a:lnTo>
                  <a:lnTo>
                    <a:pt x="40" y="600"/>
                  </a:lnTo>
                  <a:lnTo>
                    <a:pt x="40" y="598"/>
                  </a:lnTo>
                  <a:lnTo>
                    <a:pt x="40" y="595"/>
                  </a:lnTo>
                  <a:lnTo>
                    <a:pt x="40" y="593"/>
                  </a:lnTo>
                  <a:lnTo>
                    <a:pt x="41" y="593"/>
                  </a:lnTo>
                  <a:lnTo>
                    <a:pt x="41" y="595"/>
                  </a:lnTo>
                  <a:lnTo>
                    <a:pt x="43" y="595"/>
                  </a:lnTo>
                  <a:lnTo>
                    <a:pt x="41" y="596"/>
                  </a:lnTo>
                  <a:lnTo>
                    <a:pt x="43" y="598"/>
                  </a:lnTo>
                  <a:lnTo>
                    <a:pt x="43" y="600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8" y="602"/>
                  </a:lnTo>
                  <a:lnTo>
                    <a:pt x="52" y="600"/>
                  </a:lnTo>
                  <a:lnTo>
                    <a:pt x="52" y="598"/>
                  </a:lnTo>
                  <a:lnTo>
                    <a:pt x="54" y="596"/>
                  </a:lnTo>
                  <a:lnTo>
                    <a:pt x="59" y="596"/>
                  </a:lnTo>
                  <a:lnTo>
                    <a:pt x="63" y="595"/>
                  </a:lnTo>
                  <a:lnTo>
                    <a:pt x="61" y="593"/>
                  </a:lnTo>
                  <a:lnTo>
                    <a:pt x="64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3" y="596"/>
                  </a:lnTo>
                  <a:lnTo>
                    <a:pt x="68" y="600"/>
                  </a:lnTo>
                  <a:lnTo>
                    <a:pt x="70" y="600"/>
                  </a:lnTo>
                  <a:lnTo>
                    <a:pt x="70" y="600"/>
                  </a:lnTo>
                  <a:lnTo>
                    <a:pt x="70" y="598"/>
                  </a:lnTo>
                  <a:lnTo>
                    <a:pt x="70" y="596"/>
                  </a:lnTo>
                  <a:lnTo>
                    <a:pt x="70" y="595"/>
                  </a:lnTo>
                  <a:lnTo>
                    <a:pt x="70" y="593"/>
                  </a:lnTo>
                  <a:lnTo>
                    <a:pt x="72" y="596"/>
                  </a:lnTo>
                  <a:lnTo>
                    <a:pt x="70" y="600"/>
                  </a:lnTo>
                  <a:lnTo>
                    <a:pt x="68" y="605"/>
                  </a:lnTo>
                  <a:lnTo>
                    <a:pt x="66" y="607"/>
                  </a:lnTo>
                  <a:lnTo>
                    <a:pt x="63" y="609"/>
                  </a:lnTo>
                  <a:lnTo>
                    <a:pt x="59" y="607"/>
                  </a:lnTo>
                  <a:lnTo>
                    <a:pt x="57" y="605"/>
                  </a:lnTo>
                  <a:lnTo>
                    <a:pt x="57" y="607"/>
                  </a:lnTo>
                  <a:lnTo>
                    <a:pt x="57" y="609"/>
                  </a:lnTo>
                  <a:lnTo>
                    <a:pt x="56" y="607"/>
                  </a:lnTo>
                  <a:lnTo>
                    <a:pt x="54" y="607"/>
                  </a:lnTo>
                  <a:lnTo>
                    <a:pt x="54" y="609"/>
                  </a:lnTo>
                  <a:lnTo>
                    <a:pt x="52" y="605"/>
                  </a:lnTo>
                  <a:lnTo>
                    <a:pt x="48" y="605"/>
                  </a:lnTo>
                  <a:lnTo>
                    <a:pt x="47" y="607"/>
                  </a:lnTo>
                  <a:lnTo>
                    <a:pt x="48" y="607"/>
                  </a:lnTo>
                  <a:lnTo>
                    <a:pt x="48" y="609"/>
                  </a:lnTo>
                  <a:lnTo>
                    <a:pt x="50" y="609"/>
                  </a:lnTo>
                  <a:lnTo>
                    <a:pt x="52" y="611"/>
                  </a:lnTo>
                  <a:lnTo>
                    <a:pt x="54" y="614"/>
                  </a:lnTo>
                  <a:lnTo>
                    <a:pt x="56" y="616"/>
                  </a:lnTo>
                  <a:lnTo>
                    <a:pt x="57" y="616"/>
                  </a:lnTo>
                  <a:lnTo>
                    <a:pt x="59" y="618"/>
                  </a:lnTo>
                  <a:lnTo>
                    <a:pt x="61" y="616"/>
                  </a:lnTo>
                  <a:lnTo>
                    <a:pt x="68" y="614"/>
                  </a:lnTo>
                  <a:lnTo>
                    <a:pt x="70" y="614"/>
                  </a:lnTo>
                  <a:lnTo>
                    <a:pt x="72" y="616"/>
                  </a:lnTo>
                  <a:lnTo>
                    <a:pt x="73" y="614"/>
                  </a:lnTo>
                  <a:lnTo>
                    <a:pt x="73" y="611"/>
                  </a:lnTo>
                  <a:lnTo>
                    <a:pt x="75" y="612"/>
                  </a:lnTo>
                  <a:lnTo>
                    <a:pt x="77" y="612"/>
                  </a:lnTo>
                  <a:lnTo>
                    <a:pt x="79" y="614"/>
                  </a:lnTo>
                  <a:lnTo>
                    <a:pt x="80" y="612"/>
                  </a:lnTo>
                  <a:lnTo>
                    <a:pt x="79" y="612"/>
                  </a:lnTo>
                  <a:lnTo>
                    <a:pt x="79" y="611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9" y="609"/>
                  </a:lnTo>
                  <a:lnTo>
                    <a:pt x="80" y="609"/>
                  </a:lnTo>
                  <a:lnTo>
                    <a:pt x="82" y="609"/>
                  </a:lnTo>
                  <a:lnTo>
                    <a:pt x="80" y="612"/>
                  </a:lnTo>
                  <a:lnTo>
                    <a:pt x="86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3" y="612"/>
                  </a:lnTo>
                  <a:lnTo>
                    <a:pt x="102" y="616"/>
                  </a:lnTo>
                  <a:lnTo>
                    <a:pt x="95" y="618"/>
                  </a:lnTo>
                  <a:lnTo>
                    <a:pt x="93" y="618"/>
                  </a:lnTo>
                  <a:lnTo>
                    <a:pt x="95" y="620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8" y="625"/>
                  </a:lnTo>
                  <a:lnTo>
                    <a:pt x="100" y="627"/>
                  </a:lnTo>
                  <a:lnTo>
                    <a:pt x="98" y="628"/>
                  </a:lnTo>
                  <a:lnTo>
                    <a:pt x="100" y="630"/>
                  </a:lnTo>
                  <a:lnTo>
                    <a:pt x="103" y="630"/>
                  </a:lnTo>
                  <a:lnTo>
                    <a:pt x="105" y="630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98" y="632"/>
                  </a:lnTo>
                  <a:lnTo>
                    <a:pt x="96" y="632"/>
                  </a:lnTo>
                  <a:lnTo>
                    <a:pt x="95" y="632"/>
                  </a:lnTo>
                  <a:lnTo>
                    <a:pt x="86" y="637"/>
                  </a:lnTo>
                  <a:lnTo>
                    <a:pt x="91" y="639"/>
                  </a:lnTo>
                  <a:lnTo>
                    <a:pt x="91" y="643"/>
                  </a:lnTo>
                  <a:lnTo>
                    <a:pt x="93" y="648"/>
                  </a:lnTo>
                  <a:lnTo>
                    <a:pt x="93" y="646"/>
                  </a:lnTo>
                  <a:lnTo>
                    <a:pt x="93" y="644"/>
                  </a:lnTo>
                  <a:lnTo>
                    <a:pt x="93" y="643"/>
                  </a:lnTo>
                  <a:lnTo>
                    <a:pt x="95" y="643"/>
                  </a:lnTo>
                  <a:lnTo>
                    <a:pt x="96" y="644"/>
                  </a:lnTo>
                  <a:lnTo>
                    <a:pt x="98" y="648"/>
                  </a:lnTo>
                  <a:lnTo>
                    <a:pt x="100" y="648"/>
                  </a:lnTo>
                  <a:lnTo>
                    <a:pt x="98" y="650"/>
                  </a:lnTo>
                  <a:lnTo>
                    <a:pt x="95" y="652"/>
                  </a:lnTo>
                  <a:lnTo>
                    <a:pt x="89" y="648"/>
                  </a:lnTo>
                  <a:lnTo>
                    <a:pt x="88" y="648"/>
                  </a:lnTo>
                  <a:lnTo>
                    <a:pt x="88" y="650"/>
                  </a:lnTo>
                  <a:lnTo>
                    <a:pt x="98" y="655"/>
                  </a:lnTo>
                  <a:lnTo>
                    <a:pt x="102" y="655"/>
                  </a:lnTo>
                  <a:lnTo>
                    <a:pt x="102" y="653"/>
                  </a:lnTo>
                  <a:lnTo>
                    <a:pt x="103" y="652"/>
                  </a:lnTo>
                  <a:lnTo>
                    <a:pt x="105" y="652"/>
                  </a:lnTo>
                  <a:lnTo>
                    <a:pt x="107" y="652"/>
                  </a:lnTo>
                  <a:lnTo>
                    <a:pt x="109" y="653"/>
                  </a:lnTo>
                  <a:lnTo>
                    <a:pt x="112" y="657"/>
                  </a:lnTo>
                  <a:lnTo>
                    <a:pt x="112" y="657"/>
                  </a:lnTo>
                  <a:lnTo>
                    <a:pt x="114" y="659"/>
                  </a:lnTo>
                  <a:lnTo>
                    <a:pt x="116" y="659"/>
                  </a:lnTo>
                  <a:lnTo>
                    <a:pt x="118" y="657"/>
                  </a:lnTo>
                  <a:lnTo>
                    <a:pt x="121" y="655"/>
                  </a:lnTo>
                  <a:lnTo>
                    <a:pt x="125" y="653"/>
                  </a:lnTo>
                  <a:lnTo>
                    <a:pt x="127" y="653"/>
                  </a:lnTo>
                  <a:lnTo>
                    <a:pt x="127" y="652"/>
                  </a:lnTo>
                  <a:lnTo>
                    <a:pt x="127" y="650"/>
                  </a:lnTo>
                  <a:lnTo>
                    <a:pt x="128" y="650"/>
                  </a:lnTo>
                  <a:lnTo>
                    <a:pt x="132" y="648"/>
                  </a:lnTo>
                  <a:lnTo>
                    <a:pt x="148" y="648"/>
                  </a:lnTo>
                  <a:lnTo>
                    <a:pt x="151" y="648"/>
                  </a:lnTo>
                  <a:lnTo>
                    <a:pt x="153" y="650"/>
                  </a:lnTo>
                  <a:lnTo>
                    <a:pt x="155" y="650"/>
                  </a:lnTo>
                  <a:lnTo>
                    <a:pt x="155" y="650"/>
                  </a:lnTo>
                  <a:lnTo>
                    <a:pt x="159" y="650"/>
                  </a:lnTo>
                  <a:lnTo>
                    <a:pt x="162" y="653"/>
                  </a:lnTo>
                  <a:lnTo>
                    <a:pt x="166" y="657"/>
                  </a:lnTo>
                  <a:lnTo>
                    <a:pt x="169" y="660"/>
                  </a:lnTo>
                  <a:lnTo>
                    <a:pt x="171" y="662"/>
                  </a:lnTo>
                  <a:lnTo>
                    <a:pt x="176" y="664"/>
                  </a:lnTo>
                  <a:lnTo>
                    <a:pt x="173" y="664"/>
                  </a:lnTo>
                  <a:lnTo>
                    <a:pt x="169" y="664"/>
                  </a:lnTo>
                  <a:lnTo>
                    <a:pt x="167" y="660"/>
                  </a:lnTo>
                  <a:lnTo>
                    <a:pt x="166" y="660"/>
                  </a:lnTo>
                  <a:lnTo>
                    <a:pt x="162" y="659"/>
                  </a:lnTo>
                  <a:lnTo>
                    <a:pt x="157" y="655"/>
                  </a:lnTo>
                  <a:lnTo>
                    <a:pt x="157" y="653"/>
                  </a:lnTo>
                  <a:lnTo>
                    <a:pt x="159" y="653"/>
                  </a:lnTo>
                  <a:lnTo>
                    <a:pt x="157" y="652"/>
                  </a:lnTo>
                  <a:lnTo>
                    <a:pt x="155" y="652"/>
                  </a:lnTo>
                  <a:lnTo>
                    <a:pt x="155" y="653"/>
                  </a:lnTo>
                  <a:lnTo>
                    <a:pt x="155" y="653"/>
                  </a:lnTo>
                  <a:lnTo>
                    <a:pt x="150" y="652"/>
                  </a:lnTo>
                  <a:lnTo>
                    <a:pt x="148" y="650"/>
                  </a:lnTo>
                  <a:lnTo>
                    <a:pt x="146" y="650"/>
                  </a:lnTo>
                  <a:lnTo>
                    <a:pt x="144" y="650"/>
                  </a:lnTo>
                  <a:lnTo>
                    <a:pt x="134" y="652"/>
                  </a:lnTo>
                  <a:lnTo>
                    <a:pt x="132" y="653"/>
                  </a:lnTo>
                  <a:lnTo>
                    <a:pt x="130" y="655"/>
                  </a:lnTo>
                  <a:lnTo>
                    <a:pt x="130" y="657"/>
                  </a:lnTo>
                  <a:lnTo>
                    <a:pt x="128" y="659"/>
                  </a:lnTo>
                  <a:lnTo>
                    <a:pt x="128" y="660"/>
                  </a:lnTo>
                  <a:lnTo>
                    <a:pt x="128" y="664"/>
                  </a:lnTo>
                  <a:lnTo>
                    <a:pt x="130" y="666"/>
                  </a:lnTo>
                  <a:lnTo>
                    <a:pt x="130" y="667"/>
                  </a:lnTo>
                  <a:lnTo>
                    <a:pt x="130" y="671"/>
                  </a:lnTo>
                  <a:lnTo>
                    <a:pt x="130" y="673"/>
                  </a:lnTo>
                  <a:lnTo>
                    <a:pt x="128" y="673"/>
                  </a:lnTo>
                  <a:lnTo>
                    <a:pt x="125" y="673"/>
                  </a:lnTo>
                  <a:lnTo>
                    <a:pt x="123" y="675"/>
                  </a:lnTo>
                  <a:lnTo>
                    <a:pt x="121" y="676"/>
                  </a:lnTo>
                  <a:lnTo>
                    <a:pt x="125" y="678"/>
                  </a:lnTo>
                  <a:lnTo>
                    <a:pt x="139" y="682"/>
                  </a:lnTo>
                  <a:lnTo>
                    <a:pt x="146" y="685"/>
                  </a:lnTo>
                  <a:lnTo>
                    <a:pt x="148" y="687"/>
                  </a:lnTo>
                  <a:lnTo>
                    <a:pt x="148" y="689"/>
                  </a:lnTo>
                  <a:lnTo>
                    <a:pt x="150" y="691"/>
                  </a:lnTo>
                  <a:lnTo>
                    <a:pt x="150" y="692"/>
                  </a:lnTo>
                  <a:lnTo>
                    <a:pt x="148" y="694"/>
                  </a:lnTo>
                  <a:lnTo>
                    <a:pt x="146" y="698"/>
                  </a:lnTo>
                  <a:lnTo>
                    <a:pt x="144" y="703"/>
                  </a:lnTo>
                  <a:lnTo>
                    <a:pt x="143" y="707"/>
                  </a:lnTo>
                  <a:lnTo>
                    <a:pt x="139" y="708"/>
                  </a:lnTo>
                  <a:lnTo>
                    <a:pt x="137" y="710"/>
                  </a:lnTo>
                  <a:lnTo>
                    <a:pt x="137" y="714"/>
                  </a:lnTo>
                  <a:lnTo>
                    <a:pt x="135" y="715"/>
                  </a:lnTo>
                  <a:lnTo>
                    <a:pt x="134" y="717"/>
                  </a:lnTo>
                  <a:lnTo>
                    <a:pt x="134" y="721"/>
                  </a:lnTo>
                  <a:lnTo>
                    <a:pt x="134" y="724"/>
                  </a:lnTo>
                  <a:lnTo>
                    <a:pt x="134" y="728"/>
                  </a:lnTo>
                  <a:lnTo>
                    <a:pt x="135" y="730"/>
                  </a:lnTo>
                  <a:lnTo>
                    <a:pt x="137" y="731"/>
                  </a:lnTo>
                  <a:lnTo>
                    <a:pt x="139" y="731"/>
                  </a:lnTo>
                  <a:lnTo>
                    <a:pt x="143" y="735"/>
                  </a:lnTo>
                  <a:lnTo>
                    <a:pt x="150" y="740"/>
                  </a:lnTo>
                  <a:lnTo>
                    <a:pt x="153" y="747"/>
                  </a:lnTo>
                  <a:lnTo>
                    <a:pt x="155" y="747"/>
                  </a:lnTo>
                  <a:lnTo>
                    <a:pt x="157" y="749"/>
                  </a:lnTo>
                  <a:lnTo>
                    <a:pt x="159" y="755"/>
                  </a:lnTo>
                  <a:lnTo>
                    <a:pt x="160" y="756"/>
                  </a:lnTo>
                  <a:lnTo>
                    <a:pt x="162" y="758"/>
                  </a:lnTo>
                  <a:lnTo>
                    <a:pt x="164" y="760"/>
                  </a:lnTo>
                  <a:lnTo>
                    <a:pt x="164" y="762"/>
                  </a:lnTo>
                  <a:lnTo>
                    <a:pt x="166" y="763"/>
                  </a:lnTo>
                  <a:lnTo>
                    <a:pt x="166" y="765"/>
                  </a:lnTo>
                  <a:lnTo>
                    <a:pt x="167" y="767"/>
                  </a:lnTo>
                  <a:lnTo>
                    <a:pt x="167" y="769"/>
                  </a:lnTo>
                  <a:lnTo>
                    <a:pt x="169" y="779"/>
                  </a:lnTo>
                  <a:lnTo>
                    <a:pt x="171" y="781"/>
                  </a:lnTo>
                  <a:lnTo>
                    <a:pt x="173" y="783"/>
                  </a:lnTo>
                  <a:lnTo>
                    <a:pt x="173" y="781"/>
                  </a:lnTo>
                  <a:lnTo>
                    <a:pt x="173" y="779"/>
                  </a:lnTo>
                  <a:lnTo>
                    <a:pt x="171" y="778"/>
                  </a:lnTo>
                  <a:lnTo>
                    <a:pt x="171" y="778"/>
                  </a:lnTo>
                  <a:lnTo>
                    <a:pt x="173" y="778"/>
                  </a:lnTo>
                  <a:lnTo>
                    <a:pt x="175" y="781"/>
                  </a:lnTo>
                  <a:lnTo>
                    <a:pt x="175" y="783"/>
                  </a:lnTo>
                  <a:lnTo>
                    <a:pt x="176" y="783"/>
                  </a:lnTo>
                  <a:lnTo>
                    <a:pt x="180" y="785"/>
                  </a:lnTo>
                  <a:lnTo>
                    <a:pt x="183" y="787"/>
                  </a:lnTo>
                  <a:lnTo>
                    <a:pt x="190" y="788"/>
                  </a:lnTo>
                  <a:lnTo>
                    <a:pt x="192" y="790"/>
                  </a:lnTo>
                  <a:lnTo>
                    <a:pt x="190" y="792"/>
                  </a:lnTo>
                  <a:lnTo>
                    <a:pt x="194" y="794"/>
                  </a:lnTo>
                  <a:lnTo>
                    <a:pt x="199" y="794"/>
                  </a:lnTo>
                  <a:lnTo>
                    <a:pt x="203" y="794"/>
                  </a:lnTo>
                  <a:lnTo>
                    <a:pt x="206" y="797"/>
                  </a:lnTo>
                  <a:lnTo>
                    <a:pt x="208" y="799"/>
                  </a:lnTo>
                  <a:lnTo>
                    <a:pt x="208" y="804"/>
                  </a:lnTo>
                  <a:lnTo>
                    <a:pt x="210" y="808"/>
                  </a:lnTo>
                  <a:lnTo>
                    <a:pt x="212" y="808"/>
                  </a:lnTo>
                  <a:lnTo>
                    <a:pt x="219" y="806"/>
                  </a:lnTo>
                  <a:lnTo>
                    <a:pt x="221" y="806"/>
                  </a:lnTo>
                  <a:lnTo>
                    <a:pt x="222" y="808"/>
                  </a:lnTo>
                  <a:lnTo>
                    <a:pt x="226" y="811"/>
                  </a:lnTo>
                  <a:lnTo>
                    <a:pt x="228" y="811"/>
                  </a:lnTo>
                  <a:lnTo>
                    <a:pt x="230" y="811"/>
                  </a:lnTo>
                  <a:lnTo>
                    <a:pt x="231" y="815"/>
                  </a:lnTo>
                  <a:lnTo>
                    <a:pt x="235" y="817"/>
                  </a:lnTo>
                  <a:lnTo>
                    <a:pt x="237" y="818"/>
                  </a:lnTo>
                  <a:lnTo>
                    <a:pt x="237" y="813"/>
                  </a:lnTo>
                  <a:lnTo>
                    <a:pt x="240" y="810"/>
                  </a:lnTo>
                  <a:lnTo>
                    <a:pt x="246" y="811"/>
                  </a:lnTo>
                  <a:lnTo>
                    <a:pt x="247" y="815"/>
                  </a:lnTo>
                  <a:lnTo>
                    <a:pt x="247" y="817"/>
                  </a:lnTo>
                  <a:lnTo>
                    <a:pt x="247" y="818"/>
                  </a:lnTo>
                  <a:lnTo>
                    <a:pt x="249" y="818"/>
                  </a:lnTo>
                  <a:lnTo>
                    <a:pt x="247" y="820"/>
                  </a:lnTo>
                  <a:lnTo>
                    <a:pt x="240" y="826"/>
                  </a:lnTo>
                  <a:lnTo>
                    <a:pt x="240" y="827"/>
                  </a:lnTo>
                  <a:lnTo>
                    <a:pt x="240" y="831"/>
                  </a:lnTo>
                  <a:lnTo>
                    <a:pt x="238" y="833"/>
                  </a:lnTo>
                  <a:lnTo>
                    <a:pt x="237" y="834"/>
                  </a:lnTo>
                  <a:lnTo>
                    <a:pt x="238" y="836"/>
                  </a:lnTo>
                  <a:lnTo>
                    <a:pt x="240" y="836"/>
                  </a:lnTo>
                  <a:lnTo>
                    <a:pt x="240" y="836"/>
                  </a:lnTo>
                  <a:lnTo>
                    <a:pt x="242" y="836"/>
                  </a:lnTo>
                  <a:lnTo>
                    <a:pt x="242" y="838"/>
                  </a:lnTo>
                  <a:lnTo>
                    <a:pt x="242" y="840"/>
                  </a:lnTo>
                  <a:lnTo>
                    <a:pt x="244" y="840"/>
                  </a:lnTo>
                  <a:lnTo>
                    <a:pt x="247" y="842"/>
                  </a:lnTo>
                  <a:lnTo>
                    <a:pt x="246" y="843"/>
                  </a:lnTo>
                  <a:lnTo>
                    <a:pt x="246" y="845"/>
                  </a:lnTo>
                  <a:lnTo>
                    <a:pt x="247" y="845"/>
                  </a:lnTo>
                  <a:lnTo>
                    <a:pt x="249" y="847"/>
                  </a:lnTo>
                  <a:lnTo>
                    <a:pt x="249" y="849"/>
                  </a:lnTo>
                  <a:lnTo>
                    <a:pt x="249" y="850"/>
                  </a:lnTo>
                  <a:lnTo>
                    <a:pt x="251" y="852"/>
                  </a:lnTo>
                  <a:lnTo>
                    <a:pt x="251" y="854"/>
                  </a:lnTo>
                  <a:lnTo>
                    <a:pt x="253" y="854"/>
                  </a:lnTo>
                  <a:lnTo>
                    <a:pt x="253" y="856"/>
                  </a:lnTo>
                  <a:lnTo>
                    <a:pt x="254" y="856"/>
                  </a:lnTo>
                  <a:lnTo>
                    <a:pt x="254" y="858"/>
                  </a:lnTo>
                  <a:lnTo>
                    <a:pt x="253" y="861"/>
                  </a:lnTo>
                  <a:lnTo>
                    <a:pt x="253" y="863"/>
                  </a:lnTo>
                  <a:lnTo>
                    <a:pt x="249" y="863"/>
                  </a:lnTo>
                  <a:lnTo>
                    <a:pt x="247" y="861"/>
                  </a:lnTo>
                  <a:lnTo>
                    <a:pt x="249" y="865"/>
                  </a:lnTo>
                  <a:lnTo>
                    <a:pt x="251" y="866"/>
                  </a:lnTo>
                  <a:lnTo>
                    <a:pt x="253" y="868"/>
                  </a:lnTo>
                  <a:lnTo>
                    <a:pt x="251" y="868"/>
                  </a:lnTo>
                  <a:lnTo>
                    <a:pt x="251" y="870"/>
                  </a:lnTo>
                  <a:lnTo>
                    <a:pt x="251" y="872"/>
                  </a:lnTo>
                  <a:lnTo>
                    <a:pt x="253" y="874"/>
                  </a:lnTo>
                  <a:lnTo>
                    <a:pt x="253" y="875"/>
                  </a:lnTo>
                  <a:lnTo>
                    <a:pt x="251" y="877"/>
                  </a:lnTo>
                  <a:lnTo>
                    <a:pt x="249" y="879"/>
                  </a:lnTo>
                  <a:lnTo>
                    <a:pt x="247" y="879"/>
                  </a:lnTo>
                  <a:lnTo>
                    <a:pt x="246" y="881"/>
                  </a:lnTo>
                  <a:lnTo>
                    <a:pt x="246" y="882"/>
                  </a:lnTo>
                  <a:lnTo>
                    <a:pt x="244" y="882"/>
                  </a:lnTo>
                  <a:lnTo>
                    <a:pt x="242" y="884"/>
                  </a:lnTo>
                  <a:lnTo>
                    <a:pt x="244" y="886"/>
                  </a:lnTo>
                  <a:lnTo>
                    <a:pt x="244" y="888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9" y="897"/>
                  </a:lnTo>
                  <a:lnTo>
                    <a:pt x="260" y="906"/>
                  </a:lnTo>
                  <a:lnTo>
                    <a:pt x="262" y="907"/>
                  </a:lnTo>
                  <a:lnTo>
                    <a:pt x="254" y="906"/>
                  </a:lnTo>
                  <a:lnTo>
                    <a:pt x="253" y="904"/>
                  </a:lnTo>
                  <a:lnTo>
                    <a:pt x="251" y="904"/>
                  </a:lnTo>
                  <a:lnTo>
                    <a:pt x="244" y="895"/>
                  </a:lnTo>
                  <a:lnTo>
                    <a:pt x="242" y="895"/>
                  </a:lnTo>
                  <a:lnTo>
                    <a:pt x="235" y="897"/>
                  </a:lnTo>
                  <a:lnTo>
                    <a:pt x="235" y="898"/>
                  </a:lnTo>
                  <a:lnTo>
                    <a:pt x="233" y="909"/>
                  </a:lnTo>
                  <a:lnTo>
                    <a:pt x="235" y="909"/>
                  </a:lnTo>
                  <a:lnTo>
                    <a:pt x="240" y="909"/>
                  </a:lnTo>
                  <a:lnTo>
                    <a:pt x="240" y="911"/>
                  </a:lnTo>
                  <a:lnTo>
                    <a:pt x="242" y="913"/>
                  </a:lnTo>
                  <a:lnTo>
                    <a:pt x="242" y="914"/>
                  </a:lnTo>
                  <a:lnTo>
                    <a:pt x="246" y="914"/>
                  </a:lnTo>
                  <a:lnTo>
                    <a:pt x="247" y="916"/>
                  </a:lnTo>
                  <a:lnTo>
                    <a:pt x="251" y="916"/>
                  </a:lnTo>
                  <a:lnTo>
                    <a:pt x="256" y="923"/>
                  </a:lnTo>
                  <a:lnTo>
                    <a:pt x="260" y="925"/>
                  </a:lnTo>
                  <a:lnTo>
                    <a:pt x="262" y="925"/>
                  </a:lnTo>
                  <a:lnTo>
                    <a:pt x="262" y="929"/>
                  </a:lnTo>
                  <a:lnTo>
                    <a:pt x="279" y="941"/>
                  </a:lnTo>
                  <a:lnTo>
                    <a:pt x="283" y="948"/>
                  </a:lnTo>
                  <a:lnTo>
                    <a:pt x="285" y="950"/>
                  </a:lnTo>
                  <a:lnTo>
                    <a:pt x="288" y="955"/>
                  </a:lnTo>
                  <a:lnTo>
                    <a:pt x="292" y="964"/>
                  </a:lnTo>
                  <a:lnTo>
                    <a:pt x="293" y="971"/>
                  </a:lnTo>
                  <a:lnTo>
                    <a:pt x="297" y="1001"/>
                  </a:lnTo>
                  <a:lnTo>
                    <a:pt x="299" y="1007"/>
                  </a:lnTo>
                  <a:lnTo>
                    <a:pt x="301" y="1010"/>
                  </a:lnTo>
                  <a:lnTo>
                    <a:pt x="304" y="1014"/>
                  </a:lnTo>
                  <a:lnTo>
                    <a:pt x="309" y="1016"/>
                  </a:lnTo>
                  <a:lnTo>
                    <a:pt x="315" y="1017"/>
                  </a:lnTo>
                  <a:lnTo>
                    <a:pt x="318" y="1023"/>
                  </a:lnTo>
                  <a:lnTo>
                    <a:pt x="315" y="1021"/>
                  </a:lnTo>
                  <a:lnTo>
                    <a:pt x="313" y="1019"/>
                  </a:lnTo>
                  <a:lnTo>
                    <a:pt x="309" y="1019"/>
                  </a:lnTo>
                  <a:lnTo>
                    <a:pt x="306" y="1019"/>
                  </a:lnTo>
                  <a:lnTo>
                    <a:pt x="308" y="1021"/>
                  </a:lnTo>
                  <a:lnTo>
                    <a:pt x="311" y="1023"/>
                  </a:lnTo>
                  <a:lnTo>
                    <a:pt x="313" y="1026"/>
                  </a:lnTo>
                  <a:lnTo>
                    <a:pt x="311" y="1032"/>
                  </a:lnTo>
                  <a:lnTo>
                    <a:pt x="311" y="1033"/>
                  </a:lnTo>
                  <a:lnTo>
                    <a:pt x="313" y="1037"/>
                  </a:lnTo>
                  <a:lnTo>
                    <a:pt x="313" y="1039"/>
                  </a:lnTo>
                  <a:lnTo>
                    <a:pt x="311" y="1037"/>
                  </a:lnTo>
                  <a:lnTo>
                    <a:pt x="309" y="1035"/>
                  </a:lnTo>
                  <a:lnTo>
                    <a:pt x="309" y="1033"/>
                  </a:lnTo>
                  <a:lnTo>
                    <a:pt x="309" y="1030"/>
                  </a:lnTo>
                  <a:lnTo>
                    <a:pt x="309" y="1026"/>
                  </a:lnTo>
                  <a:lnTo>
                    <a:pt x="309" y="1025"/>
                  </a:lnTo>
                  <a:lnTo>
                    <a:pt x="309" y="1023"/>
                  </a:lnTo>
                  <a:lnTo>
                    <a:pt x="308" y="1023"/>
                  </a:lnTo>
                  <a:lnTo>
                    <a:pt x="304" y="1019"/>
                  </a:lnTo>
                  <a:lnTo>
                    <a:pt x="299" y="1016"/>
                  </a:lnTo>
                  <a:lnTo>
                    <a:pt x="295" y="1010"/>
                  </a:lnTo>
                  <a:lnTo>
                    <a:pt x="292" y="1001"/>
                  </a:lnTo>
                  <a:lnTo>
                    <a:pt x="292" y="1000"/>
                  </a:lnTo>
                  <a:lnTo>
                    <a:pt x="288" y="985"/>
                  </a:lnTo>
                  <a:lnTo>
                    <a:pt x="288" y="978"/>
                  </a:lnTo>
                  <a:lnTo>
                    <a:pt x="286" y="977"/>
                  </a:lnTo>
                  <a:lnTo>
                    <a:pt x="286" y="971"/>
                  </a:lnTo>
                  <a:lnTo>
                    <a:pt x="283" y="966"/>
                  </a:lnTo>
                  <a:lnTo>
                    <a:pt x="270" y="950"/>
                  </a:lnTo>
                  <a:lnTo>
                    <a:pt x="269" y="950"/>
                  </a:lnTo>
                  <a:lnTo>
                    <a:pt x="263" y="948"/>
                  </a:lnTo>
                  <a:lnTo>
                    <a:pt x="256" y="943"/>
                  </a:lnTo>
                  <a:lnTo>
                    <a:pt x="254" y="941"/>
                  </a:lnTo>
                  <a:lnTo>
                    <a:pt x="253" y="939"/>
                  </a:lnTo>
                  <a:lnTo>
                    <a:pt x="253" y="937"/>
                  </a:lnTo>
                  <a:lnTo>
                    <a:pt x="253" y="936"/>
                  </a:lnTo>
                  <a:lnTo>
                    <a:pt x="254" y="936"/>
                  </a:lnTo>
                  <a:lnTo>
                    <a:pt x="254" y="934"/>
                  </a:lnTo>
                  <a:lnTo>
                    <a:pt x="254" y="932"/>
                  </a:lnTo>
                  <a:lnTo>
                    <a:pt x="253" y="932"/>
                  </a:lnTo>
                  <a:lnTo>
                    <a:pt x="251" y="932"/>
                  </a:lnTo>
                  <a:lnTo>
                    <a:pt x="249" y="934"/>
                  </a:lnTo>
                  <a:lnTo>
                    <a:pt x="246" y="943"/>
                  </a:lnTo>
                  <a:lnTo>
                    <a:pt x="244" y="945"/>
                  </a:lnTo>
                  <a:lnTo>
                    <a:pt x="242" y="978"/>
                  </a:lnTo>
                  <a:lnTo>
                    <a:pt x="238" y="1003"/>
                  </a:lnTo>
                  <a:lnTo>
                    <a:pt x="231" y="1081"/>
                  </a:lnTo>
                  <a:lnTo>
                    <a:pt x="233" y="1080"/>
                  </a:lnTo>
                  <a:lnTo>
                    <a:pt x="233" y="1076"/>
                  </a:lnTo>
                  <a:lnTo>
                    <a:pt x="235" y="1069"/>
                  </a:lnTo>
                  <a:lnTo>
                    <a:pt x="240" y="1062"/>
                  </a:lnTo>
                  <a:lnTo>
                    <a:pt x="240" y="1060"/>
                  </a:lnTo>
                  <a:lnTo>
                    <a:pt x="240" y="1058"/>
                  </a:lnTo>
                  <a:lnTo>
                    <a:pt x="242" y="1058"/>
                  </a:lnTo>
                  <a:lnTo>
                    <a:pt x="244" y="1060"/>
                  </a:lnTo>
                  <a:lnTo>
                    <a:pt x="253" y="1067"/>
                  </a:lnTo>
                  <a:lnTo>
                    <a:pt x="254" y="1071"/>
                  </a:lnTo>
                  <a:lnTo>
                    <a:pt x="253" y="1071"/>
                  </a:lnTo>
                  <a:lnTo>
                    <a:pt x="254" y="1072"/>
                  </a:lnTo>
                  <a:lnTo>
                    <a:pt x="254" y="1076"/>
                  </a:lnTo>
                  <a:lnTo>
                    <a:pt x="253" y="1076"/>
                  </a:lnTo>
                  <a:lnTo>
                    <a:pt x="249" y="1076"/>
                  </a:lnTo>
                  <a:lnTo>
                    <a:pt x="242" y="1076"/>
                  </a:lnTo>
                  <a:lnTo>
                    <a:pt x="240" y="1076"/>
                  </a:lnTo>
                  <a:lnTo>
                    <a:pt x="238" y="1078"/>
                  </a:lnTo>
                  <a:lnTo>
                    <a:pt x="237" y="1085"/>
                  </a:lnTo>
                  <a:lnTo>
                    <a:pt x="235" y="1087"/>
                  </a:lnTo>
                  <a:lnTo>
                    <a:pt x="235" y="1088"/>
                  </a:lnTo>
                  <a:lnTo>
                    <a:pt x="231" y="1092"/>
                  </a:lnTo>
                  <a:lnTo>
                    <a:pt x="231" y="1094"/>
                  </a:lnTo>
                  <a:lnTo>
                    <a:pt x="233" y="1099"/>
                  </a:lnTo>
                  <a:lnTo>
                    <a:pt x="233" y="1101"/>
                  </a:lnTo>
                  <a:lnTo>
                    <a:pt x="233" y="1112"/>
                  </a:lnTo>
                  <a:lnTo>
                    <a:pt x="230" y="1133"/>
                  </a:lnTo>
                  <a:lnTo>
                    <a:pt x="222" y="1177"/>
                  </a:lnTo>
                  <a:lnTo>
                    <a:pt x="217" y="1197"/>
                  </a:lnTo>
                  <a:lnTo>
                    <a:pt x="215" y="1206"/>
                  </a:lnTo>
                  <a:lnTo>
                    <a:pt x="210" y="1231"/>
                  </a:lnTo>
                  <a:lnTo>
                    <a:pt x="206" y="1241"/>
                  </a:lnTo>
                  <a:lnTo>
                    <a:pt x="206" y="1247"/>
                  </a:lnTo>
                  <a:lnTo>
                    <a:pt x="203" y="1248"/>
                  </a:lnTo>
                  <a:lnTo>
                    <a:pt x="203" y="1250"/>
                  </a:lnTo>
                  <a:lnTo>
                    <a:pt x="198" y="1257"/>
                  </a:lnTo>
                  <a:lnTo>
                    <a:pt x="198" y="1257"/>
                  </a:lnTo>
                  <a:lnTo>
                    <a:pt x="198" y="1259"/>
                  </a:lnTo>
                  <a:lnTo>
                    <a:pt x="196" y="1264"/>
                  </a:lnTo>
                  <a:lnTo>
                    <a:pt x="194" y="1266"/>
                  </a:lnTo>
                  <a:lnTo>
                    <a:pt x="192" y="1268"/>
                  </a:lnTo>
                  <a:lnTo>
                    <a:pt x="189" y="1270"/>
                  </a:lnTo>
                  <a:lnTo>
                    <a:pt x="187" y="1273"/>
                  </a:lnTo>
                  <a:lnTo>
                    <a:pt x="176" y="1275"/>
                  </a:lnTo>
                  <a:lnTo>
                    <a:pt x="175" y="1275"/>
                  </a:lnTo>
                  <a:lnTo>
                    <a:pt x="173" y="1277"/>
                  </a:lnTo>
                  <a:lnTo>
                    <a:pt x="171" y="1275"/>
                  </a:lnTo>
                  <a:lnTo>
                    <a:pt x="171" y="1277"/>
                  </a:lnTo>
                  <a:lnTo>
                    <a:pt x="171" y="1280"/>
                  </a:lnTo>
                  <a:lnTo>
                    <a:pt x="171" y="1282"/>
                  </a:lnTo>
                  <a:lnTo>
                    <a:pt x="175" y="1284"/>
                  </a:lnTo>
                  <a:lnTo>
                    <a:pt x="176" y="1286"/>
                  </a:lnTo>
                  <a:lnTo>
                    <a:pt x="176" y="1289"/>
                  </a:lnTo>
                  <a:lnTo>
                    <a:pt x="176" y="1291"/>
                  </a:lnTo>
                  <a:lnTo>
                    <a:pt x="178" y="1291"/>
                  </a:lnTo>
                  <a:lnTo>
                    <a:pt x="180" y="1289"/>
                  </a:lnTo>
                  <a:lnTo>
                    <a:pt x="182" y="1289"/>
                  </a:lnTo>
                  <a:lnTo>
                    <a:pt x="183" y="1287"/>
                  </a:lnTo>
                  <a:lnTo>
                    <a:pt x="185" y="1287"/>
                  </a:lnTo>
                  <a:lnTo>
                    <a:pt x="187" y="1289"/>
                  </a:lnTo>
                  <a:lnTo>
                    <a:pt x="189" y="1291"/>
                  </a:lnTo>
                  <a:lnTo>
                    <a:pt x="189" y="1291"/>
                  </a:lnTo>
                  <a:lnTo>
                    <a:pt x="189" y="1295"/>
                  </a:lnTo>
                  <a:lnTo>
                    <a:pt x="190" y="1295"/>
                  </a:lnTo>
                  <a:lnTo>
                    <a:pt x="190" y="1296"/>
                  </a:lnTo>
                  <a:lnTo>
                    <a:pt x="192" y="1296"/>
                  </a:lnTo>
                  <a:lnTo>
                    <a:pt x="194" y="1296"/>
                  </a:lnTo>
                  <a:lnTo>
                    <a:pt x="196" y="1295"/>
                  </a:lnTo>
                  <a:lnTo>
                    <a:pt x="196" y="1293"/>
                  </a:lnTo>
                  <a:lnTo>
                    <a:pt x="198" y="1291"/>
                  </a:lnTo>
                  <a:lnTo>
                    <a:pt x="198" y="1291"/>
                  </a:lnTo>
                  <a:lnTo>
                    <a:pt x="199" y="1291"/>
                  </a:lnTo>
                  <a:lnTo>
                    <a:pt x="203" y="1291"/>
                  </a:lnTo>
                  <a:lnTo>
                    <a:pt x="208" y="1293"/>
                  </a:lnTo>
                  <a:lnTo>
                    <a:pt x="210" y="1293"/>
                  </a:lnTo>
                  <a:lnTo>
                    <a:pt x="212" y="1293"/>
                  </a:lnTo>
                  <a:lnTo>
                    <a:pt x="215" y="1296"/>
                  </a:lnTo>
                  <a:lnTo>
                    <a:pt x="215" y="1302"/>
                  </a:lnTo>
                  <a:lnTo>
                    <a:pt x="214" y="1309"/>
                  </a:lnTo>
                  <a:lnTo>
                    <a:pt x="212" y="1314"/>
                  </a:lnTo>
                  <a:lnTo>
                    <a:pt x="210" y="1316"/>
                  </a:lnTo>
                  <a:lnTo>
                    <a:pt x="206" y="1321"/>
                  </a:lnTo>
                  <a:lnTo>
                    <a:pt x="205" y="1323"/>
                  </a:lnTo>
                  <a:lnTo>
                    <a:pt x="206" y="1325"/>
                  </a:lnTo>
                  <a:lnTo>
                    <a:pt x="208" y="1328"/>
                  </a:lnTo>
                  <a:lnTo>
                    <a:pt x="212" y="1330"/>
                  </a:lnTo>
                  <a:lnTo>
                    <a:pt x="214" y="1330"/>
                  </a:lnTo>
                  <a:lnTo>
                    <a:pt x="217" y="1330"/>
                  </a:lnTo>
                  <a:lnTo>
                    <a:pt x="219" y="1330"/>
                  </a:lnTo>
                  <a:lnTo>
                    <a:pt x="221" y="1328"/>
                  </a:lnTo>
                  <a:lnTo>
                    <a:pt x="221" y="1323"/>
                  </a:lnTo>
                  <a:lnTo>
                    <a:pt x="221" y="1321"/>
                  </a:lnTo>
                  <a:lnTo>
                    <a:pt x="224" y="1318"/>
                  </a:lnTo>
                  <a:lnTo>
                    <a:pt x="226" y="1318"/>
                  </a:lnTo>
                  <a:lnTo>
                    <a:pt x="228" y="1318"/>
                  </a:lnTo>
                  <a:lnTo>
                    <a:pt x="226" y="1319"/>
                  </a:lnTo>
                  <a:lnTo>
                    <a:pt x="226" y="1321"/>
                  </a:lnTo>
                  <a:lnTo>
                    <a:pt x="226" y="1325"/>
                  </a:lnTo>
                  <a:lnTo>
                    <a:pt x="228" y="1327"/>
                  </a:lnTo>
                  <a:lnTo>
                    <a:pt x="230" y="1328"/>
                  </a:lnTo>
                  <a:lnTo>
                    <a:pt x="237" y="1328"/>
                  </a:lnTo>
                  <a:lnTo>
                    <a:pt x="240" y="1332"/>
                  </a:lnTo>
                  <a:lnTo>
                    <a:pt x="242" y="1334"/>
                  </a:lnTo>
                  <a:lnTo>
                    <a:pt x="247" y="1334"/>
                  </a:lnTo>
                  <a:lnTo>
                    <a:pt x="251" y="1334"/>
                  </a:lnTo>
                  <a:lnTo>
                    <a:pt x="251" y="1335"/>
                  </a:lnTo>
                  <a:lnTo>
                    <a:pt x="254" y="1335"/>
                  </a:lnTo>
                  <a:lnTo>
                    <a:pt x="256" y="1335"/>
                  </a:lnTo>
                  <a:lnTo>
                    <a:pt x="258" y="1337"/>
                  </a:lnTo>
                  <a:lnTo>
                    <a:pt x="263" y="1341"/>
                  </a:lnTo>
                  <a:lnTo>
                    <a:pt x="267" y="1342"/>
                  </a:lnTo>
                  <a:lnTo>
                    <a:pt x="276" y="1342"/>
                  </a:lnTo>
                  <a:lnTo>
                    <a:pt x="283" y="1341"/>
                  </a:lnTo>
                  <a:lnTo>
                    <a:pt x="286" y="1342"/>
                  </a:lnTo>
                  <a:lnTo>
                    <a:pt x="288" y="1346"/>
                  </a:lnTo>
                  <a:lnTo>
                    <a:pt x="288" y="1348"/>
                  </a:lnTo>
                  <a:lnTo>
                    <a:pt x="288" y="1350"/>
                  </a:lnTo>
                  <a:lnTo>
                    <a:pt x="288" y="1351"/>
                  </a:lnTo>
                  <a:lnTo>
                    <a:pt x="290" y="1353"/>
                  </a:lnTo>
                  <a:lnTo>
                    <a:pt x="292" y="1353"/>
                  </a:lnTo>
                  <a:lnTo>
                    <a:pt x="293" y="1353"/>
                  </a:lnTo>
                  <a:lnTo>
                    <a:pt x="297" y="1355"/>
                  </a:lnTo>
                  <a:lnTo>
                    <a:pt x="299" y="1357"/>
                  </a:lnTo>
                  <a:lnTo>
                    <a:pt x="304" y="1364"/>
                  </a:lnTo>
                  <a:lnTo>
                    <a:pt x="304" y="1366"/>
                  </a:lnTo>
                  <a:lnTo>
                    <a:pt x="306" y="1366"/>
                  </a:lnTo>
                  <a:lnTo>
                    <a:pt x="308" y="1366"/>
                  </a:lnTo>
                  <a:lnTo>
                    <a:pt x="308" y="1367"/>
                  </a:lnTo>
                  <a:lnTo>
                    <a:pt x="308" y="1369"/>
                  </a:lnTo>
                  <a:lnTo>
                    <a:pt x="309" y="1369"/>
                  </a:lnTo>
                  <a:lnTo>
                    <a:pt x="311" y="1367"/>
                  </a:lnTo>
                  <a:lnTo>
                    <a:pt x="313" y="1367"/>
                  </a:lnTo>
                  <a:lnTo>
                    <a:pt x="313" y="1364"/>
                  </a:lnTo>
                  <a:lnTo>
                    <a:pt x="317" y="1364"/>
                  </a:lnTo>
                  <a:lnTo>
                    <a:pt x="322" y="1367"/>
                  </a:lnTo>
                  <a:lnTo>
                    <a:pt x="324" y="1367"/>
                  </a:lnTo>
                  <a:lnTo>
                    <a:pt x="327" y="1366"/>
                  </a:lnTo>
                  <a:lnTo>
                    <a:pt x="333" y="1360"/>
                  </a:lnTo>
                  <a:lnTo>
                    <a:pt x="333" y="1362"/>
                  </a:lnTo>
                  <a:lnTo>
                    <a:pt x="334" y="1362"/>
                  </a:lnTo>
                  <a:lnTo>
                    <a:pt x="334" y="1360"/>
                  </a:lnTo>
                  <a:lnTo>
                    <a:pt x="336" y="1358"/>
                  </a:lnTo>
                  <a:lnTo>
                    <a:pt x="338" y="1360"/>
                  </a:lnTo>
                  <a:lnTo>
                    <a:pt x="345" y="1364"/>
                  </a:lnTo>
                  <a:lnTo>
                    <a:pt x="347" y="1367"/>
                  </a:lnTo>
                  <a:lnTo>
                    <a:pt x="349" y="1367"/>
                  </a:lnTo>
                  <a:lnTo>
                    <a:pt x="352" y="1367"/>
                  </a:lnTo>
                  <a:lnTo>
                    <a:pt x="354" y="1366"/>
                  </a:lnTo>
                  <a:lnTo>
                    <a:pt x="354" y="1369"/>
                  </a:lnTo>
                  <a:lnTo>
                    <a:pt x="356" y="1371"/>
                  </a:lnTo>
                  <a:lnTo>
                    <a:pt x="356" y="1374"/>
                  </a:lnTo>
                  <a:lnTo>
                    <a:pt x="359" y="1376"/>
                  </a:lnTo>
                  <a:lnTo>
                    <a:pt x="359" y="1376"/>
                  </a:lnTo>
                  <a:lnTo>
                    <a:pt x="361" y="1378"/>
                  </a:lnTo>
                  <a:lnTo>
                    <a:pt x="363" y="1378"/>
                  </a:lnTo>
                  <a:lnTo>
                    <a:pt x="365" y="1380"/>
                  </a:lnTo>
                  <a:lnTo>
                    <a:pt x="366" y="1382"/>
                  </a:lnTo>
                  <a:lnTo>
                    <a:pt x="372" y="1382"/>
                  </a:lnTo>
                  <a:lnTo>
                    <a:pt x="381" y="1378"/>
                  </a:lnTo>
                  <a:lnTo>
                    <a:pt x="388" y="1376"/>
                  </a:lnTo>
                  <a:lnTo>
                    <a:pt x="389" y="1376"/>
                  </a:lnTo>
                  <a:lnTo>
                    <a:pt x="391" y="1376"/>
                  </a:lnTo>
                  <a:lnTo>
                    <a:pt x="398" y="1376"/>
                  </a:lnTo>
                  <a:lnTo>
                    <a:pt x="400" y="1378"/>
                  </a:lnTo>
                  <a:lnTo>
                    <a:pt x="402" y="1382"/>
                  </a:lnTo>
                  <a:lnTo>
                    <a:pt x="404" y="1385"/>
                  </a:lnTo>
                  <a:lnTo>
                    <a:pt x="405" y="1383"/>
                  </a:lnTo>
                  <a:lnTo>
                    <a:pt x="409" y="1380"/>
                  </a:lnTo>
                  <a:lnTo>
                    <a:pt x="409" y="1378"/>
                  </a:lnTo>
                  <a:lnTo>
                    <a:pt x="411" y="1376"/>
                  </a:lnTo>
                  <a:lnTo>
                    <a:pt x="414" y="1380"/>
                  </a:lnTo>
                  <a:lnTo>
                    <a:pt x="414" y="1382"/>
                  </a:lnTo>
                  <a:lnTo>
                    <a:pt x="416" y="1382"/>
                  </a:lnTo>
                  <a:lnTo>
                    <a:pt x="418" y="1382"/>
                  </a:lnTo>
                  <a:lnTo>
                    <a:pt x="420" y="1382"/>
                  </a:lnTo>
                  <a:lnTo>
                    <a:pt x="425" y="1382"/>
                  </a:lnTo>
                  <a:lnTo>
                    <a:pt x="427" y="1382"/>
                  </a:lnTo>
                  <a:lnTo>
                    <a:pt x="441" y="1382"/>
                  </a:lnTo>
                  <a:lnTo>
                    <a:pt x="444" y="1382"/>
                  </a:lnTo>
                  <a:lnTo>
                    <a:pt x="446" y="1382"/>
                  </a:lnTo>
                  <a:lnTo>
                    <a:pt x="448" y="1380"/>
                  </a:lnTo>
                  <a:lnTo>
                    <a:pt x="448" y="1376"/>
                  </a:lnTo>
                  <a:lnTo>
                    <a:pt x="446" y="1376"/>
                  </a:lnTo>
                  <a:lnTo>
                    <a:pt x="446" y="1374"/>
                  </a:lnTo>
                  <a:lnTo>
                    <a:pt x="444" y="1374"/>
                  </a:lnTo>
                  <a:lnTo>
                    <a:pt x="444" y="1373"/>
                  </a:lnTo>
                  <a:lnTo>
                    <a:pt x="446" y="1371"/>
                  </a:lnTo>
                  <a:lnTo>
                    <a:pt x="444" y="1369"/>
                  </a:lnTo>
                  <a:lnTo>
                    <a:pt x="446" y="1366"/>
                  </a:lnTo>
                  <a:lnTo>
                    <a:pt x="446" y="1362"/>
                  </a:lnTo>
                  <a:lnTo>
                    <a:pt x="446" y="1358"/>
                  </a:lnTo>
                  <a:lnTo>
                    <a:pt x="450" y="1358"/>
                  </a:lnTo>
                  <a:lnTo>
                    <a:pt x="452" y="1358"/>
                  </a:lnTo>
                  <a:lnTo>
                    <a:pt x="453" y="1358"/>
                  </a:lnTo>
                  <a:lnTo>
                    <a:pt x="457" y="1360"/>
                  </a:lnTo>
                  <a:lnTo>
                    <a:pt x="459" y="1360"/>
                  </a:lnTo>
                  <a:lnTo>
                    <a:pt x="460" y="1360"/>
                  </a:lnTo>
                  <a:lnTo>
                    <a:pt x="462" y="1360"/>
                  </a:lnTo>
                  <a:lnTo>
                    <a:pt x="468" y="1364"/>
                  </a:lnTo>
                  <a:lnTo>
                    <a:pt x="471" y="1364"/>
                  </a:lnTo>
                  <a:lnTo>
                    <a:pt x="473" y="1366"/>
                  </a:lnTo>
                  <a:lnTo>
                    <a:pt x="475" y="1367"/>
                  </a:lnTo>
                  <a:lnTo>
                    <a:pt x="476" y="1367"/>
                  </a:lnTo>
                  <a:lnTo>
                    <a:pt x="478" y="1366"/>
                  </a:lnTo>
                  <a:lnTo>
                    <a:pt x="480" y="1366"/>
                  </a:lnTo>
                  <a:lnTo>
                    <a:pt x="482" y="1367"/>
                  </a:lnTo>
                  <a:lnTo>
                    <a:pt x="483" y="1369"/>
                  </a:lnTo>
                  <a:lnTo>
                    <a:pt x="492" y="1369"/>
                  </a:lnTo>
                  <a:lnTo>
                    <a:pt x="494" y="1369"/>
                  </a:lnTo>
                  <a:lnTo>
                    <a:pt x="496" y="1371"/>
                  </a:lnTo>
                  <a:lnTo>
                    <a:pt x="496" y="1374"/>
                  </a:lnTo>
                  <a:lnTo>
                    <a:pt x="498" y="1376"/>
                  </a:lnTo>
                  <a:lnTo>
                    <a:pt x="499" y="1376"/>
                  </a:lnTo>
                  <a:lnTo>
                    <a:pt x="501" y="1378"/>
                  </a:lnTo>
                  <a:lnTo>
                    <a:pt x="507" y="1378"/>
                  </a:lnTo>
                  <a:lnTo>
                    <a:pt x="521" y="1378"/>
                  </a:lnTo>
                  <a:lnTo>
                    <a:pt x="523" y="1378"/>
                  </a:lnTo>
                  <a:lnTo>
                    <a:pt x="523" y="1380"/>
                  </a:lnTo>
                  <a:lnTo>
                    <a:pt x="523" y="1382"/>
                  </a:lnTo>
                  <a:lnTo>
                    <a:pt x="524" y="1382"/>
                  </a:lnTo>
                  <a:lnTo>
                    <a:pt x="526" y="1382"/>
                  </a:lnTo>
                  <a:lnTo>
                    <a:pt x="528" y="1385"/>
                  </a:lnTo>
                  <a:lnTo>
                    <a:pt x="530" y="1389"/>
                  </a:lnTo>
                  <a:lnTo>
                    <a:pt x="531" y="1394"/>
                  </a:lnTo>
                  <a:lnTo>
                    <a:pt x="533" y="1396"/>
                  </a:lnTo>
                  <a:lnTo>
                    <a:pt x="535" y="1396"/>
                  </a:lnTo>
                  <a:lnTo>
                    <a:pt x="537" y="1389"/>
                  </a:lnTo>
                  <a:lnTo>
                    <a:pt x="540" y="1389"/>
                  </a:lnTo>
                  <a:lnTo>
                    <a:pt x="542" y="1387"/>
                  </a:lnTo>
                  <a:lnTo>
                    <a:pt x="544" y="1387"/>
                  </a:lnTo>
                  <a:lnTo>
                    <a:pt x="551" y="1392"/>
                  </a:lnTo>
                  <a:lnTo>
                    <a:pt x="553" y="1392"/>
                  </a:lnTo>
                  <a:lnTo>
                    <a:pt x="565" y="1394"/>
                  </a:lnTo>
                  <a:lnTo>
                    <a:pt x="565" y="1398"/>
                  </a:lnTo>
                  <a:lnTo>
                    <a:pt x="567" y="1398"/>
                  </a:lnTo>
                  <a:lnTo>
                    <a:pt x="569" y="1399"/>
                  </a:lnTo>
                  <a:lnTo>
                    <a:pt x="571" y="1401"/>
                  </a:lnTo>
                  <a:lnTo>
                    <a:pt x="567" y="1401"/>
                  </a:lnTo>
                  <a:lnTo>
                    <a:pt x="565" y="1403"/>
                  </a:lnTo>
                  <a:lnTo>
                    <a:pt x="565" y="1406"/>
                  </a:lnTo>
                  <a:lnTo>
                    <a:pt x="563" y="1410"/>
                  </a:lnTo>
                  <a:lnTo>
                    <a:pt x="563" y="1412"/>
                  </a:lnTo>
                  <a:lnTo>
                    <a:pt x="565" y="1412"/>
                  </a:lnTo>
                  <a:lnTo>
                    <a:pt x="567" y="1414"/>
                  </a:lnTo>
                  <a:lnTo>
                    <a:pt x="574" y="1414"/>
                  </a:lnTo>
                  <a:lnTo>
                    <a:pt x="576" y="1415"/>
                  </a:lnTo>
                  <a:lnTo>
                    <a:pt x="581" y="1419"/>
                  </a:lnTo>
                  <a:lnTo>
                    <a:pt x="585" y="1419"/>
                  </a:lnTo>
                  <a:lnTo>
                    <a:pt x="586" y="1419"/>
                  </a:lnTo>
                  <a:lnTo>
                    <a:pt x="588" y="1419"/>
                  </a:lnTo>
                  <a:lnTo>
                    <a:pt x="590" y="1422"/>
                  </a:lnTo>
                  <a:lnTo>
                    <a:pt x="592" y="1428"/>
                  </a:lnTo>
                  <a:lnTo>
                    <a:pt x="592" y="1431"/>
                  </a:lnTo>
                  <a:lnTo>
                    <a:pt x="594" y="1433"/>
                  </a:lnTo>
                  <a:lnTo>
                    <a:pt x="595" y="1433"/>
                  </a:lnTo>
                  <a:lnTo>
                    <a:pt x="597" y="1433"/>
                  </a:lnTo>
                  <a:lnTo>
                    <a:pt x="601" y="1433"/>
                  </a:lnTo>
                  <a:lnTo>
                    <a:pt x="602" y="1433"/>
                  </a:lnTo>
                  <a:lnTo>
                    <a:pt x="604" y="1431"/>
                  </a:lnTo>
                  <a:lnTo>
                    <a:pt x="606" y="1430"/>
                  </a:lnTo>
                  <a:lnTo>
                    <a:pt x="608" y="1428"/>
                  </a:lnTo>
                  <a:lnTo>
                    <a:pt x="610" y="1426"/>
                  </a:lnTo>
                  <a:lnTo>
                    <a:pt x="610" y="1424"/>
                  </a:lnTo>
                  <a:lnTo>
                    <a:pt x="613" y="1422"/>
                  </a:lnTo>
                  <a:lnTo>
                    <a:pt x="618" y="1424"/>
                  </a:lnTo>
                  <a:lnTo>
                    <a:pt x="624" y="1421"/>
                  </a:lnTo>
                  <a:lnTo>
                    <a:pt x="627" y="1421"/>
                  </a:lnTo>
                  <a:lnTo>
                    <a:pt x="631" y="1422"/>
                  </a:lnTo>
                  <a:lnTo>
                    <a:pt x="631" y="1424"/>
                  </a:lnTo>
                  <a:lnTo>
                    <a:pt x="638" y="1428"/>
                  </a:lnTo>
                  <a:lnTo>
                    <a:pt x="642" y="1428"/>
                  </a:lnTo>
                  <a:lnTo>
                    <a:pt x="643" y="1428"/>
                  </a:lnTo>
                  <a:lnTo>
                    <a:pt x="645" y="1430"/>
                  </a:lnTo>
                  <a:lnTo>
                    <a:pt x="647" y="1433"/>
                  </a:lnTo>
                  <a:lnTo>
                    <a:pt x="649" y="1435"/>
                  </a:lnTo>
                  <a:lnTo>
                    <a:pt x="650" y="1435"/>
                  </a:lnTo>
                  <a:lnTo>
                    <a:pt x="654" y="1437"/>
                  </a:lnTo>
                  <a:lnTo>
                    <a:pt x="656" y="1437"/>
                  </a:lnTo>
                  <a:lnTo>
                    <a:pt x="658" y="1437"/>
                  </a:lnTo>
                  <a:lnTo>
                    <a:pt x="658" y="1433"/>
                  </a:lnTo>
                  <a:lnTo>
                    <a:pt x="659" y="1433"/>
                  </a:lnTo>
                  <a:lnTo>
                    <a:pt x="661" y="1433"/>
                  </a:lnTo>
                  <a:lnTo>
                    <a:pt x="665" y="1435"/>
                  </a:lnTo>
                  <a:lnTo>
                    <a:pt x="666" y="1435"/>
                  </a:lnTo>
                  <a:lnTo>
                    <a:pt x="670" y="1435"/>
                  </a:lnTo>
                  <a:lnTo>
                    <a:pt x="668" y="1433"/>
                  </a:lnTo>
                  <a:lnTo>
                    <a:pt x="668" y="1430"/>
                  </a:lnTo>
                  <a:lnTo>
                    <a:pt x="668" y="1428"/>
                  </a:lnTo>
                  <a:lnTo>
                    <a:pt x="674" y="1424"/>
                  </a:lnTo>
                  <a:lnTo>
                    <a:pt x="675" y="1422"/>
                  </a:lnTo>
                  <a:lnTo>
                    <a:pt x="677" y="1422"/>
                  </a:lnTo>
                  <a:lnTo>
                    <a:pt x="682" y="1424"/>
                  </a:lnTo>
                  <a:lnTo>
                    <a:pt x="684" y="1424"/>
                  </a:lnTo>
                  <a:lnTo>
                    <a:pt x="686" y="1422"/>
                  </a:lnTo>
                  <a:lnTo>
                    <a:pt x="689" y="1419"/>
                  </a:lnTo>
                  <a:lnTo>
                    <a:pt x="691" y="1419"/>
                  </a:lnTo>
                  <a:lnTo>
                    <a:pt x="695" y="1419"/>
                  </a:lnTo>
                  <a:lnTo>
                    <a:pt x="697" y="1419"/>
                  </a:lnTo>
                  <a:lnTo>
                    <a:pt x="698" y="1419"/>
                  </a:lnTo>
                  <a:lnTo>
                    <a:pt x="702" y="1415"/>
                  </a:lnTo>
                  <a:lnTo>
                    <a:pt x="705" y="1417"/>
                  </a:lnTo>
                  <a:lnTo>
                    <a:pt x="707" y="1415"/>
                  </a:lnTo>
                  <a:lnTo>
                    <a:pt x="707" y="1417"/>
                  </a:lnTo>
                  <a:lnTo>
                    <a:pt x="711" y="1417"/>
                  </a:lnTo>
                  <a:lnTo>
                    <a:pt x="713" y="1419"/>
                  </a:lnTo>
                  <a:lnTo>
                    <a:pt x="713" y="1419"/>
                  </a:lnTo>
                  <a:lnTo>
                    <a:pt x="714" y="1419"/>
                  </a:lnTo>
                  <a:lnTo>
                    <a:pt x="716" y="1421"/>
                  </a:lnTo>
                  <a:lnTo>
                    <a:pt x="718" y="1421"/>
                  </a:lnTo>
                  <a:lnTo>
                    <a:pt x="721" y="1421"/>
                  </a:lnTo>
                  <a:lnTo>
                    <a:pt x="723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27" y="1415"/>
                  </a:lnTo>
                  <a:lnTo>
                    <a:pt x="725" y="1414"/>
                  </a:lnTo>
                  <a:lnTo>
                    <a:pt x="725" y="1412"/>
                  </a:lnTo>
                  <a:lnTo>
                    <a:pt x="725" y="1410"/>
                  </a:lnTo>
                  <a:lnTo>
                    <a:pt x="725" y="1408"/>
                  </a:lnTo>
                  <a:lnTo>
                    <a:pt x="723" y="1406"/>
                  </a:lnTo>
                  <a:lnTo>
                    <a:pt x="721" y="1406"/>
                  </a:lnTo>
                  <a:lnTo>
                    <a:pt x="718" y="1406"/>
                  </a:lnTo>
                  <a:lnTo>
                    <a:pt x="716" y="1405"/>
                  </a:lnTo>
                  <a:lnTo>
                    <a:pt x="714" y="1403"/>
                  </a:lnTo>
                  <a:lnTo>
                    <a:pt x="713" y="1398"/>
                  </a:lnTo>
                  <a:lnTo>
                    <a:pt x="713" y="1390"/>
                  </a:lnTo>
                  <a:lnTo>
                    <a:pt x="713" y="1382"/>
                  </a:lnTo>
                  <a:lnTo>
                    <a:pt x="713" y="1376"/>
                  </a:lnTo>
                  <a:lnTo>
                    <a:pt x="713" y="1373"/>
                  </a:lnTo>
                  <a:lnTo>
                    <a:pt x="713" y="1367"/>
                  </a:lnTo>
                  <a:lnTo>
                    <a:pt x="713" y="1358"/>
                  </a:lnTo>
                  <a:lnTo>
                    <a:pt x="714" y="1348"/>
                  </a:lnTo>
                  <a:lnTo>
                    <a:pt x="714" y="1344"/>
                  </a:lnTo>
                  <a:lnTo>
                    <a:pt x="713" y="1344"/>
                  </a:lnTo>
                  <a:lnTo>
                    <a:pt x="713" y="1342"/>
                  </a:lnTo>
                  <a:lnTo>
                    <a:pt x="713" y="1339"/>
                  </a:lnTo>
                  <a:lnTo>
                    <a:pt x="714" y="1335"/>
                  </a:lnTo>
                  <a:lnTo>
                    <a:pt x="714" y="1334"/>
                  </a:lnTo>
                  <a:lnTo>
                    <a:pt x="716" y="1330"/>
                  </a:lnTo>
                  <a:lnTo>
                    <a:pt x="718" y="1327"/>
                  </a:lnTo>
                  <a:lnTo>
                    <a:pt x="720" y="1323"/>
                  </a:lnTo>
                  <a:lnTo>
                    <a:pt x="720" y="1321"/>
                  </a:lnTo>
                  <a:lnTo>
                    <a:pt x="721" y="1318"/>
                  </a:lnTo>
                  <a:lnTo>
                    <a:pt x="723" y="1316"/>
                  </a:lnTo>
                  <a:lnTo>
                    <a:pt x="725" y="1314"/>
                  </a:lnTo>
                  <a:lnTo>
                    <a:pt x="727" y="1311"/>
                  </a:lnTo>
                  <a:lnTo>
                    <a:pt x="729" y="1309"/>
                  </a:lnTo>
                  <a:lnTo>
                    <a:pt x="730" y="1307"/>
                  </a:lnTo>
                  <a:lnTo>
                    <a:pt x="732" y="1305"/>
                  </a:lnTo>
                  <a:lnTo>
                    <a:pt x="734" y="1303"/>
                  </a:lnTo>
                  <a:lnTo>
                    <a:pt x="736" y="1300"/>
                  </a:lnTo>
                  <a:lnTo>
                    <a:pt x="745" y="1293"/>
                  </a:lnTo>
                  <a:lnTo>
                    <a:pt x="752" y="1291"/>
                  </a:lnTo>
                  <a:lnTo>
                    <a:pt x="755" y="1291"/>
                  </a:lnTo>
                  <a:lnTo>
                    <a:pt x="759" y="1291"/>
                  </a:lnTo>
                  <a:lnTo>
                    <a:pt x="764" y="1291"/>
                  </a:lnTo>
                  <a:lnTo>
                    <a:pt x="766" y="1291"/>
                  </a:lnTo>
                  <a:lnTo>
                    <a:pt x="775" y="1280"/>
                  </a:lnTo>
                  <a:lnTo>
                    <a:pt x="778" y="1277"/>
                  </a:lnTo>
                  <a:lnTo>
                    <a:pt x="792" y="1271"/>
                  </a:lnTo>
                  <a:lnTo>
                    <a:pt x="814" y="1252"/>
                  </a:lnTo>
                  <a:lnTo>
                    <a:pt x="816" y="1250"/>
                  </a:lnTo>
                  <a:lnTo>
                    <a:pt x="819" y="1248"/>
                  </a:lnTo>
                  <a:lnTo>
                    <a:pt x="826" y="1248"/>
                  </a:lnTo>
                  <a:lnTo>
                    <a:pt x="833" y="1248"/>
                  </a:lnTo>
                  <a:lnTo>
                    <a:pt x="835" y="1250"/>
                  </a:lnTo>
                  <a:lnTo>
                    <a:pt x="835" y="1252"/>
                  </a:lnTo>
                  <a:lnTo>
                    <a:pt x="835" y="1255"/>
                  </a:lnTo>
                  <a:lnTo>
                    <a:pt x="835" y="1259"/>
                  </a:lnTo>
                  <a:lnTo>
                    <a:pt x="839" y="1261"/>
                  </a:lnTo>
                  <a:lnTo>
                    <a:pt x="840" y="1263"/>
                  </a:lnTo>
                  <a:lnTo>
                    <a:pt x="844" y="1263"/>
                  </a:lnTo>
                  <a:lnTo>
                    <a:pt x="867" y="1266"/>
                  </a:lnTo>
                  <a:lnTo>
                    <a:pt x="878" y="1264"/>
                  </a:lnTo>
                  <a:lnTo>
                    <a:pt x="883" y="1266"/>
                  </a:lnTo>
                  <a:lnTo>
                    <a:pt x="885" y="1268"/>
                  </a:lnTo>
                  <a:lnTo>
                    <a:pt x="887" y="1270"/>
                  </a:lnTo>
                  <a:lnTo>
                    <a:pt x="887" y="1271"/>
                  </a:lnTo>
                  <a:lnTo>
                    <a:pt x="883" y="1275"/>
                  </a:lnTo>
                  <a:lnTo>
                    <a:pt x="883" y="1277"/>
                  </a:lnTo>
                  <a:lnTo>
                    <a:pt x="887" y="1279"/>
                  </a:lnTo>
                  <a:lnTo>
                    <a:pt x="895" y="1282"/>
                  </a:lnTo>
                  <a:lnTo>
                    <a:pt x="910" y="1282"/>
                  </a:lnTo>
                  <a:lnTo>
                    <a:pt x="913" y="1282"/>
                  </a:lnTo>
                  <a:lnTo>
                    <a:pt x="913" y="1279"/>
                  </a:lnTo>
                  <a:lnTo>
                    <a:pt x="911" y="1275"/>
                  </a:lnTo>
                  <a:lnTo>
                    <a:pt x="908" y="1273"/>
                  </a:lnTo>
                  <a:lnTo>
                    <a:pt x="904" y="1270"/>
                  </a:lnTo>
                  <a:lnTo>
                    <a:pt x="903" y="1264"/>
                  </a:lnTo>
                  <a:lnTo>
                    <a:pt x="903" y="1252"/>
                  </a:lnTo>
                  <a:lnTo>
                    <a:pt x="903" y="1250"/>
                  </a:lnTo>
                  <a:lnTo>
                    <a:pt x="899" y="1247"/>
                  </a:lnTo>
                  <a:lnTo>
                    <a:pt x="901" y="1247"/>
                  </a:lnTo>
                  <a:lnTo>
                    <a:pt x="903" y="1248"/>
                  </a:lnTo>
                  <a:lnTo>
                    <a:pt x="903" y="1250"/>
                  </a:lnTo>
                  <a:lnTo>
                    <a:pt x="904" y="1254"/>
                  </a:lnTo>
                  <a:lnTo>
                    <a:pt x="904" y="1255"/>
                  </a:lnTo>
                  <a:lnTo>
                    <a:pt x="904" y="1264"/>
                  </a:lnTo>
                  <a:lnTo>
                    <a:pt x="906" y="1270"/>
                  </a:lnTo>
                  <a:lnTo>
                    <a:pt x="910" y="1273"/>
                  </a:lnTo>
                  <a:lnTo>
                    <a:pt x="915" y="1275"/>
                  </a:lnTo>
                  <a:lnTo>
                    <a:pt x="917" y="1280"/>
                  </a:lnTo>
                  <a:lnTo>
                    <a:pt x="917" y="1282"/>
                  </a:lnTo>
                  <a:lnTo>
                    <a:pt x="920" y="1280"/>
                  </a:lnTo>
                  <a:lnTo>
                    <a:pt x="920" y="1279"/>
                  </a:lnTo>
                  <a:lnTo>
                    <a:pt x="919" y="1279"/>
                  </a:lnTo>
                  <a:lnTo>
                    <a:pt x="919" y="1277"/>
                  </a:lnTo>
                  <a:lnTo>
                    <a:pt x="917" y="1273"/>
                  </a:lnTo>
                  <a:lnTo>
                    <a:pt x="917" y="1270"/>
                  </a:lnTo>
                  <a:lnTo>
                    <a:pt x="919" y="1270"/>
                  </a:lnTo>
                  <a:lnTo>
                    <a:pt x="920" y="1270"/>
                  </a:lnTo>
                  <a:lnTo>
                    <a:pt x="920" y="1268"/>
                  </a:lnTo>
                  <a:lnTo>
                    <a:pt x="924" y="1266"/>
                  </a:lnTo>
                  <a:lnTo>
                    <a:pt x="931" y="1270"/>
                  </a:lnTo>
                  <a:lnTo>
                    <a:pt x="933" y="1271"/>
                  </a:lnTo>
                  <a:lnTo>
                    <a:pt x="936" y="1270"/>
                  </a:lnTo>
                  <a:lnTo>
                    <a:pt x="938" y="1268"/>
                  </a:lnTo>
                  <a:lnTo>
                    <a:pt x="940" y="1264"/>
                  </a:lnTo>
                  <a:lnTo>
                    <a:pt x="938" y="1261"/>
                  </a:lnTo>
                  <a:lnTo>
                    <a:pt x="936" y="1259"/>
                  </a:lnTo>
                  <a:lnTo>
                    <a:pt x="935" y="1259"/>
                  </a:lnTo>
                  <a:lnTo>
                    <a:pt x="935" y="1257"/>
                  </a:lnTo>
                  <a:lnTo>
                    <a:pt x="933" y="1254"/>
                  </a:lnTo>
                  <a:lnTo>
                    <a:pt x="935" y="1250"/>
                  </a:lnTo>
                  <a:lnTo>
                    <a:pt x="935" y="1248"/>
                  </a:lnTo>
                  <a:lnTo>
                    <a:pt x="936" y="1248"/>
                  </a:lnTo>
                  <a:lnTo>
                    <a:pt x="936" y="1248"/>
                  </a:lnTo>
                  <a:lnTo>
                    <a:pt x="938" y="1250"/>
                  </a:lnTo>
                  <a:lnTo>
                    <a:pt x="942" y="1250"/>
                  </a:lnTo>
                  <a:lnTo>
                    <a:pt x="945" y="1252"/>
                  </a:lnTo>
                  <a:lnTo>
                    <a:pt x="945" y="1254"/>
                  </a:lnTo>
                  <a:lnTo>
                    <a:pt x="947" y="1255"/>
                  </a:lnTo>
                  <a:lnTo>
                    <a:pt x="949" y="1259"/>
                  </a:lnTo>
                  <a:lnTo>
                    <a:pt x="952" y="1259"/>
                  </a:lnTo>
                  <a:lnTo>
                    <a:pt x="956" y="1259"/>
                  </a:lnTo>
                  <a:lnTo>
                    <a:pt x="958" y="1255"/>
                  </a:lnTo>
                  <a:lnTo>
                    <a:pt x="959" y="1261"/>
                  </a:lnTo>
                  <a:lnTo>
                    <a:pt x="958" y="1264"/>
                  </a:lnTo>
                  <a:lnTo>
                    <a:pt x="954" y="1266"/>
                  </a:lnTo>
                  <a:lnTo>
                    <a:pt x="952" y="1268"/>
                  </a:lnTo>
                  <a:lnTo>
                    <a:pt x="949" y="1270"/>
                  </a:lnTo>
                  <a:lnTo>
                    <a:pt x="940" y="1270"/>
                  </a:lnTo>
                  <a:lnTo>
                    <a:pt x="935" y="1271"/>
                  </a:lnTo>
                  <a:lnTo>
                    <a:pt x="933" y="1275"/>
                  </a:lnTo>
                  <a:lnTo>
                    <a:pt x="935" y="1280"/>
                  </a:lnTo>
                  <a:lnTo>
                    <a:pt x="936" y="1284"/>
                  </a:lnTo>
                  <a:lnTo>
                    <a:pt x="940" y="1284"/>
                  </a:lnTo>
                  <a:lnTo>
                    <a:pt x="947" y="1286"/>
                  </a:lnTo>
                  <a:lnTo>
                    <a:pt x="952" y="1284"/>
                  </a:lnTo>
                  <a:lnTo>
                    <a:pt x="959" y="1284"/>
                  </a:lnTo>
                  <a:lnTo>
                    <a:pt x="965" y="1280"/>
                  </a:lnTo>
                  <a:lnTo>
                    <a:pt x="970" y="1284"/>
                  </a:lnTo>
                  <a:lnTo>
                    <a:pt x="972" y="1289"/>
                  </a:lnTo>
                  <a:lnTo>
                    <a:pt x="972" y="1291"/>
                  </a:lnTo>
                  <a:lnTo>
                    <a:pt x="972" y="1291"/>
                  </a:lnTo>
                  <a:lnTo>
                    <a:pt x="974" y="1293"/>
                  </a:lnTo>
                  <a:lnTo>
                    <a:pt x="972" y="1295"/>
                  </a:lnTo>
                  <a:lnTo>
                    <a:pt x="972" y="1296"/>
                  </a:lnTo>
                  <a:lnTo>
                    <a:pt x="972" y="1298"/>
                  </a:lnTo>
                  <a:lnTo>
                    <a:pt x="972" y="1300"/>
                  </a:lnTo>
                  <a:lnTo>
                    <a:pt x="974" y="1302"/>
                  </a:lnTo>
                  <a:lnTo>
                    <a:pt x="977" y="1302"/>
                  </a:lnTo>
                  <a:lnTo>
                    <a:pt x="979" y="1302"/>
                  </a:lnTo>
                  <a:lnTo>
                    <a:pt x="982" y="1302"/>
                  </a:lnTo>
                  <a:lnTo>
                    <a:pt x="984" y="1302"/>
                  </a:lnTo>
                  <a:lnTo>
                    <a:pt x="990" y="1302"/>
                  </a:lnTo>
                  <a:lnTo>
                    <a:pt x="991" y="1302"/>
                  </a:lnTo>
                  <a:lnTo>
                    <a:pt x="993" y="1302"/>
                  </a:lnTo>
                  <a:lnTo>
                    <a:pt x="995" y="1303"/>
                  </a:lnTo>
                  <a:lnTo>
                    <a:pt x="997" y="1307"/>
                  </a:lnTo>
                  <a:lnTo>
                    <a:pt x="997" y="1309"/>
                  </a:lnTo>
                  <a:lnTo>
                    <a:pt x="998" y="1309"/>
                  </a:lnTo>
                  <a:lnTo>
                    <a:pt x="1002" y="1309"/>
                  </a:lnTo>
                  <a:lnTo>
                    <a:pt x="1004" y="1307"/>
                  </a:lnTo>
                  <a:lnTo>
                    <a:pt x="1004" y="1305"/>
                  </a:lnTo>
                  <a:lnTo>
                    <a:pt x="1006" y="1305"/>
                  </a:lnTo>
                  <a:lnTo>
                    <a:pt x="1007" y="1307"/>
                  </a:lnTo>
                  <a:lnTo>
                    <a:pt x="1009" y="1309"/>
                  </a:lnTo>
                  <a:lnTo>
                    <a:pt x="1011" y="1312"/>
                  </a:lnTo>
                  <a:lnTo>
                    <a:pt x="1014" y="1314"/>
                  </a:lnTo>
                  <a:lnTo>
                    <a:pt x="1018" y="1314"/>
                  </a:lnTo>
                  <a:lnTo>
                    <a:pt x="1020" y="1314"/>
                  </a:lnTo>
                  <a:lnTo>
                    <a:pt x="1020" y="1316"/>
                  </a:lnTo>
                  <a:lnTo>
                    <a:pt x="1020" y="1318"/>
                  </a:lnTo>
                  <a:lnTo>
                    <a:pt x="1022" y="1318"/>
                  </a:lnTo>
                  <a:lnTo>
                    <a:pt x="1023" y="1318"/>
                  </a:lnTo>
                  <a:lnTo>
                    <a:pt x="1025" y="1319"/>
                  </a:lnTo>
                  <a:lnTo>
                    <a:pt x="1023" y="1321"/>
                  </a:lnTo>
                  <a:lnTo>
                    <a:pt x="1020" y="1323"/>
                  </a:lnTo>
                  <a:lnTo>
                    <a:pt x="1022" y="1325"/>
                  </a:lnTo>
                  <a:lnTo>
                    <a:pt x="1025" y="1327"/>
                  </a:lnTo>
                  <a:lnTo>
                    <a:pt x="1029" y="1328"/>
                  </a:lnTo>
                  <a:lnTo>
                    <a:pt x="1030" y="1325"/>
                  </a:lnTo>
                  <a:lnTo>
                    <a:pt x="1032" y="1323"/>
                  </a:lnTo>
                  <a:lnTo>
                    <a:pt x="1036" y="1323"/>
                  </a:lnTo>
                  <a:lnTo>
                    <a:pt x="1039" y="1325"/>
                  </a:lnTo>
                  <a:lnTo>
                    <a:pt x="1039" y="1323"/>
                  </a:lnTo>
                  <a:lnTo>
                    <a:pt x="1038" y="1321"/>
                  </a:lnTo>
                  <a:lnTo>
                    <a:pt x="1036" y="1321"/>
                  </a:lnTo>
                  <a:lnTo>
                    <a:pt x="1034" y="1318"/>
                  </a:lnTo>
                  <a:lnTo>
                    <a:pt x="1032" y="1316"/>
                  </a:lnTo>
                  <a:lnTo>
                    <a:pt x="1036" y="1314"/>
                  </a:lnTo>
                  <a:lnTo>
                    <a:pt x="1038" y="1314"/>
                  </a:lnTo>
                  <a:lnTo>
                    <a:pt x="1038" y="1316"/>
                  </a:lnTo>
                  <a:lnTo>
                    <a:pt x="1038" y="1318"/>
                  </a:lnTo>
                  <a:lnTo>
                    <a:pt x="1041" y="1319"/>
                  </a:lnTo>
                  <a:lnTo>
                    <a:pt x="1045" y="1319"/>
                  </a:lnTo>
                  <a:lnTo>
                    <a:pt x="1048" y="1319"/>
                  </a:lnTo>
                  <a:lnTo>
                    <a:pt x="1048" y="1323"/>
                  </a:lnTo>
                  <a:lnTo>
                    <a:pt x="1048" y="1323"/>
                  </a:lnTo>
                  <a:lnTo>
                    <a:pt x="1055" y="1321"/>
                  </a:lnTo>
                  <a:lnTo>
                    <a:pt x="1057" y="1321"/>
                  </a:lnTo>
                  <a:lnTo>
                    <a:pt x="1059" y="1323"/>
                  </a:lnTo>
                  <a:lnTo>
                    <a:pt x="1059" y="1327"/>
                  </a:lnTo>
                  <a:lnTo>
                    <a:pt x="1057" y="1328"/>
                  </a:lnTo>
                  <a:lnTo>
                    <a:pt x="1055" y="1328"/>
                  </a:lnTo>
                  <a:lnTo>
                    <a:pt x="1054" y="1330"/>
                  </a:lnTo>
                  <a:lnTo>
                    <a:pt x="1055" y="1330"/>
                  </a:lnTo>
                  <a:lnTo>
                    <a:pt x="1062" y="1330"/>
                  </a:lnTo>
                  <a:lnTo>
                    <a:pt x="1064" y="1330"/>
                  </a:lnTo>
                  <a:lnTo>
                    <a:pt x="1066" y="1328"/>
                  </a:lnTo>
                  <a:lnTo>
                    <a:pt x="1064" y="1328"/>
                  </a:lnTo>
                  <a:lnTo>
                    <a:pt x="1062" y="1328"/>
                  </a:lnTo>
                  <a:lnTo>
                    <a:pt x="1062" y="1323"/>
                  </a:lnTo>
                  <a:lnTo>
                    <a:pt x="1062" y="1321"/>
                  </a:lnTo>
                  <a:lnTo>
                    <a:pt x="1064" y="1319"/>
                  </a:lnTo>
                  <a:lnTo>
                    <a:pt x="1066" y="1318"/>
                  </a:lnTo>
                  <a:lnTo>
                    <a:pt x="1069" y="1316"/>
                  </a:lnTo>
                  <a:lnTo>
                    <a:pt x="1073" y="1316"/>
                  </a:lnTo>
                  <a:lnTo>
                    <a:pt x="1077" y="1316"/>
                  </a:lnTo>
                  <a:lnTo>
                    <a:pt x="1080" y="1318"/>
                  </a:lnTo>
                  <a:lnTo>
                    <a:pt x="1082" y="1319"/>
                  </a:lnTo>
                  <a:lnTo>
                    <a:pt x="1084" y="1321"/>
                  </a:lnTo>
                  <a:lnTo>
                    <a:pt x="1087" y="1321"/>
                  </a:lnTo>
                  <a:lnTo>
                    <a:pt x="1087" y="1318"/>
                  </a:lnTo>
                  <a:lnTo>
                    <a:pt x="1087" y="1316"/>
                  </a:lnTo>
                  <a:lnTo>
                    <a:pt x="1087" y="1314"/>
                  </a:lnTo>
                  <a:lnTo>
                    <a:pt x="1091" y="1312"/>
                  </a:lnTo>
                  <a:lnTo>
                    <a:pt x="1091" y="1311"/>
                  </a:lnTo>
                  <a:lnTo>
                    <a:pt x="1094" y="1311"/>
                  </a:lnTo>
                  <a:lnTo>
                    <a:pt x="1098" y="1311"/>
                  </a:lnTo>
                  <a:lnTo>
                    <a:pt x="1101" y="1311"/>
                  </a:lnTo>
                  <a:lnTo>
                    <a:pt x="1103" y="1309"/>
                  </a:lnTo>
                  <a:lnTo>
                    <a:pt x="1105" y="1307"/>
                  </a:lnTo>
                  <a:lnTo>
                    <a:pt x="1109" y="1305"/>
                  </a:lnTo>
                  <a:lnTo>
                    <a:pt x="1110" y="1305"/>
                  </a:lnTo>
                  <a:lnTo>
                    <a:pt x="1112" y="1305"/>
                  </a:lnTo>
                  <a:lnTo>
                    <a:pt x="1112" y="1307"/>
                  </a:lnTo>
                  <a:lnTo>
                    <a:pt x="1114" y="1307"/>
                  </a:lnTo>
                  <a:lnTo>
                    <a:pt x="1116" y="1307"/>
                  </a:lnTo>
                  <a:lnTo>
                    <a:pt x="1117" y="1307"/>
                  </a:lnTo>
                  <a:lnTo>
                    <a:pt x="1119" y="1305"/>
                  </a:lnTo>
                  <a:lnTo>
                    <a:pt x="1121" y="1303"/>
                  </a:lnTo>
                  <a:lnTo>
                    <a:pt x="1121" y="1302"/>
                  </a:lnTo>
                  <a:lnTo>
                    <a:pt x="1119" y="1300"/>
                  </a:lnTo>
                  <a:lnTo>
                    <a:pt x="1119" y="1296"/>
                  </a:lnTo>
                  <a:lnTo>
                    <a:pt x="1123" y="1296"/>
                  </a:lnTo>
                  <a:lnTo>
                    <a:pt x="1123" y="1293"/>
                  </a:lnTo>
                  <a:lnTo>
                    <a:pt x="1123" y="1291"/>
                  </a:lnTo>
                  <a:lnTo>
                    <a:pt x="1121" y="1291"/>
                  </a:lnTo>
                  <a:lnTo>
                    <a:pt x="1114" y="1293"/>
                  </a:lnTo>
                  <a:lnTo>
                    <a:pt x="1110" y="1293"/>
                  </a:lnTo>
                  <a:lnTo>
                    <a:pt x="1112" y="1291"/>
                  </a:lnTo>
                  <a:lnTo>
                    <a:pt x="1116" y="1289"/>
                  </a:lnTo>
                  <a:lnTo>
                    <a:pt x="1117" y="1287"/>
                  </a:lnTo>
                  <a:lnTo>
                    <a:pt x="1119" y="1286"/>
                  </a:lnTo>
                  <a:lnTo>
                    <a:pt x="1119" y="1284"/>
                  </a:lnTo>
                  <a:lnTo>
                    <a:pt x="1121" y="1282"/>
                  </a:lnTo>
                  <a:lnTo>
                    <a:pt x="1123" y="1282"/>
                  </a:lnTo>
                  <a:lnTo>
                    <a:pt x="1126" y="1280"/>
                  </a:lnTo>
                  <a:lnTo>
                    <a:pt x="1126" y="1279"/>
                  </a:lnTo>
                  <a:lnTo>
                    <a:pt x="1128" y="1275"/>
                  </a:lnTo>
                  <a:lnTo>
                    <a:pt x="1128" y="1271"/>
                  </a:lnTo>
                  <a:lnTo>
                    <a:pt x="1130" y="1270"/>
                  </a:lnTo>
                  <a:lnTo>
                    <a:pt x="1132" y="1270"/>
                  </a:lnTo>
                  <a:lnTo>
                    <a:pt x="1133" y="1271"/>
                  </a:lnTo>
                  <a:lnTo>
                    <a:pt x="1135" y="1270"/>
                  </a:lnTo>
                  <a:lnTo>
                    <a:pt x="1137" y="1270"/>
                  </a:lnTo>
                  <a:lnTo>
                    <a:pt x="1139" y="1271"/>
                  </a:lnTo>
                  <a:lnTo>
                    <a:pt x="1141" y="1270"/>
                  </a:lnTo>
                  <a:lnTo>
                    <a:pt x="1141" y="1268"/>
                  </a:lnTo>
                  <a:lnTo>
                    <a:pt x="1142" y="1268"/>
                  </a:lnTo>
                  <a:lnTo>
                    <a:pt x="1144" y="1268"/>
                  </a:lnTo>
                  <a:lnTo>
                    <a:pt x="1146" y="1266"/>
                  </a:lnTo>
                  <a:lnTo>
                    <a:pt x="1148" y="1264"/>
                  </a:lnTo>
                  <a:lnTo>
                    <a:pt x="1148" y="1261"/>
                  </a:lnTo>
                  <a:lnTo>
                    <a:pt x="1151" y="1257"/>
                  </a:lnTo>
                  <a:lnTo>
                    <a:pt x="1151" y="1255"/>
                  </a:lnTo>
                  <a:lnTo>
                    <a:pt x="1149" y="1255"/>
                  </a:lnTo>
                  <a:lnTo>
                    <a:pt x="1151" y="1252"/>
                  </a:lnTo>
                  <a:lnTo>
                    <a:pt x="1153" y="1250"/>
                  </a:lnTo>
                  <a:lnTo>
                    <a:pt x="1155" y="1250"/>
                  </a:lnTo>
                  <a:lnTo>
                    <a:pt x="1157" y="1248"/>
                  </a:lnTo>
                  <a:lnTo>
                    <a:pt x="1158" y="1250"/>
                  </a:lnTo>
                  <a:lnTo>
                    <a:pt x="1160" y="1248"/>
                  </a:lnTo>
                  <a:lnTo>
                    <a:pt x="1162" y="1250"/>
                  </a:lnTo>
                  <a:lnTo>
                    <a:pt x="1164" y="1248"/>
                  </a:lnTo>
                  <a:lnTo>
                    <a:pt x="1165" y="1248"/>
                  </a:lnTo>
                  <a:lnTo>
                    <a:pt x="1167" y="1248"/>
                  </a:lnTo>
                  <a:lnTo>
                    <a:pt x="1169" y="1248"/>
                  </a:lnTo>
                  <a:lnTo>
                    <a:pt x="1171" y="1248"/>
                  </a:lnTo>
                  <a:lnTo>
                    <a:pt x="1172" y="1248"/>
                  </a:lnTo>
                  <a:lnTo>
                    <a:pt x="1172" y="1248"/>
                  </a:lnTo>
                  <a:lnTo>
                    <a:pt x="1172" y="1247"/>
                  </a:lnTo>
                  <a:lnTo>
                    <a:pt x="1172" y="1241"/>
                  </a:lnTo>
                  <a:lnTo>
                    <a:pt x="1172" y="1238"/>
                  </a:lnTo>
                  <a:lnTo>
                    <a:pt x="1172" y="1236"/>
                  </a:lnTo>
                  <a:lnTo>
                    <a:pt x="1174" y="1236"/>
                  </a:lnTo>
                  <a:lnTo>
                    <a:pt x="1174" y="1234"/>
                  </a:lnTo>
                  <a:lnTo>
                    <a:pt x="1176" y="1234"/>
                  </a:lnTo>
                  <a:lnTo>
                    <a:pt x="1176" y="1232"/>
                  </a:lnTo>
                  <a:lnTo>
                    <a:pt x="1178" y="1234"/>
                  </a:lnTo>
                  <a:lnTo>
                    <a:pt x="1180" y="1236"/>
                  </a:lnTo>
                  <a:lnTo>
                    <a:pt x="1180" y="1234"/>
                  </a:lnTo>
                  <a:lnTo>
                    <a:pt x="1183" y="1232"/>
                  </a:lnTo>
                  <a:lnTo>
                    <a:pt x="1181" y="1231"/>
                  </a:lnTo>
                  <a:lnTo>
                    <a:pt x="1183" y="1229"/>
                  </a:lnTo>
                  <a:lnTo>
                    <a:pt x="1185" y="1227"/>
                  </a:lnTo>
                  <a:lnTo>
                    <a:pt x="1188" y="1227"/>
                  </a:lnTo>
                  <a:lnTo>
                    <a:pt x="1190" y="1229"/>
                  </a:lnTo>
                  <a:lnTo>
                    <a:pt x="1192" y="1229"/>
                  </a:lnTo>
                  <a:lnTo>
                    <a:pt x="1194" y="1229"/>
                  </a:lnTo>
                  <a:lnTo>
                    <a:pt x="1194" y="1227"/>
                  </a:lnTo>
                  <a:lnTo>
                    <a:pt x="1196" y="1225"/>
                  </a:lnTo>
                  <a:lnTo>
                    <a:pt x="1196" y="1223"/>
                  </a:lnTo>
                  <a:lnTo>
                    <a:pt x="1197" y="1223"/>
                  </a:lnTo>
                  <a:lnTo>
                    <a:pt x="1197" y="1222"/>
                  </a:lnTo>
                  <a:lnTo>
                    <a:pt x="1199" y="1218"/>
                  </a:lnTo>
                  <a:lnTo>
                    <a:pt x="1201" y="1216"/>
                  </a:lnTo>
                  <a:lnTo>
                    <a:pt x="1203" y="1216"/>
                  </a:lnTo>
                  <a:lnTo>
                    <a:pt x="1204" y="1218"/>
                  </a:lnTo>
                  <a:lnTo>
                    <a:pt x="1206" y="1220"/>
                  </a:lnTo>
                  <a:lnTo>
                    <a:pt x="1208" y="1218"/>
                  </a:lnTo>
                  <a:lnTo>
                    <a:pt x="1208" y="1216"/>
                  </a:lnTo>
                  <a:lnTo>
                    <a:pt x="1210" y="1216"/>
                  </a:lnTo>
                  <a:lnTo>
                    <a:pt x="1212" y="1216"/>
                  </a:lnTo>
                  <a:lnTo>
                    <a:pt x="1212" y="1215"/>
                  </a:lnTo>
                  <a:lnTo>
                    <a:pt x="1212" y="1213"/>
                  </a:lnTo>
                  <a:lnTo>
                    <a:pt x="1213" y="1211"/>
                  </a:lnTo>
                  <a:lnTo>
                    <a:pt x="1212" y="1206"/>
                  </a:lnTo>
                  <a:lnTo>
                    <a:pt x="1212" y="1202"/>
                  </a:lnTo>
                  <a:close/>
                  <a:moveTo>
                    <a:pt x="40" y="591"/>
                  </a:moveTo>
                  <a:lnTo>
                    <a:pt x="38" y="589"/>
                  </a:lnTo>
                  <a:lnTo>
                    <a:pt x="40" y="589"/>
                  </a:lnTo>
                  <a:lnTo>
                    <a:pt x="40" y="591"/>
                  </a:lnTo>
                  <a:close/>
                  <a:moveTo>
                    <a:pt x="105" y="616"/>
                  </a:moveTo>
                  <a:lnTo>
                    <a:pt x="103" y="616"/>
                  </a:lnTo>
                  <a:lnTo>
                    <a:pt x="107" y="614"/>
                  </a:lnTo>
                  <a:lnTo>
                    <a:pt x="109" y="616"/>
                  </a:lnTo>
                  <a:lnTo>
                    <a:pt x="105" y="616"/>
                  </a:lnTo>
                  <a:close/>
                  <a:moveTo>
                    <a:pt x="595" y="1419"/>
                  </a:moveTo>
                  <a:lnTo>
                    <a:pt x="594" y="1419"/>
                  </a:lnTo>
                  <a:lnTo>
                    <a:pt x="592" y="1419"/>
                  </a:lnTo>
                  <a:lnTo>
                    <a:pt x="590" y="1419"/>
                  </a:lnTo>
                  <a:lnTo>
                    <a:pt x="590" y="1417"/>
                  </a:lnTo>
                  <a:lnTo>
                    <a:pt x="592" y="1414"/>
                  </a:lnTo>
                  <a:lnTo>
                    <a:pt x="594" y="1415"/>
                  </a:lnTo>
                  <a:lnTo>
                    <a:pt x="595" y="1417"/>
                  </a:lnTo>
                  <a:lnTo>
                    <a:pt x="597" y="1419"/>
                  </a:lnTo>
                  <a:lnTo>
                    <a:pt x="595" y="14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61">
              <a:extLst>
                <a:ext uri="{FF2B5EF4-FFF2-40B4-BE49-F238E27FC236}">
                  <a16:creationId xmlns:a16="http://schemas.microsoft.com/office/drawing/2014/main" id="{575230B2-5422-CF5B-7900-710F5E568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529" y="2361828"/>
              <a:ext cx="1458467" cy="1480436"/>
            </a:xfrm>
            <a:custGeom>
              <a:avLst/>
              <a:gdLst>
                <a:gd name="T0" fmla="*/ 1094 w 1195"/>
                <a:gd name="T1" fmla="*/ 48 h 1213"/>
                <a:gd name="T2" fmla="*/ 988 w 1195"/>
                <a:gd name="T3" fmla="*/ 60 h 1213"/>
                <a:gd name="T4" fmla="*/ 961 w 1195"/>
                <a:gd name="T5" fmla="*/ 87 h 1213"/>
                <a:gd name="T6" fmla="*/ 940 w 1195"/>
                <a:gd name="T7" fmla="*/ 131 h 1213"/>
                <a:gd name="T8" fmla="*/ 954 w 1195"/>
                <a:gd name="T9" fmla="*/ 172 h 1213"/>
                <a:gd name="T10" fmla="*/ 918 w 1195"/>
                <a:gd name="T11" fmla="*/ 176 h 1213"/>
                <a:gd name="T12" fmla="*/ 842 w 1195"/>
                <a:gd name="T13" fmla="*/ 151 h 1213"/>
                <a:gd name="T14" fmla="*/ 794 w 1195"/>
                <a:gd name="T15" fmla="*/ 144 h 1213"/>
                <a:gd name="T16" fmla="*/ 734 w 1195"/>
                <a:gd name="T17" fmla="*/ 161 h 1213"/>
                <a:gd name="T18" fmla="*/ 682 w 1195"/>
                <a:gd name="T19" fmla="*/ 122 h 1213"/>
                <a:gd name="T20" fmla="*/ 620 w 1195"/>
                <a:gd name="T21" fmla="*/ 153 h 1213"/>
                <a:gd name="T22" fmla="*/ 567 w 1195"/>
                <a:gd name="T23" fmla="*/ 108 h 1213"/>
                <a:gd name="T24" fmla="*/ 332 w 1195"/>
                <a:gd name="T25" fmla="*/ 69 h 1213"/>
                <a:gd name="T26" fmla="*/ 165 w 1195"/>
                <a:gd name="T27" fmla="*/ 135 h 1213"/>
                <a:gd name="T28" fmla="*/ 181 w 1195"/>
                <a:gd name="T29" fmla="*/ 201 h 1213"/>
                <a:gd name="T30" fmla="*/ 217 w 1195"/>
                <a:gd name="T31" fmla="*/ 270 h 1213"/>
                <a:gd name="T32" fmla="*/ 212 w 1195"/>
                <a:gd name="T33" fmla="*/ 336 h 1213"/>
                <a:gd name="T34" fmla="*/ 87 w 1195"/>
                <a:gd name="T35" fmla="*/ 453 h 1213"/>
                <a:gd name="T36" fmla="*/ 64 w 1195"/>
                <a:gd name="T37" fmla="*/ 561 h 1213"/>
                <a:gd name="T38" fmla="*/ 52 w 1195"/>
                <a:gd name="T39" fmla="*/ 574 h 1213"/>
                <a:gd name="T40" fmla="*/ 23 w 1195"/>
                <a:gd name="T41" fmla="*/ 639 h 1213"/>
                <a:gd name="T42" fmla="*/ 20 w 1195"/>
                <a:gd name="T43" fmla="*/ 701 h 1213"/>
                <a:gd name="T44" fmla="*/ 78 w 1195"/>
                <a:gd name="T45" fmla="*/ 744 h 1213"/>
                <a:gd name="T46" fmla="*/ 116 w 1195"/>
                <a:gd name="T47" fmla="*/ 742 h 1213"/>
                <a:gd name="T48" fmla="*/ 213 w 1195"/>
                <a:gd name="T49" fmla="*/ 765 h 1213"/>
                <a:gd name="T50" fmla="*/ 302 w 1195"/>
                <a:gd name="T51" fmla="*/ 794 h 1213"/>
                <a:gd name="T52" fmla="*/ 464 w 1195"/>
                <a:gd name="T53" fmla="*/ 742 h 1213"/>
                <a:gd name="T54" fmla="*/ 522 w 1195"/>
                <a:gd name="T55" fmla="*/ 707 h 1213"/>
                <a:gd name="T56" fmla="*/ 570 w 1195"/>
                <a:gd name="T57" fmla="*/ 698 h 1213"/>
                <a:gd name="T58" fmla="*/ 659 w 1195"/>
                <a:gd name="T59" fmla="*/ 701 h 1213"/>
                <a:gd name="T60" fmla="*/ 695 w 1195"/>
                <a:gd name="T61" fmla="*/ 730 h 1213"/>
                <a:gd name="T62" fmla="*/ 746 w 1195"/>
                <a:gd name="T63" fmla="*/ 737 h 1213"/>
                <a:gd name="T64" fmla="*/ 791 w 1195"/>
                <a:gd name="T65" fmla="*/ 778 h 1213"/>
                <a:gd name="T66" fmla="*/ 794 w 1195"/>
                <a:gd name="T67" fmla="*/ 849 h 1213"/>
                <a:gd name="T68" fmla="*/ 833 w 1195"/>
                <a:gd name="T69" fmla="*/ 870 h 1213"/>
                <a:gd name="T70" fmla="*/ 833 w 1195"/>
                <a:gd name="T71" fmla="*/ 922 h 1213"/>
                <a:gd name="T72" fmla="*/ 876 w 1195"/>
                <a:gd name="T73" fmla="*/ 961 h 1213"/>
                <a:gd name="T74" fmla="*/ 890 w 1195"/>
                <a:gd name="T75" fmla="*/ 1018 h 1213"/>
                <a:gd name="T76" fmla="*/ 842 w 1195"/>
                <a:gd name="T77" fmla="*/ 1026 h 1213"/>
                <a:gd name="T78" fmla="*/ 801 w 1195"/>
                <a:gd name="T79" fmla="*/ 1016 h 1213"/>
                <a:gd name="T80" fmla="*/ 762 w 1195"/>
                <a:gd name="T81" fmla="*/ 1042 h 1213"/>
                <a:gd name="T82" fmla="*/ 734 w 1195"/>
                <a:gd name="T83" fmla="*/ 1122 h 1213"/>
                <a:gd name="T84" fmla="*/ 682 w 1195"/>
                <a:gd name="T85" fmla="*/ 1169 h 1213"/>
                <a:gd name="T86" fmla="*/ 748 w 1195"/>
                <a:gd name="T87" fmla="*/ 1197 h 1213"/>
                <a:gd name="T88" fmla="*/ 796 w 1195"/>
                <a:gd name="T89" fmla="*/ 1179 h 1213"/>
                <a:gd name="T90" fmla="*/ 853 w 1195"/>
                <a:gd name="T91" fmla="*/ 1206 h 1213"/>
                <a:gd name="T92" fmla="*/ 844 w 1195"/>
                <a:gd name="T93" fmla="*/ 1176 h 1213"/>
                <a:gd name="T94" fmla="*/ 840 w 1195"/>
                <a:gd name="T95" fmla="*/ 1126 h 1213"/>
                <a:gd name="T96" fmla="*/ 862 w 1195"/>
                <a:gd name="T97" fmla="*/ 1142 h 1213"/>
                <a:gd name="T98" fmla="*/ 876 w 1195"/>
                <a:gd name="T99" fmla="*/ 1117 h 1213"/>
                <a:gd name="T100" fmla="*/ 924 w 1195"/>
                <a:gd name="T101" fmla="*/ 1087 h 1213"/>
                <a:gd name="T102" fmla="*/ 966 w 1195"/>
                <a:gd name="T103" fmla="*/ 1003 h 1213"/>
                <a:gd name="T104" fmla="*/ 1043 w 1195"/>
                <a:gd name="T105" fmla="*/ 984 h 1213"/>
                <a:gd name="T106" fmla="*/ 1059 w 1195"/>
                <a:gd name="T107" fmla="*/ 961 h 1213"/>
                <a:gd name="T108" fmla="*/ 1096 w 1195"/>
                <a:gd name="T109" fmla="*/ 966 h 1213"/>
                <a:gd name="T110" fmla="*/ 1089 w 1195"/>
                <a:gd name="T111" fmla="*/ 907 h 1213"/>
                <a:gd name="T112" fmla="*/ 1100 w 1195"/>
                <a:gd name="T113" fmla="*/ 920 h 1213"/>
                <a:gd name="T114" fmla="*/ 1124 w 1195"/>
                <a:gd name="T115" fmla="*/ 996 h 1213"/>
                <a:gd name="T116" fmla="*/ 1151 w 1195"/>
                <a:gd name="T117" fmla="*/ 1009 h 1213"/>
                <a:gd name="T118" fmla="*/ 1076 w 1195"/>
                <a:gd name="T119" fmla="*/ 1005 h 1213"/>
                <a:gd name="T120" fmla="*/ 1092 w 1195"/>
                <a:gd name="T121" fmla="*/ 1035 h 1213"/>
                <a:gd name="T122" fmla="*/ 1187 w 1195"/>
                <a:gd name="T123" fmla="*/ 1067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5" h="1213">
                  <a:moveTo>
                    <a:pt x="1188" y="14"/>
                  </a:moveTo>
                  <a:lnTo>
                    <a:pt x="1167" y="2"/>
                  </a:lnTo>
                  <a:lnTo>
                    <a:pt x="1160" y="3"/>
                  </a:lnTo>
                  <a:lnTo>
                    <a:pt x="1151" y="0"/>
                  </a:lnTo>
                  <a:lnTo>
                    <a:pt x="1146" y="2"/>
                  </a:lnTo>
                  <a:lnTo>
                    <a:pt x="1144" y="7"/>
                  </a:lnTo>
                  <a:lnTo>
                    <a:pt x="1146" y="9"/>
                  </a:lnTo>
                  <a:lnTo>
                    <a:pt x="1147" y="14"/>
                  </a:lnTo>
                  <a:lnTo>
                    <a:pt x="1147" y="16"/>
                  </a:lnTo>
                  <a:lnTo>
                    <a:pt x="1147" y="18"/>
                  </a:lnTo>
                  <a:lnTo>
                    <a:pt x="1146" y="18"/>
                  </a:lnTo>
                  <a:lnTo>
                    <a:pt x="1144" y="18"/>
                  </a:lnTo>
                  <a:lnTo>
                    <a:pt x="1142" y="19"/>
                  </a:lnTo>
                  <a:lnTo>
                    <a:pt x="1142" y="21"/>
                  </a:lnTo>
                  <a:lnTo>
                    <a:pt x="1140" y="34"/>
                  </a:lnTo>
                  <a:lnTo>
                    <a:pt x="1137" y="41"/>
                  </a:lnTo>
                  <a:lnTo>
                    <a:pt x="1132" y="44"/>
                  </a:lnTo>
                  <a:lnTo>
                    <a:pt x="1117" y="53"/>
                  </a:lnTo>
                  <a:lnTo>
                    <a:pt x="1116" y="53"/>
                  </a:lnTo>
                  <a:lnTo>
                    <a:pt x="1108" y="51"/>
                  </a:lnTo>
                  <a:lnTo>
                    <a:pt x="1105" y="51"/>
                  </a:lnTo>
                  <a:lnTo>
                    <a:pt x="1098" y="55"/>
                  </a:lnTo>
                  <a:lnTo>
                    <a:pt x="1096" y="55"/>
                  </a:lnTo>
                  <a:lnTo>
                    <a:pt x="1094" y="53"/>
                  </a:lnTo>
                  <a:lnTo>
                    <a:pt x="1094" y="50"/>
                  </a:lnTo>
                  <a:lnTo>
                    <a:pt x="1094" y="48"/>
                  </a:lnTo>
                  <a:lnTo>
                    <a:pt x="1092" y="44"/>
                  </a:lnTo>
                  <a:lnTo>
                    <a:pt x="1091" y="41"/>
                  </a:lnTo>
                  <a:lnTo>
                    <a:pt x="1087" y="41"/>
                  </a:lnTo>
                  <a:lnTo>
                    <a:pt x="1080" y="41"/>
                  </a:lnTo>
                  <a:lnTo>
                    <a:pt x="1068" y="42"/>
                  </a:lnTo>
                  <a:lnTo>
                    <a:pt x="1046" y="37"/>
                  </a:lnTo>
                  <a:lnTo>
                    <a:pt x="1037" y="37"/>
                  </a:lnTo>
                  <a:lnTo>
                    <a:pt x="1029" y="42"/>
                  </a:lnTo>
                  <a:lnTo>
                    <a:pt x="1027" y="44"/>
                  </a:lnTo>
                  <a:lnTo>
                    <a:pt x="1025" y="48"/>
                  </a:lnTo>
                  <a:lnTo>
                    <a:pt x="1023" y="51"/>
                  </a:lnTo>
                  <a:lnTo>
                    <a:pt x="1020" y="53"/>
                  </a:lnTo>
                  <a:lnTo>
                    <a:pt x="1018" y="51"/>
                  </a:lnTo>
                  <a:lnTo>
                    <a:pt x="1013" y="48"/>
                  </a:lnTo>
                  <a:lnTo>
                    <a:pt x="1009" y="46"/>
                  </a:lnTo>
                  <a:lnTo>
                    <a:pt x="1004" y="44"/>
                  </a:lnTo>
                  <a:lnTo>
                    <a:pt x="989" y="46"/>
                  </a:lnTo>
                  <a:lnTo>
                    <a:pt x="988" y="48"/>
                  </a:lnTo>
                  <a:lnTo>
                    <a:pt x="986" y="50"/>
                  </a:lnTo>
                  <a:lnTo>
                    <a:pt x="986" y="51"/>
                  </a:lnTo>
                  <a:lnTo>
                    <a:pt x="986" y="53"/>
                  </a:lnTo>
                  <a:lnTo>
                    <a:pt x="986" y="55"/>
                  </a:lnTo>
                  <a:lnTo>
                    <a:pt x="984" y="57"/>
                  </a:lnTo>
                  <a:lnTo>
                    <a:pt x="988" y="57"/>
                  </a:lnTo>
                  <a:lnTo>
                    <a:pt x="989" y="58"/>
                  </a:lnTo>
                  <a:lnTo>
                    <a:pt x="988" y="60"/>
                  </a:lnTo>
                  <a:lnTo>
                    <a:pt x="986" y="60"/>
                  </a:lnTo>
                  <a:lnTo>
                    <a:pt x="984" y="60"/>
                  </a:lnTo>
                  <a:lnTo>
                    <a:pt x="982" y="60"/>
                  </a:lnTo>
                  <a:lnTo>
                    <a:pt x="982" y="60"/>
                  </a:lnTo>
                  <a:lnTo>
                    <a:pt x="981" y="60"/>
                  </a:lnTo>
                  <a:lnTo>
                    <a:pt x="981" y="62"/>
                  </a:lnTo>
                  <a:lnTo>
                    <a:pt x="981" y="64"/>
                  </a:lnTo>
                  <a:lnTo>
                    <a:pt x="981" y="66"/>
                  </a:lnTo>
                  <a:lnTo>
                    <a:pt x="979" y="67"/>
                  </a:lnTo>
                  <a:lnTo>
                    <a:pt x="977" y="67"/>
                  </a:lnTo>
                  <a:lnTo>
                    <a:pt x="975" y="69"/>
                  </a:lnTo>
                  <a:lnTo>
                    <a:pt x="972" y="69"/>
                  </a:lnTo>
                  <a:lnTo>
                    <a:pt x="972" y="71"/>
                  </a:lnTo>
                  <a:lnTo>
                    <a:pt x="972" y="73"/>
                  </a:lnTo>
                  <a:lnTo>
                    <a:pt x="973" y="73"/>
                  </a:lnTo>
                  <a:lnTo>
                    <a:pt x="973" y="74"/>
                  </a:lnTo>
                  <a:lnTo>
                    <a:pt x="972" y="76"/>
                  </a:lnTo>
                  <a:lnTo>
                    <a:pt x="970" y="78"/>
                  </a:lnTo>
                  <a:lnTo>
                    <a:pt x="966" y="78"/>
                  </a:lnTo>
                  <a:lnTo>
                    <a:pt x="965" y="78"/>
                  </a:lnTo>
                  <a:lnTo>
                    <a:pt x="965" y="80"/>
                  </a:lnTo>
                  <a:lnTo>
                    <a:pt x="965" y="81"/>
                  </a:lnTo>
                  <a:lnTo>
                    <a:pt x="961" y="83"/>
                  </a:lnTo>
                  <a:lnTo>
                    <a:pt x="961" y="85"/>
                  </a:lnTo>
                  <a:lnTo>
                    <a:pt x="961" y="87"/>
                  </a:lnTo>
                  <a:lnTo>
                    <a:pt x="961" y="87"/>
                  </a:lnTo>
                  <a:lnTo>
                    <a:pt x="959" y="90"/>
                  </a:lnTo>
                  <a:lnTo>
                    <a:pt x="957" y="92"/>
                  </a:lnTo>
                  <a:lnTo>
                    <a:pt x="957" y="94"/>
                  </a:lnTo>
                  <a:lnTo>
                    <a:pt x="957" y="96"/>
                  </a:lnTo>
                  <a:lnTo>
                    <a:pt x="957" y="97"/>
                  </a:lnTo>
                  <a:lnTo>
                    <a:pt x="956" y="101"/>
                  </a:lnTo>
                  <a:lnTo>
                    <a:pt x="954" y="101"/>
                  </a:lnTo>
                  <a:lnTo>
                    <a:pt x="952" y="103"/>
                  </a:lnTo>
                  <a:lnTo>
                    <a:pt x="954" y="103"/>
                  </a:lnTo>
                  <a:lnTo>
                    <a:pt x="956" y="103"/>
                  </a:lnTo>
                  <a:lnTo>
                    <a:pt x="956" y="105"/>
                  </a:lnTo>
                  <a:lnTo>
                    <a:pt x="954" y="106"/>
                  </a:lnTo>
                  <a:lnTo>
                    <a:pt x="954" y="108"/>
                  </a:lnTo>
                  <a:lnTo>
                    <a:pt x="954" y="110"/>
                  </a:lnTo>
                  <a:lnTo>
                    <a:pt x="952" y="112"/>
                  </a:lnTo>
                  <a:lnTo>
                    <a:pt x="952" y="113"/>
                  </a:lnTo>
                  <a:lnTo>
                    <a:pt x="949" y="113"/>
                  </a:lnTo>
                  <a:lnTo>
                    <a:pt x="947" y="113"/>
                  </a:lnTo>
                  <a:lnTo>
                    <a:pt x="947" y="115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5" y="124"/>
                  </a:lnTo>
                  <a:lnTo>
                    <a:pt x="945" y="126"/>
                  </a:lnTo>
                  <a:lnTo>
                    <a:pt x="945" y="128"/>
                  </a:lnTo>
                  <a:lnTo>
                    <a:pt x="943" y="128"/>
                  </a:lnTo>
                  <a:lnTo>
                    <a:pt x="940" y="131"/>
                  </a:lnTo>
                  <a:lnTo>
                    <a:pt x="940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8"/>
                  </a:lnTo>
                  <a:lnTo>
                    <a:pt x="943" y="140"/>
                  </a:lnTo>
                  <a:lnTo>
                    <a:pt x="947" y="142"/>
                  </a:lnTo>
                  <a:lnTo>
                    <a:pt x="949" y="144"/>
                  </a:lnTo>
                  <a:lnTo>
                    <a:pt x="947" y="145"/>
                  </a:lnTo>
                  <a:lnTo>
                    <a:pt x="945" y="145"/>
                  </a:lnTo>
                  <a:lnTo>
                    <a:pt x="947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9" y="151"/>
                  </a:lnTo>
                  <a:lnTo>
                    <a:pt x="949" y="153"/>
                  </a:lnTo>
                  <a:lnTo>
                    <a:pt x="950" y="154"/>
                  </a:lnTo>
                  <a:lnTo>
                    <a:pt x="952" y="156"/>
                  </a:lnTo>
                  <a:lnTo>
                    <a:pt x="950" y="156"/>
                  </a:lnTo>
                  <a:lnTo>
                    <a:pt x="949" y="156"/>
                  </a:lnTo>
                  <a:lnTo>
                    <a:pt x="949" y="158"/>
                  </a:lnTo>
                  <a:lnTo>
                    <a:pt x="949" y="161"/>
                  </a:lnTo>
                  <a:lnTo>
                    <a:pt x="949" y="163"/>
                  </a:lnTo>
                  <a:lnTo>
                    <a:pt x="950" y="163"/>
                  </a:lnTo>
                  <a:lnTo>
                    <a:pt x="952" y="165"/>
                  </a:lnTo>
                  <a:lnTo>
                    <a:pt x="954" y="170"/>
                  </a:lnTo>
                  <a:lnTo>
                    <a:pt x="954" y="172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4" y="179"/>
                  </a:lnTo>
                  <a:lnTo>
                    <a:pt x="952" y="183"/>
                  </a:lnTo>
                  <a:lnTo>
                    <a:pt x="949" y="186"/>
                  </a:lnTo>
                  <a:lnTo>
                    <a:pt x="947" y="188"/>
                  </a:lnTo>
                  <a:lnTo>
                    <a:pt x="945" y="190"/>
                  </a:lnTo>
                  <a:lnTo>
                    <a:pt x="945" y="192"/>
                  </a:lnTo>
                  <a:lnTo>
                    <a:pt x="945" y="195"/>
                  </a:lnTo>
                  <a:lnTo>
                    <a:pt x="945" y="197"/>
                  </a:lnTo>
                  <a:lnTo>
                    <a:pt x="943" y="197"/>
                  </a:lnTo>
                  <a:lnTo>
                    <a:pt x="941" y="195"/>
                  </a:lnTo>
                  <a:lnTo>
                    <a:pt x="941" y="193"/>
                  </a:lnTo>
                  <a:lnTo>
                    <a:pt x="940" y="193"/>
                  </a:lnTo>
                  <a:lnTo>
                    <a:pt x="938" y="192"/>
                  </a:lnTo>
                  <a:lnTo>
                    <a:pt x="936" y="193"/>
                  </a:lnTo>
                  <a:lnTo>
                    <a:pt x="934" y="192"/>
                  </a:lnTo>
                  <a:lnTo>
                    <a:pt x="933" y="188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6" y="188"/>
                  </a:lnTo>
                  <a:lnTo>
                    <a:pt x="924" y="186"/>
                  </a:lnTo>
                  <a:lnTo>
                    <a:pt x="922" y="186"/>
                  </a:lnTo>
                  <a:lnTo>
                    <a:pt x="918" y="181"/>
                  </a:lnTo>
                  <a:lnTo>
                    <a:pt x="918" y="179"/>
                  </a:lnTo>
                  <a:lnTo>
                    <a:pt x="918" y="176"/>
                  </a:lnTo>
                  <a:lnTo>
                    <a:pt x="918" y="174"/>
                  </a:lnTo>
                  <a:lnTo>
                    <a:pt x="918" y="172"/>
                  </a:lnTo>
                  <a:lnTo>
                    <a:pt x="918" y="170"/>
                  </a:lnTo>
                  <a:lnTo>
                    <a:pt x="918" y="169"/>
                  </a:lnTo>
                  <a:lnTo>
                    <a:pt x="918" y="167"/>
                  </a:lnTo>
                  <a:lnTo>
                    <a:pt x="911" y="163"/>
                  </a:lnTo>
                  <a:lnTo>
                    <a:pt x="910" y="161"/>
                  </a:lnTo>
                  <a:lnTo>
                    <a:pt x="906" y="156"/>
                  </a:lnTo>
                  <a:lnTo>
                    <a:pt x="902" y="153"/>
                  </a:lnTo>
                  <a:lnTo>
                    <a:pt x="899" y="153"/>
                  </a:lnTo>
                  <a:lnTo>
                    <a:pt x="883" y="153"/>
                  </a:lnTo>
                  <a:lnTo>
                    <a:pt x="879" y="153"/>
                  </a:lnTo>
                  <a:lnTo>
                    <a:pt x="874" y="158"/>
                  </a:lnTo>
                  <a:lnTo>
                    <a:pt x="872" y="156"/>
                  </a:lnTo>
                  <a:lnTo>
                    <a:pt x="870" y="156"/>
                  </a:lnTo>
                  <a:lnTo>
                    <a:pt x="869" y="156"/>
                  </a:lnTo>
                  <a:lnTo>
                    <a:pt x="867" y="160"/>
                  </a:lnTo>
                  <a:lnTo>
                    <a:pt x="865" y="161"/>
                  </a:lnTo>
                  <a:lnTo>
                    <a:pt x="863" y="161"/>
                  </a:lnTo>
                  <a:lnTo>
                    <a:pt x="853" y="160"/>
                  </a:lnTo>
                  <a:lnTo>
                    <a:pt x="851" y="158"/>
                  </a:lnTo>
                  <a:lnTo>
                    <a:pt x="851" y="156"/>
                  </a:lnTo>
                  <a:lnTo>
                    <a:pt x="849" y="153"/>
                  </a:lnTo>
                  <a:lnTo>
                    <a:pt x="847" y="151"/>
                  </a:lnTo>
                  <a:lnTo>
                    <a:pt x="844" y="151"/>
                  </a:lnTo>
                  <a:lnTo>
                    <a:pt x="842" y="151"/>
                  </a:lnTo>
                  <a:lnTo>
                    <a:pt x="839" y="153"/>
                  </a:lnTo>
                  <a:lnTo>
                    <a:pt x="837" y="154"/>
                  </a:lnTo>
                  <a:lnTo>
                    <a:pt x="835" y="156"/>
                  </a:lnTo>
                  <a:lnTo>
                    <a:pt x="833" y="158"/>
                  </a:lnTo>
                  <a:lnTo>
                    <a:pt x="831" y="160"/>
                  </a:lnTo>
                  <a:lnTo>
                    <a:pt x="830" y="160"/>
                  </a:lnTo>
                  <a:lnTo>
                    <a:pt x="828" y="161"/>
                  </a:lnTo>
                  <a:lnTo>
                    <a:pt x="826" y="163"/>
                  </a:lnTo>
                  <a:lnTo>
                    <a:pt x="824" y="169"/>
                  </a:lnTo>
                  <a:lnTo>
                    <a:pt x="823" y="170"/>
                  </a:lnTo>
                  <a:lnTo>
                    <a:pt x="821" y="170"/>
                  </a:lnTo>
                  <a:lnTo>
                    <a:pt x="815" y="169"/>
                  </a:lnTo>
                  <a:lnTo>
                    <a:pt x="814" y="170"/>
                  </a:lnTo>
                  <a:lnTo>
                    <a:pt x="810" y="172"/>
                  </a:lnTo>
                  <a:lnTo>
                    <a:pt x="808" y="174"/>
                  </a:lnTo>
                  <a:lnTo>
                    <a:pt x="807" y="174"/>
                  </a:lnTo>
                  <a:lnTo>
                    <a:pt x="803" y="172"/>
                  </a:lnTo>
                  <a:lnTo>
                    <a:pt x="801" y="170"/>
                  </a:lnTo>
                  <a:lnTo>
                    <a:pt x="801" y="165"/>
                  </a:lnTo>
                  <a:lnTo>
                    <a:pt x="799" y="161"/>
                  </a:lnTo>
                  <a:lnTo>
                    <a:pt x="798" y="160"/>
                  </a:lnTo>
                  <a:lnTo>
                    <a:pt x="796" y="158"/>
                  </a:lnTo>
                  <a:lnTo>
                    <a:pt x="794" y="156"/>
                  </a:lnTo>
                  <a:lnTo>
                    <a:pt x="796" y="151"/>
                  </a:lnTo>
                  <a:lnTo>
                    <a:pt x="796" y="145"/>
                  </a:lnTo>
                  <a:lnTo>
                    <a:pt x="794" y="144"/>
                  </a:lnTo>
                  <a:lnTo>
                    <a:pt x="791" y="138"/>
                  </a:lnTo>
                  <a:lnTo>
                    <a:pt x="789" y="131"/>
                  </a:lnTo>
                  <a:lnTo>
                    <a:pt x="787" y="129"/>
                  </a:lnTo>
                  <a:lnTo>
                    <a:pt x="785" y="128"/>
                  </a:lnTo>
                  <a:lnTo>
                    <a:pt x="780" y="126"/>
                  </a:lnTo>
                  <a:lnTo>
                    <a:pt x="778" y="126"/>
                  </a:lnTo>
                  <a:lnTo>
                    <a:pt x="776" y="128"/>
                  </a:lnTo>
                  <a:lnTo>
                    <a:pt x="773" y="129"/>
                  </a:lnTo>
                  <a:lnTo>
                    <a:pt x="771" y="135"/>
                  </a:lnTo>
                  <a:lnTo>
                    <a:pt x="767" y="138"/>
                  </a:lnTo>
                  <a:lnTo>
                    <a:pt x="766" y="138"/>
                  </a:lnTo>
                  <a:lnTo>
                    <a:pt x="759" y="138"/>
                  </a:lnTo>
                  <a:lnTo>
                    <a:pt x="755" y="140"/>
                  </a:lnTo>
                  <a:lnTo>
                    <a:pt x="751" y="142"/>
                  </a:lnTo>
                  <a:lnTo>
                    <a:pt x="748" y="145"/>
                  </a:lnTo>
                  <a:lnTo>
                    <a:pt x="746" y="147"/>
                  </a:lnTo>
                  <a:lnTo>
                    <a:pt x="743" y="153"/>
                  </a:lnTo>
                  <a:lnTo>
                    <a:pt x="743" y="156"/>
                  </a:lnTo>
                  <a:lnTo>
                    <a:pt x="743" y="163"/>
                  </a:lnTo>
                  <a:lnTo>
                    <a:pt x="743" y="165"/>
                  </a:lnTo>
                  <a:lnTo>
                    <a:pt x="741" y="169"/>
                  </a:lnTo>
                  <a:lnTo>
                    <a:pt x="739" y="165"/>
                  </a:lnTo>
                  <a:lnTo>
                    <a:pt x="739" y="161"/>
                  </a:lnTo>
                  <a:lnTo>
                    <a:pt x="737" y="160"/>
                  </a:lnTo>
                  <a:lnTo>
                    <a:pt x="736" y="160"/>
                  </a:lnTo>
                  <a:lnTo>
                    <a:pt x="734" y="161"/>
                  </a:lnTo>
                  <a:lnTo>
                    <a:pt x="730" y="161"/>
                  </a:lnTo>
                  <a:lnTo>
                    <a:pt x="730" y="158"/>
                  </a:lnTo>
                  <a:lnTo>
                    <a:pt x="728" y="156"/>
                  </a:lnTo>
                  <a:lnTo>
                    <a:pt x="727" y="145"/>
                  </a:lnTo>
                  <a:lnTo>
                    <a:pt x="727" y="144"/>
                  </a:lnTo>
                  <a:lnTo>
                    <a:pt x="727" y="140"/>
                  </a:lnTo>
                  <a:lnTo>
                    <a:pt x="723" y="140"/>
                  </a:lnTo>
                  <a:lnTo>
                    <a:pt x="712" y="137"/>
                  </a:lnTo>
                  <a:lnTo>
                    <a:pt x="709" y="138"/>
                  </a:lnTo>
                  <a:lnTo>
                    <a:pt x="707" y="138"/>
                  </a:lnTo>
                  <a:lnTo>
                    <a:pt x="702" y="142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6" y="145"/>
                  </a:lnTo>
                  <a:lnTo>
                    <a:pt x="695" y="144"/>
                  </a:lnTo>
                  <a:lnTo>
                    <a:pt x="695" y="138"/>
                  </a:lnTo>
                  <a:lnTo>
                    <a:pt x="693" y="137"/>
                  </a:lnTo>
                  <a:lnTo>
                    <a:pt x="693" y="135"/>
                  </a:lnTo>
                  <a:lnTo>
                    <a:pt x="689" y="133"/>
                  </a:lnTo>
                  <a:lnTo>
                    <a:pt x="688" y="131"/>
                  </a:lnTo>
                  <a:lnTo>
                    <a:pt x="686" y="129"/>
                  </a:lnTo>
                  <a:lnTo>
                    <a:pt x="686" y="128"/>
                  </a:lnTo>
                  <a:lnTo>
                    <a:pt x="686" y="126"/>
                  </a:lnTo>
                  <a:lnTo>
                    <a:pt x="686" y="124"/>
                  </a:lnTo>
                  <a:lnTo>
                    <a:pt x="684" y="122"/>
                  </a:lnTo>
                  <a:lnTo>
                    <a:pt x="682" y="122"/>
                  </a:lnTo>
                  <a:lnTo>
                    <a:pt x="679" y="124"/>
                  </a:lnTo>
                  <a:lnTo>
                    <a:pt x="677" y="126"/>
                  </a:lnTo>
                  <a:lnTo>
                    <a:pt x="675" y="129"/>
                  </a:lnTo>
                  <a:lnTo>
                    <a:pt x="670" y="137"/>
                  </a:lnTo>
                  <a:lnTo>
                    <a:pt x="668" y="140"/>
                  </a:lnTo>
                  <a:lnTo>
                    <a:pt x="666" y="140"/>
                  </a:lnTo>
                  <a:lnTo>
                    <a:pt x="656" y="140"/>
                  </a:lnTo>
                  <a:lnTo>
                    <a:pt x="654" y="140"/>
                  </a:lnTo>
                  <a:lnTo>
                    <a:pt x="652" y="138"/>
                  </a:lnTo>
                  <a:lnTo>
                    <a:pt x="645" y="131"/>
                  </a:lnTo>
                  <a:lnTo>
                    <a:pt x="641" y="129"/>
                  </a:lnTo>
                  <a:lnTo>
                    <a:pt x="640" y="129"/>
                  </a:lnTo>
                  <a:lnTo>
                    <a:pt x="638" y="131"/>
                  </a:lnTo>
                  <a:lnTo>
                    <a:pt x="636" y="135"/>
                  </a:lnTo>
                  <a:lnTo>
                    <a:pt x="634" y="138"/>
                  </a:lnTo>
                  <a:lnTo>
                    <a:pt x="634" y="142"/>
                  </a:lnTo>
                  <a:lnTo>
                    <a:pt x="636" y="144"/>
                  </a:lnTo>
                  <a:lnTo>
                    <a:pt x="636" y="145"/>
                  </a:lnTo>
                  <a:lnTo>
                    <a:pt x="634" y="145"/>
                  </a:lnTo>
                  <a:lnTo>
                    <a:pt x="634" y="147"/>
                  </a:lnTo>
                  <a:lnTo>
                    <a:pt x="629" y="154"/>
                  </a:lnTo>
                  <a:lnTo>
                    <a:pt x="627" y="156"/>
                  </a:lnTo>
                  <a:lnTo>
                    <a:pt x="625" y="156"/>
                  </a:lnTo>
                  <a:lnTo>
                    <a:pt x="624" y="156"/>
                  </a:lnTo>
                  <a:lnTo>
                    <a:pt x="622" y="154"/>
                  </a:lnTo>
                  <a:lnTo>
                    <a:pt x="620" y="153"/>
                  </a:lnTo>
                  <a:lnTo>
                    <a:pt x="620" y="151"/>
                  </a:lnTo>
                  <a:lnTo>
                    <a:pt x="624" y="144"/>
                  </a:lnTo>
                  <a:lnTo>
                    <a:pt x="625" y="138"/>
                  </a:lnTo>
                  <a:lnTo>
                    <a:pt x="624" y="135"/>
                  </a:lnTo>
                  <a:lnTo>
                    <a:pt x="622" y="133"/>
                  </a:lnTo>
                  <a:lnTo>
                    <a:pt x="617" y="133"/>
                  </a:lnTo>
                  <a:lnTo>
                    <a:pt x="604" y="128"/>
                  </a:lnTo>
                  <a:lnTo>
                    <a:pt x="601" y="128"/>
                  </a:lnTo>
                  <a:lnTo>
                    <a:pt x="597" y="129"/>
                  </a:lnTo>
                  <a:lnTo>
                    <a:pt x="595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83" y="133"/>
                  </a:lnTo>
                  <a:lnTo>
                    <a:pt x="577" y="135"/>
                  </a:lnTo>
                  <a:lnTo>
                    <a:pt x="577" y="135"/>
                  </a:lnTo>
                  <a:lnTo>
                    <a:pt x="576" y="133"/>
                  </a:lnTo>
                  <a:lnTo>
                    <a:pt x="576" y="129"/>
                  </a:lnTo>
                  <a:lnTo>
                    <a:pt x="577" y="126"/>
                  </a:lnTo>
                  <a:lnTo>
                    <a:pt x="577" y="122"/>
                  </a:lnTo>
                  <a:lnTo>
                    <a:pt x="574" y="122"/>
                  </a:lnTo>
                  <a:lnTo>
                    <a:pt x="572" y="122"/>
                  </a:lnTo>
                  <a:lnTo>
                    <a:pt x="570" y="122"/>
                  </a:lnTo>
                  <a:lnTo>
                    <a:pt x="569" y="121"/>
                  </a:lnTo>
                  <a:lnTo>
                    <a:pt x="567" y="117"/>
                  </a:lnTo>
                  <a:lnTo>
                    <a:pt x="567" y="112"/>
                  </a:lnTo>
                  <a:lnTo>
                    <a:pt x="567" y="108"/>
                  </a:lnTo>
                  <a:lnTo>
                    <a:pt x="567" y="105"/>
                  </a:lnTo>
                  <a:lnTo>
                    <a:pt x="563" y="103"/>
                  </a:lnTo>
                  <a:lnTo>
                    <a:pt x="558" y="103"/>
                  </a:lnTo>
                  <a:lnTo>
                    <a:pt x="549" y="103"/>
                  </a:lnTo>
                  <a:lnTo>
                    <a:pt x="537" y="105"/>
                  </a:lnTo>
                  <a:lnTo>
                    <a:pt x="531" y="105"/>
                  </a:lnTo>
                  <a:lnTo>
                    <a:pt x="508" y="96"/>
                  </a:lnTo>
                  <a:lnTo>
                    <a:pt x="485" y="96"/>
                  </a:lnTo>
                  <a:lnTo>
                    <a:pt x="483" y="94"/>
                  </a:lnTo>
                  <a:lnTo>
                    <a:pt x="482" y="92"/>
                  </a:lnTo>
                  <a:lnTo>
                    <a:pt x="482" y="90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53" y="85"/>
                  </a:lnTo>
                  <a:lnTo>
                    <a:pt x="450" y="83"/>
                  </a:lnTo>
                  <a:lnTo>
                    <a:pt x="444" y="78"/>
                  </a:lnTo>
                  <a:lnTo>
                    <a:pt x="441" y="76"/>
                  </a:lnTo>
                  <a:lnTo>
                    <a:pt x="432" y="76"/>
                  </a:lnTo>
                  <a:lnTo>
                    <a:pt x="407" y="73"/>
                  </a:lnTo>
                  <a:lnTo>
                    <a:pt x="400" y="74"/>
                  </a:lnTo>
                  <a:lnTo>
                    <a:pt x="384" y="74"/>
                  </a:lnTo>
                  <a:lnTo>
                    <a:pt x="363" y="73"/>
                  </a:lnTo>
                  <a:lnTo>
                    <a:pt x="343" y="67"/>
                  </a:lnTo>
                  <a:lnTo>
                    <a:pt x="338" y="67"/>
                  </a:lnTo>
                  <a:lnTo>
                    <a:pt x="332" y="69"/>
                  </a:lnTo>
                  <a:lnTo>
                    <a:pt x="322" y="76"/>
                  </a:lnTo>
                  <a:lnTo>
                    <a:pt x="290" y="81"/>
                  </a:lnTo>
                  <a:lnTo>
                    <a:pt x="288" y="80"/>
                  </a:lnTo>
                  <a:lnTo>
                    <a:pt x="281" y="80"/>
                  </a:lnTo>
                  <a:lnTo>
                    <a:pt x="254" y="81"/>
                  </a:lnTo>
                  <a:lnTo>
                    <a:pt x="251" y="81"/>
                  </a:lnTo>
                  <a:lnTo>
                    <a:pt x="249" y="85"/>
                  </a:lnTo>
                  <a:lnTo>
                    <a:pt x="244" y="90"/>
                  </a:lnTo>
                  <a:lnTo>
                    <a:pt x="242" y="94"/>
                  </a:lnTo>
                  <a:lnTo>
                    <a:pt x="240" y="105"/>
                  </a:lnTo>
                  <a:lnTo>
                    <a:pt x="238" y="110"/>
                  </a:lnTo>
                  <a:lnTo>
                    <a:pt x="226" y="119"/>
                  </a:lnTo>
                  <a:lnTo>
                    <a:pt x="208" y="135"/>
                  </a:lnTo>
                  <a:lnTo>
                    <a:pt x="203" y="135"/>
                  </a:lnTo>
                  <a:lnTo>
                    <a:pt x="199" y="133"/>
                  </a:lnTo>
                  <a:lnTo>
                    <a:pt x="196" y="128"/>
                  </a:lnTo>
                  <a:lnTo>
                    <a:pt x="194" y="126"/>
                  </a:lnTo>
                  <a:lnTo>
                    <a:pt x="190" y="126"/>
                  </a:lnTo>
                  <a:lnTo>
                    <a:pt x="181" y="124"/>
                  </a:lnTo>
                  <a:lnTo>
                    <a:pt x="180" y="124"/>
                  </a:lnTo>
                  <a:lnTo>
                    <a:pt x="169" y="126"/>
                  </a:lnTo>
                  <a:lnTo>
                    <a:pt x="167" y="128"/>
                  </a:lnTo>
                  <a:lnTo>
                    <a:pt x="165" y="129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5" y="135"/>
                  </a:lnTo>
                  <a:lnTo>
                    <a:pt x="167" y="144"/>
                  </a:lnTo>
                  <a:lnTo>
                    <a:pt x="169" y="145"/>
                  </a:lnTo>
                  <a:lnTo>
                    <a:pt x="167" y="145"/>
                  </a:lnTo>
                  <a:lnTo>
                    <a:pt x="167" y="147"/>
                  </a:lnTo>
                  <a:lnTo>
                    <a:pt x="165" y="145"/>
                  </a:lnTo>
                  <a:lnTo>
                    <a:pt x="165" y="147"/>
                  </a:lnTo>
                  <a:lnTo>
                    <a:pt x="167" y="149"/>
                  </a:lnTo>
                  <a:lnTo>
                    <a:pt x="169" y="151"/>
                  </a:lnTo>
                  <a:lnTo>
                    <a:pt x="171" y="153"/>
                  </a:lnTo>
                  <a:lnTo>
                    <a:pt x="173" y="153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6" y="165"/>
                  </a:lnTo>
                  <a:lnTo>
                    <a:pt x="176" y="167"/>
                  </a:lnTo>
                  <a:lnTo>
                    <a:pt x="174" y="169"/>
                  </a:lnTo>
                  <a:lnTo>
                    <a:pt x="174" y="170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4" y="188"/>
                  </a:lnTo>
                  <a:lnTo>
                    <a:pt x="181" y="201"/>
                  </a:lnTo>
                  <a:lnTo>
                    <a:pt x="183" y="204"/>
                  </a:lnTo>
                  <a:lnTo>
                    <a:pt x="190" y="208"/>
                  </a:lnTo>
                  <a:lnTo>
                    <a:pt x="196" y="213"/>
                  </a:lnTo>
                  <a:lnTo>
                    <a:pt x="196" y="215"/>
                  </a:lnTo>
                  <a:lnTo>
                    <a:pt x="196" y="216"/>
                  </a:lnTo>
                  <a:lnTo>
                    <a:pt x="194" y="218"/>
                  </a:lnTo>
                  <a:lnTo>
                    <a:pt x="196" y="222"/>
                  </a:lnTo>
                  <a:lnTo>
                    <a:pt x="197" y="227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236"/>
                  </a:lnTo>
                  <a:lnTo>
                    <a:pt x="199" y="238"/>
                  </a:lnTo>
                  <a:lnTo>
                    <a:pt x="201" y="238"/>
                  </a:lnTo>
                  <a:lnTo>
                    <a:pt x="201" y="240"/>
                  </a:lnTo>
                  <a:lnTo>
                    <a:pt x="203" y="240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6" y="248"/>
                  </a:lnTo>
                  <a:lnTo>
                    <a:pt x="208" y="250"/>
                  </a:lnTo>
                  <a:lnTo>
                    <a:pt x="215" y="257"/>
                  </a:lnTo>
                  <a:lnTo>
                    <a:pt x="224" y="263"/>
                  </a:lnTo>
                  <a:lnTo>
                    <a:pt x="226" y="266"/>
                  </a:lnTo>
                  <a:lnTo>
                    <a:pt x="226" y="268"/>
                  </a:lnTo>
                  <a:lnTo>
                    <a:pt x="222" y="270"/>
                  </a:lnTo>
                  <a:lnTo>
                    <a:pt x="217" y="270"/>
                  </a:lnTo>
                  <a:lnTo>
                    <a:pt x="215" y="270"/>
                  </a:lnTo>
                  <a:lnTo>
                    <a:pt x="212" y="268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5" y="273"/>
                  </a:lnTo>
                  <a:lnTo>
                    <a:pt x="205" y="277"/>
                  </a:lnTo>
                  <a:lnTo>
                    <a:pt x="206" y="279"/>
                  </a:lnTo>
                  <a:lnTo>
                    <a:pt x="210" y="280"/>
                  </a:lnTo>
                  <a:lnTo>
                    <a:pt x="213" y="280"/>
                  </a:lnTo>
                  <a:lnTo>
                    <a:pt x="213" y="282"/>
                  </a:lnTo>
                  <a:lnTo>
                    <a:pt x="212" y="284"/>
                  </a:lnTo>
                  <a:lnTo>
                    <a:pt x="213" y="288"/>
                  </a:lnTo>
                  <a:lnTo>
                    <a:pt x="215" y="289"/>
                  </a:lnTo>
                  <a:lnTo>
                    <a:pt x="219" y="291"/>
                  </a:lnTo>
                  <a:lnTo>
                    <a:pt x="219" y="295"/>
                  </a:lnTo>
                  <a:lnTo>
                    <a:pt x="219" y="298"/>
                  </a:lnTo>
                  <a:lnTo>
                    <a:pt x="222" y="305"/>
                  </a:lnTo>
                  <a:lnTo>
                    <a:pt x="221" y="311"/>
                  </a:lnTo>
                  <a:lnTo>
                    <a:pt x="221" y="318"/>
                  </a:lnTo>
                  <a:lnTo>
                    <a:pt x="222" y="320"/>
                  </a:lnTo>
                  <a:lnTo>
                    <a:pt x="222" y="321"/>
                  </a:lnTo>
                  <a:lnTo>
                    <a:pt x="221" y="323"/>
                  </a:lnTo>
                  <a:lnTo>
                    <a:pt x="219" y="325"/>
                  </a:lnTo>
                  <a:lnTo>
                    <a:pt x="212" y="328"/>
                  </a:lnTo>
                  <a:lnTo>
                    <a:pt x="210" y="332"/>
                  </a:lnTo>
                  <a:lnTo>
                    <a:pt x="212" y="336"/>
                  </a:lnTo>
                  <a:lnTo>
                    <a:pt x="210" y="337"/>
                  </a:lnTo>
                  <a:lnTo>
                    <a:pt x="210" y="339"/>
                  </a:lnTo>
                  <a:lnTo>
                    <a:pt x="208" y="344"/>
                  </a:lnTo>
                  <a:lnTo>
                    <a:pt x="201" y="348"/>
                  </a:lnTo>
                  <a:lnTo>
                    <a:pt x="181" y="348"/>
                  </a:lnTo>
                  <a:lnTo>
                    <a:pt x="178" y="350"/>
                  </a:lnTo>
                  <a:lnTo>
                    <a:pt x="176" y="350"/>
                  </a:lnTo>
                  <a:lnTo>
                    <a:pt x="174" y="351"/>
                  </a:lnTo>
                  <a:lnTo>
                    <a:pt x="173" y="355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60"/>
                  </a:lnTo>
                  <a:lnTo>
                    <a:pt x="160" y="371"/>
                  </a:lnTo>
                  <a:lnTo>
                    <a:pt x="157" y="373"/>
                  </a:lnTo>
                  <a:lnTo>
                    <a:pt x="153" y="378"/>
                  </a:lnTo>
                  <a:lnTo>
                    <a:pt x="148" y="382"/>
                  </a:lnTo>
                  <a:lnTo>
                    <a:pt x="121" y="410"/>
                  </a:lnTo>
                  <a:lnTo>
                    <a:pt x="118" y="415"/>
                  </a:lnTo>
                  <a:lnTo>
                    <a:pt x="112" y="417"/>
                  </a:lnTo>
                  <a:lnTo>
                    <a:pt x="110" y="423"/>
                  </a:lnTo>
                  <a:lnTo>
                    <a:pt x="98" y="442"/>
                  </a:lnTo>
                  <a:lnTo>
                    <a:pt x="93" y="446"/>
                  </a:lnTo>
                  <a:lnTo>
                    <a:pt x="93" y="447"/>
                  </a:lnTo>
                  <a:lnTo>
                    <a:pt x="91" y="451"/>
                  </a:lnTo>
                  <a:lnTo>
                    <a:pt x="89" y="453"/>
                  </a:lnTo>
                  <a:lnTo>
                    <a:pt x="87" y="453"/>
                  </a:lnTo>
                  <a:lnTo>
                    <a:pt x="86" y="455"/>
                  </a:lnTo>
                  <a:lnTo>
                    <a:pt x="78" y="469"/>
                  </a:lnTo>
                  <a:lnTo>
                    <a:pt x="77" y="471"/>
                  </a:lnTo>
                  <a:lnTo>
                    <a:pt x="75" y="471"/>
                  </a:lnTo>
                  <a:lnTo>
                    <a:pt x="73" y="472"/>
                  </a:lnTo>
                  <a:lnTo>
                    <a:pt x="71" y="472"/>
                  </a:lnTo>
                  <a:lnTo>
                    <a:pt x="70" y="474"/>
                  </a:lnTo>
                  <a:lnTo>
                    <a:pt x="68" y="479"/>
                  </a:lnTo>
                  <a:lnTo>
                    <a:pt x="61" y="490"/>
                  </a:lnTo>
                  <a:lnTo>
                    <a:pt x="59" y="497"/>
                  </a:lnTo>
                  <a:lnTo>
                    <a:pt x="61" y="504"/>
                  </a:lnTo>
                  <a:lnTo>
                    <a:pt x="61" y="506"/>
                  </a:lnTo>
                  <a:lnTo>
                    <a:pt x="63" y="513"/>
                  </a:lnTo>
                  <a:lnTo>
                    <a:pt x="63" y="517"/>
                  </a:lnTo>
                  <a:lnTo>
                    <a:pt x="64" y="518"/>
                  </a:lnTo>
                  <a:lnTo>
                    <a:pt x="66" y="522"/>
                  </a:lnTo>
                  <a:lnTo>
                    <a:pt x="68" y="524"/>
                  </a:lnTo>
                  <a:lnTo>
                    <a:pt x="68" y="526"/>
                  </a:lnTo>
                  <a:lnTo>
                    <a:pt x="68" y="542"/>
                  </a:lnTo>
                  <a:lnTo>
                    <a:pt x="68" y="543"/>
                  </a:lnTo>
                  <a:lnTo>
                    <a:pt x="68" y="549"/>
                  </a:lnTo>
                  <a:lnTo>
                    <a:pt x="66" y="556"/>
                  </a:lnTo>
                  <a:lnTo>
                    <a:pt x="64" y="559"/>
                  </a:lnTo>
                  <a:lnTo>
                    <a:pt x="63" y="561"/>
                  </a:lnTo>
                  <a:lnTo>
                    <a:pt x="64" y="563"/>
                  </a:lnTo>
                  <a:lnTo>
                    <a:pt x="64" y="561"/>
                  </a:lnTo>
                  <a:lnTo>
                    <a:pt x="66" y="559"/>
                  </a:lnTo>
                  <a:lnTo>
                    <a:pt x="68" y="561"/>
                  </a:lnTo>
                  <a:lnTo>
                    <a:pt x="70" y="565"/>
                  </a:lnTo>
                  <a:lnTo>
                    <a:pt x="73" y="568"/>
                  </a:lnTo>
                  <a:lnTo>
                    <a:pt x="75" y="570"/>
                  </a:lnTo>
                  <a:lnTo>
                    <a:pt x="80" y="574"/>
                  </a:lnTo>
                  <a:lnTo>
                    <a:pt x="82" y="574"/>
                  </a:lnTo>
                  <a:lnTo>
                    <a:pt x="82" y="575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0" y="582"/>
                  </a:lnTo>
                  <a:lnTo>
                    <a:pt x="82" y="586"/>
                  </a:lnTo>
                  <a:lnTo>
                    <a:pt x="82" y="590"/>
                  </a:lnTo>
                  <a:lnTo>
                    <a:pt x="78" y="588"/>
                  </a:lnTo>
                  <a:lnTo>
                    <a:pt x="77" y="586"/>
                  </a:lnTo>
                  <a:lnTo>
                    <a:pt x="75" y="584"/>
                  </a:lnTo>
                  <a:lnTo>
                    <a:pt x="73" y="584"/>
                  </a:lnTo>
                  <a:lnTo>
                    <a:pt x="71" y="581"/>
                  </a:lnTo>
                  <a:lnTo>
                    <a:pt x="70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64" y="581"/>
                  </a:lnTo>
                  <a:lnTo>
                    <a:pt x="61" y="581"/>
                  </a:lnTo>
                  <a:lnTo>
                    <a:pt x="59" y="581"/>
                  </a:lnTo>
                  <a:lnTo>
                    <a:pt x="55" y="579"/>
                  </a:lnTo>
                  <a:lnTo>
                    <a:pt x="52" y="574"/>
                  </a:lnTo>
                  <a:lnTo>
                    <a:pt x="48" y="574"/>
                  </a:lnTo>
                  <a:lnTo>
                    <a:pt x="47" y="575"/>
                  </a:lnTo>
                  <a:lnTo>
                    <a:pt x="45" y="579"/>
                  </a:lnTo>
                  <a:lnTo>
                    <a:pt x="45" y="582"/>
                  </a:lnTo>
                  <a:lnTo>
                    <a:pt x="45" y="586"/>
                  </a:lnTo>
                  <a:lnTo>
                    <a:pt x="45" y="590"/>
                  </a:lnTo>
                  <a:lnTo>
                    <a:pt x="43" y="591"/>
                  </a:lnTo>
                  <a:lnTo>
                    <a:pt x="38" y="591"/>
                  </a:lnTo>
                  <a:lnTo>
                    <a:pt x="36" y="593"/>
                  </a:lnTo>
                  <a:lnTo>
                    <a:pt x="34" y="600"/>
                  </a:lnTo>
                  <a:lnTo>
                    <a:pt x="32" y="604"/>
                  </a:lnTo>
                  <a:lnTo>
                    <a:pt x="32" y="606"/>
                  </a:lnTo>
                  <a:lnTo>
                    <a:pt x="32" y="607"/>
                  </a:lnTo>
                  <a:lnTo>
                    <a:pt x="31" y="609"/>
                  </a:lnTo>
                  <a:lnTo>
                    <a:pt x="27" y="613"/>
                  </a:lnTo>
                  <a:lnTo>
                    <a:pt x="27" y="614"/>
                  </a:lnTo>
                  <a:lnTo>
                    <a:pt x="25" y="616"/>
                  </a:lnTo>
                  <a:lnTo>
                    <a:pt x="25" y="616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27"/>
                  </a:lnTo>
                  <a:lnTo>
                    <a:pt x="25" y="629"/>
                  </a:lnTo>
                  <a:lnTo>
                    <a:pt x="23" y="630"/>
                  </a:lnTo>
                  <a:lnTo>
                    <a:pt x="23" y="632"/>
                  </a:lnTo>
                  <a:lnTo>
                    <a:pt x="23" y="636"/>
                  </a:lnTo>
                  <a:lnTo>
                    <a:pt x="23" y="639"/>
                  </a:lnTo>
                  <a:lnTo>
                    <a:pt x="22" y="643"/>
                  </a:lnTo>
                  <a:lnTo>
                    <a:pt x="20" y="645"/>
                  </a:lnTo>
                  <a:lnTo>
                    <a:pt x="18" y="646"/>
                  </a:lnTo>
                  <a:lnTo>
                    <a:pt x="15" y="648"/>
                  </a:lnTo>
                  <a:lnTo>
                    <a:pt x="13" y="648"/>
                  </a:lnTo>
                  <a:lnTo>
                    <a:pt x="13" y="650"/>
                  </a:lnTo>
                  <a:lnTo>
                    <a:pt x="11" y="652"/>
                  </a:lnTo>
                  <a:lnTo>
                    <a:pt x="11" y="653"/>
                  </a:lnTo>
                  <a:lnTo>
                    <a:pt x="4" y="659"/>
                  </a:lnTo>
                  <a:lnTo>
                    <a:pt x="2" y="661"/>
                  </a:lnTo>
                  <a:lnTo>
                    <a:pt x="0" y="664"/>
                  </a:lnTo>
                  <a:lnTo>
                    <a:pt x="2" y="671"/>
                  </a:lnTo>
                  <a:lnTo>
                    <a:pt x="2" y="675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4" y="691"/>
                  </a:lnTo>
                  <a:lnTo>
                    <a:pt x="6" y="689"/>
                  </a:lnTo>
                  <a:lnTo>
                    <a:pt x="9" y="687"/>
                  </a:lnTo>
                  <a:lnTo>
                    <a:pt x="13" y="687"/>
                  </a:lnTo>
                  <a:lnTo>
                    <a:pt x="16" y="691"/>
                  </a:lnTo>
                  <a:lnTo>
                    <a:pt x="15" y="696"/>
                  </a:lnTo>
                  <a:lnTo>
                    <a:pt x="15" y="698"/>
                  </a:lnTo>
                  <a:lnTo>
                    <a:pt x="18" y="698"/>
                  </a:lnTo>
                  <a:lnTo>
                    <a:pt x="20" y="698"/>
                  </a:lnTo>
                  <a:lnTo>
                    <a:pt x="20" y="700"/>
                  </a:lnTo>
                  <a:lnTo>
                    <a:pt x="20" y="701"/>
                  </a:lnTo>
                  <a:lnTo>
                    <a:pt x="20" y="701"/>
                  </a:lnTo>
                  <a:lnTo>
                    <a:pt x="20" y="705"/>
                  </a:lnTo>
                  <a:lnTo>
                    <a:pt x="22" y="709"/>
                  </a:lnTo>
                  <a:lnTo>
                    <a:pt x="25" y="717"/>
                  </a:lnTo>
                  <a:lnTo>
                    <a:pt x="27" y="717"/>
                  </a:lnTo>
                  <a:lnTo>
                    <a:pt x="29" y="717"/>
                  </a:lnTo>
                  <a:lnTo>
                    <a:pt x="29" y="716"/>
                  </a:lnTo>
                  <a:lnTo>
                    <a:pt x="31" y="716"/>
                  </a:lnTo>
                  <a:lnTo>
                    <a:pt x="32" y="717"/>
                  </a:lnTo>
                  <a:lnTo>
                    <a:pt x="34" y="717"/>
                  </a:lnTo>
                  <a:lnTo>
                    <a:pt x="36" y="717"/>
                  </a:lnTo>
                  <a:lnTo>
                    <a:pt x="38" y="716"/>
                  </a:lnTo>
                  <a:lnTo>
                    <a:pt x="39" y="716"/>
                  </a:lnTo>
                  <a:lnTo>
                    <a:pt x="39" y="717"/>
                  </a:lnTo>
                  <a:lnTo>
                    <a:pt x="48" y="728"/>
                  </a:lnTo>
                  <a:lnTo>
                    <a:pt x="50" y="732"/>
                  </a:lnTo>
                  <a:lnTo>
                    <a:pt x="52" y="737"/>
                  </a:lnTo>
                  <a:lnTo>
                    <a:pt x="54" y="742"/>
                  </a:lnTo>
                  <a:lnTo>
                    <a:pt x="55" y="741"/>
                  </a:lnTo>
                  <a:lnTo>
                    <a:pt x="64" y="741"/>
                  </a:lnTo>
                  <a:lnTo>
                    <a:pt x="66" y="741"/>
                  </a:lnTo>
                  <a:lnTo>
                    <a:pt x="68" y="739"/>
                  </a:lnTo>
                  <a:lnTo>
                    <a:pt x="68" y="739"/>
                  </a:lnTo>
                  <a:lnTo>
                    <a:pt x="71" y="741"/>
                  </a:lnTo>
                  <a:lnTo>
                    <a:pt x="75" y="744"/>
                  </a:lnTo>
                  <a:lnTo>
                    <a:pt x="78" y="744"/>
                  </a:lnTo>
                  <a:lnTo>
                    <a:pt x="80" y="746"/>
                  </a:lnTo>
                  <a:lnTo>
                    <a:pt x="82" y="749"/>
                  </a:lnTo>
                  <a:lnTo>
                    <a:pt x="82" y="753"/>
                  </a:lnTo>
                  <a:lnTo>
                    <a:pt x="82" y="755"/>
                  </a:lnTo>
                  <a:lnTo>
                    <a:pt x="80" y="756"/>
                  </a:lnTo>
                  <a:lnTo>
                    <a:pt x="80" y="758"/>
                  </a:lnTo>
                  <a:lnTo>
                    <a:pt x="78" y="762"/>
                  </a:lnTo>
                  <a:lnTo>
                    <a:pt x="80" y="764"/>
                  </a:lnTo>
                  <a:lnTo>
                    <a:pt x="84" y="767"/>
                  </a:lnTo>
                  <a:lnTo>
                    <a:pt x="86" y="765"/>
                  </a:lnTo>
                  <a:lnTo>
                    <a:pt x="89" y="764"/>
                  </a:lnTo>
                  <a:lnTo>
                    <a:pt x="89" y="762"/>
                  </a:lnTo>
                  <a:lnTo>
                    <a:pt x="89" y="758"/>
                  </a:lnTo>
                  <a:lnTo>
                    <a:pt x="89" y="756"/>
                  </a:lnTo>
                  <a:lnTo>
                    <a:pt x="91" y="756"/>
                  </a:lnTo>
                  <a:lnTo>
                    <a:pt x="93" y="756"/>
                  </a:lnTo>
                  <a:lnTo>
                    <a:pt x="94" y="758"/>
                  </a:lnTo>
                  <a:lnTo>
                    <a:pt x="96" y="760"/>
                  </a:lnTo>
                  <a:lnTo>
                    <a:pt x="98" y="760"/>
                  </a:lnTo>
                  <a:lnTo>
                    <a:pt x="102" y="760"/>
                  </a:lnTo>
                  <a:lnTo>
                    <a:pt x="105" y="756"/>
                  </a:lnTo>
                  <a:lnTo>
                    <a:pt x="107" y="753"/>
                  </a:lnTo>
                  <a:lnTo>
                    <a:pt x="110" y="744"/>
                  </a:lnTo>
                  <a:lnTo>
                    <a:pt x="110" y="742"/>
                  </a:lnTo>
                  <a:lnTo>
                    <a:pt x="112" y="742"/>
                  </a:lnTo>
                  <a:lnTo>
                    <a:pt x="116" y="742"/>
                  </a:lnTo>
                  <a:lnTo>
                    <a:pt x="123" y="744"/>
                  </a:lnTo>
                  <a:lnTo>
                    <a:pt x="126" y="744"/>
                  </a:lnTo>
                  <a:lnTo>
                    <a:pt x="130" y="751"/>
                  </a:lnTo>
                  <a:lnTo>
                    <a:pt x="135" y="755"/>
                  </a:lnTo>
                  <a:lnTo>
                    <a:pt x="139" y="758"/>
                  </a:lnTo>
                  <a:lnTo>
                    <a:pt x="141" y="758"/>
                  </a:lnTo>
                  <a:lnTo>
                    <a:pt x="142" y="758"/>
                  </a:lnTo>
                  <a:lnTo>
                    <a:pt x="150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58"/>
                  </a:lnTo>
                  <a:lnTo>
                    <a:pt x="155" y="758"/>
                  </a:lnTo>
                  <a:lnTo>
                    <a:pt x="157" y="756"/>
                  </a:lnTo>
                  <a:lnTo>
                    <a:pt x="160" y="756"/>
                  </a:lnTo>
                  <a:lnTo>
                    <a:pt x="162" y="756"/>
                  </a:lnTo>
                  <a:lnTo>
                    <a:pt x="171" y="758"/>
                  </a:lnTo>
                  <a:lnTo>
                    <a:pt x="174" y="760"/>
                  </a:lnTo>
                  <a:lnTo>
                    <a:pt x="178" y="760"/>
                  </a:lnTo>
                  <a:lnTo>
                    <a:pt x="185" y="760"/>
                  </a:lnTo>
                  <a:lnTo>
                    <a:pt x="189" y="760"/>
                  </a:lnTo>
                  <a:lnTo>
                    <a:pt x="194" y="765"/>
                  </a:lnTo>
                  <a:lnTo>
                    <a:pt x="194" y="769"/>
                  </a:lnTo>
                  <a:lnTo>
                    <a:pt x="196" y="769"/>
                  </a:lnTo>
                  <a:lnTo>
                    <a:pt x="206" y="764"/>
                  </a:lnTo>
                  <a:lnTo>
                    <a:pt x="212" y="764"/>
                  </a:lnTo>
                  <a:lnTo>
                    <a:pt x="213" y="765"/>
                  </a:lnTo>
                  <a:lnTo>
                    <a:pt x="219" y="767"/>
                  </a:lnTo>
                  <a:lnTo>
                    <a:pt x="221" y="769"/>
                  </a:lnTo>
                  <a:lnTo>
                    <a:pt x="226" y="772"/>
                  </a:lnTo>
                  <a:lnTo>
                    <a:pt x="228" y="772"/>
                  </a:lnTo>
                  <a:lnTo>
                    <a:pt x="235" y="776"/>
                  </a:lnTo>
                  <a:lnTo>
                    <a:pt x="237" y="776"/>
                  </a:lnTo>
                  <a:lnTo>
                    <a:pt x="244" y="771"/>
                  </a:lnTo>
                  <a:lnTo>
                    <a:pt x="249" y="771"/>
                  </a:lnTo>
                  <a:lnTo>
                    <a:pt x="253" y="767"/>
                  </a:lnTo>
                  <a:lnTo>
                    <a:pt x="256" y="765"/>
                  </a:lnTo>
                  <a:lnTo>
                    <a:pt x="258" y="765"/>
                  </a:lnTo>
                  <a:lnTo>
                    <a:pt x="265" y="767"/>
                  </a:lnTo>
                  <a:lnTo>
                    <a:pt x="272" y="767"/>
                  </a:lnTo>
                  <a:lnTo>
                    <a:pt x="274" y="767"/>
                  </a:lnTo>
                  <a:lnTo>
                    <a:pt x="274" y="769"/>
                  </a:lnTo>
                  <a:lnTo>
                    <a:pt x="279" y="771"/>
                  </a:lnTo>
                  <a:lnTo>
                    <a:pt x="281" y="772"/>
                  </a:lnTo>
                  <a:lnTo>
                    <a:pt x="283" y="776"/>
                  </a:lnTo>
                  <a:lnTo>
                    <a:pt x="283" y="778"/>
                  </a:lnTo>
                  <a:lnTo>
                    <a:pt x="283" y="781"/>
                  </a:lnTo>
                  <a:lnTo>
                    <a:pt x="283" y="783"/>
                  </a:lnTo>
                  <a:lnTo>
                    <a:pt x="286" y="785"/>
                  </a:lnTo>
                  <a:lnTo>
                    <a:pt x="290" y="787"/>
                  </a:lnTo>
                  <a:lnTo>
                    <a:pt x="299" y="790"/>
                  </a:lnTo>
                  <a:lnTo>
                    <a:pt x="300" y="790"/>
                  </a:lnTo>
                  <a:lnTo>
                    <a:pt x="302" y="794"/>
                  </a:lnTo>
                  <a:lnTo>
                    <a:pt x="306" y="801"/>
                  </a:lnTo>
                  <a:lnTo>
                    <a:pt x="309" y="804"/>
                  </a:lnTo>
                  <a:lnTo>
                    <a:pt x="311" y="806"/>
                  </a:lnTo>
                  <a:lnTo>
                    <a:pt x="315" y="804"/>
                  </a:lnTo>
                  <a:lnTo>
                    <a:pt x="316" y="804"/>
                  </a:lnTo>
                  <a:lnTo>
                    <a:pt x="324" y="803"/>
                  </a:lnTo>
                  <a:lnTo>
                    <a:pt x="331" y="801"/>
                  </a:lnTo>
                  <a:lnTo>
                    <a:pt x="336" y="796"/>
                  </a:lnTo>
                  <a:lnTo>
                    <a:pt x="347" y="778"/>
                  </a:lnTo>
                  <a:lnTo>
                    <a:pt x="352" y="774"/>
                  </a:lnTo>
                  <a:lnTo>
                    <a:pt x="407" y="769"/>
                  </a:lnTo>
                  <a:lnTo>
                    <a:pt x="412" y="765"/>
                  </a:lnTo>
                  <a:lnTo>
                    <a:pt x="419" y="765"/>
                  </a:lnTo>
                  <a:lnTo>
                    <a:pt x="423" y="764"/>
                  </a:lnTo>
                  <a:lnTo>
                    <a:pt x="425" y="764"/>
                  </a:lnTo>
                  <a:lnTo>
                    <a:pt x="430" y="764"/>
                  </a:lnTo>
                  <a:lnTo>
                    <a:pt x="437" y="762"/>
                  </a:lnTo>
                  <a:lnTo>
                    <a:pt x="446" y="762"/>
                  </a:lnTo>
                  <a:lnTo>
                    <a:pt x="450" y="762"/>
                  </a:lnTo>
                  <a:lnTo>
                    <a:pt x="453" y="758"/>
                  </a:lnTo>
                  <a:lnTo>
                    <a:pt x="453" y="756"/>
                  </a:lnTo>
                  <a:lnTo>
                    <a:pt x="457" y="751"/>
                  </a:lnTo>
                  <a:lnTo>
                    <a:pt x="458" y="749"/>
                  </a:lnTo>
                  <a:lnTo>
                    <a:pt x="460" y="746"/>
                  </a:lnTo>
                  <a:lnTo>
                    <a:pt x="462" y="744"/>
                  </a:lnTo>
                  <a:lnTo>
                    <a:pt x="464" y="742"/>
                  </a:lnTo>
                  <a:lnTo>
                    <a:pt x="466" y="737"/>
                  </a:lnTo>
                  <a:lnTo>
                    <a:pt x="467" y="732"/>
                  </a:lnTo>
                  <a:lnTo>
                    <a:pt x="467" y="728"/>
                  </a:lnTo>
                  <a:lnTo>
                    <a:pt x="467" y="723"/>
                  </a:lnTo>
                  <a:lnTo>
                    <a:pt x="469" y="723"/>
                  </a:lnTo>
                  <a:lnTo>
                    <a:pt x="471" y="723"/>
                  </a:lnTo>
                  <a:lnTo>
                    <a:pt x="473" y="723"/>
                  </a:lnTo>
                  <a:lnTo>
                    <a:pt x="476" y="719"/>
                  </a:lnTo>
                  <a:lnTo>
                    <a:pt x="480" y="719"/>
                  </a:lnTo>
                  <a:lnTo>
                    <a:pt x="485" y="719"/>
                  </a:lnTo>
                  <a:lnTo>
                    <a:pt x="487" y="719"/>
                  </a:lnTo>
                  <a:lnTo>
                    <a:pt x="499" y="716"/>
                  </a:lnTo>
                  <a:lnTo>
                    <a:pt x="503" y="714"/>
                  </a:lnTo>
                  <a:lnTo>
                    <a:pt x="503" y="712"/>
                  </a:lnTo>
                  <a:lnTo>
                    <a:pt x="505" y="710"/>
                  </a:lnTo>
                  <a:lnTo>
                    <a:pt x="505" y="707"/>
                  </a:lnTo>
                  <a:lnTo>
                    <a:pt x="508" y="705"/>
                  </a:lnTo>
                  <a:lnTo>
                    <a:pt x="510" y="703"/>
                  </a:lnTo>
                  <a:lnTo>
                    <a:pt x="510" y="701"/>
                  </a:lnTo>
                  <a:lnTo>
                    <a:pt x="512" y="701"/>
                  </a:lnTo>
                  <a:lnTo>
                    <a:pt x="514" y="703"/>
                  </a:lnTo>
                  <a:lnTo>
                    <a:pt x="515" y="707"/>
                  </a:lnTo>
                  <a:lnTo>
                    <a:pt x="517" y="709"/>
                  </a:lnTo>
                  <a:lnTo>
                    <a:pt x="519" y="709"/>
                  </a:lnTo>
                  <a:lnTo>
                    <a:pt x="521" y="709"/>
                  </a:lnTo>
                  <a:lnTo>
                    <a:pt x="522" y="707"/>
                  </a:lnTo>
                  <a:lnTo>
                    <a:pt x="522" y="705"/>
                  </a:lnTo>
                  <a:lnTo>
                    <a:pt x="522" y="701"/>
                  </a:lnTo>
                  <a:lnTo>
                    <a:pt x="522" y="700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4" y="694"/>
                  </a:lnTo>
                  <a:lnTo>
                    <a:pt x="526" y="696"/>
                  </a:lnTo>
                  <a:lnTo>
                    <a:pt x="528" y="694"/>
                  </a:lnTo>
                  <a:lnTo>
                    <a:pt x="528" y="693"/>
                  </a:lnTo>
                  <a:lnTo>
                    <a:pt x="530" y="693"/>
                  </a:lnTo>
                  <a:lnTo>
                    <a:pt x="533" y="694"/>
                  </a:lnTo>
                  <a:lnTo>
                    <a:pt x="535" y="696"/>
                  </a:lnTo>
                  <a:lnTo>
                    <a:pt x="538" y="700"/>
                  </a:lnTo>
                  <a:lnTo>
                    <a:pt x="544" y="698"/>
                  </a:lnTo>
                  <a:lnTo>
                    <a:pt x="546" y="698"/>
                  </a:lnTo>
                  <a:lnTo>
                    <a:pt x="547" y="698"/>
                  </a:lnTo>
                  <a:lnTo>
                    <a:pt x="549" y="698"/>
                  </a:lnTo>
                  <a:lnTo>
                    <a:pt x="549" y="696"/>
                  </a:lnTo>
                  <a:lnTo>
                    <a:pt x="549" y="694"/>
                  </a:lnTo>
                  <a:lnTo>
                    <a:pt x="549" y="693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4" y="693"/>
                  </a:lnTo>
                  <a:lnTo>
                    <a:pt x="567" y="698"/>
                  </a:lnTo>
                  <a:lnTo>
                    <a:pt x="570" y="698"/>
                  </a:lnTo>
                  <a:lnTo>
                    <a:pt x="574" y="696"/>
                  </a:lnTo>
                  <a:lnTo>
                    <a:pt x="576" y="694"/>
                  </a:lnTo>
                  <a:lnTo>
                    <a:pt x="579" y="687"/>
                  </a:lnTo>
                  <a:lnTo>
                    <a:pt x="585" y="684"/>
                  </a:lnTo>
                  <a:lnTo>
                    <a:pt x="586" y="685"/>
                  </a:lnTo>
                  <a:lnTo>
                    <a:pt x="590" y="689"/>
                  </a:lnTo>
                  <a:lnTo>
                    <a:pt x="592" y="689"/>
                  </a:lnTo>
                  <a:lnTo>
                    <a:pt x="593" y="687"/>
                  </a:lnTo>
                  <a:lnTo>
                    <a:pt x="601" y="682"/>
                  </a:lnTo>
                  <a:lnTo>
                    <a:pt x="602" y="678"/>
                  </a:lnTo>
                  <a:lnTo>
                    <a:pt x="608" y="678"/>
                  </a:lnTo>
                  <a:lnTo>
                    <a:pt x="609" y="678"/>
                  </a:lnTo>
                  <a:lnTo>
                    <a:pt x="613" y="675"/>
                  </a:lnTo>
                  <a:lnTo>
                    <a:pt x="615" y="677"/>
                  </a:lnTo>
                  <a:lnTo>
                    <a:pt x="615" y="680"/>
                  </a:lnTo>
                  <a:lnTo>
                    <a:pt x="617" y="682"/>
                  </a:lnTo>
                  <a:lnTo>
                    <a:pt x="631" y="682"/>
                  </a:lnTo>
                  <a:lnTo>
                    <a:pt x="634" y="684"/>
                  </a:lnTo>
                  <a:lnTo>
                    <a:pt x="641" y="689"/>
                  </a:lnTo>
                  <a:lnTo>
                    <a:pt x="643" y="691"/>
                  </a:lnTo>
                  <a:lnTo>
                    <a:pt x="645" y="694"/>
                  </a:lnTo>
                  <a:lnTo>
                    <a:pt x="647" y="696"/>
                  </a:lnTo>
                  <a:lnTo>
                    <a:pt x="648" y="698"/>
                  </a:lnTo>
                  <a:lnTo>
                    <a:pt x="650" y="701"/>
                  </a:lnTo>
                  <a:lnTo>
                    <a:pt x="656" y="701"/>
                  </a:lnTo>
                  <a:lnTo>
                    <a:pt x="659" y="701"/>
                  </a:lnTo>
                  <a:lnTo>
                    <a:pt x="664" y="703"/>
                  </a:lnTo>
                  <a:lnTo>
                    <a:pt x="666" y="703"/>
                  </a:lnTo>
                  <a:lnTo>
                    <a:pt x="668" y="707"/>
                  </a:lnTo>
                  <a:lnTo>
                    <a:pt x="668" y="709"/>
                  </a:lnTo>
                  <a:lnTo>
                    <a:pt x="666" y="716"/>
                  </a:lnTo>
                  <a:lnTo>
                    <a:pt x="668" y="717"/>
                  </a:lnTo>
                  <a:lnTo>
                    <a:pt x="672" y="717"/>
                  </a:lnTo>
                  <a:lnTo>
                    <a:pt x="673" y="717"/>
                  </a:lnTo>
                  <a:lnTo>
                    <a:pt x="677" y="714"/>
                  </a:lnTo>
                  <a:lnTo>
                    <a:pt x="679" y="714"/>
                  </a:lnTo>
                  <a:lnTo>
                    <a:pt x="679" y="717"/>
                  </a:lnTo>
                  <a:lnTo>
                    <a:pt x="679" y="719"/>
                  </a:lnTo>
                  <a:lnTo>
                    <a:pt x="680" y="723"/>
                  </a:lnTo>
                  <a:lnTo>
                    <a:pt x="682" y="723"/>
                  </a:lnTo>
                  <a:lnTo>
                    <a:pt x="686" y="723"/>
                  </a:lnTo>
                  <a:lnTo>
                    <a:pt x="688" y="721"/>
                  </a:lnTo>
                  <a:lnTo>
                    <a:pt x="689" y="719"/>
                  </a:lnTo>
                  <a:lnTo>
                    <a:pt x="691" y="717"/>
                  </a:lnTo>
                  <a:lnTo>
                    <a:pt x="696" y="717"/>
                  </a:lnTo>
                  <a:lnTo>
                    <a:pt x="698" y="717"/>
                  </a:lnTo>
                  <a:lnTo>
                    <a:pt x="700" y="719"/>
                  </a:lnTo>
                  <a:lnTo>
                    <a:pt x="700" y="723"/>
                  </a:lnTo>
                  <a:lnTo>
                    <a:pt x="700" y="726"/>
                  </a:lnTo>
                  <a:lnTo>
                    <a:pt x="698" y="728"/>
                  </a:lnTo>
                  <a:lnTo>
                    <a:pt x="696" y="728"/>
                  </a:lnTo>
                  <a:lnTo>
                    <a:pt x="695" y="730"/>
                  </a:lnTo>
                  <a:lnTo>
                    <a:pt x="695" y="733"/>
                  </a:lnTo>
                  <a:lnTo>
                    <a:pt x="695" y="735"/>
                  </a:lnTo>
                  <a:lnTo>
                    <a:pt x="696" y="737"/>
                  </a:lnTo>
                  <a:lnTo>
                    <a:pt x="698" y="737"/>
                  </a:lnTo>
                  <a:lnTo>
                    <a:pt x="700" y="735"/>
                  </a:lnTo>
                  <a:lnTo>
                    <a:pt x="702" y="732"/>
                  </a:lnTo>
                  <a:lnTo>
                    <a:pt x="702" y="730"/>
                  </a:lnTo>
                  <a:lnTo>
                    <a:pt x="705" y="730"/>
                  </a:lnTo>
                  <a:lnTo>
                    <a:pt x="705" y="730"/>
                  </a:lnTo>
                  <a:lnTo>
                    <a:pt x="707" y="733"/>
                  </a:lnTo>
                  <a:lnTo>
                    <a:pt x="707" y="735"/>
                  </a:lnTo>
                  <a:lnTo>
                    <a:pt x="705" y="737"/>
                  </a:lnTo>
                  <a:lnTo>
                    <a:pt x="707" y="744"/>
                  </a:lnTo>
                  <a:lnTo>
                    <a:pt x="709" y="744"/>
                  </a:lnTo>
                  <a:lnTo>
                    <a:pt x="711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2"/>
                  </a:lnTo>
                  <a:lnTo>
                    <a:pt x="714" y="741"/>
                  </a:lnTo>
                  <a:lnTo>
                    <a:pt x="714" y="739"/>
                  </a:lnTo>
                  <a:lnTo>
                    <a:pt x="716" y="733"/>
                  </a:lnTo>
                  <a:lnTo>
                    <a:pt x="720" y="732"/>
                  </a:lnTo>
                  <a:lnTo>
                    <a:pt x="723" y="732"/>
                  </a:lnTo>
                  <a:lnTo>
                    <a:pt x="734" y="737"/>
                  </a:lnTo>
                  <a:lnTo>
                    <a:pt x="741" y="737"/>
                  </a:lnTo>
                  <a:lnTo>
                    <a:pt x="746" y="737"/>
                  </a:lnTo>
                  <a:lnTo>
                    <a:pt x="748" y="739"/>
                  </a:lnTo>
                  <a:lnTo>
                    <a:pt x="748" y="741"/>
                  </a:lnTo>
                  <a:lnTo>
                    <a:pt x="748" y="742"/>
                  </a:lnTo>
                  <a:lnTo>
                    <a:pt x="748" y="744"/>
                  </a:lnTo>
                  <a:lnTo>
                    <a:pt x="750" y="748"/>
                  </a:lnTo>
                  <a:lnTo>
                    <a:pt x="751" y="751"/>
                  </a:lnTo>
                  <a:lnTo>
                    <a:pt x="751" y="753"/>
                  </a:lnTo>
                  <a:lnTo>
                    <a:pt x="751" y="755"/>
                  </a:lnTo>
                  <a:lnTo>
                    <a:pt x="753" y="756"/>
                  </a:lnTo>
                  <a:lnTo>
                    <a:pt x="755" y="756"/>
                  </a:lnTo>
                  <a:lnTo>
                    <a:pt x="757" y="762"/>
                  </a:lnTo>
                  <a:lnTo>
                    <a:pt x="760" y="765"/>
                  </a:lnTo>
                  <a:lnTo>
                    <a:pt x="762" y="767"/>
                  </a:lnTo>
                  <a:lnTo>
                    <a:pt x="764" y="769"/>
                  </a:lnTo>
                  <a:lnTo>
                    <a:pt x="767" y="771"/>
                  </a:lnTo>
                  <a:lnTo>
                    <a:pt x="773" y="769"/>
                  </a:lnTo>
                  <a:lnTo>
                    <a:pt x="778" y="762"/>
                  </a:lnTo>
                  <a:lnTo>
                    <a:pt x="782" y="760"/>
                  </a:lnTo>
                  <a:lnTo>
                    <a:pt x="783" y="760"/>
                  </a:lnTo>
                  <a:lnTo>
                    <a:pt x="785" y="762"/>
                  </a:lnTo>
                  <a:lnTo>
                    <a:pt x="787" y="764"/>
                  </a:lnTo>
                  <a:lnTo>
                    <a:pt x="787" y="765"/>
                  </a:lnTo>
                  <a:lnTo>
                    <a:pt x="789" y="767"/>
                  </a:lnTo>
                  <a:lnTo>
                    <a:pt x="789" y="774"/>
                  </a:lnTo>
                  <a:lnTo>
                    <a:pt x="791" y="776"/>
                  </a:lnTo>
                  <a:lnTo>
                    <a:pt x="791" y="778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4" y="785"/>
                  </a:lnTo>
                  <a:lnTo>
                    <a:pt x="792" y="787"/>
                  </a:lnTo>
                  <a:lnTo>
                    <a:pt x="791" y="787"/>
                  </a:lnTo>
                  <a:lnTo>
                    <a:pt x="791" y="790"/>
                  </a:lnTo>
                  <a:lnTo>
                    <a:pt x="791" y="792"/>
                  </a:lnTo>
                  <a:lnTo>
                    <a:pt x="791" y="794"/>
                  </a:lnTo>
                  <a:lnTo>
                    <a:pt x="794" y="796"/>
                  </a:lnTo>
                  <a:lnTo>
                    <a:pt x="796" y="796"/>
                  </a:lnTo>
                  <a:lnTo>
                    <a:pt x="796" y="797"/>
                  </a:lnTo>
                  <a:lnTo>
                    <a:pt x="796" y="801"/>
                  </a:lnTo>
                  <a:lnTo>
                    <a:pt x="792" y="804"/>
                  </a:lnTo>
                  <a:lnTo>
                    <a:pt x="791" y="810"/>
                  </a:lnTo>
                  <a:lnTo>
                    <a:pt x="791" y="817"/>
                  </a:lnTo>
                  <a:lnTo>
                    <a:pt x="791" y="822"/>
                  </a:lnTo>
                  <a:lnTo>
                    <a:pt x="789" y="828"/>
                  </a:lnTo>
                  <a:lnTo>
                    <a:pt x="785" y="831"/>
                  </a:lnTo>
                  <a:lnTo>
                    <a:pt x="783" y="835"/>
                  </a:lnTo>
                  <a:lnTo>
                    <a:pt x="785" y="842"/>
                  </a:lnTo>
                  <a:lnTo>
                    <a:pt x="787" y="844"/>
                  </a:lnTo>
                  <a:lnTo>
                    <a:pt x="789" y="849"/>
                  </a:lnTo>
                  <a:lnTo>
                    <a:pt x="789" y="851"/>
                  </a:lnTo>
                  <a:lnTo>
                    <a:pt x="791" y="852"/>
                  </a:lnTo>
                  <a:lnTo>
                    <a:pt x="792" y="851"/>
                  </a:lnTo>
                  <a:lnTo>
                    <a:pt x="794" y="849"/>
                  </a:lnTo>
                  <a:lnTo>
                    <a:pt x="796" y="851"/>
                  </a:lnTo>
                  <a:lnTo>
                    <a:pt x="798" y="854"/>
                  </a:lnTo>
                  <a:lnTo>
                    <a:pt x="801" y="856"/>
                  </a:lnTo>
                  <a:lnTo>
                    <a:pt x="803" y="858"/>
                  </a:lnTo>
                  <a:lnTo>
                    <a:pt x="803" y="860"/>
                  </a:lnTo>
                  <a:lnTo>
                    <a:pt x="803" y="861"/>
                  </a:lnTo>
                  <a:lnTo>
                    <a:pt x="805" y="863"/>
                  </a:lnTo>
                  <a:lnTo>
                    <a:pt x="807" y="863"/>
                  </a:lnTo>
                  <a:lnTo>
                    <a:pt x="808" y="863"/>
                  </a:lnTo>
                  <a:lnTo>
                    <a:pt x="810" y="867"/>
                  </a:lnTo>
                  <a:lnTo>
                    <a:pt x="812" y="868"/>
                  </a:lnTo>
                  <a:lnTo>
                    <a:pt x="812" y="872"/>
                  </a:lnTo>
                  <a:lnTo>
                    <a:pt x="812" y="872"/>
                  </a:lnTo>
                  <a:lnTo>
                    <a:pt x="814" y="874"/>
                  </a:lnTo>
                  <a:lnTo>
                    <a:pt x="815" y="876"/>
                  </a:lnTo>
                  <a:lnTo>
                    <a:pt x="817" y="877"/>
                  </a:lnTo>
                  <a:lnTo>
                    <a:pt x="819" y="877"/>
                  </a:lnTo>
                  <a:lnTo>
                    <a:pt x="821" y="876"/>
                  </a:lnTo>
                  <a:lnTo>
                    <a:pt x="823" y="874"/>
                  </a:lnTo>
                  <a:lnTo>
                    <a:pt x="823" y="872"/>
                  </a:lnTo>
                  <a:lnTo>
                    <a:pt x="824" y="872"/>
                  </a:lnTo>
                  <a:lnTo>
                    <a:pt x="824" y="868"/>
                  </a:lnTo>
                  <a:lnTo>
                    <a:pt x="828" y="868"/>
                  </a:lnTo>
                  <a:lnTo>
                    <a:pt x="830" y="868"/>
                  </a:lnTo>
                  <a:lnTo>
                    <a:pt x="831" y="868"/>
                  </a:lnTo>
                  <a:lnTo>
                    <a:pt x="833" y="870"/>
                  </a:lnTo>
                  <a:lnTo>
                    <a:pt x="833" y="872"/>
                  </a:lnTo>
                  <a:lnTo>
                    <a:pt x="835" y="876"/>
                  </a:lnTo>
                  <a:lnTo>
                    <a:pt x="835" y="881"/>
                  </a:lnTo>
                  <a:lnTo>
                    <a:pt x="833" y="883"/>
                  </a:lnTo>
                  <a:lnTo>
                    <a:pt x="831" y="884"/>
                  </a:lnTo>
                  <a:lnTo>
                    <a:pt x="831" y="888"/>
                  </a:lnTo>
                  <a:lnTo>
                    <a:pt x="833" y="897"/>
                  </a:lnTo>
                  <a:lnTo>
                    <a:pt x="831" y="902"/>
                  </a:lnTo>
                  <a:lnTo>
                    <a:pt x="831" y="904"/>
                  </a:lnTo>
                  <a:lnTo>
                    <a:pt x="828" y="904"/>
                  </a:lnTo>
                  <a:lnTo>
                    <a:pt x="824" y="904"/>
                  </a:lnTo>
                  <a:lnTo>
                    <a:pt x="824" y="906"/>
                  </a:lnTo>
                  <a:lnTo>
                    <a:pt x="824" y="907"/>
                  </a:lnTo>
                  <a:lnTo>
                    <a:pt x="828" y="913"/>
                  </a:lnTo>
                  <a:lnTo>
                    <a:pt x="830" y="915"/>
                  </a:lnTo>
                  <a:lnTo>
                    <a:pt x="831" y="913"/>
                  </a:lnTo>
                  <a:lnTo>
                    <a:pt x="831" y="911"/>
                  </a:lnTo>
                  <a:lnTo>
                    <a:pt x="833" y="909"/>
                  </a:lnTo>
                  <a:lnTo>
                    <a:pt x="833" y="909"/>
                  </a:lnTo>
                  <a:lnTo>
                    <a:pt x="835" y="911"/>
                  </a:lnTo>
                  <a:lnTo>
                    <a:pt x="837" y="913"/>
                  </a:lnTo>
                  <a:lnTo>
                    <a:pt x="837" y="915"/>
                  </a:lnTo>
                  <a:lnTo>
                    <a:pt x="837" y="915"/>
                  </a:lnTo>
                  <a:lnTo>
                    <a:pt x="837" y="918"/>
                  </a:lnTo>
                  <a:lnTo>
                    <a:pt x="835" y="920"/>
                  </a:lnTo>
                  <a:lnTo>
                    <a:pt x="833" y="922"/>
                  </a:lnTo>
                  <a:lnTo>
                    <a:pt x="833" y="927"/>
                  </a:lnTo>
                  <a:lnTo>
                    <a:pt x="833" y="931"/>
                  </a:lnTo>
                  <a:lnTo>
                    <a:pt x="833" y="931"/>
                  </a:lnTo>
                  <a:lnTo>
                    <a:pt x="833" y="932"/>
                  </a:lnTo>
                  <a:lnTo>
                    <a:pt x="833" y="934"/>
                  </a:lnTo>
                  <a:lnTo>
                    <a:pt x="837" y="934"/>
                  </a:lnTo>
                  <a:lnTo>
                    <a:pt x="839" y="934"/>
                  </a:lnTo>
                  <a:lnTo>
                    <a:pt x="840" y="938"/>
                  </a:lnTo>
                  <a:lnTo>
                    <a:pt x="842" y="938"/>
                  </a:lnTo>
                  <a:lnTo>
                    <a:pt x="846" y="939"/>
                  </a:lnTo>
                  <a:lnTo>
                    <a:pt x="847" y="939"/>
                  </a:lnTo>
                  <a:lnTo>
                    <a:pt x="851" y="941"/>
                  </a:lnTo>
                  <a:lnTo>
                    <a:pt x="853" y="947"/>
                  </a:lnTo>
                  <a:lnTo>
                    <a:pt x="854" y="947"/>
                  </a:lnTo>
                  <a:lnTo>
                    <a:pt x="858" y="948"/>
                  </a:lnTo>
                  <a:lnTo>
                    <a:pt x="862" y="948"/>
                  </a:lnTo>
                  <a:lnTo>
                    <a:pt x="865" y="948"/>
                  </a:lnTo>
                  <a:lnTo>
                    <a:pt x="869" y="950"/>
                  </a:lnTo>
                  <a:lnTo>
                    <a:pt x="869" y="952"/>
                  </a:lnTo>
                  <a:lnTo>
                    <a:pt x="870" y="955"/>
                  </a:lnTo>
                  <a:lnTo>
                    <a:pt x="872" y="955"/>
                  </a:lnTo>
                  <a:lnTo>
                    <a:pt x="874" y="955"/>
                  </a:lnTo>
                  <a:lnTo>
                    <a:pt x="876" y="955"/>
                  </a:lnTo>
                  <a:lnTo>
                    <a:pt x="876" y="957"/>
                  </a:lnTo>
                  <a:lnTo>
                    <a:pt x="876" y="959"/>
                  </a:lnTo>
                  <a:lnTo>
                    <a:pt x="876" y="961"/>
                  </a:lnTo>
                  <a:lnTo>
                    <a:pt x="876" y="964"/>
                  </a:lnTo>
                  <a:lnTo>
                    <a:pt x="876" y="968"/>
                  </a:lnTo>
                  <a:lnTo>
                    <a:pt x="876" y="979"/>
                  </a:lnTo>
                  <a:lnTo>
                    <a:pt x="876" y="980"/>
                  </a:lnTo>
                  <a:lnTo>
                    <a:pt x="876" y="982"/>
                  </a:lnTo>
                  <a:lnTo>
                    <a:pt x="876" y="984"/>
                  </a:lnTo>
                  <a:lnTo>
                    <a:pt x="876" y="986"/>
                  </a:lnTo>
                  <a:lnTo>
                    <a:pt x="876" y="987"/>
                  </a:lnTo>
                  <a:lnTo>
                    <a:pt x="876" y="991"/>
                  </a:lnTo>
                  <a:lnTo>
                    <a:pt x="876" y="993"/>
                  </a:lnTo>
                  <a:lnTo>
                    <a:pt x="876" y="996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1002"/>
                  </a:lnTo>
                  <a:lnTo>
                    <a:pt x="874" y="1002"/>
                  </a:lnTo>
                  <a:lnTo>
                    <a:pt x="878" y="1003"/>
                  </a:lnTo>
                  <a:lnTo>
                    <a:pt x="878" y="1005"/>
                  </a:lnTo>
                  <a:lnTo>
                    <a:pt x="878" y="1007"/>
                  </a:lnTo>
                  <a:lnTo>
                    <a:pt x="879" y="1005"/>
                  </a:lnTo>
                  <a:lnTo>
                    <a:pt x="881" y="1005"/>
                  </a:lnTo>
                  <a:lnTo>
                    <a:pt x="883" y="1005"/>
                  </a:lnTo>
                  <a:lnTo>
                    <a:pt x="883" y="1007"/>
                  </a:lnTo>
                  <a:lnTo>
                    <a:pt x="885" y="1011"/>
                  </a:lnTo>
                  <a:lnTo>
                    <a:pt x="883" y="1011"/>
                  </a:lnTo>
                  <a:lnTo>
                    <a:pt x="888" y="1016"/>
                  </a:lnTo>
                  <a:lnTo>
                    <a:pt x="890" y="1018"/>
                  </a:lnTo>
                  <a:lnTo>
                    <a:pt x="892" y="1018"/>
                  </a:lnTo>
                  <a:lnTo>
                    <a:pt x="894" y="1016"/>
                  </a:lnTo>
                  <a:lnTo>
                    <a:pt x="895" y="1018"/>
                  </a:lnTo>
                  <a:lnTo>
                    <a:pt x="897" y="1018"/>
                  </a:lnTo>
                  <a:lnTo>
                    <a:pt x="894" y="1023"/>
                  </a:lnTo>
                  <a:lnTo>
                    <a:pt x="892" y="1026"/>
                  </a:lnTo>
                  <a:lnTo>
                    <a:pt x="886" y="1026"/>
                  </a:lnTo>
                  <a:lnTo>
                    <a:pt x="874" y="1026"/>
                  </a:lnTo>
                  <a:lnTo>
                    <a:pt x="872" y="1026"/>
                  </a:lnTo>
                  <a:lnTo>
                    <a:pt x="870" y="1028"/>
                  </a:lnTo>
                  <a:lnTo>
                    <a:pt x="865" y="1032"/>
                  </a:lnTo>
                  <a:lnTo>
                    <a:pt x="863" y="1032"/>
                  </a:lnTo>
                  <a:lnTo>
                    <a:pt x="862" y="1030"/>
                  </a:lnTo>
                  <a:lnTo>
                    <a:pt x="862" y="1028"/>
                  </a:lnTo>
                  <a:lnTo>
                    <a:pt x="862" y="1025"/>
                  </a:lnTo>
                  <a:lnTo>
                    <a:pt x="862" y="1023"/>
                  </a:lnTo>
                  <a:lnTo>
                    <a:pt x="860" y="1021"/>
                  </a:lnTo>
                  <a:lnTo>
                    <a:pt x="858" y="1018"/>
                  </a:lnTo>
                  <a:lnTo>
                    <a:pt x="851" y="1012"/>
                  </a:lnTo>
                  <a:lnTo>
                    <a:pt x="851" y="1014"/>
                  </a:lnTo>
                  <a:lnTo>
                    <a:pt x="849" y="1018"/>
                  </a:lnTo>
                  <a:lnTo>
                    <a:pt x="847" y="1018"/>
                  </a:lnTo>
                  <a:lnTo>
                    <a:pt x="844" y="1018"/>
                  </a:lnTo>
                  <a:lnTo>
                    <a:pt x="842" y="1019"/>
                  </a:lnTo>
                  <a:lnTo>
                    <a:pt x="844" y="1023"/>
                  </a:lnTo>
                  <a:lnTo>
                    <a:pt x="842" y="1026"/>
                  </a:lnTo>
                  <a:lnTo>
                    <a:pt x="840" y="1028"/>
                  </a:lnTo>
                  <a:lnTo>
                    <a:pt x="839" y="1028"/>
                  </a:lnTo>
                  <a:lnTo>
                    <a:pt x="837" y="1028"/>
                  </a:lnTo>
                  <a:lnTo>
                    <a:pt x="835" y="1026"/>
                  </a:lnTo>
                  <a:lnTo>
                    <a:pt x="833" y="1025"/>
                  </a:lnTo>
                  <a:lnTo>
                    <a:pt x="833" y="1021"/>
                  </a:lnTo>
                  <a:lnTo>
                    <a:pt x="831" y="1019"/>
                  </a:lnTo>
                  <a:lnTo>
                    <a:pt x="830" y="1019"/>
                  </a:lnTo>
                  <a:lnTo>
                    <a:pt x="826" y="1018"/>
                  </a:lnTo>
                  <a:lnTo>
                    <a:pt x="824" y="1018"/>
                  </a:lnTo>
                  <a:lnTo>
                    <a:pt x="824" y="1016"/>
                  </a:lnTo>
                  <a:lnTo>
                    <a:pt x="824" y="1014"/>
                  </a:lnTo>
                  <a:lnTo>
                    <a:pt x="824" y="1012"/>
                  </a:lnTo>
                  <a:lnTo>
                    <a:pt x="826" y="1011"/>
                  </a:lnTo>
                  <a:lnTo>
                    <a:pt x="826" y="1009"/>
                  </a:lnTo>
                  <a:lnTo>
                    <a:pt x="824" y="1007"/>
                  </a:lnTo>
                  <a:lnTo>
                    <a:pt x="823" y="1007"/>
                  </a:lnTo>
                  <a:lnTo>
                    <a:pt x="819" y="1009"/>
                  </a:lnTo>
                  <a:lnTo>
                    <a:pt x="817" y="1011"/>
                  </a:lnTo>
                  <a:lnTo>
                    <a:pt x="812" y="1019"/>
                  </a:lnTo>
                  <a:lnTo>
                    <a:pt x="810" y="1019"/>
                  </a:lnTo>
                  <a:lnTo>
                    <a:pt x="808" y="1016"/>
                  </a:lnTo>
                  <a:lnTo>
                    <a:pt x="807" y="1011"/>
                  </a:lnTo>
                  <a:lnTo>
                    <a:pt x="805" y="1009"/>
                  </a:lnTo>
                  <a:lnTo>
                    <a:pt x="803" y="1012"/>
                  </a:lnTo>
                  <a:lnTo>
                    <a:pt x="801" y="1016"/>
                  </a:lnTo>
                  <a:lnTo>
                    <a:pt x="803" y="1018"/>
                  </a:lnTo>
                  <a:lnTo>
                    <a:pt x="803" y="1019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4" y="1026"/>
                  </a:lnTo>
                  <a:lnTo>
                    <a:pt x="792" y="1028"/>
                  </a:lnTo>
                  <a:lnTo>
                    <a:pt x="791" y="1026"/>
                  </a:lnTo>
                  <a:lnTo>
                    <a:pt x="791" y="1025"/>
                  </a:lnTo>
                  <a:lnTo>
                    <a:pt x="792" y="1023"/>
                  </a:lnTo>
                  <a:lnTo>
                    <a:pt x="792" y="1021"/>
                  </a:lnTo>
                  <a:lnTo>
                    <a:pt x="792" y="1019"/>
                  </a:lnTo>
                  <a:lnTo>
                    <a:pt x="792" y="1005"/>
                  </a:lnTo>
                  <a:lnTo>
                    <a:pt x="792" y="1002"/>
                  </a:lnTo>
                  <a:lnTo>
                    <a:pt x="791" y="1000"/>
                  </a:lnTo>
                  <a:lnTo>
                    <a:pt x="789" y="1000"/>
                  </a:lnTo>
                  <a:lnTo>
                    <a:pt x="780" y="1003"/>
                  </a:lnTo>
                  <a:lnTo>
                    <a:pt x="776" y="1005"/>
                  </a:lnTo>
                  <a:lnTo>
                    <a:pt x="773" y="1007"/>
                  </a:lnTo>
                  <a:lnTo>
                    <a:pt x="764" y="1012"/>
                  </a:lnTo>
                  <a:lnTo>
                    <a:pt x="762" y="1016"/>
                  </a:lnTo>
                  <a:lnTo>
                    <a:pt x="760" y="1021"/>
                  </a:lnTo>
                  <a:lnTo>
                    <a:pt x="762" y="1026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41"/>
                  </a:lnTo>
                  <a:lnTo>
                    <a:pt x="762" y="1042"/>
                  </a:lnTo>
                  <a:lnTo>
                    <a:pt x="762" y="1044"/>
                  </a:lnTo>
                  <a:lnTo>
                    <a:pt x="764" y="1046"/>
                  </a:lnTo>
                  <a:lnTo>
                    <a:pt x="769" y="1050"/>
                  </a:lnTo>
                  <a:lnTo>
                    <a:pt x="771" y="1053"/>
                  </a:lnTo>
                  <a:lnTo>
                    <a:pt x="773" y="1057"/>
                  </a:lnTo>
                  <a:lnTo>
                    <a:pt x="771" y="1060"/>
                  </a:lnTo>
                  <a:lnTo>
                    <a:pt x="767" y="1066"/>
                  </a:lnTo>
                  <a:lnTo>
                    <a:pt x="764" y="1069"/>
                  </a:lnTo>
                  <a:lnTo>
                    <a:pt x="764" y="1073"/>
                  </a:lnTo>
                  <a:lnTo>
                    <a:pt x="764" y="1076"/>
                  </a:lnTo>
                  <a:lnTo>
                    <a:pt x="766" y="1083"/>
                  </a:lnTo>
                  <a:lnTo>
                    <a:pt x="766" y="1087"/>
                  </a:lnTo>
                  <a:lnTo>
                    <a:pt x="762" y="1087"/>
                  </a:lnTo>
                  <a:lnTo>
                    <a:pt x="744" y="1092"/>
                  </a:lnTo>
                  <a:lnTo>
                    <a:pt x="743" y="1094"/>
                  </a:lnTo>
                  <a:lnTo>
                    <a:pt x="741" y="1096"/>
                  </a:lnTo>
                  <a:lnTo>
                    <a:pt x="741" y="1099"/>
                  </a:lnTo>
                  <a:lnTo>
                    <a:pt x="743" y="1105"/>
                  </a:lnTo>
                  <a:lnTo>
                    <a:pt x="743" y="1108"/>
                  </a:lnTo>
                  <a:lnTo>
                    <a:pt x="743" y="1110"/>
                  </a:lnTo>
                  <a:lnTo>
                    <a:pt x="741" y="1114"/>
                  </a:lnTo>
                  <a:lnTo>
                    <a:pt x="737" y="1115"/>
                  </a:lnTo>
                  <a:lnTo>
                    <a:pt x="734" y="1117"/>
                  </a:lnTo>
                  <a:lnTo>
                    <a:pt x="734" y="1119"/>
                  </a:lnTo>
                  <a:lnTo>
                    <a:pt x="734" y="1121"/>
                  </a:lnTo>
                  <a:lnTo>
                    <a:pt x="734" y="1122"/>
                  </a:lnTo>
                  <a:lnTo>
                    <a:pt x="730" y="1124"/>
                  </a:lnTo>
                  <a:lnTo>
                    <a:pt x="723" y="1126"/>
                  </a:lnTo>
                  <a:lnTo>
                    <a:pt x="721" y="1130"/>
                  </a:lnTo>
                  <a:lnTo>
                    <a:pt x="721" y="1130"/>
                  </a:lnTo>
                  <a:lnTo>
                    <a:pt x="721" y="1131"/>
                  </a:lnTo>
                  <a:lnTo>
                    <a:pt x="718" y="1133"/>
                  </a:lnTo>
                  <a:lnTo>
                    <a:pt x="716" y="1133"/>
                  </a:lnTo>
                  <a:lnTo>
                    <a:pt x="714" y="1135"/>
                  </a:lnTo>
                  <a:lnTo>
                    <a:pt x="712" y="1138"/>
                  </a:lnTo>
                  <a:lnTo>
                    <a:pt x="711" y="1142"/>
                  </a:lnTo>
                  <a:lnTo>
                    <a:pt x="712" y="1142"/>
                  </a:lnTo>
                  <a:lnTo>
                    <a:pt x="714" y="1144"/>
                  </a:lnTo>
                  <a:lnTo>
                    <a:pt x="716" y="1146"/>
                  </a:lnTo>
                  <a:lnTo>
                    <a:pt x="716" y="1147"/>
                  </a:lnTo>
                  <a:lnTo>
                    <a:pt x="716" y="1149"/>
                  </a:lnTo>
                  <a:lnTo>
                    <a:pt x="716" y="1153"/>
                  </a:lnTo>
                  <a:lnTo>
                    <a:pt x="718" y="1154"/>
                  </a:lnTo>
                  <a:lnTo>
                    <a:pt x="714" y="1156"/>
                  </a:lnTo>
                  <a:lnTo>
                    <a:pt x="714" y="1158"/>
                  </a:lnTo>
                  <a:lnTo>
                    <a:pt x="714" y="1163"/>
                  </a:lnTo>
                  <a:lnTo>
                    <a:pt x="714" y="1167"/>
                  </a:lnTo>
                  <a:lnTo>
                    <a:pt x="712" y="1167"/>
                  </a:lnTo>
                  <a:lnTo>
                    <a:pt x="705" y="1167"/>
                  </a:lnTo>
                  <a:lnTo>
                    <a:pt x="696" y="1165"/>
                  </a:lnTo>
                  <a:lnTo>
                    <a:pt x="689" y="1163"/>
                  </a:lnTo>
                  <a:lnTo>
                    <a:pt x="682" y="1169"/>
                  </a:lnTo>
                  <a:lnTo>
                    <a:pt x="682" y="1170"/>
                  </a:lnTo>
                  <a:lnTo>
                    <a:pt x="680" y="1172"/>
                  </a:lnTo>
                  <a:lnTo>
                    <a:pt x="680" y="1172"/>
                  </a:lnTo>
                  <a:lnTo>
                    <a:pt x="682" y="1174"/>
                  </a:lnTo>
                  <a:lnTo>
                    <a:pt x="686" y="1174"/>
                  </a:lnTo>
                  <a:lnTo>
                    <a:pt x="688" y="1176"/>
                  </a:lnTo>
                  <a:lnTo>
                    <a:pt x="691" y="1179"/>
                  </a:lnTo>
                  <a:lnTo>
                    <a:pt x="689" y="1183"/>
                  </a:lnTo>
                  <a:lnTo>
                    <a:pt x="693" y="1192"/>
                  </a:lnTo>
                  <a:lnTo>
                    <a:pt x="696" y="1195"/>
                  </a:lnTo>
                  <a:lnTo>
                    <a:pt x="698" y="1197"/>
                  </a:lnTo>
                  <a:lnTo>
                    <a:pt x="700" y="1197"/>
                  </a:lnTo>
                  <a:lnTo>
                    <a:pt x="705" y="1201"/>
                  </a:lnTo>
                  <a:lnTo>
                    <a:pt x="712" y="1202"/>
                  </a:lnTo>
                  <a:lnTo>
                    <a:pt x="723" y="1208"/>
                  </a:lnTo>
                  <a:lnTo>
                    <a:pt x="739" y="1211"/>
                  </a:lnTo>
                  <a:lnTo>
                    <a:pt x="743" y="1211"/>
                  </a:lnTo>
                  <a:lnTo>
                    <a:pt x="746" y="1211"/>
                  </a:lnTo>
                  <a:lnTo>
                    <a:pt x="748" y="1209"/>
                  </a:lnTo>
                  <a:lnTo>
                    <a:pt x="748" y="1208"/>
                  </a:lnTo>
                  <a:lnTo>
                    <a:pt x="746" y="1206"/>
                  </a:lnTo>
                  <a:lnTo>
                    <a:pt x="744" y="1206"/>
                  </a:lnTo>
                  <a:lnTo>
                    <a:pt x="744" y="1204"/>
                  </a:lnTo>
                  <a:lnTo>
                    <a:pt x="744" y="1202"/>
                  </a:lnTo>
                  <a:lnTo>
                    <a:pt x="748" y="1201"/>
                  </a:lnTo>
                  <a:lnTo>
                    <a:pt x="748" y="1197"/>
                  </a:lnTo>
                  <a:lnTo>
                    <a:pt x="748" y="1195"/>
                  </a:lnTo>
                  <a:lnTo>
                    <a:pt x="750" y="1195"/>
                  </a:lnTo>
                  <a:lnTo>
                    <a:pt x="751" y="1195"/>
                  </a:lnTo>
                  <a:lnTo>
                    <a:pt x="753" y="1197"/>
                  </a:lnTo>
                  <a:lnTo>
                    <a:pt x="757" y="1199"/>
                  </a:lnTo>
                  <a:lnTo>
                    <a:pt x="759" y="1199"/>
                  </a:lnTo>
                  <a:lnTo>
                    <a:pt x="760" y="1201"/>
                  </a:lnTo>
                  <a:lnTo>
                    <a:pt x="762" y="1202"/>
                  </a:lnTo>
                  <a:lnTo>
                    <a:pt x="766" y="1202"/>
                  </a:lnTo>
                  <a:lnTo>
                    <a:pt x="766" y="1201"/>
                  </a:lnTo>
                  <a:lnTo>
                    <a:pt x="766" y="1197"/>
                  </a:lnTo>
                  <a:lnTo>
                    <a:pt x="766" y="1195"/>
                  </a:lnTo>
                  <a:lnTo>
                    <a:pt x="767" y="1195"/>
                  </a:lnTo>
                  <a:lnTo>
                    <a:pt x="769" y="1195"/>
                  </a:lnTo>
                  <a:lnTo>
                    <a:pt x="771" y="1195"/>
                  </a:lnTo>
                  <a:lnTo>
                    <a:pt x="773" y="1193"/>
                  </a:lnTo>
                  <a:lnTo>
                    <a:pt x="778" y="1188"/>
                  </a:lnTo>
                  <a:lnTo>
                    <a:pt x="783" y="1188"/>
                  </a:lnTo>
                  <a:lnTo>
                    <a:pt x="785" y="1186"/>
                  </a:lnTo>
                  <a:lnTo>
                    <a:pt x="787" y="1185"/>
                  </a:lnTo>
                  <a:lnTo>
                    <a:pt x="789" y="1185"/>
                  </a:lnTo>
                  <a:lnTo>
                    <a:pt x="791" y="1185"/>
                  </a:lnTo>
                  <a:lnTo>
                    <a:pt x="791" y="1183"/>
                  </a:lnTo>
                  <a:lnTo>
                    <a:pt x="791" y="1181"/>
                  </a:lnTo>
                  <a:lnTo>
                    <a:pt x="792" y="1179"/>
                  </a:lnTo>
                  <a:lnTo>
                    <a:pt x="796" y="1179"/>
                  </a:lnTo>
                  <a:lnTo>
                    <a:pt x="798" y="1177"/>
                  </a:lnTo>
                  <a:lnTo>
                    <a:pt x="799" y="1179"/>
                  </a:lnTo>
                  <a:lnTo>
                    <a:pt x="801" y="1179"/>
                  </a:lnTo>
                  <a:lnTo>
                    <a:pt x="803" y="1177"/>
                  </a:lnTo>
                  <a:lnTo>
                    <a:pt x="805" y="1177"/>
                  </a:lnTo>
                  <a:lnTo>
                    <a:pt x="805" y="1176"/>
                  </a:lnTo>
                  <a:lnTo>
                    <a:pt x="807" y="1176"/>
                  </a:lnTo>
                  <a:lnTo>
                    <a:pt x="808" y="1176"/>
                  </a:lnTo>
                  <a:lnTo>
                    <a:pt x="810" y="1176"/>
                  </a:lnTo>
                  <a:lnTo>
                    <a:pt x="819" y="1177"/>
                  </a:lnTo>
                  <a:lnTo>
                    <a:pt x="833" y="1183"/>
                  </a:lnTo>
                  <a:lnTo>
                    <a:pt x="839" y="1188"/>
                  </a:lnTo>
                  <a:lnTo>
                    <a:pt x="840" y="1188"/>
                  </a:lnTo>
                  <a:lnTo>
                    <a:pt x="842" y="1192"/>
                  </a:lnTo>
                  <a:lnTo>
                    <a:pt x="846" y="1197"/>
                  </a:lnTo>
                  <a:lnTo>
                    <a:pt x="846" y="1204"/>
                  </a:lnTo>
                  <a:lnTo>
                    <a:pt x="844" y="1208"/>
                  </a:lnTo>
                  <a:lnTo>
                    <a:pt x="844" y="1209"/>
                  </a:lnTo>
                  <a:lnTo>
                    <a:pt x="844" y="1211"/>
                  </a:lnTo>
                  <a:lnTo>
                    <a:pt x="844" y="1213"/>
                  </a:lnTo>
                  <a:lnTo>
                    <a:pt x="846" y="1213"/>
                  </a:lnTo>
                  <a:lnTo>
                    <a:pt x="847" y="1213"/>
                  </a:lnTo>
                  <a:lnTo>
                    <a:pt x="849" y="1211"/>
                  </a:lnTo>
                  <a:lnTo>
                    <a:pt x="853" y="1209"/>
                  </a:lnTo>
                  <a:lnTo>
                    <a:pt x="853" y="1208"/>
                  </a:lnTo>
                  <a:lnTo>
                    <a:pt x="853" y="1206"/>
                  </a:lnTo>
                  <a:lnTo>
                    <a:pt x="853" y="1202"/>
                  </a:lnTo>
                  <a:lnTo>
                    <a:pt x="854" y="1201"/>
                  </a:lnTo>
                  <a:lnTo>
                    <a:pt x="854" y="1199"/>
                  </a:lnTo>
                  <a:lnTo>
                    <a:pt x="854" y="1197"/>
                  </a:lnTo>
                  <a:lnTo>
                    <a:pt x="854" y="1195"/>
                  </a:lnTo>
                  <a:lnTo>
                    <a:pt x="854" y="1188"/>
                  </a:lnTo>
                  <a:lnTo>
                    <a:pt x="854" y="1185"/>
                  </a:lnTo>
                  <a:lnTo>
                    <a:pt x="853" y="1181"/>
                  </a:lnTo>
                  <a:lnTo>
                    <a:pt x="853" y="1179"/>
                  </a:lnTo>
                  <a:lnTo>
                    <a:pt x="854" y="1179"/>
                  </a:lnTo>
                  <a:lnTo>
                    <a:pt x="854" y="1177"/>
                  </a:lnTo>
                  <a:lnTo>
                    <a:pt x="854" y="1174"/>
                  </a:lnTo>
                  <a:lnTo>
                    <a:pt x="854" y="1172"/>
                  </a:lnTo>
                  <a:lnTo>
                    <a:pt x="853" y="1172"/>
                  </a:lnTo>
                  <a:lnTo>
                    <a:pt x="851" y="1172"/>
                  </a:lnTo>
                  <a:lnTo>
                    <a:pt x="851" y="1174"/>
                  </a:lnTo>
                  <a:lnTo>
                    <a:pt x="851" y="1176"/>
                  </a:lnTo>
                  <a:lnTo>
                    <a:pt x="849" y="1174"/>
                  </a:lnTo>
                  <a:lnTo>
                    <a:pt x="849" y="1172"/>
                  </a:lnTo>
                  <a:lnTo>
                    <a:pt x="847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4" y="1172"/>
                  </a:lnTo>
                  <a:lnTo>
                    <a:pt x="844" y="1172"/>
                  </a:lnTo>
                  <a:lnTo>
                    <a:pt x="844" y="1174"/>
                  </a:lnTo>
                  <a:lnTo>
                    <a:pt x="844" y="1176"/>
                  </a:lnTo>
                  <a:lnTo>
                    <a:pt x="842" y="1176"/>
                  </a:lnTo>
                  <a:lnTo>
                    <a:pt x="840" y="1174"/>
                  </a:lnTo>
                  <a:lnTo>
                    <a:pt x="839" y="1174"/>
                  </a:lnTo>
                  <a:lnTo>
                    <a:pt x="837" y="1170"/>
                  </a:lnTo>
                  <a:lnTo>
                    <a:pt x="839" y="1169"/>
                  </a:lnTo>
                  <a:lnTo>
                    <a:pt x="840" y="1169"/>
                  </a:lnTo>
                  <a:lnTo>
                    <a:pt x="840" y="1167"/>
                  </a:lnTo>
                  <a:lnTo>
                    <a:pt x="842" y="1165"/>
                  </a:lnTo>
                  <a:lnTo>
                    <a:pt x="844" y="1163"/>
                  </a:lnTo>
                  <a:lnTo>
                    <a:pt x="847" y="1158"/>
                  </a:lnTo>
                  <a:lnTo>
                    <a:pt x="849" y="1156"/>
                  </a:lnTo>
                  <a:lnTo>
                    <a:pt x="846" y="1158"/>
                  </a:lnTo>
                  <a:lnTo>
                    <a:pt x="846" y="1160"/>
                  </a:lnTo>
                  <a:lnTo>
                    <a:pt x="842" y="1160"/>
                  </a:lnTo>
                  <a:lnTo>
                    <a:pt x="840" y="1160"/>
                  </a:lnTo>
                  <a:lnTo>
                    <a:pt x="839" y="1160"/>
                  </a:lnTo>
                  <a:lnTo>
                    <a:pt x="835" y="1158"/>
                  </a:lnTo>
                  <a:lnTo>
                    <a:pt x="837" y="1151"/>
                  </a:lnTo>
                  <a:lnTo>
                    <a:pt x="837" y="1142"/>
                  </a:lnTo>
                  <a:lnTo>
                    <a:pt x="837" y="1135"/>
                  </a:lnTo>
                  <a:lnTo>
                    <a:pt x="842" y="1133"/>
                  </a:lnTo>
                  <a:lnTo>
                    <a:pt x="840" y="1131"/>
                  </a:lnTo>
                  <a:lnTo>
                    <a:pt x="840" y="1130"/>
                  </a:lnTo>
                  <a:lnTo>
                    <a:pt x="840" y="1130"/>
                  </a:lnTo>
                  <a:lnTo>
                    <a:pt x="840" y="1128"/>
                  </a:lnTo>
                  <a:lnTo>
                    <a:pt x="840" y="1126"/>
                  </a:lnTo>
                  <a:lnTo>
                    <a:pt x="842" y="1122"/>
                  </a:lnTo>
                  <a:lnTo>
                    <a:pt x="844" y="1121"/>
                  </a:lnTo>
                  <a:lnTo>
                    <a:pt x="842" y="1121"/>
                  </a:lnTo>
                  <a:lnTo>
                    <a:pt x="840" y="1119"/>
                  </a:lnTo>
                  <a:lnTo>
                    <a:pt x="840" y="1117"/>
                  </a:lnTo>
                  <a:lnTo>
                    <a:pt x="840" y="1115"/>
                  </a:lnTo>
                  <a:lnTo>
                    <a:pt x="842" y="1115"/>
                  </a:lnTo>
                  <a:lnTo>
                    <a:pt x="844" y="1117"/>
                  </a:lnTo>
                  <a:lnTo>
                    <a:pt x="846" y="1119"/>
                  </a:lnTo>
                  <a:lnTo>
                    <a:pt x="847" y="1121"/>
                  </a:lnTo>
                  <a:lnTo>
                    <a:pt x="847" y="1122"/>
                  </a:lnTo>
                  <a:lnTo>
                    <a:pt x="847" y="1124"/>
                  </a:lnTo>
                  <a:lnTo>
                    <a:pt x="846" y="1128"/>
                  </a:lnTo>
                  <a:lnTo>
                    <a:pt x="847" y="1133"/>
                  </a:lnTo>
                  <a:lnTo>
                    <a:pt x="847" y="1135"/>
                  </a:lnTo>
                  <a:lnTo>
                    <a:pt x="849" y="1137"/>
                  </a:lnTo>
                  <a:lnTo>
                    <a:pt x="851" y="1140"/>
                  </a:lnTo>
                  <a:lnTo>
                    <a:pt x="853" y="1144"/>
                  </a:lnTo>
                  <a:lnTo>
                    <a:pt x="853" y="1149"/>
                  </a:lnTo>
                  <a:lnTo>
                    <a:pt x="854" y="1147"/>
                  </a:lnTo>
                  <a:lnTo>
                    <a:pt x="858" y="1146"/>
                  </a:lnTo>
                  <a:lnTo>
                    <a:pt x="860" y="1146"/>
                  </a:lnTo>
                  <a:lnTo>
                    <a:pt x="858" y="1144"/>
                  </a:lnTo>
                  <a:lnTo>
                    <a:pt x="858" y="1142"/>
                  </a:lnTo>
                  <a:lnTo>
                    <a:pt x="860" y="1142"/>
                  </a:lnTo>
                  <a:lnTo>
                    <a:pt x="862" y="1142"/>
                  </a:lnTo>
                  <a:lnTo>
                    <a:pt x="863" y="1142"/>
                  </a:lnTo>
                  <a:lnTo>
                    <a:pt x="865" y="1140"/>
                  </a:lnTo>
                  <a:lnTo>
                    <a:pt x="867" y="1140"/>
                  </a:lnTo>
                  <a:lnTo>
                    <a:pt x="869" y="1138"/>
                  </a:lnTo>
                  <a:lnTo>
                    <a:pt x="867" y="1137"/>
                  </a:lnTo>
                  <a:lnTo>
                    <a:pt x="865" y="1135"/>
                  </a:lnTo>
                  <a:lnTo>
                    <a:pt x="862" y="1135"/>
                  </a:lnTo>
                  <a:lnTo>
                    <a:pt x="860" y="1133"/>
                  </a:lnTo>
                  <a:lnTo>
                    <a:pt x="860" y="1131"/>
                  </a:lnTo>
                  <a:lnTo>
                    <a:pt x="860" y="1130"/>
                  </a:lnTo>
                  <a:lnTo>
                    <a:pt x="863" y="1128"/>
                  </a:lnTo>
                  <a:lnTo>
                    <a:pt x="867" y="1128"/>
                  </a:lnTo>
                  <a:lnTo>
                    <a:pt x="869" y="1128"/>
                  </a:lnTo>
                  <a:lnTo>
                    <a:pt x="869" y="1126"/>
                  </a:lnTo>
                  <a:lnTo>
                    <a:pt x="870" y="1126"/>
                  </a:lnTo>
                  <a:lnTo>
                    <a:pt x="870" y="1124"/>
                  </a:lnTo>
                  <a:lnTo>
                    <a:pt x="872" y="1126"/>
                  </a:lnTo>
                  <a:lnTo>
                    <a:pt x="872" y="1128"/>
                  </a:lnTo>
                  <a:lnTo>
                    <a:pt x="874" y="1130"/>
                  </a:lnTo>
                  <a:lnTo>
                    <a:pt x="876" y="1130"/>
                  </a:lnTo>
                  <a:lnTo>
                    <a:pt x="876" y="1128"/>
                  </a:lnTo>
                  <a:lnTo>
                    <a:pt x="876" y="1126"/>
                  </a:lnTo>
                  <a:lnTo>
                    <a:pt x="874" y="1124"/>
                  </a:lnTo>
                  <a:lnTo>
                    <a:pt x="874" y="1122"/>
                  </a:lnTo>
                  <a:lnTo>
                    <a:pt x="874" y="1119"/>
                  </a:lnTo>
                  <a:lnTo>
                    <a:pt x="876" y="1117"/>
                  </a:lnTo>
                  <a:lnTo>
                    <a:pt x="876" y="1119"/>
                  </a:lnTo>
                  <a:lnTo>
                    <a:pt x="876" y="1121"/>
                  </a:lnTo>
                  <a:lnTo>
                    <a:pt x="876" y="1122"/>
                  </a:lnTo>
                  <a:lnTo>
                    <a:pt x="876" y="1124"/>
                  </a:lnTo>
                  <a:lnTo>
                    <a:pt x="878" y="1121"/>
                  </a:lnTo>
                  <a:lnTo>
                    <a:pt x="878" y="1115"/>
                  </a:lnTo>
                  <a:lnTo>
                    <a:pt x="878" y="1114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5"/>
                  </a:lnTo>
                  <a:lnTo>
                    <a:pt x="892" y="1115"/>
                  </a:lnTo>
                  <a:lnTo>
                    <a:pt x="892" y="1117"/>
                  </a:lnTo>
                  <a:lnTo>
                    <a:pt x="894" y="1117"/>
                  </a:lnTo>
                  <a:lnTo>
                    <a:pt x="894" y="1115"/>
                  </a:lnTo>
                  <a:lnTo>
                    <a:pt x="894" y="1114"/>
                  </a:lnTo>
                  <a:lnTo>
                    <a:pt x="894" y="1108"/>
                  </a:lnTo>
                  <a:lnTo>
                    <a:pt x="895" y="1106"/>
                  </a:lnTo>
                  <a:lnTo>
                    <a:pt x="895" y="1105"/>
                  </a:lnTo>
                  <a:lnTo>
                    <a:pt x="897" y="1105"/>
                  </a:lnTo>
                  <a:lnTo>
                    <a:pt x="899" y="1114"/>
                  </a:lnTo>
                  <a:lnTo>
                    <a:pt x="899" y="1115"/>
                  </a:lnTo>
                  <a:lnTo>
                    <a:pt x="906" y="1110"/>
                  </a:lnTo>
                  <a:lnTo>
                    <a:pt x="913" y="1103"/>
                  </a:lnTo>
                  <a:lnTo>
                    <a:pt x="924" y="1087"/>
                  </a:lnTo>
                  <a:lnTo>
                    <a:pt x="938" y="1074"/>
                  </a:lnTo>
                  <a:lnTo>
                    <a:pt x="940" y="1071"/>
                  </a:lnTo>
                  <a:lnTo>
                    <a:pt x="941" y="1066"/>
                  </a:lnTo>
                  <a:lnTo>
                    <a:pt x="941" y="1064"/>
                  </a:lnTo>
                  <a:lnTo>
                    <a:pt x="943" y="1062"/>
                  </a:lnTo>
                  <a:lnTo>
                    <a:pt x="945" y="1060"/>
                  </a:lnTo>
                  <a:lnTo>
                    <a:pt x="949" y="1055"/>
                  </a:lnTo>
                  <a:lnTo>
                    <a:pt x="956" y="1044"/>
                  </a:lnTo>
                  <a:lnTo>
                    <a:pt x="959" y="1039"/>
                  </a:lnTo>
                  <a:lnTo>
                    <a:pt x="961" y="1037"/>
                  </a:lnTo>
                  <a:lnTo>
                    <a:pt x="961" y="1035"/>
                  </a:lnTo>
                  <a:lnTo>
                    <a:pt x="959" y="1034"/>
                  </a:lnTo>
                  <a:lnTo>
                    <a:pt x="957" y="1032"/>
                  </a:lnTo>
                  <a:lnTo>
                    <a:pt x="956" y="1032"/>
                  </a:lnTo>
                  <a:lnTo>
                    <a:pt x="957" y="1030"/>
                  </a:lnTo>
                  <a:lnTo>
                    <a:pt x="961" y="1030"/>
                  </a:lnTo>
                  <a:lnTo>
                    <a:pt x="963" y="1028"/>
                  </a:lnTo>
                  <a:lnTo>
                    <a:pt x="968" y="1023"/>
                  </a:lnTo>
                  <a:lnTo>
                    <a:pt x="968" y="1021"/>
                  </a:lnTo>
                  <a:lnTo>
                    <a:pt x="970" y="1016"/>
                  </a:lnTo>
                  <a:lnTo>
                    <a:pt x="970" y="1014"/>
                  </a:lnTo>
                  <a:lnTo>
                    <a:pt x="972" y="1014"/>
                  </a:lnTo>
                  <a:lnTo>
                    <a:pt x="972" y="1012"/>
                  </a:lnTo>
                  <a:lnTo>
                    <a:pt x="970" y="1012"/>
                  </a:lnTo>
                  <a:lnTo>
                    <a:pt x="968" y="1009"/>
                  </a:lnTo>
                  <a:lnTo>
                    <a:pt x="966" y="1003"/>
                  </a:lnTo>
                  <a:lnTo>
                    <a:pt x="966" y="1002"/>
                  </a:lnTo>
                  <a:lnTo>
                    <a:pt x="966" y="1002"/>
                  </a:lnTo>
                  <a:lnTo>
                    <a:pt x="970" y="998"/>
                  </a:lnTo>
                  <a:lnTo>
                    <a:pt x="972" y="996"/>
                  </a:lnTo>
                  <a:lnTo>
                    <a:pt x="973" y="996"/>
                  </a:lnTo>
                  <a:lnTo>
                    <a:pt x="979" y="998"/>
                  </a:lnTo>
                  <a:lnTo>
                    <a:pt x="979" y="996"/>
                  </a:lnTo>
                  <a:lnTo>
                    <a:pt x="986" y="993"/>
                  </a:lnTo>
                  <a:lnTo>
                    <a:pt x="988" y="991"/>
                  </a:lnTo>
                  <a:lnTo>
                    <a:pt x="989" y="993"/>
                  </a:lnTo>
                  <a:lnTo>
                    <a:pt x="993" y="989"/>
                  </a:lnTo>
                  <a:lnTo>
                    <a:pt x="995" y="989"/>
                  </a:lnTo>
                  <a:lnTo>
                    <a:pt x="997" y="989"/>
                  </a:lnTo>
                  <a:lnTo>
                    <a:pt x="1002" y="987"/>
                  </a:lnTo>
                  <a:lnTo>
                    <a:pt x="1005" y="986"/>
                  </a:lnTo>
                  <a:lnTo>
                    <a:pt x="1013" y="984"/>
                  </a:lnTo>
                  <a:lnTo>
                    <a:pt x="1014" y="984"/>
                  </a:lnTo>
                  <a:lnTo>
                    <a:pt x="1023" y="987"/>
                  </a:lnTo>
                  <a:lnTo>
                    <a:pt x="1025" y="987"/>
                  </a:lnTo>
                  <a:lnTo>
                    <a:pt x="1027" y="987"/>
                  </a:lnTo>
                  <a:lnTo>
                    <a:pt x="1029" y="987"/>
                  </a:lnTo>
                  <a:lnTo>
                    <a:pt x="1030" y="989"/>
                  </a:lnTo>
                  <a:lnTo>
                    <a:pt x="1032" y="989"/>
                  </a:lnTo>
                  <a:lnTo>
                    <a:pt x="1034" y="987"/>
                  </a:lnTo>
                  <a:lnTo>
                    <a:pt x="1039" y="986"/>
                  </a:lnTo>
                  <a:lnTo>
                    <a:pt x="1043" y="984"/>
                  </a:lnTo>
                  <a:lnTo>
                    <a:pt x="1046" y="977"/>
                  </a:lnTo>
                  <a:lnTo>
                    <a:pt x="1048" y="975"/>
                  </a:lnTo>
                  <a:lnTo>
                    <a:pt x="1050" y="971"/>
                  </a:lnTo>
                  <a:lnTo>
                    <a:pt x="1050" y="970"/>
                  </a:lnTo>
                  <a:lnTo>
                    <a:pt x="1050" y="968"/>
                  </a:lnTo>
                  <a:lnTo>
                    <a:pt x="1046" y="964"/>
                  </a:lnTo>
                  <a:lnTo>
                    <a:pt x="1046" y="963"/>
                  </a:lnTo>
                  <a:lnTo>
                    <a:pt x="1046" y="961"/>
                  </a:lnTo>
                  <a:lnTo>
                    <a:pt x="1046" y="959"/>
                  </a:lnTo>
                  <a:lnTo>
                    <a:pt x="1044" y="957"/>
                  </a:lnTo>
                  <a:lnTo>
                    <a:pt x="1046" y="957"/>
                  </a:lnTo>
                  <a:lnTo>
                    <a:pt x="1046" y="959"/>
                  </a:lnTo>
                  <a:lnTo>
                    <a:pt x="1048" y="963"/>
                  </a:lnTo>
                  <a:lnTo>
                    <a:pt x="1050" y="964"/>
                  </a:lnTo>
                  <a:lnTo>
                    <a:pt x="1052" y="964"/>
                  </a:lnTo>
                  <a:lnTo>
                    <a:pt x="1053" y="964"/>
                  </a:lnTo>
                  <a:lnTo>
                    <a:pt x="1053" y="963"/>
                  </a:lnTo>
                  <a:lnTo>
                    <a:pt x="1055" y="959"/>
                  </a:lnTo>
                  <a:lnTo>
                    <a:pt x="1057" y="959"/>
                  </a:lnTo>
                  <a:lnTo>
                    <a:pt x="1059" y="959"/>
                  </a:lnTo>
                  <a:lnTo>
                    <a:pt x="1060" y="959"/>
                  </a:lnTo>
                  <a:lnTo>
                    <a:pt x="1060" y="955"/>
                  </a:lnTo>
                  <a:lnTo>
                    <a:pt x="1060" y="954"/>
                  </a:lnTo>
                  <a:lnTo>
                    <a:pt x="1062" y="952"/>
                  </a:lnTo>
                  <a:lnTo>
                    <a:pt x="1064" y="955"/>
                  </a:lnTo>
                  <a:lnTo>
                    <a:pt x="1059" y="961"/>
                  </a:lnTo>
                  <a:lnTo>
                    <a:pt x="1057" y="963"/>
                  </a:lnTo>
                  <a:lnTo>
                    <a:pt x="1057" y="964"/>
                  </a:lnTo>
                  <a:lnTo>
                    <a:pt x="1055" y="968"/>
                  </a:lnTo>
                  <a:lnTo>
                    <a:pt x="1048" y="979"/>
                  </a:lnTo>
                  <a:lnTo>
                    <a:pt x="1048" y="982"/>
                  </a:lnTo>
                  <a:lnTo>
                    <a:pt x="1048" y="984"/>
                  </a:lnTo>
                  <a:lnTo>
                    <a:pt x="1050" y="984"/>
                  </a:lnTo>
                  <a:lnTo>
                    <a:pt x="1050" y="986"/>
                  </a:lnTo>
                  <a:lnTo>
                    <a:pt x="1053" y="984"/>
                  </a:lnTo>
                  <a:lnTo>
                    <a:pt x="1053" y="986"/>
                  </a:lnTo>
                  <a:lnTo>
                    <a:pt x="1055" y="986"/>
                  </a:lnTo>
                  <a:lnTo>
                    <a:pt x="1057" y="987"/>
                  </a:lnTo>
                  <a:lnTo>
                    <a:pt x="1059" y="987"/>
                  </a:lnTo>
                  <a:lnTo>
                    <a:pt x="1060" y="984"/>
                  </a:lnTo>
                  <a:lnTo>
                    <a:pt x="1060" y="982"/>
                  </a:lnTo>
                  <a:lnTo>
                    <a:pt x="1064" y="980"/>
                  </a:lnTo>
                  <a:lnTo>
                    <a:pt x="1069" y="980"/>
                  </a:lnTo>
                  <a:lnTo>
                    <a:pt x="1082" y="986"/>
                  </a:lnTo>
                  <a:lnTo>
                    <a:pt x="1087" y="986"/>
                  </a:lnTo>
                  <a:lnTo>
                    <a:pt x="1091" y="984"/>
                  </a:lnTo>
                  <a:lnTo>
                    <a:pt x="1094" y="982"/>
                  </a:lnTo>
                  <a:lnTo>
                    <a:pt x="1094" y="980"/>
                  </a:lnTo>
                  <a:lnTo>
                    <a:pt x="1096" y="979"/>
                  </a:lnTo>
                  <a:lnTo>
                    <a:pt x="1094" y="977"/>
                  </a:lnTo>
                  <a:lnTo>
                    <a:pt x="1094" y="973"/>
                  </a:lnTo>
                  <a:lnTo>
                    <a:pt x="1096" y="966"/>
                  </a:lnTo>
                  <a:lnTo>
                    <a:pt x="1096" y="964"/>
                  </a:lnTo>
                  <a:lnTo>
                    <a:pt x="1091" y="959"/>
                  </a:lnTo>
                  <a:lnTo>
                    <a:pt x="1091" y="955"/>
                  </a:lnTo>
                  <a:lnTo>
                    <a:pt x="1092" y="952"/>
                  </a:lnTo>
                  <a:lnTo>
                    <a:pt x="1094" y="950"/>
                  </a:lnTo>
                  <a:lnTo>
                    <a:pt x="1098" y="948"/>
                  </a:lnTo>
                  <a:lnTo>
                    <a:pt x="1100" y="947"/>
                  </a:lnTo>
                  <a:lnTo>
                    <a:pt x="1101" y="943"/>
                  </a:lnTo>
                  <a:lnTo>
                    <a:pt x="1103" y="938"/>
                  </a:lnTo>
                  <a:lnTo>
                    <a:pt x="1103" y="934"/>
                  </a:lnTo>
                  <a:lnTo>
                    <a:pt x="1100" y="936"/>
                  </a:lnTo>
                  <a:lnTo>
                    <a:pt x="1098" y="936"/>
                  </a:lnTo>
                  <a:lnTo>
                    <a:pt x="1096" y="936"/>
                  </a:lnTo>
                  <a:lnTo>
                    <a:pt x="1094" y="932"/>
                  </a:lnTo>
                  <a:lnTo>
                    <a:pt x="1096" y="931"/>
                  </a:lnTo>
                  <a:lnTo>
                    <a:pt x="1096" y="927"/>
                  </a:lnTo>
                  <a:lnTo>
                    <a:pt x="1100" y="923"/>
                  </a:lnTo>
                  <a:lnTo>
                    <a:pt x="1096" y="922"/>
                  </a:lnTo>
                  <a:lnTo>
                    <a:pt x="1091" y="923"/>
                  </a:lnTo>
                  <a:lnTo>
                    <a:pt x="1089" y="922"/>
                  </a:lnTo>
                  <a:lnTo>
                    <a:pt x="1089" y="915"/>
                  </a:lnTo>
                  <a:lnTo>
                    <a:pt x="1089" y="915"/>
                  </a:lnTo>
                  <a:lnTo>
                    <a:pt x="1091" y="911"/>
                  </a:lnTo>
                  <a:lnTo>
                    <a:pt x="1092" y="909"/>
                  </a:lnTo>
                  <a:lnTo>
                    <a:pt x="1091" y="907"/>
                  </a:lnTo>
                  <a:lnTo>
                    <a:pt x="1089" y="907"/>
                  </a:lnTo>
                  <a:lnTo>
                    <a:pt x="1089" y="906"/>
                  </a:lnTo>
                  <a:lnTo>
                    <a:pt x="1087" y="904"/>
                  </a:lnTo>
                  <a:lnTo>
                    <a:pt x="1087" y="893"/>
                  </a:lnTo>
                  <a:lnTo>
                    <a:pt x="1085" y="891"/>
                  </a:lnTo>
                  <a:lnTo>
                    <a:pt x="1080" y="890"/>
                  </a:lnTo>
                  <a:lnTo>
                    <a:pt x="1078" y="890"/>
                  </a:lnTo>
                  <a:lnTo>
                    <a:pt x="1076" y="886"/>
                  </a:lnTo>
                  <a:lnTo>
                    <a:pt x="1076" y="884"/>
                  </a:lnTo>
                  <a:lnTo>
                    <a:pt x="1078" y="881"/>
                  </a:lnTo>
                  <a:lnTo>
                    <a:pt x="1080" y="881"/>
                  </a:lnTo>
                  <a:lnTo>
                    <a:pt x="1080" y="883"/>
                  </a:lnTo>
                  <a:lnTo>
                    <a:pt x="1078" y="886"/>
                  </a:lnTo>
                  <a:lnTo>
                    <a:pt x="1080" y="888"/>
                  </a:lnTo>
                  <a:lnTo>
                    <a:pt x="1087" y="891"/>
                  </a:lnTo>
                  <a:lnTo>
                    <a:pt x="1089" y="893"/>
                  </a:lnTo>
                  <a:lnTo>
                    <a:pt x="1089" y="897"/>
                  </a:lnTo>
                  <a:lnTo>
                    <a:pt x="1089" y="899"/>
                  </a:lnTo>
                  <a:lnTo>
                    <a:pt x="1089" y="902"/>
                  </a:lnTo>
                  <a:lnTo>
                    <a:pt x="1091" y="902"/>
                  </a:lnTo>
                  <a:lnTo>
                    <a:pt x="1092" y="904"/>
                  </a:lnTo>
                  <a:lnTo>
                    <a:pt x="1094" y="909"/>
                  </a:lnTo>
                  <a:lnTo>
                    <a:pt x="1094" y="913"/>
                  </a:lnTo>
                  <a:lnTo>
                    <a:pt x="1091" y="918"/>
                  </a:lnTo>
                  <a:lnTo>
                    <a:pt x="1092" y="920"/>
                  </a:lnTo>
                  <a:lnTo>
                    <a:pt x="1094" y="920"/>
                  </a:lnTo>
                  <a:lnTo>
                    <a:pt x="1100" y="920"/>
                  </a:lnTo>
                  <a:lnTo>
                    <a:pt x="1103" y="920"/>
                  </a:lnTo>
                  <a:lnTo>
                    <a:pt x="1103" y="922"/>
                  </a:lnTo>
                  <a:lnTo>
                    <a:pt x="1103" y="923"/>
                  </a:lnTo>
                  <a:lnTo>
                    <a:pt x="1100" y="929"/>
                  </a:lnTo>
                  <a:lnTo>
                    <a:pt x="1100" y="931"/>
                  </a:lnTo>
                  <a:lnTo>
                    <a:pt x="1100" y="932"/>
                  </a:lnTo>
                  <a:lnTo>
                    <a:pt x="1107" y="934"/>
                  </a:lnTo>
                  <a:lnTo>
                    <a:pt x="1107" y="938"/>
                  </a:lnTo>
                  <a:lnTo>
                    <a:pt x="1107" y="941"/>
                  </a:lnTo>
                  <a:lnTo>
                    <a:pt x="1105" y="947"/>
                  </a:lnTo>
                  <a:lnTo>
                    <a:pt x="1101" y="952"/>
                  </a:lnTo>
                  <a:lnTo>
                    <a:pt x="1100" y="957"/>
                  </a:lnTo>
                  <a:lnTo>
                    <a:pt x="1100" y="963"/>
                  </a:lnTo>
                  <a:lnTo>
                    <a:pt x="1101" y="966"/>
                  </a:lnTo>
                  <a:lnTo>
                    <a:pt x="1101" y="968"/>
                  </a:lnTo>
                  <a:lnTo>
                    <a:pt x="1103" y="970"/>
                  </a:lnTo>
                  <a:lnTo>
                    <a:pt x="1103" y="973"/>
                  </a:lnTo>
                  <a:lnTo>
                    <a:pt x="1105" y="977"/>
                  </a:lnTo>
                  <a:lnTo>
                    <a:pt x="1105" y="980"/>
                  </a:lnTo>
                  <a:lnTo>
                    <a:pt x="1107" y="982"/>
                  </a:lnTo>
                  <a:lnTo>
                    <a:pt x="1108" y="984"/>
                  </a:lnTo>
                  <a:lnTo>
                    <a:pt x="1112" y="986"/>
                  </a:lnTo>
                  <a:lnTo>
                    <a:pt x="1119" y="987"/>
                  </a:lnTo>
                  <a:lnTo>
                    <a:pt x="1121" y="989"/>
                  </a:lnTo>
                  <a:lnTo>
                    <a:pt x="1123" y="995"/>
                  </a:lnTo>
                  <a:lnTo>
                    <a:pt x="1124" y="996"/>
                  </a:lnTo>
                  <a:lnTo>
                    <a:pt x="1126" y="993"/>
                  </a:lnTo>
                  <a:lnTo>
                    <a:pt x="1128" y="993"/>
                  </a:lnTo>
                  <a:lnTo>
                    <a:pt x="1130" y="991"/>
                  </a:lnTo>
                  <a:lnTo>
                    <a:pt x="1132" y="991"/>
                  </a:lnTo>
                  <a:lnTo>
                    <a:pt x="1132" y="989"/>
                  </a:lnTo>
                  <a:lnTo>
                    <a:pt x="1133" y="987"/>
                  </a:lnTo>
                  <a:lnTo>
                    <a:pt x="1135" y="989"/>
                  </a:lnTo>
                  <a:lnTo>
                    <a:pt x="1137" y="991"/>
                  </a:lnTo>
                  <a:lnTo>
                    <a:pt x="1144" y="996"/>
                  </a:lnTo>
                  <a:lnTo>
                    <a:pt x="1153" y="995"/>
                  </a:lnTo>
                  <a:lnTo>
                    <a:pt x="1169" y="986"/>
                  </a:lnTo>
                  <a:lnTo>
                    <a:pt x="1171" y="986"/>
                  </a:lnTo>
                  <a:lnTo>
                    <a:pt x="1174" y="984"/>
                  </a:lnTo>
                  <a:lnTo>
                    <a:pt x="1176" y="982"/>
                  </a:lnTo>
                  <a:lnTo>
                    <a:pt x="1178" y="980"/>
                  </a:lnTo>
                  <a:lnTo>
                    <a:pt x="1178" y="984"/>
                  </a:lnTo>
                  <a:lnTo>
                    <a:pt x="1176" y="986"/>
                  </a:lnTo>
                  <a:lnTo>
                    <a:pt x="1174" y="987"/>
                  </a:lnTo>
                  <a:lnTo>
                    <a:pt x="1174" y="989"/>
                  </a:lnTo>
                  <a:lnTo>
                    <a:pt x="1171" y="991"/>
                  </a:lnTo>
                  <a:lnTo>
                    <a:pt x="1165" y="991"/>
                  </a:lnTo>
                  <a:lnTo>
                    <a:pt x="1163" y="993"/>
                  </a:lnTo>
                  <a:lnTo>
                    <a:pt x="1156" y="1000"/>
                  </a:lnTo>
                  <a:lnTo>
                    <a:pt x="1153" y="1002"/>
                  </a:lnTo>
                  <a:lnTo>
                    <a:pt x="1155" y="1005"/>
                  </a:lnTo>
                  <a:lnTo>
                    <a:pt x="1151" y="1009"/>
                  </a:lnTo>
                  <a:lnTo>
                    <a:pt x="1147" y="1011"/>
                  </a:lnTo>
                  <a:lnTo>
                    <a:pt x="1142" y="1011"/>
                  </a:lnTo>
                  <a:lnTo>
                    <a:pt x="1137" y="1011"/>
                  </a:lnTo>
                  <a:lnTo>
                    <a:pt x="1132" y="1005"/>
                  </a:lnTo>
                  <a:lnTo>
                    <a:pt x="1119" y="1003"/>
                  </a:lnTo>
                  <a:lnTo>
                    <a:pt x="1117" y="1003"/>
                  </a:lnTo>
                  <a:lnTo>
                    <a:pt x="1110" y="1003"/>
                  </a:lnTo>
                  <a:lnTo>
                    <a:pt x="1100" y="1002"/>
                  </a:lnTo>
                  <a:lnTo>
                    <a:pt x="1091" y="1002"/>
                  </a:lnTo>
                  <a:lnTo>
                    <a:pt x="1089" y="1002"/>
                  </a:lnTo>
                  <a:lnTo>
                    <a:pt x="1084" y="998"/>
                  </a:lnTo>
                  <a:lnTo>
                    <a:pt x="1080" y="998"/>
                  </a:lnTo>
                  <a:lnTo>
                    <a:pt x="1059" y="998"/>
                  </a:lnTo>
                  <a:lnTo>
                    <a:pt x="1057" y="998"/>
                  </a:lnTo>
                  <a:lnTo>
                    <a:pt x="1055" y="995"/>
                  </a:lnTo>
                  <a:lnTo>
                    <a:pt x="1052" y="991"/>
                  </a:lnTo>
                  <a:lnTo>
                    <a:pt x="1053" y="996"/>
                  </a:lnTo>
                  <a:lnTo>
                    <a:pt x="1066" y="1007"/>
                  </a:lnTo>
                  <a:lnTo>
                    <a:pt x="1068" y="1009"/>
                  </a:lnTo>
                  <a:lnTo>
                    <a:pt x="1069" y="1009"/>
                  </a:lnTo>
                  <a:lnTo>
                    <a:pt x="1071" y="1016"/>
                  </a:lnTo>
                  <a:lnTo>
                    <a:pt x="1071" y="1011"/>
                  </a:lnTo>
                  <a:lnTo>
                    <a:pt x="1073" y="1009"/>
                  </a:lnTo>
                  <a:lnTo>
                    <a:pt x="1073" y="1007"/>
                  </a:lnTo>
                  <a:lnTo>
                    <a:pt x="1075" y="1005"/>
                  </a:lnTo>
                  <a:lnTo>
                    <a:pt x="1076" y="1005"/>
                  </a:lnTo>
                  <a:lnTo>
                    <a:pt x="1078" y="1005"/>
                  </a:lnTo>
                  <a:lnTo>
                    <a:pt x="1082" y="1005"/>
                  </a:lnTo>
                  <a:lnTo>
                    <a:pt x="1096" y="1012"/>
                  </a:lnTo>
                  <a:lnTo>
                    <a:pt x="1101" y="1012"/>
                  </a:lnTo>
                  <a:lnTo>
                    <a:pt x="1105" y="1012"/>
                  </a:lnTo>
                  <a:lnTo>
                    <a:pt x="1107" y="1014"/>
                  </a:lnTo>
                  <a:lnTo>
                    <a:pt x="1112" y="1021"/>
                  </a:lnTo>
                  <a:lnTo>
                    <a:pt x="1114" y="1023"/>
                  </a:lnTo>
                  <a:lnTo>
                    <a:pt x="1112" y="1023"/>
                  </a:lnTo>
                  <a:lnTo>
                    <a:pt x="1110" y="1023"/>
                  </a:lnTo>
                  <a:lnTo>
                    <a:pt x="1103" y="1030"/>
                  </a:lnTo>
                  <a:lnTo>
                    <a:pt x="1094" y="1032"/>
                  </a:lnTo>
                  <a:lnTo>
                    <a:pt x="1089" y="1030"/>
                  </a:lnTo>
                  <a:lnTo>
                    <a:pt x="1087" y="1030"/>
                  </a:lnTo>
                  <a:lnTo>
                    <a:pt x="1085" y="1032"/>
                  </a:lnTo>
                  <a:lnTo>
                    <a:pt x="1082" y="1034"/>
                  </a:lnTo>
                  <a:lnTo>
                    <a:pt x="1082" y="1035"/>
                  </a:lnTo>
                  <a:lnTo>
                    <a:pt x="1082" y="1039"/>
                  </a:lnTo>
                  <a:lnTo>
                    <a:pt x="1084" y="1041"/>
                  </a:lnTo>
                  <a:lnTo>
                    <a:pt x="1085" y="1041"/>
                  </a:lnTo>
                  <a:lnTo>
                    <a:pt x="1087" y="1042"/>
                  </a:lnTo>
                  <a:lnTo>
                    <a:pt x="1092" y="1042"/>
                  </a:lnTo>
                  <a:lnTo>
                    <a:pt x="1094" y="1041"/>
                  </a:lnTo>
                  <a:lnTo>
                    <a:pt x="1094" y="1039"/>
                  </a:lnTo>
                  <a:lnTo>
                    <a:pt x="1092" y="1037"/>
                  </a:lnTo>
                  <a:lnTo>
                    <a:pt x="1092" y="1035"/>
                  </a:lnTo>
                  <a:lnTo>
                    <a:pt x="1103" y="1042"/>
                  </a:lnTo>
                  <a:lnTo>
                    <a:pt x="1108" y="1044"/>
                  </a:lnTo>
                  <a:lnTo>
                    <a:pt x="1112" y="1044"/>
                  </a:lnTo>
                  <a:lnTo>
                    <a:pt x="1116" y="1046"/>
                  </a:lnTo>
                  <a:lnTo>
                    <a:pt x="1119" y="1051"/>
                  </a:lnTo>
                  <a:lnTo>
                    <a:pt x="1121" y="1051"/>
                  </a:lnTo>
                  <a:lnTo>
                    <a:pt x="1123" y="1053"/>
                  </a:lnTo>
                  <a:lnTo>
                    <a:pt x="1128" y="1055"/>
                  </a:lnTo>
                  <a:lnTo>
                    <a:pt x="1132" y="1055"/>
                  </a:lnTo>
                  <a:lnTo>
                    <a:pt x="1133" y="1055"/>
                  </a:lnTo>
                  <a:lnTo>
                    <a:pt x="1137" y="1053"/>
                  </a:lnTo>
                  <a:lnTo>
                    <a:pt x="1135" y="1055"/>
                  </a:lnTo>
                  <a:lnTo>
                    <a:pt x="1133" y="1058"/>
                  </a:lnTo>
                  <a:lnTo>
                    <a:pt x="1133" y="1060"/>
                  </a:lnTo>
                  <a:lnTo>
                    <a:pt x="1135" y="1062"/>
                  </a:lnTo>
                  <a:lnTo>
                    <a:pt x="1135" y="1064"/>
                  </a:lnTo>
                  <a:lnTo>
                    <a:pt x="1135" y="1066"/>
                  </a:lnTo>
                  <a:lnTo>
                    <a:pt x="1137" y="1066"/>
                  </a:lnTo>
                  <a:lnTo>
                    <a:pt x="1140" y="1067"/>
                  </a:lnTo>
                  <a:lnTo>
                    <a:pt x="1163" y="1074"/>
                  </a:lnTo>
                  <a:lnTo>
                    <a:pt x="1169" y="1074"/>
                  </a:lnTo>
                  <a:lnTo>
                    <a:pt x="1169" y="1073"/>
                  </a:lnTo>
                  <a:lnTo>
                    <a:pt x="1171" y="1071"/>
                  </a:lnTo>
                  <a:lnTo>
                    <a:pt x="1172" y="1071"/>
                  </a:lnTo>
                  <a:lnTo>
                    <a:pt x="1174" y="1069"/>
                  </a:lnTo>
                  <a:lnTo>
                    <a:pt x="1187" y="1067"/>
                  </a:lnTo>
                  <a:lnTo>
                    <a:pt x="1190" y="1066"/>
                  </a:lnTo>
                  <a:lnTo>
                    <a:pt x="1192" y="1064"/>
                  </a:lnTo>
                  <a:lnTo>
                    <a:pt x="1195" y="1066"/>
                  </a:lnTo>
                  <a:lnTo>
                    <a:pt x="1195" y="1066"/>
                  </a:lnTo>
                  <a:lnTo>
                    <a:pt x="1195" y="12"/>
                  </a:lnTo>
                  <a:lnTo>
                    <a:pt x="1192" y="14"/>
                  </a:lnTo>
                  <a:lnTo>
                    <a:pt x="1188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66">
              <a:extLst>
                <a:ext uri="{FF2B5EF4-FFF2-40B4-BE49-F238E27FC236}">
                  <a16:creationId xmlns:a16="http://schemas.microsoft.com/office/drawing/2014/main" id="{D7DDD767-F2AF-359C-5822-313F9D02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04" y="1463559"/>
              <a:ext cx="1307128" cy="1138703"/>
            </a:xfrm>
            <a:custGeom>
              <a:avLst/>
              <a:gdLst>
                <a:gd name="T0" fmla="*/ 92 w 1071"/>
                <a:gd name="T1" fmla="*/ 871 h 933"/>
                <a:gd name="T2" fmla="*/ 268 w 1071"/>
                <a:gd name="T3" fmla="*/ 810 h 933"/>
                <a:gd name="T4" fmla="*/ 421 w 1071"/>
                <a:gd name="T5" fmla="*/ 841 h 933"/>
                <a:gd name="T6" fmla="*/ 461 w 1071"/>
                <a:gd name="T7" fmla="*/ 871 h 933"/>
                <a:gd name="T8" fmla="*/ 509 w 1071"/>
                <a:gd name="T9" fmla="*/ 892 h 933"/>
                <a:gd name="T10" fmla="*/ 550 w 1071"/>
                <a:gd name="T11" fmla="*/ 876 h 933"/>
                <a:gd name="T12" fmla="*/ 579 w 1071"/>
                <a:gd name="T13" fmla="*/ 880 h 933"/>
                <a:gd name="T14" fmla="*/ 621 w 1071"/>
                <a:gd name="T15" fmla="*/ 896 h 933"/>
                <a:gd name="T16" fmla="*/ 660 w 1071"/>
                <a:gd name="T17" fmla="*/ 864 h 933"/>
                <a:gd name="T18" fmla="*/ 691 w 1071"/>
                <a:gd name="T19" fmla="*/ 910 h 933"/>
                <a:gd name="T20" fmla="*/ 728 w 1071"/>
                <a:gd name="T21" fmla="*/ 887 h 933"/>
                <a:gd name="T22" fmla="*/ 790 w 1071"/>
                <a:gd name="T23" fmla="*/ 892 h 933"/>
                <a:gd name="T24" fmla="*/ 818 w 1071"/>
                <a:gd name="T25" fmla="*/ 928 h 933"/>
                <a:gd name="T26" fmla="*/ 838 w 1071"/>
                <a:gd name="T27" fmla="*/ 908 h 933"/>
                <a:gd name="T28" fmla="*/ 831 w 1071"/>
                <a:gd name="T29" fmla="*/ 881 h 933"/>
                <a:gd name="T30" fmla="*/ 831 w 1071"/>
                <a:gd name="T31" fmla="*/ 849 h 933"/>
                <a:gd name="T32" fmla="*/ 843 w 1071"/>
                <a:gd name="T33" fmla="*/ 826 h 933"/>
                <a:gd name="T34" fmla="*/ 861 w 1071"/>
                <a:gd name="T35" fmla="*/ 803 h 933"/>
                <a:gd name="T36" fmla="*/ 870 w 1071"/>
                <a:gd name="T37" fmla="*/ 786 h 933"/>
                <a:gd name="T38" fmla="*/ 964 w 1071"/>
                <a:gd name="T39" fmla="*/ 768 h 933"/>
                <a:gd name="T40" fmla="*/ 946 w 1071"/>
                <a:gd name="T41" fmla="*/ 732 h 933"/>
                <a:gd name="T42" fmla="*/ 948 w 1071"/>
                <a:gd name="T43" fmla="*/ 697 h 933"/>
                <a:gd name="T44" fmla="*/ 932 w 1071"/>
                <a:gd name="T45" fmla="*/ 638 h 933"/>
                <a:gd name="T46" fmla="*/ 921 w 1071"/>
                <a:gd name="T47" fmla="*/ 578 h 933"/>
                <a:gd name="T48" fmla="*/ 982 w 1071"/>
                <a:gd name="T49" fmla="*/ 594 h 933"/>
                <a:gd name="T50" fmla="*/ 1033 w 1071"/>
                <a:gd name="T51" fmla="*/ 576 h 933"/>
                <a:gd name="T52" fmla="*/ 1065 w 1071"/>
                <a:gd name="T53" fmla="*/ 549 h 933"/>
                <a:gd name="T54" fmla="*/ 1058 w 1071"/>
                <a:gd name="T55" fmla="*/ 521 h 933"/>
                <a:gd name="T56" fmla="*/ 1042 w 1071"/>
                <a:gd name="T57" fmla="*/ 478 h 933"/>
                <a:gd name="T58" fmla="*/ 973 w 1071"/>
                <a:gd name="T59" fmla="*/ 430 h 933"/>
                <a:gd name="T60" fmla="*/ 943 w 1071"/>
                <a:gd name="T61" fmla="*/ 398 h 933"/>
                <a:gd name="T62" fmla="*/ 888 w 1071"/>
                <a:gd name="T63" fmla="*/ 331 h 933"/>
                <a:gd name="T64" fmla="*/ 857 w 1071"/>
                <a:gd name="T65" fmla="*/ 256 h 933"/>
                <a:gd name="T66" fmla="*/ 879 w 1071"/>
                <a:gd name="T67" fmla="*/ 217 h 933"/>
                <a:gd name="T68" fmla="*/ 857 w 1071"/>
                <a:gd name="T69" fmla="*/ 178 h 933"/>
                <a:gd name="T70" fmla="*/ 868 w 1071"/>
                <a:gd name="T71" fmla="*/ 116 h 933"/>
                <a:gd name="T72" fmla="*/ 833 w 1071"/>
                <a:gd name="T73" fmla="*/ 87 h 933"/>
                <a:gd name="T74" fmla="*/ 760 w 1071"/>
                <a:gd name="T75" fmla="*/ 63 h 933"/>
                <a:gd name="T76" fmla="*/ 696 w 1071"/>
                <a:gd name="T77" fmla="*/ 64 h 933"/>
                <a:gd name="T78" fmla="*/ 671 w 1071"/>
                <a:gd name="T79" fmla="*/ 29 h 933"/>
                <a:gd name="T80" fmla="*/ 611 w 1071"/>
                <a:gd name="T81" fmla="*/ 15 h 933"/>
                <a:gd name="T82" fmla="*/ 536 w 1071"/>
                <a:gd name="T83" fmla="*/ 9 h 933"/>
                <a:gd name="T84" fmla="*/ 476 w 1071"/>
                <a:gd name="T85" fmla="*/ 70 h 933"/>
                <a:gd name="T86" fmla="*/ 399 w 1071"/>
                <a:gd name="T87" fmla="*/ 95 h 933"/>
                <a:gd name="T88" fmla="*/ 373 w 1071"/>
                <a:gd name="T89" fmla="*/ 153 h 933"/>
                <a:gd name="T90" fmla="*/ 392 w 1071"/>
                <a:gd name="T91" fmla="*/ 187 h 933"/>
                <a:gd name="T92" fmla="*/ 344 w 1071"/>
                <a:gd name="T93" fmla="*/ 210 h 933"/>
                <a:gd name="T94" fmla="*/ 300 w 1071"/>
                <a:gd name="T95" fmla="*/ 247 h 933"/>
                <a:gd name="T96" fmla="*/ 287 w 1071"/>
                <a:gd name="T97" fmla="*/ 290 h 933"/>
                <a:gd name="T98" fmla="*/ 266 w 1071"/>
                <a:gd name="T99" fmla="*/ 357 h 933"/>
                <a:gd name="T100" fmla="*/ 295 w 1071"/>
                <a:gd name="T101" fmla="*/ 377 h 933"/>
                <a:gd name="T102" fmla="*/ 264 w 1071"/>
                <a:gd name="T103" fmla="*/ 384 h 933"/>
                <a:gd name="T104" fmla="*/ 218 w 1071"/>
                <a:gd name="T105" fmla="*/ 395 h 933"/>
                <a:gd name="T106" fmla="*/ 186 w 1071"/>
                <a:gd name="T107" fmla="*/ 423 h 933"/>
                <a:gd name="T108" fmla="*/ 122 w 1071"/>
                <a:gd name="T109" fmla="*/ 441 h 933"/>
                <a:gd name="T110" fmla="*/ 60 w 1071"/>
                <a:gd name="T111" fmla="*/ 439 h 933"/>
                <a:gd name="T112" fmla="*/ 65 w 1071"/>
                <a:gd name="T113" fmla="*/ 542 h 933"/>
                <a:gd name="T114" fmla="*/ 83 w 1071"/>
                <a:gd name="T115" fmla="*/ 610 h 933"/>
                <a:gd name="T116" fmla="*/ 37 w 1071"/>
                <a:gd name="T117" fmla="*/ 693 h 933"/>
                <a:gd name="T118" fmla="*/ 26 w 1071"/>
                <a:gd name="T119" fmla="*/ 761 h 933"/>
                <a:gd name="T120" fmla="*/ 51 w 1071"/>
                <a:gd name="T121" fmla="*/ 778 h 933"/>
                <a:gd name="T122" fmla="*/ 49 w 1071"/>
                <a:gd name="T123" fmla="*/ 828 h 933"/>
                <a:gd name="T124" fmla="*/ 41 w 1071"/>
                <a:gd name="T125" fmla="*/ 858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933">
                  <a:moveTo>
                    <a:pt x="51" y="881"/>
                  </a:moveTo>
                  <a:lnTo>
                    <a:pt x="53" y="881"/>
                  </a:lnTo>
                  <a:lnTo>
                    <a:pt x="51" y="880"/>
                  </a:lnTo>
                  <a:lnTo>
                    <a:pt x="49" y="871"/>
                  </a:lnTo>
                  <a:lnTo>
                    <a:pt x="48" y="869"/>
                  </a:lnTo>
                  <a:lnTo>
                    <a:pt x="48" y="867"/>
                  </a:lnTo>
                  <a:lnTo>
                    <a:pt x="49" y="865"/>
                  </a:lnTo>
                  <a:lnTo>
                    <a:pt x="51" y="864"/>
                  </a:lnTo>
                  <a:lnTo>
                    <a:pt x="53" y="862"/>
                  </a:lnTo>
                  <a:lnTo>
                    <a:pt x="64" y="860"/>
                  </a:lnTo>
                  <a:lnTo>
                    <a:pt x="65" y="860"/>
                  </a:lnTo>
                  <a:lnTo>
                    <a:pt x="74" y="862"/>
                  </a:lnTo>
                  <a:lnTo>
                    <a:pt x="78" y="862"/>
                  </a:lnTo>
                  <a:lnTo>
                    <a:pt x="80" y="864"/>
                  </a:lnTo>
                  <a:lnTo>
                    <a:pt x="83" y="869"/>
                  </a:lnTo>
                  <a:lnTo>
                    <a:pt x="87" y="871"/>
                  </a:lnTo>
                  <a:lnTo>
                    <a:pt x="92" y="871"/>
                  </a:lnTo>
                  <a:lnTo>
                    <a:pt x="110" y="855"/>
                  </a:lnTo>
                  <a:lnTo>
                    <a:pt x="122" y="846"/>
                  </a:lnTo>
                  <a:lnTo>
                    <a:pt x="124" y="841"/>
                  </a:lnTo>
                  <a:lnTo>
                    <a:pt x="126" y="830"/>
                  </a:lnTo>
                  <a:lnTo>
                    <a:pt x="128" y="826"/>
                  </a:lnTo>
                  <a:lnTo>
                    <a:pt x="133" y="821"/>
                  </a:lnTo>
                  <a:lnTo>
                    <a:pt x="135" y="817"/>
                  </a:lnTo>
                  <a:lnTo>
                    <a:pt x="138" y="817"/>
                  </a:lnTo>
                  <a:lnTo>
                    <a:pt x="165" y="816"/>
                  </a:lnTo>
                  <a:lnTo>
                    <a:pt x="172" y="816"/>
                  </a:lnTo>
                  <a:lnTo>
                    <a:pt x="174" y="817"/>
                  </a:lnTo>
                  <a:lnTo>
                    <a:pt x="206" y="812"/>
                  </a:lnTo>
                  <a:lnTo>
                    <a:pt x="216" y="805"/>
                  </a:lnTo>
                  <a:lnTo>
                    <a:pt x="222" y="803"/>
                  </a:lnTo>
                  <a:lnTo>
                    <a:pt x="227" y="803"/>
                  </a:lnTo>
                  <a:lnTo>
                    <a:pt x="247" y="809"/>
                  </a:lnTo>
                  <a:lnTo>
                    <a:pt x="268" y="810"/>
                  </a:lnTo>
                  <a:lnTo>
                    <a:pt x="284" y="810"/>
                  </a:lnTo>
                  <a:lnTo>
                    <a:pt x="291" y="809"/>
                  </a:lnTo>
                  <a:lnTo>
                    <a:pt x="316" y="812"/>
                  </a:lnTo>
                  <a:lnTo>
                    <a:pt x="325" y="812"/>
                  </a:lnTo>
                  <a:lnTo>
                    <a:pt x="328" y="814"/>
                  </a:lnTo>
                  <a:lnTo>
                    <a:pt x="334" y="819"/>
                  </a:lnTo>
                  <a:lnTo>
                    <a:pt x="337" y="821"/>
                  </a:lnTo>
                  <a:lnTo>
                    <a:pt x="364" y="823"/>
                  </a:lnTo>
                  <a:lnTo>
                    <a:pt x="366" y="823"/>
                  </a:lnTo>
                  <a:lnTo>
                    <a:pt x="366" y="825"/>
                  </a:lnTo>
                  <a:lnTo>
                    <a:pt x="366" y="826"/>
                  </a:lnTo>
                  <a:lnTo>
                    <a:pt x="366" y="828"/>
                  </a:lnTo>
                  <a:lnTo>
                    <a:pt x="367" y="830"/>
                  </a:lnTo>
                  <a:lnTo>
                    <a:pt x="369" y="832"/>
                  </a:lnTo>
                  <a:lnTo>
                    <a:pt x="392" y="832"/>
                  </a:lnTo>
                  <a:lnTo>
                    <a:pt x="415" y="841"/>
                  </a:lnTo>
                  <a:lnTo>
                    <a:pt x="421" y="841"/>
                  </a:lnTo>
                  <a:lnTo>
                    <a:pt x="433" y="839"/>
                  </a:lnTo>
                  <a:lnTo>
                    <a:pt x="442" y="839"/>
                  </a:lnTo>
                  <a:lnTo>
                    <a:pt x="447" y="839"/>
                  </a:lnTo>
                  <a:lnTo>
                    <a:pt x="451" y="841"/>
                  </a:lnTo>
                  <a:lnTo>
                    <a:pt x="451" y="844"/>
                  </a:lnTo>
                  <a:lnTo>
                    <a:pt x="451" y="848"/>
                  </a:lnTo>
                  <a:lnTo>
                    <a:pt x="451" y="853"/>
                  </a:lnTo>
                  <a:lnTo>
                    <a:pt x="453" y="857"/>
                  </a:lnTo>
                  <a:lnTo>
                    <a:pt x="454" y="858"/>
                  </a:lnTo>
                  <a:lnTo>
                    <a:pt x="456" y="858"/>
                  </a:lnTo>
                  <a:lnTo>
                    <a:pt x="458" y="858"/>
                  </a:lnTo>
                  <a:lnTo>
                    <a:pt x="461" y="858"/>
                  </a:lnTo>
                  <a:lnTo>
                    <a:pt x="461" y="862"/>
                  </a:lnTo>
                  <a:lnTo>
                    <a:pt x="460" y="865"/>
                  </a:lnTo>
                  <a:lnTo>
                    <a:pt x="460" y="869"/>
                  </a:lnTo>
                  <a:lnTo>
                    <a:pt x="461" y="871"/>
                  </a:lnTo>
                  <a:lnTo>
                    <a:pt x="461" y="871"/>
                  </a:lnTo>
                  <a:lnTo>
                    <a:pt x="467" y="869"/>
                  </a:lnTo>
                  <a:lnTo>
                    <a:pt x="474" y="871"/>
                  </a:lnTo>
                  <a:lnTo>
                    <a:pt x="476" y="869"/>
                  </a:lnTo>
                  <a:lnTo>
                    <a:pt x="479" y="869"/>
                  </a:lnTo>
                  <a:lnTo>
                    <a:pt x="481" y="865"/>
                  </a:lnTo>
                  <a:lnTo>
                    <a:pt x="485" y="864"/>
                  </a:lnTo>
                  <a:lnTo>
                    <a:pt x="488" y="864"/>
                  </a:lnTo>
                  <a:lnTo>
                    <a:pt x="501" y="869"/>
                  </a:lnTo>
                  <a:lnTo>
                    <a:pt x="506" y="869"/>
                  </a:lnTo>
                  <a:lnTo>
                    <a:pt x="508" y="871"/>
                  </a:lnTo>
                  <a:lnTo>
                    <a:pt x="509" y="874"/>
                  </a:lnTo>
                  <a:lnTo>
                    <a:pt x="508" y="880"/>
                  </a:lnTo>
                  <a:lnTo>
                    <a:pt x="504" y="887"/>
                  </a:lnTo>
                  <a:lnTo>
                    <a:pt x="504" y="889"/>
                  </a:lnTo>
                  <a:lnTo>
                    <a:pt x="506" y="890"/>
                  </a:lnTo>
                  <a:lnTo>
                    <a:pt x="508" y="892"/>
                  </a:lnTo>
                  <a:lnTo>
                    <a:pt x="509" y="892"/>
                  </a:lnTo>
                  <a:lnTo>
                    <a:pt x="511" y="892"/>
                  </a:lnTo>
                  <a:lnTo>
                    <a:pt x="513" y="890"/>
                  </a:lnTo>
                  <a:lnTo>
                    <a:pt x="518" y="883"/>
                  </a:lnTo>
                  <a:lnTo>
                    <a:pt x="518" y="881"/>
                  </a:lnTo>
                  <a:lnTo>
                    <a:pt x="520" y="881"/>
                  </a:lnTo>
                  <a:lnTo>
                    <a:pt x="520" y="880"/>
                  </a:lnTo>
                  <a:lnTo>
                    <a:pt x="518" y="878"/>
                  </a:lnTo>
                  <a:lnTo>
                    <a:pt x="518" y="874"/>
                  </a:lnTo>
                  <a:lnTo>
                    <a:pt x="520" y="871"/>
                  </a:lnTo>
                  <a:lnTo>
                    <a:pt x="522" y="867"/>
                  </a:lnTo>
                  <a:lnTo>
                    <a:pt x="524" y="865"/>
                  </a:lnTo>
                  <a:lnTo>
                    <a:pt x="525" y="865"/>
                  </a:lnTo>
                  <a:lnTo>
                    <a:pt x="529" y="867"/>
                  </a:lnTo>
                  <a:lnTo>
                    <a:pt x="536" y="874"/>
                  </a:lnTo>
                  <a:lnTo>
                    <a:pt x="538" y="876"/>
                  </a:lnTo>
                  <a:lnTo>
                    <a:pt x="54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4" y="873"/>
                  </a:lnTo>
                  <a:lnTo>
                    <a:pt x="559" y="865"/>
                  </a:lnTo>
                  <a:lnTo>
                    <a:pt x="561" y="862"/>
                  </a:lnTo>
                  <a:lnTo>
                    <a:pt x="563" y="860"/>
                  </a:lnTo>
                  <a:lnTo>
                    <a:pt x="566" y="858"/>
                  </a:lnTo>
                  <a:lnTo>
                    <a:pt x="568" y="858"/>
                  </a:lnTo>
                  <a:lnTo>
                    <a:pt x="570" y="860"/>
                  </a:lnTo>
                  <a:lnTo>
                    <a:pt x="570" y="862"/>
                  </a:lnTo>
                  <a:lnTo>
                    <a:pt x="570" y="864"/>
                  </a:lnTo>
                  <a:lnTo>
                    <a:pt x="570" y="865"/>
                  </a:lnTo>
                  <a:lnTo>
                    <a:pt x="572" y="867"/>
                  </a:lnTo>
                  <a:lnTo>
                    <a:pt x="573" y="869"/>
                  </a:lnTo>
                  <a:lnTo>
                    <a:pt x="577" y="871"/>
                  </a:lnTo>
                  <a:lnTo>
                    <a:pt x="577" y="873"/>
                  </a:lnTo>
                  <a:lnTo>
                    <a:pt x="579" y="874"/>
                  </a:lnTo>
                  <a:lnTo>
                    <a:pt x="579" y="880"/>
                  </a:lnTo>
                  <a:lnTo>
                    <a:pt x="580" y="881"/>
                  </a:lnTo>
                  <a:lnTo>
                    <a:pt x="582" y="881"/>
                  </a:lnTo>
                  <a:lnTo>
                    <a:pt x="584" y="881"/>
                  </a:lnTo>
                  <a:lnTo>
                    <a:pt x="586" y="878"/>
                  </a:lnTo>
                  <a:lnTo>
                    <a:pt x="591" y="874"/>
                  </a:lnTo>
                  <a:lnTo>
                    <a:pt x="593" y="874"/>
                  </a:lnTo>
                  <a:lnTo>
                    <a:pt x="596" y="873"/>
                  </a:lnTo>
                  <a:lnTo>
                    <a:pt x="607" y="876"/>
                  </a:lnTo>
                  <a:lnTo>
                    <a:pt x="611" y="876"/>
                  </a:lnTo>
                  <a:lnTo>
                    <a:pt x="611" y="880"/>
                  </a:lnTo>
                  <a:lnTo>
                    <a:pt x="611" y="881"/>
                  </a:lnTo>
                  <a:lnTo>
                    <a:pt x="612" y="892"/>
                  </a:lnTo>
                  <a:lnTo>
                    <a:pt x="614" y="894"/>
                  </a:lnTo>
                  <a:lnTo>
                    <a:pt x="614" y="897"/>
                  </a:lnTo>
                  <a:lnTo>
                    <a:pt x="618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3" y="897"/>
                  </a:lnTo>
                  <a:lnTo>
                    <a:pt x="623" y="901"/>
                  </a:lnTo>
                  <a:lnTo>
                    <a:pt x="625" y="905"/>
                  </a:lnTo>
                  <a:lnTo>
                    <a:pt x="627" y="901"/>
                  </a:lnTo>
                  <a:lnTo>
                    <a:pt x="627" y="899"/>
                  </a:lnTo>
                  <a:lnTo>
                    <a:pt x="627" y="892"/>
                  </a:lnTo>
                  <a:lnTo>
                    <a:pt x="627" y="889"/>
                  </a:lnTo>
                  <a:lnTo>
                    <a:pt x="630" y="883"/>
                  </a:lnTo>
                  <a:lnTo>
                    <a:pt x="632" y="881"/>
                  </a:lnTo>
                  <a:lnTo>
                    <a:pt x="635" y="878"/>
                  </a:lnTo>
                  <a:lnTo>
                    <a:pt x="639" y="876"/>
                  </a:lnTo>
                  <a:lnTo>
                    <a:pt x="643" y="874"/>
                  </a:lnTo>
                  <a:lnTo>
                    <a:pt x="650" y="874"/>
                  </a:lnTo>
                  <a:lnTo>
                    <a:pt x="651" y="874"/>
                  </a:lnTo>
                  <a:lnTo>
                    <a:pt x="655" y="871"/>
                  </a:lnTo>
                  <a:lnTo>
                    <a:pt x="657" y="865"/>
                  </a:lnTo>
                  <a:lnTo>
                    <a:pt x="660" y="864"/>
                  </a:lnTo>
                  <a:lnTo>
                    <a:pt x="662" y="862"/>
                  </a:lnTo>
                  <a:lnTo>
                    <a:pt x="664" y="862"/>
                  </a:lnTo>
                  <a:lnTo>
                    <a:pt x="669" y="864"/>
                  </a:lnTo>
                  <a:lnTo>
                    <a:pt x="671" y="865"/>
                  </a:lnTo>
                  <a:lnTo>
                    <a:pt x="673" y="867"/>
                  </a:lnTo>
                  <a:lnTo>
                    <a:pt x="675" y="874"/>
                  </a:lnTo>
                  <a:lnTo>
                    <a:pt x="678" y="880"/>
                  </a:lnTo>
                  <a:lnTo>
                    <a:pt x="680" y="881"/>
                  </a:lnTo>
                  <a:lnTo>
                    <a:pt x="680" y="887"/>
                  </a:lnTo>
                  <a:lnTo>
                    <a:pt x="678" y="892"/>
                  </a:lnTo>
                  <a:lnTo>
                    <a:pt x="680" y="894"/>
                  </a:lnTo>
                  <a:lnTo>
                    <a:pt x="682" y="896"/>
                  </a:lnTo>
                  <a:lnTo>
                    <a:pt x="683" y="897"/>
                  </a:lnTo>
                  <a:lnTo>
                    <a:pt x="685" y="901"/>
                  </a:lnTo>
                  <a:lnTo>
                    <a:pt x="685" y="906"/>
                  </a:lnTo>
                  <a:lnTo>
                    <a:pt x="687" y="908"/>
                  </a:lnTo>
                  <a:lnTo>
                    <a:pt x="691" y="910"/>
                  </a:lnTo>
                  <a:lnTo>
                    <a:pt x="692" y="910"/>
                  </a:lnTo>
                  <a:lnTo>
                    <a:pt x="694" y="908"/>
                  </a:lnTo>
                  <a:lnTo>
                    <a:pt x="698" y="906"/>
                  </a:lnTo>
                  <a:lnTo>
                    <a:pt x="699" y="905"/>
                  </a:lnTo>
                  <a:lnTo>
                    <a:pt x="705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10" y="899"/>
                  </a:lnTo>
                  <a:lnTo>
                    <a:pt x="712" y="897"/>
                  </a:lnTo>
                  <a:lnTo>
                    <a:pt x="714" y="896"/>
                  </a:lnTo>
                  <a:lnTo>
                    <a:pt x="715" y="896"/>
                  </a:lnTo>
                  <a:lnTo>
                    <a:pt x="717" y="894"/>
                  </a:lnTo>
                  <a:lnTo>
                    <a:pt x="719" y="892"/>
                  </a:lnTo>
                  <a:lnTo>
                    <a:pt x="721" y="890"/>
                  </a:lnTo>
                  <a:lnTo>
                    <a:pt x="723" y="889"/>
                  </a:lnTo>
                  <a:lnTo>
                    <a:pt x="726" y="887"/>
                  </a:lnTo>
                  <a:lnTo>
                    <a:pt x="728" y="887"/>
                  </a:lnTo>
                  <a:lnTo>
                    <a:pt x="731" y="887"/>
                  </a:lnTo>
                  <a:lnTo>
                    <a:pt x="733" y="889"/>
                  </a:lnTo>
                  <a:lnTo>
                    <a:pt x="735" y="892"/>
                  </a:lnTo>
                  <a:lnTo>
                    <a:pt x="735" y="894"/>
                  </a:lnTo>
                  <a:lnTo>
                    <a:pt x="737" y="896"/>
                  </a:lnTo>
                  <a:lnTo>
                    <a:pt x="747" y="897"/>
                  </a:lnTo>
                  <a:lnTo>
                    <a:pt x="749" y="897"/>
                  </a:lnTo>
                  <a:lnTo>
                    <a:pt x="751" y="896"/>
                  </a:lnTo>
                  <a:lnTo>
                    <a:pt x="753" y="892"/>
                  </a:lnTo>
                  <a:lnTo>
                    <a:pt x="754" y="892"/>
                  </a:lnTo>
                  <a:lnTo>
                    <a:pt x="756" y="892"/>
                  </a:lnTo>
                  <a:lnTo>
                    <a:pt x="758" y="894"/>
                  </a:lnTo>
                  <a:lnTo>
                    <a:pt x="763" y="889"/>
                  </a:lnTo>
                  <a:lnTo>
                    <a:pt x="767" y="889"/>
                  </a:lnTo>
                  <a:lnTo>
                    <a:pt x="783" y="889"/>
                  </a:lnTo>
                  <a:lnTo>
                    <a:pt x="786" y="889"/>
                  </a:lnTo>
                  <a:lnTo>
                    <a:pt x="790" y="892"/>
                  </a:lnTo>
                  <a:lnTo>
                    <a:pt x="794" y="897"/>
                  </a:lnTo>
                  <a:lnTo>
                    <a:pt x="795" y="899"/>
                  </a:lnTo>
                  <a:lnTo>
                    <a:pt x="802" y="903"/>
                  </a:lnTo>
                  <a:lnTo>
                    <a:pt x="802" y="905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0"/>
                  </a:lnTo>
                  <a:lnTo>
                    <a:pt x="802" y="912"/>
                  </a:lnTo>
                  <a:lnTo>
                    <a:pt x="802" y="915"/>
                  </a:lnTo>
                  <a:lnTo>
                    <a:pt x="802" y="917"/>
                  </a:lnTo>
                  <a:lnTo>
                    <a:pt x="806" y="922"/>
                  </a:lnTo>
                  <a:lnTo>
                    <a:pt x="808" y="922"/>
                  </a:lnTo>
                  <a:lnTo>
                    <a:pt x="810" y="924"/>
                  </a:lnTo>
                  <a:lnTo>
                    <a:pt x="813" y="924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8" y="928"/>
                  </a:lnTo>
                  <a:lnTo>
                    <a:pt x="820" y="929"/>
                  </a:lnTo>
                  <a:lnTo>
                    <a:pt x="822" y="928"/>
                  </a:lnTo>
                  <a:lnTo>
                    <a:pt x="824" y="929"/>
                  </a:lnTo>
                  <a:lnTo>
                    <a:pt x="825" y="929"/>
                  </a:lnTo>
                  <a:lnTo>
                    <a:pt x="825" y="931"/>
                  </a:lnTo>
                  <a:lnTo>
                    <a:pt x="827" y="933"/>
                  </a:lnTo>
                  <a:lnTo>
                    <a:pt x="829" y="933"/>
                  </a:lnTo>
                  <a:lnTo>
                    <a:pt x="829" y="931"/>
                  </a:lnTo>
                  <a:lnTo>
                    <a:pt x="829" y="928"/>
                  </a:lnTo>
                  <a:lnTo>
                    <a:pt x="829" y="926"/>
                  </a:lnTo>
                  <a:lnTo>
                    <a:pt x="831" y="924"/>
                  </a:lnTo>
                  <a:lnTo>
                    <a:pt x="833" y="922"/>
                  </a:lnTo>
                  <a:lnTo>
                    <a:pt x="836" y="919"/>
                  </a:lnTo>
                  <a:lnTo>
                    <a:pt x="838" y="915"/>
                  </a:lnTo>
                  <a:lnTo>
                    <a:pt x="838" y="910"/>
                  </a:lnTo>
                  <a:lnTo>
                    <a:pt x="840" y="910"/>
                  </a:lnTo>
                  <a:lnTo>
                    <a:pt x="838" y="908"/>
                  </a:lnTo>
                  <a:lnTo>
                    <a:pt x="838" y="906"/>
                  </a:lnTo>
                  <a:lnTo>
                    <a:pt x="836" y="901"/>
                  </a:lnTo>
                  <a:lnTo>
                    <a:pt x="834" y="899"/>
                  </a:lnTo>
                  <a:lnTo>
                    <a:pt x="833" y="899"/>
                  </a:lnTo>
                  <a:lnTo>
                    <a:pt x="833" y="897"/>
                  </a:lnTo>
                  <a:lnTo>
                    <a:pt x="833" y="894"/>
                  </a:lnTo>
                  <a:lnTo>
                    <a:pt x="833" y="892"/>
                  </a:lnTo>
                  <a:lnTo>
                    <a:pt x="834" y="892"/>
                  </a:lnTo>
                  <a:lnTo>
                    <a:pt x="836" y="892"/>
                  </a:lnTo>
                  <a:lnTo>
                    <a:pt x="834" y="890"/>
                  </a:lnTo>
                  <a:lnTo>
                    <a:pt x="833" y="889"/>
                  </a:lnTo>
                  <a:lnTo>
                    <a:pt x="833" y="887"/>
                  </a:lnTo>
                  <a:lnTo>
                    <a:pt x="833" y="885"/>
                  </a:lnTo>
                  <a:lnTo>
                    <a:pt x="833" y="883"/>
                  </a:lnTo>
                  <a:lnTo>
                    <a:pt x="831" y="881"/>
                  </a:lnTo>
                  <a:lnTo>
                    <a:pt x="829" y="881"/>
                  </a:lnTo>
                  <a:lnTo>
                    <a:pt x="831" y="881"/>
                  </a:lnTo>
                  <a:lnTo>
                    <a:pt x="833" y="880"/>
                  </a:lnTo>
                  <a:lnTo>
                    <a:pt x="831" y="878"/>
                  </a:lnTo>
                  <a:lnTo>
                    <a:pt x="827" y="876"/>
                  </a:lnTo>
                  <a:lnTo>
                    <a:pt x="825" y="874"/>
                  </a:lnTo>
                  <a:lnTo>
                    <a:pt x="825" y="873"/>
                  </a:lnTo>
                  <a:lnTo>
                    <a:pt x="827" y="873"/>
                  </a:lnTo>
                  <a:lnTo>
                    <a:pt x="827" y="871"/>
                  </a:lnTo>
                  <a:lnTo>
                    <a:pt x="824" y="869"/>
                  </a:lnTo>
                  <a:lnTo>
                    <a:pt x="824" y="867"/>
                  </a:lnTo>
                  <a:lnTo>
                    <a:pt x="827" y="864"/>
                  </a:lnTo>
                  <a:lnTo>
                    <a:pt x="829" y="864"/>
                  </a:lnTo>
                  <a:lnTo>
                    <a:pt x="829" y="862"/>
                  </a:lnTo>
                  <a:lnTo>
                    <a:pt x="829" y="860"/>
                  </a:lnTo>
                  <a:lnTo>
                    <a:pt x="831" y="858"/>
                  </a:lnTo>
                  <a:lnTo>
                    <a:pt x="831" y="857"/>
                  </a:lnTo>
                  <a:lnTo>
                    <a:pt x="831" y="851"/>
                  </a:lnTo>
                  <a:lnTo>
                    <a:pt x="831" y="849"/>
                  </a:lnTo>
                  <a:lnTo>
                    <a:pt x="833" y="849"/>
                  </a:lnTo>
                  <a:lnTo>
                    <a:pt x="836" y="849"/>
                  </a:lnTo>
                  <a:lnTo>
                    <a:pt x="836" y="848"/>
                  </a:lnTo>
                  <a:lnTo>
                    <a:pt x="838" y="846"/>
                  </a:lnTo>
                  <a:lnTo>
                    <a:pt x="838" y="844"/>
                  </a:lnTo>
                  <a:lnTo>
                    <a:pt x="838" y="842"/>
                  </a:lnTo>
                  <a:lnTo>
                    <a:pt x="840" y="841"/>
                  </a:lnTo>
                  <a:lnTo>
                    <a:pt x="840" y="839"/>
                  </a:lnTo>
                  <a:lnTo>
                    <a:pt x="838" y="839"/>
                  </a:lnTo>
                  <a:lnTo>
                    <a:pt x="836" y="839"/>
                  </a:lnTo>
                  <a:lnTo>
                    <a:pt x="838" y="837"/>
                  </a:lnTo>
                  <a:lnTo>
                    <a:pt x="840" y="837"/>
                  </a:lnTo>
                  <a:lnTo>
                    <a:pt x="841" y="833"/>
                  </a:lnTo>
                  <a:lnTo>
                    <a:pt x="841" y="832"/>
                  </a:lnTo>
                  <a:lnTo>
                    <a:pt x="841" y="830"/>
                  </a:lnTo>
                  <a:lnTo>
                    <a:pt x="841" y="828"/>
                  </a:lnTo>
                  <a:lnTo>
                    <a:pt x="843" y="826"/>
                  </a:lnTo>
                  <a:lnTo>
                    <a:pt x="845" y="823"/>
                  </a:lnTo>
                  <a:lnTo>
                    <a:pt x="845" y="823"/>
                  </a:lnTo>
                  <a:lnTo>
                    <a:pt x="845" y="821"/>
                  </a:lnTo>
                  <a:lnTo>
                    <a:pt x="845" y="819"/>
                  </a:lnTo>
                  <a:lnTo>
                    <a:pt x="849" y="817"/>
                  </a:lnTo>
                  <a:lnTo>
                    <a:pt x="849" y="816"/>
                  </a:lnTo>
                  <a:lnTo>
                    <a:pt x="849" y="814"/>
                  </a:lnTo>
                  <a:lnTo>
                    <a:pt x="850" y="814"/>
                  </a:lnTo>
                  <a:lnTo>
                    <a:pt x="854" y="814"/>
                  </a:lnTo>
                  <a:lnTo>
                    <a:pt x="856" y="812"/>
                  </a:lnTo>
                  <a:lnTo>
                    <a:pt x="857" y="810"/>
                  </a:lnTo>
                  <a:lnTo>
                    <a:pt x="857" y="809"/>
                  </a:lnTo>
                  <a:lnTo>
                    <a:pt x="856" y="809"/>
                  </a:lnTo>
                  <a:lnTo>
                    <a:pt x="856" y="807"/>
                  </a:lnTo>
                  <a:lnTo>
                    <a:pt x="856" y="805"/>
                  </a:lnTo>
                  <a:lnTo>
                    <a:pt x="859" y="805"/>
                  </a:lnTo>
                  <a:lnTo>
                    <a:pt x="861" y="803"/>
                  </a:lnTo>
                  <a:lnTo>
                    <a:pt x="863" y="803"/>
                  </a:lnTo>
                  <a:lnTo>
                    <a:pt x="865" y="802"/>
                  </a:lnTo>
                  <a:lnTo>
                    <a:pt x="865" y="800"/>
                  </a:lnTo>
                  <a:lnTo>
                    <a:pt x="865" y="798"/>
                  </a:lnTo>
                  <a:lnTo>
                    <a:pt x="865" y="796"/>
                  </a:lnTo>
                  <a:lnTo>
                    <a:pt x="866" y="796"/>
                  </a:lnTo>
                  <a:lnTo>
                    <a:pt x="866" y="796"/>
                  </a:lnTo>
                  <a:lnTo>
                    <a:pt x="868" y="796"/>
                  </a:lnTo>
                  <a:lnTo>
                    <a:pt x="870" y="796"/>
                  </a:lnTo>
                  <a:lnTo>
                    <a:pt x="872" y="796"/>
                  </a:lnTo>
                  <a:lnTo>
                    <a:pt x="873" y="794"/>
                  </a:lnTo>
                  <a:lnTo>
                    <a:pt x="872" y="793"/>
                  </a:lnTo>
                  <a:lnTo>
                    <a:pt x="868" y="793"/>
                  </a:lnTo>
                  <a:lnTo>
                    <a:pt x="870" y="791"/>
                  </a:lnTo>
                  <a:lnTo>
                    <a:pt x="870" y="789"/>
                  </a:lnTo>
                  <a:lnTo>
                    <a:pt x="870" y="787"/>
                  </a:lnTo>
                  <a:lnTo>
                    <a:pt x="870" y="786"/>
                  </a:lnTo>
                  <a:lnTo>
                    <a:pt x="872" y="784"/>
                  </a:lnTo>
                  <a:lnTo>
                    <a:pt x="873" y="782"/>
                  </a:lnTo>
                  <a:lnTo>
                    <a:pt x="888" y="780"/>
                  </a:lnTo>
                  <a:lnTo>
                    <a:pt x="893" y="782"/>
                  </a:lnTo>
                  <a:lnTo>
                    <a:pt x="897" y="784"/>
                  </a:lnTo>
                  <a:lnTo>
                    <a:pt x="902" y="787"/>
                  </a:lnTo>
                  <a:lnTo>
                    <a:pt x="904" y="789"/>
                  </a:lnTo>
                  <a:lnTo>
                    <a:pt x="907" y="787"/>
                  </a:lnTo>
                  <a:lnTo>
                    <a:pt x="909" y="784"/>
                  </a:lnTo>
                  <a:lnTo>
                    <a:pt x="911" y="780"/>
                  </a:lnTo>
                  <a:lnTo>
                    <a:pt x="913" y="778"/>
                  </a:lnTo>
                  <a:lnTo>
                    <a:pt x="921" y="773"/>
                  </a:lnTo>
                  <a:lnTo>
                    <a:pt x="930" y="773"/>
                  </a:lnTo>
                  <a:lnTo>
                    <a:pt x="952" y="778"/>
                  </a:lnTo>
                  <a:lnTo>
                    <a:pt x="964" y="777"/>
                  </a:lnTo>
                  <a:lnTo>
                    <a:pt x="966" y="771"/>
                  </a:lnTo>
                  <a:lnTo>
                    <a:pt x="964" y="768"/>
                  </a:lnTo>
                  <a:lnTo>
                    <a:pt x="962" y="764"/>
                  </a:lnTo>
                  <a:lnTo>
                    <a:pt x="957" y="761"/>
                  </a:lnTo>
                  <a:lnTo>
                    <a:pt x="955" y="761"/>
                  </a:lnTo>
                  <a:lnTo>
                    <a:pt x="955" y="757"/>
                  </a:lnTo>
                  <a:lnTo>
                    <a:pt x="955" y="755"/>
                  </a:lnTo>
                  <a:lnTo>
                    <a:pt x="955" y="754"/>
                  </a:lnTo>
                  <a:lnTo>
                    <a:pt x="955" y="752"/>
                  </a:lnTo>
                  <a:lnTo>
                    <a:pt x="957" y="750"/>
                  </a:lnTo>
                  <a:lnTo>
                    <a:pt x="955" y="748"/>
                  </a:lnTo>
                  <a:lnTo>
                    <a:pt x="952" y="748"/>
                  </a:lnTo>
                  <a:lnTo>
                    <a:pt x="950" y="748"/>
                  </a:lnTo>
                  <a:lnTo>
                    <a:pt x="948" y="746"/>
                  </a:lnTo>
                  <a:lnTo>
                    <a:pt x="944" y="745"/>
                  </a:lnTo>
                  <a:lnTo>
                    <a:pt x="941" y="739"/>
                  </a:lnTo>
                  <a:lnTo>
                    <a:pt x="943" y="738"/>
                  </a:lnTo>
                  <a:lnTo>
                    <a:pt x="944" y="736"/>
                  </a:lnTo>
                  <a:lnTo>
                    <a:pt x="946" y="732"/>
                  </a:lnTo>
                  <a:lnTo>
                    <a:pt x="946" y="730"/>
                  </a:lnTo>
                  <a:lnTo>
                    <a:pt x="946" y="727"/>
                  </a:lnTo>
                  <a:lnTo>
                    <a:pt x="946" y="725"/>
                  </a:lnTo>
                  <a:lnTo>
                    <a:pt x="944" y="723"/>
                  </a:lnTo>
                  <a:lnTo>
                    <a:pt x="943" y="722"/>
                  </a:lnTo>
                  <a:lnTo>
                    <a:pt x="944" y="716"/>
                  </a:lnTo>
                  <a:lnTo>
                    <a:pt x="944" y="711"/>
                  </a:lnTo>
                  <a:lnTo>
                    <a:pt x="944" y="707"/>
                  </a:lnTo>
                  <a:lnTo>
                    <a:pt x="941" y="706"/>
                  </a:lnTo>
                  <a:lnTo>
                    <a:pt x="941" y="704"/>
                  </a:lnTo>
                  <a:lnTo>
                    <a:pt x="939" y="702"/>
                  </a:lnTo>
                  <a:lnTo>
                    <a:pt x="941" y="700"/>
                  </a:lnTo>
                  <a:lnTo>
                    <a:pt x="943" y="700"/>
                  </a:lnTo>
                  <a:lnTo>
                    <a:pt x="941" y="697"/>
                  </a:lnTo>
                  <a:lnTo>
                    <a:pt x="943" y="697"/>
                  </a:lnTo>
                  <a:lnTo>
                    <a:pt x="946" y="697"/>
                  </a:lnTo>
                  <a:lnTo>
                    <a:pt x="948" y="697"/>
                  </a:lnTo>
                  <a:lnTo>
                    <a:pt x="948" y="695"/>
                  </a:lnTo>
                  <a:lnTo>
                    <a:pt x="948" y="693"/>
                  </a:lnTo>
                  <a:lnTo>
                    <a:pt x="943" y="690"/>
                  </a:lnTo>
                  <a:lnTo>
                    <a:pt x="941" y="688"/>
                  </a:lnTo>
                  <a:lnTo>
                    <a:pt x="937" y="679"/>
                  </a:lnTo>
                  <a:lnTo>
                    <a:pt x="932" y="672"/>
                  </a:lnTo>
                  <a:lnTo>
                    <a:pt x="932" y="670"/>
                  </a:lnTo>
                  <a:lnTo>
                    <a:pt x="939" y="667"/>
                  </a:lnTo>
                  <a:lnTo>
                    <a:pt x="943" y="663"/>
                  </a:lnTo>
                  <a:lnTo>
                    <a:pt x="943" y="654"/>
                  </a:lnTo>
                  <a:lnTo>
                    <a:pt x="941" y="651"/>
                  </a:lnTo>
                  <a:lnTo>
                    <a:pt x="939" y="649"/>
                  </a:lnTo>
                  <a:lnTo>
                    <a:pt x="937" y="647"/>
                  </a:lnTo>
                  <a:lnTo>
                    <a:pt x="936" y="643"/>
                  </a:lnTo>
                  <a:lnTo>
                    <a:pt x="936" y="640"/>
                  </a:lnTo>
                  <a:lnTo>
                    <a:pt x="934" y="638"/>
                  </a:lnTo>
                  <a:lnTo>
                    <a:pt x="932" y="638"/>
                  </a:lnTo>
                  <a:lnTo>
                    <a:pt x="930" y="638"/>
                  </a:lnTo>
                  <a:lnTo>
                    <a:pt x="927" y="635"/>
                  </a:lnTo>
                  <a:lnTo>
                    <a:pt x="923" y="631"/>
                  </a:lnTo>
                  <a:lnTo>
                    <a:pt x="920" y="627"/>
                  </a:lnTo>
                  <a:lnTo>
                    <a:pt x="916" y="620"/>
                  </a:lnTo>
                  <a:lnTo>
                    <a:pt x="914" y="615"/>
                  </a:lnTo>
                  <a:lnTo>
                    <a:pt x="905" y="608"/>
                  </a:lnTo>
                  <a:lnTo>
                    <a:pt x="909" y="606"/>
                  </a:lnTo>
                  <a:lnTo>
                    <a:pt x="914" y="597"/>
                  </a:lnTo>
                  <a:lnTo>
                    <a:pt x="916" y="595"/>
                  </a:lnTo>
                  <a:lnTo>
                    <a:pt x="918" y="595"/>
                  </a:lnTo>
                  <a:lnTo>
                    <a:pt x="920" y="594"/>
                  </a:lnTo>
                  <a:lnTo>
                    <a:pt x="920" y="592"/>
                  </a:lnTo>
                  <a:lnTo>
                    <a:pt x="920" y="590"/>
                  </a:lnTo>
                  <a:lnTo>
                    <a:pt x="920" y="588"/>
                  </a:lnTo>
                  <a:lnTo>
                    <a:pt x="920" y="585"/>
                  </a:lnTo>
                  <a:lnTo>
                    <a:pt x="921" y="578"/>
                  </a:lnTo>
                  <a:lnTo>
                    <a:pt x="927" y="574"/>
                  </a:lnTo>
                  <a:lnTo>
                    <a:pt x="930" y="574"/>
                  </a:lnTo>
                  <a:lnTo>
                    <a:pt x="936" y="576"/>
                  </a:lnTo>
                  <a:lnTo>
                    <a:pt x="937" y="576"/>
                  </a:lnTo>
                  <a:lnTo>
                    <a:pt x="943" y="572"/>
                  </a:lnTo>
                  <a:lnTo>
                    <a:pt x="944" y="572"/>
                  </a:lnTo>
                  <a:lnTo>
                    <a:pt x="948" y="572"/>
                  </a:lnTo>
                  <a:lnTo>
                    <a:pt x="955" y="576"/>
                  </a:lnTo>
                  <a:lnTo>
                    <a:pt x="957" y="576"/>
                  </a:lnTo>
                  <a:lnTo>
                    <a:pt x="962" y="576"/>
                  </a:lnTo>
                  <a:lnTo>
                    <a:pt x="964" y="578"/>
                  </a:lnTo>
                  <a:lnTo>
                    <a:pt x="966" y="579"/>
                  </a:lnTo>
                  <a:lnTo>
                    <a:pt x="966" y="587"/>
                  </a:lnTo>
                  <a:lnTo>
                    <a:pt x="969" y="590"/>
                  </a:lnTo>
                  <a:lnTo>
                    <a:pt x="973" y="590"/>
                  </a:lnTo>
                  <a:lnTo>
                    <a:pt x="980" y="594"/>
                  </a:lnTo>
                  <a:lnTo>
                    <a:pt x="982" y="594"/>
                  </a:lnTo>
                  <a:lnTo>
                    <a:pt x="985" y="594"/>
                  </a:lnTo>
                  <a:lnTo>
                    <a:pt x="989" y="592"/>
                  </a:lnTo>
                  <a:lnTo>
                    <a:pt x="992" y="592"/>
                  </a:lnTo>
                  <a:lnTo>
                    <a:pt x="1000" y="595"/>
                  </a:lnTo>
                  <a:lnTo>
                    <a:pt x="1005" y="595"/>
                  </a:lnTo>
                  <a:lnTo>
                    <a:pt x="1008" y="592"/>
                  </a:lnTo>
                  <a:lnTo>
                    <a:pt x="1012" y="592"/>
                  </a:lnTo>
                  <a:lnTo>
                    <a:pt x="1014" y="592"/>
                  </a:lnTo>
                  <a:lnTo>
                    <a:pt x="1016" y="590"/>
                  </a:lnTo>
                  <a:lnTo>
                    <a:pt x="1014" y="590"/>
                  </a:lnTo>
                  <a:lnTo>
                    <a:pt x="1016" y="588"/>
                  </a:lnTo>
                  <a:lnTo>
                    <a:pt x="1016" y="587"/>
                  </a:lnTo>
                  <a:lnTo>
                    <a:pt x="1021" y="587"/>
                  </a:lnTo>
                  <a:lnTo>
                    <a:pt x="1023" y="585"/>
                  </a:lnTo>
                  <a:lnTo>
                    <a:pt x="1026" y="581"/>
                  </a:lnTo>
                  <a:lnTo>
                    <a:pt x="1030" y="578"/>
                  </a:lnTo>
                  <a:lnTo>
                    <a:pt x="1033" y="576"/>
                  </a:lnTo>
                  <a:lnTo>
                    <a:pt x="1037" y="576"/>
                  </a:lnTo>
                  <a:lnTo>
                    <a:pt x="1039" y="574"/>
                  </a:lnTo>
                  <a:lnTo>
                    <a:pt x="1042" y="567"/>
                  </a:lnTo>
                  <a:lnTo>
                    <a:pt x="1044" y="563"/>
                  </a:lnTo>
                  <a:lnTo>
                    <a:pt x="1044" y="560"/>
                  </a:lnTo>
                  <a:lnTo>
                    <a:pt x="1042" y="560"/>
                  </a:lnTo>
                  <a:lnTo>
                    <a:pt x="1040" y="556"/>
                  </a:lnTo>
                  <a:lnTo>
                    <a:pt x="1042" y="555"/>
                  </a:lnTo>
                  <a:lnTo>
                    <a:pt x="1044" y="555"/>
                  </a:lnTo>
                  <a:lnTo>
                    <a:pt x="1047" y="555"/>
                  </a:lnTo>
                  <a:lnTo>
                    <a:pt x="1051" y="556"/>
                  </a:lnTo>
                  <a:lnTo>
                    <a:pt x="1055" y="555"/>
                  </a:lnTo>
                  <a:lnTo>
                    <a:pt x="1058" y="553"/>
                  </a:lnTo>
                  <a:lnTo>
                    <a:pt x="1056" y="551"/>
                  </a:lnTo>
                  <a:lnTo>
                    <a:pt x="1056" y="549"/>
                  </a:lnTo>
                  <a:lnTo>
                    <a:pt x="1063" y="547"/>
                  </a:lnTo>
                  <a:lnTo>
                    <a:pt x="1065" y="549"/>
                  </a:lnTo>
                  <a:lnTo>
                    <a:pt x="1067" y="549"/>
                  </a:lnTo>
                  <a:lnTo>
                    <a:pt x="1069" y="549"/>
                  </a:lnTo>
                  <a:lnTo>
                    <a:pt x="1071" y="547"/>
                  </a:lnTo>
                  <a:lnTo>
                    <a:pt x="1069" y="542"/>
                  </a:lnTo>
                  <a:lnTo>
                    <a:pt x="1071" y="532"/>
                  </a:lnTo>
                  <a:lnTo>
                    <a:pt x="1071" y="530"/>
                  </a:lnTo>
                  <a:lnTo>
                    <a:pt x="1069" y="524"/>
                  </a:lnTo>
                  <a:lnTo>
                    <a:pt x="1067" y="524"/>
                  </a:lnTo>
                  <a:lnTo>
                    <a:pt x="1063" y="526"/>
                  </a:lnTo>
                  <a:lnTo>
                    <a:pt x="1062" y="526"/>
                  </a:lnTo>
                  <a:lnTo>
                    <a:pt x="1062" y="523"/>
                  </a:lnTo>
                  <a:lnTo>
                    <a:pt x="1062" y="521"/>
                  </a:lnTo>
                  <a:lnTo>
                    <a:pt x="1063" y="519"/>
                  </a:lnTo>
                  <a:lnTo>
                    <a:pt x="1062" y="519"/>
                  </a:lnTo>
                  <a:lnTo>
                    <a:pt x="1060" y="519"/>
                  </a:lnTo>
                  <a:lnTo>
                    <a:pt x="1058" y="519"/>
                  </a:lnTo>
                  <a:lnTo>
                    <a:pt x="1058" y="521"/>
                  </a:lnTo>
                  <a:lnTo>
                    <a:pt x="1056" y="521"/>
                  </a:lnTo>
                  <a:lnTo>
                    <a:pt x="1055" y="519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4" y="510"/>
                  </a:lnTo>
                  <a:lnTo>
                    <a:pt x="1042" y="508"/>
                  </a:lnTo>
                  <a:lnTo>
                    <a:pt x="1039" y="505"/>
                  </a:lnTo>
                  <a:lnTo>
                    <a:pt x="1037" y="501"/>
                  </a:lnTo>
                  <a:lnTo>
                    <a:pt x="1035" y="496"/>
                  </a:lnTo>
                  <a:lnTo>
                    <a:pt x="1035" y="494"/>
                  </a:lnTo>
                  <a:lnTo>
                    <a:pt x="1035" y="492"/>
                  </a:lnTo>
                  <a:lnTo>
                    <a:pt x="1037" y="492"/>
                  </a:lnTo>
                  <a:lnTo>
                    <a:pt x="1044" y="487"/>
                  </a:lnTo>
                  <a:lnTo>
                    <a:pt x="1046" y="485"/>
                  </a:lnTo>
                  <a:lnTo>
                    <a:pt x="1046" y="484"/>
                  </a:lnTo>
                  <a:lnTo>
                    <a:pt x="1044" y="482"/>
                  </a:lnTo>
                  <a:lnTo>
                    <a:pt x="1042" y="478"/>
                  </a:lnTo>
                  <a:lnTo>
                    <a:pt x="1040" y="476"/>
                  </a:lnTo>
                  <a:lnTo>
                    <a:pt x="1039" y="476"/>
                  </a:lnTo>
                  <a:lnTo>
                    <a:pt x="1031" y="476"/>
                  </a:lnTo>
                  <a:lnTo>
                    <a:pt x="1030" y="476"/>
                  </a:lnTo>
                  <a:lnTo>
                    <a:pt x="1026" y="471"/>
                  </a:lnTo>
                  <a:lnTo>
                    <a:pt x="1023" y="468"/>
                  </a:lnTo>
                  <a:lnTo>
                    <a:pt x="1010" y="464"/>
                  </a:lnTo>
                  <a:lnTo>
                    <a:pt x="1003" y="459"/>
                  </a:lnTo>
                  <a:lnTo>
                    <a:pt x="1000" y="459"/>
                  </a:lnTo>
                  <a:lnTo>
                    <a:pt x="976" y="464"/>
                  </a:lnTo>
                  <a:lnTo>
                    <a:pt x="968" y="460"/>
                  </a:lnTo>
                  <a:lnTo>
                    <a:pt x="962" y="460"/>
                  </a:lnTo>
                  <a:lnTo>
                    <a:pt x="964" y="457"/>
                  </a:lnTo>
                  <a:lnTo>
                    <a:pt x="968" y="450"/>
                  </a:lnTo>
                  <a:lnTo>
                    <a:pt x="969" y="446"/>
                  </a:lnTo>
                  <a:lnTo>
                    <a:pt x="971" y="434"/>
                  </a:lnTo>
                  <a:lnTo>
                    <a:pt x="973" y="430"/>
                  </a:lnTo>
                  <a:lnTo>
                    <a:pt x="973" y="428"/>
                  </a:lnTo>
                  <a:lnTo>
                    <a:pt x="973" y="427"/>
                  </a:lnTo>
                  <a:lnTo>
                    <a:pt x="973" y="425"/>
                  </a:lnTo>
                  <a:lnTo>
                    <a:pt x="973" y="423"/>
                  </a:lnTo>
                  <a:lnTo>
                    <a:pt x="971" y="412"/>
                  </a:lnTo>
                  <a:lnTo>
                    <a:pt x="971" y="411"/>
                  </a:lnTo>
                  <a:lnTo>
                    <a:pt x="969" y="411"/>
                  </a:lnTo>
                  <a:lnTo>
                    <a:pt x="968" y="412"/>
                  </a:lnTo>
                  <a:lnTo>
                    <a:pt x="966" y="412"/>
                  </a:lnTo>
                  <a:lnTo>
                    <a:pt x="964" y="411"/>
                  </a:lnTo>
                  <a:lnTo>
                    <a:pt x="964" y="409"/>
                  </a:lnTo>
                  <a:lnTo>
                    <a:pt x="962" y="407"/>
                  </a:lnTo>
                  <a:lnTo>
                    <a:pt x="962" y="405"/>
                  </a:lnTo>
                  <a:lnTo>
                    <a:pt x="960" y="405"/>
                  </a:lnTo>
                  <a:lnTo>
                    <a:pt x="957" y="404"/>
                  </a:lnTo>
                  <a:lnTo>
                    <a:pt x="953" y="404"/>
                  </a:lnTo>
                  <a:lnTo>
                    <a:pt x="943" y="398"/>
                  </a:lnTo>
                  <a:lnTo>
                    <a:pt x="937" y="397"/>
                  </a:lnTo>
                  <a:lnTo>
                    <a:pt x="934" y="395"/>
                  </a:lnTo>
                  <a:lnTo>
                    <a:pt x="932" y="393"/>
                  </a:lnTo>
                  <a:lnTo>
                    <a:pt x="916" y="379"/>
                  </a:lnTo>
                  <a:lnTo>
                    <a:pt x="914" y="375"/>
                  </a:lnTo>
                  <a:lnTo>
                    <a:pt x="913" y="370"/>
                  </a:lnTo>
                  <a:lnTo>
                    <a:pt x="911" y="359"/>
                  </a:lnTo>
                  <a:lnTo>
                    <a:pt x="911" y="356"/>
                  </a:lnTo>
                  <a:lnTo>
                    <a:pt x="909" y="354"/>
                  </a:lnTo>
                  <a:lnTo>
                    <a:pt x="907" y="354"/>
                  </a:lnTo>
                  <a:lnTo>
                    <a:pt x="907" y="350"/>
                  </a:lnTo>
                  <a:lnTo>
                    <a:pt x="904" y="340"/>
                  </a:lnTo>
                  <a:lnTo>
                    <a:pt x="902" y="336"/>
                  </a:lnTo>
                  <a:lnTo>
                    <a:pt x="898" y="336"/>
                  </a:lnTo>
                  <a:lnTo>
                    <a:pt x="898" y="334"/>
                  </a:lnTo>
                  <a:lnTo>
                    <a:pt x="897" y="333"/>
                  </a:lnTo>
                  <a:lnTo>
                    <a:pt x="888" y="331"/>
                  </a:lnTo>
                  <a:lnTo>
                    <a:pt x="886" y="327"/>
                  </a:lnTo>
                  <a:lnTo>
                    <a:pt x="888" y="320"/>
                  </a:lnTo>
                  <a:lnTo>
                    <a:pt x="893" y="311"/>
                  </a:lnTo>
                  <a:lnTo>
                    <a:pt x="897" y="302"/>
                  </a:lnTo>
                  <a:lnTo>
                    <a:pt x="893" y="299"/>
                  </a:lnTo>
                  <a:lnTo>
                    <a:pt x="889" y="293"/>
                  </a:lnTo>
                  <a:lnTo>
                    <a:pt x="882" y="292"/>
                  </a:lnTo>
                  <a:lnTo>
                    <a:pt x="879" y="293"/>
                  </a:lnTo>
                  <a:lnTo>
                    <a:pt x="879" y="290"/>
                  </a:lnTo>
                  <a:lnTo>
                    <a:pt x="877" y="286"/>
                  </a:lnTo>
                  <a:lnTo>
                    <a:pt x="859" y="274"/>
                  </a:lnTo>
                  <a:lnTo>
                    <a:pt x="854" y="272"/>
                  </a:lnTo>
                  <a:lnTo>
                    <a:pt x="852" y="272"/>
                  </a:lnTo>
                  <a:lnTo>
                    <a:pt x="852" y="269"/>
                  </a:lnTo>
                  <a:lnTo>
                    <a:pt x="852" y="263"/>
                  </a:lnTo>
                  <a:lnTo>
                    <a:pt x="854" y="260"/>
                  </a:lnTo>
                  <a:lnTo>
                    <a:pt x="857" y="256"/>
                  </a:lnTo>
                  <a:lnTo>
                    <a:pt x="859" y="253"/>
                  </a:lnTo>
                  <a:lnTo>
                    <a:pt x="859" y="247"/>
                  </a:lnTo>
                  <a:lnTo>
                    <a:pt x="857" y="246"/>
                  </a:lnTo>
                  <a:lnTo>
                    <a:pt x="857" y="242"/>
                  </a:lnTo>
                  <a:lnTo>
                    <a:pt x="861" y="240"/>
                  </a:lnTo>
                  <a:lnTo>
                    <a:pt x="868" y="240"/>
                  </a:lnTo>
                  <a:lnTo>
                    <a:pt x="870" y="240"/>
                  </a:lnTo>
                  <a:lnTo>
                    <a:pt x="872" y="235"/>
                  </a:lnTo>
                  <a:lnTo>
                    <a:pt x="872" y="233"/>
                  </a:lnTo>
                  <a:lnTo>
                    <a:pt x="870" y="231"/>
                  </a:lnTo>
                  <a:lnTo>
                    <a:pt x="868" y="228"/>
                  </a:lnTo>
                  <a:lnTo>
                    <a:pt x="868" y="224"/>
                  </a:lnTo>
                  <a:lnTo>
                    <a:pt x="872" y="224"/>
                  </a:lnTo>
                  <a:lnTo>
                    <a:pt x="877" y="226"/>
                  </a:lnTo>
                  <a:lnTo>
                    <a:pt x="881" y="226"/>
                  </a:lnTo>
                  <a:lnTo>
                    <a:pt x="881" y="221"/>
                  </a:lnTo>
                  <a:lnTo>
                    <a:pt x="879" y="217"/>
                  </a:lnTo>
                  <a:lnTo>
                    <a:pt x="877" y="212"/>
                  </a:lnTo>
                  <a:lnTo>
                    <a:pt x="875" y="210"/>
                  </a:lnTo>
                  <a:lnTo>
                    <a:pt x="875" y="208"/>
                  </a:lnTo>
                  <a:lnTo>
                    <a:pt x="877" y="206"/>
                  </a:lnTo>
                  <a:lnTo>
                    <a:pt x="877" y="205"/>
                  </a:lnTo>
                  <a:lnTo>
                    <a:pt x="877" y="203"/>
                  </a:lnTo>
                  <a:lnTo>
                    <a:pt x="877" y="201"/>
                  </a:lnTo>
                  <a:lnTo>
                    <a:pt x="875" y="201"/>
                  </a:lnTo>
                  <a:lnTo>
                    <a:pt x="873" y="201"/>
                  </a:lnTo>
                  <a:lnTo>
                    <a:pt x="873" y="199"/>
                  </a:lnTo>
                  <a:lnTo>
                    <a:pt x="875" y="198"/>
                  </a:lnTo>
                  <a:lnTo>
                    <a:pt x="873" y="198"/>
                  </a:lnTo>
                  <a:lnTo>
                    <a:pt x="868" y="192"/>
                  </a:lnTo>
                  <a:lnTo>
                    <a:pt x="866" y="190"/>
                  </a:lnTo>
                  <a:lnTo>
                    <a:pt x="865" y="182"/>
                  </a:lnTo>
                  <a:lnTo>
                    <a:pt x="863" y="180"/>
                  </a:lnTo>
                  <a:lnTo>
                    <a:pt x="857" y="178"/>
                  </a:lnTo>
                  <a:lnTo>
                    <a:pt x="856" y="176"/>
                  </a:lnTo>
                  <a:lnTo>
                    <a:pt x="856" y="173"/>
                  </a:lnTo>
                  <a:lnTo>
                    <a:pt x="856" y="169"/>
                  </a:lnTo>
                  <a:lnTo>
                    <a:pt x="857" y="166"/>
                  </a:lnTo>
                  <a:lnTo>
                    <a:pt x="861" y="160"/>
                  </a:lnTo>
                  <a:lnTo>
                    <a:pt x="868" y="155"/>
                  </a:lnTo>
                  <a:lnTo>
                    <a:pt x="870" y="155"/>
                  </a:lnTo>
                  <a:lnTo>
                    <a:pt x="870" y="150"/>
                  </a:lnTo>
                  <a:lnTo>
                    <a:pt x="868" y="148"/>
                  </a:lnTo>
                  <a:lnTo>
                    <a:pt x="866" y="144"/>
                  </a:lnTo>
                  <a:lnTo>
                    <a:pt x="865" y="141"/>
                  </a:lnTo>
                  <a:lnTo>
                    <a:pt x="866" y="137"/>
                  </a:lnTo>
                  <a:lnTo>
                    <a:pt x="868" y="135"/>
                  </a:lnTo>
                  <a:lnTo>
                    <a:pt x="870" y="132"/>
                  </a:lnTo>
                  <a:lnTo>
                    <a:pt x="868" y="132"/>
                  </a:lnTo>
                  <a:lnTo>
                    <a:pt x="870" y="125"/>
                  </a:lnTo>
                  <a:lnTo>
                    <a:pt x="868" y="116"/>
                  </a:lnTo>
                  <a:lnTo>
                    <a:pt x="866" y="111"/>
                  </a:lnTo>
                  <a:lnTo>
                    <a:pt x="861" y="111"/>
                  </a:lnTo>
                  <a:lnTo>
                    <a:pt x="856" y="111"/>
                  </a:lnTo>
                  <a:lnTo>
                    <a:pt x="852" y="112"/>
                  </a:lnTo>
                  <a:lnTo>
                    <a:pt x="849" y="112"/>
                  </a:lnTo>
                  <a:lnTo>
                    <a:pt x="845" y="107"/>
                  </a:lnTo>
                  <a:lnTo>
                    <a:pt x="845" y="103"/>
                  </a:lnTo>
                  <a:lnTo>
                    <a:pt x="845" y="102"/>
                  </a:lnTo>
                  <a:lnTo>
                    <a:pt x="843" y="100"/>
                  </a:lnTo>
                  <a:lnTo>
                    <a:pt x="838" y="102"/>
                  </a:lnTo>
                  <a:lnTo>
                    <a:pt x="836" y="100"/>
                  </a:lnTo>
                  <a:lnTo>
                    <a:pt x="834" y="98"/>
                  </a:lnTo>
                  <a:lnTo>
                    <a:pt x="833" y="96"/>
                  </a:lnTo>
                  <a:lnTo>
                    <a:pt x="833" y="95"/>
                  </a:lnTo>
                  <a:lnTo>
                    <a:pt x="833" y="93"/>
                  </a:lnTo>
                  <a:lnTo>
                    <a:pt x="833" y="91"/>
                  </a:lnTo>
                  <a:lnTo>
                    <a:pt x="833" y="87"/>
                  </a:lnTo>
                  <a:lnTo>
                    <a:pt x="833" y="86"/>
                  </a:lnTo>
                  <a:lnTo>
                    <a:pt x="831" y="86"/>
                  </a:lnTo>
                  <a:lnTo>
                    <a:pt x="820" y="80"/>
                  </a:lnTo>
                  <a:lnTo>
                    <a:pt x="818" y="79"/>
                  </a:lnTo>
                  <a:lnTo>
                    <a:pt x="818" y="77"/>
                  </a:lnTo>
                  <a:lnTo>
                    <a:pt x="820" y="75"/>
                  </a:lnTo>
                  <a:lnTo>
                    <a:pt x="820" y="73"/>
                  </a:lnTo>
                  <a:lnTo>
                    <a:pt x="818" y="71"/>
                  </a:lnTo>
                  <a:lnTo>
                    <a:pt x="797" y="66"/>
                  </a:lnTo>
                  <a:lnTo>
                    <a:pt x="795" y="64"/>
                  </a:lnTo>
                  <a:lnTo>
                    <a:pt x="792" y="61"/>
                  </a:lnTo>
                  <a:lnTo>
                    <a:pt x="790" y="61"/>
                  </a:lnTo>
                  <a:lnTo>
                    <a:pt x="786" y="63"/>
                  </a:lnTo>
                  <a:lnTo>
                    <a:pt x="781" y="66"/>
                  </a:lnTo>
                  <a:lnTo>
                    <a:pt x="778" y="68"/>
                  </a:lnTo>
                  <a:lnTo>
                    <a:pt x="765" y="63"/>
                  </a:lnTo>
                  <a:lnTo>
                    <a:pt x="760" y="63"/>
                  </a:lnTo>
                  <a:lnTo>
                    <a:pt x="756" y="64"/>
                  </a:lnTo>
                  <a:lnTo>
                    <a:pt x="753" y="66"/>
                  </a:lnTo>
                  <a:lnTo>
                    <a:pt x="749" y="68"/>
                  </a:lnTo>
                  <a:lnTo>
                    <a:pt x="746" y="77"/>
                  </a:lnTo>
                  <a:lnTo>
                    <a:pt x="742" y="79"/>
                  </a:lnTo>
                  <a:lnTo>
                    <a:pt x="733" y="77"/>
                  </a:lnTo>
                  <a:lnTo>
                    <a:pt x="731" y="77"/>
                  </a:lnTo>
                  <a:lnTo>
                    <a:pt x="719" y="84"/>
                  </a:lnTo>
                  <a:lnTo>
                    <a:pt x="712" y="95"/>
                  </a:lnTo>
                  <a:lnTo>
                    <a:pt x="708" y="95"/>
                  </a:lnTo>
                  <a:lnTo>
                    <a:pt x="707" y="95"/>
                  </a:lnTo>
                  <a:lnTo>
                    <a:pt x="701" y="86"/>
                  </a:lnTo>
                  <a:lnTo>
                    <a:pt x="696" y="80"/>
                  </a:lnTo>
                  <a:lnTo>
                    <a:pt x="694" y="79"/>
                  </a:lnTo>
                  <a:lnTo>
                    <a:pt x="692" y="73"/>
                  </a:lnTo>
                  <a:lnTo>
                    <a:pt x="694" y="70"/>
                  </a:lnTo>
                  <a:lnTo>
                    <a:pt x="696" y="64"/>
                  </a:lnTo>
                  <a:lnTo>
                    <a:pt x="696" y="63"/>
                  </a:lnTo>
                  <a:lnTo>
                    <a:pt x="698" y="57"/>
                  </a:lnTo>
                  <a:lnTo>
                    <a:pt x="698" y="55"/>
                  </a:lnTo>
                  <a:lnTo>
                    <a:pt x="698" y="54"/>
                  </a:lnTo>
                  <a:lnTo>
                    <a:pt x="699" y="54"/>
                  </a:lnTo>
                  <a:lnTo>
                    <a:pt x="701" y="52"/>
                  </a:lnTo>
                  <a:lnTo>
                    <a:pt x="703" y="52"/>
                  </a:lnTo>
                  <a:lnTo>
                    <a:pt x="705" y="52"/>
                  </a:lnTo>
                  <a:lnTo>
                    <a:pt x="705" y="50"/>
                  </a:lnTo>
                  <a:lnTo>
                    <a:pt x="705" y="48"/>
                  </a:lnTo>
                  <a:lnTo>
                    <a:pt x="703" y="47"/>
                  </a:lnTo>
                  <a:lnTo>
                    <a:pt x="701" y="43"/>
                  </a:lnTo>
                  <a:lnTo>
                    <a:pt x="699" y="41"/>
                  </a:lnTo>
                  <a:lnTo>
                    <a:pt x="696" y="41"/>
                  </a:lnTo>
                  <a:lnTo>
                    <a:pt x="678" y="36"/>
                  </a:lnTo>
                  <a:lnTo>
                    <a:pt x="675" y="32"/>
                  </a:lnTo>
                  <a:lnTo>
                    <a:pt x="671" y="29"/>
                  </a:lnTo>
                  <a:lnTo>
                    <a:pt x="664" y="25"/>
                  </a:lnTo>
                  <a:lnTo>
                    <a:pt x="659" y="25"/>
                  </a:lnTo>
                  <a:lnTo>
                    <a:pt x="651" y="29"/>
                  </a:lnTo>
                  <a:lnTo>
                    <a:pt x="646" y="32"/>
                  </a:lnTo>
                  <a:lnTo>
                    <a:pt x="637" y="36"/>
                  </a:lnTo>
                  <a:lnTo>
                    <a:pt x="635" y="39"/>
                  </a:lnTo>
                  <a:lnTo>
                    <a:pt x="635" y="43"/>
                  </a:lnTo>
                  <a:lnTo>
                    <a:pt x="632" y="45"/>
                  </a:lnTo>
                  <a:lnTo>
                    <a:pt x="625" y="41"/>
                  </a:lnTo>
                  <a:lnTo>
                    <a:pt x="621" y="39"/>
                  </a:lnTo>
                  <a:lnTo>
                    <a:pt x="621" y="34"/>
                  </a:lnTo>
                  <a:lnTo>
                    <a:pt x="620" y="31"/>
                  </a:lnTo>
                  <a:lnTo>
                    <a:pt x="620" y="25"/>
                  </a:lnTo>
                  <a:lnTo>
                    <a:pt x="618" y="25"/>
                  </a:lnTo>
                  <a:lnTo>
                    <a:pt x="614" y="18"/>
                  </a:lnTo>
                  <a:lnTo>
                    <a:pt x="612" y="15"/>
                  </a:lnTo>
                  <a:lnTo>
                    <a:pt x="611" y="15"/>
                  </a:lnTo>
                  <a:lnTo>
                    <a:pt x="609" y="13"/>
                  </a:lnTo>
                  <a:lnTo>
                    <a:pt x="602" y="13"/>
                  </a:lnTo>
                  <a:lnTo>
                    <a:pt x="588" y="15"/>
                  </a:lnTo>
                  <a:lnTo>
                    <a:pt x="584" y="16"/>
                  </a:lnTo>
                  <a:lnTo>
                    <a:pt x="580" y="22"/>
                  </a:lnTo>
                  <a:lnTo>
                    <a:pt x="577" y="23"/>
                  </a:lnTo>
                  <a:lnTo>
                    <a:pt x="575" y="23"/>
                  </a:lnTo>
                  <a:lnTo>
                    <a:pt x="573" y="20"/>
                  </a:lnTo>
                  <a:lnTo>
                    <a:pt x="570" y="15"/>
                  </a:lnTo>
                  <a:lnTo>
                    <a:pt x="561" y="6"/>
                  </a:lnTo>
                  <a:lnTo>
                    <a:pt x="559" y="2"/>
                  </a:lnTo>
                  <a:lnTo>
                    <a:pt x="554" y="0"/>
                  </a:lnTo>
                  <a:lnTo>
                    <a:pt x="548" y="2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7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11"/>
                  </a:lnTo>
                  <a:lnTo>
                    <a:pt x="531" y="15"/>
                  </a:lnTo>
                  <a:lnTo>
                    <a:pt x="531" y="16"/>
                  </a:lnTo>
                  <a:lnTo>
                    <a:pt x="529" y="20"/>
                  </a:lnTo>
                  <a:lnTo>
                    <a:pt x="522" y="25"/>
                  </a:lnTo>
                  <a:lnTo>
                    <a:pt x="518" y="27"/>
                  </a:lnTo>
                  <a:lnTo>
                    <a:pt x="517" y="32"/>
                  </a:lnTo>
                  <a:lnTo>
                    <a:pt x="513" y="39"/>
                  </a:lnTo>
                  <a:lnTo>
                    <a:pt x="504" y="47"/>
                  </a:lnTo>
                  <a:lnTo>
                    <a:pt x="501" y="55"/>
                  </a:lnTo>
                  <a:lnTo>
                    <a:pt x="499" y="66"/>
                  </a:lnTo>
                  <a:lnTo>
                    <a:pt x="499" y="68"/>
                  </a:lnTo>
                  <a:lnTo>
                    <a:pt x="497" y="71"/>
                  </a:lnTo>
                  <a:lnTo>
                    <a:pt x="493" y="73"/>
                  </a:lnTo>
                  <a:lnTo>
                    <a:pt x="479" y="71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69" y="66"/>
                  </a:lnTo>
                  <a:lnTo>
                    <a:pt x="467" y="68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8" y="71"/>
                  </a:lnTo>
                  <a:lnTo>
                    <a:pt x="451" y="68"/>
                  </a:lnTo>
                  <a:lnTo>
                    <a:pt x="447" y="66"/>
                  </a:lnTo>
                  <a:lnTo>
                    <a:pt x="442" y="64"/>
                  </a:lnTo>
                  <a:lnTo>
                    <a:pt x="428" y="66"/>
                  </a:lnTo>
                  <a:lnTo>
                    <a:pt x="428" y="68"/>
                  </a:lnTo>
                  <a:lnTo>
                    <a:pt x="424" y="68"/>
                  </a:lnTo>
                  <a:lnTo>
                    <a:pt x="419" y="75"/>
                  </a:lnTo>
                  <a:lnTo>
                    <a:pt x="414" y="87"/>
                  </a:lnTo>
                  <a:lnTo>
                    <a:pt x="412" y="91"/>
                  </a:lnTo>
                  <a:lnTo>
                    <a:pt x="401" y="95"/>
                  </a:lnTo>
                  <a:lnTo>
                    <a:pt x="399" y="95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87" y="95"/>
                  </a:lnTo>
                  <a:lnTo>
                    <a:pt x="385" y="98"/>
                  </a:lnTo>
                  <a:lnTo>
                    <a:pt x="385" y="103"/>
                  </a:lnTo>
                  <a:lnTo>
                    <a:pt x="385" y="109"/>
                  </a:lnTo>
                  <a:lnTo>
                    <a:pt x="385" y="112"/>
                  </a:lnTo>
                  <a:lnTo>
                    <a:pt x="385" y="118"/>
                  </a:lnTo>
                  <a:lnTo>
                    <a:pt x="382" y="121"/>
                  </a:lnTo>
                  <a:lnTo>
                    <a:pt x="380" y="125"/>
                  </a:lnTo>
                  <a:lnTo>
                    <a:pt x="376" y="128"/>
                  </a:lnTo>
                  <a:lnTo>
                    <a:pt x="376" y="132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6" y="144"/>
                  </a:lnTo>
                  <a:lnTo>
                    <a:pt x="374" y="146"/>
                  </a:lnTo>
                  <a:lnTo>
                    <a:pt x="373" y="153"/>
                  </a:lnTo>
                  <a:lnTo>
                    <a:pt x="373" y="155"/>
                  </a:lnTo>
                  <a:lnTo>
                    <a:pt x="369" y="158"/>
                  </a:lnTo>
                  <a:lnTo>
                    <a:pt x="369" y="162"/>
                  </a:lnTo>
                  <a:lnTo>
                    <a:pt x="369" y="166"/>
                  </a:lnTo>
                  <a:lnTo>
                    <a:pt x="371" y="166"/>
                  </a:lnTo>
                  <a:lnTo>
                    <a:pt x="376" y="169"/>
                  </a:lnTo>
                  <a:lnTo>
                    <a:pt x="378" y="169"/>
                  </a:lnTo>
                  <a:lnTo>
                    <a:pt x="385" y="167"/>
                  </a:lnTo>
                  <a:lnTo>
                    <a:pt x="405" y="171"/>
                  </a:lnTo>
                  <a:lnTo>
                    <a:pt x="406" y="173"/>
                  </a:lnTo>
                  <a:lnTo>
                    <a:pt x="408" y="176"/>
                  </a:lnTo>
                  <a:lnTo>
                    <a:pt x="406" y="180"/>
                  </a:lnTo>
                  <a:lnTo>
                    <a:pt x="405" y="182"/>
                  </a:lnTo>
                  <a:lnTo>
                    <a:pt x="401" y="182"/>
                  </a:lnTo>
                  <a:lnTo>
                    <a:pt x="398" y="183"/>
                  </a:lnTo>
                  <a:lnTo>
                    <a:pt x="396" y="185"/>
                  </a:lnTo>
                  <a:lnTo>
                    <a:pt x="392" y="187"/>
                  </a:lnTo>
                  <a:lnTo>
                    <a:pt x="390" y="190"/>
                  </a:lnTo>
                  <a:lnTo>
                    <a:pt x="389" y="192"/>
                  </a:lnTo>
                  <a:lnTo>
                    <a:pt x="389" y="198"/>
                  </a:lnTo>
                  <a:lnTo>
                    <a:pt x="387" y="203"/>
                  </a:lnTo>
                  <a:lnTo>
                    <a:pt x="385" y="205"/>
                  </a:lnTo>
                  <a:lnTo>
                    <a:pt x="382" y="206"/>
                  </a:lnTo>
                  <a:lnTo>
                    <a:pt x="373" y="201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9" y="203"/>
                  </a:lnTo>
                  <a:lnTo>
                    <a:pt x="367" y="203"/>
                  </a:lnTo>
                  <a:lnTo>
                    <a:pt x="367" y="205"/>
                  </a:lnTo>
                  <a:lnTo>
                    <a:pt x="366" y="205"/>
                  </a:lnTo>
                  <a:lnTo>
                    <a:pt x="353" y="201"/>
                  </a:lnTo>
                  <a:lnTo>
                    <a:pt x="348" y="201"/>
                  </a:lnTo>
                  <a:lnTo>
                    <a:pt x="344" y="206"/>
                  </a:lnTo>
                  <a:lnTo>
                    <a:pt x="344" y="210"/>
                  </a:lnTo>
                  <a:lnTo>
                    <a:pt x="344" y="215"/>
                  </a:lnTo>
                  <a:lnTo>
                    <a:pt x="344" y="217"/>
                  </a:lnTo>
                  <a:lnTo>
                    <a:pt x="342" y="219"/>
                  </a:lnTo>
                  <a:lnTo>
                    <a:pt x="339" y="228"/>
                  </a:lnTo>
                  <a:lnTo>
                    <a:pt x="337" y="231"/>
                  </a:lnTo>
                  <a:lnTo>
                    <a:pt x="335" y="235"/>
                  </a:lnTo>
                  <a:lnTo>
                    <a:pt x="334" y="237"/>
                  </a:lnTo>
                  <a:lnTo>
                    <a:pt x="330" y="238"/>
                  </a:lnTo>
                  <a:lnTo>
                    <a:pt x="316" y="240"/>
                  </a:lnTo>
                  <a:lnTo>
                    <a:pt x="314" y="240"/>
                  </a:lnTo>
                  <a:lnTo>
                    <a:pt x="311" y="240"/>
                  </a:lnTo>
                  <a:lnTo>
                    <a:pt x="307" y="240"/>
                  </a:lnTo>
                  <a:lnTo>
                    <a:pt x="303" y="240"/>
                  </a:lnTo>
                  <a:lnTo>
                    <a:pt x="302" y="242"/>
                  </a:lnTo>
                  <a:lnTo>
                    <a:pt x="302" y="244"/>
                  </a:lnTo>
                  <a:lnTo>
                    <a:pt x="302" y="246"/>
                  </a:lnTo>
                  <a:lnTo>
                    <a:pt x="300" y="247"/>
                  </a:lnTo>
                  <a:lnTo>
                    <a:pt x="298" y="251"/>
                  </a:lnTo>
                  <a:lnTo>
                    <a:pt x="295" y="253"/>
                  </a:lnTo>
                  <a:lnTo>
                    <a:pt x="293" y="254"/>
                  </a:lnTo>
                  <a:lnTo>
                    <a:pt x="291" y="258"/>
                  </a:lnTo>
                  <a:lnTo>
                    <a:pt x="293" y="260"/>
                  </a:lnTo>
                  <a:lnTo>
                    <a:pt x="293" y="265"/>
                  </a:lnTo>
                  <a:lnTo>
                    <a:pt x="293" y="267"/>
                  </a:lnTo>
                  <a:lnTo>
                    <a:pt x="293" y="269"/>
                  </a:lnTo>
                  <a:lnTo>
                    <a:pt x="291" y="269"/>
                  </a:lnTo>
                  <a:lnTo>
                    <a:pt x="291" y="269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6"/>
                  </a:lnTo>
                  <a:lnTo>
                    <a:pt x="287" y="285"/>
                  </a:lnTo>
                  <a:lnTo>
                    <a:pt x="287" y="286"/>
                  </a:lnTo>
                  <a:lnTo>
                    <a:pt x="287" y="288"/>
                  </a:lnTo>
                  <a:lnTo>
                    <a:pt x="287" y="290"/>
                  </a:lnTo>
                  <a:lnTo>
                    <a:pt x="286" y="292"/>
                  </a:lnTo>
                  <a:lnTo>
                    <a:pt x="286" y="295"/>
                  </a:lnTo>
                  <a:lnTo>
                    <a:pt x="287" y="299"/>
                  </a:lnTo>
                  <a:lnTo>
                    <a:pt x="289" y="306"/>
                  </a:lnTo>
                  <a:lnTo>
                    <a:pt x="291" y="309"/>
                  </a:lnTo>
                  <a:lnTo>
                    <a:pt x="289" y="313"/>
                  </a:lnTo>
                  <a:lnTo>
                    <a:pt x="287" y="317"/>
                  </a:lnTo>
                  <a:lnTo>
                    <a:pt x="286" y="318"/>
                  </a:lnTo>
                  <a:lnTo>
                    <a:pt x="279" y="324"/>
                  </a:lnTo>
                  <a:lnTo>
                    <a:pt x="277" y="325"/>
                  </a:lnTo>
                  <a:lnTo>
                    <a:pt x="275" y="329"/>
                  </a:lnTo>
                  <a:lnTo>
                    <a:pt x="275" y="334"/>
                  </a:lnTo>
                  <a:lnTo>
                    <a:pt x="275" y="338"/>
                  </a:lnTo>
                  <a:lnTo>
                    <a:pt x="275" y="341"/>
                  </a:lnTo>
                  <a:lnTo>
                    <a:pt x="273" y="345"/>
                  </a:lnTo>
                  <a:lnTo>
                    <a:pt x="268" y="352"/>
                  </a:lnTo>
                  <a:lnTo>
                    <a:pt x="266" y="357"/>
                  </a:lnTo>
                  <a:lnTo>
                    <a:pt x="264" y="361"/>
                  </a:lnTo>
                  <a:lnTo>
                    <a:pt x="266" y="365"/>
                  </a:lnTo>
                  <a:lnTo>
                    <a:pt x="270" y="365"/>
                  </a:lnTo>
                  <a:lnTo>
                    <a:pt x="275" y="365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63"/>
                  </a:lnTo>
                  <a:lnTo>
                    <a:pt x="286" y="365"/>
                  </a:lnTo>
                  <a:lnTo>
                    <a:pt x="287" y="368"/>
                  </a:lnTo>
                  <a:lnTo>
                    <a:pt x="287" y="368"/>
                  </a:lnTo>
                  <a:lnTo>
                    <a:pt x="289" y="368"/>
                  </a:lnTo>
                  <a:lnTo>
                    <a:pt x="291" y="368"/>
                  </a:lnTo>
                  <a:lnTo>
                    <a:pt x="291" y="370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3" y="375"/>
                  </a:lnTo>
                  <a:lnTo>
                    <a:pt x="295" y="377"/>
                  </a:lnTo>
                  <a:lnTo>
                    <a:pt x="293" y="377"/>
                  </a:lnTo>
                  <a:lnTo>
                    <a:pt x="293" y="381"/>
                  </a:lnTo>
                  <a:lnTo>
                    <a:pt x="291" y="381"/>
                  </a:lnTo>
                  <a:lnTo>
                    <a:pt x="291" y="389"/>
                  </a:lnTo>
                  <a:lnTo>
                    <a:pt x="291" y="393"/>
                  </a:lnTo>
                  <a:lnTo>
                    <a:pt x="289" y="395"/>
                  </a:lnTo>
                  <a:lnTo>
                    <a:pt x="284" y="395"/>
                  </a:lnTo>
                  <a:lnTo>
                    <a:pt x="282" y="395"/>
                  </a:lnTo>
                  <a:lnTo>
                    <a:pt x="280" y="398"/>
                  </a:lnTo>
                  <a:lnTo>
                    <a:pt x="277" y="398"/>
                  </a:lnTo>
                  <a:lnTo>
                    <a:pt x="266" y="397"/>
                  </a:lnTo>
                  <a:lnTo>
                    <a:pt x="264" y="395"/>
                  </a:lnTo>
                  <a:lnTo>
                    <a:pt x="261" y="393"/>
                  </a:lnTo>
                  <a:lnTo>
                    <a:pt x="261" y="389"/>
                  </a:lnTo>
                  <a:lnTo>
                    <a:pt x="261" y="388"/>
                  </a:lnTo>
                  <a:lnTo>
                    <a:pt x="264" y="386"/>
                  </a:lnTo>
                  <a:lnTo>
                    <a:pt x="264" y="384"/>
                  </a:lnTo>
                  <a:lnTo>
                    <a:pt x="263" y="382"/>
                  </a:lnTo>
                  <a:lnTo>
                    <a:pt x="263" y="381"/>
                  </a:lnTo>
                  <a:lnTo>
                    <a:pt x="264" y="379"/>
                  </a:lnTo>
                  <a:lnTo>
                    <a:pt x="268" y="379"/>
                  </a:lnTo>
                  <a:lnTo>
                    <a:pt x="259" y="368"/>
                  </a:lnTo>
                  <a:lnTo>
                    <a:pt x="259" y="366"/>
                  </a:lnTo>
                  <a:lnTo>
                    <a:pt x="257" y="366"/>
                  </a:lnTo>
                  <a:lnTo>
                    <a:pt x="254" y="368"/>
                  </a:lnTo>
                  <a:lnTo>
                    <a:pt x="250" y="373"/>
                  </a:lnTo>
                  <a:lnTo>
                    <a:pt x="248" y="375"/>
                  </a:lnTo>
                  <a:lnTo>
                    <a:pt x="239" y="375"/>
                  </a:lnTo>
                  <a:lnTo>
                    <a:pt x="231" y="372"/>
                  </a:lnTo>
                  <a:lnTo>
                    <a:pt x="229" y="373"/>
                  </a:lnTo>
                  <a:lnTo>
                    <a:pt x="227" y="375"/>
                  </a:lnTo>
                  <a:lnTo>
                    <a:pt x="225" y="384"/>
                  </a:lnTo>
                  <a:lnTo>
                    <a:pt x="224" y="389"/>
                  </a:lnTo>
                  <a:lnTo>
                    <a:pt x="218" y="395"/>
                  </a:lnTo>
                  <a:lnTo>
                    <a:pt x="213" y="398"/>
                  </a:lnTo>
                  <a:lnTo>
                    <a:pt x="208" y="398"/>
                  </a:lnTo>
                  <a:lnTo>
                    <a:pt x="200" y="395"/>
                  </a:lnTo>
                  <a:lnTo>
                    <a:pt x="195" y="395"/>
                  </a:lnTo>
                  <a:lnTo>
                    <a:pt x="190" y="395"/>
                  </a:lnTo>
                  <a:lnTo>
                    <a:pt x="186" y="397"/>
                  </a:lnTo>
                  <a:lnTo>
                    <a:pt x="186" y="398"/>
                  </a:lnTo>
                  <a:lnTo>
                    <a:pt x="186" y="400"/>
                  </a:lnTo>
                  <a:lnTo>
                    <a:pt x="186" y="402"/>
                  </a:lnTo>
                  <a:lnTo>
                    <a:pt x="183" y="404"/>
                  </a:lnTo>
                  <a:lnTo>
                    <a:pt x="183" y="405"/>
                  </a:lnTo>
                  <a:lnTo>
                    <a:pt x="181" y="405"/>
                  </a:lnTo>
                  <a:lnTo>
                    <a:pt x="183" y="409"/>
                  </a:lnTo>
                  <a:lnTo>
                    <a:pt x="183" y="411"/>
                  </a:lnTo>
                  <a:lnTo>
                    <a:pt x="184" y="414"/>
                  </a:lnTo>
                  <a:lnTo>
                    <a:pt x="186" y="418"/>
                  </a:lnTo>
                  <a:lnTo>
                    <a:pt x="186" y="423"/>
                  </a:lnTo>
                  <a:lnTo>
                    <a:pt x="184" y="427"/>
                  </a:lnTo>
                  <a:lnTo>
                    <a:pt x="183" y="428"/>
                  </a:lnTo>
                  <a:lnTo>
                    <a:pt x="176" y="430"/>
                  </a:lnTo>
                  <a:lnTo>
                    <a:pt x="172" y="428"/>
                  </a:lnTo>
                  <a:lnTo>
                    <a:pt x="170" y="427"/>
                  </a:lnTo>
                  <a:lnTo>
                    <a:pt x="170" y="423"/>
                  </a:lnTo>
                  <a:lnTo>
                    <a:pt x="168" y="423"/>
                  </a:lnTo>
                  <a:lnTo>
                    <a:pt x="165" y="425"/>
                  </a:lnTo>
                  <a:lnTo>
                    <a:pt x="160" y="427"/>
                  </a:lnTo>
                  <a:lnTo>
                    <a:pt x="154" y="430"/>
                  </a:lnTo>
                  <a:lnTo>
                    <a:pt x="140" y="443"/>
                  </a:lnTo>
                  <a:lnTo>
                    <a:pt x="137" y="444"/>
                  </a:lnTo>
                  <a:lnTo>
                    <a:pt x="131" y="444"/>
                  </a:lnTo>
                  <a:lnTo>
                    <a:pt x="128" y="443"/>
                  </a:lnTo>
                  <a:lnTo>
                    <a:pt x="124" y="444"/>
                  </a:lnTo>
                  <a:lnTo>
                    <a:pt x="122" y="443"/>
                  </a:lnTo>
                  <a:lnTo>
                    <a:pt x="122" y="441"/>
                  </a:lnTo>
                  <a:lnTo>
                    <a:pt x="121" y="436"/>
                  </a:lnTo>
                  <a:lnTo>
                    <a:pt x="117" y="432"/>
                  </a:lnTo>
                  <a:lnTo>
                    <a:pt x="113" y="430"/>
                  </a:lnTo>
                  <a:lnTo>
                    <a:pt x="110" y="430"/>
                  </a:lnTo>
                  <a:lnTo>
                    <a:pt x="103" y="436"/>
                  </a:lnTo>
                  <a:lnTo>
                    <a:pt x="99" y="436"/>
                  </a:lnTo>
                  <a:lnTo>
                    <a:pt x="92" y="436"/>
                  </a:lnTo>
                  <a:lnTo>
                    <a:pt x="90" y="436"/>
                  </a:lnTo>
                  <a:lnTo>
                    <a:pt x="87" y="434"/>
                  </a:lnTo>
                  <a:lnTo>
                    <a:pt x="85" y="432"/>
                  </a:lnTo>
                  <a:lnTo>
                    <a:pt x="83" y="432"/>
                  </a:lnTo>
                  <a:lnTo>
                    <a:pt x="76" y="437"/>
                  </a:lnTo>
                  <a:lnTo>
                    <a:pt x="74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7" y="439"/>
                  </a:lnTo>
                  <a:lnTo>
                    <a:pt x="60" y="439"/>
                  </a:lnTo>
                  <a:lnTo>
                    <a:pt x="53" y="443"/>
                  </a:lnTo>
                  <a:lnTo>
                    <a:pt x="51" y="443"/>
                  </a:lnTo>
                  <a:lnTo>
                    <a:pt x="49" y="441"/>
                  </a:lnTo>
                  <a:lnTo>
                    <a:pt x="39" y="436"/>
                  </a:lnTo>
                  <a:lnTo>
                    <a:pt x="37" y="434"/>
                  </a:lnTo>
                  <a:lnTo>
                    <a:pt x="37" y="441"/>
                  </a:lnTo>
                  <a:lnTo>
                    <a:pt x="37" y="444"/>
                  </a:lnTo>
                  <a:lnTo>
                    <a:pt x="39" y="450"/>
                  </a:lnTo>
                  <a:lnTo>
                    <a:pt x="39" y="453"/>
                  </a:lnTo>
                  <a:lnTo>
                    <a:pt x="41" y="464"/>
                  </a:lnTo>
                  <a:lnTo>
                    <a:pt x="42" y="468"/>
                  </a:lnTo>
                  <a:lnTo>
                    <a:pt x="44" y="471"/>
                  </a:lnTo>
                  <a:lnTo>
                    <a:pt x="44" y="484"/>
                  </a:lnTo>
                  <a:lnTo>
                    <a:pt x="48" y="496"/>
                  </a:lnTo>
                  <a:lnTo>
                    <a:pt x="58" y="526"/>
                  </a:lnTo>
                  <a:lnTo>
                    <a:pt x="64" y="537"/>
                  </a:lnTo>
                  <a:lnTo>
                    <a:pt x="65" y="542"/>
                  </a:lnTo>
                  <a:lnTo>
                    <a:pt x="71" y="560"/>
                  </a:lnTo>
                  <a:lnTo>
                    <a:pt x="73" y="565"/>
                  </a:lnTo>
                  <a:lnTo>
                    <a:pt x="74" y="569"/>
                  </a:lnTo>
                  <a:lnTo>
                    <a:pt x="76" y="572"/>
                  </a:lnTo>
                  <a:lnTo>
                    <a:pt x="76" y="574"/>
                  </a:lnTo>
                  <a:lnTo>
                    <a:pt x="78" y="578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1" y="581"/>
                  </a:lnTo>
                  <a:lnTo>
                    <a:pt x="81" y="587"/>
                  </a:lnTo>
                  <a:lnTo>
                    <a:pt x="80" y="590"/>
                  </a:lnTo>
                  <a:lnTo>
                    <a:pt x="80" y="592"/>
                  </a:lnTo>
                  <a:lnTo>
                    <a:pt x="80" y="594"/>
                  </a:lnTo>
                  <a:lnTo>
                    <a:pt x="80" y="599"/>
                  </a:lnTo>
                  <a:lnTo>
                    <a:pt x="80" y="601"/>
                  </a:lnTo>
                  <a:lnTo>
                    <a:pt x="81" y="606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5" y="619"/>
                  </a:lnTo>
                  <a:lnTo>
                    <a:pt x="85" y="620"/>
                  </a:lnTo>
                  <a:lnTo>
                    <a:pt x="83" y="622"/>
                  </a:lnTo>
                  <a:lnTo>
                    <a:pt x="83" y="624"/>
                  </a:lnTo>
                  <a:lnTo>
                    <a:pt x="81" y="624"/>
                  </a:lnTo>
                  <a:lnTo>
                    <a:pt x="81" y="627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5" y="654"/>
                  </a:lnTo>
                  <a:lnTo>
                    <a:pt x="85" y="659"/>
                  </a:lnTo>
                  <a:lnTo>
                    <a:pt x="83" y="668"/>
                  </a:lnTo>
                  <a:lnTo>
                    <a:pt x="80" y="672"/>
                  </a:lnTo>
                  <a:lnTo>
                    <a:pt x="65" y="682"/>
                  </a:lnTo>
                  <a:lnTo>
                    <a:pt x="46" y="688"/>
                  </a:lnTo>
                  <a:lnTo>
                    <a:pt x="37" y="693"/>
                  </a:lnTo>
                  <a:lnTo>
                    <a:pt x="26" y="702"/>
                  </a:lnTo>
                  <a:lnTo>
                    <a:pt x="12" y="723"/>
                  </a:lnTo>
                  <a:lnTo>
                    <a:pt x="7" y="729"/>
                  </a:lnTo>
                  <a:lnTo>
                    <a:pt x="5" y="732"/>
                  </a:lnTo>
                  <a:lnTo>
                    <a:pt x="0" y="743"/>
                  </a:lnTo>
                  <a:lnTo>
                    <a:pt x="2" y="743"/>
                  </a:lnTo>
                  <a:lnTo>
                    <a:pt x="2" y="745"/>
                  </a:lnTo>
                  <a:lnTo>
                    <a:pt x="3" y="746"/>
                  </a:lnTo>
                  <a:lnTo>
                    <a:pt x="3" y="748"/>
                  </a:lnTo>
                  <a:lnTo>
                    <a:pt x="3" y="752"/>
                  </a:lnTo>
                  <a:lnTo>
                    <a:pt x="5" y="754"/>
                  </a:lnTo>
                  <a:lnTo>
                    <a:pt x="14" y="754"/>
                  </a:lnTo>
                  <a:lnTo>
                    <a:pt x="16" y="754"/>
                  </a:lnTo>
                  <a:lnTo>
                    <a:pt x="18" y="755"/>
                  </a:lnTo>
                  <a:lnTo>
                    <a:pt x="25" y="757"/>
                  </a:lnTo>
                  <a:lnTo>
                    <a:pt x="26" y="759"/>
                  </a:lnTo>
                  <a:lnTo>
                    <a:pt x="26" y="761"/>
                  </a:lnTo>
                  <a:lnTo>
                    <a:pt x="28" y="761"/>
                  </a:lnTo>
                  <a:lnTo>
                    <a:pt x="30" y="761"/>
                  </a:lnTo>
                  <a:lnTo>
                    <a:pt x="30" y="762"/>
                  </a:lnTo>
                  <a:lnTo>
                    <a:pt x="32" y="762"/>
                  </a:lnTo>
                  <a:lnTo>
                    <a:pt x="34" y="761"/>
                  </a:lnTo>
                  <a:lnTo>
                    <a:pt x="34" y="762"/>
                  </a:lnTo>
                  <a:lnTo>
                    <a:pt x="35" y="762"/>
                  </a:lnTo>
                  <a:lnTo>
                    <a:pt x="35" y="764"/>
                  </a:lnTo>
                  <a:lnTo>
                    <a:pt x="37" y="762"/>
                  </a:lnTo>
                  <a:lnTo>
                    <a:pt x="37" y="762"/>
                  </a:lnTo>
                  <a:lnTo>
                    <a:pt x="37" y="766"/>
                  </a:lnTo>
                  <a:lnTo>
                    <a:pt x="39" y="773"/>
                  </a:lnTo>
                  <a:lnTo>
                    <a:pt x="41" y="773"/>
                  </a:lnTo>
                  <a:lnTo>
                    <a:pt x="46" y="773"/>
                  </a:lnTo>
                  <a:lnTo>
                    <a:pt x="49" y="775"/>
                  </a:lnTo>
                  <a:lnTo>
                    <a:pt x="49" y="777"/>
                  </a:lnTo>
                  <a:lnTo>
                    <a:pt x="51" y="778"/>
                  </a:lnTo>
                  <a:lnTo>
                    <a:pt x="53" y="780"/>
                  </a:lnTo>
                  <a:lnTo>
                    <a:pt x="53" y="782"/>
                  </a:lnTo>
                  <a:lnTo>
                    <a:pt x="53" y="784"/>
                  </a:lnTo>
                  <a:lnTo>
                    <a:pt x="55" y="787"/>
                  </a:lnTo>
                  <a:lnTo>
                    <a:pt x="57" y="794"/>
                  </a:lnTo>
                  <a:lnTo>
                    <a:pt x="58" y="796"/>
                  </a:lnTo>
                  <a:lnTo>
                    <a:pt x="57" y="796"/>
                  </a:lnTo>
                  <a:lnTo>
                    <a:pt x="55" y="800"/>
                  </a:lnTo>
                  <a:lnTo>
                    <a:pt x="53" y="805"/>
                  </a:lnTo>
                  <a:lnTo>
                    <a:pt x="51" y="809"/>
                  </a:lnTo>
                  <a:lnTo>
                    <a:pt x="51" y="814"/>
                  </a:lnTo>
                  <a:lnTo>
                    <a:pt x="51" y="816"/>
                  </a:lnTo>
                  <a:lnTo>
                    <a:pt x="51" y="817"/>
                  </a:lnTo>
                  <a:lnTo>
                    <a:pt x="49" y="819"/>
                  </a:lnTo>
                  <a:lnTo>
                    <a:pt x="49" y="823"/>
                  </a:lnTo>
                  <a:lnTo>
                    <a:pt x="48" y="825"/>
                  </a:lnTo>
                  <a:lnTo>
                    <a:pt x="49" y="828"/>
                  </a:lnTo>
                  <a:lnTo>
                    <a:pt x="53" y="830"/>
                  </a:lnTo>
                  <a:lnTo>
                    <a:pt x="51" y="835"/>
                  </a:lnTo>
                  <a:lnTo>
                    <a:pt x="49" y="837"/>
                  </a:lnTo>
                  <a:lnTo>
                    <a:pt x="46" y="839"/>
                  </a:lnTo>
                  <a:lnTo>
                    <a:pt x="44" y="839"/>
                  </a:lnTo>
                  <a:lnTo>
                    <a:pt x="44" y="841"/>
                  </a:lnTo>
                  <a:lnTo>
                    <a:pt x="44" y="842"/>
                  </a:lnTo>
                  <a:lnTo>
                    <a:pt x="42" y="846"/>
                  </a:lnTo>
                  <a:lnTo>
                    <a:pt x="42" y="848"/>
                  </a:lnTo>
                  <a:lnTo>
                    <a:pt x="44" y="849"/>
                  </a:lnTo>
                  <a:lnTo>
                    <a:pt x="42" y="851"/>
                  </a:lnTo>
                  <a:lnTo>
                    <a:pt x="42" y="853"/>
                  </a:lnTo>
                  <a:lnTo>
                    <a:pt x="44" y="853"/>
                  </a:lnTo>
                  <a:lnTo>
                    <a:pt x="44" y="855"/>
                  </a:lnTo>
                  <a:lnTo>
                    <a:pt x="42" y="857"/>
                  </a:lnTo>
                  <a:lnTo>
                    <a:pt x="41" y="857"/>
                  </a:lnTo>
                  <a:lnTo>
                    <a:pt x="41" y="858"/>
                  </a:lnTo>
                  <a:lnTo>
                    <a:pt x="42" y="860"/>
                  </a:lnTo>
                  <a:lnTo>
                    <a:pt x="42" y="862"/>
                  </a:lnTo>
                  <a:lnTo>
                    <a:pt x="42" y="867"/>
                  </a:lnTo>
                  <a:lnTo>
                    <a:pt x="42" y="869"/>
                  </a:lnTo>
                  <a:lnTo>
                    <a:pt x="42" y="873"/>
                  </a:lnTo>
                  <a:lnTo>
                    <a:pt x="46" y="876"/>
                  </a:lnTo>
                  <a:lnTo>
                    <a:pt x="44" y="876"/>
                  </a:lnTo>
                  <a:lnTo>
                    <a:pt x="46" y="880"/>
                  </a:lnTo>
                  <a:lnTo>
                    <a:pt x="48" y="880"/>
                  </a:lnTo>
                  <a:lnTo>
                    <a:pt x="49" y="881"/>
                  </a:lnTo>
                  <a:lnTo>
                    <a:pt x="49" y="881"/>
                  </a:lnTo>
                  <a:lnTo>
                    <a:pt x="51" y="883"/>
                  </a:lnTo>
                  <a:lnTo>
                    <a:pt x="51" y="8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67">
              <a:extLst>
                <a:ext uri="{FF2B5EF4-FFF2-40B4-BE49-F238E27FC236}">
                  <a16:creationId xmlns:a16="http://schemas.microsoft.com/office/drawing/2014/main" id="{B6ECDDB5-B0AF-D42F-CC89-AABFE5D0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72" y="1392771"/>
              <a:ext cx="785985" cy="612678"/>
            </a:xfrm>
            <a:custGeom>
              <a:avLst/>
              <a:gdLst>
                <a:gd name="T0" fmla="*/ 76 w 644"/>
                <a:gd name="T1" fmla="*/ 261 h 502"/>
                <a:gd name="T2" fmla="*/ 103 w 644"/>
                <a:gd name="T3" fmla="*/ 270 h 502"/>
                <a:gd name="T4" fmla="*/ 119 w 644"/>
                <a:gd name="T5" fmla="*/ 280 h 502"/>
                <a:gd name="T6" fmla="*/ 170 w 644"/>
                <a:gd name="T7" fmla="*/ 275 h 502"/>
                <a:gd name="T8" fmla="*/ 188 w 644"/>
                <a:gd name="T9" fmla="*/ 298 h 502"/>
                <a:gd name="T10" fmla="*/ 198 w 644"/>
                <a:gd name="T11" fmla="*/ 312 h 502"/>
                <a:gd name="T12" fmla="*/ 190 w 644"/>
                <a:gd name="T13" fmla="*/ 341 h 502"/>
                <a:gd name="T14" fmla="*/ 186 w 644"/>
                <a:gd name="T15" fmla="*/ 357 h 502"/>
                <a:gd name="T16" fmla="*/ 193 w 644"/>
                <a:gd name="T17" fmla="*/ 410 h 502"/>
                <a:gd name="T18" fmla="*/ 216 w 644"/>
                <a:gd name="T19" fmla="*/ 410 h 502"/>
                <a:gd name="T20" fmla="*/ 227 w 644"/>
                <a:gd name="T21" fmla="*/ 424 h 502"/>
                <a:gd name="T22" fmla="*/ 257 w 644"/>
                <a:gd name="T23" fmla="*/ 439 h 502"/>
                <a:gd name="T24" fmla="*/ 271 w 644"/>
                <a:gd name="T25" fmla="*/ 455 h 502"/>
                <a:gd name="T26" fmla="*/ 270 w 644"/>
                <a:gd name="T27" fmla="*/ 481 h 502"/>
                <a:gd name="T28" fmla="*/ 287 w 644"/>
                <a:gd name="T29" fmla="*/ 501 h 502"/>
                <a:gd name="T30" fmla="*/ 319 w 644"/>
                <a:gd name="T31" fmla="*/ 490 h 502"/>
                <a:gd name="T32" fmla="*/ 349 w 644"/>
                <a:gd name="T33" fmla="*/ 488 h 502"/>
                <a:gd name="T34" fmla="*/ 373 w 644"/>
                <a:gd name="T35" fmla="*/ 502 h 502"/>
                <a:gd name="T36" fmla="*/ 408 w 644"/>
                <a:gd name="T37" fmla="*/ 486 h 502"/>
                <a:gd name="T38" fmla="*/ 419 w 644"/>
                <a:gd name="T39" fmla="*/ 467 h 502"/>
                <a:gd name="T40" fmla="*/ 426 w 644"/>
                <a:gd name="T41" fmla="*/ 453 h 502"/>
                <a:gd name="T42" fmla="*/ 463 w 644"/>
                <a:gd name="T43" fmla="*/ 433 h 502"/>
                <a:gd name="T44" fmla="*/ 495 w 644"/>
                <a:gd name="T45" fmla="*/ 424 h 502"/>
                <a:gd name="T46" fmla="*/ 497 w 644"/>
                <a:gd name="T47" fmla="*/ 446 h 502"/>
                <a:gd name="T48" fmla="*/ 520 w 644"/>
                <a:gd name="T49" fmla="*/ 453 h 502"/>
                <a:gd name="T50" fmla="*/ 529 w 644"/>
                <a:gd name="T51" fmla="*/ 433 h 502"/>
                <a:gd name="T52" fmla="*/ 522 w 644"/>
                <a:gd name="T53" fmla="*/ 423 h 502"/>
                <a:gd name="T54" fmla="*/ 502 w 644"/>
                <a:gd name="T55" fmla="*/ 415 h 502"/>
                <a:gd name="T56" fmla="*/ 515 w 644"/>
                <a:gd name="T57" fmla="*/ 382 h 502"/>
                <a:gd name="T58" fmla="*/ 522 w 644"/>
                <a:gd name="T59" fmla="*/ 350 h 502"/>
                <a:gd name="T60" fmla="*/ 527 w 644"/>
                <a:gd name="T61" fmla="*/ 327 h 502"/>
                <a:gd name="T62" fmla="*/ 531 w 644"/>
                <a:gd name="T63" fmla="*/ 311 h 502"/>
                <a:gd name="T64" fmla="*/ 547 w 644"/>
                <a:gd name="T65" fmla="*/ 298 h 502"/>
                <a:gd name="T66" fmla="*/ 578 w 644"/>
                <a:gd name="T67" fmla="*/ 277 h 502"/>
                <a:gd name="T68" fmla="*/ 603 w 644"/>
                <a:gd name="T69" fmla="*/ 263 h 502"/>
                <a:gd name="T70" fmla="*/ 623 w 644"/>
                <a:gd name="T71" fmla="*/ 261 h 502"/>
                <a:gd name="T72" fmla="*/ 641 w 644"/>
                <a:gd name="T73" fmla="*/ 240 h 502"/>
                <a:gd name="T74" fmla="*/ 607 w 644"/>
                <a:gd name="T75" fmla="*/ 224 h 502"/>
                <a:gd name="T76" fmla="*/ 614 w 644"/>
                <a:gd name="T77" fmla="*/ 197 h 502"/>
                <a:gd name="T78" fmla="*/ 621 w 644"/>
                <a:gd name="T79" fmla="*/ 167 h 502"/>
                <a:gd name="T80" fmla="*/ 577 w 644"/>
                <a:gd name="T81" fmla="*/ 124 h 502"/>
                <a:gd name="T82" fmla="*/ 522 w 644"/>
                <a:gd name="T83" fmla="*/ 74 h 502"/>
                <a:gd name="T84" fmla="*/ 500 w 644"/>
                <a:gd name="T85" fmla="*/ 58 h 502"/>
                <a:gd name="T86" fmla="*/ 442 w 644"/>
                <a:gd name="T87" fmla="*/ 32 h 502"/>
                <a:gd name="T88" fmla="*/ 426 w 644"/>
                <a:gd name="T89" fmla="*/ 3 h 502"/>
                <a:gd name="T90" fmla="*/ 401 w 644"/>
                <a:gd name="T91" fmla="*/ 18 h 502"/>
                <a:gd name="T92" fmla="*/ 362 w 644"/>
                <a:gd name="T93" fmla="*/ 30 h 502"/>
                <a:gd name="T94" fmla="*/ 303 w 644"/>
                <a:gd name="T95" fmla="*/ 25 h 502"/>
                <a:gd name="T96" fmla="*/ 275 w 644"/>
                <a:gd name="T97" fmla="*/ 23 h 502"/>
                <a:gd name="T98" fmla="*/ 230 w 644"/>
                <a:gd name="T99" fmla="*/ 26 h 502"/>
                <a:gd name="T100" fmla="*/ 198 w 644"/>
                <a:gd name="T101" fmla="*/ 12 h 502"/>
                <a:gd name="T102" fmla="*/ 127 w 644"/>
                <a:gd name="T103" fmla="*/ 9 h 502"/>
                <a:gd name="T104" fmla="*/ 56 w 644"/>
                <a:gd name="T105" fmla="*/ 30 h 502"/>
                <a:gd name="T106" fmla="*/ 17 w 644"/>
                <a:gd name="T107" fmla="*/ 64 h 502"/>
                <a:gd name="T108" fmla="*/ 0 w 644"/>
                <a:gd name="T109" fmla="*/ 101 h 502"/>
                <a:gd name="T110" fmla="*/ 5 w 644"/>
                <a:gd name="T111" fmla="*/ 142 h 502"/>
                <a:gd name="T112" fmla="*/ 17 w 644"/>
                <a:gd name="T113" fmla="*/ 176 h 502"/>
                <a:gd name="T114" fmla="*/ 21 w 644"/>
                <a:gd name="T115" fmla="*/ 200 h 502"/>
                <a:gd name="T116" fmla="*/ 23 w 644"/>
                <a:gd name="T117" fmla="*/ 218 h 502"/>
                <a:gd name="T118" fmla="*/ 23 w 644"/>
                <a:gd name="T119" fmla="*/ 238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4" h="502">
                  <a:moveTo>
                    <a:pt x="35" y="231"/>
                  </a:moveTo>
                  <a:lnTo>
                    <a:pt x="39" y="234"/>
                  </a:lnTo>
                  <a:lnTo>
                    <a:pt x="46" y="247"/>
                  </a:lnTo>
                  <a:lnTo>
                    <a:pt x="51" y="250"/>
                  </a:lnTo>
                  <a:lnTo>
                    <a:pt x="60" y="250"/>
                  </a:lnTo>
                  <a:lnTo>
                    <a:pt x="65" y="252"/>
                  </a:lnTo>
                  <a:lnTo>
                    <a:pt x="74" y="257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87" y="264"/>
                  </a:lnTo>
                  <a:lnTo>
                    <a:pt x="90" y="268"/>
                  </a:lnTo>
                  <a:lnTo>
                    <a:pt x="92" y="268"/>
                  </a:lnTo>
                  <a:lnTo>
                    <a:pt x="95" y="270"/>
                  </a:lnTo>
                  <a:lnTo>
                    <a:pt x="99" y="272"/>
                  </a:lnTo>
                  <a:lnTo>
                    <a:pt x="101" y="272"/>
                  </a:lnTo>
                  <a:lnTo>
                    <a:pt x="103" y="270"/>
                  </a:lnTo>
                  <a:lnTo>
                    <a:pt x="106" y="270"/>
                  </a:lnTo>
                  <a:lnTo>
                    <a:pt x="108" y="272"/>
                  </a:lnTo>
                  <a:lnTo>
                    <a:pt x="108" y="275"/>
                  </a:lnTo>
                  <a:lnTo>
                    <a:pt x="108" y="279"/>
                  </a:lnTo>
                  <a:lnTo>
                    <a:pt x="111" y="280"/>
                  </a:lnTo>
                  <a:lnTo>
                    <a:pt x="113" y="282"/>
                  </a:lnTo>
                  <a:lnTo>
                    <a:pt x="117" y="282"/>
                  </a:lnTo>
                  <a:lnTo>
                    <a:pt x="119" y="280"/>
                  </a:lnTo>
                  <a:lnTo>
                    <a:pt x="120" y="279"/>
                  </a:lnTo>
                  <a:lnTo>
                    <a:pt x="122" y="277"/>
                  </a:lnTo>
                  <a:lnTo>
                    <a:pt x="135" y="273"/>
                  </a:lnTo>
                  <a:lnTo>
                    <a:pt x="136" y="273"/>
                  </a:lnTo>
                  <a:lnTo>
                    <a:pt x="154" y="277"/>
                  </a:lnTo>
                  <a:lnTo>
                    <a:pt x="167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2" y="277"/>
                  </a:lnTo>
                  <a:lnTo>
                    <a:pt x="172" y="280"/>
                  </a:lnTo>
                  <a:lnTo>
                    <a:pt x="174" y="289"/>
                  </a:lnTo>
                  <a:lnTo>
                    <a:pt x="175" y="295"/>
                  </a:lnTo>
                  <a:lnTo>
                    <a:pt x="177" y="296"/>
                  </a:lnTo>
                  <a:lnTo>
                    <a:pt x="179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4"/>
                  </a:lnTo>
                  <a:lnTo>
                    <a:pt x="190" y="305"/>
                  </a:lnTo>
                  <a:lnTo>
                    <a:pt x="197" y="307"/>
                  </a:lnTo>
                  <a:lnTo>
                    <a:pt x="197" y="309"/>
                  </a:lnTo>
                  <a:lnTo>
                    <a:pt x="198" y="312"/>
                  </a:lnTo>
                  <a:lnTo>
                    <a:pt x="200" y="320"/>
                  </a:lnTo>
                  <a:lnTo>
                    <a:pt x="200" y="325"/>
                  </a:lnTo>
                  <a:lnTo>
                    <a:pt x="200" y="328"/>
                  </a:lnTo>
                  <a:lnTo>
                    <a:pt x="198" y="332"/>
                  </a:lnTo>
                  <a:lnTo>
                    <a:pt x="197" y="334"/>
                  </a:lnTo>
                  <a:lnTo>
                    <a:pt x="193" y="335"/>
                  </a:lnTo>
                  <a:lnTo>
                    <a:pt x="191" y="339"/>
                  </a:lnTo>
                  <a:lnTo>
                    <a:pt x="190" y="341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88" y="343"/>
                  </a:lnTo>
                  <a:lnTo>
                    <a:pt x="188" y="344"/>
                  </a:lnTo>
                  <a:lnTo>
                    <a:pt x="186" y="348"/>
                  </a:lnTo>
                  <a:lnTo>
                    <a:pt x="186" y="350"/>
                  </a:lnTo>
                  <a:lnTo>
                    <a:pt x="186" y="351"/>
                  </a:lnTo>
                  <a:lnTo>
                    <a:pt x="186" y="357"/>
                  </a:lnTo>
                  <a:lnTo>
                    <a:pt x="186" y="359"/>
                  </a:lnTo>
                  <a:lnTo>
                    <a:pt x="186" y="362"/>
                  </a:lnTo>
                  <a:lnTo>
                    <a:pt x="183" y="371"/>
                  </a:lnTo>
                  <a:lnTo>
                    <a:pt x="183" y="385"/>
                  </a:lnTo>
                  <a:lnTo>
                    <a:pt x="183" y="392"/>
                  </a:lnTo>
                  <a:lnTo>
                    <a:pt x="186" y="399"/>
                  </a:lnTo>
                  <a:lnTo>
                    <a:pt x="191" y="412"/>
                  </a:lnTo>
                  <a:lnTo>
                    <a:pt x="193" y="410"/>
                  </a:lnTo>
                  <a:lnTo>
                    <a:pt x="197" y="405"/>
                  </a:lnTo>
                  <a:lnTo>
                    <a:pt x="200" y="403"/>
                  </a:lnTo>
                  <a:lnTo>
                    <a:pt x="202" y="405"/>
                  </a:lnTo>
                  <a:lnTo>
                    <a:pt x="209" y="408"/>
                  </a:lnTo>
                  <a:lnTo>
                    <a:pt x="211" y="408"/>
                  </a:lnTo>
                  <a:lnTo>
                    <a:pt x="213" y="407"/>
                  </a:lnTo>
                  <a:lnTo>
                    <a:pt x="214" y="408"/>
                  </a:lnTo>
                  <a:lnTo>
                    <a:pt x="216" y="410"/>
                  </a:lnTo>
                  <a:lnTo>
                    <a:pt x="216" y="412"/>
                  </a:lnTo>
                  <a:lnTo>
                    <a:pt x="218" y="414"/>
                  </a:lnTo>
                  <a:lnTo>
                    <a:pt x="223" y="415"/>
                  </a:lnTo>
                  <a:lnTo>
                    <a:pt x="223" y="417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3" y="424"/>
                  </a:lnTo>
                  <a:lnTo>
                    <a:pt x="227" y="424"/>
                  </a:lnTo>
                  <a:lnTo>
                    <a:pt x="230" y="424"/>
                  </a:lnTo>
                  <a:lnTo>
                    <a:pt x="230" y="423"/>
                  </a:lnTo>
                  <a:lnTo>
                    <a:pt x="232" y="424"/>
                  </a:lnTo>
                  <a:lnTo>
                    <a:pt x="239" y="428"/>
                  </a:lnTo>
                  <a:lnTo>
                    <a:pt x="245" y="431"/>
                  </a:lnTo>
                  <a:lnTo>
                    <a:pt x="254" y="435"/>
                  </a:lnTo>
                  <a:lnTo>
                    <a:pt x="255" y="437"/>
                  </a:lnTo>
                  <a:lnTo>
                    <a:pt x="257" y="439"/>
                  </a:lnTo>
                  <a:lnTo>
                    <a:pt x="259" y="440"/>
                  </a:lnTo>
                  <a:lnTo>
                    <a:pt x="261" y="444"/>
                  </a:lnTo>
                  <a:lnTo>
                    <a:pt x="262" y="446"/>
                  </a:lnTo>
                  <a:lnTo>
                    <a:pt x="264" y="447"/>
                  </a:lnTo>
                  <a:lnTo>
                    <a:pt x="266" y="447"/>
                  </a:lnTo>
                  <a:lnTo>
                    <a:pt x="268" y="447"/>
                  </a:lnTo>
                  <a:lnTo>
                    <a:pt x="270" y="451"/>
                  </a:lnTo>
                  <a:lnTo>
                    <a:pt x="271" y="455"/>
                  </a:lnTo>
                  <a:lnTo>
                    <a:pt x="271" y="460"/>
                  </a:lnTo>
                  <a:lnTo>
                    <a:pt x="273" y="463"/>
                  </a:lnTo>
                  <a:lnTo>
                    <a:pt x="273" y="470"/>
                  </a:lnTo>
                  <a:lnTo>
                    <a:pt x="273" y="476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81"/>
                  </a:lnTo>
                  <a:lnTo>
                    <a:pt x="270" y="481"/>
                  </a:lnTo>
                  <a:lnTo>
                    <a:pt x="270" y="485"/>
                  </a:lnTo>
                  <a:lnTo>
                    <a:pt x="271" y="486"/>
                  </a:lnTo>
                  <a:lnTo>
                    <a:pt x="273" y="488"/>
                  </a:lnTo>
                  <a:lnTo>
                    <a:pt x="273" y="490"/>
                  </a:lnTo>
                  <a:lnTo>
                    <a:pt x="273" y="492"/>
                  </a:lnTo>
                  <a:lnTo>
                    <a:pt x="275" y="494"/>
                  </a:lnTo>
                  <a:lnTo>
                    <a:pt x="285" y="499"/>
                  </a:lnTo>
                  <a:lnTo>
                    <a:pt x="287" y="501"/>
                  </a:lnTo>
                  <a:lnTo>
                    <a:pt x="289" y="501"/>
                  </a:lnTo>
                  <a:lnTo>
                    <a:pt x="296" y="497"/>
                  </a:lnTo>
                  <a:lnTo>
                    <a:pt x="303" y="497"/>
                  </a:lnTo>
                  <a:lnTo>
                    <a:pt x="305" y="495"/>
                  </a:lnTo>
                  <a:lnTo>
                    <a:pt x="307" y="495"/>
                  </a:lnTo>
                  <a:lnTo>
                    <a:pt x="310" y="495"/>
                  </a:lnTo>
                  <a:lnTo>
                    <a:pt x="312" y="495"/>
                  </a:lnTo>
                  <a:lnTo>
                    <a:pt x="319" y="490"/>
                  </a:lnTo>
                  <a:lnTo>
                    <a:pt x="321" y="490"/>
                  </a:lnTo>
                  <a:lnTo>
                    <a:pt x="323" y="492"/>
                  </a:lnTo>
                  <a:lnTo>
                    <a:pt x="326" y="494"/>
                  </a:lnTo>
                  <a:lnTo>
                    <a:pt x="328" y="494"/>
                  </a:lnTo>
                  <a:lnTo>
                    <a:pt x="335" y="494"/>
                  </a:lnTo>
                  <a:lnTo>
                    <a:pt x="339" y="494"/>
                  </a:lnTo>
                  <a:lnTo>
                    <a:pt x="346" y="488"/>
                  </a:lnTo>
                  <a:lnTo>
                    <a:pt x="349" y="488"/>
                  </a:lnTo>
                  <a:lnTo>
                    <a:pt x="353" y="490"/>
                  </a:lnTo>
                  <a:lnTo>
                    <a:pt x="357" y="494"/>
                  </a:lnTo>
                  <a:lnTo>
                    <a:pt x="358" y="499"/>
                  </a:lnTo>
                  <a:lnTo>
                    <a:pt x="358" y="501"/>
                  </a:lnTo>
                  <a:lnTo>
                    <a:pt x="360" y="502"/>
                  </a:lnTo>
                  <a:lnTo>
                    <a:pt x="364" y="501"/>
                  </a:lnTo>
                  <a:lnTo>
                    <a:pt x="367" y="502"/>
                  </a:lnTo>
                  <a:lnTo>
                    <a:pt x="373" y="502"/>
                  </a:lnTo>
                  <a:lnTo>
                    <a:pt x="376" y="501"/>
                  </a:lnTo>
                  <a:lnTo>
                    <a:pt x="390" y="488"/>
                  </a:lnTo>
                  <a:lnTo>
                    <a:pt x="396" y="485"/>
                  </a:lnTo>
                  <a:lnTo>
                    <a:pt x="401" y="483"/>
                  </a:lnTo>
                  <a:lnTo>
                    <a:pt x="404" y="481"/>
                  </a:lnTo>
                  <a:lnTo>
                    <a:pt x="406" y="481"/>
                  </a:lnTo>
                  <a:lnTo>
                    <a:pt x="406" y="485"/>
                  </a:lnTo>
                  <a:lnTo>
                    <a:pt x="408" y="486"/>
                  </a:lnTo>
                  <a:lnTo>
                    <a:pt x="412" y="488"/>
                  </a:lnTo>
                  <a:lnTo>
                    <a:pt x="419" y="486"/>
                  </a:lnTo>
                  <a:lnTo>
                    <a:pt x="420" y="485"/>
                  </a:lnTo>
                  <a:lnTo>
                    <a:pt x="422" y="481"/>
                  </a:lnTo>
                  <a:lnTo>
                    <a:pt x="422" y="476"/>
                  </a:lnTo>
                  <a:lnTo>
                    <a:pt x="420" y="472"/>
                  </a:lnTo>
                  <a:lnTo>
                    <a:pt x="419" y="469"/>
                  </a:lnTo>
                  <a:lnTo>
                    <a:pt x="419" y="467"/>
                  </a:lnTo>
                  <a:lnTo>
                    <a:pt x="417" y="463"/>
                  </a:lnTo>
                  <a:lnTo>
                    <a:pt x="419" y="463"/>
                  </a:lnTo>
                  <a:lnTo>
                    <a:pt x="419" y="462"/>
                  </a:lnTo>
                  <a:lnTo>
                    <a:pt x="422" y="460"/>
                  </a:lnTo>
                  <a:lnTo>
                    <a:pt x="422" y="458"/>
                  </a:lnTo>
                  <a:lnTo>
                    <a:pt x="422" y="456"/>
                  </a:lnTo>
                  <a:lnTo>
                    <a:pt x="422" y="455"/>
                  </a:lnTo>
                  <a:lnTo>
                    <a:pt x="426" y="453"/>
                  </a:lnTo>
                  <a:lnTo>
                    <a:pt x="431" y="453"/>
                  </a:lnTo>
                  <a:lnTo>
                    <a:pt x="436" y="453"/>
                  </a:lnTo>
                  <a:lnTo>
                    <a:pt x="444" y="456"/>
                  </a:lnTo>
                  <a:lnTo>
                    <a:pt x="449" y="456"/>
                  </a:lnTo>
                  <a:lnTo>
                    <a:pt x="454" y="453"/>
                  </a:lnTo>
                  <a:lnTo>
                    <a:pt x="460" y="447"/>
                  </a:lnTo>
                  <a:lnTo>
                    <a:pt x="461" y="442"/>
                  </a:lnTo>
                  <a:lnTo>
                    <a:pt x="463" y="433"/>
                  </a:lnTo>
                  <a:lnTo>
                    <a:pt x="465" y="431"/>
                  </a:lnTo>
                  <a:lnTo>
                    <a:pt x="467" y="430"/>
                  </a:lnTo>
                  <a:lnTo>
                    <a:pt x="475" y="433"/>
                  </a:lnTo>
                  <a:lnTo>
                    <a:pt x="484" y="433"/>
                  </a:lnTo>
                  <a:lnTo>
                    <a:pt x="486" y="431"/>
                  </a:lnTo>
                  <a:lnTo>
                    <a:pt x="490" y="426"/>
                  </a:lnTo>
                  <a:lnTo>
                    <a:pt x="493" y="424"/>
                  </a:lnTo>
                  <a:lnTo>
                    <a:pt x="495" y="424"/>
                  </a:lnTo>
                  <a:lnTo>
                    <a:pt x="495" y="426"/>
                  </a:lnTo>
                  <a:lnTo>
                    <a:pt x="504" y="437"/>
                  </a:lnTo>
                  <a:lnTo>
                    <a:pt x="500" y="437"/>
                  </a:lnTo>
                  <a:lnTo>
                    <a:pt x="499" y="439"/>
                  </a:lnTo>
                  <a:lnTo>
                    <a:pt x="499" y="440"/>
                  </a:lnTo>
                  <a:lnTo>
                    <a:pt x="500" y="442"/>
                  </a:lnTo>
                  <a:lnTo>
                    <a:pt x="500" y="444"/>
                  </a:lnTo>
                  <a:lnTo>
                    <a:pt x="497" y="446"/>
                  </a:lnTo>
                  <a:lnTo>
                    <a:pt x="497" y="447"/>
                  </a:lnTo>
                  <a:lnTo>
                    <a:pt x="497" y="451"/>
                  </a:lnTo>
                  <a:lnTo>
                    <a:pt x="500" y="453"/>
                  </a:lnTo>
                  <a:lnTo>
                    <a:pt x="502" y="455"/>
                  </a:lnTo>
                  <a:lnTo>
                    <a:pt x="513" y="456"/>
                  </a:lnTo>
                  <a:lnTo>
                    <a:pt x="516" y="456"/>
                  </a:lnTo>
                  <a:lnTo>
                    <a:pt x="518" y="453"/>
                  </a:lnTo>
                  <a:lnTo>
                    <a:pt x="520" y="453"/>
                  </a:lnTo>
                  <a:lnTo>
                    <a:pt x="525" y="453"/>
                  </a:lnTo>
                  <a:lnTo>
                    <a:pt x="527" y="451"/>
                  </a:lnTo>
                  <a:lnTo>
                    <a:pt x="527" y="447"/>
                  </a:lnTo>
                  <a:lnTo>
                    <a:pt x="527" y="439"/>
                  </a:lnTo>
                  <a:lnTo>
                    <a:pt x="529" y="439"/>
                  </a:lnTo>
                  <a:lnTo>
                    <a:pt x="529" y="435"/>
                  </a:lnTo>
                  <a:lnTo>
                    <a:pt x="531" y="435"/>
                  </a:lnTo>
                  <a:lnTo>
                    <a:pt x="529" y="433"/>
                  </a:lnTo>
                  <a:lnTo>
                    <a:pt x="527" y="433"/>
                  </a:lnTo>
                  <a:lnTo>
                    <a:pt x="527" y="430"/>
                  </a:lnTo>
                  <a:lnTo>
                    <a:pt x="527" y="428"/>
                  </a:lnTo>
                  <a:lnTo>
                    <a:pt x="527" y="426"/>
                  </a:lnTo>
                  <a:lnTo>
                    <a:pt x="525" y="426"/>
                  </a:lnTo>
                  <a:lnTo>
                    <a:pt x="523" y="426"/>
                  </a:lnTo>
                  <a:lnTo>
                    <a:pt x="523" y="426"/>
                  </a:lnTo>
                  <a:lnTo>
                    <a:pt x="522" y="423"/>
                  </a:lnTo>
                  <a:lnTo>
                    <a:pt x="522" y="421"/>
                  </a:lnTo>
                  <a:lnTo>
                    <a:pt x="520" y="419"/>
                  </a:lnTo>
                  <a:lnTo>
                    <a:pt x="518" y="419"/>
                  </a:lnTo>
                  <a:lnTo>
                    <a:pt x="511" y="423"/>
                  </a:lnTo>
                  <a:lnTo>
                    <a:pt x="506" y="423"/>
                  </a:lnTo>
                  <a:lnTo>
                    <a:pt x="502" y="423"/>
                  </a:lnTo>
                  <a:lnTo>
                    <a:pt x="500" y="419"/>
                  </a:lnTo>
                  <a:lnTo>
                    <a:pt x="502" y="415"/>
                  </a:lnTo>
                  <a:lnTo>
                    <a:pt x="504" y="410"/>
                  </a:lnTo>
                  <a:lnTo>
                    <a:pt x="509" y="403"/>
                  </a:lnTo>
                  <a:lnTo>
                    <a:pt x="511" y="399"/>
                  </a:lnTo>
                  <a:lnTo>
                    <a:pt x="511" y="396"/>
                  </a:lnTo>
                  <a:lnTo>
                    <a:pt x="511" y="392"/>
                  </a:lnTo>
                  <a:lnTo>
                    <a:pt x="511" y="387"/>
                  </a:lnTo>
                  <a:lnTo>
                    <a:pt x="513" y="383"/>
                  </a:lnTo>
                  <a:lnTo>
                    <a:pt x="515" y="382"/>
                  </a:lnTo>
                  <a:lnTo>
                    <a:pt x="522" y="376"/>
                  </a:lnTo>
                  <a:lnTo>
                    <a:pt x="523" y="375"/>
                  </a:lnTo>
                  <a:lnTo>
                    <a:pt x="525" y="371"/>
                  </a:lnTo>
                  <a:lnTo>
                    <a:pt x="527" y="367"/>
                  </a:lnTo>
                  <a:lnTo>
                    <a:pt x="525" y="364"/>
                  </a:lnTo>
                  <a:lnTo>
                    <a:pt x="523" y="357"/>
                  </a:lnTo>
                  <a:lnTo>
                    <a:pt x="522" y="353"/>
                  </a:lnTo>
                  <a:lnTo>
                    <a:pt x="522" y="350"/>
                  </a:lnTo>
                  <a:lnTo>
                    <a:pt x="523" y="348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3"/>
                  </a:lnTo>
                  <a:lnTo>
                    <a:pt x="523" y="334"/>
                  </a:lnTo>
                  <a:lnTo>
                    <a:pt x="523" y="330"/>
                  </a:lnTo>
                  <a:lnTo>
                    <a:pt x="525" y="328"/>
                  </a:lnTo>
                  <a:lnTo>
                    <a:pt x="527" y="327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29" y="325"/>
                  </a:lnTo>
                  <a:lnTo>
                    <a:pt x="529" y="323"/>
                  </a:lnTo>
                  <a:lnTo>
                    <a:pt x="529" y="318"/>
                  </a:lnTo>
                  <a:lnTo>
                    <a:pt x="527" y="316"/>
                  </a:lnTo>
                  <a:lnTo>
                    <a:pt x="529" y="312"/>
                  </a:lnTo>
                  <a:lnTo>
                    <a:pt x="531" y="311"/>
                  </a:lnTo>
                  <a:lnTo>
                    <a:pt x="534" y="309"/>
                  </a:lnTo>
                  <a:lnTo>
                    <a:pt x="536" y="305"/>
                  </a:lnTo>
                  <a:lnTo>
                    <a:pt x="538" y="304"/>
                  </a:lnTo>
                  <a:lnTo>
                    <a:pt x="538" y="302"/>
                  </a:lnTo>
                  <a:lnTo>
                    <a:pt x="538" y="300"/>
                  </a:lnTo>
                  <a:lnTo>
                    <a:pt x="539" y="298"/>
                  </a:lnTo>
                  <a:lnTo>
                    <a:pt x="543" y="298"/>
                  </a:lnTo>
                  <a:lnTo>
                    <a:pt x="547" y="298"/>
                  </a:lnTo>
                  <a:lnTo>
                    <a:pt x="550" y="298"/>
                  </a:lnTo>
                  <a:lnTo>
                    <a:pt x="552" y="298"/>
                  </a:lnTo>
                  <a:lnTo>
                    <a:pt x="566" y="296"/>
                  </a:lnTo>
                  <a:lnTo>
                    <a:pt x="570" y="295"/>
                  </a:lnTo>
                  <a:lnTo>
                    <a:pt x="571" y="293"/>
                  </a:lnTo>
                  <a:lnTo>
                    <a:pt x="573" y="289"/>
                  </a:lnTo>
                  <a:lnTo>
                    <a:pt x="575" y="286"/>
                  </a:lnTo>
                  <a:lnTo>
                    <a:pt x="578" y="277"/>
                  </a:lnTo>
                  <a:lnTo>
                    <a:pt x="580" y="275"/>
                  </a:lnTo>
                  <a:lnTo>
                    <a:pt x="580" y="273"/>
                  </a:lnTo>
                  <a:lnTo>
                    <a:pt x="580" y="268"/>
                  </a:lnTo>
                  <a:lnTo>
                    <a:pt x="580" y="264"/>
                  </a:lnTo>
                  <a:lnTo>
                    <a:pt x="584" y="259"/>
                  </a:lnTo>
                  <a:lnTo>
                    <a:pt x="589" y="259"/>
                  </a:lnTo>
                  <a:lnTo>
                    <a:pt x="602" y="263"/>
                  </a:lnTo>
                  <a:lnTo>
                    <a:pt x="603" y="263"/>
                  </a:lnTo>
                  <a:lnTo>
                    <a:pt x="603" y="261"/>
                  </a:lnTo>
                  <a:lnTo>
                    <a:pt x="605" y="261"/>
                  </a:lnTo>
                  <a:lnTo>
                    <a:pt x="605" y="259"/>
                  </a:lnTo>
                  <a:lnTo>
                    <a:pt x="607" y="259"/>
                  </a:lnTo>
                  <a:lnTo>
                    <a:pt x="609" y="259"/>
                  </a:lnTo>
                  <a:lnTo>
                    <a:pt x="618" y="264"/>
                  </a:lnTo>
                  <a:lnTo>
                    <a:pt x="621" y="263"/>
                  </a:lnTo>
                  <a:lnTo>
                    <a:pt x="623" y="261"/>
                  </a:lnTo>
                  <a:lnTo>
                    <a:pt x="625" y="256"/>
                  </a:lnTo>
                  <a:lnTo>
                    <a:pt x="625" y="250"/>
                  </a:lnTo>
                  <a:lnTo>
                    <a:pt x="626" y="248"/>
                  </a:lnTo>
                  <a:lnTo>
                    <a:pt x="628" y="245"/>
                  </a:lnTo>
                  <a:lnTo>
                    <a:pt x="632" y="243"/>
                  </a:lnTo>
                  <a:lnTo>
                    <a:pt x="634" y="241"/>
                  </a:lnTo>
                  <a:lnTo>
                    <a:pt x="637" y="240"/>
                  </a:lnTo>
                  <a:lnTo>
                    <a:pt x="641" y="240"/>
                  </a:lnTo>
                  <a:lnTo>
                    <a:pt x="642" y="238"/>
                  </a:lnTo>
                  <a:lnTo>
                    <a:pt x="644" y="234"/>
                  </a:lnTo>
                  <a:lnTo>
                    <a:pt x="642" y="231"/>
                  </a:lnTo>
                  <a:lnTo>
                    <a:pt x="641" y="229"/>
                  </a:lnTo>
                  <a:lnTo>
                    <a:pt x="621" y="225"/>
                  </a:lnTo>
                  <a:lnTo>
                    <a:pt x="614" y="227"/>
                  </a:lnTo>
                  <a:lnTo>
                    <a:pt x="612" y="227"/>
                  </a:lnTo>
                  <a:lnTo>
                    <a:pt x="607" y="224"/>
                  </a:lnTo>
                  <a:lnTo>
                    <a:pt x="605" y="224"/>
                  </a:lnTo>
                  <a:lnTo>
                    <a:pt x="605" y="220"/>
                  </a:lnTo>
                  <a:lnTo>
                    <a:pt x="605" y="216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10" y="204"/>
                  </a:lnTo>
                  <a:lnTo>
                    <a:pt x="612" y="202"/>
                  </a:lnTo>
                  <a:lnTo>
                    <a:pt x="614" y="197"/>
                  </a:lnTo>
                  <a:lnTo>
                    <a:pt x="614" y="195"/>
                  </a:lnTo>
                  <a:lnTo>
                    <a:pt x="612" y="190"/>
                  </a:lnTo>
                  <a:lnTo>
                    <a:pt x="612" y="186"/>
                  </a:lnTo>
                  <a:lnTo>
                    <a:pt x="616" y="183"/>
                  </a:lnTo>
                  <a:lnTo>
                    <a:pt x="618" y="179"/>
                  </a:lnTo>
                  <a:lnTo>
                    <a:pt x="621" y="176"/>
                  </a:lnTo>
                  <a:lnTo>
                    <a:pt x="621" y="170"/>
                  </a:lnTo>
                  <a:lnTo>
                    <a:pt x="621" y="167"/>
                  </a:lnTo>
                  <a:lnTo>
                    <a:pt x="621" y="161"/>
                  </a:lnTo>
                  <a:lnTo>
                    <a:pt x="621" y="156"/>
                  </a:lnTo>
                  <a:lnTo>
                    <a:pt x="614" y="156"/>
                  </a:lnTo>
                  <a:lnTo>
                    <a:pt x="609" y="154"/>
                  </a:lnTo>
                  <a:lnTo>
                    <a:pt x="593" y="145"/>
                  </a:lnTo>
                  <a:lnTo>
                    <a:pt x="586" y="140"/>
                  </a:lnTo>
                  <a:lnTo>
                    <a:pt x="578" y="129"/>
                  </a:lnTo>
                  <a:lnTo>
                    <a:pt x="577" y="124"/>
                  </a:lnTo>
                  <a:lnTo>
                    <a:pt x="573" y="121"/>
                  </a:lnTo>
                  <a:lnTo>
                    <a:pt x="564" y="110"/>
                  </a:lnTo>
                  <a:lnTo>
                    <a:pt x="557" y="103"/>
                  </a:lnTo>
                  <a:lnTo>
                    <a:pt x="550" y="97"/>
                  </a:lnTo>
                  <a:lnTo>
                    <a:pt x="539" y="90"/>
                  </a:lnTo>
                  <a:lnTo>
                    <a:pt x="531" y="81"/>
                  </a:lnTo>
                  <a:lnTo>
                    <a:pt x="527" y="78"/>
                  </a:lnTo>
                  <a:lnTo>
                    <a:pt x="522" y="74"/>
                  </a:lnTo>
                  <a:lnTo>
                    <a:pt x="520" y="73"/>
                  </a:lnTo>
                  <a:lnTo>
                    <a:pt x="520" y="71"/>
                  </a:lnTo>
                  <a:lnTo>
                    <a:pt x="518" y="64"/>
                  </a:lnTo>
                  <a:lnTo>
                    <a:pt x="516" y="62"/>
                  </a:lnTo>
                  <a:lnTo>
                    <a:pt x="515" y="60"/>
                  </a:lnTo>
                  <a:lnTo>
                    <a:pt x="507" y="62"/>
                  </a:lnTo>
                  <a:lnTo>
                    <a:pt x="506" y="60"/>
                  </a:lnTo>
                  <a:lnTo>
                    <a:pt x="500" y="58"/>
                  </a:lnTo>
                  <a:lnTo>
                    <a:pt x="493" y="60"/>
                  </a:lnTo>
                  <a:lnTo>
                    <a:pt x="483" y="57"/>
                  </a:lnTo>
                  <a:lnTo>
                    <a:pt x="454" y="53"/>
                  </a:lnTo>
                  <a:lnTo>
                    <a:pt x="449" y="50"/>
                  </a:lnTo>
                  <a:lnTo>
                    <a:pt x="447" y="42"/>
                  </a:lnTo>
                  <a:lnTo>
                    <a:pt x="444" y="37"/>
                  </a:lnTo>
                  <a:lnTo>
                    <a:pt x="444" y="35"/>
                  </a:lnTo>
                  <a:lnTo>
                    <a:pt x="442" y="32"/>
                  </a:lnTo>
                  <a:lnTo>
                    <a:pt x="440" y="30"/>
                  </a:lnTo>
                  <a:lnTo>
                    <a:pt x="438" y="25"/>
                  </a:lnTo>
                  <a:lnTo>
                    <a:pt x="435" y="12"/>
                  </a:lnTo>
                  <a:lnTo>
                    <a:pt x="433" y="3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6" y="2"/>
                  </a:lnTo>
                  <a:lnTo>
                    <a:pt x="426" y="3"/>
                  </a:lnTo>
                  <a:lnTo>
                    <a:pt x="426" y="5"/>
                  </a:lnTo>
                  <a:lnTo>
                    <a:pt x="426" y="7"/>
                  </a:lnTo>
                  <a:lnTo>
                    <a:pt x="424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10" y="12"/>
                  </a:lnTo>
                  <a:lnTo>
                    <a:pt x="406" y="14"/>
                  </a:lnTo>
                  <a:lnTo>
                    <a:pt x="401" y="18"/>
                  </a:lnTo>
                  <a:lnTo>
                    <a:pt x="394" y="30"/>
                  </a:lnTo>
                  <a:lnTo>
                    <a:pt x="390" y="32"/>
                  </a:lnTo>
                  <a:lnTo>
                    <a:pt x="385" y="35"/>
                  </a:lnTo>
                  <a:lnTo>
                    <a:pt x="380" y="37"/>
                  </a:lnTo>
                  <a:lnTo>
                    <a:pt x="376" y="37"/>
                  </a:lnTo>
                  <a:lnTo>
                    <a:pt x="369" y="32"/>
                  </a:lnTo>
                  <a:lnTo>
                    <a:pt x="365" y="30"/>
                  </a:lnTo>
                  <a:lnTo>
                    <a:pt x="362" y="30"/>
                  </a:lnTo>
                  <a:lnTo>
                    <a:pt x="349" y="37"/>
                  </a:lnTo>
                  <a:lnTo>
                    <a:pt x="346" y="39"/>
                  </a:lnTo>
                  <a:lnTo>
                    <a:pt x="342" y="37"/>
                  </a:lnTo>
                  <a:lnTo>
                    <a:pt x="339" y="35"/>
                  </a:lnTo>
                  <a:lnTo>
                    <a:pt x="328" y="26"/>
                  </a:lnTo>
                  <a:lnTo>
                    <a:pt x="316" y="23"/>
                  </a:lnTo>
                  <a:lnTo>
                    <a:pt x="310" y="23"/>
                  </a:lnTo>
                  <a:lnTo>
                    <a:pt x="303" y="25"/>
                  </a:lnTo>
                  <a:lnTo>
                    <a:pt x="300" y="23"/>
                  </a:lnTo>
                  <a:lnTo>
                    <a:pt x="300" y="21"/>
                  </a:lnTo>
                  <a:lnTo>
                    <a:pt x="300" y="19"/>
                  </a:lnTo>
                  <a:lnTo>
                    <a:pt x="298" y="18"/>
                  </a:lnTo>
                  <a:lnTo>
                    <a:pt x="294" y="19"/>
                  </a:lnTo>
                  <a:lnTo>
                    <a:pt x="285" y="18"/>
                  </a:lnTo>
                  <a:lnTo>
                    <a:pt x="282" y="19"/>
                  </a:lnTo>
                  <a:lnTo>
                    <a:pt x="275" y="23"/>
                  </a:lnTo>
                  <a:lnTo>
                    <a:pt x="273" y="23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0" y="14"/>
                  </a:lnTo>
                  <a:lnTo>
                    <a:pt x="238" y="18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30" y="26"/>
                  </a:lnTo>
                  <a:lnTo>
                    <a:pt x="225" y="28"/>
                  </a:lnTo>
                  <a:lnTo>
                    <a:pt x="220" y="25"/>
                  </a:lnTo>
                  <a:lnTo>
                    <a:pt x="216" y="14"/>
                  </a:lnTo>
                  <a:lnTo>
                    <a:pt x="213" y="9"/>
                  </a:lnTo>
                  <a:lnTo>
                    <a:pt x="209" y="5"/>
                  </a:lnTo>
                  <a:lnTo>
                    <a:pt x="206" y="7"/>
                  </a:lnTo>
                  <a:lnTo>
                    <a:pt x="202" y="9"/>
                  </a:lnTo>
                  <a:lnTo>
                    <a:pt x="198" y="12"/>
                  </a:lnTo>
                  <a:lnTo>
                    <a:pt x="183" y="19"/>
                  </a:lnTo>
                  <a:lnTo>
                    <a:pt x="181" y="19"/>
                  </a:lnTo>
                  <a:lnTo>
                    <a:pt x="179" y="18"/>
                  </a:lnTo>
                  <a:lnTo>
                    <a:pt x="174" y="12"/>
                  </a:lnTo>
                  <a:lnTo>
                    <a:pt x="170" y="10"/>
                  </a:lnTo>
                  <a:lnTo>
                    <a:pt x="163" y="9"/>
                  </a:lnTo>
                  <a:lnTo>
                    <a:pt x="131" y="10"/>
                  </a:lnTo>
                  <a:lnTo>
                    <a:pt x="127" y="9"/>
                  </a:lnTo>
                  <a:lnTo>
                    <a:pt x="124" y="7"/>
                  </a:lnTo>
                  <a:lnTo>
                    <a:pt x="122" y="5"/>
                  </a:lnTo>
                  <a:lnTo>
                    <a:pt x="117" y="5"/>
                  </a:lnTo>
                  <a:lnTo>
                    <a:pt x="103" y="10"/>
                  </a:lnTo>
                  <a:lnTo>
                    <a:pt x="103" y="12"/>
                  </a:lnTo>
                  <a:lnTo>
                    <a:pt x="71" y="28"/>
                  </a:lnTo>
                  <a:lnTo>
                    <a:pt x="60" y="28"/>
                  </a:lnTo>
                  <a:lnTo>
                    <a:pt x="56" y="30"/>
                  </a:lnTo>
                  <a:lnTo>
                    <a:pt x="40" y="41"/>
                  </a:lnTo>
                  <a:lnTo>
                    <a:pt x="39" y="42"/>
                  </a:lnTo>
                  <a:lnTo>
                    <a:pt x="33" y="42"/>
                  </a:lnTo>
                  <a:lnTo>
                    <a:pt x="30" y="44"/>
                  </a:lnTo>
                  <a:lnTo>
                    <a:pt x="26" y="48"/>
                  </a:lnTo>
                  <a:lnTo>
                    <a:pt x="21" y="51"/>
                  </a:lnTo>
                  <a:lnTo>
                    <a:pt x="19" y="57"/>
                  </a:lnTo>
                  <a:lnTo>
                    <a:pt x="17" y="64"/>
                  </a:lnTo>
                  <a:lnTo>
                    <a:pt x="17" y="69"/>
                  </a:lnTo>
                  <a:lnTo>
                    <a:pt x="16" y="73"/>
                  </a:lnTo>
                  <a:lnTo>
                    <a:pt x="12" y="74"/>
                  </a:lnTo>
                  <a:lnTo>
                    <a:pt x="5" y="74"/>
                  </a:lnTo>
                  <a:lnTo>
                    <a:pt x="0" y="76"/>
                  </a:lnTo>
                  <a:lnTo>
                    <a:pt x="1" y="83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1" y="131"/>
                  </a:lnTo>
                  <a:lnTo>
                    <a:pt x="1" y="135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10" y="153"/>
                  </a:lnTo>
                  <a:lnTo>
                    <a:pt x="10" y="154"/>
                  </a:lnTo>
                  <a:lnTo>
                    <a:pt x="12" y="158"/>
                  </a:lnTo>
                  <a:lnTo>
                    <a:pt x="12" y="161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9" y="193"/>
                  </a:lnTo>
                  <a:lnTo>
                    <a:pt x="21" y="200"/>
                  </a:lnTo>
                  <a:lnTo>
                    <a:pt x="21" y="206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6" y="218"/>
                  </a:lnTo>
                  <a:lnTo>
                    <a:pt x="16" y="220"/>
                  </a:lnTo>
                  <a:lnTo>
                    <a:pt x="21" y="215"/>
                  </a:lnTo>
                  <a:lnTo>
                    <a:pt x="23" y="215"/>
                  </a:lnTo>
                  <a:lnTo>
                    <a:pt x="23" y="218"/>
                  </a:lnTo>
                  <a:lnTo>
                    <a:pt x="23" y="222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6" y="227"/>
                  </a:lnTo>
                  <a:lnTo>
                    <a:pt x="26" y="229"/>
                  </a:lnTo>
                  <a:lnTo>
                    <a:pt x="24" y="231"/>
                  </a:lnTo>
                  <a:lnTo>
                    <a:pt x="23" y="232"/>
                  </a:lnTo>
                  <a:lnTo>
                    <a:pt x="23" y="238"/>
                  </a:lnTo>
                  <a:lnTo>
                    <a:pt x="23" y="240"/>
                  </a:lnTo>
                  <a:lnTo>
                    <a:pt x="33" y="231"/>
                  </a:lnTo>
                  <a:lnTo>
                    <a:pt x="35" y="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69">
              <a:extLst>
                <a:ext uri="{FF2B5EF4-FFF2-40B4-BE49-F238E27FC236}">
                  <a16:creationId xmlns:a16="http://schemas.microsoft.com/office/drawing/2014/main" id="{12370F9A-2E4E-2A16-AAE3-A06FCBE1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066" y="987574"/>
              <a:ext cx="746930" cy="1441381"/>
            </a:xfrm>
            <a:custGeom>
              <a:avLst/>
              <a:gdLst>
                <a:gd name="T0" fmla="*/ 50 w 612"/>
                <a:gd name="T1" fmla="*/ 32 h 1181"/>
                <a:gd name="T2" fmla="*/ 26 w 612"/>
                <a:gd name="T3" fmla="*/ 53 h 1181"/>
                <a:gd name="T4" fmla="*/ 7 w 612"/>
                <a:gd name="T5" fmla="*/ 76 h 1181"/>
                <a:gd name="T6" fmla="*/ 3 w 612"/>
                <a:gd name="T7" fmla="*/ 96 h 1181"/>
                <a:gd name="T8" fmla="*/ 23 w 612"/>
                <a:gd name="T9" fmla="*/ 117 h 1181"/>
                <a:gd name="T10" fmla="*/ 57 w 612"/>
                <a:gd name="T11" fmla="*/ 156 h 1181"/>
                <a:gd name="T12" fmla="*/ 41 w 612"/>
                <a:gd name="T13" fmla="*/ 202 h 1181"/>
                <a:gd name="T14" fmla="*/ 42 w 612"/>
                <a:gd name="T15" fmla="*/ 227 h 1181"/>
                <a:gd name="T16" fmla="*/ 64 w 612"/>
                <a:gd name="T17" fmla="*/ 254 h 1181"/>
                <a:gd name="T18" fmla="*/ 74 w 612"/>
                <a:gd name="T19" fmla="*/ 294 h 1181"/>
                <a:gd name="T20" fmla="*/ 85 w 612"/>
                <a:gd name="T21" fmla="*/ 321 h 1181"/>
                <a:gd name="T22" fmla="*/ 99 w 612"/>
                <a:gd name="T23" fmla="*/ 366 h 1181"/>
                <a:gd name="T24" fmla="*/ 92 w 612"/>
                <a:gd name="T25" fmla="*/ 392 h 1181"/>
                <a:gd name="T26" fmla="*/ 135 w 612"/>
                <a:gd name="T27" fmla="*/ 403 h 1181"/>
                <a:gd name="T28" fmla="*/ 154 w 612"/>
                <a:gd name="T29" fmla="*/ 429 h 1181"/>
                <a:gd name="T30" fmla="*/ 197 w 612"/>
                <a:gd name="T31" fmla="*/ 415 h 1181"/>
                <a:gd name="T32" fmla="*/ 238 w 612"/>
                <a:gd name="T33" fmla="*/ 440 h 1181"/>
                <a:gd name="T34" fmla="*/ 229 w 612"/>
                <a:gd name="T35" fmla="*/ 454 h 1181"/>
                <a:gd name="T36" fmla="*/ 252 w 612"/>
                <a:gd name="T37" fmla="*/ 474 h 1181"/>
                <a:gd name="T38" fmla="*/ 298 w 612"/>
                <a:gd name="T39" fmla="*/ 453 h 1181"/>
                <a:gd name="T40" fmla="*/ 353 w 612"/>
                <a:gd name="T41" fmla="*/ 463 h 1181"/>
                <a:gd name="T42" fmla="*/ 366 w 612"/>
                <a:gd name="T43" fmla="*/ 483 h 1181"/>
                <a:gd name="T44" fmla="*/ 378 w 612"/>
                <a:gd name="T45" fmla="*/ 497 h 1181"/>
                <a:gd name="T46" fmla="*/ 403 w 612"/>
                <a:gd name="T47" fmla="*/ 522 h 1181"/>
                <a:gd name="T48" fmla="*/ 394 w 612"/>
                <a:gd name="T49" fmla="*/ 550 h 1181"/>
                <a:gd name="T50" fmla="*/ 401 w 612"/>
                <a:gd name="T51" fmla="*/ 582 h 1181"/>
                <a:gd name="T52" fmla="*/ 410 w 612"/>
                <a:gd name="T53" fmla="*/ 596 h 1181"/>
                <a:gd name="T54" fmla="*/ 401 w 612"/>
                <a:gd name="T55" fmla="*/ 614 h 1181"/>
                <a:gd name="T56" fmla="*/ 390 w 612"/>
                <a:gd name="T57" fmla="*/ 636 h 1181"/>
                <a:gd name="T58" fmla="*/ 392 w 612"/>
                <a:gd name="T59" fmla="*/ 664 h 1181"/>
                <a:gd name="T60" fmla="*/ 421 w 612"/>
                <a:gd name="T61" fmla="*/ 710 h 1181"/>
                <a:gd name="T62" fmla="*/ 440 w 612"/>
                <a:gd name="T63" fmla="*/ 744 h 1181"/>
                <a:gd name="T64" fmla="*/ 470 w 612"/>
                <a:gd name="T65" fmla="*/ 787 h 1181"/>
                <a:gd name="T66" fmla="*/ 499 w 612"/>
                <a:gd name="T67" fmla="*/ 802 h 1181"/>
                <a:gd name="T68" fmla="*/ 506 w 612"/>
                <a:gd name="T69" fmla="*/ 820 h 1181"/>
                <a:gd name="T70" fmla="*/ 536 w 612"/>
                <a:gd name="T71" fmla="*/ 849 h 1181"/>
                <a:gd name="T72" fmla="*/ 577 w 612"/>
                <a:gd name="T73" fmla="*/ 872 h 1181"/>
                <a:gd name="T74" fmla="*/ 572 w 612"/>
                <a:gd name="T75" fmla="*/ 895 h 1181"/>
                <a:gd name="T76" fmla="*/ 593 w 612"/>
                <a:gd name="T77" fmla="*/ 909 h 1181"/>
                <a:gd name="T78" fmla="*/ 604 w 612"/>
                <a:gd name="T79" fmla="*/ 920 h 1181"/>
                <a:gd name="T80" fmla="*/ 589 w 612"/>
                <a:gd name="T81" fmla="*/ 941 h 1181"/>
                <a:gd name="T82" fmla="*/ 577 w 612"/>
                <a:gd name="T83" fmla="*/ 950 h 1181"/>
                <a:gd name="T84" fmla="*/ 554 w 612"/>
                <a:gd name="T85" fmla="*/ 977 h 1181"/>
                <a:gd name="T86" fmla="*/ 533 w 612"/>
                <a:gd name="T87" fmla="*/ 985 h 1181"/>
                <a:gd name="T88" fmla="*/ 499 w 612"/>
                <a:gd name="T89" fmla="*/ 969 h 1181"/>
                <a:gd name="T90" fmla="*/ 469 w 612"/>
                <a:gd name="T91" fmla="*/ 966 h 1181"/>
                <a:gd name="T92" fmla="*/ 451 w 612"/>
                <a:gd name="T93" fmla="*/ 985 h 1181"/>
                <a:gd name="T94" fmla="*/ 460 w 612"/>
                <a:gd name="T95" fmla="*/ 1025 h 1181"/>
                <a:gd name="T96" fmla="*/ 476 w 612"/>
                <a:gd name="T97" fmla="*/ 1044 h 1181"/>
                <a:gd name="T98" fmla="*/ 481 w 612"/>
                <a:gd name="T99" fmla="*/ 1085 h 1181"/>
                <a:gd name="T100" fmla="*/ 474 w 612"/>
                <a:gd name="T101" fmla="*/ 1096 h 1181"/>
                <a:gd name="T102" fmla="*/ 479 w 612"/>
                <a:gd name="T103" fmla="*/ 1122 h 1181"/>
                <a:gd name="T104" fmla="*/ 490 w 612"/>
                <a:gd name="T105" fmla="*/ 1140 h 1181"/>
                <a:gd name="T106" fmla="*/ 499 w 612"/>
                <a:gd name="T107" fmla="*/ 1161 h 1181"/>
                <a:gd name="T108" fmla="*/ 515 w 612"/>
                <a:gd name="T109" fmla="*/ 1181 h 1181"/>
                <a:gd name="T110" fmla="*/ 559 w 612"/>
                <a:gd name="T111" fmla="*/ 1145 h 1181"/>
                <a:gd name="T112" fmla="*/ 568 w 612"/>
                <a:gd name="T113" fmla="*/ 1126 h 1181"/>
                <a:gd name="T114" fmla="*/ 35 w 612"/>
                <a:gd name="T115" fmla="*/ 8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2" h="1181">
                  <a:moveTo>
                    <a:pt x="35" y="8"/>
                  </a:moveTo>
                  <a:lnTo>
                    <a:pt x="37" y="10"/>
                  </a:lnTo>
                  <a:lnTo>
                    <a:pt x="37" y="12"/>
                  </a:lnTo>
                  <a:lnTo>
                    <a:pt x="39" y="17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50" y="32"/>
                  </a:lnTo>
                  <a:lnTo>
                    <a:pt x="51" y="33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1" y="46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51"/>
                  </a:lnTo>
                  <a:lnTo>
                    <a:pt x="26" y="53"/>
                  </a:lnTo>
                  <a:lnTo>
                    <a:pt x="23" y="55"/>
                  </a:lnTo>
                  <a:lnTo>
                    <a:pt x="21" y="56"/>
                  </a:lnTo>
                  <a:lnTo>
                    <a:pt x="19" y="58"/>
                  </a:lnTo>
                  <a:lnTo>
                    <a:pt x="19" y="62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7" y="88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3" y="110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1" y="126"/>
                  </a:lnTo>
                  <a:lnTo>
                    <a:pt x="21" y="129"/>
                  </a:lnTo>
                  <a:lnTo>
                    <a:pt x="23" y="133"/>
                  </a:lnTo>
                  <a:lnTo>
                    <a:pt x="35" y="138"/>
                  </a:lnTo>
                  <a:lnTo>
                    <a:pt x="41" y="145"/>
                  </a:lnTo>
                  <a:lnTo>
                    <a:pt x="42" y="147"/>
                  </a:lnTo>
                  <a:lnTo>
                    <a:pt x="53" y="154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8" y="163"/>
                  </a:lnTo>
                  <a:lnTo>
                    <a:pt x="57" y="174"/>
                  </a:lnTo>
                  <a:lnTo>
                    <a:pt x="57" y="181"/>
                  </a:lnTo>
                  <a:lnTo>
                    <a:pt x="55" y="186"/>
                  </a:lnTo>
                  <a:lnTo>
                    <a:pt x="51" y="190"/>
                  </a:lnTo>
                  <a:lnTo>
                    <a:pt x="41" y="195"/>
                  </a:lnTo>
                  <a:lnTo>
                    <a:pt x="39" y="197"/>
                  </a:lnTo>
                  <a:lnTo>
                    <a:pt x="41" y="202"/>
                  </a:lnTo>
                  <a:lnTo>
                    <a:pt x="44" y="202"/>
                  </a:lnTo>
                  <a:lnTo>
                    <a:pt x="46" y="204"/>
                  </a:lnTo>
                  <a:lnTo>
                    <a:pt x="48" y="209"/>
                  </a:lnTo>
                  <a:lnTo>
                    <a:pt x="46" y="211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4" y="220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37" y="245"/>
                  </a:lnTo>
                  <a:lnTo>
                    <a:pt x="34" y="250"/>
                  </a:lnTo>
                  <a:lnTo>
                    <a:pt x="37" y="250"/>
                  </a:lnTo>
                  <a:lnTo>
                    <a:pt x="37" y="250"/>
                  </a:lnTo>
                  <a:lnTo>
                    <a:pt x="46" y="245"/>
                  </a:lnTo>
                  <a:lnTo>
                    <a:pt x="51" y="245"/>
                  </a:lnTo>
                  <a:lnTo>
                    <a:pt x="57" y="245"/>
                  </a:lnTo>
                  <a:lnTo>
                    <a:pt x="58" y="248"/>
                  </a:lnTo>
                  <a:lnTo>
                    <a:pt x="64" y="254"/>
                  </a:lnTo>
                  <a:lnTo>
                    <a:pt x="65" y="255"/>
                  </a:lnTo>
                  <a:lnTo>
                    <a:pt x="67" y="257"/>
                  </a:lnTo>
                  <a:lnTo>
                    <a:pt x="64" y="262"/>
                  </a:lnTo>
                  <a:lnTo>
                    <a:pt x="62" y="268"/>
                  </a:lnTo>
                  <a:lnTo>
                    <a:pt x="60" y="271"/>
                  </a:lnTo>
                  <a:lnTo>
                    <a:pt x="62" y="275"/>
                  </a:lnTo>
                  <a:lnTo>
                    <a:pt x="74" y="284"/>
                  </a:lnTo>
                  <a:lnTo>
                    <a:pt x="74" y="287"/>
                  </a:lnTo>
                  <a:lnTo>
                    <a:pt x="74" y="294"/>
                  </a:lnTo>
                  <a:lnTo>
                    <a:pt x="76" y="300"/>
                  </a:lnTo>
                  <a:lnTo>
                    <a:pt x="78" y="303"/>
                  </a:lnTo>
                  <a:lnTo>
                    <a:pt x="80" y="305"/>
                  </a:lnTo>
                  <a:lnTo>
                    <a:pt x="87" y="309"/>
                  </a:lnTo>
                  <a:lnTo>
                    <a:pt x="89" y="310"/>
                  </a:lnTo>
                  <a:lnTo>
                    <a:pt x="90" y="314"/>
                  </a:lnTo>
                  <a:lnTo>
                    <a:pt x="89" y="316"/>
                  </a:lnTo>
                  <a:lnTo>
                    <a:pt x="85" y="318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2" y="330"/>
                  </a:lnTo>
                  <a:lnTo>
                    <a:pt x="94" y="332"/>
                  </a:lnTo>
                  <a:lnTo>
                    <a:pt x="94" y="335"/>
                  </a:lnTo>
                  <a:lnTo>
                    <a:pt x="94" y="342"/>
                  </a:lnTo>
                  <a:lnTo>
                    <a:pt x="94" y="346"/>
                  </a:lnTo>
                  <a:lnTo>
                    <a:pt x="94" y="351"/>
                  </a:lnTo>
                  <a:lnTo>
                    <a:pt x="99" y="366"/>
                  </a:lnTo>
                  <a:lnTo>
                    <a:pt x="99" y="367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7" y="373"/>
                  </a:lnTo>
                  <a:lnTo>
                    <a:pt x="97" y="374"/>
                  </a:lnTo>
                  <a:lnTo>
                    <a:pt x="96" y="380"/>
                  </a:lnTo>
                  <a:lnTo>
                    <a:pt x="96" y="383"/>
                  </a:lnTo>
                  <a:lnTo>
                    <a:pt x="94" y="389"/>
                  </a:lnTo>
                  <a:lnTo>
                    <a:pt x="92" y="392"/>
                  </a:lnTo>
                  <a:lnTo>
                    <a:pt x="94" y="396"/>
                  </a:lnTo>
                  <a:lnTo>
                    <a:pt x="103" y="405"/>
                  </a:lnTo>
                  <a:lnTo>
                    <a:pt x="106" y="410"/>
                  </a:lnTo>
                  <a:lnTo>
                    <a:pt x="108" y="413"/>
                  </a:lnTo>
                  <a:lnTo>
                    <a:pt x="110" y="413"/>
                  </a:lnTo>
                  <a:lnTo>
                    <a:pt x="113" y="412"/>
                  </a:lnTo>
                  <a:lnTo>
                    <a:pt x="117" y="406"/>
                  </a:lnTo>
                  <a:lnTo>
                    <a:pt x="121" y="405"/>
                  </a:lnTo>
                  <a:lnTo>
                    <a:pt x="135" y="403"/>
                  </a:lnTo>
                  <a:lnTo>
                    <a:pt x="142" y="403"/>
                  </a:lnTo>
                  <a:lnTo>
                    <a:pt x="144" y="405"/>
                  </a:lnTo>
                  <a:lnTo>
                    <a:pt x="145" y="405"/>
                  </a:lnTo>
                  <a:lnTo>
                    <a:pt x="147" y="408"/>
                  </a:lnTo>
                  <a:lnTo>
                    <a:pt x="151" y="415"/>
                  </a:lnTo>
                  <a:lnTo>
                    <a:pt x="153" y="415"/>
                  </a:lnTo>
                  <a:lnTo>
                    <a:pt x="153" y="421"/>
                  </a:lnTo>
                  <a:lnTo>
                    <a:pt x="154" y="424"/>
                  </a:lnTo>
                  <a:lnTo>
                    <a:pt x="154" y="429"/>
                  </a:lnTo>
                  <a:lnTo>
                    <a:pt x="158" y="431"/>
                  </a:lnTo>
                  <a:lnTo>
                    <a:pt x="165" y="435"/>
                  </a:lnTo>
                  <a:lnTo>
                    <a:pt x="168" y="433"/>
                  </a:lnTo>
                  <a:lnTo>
                    <a:pt x="168" y="429"/>
                  </a:lnTo>
                  <a:lnTo>
                    <a:pt x="170" y="426"/>
                  </a:lnTo>
                  <a:lnTo>
                    <a:pt x="179" y="422"/>
                  </a:lnTo>
                  <a:lnTo>
                    <a:pt x="184" y="419"/>
                  </a:lnTo>
                  <a:lnTo>
                    <a:pt x="192" y="415"/>
                  </a:lnTo>
                  <a:lnTo>
                    <a:pt x="197" y="415"/>
                  </a:lnTo>
                  <a:lnTo>
                    <a:pt x="204" y="419"/>
                  </a:lnTo>
                  <a:lnTo>
                    <a:pt x="208" y="422"/>
                  </a:lnTo>
                  <a:lnTo>
                    <a:pt x="211" y="426"/>
                  </a:lnTo>
                  <a:lnTo>
                    <a:pt x="229" y="431"/>
                  </a:lnTo>
                  <a:lnTo>
                    <a:pt x="232" y="431"/>
                  </a:lnTo>
                  <a:lnTo>
                    <a:pt x="234" y="433"/>
                  </a:lnTo>
                  <a:lnTo>
                    <a:pt x="236" y="437"/>
                  </a:lnTo>
                  <a:lnTo>
                    <a:pt x="238" y="438"/>
                  </a:lnTo>
                  <a:lnTo>
                    <a:pt x="238" y="440"/>
                  </a:lnTo>
                  <a:lnTo>
                    <a:pt x="238" y="442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4"/>
                  </a:lnTo>
                  <a:lnTo>
                    <a:pt x="231" y="444"/>
                  </a:lnTo>
                  <a:lnTo>
                    <a:pt x="231" y="445"/>
                  </a:lnTo>
                  <a:lnTo>
                    <a:pt x="231" y="447"/>
                  </a:lnTo>
                  <a:lnTo>
                    <a:pt x="229" y="453"/>
                  </a:lnTo>
                  <a:lnTo>
                    <a:pt x="229" y="454"/>
                  </a:lnTo>
                  <a:lnTo>
                    <a:pt x="227" y="460"/>
                  </a:lnTo>
                  <a:lnTo>
                    <a:pt x="225" y="463"/>
                  </a:lnTo>
                  <a:lnTo>
                    <a:pt x="227" y="469"/>
                  </a:lnTo>
                  <a:lnTo>
                    <a:pt x="229" y="470"/>
                  </a:lnTo>
                  <a:lnTo>
                    <a:pt x="234" y="476"/>
                  </a:lnTo>
                  <a:lnTo>
                    <a:pt x="240" y="485"/>
                  </a:lnTo>
                  <a:lnTo>
                    <a:pt x="241" y="485"/>
                  </a:lnTo>
                  <a:lnTo>
                    <a:pt x="245" y="485"/>
                  </a:lnTo>
                  <a:lnTo>
                    <a:pt x="252" y="474"/>
                  </a:lnTo>
                  <a:lnTo>
                    <a:pt x="264" y="467"/>
                  </a:lnTo>
                  <a:lnTo>
                    <a:pt x="266" y="467"/>
                  </a:lnTo>
                  <a:lnTo>
                    <a:pt x="275" y="469"/>
                  </a:lnTo>
                  <a:lnTo>
                    <a:pt x="279" y="467"/>
                  </a:lnTo>
                  <a:lnTo>
                    <a:pt x="282" y="458"/>
                  </a:lnTo>
                  <a:lnTo>
                    <a:pt x="286" y="456"/>
                  </a:lnTo>
                  <a:lnTo>
                    <a:pt x="289" y="454"/>
                  </a:lnTo>
                  <a:lnTo>
                    <a:pt x="293" y="453"/>
                  </a:lnTo>
                  <a:lnTo>
                    <a:pt x="298" y="453"/>
                  </a:lnTo>
                  <a:lnTo>
                    <a:pt x="311" y="458"/>
                  </a:lnTo>
                  <a:lnTo>
                    <a:pt x="314" y="456"/>
                  </a:lnTo>
                  <a:lnTo>
                    <a:pt x="319" y="453"/>
                  </a:lnTo>
                  <a:lnTo>
                    <a:pt x="323" y="451"/>
                  </a:lnTo>
                  <a:lnTo>
                    <a:pt x="325" y="451"/>
                  </a:lnTo>
                  <a:lnTo>
                    <a:pt x="328" y="454"/>
                  </a:lnTo>
                  <a:lnTo>
                    <a:pt x="330" y="456"/>
                  </a:lnTo>
                  <a:lnTo>
                    <a:pt x="351" y="461"/>
                  </a:lnTo>
                  <a:lnTo>
                    <a:pt x="353" y="463"/>
                  </a:lnTo>
                  <a:lnTo>
                    <a:pt x="353" y="465"/>
                  </a:lnTo>
                  <a:lnTo>
                    <a:pt x="351" y="467"/>
                  </a:lnTo>
                  <a:lnTo>
                    <a:pt x="351" y="469"/>
                  </a:lnTo>
                  <a:lnTo>
                    <a:pt x="353" y="470"/>
                  </a:lnTo>
                  <a:lnTo>
                    <a:pt x="364" y="476"/>
                  </a:lnTo>
                  <a:lnTo>
                    <a:pt x="366" y="476"/>
                  </a:lnTo>
                  <a:lnTo>
                    <a:pt x="366" y="477"/>
                  </a:lnTo>
                  <a:lnTo>
                    <a:pt x="366" y="481"/>
                  </a:lnTo>
                  <a:lnTo>
                    <a:pt x="366" y="483"/>
                  </a:lnTo>
                  <a:lnTo>
                    <a:pt x="366" y="485"/>
                  </a:lnTo>
                  <a:lnTo>
                    <a:pt x="366" y="486"/>
                  </a:lnTo>
                  <a:lnTo>
                    <a:pt x="367" y="488"/>
                  </a:lnTo>
                  <a:lnTo>
                    <a:pt x="369" y="490"/>
                  </a:lnTo>
                  <a:lnTo>
                    <a:pt x="371" y="492"/>
                  </a:lnTo>
                  <a:lnTo>
                    <a:pt x="376" y="490"/>
                  </a:lnTo>
                  <a:lnTo>
                    <a:pt x="378" y="492"/>
                  </a:lnTo>
                  <a:lnTo>
                    <a:pt x="378" y="493"/>
                  </a:lnTo>
                  <a:lnTo>
                    <a:pt x="378" y="497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9" y="501"/>
                  </a:lnTo>
                  <a:lnTo>
                    <a:pt x="394" y="501"/>
                  </a:lnTo>
                  <a:lnTo>
                    <a:pt x="399" y="501"/>
                  </a:lnTo>
                  <a:lnTo>
                    <a:pt x="401" y="506"/>
                  </a:lnTo>
                  <a:lnTo>
                    <a:pt x="403" y="515"/>
                  </a:lnTo>
                  <a:lnTo>
                    <a:pt x="401" y="522"/>
                  </a:lnTo>
                  <a:lnTo>
                    <a:pt x="403" y="522"/>
                  </a:lnTo>
                  <a:lnTo>
                    <a:pt x="401" y="525"/>
                  </a:lnTo>
                  <a:lnTo>
                    <a:pt x="399" y="527"/>
                  </a:lnTo>
                  <a:lnTo>
                    <a:pt x="398" y="531"/>
                  </a:lnTo>
                  <a:lnTo>
                    <a:pt x="399" y="534"/>
                  </a:lnTo>
                  <a:lnTo>
                    <a:pt x="401" y="538"/>
                  </a:lnTo>
                  <a:lnTo>
                    <a:pt x="403" y="540"/>
                  </a:lnTo>
                  <a:lnTo>
                    <a:pt x="403" y="545"/>
                  </a:lnTo>
                  <a:lnTo>
                    <a:pt x="401" y="545"/>
                  </a:lnTo>
                  <a:lnTo>
                    <a:pt x="394" y="550"/>
                  </a:lnTo>
                  <a:lnTo>
                    <a:pt x="390" y="556"/>
                  </a:lnTo>
                  <a:lnTo>
                    <a:pt x="389" y="559"/>
                  </a:lnTo>
                  <a:lnTo>
                    <a:pt x="389" y="563"/>
                  </a:lnTo>
                  <a:lnTo>
                    <a:pt x="389" y="566"/>
                  </a:lnTo>
                  <a:lnTo>
                    <a:pt x="390" y="568"/>
                  </a:lnTo>
                  <a:lnTo>
                    <a:pt x="396" y="570"/>
                  </a:lnTo>
                  <a:lnTo>
                    <a:pt x="398" y="572"/>
                  </a:lnTo>
                  <a:lnTo>
                    <a:pt x="399" y="580"/>
                  </a:lnTo>
                  <a:lnTo>
                    <a:pt x="401" y="582"/>
                  </a:lnTo>
                  <a:lnTo>
                    <a:pt x="406" y="588"/>
                  </a:lnTo>
                  <a:lnTo>
                    <a:pt x="408" y="588"/>
                  </a:lnTo>
                  <a:lnTo>
                    <a:pt x="406" y="589"/>
                  </a:lnTo>
                  <a:lnTo>
                    <a:pt x="406" y="591"/>
                  </a:lnTo>
                  <a:lnTo>
                    <a:pt x="408" y="591"/>
                  </a:lnTo>
                  <a:lnTo>
                    <a:pt x="410" y="591"/>
                  </a:lnTo>
                  <a:lnTo>
                    <a:pt x="410" y="593"/>
                  </a:lnTo>
                  <a:lnTo>
                    <a:pt x="410" y="595"/>
                  </a:lnTo>
                  <a:lnTo>
                    <a:pt x="410" y="596"/>
                  </a:lnTo>
                  <a:lnTo>
                    <a:pt x="408" y="598"/>
                  </a:lnTo>
                  <a:lnTo>
                    <a:pt x="408" y="600"/>
                  </a:lnTo>
                  <a:lnTo>
                    <a:pt x="410" y="602"/>
                  </a:lnTo>
                  <a:lnTo>
                    <a:pt x="412" y="607"/>
                  </a:lnTo>
                  <a:lnTo>
                    <a:pt x="414" y="611"/>
                  </a:lnTo>
                  <a:lnTo>
                    <a:pt x="414" y="616"/>
                  </a:lnTo>
                  <a:lnTo>
                    <a:pt x="410" y="616"/>
                  </a:lnTo>
                  <a:lnTo>
                    <a:pt x="405" y="614"/>
                  </a:lnTo>
                  <a:lnTo>
                    <a:pt x="401" y="614"/>
                  </a:lnTo>
                  <a:lnTo>
                    <a:pt x="401" y="618"/>
                  </a:lnTo>
                  <a:lnTo>
                    <a:pt x="403" y="621"/>
                  </a:lnTo>
                  <a:lnTo>
                    <a:pt x="405" y="623"/>
                  </a:lnTo>
                  <a:lnTo>
                    <a:pt x="405" y="625"/>
                  </a:lnTo>
                  <a:lnTo>
                    <a:pt x="403" y="630"/>
                  </a:lnTo>
                  <a:lnTo>
                    <a:pt x="401" y="630"/>
                  </a:lnTo>
                  <a:lnTo>
                    <a:pt x="394" y="630"/>
                  </a:lnTo>
                  <a:lnTo>
                    <a:pt x="390" y="632"/>
                  </a:lnTo>
                  <a:lnTo>
                    <a:pt x="390" y="636"/>
                  </a:lnTo>
                  <a:lnTo>
                    <a:pt x="392" y="637"/>
                  </a:lnTo>
                  <a:lnTo>
                    <a:pt x="392" y="643"/>
                  </a:lnTo>
                  <a:lnTo>
                    <a:pt x="390" y="646"/>
                  </a:lnTo>
                  <a:lnTo>
                    <a:pt x="387" y="650"/>
                  </a:lnTo>
                  <a:lnTo>
                    <a:pt x="385" y="653"/>
                  </a:lnTo>
                  <a:lnTo>
                    <a:pt x="385" y="659"/>
                  </a:lnTo>
                  <a:lnTo>
                    <a:pt x="385" y="662"/>
                  </a:lnTo>
                  <a:lnTo>
                    <a:pt x="387" y="662"/>
                  </a:lnTo>
                  <a:lnTo>
                    <a:pt x="392" y="664"/>
                  </a:lnTo>
                  <a:lnTo>
                    <a:pt x="410" y="676"/>
                  </a:lnTo>
                  <a:lnTo>
                    <a:pt x="412" y="680"/>
                  </a:lnTo>
                  <a:lnTo>
                    <a:pt x="412" y="683"/>
                  </a:lnTo>
                  <a:lnTo>
                    <a:pt x="415" y="682"/>
                  </a:lnTo>
                  <a:lnTo>
                    <a:pt x="422" y="683"/>
                  </a:lnTo>
                  <a:lnTo>
                    <a:pt x="426" y="689"/>
                  </a:lnTo>
                  <a:lnTo>
                    <a:pt x="430" y="692"/>
                  </a:lnTo>
                  <a:lnTo>
                    <a:pt x="426" y="701"/>
                  </a:lnTo>
                  <a:lnTo>
                    <a:pt x="421" y="710"/>
                  </a:lnTo>
                  <a:lnTo>
                    <a:pt x="419" y="717"/>
                  </a:lnTo>
                  <a:lnTo>
                    <a:pt x="421" y="721"/>
                  </a:lnTo>
                  <a:lnTo>
                    <a:pt x="430" y="723"/>
                  </a:lnTo>
                  <a:lnTo>
                    <a:pt x="431" y="724"/>
                  </a:lnTo>
                  <a:lnTo>
                    <a:pt x="431" y="726"/>
                  </a:lnTo>
                  <a:lnTo>
                    <a:pt x="435" y="726"/>
                  </a:lnTo>
                  <a:lnTo>
                    <a:pt x="437" y="730"/>
                  </a:lnTo>
                  <a:lnTo>
                    <a:pt x="440" y="740"/>
                  </a:lnTo>
                  <a:lnTo>
                    <a:pt x="440" y="744"/>
                  </a:lnTo>
                  <a:lnTo>
                    <a:pt x="442" y="744"/>
                  </a:lnTo>
                  <a:lnTo>
                    <a:pt x="444" y="746"/>
                  </a:lnTo>
                  <a:lnTo>
                    <a:pt x="444" y="749"/>
                  </a:lnTo>
                  <a:lnTo>
                    <a:pt x="446" y="760"/>
                  </a:lnTo>
                  <a:lnTo>
                    <a:pt x="447" y="765"/>
                  </a:lnTo>
                  <a:lnTo>
                    <a:pt x="449" y="769"/>
                  </a:lnTo>
                  <a:lnTo>
                    <a:pt x="465" y="783"/>
                  </a:lnTo>
                  <a:lnTo>
                    <a:pt x="467" y="785"/>
                  </a:lnTo>
                  <a:lnTo>
                    <a:pt x="470" y="787"/>
                  </a:lnTo>
                  <a:lnTo>
                    <a:pt x="476" y="788"/>
                  </a:lnTo>
                  <a:lnTo>
                    <a:pt x="486" y="794"/>
                  </a:lnTo>
                  <a:lnTo>
                    <a:pt x="490" y="794"/>
                  </a:lnTo>
                  <a:lnTo>
                    <a:pt x="493" y="795"/>
                  </a:lnTo>
                  <a:lnTo>
                    <a:pt x="495" y="795"/>
                  </a:lnTo>
                  <a:lnTo>
                    <a:pt x="495" y="797"/>
                  </a:lnTo>
                  <a:lnTo>
                    <a:pt x="497" y="799"/>
                  </a:lnTo>
                  <a:lnTo>
                    <a:pt x="497" y="801"/>
                  </a:lnTo>
                  <a:lnTo>
                    <a:pt x="499" y="802"/>
                  </a:lnTo>
                  <a:lnTo>
                    <a:pt x="501" y="802"/>
                  </a:lnTo>
                  <a:lnTo>
                    <a:pt x="502" y="801"/>
                  </a:lnTo>
                  <a:lnTo>
                    <a:pt x="504" y="801"/>
                  </a:lnTo>
                  <a:lnTo>
                    <a:pt x="504" y="802"/>
                  </a:lnTo>
                  <a:lnTo>
                    <a:pt x="506" y="813"/>
                  </a:lnTo>
                  <a:lnTo>
                    <a:pt x="506" y="815"/>
                  </a:lnTo>
                  <a:lnTo>
                    <a:pt x="506" y="817"/>
                  </a:lnTo>
                  <a:lnTo>
                    <a:pt x="506" y="818"/>
                  </a:lnTo>
                  <a:lnTo>
                    <a:pt x="506" y="820"/>
                  </a:lnTo>
                  <a:lnTo>
                    <a:pt x="504" y="824"/>
                  </a:lnTo>
                  <a:lnTo>
                    <a:pt x="502" y="836"/>
                  </a:lnTo>
                  <a:lnTo>
                    <a:pt x="501" y="840"/>
                  </a:lnTo>
                  <a:lnTo>
                    <a:pt x="497" y="847"/>
                  </a:lnTo>
                  <a:lnTo>
                    <a:pt x="495" y="850"/>
                  </a:lnTo>
                  <a:lnTo>
                    <a:pt x="501" y="850"/>
                  </a:lnTo>
                  <a:lnTo>
                    <a:pt x="509" y="854"/>
                  </a:lnTo>
                  <a:lnTo>
                    <a:pt x="533" y="849"/>
                  </a:lnTo>
                  <a:lnTo>
                    <a:pt x="536" y="849"/>
                  </a:lnTo>
                  <a:lnTo>
                    <a:pt x="543" y="854"/>
                  </a:lnTo>
                  <a:lnTo>
                    <a:pt x="556" y="858"/>
                  </a:lnTo>
                  <a:lnTo>
                    <a:pt x="559" y="861"/>
                  </a:lnTo>
                  <a:lnTo>
                    <a:pt x="563" y="866"/>
                  </a:lnTo>
                  <a:lnTo>
                    <a:pt x="564" y="866"/>
                  </a:lnTo>
                  <a:lnTo>
                    <a:pt x="572" y="866"/>
                  </a:lnTo>
                  <a:lnTo>
                    <a:pt x="573" y="866"/>
                  </a:lnTo>
                  <a:lnTo>
                    <a:pt x="575" y="868"/>
                  </a:lnTo>
                  <a:lnTo>
                    <a:pt x="577" y="872"/>
                  </a:lnTo>
                  <a:lnTo>
                    <a:pt x="579" y="874"/>
                  </a:lnTo>
                  <a:lnTo>
                    <a:pt x="579" y="875"/>
                  </a:lnTo>
                  <a:lnTo>
                    <a:pt x="577" y="877"/>
                  </a:lnTo>
                  <a:lnTo>
                    <a:pt x="570" y="882"/>
                  </a:lnTo>
                  <a:lnTo>
                    <a:pt x="568" y="882"/>
                  </a:lnTo>
                  <a:lnTo>
                    <a:pt x="568" y="884"/>
                  </a:lnTo>
                  <a:lnTo>
                    <a:pt x="568" y="886"/>
                  </a:lnTo>
                  <a:lnTo>
                    <a:pt x="570" y="891"/>
                  </a:lnTo>
                  <a:lnTo>
                    <a:pt x="572" y="895"/>
                  </a:lnTo>
                  <a:lnTo>
                    <a:pt x="575" y="898"/>
                  </a:lnTo>
                  <a:lnTo>
                    <a:pt x="577" y="900"/>
                  </a:lnTo>
                  <a:lnTo>
                    <a:pt x="584" y="904"/>
                  </a:lnTo>
                  <a:lnTo>
                    <a:pt x="586" y="906"/>
                  </a:lnTo>
                  <a:lnTo>
                    <a:pt x="588" y="909"/>
                  </a:lnTo>
                  <a:lnTo>
                    <a:pt x="589" y="911"/>
                  </a:lnTo>
                  <a:lnTo>
                    <a:pt x="591" y="911"/>
                  </a:lnTo>
                  <a:lnTo>
                    <a:pt x="591" y="909"/>
                  </a:lnTo>
                  <a:lnTo>
                    <a:pt x="593" y="909"/>
                  </a:lnTo>
                  <a:lnTo>
                    <a:pt x="595" y="909"/>
                  </a:lnTo>
                  <a:lnTo>
                    <a:pt x="596" y="909"/>
                  </a:lnTo>
                  <a:lnTo>
                    <a:pt x="595" y="911"/>
                  </a:lnTo>
                  <a:lnTo>
                    <a:pt x="595" y="913"/>
                  </a:lnTo>
                  <a:lnTo>
                    <a:pt x="595" y="916"/>
                  </a:lnTo>
                  <a:lnTo>
                    <a:pt x="596" y="916"/>
                  </a:lnTo>
                  <a:lnTo>
                    <a:pt x="600" y="914"/>
                  </a:lnTo>
                  <a:lnTo>
                    <a:pt x="602" y="914"/>
                  </a:lnTo>
                  <a:lnTo>
                    <a:pt x="604" y="920"/>
                  </a:lnTo>
                  <a:lnTo>
                    <a:pt x="604" y="922"/>
                  </a:lnTo>
                  <a:lnTo>
                    <a:pt x="602" y="932"/>
                  </a:lnTo>
                  <a:lnTo>
                    <a:pt x="604" y="937"/>
                  </a:lnTo>
                  <a:lnTo>
                    <a:pt x="602" y="939"/>
                  </a:lnTo>
                  <a:lnTo>
                    <a:pt x="600" y="939"/>
                  </a:lnTo>
                  <a:lnTo>
                    <a:pt x="598" y="939"/>
                  </a:lnTo>
                  <a:lnTo>
                    <a:pt x="596" y="937"/>
                  </a:lnTo>
                  <a:lnTo>
                    <a:pt x="589" y="939"/>
                  </a:lnTo>
                  <a:lnTo>
                    <a:pt x="589" y="941"/>
                  </a:lnTo>
                  <a:lnTo>
                    <a:pt x="591" y="943"/>
                  </a:lnTo>
                  <a:lnTo>
                    <a:pt x="588" y="945"/>
                  </a:lnTo>
                  <a:lnTo>
                    <a:pt x="584" y="946"/>
                  </a:lnTo>
                  <a:lnTo>
                    <a:pt x="580" y="945"/>
                  </a:lnTo>
                  <a:lnTo>
                    <a:pt x="577" y="945"/>
                  </a:lnTo>
                  <a:lnTo>
                    <a:pt x="575" y="945"/>
                  </a:lnTo>
                  <a:lnTo>
                    <a:pt x="573" y="946"/>
                  </a:lnTo>
                  <a:lnTo>
                    <a:pt x="575" y="950"/>
                  </a:lnTo>
                  <a:lnTo>
                    <a:pt x="577" y="950"/>
                  </a:lnTo>
                  <a:lnTo>
                    <a:pt x="577" y="953"/>
                  </a:lnTo>
                  <a:lnTo>
                    <a:pt x="575" y="957"/>
                  </a:lnTo>
                  <a:lnTo>
                    <a:pt x="572" y="964"/>
                  </a:lnTo>
                  <a:lnTo>
                    <a:pt x="570" y="966"/>
                  </a:lnTo>
                  <a:lnTo>
                    <a:pt x="566" y="966"/>
                  </a:lnTo>
                  <a:lnTo>
                    <a:pt x="563" y="968"/>
                  </a:lnTo>
                  <a:lnTo>
                    <a:pt x="559" y="971"/>
                  </a:lnTo>
                  <a:lnTo>
                    <a:pt x="556" y="975"/>
                  </a:lnTo>
                  <a:lnTo>
                    <a:pt x="554" y="977"/>
                  </a:lnTo>
                  <a:lnTo>
                    <a:pt x="549" y="977"/>
                  </a:lnTo>
                  <a:lnTo>
                    <a:pt x="549" y="978"/>
                  </a:lnTo>
                  <a:lnTo>
                    <a:pt x="547" y="980"/>
                  </a:lnTo>
                  <a:lnTo>
                    <a:pt x="549" y="980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1" y="982"/>
                  </a:lnTo>
                  <a:lnTo>
                    <a:pt x="538" y="985"/>
                  </a:lnTo>
                  <a:lnTo>
                    <a:pt x="533" y="985"/>
                  </a:lnTo>
                  <a:lnTo>
                    <a:pt x="525" y="982"/>
                  </a:lnTo>
                  <a:lnTo>
                    <a:pt x="522" y="982"/>
                  </a:lnTo>
                  <a:lnTo>
                    <a:pt x="518" y="984"/>
                  </a:lnTo>
                  <a:lnTo>
                    <a:pt x="515" y="984"/>
                  </a:lnTo>
                  <a:lnTo>
                    <a:pt x="513" y="984"/>
                  </a:lnTo>
                  <a:lnTo>
                    <a:pt x="506" y="980"/>
                  </a:lnTo>
                  <a:lnTo>
                    <a:pt x="502" y="980"/>
                  </a:lnTo>
                  <a:lnTo>
                    <a:pt x="499" y="977"/>
                  </a:lnTo>
                  <a:lnTo>
                    <a:pt x="499" y="969"/>
                  </a:lnTo>
                  <a:lnTo>
                    <a:pt x="497" y="968"/>
                  </a:lnTo>
                  <a:lnTo>
                    <a:pt x="495" y="966"/>
                  </a:lnTo>
                  <a:lnTo>
                    <a:pt x="490" y="966"/>
                  </a:lnTo>
                  <a:lnTo>
                    <a:pt x="488" y="966"/>
                  </a:lnTo>
                  <a:lnTo>
                    <a:pt x="481" y="962"/>
                  </a:lnTo>
                  <a:lnTo>
                    <a:pt x="477" y="962"/>
                  </a:lnTo>
                  <a:lnTo>
                    <a:pt x="476" y="962"/>
                  </a:lnTo>
                  <a:lnTo>
                    <a:pt x="470" y="966"/>
                  </a:lnTo>
                  <a:lnTo>
                    <a:pt x="469" y="966"/>
                  </a:lnTo>
                  <a:lnTo>
                    <a:pt x="463" y="964"/>
                  </a:lnTo>
                  <a:lnTo>
                    <a:pt x="460" y="964"/>
                  </a:lnTo>
                  <a:lnTo>
                    <a:pt x="454" y="968"/>
                  </a:lnTo>
                  <a:lnTo>
                    <a:pt x="453" y="975"/>
                  </a:lnTo>
                  <a:lnTo>
                    <a:pt x="453" y="978"/>
                  </a:lnTo>
                  <a:lnTo>
                    <a:pt x="453" y="980"/>
                  </a:lnTo>
                  <a:lnTo>
                    <a:pt x="453" y="982"/>
                  </a:lnTo>
                  <a:lnTo>
                    <a:pt x="453" y="984"/>
                  </a:lnTo>
                  <a:lnTo>
                    <a:pt x="451" y="985"/>
                  </a:lnTo>
                  <a:lnTo>
                    <a:pt x="449" y="985"/>
                  </a:lnTo>
                  <a:lnTo>
                    <a:pt x="447" y="987"/>
                  </a:lnTo>
                  <a:lnTo>
                    <a:pt x="442" y="996"/>
                  </a:lnTo>
                  <a:lnTo>
                    <a:pt x="438" y="998"/>
                  </a:lnTo>
                  <a:lnTo>
                    <a:pt x="447" y="1005"/>
                  </a:lnTo>
                  <a:lnTo>
                    <a:pt x="449" y="1010"/>
                  </a:lnTo>
                  <a:lnTo>
                    <a:pt x="453" y="1017"/>
                  </a:lnTo>
                  <a:lnTo>
                    <a:pt x="456" y="1021"/>
                  </a:lnTo>
                  <a:lnTo>
                    <a:pt x="460" y="1025"/>
                  </a:lnTo>
                  <a:lnTo>
                    <a:pt x="463" y="1028"/>
                  </a:lnTo>
                  <a:lnTo>
                    <a:pt x="465" y="1028"/>
                  </a:lnTo>
                  <a:lnTo>
                    <a:pt x="467" y="1028"/>
                  </a:lnTo>
                  <a:lnTo>
                    <a:pt x="469" y="1030"/>
                  </a:lnTo>
                  <a:lnTo>
                    <a:pt x="469" y="1033"/>
                  </a:lnTo>
                  <a:lnTo>
                    <a:pt x="470" y="1037"/>
                  </a:lnTo>
                  <a:lnTo>
                    <a:pt x="472" y="1039"/>
                  </a:lnTo>
                  <a:lnTo>
                    <a:pt x="474" y="1041"/>
                  </a:lnTo>
                  <a:lnTo>
                    <a:pt x="476" y="1044"/>
                  </a:lnTo>
                  <a:lnTo>
                    <a:pt x="476" y="1053"/>
                  </a:lnTo>
                  <a:lnTo>
                    <a:pt x="472" y="1057"/>
                  </a:lnTo>
                  <a:lnTo>
                    <a:pt x="465" y="1060"/>
                  </a:lnTo>
                  <a:lnTo>
                    <a:pt x="465" y="1062"/>
                  </a:lnTo>
                  <a:lnTo>
                    <a:pt x="470" y="1069"/>
                  </a:lnTo>
                  <a:lnTo>
                    <a:pt x="474" y="1078"/>
                  </a:lnTo>
                  <a:lnTo>
                    <a:pt x="476" y="1080"/>
                  </a:lnTo>
                  <a:lnTo>
                    <a:pt x="481" y="1083"/>
                  </a:lnTo>
                  <a:lnTo>
                    <a:pt x="481" y="1085"/>
                  </a:lnTo>
                  <a:lnTo>
                    <a:pt x="481" y="1087"/>
                  </a:lnTo>
                  <a:lnTo>
                    <a:pt x="479" y="1087"/>
                  </a:lnTo>
                  <a:lnTo>
                    <a:pt x="476" y="1087"/>
                  </a:lnTo>
                  <a:lnTo>
                    <a:pt x="474" y="1087"/>
                  </a:lnTo>
                  <a:lnTo>
                    <a:pt x="476" y="1090"/>
                  </a:lnTo>
                  <a:lnTo>
                    <a:pt x="474" y="1090"/>
                  </a:lnTo>
                  <a:lnTo>
                    <a:pt x="472" y="1092"/>
                  </a:lnTo>
                  <a:lnTo>
                    <a:pt x="474" y="1094"/>
                  </a:lnTo>
                  <a:lnTo>
                    <a:pt x="474" y="1096"/>
                  </a:lnTo>
                  <a:lnTo>
                    <a:pt x="477" y="1097"/>
                  </a:lnTo>
                  <a:lnTo>
                    <a:pt x="477" y="1101"/>
                  </a:lnTo>
                  <a:lnTo>
                    <a:pt x="477" y="1106"/>
                  </a:lnTo>
                  <a:lnTo>
                    <a:pt x="476" y="1112"/>
                  </a:lnTo>
                  <a:lnTo>
                    <a:pt x="477" y="1113"/>
                  </a:lnTo>
                  <a:lnTo>
                    <a:pt x="479" y="1115"/>
                  </a:lnTo>
                  <a:lnTo>
                    <a:pt x="479" y="1117"/>
                  </a:lnTo>
                  <a:lnTo>
                    <a:pt x="479" y="1120"/>
                  </a:lnTo>
                  <a:lnTo>
                    <a:pt x="479" y="1122"/>
                  </a:lnTo>
                  <a:lnTo>
                    <a:pt x="477" y="1126"/>
                  </a:lnTo>
                  <a:lnTo>
                    <a:pt x="476" y="1128"/>
                  </a:lnTo>
                  <a:lnTo>
                    <a:pt x="474" y="1129"/>
                  </a:lnTo>
                  <a:lnTo>
                    <a:pt x="477" y="1135"/>
                  </a:lnTo>
                  <a:lnTo>
                    <a:pt x="481" y="1136"/>
                  </a:lnTo>
                  <a:lnTo>
                    <a:pt x="483" y="1138"/>
                  </a:lnTo>
                  <a:lnTo>
                    <a:pt x="485" y="1138"/>
                  </a:lnTo>
                  <a:lnTo>
                    <a:pt x="488" y="1138"/>
                  </a:lnTo>
                  <a:lnTo>
                    <a:pt x="490" y="1140"/>
                  </a:lnTo>
                  <a:lnTo>
                    <a:pt x="488" y="1142"/>
                  </a:lnTo>
                  <a:lnTo>
                    <a:pt x="488" y="1144"/>
                  </a:lnTo>
                  <a:lnTo>
                    <a:pt x="488" y="1145"/>
                  </a:lnTo>
                  <a:lnTo>
                    <a:pt x="488" y="1147"/>
                  </a:lnTo>
                  <a:lnTo>
                    <a:pt x="488" y="1151"/>
                  </a:lnTo>
                  <a:lnTo>
                    <a:pt x="490" y="1151"/>
                  </a:lnTo>
                  <a:lnTo>
                    <a:pt x="495" y="1154"/>
                  </a:lnTo>
                  <a:lnTo>
                    <a:pt x="497" y="1158"/>
                  </a:lnTo>
                  <a:lnTo>
                    <a:pt x="499" y="1161"/>
                  </a:lnTo>
                  <a:lnTo>
                    <a:pt x="497" y="1167"/>
                  </a:lnTo>
                  <a:lnTo>
                    <a:pt x="504" y="1167"/>
                  </a:lnTo>
                  <a:lnTo>
                    <a:pt x="508" y="1167"/>
                  </a:lnTo>
                  <a:lnTo>
                    <a:pt x="509" y="1170"/>
                  </a:lnTo>
                  <a:lnTo>
                    <a:pt x="511" y="1174"/>
                  </a:lnTo>
                  <a:lnTo>
                    <a:pt x="511" y="1176"/>
                  </a:lnTo>
                  <a:lnTo>
                    <a:pt x="511" y="1179"/>
                  </a:lnTo>
                  <a:lnTo>
                    <a:pt x="513" y="1181"/>
                  </a:lnTo>
                  <a:lnTo>
                    <a:pt x="515" y="1181"/>
                  </a:lnTo>
                  <a:lnTo>
                    <a:pt x="522" y="1177"/>
                  </a:lnTo>
                  <a:lnTo>
                    <a:pt x="525" y="1177"/>
                  </a:lnTo>
                  <a:lnTo>
                    <a:pt x="533" y="1179"/>
                  </a:lnTo>
                  <a:lnTo>
                    <a:pt x="534" y="1179"/>
                  </a:lnTo>
                  <a:lnTo>
                    <a:pt x="549" y="1170"/>
                  </a:lnTo>
                  <a:lnTo>
                    <a:pt x="554" y="1167"/>
                  </a:lnTo>
                  <a:lnTo>
                    <a:pt x="557" y="1160"/>
                  </a:lnTo>
                  <a:lnTo>
                    <a:pt x="559" y="1147"/>
                  </a:lnTo>
                  <a:lnTo>
                    <a:pt x="559" y="1145"/>
                  </a:lnTo>
                  <a:lnTo>
                    <a:pt x="561" y="1144"/>
                  </a:lnTo>
                  <a:lnTo>
                    <a:pt x="563" y="1144"/>
                  </a:lnTo>
                  <a:lnTo>
                    <a:pt x="564" y="1144"/>
                  </a:lnTo>
                  <a:lnTo>
                    <a:pt x="564" y="1142"/>
                  </a:lnTo>
                  <a:lnTo>
                    <a:pt x="564" y="1140"/>
                  </a:lnTo>
                  <a:lnTo>
                    <a:pt x="563" y="1135"/>
                  </a:lnTo>
                  <a:lnTo>
                    <a:pt x="561" y="1133"/>
                  </a:lnTo>
                  <a:lnTo>
                    <a:pt x="563" y="1128"/>
                  </a:lnTo>
                  <a:lnTo>
                    <a:pt x="568" y="1126"/>
                  </a:lnTo>
                  <a:lnTo>
                    <a:pt x="577" y="1129"/>
                  </a:lnTo>
                  <a:lnTo>
                    <a:pt x="584" y="1128"/>
                  </a:lnTo>
                  <a:lnTo>
                    <a:pt x="605" y="1140"/>
                  </a:lnTo>
                  <a:lnTo>
                    <a:pt x="609" y="1140"/>
                  </a:lnTo>
                  <a:lnTo>
                    <a:pt x="612" y="1138"/>
                  </a:lnTo>
                  <a:lnTo>
                    <a:pt x="612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70">
              <a:extLst>
                <a:ext uri="{FF2B5EF4-FFF2-40B4-BE49-F238E27FC236}">
                  <a16:creationId xmlns:a16="http://schemas.microsoft.com/office/drawing/2014/main" id="{225C399C-68CA-7956-ADC4-BB4F994E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355" y="1674701"/>
              <a:ext cx="441812" cy="224567"/>
            </a:xfrm>
            <a:custGeom>
              <a:avLst/>
              <a:gdLst>
                <a:gd name="T0" fmla="*/ 41 w 362"/>
                <a:gd name="T1" fmla="*/ 167 h 184"/>
                <a:gd name="T2" fmla="*/ 147 w 362"/>
                <a:gd name="T3" fmla="*/ 174 h 184"/>
                <a:gd name="T4" fmla="*/ 266 w 362"/>
                <a:gd name="T5" fmla="*/ 179 h 184"/>
                <a:gd name="T6" fmla="*/ 346 w 362"/>
                <a:gd name="T7" fmla="*/ 184 h 184"/>
                <a:gd name="T8" fmla="*/ 345 w 362"/>
                <a:gd name="T9" fmla="*/ 161 h 184"/>
                <a:gd name="T10" fmla="*/ 348 w 362"/>
                <a:gd name="T11" fmla="*/ 131 h 184"/>
                <a:gd name="T12" fmla="*/ 348 w 362"/>
                <a:gd name="T13" fmla="*/ 120 h 184"/>
                <a:gd name="T14" fmla="*/ 350 w 362"/>
                <a:gd name="T15" fmla="*/ 113 h 184"/>
                <a:gd name="T16" fmla="*/ 350 w 362"/>
                <a:gd name="T17" fmla="*/ 110 h 184"/>
                <a:gd name="T18" fmla="*/ 355 w 362"/>
                <a:gd name="T19" fmla="*/ 104 h 184"/>
                <a:gd name="T20" fmla="*/ 362 w 362"/>
                <a:gd name="T21" fmla="*/ 97 h 184"/>
                <a:gd name="T22" fmla="*/ 360 w 362"/>
                <a:gd name="T23" fmla="*/ 81 h 184"/>
                <a:gd name="T24" fmla="*/ 352 w 362"/>
                <a:gd name="T25" fmla="*/ 74 h 184"/>
                <a:gd name="T26" fmla="*/ 350 w 362"/>
                <a:gd name="T27" fmla="*/ 69 h 184"/>
                <a:gd name="T28" fmla="*/ 348 w 362"/>
                <a:gd name="T29" fmla="*/ 67 h 184"/>
                <a:gd name="T30" fmla="*/ 337 w 362"/>
                <a:gd name="T31" fmla="*/ 64 h 184"/>
                <a:gd name="T32" fmla="*/ 334 w 362"/>
                <a:gd name="T33" fmla="*/ 46 h 184"/>
                <a:gd name="T34" fmla="*/ 329 w 362"/>
                <a:gd name="T35" fmla="*/ 42 h 184"/>
                <a:gd name="T36" fmla="*/ 297 w 362"/>
                <a:gd name="T37" fmla="*/ 42 h 184"/>
                <a:gd name="T38" fmla="*/ 281 w 362"/>
                <a:gd name="T39" fmla="*/ 49 h 184"/>
                <a:gd name="T40" fmla="*/ 273 w 362"/>
                <a:gd name="T41" fmla="*/ 49 h 184"/>
                <a:gd name="T42" fmla="*/ 270 w 362"/>
                <a:gd name="T43" fmla="*/ 41 h 184"/>
                <a:gd name="T44" fmla="*/ 263 w 362"/>
                <a:gd name="T45" fmla="*/ 41 h 184"/>
                <a:gd name="T46" fmla="*/ 254 w 362"/>
                <a:gd name="T47" fmla="*/ 37 h 184"/>
                <a:gd name="T48" fmla="*/ 240 w 362"/>
                <a:gd name="T49" fmla="*/ 32 h 184"/>
                <a:gd name="T50" fmla="*/ 227 w 362"/>
                <a:gd name="T51" fmla="*/ 21 h 184"/>
                <a:gd name="T52" fmla="*/ 208 w 362"/>
                <a:gd name="T53" fmla="*/ 16 h 184"/>
                <a:gd name="T54" fmla="*/ 195 w 362"/>
                <a:gd name="T55" fmla="*/ 0 h 184"/>
                <a:gd name="T56" fmla="*/ 186 w 362"/>
                <a:gd name="T57" fmla="*/ 10 h 184"/>
                <a:gd name="T58" fmla="*/ 185 w 362"/>
                <a:gd name="T59" fmla="*/ 17 h 184"/>
                <a:gd name="T60" fmla="*/ 179 w 362"/>
                <a:gd name="T61" fmla="*/ 17 h 184"/>
                <a:gd name="T62" fmla="*/ 178 w 362"/>
                <a:gd name="T63" fmla="*/ 16 h 184"/>
                <a:gd name="T64" fmla="*/ 178 w 362"/>
                <a:gd name="T65" fmla="*/ 25 h 184"/>
                <a:gd name="T66" fmla="*/ 179 w 362"/>
                <a:gd name="T67" fmla="*/ 30 h 184"/>
                <a:gd name="T68" fmla="*/ 183 w 362"/>
                <a:gd name="T69" fmla="*/ 65 h 184"/>
                <a:gd name="T70" fmla="*/ 169 w 362"/>
                <a:gd name="T71" fmla="*/ 73 h 184"/>
                <a:gd name="T72" fmla="*/ 165 w 362"/>
                <a:gd name="T73" fmla="*/ 76 h 184"/>
                <a:gd name="T74" fmla="*/ 162 w 362"/>
                <a:gd name="T75" fmla="*/ 73 h 184"/>
                <a:gd name="T76" fmla="*/ 140 w 362"/>
                <a:gd name="T77" fmla="*/ 73 h 184"/>
                <a:gd name="T78" fmla="*/ 108 w 362"/>
                <a:gd name="T79" fmla="*/ 67 h 184"/>
                <a:gd name="T80" fmla="*/ 105 w 362"/>
                <a:gd name="T81" fmla="*/ 67 h 184"/>
                <a:gd name="T82" fmla="*/ 103 w 362"/>
                <a:gd name="T83" fmla="*/ 62 h 184"/>
                <a:gd name="T84" fmla="*/ 121 w 362"/>
                <a:gd name="T85" fmla="*/ 46 h 184"/>
                <a:gd name="T86" fmla="*/ 137 w 362"/>
                <a:gd name="T87" fmla="*/ 26 h 184"/>
                <a:gd name="T88" fmla="*/ 142 w 362"/>
                <a:gd name="T89" fmla="*/ 19 h 184"/>
                <a:gd name="T90" fmla="*/ 144 w 362"/>
                <a:gd name="T91" fmla="*/ 14 h 184"/>
                <a:gd name="T92" fmla="*/ 149 w 362"/>
                <a:gd name="T93" fmla="*/ 10 h 184"/>
                <a:gd name="T94" fmla="*/ 154 w 362"/>
                <a:gd name="T95" fmla="*/ 3 h 184"/>
                <a:gd name="T96" fmla="*/ 135 w 362"/>
                <a:gd name="T97" fmla="*/ 23 h 184"/>
                <a:gd name="T98" fmla="*/ 91 w 362"/>
                <a:gd name="T99" fmla="*/ 67 h 184"/>
                <a:gd name="T100" fmla="*/ 59 w 362"/>
                <a:gd name="T101" fmla="*/ 67 h 184"/>
                <a:gd name="T102" fmla="*/ 46 w 362"/>
                <a:gd name="T103" fmla="*/ 67 h 184"/>
                <a:gd name="T104" fmla="*/ 39 w 362"/>
                <a:gd name="T105" fmla="*/ 67 h 184"/>
                <a:gd name="T106" fmla="*/ 36 w 362"/>
                <a:gd name="T107" fmla="*/ 78 h 184"/>
                <a:gd name="T108" fmla="*/ 39 w 362"/>
                <a:gd name="T109" fmla="*/ 92 h 184"/>
                <a:gd name="T110" fmla="*/ 39 w 362"/>
                <a:gd name="T111" fmla="*/ 104 h 184"/>
                <a:gd name="T112" fmla="*/ 34 w 362"/>
                <a:gd name="T113" fmla="*/ 115 h 184"/>
                <a:gd name="T114" fmla="*/ 32 w 362"/>
                <a:gd name="T115" fmla="*/ 122 h 184"/>
                <a:gd name="T116" fmla="*/ 12 w 362"/>
                <a:gd name="T117" fmla="*/ 149 h 184"/>
                <a:gd name="T118" fmla="*/ 0 w 362"/>
                <a:gd name="T119" fmla="*/ 1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2" h="184">
                  <a:moveTo>
                    <a:pt x="9" y="165"/>
                  </a:moveTo>
                  <a:lnTo>
                    <a:pt x="16" y="167"/>
                  </a:lnTo>
                  <a:lnTo>
                    <a:pt x="41" y="167"/>
                  </a:lnTo>
                  <a:lnTo>
                    <a:pt x="83" y="170"/>
                  </a:lnTo>
                  <a:lnTo>
                    <a:pt x="115" y="172"/>
                  </a:lnTo>
                  <a:lnTo>
                    <a:pt x="147" y="174"/>
                  </a:lnTo>
                  <a:lnTo>
                    <a:pt x="188" y="176"/>
                  </a:lnTo>
                  <a:lnTo>
                    <a:pt x="236" y="179"/>
                  </a:lnTo>
                  <a:lnTo>
                    <a:pt x="266" y="179"/>
                  </a:lnTo>
                  <a:lnTo>
                    <a:pt x="300" y="181"/>
                  </a:lnTo>
                  <a:lnTo>
                    <a:pt x="325" y="183"/>
                  </a:lnTo>
                  <a:lnTo>
                    <a:pt x="346" y="184"/>
                  </a:lnTo>
                  <a:lnTo>
                    <a:pt x="353" y="181"/>
                  </a:lnTo>
                  <a:lnTo>
                    <a:pt x="348" y="168"/>
                  </a:lnTo>
                  <a:lnTo>
                    <a:pt x="345" y="161"/>
                  </a:lnTo>
                  <a:lnTo>
                    <a:pt x="345" y="154"/>
                  </a:lnTo>
                  <a:lnTo>
                    <a:pt x="345" y="140"/>
                  </a:lnTo>
                  <a:lnTo>
                    <a:pt x="348" y="131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0"/>
                  </a:lnTo>
                  <a:lnTo>
                    <a:pt x="348" y="119"/>
                  </a:lnTo>
                  <a:lnTo>
                    <a:pt x="348" y="117"/>
                  </a:lnTo>
                  <a:lnTo>
                    <a:pt x="350" y="113"/>
                  </a:lnTo>
                  <a:lnTo>
                    <a:pt x="350" y="112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52" y="110"/>
                  </a:lnTo>
                  <a:lnTo>
                    <a:pt x="353" y="108"/>
                  </a:lnTo>
                  <a:lnTo>
                    <a:pt x="355" y="104"/>
                  </a:lnTo>
                  <a:lnTo>
                    <a:pt x="359" y="103"/>
                  </a:lnTo>
                  <a:lnTo>
                    <a:pt x="360" y="101"/>
                  </a:lnTo>
                  <a:lnTo>
                    <a:pt x="362" y="97"/>
                  </a:lnTo>
                  <a:lnTo>
                    <a:pt x="362" y="94"/>
                  </a:lnTo>
                  <a:lnTo>
                    <a:pt x="362" y="89"/>
                  </a:lnTo>
                  <a:lnTo>
                    <a:pt x="360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2" y="74"/>
                  </a:lnTo>
                  <a:lnTo>
                    <a:pt x="350" y="73"/>
                  </a:lnTo>
                  <a:lnTo>
                    <a:pt x="352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1" y="67"/>
                  </a:lnTo>
                  <a:lnTo>
                    <a:pt x="339" y="65"/>
                  </a:lnTo>
                  <a:lnTo>
                    <a:pt x="337" y="64"/>
                  </a:lnTo>
                  <a:lnTo>
                    <a:pt x="336" y="58"/>
                  </a:lnTo>
                  <a:lnTo>
                    <a:pt x="334" y="49"/>
                  </a:lnTo>
                  <a:lnTo>
                    <a:pt x="334" y="46"/>
                  </a:lnTo>
                  <a:lnTo>
                    <a:pt x="332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16" y="46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84" y="46"/>
                  </a:lnTo>
                  <a:lnTo>
                    <a:pt x="282" y="48"/>
                  </a:lnTo>
                  <a:lnTo>
                    <a:pt x="281" y="49"/>
                  </a:lnTo>
                  <a:lnTo>
                    <a:pt x="279" y="51"/>
                  </a:lnTo>
                  <a:lnTo>
                    <a:pt x="275" y="51"/>
                  </a:lnTo>
                  <a:lnTo>
                    <a:pt x="273" y="49"/>
                  </a:lnTo>
                  <a:lnTo>
                    <a:pt x="270" y="48"/>
                  </a:lnTo>
                  <a:lnTo>
                    <a:pt x="270" y="44"/>
                  </a:lnTo>
                  <a:lnTo>
                    <a:pt x="270" y="41"/>
                  </a:lnTo>
                  <a:lnTo>
                    <a:pt x="268" y="39"/>
                  </a:lnTo>
                  <a:lnTo>
                    <a:pt x="265" y="39"/>
                  </a:lnTo>
                  <a:lnTo>
                    <a:pt x="263" y="41"/>
                  </a:lnTo>
                  <a:lnTo>
                    <a:pt x="261" y="41"/>
                  </a:lnTo>
                  <a:lnTo>
                    <a:pt x="257" y="39"/>
                  </a:lnTo>
                  <a:lnTo>
                    <a:pt x="254" y="37"/>
                  </a:lnTo>
                  <a:lnTo>
                    <a:pt x="252" y="37"/>
                  </a:lnTo>
                  <a:lnTo>
                    <a:pt x="249" y="33"/>
                  </a:lnTo>
                  <a:lnTo>
                    <a:pt x="240" y="32"/>
                  </a:lnTo>
                  <a:lnTo>
                    <a:pt x="238" y="30"/>
                  </a:lnTo>
                  <a:lnTo>
                    <a:pt x="236" y="26"/>
                  </a:lnTo>
                  <a:lnTo>
                    <a:pt x="227" y="21"/>
                  </a:lnTo>
                  <a:lnTo>
                    <a:pt x="222" y="19"/>
                  </a:lnTo>
                  <a:lnTo>
                    <a:pt x="213" y="19"/>
                  </a:lnTo>
                  <a:lnTo>
                    <a:pt x="208" y="16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85" y="9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6" y="14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1" y="17"/>
                  </a:lnTo>
                  <a:lnTo>
                    <a:pt x="179" y="17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8" y="17"/>
                  </a:lnTo>
                  <a:lnTo>
                    <a:pt x="178" y="19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8" y="28"/>
                  </a:lnTo>
                  <a:lnTo>
                    <a:pt x="179" y="30"/>
                  </a:lnTo>
                  <a:lnTo>
                    <a:pt x="179" y="55"/>
                  </a:lnTo>
                  <a:lnTo>
                    <a:pt x="181" y="60"/>
                  </a:lnTo>
                  <a:lnTo>
                    <a:pt x="183" y="65"/>
                  </a:lnTo>
                  <a:lnTo>
                    <a:pt x="181" y="67"/>
                  </a:lnTo>
                  <a:lnTo>
                    <a:pt x="178" y="71"/>
                  </a:lnTo>
                  <a:lnTo>
                    <a:pt x="169" y="73"/>
                  </a:lnTo>
                  <a:lnTo>
                    <a:pt x="167" y="74"/>
                  </a:lnTo>
                  <a:lnTo>
                    <a:pt x="167" y="76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2" y="73"/>
                  </a:lnTo>
                  <a:lnTo>
                    <a:pt x="160" y="74"/>
                  </a:lnTo>
                  <a:lnTo>
                    <a:pt x="153" y="76"/>
                  </a:lnTo>
                  <a:lnTo>
                    <a:pt x="140" y="73"/>
                  </a:lnTo>
                  <a:lnTo>
                    <a:pt x="135" y="67"/>
                  </a:lnTo>
                  <a:lnTo>
                    <a:pt x="130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5" y="62"/>
                  </a:lnTo>
                  <a:lnTo>
                    <a:pt x="107" y="60"/>
                  </a:lnTo>
                  <a:lnTo>
                    <a:pt x="121" y="46"/>
                  </a:lnTo>
                  <a:lnTo>
                    <a:pt x="131" y="33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6" y="10"/>
                  </a:lnTo>
                  <a:lnTo>
                    <a:pt x="149" y="10"/>
                  </a:lnTo>
                  <a:lnTo>
                    <a:pt x="149" y="9"/>
                  </a:lnTo>
                  <a:lnTo>
                    <a:pt x="151" y="7"/>
                  </a:lnTo>
                  <a:lnTo>
                    <a:pt x="154" y="3"/>
                  </a:lnTo>
                  <a:lnTo>
                    <a:pt x="147" y="1"/>
                  </a:lnTo>
                  <a:lnTo>
                    <a:pt x="137" y="21"/>
                  </a:lnTo>
                  <a:lnTo>
                    <a:pt x="135" y="23"/>
                  </a:lnTo>
                  <a:lnTo>
                    <a:pt x="115" y="48"/>
                  </a:lnTo>
                  <a:lnTo>
                    <a:pt x="98" y="62"/>
                  </a:lnTo>
                  <a:lnTo>
                    <a:pt x="91" y="67"/>
                  </a:lnTo>
                  <a:lnTo>
                    <a:pt x="85" y="67"/>
                  </a:lnTo>
                  <a:lnTo>
                    <a:pt x="66" y="65"/>
                  </a:lnTo>
                  <a:lnTo>
                    <a:pt x="59" y="67"/>
                  </a:lnTo>
                  <a:lnTo>
                    <a:pt x="52" y="65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4" y="64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7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9" y="92"/>
                  </a:lnTo>
                  <a:lnTo>
                    <a:pt x="39" y="96"/>
                  </a:lnTo>
                  <a:lnTo>
                    <a:pt x="39" y="101"/>
                  </a:lnTo>
                  <a:lnTo>
                    <a:pt x="39" y="104"/>
                  </a:lnTo>
                  <a:lnTo>
                    <a:pt x="36" y="110"/>
                  </a:lnTo>
                  <a:lnTo>
                    <a:pt x="34" y="113"/>
                  </a:lnTo>
                  <a:lnTo>
                    <a:pt x="34" y="115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25" y="135"/>
                  </a:lnTo>
                  <a:lnTo>
                    <a:pt x="12" y="149"/>
                  </a:lnTo>
                  <a:lnTo>
                    <a:pt x="2" y="160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4" y="163"/>
                  </a:lnTo>
                  <a:lnTo>
                    <a:pt x="9" y="1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112">
              <a:extLst>
                <a:ext uri="{FF2B5EF4-FFF2-40B4-BE49-F238E27FC236}">
                  <a16:creationId xmlns:a16="http://schemas.microsoft.com/office/drawing/2014/main" id="{85B21918-D3A4-460E-DCCA-F89283732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88" y="987574"/>
              <a:ext cx="989805" cy="595591"/>
            </a:xfrm>
            <a:custGeom>
              <a:avLst/>
              <a:gdLst>
                <a:gd name="T0" fmla="*/ 42 w 811"/>
                <a:gd name="T1" fmla="*/ 374 h 488"/>
                <a:gd name="T2" fmla="*/ 131 w 811"/>
                <a:gd name="T3" fmla="*/ 337 h 488"/>
                <a:gd name="T4" fmla="*/ 192 w 811"/>
                <a:gd name="T5" fmla="*/ 351 h 488"/>
                <a:gd name="T6" fmla="*/ 239 w 811"/>
                <a:gd name="T7" fmla="*/ 358 h 488"/>
                <a:gd name="T8" fmla="*/ 291 w 811"/>
                <a:gd name="T9" fmla="*/ 351 h 488"/>
                <a:gd name="T10" fmla="*/ 325 w 811"/>
                <a:gd name="T11" fmla="*/ 355 h 488"/>
                <a:gd name="T12" fmla="*/ 385 w 811"/>
                <a:gd name="T13" fmla="*/ 369 h 488"/>
                <a:gd name="T14" fmla="*/ 431 w 811"/>
                <a:gd name="T15" fmla="*/ 339 h 488"/>
                <a:gd name="T16" fmla="*/ 444 w 811"/>
                <a:gd name="T17" fmla="*/ 344 h 488"/>
                <a:gd name="T18" fmla="*/ 492 w 811"/>
                <a:gd name="T19" fmla="*/ 389 h 488"/>
                <a:gd name="T20" fmla="*/ 529 w 811"/>
                <a:gd name="T21" fmla="*/ 405 h 488"/>
                <a:gd name="T22" fmla="*/ 586 w 811"/>
                <a:gd name="T23" fmla="*/ 456 h 488"/>
                <a:gd name="T24" fmla="*/ 637 w 811"/>
                <a:gd name="T25" fmla="*/ 483 h 488"/>
                <a:gd name="T26" fmla="*/ 687 w 811"/>
                <a:gd name="T27" fmla="*/ 454 h 488"/>
                <a:gd name="T28" fmla="*/ 721 w 811"/>
                <a:gd name="T29" fmla="*/ 460 h 488"/>
                <a:gd name="T30" fmla="*/ 762 w 811"/>
                <a:gd name="T31" fmla="*/ 422 h 488"/>
                <a:gd name="T32" fmla="*/ 786 w 811"/>
                <a:gd name="T33" fmla="*/ 397 h 488"/>
                <a:gd name="T34" fmla="*/ 809 w 811"/>
                <a:gd name="T35" fmla="*/ 374 h 488"/>
                <a:gd name="T36" fmla="*/ 806 w 811"/>
                <a:gd name="T37" fmla="*/ 335 h 488"/>
                <a:gd name="T38" fmla="*/ 801 w 811"/>
                <a:gd name="T39" fmla="*/ 310 h 488"/>
                <a:gd name="T40" fmla="*/ 772 w 811"/>
                <a:gd name="T41" fmla="*/ 271 h 488"/>
                <a:gd name="T42" fmla="*/ 758 w 811"/>
                <a:gd name="T43" fmla="*/ 245 h 488"/>
                <a:gd name="T44" fmla="*/ 756 w 811"/>
                <a:gd name="T45" fmla="*/ 216 h 488"/>
                <a:gd name="T46" fmla="*/ 767 w 811"/>
                <a:gd name="T47" fmla="*/ 186 h 488"/>
                <a:gd name="T48" fmla="*/ 747 w 811"/>
                <a:gd name="T49" fmla="*/ 138 h 488"/>
                <a:gd name="T50" fmla="*/ 694 w 811"/>
                <a:gd name="T51" fmla="*/ 106 h 488"/>
                <a:gd name="T52" fmla="*/ 664 w 811"/>
                <a:gd name="T53" fmla="*/ 90 h 488"/>
                <a:gd name="T54" fmla="*/ 641 w 811"/>
                <a:gd name="T55" fmla="*/ 101 h 488"/>
                <a:gd name="T56" fmla="*/ 623 w 811"/>
                <a:gd name="T57" fmla="*/ 110 h 488"/>
                <a:gd name="T58" fmla="*/ 596 w 811"/>
                <a:gd name="T59" fmla="*/ 94 h 488"/>
                <a:gd name="T60" fmla="*/ 566 w 811"/>
                <a:gd name="T61" fmla="*/ 46 h 488"/>
                <a:gd name="T62" fmla="*/ 531 w 811"/>
                <a:gd name="T63" fmla="*/ 26 h 488"/>
                <a:gd name="T64" fmla="*/ 511 w 811"/>
                <a:gd name="T65" fmla="*/ 17 h 488"/>
                <a:gd name="T66" fmla="*/ 479 w 811"/>
                <a:gd name="T67" fmla="*/ 0 h 488"/>
                <a:gd name="T68" fmla="*/ 472 w 811"/>
                <a:gd name="T69" fmla="*/ 0 h 488"/>
                <a:gd name="T70" fmla="*/ 428 w 811"/>
                <a:gd name="T71" fmla="*/ 14 h 488"/>
                <a:gd name="T72" fmla="*/ 394 w 811"/>
                <a:gd name="T73" fmla="*/ 28 h 488"/>
                <a:gd name="T74" fmla="*/ 371 w 811"/>
                <a:gd name="T75" fmla="*/ 42 h 488"/>
                <a:gd name="T76" fmla="*/ 380 w 811"/>
                <a:gd name="T77" fmla="*/ 99 h 488"/>
                <a:gd name="T78" fmla="*/ 382 w 811"/>
                <a:gd name="T79" fmla="*/ 170 h 488"/>
                <a:gd name="T80" fmla="*/ 351 w 811"/>
                <a:gd name="T81" fmla="*/ 200 h 488"/>
                <a:gd name="T82" fmla="*/ 305 w 811"/>
                <a:gd name="T83" fmla="*/ 225 h 488"/>
                <a:gd name="T84" fmla="*/ 257 w 811"/>
                <a:gd name="T85" fmla="*/ 200 h 488"/>
                <a:gd name="T86" fmla="*/ 245 w 811"/>
                <a:gd name="T87" fmla="*/ 154 h 488"/>
                <a:gd name="T88" fmla="*/ 222 w 811"/>
                <a:gd name="T89" fmla="*/ 127 h 488"/>
                <a:gd name="T90" fmla="*/ 181 w 811"/>
                <a:gd name="T91" fmla="*/ 60 h 488"/>
                <a:gd name="T92" fmla="*/ 85 w 811"/>
                <a:gd name="T93" fmla="*/ 99 h 488"/>
                <a:gd name="T94" fmla="*/ 49 w 811"/>
                <a:gd name="T95" fmla="*/ 161 h 488"/>
                <a:gd name="T96" fmla="*/ 48 w 811"/>
                <a:gd name="T97" fmla="*/ 209 h 488"/>
                <a:gd name="T98" fmla="*/ 19 w 811"/>
                <a:gd name="T99" fmla="*/ 245 h 488"/>
                <a:gd name="T100" fmla="*/ 3 w 811"/>
                <a:gd name="T101" fmla="*/ 309 h 488"/>
                <a:gd name="T102" fmla="*/ 10 w 811"/>
                <a:gd name="T103" fmla="*/ 321 h 488"/>
                <a:gd name="T104" fmla="*/ 9 w 811"/>
                <a:gd name="T105" fmla="*/ 342 h 488"/>
                <a:gd name="T106" fmla="*/ 5 w 811"/>
                <a:gd name="T107" fmla="*/ 319 h 488"/>
                <a:gd name="T108" fmla="*/ 1 w 811"/>
                <a:gd name="T109" fmla="*/ 337 h 488"/>
                <a:gd name="T110" fmla="*/ 0 w 811"/>
                <a:gd name="T111" fmla="*/ 371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1" h="488">
                  <a:moveTo>
                    <a:pt x="21" y="406"/>
                  </a:moveTo>
                  <a:lnTo>
                    <a:pt x="25" y="405"/>
                  </a:lnTo>
                  <a:lnTo>
                    <a:pt x="26" y="401"/>
                  </a:lnTo>
                  <a:lnTo>
                    <a:pt x="26" y="396"/>
                  </a:lnTo>
                  <a:lnTo>
                    <a:pt x="28" y="389"/>
                  </a:lnTo>
                  <a:lnTo>
                    <a:pt x="30" y="383"/>
                  </a:lnTo>
                  <a:lnTo>
                    <a:pt x="35" y="380"/>
                  </a:lnTo>
                  <a:lnTo>
                    <a:pt x="39" y="376"/>
                  </a:lnTo>
                  <a:lnTo>
                    <a:pt x="42" y="374"/>
                  </a:lnTo>
                  <a:lnTo>
                    <a:pt x="48" y="374"/>
                  </a:lnTo>
                  <a:lnTo>
                    <a:pt x="49" y="373"/>
                  </a:lnTo>
                  <a:lnTo>
                    <a:pt x="65" y="362"/>
                  </a:lnTo>
                  <a:lnTo>
                    <a:pt x="69" y="360"/>
                  </a:lnTo>
                  <a:lnTo>
                    <a:pt x="80" y="360"/>
                  </a:lnTo>
                  <a:lnTo>
                    <a:pt x="112" y="344"/>
                  </a:lnTo>
                  <a:lnTo>
                    <a:pt x="112" y="342"/>
                  </a:lnTo>
                  <a:lnTo>
                    <a:pt x="126" y="337"/>
                  </a:lnTo>
                  <a:lnTo>
                    <a:pt x="131" y="337"/>
                  </a:lnTo>
                  <a:lnTo>
                    <a:pt x="133" y="339"/>
                  </a:lnTo>
                  <a:lnTo>
                    <a:pt x="136" y="341"/>
                  </a:lnTo>
                  <a:lnTo>
                    <a:pt x="140" y="342"/>
                  </a:lnTo>
                  <a:lnTo>
                    <a:pt x="172" y="341"/>
                  </a:lnTo>
                  <a:lnTo>
                    <a:pt x="179" y="342"/>
                  </a:lnTo>
                  <a:lnTo>
                    <a:pt x="183" y="344"/>
                  </a:lnTo>
                  <a:lnTo>
                    <a:pt x="188" y="350"/>
                  </a:lnTo>
                  <a:lnTo>
                    <a:pt x="190" y="351"/>
                  </a:lnTo>
                  <a:lnTo>
                    <a:pt x="192" y="351"/>
                  </a:lnTo>
                  <a:lnTo>
                    <a:pt x="207" y="344"/>
                  </a:lnTo>
                  <a:lnTo>
                    <a:pt x="211" y="341"/>
                  </a:lnTo>
                  <a:lnTo>
                    <a:pt x="215" y="339"/>
                  </a:lnTo>
                  <a:lnTo>
                    <a:pt x="218" y="337"/>
                  </a:lnTo>
                  <a:lnTo>
                    <a:pt x="222" y="341"/>
                  </a:lnTo>
                  <a:lnTo>
                    <a:pt x="225" y="346"/>
                  </a:lnTo>
                  <a:lnTo>
                    <a:pt x="229" y="357"/>
                  </a:lnTo>
                  <a:lnTo>
                    <a:pt x="234" y="360"/>
                  </a:lnTo>
                  <a:lnTo>
                    <a:pt x="239" y="358"/>
                  </a:lnTo>
                  <a:lnTo>
                    <a:pt x="245" y="353"/>
                  </a:lnTo>
                  <a:lnTo>
                    <a:pt x="243" y="351"/>
                  </a:lnTo>
                  <a:lnTo>
                    <a:pt x="247" y="350"/>
                  </a:lnTo>
                  <a:lnTo>
                    <a:pt x="259" y="346"/>
                  </a:lnTo>
                  <a:lnTo>
                    <a:pt x="263" y="346"/>
                  </a:lnTo>
                  <a:lnTo>
                    <a:pt x="270" y="350"/>
                  </a:lnTo>
                  <a:lnTo>
                    <a:pt x="282" y="355"/>
                  </a:lnTo>
                  <a:lnTo>
                    <a:pt x="284" y="355"/>
                  </a:lnTo>
                  <a:lnTo>
                    <a:pt x="291" y="351"/>
                  </a:lnTo>
                  <a:lnTo>
                    <a:pt x="294" y="350"/>
                  </a:lnTo>
                  <a:lnTo>
                    <a:pt x="303" y="351"/>
                  </a:lnTo>
                  <a:lnTo>
                    <a:pt x="307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12" y="357"/>
                  </a:lnTo>
                  <a:lnTo>
                    <a:pt x="319" y="355"/>
                  </a:lnTo>
                  <a:lnTo>
                    <a:pt x="325" y="355"/>
                  </a:lnTo>
                  <a:lnTo>
                    <a:pt x="337" y="358"/>
                  </a:lnTo>
                  <a:lnTo>
                    <a:pt x="348" y="367"/>
                  </a:lnTo>
                  <a:lnTo>
                    <a:pt x="351" y="369"/>
                  </a:lnTo>
                  <a:lnTo>
                    <a:pt x="355" y="371"/>
                  </a:lnTo>
                  <a:lnTo>
                    <a:pt x="358" y="369"/>
                  </a:lnTo>
                  <a:lnTo>
                    <a:pt x="371" y="362"/>
                  </a:lnTo>
                  <a:lnTo>
                    <a:pt x="374" y="362"/>
                  </a:lnTo>
                  <a:lnTo>
                    <a:pt x="378" y="364"/>
                  </a:lnTo>
                  <a:lnTo>
                    <a:pt x="385" y="369"/>
                  </a:lnTo>
                  <a:lnTo>
                    <a:pt x="389" y="369"/>
                  </a:lnTo>
                  <a:lnTo>
                    <a:pt x="394" y="367"/>
                  </a:lnTo>
                  <a:lnTo>
                    <a:pt x="399" y="364"/>
                  </a:lnTo>
                  <a:lnTo>
                    <a:pt x="403" y="362"/>
                  </a:lnTo>
                  <a:lnTo>
                    <a:pt x="410" y="350"/>
                  </a:lnTo>
                  <a:lnTo>
                    <a:pt x="415" y="346"/>
                  </a:lnTo>
                  <a:lnTo>
                    <a:pt x="419" y="344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3" y="339"/>
                  </a:lnTo>
                  <a:lnTo>
                    <a:pt x="435" y="339"/>
                  </a:lnTo>
                  <a:lnTo>
                    <a:pt x="435" y="337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7" y="332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4" y="344"/>
                  </a:lnTo>
                  <a:lnTo>
                    <a:pt x="447" y="357"/>
                  </a:lnTo>
                  <a:lnTo>
                    <a:pt x="449" y="362"/>
                  </a:lnTo>
                  <a:lnTo>
                    <a:pt x="451" y="364"/>
                  </a:lnTo>
                  <a:lnTo>
                    <a:pt x="453" y="367"/>
                  </a:lnTo>
                  <a:lnTo>
                    <a:pt x="453" y="369"/>
                  </a:lnTo>
                  <a:lnTo>
                    <a:pt x="456" y="374"/>
                  </a:lnTo>
                  <a:lnTo>
                    <a:pt x="458" y="382"/>
                  </a:lnTo>
                  <a:lnTo>
                    <a:pt x="463" y="385"/>
                  </a:lnTo>
                  <a:lnTo>
                    <a:pt x="492" y="389"/>
                  </a:lnTo>
                  <a:lnTo>
                    <a:pt x="502" y="392"/>
                  </a:lnTo>
                  <a:lnTo>
                    <a:pt x="509" y="390"/>
                  </a:lnTo>
                  <a:lnTo>
                    <a:pt x="515" y="392"/>
                  </a:lnTo>
                  <a:lnTo>
                    <a:pt x="516" y="394"/>
                  </a:lnTo>
                  <a:lnTo>
                    <a:pt x="524" y="392"/>
                  </a:lnTo>
                  <a:lnTo>
                    <a:pt x="525" y="394"/>
                  </a:lnTo>
                  <a:lnTo>
                    <a:pt x="527" y="396"/>
                  </a:lnTo>
                  <a:lnTo>
                    <a:pt x="529" y="403"/>
                  </a:lnTo>
                  <a:lnTo>
                    <a:pt x="529" y="405"/>
                  </a:lnTo>
                  <a:lnTo>
                    <a:pt x="531" y="406"/>
                  </a:lnTo>
                  <a:lnTo>
                    <a:pt x="536" y="410"/>
                  </a:lnTo>
                  <a:lnTo>
                    <a:pt x="540" y="413"/>
                  </a:lnTo>
                  <a:lnTo>
                    <a:pt x="548" y="422"/>
                  </a:lnTo>
                  <a:lnTo>
                    <a:pt x="559" y="429"/>
                  </a:lnTo>
                  <a:lnTo>
                    <a:pt x="566" y="435"/>
                  </a:lnTo>
                  <a:lnTo>
                    <a:pt x="573" y="442"/>
                  </a:lnTo>
                  <a:lnTo>
                    <a:pt x="582" y="453"/>
                  </a:lnTo>
                  <a:lnTo>
                    <a:pt x="586" y="456"/>
                  </a:lnTo>
                  <a:lnTo>
                    <a:pt x="587" y="461"/>
                  </a:lnTo>
                  <a:lnTo>
                    <a:pt x="595" y="472"/>
                  </a:lnTo>
                  <a:lnTo>
                    <a:pt x="602" y="477"/>
                  </a:lnTo>
                  <a:lnTo>
                    <a:pt x="618" y="486"/>
                  </a:lnTo>
                  <a:lnTo>
                    <a:pt x="623" y="488"/>
                  </a:lnTo>
                  <a:lnTo>
                    <a:pt x="630" y="488"/>
                  </a:lnTo>
                  <a:lnTo>
                    <a:pt x="632" y="485"/>
                  </a:lnTo>
                  <a:lnTo>
                    <a:pt x="635" y="483"/>
                  </a:lnTo>
                  <a:lnTo>
                    <a:pt x="637" y="483"/>
                  </a:lnTo>
                  <a:lnTo>
                    <a:pt x="644" y="485"/>
                  </a:lnTo>
                  <a:lnTo>
                    <a:pt x="646" y="485"/>
                  </a:lnTo>
                  <a:lnTo>
                    <a:pt x="657" y="481"/>
                  </a:lnTo>
                  <a:lnTo>
                    <a:pt x="659" y="477"/>
                  </a:lnTo>
                  <a:lnTo>
                    <a:pt x="664" y="465"/>
                  </a:lnTo>
                  <a:lnTo>
                    <a:pt x="669" y="458"/>
                  </a:lnTo>
                  <a:lnTo>
                    <a:pt x="673" y="458"/>
                  </a:lnTo>
                  <a:lnTo>
                    <a:pt x="673" y="456"/>
                  </a:lnTo>
                  <a:lnTo>
                    <a:pt x="687" y="454"/>
                  </a:lnTo>
                  <a:lnTo>
                    <a:pt x="692" y="456"/>
                  </a:lnTo>
                  <a:lnTo>
                    <a:pt x="696" y="458"/>
                  </a:lnTo>
                  <a:lnTo>
                    <a:pt x="703" y="461"/>
                  </a:lnTo>
                  <a:lnTo>
                    <a:pt x="705" y="463"/>
                  </a:lnTo>
                  <a:lnTo>
                    <a:pt x="706" y="463"/>
                  </a:lnTo>
                  <a:lnTo>
                    <a:pt x="712" y="458"/>
                  </a:lnTo>
                  <a:lnTo>
                    <a:pt x="714" y="456"/>
                  </a:lnTo>
                  <a:lnTo>
                    <a:pt x="717" y="458"/>
                  </a:lnTo>
                  <a:lnTo>
                    <a:pt x="721" y="460"/>
                  </a:lnTo>
                  <a:lnTo>
                    <a:pt x="724" y="461"/>
                  </a:lnTo>
                  <a:lnTo>
                    <a:pt x="738" y="463"/>
                  </a:lnTo>
                  <a:lnTo>
                    <a:pt x="742" y="461"/>
                  </a:lnTo>
                  <a:lnTo>
                    <a:pt x="744" y="458"/>
                  </a:lnTo>
                  <a:lnTo>
                    <a:pt x="744" y="456"/>
                  </a:lnTo>
                  <a:lnTo>
                    <a:pt x="746" y="445"/>
                  </a:lnTo>
                  <a:lnTo>
                    <a:pt x="749" y="437"/>
                  </a:lnTo>
                  <a:lnTo>
                    <a:pt x="758" y="429"/>
                  </a:lnTo>
                  <a:lnTo>
                    <a:pt x="762" y="422"/>
                  </a:lnTo>
                  <a:lnTo>
                    <a:pt x="763" y="417"/>
                  </a:lnTo>
                  <a:lnTo>
                    <a:pt x="767" y="415"/>
                  </a:lnTo>
                  <a:lnTo>
                    <a:pt x="774" y="410"/>
                  </a:lnTo>
                  <a:lnTo>
                    <a:pt x="776" y="406"/>
                  </a:lnTo>
                  <a:lnTo>
                    <a:pt x="776" y="405"/>
                  </a:lnTo>
                  <a:lnTo>
                    <a:pt x="777" y="401"/>
                  </a:lnTo>
                  <a:lnTo>
                    <a:pt x="779" y="399"/>
                  </a:lnTo>
                  <a:lnTo>
                    <a:pt x="781" y="399"/>
                  </a:lnTo>
                  <a:lnTo>
                    <a:pt x="786" y="397"/>
                  </a:lnTo>
                  <a:lnTo>
                    <a:pt x="790" y="396"/>
                  </a:lnTo>
                  <a:lnTo>
                    <a:pt x="792" y="394"/>
                  </a:lnTo>
                  <a:lnTo>
                    <a:pt x="793" y="392"/>
                  </a:lnTo>
                  <a:lnTo>
                    <a:pt x="799" y="390"/>
                  </a:lnTo>
                  <a:lnTo>
                    <a:pt x="804" y="392"/>
                  </a:lnTo>
                  <a:lnTo>
                    <a:pt x="806" y="389"/>
                  </a:lnTo>
                  <a:lnTo>
                    <a:pt x="808" y="383"/>
                  </a:lnTo>
                  <a:lnTo>
                    <a:pt x="808" y="380"/>
                  </a:lnTo>
                  <a:lnTo>
                    <a:pt x="809" y="374"/>
                  </a:lnTo>
                  <a:lnTo>
                    <a:pt x="809" y="373"/>
                  </a:lnTo>
                  <a:lnTo>
                    <a:pt x="811" y="373"/>
                  </a:lnTo>
                  <a:lnTo>
                    <a:pt x="811" y="371"/>
                  </a:lnTo>
                  <a:lnTo>
                    <a:pt x="811" y="367"/>
                  </a:lnTo>
                  <a:lnTo>
                    <a:pt x="811" y="366"/>
                  </a:lnTo>
                  <a:lnTo>
                    <a:pt x="806" y="351"/>
                  </a:lnTo>
                  <a:lnTo>
                    <a:pt x="806" y="346"/>
                  </a:lnTo>
                  <a:lnTo>
                    <a:pt x="806" y="342"/>
                  </a:lnTo>
                  <a:lnTo>
                    <a:pt x="806" y="335"/>
                  </a:lnTo>
                  <a:lnTo>
                    <a:pt x="806" y="332"/>
                  </a:lnTo>
                  <a:lnTo>
                    <a:pt x="804" y="330"/>
                  </a:lnTo>
                  <a:lnTo>
                    <a:pt x="799" y="325"/>
                  </a:lnTo>
                  <a:lnTo>
                    <a:pt x="797" y="323"/>
                  </a:lnTo>
                  <a:lnTo>
                    <a:pt x="797" y="321"/>
                  </a:lnTo>
                  <a:lnTo>
                    <a:pt x="797" y="318"/>
                  </a:lnTo>
                  <a:lnTo>
                    <a:pt x="801" y="316"/>
                  </a:lnTo>
                  <a:lnTo>
                    <a:pt x="802" y="314"/>
                  </a:lnTo>
                  <a:lnTo>
                    <a:pt x="801" y="310"/>
                  </a:lnTo>
                  <a:lnTo>
                    <a:pt x="799" y="309"/>
                  </a:lnTo>
                  <a:lnTo>
                    <a:pt x="792" y="305"/>
                  </a:lnTo>
                  <a:lnTo>
                    <a:pt x="790" y="303"/>
                  </a:lnTo>
                  <a:lnTo>
                    <a:pt x="788" y="300"/>
                  </a:lnTo>
                  <a:lnTo>
                    <a:pt x="786" y="294"/>
                  </a:lnTo>
                  <a:lnTo>
                    <a:pt x="786" y="287"/>
                  </a:lnTo>
                  <a:lnTo>
                    <a:pt x="786" y="284"/>
                  </a:lnTo>
                  <a:lnTo>
                    <a:pt x="774" y="275"/>
                  </a:lnTo>
                  <a:lnTo>
                    <a:pt x="772" y="271"/>
                  </a:lnTo>
                  <a:lnTo>
                    <a:pt x="774" y="268"/>
                  </a:lnTo>
                  <a:lnTo>
                    <a:pt x="776" y="262"/>
                  </a:lnTo>
                  <a:lnTo>
                    <a:pt x="779" y="257"/>
                  </a:lnTo>
                  <a:lnTo>
                    <a:pt x="777" y="255"/>
                  </a:lnTo>
                  <a:lnTo>
                    <a:pt x="776" y="254"/>
                  </a:lnTo>
                  <a:lnTo>
                    <a:pt x="770" y="248"/>
                  </a:lnTo>
                  <a:lnTo>
                    <a:pt x="769" y="245"/>
                  </a:lnTo>
                  <a:lnTo>
                    <a:pt x="763" y="245"/>
                  </a:lnTo>
                  <a:lnTo>
                    <a:pt x="758" y="245"/>
                  </a:lnTo>
                  <a:lnTo>
                    <a:pt x="749" y="250"/>
                  </a:lnTo>
                  <a:lnTo>
                    <a:pt x="749" y="250"/>
                  </a:lnTo>
                  <a:lnTo>
                    <a:pt x="746" y="250"/>
                  </a:lnTo>
                  <a:lnTo>
                    <a:pt x="749" y="245"/>
                  </a:lnTo>
                  <a:lnTo>
                    <a:pt x="754" y="227"/>
                  </a:lnTo>
                  <a:lnTo>
                    <a:pt x="754" y="225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6"/>
                  </a:lnTo>
                  <a:lnTo>
                    <a:pt x="758" y="211"/>
                  </a:lnTo>
                  <a:lnTo>
                    <a:pt x="760" y="209"/>
                  </a:lnTo>
                  <a:lnTo>
                    <a:pt x="758" y="204"/>
                  </a:lnTo>
                  <a:lnTo>
                    <a:pt x="756" y="202"/>
                  </a:lnTo>
                  <a:lnTo>
                    <a:pt x="753" y="202"/>
                  </a:lnTo>
                  <a:lnTo>
                    <a:pt x="751" y="197"/>
                  </a:lnTo>
                  <a:lnTo>
                    <a:pt x="753" y="195"/>
                  </a:lnTo>
                  <a:lnTo>
                    <a:pt x="763" y="190"/>
                  </a:lnTo>
                  <a:lnTo>
                    <a:pt x="767" y="186"/>
                  </a:lnTo>
                  <a:lnTo>
                    <a:pt x="769" y="181"/>
                  </a:lnTo>
                  <a:lnTo>
                    <a:pt x="769" y="174"/>
                  </a:lnTo>
                  <a:lnTo>
                    <a:pt x="770" y="163"/>
                  </a:lnTo>
                  <a:lnTo>
                    <a:pt x="769" y="159"/>
                  </a:lnTo>
                  <a:lnTo>
                    <a:pt x="769" y="156"/>
                  </a:lnTo>
                  <a:lnTo>
                    <a:pt x="765" y="154"/>
                  </a:lnTo>
                  <a:lnTo>
                    <a:pt x="754" y="147"/>
                  </a:lnTo>
                  <a:lnTo>
                    <a:pt x="753" y="145"/>
                  </a:lnTo>
                  <a:lnTo>
                    <a:pt x="747" y="138"/>
                  </a:lnTo>
                  <a:lnTo>
                    <a:pt x="735" y="133"/>
                  </a:lnTo>
                  <a:lnTo>
                    <a:pt x="733" y="129"/>
                  </a:lnTo>
                  <a:lnTo>
                    <a:pt x="733" y="126"/>
                  </a:lnTo>
                  <a:lnTo>
                    <a:pt x="735" y="120"/>
                  </a:lnTo>
                  <a:lnTo>
                    <a:pt x="735" y="117"/>
                  </a:lnTo>
                  <a:lnTo>
                    <a:pt x="735" y="110"/>
                  </a:lnTo>
                  <a:lnTo>
                    <a:pt x="714" y="110"/>
                  </a:lnTo>
                  <a:lnTo>
                    <a:pt x="710" y="112"/>
                  </a:lnTo>
                  <a:lnTo>
                    <a:pt x="694" y="106"/>
                  </a:lnTo>
                  <a:lnTo>
                    <a:pt x="685" y="104"/>
                  </a:lnTo>
                  <a:lnTo>
                    <a:pt x="682" y="103"/>
                  </a:lnTo>
                  <a:lnTo>
                    <a:pt x="680" y="101"/>
                  </a:lnTo>
                  <a:lnTo>
                    <a:pt x="675" y="94"/>
                  </a:lnTo>
                  <a:lnTo>
                    <a:pt x="673" y="92"/>
                  </a:lnTo>
                  <a:lnTo>
                    <a:pt x="669" y="90"/>
                  </a:lnTo>
                  <a:lnTo>
                    <a:pt x="667" y="90"/>
                  </a:lnTo>
                  <a:lnTo>
                    <a:pt x="664" y="90"/>
                  </a:lnTo>
                  <a:lnTo>
                    <a:pt x="664" y="90"/>
                  </a:lnTo>
                  <a:lnTo>
                    <a:pt x="664" y="88"/>
                  </a:lnTo>
                  <a:lnTo>
                    <a:pt x="662" y="88"/>
                  </a:lnTo>
                  <a:lnTo>
                    <a:pt x="660" y="88"/>
                  </a:lnTo>
                  <a:lnTo>
                    <a:pt x="659" y="92"/>
                  </a:lnTo>
                  <a:lnTo>
                    <a:pt x="657" y="96"/>
                  </a:lnTo>
                  <a:lnTo>
                    <a:pt x="655" y="97"/>
                  </a:lnTo>
                  <a:lnTo>
                    <a:pt x="653" y="101"/>
                  </a:lnTo>
                  <a:lnTo>
                    <a:pt x="651" y="101"/>
                  </a:lnTo>
                  <a:lnTo>
                    <a:pt x="641" y="101"/>
                  </a:lnTo>
                  <a:lnTo>
                    <a:pt x="637" y="101"/>
                  </a:lnTo>
                  <a:lnTo>
                    <a:pt x="634" y="104"/>
                  </a:lnTo>
                  <a:lnTo>
                    <a:pt x="630" y="106"/>
                  </a:lnTo>
                  <a:lnTo>
                    <a:pt x="630" y="108"/>
                  </a:lnTo>
                  <a:lnTo>
                    <a:pt x="630" y="110"/>
                  </a:lnTo>
                  <a:lnTo>
                    <a:pt x="628" y="112"/>
                  </a:lnTo>
                  <a:lnTo>
                    <a:pt x="627" y="112"/>
                  </a:lnTo>
                  <a:lnTo>
                    <a:pt x="625" y="110"/>
                  </a:lnTo>
                  <a:lnTo>
                    <a:pt x="623" y="110"/>
                  </a:lnTo>
                  <a:lnTo>
                    <a:pt x="621" y="110"/>
                  </a:lnTo>
                  <a:lnTo>
                    <a:pt x="621" y="112"/>
                  </a:lnTo>
                  <a:lnTo>
                    <a:pt x="619" y="112"/>
                  </a:lnTo>
                  <a:lnTo>
                    <a:pt x="618" y="110"/>
                  </a:lnTo>
                  <a:lnTo>
                    <a:pt x="614" y="104"/>
                  </a:lnTo>
                  <a:lnTo>
                    <a:pt x="612" y="103"/>
                  </a:lnTo>
                  <a:lnTo>
                    <a:pt x="603" y="97"/>
                  </a:lnTo>
                  <a:lnTo>
                    <a:pt x="602" y="97"/>
                  </a:lnTo>
                  <a:lnTo>
                    <a:pt x="596" y="94"/>
                  </a:lnTo>
                  <a:lnTo>
                    <a:pt x="593" y="88"/>
                  </a:lnTo>
                  <a:lnTo>
                    <a:pt x="582" y="72"/>
                  </a:lnTo>
                  <a:lnTo>
                    <a:pt x="579" y="69"/>
                  </a:lnTo>
                  <a:lnTo>
                    <a:pt x="566" y="58"/>
                  </a:lnTo>
                  <a:lnTo>
                    <a:pt x="564" y="55"/>
                  </a:lnTo>
                  <a:lnTo>
                    <a:pt x="564" y="51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6"/>
                  </a:lnTo>
                  <a:lnTo>
                    <a:pt x="566" y="44"/>
                  </a:lnTo>
                  <a:lnTo>
                    <a:pt x="564" y="42"/>
                  </a:lnTo>
                  <a:lnTo>
                    <a:pt x="540" y="39"/>
                  </a:lnTo>
                  <a:lnTo>
                    <a:pt x="536" y="37"/>
                  </a:lnTo>
                  <a:lnTo>
                    <a:pt x="536" y="32"/>
                  </a:lnTo>
                  <a:lnTo>
                    <a:pt x="536" y="30"/>
                  </a:lnTo>
                  <a:lnTo>
                    <a:pt x="534" y="26"/>
                  </a:lnTo>
                  <a:lnTo>
                    <a:pt x="532" y="26"/>
                  </a:lnTo>
                  <a:lnTo>
                    <a:pt x="531" y="26"/>
                  </a:lnTo>
                  <a:lnTo>
                    <a:pt x="524" y="30"/>
                  </a:lnTo>
                  <a:lnTo>
                    <a:pt x="522" y="30"/>
                  </a:lnTo>
                  <a:lnTo>
                    <a:pt x="518" y="30"/>
                  </a:lnTo>
                  <a:lnTo>
                    <a:pt x="516" y="28"/>
                  </a:lnTo>
                  <a:lnTo>
                    <a:pt x="513" y="24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19"/>
                  </a:lnTo>
                  <a:lnTo>
                    <a:pt x="511" y="17"/>
                  </a:lnTo>
                  <a:lnTo>
                    <a:pt x="506" y="16"/>
                  </a:lnTo>
                  <a:lnTo>
                    <a:pt x="502" y="14"/>
                  </a:lnTo>
                  <a:lnTo>
                    <a:pt x="495" y="5"/>
                  </a:lnTo>
                  <a:lnTo>
                    <a:pt x="492" y="1"/>
                  </a:lnTo>
                  <a:lnTo>
                    <a:pt x="490" y="1"/>
                  </a:lnTo>
                  <a:lnTo>
                    <a:pt x="490" y="3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79" y="0"/>
                  </a:lnTo>
                  <a:lnTo>
                    <a:pt x="483" y="5"/>
                  </a:lnTo>
                  <a:lnTo>
                    <a:pt x="483" y="8"/>
                  </a:lnTo>
                  <a:lnTo>
                    <a:pt x="481" y="10"/>
                  </a:lnTo>
                  <a:lnTo>
                    <a:pt x="477" y="12"/>
                  </a:lnTo>
                  <a:lnTo>
                    <a:pt x="476" y="12"/>
                  </a:lnTo>
                  <a:lnTo>
                    <a:pt x="474" y="12"/>
                  </a:lnTo>
                  <a:lnTo>
                    <a:pt x="472" y="7"/>
                  </a:lnTo>
                  <a:lnTo>
                    <a:pt x="472" y="1"/>
                  </a:lnTo>
                  <a:lnTo>
                    <a:pt x="472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49" y="7"/>
                  </a:lnTo>
                  <a:lnTo>
                    <a:pt x="445" y="8"/>
                  </a:lnTo>
                  <a:lnTo>
                    <a:pt x="437" y="10"/>
                  </a:lnTo>
                  <a:lnTo>
                    <a:pt x="435" y="12"/>
                  </a:lnTo>
                  <a:lnTo>
                    <a:pt x="431" y="14"/>
                  </a:lnTo>
                  <a:lnTo>
                    <a:pt x="431" y="16"/>
                  </a:lnTo>
                  <a:lnTo>
                    <a:pt x="428" y="14"/>
                  </a:lnTo>
                  <a:lnTo>
                    <a:pt x="424" y="12"/>
                  </a:lnTo>
                  <a:lnTo>
                    <a:pt x="421" y="12"/>
                  </a:lnTo>
                  <a:lnTo>
                    <a:pt x="419" y="14"/>
                  </a:lnTo>
                  <a:lnTo>
                    <a:pt x="417" y="19"/>
                  </a:lnTo>
                  <a:lnTo>
                    <a:pt x="415" y="21"/>
                  </a:lnTo>
                  <a:lnTo>
                    <a:pt x="410" y="23"/>
                  </a:lnTo>
                  <a:lnTo>
                    <a:pt x="401" y="21"/>
                  </a:lnTo>
                  <a:lnTo>
                    <a:pt x="399" y="21"/>
                  </a:lnTo>
                  <a:lnTo>
                    <a:pt x="394" y="28"/>
                  </a:lnTo>
                  <a:lnTo>
                    <a:pt x="389" y="30"/>
                  </a:lnTo>
                  <a:lnTo>
                    <a:pt x="387" y="32"/>
                  </a:lnTo>
                  <a:lnTo>
                    <a:pt x="385" y="35"/>
                  </a:lnTo>
                  <a:lnTo>
                    <a:pt x="383" y="37"/>
                  </a:lnTo>
                  <a:lnTo>
                    <a:pt x="382" y="39"/>
                  </a:lnTo>
                  <a:lnTo>
                    <a:pt x="378" y="39"/>
                  </a:lnTo>
                  <a:lnTo>
                    <a:pt x="373" y="37"/>
                  </a:lnTo>
                  <a:lnTo>
                    <a:pt x="371" y="39"/>
                  </a:lnTo>
                  <a:lnTo>
                    <a:pt x="371" y="42"/>
                  </a:lnTo>
                  <a:lnTo>
                    <a:pt x="371" y="44"/>
                  </a:lnTo>
                  <a:lnTo>
                    <a:pt x="371" y="49"/>
                  </a:lnTo>
                  <a:lnTo>
                    <a:pt x="373" y="60"/>
                  </a:lnTo>
                  <a:lnTo>
                    <a:pt x="373" y="64"/>
                  </a:lnTo>
                  <a:lnTo>
                    <a:pt x="374" y="69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2" y="90"/>
                  </a:lnTo>
                  <a:lnTo>
                    <a:pt x="380" y="99"/>
                  </a:lnTo>
                  <a:lnTo>
                    <a:pt x="380" y="104"/>
                  </a:lnTo>
                  <a:lnTo>
                    <a:pt x="380" y="108"/>
                  </a:lnTo>
                  <a:lnTo>
                    <a:pt x="382" y="110"/>
                  </a:lnTo>
                  <a:lnTo>
                    <a:pt x="382" y="113"/>
                  </a:lnTo>
                  <a:lnTo>
                    <a:pt x="382" y="120"/>
                  </a:lnTo>
                  <a:lnTo>
                    <a:pt x="385" y="147"/>
                  </a:lnTo>
                  <a:lnTo>
                    <a:pt x="385" y="158"/>
                  </a:lnTo>
                  <a:lnTo>
                    <a:pt x="383" y="165"/>
                  </a:lnTo>
                  <a:lnTo>
                    <a:pt x="382" y="170"/>
                  </a:lnTo>
                  <a:lnTo>
                    <a:pt x="373" y="179"/>
                  </a:lnTo>
                  <a:lnTo>
                    <a:pt x="371" y="181"/>
                  </a:lnTo>
                  <a:lnTo>
                    <a:pt x="369" y="183"/>
                  </a:lnTo>
                  <a:lnTo>
                    <a:pt x="369" y="186"/>
                  </a:lnTo>
                  <a:lnTo>
                    <a:pt x="367" y="186"/>
                  </a:lnTo>
                  <a:lnTo>
                    <a:pt x="367" y="188"/>
                  </a:lnTo>
                  <a:lnTo>
                    <a:pt x="364" y="190"/>
                  </a:lnTo>
                  <a:lnTo>
                    <a:pt x="364" y="193"/>
                  </a:lnTo>
                  <a:lnTo>
                    <a:pt x="351" y="200"/>
                  </a:lnTo>
                  <a:lnTo>
                    <a:pt x="348" y="202"/>
                  </a:lnTo>
                  <a:lnTo>
                    <a:pt x="342" y="204"/>
                  </a:lnTo>
                  <a:lnTo>
                    <a:pt x="341" y="206"/>
                  </a:lnTo>
                  <a:lnTo>
                    <a:pt x="341" y="209"/>
                  </a:lnTo>
                  <a:lnTo>
                    <a:pt x="337" y="211"/>
                  </a:lnTo>
                  <a:lnTo>
                    <a:pt x="334" y="215"/>
                  </a:lnTo>
                  <a:lnTo>
                    <a:pt x="330" y="216"/>
                  </a:lnTo>
                  <a:lnTo>
                    <a:pt x="325" y="220"/>
                  </a:lnTo>
                  <a:lnTo>
                    <a:pt x="305" y="225"/>
                  </a:lnTo>
                  <a:lnTo>
                    <a:pt x="298" y="225"/>
                  </a:lnTo>
                  <a:lnTo>
                    <a:pt x="293" y="223"/>
                  </a:lnTo>
                  <a:lnTo>
                    <a:pt x="291" y="222"/>
                  </a:lnTo>
                  <a:lnTo>
                    <a:pt x="284" y="213"/>
                  </a:lnTo>
                  <a:lnTo>
                    <a:pt x="284" y="211"/>
                  </a:lnTo>
                  <a:lnTo>
                    <a:pt x="275" y="209"/>
                  </a:lnTo>
                  <a:lnTo>
                    <a:pt x="266" y="206"/>
                  </a:lnTo>
                  <a:lnTo>
                    <a:pt x="259" y="200"/>
                  </a:lnTo>
                  <a:lnTo>
                    <a:pt x="257" y="200"/>
                  </a:lnTo>
                  <a:lnTo>
                    <a:pt x="255" y="199"/>
                  </a:lnTo>
                  <a:lnTo>
                    <a:pt x="255" y="195"/>
                  </a:lnTo>
                  <a:lnTo>
                    <a:pt x="252" y="175"/>
                  </a:lnTo>
                  <a:lnTo>
                    <a:pt x="250" y="174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5" y="154"/>
                  </a:lnTo>
                  <a:lnTo>
                    <a:pt x="245" y="152"/>
                  </a:lnTo>
                  <a:lnTo>
                    <a:pt x="241" y="147"/>
                  </a:lnTo>
                  <a:lnTo>
                    <a:pt x="241" y="145"/>
                  </a:lnTo>
                  <a:lnTo>
                    <a:pt x="241" y="143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8" y="140"/>
                  </a:lnTo>
                  <a:lnTo>
                    <a:pt x="231" y="136"/>
                  </a:lnTo>
                  <a:lnTo>
                    <a:pt x="222" y="127"/>
                  </a:lnTo>
                  <a:lnTo>
                    <a:pt x="213" y="119"/>
                  </a:lnTo>
                  <a:lnTo>
                    <a:pt x="190" y="97"/>
                  </a:lnTo>
                  <a:lnTo>
                    <a:pt x="183" y="87"/>
                  </a:lnTo>
                  <a:lnTo>
                    <a:pt x="181" y="85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3" y="64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9" y="62"/>
                  </a:lnTo>
                  <a:lnTo>
                    <a:pt x="177" y="62"/>
                  </a:lnTo>
                  <a:lnTo>
                    <a:pt x="174" y="64"/>
                  </a:lnTo>
                  <a:lnTo>
                    <a:pt x="168" y="64"/>
                  </a:lnTo>
                  <a:lnTo>
                    <a:pt x="136" y="81"/>
                  </a:lnTo>
                  <a:lnTo>
                    <a:pt x="113" y="94"/>
                  </a:lnTo>
                  <a:lnTo>
                    <a:pt x="112" y="96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81" y="103"/>
                  </a:lnTo>
                  <a:lnTo>
                    <a:pt x="69" y="127"/>
                  </a:lnTo>
                  <a:lnTo>
                    <a:pt x="62" y="138"/>
                  </a:lnTo>
                  <a:lnTo>
                    <a:pt x="57" y="151"/>
                  </a:lnTo>
                  <a:lnTo>
                    <a:pt x="55" y="152"/>
                  </a:lnTo>
                  <a:lnTo>
                    <a:pt x="53" y="152"/>
                  </a:lnTo>
                  <a:lnTo>
                    <a:pt x="51" y="156"/>
                  </a:lnTo>
                  <a:lnTo>
                    <a:pt x="49" y="159"/>
                  </a:lnTo>
                  <a:lnTo>
                    <a:pt x="49" y="161"/>
                  </a:lnTo>
                  <a:lnTo>
                    <a:pt x="49" y="167"/>
                  </a:lnTo>
                  <a:lnTo>
                    <a:pt x="49" y="181"/>
                  </a:lnTo>
                  <a:lnTo>
                    <a:pt x="49" y="183"/>
                  </a:lnTo>
                  <a:lnTo>
                    <a:pt x="48" y="184"/>
                  </a:lnTo>
                  <a:lnTo>
                    <a:pt x="48" y="188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202"/>
                  </a:lnTo>
                  <a:lnTo>
                    <a:pt x="48" y="209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39" y="223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0" y="236"/>
                  </a:lnTo>
                  <a:lnTo>
                    <a:pt x="26" y="238"/>
                  </a:lnTo>
                  <a:lnTo>
                    <a:pt x="21" y="243"/>
                  </a:lnTo>
                  <a:lnTo>
                    <a:pt x="19" y="245"/>
                  </a:lnTo>
                  <a:lnTo>
                    <a:pt x="10" y="250"/>
                  </a:lnTo>
                  <a:lnTo>
                    <a:pt x="9" y="254"/>
                  </a:lnTo>
                  <a:lnTo>
                    <a:pt x="9" y="257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82"/>
                  </a:lnTo>
                  <a:lnTo>
                    <a:pt x="9" y="287"/>
                  </a:lnTo>
                  <a:lnTo>
                    <a:pt x="3" y="300"/>
                  </a:lnTo>
                  <a:lnTo>
                    <a:pt x="3" y="309"/>
                  </a:lnTo>
                  <a:lnTo>
                    <a:pt x="1" y="310"/>
                  </a:lnTo>
                  <a:lnTo>
                    <a:pt x="1" y="312"/>
                  </a:lnTo>
                  <a:lnTo>
                    <a:pt x="3" y="314"/>
                  </a:lnTo>
                  <a:lnTo>
                    <a:pt x="3" y="316"/>
                  </a:lnTo>
                  <a:lnTo>
                    <a:pt x="5" y="316"/>
                  </a:lnTo>
                  <a:lnTo>
                    <a:pt x="7" y="316"/>
                  </a:lnTo>
                  <a:lnTo>
                    <a:pt x="9" y="318"/>
                  </a:lnTo>
                  <a:lnTo>
                    <a:pt x="9" y="319"/>
                  </a:lnTo>
                  <a:lnTo>
                    <a:pt x="10" y="321"/>
                  </a:lnTo>
                  <a:lnTo>
                    <a:pt x="10" y="323"/>
                  </a:lnTo>
                  <a:lnTo>
                    <a:pt x="10" y="326"/>
                  </a:lnTo>
                  <a:lnTo>
                    <a:pt x="10" y="328"/>
                  </a:lnTo>
                  <a:lnTo>
                    <a:pt x="10" y="330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12" y="341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9" y="332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9" y="328"/>
                  </a:lnTo>
                  <a:lnTo>
                    <a:pt x="7" y="326"/>
                  </a:lnTo>
                  <a:lnTo>
                    <a:pt x="7" y="321"/>
                  </a:lnTo>
                  <a:lnTo>
                    <a:pt x="5" y="319"/>
                  </a:lnTo>
                  <a:lnTo>
                    <a:pt x="3" y="318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3" y="326"/>
                  </a:lnTo>
                  <a:lnTo>
                    <a:pt x="3" y="328"/>
                  </a:lnTo>
                  <a:lnTo>
                    <a:pt x="3" y="330"/>
                  </a:lnTo>
                  <a:lnTo>
                    <a:pt x="3" y="334"/>
                  </a:lnTo>
                  <a:lnTo>
                    <a:pt x="3" y="335"/>
                  </a:lnTo>
                  <a:lnTo>
                    <a:pt x="1" y="337"/>
                  </a:lnTo>
                  <a:lnTo>
                    <a:pt x="0" y="339"/>
                  </a:lnTo>
                  <a:lnTo>
                    <a:pt x="0" y="342"/>
                  </a:lnTo>
                  <a:lnTo>
                    <a:pt x="0" y="346"/>
                  </a:lnTo>
                  <a:lnTo>
                    <a:pt x="0" y="351"/>
                  </a:lnTo>
                  <a:lnTo>
                    <a:pt x="0" y="360"/>
                  </a:lnTo>
                  <a:lnTo>
                    <a:pt x="1" y="362"/>
                  </a:lnTo>
                  <a:lnTo>
                    <a:pt x="1" y="364"/>
                  </a:lnTo>
                  <a:lnTo>
                    <a:pt x="0" y="366"/>
                  </a:lnTo>
                  <a:lnTo>
                    <a:pt x="0" y="371"/>
                  </a:lnTo>
                  <a:lnTo>
                    <a:pt x="0" y="374"/>
                  </a:lnTo>
                  <a:lnTo>
                    <a:pt x="1" y="378"/>
                  </a:lnTo>
                  <a:lnTo>
                    <a:pt x="7" y="392"/>
                  </a:lnTo>
                  <a:lnTo>
                    <a:pt x="9" y="399"/>
                  </a:lnTo>
                  <a:lnTo>
                    <a:pt x="9" y="406"/>
                  </a:lnTo>
                  <a:lnTo>
                    <a:pt x="9" y="408"/>
                  </a:lnTo>
                  <a:lnTo>
                    <a:pt x="14" y="406"/>
                  </a:lnTo>
                  <a:lnTo>
                    <a:pt x="21" y="4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173">
              <a:extLst>
                <a:ext uri="{FF2B5EF4-FFF2-40B4-BE49-F238E27FC236}">
                  <a16:creationId xmlns:a16="http://schemas.microsoft.com/office/drawing/2014/main" id="{5D97E63D-AFDE-806D-7AA9-56A37727B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009" y="3228365"/>
              <a:ext cx="1293703" cy="912915"/>
            </a:xfrm>
            <a:custGeom>
              <a:avLst/>
              <a:gdLst>
                <a:gd name="T0" fmla="*/ 1010 w 1060"/>
                <a:gd name="T1" fmla="*/ 469 h 748"/>
                <a:gd name="T2" fmla="*/ 977 w 1060"/>
                <a:gd name="T3" fmla="*/ 487 h 748"/>
                <a:gd name="T4" fmla="*/ 959 w 1060"/>
                <a:gd name="T5" fmla="*/ 498 h 748"/>
                <a:gd name="T6" fmla="*/ 891 w 1060"/>
                <a:gd name="T7" fmla="*/ 462 h 748"/>
                <a:gd name="T8" fmla="*/ 886 w 1060"/>
                <a:gd name="T9" fmla="*/ 416 h 748"/>
                <a:gd name="T10" fmla="*/ 877 w 1060"/>
                <a:gd name="T11" fmla="*/ 375 h 748"/>
                <a:gd name="T12" fmla="*/ 884 w 1060"/>
                <a:gd name="T13" fmla="*/ 336 h 748"/>
                <a:gd name="T14" fmla="*/ 897 w 1060"/>
                <a:gd name="T15" fmla="*/ 308 h 748"/>
                <a:gd name="T16" fmla="*/ 890 w 1060"/>
                <a:gd name="T17" fmla="*/ 253 h 748"/>
                <a:gd name="T18" fmla="*/ 870 w 1060"/>
                <a:gd name="T19" fmla="*/ 208 h 748"/>
                <a:gd name="T20" fmla="*/ 842 w 1060"/>
                <a:gd name="T21" fmla="*/ 176 h 748"/>
                <a:gd name="T22" fmla="*/ 822 w 1060"/>
                <a:gd name="T23" fmla="*/ 141 h 748"/>
                <a:gd name="T24" fmla="*/ 804 w 1060"/>
                <a:gd name="T25" fmla="*/ 119 h 748"/>
                <a:gd name="T26" fmla="*/ 783 w 1060"/>
                <a:gd name="T27" fmla="*/ 78 h 748"/>
                <a:gd name="T28" fmla="*/ 776 w 1060"/>
                <a:gd name="T29" fmla="*/ 48 h 748"/>
                <a:gd name="T30" fmla="*/ 757 w 1060"/>
                <a:gd name="T31" fmla="*/ 25 h 748"/>
                <a:gd name="T32" fmla="*/ 735 w 1060"/>
                <a:gd name="T33" fmla="*/ 4 h 748"/>
                <a:gd name="T34" fmla="*/ 678 w 1060"/>
                <a:gd name="T35" fmla="*/ 13 h 748"/>
                <a:gd name="T36" fmla="*/ 630 w 1060"/>
                <a:gd name="T37" fmla="*/ 55 h 748"/>
                <a:gd name="T38" fmla="*/ 497 w 1060"/>
                <a:gd name="T39" fmla="*/ 75 h 748"/>
                <a:gd name="T40" fmla="*/ 446 w 1060"/>
                <a:gd name="T41" fmla="*/ 66 h 748"/>
                <a:gd name="T42" fmla="*/ 371 w 1060"/>
                <a:gd name="T43" fmla="*/ 46 h 748"/>
                <a:gd name="T44" fmla="*/ 321 w 1060"/>
                <a:gd name="T45" fmla="*/ 34 h 748"/>
                <a:gd name="T46" fmla="*/ 288 w 1060"/>
                <a:gd name="T47" fmla="*/ 66 h 748"/>
                <a:gd name="T48" fmla="*/ 243 w 1060"/>
                <a:gd name="T49" fmla="*/ 84 h 748"/>
                <a:gd name="T50" fmla="*/ 217 w 1060"/>
                <a:gd name="T51" fmla="*/ 114 h 748"/>
                <a:gd name="T52" fmla="*/ 179 w 1060"/>
                <a:gd name="T53" fmla="*/ 173 h 748"/>
                <a:gd name="T54" fmla="*/ 156 w 1060"/>
                <a:gd name="T55" fmla="*/ 210 h 748"/>
                <a:gd name="T56" fmla="*/ 142 w 1060"/>
                <a:gd name="T57" fmla="*/ 247 h 748"/>
                <a:gd name="T58" fmla="*/ 117 w 1060"/>
                <a:gd name="T59" fmla="*/ 279 h 748"/>
                <a:gd name="T60" fmla="*/ 101 w 1060"/>
                <a:gd name="T61" fmla="*/ 332 h 748"/>
                <a:gd name="T62" fmla="*/ 66 w 1060"/>
                <a:gd name="T63" fmla="*/ 334 h 748"/>
                <a:gd name="T64" fmla="*/ 41 w 1060"/>
                <a:gd name="T65" fmla="*/ 356 h 748"/>
                <a:gd name="T66" fmla="*/ 28 w 1060"/>
                <a:gd name="T67" fmla="*/ 391 h 748"/>
                <a:gd name="T68" fmla="*/ 59 w 1060"/>
                <a:gd name="T69" fmla="*/ 416 h 748"/>
                <a:gd name="T70" fmla="*/ 59 w 1060"/>
                <a:gd name="T71" fmla="*/ 460 h 748"/>
                <a:gd name="T72" fmla="*/ 103 w 1060"/>
                <a:gd name="T73" fmla="*/ 491 h 748"/>
                <a:gd name="T74" fmla="*/ 135 w 1060"/>
                <a:gd name="T75" fmla="*/ 524 h 748"/>
                <a:gd name="T76" fmla="*/ 128 w 1060"/>
                <a:gd name="T77" fmla="*/ 542 h 748"/>
                <a:gd name="T78" fmla="*/ 128 w 1060"/>
                <a:gd name="T79" fmla="*/ 565 h 748"/>
                <a:gd name="T80" fmla="*/ 194 w 1060"/>
                <a:gd name="T81" fmla="*/ 590 h 748"/>
                <a:gd name="T82" fmla="*/ 231 w 1060"/>
                <a:gd name="T83" fmla="*/ 588 h 748"/>
                <a:gd name="T84" fmla="*/ 275 w 1060"/>
                <a:gd name="T85" fmla="*/ 610 h 748"/>
                <a:gd name="T86" fmla="*/ 254 w 1060"/>
                <a:gd name="T87" fmla="*/ 626 h 748"/>
                <a:gd name="T88" fmla="*/ 314 w 1060"/>
                <a:gd name="T89" fmla="*/ 684 h 748"/>
                <a:gd name="T90" fmla="*/ 336 w 1060"/>
                <a:gd name="T91" fmla="*/ 713 h 748"/>
                <a:gd name="T92" fmla="*/ 499 w 1060"/>
                <a:gd name="T93" fmla="*/ 734 h 748"/>
                <a:gd name="T94" fmla="*/ 597 w 1060"/>
                <a:gd name="T95" fmla="*/ 745 h 748"/>
                <a:gd name="T96" fmla="*/ 659 w 1060"/>
                <a:gd name="T97" fmla="*/ 693 h 748"/>
                <a:gd name="T98" fmla="*/ 769 w 1060"/>
                <a:gd name="T99" fmla="*/ 672 h 748"/>
                <a:gd name="T100" fmla="*/ 852 w 1060"/>
                <a:gd name="T101" fmla="*/ 695 h 748"/>
                <a:gd name="T102" fmla="*/ 938 w 1060"/>
                <a:gd name="T103" fmla="*/ 713 h 748"/>
                <a:gd name="T104" fmla="*/ 941 w 1060"/>
                <a:gd name="T105" fmla="*/ 654 h 748"/>
                <a:gd name="T106" fmla="*/ 964 w 1060"/>
                <a:gd name="T107" fmla="*/ 604 h 748"/>
                <a:gd name="T108" fmla="*/ 952 w 1060"/>
                <a:gd name="T109" fmla="*/ 604 h 748"/>
                <a:gd name="T110" fmla="*/ 968 w 1060"/>
                <a:gd name="T111" fmla="*/ 590 h 748"/>
                <a:gd name="T112" fmla="*/ 970 w 1060"/>
                <a:gd name="T113" fmla="*/ 581 h 748"/>
                <a:gd name="T114" fmla="*/ 973 w 1060"/>
                <a:gd name="T115" fmla="*/ 576 h 748"/>
                <a:gd name="T116" fmla="*/ 966 w 1060"/>
                <a:gd name="T117" fmla="*/ 551 h 748"/>
                <a:gd name="T118" fmla="*/ 994 w 1060"/>
                <a:gd name="T119" fmla="*/ 542 h 748"/>
                <a:gd name="T120" fmla="*/ 996 w 1060"/>
                <a:gd name="T121" fmla="*/ 571 h 748"/>
                <a:gd name="T122" fmla="*/ 1042 w 1060"/>
                <a:gd name="T123" fmla="*/ 563 h 748"/>
                <a:gd name="T124" fmla="*/ 1055 w 1060"/>
                <a:gd name="T125" fmla="*/ 517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748">
                  <a:moveTo>
                    <a:pt x="1055" y="499"/>
                  </a:moveTo>
                  <a:lnTo>
                    <a:pt x="1055" y="498"/>
                  </a:lnTo>
                  <a:lnTo>
                    <a:pt x="1057" y="494"/>
                  </a:lnTo>
                  <a:lnTo>
                    <a:pt x="1057" y="487"/>
                  </a:lnTo>
                  <a:lnTo>
                    <a:pt x="1053" y="482"/>
                  </a:lnTo>
                  <a:lnTo>
                    <a:pt x="1051" y="478"/>
                  </a:lnTo>
                  <a:lnTo>
                    <a:pt x="1050" y="478"/>
                  </a:lnTo>
                  <a:lnTo>
                    <a:pt x="1044" y="473"/>
                  </a:lnTo>
                  <a:lnTo>
                    <a:pt x="1030" y="467"/>
                  </a:lnTo>
                  <a:lnTo>
                    <a:pt x="1021" y="466"/>
                  </a:lnTo>
                  <a:lnTo>
                    <a:pt x="1019" y="466"/>
                  </a:lnTo>
                  <a:lnTo>
                    <a:pt x="1018" y="466"/>
                  </a:lnTo>
                  <a:lnTo>
                    <a:pt x="1016" y="466"/>
                  </a:lnTo>
                  <a:lnTo>
                    <a:pt x="1016" y="467"/>
                  </a:lnTo>
                  <a:lnTo>
                    <a:pt x="1014" y="467"/>
                  </a:lnTo>
                  <a:lnTo>
                    <a:pt x="1012" y="469"/>
                  </a:lnTo>
                  <a:lnTo>
                    <a:pt x="1010" y="469"/>
                  </a:lnTo>
                  <a:lnTo>
                    <a:pt x="1009" y="467"/>
                  </a:lnTo>
                  <a:lnTo>
                    <a:pt x="1007" y="469"/>
                  </a:lnTo>
                  <a:lnTo>
                    <a:pt x="1003" y="469"/>
                  </a:lnTo>
                  <a:lnTo>
                    <a:pt x="1002" y="471"/>
                  </a:lnTo>
                  <a:lnTo>
                    <a:pt x="1002" y="473"/>
                  </a:lnTo>
                  <a:lnTo>
                    <a:pt x="1002" y="475"/>
                  </a:lnTo>
                  <a:lnTo>
                    <a:pt x="1000" y="475"/>
                  </a:lnTo>
                  <a:lnTo>
                    <a:pt x="998" y="475"/>
                  </a:lnTo>
                  <a:lnTo>
                    <a:pt x="996" y="476"/>
                  </a:lnTo>
                  <a:lnTo>
                    <a:pt x="994" y="478"/>
                  </a:lnTo>
                  <a:lnTo>
                    <a:pt x="989" y="478"/>
                  </a:lnTo>
                  <a:lnTo>
                    <a:pt x="984" y="483"/>
                  </a:lnTo>
                  <a:lnTo>
                    <a:pt x="982" y="485"/>
                  </a:lnTo>
                  <a:lnTo>
                    <a:pt x="980" y="485"/>
                  </a:lnTo>
                  <a:lnTo>
                    <a:pt x="978" y="485"/>
                  </a:lnTo>
                  <a:lnTo>
                    <a:pt x="977" y="485"/>
                  </a:lnTo>
                  <a:lnTo>
                    <a:pt x="977" y="487"/>
                  </a:lnTo>
                  <a:lnTo>
                    <a:pt x="977" y="491"/>
                  </a:lnTo>
                  <a:lnTo>
                    <a:pt x="977" y="492"/>
                  </a:lnTo>
                  <a:lnTo>
                    <a:pt x="973" y="492"/>
                  </a:lnTo>
                  <a:lnTo>
                    <a:pt x="971" y="491"/>
                  </a:lnTo>
                  <a:lnTo>
                    <a:pt x="970" y="489"/>
                  </a:lnTo>
                  <a:lnTo>
                    <a:pt x="968" y="489"/>
                  </a:lnTo>
                  <a:lnTo>
                    <a:pt x="964" y="487"/>
                  </a:lnTo>
                  <a:lnTo>
                    <a:pt x="962" y="485"/>
                  </a:lnTo>
                  <a:lnTo>
                    <a:pt x="961" y="485"/>
                  </a:lnTo>
                  <a:lnTo>
                    <a:pt x="959" y="485"/>
                  </a:lnTo>
                  <a:lnTo>
                    <a:pt x="959" y="487"/>
                  </a:lnTo>
                  <a:lnTo>
                    <a:pt x="959" y="491"/>
                  </a:lnTo>
                  <a:lnTo>
                    <a:pt x="955" y="492"/>
                  </a:lnTo>
                  <a:lnTo>
                    <a:pt x="955" y="494"/>
                  </a:lnTo>
                  <a:lnTo>
                    <a:pt x="955" y="496"/>
                  </a:lnTo>
                  <a:lnTo>
                    <a:pt x="957" y="496"/>
                  </a:lnTo>
                  <a:lnTo>
                    <a:pt x="959" y="498"/>
                  </a:lnTo>
                  <a:lnTo>
                    <a:pt x="959" y="499"/>
                  </a:lnTo>
                  <a:lnTo>
                    <a:pt x="957" y="501"/>
                  </a:lnTo>
                  <a:lnTo>
                    <a:pt x="954" y="501"/>
                  </a:lnTo>
                  <a:lnTo>
                    <a:pt x="950" y="501"/>
                  </a:lnTo>
                  <a:lnTo>
                    <a:pt x="934" y="498"/>
                  </a:lnTo>
                  <a:lnTo>
                    <a:pt x="923" y="492"/>
                  </a:lnTo>
                  <a:lnTo>
                    <a:pt x="916" y="491"/>
                  </a:lnTo>
                  <a:lnTo>
                    <a:pt x="911" y="487"/>
                  </a:lnTo>
                  <a:lnTo>
                    <a:pt x="909" y="487"/>
                  </a:lnTo>
                  <a:lnTo>
                    <a:pt x="907" y="485"/>
                  </a:lnTo>
                  <a:lnTo>
                    <a:pt x="904" y="482"/>
                  </a:lnTo>
                  <a:lnTo>
                    <a:pt x="900" y="473"/>
                  </a:lnTo>
                  <a:lnTo>
                    <a:pt x="902" y="469"/>
                  </a:lnTo>
                  <a:lnTo>
                    <a:pt x="899" y="466"/>
                  </a:lnTo>
                  <a:lnTo>
                    <a:pt x="897" y="464"/>
                  </a:lnTo>
                  <a:lnTo>
                    <a:pt x="893" y="464"/>
                  </a:lnTo>
                  <a:lnTo>
                    <a:pt x="891" y="462"/>
                  </a:lnTo>
                  <a:lnTo>
                    <a:pt x="888" y="460"/>
                  </a:lnTo>
                  <a:lnTo>
                    <a:pt x="888" y="459"/>
                  </a:lnTo>
                  <a:lnTo>
                    <a:pt x="888" y="453"/>
                  </a:lnTo>
                  <a:lnTo>
                    <a:pt x="888" y="451"/>
                  </a:lnTo>
                  <a:lnTo>
                    <a:pt x="886" y="451"/>
                  </a:lnTo>
                  <a:lnTo>
                    <a:pt x="884" y="448"/>
                  </a:lnTo>
                  <a:lnTo>
                    <a:pt x="883" y="446"/>
                  </a:lnTo>
                  <a:lnTo>
                    <a:pt x="875" y="443"/>
                  </a:lnTo>
                  <a:lnTo>
                    <a:pt x="877" y="441"/>
                  </a:lnTo>
                  <a:lnTo>
                    <a:pt x="879" y="439"/>
                  </a:lnTo>
                  <a:lnTo>
                    <a:pt x="881" y="437"/>
                  </a:lnTo>
                  <a:lnTo>
                    <a:pt x="883" y="436"/>
                  </a:lnTo>
                  <a:lnTo>
                    <a:pt x="886" y="436"/>
                  </a:lnTo>
                  <a:lnTo>
                    <a:pt x="888" y="436"/>
                  </a:lnTo>
                  <a:lnTo>
                    <a:pt x="888" y="434"/>
                  </a:lnTo>
                  <a:lnTo>
                    <a:pt x="888" y="430"/>
                  </a:lnTo>
                  <a:lnTo>
                    <a:pt x="886" y="416"/>
                  </a:lnTo>
                  <a:lnTo>
                    <a:pt x="886" y="414"/>
                  </a:lnTo>
                  <a:lnTo>
                    <a:pt x="883" y="411"/>
                  </a:lnTo>
                  <a:lnTo>
                    <a:pt x="881" y="405"/>
                  </a:lnTo>
                  <a:lnTo>
                    <a:pt x="881" y="400"/>
                  </a:lnTo>
                  <a:lnTo>
                    <a:pt x="883" y="398"/>
                  </a:lnTo>
                  <a:lnTo>
                    <a:pt x="884" y="396"/>
                  </a:lnTo>
                  <a:lnTo>
                    <a:pt x="883" y="396"/>
                  </a:lnTo>
                  <a:lnTo>
                    <a:pt x="883" y="395"/>
                  </a:lnTo>
                  <a:lnTo>
                    <a:pt x="883" y="393"/>
                  </a:lnTo>
                  <a:lnTo>
                    <a:pt x="883" y="391"/>
                  </a:lnTo>
                  <a:lnTo>
                    <a:pt x="883" y="389"/>
                  </a:lnTo>
                  <a:lnTo>
                    <a:pt x="883" y="388"/>
                  </a:lnTo>
                  <a:lnTo>
                    <a:pt x="881" y="388"/>
                  </a:lnTo>
                  <a:lnTo>
                    <a:pt x="881" y="386"/>
                  </a:lnTo>
                  <a:lnTo>
                    <a:pt x="881" y="384"/>
                  </a:lnTo>
                  <a:lnTo>
                    <a:pt x="879" y="377"/>
                  </a:lnTo>
                  <a:lnTo>
                    <a:pt x="877" y="375"/>
                  </a:lnTo>
                  <a:lnTo>
                    <a:pt x="877" y="373"/>
                  </a:lnTo>
                  <a:lnTo>
                    <a:pt x="879" y="368"/>
                  </a:lnTo>
                  <a:lnTo>
                    <a:pt x="879" y="366"/>
                  </a:lnTo>
                  <a:lnTo>
                    <a:pt x="879" y="364"/>
                  </a:lnTo>
                  <a:lnTo>
                    <a:pt x="881" y="364"/>
                  </a:lnTo>
                  <a:lnTo>
                    <a:pt x="881" y="361"/>
                  </a:lnTo>
                  <a:lnTo>
                    <a:pt x="883" y="354"/>
                  </a:lnTo>
                  <a:lnTo>
                    <a:pt x="884" y="350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3"/>
                  </a:lnTo>
                  <a:lnTo>
                    <a:pt x="883" y="343"/>
                  </a:lnTo>
                  <a:lnTo>
                    <a:pt x="881" y="340"/>
                  </a:lnTo>
                  <a:lnTo>
                    <a:pt x="881" y="338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4" y="336"/>
                  </a:lnTo>
                  <a:lnTo>
                    <a:pt x="884" y="334"/>
                  </a:lnTo>
                  <a:lnTo>
                    <a:pt x="884" y="332"/>
                  </a:lnTo>
                  <a:lnTo>
                    <a:pt x="886" y="332"/>
                  </a:lnTo>
                  <a:lnTo>
                    <a:pt x="888" y="332"/>
                  </a:lnTo>
                  <a:lnTo>
                    <a:pt x="890" y="331"/>
                  </a:lnTo>
                  <a:lnTo>
                    <a:pt x="890" y="327"/>
                  </a:lnTo>
                  <a:lnTo>
                    <a:pt x="891" y="327"/>
                  </a:lnTo>
                  <a:lnTo>
                    <a:pt x="891" y="325"/>
                  </a:lnTo>
                  <a:lnTo>
                    <a:pt x="890" y="322"/>
                  </a:lnTo>
                  <a:lnTo>
                    <a:pt x="890" y="320"/>
                  </a:lnTo>
                  <a:lnTo>
                    <a:pt x="891" y="320"/>
                  </a:lnTo>
                  <a:lnTo>
                    <a:pt x="893" y="318"/>
                  </a:lnTo>
                  <a:lnTo>
                    <a:pt x="893" y="313"/>
                  </a:lnTo>
                  <a:lnTo>
                    <a:pt x="895" y="313"/>
                  </a:lnTo>
                  <a:lnTo>
                    <a:pt x="895" y="311"/>
                  </a:lnTo>
                  <a:lnTo>
                    <a:pt x="895" y="309"/>
                  </a:lnTo>
                  <a:lnTo>
                    <a:pt x="897" y="308"/>
                  </a:lnTo>
                  <a:lnTo>
                    <a:pt x="897" y="306"/>
                  </a:lnTo>
                  <a:lnTo>
                    <a:pt x="897" y="301"/>
                  </a:lnTo>
                  <a:lnTo>
                    <a:pt x="897" y="299"/>
                  </a:lnTo>
                  <a:lnTo>
                    <a:pt x="895" y="299"/>
                  </a:lnTo>
                  <a:lnTo>
                    <a:pt x="893" y="295"/>
                  </a:lnTo>
                  <a:lnTo>
                    <a:pt x="893" y="293"/>
                  </a:lnTo>
                  <a:lnTo>
                    <a:pt x="893" y="290"/>
                  </a:lnTo>
                  <a:lnTo>
                    <a:pt x="895" y="288"/>
                  </a:lnTo>
                  <a:lnTo>
                    <a:pt x="895" y="285"/>
                  </a:lnTo>
                  <a:lnTo>
                    <a:pt x="895" y="283"/>
                  </a:lnTo>
                  <a:lnTo>
                    <a:pt x="897" y="281"/>
                  </a:lnTo>
                  <a:lnTo>
                    <a:pt x="897" y="279"/>
                  </a:lnTo>
                  <a:lnTo>
                    <a:pt x="897" y="276"/>
                  </a:lnTo>
                  <a:lnTo>
                    <a:pt x="897" y="274"/>
                  </a:lnTo>
                  <a:lnTo>
                    <a:pt x="895" y="269"/>
                  </a:lnTo>
                  <a:lnTo>
                    <a:pt x="890" y="256"/>
                  </a:lnTo>
                  <a:lnTo>
                    <a:pt x="890" y="253"/>
                  </a:lnTo>
                  <a:lnTo>
                    <a:pt x="884" y="245"/>
                  </a:lnTo>
                  <a:lnTo>
                    <a:pt x="883" y="242"/>
                  </a:lnTo>
                  <a:lnTo>
                    <a:pt x="883" y="240"/>
                  </a:lnTo>
                  <a:lnTo>
                    <a:pt x="883" y="238"/>
                  </a:lnTo>
                  <a:lnTo>
                    <a:pt x="883" y="237"/>
                  </a:lnTo>
                  <a:lnTo>
                    <a:pt x="881" y="235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79" y="229"/>
                  </a:lnTo>
                  <a:lnTo>
                    <a:pt x="881" y="228"/>
                  </a:lnTo>
                  <a:lnTo>
                    <a:pt x="881" y="226"/>
                  </a:lnTo>
                  <a:lnTo>
                    <a:pt x="881" y="224"/>
                  </a:lnTo>
                  <a:lnTo>
                    <a:pt x="877" y="219"/>
                  </a:lnTo>
                  <a:lnTo>
                    <a:pt x="875" y="215"/>
                  </a:lnTo>
                  <a:lnTo>
                    <a:pt x="874" y="210"/>
                  </a:lnTo>
                  <a:lnTo>
                    <a:pt x="874" y="208"/>
                  </a:lnTo>
                  <a:lnTo>
                    <a:pt x="870" y="208"/>
                  </a:lnTo>
                  <a:lnTo>
                    <a:pt x="868" y="208"/>
                  </a:lnTo>
                  <a:lnTo>
                    <a:pt x="865" y="206"/>
                  </a:lnTo>
                  <a:lnTo>
                    <a:pt x="863" y="205"/>
                  </a:lnTo>
                  <a:lnTo>
                    <a:pt x="863" y="205"/>
                  </a:lnTo>
                  <a:lnTo>
                    <a:pt x="861" y="203"/>
                  </a:lnTo>
                  <a:lnTo>
                    <a:pt x="858" y="201"/>
                  </a:lnTo>
                  <a:lnTo>
                    <a:pt x="854" y="197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2" y="194"/>
                  </a:lnTo>
                  <a:lnTo>
                    <a:pt x="852" y="192"/>
                  </a:lnTo>
                  <a:lnTo>
                    <a:pt x="847" y="190"/>
                  </a:lnTo>
                  <a:lnTo>
                    <a:pt x="845" y="189"/>
                  </a:lnTo>
                  <a:lnTo>
                    <a:pt x="847" y="187"/>
                  </a:lnTo>
                  <a:lnTo>
                    <a:pt x="847" y="185"/>
                  </a:lnTo>
                  <a:lnTo>
                    <a:pt x="845" y="180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2" y="171"/>
                  </a:lnTo>
                  <a:lnTo>
                    <a:pt x="838" y="167"/>
                  </a:lnTo>
                  <a:lnTo>
                    <a:pt x="838" y="166"/>
                  </a:lnTo>
                  <a:lnTo>
                    <a:pt x="835" y="166"/>
                  </a:lnTo>
                  <a:lnTo>
                    <a:pt x="833" y="164"/>
                  </a:lnTo>
                  <a:lnTo>
                    <a:pt x="831" y="164"/>
                  </a:lnTo>
                  <a:lnTo>
                    <a:pt x="831" y="162"/>
                  </a:lnTo>
                  <a:lnTo>
                    <a:pt x="829" y="162"/>
                  </a:lnTo>
                  <a:lnTo>
                    <a:pt x="828" y="162"/>
                  </a:lnTo>
                  <a:lnTo>
                    <a:pt x="826" y="155"/>
                  </a:lnTo>
                  <a:lnTo>
                    <a:pt x="824" y="153"/>
                  </a:lnTo>
                  <a:lnTo>
                    <a:pt x="822" y="151"/>
                  </a:lnTo>
                  <a:lnTo>
                    <a:pt x="822" y="146"/>
                  </a:lnTo>
                  <a:lnTo>
                    <a:pt x="820" y="144"/>
                  </a:lnTo>
                  <a:lnTo>
                    <a:pt x="820" y="142"/>
                  </a:lnTo>
                  <a:lnTo>
                    <a:pt x="822" y="141"/>
                  </a:lnTo>
                  <a:lnTo>
                    <a:pt x="824" y="139"/>
                  </a:lnTo>
                  <a:lnTo>
                    <a:pt x="822" y="137"/>
                  </a:lnTo>
                  <a:lnTo>
                    <a:pt x="820" y="135"/>
                  </a:lnTo>
                  <a:lnTo>
                    <a:pt x="819" y="135"/>
                  </a:lnTo>
                  <a:lnTo>
                    <a:pt x="817" y="134"/>
                  </a:lnTo>
                  <a:lnTo>
                    <a:pt x="817" y="135"/>
                  </a:lnTo>
                  <a:lnTo>
                    <a:pt x="815" y="134"/>
                  </a:lnTo>
                  <a:lnTo>
                    <a:pt x="813" y="134"/>
                  </a:lnTo>
                  <a:lnTo>
                    <a:pt x="812" y="134"/>
                  </a:lnTo>
                  <a:lnTo>
                    <a:pt x="810" y="132"/>
                  </a:lnTo>
                  <a:lnTo>
                    <a:pt x="810" y="130"/>
                  </a:lnTo>
                  <a:lnTo>
                    <a:pt x="808" y="125"/>
                  </a:lnTo>
                  <a:lnTo>
                    <a:pt x="806" y="125"/>
                  </a:lnTo>
                  <a:lnTo>
                    <a:pt x="806" y="123"/>
                  </a:lnTo>
                  <a:lnTo>
                    <a:pt x="806" y="121"/>
                  </a:lnTo>
                  <a:lnTo>
                    <a:pt x="806" y="119"/>
                  </a:lnTo>
                  <a:lnTo>
                    <a:pt x="804" y="119"/>
                  </a:lnTo>
                  <a:lnTo>
                    <a:pt x="804" y="118"/>
                  </a:lnTo>
                  <a:lnTo>
                    <a:pt x="801" y="118"/>
                  </a:lnTo>
                  <a:lnTo>
                    <a:pt x="797" y="114"/>
                  </a:lnTo>
                  <a:lnTo>
                    <a:pt x="790" y="103"/>
                  </a:lnTo>
                  <a:lnTo>
                    <a:pt x="788" y="100"/>
                  </a:lnTo>
                  <a:lnTo>
                    <a:pt x="788" y="94"/>
                  </a:lnTo>
                  <a:lnTo>
                    <a:pt x="790" y="94"/>
                  </a:lnTo>
                  <a:lnTo>
                    <a:pt x="790" y="93"/>
                  </a:lnTo>
                  <a:lnTo>
                    <a:pt x="788" y="93"/>
                  </a:lnTo>
                  <a:lnTo>
                    <a:pt x="788" y="91"/>
                  </a:lnTo>
                  <a:lnTo>
                    <a:pt x="788" y="89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6"/>
                  </a:lnTo>
                  <a:lnTo>
                    <a:pt x="787" y="84"/>
                  </a:lnTo>
                  <a:lnTo>
                    <a:pt x="785" y="82"/>
                  </a:lnTo>
                  <a:lnTo>
                    <a:pt x="783" y="78"/>
                  </a:lnTo>
                  <a:lnTo>
                    <a:pt x="787" y="77"/>
                  </a:lnTo>
                  <a:lnTo>
                    <a:pt x="785" y="75"/>
                  </a:lnTo>
                  <a:lnTo>
                    <a:pt x="783" y="75"/>
                  </a:lnTo>
                  <a:lnTo>
                    <a:pt x="781" y="73"/>
                  </a:lnTo>
                  <a:lnTo>
                    <a:pt x="781" y="68"/>
                  </a:lnTo>
                  <a:lnTo>
                    <a:pt x="781" y="66"/>
                  </a:lnTo>
                  <a:lnTo>
                    <a:pt x="780" y="64"/>
                  </a:lnTo>
                  <a:lnTo>
                    <a:pt x="776" y="62"/>
                  </a:lnTo>
                  <a:lnTo>
                    <a:pt x="776" y="61"/>
                  </a:lnTo>
                  <a:lnTo>
                    <a:pt x="778" y="59"/>
                  </a:lnTo>
                  <a:lnTo>
                    <a:pt x="778" y="57"/>
                  </a:lnTo>
                  <a:lnTo>
                    <a:pt x="776" y="57"/>
                  </a:lnTo>
                  <a:lnTo>
                    <a:pt x="774" y="55"/>
                  </a:lnTo>
                  <a:lnTo>
                    <a:pt x="776" y="54"/>
                  </a:lnTo>
                  <a:lnTo>
                    <a:pt x="776" y="52"/>
                  </a:lnTo>
                  <a:lnTo>
                    <a:pt x="776" y="50"/>
                  </a:lnTo>
                  <a:lnTo>
                    <a:pt x="776" y="48"/>
                  </a:lnTo>
                  <a:lnTo>
                    <a:pt x="774" y="50"/>
                  </a:lnTo>
                  <a:lnTo>
                    <a:pt x="772" y="46"/>
                  </a:lnTo>
                  <a:lnTo>
                    <a:pt x="771" y="45"/>
                  </a:lnTo>
                  <a:lnTo>
                    <a:pt x="767" y="46"/>
                  </a:lnTo>
                  <a:lnTo>
                    <a:pt x="767" y="45"/>
                  </a:lnTo>
                  <a:lnTo>
                    <a:pt x="769" y="43"/>
                  </a:lnTo>
                  <a:lnTo>
                    <a:pt x="769" y="41"/>
                  </a:lnTo>
                  <a:lnTo>
                    <a:pt x="767" y="39"/>
                  </a:lnTo>
                  <a:lnTo>
                    <a:pt x="764" y="38"/>
                  </a:lnTo>
                  <a:lnTo>
                    <a:pt x="762" y="34"/>
                  </a:lnTo>
                  <a:lnTo>
                    <a:pt x="760" y="31"/>
                  </a:lnTo>
                  <a:lnTo>
                    <a:pt x="762" y="31"/>
                  </a:lnTo>
                  <a:lnTo>
                    <a:pt x="762" y="29"/>
                  </a:lnTo>
                  <a:lnTo>
                    <a:pt x="762" y="27"/>
                  </a:lnTo>
                  <a:lnTo>
                    <a:pt x="760" y="25"/>
                  </a:lnTo>
                  <a:lnTo>
                    <a:pt x="758" y="27"/>
                  </a:lnTo>
                  <a:lnTo>
                    <a:pt x="757" y="25"/>
                  </a:lnTo>
                  <a:lnTo>
                    <a:pt x="753" y="23"/>
                  </a:lnTo>
                  <a:lnTo>
                    <a:pt x="755" y="23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5"/>
                  </a:lnTo>
                  <a:lnTo>
                    <a:pt x="749" y="13"/>
                  </a:lnTo>
                  <a:lnTo>
                    <a:pt x="749" y="15"/>
                  </a:lnTo>
                  <a:lnTo>
                    <a:pt x="748" y="16"/>
                  </a:lnTo>
                  <a:lnTo>
                    <a:pt x="746" y="16"/>
                  </a:lnTo>
                  <a:lnTo>
                    <a:pt x="746" y="15"/>
                  </a:lnTo>
                  <a:lnTo>
                    <a:pt x="746" y="13"/>
                  </a:lnTo>
                  <a:lnTo>
                    <a:pt x="742" y="7"/>
                  </a:lnTo>
                  <a:lnTo>
                    <a:pt x="741" y="7"/>
                  </a:lnTo>
                  <a:lnTo>
                    <a:pt x="737" y="6"/>
                  </a:lnTo>
                  <a:lnTo>
                    <a:pt x="735" y="4"/>
                  </a:lnTo>
                  <a:lnTo>
                    <a:pt x="732" y="6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726" y="4"/>
                  </a:lnTo>
                  <a:lnTo>
                    <a:pt x="725" y="4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4"/>
                  </a:lnTo>
                  <a:lnTo>
                    <a:pt x="710" y="6"/>
                  </a:lnTo>
                  <a:lnTo>
                    <a:pt x="698" y="9"/>
                  </a:lnTo>
                  <a:lnTo>
                    <a:pt x="696" y="9"/>
                  </a:lnTo>
                  <a:lnTo>
                    <a:pt x="691" y="9"/>
                  </a:lnTo>
                  <a:lnTo>
                    <a:pt x="687" y="9"/>
                  </a:lnTo>
                  <a:lnTo>
                    <a:pt x="684" y="13"/>
                  </a:lnTo>
                  <a:lnTo>
                    <a:pt x="682" y="13"/>
                  </a:lnTo>
                  <a:lnTo>
                    <a:pt x="680" y="13"/>
                  </a:lnTo>
                  <a:lnTo>
                    <a:pt x="678" y="13"/>
                  </a:lnTo>
                  <a:lnTo>
                    <a:pt x="678" y="18"/>
                  </a:lnTo>
                  <a:lnTo>
                    <a:pt x="678" y="22"/>
                  </a:lnTo>
                  <a:lnTo>
                    <a:pt x="677" y="27"/>
                  </a:lnTo>
                  <a:lnTo>
                    <a:pt x="675" y="32"/>
                  </a:lnTo>
                  <a:lnTo>
                    <a:pt x="673" y="34"/>
                  </a:lnTo>
                  <a:lnTo>
                    <a:pt x="671" y="36"/>
                  </a:lnTo>
                  <a:lnTo>
                    <a:pt x="669" y="39"/>
                  </a:lnTo>
                  <a:lnTo>
                    <a:pt x="668" y="41"/>
                  </a:lnTo>
                  <a:lnTo>
                    <a:pt x="664" y="46"/>
                  </a:lnTo>
                  <a:lnTo>
                    <a:pt x="664" y="48"/>
                  </a:lnTo>
                  <a:lnTo>
                    <a:pt x="661" y="52"/>
                  </a:lnTo>
                  <a:lnTo>
                    <a:pt x="657" y="52"/>
                  </a:lnTo>
                  <a:lnTo>
                    <a:pt x="648" y="52"/>
                  </a:lnTo>
                  <a:lnTo>
                    <a:pt x="641" y="54"/>
                  </a:lnTo>
                  <a:lnTo>
                    <a:pt x="636" y="54"/>
                  </a:lnTo>
                  <a:lnTo>
                    <a:pt x="634" y="54"/>
                  </a:lnTo>
                  <a:lnTo>
                    <a:pt x="630" y="55"/>
                  </a:lnTo>
                  <a:lnTo>
                    <a:pt x="623" y="55"/>
                  </a:lnTo>
                  <a:lnTo>
                    <a:pt x="618" y="59"/>
                  </a:lnTo>
                  <a:lnTo>
                    <a:pt x="563" y="64"/>
                  </a:lnTo>
                  <a:lnTo>
                    <a:pt x="558" y="68"/>
                  </a:lnTo>
                  <a:lnTo>
                    <a:pt x="547" y="86"/>
                  </a:lnTo>
                  <a:lnTo>
                    <a:pt x="542" y="91"/>
                  </a:lnTo>
                  <a:lnTo>
                    <a:pt x="535" y="93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2" y="96"/>
                  </a:lnTo>
                  <a:lnTo>
                    <a:pt x="520" y="94"/>
                  </a:lnTo>
                  <a:lnTo>
                    <a:pt x="517" y="91"/>
                  </a:lnTo>
                  <a:lnTo>
                    <a:pt x="513" y="84"/>
                  </a:lnTo>
                  <a:lnTo>
                    <a:pt x="511" y="80"/>
                  </a:lnTo>
                  <a:lnTo>
                    <a:pt x="510" y="80"/>
                  </a:lnTo>
                  <a:lnTo>
                    <a:pt x="501" y="77"/>
                  </a:lnTo>
                  <a:lnTo>
                    <a:pt x="497" y="75"/>
                  </a:lnTo>
                  <a:lnTo>
                    <a:pt x="494" y="73"/>
                  </a:lnTo>
                  <a:lnTo>
                    <a:pt x="494" y="71"/>
                  </a:lnTo>
                  <a:lnTo>
                    <a:pt x="494" y="68"/>
                  </a:lnTo>
                  <a:lnTo>
                    <a:pt x="494" y="66"/>
                  </a:lnTo>
                  <a:lnTo>
                    <a:pt x="492" y="62"/>
                  </a:lnTo>
                  <a:lnTo>
                    <a:pt x="490" y="61"/>
                  </a:lnTo>
                  <a:lnTo>
                    <a:pt x="485" y="59"/>
                  </a:lnTo>
                  <a:lnTo>
                    <a:pt x="485" y="57"/>
                  </a:lnTo>
                  <a:lnTo>
                    <a:pt x="483" y="57"/>
                  </a:lnTo>
                  <a:lnTo>
                    <a:pt x="476" y="57"/>
                  </a:lnTo>
                  <a:lnTo>
                    <a:pt x="469" y="55"/>
                  </a:lnTo>
                  <a:lnTo>
                    <a:pt x="467" y="55"/>
                  </a:lnTo>
                  <a:lnTo>
                    <a:pt x="464" y="57"/>
                  </a:lnTo>
                  <a:lnTo>
                    <a:pt x="460" y="61"/>
                  </a:lnTo>
                  <a:lnTo>
                    <a:pt x="455" y="61"/>
                  </a:lnTo>
                  <a:lnTo>
                    <a:pt x="448" y="66"/>
                  </a:lnTo>
                  <a:lnTo>
                    <a:pt x="446" y="66"/>
                  </a:lnTo>
                  <a:lnTo>
                    <a:pt x="439" y="62"/>
                  </a:lnTo>
                  <a:lnTo>
                    <a:pt x="437" y="62"/>
                  </a:lnTo>
                  <a:lnTo>
                    <a:pt x="432" y="59"/>
                  </a:lnTo>
                  <a:lnTo>
                    <a:pt x="430" y="57"/>
                  </a:lnTo>
                  <a:lnTo>
                    <a:pt x="424" y="55"/>
                  </a:lnTo>
                  <a:lnTo>
                    <a:pt x="423" y="54"/>
                  </a:lnTo>
                  <a:lnTo>
                    <a:pt x="417" y="54"/>
                  </a:lnTo>
                  <a:lnTo>
                    <a:pt x="407" y="59"/>
                  </a:lnTo>
                  <a:lnTo>
                    <a:pt x="405" y="59"/>
                  </a:lnTo>
                  <a:lnTo>
                    <a:pt x="405" y="55"/>
                  </a:lnTo>
                  <a:lnTo>
                    <a:pt x="400" y="50"/>
                  </a:lnTo>
                  <a:lnTo>
                    <a:pt x="396" y="50"/>
                  </a:lnTo>
                  <a:lnTo>
                    <a:pt x="389" y="50"/>
                  </a:lnTo>
                  <a:lnTo>
                    <a:pt x="385" y="50"/>
                  </a:lnTo>
                  <a:lnTo>
                    <a:pt x="382" y="48"/>
                  </a:lnTo>
                  <a:lnTo>
                    <a:pt x="373" y="46"/>
                  </a:lnTo>
                  <a:lnTo>
                    <a:pt x="371" y="46"/>
                  </a:lnTo>
                  <a:lnTo>
                    <a:pt x="368" y="46"/>
                  </a:lnTo>
                  <a:lnTo>
                    <a:pt x="366" y="48"/>
                  </a:lnTo>
                  <a:lnTo>
                    <a:pt x="364" y="48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1" y="52"/>
                  </a:lnTo>
                  <a:lnTo>
                    <a:pt x="353" y="48"/>
                  </a:lnTo>
                  <a:lnTo>
                    <a:pt x="352" y="48"/>
                  </a:lnTo>
                  <a:lnTo>
                    <a:pt x="350" y="48"/>
                  </a:lnTo>
                  <a:lnTo>
                    <a:pt x="346" y="45"/>
                  </a:lnTo>
                  <a:lnTo>
                    <a:pt x="341" y="41"/>
                  </a:lnTo>
                  <a:lnTo>
                    <a:pt x="337" y="34"/>
                  </a:lnTo>
                  <a:lnTo>
                    <a:pt x="334" y="34"/>
                  </a:lnTo>
                  <a:lnTo>
                    <a:pt x="327" y="32"/>
                  </a:lnTo>
                  <a:lnTo>
                    <a:pt x="323" y="32"/>
                  </a:lnTo>
                  <a:lnTo>
                    <a:pt x="321" y="32"/>
                  </a:lnTo>
                  <a:lnTo>
                    <a:pt x="321" y="34"/>
                  </a:lnTo>
                  <a:lnTo>
                    <a:pt x="318" y="43"/>
                  </a:lnTo>
                  <a:lnTo>
                    <a:pt x="316" y="46"/>
                  </a:lnTo>
                  <a:lnTo>
                    <a:pt x="313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5" y="48"/>
                  </a:lnTo>
                  <a:lnTo>
                    <a:pt x="304" y="46"/>
                  </a:lnTo>
                  <a:lnTo>
                    <a:pt x="302" y="46"/>
                  </a:lnTo>
                  <a:lnTo>
                    <a:pt x="300" y="46"/>
                  </a:lnTo>
                  <a:lnTo>
                    <a:pt x="300" y="48"/>
                  </a:lnTo>
                  <a:lnTo>
                    <a:pt x="300" y="52"/>
                  </a:lnTo>
                  <a:lnTo>
                    <a:pt x="300" y="54"/>
                  </a:lnTo>
                  <a:lnTo>
                    <a:pt x="297" y="55"/>
                  </a:lnTo>
                  <a:lnTo>
                    <a:pt x="295" y="57"/>
                  </a:lnTo>
                  <a:lnTo>
                    <a:pt x="293" y="59"/>
                  </a:lnTo>
                  <a:lnTo>
                    <a:pt x="289" y="64"/>
                  </a:lnTo>
                  <a:lnTo>
                    <a:pt x="288" y="66"/>
                  </a:lnTo>
                  <a:lnTo>
                    <a:pt x="284" y="68"/>
                  </a:lnTo>
                  <a:lnTo>
                    <a:pt x="282" y="70"/>
                  </a:lnTo>
                  <a:lnTo>
                    <a:pt x="281" y="71"/>
                  </a:lnTo>
                  <a:lnTo>
                    <a:pt x="281" y="73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9" y="77"/>
                  </a:lnTo>
                  <a:lnTo>
                    <a:pt x="277" y="77"/>
                  </a:lnTo>
                  <a:lnTo>
                    <a:pt x="275" y="78"/>
                  </a:lnTo>
                  <a:lnTo>
                    <a:pt x="272" y="82"/>
                  </a:lnTo>
                  <a:lnTo>
                    <a:pt x="268" y="86"/>
                  </a:lnTo>
                  <a:lnTo>
                    <a:pt x="265" y="87"/>
                  </a:lnTo>
                  <a:lnTo>
                    <a:pt x="259" y="87"/>
                  </a:lnTo>
                  <a:lnTo>
                    <a:pt x="256" y="87"/>
                  </a:lnTo>
                  <a:lnTo>
                    <a:pt x="247" y="82"/>
                  </a:lnTo>
                  <a:lnTo>
                    <a:pt x="243" y="84"/>
                  </a:lnTo>
                  <a:lnTo>
                    <a:pt x="242" y="91"/>
                  </a:lnTo>
                  <a:lnTo>
                    <a:pt x="240" y="91"/>
                  </a:lnTo>
                  <a:lnTo>
                    <a:pt x="240" y="93"/>
                  </a:lnTo>
                  <a:lnTo>
                    <a:pt x="238" y="93"/>
                  </a:lnTo>
                  <a:lnTo>
                    <a:pt x="234" y="91"/>
                  </a:lnTo>
                  <a:lnTo>
                    <a:pt x="233" y="91"/>
                  </a:lnTo>
                  <a:lnTo>
                    <a:pt x="231" y="93"/>
                  </a:lnTo>
                  <a:lnTo>
                    <a:pt x="227" y="94"/>
                  </a:lnTo>
                  <a:lnTo>
                    <a:pt x="224" y="98"/>
                  </a:lnTo>
                  <a:lnTo>
                    <a:pt x="224" y="100"/>
                  </a:lnTo>
                  <a:lnTo>
                    <a:pt x="222" y="102"/>
                  </a:lnTo>
                  <a:lnTo>
                    <a:pt x="220" y="102"/>
                  </a:lnTo>
                  <a:lnTo>
                    <a:pt x="220" y="103"/>
                  </a:lnTo>
                  <a:lnTo>
                    <a:pt x="220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7" y="114"/>
                  </a:lnTo>
                  <a:lnTo>
                    <a:pt x="215" y="116"/>
                  </a:lnTo>
                  <a:lnTo>
                    <a:pt x="215" y="118"/>
                  </a:lnTo>
                  <a:lnTo>
                    <a:pt x="213" y="119"/>
                  </a:lnTo>
                  <a:lnTo>
                    <a:pt x="208" y="119"/>
                  </a:lnTo>
                  <a:lnTo>
                    <a:pt x="201" y="125"/>
                  </a:lnTo>
                  <a:lnTo>
                    <a:pt x="197" y="128"/>
                  </a:lnTo>
                  <a:lnTo>
                    <a:pt x="195" y="132"/>
                  </a:lnTo>
                  <a:lnTo>
                    <a:pt x="195" y="137"/>
                  </a:lnTo>
                  <a:lnTo>
                    <a:pt x="195" y="142"/>
                  </a:lnTo>
                  <a:lnTo>
                    <a:pt x="197" y="150"/>
                  </a:lnTo>
                  <a:lnTo>
                    <a:pt x="194" y="153"/>
                  </a:lnTo>
                  <a:lnTo>
                    <a:pt x="190" y="155"/>
                  </a:lnTo>
                  <a:lnTo>
                    <a:pt x="188" y="157"/>
                  </a:lnTo>
                  <a:lnTo>
                    <a:pt x="186" y="158"/>
                  </a:lnTo>
                  <a:lnTo>
                    <a:pt x="181" y="164"/>
                  </a:lnTo>
                  <a:lnTo>
                    <a:pt x="181" y="166"/>
                  </a:lnTo>
                  <a:lnTo>
                    <a:pt x="179" y="173"/>
                  </a:lnTo>
                  <a:lnTo>
                    <a:pt x="178" y="176"/>
                  </a:lnTo>
                  <a:lnTo>
                    <a:pt x="178" y="178"/>
                  </a:lnTo>
                  <a:lnTo>
                    <a:pt x="178" y="180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6" y="187"/>
                  </a:lnTo>
                  <a:lnTo>
                    <a:pt x="174" y="189"/>
                  </a:lnTo>
                  <a:lnTo>
                    <a:pt x="172" y="190"/>
                  </a:lnTo>
                  <a:lnTo>
                    <a:pt x="172" y="192"/>
                  </a:lnTo>
                  <a:lnTo>
                    <a:pt x="171" y="196"/>
                  </a:lnTo>
                  <a:lnTo>
                    <a:pt x="171" y="197"/>
                  </a:lnTo>
                  <a:lnTo>
                    <a:pt x="169" y="199"/>
                  </a:lnTo>
                  <a:lnTo>
                    <a:pt x="162" y="203"/>
                  </a:lnTo>
                  <a:lnTo>
                    <a:pt x="160" y="205"/>
                  </a:lnTo>
                  <a:lnTo>
                    <a:pt x="155" y="210"/>
                  </a:lnTo>
                  <a:lnTo>
                    <a:pt x="156" y="210"/>
                  </a:lnTo>
                  <a:lnTo>
                    <a:pt x="156" y="212"/>
                  </a:lnTo>
                  <a:lnTo>
                    <a:pt x="158" y="212"/>
                  </a:lnTo>
                  <a:lnTo>
                    <a:pt x="160" y="213"/>
                  </a:lnTo>
                  <a:lnTo>
                    <a:pt x="160" y="215"/>
                  </a:lnTo>
                  <a:lnTo>
                    <a:pt x="156" y="222"/>
                  </a:lnTo>
                  <a:lnTo>
                    <a:pt x="156" y="224"/>
                  </a:lnTo>
                  <a:lnTo>
                    <a:pt x="151" y="228"/>
                  </a:lnTo>
                  <a:lnTo>
                    <a:pt x="151" y="229"/>
                  </a:lnTo>
                  <a:lnTo>
                    <a:pt x="151" y="231"/>
                  </a:lnTo>
                  <a:lnTo>
                    <a:pt x="151" y="233"/>
                  </a:lnTo>
                  <a:lnTo>
                    <a:pt x="151" y="235"/>
                  </a:lnTo>
                  <a:lnTo>
                    <a:pt x="151" y="237"/>
                  </a:lnTo>
                  <a:lnTo>
                    <a:pt x="151" y="238"/>
                  </a:lnTo>
                  <a:lnTo>
                    <a:pt x="149" y="240"/>
                  </a:lnTo>
                  <a:lnTo>
                    <a:pt x="146" y="242"/>
                  </a:lnTo>
                  <a:lnTo>
                    <a:pt x="144" y="244"/>
                  </a:lnTo>
                  <a:lnTo>
                    <a:pt x="142" y="247"/>
                  </a:lnTo>
                  <a:lnTo>
                    <a:pt x="139" y="251"/>
                  </a:lnTo>
                  <a:lnTo>
                    <a:pt x="139" y="253"/>
                  </a:lnTo>
                  <a:lnTo>
                    <a:pt x="139" y="254"/>
                  </a:lnTo>
                  <a:lnTo>
                    <a:pt x="139" y="256"/>
                  </a:lnTo>
                  <a:lnTo>
                    <a:pt x="142" y="258"/>
                  </a:lnTo>
                  <a:lnTo>
                    <a:pt x="142" y="261"/>
                  </a:lnTo>
                  <a:lnTo>
                    <a:pt x="139" y="265"/>
                  </a:lnTo>
                  <a:lnTo>
                    <a:pt x="137" y="267"/>
                  </a:lnTo>
                  <a:lnTo>
                    <a:pt x="133" y="267"/>
                  </a:lnTo>
                  <a:lnTo>
                    <a:pt x="133" y="269"/>
                  </a:lnTo>
                  <a:lnTo>
                    <a:pt x="133" y="270"/>
                  </a:lnTo>
                  <a:lnTo>
                    <a:pt x="131" y="272"/>
                  </a:lnTo>
                  <a:lnTo>
                    <a:pt x="130" y="276"/>
                  </a:lnTo>
                  <a:lnTo>
                    <a:pt x="126" y="276"/>
                  </a:lnTo>
                  <a:lnTo>
                    <a:pt x="123" y="276"/>
                  </a:lnTo>
                  <a:lnTo>
                    <a:pt x="119" y="277"/>
                  </a:lnTo>
                  <a:lnTo>
                    <a:pt x="117" y="279"/>
                  </a:lnTo>
                  <a:lnTo>
                    <a:pt x="117" y="283"/>
                  </a:lnTo>
                  <a:lnTo>
                    <a:pt x="117" y="288"/>
                  </a:lnTo>
                  <a:lnTo>
                    <a:pt x="115" y="292"/>
                  </a:lnTo>
                  <a:lnTo>
                    <a:pt x="114" y="292"/>
                  </a:lnTo>
                  <a:lnTo>
                    <a:pt x="112" y="295"/>
                  </a:lnTo>
                  <a:lnTo>
                    <a:pt x="112" y="299"/>
                  </a:lnTo>
                  <a:lnTo>
                    <a:pt x="115" y="306"/>
                  </a:lnTo>
                  <a:lnTo>
                    <a:pt x="115" y="309"/>
                  </a:lnTo>
                  <a:lnTo>
                    <a:pt x="114" y="311"/>
                  </a:lnTo>
                  <a:lnTo>
                    <a:pt x="108" y="311"/>
                  </a:lnTo>
                  <a:lnTo>
                    <a:pt x="108" y="311"/>
                  </a:lnTo>
                  <a:lnTo>
                    <a:pt x="105" y="315"/>
                  </a:lnTo>
                  <a:lnTo>
                    <a:pt x="105" y="318"/>
                  </a:lnTo>
                  <a:lnTo>
                    <a:pt x="105" y="325"/>
                  </a:lnTo>
                  <a:lnTo>
                    <a:pt x="103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98" y="332"/>
                  </a:lnTo>
                  <a:lnTo>
                    <a:pt x="96" y="332"/>
                  </a:lnTo>
                  <a:lnTo>
                    <a:pt x="91" y="338"/>
                  </a:lnTo>
                  <a:lnTo>
                    <a:pt x="89" y="338"/>
                  </a:lnTo>
                  <a:lnTo>
                    <a:pt x="87" y="336"/>
                  </a:lnTo>
                  <a:lnTo>
                    <a:pt x="85" y="336"/>
                  </a:lnTo>
                  <a:lnTo>
                    <a:pt x="85" y="334"/>
                  </a:lnTo>
                  <a:lnTo>
                    <a:pt x="83" y="334"/>
                  </a:lnTo>
                  <a:lnTo>
                    <a:pt x="82" y="336"/>
                  </a:lnTo>
                  <a:lnTo>
                    <a:pt x="80" y="336"/>
                  </a:lnTo>
                  <a:lnTo>
                    <a:pt x="76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6" y="334"/>
                  </a:lnTo>
                  <a:lnTo>
                    <a:pt x="66" y="334"/>
                  </a:lnTo>
                  <a:lnTo>
                    <a:pt x="62" y="334"/>
                  </a:lnTo>
                  <a:lnTo>
                    <a:pt x="60" y="334"/>
                  </a:lnTo>
                  <a:lnTo>
                    <a:pt x="57" y="338"/>
                  </a:lnTo>
                  <a:lnTo>
                    <a:pt x="55" y="338"/>
                  </a:lnTo>
                  <a:lnTo>
                    <a:pt x="55" y="340"/>
                  </a:lnTo>
                  <a:lnTo>
                    <a:pt x="57" y="343"/>
                  </a:lnTo>
                  <a:lnTo>
                    <a:pt x="57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3" y="345"/>
                  </a:lnTo>
                  <a:lnTo>
                    <a:pt x="52" y="347"/>
                  </a:lnTo>
                  <a:lnTo>
                    <a:pt x="52" y="348"/>
                  </a:lnTo>
                  <a:lnTo>
                    <a:pt x="52" y="350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1" y="356"/>
                  </a:lnTo>
                  <a:lnTo>
                    <a:pt x="39" y="356"/>
                  </a:lnTo>
                  <a:lnTo>
                    <a:pt x="37" y="354"/>
                  </a:lnTo>
                  <a:lnTo>
                    <a:pt x="34" y="350"/>
                  </a:lnTo>
                  <a:lnTo>
                    <a:pt x="28" y="348"/>
                  </a:lnTo>
                  <a:lnTo>
                    <a:pt x="25" y="348"/>
                  </a:lnTo>
                  <a:lnTo>
                    <a:pt x="23" y="352"/>
                  </a:lnTo>
                  <a:lnTo>
                    <a:pt x="5" y="354"/>
                  </a:lnTo>
                  <a:lnTo>
                    <a:pt x="0" y="359"/>
                  </a:lnTo>
                  <a:lnTo>
                    <a:pt x="7" y="368"/>
                  </a:lnTo>
                  <a:lnTo>
                    <a:pt x="9" y="372"/>
                  </a:lnTo>
                  <a:lnTo>
                    <a:pt x="11" y="377"/>
                  </a:lnTo>
                  <a:lnTo>
                    <a:pt x="12" y="379"/>
                  </a:lnTo>
                  <a:lnTo>
                    <a:pt x="14" y="380"/>
                  </a:lnTo>
                  <a:lnTo>
                    <a:pt x="20" y="382"/>
                  </a:lnTo>
                  <a:lnTo>
                    <a:pt x="21" y="384"/>
                  </a:lnTo>
                  <a:lnTo>
                    <a:pt x="27" y="391"/>
                  </a:lnTo>
                  <a:lnTo>
                    <a:pt x="28" y="391"/>
                  </a:lnTo>
                  <a:lnTo>
                    <a:pt x="32" y="391"/>
                  </a:lnTo>
                  <a:lnTo>
                    <a:pt x="36" y="393"/>
                  </a:lnTo>
                  <a:lnTo>
                    <a:pt x="37" y="395"/>
                  </a:lnTo>
                  <a:lnTo>
                    <a:pt x="41" y="402"/>
                  </a:lnTo>
                  <a:lnTo>
                    <a:pt x="43" y="404"/>
                  </a:lnTo>
                  <a:lnTo>
                    <a:pt x="44" y="405"/>
                  </a:lnTo>
                  <a:lnTo>
                    <a:pt x="44" y="409"/>
                  </a:lnTo>
                  <a:lnTo>
                    <a:pt x="44" y="411"/>
                  </a:lnTo>
                  <a:lnTo>
                    <a:pt x="46" y="412"/>
                  </a:lnTo>
                  <a:lnTo>
                    <a:pt x="50" y="416"/>
                  </a:lnTo>
                  <a:lnTo>
                    <a:pt x="50" y="420"/>
                  </a:lnTo>
                  <a:lnTo>
                    <a:pt x="52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7" y="420"/>
                  </a:lnTo>
                  <a:lnTo>
                    <a:pt x="57" y="416"/>
                  </a:lnTo>
                  <a:lnTo>
                    <a:pt x="59" y="416"/>
                  </a:lnTo>
                  <a:lnTo>
                    <a:pt x="59" y="414"/>
                  </a:lnTo>
                  <a:lnTo>
                    <a:pt x="60" y="416"/>
                  </a:lnTo>
                  <a:lnTo>
                    <a:pt x="62" y="418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60" y="420"/>
                  </a:lnTo>
                  <a:lnTo>
                    <a:pt x="60" y="428"/>
                  </a:lnTo>
                  <a:lnTo>
                    <a:pt x="60" y="432"/>
                  </a:lnTo>
                  <a:lnTo>
                    <a:pt x="59" y="436"/>
                  </a:lnTo>
                  <a:lnTo>
                    <a:pt x="59" y="439"/>
                  </a:lnTo>
                  <a:lnTo>
                    <a:pt x="59" y="443"/>
                  </a:lnTo>
                  <a:lnTo>
                    <a:pt x="62" y="448"/>
                  </a:lnTo>
                  <a:lnTo>
                    <a:pt x="64" y="453"/>
                  </a:lnTo>
                  <a:lnTo>
                    <a:pt x="62" y="455"/>
                  </a:lnTo>
                  <a:lnTo>
                    <a:pt x="60" y="457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60" y="462"/>
                  </a:lnTo>
                  <a:lnTo>
                    <a:pt x="64" y="462"/>
                  </a:lnTo>
                  <a:lnTo>
                    <a:pt x="66" y="462"/>
                  </a:lnTo>
                  <a:lnTo>
                    <a:pt x="66" y="464"/>
                  </a:lnTo>
                  <a:lnTo>
                    <a:pt x="69" y="469"/>
                  </a:lnTo>
                  <a:lnTo>
                    <a:pt x="76" y="476"/>
                  </a:lnTo>
                  <a:lnTo>
                    <a:pt x="80" y="482"/>
                  </a:lnTo>
                  <a:lnTo>
                    <a:pt x="82" y="483"/>
                  </a:lnTo>
                  <a:lnTo>
                    <a:pt x="87" y="485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91"/>
                  </a:lnTo>
                  <a:lnTo>
                    <a:pt x="96" y="491"/>
                  </a:lnTo>
                  <a:lnTo>
                    <a:pt x="98" y="491"/>
                  </a:lnTo>
                  <a:lnTo>
                    <a:pt x="99" y="489"/>
                  </a:lnTo>
                  <a:lnTo>
                    <a:pt x="101" y="489"/>
                  </a:lnTo>
                  <a:lnTo>
                    <a:pt x="103" y="491"/>
                  </a:lnTo>
                  <a:lnTo>
                    <a:pt x="107" y="496"/>
                  </a:lnTo>
                  <a:lnTo>
                    <a:pt x="108" y="498"/>
                  </a:lnTo>
                  <a:lnTo>
                    <a:pt x="110" y="501"/>
                  </a:lnTo>
                  <a:lnTo>
                    <a:pt x="114" y="501"/>
                  </a:lnTo>
                  <a:lnTo>
                    <a:pt x="117" y="501"/>
                  </a:lnTo>
                  <a:lnTo>
                    <a:pt x="130" y="505"/>
                  </a:lnTo>
                  <a:lnTo>
                    <a:pt x="133" y="507"/>
                  </a:lnTo>
                  <a:lnTo>
                    <a:pt x="137" y="508"/>
                  </a:lnTo>
                  <a:lnTo>
                    <a:pt x="140" y="512"/>
                  </a:lnTo>
                  <a:lnTo>
                    <a:pt x="140" y="514"/>
                  </a:lnTo>
                  <a:lnTo>
                    <a:pt x="140" y="515"/>
                  </a:lnTo>
                  <a:lnTo>
                    <a:pt x="140" y="517"/>
                  </a:lnTo>
                  <a:lnTo>
                    <a:pt x="139" y="519"/>
                  </a:lnTo>
                  <a:lnTo>
                    <a:pt x="137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5" y="524"/>
                  </a:lnTo>
                  <a:lnTo>
                    <a:pt x="135" y="526"/>
                  </a:lnTo>
                  <a:lnTo>
                    <a:pt x="133" y="526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3" y="531"/>
                  </a:lnTo>
                  <a:lnTo>
                    <a:pt x="131" y="531"/>
                  </a:lnTo>
                  <a:lnTo>
                    <a:pt x="131" y="533"/>
                  </a:lnTo>
                  <a:lnTo>
                    <a:pt x="130" y="533"/>
                  </a:lnTo>
                  <a:lnTo>
                    <a:pt x="126" y="533"/>
                  </a:lnTo>
                  <a:lnTo>
                    <a:pt x="126" y="535"/>
                  </a:lnTo>
                  <a:lnTo>
                    <a:pt x="124" y="535"/>
                  </a:lnTo>
                  <a:lnTo>
                    <a:pt x="124" y="537"/>
                  </a:lnTo>
                  <a:lnTo>
                    <a:pt x="124" y="539"/>
                  </a:lnTo>
                  <a:lnTo>
                    <a:pt x="126" y="539"/>
                  </a:lnTo>
                  <a:lnTo>
                    <a:pt x="128" y="539"/>
                  </a:lnTo>
                  <a:lnTo>
                    <a:pt x="128" y="540"/>
                  </a:lnTo>
                  <a:lnTo>
                    <a:pt x="128" y="542"/>
                  </a:lnTo>
                  <a:lnTo>
                    <a:pt x="131" y="544"/>
                  </a:lnTo>
                  <a:lnTo>
                    <a:pt x="137" y="546"/>
                  </a:lnTo>
                  <a:lnTo>
                    <a:pt x="139" y="546"/>
                  </a:lnTo>
                  <a:lnTo>
                    <a:pt x="144" y="547"/>
                  </a:lnTo>
                  <a:lnTo>
                    <a:pt x="146" y="547"/>
                  </a:lnTo>
                  <a:lnTo>
                    <a:pt x="146" y="551"/>
                  </a:lnTo>
                  <a:lnTo>
                    <a:pt x="146" y="553"/>
                  </a:lnTo>
                  <a:lnTo>
                    <a:pt x="144" y="555"/>
                  </a:lnTo>
                  <a:lnTo>
                    <a:pt x="139" y="556"/>
                  </a:lnTo>
                  <a:lnTo>
                    <a:pt x="137" y="556"/>
                  </a:lnTo>
                  <a:lnTo>
                    <a:pt x="130" y="556"/>
                  </a:lnTo>
                  <a:lnTo>
                    <a:pt x="126" y="558"/>
                  </a:lnTo>
                  <a:lnTo>
                    <a:pt x="124" y="558"/>
                  </a:lnTo>
                  <a:lnTo>
                    <a:pt x="123" y="560"/>
                  </a:lnTo>
                  <a:lnTo>
                    <a:pt x="123" y="563"/>
                  </a:lnTo>
                  <a:lnTo>
                    <a:pt x="124" y="563"/>
                  </a:lnTo>
                  <a:lnTo>
                    <a:pt x="128" y="565"/>
                  </a:lnTo>
                  <a:lnTo>
                    <a:pt x="130" y="571"/>
                  </a:lnTo>
                  <a:lnTo>
                    <a:pt x="131" y="571"/>
                  </a:lnTo>
                  <a:lnTo>
                    <a:pt x="140" y="572"/>
                  </a:lnTo>
                  <a:lnTo>
                    <a:pt x="147" y="571"/>
                  </a:lnTo>
                  <a:lnTo>
                    <a:pt x="151" y="572"/>
                  </a:lnTo>
                  <a:lnTo>
                    <a:pt x="151" y="574"/>
                  </a:lnTo>
                  <a:lnTo>
                    <a:pt x="151" y="576"/>
                  </a:lnTo>
                  <a:lnTo>
                    <a:pt x="153" y="579"/>
                  </a:lnTo>
                  <a:lnTo>
                    <a:pt x="153" y="583"/>
                  </a:lnTo>
                  <a:lnTo>
                    <a:pt x="158" y="586"/>
                  </a:lnTo>
                  <a:lnTo>
                    <a:pt x="163" y="588"/>
                  </a:lnTo>
                  <a:lnTo>
                    <a:pt x="169" y="588"/>
                  </a:lnTo>
                  <a:lnTo>
                    <a:pt x="174" y="586"/>
                  </a:lnTo>
                  <a:lnTo>
                    <a:pt x="179" y="585"/>
                  </a:lnTo>
                  <a:lnTo>
                    <a:pt x="181" y="585"/>
                  </a:lnTo>
                  <a:lnTo>
                    <a:pt x="183" y="585"/>
                  </a:lnTo>
                  <a:lnTo>
                    <a:pt x="194" y="590"/>
                  </a:lnTo>
                  <a:lnTo>
                    <a:pt x="195" y="590"/>
                  </a:lnTo>
                  <a:lnTo>
                    <a:pt x="197" y="590"/>
                  </a:lnTo>
                  <a:lnTo>
                    <a:pt x="201" y="599"/>
                  </a:lnTo>
                  <a:lnTo>
                    <a:pt x="201" y="601"/>
                  </a:lnTo>
                  <a:lnTo>
                    <a:pt x="201" y="602"/>
                  </a:lnTo>
                  <a:lnTo>
                    <a:pt x="201" y="604"/>
                  </a:lnTo>
                  <a:lnTo>
                    <a:pt x="202" y="606"/>
                  </a:lnTo>
                  <a:lnTo>
                    <a:pt x="204" y="606"/>
                  </a:lnTo>
                  <a:lnTo>
                    <a:pt x="204" y="608"/>
                  </a:lnTo>
                  <a:lnTo>
                    <a:pt x="206" y="611"/>
                  </a:lnTo>
                  <a:lnTo>
                    <a:pt x="208" y="613"/>
                  </a:lnTo>
                  <a:lnTo>
                    <a:pt x="211" y="615"/>
                  </a:lnTo>
                  <a:lnTo>
                    <a:pt x="213" y="615"/>
                  </a:lnTo>
                  <a:lnTo>
                    <a:pt x="217" y="615"/>
                  </a:lnTo>
                  <a:lnTo>
                    <a:pt x="218" y="613"/>
                  </a:lnTo>
                  <a:lnTo>
                    <a:pt x="231" y="590"/>
                  </a:lnTo>
                  <a:lnTo>
                    <a:pt x="231" y="588"/>
                  </a:lnTo>
                  <a:lnTo>
                    <a:pt x="233" y="586"/>
                  </a:lnTo>
                  <a:lnTo>
                    <a:pt x="236" y="586"/>
                  </a:lnTo>
                  <a:lnTo>
                    <a:pt x="238" y="585"/>
                  </a:lnTo>
                  <a:lnTo>
                    <a:pt x="243" y="579"/>
                  </a:lnTo>
                  <a:lnTo>
                    <a:pt x="247" y="579"/>
                  </a:lnTo>
                  <a:lnTo>
                    <a:pt x="249" y="579"/>
                  </a:lnTo>
                  <a:lnTo>
                    <a:pt x="250" y="581"/>
                  </a:lnTo>
                  <a:lnTo>
                    <a:pt x="259" y="590"/>
                  </a:lnTo>
                  <a:lnTo>
                    <a:pt x="263" y="592"/>
                  </a:lnTo>
                  <a:lnTo>
                    <a:pt x="266" y="594"/>
                  </a:lnTo>
                  <a:lnTo>
                    <a:pt x="275" y="594"/>
                  </a:lnTo>
                  <a:lnTo>
                    <a:pt x="277" y="595"/>
                  </a:lnTo>
                  <a:lnTo>
                    <a:pt x="282" y="602"/>
                  </a:lnTo>
                  <a:lnTo>
                    <a:pt x="281" y="604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5" y="610"/>
                  </a:lnTo>
                  <a:lnTo>
                    <a:pt x="274" y="608"/>
                  </a:lnTo>
                  <a:lnTo>
                    <a:pt x="270" y="606"/>
                  </a:lnTo>
                  <a:lnTo>
                    <a:pt x="266" y="604"/>
                  </a:lnTo>
                  <a:lnTo>
                    <a:pt x="265" y="604"/>
                  </a:lnTo>
                  <a:lnTo>
                    <a:pt x="263" y="604"/>
                  </a:lnTo>
                  <a:lnTo>
                    <a:pt x="261" y="606"/>
                  </a:lnTo>
                  <a:lnTo>
                    <a:pt x="259" y="610"/>
                  </a:lnTo>
                  <a:lnTo>
                    <a:pt x="259" y="611"/>
                  </a:lnTo>
                  <a:lnTo>
                    <a:pt x="259" y="613"/>
                  </a:lnTo>
                  <a:lnTo>
                    <a:pt x="258" y="615"/>
                  </a:lnTo>
                  <a:lnTo>
                    <a:pt x="252" y="615"/>
                  </a:lnTo>
                  <a:lnTo>
                    <a:pt x="250" y="615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50" y="622"/>
                  </a:lnTo>
                  <a:lnTo>
                    <a:pt x="252" y="626"/>
                  </a:lnTo>
                  <a:lnTo>
                    <a:pt x="254" y="626"/>
                  </a:lnTo>
                  <a:lnTo>
                    <a:pt x="254" y="627"/>
                  </a:lnTo>
                  <a:lnTo>
                    <a:pt x="254" y="631"/>
                  </a:lnTo>
                  <a:lnTo>
                    <a:pt x="256" y="634"/>
                  </a:lnTo>
                  <a:lnTo>
                    <a:pt x="259" y="638"/>
                  </a:lnTo>
                  <a:lnTo>
                    <a:pt x="263" y="642"/>
                  </a:lnTo>
                  <a:lnTo>
                    <a:pt x="266" y="643"/>
                  </a:lnTo>
                  <a:lnTo>
                    <a:pt x="272" y="645"/>
                  </a:lnTo>
                  <a:lnTo>
                    <a:pt x="274" y="645"/>
                  </a:lnTo>
                  <a:lnTo>
                    <a:pt x="275" y="649"/>
                  </a:lnTo>
                  <a:lnTo>
                    <a:pt x="275" y="656"/>
                  </a:lnTo>
                  <a:lnTo>
                    <a:pt x="275" y="658"/>
                  </a:lnTo>
                  <a:lnTo>
                    <a:pt x="298" y="675"/>
                  </a:lnTo>
                  <a:lnTo>
                    <a:pt x="302" y="675"/>
                  </a:lnTo>
                  <a:lnTo>
                    <a:pt x="307" y="675"/>
                  </a:lnTo>
                  <a:lnTo>
                    <a:pt x="311" y="677"/>
                  </a:lnTo>
                  <a:lnTo>
                    <a:pt x="313" y="679"/>
                  </a:lnTo>
                  <a:lnTo>
                    <a:pt x="314" y="684"/>
                  </a:lnTo>
                  <a:lnTo>
                    <a:pt x="313" y="688"/>
                  </a:lnTo>
                  <a:lnTo>
                    <a:pt x="307" y="691"/>
                  </a:lnTo>
                  <a:lnTo>
                    <a:pt x="305" y="691"/>
                  </a:lnTo>
                  <a:lnTo>
                    <a:pt x="300" y="693"/>
                  </a:lnTo>
                  <a:lnTo>
                    <a:pt x="298" y="693"/>
                  </a:lnTo>
                  <a:lnTo>
                    <a:pt x="297" y="695"/>
                  </a:lnTo>
                  <a:lnTo>
                    <a:pt x="295" y="698"/>
                  </a:lnTo>
                  <a:lnTo>
                    <a:pt x="291" y="711"/>
                  </a:lnTo>
                  <a:lnTo>
                    <a:pt x="291" y="714"/>
                  </a:lnTo>
                  <a:lnTo>
                    <a:pt x="293" y="716"/>
                  </a:lnTo>
                  <a:lnTo>
                    <a:pt x="297" y="720"/>
                  </a:lnTo>
                  <a:lnTo>
                    <a:pt x="300" y="720"/>
                  </a:lnTo>
                  <a:lnTo>
                    <a:pt x="316" y="720"/>
                  </a:lnTo>
                  <a:lnTo>
                    <a:pt x="323" y="718"/>
                  </a:lnTo>
                  <a:lnTo>
                    <a:pt x="327" y="716"/>
                  </a:lnTo>
                  <a:lnTo>
                    <a:pt x="330" y="716"/>
                  </a:lnTo>
                  <a:lnTo>
                    <a:pt x="336" y="713"/>
                  </a:lnTo>
                  <a:lnTo>
                    <a:pt x="346" y="713"/>
                  </a:lnTo>
                  <a:lnTo>
                    <a:pt x="364" y="713"/>
                  </a:lnTo>
                  <a:lnTo>
                    <a:pt x="375" y="720"/>
                  </a:lnTo>
                  <a:lnTo>
                    <a:pt x="378" y="720"/>
                  </a:lnTo>
                  <a:lnTo>
                    <a:pt x="380" y="720"/>
                  </a:lnTo>
                  <a:lnTo>
                    <a:pt x="391" y="718"/>
                  </a:lnTo>
                  <a:lnTo>
                    <a:pt x="392" y="720"/>
                  </a:lnTo>
                  <a:lnTo>
                    <a:pt x="400" y="721"/>
                  </a:lnTo>
                  <a:lnTo>
                    <a:pt x="439" y="732"/>
                  </a:lnTo>
                  <a:lnTo>
                    <a:pt x="458" y="730"/>
                  </a:lnTo>
                  <a:lnTo>
                    <a:pt x="460" y="730"/>
                  </a:lnTo>
                  <a:lnTo>
                    <a:pt x="464" y="730"/>
                  </a:lnTo>
                  <a:lnTo>
                    <a:pt x="469" y="725"/>
                  </a:lnTo>
                  <a:lnTo>
                    <a:pt x="474" y="723"/>
                  </a:lnTo>
                  <a:lnTo>
                    <a:pt x="478" y="725"/>
                  </a:lnTo>
                  <a:lnTo>
                    <a:pt x="494" y="732"/>
                  </a:lnTo>
                  <a:lnTo>
                    <a:pt x="499" y="734"/>
                  </a:lnTo>
                  <a:lnTo>
                    <a:pt x="504" y="734"/>
                  </a:lnTo>
                  <a:lnTo>
                    <a:pt x="529" y="732"/>
                  </a:lnTo>
                  <a:lnTo>
                    <a:pt x="542" y="737"/>
                  </a:lnTo>
                  <a:lnTo>
                    <a:pt x="558" y="739"/>
                  </a:lnTo>
                  <a:lnTo>
                    <a:pt x="561" y="739"/>
                  </a:lnTo>
                  <a:lnTo>
                    <a:pt x="565" y="741"/>
                  </a:lnTo>
                  <a:lnTo>
                    <a:pt x="566" y="743"/>
                  </a:lnTo>
                  <a:lnTo>
                    <a:pt x="570" y="745"/>
                  </a:lnTo>
                  <a:lnTo>
                    <a:pt x="574" y="748"/>
                  </a:lnTo>
                  <a:lnTo>
                    <a:pt x="577" y="748"/>
                  </a:lnTo>
                  <a:lnTo>
                    <a:pt x="581" y="748"/>
                  </a:lnTo>
                  <a:lnTo>
                    <a:pt x="584" y="746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93" y="745"/>
                  </a:lnTo>
                  <a:lnTo>
                    <a:pt x="595" y="745"/>
                  </a:lnTo>
                  <a:lnTo>
                    <a:pt x="597" y="745"/>
                  </a:lnTo>
                  <a:lnTo>
                    <a:pt x="600" y="743"/>
                  </a:lnTo>
                  <a:lnTo>
                    <a:pt x="602" y="743"/>
                  </a:lnTo>
                  <a:lnTo>
                    <a:pt x="606" y="741"/>
                  </a:lnTo>
                  <a:lnTo>
                    <a:pt x="607" y="739"/>
                  </a:lnTo>
                  <a:lnTo>
                    <a:pt x="609" y="737"/>
                  </a:lnTo>
                  <a:lnTo>
                    <a:pt x="616" y="737"/>
                  </a:lnTo>
                  <a:lnTo>
                    <a:pt x="620" y="736"/>
                  </a:lnTo>
                  <a:lnTo>
                    <a:pt x="623" y="730"/>
                  </a:lnTo>
                  <a:lnTo>
                    <a:pt x="627" y="727"/>
                  </a:lnTo>
                  <a:lnTo>
                    <a:pt x="630" y="723"/>
                  </a:lnTo>
                  <a:lnTo>
                    <a:pt x="636" y="718"/>
                  </a:lnTo>
                  <a:lnTo>
                    <a:pt x="636" y="716"/>
                  </a:lnTo>
                  <a:lnTo>
                    <a:pt x="638" y="714"/>
                  </a:lnTo>
                  <a:lnTo>
                    <a:pt x="652" y="704"/>
                  </a:lnTo>
                  <a:lnTo>
                    <a:pt x="652" y="702"/>
                  </a:lnTo>
                  <a:lnTo>
                    <a:pt x="655" y="698"/>
                  </a:lnTo>
                  <a:lnTo>
                    <a:pt x="659" y="693"/>
                  </a:lnTo>
                  <a:lnTo>
                    <a:pt x="661" y="691"/>
                  </a:lnTo>
                  <a:lnTo>
                    <a:pt x="671" y="690"/>
                  </a:lnTo>
                  <a:lnTo>
                    <a:pt x="680" y="684"/>
                  </a:lnTo>
                  <a:lnTo>
                    <a:pt x="682" y="684"/>
                  </a:lnTo>
                  <a:lnTo>
                    <a:pt x="693" y="682"/>
                  </a:lnTo>
                  <a:lnTo>
                    <a:pt x="714" y="681"/>
                  </a:lnTo>
                  <a:lnTo>
                    <a:pt x="717" y="679"/>
                  </a:lnTo>
                  <a:lnTo>
                    <a:pt x="719" y="679"/>
                  </a:lnTo>
                  <a:lnTo>
                    <a:pt x="721" y="677"/>
                  </a:lnTo>
                  <a:lnTo>
                    <a:pt x="723" y="677"/>
                  </a:lnTo>
                  <a:lnTo>
                    <a:pt x="725" y="675"/>
                  </a:lnTo>
                  <a:lnTo>
                    <a:pt x="730" y="675"/>
                  </a:lnTo>
                  <a:lnTo>
                    <a:pt x="733" y="675"/>
                  </a:lnTo>
                  <a:lnTo>
                    <a:pt x="746" y="670"/>
                  </a:lnTo>
                  <a:lnTo>
                    <a:pt x="757" y="668"/>
                  </a:lnTo>
                  <a:lnTo>
                    <a:pt x="760" y="666"/>
                  </a:lnTo>
                  <a:lnTo>
                    <a:pt x="769" y="672"/>
                  </a:lnTo>
                  <a:lnTo>
                    <a:pt x="781" y="674"/>
                  </a:lnTo>
                  <a:lnTo>
                    <a:pt x="783" y="675"/>
                  </a:lnTo>
                  <a:lnTo>
                    <a:pt x="787" y="675"/>
                  </a:lnTo>
                  <a:lnTo>
                    <a:pt x="788" y="675"/>
                  </a:lnTo>
                  <a:lnTo>
                    <a:pt x="788" y="679"/>
                  </a:lnTo>
                  <a:lnTo>
                    <a:pt x="788" y="682"/>
                  </a:lnTo>
                  <a:lnTo>
                    <a:pt x="796" y="684"/>
                  </a:lnTo>
                  <a:lnTo>
                    <a:pt x="796" y="686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822" y="691"/>
                  </a:lnTo>
                  <a:lnTo>
                    <a:pt x="829" y="690"/>
                  </a:lnTo>
                  <a:lnTo>
                    <a:pt x="831" y="690"/>
                  </a:lnTo>
                  <a:lnTo>
                    <a:pt x="833" y="695"/>
                  </a:lnTo>
                  <a:lnTo>
                    <a:pt x="838" y="702"/>
                  </a:lnTo>
                  <a:lnTo>
                    <a:pt x="845" y="700"/>
                  </a:lnTo>
                  <a:lnTo>
                    <a:pt x="852" y="695"/>
                  </a:lnTo>
                  <a:lnTo>
                    <a:pt x="859" y="695"/>
                  </a:lnTo>
                  <a:lnTo>
                    <a:pt x="863" y="700"/>
                  </a:lnTo>
                  <a:lnTo>
                    <a:pt x="868" y="718"/>
                  </a:lnTo>
                  <a:lnTo>
                    <a:pt x="872" y="720"/>
                  </a:lnTo>
                  <a:lnTo>
                    <a:pt x="893" y="730"/>
                  </a:lnTo>
                  <a:lnTo>
                    <a:pt x="916" y="734"/>
                  </a:lnTo>
                  <a:lnTo>
                    <a:pt x="934" y="734"/>
                  </a:lnTo>
                  <a:lnTo>
                    <a:pt x="934" y="732"/>
                  </a:lnTo>
                  <a:lnTo>
                    <a:pt x="934" y="730"/>
                  </a:lnTo>
                  <a:lnTo>
                    <a:pt x="934" y="729"/>
                  </a:lnTo>
                  <a:lnTo>
                    <a:pt x="934" y="727"/>
                  </a:lnTo>
                  <a:lnTo>
                    <a:pt x="936" y="725"/>
                  </a:lnTo>
                  <a:lnTo>
                    <a:pt x="934" y="723"/>
                  </a:lnTo>
                  <a:lnTo>
                    <a:pt x="936" y="723"/>
                  </a:lnTo>
                  <a:lnTo>
                    <a:pt x="936" y="721"/>
                  </a:lnTo>
                  <a:lnTo>
                    <a:pt x="938" y="714"/>
                  </a:lnTo>
                  <a:lnTo>
                    <a:pt x="938" y="713"/>
                  </a:lnTo>
                  <a:lnTo>
                    <a:pt x="941" y="707"/>
                  </a:lnTo>
                  <a:lnTo>
                    <a:pt x="941" y="704"/>
                  </a:lnTo>
                  <a:lnTo>
                    <a:pt x="943" y="700"/>
                  </a:lnTo>
                  <a:lnTo>
                    <a:pt x="943" y="697"/>
                  </a:lnTo>
                  <a:lnTo>
                    <a:pt x="945" y="695"/>
                  </a:lnTo>
                  <a:lnTo>
                    <a:pt x="945" y="693"/>
                  </a:lnTo>
                  <a:lnTo>
                    <a:pt x="943" y="684"/>
                  </a:lnTo>
                  <a:lnTo>
                    <a:pt x="941" y="674"/>
                  </a:lnTo>
                  <a:lnTo>
                    <a:pt x="939" y="670"/>
                  </a:lnTo>
                  <a:lnTo>
                    <a:pt x="941" y="668"/>
                  </a:lnTo>
                  <a:lnTo>
                    <a:pt x="943" y="666"/>
                  </a:lnTo>
                  <a:lnTo>
                    <a:pt x="945" y="668"/>
                  </a:lnTo>
                  <a:lnTo>
                    <a:pt x="945" y="666"/>
                  </a:lnTo>
                  <a:lnTo>
                    <a:pt x="945" y="665"/>
                  </a:lnTo>
                  <a:lnTo>
                    <a:pt x="945" y="663"/>
                  </a:lnTo>
                  <a:lnTo>
                    <a:pt x="943" y="658"/>
                  </a:lnTo>
                  <a:lnTo>
                    <a:pt x="941" y="654"/>
                  </a:lnTo>
                  <a:lnTo>
                    <a:pt x="939" y="652"/>
                  </a:lnTo>
                  <a:lnTo>
                    <a:pt x="939" y="647"/>
                  </a:lnTo>
                  <a:lnTo>
                    <a:pt x="941" y="643"/>
                  </a:lnTo>
                  <a:lnTo>
                    <a:pt x="941" y="642"/>
                  </a:lnTo>
                  <a:lnTo>
                    <a:pt x="943" y="640"/>
                  </a:lnTo>
                  <a:lnTo>
                    <a:pt x="945" y="638"/>
                  </a:lnTo>
                  <a:lnTo>
                    <a:pt x="947" y="638"/>
                  </a:lnTo>
                  <a:lnTo>
                    <a:pt x="947" y="640"/>
                  </a:lnTo>
                  <a:lnTo>
                    <a:pt x="948" y="636"/>
                  </a:lnTo>
                  <a:lnTo>
                    <a:pt x="948" y="633"/>
                  </a:lnTo>
                  <a:lnTo>
                    <a:pt x="959" y="620"/>
                  </a:lnTo>
                  <a:lnTo>
                    <a:pt x="962" y="617"/>
                  </a:lnTo>
                  <a:lnTo>
                    <a:pt x="971" y="602"/>
                  </a:lnTo>
                  <a:lnTo>
                    <a:pt x="971" y="601"/>
                  </a:lnTo>
                  <a:lnTo>
                    <a:pt x="970" y="602"/>
                  </a:lnTo>
                  <a:lnTo>
                    <a:pt x="966" y="604"/>
                  </a:lnTo>
                  <a:lnTo>
                    <a:pt x="964" y="604"/>
                  </a:lnTo>
                  <a:lnTo>
                    <a:pt x="962" y="606"/>
                  </a:lnTo>
                  <a:lnTo>
                    <a:pt x="959" y="611"/>
                  </a:lnTo>
                  <a:lnTo>
                    <a:pt x="959" y="613"/>
                  </a:lnTo>
                  <a:lnTo>
                    <a:pt x="957" y="615"/>
                  </a:lnTo>
                  <a:lnTo>
                    <a:pt x="957" y="618"/>
                  </a:lnTo>
                  <a:lnTo>
                    <a:pt x="955" y="620"/>
                  </a:lnTo>
                  <a:lnTo>
                    <a:pt x="955" y="622"/>
                  </a:lnTo>
                  <a:lnTo>
                    <a:pt x="954" y="620"/>
                  </a:lnTo>
                  <a:lnTo>
                    <a:pt x="954" y="618"/>
                  </a:lnTo>
                  <a:lnTo>
                    <a:pt x="954" y="613"/>
                  </a:lnTo>
                  <a:lnTo>
                    <a:pt x="955" y="610"/>
                  </a:lnTo>
                  <a:lnTo>
                    <a:pt x="957" y="608"/>
                  </a:lnTo>
                  <a:lnTo>
                    <a:pt x="955" y="606"/>
                  </a:lnTo>
                  <a:lnTo>
                    <a:pt x="954" y="604"/>
                  </a:lnTo>
                  <a:lnTo>
                    <a:pt x="954" y="606"/>
                  </a:lnTo>
                  <a:lnTo>
                    <a:pt x="952" y="606"/>
                  </a:lnTo>
                  <a:lnTo>
                    <a:pt x="952" y="604"/>
                  </a:lnTo>
                  <a:lnTo>
                    <a:pt x="954" y="602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5" y="601"/>
                  </a:lnTo>
                  <a:lnTo>
                    <a:pt x="955" y="599"/>
                  </a:lnTo>
                  <a:lnTo>
                    <a:pt x="955" y="597"/>
                  </a:lnTo>
                  <a:lnTo>
                    <a:pt x="954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7" y="594"/>
                  </a:lnTo>
                  <a:lnTo>
                    <a:pt x="959" y="594"/>
                  </a:lnTo>
                  <a:lnTo>
                    <a:pt x="959" y="595"/>
                  </a:lnTo>
                  <a:lnTo>
                    <a:pt x="957" y="599"/>
                  </a:lnTo>
                  <a:lnTo>
                    <a:pt x="959" y="597"/>
                  </a:lnTo>
                  <a:lnTo>
                    <a:pt x="962" y="595"/>
                  </a:lnTo>
                  <a:lnTo>
                    <a:pt x="964" y="594"/>
                  </a:lnTo>
                  <a:lnTo>
                    <a:pt x="968" y="590"/>
                  </a:lnTo>
                  <a:lnTo>
                    <a:pt x="970" y="590"/>
                  </a:lnTo>
                  <a:lnTo>
                    <a:pt x="971" y="588"/>
                  </a:lnTo>
                  <a:lnTo>
                    <a:pt x="973" y="588"/>
                  </a:lnTo>
                  <a:lnTo>
                    <a:pt x="975" y="588"/>
                  </a:lnTo>
                  <a:lnTo>
                    <a:pt x="977" y="588"/>
                  </a:lnTo>
                  <a:lnTo>
                    <a:pt x="977" y="586"/>
                  </a:lnTo>
                  <a:lnTo>
                    <a:pt x="977" y="585"/>
                  </a:lnTo>
                  <a:lnTo>
                    <a:pt x="978" y="586"/>
                  </a:lnTo>
                  <a:lnTo>
                    <a:pt x="978" y="590"/>
                  </a:lnTo>
                  <a:lnTo>
                    <a:pt x="977" y="590"/>
                  </a:lnTo>
                  <a:lnTo>
                    <a:pt x="975" y="594"/>
                  </a:lnTo>
                  <a:lnTo>
                    <a:pt x="977" y="594"/>
                  </a:lnTo>
                  <a:lnTo>
                    <a:pt x="978" y="590"/>
                  </a:lnTo>
                  <a:lnTo>
                    <a:pt x="980" y="588"/>
                  </a:lnTo>
                  <a:lnTo>
                    <a:pt x="980" y="586"/>
                  </a:lnTo>
                  <a:lnTo>
                    <a:pt x="978" y="585"/>
                  </a:lnTo>
                  <a:lnTo>
                    <a:pt x="970" y="581"/>
                  </a:lnTo>
                  <a:lnTo>
                    <a:pt x="971" y="585"/>
                  </a:lnTo>
                  <a:lnTo>
                    <a:pt x="970" y="588"/>
                  </a:lnTo>
                  <a:lnTo>
                    <a:pt x="966" y="590"/>
                  </a:lnTo>
                  <a:lnTo>
                    <a:pt x="964" y="590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0"/>
                  </a:lnTo>
                  <a:lnTo>
                    <a:pt x="959" y="588"/>
                  </a:lnTo>
                  <a:lnTo>
                    <a:pt x="959" y="586"/>
                  </a:lnTo>
                  <a:lnTo>
                    <a:pt x="959" y="585"/>
                  </a:lnTo>
                  <a:lnTo>
                    <a:pt x="959" y="586"/>
                  </a:lnTo>
                  <a:lnTo>
                    <a:pt x="959" y="583"/>
                  </a:lnTo>
                  <a:lnTo>
                    <a:pt x="959" y="581"/>
                  </a:lnTo>
                  <a:lnTo>
                    <a:pt x="959" y="579"/>
                  </a:lnTo>
                  <a:lnTo>
                    <a:pt x="966" y="576"/>
                  </a:lnTo>
                  <a:lnTo>
                    <a:pt x="968" y="576"/>
                  </a:lnTo>
                  <a:lnTo>
                    <a:pt x="973" y="576"/>
                  </a:lnTo>
                  <a:lnTo>
                    <a:pt x="973" y="574"/>
                  </a:lnTo>
                  <a:lnTo>
                    <a:pt x="975" y="574"/>
                  </a:lnTo>
                  <a:lnTo>
                    <a:pt x="973" y="572"/>
                  </a:lnTo>
                  <a:lnTo>
                    <a:pt x="973" y="571"/>
                  </a:lnTo>
                  <a:lnTo>
                    <a:pt x="973" y="569"/>
                  </a:lnTo>
                  <a:lnTo>
                    <a:pt x="975" y="569"/>
                  </a:lnTo>
                  <a:lnTo>
                    <a:pt x="975" y="567"/>
                  </a:lnTo>
                  <a:lnTo>
                    <a:pt x="973" y="567"/>
                  </a:lnTo>
                  <a:lnTo>
                    <a:pt x="973" y="565"/>
                  </a:lnTo>
                  <a:lnTo>
                    <a:pt x="975" y="565"/>
                  </a:lnTo>
                  <a:lnTo>
                    <a:pt x="977" y="563"/>
                  </a:lnTo>
                  <a:lnTo>
                    <a:pt x="970" y="558"/>
                  </a:lnTo>
                  <a:lnTo>
                    <a:pt x="968" y="556"/>
                  </a:lnTo>
                  <a:lnTo>
                    <a:pt x="966" y="556"/>
                  </a:lnTo>
                  <a:lnTo>
                    <a:pt x="966" y="555"/>
                  </a:lnTo>
                  <a:lnTo>
                    <a:pt x="966" y="553"/>
                  </a:lnTo>
                  <a:lnTo>
                    <a:pt x="966" y="551"/>
                  </a:lnTo>
                  <a:lnTo>
                    <a:pt x="968" y="551"/>
                  </a:lnTo>
                  <a:lnTo>
                    <a:pt x="966" y="549"/>
                  </a:lnTo>
                  <a:lnTo>
                    <a:pt x="966" y="547"/>
                  </a:lnTo>
                  <a:lnTo>
                    <a:pt x="966" y="546"/>
                  </a:lnTo>
                  <a:lnTo>
                    <a:pt x="968" y="544"/>
                  </a:lnTo>
                  <a:lnTo>
                    <a:pt x="971" y="540"/>
                  </a:lnTo>
                  <a:lnTo>
                    <a:pt x="973" y="540"/>
                  </a:lnTo>
                  <a:lnTo>
                    <a:pt x="975" y="540"/>
                  </a:lnTo>
                  <a:lnTo>
                    <a:pt x="977" y="539"/>
                  </a:lnTo>
                  <a:lnTo>
                    <a:pt x="977" y="537"/>
                  </a:lnTo>
                  <a:lnTo>
                    <a:pt x="978" y="537"/>
                  </a:lnTo>
                  <a:lnTo>
                    <a:pt x="978" y="535"/>
                  </a:lnTo>
                  <a:lnTo>
                    <a:pt x="980" y="535"/>
                  </a:lnTo>
                  <a:lnTo>
                    <a:pt x="984" y="537"/>
                  </a:lnTo>
                  <a:lnTo>
                    <a:pt x="987" y="537"/>
                  </a:lnTo>
                  <a:lnTo>
                    <a:pt x="993" y="540"/>
                  </a:lnTo>
                  <a:lnTo>
                    <a:pt x="994" y="542"/>
                  </a:lnTo>
                  <a:lnTo>
                    <a:pt x="993" y="544"/>
                  </a:lnTo>
                  <a:lnTo>
                    <a:pt x="987" y="546"/>
                  </a:lnTo>
                  <a:lnTo>
                    <a:pt x="986" y="547"/>
                  </a:lnTo>
                  <a:lnTo>
                    <a:pt x="987" y="558"/>
                  </a:lnTo>
                  <a:lnTo>
                    <a:pt x="987" y="560"/>
                  </a:lnTo>
                  <a:lnTo>
                    <a:pt x="989" y="563"/>
                  </a:lnTo>
                  <a:lnTo>
                    <a:pt x="989" y="562"/>
                  </a:lnTo>
                  <a:lnTo>
                    <a:pt x="991" y="562"/>
                  </a:lnTo>
                  <a:lnTo>
                    <a:pt x="993" y="562"/>
                  </a:lnTo>
                  <a:lnTo>
                    <a:pt x="993" y="560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6" y="560"/>
                  </a:lnTo>
                  <a:lnTo>
                    <a:pt x="998" y="562"/>
                  </a:lnTo>
                  <a:lnTo>
                    <a:pt x="998" y="563"/>
                  </a:lnTo>
                  <a:lnTo>
                    <a:pt x="998" y="567"/>
                  </a:lnTo>
                  <a:lnTo>
                    <a:pt x="996" y="571"/>
                  </a:lnTo>
                  <a:lnTo>
                    <a:pt x="993" y="572"/>
                  </a:lnTo>
                  <a:lnTo>
                    <a:pt x="987" y="574"/>
                  </a:lnTo>
                  <a:lnTo>
                    <a:pt x="984" y="576"/>
                  </a:lnTo>
                  <a:lnTo>
                    <a:pt x="980" y="576"/>
                  </a:lnTo>
                  <a:lnTo>
                    <a:pt x="978" y="578"/>
                  </a:lnTo>
                  <a:lnTo>
                    <a:pt x="978" y="579"/>
                  </a:lnTo>
                  <a:lnTo>
                    <a:pt x="980" y="583"/>
                  </a:lnTo>
                  <a:lnTo>
                    <a:pt x="980" y="585"/>
                  </a:lnTo>
                  <a:lnTo>
                    <a:pt x="982" y="586"/>
                  </a:lnTo>
                  <a:lnTo>
                    <a:pt x="984" y="583"/>
                  </a:lnTo>
                  <a:lnTo>
                    <a:pt x="987" y="579"/>
                  </a:lnTo>
                  <a:lnTo>
                    <a:pt x="1000" y="571"/>
                  </a:lnTo>
                  <a:lnTo>
                    <a:pt x="1002" y="569"/>
                  </a:lnTo>
                  <a:lnTo>
                    <a:pt x="1016" y="569"/>
                  </a:lnTo>
                  <a:lnTo>
                    <a:pt x="1039" y="565"/>
                  </a:lnTo>
                  <a:lnTo>
                    <a:pt x="1041" y="565"/>
                  </a:lnTo>
                  <a:lnTo>
                    <a:pt x="1042" y="563"/>
                  </a:lnTo>
                  <a:lnTo>
                    <a:pt x="1044" y="565"/>
                  </a:lnTo>
                  <a:lnTo>
                    <a:pt x="1044" y="563"/>
                  </a:lnTo>
                  <a:lnTo>
                    <a:pt x="1046" y="562"/>
                  </a:lnTo>
                  <a:lnTo>
                    <a:pt x="1048" y="562"/>
                  </a:lnTo>
                  <a:lnTo>
                    <a:pt x="1048" y="560"/>
                  </a:lnTo>
                  <a:lnTo>
                    <a:pt x="1050" y="560"/>
                  </a:lnTo>
                  <a:lnTo>
                    <a:pt x="1050" y="558"/>
                  </a:lnTo>
                  <a:lnTo>
                    <a:pt x="1048" y="555"/>
                  </a:lnTo>
                  <a:lnTo>
                    <a:pt x="1051" y="551"/>
                  </a:lnTo>
                  <a:lnTo>
                    <a:pt x="1051" y="547"/>
                  </a:lnTo>
                  <a:lnTo>
                    <a:pt x="1051" y="547"/>
                  </a:lnTo>
                  <a:lnTo>
                    <a:pt x="1051" y="544"/>
                  </a:lnTo>
                  <a:lnTo>
                    <a:pt x="1051" y="542"/>
                  </a:lnTo>
                  <a:lnTo>
                    <a:pt x="1053" y="540"/>
                  </a:lnTo>
                  <a:lnTo>
                    <a:pt x="1053" y="535"/>
                  </a:lnTo>
                  <a:lnTo>
                    <a:pt x="1055" y="531"/>
                  </a:lnTo>
                  <a:lnTo>
                    <a:pt x="1055" y="517"/>
                  </a:lnTo>
                  <a:lnTo>
                    <a:pt x="1057" y="514"/>
                  </a:lnTo>
                  <a:lnTo>
                    <a:pt x="1060" y="510"/>
                  </a:lnTo>
                  <a:lnTo>
                    <a:pt x="1057" y="510"/>
                  </a:lnTo>
                  <a:lnTo>
                    <a:pt x="1053" y="508"/>
                  </a:lnTo>
                  <a:lnTo>
                    <a:pt x="1053" y="505"/>
                  </a:lnTo>
                  <a:lnTo>
                    <a:pt x="1051" y="505"/>
                  </a:lnTo>
                  <a:lnTo>
                    <a:pt x="1051" y="503"/>
                  </a:lnTo>
                  <a:lnTo>
                    <a:pt x="1053" y="503"/>
                  </a:lnTo>
                  <a:lnTo>
                    <a:pt x="1055" y="503"/>
                  </a:lnTo>
                  <a:lnTo>
                    <a:pt x="1055" y="501"/>
                  </a:lnTo>
                  <a:lnTo>
                    <a:pt x="1055" y="4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185">
              <a:extLst>
                <a:ext uri="{FF2B5EF4-FFF2-40B4-BE49-F238E27FC236}">
                  <a16:creationId xmlns:a16="http://schemas.microsoft.com/office/drawing/2014/main" id="{17B50C1A-BAAB-C38B-52BE-FA9F9AE4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487968"/>
              <a:ext cx="696891" cy="1268073"/>
            </a:xfrm>
            <a:custGeom>
              <a:avLst/>
              <a:gdLst>
                <a:gd name="T0" fmla="*/ 551 w 571"/>
                <a:gd name="T1" fmla="*/ 751 h 1039"/>
                <a:gd name="T2" fmla="*/ 569 w 571"/>
                <a:gd name="T3" fmla="*/ 671 h 1039"/>
                <a:gd name="T4" fmla="*/ 476 w 571"/>
                <a:gd name="T5" fmla="*/ 600 h 1039"/>
                <a:gd name="T6" fmla="*/ 421 w 571"/>
                <a:gd name="T7" fmla="*/ 620 h 1039"/>
                <a:gd name="T8" fmla="*/ 384 w 571"/>
                <a:gd name="T9" fmla="*/ 611 h 1039"/>
                <a:gd name="T10" fmla="*/ 409 w 571"/>
                <a:gd name="T11" fmla="*/ 574 h 1039"/>
                <a:gd name="T12" fmla="*/ 388 w 571"/>
                <a:gd name="T13" fmla="*/ 501 h 1039"/>
                <a:gd name="T14" fmla="*/ 311 w 571"/>
                <a:gd name="T15" fmla="*/ 464 h 1039"/>
                <a:gd name="T16" fmla="*/ 324 w 571"/>
                <a:gd name="T17" fmla="*/ 456 h 1039"/>
                <a:gd name="T18" fmla="*/ 388 w 571"/>
                <a:gd name="T19" fmla="*/ 476 h 1039"/>
                <a:gd name="T20" fmla="*/ 343 w 571"/>
                <a:gd name="T21" fmla="*/ 369 h 1039"/>
                <a:gd name="T22" fmla="*/ 324 w 571"/>
                <a:gd name="T23" fmla="*/ 336 h 1039"/>
                <a:gd name="T24" fmla="*/ 246 w 571"/>
                <a:gd name="T25" fmla="*/ 281 h 1039"/>
                <a:gd name="T26" fmla="*/ 240 w 571"/>
                <a:gd name="T27" fmla="*/ 268 h 1039"/>
                <a:gd name="T28" fmla="*/ 214 w 571"/>
                <a:gd name="T29" fmla="*/ 210 h 1039"/>
                <a:gd name="T30" fmla="*/ 203 w 571"/>
                <a:gd name="T31" fmla="*/ 174 h 1039"/>
                <a:gd name="T32" fmla="*/ 196 w 571"/>
                <a:gd name="T33" fmla="*/ 138 h 1039"/>
                <a:gd name="T34" fmla="*/ 190 w 571"/>
                <a:gd name="T35" fmla="*/ 99 h 1039"/>
                <a:gd name="T36" fmla="*/ 167 w 571"/>
                <a:gd name="T37" fmla="*/ 82 h 1039"/>
                <a:gd name="T38" fmla="*/ 98 w 571"/>
                <a:gd name="T39" fmla="*/ 14 h 1039"/>
                <a:gd name="T40" fmla="*/ 50 w 571"/>
                <a:gd name="T41" fmla="*/ 5 h 1039"/>
                <a:gd name="T42" fmla="*/ 0 w 571"/>
                <a:gd name="T43" fmla="*/ 213 h 1039"/>
                <a:gd name="T44" fmla="*/ 13 w 571"/>
                <a:gd name="T45" fmla="*/ 218 h 1039"/>
                <a:gd name="T46" fmla="*/ 11 w 571"/>
                <a:gd name="T47" fmla="*/ 355 h 1039"/>
                <a:gd name="T48" fmla="*/ 20 w 571"/>
                <a:gd name="T49" fmla="*/ 391 h 1039"/>
                <a:gd name="T50" fmla="*/ 34 w 571"/>
                <a:gd name="T51" fmla="*/ 364 h 1039"/>
                <a:gd name="T52" fmla="*/ 52 w 571"/>
                <a:gd name="T53" fmla="*/ 366 h 1039"/>
                <a:gd name="T54" fmla="*/ 54 w 571"/>
                <a:gd name="T55" fmla="*/ 401 h 1039"/>
                <a:gd name="T56" fmla="*/ 38 w 571"/>
                <a:gd name="T57" fmla="*/ 453 h 1039"/>
                <a:gd name="T58" fmla="*/ 57 w 571"/>
                <a:gd name="T59" fmla="*/ 531 h 1039"/>
                <a:gd name="T60" fmla="*/ 59 w 571"/>
                <a:gd name="T61" fmla="*/ 535 h 1039"/>
                <a:gd name="T62" fmla="*/ 16 w 571"/>
                <a:gd name="T63" fmla="*/ 519 h 1039"/>
                <a:gd name="T64" fmla="*/ 0 w 571"/>
                <a:gd name="T65" fmla="*/ 886 h 1039"/>
                <a:gd name="T66" fmla="*/ 27 w 571"/>
                <a:gd name="T67" fmla="*/ 863 h 1039"/>
                <a:gd name="T68" fmla="*/ 80 w 571"/>
                <a:gd name="T69" fmla="*/ 837 h 1039"/>
                <a:gd name="T70" fmla="*/ 98 w 571"/>
                <a:gd name="T71" fmla="*/ 824 h 1039"/>
                <a:gd name="T72" fmla="*/ 59 w 571"/>
                <a:gd name="T73" fmla="*/ 869 h 1039"/>
                <a:gd name="T74" fmla="*/ 34 w 571"/>
                <a:gd name="T75" fmla="*/ 911 h 1039"/>
                <a:gd name="T76" fmla="*/ 6 w 571"/>
                <a:gd name="T77" fmla="*/ 1016 h 1039"/>
                <a:gd name="T78" fmla="*/ 48 w 571"/>
                <a:gd name="T79" fmla="*/ 1002 h 1039"/>
                <a:gd name="T80" fmla="*/ 107 w 571"/>
                <a:gd name="T81" fmla="*/ 1018 h 1039"/>
                <a:gd name="T82" fmla="*/ 148 w 571"/>
                <a:gd name="T83" fmla="*/ 1011 h 1039"/>
                <a:gd name="T84" fmla="*/ 155 w 571"/>
                <a:gd name="T85" fmla="*/ 1009 h 1039"/>
                <a:gd name="T86" fmla="*/ 198 w 571"/>
                <a:gd name="T87" fmla="*/ 1004 h 1039"/>
                <a:gd name="T88" fmla="*/ 208 w 571"/>
                <a:gd name="T89" fmla="*/ 970 h 1039"/>
                <a:gd name="T90" fmla="*/ 246 w 571"/>
                <a:gd name="T91" fmla="*/ 988 h 1039"/>
                <a:gd name="T92" fmla="*/ 267 w 571"/>
                <a:gd name="T93" fmla="*/ 984 h 1039"/>
                <a:gd name="T94" fmla="*/ 286 w 571"/>
                <a:gd name="T95" fmla="*/ 1000 h 1039"/>
                <a:gd name="T96" fmla="*/ 384 w 571"/>
                <a:gd name="T97" fmla="*/ 996 h 1039"/>
                <a:gd name="T98" fmla="*/ 462 w 571"/>
                <a:gd name="T99" fmla="*/ 966 h 1039"/>
                <a:gd name="T100" fmla="*/ 512 w 571"/>
                <a:gd name="T101" fmla="*/ 938 h 1039"/>
                <a:gd name="T102" fmla="*/ 533 w 571"/>
                <a:gd name="T103" fmla="*/ 885 h 1039"/>
                <a:gd name="T104" fmla="*/ 436 w 571"/>
                <a:gd name="T105" fmla="*/ 881 h 1039"/>
                <a:gd name="T106" fmla="*/ 414 w 571"/>
                <a:gd name="T107" fmla="*/ 874 h 1039"/>
                <a:gd name="T108" fmla="*/ 446 w 571"/>
                <a:gd name="T109" fmla="*/ 860 h 1039"/>
                <a:gd name="T110" fmla="*/ 480 w 571"/>
                <a:gd name="T111" fmla="*/ 833 h 1039"/>
                <a:gd name="T112" fmla="*/ 452 w 571"/>
                <a:gd name="T113" fmla="*/ 826 h 1039"/>
                <a:gd name="T114" fmla="*/ 482 w 571"/>
                <a:gd name="T115" fmla="*/ 808 h 1039"/>
                <a:gd name="T116" fmla="*/ 510 w 571"/>
                <a:gd name="T117" fmla="*/ 799 h 1039"/>
                <a:gd name="T118" fmla="*/ 515 w 571"/>
                <a:gd name="T119" fmla="*/ 78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1" h="1039">
                  <a:moveTo>
                    <a:pt x="505" y="771"/>
                  </a:moveTo>
                  <a:lnTo>
                    <a:pt x="510" y="776"/>
                  </a:lnTo>
                  <a:lnTo>
                    <a:pt x="514" y="776"/>
                  </a:lnTo>
                  <a:lnTo>
                    <a:pt x="523" y="785"/>
                  </a:lnTo>
                  <a:lnTo>
                    <a:pt x="524" y="783"/>
                  </a:lnTo>
                  <a:lnTo>
                    <a:pt x="533" y="776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7"/>
                  </a:lnTo>
                  <a:lnTo>
                    <a:pt x="537" y="766"/>
                  </a:lnTo>
                  <a:lnTo>
                    <a:pt x="539" y="767"/>
                  </a:lnTo>
                  <a:lnTo>
                    <a:pt x="540" y="764"/>
                  </a:lnTo>
                  <a:lnTo>
                    <a:pt x="549" y="760"/>
                  </a:lnTo>
                  <a:lnTo>
                    <a:pt x="551" y="757"/>
                  </a:lnTo>
                  <a:lnTo>
                    <a:pt x="551" y="751"/>
                  </a:lnTo>
                  <a:lnTo>
                    <a:pt x="553" y="748"/>
                  </a:lnTo>
                  <a:lnTo>
                    <a:pt x="555" y="742"/>
                  </a:lnTo>
                  <a:lnTo>
                    <a:pt x="555" y="739"/>
                  </a:lnTo>
                  <a:lnTo>
                    <a:pt x="555" y="732"/>
                  </a:lnTo>
                  <a:lnTo>
                    <a:pt x="555" y="726"/>
                  </a:lnTo>
                  <a:lnTo>
                    <a:pt x="556" y="725"/>
                  </a:lnTo>
                  <a:lnTo>
                    <a:pt x="558" y="723"/>
                  </a:lnTo>
                  <a:lnTo>
                    <a:pt x="562" y="716"/>
                  </a:lnTo>
                  <a:lnTo>
                    <a:pt x="567" y="702"/>
                  </a:lnTo>
                  <a:lnTo>
                    <a:pt x="567" y="700"/>
                  </a:lnTo>
                  <a:lnTo>
                    <a:pt x="567" y="698"/>
                  </a:lnTo>
                  <a:lnTo>
                    <a:pt x="569" y="691"/>
                  </a:lnTo>
                  <a:lnTo>
                    <a:pt x="571" y="689"/>
                  </a:lnTo>
                  <a:lnTo>
                    <a:pt x="571" y="687"/>
                  </a:lnTo>
                  <a:lnTo>
                    <a:pt x="569" y="678"/>
                  </a:lnTo>
                  <a:lnTo>
                    <a:pt x="569" y="671"/>
                  </a:lnTo>
                  <a:lnTo>
                    <a:pt x="569" y="668"/>
                  </a:lnTo>
                  <a:lnTo>
                    <a:pt x="567" y="664"/>
                  </a:lnTo>
                  <a:lnTo>
                    <a:pt x="569" y="661"/>
                  </a:lnTo>
                  <a:lnTo>
                    <a:pt x="567" y="655"/>
                  </a:lnTo>
                  <a:lnTo>
                    <a:pt x="565" y="648"/>
                  </a:lnTo>
                  <a:lnTo>
                    <a:pt x="563" y="641"/>
                  </a:lnTo>
                  <a:lnTo>
                    <a:pt x="560" y="638"/>
                  </a:lnTo>
                  <a:lnTo>
                    <a:pt x="556" y="632"/>
                  </a:lnTo>
                  <a:lnTo>
                    <a:pt x="530" y="611"/>
                  </a:lnTo>
                  <a:lnTo>
                    <a:pt x="515" y="604"/>
                  </a:lnTo>
                  <a:lnTo>
                    <a:pt x="482" y="597"/>
                  </a:lnTo>
                  <a:lnTo>
                    <a:pt x="483" y="599"/>
                  </a:lnTo>
                  <a:lnTo>
                    <a:pt x="485" y="599"/>
                  </a:lnTo>
                  <a:lnTo>
                    <a:pt x="487" y="599"/>
                  </a:lnTo>
                  <a:lnTo>
                    <a:pt x="482" y="602"/>
                  </a:lnTo>
                  <a:lnTo>
                    <a:pt x="476" y="600"/>
                  </a:lnTo>
                  <a:lnTo>
                    <a:pt x="471" y="597"/>
                  </a:lnTo>
                  <a:lnTo>
                    <a:pt x="466" y="597"/>
                  </a:lnTo>
                  <a:lnTo>
                    <a:pt x="455" y="597"/>
                  </a:lnTo>
                  <a:lnTo>
                    <a:pt x="453" y="595"/>
                  </a:lnTo>
                  <a:lnTo>
                    <a:pt x="452" y="595"/>
                  </a:lnTo>
                  <a:lnTo>
                    <a:pt x="450" y="593"/>
                  </a:lnTo>
                  <a:lnTo>
                    <a:pt x="448" y="595"/>
                  </a:lnTo>
                  <a:lnTo>
                    <a:pt x="448" y="597"/>
                  </a:lnTo>
                  <a:lnTo>
                    <a:pt x="443" y="597"/>
                  </a:lnTo>
                  <a:lnTo>
                    <a:pt x="436" y="597"/>
                  </a:lnTo>
                  <a:lnTo>
                    <a:pt x="430" y="600"/>
                  </a:lnTo>
                  <a:lnTo>
                    <a:pt x="427" y="604"/>
                  </a:lnTo>
                  <a:lnTo>
                    <a:pt x="425" y="606"/>
                  </a:lnTo>
                  <a:lnTo>
                    <a:pt x="423" y="611"/>
                  </a:lnTo>
                  <a:lnTo>
                    <a:pt x="421" y="616"/>
                  </a:lnTo>
                  <a:lnTo>
                    <a:pt x="421" y="620"/>
                  </a:lnTo>
                  <a:lnTo>
                    <a:pt x="420" y="623"/>
                  </a:lnTo>
                  <a:lnTo>
                    <a:pt x="416" y="627"/>
                  </a:lnTo>
                  <a:lnTo>
                    <a:pt x="414" y="631"/>
                  </a:lnTo>
                  <a:lnTo>
                    <a:pt x="414" y="632"/>
                  </a:lnTo>
                  <a:lnTo>
                    <a:pt x="414" y="634"/>
                  </a:lnTo>
                  <a:lnTo>
                    <a:pt x="412" y="634"/>
                  </a:lnTo>
                  <a:lnTo>
                    <a:pt x="411" y="629"/>
                  </a:lnTo>
                  <a:lnTo>
                    <a:pt x="409" y="627"/>
                  </a:lnTo>
                  <a:lnTo>
                    <a:pt x="405" y="627"/>
                  </a:lnTo>
                  <a:lnTo>
                    <a:pt x="402" y="627"/>
                  </a:lnTo>
                  <a:lnTo>
                    <a:pt x="400" y="629"/>
                  </a:lnTo>
                  <a:lnTo>
                    <a:pt x="398" y="625"/>
                  </a:lnTo>
                  <a:lnTo>
                    <a:pt x="391" y="616"/>
                  </a:lnTo>
                  <a:lnTo>
                    <a:pt x="389" y="615"/>
                  </a:lnTo>
                  <a:lnTo>
                    <a:pt x="388" y="615"/>
                  </a:lnTo>
                  <a:lnTo>
                    <a:pt x="384" y="611"/>
                  </a:lnTo>
                  <a:lnTo>
                    <a:pt x="382" y="611"/>
                  </a:lnTo>
                  <a:lnTo>
                    <a:pt x="377" y="613"/>
                  </a:lnTo>
                  <a:lnTo>
                    <a:pt x="373" y="611"/>
                  </a:lnTo>
                  <a:lnTo>
                    <a:pt x="373" y="609"/>
                  </a:lnTo>
                  <a:lnTo>
                    <a:pt x="375" y="607"/>
                  </a:lnTo>
                  <a:lnTo>
                    <a:pt x="377" y="606"/>
                  </a:lnTo>
                  <a:lnTo>
                    <a:pt x="379" y="604"/>
                  </a:lnTo>
                  <a:lnTo>
                    <a:pt x="381" y="604"/>
                  </a:lnTo>
                  <a:lnTo>
                    <a:pt x="391" y="590"/>
                  </a:lnTo>
                  <a:lnTo>
                    <a:pt x="393" y="588"/>
                  </a:lnTo>
                  <a:lnTo>
                    <a:pt x="395" y="588"/>
                  </a:lnTo>
                  <a:lnTo>
                    <a:pt x="405" y="577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09" y="574"/>
                  </a:lnTo>
                  <a:lnTo>
                    <a:pt x="411" y="563"/>
                  </a:lnTo>
                  <a:lnTo>
                    <a:pt x="411" y="556"/>
                  </a:lnTo>
                  <a:lnTo>
                    <a:pt x="411" y="549"/>
                  </a:lnTo>
                  <a:lnTo>
                    <a:pt x="402" y="522"/>
                  </a:lnTo>
                  <a:lnTo>
                    <a:pt x="402" y="520"/>
                  </a:lnTo>
                  <a:lnTo>
                    <a:pt x="400" y="519"/>
                  </a:lnTo>
                  <a:lnTo>
                    <a:pt x="398" y="517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2"/>
                  </a:lnTo>
                  <a:lnTo>
                    <a:pt x="393" y="510"/>
                  </a:lnTo>
                  <a:lnTo>
                    <a:pt x="391" y="508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89" y="503"/>
                  </a:lnTo>
                  <a:lnTo>
                    <a:pt x="388" y="501"/>
                  </a:lnTo>
                  <a:lnTo>
                    <a:pt x="386" y="501"/>
                  </a:lnTo>
                  <a:lnTo>
                    <a:pt x="382" y="499"/>
                  </a:lnTo>
                  <a:lnTo>
                    <a:pt x="372" y="490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3" y="483"/>
                  </a:lnTo>
                  <a:lnTo>
                    <a:pt x="361" y="481"/>
                  </a:lnTo>
                  <a:lnTo>
                    <a:pt x="357" y="476"/>
                  </a:lnTo>
                  <a:lnTo>
                    <a:pt x="352" y="476"/>
                  </a:lnTo>
                  <a:lnTo>
                    <a:pt x="343" y="462"/>
                  </a:lnTo>
                  <a:lnTo>
                    <a:pt x="341" y="458"/>
                  </a:lnTo>
                  <a:lnTo>
                    <a:pt x="338" y="456"/>
                  </a:lnTo>
                  <a:lnTo>
                    <a:pt x="318" y="462"/>
                  </a:lnTo>
                  <a:lnTo>
                    <a:pt x="315" y="464"/>
                  </a:lnTo>
                  <a:lnTo>
                    <a:pt x="313" y="464"/>
                  </a:lnTo>
                  <a:lnTo>
                    <a:pt x="311" y="464"/>
                  </a:lnTo>
                  <a:lnTo>
                    <a:pt x="311" y="462"/>
                  </a:lnTo>
                  <a:lnTo>
                    <a:pt x="306" y="458"/>
                  </a:lnTo>
                  <a:lnTo>
                    <a:pt x="302" y="458"/>
                  </a:lnTo>
                  <a:lnTo>
                    <a:pt x="299" y="458"/>
                  </a:lnTo>
                  <a:lnTo>
                    <a:pt x="297" y="460"/>
                  </a:lnTo>
                  <a:lnTo>
                    <a:pt x="295" y="462"/>
                  </a:lnTo>
                  <a:lnTo>
                    <a:pt x="293" y="462"/>
                  </a:lnTo>
                  <a:lnTo>
                    <a:pt x="292" y="460"/>
                  </a:lnTo>
                  <a:lnTo>
                    <a:pt x="290" y="460"/>
                  </a:lnTo>
                  <a:lnTo>
                    <a:pt x="299" y="455"/>
                  </a:lnTo>
                  <a:lnTo>
                    <a:pt x="301" y="453"/>
                  </a:lnTo>
                  <a:lnTo>
                    <a:pt x="308" y="455"/>
                  </a:lnTo>
                  <a:lnTo>
                    <a:pt x="311" y="458"/>
                  </a:lnTo>
                  <a:lnTo>
                    <a:pt x="315" y="456"/>
                  </a:lnTo>
                  <a:lnTo>
                    <a:pt x="322" y="456"/>
                  </a:lnTo>
                  <a:lnTo>
                    <a:pt x="324" y="456"/>
                  </a:lnTo>
                  <a:lnTo>
                    <a:pt x="338" y="451"/>
                  </a:lnTo>
                  <a:lnTo>
                    <a:pt x="340" y="453"/>
                  </a:lnTo>
                  <a:lnTo>
                    <a:pt x="343" y="453"/>
                  </a:lnTo>
                  <a:lnTo>
                    <a:pt x="347" y="456"/>
                  </a:lnTo>
                  <a:lnTo>
                    <a:pt x="357" y="471"/>
                  </a:lnTo>
                  <a:lnTo>
                    <a:pt x="361" y="472"/>
                  </a:lnTo>
                  <a:lnTo>
                    <a:pt x="363" y="474"/>
                  </a:lnTo>
                  <a:lnTo>
                    <a:pt x="365" y="474"/>
                  </a:lnTo>
                  <a:lnTo>
                    <a:pt x="366" y="474"/>
                  </a:lnTo>
                  <a:lnTo>
                    <a:pt x="368" y="474"/>
                  </a:lnTo>
                  <a:lnTo>
                    <a:pt x="373" y="471"/>
                  </a:lnTo>
                  <a:lnTo>
                    <a:pt x="375" y="471"/>
                  </a:lnTo>
                  <a:lnTo>
                    <a:pt x="379" y="471"/>
                  </a:lnTo>
                  <a:lnTo>
                    <a:pt x="384" y="476"/>
                  </a:lnTo>
                  <a:lnTo>
                    <a:pt x="386" y="476"/>
                  </a:lnTo>
                  <a:lnTo>
                    <a:pt x="388" y="476"/>
                  </a:lnTo>
                  <a:lnTo>
                    <a:pt x="388" y="480"/>
                  </a:lnTo>
                  <a:lnTo>
                    <a:pt x="384" y="485"/>
                  </a:lnTo>
                  <a:lnTo>
                    <a:pt x="388" y="483"/>
                  </a:lnTo>
                  <a:lnTo>
                    <a:pt x="389" y="476"/>
                  </a:lnTo>
                  <a:lnTo>
                    <a:pt x="388" y="471"/>
                  </a:lnTo>
                  <a:lnTo>
                    <a:pt x="366" y="440"/>
                  </a:lnTo>
                  <a:lnTo>
                    <a:pt x="356" y="423"/>
                  </a:lnTo>
                  <a:lnTo>
                    <a:pt x="354" y="416"/>
                  </a:lnTo>
                  <a:lnTo>
                    <a:pt x="350" y="403"/>
                  </a:lnTo>
                  <a:lnTo>
                    <a:pt x="349" y="398"/>
                  </a:lnTo>
                  <a:lnTo>
                    <a:pt x="350" y="391"/>
                  </a:lnTo>
                  <a:lnTo>
                    <a:pt x="354" y="387"/>
                  </a:lnTo>
                  <a:lnTo>
                    <a:pt x="365" y="382"/>
                  </a:lnTo>
                  <a:lnTo>
                    <a:pt x="361" y="378"/>
                  </a:lnTo>
                  <a:lnTo>
                    <a:pt x="347" y="371"/>
                  </a:lnTo>
                  <a:lnTo>
                    <a:pt x="343" y="369"/>
                  </a:lnTo>
                  <a:lnTo>
                    <a:pt x="343" y="368"/>
                  </a:lnTo>
                  <a:lnTo>
                    <a:pt x="341" y="362"/>
                  </a:lnTo>
                  <a:lnTo>
                    <a:pt x="341" y="361"/>
                  </a:lnTo>
                  <a:lnTo>
                    <a:pt x="338" y="359"/>
                  </a:lnTo>
                  <a:lnTo>
                    <a:pt x="338" y="357"/>
                  </a:lnTo>
                  <a:lnTo>
                    <a:pt x="336" y="357"/>
                  </a:lnTo>
                  <a:lnTo>
                    <a:pt x="331" y="355"/>
                  </a:lnTo>
                  <a:lnTo>
                    <a:pt x="327" y="352"/>
                  </a:lnTo>
                  <a:lnTo>
                    <a:pt x="327" y="350"/>
                  </a:lnTo>
                  <a:lnTo>
                    <a:pt x="327" y="348"/>
                  </a:lnTo>
                  <a:lnTo>
                    <a:pt x="327" y="348"/>
                  </a:lnTo>
                  <a:lnTo>
                    <a:pt x="325" y="348"/>
                  </a:lnTo>
                  <a:lnTo>
                    <a:pt x="325" y="346"/>
                  </a:lnTo>
                  <a:lnTo>
                    <a:pt x="325" y="345"/>
                  </a:lnTo>
                  <a:lnTo>
                    <a:pt x="325" y="341"/>
                  </a:lnTo>
                  <a:lnTo>
                    <a:pt x="324" y="336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7" y="323"/>
                  </a:lnTo>
                  <a:lnTo>
                    <a:pt x="315" y="321"/>
                  </a:lnTo>
                  <a:lnTo>
                    <a:pt x="315" y="320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3" y="314"/>
                  </a:lnTo>
                  <a:lnTo>
                    <a:pt x="309" y="311"/>
                  </a:lnTo>
                  <a:lnTo>
                    <a:pt x="283" y="295"/>
                  </a:lnTo>
                  <a:lnTo>
                    <a:pt x="262" y="288"/>
                  </a:lnTo>
                  <a:lnTo>
                    <a:pt x="256" y="284"/>
                  </a:lnTo>
                  <a:lnTo>
                    <a:pt x="251" y="284"/>
                  </a:lnTo>
                  <a:lnTo>
                    <a:pt x="247" y="282"/>
                  </a:lnTo>
                  <a:lnTo>
                    <a:pt x="246" y="281"/>
                  </a:lnTo>
                  <a:lnTo>
                    <a:pt x="244" y="279"/>
                  </a:lnTo>
                  <a:lnTo>
                    <a:pt x="244" y="284"/>
                  </a:lnTo>
                  <a:lnTo>
                    <a:pt x="242" y="284"/>
                  </a:lnTo>
                  <a:lnTo>
                    <a:pt x="240" y="284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38" y="282"/>
                  </a:lnTo>
                  <a:lnTo>
                    <a:pt x="238" y="281"/>
                  </a:lnTo>
                  <a:lnTo>
                    <a:pt x="240" y="279"/>
                  </a:lnTo>
                  <a:lnTo>
                    <a:pt x="240" y="279"/>
                  </a:lnTo>
                  <a:lnTo>
                    <a:pt x="240" y="277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0" y="272"/>
                  </a:lnTo>
                  <a:lnTo>
                    <a:pt x="240" y="270"/>
                  </a:lnTo>
                  <a:lnTo>
                    <a:pt x="240" y="268"/>
                  </a:lnTo>
                  <a:lnTo>
                    <a:pt x="240" y="268"/>
                  </a:lnTo>
                  <a:lnTo>
                    <a:pt x="240" y="266"/>
                  </a:lnTo>
                  <a:lnTo>
                    <a:pt x="237" y="265"/>
                  </a:lnTo>
                  <a:lnTo>
                    <a:pt x="233" y="263"/>
                  </a:lnTo>
                  <a:lnTo>
                    <a:pt x="230" y="259"/>
                  </a:lnTo>
                  <a:lnTo>
                    <a:pt x="228" y="252"/>
                  </a:lnTo>
                  <a:lnTo>
                    <a:pt x="221" y="227"/>
                  </a:lnTo>
                  <a:lnTo>
                    <a:pt x="221" y="226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21" y="218"/>
                  </a:lnTo>
                  <a:lnTo>
                    <a:pt x="219" y="217"/>
                  </a:lnTo>
                  <a:lnTo>
                    <a:pt x="219" y="215"/>
                  </a:lnTo>
                  <a:lnTo>
                    <a:pt x="215" y="211"/>
                  </a:lnTo>
                  <a:lnTo>
                    <a:pt x="214" y="210"/>
                  </a:lnTo>
                  <a:lnTo>
                    <a:pt x="214" y="208"/>
                  </a:lnTo>
                  <a:lnTo>
                    <a:pt x="212" y="204"/>
                  </a:lnTo>
                  <a:lnTo>
                    <a:pt x="212" y="202"/>
                  </a:lnTo>
                  <a:lnTo>
                    <a:pt x="210" y="201"/>
                  </a:lnTo>
                  <a:lnTo>
                    <a:pt x="208" y="195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5" y="192"/>
                  </a:lnTo>
                  <a:lnTo>
                    <a:pt x="205" y="186"/>
                  </a:lnTo>
                  <a:lnTo>
                    <a:pt x="205" y="183"/>
                  </a:lnTo>
                  <a:lnTo>
                    <a:pt x="203" y="181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1" y="176"/>
                  </a:lnTo>
                  <a:lnTo>
                    <a:pt x="203" y="174"/>
                  </a:lnTo>
                  <a:lnTo>
                    <a:pt x="203" y="172"/>
                  </a:lnTo>
                  <a:lnTo>
                    <a:pt x="201" y="170"/>
                  </a:lnTo>
                  <a:lnTo>
                    <a:pt x="201" y="169"/>
                  </a:lnTo>
                  <a:lnTo>
                    <a:pt x="201" y="167"/>
                  </a:lnTo>
                  <a:lnTo>
                    <a:pt x="201" y="165"/>
                  </a:lnTo>
                  <a:lnTo>
                    <a:pt x="199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8" y="144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0"/>
                  </a:lnTo>
                  <a:lnTo>
                    <a:pt x="196" y="128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2" y="110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0" y="105"/>
                  </a:lnTo>
                  <a:lnTo>
                    <a:pt x="190" y="103"/>
                  </a:lnTo>
                  <a:lnTo>
                    <a:pt x="190" y="101"/>
                  </a:lnTo>
                  <a:lnTo>
                    <a:pt x="192" y="101"/>
                  </a:lnTo>
                  <a:lnTo>
                    <a:pt x="190" y="99"/>
                  </a:lnTo>
                  <a:lnTo>
                    <a:pt x="190" y="98"/>
                  </a:lnTo>
                  <a:lnTo>
                    <a:pt x="189" y="96"/>
                  </a:lnTo>
                  <a:lnTo>
                    <a:pt x="190" y="94"/>
                  </a:lnTo>
                  <a:lnTo>
                    <a:pt x="182" y="89"/>
                  </a:lnTo>
                  <a:lnTo>
                    <a:pt x="180" y="89"/>
                  </a:lnTo>
                  <a:lnTo>
                    <a:pt x="176" y="91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6" y="85"/>
                  </a:lnTo>
                  <a:lnTo>
                    <a:pt x="175" y="83"/>
                  </a:lnTo>
                  <a:lnTo>
                    <a:pt x="173" y="83"/>
                  </a:lnTo>
                  <a:lnTo>
                    <a:pt x="171" y="83"/>
                  </a:lnTo>
                  <a:lnTo>
                    <a:pt x="169" y="85"/>
                  </a:lnTo>
                  <a:lnTo>
                    <a:pt x="167" y="85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2" y="73"/>
                  </a:lnTo>
                  <a:lnTo>
                    <a:pt x="148" y="53"/>
                  </a:lnTo>
                  <a:lnTo>
                    <a:pt x="146" y="50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0"/>
                  </a:lnTo>
                  <a:lnTo>
                    <a:pt x="132" y="28"/>
                  </a:lnTo>
                  <a:lnTo>
                    <a:pt x="112" y="25"/>
                  </a:lnTo>
                  <a:lnTo>
                    <a:pt x="109" y="21"/>
                  </a:lnTo>
                  <a:lnTo>
                    <a:pt x="102" y="16"/>
                  </a:lnTo>
                  <a:lnTo>
                    <a:pt x="98" y="14"/>
                  </a:lnTo>
                  <a:lnTo>
                    <a:pt x="93" y="11"/>
                  </a:lnTo>
                  <a:lnTo>
                    <a:pt x="91" y="9"/>
                  </a:lnTo>
                  <a:lnTo>
                    <a:pt x="89" y="11"/>
                  </a:lnTo>
                  <a:lnTo>
                    <a:pt x="89" y="12"/>
                  </a:lnTo>
                  <a:lnTo>
                    <a:pt x="88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4" y="9"/>
                  </a:lnTo>
                  <a:lnTo>
                    <a:pt x="84" y="5"/>
                  </a:lnTo>
                  <a:lnTo>
                    <a:pt x="82" y="5"/>
                  </a:lnTo>
                  <a:lnTo>
                    <a:pt x="79" y="2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3" y="18"/>
                  </a:lnTo>
                  <a:lnTo>
                    <a:pt x="34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13"/>
                  </a:lnTo>
                  <a:lnTo>
                    <a:pt x="22" y="217"/>
                  </a:lnTo>
                  <a:lnTo>
                    <a:pt x="31" y="213"/>
                  </a:lnTo>
                  <a:lnTo>
                    <a:pt x="32" y="215"/>
                  </a:lnTo>
                  <a:lnTo>
                    <a:pt x="32" y="217"/>
                  </a:lnTo>
                  <a:lnTo>
                    <a:pt x="31" y="215"/>
                  </a:lnTo>
                  <a:lnTo>
                    <a:pt x="29" y="217"/>
                  </a:lnTo>
                  <a:lnTo>
                    <a:pt x="27" y="217"/>
                  </a:lnTo>
                  <a:lnTo>
                    <a:pt x="27" y="218"/>
                  </a:lnTo>
                  <a:lnTo>
                    <a:pt x="32" y="218"/>
                  </a:lnTo>
                  <a:lnTo>
                    <a:pt x="31" y="220"/>
                  </a:lnTo>
                  <a:lnTo>
                    <a:pt x="24" y="222"/>
                  </a:lnTo>
                  <a:lnTo>
                    <a:pt x="20" y="222"/>
                  </a:lnTo>
                  <a:lnTo>
                    <a:pt x="16" y="220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3" y="218"/>
                  </a:lnTo>
                  <a:lnTo>
                    <a:pt x="6" y="220"/>
                  </a:lnTo>
                  <a:lnTo>
                    <a:pt x="4" y="220"/>
                  </a:lnTo>
                  <a:lnTo>
                    <a:pt x="0" y="224"/>
                  </a:lnTo>
                  <a:lnTo>
                    <a:pt x="6" y="227"/>
                  </a:lnTo>
                  <a:lnTo>
                    <a:pt x="8" y="229"/>
                  </a:lnTo>
                  <a:lnTo>
                    <a:pt x="2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366"/>
                  </a:lnTo>
                  <a:lnTo>
                    <a:pt x="2" y="366"/>
                  </a:lnTo>
                  <a:lnTo>
                    <a:pt x="4" y="364"/>
                  </a:lnTo>
                  <a:lnTo>
                    <a:pt x="6" y="364"/>
                  </a:lnTo>
                  <a:lnTo>
                    <a:pt x="9" y="364"/>
                  </a:lnTo>
                  <a:lnTo>
                    <a:pt x="11" y="364"/>
                  </a:lnTo>
                  <a:lnTo>
                    <a:pt x="9" y="361"/>
                  </a:lnTo>
                  <a:lnTo>
                    <a:pt x="11" y="355"/>
                  </a:lnTo>
                  <a:lnTo>
                    <a:pt x="11" y="353"/>
                  </a:lnTo>
                  <a:lnTo>
                    <a:pt x="13" y="352"/>
                  </a:lnTo>
                  <a:lnTo>
                    <a:pt x="13" y="355"/>
                  </a:lnTo>
                  <a:lnTo>
                    <a:pt x="13" y="362"/>
                  </a:lnTo>
                  <a:lnTo>
                    <a:pt x="13" y="368"/>
                  </a:lnTo>
                  <a:lnTo>
                    <a:pt x="8" y="369"/>
                  </a:lnTo>
                  <a:lnTo>
                    <a:pt x="8" y="371"/>
                  </a:lnTo>
                  <a:lnTo>
                    <a:pt x="9" y="373"/>
                  </a:lnTo>
                  <a:lnTo>
                    <a:pt x="11" y="375"/>
                  </a:lnTo>
                  <a:lnTo>
                    <a:pt x="9" y="378"/>
                  </a:lnTo>
                  <a:lnTo>
                    <a:pt x="9" y="382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5" y="384"/>
                  </a:lnTo>
                  <a:lnTo>
                    <a:pt x="16" y="385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4"/>
                  </a:lnTo>
                  <a:lnTo>
                    <a:pt x="24" y="382"/>
                  </a:lnTo>
                  <a:lnTo>
                    <a:pt x="25" y="380"/>
                  </a:lnTo>
                  <a:lnTo>
                    <a:pt x="27" y="377"/>
                  </a:lnTo>
                  <a:lnTo>
                    <a:pt x="29" y="371"/>
                  </a:lnTo>
                  <a:lnTo>
                    <a:pt x="29" y="369"/>
                  </a:lnTo>
                  <a:lnTo>
                    <a:pt x="29" y="368"/>
                  </a:lnTo>
                  <a:lnTo>
                    <a:pt x="31" y="366"/>
                  </a:lnTo>
                  <a:lnTo>
                    <a:pt x="31" y="362"/>
                  </a:lnTo>
                  <a:lnTo>
                    <a:pt x="31" y="361"/>
                  </a:lnTo>
                  <a:lnTo>
                    <a:pt x="31" y="359"/>
                  </a:lnTo>
                  <a:lnTo>
                    <a:pt x="32" y="361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4" y="366"/>
                  </a:lnTo>
                  <a:lnTo>
                    <a:pt x="34" y="369"/>
                  </a:lnTo>
                  <a:lnTo>
                    <a:pt x="36" y="373"/>
                  </a:lnTo>
                  <a:lnTo>
                    <a:pt x="38" y="373"/>
                  </a:lnTo>
                  <a:lnTo>
                    <a:pt x="43" y="373"/>
                  </a:lnTo>
                  <a:lnTo>
                    <a:pt x="45" y="371"/>
                  </a:lnTo>
                  <a:lnTo>
                    <a:pt x="47" y="369"/>
                  </a:lnTo>
                  <a:lnTo>
                    <a:pt x="47" y="366"/>
                  </a:lnTo>
                  <a:lnTo>
                    <a:pt x="48" y="364"/>
                  </a:lnTo>
                  <a:lnTo>
                    <a:pt x="54" y="362"/>
                  </a:lnTo>
                  <a:lnTo>
                    <a:pt x="57" y="361"/>
                  </a:lnTo>
                  <a:lnTo>
                    <a:pt x="59" y="357"/>
                  </a:lnTo>
                  <a:lnTo>
                    <a:pt x="59" y="359"/>
                  </a:lnTo>
                  <a:lnTo>
                    <a:pt x="57" y="362"/>
                  </a:lnTo>
                  <a:lnTo>
                    <a:pt x="56" y="364"/>
                  </a:lnTo>
                  <a:lnTo>
                    <a:pt x="52" y="366"/>
                  </a:lnTo>
                  <a:lnTo>
                    <a:pt x="54" y="368"/>
                  </a:lnTo>
                  <a:lnTo>
                    <a:pt x="56" y="371"/>
                  </a:lnTo>
                  <a:lnTo>
                    <a:pt x="57" y="377"/>
                  </a:lnTo>
                  <a:lnTo>
                    <a:pt x="59" y="378"/>
                  </a:lnTo>
                  <a:lnTo>
                    <a:pt x="57" y="384"/>
                  </a:lnTo>
                  <a:lnTo>
                    <a:pt x="56" y="387"/>
                  </a:lnTo>
                  <a:lnTo>
                    <a:pt x="52" y="387"/>
                  </a:lnTo>
                  <a:lnTo>
                    <a:pt x="50" y="389"/>
                  </a:lnTo>
                  <a:lnTo>
                    <a:pt x="48" y="392"/>
                  </a:lnTo>
                  <a:lnTo>
                    <a:pt x="47" y="392"/>
                  </a:lnTo>
                  <a:lnTo>
                    <a:pt x="47" y="394"/>
                  </a:lnTo>
                  <a:lnTo>
                    <a:pt x="45" y="396"/>
                  </a:lnTo>
                  <a:lnTo>
                    <a:pt x="47" y="401"/>
                  </a:lnTo>
                  <a:lnTo>
                    <a:pt x="48" y="401"/>
                  </a:lnTo>
                  <a:lnTo>
                    <a:pt x="52" y="401"/>
                  </a:lnTo>
                  <a:lnTo>
                    <a:pt x="54" y="401"/>
                  </a:lnTo>
                  <a:lnTo>
                    <a:pt x="56" y="400"/>
                  </a:lnTo>
                  <a:lnTo>
                    <a:pt x="56" y="401"/>
                  </a:lnTo>
                  <a:lnTo>
                    <a:pt x="50" y="407"/>
                  </a:lnTo>
                  <a:lnTo>
                    <a:pt x="52" y="408"/>
                  </a:lnTo>
                  <a:lnTo>
                    <a:pt x="50" y="410"/>
                  </a:lnTo>
                  <a:lnTo>
                    <a:pt x="48" y="412"/>
                  </a:lnTo>
                  <a:lnTo>
                    <a:pt x="47" y="412"/>
                  </a:lnTo>
                  <a:lnTo>
                    <a:pt x="45" y="412"/>
                  </a:lnTo>
                  <a:lnTo>
                    <a:pt x="34" y="416"/>
                  </a:lnTo>
                  <a:lnTo>
                    <a:pt x="31" y="417"/>
                  </a:lnTo>
                  <a:lnTo>
                    <a:pt x="29" y="421"/>
                  </a:lnTo>
                  <a:lnTo>
                    <a:pt x="31" y="426"/>
                  </a:lnTo>
                  <a:lnTo>
                    <a:pt x="29" y="439"/>
                  </a:lnTo>
                  <a:lnTo>
                    <a:pt x="31" y="446"/>
                  </a:lnTo>
                  <a:lnTo>
                    <a:pt x="32" y="451"/>
                  </a:lnTo>
                  <a:lnTo>
                    <a:pt x="38" y="453"/>
                  </a:lnTo>
                  <a:lnTo>
                    <a:pt x="47" y="453"/>
                  </a:lnTo>
                  <a:lnTo>
                    <a:pt x="47" y="455"/>
                  </a:lnTo>
                  <a:lnTo>
                    <a:pt x="41" y="458"/>
                  </a:lnTo>
                  <a:lnTo>
                    <a:pt x="40" y="460"/>
                  </a:lnTo>
                  <a:lnTo>
                    <a:pt x="40" y="462"/>
                  </a:lnTo>
                  <a:lnTo>
                    <a:pt x="32" y="469"/>
                  </a:lnTo>
                  <a:lnTo>
                    <a:pt x="27" y="480"/>
                  </a:lnTo>
                  <a:lnTo>
                    <a:pt x="25" y="483"/>
                  </a:lnTo>
                  <a:lnTo>
                    <a:pt x="25" y="487"/>
                  </a:lnTo>
                  <a:lnTo>
                    <a:pt x="25" y="488"/>
                  </a:lnTo>
                  <a:lnTo>
                    <a:pt x="38" y="519"/>
                  </a:lnTo>
                  <a:lnTo>
                    <a:pt x="41" y="520"/>
                  </a:lnTo>
                  <a:lnTo>
                    <a:pt x="45" y="526"/>
                  </a:lnTo>
                  <a:lnTo>
                    <a:pt x="48" y="527"/>
                  </a:lnTo>
                  <a:lnTo>
                    <a:pt x="54" y="529"/>
                  </a:lnTo>
                  <a:lnTo>
                    <a:pt x="57" y="531"/>
                  </a:lnTo>
                  <a:lnTo>
                    <a:pt x="59" y="531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6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70" y="526"/>
                  </a:lnTo>
                  <a:lnTo>
                    <a:pt x="68" y="526"/>
                  </a:lnTo>
                  <a:lnTo>
                    <a:pt x="66" y="526"/>
                  </a:lnTo>
                  <a:lnTo>
                    <a:pt x="66" y="527"/>
                  </a:lnTo>
                  <a:lnTo>
                    <a:pt x="64" y="529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3" y="535"/>
                  </a:lnTo>
                  <a:lnTo>
                    <a:pt x="61" y="535"/>
                  </a:lnTo>
                  <a:lnTo>
                    <a:pt x="59" y="535"/>
                  </a:lnTo>
                  <a:lnTo>
                    <a:pt x="57" y="535"/>
                  </a:lnTo>
                  <a:lnTo>
                    <a:pt x="56" y="535"/>
                  </a:lnTo>
                  <a:lnTo>
                    <a:pt x="54" y="535"/>
                  </a:lnTo>
                  <a:lnTo>
                    <a:pt x="54" y="536"/>
                  </a:lnTo>
                  <a:lnTo>
                    <a:pt x="50" y="536"/>
                  </a:lnTo>
                  <a:lnTo>
                    <a:pt x="47" y="536"/>
                  </a:lnTo>
                  <a:lnTo>
                    <a:pt x="43" y="533"/>
                  </a:lnTo>
                  <a:lnTo>
                    <a:pt x="41" y="529"/>
                  </a:lnTo>
                  <a:lnTo>
                    <a:pt x="34" y="513"/>
                  </a:lnTo>
                  <a:lnTo>
                    <a:pt x="31" y="510"/>
                  </a:lnTo>
                  <a:lnTo>
                    <a:pt x="29" y="510"/>
                  </a:lnTo>
                  <a:lnTo>
                    <a:pt x="27" y="513"/>
                  </a:lnTo>
                  <a:lnTo>
                    <a:pt x="24" y="515"/>
                  </a:lnTo>
                  <a:lnTo>
                    <a:pt x="18" y="515"/>
                  </a:lnTo>
                  <a:lnTo>
                    <a:pt x="16" y="517"/>
                  </a:lnTo>
                  <a:lnTo>
                    <a:pt x="16" y="519"/>
                  </a:lnTo>
                  <a:lnTo>
                    <a:pt x="16" y="520"/>
                  </a:lnTo>
                  <a:lnTo>
                    <a:pt x="18" y="522"/>
                  </a:lnTo>
                  <a:lnTo>
                    <a:pt x="22" y="527"/>
                  </a:lnTo>
                  <a:lnTo>
                    <a:pt x="24" y="535"/>
                  </a:lnTo>
                  <a:lnTo>
                    <a:pt x="27" y="538"/>
                  </a:lnTo>
                  <a:lnTo>
                    <a:pt x="27" y="540"/>
                  </a:lnTo>
                  <a:lnTo>
                    <a:pt x="27" y="543"/>
                  </a:lnTo>
                  <a:lnTo>
                    <a:pt x="27" y="547"/>
                  </a:lnTo>
                  <a:lnTo>
                    <a:pt x="25" y="543"/>
                  </a:lnTo>
                  <a:lnTo>
                    <a:pt x="24" y="542"/>
                  </a:lnTo>
                  <a:lnTo>
                    <a:pt x="8" y="533"/>
                  </a:lnTo>
                  <a:lnTo>
                    <a:pt x="8" y="531"/>
                  </a:lnTo>
                  <a:lnTo>
                    <a:pt x="6" y="529"/>
                  </a:lnTo>
                  <a:lnTo>
                    <a:pt x="4" y="527"/>
                  </a:lnTo>
                  <a:lnTo>
                    <a:pt x="0" y="526"/>
                  </a:lnTo>
                  <a:lnTo>
                    <a:pt x="0" y="886"/>
                  </a:lnTo>
                  <a:lnTo>
                    <a:pt x="4" y="886"/>
                  </a:lnTo>
                  <a:lnTo>
                    <a:pt x="11" y="883"/>
                  </a:lnTo>
                  <a:lnTo>
                    <a:pt x="13" y="883"/>
                  </a:lnTo>
                  <a:lnTo>
                    <a:pt x="16" y="885"/>
                  </a:lnTo>
                  <a:lnTo>
                    <a:pt x="18" y="883"/>
                  </a:lnTo>
                  <a:lnTo>
                    <a:pt x="18" y="877"/>
                  </a:lnTo>
                  <a:lnTo>
                    <a:pt x="16" y="874"/>
                  </a:lnTo>
                  <a:lnTo>
                    <a:pt x="18" y="874"/>
                  </a:lnTo>
                  <a:lnTo>
                    <a:pt x="20" y="874"/>
                  </a:lnTo>
                  <a:lnTo>
                    <a:pt x="20" y="872"/>
                  </a:lnTo>
                  <a:lnTo>
                    <a:pt x="22" y="872"/>
                  </a:lnTo>
                  <a:lnTo>
                    <a:pt x="22" y="870"/>
                  </a:lnTo>
                  <a:lnTo>
                    <a:pt x="22" y="869"/>
                  </a:lnTo>
                  <a:lnTo>
                    <a:pt x="25" y="865"/>
                  </a:lnTo>
                  <a:lnTo>
                    <a:pt x="27" y="865"/>
                  </a:lnTo>
                  <a:lnTo>
                    <a:pt x="27" y="863"/>
                  </a:lnTo>
                  <a:lnTo>
                    <a:pt x="34" y="861"/>
                  </a:lnTo>
                  <a:lnTo>
                    <a:pt x="34" y="860"/>
                  </a:lnTo>
                  <a:lnTo>
                    <a:pt x="38" y="856"/>
                  </a:lnTo>
                  <a:lnTo>
                    <a:pt x="38" y="854"/>
                  </a:lnTo>
                  <a:lnTo>
                    <a:pt x="40" y="856"/>
                  </a:lnTo>
                  <a:lnTo>
                    <a:pt x="40" y="858"/>
                  </a:lnTo>
                  <a:lnTo>
                    <a:pt x="41" y="858"/>
                  </a:lnTo>
                  <a:lnTo>
                    <a:pt x="43" y="860"/>
                  </a:lnTo>
                  <a:lnTo>
                    <a:pt x="52" y="858"/>
                  </a:lnTo>
                  <a:lnTo>
                    <a:pt x="57" y="856"/>
                  </a:lnTo>
                  <a:lnTo>
                    <a:pt x="59" y="854"/>
                  </a:lnTo>
                  <a:lnTo>
                    <a:pt x="64" y="853"/>
                  </a:lnTo>
                  <a:lnTo>
                    <a:pt x="70" y="851"/>
                  </a:lnTo>
                  <a:lnTo>
                    <a:pt x="70" y="849"/>
                  </a:lnTo>
                  <a:lnTo>
                    <a:pt x="73" y="845"/>
                  </a:lnTo>
                  <a:lnTo>
                    <a:pt x="80" y="837"/>
                  </a:lnTo>
                  <a:lnTo>
                    <a:pt x="82" y="835"/>
                  </a:lnTo>
                  <a:lnTo>
                    <a:pt x="82" y="833"/>
                  </a:lnTo>
                  <a:lnTo>
                    <a:pt x="89" y="828"/>
                  </a:lnTo>
                  <a:lnTo>
                    <a:pt x="91" y="826"/>
                  </a:lnTo>
                  <a:lnTo>
                    <a:pt x="93" y="824"/>
                  </a:lnTo>
                  <a:lnTo>
                    <a:pt x="95" y="821"/>
                  </a:lnTo>
                  <a:lnTo>
                    <a:pt x="96" y="821"/>
                  </a:lnTo>
                  <a:lnTo>
                    <a:pt x="98" y="821"/>
                  </a:lnTo>
                  <a:lnTo>
                    <a:pt x="102" y="819"/>
                  </a:lnTo>
                  <a:lnTo>
                    <a:pt x="103" y="819"/>
                  </a:lnTo>
                  <a:lnTo>
                    <a:pt x="103" y="815"/>
                  </a:lnTo>
                  <a:lnTo>
                    <a:pt x="105" y="817"/>
                  </a:lnTo>
                  <a:lnTo>
                    <a:pt x="107" y="819"/>
                  </a:lnTo>
                  <a:lnTo>
                    <a:pt x="105" y="821"/>
                  </a:lnTo>
                  <a:lnTo>
                    <a:pt x="103" y="822"/>
                  </a:lnTo>
                  <a:lnTo>
                    <a:pt x="98" y="824"/>
                  </a:lnTo>
                  <a:lnTo>
                    <a:pt x="96" y="824"/>
                  </a:lnTo>
                  <a:lnTo>
                    <a:pt x="93" y="829"/>
                  </a:lnTo>
                  <a:lnTo>
                    <a:pt x="86" y="837"/>
                  </a:lnTo>
                  <a:lnTo>
                    <a:pt x="86" y="838"/>
                  </a:lnTo>
                  <a:lnTo>
                    <a:pt x="84" y="840"/>
                  </a:lnTo>
                  <a:lnTo>
                    <a:pt x="84" y="842"/>
                  </a:lnTo>
                  <a:lnTo>
                    <a:pt x="84" y="844"/>
                  </a:lnTo>
                  <a:lnTo>
                    <a:pt x="82" y="845"/>
                  </a:lnTo>
                  <a:lnTo>
                    <a:pt x="80" y="845"/>
                  </a:lnTo>
                  <a:lnTo>
                    <a:pt x="80" y="847"/>
                  </a:lnTo>
                  <a:lnTo>
                    <a:pt x="70" y="863"/>
                  </a:lnTo>
                  <a:lnTo>
                    <a:pt x="68" y="865"/>
                  </a:lnTo>
                  <a:lnTo>
                    <a:pt x="66" y="867"/>
                  </a:lnTo>
                  <a:lnTo>
                    <a:pt x="64" y="867"/>
                  </a:lnTo>
                  <a:lnTo>
                    <a:pt x="61" y="867"/>
                  </a:lnTo>
                  <a:lnTo>
                    <a:pt x="59" y="869"/>
                  </a:lnTo>
                  <a:lnTo>
                    <a:pt x="57" y="870"/>
                  </a:lnTo>
                  <a:lnTo>
                    <a:pt x="48" y="881"/>
                  </a:lnTo>
                  <a:lnTo>
                    <a:pt x="45" y="885"/>
                  </a:lnTo>
                  <a:lnTo>
                    <a:pt x="41" y="885"/>
                  </a:lnTo>
                  <a:lnTo>
                    <a:pt x="38" y="886"/>
                  </a:lnTo>
                  <a:lnTo>
                    <a:pt x="40" y="888"/>
                  </a:lnTo>
                  <a:lnTo>
                    <a:pt x="40" y="890"/>
                  </a:lnTo>
                  <a:lnTo>
                    <a:pt x="38" y="892"/>
                  </a:lnTo>
                  <a:lnTo>
                    <a:pt x="38" y="893"/>
                  </a:lnTo>
                  <a:lnTo>
                    <a:pt x="38" y="897"/>
                  </a:lnTo>
                  <a:lnTo>
                    <a:pt x="36" y="899"/>
                  </a:lnTo>
                  <a:lnTo>
                    <a:pt x="32" y="899"/>
                  </a:lnTo>
                  <a:lnTo>
                    <a:pt x="34" y="901"/>
                  </a:lnTo>
                  <a:lnTo>
                    <a:pt x="34" y="904"/>
                  </a:lnTo>
                  <a:lnTo>
                    <a:pt x="34" y="909"/>
                  </a:lnTo>
                  <a:lnTo>
                    <a:pt x="34" y="911"/>
                  </a:lnTo>
                  <a:lnTo>
                    <a:pt x="36" y="913"/>
                  </a:lnTo>
                  <a:lnTo>
                    <a:pt x="36" y="917"/>
                  </a:lnTo>
                  <a:lnTo>
                    <a:pt x="34" y="917"/>
                  </a:lnTo>
                  <a:lnTo>
                    <a:pt x="32" y="920"/>
                  </a:lnTo>
                  <a:lnTo>
                    <a:pt x="31" y="920"/>
                  </a:lnTo>
                  <a:lnTo>
                    <a:pt x="32" y="917"/>
                  </a:lnTo>
                  <a:lnTo>
                    <a:pt x="29" y="918"/>
                  </a:lnTo>
                  <a:lnTo>
                    <a:pt x="25" y="918"/>
                  </a:lnTo>
                  <a:lnTo>
                    <a:pt x="18" y="918"/>
                  </a:lnTo>
                  <a:lnTo>
                    <a:pt x="15" y="918"/>
                  </a:lnTo>
                  <a:lnTo>
                    <a:pt x="6" y="922"/>
                  </a:lnTo>
                  <a:lnTo>
                    <a:pt x="0" y="922"/>
                  </a:lnTo>
                  <a:lnTo>
                    <a:pt x="0" y="1020"/>
                  </a:lnTo>
                  <a:lnTo>
                    <a:pt x="2" y="1020"/>
                  </a:lnTo>
                  <a:lnTo>
                    <a:pt x="4" y="1018"/>
                  </a:lnTo>
                  <a:lnTo>
                    <a:pt x="6" y="1016"/>
                  </a:lnTo>
                  <a:lnTo>
                    <a:pt x="8" y="1014"/>
                  </a:lnTo>
                  <a:lnTo>
                    <a:pt x="11" y="1012"/>
                  </a:lnTo>
                  <a:lnTo>
                    <a:pt x="16" y="1011"/>
                  </a:lnTo>
                  <a:lnTo>
                    <a:pt x="18" y="1011"/>
                  </a:lnTo>
                  <a:lnTo>
                    <a:pt x="20" y="1011"/>
                  </a:lnTo>
                  <a:lnTo>
                    <a:pt x="22" y="1011"/>
                  </a:lnTo>
                  <a:lnTo>
                    <a:pt x="24" y="1011"/>
                  </a:lnTo>
                  <a:lnTo>
                    <a:pt x="25" y="1009"/>
                  </a:lnTo>
                  <a:lnTo>
                    <a:pt x="27" y="1009"/>
                  </a:lnTo>
                  <a:lnTo>
                    <a:pt x="27" y="1007"/>
                  </a:lnTo>
                  <a:lnTo>
                    <a:pt x="29" y="1005"/>
                  </a:lnTo>
                  <a:lnTo>
                    <a:pt x="32" y="1007"/>
                  </a:lnTo>
                  <a:lnTo>
                    <a:pt x="36" y="1007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8" y="1002"/>
                  </a:lnTo>
                  <a:lnTo>
                    <a:pt x="52" y="1002"/>
                  </a:lnTo>
                  <a:lnTo>
                    <a:pt x="70" y="1011"/>
                  </a:lnTo>
                  <a:lnTo>
                    <a:pt x="95" y="1028"/>
                  </a:lnTo>
                  <a:lnTo>
                    <a:pt x="96" y="1032"/>
                  </a:lnTo>
                  <a:lnTo>
                    <a:pt x="96" y="1039"/>
                  </a:lnTo>
                  <a:lnTo>
                    <a:pt x="98" y="1039"/>
                  </a:lnTo>
                  <a:lnTo>
                    <a:pt x="100" y="1036"/>
                  </a:lnTo>
                  <a:lnTo>
                    <a:pt x="100" y="1034"/>
                  </a:lnTo>
                  <a:lnTo>
                    <a:pt x="100" y="1032"/>
                  </a:lnTo>
                  <a:lnTo>
                    <a:pt x="98" y="1032"/>
                  </a:lnTo>
                  <a:lnTo>
                    <a:pt x="96" y="1030"/>
                  </a:lnTo>
                  <a:lnTo>
                    <a:pt x="96" y="1027"/>
                  </a:lnTo>
                  <a:lnTo>
                    <a:pt x="98" y="1021"/>
                  </a:lnTo>
                  <a:lnTo>
                    <a:pt x="100" y="1020"/>
                  </a:lnTo>
                  <a:lnTo>
                    <a:pt x="103" y="1020"/>
                  </a:lnTo>
                  <a:lnTo>
                    <a:pt x="107" y="1018"/>
                  </a:lnTo>
                  <a:lnTo>
                    <a:pt x="111" y="1021"/>
                  </a:lnTo>
                  <a:lnTo>
                    <a:pt x="130" y="1023"/>
                  </a:lnTo>
                  <a:lnTo>
                    <a:pt x="139" y="1027"/>
                  </a:lnTo>
                  <a:lnTo>
                    <a:pt x="141" y="1028"/>
                  </a:lnTo>
                  <a:lnTo>
                    <a:pt x="151" y="1028"/>
                  </a:lnTo>
                  <a:lnTo>
                    <a:pt x="153" y="1027"/>
                  </a:lnTo>
                  <a:lnTo>
                    <a:pt x="153" y="1023"/>
                  </a:lnTo>
                  <a:lnTo>
                    <a:pt x="155" y="1020"/>
                  </a:lnTo>
                  <a:lnTo>
                    <a:pt x="155" y="1018"/>
                  </a:lnTo>
                  <a:lnTo>
                    <a:pt x="155" y="1018"/>
                  </a:lnTo>
                  <a:lnTo>
                    <a:pt x="155" y="1014"/>
                  </a:lnTo>
                  <a:lnTo>
                    <a:pt x="155" y="1012"/>
                  </a:lnTo>
                  <a:lnTo>
                    <a:pt x="153" y="1012"/>
                  </a:lnTo>
                  <a:lnTo>
                    <a:pt x="151" y="1012"/>
                  </a:lnTo>
                  <a:lnTo>
                    <a:pt x="148" y="1012"/>
                  </a:lnTo>
                  <a:lnTo>
                    <a:pt x="148" y="1011"/>
                  </a:lnTo>
                  <a:lnTo>
                    <a:pt x="144" y="1005"/>
                  </a:lnTo>
                  <a:lnTo>
                    <a:pt x="143" y="1007"/>
                  </a:lnTo>
                  <a:lnTo>
                    <a:pt x="143" y="1009"/>
                  </a:lnTo>
                  <a:lnTo>
                    <a:pt x="141" y="1009"/>
                  </a:lnTo>
                  <a:lnTo>
                    <a:pt x="139" y="1009"/>
                  </a:lnTo>
                  <a:lnTo>
                    <a:pt x="143" y="1002"/>
                  </a:lnTo>
                  <a:lnTo>
                    <a:pt x="144" y="1002"/>
                  </a:lnTo>
                  <a:lnTo>
                    <a:pt x="146" y="1004"/>
                  </a:lnTo>
                  <a:lnTo>
                    <a:pt x="146" y="1005"/>
                  </a:lnTo>
                  <a:lnTo>
                    <a:pt x="148" y="1005"/>
                  </a:lnTo>
                  <a:lnTo>
                    <a:pt x="150" y="1005"/>
                  </a:lnTo>
                  <a:lnTo>
                    <a:pt x="155" y="1005"/>
                  </a:lnTo>
                  <a:lnTo>
                    <a:pt x="155" y="1007"/>
                  </a:lnTo>
                  <a:lnTo>
                    <a:pt x="155" y="1009"/>
                  </a:lnTo>
                  <a:lnTo>
                    <a:pt x="155" y="1011"/>
                  </a:lnTo>
                  <a:lnTo>
                    <a:pt x="155" y="1009"/>
                  </a:lnTo>
                  <a:lnTo>
                    <a:pt x="157" y="1007"/>
                  </a:lnTo>
                  <a:lnTo>
                    <a:pt x="159" y="1005"/>
                  </a:lnTo>
                  <a:lnTo>
                    <a:pt x="162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71" y="1004"/>
                  </a:lnTo>
                  <a:lnTo>
                    <a:pt x="175" y="1005"/>
                  </a:lnTo>
                  <a:lnTo>
                    <a:pt x="176" y="1004"/>
                  </a:lnTo>
                  <a:lnTo>
                    <a:pt x="180" y="1002"/>
                  </a:lnTo>
                  <a:lnTo>
                    <a:pt x="183" y="1002"/>
                  </a:lnTo>
                  <a:lnTo>
                    <a:pt x="185" y="1002"/>
                  </a:lnTo>
                  <a:lnTo>
                    <a:pt x="194" y="1004"/>
                  </a:lnTo>
                  <a:lnTo>
                    <a:pt x="196" y="1005"/>
                  </a:lnTo>
                  <a:lnTo>
                    <a:pt x="198" y="1005"/>
                  </a:lnTo>
                  <a:lnTo>
                    <a:pt x="198" y="1005"/>
                  </a:lnTo>
                  <a:lnTo>
                    <a:pt x="198" y="1004"/>
                  </a:lnTo>
                  <a:lnTo>
                    <a:pt x="201" y="998"/>
                  </a:lnTo>
                  <a:lnTo>
                    <a:pt x="205" y="998"/>
                  </a:lnTo>
                  <a:lnTo>
                    <a:pt x="206" y="996"/>
                  </a:lnTo>
                  <a:lnTo>
                    <a:pt x="210" y="996"/>
                  </a:lnTo>
                  <a:lnTo>
                    <a:pt x="215" y="995"/>
                  </a:lnTo>
                  <a:lnTo>
                    <a:pt x="215" y="993"/>
                  </a:lnTo>
                  <a:lnTo>
                    <a:pt x="214" y="993"/>
                  </a:lnTo>
                  <a:lnTo>
                    <a:pt x="215" y="991"/>
                  </a:lnTo>
                  <a:lnTo>
                    <a:pt x="222" y="991"/>
                  </a:lnTo>
                  <a:lnTo>
                    <a:pt x="224" y="989"/>
                  </a:lnTo>
                  <a:lnTo>
                    <a:pt x="226" y="989"/>
                  </a:lnTo>
                  <a:lnTo>
                    <a:pt x="224" y="988"/>
                  </a:lnTo>
                  <a:lnTo>
                    <a:pt x="215" y="977"/>
                  </a:lnTo>
                  <a:lnTo>
                    <a:pt x="212" y="973"/>
                  </a:lnTo>
                  <a:lnTo>
                    <a:pt x="208" y="972"/>
                  </a:lnTo>
                  <a:lnTo>
                    <a:pt x="208" y="970"/>
                  </a:lnTo>
                  <a:lnTo>
                    <a:pt x="210" y="972"/>
                  </a:lnTo>
                  <a:lnTo>
                    <a:pt x="222" y="979"/>
                  </a:lnTo>
                  <a:lnTo>
                    <a:pt x="224" y="982"/>
                  </a:lnTo>
                  <a:lnTo>
                    <a:pt x="226" y="984"/>
                  </a:lnTo>
                  <a:lnTo>
                    <a:pt x="228" y="984"/>
                  </a:lnTo>
                  <a:lnTo>
                    <a:pt x="233" y="986"/>
                  </a:lnTo>
                  <a:lnTo>
                    <a:pt x="235" y="989"/>
                  </a:lnTo>
                  <a:lnTo>
                    <a:pt x="238" y="989"/>
                  </a:lnTo>
                  <a:lnTo>
                    <a:pt x="240" y="991"/>
                  </a:lnTo>
                  <a:lnTo>
                    <a:pt x="240" y="993"/>
                  </a:lnTo>
                  <a:lnTo>
                    <a:pt x="242" y="993"/>
                  </a:lnTo>
                  <a:lnTo>
                    <a:pt x="244" y="993"/>
                  </a:lnTo>
                  <a:lnTo>
                    <a:pt x="246" y="993"/>
                  </a:lnTo>
                  <a:lnTo>
                    <a:pt x="246" y="991"/>
                  </a:lnTo>
                  <a:lnTo>
                    <a:pt x="246" y="989"/>
                  </a:lnTo>
                  <a:lnTo>
                    <a:pt x="246" y="988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51" y="982"/>
                  </a:lnTo>
                  <a:lnTo>
                    <a:pt x="253" y="984"/>
                  </a:lnTo>
                  <a:lnTo>
                    <a:pt x="251" y="986"/>
                  </a:lnTo>
                  <a:lnTo>
                    <a:pt x="249" y="989"/>
                  </a:lnTo>
                  <a:lnTo>
                    <a:pt x="249" y="991"/>
                  </a:lnTo>
                  <a:lnTo>
                    <a:pt x="251" y="993"/>
                  </a:lnTo>
                  <a:lnTo>
                    <a:pt x="254" y="993"/>
                  </a:lnTo>
                  <a:lnTo>
                    <a:pt x="254" y="989"/>
                  </a:lnTo>
                  <a:lnTo>
                    <a:pt x="256" y="988"/>
                  </a:lnTo>
                  <a:lnTo>
                    <a:pt x="258" y="984"/>
                  </a:lnTo>
                  <a:lnTo>
                    <a:pt x="260" y="984"/>
                  </a:lnTo>
                  <a:lnTo>
                    <a:pt x="262" y="984"/>
                  </a:lnTo>
                  <a:lnTo>
                    <a:pt x="263" y="984"/>
                  </a:lnTo>
                  <a:lnTo>
                    <a:pt x="267" y="984"/>
                  </a:lnTo>
                  <a:lnTo>
                    <a:pt x="269" y="984"/>
                  </a:lnTo>
                  <a:lnTo>
                    <a:pt x="270" y="986"/>
                  </a:lnTo>
                  <a:lnTo>
                    <a:pt x="269" y="988"/>
                  </a:lnTo>
                  <a:lnTo>
                    <a:pt x="270" y="988"/>
                  </a:lnTo>
                  <a:lnTo>
                    <a:pt x="272" y="986"/>
                  </a:lnTo>
                  <a:lnTo>
                    <a:pt x="272" y="988"/>
                  </a:lnTo>
                  <a:lnTo>
                    <a:pt x="276" y="989"/>
                  </a:lnTo>
                  <a:lnTo>
                    <a:pt x="276" y="989"/>
                  </a:lnTo>
                  <a:lnTo>
                    <a:pt x="272" y="991"/>
                  </a:lnTo>
                  <a:lnTo>
                    <a:pt x="270" y="993"/>
                  </a:lnTo>
                  <a:lnTo>
                    <a:pt x="270" y="995"/>
                  </a:lnTo>
                  <a:lnTo>
                    <a:pt x="272" y="995"/>
                  </a:lnTo>
                  <a:lnTo>
                    <a:pt x="283" y="1002"/>
                  </a:lnTo>
                  <a:lnTo>
                    <a:pt x="283" y="1004"/>
                  </a:lnTo>
                  <a:lnTo>
                    <a:pt x="285" y="1002"/>
                  </a:lnTo>
                  <a:lnTo>
                    <a:pt x="286" y="1000"/>
                  </a:lnTo>
                  <a:lnTo>
                    <a:pt x="285" y="996"/>
                  </a:lnTo>
                  <a:lnTo>
                    <a:pt x="286" y="995"/>
                  </a:lnTo>
                  <a:lnTo>
                    <a:pt x="288" y="995"/>
                  </a:lnTo>
                  <a:lnTo>
                    <a:pt x="288" y="996"/>
                  </a:lnTo>
                  <a:lnTo>
                    <a:pt x="290" y="996"/>
                  </a:lnTo>
                  <a:lnTo>
                    <a:pt x="309" y="989"/>
                  </a:lnTo>
                  <a:lnTo>
                    <a:pt x="327" y="989"/>
                  </a:lnTo>
                  <a:lnTo>
                    <a:pt x="341" y="986"/>
                  </a:lnTo>
                  <a:lnTo>
                    <a:pt x="347" y="988"/>
                  </a:lnTo>
                  <a:lnTo>
                    <a:pt x="349" y="986"/>
                  </a:lnTo>
                  <a:lnTo>
                    <a:pt x="354" y="986"/>
                  </a:lnTo>
                  <a:lnTo>
                    <a:pt x="373" y="993"/>
                  </a:lnTo>
                  <a:lnTo>
                    <a:pt x="375" y="993"/>
                  </a:lnTo>
                  <a:lnTo>
                    <a:pt x="381" y="995"/>
                  </a:lnTo>
                  <a:lnTo>
                    <a:pt x="382" y="995"/>
                  </a:lnTo>
                  <a:lnTo>
                    <a:pt x="384" y="996"/>
                  </a:lnTo>
                  <a:lnTo>
                    <a:pt x="386" y="998"/>
                  </a:lnTo>
                  <a:lnTo>
                    <a:pt x="389" y="998"/>
                  </a:lnTo>
                  <a:lnTo>
                    <a:pt x="391" y="998"/>
                  </a:lnTo>
                  <a:lnTo>
                    <a:pt x="396" y="1000"/>
                  </a:lnTo>
                  <a:lnTo>
                    <a:pt x="398" y="1000"/>
                  </a:lnTo>
                  <a:lnTo>
                    <a:pt x="404" y="1000"/>
                  </a:lnTo>
                  <a:lnTo>
                    <a:pt x="407" y="993"/>
                  </a:lnTo>
                  <a:lnTo>
                    <a:pt x="411" y="991"/>
                  </a:lnTo>
                  <a:lnTo>
                    <a:pt x="411" y="989"/>
                  </a:lnTo>
                  <a:lnTo>
                    <a:pt x="412" y="988"/>
                  </a:lnTo>
                  <a:lnTo>
                    <a:pt x="412" y="989"/>
                  </a:lnTo>
                  <a:lnTo>
                    <a:pt x="418" y="986"/>
                  </a:lnTo>
                  <a:lnTo>
                    <a:pt x="443" y="980"/>
                  </a:lnTo>
                  <a:lnTo>
                    <a:pt x="448" y="979"/>
                  </a:lnTo>
                  <a:lnTo>
                    <a:pt x="457" y="968"/>
                  </a:lnTo>
                  <a:lnTo>
                    <a:pt x="462" y="966"/>
                  </a:lnTo>
                  <a:lnTo>
                    <a:pt x="469" y="968"/>
                  </a:lnTo>
                  <a:lnTo>
                    <a:pt x="478" y="972"/>
                  </a:lnTo>
                  <a:lnTo>
                    <a:pt x="482" y="970"/>
                  </a:lnTo>
                  <a:lnTo>
                    <a:pt x="482" y="963"/>
                  </a:lnTo>
                  <a:lnTo>
                    <a:pt x="482" y="957"/>
                  </a:lnTo>
                  <a:lnTo>
                    <a:pt x="482" y="956"/>
                  </a:lnTo>
                  <a:lnTo>
                    <a:pt x="489" y="947"/>
                  </a:lnTo>
                  <a:lnTo>
                    <a:pt x="492" y="945"/>
                  </a:lnTo>
                  <a:lnTo>
                    <a:pt x="494" y="943"/>
                  </a:lnTo>
                  <a:lnTo>
                    <a:pt x="496" y="943"/>
                  </a:lnTo>
                  <a:lnTo>
                    <a:pt x="503" y="943"/>
                  </a:lnTo>
                  <a:lnTo>
                    <a:pt x="505" y="941"/>
                  </a:lnTo>
                  <a:lnTo>
                    <a:pt x="507" y="940"/>
                  </a:lnTo>
                  <a:lnTo>
                    <a:pt x="508" y="938"/>
                  </a:lnTo>
                  <a:lnTo>
                    <a:pt x="510" y="938"/>
                  </a:lnTo>
                  <a:lnTo>
                    <a:pt x="512" y="938"/>
                  </a:lnTo>
                  <a:lnTo>
                    <a:pt x="514" y="938"/>
                  </a:lnTo>
                  <a:lnTo>
                    <a:pt x="517" y="934"/>
                  </a:lnTo>
                  <a:lnTo>
                    <a:pt x="524" y="932"/>
                  </a:lnTo>
                  <a:lnTo>
                    <a:pt x="528" y="929"/>
                  </a:lnTo>
                  <a:lnTo>
                    <a:pt x="530" y="922"/>
                  </a:lnTo>
                  <a:lnTo>
                    <a:pt x="531" y="915"/>
                  </a:lnTo>
                  <a:lnTo>
                    <a:pt x="530" y="908"/>
                  </a:lnTo>
                  <a:lnTo>
                    <a:pt x="528" y="904"/>
                  </a:lnTo>
                  <a:lnTo>
                    <a:pt x="528" y="902"/>
                  </a:lnTo>
                  <a:lnTo>
                    <a:pt x="528" y="897"/>
                  </a:lnTo>
                  <a:lnTo>
                    <a:pt x="531" y="897"/>
                  </a:lnTo>
                  <a:lnTo>
                    <a:pt x="533" y="897"/>
                  </a:lnTo>
                  <a:lnTo>
                    <a:pt x="533" y="895"/>
                  </a:lnTo>
                  <a:lnTo>
                    <a:pt x="535" y="893"/>
                  </a:lnTo>
                  <a:lnTo>
                    <a:pt x="535" y="886"/>
                  </a:lnTo>
                  <a:lnTo>
                    <a:pt x="533" y="885"/>
                  </a:lnTo>
                  <a:lnTo>
                    <a:pt x="494" y="888"/>
                  </a:lnTo>
                  <a:lnTo>
                    <a:pt x="482" y="893"/>
                  </a:lnTo>
                  <a:lnTo>
                    <a:pt x="457" y="890"/>
                  </a:lnTo>
                  <a:lnTo>
                    <a:pt x="455" y="886"/>
                  </a:lnTo>
                  <a:lnTo>
                    <a:pt x="453" y="883"/>
                  </a:lnTo>
                  <a:lnTo>
                    <a:pt x="453" y="881"/>
                  </a:lnTo>
                  <a:lnTo>
                    <a:pt x="452" y="881"/>
                  </a:lnTo>
                  <a:lnTo>
                    <a:pt x="452" y="883"/>
                  </a:lnTo>
                  <a:lnTo>
                    <a:pt x="452" y="885"/>
                  </a:lnTo>
                  <a:lnTo>
                    <a:pt x="452" y="886"/>
                  </a:lnTo>
                  <a:lnTo>
                    <a:pt x="448" y="886"/>
                  </a:lnTo>
                  <a:lnTo>
                    <a:pt x="439" y="886"/>
                  </a:lnTo>
                  <a:lnTo>
                    <a:pt x="437" y="885"/>
                  </a:lnTo>
                  <a:lnTo>
                    <a:pt x="436" y="885"/>
                  </a:lnTo>
                  <a:lnTo>
                    <a:pt x="436" y="883"/>
                  </a:lnTo>
                  <a:lnTo>
                    <a:pt x="436" y="881"/>
                  </a:lnTo>
                  <a:lnTo>
                    <a:pt x="437" y="881"/>
                  </a:lnTo>
                  <a:lnTo>
                    <a:pt x="441" y="879"/>
                  </a:lnTo>
                  <a:lnTo>
                    <a:pt x="444" y="876"/>
                  </a:lnTo>
                  <a:lnTo>
                    <a:pt x="446" y="876"/>
                  </a:lnTo>
                  <a:lnTo>
                    <a:pt x="452" y="876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4"/>
                  </a:lnTo>
                  <a:lnTo>
                    <a:pt x="452" y="870"/>
                  </a:lnTo>
                  <a:lnTo>
                    <a:pt x="452" y="870"/>
                  </a:lnTo>
                  <a:lnTo>
                    <a:pt x="432" y="867"/>
                  </a:lnTo>
                  <a:lnTo>
                    <a:pt x="425" y="869"/>
                  </a:lnTo>
                  <a:lnTo>
                    <a:pt x="425" y="870"/>
                  </a:lnTo>
                  <a:lnTo>
                    <a:pt x="423" y="870"/>
                  </a:lnTo>
                  <a:lnTo>
                    <a:pt x="423" y="872"/>
                  </a:lnTo>
                  <a:lnTo>
                    <a:pt x="414" y="874"/>
                  </a:lnTo>
                  <a:lnTo>
                    <a:pt x="416" y="872"/>
                  </a:lnTo>
                  <a:lnTo>
                    <a:pt x="418" y="872"/>
                  </a:lnTo>
                  <a:lnTo>
                    <a:pt x="420" y="872"/>
                  </a:lnTo>
                  <a:lnTo>
                    <a:pt x="421" y="870"/>
                  </a:lnTo>
                  <a:lnTo>
                    <a:pt x="423" y="867"/>
                  </a:lnTo>
                  <a:lnTo>
                    <a:pt x="423" y="865"/>
                  </a:lnTo>
                  <a:lnTo>
                    <a:pt x="432" y="861"/>
                  </a:lnTo>
                  <a:lnTo>
                    <a:pt x="434" y="861"/>
                  </a:lnTo>
                  <a:lnTo>
                    <a:pt x="436" y="863"/>
                  </a:lnTo>
                  <a:lnTo>
                    <a:pt x="437" y="861"/>
                  </a:lnTo>
                  <a:lnTo>
                    <a:pt x="439" y="861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4" y="861"/>
                  </a:lnTo>
                  <a:lnTo>
                    <a:pt x="444" y="860"/>
                  </a:lnTo>
                  <a:lnTo>
                    <a:pt x="446" y="860"/>
                  </a:lnTo>
                  <a:lnTo>
                    <a:pt x="448" y="860"/>
                  </a:lnTo>
                  <a:lnTo>
                    <a:pt x="452" y="860"/>
                  </a:lnTo>
                  <a:lnTo>
                    <a:pt x="459" y="861"/>
                  </a:lnTo>
                  <a:lnTo>
                    <a:pt x="464" y="860"/>
                  </a:lnTo>
                  <a:lnTo>
                    <a:pt x="466" y="860"/>
                  </a:lnTo>
                  <a:lnTo>
                    <a:pt x="469" y="856"/>
                  </a:lnTo>
                  <a:lnTo>
                    <a:pt x="476" y="851"/>
                  </a:lnTo>
                  <a:lnTo>
                    <a:pt x="480" y="845"/>
                  </a:lnTo>
                  <a:lnTo>
                    <a:pt x="478" y="844"/>
                  </a:lnTo>
                  <a:lnTo>
                    <a:pt x="475" y="844"/>
                  </a:lnTo>
                  <a:lnTo>
                    <a:pt x="476" y="842"/>
                  </a:lnTo>
                  <a:lnTo>
                    <a:pt x="478" y="842"/>
                  </a:lnTo>
                  <a:lnTo>
                    <a:pt x="478" y="840"/>
                  </a:lnTo>
                  <a:lnTo>
                    <a:pt x="478" y="837"/>
                  </a:lnTo>
                  <a:lnTo>
                    <a:pt x="478" y="835"/>
                  </a:lnTo>
                  <a:lnTo>
                    <a:pt x="480" y="833"/>
                  </a:lnTo>
                  <a:lnTo>
                    <a:pt x="478" y="831"/>
                  </a:lnTo>
                  <a:lnTo>
                    <a:pt x="478" y="829"/>
                  </a:lnTo>
                  <a:lnTo>
                    <a:pt x="478" y="828"/>
                  </a:lnTo>
                  <a:lnTo>
                    <a:pt x="478" y="826"/>
                  </a:lnTo>
                  <a:lnTo>
                    <a:pt x="478" y="824"/>
                  </a:lnTo>
                  <a:lnTo>
                    <a:pt x="478" y="822"/>
                  </a:lnTo>
                  <a:lnTo>
                    <a:pt x="476" y="821"/>
                  </a:lnTo>
                  <a:lnTo>
                    <a:pt x="475" y="822"/>
                  </a:lnTo>
                  <a:lnTo>
                    <a:pt x="471" y="824"/>
                  </a:lnTo>
                  <a:lnTo>
                    <a:pt x="468" y="826"/>
                  </a:lnTo>
                  <a:lnTo>
                    <a:pt x="460" y="828"/>
                  </a:lnTo>
                  <a:lnTo>
                    <a:pt x="457" y="831"/>
                  </a:lnTo>
                  <a:lnTo>
                    <a:pt x="455" y="828"/>
                  </a:lnTo>
                  <a:lnTo>
                    <a:pt x="453" y="826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2" y="824"/>
                  </a:lnTo>
                  <a:lnTo>
                    <a:pt x="457" y="822"/>
                  </a:lnTo>
                  <a:lnTo>
                    <a:pt x="460" y="822"/>
                  </a:lnTo>
                  <a:lnTo>
                    <a:pt x="462" y="822"/>
                  </a:lnTo>
                  <a:lnTo>
                    <a:pt x="464" y="822"/>
                  </a:lnTo>
                  <a:lnTo>
                    <a:pt x="466" y="822"/>
                  </a:lnTo>
                  <a:lnTo>
                    <a:pt x="468" y="822"/>
                  </a:lnTo>
                  <a:lnTo>
                    <a:pt x="469" y="821"/>
                  </a:lnTo>
                  <a:lnTo>
                    <a:pt x="471" y="819"/>
                  </a:lnTo>
                  <a:lnTo>
                    <a:pt x="471" y="819"/>
                  </a:lnTo>
                  <a:lnTo>
                    <a:pt x="471" y="817"/>
                  </a:lnTo>
                  <a:lnTo>
                    <a:pt x="471" y="815"/>
                  </a:lnTo>
                  <a:lnTo>
                    <a:pt x="473" y="815"/>
                  </a:lnTo>
                  <a:lnTo>
                    <a:pt x="476" y="812"/>
                  </a:lnTo>
                  <a:lnTo>
                    <a:pt x="480" y="810"/>
                  </a:lnTo>
                  <a:lnTo>
                    <a:pt x="482" y="808"/>
                  </a:lnTo>
                  <a:lnTo>
                    <a:pt x="482" y="805"/>
                  </a:lnTo>
                  <a:lnTo>
                    <a:pt x="483" y="806"/>
                  </a:lnTo>
                  <a:lnTo>
                    <a:pt x="487" y="812"/>
                  </a:lnTo>
                  <a:lnTo>
                    <a:pt x="489" y="815"/>
                  </a:lnTo>
                  <a:lnTo>
                    <a:pt x="491" y="817"/>
                  </a:lnTo>
                  <a:lnTo>
                    <a:pt x="492" y="817"/>
                  </a:lnTo>
                  <a:lnTo>
                    <a:pt x="499" y="815"/>
                  </a:lnTo>
                  <a:lnTo>
                    <a:pt x="503" y="813"/>
                  </a:lnTo>
                  <a:lnTo>
                    <a:pt x="508" y="810"/>
                  </a:lnTo>
                  <a:lnTo>
                    <a:pt x="515" y="805"/>
                  </a:lnTo>
                  <a:lnTo>
                    <a:pt x="517" y="801"/>
                  </a:lnTo>
                  <a:lnTo>
                    <a:pt x="517" y="797"/>
                  </a:lnTo>
                  <a:lnTo>
                    <a:pt x="515" y="797"/>
                  </a:lnTo>
                  <a:lnTo>
                    <a:pt x="515" y="799"/>
                  </a:lnTo>
                  <a:lnTo>
                    <a:pt x="514" y="801"/>
                  </a:lnTo>
                  <a:lnTo>
                    <a:pt x="510" y="799"/>
                  </a:lnTo>
                  <a:lnTo>
                    <a:pt x="508" y="799"/>
                  </a:lnTo>
                  <a:lnTo>
                    <a:pt x="507" y="797"/>
                  </a:lnTo>
                  <a:lnTo>
                    <a:pt x="515" y="789"/>
                  </a:lnTo>
                  <a:lnTo>
                    <a:pt x="515" y="785"/>
                  </a:lnTo>
                  <a:lnTo>
                    <a:pt x="514" y="785"/>
                  </a:lnTo>
                  <a:lnTo>
                    <a:pt x="494" y="785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9" y="782"/>
                  </a:lnTo>
                  <a:lnTo>
                    <a:pt x="503" y="782"/>
                  </a:lnTo>
                  <a:lnTo>
                    <a:pt x="505" y="783"/>
                  </a:lnTo>
                  <a:lnTo>
                    <a:pt x="507" y="783"/>
                  </a:lnTo>
                  <a:lnTo>
                    <a:pt x="508" y="783"/>
                  </a:lnTo>
                  <a:lnTo>
                    <a:pt x="512" y="782"/>
                  </a:lnTo>
                  <a:lnTo>
                    <a:pt x="515" y="783"/>
                  </a:lnTo>
                  <a:lnTo>
                    <a:pt x="515" y="782"/>
                  </a:lnTo>
                  <a:lnTo>
                    <a:pt x="515" y="778"/>
                  </a:lnTo>
                  <a:lnTo>
                    <a:pt x="514" y="778"/>
                  </a:lnTo>
                  <a:lnTo>
                    <a:pt x="508" y="776"/>
                  </a:lnTo>
                  <a:lnTo>
                    <a:pt x="507" y="776"/>
                  </a:lnTo>
                  <a:lnTo>
                    <a:pt x="501" y="773"/>
                  </a:lnTo>
                  <a:lnTo>
                    <a:pt x="501" y="771"/>
                  </a:lnTo>
                  <a:lnTo>
                    <a:pt x="505" y="7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186">
              <a:extLst>
                <a:ext uri="{FF2B5EF4-FFF2-40B4-BE49-F238E27FC236}">
                  <a16:creationId xmlns:a16="http://schemas.microsoft.com/office/drawing/2014/main" id="{D2CDA46E-B4AD-B3DE-6E89-440647D40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071787"/>
              <a:ext cx="213583" cy="422284"/>
            </a:xfrm>
            <a:custGeom>
              <a:avLst/>
              <a:gdLst>
                <a:gd name="T0" fmla="*/ 36 w 175"/>
                <a:gd name="T1" fmla="*/ 9 h 346"/>
                <a:gd name="T2" fmla="*/ 13 w 175"/>
                <a:gd name="T3" fmla="*/ 5 h 346"/>
                <a:gd name="T4" fmla="*/ 0 w 175"/>
                <a:gd name="T5" fmla="*/ 346 h 346"/>
                <a:gd name="T6" fmla="*/ 8 w 175"/>
                <a:gd name="T7" fmla="*/ 343 h 346"/>
                <a:gd name="T8" fmla="*/ 20 w 175"/>
                <a:gd name="T9" fmla="*/ 337 h 346"/>
                <a:gd name="T10" fmla="*/ 25 w 175"/>
                <a:gd name="T11" fmla="*/ 327 h 346"/>
                <a:gd name="T12" fmla="*/ 38 w 175"/>
                <a:gd name="T13" fmla="*/ 314 h 346"/>
                <a:gd name="T14" fmla="*/ 43 w 175"/>
                <a:gd name="T15" fmla="*/ 309 h 346"/>
                <a:gd name="T16" fmla="*/ 59 w 175"/>
                <a:gd name="T17" fmla="*/ 314 h 346"/>
                <a:gd name="T18" fmla="*/ 72 w 175"/>
                <a:gd name="T19" fmla="*/ 307 h 346"/>
                <a:gd name="T20" fmla="*/ 84 w 175"/>
                <a:gd name="T21" fmla="*/ 297 h 346"/>
                <a:gd name="T22" fmla="*/ 73 w 175"/>
                <a:gd name="T23" fmla="*/ 288 h 346"/>
                <a:gd name="T24" fmla="*/ 63 w 175"/>
                <a:gd name="T25" fmla="*/ 284 h 346"/>
                <a:gd name="T26" fmla="*/ 57 w 175"/>
                <a:gd name="T27" fmla="*/ 279 h 346"/>
                <a:gd name="T28" fmla="*/ 57 w 175"/>
                <a:gd name="T29" fmla="*/ 273 h 346"/>
                <a:gd name="T30" fmla="*/ 57 w 175"/>
                <a:gd name="T31" fmla="*/ 263 h 346"/>
                <a:gd name="T32" fmla="*/ 48 w 175"/>
                <a:gd name="T33" fmla="*/ 261 h 346"/>
                <a:gd name="T34" fmla="*/ 43 w 175"/>
                <a:gd name="T35" fmla="*/ 263 h 346"/>
                <a:gd name="T36" fmla="*/ 15 w 175"/>
                <a:gd name="T37" fmla="*/ 277 h 346"/>
                <a:gd name="T38" fmla="*/ 4 w 175"/>
                <a:gd name="T39" fmla="*/ 281 h 346"/>
                <a:gd name="T40" fmla="*/ 0 w 175"/>
                <a:gd name="T41" fmla="*/ 279 h 346"/>
                <a:gd name="T42" fmla="*/ 22 w 175"/>
                <a:gd name="T43" fmla="*/ 266 h 346"/>
                <a:gd name="T44" fmla="*/ 57 w 175"/>
                <a:gd name="T45" fmla="*/ 257 h 346"/>
                <a:gd name="T46" fmla="*/ 66 w 175"/>
                <a:gd name="T47" fmla="*/ 259 h 346"/>
                <a:gd name="T48" fmla="*/ 70 w 175"/>
                <a:gd name="T49" fmla="*/ 252 h 346"/>
                <a:gd name="T50" fmla="*/ 79 w 175"/>
                <a:gd name="T51" fmla="*/ 243 h 346"/>
                <a:gd name="T52" fmla="*/ 91 w 175"/>
                <a:gd name="T53" fmla="*/ 229 h 346"/>
                <a:gd name="T54" fmla="*/ 95 w 175"/>
                <a:gd name="T55" fmla="*/ 224 h 346"/>
                <a:gd name="T56" fmla="*/ 95 w 175"/>
                <a:gd name="T57" fmla="*/ 218 h 346"/>
                <a:gd name="T58" fmla="*/ 100 w 175"/>
                <a:gd name="T59" fmla="*/ 204 h 346"/>
                <a:gd name="T60" fmla="*/ 103 w 175"/>
                <a:gd name="T61" fmla="*/ 199 h 346"/>
                <a:gd name="T62" fmla="*/ 112 w 175"/>
                <a:gd name="T63" fmla="*/ 190 h 346"/>
                <a:gd name="T64" fmla="*/ 121 w 175"/>
                <a:gd name="T65" fmla="*/ 178 h 346"/>
                <a:gd name="T66" fmla="*/ 127 w 175"/>
                <a:gd name="T67" fmla="*/ 169 h 346"/>
                <a:gd name="T68" fmla="*/ 127 w 175"/>
                <a:gd name="T69" fmla="*/ 163 h 346"/>
                <a:gd name="T70" fmla="*/ 127 w 175"/>
                <a:gd name="T71" fmla="*/ 153 h 346"/>
                <a:gd name="T72" fmla="*/ 143 w 175"/>
                <a:gd name="T73" fmla="*/ 126 h 346"/>
                <a:gd name="T74" fmla="*/ 141 w 175"/>
                <a:gd name="T75" fmla="*/ 117 h 346"/>
                <a:gd name="T76" fmla="*/ 151 w 175"/>
                <a:gd name="T77" fmla="*/ 83 h 346"/>
                <a:gd name="T78" fmla="*/ 166 w 175"/>
                <a:gd name="T79" fmla="*/ 64 h 346"/>
                <a:gd name="T80" fmla="*/ 175 w 175"/>
                <a:gd name="T81" fmla="*/ 51 h 346"/>
                <a:gd name="T82" fmla="*/ 173 w 175"/>
                <a:gd name="T83" fmla="*/ 48 h 346"/>
                <a:gd name="T84" fmla="*/ 171 w 175"/>
                <a:gd name="T85" fmla="*/ 43 h 346"/>
                <a:gd name="T86" fmla="*/ 171 w 175"/>
                <a:gd name="T87" fmla="*/ 37 h 346"/>
                <a:gd name="T88" fmla="*/ 167 w 175"/>
                <a:gd name="T89" fmla="*/ 25 h 346"/>
                <a:gd name="T90" fmla="*/ 155 w 175"/>
                <a:gd name="T91" fmla="*/ 7 h 346"/>
                <a:gd name="T92" fmla="*/ 151 w 175"/>
                <a:gd name="T93" fmla="*/ 9 h 346"/>
                <a:gd name="T94" fmla="*/ 150 w 175"/>
                <a:gd name="T95" fmla="*/ 5 h 346"/>
                <a:gd name="T96" fmla="*/ 134 w 175"/>
                <a:gd name="T97" fmla="*/ 3 h 346"/>
                <a:gd name="T98" fmla="*/ 121 w 175"/>
                <a:gd name="T99" fmla="*/ 7 h 346"/>
                <a:gd name="T100" fmla="*/ 112 w 175"/>
                <a:gd name="T101" fmla="*/ 5 h 346"/>
                <a:gd name="T102" fmla="*/ 111 w 175"/>
                <a:gd name="T103" fmla="*/ 9 h 346"/>
                <a:gd name="T104" fmla="*/ 105 w 175"/>
                <a:gd name="T105" fmla="*/ 9 h 346"/>
                <a:gd name="T106" fmla="*/ 102 w 175"/>
                <a:gd name="T107" fmla="*/ 9 h 346"/>
                <a:gd name="T108" fmla="*/ 93 w 175"/>
                <a:gd name="T109" fmla="*/ 7 h 346"/>
                <a:gd name="T110" fmla="*/ 89 w 175"/>
                <a:gd name="T111" fmla="*/ 11 h 346"/>
                <a:gd name="T112" fmla="*/ 73 w 175"/>
                <a:gd name="T113" fmla="*/ 5 h 346"/>
                <a:gd name="T114" fmla="*/ 68 w 175"/>
                <a:gd name="T115" fmla="*/ 5 h 346"/>
                <a:gd name="T116" fmla="*/ 64 w 175"/>
                <a:gd name="T117" fmla="*/ 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" h="346">
                  <a:moveTo>
                    <a:pt x="45" y="3"/>
                  </a:moveTo>
                  <a:lnTo>
                    <a:pt x="43" y="5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27" y="9"/>
                  </a:lnTo>
                  <a:lnTo>
                    <a:pt x="13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2" y="346"/>
                  </a:lnTo>
                  <a:lnTo>
                    <a:pt x="6" y="343"/>
                  </a:lnTo>
                  <a:lnTo>
                    <a:pt x="8" y="343"/>
                  </a:lnTo>
                  <a:lnTo>
                    <a:pt x="16" y="341"/>
                  </a:lnTo>
                  <a:lnTo>
                    <a:pt x="18" y="341"/>
                  </a:lnTo>
                  <a:lnTo>
                    <a:pt x="20" y="337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7" y="327"/>
                  </a:lnTo>
                  <a:lnTo>
                    <a:pt x="31" y="318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40" y="311"/>
                  </a:lnTo>
                  <a:lnTo>
                    <a:pt x="43" y="309"/>
                  </a:lnTo>
                  <a:lnTo>
                    <a:pt x="48" y="311"/>
                  </a:lnTo>
                  <a:lnTo>
                    <a:pt x="56" y="314"/>
                  </a:lnTo>
                  <a:lnTo>
                    <a:pt x="59" y="314"/>
                  </a:lnTo>
                  <a:lnTo>
                    <a:pt x="61" y="314"/>
                  </a:lnTo>
                  <a:lnTo>
                    <a:pt x="68" y="309"/>
                  </a:lnTo>
                  <a:lnTo>
                    <a:pt x="72" y="307"/>
                  </a:lnTo>
                  <a:lnTo>
                    <a:pt x="75" y="305"/>
                  </a:lnTo>
                  <a:lnTo>
                    <a:pt x="77" y="304"/>
                  </a:lnTo>
                  <a:lnTo>
                    <a:pt x="84" y="297"/>
                  </a:lnTo>
                  <a:lnTo>
                    <a:pt x="79" y="293"/>
                  </a:lnTo>
                  <a:lnTo>
                    <a:pt x="79" y="291"/>
                  </a:lnTo>
                  <a:lnTo>
                    <a:pt x="73" y="288"/>
                  </a:lnTo>
                  <a:lnTo>
                    <a:pt x="72" y="286"/>
                  </a:lnTo>
                  <a:lnTo>
                    <a:pt x="63" y="286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59" y="282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7" y="277"/>
                  </a:lnTo>
                  <a:lnTo>
                    <a:pt x="57" y="273"/>
                  </a:lnTo>
                  <a:lnTo>
                    <a:pt x="59" y="270"/>
                  </a:lnTo>
                  <a:lnTo>
                    <a:pt x="59" y="266"/>
                  </a:lnTo>
                  <a:lnTo>
                    <a:pt x="57" y="263"/>
                  </a:lnTo>
                  <a:lnTo>
                    <a:pt x="54" y="263"/>
                  </a:lnTo>
                  <a:lnTo>
                    <a:pt x="50" y="261"/>
                  </a:lnTo>
                  <a:lnTo>
                    <a:pt x="48" y="261"/>
                  </a:lnTo>
                  <a:lnTo>
                    <a:pt x="47" y="261"/>
                  </a:lnTo>
                  <a:lnTo>
                    <a:pt x="43" y="261"/>
                  </a:lnTo>
                  <a:lnTo>
                    <a:pt x="43" y="263"/>
                  </a:lnTo>
                  <a:lnTo>
                    <a:pt x="41" y="265"/>
                  </a:lnTo>
                  <a:lnTo>
                    <a:pt x="20" y="277"/>
                  </a:lnTo>
                  <a:lnTo>
                    <a:pt x="15" y="277"/>
                  </a:lnTo>
                  <a:lnTo>
                    <a:pt x="11" y="281"/>
                  </a:lnTo>
                  <a:lnTo>
                    <a:pt x="8" y="281"/>
                  </a:lnTo>
                  <a:lnTo>
                    <a:pt x="4" y="281"/>
                  </a:lnTo>
                  <a:lnTo>
                    <a:pt x="2" y="281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9" y="279"/>
                  </a:lnTo>
                  <a:lnTo>
                    <a:pt x="22" y="266"/>
                  </a:lnTo>
                  <a:lnTo>
                    <a:pt x="25" y="263"/>
                  </a:lnTo>
                  <a:lnTo>
                    <a:pt x="29" y="261"/>
                  </a:lnTo>
                  <a:lnTo>
                    <a:pt x="57" y="257"/>
                  </a:lnTo>
                  <a:lnTo>
                    <a:pt x="63" y="257"/>
                  </a:lnTo>
                  <a:lnTo>
                    <a:pt x="64" y="257"/>
                  </a:lnTo>
                  <a:lnTo>
                    <a:pt x="66" y="259"/>
                  </a:lnTo>
                  <a:lnTo>
                    <a:pt x="68" y="259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9" y="243"/>
                  </a:lnTo>
                  <a:lnTo>
                    <a:pt x="89" y="234"/>
                  </a:lnTo>
                  <a:lnTo>
                    <a:pt x="91" y="233"/>
                  </a:lnTo>
                  <a:lnTo>
                    <a:pt x="91" y="229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7"/>
                  </a:lnTo>
                  <a:lnTo>
                    <a:pt x="98" y="213"/>
                  </a:lnTo>
                  <a:lnTo>
                    <a:pt x="100" y="204"/>
                  </a:lnTo>
                  <a:lnTo>
                    <a:pt x="100" y="202"/>
                  </a:lnTo>
                  <a:lnTo>
                    <a:pt x="102" y="201"/>
                  </a:lnTo>
                  <a:lnTo>
                    <a:pt x="103" y="199"/>
                  </a:lnTo>
                  <a:lnTo>
                    <a:pt x="105" y="197"/>
                  </a:lnTo>
                  <a:lnTo>
                    <a:pt x="111" y="192"/>
                  </a:lnTo>
                  <a:lnTo>
                    <a:pt x="112" y="190"/>
                  </a:lnTo>
                  <a:lnTo>
                    <a:pt x="114" y="185"/>
                  </a:lnTo>
                  <a:lnTo>
                    <a:pt x="118" y="181"/>
                  </a:lnTo>
                  <a:lnTo>
                    <a:pt x="121" y="178"/>
                  </a:lnTo>
                  <a:lnTo>
                    <a:pt x="123" y="176"/>
                  </a:lnTo>
                  <a:lnTo>
                    <a:pt x="125" y="172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7" y="165"/>
                  </a:lnTo>
                  <a:lnTo>
                    <a:pt x="127" y="163"/>
                  </a:lnTo>
                  <a:lnTo>
                    <a:pt x="127" y="162"/>
                  </a:lnTo>
                  <a:lnTo>
                    <a:pt x="125" y="160"/>
                  </a:lnTo>
                  <a:lnTo>
                    <a:pt x="127" y="153"/>
                  </a:lnTo>
                  <a:lnTo>
                    <a:pt x="130" y="146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3" y="124"/>
                  </a:lnTo>
                  <a:lnTo>
                    <a:pt x="141" y="122"/>
                  </a:lnTo>
                  <a:lnTo>
                    <a:pt x="141" y="117"/>
                  </a:lnTo>
                  <a:lnTo>
                    <a:pt x="141" y="114"/>
                  </a:lnTo>
                  <a:lnTo>
                    <a:pt x="144" y="103"/>
                  </a:lnTo>
                  <a:lnTo>
                    <a:pt x="151" y="83"/>
                  </a:lnTo>
                  <a:lnTo>
                    <a:pt x="155" y="80"/>
                  </a:lnTo>
                  <a:lnTo>
                    <a:pt x="164" y="67"/>
                  </a:lnTo>
                  <a:lnTo>
                    <a:pt x="166" y="64"/>
                  </a:lnTo>
                  <a:lnTo>
                    <a:pt x="167" y="60"/>
                  </a:lnTo>
                  <a:lnTo>
                    <a:pt x="171" y="55"/>
                  </a:lnTo>
                  <a:lnTo>
                    <a:pt x="175" y="51"/>
                  </a:lnTo>
                  <a:lnTo>
                    <a:pt x="175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69" y="34"/>
                  </a:lnTo>
                  <a:lnTo>
                    <a:pt x="169" y="30"/>
                  </a:lnTo>
                  <a:lnTo>
                    <a:pt x="167" y="25"/>
                  </a:lnTo>
                  <a:lnTo>
                    <a:pt x="167" y="21"/>
                  </a:lnTo>
                  <a:lnTo>
                    <a:pt x="157" y="11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3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27" y="7"/>
                  </a:lnTo>
                  <a:lnTo>
                    <a:pt x="125" y="9"/>
                  </a:lnTo>
                  <a:lnTo>
                    <a:pt x="121" y="7"/>
                  </a:lnTo>
                  <a:lnTo>
                    <a:pt x="118" y="5"/>
                  </a:lnTo>
                  <a:lnTo>
                    <a:pt x="114" y="5"/>
                  </a:lnTo>
                  <a:lnTo>
                    <a:pt x="112" y="5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5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0" y="11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89" y="9"/>
                  </a:lnTo>
                  <a:lnTo>
                    <a:pt x="89" y="11"/>
                  </a:lnTo>
                  <a:lnTo>
                    <a:pt x="88" y="7"/>
                  </a:lnTo>
                  <a:lnTo>
                    <a:pt x="84" y="7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217">
              <a:extLst>
                <a:ext uri="{FF2B5EF4-FFF2-40B4-BE49-F238E27FC236}">
                  <a16:creationId xmlns:a16="http://schemas.microsoft.com/office/drawing/2014/main" id="{11EBC072-53F9-ED51-2813-F47B1F6B1C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2903" y="3473681"/>
              <a:ext cx="1629334" cy="1402325"/>
            </a:xfrm>
            <a:custGeom>
              <a:avLst/>
              <a:gdLst>
                <a:gd name="T0" fmla="*/ 774 w 1335"/>
                <a:gd name="T1" fmla="*/ 179 h 1149"/>
                <a:gd name="T2" fmla="*/ 762 w 1335"/>
                <a:gd name="T3" fmla="*/ 137 h 1149"/>
                <a:gd name="T4" fmla="*/ 780 w 1335"/>
                <a:gd name="T5" fmla="*/ 87 h 1149"/>
                <a:gd name="T6" fmla="*/ 655 w 1335"/>
                <a:gd name="T7" fmla="*/ 66 h 1149"/>
                <a:gd name="T8" fmla="*/ 618 w 1335"/>
                <a:gd name="T9" fmla="*/ 21 h 1149"/>
                <a:gd name="T10" fmla="*/ 554 w 1335"/>
                <a:gd name="T11" fmla="*/ 12 h 1149"/>
                <a:gd name="T12" fmla="*/ 488 w 1335"/>
                <a:gd name="T13" fmla="*/ 50 h 1149"/>
                <a:gd name="T14" fmla="*/ 428 w 1335"/>
                <a:gd name="T15" fmla="*/ 48 h 1149"/>
                <a:gd name="T16" fmla="*/ 412 w 1335"/>
                <a:gd name="T17" fmla="*/ 85 h 1149"/>
                <a:gd name="T18" fmla="*/ 393 w 1335"/>
                <a:gd name="T19" fmla="*/ 117 h 1149"/>
                <a:gd name="T20" fmla="*/ 352 w 1335"/>
                <a:gd name="T21" fmla="*/ 119 h 1149"/>
                <a:gd name="T22" fmla="*/ 300 w 1335"/>
                <a:gd name="T23" fmla="*/ 94 h 1149"/>
                <a:gd name="T24" fmla="*/ 275 w 1335"/>
                <a:gd name="T25" fmla="*/ 165 h 1149"/>
                <a:gd name="T26" fmla="*/ 259 w 1335"/>
                <a:gd name="T27" fmla="*/ 192 h 1149"/>
                <a:gd name="T28" fmla="*/ 211 w 1335"/>
                <a:gd name="T29" fmla="*/ 140 h 1149"/>
                <a:gd name="T30" fmla="*/ 167 w 1335"/>
                <a:gd name="T31" fmla="*/ 131 h 1149"/>
                <a:gd name="T32" fmla="*/ 140 w 1335"/>
                <a:gd name="T33" fmla="*/ 188 h 1149"/>
                <a:gd name="T34" fmla="*/ 48 w 1335"/>
                <a:gd name="T35" fmla="*/ 187 h 1149"/>
                <a:gd name="T36" fmla="*/ 34 w 1335"/>
                <a:gd name="T37" fmla="*/ 229 h 1149"/>
                <a:gd name="T38" fmla="*/ 57 w 1335"/>
                <a:gd name="T39" fmla="*/ 291 h 1149"/>
                <a:gd name="T40" fmla="*/ 4 w 1335"/>
                <a:gd name="T41" fmla="*/ 316 h 1149"/>
                <a:gd name="T42" fmla="*/ 46 w 1335"/>
                <a:gd name="T43" fmla="*/ 371 h 1149"/>
                <a:gd name="T44" fmla="*/ 34 w 1335"/>
                <a:gd name="T45" fmla="*/ 441 h 1149"/>
                <a:gd name="T46" fmla="*/ 114 w 1335"/>
                <a:gd name="T47" fmla="*/ 465 h 1149"/>
                <a:gd name="T48" fmla="*/ 128 w 1335"/>
                <a:gd name="T49" fmla="*/ 524 h 1149"/>
                <a:gd name="T50" fmla="*/ 203 w 1335"/>
                <a:gd name="T51" fmla="*/ 460 h 1149"/>
                <a:gd name="T52" fmla="*/ 279 w 1335"/>
                <a:gd name="T53" fmla="*/ 433 h 1149"/>
                <a:gd name="T54" fmla="*/ 345 w 1335"/>
                <a:gd name="T55" fmla="*/ 471 h 1149"/>
                <a:gd name="T56" fmla="*/ 378 w 1335"/>
                <a:gd name="T57" fmla="*/ 483 h 1149"/>
                <a:gd name="T58" fmla="*/ 442 w 1335"/>
                <a:gd name="T59" fmla="*/ 634 h 1149"/>
                <a:gd name="T60" fmla="*/ 490 w 1335"/>
                <a:gd name="T61" fmla="*/ 689 h 1149"/>
                <a:gd name="T62" fmla="*/ 504 w 1335"/>
                <a:gd name="T63" fmla="*/ 739 h 1149"/>
                <a:gd name="T64" fmla="*/ 575 w 1335"/>
                <a:gd name="T65" fmla="*/ 778 h 1149"/>
                <a:gd name="T66" fmla="*/ 632 w 1335"/>
                <a:gd name="T67" fmla="*/ 838 h 1149"/>
                <a:gd name="T68" fmla="*/ 723 w 1335"/>
                <a:gd name="T69" fmla="*/ 915 h 1149"/>
                <a:gd name="T70" fmla="*/ 821 w 1335"/>
                <a:gd name="T71" fmla="*/ 941 h 1149"/>
                <a:gd name="T72" fmla="*/ 863 w 1335"/>
                <a:gd name="T73" fmla="*/ 973 h 1149"/>
                <a:gd name="T74" fmla="*/ 881 w 1335"/>
                <a:gd name="T75" fmla="*/ 1004 h 1149"/>
                <a:gd name="T76" fmla="*/ 931 w 1335"/>
                <a:gd name="T77" fmla="*/ 1059 h 1149"/>
                <a:gd name="T78" fmla="*/ 977 w 1335"/>
                <a:gd name="T79" fmla="*/ 1091 h 1149"/>
                <a:gd name="T80" fmla="*/ 1034 w 1335"/>
                <a:gd name="T81" fmla="*/ 1144 h 1149"/>
                <a:gd name="T82" fmla="*/ 1135 w 1335"/>
                <a:gd name="T83" fmla="*/ 1068 h 1149"/>
                <a:gd name="T84" fmla="*/ 1190 w 1335"/>
                <a:gd name="T85" fmla="*/ 1032 h 1149"/>
                <a:gd name="T86" fmla="*/ 1277 w 1335"/>
                <a:gd name="T87" fmla="*/ 1078 h 1149"/>
                <a:gd name="T88" fmla="*/ 1319 w 1335"/>
                <a:gd name="T89" fmla="*/ 1126 h 1149"/>
                <a:gd name="T90" fmla="*/ 1311 w 1335"/>
                <a:gd name="T91" fmla="*/ 1037 h 1149"/>
                <a:gd name="T92" fmla="*/ 1206 w 1335"/>
                <a:gd name="T93" fmla="*/ 963 h 1149"/>
                <a:gd name="T94" fmla="*/ 1057 w 1335"/>
                <a:gd name="T95" fmla="*/ 847 h 1149"/>
                <a:gd name="T96" fmla="*/ 955 w 1335"/>
                <a:gd name="T97" fmla="*/ 810 h 1149"/>
                <a:gd name="T98" fmla="*/ 861 w 1335"/>
                <a:gd name="T99" fmla="*/ 734 h 1149"/>
                <a:gd name="T100" fmla="*/ 776 w 1335"/>
                <a:gd name="T101" fmla="*/ 552 h 1149"/>
                <a:gd name="T102" fmla="*/ 657 w 1335"/>
                <a:gd name="T103" fmla="*/ 467 h 1149"/>
                <a:gd name="T104" fmla="*/ 648 w 1335"/>
                <a:gd name="T105" fmla="*/ 368 h 1149"/>
                <a:gd name="T106" fmla="*/ 661 w 1335"/>
                <a:gd name="T107" fmla="*/ 346 h 1149"/>
                <a:gd name="T108" fmla="*/ 641 w 1335"/>
                <a:gd name="T109" fmla="*/ 318 h 1149"/>
                <a:gd name="T110" fmla="*/ 625 w 1335"/>
                <a:gd name="T111" fmla="*/ 295 h 1149"/>
                <a:gd name="T112" fmla="*/ 650 w 1335"/>
                <a:gd name="T113" fmla="*/ 258 h 1149"/>
                <a:gd name="T114" fmla="*/ 662 w 1335"/>
                <a:gd name="T115" fmla="*/ 256 h 1149"/>
                <a:gd name="T116" fmla="*/ 728 w 1335"/>
                <a:gd name="T117" fmla="*/ 231 h 1149"/>
                <a:gd name="T118" fmla="*/ 765 w 1335"/>
                <a:gd name="T119" fmla="*/ 219 h 1149"/>
                <a:gd name="T120" fmla="*/ 806 w 1335"/>
                <a:gd name="T121" fmla="*/ 236 h 1149"/>
                <a:gd name="T122" fmla="*/ 646 w 1335"/>
                <a:gd name="T123" fmla="*/ 33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5" h="1149">
                  <a:moveTo>
                    <a:pt x="806" y="243"/>
                  </a:moveTo>
                  <a:lnTo>
                    <a:pt x="812" y="242"/>
                  </a:lnTo>
                  <a:lnTo>
                    <a:pt x="815" y="240"/>
                  </a:lnTo>
                  <a:lnTo>
                    <a:pt x="817" y="236"/>
                  </a:lnTo>
                  <a:lnTo>
                    <a:pt x="819" y="235"/>
                  </a:lnTo>
                  <a:lnTo>
                    <a:pt x="817" y="235"/>
                  </a:lnTo>
                  <a:lnTo>
                    <a:pt x="815" y="233"/>
                  </a:lnTo>
                  <a:lnTo>
                    <a:pt x="813" y="231"/>
                  </a:lnTo>
                  <a:lnTo>
                    <a:pt x="805" y="219"/>
                  </a:lnTo>
                  <a:lnTo>
                    <a:pt x="796" y="213"/>
                  </a:lnTo>
                  <a:lnTo>
                    <a:pt x="790" y="210"/>
                  </a:lnTo>
                  <a:lnTo>
                    <a:pt x="789" y="210"/>
                  </a:lnTo>
                  <a:lnTo>
                    <a:pt x="787" y="208"/>
                  </a:lnTo>
                  <a:lnTo>
                    <a:pt x="783" y="206"/>
                  </a:lnTo>
                  <a:lnTo>
                    <a:pt x="781" y="204"/>
                  </a:lnTo>
                  <a:lnTo>
                    <a:pt x="781" y="203"/>
                  </a:lnTo>
                  <a:lnTo>
                    <a:pt x="781" y="197"/>
                  </a:lnTo>
                  <a:lnTo>
                    <a:pt x="785" y="190"/>
                  </a:lnTo>
                  <a:lnTo>
                    <a:pt x="787" y="187"/>
                  </a:lnTo>
                  <a:lnTo>
                    <a:pt x="787" y="183"/>
                  </a:lnTo>
                  <a:lnTo>
                    <a:pt x="787" y="179"/>
                  </a:lnTo>
                  <a:lnTo>
                    <a:pt x="787" y="178"/>
                  </a:lnTo>
                  <a:lnTo>
                    <a:pt x="785" y="178"/>
                  </a:lnTo>
                  <a:lnTo>
                    <a:pt x="781" y="178"/>
                  </a:lnTo>
                  <a:lnTo>
                    <a:pt x="778" y="179"/>
                  </a:lnTo>
                  <a:lnTo>
                    <a:pt x="774" y="179"/>
                  </a:lnTo>
                  <a:lnTo>
                    <a:pt x="771" y="176"/>
                  </a:lnTo>
                  <a:lnTo>
                    <a:pt x="769" y="176"/>
                  </a:lnTo>
                  <a:lnTo>
                    <a:pt x="771" y="174"/>
                  </a:lnTo>
                  <a:lnTo>
                    <a:pt x="773" y="172"/>
                  </a:lnTo>
                  <a:lnTo>
                    <a:pt x="773" y="171"/>
                  </a:lnTo>
                  <a:lnTo>
                    <a:pt x="771" y="169"/>
                  </a:lnTo>
                  <a:lnTo>
                    <a:pt x="774" y="165"/>
                  </a:lnTo>
                  <a:lnTo>
                    <a:pt x="776" y="163"/>
                  </a:lnTo>
                  <a:lnTo>
                    <a:pt x="787" y="155"/>
                  </a:lnTo>
                  <a:lnTo>
                    <a:pt x="789" y="149"/>
                  </a:lnTo>
                  <a:lnTo>
                    <a:pt x="789" y="147"/>
                  </a:lnTo>
                  <a:lnTo>
                    <a:pt x="789" y="146"/>
                  </a:lnTo>
                  <a:lnTo>
                    <a:pt x="787" y="146"/>
                  </a:lnTo>
                  <a:lnTo>
                    <a:pt x="787" y="146"/>
                  </a:lnTo>
                  <a:lnTo>
                    <a:pt x="783" y="146"/>
                  </a:lnTo>
                  <a:lnTo>
                    <a:pt x="780" y="146"/>
                  </a:lnTo>
                  <a:lnTo>
                    <a:pt x="778" y="142"/>
                  </a:lnTo>
                  <a:lnTo>
                    <a:pt x="774" y="140"/>
                  </a:lnTo>
                  <a:lnTo>
                    <a:pt x="771" y="140"/>
                  </a:lnTo>
                  <a:lnTo>
                    <a:pt x="771" y="139"/>
                  </a:lnTo>
                  <a:lnTo>
                    <a:pt x="767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2" y="140"/>
                  </a:lnTo>
                  <a:lnTo>
                    <a:pt x="762" y="137"/>
                  </a:lnTo>
                  <a:lnTo>
                    <a:pt x="760" y="135"/>
                  </a:lnTo>
                  <a:lnTo>
                    <a:pt x="760" y="133"/>
                  </a:lnTo>
                  <a:lnTo>
                    <a:pt x="758" y="131"/>
                  </a:lnTo>
                  <a:lnTo>
                    <a:pt x="758" y="130"/>
                  </a:lnTo>
                  <a:lnTo>
                    <a:pt x="760" y="128"/>
                  </a:lnTo>
                  <a:lnTo>
                    <a:pt x="762" y="126"/>
                  </a:lnTo>
                  <a:lnTo>
                    <a:pt x="764" y="124"/>
                  </a:lnTo>
                  <a:lnTo>
                    <a:pt x="765" y="121"/>
                  </a:lnTo>
                  <a:lnTo>
                    <a:pt x="765" y="119"/>
                  </a:lnTo>
                  <a:lnTo>
                    <a:pt x="767" y="119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2"/>
                  </a:lnTo>
                  <a:lnTo>
                    <a:pt x="780" y="110"/>
                  </a:lnTo>
                  <a:lnTo>
                    <a:pt x="783" y="107"/>
                  </a:lnTo>
                  <a:lnTo>
                    <a:pt x="785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1"/>
                  </a:lnTo>
                  <a:lnTo>
                    <a:pt x="794" y="100"/>
                  </a:lnTo>
                  <a:lnTo>
                    <a:pt x="794" y="94"/>
                  </a:lnTo>
                  <a:lnTo>
                    <a:pt x="796" y="92"/>
                  </a:lnTo>
                  <a:lnTo>
                    <a:pt x="796" y="91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80" y="87"/>
                  </a:lnTo>
                  <a:lnTo>
                    <a:pt x="774" y="87"/>
                  </a:lnTo>
                  <a:lnTo>
                    <a:pt x="773" y="85"/>
                  </a:lnTo>
                  <a:lnTo>
                    <a:pt x="771" y="85"/>
                  </a:lnTo>
                  <a:lnTo>
                    <a:pt x="764" y="85"/>
                  </a:lnTo>
                  <a:lnTo>
                    <a:pt x="758" y="84"/>
                  </a:lnTo>
                  <a:lnTo>
                    <a:pt x="748" y="87"/>
                  </a:lnTo>
                  <a:lnTo>
                    <a:pt x="744" y="87"/>
                  </a:lnTo>
                  <a:lnTo>
                    <a:pt x="742" y="85"/>
                  </a:lnTo>
                  <a:lnTo>
                    <a:pt x="733" y="82"/>
                  </a:lnTo>
                  <a:lnTo>
                    <a:pt x="725" y="78"/>
                  </a:lnTo>
                  <a:lnTo>
                    <a:pt x="700" y="76"/>
                  </a:lnTo>
                  <a:lnTo>
                    <a:pt x="693" y="73"/>
                  </a:lnTo>
                  <a:lnTo>
                    <a:pt x="689" y="71"/>
                  </a:lnTo>
                  <a:lnTo>
                    <a:pt x="687" y="71"/>
                  </a:lnTo>
                  <a:lnTo>
                    <a:pt x="686" y="73"/>
                  </a:lnTo>
                  <a:lnTo>
                    <a:pt x="684" y="73"/>
                  </a:lnTo>
                  <a:lnTo>
                    <a:pt x="684" y="71"/>
                  </a:lnTo>
                  <a:lnTo>
                    <a:pt x="682" y="69"/>
                  </a:lnTo>
                  <a:lnTo>
                    <a:pt x="680" y="69"/>
                  </a:lnTo>
                  <a:lnTo>
                    <a:pt x="675" y="69"/>
                  </a:lnTo>
                  <a:lnTo>
                    <a:pt x="668" y="69"/>
                  </a:lnTo>
                  <a:lnTo>
                    <a:pt x="666" y="69"/>
                  </a:lnTo>
                  <a:lnTo>
                    <a:pt x="664" y="69"/>
                  </a:lnTo>
                  <a:lnTo>
                    <a:pt x="661" y="66"/>
                  </a:lnTo>
                  <a:lnTo>
                    <a:pt x="659" y="66"/>
                  </a:lnTo>
                  <a:lnTo>
                    <a:pt x="655" y="66"/>
                  </a:lnTo>
                  <a:lnTo>
                    <a:pt x="652" y="64"/>
                  </a:lnTo>
                  <a:lnTo>
                    <a:pt x="646" y="60"/>
                  </a:lnTo>
                  <a:lnTo>
                    <a:pt x="645" y="53"/>
                  </a:lnTo>
                  <a:lnTo>
                    <a:pt x="645" y="50"/>
                  </a:lnTo>
                  <a:lnTo>
                    <a:pt x="641" y="50"/>
                  </a:lnTo>
                  <a:lnTo>
                    <a:pt x="639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3"/>
                  </a:lnTo>
                  <a:lnTo>
                    <a:pt x="636" y="41"/>
                  </a:lnTo>
                  <a:lnTo>
                    <a:pt x="636" y="39"/>
                  </a:lnTo>
                  <a:lnTo>
                    <a:pt x="636" y="34"/>
                  </a:lnTo>
                  <a:lnTo>
                    <a:pt x="632" y="34"/>
                  </a:lnTo>
                  <a:lnTo>
                    <a:pt x="629" y="34"/>
                  </a:lnTo>
                  <a:lnTo>
                    <a:pt x="627" y="32"/>
                  </a:lnTo>
                  <a:lnTo>
                    <a:pt x="625" y="32"/>
                  </a:lnTo>
                  <a:lnTo>
                    <a:pt x="625" y="30"/>
                  </a:lnTo>
                  <a:lnTo>
                    <a:pt x="623" y="28"/>
                  </a:lnTo>
                  <a:lnTo>
                    <a:pt x="620" y="28"/>
                  </a:lnTo>
                  <a:lnTo>
                    <a:pt x="618" y="28"/>
                  </a:lnTo>
                  <a:lnTo>
                    <a:pt x="620" y="27"/>
                  </a:lnTo>
                  <a:lnTo>
                    <a:pt x="620" y="25"/>
                  </a:lnTo>
                  <a:lnTo>
                    <a:pt x="620" y="23"/>
                  </a:lnTo>
                  <a:lnTo>
                    <a:pt x="618" y="21"/>
                  </a:lnTo>
                  <a:lnTo>
                    <a:pt x="618" y="18"/>
                  </a:lnTo>
                  <a:lnTo>
                    <a:pt x="618" y="14"/>
                  </a:lnTo>
                  <a:lnTo>
                    <a:pt x="616" y="12"/>
                  </a:lnTo>
                  <a:lnTo>
                    <a:pt x="618" y="11"/>
                  </a:lnTo>
                  <a:lnTo>
                    <a:pt x="625" y="7"/>
                  </a:lnTo>
                  <a:lnTo>
                    <a:pt x="627" y="4"/>
                  </a:lnTo>
                  <a:lnTo>
                    <a:pt x="627" y="2"/>
                  </a:lnTo>
                  <a:lnTo>
                    <a:pt x="627" y="0"/>
                  </a:lnTo>
                  <a:lnTo>
                    <a:pt x="625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07" y="5"/>
                  </a:lnTo>
                  <a:lnTo>
                    <a:pt x="599" y="5"/>
                  </a:lnTo>
                  <a:lnTo>
                    <a:pt x="593" y="7"/>
                  </a:lnTo>
                  <a:lnTo>
                    <a:pt x="590" y="11"/>
                  </a:lnTo>
                  <a:lnTo>
                    <a:pt x="584" y="12"/>
                  </a:lnTo>
                  <a:lnTo>
                    <a:pt x="579" y="14"/>
                  </a:lnTo>
                  <a:lnTo>
                    <a:pt x="575" y="16"/>
                  </a:lnTo>
                  <a:lnTo>
                    <a:pt x="575" y="18"/>
                  </a:lnTo>
                  <a:lnTo>
                    <a:pt x="574" y="16"/>
                  </a:lnTo>
                  <a:lnTo>
                    <a:pt x="570" y="14"/>
                  </a:lnTo>
                  <a:lnTo>
                    <a:pt x="568" y="12"/>
                  </a:lnTo>
                  <a:lnTo>
                    <a:pt x="567" y="12"/>
                  </a:lnTo>
                  <a:lnTo>
                    <a:pt x="559" y="12"/>
                  </a:lnTo>
                  <a:lnTo>
                    <a:pt x="558" y="12"/>
                  </a:lnTo>
                  <a:lnTo>
                    <a:pt x="554" y="12"/>
                  </a:lnTo>
                  <a:lnTo>
                    <a:pt x="552" y="14"/>
                  </a:lnTo>
                  <a:lnTo>
                    <a:pt x="551" y="14"/>
                  </a:lnTo>
                  <a:lnTo>
                    <a:pt x="551" y="12"/>
                  </a:lnTo>
                  <a:lnTo>
                    <a:pt x="549" y="12"/>
                  </a:lnTo>
                  <a:lnTo>
                    <a:pt x="547" y="11"/>
                  </a:lnTo>
                  <a:lnTo>
                    <a:pt x="545" y="11"/>
                  </a:lnTo>
                  <a:lnTo>
                    <a:pt x="543" y="12"/>
                  </a:lnTo>
                  <a:lnTo>
                    <a:pt x="538" y="18"/>
                  </a:lnTo>
                  <a:lnTo>
                    <a:pt x="535" y="18"/>
                  </a:lnTo>
                  <a:lnTo>
                    <a:pt x="531" y="16"/>
                  </a:lnTo>
                  <a:lnTo>
                    <a:pt x="529" y="14"/>
                  </a:lnTo>
                  <a:lnTo>
                    <a:pt x="520" y="16"/>
                  </a:lnTo>
                  <a:lnTo>
                    <a:pt x="513" y="18"/>
                  </a:lnTo>
                  <a:lnTo>
                    <a:pt x="512" y="20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1" y="36"/>
                  </a:lnTo>
                  <a:lnTo>
                    <a:pt x="499" y="41"/>
                  </a:lnTo>
                  <a:lnTo>
                    <a:pt x="499" y="43"/>
                  </a:lnTo>
                  <a:lnTo>
                    <a:pt x="499" y="44"/>
                  </a:lnTo>
                  <a:lnTo>
                    <a:pt x="497" y="44"/>
                  </a:lnTo>
                  <a:lnTo>
                    <a:pt x="496" y="44"/>
                  </a:lnTo>
                  <a:lnTo>
                    <a:pt x="494" y="48"/>
                  </a:lnTo>
                  <a:lnTo>
                    <a:pt x="492" y="50"/>
                  </a:lnTo>
                  <a:lnTo>
                    <a:pt x="490" y="50"/>
                  </a:lnTo>
                  <a:lnTo>
                    <a:pt x="488" y="50"/>
                  </a:lnTo>
                  <a:lnTo>
                    <a:pt x="487" y="50"/>
                  </a:lnTo>
                  <a:lnTo>
                    <a:pt x="485" y="50"/>
                  </a:lnTo>
                  <a:lnTo>
                    <a:pt x="480" y="50"/>
                  </a:lnTo>
                  <a:lnTo>
                    <a:pt x="478" y="50"/>
                  </a:lnTo>
                  <a:lnTo>
                    <a:pt x="476" y="48"/>
                  </a:lnTo>
                  <a:lnTo>
                    <a:pt x="474" y="48"/>
                  </a:lnTo>
                  <a:lnTo>
                    <a:pt x="471" y="48"/>
                  </a:lnTo>
                  <a:lnTo>
                    <a:pt x="467" y="48"/>
                  </a:lnTo>
                  <a:lnTo>
                    <a:pt x="465" y="48"/>
                  </a:lnTo>
                  <a:lnTo>
                    <a:pt x="464" y="48"/>
                  </a:lnTo>
                  <a:lnTo>
                    <a:pt x="462" y="48"/>
                  </a:lnTo>
                  <a:lnTo>
                    <a:pt x="462" y="46"/>
                  </a:lnTo>
                  <a:lnTo>
                    <a:pt x="464" y="44"/>
                  </a:lnTo>
                  <a:lnTo>
                    <a:pt x="465" y="43"/>
                  </a:lnTo>
                  <a:lnTo>
                    <a:pt x="464" y="41"/>
                  </a:lnTo>
                  <a:lnTo>
                    <a:pt x="455" y="36"/>
                  </a:lnTo>
                  <a:lnTo>
                    <a:pt x="453" y="36"/>
                  </a:lnTo>
                  <a:lnTo>
                    <a:pt x="451" y="36"/>
                  </a:lnTo>
                  <a:lnTo>
                    <a:pt x="440" y="39"/>
                  </a:lnTo>
                  <a:lnTo>
                    <a:pt x="435" y="39"/>
                  </a:lnTo>
                  <a:lnTo>
                    <a:pt x="432" y="36"/>
                  </a:lnTo>
                  <a:lnTo>
                    <a:pt x="432" y="41"/>
                  </a:lnTo>
                  <a:lnTo>
                    <a:pt x="432" y="43"/>
                  </a:lnTo>
                  <a:lnTo>
                    <a:pt x="430" y="43"/>
                  </a:lnTo>
                  <a:lnTo>
                    <a:pt x="428" y="46"/>
                  </a:lnTo>
                  <a:lnTo>
                    <a:pt x="428" y="48"/>
                  </a:lnTo>
                  <a:lnTo>
                    <a:pt x="430" y="50"/>
                  </a:lnTo>
                  <a:lnTo>
                    <a:pt x="430" y="52"/>
                  </a:lnTo>
                  <a:lnTo>
                    <a:pt x="428" y="53"/>
                  </a:lnTo>
                  <a:lnTo>
                    <a:pt x="426" y="55"/>
                  </a:lnTo>
                  <a:lnTo>
                    <a:pt x="426" y="57"/>
                  </a:lnTo>
                  <a:lnTo>
                    <a:pt x="426" y="59"/>
                  </a:lnTo>
                  <a:lnTo>
                    <a:pt x="425" y="62"/>
                  </a:lnTo>
                  <a:lnTo>
                    <a:pt x="425" y="64"/>
                  </a:lnTo>
                  <a:lnTo>
                    <a:pt x="423" y="64"/>
                  </a:lnTo>
                  <a:lnTo>
                    <a:pt x="423" y="66"/>
                  </a:lnTo>
                  <a:lnTo>
                    <a:pt x="423" y="69"/>
                  </a:lnTo>
                  <a:lnTo>
                    <a:pt x="426" y="71"/>
                  </a:lnTo>
                  <a:lnTo>
                    <a:pt x="430" y="73"/>
                  </a:lnTo>
                  <a:lnTo>
                    <a:pt x="433" y="75"/>
                  </a:lnTo>
                  <a:lnTo>
                    <a:pt x="433" y="78"/>
                  </a:lnTo>
                  <a:lnTo>
                    <a:pt x="433" y="82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9"/>
                  </a:lnTo>
                  <a:lnTo>
                    <a:pt x="430" y="89"/>
                  </a:lnTo>
                  <a:lnTo>
                    <a:pt x="421" y="87"/>
                  </a:lnTo>
                  <a:lnTo>
                    <a:pt x="417" y="87"/>
                  </a:lnTo>
                  <a:lnTo>
                    <a:pt x="416" y="87"/>
                  </a:lnTo>
                  <a:lnTo>
                    <a:pt x="414" y="87"/>
                  </a:lnTo>
                  <a:lnTo>
                    <a:pt x="414" y="85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07" y="84"/>
                  </a:lnTo>
                  <a:lnTo>
                    <a:pt x="407" y="82"/>
                  </a:lnTo>
                  <a:lnTo>
                    <a:pt x="407" y="78"/>
                  </a:lnTo>
                  <a:lnTo>
                    <a:pt x="407" y="75"/>
                  </a:lnTo>
                  <a:lnTo>
                    <a:pt x="405" y="75"/>
                  </a:lnTo>
                  <a:lnTo>
                    <a:pt x="403" y="75"/>
                  </a:lnTo>
                  <a:lnTo>
                    <a:pt x="393" y="76"/>
                  </a:lnTo>
                  <a:lnTo>
                    <a:pt x="391" y="78"/>
                  </a:lnTo>
                  <a:lnTo>
                    <a:pt x="389" y="85"/>
                  </a:lnTo>
                  <a:lnTo>
                    <a:pt x="385" y="89"/>
                  </a:lnTo>
                  <a:lnTo>
                    <a:pt x="385" y="91"/>
                  </a:lnTo>
                  <a:lnTo>
                    <a:pt x="385" y="92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5" y="98"/>
                  </a:lnTo>
                  <a:lnTo>
                    <a:pt x="385" y="100"/>
                  </a:lnTo>
                  <a:lnTo>
                    <a:pt x="384" y="103"/>
                  </a:lnTo>
                  <a:lnTo>
                    <a:pt x="385" y="105"/>
                  </a:lnTo>
                  <a:lnTo>
                    <a:pt x="389" y="107"/>
                  </a:lnTo>
                  <a:lnTo>
                    <a:pt x="394" y="107"/>
                  </a:lnTo>
                  <a:lnTo>
                    <a:pt x="396" y="108"/>
                  </a:lnTo>
                  <a:lnTo>
                    <a:pt x="398" y="110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3" y="117"/>
                  </a:lnTo>
                  <a:lnTo>
                    <a:pt x="393" y="119"/>
                  </a:lnTo>
                  <a:lnTo>
                    <a:pt x="393" y="121"/>
                  </a:lnTo>
                  <a:lnTo>
                    <a:pt x="393" y="123"/>
                  </a:lnTo>
                  <a:lnTo>
                    <a:pt x="393" y="124"/>
                  </a:lnTo>
                  <a:lnTo>
                    <a:pt x="393" y="126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398" y="135"/>
                  </a:lnTo>
                  <a:lnTo>
                    <a:pt x="394" y="137"/>
                  </a:lnTo>
                  <a:lnTo>
                    <a:pt x="389" y="139"/>
                  </a:lnTo>
                  <a:lnTo>
                    <a:pt x="385" y="139"/>
                  </a:lnTo>
                  <a:lnTo>
                    <a:pt x="385" y="135"/>
                  </a:lnTo>
                  <a:lnTo>
                    <a:pt x="385" y="133"/>
                  </a:lnTo>
                  <a:lnTo>
                    <a:pt x="380" y="130"/>
                  </a:lnTo>
                  <a:lnTo>
                    <a:pt x="378" y="128"/>
                  </a:lnTo>
                  <a:lnTo>
                    <a:pt x="378" y="124"/>
                  </a:lnTo>
                  <a:lnTo>
                    <a:pt x="378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5"/>
                  </a:lnTo>
                  <a:lnTo>
                    <a:pt x="369" y="115"/>
                  </a:lnTo>
                  <a:lnTo>
                    <a:pt x="364" y="115"/>
                  </a:lnTo>
                  <a:lnTo>
                    <a:pt x="359" y="121"/>
                  </a:lnTo>
                  <a:lnTo>
                    <a:pt x="355" y="121"/>
                  </a:lnTo>
                  <a:lnTo>
                    <a:pt x="353" y="121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8" y="126"/>
                  </a:lnTo>
                  <a:lnTo>
                    <a:pt x="346" y="128"/>
                  </a:lnTo>
                  <a:lnTo>
                    <a:pt x="345" y="130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7" y="126"/>
                  </a:lnTo>
                  <a:lnTo>
                    <a:pt x="325" y="124"/>
                  </a:lnTo>
                  <a:lnTo>
                    <a:pt x="322" y="117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18" y="96"/>
                  </a:lnTo>
                  <a:lnTo>
                    <a:pt x="318" y="94"/>
                  </a:lnTo>
                  <a:lnTo>
                    <a:pt x="316" y="96"/>
                  </a:lnTo>
                  <a:lnTo>
                    <a:pt x="314" y="96"/>
                  </a:lnTo>
                  <a:lnTo>
                    <a:pt x="314" y="98"/>
                  </a:lnTo>
                  <a:lnTo>
                    <a:pt x="314" y="100"/>
                  </a:lnTo>
                  <a:lnTo>
                    <a:pt x="313" y="100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7" y="94"/>
                  </a:lnTo>
                  <a:lnTo>
                    <a:pt x="300" y="94"/>
                  </a:lnTo>
                  <a:lnTo>
                    <a:pt x="298" y="96"/>
                  </a:lnTo>
                  <a:lnTo>
                    <a:pt x="297" y="100"/>
                  </a:lnTo>
                  <a:lnTo>
                    <a:pt x="295" y="105"/>
                  </a:lnTo>
                  <a:lnTo>
                    <a:pt x="297" y="107"/>
                  </a:lnTo>
                  <a:lnTo>
                    <a:pt x="298" y="108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6"/>
                  </a:lnTo>
                  <a:lnTo>
                    <a:pt x="297" y="133"/>
                  </a:lnTo>
                  <a:lnTo>
                    <a:pt x="295" y="137"/>
                  </a:lnTo>
                  <a:lnTo>
                    <a:pt x="293" y="139"/>
                  </a:lnTo>
                  <a:lnTo>
                    <a:pt x="291" y="140"/>
                  </a:lnTo>
                  <a:lnTo>
                    <a:pt x="290" y="140"/>
                  </a:lnTo>
                  <a:lnTo>
                    <a:pt x="290" y="142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8" y="147"/>
                  </a:lnTo>
                  <a:lnTo>
                    <a:pt x="286" y="147"/>
                  </a:lnTo>
                  <a:lnTo>
                    <a:pt x="279" y="153"/>
                  </a:lnTo>
                  <a:lnTo>
                    <a:pt x="275" y="156"/>
                  </a:lnTo>
                  <a:lnTo>
                    <a:pt x="275" y="158"/>
                  </a:lnTo>
                  <a:lnTo>
                    <a:pt x="275" y="162"/>
                  </a:lnTo>
                  <a:lnTo>
                    <a:pt x="275" y="165"/>
                  </a:lnTo>
                  <a:lnTo>
                    <a:pt x="275" y="167"/>
                  </a:lnTo>
                  <a:lnTo>
                    <a:pt x="274" y="167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2" y="176"/>
                  </a:lnTo>
                  <a:lnTo>
                    <a:pt x="268" y="179"/>
                  </a:lnTo>
                  <a:lnTo>
                    <a:pt x="266" y="179"/>
                  </a:lnTo>
                  <a:lnTo>
                    <a:pt x="266" y="181"/>
                  </a:lnTo>
                  <a:lnTo>
                    <a:pt x="268" y="181"/>
                  </a:lnTo>
                  <a:lnTo>
                    <a:pt x="268" y="183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5" y="192"/>
                  </a:lnTo>
                  <a:lnTo>
                    <a:pt x="275" y="194"/>
                  </a:lnTo>
                  <a:lnTo>
                    <a:pt x="274" y="201"/>
                  </a:lnTo>
                  <a:lnTo>
                    <a:pt x="270" y="204"/>
                  </a:lnTo>
                  <a:lnTo>
                    <a:pt x="266" y="204"/>
                  </a:lnTo>
                  <a:lnTo>
                    <a:pt x="263" y="203"/>
                  </a:lnTo>
                  <a:lnTo>
                    <a:pt x="258" y="204"/>
                  </a:lnTo>
                  <a:lnTo>
                    <a:pt x="258" y="201"/>
                  </a:lnTo>
                  <a:lnTo>
                    <a:pt x="259" y="199"/>
                  </a:lnTo>
                  <a:lnTo>
                    <a:pt x="259" y="197"/>
                  </a:lnTo>
                  <a:lnTo>
                    <a:pt x="259" y="194"/>
                  </a:lnTo>
                  <a:lnTo>
                    <a:pt x="259" y="192"/>
                  </a:lnTo>
                  <a:lnTo>
                    <a:pt x="258" y="190"/>
                  </a:lnTo>
                  <a:lnTo>
                    <a:pt x="256" y="187"/>
                  </a:lnTo>
                  <a:lnTo>
                    <a:pt x="254" y="183"/>
                  </a:lnTo>
                  <a:lnTo>
                    <a:pt x="252" y="181"/>
                  </a:lnTo>
                  <a:lnTo>
                    <a:pt x="247" y="178"/>
                  </a:lnTo>
                  <a:lnTo>
                    <a:pt x="245" y="178"/>
                  </a:lnTo>
                  <a:lnTo>
                    <a:pt x="243" y="178"/>
                  </a:lnTo>
                  <a:lnTo>
                    <a:pt x="242" y="178"/>
                  </a:lnTo>
                  <a:lnTo>
                    <a:pt x="243" y="178"/>
                  </a:lnTo>
                  <a:lnTo>
                    <a:pt x="243" y="176"/>
                  </a:lnTo>
                  <a:lnTo>
                    <a:pt x="245" y="174"/>
                  </a:lnTo>
                  <a:lnTo>
                    <a:pt x="249" y="169"/>
                  </a:lnTo>
                  <a:lnTo>
                    <a:pt x="250" y="165"/>
                  </a:lnTo>
                  <a:lnTo>
                    <a:pt x="247" y="162"/>
                  </a:lnTo>
                  <a:lnTo>
                    <a:pt x="245" y="160"/>
                  </a:lnTo>
                  <a:lnTo>
                    <a:pt x="242" y="160"/>
                  </a:lnTo>
                  <a:lnTo>
                    <a:pt x="240" y="160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5" y="160"/>
                  </a:lnTo>
                  <a:lnTo>
                    <a:pt x="233" y="160"/>
                  </a:lnTo>
                  <a:lnTo>
                    <a:pt x="227" y="156"/>
                  </a:lnTo>
                  <a:lnTo>
                    <a:pt x="226" y="156"/>
                  </a:lnTo>
                  <a:lnTo>
                    <a:pt x="217" y="144"/>
                  </a:lnTo>
                  <a:lnTo>
                    <a:pt x="215" y="142"/>
                  </a:lnTo>
                  <a:lnTo>
                    <a:pt x="211" y="140"/>
                  </a:lnTo>
                  <a:lnTo>
                    <a:pt x="208" y="139"/>
                  </a:lnTo>
                  <a:lnTo>
                    <a:pt x="206" y="137"/>
                  </a:lnTo>
                  <a:lnTo>
                    <a:pt x="204" y="133"/>
                  </a:lnTo>
                  <a:lnTo>
                    <a:pt x="204" y="131"/>
                  </a:lnTo>
                  <a:lnTo>
                    <a:pt x="204" y="128"/>
                  </a:lnTo>
                  <a:lnTo>
                    <a:pt x="206" y="119"/>
                  </a:lnTo>
                  <a:lnTo>
                    <a:pt x="206" y="114"/>
                  </a:lnTo>
                  <a:lnTo>
                    <a:pt x="206" y="108"/>
                  </a:lnTo>
                  <a:lnTo>
                    <a:pt x="206" y="105"/>
                  </a:lnTo>
                  <a:lnTo>
                    <a:pt x="204" y="103"/>
                  </a:lnTo>
                  <a:lnTo>
                    <a:pt x="201" y="101"/>
                  </a:lnTo>
                  <a:lnTo>
                    <a:pt x="199" y="101"/>
                  </a:lnTo>
                  <a:lnTo>
                    <a:pt x="195" y="103"/>
                  </a:lnTo>
                  <a:lnTo>
                    <a:pt x="192" y="105"/>
                  </a:lnTo>
                  <a:lnTo>
                    <a:pt x="190" y="108"/>
                  </a:lnTo>
                  <a:lnTo>
                    <a:pt x="190" y="110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90" y="115"/>
                  </a:lnTo>
                  <a:lnTo>
                    <a:pt x="188" y="117"/>
                  </a:lnTo>
                  <a:lnTo>
                    <a:pt x="185" y="119"/>
                  </a:lnTo>
                  <a:lnTo>
                    <a:pt x="179" y="126"/>
                  </a:lnTo>
                  <a:lnTo>
                    <a:pt x="176" y="128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7" y="131"/>
                  </a:lnTo>
                  <a:lnTo>
                    <a:pt x="165" y="133"/>
                  </a:lnTo>
                  <a:lnTo>
                    <a:pt x="165" y="133"/>
                  </a:lnTo>
                  <a:lnTo>
                    <a:pt x="165" y="135"/>
                  </a:lnTo>
                  <a:lnTo>
                    <a:pt x="169" y="137"/>
                  </a:lnTo>
                  <a:lnTo>
                    <a:pt x="172" y="144"/>
                  </a:lnTo>
                  <a:lnTo>
                    <a:pt x="172" y="149"/>
                  </a:lnTo>
                  <a:lnTo>
                    <a:pt x="169" y="155"/>
                  </a:lnTo>
                  <a:lnTo>
                    <a:pt x="163" y="160"/>
                  </a:lnTo>
                  <a:lnTo>
                    <a:pt x="160" y="160"/>
                  </a:lnTo>
                  <a:lnTo>
                    <a:pt x="160" y="162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6" y="174"/>
                  </a:lnTo>
                  <a:lnTo>
                    <a:pt x="155" y="176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46" y="178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2" y="185"/>
                  </a:lnTo>
                  <a:lnTo>
                    <a:pt x="140" y="185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39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26" y="187"/>
                  </a:lnTo>
                  <a:lnTo>
                    <a:pt x="124" y="187"/>
                  </a:lnTo>
                  <a:lnTo>
                    <a:pt x="123" y="187"/>
                  </a:lnTo>
                  <a:lnTo>
                    <a:pt x="121" y="183"/>
                  </a:lnTo>
                  <a:lnTo>
                    <a:pt x="119" y="181"/>
                  </a:lnTo>
                  <a:lnTo>
                    <a:pt x="117" y="179"/>
                  </a:lnTo>
                  <a:lnTo>
                    <a:pt x="107" y="178"/>
                  </a:lnTo>
                  <a:lnTo>
                    <a:pt x="105" y="178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0" y="183"/>
                  </a:lnTo>
                  <a:lnTo>
                    <a:pt x="96" y="183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76" y="188"/>
                  </a:lnTo>
                  <a:lnTo>
                    <a:pt x="75" y="190"/>
                  </a:lnTo>
                  <a:lnTo>
                    <a:pt x="71" y="192"/>
                  </a:lnTo>
                  <a:lnTo>
                    <a:pt x="64" y="195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5" y="195"/>
                  </a:lnTo>
                  <a:lnTo>
                    <a:pt x="53" y="194"/>
                  </a:lnTo>
                  <a:lnTo>
                    <a:pt x="48" y="187"/>
                  </a:lnTo>
                  <a:lnTo>
                    <a:pt x="46" y="188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4"/>
                  </a:lnTo>
                  <a:lnTo>
                    <a:pt x="41" y="197"/>
                  </a:lnTo>
                  <a:lnTo>
                    <a:pt x="39" y="199"/>
                  </a:lnTo>
                  <a:lnTo>
                    <a:pt x="36" y="199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30" y="203"/>
                  </a:lnTo>
                  <a:lnTo>
                    <a:pt x="30" y="204"/>
                  </a:lnTo>
                  <a:lnTo>
                    <a:pt x="29" y="204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3" y="203"/>
                  </a:lnTo>
                  <a:lnTo>
                    <a:pt x="21" y="204"/>
                  </a:lnTo>
                  <a:lnTo>
                    <a:pt x="21" y="206"/>
                  </a:lnTo>
                  <a:lnTo>
                    <a:pt x="21" y="210"/>
                  </a:lnTo>
                  <a:lnTo>
                    <a:pt x="21" y="211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4"/>
                  </a:lnTo>
                  <a:lnTo>
                    <a:pt x="27" y="226"/>
                  </a:lnTo>
                  <a:lnTo>
                    <a:pt x="30" y="227"/>
                  </a:lnTo>
                  <a:lnTo>
                    <a:pt x="32" y="227"/>
                  </a:lnTo>
                  <a:lnTo>
                    <a:pt x="34" y="229"/>
                  </a:lnTo>
                  <a:lnTo>
                    <a:pt x="36" y="231"/>
                  </a:lnTo>
                  <a:lnTo>
                    <a:pt x="39" y="233"/>
                  </a:lnTo>
                  <a:lnTo>
                    <a:pt x="41" y="233"/>
                  </a:lnTo>
                  <a:lnTo>
                    <a:pt x="41" y="236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1" y="245"/>
                  </a:lnTo>
                  <a:lnTo>
                    <a:pt x="43" y="252"/>
                  </a:lnTo>
                  <a:lnTo>
                    <a:pt x="43" y="254"/>
                  </a:lnTo>
                  <a:lnTo>
                    <a:pt x="48" y="258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5" y="261"/>
                  </a:lnTo>
                  <a:lnTo>
                    <a:pt x="55" y="263"/>
                  </a:lnTo>
                  <a:lnTo>
                    <a:pt x="57" y="265"/>
                  </a:lnTo>
                  <a:lnTo>
                    <a:pt x="59" y="266"/>
                  </a:lnTo>
                  <a:lnTo>
                    <a:pt x="62" y="268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2" y="274"/>
                  </a:lnTo>
                  <a:lnTo>
                    <a:pt x="60" y="279"/>
                  </a:lnTo>
                  <a:lnTo>
                    <a:pt x="57" y="282"/>
                  </a:lnTo>
                  <a:lnTo>
                    <a:pt x="55" y="284"/>
                  </a:lnTo>
                  <a:lnTo>
                    <a:pt x="57" y="290"/>
                  </a:lnTo>
                  <a:lnTo>
                    <a:pt x="57" y="291"/>
                  </a:lnTo>
                  <a:lnTo>
                    <a:pt x="57" y="295"/>
                  </a:lnTo>
                  <a:lnTo>
                    <a:pt x="55" y="297"/>
                  </a:lnTo>
                  <a:lnTo>
                    <a:pt x="52" y="302"/>
                  </a:lnTo>
                  <a:lnTo>
                    <a:pt x="50" y="300"/>
                  </a:lnTo>
                  <a:lnTo>
                    <a:pt x="48" y="300"/>
                  </a:lnTo>
                  <a:lnTo>
                    <a:pt x="45" y="300"/>
                  </a:lnTo>
                  <a:lnTo>
                    <a:pt x="41" y="304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6" y="307"/>
                  </a:lnTo>
                  <a:lnTo>
                    <a:pt x="34" y="307"/>
                  </a:lnTo>
                  <a:lnTo>
                    <a:pt x="30" y="307"/>
                  </a:lnTo>
                  <a:lnTo>
                    <a:pt x="30" y="309"/>
                  </a:lnTo>
                  <a:lnTo>
                    <a:pt x="30" y="311"/>
                  </a:lnTo>
                  <a:lnTo>
                    <a:pt x="30" y="313"/>
                  </a:lnTo>
                  <a:lnTo>
                    <a:pt x="27" y="314"/>
                  </a:lnTo>
                  <a:lnTo>
                    <a:pt x="23" y="313"/>
                  </a:lnTo>
                  <a:lnTo>
                    <a:pt x="20" y="311"/>
                  </a:lnTo>
                  <a:lnTo>
                    <a:pt x="16" y="309"/>
                  </a:lnTo>
                  <a:lnTo>
                    <a:pt x="14" y="311"/>
                  </a:lnTo>
                  <a:lnTo>
                    <a:pt x="13" y="313"/>
                  </a:lnTo>
                  <a:lnTo>
                    <a:pt x="11" y="313"/>
                  </a:lnTo>
                  <a:lnTo>
                    <a:pt x="9" y="313"/>
                  </a:lnTo>
                  <a:lnTo>
                    <a:pt x="7" y="313"/>
                  </a:lnTo>
                  <a:lnTo>
                    <a:pt x="4" y="314"/>
                  </a:lnTo>
                  <a:lnTo>
                    <a:pt x="4" y="316"/>
                  </a:lnTo>
                  <a:lnTo>
                    <a:pt x="2" y="316"/>
                  </a:lnTo>
                  <a:lnTo>
                    <a:pt x="0" y="318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4" y="325"/>
                  </a:lnTo>
                  <a:lnTo>
                    <a:pt x="4" y="327"/>
                  </a:lnTo>
                  <a:lnTo>
                    <a:pt x="5" y="327"/>
                  </a:lnTo>
                  <a:lnTo>
                    <a:pt x="5" y="330"/>
                  </a:lnTo>
                  <a:lnTo>
                    <a:pt x="7" y="330"/>
                  </a:lnTo>
                  <a:lnTo>
                    <a:pt x="11" y="332"/>
                  </a:lnTo>
                  <a:lnTo>
                    <a:pt x="14" y="334"/>
                  </a:lnTo>
                  <a:lnTo>
                    <a:pt x="16" y="339"/>
                  </a:lnTo>
                  <a:lnTo>
                    <a:pt x="14" y="346"/>
                  </a:lnTo>
                  <a:lnTo>
                    <a:pt x="18" y="350"/>
                  </a:lnTo>
                  <a:lnTo>
                    <a:pt x="21" y="354"/>
                  </a:lnTo>
                  <a:lnTo>
                    <a:pt x="27" y="357"/>
                  </a:lnTo>
                  <a:lnTo>
                    <a:pt x="29" y="357"/>
                  </a:lnTo>
                  <a:lnTo>
                    <a:pt x="36" y="357"/>
                  </a:lnTo>
                  <a:lnTo>
                    <a:pt x="37" y="357"/>
                  </a:lnTo>
                  <a:lnTo>
                    <a:pt x="43" y="359"/>
                  </a:lnTo>
                  <a:lnTo>
                    <a:pt x="45" y="362"/>
                  </a:lnTo>
                  <a:lnTo>
                    <a:pt x="46" y="362"/>
                  </a:lnTo>
                  <a:lnTo>
                    <a:pt x="46" y="364"/>
                  </a:lnTo>
                  <a:lnTo>
                    <a:pt x="46" y="366"/>
                  </a:lnTo>
                  <a:lnTo>
                    <a:pt x="45" y="368"/>
                  </a:lnTo>
                  <a:lnTo>
                    <a:pt x="46" y="371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0" y="385"/>
                  </a:lnTo>
                  <a:lnTo>
                    <a:pt x="45" y="385"/>
                  </a:lnTo>
                  <a:lnTo>
                    <a:pt x="43" y="385"/>
                  </a:lnTo>
                  <a:lnTo>
                    <a:pt x="41" y="385"/>
                  </a:lnTo>
                  <a:lnTo>
                    <a:pt x="37" y="389"/>
                  </a:lnTo>
                  <a:lnTo>
                    <a:pt x="37" y="391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4" y="401"/>
                  </a:lnTo>
                  <a:lnTo>
                    <a:pt x="27" y="407"/>
                  </a:lnTo>
                  <a:lnTo>
                    <a:pt x="25" y="409"/>
                  </a:lnTo>
                  <a:lnTo>
                    <a:pt x="27" y="414"/>
                  </a:lnTo>
                  <a:lnTo>
                    <a:pt x="29" y="419"/>
                  </a:lnTo>
                  <a:lnTo>
                    <a:pt x="32" y="423"/>
                  </a:lnTo>
                  <a:lnTo>
                    <a:pt x="36" y="425"/>
                  </a:lnTo>
                  <a:lnTo>
                    <a:pt x="32" y="426"/>
                  </a:lnTo>
                  <a:lnTo>
                    <a:pt x="30" y="428"/>
                  </a:lnTo>
                  <a:lnTo>
                    <a:pt x="30" y="432"/>
                  </a:lnTo>
                  <a:lnTo>
                    <a:pt x="29" y="433"/>
                  </a:lnTo>
                  <a:lnTo>
                    <a:pt x="30" y="435"/>
                  </a:lnTo>
                  <a:lnTo>
                    <a:pt x="32" y="439"/>
                  </a:lnTo>
                  <a:lnTo>
                    <a:pt x="34" y="441"/>
                  </a:lnTo>
                  <a:lnTo>
                    <a:pt x="36" y="444"/>
                  </a:lnTo>
                  <a:lnTo>
                    <a:pt x="36" y="446"/>
                  </a:lnTo>
                  <a:lnTo>
                    <a:pt x="37" y="446"/>
                  </a:lnTo>
                  <a:lnTo>
                    <a:pt x="39" y="448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1" y="453"/>
                  </a:lnTo>
                  <a:lnTo>
                    <a:pt x="43" y="453"/>
                  </a:lnTo>
                  <a:lnTo>
                    <a:pt x="43" y="455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8" y="455"/>
                  </a:lnTo>
                  <a:lnTo>
                    <a:pt x="50" y="455"/>
                  </a:lnTo>
                  <a:lnTo>
                    <a:pt x="57" y="458"/>
                  </a:lnTo>
                  <a:lnTo>
                    <a:pt x="62" y="460"/>
                  </a:lnTo>
                  <a:lnTo>
                    <a:pt x="73" y="469"/>
                  </a:lnTo>
                  <a:lnTo>
                    <a:pt x="75" y="469"/>
                  </a:lnTo>
                  <a:lnTo>
                    <a:pt x="78" y="469"/>
                  </a:lnTo>
                  <a:lnTo>
                    <a:pt x="80" y="471"/>
                  </a:lnTo>
                  <a:lnTo>
                    <a:pt x="80" y="473"/>
                  </a:lnTo>
                  <a:lnTo>
                    <a:pt x="82" y="474"/>
                  </a:lnTo>
                  <a:lnTo>
                    <a:pt x="84" y="474"/>
                  </a:lnTo>
                  <a:lnTo>
                    <a:pt x="87" y="474"/>
                  </a:lnTo>
                  <a:lnTo>
                    <a:pt x="107" y="469"/>
                  </a:lnTo>
                  <a:lnTo>
                    <a:pt x="110" y="469"/>
                  </a:lnTo>
                  <a:lnTo>
                    <a:pt x="114" y="465"/>
                  </a:lnTo>
                  <a:lnTo>
                    <a:pt x="117" y="465"/>
                  </a:lnTo>
                  <a:lnTo>
                    <a:pt x="116" y="471"/>
                  </a:lnTo>
                  <a:lnTo>
                    <a:pt x="117" y="474"/>
                  </a:lnTo>
                  <a:lnTo>
                    <a:pt x="121" y="474"/>
                  </a:lnTo>
                  <a:lnTo>
                    <a:pt x="121" y="478"/>
                  </a:lnTo>
                  <a:lnTo>
                    <a:pt x="123" y="480"/>
                  </a:lnTo>
                  <a:lnTo>
                    <a:pt x="123" y="481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7" y="487"/>
                  </a:lnTo>
                  <a:lnTo>
                    <a:pt x="117" y="489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2" y="496"/>
                  </a:lnTo>
                  <a:lnTo>
                    <a:pt x="107" y="501"/>
                  </a:lnTo>
                  <a:lnTo>
                    <a:pt x="107" y="506"/>
                  </a:lnTo>
                  <a:lnTo>
                    <a:pt x="101" y="512"/>
                  </a:lnTo>
                  <a:lnTo>
                    <a:pt x="100" y="515"/>
                  </a:lnTo>
                  <a:lnTo>
                    <a:pt x="100" y="519"/>
                  </a:lnTo>
                  <a:lnTo>
                    <a:pt x="101" y="524"/>
                  </a:lnTo>
                  <a:lnTo>
                    <a:pt x="103" y="524"/>
                  </a:lnTo>
                  <a:lnTo>
                    <a:pt x="105" y="526"/>
                  </a:lnTo>
                  <a:lnTo>
                    <a:pt x="107" y="526"/>
                  </a:lnTo>
                  <a:lnTo>
                    <a:pt x="108" y="524"/>
                  </a:lnTo>
                  <a:lnTo>
                    <a:pt x="123" y="524"/>
                  </a:lnTo>
                  <a:lnTo>
                    <a:pt x="128" y="524"/>
                  </a:lnTo>
                  <a:lnTo>
                    <a:pt x="133" y="520"/>
                  </a:lnTo>
                  <a:lnTo>
                    <a:pt x="151" y="517"/>
                  </a:lnTo>
                  <a:lnTo>
                    <a:pt x="160" y="512"/>
                  </a:lnTo>
                  <a:lnTo>
                    <a:pt x="163" y="510"/>
                  </a:lnTo>
                  <a:lnTo>
                    <a:pt x="165" y="508"/>
                  </a:lnTo>
                  <a:lnTo>
                    <a:pt x="165" y="506"/>
                  </a:lnTo>
                  <a:lnTo>
                    <a:pt x="167" y="506"/>
                  </a:lnTo>
                  <a:lnTo>
                    <a:pt x="171" y="505"/>
                  </a:lnTo>
                  <a:lnTo>
                    <a:pt x="174" y="501"/>
                  </a:lnTo>
                  <a:lnTo>
                    <a:pt x="176" y="499"/>
                  </a:lnTo>
                  <a:lnTo>
                    <a:pt x="174" y="496"/>
                  </a:lnTo>
                  <a:lnTo>
                    <a:pt x="176" y="492"/>
                  </a:lnTo>
                  <a:lnTo>
                    <a:pt x="181" y="485"/>
                  </a:lnTo>
                  <a:lnTo>
                    <a:pt x="183" y="483"/>
                  </a:lnTo>
                  <a:lnTo>
                    <a:pt x="183" y="481"/>
                  </a:lnTo>
                  <a:lnTo>
                    <a:pt x="183" y="480"/>
                  </a:lnTo>
                  <a:lnTo>
                    <a:pt x="183" y="476"/>
                  </a:lnTo>
                  <a:lnTo>
                    <a:pt x="187" y="474"/>
                  </a:lnTo>
                  <a:lnTo>
                    <a:pt x="188" y="473"/>
                  </a:lnTo>
                  <a:lnTo>
                    <a:pt x="190" y="471"/>
                  </a:lnTo>
                  <a:lnTo>
                    <a:pt x="192" y="469"/>
                  </a:lnTo>
                  <a:lnTo>
                    <a:pt x="197" y="465"/>
                  </a:lnTo>
                  <a:lnTo>
                    <a:pt x="201" y="465"/>
                  </a:lnTo>
                  <a:lnTo>
                    <a:pt x="203" y="464"/>
                  </a:lnTo>
                  <a:lnTo>
                    <a:pt x="203" y="462"/>
                  </a:lnTo>
                  <a:lnTo>
                    <a:pt x="203" y="460"/>
                  </a:lnTo>
                  <a:lnTo>
                    <a:pt x="203" y="457"/>
                  </a:lnTo>
                  <a:lnTo>
                    <a:pt x="204" y="455"/>
                  </a:lnTo>
                  <a:lnTo>
                    <a:pt x="206" y="455"/>
                  </a:lnTo>
                  <a:lnTo>
                    <a:pt x="206" y="453"/>
                  </a:lnTo>
                  <a:lnTo>
                    <a:pt x="208" y="451"/>
                  </a:lnTo>
                  <a:lnTo>
                    <a:pt x="206" y="448"/>
                  </a:lnTo>
                  <a:lnTo>
                    <a:pt x="210" y="444"/>
                  </a:lnTo>
                  <a:lnTo>
                    <a:pt x="219" y="439"/>
                  </a:lnTo>
                  <a:lnTo>
                    <a:pt x="220" y="437"/>
                  </a:lnTo>
                  <a:lnTo>
                    <a:pt x="222" y="435"/>
                  </a:lnTo>
                  <a:lnTo>
                    <a:pt x="224" y="435"/>
                  </a:lnTo>
                  <a:lnTo>
                    <a:pt x="231" y="432"/>
                  </a:lnTo>
                  <a:lnTo>
                    <a:pt x="233" y="432"/>
                  </a:lnTo>
                  <a:lnTo>
                    <a:pt x="233" y="432"/>
                  </a:lnTo>
                  <a:lnTo>
                    <a:pt x="235" y="430"/>
                  </a:lnTo>
                  <a:lnTo>
                    <a:pt x="238" y="426"/>
                  </a:lnTo>
                  <a:lnTo>
                    <a:pt x="242" y="426"/>
                  </a:lnTo>
                  <a:lnTo>
                    <a:pt x="249" y="426"/>
                  </a:lnTo>
                  <a:lnTo>
                    <a:pt x="250" y="428"/>
                  </a:lnTo>
                  <a:lnTo>
                    <a:pt x="252" y="428"/>
                  </a:lnTo>
                  <a:lnTo>
                    <a:pt x="254" y="430"/>
                  </a:lnTo>
                  <a:lnTo>
                    <a:pt x="259" y="430"/>
                  </a:lnTo>
                  <a:lnTo>
                    <a:pt x="261" y="430"/>
                  </a:lnTo>
                  <a:lnTo>
                    <a:pt x="265" y="432"/>
                  </a:lnTo>
                  <a:lnTo>
                    <a:pt x="270" y="432"/>
                  </a:lnTo>
                  <a:lnTo>
                    <a:pt x="279" y="433"/>
                  </a:lnTo>
                  <a:lnTo>
                    <a:pt x="282" y="435"/>
                  </a:lnTo>
                  <a:lnTo>
                    <a:pt x="286" y="439"/>
                  </a:lnTo>
                  <a:lnTo>
                    <a:pt x="284" y="441"/>
                  </a:lnTo>
                  <a:lnTo>
                    <a:pt x="288" y="442"/>
                  </a:lnTo>
                  <a:lnTo>
                    <a:pt x="293" y="444"/>
                  </a:lnTo>
                  <a:lnTo>
                    <a:pt x="293" y="442"/>
                  </a:lnTo>
                  <a:lnTo>
                    <a:pt x="293" y="441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8" y="439"/>
                  </a:lnTo>
                  <a:lnTo>
                    <a:pt x="311" y="446"/>
                  </a:lnTo>
                  <a:lnTo>
                    <a:pt x="311" y="449"/>
                  </a:lnTo>
                  <a:lnTo>
                    <a:pt x="318" y="453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2" y="455"/>
                  </a:lnTo>
                  <a:lnTo>
                    <a:pt x="323" y="455"/>
                  </a:lnTo>
                  <a:lnTo>
                    <a:pt x="323" y="457"/>
                  </a:lnTo>
                  <a:lnTo>
                    <a:pt x="325" y="458"/>
                  </a:lnTo>
                  <a:lnTo>
                    <a:pt x="325" y="460"/>
                  </a:lnTo>
                  <a:lnTo>
                    <a:pt x="330" y="462"/>
                  </a:lnTo>
                  <a:lnTo>
                    <a:pt x="332" y="464"/>
                  </a:lnTo>
                  <a:lnTo>
                    <a:pt x="334" y="465"/>
                  </a:lnTo>
                  <a:lnTo>
                    <a:pt x="339" y="471"/>
                  </a:lnTo>
                  <a:lnTo>
                    <a:pt x="341" y="471"/>
                  </a:lnTo>
                  <a:lnTo>
                    <a:pt x="345" y="471"/>
                  </a:lnTo>
                  <a:lnTo>
                    <a:pt x="346" y="473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5" y="480"/>
                  </a:lnTo>
                  <a:lnTo>
                    <a:pt x="361" y="481"/>
                  </a:lnTo>
                  <a:lnTo>
                    <a:pt x="361" y="483"/>
                  </a:lnTo>
                  <a:lnTo>
                    <a:pt x="361" y="485"/>
                  </a:lnTo>
                  <a:lnTo>
                    <a:pt x="362" y="487"/>
                  </a:lnTo>
                  <a:lnTo>
                    <a:pt x="362" y="485"/>
                  </a:lnTo>
                  <a:lnTo>
                    <a:pt x="362" y="483"/>
                  </a:lnTo>
                  <a:lnTo>
                    <a:pt x="362" y="481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61" y="478"/>
                  </a:lnTo>
                  <a:lnTo>
                    <a:pt x="361" y="476"/>
                  </a:lnTo>
                  <a:lnTo>
                    <a:pt x="362" y="476"/>
                  </a:lnTo>
                  <a:lnTo>
                    <a:pt x="361" y="474"/>
                  </a:lnTo>
                  <a:lnTo>
                    <a:pt x="362" y="474"/>
                  </a:lnTo>
                  <a:lnTo>
                    <a:pt x="366" y="478"/>
                  </a:lnTo>
                  <a:lnTo>
                    <a:pt x="368" y="478"/>
                  </a:lnTo>
                  <a:lnTo>
                    <a:pt x="369" y="480"/>
                  </a:lnTo>
                  <a:lnTo>
                    <a:pt x="373" y="483"/>
                  </a:lnTo>
                  <a:lnTo>
                    <a:pt x="375" y="485"/>
                  </a:lnTo>
                  <a:lnTo>
                    <a:pt x="377" y="485"/>
                  </a:lnTo>
                  <a:lnTo>
                    <a:pt x="378" y="485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82" y="485"/>
                  </a:lnTo>
                  <a:lnTo>
                    <a:pt x="385" y="485"/>
                  </a:lnTo>
                  <a:lnTo>
                    <a:pt x="389" y="489"/>
                  </a:lnTo>
                  <a:lnTo>
                    <a:pt x="391" y="489"/>
                  </a:lnTo>
                  <a:lnTo>
                    <a:pt x="393" y="490"/>
                  </a:lnTo>
                  <a:lnTo>
                    <a:pt x="396" y="496"/>
                  </a:lnTo>
                  <a:lnTo>
                    <a:pt x="401" y="499"/>
                  </a:lnTo>
                  <a:lnTo>
                    <a:pt x="403" y="506"/>
                  </a:lnTo>
                  <a:lnTo>
                    <a:pt x="409" y="517"/>
                  </a:lnTo>
                  <a:lnTo>
                    <a:pt x="410" y="522"/>
                  </a:lnTo>
                  <a:lnTo>
                    <a:pt x="414" y="561"/>
                  </a:lnTo>
                  <a:lnTo>
                    <a:pt x="416" y="570"/>
                  </a:lnTo>
                  <a:lnTo>
                    <a:pt x="417" y="574"/>
                  </a:lnTo>
                  <a:lnTo>
                    <a:pt x="421" y="576"/>
                  </a:lnTo>
                  <a:lnTo>
                    <a:pt x="423" y="577"/>
                  </a:lnTo>
                  <a:lnTo>
                    <a:pt x="430" y="588"/>
                  </a:lnTo>
                  <a:lnTo>
                    <a:pt x="439" y="606"/>
                  </a:lnTo>
                  <a:lnTo>
                    <a:pt x="440" y="609"/>
                  </a:lnTo>
                  <a:lnTo>
                    <a:pt x="442" y="613"/>
                  </a:lnTo>
                  <a:lnTo>
                    <a:pt x="442" y="618"/>
                  </a:lnTo>
                  <a:lnTo>
                    <a:pt x="442" y="622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31"/>
                  </a:lnTo>
                  <a:lnTo>
                    <a:pt x="442" y="634"/>
                  </a:lnTo>
                  <a:lnTo>
                    <a:pt x="442" y="636"/>
                  </a:lnTo>
                  <a:lnTo>
                    <a:pt x="439" y="645"/>
                  </a:lnTo>
                  <a:lnTo>
                    <a:pt x="439" y="647"/>
                  </a:lnTo>
                  <a:lnTo>
                    <a:pt x="435" y="648"/>
                  </a:lnTo>
                  <a:lnTo>
                    <a:pt x="437" y="655"/>
                  </a:lnTo>
                  <a:lnTo>
                    <a:pt x="440" y="659"/>
                  </a:lnTo>
                  <a:lnTo>
                    <a:pt x="442" y="657"/>
                  </a:lnTo>
                  <a:lnTo>
                    <a:pt x="442" y="655"/>
                  </a:lnTo>
                  <a:lnTo>
                    <a:pt x="442" y="654"/>
                  </a:lnTo>
                  <a:lnTo>
                    <a:pt x="446" y="654"/>
                  </a:lnTo>
                  <a:lnTo>
                    <a:pt x="451" y="654"/>
                  </a:lnTo>
                  <a:lnTo>
                    <a:pt x="456" y="654"/>
                  </a:lnTo>
                  <a:lnTo>
                    <a:pt x="465" y="659"/>
                  </a:lnTo>
                  <a:lnTo>
                    <a:pt x="467" y="659"/>
                  </a:lnTo>
                  <a:lnTo>
                    <a:pt x="467" y="661"/>
                  </a:lnTo>
                  <a:lnTo>
                    <a:pt x="469" y="663"/>
                  </a:lnTo>
                  <a:lnTo>
                    <a:pt x="467" y="664"/>
                  </a:lnTo>
                  <a:lnTo>
                    <a:pt x="467" y="666"/>
                  </a:lnTo>
                  <a:lnTo>
                    <a:pt x="467" y="670"/>
                  </a:lnTo>
                  <a:lnTo>
                    <a:pt x="467" y="673"/>
                  </a:lnTo>
                  <a:lnTo>
                    <a:pt x="465" y="675"/>
                  </a:lnTo>
                  <a:lnTo>
                    <a:pt x="464" y="677"/>
                  </a:lnTo>
                  <a:lnTo>
                    <a:pt x="481" y="684"/>
                  </a:lnTo>
                  <a:lnTo>
                    <a:pt x="488" y="687"/>
                  </a:lnTo>
                  <a:lnTo>
                    <a:pt x="488" y="689"/>
                  </a:lnTo>
                  <a:lnTo>
                    <a:pt x="490" y="689"/>
                  </a:lnTo>
                  <a:lnTo>
                    <a:pt x="492" y="691"/>
                  </a:lnTo>
                  <a:lnTo>
                    <a:pt x="492" y="693"/>
                  </a:lnTo>
                  <a:lnTo>
                    <a:pt x="492" y="696"/>
                  </a:lnTo>
                  <a:lnTo>
                    <a:pt x="494" y="698"/>
                  </a:lnTo>
                  <a:lnTo>
                    <a:pt x="499" y="702"/>
                  </a:lnTo>
                  <a:lnTo>
                    <a:pt x="501" y="703"/>
                  </a:lnTo>
                  <a:lnTo>
                    <a:pt x="503" y="707"/>
                  </a:lnTo>
                  <a:lnTo>
                    <a:pt x="504" y="707"/>
                  </a:lnTo>
                  <a:lnTo>
                    <a:pt x="504" y="711"/>
                  </a:lnTo>
                  <a:lnTo>
                    <a:pt x="506" y="712"/>
                  </a:lnTo>
                  <a:lnTo>
                    <a:pt x="508" y="714"/>
                  </a:lnTo>
                  <a:lnTo>
                    <a:pt x="510" y="714"/>
                  </a:lnTo>
                  <a:lnTo>
                    <a:pt x="512" y="714"/>
                  </a:lnTo>
                  <a:lnTo>
                    <a:pt x="512" y="718"/>
                  </a:lnTo>
                  <a:lnTo>
                    <a:pt x="515" y="721"/>
                  </a:lnTo>
                  <a:lnTo>
                    <a:pt x="515" y="723"/>
                  </a:lnTo>
                  <a:lnTo>
                    <a:pt x="515" y="727"/>
                  </a:lnTo>
                  <a:lnTo>
                    <a:pt x="513" y="732"/>
                  </a:lnTo>
                  <a:lnTo>
                    <a:pt x="512" y="732"/>
                  </a:lnTo>
                  <a:lnTo>
                    <a:pt x="510" y="732"/>
                  </a:lnTo>
                  <a:lnTo>
                    <a:pt x="506" y="732"/>
                  </a:lnTo>
                  <a:lnTo>
                    <a:pt x="504" y="732"/>
                  </a:lnTo>
                  <a:lnTo>
                    <a:pt x="503" y="734"/>
                  </a:lnTo>
                  <a:lnTo>
                    <a:pt x="503" y="735"/>
                  </a:lnTo>
                  <a:lnTo>
                    <a:pt x="503" y="737"/>
                  </a:lnTo>
                  <a:lnTo>
                    <a:pt x="504" y="739"/>
                  </a:lnTo>
                  <a:lnTo>
                    <a:pt x="508" y="741"/>
                  </a:lnTo>
                  <a:lnTo>
                    <a:pt x="510" y="743"/>
                  </a:lnTo>
                  <a:lnTo>
                    <a:pt x="510" y="744"/>
                  </a:lnTo>
                  <a:lnTo>
                    <a:pt x="512" y="743"/>
                  </a:lnTo>
                  <a:lnTo>
                    <a:pt x="513" y="743"/>
                  </a:lnTo>
                  <a:lnTo>
                    <a:pt x="513" y="741"/>
                  </a:lnTo>
                  <a:lnTo>
                    <a:pt x="515" y="739"/>
                  </a:lnTo>
                  <a:lnTo>
                    <a:pt x="517" y="737"/>
                  </a:lnTo>
                  <a:lnTo>
                    <a:pt x="517" y="735"/>
                  </a:lnTo>
                  <a:lnTo>
                    <a:pt x="519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31" y="739"/>
                  </a:lnTo>
                  <a:lnTo>
                    <a:pt x="533" y="739"/>
                  </a:lnTo>
                  <a:lnTo>
                    <a:pt x="533" y="737"/>
                  </a:lnTo>
                  <a:lnTo>
                    <a:pt x="535" y="737"/>
                  </a:lnTo>
                  <a:lnTo>
                    <a:pt x="536" y="737"/>
                  </a:lnTo>
                  <a:lnTo>
                    <a:pt x="536" y="739"/>
                  </a:lnTo>
                  <a:lnTo>
                    <a:pt x="540" y="741"/>
                  </a:lnTo>
                  <a:lnTo>
                    <a:pt x="547" y="744"/>
                  </a:lnTo>
                  <a:lnTo>
                    <a:pt x="554" y="746"/>
                  </a:lnTo>
                  <a:lnTo>
                    <a:pt x="568" y="757"/>
                  </a:lnTo>
                  <a:lnTo>
                    <a:pt x="570" y="762"/>
                  </a:lnTo>
                  <a:lnTo>
                    <a:pt x="575" y="775"/>
                  </a:lnTo>
                  <a:lnTo>
                    <a:pt x="575" y="776"/>
                  </a:lnTo>
                  <a:lnTo>
                    <a:pt x="575" y="778"/>
                  </a:lnTo>
                  <a:lnTo>
                    <a:pt x="577" y="780"/>
                  </a:lnTo>
                  <a:lnTo>
                    <a:pt x="579" y="783"/>
                  </a:lnTo>
                  <a:lnTo>
                    <a:pt x="581" y="785"/>
                  </a:lnTo>
                  <a:lnTo>
                    <a:pt x="581" y="787"/>
                  </a:lnTo>
                  <a:lnTo>
                    <a:pt x="583" y="789"/>
                  </a:lnTo>
                  <a:lnTo>
                    <a:pt x="584" y="792"/>
                  </a:lnTo>
                  <a:lnTo>
                    <a:pt x="586" y="794"/>
                  </a:lnTo>
                  <a:lnTo>
                    <a:pt x="597" y="794"/>
                  </a:lnTo>
                  <a:lnTo>
                    <a:pt x="599" y="794"/>
                  </a:lnTo>
                  <a:lnTo>
                    <a:pt x="600" y="796"/>
                  </a:lnTo>
                  <a:lnTo>
                    <a:pt x="602" y="798"/>
                  </a:lnTo>
                  <a:lnTo>
                    <a:pt x="604" y="799"/>
                  </a:lnTo>
                  <a:lnTo>
                    <a:pt x="607" y="801"/>
                  </a:lnTo>
                  <a:lnTo>
                    <a:pt x="609" y="801"/>
                  </a:lnTo>
                  <a:lnTo>
                    <a:pt x="609" y="803"/>
                  </a:lnTo>
                  <a:lnTo>
                    <a:pt x="611" y="805"/>
                  </a:lnTo>
                  <a:lnTo>
                    <a:pt x="611" y="806"/>
                  </a:lnTo>
                  <a:lnTo>
                    <a:pt x="622" y="815"/>
                  </a:lnTo>
                  <a:lnTo>
                    <a:pt x="623" y="817"/>
                  </a:lnTo>
                  <a:lnTo>
                    <a:pt x="627" y="822"/>
                  </a:lnTo>
                  <a:lnTo>
                    <a:pt x="629" y="824"/>
                  </a:lnTo>
                  <a:lnTo>
                    <a:pt x="629" y="828"/>
                  </a:lnTo>
                  <a:lnTo>
                    <a:pt x="629" y="831"/>
                  </a:lnTo>
                  <a:lnTo>
                    <a:pt x="629" y="835"/>
                  </a:lnTo>
                  <a:lnTo>
                    <a:pt x="631" y="837"/>
                  </a:lnTo>
                  <a:lnTo>
                    <a:pt x="632" y="838"/>
                  </a:lnTo>
                  <a:lnTo>
                    <a:pt x="632" y="840"/>
                  </a:lnTo>
                  <a:lnTo>
                    <a:pt x="636" y="840"/>
                  </a:lnTo>
                  <a:lnTo>
                    <a:pt x="638" y="840"/>
                  </a:lnTo>
                  <a:lnTo>
                    <a:pt x="639" y="842"/>
                  </a:lnTo>
                  <a:lnTo>
                    <a:pt x="643" y="844"/>
                  </a:lnTo>
                  <a:lnTo>
                    <a:pt x="645" y="844"/>
                  </a:lnTo>
                  <a:lnTo>
                    <a:pt x="655" y="856"/>
                  </a:lnTo>
                  <a:lnTo>
                    <a:pt x="666" y="867"/>
                  </a:lnTo>
                  <a:lnTo>
                    <a:pt x="675" y="881"/>
                  </a:lnTo>
                  <a:lnTo>
                    <a:pt x="677" y="883"/>
                  </a:lnTo>
                  <a:lnTo>
                    <a:pt x="677" y="881"/>
                  </a:lnTo>
                  <a:lnTo>
                    <a:pt x="678" y="879"/>
                  </a:lnTo>
                  <a:lnTo>
                    <a:pt x="682" y="881"/>
                  </a:lnTo>
                  <a:lnTo>
                    <a:pt x="689" y="886"/>
                  </a:lnTo>
                  <a:lnTo>
                    <a:pt x="691" y="886"/>
                  </a:lnTo>
                  <a:lnTo>
                    <a:pt x="700" y="886"/>
                  </a:lnTo>
                  <a:lnTo>
                    <a:pt x="702" y="888"/>
                  </a:lnTo>
                  <a:lnTo>
                    <a:pt x="705" y="890"/>
                  </a:lnTo>
                  <a:lnTo>
                    <a:pt x="709" y="894"/>
                  </a:lnTo>
                  <a:lnTo>
                    <a:pt x="714" y="901"/>
                  </a:lnTo>
                  <a:lnTo>
                    <a:pt x="716" y="902"/>
                  </a:lnTo>
                  <a:lnTo>
                    <a:pt x="719" y="906"/>
                  </a:lnTo>
                  <a:lnTo>
                    <a:pt x="719" y="908"/>
                  </a:lnTo>
                  <a:lnTo>
                    <a:pt x="721" y="910"/>
                  </a:lnTo>
                  <a:lnTo>
                    <a:pt x="721" y="913"/>
                  </a:lnTo>
                  <a:lnTo>
                    <a:pt x="723" y="915"/>
                  </a:lnTo>
                  <a:lnTo>
                    <a:pt x="725" y="917"/>
                  </a:lnTo>
                  <a:lnTo>
                    <a:pt x="728" y="915"/>
                  </a:lnTo>
                  <a:lnTo>
                    <a:pt x="730" y="911"/>
                  </a:lnTo>
                  <a:lnTo>
                    <a:pt x="735" y="910"/>
                  </a:lnTo>
                  <a:lnTo>
                    <a:pt x="739" y="908"/>
                  </a:lnTo>
                  <a:lnTo>
                    <a:pt x="741" y="906"/>
                  </a:lnTo>
                  <a:lnTo>
                    <a:pt x="749" y="904"/>
                  </a:lnTo>
                  <a:lnTo>
                    <a:pt x="753" y="904"/>
                  </a:lnTo>
                  <a:lnTo>
                    <a:pt x="771" y="913"/>
                  </a:lnTo>
                  <a:lnTo>
                    <a:pt x="774" y="917"/>
                  </a:lnTo>
                  <a:lnTo>
                    <a:pt x="776" y="915"/>
                  </a:lnTo>
                  <a:lnTo>
                    <a:pt x="776" y="917"/>
                  </a:lnTo>
                  <a:lnTo>
                    <a:pt x="778" y="918"/>
                  </a:lnTo>
                  <a:lnTo>
                    <a:pt x="783" y="918"/>
                  </a:lnTo>
                  <a:lnTo>
                    <a:pt x="781" y="913"/>
                  </a:lnTo>
                  <a:lnTo>
                    <a:pt x="785" y="911"/>
                  </a:lnTo>
                  <a:lnTo>
                    <a:pt x="790" y="910"/>
                  </a:lnTo>
                  <a:lnTo>
                    <a:pt x="790" y="911"/>
                  </a:lnTo>
                  <a:lnTo>
                    <a:pt x="792" y="911"/>
                  </a:lnTo>
                  <a:lnTo>
                    <a:pt x="796" y="910"/>
                  </a:lnTo>
                  <a:lnTo>
                    <a:pt x="797" y="911"/>
                  </a:lnTo>
                  <a:lnTo>
                    <a:pt x="806" y="918"/>
                  </a:lnTo>
                  <a:lnTo>
                    <a:pt x="813" y="927"/>
                  </a:lnTo>
                  <a:lnTo>
                    <a:pt x="817" y="934"/>
                  </a:lnTo>
                  <a:lnTo>
                    <a:pt x="821" y="940"/>
                  </a:lnTo>
                  <a:lnTo>
                    <a:pt x="821" y="941"/>
                  </a:lnTo>
                  <a:lnTo>
                    <a:pt x="821" y="945"/>
                  </a:lnTo>
                  <a:lnTo>
                    <a:pt x="821" y="945"/>
                  </a:lnTo>
                  <a:lnTo>
                    <a:pt x="822" y="947"/>
                  </a:lnTo>
                  <a:lnTo>
                    <a:pt x="826" y="949"/>
                  </a:lnTo>
                  <a:lnTo>
                    <a:pt x="831" y="961"/>
                  </a:lnTo>
                  <a:lnTo>
                    <a:pt x="833" y="968"/>
                  </a:lnTo>
                  <a:lnTo>
                    <a:pt x="835" y="973"/>
                  </a:lnTo>
                  <a:lnTo>
                    <a:pt x="833" y="981"/>
                  </a:lnTo>
                  <a:lnTo>
                    <a:pt x="835" y="981"/>
                  </a:lnTo>
                  <a:lnTo>
                    <a:pt x="836" y="981"/>
                  </a:lnTo>
                  <a:lnTo>
                    <a:pt x="838" y="982"/>
                  </a:lnTo>
                  <a:lnTo>
                    <a:pt x="838" y="981"/>
                  </a:lnTo>
                  <a:lnTo>
                    <a:pt x="838" y="977"/>
                  </a:lnTo>
                  <a:lnTo>
                    <a:pt x="836" y="975"/>
                  </a:lnTo>
                  <a:lnTo>
                    <a:pt x="838" y="975"/>
                  </a:lnTo>
                  <a:lnTo>
                    <a:pt x="840" y="973"/>
                  </a:lnTo>
                  <a:lnTo>
                    <a:pt x="842" y="975"/>
                  </a:lnTo>
                  <a:lnTo>
                    <a:pt x="844" y="977"/>
                  </a:lnTo>
                  <a:lnTo>
                    <a:pt x="847" y="977"/>
                  </a:lnTo>
                  <a:lnTo>
                    <a:pt x="849" y="979"/>
                  </a:lnTo>
                  <a:lnTo>
                    <a:pt x="852" y="979"/>
                  </a:lnTo>
                  <a:lnTo>
                    <a:pt x="852" y="975"/>
                  </a:lnTo>
                  <a:lnTo>
                    <a:pt x="854" y="975"/>
                  </a:lnTo>
                  <a:lnTo>
                    <a:pt x="858" y="973"/>
                  </a:lnTo>
                  <a:lnTo>
                    <a:pt x="861" y="973"/>
                  </a:lnTo>
                  <a:lnTo>
                    <a:pt x="863" y="973"/>
                  </a:lnTo>
                  <a:lnTo>
                    <a:pt x="865" y="975"/>
                  </a:lnTo>
                  <a:lnTo>
                    <a:pt x="868" y="981"/>
                  </a:lnTo>
                  <a:lnTo>
                    <a:pt x="872" y="982"/>
                  </a:lnTo>
                  <a:lnTo>
                    <a:pt x="872" y="984"/>
                  </a:lnTo>
                  <a:lnTo>
                    <a:pt x="872" y="986"/>
                  </a:lnTo>
                  <a:lnTo>
                    <a:pt x="874" y="986"/>
                  </a:lnTo>
                  <a:lnTo>
                    <a:pt x="876" y="988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3" y="988"/>
                  </a:lnTo>
                  <a:lnTo>
                    <a:pt x="883" y="991"/>
                  </a:lnTo>
                  <a:lnTo>
                    <a:pt x="883" y="993"/>
                  </a:lnTo>
                  <a:lnTo>
                    <a:pt x="879" y="995"/>
                  </a:lnTo>
                  <a:lnTo>
                    <a:pt x="874" y="1000"/>
                  </a:lnTo>
                  <a:lnTo>
                    <a:pt x="874" y="1002"/>
                  </a:lnTo>
                  <a:lnTo>
                    <a:pt x="872" y="1002"/>
                  </a:lnTo>
                  <a:lnTo>
                    <a:pt x="872" y="1004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7" y="1007"/>
                  </a:lnTo>
                  <a:lnTo>
                    <a:pt x="867" y="1011"/>
                  </a:lnTo>
                  <a:lnTo>
                    <a:pt x="868" y="1013"/>
                  </a:lnTo>
                  <a:lnTo>
                    <a:pt x="870" y="1011"/>
                  </a:lnTo>
                  <a:lnTo>
                    <a:pt x="874" y="1007"/>
                  </a:lnTo>
                  <a:lnTo>
                    <a:pt x="876" y="1005"/>
                  </a:lnTo>
                  <a:lnTo>
                    <a:pt x="881" y="1004"/>
                  </a:lnTo>
                  <a:lnTo>
                    <a:pt x="883" y="1004"/>
                  </a:lnTo>
                  <a:lnTo>
                    <a:pt x="886" y="1005"/>
                  </a:lnTo>
                  <a:lnTo>
                    <a:pt x="890" y="1005"/>
                  </a:lnTo>
                  <a:lnTo>
                    <a:pt x="893" y="1005"/>
                  </a:lnTo>
                  <a:lnTo>
                    <a:pt x="899" y="1002"/>
                  </a:lnTo>
                  <a:lnTo>
                    <a:pt x="900" y="1000"/>
                  </a:lnTo>
                  <a:lnTo>
                    <a:pt x="906" y="1002"/>
                  </a:lnTo>
                  <a:lnTo>
                    <a:pt x="908" y="1000"/>
                  </a:lnTo>
                  <a:lnTo>
                    <a:pt x="911" y="998"/>
                  </a:lnTo>
                  <a:lnTo>
                    <a:pt x="915" y="997"/>
                  </a:lnTo>
                  <a:lnTo>
                    <a:pt x="916" y="998"/>
                  </a:lnTo>
                  <a:lnTo>
                    <a:pt x="920" y="1000"/>
                  </a:lnTo>
                  <a:lnTo>
                    <a:pt x="922" y="1004"/>
                  </a:lnTo>
                  <a:lnTo>
                    <a:pt x="925" y="1007"/>
                  </a:lnTo>
                  <a:lnTo>
                    <a:pt x="929" y="1013"/>
                  </a:lnTo>
                  <a:lnTo>
                    <a:pt x="939" y="1032"/>
                  </a:lnTo>
                  <a:lnTo>
                    <a:pt x="941" y="1037"/>
                  </a:lnTo>
                  <a:lnTo>
                    <a:pt x="941" y="1043"/>
                  </a:lnTo>
                  <a:lnTo>
                    <a:pt x="938" y="1045"/>
                  </a:lnTo>
                  <a:lnTo>
                    <a:pt x="938" y="1046"/>
                  </a:lnTo>
                  <a:lnTo>
                    <a:pt x="936" y="1046"/>
                  </a:lnTo>
                  <a:lnTo>
                    <a:pt x="934" y="1046"/>
                  </a:lnTo>
                  <a:lnTo>
                    <a:pt x="934" y="1048"/>
                  </a:lnTo>
                  <a:lnTo>
                    <a:pt x="934" y="1052"/>
                  </a:lnTo>
                  <a:lnTo>
                    <a:pt x="934" y="1055"/>
                  </a:lnTo>
                  <a:lnTo>
                    <a:pt x="931" y="1059"/>
                  </a:lnTo>
                  <a:lnTo>
                    <a:pt x="931" y="1062"/>
                  </a:lnTo>
                  <a:lnTo>
                    <a:pt x="932" y="1062"/>
                  </a:lnTo>
                  <a:lnTo>
                    <a:pt x="934" y="1064"/>
                  </a:lnTo>
                  <a:lnTo>
                    <a:pt x="936" y="1062"/>
                  </a:lnTo>
                  <a:lnTo>
                    <a:pt x="938" y="1064"/>
                  </a:lnTo>
                  <a:lnTo>
                    <a:pt x="939" y="1064"/>
                  </a:lnTo>
                  <a:lnTo>
                    <a:pt x="941" y="1066"/>
                  </a:lnTo>
                  <a:lnTo>
                    <a:pt x="945" y="1069"/>
                  </a:lnTo>
                  <a:lnTo>
                    <a:pt x="947" y="1071"/>
                  </a:lnTo>
                  <a:lnTo>
                    <a:pt x="947" y="1073"/>
                  </a:lnTo>
                  <a:lnTo>
                    <a:pt x="950" y="1073"/>
                  </a:lnTo>
                  <a:lnTo>
                    <a:pt x="954" y="1071"/>
                  </a:lnTo>
                  <a:lnTo>
                    <a:pt x="955" y="1071"/>
                  </a:lnTo>
                  <a:lnTo>
                    <a:pt x="957" y="1073"/>
                  </a:lnTo>
                  <a:lnTo>
                    <a:pt x="963" y="1078"/>
                  </a:lnTo>
                  <a:lnTo>
                    <a:pt x="964" y="1080"/>
                  </a:lnTo>
                  <a:lnTo>
                    <a:pt x="968" y="1082"/>
                  </a:lnTo>
                  <a:lnTo>
                    <a:pt x="971" y="1085"/>
                  </a:lnTo>
                  <a:lnTo>
                    <a:pt x="973" y="1089"/>
                  </a:lnTo>
                  <a:lnTo>
                    <a:pt x="970" y="1091"/>
                  </a:lnTo>
                  <a:lnTo>
                    <a:pt x="970" y="1092"/>
                  </a:lnTo>
                  <a:lnTo>
                    <a:pt x="971" y="1092"/>
                  </a:lnTo>
                  <a:lnTo>
                    <a:pt x="973" y="1092"/>
                  </a:lnTo>
                  <a:lnTo>
                    <a:pt x="975" y="1092"/>
                  </a:lnTo>
                  <a:lnTo>
                    <a:pt x="975" y="1091"/>
                  </a:lnTo>
                  <a:lnTo>
                    <a:pt x="977" y="1091"/>
                  </a:lnTo>
                  <a:lnTo>
                    <a:pt x="980" y="1096"/>
                  </a:lnTo>
                  <a:lnTo>
                    <a:pt x="982" y="1096"/>
                  </a:lnTo>
                  <a:lnTo>
                    <a:pt x="987" y="1098"/>
                  </a:lnTo>
                  <a:lnTo>
                    <a:pt x="989" y="1096"/>
                  </a:lnTo>
                  <a:lnTo>
                    <a:pt x="993" y="1092"/>
                  </a:lnTo>
                  <a:lnTo>
                    <a:pt x="998" y="1089"/>
                  </a:lnTo>
                  <a:lnTo>
                    <a:pt x="1000" y="1087"/>
                  </a:lnTo>
                  <a:lnTo>
                    <a:pt x="1000" y="1085"/>
                  </a:lnTo>
                  <a:lnTo>
                    <a:pt x="1009" y="1085"/>
                  </a:lnTo>
                  <a:lnTo>
                    <a:pt x="1011" y="1085"/>
                  </a:lnTo>
                  <a:lnTo>
                    <a:pt x="1011" y="1087"/>
                  </a:lnTo>
                  <a:lnTo>
                    <a:pt x="1012" y="1087"/>
                  </a:lnTo>
                  <a:lnTo>
                    <a:pt x="1014" y="1091"/>
                  </a:lnTo>
                  <a:lnTo>
                    <a:pt x="1018" y="1096"/>
                  </a:lnTo>
                  <a:lnTo>
                    <a:pt x="1021" y="1100"/>
                  </a:lnTo>
                  <a:lnTo>
                    <a:pt x="1023" y="1101"/>
                  </a:lnTo>
                  <a:lnTo>
                    <a:pt x="1023" y="1105"/>
                  </a:lnTo>
                  <a:lnTo>
                    <a:pt x="1025" y="1107"/>
                  </a:lnTo>
                  <a:lnTo>
                    <a:pt x="1028" y="1114"/>
                  </a:lnTo>
                  <a:lnTo>
                    <a:pt x="1030" y="1117"/>
                  </a:lnTo>
                  <a:lnTo>
                    <a:pt x="1028" y="1121"/>
                  </a:lnTo>
                  <a:lnTo>
                    <a:pt x="1028" y="1123"/>
                  </a:lnTo>
                  <a:lnTo>
                    <a:pt x="1030" y="1124"/>
                  </a:lnTo>
                  <a:lnTo>
                    <a:pt x="1030" y="1126"/>
                  </a:lnTo>
                  <a:lnTo>
                    <a:pt x="1032" y="1140"/>
                  </a:lnTo>
                  <a:lnTo>
                    <a:pt x="1034" y="1144"/>
                  </a:lnTo>
                  <a:lnTo>
                    <a:pt x="1035" y="1148"/>
                  </a:lnTo>
                  <a:lnTo>
                    <a:pt x="1035" y="1149"/>
                  </a:lnTo>
                  <a:lnTo>
                    <a:pt x="1122" y="1149"/>
                  </a:lnTo>
                  <a:lnTo>
                    <a:pt x="1121" y="1149"/>
                  </a:lnTo>
                  <a:lnTo>
                    <a:pt x="1115" y="1146"/>
                  </a:lnTo>
                  <a:lnTo>
                    <a:pt x="1112" y="1142"/>
                  </a:lnTo>
                  <a:lnTo>
                    <a:pt x="1114" y="1139"/>
                  </a:lnTo>
                  <a:lnTo>
                    <a:pt x="1114" y="1137"/>
                  </a:lnTo>
                  <a:lnTo>
                    <a:pt x="1110" y="1133"/>
                  </a:lnTo>
                  <a:lnTo>
                    <a:pt x="1108" y="1130"/>
                  </a:lnTo>
                  <a:lnTo>
                    <a:pt x="1108" y="1124"/>
                  </a:lnTo>
                  <a:lnTo>
                    <a:pt x="1110" y="1119"/>
                  </a:lnTo>
                  <a:lnTo>
                    <a:pt x="1115" y="1114"/>
                  </a:lnTo>
                  <a:lnTo>
                    <a:pt x="1121" y="1108"/>
                  </a:lnTo>
                  <a:lnTo>
                    <a:pt x="1122" y="1105"/>
                  </a:lnTo>
                  <a:lnTo>
                    <a:pt x="1124" y="1103"/>
                  </a:lnTo>
                  <a:lnTo>
                    <a:pt x="1124" y="1101"/>
                  </a:lnTo>
                  <a:lnTo>
                    <a:pt x="1122" y="1098"/>
                  </a:lnTo>
                  <a:lnTo>
                    <a:pt x="1121" y="1091"/>
                  </a:lnTo>
                  <a:lnTo>
                    <a:pt x="1121" y="1089"/>
                  </a:lnTo>
                  <a:lnTo>
                    <a:pt x="1122" y="1084"/>
                  </a:lnTo>
                  <a:lnTo>
                    <a:pt x="1124" y="1080"/>
                  </a:lnTo>
                  <a:lnTo>
                    <a:pt x="1126" y="1078"/>
                  </a:lnTo>
                  <a:lnTo>
                    <a:pt x="1129" y="1075"/>
                  </a:lnTo>
                  <a:lnTo>
                    <a:pt x="1133" y="1069"/>
                  </a:lnTo>
                  <a:lnTo>
                    <a:pt x="1135" y="1068"/>
                  </a:lnTo>
                  <a:lnTo>
                    <a:pt x="1135" y="1066"/>
                  </a:lnTo>
                  <a:lnTo>
                    <a:pt x="1138" y="1057"/>
                  </a:lnTo>
                  <a:lnTo>
                    <a:pt x="1140" y="1052"/>
                  </a:lnTo>
                  <a:lnTo>
                    <a:pt x="1151" y="1039"/>
                  </a:lnTo>
                  <a:lnTo>
                    <a:pt x="1156" y="1032"/>
                  </a:lnTo>
                  <a:lnTo>
                    <a:pt x="1163" y="1025"/>
                  </a:lnTo>
                  <a:lnTo>
                    <a:pt x="1170" y="1021"/>
                  </a:lnTo>
                  <a:lnTo>
                    <a:pt x="1179" y="1021"/>
                  </a:lnTo>
                  <a:lnTo>
                    <a:pt x="1183" y="1021"/>
                  </a:lnTo>
                  <a:lnTo>
                    <a:pt x="1185" y="1021"/>
                  </a:lnTo>
                  <a:lnTo>
                    <a:pt x="1185" y="1023"/>
                  </a:lnTo>
                  <a:lnTo>
                    <a:pt x="1185" y="1025"/>
                  </a:lnTo>
                  <a:lnTo>
                    <a:pt x="1186" y="1027"/>
                  </a:lnTo>
                  <a:lnTo>
                    <a:pt x="1190" y="1025"/>
                  </a:lnTo>
                  <a:lnTo>
                    <a:pt x="1192" y="1025"/>
                  </a:lnTo>
                  <a:lnTo>
                    <a:pt x="1193" y="1023"/>
                  </a:lnTo>
                  <a:lnTo>
                    <a:pt x="1195" y="1025"/>
                  </a:lnTo>
                  <a:lnTo>
                    <a:pt x="1201" y="1023"/>
                  </a:lnTo>
                  <a:lnTo>
                    <a:pt x="1202" y="1023"/>
                  </a:lnTo>
                  <a:lnTo>
                    <a:pt x="1202" y="1027"/>
                  </a:lnTo>
                  <a:lnTo>
                    <a:pt x="1199" y="1029"/>
                  </a:lnTo>
                  <a:lnTo>
                    <a:pt x="1193" y="1027"/>
                  </a:lnTo>
                  <a:lnTo>
                    <a:pt x="1192" y="1027"/>
                  </a:lnTo>
                  <a:lnTo>
                    <a:pt x="1193" y="1030"/>
                  </a:lnTo>
                  <a:lnTo>
                    <a:pt x="1193" y="1032"/>
                  </a:lnTo>
                  <a:lnTo>
                    <a:pt x="1190" y="1032"/>
                  </a:lnTo>
                  <a:lnTo>
                    <a:pt x="1188" y="1034"/>
                  </a:lnTo>
                  <a:lnTo>
                    <a:pt x="1190" y="1036"/>
                  </a:lnTo>
                  <a:lnTo>
                    <a:pt x="1192" y="1037"/>
                  </a:lnTo>
                  <a:lnTo>
                    <a:pt x="1199" y="1041"/>
                  </a:lnTo>
                  <a:lnTo>
                    <a:pt x="1206" y="1045"/>
                  </a:lnTo>
                  <a:lnTo>
                    <a:pt x="1208" y="1045"/>
                  </a:lnTo>
                  <a:lnTo>
                    <a:pt x="1209" y="1048"/>
                  </a:lnTo>
                  <a:lnTo>
                    <a:pt x="1211" y="1048"/>
                  </a:lnTo>
                  <a:lnTo>
                    <a:pt x="1211" y="1048"/>
                  </a:lnTo>
                  <a:lnTo>
                    <a:pt x="1213" y="1048"/>
                  </a:lnTo>
                  <a:lnTo>
                    <a:pt x="1215" y="1048"/>
                  </a:lnTo>
                  <a:lnTo>
                    <a:pt x="1220" y="1052"/>
                  </a:lnTo>
                  <a:lnTo>
                    <a:pt x="1222" y="1052"/>
                  </a:lnTo>
                  <a:lnTo>
                    <a:pt x="1259" y="1053"/>
                  </a:lnTo>
                  <a:lnTo>
                    <a:pt x="1261" y="1055"/>
                  </a:lnTo>
                  <a:lnTo>
                    <a:pt x="1268" y="1059"/>
                  </a:lnTo>
                  <a:lnTo>
                    <a:pt x="1268" y="1060"/>
                  </a:lnTo>
                  <a:lnTo>
                    <a:pt x="1266" y="1060"/>
                  </a:lnTo>
                  <a:lnTo>
                    <a:pt x="1268" y="1062"/>
                  </a:lnTo>
                  <a:lnTo>
                    <a:pt x="1268" y="1064"/>
                  </a:lnTo>
                  <a:lnTo>
                    <a:pt x="1268" y="1066"/>
                  </a:lnTo>
                  <a:lnTo>
                    <a:pt x="1268" y="1069"/>
                  </a:lnTo>
                  <a:lnTo>
                    <a:pt x="1270" y="1071"/>
                  </a:lnTo>
                  <a:lnTo>
                    <a:pt x="1272" y="1073"/>
                  </a:lnTo>
                  <a:lnTo>
                    <a:pt x="1273" y="1075"/>
                  </a:lnTo>
                  <a:lnTo>
                    <a:pt x="1277" y="1078"/>
                  </a:lnTo>
                  <a:lnTo>
                    <a:pt x="1279" y="1082"/>
                  </a:lnTo>
                  <a:lnTo>
                    <a:pt x="1279" y="1085"/>
                  </a:lnTo>
                  <a:lnTo>
                    <a:pt x="1273" y="1087"/>
                  </a:lnTo>
                  <a:lnTo>
                    <a:pt x="1275" y="1089"/>
                  </a:lnTo>
                  <a:lnTo>
                    <a:pt x="1279" y="1089"/>
                  </a:lnTo>
                  <a:lnTo>
                    <a:pt x="1280" y="1091"/>
                  </a:lnTo>
                  <a:lnTo>
                    <a:pt x="1280" y="1092"/>
                  </a:lnTo>
                  <a:lnTo>
                    <a:pt x="1280" y="1094"/>
                  </a:lnTo>
                  <a:lnTo>
                    <a:pt x="1279" y="1096"/>
                  </a:lnTo>
                  <a:lnTo>
                    <a:pt x="1277" y="1096"/>
                  </a:lnTo>
                  <a:lnTo>
                    <a:pt x="1277" y="1098"/>
                  </a:lnTo>
                  <a:lnTo>
                    <a:pt x="1279" y="1100"/>
                  </a:lnTo>
                  <a:lnTo>
                    <a:pt x="1286" y="1110"/>
                  </a:lnTo>
                  <a:lnTo>
                    <a:pt x="1288" y="1110"/>
                  </a:lnTo>
                  <a:lnTo>
                    <a:pt x="1289" y="1112"/>
                  </a:lnTo>
                  <a:lnTo>
                    <a:pt x="1293" y="1114"/>
                  </a:lnTo>
                  <a:lnTo>
                    <a:pt x="1296" y="1117"/>
                  </a:lnTo>
                  <a:lnTo>
                    <a:pt x="1298" y="1117"/>
                  </a:lnTo>
                  <a:lnTo>
                    <a:pt x="1300" y="1119"/>
                  </a:lnTo>
                  <a:lnTo>
                    <a:pt x="1302" y="1119"/>
                  </a:lnTo>
                  <a:lnTo>
                    <a:pt x="1307" y="1119"/>
                  </a:lnTo>
                  <a:lnTo>
                    <a:pt x="1309" y="1121"/>
                  </a:lnTo>
                  <a:lnTo>
                    <a:pt x="1314" y="1124"/>
                  </a:lnTo>
                  <a:lnTo>
                    <a:pt x="1316" y="1124"/>
                  </a:lnTo>
                  <a:lnTo>
                    <a:pt x="1316" y="1126"/>
                  </a:lnTo>
                  <a:lnTo>
                    <a:pt x="1319" y="1126"/>
                  </a:lnTo>
                  <a:lnTo>
                    <a:pt x="1319" y="1124"/>
                  </a:lnTo>
                  <a:lnTo>
                    <a:pt x="1321" y="1123"/>
                  </a:lnTo>
                  <a:lnTo>
                    <a:pt x="1321" y="1121"/>
                  </a:lnTo>
                  <a:lnTo>
                    <a:pt x="1323" y="1116"/>
                  </a:lnTo>
                  <a:lnTo>
                    <a:pt x="1323" y="1114"/>
                  </a:lnTo>
                  <a:lnTo>
                    <a:pt x="1321" y="1110"/>
                  </a:lnTo>
                  <a:lnTo>
                    <a:pt x="1321" y="1108"/>
                  </a:lnTo>
                  <a:lnTo>
                    <a:pt x="1323" y="1105"/>
                  </a:lnTo>
                  <a:lnTo>
                    <a:pt x="1323" y="1101"/>
                  </a:lnTo>
                  <a:lnTo>
                    <a:pt x="1325" y="1100"/>
                  </a:lnTo>
                  <a:lnTo>
                    <a:pt x="1327" y="1092"/>
                  </a:lnTo>
                  <a:lnTo>
                    <a:pt x="1330" y="1091"/>
                  </a:lnTo>
                  <a:lnTo>
                    <a:pt x="1332" y="1089"/>
                  </a:lnTo>
                  <a:lnTo>
                    <a:pt x="1334" y="1084"/>
                  </a:lnTo>
                  <a:lnTo>
                    <a:pt x="1335" y="1082"/>
                  </a:lnTo>
                  <a:lnTo>
                    <a:pt x="1335" y="1080"/>
                  </a:lnTo>
                  <a:lnTo>
                    <a:pt x="1335" y="1078"/>
                  </a:lnTo>
                  <a:lnTo>
                    <a:pt x="1335" y="1076"/>
                  </a:lnTo>
                  <a:lnTo>
                    <a:pt x="1335" y="1075"/>
                  </a:lnTo>
                  <a:lnTo>
                    <a:pt x="1334" y="1075"/>
                  </a:lnTo>
                  <a:lnTo>
                    <a:pt x="1327" y="1057"/>
                  </a:lnTo>
                  <a:lnTo>
                    <a:pt x="1319" y="1046"/>
                  </a:lnTo>
                  <a:lnTo>
                    <a:pt x="1318" y="1046"/>
                  </a:lnTo>
                  <a:lnTo>
                    <a:pt x="1316" y="1045"/>
                  </a:lnTo>
                  <a:lnTo>
                    <a:pt x="1314" y="1043"/>
                  </a:lnTo>
                  <a:lnTo>
                    <a:pt x="1311" y="1037"/>
                  </a:lnTo>
                  <a:lnTo>
                    <a:pt x="1307" y="1034"/>
                  </a:lnTo>
                  <a:lnTo>
                    <a:pt x="1305" y="1032"/>
                  </a:lnTo>
                  <a:lnTo>
                    <a:pt x="1304" y="1030"/>
                  </a:lnTo>
                  <a:lnTo>
                    <a:pt x="1300" y="1029"/>
                  </a:lnTo>
                  <a:lnTo>
                    <a:pt x="1291" y="1023"/>
                  </a:lnTo>
                  <a:lnTo>
                    <a:pt x="1282" y="1014"/>
                  </a:lnTo>
                  <a:lnTo>
                    <a:pt x="1282" y="1007"/>
                  </a:lnTo>
                  <a:lnTo>
                    <a:pt x="1280" y="1004"/>
                  </a:lnTo>
                  <a:lnTo>
                    <a:pt x="1279" y="1004"/>
                  </a:lnTo>
                  <a:lnTo>
                    <a:pt x="1279" y="1002"/>
                  </a:lnTo>
                  <a:lnTo>
                    <a:pt x="1279" y="1000"/>
                  </a:lnTo>
                  <a:lnTo>
                    <a:pt x="1277" y="1000"/>
                  </a:lnTo>
                  <a:lnTo>
                    <a:pt x="1273" y="1002"/>
                  </a:lnTo>
                  <a:lnTo>
                    <a:pt x="1273" y="998"/>
                  </a:lnTo>
                  <a:lnTo>
                    <a:pt x="1268" y="995"/>
                  </a:lnTo>
                  <a:lnTo>
                    <a:pt x="1259" y="993"/>
                  </a:lnTo>
                  <a:lnTo>
                    <a:pt x="1250" y="988"/>
                  </a:lnTo>
                  <a:lnTo>
                    <a:pt x="1238" y="982"/>
                  </a:lnTo>
                  <a:lnTo>
                    <a:pt x="1236" y="982"/>
                  </a:lnTo>
                  <a:lnTo>
                    <a:pt x="1227" y="979"/>
                  </a:lnTo>
                  <a:lnTo>
                    <a:pt x="1222" y="977"/>
                  </a:lnTo>
                  <a:lnTo>
                    <a:pt x="1220" y="975"/>
                  </a:lnTo>
                  <a:lnTo>
                    <a:pt x="1218" y="975"/>
                  </a:lnTo>
                  <a:lnTo>
                    <a:pt x="1211" y="966"/>
                  </a:lnTo>
                  <a:lnTo>
                    <a:pt x="1209" y="963"/>
                  </a:lnTo>
                  <a:lnTo>
                    <a:pt x="1206" y="963"/>
                  </a:lnTo>
                  <a:lnTo>
                    <a:pt x="1201" y="956"/>
                  </a:lnTo>
                  <a:lnTo>
                    <a:pt x="1197" y="952"/>
                  </a:lnTo>
                  <a:lnTo>
                    <a:pt x="1188" y="945"/>
                  </a:lnTo>
                  <a:lnTo>
                    <a:pt x="1170" y="938"/>
                  </a:lnTo>
                  <a:lnTo>
                    <a:pt x="1153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7" y="927"/>
                  </a:lnTo>
                  <a:lnTo>
                    <a:pt x="1121" y="918"/>
                  </a:lnTo>
                  <a:lnTo>
                    <a:pt x="1115" y="915"/>
                  </a:lnTo>
                  <a:lnTo>
                    <a:pt x="1114" y="913"/>
                  </a:lnTo>
                  <a:lnTo>
                    <a:pt x="1112" y="911"/>
                  </a:lnTo>
                  <a:lnTo>
                    <a:pt x="1105" y="910"/>
                  </a:lnTo>
                  <a:lnTo>
                    <a:pt x="1087" y="901"/>
                  </a:lnTo>
                  <a:lnTo>
                    <a:pt x="1066" y="892"/>
                  </a:lnTo>
                  <a:lnTo>
                    <a:pt x="1066" y="890"/>
                  </a:lnTo>
                  <a:lnTo>
                    <a:pt x="1064" y="888"/>
                  </a:lnTo>
                  <a:lnTo>
                    <a:pt x="1055" y="885"/>
                  </a:lnTo>
                  <a:lnTo>
                    <a:pt x="1048" y="881"/>
                  </a:lnTo>
                  <a:lnTo>
                    <a:pt x="1046" y="878"/>
                  </a:lnTo>
                  <a:lnTo>
                    <a:pt x="1042" y="874"/>
                  </a:lnTo>
                  <a:lnTo>
                    <a:pt x="1042" y="869"/>
                  </a:lnTo>
                  <a:lnTo>
                    <a:pt x="1042" y="862"/>
                  </a:lnTo>
                  <a:lnTo>
                    <a:pt x="1042" y="858"/>
                  </a:lnTo>
                  <a:lnTo>
                    <a:pt x="1044" y="854"/>
                  </a:lnTo>
                  <a:lnTo>
                    <a:pt x="1057" y="847"/>
                  </a:lnTo>
                  <a:lnTo>
                    <a:pt x="1060" y="844"/>
                  </a:lnTo>
                  <a:lnTo>
                    <a:pt x="1064" y="840"/>
                  </a:lnTo>
                  <a:lnTo>
                    <a:pt x="1066" y="838"/>
                  </a:lnTo>
                  <a:lnTo>
                    <a:pt x="1067" y="838"/>
                  </a:lnTo>
                  <a:lnTo>
                    <a:pt x="1071" y="837"/>
                  </a:lnTo>
                  <a:lnTo>
                    <a:pt x="1073" y="835"/>
                  </a:lnTo>
                  <a:lnTo>
                    <a:pt x="1074" y="833"/>
                  </a:lnTo>
                  <a:lnTo>
                    <a:pt x="1076" y="831"/>
                  </a:lnTo>
                  <a:lnTo>
                    <a:pt x="1076" y="828"/>
                  </a:lnTo>
                  <a:lnTo>
                    <a:pt x="1076" y="826"/>
                  </a:lnTo>
                  <a:lnTo>
                    <a:pt x="1074" y="821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3" y="817"/>
                  </a:lnTo>
                  <a:lnTo>
                    <a:pt x="1069" y="812"/>
                  </a:lnTo>
                  <a:lnTo>
                    <a:pt x="1066" y="812"/>
                  </a:lnTo>
                  <a:lnTo>
                    <a:pt x="1066" y="810"/>
                  </a:lnTo>
                  <a:lnTo>
                    <a:pt x="1057" y="808"/>
                  </a:lnTo>
                  <a:lnTo>
                    <a:pt x="1028" y="812"/>
                  </a:lnTo>
                  <a:lnTo>
                    <a:pt x="1009" y="810"/>
                  </a:lnTo>
                  <a:lnTo>
                    <a:pt x="993" y="814"/>
                  </a:lnTo>
                  <a:lnTo>
                    <a:pt x="987" y="814"/>
                  </a:lnTo>
                  <a:lnTo>
                    <a:pt x="973" y="810"/>
                  </a:lnTo>
                  <a:lnTo>
                    <a:pt x="959" y="810"/>
                  </a:lnTo>
                  <a:lnTo>
                    <a:pt x="957" y="810"/>
                  </a:lnTo>
                  <a:lnTo>
                    <a:pt x="955" y="810"/>
                  </a:lnTo>
                  <a:lnTo>
                    <a:pt x="954" y="808"/>
                  </a:lnTo>
                  <a:lnTo>
                    <a:pt x="948" y="805"/>
                  </a:lnTo>
                  <a:lnTo>
                    <a:pt x="947" y="805"/>
                  </a:lnTo>
                  <a:lnTo>
                    <a:pt x="945" y="803"/>
                  </a:lnTo>
                  <a:lnTo>
                    <a:pt x="943" y="799"/>
                  </a:lnTo>
                  <a:lnTo>
                    <a:pt x="941" y="798"/>
                  </a:lnTo>
                  <a:lnTo>
                    <a:pt x="936" y="796"/>
                  </a:lnTo>
                  <a:lnTo>
                    <a:pt x="927" y="794"/>
                  </a:lnTo>
                  <a:lnTo>
                    <a:pt x="922" y="792"/>
                  </a:lnTo>
                  <a:lnTo>
                    <a:pt x="918" y="789"/>
                  </a:lnTo>
                  <a:lnTo>
                    <a:pt x="916" y="787"/>
                  </a:lnTo>
                  <a:lnTo>
                    <a:pt x="915" y="787"/>
                  </a:lnTo>
                  <a:lnTo>
                    <a:pt x="915" y="787"/>
                  </a:lnTo>
                  <a:lnTo>
                    <a:pt x="913" y="787"/>
                  </a:lnTo>
                  <a:lnTo>
                    <a:pt x="911" y="783"/>
                  </a:lnTo>
                  <a:lnTo>
                    <a:pt x="911" y="782"/>
                  </a:lnTo>
                  <a:lnTo>
                    <a:pt x="911" y="775"/>
                  </a:lnTo>
                  <a:lnTo>
                    <a:pt x="909" y="775"/>
                  </a:lnTo>
                  <a:lnTo>
                    <a:pt x="908" y="773"/>
                  </a:lnTo>
                  <a:lnTo>
                    <a:pt x="902" y="771"/>
                  </a:lnTo>
                  <a:lnTo>
                    <a:pt x="897" y="769"/>
                  </a:lnTo>
                  <a:lnTo>
                    <a:pt x="892" y="766"/>
                  </a:lnTo>
                  <a:lnTo>
                    <a:pt x="877" y="751"/>
                  </a:lnTo>
                  <a:lnTo>
                    <a:pt x="872" y="743"/>
                  </a:lnTo>
                  <a:lnTo>
                    <a:pt x="870" y="739"/>
                  </a:lnTo>
                  <a:lnTo>
                    <a:pt x="861" y="734"/>
                  </a:lnTo>
                  <a:lnTo>
                    <a:pt x="854" y="728"/>
                  </a:lnTo>
                  <a:lnTo>
                    <a:pt x="836" y="709"/>
                  </a:lnTo>
                  <a:lnTo>
                    <a:pt x="836" y="707"/>
                  </a:lnTo>
                  <a:lnTo>
                    <a:pt x="836" y="705"/>
                  </a:lnTo>
                  <a:lnTo>
                    <a:pt x="829" y="693"/>
                  </a:lnTo>
                  <a:lnTo>
                    <a:pt x="828" y="689"/>
                  </a:lnTo>
                  <a:lnTo>
                    <a:pt x="824" y="679"/>
                  </a:lnTo>
                  <a:lnTo>
                    <a:pt x="819" y="663"/>
                  </a:lnTo>
                  <a:lnTo>
                    <a:pt x="815" y="647"/>
                  </a:lnTo>
                  <a:lnTo>
                    <a:pt x="813" y="634"/>
                  </a:lnTo>
                  <a:lnTo>
                    <a:pt x="812" y="627"/>
                  </a:lnTo>
                  <a:lnTo>
                    <a:pt x="808" y="620"/>
                  </a:lnTo>
                  <a:lnTo>
                    <a:pt x="806" y="618"/>
                  </a:lnTo>
                  <a:lnTo>
                    <a:pt x="805" y="616"/>
                  </a:lnTo>
                  <a:lnTo>
                    <a:pt x="805" y="611"/>
                  </a:lnTo>
                  <a:lnTo>
                    <a:pt x="805" y="609"/>
                  </a:lnTo>
                  <a:lnTo>
                    <a:pt x="803" y="606"/>
                  </a:lnTo>
                  <a:lnTo>
                    <a:pt x="787" y="565"/>
                  </a:lnTo>
                  <a:lnTo>
                    <a:pt x="787" y="561"/>
                  </a:lnTo>
                  <a:lnTo>
                    <a:pt x="787" y="561"/>
                  </a:lnTo>
                  <a:lnTo>
                    <a:pt x="785" y="560"/>
                  </a:lnTo>
                  <a:lnTo>
                    <a:pt x="783" y="560"/>
                  </a:lnTo>
                  <a:lnTo>
                    <a:pt x="781" y="558"/>
                  </a:lnTo>
                  <a:lnTo>
                    <a:pt x="780" y="556"/>
                  </a:lnTo>
                  <a:lnTo>
                    <a:pt x="778" y="554"/>
                  </a:lnTo>
                  <a:lnTo>
                    <a:pt x="776" y="552"/>
                  </a:lnTo>
                  <a:lnTo>
                    <a:pt x="776" y="551"/>
                  </a:lnTo>
                  <a:lnTo>
                    <a:pt x="774" y="551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67" y="552"/>
                  </a:lnTo>
                  <a:lnTo>
                    <a:pt x="762" y="549"/>
                  </a:lnTo>
                  <a:lnTo>
                    <a:pt x="760" y="549"/>
                  </a:lnTo>
                  <a:lnTo>
                    <a:pt x="758" y="547"/>
                  </a:lnTo>
                  <a:lnTo>
                    <a:pt x="744" y="538"/>
                  </a:lnTo>
                  <a:lnTo>
                    <a:pt x="710" y="510"/>
                  </a:lnTo>
                  <a:lnTo>
                    <a:pt x="710" y="508"/>
                  </a:lnTo>
                  <a:lnTo>
                    <a:pt x="709" y="506"/>
                  </a:lnTo>
                  <a:lnTo>
                    <a:pt x="702" y="503"/>
                  </a:lnTo>
                  <a:lnTo>
                    <a:pt x="698" y="499"/>
                  </a:lnTo>
                  <a:lnTo>
                    <a:pt x="696" y="497"/>
                  </a:lnTo>
                  <a:lnTo>
                    <a:pt x="691" y="497"/>
                  </a:lnTo>
                  <a:lnTo>
                    <a:pt x="686" y="496"/>
                  </a:lnTo>
                  <a:lnTo>
                    <a:pt x="682" y="494"/>
                  </a:lnTo>
                  <a:lnTo>
                    <a:pt x="678" y="492"/>
                  </a:lnTo>
                  <a:lnTo>
                    <a:pt x="677" y="489"/>
                  </a:lnTo>
                  <a:lnTo>
                    <a:pt x="670" y="478"/>
                  </a:lnTo>
                  <a:lnTo>
                    <a:pt x="666" y="478"/>
                  </a:lnTo>
                  <a:lnTo>
                    <a:pt x="662" y="474"/>
                  </a:lnTo>
                  <a:lnTo>
                    <a:pt x="659" y="473"/>
                  </a:lnTo>
                  <a:lnTo>
                    <a:pt x="657" y="467"/>
                  </a:lnTo>
                  <a:lnTo>
                    <a:pt x="652" y="462"/>
                  </a:lnTo>
                  <a:lnTo>
                    <a:pt x="650" y="458"/>
                  </a:lnTo>
                  <a:lnTo>
                    <a:pt x="646" y="453"/>
                  </a:lnTo>
                  <a:lnTo>
                    <a:pt x="645" y="448"/>
                  </a:lnTo>
                  <a:lnTo>
                    <a:pt x="645" y="444"/>
                  </a:lnTo>
                  <a:lnTo>
                    <a:pt x="643" y="441"/>
                  </a:lnTo>
                  <a:lnTo>
                    <a:pt x="641" y="437"/>
                  </a:lnTo>
                  <a:lnTo>
                    <a:pt x="641" y="435"/>
                  </a:lnTo>
                  <a:lnTo>
                    <a:pt x="641" y="432"/>
                  </a:lnTo>
                  <a:lnTo>
                    <a:pt x="638" y="417"/>
                  </a:lnTo>
                  <a:lnTo>
                    <a:pt x="636" y="409"/>
                  </a:lnTo>
                  <a:lnTo>
                    <a:pt x="638" y="398"/>
                  </a:lnTo>
                  <a:lnTo>
                    <a:pt x="638" y="396"/>
                  </a:lnTo>
                  <a:lnTo>
                    <a:pt x="636" y="394"/>
                  </a:lnTo>
                  <a:lnTo>
                    <a:pt x="634" y="393"/>
                  </a:lnTo>
                  <a:lnTo>
                    <a:pt x="634" y="389"/>
                  </a:lnTo>
                  <a:lnTo>
                    <a:pt x="632" y="382"/>
                  </a:lnTo>
                  <a:lnTo>
                    <a:pt x="634" y="375"/>
                  </a:lnTo>
                  <a:lnTo>
                    <a:pt x="636" y="364"/>
                  </a:lnTo>
                  <a:lnTo>
                    <a:pt x="636" y="362"/>
                  </a:lnTo>
                  <a:lnTo>
                    <a:pt x="638" y="361"/>
                  </a:lnTo>
                  <a:lnTo>
                    <a:pt x="639" y="361"/>
                  </a:lnTo>
                  <a:lnTo>
                    <a:pt x="641" y="362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8" y="368"/>
                  </a:lnTo>
                  <a:lnTo>
                    <a:pt x="650" y="368"/>
                  </a:lnTo>
                  <a:lnTo>
                    <a:pt x="652" y="366"/>
                  </a:lnTo>
                  <a:lnTo>
                    <a:pt x="654" y="364"/>
                  </a:lnTo>
                  <a:lnTo>
                    <a:pt x="652" y="364"/>
                  </a:lnTo>
                  <a:lnTo>
                    <a:pt x="652" y="362"/>
                  </a:lnTo>
                  <a:lnTo>
                    <a:pt x="650" y="362"/>
                  </a:lnTo>
                  <a:lnTo>
                    <a:pt x="652" y="361"/>
                  </a:lnTo>
                  <a:lnTo>
                    <a:pt x="652" y="359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4"/>
                  </a:lnTo>
                  <a:lnTo>
                    <a:pt x="652" y="352"/>
                  </a:lnTo>
                  <a:lnTo>
                    <a:pt x="652" y="350"/>
                  </a:lnTo>
                  <a:lnTo>
                    <a:pt x="654" y="350"/>
                  </a:lnTo>
                  <a:lnTo>
                    <a:pt x="655" y="350"/>
                  </a:lnTo>
                  <a:lnTo>
                    <a:pt x="655" y="352"/>
                  </a:lnTo>
                  <a:lnTo>
                    <a:pt x="655" y="354"/>
                  </a:lnTo>
                  <a:lnTo>
                    <a:pt x="654" y="359"/>
                  </a:lnTo>
                  <a:lnTo>
                    <a:pt x="655" y="361"/>
                  </a:lnTo>
                  <a:lnTo>
                    <a:pt x="655" y="362"/>
                  </a:lnTo>
                  <a:lnTo>
                    <a:pt x="655" y="364"/>
                  </a:lnTo>
                  <a:lnTo>
                    <a:pt x="659" y="359"/>
                  </a:lnTo>
                  <a:lnTo>
                    <a:pt x="659" y="357"/>
                  </a:lnTo>
                  <a:lnTo>
                    <a:pt x="659" y="354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2" y="346"/>
                  </a:lnTo>
                  <a:lnTo>
                    <a:pt x="662" y="346"/>
                  </a:lnTo>
                  <a:lnTo>
                    <a:pt x="664" y="345"/>
                  </a:lnTo>
                  <a:lnTo>
                    <a:pt x="662" y="345"/>
                  </a:lnTo>
                  <a:lnTo>
                    <a:pt x="664" y="343"/>
                  </a:lnTo>
                  <a:lnTo>
                    <a:pt x="664" y="341"/>
                  </a:lnTo>
                  <a:lnTo>
                    <a:pt x="664" y="339"/>
                  </a:lnTo>
                  <a:lnTo>
                    <a:pt x="662" y="338"/>
                  </a:lnTo>
                  <a:lnTo>
                    <a:pt x="661" y="338"/>
                  </a:lnTo>
                  <a:lnTo>
                    <a:pt x="659" y="338"/>
                  </a:lnTo>
                  <a:lnTo>
                    <a:pt x="659" y="339"/>
                  </a:lnTo>
                  <a:lnTo>
                    <a:pt x="659" y="338"/>
                  </a:lnTo>
                  <a:lnTo>
                    <a:pt x="655" y="334"/>
                  </a:lnTo>
                  <a:lnTo>
                    <a:pt x="654" y="332"/>
                  </a:lnTo>
                  <a:lnTo>
                    <a:pt x="652" y="330"/>
                  </a:lnTo>
                  <a:lnTo>
                    <a:pt x="652" y="329"/>
                  </a:lnTo>
                  <a:lnTo>
                    <a:pt x="650" y="327"/>
                  </a:lnTo>
                  <a:lnTo>
                    <a:pt x="648" y="327"/>
                  </a:lnTo>
                  <a:lnTo>
                    <a:pt x="648" y="329"/>
                  </a:lnTo>
                  <a:lnTo>
                    <a:pt x="646" y="327"/>
                  </a:lnTo>
                  <a:lnTo>
                    <a:pt x="645" y="325"/>
                  </a:lnTo>
                  <a:lnTo>
                    <a:pt x="643" y="323"/>
                  </a:lnTo>
                  <a:lnTo>
                    <a:pt x="639" y="323"/>
                  </a:lnTo>
                  <a:lnTo>
                    <a:pt x="638" y="322"/>
                  </a:lnTo>
                  <a:lnTo>
                    <a:pt x="639" y="318"/>
                  </a:lnTo>
                  <a:lnTo>
                    <a:pt x="641" y="318"/>
                  </a:lnTo>
                  <a:lnTo>
                    <a:pt x="643" y="320"/>
                  </a:lnTo>
                  <a:lnTo>
                    <a:pt x="641" y="313"/>
                  </a:lnTo>
                  <a:lnTo>
                    <a:pt x="641" y="307"/>
                  </a:lnTo>
                  <a:lnTo>
                    <a:pt x="641" y="306"/>
                  </a:lnTo>
                  <a:lnTo>
                    <a:pt x="639" y="304"/>
                  </a:lnTo>
                  <a:lnTo>
                    <a:pt x="639" y="302"/>
                  </a:lnTo>
                  <a:lnTo>
                    <a:pt x="639" y="300"/>
                  </a:lnTo>
                  <a:lnTo>
                    <a:pt x="638" y="300"/>
                  </a:lnTo>
                  <a:lnTo>
                    <a:pt x="636" y="302"/>
                  </a:lnTo>
                  <a:lnTo>
                    <a:pt x="634" y="304"/>
                  </a:lnTo>
                  <a:lnTo>
                    <a:pt x="636" y="304"/>
                  </a:lnTo>
                  <a:lnTo>
                    <a:pt x="632" y="304"/>
                  </a:lnTo>
                  <a:lnTo>
                    <a:pt x="631" y="304"/>
                  </a:lnTo>
                  <a:lnTo>
                    <a:pt x="631" y="302"/>
                  </a:lnTo>
                  <a:lnTo>
                    <a:pt x="631" y="300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1" y="297"/>
                  </a:lnTo>
                  <a:lnTo>
                    <a:pt x="629" y="293"/>
                  </a:lnTo>
                  <a:lnTo>
                    <a:pt x="631" y="291"/>
                  </a:lnTo>
                  <a:lnTo>
                    <a:pt x="629" y="290"/>
                  </a:lnTo>
                  <a:lnTo>
                    <a:pt x="627" y="288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7" y="295"/>
                  </a:lnTo>
                  <a:lnTo>
                    <a:pt x="625" y="295"/>
                  </a:lnTo>
                  <a:lnTo>
                    <a:pt x="623" y="295"/>
                  </a:lnTo>
                  <a:lnTo>
                    <a:pt x="623" y="291"/>
                  </a:lnTo>
                  <a:lnTo>
                    <a:pt x="622" y="290"/>
                  </a:lnTo>
                  <a:lnTo>
                    <a:pt x="622" y="286"/>
                  </a:lnTo>
                  <a:lnTo>
                    <a:pt x="623" y="286"/>
                  </a:lnTo>
                  <a:lnTo>
                    <a:pt x="625" y="288"/>
                  </a:lnTo>
                  <a:lnTo>
                    <a:pt x="629" y="286"/>
                  </a:lnTo>
                  <a:lnTo>
                    <a:pt x="631" y="284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32" y="279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72"/>
                  </a:lnTo>
                  <a:lnTo>
                    <a:pt x="632" y="272"/>
                  </a:lnTo>
                  <a:lnTo>
                    <a:pt x="632" y="270"/>
                  </a:lnTo>
                  <a:lnTo>
                    <a:pt x="632" y="268"/>
                  </a:lnTo>
                  <a:lnTo>
                    <a:pt x="634" y="266"/>
                  </a:lnTo>
                  <a:lnTo>
                    <a:pt x="634" y="265"/>
                  </a:lnTo>
                  <a:lnTo>
                    <a:pt x="636" y="261"/>
                  </a:lnTo>
                  <a:lnTo>
                    <a:pt x="639" y="258"/>
                  </a:lnTo>
                  <a:lnTo>
                    <a:pt x="645" y="256"/>
                  </a:lnTo>
                  <a:lnTo>
                    <a:pt x="648" y="256"/>
                  </a:lnTo>
                  <a:lnTo>
                    <a:pt x="648" y="258"/>
                  </a:lnTo>
                  <a:lnTo>
                    <a:pt x="650" y="258"/>
                  </a:lnTo>
                  <a:lnTo>
                    <a:pt x="652" y="258"/>
                  </a:lnTo>
                  <a:lnTo>
                    <a:pt x="654" y="258"/>
                  </a:lnTo>
                  <a:lnTo>
                    <a:pt x="654" y="256"/>
                  </a:lnTo>
                  <a:lnTo>
                    <a:pt x="650" y="254"/>
                  </a:lnTo>
                  <a:lnTo>
                    <a:pt x="648" y="252"/>
                  </a:lnTo>
                  <a:lnTo>
                    <a:pt x="650" y="250"/>
                  </a:lnTo>
                  <a:lnTo>
                    <a:pt x="652" y="254"/>
                  </a:lnTo>
                  <a:lnTo>
                    <a:pt x="652" y="252"/>
                  </a:lnTo>
                  <a:lnTo>
                    <a:pt x="655" y="254"/>
                  </a:lnTo>
                  <a:lnTo>
                    <a:pt x="657" y="254"/>
                  </a:lnTo>
                  <a:lnTo>
                    <a:pt x="655" y="252"/>
                  </a:lnTo>
                  <a:lnTo>
                    <a:pt x="657" y="249"/>
                  </a:lnTo>
                  <a:lnTo>
                    <a:pt x="659" y="245"/>
                  </a:lnTo>
                  <a:lnTo>
                    <a:pt x="661" y="245"/>
                  </a:lnTo>
                  <a:lnTo>
                    <a:pt x="662" y="247"/>
                  </a:lnTo>
                  <a:lnTo>
                    <a:pt x="662" y="249"/>
                  </a:lnTo>
                  <a:lnTo>
                    <a:pt x="664" y="250"/>
                  </a:lnTo>
                  <a:lnTo>
                    <a:pt x="666" y="250"/>
                  </a:lnTo>
                  <a:lnTo>
                    <a:pt x="668" y="249"/>
                  </a:lnTo>
                  <a:lnTo>
                    <a:pt x="670" y="247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6" y="252"/>
                  </a:lnTo>
                  <a:lnTo>
                    <a:pt x="664" y="252"/>
                  </a:lnTo>
                  <a:lnTo>
                    <a:pt x="662" y="254"/>
                  </a:lnTo>
                  <a:lnTo>
                    <a:pt x="662" y="256"/>
                  </a:lnTo>
                  <a:lnTo>
                    <a:pt x="662" y="258"/>
                  </a:lnTo>
                  <a:lnTo>
                    <a:pt x="661" y="258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59" y="256"/>
                  </a:lnTo>
                  <a:lnTo>
                    <a:pt x="659" y="258"/>
                  </a:lnTo>
                  <a:lnTo>
                    <a:pt x="659" y="259"/>
                  </a:lnTo>
                  <a:lnTo>
                    <a:pt x="657" y="258"/>
                  </a:lnTo>
                  <a:lnTo>
                    <a:pt x="655" y="259"/>
                  </a:lnTo>
                  <a:lnTo>
                    <a:pt x="654" y="259"/>
                  </a:lnTo>
                  <a:lnTo>
                    <a:pt x="655" y="261"/>
                  </a:lnTo>
                  <a:lnTo>
                    <a:pt x="654" y="261"/>
                  </a:lnTo>
                  <a:lnTo>
                    <a:pt x="652" y="263"/>
                  </a:lnTo>
                  <a:lnTo>
                    <a:pt x="652" y="265"/>
                  </a:lnTo>
                  <a:lnTo>
                    <a:pt x="654" y="265"/>
                  </a:lnTo>
                  <a:lnTo>
                    <a:pt x="657" y="263"/>
                  </a:lnTo>
                  <a:lnTo>
                    <a:pt x="659" y="261"/>
                  </a:lnTo>
                  <a:lnTo>
                    <a:pt x="661" y="261"/>
                  </a:lnTo>
                  <a:lnTo>
                    <a:pt x="662" y="261"/>
                  </a:lnTo>
                  <a:lnTo>
                    <a:pt x="673" y="258"/>
                  </a:lnTo>
                  <a:lnTo>
                    <a:pt x="693" y="247"/>
                  </a:lnTo>
                  <a:lnTo>
                    <a:pt x="710" y="235"/>
                  </a:lnTo>
                  <a:lnTo>
                    <a:pt x="716" y="235"/>
                  </a:lnTo>
                  <a:lnTo>
                    <a:pt x="725" y="235"/>
                  </a:lnTo>
                  <a:lnTo>
                    <a:pt x="726" y="233"/>
                  </a:lnTo>
                  <a:lnTo>
                    <a:pt x="728" y="231"/>
                  </a:lnTo>
                  <a:lnTo>
                    <a:pt x="730" y="229"/>
                  </a:lnTo>
                  <a:lnTo>
                    <a:pt x="733" y="226"/>
                  </a:lnTo>
                  <a:lnTo>
                    <a:pt x="735" y="222"/>
                  </a:lnTo>
                  <a:lnTo>
                    <a:pt x="730" y="224"/>
                  </a:lnTo>
                  <a:lnTo>
                    <a:pt x="728" y="226"/>
                  </a:lnTo>
                  <a:lnTo>
                    <a:pt x="726" y="224"/>
                  </a:lnTo>
                  <a:lnTo>
                    <a:pt x="725" y="220"/>
                  </a:lnTo>
                  <a:lnTo>
                    <a:pt x="726" y="219"/>
                  </a:lnTo>
                  <a:lnTo>
                    <a:pt x="728" y="219"/>
                  </a:lnTo>
                  <a:lnTo>
                    <a:pt x="732" y="219"/>
                  </a:lnTo>
                  <a:lnTo>
                    <a:pt x="732" y="217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0" y="213"/>
                  </a:lnTo>
                  <a:lnTo>
                    <a:pt x="732" y="213"/>
                  </a:lnTo>
                  <a:lnTo>
                    <a:pt x="733" y="215"/>
                  </a:lnTo>
                  <a:lnTo>
                    <a:pt x="735" y="217"/>
                  </a:lnTo>
                  <a:lnTo>
                    <a:pt x="735" y="215"/>
                  </a:lnTo>
                  <a:lnTo>
                    <a:pt x="737" y="213"/>
                  </a:lnTo>
                  <a:lnTo>
                    <a:pt x="741" y="211"/>
                  </a:lnTo>
                  <a:lnTo>
                    <a:pt x="742" y="211"/>
                  </a:lnTo>
                  <a:lnTo>
                    <a:pt x="744" y="215"/>
                  </a:lnTo>
                  <a:lnTo>
                    <a:pt x="757" y="219"/>
                  </a:lnTo>
                  <a:lnTo>
                    <a:pt x="758" y="217"/>
                  </a:lnTo>
                  <a:lnTo>
                    <a:pt x="760" y="219"/>
                  </a:lnTo>
                  <a:lnTo>
                    <a:pt x="765" y="219"/>
                  </a:lnTo>
                  <a:lnTo>
                    <a:pt x="765" y="222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0" y="226"/>
                  </a:lnTo>
                  <a:lnTo>
                    <a:pt x="762" y="227"/>
                  </a:lnTo>
                  <a:lnTo>
                    <a:pt x="765" y="226"/>
                  </a:lnTo>
                  <a:lnTo>
                    <a:pt x="767" y="224"/>
                  </a:lnTo>
                  <a:lnTo>
                    <a:pt x="771" y="222"/>
                  </a:lnTo>
                  <a:lnTo>
                    <a:pt x="774" y="220"/>
                  </a:lnTo>
                  <a:lnTo>
                    <a:pt x="776" y="219"/>
                  </a:lnTo>
                  <a:lnTo>
                    <a:pt x="780" y="219"/>
                  </a:lnTo>
                  <a:lnTo>
                    <a:pt x="776" y="219"/>
                  </a:lnTo>
                  <a:lnTo>
                    <a:pt x="776" y="215"/>
                  </a:lnTo>
                  <a:lnTo>
                    <a:pt x="778" y="211"/>
                  </a:lnTo>
                  <a:lnTo>
                    <a:pt x="780" y="210"/>
                  </a:lnTo>
                  <a:lnTo>
                    <a:pt x="781" y="210"/>
                  </a:lnTo>
                  <a:lnTo>
                    <a:pt x="787" y="213"/>
                  </a:lnTo>
                  <a:lnTo>
                    <a:pt x="789" y="215"/>
                  </a:lnTo>
                  <a:lnTo>
                    <a:pt x="797" y="222"/>
                  </a:lnTo>
                  <a:lnTo>
                    <a:pt x="799" y="224"/>
                  </a:lnTo>
                  <a:lnTo>
                    <a:pt x="801" y="227"/>
                  </a:lnTo>
                  <a:lnTo>
                    <a:pt x="803" y="231"/>
                  </a:lnTo>
                  <a:lnTo>
                    <a:pt x="799" y="231"/>
                  </a:lnTo>
                  <a:lnTo>
                    <a:pt x="805" y="235"/>
                  </a:lnTo>
                  <a:lnTo>
                    <a:pt x="805" y="236"/>
                  </a:lnTo>
                  <a:lnTo>
                    <a:pt x="806" y="236"/>
                  </a:lnTo>
                  <a:lnTo>
                    <a:pt x="808" y="238"/>
                  </a:lnTo>
                  <a:lnTo>
                    <a:pt x="805" y="238"/>
                  </a:lnTo>
                  <a:lnTo>
                    <a:pt x="803" y="238"/>
                  </a:lnTo>
                  <a:lnTo>
                    <a:pt x="799" y="238"/>
                  </a:lnTo>
                  <a:lnTo>
                    <a:pt x="797" y="240"/>
                  </a:lnTo>
                  <a:lnTo>
                    <a:pt x="797" y="242"/>
                  </a:lnTo>
                  <a:lnTo>
                    <a:pt x="803" y="240"/>
                  </a:lnTo>
                  <a:lnTo>
                    <a:pt x="806" y="243"/>
                  </a:lnTo>
                  <a:close/>
                  <a:moveTo>
                    <a:pt x="650" y="501"/>
                  </a:moveTo>
                  <a:lnTo>
                    <a:pt x="652" y="499"/>
                  </a:lnTo>
                  <a:lnTo>
                    <a:pt x="654" y="497"/>
                  </a:lnTo>
                  <a:lnTo>
                    <a:pt x="657" y="496"/>
                  </a:lnTo>
                  <a:lnTo>
                    <a:pt x="659" y="496"/>
                  </a:lnTo>
                  <a:lnTo>
                    <a:pt x="659" y="497"/>
                  </a:lnTo>
                  <a:lnTo>
                    <a:pt x="659" y="499"/>
                  </a:lnTo>
                  <a:lnTo>
                    <a:pt x="659" y="503"/>
                  </a:lnTo>
                  <a:lnTo>
                    <a:pt x="659" y="505"/>
                  </a:lnTo>
                  <a:lnTo>
                    <a:pt x="659" y="505"/>
                  </a:lnTo>
                  <a:lnTo>
                    <a:pt x="659" y="506"/>
                  </a:lnTo>
                  <a:lnTo>
                    <a:pt x="657" y="510"/>
                  </a:lnTo>
                  <a:lnTo>
                    <a:pt x="654" y="510"/>
                  </a:lnTo>
                  <a:lnTo>
                    <a:pt x="650" y="508"/>
                  </a:lnTo>
                  <a:lnTo>
                    <a:pt x="648" y="505"/>
                  </a:lnTo>
                  <a:lnTo>
                    <a:pt x="650" y="501"/>
                  </a:lnTo>
                  <a:close/>
                  <a:moveTo>
                    <a:pt x="646" y="332"/>
                  </a:moveTo>
                  <a:lnTo>
                    <a:pt x="646" y="330"/>
                  </a:lnTo>
                  <a:lnTo>
                    <a:pt x="648" y="330"/>
                  </a:lnTo>
                  <a:lnTo>
                    <a:pt x="648" y="332"/>
                  </a:lnTo>
                  <a:lnTo>
                    <a:pt x="646" y="334"/>
                  </a:lnTo>
                  <a:lnTo>
                    <a:pt x="645" y="332"/>
                  </a:lnTo>
                  <a:lnTo>
                    <a:pt x="646" y="3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275">
              <a:extLst>
                <a:ext uri="{FF2B5EF4-FFF2-40B4-BE49-F238E27FC236}">
                  <a16:creationId xmlns:a16="http://schemas.microsoft.com/office/drawing/2014/main" id="{0B1C4019-6B85-A9E4-DE48-3E42EFEA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41" y="4031437"/>
              <a:ext cx="856773" cy="556536"/>
            </a:xfrm>
            <a:custGeom>
              <a:avLst/>
              <a:gdLst>
                <a:gd name="T0" fmla="*/ 586 w 702"/>
                <a:gd name="T1" fmla="*/ 33 h 456"/>
                <a:gd name="T2" fmla="*/ 524 w 702"/>
                <a:gd name="T3" fmla="*/ 8 h 456"/>
                <a:gd name="T4" fmla="*/ 446 w 702"/>
                <a:gd name="T5" fmla="*/ 26 h 456"/>
                <a:gd name="T6" fmla="*/ 391 w 702"/>
                <a:gd name="T7" fmla="*/ 69 h 456"/>
                <a:gd name="T8" fmla="*/ 352 w 702"/>
                <a:gd name="T9" fmla="*/ 87 h 456"/>
                <a:gd name="T10" fmla="*/ 293 w 702"/>
                <a:gd name="T11" fmla="*/ 74 h 456"/>
                <a:gd name="T12" fmla="*/ 156 w 702"/>
                <a:gd name="T13" fmla="*/ 62 h 456"/>
                <a:gd name="T14" fmla="*/ 64 w 702"/>
                <a:gd name="T15" fmla="*/ 62 h 456"/>
                <a:gd name="T16" fmla="*/ 78 w 702"/>
                <a:gd name="T17" fmla="*/ 26 h 456"/>
                <a:gd name="T18" fmla="*/ 30 w 702"/>
                <a:gd name="T19" fmla="*/ 12 h 456"/>
                <a:gd name="T20" fmla="*/ 18 w 702"/>
                <a:gd name="T21" fmla="*/ 32 h 456"/>
                <a:gd name="T22" fmla="*/ 2 w 702"/>
                <a:gd name="T23" fmla="*/ 60 h 456"/>
                <a:gd name="T24" fmla="*/ 11 w 702"/>
                <a:gd name="T25" fmla="*/ 90 h 456"/>
                <a:gd name="T26" fmla="*/ 25 w 702"/>
                <a:gd name="T27" fmla="*/ 120 h 456"/>
                <a:gd name="T28" fmla="*/ 52 w 702"/>
                <a:gd name="T29" fmla="*/ 142 h 456"/>
                <a:gd name="T30" fmla="*/ 69 w 702"/>
                <a:gd name="T31" fmla="*/ 168 h 456"/>
                <a:gd name="T32" fmla="*/ 48 w 702"/>
                <a:gd name="T33" fmla="*/ 191 h 456"/>
                <a:gd name="T34" fmla="*/ 22 w 702"/>
                <a:gd name="T35" fmla="*/ 211 h 456"/>
                <a:gd name="T36" fmla="*/ 14 w 702"/>
                <a:gd name="T37" fmla="*/ 232 h 456"/>
                <a:gd name="T38" fmla="*/ 20 w 702"/>
                <a:gd name="T39" fmla="*/ 268 h 456"/>
                <a:gd name="T40" fmla="*/ 0 w 702"/>
                <a:gd name="T41" fmla="*/ 294 h 456"/>
                <a:gd name="T42" fmla="*/ 43 w 702"/>
                <a:gd name="T43" fmla="*/ 335 h 456"/>
                <a:gd name="T44" fmla="*/ 57 w 702"/>
                <a:gd name="T45" fmla="*/ 348 h 456"/>
                <a:gd name="T46" fmla="*/ 71 w 702"/>
                <a:gd name="T47" fmla="*/ 378 h 456"/>
                <a:gd name="T48" fmla="*/ 66 w 702"/>
                <a:gd name="T49" fmla="*/ 403 h 456"/>
                <a:gd name="T50" fmla="*/ 68 w 702"/>
                <a:gd name="T51" fmla="*/ 438 h 456"/>
                <a:gd name="T52" fmla="*/ 105 w 702"/>
                <a:gd name="T53" fmla="*/ 433 h 456"/>
                <a:gd name="T54" fmla="*/ 146 w 702"/>
                <a:gd name="T55" fmla="*/ 433 h 456"/>
                <a:gd name="T56" fmla="*/ 174 w 702"/>
                <a:gd name="T57" fmla="*/ 422 h 456"/>
                <a:gd name="T58" fmla="*/ 194 w 702"/>
                <a:gd name="T59" fmla="*/ 412 h 456"/>
                <a:gd name="T60" fmla="*/ 217 w 702"/>
                <a:gd name="T61" fmla="*/ 413 h 456"/>
                <a:gd name="T62" fmla="*/ 240 w 702"/>
                <a:gd name="T63" fmla="*/ 408 h 456"/>
                <a:gd name="T64" fmla="*/ 254 w 702"/>
                <a:gd name="T65" fmla="*/ 429 h 456"/>
                <a:gd name="T66" fmla="*/ 275 w 702"/>
                <a:gd name="T67" fmla="*/ 435 h 456"/>
                <a:gd name="T68" fmla="*/ 323 w 702"/>
                <a:gd name="T69" fmla="*/ 456 h 456"/>
                <a:gd name="T70" fmla="*/ 373 w 702"/>
                <a:gd name="T71" fmla="*/ 447 h 456"/>
                <a:gd name="T72" fmla="*/ 398 w 702"/>
                <a:gd name="T73" fmla="*/ 445 h 456"/>
                <a:gd name="T74" fmla="*/ 426 w 702"/>
                <a:gd name="T75" fmla="*/ 429 h 456"/>
                <a:gd name="T76" fmla="*/ 425 w 702"/>
                <a:gd name="T77" fmla="*/ 410 h 456"/>
                <a:gd name="T78" fmla="*/ 416 w 702"/>
                <a:gd name="T79" fmla="*/ 394 h 456"/>
                <a:gd name="T80" fmla="*/ 439 w 702"/>
                <a:gd name="T81" fmla="*/ 385 h 456"/>
                <a:gd name="T82" fmla="*/ 471 w 702"/>
                <a:gd name="T83" fmla="*/ 360 h 456"/>
                <a:gd name="T84" fmla="*/ 496 w 702"/>
                <a:gd name="T85" fmla="*/ 346 h 456"/>
                <a:gd name="T86" fmla="*/ 515 w 702"/>
                <a:gd name="T87" fmla="*/ 342 h 456"/>
                <a:gd name="T88" fmla="*/ 538 w 702"/>
                <a:gd name="T89" fmla="*/ 333 h 456"/>
                <a:gd name="T90" fmla="*/ 579 w 702"/>
                <a:gd name="T91" fmla="*/ 353 h 456"/>
                <a:gd name="T92" fmla="*/ 597 w 702"/>
                <a:gd name="T93" fmla="*/ 348 h 456"/>
                <a:gd name="T94" fmla="*/ 616 w 702"/>
                <a:gd name="T95" fmla="*/ 342 h 456"/>
                <a:gd name="T96" fmla="*/ 632 w 702"/>
                <a:gd name="T97" fmla="*/ 335 h 456"/>
                <a:gd name="T98" fmla="*/ 613 w 702"/>
                <a:gd name="T99" fmla="*/ 310 h 456"/>
                <a:gd name="T100" fmla="*/ 602 w 702"/>
                <a:gd name="T101" fmla="*/ 291 h 456"/>
                <a:gd name="T102" fmla="*/ 595 w 702"/>
                <a:gd name="T103" fmla="*/ 278 h 456"/>
                <a:gd name="T104" fmla="*/ 579 w 702"/>
                <a:gd name="T105" fmla="*/ 275 h 456"/>
                <a:gd name="T106" fmla="*/ 576 w 702"/>
                <a:gd name="T107" fmla="*/ 266 h 456"/>
                <a:gd name="T108" fmla="*/ 604 w 702"/>
                <a:gd name="T109" fmla="*/ 241 h 456"/>
                <a:gd name="T110" fmla="*/ 622 w 702"/>
                <a:gd name="T111" fmla="*/ 223 h 456"/>
                <a:gd name="T112" fmla="*/ 623 w 702"/>
                <a:gd name="T113" fmla="*/ 183 h 456"/>
                <a:gd name="T114" fmla="*/ 643 w 702"/>
                <a:gd name="T115" fmla="*/ 136 h 456"/>
                <a:gd name="T116" fmla="*/ 680 w 702"/>
                <a:gd name="T117" fmla="*/ 129 h 456"/>
                <a:gd name="T118" fmla="*/ 702 w 702"/>
                <a:gd name="T119" fmla="*/ 1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456">
                  <a:moveTo>
                    <a:pt x="657" y="72"/>
                  </a:moveTo>
                  <a:lnTo>
                    <a:pt x="636" y="62"/>
                  </a:lnTo>
                  <a:lnTo>
                    <a:pt x="632" y="60"/>
                  </a:lnTo>
                  <a:lnTo>
                    <a:pt x="627" y="42"/>
                  </a:lnTo>
                  <a:lnTo>
                    <a:pt x="623" y="37"/>
                  </a:lnTo>
                  <a:lnTo>
                    <a:pt x="616" y="37"/>
                  </a:lnTo>
                  <a:lnTo>
                    <a:pt x="609" y="42"/>
                  </a:lnTo>
                  <a:lnTo>
                    <a:pt x="602" y="44"/>
                  </a:lnTo>
                  <a:lnTo>
                    <a:pt x="597" y="37"/>
                  </a:lnTo>
                  <a:lnTo>
                    <a:pt x="595" y="32"/>
                  </a:lnTo>
                  <a:lnTo>
                    <a:pt x="593" y="32"/>
                  </a:lnTo>
                  <a:lnTo>
                    <a:pt x="586" y="33"/>
                  </a:lnTo>
                  <a:lnTo>
                    <a:pt x="563" y="33"/>
                  </a:lnTo>
                  <a:lnTo>
                    <a:pt x="563" y="32"/>
                  </a:lnTo>
                  <a:lnTo>
                    <a:pt x="560" y="28"/>
                  </a:lnTo>
                  <a:lnTo>
                    <a:pt x="560" y="26"/>
                  </a:lnTo>
                  <a:lnTo>
                    <a:pt x="552" y="24"/>
                  </a:lnTo>
                  <a:lnTo>
                    <a:pt x="552" y="21"/>
                  </a:lnTo>
                  <a:lnTo>
                    <a:pt x="552" y="17"/>
                  </a:lnTo>
                  <a:lnTo>
                    <a:pt x="551" y="17"/>
                  </a:lnTo>
                  <a:lnTo>
                    <a:pt x="547" y="17"/>
                  </a:lnTo>
                  <a:lnTo>
                    <a:pt x="545" y="16"/>
                  </a:lnTo>
                  <a:lnTo>
                    <a:pt x="533" y="14"/>
                  </a:lnTo>
                  <a:lnTo>
                    <a:pt x="524" y="8"/>
                  </a:lnTo>
                  <a:lnTo>
                    <a:pt x="521" y="10"/>
                  </a:lnTo>
                  <a:lnTo>
                    <a:pt x="510" y="12"/>
                  </a:lnTo>
                  <a:lnTo>
                    <a:pt x="497" y="17"/>
                  </a:lnTo>
                  <a:lnTo>
                    <a:pt x="494" y="17"/>
                  </a:lnTo>
                  <a:lnTo>
                    <a:pt x="489" y="17"/>
                  </a:lnTo>
                  <a:lnTo>
                    <a:pt x="487" y="19"/>
                  </a:lnTo>
                  <a:lnTo>
                    <a:pt x="485" y="19"/>
                  </a:lnTo>
                  <a:lnTo>
                    <a:pt x="483" y="21"/>
                  </a:lnTo>
                  <a:lnTo>
                    <a:pt x="481" y="21"/>
                  </a:lnTo>
                  <a:lnTo>
                    <a:pt x="478" y="23"/>
                  </a:lnTo>
                  <a:lnTo>
                    <a:pt x="457" y="24"/>
                  </a:lnTo>
                  <a:lnTo>
                    <a:pt x="446" y="26"/>
                  </a:lnTo>
                  <a:lnTo>
                    <a:pt x="444" y="26"/>
                  </a:lnTo>
                  <a:lnTo>
                    <a:pt x="435" y="32"/>
                  </a:lnTo>
                  <a:lnTo>
                    <a:pt x="425" y="33"/>
                  </a:lnTo>
                  <a:lnTo>
                    <a:pt x="423" y="35"/>
                  </a:lnTo>
                  <a:lnTo>
                    <a:pt x="419" y="40"/>
                  </a:lnTo>
                  <a:lnTo>
                    <a:pt x="416" y="44"/>
                  </a:lnTo>
                  <a:lnTo>
                    <a:pt x="416" y="46"/>
                  </a:lnTo>
                  <a:lnTo>
                    <a:pt x="402" y="56"/>
                  </a:lnTo>
                  <a:lnTo>
                    <a:pt x="400" y="58"/>
                  </a:lnTo>
                  <a:lnTo>
                    <a:pt x="400" y="60"/>
                  </a:lnTo>
                  <a:lnTo>
                    <a:pt x="394" y="65"/>
                  </a:lnTo>
                  <a:lnTo>
                    <a:pt x="391" y="69"/>
                  </a:lnTo>
                  <a:lnTo>
                    <a:pt x="387" y="72"/>
                  </a:lnTo>
                  <a:lnTo>
                    <a:pt x="384" y="78"/>
                  </a:lnTo>
                  <a:lnTo>
                    <a:pt x="380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70" y="83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1" y="87"/>
                  </a:lnTo>
                  <a:lnTo>
                    <a:pt x="359" y="87"/>
                  </a:lnTo>
                  <a:lnTo>
                    <a:pt x="357" y="87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8"/>
                  </a:lnTo>
                  <a:lnTo>
                    <a:pt x="345" y="90"/>
                  </a:lnTo>
                  <a:lnTo>
                    <a:pt x="341" y="90"/>
                  </a:lnTo>
                  <a:lnTo>
                    <a:pt x="338" y="90"/>
                  </a:lnTo>
                  <a:lnTo>
                    <a:pt x="334" y="87"/>
                  </a:lnTo>
                  <a:lnTo>
                    <a:pt x="330" y="85"/>
                  </a:lnTo>
                  <a:lnTo>
                    <a:pt x="329" y="83"/>
                  </a:lnTo>
                  <a:lnTo>
                    <a:pt x="325" y="81"/>
                  </a:lnTo>
                  <a:lnTo>
                    <a:pt x="322" y="81"/>
                  </a:lnTo>
                  <a:lnTo>
                    <a:pt x="306" y="79"/>
                  </a:lnTo>
                  <a:lnTo>
                    <a:pt x="293" y="74"/>
                  </a:lnTo>
                  <a:lnTo>
                    <a:pt x="268" y="76"/>
                  </a:lnTo>
                  <a:lnTo>
                    <a:pt x="263" y="76"/>
                  </a:lnTo>
                  <a:lnTo>
                    <a:pt x="258" y="74"/>
                  </a:lnTo>
                  <a:lnTo>
                    <a:pt x="242" y="67"/>
                  </a:lnTo>
                  <a:lnTo>
                    <a:pt x="238" y="65"/>
                  </a:lnTo>
                  <a:lnTo>
                    <a:pt x="233" y="67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03" y="74"/>
                  </a:lnTo>
                  <a:lnTo>
                    <a:pt x="164" y="63"/>
                  </a:lnTo>
                  <a:lnTo>
                    <a:pt x="156" y="62"/>
                  </a:lnTo>
                  <a:lnTo>
                    <a:pt x="155" y="60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39" y="62"/>
                  </a:lnTo>
                  <a:lnTo>
                    <a:pt x="128" y="55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94" y="58"/>
                  </a:lnTo>
                  <a:lnTo>
                    <a:pt x="91" y="58"/>
                  </a:lnTo>
                  <a:lnTo>
                    <a:pt x="87" y="60"/>
                  </a:lnTo>
                  <a:lnTo>
                    <a:pt x="80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57" y="58"/>
                  </a:lnTo>
                  <a:lnTo>
                    <a:pt x="55" y="56"/>
                  </a:lnTo>
                  <a:lnTo>
                    <a:pt x="55" y="53"/>
                  </a:lnTo>
                  <a:lnTo>
                    <a:pt x="59" y="40"/>
                  </a:lnTo>
                  <a:lnTo>
                    <a:pt x="61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1" y="17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39" y="0"/>
                  </a:lnTo>
                  <a:lnTo>
                    <a:pt x="34" y="3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4" y="92"/>
                  </a:lnTo>
                  <a:lnTo>
                    <a:pt x="14" y="97"/>
                  </a:lnTo>
                  <a:lnTo>
                    <a:pt x="14" y="99"/>
                  </a:lnTo>
                  <a:lnTo>
                    <a:pt x="14" y="101"/>
                  </a:lnTo>
                  <a:lnTo>
                    <a:pt x="14" y="103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18" y="113"/>
                  </a:lnTo>
                  <a:lnTo>
                    <a:pt x="20" y="117"/>
                  </a:lnTo>
                  <a:lnTo>
                    <a:pt x="20" y="119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4" y="126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39" y="129"/>
                  </a:lnTo>
                  <a:lnTo>
                    <a:pt x="41" y="129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50" y="140"/>
                  </a:lnTo>
                  <a:lnTo>
                    <a:pt x="52" y="142"/>
                  </a:lnTo>
                  <a:lnTo>
                    <a:pt x="52" y="143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7" y="151"/>
                  </a:lnTo>
                  <a:lnTo>
                    <a:pt x="61" y="154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9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3"/>
                  </a:lnTo>
                  <a:lnTo>
                    <a:pt x="69" y="168"/>
                  </a:lnTo>
                  <a:lnTo>
                    <a:pt x="68" y="174"/>
                  </a:lnTo>
                  <a:lnTo>
                    <a:pt x="66" y="177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6"/>
                  </a:lnTo>
                  <a:lnTo>
                    <a:pt x="55" y="190"/>
                  </a:lnTo>
                  <a:lnTo>
                    <a:pt x="53" y="190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6" y="193"/>
                  </a:lnTo>
                  <a:lnTo>
                    <a:pt x="46" y="197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39" y="209"/>
                  </a:lnTo>
                  <a:lnTo>
                    <a:pt x="36" y="209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2" y="211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1" y="216"/>
                  </a:lnTo>
                  <a:lnTo>
                    <a:pt x="9" y="218"/>
                  </a:lnTo>
                  <a:lnTo>
                    <a:pt x="9" y="220"/>
                  </a:lnTo>
                  <a:lnTo>
                    <a:pt x="11" y="227"/>
                  </a:lnTo>
                  <a:lnTo>
                    <a:pt x="13" y="229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1" y="238"/>
                  </a:lnTo>
                  <a:lnTo>
                    <a:pt x="11" y="241"/>
                  </a:lnTo>
                  <a:lnTo>
                    <a:pt x="11" y="245"/>
                  </a:lnTo>
                  <a:lnTo>
                    <a:pt x="9" y="246"/>
                  </a:lnTo>
                  <a:lnTo>
                    <a:pt x="9" y="252"/>
                  </a:lnTo>
                  <a:lnTo>
                    <a:pt x="7" y="255"/>
                  </a:lnTo>
                  <a:lnTo>
                    <a:pt x="9" y="255"/>
                  </a:lnTo>
                  <a:lnTo>
                    <a:pt x="14" y="261"/>
                  </a:lnTo>
                  <a:lnTo>
                    <a:pt x="18" y="264"/>
                  </a:lnTo>
                  <a:lnTo>
                    <a:pt x="20" y="266"/>
                  </a:lnTo>
                  <a:lnTo>
                    <a:pt x="20" y="268"/>
                  </a:lnTo>
                  <a:lnTo>
                    <a:pt x="22" y="271"/>
                  </a:lnTo>
                  <a:lnTo>
                    <a:pt x="20" y="273"/>
                  </a:lnTo>
                  <a:lnTo>
                    <a:pt x="20" y="278"/>
                  </a:lnTo>
                  <a:lnTo>
                    <a:pt x="18" y="280"/>
                  </a:lnTo>
                  <a:lnTo>
                    <a:pt x="16" y="282"/>
                  </a:lnTo>
                  <a:lnTo>
                    <a:pt x="14" y="282"/>
                  </a:lnTo>
                  <a:lnTo>
                    <a:pt x="13" y="282"/>
                  </a:lnTo>
                  <a:lnTo>
                    <a:pt x="11" y="286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6" y="294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11" y="310"/>
                  </a:lnTo>
                  <a:lnTo>
                    <a:pt x="14" y="314"/>
                  </a:lnTo>
                  <a:lnTo>
                    <a:pt x="16" y="318"/>
                  </a:lnTo>
                  <a:lnTo>
                    <a:pt x="18" y="319"/>
                  </a:lnTo>
                  <a:lnTo>
                    <a:pt x="20" y="323"/>
                  </a:lnTo>
                  <a:lnTo>
                    <a:pt x="30" y="330"/>
                  </a:lnTo>
                  <a:lnTo>
                    <a:pt x="32" y="330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1" y="335"/>
                  </a:lnTo>
                  <a:lnTo>
                    <a:pt x="43" y="335"/>
                  </a:lnTo>
                  <a:lnTo>
                    <a:pt x="46" y="335"/>
                  </a:lnTo>
                  <a:lnTo>
                    <a:pt x="48" y="335"/>
                  </a:lnTo>
                  <a:lnTo>
                    <a:pt x="48" y="337"/>
                  </a:lnTo>
                  <a:lnTo>
                    <a:pt x="48" y="339"/>
                  </a:lnTo>
                  <a:lnTo>
                    <a:pt x="50" y="339"/>
                  </a:lnTo>
                  <a:lnTo>
                    <a:pt x="52" y="339"/>
                  </a:lnTo>
                  <a:lnTo>
                    <a:pt x="53" y="339"/>
                  </a:lnTo>
                  <a:lnTo>
                    <a:pt x="55" y="339"/>
                  </a:lnTo>
                  <a:lnTo>
                    <a:pt x="55" y="341"/>
                  </a:lnTo>
                  <a:lnTo>
                    <a:pt x="55" y="344"/>
                  </a:lnTo>
                  <a:lnTo>
                    <a:pt x="57" y="346"/>
                  </a:lnTo>
                  <a:lnTo>
                    <a:pt x="57" y="348"/>
                  </a:lnTo>
                  <a:lnTo>
                    <a:pt x="57" y="351"/>
                  </a:lnTo>
                  <a:lnTo>
                    <a:pt x="57" y="355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61" y="362"/>
                  </a:lnTo>
                  <a:lnTo>
                    <a:pt x="62" y="362"/>
                  </a:lnTo>
                  <a:lnTo>
                    <a:pt x="62" y="364"/>
                  </a:lnTo>
                  <a:lnTo>
                    <a:pt x="64" y="369"/>
                  </a:lnTo>
                  <a:lnTo>
                    <a:pt x="66" y="376"/>
                  </a:lnTo>
                  <a:lnTo>
                    <a:pt x="68" y="376"/>
                  </a:lnTo>
                  <a:lnTo>
                    <a:pt x="68" y="378"/>
                  </a:lnTo>
                  <a:lnTo>
                    <a:pt x="71" y="378"/>
                  </a:lnTo>
                  <a:lnTo>
                    <a:pt x="73" y="378"/>
                  </a:lnTo>
                  <a:lnTo>
                    <a:pt x="75" y="381"/>
                  </a:lnTo>
                  <a:lnTo>
                    <a:pt x="75" y="385"/>
                  </a:lnTo>
                  <a:lnTo>
                    <a:pt x="73" y="389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69" y="396"/>
                  </a:lnTo>
                  <a:lnTo>
                    <a:pt x="68" y="397"/>
                  </a:lnTo>
                  <a:lnTo>
                    <a:pt x="66" y="397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6" y="403"/>
                  </a:lnTo>
                  <a:lnTo>
                    <a:pt x="66" y="405"/>
                  </a:lnTo>
                  <a:lnTo>
                    <a:pt x="68" y="406"/>
                  </a:lnTo>
                  <a:lnTo>
                    <a:pt x="68" y="408"/>
                  </a:lnTo>
                  <a:lnTo>
                    <a:pt x="66" y="412"/>
                  </a:lnTo>
                  <a:lnTo>
                    <a:pt x="66" y="413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8" y="428"/>
                  </a:lnTo>
                  <a:lnTo>
                    <a:pt x="66" y="429"/>
                  </a:lnTo>
                  <a:lnTo>
                    <a:pt x="66" y="431"/>
                  </a:lnTo>
                  <a:lnTo>
                    <a:pt x="66" y="435"/>
                  </a:lnTo>
                  <a:lnTo>
                    <a:pt x="68" y="438"/>
                  </a:lnTo>
                  <a:lnTo>
                    <a:pt x="66" y="440"/>
                  </a:lnTo>
                  <a:lnTo>
                    <a:pt x="64" y="444"/>
                  </a:lnTo>
                  <a:lnTo>
                    <a:pt x="85" y="445"/>
                  </a:lnTo>
                  <a:lnTo>
                    <a:pt x="91" y="445"/>
                  </a:lnTo>
                  <a:lnTo>
                    <a:pt x="93" y="445"/>
                  </a:lnTo>
                  <a:lnTo>
                    <a:pt x="94" y="444"/>
                  </a:lnTo>
                  <a:lnTo>
                    <a:pt x="96" y="442"/>
                  </a:lnTo>
                  <a:lnTo>
                    <a:pt x="96" y="438"/>
                  </a:lnTo>
                  <a:lnTo>
                    <a:pt x="98" y="437"/>
                  </a:lnTo>
                  <a:lnTo>
                    <a:pt x="100" y="435"/>
                  </a:lnTo>
                  <a:lnTo>
                    <a:pt x="103" y="433"/>
                  </a:lnTo>
                  <a:lnTo>
                    <a:pt x="105" y="433"/>
                  </a:lnTo>
                  <a:lnTo>
                    <a:pt x="107" y="435"/>
                  </a:lnTo>
                  <a:lnTo>
                    <a:pt x="109" y="437"/>
                  </a:lnTo>
                  <a:lnTo>
                    <a:pt x="110" y="438"/>
                  </a:lnTo>
                  <a:lnTo>
                    <a:pt x="112" y="437"/>
                  </a:lnTo>
                  <a:lnTo>
                    <a:pt x="114" y="437"/>
                  </a:lnTo>
                  <a:lnTo>
                    <a:pt x="117" y="433"/>
                  </a:lnTo>
                  <a:lnTo>
                    <a:pt x="119" y="433"/>
                  </a:lnTo>
                  <a:lnTo>
                    <a:pt x="130" y="433"/>
                  </a:lnTo>
                  <a:lnTo>
                    <a:pt x="137" y="437"/>
                  </a:lnTo>
                  <a:lnTo>
                    <a:pt x="140" y="437"/>
                  </a:lnTo>
                  <a:lnTo>
                    <a:pt x="142" y="437"/>
                  </a:lnTo>
                  <a:lnTo>
                    <a:pt x="146" y="433"/>
                  </a:lnTo>
                  <a:lnTo>
                    <a:pt x="148" y="433"/>
                  </a:lnTo>
                  <a:lnTo>
                    <a:pt x="153" y="433"/>
                  </a:lnTo>
                  <a:lnTo>
                    <a:pt x="156" y="433"/>
                  </a:lnTo>
                  <a:lnTo>
                    <a:pt x="158" y="433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4" y="428"/>
                  </a:lnTo>
                  <a:lnTo>
                    <a:pt x="167" y="428"/>
                  </a:lnTo>
                  <a:lnTo>
                    <a:pt x="169" y="426"/>
                  </a:lnTo>
                  <a:lnTo>
                    <a:pt x="171" y="426"/>
                  </a:lnTo>
                  <a:lnTo>
                    <a:pt x="172" y="422"/>
                  </a:lnTo>
                  <a:lnTo>
                    <a:pt x="174" y="422"/>
                  </a:lnTo>
                  <a:lnTo>
                    <a:pt x="180" y="428"/>
                  </a:lnTo>
                  <a:lnTo>
                    <a:pt x="181" y="428"/>
                  </a:lnTo>
                  <a:lnTo>
                    <a:pt x="183" y="424"/>
                  </a:lnTo>
                  <a:lnTo>
                    <a:pt x="185" y="424"/>
                  </a:lnTo>
                  <a:lnTo>
                    <a:pt x="185" y="422"/>
                  </a:lnTo>
                  <a:lnTo>
                    <a:pt x="187" y="424"/>
                  </a:lnTo>
                  <a:lnTo>
                    <a:pt x="188" y="424"/>
                  </a:lnTo>
                  <a:lnTo>
                    <a:pt x="190" y="424"/>
                  </a:lnTo>
                  <a:lnTo>
                    <a:pt x="190" y="422"/>
                  </a:lnTo>
                  <a:lnTo>
                    <a:pt x="190" y="419"/>
                  </a:lnTo>
                  <a:lnTo>
                    <a:pt x="190" y="413"/>
                  </a:lnTo>
                  <a:lnTo>
                    <a:pt x="194" y="412"/>
                  </a:lnTo>
                  <a:lnTo>
                    <a:pt x="199" y="412"/>
                  </a:lnTo>
                  <a:lnTo>
                    <a:pt x="203" y="413"/>
                  </a:lnTo>
                  <a:lnTo>
                    <a:pt x="203" y="415"/>
                  </a:lnTo>
                  <a:lnTo>
                    <a:pt x="204" y="415"/>
                  </a:lnTo>
                  <a:lnTo>
                    <a:pt x="206" y="412"/>
                  </a:lnTo>
                  <a:lnTo>
                    <a:pt x="208" y="410"/>
                  </a:lnTo>
                  <a:lnTo>
                    <a:pt x="210" y="408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13" y="410"/>
                  </a:lnTo>
                  <a:lnTo>
                    <a:pt x="217" y="412"/>
                  </a:lnTo>
                  <a:lnTo>
                    <a:pt x="217" y="413"/>
                  </a:lnTo>
                  <a:lnTo>
                    <a:pt x="217" y="415"/>
                  </a:lnTo>
                  <a:lnTo>
                    <a:pt x="219" y="415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24" y="413"/>
                  </a:lnTo>
                  <a:lnTo>
                    <a:pt x="228" y="413"/>
                  </a:lnTo>
                  <a:lnTo>
                    <a:pt x="229" y="413"/>
                  </a:lnTo>
                  <a:lnTo>
                    <a:pt x="233" y="413"/>
                  </a:lnTo>
                  <a:lnTo>
                    <a:pt x="235" y="413"/>
                  </a:lnTo>
                  <a:lnTo>
                    <a:pt x="236" y="410"/>
                  </a:lnTo>
                  <a:lnTo>
                    <a:pt x="240" y="408"/>
                  </a:lnTo>
                  <a:lnTo>
                    <a:pt x="242" y="408"/>
                  </a:lnTo>
                  <a:lnTo>
                    <a:pt x="245" y="410"/>
                  </a:lnTo>
                  <a:lnTo>
                    <a:pt x="247" y="413"/>
                  </a:lnTo>
                  <a:lnTo>
                    <a:pt x="247" y="419"/>
                  </a:lnTo>
                  <a:lnTo>
                    <a:pt x="247" y="421"/>
                  </a:lnTo>
                  <a:lnTo>
                    <a:pt x="249" y="421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4"/>
                  </a:lnTo>
                  <a:lnTo>
                    <a:pt x="251" y="426"/>
                  </a:lnTo>
                  <a:lnTo>
                    <a:pt x="252" y="428"/>
                  </a:lnTo>
                  <a:lnTo>
                    <a:pt x="254" y="429"/>
                  </a:lnTo>
                  <a:lnTo>
                    <a:pt x="256" y="428"/>
                  </a:lnTo>
                  <a:lnTo>
                    <a:pt x="256" y="429"/>
                  </a:lnTo>
                  <a:lnTo>
                    <a:pt x="258" y="429"/>
                  </a:lnTo>
                  <a:lnTo>
                    <a:pt x="261" y="431"/>
                  </a:lnTo>
                  <a:lnTo>
                    <a:pt x="263" y="431"/>
                  </a:lnTo>
                  <a:lnTo>
                    <a:pt x="265" y="433"/>
                  </a:lnTo>
                  <a:lnTo>
                    <a:pt x="268" y="438"/>
                  </a:lnTo>
                  <a:lnTo>
                    <a:pt x="272" y="440"/>
                  </a:lnTo>
                  <a:lnTo>
                    <a:pt x="274" y="442"/>
                  </a:lnTo>
                  <a:lnTo>
                    <a:pt x="275" y="438"/>
                  </a:lnTo>
                  <a:lnTo>
                    <a:pt x="275" y="437"/>
                  </a:lnTo>
                  <a:lnTo>
                    <a:pt x="275" y="435"/>
                  </a:lnTo>
                  <a:lnTo>
                    <a:pt x="279" y="433"/>
                  </a:lnTo>
                  <a:lnTo>
                    <a:pt x="283" y="433"/>
                  </a:lnTo>
                  <a:lnTo>
                    <a:pt x="284" y="433"/>
                  </a:lnTo>
                  <a:lnTo>
                    <a:pt x="288" y="435"/>
                  </a:lnTo>
                  <a:lnTo>
                    <a:pt x="306" y="444"/>
                  </a:lnTo>
                  <a:lnTo>
                    <a:pt x="307" y="442"/>
                  </a:lnTo>
                  <a:lnTo>
                    <a:pt x="309" y="444"/>
                  </a:lnTo>
                  <a:lnTo>
                    <a:pt x="309" y="445"/>
                  </a:lnTo>
                  <a:lnTo>
                    <a:pt x="315" y="445"/>
                  </a:lnTo>
                  <a:lnTo>
                    <a:pt x="316" y="447"/>
                  </a:lnTo>
                  <a:lnTo>
                    <a:pt x="322" y="454"/>
                  </a:lnTo>
                  <a:lnTo>
                    <a:pt x="323" y="456"/>
                  </a:lnTo>
                  <a:lnTo>
                    <a:pt x="327" y="456"/>
                  </a:lnTo>
                  <a:lnTo>
                    <a:pt x="329" y="456"/>
                  </a:lnTo>
                  <a:lnTo>
                    <a:pt x="346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5" y="449"/>
                  </a:lnTo>
                  <a:lnTo>
                    <a:pt x="355" y="447"/>
                  </a:lnTo>
                  <a:lnTo>
                    <a:pt x="357" y="445"/>
                  </a:lnTo>
                  <a:lnTo>
                    <a:pt x="359" y="445"/>
                  </a:lnTo>
                  <a:lnTo>
                    <a:pt x="370" y="445"/>
                  </a:lnTo>
                  <a:lnTo>
                    <a:pt x="373" y="447"/>
                  </a:lnTo>
                  <a:lnTo>
                    <a:pt x="375" y="447"/>
                  </a:lnTo>
                  <a:lnTo>
                    <a:pt x="377" y="447"/>
                  </a:lnTo>
                  <a:lnTo>
                    <a:pt x="377" y="445"/>
                  </a:lnTo>
                  <a:lnTo>
                    <a:pt x="378" y="445"/>
                  </a:lnTo>
                  <a:lnTo>
                    <a:pt x="380" y="445"/>
                  </a:lnTo>
                  <a:lnTo>
                    <a:pt x="382" y="445"/>
                  </a:lnTo>
                  <a:lnTo>
                    <a:pt x="386" y="442"/>
                  </a:lnTo>
                  <a:lnTo>
                    <a:pt x="387" y="442"/>
                  </a:lnTo>
                  <a:lnTo>
                    <a:pt x="389" y="444"/>
                  </a:lnTo>
                  <a:lnTo>
                    <a:pt x="393" y="445"/>
                  </a:lnTo>
                  <a:lnTo>
                    <a:pt x="396" y="445"/>
                  </a:lnTo>
                  <a:lnTo>
                    <a:pt x="398" y="445"/>
                  </a:lnTo>
                  <a:lnTo>
                    <a:pt x="400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5" y="445"/>
                  </a:lnTo>
                  <a:lnTo>
                    <a:pt x="407" y="445"/>
                  </a:lnTo>
                  <a:lnTo>
                    <a:pt x="410" y="442"/>
                  </a:lnTo>
                  <a:lnTo>
                    <a:pt x="412" y="442"/>
                  </a:lnTo>
                  <a:lnTo>
                    <a:pt x="421" y="440"/>
                  </a:lnTo>
                  <a:lnTo>
                    <a:pt x="423" y="440"/>
                  </a:lnTo>
                  <a:lnTo>
                    <a:pt x="425" y="437"/>
                  </a:lnTo>
                  <a:lnTo>
                    <a:pt x="425" y="433"/>
                  </a:lnTo>
                  <a:lnTo>
                    <a:pt x="426" y="429"/>
                  </a:lnTo>
                  <a:lnTo>
                    <a:pt x="426" y="428"/>
                  </a:lnTo>
                  <a:lnTo>
                    <a:pt x="428" y="428"/>
                  </a:lnTo>
                  <a:lnTo>
                    <a:pt x="428" y="426"/>
                  </a:lnTo>
                  <a:lnTo>
                    <a:pt x="426" y="424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6" y="419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6" y="410"/>
                  </a:lnTo>
                  <a:lnTo>
                    <a:pt x="425" y="410"/>
                  </a:lnTo>
                  <a:lnTo>
                    <a:pt x="425" y="410"/>
                  </a:lnTo>
                  <a:lnTo>
                    <a:pt x="425" y="408"/>
                  </a:lnTo>
                  <a:lnTo>
                    <a:pt x="425" y="406"/>
                  </a:lnTo>
                  <a:lnTo>
                    <a:pt x="425" y="405"/>
                  </a:lnTo>
                  <a:lnTo>
                    <a:pt x="423" y="403"/>
                  </a:lnTo>
                  <a:lnTo>
                    <a:pt x="423" y="401"/>
                  </a:lnTo>
                  <a:lnTo>
                    <a:pt x="421" y="399"/>
                  </a:lnTo>
                  <a:lnTo>
                    <a:pt x="419" y="399"/>
                  </a:lnTo>
                  <a:lnTo>
                    <a:pt x="418" y="397"/>
                  </a:lnTo>
                  <a:lnTo>
                    <a:pt x="416" y="397"/>
                  </a:lnTo>
                  <a:lnTo>
                    <a:pt x="416" y="396"/>
                  </a:lnTo>
                  <a:lnTo>
                    <a:pt x="416" y="394"/>
                  </a:lnTo>
                  <a:lnTo>
                    <a:pt x="416" y="392"/>
                  </a:lnTo>
                  <a:lnTo>
                    <a:pt x="416" y="390"/>
                  </a:lnTo>
                  <a:lnTo>
                    <a:pt x="416" y="387"/>
                  </a:lnTo>
                  <a:lnTo>
                    <a:pt x="418" y="387"/>
                  </a:lnTo>
                  <a:lnTo>
                    <a:pt x="419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30" y="383"/>
                  </a:lnTo>
                  <a:lnTo>
                    <a:pt x="432" y="380"/>
                  </a:lnTo>
                  <a:lnTo>
                    <a:pt x="433" y="380"/>
                  </a:lnTo>
                  <a:lnTo>
                    <a:pt x="435" y="381"/>
                  </a:lnTo>
                  <a:lnTo>
                    <a:pt x="439" y="385"/>
                  </a:lnTo>
                  <a:lnTo>
                    <a:pt x="442" y="387"/>
                  </a:lnTo>
                  <a:lnTo>
                    <a:pt x="446" y="385"/>
                  </a:lnTo>
                  <a:lnTo>
                    <a:pt x="446" y="383"/>
                  </a:lnTo>
                  <a:lnTo>
                    <a:pt x="444" y="381"/>
                  </a:lnTo>
                  <a:lnTo>
                    <a:pt x="444" y="378"/>
                  </a:lnTo>
                  <a:lnTo>
                    <a:pt x="446" y="374"/>
                  </a:lnTo>
                  <a:lnTo>
                    <a:pt x="451" y="369"/>
                  </a:lnTo>
                  <a:lnTo>
                    <a:pt x="464" y="371"/>
                  </a:lnTo>
                  <a:lnTo>
                    <a:pt x="467" y="369"/>
                  </a:lnTo>
                  <a:lnTo>
                    <a:pt x="469" y="365"/>
                  </a:lnTo>
                  <a:lnTo>
                    <a:pt x="469" y="364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7"/>
                  </a:lnTo>
                  <a:lnTo>
                    <a:pt x="469" y="355"/>
                  </a:lnTo>
                  <a:lnTo>
                    <a:pt x="471" y="353"/>
                  </a:lnTo>
                  <a:lnTo>
                    <a:pt x="474" y="349"/>
                  </a:lnTo>
                  <a:lnTo>
                    <a:pt x="476" y="348"/>
                  </a:lnTo>
                  <a:lnTo>
                    <a:pt x="478" y="348"/>
                  </a:lnTo>
                  <a:lnTo>
                    <a:pt x="490" y="349"/>
                  </a:lnTo>
                  <a:lnTo>
                    <a:pt x="492" y="349"/>
                  </a:lnTo>
                  <a:lnTo>
                    <a:pt x="494" y="348"/>
                  </a:lnTo>
                  <a:lnTo>
                    <a:pt x="496" y="346"/>
                  </a:lnTo>
                  <a:lnTo>
                    <a:pt x="497" y="346"/>
                  </a:lnTo>
                  <a:lnTo>
                    <a:pt x="501" y="348"/>
                  </a:lnTo>
                  <a:lnTo>
                    <a:pt x="503" y="348"/>
                  </a:lnTo>
                  <a:lnTo>
                    <a:pt x="505" y="346"/>
                  </a:lnTo>
                  <a:lnTo>
                    <a:pt x="506" y="344"/>
                  </a:lnTo>
                  <a:lnTo>
                    <a:pt x="508" y="344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2"/>
                  </a:lnTo>
                  <a:lnTo>
                    <a:pt x="513" y="344"/>
                  </a:lnTo>
                  <a:lnTo>
                    <a:pt x="513" y="342"/>
                  </a:lnTo>
                  <a:lnTo>
                    <a:pt x="515" y="342"/>
                  </a:lnTo>
                  <a:lnTo>
                    <a:pt x="515" y="339"/>
                  </a:lnTo>
                  <a:lnTo>
                    <a:pt x="517" y="339"/>
                  </a:lnTo>
                  <a:lnTo>
                    <a:pt x="519" y="337"/>
                  </a:lnTo>
                  <a:lnTo>
                    <a:pt x="521" y="335"/>
                  </a:lnTo>
                  <a:lnTo>
                    <a:pt x="524" y="332"/>
                  </a:lnTo>
                  <a:lnTo>
                    <a:pt x="526" y="330"/>
                  </a:lnTo>
                  <a:lnTo>
                    <a:pt x="528" y="330"/>
                  </a:lnTo>
                  <a:lnTo>
                    <a:pt x="531" y="330"/>
                  </a:lnTo>
                  <a:lnTo>
                    <a:pt x="533" y="332"/>
                  </a:lnTo>
                  <a:lnTo>
                    <a:pt x="535" y="333"/>
                  </a:lnTo>
                  <a:lnTo>
                    <a:pt x="536" y="333"/>
                  </a:lnTo>
                  <a:lnTo>
                    <a:pt x="538" y="333"/>
                  </a:lnTo>
                  <a:lnTo>
                    <a:pt x="542" y="333"/>
                  </a:lnTo>
                  <a:lnTo>
                    <a:pt x="542" y="332"/>
                  </a:lnTo>
                  <a:lnTo>
                    <a:pt x="545" y="328"/>
                  </a:lnTo>
                  <a:lnTo>
                    <a:pt x="549" y="326"/>
                  </a:lnTo>
                  <a:lnTo>
                    <a:pt x="552" y="328"/>
                  </a:lnTo>
                  <a:lnTo>
                    <a:pt x="554" y="330"/>
                  </a:lnTo>
                  <a:lnTo>
                    <a:pt x="558" y="333"/>
                  </a:lnTo>
                  <a:lnTo>
                    <a:pt x="563" y="341"/>
                  </a:lnTo>
                  <a:lnTo>
                    <a:pt x="565" y="344"/>
                  </a:lnTo>
                  <a:lnTo>
                    <a:pt x="568" y="346"/>
                  </a:lnTo>
                  <a:lnTo>
                    <a:pt x="577" y="351"/>
                  </a:lnTo>
                  <a:lnTo>
                    <a:pt x="579" y="353"/>
                  </a:lnTo>
                  <a:lnTo>
                    <a:pt x="581" y="357"/>
                  </a:lnTo>
                  <a:lnTo>
                    <a:pt x="583" y="358"/>
                  </a:lnTo>
                  <a:lnTo>
                    <a:pt x="584" y="357"/>
                  </a:lnTo>
                  <a:lnTo>
                    <a:pt x="584" y="355"/>
                  </a:lnTo>
                  <a:lnTo>
                    <a:pt x="583" y="355"/>
                  </a:lnTo>
                  <a:lnTo>
                    <a:pt x="586" y="353"/>
                  </a:lnTo>
                  <a:lnTo>
                    <a:pt x="588" y="351"/>
                  </a:lnTo>
                  <a:lnTo>
                    <a:pt x="588" y="353"/>
                  </a:lnTo>
                  <a:lnTo>
                    <a:pt x="590" y="353"/>
                  </a:lnTo>
                  <a:lnTo>
                    <a:pt x="590" y="351"/>
                  </a:lnTo>
                  <a:lnTo>
                    <a:pt x="590" y="349"/>
                  </a:lnTo>
                  <a:lnTo>
                    <a:pt x="597" y="348"/>
                  </a:lnTo>
                  <a:lnTo>
                    <a:pt x="602" y="348"/>
                  </a:lnTo>
                  <a:lnTo>
                    <a:pt x="608" y="351"/>
                  </a:lnTo>
                  <a:lnTo>
                    <a:pt x="609" y="351"/>
                  </a:lnTo>
                  <a:lnTo>
                    <a:pt x="611" y="351"/>
                  </a:lnTo>
                  <a:lnTo>
                    <a:pt x="613" y="351"/>
                  </a:lnTo>
                  <a:lnTo>
                    <a:pt x="613" y="349"/>
                  </a:lnTo>
                  <a:lnTo>
                    <a:pt x="611" y="349"/>
                  </a:lnTo>
                  <a:lnTo>
                    <a:pt x="611" y="348"/>
                  </a:lnTo>
                  <a:lnTo>
                    <a:pt x="611" y="346"/>
                  </a:lnTo>
                  <a:lnTo>
                    <a:pt x="611" y="344"/>
                  </a:lnTo>
                  <a:lnTo>
                    <a:pt x="613" y="344"/>
                  </a:lnTo>
                  <a:lnTo>
                    <a:pt x="616" y="342"/>
                  </a:lnTo>
                  <a:lnTo>
                    <a:pt x="620" y="344"/>
                  </a:lnTo>
                  <a:lnTo>
                    <a:pt x="623" y="346"/>
                  </a:lnTo>
                  <a:lnTo>
                    <a:pt x="631" y="346"/>
                  </a:lnTo>
                  <a:lnTo>
                    <a:pt x="632" y="346"/>
                  </a:lnTo>
                  <a:lnTo>
                    <a:pt x="636" y="348"/>
                  </a:lnTo>
                  <a:lnTo>
                    <a:pt x="636" y="346"/>
                  </a:lnTo>
                  <a:lnTo>
                    <a:pt x="636" y="344"/>
                  </a:lnTo>
                  <a:lnTo>
                    <a:pt x="636" y="341"/>
                  </a:lnTo>
                  <a:lnTo>
                    <a:pt x="636" y="339"/>
                  </a:lnTo>
                  <a:lnTo>
                    <a:pt x="634" y="337"/>
                  </a:lnTo>
                  <a:lnTo>
                    <a:pt x="634" y="335"/>
                  </a:lnTo>
                  <a:lnTo>
                    <a:pt x="632" y="335"/>
                  </a:lnTo>
                  <a:lnTo>
                    <a:pt x="632" y="333"/>
                  </a:lnTo>
                  <a:lnTo>
                    <a:pt x="632" y="332"/>
                  </a:lnTo>
                  <a:lnTo>
                    <a:pt x="631" y="330"/>
                  </a:lnTo>
                  <a:lnTo>
                    <a:pt x="629" y="328"/>
                  </a:lnTo>
                  <a:lnTo>
                    <a:pt x="623" y="323"/>
                  </a:lnTo>
                  <a:lnTo>
                    <a:pt x="620" y="319"/>
                  </a:lnTo>
                  <a:lnTo>
                    <a:pt x="620" y="318"/>
                  </a:lnTo>
                  <a:lnTo>
                    <a:pt x="616" y="318"/>
                  </a:lnTo>
                  <a:lnTo>
                    <a:pt x="616" y="316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0"/>
                  </a:lnTo>
                  <a:lnTo>
                    <a:pt x="611" y="310"/>
                  </a:lnTo>
                  <a:lnTo>
                    <a:pt x="608" y="307"/>
                  </a:lnTo>
                  <a:lnTo>
                    <a:pt x="606" y="303"/>
                  </a:lnTo>
                  <a:lnTo>
                    <a:pt x="606" y="302"/>
                  </a:lnTo>
                  <a:lnTo>
                    <a:pt x="606" y="298"/>
                  </a:lnTo>
                  <a:lnTo>
                    <a:pt x="609" y="296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2" y="291"/>
                  </a:lnTo>
                  <a:lnTo>
                    <a:pt x="600" y="289"/>
                  </a:lnTo>
                  <a:lnTo>
                    <a:pt x="600" y="287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0" y="282"/>
                  </a:lnTo>
                  <a:lnTo>
                    <a:pt x="599" y="282"/>
                  </a:lnTo>
                  <a:lnTo>
                    <a:pt x="600" y="280"/>
                  </a:lnTo>
                  <a:lnTo>
                    <a:pt x="600" y="278"/>
                  </a:lnTo>
                  <a:lnTo>
                    <a:pt x="599" y="278"/>
                  </a:lnTo>
                  <a:lnTo>
                    <a:pt x="599" y="277"/>
                  </a:lnTo>
                  <a:lnTo>
                    <a:pt x="595" y="278"/>
                  </a:lnTo>
                  <a:lnTo>
                    <a:pt x="595" y="278"/>
                  </a:lnTo>
                  <a:lnTo>
                    <a:pt x="593" y="277"/>
                  </a:lnTo>
                  <a:lnTo>
                    <a:pt x="593" y="275"/>
                  </a:lnTo>
                  <a:lnTo>
                    <a:pt x="593" y="273"/>
                  </a:lnTo>
                  <a:lnTo>
                    <a:pt x="592" y="275"/>
                  </a:lnTo>
                  <a:lnTo>
                    <a:pt x="590" y="275"/>
                  </a:lnTo>
                  <a:lnTo>
                    <a:pt x="588" y="275"/>
                  </a:lnTo>
                  <a:lnTo>
                    <a:pt x="586" y="273"/>
                  </a:lnTo>
                  <a:lnTo>
                    <a:pt x="584" y="275"/>
                  </a:lnTo>
                  <a:lnTo>
                    <a:pt x="583" y="273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79" y="275"/>
                  </a:lnTo>
                  <a:lnTo>
                    <a:pt x="577" y="275"/>
                  </a:lnTo>
                  <a:lnTo>
                    <a:pt x="574" y="273"/>
                  </a:lnTo>
                  <a:lnTo>
                    <a:pt x="574" y="275"/>
                  </a:lnTo>
                  <a:lnTo>
                    <a:pt x="574" y="275"/>
                  </a:lnTo>
                  <a:lnTo>
                    <a:pt x="574" y="277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2" y="273"/>
                  </a:lnTo>
                  <a:lnTo>
                    <a:pt x="572" y="270"/>
                  </a:lnTo>
                  <a:lnTo>
                    <a:pt x="574" y="270"/>
                  </a:lnTo>
                  <a:lnTo>
                    <a:pt x="576" y="270"/>
                  </a:lnTo>
                  <a:lnTo>
                    <a:pt x="576" y="266"/>
                  </a:lnTo>
                  <a:lnTo>
                    <a:pt x="577" y="262"/>
                  </a:lnTo>
                  <a:lnTo>
                    <a:pt x="579" y="259"/>
                  </a:lnTo>
                  <a:lnTo>
                    <a:pt x="583" y="257"/>
                  </a:lnTo>
                  <a:lnTo>
                    <a:pt x="593" y="257"/>
                  </a:lnTo>
                  <a:lnTo>
                    <a:pt x="595" y="257"/>
                  </a:lnTo>
                  <a:lnTo>
                    <a:pt x="593" y="255"/>
                  </a:lnTo>
                  <a:lnTo>
                    <a:pt x="593" y="252"/>
                  </a:lnTo>
                  <a:lnTo>
                    <a:pt x="592" y="246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600" y="243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39"/>
                  </a:lnTo>
                  <a:lnTo>
                    <a:pt x="600" y="238"/>
                  </a:lnTo>
                  <a:lnTo>
                    <a:pt x="600" y="236"/>
                  </a:lnTo>
                  <a:lnTo>
                    <a:pt x="602" y="234"/>
                  </a:lnTo>
                  <a:lnTo>
                    <a:pt x="604" y="232"/>
                  </a:lnTo>
                  <a:lnTo>
                    <a:pt x="609" y="232"/>
                  </a:lnTo>
                  <a:lnTo>
                    <a:pt x="615" y="234"/>
                  </a:lnTo>
                  <a:lnTo>
                    <a:pt x="622" y="234"/>
                  </a:lnTo>
                  <a:lnTo>
                    <a:pt x="622" y="232"/>
                  </a:lnTo>
                  <a:lnTo>
                    <a:pt x="622" y="232"/>
                  </a:lnTo>
                  <a:lnTo>
                    <a:pt x="622" y="223"/>
                  </a:lnTo>
                  <a:lnTo>
                    <a:pt x="622" y="220"/>
                  </a:lnTo>
                  <a:lnTo>
                    <a:pt x="620" y="216"/>
                  </a:lnTo>
                  <a:lnTo>
                    <a:pt x="620" y="214"/>
                  </a:lnTo>
                  <a:lnTo>
                    <a:pt x="623" y="213"/>
                  </a:lnTo>
                  <a:lnTo>
                    <a:pt x="622" y="209"/>
                  </a:lnTo>
                  <a:lnTo>
                    <a:pt x="623" y="198"/>
                  </a:lnTo>
                  <a:lnTo>
                    <a:pt x="622" y="195"/>
                  </a:lnTo>
                  <a:lnTo>
                    <a:pt x="620" y="190"/>
                  </a:lnTo>
                  <a:lnTo>
                    <a:pt x="620" y="186"/>
                  </a:lnTo>
                  <a:lnTo>
                    <a:pt x="622" y="184"/>
                  </a:lnTo>
                  <a:lnTo>
                    <a:pt x="622" y="183"/>
                  </a:lnTo>
                  <a:lnTo>
                    <a:pt x="623" y="183"/>
                  </a:lnTo>
                  <a:lnTo>
                    <a:pt x="623" y="181"/>
                  </a:lnTo>
                  <a:lnTo>
                    <a:pt x="625" y="174"/>
                  </a:lnTo>
                  <a:lnTo>
                    <a:pt x="627" y="167"/>
                  </a:lnTo>
                  <a:lnTo>
                    <a:pt x="627" y="165"/>
                  </a:lnTo>
                  <a:lnTo>
                    <a:pt x="627" y="163"/>
                  </a:lnTo>
                  <a:lnTo>
                    <a:pt x="623" y="159"/>
                  </a:lnTo>
                  <a:lnTo>
                    <a:pt x="625" y="159"/>
                  </a:lnTo>
                  <a:lnTo>
                    <a:pt x="625" y="158"/>
                  </a:lnTo>
                  <a:lnTo>
                    <a:pt x="634" y="156"/>
                  </a:lnTo>
                  <a:lnTo>
                    <a:pt x="636" y="154"/>
                  </a:lnTo>
                  <a:lnTo>
                    <a:pt x="638" y="151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7" y="131"/>
                  </a:lnTo>
                  <a:lnTo>
                    <a:pt x="650" y="127"/>
                  </a:lnTo>
                  <a:lnTo>
                    <a:pt x="654" y="127"/>
                  </a:lnTo>
                  <a:lnTo>
                    <a:pt x="661" y="127"/>
                  </a:lnTo>
                  <a:lnTo>
                    <a:pt x="663" y="127"/>
                  </a:lnTo>
                  <a:lnTo>
                    <a:pt x="668" y="126"/>
                  </a:lnTo>
                  <a:lnTo>
                    <a:pt x="670" y="124"/>
                  </a:lnTo>
                  <a:lnTo>
                    <a:pt x="675" y="126"/>
                  </a:lnTo>
                  <a:lnTo>
                    <a:pt x="679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4" y="133"/>
                  </a:lnTo>
                  <a:lnTo>
                    <a:pt x="686" y="135"/>
                  </a:lnTo>
                  <a:lnTo>
                    <a:pt x="686" y="131"/>
                  </a:lnTo>
                  <a:lnTo>
                    <a:pt x="686" y="129"/>
                  </a:lnTo>
                  <a:lnTo>
                    <a:pt x="687" y="127"/>
                  </a:lnTo>
                  <a:lnTo>
                    <a:pt x="693" y="122"/>
                  </a:lnTo>
                  <a:lnTo>
                    <a:pt x="695" y="122"/>
                  </a:lnTo>
                  <a:lnTo>
                    <a:pt x="696" y="120"/>
                  </a:lnTo>
                  <a:lnTo>
                    <a:pt x="698" y="117"/>
                  </a:lnTo>
                  <a:lnTo>
                    <a:pt x="700" y="111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0" y="104"/>
                  </a:lnTo>
                  <a:lnTo>
                    <a:pt x="698" y="103"/>
                  </a:lnTo>
                  <a:lnTo>
                    <a:pt x="698" y="99"/>
                  </a:lnTo>
                  <a:lnTo>
                    <a:pt x="698" y="97"/>
                  </a:lnTo>
                  <a:lnTo>
                    <a:pt x="698" y="78"/>
                  </a:lnTo>
                  <a:lnTo>
                    <a:pt x="698" y="76"/>
                  </a:lnTo>
                  <a:lnTo>
                    <a:pt x="680" y="76"/>
                  </a:lnTo>
                  <a:lnTo>
                    <a:pt x="657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284">
              <a:extLst>
                <a:ext uri="{FF2B5EF4-FFF2-40B4-BE49-F238E27FC236}">
                  <a16:creationId xmlns:a16="http://schemas.microsoft.com/office/drawing/2014/main" id="{EAD34AF7-D828-2050-3925-C57E9E49F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4177894"/>
              <a:ext cx="909254" cy="698111"/>
            </a:xfrm>
            <a:custGeom>
              <a:avLst/>
              <a:gdLst>
                <a:gd name="T0" fmla="*/ 707 w 745"/>
                <a:gd name="T1" fmla="*/ 153 h 572"/>
                <a:gd name="T2" fmla="*/ 689 w 745"/>
                <a:gd name="T3" fmla="*/ 155 h 572"/>
                <a:gd name="T4" fmla="*/ 668 w 745"/>
                <a:gd name="T5" fmla="*/ 166 h 572"/>
                <a:gd name="T6" fmla="*/ 658 w 745"/>
                <a:gd name="T7" fmla="*/ 173 h 572"/>
                <a:gd name="T8" fmla="*/ 642 w 745"/>
                <a:gd name="T9" fmla="*/ 164 h 572"/>
                <a:gd name="T10" fmla="*/ 610 w 745"/>
                <a:gd name="T11" fmla="*/ 160 h 572"/>
                <a:gd name="T12" fmla="*/ 595 w 745"/>
                <a:gd name="T13" fmla="*/ 169 h 572"/>
                <a:gd name="T14" fmla="*/ 581 w 745"/>
                <a:gd name="T15" fmla="*/ 155 h 572"/>
                <a:gd name="T16" fmla="*/ 558 w 745"/>
                <a:gd name="T17" fmla="*/ 148 h 572"/>
                <a:gd name="T18" fmla="*/ 535 w 745"/>
                <a:gd name="T19" fmla="*/ 155 h 572"/>
                <a:gd name="T20" fmla="*/ 531 w 745"/>
                <a:gd name="T21" fmla="*/ 142 h 572"/>
                <a:gd name="T22" fmla="*/ 528 w 745"/>
                <a:gd name="T23" fmla="*/ 121 h 572"/>
                <a:gd name="T24" fmla="*/ 501 w 745"/>
                <a:gd name="T25" fmla="*/ 114 h 572"/>
                <a:gd name="T26" fmla="*/ 482 w 745"/>
                <a:gd name="T27" fmla="*/ 103 h 572"/>
                <a:gd name="T28" fmla="*/ 462 w 745"/>
                <a:gd name="T29" fmla="*/ 96 h 572"/>
                <a:gd name="T30" fmla="*/ 446 w 745"/>
                <a:gd name="T31" fmla="*/ 98 h 572"/>
                <a:gd name="T32" fmla="*/ 448 w 745"/>
                <a:gd name="T33" fmla="*/ 112 h 572"/>
                <a:gd name="T34" fmla="*/ 418 w 745"/>
                <a:gd name="T35" fmla="*/ 118 h 572"/>
                <a:gd name="T36" fmla="*/ 404 w 745"/>
                <a:gd name="T37" fmla="*/ 121 h 572"/>
                <a:gd name="T38" fmla="*/ 372 w 745"/>
                <a:gd name="T39" fmla="*/ 118 h 572"/>
                <a:gd name="T40" fmla="*/ 356 w 745"/>
                <a:gd name="T41" fmla="*/ 107 h 572"/>
                <a:gd name="T42" fmla="*/ 336 w 745"/>
                <a:gd name="T43" fmla="*/ 94 h 572"/>
                <a:gd name="T44" fmla="*/ 317 w 745"/>
                <a:gd name="T45" fmla="*/ 100 h 572"/>
                <a:gd name="T46" fmla="*/ 306 w 745"/>
                <a:gd name="T47" fmla="*/ 102 h 572"/>
                <a:gd name="T48" fmla="*/ 288 w 745"/>
                <a:gd name="T49" fmla="*/ 87 h 572"/>
                <a:gd name="T50" fmla="*/ 263 w 745"/>
                <a:gd name="T51" fmla="*/ 77 h 572"/>
                <a:gd name="T52" fmla="*/ 240 w 745"/>
                <a:gd name="T53" fmla="*/ 68 h 572"/>
                <a:gd name="T54" fmla="*/ 226 w 745"/>
                <a:gd name="T55" fmla="*/ 54 h 572"/>
                <a:gd name="T56" fmla="*/ 212 w 745"/>
                <a:gd name="T57" fmla="*/ 66 h 572"/>
                <a:gd name="T58" fmla="*/ 215 w 745"/>
                <a:gd name="T59" fmla="*/ 38 h 572"/>
                <a:gd name="T60" fmla="*/ 198 w 745"/>
                <a:gd name="T61" fmla="*/ 27 h 572"/>
                <a:gd name="T62" fmla="*/ 189 w 745"/>
                <a:gd name="T63" fmla="*/ 27 h 572"/>
                <a:gd name="T64" fmla="*/ 176 w 745"/>
                <a:gd name="T65" fmla="*/ 27 h 572"/>
                <a:gd name="T66" fmla="*/ 169 w 745"/>
                <a:gd name="T67" fmla="*/ 9 h 572"/>
                <a:gd name="T68" fmla="*/ 155 w 745"/>
                <a:gd name="T69" fmla="*/ 22 h 572"/>
                <a:gd name="T70" fmla="*/ 137 w 745"/>
                <a:gd name="T71" fmla="*/ 23 h 572"/>
                <a:gd name="T72" fmla="*/ 116 w 745"/>
                <a:gd name="T73" fmla="*/ 25 h 572"/>
                <a:gd name="T74" fmla="*/ 77 w 745"/>
                <a:gd name="T75" fmla="*/ 7 h 572"/>
                <a:gd name="T76" fmla="*/ 70 w 745"/>
                <a:gd name="T77" fmla="*/ 7 h 572"/>
                <a:gd name="T78" fmla="*/ 47 w 745"/>
                <a:gd name="T79" fmla="*/ 2 h 572"/>
                <a:gd name="T80" fmla="*/ 32 w 745"/>
                <a:gd name="T81" fmla="*/ 13 h 572"/>
                <a:gd name="T82" fmla="*/ 22 w 745"/>
                <a:gd name="T83" fmla="*/ 16 h 572"/>
                <a:gd name="T84" fmla="*/ 0 w 745"/>
                <a:gd name="T85" fmla="*/ 572 h 572"/>
                <a:gd name="T86" fmla="*/ 368 w 745"/>
                <a:gd name="T87" fmla="*/ 535 h 572"/>
                <a:gd name="T88" fmla="*/ 407 w 745"/>
                <a:gd name="T89" fmla="*/ 483 h 572"/>
                <a:gd name="T90" fmla="*/ 427 w 745"/>
                <a:gd name="T91" fmla="*/ 452 h 572"/>
                <a:gd name="T92" fmla="*/ 452 w 745"/>
                <a:gd name="T93" fmla="*/ 425 h 572"/>
                <a:gd name="T94" fmla="*/ 450 w 745"/>
                <a:gd name="T95" fmla="*/ 437 h 572"/>
                <a:gd name="T96" fmla="*/ 468 w 745"/>
                <a:gd name="T97" fmla="*/ 411 h 572"/>
                <a:gd name="T98" fmla="*/ 452 w 745"/>
                <a:gd name="T99" fmla="*/ 407 h 572"/>
                <a:gd name="T100" fmla="*/ 494 w 745"/>
                <a:gd name="T101" fmla="*/ 363 h 572"/>
                <a:gd name="T102" fmla="*/ 544 w 745"/>
                <a:gd name="T103" fmla="*/ 345 h 572"/>
                <a:gd name="T104" fmla="*/ 604 w 745"/>
                <a:gd name="T105" fmla="*/ 331 h 572"/>
                <a:gd name="T106" fmla="*/ 645 w 745"/>
                <a:gd name="T107" fmla="*/ 293 h 572"/>
                <a:gd name="T108" fmla="*/ 691 w 745"/>
                <a:gd name="T109" fmla="*/ 269 h 572"/>
                <a:gd name="T110" fmla="*/ 721 w 745"/>
                <a:gd name="T111" fmla="*/ 245 h 572"/>
                <a:gd name="T112" fmla="*/ 732 w 745"/>
                <a:gd name="T113" fmla="*/ 224 h 572"/>
                <a:gd name="T114" fmla="*/ 729 w 745"/>
                <a:gd name="T115" fmla="*/ 205 h 572"/>
                <a:gd name="T116" fmla="*/ 727 w 745"/>
                <a:gd name="T117" fmla="*/ 183 h 572"/>
                <a:gd name="T118" fmla="*/ 743 w 745"/>
                <a:gd name="T119" fmla="*/ 180 h 572"/>
                <a:gd name="T120" fmla="*/ 730 w 745"/>
                <a:gd name="T121" fmla="*/ 16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72">
                  <a:moveTo>
                    <a:pt x="721" y="157"/>
                  </a:moveTo>
                  <a:lnTo>
                    <a:pt x="718" y="157"/>
                  </a:lnTo>
                  <a:lnTo>
                    <a:pt x="716" y="157"/>
                  </a:lnTo>
                  <a:lnTo>
                    <a:pt x="714" y="155"/>
                  </a:lnTo>
                  <a:lnTo>
                    <a:pt x="713" y="155"/>
                  </a:lnTo>
                  <a:lnTo>
                    <a:pt x="713" y="155"/>
                  </a:lnTo>
                  <a:lnTo>
                    <a:pt x="711" y="153"/>
                  </a:lnTo>
                  <a:lnTo>
                    <a:pt x="707" y="153"/>
                  </a:lnTo>
                  <a:lnTo>
                    <a:pt x="707" y="151"/>
                  </a:lnTo>
                  <a:lnTo>
                    <a:pt x="705" y="153"/>
                  </a:lnTo>
                  <a:lnTo>
                    <a:pt x="702" y="151"/>
                  </a:lnTo>
                  <a:lnTo>
                    <a:pt x="698" y="155"/>
                  </a:lnTo>
                  <a:lnTo>
                    <a:pt x="697" y="155"/>
                  </a:lnTo>
                  <a:lnTo>
                    <a:pt x="695" y="155"/>
                  </a:lnTo>
                  <a:lnTo>
                    <a:pt x="691" y="155"/>
                  </a:lnTo>
                  <a:lnTo>
                    <a:pt x="689" y="155"/>
                  </a:lnTo>
                  <a:lnTo>
                    <a:pt x="686" y="158"/>
                  </a:lnTo>
                  <a:lnTo>
                    <a:pt x="684" y="160"/>
                  </a:lnTo>
                  <a:lnTo>
                    <a:pt x="682" y="160"/>
                  </a:lnTo>
                  <a:lnTo>
                    <a:pt x="677" y="158"/>
                  </a:lnTo>
                  <a:lnTo>
                    <a:pt x="675" y="158"/>
                  </a:lnTo>
                  <a:lnTo>
                    <a:pt x="674" y="160"/>
                  </a:lnTo>
                  <a:lnTo>
                    <a:pt x="668" y="164"/>
                  </a:lnTo>
                  <a:lnTo>
                    <a:pt x="668" y="166"/>
                  </a:lnTo>
                  <a:lnTo>
                    <a:pt x="668" y="169"/>
                  </a:lnTo>
                  <a:lnTo>
                    <a:pt x="670" y="171"/>
                  </a:lnTo>
                  <a:lnTo>
                    <a:pt x="666" y="171"/>
                  </a:lnTo>
                  <a:lnTo>
                    <a:pt x="665" y="171"/>
                  </a:lnTo>
                  <a:lnTo>
                    <a:pt x="661" y="169"/>
                  </a:lnTo>
                  <a:lnTo>
                    <a:pt x="659" y="169"/>
                  </a:lnTo>
                  <a:lnTo>
                    <a:pt x="658" y="169"/>
                  </a:lnTo>
                  <a:lnTo>
                    <a:pt x="658" y="173"/>
                  </a:lnTo>
                  <a:lnTo>
                    <a:pt x="656" y="173"/>
                  </a:lnTo>
                  <a:lnTo>
                    <a:pt x="654" y="173"/>
                  </a:lnTo>
                  <a:lnTo>
                    <a:pt x="650" y="171"/>
                  </a:lnTo>
                  <a:lnTo>
                    <a:pt x="649" y="171"/>
                  </a:lnTo>
                  <a:lnTo>
                    <a:pt x="647" y="169"/>
                  </a:lnTo>
                  <a:lnTo>
                    <a:pt x="645" y="166"/>
                  </a:lnTo>
                  <a:lnTo>
                    <a:pt x="643" y="164"/>
                  </a:lnTo>
                  <a:lnTo>
                    <a:pt x="642" y="164"/>
                  </a:lnTo>
                  <a:lnTo>
                    <a:pt x="638" y="164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27" y="157"/>
                  </a:lnTo>
                  <a:lnTo>
                    <a:pt x="624" y="157"/>
                  </a:lnTo>
                  <a:lnTo>
                    <a:pt x="618" y="160"/>
                  </a:lnTo>
                  <a:lnTo>
                    <a:pt x="613" y="158"/>
                  </a:lnTo>
                  <a:lnTo>
                    <a:pt x="610" y="160"/>
                  </a:lnTo>
                  <a:lnTo>
                    <a:pt x="610" y="162"/>
                  </a:lnTo>
                  <a:lnTo>
                    <a:pt x="608" y="164"/>
                  </a:lnTo>
                  <a:lnTo>
                    <a:pt x="606" y="166"/>
                  </a:lnTo>
                  <a:lnTo>
                    <a:pt x="604" y="167"/>
                  </a:lnTo>
                  <a:lnTo>
                    <a:pt x="602" y="169"/>
                  </a:lnTo>
                  <a:lnTo>
                    <a:pt x="601" y="169"/>
                  </a:lnTo>
                  <a:lnTo>
                    <a:pt x="597" y="169"/>
                  </a:lnTo>
                  <a:lnTo>
                    <a:pt x="595" y="169"/>
                  </a:lnTo>
                  <a:lnTo>
                    <a:pt x="594" y="169"/>
                  </a:lnTo>
                  <a:lnTo>
                    <a:pt x="592" y="167"/>
                  </a:lnTo>
                  <a:lnTo>
                    <a:pt x="592" y="164"/>
                  </a:lnTo>
                  <a:lnTo>
                    <a:pt x="590" y="158"/>
                  </a:lnTo>
                  <a:lnTo>
                    <a:pt x="588" y="155"/>
                  </a:lnTo>
                  <a:lnTo>
                    <a:pt x="586" y="155"/>
                  </a:lnTo>
                  <a:lnTo>
                    <a:pt x="585" y="155"/>
                  </a:lnTo>
                  <a:lnTo>
                    <a:pt x="581" y="155"/>
                  </a:lnTo>
                  <a:lnTo>
                    <a:pt x="576" y="151"/>
                  </a:lnTo>
                  <a:lnTo>
                    <a:pt x="574" y="150"/>
                  </a:lnTo>
                  <a:lnTo>
                    <a:pt x="567" y="150"/>
                  </a:lnTo>
                  <a:lnTo>
                    <a:pt x="565" y="148"/>
                  </a:lnTo>
                  <a:lnTo>
                    <a:pt x="563" y="148"/>
                  </a:lnTo>
                  <a:lnTo>
                    <a:pt x="562" y="150"/>
                  </a:lnTo>
                  <a:lnTo>
                    <a:pt x="560" y="150"/>
                  </a:lnTo>
                  <a:lnTo>
                    <a:pt x="558" y="148"/>
                  </a:lnTo>
                  <a:lnTo>
                    <a:pt x="556" y="153"/>
                  </a:lnTo>
                  <a:lnTo>
                    <a:pt x="553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7"/>
                  </a:lnTo>
                  <a:lnTo>
                    <a:pt x="542" y="157"/>
                  </a:lnTo>
                  <a:lnTo>
                    <a:pt x="540" y="157"/>
                  </a:lnTo>
                  <a:lnTo>
                    <a:pt x="535" y="155"/>
                  </a:lnTo>
                  <a:lnTo>
                    <a:pt x="533" y="155"/>
                  </a:lnTo>
                  <a:lnTo>
                    <a:pt x="533" y="155"/>
                  </a:lnTo>
                  <a:lnTo>
                    <a:pt x="531" y="150"/>
                  </a:lnTo>
                  <a:lnTo>
                    <a:pt x="533" y="148"/>
                  </a:lnTo>
                  <a:lnTo>
                    <a:pt x="535" y="146"/>
                  </a:lnTo>
                  <a:lnTo>
                    <a:pt x="535" y="144"/>
                  </a:lnTo>
                  <a:lnTo>
                    <a:pt x="533" y="142"/>
                  </a:lnTo>
                  <a:lnTo>
                    <a:pt x="531" y="142"/>
                  </a:lnTo>
                  <a:lnTo>
                    <a:pt x="531" y="141"/>
                  </a:lnTo>
                  <a:lnTo>
                    <a:pt x="533" y="137"/>
                  </a:lnTo>
                  <a:lnTo>
                    <a:pt x="531" y="135"/>
                  </a:lnTo>
                  <a:lnTo>
                    <a:pt x="533" y="134"/>
                  </a:lnTo>
                  <a:lnTo>
                    <a:pt x="533" y="132"/>
                  </a:lnTo>
                  <a:lnTo>
                    <a:pt x="531" y="130"/>
                  </a:lnTo>
                  <a:lnTo>
                    <a:pt x="530" y="125"/>
                  </a:lnTo>
                  <a:lnTo>
                    <a:pt x="528" y="121"/>
                  </a:lnTo>
                  <a:lnTo>
                    <a:pt x="526" y="118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3" y="116"/>
                  </a:lnTo>
                  <a:lnTo>
                    <a:pt x="523" y="114"/>
                  </a:lnTo>
                  <a:lnTo>
                    <a:pt x="521" y="114"/>
                  </a:lnTo>
                  <a:lnTo>
                    <a:pt x="507" y="114"/>
                  </a:lnTo>
                  <a:lnTo>
                    <a:pt x="501" y="114"/>
                  </a:lnTo>
                  <a:lnTo>
                    <a:pt x="499" y="112"/>
                  </a:lnTo>
                  <a:lnTo>
                    <a:pt x="498" y="112"/>
                  </a:lnTo>
                  <a:lnTo>
                    <a:pt x="496" y="110"/>
                  </a:lnTo>
                  <a:lnTo>
                    <a:pt x="496" y="107"/>
                  </a:lnTo>
                  <a:lnTo>
                    <a:pt x="494" y="105"/>
                  </a:lnTo>
                  <a:lnTo>
                    <a:pt x="492" y="105"/>
                  </a:lnTo>
                  <a:lnTo>
                    <a:pt x="483" y="105"/>
                  </a:lnTo>
                  <a:lnTo>
                    <a:pt x="482" y="103"/>
                  </a:lnTo>
                  <a:lnTo>
                    <a:pt x="480" y="102"/>
                  </a:lnTo>
                  <a:lnTo>
                    <a:pt x="478" y="102"/>
                  </a:lnTo>
                  <a:lnTo>
                    <a:pt x="476" y="103"/>
                  </a:lnTo>
                  <a:lnTo>
                    <a:pt x="475" y="103"/>
                  </a:lnTo>
                  <a:lnTo>
                    <a:pt x="473" y="102"/>
                  </a:lnTo>
                  <a:lnTo>
                    <a:pt x="471" y="100"/>
                  </a:lnTo>
                  <a:lnTo>
                    <a:pt x="468" y="100"/>
                  </a:lnTo>
                  <a:lnTo>
                    <a:pt x="462" y="96"/>
                  </a:lnTo>
                  <a:lnTo>
                    <a:pt x="460" y="96"/>
                  </a:lnTo>
                  <a:lnTo>
                    <a:pt x="459" y="96"/>
                  </a:lnTo>
                  <a:lnTo>
                    <a:pt x="457" y="96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0" y="94"/>
                  </a:lnTo>
                  <a:lnTo>
                    <a:pt x="446" y="94"/>
                  </a:lnTo>
                  <a:lnTo>
                    <a:pt x="446" y="98"/>
                  </a:lnTo>
                  <a:lnTo>
                    <a:pt x="446" y="102"/>
                  </a:lnTo>
                  <a:lnTo>
                    <a:pt x="444" y="105"/>
                  </a:lnTo>
                  <a:lnTo>
                    <a:pt x="446" y="107"/>
                  </a:lnTo>
                  <a:lnTo>
                    <a:pt x="444" y="109"/>
                  </a:lnTo>
                  <a:lnTo>
                    <a:pt x="444" y="110"/>
                  </a:lnTo>
                  <a:lnTo>
                    <a:pt x="446" y="110"/>
                  </a:lnTo>
                  <a:lnTo>
                    <a:pt x="446" y="112"/>
                  </a:lnTo>
                  <a:lnTo>
                    <a:pt x="448" y="112"/>
                  </a:lnTo>
                  <a:lnTo>
                    <a:pt x="448" y="116"/>
                  </a:lnTo>
                  <a:lnTo>
                    <a:pt x="446" y="118"/>
                  </a:lnTo>
                  <a:lnTo>
                    <a:pt x="444" y="118"/>
                  </a:lnTo>
                  <a:lnTo>
                    <a:pt x="441" y="118"/>
                  </a:lnTo>
                  <a:lnTo>
                    <a:pt x="427" y="118"/>
                  </a:lnTo>
                  <a:lnTo>
                    <a:pt x="425" y="118"/>
                  </a:lnTo>
                  <a:lnTo>
                    <a:pt x="420" y="118"/>
                  </a:lnTo>
                  <a:lnTo>
                    <a:pt x="418" y="118"/>
                  </a:lnTo>
                  <a:lnTo>
                    <a:pt x="416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2"/>
                  </a:lnTo>
                  <a:lnTo>
                    <a:pt x="409" y="114"/>
                  </a:lnTo>
                  <a:lnTo>
                    <a:pt x="409" y="116"/>
                  </a:lnTo>
                  <a:lnTo>
                    <a:pt x="405" y="119"/>
                  </a:lnTo>
                  <a:lnTo>
                    <a:pt x="404" y="121"/>
                  </a:lnTo>
                  <a:lnTo>
                    <a:pt x="402" y="118"/>
                  </a:lnTo>
                  <a:lnTo>
                    <a:pt x="400" y="114"/>
                  </a:lnTo>
                  <a:lnTo>
                    <a:pt x="398" y="112"/>
                  </a:lnTo>
                  <a:lnTo>
                    <a:pt x="391" y="112"/>
                  </a:lnTo>
                  <a:lnTo>
                    <a:pt x="389" y="112"/>
                  </a:lnTo>
                  <a:lnTo>
                    <a:pt x="388" y="112"/>
                  </a:lnTo>
                  <a:lnTo>
                    <a:pt x="381" y="114"/>
                  </a:lnTo>
                  <a:lnTo>
                    <a:pt x="372" y="118"/>
                  </a:lnTo>
                  <a:lnTo>
                    <a:pt x="366" y="118"/>
                  </a:lnTo>
                  <a:lnTo>
                    <a:pt x="365" y="116"/>
                  </a:lnTo>
                  <a:lnTo>
                    <a:pt x="363" y="114"/>
                  </a:lnTo>
                  <a:lnTo>
                    <a:pt x="361" y="114"/>
                  </a:lnTo>
                  <a:lnTo>
                    <a:pt x="359" y="112"/>
                  </a:lnTo>
                  <a:lnTo>
                    <a:pt x="359" y="112"/>
                  </a:lnTo>
                  <a:lnTo>
                    <a:pt x="356" y="110"/>
                  </a:lnTo>
                  <a:lnTo>
                    <a:pt x="356" y="107"/>
                  </a:lnTo>
                  <a:lnTo>
                    <a:pt x="354" y="105"/>
                  </a:lnTo>
                  <a:lnTo>
                    <a:pt x="354" y="102"/>
                  </a:lnTo>
                  <a:lnTo>
                    <a:pt x="352" y="103"/>
                  </a:lnTo>
                  <a:lnTo>
                    <a:pt x="349" y="103"/>
                  </a:lnTo>
                  <a:lnTo>
                    <a:pt x="347" y="103"/>
                  </a:lnTo>
                  <a:lnTo>
                    <a:pt x="345" y="100"/>
                  </a:lnTo>
                  <a:lnTo>
                    <a:pt x="338" y="96"/>
                  </a:lnTo>
                  <a:lnTo>
                    <a:pt x="336" y="94"/>
                  </a:lnTo>
                  <a:lnTo>
                    <a:pt x="334" y="96"/>
                  </a:lnTo>
                  <a:lnTo>
                    <a:pt x="334" y="98"/>
                  </a:lnTo>
                  <a:lnTo>
                    <a:pt x="333" y="98"/>
                  </a:lnTo>
                  <a:lnTo>
                    <a:pt x="333" y="96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22" y="103"/>
                  </a:lnTo>
                  <a:lnTo>
                    <a:pt x="317" y="100"/>
                  </a:lnTo>
                  <a:lnTo>
                    <a:pt x="313" y="100"/>
                  </a:lnTo>
                  <a:lnTo>
                    <a:pt x="313" y="103"/>
                  </a:lnTo>
                  <a:lnTo>
                    <a:pt x="311" y="103"/>
                  </a:lnTo>
                  <a:lnTo>
                    <a:pt x="309" y="105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8" y="102"/>
                  </a:lnTo>
                  <a:lnTo>
                    <a:pt x="306" y="102"/>
                  </a:lnTo>
                  <a:lnTo>
                    <a:pt x="304" y="102"/>
                  </a:lnTo>
                  <a:lnTo>
                    <a:pt x="304" y="100"/>
                  </a:lnTo>
                  <a:lnTo>
                    <a:pt x="299" y="93"/>
                  </a:lnTo>
                  <a:lnTo>
                    <a:pt x="297" y="91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88" y="87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88" y="82"/>
                  </a:lnTo>
                  <a:lnTo>
                    <a:pt x="286" y="78"/>
                  </a:lnTo>
                  <a:lnTo>
                    <a:pt x="283" y="77"/>
                  </a:lnTo>
                  <a:lnTo>
                    <a:pt x="276" y="78"/>
                  </a:lnTo>
                  <a:lnTo>
                    <a:pt x="267" y="78"/>
                  </a:lnTo>
                  <a:lnTo>
                    <a:pt x="263" y="77"/>
                  </a:lnTo>
                  <a:lnTo>
                    <a:pt x="258" y="73"/>
                  </a:lnTo>
                  <a:lnTo>
                    <a:pt x="256" y="71"/>
                  </a:lnTo>
                  <a:lnTo>
                    <a:pt x="254" y="71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47" y="70"/>
                  </a:lnTo>
                  <a:lnTo>
                    <a:pt x="242" y="70"/>
                  </a:lnTo>
                  <a:lnTo>
                    <a:pt x="240" y="68"/>
                  </a:lnTo>
                  <a:lnTo>
                    <a:pt x="237" y="64"/>
                  </a:lnTo>
                  <a:lnTo>
                    <a:pt x="230" y="64"/>
                  </a:lnTo>
                  <a:lnTo>
                    <a:pt x="228" y="63"/>
                  </a:lnTo>
                  <a:lnTo>
                    <a:pt x="226" y="61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4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1" y="64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4" y="66"/>
                  </a:lnTo>
                  <a:lnTo>
                    <a:pt x="212" y="66"/>
                  </a:lnTo>
                  <a:lnTo>
                    <a:pt x="208" y="64"/>
                  </a:lnTo>
                  <a:lnTo>
                    <a:pt x="206" y="61"/>
                  </a:lnTo>
                  <a:lnTo>
                    <a:pt x="205" y="59"/>
                  </a:lnTo>
                  <a:lnTo>
                    <a:pt x="206" y="57"/>
                  </a:lnTo>
                  <a:lnTo>
                    <a:pt x="210" y="52"/>
                  </a:lnTo>
                  <a:lnTo>
                    <a:pt x="212" y="50"/>
                  </a:lnTo>
                  <a:lnTo>
                    <a:pt x="214" y="45"/>
                  </a:lnTo>
                  <a:lnTo>
                    <a:pt x="215" y="38"/>
                  </a:lnTo>
                  <a:lnTo>
                    <a:pt x="215" y="32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08" y="29"/>
                  </a:lnTo>
                  <a:lnTo>
                    <a:pt x="203" y="27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6" y="29"/>
                  </a:lnTo>
                  <a:lnTo>
                    <a:pt x="196" y="31"/>
                  </a:lnTo>
                  <a:lnTo>
                    <a:pt x="194" y="32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1"/>
                  </a:lnTo>
                  <a:lnTo>
                    <a:pt x="189" y="31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5"/>
                  </a:lnTo>
                  <a:lnTo>
                    <a:pt x="185" y="23"/>
                  </a:lnTo>
                  <a:lnTo>
                    <a:pt x="183" y="23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6" y="22"/>
                  </a:lnTo>
                  <a:lnTo>
                    <a:pt x="175" y="20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69" y="9"/>
                  </a:lnTo>
                  <a:lnTo>
                    <a:pt x="166" y="13"/>
                  </a:lnTo>
                  <a:lnTo>
                    <a:pt x="160" y="16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8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0" y="20"/>
                  </a:lnTo>
                  <a:lnTo>
                    <a:pt x="141" y="23"/>
                  </a:lnTo>
                  <a:lnTo>
                    <a:pt x="139" y="23"/>
                  </a:lnTo>
                  <a:lnTo>
                    <a:pt x="137" y="23"/>
                  </a:lnTo>
                  <a:lnTo>
                    <a:pt x="134" y="27"/>
                  </a:lnTo>
                  <a:lnTo>
                    <a:pt x="132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1" y="23"/>
                  </a:lnTo>
                  <a:lnTo>
                    <a:pt x="116" y="25"/>
                  </a:lnTo>
                  <a:lnTo>
                    <a:pt x="112" y="23"/>
                  </a:lnTo>
                  <a:lnTo>
                    <a:pt x="107" y="22"/>
                  </a:lnTo>
                  <a:lnTo>
                    <a:pt x="96" y="16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6" y="11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2" y="7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2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7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572"/>
                  </a:lnTo>
                  <a:lnTo>
                    <a:pt x="345" y="572"/>
                  </a:lnTo>
                  <a:lnTo>
                    <a:pt x="349" y="571"/>
                  </a:lnTo>
                  <a:lnTo>
                    <a:pt x="349" y="569"/>
                  </a:lnTo>
                  <a:lnTo>
                    <a:pt x="350" y="567"/>
                  </a:lnTo>
                  <a:lnTo>
                    <a:pt x="350" y="563"/>
                  </a:lnTo>
                  <a:lnTo>
                    <a:pt x="350" y="562"/>
                  </a:lnTo>
                  <a:lnTo>
                    <a:pt x="363" y="540"/>
                  </a:lnTo>
                  <a:lnTo>
                    <a:pt x="368" y="535"/>
                  </a:lnTo>
                  <a:lnTo>
                    <a:pt x="372" y="530"/>
                  </a:lnTo>
                  <a:lnTo>
                    <a:pt x="377" y="519"/>
                  </a:lnTo>
                  <a:lnTo>
                    <a:pt x="379" y="515"/>
                  </a:lnTo>
                  <a:lnTo>
                    <a:pt x="386" y="510"/>
                  </a:lnTo>
                  <a:lnTo>
                    <a:pt x="389" y="508"/>
                  </a:lnTo>
                  <a:lnTo>
                    <a:pt x="396" y="496"/>
                  </a:lnTo>
                  <a:lnTo>
                    <a:pt x="402" y="489"/>
                  </a:lnTo>
                  <a:lnTo>
                    <a:pt x="407" y="483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11" y="478"/>
                  </a:lnTo>
                  <a:lnTo>
                    <a:pt x="420" y="462"/>
                  </a:lnTo>
                  <a:lnTo>
                    <a:pt x="421" y="459"/>
                  </a:lnTo>
                  <a:lnTo>
                    <a:pt x="423" y="455"/>
                  </a:lnTo>
                  <a:lnTo>
                    <a:pt x="425" y="455"/>
                  </a:lnTo>
                  <a:lnTo>
                    <a:pt x="427" y="452"/>
                  </a:lnTo>
                  <a:lnTo>
                    <a:pt x="428" y="450"/>
                  </a:lnTo>
                  <a:lnTo>
                    <a:pt x="430" y="444"/>
                  </a:lnTo>
                  <a:lnTo>
                    <a:pt x="434" y="436"/>
                  </a:lnTo>
                  <a:lnTo>
                    <a:pt x="436" y="432"/>
                  </a:lnTo>
                  <a:lnTo>
                    <a:pt x="437" y="430"/>
                  </a:lnTo>
                  <a:lnTo>
                    <a:pt x="439" y="428"/>
                  </a:lnTo>
                  <a:lnTo>
                    <a:pt x="450" y="427"/>
                  </a:lnTo>
                  <a:lnTo>
                    <a:pt x="452" y="425"/>
                  </a:lnTo>
                  <a:lnTo>
                    <a:pt x="453" y="427"/>
                  </a:lnTo>
                  <a:lnTo>
                    <a:pt x="452" y="432"/>
                  </a:lnTo>
                  <a:lnTo>
                    <a:pt x="448" y="436"/>
                  </a:lnTo>
                  <a:lnTo>
                    <a:pt x="444" y="434"/>
                  </a:lnTo>
                  <a:lnTo>
                    <a:pt x="439" y="434"/>
                  </a:lnTo>
                  <a:lnTo>
                    <a:pt x="443" y="439"/>
                  </a:lnTo>
                  <a:lnTo>
                    <a:pt x="446" y="437"/>
                  </a:lnTo>
                  <a:lnTo>
                    <a:pt x="450" y="437"/>
                  </a:lnTo>
                  <a:lnTo>
                    <a:pt x="452" y="434"/>
                  </a:lnTo>
                  <a:lnTo>
                    <a:pt x="457" y="425"/>
                  </a:lnTo>
                  <a:lnTo>
                    <a:pt x="460" y="421"/>
                  </a:lnTo>
                  <a:lnTo>
                    <a:pt x="468" y="420"/>
                  </a:lnTo>
                  <a:lnTo>
                    <a:pt x="468" y="418"/>
                  </a:lnTo>
                  <a:lnTo>
                    <a:pt x="469" y="414"/>
                  </a:lnTo>
                  <a:lnTo>
                    <a:pt x="469" y="412"/>
                  </a:lnTo>
                  <a:lnTo>
                    <a:pt x="468" y="411"/>
                  </a:lnTo>
                  <a:lnTo>
                    <a:pt x="466" y="411"/>
                  </a:lnTo>
                  <a:lnTo>
                    <a:pt x="464" y="411"/>
                  </a:lnTo>
                  <a:lnTo>
                    <a:pt x="460" y="407"/>
                  </a:lnTo>
                  <a:lnTo>
                    <a:pt x="459" y="405"/>
                  </a:lnTo>
                  <a:lnTo>
                    <a:pt x="457" y="405"/>
                  </a:lnTo>
                  <a:lnTo>
                    <a:pt x="457" y="407"/>
                  </a:lnTo>
                  <a:lnTo>
                    <a:pt x="455" y="407"/>
                  </a:lnTo>
                  <a:lnTo>
                    <a:pt x="452" y="407"/>
                  </a:lnTo>
                  <a:lnTo>
                    <a:pt x="452" y="404"/>
                  </a:lnTo>
                  <a:lnTo>
                    <a:pt x="452" y="400"/>
                  </a:lnTo>
                  <a:lnTo>
                    <a:pt x="464" y="388"/>
                  </a:lnTo>
                  <a:lnTo>
                    <a:pt x="471" y="379"/>
                  </a:lnTo>
                  <a:lnTo>
                    <a:pt x="483" y="366"/>
                  </a:lnTo>
                  <a:lnTo>
                    <a:pt x="487" y="364"/>
                  </a:lnTo>
                  <a:lnTo>
                    <a:pt x="491" y="363"/>
                  </a:lnTo>
                  <a:lnTo>
                    <a:pt x="494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503" y="364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8" y="357"/>
                  </a:lnTo>
                  <a:lnTo>
                    <a:pt x="517" y="356"/>
                  </a:lnTo>
                  <a:lnTo>
                    <a:pt x="544" y="345"/>
                  </a:lnTo>
                  <a:lnTo>
                    <a:pt x="555" y="343"/>
                  </a:lnTo>
                  <a:lnTo>
                    <a:pt x="578" y="336"/>
                  </a:lnTo>
                  <a:lnTo>
                    <a:pt x="579" y="336"/>
                  </a:lnTo>
                  <a:lnTo>
                    <a:pt x="581" y="336"/>
                  </a:lnTo>
                  <a:lnTo>
                    <a:pt x="583" y="334"/>
                  </a:lnTo>
                  <a:lnTo>
                    <a:pt x="590" y="333"/>
                  </a:lnTo>
                  <a:lnTo>
                    <a:pt x="599" y="333"/>
                  </a:lnTo>
                  <a:lnTo>
                    <a:pt x="604" y="331"/>
                  </a:lnTo>
                  <a:lnTo>
                    <a:pt x="611" y="325"/>
                  </a:lnTo>
                  <a:lnTo>
                    <a:pt x="615" y="324"/>
                  </a:lnTo>
                  <a:lnTo>
                    <a:pt x="618" y="320"/>
                  </a:lnTo>
                  <a:lnTo>
                    <a:pt x="622" y="309"/>
                  </a:lnTo>
                  <a:lnTo>
                    <a:pt x="626" y="306"/>
                  </a:lnTo>
                  <a:lnTo>
                    <a:pt x="629" y="302"/>
                  </a:lnTo>
                  <a:lnTo>
                    <a:pt x="638" y="299"/>
                  </a:lnTo>
                  <a:lnTo>
                    <a:pt x="645" y="293"/>
                  </a:lnTo>
                  <a:lnTo>
                    <a:pt x="647" y="292"/>
                  </a:lnTo>
                  <a:lnTo>
                    <a:pt x="668" y="283"/>
                  </a:lnTo>
                  <a:lnTo>
                    <a:pt x="684" y="276"/>
                  </a:lnTo>
                  <a:lnTo>
                    <a:pt x="686" y="272"/>
                  </a:lnTo>
                  <a:lnTo>
                    <a:pt x="688" y="272"/>
                  </a:lnTo>
                  <a:lnTo>
                    <a:pt x="688" y="270"/>
                  </a:lnTo>
                  <a:lnTo>
                    <a:pt x="689" y="269"/>
                  </a:lnTo>
                  <a:lnTo>
                    <a:pt x="691" y="269"/>
                  </a:lnTo>
                  <a:lnTo>
                    <a:pt x="695" y="267"/>
                  </a:lnTo>
                  <a:lnTo>
                    <a:pt x="698" y="267"/>
                  </a:lnTo>
                  <a:lnTo>
                    <a:pt x="702" y="265"/>
                  </a:lnTo>
                  <a:lnTo>
                    <a:pt x="704" y="263"/>
                  </a:lnTo>
                  <a:lnTo>
                    <a:pt x="713" y="254"/>
                  </a:lnTo>
                  <a:lnTo>
                    <a:pt x="716" y="253"/>
                  </a:lnTo>
                  <a:lnTo>
                    <a:pt x="716" y="247"/>
                  </a:lnTo>
                  <a:lnTo>
                    <a:pt x="721" y="245"/>
                  </a:lnTo>
                  <a:lnTo>
                    <a:pt x="725" y="245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2" y="237"/>
                  </a:lnTo>
                  <a:lnTo>
                    <a:pt x="736" y="231"/>
                  </a:lnTo>
                  <a:lnTo>
                    <a:pt x="736" y="228"/>
                  </a:lnTo>
                  <a:lnTo>
                    <a:pt x="734" y="226"/>
                  </a:lnTo>
                  <a:lnTo>
                    <a:pt x="732" y="224"/>
                  </a:lnTo>
                  <a:lnTo>
                    <a:pt x="732" y="222"/>
                  </a:lnTo>
                  <a:lnTo>
                    <a:pt x="732" y="221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2" y="213"/>
                  </a:lnTo>
                  <a:lnTo>
                    <a:pt x="732" y="212"/>
                  </a:lnTo>
                  <a:lnTo>
                    <a:pt x="730" y="208"/>
                  </a:lnTo>
                  <a:lnTo>
                    <a:pt x="729" y="205"/>
                  </a:lnTo>
                  <a:lnTo>
                    <a:pt x="723" y="203"/>
                  </a:lnTo>
                  <a:lnTo>
                    <a:pt x="721" y="201"/>
                  </a:lnTo>
                  <a:lnTo>
                    <a:pt x="721" y="198"/>
                  </a:lnTo>
                  <a:lnTo>
                    <a:pt x="721" y="196"/>
                  </a:lnTo>
                  <a:lnTo>
                    <a:pt x="721" y="190"/>
                  </a:lnTo>
                  <a:lnTo>
                    <a:pt x="723" y="187"/>
                  </a:lnTo>
                  <a:lnTo>
                    <a:pt x="725" y="183"/>
                  </a:lnTo>
                  <a:lnTo>
                    <a:pt x="727" y="183"/>
                  </a:lnTo>
                  <a:lnTo>
                    <a:pt x="729" y="185"/>
                  </a:lnTo>
                  <a:lnTo>
                    <a:pt x="732" y="187"/>
                  </a:lnTo>
                  <a:lnTo>
                    <a:pt x="737" y="185"/>
                  </a:lnTo>
                  <a:lnTo>
                    <a:pt x="739" y="187"/>
                  </a:lnTo>
                  <a:lnTo>
                    <a:pt x="739" y="185"/>
                  </a:lnTo>
                  <a:lnTo>
                    <a:pt x="741" y="183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5" y="173"/>
                  </a:lnTo>
                  <a:lnTo>
                    <a:pt x="743" y="171"/>
                  </a:lnTo>
                  <a:lnTo>
                    <a:pt x="741" y="171"/>
                  </a:lnTo>
                  <a:lnTo>
                    <a:pt x="739" y="173"/>
                  </a:lnTo>
                  <a:lnTo>
                    <a:pt x="737" y="171"/>
                  </a:lnTo>
                  <a:lnTo>
                    <a:pt x="734" y="171"/>
                  </a:lnTo>
                  <a:lnTo>
                    <a:pt x="732" y="171"/>
                  </a:lnTo>
                  <a:lnTo>
                    <a:pt x="730" y="169"/>
                  </a:lnTo>
                  <a:lnTo>
                    <a:pt x="729" y="167"/>
                  </a:lnTo>
                  <a:lnTo>
                    <a:pt x="729" y="164"/>
                  </a:lnTo>
                  <a:lnTo>
                    <a:pt x="727" y="162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23" y="157"/>
                  </a:lnTo>
                  <a:lnTo>
                    <a:pt x="721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129">
              <a:extLst>
                <a:ext uri="{FF2B5EF4-FFF2-40B4-BE49-F238E27FC236}">
                  <a16:creationId xmlns:a16="http://schemas.microsoft.com/office/drawing/2014/main" id="{30F469FD-8A82-F2E9-75A5-A11EF9D2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080" y="4380493"/>
              <a:ext cx="351497" cy="279489"/>
            </a:xfrm>
            <a:custGeom>
              <a:avLst/>
              <a:gdLst>
                <a:gd name="T0" fmla="*/ 281 w 288"/>
                <a:gd name="T1" fmla="*/ 142 h 229"/>
                <a:gd name="T2" fmla="*/ 281 w 288"/>
                <a:gd name="T3" fmla="*/ 122 h 229"/>
                <a:gd name="T4" fmla="*/ 279 w 288"/>
                <a:gd name="T5" fmla="*/ 113 h 229"/>
                <a:gd name="T6" fmla="*/ 284 w 288"/>
                <a:gd name="T7" fmla="*/ 106 h 229"/>
                <a:gd name="T8" fmla="*/ 284 w 288"/>
                <a:gd name="T9" fmla="*/ 92 h 229"/>
                <a:gd name="T10" fmla="*/ 275 w 288"/>
                <a:gd name="T11" fmla="*/ 78 h 229"/>
                <a:gd name="T12" fmla="*/ 270 w 288"/>
                <a:gd name="T13" fmla="*/ 69 h 229"/>
                <a:gd name="T14" fmla="*/ 268 w 288"/>
                <a:gd name="T15" fmla="*/ 55 h 229"/>
                <a:gd name="T16" fmla="*/ 261 w 288"/>
                <a:gd name="T17" fmla="*/ 53 h 229"/>
                <a:gd name="T18" fmla="*/ 254 w 288"/>
                <a:gd name="T19" fmla="*/ 49 h 229"/>
                <a:gd name="T20" fmla="*/ 233 w 288"/>
                <a:gd name="T21" fmla="*/ 37 h 229"/>
                <a:gd name="T22" fmla="*/ 213 w 288"/>
                <a:gd name="T23" fmla="*/ 8 h 229"/>
                <a:gd name="T24" fmla="*/ 204 w 288"/>
                <a:gd name="T25" fmla="*/ 3 h 229"/>
                <a:gd name="T26" fmla="*/ 179 w 288"/>
                <a:gd name="T27" fmla="*/ 10 h 229"/>
                <a:gd name="T28" fmla="*/ 167 w 288"/>
                <a:gd name="T29" fmla="*/ 5 h 229"/>
                <a:gd name="T30" fmla="*/ 153 w 288"/>
                <a:gd name="T31" fmla="*/ 10 h 229"/>
                <a:gd name="T32" fmla="*/ 135 w 288"/>
                <a:gd name="T33" fmla="*/ 21 h 229"/>
                <a:gd name="T34" fmla="*/ 119 w 288"/>
                <a:gd name="T35" fmla="*/ 21 h 229"/>
                <a:gd name="T36" fmla="*/ 110 w 288"/>
                <a:gd name="T37" fmla="*/ 19 h 229"/>
                <a:gd name="T38" fmla="*/ 108 w 288"/>
                <a:gd name="T39" fmla="*/ 24 h 229"/>
                <a:gd name="T40" fmla="*/ 94 w 288"/>
                <a:gd name="T41" fmla="*/ 35 h 229"/>
                <a:gd name="T42" fmla="*/ 89 w 288"/>
                <a:gd name="T43" fmla="*/ 42 h 229"/>
                <a:gd name="T44" fmla="*/ 76 w 288"/>
                <a:gd name="T45" fmla="*/ 28 h 229"/>
                <a:gd name="T46" fmla="*/ 66 w 288"/>
                <a:gd name="T47" fmla="*/ 33 h 229"/>
                <a:gd name="T48" fmla="*/ 39 w 288"/>
                <a:gd name="T49" fmla="*/ 44 h 229"/>
                <a:gd name="T50" fmla="*/ 34 w 288"/>
                <a:gd name="T51" fmla="*/ 65 h 229"/>
                <a:gd name="T52" fmla="*/ 30 w 288"/>
                <a:gd name="T53" fmla="*/ 78 h 229"/>
                <a:gd name="T54" fmla="*/ 21 w 288"/>
                <a:gd name="T55" fmla="*/ 74 h 229"/>
                <a:gd name="T56" fmla="*/ 13 w 288"/>
                <a:gd name="T57" fmla="*/ 74 h 229"/>
                <a:gd name="T58" fmla="*/ 11 w 288"/>
                <a:gd name="T59" fmla="*/ 87 h 229"/>
                <a:gd name="T60" fmla="*/ 5 w 288"/>
                <a:gd name="T61" fmla="*/ 108 h 229"/>
                <a:gd name="T62" fmla="*/ 7 w 288"/>
                <a:gd name="T63" fmla="*/ 120 h 229"/>
                <a:gd name="T64" fmla="*/ 0 w 288"/>
                <a:gd name="T65" fmla="*/ 129 h 229"/>
                <a:gd name="T66" fmla="*/ 4 w 288"/>
                <a:gd name="T67" fmla="*/ 140 h 229"/>
                <a:gd name="T68" fmla="*/ 9 w 288"/>
                <a:gd name="T69" fmla="*/ 145 h 229"/>
                <a:gd name="T70" fmla="*/ 7 w 288"/>
                <a:gd name="T71" fmla="*/ 156 h 229"/>
                <a:gd name="T72" fmla="*/ 5 w 288"/>
                <a:gd name="T73" fmla="*/ 170 h 229"/>
                <a:gd name="T74" fmla="*/ 13 w 288"/>
                <a:gd name="T75" fmla="*/ 191 h 229"/>
                <a:gd name="T76" fmla="*/ 21 w 288"/>
                <a:gd name="T77" fmla="*/ 195 h 229"/>
                <a:gd name="T78" fmla="*/ 30 w 288"/>
                <a:gd name="T79" fmla="*/ 218 h 229"/>
                <a:gd name="T80" fmla="*/ 43 w 288"/>
                <a:gd name="T81" fmla="*/ 218 h 229"/>
                <a:gd name="T82" fmla="*/ 57 w 288"/>
                <a:gd name="T83" fmla="*/ 225 h 229"/>
                <a:gd name="T84" fmla="*/ 89 w 288"/>
                <a:gd name="T85" fmla="*/ 227 h 229"/>
                <a:gd name="T86" fmla="*/ 105 w 288"/>
                <a:gd name="T87" fmla="*/ 222 h 229"/>
                <a:gd name="T88" fmla="*/ 124 w 288"/>
                <a:gd name="T89" fmla="*/ 225 h 229"/>
                <a:gd name="T90" fmla="*/ 133 w 288"/>
                <a:gd name="T91" fmla="*/ 222 h 229"/>
                <a:gd name="T92" fmla="*/ 146 w 288"/>
                <a:gd name="T93" fmla="*/ 218 h 229"/>
                <a:gd name="T94" fmla="*/ 149 w 288"/>
                <a:gd name="T95" fmla="*/ 211 h 229"/>
                <a:gd name="T96" fmla="*/ 162 w 288"/>
                <a:gd name="T97" fmla="*/ 198 h 229"/>
                <a:gd name="T98" fmla="*/ 163 w 288"/>
                <a:gd name="T99" fmla="*/ 191 h 229"/>
                <a:gd name="T100" fmla="*/ 178 w 288"/>
                <a:gd name="T101" fmla="*/ 186 h 229"/>
                <a:gd name="T102" fmla="*/ 185 w 288"/>
                <a:gd name="T103" fmla="*/ 188 h 229"/>
                <a:gd name="T104" fmla="*/ 199 w 288"/>
                <a:gd name="T105" fmla="*/ 182 h 229"/>
                <a:gd name="T106" fmla="*/ 211 w 288"/>
                <a:gd name="T107" fmla="*/ 188 h 229"/>
                <a:gd name="T108" fmla="*/ 220 w 288"/>
                <a:gd name="T109" fmla="*/ 190 h 229"/>
                <a:gd name="T110" fmla="*/ 231 w 288"/>
                <a:gd name="T111" fmla="*/ 188 h 229"/>
                <a:gd name="T112" fmla="*/ 245 w 288"/>
                <a:gd name="T113" fmla="*/ 184 h 229"/>
                <a:gd name="T114" fmla="*/ 249 w 288"/>
                <a:gd name="T115" fmla="*/ 179 h 229"/>
                <a:gd name="T116" fmla="*/ 254 w 288"/>
                <a:gd name="T117" fmla="*/ 186 h 229"/>
                <a:gd name="T118" fmla="*/ 258 w 288"/>
                <a:gd name="T119" fmla="*/ 159 h 229"/>
                <a:gd name="T120" fmla="*/ 277 w 288"/>
                <a:gd name="T121" fmla="*/ 15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29">
                  <a:moveTo>
                    <a:pt x="281" y="152"/>
                  </a:moveTo>
                  <a:lnTo>
                    <a:pt x="279" y="149"/>
                  </a:lnTo>
                  <a:lnTo>
                    <a:pt x="279" y="145"/>
                  </a:lnTo>
                  <a:lnTo>
                    <a:pt x="279" y="143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38"/>
                  </a:lnTo>
                  <a:lnTo>
                    <a:pt x="279" y="127"/>
                  </a:lnTo>
                  <a:lnTo>
                    <a:pt x="279" y="126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79" y="119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9" y="111"/>
                  </a:lnTo>
                  <a:lnTo>
                    <a:pt x="281" y="111"/>
                  </a:lnTo>
                  <a:lnTo>
                    <a:pt x="282" y="110"/>
                  </a:lnTo>
                  <a:lnTo>
                    <a:pt x="284" y="108"/>
                  </a:lnTo>
                  <a:lnTo>
                    <a:pt x="284" y="106"/>
                  </a:lnTo>
                  <a:lnTo>
                    <a:pt x="286" y="103"/>
                  </a:lnTo>
                  <a:lnTo>
                    <a:pt x="288" y="99"/>
                  </a:lnTo>
                  <a:lnTo>
                    <a:pt x="288" y="95"/>
                  </a:lnTo>
                  <a:lnTo>
                    <a:pt x="286" y="92"/>
                  </a:lnTo>
                  <a:lnTo>
                    <a:pt x="284" y="92"/>
                  </a:lnTo>
                  <a:lnTo>
                    <a:pt x="281" y="92"/>
                  </a:lnTo>
                  <a:lnTo>
                    <a:pt x="281" y="90"/>
                  </a:lnTo>
                  <a:lnTo>
                    <a:pt x="279" y="90"/>
                  </a:lnTo>
                  <a:lnTo>
                    <a:pt x="277" y="83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4" y="76"/>
                  </a:lnTo>
                  <a:lnTo>
                    <a:pt x="272" y="74"/>
                  </a:lnTo>
                  <a:lnTo>
                    <a:pt x="272" y="72"/>
                  </a:lnTo>
                  <a:lnTo>
                    <a:pt x="270" y="69"/>
                  </a:lnTo>
                  <a:lnTo>
                    <a:pt x="270" y="65"/>
                  </a:lnTo>
                  <a:lnTo>
                    <a:pt x="270" y="62"/>
                  </a:lnTo>
                  <a:lnTo>
                    <a:pt x="270" y="60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8" y="53"/>
                  </a:lnTo>
                  <a:lnTo>
                    <a:pt x="266" y="53"/>
                  </a:lnTo>
                  <a:lnTo>
                    <a:pt x="265" y="53"/>
                  </a:lnTo>
                  <a:lnTo>
                    <a:pt x="263" y="53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59" y="49"/>
                  </a:lnTo>
                  <a:lnTo>
                    <a:pt x="256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1" y="47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3" y="37"/>
                  </a:lnTo>
                  <a:lnTo>
                    <a:pt x="231" y="33"/>
                  </a:lnTo>
                  <a:lnTo>
                    <a:pt x="229" y="32"/>
                  </a:lnTo>
                  <a:lnTo>
                    <a:pt x="227" y="28"/>
                  </a:lnTo>
                  <a:lnTo>
                    <a:pt x="224" y="24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1" y="3"/>
                  </a:lnTo>
                  <a:lnTo>
                    <a:pt x="185" y="10"/>
                  </a:lnTo>
                  <a:lnTo>
                    <a:pt x="179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69" y="7"/>
                  </a:lnTo>
                  <a:lnTo>
                    <a:pt x="167" y="5"/>
                  </a:lnTo>
                  <a:lnTo>
                    <a:pt x="165" y="7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2" y="21"/>
                  </a:lnTo>
                  <a:lnTo>
                    <a:pt x="128" y="21"/>
                  </a:lnTo>
                  <a:lnTo>
                    <a:pt x="126" y="19"/>
                  </a:lnTo>
                  <a:lnTo>
                    <a:pt x="121" y="21"/>
                  </a:lnTo>
                  <a:lnTo>
                    <a:pt x="119" y="21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19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3"/>
                  </a:lnTo>
                  <a:lnTo>
                    <a:pt x="103" y="23"/>
                  </a:lnTo>
                  <a:lnTo>
                    <a:pt x="101" y="24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89" y="42"/>
                  </a:lnTo>
                  <a:lnTo>
                    <a:pt x="87" y="40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2" y="32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71" y="30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0" y="39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4" y="58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6" y="67"/>
                  </a:lnTo>
                  <a:lnTo>
                    <a:pt x="34" y="71"/>
                  </a:lnTo>
                  <a:lnTo>
                    <a:pt x="34" y="74"/>
                  </a:lnTo>
                  <a:lnTo>
                    <a:pt x="32" y="76"/>
                  </a:lnTo>
                  <a:lnTo>
                    <a:pt x="30" y="78"/>
                  </a:lnTo>
                  <a:lnTo>
                    <a:pt x="29" y="78"/>
                  </a:lnTo>
                  <a:lnTo>
                    <a:pt x="27" y="79"/>
                  </a:lnTo>
                  <a:lnTo>
                    <a:pt x="25" y="78"/>
                  </a:lnTo>
                  <a:lnTo>
                    <a:pt x="23" y="76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3" y="74"/>
                  </a:lnTo>
                  <a:lnTo>
                    <a:pt x="11" y="76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5" y="122"/>
                  </a:lnTo>
                  <a:lnTo>
                    <a:pt x="4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3"/>
                  </a:lnTo>
                  <a:lnTo>
                    <a:pt x="9" y="145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1" y="181"/>
                  </a:lnTo>
                  <a:lnTo>
                    <a:pt x="13" y="184"/>
                  </a:lnTo>
                  <a:lnTo>
                    <a:pt x="13" y="188"/>
                  </a:lnTo>
                  <a:lnTo>
                    <a:pt x="13" y="191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8" y="195"/>
                  </a:lnTo>
                  <a:lnTo>
                    <a:pt x="20" y="195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5" y="198"/>
                  </a:lnTo>
                  <a:lnTo>
                    <a:pt x="27" y="206"/>
                  </a:lnTo>
                  <a:lnTo>
                    <a:pt x="29" y="214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2"/>
                  </a:lnTo>
                  <a:lnTo>
                    <a:pt x="43" y="218"/>
                  </a:lnTo>
                  <a:lnTo>
                    <a:pt x="43" y="216"/>
                  </a:lnTo>
                  <a:lnTo>
                    <a:pt x="48" y="218"/>
                  </a:lnTo>
                  <a:lnTo>
                    <a:pt x="55" y="220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9"/>
                  </a:lnTo>
                  <a:lnTo>
                    <a:pt x="75" y="229"/>
                  </a:lnTo>
                  <a:lnTo>
                    <a:pt x="84" y="225"/>
                  </a:lnTo>
                  <a:lnTo>
                    <a:pt x="85" y="225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8" y="227"/>
                  </a:lnTo>
                  <a:lnTo>
                    <a:pt x="100" y="225"/>
                  </a:lnTo>
                  <a:lnTo>
                    <a:pt x="105" y="222"/>
                  </a:lnTo>
                  <a:lnTo>
                    <a:pt x="107" y="220"/>
                  </a:lnTo>
                  <a:lnTo>
                    <a:pt x="110" y="220"/>
                  </a:lnTo>
                  <a:lnTo>
                    <a:pt x="119" y="220"/>
                  </a:lnTo>
                  <a:lnTo>
                    <a:pt x="119" y="222"/>
                  </a:lnTo>
                  <a:lnTo>
                    <a:pt x="124" y="225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30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9" y="216"/>
                  </a:lnTo>
                  <a:lnTo>
                    <a:pt x="144" y="218"/>
                  </a:lnTo>
                  <a:lnTo>
                    <a:pt x="146" y="218"/>
                  </a:lnTo>
                  <a:lnTo>
                    <a:pt x="148" y="216"/>
                  </a:lnTo>
                  <a:lnTo>
                    <a:pt x="149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9" y="211"/>
                  </a:lnTo>
                  <a:lnTo>
                    <a:pt x="151" y="209"/>
                  </a:lnTo>
                  <a:lnTo>
                    <a:pt x="155" y="206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62" y="198"/>
                  </a:lnTo>
                  <a:lnTo>
                    <a:pt x="163" y="198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63" y="193"/>
                  </a:lnTo>
                  <a:lnTo>
                    <a:pt x="163" y="191"/>
                  </a:lnTo>
                  <a:lnTo>
                    <a:pt x="167" y="191"/>
                  </a:lnTo>
                  <a:lnTo>
                    <a:pt x="167" y="190"/>
                  </a:lnTo>
                  <a:lnTo>
                    <a:pt x="171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4"/>
                  </a:lnTo>
                  <a:lnTo>
                    <a:pt x="179" y="184"/>
                  </a:lnTo>
                  <a:lnTo>
                    <a:pt x="179" y="186"/>
                  </a:lnTo>
                  <a:lnTo>
                    <a:pt x="181" y="186"/>
                  </a:lnTo>
                  <a:lnTo>
                    <a:pt x="185" y="188"/>
                  </a:lnTo>
                  <a:lnTo>
                    <a:pt x="188" y="188"/>
                  </a:lnTo>
                  <a:lnTo>
                    <a:pt x="192" y="184"/>
                  </a:lnTo>
                  <a:lnTo>
                    <a:pt x="194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204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3" y="188"/>
                  </a:lnTo>
                  <a:lnTo>
                    <a:pt x="215" y="186"/>
                  </a:lnTo>
                  <a:lnTo>
                    <a:pt x="217" y="188"/>
                  </a:lnTo>
                  <a:lnTo>
                    <a:pt x="219" y="190"/>
                  </a:lnTo>
                  <a:lnTo>
                    <a:pt x="220" y="190"/>
                  </a:lnTo>
                  <a:lnTo>
                    <a:pt x="224" y="190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9" y="188"/>
                  </a:lnTo>
                  <a:lnTo>
                    <a:pt x="231" y="188"/>
                  </a:lnTo>
                  <a:lnTo>
                    <a:pt x="236" y="190"/>
                  </a:lnTo>
                  <a:lnTo>
                    <a:pt x="238" y="188"/>
                  </a:lnTo>
                  <a:lnTo>
                    <a:pt x="240" y="188"/>
                  </a:lnTo>
                  <a:lnTo>
                    <a:pt x="242" y="186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47" y="179"/>
                  </a:lnTo>
                  <a:lnTo>
                    <a:pt x="249" y="179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51" y="182"/>
                  </a:lnTo>
                  <a:lnTo>
                    <a:pt x="252" y="184"/>
                  </a:lnTo>
                  <a:lnTo>
                    <a:pt x="254" y="186"/>
                  </a:lnTo>
                  <a:lnTo>
                    <a:pt x="256" y="184"/>
                  </a:lnTo>
                  <a:lnTo>
                    <a:pt x="256" y="181"/>
                  </a:lnTo>
                  <a:lnTo>
                    <a:pt x="256" y="175"/>
                  </a:lnTo>
                  <a:lnTo>
                    <a:pt x="256" y="163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61" y="158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77" y="158"/>
                  </a:lnTo>
                  <a:lnTo>
                    <a:pt x="279" y="154"/>
                  </a:lnTo>
                  <a:lnTo>
                    <a:pt x="281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135">
              <a:extLst>
                <a:ext uri="{FF2B5EF4-FFF2-40B4-BE49-F238E27FC236}">
                  <a16:creationId xmlns:a16="http://schemas.microsoft.com/office/drawing/2014/main" id="{472115B2-451A-32E1-6E58-A0B3F97C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15" y="3653090"/>
              <a:ext cx="565080" cy="823821"/>
            </a:xfrm>
            <a:custGeom>
              <a:avLst/>
              <a:gdLst>
                <a:gd name="T0" fmla="*/ 215 w 463"/>
                <a:gd name="T1" fmla="*/ 663 h 675"/>
                <a:gd name="T2" fmla="*/ 250 w 463"/>
                <a:gd name="T3" fmla="*/ 626 h 675"/>
                <a:gd name="T4" fmla="*/ 273 w 463"/>
                <a:gd name="T5" fmla="*/ 631 h 675"/>
                <a:gd name="T6" fmla="*/ 295 w 463"/>
                <a:gd name="T7" fmla="*/ 617 h 675"/>
                <a:gd name="T8" fmla="*/ 335 w 463"/>
                <a:gd name="T9" fmla="*/ 606 h 675"/>
                <a:gd name="T10" fmla="*/ 383 w 463"/>
                <a:gd name="T11" fmla="*/ 597 h 675"/>
                <a:gd name="T12" fmla="*/ 406 w 463"/>
                <a:gd name="T13" fmla="*/ 592 h 675"/>
                <a:gd name="T14" fmla="*/ 401 w 463"/>
                <a:gd name="T15" fmla="*/ 556 h 675"/>
                <a:gd name="T16" fmla="*/ 403 w 463"/>
                <a:gd name="T17" fmla="*/ 526 h 675"/>
                <a:gd name="T18" fmla="*/ 435 w 463"/>
                <a:gd name="T19" fmla="*/ 517 h 675"/>
                <a:gd name="T20" fmla="*/ 454 w 463"/>
                <a:gd name="T21" fmla="*/ 489 h 675"/>
                <a:gd name="T22" fmla="*/ 445 w 463"/>
                <a:gd name="T23" fmla="*/ 457 h 675"/>
                <a:gd name="T24" fmla="*/ 421 w 463"/>
                <a:gd name="T25" fmla="*/ 434 h 675"/>
                <a:gd name="T26" fmla="*/ 405 w 463"/>
                <a:gd name="T27" fmla="*/ 400 h 675"/>
                <a:gd name="T28" fmla="*/ 394 w 463"/>
                <a:gd name="T29" fmla="*/ 370 h 675"/>
                <a:gd name="T30" fmla="*/ 410 w 463"/>
                <a:gd name="T31" fmla="*/ 340 h 675"/>
                <a:gd name="T32" fmla="*/ 421 w 463"/>
                <a:gd name="T33" fmla="*/ 320 h 675"/>
                <a:gd name="T34" fmla="*/ 410 w 463"/>
                <a:gd name="T35" fmla="*/ 283 h 675"/>
                <a:gd name="T36" fmla="*/ 417 w 463"/>
                <a:gd name="T37" fmla="*/ 258 h 675"/>
                <a:gd name="T38" fmla="*/ 422 w 463"/>
                <a:gd name="T39" fmla="*/ 246 h 675"/>
                <a:gd name="T40" fmla="*/ 373 w 463"/>
                <a:gd name="T41" fmla="*/ 267 h 675"/>
                <a:gd name="T42" fmla="*/ 351 w 463"/>
                <a:gd name="T43" fmla="*/ 242 h 675"/>
                <a:gd name="T44" fmla="*/ 307 w 463"/>
                <a:gd name="T45" fmla="*/ 224 h 675"/>
                <a:gd name="T46" fmla="*/ 295 w 463"/>
                <a:gd name="T47" fmla="*/ 208 h 675"/>
                <a:gd name="T48" fmla="*/ 280 w 463"/>
                <a:gd name="T49" fmla="*/ 191 h 675"/>
                <a:gd name="T50" fmla="*/ 291 w 463"/>
                <a:gd name="T51" fmla="*/ 176 h 675"/>
                <a:gd name="T52" fmla="*/ 270 w 463"/>
                <a:gd name="T53" fmla="*/ 153 h 675"/>
                <a:gd name="T54" fmla="*/ 238 w 463"/>
                <a:gd name="T55" fmla="*/ 135 h 675"/>
                <a:gd name="T56" fmla="*/ 218 w 463"/>
                <a:gd name="T57" fmla="*/ 100 h 675"/>
                <a:gd name="T58" fmla="*/ 213 w 463"/>
                <a:gd name="T59" fmla="*/ 68 h 675"/>
                <a:gd name="T60" fmla="*/ 193 w 463"/>
                <a:gd name="T61" fmla="*/ 47 h 675"/>
                <a:gd name="T62" fmla="*/ 149 w 463"/>
                <a:gd name="T63" fmla="*/ 6 h 675"/>
                <a:gd name="T64" fmla="*/ 103 w 463"/>
                <a:gd name="T65" fmla="*/ 8 h 675"/>
                <a:gd name="T66" fmla="*/ 69 w 463"/>
                <a:gd name="T67" fmla="*/ 13 h 675"/>
                <a:gd name="T68" fmla="*/ 49 w 463"/>
                <a:gd name="T69" fmla="*/ 29 h 675"/>
                <a:gd name="T70" fmla="*/ 14 w 463"/>
                <a:gd name="T71" fmla="*/ 36 h 675"/>
                <a:gd name="T72" fmla="*/ 5 w 463"/>
                <a:gd name="T73" fmla="*/ 52 h 675"/>
                <a:gd name="T74" fmla="*/ 12 w 463"/>
                <a:gd name="T75" fmla="*/ 79 h 675"/>
                <a:gd name="T76" fmla="*/ 16 w 463"/>
                <a:gd name="T77" fmla="*/ 100 h 675"/>
                <a:gd name="T78" fmla="*/ 16 w 463"/>
                <a:gd name="T79" fmla="*/ 118 h 675"/>
                <a:gd name="T80" fmla="*/ 28 w 463"/>
                <a:gd name="T81" fmla="*/ 135 h 675"/>
                <a:gd name="T82" fmla="*/ 51 w 463"/>
                <a:gd name="T83" fmla="*/ 160 h 675"/>
                <a:gd name="T84" fmla="*/ 23 w 463"/>
                <a:gd name="T85" fmla="*/ 164 h 675"/>
                <a:gd name="T86" fmla="*/ 26 w 463"/>
                <a:gd name="T87" fmla="*/ 191 h 675"/>
                <a:gd name="T88" fmla="*/ 18 w 463"/>
                <a:gd name="T89" fmla="*/ 199 h 675"/>
                <a:gd name="T90" fmla="*/ 44 w 463"/>
                <a:gd name="T91" fmla="*/ 201 h 675"/>
                <a:gd name="T92" fmla="*/ 57 w 463"/>
                <a:gd name="T93" fmla="*/ 212 h 675"/>
                <a:gd name="T94" fmla="*/ 37 w 463"/>
                <a:gd name="T95" fmla="*/ 260 h 675"/>
                <a:gd name="T96" fmla="*/ 35 w 463"/>
                <a:gd name="T97" fmla="*/ 299 h 675"/>
                <a:gd name="T98" fmla="*/ 64 w 463"/>
                <a:gd name="T99" fmla="*/ 322 h 675"/>
                <a:gd name="T100" fmla="*/ 83 w 463"/>
                <a:gd name="T101" fmla="*/ 336 h 675"/>
                <a:gd name="T102" fmla="*/ 53 w 463"/>
                <a:gd name="T103" fmla="*/ 347 h 675"/>
                <a:gd name="T104" fmla="*/ 57 w 463"/>
                <a:gd name="T105" fmla="*/ 372 h 675"/>
                <a:gd name="T106" fmla="*/ 64 w 463"/>
                <a:gd name="T107" fmla="*/ 414 h 675"/>
                <a:gd name="T108" fmla="*/ 44 w 463"/>
                <a:gd name="T109" fmla="*/ 413 h 675"/>
                <a:gd name="T110" fmla="*/ 73 w 463"/>
                <a:gd name="T111" fmla="*/ 461 h 675"/>
                <a:gd name="T112" fmla="*/ 106 w 463"/>
                <a:gd name="T113" fmla="*/ 487 h 675"/>
                <a:gd name="T114" fmla="*/ 142 w 463"/>
                <a:gd name="T115" fmla="*/ 503 h 675"/>
                <a:gd name="T116" fmla="*/ 152 w 463"/>
                <a:gd name="T117" fmla="*/ 535 h 675"/>
                <a:gd name="T118" fmla="*/ 138 w 463"/>
                <a:gd name="T119" fmla="*/ 556 h 675"/>
                <a:gd name="T120" fmla="*/ 151 w 463"/>
                <a:gd name="T121" fmla="*/ 592 h 675"/>
                <a:gd name="T122" fmla="*/ 184 w 463"/>
                <a:gd name="T123" fmla="*/ 620 h 675"/>
                <a:gd name="T124" fmla="*/ 192 w 463"/>
                <a:gd name="T125" fmla="*/ 668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675">
                  <a:moveTo>
                    <a:pt x="197" y="674"/>
                  </a:moveTo>
                  <a:lnTo>
                    <a:pt x="199" y="674"/>
                  </a:lnTo>
                  <a:lnTo>
                    <a:pt x="200" y="672"/>
                  </a:lnTo>
                  <a:lnTo>
                    <a:pt x="200" y="670"/>
                  </a:lnTo>
                  <a:lnTo>
                    <a:pt x="202" y="672"/>
                  </a:lnTo>
                  <a:lnTo>
                    <a:pt x="204" y="674"/>
                  </a:lnTo>
                  <a:lnTo>
                    <a:pt x="206" y="675"/>
                  </a:lnTo>
                  <a:lnTo>
                    <a:pt x="208" y="674"/>
                  </a:lnTo>
                  <a:lnTo>
                    <a:pt x="209" y="674"/>
                  </a:lnTo>
                  <a:lnTo>
                    <a:pt x="211" y="672"/>
                  </a:lnTo>
                  <a:lnTo>
                    <a:pt x="213" y="670"/>
                  </a:lnTo>
                  <a:lnTo>
                    <a:pt x="213" y="667"/>
                  </a:lnTo>
                  <a:lnTo>
                    <a:pt x="215" y="663"/>
                  </a:lnTo>
                  <a:lnTo>
                    <a:pt x="213" y="661"/>
                  </a:lnTo>
                  <a:lnTo>
                    <a:pt x="213" y="658"/>
                  </a:lnTo>
                  <a:lnTo>
                    <a:pt x="213" y="654"/>
                  </a:lnTo>
                  <a:lnTo>
                    <a:pt x="215" y="645"/>
                  </a:lnTo>
                  <a:lnTo>
                    <a:pt x="215" y="642"/>
                  </a:lnTo>
                  <a:lnTo>
                    <a:pt x="218" y="640"/>
                  </a:lnTo>
                  <a:lnTo>
                    <a:pt x="220" y="638"/>
                  </a:lnTo>
                  <a:lnTo>
                    <a:pt x="229" y="635"/>
                  </a:lnTo>
                  <a:lnTo>
                    <a:pt x="238" y="631"/>
                  </a:lnTo>
                  <a:lnTo>
                    <a:pt x="241" y="631"/>
                  </a:lnTo>
                  <a:lnTo>
                    <a:pt x="245" y="629"/>
                  </a:lnTo>
                  <a:lnTo>
                    <a:pt x="245" y="628"/>
                  </a:lnTo>
                  <a:lnTo>
                    <a:pt x="250" y="626"/>
                  </a:lnTo>
                  <a:lnTo>
                    <a:pt x="252" y="624"/>
                  </a:lnTo>
                  <a:lnTo>
                    <a:pt x="254" y="624"/>
                  </a:lnTo>
                  <a:lnTo>
                    <a:pt x="255" y="624"/>
                  </a:lnTo>
                  <a:lnTo>
                    <a:pt x="261" y="628"/>
                  </a:lnTo>
                  <a:lnTo>
                    <a:pt x="264" y="631"/>
                  </a:lnTo>
                  <a:lnTo>
                    <a:pt x="264" y="633"/>
                  </a:lnTo>
                  <a:lnTo>
                    <a:pt x="266" y="636"/>
                  </a:lnTo>
                  <a:lnTo>
                    <a:pt x="268" y="638"/>
                  </a:lnTo>
                  <a:lnTo>
                    <a:pt x="273" y="638"/>
                  </a:lnTo>
                  <a:lnTo>
                    <a:pt x="273" y="636"/>
                  </a:lnTo>
                  <a:lnTo>
                    <a:pt x="275" y="636"/>
                  </a:lnTo>
                  <a:lnTo>
                    <a:pt x="273" y="633"/>
                  </a:lnTo>
                  <a:lnTo>
                    <a:pt x="273" y="631"/>
                  </a:lnTo>
                  <a:lnTo>
                    <a:pt x="273" y="629"/>
                  </a:lnTo>
                  <a:lnTo>
                    <a:pt x="280" y="620"/>
                  </a:lnTo>
                  <a:lnTo>
                    <a:pt x="282" y="619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9" y="620"/>
                  </a:lnTo>
                  <a:lnTo>
                    <a:pt x="289" y="619"/>
                  </a:lnTo>
                  <a:lnTo>
                    <a:pt x="287" y="619"/>
                  </a:lnTo>
                  <a:lnTo>
                    <a:pt x="287" y="617"/>
                  </a:lnTo>
                  <a:lnTo>
                    <a:pt x="289" y="615"/>
                  </a:lnTo>
                  <a:lnTo>
                    <a:pt x="291" y="615"/>
                  </a:lnTo>
                  <a:lnTo>
                    <a:pt x="293" y="617"/>
                  </a:lnTo>
                  <a:lnTo>
                    <a:pt x="295" y="617"/>
                  </a:lnTo>
                  <a:lnTo>
                    <a:pt x="295" y="615"/>
                  </a:lnTo>
                  <a:lnTo>
                    <a:pt x="298" y="617"/>
                  </a:lnTo>
                  <a:lnTo>
                    <a:pt x="300" y="617"/>
                  </a:lnTo>
                  <a:lnTo>
                    <a:pt x="305" y="615"/>
                  </a:lnTo>
                  <a:lnTo>
                    <a:pt x="307" y="617"/>
                  </a:lnTo>
                  <a:lnTo>
                    <a:pt x="311" y="617"/>
                  </a:lnTo>
                  <a:lnTo>
                    <a:pt x="314" y="617"/>
                  </a:lnTo>
                  <a:lnTo>
                    <a:pt x="316" y="617"/>
                  </a:lnTo>
                  <a:lnTo>
                    <a:pt x="318" y="617"/>
                  </a:lnTo>
                  <a:lnTo>
                    <a:pt x="319" y="613"/>
                  </a:lnTo>
                  <a:lnTo>
                    <a:pt x="321" y="613"/>
                  </a:lnTo>
                  <a:lnTo>
                    <a:pt x="332" y="606"/>
                  </a:lnTo>
                  <a:lnTo>
                    <a:pt x="335" y="606"/>
                  </a:lnTo>
                  <a:lnTo>
                    <a:pt x="339" y="606"/>
                  </a:lnTo>
                  <a:lnTo>
                    <a:pt x="341" y="606"/>
                  </a:lnTo>
                  <a:lnTo>
                    <a:pt x="344" y="603"/>
                  </a:lnTo>
                  <a:lnTo>
                    <a:pt x="346" y="601"/>
                  </a:lnTo>
                  <a:lnTo>
                    <a:pt x="348" y="603"/>
                  </a:lnTo>
                  <a:lnTo>
                    <a:pt x="351" y="604"/>
                  </a:lnTo>
                  <a:lnTo>
                    <a:pt x="355" y="606"/>
                  </a:lnTo>
                  <a:lnTo>
                    <a:pt x="357" y="606"/>
                  </a:lnTo>
                  <a:lnTo>
                    <a:pt x="358" y="606"/>
                  </a:lnTo>
                  <a:lnTo>
                    <a:pt x="364" y="606"/>
                  </a:lnTo>
                  <a:lnTo>
                    <a:pt x="380" y="599"/>
                  </a:lnTo>
                  <a:lnTo>
                    <a:pt x="383" y="596"/>
                  </a:lnTo>
                  <a:lnTo>
                    <a:pt x="383" y="597"/>
                  </a:lnTo>
                  <a:lnTo>
                    <a:pt x="383" y="599"/>
                  </a:lnTo>
                  <a:lnTo>
                    <a:pt x="385" y="601"/>
                  </a:lnTo>
                  <a:lnTo>
                    <a:pt x="387" y="603"/>
                  </a:lnTo>
                  <a:lnTo>
                    <a:pt x="389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8" y="604"/>
                  </a:lnTo>
                  <a:lnTo>
                    <a:pt x="399" y="603"/>
                  </a:lnTo>
                  <a:lnTo>
                    <a:pt x="401" y="601"/>
                  </a:lnTo>
                  <a:lnTo>
                    <a:pt x="403" y="596"/>
                  </a:lnTo>
                  <a:lnTo>
                    <a:pt x="405" y="592"/>
                  </a:lnTo>
                  <a:lnTo>
                    <a:pt x="406" y="592"/>
                  </a:lnTo>
                  <a:lnTo>
                    <a:pt x="408" y="592"/>
                  </a:lnTo>
                  <a:lnTo>
                    <a:pt x="410" y="590"/>
                  </a:lnTo>
                  <a:lnTo>
                    <a:pt x="412" y="588"/>
                  </a:lnTo>
                  <a:lnTo>
                    <a:pt x="412" y="583"/>
                  </a:lnTo>
                  <a:lnTo>
                    <a:pt x="414" y="581"/>
                  </a:lnTo>
                  <a:lnTo>
                    <a:pt x="412" y="578"/>
                  </a:lnTo>
                  <a:lnTo>
                    <a:pt x="412" y="576"/>
                  </a:lnTo>
                  <a:lnTo>
                    <a:pt x="410" y="574"/>
                  </a:lnTo>
                  <a:lnTo>
                    <a:pt x="406" y="571"/>
                  </a:lnTo>
                  <a:lnTo>
                    <a:pt x="401" y="565"/>
                  </a:lnTo>
                  <a:lnTo>
                    <a:pt x="399" y="565"/>
                  </a:lnTo>
                  <a:lnTo>
                    <a:pt x="401" y="562"/>
                  </a:lnTo>
                  <a:lnTo>
                    <a:pt x="401" y="556"/>
                  </a:lnTo>
                  <a:lnTo>
                    <a:pt x="403" y="555"/>
                  </a:lnTo>
                  <a:lnTo>
                    <a:pt x="403" y="551"/>
                  </a:lnTo>
                  <a:lnTo>
                    <a:pt x="403" y="548"/>
                  </a:lnTo>
                  <a:lnTo>
                    <a:pt x="405" y="542"/>
                  </a:lnTo>
                  <a:lnTo>
                    <a:pt x="406" y="542"/>
                  </a:lnTo>
                  <a:lnTo>
                    <a:pt x="406" y="540"/>
                  </a:lnTo>
                  <a:lnTo>
                    <a:pt x="405" y="539"/>
                  </a:lnTo>
                  <a:lnTo>
                    <a:pt x="403" y="537"/>
                  </a:lnTo>
                  <a:lnTo>
                    <a:pt x="401" y="530"/>
                  </a:lnTo>
                  <a:lnTo>
                    <a:pt x="399" y="530"/>
                  </a:lnTo>
                  <a:lnTo>
                    <a:pt x="401" y="530"/>
                  </a:lnTo>
                  <a:lnTo>
                    <a:pt x="401" y="528"/>
                  </a:lnTo>
                  <a:lnTo>
                    <a:pt x="403" y="526"/>
                  </a:lnTo>
                  <a:lnTo>
                    <a:pt x="405" y="524"/>
                  </a:lnTo>
                  <a:lnTo>
                    <a:pt x="406" y="524"/>
                  </a:lnTo>
                  <a:lnTo>
                    <a:pt x="408" y="521"/>
                  </a:lnTo>
                  <a:lnTo>
                    <a:pt x="410" y="521"/>
                  </a:lnTo>
                  <a:lnTo>
                    <a:pt x="412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7" y="517"/>
                  </a:lnTo>
                  <a:lnTo>
                    <a:pt x="419" y="517"/>
                  </a:lnTo>
                  <a:lnTo>
                    <a:pt x="428" y="519"/>
                  </a:lnTo>
                  <a:lnTo>
                    <a:pt x="431" y="519"/>
                  </a:lnTo>
                  <a:lnTo>
                    <a:pt x="435" y="517"/>
                  </a:lnTo>
                  <a:lnTo>
                    <a:pt x="435" y="516"/>
                  </a:lnTo>
                  <a:lnTo>
                    <a:pt x="435" y="514"/>
                  </a:lnTo>
                  <a:lnTo>
                    <a:pt x="438" y="507"/>
                  </a:lnTo>
                  <a:lnTo>
                    <a:pt x="438" y="503"/>
                  </a:lnTo>
                  <a:lnTo>
                    <a:pt x="440" y="501"/>
                  </a:lnTo>
                  <a:lnTo>
                    <a:pt x="444" y="501"/>
                  </a:lnTo>
                  <a:lnTo>
                    <a:pt x="445" y="500"/>
                  </a:lnTo>
                  <a:lnTo>
                    <a:pt x="447" y="500"/>
                  </a:lnTo>
                  <a:lnTo>
                    <a:pt x="453" y="496"/>
                  </a:lnTo>
                  <a:lnTo>
                    <a:pt x="453" y="494"/>
                  </a:lnTo>
                  <a:lnTo>
                    <a:pt x="453" y="491"/>
                  </a:lnTo>
                  <a:lnTo>
                    <a:pt x="454" y="491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8" y="487"/>
                  </a:lnTo>
                  <a:lnTo>
                    <a:pt x="460" y="484"/>
                  </a:lnTo>
                  <a:lnTo>
                    <a:pt x="461" y="478"/>
                  </a:lnTo>
                  <a:lnTo>
                    <a:pt x="463" y="473"/>
                  </a:lnTo>
                  <a:lnTo>
                    <a:pt x="463" y="471"/>
                  </a:lnTo>
                  <a:lnTo>
                    <a:pt x="463" y="469"/>
                  </a:lnTo>
                  <a:lnTo>
                    <a:pt x="461" y="469"/>
                  </a:lnTo>
                  <a:lnTo>
                    <a:pt x="456" y="468"/>
                  </a:lnTo>
                  <a:lnTo>
                    <a:pt x="453" y="466"/>
                  </a:lnTo>
                  <a:lnTo>
                    <a:pt x="453" y="464"/>
                  </a:lnTo>
                  <a:lnTo>
                    <a:pt x="449" y="461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4" y="453"/>
                  </a:lnTo>
                  <a:lnTo>
                    <a:pt x="444" y="452"/>
                  </a:lnTo>
                  <a:lnTo>
                    <a:pt x="442" y="450"/>
                  </a:lnTo>
                  <a:lnTo>
                    <a:pt x="435" y="443"/>
                  </a:lnTo>
                  <a:lnTo>
                    <a:pt x="435" y="441"/>
                  </a:lnTo>
                  <a:lnTo>
                    <a:pt x="433" y="439"/>
                  </a:lnTo>
                  <a:lnTo>
                    <a:pt x="431" y="439"/>
                  </a:lnTo>
                  <a:lnTo>
                    <a:pt x="430" y="439"/>
                  </a:lnTo>
                  <a:lnTo>
                    <a:pt x="428" y="439"/>
                  </a:lnTo>
                  <a:lnTo>
                    <a:pt x="426" y="436"/>
                  </a:lnTo>
                  <a:lnTo>
                    <a:pt x="424" y="434"/>
                  </a:lnTo>
                  <a:lnTo>
                    <a:pt x="421" y="434"/>
                  </a:lnTo>
                  <a:lnTo>
                    <a:pt x="419" y="434"/>
                  </a:lnTo>
                  <a:lnTo>
                    <a:pt x="417" y="430"/>
                  </a:lnTo>
                  <a:lnTo>
                    <a:pt x="412" y="429"/>
                  </a:lnTo>
                  <a:lnTo>
                    <a:pt x="412" y="427"/>
                  </a:lnTo>
                  <a:lnTo>
                    <a:pt x="410" y="423"/>
                  </a:lnTo>
                  <a:lnTo>
                    <a:pt x="408" y="416"/>
                  </a:lnTo>
                  <a:lnTo>
                    <a:pt x="406" y="414"/>
                  </a:lnTo>
                  <a:lnTo>
                    <a:pt x="406" y="413"/>
                  </a:lnTo>
                  <a:lnTo>
                    <a:pt x="406" y="411"/>
                  </a:lnTo>
                  <a:lnTo>
                    <a:pt x="406" y="409"/>
                  </a:lnTo>
                  <a:lnTo>
                    <a:pt x="406" y="407"/>
                  </a:lnTo>
                  <a:lnTo>
                    <a:pt x="406" y="402"/>
                  </a:lnTo>
                  <a:lnTo>
                    <a:pt x="405" y="400"/>
                  </a:lnTo>
                  <a:lnTo>
                    <a:pt x="403" y="400"/>
                  </a:lnTo>
                  <a:lnTo>
                    <a:pt x="399" y="398"/>
                  </a:lnTo>
                  <a:lnTo>
                    <a:pt x="399" y="397"/>
                  </a:lnTo>
                  <a:lnTo>
                    <a:pt x="398" y="395"/>
                  </a:lnTo>
                  <a:lnTo>
                    <a:pt x="398" y="393"/>
                  </a:lnTo>
                  <a:lnTo>
                    <a:pt x="396" y="389"/>
                  </a:lnTo>
                  <a:lnTo>
                    <a:pt x="396" y="388"/>
                  </a:lnTo>
                  <a:lnTo>
                    <a:pt x="396" y="384"/>
                  </a:lnTo>
                  <a:lnTo>
                    <a:pt x="396" y="382"/>
                  </a:lnTo>
                  <a:lnTo>
                    <a:pt x="392" y="379"/>
                  </a:lnTo>
                  <a:lnTo>
                    <a:pt x="392" y="375"/>
                  </a:lnTo>
                  <a:lnTo>
                    <a:pt x="392" y="372"/>
                  </a:lnTo>
                  <a:lnTo>
                    <a:pt x="394" y="370"/>
                  </a:lnTo>
                  <a:lnTo>
                    <a:pt x="394" y="365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6" y="356"/>
                  </a:lnTo>
                  <a:lnTo>
                    <a:pt x="398" y="354"/>
                  </a:lnTo>
                  <a:lnTo>
                    <a:pt x="398" y="349"/>
                  </a:lnTo>
                  <a:lnTo>
                    <a:pt x="398" y="347"/>
                  </a:lnTo>
                  <a:lnTo>
                    <a:pt x="399" y="345"/>
                  </a:lnTo>
                  <a:lnTo>
                    <a:pt x="401" y="343"/>
                  </a:lnTo>
                  <a:lnTo>
                    <a:pt x="405" y="343"/>
                  </a:lnTo>
                  <a:lnTo>
                    <a:pt x="406" y="342"/>
                  </a:lnTo>
                  <a:lnTo>
                    <a:pt x="410" y="342"/>
                  </a:lnTo>
                  <a:lnTo>
                    <a:pt x="410" y="340"/>
                  </a:lnTo>
                  <a:lnTo>
                    <a:pt x="412" y="338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9" y="334"/>
                  </a:lnTo>
                  <a:lnTo>
                    <a:pt x="421" y="333"/>
                  </a:lnTo>
                  <a:lnTo>
                    <a:pt x="421" y="331"/>
                  </a:lnTo>
                  <a:lnTo>
                    <a:pt x="421" y="327"/>
                  </a:lnTo>
                  <a:lnTo>
                    <a:pt x="421" y="327"/>
                  </a:lnTo>
                  <a:lnTo>
                    <a:pt x="421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1" y="318"/>
                  </a:lnTo>
                  <a:lnTo>
                    <a:pt x="424" y="317"/>
                  </a:lnTo>
                  <a:lnTo>
                    <a:pt x="426" y="313"/>
                  </a:lnTo>
                  <a:lnTo>
                    <a:pt x="431" y="310"/>
                  </a:lnTo>
                  <a:lnTo>
                    <a:pt x="431" y="308"/>
                  </a:lnTo>
                  <a:lnTo>
                    <a:pt x="431" y="301"/>
                  </a:lnTo>
                  <a:lnTo>
                    <a:pt x="430" y="297"/>
                  </a:lnTo>
                  <a:lnTo>
                    <a:pt x="428" y="297"/>
                  </a:lnTo>
                  <a:lnTo>
                    <a:pt x="422" y="295"/>
                  </a:lnTo>
                  <a:lnTo>
                    <a:pt x="419" y="294"/>
                  </a:lnTo>
                  <a:lnTo>
                    <a:pt x="415" y="290"/>
                  </a:lnTo>
                  <a:lnTo>
                    <a:pt x="412" y="286"/>
                  </a:lnTo>
                  <a:lnTo>
                    <a:pt x="410" y="283"/>
                  </a:lnTo>
                  <a:lnTo>
                    <a:pt x="410" y="279"/>
                  </a:lnTo>
                  <a:lnTo>
                    <a:pt x="410" y="278"/>
                  </a:lnTo>
                  <a:lnTo>
                    <a:pt x="408" y="278"/>
                  </a:lnTo>
                  <a:lnTo>
                    <a:pt x="406" y="274"/>
                  </a:lnTo>
                  <a:lnTo>
                    <a:pt x="406" y="270"/>
                  </a:lnTo>
                  <a:lnTo>
                    <a:pt x="406" y="269"/>
                  </a:lnTo>
                  <a:lnTo>
                    <a:pt x="406" y="267"/>
                  </a:lnTo>
                  <a:lnTo>
                    <a:pt x="408" y="267"/>
                  </a:lnTo>
                  <a:lnTo>
                    <a:pt x="414" y="267"/>
                  </a:lnTo>
                  <a:lnTo>
                    <a:pt x="415" y="265"/>
                  </a:lnTo>
                  <a:lnTo>
                    <a:pt x="415" y="263"/>
                  </a:lnTo>
                  <a:lnTo>
                    <a:pt x="415" y="262"/>
                  </a:lnTo>
                  <a:lnTo>
                    <a:pt x="417" y="258"/>
                  </a:lnTo>
                  <a:lnTo>
                    <a:pt x="419" y="256"/>
                  </a:lnTo>
                  <a:lnTo>
                    <a:pt x="421" y="256"/>
                  </a:lnTo>
                  <a:lnTo>
                    <a:pt x="422" y="256"/>
                  </a:lnTo>
                  <a:lnTo>
                    <a:pt x="426" y="258"/>
                  </a:lnTo>
                  <a:lnTo>
                    <a:pt x="430" y="260"/>
                  </a:lnTo>
                  <a:lnTo>
                    <a:pt x="431" y="262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56"/>
                  </a:lnTo>
                  <a:lnTo>
                    <a:pt x="438" y="254"/>
                  </a:lnTo>
                  <a:lnTo>
                    <a:pt x="433" y="247"/>
                  </a:lnTo>
                  <a:lnTo>
                    <a:pt x="431" y="246"/>
                  </a:lnTo>
                  <a:lnTo>
                    <a:pt x="422" y="246"/>
                  </a:lnTo>
                  <a:lnTo>
                    <a:pt x="419" y="244"/>
                  </a:lnTo>
                  <a:lnTo>
                    <a:pt x="415" y="242"/>
                  </a:lnTo>
                  <a:lnTo>
                    <a:pt x="406" y="233"/>
                  </a:lnTo>
                  <a:lnTo>
                    <a:pt x="405" y="231"/>
                  </a:lnTo>
                  <a:lnTo>
                    <a:pt x="403" y="231"/>
                  </a:lnTo>
                  <a:lnTo>
                    <a:pt x="399" y="231"/>
                  </a:lnTo>
                  <a:lnTo>
                    <a:pt x="394" y="237"/>
                  </a:lnTo>
                  <a:lnTo>
                    <a:pt x="392" y="238"/>
                  </a:lnTo>
                  <a:lnTo>
                    <a:pt x="389" y="238"/>
                  </a:lnTo>
                  <a:lnTo>
                    <a:pt x="387" y="240"/>
                  </a:lnTo>
                  <a:lnTo>
                    <a:pt x="387" y="242"/>
                  </a:lnTo>
                  <a:lnTo>
                    <a:pt x="374" y="265"/>
                  </a:lnTo>
                  <a:lnTo>
                    <a:pt x="373" y="267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2" y="263"/>
                  </a:lnTo>
                  <a:lnTo>
                    <a:pt x="360" y="260"/>
                  </a:lnTo>
                  <a:lnTo>
                    <a:pt x="360" y="258"/>
                  </a:lnTo>
                  <a:lnTo>
                    <a:pt x="358" y="258"/>
                  </a:lnTo>
                  <a:lnTo>
                    <a:pt x="357" y="256"/>
                  </a:lnTo>
                  <a:lnTo>
                    <a:pt x="357" y="254"/>
                  </a:lnTo>
                  <a:lnTo>
                    <a:pt x="357" y="253"/>
                  </a:lnTo>
                  <a:lnTo>
                    <a:pt x="357" y="251"/>
                  </a:lnTo>
                  <a:lnTo>
                    <a:pt x="353" y="242"/>
                  </a:lnTo>
                  <a:lnTo>
                    <a:pt x="351" y="242"/>
                  </a:lnTo>
                  <a:lnTo>
                    <a:pt x="350" y="242"/>
                  </a:lnTo>
                  <a:lnTo>
                    <a:pt x="339" y="237"/>
                  </a:lnTo>
                  <a:lnTo>
                    <a:pt x="337" y="237"/>
                  </a:lnTo>
                  <a:lnTo>
                    <a:pt x="335" y="237"/>
                  </a:lnTo>
                  <a:lnTo>
                    <a:pt x="330" y="238"/>
                  </a:lnTo>
                  <a:lnTo>
                    <a:pt x="325" y="240"/>
                  </a:lnTo>
                  <a:lnTo>
                    <a:pt x="319" y="240"/>
                  </a:lnTo>
                  <a:lnTo>
                    <a:pt x="314" y="238"/>
                  </a:lnTo>
                  <a:lnTo>
                    <a:pt x="309" y="235"/>
                  </a:lnTo>
                  <a:lnTo>
                    <a:pt x="309" y="231"/>
                  </a:lnTo>
                  <a:lnTo>
                    <a:pt x="307" y="228"/>
                  </a:lnTo>
                  <a:lnTo>
                    <a:pt x="307" y="226"/>
                  </a:lnTo>
                  <a:lnTo>
                    <a:pt x="307" y="224"/>
                  </a:lnTo>
                  <a:lnTo>
                    <a:pt x="303" y="223"/>
                  </a:lnTo>
                  <a:lnTo>
                    <a:pt x="296" y="224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4" y="217"/>
                  </a:lnTo>
                  <a:lnTo>
                    <a:pt x="280" y="215"/>
                  </a:lnTo>
                  <a:lnTo>
                    <a:pt x="279" y="215"/>
                  </a:lnTo>
                  <a:lnTo>
                    <a:pt x="279" y="212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6" y="208"/>
                  </a:lnTo>
                  <a:lnTo>
                    <a:pt x="293" y="208"/>
                  </a:lnTo>
                  <a:lnTo>
                    <a:pt x="295" y="208"/>
                  </a:lnTo>
                  <a:lnTo>
                    <a:pt x="300" y="207"/>
                  </a:lnTo>
                  <a:lnTo>
                    <a:pt x="302" y="205"/>
                  </a:lnTo>
                  <a:lnTo>
                    <a:pt x="302" y="203"/>
                  </a:lnTo>
                  <a:lnTo>
                    <a:pt x="302" y="199"/>
                  </a:lnTo>
                  <a:lnTo>
                    <a:pt x="300" y="199"/>
                  </a:lnTo>
                  <a:lnTo>
                    <a:pt x="295" y="198"/>
                  </a:lnTo>
                  <a:lnTo>
                    <a:pt x="293" y="198"/>
                  </a:lnTo>
                  <a:lnTo>
                    <a:pt x="287" y="196"/>
                  </a:lnTo>
                  <a:lnTo>
                    <a:pt x="284" y="194"/>
                  </a:lnTo>
                  <a:lnTo>
                    <a:pt x="284" y="192"/>
                  </a:lnTo>
                  <a:lnTo>
                    <a:pt x="284" y="191"/>
                  </a:lnTo>
                  <a:lnTo>
                    <a:pt x="282" y="191"/>
                  </a:lnTo>
                  <a:lnTo>
                    <a:pt x="280" y="191"/>
                  </a:lnTo>
                  <a:lnTo>
                    <a:pt x="280" y="189"/>
                  </a:lnTo>
                  <a:lnTo>
                    <a:pt x="280" y="187"/>
                  </a:lnTo>
                  <a:lnTo>
                    <a:pt x="282" y="187"/>
                  </a:lnTo>
                  <a:lnTo>
                    <a:pt x="282" y="185"/>
                  </a:lnTo>
                  <a:lnTo>
                    <a:pt x="286" y="185"/>
                  </a:lnTo>
                  <a:lnTo>
                    <a:pt x="287" y="185"/>
                  </a:lnTo>
                  <a:lnTo>
                    <a:pt x="287" y="183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9" y="180"/>
                  </a:lnTo>
                  <a:lnTo>
                    <a:pt x="289" y="178"/>
                  </a:lnTo>
                  <a:lnTo>
                    <a:pt x="291" y="178"/>
                  </a:lnTo>
                  <a:lnTo>
                    <a:pt x="291" y="176"/>
                  </a:lnTo>
                  <a:lnTo>
                    <a:pt x="291" y="175"/>
                  </a:lnTo>
                  <a:lnTo>
                    <a:pt x="291" y="173"/>
                  </a:lnTo>
                  <a:lnTo>
                    <a:pt x="293" y="171"/>
                  </a:lnTo>
                  <a:lnTo>
                    <a:pt x="295" y="171"/>
                  </a:lnTo>
                  <a:lnTo>
                    <a:pt x="296" y="169"/>
                  </a:lnTo>
                  <a:lnTo>
                    <a:pt x="296" y="167"/>
                  </a:lnTo>
                  <a:lnTo>
                    <a:pt x="296" y="166"/>
                  </a:lnTo>
                  <a:lnTo>
                    <a:pt x="296" y="164"/>
                  </a:lnTo>
                  <a:lnTo>
                    <a:pt x="293" y="160"/>
                  </a:lnTo>
                  <a:lnTo>
                    <a:pt x="289" y="159"/>
                  </a:lnTo>
                  <a:lnTo>
                    <a:pt x="286" y="157"/>
                  </a:lnTo>
                  <a:lnTo>
                    <a:pt x="273" y="153"/>
                  </a:lnTo>
                  <a:lnTo>
                    <a:pt x="270" y="153"/>
                  </a:lnTo>
                  <a:lnTo>
                    <a:pt x="266" y="153"/>
                  </a:lnTo>
                  <a:lnTo>
                    <a:pt x="264" y="150"/>
                  </a:lnTo>
                  <a:lnTo>
                    <a:pt x="263" y="148"/>
                  </a:lnTo>
                  <a:lnTo>
                    <a:pt x="259" y="143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4" y="143"/>
                  </a:lnTo>
                  <a:lnTo>
                    <a:pt x="252" y="143"/>
                  </a:lnTo>
                  <a:lnTo>
                    <a:pt x="250" y="143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3" y="137"/>
                  </a:lnTo>
                  <a:lnTo>
                    <a:pt x="238" y="135"/>
                  </a:lnTo>
                  <a:lnTo>
                    <a:pt x="236" y="134"/>
                  </a:lnTo>
                  <a:lnTo>
                    <a:pt x="232" y="128"/>
                  </a:lnTo>
                  <a:lnTo>
                    <a:pt x="225" y="121"/>
                  </a:lnTo>
                  <a:lnTo>
                    <a:pt x="222" y="116"/>
                  </a:lnTo>
                  <a:lnTo>
                    <a:pt x="222" y="114"/>
                  </a:lnTo>
                  <a:lnTo>
                    <a:pt x="220" y="114"/>
                  </a:lnTo>
                  <a:lnTo>
                    <a:pt x="216" y="114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6" y="109"/>
                  </a:lnTo>
                  <a:lnTo>
                    <a:pt x="218" y="107"/>
                  </a:lnTo>
                  <a:lnTo>
                    <a:pt x="220" y="105"/>
                  </a:lnTo>
                  <a:lnTo>
                    <a:pt x="218" y="100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8"/>
                  </a:lnTo>
                  <a:lnTo>
                    <a:pt x="216" y="84"/>
                  </a:lnTo>
                  <a:lnTo>
                    <a:pt x="21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3" y="72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6" y="68"/>
                  </a:lnTo>
                  <a:lnTo>
                    <a:pt x="202" y="64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57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3" y="47"/>
                  </a:lnTo>
                  <a:lnTo>
                    <a:pt x="192" y="45"/>
                  </a:lnTo>
                  <a:lnTo>
                    <a:pt x="188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77" y="36"/>
                  </a:lnTo>
                  <a:lnTo>
                    <a:pt x="176" y="34"/>
                  </a:lnTo>
                  <a:lnTo>
                    <a:pt x="170" y="32"/>
                  </a:lnTo>
                  <a:lnTo>
                    <a:pt x="168" y="31"/>
                  </a:lnTo>
                  <a:lnTo>
                    <a:pt x="167" y="29"/>
                  </a:lnTo>
                  <a:lnTo>
                    <a:pt x="165" y="24"/>
                  </a:lnTo>
                  <a:lnTo>
                    <a:pt x="163" y="20"/>
                  </a:lnTo>
                  <a:lnTo>
                    <a:pt x="156" y="11"/>
                  </a:lnTo>
                  <a:lnTo>
                    <a:pt x="149" y="6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137" y="6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5" y="4"/>
                  </a:lnTo>
                  <a:lnTo>
                    <a:pt x="105" y="8"/>
                  </a:lnTo>
                  <a:lnTo>
                    <a:pt x="103" y="8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4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6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1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4" y="31"/>
                  </a:lnTo>
                  <a:lnTo>
                    <a:pt x="34" y="31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6" y="25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6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82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19" y="100"/>
                  </a:lnTo>
                  <a:lnTo>
                    <a:pt x="21" y="102"/>
                  </a:lnTo>
                  <a:lnTo>
                    <a:pt x="23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8" y="107"/>
                  </a:lnTo>
                  <a:lnTo>
                    <a:pt x="25" y="111"/>
                  </a:lnTo>
                  <a:lnTo>
                    <a:pt x="18" y="111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19" y="121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18" y="132"/>
                  </a:lnTo>
                  <a:lnTo>
                    <a:pt x="19" y="134"/>
                  </a:lnTo>
                  <a:lnTo>
                    <a:pt x="23" y="134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28" y="137"/>
                  </a:lnTo>
                  <a:lnTo>
                    <a:pt x="28" y="141"/>
                  </a:lnTo>
                  <a:lnTo>
                    <a:pt x="35" y="144"/>
                  </a:lnTo>
                  <a:lnTo>
                    <a:pt x="39" y="146"/>
                  </a:lnTo>
                  <a:lnTo>
                    <a:pt x="46" y="150"/>
                  </a:lnTo>
                  <a:lnTo>
                    <a:pt x="49" y="151"/>
                  </a:lnTo>
                  <a:lnTo>
                    <a:pt x="58" y="153"/>
                  </a:lnTo>
                  <a:lnTo>
                    <a:pt x="60" y="153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7" y="160"/>
                  </a:lnTo>
                  <a:lnTo>
                    <a:pt x="34" y="157"/>
                  </a:lnTo>
                  <a:lnTo>
                    <a:pt x="30" y="157"/>
                  </a:lnTo>
                  <a:lnTo>
                    <a:pt x="32" y="159"/>
                  </a:lnTo>
                  <a:lnTo>
                    <a:pt x="34" y="162"/>
                  </a:lnTo>
                  <a:lnTo>
                    <a:pt x="32" y="164"/>
                  </a:lnTo>
                  <a:lnTo>
                    <a:pt x="30" y="166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3" y="169"/>
                  </a:lnTo>
                  <a:lnTo>
                    <a:pt x="23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6" y="175"/>
                  </a:lnTo>
                  <a:lnTo>
                    <a:pt x="26" y="178"/>
                  </a:lnTo>
                  <a:lnTo>
                    <a:pt x="26" y="183"/>
                  </a:lnTo>
                  <a:lnTo>
                    <a:pt x="26" y="185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6" y="191"/>
                  </a:lnTo>
                  <a:lnTo>
                    <a:pt x="26" y="192"/>
                  </a:lnTo>
                  <a:lnTo>
                    <a:pt x="28" y="194"/>
                  </a:lnTo>
                  <a:lnTo>
                    <a:pt x="30" y="192"/>
                  </a:lnTo>
                  <a:lnTo>
                    <a:pt x="32" y="194"/>
                  </a:lnTo>
                  <a:lnTo>
                    <a:pt x="32" y="196"/>
                  </a:lnTo>
                  <a:lnTo>
                    <a:pt x="30" y="198"/>
                  </a:lnTo>
                  <a:lnTo>
                    <a:pt x="28" y="199"/>
                  </a:lnTo>
                  <a:lnTo>
                    <a:pt x="26" y="201"/>
                  </a:lnTo>
                  <a:lnTo>
                    <a:pt x="25" y="201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6" y="201"/>
                  </a:lnTo>
                  <a:lnTo>
                    <a:pt x="16" y="205"/>
                  </a:lnTo>
                  <a:lnTo>
                    <a:pt x="18" y="210"/>
                  </a:lnTo>
                  <a:lnTo>
                    <a:pt x="21" y="208"/>
                  </a:lnTo>
                  <a:lnTo>
                    <a:pt x="25" y="208"/>
                  </a:lnTo>
                  <a:lnTo>
                    <a:pt x="26" y="207"/>
                  </a:lnTo>
                  <a:lnTo>
                    <a:pt x="37" y="199"/>
                  </a:lnTo>
                  <a:lnTo>
                    <a:pt x="39" y="199"/>
                  </a:lnTo>
                  <a:lnTo>
                    <a:pt x="39" y="201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9" y="203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7" y="205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8" y="208"/>
                  </a:lnTo>
                  <a:lnTo>
                    <a:pt x="58" y="210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3" y="231"/>
                  </a:lnTo>
                  <a:lnTo>
                    <a:pt x="51" y="233"/>
                  </a:lnTo>
                  <a:lnTo>
                    <a:pt x="51" y="235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6" y="244"/>
                  </a:lnTo>
                  <a:lnTo>
                    <a:pt x="41" y="253"/>
                  </a:lnTo>
                  <a:lnTo>
                    <a:pt x="41" y="254"/>
                  </a:lnTo>
                  <a:lnTo>
                    <a:pt x="39" y="254"/>
                  </a:lnTo>
                  <a:lnTo>
                    <a:pt x="37" y="256"/>
                  </a:lnTo>
                  <a:lnTo>
                    <a:pt x="39" y="258"/>
                  </a:lnTo>
                  <a:lnTo>
                    <a:pt x="37" y="260"/>
                  </a:lnTo>
                  <a:lnTo>
                    <a:pt x="37" y="262"/>
                  </a:lnTo>
                  <a:lnTo>
                    <a:pt x="35" y="263"/>
                  </a:lnTo>
                  <a:lnTo>
                    <a:pt x="32" y="265"/>
                  </a:lnTo>
                  <a:lnTo>
                    <a:pt x="32" y="267"/>
                  </a:lnTo>
                  <a:lnTo>
                    <a:pt x="34" y="274"/>
                  </a:lnTo>
                  <a:lnTo>
                    <a:pt x="34" y="279"/>
                  </a:lnTo>
                  <a:lnTo>
                    <a:pt x="32" y="281"/>
                  </a:lnTo>
                  <a:lnTo>
                    <a:pt x="30" y="283"/>
                  </a:lnTo>
                  <a:lnTo>
                    <a:pt x="28" y="285"/>
                  </a:lnTo>
                  <a:lnTo>
                    <a:pt x="28" y="288"/>
                  </a:lnTo>
                  <a:lnTo>
                    <a:pt x="30" y="292"/>
                  </a:lnTo>
                  <a:lnTo>
                    <a:pt x="32" y="297"/>
                  </a:lnTo>
                  <a:lnTo>
                    <a:pt x="35" y="299"/>
                  </a:lnTo>
                  <a:lnTo>
                    <a:pt x="37" y="301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6" y="302"/>
                  </a:lnTo>
                  <a:lnTo>
                    <a:pt x="48" y="304"/>
                  </a:lnTo>
                  <a:lnTo>
                    <a:pt x="51" y="302"/>
                  </a:lnTo>
                  <a:lnTo>
                    <a:pt x="53" y="304"/>
                  </a:lnTo>
                  <a:lnTo>
                    <a:pt x="55" y="308"/>
                  </a:lnTo>
                  <a:lnTo>
                    <a:pt x="55" y="311"/>
                  </a:lnTo>
                  <a:lnTo>
                    <a:pt x="57" y="315"/>
                  </a:lnTo>
                  <a:lnTo>
                    <a:pt x="57" y="317"/>
                  </a:lnTo>
                  <a:lnTo>
                    <a:pt x="58" y="318"/>
                  </a:lnTo>
                  <a:lnTo>
                    <a:pt x="64" y="322"/>
                  </a:lnTo>
                  <a:lnTo>
                    <a:pt x="65" y="324"/>
                  </a:lnTo>
                  <a:lnTo>
                    <a:pt x="67" y="324"/>
                  </a:lnTo>
                  <a:lnTo>
                    <a:pt x="67" y="322"/>
                  </a:lnTo>
                  <a:lnTo>
                    <a:pt x="69" y="322"/>
                  </a:lnTo>
                  <a:lnTo>
                    <a:pt x="69" y="324"/>
                  </a:lnTo>
                  <a:lnTo>
                    <a:pt x="71" y="327"/>
                  </a:lnTo>
                  <a:lnTo>
                    <a:pt x="73" y="327"/>
                  </a:lnTo>
                  <a:lnTo>
                    <a:pt x="74" y="331"/>
                  </a:lnTo>
                  <a:lnTo>
                    <a:pt x="76" y="331"/>
                  </a:lnTo>
                  <a:lnTo>
                    <a:pt x="80" y="334"/>
                  </a:lnTo>
                  <a:lnTo>
                    <a:pt x="81" y="336"/>
                  </a:lnTo>
                  <a:lnTo>
                    <a:pt x="81" y="338"/>
                  </a:lnTo>
                  <a:lnTo>
                    <a:pt x="83" y="336"/>
                  </a:lnTo>
                  <a:lnTo>
                    <a:pt x="85" y="336"/>
                  </a:lnTo>
                  <a:lnTo>
                    <a:pt x="87" y="340"/>
                  </a:lnTo>
                  <a:lnTo>
                    <a:pt x="85" y="343"/>
                  </a:lnTo>
                  <a:lnTo>
                    <a:pt x="83" y="345"/>
                  </a:lnTo>
                  <a:lnTo>
                    <a:pt x="80" y="349"/>
                  </a:lnTo>
                  <a:lnTo>
                    <a:pt x="76" y="349"/>
                  </a:lnTo>
                  <a:lnTo>
                    <a:pt x="73" y="349"/>
                  </a:lnTo>
                  <a:lnTo>
                    <a:pt x="67" y="349"/>
                  </a:lnTo>
                  <a:lnTo>
                    <a:pt x="60" y="349"/>
                  </a:lnTo>
                  <a:lnTo>
                    <a:pt x="58" y="350"/>
                  </a:lnTo>
                  <a:lnTo>
                    <a:pt x="57" y="350"/>
                  </a:lnTo>
                  <a:lnTo>
                    <a:pt x="55" y="349"/>
                  </a:lnTo>
                  <a:lnTo>
                    <a:pt x="53" y="347"/>
                  </a:lnTo>
                  <a:lnTo>
                    <a:pt x="51" y="343"/>
                  </a:lnTo>
                  <a:lnTo>
                    <a:pt x="49" y="343"/>
                  </a:lnTo>
                  <a:lnTo>
                    <a:pt x="48" y="343"/>
                  </a:lnTo>
                  <a:lnTo>
                    <a:pt x="46" y="345"/>
                  </a:lnTo>
                  <a:lnTo>
                    <a:pt x="44" y="345"/>
                  </a:lnTo>
                  <a:lnTo>
                    <a:pt x="44" y="347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42" y="352"/>
                  </a:lnTo>
                  <a:lnTo>
                    <a:pt x="44" y="354"/>
                  </a:lnTo>
                  <a:lnTo>
                    <a:pt x="48" y="356"/>
                  </a:lnTo>
                  <a:lnTo>
                    <a:pt x="51" y="361"/>
                  </a:lnTo>
                  <a:lnTo>
                    <a:pt x="57" y="372"/>
                  </a:lnTo>
                  <a:lnTo>
                    <a:pt x="69" y="382"/>
                  </a:lnTo>
                  <a:lnTo>
                    <a:pt x="71" y="388"/>
                  </a:lnTo>
                  <a:lnTo>
                    <a:pt x="73" y="397"/>
                  </a:lnTo>
                  <a:lnTo>
                    <a:pt x="74" y="400"/>
                  </a:lnTo>
                  <a:lnTo>
                    <a:pt x="71" y="404"/>
                  </a:lnTo>
                  <a:lnTo>
                    <a:pt x="71" y="405"/>
                  </a:lnTo>
                  <a:lnTo>
                    <a:pt x="69" y="407"/>
                  </a:lnTo>
                  <a:lnTo>
                    <a:pt x="71" y="411"/>
                  </a:lnTo>
                  <a:lnTo>
                    <a:pt x="71" y="413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5" y="413"/>
                  </a:lnTo>
                  <a:lnTo>
                    <a:pt x="64" y="414"/>
                  </a:lnTo>
                  <a:lnTo>
                    <a:pt x="62" y="416"/>
                  </a:lnTo>
                  <a:lnTo>
                    <a:pt x="62" y="414"/>
                  </a:lnTo>
                  <a:lnTo>
                    <a:pt x="60" y="414"/>
                  </a:lnTo>
                  <a:lnTo>
                    <a:pt x="58" y="411"/>
                  </a:lnTo>
                  <a:lnTo>
                    <a:pt x="57" y="409"/>
                  </a:lnTo>
                  <a:lnTo>
                    <a:pt x="55" y="407"/>
                  </a:lnTo>
                  <a:lnTo>
                    <a:pt x="53" y="407"/>
                  </a:lnTo>
                  <a:lnTo>
                    <a:pt x="51" y="409"/>
                  </a:lnTo>
                  <a:lnTo>
                    <a:pt x="51" y="411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6" y="411"/>
                  </a:lnTo>
                  <a:lnTo>
                    <a:pt x="44" y="413"/>
                  </a:lnTo>
                  <a:lnTo>
                    <a:pt x="42" y="414"/>
                  </a:lnTo>
                  <a:lnTo>
                    <a:pt x="42" y="418"/>
                  </a:lnTo>
                  <a:lnTo>
                    <a:pt x="39" y="418"/>
                  </a:lnTo>
                  <a:lnTo>
                    <a:pt x="37" y="421"/>
                  </a:lnTo>
                  <a:lnTo>
                    <a:pt x="37" y="427"/>
                  </a:lnTo>
                  <a:lnTo>
                    <a:pt x="39" y="430"/>
                  </a:lnTo>
                  <a:lnTo>
                    <a:pt x="42" y="432"/>
                  </a:lnTo>
                  <a:lnTo>
                    <a:pt x="57" y="439"/>
                  </a:lnTo>
                  <a:lnTo>
                    <a:pt x="58" y="441"/>
                  </a:lnTo>
                  <a:lnTo>
                    <a:pt x="62" y="448"/>
                  </a:lnTo>
                  <a:lnTo>
                    <a:pt x="69" y="455"/>
                  </a:lnTo>
                  <a:lnTo>
                    <a:pt x="71" y="457"/>
                  </a:lnTo>
                  <a:lnTo>
                    <a:pt x="73" y="461"/>
                  </a:lnTo>
                  <a:lnTo>
                    <a:pt x="74" y="462"/>
                  </a:lnTo>
                  <a:lnTo>
                    <a:pt x="78" y="466"/>
                  </a:lnTo>
                  <a:lnTo>
                    <a:pt x="81" y="471"/>
                  </a:lnTo>
                  <a:lnTo>
                    <a:pt x="85" y="473"/>
                  </a:lnTo>
                  <a:lnTo>
                    <a:pt x="87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5"/>
                  </a:lnTo>
                  <a:lnTo>
                    <a:pt x="96" y="475"/>
                  </a:lnTo>
                  <a:lnTo>
                    <a:pt x="99" y="482"/>
                  </a:lnTo>
                  <a:lnTo>
                    <a:pt x="101" y="484"/>
                  </a:lnTo>
                  <a:lnTo>
                    <a:pt x="105" y="485"/>
                  </a:lnTo>
                  <a:lnTo>
                    <a:pt x="106" y="487"/>
                  </a:lnTo>
                  <a:lnTo>
                    <a:pt x="110" y="487"/>
                  </a:lnTo>
                  <a:lnTo>
                    <a:pt x="115" y="487"/>
                  </a:lnTo>
                  <a:lnTo>
                    <a:pt x="115" y="485"/>
                  </a:lnTo>
                  <a:lnTo>
                    <a:pt x="119" y="484"/>
                  </a:lnTo>
                  <a:lnTo>
                    <a:pt x="119" y="482"/>
                  </a:lnTo>
                  <a:lnTo>
                    <a:pt x="121" y="484"/>
                  </a:lnTo>
                  <a:lnTo>
                    <a:pt x="122" y="484"/>
                  </a:lnTo>
                  <a:lnTo>
                    <a:pt x="122" y="485"/>
                  </a:lnTo>
                  <a:lnTo>
                    <a:pt x="124" y="487"/>
                  </a:lnTo>
                  <a:lnTo>
                    <a:pt x="124" y="489"/>
                  </a:lnTo>
                  <a:lnTo>
                    <a:pt x="131" y="494"/>
                  </a:lnTo>
                  <a:lnTo>
                    <a:pt x="137" y="498"/>
                  </a:lnTo>
                  <a:lnTo>
                    <a:pt x="142" y="503"/>
                  </a:lnTo>
                  <a:lnTo>
                    <a:pt x="144" y="505"/>
                  </a:lnTo>
                  <a:lnTo>
                    <a:pt x="151" y="505"/>
                  </a:lnTo>
                  <a:lnTo>
                    <a:pt x="154" y="507"/>
                  </a:lnTo>
                  <a:lnTo>
                    <a:pt x="160" y="510"/>
                  </a:lnTo>
                  <a:lnTo>
                    <a:pt x="167" y="514"/>
                  </a:lnTo>
                  <a:lnTo>
                    <a:pt x="168" y="517"/>
                  </a:lnTo>
                  <a:lnTo>
                    <a:pt x="168" y="521"/>
                  </a:lnTo>
                  <a:lnTo>
                    <a:pt x="168" y="526"/>
                  </a:lnTo>
                  <a:lnTo>
                    <a:pt x="158" y="528"/>
                  </a:lnTo>
                  <a:lnTo>
                    <a:pt x="154" y="530"/>
                  </a:lnTo>
                  <a:lnTo>
                    <a:pt x="152" y="532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49" y="540"/>
                  </a:lnTo>
                  <a:lnTo>
                    <a:pt x="145" y="539"/>
                  </a:lnTo>
                  <a:lnTo>
                    <a:pt x="140" y="537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3" y="544"/>
                  </a:lnTo>
                  <a:lnTo>
                    <a:pt x="138" y="551"/>
                  </a:lnTo>
                  <a:lnTo>
                    <a:pt x="140" y="553"/>
                  </a:lnTo>
                  <a:lnTo>
                    <a:pt x="138" y="556"/>
                  </a:lnTo>
                  <a:lnTo>
                    <a:pt x="137" y="560"/>
                  </a:lnTo>
                  <a:lnTo>
                    <a:pt x="137" y="564"/>
                  </a:lnTo>
                  <a:lnTo>
                    <a:pt x="137" y="565"/>
                  </a:lnTo>
                  <a:lnTo>
                    <a:pt x="137" y="567"/>
                  </a:lnTo>
                  <a:lnTo>
                    <a:pt x="137" y="571"/>
                  </a:lnTo>
                  <a:lnTo>
                    <a:pt x="138" y="572"/>
                  </a:lnTo>
                  <a:lnTo>
                    <a:pt x="144" y="576"/>
                  </a:lnTo>
                  <a:lnTo>
                    <a:pt x="145" y="578"/>
                  </a:lnTo>
                  <a:lnTo>
                    <a:pt x="149" y="585"/>
                  </a:lnTo>
                  <a:lnTo>
                    <a:pt x="151" y="587"/>
                  </a:lnTo>
                  <a:lnTo>
                    <a:pt x="151" y="588"/>
                  </a:lnTo>
                  <a:lnTo>
                    <a:pt x="151" y="590"/>
                  </a:lnTo>
                  <a:lnTo>
                    <a:pt x="151" y="592"/>
                  </a:lnTo>
                  <a:lnTo>
                    <a:pt x="151" y="594"/>
                  </a:lnTo>
                  <a:lnTo>
                    <a:pt x="152" y="596"/>
                  </a:lnTo>
                  <a:lnTo>
                    <a:pt x="152" y="597"/>
                  </a:lnTo>
                  <a:lnTo>
                    <a:pt x="152" y="599"/>
                  </a:lnTo>
                  <a:lnTo>
                    <a:pt x="152" y="601"/>
                  </a:lnTo>
                  <a:lnTo>
                    <a:pt x="154" y="603"/>
                  </a:lnTo>
                  <a:lnTo>
                    <a:pt x="156" y="604"/>
                  </a:lnTo>
                  <a:lnTo>
                    <a:pt x="165" y="604"/>
                  </a:lnTo>
                  <a:lnTo>
                    <a:pt x="167" y="604"/>
                  </a:lnTo>
                  <a:lnTo>
                    <a:pt x="179" y="615"/>
                  </a:lnTo>
                  <a:lnTo>
                    <a:pt x="181" y="617"/>
                  </a:lnTo>
                  <a:lnTo>
                    <a:pt x="183" y="619"/>
                  </a:lnTo>
                  <a:lnTo>
                    <a:pt x="184" y="620"/>
                  </a:lnTo>
                  <a:lnTo>
                    <a:pt x="188" y="629"/>
                  </a:lnTo>
                  <a:lnTo>
                    <a:pt x="190" y="633"/>
                  </a:lnTo>
                  <a:lnTo>
                    <a:pt x="190" y="636"/>
                  </a:lnTo>
                  <a:lnTo>
                    <a:pt x="190" y="642"/>
                  </a:lnTo>
                  <a:lnTo>
                    <a:pt x="192" y="643"/>
                  </a:lnTo>
                  <a:lnTo>
                    <a:pt x="195" y="654"/>
                  </a:lnTo>
                  <a:lnTo>
                    <a:pt x="195" y="656"/>
                  </a:lnTo>
                  <a:lnTo>
                    <a:pt x="195" y="659"/>
                  </a:lnTo>
                  <a:lnTo>
                    <a:pt x="195" y="661"/>
                  </a:lnTo>
                  <a:lnTo>
                    <a:pt x="195" y="663"/>
                  </a:lnTo>
                  <a:lnTo>
                    <a:pt x="193" y="665"/>
                  </a:lnTo>
                  <a:lnTo>
                    <a:pt x="192" y="667"/>
                  </a:lnTo>
                  <a:lnTo>
                    <a:pt x="192" y="668"/>
                  </a:lnTo>
                  <a:lnTo>
                    <a:pt x="192" y="670"/>
                  </a:lnTo>
                  <a:lnTo>
                    <a:pt x="192" y="670"/>
                  </a:lnTo>
                  <a:lnTo>
                    <a:pt x="195" y="674"/>
                  </a:lnTo>
                  <a:lnTo>
                    <a:pt x="197" y="6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141">
              <a:extLst>
                <a:ext uri="{FF2B5EF4-FFF2-40B4-BE49-F238E27FC236}">
                  <a16:creationId xmlns:a16="http://schemas.microsoft.com/office/drawing/2014/main" id="{59648454-909C-26E8-CA7A-2854D40A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317" y="4429312"/>
              <a:ext cx="419843" cy="373465"/>
            </a:xfrm>
            <a:custGeom>
              <a:avLst/>
              <a:gdLst>
                <a:gd name="T0" fmla="*/ 197 w 344"/>
                <a:gd name="T1" fmla="*/ 20 h 306"/>
                <a:gd name="T2" fmla="*/ 194 w 344"/>
                <a:gd name="T3" fmla="*/ 25 h 306"/>
                <a:gd name="T4" fmla="*/ 174 w 344"/>
                <a:gd name="T5" fmla="*/ 25 h 306"/>
                <a:gd name="T6" fmla="*/ 165 w 344"/>
                <a:gd name="T7" fmla="*/ 27 h 306"/>
                <a:gd name="T8" fmla="*/ 138 w 344"/>
                <a:gd name="T9" fmla="*/ 2 h 306"/>
                <a:gd name="T10" fmla="*/ 121 w 344"/>
                <a:gd name="T11" fmla="*/ 7 h 306"/>
                <a:gd name="T12" fmla="*/ 105 w 344"/>
                <a:gd name="T13" fmla="*/ 11 h 306"/>
                <a:gd name="T14" fmla="*/ 96 w 344"/>
                <a:gd name="T15" fmla="*/ 18 h 306"/>
                <a:gd name="T16" fmla="*/ 83 w 344"/>
                <a:gd name="T17" fmla="*/ 20 h 306"/>
                <a:gd name="T18" fmla="*/ 60 w 344"/>
                <a:gd name="T19" fmla="*/ 23 h 306"/>
                <a:gd name="T20" fmla="*/ 55 w 344"/>
                <a:gd name="T21" fmla="*/ 38 h 306"/>
                <a:gd name="T22" fmla="*/ 30 w 344"/>
                <a:gd name="T23" fmla="*/ 55 h 306"/>
                <a:gd name="T24" fmla="*/ 48 w 344"/>
                <a:gd name="T25" fmla="*/ 64 h 306"/>
                <a:gd name="T26" fmla="*/ 62 w 344"/>
                <a:gd name="T27" fmla="*/ 75 h 306"/>
                <a:gd name="T28" fmla="*/ 62 w 344"/>
                <a:gd name="T29" fmla="*/ 87 h 306"/>
                <a:gd name="T30" fmla="*/ 64 w 344"/>
                <a:gd name="T31" fmla="*/ 116 h 306"/>
                <a:gd name="T32" fmla="*/ 50 w 344"/>
                <a:gd name="T33" fmla="*/ 119 h 306"/>
                <a:gd name="T34" fmla="*/ 32 w 344"/>
                <a:gd name="T35" fmla="*/ 135 h 306"/>
                <a:gd name="T36" fmla="*/ 34 w 344"/>
                <a:gd name="T37" fmla="*/ 150 h 306"/>
                <a:gd name="T38" fmla="*/ 37 w 344"/>
                <a:gd name="T39" fmla="*/ 164 h 306"/>
                <a:gd name="T40" fmla="*/ 34 w 344"/>
                <a:gd name="T41" fmla="*/ 173 h 306"/>
                <a:gd name="T42" fmla="*/ 25 w 344"/>
                <a:gd name="T43" fmla="*/ 178 h 306"/>
                <a:gd name="T44" fmla="*/ 18 w 344"/>
                <a:gd name="T45" fmla="*/ 185 h 306"/>
                <a:gd name="T46" fmla="*/ 11 w 344"/>
                <a:gd name="T47" fmla="*/ 201 h 306"/>
                <a:gd name="T48" fmla="*/ 2 w 344"/>
                <a:gd name="T49" fmla="*/ 215 h 306"/>
                <a:gd name="T50" fmla="*/ 35 w 344"/>
                <a:gd name="T51" fmla="*/ 222 h 306"/>
                <a:gd name="T52" fmla="*/ 50 w 344"/>
                <a:gd name="T53" fmla="*/ 222 h 306"/>
                <a:gd name="T54" fmla="*/ 83 w 344"/>
                <a:gd name="T55" fmla="*/ 215 h 306"/>
                <a:gd name="T56" fmla="*/ 76 w 344"/>
                <a:gd name="T57" fmla="*/ 233 h 306"/>
                <a:gd name="T58" fmla="*/ 55 w 344"/>
                <a:gd name="T59" fmla="*/ 244 h 306"/>
                <a:gd name="T60" fmla="*/ 23 w 344"/>
                <a:gd name="T61" fmla="*/ 262 h 306"/>
                <a:gd name="T62" fmla="*/ 19 w 344"/>
                <a:gd name="T63" fmla="*/ 270 h 306"/>
                <a:gd name="T64" fmla="*/ 18 w 344"/>
                <a:gd name="T65" fmla="*/ 295 h 306"/>
                <a:gd name="T66" fmla="*/ 21 w 344"/>
                <a:gd name="T67" fmla="*/ 304 h 306"/>
                <a:gd name="T68" fmla="*/ 34 w 344"/>
                <a:gd name="T69" fmla="*/ 288 h 306"/>
                <a:gd name="T70" fmla="*/ 48 w 344"/>
                <a:gd name="T71" fmla="*/ 274 h 306"/>
                <a:gd name="T72" fmla="*/ 64 w 344"/>
                <a:gd name="T73" fmla="*/ 258 h 306"/>
                <a:gd name="T74" fmla="*/ 75 w 344"/>
                <a:gd name="T75" fmla="*/ 246 h 306"/>
                <a:gd name="T76" fmla="*/ 101 w 344"/>
                <a:gd name="T77" fmla="*/ 231 h 306"/>
                <a:gd name="T78" fmla="*/ 121 w 344"/>
                <a:gd name="T79" fmla="*/ 222 h 306"/>
                <a:gd name="T80" fmla="*/ 144 w 344"/>
                <a:gd name="T81" fmla="*/ 203 h 306"/>
                <a:gd name="T82" fmla="*/ 194 w 344"/>
                <a:gd name="T83" fmla="*/ 164 h 306"/>
                <a:gd name="T84" fmla="*/ 215 w 344"/>
                <a:gd name="T85" fmla="*/ 167 h 306"/>
                <a:gd name="T86" fmla="*/ 231 w 344"/>
                <a:gd name="T87" fmla="*/ 157 h 306"/>
                <a:gd name="T88" fmla="*/ 247 w 344"/>
                <a:gd name="T89" fmla="*/ 155 h 306"/>
                <a:gd name="T90" fmla="*/ 270 w 344"/>
                <a:gd name="T91" fmla="*/ 162 h 306"/>
                <a:gd name="T92" fmla="*/ 281 w 344"/>
                <a:gd name="T93" fmla="*/ 158 h 306"/>
                <a:gd name="T94" fmla="*/ 286 w 344"/>
                <a:gd name="T95" fmla="*/ 162 h 306"/>
                <a:gd name="T96" fmla="*/ 311 w 344"/>
                <a:gd name="T97" fmla="*/ 171 h 306"/>
                <a:gd name="T98" fmla="*/ 325 w 344"/>
                <a:gd name="T99" fmla="*/ 164 h 306"/>
                <a:gd name="T100" fmla="*/ 330 w 344"/>
                <a:gd name="T101" fmla="*/ 160 h 306"/>
                <a:gd name="T102" fmla="*/ 339 w 344"/>
                <a:gd name="T103" fmla="*/ 148 h 306"/>
                <a:gd name="T104" fmla="*/ 339 w 344"/>
                <a:gd name="T105" fmla="*/ 141 h 306"/>
                <a:gd name="T106" fmla="*/ 336 w 344"/>
                <a:gd name="T107" fmla="*/ 128 h 306"/>
                <a:gd name="T108" fmla="*/ 245 w 344"/>
                <a:gd name="T109" fmla="*/ 87 h 306"/>
                <a:gd name="T110" fmla="*/ 227 w 344"/>
                <a:gd name="T111" fmla="*/ 68 h 306"/>
                <a:gd name="T112" fmla="*/ 224 w 344"/>
                <a:gd name="T113" fmla="*/ 57 h 306"/>
                <a:gd name="T114" fmla="*/ 217 w 344"/>
                <a:gd name="T115" fmla="*/ 34 h 306"/>
                <a:gd name="T116" fmla="*/ 224 w 344"/>
                <a:gd name="T117" fmla="*/ 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306">
                  <a:moveTo>
                    <a:pt x="217" y="20"/>
                  </a:moveTo>
                  <a:lnTo>
                    <a:pt x="209" y="20"/>
                  </a:lnTo>
                  <a:lnTo>
                    <a:pt x="206" y="18"/>
                  </a:lnTo>
                  <a:lnTo>
                    <a:pt x="202" y="16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7" y="22"/>
                  </a:lnTo>
                  <a:lnTo>
                    <a:pt x="197" y="23"/>
                  </a:lnTo>
                  <a:lnTo>
                    <a:pt x="199" y="23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88" y="22"/>
                  </a:lnTo>
                  <a:lnTo>
                    <a:pt x="183" y="22"/>
                  </a:lnTo>
                  <a:lnTo>
                    <a:pt x="176" y="23"/>
                  </a:lnTo>
                  <a:lnTo>
                    <a:pt x="176" y="25"/>
                  </a:lnTo>
                  <a:lnTo>
                    <a:pt x="176" y="27"/>
                  </a:lnTo>
                  <a:lnTo>
                    <a:pt x="174" y="27"/>
                  </a:lnTo>
                  <a:lnTo>
                    <a:pt x="174" y="25"/>
                  </a:lnTo>
                  <a:lnTo>
                    <a:pt x="172" y="27"/>
                  </a:lnTo>
                  <a:lnTo>
                    <a:pt x="169" y="29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1"/>
                  </a:lnTo>
                  <a:lnTo>
                    <a:pt x="165" y="27"/>
                  </a:lnTo>
                  <a:lnTo>
                    <a:pt x="163" y="25"/>
                  </a:lnTo>
                  <a:lnTo>
                    <a:pt x="154" y="20"/>
                  </a:lnTo>
                  <a:lnTo>
                    <a:pt x="151" y="18"/>
                  </a:lnTo>
                  <a:lnTo>
                    <a:pt x="149" y="15"/>
                  </a:lnTo>
                  <a:lnTo>
                    <a:pt x="144" y="7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31" y="2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4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7" y="9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1" y="20"/>
                  </a:lnTo>
                  <a:lnTo>
                    <a:pt x="89" y="22"/>
                  </a:lnTo>
                  <a:lnTo>
                    <a:pt x="87" y="22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3"/>
                  </a:lnTo>
                  <a:lnTo>
                    <a:pt x="57" y="27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3" y="43"/>
                  </a:lnTo>
                  <a:lnTo>
                    <a:pt x="50" y="45"/>
                  </a:lnTo>
                  <a:lnTo>
                    <a:pt x="37" y="43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5" y="59"/>
                  </a:lnTo>
                  <a:lnTo>
                    <a:pt x="37" y="61"/>
                  </a:lnTo>
                  <a:lnTo>
                    <a:pt x="41" y="63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48" y="70"/>
                  </a:lnTo>
                  <a:lnTo>
                    <a:pt x="53" y="75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4" y="91"/>
                  </a:lnTo>
                  <a:lnTo>
                    <a:pt x="64" y="96"/>
                  </a:lnTo>
                  <a:lnTo>
                    <a:pt x="66" y="103"/>
                  </a:lnTo>
                  <a:lnTo>
                    <a:pt x="66" y="107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4" y="116"/>
                  </a:lnTo>
                  <a:lnTo>
                    <a:pt x="64" y="118"/>
                  </a:lnTo>
                  <a:lnTo>
                    <a:pt x="60" y="118"/>
                  </a:lnTo>
                  <a:lnTo>
                    <a:pt x="59" y="118"/>
                  </a:lnTo>
                  <a:lnTo>
                    <a:pt x="57" y="116"/>
                  </a:lnTo>
                  <a:lnTo>
                    <a:pt x="55" y="114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8" y="121"/>
                  </a:lnTo>
                  <a:lnTo>
                    <a:pt x="44" y="123"/>
                  </a:lnTo>
                  <a:lnTo>
                    <a:pt x="43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34" y="132"/>
                  </a:lnTo>
                  <a:lnTo>
                    <a:pt x="32" y="135"/>
                  </a:lnTo>
                  <a:lnTo>
                    <a:pt x="32" y="139"/>
                  </a:lnTo>
                  <a:lnTo>
                    <a:pt x="32" y="141"/>
                  </a:lnTo>
                  <a:lnTo>
                    <a:pt x="34" y="144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4" y="150"/>
                  </a:lnTo>
                  <a:lnTo>
                    <a:pt x="32" y="153"/>
                  </a:lnTo>
                  <a:lnTo>
                    <a:pt x="32" y="155"/>
                  </a:lnTo>
                  <a:lnTo>
                    <a:pt x="34" y="158"/>
                  </a:lnTo>
                  <a:lnTo>
                    <a:pt x="34" y="160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37" y="164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4" y="169"/>
                  </a:lnTo>
                  <a:lnTo>
                    <a:pt x="35" y="171"/>
                  </a:lnTo>
                  <a:lnTo>
                    <a:pt x="34" y="173"/>
                  </a:lnTo>
                  <a:lnTo>
                    <a:pt x="32" y="174"/>
                  </a:lnTo>
                  <a:lnTo>
                    <a:pt x="30" y="174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78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1" y="182"/>
                  </a:lnTo>
                  <a:lnTo>
                    <a:pt x="19" y="182"/>
                  </a:lnTo>
                  <a:lnTo>
                    <a:pt x="19" y="183"/>
                  </a:lnTo>
                  <a:lnTo>
                    <a:pt x="18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8" y="185"/>
                  </a:lnTo>
                  <a:lnTo>
                    <a:pt x="18" y="187"/>
                  </a:lnTo>
                  <a:lnTo>
                    <a:pt x="18" y="189"/>
                  </a:lnTo>
                  <a:lnTo>
                    <a:pt x="12" y="194"/>
                  </a:lnTo>
                  <a:lnTo>
                    <a:pt x="11" y="198"/>
                  </a:lnTo>
                  <a:lnTo>
                    <a:pt x="11" y="201"/>
                  </a:lnTo>
                  <a:lnTo>
                    <a:pt x="9" y="205"/>
                  </a:lnTo>
                  <a:lnTo>
                    <a:pt x="5" y="205"/>
                  </a:lnTo>
                  <a:lnTo>
                    <a:pt x="0" y="205"/>
                  </a:lnTo>
                  <a:lnTo>
                    <a:pt x="2" y="206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4" y="219"/>
                  </a:lnTo>
                  <a:lnTo>
                    <a:pt x="4" y="221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9" y="224"/>
                  </a:lnTo>
                  <a:lnTo>
                    <a:pt x="28" y="226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41" y="224"/>
                  </a:lnTo>
                  <a:lnTo>
                    <a:pt x="43" y="224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8" y="222"/>
                  </a:lnTo>
                  <a:lnTo>
                    <a:pt x="50" y="222"/>
                  </a:lnTo>
                  <a:lnTo>
                    <a:pt x="53" y="226"/>
                  </a:lnTo>
                  <a:lnTo>
                    <a:pt x="60" y="221"/>
                  </a:lnTo>
                  <a:lnTo>
                    <a:pt x="62" y="219"/>
                  </a:lnTo>
                  <a:lnTo>
                    <a:pt x="71" y="219"/>
                  </a:lnTo>
                  <a:lnTo>
                    <a:pt x="73" y="219"/>
                  </a:lnTo>
                  <a:lnTo>
                    <a:pt x="75" y="217"/>
                  </a:lnTo>
                  <a:lnTo>
                    <a:pt x="83" y="215"/>
                  </a:lnTo>
                  <a:lnTo>
                    <a:pt x="85" y="217"/>
                  </a:lnTo>
                  <a:lnTo>
                    <a:pt x="89" y="224"/>
                  </a:lnTo>
                  <a:lnTo>
                    <a:pt x="87" y="228"/>
                  </a:lnTo>
                  <a:lnTo>
                    <a:pt x="83" y="231"/>
                  </a:lnTo>
                  <a:lnTo>
                    <a:pt x="80" y="233"/>
                  </a:lnTo>
                  <a:lnTo>
                    <a:pt x="78" y="231"/>
                  </a:lnTo>
                  <a:lnTo>
                    <a:pt x="76" y="233"/>
                  </a:lnTo>
                  <a:lnTo>
                    <a:pt x="73" y="237"/>
                  </a:lnTo>
                  <a:lnTo>
                    <a:pt x="71" y="238"/>
                  </a:lnTo>
                  <a:lnTo>
                    <a:pt x="69" y="238"/>
                  </a:lnTo>
                  <a:lnTo>
                    <a:pt x="64" y="238"/>
                  </a:lnTo>
                  <a:lnTo>
                    <a:pt x="62" y="238"/>
                  </a:lnTo>
                  <a:lnTo>
                    <a:pt x="59" y="240"/>
                  </a:lnTo>
                  <a:lnTo>
                    <a:pt x="55" y="244"/>
                  </a:lnTo>
                  <a:lnTo>
                    <a:pt x="51" y="247"/>
                  </a:lnTo>
                  <a:lnTo>
                    <a:pt x="44" y="249"/>
                  </a:lnTo>
                  <a:lnTo>
                    <a:pt x="39" y="253"/>
                  </a:lnTo>
                  <a:lnTo>
                    <a:pt x="34" y="256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3" y="262"/>
                  </a:lnTo>
                  <a:lnTo>
                    <a:pt x="21" y="263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9" y="267"/>
                  </a:lnTo>
                  <a:lnTo>
                    <a:pt x="21" y="269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23" y="272"/>
                  </a:lnTo>
                  <a:lnTo>
                    <a:pt x="25" y="276"/>
                  </a:lnTo>
                  <a:lnTo>
                    <a:pt x="25" y="281"/>
                  </a:lnTo>
                  <a:lnTo>
                    <a:pt x="25" y="286"/>
                  </a:lnTo>
                  <a:lnTo>
                    <a:pt x="19" y="292"/>
                  </a:lnTo>
                  <a:lnTo>
                    <a:pt x="18" y="293"/>
                  </a:lnTo>
                  <a:lnTo>
                    <a:pt x="18" y="295"/>
                  </a:lnTo>
                  <a:lnTo>
                    <a:pt x="16" y="299"/>
                  </a:lnTo>
                  <a:lnTo>
                    <a:pt x="14" y="301"/>
                  </a:lnTo>
                  <a:lnTo>
                    <a:pt x="12" y="302"/>
                  </a:lnTo>
                  <a:lnTo>
                    <a:pt x="12" y="304"/>
                  </a:lnTo>
                  <a:lnTo>
                    <a:pt x="12" y="306"/>
                  </a:lnTo>
                  <a:lnTo>
                    <a:pt x="14" y="306"/>
                  </a:lnTo>
                  <a:lnTo>
                    <a:pt x="21" y="304"/>
                  </a:lnTo>
                  <a:lnTo>
                    <a:pt x="21" y="302"/>
                  </a:lnTo>
                  <a:lnTo>
                    <a:pt x="25" y="299"/>
                  </a:lnTo>
                  <a:lnTo>
                    <a:pt x="30" y="297"/>
                  </a:lnTo>
                  <a:lnTo>
                    <a:pt x="32" y="295"/>
                  </a:lnTo>
                  <a:lnTo>
                    <a:pt x="37" y="292"/>
                  </a:lnTo>
                  <a:lnTo>
                    <a:pt x="35" y="290"/>
                  </a:lnTo>
                  <a:lnTo>
                    <a:pt x="34" y="288"/>
                  </a:lnTo>
                  <a:lnTo>
                    <a:pt x="34" y="285"/>
                  </a:lnTo>
                  <a:lnTo>
                    <a:pt x="35" y="283"/>
                  </a:lnTo>
                  <a:lnTo>
                    <a:pt x="37" y="283"/>
                  </a:lnTo>
                  <a:lnTo>
                    <a:pt x="41" y="281"/>
                  </a:lnTo>
                  <a:lnTo>
                    <a:pt x="43" y="281"/>
                  </a:lnTo>
                  <a:lnTo>
                    <a:pt x="46" y="279"/>
                  </a:lnTo>
                  <a:lnTo>
                    <a:pt x="48" y="274"/>
                  </a:lnTo>
                  <a:lnTo>
                    <a:pt x="50" y="274"/>
                  </a:lnTo>
                  <a:lnTo>
                    <a:pt x="51" y="270"/>
                  </a:lnTo>
                  <a:lnTo>
                    <a:pt x="53" y="270"/>
                  </a:lnTo>
                  <a:lnTo>
                    <a:pt x="55" y="269"/>
                  </a:lnTo>
                  <a:lnTo>
                    <a:pt x="62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6" y="256"/>
                  </a:lnTo>
                  <a:lnTo>
                    <a:pt x="66" y="254"/>
                  </a:lnTo>
                  <a:lnTo>
                    <a:pt x="69" y="253"/>
                  </a:lnTo>
                  <a:lnTo>
                    <a:pt x="71" y="251"/>
                  </a:lnTo>
                  <a:lnTo>
                    <a:pt x="71" y="247"/>
                  </a:lnTo>
                  <a:lnTo>
                    <a:pt x="73" y="247"/>
                  </a:lnTo>
                  <a:lnTo>
                    <a:pt x="75" y="246"/>
                  </a:lnTo>
                  <a:lnTo>
                    <a:pt x="78" y="242"/>
                  </a:lnTo>
                  <a:lnTo>
                    <a:pt x="80" y="242"/>
                  </a:lnTo>
                  <a:lnTo>
                    <a:pt x="87" y="240"/>
                  </a:lnTo>
                  <a:lnTo>
                    <a:pt x="91" y="238"/>
                  </a:lnTo>
                  <a:lnTo>
                    <a:pt x="92" y="237"/>
                  </a:lnTo>
                  <a:lnTo>
                    <a:pt x="96" y="233"/>
                  </a:lnTo>
                  <a:lnTo>
                    <a:pt x="101" y="231"/>
                  </a:lnTo>
                  <a:lnTo>
                    <a:pt x="103" y="231"/>
                  </a:lnTo>
                  <a:lnTo>
                    <a:pt x="105" y="231"/>
                  </a:lnTo>
                  <a:lnTo>
                    <a:pt x="107" y="230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5" y="222"/>
                  </a:lnTo>
                  <a:lnTo>
                    <a:pt x="121" y="222"/>
                  </a:lnTo>
                  <a:lnTo>
                    <a:pt x="124" y="221"/>
                  </a:lnTo>
                  <a:lnTo>
                    <a:pt x="126" y="221"/>
                  </a:lnTo>
                  <a:lnTo>
                    <a:pt x="128" y="221"/>
                  </a:lnTo>
                  <a:lnTo>
                    <a:pt x="128" y="219"/>
                  </a:lnTo>
                  <a:lnTo>
                    <a:pt x="130" y="217"/>
                  </a:lnTo>
                  <a:lnTo>
                    <a:pt x="138" y="210"/>
                  </a:lnTo>
                  <a:lnTo>
                    <a:pt x="144" y="203"/>
                  </a:lnTo>
                  <a:lnTo>
                    <a:pt x="154" y="192"/>
                  </a:lnTo>
                  <a:lnTo>
                    <a:pt x="158" y="187"/>
                  </a:lnTo>
                  <a:lnTo>
                    <a:pt x="160" y="174"/>
                  </a:lnTo>
                  <a:lnTo>
                    <a:pt x="163" y="169"/>
                  </a:lnTo>
                  <a:lnTo>
                    <a:pt x="167" y="167"/>
                  </a:lnTo>
                  <a:lnTo>
                    <a:pt x="190" y="164"/>
                  </a:lnTo>
                  <a:lnTo>
                    <a:pt x="194" y="164"/>
                  </a:lnTo>
                  <a:lnTo>
                    <a:pt x="199" y="166"/>
                  </a:lnTo>
                  <a:lnTo>
                    <a:pt x="201" y="166"/>
                  </a:lnTo>
                  <a:lnTo>
                    <a:pt x="202" y="167"/>
                  </a:lnTo>
                  <a:lnTo>
                    <a:pt x="204" y="169"/>
                  </a:lnTo>
                  <a:lnTo>
                    <a:pt x="213" y="169"/>
                  </a:lnTo>
                  <a:lnTo>
                    <a:pt x="215" y="169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8" y="162"/>
                  </a:lnTo>
                  <a:lnTo>
                    <a:pt x="220" y="162"/>
                  </a:lnTo>
                  <a:lnTo>
                    <a:pt x="222" y="160"/>
                  </a:lnTo>
                  <a:lnTo>
                    <a:pt x="224" y="160"/>
                  </a:lnTo>
                  <a:lnTo>
                    <a:pt x="224" y="158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1" y="155"/>
                  </a:lnTo>
                  <a:lnTo>
                    <a:pt x="245" y="153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49" y="157"/>
                  </a:lnTo>
                  <a:lnTo>
                    <a:pt x="254" y="157"/>
                  </a:lnTo>
                  <a:lnTo>
                    <a:pt x="257" y="157"/>
                  </a:lnTo>
                  <a:lnTo>
                    <a:pt x="265" y="160"/>
                  </a:lnTo>
                  <a:lnTo>
                    <a:pt x="268" y="160"/>
                  </a:lnTo>
                  <a:lnTo>
                    <a:pt x="270" y="162"/>
                  </a:lnTo>
                  <a:lnTo>
                    <a:pt x="277" y="167"/>
                  </a:lnTo>
                  <a:lnTo>
                    <a:pt x="281" y="167"/>
                  </a:lnTo>
                  <a:lnTo>
                    <a:pt x="281" y="166"/>
                  </a:lnTo>
                  <a:lnTo>
                    <a:pt x="282" y="164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1" y="158"/>
                  </a:lnTo>
                  <a:lnTo>
                    <a:pt x="279" y="157"/>
                  </a:lnTo>
                  <a:lnTo>
                    <a:pt x="279" y="153"/>
                  </a:lnTo>
                  <a:lnTo>
                    <a:pt x="281" y="155"/>
                  </a:lnTo>
                  <a:lnTo>
                    <a:pt x="284" y="157"/>
                  </a:lnTo>
                  <a:lnTo>
                    <a:pt x="284" y="160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6" y="169"/>
                  </a:lnTo>
                  <a:lnTo>
                    <a:pt x="289" y="171"/>
                  </a:lnTo>
                  <a:lnTo>
                    <a:pt x="304" y="169"/>
                  </a:lnTo>
                  <a:lnTo>
                    <a:pt x="307" y="169"/>
                  </a:lnTo>
                  <a:lnTo>
                    <a:pt x="309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2" y="169"/>
                  </a:lnTo>
                  <a:lnTo>
                    <a:pt x="314" y="169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3" y="166"/>
                  </a:lnTo>
                  <a:lnTo>
                    <a:pt x="325" y="164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30" y="166"/>
                  </a:lnTo>
                  <a:lnTo>
                    <a:pt x="330" y="164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6" y="158"/>
                  </a:lnTo>
                  <a:lnTo>
                    <a:pt x="336" y="157"/>
                  </a:lnTo>
                  <a:lnTo>
                    <a:pt x="337" y="155"/>
                  </a:lnTo>
                  <a:lnTo>
                    <a:pt x="339" y="151"/>
                  </a:lnTo>
                  <a:lnTo>
                    <a:pt x="339" y="148"/>
                  </a:lnTo>
                  <a:lnTo>
                    <a:pt x="339" y="146"/>
                  </a:lnTo>
                  <a:lnTo>
                    <a:pt x="337" y="146"/>
                  </a:lnTo>
                  <a:lnTo>
                    <a:pt x="337" y="144"/>
                  </a:lnTo>
                  <a:lnTo>
                    <a:pt x="337" y="142"/>
                  </a:lnTo>
                  <a:lnTo>
                    <a:pt x="336" y="142"/>
                  </a:lnTo>
                  <a:lnTo>
                    <a:pt x="337" y="141"/>
                  </a:lnTo>
                  <a:lnTo>
                    <a:pt x="339" y="141"/>
                  </a:lnTo>
                  <a:lnTo>
                    <a:pt x="341" y="137"/>
                  </a:lnTo>
                  <a:lnTo>
                    <a:pt x="343" y="135"/>
                  </a:lnTo>
                  <a:lnTo>
                    <a:pt x="344" y="130"/>
                  </a:lnTo>
                  <a:lnTo>
                    <a:pt x="343" y="128"/>
                  </a:lnTo>
                  <a:lnTo>
                    <a:pt x="339" y="128"/>
                  </a:lnTo>
                  <a:lnTo>
                    <a:pt x="337" y="127"/>
                  </a:lnTo>
                  <a:lnTo>
                    <a:pt x="336" y="128"/>
                  </a:lnTo>
                  <a:lnTo>
                    <a:pt x="334" y="130"/>
                  </a:lnTo>
                  <a:lnTo>
                    <a:pt x="334" y="128"/>
                  </a:lnTo>
                  <a:lnTo>
                    <a:pt x="332" y="128"/>
                  </a:lnTo>
                  <a:lnTo>
                    <a:pt x="321" y="127"/>
                  </a:lnTo>
                  <a:lnTo>
                    <a:pt x="286" y="111"/>
                  </a:lnTo>
                  <a:lnTo>
                    <a:pt x="263" y="100"/>
                  </a:lnTo>
                  <a:lnTo>
                    <a:pt x="245" y="87"/>
                  </a:lnTo>
                  <a:lnTo>
                    <a:pt x="240" y="82"/>
                  </a:lnTo>
                  <a:lnTo>
                    <a:pt x="236" y="79"/>
                  </a:lnTo>
                  <a:lnTo>
                    <a:pt x="234" y="77"/>
                  </a:lnTo>
                  <a:lnTo>
                    <a:pt x="231" y="75"/>
                  </a:lnTo>
                  <a:lnTo>
                    <a:pt x="229" y="73"/>
                  </a:lnTo>
                  <a:lnTo>
                    <a:pt x="227" y="70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9" y="66"/>
                  </a:lnTo>
                  <a:lnTo>
                    <a:pt x="229" y="64"/>
                  </a:lnTo>
                  <a:lnTo>
                    <a:pt x="227" y="64"/>
                  </a:lnTo>
                  <a:lnTo>
                    <a:pt x="227" y="63"/>
                  </a:lnTo>
                  <a:lnTo>
                    <a:pt x="224" y="61"/>
                  </a:lnTo>
                  <a:lnTo>
                    <a:pt x="224" y="57"/>
                  </a:lnTo>
                  <a:lnTo>
                    <a:pt x="222" y="50"/>
                  </a:lnTo>
                  <a:lnTo>
                    <a:pt x="220" y="48"/>
                  </a:lnTo>
                  <a:lnTo>
                    <a:pt x="218" y="45"/>
                  </a:lnTo>
                  <a:lnTo>
                    <a:pt x="217" y="43"/>
                  </a:lnTo>
                  <a:lnTo>
                    <a:pt x="217" y="38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4"/>
                  </a:lnTo>
                  <a:lnTo>
                    <a:pt x="220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2" y="22"/>
                  </a:lnTo>
                  <a:lnTo>
                    <a:pt x="218" y="20"/>
                  </a:lnTo>
                  <a:lnTo>
                    <a:pt x="21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Freeform 146">
              <a:extLst>
                <a:ext uri="{FF2B5EF4-FFF2-40B4-BE49-F238E27FC236}">
                  <a16:creationId xmlns:a16="http://schemas.microsoft.com/office/drawing/2014/main" id="{7262EA90-727C-5CFE-6CDA-4E92FA7B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5742" y="4473249"/>
              <a:ext cx="909254" cy="402757"/>
            </a:xfrm>
            <a:custGeom>
              <a:avLst/>
              <a:gdLst>
                <a:gd name="T0" fmla="*/ 733 w 745"/>
                <a:gd name="T1" fmla="*/ 5 h 330"/>
                <a:gd name="T2" fmla="*/ 721 w 745"/>
                <a:gd name="T3" fmla="*/ 7 h 330"/>
                <a:gd name="T4" fmla="*/ 703 w 745"/>
                <a:gd name="T5" fmla="*/ 18 h 330"/>
                <a:gd name="T6" fmla="*/ 689 w 745"/>
                <a:gd name="T7" fmla="*/ 21 h 330"/>
                <a:gd name="T8" fmla="*/ 660 w 745"/>
                <a:gd name="T9" fmla="*/ 44 h 330"/>
                <a:gd name="T10" fmla="*/ 596 w 745"/>
                <a:gd name="T11" fmla="*/ 82 h 330"/>
                <a:gd name="T12" fmla="*/ 591 w 745"/>
                <a:gd name="T13" fmla="*/ 87 h 330"/>
                <a:gd name="T14" fmla="*/ 591 w 745"/>
                <a:gd name="T15" fmla="*/ 99 h 330"/>
                <a:gd name="T16" fmla="*/ 571 w 745"/>
                <a:gd name="T17" fmla="*/ 115 h 330"/>
                <a:gd name="T18" fmla="*/ 557 w 745"/>
                <a:gd name="T19" fmla="*/ 115 h 330"/>
                <a:gd name="T20" fmla="*/ 511 w 745"/>
                <a:gd name="T21" fmla="*/ 112 h 330"/>
                <a:gd name="T22" fmla="*/ 461 w 745"/>
                <a:gd name="T23" fmla="*/ 101 h 330"/>
                <a:gd name="T24" fmla="*/ 452 w 745"/>
                <a:gd name="T25" fmla="*/ 108 h 330"/>
                <a:gd name="T26" fmla="*/ 346 w 745"/>
                <a:gd name="T27" fmla="*/ 94 h 330"/>
                <a:gd name="T28" fmla="*/ 328 w 745"/>
                <a:gd name="T29" fmla="*/ 108 h 330"/>
                <a:gd name="T30" fmla="*/ 323 w 745"/>
                <a:gd name="T31" fmla="*/ 126 h 330"/>
                <a:gd name="T32" fmla="*/ 332 w 745"/>
                <a:gd name="T33" fmla="*/ 138 h 330"/>
                <a:gd name="T34" fmla="*/ 348 w 745"/>
                <a:gd name="T35" fmla="*/ 149 h 330"/>
                <a:gd name="T36" fmla="*/ 351 w 745"/>
                <a:gd name="T37" fmla="*/ 156 h 330"/>
                <a:gd name="T38" fmla="*/ 357 w 745"/>
                <a:gd name="T39" fmla="*/ 158 h 330"/>
                <a:gd name="T40" fmla="*/ 360 w 745"/>
                <a:gd name="T41" fmla="*/ 167 h 330"/>
                <a:gd name="T42" fmla="*/ 397 w 745"/>
                <a:gd name="T43" fmla="*/ 163 h 330"/>
                <a:gd name="T44" fmla="*/ 410 w 745"/>
                <a:gd name="T45" fmla="*/ 169 h 330"/>
                <a:gd name="T46" fmla="*/ 424 w 745"/>
                <a:gd name="T47" fmla="*/ 172 h 330"/>
                <a:gd name="T48" fmla="*/ 380 w 745"/>
                <a:gd name="T49" fmla="*/ 170 h 330"/>
                <a:gd name="T50" fmla="*/ 373 w 745"/>
                <a:gd name="T51" fmla="*/ 174 h 330"/>
                <a:gd name="T52" fmla="*/ 365 w 745"/>
                <a:gd name="T53" fmla="*/ 174 h 330"/>
                <a:gd name="T54" fmla="*/ 317 w 745"/>
                <a:gd name="T55" fmla="*/ 183 h 330"/>
                <a:gd name="T56" fmla="*/ 300 w 745"/>
                <a:gd name="T57" fmla="*/ 202 h 330"/>
                <a:gd name="T58" fmla="*/ 330 w 745"/>
                <a:gd name="T59" fmla="*/ 208 h 330"/>
                <a:gd name="T60" fmla="*/ 332 w 745"/>
                <a:gd name="T61" fmla="*/ 215 h 330"/>
                <a:gd name="T62" fmla="*/ 316 w 745"/>
                <a:gd name="T63" fmla="*/ 224 h 330"/>
                <a:gd name="T64" fmla="*/ 300 w 745"/>
                <a:gd name="T65" fmla="*/ 220 h 330"/>
                <a:gd name="T66" fmla="*/ 284 w 745"/>
                <a:gd name="T67" fmla="*/ 222 h 330"/>
                <a:gd name="T68" fmla="*/ 270 w 745"/>
                <a:gd name="T69" fmla="*/ 220 h 330"/>
                <a:gd name="T70" fmla="*/ 248 w 745"/>
                <a:gd name="T71" fmla="*/ 218 h 330"/>
                <a:gd name="T72" fmla="*/ 200 w 745"/>
                <a:gd name="T73" fmla="*/ 215 h 330"/>
                <a:gd name="T74" fmla="*/ 184 w 745"/>
                <a:gd name="T75" fmla="*/ 201 h 330"/>
                <a:gd name="T76" fmla="*/ 175 w 745"/>
                <a:gd name="T77" fmla="*/ 202 h 330"/>
                <a:gd name="T78" fmla="*/ 179 w 745"/>
                <a:gd name="T79" fmla="*/ 211 h 330"/>
                <a:gd name="T80" fmla="*/ 184 w 745"/>
                <a:gd name="T81" fmla="*/ 218 h 330"/>
                <a:gd name="T82" fmla="*/ 193 w 745"/>
                <a:gd name="T83" fmla="*/ 224 h 330"/>
                <a:gd name="T84" fmla="*/ 172 w 745"/>
                <a:gd name="T85" fmla="*/ 231 h 330"/>
                <a:gd name="T86" fmla="*/ 158 w 745"/>
                <a:gd name="T87" fmla="*/ 233 h 330"/>
                <a:gd name="T88" fmla="*/ 131 w 745"/>
                <a:gd name="T89" fmla="*/ 217 h 330"/>
                <a:gd name="T90" fmla="*/ 124 w 745"/>
                <a:gd name="T91" fmla="*/ 211 h 330"/>
                <a:gd name="T92" fmla="*/ 101 w 745"/>
                <a:gd name="T93" fmla="*/ 217 h 330"/>
                <a:gd name="T94" fmla="*/ 81 w 745"/>
                <a:gd name="T95" fmla="*/ 218 h 330"/>
                <a:gd name="T96" fmla="*/ 49 w 745"/>
                <a:gd name="T97" fmla="*/ 238 h 330"/>
                <a:gd name="T98" fmla="*/ 33 w 745"/>
                <a:gd name="T99" fmla="*/ 249 h 330"/>
                <a:gd name="T100" fmla="*/ 30 w 745"/>
                <a:gd name="T101" fmla="*/ 256 h 330"/>
                <a:gd name="T102" fmla="*/ 24 w 745"/>
                <a:gd name="T103" fmla="*/ 266 h 330"/>
                <a:gd name="T104" fmla="*/ 12 w 745"/>
                <a:gd name="T105" fmla="*/ 279 h 330"/>
                <a:gd name="T106" fmla="*/ 0 w 745"/>
                <a:gd name="T107" fmla="*/ 289 h 330"/>
                <a:gd name="T108" fmla="*/ 1 w 745"/>
                <a:gd name="T109" fmla="*/ 302 h 330"/>
                <a:gd name="T110" fmla="*/ 1 w 745"/>
                <a:gd name="T111" fmla="*/ 32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330">
                  <a:moveTo>
                    <a:pt x="745" y="0"/>
                  </a:moveTo>
                  <a:lnTo>
                    <a:pt x="745" y="0"/>
                  </a:lnTo>
                  <a:lnTo>
                    <a:pt x="744" y="2"/>
                  </a:lnTo>
                  <a:lnTo>
                    <a:pt x="742" y="2"/>
                  </a:lnTo>
                  <a:lnTo>
                    <a:pt x="740" y="2"/>
                  </a:lnTo>
                  <a:lnTo>
                    <a:pt x="733" y="5"/>
                  </a:lnTo>
                  <a:lnTo>
                    <a:pt x="729" y="5"/>
                  </a:lnTo>
                  <a:lnTo>
                    <a:pt x="728" y="3"/>
                  </a:lnTo>
                  <a:lnTo>
                    <a:pt x="724" y="3"/>
                  </a:lnTo>
                  <a:lnTo>
                    <a:pt x="724" y="5"/>
                  </a:lnTo>
                  <a:lnTo>
                    <a:pt x="722" y="9"/>
                  </a:lnTo>
                  <a:lnTo>
                    <a:pt x="721" y="7"/>
                  </a:lnTo>
                  <a:lnTo>
                    <a:pt x="719" y="7"/>
                  </a:lnTo>
                  <a:lnTo>
                    <a:pt x="717" y="9"/>
                  </a:lnTo>
                  <a:lnTo>
                    <a:pt x="715" y="9"/>
                  </a:lnTo>
                  <a:lnTo>
                    <a:pt x="708" y="14"/>
                  </a:lnTo>
                  <a:lnTo>
                    <a:pt x="706" y="16"/>
                  </a:lnTo>
                  <a:lnTo>
                    <a:pt x="703" y="18"/>
                  </a:lnTo>
                  <a:lnTo>
                    <a:pt x="701" y="19"/>
                  </a:lnTo>
                  <a:lnTo>
                    <a:pt x="699" y="18"/>
                  </a:lnTo>
                  <a:lnTo>
                    <a:pt x="697" y="19"/>
                  </a:lnTo>
                  <a:lnTo>
                    <a:pt x="696" y="19"/>
                  </a:lnTo>
                  <a:lnTo>
                    <a:pt x="696" y="21"/>
                  </a:lnTo>
                  <a:lnTo>
                    <a:pt x="689" y="21"/>
                  </a:lnTo>
                  <a:lnTo>
                    <a:pt x="685" y="23"/>
                  </a:lnTo>
                  <a:lnTo>
                    <a:pt x="683" y="27"/>
                  </a:lnTo>
                  <a:lnTo>
                    <a:pt x="678" y="35"/>
                  </a:lnTo>
                  <a:lnTo>
                    <a:pt x="676" y="39"/>
                  </a:lnTo>
                  <a:lnTo>
                    <a:pt x="673" y="41"/>
                  </a:lnTo>
                  <a:lnTo>
                    <a:pt x="660" y="44"/>
                  </a:lnTo>
                  <a:lnTo>
                    <a:pt x="655" y="48"/>
                  </a:lnTo>
                  <a:lnTo>
                    <a:pt x="641" y="55"/>
                  </a:lnTo>
                  <a:lnTo>
                    <a:pt x="618" y="71"/>
                  </a:lnTo>
                  <a:lnTo>
                    <a:pt x="602" y="78"/>
                  </a:lnTo>
                  <a:lnTo>
                    <a:pt x="600" y="78"/>
                  </a:lnTo>
                  <a:lnTo>
                    <a:pt x="596" y="82"/>
                  </a:lnTo>
                  <a:lnTo>
                    <a:pt x="596" y="83"/>
                  </a:lnTo>
                  <a:lnTo>
                    <a:pt x="593" y="83"/>
                  </a:lnTo>
                  <a:lnTo>
                    <a:pt x="591" y="83"/>
                  </a:lnTo>
                  <a:lnTo>
                    <a:pt x="589" y="83"/>
                  </a:lnTo>
                  <a:lnTo>
                    <a:pt x="589" y="85"/>
                  </a:lnTo>
                  <a:lnTo>
                    <a:pt x="591" y="87"/>
                  </a:lnTo>
                  <a:lnTo>
                    <a:pt x="593" y="87"/>
                  </a:lnTo>
                  <a:lnTo>
                    <a:pt x="593" y="89"/>
                  </a:lnTo>
                  <a:lnTo>
                    <a:pt x="591" y="92"/>
                  </a:lnTo>
                  <a:lnTo>
                    <a:pt x="591" y="94"/>
                  </a:lnTo>
                  <a:lnTo>
                    <a:pt x="591" y="98"/>
                  </a:lnTo>
                  <a:lnTo>
                    <a:pt x="591" y="99"/>
                  </a:lnTo>
                  <a:lnTo>
                    <a:pt x="589" y="101"/>
                  </a:lnTo>
                  <a:lnTo>
                    <a:pt x="587" y="105"/>
                  </a:lnTo>
                  <a:lnTo>
                    <a:pt x="580" y="110"/>
                  </a:lnTo>
                  <a:lnTo>
                    <a:pt x="577" y="114"/>
                  </a:lnTo>
                  <a:lnTo>
                    <a:pt x="573" y="115"/>
                  </a:lnTo>
                  <a:lnTo>
                    <a:pt x="571" y="115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68" y="115"/>
                  </a:lnTo>
                  <a:lnTo>
                    <a:pt x="563" y="117"/>
                  </a:lnTo>
                  <a:lnTo>
                    <a:pt x="559" y="115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4" y="117"/>
                  </a:lnTo>
                  <a:lnTo>
                    <a:pt x="525" y="119"/>
                  </a:lnTo>
                  <a:lnTo>
                    <a:pt x="516" y="117"/>
                  </a:lnTo>
                  <a:lnTo>
                    <a:pt x="515" y="115"/>
                  </a:lnTo>
                  <a:lnTo>
                    <a:pt x="511" y="112"/>
                  </a:lnTo>
                  <a:lnTo>
                    <a:pt x="474" y="103"/>
                  </a:lnTo>
                  <a:lnTo>
                    <a:pt x="470" y="99"/>
                  </a:lnTo>
                  <a:lnTo>
                    <a:pt x="467" y="99"/>
                  </a:lnTo>
                  <a:lnTo>
                    <a:pt x="465" y="98"/>
                  </a:lnTo>
                  <a:lnTo>
                    <a:pt x="463" y="98"/>
                  </a:lnTo>
                  <a:lnTo>
                    <a:pt x="461" y="101"/>
                  </a:lnTo>
                  <a:lnTo>
                    <a:pt x="461" y="103"/>
                  </a:lnTo>
                  <a:lnTo>
                    <a:pt x="460" y="101"/>
                  </a:lnTo>
                  <a:lnTo>
                    <a:pt x="460" y="103"/>
                  </a:lnTo>
                  <a:lnTo>
                    <a:pt x="458" y="105"/>
                  </a:lnTo>
                  <a:lnTo>
                    <a:pt x="456" y="106"/>
                  </a:lnTo>
                  <a:lnTo>
                    <a:pt x="452" y="108"/>
                  </a:lnTo>
                  <a:lnTo>
                    <a:pt x="451" y="108"/>
                  </a:lnTo>
                  <a:lnTo>
                    <a:pt x="447" y="108"/>
                  </a:lnTo>
                  <a:lnTo>
                    <a:pt x="420" y="108"/>
                  </a:lnTo>
                  <a:lnTo>
                    <a:pt x="389" y="103"/>
                  </a:lnTo>
                  <a:lnTo>
                    <a:pt x="367" y="98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2" y="96"/>
                  </a:lnTo>
                  <a:lnTo>
                    <a:pt x="341" y="96"/>
                  </a:lnTo>
                  <a:lnTo>
                    <a:pt x="335" y="98"/>
                  </a:lnTo>
                  <a:lnTo>
                    <a:pt x="332" y="103"/>
                  </a:lnTo>
                  <a:lnTo>
                    <a:pt x="328" y="108"/>
                  </a:lnTo>
                  <a:lnTo>
                    <a:pt x="332" y="110"/>
                  </a:lnTo>
                  <a:lnTo>
                    <a:pt x="330" y="112"/>
                  </a:lnTo>
                  <a:lnTo>
                    <a:pt x="330" y="114"/>
                  </a:lnTo>
                  <a:lnTo>
                    <a:pt x="328" y="119"/>
                  </a:lnTo>
                  <a:lnTo>
                    <a:pt x="326" y="122"/>
                  </a:lnTo>
                  <a:lnTo>
                    <a:pt x="323" y="126"/>
                  </a:lnTo>
                  <a:lnTo>
                    <a:pt x="321" y="126"/>
                  </a:lnTo>
                  <a:lnTo>
                    <a:pt x="323" y="126"/>
                  </a:lnTo>
                  <a:lnTo>
                    <a:pt x="323" y="130"/>
                  </a:lnTo>
                  <a:lnTo>
                    <a:pt x="325" y="131"/>
                  </a:lnTo>
                  <a:lnTo>
                    <a:pt x="330" y="135"/>
                  </a:lnTo>
                  <a:lnTo>
                    <a:pt x="332" y="138"/>
                  </a:lnTo>
                  <a:lnTo>
                    <a:pt x="335" y="140"/>
                  </a:lnTo>
                  <a:lnTo>
                    <a:pt x="337" y="142"/>
                  </a:lnTo>
                  <a:lnTo>
                    <a:pt x="342" y="146"/>
                  </a:lnTo>
                  <a:lnTo>
                    <a:pt x="344" y="147"/>
                  </a:lnTo>
                  <a:lnTo>
                    <a:pt x="348" y="147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51" y="153"/>
                  </a:lnTo>
                  <a:lnTo>
                    <a:pt x="353" y="154"/>
                  </a:lnTo>
                  <a:lnTo>
                    <a:pt x="353" y="156"/>
                  </a:lnTo>
                  <a:lnTo>
                    <a:pt x="351" y="154"/>
                  </a:lnTo>
                  <a:lnTo>
                    <a:pt x="351" y="156"/>
                  </a:lnTo>
                  <a:lnTo>
                    <a:pt x="349" y="156"/>
                  </a:lnTo>
                  <a:lnTo>
                    <a:pt x="349" y="158"/>
                  </a:lnTo>
                  <a:lnTo>
                    <a:pt x="351" y="158"/>
                  </a:lnTo>
                  <a:lnTo>
                    <a:pt x="353" y="158"/>
                  </a:lnTo>
                  <a:lnTo>
                    <a:pt x="355" y="156"/>
                  </a:lnTo>
                  <a:lnTo>
                    <a:pt x="357" y="158"/>
                  </a:lnTo>
                  <a:lnTo>
                    <a:pt x="358" y="158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0" y="165"/>
                  </a:lnTo>
                  <a:lnTo>
                    <a:pt x="360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94" y="163"/>
                  </a:lnTo>
                  <a:lnTo>
                    <a:pt x="397" y="163"/>
                  </a:lnTo>
                  <a:lnTo>
                    <a:pt x="401" y="165"/>
                  </a:lnTo>
                  <a:lnTo>
                    <a:pt x="403" y="165"/>
                  </a:lnTo>
                  <a:lnTo>
                    <a:pt x="404" y="165"/>
                  </a:lnTo>
                  <a:lnTo>
                    <a:pt x="406" y="167"/>
                  </a:lnTo>
                  <a:lnTo>
                    <a:pt x="408" y="169"/>
                  </a:lnTo>
                  <a:lnTo>
                    <a:pt x="410" y="169"/>
                  </a:lnTo>
                  <a:lnTo>
                    <a:pt x="410" y="167"/>
                  </a:lnTo>
                  <a:lnTo>
                    <a:pt x="412" y="167"/>
                  </a:lnTo>
                  <a:lnTo>
                    <a:pt x="420" y="165"/>
                  </a:lnTo>
                  <a:lnTo>
                    <a:pt x="426" y="167"/>
                  </a:lnTo>
                  <a:lnTo>
                    <a:pt x="426" y="169"/>
                  </a:lnTo>
                  <a:lnTo>
                    <a:pt x="424" y="172"/>
                  </a:lnTo>
                  <a:lnTo>
                    <a:pt x="422" y="172"/>
                  </a:lnTo>
                  <a:lnTo>
                    <a:pt x="419" y="169"/>
                  </a:lnTo>
                  <a:lnTo>
                    <a:pt x="404" y="170"/>
                  </a:lnTo>
                  <a:lnTo>
                    <a:pt x="383" y="176"/>
                  </a:lnTo>
                  <a:lnTo>
                    <a:pt x="381" y="172"/>
                  </a:lnTo>
                  <a:lnTo>
                    <a:pt x="380" y="170"/>
                  </a:lnTo>
                  <a:lnTo>
                    <a:pt x="378" y="170"/>
                  </a:lnTo>
                  <a:lnTo>
                    <a:pt x="378" y="169"/>
                  </a:lnTo>
                  <a:lnTo>
                    <a:pt x="376" y="170"/>
                  </a:lnTo>
                  <a:lnTo>
                    <a:pt x="374" y="170"/>
                  </a:lnTo>
                  <a:lnTo>
                    <a:pt x="373" y="172"/>
                  </a:lnTo>
                  <a:lnTo>
                    <a:pt x="373" y="174"/>
                  </a:lnTo>
                  <a:lnTo>
                    <a:pt x="371" y="174"/>
                  </a:lnTo>
                  <a:lnTo>
                    <a:pt x="369" y="174"/>
                  </a:lnTo>
                  <a:lnTo>
                    <a:pt x="369" y="176"/>
                  </a:lnTo>
                  <a:lnTo>
                    <a:pt x="367" y="176"/>
                  </a:lnTo>
                  <a:lnTo>
                    <a:pt x="365" y="176"/>
                  </a:lnTo>
                  <a:lnTo>
                    <a:pt x="365" y="174"/>
                  </a:lnTo>
                  <a:lnTo>
                    <a:pt x="364" y="172"/>
                  </a:lnTo>
                  <a:lnTo>
                    <a:pt x="362" y="174"/>
                  </a:lnTo>
                  <a:lnTo>
                    <a:pt x="357" y="178"/>
                  </a:lnTo>
                  <a:lnTo>
                    <a:pt x="351" y="179"/>
                  </a:lnTo>
                  <a:lnTo>
                    <a:pt x="319" y="183"/>
                  </a:lnTo>
                  <a:lnTo>
                    <a:pt x="317" y="183"/>
                  </a:lnTo>
                  <a:lnTo>
                    <a:pt x="312" y="188"/>
                  </a:lnTo>
                  <a:lnTo>
                    <a:pt x="309" y="190"/>
                  </a:lnTo>
                  <a:lnTo>
                    <a:pt x="300" y="194"/>
                  </a:lnTo>
                  <a:lnTo>
                    <a:pt x="298" y="197"/>
                  </a:lnTo>
                  <a:lnTo>
                    <a:pt x="296" y="201"/>
                  </a:lnTo>
                  <a:lnTo>
                    <a:pt x="300" y="202"/>
                  </a:lnTo>
                  <a:lnTo>
                    <a:pt x="310" y="210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21" y="208"/>
                  </a:lnTo>
                  <a:lnTo>
                    <a:pt x="328" y="208"/>
                  </a:lnTo>
                  <a:lnTo>
                    <a:pt x="330" y="208"/>
                  </a:lnTo>
                  <a:lnTo>
                    <a:pt x="333" y="210"/>
                  </a:lnTo>
                  <a:lnTo>
                    <a:pt x="335" y="213"/>
                  </a:lnTo>
                  <a:lnTo>
                    <a:pt x="339" y="213"/>
                  </a:lnTo>
                  <a:lnTo>
                    <a:pt x="337" y="213"/>
                  </a:lnTo>
                  <a:lnTo>
                    <a:pt x="333" y="215"/>
                  </a:lnTo>
                  <a:lnTo>
                    <a:pt x="332" y="215"/>
                  </a:lnTo>
                  <a:lnTo>
                    <a:pt x="330" y="217"/>
                  </a:lnTo>
                  <a:lnTo>
                    <a:pt x="330" y="220"/>
                  </a:lnTo>
                  <a:lnTo>
                    <a:pt x="328" y="222"/>
                  </a:lnTo>
                  <a:lnTo>
                    <a:pt x="326" y="224"/>
                  </a:lnTo>
                  <a:lnTo>
                    <a:pt x="325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0" y="222"/>
                  </a:lnTo>
                  <a:lnTo>
                    <a:pt x="309" y="222"/>
                  </a:lnTo>
                  <a:lnTo>
                    <a:pt x="307" y="220"/>
                  </a:lnTo>
                  <a:lnTo>
                    <a:pt x="303" y="220"/>
                  </a:lnTo>
                  <a:lnTo>
                    <a:pt x="300" y="220"/>
                  </a:lnTo>
                  <a:lnTo>
                    <a:pt x="298" y="218"/>
                  </a:lnTo>
                  <a:lnTo>
                    <a:pt x="296" y="218"/>
                  </a:lnTo>
                  <a:lnTo>
                    <a:pt x="294" y="218"/>
                  </a:lnTo>
                  <a:lnTo>
                    <a:pt x="293" y="220"/>
                  </a:lnTo>
                  <a:lnTo>
                    <a:pt x="286" y="222"/>
                  </a:lnTo>
                  <a:lnTo>
                    <a:pt x="284" y="222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0" y="222"/>
                  </a:lnTo>
                  <a:lnTo>
                    <a:pt x="280" y="224"/>
                  </a:lnTo>
                  <a:lnTo>
                    <a:pt x="275" y="220"/>
                  </a:lnTo>
                  <a:lnTo>
                    <a:pt x="270" y="220"/>
                  </a:lnTo>
                  <a:lnTo>
                    <a:pt x="264" y="220"/>
                  </a:lnTo>
                  <a:lnTo>
                    <a:pt x="259" y="222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54" y="218"/>
                  </a:lnTo>
                  <a:lnTo>
                    <a:pt x="248" y="218"/>
                  </a:lnTo>
                  <a:lnTo>
                    <a:pt x="220" y="218"/>
                  </a:lnTo>
                  <a:lnTo>
                    <a:pt x="213" y="222"/>
                  </a:lnTo>
                  <a:lnTo>
                    <a:pt x="202" y="224"/>
                  </a:lnTo>
                  <a:lnTo>
                    <a:pt x="198" y="222"/>
                  </a:lnTo>
                  <a:lnTo>
                    <a:pt x="198" y="218"/>
                  </a:lnTo>
                  <a:lnTo>
                    <a:pt x="200" y="215"/>
                  </a:lnTo>
                  <a:lnTo>
                    <a:pt x="211" y="211"/>
                  </a:lnTo>
                  <a:lnTo>
                    <a:pt x="213" y="208"/>
                  </a:lnTo>
                  <a:lnTo>
                    <a:pt x="211" y="206"/>
                  </a:lnTo>
                  <a:lnTo>
                    <a:pt x="206" y="204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1" y="199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5" y="202"/>
                  </a:lnTo>
                  <a:lnTo>
                    <a:pt x="174" y="204"/>
                  </a:lnTo>
                  <a:lnTo>
                    <a:pt x="172" y="204"/>
                  </a:lnTo>
                  <a:lnTo>
                    <a:pt x="172" y="206"/>
                  </a:lnTo>
                  <a:lnTo>
                    <a:pt x="174" y="206"/>
                  </a:lnTo>
                  <a:lnTo>
                    <a:pt x="177" y="211"/>
                  </a:lnTo>
                  <a:lnTo>
                    <a:pt x="179" y="211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17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8" y="218"/>
                  </a:lnTo>
                  <a:lnTo>
                    <a:pt x="193" y="220"/>
                  </a:lnTo>
                  <a:lnTo>
                    <a:pt x="195" y="220"/>
                  </a:lnTo>
                  <a:lnTo>
                    <a:pt x="193" y="224"/>
                  </a:lnTo>
                  <a:lnTo>
                    <a:pt x="188" y="226"/>
                  </a:lnTo>
                  <a:lnTo>
                    <a:pt x="184" y="231"/>
                  </a:lnTo>
                  <a:lnTo>
                    <a:pt x="181" y="231"/>
                  </a:lnTo>
                  <a:lnTo>
                    <a:pt x="177" y="231"/>
                  </a:lnTo>
                  <a:lnTo>
                    <a:pt x="175" y="229"/>
                  </a:lnTo>
                  <a:lnTo>
                    <a:pt x="172" y="231"/>
                  </a:lnTo>
                  <a:lnTo>
                    <a:pt x="170" y="231"/>
                  </a:lnTo>
                  <a:lnTo>
                    <a:pt x="168" y="229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59" y="233"/>
                  </a:lnTo>
                  <a:lnTo>
                    <a:pt x="158" y="233"/>
                  </a:lnTo>
                  <a:lnTo>
                    <a:pt x="156" y="233"/>
                  </a:lnTo>
                  <a:lnTo>
                    <a:pt x="147" y="231"/>
                  </a:lnTo>
                  <a:lnTo>
                    <a:pt x="140" y="227"/>
                  </a:lnTo>
                  <a:lnTo>
                    <a:pt x="133" y="222"/>
                  </a:lnTo>
                  <a:lnTo>
                    <a:pt x="129" y="217"/>
                  </a:lnTo>
                  <a:lnTo>
                    <a:pt x="131" y="217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27" y="210"/>
                  </a:lnTo>
                  <a:lnTo>
                    <a:pt x="127" y="210"/>
                  </a:lnTo>
                  <a:lnTo>
                    <a:pt x="124" y="211"/>
                  </a:lnTo>
                  <a:lnTo>
                    <a:pt x="120" y="213"/>
                  </a:lnTo>
                  <a:lnTo>
                    <a:pt x="117" y="213"/>
                  </a:lnTo>
                  <a:lnTo>
                    <a:pt x="113" y="211"/>
                  </a:lnTo>
                  <a:lnTo>
                    <a:pt x="108" y="211"/>
                  </a:lnTo>
                  <a:lnTo>
                    <a:pt x="103" y="213"/>
                  </a:lnTo>
                  <a:lnTo>
                    <a:pt x="101" y="217"/>
                  </a:lnTo>
                  <a:lnTo>
                    <a:pt x="97" y="220"/>
                  </a:lnTo>
                  <a:lnTo>
                    <a:pt x="96" y="220"/>
                  </a:lnTo>
                  <a:lnTo>
                    <a:pt x="88" y="220"/>
                  </a:lnTo>
                  <a:lnTo>
                    <a:pt x="85" y="218"/>
                  </a:lnTo>
                  <a:lnTo>
                    <a:pt x="85" y="217"/>
                  </a:lnTo>
                  <a:lnTo>
                    <a:pt x="81" y="218"/>
                  </a:lnTo>
                  <a:lnTo>
                    <a:pt x="71" y="217"/>
                  </a:lnTo>
                  <a:lnTo>
                    <a:pt x="67" y="218"/>
                  </a:lnTo>
                  <a:lnTo>
                    <a:pt x="64" y="220"/>
                  </a:lnTo>
                  <a:lnTo>
                    <a:pt x="51" y="234"/>
                  </a:lnTo>
                  <a:lnTo>
                    <a:pt x="51" y="236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6" y="238"/>
                  </a:lnTo>
                  <a:lnTo>
                    <a:pt x="42" y="245"/>
                  </a:lnTo>
                  <a:lnTo>
                    <a:pt x="40" y="247"/>
                  </a:lnTo>
                  <a:lnTo>
                    <a:pt x="37" y="249"/>
                  </a:lnTo>
                  <a:lnTo>
                    <a:pt x="33" y="249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0" y="250"/>
                  </a:lnTo>
                  <a:lnTo>
                    <a:pt x="28" y="252"/>
                  </a:lnTo>
                  <a:lnTo>
                    <a:pt x="30" y="256"/>
                  </a:lnTo>
                  <a:lnTo>
                    <a:pt x="30" y="256"/>
                  </a:lnTo>
                  <a:lnTo>
                    <a:pt x="30" y="259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3"/>
                  </a:lnTo>
                  <a:lnTo>
                    <a:pt x="26" y="265"/>
                  </a:lnTo>
                  <a:lnTo>
                    <a:pt x="24" y="266"/>
                  </a:lnTo>
                  <a:lnTo>
                    <a:pt x="24" y="268"/>
                  </a:lnTo>
                  <a:lnTo>
                    <a:pt x="24" y="270"/>
                  </a:lnTo>
                  <a:lnTo>
                    <a:pt x="19" y="275"/>
                  </a:lnTo>
                  <a:lnTo>
                    <a:pt x="17" y="275"/>
                  </a:lnTo>
                  <a:lnTo>
                    <a:pt x="14" y="277"/>
                  </a:lnTo>
                  <a:lnTo>
                    <a:pt x="12" y="279"/>
                  </a:lnTo>
                  <a:lnTo>
                    <a:pt x="5" y="277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1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20"/>
                  </a:lnTo>
                  <a:lnTo>
                    <a:pt x="1" y="321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745" y="330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Freeform 194">
              <a:extLst>
                <a:ext uri="{FF2B5EF4-FFF2-40B4-BE49-F238E27FC236}">
                  <a16:creationId xmlns:a16="http://schemas.microsoft.com/office/drawing/2014/main" id="{FCAF366E-BD5D-DAA4-4309-FBC26CFE1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056" y="4495217"/>
              <a:ext cx="906813" cy="380788"/>
            </a:xfrm>
            <a:custGeom>
              <a:avLst/>
              <a:gdLst>
                <a:gd name="T0" fmla="*/ 304 w 743"/>
                <a:gd name="T1" fmla="*/ 270 h 312"/>
                <a:gd name="T2" fmla="*/ 286 w 743"/>
                <a:gd name="T3" fmla="*/ 238 h 312"/>
                <a:gd name="T4" fmla="*/ 290 w 743"/>
                <a:gd name="T5" fmla="*/ 193 h 312"/>
                <a:gd name="T6" fmla="*/ 302 w 743"/>
                <a:gd name="T7" fmla="*/ 184 h 312"/>
                <a:gd name="T8" fmla="*/ 318 w 743"/>
                <a:gd name="T9" fmla="*/ 172 h 312"/>
                <a:gd name="T10" fmla="*/ 332 w 743"/>
                <a:gd name="T11" fmla="*/ 181 h 312"/>
                <a:gd name="T12" fmla="*/ 332 w 743"/>
                <a:gd name="T13" fmla="*/ 204 h 312"/>
                <a:gd name="T14" fmla="*/ 372 w 743"/>
                <a:gd name="T15" fmla="*/ 229 h 312"/>
                <a:gd name="T16" fmla="*/ 388 w 743"/>
                <a:gd name="T17" fmla="*/ 263 h 312"/>
                <a:gd name="T18" fmla="*/ 403 w 743"/>
                <a:gd name="T19" fmla="*/ 259 h 312"/>
                <a:gd name="T20" fmla="*/ 386 w 743"/>
                <a:gd name="T21" fmla="*/ 218 h 312"/>
                <a:gd name="T22" fmla="*/ 428 w 743"/>
                <a:gd name="T23" fmla="*/ 257 h 312"/>
                <a:gd name="T24" fmla="*/ 441 w 743"/>
                <a:gd name="T25" fmla="*/ 266 h 312"/>
                <a:gd name="T26" fmla="*/ 448 w 743"/>
                <a:gd name="T27" fmla="*/ 250 h 312"/>
                <a:gd name="T28" fmla="*/ 427 w 743"/>
                <a:gd name="T29" fmla="*/ 231 h 312"/>
                <a:gd name="T30" fmla="*/ 421 w 743"/>
                <a:gd name="T31" fmla="*/ 208 h 312"/>
                <a:gd name="T32" fmla="*/ 473 w 743"/>
                <a:gd name="T33" fmla="*/ 229 h 312"/>
                <a:gd name="T34" fmla="*/ 471 w 743"/>
                <a:gd name="T35" fmla="*/ 213 h 312"/>
                <a:gd name="T36" fmla="*/ 446 w 743"/>
                <a:gd name="T37" fmla="*/ 195 h 312"/>
                <a:gd name="T38" fmla="*/ 428 w 743"/>
                <a:gd name="T39" fmla="*/ 186 h 312"/>
                <a:gd name="T40" fmla="*/ 421 w 743"/>
                <a:gd name="T41" fmla="*/ 165 h 312"/>
                <a:gd name="T42" fmla="*/ 457 w 743"/>
                <a:gd name="T43" fmla="*/ 152 h 312"/>
                <a:gd name="T44" fmla="*/ 494 w 743"/>
                <a:gd name="T45" fmla="*/ 120 h 312"/>
                <a:gd name="T46" fmla="*/ 517 w 743"/>
                <a:gd name="T47" fmla="*/ 129 h 312"/>
                <a:gd name="T48" fmla="*/ 551 w 743"/>
                <a:gd name="T49" fmla="*/ 122 h 312"/>
                <a:gd name="T50" fmla="*/ 579 w 743"/>
                <a:gd name="T51" fmla="*/ 112 h 312"/>
                <a:gd name="T52" fmla="*/ 615 w 743"/>
                <a:gd name="T53" fmla="*/ 128 h 312"/>
                <a:gd name="T54" fmla="*/ 661 w 743"/>
                <a:gd name="T55" fmla="*/ 135 h 312"/>
                <a:gd name="T56" fmla="*/ 679 w 743"/>
                <a:gd name="T57" fmla="*/ 140 h 312"/>
                <a:gd name="T58" fmla="*/ 689 w 743"/>
                <a:gd name="T59" fmla="*/ 140 h 312"/>
                <a:gd name="T60" fmla="*/ 705 w 743"/>
                <a:gd name="T61" fmla="*/ 122 h 312"/>
                <a:gd name="T62" fmla="*/ 711 w 743"/>
                <a:gd name="T63" fmla="*/ 104 h 312"/>
                <a:gd name="T64" fmla="*/ 720 w 743"/>
                <a:gd name="T65" fmla="*/ 73 h 312"/>
                <a:gd name="T66" fmla="*/ 743 w 743"/>
                <a:gd name="T67" fmla="*/ 49 h 312"/>
                <a:gd name="T68" fmla="*/ 725 w 743"/>
                <a:gd name="T69" fmla="*/ 16 h 312"/>
                <a:gd name="T70" fmla="*/ 693 w 743"/>
                <a:gd name="T71" fmla="*/ 3 h 312"/>
                <a:gd name="T72" fmla="*/ 686 w 743"/>
                <a:gd name="T73" fmla="*/ 21 h 312"/>
                <a:gd name="T74" fmla="*/ 689 w 743"/>
                <a:gd name="T75" fmla="*/ 44 h 312"/>
                <a:gd name="T76" fmla="*/ 665 w 743"/>
                <a:gd name="T77" fmla="*/ 65 h 312"/>
                <a:gd name="T78" fmla="*/ 636 w 743"/>
                <a:gd name="T79" fmla="*/ 67 h 312"/>
                <a:gd name="T80" fmla="*/ 579 w 743"/>
                <a:gd name="T81" fmla="*/ 67 h 312"/>
                <a:gd name="T82" fmla="*/ 535 w 743"/>
                <a:gd name="T83" fmla="*/ 60 h 312"/>
                <a:gd name="T84" fmla="*/ 512 w 743"/>
                <a:gd name="T85" fmla="*/ 41 h 312"/>
                <a:gd name="T86" fmla="*/ 483 w 743"/>
                <a:gd name="T87" fmla="*/ 33 h 312"/>
                <a:gd name="T88" fmla="*/ 466 w 743"/>
                <a:gd name="T89" fmla="*/ 33 h 312"/>
                <a:gd name="T90" fmla="*/ 437 w 743"/>
                <a:gd name="T91" fmla="*/ 42 h 312"/>
                <a:gd name="T92" fmla="*/ 403 w 743"/>
                <a:gd name="T93" fmla="*/ 57 h 312"/>
                <a:gd name="T94" fmla="*/ 359 w 743"/>
                <a:gd name="T95" fmla="*/ 58 h 312"/>
                <a:gd name="T96" fmla="*/ 306 w 743"/>
                <a:gd name="T97" fmla="*/ 87 h 312"/>
                <a:gd name="T98" fmla="*/ 290 w 743"/>
                <a:gd name="T99" fmla="*/ 94 h 312"/>
                <a:gd name="T100" fmla="*/ 260 w 743"/>
                <a:gd name="T101" fmla="*/ 94 h 312"/>
                <a:gd name="T102" fmla="*/ 228 w 743"/>
                <a:gd name="T103" fmla="*/ 92 h 312"/>
                <a:gd name="T104" fmla="*/ 201 w 743"/>
                <a:gd name="T105" fmla="*/ 115 h 312"/>
                <a:gd name="T106" fmla="*/ 178 w 743"/>
                <a:gd name="T107" fmla="*/ 131 h 312"/>
                <a:gd name="T108" fmla="*/ 134 w 743"/>
                <a:gd name="T109" fmla="*/ 131 h 312"/>
                <a:gd name="T110" fmla="*/ 116 w 743"/>
                <a:gd name="T111" fmla="*/ 168 h 312"/>
                <a:gd name="T112" fmla="*/ 102 w 743"/>
                <a:gd name="T113" fmla="*/ 193 h 312"/>
                <a:gd name="T114" fmla="*/ 86 w 743"/>
                <a:gd name="T115" fmla="*/ 208 h 312"/>
                <a:gd name="T116" fmla="*/ 75 w 743"/>
                <a:gd name="T117" fmla="*/ 238 h 312"/>
                <a:gd name="T118" fmla="*/ 45 w 743"/>
                <a:gd name="T119" fmla="*/ 255 h 312"/>
                <a:gd name="T120" fmla="*/ 38 w 743"/>
                <a:gd name="T121" fmla="*/ 289 h 312"/>
                <a:gd name="T122" fmla="*/ 27 w 743"/>
                <a:gd name="T123" fmla="*/ 305 h 312"/>
                <a:gd name="T124" fmla="*/ 2 w 743"/>
                <a:gd name="T125" fmla="*/ 30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3" h="312">
                  <a:moveTo>
                    <a:pt x="325" y="311"/>
                  </a:moveTo>
                  <a:lnTo>
                    <a:pt x="322" y="302"/>
                  </a:lnTo>
                  <a:lnTo>
                    <a:pt x="320" y="298"/>
                  </a:lnTo>
                  <a:lnTo>
                    <a:pt x="320" y="295"/>
                  </a:lnTo>
                  <a:lnTo>
                    <a:pt x="320" y="293"/>
                  </a:lnTo>
                  <a:lnTo>
                    <a:pt x="318" y="289"/>
                  </a:lnTo>
                  <a:lnTo>
                    <a:pt x="318" y="287"/>
                  </a:lnTo>
                  <a:lnTo>
                    <a:pt x="315" y="284"/>
                  </a:lnTo>
                  <a:lnTo>
                    <a:pt x="313" y="282"/>
                  </a:lnTo>
                  <a:lnTo>
                    <a:pt x="311" y="280"/>
                  </a:lnTo>
                  <a:lnTo>
                    <a:pt x="306" y="279"/>
                  </a:lnTo>
                  <a:lnTo>
                    <a:pt x="306" y="277"/>
                  </a:lnTo>
                  <a:lnTo>
                    <a:pt x="306" y="275"/>
                  </a:lnTo>
                  <a:lnTo>
                    <a:pt x="304" y="270"/>
                  </a:lnTo>
                  <a:lnTo>
                    <a:pt x="304" y="266"/>
                  </a:lnTo>
                  <a:lnTo>
                    <a:pt x="302" y="266"/>
                  </a:lnTo>
                  <a:lnTo>
                    <a:pt x="302" y="264"/>
                  </a:lnTo>
                  <a:lnTo>
                    <a:pt x="299" y="264"/>
                  </a:lnTo>
                  <a:lnTo>
                    <a:pt x="299" y="263"/>
                  </a:lnTo>
                  <a:lnTo>
                    <a:pt x="297" y="263"/>
                  </a:lnTo>
                  <a:lnTo>
                    <a:pt x="292" y="257"/>
                  </a:lnTo>
                  <a:lnTo>
                    <a:pt x="290" y="252"/>
                  </a:lnTo>
                  <a:lnTo>
                    <a:pt x="288" y="25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8" y="243"/>
                  </a:lnTo>
                  <a:lnTo>
                    <a:pt x="286" y="239"/>
                  </a:lnTo>
                  <a:lnTo>
                    <a:pt x="286" y="238"/>
                  </a:lnTo>
                  <a:lnTo>
                    <a:pt x="286" y="236"/>
                  </a:lnTo>
                  <a:lnTo>
                    <a:pt x="290" y="227"/>
                  </a:lnTo>
                  <a:lnTo>
                    <a:pt x="290" y="225"/>
                  </a:lnTo>
                  <a:lnTo>
                    <a:pt x="293" y="215"/>
                  </a:lnTo>
                  <a:lnTo>
                    <a:pt x="297" y="209"/>
                  </a:lnTo>
                  <a:lnTo>
                    <a:pt x="299" y="206"/>
                  </a:lnTo>
                  <a:lnTo>
                    <a:pt x="299" y="204"/>
                  </a:lnTo>
                  <a:lnTo>
                    <a:pt x="297" y="202"/>
                  </a:lnTo>
                  <a:lnTo>
                    <a:pt x="295" y="200"/>
                  </a:lnTo>
                  <a:lnTo>
                    <a:pt x="293" y="199"/>
                  </a:lnTo>
                  <a:lnTo>
                    <a:pt x="292" y="199"/>
                  </a:lnTo>
                  <a:lnTo>
                    <a:pt x="292" y="195"/>
                  </a:lnTo>
                  <a:lnTo>
                    <a:pt x="292" y="195"/>
                  </a:lnTo>
                  <a:lnTo>
                    <a:pt x="290" y="193"/>
                  </a:lnTo>
                  <a:lnTo>
                    <a:pt x="290" y="192"/>
                  </a:lnTo>
                  <a:lnTo>
                    <a:pt x="290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7" y="190"/>
                  </a:lnTo>
                  <a:lnTo>
                    <a:pt x="297" y="192"/>
                  </a:lnTo>
                  <a:lnTo>
                    <a:pt x="299" y="190"/>
                  </a:lnTo>
                  <a:lnTo>
                    <a:pt x="299" y="188"/>
                  </a:lnTo>
                  <a:lnTo>
                    <a:pt x="301" y="188"/>
                  </a:lnTo>
                  <a:lnTo>
                    <a:pt x="299" y="186"/>
                  </a:lnTo>
                  <a:lnTo>
                    <a:pt x="299" y="184"/>
                  </a:lnTo>
                  <a:lnTo>
                    <a:pt x="301" y="183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4" y="184"/>
                  </a:lnTo>
                  <a:lnTo>
                    <a:pt x="306" y="184"/>
                  </a:lnTo>
                  <a:lnTo>
                    <a:pt x="306" y="184"/>
                  </a:lnTo>
                  <a:lnTo>
                    <a:pt x="306" y="183"/>
                  </a:lnTo>
                  <a:lnTo>
                    <a:pt x="308" y="183"/>
                  </a:lnTo>
                  <a:lnTo>
                    <a:pt x="306" y="181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11" y="176"/>
                  </a:lnTo>
                  <a:lnTo>
                    <a:pt x="313" y="176"/>
                  </a:lnTo>
                  <a:lnTo>
                    <a:pt x="315" y="176"/>
                  </a:lnTo>
                  <a:lnTo>
                    <a:pt x="316" y="176"/>
                  </a:lnTo>
                  <a:lnTo>
                    <a:pt x="318" y="174"/>
                  </a:lnTo>
                  <a:lnTo>
                    <a:pt x="318" y="172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5"/>
                  </a:lnTo>
                  <a:lnTo>
                    <a:pt x="324" y="165"/>
                  </a:lnTo>
                  <a:lnTo>
                    <a:pt x="325" y="165"/>
                  </a:lnTo>
                  <a:lnTo>
                    <a:pt x="329" y="167"/>
                  </a:lnTo>
                  <a:lnTo>
                    <a:pt x="331" y="170"/>
                  </a:lnTo>
                  <a:lnTo>
                    <a:pt x="329" y="172"/>
                  </a:lnTo>
                  <a:lnTo>
                    <a:pt x="329" y="174"/>
                  </a:lnTo>
                  <a:lnTo>
                    <a:pt x="331" y="174"/>
                  </a:lnTo>
                  <a:lnTo>
                    <a:pt x="334" y="176"/>
                  </a:lnTo>
                  <a:lnTo>
                    <a:pt x="334" y="179"/>
                  </a:lnTo>
                  <a:lnTo>
                    <a:pt x="334" y="181"/>
                  </a:lnTo>
                  <a:lnTo>
                    <a:pt x="332" y="181"/>
                  </a:lnTo>
                  <a:lnTo>
                    <a:pt x="331" y="183"/>
                  </a:lnTo>
                  <a:lnTo>
                    <a:pt x="329" y="184"/>
                  </a:lnTo>
                  <a:lnTo>
                    <a:pt x="325" y="184"/>
                  </a:lnTo>
                  <a:lnTo>
                    <a:pt x="318" y="184"/>
                  </a:lnTo>
                  <a:lnTo>
                    <a:pt x="315" y="186"/>
                  </a:lnTo>
                  <a:lnTo>
                    <a:pt x="316" y="188"/>
                  </a:lnTo>
                  <a:lnTo>
                    <a:pt x="320" y="193"/>
                  </a:lnTo>
                  <a:lnTo>
                    <a:pt x="320" y="195"/>
                  </a:lnTo>
                  <a:lnTo>
                    <a:pt x="324" y="197"/>
                  </a:lnTo>
                  <a:lnTo>
                    <a:pt x="324" y="200"/>
                  </a:lnTo>
                  <a:lnTo>
                    <a:pt x="324" y="202"/>
                  </a:lnTo>
                  <a:lnTo>
                    <a:pt x="327" y="202"/>
                  </a:lnTo>
                  <a:lnTo>
                    <a:pt x="331" y="202"/>
                  </a:lnTo>
                  <a:lnTo>
                    <a:pt x="332" y="204"/>
                  </a:lnTo>
                  <a:lnTo>
                    <a:pt x="338" y="208"/>
                  </a:lnTo>
                  <a:lnTo>
                    <a:pt x="340" y="211"/>
                  </a:lnTo>
                  <a:lnTo>
                    <a:pt x="343" y="213"/>
                  </a:lnTo>
                  <a:lnTo>
                    <a:pt x="345" y="213"/>
                  </a:lnTo>
                  <a:lnTo>
                    <a:pt x="347" y="215"/>
                  </a:lnTo>
                  <a:lnTo>
                    <a:pt x="348" y="215"/>
                  </a:lnTo>
                  <a:lnTo>
                    <a:pt x="352" y="220"/>
                  </a:lnTo>
                  <a:lnTo>
                    <a:pt x="354" y="218"/>
                  </a:lnTo>
                  <a:lnTo>
                    <a:pt x="356" y="220"/>
                  </a:lnTo>
                  <a:lnTo>
                    <a:pt x="357" y="220"/>
                  </a:lnTo>
                  <a:lnTo>
                    <a:pt x="363" y="222"/>
                  </a:lnTo>
                  <a:lnTo>
                    <a:pt x="364" y="223"/>
                  </a:lnTo>
                  <a:lnTo>
                    <a:pt x="370" y="225"/>
                  </a:lnTo>
                  <a:lnTo>
                    <a:pt x="372" y="229"/>
                  </a:lnTo>
                  <a:lnTo>
                    <a:pt x="373" y="234"/>
                  </a:lnTo>
                  <a:lnTo>
                    <a:pt x="372" y="239"/>
                  </a:lnTo>
                  <a:lnTo>
                    <a:pt x="370" y="243"/>
                  </a:lnTo>
                  <a:lnTo>
                    <a:pt x="372" y="247"/>
                  </a:lnTo>
                  <a:lnTo>
                    <a:pt x="373" y="248"/>
                  </a:lnTo>
                  <a:lnTo>
                    <a:pt x="375" y="250"/>
                  </a:lnTo>
                  <a:lnTo>
                    <a:pt x="377" y="255"/>
                  </a:lnTo>
                  <a:lnTo>
                    <a:pt x="379" y="257"/>
                  </a:lnTo>
                  <a:lnTo>
                    <a:pt x="379" y="259"/>
                  </a:lnTo>
                  <a:lnTo>
                    <a:pt x="379" y="261"/>
                  </a:lnTo>
                  <a:lnTo>
                    <a:pt x="377" y="264"/>
                  </a:lnTo>
                  <a:lnTo>
                    <a:pt x="377" y="266"/>
                  </a:lnTo>
                  <a:lnTo>
                    <a:pt x="379" y="264"/>
                  </a:lnTo>
                  <a:lnTo>
                    <a:pt x="388" y="263"/>
                  </a:lnTo>
                  <a:lnTo>
                    <a:pt x="389" y="264"/>
                  </a:lnTo>
                  <a:lnTo>
                    <a:pt x="405" y="271"/>
                  </a:lnTo>
                  <a:lnTo>
                    <a:pt x="414" y="273"/>
                  </a:lnTo>
                  <a:lnTo>
                    <a:pt x="418" y="273"/>
                  </a:lnTo>
                  <a:lnTo>
                    <a:pt x="419" y="271"/>
                  </a:lnTo>
                  <a:lnTo>
                    <a:pt x="419" y="270"/>
                  </a:lnTo>
                  <a:lnTo>
                    <a:pt x="418" y="270"/>
                  </a:lnTo>
                  <a:lnTo>
                    <a:pt x="416" y="270"/>
                  </a:lnTo>
                  <a:lnTo>
                    <a:pt x="414" y="268"/>
                  </a:lnTo>
                  <a:lnTo>
                    <a:pt x="412" y="268"/>
                  </a:lnTo>
                  <a:lnTo>
                    <a:pt x="412" y="266"/>
                  </a:lnTo>
                  <a:lnTo>
                    <a:pt x="411" y="264"/>
                  </a:lnTo>
                  <a:lnTo>
                    <a:pt x="411" y="263"/>
                  </a:lnTo>
                  <a:lnTo>
                    <a:pt x="403" y="259"/>
                  </a:lnTo>
                  <a:lnTo>
                    <a:pt x="391" y="254"/>
                  </a:lnTo>
                  <a:lnTo>
                    <a:pt x="389" y="250"/>
                  </a:lnTo>
                  <a:lnTo>
                    <a:pt x="384" y="239"/>
                  </a:lnTo>
                  <a:lnTo>
                    <a:pt x="382" y="238"/>
                  </a:lnTo>
                  <a:lnTo>
                    <a:pt x="380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7" y="234"/>
                  </a:lnTo>
                  <a:lnTo>
                    <a:pt x="375" y="232"/>
                  </a:lnTo>
                  <a:lnTo>
                    <a:pt x="373" y="229"/>
                  </a:lnTo>
                  <a:lnTo>
                    <a:pt x="375" y="227"/>
                  </a:lnTo>
                  <a:lnTo>
                    <a:pt x="377" y="222"/>
                  </a:lnTo>
                  <a:lnTo>
                    <a:pt x="380" y="218"/>
                  </a:lnTo>
                  <a:lnTo>
                    <a:pt x="386" y="218"/>
                  </a:lnTo>
                  <a:lnTo>
                    <a:pt x="391" y="220"/>
                  </a:lnTo>
                  <a:lnTo>
                    <a:pt x="396" y="223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12" y="229"/>
                  </a:lnTo>
                  <a:lnTo>
                    <a:pt x="421" y="239"/>
                  </a:lnTo>
                  <a:lnTo>
                    <a:pt x="423" y="241"/>
                  </a:lnTo>
                  <a:lnTo>
                    <a:pt x="423" y="243"/>
                  </a:lnTo>
                  <a:lnTo>
                    <a:pt x="423" y="245"/>
                  </a:lnTo>
                  <a:lnTo>
                    <a:pt x="425" y="245"/>
                  </a:lnTo>
                  <a:lnTo>
                    <a:pt x="425" y="247"/>
                  </a:lnTo>
                  <a:lnTo>
                    <a:pt x="425" y="250"/>
                  </a:lnTo>
                  <a:lnTo>
                    <a:pt x="425" y="252"/>
                  </a:lnTo>
                  <a:lnTo>
                    <a:pt x="428" y="257"/>
                  </a:lnTo>
                  <a:lnTo>
                    <a:pt x="428" y="255"/>
                  </a:lnTo>
                  <a:lnTo>
                    <a:pt x="430" y="255"/>
                  </a:lnTo>
                  <a:lnTo>
                    <a:pt x="432" y="255"/>
                  </a:lnTo>
                  <a:lnTo>
                    <a:pt x="432" y="257"/>
                  </a:lnTo>
                  <a:lnTo>
                    <a:pt x="434" y="259"/>
                  </a:lnTo>
                  <a:lnTo>
                    <a:pt x="437" y="261"/>
                  </a:lnTo>
                  <a:lnTo>
                    <a:pt x="435" y="263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3"/>
                  </a:lnTo>
                  <a:lnTo>
                    <a:pt x="439" y="263"/>
                  </a:lnTo>
                  <a:lnTo>
                    <a:pt x="439" y="264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6" y="264"/>
                  </a:lnTo>
                  <a:lnTo>
                    <a:pt x="448" y="263"/>
                  </a:lnTo>
                  <a:lnTo>
                    <a:pt x="446" y="261"/>
                  </a:lnTo>
                  <a:lnTo>
                    <a:pt x="446" y="259"/>
                  </a:lnTo>
                  <a:lnTo>
                    <a:pt x="450" y="257"/>
                  </a:lnTo>
                  <a:lnTo>
                    <a:pt x="450" y="255"/>
                  </a:lnTo>
                  <a:lnTo>
                    <a:pt x="450" y="254"/>
                  </a:lnTo>
                  <a:lnTo>
                    <a:pt x="448" y="254"/>
                  </a:lnTo>
                  <a:lnTo>
                    <a:pt x="446" y="254"/>
                  </a:lnTo>
                  <a:lnTo>
                    <a:pt x="446" y="252"/>
                  </a:lnTo>
                  <a:lnTo>
                    <a:pt x="446" y="250"/>
                  </a:lnTo>
                  <a:lnTo>
                    <a:pt x="448" y="250"/>
                  </a:lnTo>
                  <a:lnTo>
                    <a:pt x="448" y="248"/>
                  </a:lnTo>
                  <a:lnTo>
                    <a:pt x="446" y="247"/>
                  </a:lnTo>
                  <a:lnTo>
                    <a:pt x="444" y="247"/>
                  </a:lnTo>
                  <a:lnTo>
                    <a:pt x="444" y="245"/>
                  </a:lnTo>
                  <a:lnTo>
                    <a:pt x="446" y="243"/>
                  </a:lnTo>
                  <a:lnTo>
                    <a:pt x="446" y="241"/>
                  </a:lnTo>
                  <a:lnTo>
                    <a:pt x="446" y="239"/>
                  </a:lnTo>
                  <a:lnTo>
                    <a:pt x="441" y="238"/>
                  </a:lnTo>
                  <a:lnTo>
                    <a:pt x="439" y="238"/>
                  </a:lnTo>
                  <a:lnTo>
                    <a:pt x="437" y="236"/>
                  </a:lnTo>
                  <a:lnTo>
                    <a:pt x="435" y="236"/>
                  </a:lnTo>
                  <a:lnTo>
                    <a:pt x="434" y="234"/>
                  </a:lnTo>
                  <a:lnTo>
                    <a:pt x="434" y="234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1" y="229"/>
                  </a:lnTo>
                  <a:lnTo>
                    <a:pt x="421" y="225"/>
                  </a:lnTo>
                  <a:lnTo>
                    <a:pt x="418" y="223"/>
                  </a:lnTo>
                  <a:lnTo>
                    <a:pt x="416" y="222"/>
                  </a:lnTo>
                  <a:lnTo>
                    <a:pt x="414" y="216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8"/>
                  </a:lnTo>
                  <a:lnTo>
                    <a:pt x="418" y="206"/>
                  </a:lnTo>
                  <a:lnTo>
                    <a:pt x="421" y="208"/>
                  </a:lnTo>
                  <a:lnTo>
                    <a:pt x="425" y="208"/>
                  </a:lnTo>
                  <a:lnTo>
                    <a:pt x="430" y="204"/>
                  </a:lnTo>
                  <a:lnTo>
                    <a:pt x="432" y="204"/>
                  </a:lnTo>
                  <a:lnTo>
                    <a:pt x="434" y="206"/>
                  </a:lnTo>
                  <a:lnTo>
                    <a:pt x="439" y="206"/>
                  </a:lnTo>
                  <a:lnTo>
                    <a:pt x="441" y="206"/>
                  </a:lnTo>
                  <a:lnTo>
                    <a:pt x="443" y="208"/>
                  </a:lnTo>
                  <a:lnTo>
                    <a:pt x="448" y="211"/>
                  </a:lnTo>
                  <a:lnTo>
                    <a:pt x="450" y="215"/>
                  </a:lnTo>
                  <a:lnTo>
                    <a:pt x="453" y="215"/>
                  </a:lnTo>
                  <a:lnTo>
                    <a:pt x="462" y="216"/>
                  </a:lnTo>
                  <a:lnTo>
                    <a:pt x="467" y="220"/>
                  </a:lnTo>
                  <a:lnTo>
                    <a:pt x="471" y="223"/>
                  </a:lnTo>
                  <a:lnTo>
                    <a:pt x="473" y="229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8" y="236"/>
                  </a:lnTo>
                  <a:lnTo>
                    <a:pt x="480" y="238"/>
                  </a:lnTo>
                  <a:lnTo>
                    <a:pt x="480" y="238"/>
                  </a:lnTo>
                  <a:lnTo>
                    <a:pt x="482" y="239"/>
                  </a:lnTo>
                  <a:lnTo>
                    <a:pt x="483" y="241"/>
                  </a:lnTo>
                  <a:lnTo>
                    <a:pt x="489" y="239"/>
                  </a:lnTo>
                  <a:lnTo>
                    <a:pt x="492" y="238"/>
                  </a:lnTo>
                  <a:lnTo>
                    <a:pt x="491" y="234"/>
                  </a:lnTo>
                  <a:lnTo>
                    <a:pt x="483" y="227"/>
                  </a:lnTo>
                  <a:lnTo>
                    <a:pt x="476" y="216"/>
                  </a:lnTo>
                  <a:lnTo>
                    <a:pt x="475" y="213"/>
                  </a:lnTo>
                  <a:lnTo>
                    <a:pt x="471" y="213"/>
                  </a:lnTo>
                  <a:lnTo>
                    <a:pt x="471" y="211"/>
                  </a:lnTo>
                  <a:lnTo>
                    <a:pt x="469" y="209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4" y="206"/>
                  </a:lnTo>
                  <a:lnTo>
                    <a:pt x="462" y="206"/>
                  </a:lnTo>
                  <a:lnTo>
                    <a:pt x="460" y="208"/>
                  </a:lnTo>
                  <a:lnTo>
                    <a:pt x="459" y="206"/>
                  </a:lnTo>
                  <a:lnTo>
                    <a:pt x="455" y="204"/>
                  </a:lnTo>
                  <a:lnTo>
                    <a:pt x="453" y="202"/>
                  </a:lnTo>
                  <a:lnTo>
                    <a:pt x="451" y="195"/>
                  </a:lnTo>
                  <a:lnTo>
                    <a:pt x="450" y="195"/>
                  </a:lnTo>
                  <a:lnTo>
                    <a:pt x="448" y="195"/>
                  </a:lnTo>
                  <a:lnTo>
                    <a:pt x="446" y="195"/>
                  </a:lnTo>
                  <a:lnTo>
                    <a:pt x="448" y="199"/>
                  </a:lnTo>
                  <a:lnTo>
                    <a:pt x="450" y="200"/>
                  </a:lnTo>
                  <a:lnTo>
                    <a:pt x="450" y="202"/>
                  </a:lnTo>
                  <a:lnTo>
                    <a:pt x="448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3" y="202"/>
                  </a:lnTo>
                  <a:lnTo>
                    <a:pt x="437" y="202"/>
                  </a:lnTo>
                  <a:lnTo>
                    <a:pt x="437" y="200"/>
                  </a:lnTo>
                  <a:lnTo>
                    <a:pt x="434" y="199"/>
                  </a:lnTo>
                  <a:lnTo>
                    <a:pt x="434" y="199"/>
                  </a:lnTo>
                  <a:lnTo>
                    <a:pt x="430" y="193"/>
                  </a:lnTo>
                  <a:lnTo>
                    <a:pt x="428" y="188"/>
                  </a:lnTo>
                  <a:lnTo>
                    <a:pt x="428" y="186"/>
                  </a:lnTo>
                  <a:lnTo>
                    <a:pt x="430" y="184"/>
                  </a:lnTo>
                  <a:lnTo>
                    <a:pt x="437" y="183"/>
                  </a:lnTo>
                  <a:lnTo>
                    <a:pt x="437" y="181"/>
                  </a:lnTo>
                  <a:lnTo>
                    <a:pt x="435" y="179"/>
                  </a:lnTo>
                  <a:lnTo>
                    <a:pt x="435" y="177"/>
                  </a:lnTo>
                  <a:lnTo>
                    <a:pt x="434" y="177"/>
                  </a:lnTo>
                  <a:lnTo>
                    <a:pt x="434" y="177"/>
                  </a:lnTo>
                  <a:lnTo>
                    <a:pt x="432" y="177"/>
                  </a:lnTo>
                  <a:lnTo>
                    <a:pt x="430" y="177"/>
                  </a:lnTo>
                  <a:lnTo>
                    <a:pt x="427" y="174"/>
                  </a:lnTo>
                  <a:lnTo>
                    <a:pt x="425" y="174"/>
                  </a:lnTo>
                  <a:lnTo>
                    <a:pt x="425" y="170"/>
                  </a:lnTo>
                  <a:lnTo>
                    <a:pt x="423" y="167"/>
                  </a:lnTo>
                  <a:lnTo>
                    <a:pt x="421" y="165"/>
                  </a:lnTo>
                  <a:lnTo>
                    <a:pt x="419" y="163"/>
                  </a:lnTo>
                  <a:lnTo>
                    <a:pt x="416" y="163"/>
                  </a:lnTo>
                  <a:lnTo>
                    <a:pt x="414" y="160"/>
                  </a:lnTo>
                  <a:lnTo>
                    <a:pt x="414" y="156"/>
                  </a:lnTo>
                  <a:lnTo>
                    <a:pt x="414" y="152"/>
                  </a:lnTo>
                  <a:lnTo>
                    <a:pt x="416" y="151"/>
                  </a:lnTo>
                  <a:lnTo>
                    <a:pt x="418" y="149"/>
                  </a:lnTo>
                  <a:lnTo>
                    <a:pt x="421" y="147"/>
                  </a:lnTo>
                  <a:lnTo>
                    <a:pt x="427" y="145"/>
                  </a:lnTo>
                  <a:lnTo>
                    <a:pt x="432" y="145"/>
                  </a:lnTo>
                  <a:lnTo>
                    <a:pt x="434" y="145"/>
                  </a:lnTo>
                  <a:lnTo>
                    <a:pt x="446" y="151"/>
                  </a:lnTo>
                  <a:lnTo>
                    <a:pt x="451" y="152"/>
                  </a:lnTo>
                  <a:lnTo>
                    <a:pt x="457" y="152"/>
                  </a:lnTo>
                  <a:lnTo>
                    <a:pt x="460" y="152"/>
                  </a:lnTo>
                  <a:lnTo>
                    <a:pt x="473" y="147"/>
                  </a:lnTo>
                  <a:lnTo>
                    <a:pt x="485" y="138"/>
                  </a:lnTo>
                  <a:lnTo>
                    <a:pt x="485" y="136"/>
                  </a:lnTo>
                  <a:lnTo>
                    <a:pt x="483" y="136"/>
                  </a:lnTo>
                  <a:lnTo>
                    <a:pt x="482" y="136"/>
                  </a:lnTo>
                  <a:lnTo>
                    <a:pt x="482" y="135"/>
                  </a:lnTo>
                  <a:lnTo>
                    <a:pt x="485" y="133"/>
                  </a:lnTo>
                  <a:lnTo>
                    <a:pt x="483" y="131"/>
                  </a:lnTo>
                  <a:lnTo>
                    <a:pt x="482" y="129"/>
                  </a:lnTo>
                  <a:lnTo>
                    <a:pt x="483" y="129"/>
                  </a:lnTo>
                  <a:lnTo>
                    <a:pt x="489" y="124"/>
                  </a:lnTo>
                  <a:lnTo>
                    <a:pt x="492" y="120"/>
                  </a:lnTo>
                  <a:lnTo>
                    <a:pt x="494" y="120"/>
                  </a:lnTo>
                  <a:lnTo>
                    <a:pt x="498" y="119"/>
                  </a:lnTo>
                  <a:lnTo>
                    <a:pt x="499" y="120"/>
                  </a:lnTo>
                  <a:lnTo>
                    <a:pt x="501" y="119"/>
                  </a:lnTo>
                  <a:lnTo>
                    <a:pt x="503" y="119"/>
                  </a:lnTo>
                  <a:lnTo>
                    <a:pt x="505" y="119"/>
                  </a:lnTo>
                  <a:lnTo>
                    <a:pt x="505" y="117"/>
                  </a:lnTo>
                  <a:lnTo>
                    <a:pt x="506" y="119"/>
                  </a:lnTo>
                  <a:lnTo>
                    <a:pt x="512" y="119"/>
                  </a:lnTo>
                  <a:lnTo>
                    <a:pt x="512" y="120"/>
                  </a:lnTo>
                  <a:lnTo>
                    <a:pt x="514" y="122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6"/>
                  </a:lnTo>
                  <a:lnTo>
                    <a:pt x="517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9" y="133"/>
                  </a:lnTo>
                  <a:lnTo>
                    <a:pt x="522" y="129"/>
                  </a:lnTo>
                  <a:lnTo>
                    <a:pt x="526" y="133"/>
                  </a:lnTo>
                  <a:lnTo>
                    <a:pt x="524" y="133"/>
                  </a:lnTo>
                  <a:lnTo>
                    <a:pt x="528" y="135"/>
                  </a:lnTo>
                  <a:lnTo>
                    <a:pt x="530" y="135"/>
                  </a:lnTo>
                  <a:lnTo>
                    <a:pt x="533" y="133"/>
                  </a:lnTo>
                  <a:lnTo>
                    <a:pt x="538" y="135"/>
                  </a:lnTo>
                  <a:lnTo>
                    <a:pt x="542" y="131"/>
                  </a:lnTo>
                  <a:lnTo>
                    <a:pt x="546" y="126"/>
                  </a:lnTo>
                  <a:lnTo>
                    <a:pt x="549" y="124"/>
                  </a:lnTo>
                  <a:lnTo>
                    <a:pt x="551" y="122"/>
                  </a:lnTo>
                  <a:lnTo>
                    <a:pt x="554" y="120"/>
                  </a:lnTo>
                  <a:lnTo>
                    <a:pt x="556" y="120"/>
                  </a:lnTo>
                  <a:lnTo>
                    <a:pt x="558" y="120"/>
                  </a:lnTo>
                  <a:lnTo>
                    <a:pt x="560" y="120"/>
                  </a:lnTo>
                  <a:lnTo>
                    <a:pt x="560" y="119"/>
                  </a:lnTo>
                  <a:lnTo>
                    <a:pt x="560" y="117"/>
                  </a:lnTo>
                  <a:lnTo>
                    <a:pt x="560" y="117"/>
                  </a:lnTo>
                  <a:lnTo>
                    <a:pt x="562" y="115"/>
                  </a:lnTo>
                  <a:lnTo>
                    <a:pt x="563" y="113"/>
                  </a:lnTo>
                  <a:lnTo>
                    <a:pt x="563" y="110"/>
                  </a:lnTo>
                  <a:lnTo>
                    <a:pt x="56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78" y="112"/>
                  </a:lnTo>
                  <a:lnTo>
                    <a:pt x="576" y="113"/>
                  </a:lnTo>
                  <a:lnTo>
                    <a:pt x="576" y="115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9"/>
                  </a:lnTo>
                  <a:lnTo>
                    <a:pt x="581" y="120"/>
                  </a:lnTo>
                  <a:lnTo>
                    <a:pt x="590" y="122"/>
                  </a:lnTo>
                  <a:lnTo>
                    <a:pt x="593" y="119"/>
                  </a:lnTo>
                  <a:lnTo>
                    <a:pt x="599" y="120"/>
                  </a:lnTo>
                  <a:lnTo>
                    <a:pt x="602" y="124"/>
                  </a:lnTo>
                  <a:lnTo>
                    <a:pt x="606" y="126"/>
                  </a:lnTo>
                  <a:lnTo>
                    <a:pt x="608" y="126"/>
                  </a:lnTo>
                  <a:lnTo>
                    <a:pt x="615" y="128"/>
                  </a:lnTo>
                  <a:lnTo>
                    <a:pt x="617" y="128"/>
                  </a:lnTo>
                  <a:lnTo>
                    <a:pt x="618" y="129"/>
                  </a:lnTo>
                  <a:lnTo>
                    <a:pt x="620" y="131"/>
                  </a:lnTo>
                  <a:lnTo>
                    <a:pt x="622" y="131"/>
                  </a:lnTo>
                  <a:lnTo>
                    <a:pt x="624" y="133"/>
                  </a:lnTo>
                  <a:lnTo>
                    <a:pt x="627" y="131"/>
                  </a:lnTo>
                  <a:lnTo>
                    <a:pt x="633" y="131"/>
                  </a:lnTo>
                  <a:lnTo>
                    <a:pt x="638" y="133"/>
                  </a:lnTo>
                  <a:lnTo>
                    <a:pt x="643" y="135"/>
                  </a:lnTo>
                  <a:lnTo>
                    <a:pt x="649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9" y="135"/>
                  </a:lnTo>
                  <a:lnTo>
                    <a:pt x="661" y="135"/>
                  </a:lnTo>
                  <a:lnTo>
                    <a:pt x="663" y="135"/>
                  </a:lnTo>
                  <a:lnTo>
                    <a:pt x="666" y="135"/>
                  </a:lnTo>
                  <a:lnTo>
                    <a:pt x="670" y="138"/>
                  </a:lnTo>
                  <a:lnTo>
                    <a:pt x="672" y="140"/>
                  </a:lnTo>
                  <a:lnTo>
                    <a:pt x="673" y="140"/>
                  </a:lnTo>
                  <a:lnTo>
                    <a:pt x="673" y="138"/>
                  </a:lnTo>
                  <a:lnTo>
                    <a:pt x="672" y="138"/>
                  </a:lnTo>
                  <a:lnTo>
                    <a:pt x="672" y="136"/>
                  </a:lnTo>
                  <a:lnTo>
                    <a:pt x="673" y="136"/>
                  </a:lnTo>
                  <a:lnTo>
                    <a:pt x="673" y="138"/>
                  </a:lnTo>
                  <a:lnTo>
                    <a:pt x="675" y="138"/>
                  </a:lnTo>
                  <a:lnTo>
                    <a:pt x="677" y="136"/>
                  </a:lnTo>
                  <a:lnTo>
                    <a:pt x="679" y="138"/>
                  </a:lnTo>
                  <a:lnTo>
                    <a:pt x="679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3" y="140"/>
                  </a:lnTo>
                  <a:lnTo>
                    <a:pt x="673" y="142"/>
                  </a:lnTo>
                  <a:lnTo>
                    <a:pt x="675" y="144"/>
                  </a:lnTo>
                  <a:lnTo>
                    <a:pt x="677" y="145"/>
                  </a:lnTo>
                  <a:lnTo>
                    <a:pt x="677" y="149"/>
                  </a:lnTo>
                  <a:lnTo>
                    <a:pt x="679" y="151"/>
                  </a:lnTo>
                  <a:lnTo>
                    <a:pt x="677" y="151"/>
                  </a:lnTo>
                  <a:lnTo>
                    <a:pt x="682" y="151"/>
                  </a:lnTo>
                  <a:lnTo>
                    <a:pt x="686" y="151"/>
                  </a:lnTo>
                  <a:lnTo>
                    <a:pt x="688" y="147"/>
                  </a:lnTo>
                  <a:lnTo>
                    <a:pt x="688" y="144"/>
                  </a:lnTo>
                  <a:lnTo>
                    <a:pt x="689" y="140"/>
                  </a:lnTo>
                  <a:lnTo>
                    <a:pt x="695" y="135"/>
                  </a:lnTo>
                  <a:lnTo>
                    <a:pt x="695" y="133"/>
                  </a:lnTo>
                  <a:lnTo>
                    <a:pt x="695" y="131"/>
                  </a:lnTo>
                  <a:lnTo>
                    <a:pt x="695" y="129"/>
                  </a:lnTo>
                  <a:lnTo>
                    <a:pt x="696" y="129"/>
                  </a:lnTo>
                  <a:lnTo>
                    <a:pt x="696" y="128"/>
                  </a:lnTo>
                  <a:lnTo>
                    <a:pt x="698" y="128"/>
                  </a:lnTo>
                  <a:lnTo>
                    <a:pt x="698" y="129"/>
                  </a:lnTo>
                  <a:lnTo>
                    <a:pt x="700" y="128"/>
                  </a:lnTo>
                  <a:lnTo>
                    <a:pt x="702" y="124"/>
                  </a:lnTo>
                  <a:lnTo>
                    <a:pt x="704" y="126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5" y="122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7"/>
                  </a:lnTo>
                  <a:lnTo>
                    <a:pt x="711" y="115"/>
                  </a:lnTo>
                  <a:lnTo>
                    <a:pt x="711" y="113"/>
                  </a:lnTo>
                  <a:lnTo>
                    <a:pt x="709" y="113"/>
                  </a:lnTo>
                  <a:lnTo>
                    <a:pt x="711" y="112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1" y="106"/>
                  </a:lnTo>
                  <a:lnTo>
                    <a:pt x="711" y="104"/>
                  </a:lnTo>
                  <a:lnTo>
                    <a:pt x="709" y="101"/>
                  </a:lnTo>
                  <a:lnTo>
                    <a:pt x="709" y="99"/>
                  </a:lnTo>
                  <a:lnTo>
                    <a:pt x="711" y="96"/>
                  </a:lnTo>
                  <a:lnTo>
                    <a:pt x="709" y="94"/>
                  </a:lnTo>
                  <a:lnTo>
                    <a:pt x="707" y="94"/>
                  </a:lnTo>
                  <a:lnTo>
                    <a:pt x="707" y="92"/>
                  </a:lnTo>
                  <a:lnTo>
                    <a:pt x="711" y="90"/>
                  </a:lnTo>
                  <a:lnTo>
                    <a:pt x="709" y="87"/>
                  </a:lnTo>
                  <a:lnTo>
                    <a:pt x="709" y="85"/>
                  </a:lnTo>
                  <a:lnTo>
                    <a:pt x="709" y="81"/>
                  </a:lnTo>
                  <a:lnTo>
                    <a:pt x="711" y="78"/>
                  </a:lnTo>
                  <a:lnTo>
                    <a:pt x="709" y="74"/>
                  </a:lnTo>
                  <a:lnTo>
                    <a:pt x="716" y="73"/>
                  </a:lnTo>
                  <a:lnTo>
                    <a:pt x="720" y="73"/>
                  </a:lnTo>
                  <a:lnTo>
                    <a:pt x="721" y="69"/>
                  </a:lnTo>
                  <a:lnTo>
                    <a:pt x="725" y="67"/>
                  </a:lnTo>
                  <a:lnTo>
                    <a:pt x="727" y="65"/>
                  </a:lnTo>
                  <a:lnTo>
                    <a:pt x="728" y="65"/>
                  </a:lnTo>
                  <a:lnTo>
                    <a:pt x="732" y="60"/>
                  </a:lnTo>
                  <a:lnTo>
                    <a:pt x="734" y="62"/>
                  </a:lnTo>
                  <a:lnTo>
                    <a:pt x="736" y="64"/>
                  </a:lnTo>
                  <a:lnTo>
                    <a:pt x="737" y="64"/>
                  </a:lnTo>
                  <a:lnTo>
                    <a:pt x="741" y="64"/>
                  </a:lnTo>
                  <a:lnTo>
                    <a:pt x="741" y="62"/>
                  </a:lnTo>
                  <a:lnTo>
                    <a:pt x="743" y="60"/>
                  </a:lnTo>
                  <a:lnTo>
                    <a:pt x="743" y="57"/>
                  </a:lnTo>
                  <a:lnTo>
                    <a:pt x="743" y="53"/>
                  </a:lnTo>
                  <a:lnTo>
                    <a:pt x="743" y="49"/>
                  </a:lnTo>
                  <a:lnTo>
                    <a:pt x="741" y="42"/>
                  </a:lnTo>
                  <a:lnTo>
                    <a:pt x="741" y="37"/>
                  </a:lnTo>
                  <a:lnTo>
                    <a:pt x="739" y="33"/>
                  </a:lnTo>
                  <a:lnTo>
                    <a:pt x="739" y="32"/>
                  </a:lnTo>
                  <a:lnTo>
                    <a:pt x="739" y="30"/>
                  </a:lnTo>
                  <a:lnTo>
                    <a:pt x="739" y="26"/>
                  </a:lnTo>
                  <a:lnTo>
                    <a:pt x="739" y="25"/>
                  </a:lnTo>
                  <a:lnTo>
                    <a:pt x="739" y="23"/>
                  </a:lnTo>
                  <a:lnTo>
                    <a:pt x="739" y="23"/>
                  </a:lnTo>
                  <a:lnTo>
                    <a:pt x="739" y="21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0" y="21"/>
                  </a:lnTo>
                  <a:lnTo>
                    <a:pt x="725" y="16"/>
                  </a:lnTo>
                  <a:lnTo>
                    <a:pt x="727" y="14"/>
                  </a:lnTo>
                  <a:lnTo>
                    <a:pt x="727" y="12"/>
                  </a:lnTo>
                  <a:lnTo>
                    <a:pt x="725" y="10"/>
                  </a:lnTo>
                  <a:lnTo>
                    <a:pt x="723" y="10"/>
                  </a:lnTo>
                  <a:lnTo>
                    <a:pt x="718" y="9"/>
                  </a:lnTo>
                  <a:lnTo>
                    <a:pt x="714" y="7"/>
                  </a:lnTo>
                  <a:lnTo>
                    <a:pt x="712" y="5"/>
                  </a:lnTo>
                  <a:lnTo>
                    <a:pt x="709" y="5"/>
                  </a:lnTo>
                  <a:lnTo>
                    <a:pt x="705" y="7"/>
                  </a:lnTo>
                  <a:lnTo>
                    <a:pt x="702" y="5"/>
                  </a:lnTo>
                  <a:lnTo>
                    <a:pt x="698" y="1"/>
                  </a:lnTo>
                  <a:lnTo>
                    <a:pt x="696" y="0"/>
                  </a:lnTo>
                  <a:lnTo>
                    <a:pt x="695" y="0"/>
                  </a:lnTo>
                  <a:lnTo>
                    <a:pt x="693" y="3"/>
                  </a:lnTo>
                  <a:lnTo>
                    <a:pt x="688" y="3"/>
                  </a:lnTo>
                  <a:lnTo>
                    <a:pt x="686" y="3"/>
                  </a:lnTo>
                  <a:lnTo>
                    <a:pt x="682" y="7"/>
                  </a:lnTo>
                  <a:lnTo>
                    <a:pt x="681" y="7"/>
                  </a:lnTo>
                  <a:lnTo>
                    <a:pt x="679" y="7"/>
                  </a:lnTo>
                  <a:lnTo>
                    <a:pt x="679" y="10"/>
                  </a:lnTo>
                  <a:lnTo>
                    <a:pt x="679" y="12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7"/>
                  </a:lnTo>
                  <a:lnTo>
                    <a:pt x="681" y="17"/>
                  </a:lnTo>
                  <a:lnTo>
                    <a:pt x="682" y="19"/>
                  </a:lnTo>
                  <a:lnTo>
                    <a:pt x="684" y="19"/>
                  </a:lnTo>
                  <a:lnTo>
                    <a:pt x="686" y="21"/>
                  </a:lnTo>
                  <a:lnTo>
                    <a:pt x="686" y="23"/>
                  </a:lnTo>
                  <a:lnTo>
                    <a:pt x="688" y="25"/>
                  </a:lnTo>
                  <a:lnTo>
                    <a:pt x="688" y="26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89" y="37"/>
                  </a:lnTo>
                  <a:lnTo>
                    <a:pt x="689" y="39"/>
                  </a:lnTo>
                  <a:lnTo>
                    <a:pt x="688" y="39"/>
                  </a:lnTo>
                  <a:lnTo>
                    <a:pt x="688" y="41"/>
                  </a:lnTo>
                  <a:lnTo>
                    <a:pt x="689" y="44"/>
                  </a:lnTo>
                  <a:lnTo>
                    <a:pt x="691" y="46"/>
                  </a:lnTo>
                  <a:lnTo>
                    <a:pt x="691" y="48"/>
                  </a:lnTo>
                  <a:lnTo>
                    <a:pt x="689" y="48"/>
                  </a:lnTo>
                  <a:lnTo>
                    <a:pt x="689" y="49"/>
                  </a:lnTo>
                  <a:lnTo>
                    <a:pt x="688" y="53"/>
                  </a:lnTo>
                  <a:lnTo>
                    <a:pt x="688" y="57"/>
                  </a:lnTo>
                  <a:lnTo>
                    <a:pt x="686" y="60"/>
                  </a:lnTo>
                  <a:lnTo>
                    <a:pt x="684" y="60"/>
                  </a:lnTo>
                  <a:lnTo>
                    <a:pt x="675" y="62"/>
                  </a:lnTo>
                  <a:lnTo>
                    <a:pt x="673" y="62"/>
                  </a:lnTo>
                  <a:lnTo>
                    <a:pt x="670" y="65"/>
                  </a:lnTo>
                  <a:lnTo>
                    <a:pt x="668" y="65"/>
                  </a:lnTo>
                  <a:lnTo>
                    <a:pt x="666" y="65"/>
                  </a:lnTo>
                  <a:lnTo>
                    <a:pt x="665" y="65"/>
                  </a:lnTo>
                  <a:lnTo>
                    <a:pt x="663" y="65"/>
                  </a:lnTo>
                  <a:lnTo>
                    <a:pt x="661" y="65"/>
                  </a:lnTo>
                  <a:lnTo>
                    <a:pt x="659" y="65"/>
                  </a:lnTo>
                  <a:lnTo>
                    <a:pt x="656" y="65"/>
                  </a:lnTo>
                  <a:lnTo>
                    <a:pt x="652" y="64"/>
                  </a:lnTo>
                  <a:lnTo>
                    <a:pt x="650" y="62"/>
                  </a:lnTo>
                  <a:lnTo>
                    <a:pt x="649" y="62"/>
                  </a:lnTo>
                  <a:lnTo>
                    <a:pt x="645" y="65"/>
                  </a:lnTo>
                  <a:lnTo>
                    <a:pt x="643" y="65"/>
                  </a:lnTo>
                  <a:lnTo>
                    <a:pt x="641" y="65"/>
                  </a:lnTo>
                  <a:lnTo>
                    <a:pt x="640" y="65"/>
                  </a:lnTo>
                  <a:lnTo>
                    <a:pt x="640" y="67"/>
                  </a:lnTo>
                  <a:lnTo>
                    <a:pt x="638" y="67"/>
                  </a:lnTo>
                  <a:lnTo>
                    <a:pt x="636" y="67"/>
                  </a:lnTo>
                  <a:lnTo>
                    <a:pt x="633" y="65"/>
                  </a:lnTo>
                  <a:lnTo>
                    <a:pt x="622" y="65"/>
                  </a:lnTo>
                  <a:lnTo>
                    <a:pt x="620" y="65"/>
                  </a:lnTo>
                  <a:lnTo>
                    <a:pt x="618" y="67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5" y="69"/>
                  </a:lnTo>
                  <a:lnTo>
                    <a:pt x="613" y="69"/>
                  </a:lnTo>
                  <a:lnTo>
                    <a:pt x="609" y="69"/>
                  </a:lnTo>
                  <a:lnTo>
                    <a:pt x="592" y="76"/>
                  </a:lnTo>
                  <a:lnTo>
                    <a:pt x="590" y="76"/>
                  </a:lnTo>
                  <a:lnTo>
                    <a:pt x="586" y="76"/>
                  </a:lnTo>
                  <a:lnTo>
                    <a:pt x="585" y="74"/>
                  </a:lnTo>
                  <a:lnTo>
                    <a:pt x="579" y="67"/>
                  </a:lnTo>
                  <a:lnTo>
                    <a:pt x="578" y="65"/>
                  </a:lnTo>
                  <a:lnTo>
                    <a:pt x="572" y="65"/>
                  </a:lnTo>
                  <a:lnTo>
                    <a:pt x="572" y="64"/>
                  </a:lnTo>
                  <a:lnTo>
                    <a:pt x="570" y="62"/>
                  </a:lnTo>
                  <a:lnTo>
                    <a:pt x="569" y="64"/>
                  </a:lnTo>
                  <a:lnTo>
                    <a:pt x="551" y="55"/>
                  </a:lnTo>
                  <a:lnTo>
                    <a:pt x="547" y="53"/>
                  </a:lnTo>
                  <a:lnTo>
                    <a:pt x="546" y="53"/>
                  </a:lnTo>
                  <a:lnTo>
                    <a:pt x="542" y="53"/>
                  </a:lnTo>
                  <a:lnTo>
                    <a:pt x="538" y="55"/>
                  </a:lnTo>
                  <a:lnTo>
                    <a:pt x="538" y="57"/>
                  </a:lnTo>
                  <a:lnTo>
                    <a:pt x="538" y="58"/>
                  </a:lnTo>
                  <a:lnTo>
                    <a:pt x="537" y="62"/>
                  </a:lnTo>
                  <a:lnTo>
                    <a:pt x="535" y="60"/>
                  </a:lnTo>
                  <a:lnTo>
                    <a:pt x="531" y="58"/>
                  </a:lnTo>
                  <a:lnTo>
                    <a:pt x="528" y="53"/>
                  </a:lnTo>
                  <a:lnTo>
                    <a:pt x="526" y="51"/>
                  </a:lnTo>
                  <a:lnTo>
                    <a:pt x="524" y="51"/>
                  </a:lnTo>
                  <a:lnTo>
                    <a:pt x="521" y="49"/>
                  </a:lnTo>
                  <a:lnTo>
                    <a:pt x="519" y="49"/>
                  </a:lnTo>
                  <a:lnTo>
                    <a:pt x="519" y="48"/>
                  </a:lnTo>
                  <a:lnTo>
                    <a:pt x="517" y="49"/>
                  </a:lnTo>
                  <a:lnTo>
                    <a:pt x="515" y="48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2" y="42"/>
                  </a:lnTo>
                  <a:lnTo>
                    <a:pt x="512" y="41"/>
                  </a:lnTo>
                  <a:lnTo>
                    <a:pt x="510" y="41"/>
                  </a:lnTo>
                  <a:lnTo>
                    <a:pt x="510" y="39"/>
                  </a:lnTo>
                  <a:lnTo>
                    <a:pt x="510" y="33"/>
                  </a:lnTo>
                  <a:lnTo>
                    <a:pt x="508" y="30"/>
                  </a:lnTo>
                  <a:lnTo>
                    <a:pt x="505" y="28"/>
                  </a:lnTo>
                  <a:lnTo>
                    <a:pt x="503" y="28"/>
                  </a:lnTo>
                  <a:lnTo>
                    <a:pt x="499" y="30"/>
                  </a:lnTo>
                  <a:lnTo>
                    <a:pt x="498" y="33"/>
                  </a:lnTo>
                  <a:lnTo>
                    <a:pt x="496" y="33"/>
                  </a:lnTo>
                  <a:lnTo>
                    <a:pt x="492" y="33"/>
                  </a:lnTo>
                  <a:lnTo>
                    <a:pt x="491" y="33"/>
                  </a:lnTo>
                  <a:lnTo>
                    <a:pt x="487" y="33"/>
                  </a:lnTo>
                  <a:lnTo>
                    <a:pt x="487" y="35"/>
                  </a:lnTo>
                  <a:lnTo>
                    <a:pt x="483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3"/>
                  </a:lnTo>
                  <a:lnTo>
                    <a:pt x="480" y="32"/>
                  </a:lnTo>
                  <a:lnTo>
                    <a:pt x="476" y="30"/>
                  </a:lnTo>
                  <a:lnTo>
                    <a:pt x="476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1" y="30"/>
                  </a:lnTo>
                  <a:lnTo>
                    <a:pt x="469" y="32"/>
                  </a:lnTo>
                  <a:lnTo>
                    <a:pt x="467" y="35"/>
                  </a:lnTo>
                  <a:lnTo>
                    <a:pt x="466" y="35"/>
                  </a:lnTo>
                  <a:lnTo>
                    <a:pt x="466" y="33"/>
                  </a:lnTo>
                  <a:lnTo>
                    <a:pt x="462" y="32"/>
                  </a:lnTo>
                  <a:lnTo>
                    <a:pt x="457" y="32"/>
                  </a:lnTo>
                  <a:lnTo>
                    <a:pt x="453" y="33"/>
                  </a:lnTo>
                  <a:lnTo>
                    <a:pt x="453" y="39"/>
                  </a:lnTo>
                  <a:lnTo>
                    <a:pt x="453" y="42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50" y="44"/>
                  </a:lnTo>
                  <a:lnTo>
                    <a:pt x="448" y="42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4" y="48"/>
                  </a:lnTo>
                  <a:lnTo>
                    <a:pt x="443" y="48"/>
                  </a:lnTo>
                  <a:lnTo>
                    <a:pt x="437" y="42"/>
                  </a:lnTo>
                  <a:lnTo>
                    <a:pt x="435" y="42"/>
                  </a:lnTo>
                  <a:lnTo>
                    <a:pt x="434" y="46"/>
                  </a:lnTo>
                  <a:lnTo>
                    <a:pt x="432" y="46"/>
                  </a:lnTo>
                  <a:lnTo>
                    <a:pt x="430" y="48"/>
                  </a:lnTo>
                  <a:lnTo>
                    <a:pt x="427" y="48"/>
                  </a:lnTo>
                  <a:lnTo>
                    <a:pt x="425" y="48"/>
                  </a:lnTo>
                  <a:lnTo>
                    <a:pt x="423" y="48"/>
                  </a:lnTo>
                  <a:lnTo>
                    <a:pt x="421" y="53"/>
                  </a:lnTo>
                  <a:lnTo>
                    <a:pt x="419" y="53"/>
                  </a:lnTo>
                  <a:lnTo>
                    <a:pt x="416" y="53"/>
                  </a:lnTo>
                  <a:lnTo>
                    <a:pt x="411" y="53"/>
                  </a:lnTo>
                  <a:lnTo>
                    <a:pt x="409" y="53"/>
                  </a:lnTo>
                  <a:lnTo>
                    <a:pt x="405" y="57"/>
                  </a:lnTo>
                  <a:lnTo>
                    <a:pt x="403" y="57"/>
                  </a:lnTo>
                  <a:lnTo>
                    <a:pt x="400" y="57"/>
                  </a:lnTo>
                  <a:lnTo>
                    <a:pt x="393" y="53"/>
                  </a:lnTo>
                  <a:lnTo>
                    <a:pt x="382" y="53"/>
                  </a:lnTo>
                  <a:lnTo>
                    <a:pt x="380" y="53"/>
                  </a:lnTo>
                  <a:lnTo>
                    <a:pt x="377" y="57"/>
                  </a:lnTo>
                  <a:lnTo>
                    <a:pt x="375" y="57"/>
                  </a:lnTo>
                  <a:lnTo>
                    <a:pt x="373" y="58"/>
                  </a:lnTo>
                  <a:lnTo>
                    <a:pt x="372" y="57"/>
                  </a:lnTo>
                  <a:lnTo>
                    <a:pt x="370" y="55"/>
                  </a:lnTo>
                  <a:lnTo>
                    <a:pt x="368" y="53"/>
                  </a:lnTo>
                  <a:lnTo>
                    <a:pt x="366" y="53"/>
                  </a:lnTo>
                  <a:lnTo>
                    <a:pt x="363" y="55"/>
                  </a:lnTo>
                  <a:lnTo>
                    <a:pt x="361" y="57"/>
                  </a:lnTo>
                  <a:lnTo>
                    <a:pt x="359" y="58"/>
                  </a:lnTo>
                  <a:lnTo>
                    <a:pt x="359" y="62"/>
                  </a:lnTo>
                  <a:lnTo>
                    <a:pt x="357" y="64"/>
                  </a:lnTo>
                  <a:lnTo>
                    <a:pt x="356" y="65"/>
                  </a:lnTo>
                  <a:lnTo>
                    <a:pt x="354" y="65"/>
                  </a:lnTo>
                  <a:lnTo>
                    <a:pt x="348" y="65"/>
                  </a:lnTo>
                  <a:lnTo>
                    <a:pt x="327" y="64"/>
                  </a:lnTo>
                  <a:lnTo>
                    <a:pt x="316" y="62"/>
                  </a:lnTo>
                  <a:lnTo>
                    <a:pt x="313" y="62"/>
                  </a:lnTo>
                  <a:lnTo>
                    <a:pt x="311" y="64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6" y="69"/>
                  </a:lnTo>
                  <a:lnTo>
                    <a:pt x="306" y="81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4" y="92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87"/>
                  </a:lnTo>
                  <a:lnTo>
                    <a:pt x="299" y="85"/>
                  </a:lnTo>
                  <a:lnTo>
                    <a:pt x="297" y="85"/>
                  </a:lnTo>
                  <a:lnTo>
                    <a:pt x="295" y="85"/>
                  </a:lnTo>
                  <a:lnTo>
                    <a:pt x="295" y="87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2" y="92"/>
                  </a:lnTo>
                  <a:lnTo>
                    <a:pt x="290" y="94"/>
                  </a:lnTo>
                  <a:lnTo>
                    <a:pt x="288" y="94"/>
                  </a:lnTo>
                  <a:lnTo>
                    <a:pt x="286" y="96"/>
                  </a:lnTo>
                  <a:lnTo>
                    <a:pt x="281" y="94"/>
                  </a:lnTo>
                  <a:lnTo>
                    <a:pt x="279" y="94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4" y="96"/>
                  </a:lnTo>
                  <a:lnTo>
                    <a:pt x="270" y="96"/>
                  </a:lnTo>
                  <a:lnTo>
                    <a:pt x="269" y="96"/>
                  </a:lnTo>
                  <a:lnTo>
                    <a:pt x="267" y="94"/>
                  </a:lnTo>
                  <a:lnTo>
                    <a:pt x="265" y="92"/>
                  </a:lnTo>
                  <a:lnTo>
                    <a:pt x="263" y="94"/>
                  </a:lnTo>
                  <a:lnTo>
                    <a:pt x="261" y="94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58" y="90"/>
                  </a:lnTo>
                  <a:lnTo>
                    <a:pt x="254" y="90"/>
                  </a:lnTo>
                  <a:lnTo>
                    <a:pt x="249" y="88"/>
                  </a:lnTo>
                  <a:lnTo>
                    <a:pt x="247" y="88"/>
                  </a:lnTo>
                  <a:lnTo>
                    <a:pt x="244" y="88"/>
                  </a:lnTo>
                  <a:lnTo>
                    <a:pt x="242" y="90"/>
                  </a:lnTo>
                  <a:lnTo>
                    <a:pt x="238" y="94"/>
                  </a:lnTo>
                  <a:lnTo>
                    <a:pt x="235" y="94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0"/>
                  </a:lnTo>
                  <a:lnTo>
                    <a:pt x="228" y="90"/>
                  </a:lnTo>
                  <a:lnTo>
                    <a:pt x="228" y="92"/>
                  </a:lnTo>
                  <a:lnTo>
                    <a:pt x="226" y="92"/>
                  </a:lnTo>
                  <a:lnTo>
                    <a:pt x="221" y="94"/>
                  </a:lnTo>
                  <a:lnTo>
                    <a:pt x="217" y="96"/>
                  </a:lnTo>
                  <a:lnTo>
                    <a:pt x="217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4"/>
                  </a:lnTo>
                  <a:lnTo>
                    <a:pt x="212" y="104"/>
                  </a:lnTo>
                  <a:lnTo>
                    <a:pt x="212" y="108"/>
                  </a:lnTo>
                  <a:lnTo>
                    <a:pt x="206" y="110"/>
                  </a:lnTo>
                  <a:lnTo>
                    <a:pt x="205" y="112"/>
                  </a:lnTo>
                  <a:lnTo>
                    <a:pt x="201" y="115"/>
                  </a:lnTo>
                  <a:lnTo>
                    <a:pt x="199" y="117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89" y="122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80" y="129"/>
                  </a:lnTo>
                  <a:lnTo>
                    <a:pt x="178" y="131"/>
                  </a:lnTo>
                  <a:lnTo>
                    <a:pt x="178" y="133"/>
                  </a:lnTo>
                  <a:lnTo>
                    <a:pt x="174" y="131"/>
                  </a:lnTo>
                  <a:lnTo>
                    <a:pt x="169" y="128"/>
                  </a:lnTo>
                  <a:lnTo>
                    <a:pt x="169" y="126"/>
                  </a:lnTo>
                  <a:lnTo>
                    <a:pt x="160" y="126"/>
                  </a:lnTo>
                  <a:lnTo>
                    <a:pt x="157" y="126"/>
                  </a:lnTo>
                  <a:lnTo>
                    <a:pt x="155" y="128"/>
                  </a:lnTo>
                  <a:lnTo>
                    <a:pt x="150" y="131"/>
                  </a:lnTo>
                  <a:lnTo>
                    <a:pt x="148" y="133"/>
                  </a:lnTo>
                  <a:lnTo>
                    <a:pt x="144" y="133"/>
                  </a:lnTo>
                  <a:lnTo>
                    <a:pt x="141" y="133"/>
                  </a:lnTo>
                  <a:lnTo>
                    <a:pt x="139" y="133"/>
                  </a:lnTo>
                  <a:lnTo>
                    <a:pt x="135" y="131"/>
                  </a:lnTo>
                  <a:lnTo>
                    <a:pt x="134" y="131"/>
                  </a:lnTo>
                  <a:lnTo>
                    <a:pt x="125" y="135"/>
                  </a:lnTo>
                  <a:lnTo>
                    <a:pt x="107" y="135"/>
                  </a:lnTo>
                  <a:lnTo>
                    <a:pt x="109" y="142"/>
                  </a:lnTo>
                  <a:lnTo>
                    <a:pt x="107" y="145"/>
                  </a:lnTo>
                  <a:lnTo>
                    <a:pt x="105" y="147"/>
                  </a:lnTo>
                  <a:lnTo>
                    <a:pt x="107" y="149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10" y="154"/>
                  </a:lnTo>
                  <a:lnTo>
                    <a:pt x="114" y="158"/>
                  </a:lnTo>
                  <a:lnTo>
                    <a:pt x="116" y="160"/>
                  </a:lnTo>
                  <a:lnTo>
                    <a:pt x="116" y="161"/>
                  </a:lnTo>
                  <a:lnTo>
                    <a:pt x="116" y="165"/>
                  </a:lnTo>
                  <a:lnTo>
                    <a:pt x="116" y="168"/>
                  </a:lnTo>
                  <a:lnTo>
                    <a:pt x="114" y="174"/>
                  </a:lnTo>
                  <a:lnTo>
                    <a:pt x="114" y="176"/>
                  </a:lnTo>
                  <a:lnTo>
                    <a:pt x="114" y="177"/>
                  </a:lnTo>
                  <a:lnTo>
                    <a:pt x="114" y="179"/>
                  </a:lnTo>
                  <a:lnTo>
                    <a:pt x="112" y="181"/>
                  </a:lnTo>
                  <a:lnTo>
                    <a:pt x="110" y="181"/>
                  </a:lnTo>
                  <a:lnTo>
                    <a:pt x="109" y="183"/>
                  </a:lnTo>
                  <a:lnTo>
                    <a:pt x="107" y="184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5" y="190"/>
                  </a:lnTo>
                  <a:lnTo>
                    <a:pt x="105" y="192"/>
                  </a:lnTo>
                  <a:lnTo>
                    <a:pt x="102" y="193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5"/>
                  </a:lnTo>
                  <a:lnTo>
                    <a:pt x="87" y="195"/>
                  </a:lnTo>
                  <a:lnTo>
                    <a:pt x="87" y="197"/>
                  </a:lnTo>
                  <a:lnTo>
                    <a:pt x="87" y="199"/>
                  </a:lnTo>
                  <a:lnTo>
                    <a:pt x="87" y="202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4" y="215"/>
                  </a:lnTo>
                  <a:lnTo>
                    <a:pt x="82" y="215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79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9" y="229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3" y="234"/>
                  </a:lnTo>
                  <a:lnTo>
                    <a:pt x="75" y="236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9"/>
                  </a:lnTo>
                  <a:lnTo>
                    <a:pt x="73" y="245"/>
                  </a:lnTo>
                  <a:lnTo>
                    <a:pt x="71" y="247"/>
                  </a:lnTo>
                  <a:lnTo>
                    <a:pt x="68" y="247"/>
                  </a:lnTo>
                  <a:lnTo>
                    <a:pt x="64" y="250"/>
                  </a:lnTo>
                  <a:lnTo>
                    <a:pt x="61" y="250"/>
                  </a:lnTo>
                  <a:lnTo>
                    <a:pt x="55" y="248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5" y="252"/>
                  </a:lnTo>
                  <a:lnTo>
                    <a:pt x="45" y="255"/>
                  </a:lnTo>
                  <a:lnTo>
                    <a:pt x="43" y="257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34" y="261"/>
                  </a:lnTo>
                  <a:lnTo>
                    <a:pt x="34" y="263"/>
                  </a:lnTo>
                  <a:lnTo>
                    <a:pt x="36" y="271"/>
                  </a:lnTo>
                  <a:lnTo>
                    <a:pt x="36" y="273"/>
                  </a:lnTo>
                  <a:lnTo>
                    <a:pt x="39" y="275"/>
                  </a:lnTo>
                  <a:lnTo>
                    <a:pt x="45" y="282"/>
                  </a:lnTo>
                  <a:lnTo>
                    <a:pt x="45" y="286"/>
                  </a:lnTo>
                  <a:lnTo>
                    <a:pt x="45" y="289"/>
                  </a:lnTo>
                  <a:lnTo>
                    <a:pt x="41" y="291"/>
                  </a:lnTo>
                  <a:lnTo>
                    <a:pt x="39" y="291"/>
                  </a:lnTo>
                  <a:lnTo>
                    <a:pt x="38" y="289"/>
                  </a:lnTo>
                  <a:lnTo>
                    <a:pt x="34" y="287"/>
                  </a:lnTo>
                  <a:lnTo>
                    <a:pt x="32" y="287"/>
                  </a:lnTo>
                  <a:lnTo>
                    <a:pt x="31" y="287"/>
                  </a:lnTo>
                  <a:lnTo>
                    <a:pt x="31" y="289"/>
                  </a:lnTo>
                  <a:lnTo>
                    <a:pt x="32" y="291"/>
                  </a:lnTo>
                  <a:lnTo>
                    <a:pt x="32" y="293"/>
                  </a:lnTo>
                  <a:lnTo>
                    <a:pt x="31" y="295"/>
                  </a:lnTo>
                  <a:lnTo>
                    <a:pt x="32" y="296"/>
                  </a:lnTo>
                  <a:lnTo>
                    <a:pt x="32" y="298"/>
                  </a:lnTo>
                  <a:lnTo>
                    <a:pt x="34" y="300"/>
                  </a:lnTo>
                  <a:lnTo>
                    <a:pt x="32" y="302"/>
                  </a:lnTo>
                  <a:lnTo>
                    <a:pt x="32" y="303"/>
                  </a:lnTo>
                  <a:lnTo>
                    <a:pt x="29" y="303"/>
                  </a:lnTo>
                  <a:lnTo>
                    <a:pt x="27" y="305"/>
                  </a:lnTo>
                  <a:lnTo>
                    <a:pt x="27" y="309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2" y="309"/>
                  </a:lnTo>
                  <a:lnTo>
                    <a:pt x="22" y="311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18" y="312"/>
                  </a:lnTo>
                  <a:lnTo>
                    <a:pt x="15" y="309"/>
                  </a:lnTo>
                  <a:lnTo>
                    <a:pt x="9" y="305"/>
                  </a:lnTo>
                  <a:lnTo>
                    <a:pt x="6" y="305"/>
                  </a:lnTo>
                  <a:lnTo>
                    <a:pt x="2" y="303"/>
                  </a:lnTo>
                  <a:lnTo>
                    <a:pt x="0" y="305"/>
                  </a:lnTo>
                  <a:lnTo>
                    <a:pt x="2" y="305"/>
                  </a:lnTo>
                  <a:lnTo>
                    <a:pt x="6" y="307"/>
                  </a:lnTo>
                  <a:lnTo>
                    <a:pt x="9" y="307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3" y="311"/>
                  </a:lnTo>
                  <a:lnTo>
                    <a:pt x="15" y="312"/>
                  </a:lnTo>
                  <a:lnTo>
                    <a:pt x="16" y="312"/>
                  </a:lnTo>
                  <a:lnTo>
                    <a:pt x="18" y="312"/>
                  </a:lnTo>
                  <a:lnTo>
                    <a:pt x="325" y="312"/>
                  </a:lnTo>
                  <a:lnTo>
                    <a:pt x="325" y="3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251">
              <a:extLst>
                <a:ext uri="{FF2B5EF4-FFF2-40B4-BE49-F238E27FC236}">
                  <a16:creationId xmlns:a16="http://schemas.microsoft.com/office/drawing/2014/main" id="{C44B7407-57F4-82CC-AE92-FB85DA4F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551" y="3579861"/>
              <a:ext cx="806734" cy="693229"/>
            </a:xfrm>
            <a:custGeom>
              <a:avLst/>
              <a:gdLst>
                <a:gd name="T0" fmla="*/ 425 w 661"/>
                <a:gd name="T1" fmla="*/ 492 h 568"/>
                <a:gd name="T2" fmla="*/ 338 w 661"/>
                <a:gd name="T3" fmla="*/ 409 h 568"/>
                <a:gd name="T4" fmla="*/ 300 w 661"/>
                <a:gd name="T5" fmla="*/ 361 h 568"/>
                <a:gd name="T6" fmla="*/ 293 w 661"/>
                <a:gd name="T7" fmla="*/ 327 h 568"/>
                <a:gd name="T8" fmla="*/ 274 w 661"/>
                <a:gd name="T9" fmla="*/ 300 h 568"/>
                <a:gd name="T10" fmla="*/ 252 w 661"/>
                <a:gd name="T11" fmla="*/ 290 h 568"/>
                <a:gd name="T12" fmla="*/ 254 w 661"/>
                <a:gd name="T13" fmla="*/ 235 h 568"/>
                <a:gd name="T14" fmla="*/ 304 w 661"/>
                <a:gd name="T15" fmla="*/ 243 h 568"/>
                <a:gd name="T16" fmla="*/ 368 w 661"/>
                <a:gd name="T17" fmla="*/ 219 h 568"/>
                <a:gd name="T18" fmla="*/ 387 w 661"/>
                <a:gd name="T19" fmla="*/ 210 h 568"/>
                <a:gd name="T20" fmla="*/ 427 w 661"/>
                <a:gd name="T21" fmla="*/ 220 h 568"/>
                <a:gd name="T22" fmla="*/ 462 w 661"/>
                <a:gd name="T23" fmla="*/ 222 h 568"/>
                <a:gd name="T24" fmla="*/ 519 w 661"/>
                <a:gd name="T25" fmla="*/ 233 h 568"/>
                <a:gd name="T26" fmla="*/ 558 w 661"/>
                <a:gd name="T27" fmla="*/ 238 h 568"/>
                <a:gd name="T28" fmla="*/ 579 w 661"/>
                <a:gd name="T29" fmla="*/ 235 h 568"/>
                <a:gd name="T30" fmla="*/ 613 w 661"/>
                <a:gd name="T31" fmla="*/ 270 h 568"/>
                <a:gd name="T32" fmla="*/ 625 w 661"/>
                <a:gd name="T33" fmla="*/ 249 h 568"/>
                <a:gd name="T34" fmla="*/ 633 w 661"/>
                <a:gd name="T35" fmla="*/ 217 h 568"/>
                <a:gd name="T36" fmla="*/ 627 w 661"/>
                <a:gd name="T37" fmla="*/ 201 h 568"/>
                <a:gd name="T38" fmla="*/ 617 w 661"/>
                <a:gd name="T39" fmla="*/ 171 h 568"/>
                <a:gd name="T40" fmla="*/ 606 w 661"/>
                <a:gd name="T41" fmla="*/ 153 h 568"/>
                <a:gd name="T42" fmla="*/ 604 w 661"/>
                <a:gd name="T43" fmla="*/ 112 h 568"/>
                <a:gd name="T44" fmla="*/ 592 w 661"/>
                <a:gd name="T45" fmla="*/ 107 h 568"/>
                <a:gd name="T46" fmla="*/ 547 w 661"/>
                <a:gd name="T47" fmla="*/ 132 h 568"/>
                <a:gd name="T48" fmla="*/ 489 w 661"/>
                <a:gd name="T49" fmla="*/ 126 h 568"/>
                <a:gd name="T50" fmla="*/ 435 w 661"/>
                <a:gd name="T51" fmla="*/ 94 h 568"/>
                <a:gd name="T52" fmla="*/ 414 w 661"/>
                <a:gd name="T53" fmla="*/ 69 h 568"/>
                <a:gd name="T54" fmla="*/ 375 w 661"/>
                <a:gd name="T55" fmla="*/ 28 h 568"/>
                <a:gd name="T56" fmla="*/ 345 w 661"/>
                <a:gd name="T57" fmla="*/ 13 h 568"/>
                <a:gd name="T58" fmla="*/ 306 w 661"/>
                <a:gd name="T59" fmla="*/ 7 h 568"/>
                <a:gd name="T60" fmla="*/ 292 w 661"/>
                <a:gd name="T61" fmla="*/ 28 h 568"/>
                <a:gd name="T62" fmla="*/ 254 w 661"/>
                <a:gd name="T63" fmla="*/ 52 h 568"/>
                <a:gd name="T64" fmla="*/ 244 w 661"/>
                <a:gd name="T65" fmla="*/ 87 h 568"/>
                <a:gd name="T66" fmla="*/ 224 w 661"/>
                <a:gd name="T67" fmla="*/ 119 h 568"/>
                <a:gd name="T68" fmla="*/ 199 w 661"/>
                <a:gd name="T69" fmla="*/ 139 h 568"/>
                <a:gd name="T70" fmla="*/ 197 w 661"/>
                <a:gd name="T71" fmla="*/ 156 h 568"/>
                <a:gd name="T72" fmla="*/ 165 w 661"/>
                <a:gd name="T73" fmla="*/ 171 h 568"/>
                <a:gd name="T74" fmla="*/ 123 w 661"/>
                <a:gd name="T75" fmla="*/ 149 h 568"/>
                <a:gd name="T76" fmla="*/ 87 w 661"/>
                <a:gd name="T77" fmla="*/ 172 h 568"/>
                <a:gd name="T78" fmla="*/ 47 w 661"/>
                <a:gd name="T79" fmla="*/ 176 h 568"/>
                <a:gd name="T80" fmla="*/ 2 w 661"/>
                <a:gd name="T81" fmla="*/ 176 h 568"/>
                <a:gd name="T82" fmla="*/ 9 w 661"/>
                <a:gd name="T83" fmla="*/ 206 h 568"/>
                <a:gd name="T84" fmla="*/ 20 w 661"/>
                <a:gd name="T85" fmla="*/ 226 h 568"/>
                <a:gd name="T86" fmla="*/ 34 w 661"/>
                <a:gd name="T87" fmla="*/ 267 h 568"/>
                <a:gd name="T88" fmla="*/ 47 w 661"/>
                <a:gd name="T89" fmla="*/ 275 h 568"/>
                <a:gd name="T90" fmla="*/ 57 w 661"/>
                <a:gd name="T91" fmla="*/ 263 h 568"/>
                <a:gd name="T92" fmla="*/ 64 w 661"/>
                <a:gd name="T93" fmla="*/ 251 h 568"/>
                <a:gd name="T94" fmla="*/ 75 w 661"/>
                <a:gd name="T95" fmla="*/ 235 h 568"/>
                <a:gd name="T96" fmla="*/ 118 w 661"/>
                <a:gd name="T97" fmla="*/ 203 h 568"/>
                <a:gd name="T98" fmla="*/ 157 w 661"/>
                <a:gd name="T99" fmla="*/ 259 h 568"/>
                <a:gd name="T100" fmla="*/ 213 w 661"/>
                <a:gd name="T101" fmla="*/ 355 h 568"/>
                <a:gd name="T102" fmla="*/ 199 w 661"/>
                <a:gd name="T103" fmla="*/ 361 h 568"/>
                <a:gd name="T104" fmla="*/ 183 w 661"/>
                <a:gd name="T105" fmla="*/ 370 h 568"/>
                <a:gd name="T106" fmla="*/ 221 w 661"/>
                <a:gd name="T107" fmla="*/ 419 h 568"/>
                <a:gd name="T108" fmla="*/ 256 w 661"/>
                <a:gd name="T109" fmla="*/ 444 h 568"/>
                <a:gd name="T110" fmla="*/ 276 w 661"/>
                <a:gd name="T111" fmla="*/ 462 h 568"/>
                <a:gd name="T112" fmla="*/ 276 w 661"/>
                <a:gd name="T113" fmla="*/ 480 h 568"/>
                <a:gd name="T114" fmla="*/ 313 w 661"/>
                <a:gd name="T115" fmla="*/ 476 h 568"/>
                <a:gd name="T116" fmla="*/ 363 w 661"/>
                <a:gd name="T117" fmla="*/ 496 h 568"/>
                <a:gd name="T118" fmla="*/ 411 w 661"/>
                <a:gd name="T119" fmla="*/ 533 h 568"/>
                <a:gd name="T120" fmla="*/ 446 w 661"/>
                <a:gd name="T121" fmla="*/ 56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68">
                  <a:moveTo>
                    <a:pt x="466" y="565"/>
                  </a:moveTo>
                  <a:lnTo>
                    <a:pt x="466" y="561"/>
                  </a:lnTo>
                  <a:lnTo>
                    <a:pt x="466" y="560"/>
                  </a:lnTo>
                  <a:lnTo>
                    <a:pt x="462" y="554"/>
                  </a:lnTo>
                  <a:lnTo>
                    <a:pt x="458" y="549"/>
                  </a:lnTo>
                  <a:lnTo>
                    <a:pt x="457" y="549"/>
                  </a:lnTo>
                  <a:lnTo>
                    <a:pt x="441" y="538"/>
                  </a:lnTo>
                  <a:lnTo>
                    <a:pt x="441" y="537"/>
                  </a:lnTo>
                  <a:lnTo>
                    <a:pt x="439" y="535"/>
                  </a:lnTo>
                  <a:lnTo>
                    <a:pt x="437" y="531"/>
                  </a:lnTo>
                  <a:lnTo>
                    <a:pt x="437" y="528"/>
                  </a:lnTo>
                  <a:lnTo>
                    <a:pt x="437" y="526"/>
                  </a:lnTo>
                  <a:lnTo>
                    <a:pt x="435" y="526"/>
                  </a:lnTo>
                  <a:lnTo>
                    <a:pt x="434" y="524"/>
                  </a:lnTo>
                  <a:lnTo>
                    <a:pt x="428" y="519"/>
                  </a:lnTo>
                  <a:lnTo>
                    <a:pt x="425" y="515"/>
                  </a:lnTo>
                  <a:lnTo>
                    <a:pt x="421" y="506"/>
                  </a:lnTo>
                  <a:lnTo>
                    <a:pt x="425" y="492"/>
                  </a:lnTo>
                  <a:lnTo>
                    <a:pt x="423" y="489"/>
                  </a:lnTo>
                  <a:lnTo>
                    <a:pt x="418" y="487"/>
                  </a:lnTo>
                  <a:lnTo>
                    <a:pt x="407" y="485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5" y="474"/>
                  </a:lnTo>
                  <a:lnTo>
                    <a:pt x="391" y="471"/>
                  </a:lnTo>
                  <a:lnTo>
                    <a:pt x="371" y="451"/>
                  </a:lnTo>
                  <a:lnTo>
                    <a:pt x="359" y="441"/>
                  </a:lnTo>
                  <a:lnTo>
                    <a:pt x="357" y="439"/>
                  </a:lnTo>
                  <a:lnTo>
                    <a:pt x="355" y="435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52" y="426"/>
                  </a:lnTo>
                  <a:lnTo>
                    <a:pt x="348" y="421"/>
                  </a:lnTo>
                  <a:lnTo>
                    <a:pt x="343" y="416"/>
                  </a:lnTo>
                  <a:lnTo>
                    <a:pt x="340" y="410"/>
                  </a:lnTo>
                  <a:lnTo>
                    <a:pt x="338" y="409"/>
                  </a:lnTo>
                  <a:lnTo>
                    <a:pt x="336" y="407"/>
                  </a:lnTo>
                  <a:lnTo>
                    <a:pt x="334" y="405"/>
                  </a:lnTo>
                  <a:lnTo>
                    <a:pt x="329" y="403"/>
                  </a:lnTo>
                  <a:lnTo>
                    <a:pt x="327" y="402"/>
                  </a:lnTo>
                  <a:lnTo>
                    <a:pt x="327" y="400"/>
                  </a:lnTo>
                  <a:lnTo>
                    <a:pt x="325" y="396"/>
                  </a:lnTo>
                  <a:lnTo>
                    <a:pt x="322" y="396"/>
                  </a:lnTo>
                  <a:lnTo>
                    <a:pt x="320" y="396"/>
                  </a:lnTo>
                  <a:lnTo>
                    <a:pt x="318" y="396"/>
                  </a:lnTo>
                  <a:lnTo>
                    <a:pt x="318" y="394"/>
                  </a:lnTo>
                  <a:lnTo>
                    <a:pt x="315" y="393"/>
                  </a:lnTo>
                  <a:lnTo>
                    <a:pt x="313" y="389"/>
                  </a:lnTo>
                  <a:lnTo>
                    <a:pt x="311" y="386"/>
                  </a:lnTo>
                  <a:lnTo>
                    <a:pt x="309" y="382"/>
                  </a:lnTo>
                  <a:lnTo>
                    <a:pt x="306" y="377"/>
                  </a:lnTo>
                  <a:lnTo>
                    <a:pt x="304" y="373"/>
                  </a:lnTo>
                  <a:lnTo>
                    <a:pt x="302" y="366"/>
                  </a:lnTo>
                  <a:lnTo>
                    <a:pt x="300" y="361"/>
                  </a:lnTo>
                  <a:lnTo>
                    <a:pt x="300" y="359"/>
                  </a:lnTo>
                  <a:lnTo>
                    <a:pt x="300" y="357"/>
                  </a:lnTo>
                  <a:lnTo>
                    <a:pt x="302" y="355"/>
                  </a:lnTo>
                  <a:lnTo>
                    <a:pt x="302" y="354"/>
                  </a:lnTo>
                  <a:lnTo>
                    <a:pt x="304" y="350"/>
                  </a:lnTo>
                  <a:lnTo>
                    <a:pt x="302" y="350"/>
                  </a:lnTo>
                  <a:lnTo>
                    <a:pt x="302" y="348"/>
                  </a:lnTo>
                  <a:lnTo>
                    <a:pt x="299" y="346"/>
                  </a:lnTo>
                  <a:lnTo>
                    <a:pt x="297" y="345"/>
                  </a:lnTo>
                  <a:lnTo>
                    <a:pt x="295" y="345"/>
                  </a:lnTo>
                  <a:lnTo>
                    <a:pt x="295" y="346"/>
                  </a:lnTo>
                  <a:lnTo>
                    <a:pt x="295" y="345"/>
                  </a:lnTo>
                  <a:lnTo>
                    <a:pt x="297" y="345"/>
                  </a:lnTo>
                  <a:lnTo>
                    <a:pt x="297" y="345"/>
                  </a:lnTo>
                  <a:lnTo>
                    <a:pt x="297" y="341"/>
                  </a:lnTo>
                  <a:lnTo>
                    <a:pt x="297" y="338"/>
                  </a:lnTo>
                  <a:lnTo>
                    <a:pt x="293" y="330"/>
                  </a:lnTo>
                  <a:lnTo>
                    <a:pt x="293" y="327"/>
                  </a:lnTo>
                  <a:lnTo>
                    <a:pt x="293" y="323"/>
                  </a:lnTo>
                  <a:lnTo>
                    <a:pt x="292" y="322"/>
                  </a:lnTo>
                  <a:lnTo>
                    <a:pt x="288" y="322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79" y="322"/>
                  </a:lnTo>
                  <a:lnTo>
                    <a:pt x="281" y="318"/>
                  </a:lnTo>
                  <a:lnTo>
                    <a:pt x="283" y="316"/>
                  </a:lnTo>
                  <a:lnTo>
                    <a:pt x="283" y="313"/>
                  </a:lnTo>
                  <a:lnTo>
                    <a:pt x="284" y="313"/>
                  </a:lnTo>
                  <a:lnTo>
                    <a:pt x="284" y="311"/>
                  </a:lnTo>
                  <a:lnTo>
                    <a:pt x="283" y="309"/>
                  </a:lnTo>
                  <a:lnTo>
                    <a:pt x="283" y="307"/>
                  </a:lnTo>
                  <a:lnTo>
                    <a:pt x="281" y="306"/>
                  </a:lnTo>
                  <a:lnTo>
                    <a:pt x="277" y="306"/>
                  </a:lnTo>
                  <a:lnTo>
                    <a:pt x="276" y="306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2" y="298"/>
                  </a:lnTo>
                  <a:lnTo>
                    <a:pt x="270" y="298"/>
                  </a:lnTo>
                  <a:lnTo>
                    <a:pt x="268" y="298"/>
                  </a:lnTo>
                  <a:lnTo>
                    <a:pt x="268" y="297"/>
                  </a:lnTo>
                  <a:lnTo>
                    <a:pt x="268" y="295"/>
                  </a:lnTo>
                  <a:lnTo>
                    <a:pt x="268" y="293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5" y="297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60" y="297"/>
                  </a:lnTo>
                  <a:lnTo>
                    <a:pt x="258" y="297"/>
                  </a:lnTo>
                  <a:lnTo>
                    <a:pt x="256" y="295"/>
                  </a:lnTo>
                  <a:lnTo>
                    <a:pt x="256" y="293"/>
                  </a:lnTo>
                  <a:lnTo>
                    <a:pt x="252" y="291"/>
                  </a:lnTo>
                  <a:lnTo>
                    <a:pt x="252" y="290"/>
                  </a:lnTo>
                  <a:lnTo>
                    <a:pt x="249" y="286"/>
                  </a:lnTo>
                  <a:lnTo>
                    <a:pt x="247" y="283"/>
                  </a:lnTo>
                  <a:lnTo>
                    <a:pt x="247" y="279"/>
                  </a:lnTo>
                  <a:lnTo>
                    <a:pt x="249" y="277"/>
                  </a:lnTo>
                  <a:lnTo>
                    <a:pt x="252" y="277"/>
                  </a:lnTo>
                  <a:lnTo>
                    <a:pt x="254" y="275"/>
                  </a:lnTo>
                  <a:lnTo>
                    <a:pt x="254" y="272"/>
                  </a:lnTo>
                  <a:lnTo>
                    <a:pt x="252" y="270"/>
                  </a:lnTo>
                  <a:lnTo>
                    <a:pt x="251" y="267"/>
                  </a:lnTo>
                  <a:lnTo>
                    <a:pt x="251" y="263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51" y="258"/>
                  </a:lnTo>
                  <a:lnTo>
                    <a:pt x="252" y="252"/>
                  </a:lnTo>
                  <a:lnTo>
                    <a:pt x="254" y="251"/>
                  </a:lnTo>
                  <a:lnTo>
                    <a:pt x="252" y="245"/>
                  </a:lnTo>
                  <a:lnTo>
                    <a:pt x="252" y="242"/>
                  </a:lnTo>
                  <a:lnTo>
                    <a:pt x="254" y="235"/>
                  </a:lnTo>
                  <a:lnTo>
                    <a:pt x="256" y="233"/>
                  </a:lnTo>
                  <a:lnTo>
                    <a:pt x="256" y="222"/>
                  </a:lnTo>
                  <a:lnTo>
                    <a:pt x="256" y="220"/>
                  </a:lnTo>
                  <a:lnTo>
                    <a:pt x="256" y="217"/>
                  </a:lnTo>
                  <a:lnTo>
                    <a:pt x="258" y="217"/>
                  </a:lnTo>
                  <a:lnTo>
                    <a:pt x="260" y="215"/>
                  </a:lnTo>
                  <a:lnTo>
                    <a:pt x="267" y="215"/>
                  </a:lnTo>
                  <a:lnTo>
                    <a:pt x="276" y="215"/>
                  </a:lnTo>
                  <a:lnTo>
                    <a:pt x="279" y="215"/>
                  </a:lnTo>
                  <a:lnTo>
                    <a:pt x="281" y="215"/>
                  </a:lnTo>
                  <a:lnTo>
                    <a:pt x="283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6" y="220"/>
                  </a:lnTo>
                  <a:lnTo>
                    <a:pt x="288" y="224"/>
                  </a:lnTo>
                  <a:lnTo>
                    <a:pt x="292" y="231"/>
                  </a:lnTo>
                  <a:lnTo>
                    <a:pt x="293" y="233"/>
                  </a:lnTo>
                  <a:lnTo>
                    <a:pt x="304" y="243"/>
                  </a:lnTo>
                  <a:lnTo>
                    <a:pt x="308" y="245"/>
                  </a:lnTo>
                  <a:lnTo>
                    <a:pt x="309" y="247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8" y="245"/>
                  </a:lnTo>
                  <a:lnTo>
                    <a:pt x="318" y="242"/>
                  </a:lnTo>
                  <a:lnTo>
                    <a:pt x="322" y="236"/>
                  </a:lnTo>
                  <a:lnTo>
                    <a:pt x="322" y="235"/>
                  </a:lnTo>
                  <a:lnTo>
                    <a:pt x="322" y="233"/>
                  </a:lnTo>
                  <a:lnTo>
                    <a:pt x="322" y="231"/>
                  </a:lnTo>
                  <a:lnTo>
                    <a:pt x="324" y="229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31" y="224"/>
                  </a:lnTo>
                  <a:lnTo>
                    <a:pt x="334" y="217"/>
                  </a:lnTo>
                  <a:lnTo>
                    <a:pt x="340" y="213"/>
                  </a:lnTo>
                  <a:lnTo>
                    <a:pt x="347" y="215"/>
                  </a:lnTo>
                  <a:lnTo>
                    <a:pt x="368" y="219"/>
                  </a:lnTo>
                  <a:lnTo>
                    <a:pt x="370" y="219"/>
                  </a:lnTo>
                  <a:lnTo>
                    <a:pt x="371" y="217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3" y="213"/>
                  </a:lnTo>
                  <a:lnTo>
                    <a:pt x="375" y="213"/>
                  </a:lnTo>
                  <a:lnTo>
                    <a:pt x="377" y="211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79" y="208"/>
                  </a:lnTo>
                  <a:lnTo>
                    <a:pt x="380" y="208"/>
                  </a:lnTo>
                  <a:lnTo>
                    <a:pt x="380" y="206"/>
                  </a:lnTo>
                  <a:lnTo>
                    <a:pt x="384" y="204"/>
                  </a:lnTo>
                  <a:lnTo>
                    <a:pt x="386" y="208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9" y="211"/>
                  </a:lnTo>
                  <a:lnTo>
                    <a:pt x="387" y="210"/>
                  </a:lnTo>
                  <a:lnTo>
                    <a:pt x="389" y="210"/>
                  </a:lnTo>
                  <a:lnTo>
                    <a:pt x="391" y="211"/>
                  </a:lnTo>
                  <a:lnTo>
                    <a:pt x="393" y="213"/>
                  </a:lnTo>
                  <a:lnTo>
                    <a:pt x="393" y="210"/>
                  </a:lnTo>
                  <a:lnTo>
                    <a:pt x="395" y="211"/>
                  </a:lnTo>
                  <a:lnTo>
                    <a:pt x="395" y="213"/>
                  </a:lnTo>
                  <a:lnTo>
                    <a:pt x="393" y="215"/>
                  </a:lnTo>
                  <a:lnTo>
                    <a:pt x="395" y="215"/>
                  </a:lnTo>
                  <a:lnTo>
                    <a:pt x="395" y="213"/>
                  </a:lnTo>
                  <a:lnTo>
                    <a:pt x="396" y="217"/>
                  </a:lnTo>
                  <a:lnTo>
                    <a:pt x="402" y="220"/>
                  </a:lnTo>
                  <a:lnTo>
                    <a:pt x="405" y="220"/>
                  </a:lnTo>
                  <a:lnTo>
                    <a:pt x="412" y="224"/>
                  </a:lnTo>
                  <a:lnTo>
                    <a:pt x="414" y="224"/>
                  </a:lnTo>
                  <a:lnTo>
                    <a:pt x="419" y="224"/>
                  </a:lnTo>
                  <a:lnTo>
                    <a:pt x="419" y="222"/>
                  </a:lnTo>
                  <a:lnTo>
                    <a:pt x="421" y="217"/>
                  </a:lnTo>
                  <a:lnTo>
                    <a:pt x="427" y="220"/>
                  </a:lnTo>
                  <a:lnTo>
                    <a:pt x="428" y="222"/>
                  </a:lnTo>
                  <a:lnTo>
                    <a:pt x="432" y="224"/>
                  </a:lnTo>
                  <a:lnTo>
                    <a:pt x="434" y="226"/>
                  </a:lnTo>
                  <a:lnTo>
                    <a:pt x="435" y="226"/>
                  </a:lnTo>
                  <a:lnTo>
                    <a:pt x="437" y="226"/>
                  </a:lnTo>
                  <a:lnTo>
                    <a:pt x="439" y="224"/>
                  </a:lnTo>
                  <a:lnTo>
                    <a:pt x="441" y="222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43" y="227"/>
                  </a:lnTo>
                  <a:lnTo>
                    <a:pt x="444" y="227"/>
                  </a:lnTo>
                  <a:lnTo>
                    <a:pt x="446" y="226"/>
                  </a:lnTo>
                  <a:lnTo>
                    <a:pt x="446" y="229"/>
                  </a:lnTo>
                  <a:lnTo>
                    <a:pt x="451" y="229"/>
                  </a:lnTo>
                  <a:lnTo>
                    <a:pt x="455" y="229"/>
                  </a:lnTo>
                  <a:lnTo>
                    <a:pt x="458" y="227"/>
                  </a:lnTo>
                  <a:lnTo>
                    <a:pt x="462" y="222"/>
                  </a:lnTo>
                  <a:lnTo>
                    <a:pt x="466" y="222"/>
                  </a:lnTo>
                  <a:lnTo>
                    <a:pt x="469" y="222"/>
                  </a:lnTo>
                  <a:lnTo>
                    <a:pt x="473" y="224"/>
                  </a:lnTo>
                  <a:lnTo>
                    <a:pt x="474" y="227"/>
                  </a:lnTo>
                  <a:lnTo>
                    <a:pt x="480" y="235"/>
                  </a:lnTo>
                  <a:lnTo>
                    <a:pt x="482" y="238"/>
                  </a:lnTo>
                  <a:lnTo>
                    <a:pt x="485" y="238"/>
                  </a:lnTo>
                  <a:lnTo>
                    <a:pt x="489" y="236"/>
                  </a:lnTo>
                  <a:lnTo>
                    <a:pt x="492" y="236"/>
                  </a:lnTo>
                  <a:lnTo>
                    <a:pt x="494" y="236"/>
                  </a:lnTo>
                  <a:lnTo>
                    <a:pt x="496" y="235"/>
                  </a:lnTo>
                  <a:lnTo>
                    <a:pt x="503" y="226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8" y="226"/>
                  </a:lnTo>
                  <a:lnTo>
                    <a:pt x="514" y="231"/>
                  </a:lnTo>
                  <a:lnTo>
                    <a:pt x="517" y="233"/>
                  </a:lnTo>
                  <a:lnTo>
                    <a:pt x="519" y="233"/>
                  </a:lnTo>
                  <a:lnTo>
                    <a:pt x="521" y="233"/>
                  </a:lnTo>
                  <a:lnTo>
                    <a:pt x="522" y="233"/>
                  </a:lnTo>
                  <a:lnTo>
                    <a:pt x="522" y="233"/>
                  </a:lnTo>
                  <a:lnTo>
                    <a:pt x="524" y="231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6" y="226"/>
                  </a:lnTo>
                  <a:lnTo>
                    <a:pt x="526" y="224"/>
                  </a:lnTo>
                  <a:lnTo>
                    <a:pt x="530" y="222"/>
                  </a:lnTo>
                  <a:lnTo>
                    <a:pt x="533" y="224"/>
                  </a:lnTo>
                  <a:lnTo>
                    <a:pt x="538" y="227"/>
                  </a:lnTo>
                  <a:lnTo>
                    <a:pt x="540" y="229"/>
                  </a:lnTo>
                  <a:lnTo>
                    <a:pt x="547" y="229"/>
                  </a:lnTo>
                  <a:lnTo>
                    <a:pt x="551" y="231"/>
                  </a:lnTo>
                  <a:lnTo>
                    <a:pt x="553" y="233"/>
                  </a:lnTo>
                  <a:lnTo>
                    <a:pt x="554" y="235"/>
                  </a:lnTo>
                  <a:lnTo>
                    <a:pt x="556" y="236"/>
                  </a:lnTo>
                  <a:lnTo>
                    <a:pt x="558" y="238"/>
                  </a:lnTo>
                  <a:lnTo>
                    <a:pt x="560" y="238"/>
                  </a:lnTo>
                  <a:lnTo>
                    <a:pt x="561" y="240"/>
                  </a:lnTo>
                  <a:lnTo>
                    <a:pt x="565" y="240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7" y="235"/>
                  </a:lnTo>
                  <a:lnTo>
                    <a:pt x="569" y="235"/>
                  </a:lnTo>
                  <a:lnTo>
                    <a:pt x="569" y="233"/>
                  </a:lnTo>
                  <a:lnTo>
                    <a:pt x="570" y="233"/>
                  </a:lnTo>
                  <a:lnTo>
                    <a:pt x="572" y="233"/>
                  </a:lnTo>
                  <a:lnTo>
                    <a:pt x="574" y="236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7" y="236"/>
                  </a:lnTo>
                  <a:lnTo>
                    <a:pt x="577" y="235"/>
                  </a:lnTo>
                  <a:lnTo>
                    <a:pt x="579" y="235"/>
                  </a:lnTo>
                  <a:lnTo>
                    <a:pt x="581" y="236"/>
                  </a:lnTo>
                  <a:lnTo>
                    <a:pt x="585" y="245"/>
                  </a:lnTo>
                  <a:lnTo>
                    <a:pt x="586" y="247"/>
                  </a:lnTo>
                  <a:lnTo>
                    <a:pt x="588" y="247"/>
                  </a:lnTo>
                  <a:lnTo>
                    <a:pt x="592" y="247"/>
                  </a:lnTo>
                  <a:lnTo>
                    <a:pt x="592" y="249"/>
                  </a:lnTo>
                  <a:lnTo>
                    <a:pt x="593" y="249"/>
                  </a:lnTo>
                  <a:lnTo>
                    <a:pt x="593" y="251"/>
                  </a:lnTo>
                  <a:lnTo>
                    <a:pt x="593" y="252"/>
                  </a:lnTo>
                  <a:lnTo>
                    <a:pt x="593" y="254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2" y="261"/>
                  </a:lnTo>
                  <a:lnTo>
                    <a:pt x="595" y="267"/>
                  </a:lnTo>
                  <a:lnTo>
                    <a:pt x="599" y="268"/>
                  </a:lnTo>
                  <a:lnTo>
                    <a:pt x="601" y="268"/>
                  </a:lnTo>
                  <a:lnTo>
                    <a:pt x="604" y="270"/>
                  </a:lnTo>
                  <a:lnTo>
                    <a:pt x="613" y="270"/>
                  </a:lnTo>
                  <a:lnTo>
                    <a:pt x="617" y="270"/>
                  </a:lnTo>
                  <a:lnTo>
                    <a:pt x="615" y="265"/>
                  </a:lnTo>
                  <a:lnTo>
                    <a:pt x="615" y="261"/>
                  </a:lnTo>
                  <a:lnTo>
                    <a:pt x="617" y="259"/>
                  </a:lnTo>
                  <a:lnTo>
                    <a:pt x="618" y="259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4" y="261"/>
                  </a:lnTo>
                  <a:lnTo>
                    <a:pt x="625" y="261"/>
                  </a:lnTo>
                  <a:lnTo>
                    <a:pt x="627" y="259"/>
                  </a:lnTo>
                  <a:lnTo>
                    <a:pt x="629" y="258"/>
                  </a:lnTo>
                  <a:lnTo>
                    <a:pt x="631" y="256"/>
                  </a:lnTo>
                  <a:lnTo>
                    <a:pt x="631" y="254"/>
                  </a:lnTo>
                  <a:lnTo>
                    <a:pt x="629" y="252"/>
                  </a:lnTo>
                  <a:lnTo>
                    <a:pt x="627" y="254"/>
                  </a:lnTo>
                  <a:lnTo>
                    <a:pt x="625" y="252"/>
                  </a:lnTo>
                  <a:lnTo>
                    <a:pt x="625" y="251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5"/>
                  </a:lnTo>
                  <a:lnTo>
                    <a:pt x="625" y="243"/>
                  </a:lnTo>
                  <a:lnTo>
                    <a:pt x="625" y="238"/>
                  </a:lnTo>
                  <a:lnTo>
                    <a:pt x="625" y="235"/>
                  </a:lnTo>
                  <a:lnTo>
                    <a:pt x="624" y="233"/>
                  </a:lnTo>
                  <a:lnTo>
                    <a:pt x="624" y="231"/>
                  </a:lnTo>
                  <a:lnTo>
                    <a:pt x="622" y="231"/>
                  </a:lnTo>
                  <a:lnTo>
                    <a:pt x="622" y="229"/>
                  </a:lnTo>
                  <a:lnTo>
                    <a:pt x="620" y="227"/>
                  </a:lnTo>
                  <a:lnTo>
                    <a:pt x="620" y="226"/>
                  </a:lnTo>
                  <a:lnTo>
                    <a:pt x="622" y="224"/>
                  </a:lnTo>
                  <a:lnTo>
                    <a:pt x="629" y="226"/>
                  </a:lnTo>
                  <a:lnTo>
                    <a:pt x="631" y="224"/>
                  </a:lnTo>
                  <a:lnTo>
                    <a:pt x="633" y="222"/>
                  </a:lnTo>
                  <a:lnTo>
                    <a:pt x="631" y="219"/>
                  </a:lnTo>
                  <a:lnTo>
                    <a:pt x="629" y="217"/>
                  </a:lnTo>
                  <a:lnTo>
                    <a:pt x="633" y="217"/>
                  </a:lnTo>
                  <a:lnTo>
                    <a:pt x="636" y="220"/>
                  </a:lnTo>
                  <a:lnTo>
                    <a:pt x="640" y="222"/>
                  </a:lnTo>
                  <a:lnTo>
                    <a:pt x="641" y="222"/>
                  </a:lnTo>
                  <a:lnTo>
                    <a:pt x="647" y="222"/>
                  </a:lnTo>
                  <a:lnTo>
                    <a:pt x="647" y="220"/>
                  </a:lnTo>
                  <a:lnTo>
                    <a:pt x="648" y="220"/>
                  </a:lnTo>
                  <a:lnTo>
                    <a:pt x="650" y="220"/>
                  </a:lnTo>
                  <a:lnTo>
                    <a:pt x="650" y="222"/>
                  </a:lnTo>
                  <a:lnTo>
                    <a:pt x="659" y="220"/>
                  </a:lnTo>
                  <a:lnTo>
                    <a:pt x="661" y="219"/>
                  </a:lnTo>
                  <a:lnTo>
                    <a:pt x="661" y="217"/>
                  </a:lnTo>
                  <a:lnTo>
                    <a:pt x="659" y="213"/>
                  </a:lnTo>
                  <a:lnTo>
                    <a:pt x="657" y="213"/>
                  </a:lnTo>
                  <a:lnTo>
                    <a:pt x="648" y="211"/>
                  </a:lnTo>
                  <a:lnTo>
                    <a:pt x="645" y="210"/>
                  </a:lnTo>
                  <a:lnTo>
                    <a:pt x="638" y="206"/>
                  </a:lnTo>
                  <a:lnTo>
                    <a:pt x="634" y="204"/>
                  </a:lnTo>
                  <a:lnTo>
                    <a:pt x="627" y="201"/>
                  </a:lnTo>
                  <a:lnTo>
                    <a:pt x="627" y="197"/>
                  </a:lnTo>
                  <a:lnTo>
                    <a:pt x="627" y="195"/>
                  </a:lnTo>
                  <a:lnTo>
                    <a:pt x="625" y="194"/>
                  </a:lnTo>
                  <a:lnTo>
                    <a:pt x="624" y="194"/>
                  </a:lnTo>
                  <a:lnTo>
                    <a:pt x="622" y="194"/>
                  </a:lnTo>
                  <a:lnTo>
                    <a:pt x="618" y="194"/>
                  </a:lnTo>
                  <a:lnTo>
                    <a:pt x="617" y="192"/>
                  </a:lnTo>
                  <a:lnTo>
                    <a:pt x="615" y="190"/>
                  </a:lnTo>
                  <a:lnTo>
                    <a:pt x="613" y="188"/>
                  </a:lnTo>
                  <a:lnTo>
                    <a:pt x="613" y="187"/>
                  </a:lnTo>
                  <a:lnTo>
                    <a:pt x="615" y="185"/>
                  </a:lnTo>
                  <a:lnTo>
                    <a:pt x="618" y="185"/>
                  </a:lnTo>
                  <a:lnTo>
                    <a:pt x="618" y="181"/>
                  </a:lnTo>
                  <a:lnTo>
                    <a:pt x="617" y="179"/>
                  </a:lnTo>
                  <a:lnTo>
                    <a:pt x="615" y="178"/>
                  </a:lnTo>
                  <a:lnTo>
                    <a:pt x="615" y="176"/>
                  </a:lnTo>
                  <a:lnTo>
                    <a:pt x="615" y="174"/>
                  </a:lnTo>
                  <a:lnTo>
                    <a:pt x="617" y="171"/>
                  </a:lnTo>
                  <a:lnTo>
                    <a:pt x="624" y="171"/>
                  </a:lnTo>
                  <a:lnTo>
                    <a:pt x="627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4" y="163"/>
                  </a:lnTo>
                  <a:lnTo>
                    <a:pt x="622" y="163"/>
                  </a:lnTo>
                  <a:lnTo>
                    <a:pt x="620" y="162"/>
                  </a:lnTo>
                  <a:lnTo>
                    <a:pt x="618" y="160"/>
                  </a:lnTo>
                  <a:lnTo>
                    <a:pt x="617" y="158"/>
                  </a:lnTo>
                  <a:lnTo>
                    <a:pt x="615" y="160"/>
                  </a:lnTo>
                  <a:lnTo>
                    <a:pt x="613" y="160"/>
                  </a:lnTo>
                  <a:lnTo>
                    <a:pt x="611" y="162"/>
                  </a:lnTo>
                  <a:lnTo>
                    <a:pt x="611" y="163"/>
                  </a:lnTo>
                  <a:lnTo>
                    <a:pt x="608" y="163"/>
                  </a:lnTo>
                  <a:lnTo>
                    <a:pt x="608" y="162"/>
                  </a:lnTo>
                  <a:lnTo>
                    <a:pt x="606" y="158"/>
                  </a:lnTo>
                  <a:lnTo>
                    <a:pt x="606" y="156"/>
                  </a:lnTo>
                  <a:lnTo>
                    <a:pt x="606" y="153"/>
                  </a:lnTo>
                  <a:lnTo>
                    <a:pt x="606" y="149"/>
                  </a:lnTo>
                  <a:lnTo>
                    <a:pt x="608" y="148"/>
                  </a:lnTo>
                  <a:lnTo>
                    <a:pt x="608" y="148"/>
                  </a:lnTo>
                  <a:lnTo>
                    <a:pt x="611" y="142"/>
                  </a:lnTo>
                  <a:lnTo>
                    <a:pt x="611" y="139"/>
                  </a:lnTo>
                  <a:lnTo>
                    <a:pt x="609" y="137"/>
                  </a:lnTo>
                  <a:lnTo>
                    <a:pt x="608" y="137"/>
                  </a:lnTo>
                  <a:lnTo>
                    <a:pt x="608" y="135"/>
                  </a:lnTo>
                  <a:lnTo>
                    <a:pt x="606" y="133"/>
                  </a:lnTo>
                  <a:lnTo>
                    <a:pt x="606" y="130"/>
                  </a:lnTo>
                  <a:lnTo>
                    <a:pt x="606" y="126"/>
                  </a:lnTo>
                  <a:lnTo>
                    <a:pt x="602" y="123"/>
                  </a:lnTo>
                  <a:lnTo>
                    <a:pt x="601" y="121"/>
                  </a:lnTo>
                  <a:lnTo>
                    <a:pt x="599" y="119"/>
                  </a:lnTo>
                  <a:lnTo>
                    <a:pt x="599" y="117"/>
                  </a:lnTo>
                  <a:lnTo>
                    <a:pt x="601" y="116"/>
                  </a:lnTo>
                  <a:lnTo>
                    <a:pt x="601" y="112"/>
                  </a:lnTo>
                  <a:lnTo>
                    <a:pt x="604" y="112"/>
                  </a:lnTo>
                  <a:lnTo>
                    <a:pt x="606" y="110"/>
                  </a:lnTo>
                  <a:lnTo>
                    <a:pt x="606" y="108"/>
                  </a:lnTo>
                  <a:lnTo>
                    <a:pt x="604" y="107"/>
                  </a:lnTo>
                  <a:lnTo>
                    <a:pt x="602" y="105"/>
                  </a:lnTo>
                  <a:lnTo>
                    <a:pt x="602" y="103"/>
                  </a:lnTo>
                  <a:lnTo>
                    <a:pt x="604" y="103"/>
                  </a:lnTo>
                  <a:lnTo>
                    <a:pt x="606" y="101"/>
                  </a:lnTo>
                  <a:lnTo>
                    <a:pt x="606" y="100"/>
                  </a:lnTo>
                  <a:lnTo>
                    <a:pt x="604" y="100"/>
                  </a:lnTo>
                  <a:lnTo>
                    <a:pt x="602" y="101"/>
                  </a:lnTo>
                  <a:lnTo>
                    <a:pt x="601" y="101"/>
                  </a:lnTo>
                  <a:lnTo>
                    <a:pt x="599" y="101"/>
                  </a:lnTo>
                  <a:lnTo>
                    <a:pt x="597" y="103"/>
                  </a:lnTo>
                  <a:lnTo>
                    <a:pt x="595" y="103"/>
                  </a:lnTo>
                  <a:lnTo>
                    <a:pt x="593" y="101"/>
                  </a:lnTo>
                  <a:lnTo>
                    <a:pt x="593" y="103"/>
                  </a:lnTo>
                  <a:lnTo>
                    <a:pt x="592" y="105"/>
                  </a:lnTo>
                  <a:lnTo>
                    <a:pt x="592" y="107"/>
                  </a:lnTo>
                  <a:lnTo>
                    <a:pt x="590" y="107"/>
                  </a:lnTo>
                  <a:lnTo>
                    <a:pt x="585" y="105"/>
                  </a:lnTo>
                  <a:lnTo>
                    <a:pt x="579" y="103"/>
                  </a:lnTo>
                  <a:lnTo>
                    <a:pt x="577" y="103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2" y="110"/>
                  </a:lnTo>
                  <a:lnTo>
                    <a:pt x="570" y="112"/>
                  </a:lnTo>
                  <a:lnTo>
                    <a:pt x="569" y="117"/>
                  </a:lnTo>
                  <a:lnTo>
                    <a:pt x="567" y="119"/>
                  </a:lnTo>
                  <a:lnTo>
                    <a:pt x="563" y="123"/>
                  </a:lnTo>
                  <a:lnTo>
                    <a:pt x="561" y="124"/>
                  </a:lnTo>
                  <a:lnTo>
                    <a:pt x="558" y="123"/>
                  </a:lnTo>
                  <a:lnTo>
                    <a:pt x="556" y="124"/>
                  </a:lnTo>
                  <a:lnTo>
                    <a:pt x="553" y="130"/>
                  </a:lnTo>
                  <a:lnTo>
                    <a:pt x="551" y="132"/>
                  </a:lnTo>
                  <a:lnTo>
                    <a:pt x="549" y="132"/>
                  </a:lnTo>
                  <a:lnTo>
                    <a:pt x="547" y="132"/>
                  </a:lnTo>
                  <a:lnTo>
                    <a:pt x="545" y="128"/>
                  </a:lnTo>
                  <a:lnTo>
                    <a:pt x="544" y="128"/>
                  </a:lnTo>
                  <a:lnTo>
                    <a:pt x="540" y="130"/>
                  </a:lnTo>
                  <a:lnTo>
                    <a:pt x="538" y="130"/>
                  </a:lnTo>
                  <a:lnTo>
                    <a:pt x="537" y="130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0" y="124"/>
                  </a:lnTo>
                  <a:lnTo>
                    <a:pt x="526" y="124"/>
                  </a:lnTo>
                  <a:lnTo>
                    <a:pt x="519" y="124"/>
                  </a:lnTo>
                  <a:lnTo>
                    <a:pt x="517" y="124"/>
                  </a:lnTo>
                  <a:lnTo>
                    <a:pt x="515" y="126"/>
                  </a:lnTo>
                  <a:lnTo>
                    <a:pt x="514" y="126"/>
                  </a:lnTo>
                  <a:lnTo>
                    <a:pt x="501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89" y="124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5" y="121"/>
                  </a:lnTo>
                  <a:lnTo>
                    <a:pt x="482" y="119"/>
                  </a:lnTo>
                  <a:lnTo>
                    <a:pt x="469" y="114"/>
                  </a:lnTo>
                  <a:lnTo>
                    <a:pt x="466" y="114"/>
                  </a:lnTo>
                  <a:lnTo>
                    <a:pt x="466" y="112"/>
                  </a:lnTo>
                  <a:lnTo>
                    <a:pt x="466" y="110"/>
                  </a:lnTo>
                  <a:lnTo>
                    <a:pt x="464" y="107"/>
                  </a:lnTo>
                  <a:lnTo>
                    <a:pt x="464" y="105"/>
                  </a:lnTo>
                  <a:lnTo>
                    <a:pt x="458" y="98"/>
                  </a:lnTo>
                  <a:lnTo>
                    <a:pt x="453" y="96"/>
                  </a:lnTo>
                  <a:lnTo>
                    <a:pt x="448" y="96"/>
                  </a:lnTo>
                  <a:lnTo>
                    <a:pt x="439" y="94"/>
                  </a:lnTo>
                  <a:lnTo>
                    <a:pt x="437" y="96"/>
                  </a:lnTo>
                  <a:lnTo>
                    <a:pt x="437" y="98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4"/>
                  </a:lnTo>
                  <a:lnTo>
                    <a:pt x="430" y="94"/>
                  </a:lnTo>
                  <a:lnTo>
                    <a:pt x="430" y="92"/>
                  </a:lnTo>
                  <a:lnTo>
                    <a:pt x="430" y="91"/>
                  </a:lnTo>
                  <a:lnTo>
                    <a:pt x="428" y="92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7" y="89"/>
                  </a:lnTo>
                  <a:lnTo>
                    <a:pt x="428" y="89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3" y="87"/>
                  </a:lnTo>
                  <a:lnTo>
                    <a:pt x="421" y="85"/>
                  </a:lnTo>
                  <a:lnTo>
                    <a:pt x="421" y="84"/>
                  </a:lnTo>
                  <a:lnTo>
                    <a:pt x="419" y="78"/>
                  </a:lnTo>
                  <a:lnTo>
                    <a:pt x="419" y="76"/>
                  </a:lnTo>
                  <a:lnTo>
                    <a:pt x="414" y="69"/>
                  </a:lnTo>
                  <a:lnTo>
                    <a:pt x="403" y="69"/>
                  </a:lnTo>
                  <a:lnTo>
                    <a:pt x="402" y="68"/>
                  </a:lnTo>
                  <a:lnTo>
                    <a:pt x="396" y="64"/>
                  </a:lnTo>
                  <a:lnTo>
                    <a:pt x="395" y="62"/>
                  </a:lnTo>
                  <a:lnTo>
                    <a:pt x="395" y="60"/>
                  </a:lnTo>
                  <a:lnTo>
                    <a:pt x="395" y="59"/>
                  </a:lnTo>
                  <a:lnTo>
                    <a:pt x="389" y="53"/>
                  </a:lnTo>
                  <a:lnTo>
                    <a:pt x="387" y="52"/>
                  </a:lnTo>
                  <a:lnTo>
                    <a:pt x="386" y="46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79" y="43"/>
                  </a:lnTo>
                  <a:lnTo>
                    <a:pt x="379" y="39"/>
                  </a:lnTo>
                  <a:lnTo>
                    <a:pt x="377" y="36"/>
                  </a:lnTo>
                  <a:lnTo>
                    <a:pt x="379" y="34"/>
                  </a:lnTo>
                  <a:lnTo>
                    <a:pt x="377" y="30"/>
                  </a:lnTo>
                  <a:lnTo>
                    <a:pt x="375" y="30"/>
                  </a:lnTo>
                  <a:lnTo>
                    <a:pt x="375" y="28"/>
                  </a:lnTo>
                  <a:lnTo>
                    <a:pt x="373" y="27"/>
                  </a:lnTo>
                  <a:lnTo>
                    <a:pt x="371" y="28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5"/>
                  </a:lnTo>
                  <a:lnTo>
                    <a:pt x="366" y="25"/>
                  </a:lnTo>
                  <a:lnTo>
                    <a:pt x="364" y="27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7" y="18"/>
                  </a:lnTo>
                  <a:lnTo>
                    <a:pt x="355" y="16"/>
                  </a:lnTo>
                  <a:lnTo>
                    <a:pt x="352" y="13"/>
                  </a:lnTo>
                  <a:lnTo>
                    <a:pt x="352" y="11"/>
                  </a:lnTo>
                  <a:lnTo>
                    <a:pt x="348" y="11"/>
                  </a:lnTo>
                  <a:lnTo>
                    <a:pt x="348" y="9"/>
                  </a:lnTo>
                  <a:lnTo>
                    <a:pt x="347" y="9"/>
                  </a:lnTo>
                  <a:lnTo>
                    <a:pt x="347" y="11"/>
                  </a:lnTo>
                  <a:lnTo>
                    <a:pt x="345" y="13"/>
                  </a:lnTo>
                  <a:lnTo>
                    <a:pt x="343" y="11"/>
                  </a:lnTo>
                  <a:lnTo>
                    <a:pt x="338" y="7"/>
                  </a:lnTo>
                  <a:lnTo>
                    <a:pt x="334" y="4"/>
                  </a:lnTo>
                  <a:lnTo>
                    <a:pt x="332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5" y="2"/>
                  </a:lnTo>
                  <a:lnTo>
                    <a:pt x="324" y="2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18" y="2"/>
                  </a:lnTo>
                  <a:lnTo>
                    <a:pt x="318" y="0"/>
                  </a:lnTo>
                  <a:lnTo>
                    <a:pt x="316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6" y="7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3"/>
                  </a:lnTo>
                  <a:lnTo>
                    <a:pt x="308" y="18"/>
                  </a:lnTo>
                  <a:lnTo>
                    <a:pt x="308" y="21"/>
                  </a:lnTo>
                  <a:lnTo>
                    <a:pt x="308" y="23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297" y="25"/>
                  </a:lnTo>
                  <a:lnTo>
                    <a:pt x="295" y="25"/>
                  </a:lnTo>
                  <a:lnTo>
                    <a:pt x="293" y="27"/>
                  </a:lnTo>
                  <a:lnTo>
                    <a:pt x="292" y="28"/>
                  </a:lnTo>
                  <a:lnTo>
                    <a:pt x="290" y="28"/>
                  </a:lnTo>
                  <a:lnTo>
                    <a:pt x="286" y="27"/>
                  </a:lnTo>
                  <a:lnTo>
                    <a:pt x="286" y="30"/>
                  </a:lnTo>
                  <a:lnTo>
                    <a:pt x="286" y="32"/>
                  </a:lnTo>
                  <a:lnTo>
                    <a:pt x="286" y="36"/>
                  </a:lnTo>
                  <a:lnTo>
                    <a:pt x="284" y="37"/>
                  </a:lnTo>
                  <a:lnTo>
                    <a:pt x="284" y="39"/>
                  </a:lnTo>
                  <a:lnTo>
                    <a:pt x="281" y="41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4" y="43"/>
                  </a:lnTo>
                  <a:lnTo>
                    <a:pt x="270" y="44"/>
                  </a:lnTo>
                  <a:lnTo>
                    <a:pt x="267" y="46"/>
                  </a:lnTo>
                  <a:lnTo>
                    <a:pt x="261" y="46"/>
                  </a:lnTo>
                  <a:lnTo>
                    <a:pt x="260" y="46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4" y="52"/>
                  </a:lnTo>
                  <a:lnTo>
                    <a:pt x="252" y="53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38" y="55"/>
                  </a:lnTo>
                  <a:lnTo>
                    <a:pt x="237" y="57"/>
                  </a:lnTo>
                  <a:lnTo>
                    <a:pt x="235" y="60"/>
                  </a:lnTo>
                  <a:lnTo>
                    <a:pt x="233" y="66"/>
                  </a:lnTo>
                  <a:lnTo>
                    <a:pt x="233" y="71"/>
                  </a:lnTo>
                  <a:lnTo>
                    <a:pt x="235" y="75"/>
                  </a:lnTo>
                  <a:lnTo>
                    <a:pt x="237" y="76"/>
                  </a:lnTo>
                  <a:lnTo>
                    <a:pt x="238" y="78"/>
                  </a:lnTo>
                  <a:lnTo>
                    <a:pt x="240" y="78"/>
                  </a:lnTo>
                  <a:lnTo>
                    <a:pt x="242" y="80"/>
                  </a:lnTo>
                  <a:lnTo>
                    <a:pt x="244" y="80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4" y="87"/>
                  </a:lnTo>
                  <a:lnTo>
                    <a:pt x="244" y="89"/>
                  </a:lnTo>
                  <a:lnTo>
                    <a:pt x="244" y="92"/>
                  </a:lnTo>
                  <a:lnTo>
                    <a:pt x="244" y="98"/>
                  </a:lnTo>
                  <a:lnTo>
                    <a:pt x="244" y="100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2" y="108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2" y="116"/>
                  </a:lnTo>
                  <a:lnTo>
                    <a:pt x="240" y="117"/>
                  </a:lnTo>
                  <a:lnTo>
                    <a:pt x="237" y="117"/>
                  </a:lnTo>
                  <a:lnTo>
                    <a:pt x="233" y="117"/>
                  </a:lnTo>
                  <a:lnTo>
                    <a:pt x="228" y="117"/>
                  </a:lnTo>
                  <a:lnTo>
                    <a:pt x="226" y="117"/>
                  </a:lnTo>
                  <a:lnTo>
                    <a:pt x="226" y="117"/>
                  </a:ln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05" y="130"/>
                  </a:lnTo>
                  <a:lnTo>
                    <a:pt x="201" y="130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7"/>
                  </a:lnTo>
                  <a:lnTo>
                    <a:pt x="197" y="139"/>
                  </a:lnTo>
                  <a:lnTo>
                    <a:pt x="199" y="139"/>
                  </a:lnTo>
                  <a:lnTo>
                    <a:pt x="199" y="140"/>
                  </a:lnTo>
                  <a:lnTo>
                    <a:pt x="201" y="140"/>
                  </a:lnTo>
                  <a:lnTo>
                    <a:pt x="203" y="140"/>
                  </a:lnTo>
                  <a:lnTo>
                    <a:pt x="203" y="139"/>
                  </a:lnTo>
                  <a:lnTo>
                    <a:pt x="205" y="139"/>
                  </a:lnTo>
                  <a:lnTo>
                    <a:pt x="206" y="140"/>
                  </a:lnTo>
                  <a:lnTo>
                    <a:pt x="206" y="142"/>
                  </a:lnTo>
                  <a:lnTo>
                    <a:pt x="208" y="144"/>
                  </a:lnTo>
                  <a:lnTo>
                    <a:pt x="210" y="146"/>
                  </a:lnTo>
                  <a:lnTo>
                    <a:pt x="206" y="146"/>
                  </a:lnTo>
                  <a:lnTo>
                    <a:pt x="206" y="148"/>
                  </a:lnTo>
                  <a:lnTo>
                    <a:pt x="205" y="148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9" y="151"/>
                  </a:lnTo>
                  <a:lnTo>
                    <a:pt x="197" y="153"/>
                  </a:lnTo>
                  <a:lnTo>
                    <a:pt x="197" y="155"/>
                  </a:lnTo>
                  <a:lnTo>
                    <a:pt x="197" y="156"/>
                  </a:lnTo>
                  <a:lnTo>
                    <a:pt x="199" y="158"/>
                  </a:lnTo>
                  <a:lnTo>
                    <a:pt x="199" y="162"/>
                  </a:lnTo>
                  <a:lnTo>
                    <a:pt x="201" y="165"/>
                  </a:lnTo>
                  <a:lnTo>
                    <a:pt x="203" y="169"/>
                  </a:lnTo>
                  <a:lnTo>
                    <a:pt x="208" y="172"/>
                  </a:lnTo>
                  <a:lnTo>
                    <a:pt x="206" y="174"/>
                  </a:lnTo>
                  <a:lnTo>
                    <a:pt x="205" y="174"/>
                  </a:lnTo>
                  <a:lnTo>
                    <a:pt x="205" y="176"/>
                  </a:lnTo>
                  <a:lnTo>
                    <a:pt x="203" y="176"/>
                  </a:lnTo>
                  <a:lnTo>
                    <a:pt x="199" y="176"/>
                  </a:lnTo>
                  <a:lnTo>
                    <a:pt x="192" y="178"/>
                  </a:lnTo>
                  <a:lnTo>
                    <a:pt x="187" y="179"/>
                  </a:lnTo>
                  <a:lnTo>
                    <a:pt x="183" y="179"/>
                  </a:lnTo>
                  <a:lnTo>
                    <a:pt x="176" y="174"/>
                  </a:lnTo>
                  <a:lnTo>
                    <a:pt x="174" y="172"/>
                  </a:lnTo>
                  <a:lnTo>
                    <a:pt x="169" y="172"/>
                  </a:lnTo>
                  <a:lnTo>
                    <a:pt x="167" y="172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2" y="169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71"/>
                  </a:lnTo>
                  <a:lnTo>
                    <a:pt x="153" y="174"/>
                  </a:lnTo>
                  <a:lnTo>
                    <a:pt x="150" y="174"/>
                  </a:lnTo>
                  <a:lnTo>
                    <a:pt x="144" y="174"/>
                  </a:lnTo>
                  <a:lnTo>
                    <a:pt x="142" y="171"/>
                  </a:lnTo>
                  <a:lnTo>
                    <a:pt x="134" y="165"/>
                  </a:lnTo>
                  <a:lnTo>
                    <a:pt x="130" y="163"/>
                  </a:lnTo>
                  <a:lnTo>
                    <a:pt x="132" y="160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28" y="156"/>
                  </a:lnTo>
                  <a:lnTo>
                    <a:pt x="125" y="155"/>
                  </a:lnTo>
                  <a:lnTo>
                    <a:pt x="123" y="153"/>
                  </a:lnTo>
                  <a:lnTo>
                    <a:pt x="123" y="149"/>
                  </a:lnTo>
                  <a:lnTo>
                    <a:pt x="121" y="148"/>
                  </a:lnTo>
                  <a:lnTo>
                    <a:pt x="123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8" y="144"/>
                  </a:lnTo>
                  <a:lnTo>
                    <a:pt x="116" y="148"/>
                  </a:lnTo>
                  <a:lnTo>
                    <a:pt x="116" y="149"/>
                  </a:lnTo>
                  <a:lnTo>
                    <a:pt x="112" y="151"/>
                  </a:lnTo>
                  <a:lnTo>
                    <a:pt x="110" y="153"/>
                  </a:lnTo>
                  <a:lnTo>
                    <a:pt x="110" y="156"/>
                  </a:lnTo>
                  <a:lnTo>
                    <a:pt x="110" y="160"/>
                  </a:lnTo>
                  <a:lnTo>
                    <a:pt x="109" y="162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102" y="171"/>
                  </a:lnTo>
                  <a:lnTo>
                    <a:pt x="98" y="172"/>
                  </a:lnTo>
                  <a:lnTo>
                    <a:pt x="93" y="174"/>
                  </a:lnTo>
                  <a:lnTo>
                    <a:pt x="87" y="172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1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2" y="172"/>
                  </a:lnTo>
                  <a:lnTo>
                    <a:pt x="59" y="171"/>
                  </a:lnTo>
                  <a:lnTo>
                    <a:pt x="57" y="169"/>
                  </a:lnTo>
                  <a:lnTo>
                    <a:pt x="55" y="169"/>
                  </a:lnTo>
                  <a:lnTo>
                    <a:pt x="55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4" y="174"/>
                  </a:lnTo>
                  <a:lnTo>
                    <a:pt x="52" y="174"/>
                  </a:lnTo>
                  <a:lnTo>
                    <a:pt x="47" y="176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3" y="181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8"/>
                  </a:lnTo>
                  <a:lnTo>
                    <a:pt x="29" y="174"/>
                  </a:lnTo>
                  <a:lnTo>
                    <a:pt x="16" y="174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9" y="171"/>
                  </a:lnTo>
                  <a:lnTo>
                    <a:pt x="7" y="171"/>
                  </a:lnTo>
                  <a:lnTo>
                    <a:pt x="2" y="169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4" y="188"/>
                  </a:lnTo>
                  <a:lnTo>
                    <a:pt x="6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5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3" y="197"/>
                  </a:lnTo>
                  <a:lnTo>
                    <a:pt x="11" y="199"/>
                  </a:lnTo>
                  <a:lnTo>
                    <a:pt x="9" y="199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11" y="203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9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9" y="213"/>
                  </a:lnTo>
                  <a:lnTo>
                    <a:pt x="11" y="215"/>
                  </a:lnTo>
                  <a:lnTo>
                    <a:pt x="11" y="217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1" y="217"/>
                  </a:lnTo>
                  <a:lnTo>
                    <a:pt x="11" y="219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3" y="227"/>
                  </a:lnTo>
                  <a:lnTo>
                    <a:pt x="15" y="227"/>
                  </a:lnTo>
                  <a:lnTo>
                    <a:pt x="13" y="229"/>
                  </a:lnTo>
                  <a:lnTo>
                    <a:pt x="15" y="233"/>
                  </a:lnTo>
                  <a:lnTo>
                    <a:pt x="13" y="235"/>
                  </a:lnTo>
                  <a:lnTo>
                    <a:pt x="13" y="236"/>
                  </a:lnTo>
                  <a:lnTo>
                    <a:pt x="15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5" y="251"/>
                  </a:lnTo>
                  <a:lnTo>
                    <a:pt x="31" y="254"/>
                  </a:lnTo>
                  <a:lnTo>
                    <a:pt x="32" y="259"/>
                  </a:lnTo>
                  <a:lnTo>
                    <a:pt x="34" y="261"/>
                  </a:lnTo>
                  <a:lnTo>
                    <a:pt x="32" y="263"/>
                  </a:lnTo>
                  <a:lnTo>
                    <a:pt x="32" y="265"/>
                  </a:lnTo>
                  <a:lnTo>
                    <a:pt x="34" y="267"/>
                  </a:lnTo>
                  <a:lnTo>
                    <a:pt x="38" y="265"/>
                  </a:lnTo>
                  <a:lnTo>
                    <a:pt x="38" y="268"/>
                  </a:lnTo>
                  <a:lnTo>
                    <a:pt x="36" y="268"/>
                  </a:lnTo>
                  <a:lnTo>
                    <a:pt x="34" y="268"/>
                  </a:lnTo>
                  <a:lnTo>
                    <a:pt x="32" y="267"/>
                  </a:lnTo>
                  <a:lnTo>
                    <a:pt x="31" y="268"/>
                  </a:lnTo>
                  <a:lnTo>
                    <a:pt x="32" y="270"/>
                  </a:lnTo>
                  <a:lnTo>
                    <a:pt x="34" y="270"/>
                  </a:lnTo>
                  <a:lnTo>
                    <a:pt x="36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38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43" y="277"/>
                  </a:lnTo>
                  <a:lnTo>
                    <a:pt x="45" y="277"/>
                  </a:lnTo>
                  <a:lnTo>
                    <a:pt x="45" y="275"/>
                  </a:lnTo>
                  <a:lnTo>
                    <a:pt x="47" y="275"/>
                  </a:lnTo>
                  <a:lnTo>
                    <a:pt x="48" y="277"/>
                  </a:lnTo>
                  <a:lnTo>
                    <a:pt x="50" y="277"/>
                  </a:lnTo>
                  <a:lnTo>
                    <a:pt x="52" y="279"/>
                  </a:lnTo>
                  <a:lnTo>
                    <a:pt x="55" y="277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5" y="270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5" y="265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8"/>
                  </a:lnTo>
                  <a:lnTo>
                    <a:pt x="61" y="256"/>
                  </a:lnTo>
                  <a:lnTo>
                    <a:pt x="62" y="252"/>
                  </a:lnTo>
                  <a:lnTo>
                    <a:pt x="62" y="251"/>
                  </a:lnTo>
                  <a:lnTo>
                    <a:pt x="62" y="249"/>
                  </a:lnTo>
                  <a:lnTo>
                    <a:pt x="61" y="249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9" y="245"/>
                  </a:lnTo>
                  <a:lnTo>
                    <a:pt x="59" y="242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2"/>
                  </a:lnTo>
                  <a:lnTo>
                    <a:pt x="62" y="254"/>
                  </a:lnTo>
                  <a:lnTo>
                    <a:pt x="62" y="258"/>
                  </a:lnTo>
                  <a:lnTo>
                    <a:pt x="64" y="256"/>
                  </a:lnTo>
                  <a:lnTo>
                    <a:pt x="64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0" y="252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2"/>
                  </a:lnTo>
                  <a:lnTo>
                    <a:pt x="73" y="249"/>
                  </a:lnTo>
                  <a:lnTo>
                    <a:pt x="73" y="245"/>
                  </a:lnTo>
                  <a:lnTo>
                    <a:pt x="73" y="242"/>
                  </a:lnTo>
                  <a:lnTo>
                    <a:pt x="71" y="240"/>
                  </a:lnTo>
                  <a:lnTo>
                    <a:pt x="73" y="240"/>
                  </a:lnTo>
                  <a:lnTo>
                    <a:pt x="73" y="236"/>
                  </a:lnTo>
                  <a:lnTo>
                    <a:pt x="75" y="235"/>
                  </a:lnTo>
                  <a:lnTo>
                    <a:pt x="77" y="231"/>
                  </a:lnTo>
                  <a:lnTo>
                    <a:pt x="77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82" y="224"/>
                  </a:lnTo>
                  <a:lnTo>
                    <a:pt x="84" y="219"/>
                  </a:lnTo>
                  <a:lnTo>
                    <a:pt x="84" y="208"/>
                  </a:lnTo>
                  <a:lnTo>
                    <a:pt x="86" y="203"/>
                  </a:lnTo>
                  <a:lnTo>
                    <a:pt x="89" y="197"/>
                  </a:lnTo>
                  <a:lnTo>
                    <a:pt x="91" y="194"/>
                  </a:lnTo>
                  <a:lnTo>
                    <a:pt x="93" y="192"/>
                  </a:lnTo>
                  <a:lnTo>
                    <a:pt x="94" y="192"/>
                  </a:lnTo>
                  <a:lnTo>
                    <a:pt x="96" y="194"/>
                  </a:lnTo>
                  <a:lnTo>
                    <a:pt x="100" y="195"/>
                  </a:lnTo>
                  <a:lnTo>
                    <a:pt x="112" y="201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6" y="199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19" y="204"/>
                  </a:lnTo>
                  <a:lnTo>
                    <a:pt x="119" y="208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30" y="217"/>
                  </a:lnTo>
                  <a:lnTo>
                    <a:pt x="141" y="226"/>
                  </a:lnTo>
                  <a:lnTo>
                    <a:pt x="148" y="229"/>
                  </a:lnTo>
                  <a:lnTo>
                    <a:pt x="150" y="231"/>
                  </a:lnTo>
                  <a:lnTo>
                    <a:pt x="151" y="233"/>
                  </a:lnTo>
                  <a:lnTo>
                    <a:pt x="151" y="236"/>
                  </a:lnTo>
                  <a:lnTo>
                    <a:pt x="158" y="252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5" y="270"/>
                  </a:lnTo>
                  <a:lnTo>
                    <a:pt x="153" y="274"/>
                  </a:lnTo>
                  <a:lnTo>
                    <a:pt x="155" y="283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5" y="291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67" y="314"/>
                  </a:lnTo>
                  <a:lnTo>
                    <a:pt x="169" y="316"/>
                  </a:lnTo>
                  <a:lnTo>
                    <a:pt x="173" y="320"/>
                  </a:lnTo>
                  <a:lnTo>
                    <a:pt x="174" y="320"/>
                  </a:lnTo>
                  <a:lnTo>
                    <a:pt x="176" y="322"/>
                  </a:lnTo>
                  <a:lnTo>
                    <a:pt x="180" y="325"/>
                  </a:lnTo>
                  <a:lnTo>
                    <a:pt x="183" y="332"/>
                  </a:lnTo>
                  <a:lnTo>
                    <a:pt x="201" y="348"/>
                  </a:lnTo>
                  <a:lnTo>
                    <a:pt x="201" y="350"/>
                  </a:lnTo>
                  <a:lnTo>
                    <a:pt x="213" y="355"/>
                  </a:lnTo>
                  <a:lnTo>
                    <a:pt x="217" y="361"/>
                  </a:lnTo>
                  <a:lnTo>
                    <a:pt x="219" y="361"/>
                  </a:lnTo>
                  <a:lnTo>
                    <a:pt x="226" y="362"/>
                  </a:lnTo>
                  <a:lnTo>
                    <a:pt x="226" y="362"/>
                  </a:lnTo>
                  <a:lnTo>
                    <a:pt x="226" y="364"/>
                  </a:lnTo>
                  <a:lnTo>
                    <a:pt x="224" y="366"/>
                  </a:lnTo>
                  <a:lnTo>
                    <a:pt x="215" y="364"/>
                  </a:lnTo>
                  <a:lnTo>
                    <a:pt x="213" y="362"/>
                  </a:lnTo>
                  <a:lnTo>
                    <a:pt x="205" y="359"/>
                  </a:lnTo>
                  <a:lnTo>
                    <a:pt x="203" y="357"/>
                  </a:lnTo>
                  <a:lnTo>
                    <a:pt x="199" y="354"/>
                  </a:lnTo>
                  <a:lnTo>
                    <a:pt x="196" y="354"/>
                  </a:lnTo>
                  <a:lnTo>
                    <a:pt x="197" y="355"/>
                  </a:lnTo>
                  <a:lnTo>
                    <a:pt x="199" y="357"/>
                  </a:lnTo>
                  <a:lnTo>
                    <a:pt x="199" y="359"/>
                  </a:lnTo>
                  <a:lnTo>
                    <a:pt x="201" y="359"/>
                  </a:lnTo>
                  <a:lnTo>
                    <a:pt x="201" y="361"/>
                  </a:lnTo>
                  <a:lnTo>
                    <a:pt x="199" y="361"/>
                  </a:lnTo>
                  <a:lnTo>
                    <a:pt x="201" y="366"/>
                  </a:lnTo>
                  <a:lnTo>
                    <a:pt x="199" y="366"/>
                  </a:lnTo>
                  <a:lnTo>
                    <a:pt x="197" y="366"/>
                  </a:lnTo>
                  <a:lnTo>
                    <a:pt x="196" y="362"/>
                  </a:lnTo>
                  <a:lnTo>
                    <a:pt x="189" y="359"/>
                  </a:lnTo>
                  <a:lnTo>
                    <a:pt x="190" y="361"/>
                  </a:lnTo>
                  <a:lnTo>
                    <a:pt x="189" y="361"/>
                  </a:lnTo>
                  <a:lnTo>
                    <a:pt x="187" y="361"/>
                  </a:lnTo>
                  <a:lnTo>
                    <a:pt x="190" y="362"/>
                  </a:lnTo>
                  <a:lnTo>
                    <a:pt x="189" y="366"/>
                  </a:lnTo>
                  <a:lnTo>
                    <a:pt x="187" y="366"/>
                  </a:lnTo>
                  <a:lnTo>
                    <a:pt x="185" y="364"/>
                  </a:lnTo>
                  <a:lnTo>
                    <a:pt x="185" y="362"/>
                  </a:lnTo>
                  <a:lnTo>
                    <a:pt x="183" y="361"/>
                  </a:lnTo>
                  <a:lnTo>
                    <a:pt x="181" y="362"/>
                  </a:lnTo>
                  <a:lnTo>
                    <a:pt x="180" y="364"/>
                  </a:lnTo>
                  <a:lnTo>
                    <a:pt x="183" y="366"/>
                  </a:lnTo>
                  <a:lnTo>
                    <a:pt x="183" y="370"/>
                  </a:lnTo>
                  <a:lnTo>
                    <a:pt x="185" y="373"/>
                  </a:lnTo>
                  <a:lnTo>
                    <a:pt x="183" y="375"/>
                  </a:lnTo>
                  <a:lnTo>
                    <a:pt x="189" y="382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7"/>
                  </a:lnTo>
                  <a:lnTo>
                    <a:pt x="194" y="387"/>
                  </a:lnTo>
                  <a:lnTo>
                    <a:pt x="199" y="391"/>
                  </a:lnTo>
                  <a:lnTo>
                    <a:pt x="197" y="393"/>
                  </a:lnTo>
                  <a:lnTo>
                    <a:pt x="203" y="398"/>
                  </a:lnTo>
                  <a:lnTo>
                    <a:pt x="206" y="400"/>
                  </a:lnTo>
                  <a:lnTo>
                    <a:pt x="208" y="402"/>
                  </a:lnTo>
                  <a:lnTo>
                    <a:pt x="210" y="407"/>
                  </a:lnTo>
                  <a:lnTo>
                    <a:pt x="217" y="414"/>
                  </a:lnTo>
                  <a:lnTo>
                    <a:pt x="219" y="416"/>
                  </a:lnTo>
                  <a:lnTo>
                    <a:pt x="219" y="418"/>
                  </a:lnTo>
                  <a:lnTo>
                    <a:pt x="221" y="418"/>
                  </a:lnTo>
                  <a:lnTo>
                    <a:pt x="221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6" y="419"/>
                  </a:lnTo>
                  <a:lnTo>
                    <a:pt x="226" y="421"/>
                  </a:lnTo>
                  <a:lnTo>
                    <a:pt x="228" y="425"/>
                  </a:lnTo>
                  <a:lnTo>
                    <a:pt x="228" y="426"/>
                  </a:lnTo>
                  <a:lnTo>
                    <a:pt x="231" y="428"/>
                  </a:lnTo>
                  <a:lnTo>
                    <a:pt x="238" y="432"/>
                  </a:lnTo>
                  <a:lnTo>
                    <a:pt x="242" y="433"/>
                  </a:lnTo>
                  <a:lnTo>
                    <a:pt x="240" y="433"/>
                  </a:lnTo>
                  <a:lnTo>
                    <a:pt x="237" y="432"/>
                  </a:lnTo>
                  <a:lnTo>
                    <a:pt x="238" y="435"/>
                  </a:lnTo>
                  <a:lnTo>
                    <a:pt x="242" y="435"/>
                  </a:lnTo>
                  <a:lnTo>
                    <a:pt x="244" y="437"/>
                  </a:lnTo>
                  <a:lnTo>
                    <a:pt x="245" y="441"/>
                  </a:lnTo>
                  <a:lnTo>
                    <a:pt x="247" y="442"/>
                  </a:lnTo>
                  <a:lnTo>
                    <a:pt x="254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63" y="448"/>
                  </a:lnTo>
                  <a:lnTo>
                    <a:pt x="265" y="451"/>
                  </a:lnTo>
                  <a:lnTo>
                    <a:pt x="267" y="451"/>
                  </a:lnTo>
                  <a:lnTo>
                    <a:pt x="267" y="453"/>
                  </a:lnTo>
                  <a:lnTo>
                    <a:pt x="268" y="453"/>
                  </a:lnTo>
                  <a:lnTo>
                    <a:pt x="268" y="453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3"/>
                  </a:lnTo>
                  <a:lnTo>
                    <a:pt x="274" y="455"/>
                  </a:lnTo>
                  <a:lnTo>
                    <a:pt x="272" y="457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4" y="460"/>
                  </a:lnTo>
                  <a:lnTo>
                    <a:pt x="272" y="460"/>
                  </a:lnTo>
                  <a:lnTo>
                    <a:pt x="270" y="460"/>
                  </a:lnTo>
                  <a:lnTo>
                    <a:pt x="276" y="462"/>
                  </a:lnTo>
                  <a:lnTo>
                    <a:pt x="276" y="464"/>
                  </a:lnTo>
                  <a:lnTo>
                    <a:pt x="270" y="464"/>
                  </a:lnTo>
                  <a:lnTo>
                    <a:pt x="270" y="465"/>
                  </a:lnTo>
                  <a:lnTo>
                    <a:pt x="270" y="467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0" y="471"/>
                  </a:lnTo>
                  <a:lnTo>
                    <a:pt x="270" y="473"/>
                  </a:lnTo>
                  <a:lnTo>
                    <a:pt x="272" y="473"/>
                  </a:lnTo>
                  <a:lnTo>
                    <a:pt x="272" y="474"/>
                  </a:lnTo>
                  <a:lnTo>
                    <a:pt x="270" y="474"/>
                  </a:lnTo>
                  <a:lnTo>
                    <a:pt x="274" y="474"/>
                  </a:lnTo>
                  <a:lnTo>
                    <a:pt x="274" y="476"/>
                  </a:lnTo>
                  <a:lnTo>
                    <a:pt x="276" y="476"/>
                  </a:lnTo>
                  <a:lnTo>
                    <a:pt x="277" y="476"/>
                  </a:lnTo>
                  <a:lnTo>
                    <a:pt x="277" y="478"/>
                  </a:lnTo>
                  <a:lnTo>
                    <a:pt x="277" y="480"/>
                  </a:lnTo>
                  <a:lnTo>
                    <a:pt x="276" y="480"/>
                  </a:lnTo>
                  <a:lnTo>
                    <a:pt x="274" y="480"/>
                  </a:lnTo>
                  <a:lnTo>
                    <a:pt x="274" y="481"/>
                  </a:lnTo>
                  <a:lnTo>
                    <a:pt x="276" y="481"/>
                  </a:lnTo>
                  <a:lnTo>
                    <a:pt x="279" y="481"/>
                  </a:lnTo>
                  <a:lnTo>
                    <a:pt x="281" y="481"/>
                  </a:lnTo>
                  <a:lnTo>
                    <a:pt x="283" y="483"/>
                  </a:lnTo>
                  <a:lnTo>
                    <a:pt x="284" y="485"/>
                  </a:lnTo>
                  <a:lnTo>
                    <a:pt x="286" y="485"/>
                  </a:lnTo>
                  <a:lnTo>
                    <a:pt x="290" y="487"/>
                  </a:lnTo>
                  <a:lnTo>
                    <a:pt x="292" y="487"/>
                  </a:lnTo>
                  <a:lnTo>
                    <a:pt x="292" y="485"/>
                  </a:lnTo>
                  <a:lnTo>
                    <a:pt x="299" y="485"/>
                  </a:lnTo>
                  <a:lnTo>
                    <a:pt x="299" y="481"/>
                  </a:lnTo>
                  <a:lnTo>
                    <a:pt x="297" y="481"/>
                  </a:lnTo>
                  <a:lnTo>
                    <a:pt x="293" y="480"/>
                  </a:lnTo>
                  <a:lnTo>
                    <a:pt x="308" y="478"/>
                  </a:lnTo>
                  <a:lnTo>
                    <a:pt x="309" y="478"/>
                  </a:lnTo>
                  <a:lnTo>
                    <a:pt x="313" y="476"/>
                  </a:lnTo>
                  <a:lnTo>
                    <a:pt x="315" y="474"/>
                  </a:lnTo>
                  <a:lnTo>
                    <a:pt x="316" y="474"/>
                  </a:lnTo>
                  <a:lnTo>
                    <a:pt x="327" y="474"/>
                  </a:lnTo>
                  <a:lnTo>
                    <a:pt x="331" y="476"/>
                  </a:lnTo>
                  <a:lnTo>
                    <a:pt x="332" y="476"/>
                  </a:lnTo>
                  <a:lnTo>
                    <a:pt x="331" y="478"/>
                  </a:lnTo>
                  <a:lnTo>
                    <a:pt x="329" y="480"/>
                  </a:lnTo>
                  <a:lnTo>
                    <a:pt x="325" y="480"/>
                  </a:lnTo>
                  <a:lnTo>
                    <a:pt x="324" y="480"/>
                  </a:lnTo>
                  <a:lnTo>
                    <a:pt x="324" y="481"/>
                  </a:lnTo>
                  <a:lnTo>
                    <a:pt x="332" y="481"/>
                  </a:lnTo>
                  <a:lnTo>
                    <a:pt x="336" y="481"/>
                  </a:lnTo>
                  <a:lnTo>
                    <a:pt x="338" y="481"/>
                  </a:lnTo>
                  <a:lnTo>
                    <a:pt x="340" y="481"/>
                  </a:lnTo>
                  <a:lnTo>
                    <a:pt x="340" y="483"/>
                  </a:lnTo>
                  <a:lnTo>
                    <a:pt x="350" y="490"/>
                  </a:lnTo>
                  <a:lnTo>
                    <a:pt x="357" y="492"/>
                  </a:lnTo>
                  <a:lnTo>
                    <a:pt x="363" y="496"/>
                  </a:lnTo>
                  <a:lnTo>
                    <a:pt x="379" y="497"/>
                  </a:lnTo>
                  <a:lnTo>
                    <a:pt x="379" y="499"/>
                  </a:lnTo>
                  <a:lnTo>
                    <a:pt x="380" y="499"/>
                  </a:lnTo>
                  <a:lnTo>
                    <a:pt x="382" y="501"/>
                  </a:lnTo>
                  <a:lnTo>
                    <a:pt x="384" y="503"/>
                  </a:lnTo>
                  <a:lnTo>
                    <a:pt x="395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1"/>
                  </a:lnTo>
                  <a:lnTo>
                    <a:pt x="398" y="522"/>
                  </a:lnTo>
                  <a:lnTo>
                    <a:pt x="400" y="522"/>
                  </a:lnTo>
                  <a:lnTo>
                    <a:pt x="400" y="524"/>
                  </a:lnTo>
                  <a:lnTo>
                    <a:pt x="402" y="524"/>
                  </a:lnTo>
                  <a:lnTo>
                    <a:pt x="403" y="526"/>
                  </a:lnTo>
                  <a:lnTo>
                    <a:pt x="403" y="528"/>
                  </a:lnTo>
                  <a:lnTo>
                    <a:pt x="405" y="528"/>
                  </a:lnTo>
                  <a:lnTo>
                    <a:pt x="407" y="529"/>
                  </a:lnTo>
                  <a:lnTo>
                    <a:pt x="411" y="533"/>
                  </a:lnTo>
                  <a:lnTo>
                    <a:pt x="428" y="540"/>
                  </a:lnTo>
                  <a:lnTo>
                    <a:pt x="434" y="549"/>
                  </a:lnTo>
                  <a:lnTo>
                    <a:pt x="437" y="553"/>
                  </a:lnTo>
                  <a:lnTo>
                    <a:pt x="439" y="551"/>
                  </a:lnTo>
                  <a:lnTo>
                    <a:pt x="439" y="553"/>
                  </a:lnTo>
                  <a:lnTo>
                    <a:pt x="439" y="554"/>
                  </a:lnTo>
                  <a:lnTo>
                    <a:pt x="439" y="556"/>
                  </a:lnTo>
                  <a:lnTo>
                    <a:pt x="441" y="556"/>
                  </a:lnTo>
                  <a:lnTo>
                    <a:pt x="443" y="556"/>
                  </a:lnTo>
                  <a:lnTo>
                    <a:pt x="441" y="558"/>
                  </a:lnTo>
                  <a:lnTo>
                    <a:pt x="443" y="558"/>
                  </a:lnTo>
                  <a:lnTo>
                    <a:pt x="444" y="556"/>
                  </a:lnTo>
                  <a:lnTo>
                    <a:pt x="446" y="556"/>
                  </a:lnTo>
                  <a:lnTo>
                    <a:pt x="448" y="556"/>
                  </a:lnTo>
                  <a:lnTo>
                    <a:pt x="444" y="558"/>
                  </a:lnTo>
                  <a:lnTo>
                    <a:pt x="444" y="560"/>
                  </a:lnTo>
                  <a:lnTo>
                    <a:pt x="444" y="560"/>
                  </a:lnTo>
                  <a:lnTo>
                    <a:pt x="446" y="561"/>
                  </a:lnTo>
                  <a:lnTo>
                    <a:pt x="446" y="563"/>
                  </a:lnTo>
                  <a:lnTo>
                    <a:pt x="450" y="567"/>
                  </a:lnTo>
                  <a:lnTo>
                    <a:pt x="451" y="567"/>
                  </a:lnTo>
                  <a:lnTo>
                    <a:pt x="453" y="567"/>
                  </a:lnTo>
                  <a:lnTo>
                    <a:pt x="457" y="568"/>
                  </a:lnTo>
                  <a:lnTo>
                    <a:pt x="462" y="567"/>
                  </a:lnTo>
                  <a:lnTo>
                    <a:pt x="466" y="5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288">
              <a:extLst>
                <a:ext uri="{FF2B5EF4-FFF2-40B4-BE49-F238E27FC236}">
                  <a16:creationId xmlns:a16="http://schemas.microsoft.com/office/drawing/2014/main" id="{F8D5F04F-0CC0-D0E1-0AB9-67E5B8590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08" y="3828838"/>
              <a:ext cx="535789" cy="516261"/>
            </a:xfrm>
            <a:custGeom>
              <a:avLst/>
              <a:gdLst>
                <a:gd name="T0" fmla="*/ 236 w 439"/>
                <a:gd name="T1" fmla="*/ 373 h 423"/>
                <a:gd name="T2" fmla="*/ 263 w 439"/>
                <a:gd name="T3" fmla="*/ 398 h 423"/>
                <a:gd name="T4" fmla="*/ 307 w 439"/>
                <a:gd name="T5" fmla="*/ 423 h 423"/>
                <a:gd name="T6" fmla="*/ 318 w 439"/>
                <a:gd name="T7" fmla="*/ 414 h 423"/>
                <a:gd name="T8" fmla="*/ 307 w 439"/>
                <a:gd name="T9" fmla="*/ 384 h 423"/>
                <a:gd name="T10" fmla="*/ 307 w 439"/>
                <a:gd name="T11" fmla="*/ 357 h 423"/>
                <a:gd name="T12" fmla="*/ 334 w 439"/>
                <a:gd name="T13" fmla="*/ 322 h 423"/>
                <a:gd name="T14" fmla="*/ 361 w 439"/>
                <a:gd name="T15" fmla="*/ 304 h 423"/>
                <a:gd name="T16" fmla="*/ 371 w 439"/>
                <a:gd name="T17" fmla="*/ 311 h 423"/>
                <a:gd name="T18" fmla="*/ 362 w 439"/>
                <a:gd name="T19" fmla="*/ 286 h 423"/>
                <a:gd name="T20" fmla="*/ 361 w 439"/>
                <a:gd name="T21" fmla="*/ 276 h 423"/>
                <a:gd name="T22" fmla="*/ 380 w 439"/>
                <a:gd name="T23" fmla="*/ 277 h 423"/>
                <a:gd name="T24" fmla="*/ 401 w 439"/>
                <a:gd name="T25" fmla="*/ 267 h 423"/>
                <a:gd name="T26" fmla="*/ 414 w 439"/>
                <a:gd name="T27" fmla="*/ 272 h 423"/>
                <a:gd name="T28" fmla="*/ 423 w 439"/>
                <a:gd name="T29" fmla="*/ 260 h 423"/>
                <a:gd name="T30" fmla="*/ 394 w 439"/>
                <a:gd name="T31" fmla="*/ 208 h 423"/>
                <a:gd name="T32" fmla="*/ 405 w 439"/>
                <a:gd name="T33" fmla="*/ 203 h 423"/>
                <a:gd name="T34" fmla="*/ 435 w 439"/>
                <a:gd name="T35" fmla="*/ 201 h 423"/>
                <a:gd name="T36" fmla="*/ 426 w 439"/>
                <a:gd name="T37" fmla="*/ 187 h 423"/>
                <a:gd name="T38" fmla="*/ 410 w 439"/>
                <a:gd name="T39" fmla="*/ 174 h 423"/>
                <a:gd name="T40" fmla="*/ 396 w 439"/>
                <a:gd name="T41" fmla="*/ 158 h 423"/>
                <a:gd name="T42" fmla="*/ 384 w 439"/>
                <a:gd name="T43" fmla="*/ 137 h 423"/>
                <a:gd name="T44" fmla="*/ 389 w 439"/>
                <a:gd name="T45" fmla="*/ 112 h 423"/>
                <a:gd name="T46" fmla="*/ 403 w 439"/>
                <a:gd name="T47" fmla="*/ 89 h 423"/>
                <a:gd name="T48" fmla="*/ 407 w 439"/>
                <a:gd name="T49" fmla="*/ 59 h 423"/>
                <a:gd name="T50" fmla="*/ 391 w 439"/>
                <a:gd name="T51" fmla="*/ 59 h 423"/>
                <a:gd name="T52" fmla="*/ 357 w 439"/>
                <a:gd name="T53" fmla="*/ 66 h 423"/>
                <a:gd name="T54" fmla="*/ 346 w 439"/>
                <a:gd name="T55" fmla="*/ 47 h 423"/>
                <a:gd name="T56" fmla="*/ 330 w 439"/>
                <a:gd name="T57" fmla="*/ 31 h 423"/>
                <a:gd name="T58" fmla="*/ 320 w 439"/>
                <a:gd name="T59" fmla="*/ 31 h 423"/>
                <a:gd name="T60" fmla="*/ 309 w 439"/>
                <a:gd name="T61" fmla="*/ 32 h 423"/>
                <a:gd name="T62" fmla="*/ 279 w 439"/>
                <a:gd name="T63" fmla="*/ 20 h 423"/>
                <a:gd name="T64" fmla="*/ 270 w 439"/>
                <a:gd name="T65" fmla="*/ 29 h 423"/>
                <a:gd name="T66" fmla="*/ 242 w 439"/>
                <a:gd name="T67" fmla="*/ 32 h 423"/>
                <a:gd name="T68" fmla="*/ 211 w 439"/>
                <a:gd name="T69" fmla="*/ 23 h 423"/>
                <a:gd name="T70" fmla="*/ 196 w 439"/>
                <a:gd name="T71" fmla="*/ 20 h 423"/>
                <a:gd name="T72" fmla="*/ 174 w 439"/>
                <a:gd name="T73" fmla="*/ 13 h 423"/>
                <a:gd name="T74" fmla="*/ 148 w 439"/>
                <a:gd name="T75" fmla="*/ 11 h 423"/>
                <a:gd name="T76" fmla="*/ 142 w 439"/>
                <a:gd name="T77" fmla="*/ 7 h 423"/>
                <a:gd name="T78" fmla="*/ 130 w 439"/>
                <a:gd name="T79" fmla="*/ 6 h 423"/>
                <a:gd name="T80" fmla="*/ 100 w 439"/>
                <a:gd name="T81" fmla="*/ 11 h 423"/>
                <a:gd name="T82" fmla="*/ 75 w 439"/>
                <a:gd name="T83" fmla="*/ 31 h 423"/>
                <a:gd name="T84" fmla="*/ 46 w 439"/>
                <a:gd name="T85" fmla="*/ 29 h 423"/>
                <a:gd name="T86" fmla="*/ 29 w 439"/>
                <a:gd name="T87" fmla="*/ 11 h 423"/>
                <a:gd name="T88" fmla="*/ 5 w 439"/>
                <a:gd name="T89" fmla="*/ 38 h 423"/>
                <a:gd name="T90" fmla="*/ 5 w 439"/>
                <a:gd name="T91" fmla="*/ 66 h 423"/>
                <a:gd name="T92" fmla="*/ 5 w 439"/>
                <a:gd name="T93" fmla="*/ 87 h 423"/>
                <a:gd name="T94" fmla="*/ 18 w 439"/>
                <a:gd name="T95" fmla="*/ 89 h 423"/>
                <a:gd name="T96" fmla="*/ 27 w 439"/>
                <a:gd name="T97" fmla="*/ 98 h 423"/>
                <a:gd name="T98" fmla="*/ 36 w 439"/>
                <a:gd name="T99" fmla="*/ 112 h 423"/>
                <a:gd name="T100" fmla="*/ 46 w 439"/>
                <a:gd name="T101" fmla="*/ 126 h 423"/>
                <a:gd name="T102" fmla="*/ 55 w 439"/>
                <a:gd name="T103" fmla="*/ 150 h 423"/>
                <a:gd name="T104" fmla="*/ 64 w 439"/>
                <a:gd name="T105" fmla="*/ 182 h 423"/>
                <a:gd name="T106" fmla="*/ 80 w 439"/>
                <a:gd name="T107" fmla="*/ 198 h 423"/>
                <a:gd name="T108" fmla="*/ 108 w 439"/>
                <a:gd name="T109" fmla="*/ 228 h 423"/>
                <a:gd name="T110" fmla="*/ 153 w 439"/>
                <a:gd name="T111" fmla="*/ 277 h 423"/>
                <a:gd name="T112" fmla="*/ 188 w 439"/>
                <a:gd name="T113" fmla="*/ 322 h 423"/>
                <a:gd name="T114" fmla="*/ 215 w 439"/>
                <a:gd name="T115" fmla="*/ 350 h 423"/>
                <a:gd name="T116" fmla="*/ 208 w 439"/>
                <a:gd name="T117" fmla="*/ 36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423">
                  <a:moveTo>
                    <a:pt x="220" y="368"/>
                  </a:moveTo>
                  <a:lnTo>
                    <a:pt x="224" y="368"/>
                  </a:lnTo>
                  <a:lnTo>
                    <a:pt x="226" y="368"/>
                  </a:lnTo>
                  <a:lnTo>
                    <a:pt x="231" y="372"/>
                  </a:lnTo>
                  <a:lnTo>
                    <a:pt x="233" y="372"/>
                  </a:lnTo>
                  <a:lnTo>
                    <a:pt x="233" y="370"/>
                  </a:lnTo>
                  <a:lnTo>
                    <a:pt x="235" y="370"/>
                  </a:lnTo>
                  <a:lnTo>
                    <a:pt x="236" y="372"/>
                  </a:lnTo>
                  <a:lnTo>
                    <a:pt x="236" y="373"/>
                  </a:lnTo>
                  <a:lnTo>
                    <a:pt x="236" y="377"/>
                  </a:lnTo>
                  <a:lnTo>
                    <a:pt x="236" y="379"/>
                  </a:lnTo>
                  <a:lnTo>
                    <a:pt x="240" y="384"/>
                  </a:lnTo>
                  <a:lnTo>
                    <a:pt x="242" y="386"/>
                  </a:lnTo>
                  <a:lnTo>
                    <a:pt x="245" y="386"/>
                  </a:lnTo>
                  <a:lnTo>
                    <a:pt x="249" y="389"/>
                  </a:lnTo>
                  <a:lnTo>
                    <a:pt x="254" y="395"/>
                  </a:lnTo>
                  <a:lnTo>
                    <a:pt x="256" y="396"/>
                  </a:lnTo>
                  <a:lnTo>
                    <a:pt x="263" y="398"/>
                  </a:lnTo>
                  <a:lnTo>
                    <a:pt x="281" y="412"/>
                  </a:lnTo>
                  <a:lnTo>
                    <a:pt x="284" y="414"/>
                  </a:lnTo>
                  <a:lnTo>
                    <a:pt x="291" y="418"/>
                  </a:lnTo>
                  <a:lnTo>
                    <a:pt x="295" y="418"/>
                  </a:lnTo>
                  <a:lnTo>
                    <a:pt x="298" y="421"/>
                  </a:lnTo>
                  <a:lnTo>
                    <a:pt x="300" y="423"/>
                  </a:lnTo>
                  <a:lnTo>
                    <a:pt x="304" y="423"/>
                  </a:lnTo>
                  <a:lnTo>
                    <a:pt x="306" y="423"/>
                  </a:lnTo>
                  <a:lnTo>
                    <a:pt x="307" y="423"/>
                  </a:lnTo>
                  <a:lnTo>
                    <a:pt x="309" y="421"/>
                  </a:lnTo>
                  <a:lnTo>
                    <a:pt x="309" y="423"/>
                  </a:lnTo>
                  <a:lnTo>
                    <a:pt x="311" y="423"/>
                  </a:lnTo>
                  <a:lnTo>
                    <a:pt x="313" y="423"/>
                  </a:lnTo>
                  <a:lnTo>
                    <a:pt x="313" y="421"/>
                  </a:lnTo>
                  <a:lnTo>
                    <a:pt x="311" y="420"/>
                  </a:lnTo>
                  <a:lnTo>
                    <a:pt x="314" y="418"/>
                  </a:lnTo>
                  <a:lnTo>
                    <a:pt x="314" y="416"/>
                  </a:lnTo>
                  <a:lnTo>
                    <a:pt x="318" y="414"/>
                  </a:lnTo>
                  <a:lnTo>
                    <a:pt x="318" y="412"/>
                  </a:lnTo>
                  <a:lnTo>
                    <a:pt x="318" y="411"/>
                  </a:lnTo>
                  <a:lnTo>
                    <a:pt x="318" y="407"/>
                  </a:lnTo>
                  <a:lnTo>
                    <a:pt x="318" y="402"/>
                  </a:lnTo>
                  <a:lnTo>
                    <a:pt x="316" y="400"/>
                  </a:lnTo>
                  <a:lnTo>
                    <a:pt x="313" y="398"/>
                  </a:lnTo>
                  <a:lnTo>
                    <a:pt x="309" y="393"/>
                  </a:lnTo>
                  <a:lnTo>
                    <a:pt x="307" y="388"/>
                  </a:lnTo>
                  <a:lnTo>
                    <a:pt x="307" y="384"/>
                  </a:lnTo>
                  <a:lnTo>
                    <a:pt x="307" y="382"/>
                  </a:lnTo>
                  <a:lnTo>
                    <a:pt x="307" y="380"/>
                  </a:lnTo>
                  <a:lnTo>
                    <a:pt x="309" y="379"/>
                  </a:lnTo>
                  <a:lnTo>
                    <a:pt x="311" y="377"/>
                  </a:lnTo>
                  <a:lnTo>
                    <a:pt x="309" y="375"/>
                  </a:lnTo>
                  <a:lnTo>
                    <a:pt x="307" y="368"/>
                  </a:lnTo>
                  <a:lnTo>
                    <a:pt x="306" y="366"/>
                  </a:lnTo>
                  <a:lnTo>
                    <a:pt x="306" y="363"/>
                  </a:lnTo>
                  <a:lnTo>
                    <a:pt x="307" y="357"/>
                  </a:lnTo>
                  <a:lnTo>
                    <a:pt x="311" y="356"/>
                  </a:lnTo>
                  <a:lnTo>
                    <a:pt x="318" y="354"/>
                  </a:lnTo>
                  <a:lnTo>
                    <a:pt x="323" y="354"/>
                  </a:lnTo>
                  <a:lnTo>
                    <a:pt x="327" y="354"/>
                  </a:lnTo>
                  <a:lnTo>
                    <a:pt x="325" y="341"/>
                  </a:lnTo>
                  <a:lnTo>
                    <a:pt x="325" y="338"/>
                  </a:lnTo>
                  <a:lnTo>
                    <a:pt x="327" y="333"/>
                  </a:lnTo>
                  <a:lnTo>
                    <a:pt x="329" y="329"/>
                  </a:lnTo>
                  <a:lnTo>
                    <a:pt x="334" y="322"/>
                  </a:lnTo>
                  <a:lnTo>
                    <a:pt x="330" y="320"/>
                  </a:lnTo>
                  <a:lnTo>
                    <a:pt x="332" y="317"/>
                  </a:lnTo>
                  <a:lnTo>
                    <a:pt x="348" y="308"/>
                  </a:lnTo>
                  <a:lnTo>
                    <a:pt x="350" y="308"/>
                  </a:lnTo>
                  <a:lnTo>
                    <a:pt x="350" y="306"/>
                  </a:lnTo>
                  <a:lnTo>
                    <a:pt x="350" y="304"/>
                  </a:lnTo>
                  <a:lnTo>
                    <a:pt x="352" y="304"/>
                  </a:lnTo>
                  <a:lnTo>
                    <a:pt x="359" y="302"/>
                  </a:lnTo>
                  <a:lnTo>
                    <a:pt x="361" y="304"/>
                  </a:lnTo>
                  <a:lnTo>
                    <a:pt x="362" y="306"/>
                  </a:lnTo>
                  <a:lnTo>
                    <a:pt x="362" y="308"/>
                  </a:lnTo>
                  <a:lnTo>
                    <a:pt x="362" y="309"/>
                  </a:lnTo>
                  <a:lnTo>
                    <a:pt x="364" y="311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1"/>
                  </a:lnTo>
                  <a:lnTo>
                    <a:pt x="373" y="311"/>
                  </a:lnTo>
                  <a:lnTo>
                    <a:pt x="375" y="309"/>
                  </a:lnTo>
                  <a:lnTo>
                    <a:pt x="377" y="309"/>
                  </a:lnTo>
                  <a:lnTo>
                    <a:pt x="373" y="302"/>
                  </a:lnTo>
                  <a:lnTo>
                    <a:pt x="370" y="293"/>
                  </a:lnTo>
                  <a:lnTo>
                    <a:pt x="366" y="288"/>
                  </a:lnTo>
                  <a:lnTo>
                    <a:pt x="364" y="286"/>
                  </a:lnTo>
                  <a:lnTo>
                    <a:pt x="362" y="288"/>
                  </a:lnTo>
                  <a:lnTo>
                    <a:pt x="362" y="286"/>
                  </a:lnTo>
                  <a:lnTo>
                    <a:pt x="362" y="285"/>
                  </a:lnTo>
                  <a:lnTo>
                    <a:pt x="361" y="283"/>
                  </a:lnTo>
                  <a:lnTo>
                    <a:pt x="361" y="281"/>
                  </a:lnTo>
                  <a:lnTo>
                    <a:pt x="361" y="281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59" y="277"/>
                  </a:lnTo>
                  <a:lnTo>
                    <a:pt x="361" y="277"/>
                  </a:lnTo>
                  <a:lnTo>
                    <a:pt x="361" y="276"/>
                  </a:lnTo>
                  <a:lnTo>
                    <a:pt x="364" y="272"/>
                  </a:lnTo>
                  <a:lnTo>
                    <a:pt x="366" y="272"/>
                  </a:lnTo>
                  <a:lnTo>
                    <a:pt x="368" y="270"/>
                  </a:lnTo>
                  <a:lnTo>
                    <a:pt x="370" y="272"/>
                  </a:lnTo>
                  <a:lnTo>
                    <a:pt x="371" y="276"/>
                  </a:lnTo>
                  <a:lnTo>
                    <a:pt x="373" y="277"/>
                  </a:lnTo>
                  <a:lnTo>
                    <a:pt x="375" y="277"/>
                  </a:lnTo>
                  <a:lnTo>
                    <a:pt x="377" y="277"/>
                  </a:lnTo>
                  <a:lnTo>
                    <a:pt x="380" y="277"/>
                  </a:lnTo>
                  <a:lnTo>
                    <a:pt x="382" y="274"/>
                  </a:lnTo>
                  <a:lnTo>
                    <a:pt x="386" y="272"/>
                  </a:lnTo>
                  <a:lnTo>
                    <a:pt x="391" y="274"/>
                  </a:lnTo>
                  <a:lnTo>
                    <a:pt x="394" y="274"/>
                  </a:lnTo>
                  <a:lnTo>
                    <a:pt x="394" y="270"/>
                  </a:lnTo>
                  <a:lnTo>
                    <a:pt x="396" y="269"/>
                  </a:lnTo>
                  <a:lnTo>
                    <a:pt x="398" y="267"/>
                  </a:lnTo>
                  <a:lnTo>
                    <a:pt x="400" y="267"/>
                  </a:lnTo>
                  <a:lnTo>
                    <a:pt x="401" y="267"/>
                  </a:lnTo>
                  <a:lnTo>
                    <a:pt x="403" y="267"/>
                  </a:lnTo>
                  <a:lnTo>
                    <a:pt x="403" y="265"/>
                  </a:lnTo>
                  <a:lnTo>
                    <a:pt x="405" y="263"/>
                  </a:lnTo>
                  <a:lnTo>
                    <a:pt x="407" y="263"/>
                  </a:lnTo>
                  <a:lnTo>
                    <a:pt x="409" y="265"/>
                  </a:lnTo>
                  <a:lnTo>
                    <a:pt x="410" y="267"/>
                  </a:lnTo>
                  <a:lnTo>
                    <a:pt x="412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6" y="270"/>
                  </a:lnTo>
                  <a:lnTo>
                    <a:pt x="417" y="269"/>
                  </a:lnTo>
                  <a:lnTo>
                    <a:pt x="423" y="270"/>
                  </a:lnTo>
                  <a:lnTo>
                    <a:pt x="425" y="270"/>
                  </a:lnTo>
                  <a:lnTo>
                    <a:pt x="423" y="269"/>
                  </a:lnTo>
                  <a:lnTo>
                    <a:pt x="423" y="267"/>
                  </a:lnTo>
                  <a:lnTo>
                    <a:pt x="421" y="263"/>
                  </a:lnTo>
                  <a:lnTo>
                    <a:pt x="423" y="261"/>
                  </a:lnTo>
                  <a:lnTo>
                    <a:pt x="423" y="260"/>
                  </a:lnTo>
                  <a:lnTo>
                    <a:pt x="426" y="256"/>
                  </a:lnTo>
                  <a:lnTo>
                    <a:pt x="425" y="253"/>
                  </a:lnTo>
                  <a:lnTo>
                    <a:pt x="423" y="244"/>
                  </a:lnTo>
                  <a:lnTo>
                    <a:pt x="421" y="238"/>
                  </a:lnTo>
                  <a:lnTo>
                    <a:pt x="409" y="228"/>
                  </a:lnTo>
                  <a:lnTo>
                    <a:pt x="403" y="217"/>
                  </a:lnTo>
                  <a:lnTo>
                    <a:pt x="400" y="212"/>
                  </a:lnTo>
                  <a:lnTo>
                    <a:pt x="396" y="210"/>
                  </a:lnTo>
                  <a:lnTo>
                    <a:pt x="394" y="208"/>
                  </a:lnTo>
                  <a:lnTo>
                    <a:pt x="396" y="206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6" y="201"/>
                  </a:lnTo>
                  <a:lnTo>
                    <a:pt x="398" y="201"/>
                  </a:lnTo>
                  <a:lnTo>
                    <a:pt x="400" y="199"/>
                  </a:lnTo>
                  <a:lnTo>
                    <a:pt x="401" y="199"/>
                  </a:lnTo>
                  <a:lnTo>
                    <a:pt x="403" y="199"/>
                  </a:lnTo>
                  <a:lnTo>
                    <a:pt x="405" y="203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0" y="206"/>
                  </a:lnTo>
                  <a:lnTo>
                    <a:pt x="412" y="205"/>
                  </a:lnTo>
                  <a:lnTo>
                    <a:pt x="419" y="205"/>
                  </a:lnTo>
                  <a:lnTo>
                    <a:pt x="425" y="205"/>
                  </a:lnTo>
                  <a:lnTo>
                    <a:pt x="428" y="205"/>
                  </a:lnTo>
                  <a:lnTo>
                    <a:pt x="432" y="205"/>
                  </a:lnTo>
                  <a:lnTo>
                    <a:pt x="435" y="201"/>
                  </a:lnTo>
                  <a:lnTo>
                    <a:pt x="437" y="199"/>
                  </a:lnTo>
                  <a:lnTo>
                    <a:pt x="439" y="196"/>
                  </a:lnTo>
                  <a:lnTo>
                    <a:pt x="437" y="192"/>
                  </a:lnTo>
                  <a:lnTo>
                    <a:pt x="435" y="192"/>
                  </a:lnTo>
                  <a:lnTo>
                    <a:pt x="433" y="194"/>
                  </a:lnTo>
                  <a:lnTo>
                    <a:pt x="433" y="192"/>
                  </a:lnTo>
                  <a:lnTo>
                    <a:pt x="432" y="190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5" y="183"/>
                  </a:lnTo>
                  <a:lnTo>
                    <a:pt x="423" y="183"/>
                  </a:lnTo>
                  <a:lnTo>
                    <a:pt x="421" y="180"/>
                  </a:lnTo>
                  <a:lnTo>
                    <a:pt x="421" y="178"/>
                  </a:lnTo>
                  <a:lnTo>
                    <a:pt x="419" y="178"/>
                  </a:lnTo>
                  <a:lnTo>
                    <a:pt x="419" y="180"/>
                  </a:lnTo>
                  <a:lnTo>
                    <a:pt x="417" y="180"/>
                  </a:lnTo>
                  <a:lnTo>
                    <a:pt x="416" y="178"/>
                  </a:lnTo>
                  <a:lnTo>
                    <a:pt x="410" y="174"/>
                  </a:lnTo>
                  <a:lnTo>
                    <a:pt x="409" y="173"/>
                  </a:lnTo>
                  <a:lnTo>
                    <a:pt x="409" y="171"/>
                  </a:lnTo>
                  <a:lnTo>
                    <a:pt x="407" y="167"/>
                  </a:lnTo>
                  <a:lnTo>
                    <a:pt x="407" y="164"/>
                  </a:lnTo>
                  <a:lnTo>
                    <a:pt x="405" y="160"/>
                  </a:lnTo>
                  <a:lnTo>
                    <a:pt x="403" y="158"/>
                  </a:lnTo>
                  <a:lnTo>
                    <a:pt x="400" y="160"/>
                  </a:lnTo>
                  <a:lnTo>
                    <a:pt x="398" y="158"/>
                  </a:lnTo>
                  <a:lnTo>
                    <a:pt x="396" y="158"/>
                  </a:lnTo>
                  <a:lnTo>
                    <a:pt x="394" y="158"/>
                  </a:lnTo>
                  <a:lnTo>
                    <a:pt x="389" y="157"/>
                  </a:lnTo>
                  <a:lnTo>
                    <a:pt x="387" y="155"/>
                  </a:lnTo>
                  <a:lnTo>
                    <a:pt x="384" y="153"/>
                  </a:lnTo>
                  <a:lnTo>
                    <a:pt x="382" y="148"/>
                  </a:lnTo>
                  <a:lnTo>
                    <a:pt x="380" y="144"/>
                  </a:lnTo>
                  <a:lnTo>
                    <a:pt x="380" y="141"/>
                  </a:lnTo>
                  <a:lnTo>
                    <a:pt x="382" y="139"/>
                  </a:lnTo>
                  <a:lnTo>
                    <a:pt x="384" y="137"/>
                  </a:lnTo>
                  <a:lnTo>
                    <a:pt x="386" y="135"/>
                  </a:lnTo>
                  <a:lnTo>
                    <a:pt x="386" y="130"/>
                  </a:lnTo>
                  <a:lnTo>
                    <a:pt x="384" y="123"/>
                  </a:lnTo>
                  <a:lnTo>
                    <a:pt x="384" y="121"/>
                  </a:lnTo>
                  <a:lnTo>
                    <a:pt x="387" y="119"/>
                  </a:lnTo>
                  <a:lnTo>
                    <a:pt x="389" y="118"/>
                  </a:lnTo>
                  <a:lnTo>
                    <a:pt x="389" y="116"/>
                  </a:lnTo>
                  <a:lnTo>
                    <a:pt x="391" y="114"/>
                  </a:lnTo>
                  <a:lnTo>
                    <a:pt x="389" y="112"/>
                  </a:lnTo>
                  <a:lnTo>
                    <a:pt x="391" y="110"/>
                  </a:lnTo>
                  <a:lnTo>
                    <a:pt x="393" y="110"/>
                  </a:lnTo>
                  <a:lnTo>
                    <a:pt x="393" y="109"/>
                  </a:lnTo>
                  <a:lnTo>
                    <a:pt x="398" y="100"/>
                  </a:lnTo>
                  <a:lnTo>
                    <a:pt x="400" y="96"/>
                  </a:lnTo>
                  <a:lnTo>
                    <a:pt x="400" y="94"/>
                  </a:lnTo>
                  <a:lnTo>
                    <a:pt x="401" y="94"/>
                  </a:lnTo>
                  <a:lnTo>
                    <a:pt x="403" y="91"/>
                  </a:lnTo>
                  <a:lnTo>
                    <a:pt x="403" y="89"/>
                  </a:lnTo>
                  <a:lnTo>
                    <a:pt x="405" y="87"/>
                  </a:lnTo>
                  <a:lnTo>
                    <a:pt x="409" y="68"/>
                  </a:lnTo>
                  <a:lnTo>
                    <a:pt x="409" y="66"/>
                  </a:lnTo>
                  <a:lnTo>
                    <a:pt x="410" y="66"/>
                  </a:lnTo>
                  <a:lnTo>
                    <a:pt x="410" y="64"/>
                  </a:lnTo>
                  <a:lnTo>
                    <a:pt x="410" y="63"/>
                  </a:lnTo>
                  <a:lnTo>
                    <a:pt x="409" y="63"/>
                  </a:lnTo>
                  <a:lnTo>
                    <a:pt x="409" y="61"/>
                  </a:lnTo>
                  <a:lnTo>
                    <a:pt x="407" y="59"/>
                  </a:lnTo>
                  <a:lnTo>
                    <a:pt x="407" y="61"/>
                  </a:lnTo>
                  <a:lnTo>
                    <a:pt x="405" y="59"/>
                  </a:lnTo>
                  <a:lnTo>
                    <a:pt x="403" y="57"/>
                  </a:lnTo>
                  <a:lnTo>
                    <a:pt x="403" y="57"/>
                  </a:lnTo>
                  <a:lnTo>
                    <a:pt x="401" y="59"/>
                  </a:lnTo>
                  <a:lnTo>
                    <a:pt x="396" y="57"/>
                  </a:lnTo>
                  <a:lnTo>
                    <a:pt x="394" y="57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91" y="57"/>
                  </a:lnTo>
                  <a:lnTo>
                    <a:pt x="391" y="55"/>
                  </a:lnTo>
                  <a:lnTo>
                    <a:pt x="389" y="55"/>
                  </a:lnTo>
                  <a:lnTo>
                    <a:pt x="378" y="63"/>
                  </a:lnTo>
                  <a:lnTo>
                    <a:pt x="377" y="64"/>
                  </a:lnTo>
                  <a:lnTo>
                    <a:pt x="373" y="64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6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48" y="63"/>
                  </a:lnTo>
                  <a:lnTo>
                    <a:pt x="345" y="57"/>
                  </a:lnTo>
                  <a:lnTo>
                    <a:pt x="343" y="54"/>
                  </a:lnTo>
                  <a:lnTo>
                    <a:pt x="345" y="54"/>
                  </a:lnTo>
                  <a:lnTo>
                    <a:pt x="346" y="50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1" y="43"/>
                  </a:lnTo>
                  <a:lnTo>
                    <a:pt x="339" y="43"/>
                  </a:lnTo>
                  <a:lnTo>
                    <a:pt x="338" y="41"/>
                  </a:lnTo>
                  <a:lnTo>
                    <a:pt x="334" y="32"/>
                  </a:lnTo>
                  <a:lnTo>
                    <a:pt x="332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0" y="34"/>
                  </a:lnTo>
                  <a:lnTo>
                    <a:pt x="329" y="34"/>
                  </a:lnTo>
                  <a:lnTo>
                    <a:pt x="327" y="32"/>
                  </a:lnTo>
                  <a:lnTo>
                    <a:pt x="325" y="29"/>
                  </a:lnTo>
                  <a:lnTo>
                    <a:pt x="323" y="29"/>
                  </a:lnTo>
                  <a:lnTo>
                    <a:pt x="322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18" y="29"/>
                  </a:lnTo>
                  <a:lnTo>
                    <a:pt x="318" y="31"/>
                  </a:lnTo>
                  <a:lnTo>
                    <a:pt x="318" y="32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4" y="36"/>
                  </a:lnTo>
                  <a:lnTo>
                    <a:pt x="313" y="34"/>
                  </a:lnTo>
                  <a:lnTo>
                    <a:pt x="311" y="34"/>
                  </a:lnTo>
                  <a:lnTo>
                    <a:pt x="309" y="32"/>
                  </a:lnTo>
                  <a:lnTo>
                    <a:pt x="307" y="31"/>
                  </a:lnTo>
                  <a:lnTo>
                    <a:pt x="306" y="29"/>
                  </a:lnTo>
                  <a:lnTo>
                    <a:pt x="304" y="27"/>
                  </a:lnTo>
                  <a:lnTo>
                    <a:pt x="300" y="25"/>
                  </a:lnTo>
                  <a:lnTo>
                    <a:pt x="293" y="25"/>
                  </a:lnTo>
                  <a:lnTo>
                    <a:pt x="291" y="23"/>
                  </a:lnTo>
                  <a:lnTo>
                    <a:pt x="286" y="20"/>
                  </a:lnTo>
                  <a:lnTo>
                    <a:pt x="283" y="18"/>
                  </a:lnTo>
                  <a:lnTo>
                    <a:pt x="279" y="20"/>
                  </a:lnTo>
                  <a:lnTo>
                    <a:pt x="279" y="22"/>
                  </a:lnTo>
                  <a:lnTo>
                    <a:pt x="279" y="23"/>
                  </a:lnTo>
                  <a:lnTo>
                    <a:pt x="279" y="25"/>
                  </a:lnTo>
                  <a:lnTo>
                    <a:pt x="277" y="27"/>
                  </a:lnTo>
                  <a:lnTo>
                    <a:pt x="275" y="29"/>
                  </a:lnTo>
                  <a:lnTo>
                    <a:pt x="275" y="29"/>
                  </a:lnTo>
                  <a:lnTo>
                    <a:pt x="274" y="29"/>
                  </a:lnTo>
                  <a:lnTo>
                    <a:pt x="272" y="29"/>
                  </a:lnTo>
                  <a:lnTo>
                    <a:pt x="270" y="29"/>
                  </a:lnTo>
                  <a:lnTo>
                    <a:pt x="267" y="27"/>
                  </a:lnTo>
                  <a:lnTo>
                    <a:pt x="261" y="22"/>
                  </a:lnTo>
                  <a:lnTo>
                    <a:pt x="259" y="20"/>
                  </a:lnTo>
                  <a:lnTo>
                    <a:pt x="258" y="20"/>
                  </a:lnTo>
                  <a:lnTo>
                    <a:pt x="256" y="22"/>
                  </a:lnTo>
                  <a:lnTo>
                    <a:pt x="249" y="31"/>
                  </a:lnTo>
                  <a:lnTo>
                    <a:pt x="247" y="32"/>
                  </a:lnTo>
                  <a:lnTo>
                    <a:pt x="245" y="32"/>
                  </a:lnTo>
                  <a:lnTo>
                    <a:pt x="242" y="32"/>
                  </a:lnTo>
                  <a:lnTo>
                    <a:pt x="238" y="34"/>
                  </a:lnTo>
                  <a:lnTo>
                    <a:pt x="235" y="34"/>
                  </a:lnTo>
                  <a:lnTo>
                    <a:pt x="233" y="31"/>
                  </a:lnTo>
                  <a:lnTo>
                    <a:pt x="227" y="23"/>
                  </a:lnTo>
                  <a:lnTo>
                    <a:pt x="226" y="20"/>
                  </a:lnTo>
                  <a:lnTo>
                    <a:pt x="222" y="18"/>
                  </a:lnTo>
                  <a:lnTo>
                    <a:pt x="219" y="18"/>
                  </a:lnTo>
                  <a:lnTo>
                    <a:pt x="215" y="18"/>
                  </a:lnTo>
                  <a:lnTo>
                    <a:pt x="211" y="23"/>
                  </a:lnTo>
                  <a:lnTo>
                    <a:pt x="208" y="25"/>
                  </a:lnTo>
                  <a:lnTo>
                    <a:pt x="204" y="25"/>
                  </a:lnTo>
                  <a:lnTo>
                    <a:pt x="199" y="25"/>
                  </a:lnTo>
                  <a:lnTo>
                    <a:pt x="199" y="22"/>
                  </a:lnTo>
                  <a:lnTo>
                    <a:pt x="197" y="23"/>
                  </a:lnTo>
                  <a:lnTo>
                    <a:pt x="196" y="23"/>
                  </a:lnTo>
                  <a:lnTo>
                    <a:pt x="194" y="23"/>
                  </a:lnTo>
                  <a:lnTo>
                    <a:pt x="196" y="22"/>
                  </a:lnTo>
                  <a:lnTo>
                    <a:pt x="196" y="20"/>
                  </a:lnTo>
                  <a:lnTo>
                    <a:pt x="194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8" y="22"/>
                  </a:lnTo>
                  <a:lnTo>
                    <a:pt x="187" y="22"/>
                  </a:lnTo>
                  <a:lnTo>
                    <a:pt x="185" y="20"/>
                  </a:lnTo>
                  <a:lnTo>
                    <a:pt x="181" y="18"/>
                  </a:lnTo>
                  <a:lnTo>
                    <a:pt x="180" y="16"/>
                  </a:lnTo>
                  <a:lnTo>
                    <a:pt x="174" y="13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58" y="16"/>
                  </a:lnTo>
                  <a:lnTo>
                    <a:pt x="155" y="16"/>
                  </a:lnTo>
                  <a:lnTo>
                    <a:pt x="149" y="13"/>
                  </a:lnTo>
                  <a:lnTo>
                    <a:pt x="148" y="9"/>
                  </a:lnTo>
                  <a:lnTo>
                    <a:pt x="148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6" y="6"/>
                  </a:lnTo>
                  <a:lnTo>
                    <a:pt x="146" y="9"/>
                  </a:lnTo>
                  <a:lnTo>
                    <a:pt x="144" y="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42" y="7"/>
                  </a:lnTo>
                  <a:lnTo>
                    <a:pt x="139" y="7"/>
                  </a:lnTo>
                  <a:lnTo>
                    <a:pt x="139" y="6"/>
                  </a:lnTo>
                  <a:lnTo>
                    <a:pt x="139" y="4"/>
                  </a:lnTo>
                  <a:lnTo>
                    <a:pt x="137" y="0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00" y="11"/>
                  </a:lnTo>
                  <a:lnTo>
                    <a:pt x="93" y="9"/>
                  </a:lnTo>
                  <a:lnTo>
                    <a:pt x="87" y="13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2" y="43"/>
                  </a:lnTo>
                  <a:lnTo>
                    <a:pt x="61" y="41"/>
                  </a:lnTo>
                  <a:lnTo>
                    <a:pt x="57" y="39"/>
                  </a:lnTo>
                  <a:lnTo>
                    <a:pt x="46" y="29"/>
                  </a:lnTo>
                  <a:lnTo>
                    <a:pt x="45" y="27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9"/>
                  </a:lnTo>
                  <a:lnTo>
                    <a:pt x="7" y="31"/>
                  </a:lnTo>
                  <a:lnTo>
                    <a:pt x="5" y="38"/>
                  </a:lnTo>
                  <a:lnTo>
                    <a:pt x="5" y="41"/>
                  </a:lnTo>
                  <a:lnTo>
                    <a:pt x="7" y="47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59"/>
                  </a:lnTo>
                  <a:lnTo>
                    <a:pt x="4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5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2" y="82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9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8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4" y="102"/>
                  </a:lnTo>
                  <a:lnTo>
                    <a:pt x="36" y="103"/>
                  </a:lnTo>
                  <a:lnTo>
                    <a:pt x="36" y="105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6" y="112"/>
                  </a:lnTo>
                  <a:lnTo>
                    <a:pt x="34" y="114"/>
                  </a:lnTo>
                  <a:lnTo>
                    <a:pt x="32" y="118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6" y="119"/>
                  </a:lnTo>
                  <a:lnTo>
                    <a:pt x="46" y="123"/>
                  </a:lnTo>
                  <a:lnTo>
                    <a:pt x="46" y="126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52" y="142"/>
                  </a:lnTo>
                  <a:lnTo>
                    <a:pt x="55" y="144"/>
                  </a:lnTo>
                  <a:lnTo>
                    <a:pt x="55" y="146"/>
                  </a:lnTo>
                  <a:lnTo>
                    <a:pt x="57" y="146"/>
                  </a:lnTo>
                  <a:lnTo>
                    <a:pt x="55" y="150"/>
                  </a:lnTo>
                  <a:lnTo>
                    <a:pt x="55" y="151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5" y="162"/>
                  </a:lnTo>
                  <a:lnTo>
                    <a:pt x="57" y="169"/>
                  </a:lnTo>
                  <a:lnTo>
                    <a:pt x="59" y="173"/>
                  </a:lnTo>
                  <a:lnTo>
                    <a:pt x="62" y="178"/>
                  </a:lnTo>
                  <a:lnTo>
                    <a:pt x="64" y="182"/>
                  </a:lnTo>
                  <a:lnTo>
                    <a:pt x="66" y="185"/>
                  </a:lnTo>
                  <a:lnTo>
                    <a:pt x="68" y="189"/>
                  </a:lnTo>
                  <a:lnTo>
                    <a:pt x="71" y="190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8" y="192"/>
                  </a:lnTo>
                  <a:lnTo>
                    <a:pt x="80" y="196"/>
                  </a:lnTo>
                  <a:lnTo>
                    <a:pt x="80" y="198"/>
                  </a:lnTo>
                  <a:lnTo>
                    <a:pt x="82" y="199"/>
                  </a:lnTo>
                  <a:lnTo>
                    <a:pt x="87" y="201"/>
                  </a:lnTo>
                  <a:lnTo>
                    <a:pt x="89" y="203"/>
                  </a:lnTo>
                  <a:lnTo>
                    <a:pt x="91" y="205"/>
                  </a:lnTo>
                  <a:lnTo>
                    <a:pt x="93" y="206"/>
                  </a:lnTo>
                  <a:lnTo>
                    <a:pt x="96" y="212"/>
                  </a:lnTo>
                  <a:lnTo>
                    <a:pt x="101" y="217"/>
                  </a:lnTo>
                  <a:lnTo>
                    <a:pt x="105" y="222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31"/>
                  </a:lnTo>
                  <a:lnTo>
                    <a:pt x="110" y="235"/>
                  </a:lnTo>
                  <a:lnTo>
                    <a:pt x="112" y="237"/>
                  </a:lnTo>
                  <a:lnTo>
                    <a:pt x="124" y="247"/>
                  </a:lnTo>
                  <a:lnTo>
                    <a:pt x="144" y="267"/>
                  </a:lnTo>
                  <a:lnTo>
                    <a:pt x="148" y="270"/>
                  </a:lnTo>
                  <a:lnTo>
                    <a:pt x="151" y="274"/>
                  </a:lnTo>
                  <a:lnTo>
                    <a:pt x="153" y="277"/>
                  </a:lnTo>
                  <a:lnTo>
                    <a:pt x="160" y="281"/>
                  </a:lnTo>
                  <a:lnTo>
                    <a:pt x="171" y="283"/>
                  </a:lnTo>
                  <a:lnTo>
                    <a:pt x="176" y="285"/>
                  </a:lnTo>
                  <a:lnTo>
                    <a:pt x="178" y="288"/>
                  </a:lnTo>
                  <a:lnTo>
                    <a:pt x="174" y="302"/>
                  </a:lnTo>
                  <a:lnTo>
                    <a:pt x="178" y="311"/>
                  </a:lnTo>
                  <a:lnTo>
                    <a:pt x="181" y="315"/>
                  </a:lnTo>
                  <a:lnTo>
                    <a:pt x="187" y="320"/>
                  </a:lnTo>
                  <a:lnTo>
                    <a:pt x="188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7"/>
                  </a:lnTo>
                  <a:lnTo>
                    <a:pt x="192" y="331"/>
                  </a:lnTo>
                  <a:lnTo>
                    <a:pt x="194" y="333"/>
                  </a:lnTo>
                  <a:lnTo>
                    <a:pt x="194" y="334"/>
                  </a:lnTo>
                  <a:lnTo>
                    <a:pt x="210" y="345"/>
                  </a:lnTo>
                  <a:lnTo>
                    <a:pt x="211" y="345"/>
                  </a:lnTo>
                  <a:lnTo>
                    <a:pt x="215" y="350"/>
                  </a:lnTo>
                  <a:lnTo>
                    <a:pt x="219" y="356"/>
                  </a:lnTo>
                  <a:lnTo>
                    <a:pt x="219" y="357"/>
                  </a:lnTo>
                  <a:lnTo>
                    <a:pt x="219" y="361"/>
                  </a:lnTo>
                  <a:lnTo>
                    <a:pt x="215" y="363"/>
                  </a:lnTo>
                  <a:lnTo>
                    <a:pt x="210" y="364"/>
                  </a:lnTo>
                  <a:lnTo>
                    <a:pt x="211" y="366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08" y="366"/>
                  </a:lnTo>
                  <a:lnTo>
                    <a:pt x="206" y="366"/>
                  </a:lnTo>
                  <a:lnTo>
                    <a:pt x="219" y="373"/>
                  </a:lnTo>
                  <a:lnTo>
                    <a:pt x="220" y="370"/>
                  </a:lnTo>
                  <a:lnTo>
                    <a:pt x="220" y="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291">
              <a:extLst>
                <a:ext uri="{FF2B5EF4-FFF2-40B4-BE49-F238E27FC236}">
                  <a16:creationId xmlns:a16="http://schemas.microsoft.com/office/drawing/2014/main" id="{48C86DA7-478D-2075-2D68-551AB063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0428" y="3185649"/>
              <a:ext cx="480867" cy="606576"/>
            </a:xfrm>
            <a:custGeom>
              <a:avLst/>
              <a:gdLst>
                <a:gd name="T0" fmla="*/ 28 w 394"/>
                <a:gd name="T1" fmla="*/ 42 h 497"/>
                <a:gd name="T2" fmla="*/ 43 w 394"/>
                <a:gd name="T3" fmla="*/ 55 h 497"/>
                <a:gd name="T4" fmla="*/ 46 w 394"/>
                <a:gd name="T5" fmla="*/ 66 h 497"/>
                <a:gd name="T6" fmla="*/ 60 w 394"/>
                <a:gd name="T7" fmla="*/ 85 h 497"/>
                <a:gd name="T8" fmla="*/ 62 w 394"/>
                <a:gd name="T9" fmla="*/ 97 h 497"/>
                <a:gd name="T10" fmla="*/ 73 w 394"/>
                <a:gd name="T11" fmla="*/ 119 h 497"/>
                <a:gd name="T12" fmla="*/ 74 w 394"/>
                <a:gd name="T13" fmla="*/ 135 h 497"/>
                <a:gd name="T14" fmla="*/ 94 w 394"/>
                <a:gd name="T15" fmla="*/ 160 h 497"/>
                <a:gd name="T16" fmla="*/ 108 w 394"/>
                <a:gd name="T17" fmla="*/ 172 h 497"/>
                <a:gd name="T18" fmla="*/ 115 w 394"/>
                <a:gd name="T19" fmla="*/ 197 h 497"/>
                <a:gd name="T20" fmla="*/ 131 w 394"/>
                <a:gd name="T21" fmla="*/ 215 h 497"/>
                <a:gd name="T22" fmla="*/ 144 w 394"/>
                <a:gd name="T23" fmla="*/ 236 h 497"/>
                <a:gd name="T24" fmla="*/ 163 w 394"/>
                <a:gd name="T25" fmla="*/ 254 h 497"/>
                <a:gd name="T26" fmla="*/ 169 w 394"/>
                <a:gd name="T27" fmla="*/ 275 h 497"/>
                <a:gd name="T28" fmla="*/ 181 w 394"/>
                <a:gd name="T29" fmla="*/ 318 h 497"/>
                <a:gd name="T30" fmla="*/ 183 w 394"/>
                <a:gd name="T31" fmla="*/ 343 h 497"/>
                <a:gd name="T32" fmla="*/ 177 w 394"/>
                <a:gd name="T33" fmla="*/ 362 h 497"/>
                <a:gd name="T34" fmla="*/ 167 w 394"/>
                <a:gd name="T35" fmla="*/ 373 h 497"/>
                <a:gd name="T36" fmla="*/ 165 w 394"/>
                <a:gd name="T37" fmla="*/ 399 h 497"/>
                <a:gd name="T38" fmla="*/ 169 w 394"/>
                <a:gd name="T39" fmla="*/ 424 h 497"/>
                <a:gd name="T40" fmla="*/ 172 w 394"/>
                <a:gd name="T41" fmla="*/ 449 h 497"/>
                <a:gd name="T42" fmla="*/ 161 w 394"/>
                <a:gd name="T43" fmla="*/ 478 h 497"/>
                <a:gd name="T44" fmla="*/ 179 w 394"/>
                <a:gd name="T45" fmla="*/ 495 h 497"/>
                <a:gd name="T46" fmla="*/ 215 w 394"/>
                <a:gd name="T47" fmla="*/ 479 h 497"/>
                <a:gd name="T48" fmla="*/ 213 w 394"/>
                <a:gd name="T49" fmla="*/ 458 h 497"/>
                <a:gd name="T50" fmla="*/ 231 w 394"/>
                <a:gd name="T51" fmla="*/ 442 h 497"/>
                <a:gd name="T52" fmla="*/ 259 w 394"/>
                <a:gd name="T53" fmla="*/ 412 h 497"/>
                <a:gd name="T54" fmla="*/ 266 w 394"/>
                <a:gd name="T55" fmla="*/ 375 h 497"/>
                <a:gd name="T56" fmla="*/ 261 w 394"/>
                <a:gd name="T57" fmla="*/ 337 h 497"/>
                <a:gd name="T58" fmla="*/ 289 w 394"/>
                <a:gd name="T59" fmla="*/ 348 h 497"/>
                <a:gd name="T60" fmla="*/ 300 w 394"/>
                <a:gd name="T61" fmla="*/ 337 h 497"/>
                <a:gd name="T62" fmla="*/ 323 w 394"/>
                <a:gd name="T63" fmla="*/ 334 h 497"/>
                <a:gd name="T64" fmla="*/ 330 w 394"/>
                <a:gd name="T65" fmla="*/ 350 h 497"/>
                <a:gd name="T66" fmla="*/ 346 w 394"/>
                <a:gd name="T67" fmla="*/ 343 h 497"/>
                <a:gd name="T68" fmla="*/ 362 w 394"/>
                <a:gd name="T69" fmla="*/ 357 h 497"/>
                <a:gd name="T70" fmla="*/ 389 w 394"/>
                <a:gd name="T71" fmla="*/ 343 h 497"/>
                <a:gd name="T72" fmla="*/ 375 w 394"/>
                <a:gd name="T73" fmla="*/ 330 h 497"/>
                <a:gd name="T74" fmla="*/ 373 w 394"/>
                <a:gd name="T75" fmla="*/ 311 h 497"/>
                <a:gd name="T76" fmla="*/ 373 w 394"/>
                <a:gd name="T77" fmla="*/ 280 h 497"/>
                <a:gd name="T78" fmla="*/ 350 w 394"/>
                <a:gd name="T79" fmla="*/ 272 h 497"/>
                <a:gd name="T80" fmla="*/ 330 w 394"/>
                <a:gd name="T81" fmla="*/ 256 h 497"/>
                <a:gd name="T82" fmla="*/ 330 w 394"/>
                <a:gd name="T83" fmla="*/ 234 h 497"/>
                <a:gd name="T84" fmla="*/ 328 w 394"/>
                <a:gd name="T85" fmla="*/ 229 h 497"/>
                <a:gd name="T86" fmla="*/ 328 w 394"/>
                <a:gd name="T87" fmla="*/ 193 h 497"/>
                <a:gd name="T88" fmla="*/ 312 w 394"/>
                <a:gd name="T89" fmla="*/ 201 h 497"/>
                <a:gd name="T90" fmla="*/ 300 w 394"/>
                <a:gd name="T91" fmla="*/ 185 h 497"/>
                <a:gd name="T92" fmla="*/ 284 w 394"/>
                <a:gd name="T93" fmla="*/ 169 h 497"/>
                <a:gd name="T94" fmla="*/ 293 w 394"/>
                <a:gd name="T95" fmla="*/ 122 h 497"/>
                <a:gd name="T96" fmla="*/ 293 w 394"/>
                <a:gd name="T97" fmla="*/ 105 h 497"/>
                <a:gd name="T98" fmla="*/ 275 w 394"/>
                <a:gd name="T99" fmla="*/ 87 h 497"/>
                <a:gd name="T100" fmla="*/ 248 w 394"/>
                <a:gd name="T101" fmla="*/ 78 h 497"/>
                <a:gd name="T102" fmla="*/ 220 w 394"/>
                <a:gd name="T103" fmla="*/ 57 h 497"/>
                <a:gd name="T104" fmla="*/ 204 w 394"/>
                <a:gd name="T105" fmla="*/ 69 h 497"/>
                <a:gd name="T106" fmla="*/ 193 w 394"/>
                <a:gd name="T107" fmla="*/ 62 h 497"/>
                <a:gd name="T108" fmla="*/ 193 w 394"/>
                <a:gd name="T109" fmla="*/ 42 h 497"/>
                <a:gd name="T110" fmla="*/ 174 w 394"/>
                <a:gd name="T111" fmla="*/ 39 h 497"/>
                <a:gd name="T112" fmla="*/ 153 w 394"/>
                <a:gd name="T113" fmla="*/ 26 h 497"/>
                <a:gd name="T114" fmla="*/ 112 w 394"/>
                <a:gd name="T115" fmla="*/ 5 h 497"/>
                <a:gd name="T116" fmla="*/ 83 w 394"/>
                <a:gd name="T117" fmla="*/ 10 h 497"/>
                <a:gd name="T118" fmla="*/ 46 w 394"/>
                <a:gd name="T119" fmla="*/ 18 h 497"/>
                <a:gd name="T120" fmla="*/ 27 w 394"/>
                <a:gd name="T121" fmla="*/ 18 h 497"/>
                <a:gd name="T122" fmla="*/ 19 w 394"/>
                <a:gd name="T123" fmla="*/ 30 h 497"/>
                <a:gd name="T124" fmla="*/ 5 w 394"/>
                <a:gd name="T125" fmla="*/ 3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497">
                  <a:moveTo>
                    <a:pt x="9" y="35"/>
                  </a:moveTo>
                  <a:lnTo>
                    <a:pt x="11" y="39"/>
                  </a:lnTo>
                  <a:lnTo>
                    <a:pt x="12" y="39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41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9" y="53"/>
                  </a:lnTo>
                  <a:lnTo>
                    <a:pt x="43" y="55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43" y="60"/>
                  </a:lnTo>
                  <a:lnTo>
                    <a:pt x="44" y="62"/>
                  </a:lnTo>
                  <a:lnTo>
                    <a:pt x="46" y="60"/>
                  </a:lnTo>
                  <a:lnTo>
                    <a:pt x="48" y="62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8" y="69"/>
                  </a:lnTo>
                  <a:lnTo>
                    <a:pt x="50" y="73"/>
                  </a:lnTo>
                  <a:lnTo>
                    <a:pt x="53" y="74"/>
                  </a:lnTo>
                  <a:lnTo>
                    <a:pt x="55" y="76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7" y="80"/>
                  </a:lnTo>
                  <a:lnTo>
                    <a:pt x="58" y="81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90"/>
                  </a:lnTo>
                  <a:lnTo>
                    <a:pt x="62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6"/>
                  </a:lnTo>
                  <a:lnTo>
                    <a:pt x="62" y="97"/>
                  </a:lnTo>
                  <a:lnTo>
                    <a:pt x="66" y="99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7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2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3" y="119"/>
                  </a:lnTo>
                  <a:lnTo>
                    <a:pt x="73" y="121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9"/>
                  </a:lnTo>
                  <a:lnTo>
                    <a:pt x="74" y="135"/>
                  </a:lnTo>
                  <a:lnTo>
                    <a:pt x="76" y="138"/>
                  </a:lnTo>
                  <a:lnTo>
                    <a:pt x="83" y="149"/>
                  </a:lnTo>
                  <a:lnTo>
                    <a:pt x="87" y="153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2" y="158"/>
                  </a:lnTo>
                  <a:lnTo>
                    <a:pt x="92" y="160"/>
                  </a:lnTo>
                  <a:lnTo>
                    <a:pt x="94" y="160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8" y="169"/>
                  </a:lnTo>
                  <a:lnTo>
                    <a:pt x="99" y="169"/>
                  </a:lnTo>
                  <a:lnTo>
                    <a:pt x="101" y="169"/>
                  </a:lnTo>
                  <a:lnTo>
                    <a:pt x="103" y="170"/>
                  </a:lnTo>
                  <a:lnTo>
                    <a:pt x="103" y="169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08" y="186"/>
                  </a:lnTo>
                  <a:lnTo>
                    <a:pt x="110" y="188"/>
                  </a:lnTo>
                  <a:lnTo>
                    <a:pt x="112" y="190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7" y="197"/>
                  </a:lnTo>
                  <a:lnTo>
                    <a:pt x="117" y="199"/>
                  </a:lnTo>
                  <a:lnTo>
                    <a:pt x="119" y="199"/>
                  </a:lnTo>
                  <a:lnTo>
                    <a:pt x="121" y="201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31" y="215"/>
                  </a:lnTo>
                  <a:lnTo>
                    <a:pt x="133" y="220"/>
                  </a:lnTo>
                  <a:lnTo>
                    <a:pt x="133" y="222"/>
                  </a:lnTo>
                  <a:lnTo>
                    <a:pt x="131" y="224"/>
                  </a:lnTo>
                  <a:lnTo>
                    <a:pt x="133" y="225"/>
                  </a:lnTo>
                  <a:lnTo>
                    <a:pt x="138" y="227"/>
                  </a:lnTo>
                  <a:lnTo>
                    <a:pt x="138" y="229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32"/>
                  </a:lnTo>
                  <a:lnTo>
                    <a:pt x="144" y="236"/>
                  </a:lnTo>
                  <a:lnTo>
                    <a:pt x="147" y="238"/>
                  </a:lnTo>
                  <a:lnTo>
                    <a:pt x="149" y="240"/>
                  </a:lnTo>
                  <a:lnTo>
                    <a:pt x="149" y="240"/>
                  </a:lnTo>
                  <a:lnTo>
                    <a:pt x="151" y="241"/>
                  </a:lnTo>
                  <a:lnTo>
                    <a:pt x="154" y="243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0" y="245"/>
                  </a:lnTo>
                  <a:lnTo>
                    <a:pt x="161" y="250"/>
                  </a:lnTo>
                  <a:lnTo>
                    <a:pt x="163" y="254"/>
                  </a:lnTo>
                  <a:lnTo>
                    <a:pt x="167" y="259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5" y="264"/>
                  </a:lnTo>
                  <a:lnTo>
                    <a:pt x="167" y="266"/>
                  </a:lnTo>
                  <a:lnTo>
                    <a:pt x="167" y="268"/>
                  </a:lnTo>
                  <a:lnTo>
                    <a:pt x="167" y="270"/>
                  </a:lnTo>
                  <a:lnTo>
                    <a:pt x="169" y="272"/>
                  </a:lnTo>
                  <a:lnTo>
                    <a:pt x="169" y="273"/>
                  </a:lnTo>
                  <a:lnTo>
                    <a:pt x="169" y="275"/>
                  </a:lnTo>
                  <a:lnTo>
                    <a:pt x="169" y="277"/>
                  </a:lnTo>
                  <a:lnTo>
                    <a:pt x="170" y="280"/>
                  </a:lnTo>
                  <a:lnTo>
                    <a:pt x="176" y="288"/>
                  </a:lnTo>
                  <a:lnTo>
                    <a:pt x="176" y="291"/>
                  </a:lnTo>
                  <a:lnTo>
                    <a:pt x="181" y="304"/>
                  </a:lnTo>
                  <a:lnTo>
                    <a:pt x="183" y="309"/>
                  </a:lnTo>
                  <a:lnTo>
                    <a:pt x="183" y="311"/>
                  </a:lnTo>
                  <a:lnTo>
                    <a:pt x="183" y="314"/>
                  </a:lnTo>
                  <a:lnTo>
                    <a:pt x="183" y="316"/>
                  </a:lnTo>
                  <a:lnTo>
                    <a:pt x="181" y="318"/>
                  </a:lnTo>
                  <a:lnTo>
                    <a:pt x="181" y="320"/>
                  </a:lnTo>
                  <a:lnTo>
                    <a:pt x="181" y="323"/>
                  </a:lnTo>
                  <a:lnTo>
                    <a:pt x="179" y="325"/>
                  </a:lnTo>
                  <a:lnTo>
                    <a:pt x="179" y="328"/>
                  </a:lnTo>
                  <a:lnTo>
                    <a:pt x="179" y="330"/>
                  </a:lnTo>
                  <a:lnTo>
                    <a:pt x="181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41"/>
                  </a:lnTo>
                  <a:lnTo>
                    <a:pt x="183" y="343"/>
                  </a:lnTo>
                  <a:lnTo>
                    <a:pt x="181" y="344"/>
                  </a:lnTo>
                  <a:lnTo>
                    <a:pt x="181" y="346"/>
                  </a:lnTo>
                  <a:lnTo>
                    <a:pt x="181" y="348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7" y="355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7" y="360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6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0" y="367"/>
                  </a:lnTo>
                  <a:lnTo>
                    <a:pt x="170" y="369"/>
                  </a:lnTo>
                  <a:lnTo>
                    <a:pt x="170" y="371"/>
                  </a:lnTo>
                  <a:lnTo>
                    <a:pt x="170" y="373"/>
                  </a:lnTo>
                  <a:lnTo>
                    <a:pt x="169" y="373"/>
                  </a:lnTo>
                  <a:lnTo>
                    <a:pt x="167" y="373"/>
                  </a:lnTo>
                  <a:lnTo>
                    <a:pt x="167" y="375"/>
                  </a:lnTo>
                  <a:lnTo>
                    <a:pt x="169" y="378"/>
                  </a:lnTo>
                  <a:lnTo>
                    <a:pt x="170" y="378"/>
                  </a:lnTo>
                  <a:lnTo>
                    <a:pt x="170" y="380"/>
                  </a:lnTo>
                  <a:lnTo>
                    <a:pt x="170" y="382"/>
                  </a:lnTo>
                  <a:lnTo>
                    <a:pt x="170" y="385"/>
                  </a:lnTo>
                  <a:lnTo>
                    <a:pt x="169" y="389"/>
                  </a:lnTo>
                  <a:lnTo>
                    <a:pt x="167" y="396"/>
                  </a:lnTo>
                  <a:lnTo>
                    <a:pt x="167" y="399"/>
                  </a:lnTo>
                  <a:lnTo>
                    <a:pt x="165" y="399"/>
                  </a:lnTo>
                  <a:lnTo>
                    <a:pt x="165" y="401"/>
                  </a:lnTo>
                  <a:lnTo>
                    <a:pt x="165" y="403"/>
                  </a:lnTo>
                  <a:lnTo>
                    <a:pt x="163" y="408"/>
                  </a:lnTo>
                  <a:lnTo>
                    <a:pt x="163" y="410"/>
                  </a:lnTo>
                  <a:lnTo>
                    <a:pt x="165" y="412"/>
                  </a:lnTo>
                  <a:lnTo>
                    <a:pt x="167" y="419"/>
                  </a:lnTo>
                  <a:lnTo>
                    <a:pt x="167" y="421"/>
                  </a:lnTo>
                  <a:lnTo>
                    <a:pt x="167" y="423"/>
                  </a:lnTo>
                  <a:lnTo>
                    <a:pt x="169" y="423"/>
                  </a:lnTo>
                  <a:lnTo>
                    <a:pt x="169" y="424"/>
                  </a:lnTo>
                  <a:lnTo>
                    <a:pt x="169" y="426"/>
                  </a:lnTo>
                  <a:lnTo>
                    <a:pt x="169" y="428"/>
                  </a:lnTo>
                  <a:lnTo>
                    <a:pt x="169" y="430"/>
                  </a:lnTo>
                  <a:lnTo>
                    <a:pt x="169" y="431"/>
                  </a:lnTo>
                  <a:lnTo>
                    <a:pt x="170" y="431"/>
                  </a:lnTo>
                  <a:lnTo>
                    <a:pt x="169" y="433"/>
                  </a:lnTo>
                  <a:lnTo>
                    <a:pt x="167" y="435"/>
                  </a:lnTo>
                  <a:lnTo>
                    <a:pt x="167" y="440"/>
                  </a:lnTo>
                  <a:lnTo>
                    <a:pt x="169" y="446"/>
                  </a:lnTo>
                  <a:lnTo>
                    <a:pt x="172" y="449"/>
                  </a:lnTo>
                  <a:lnTo>
                    <a:pt x="172" y="451"/>
                  </a:lnTo>
                  <a:lnTo>
                    <a:pt x="174" y="465"/>
                  </a:lnTo>
                  <a:lnTo>
                    <a:pt x="174" y="469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69" y="471"/>
                  </a:lnTo>
                  <a:lnTo>
                    <a:pt x="167" y="472"/>
                  </a:lnTo>
                  <a:lnTo>
                    <a:pt x="165" y="474"/>
                  </a:lnTo>
                  <a:lnTo>
                    <a:pt x="163" y="476"/>
                  </a:lnTo>
                  <a:lnTo>
                    <a:pt x="161" y="478"/>
                  </a:lnTo>
                  <a:lnTo>
                    <a:pt x="169" y="481"/>
                  </a:lnTo>
                  <a:lnTo>
                    <a:pt x="170" y="483"/>
                  </a:lnTo>
                  <a:lnTo>
                    <a:pt x="172" y="486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495"/>
                  </a:lnTo>
                  <a:lnTo>
                    <a:pt x="177" y="497"/>
                  </a:lnTo>
                  <a:lnTo>
                    <a:pt x="177" y="497"/>
                  </a:lnTo>
                  <a:lnTo>
                    <a:pt x="179" y="495"/>
                  </a:lnTo>
                  <a:lnTo>
                    <a:pt x="179" y="494"/>
                  </a:lnTo>
                  <a:lnTo>
                    <a:pt x="186" y="488"/>
                  </a:lnTo>
                  <a:lnTo>
                    <a:pt x="193" y="490"/>
                  </a:lnTo>
                  <a:lnTo>
                    <a:pt x="202" y="492"/>
                  </a:lnTo>
                  <a:lnTo>
                    <a:pt x="209" y="492"/>
                  </a:lnTo>
                  <a:lnTo>
                    <a:pt x="211" y="492"/>
                  </a:lnTo>
                  <a:lnTo>
                    <a:pt x="211" y="488"/>
                  </a:lnTo>
                  <a:lnTo>
                    <a:pt x="211" y="483"/>
                  </a:lnTo>
                  <a:lnTo>
                    <a:pt x="211" y="481"/>
                  </a:lnTo>
                  <a:lnTo>
                    <a:pt x="215" y="479"/>
                  </a:lnTo>
                  <a:lnTo>
                    <a:pt x="213" y="478"/>
                  </a:lnTo>
                  <a:lnTo>
                    <a:pt x="213" y="474"/>
                  </a:lnTo>
                  <a:lnTo>
                    <a:pt x="213" y="472"/>
                  </a:lnTo>
                  <a:lnTo>
                    <a:pt x="213" y="471"/>
                  </a:lnTo>
                  <a:lnTo>
                    <a:pt x="211" y="469"/>
                  </a:lnTo>
                  <a:lnTo>
                    <a:pt x="209" y="467"/>
                  </a:lnTo>
                  <a:lnTo>
                    <a:pt x="208" y="467"/>
                  </a:lnTo>
                  <a:lnTo>
                    <a:pt x="209" y="463"/>
                  </a:lnTo>
                  <a:lnTo>
                    <a:pt x="211" y="460"/>
                  </a:lnTo>
                  <a:lnTo>
                    <a:pt x="213" y="458"/>
                  </a:lnTo>
                  <a:lnTo>
                    <a:pt x="215" y="458"/>
                  </a:lnTo>
                  <a:lnTo>
                    <a:pt x="218" y="456"/>
                  </a:lnTo>
                  <a:lnTo>
                    <a:pt x="218" y="455"/>
                  </a:lnTo>
                  <a:lnTo>
                    <a:pt x="218" y="455"/>
                  </a:lnTo>
                  <a:lnTo>
                    <a:pt x="220" y="451"/>
                  </a:lnTo>
                  <a:lnTo>
                    <a:pt x="227" y="449"/>
                  </a:lnTo>
                  <a:lnTo>
                    <a:pt x="231" y="447"/>
                  </a:lnTo>
                  <a:lnTo>
                    <a:pt x="231" y="446"/>
                  </a:lnTo>
                  <a:lnTo>
                    <a:pt x="231" y="444"/>
                  </a:lnTo>
                  <a:lnTo>
                    <a:pt x="231" y="442"/>
                  </a:lnTo>
                  <a:lnTo>
                    <a:pt x="234" y="440"/>
                  </a:lnTo>
                  <a:lnTo>
                    <a:pt x="238" y="439"/>
                  </a:lnTo>
                  <a:lnTo>
                    <a:pt x="240" y="435"/>
                  </a:lnTo>
                  <a:lnTo>
                    <a:pt x="240" y="433"/>
                  </a:lnTo>
                  <a:lnTo>
                    <a:pt x="240" y="430"/>
                  </a:lnTo>
                  <a:lnTo>
                    <a:pt x="238" y="424"/>
                  </a:lnTo>
                  <a:lnTo>
                    <a:pt x="238" y="421"/>
                  </a:lnTo>
                  <a:lnTo>
                    <a:pt x="240" y="419"/>
                  </a:lnTo>
                  <a:lnTo>
                    <a:pt x="241" y="417"/>
                  </a:lnTo>
                  <a:lnTo>
                    <a:pt x="259" y="412"/>
                  </a:lnTo>
                  <a:lnTo>
                    <a:pt x="263" y="412"/>
                  </a:lnTo>
                  <a:lnTo>
                    <a:pt x="263" y="408"/>
                  </a:lnTo>
                  <a:lnTo>
                    <a:pt x="261" y="401"/>
                  </a:lnTo>
                  <a:lnTo>
                    <a:pt x="261" y="398"/>
                  </a:lnTo>
                  <a:lnTo>
                    <a:pt x="261" y="394"/>
                  </a:lnTo>
                  <a:lnTo>
                    <a:pt x="264" y="391"/>
                  </a:lnTo>
                  <a:lnTo>
                    <a:pt x="268" y="385"/>
                  </a:lnTo>
                  <a:lnTo>
                    <a:pt x="270" y="382"/>
                  </a:lnTo>
                  <a:lnTo>
                    <a:pt x="268" y="378"/>
                  </a:lnTo>
                  <a:lnTo>
                    <a:pt x="266" y="375"/>
                  </a:lnTo>
                  <a:lnTo>
                    <a:pt x="261" y="371"/>
                  </a:lnTo>
                  <a:lnTo>
                    <a:pt x="259" y="369"/>
                  </a:lnTo>
                  <a:lnTo>
                    <a:pt x="259" y="367"/>
                  </a:lnTo>
                  <a:lnTo>
                    <a:pt x="261" y="366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59" y="351"/>
                  </a:lnTo>
                  <a:lnTo>
                    <a:pt x="257" y="346"/>
                  </a:lnTo>
                  <a:lnTo>
                    <a:pt x="259" y="341"/>
                  </a:lnTo>
                  <a:lnTo>
                    <a:pt x="261" y="337"/>
                  </a:lnTo>
                  <a:lnTo>
                    <a:pt x="270" y="332"/>
                  </a:lnTo>
                  <a:lnTo>
                    <a:pt x="273" y="330"/>
                  </a:lnTo>
                  <a:lnTo>
                    <a:pt x="277" y="328"/>
                  </a:lnTo>
                  <a:lnTo>
                    <a:pt x="286" y="325"/>
                  </a:lnTo>
                  <a:lnTo>
                    <a:pt x="288" y="325"/>
                  </a:lnTo>
                  <a:lnTo>
                    <a:pt x="289" y="327"/>
                  </a:lnTo>
                  <a:lnTo>
                    <a:pt x="289" y="330"/>
                  </a:lnTo>
                  <a:lnTo>
                    <a:pt x="289" y="344"/>
                  </a:lnTo>
                  <a:lnTo>
                    <a:pt x="289" y="346"/>
                  </a:lnTo>
                  <a:lnTo>
                    <a:pt x="289" y="348"/>
                  </a:lnTo>
                  <a:lnTo>
                    <a:pt x="288" y="350"/>
                  </a:lnTo>
                  <a:lnTo>
                    <a:pt x="288" y="351"/>
                  </a:lnTo>
                  <a:lnTo>
                    <a:pt x="289" y="353"/>
                  </a:lnTo>
                  <a:lnTo>
                    <a:pt x="291" y="351"/>
                  </a:lnTo>
                  <a:lnTo>
                    <a:pt x="296" y="348"/>
                  </a:lnTo>
                  <a:lnTo>
                    <a:pt x="298" y="348"/>
                  </a:lnTo>
                  <a:lnTo>
                    <a:pt x="300" y="344"/>
                  </a:lnTo>
                  <a:lnTo>
                    <a:pt x="300" y="343"/>
                  </a:lnTo>
                  <a:lnTo>
                    <a:pt x="298" y="341"/>
                  </a:lnTo>
                  <a:lnTo>
                    <a:pt x="300" y="337"/>
                  </a:lnTo>
                  <a:lnTo>
                    <a:pt x="302" y="334"/>
                  </a:lnTo>
                  <a:lnTo>
                    <a:pt x="304" y="336"/>
                  </a:lnTo>
                  <a:lnTo>
                    <a:pt x="305" y="341"/>
                  </a:lnTo>
                  <a:lnTo>
                    <a:pt x="307" y="344"/>
                  </a:lnTo>
                  <a:lnTo>
                    <a:pt x="309" y="344"/>
                  </a:lnTo>
                  <a:lnTo>
                    <a:pt x="314" y="336"/>
                  </a:lnTo>
                  <a:lnTo>
                    <a:pt x="316" y="334"/>
                  </a:lnTo>
                  <a:lnTo>
                    <a:pt x="320" y="332"/>
                  </a:lnTo>
                  <a:lnTo>
                    <a:pt x="321" y="332"/>
                  </a:lnTo>
                  <a:lnTo>
                    <a:pt x="323" y="334"/>
                  </a:lnTo>
                  <a:lnTo>
                    <a:pt x="323" y="336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41"/>
                  </a:lnTo>
                  <a:lnTo>
                    <a:pt x="321" y="343"/>
                  </a:lnTo>
                  <a:lnTo>
                    <a:pt x="323" y="343"/>
                  </a:lnTo>
                  <a:lnTo>
                    <a:pt x="327" y="344"/>
                  </a:lnTo>
                  <a:lnTo>
                    <a:pt x="328" y="344"/>
                  </a:lnTo>
                  <a:lnTo>
                    <a:pt x="330" y="346"/>
                  </a:lnTo>
                  <a:lnTo>
                    <a:pt x="330" y="350"/>
                  </a:lnTo>
                  <a:lnTo>
                    <a:pt x="332" y="351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7" y="353"/>
                  </a:lnTo>
                  <a:lnTo>
                    <a:pt x="339" y="351"/>
                  </a:lnTo>
                  <a:lnTo>
                    <a:pt x="341" y="348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44" y="343"/>
                  </a:lnTo>
                  <a:lnTo>
                    <a:pt x="346" y="343"/>
                  </a:lnTo>
                  <a:lnTo>
                    <a:pt x="348" y="339"/>
                  </a:lnTo>
                  <a:lnTo>
                    <a:pt x="348" y="337"/>
                  </a:lnTo>
                  <a:lnTo>
                    <a:pt x="355" y="343"/>
                  </a:lnTo>
                  <a:lnTo>
                    <a:pt x="357" y="346"/>
                  </a:lnTo>
                  <a:lnTo>
                    <a:pt x="359" y="348"/>
                  </a:lnTo>
                  <a:lnTo>
                    <a:pt x="359" y="350"/>
                  </a:lnTo>
                  <a:lnTo>
                    <a:pt x="359" y="353"/>
                  </a:lnTo>
                  <a:lnTo>
                    <a:pt x="359" y="355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71" y="351"/>
                  </a:lnTo>
                  <a:lnTo>
                    <a:pt x="383" y="351"/>
                  </a:lnTo>
                  <a:lnTo>
                    <a:pt x="389" y="351"/>
                  </a:lnTo>
                  <a:lnTo>
                    <a:pt x="391" y="348"/>
                  </a:lnTo>
                  <a:lnTo>
                    <a:pt x="394" y="343"/>
                  </a:lnTo>
                  <a:lnTo>
                    <a:pt x="392" y="343"/>
                  </a:lnTo>
                  <a:lnTo>
                    <a:pt x="391" y="341"/>
                  </a:lnTo>
                  <a:lnTo>
                    <a:pt x="389" y="343"/>
                  </a:lnTo>
                  <a:lnTo>
                    <a:pt x="387" y="343"/>
                  </a:lnTo>
                  <a:lnTo>
                    <a:pt x="385" y="341"/>
                  </a:lnTo>
                  <a:lnTo>
                    <a:pt x="380" y="336"/>
                  </a:lnTo>
                  <a:lnTo>
                    <a:pt x="382" y="336"/>
                  </a:lnTo>
                  <a:lnTo>
                    <a:pt x="380" y="332"/>
                  </a:lnTo>
                  <a:lnTo>
                    <a:pt x="380" y="330"/>
                  </a:lnTo>
                  <a:lnTo>
                    <a:pt x="378" y="330"/>
                  </a:lnTo>
                  <a:lnTo>
                    <a:pt x="376" y="330"/>
                  </a:lnTo>
                  <a:lnTo>
                    <a:pt x="375" y="332"/>
                  </a:lnTo>
                  <a:lnTo>
                    <a:pt x="375" y="330"/>
                  </a:lnTo>
                  <a:lnTo>
                    <a:pt x="375" y="328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69" y="323"/>
                  </a:lnTo>
                  <a:lnTo>
                    <a:pt x="371" y="323"/>
                  </a:lnTo>
                  <a:lnTo>
                    <a:pt x="373" y="321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3" y="312"/>
                  </a:lnTo>
                  <a:lnTo>
                    <a:pt x="373" y="311"/>
                  </a:lnTo>
                  <a:lnTo>
                    <a:pt x="373" y="309"/>
                  </a:lnTo>
                  <a:lnTo>
                    <a:pt x="373" y="307"/>
                  </a:lnTo>
                  <a:lnTo>
                    <a:pt x="373" y="305"/>
                  </a:lnTo>
                  <a:lnTo>
                    <a:pt x="373" y="304"/>
                  </a:lnTo>
                  <a:lnTo>
                    <a:pt x="373" y="293"/>
                  </a:lnTo>
                  <a:lnTo>
                    <a:pt x="373" y="289"/>
                  </a:lnTo>
                  <a:lnTo>
                    <a:pt x="373" y="286"/>
                  </a:lnTo>
                  <a:lnTo>
                    <a:pt x="373" y="284"/>
                  </a:lnTo>
                  <a:lnTo>
                    <a:pt x="373" y="282"/>
                  </a:lnTo>
                  <a:lnTo>
                    <a:pt x="373" y="280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7" y="280"/>
                  </a:lnTo>
                  <a:lnTo>
                    <a:pt x="366" y="277"/>
                  </a:lnTo>
                  <a:lnTo>
                    <a:pt x="366" y="275"/>
                  </a:lnTo>
                  <a:lnTo>
                    <a:pt x="362" y="273"/>
                  </a:lnTo>
                  <a:lnTo>
                    <a:pt x="359" y="273"/>
                  </a:lnTo>
                  <a:lnTo>
                    <a:pt x="355" y="273"/>
                  </a:lnTo>
                  <a:lnTo>
                    <a:pt x="351" y="272"/>
                  </a:lnTo>
                  <a:lnTo>
                    <a:pt x="350" y="272"/>
                  </a:lnTo>
                  <a:lnTo>
                    <a:pt x="348" y="266"/>
                  </a:lnTo>
                  <a:lnTo>
                    <a:pt x="344" y="264"/>
                  </a:lnTo>
                  <a:lnTo>
                    <a:pt x="343" y="264"/>
                  </a:lnTo>
                  <a:lnTo>
                    <a:pt x="339" y="263"/>
                  </a:lnTo>
                  <a:lnTo>
                    <a:pt x="337" y="263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0" y="259"/>
                  </a:lnTo>
                  <a:lnTo>
                    <a:pt x="330" y="257"/>
                  </a:lnTo>
                  <a:lnTo>
                    <a:pt x="330" y="256"/>
                  </a:lnTo>
                  <a:lnTo>
                    <a:pt x="330" y="256"/>
                  </a:lnTo>
                  <a:lnTo>
                    <a:pt x="330" y="252"/>
                  </a:lnTo>
                  <a:lnTo>
                    <a:pt x="330" y="247"/>
                  </a:lnTo>
                  <a:lnTo>
                    <a:pt x="332" y="245"/>
                  </a:lnTo>
                  <a:lnTo>
                    <a:pt x="334" y="243"/>
                  </a:lnTo>
                  <a:lnTo>
                    <a:pt x="334" y="240"/>
                  </a:lnTo>
                  <a:lnTo>
                    <a:pt x="334" y="240"/>
                  </a:lnTo>
                  <a:lnTo>
                    <a:pt x="334" y="238"/>
                  </a:lnTo>
                  <a:lnTo>
                    <a:pt x="332" y="236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28" y="236"/>
                  </a:lnTo>
                  <a:lnTo>
                    <a:pt x="328" y="238"/>
                  </a:lnTo>
                  <a:lnTo>
                    <a:pt x="327" y="240"/>
                  </a:lnTo>
                  <a:lnTo>
                    <a:pt x="325" y="238"/>
                  </a:lnTo>
                  <a:lnTo>
                    <a:pt x="321" y="232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5" y="229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30" y="222"/>
                  </a:lnTo>
                  <a:lnTo>
                    <a:pt x="328" y="213"/>
                  </a:lnTo>
                  <a:lnTo>
                    <a:pt x="328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2" y="201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3"/>
                  </a:lnTo>
                  <a:lnTo>
                    <a:pt x="327" y="193"/>
                  </a:lnTo>
                  <a:lnTo>
                    <a:pt x="325" y="193"/>
                  </a:lnTo>
                  <a:lnTo>
                    <a:pt x="321" y="193"/>
                  </a:lnTo>
                  <a:lnTo>
                    <a:pt x="321" y="197"/>
                  </a:lnTo>
                  <a:lnTo>
                    <a:pt x="320" y="197"/>
                  </a:lnTo>
                  <a:lnTo>
                    <a:pt x="320" y="199"/>
                  </a:lnTo>
                  <a:lnTo>
                    <a:pt x="318" y="201"/>
                  </a:lnTo>
                  <a:lnTo>
                    <a:pt x="316" y="202"/>
                  </a:lnTo>
                  <a:lnTo>
                    <a:pt x="314" y="202"/>
                  </a:lnTo>
                  <a:lnTo>
                    <a:pt x="312" y="201"/>
                  </a:lnTo>
                  <a:lnTo>
                    <a:pt x="311" y="199"/>
                  </a:lnTo>
                  <a:lnTo>
                    <a:pt x="309" y="197"/>
                  </a:lnTo>
                  <a:lnTo>
                    <a:pt x="309" y="197"/>
                  </a:lnTo>
                  <a:lnTo>
                    <a:pt x="309" y="193"/>
                  </a:lnTo>
                  <a:lnTo>
                    <a:pt x="307" y="192"/>
                  </a:lnTo>
                  <a:lnTo>
                    <a:pt x="305" y="188"/>
                  </a:lnTo>
                  <a:lnTo>
                    <a:pt x="304" y="188"/>
                  </a:lnTo>
                  <a:lnTo>
                    <a:pt x="302" y="188"/>
                  </a:lnTo>
                  <a:lnTo>
                    <a:pt x="300" y="186"/>
                  </a:lnTo>
                  <a:lnTo>
                    <a:pt x="300" y="185"/>
                  </a:lnTo>
                  <a:lnTo>
                    <a:pt x="300" y="183"/>
                  </a:lnTo>
                  <a:lnTo>
                    <a:pt x="298" y="181"/>
                  </a:lnTo>
                  <a:lnTo>
                    <a:pt x="295" y="179"/>
                  </a:lnTo>
                  <a:lnTo>
                    <a:pt x="293" y="176"/>
                  </a:lnTo>
                  <a:lnTo>
                    <a:pt x="291" y="174"/>
                  </a:lnTo>
                  <a:lnTo>
                    <a:pt x="289" y="176"/>
                  </a:lnTo>
                  <a:lnTo>
                    <a:pt x="288" y="177"/>
                  </a:lnTo>
                  <a:lnTo>
                    <a:pt x="286" y="176"/>
                  </a:lnTo>
                  <a:lnTo>
                    <a:pt x="286" y="174"/>
                  </a:lnTo>
                  <a:lnTo>
                    <a:pt x="284" y="169"/>
                  </a:lnTo>
                  <a:lnTo>
                    <a:pt x="282" y="167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6" y="153"/>
                  </a:lnTo>
                  <a:lnTo>
                    <a:pt x="288" y="147"/>
                  </a:lnTo>
                  <a:lnTo>
                    <a:pt x="288" y="142"/>
                  </a:lnTo>
                  <a:lnTo>
                    <a:pt x="288" y="135"/>
                  </a:lnTo>
                  <a:lnTo>
                    <a:pt x="289" y="129"/>
                  </a:lnTo>
                  <a:lnTo>
                    <a:pt x="293" y="126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88" y="119"/>
                  </a:lnTo>
                  <a:lnTo>
                    <a:pt x="288" y="117"/>
                  </a:lnTo>
                  <a:lnTo>
                    <a:pt x="288" y="115"/>
                  </a:lnTo>
                  <a:lnTo>
                    <a:pt x="288" y="112"/>
                  </a:lnTo>
                  <a:lnTo>
                    <a:pt x="289" y="112"/>
                  </a:lnTo>
                  <a:lnTo>
                    <a:pt x="291" y="110"/>
                  </a:lnTo>
                  <a:lnTo>
                    <a:pt x="293" y="106"/>
                  </a:lnTo>
                  <a:lnTo>
                    <a:pt x="293" y="105"/>
                  </a:lnTo>
                  <a:lnTo>
                    <a:pt x="288" y="103"/>
                  </a:lnTo>
                  <a:lnTo>
                    <a:pt x="288" y="101"/>
                  </a:lnTo>
                  <a:lnTo>
                    <a:pt x="286" y="99"/>
                  </a:lnTo>
                  <a:lnTo>
                    <a:pt x="286" y="92"/>
                  </a:lnTo>
                  <a:lnTo>
                    <a:pt x="284" y="90"/>
                  </a:lnTo>
                  <a:lnTo>
                    <a:pt x="284" y="89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79" y="85"/>
                  </a:lnTo>
                  <a:lnTo>
                    <a:pt x="275" y="87"/>
                  </a:lnTo>
                  <a:lnTo>
                    <a:pt x="270" y="94"/>
                  </a:lnTo>
                  <a:lnTo>
                    <a:pt x="264" y="96"/>
                  </a:lnTo>
                  <a:lnTo>
                    <a:pt x="261" y="94"/>
                  </a:lnTo>
                  <a:lnTo>
                    <a:pt x="259" y="92"/>
                  </a:lnTo>
                  <a:lnTo>
                    <a:pt x="257" y="90"/>
                  </a:lnTo>
                  <a:lnTo>
                    <a:pt x="254" y="87"/>
                  </a:lnTo>
                  <a:lnTo>
                    <a:pt x="252" y="81"/>
                  </a:lnTo>
                  <a:lnTo>
                    <a:pt x="250" y="81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7" y="73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5" y="66"/>
                  </a:lnTo>
                  <a:lnTo>
                    <a:pt x="245" y="64"/>
                  </a:lnTo>
                  <a:lnTo>
                    <a:pt x="243" y="62"/>
                  </a:lnTo>
                  <a:lnTo>
                    <a:pt x="238" y="62"/>
                  </a:lnTo>
                  <a:lnTo>
                    <a:pt x="231" y="62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3" y="58"/>
                  </a:lnTo>
                  <a:lnTo>
                    <a:pt x="211" y="64"/>
                  </a:lnTo>
                  <a:lnTo>
                    <a:pt x="211" y="66"/>
                  </a:lnTo>
                  <a:lnTo>
                    <a:pt x="209" y="67"/>
                  </a:lnTo>
                  <a:lnTo>
                    <a:pt x="209" y="69"/>
                  </a:lnTo>
                  <a:lnTo>
                    <a:pt x="209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4" y="58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199" y="55"/>
                  </a:lnTo>
                  <a:lnTo>
                    <a:pt x="199" y="57"/>
                  </a:lnTo>
                  <a:lnTo>
                    <a:pt x="197" y="60"/>
                  </a:lnTo>
                  <a:lnTo>
                    <a:pt x="195" y="62"/>
                  </a:lnTo>
                  <a:lnTo>
                    <a:pt x="193" y="62"/>
                  </a:lnTo>
                  <a:lnTo>
                    <a:pt x="192" y="60"/>
                  </a:lnTo>
                  <a:lnTo>
                    <a:pt x="192" y="58"/>
                  </a:lnTo>
                  <a:lnTo>
                    <a:pt x="192" y="55"/>
                  </a:lnTo>
                  <a:lnTo>
                    <a:pt x="193" y="53"/>
                  </a:lnTo>
                  <a:lnTo>
                    <a:pt x="195" y="53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4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88" y="42"/>
                  </a:lnTo>
                  <a:lnTo>
                    <a:pt x="186" y="44"/>
                  </a:lnTo>
                  <a:lnTo>
                    <a:pt x="185" y="46"/>
                  </a:lnTo>
                  <a:lnTo>
                    <a:pt x="183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6" y="44"/>
                  </a:lnTo>
                  <a:lnTo>
                    <a:pt x="176" y="42"/>
                  </a:lnTo>
                  <a:lnTo>
                    <a:pt x="176" y="39"/>
                  </a:lnTo>
                  <a:lnTo>
                    <a:pt x="174" y="39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5" y="42"/>
                  </a:lnTo>
                  <a:lnTo>
                    <a:pt x="163" y="41"/>
                  </a:lnTo>
                  <a:lnTo>
                    <a:pt x="165" y="34"/>
                  </a:lnTo>
                  <a:lnTo>
                    <a:pt x="165" y="32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7" y="26"/>
                  </a:lnTo>
                  <a:lnTo>
                    <a:pt x="145" y="23"/>
                  </a:lnTo>
                  <a:lnTo>
                    <a:pt x="144" y="21"/>
                  </a:lnTo>
                  <a:lnTo>
                    <a:pt x="142" y="19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1" y="9"/>
                  </a:lnTo>
                  <a:lnTo>
                    <a:pt x="128" y="7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5" y="3"/>
                  </a:lnTo>
                  <a:lnTo>
                    <a:pt x="99" y="3"/>
                  </a:lnTo>
                  <a:lnTo>
                    <a:pt x="98" y="7"/>
                  </a:lnTo>
                  <a:lnTo>
                    <a:pt x="90" y="12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76" y="12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7" y="23"/>
                  </a:lnTo>
                  <a:lnTo>
                    <a:pt x="64" y="23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5" y="25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11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" y="35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120">
              <a:extLst>
                <a:ext uri="{FF2B5EF4-FFF2-40B4-BE49-F238E27FC236}">
                  <a16:creationId xmlns:a16="http://schemas.microsoft.com/office/drawing/2014/main" id="{1C33761C-5E0E-CAC6-F589-DFCDE57F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913" y="987574"/>
              <a:ext cx="699332" cy="673702"/>
            </a:xfrm>
            <a:custGeom>
              <a:avLst/>
              <a:gdLst>
                <a:gd name="T0" fmla="*/ 10 w 573"/>
                <a:gd name="T1" fmla="*/ 30 h 552"/>
                <a:gd name="T2" fmla="*/ 10 w 573"/>
                <a:gd name="T3" fmla="*/ 55 h 552"/>
                <a:gd name="T4" fmla="*/ 10 w 573"/>
                <a:gd name="T5" fmla="*/ 74 h 552"/>
                <a:gd name="T6" fmla="*/ 21 w 573"/>
                <a:gd name="T7" fmla="*/ 83 h 552"/>
                <a:gd name="T8" fmla="*/ 30 w 573"/>
                <a:gd name="T9" fmla="*/ 106 h 552"/>
                <a:gd name="T10" fmla="*/ 28 w 573"/>
                <a:gd name="T11" fmla="*/ 126 h 552"/>
                <a:gd name="T12" fmla="*/ 37 w 573"/>
                <a:gd name="T13" fmla="*/ 147 h 552"/>
                <a:gd name="T14" fmla="*/ 49 w 573"/>
                <a:gd name="T15" fmla="*/ 136 h 552"/>
                <a:gd name="T16" fmla="*/ 53 w 573"/>
                <a:gd name="T17" fmla="*/ 154 h 552"/>
                <a:gd name="T18" fmla="*/ 55 w 573"/>
                <a:gd name="T19" fmla="*/ 168 h 552"/>
                <a:gd name="T20" fmla="*/ 56 w 573"/>
                <a:gd name="T21" fmla="*/ 181 h 552"/>
                <a:gd name="T22" fmla="*/ 72 w 573"/>
                <a:gd name="T23" fmla="*/ 211 h 552"/>
                <a:gd name="T24" fmla="*/ 81 w 573"/>
                <a:gd name="T25" fmla="*/ 238 h 552"/>
                <a:gd name="T26" fmla="*/ 104 w 573"/>
                <a:gd name="T27" fmla="*/ 257 h 552"/>
                <a:gd name="T28" fmla="*/ 126 w 573"/>
                <a:gd name="T29" fmla="*/ 291 h 552"/>
                <a:gd name="T30" fmla="*/ 138 w 573"/>
                <a:gd name="T31" fmla="*/ 330 h 552"/>
                <a:gd name="T32" fmla="*/ 131 w 573"/>
                <a:gd name="T33" fmla="*/ 373 h 552"/>
                <a:gd name="T34" fmla="*/ 90 w 573"/>
                <a:gd name="T35" fmla="*/ 360 h 552"/>
                <a:gd name="T36" fmla="*/ 119 w 573"/>
                <a:gd name="T37" fmla="*/ 417 h 552"/>
                <a:gd name="T38" fmla="*/ 129 w 573"/>
                <a:gd name="T39" fmla="*/ 440 h 552"/>
                <a:gd name="T40" fmla="*/ 142 w 573"/>
                <a:gd name="T41" fmla="*/ 472 h 552"/>
                <a:gd name="T42" fmla="*/ 156 w 573"/>
                <a:gd name="T43" fmla="*/ 492 h 552"/>
                <a:gd name="T44" fmla="*/ 145 w 573"/>
                <a:gd name="T45" fmla="*/ 532 h 552"/>
                <a:gd name="T46" fmla="*/ 135 w 573"/>
                <a:gd name="T47" fmla="*/ 543 h 552"/>
                <a:gd name="T48" fmla="*/ 154 w 573"/>
                <a:gd name="T49" fmla="*/ 545 h 552"/>
                <a:gd name="T50" fmla="*/ 220 w 573"/>
                <a:gd name="T51" fmla="*/ 541 h 552"/>
                <a:gd name="T52" fmla="*/ 259 w 573"/>
                <a:gd name="T53" fmla="*/ 536 h 552"/>
                <a:gd name="T54" fmla="*/ 301 w 573"/>
                <a:gd name="T55" fmla="*/ 518 h 552"/>
                <a:gd name="T56" fmla="*/ 293 w 573"/>
                <a:gd name="T57" fmla="*/ 486 h 552"/>
                <a:gd name="T58" fmla="*/ 300 w 573"/>
                <a:gd name="T59" fmla="*/ 435 h 552"/>
                <a:gd name="T60" fmla="*/ 326 w 573"/>
                <a:gd name="T61" fmla="*/ 410 h 552"/>
                <a:gd name="T62" fmla="*/ 339 w 573"/>
                <a:gd name="T63" fmla="*/ 421 h 552"/>
                <a:gd name="T64" fmla="*/ 348 w 573"/>
                <a:gd name="T65" fmla="*/ 410 h 552"/>
                <a:gd name="T66" fmla="*/ 344 w 573"/>
                <a:gd name="T67" fmla="*/ 387 h 552"/>
                <a:gd name="T68" fmla="*/ 372 w 573"/>
                <a:gd name="T69" fmla="*/ 387 h 552"/>
                <a:gd name="T70" fmla="*/ 401 w 573"/>
                <a:gd name="T71" fmla="*/ 390 h 552"/>
                <a:gd name="T72" fmla="*/ 419 w 573"/>
                <a:gd name="T73" fmla="*/ 387 h 552"/>
                <a:gd name="T74" fmla="*/ 440 w 573"/>
                <a:gd name="T75" fmla="*/ 380 h 552"/>
                <a:gd name="T76" fmla="*/ 452 w 573"/>
                <a:gd name="T77" fmla="*/ 387 h 552"/>
                <a:gd name="T78" fmla="*/ 474 w 573"/>
                <a:gd name="T79" fmla="*/ 401 h 552"/>
                <a:gd name="T80" fmla="*/ 497 w 573"/>
                <a:gd name="T81" fmla="*/ 337 h 552"/>
                <a:gd name="T82" fmla="*/ 513 w 573"/>
                <a:gd name="T83" fmla="*/ 296 h 552"/>
                <a:gd name="T84" fmla="*/ 529 w 573"/>
                <a:gd name="T85" fmla="*/ 282 h 552"/>
                <a:gd name="T86" fmla="*/ 539 w 573"/>
                <a:gd name="T87" fmla="*/ 264 h 552"/>
                <a:gd name="T88" fmla="*/ 536 w 573"/>
                <a:gd name="T89" fmla="*/ 245 h 552"/>
                <a:gd name="T90" fmla="*/ 538 w 573"/>
                <a:gd name="T91" fmla="*/ 213 h 552"/>
                <a:gd name="T92" fmla="*/ 543 w 573"/>
                <a:gd name="T93" fmla="*/ 207 h 552"/>
                <a:gd name="T94" fmla="*/ 550 w 573"/>
                <a:gd name="T95" fmla="*/ 202 h 552"/>
                <a:gd name="T96" fmla="*/ 539 w 573"/>
                <a:gd name="T97" fmla="*/ 161 h 552"/>
                <a:gd name="T98" fmla="*/ 559 w 573"/>
                <a:gd name="T99" fmla="*/ 135 h 552"/>
                <a:gd name="T100" fmla="*/ 562 w 573"/>
                <a:gd name="T101" fmla="*/ 120 h 552"/>
                <a:gd name="T102" fmla="*/ 548 w 573"/>
                <a:gd name="T103" fmla="*/ 92 h 552"/>
                <a:gd name="T104" fmla="*/ 554 w 573"/>
                <a:gd name="T105" fmla="*/ 92 h 552"/>
                <a:gd name="T106" fmla="*/ 555 w 573"/>
                <a:gd name="T107" fmla="*/ 76 h 552"/>
                <a:gd name="T108" fmla="*/ 562 w 573"/>
                <a:gd name="T109" fmla="*/ 69 h 552"/>
                <a:gd name="T110" fmla="*/ 547 w 573"/>
                <a:gd name="T111" fmla="*/ 46 h 552"/>
                <a:gd name="T112" fmla="*/ 561 w 573"/>
                <a:gd name="T113" fmla="*/ 60 h 552"/>
                <a:gd name="T114" fmla="*/ 550 w 573"/>
                <a:gd name="T115" fmla="*/ 26 h 552"/>
                <a:gd name="T116" fmla="*/ 559 w 573"/>
                <a:gd name="T117" fmla="*/ 26 h 552"/>
                <a:gd name="T118" fmla="*/ 566 w 573"/>
                <a:gd name="T119" fmla="*/ 32 h 552"/>
                <a:gd name="T120" fmla="*/ 570 w 573"/>
                <a:gd name="T121" fmla="*/ 23 h 552"/>
                <a:gd name="T122" fmla="*/ 557 w 573"/>
                <a:gd name="T123" fmla="*/ 3 h 552"/>
                <a:gd name="T124" fmla="*/ 566 w 573"/>
                <a:gd name="T125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3" h="552">
                  <a:moveTo>
                    <a:pt x="16" y="0"/>
                  </a:moveTo>
                  <a:lnTo>
                    <a:pt x="16" y="1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40"/>
                  </a:lnTo>
                  <a:lnTo>
                    <a:pt x="0" y="44"/>
                  </a:lnTo>
                  <a:lnTo>
                    <a:pt x="3" y="44"/>
                  </a:lnTo>
                  <a:lnTo>
                    <a:pt x="7" y="48"/>
                  </a:lnTo>
                  <a:lnTo>
                    <a:pt x="7" y="51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6" y="58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7" y="74"/>
                  </a:lnTo>
                  <a:lnTo>
                    <a:pt x="21" y="74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0" y="72"/>
                  </a:lnTo>
                  <a:lnTo>
                    <a:pt x="28" y="74"/>
                  </a:lnTo>
                  <a:lnTo>
                    <a:pt x="21" y="76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7"/>
                  </a:lnTo>
                  <a:lnTo>
                    <a:pt x="23" y="90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28" y="96"/>
                  </a:lnTo>
                  <a:lnTo>
                    <a:pt x="30" y="106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8" y="119"/>
                  </a:lnTo>
                  <a:lnTo>
                    <a:pt x="28" y="122"/>
                  </a:lnTo>
                  <a:lnTo>
                    <a:pt x="28" y="126"/>
                  </a:lnTo>
                  <a:lnTo>
                    <a:pt x="28" y="129"/>
                  </a:lnTo>
                  <a:lnTo>
                    <a:pt x="28" y="131"/>
                  </a:lnTo>
                  <a:lnTo>
                    <a:pt x="28" y="135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2" y="138"/>
                  </a:lnTo>
                  <a:lnTo>
                    <a:pt x="32" y="143"/>
                  </a:lnTo>
                  <a:lnTo>
                    <a:pt x="33" y="143"/>
                  </a:lnTo>
                  <a:lnTo>
                    <a:pt x="35" y="143"/>
                  </a:lnTo>
                  <a:lnTo>
                    <a:pt x="37" y="147"/>
                  </a:lnTo>
                  <a:lnTo>
                    <a:pt x="39" y="143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8" y="135"/>
                  </a:lnTo>
                  <a:lnTo>
                    <a:pt x="46" y="136"/>
                  </a:lnTo>
                  <a:lnTo>
                    <a:pt x="49" y="136"/>
                  </a:lnTo>
                  <a:lnTo>
                    <a:pt x="49" y="140"/>
                  </a:lnTo>
                  <a:lnTo>
                    <a:pt x="46" y="143"/>
                  </a:lnTo>
                  <a:lnTo>
                    <a:pt x="44" y="145"/>
                  </a:lnTo>
                  <a:lnTo>
                    <a:pt x="46" y="149"/>
                  </a:lnTo>
                  <a:lnTo>
                    <a:pt x="48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9"/>
                  </a:lnTo>
                  <a:lnTo>
                    <a:pt x="51" y="151"/>
                  </a:lnTo>
                  <a:lnTo>
                    <a:pt x="53" y="152"/>
                  </a:lnTo>
                  <a:lnTo>
                    <a:pt x="53" y="154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9" y="161"/>
                  </a:lnTo>
                  <a:lnTo>
                    <a:pt x="49" y="163"/>
                  </a:lnTo>
                  <a:lnTo>
                    <a:pt x="49" y="165"/>
                  </a:lnTo>
                  <a:lnTo>
                    <a:pt x="49" y="167"/>
                  </a:lnTo>
                  <a:lnTo>
                    <a:pt x="51" y="167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51" y="172"/>
                  </a:lnTo>
                  <a:lnTo>
                    <a:pt x="53" y="172"/>
                  </a:lnTo>
                  <a:lnTo>
                    <a:pt x="55" y="174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58" y="175"/>
                  </a:lnTo>
                  <a:lnTo>
                    <a:pt x="55" y="179"/>
                  </a:lnTo>
                  <a:lnTo>
                    <a:pt x="56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4" y="193"/>
                  </a:lnTo>
                  <a:lnTo>
                    <a:pt x="65" y="197"/>
                  </a:lnTo>
                  <a:lnTo>
                    <a:pt x="62" y="200"/>
                  </a:lnTo>
                  <a:lnTo>
                    <a:pt x="65" y="202"/>
                  </a:lnTo>
                  <a:lnTo>
                    <a:pt x="65" y="206"/>
                  </a:lnTo>
                  <a:lnTo>
                    <a:pt x="69" y="209"/>
                  </a:lnTo>
                  <a:lnTo>
                    <a:pt x="72" y="211"/>
                  </a:lnTo>
                  <a:lnTo>
                    <a:pt x="76" y="215"/>
                  </a:lnTo>
                  <a:lnTo>
                    <a:pt x="78" y="216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2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8" y="231"/>
                  </a:lnTo>
                  <a:lnTo>
                    <a:pt x="78" y="234"/>
                  </a:lnTo>
                  <a:lnTo>
                    <a:pt x="81" y="238"/>
                  </a:lnTo>
                  <a:lnTo>
                    <a:pt x="85" y="238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3"/>
                  </a:lnTo>
                  <a:lnTo>
                    <a:pt x="94" y="245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104" y="255"/>
                  </a:lnTo>
                  <a:lnTo>
                    <a:pt x="104" y="257"/>
                  </a:lnTo>
                  <a:lnTo>
                    <a:pt x="104" y="262"/>
                  </a:lnTo>
                  <a:lnTo>
                    <a:pt x="106" y="270"/>
                  </a:lnTo>
                  <a:lnTo>
                    <a:pt x="110" y="273"/>
                  </a:lnTo>
                  <a:lnTo>
                    <a:pt x="111" y="275"/>
                  </a:lnTo>
                  <a:lnTo>
                    <a:pt x="113" y="277"/>
                  </a:lnTo>
                  <a:lnTo>
                    <a:pt x="113" y="282"/>
                  </a:lnTo>
                  <a:lnTo>
                    <a:pt x="115" y="286"/>
                  </a:lnTo>
                  <a:lnTo>
                    <a:pt x="120" y="289"/>
                  </a:lnTo>
                  <a:lnTo>
                    <a:pt x="122" y="291"/>
                  </a:lnTo>
                  <a:lnTo>
                    <a:pt x="124" y="291"/>
                  </a:lnTo>
                  <a:lnTo>
                    <a:pt x="126" y="291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5" y="289"/>
                  </a:lnTo>
                  <a:lnTo>
                    <a:pt x="136" y="293"/>
                  </a:lnTo>
                  <a:lnTo>
                    <a:pt x="138" y="302"/>
                  </a:lnTo>
                  <a:lnTo>
                    <a:pt x="142" y="310"/>
                  </a:lnTo>
                  <a:lnTo>
                    <a:pt x="143" y="316"/>
                  </a:lnTo>
                  <a:lnTo>
                    <a:pt x="142" y="319"/>
                  </a:lnTo>
                  <a:lnTo>
                    <a:pt x="142" y="325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3" y="332"/>
                  </a:lnTo>
                  <a:lnTo>
                    <a:pt x="119" y="328"/>
                  </a:lnTo>
                  <a:lnTo>
                    <a:pt x="111" y="330"/>
                  </a:lnTo>
                  <a:lnTo>
                    <a:pt x="108" y="337"/>
                  </a:lnTo>
                  <a:lnTo>
                    <a:pt x="110" y="341"/>
                  </a:lnTo>
                  <a:lnTo>
                    <a:pt x="120" y="350"/>
                  </a:lnTo>
                  <a:lnTo>
                    <a:pt x="124" y="358"/>
                  </a:lnTo>
                  <a:lnTo>
                    <a:pt x="127" y="364"/>
                  </a:lnTo>
                  <a:lnTo>
                    <a:pt x="133" y="366"/>
                  </a:lnTo>
                  <a:lnTo>
                    <a:pt x="133" y="369"/>
                  </a:lnTo>
                  <a:lnTo>
                    <a:pt x="131" y="373"/>
                  </a:lnTo>
                  <a:lnTo>
                    <a:pt x="131" y="373"/>
                  </a:lnTo>
                  <a:lnTo>
                    <a:pt x="127" y="374"/>
                  </a:lnTo>
                  <a:lnTo>
                    <a:pt x="126" y="374"/>
                  </a:lnTo>
                  <a:lnTo>
                    <a:pt x="120" y="374"/>
                  </a:lnTo>
                  <a:lnTo>
                    <a:pt x="119" y="376"/>
                  </a:lnTo>
                  <a:lnTo>
                    <a:pt x="117" y="376"/>
                  </a:lnTo>
                  <a:lnTo>
                    <a:pt x="115" y="374"/>
                  </a:lnTo>
                  <a:lnTo>
                    <a:pt x="113" y="373"/>
                  </a:lnTo>
                  <a:lnTo>
                    <a:pt x="111" y="371"/>
                  </a:lnTo>
                  <a:lnTo>
                    <a:pt x="110" y="371"/>
                  </a:lnTo>
                  <a:lnTo>
                    <a:pt x="90" y="360"/>
                  </a:lnTo>
                  <a:lnTo>
                    <a:pt x="92" y="364"/>
                  </a:lnTo>
                  <a:lnTo>
                    <a:pt x="94" y="367"/>
                  </a:lnTo>
                  <a:lnTo>
                    <a:pt x="95" y="371"/>
                  </a:lnTo>
                  <a:lnTo>
                    <a:pt x="99" y="376"/>
                  </a:lnTo>
                  <a:lnTo>
                    <a:pt x="99" y="378"/>
                  </a:lnTo>
                  <a:lnTo>
                    <a:pt x="99" y="385"/>
                  </a:lnTo>
                  <a:lnTo>
                    <a:pt x="101" y="387"/>
                  </a:lnTo>
                  <a:lnTo>
                    <a:pt x="106" y="397"/>
                  </a:lnTo>
                  <a:lnTo>
                    <a:pt x="117" y="412"/>
                  </a:lnTo>
                  <a:lnTo>
                    <a:pt x="117" y="413"/>
                  </a:lnTo>
                  <a:lnTo>
                    <a:pt x="119" y="417"/>
                  </a:lnTo>
                  <a:lnTo>
                    <a:pt x="119" y="419"/>
                  </a:lnTo>
                  <a:lnTo>
                    <a:pt x="120" y="419"/>
                  </a:lnTo>
                  <a:lnTo>
                    <a:pt x="122" y="422"/>
                  </a:lnTo>
                  <a:lnTo>
                    <a:pt x="124" y="424"/>
                  </a:lnTo>
                  <a:lnTo>
                    <a:pt x="124" y="428"/>
                  </a:lnTo>
                  <a:lnTo>
                    <a:pt x="126" y="431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9" y="435"/>
                  </a:lnTo>
                  <a:lnTo>
                    <a:pt x="129" y="437"/>
                  </a:lnTo>
                  <a:lnTo>
                    <a:pt x="129" y="440"/>
                  </a:lnTo>
                  <a:lnTo>
                    <a:pt x="129" y="442"/>
                  </a:lnTo>
                  <a:lnTo>
                    <a:pt x="131" y="444"/>
                  </a:lnTo>
                  <a:lnTo>
                    <a:pt x="135" y="449"/>
                  </a:lnTo>
                  <a:lnTo>
                    <a:pt x="138" y="451"/>
                  </a:lnTo>
                  <a:lnTo>
                    <a:pt x="142" y="456"/>
                  </a:lnTo>
                  <a:lnTo>
                    <a:pt x="143" y="463"/>
                  </a:lnTo>
                  <a:lnTo>
                    <a:pt x="143" y="465"/>
                  </a:lnTo>
                  <a:lnTo>
                    <a:pt x="142" y="467"/>
                  </a:lnTo>
                  <a:lnTo>
                    <a:pt x="142" y="469"/>
                  </a:lnTo>
                  <a:lnTo>
                    <a:pt x="140" y="469"/>
                  </a:lnTo>
                  <a:lnTo>
                    <a:pt x="142" y="472"/>
                  </a:lnTo>
                  <a:lnTo>
                    <a:pt x="143" y="472"/>
                  </a:lnTo>
                  <a:lnTo>
                    <a:pt x="145" y="472"/>
                  </a:lnTo>
                  <a:lnTo>
                    <a:pt x="147" y="476"/>
                  </a:lnTo>
                  <a:lnTo>
                    <a:pt x="149" y="476"/>
                  </a:lnTo>
                  <a:lnTo>
                    <a:pt x="151" y="476"/>
                  </a:lnTo>
                  <a:lnTo>
                    <a:pt x="152" y="479"/>
                  </a:lnTo>
                  <a:lnTo>
                    <a:pt x="154" y="481"/>
                  </a:lnTo>
                  <a:lnTo>
                    <a:pt x="156" y="483"/>
                  </a:lnTo>
                  <a:lnTo>
                    <a:pt x="158" y="486"/>
                  </a:lnTo>
                  <a:lnTo>
                    <a:pt x="158" y="490"/>
                  </a:lnTo>
                  <a:lnTo>
                    <a:pt x="156" y="492"/>
                  </a:lnTo>
                  <a:lnTo>
                    <a:pt x="154" y="495"/>
                  </a:lnTo>
                  <a:lnTo>
                    <a:pt x="154" y="497"/>
                  </a:lnTo>
                  <a:lnTo>
                    <a:pt x="145" y="501"/>
                  </a:lnTo>
                  <a:lnTo>
                    <a:pt x="142" y="504"/>
                  </a:lnTo>
                  <a:lnTo>
                    <a:pt x="140" y="511"/>
                  </a:lnTo>
                  <a:lnTo>
                    <a:pt x="142" y="517"/>
                  </a:lnTo>
                  <a:lnTo>
                    <a:pt x="147" y="525"/>
                  </a:lnTo>
                  <a:lnTo>
                    <a:pt x="149" y="532"/>
                  </a:lnTo>
                  <a:lnTo>
                    <a:pt x="147" y="531"/>
                  </a:lnTo>
                  <a:lnTo>
                    <a:pt x="145" y="531"/>
                  </a:lnTo>
                  <a:lnTo>
                    <a:pt x="145" y="532"/>
                  </a:lnTo>
                  <a:lnTo>
                    <a:pt x="145" y="534"/>
                  </a:lnTo>
                  <a:lnTo>
                    <a:pt x="145" y="536"/>
                  </a:lnTo>
                  <a:lnTo>
                    <a:pt x="142" y="538"/>
                  </a:lnTo>
                  <a:lnTo>
                    <a:pt x="138" y="538"/>
                  </a:lnTo>
                  <a:lnTo>
                    <a:pt x="136" y="536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1" y="541"/>
                  </a:lnTo>
                  <a:lnTo>
                    <a:pt x="133" y="545"/>
                  </a:lnTo>
                  <a:lnTo>
                    <a:pt x="135" y="545"/>
                  </a:lnTo>
                  <a:lnTo>
                    <a:pt x="135" y="543"/>
                  </a:lnTo>
                  <a:lnTo>
                    <a:pt x="136" y="543"/>
                  </a:lnTo>
                  <a:lnTo>
                    <a:pt x="138" y="543"/>
                  </a:lnTo>
                  <a:lnTo>
                    <a:pt x="140" y="545"/>
                  </a:lnTo>
                  <a:lnTo>
                    <a:pt x="142" y="545"/>
                  </a:lnTo>
                  <a:lnTo>
                    <a:pt x="143" y="543"/>
                  </a:lnTo>
                  <a:lnTo>
                    <a:pt x="145" y="541"/>
                  </a:lnTo>
                  <a:lnTo>
                    <a:pt x="147" y="541"/>
                  </a:lnTo>
                  <a:lnTo>
                    <a:pt x="151" y="541"/>
                  </a:lnTo>
                  <a:lnTo>
                    <a:pt x="151" y="543"/>
                  </a:lnTo>
                  <a:lnTo>
                    <a:pt x="152" y="545"/>
                  </a:lnTo>
                  <a:lnTo>
                    <a:pt x="154" y="545"/>
                  </a:lnTo>
                  <a:lnTo>
                    <a:pt x="158" y="545"/>
                  </a:lnTo>
                  <a:lnTo>
                    <a:pt x="163" y="545"/>
                  </a:lnTo>
                  <a:lnTo>
                    <a:pt x="181" y="550"/>
                  </a:lnTo>
                  <a:lnTo>
                    <a:pt x="184" y="552"/>
                  </a:lnTo>
                  <a:lnTo>
                    <a:pt x="193" y="550"/>
                  </a:lnTo>
                  <a:lnTo>
                    <a:pt x="197" y="550"/>
                  </a:lnTo>
                  <a:lnTo>
                    <a:pt x="207" y="545"/>
                  </a:lnTo>
                  <a:lnTo>
                    <a:pt x="211" y="543"/>
                  </a:lnTo>
                  <a:lnTo>
                    <a:pt x="216" y="543"/>
                  </a:lnTo>
                  <a:lnTo>
                    <a:pt x="218" y="543"/>
                  </a:lnTo>
                  <a:lnTo>
                    <a:pt x="220" y="541"/>
                  </a:lnTo>
                  <a:lnTo>
                    <a:pt x="220" y="540"/>
                  </a:lnTo>
                  <a:lnTo>
                    <a:pt x="220" y="538"/>
                  </a:lnTo>
                  <a:lnTo>
                    <a:pt x="222" y="538"/>
                  </a:lnTo>
                  <a:lnTo>
                    <a:pt x="238" y="536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6" y="536"/>
                  </a:lnTo>
                  <a:lnTo>
                    <a:pt x="250" y="534"/>
                  </a:lnTo>
                  <a:lnTo>
                    <a:pt x="252" y="534"/>
                  </a:lnTo>
                  <a:lnTo>
                    <a:pt x="255" y="534"/>
                  </a:lnTo>
                  <a:lnTo>
                    <a:pt x="259" y="536"/>
                  </a:lnTo>
                  <a:lnTo>
                    <a:pt x="266" y="541"/>
                  </a:lnTo>
                  <a:lnTo>
                    <a:pt x="269" y="543"/>
                  </a:lnTo>
                  <a:lnTo>
                    <a:pt x="273" y="545"/>
                  </a:lnTo>
                  <a:lnTo>
                    <a:pt x="280" y="545"/>
                  </a:lnTo>
                  <a:lnTo>
                    <a:pt x="282" y="543"/>
                  </a:lnTo>
                  <a:lnTo>
                    <a:pt x="285" y="541"/>
                  </a:lnTo>
                  <a:lnTo>
                    <a:pt x="287" y="540"/>
                  </a:lnTo>
                  <a:lnTo>
                    <a:pt x="293" y="529"/>
                  </a:lnTo>
                  <a:lnTo>
                    <a:pt x="294" y="527"/>
                  </a:lnTo>
                  <a:lnTo>
                    <a:pt x="296" y="525"/>
                  </a:lnTo>
                  <a:lnTo>
                    <a:pt x="301" y="518"/>
                  </a:lnTo>
                  <a:lnTo>
                    <a:pt x="303" y="517"/>
                  </a:lnTo>
                  <a:lnTo>
                    <a:pt x="305" y="511"/>
                  </a:lnTo>
                  <a:lnTo>
                    <a:pt x="303" y="508"/>
                  </a:lnTo>
                  <a:lnTo>
                    <a:pt x="298" y="501"/>
                  </a:lnTo>
                  <a:lnTo>
                    <a:pt x="296" y="499"/>
                  </a:lnTo>
                  <a:lnTo>
                    <a:pt x="294" y="497"/>
                  </a:lnTo>
                  <a:lnTo>
                    <a:pt x="294" y="495"/>
                  </a:lnTo>
                  <a:lnTo>
                    <a:pt x="294" y="493"/>
                  </a:lnTo>
                  <a:lnTo>
                    <a:pt x="294" y="490"/>
                  </a:lnTo>
                  <a:lnTo>
                    <a:pt x="293" y="488"/>
                  </a:lnTo>
                  <a:lnTo>
                    <a:pt x="293" y="486"/>
                  </a:lnTo>
                  <a:lnTo>
                    <a:pt x="287" y="483"/>
                  </a:lnTo>
                  <a:lnTo>
                    <a:pt x="285" y="479"/>
                  </a:lnTo>
                  <a:lnTo>
                    <a:pt x="284" y="476"/>
                  </a:lnTo>
                  <a:lnTo>
                    <a:pt x="284" y="472"/>
                  </a:lnTo>
                  <a:lnTo>
                    <a:pt x="285" y="465"/>
                  </a:lnTo>
                  <a:lnTo>
                    <a:pt x="285" y="458"/>
                  </a:lnTo>
                  <a:lnTo>
                    <a:pt x="289" y="449"/>
                  </a:lnTo>
                  <a:lnTo>
                    <a:pt x="293" y="444"/>
                  </a:lnTo>
                  <a:lnTo>
                    <a:pt x="298" y="440"/>
                  </a:lnTo>
                  <a:lnTo>
                    <a:pt x="300" y="438"/>
                  </a:lnTo>
                  <a:lnTo>
                    <a:pt x="300" y="435"/>
                  </a:lnTo>
                  <a:lnTo>
                    <a:pt x="301" y="431"/>
                  </a:lnTo>
                  <a:lnTo>
                    <a:pt x="305" y="429"/>
                  </a:lnTo>
                  <a:lnTo>
                    <a:pt x="305" y="428"/>
                  </a:lnTo>
                  <a:lnTo>
                    <a:pt x="307" y="426"/>
                  </a:lnTo>
                  <a:lnTo>
                    <a:pt x="312" y="421"/>
                  </a:lnTo>
                  <a:lnTo>
                    <a:pt x="316" y="415"/>
                  </a:lnTo>
                  <a:lnTo>
                    <a:pt x="317" y="413"/>
                  </a:lnTo>
                  <a:lnTo>
                    <a:pt x="321" y="413"/>
                  </a:lnTo>
                  <a:lnTo>
                    <a:pt x="323" y="413"/>
                  </a:lnTo>
                  <a:lnTo>
                    <a:pt x="325" y="412"/>
                  </a:lnTo>
                  <a:lnTo>
                    <a:pt x="326" y="410"/>
                  </a:lnTo>
                  <a:lnTo>
                    <a:pt x="326" y="412"/>
                  </a:lnTo>
                  <a:lnTo>
                    <a:pt x="328" y="413"/>
                  </a:lnTo>
                  <a:lnTo>
                    <a:pt x="330" y="410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32" y="415"/>
                  </a:lnTo>
                  <a:lnTo>
                    <a:pt x="332" y="417"/>
                  </a:lnTo>
                  <a:lnTo>
                    <a:pt x="332" y="419"/>
                  </a:lnTo>
                  <a:lnTo>
                    <a:pt x="335" y="419"/>
                  </a:lnTo>
                  <a:lnTo>
                    <a:pt x="337" y="419"/>
                  </a:lnTo>
                  <a:lnTo>
                    <a:pt x="339" y="421"/>
                  </a:lnTo>
                  <a:lnTo>
                    <a:pt x="339" y="419"/>
                  </a:lnTo>
                  <a:lnTo>
                    <a:pt x="341" y="417"/>
                  </a:lnTo>
                  <a:lnTo>
                    <a:pt x="342" y="417"/>
                  </a:lnTo>
                  <a:lnTo>
                    <a:pt x="342" y="419"/>
                  </a:lnTo>
                  <a:lnTo>
                    <a:pt x="344" y="421"/>
                  </a:lnTo>
                  <a:lnTo>
                    <a:pt x="344" y="419"/>
                  </a:lnTo>
                  <a:lnTo>
                    <a:pt x="346" y="417"/>
                  </a:lnTo>
                  <a:lnTo>
                    <a:pt x="348" y="415"/>
                  </a:lnTo>
                  <a:lnTo>
                    <a:pt x="348" y="415"/>
                  </a:lnTo>
                  <a:lnTo>
                    <a:pt x="348" y="412"/>
                  </a:lnTo>
                  <a:lnTo>
                    <a:pt x="348" y="410"/>
                  </a:lnTo>
                  <a:lnTo>
                    <a:pt x="344" y="405"/>
                  </a:lnTo>
                  <a:lnTo>
                    <a:pt x="342" y="403"/>
                  </a:lnTo>
                  <a:lnTo>
                    <a:pt x="342" y="401"/>
                  </a:lnTo>
                  <a:lnTo>
                    <a:pt x="342" y="399"/>
                  </a:lnTo>
                  <a:lnTo>
                    <a:pt x="341" y="399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41" y="392"/>
                  </a:lnTo>
                  <a:lnTo>
                    <a:pt x="342" y="389"/>
                  </a:lnTo>
                  <a:lnTo>
                    <a:pt x="344" y="387"/>
                  </a:lnTo>
                  <a:lnTo>
                    <a:pt x="348" y="387"/>
                  </a:lnTo>
                  <a:lnTo>
                    <a:pt x="351" y="389"/>
                  </a:lnTo>
                  <a:lnTo>
                    <a:pt x="353" y="390"/>
                  </a:lnTo>
                  <a:lnTo>
                    <a:pt x="355" y="392"/>
                  </a:lnTo>
                  <a:lnTo>
                    <a:pt x="357" y="392"/>
                  </a:lnTo>
                  <a:lnTo>
                    <a:pt x="357" y="389"/>
                  </a:lnTo>
                  <a:lnTo>
                    <a:pt x="360" y="389"/>
                  </a:lnTo>
                  <a:lnTo>
                    <a:pt x="364" y="389"/>
                  </a:lnTo>
                  <a:lnTo>
                    <a:pt x="367" y="389"/>
                  </a:lnTo>
                  <a:lnTo>
                    <a:pt x="369" y="387"/>
                  </a:lnTo>
                  <a:lnTo>
                    <a:pt x="372" y="387"/>
                  </a:lnTo>
                  <a:lnTo>
                    <a:pt x="380" y="390"/>
                  </a:lnTo>
                  <a:lnTo>
                    <a:pt x="380" y="389"/>
                  </a:lnTo>
                  <a:lnTo>
                    <a:pt x="380" y="385"/>
                  </a:lnTo>
                  <a:lnTo>
                    <a:pt x="383" y="383"/>
                  </a:lnTo>
                  <a:lnTo>
                    <a:pt x="385" y="385"/>
                  </a:lnTo>
                  <a:lnTo>
                    <a:pt x="385" y="389"/>
                  </a:lnTo>
                  <a:lnTo>
                    <a:pt x="390" y="389"/>
                  </a:lnTo>
                  <a:lnTo>
                    <a:pt x="390" y="387"/>
                  </a:lnTo>
                  <a:lnTo>
                    <a:pt x="392" y="389"/>
                  </a:lnTo>
                  <a:lnTo>
                    <a:pt x="396" y="390"/>
                  </a:lnTo>
                  <a:lnTo>
                    <a:pt x="401" y="390"/>
                  </a:lnTo>
                  <a:lnTo>
                    <a:pt x="404" y="387"/>
                  </a:lnTo>
                  <a:lnTo>
                    <a:pt x="408" y="383"/>
                  </a:lnTo>
                  <a:lnTo>
                    <a:pt x="410" y="389"/>
                  </a:lnTo>
                  <a:lnTo>
                    <a:pt x="410" y="390"/>
                  </a:lnTo>
                  <a:lnTo>
                    <a:pt x="408" y="392"/>
                  </a:lnTo>
                  <a:lnTo>
                    <a:pt x="410" y="394"/>
                  </a:lnTo>
                  <a:lnTo>
                    <a:pt x="415" y="394"/>
                  </a:lnTo>
                  <a:lnTo>
                    <a:pt x="417" y="392"/>
                  </a:lnTo>
                  <a:lnTo>
                    <a:pt x="417" y="390"/>
                  </a:lnTo>
                  <a:lnTo>
                    <a:pt x="417" y="389"/>
                  </a:lnTo>
                  <a:lnTo>
                    <a:pt x="419" y="387"/>
                  </a:lnTo>
                  <a:lnTo>
                    <a:pt x="420" y="385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7"/>
                  </a:lnTo>
                  <a:lnTo>
                    <a:pt x="426" y="389"/>
                  </a:lnTo>
                  <a:lnTo>
                    <a:pt x="429" y="390"/>
                  </a:lnTo>
                  <a:lnTo>
                    <a:pt x="429" y="387"/>
                  </a:lnTo>
                  <a:lnTo>
                    <a:pt x="431" y="385"/>
                  </a:lnTo>
                  <a:lnTo>
                    <a:pt x="433" y="383"/>
                  </a:lnTo>
                  <a:lnTo>
                    <a:pt x="438" y="380"/>
                  </a:lnTo>
                  <a:lnTo>
                    <a:pt x="440" y="380"/>
                  </a:lnTo>
                  <a:lnTo>
                    <a:pt x="440" y="382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40" y="389"/>
                  </a:lnTo>
                  <a:lnTo>
                    <a:pt x="442" y="387"/>
                  </a:lnTo>
                  <a:lnTo>
                    <a:pt x="445" y="383"/>
                  </a:lnTo>
                  <a:lnTo>
                    <a:pt x="447" y="382"/>
                  </a:lnTo>
                  <a:lnTo>
                    <a:pt x="449" y="385"/>
                  </a:lnTo>
                  <a:lnTo>
                    <a:pt x="451" y="385"/>
                  </a:lnTo>
                  <a:lnTo>
                    <a:pt x="452" y="385"/>
                  </a:lnTo>
                  <a:lnTo>
                    <a:pt x="452" y="387"/>
                  </a:lnTo>
                  <a:lnTo>
                    <a:pt x="454" y="387"/>
                  </a:lnTo>
                  <a:lnTo>
                    <a:pt x="456" y="390"/>
                  </a:lnTo>
                  <a:lnTo>
                    <a:pt x="459" y="390"/>
                  </a:lnTo>
                  <a:lnTo>
                    <a:pt x="465" y="387"/>
                  </a:lnTo>
                  <a:lnTo>
                    <a:pt x="468" y="389"/>
                  </a:lnTo>
                  <a:lnTo>
                    <a:pt x="467" y="394"/>
                  </a:lnTo>
                  <a:lnTo>
                    <a:pt x="463" y="401"/>
                  </a:lnTo>
                  <a:lnTo>
                    <a:pt x="467" y="403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4" y="401"/>
                  </a:lnTo>
                  <a:lnTo>
                    <a:pt x="479" y="387"/>
                  </a:lnTo>
                  <a:lnTo>
                    <a:pt x="481" y="383"/>
                  </a:lnTo>
                  <a:lnTo>
                    <a:pt x="484" y="380"/>
                  </a:lnTo>
                  <a:lnTo>
                    <a:pt x="486" y="376"/>
                  </a:lnTo>
                  <a:lnTo>
                    <a:pt x="488" y="374"/>
                  </a:lnTo>
                  <a:lnTo>
                    <a:pt x="488" y="373"/>
                  </a:lnTo>
                  <a:lnTo>
                    <a:pt x="488" y="373"/>
                  </a:lnTo>
                  <a:lnTo>
                    <a:pt x="490" y="373"/>
                  </a:lnTo>
                  <a:lnTo>
                    <a:pt x="490" y="371"/>
                  </a:lnTo>
                  <a:lnTo>
                    <a:pt x="493" y="353"/>
                  </a:lnTo>
                  <a:lnTo>
                    <a:pt x="497" y="337"/>
                  </a:lnTo>
                  <a:lnTo>
                    <a:pt x="500" y="330"/>
                  </a:lnTo>
                  <a:lnTo>
                    <a:pt x="506" y="319"/>
                  </a:lnTo>
                  <a:lnTo>
                    <a:pt x="506" y="316"/>
                  </a:lnTo>
                  <a:lnTo>
                    <a:pt x="507" y="314"/>
                  </a:lnTo>
                  <a:lnTo>
                    <a:pt x="511" y="312"/>
                  </a:lnTo>
                  <a:lnTo>
                    <a:pt x="511" y="310"/>
                  </a:lnTo>
                  <a:lnTo>
                    <a:pt x="511" y="305"/>
                  </a:lnTo>
                  <a:lnTo>
                    <a:pt x="511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3" y="296"/>
                  </a:lnTo>
                  <a:lnTo>
                    <a:pt x="515" y="291"/>
                  </a:lnTo>
                  <a:lnTo>
                    <a:pt x="516" y="289"/>
                  </a:lnTo>
                  <a:lnTo>
                    <a:pt x="516" y="287"/>
                  </a:lnTo>
                  <a:lnTo>
                    <a:pt x="518" y="287"/>
                  </a:lnTo>
                  <a:lnTo>
                    <a:pt x="520" y="287"/>
                  </a:lnTo>
                  <a:lnTo>
                    <a:pt x="522" y="289"/>
                  </a:lnTo>
                  <a:lnTo>
                    <a:pt x="523" y="289"/>
                  </a:lnTo>
                  <a:lnTo>
                    <a:pt x="527" y="289"/>
                  </a:lnTo>
                  <a:lnTo>
                    <a:pt x="527" y="287"/>
                  </a:lnTo>
                  <a:lnTo>
                    <a:pt x="529" y="286"/>
                  </a:lnTo>
                  <a:lnTo>
                    <a:pt x="529" y="282"/>
                  </a:lnTo>
                  <a:lnTo>
                    <a:pt x="529" y="275"/>
                  </a:lnTo>
                  <a:lnTo>
                    <a:pt x="527" y="271"/>
                  </a:lnTo>
                  <a:lnTo>
                    <a:pt x="525" y="268"/>
                  </a:lnTo>
                  <a:lnTo>
                    <a:pt x="527" y="266"/>
                  </a:lnTo>
                  <a:lnTo>
                    <a:pt x="529" y="266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4"/>
                  </a:lnTo>
                  <a:lnTo>
                    <a:pt x="538" y="266"/>
                  </a:lnTo>
                  <a:lnTo>
                    <a:pt x="539" y="266"/>
                  </a:lnTo>
                  <a:lnTo>
                    <a:pt x="539" y="264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59"/>
                  </a:lnTo>
                  <a:lnTo>
                    <a:pt x="538" y="261"/>
                  </a:lnTo>
                  <a:lnTo>
                    <a:pt x="536" y="262"/>
                  </a:lnTo>
                  <a:lnTo>
                    <a:pt x="534" y="262"/>
                  </a:lnTo>
                  <a:lnTo>
                    <a:pt x="532" y="262"/>
                  </a:lnTo>
                  <a:lnTo>
                    <a:pt x="532" y="259"/>
                  </a:lnTo>
                  <a:lnTo>
                    <a:pt x="532" y="257"/>
                  </a:lnTo>
                  <a:lnTo>
                    <a:pt x="536" y="247"/>
                  </a:lnTo>
                  <a:lnTo>
                    <a:pt x="536" y="245"/>
                  </a:lnTo>
                  <a:lnTo>
                    <a:pt x="536" y="245"/>
                  </a:lnTo>
                  <a:lnTo>
                    <a:pt x="536" y="239"/>
                  </a:lnTo>
                  <a:lnTo>
                    <a:pt x="536" y="238"/>
                  </a:lnTo>
                  <a:lnTo>
                    <a:pt x="538" y="231"/>
                  </a:lnTo>
                  <a:lnTo>
                    <a:pt x="539" y="229"/>
                  </a:lnTo>
                  <a:lnTo>
                    <a:pt x="538" y="227"/>
                  </a:lnTo>
                  <a:lnTo>
                    <a:pt x="538" y="225"/>
                  </a:lnTo>
                  <a:lnTo>
                    <a:pt x="536" y="223"/>
                  </a:lnTo>
                  <a:lnTo>
                    <a:pt x="536" y="218"/>
                  </a:lnTo>
                  <a:lnTo>
                    <a:pt x="536" y="215"/>
                  </a:lnTo>
                  <a:lnTo>
                    <a:pt x="538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38" y="211"/>
                  </a:lnTo>
                  <a:lnTo>
                    <a:pt x="538" y="209"/>
                  </a:lnTo>
                  <a:lnTo>
                    <a:pt x="536" y="209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39" y="207"/>
                  </a:lnTo>
                  <a:lnTo>
                    <a:pt x="541" y="209"/>
                  </a:lnTo>
                  <a:lnTo>
                    <a:pt x="543" y="209"/>
                  </a:lnTo>
                  <a:lnTo>
                    <a:pt x="543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7" y="207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2" y="206"/>
                  </a:lnTo>
                  <a:lnTo>
                    <a:pt x="550" y="204"/>
                  </a:lnTo>
                  <a:lnTo>
                    <a:pt x="548" y="202"/>
                  </a:lnTo>
                  <a:lnTo>
                    <a:pt x="550" y="202"/>
                  </a:lnTo>
                  <a:lnTo>
                    <a:pt x="548" y="197"/>
                  </a:lnTo>
                  <a:lnTo>
                    <a:pt x="548" y="195"/>
                  </a:lnTo>
                  <a:lnTo>
                    <a:pt x="547" y="195"/>
                  </a:lnTo>
                  <a:lnTo>
                    <a:pt x="545" y="195"/>
                  </a:lnTo>
                  <a:lnTo>
                    <a:pt x="543" y="193"/>
                  </a:lnTo>
                  <a:lnTo>
                    <a:pt x="541" y="186"/>
                  </a:lnTo>
                  <a:lnTo>
                    <a:pt x="539" y="183"/>
                  </a:lnTo>
                  <a:lnTo>
                    <a:pt x="538" y="175"/>
                  </a:lnTo>
                  <a:lnTo>
                    <a:pt x="539" y="170"/>
                  </a:lnTo>
                  <a:lnTo>
                    <a:pt x="541" y="168"/>
                  </a:lnTo>
                  <a:lnTo>
                    <a:pt x="539" y="161"/>
                  </a:lnTo>
                  <a:lnTo>
                    <a:pt x="541" y="158"/>
                  </a:lnTo>
                  <a:lnTo>
                    <a:pt x="550" y="152"/>
                  </a:lnTo>
                  <a:lnTo>
                    <a:pt x="548" y="151"/>
                  </a:lnTo>
                  <a:lnTo>
                    <a:pt x="550" y="149"/>
                  </a:lnTo>
                  <a:lnTo>
                    <a:pt x="550" y="147"/>
                  </a:lnTo>
                  <a:lnTo>
                    <a:pt x="547" y="143"/>
                  </a:lnTo>
                  <a:lnTo>
                    <a:pt x="548" y="140"/>
                  </a:lnTo>
                  <a:lnTo>
                    <a:pt x="552" y="138"/>
                  </a:lnTo>
                  <a:lnTo>
                    <a:pt x="559" y="140"/>
                  </a:lnTo>
                  <a:lnTo>
                    <a:pt x="557" y="136"/>
                  </a:lnTo>
                  <a:lnTo>
                    <a:pt x="559" y="135"/>
                  </a:lnTo>
                  <a:lnTo>
                    <a:pt x="559" y="133"/>
                  </a:lnTo>
                  <a:lnTo>
                    <a:pt x="561" y="133"/>
                  </a:lnTo>
                  <a:lnTo>
                    <a:pt x="559" y="131"/>
                  </a:lnTo>
                  <a:lnTo>
                    <a:pt x="559" y="129"/>
                  </a:lnTo>
                  <a:lnTo>
                    <a:pt x="559" y="127"/>
                  </a:lnTo>
                  <a:lnTo>
                    <a:pt x="559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1" y="122"/>
                  </a:lnTo>
                  <a:lnTo>
                    <a:pt x="559" y="119"/>
                  </a:lnTo>
                  <a:lnTo>
                    <a:pt x="562" y="120"/>
                  </a:lnTo>
                  <a:lnTo>
                    <a:pt x="562" y="117"/>
                  </a:lnTo>
                  <a:lnTo>
                    <a:pt x="559" y="112"/>
                  </a:lnTo>
                  <a:lnTo>
                    <a:pt x="557" y="103"/>
                  </a:lnTo>
                  <a:lnTo>
                    <a:pt x="554" y="101"/>
                  </a:lnTo>
                  <a:lnTo>
                    <a:pt x="545" y="101"/>
                  </a:lnTo>
                  <a:lnTo>
                    <a:pt x="545" y="99"/>
                  </a:lnTo>
                  <a:lnTo>
                    <a:pt x="548" y="99"/>
                  </a:lnTo>
                  <a:lnTo>
                    <a:pt x="545" y="97"/>
                  </a:lnTo>
                  <a:lnTo>
                    <a:pt x="545" y="96"/>
                  </a:lnTo>
                  <a:lnTo>
                    <a:pt x="547" y="96"/>
                  </a:lnTo>
                  <a:lnTo>
                    <a:pt x="548" y="92"/>
                  </a:lnTo>
                  <a:lnTo>
                    <a:pt x="547" y="92"/>
                  </a:lnTo>
                  <a:lnTo>
                    <a:pt x="547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50" y="88"/>
                  </a:lnTo>
                  <a:lnTo>
                    <a:pt x="548" y="90"/>
                  </a:lnTo>
                  <a:lnTo>
                    <a:pt x="548" y="92"/>
                  </a:lnTo>
                  <a:lnTo>
                    <a:pt x="550" y="94"/>
                  </a:lnTo>
                  <a:lnTo>
                    <a:pt x="550" y="96"/>
                  </a:lnTo>
                  <a:lnTo>
                    <a:pt x="554" y="92"/>
                  </a:lnTo>
                  <a:lnTo>
                    <a:pt x="555" y="90"/>
                  </a:lnTo>
                  <a:lnTo>
                    <a:pt x="557" y="88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5" y="83"/>
                  </a:lnTo>
                  <a:lnTo>
                    <a:pt x="554" y="83"/>
                  </a:lnTo>
                  <a:lnTo>
                    <a:pt x="552" y="80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0"/>
                  </a:lnTo>
                  <a:lnTo>
                    <a:pt x="555" y="76"/>
                  </a:lnTo>
                  <a:lnTo>
                    <a:pt x="555" y="74"/>
                  </a:lnTo>
                  <a:lnTo>
                    <a:pt x="552" y="74"/>
                  </a:lnTo>
                  <a:lnTo>
                    <a:pt x="552" y="72"/>
                  </a:lnTo>
                  <a:lnTo>
                    <a:pt x="555" y="74"/>
                  </a:lnTo>
                  <a:lnTo>
                    <a:pt x="559" y="74"/>
                  </a:lnTo>
                  <a:lnTo>
                    <a:pt x="564" y="74"/>
                  </a:lnTo>
                  <a:lnTo>
                    <a:pt x="564" y="74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4" y="71"/>
                  </a:lnTo>
                  <a:lnTo>
                    <a:pt x="562" y="69"/>
                  </a:lnTo>
                  <a:lnTo>
                    <a:pt x="561" y="67"/>
                  </a:lnTo>
                  <a:lnTo>
                    <a:pt x="559" y="67"/>
                  </a:lnTo>
                  <a:lnTo>
                    <a:pt x="561" y="65"/>
                  </a:lnTo>
                  <a:lnTo>
                    <a:pt x="559" y="64"/>
                  </a:lnTo>
                  <a:lnTo>
                    <a:pt x="557" y="60"/>
                  </a:lnTo>
                  <a:lnTo>
                    <a:pt x="555" y="58"/>
                  </a:lnTo>
                  <a:lnTo>
                    <a:pt x="554" y="58"/>
                  </a:lnTo>
                  <a:lnTo>
                    <a:pt x="554" y="56"/>
                  </a:lnTo>
                  <a:lnTo>
                    <a:pt x="552" y="55"/>
                  </a:lnTo>
                  <a:lnTo>
                    <a:pt x="552" y="53"/>
                  </a:lnTo>
                  <a:lnTo>
                    <a:pt x="547" y="46"/>
                  </a:lnTo>
                  <a:lnTo>
                    <a:pt x="539" y="42"/>
                  </a:lnTo>
                  <a:lnTo>
                    <a:pt x="536" y="37"/>
                  </a:lnTo>
                  <a:lnTo>
                    <a:pt x="534" y="35"/>
                  </a:lnTo>
                  <a:lnTo>
                    <a:pt x="534" y="32"/>
                  </a:lnTo>
                  <a:lnTo>
                    <a:pt x="548" y="44"/>
                  </a:lnTo>
                  <a:lnTo>
                    <a:pt x="557" y="58"/>
                  </a:lnTo>
                  <a:lnTo>
                    <a:pt x="559" y="60"/>
                  </a:lnTo>
                  <a:lnTo>
                    <a:pt x="562" y="64"/>
                  </a:lnTo>
                  <a:lnTo>
                    <a:pt x="564" y="64"/>
                  </a:lnTo>
                  <a:lnTo>
                    <a:pt x="564" y="62"/>
                  </a:lnTo>
                  <a:lnTo>
                    <a:pt x="561" y="60"/>
                  </a:lnTo>
                  <a:lnTo>
                    <a:pt x="538" y="32"/>
                  </a:lnTo>
                  <a:lnTo>
                    <a:pt x="538" y="32"/>
                  </a:lnTo>
                  <a:lnTo>
                    <a:pt x="541" y="32"/>
                  </a:lnTo>
                  <a:lnTo>
                    <a:pt x="541" y="28"/>
                  </a:lnTo>
                  <a:lnTo>
                    <a:pt x="545" y="30"/>
                  </a:lnTo>
                  <a:lnTo>
                    <a:pt x="548" y="32"/>
                  </a:lnTo>
                  <a:lnTo>
                    <a:pt x="550" y="33"/>
                  </a:lnTo>
                  <a:lnTo>
                    <a:pt x="552" y="32"/>
                  </a:lnTo>
                  <a:lnTo>
                    <a:pt x="552" y="32"/>
                  </a:lnTo>
                  <a:lnTo>
                    <a:pt x="552" y="30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2" y="24"/>
                  </a:lnTo>
                  <a:lnTo>
                    <a:pt x="554" y="24"/>
                  </a:lnTo>
                  <a:lnTo>
                    <a:pt x="547" y="21"/>
                  </a:lnTo>
                  <a:lnTo>
                    <a:pt x="543" y="16"/>
                  </a:lnTo>
                  <a:lnTo>
                    <a:pt x="543" y="14"/>
                  </a:lnTo>
                  <a:lnTo>
                    <a:pt x="541" y="14"/>
                  </a:lnTo>
                  <a:lnTo>
                    <a:pt x="543" y="12"/>
                  </a:lnTo>
                  <a:lnTo>
                    <a:pt x="543" y="10"/>
                  </a:lnTo>
                  <a:lnTo>
                    <a:pt x="545" y="10"/>
                  </a:lnTo>
                  <a:lnTo>
                    <a:pt x="559" y="26"/>
                  </a:lnTo>
                  <a:lnTo>
                    <a:pt x="557" y="26"/>
                  </a:lnTo>
                  <a:lnTo>
                    <a:pt x="555" y="24"/>
                  </a:lnTo>
                  <a:lnTo>
                    <a:pt x="555" y="28"/>
                  </a:lnTo>
                  <a:lnTo>
                    <a:pt x="555" y="30"/>
                  </a:lnTo>
                  <a:lnTo>
                    <a:pt x="555" y="32"/>
                  </a:lnTo>
                  <a:lnTo>
                    <a:pt x="555" y="32"/>
                  </a:lnTo>
                  <a:lnTo>
                    <a:pt x="559" y="32"/>
                  </a:lnTo>
                  <a:lnTo>
                    <a:pt x="561" y="32"/>
                  </a:lnTo>
                  <a:lnTo>
                    <a:pt x="562" y="32"/>
                  </a:lnTo>
                  <a:lnTo>
                    <a:pt x="562" y="28"/>
                  </a:lnTo>
                  <a:lnTo>
                    <a:pt x="566" y="32"/>
                  </a:lnTo>
                  <a:lnTo>
                    <a:pt x="568" y="33"/>
                  </a:lnTo>
                  <a:lnTo>
                    <a:pt x="570" y="35"/>
                  </a:lnTo>
                  <a:lnTo>
                    <a:pt x="571" y="35"/>
                  </a:lnTo>
                  <a:lnTo>
                    <a:pt x="573" y="33"/>
                  </a:lnTo>
                  <a:lnTo>
                    <a:pt x="571" y="32"/>
                  </a:lnTo>
                  <a:lnTo>
                    <a:pt x="568" y="28"/>
                  </a:lnTo>
                  <a:lnTo>
                    <a:pt x="568" y="24"/>
                  </a:lnTo>
                  <a:lnTo>
                    <a:pt x="571" y="28"/>
                  </a:lnTo>
                  <a:lnTo>
                    <a:pt x="573" y="28"/>
                  </a:lnTo>
                  <a:lnTo>
                    <a:pt x="573" y="26"/>
                  </a:lnTo>
                  <a:lnTo>
                    <a:pt x="570" y="23"/>
                  </a:lnTo>
                  <a:lnTo>
                    <a:pt x="570" y="21"/>
                  </a:lnTo>
                  <a:lnTo>
                    <a:pt x="570" y="17"/>
                  </a:lnTo>
                  <a:lnTo>
                    <a:pt x="568" y="16"/>
                  </a:lnTo>
                  <a:lnTo>
                    <a:pt x="566" y="17"/>
                  </a:lnTo>
                  <a:lnTo>
                    <a:pt x="564" y="17"/>
                  </a:lnTo>
                  <a:lnTo>
                    <a:pt x="564" y="16"/>
                  </a:lnTo>
                  <a:lnTo>
                    <a:pt x="562" y="12"/>
                  </a:lnTo>
                  <a:lnTo>
                    <a:pt x="561" y="12"/>
                  </a:lnTo>
                  <a:lnTo>
                    <a:pt x="559" y="12"/>
                  </a:lnTo>
                  <a:lnTo>
                    <a:pt x="559" y="7"/>
                  </a:lnTo>
                  <a:lnTo>
                    <a:pt x="557" y="3"/>
                  </a:lnTo>
                  <a:lnTo>
                    <a:pt x="559" y="1"/>
                  </a:lnTo>
                  <a:lnTo>
                    <a:pt x="559" y="1"/>
                  </a:lnTo>
                  <a:lnTo>
                    <a:pt x="562" y="8"/>
                  </a:lnTo>
                  <a:lnTo>
                    <a:pt x="562" y="7"/>
                  </a:lnTo>
                  <a:lnTo>
                    <a:pt x="566" y="5"/>
                  </a:lnTo>
                  <a:lnTo>
                    <a:pt x="568" y="7"/>
                  </a:lnTo>
                  <a:lnTo>
                    <a:pt x="570" y="7"/>
                  </a:lnTo>
                  <a:lnTo>
                    <a:pt x="571" y="5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126">
              <a:extLst>
                <a:ext uri="{FF2B5EF4-FFF2-40B4-BE49-F238E27FC236}">
                  <a16:creationId xmlns:a16="http://schemas.microsoft.com/office/drawing/2014/main" id="{C8156EAE-FDCA-7D8C-30EA-65604B85C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077" y="2831711"/>
              <a:ext cx="107402" cy="156221"/>
            </a:xfrm>
            <a:custGeom>
              <a:avLst/>
              <a:gdLst>
                <a:gd name="T0" fmla="*/ 72 w 88"/>
                <a:gd name="T1" fmla="*/ 105 h 128"/>
                <a:gd name="T2" fmla="*/ 78 w 88"/>
                <a:gd name="T3" fmla="*/ 98 h 128"/>
                <a:gd name="T4" fmla="*/ 78 w 88"/>
                <a:gd name="T5" fmla="*/ 93 h 128"/>
                <a:gd name="T6" fmla="*/ 87 w 88"/>
                <a:gd name="T7" fmla="*/ 82 h 128"/>
                <a:gd name="T8" fmla="*/ 87 w 88"/>
                <a:gd name="T9" fmla="*/ 80 h 128"/>
                <a:gd name="T10" fmla="*/ 85 w 88"/>
                <a:gd name="T11" fmla="*/ 75 h 128"/>
                <a:gd name="T12" fmla="*/ 87 w 88"/>
                <a:gd name="T13" fmla="*/ 71 h 128"/>
                <a:gd name="T14" fmla="*/ 88 w 88"/>
                <a:gd name="T15" fmla="*/ 66 h 128"/>
                <a:gd name="T16" fmla="*/ 78 w 88"/>
                <a:gd name="T17" fmla="*/ 64 h 128"/>
                <a:gd name="T18" fmla="*/ 72 w 88"/>
                <a:gd name="T19" fmla="*/ 61 h 128"/>
                <a:gd name="T20" fmla="*/ 67 w 88"/>
                <a:gd name="T21" fmla="*/ 61 h 128"/>
                <a:gd name="T22" fmla="*/ 65 w 88"/>
                <a:gd name="T23" fmla="*/ 57 h 128"/>
                <a:gd name="T24" fmla="*/ 58 w 88"/>
                <a:gd name="T25" fmla="*/ 54 h 128"/>
                <a:gd name="T26" fmla="*/ 51 w 88"/>
                <a:gd name="T27" fmla="*/ 38 h 128"/>
                <a:gd name="T28" fmla="*/ 48 w 88"/>
                <a:gd name="T29" fmla="*/ 34 h 128"/>
                <a:gd name="T30" fmla="*/ 44 w 88"/>
                <a:gd name="T31" fmla="*/ 27 h 128"/>
                <a:gd name="T32" fmla="*/ 42 w 88"/>
                <a:gd name="T33" fmla="*/ 22 h 128"/>
                <a:gd name="T34" fmla="*/ 42 w 88"/>
                <a:gd name="T35" fmla="*/ 18 h 128"/>
                <a:gd name="T36" fmla="*/ 44 w 88"/>
                <a:gd name="T37" fmla="*/ 11 h 128"/>
                <a:gd name="T38" fmla="*/ 42 w 88"/>
                <a:gd name="T39" fmla="*/ 6 h 128"/>
                <a:gd name="T40" fmla="*/ 39 w 88"/>
                <a:gd name="T41" fmla="*/ 4 h 128"/>
                <a:gd name="T42" fmla="*/ 35 w 88"/>
                <a:gd name="T43" fmla="*/ 6 h 128"/>
                <a:gd name="T44" fmla="*/ 32 w 88"/>
                <a:gd name="T45" fmla="*/ 0 h 128"/>
                <a:gd name="T46" fmla="*/ 26 w 88"/>
                <a:gd name="T47" fmla="*/ 4 h 128"/>
                <a:gd name="T48" fmla="*/ 25 w 88"/>
                <a:gd name="T49" fmla="*/ 11 h 128"/>
                <a:gd name="T50" fmla="*/ 17 w 88"/>
                <a:gd name="T51" fmla="*/ 16 h 128"/>
                <a:gd name="T52" fmla="*/ 16 w 88"/>
                <a:gd name="T53" fmla="*/ 20 h 128"/>
                <a:gd name="T54" fmla="*/ 14 w 88"/>
                <a:gd name="T55" fmla="*/ 23 h 128"/>
                <a:gd name="T56" fmla="*/ 12 w 88"/>
                <a:gd name="T57" fmla="*/ 29 h 128"/>
                <a:gd name="T58" fmla="*/ 9 w 88"/>
                <a:gd name="T59" fmla="*/ 32 h 128"/>
                <a:gd name="T60" fmla="*/ 7 w 88"/>
                <a:gd name="T61" fmla="*/ 38 h 128"/>
                <a:gd name="T62" fmla="*/ 3 w 88"/>
                <a:gd name="T63" fmla="*/ 43 h 128"/>
                <a:gd name="T64" fmla="*/ 1 w 88"/>
                <a:gd name="T65" fmla="*/ 52 h 128"/>
                <a:gd name="T66" fmla="*/ 3 w 88"/>
                <a:gd name="T67" fmla="*/ 55 h 128"/>
                <a:gd name="T68" fmla="*/ 1 w 88"/>
                <a:gd name="T69" fmla="*/ 59 h 128"/>
                <a:gd name="T70" fmla="*/ 0 w 88"/>
                <a:gd name="T71" fmla="*/ 62 h 128"/>
                <a:gd name="T72" fmla="*/ 3 w 88"/>
                <a:gd name="T73" fmla="*/ 68 h 128"/>
                <a:gd name="T74" fmla="*/ 7 w 88"/>
                <a:gd name="T75" fmla="*/ 70 h 128"/>
                <a:gd name="T76" fmla="*/ 10 w 88"/>
                <a:gd name="T77" fmla="*/ 78 h 128"/>
                <a:gd name="T78" fmla="*/ 14 w 88"/>
                <a:gd name="T79" fmla="*/ 80 h 128"/>
                <a:gd name="T80" fmla="*/ 16 w 88"/>
                <a:gd name="T81" fmla="*/ 84 h 128"/>
                <a:gd name="T82" fmla="*/ 14 w 88"/>
                <a:gd name="T83" fmla="*/ 89 h 128"/>
                <a:gd name="T84" fmla="*/ 19 w 88"/>
                <a:gd name="T85" fmla="*/ 91 h 128"/>
                <a:gd name="T86" fmla="*/ 17 w 88"/>
                <a:gd name="T87" fmla="*/ 96 h 128"/>
                <a:gd name="T88" fmla="*/ 14 w 88"/>
                <a:gd name="T89" fmla="*/ 103 h 128"/>
                <a:gd name="T90" fmla="*/ 14 w 88"/>
                <a:gd name="T91" fmla="*/ 107 h 128"/>
                <a:gd name="T92" fmla="*/ 12 w 88"/>
                <a:gd name="T93" fmla="*/ 116 h 128"/>
                <a:gd name="T94" fmla="*/ 25 w 88"/>
                <a:gd name="T95" fmla="*/ 121 h 128"/>
                <a:gd name="T96" fmla="*/ 30 w 88"/>
                <a:gd name="T97" fmla="*/ 126 h 128"/>
                <a:gd name="T98" fmla="*/ 41 w 88"/>
                <a:gd name="T99" fmla="*/ 125 h 128"/>
                <a:gd name="T100" fmla="*/ 44 w 88"/>
                <a:gd name="T101" fmla="*/ 121 h 128"/>
                <a:gd name="T102" fmla="*/ 46 w 88"/>
                <a:gd name="T103" fmla="*/ 117 h 128"/>
                <a:gd name="T104" fmla="*/ 60 w 88"/>
                <a:gd name="T105" fmla="*/ 119 h 128"/>
                <a:gd name="T106" fmla="*/ 71 w 88"/>
                <a:gd name="T107" fmla="*/ 12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28">
                  <a:moveTo>
                    <a:pt x="71" y="112"/>
                  </a:moveTo>
                  <a:lnTo>
                    <a:pt x="72" y="110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4" y="101"/>
                  </a:lnTo>
                  <a:lnTo>
                    <a:pt x="78" y="98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5" y="77"/>
                  </a:lnTo>
                  <a:lnTo>
                    <a:pt x="85" y="75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3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2"/>
                  </a:lnTo>
                  <a:lnTo>
                    <a:pt x="72" y="61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59"/>
                  </a:lnTo>
                  <a:lnTo>
                    <a:pt x="65" y="57"/>
                  </a:lnTo>
                  <a:lnTo>
                    <a:pt x="64" y="55"/>
                  </a:lnTo>
                  <a:lnTo>
                    <a:pt x="62" y="55"/>
                  </a:lnTo>
                  <a:lnTo>
                    <a:pt x="58" y="54"/>
                  </a:lnTo>
                  <a:lnTo>
                    <a:pt x="56" y="52"/>
                  </a:lnTo>
                  <a:lnTo>
                    <a:pt x="53" y="41"/>
                  </a:lnTo>
                  <a:lnTo>
                    <a:pt x="51" y="38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4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4" y="107"/>
                  </a:lnTo>
                  <a:lnTo>
                    <a:pt x="10" y="109"/>
                  </a:lnTo>
                  <a:lnTo>
                    <a:pt x="9" y="110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5" y="121"/>
                  </a:lnTo>
                  <a:lnTo>
                    <a:pt x="26" y="123"/>
                  </a:lnTo>
                  <a:lnTo>
                    <a:pt x="28" y="128"/>
                  </a:lnTo>
                  <a:lnTo>
                    <a:pt x="30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19"/>
                  </a:lnTo>
                  <a:lnTo>
                    <a:pt x="48" y="119"/>
                  </a:lnTo>
                  <a:lnTo>
                    <a:pt x="46" y="117"/>
                  </a:lnTo>
                  <a:lnTo>
                    <a:pt x="53" y="117"/>
                  </a:lnTo>
                  <a:lnTo>
                    <a:pt x="56" y="117"/>
                  </a:lnTo>
                  <a:lnTo>
                    <a:pt x="60" y="119"/>
                  </a:lnTo>
                  <a:lnTo>
                    <a:pt x="65" y="123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19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127">
              <a:extLst>
                <a:ext uri="{FF2B5EF4-FFF2-40B4-BE49-F238E27FC236}">
                  <a16:creationId xmlns:a16="http://schemas.microsoft.com/office/drawing/2014/main" id="{11FE7F25-D3A4-1B36-9053-4620F6D1E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367" y="2543679"/>
              <a:ext cx="526025" cy="430828"/>
            </a:xfrm>
            <a:custGeom>
              <a:avLst/>
              <a:gdLst>
                <a:gd name="T0" fmla="*/ 9 w 431"/>
                <a:gd name="T1" fmla="*/ 114 h 353"/>
                <a:gd name="T2" fmla="*/ 16 w 431"/>
                <a:gd name="T3" fmla="*/ 124 h 353"/>
                <a:gd name="T4" fmla="*/ 41 w 431"/>
                <a:gd name="T5" fmla="*/ 144 h 353"/>
                <a:gd name="T6" fmla="*/ 71 w 431"/>
                <a:gd name="T7" fmla="*/ 135 h 353"/>
                <a:gd name="T8" fmla="*/ 80 w 431"/>
                <a:gd name="T9" fmla="*/ 156 h 353"/>
                <a:gd name="T10" fmla="*/ 99 w 431"/>
                <a:gd name="T11" fmla="*/ 178 h 353"/>
                <a:gd name="T12" fmla="*/ 115 w 431"/>
                <a:gd name="T13" fmla="*/ 181 h 353"/>
                <a:gd name="T14" fmla="*/ 133 w 431"/>
                <a:gd name="T15" fmla="*/ 213 h 353"/>
                <a:gd name="T16" fmla="*/ 152 w 431"/>
                <a:gd name="T17" fmla="*/ 210 h 353"/>
                <a:gd name="T18" fmla="*/ 179 w 431"/>
                <a:gd name="T19" fmla="*/ 222 h 353"/>
                <a:gd name="T20" fmla="*/ 186 w 431"/>
                <a:gd name="T21" fmla="*/ 226 h 353"/>
                <a:gd name="T22" fmla="*/ 184 w 431"/>
                <a:gd name="T23" fmla="*/ 245 h 353"/>
                <a:gd name="T24" fmla="*/ 179 w 431"/>
                <a:gd name="T25" fmla="*/ 263 h 353"/>
                <a:gd name="T26" fmla="*/ 213 w 431"/>
                <a:gd name="T27" fmla="*/ 279 h 353"/>
                <a:gd name="T28" fmla="*/ 241 w 431"/>
                <a:gd name="T29" fmla="*/ 256 h 353"/>
                <a:gd name="T30" fmla="*/ 263 w 431"/>
                <a:gd name="T31" fmla="*/ 242 h 353"/>
                <a:gd name="T32" fmla="*/ 257 w 431"/>
                <a:gd name="T33" fmla="*/ 259 h 353"/>
                <a:gd name="T34" fmla="*/ 261 w 431"/>
                <a:gd name="T35" fmla="*/ 290 h 353"/>
                <a:gd name="T36" fmla="*/ 266 w 431"/>
                <a:gd name="T37" fmla="*/ 304 h 353"/>
                <a:gd name="T38" fmla="*/ 295 w 431"/>
                <a:gd name="T39" fmla="*/ 320 h 353"/>
                <a:gd name="T40" fmla="*/ 309 w 431"/>
                <a:gd name="T41" fmla="*/ 332 h 353"/>
                <a:gd name="T42" fmla="*/ 326 w 431"/>
                <a:gd name="T43" fmla="*/ 345 h 353"/>
                <a:gd name="T44" fmla="*/ 339 w 431"/>
                <a:gd name="T45" fmla="*/ 348 h 353"/>
                <a:gd name="T46" fmla="*/ 353 w 431"/>
                <a:gd name="T47" fmla="*/ 346 h 353"/>
                <a:gd name="T48" fmla="*/ 371 w 431"/>
                <a:gd name="T49" fmla="*/ 343 h 353"/>
                <a:gd name="T50" fmla="*/ 376 w 431"/>
                <a:gd name="T51" fmla="*/ 327 h 353"/>
                <a:gd name="T52" fmla="*/ 371 w 431"/>
                <a:gd name="T53" fmla="*/ 316 h 353"/>
                <a:gd name="T54" fmla="*/ 360 w 431"/>
                <a:gd name="T55" fmla="*/ 304 h 353"/>
                <a:gd name="T56" fmla="*/ 360 w 431"/>
                <a:gd name="T57" fmla="*/ 291 h 353"/>
                <a:gd name="T58" fmla="*/ 367 w 431"/>
                <a:gd name="T59" fmla="*/ 270 h 353"/>
                <a:gd name="T60" fmla="*/ 371 w 431"/>
                <a:gd name="T61" fmla="*/ 256 h 353"/>
                <a:gd name="T62" fmla="*/ 383 w 431"/>
                <a:gd name="T63" fmla="*/ 242 h 353"/>
                <a:gd name="T64" fmla="*/ 396 w 431"/>
                <a:gd name="T65" fmla="*/ 242 h 353"/>
                <a:gd name="T66" fmla="*/ 403 w 431"/>
                <a:gd name="T67" fmla="*/ 243 h 353"/>
                <a:gd name="T68" fmla="*/ 405 w 431"/>
                <a:gd name="T69" fmla="*/ 229 h 353"/>
                <a:gd name="T70" fmla="*/ 421 w 431"/>
                <a:gd name="T71" fmla="*/ 215 h 353"/>
                <a:gd name="T72" fmla="*/ 431 w 431"/>
                <a:gd name="T73" fmla="*/ 210 h 353"/>
                <a:gd name="T74" fmla="*/ 426 w 431"/>
                <a:gd name="T75" fmla="*/ 185 h 353"/>
                <a:gd name="T76" fmla="*/ 410 w 431"/>
                <a:gd name="T77" fmla="*/ 178 h 353"/>
                <a:gd name="T78" fmla="*/ 415 w 431"/>
                <a:gd name="T79" fmla="*/ 163 h 353"/>
                <a:gd name="T80" fmla="*/ 396 w 431"/>
                <a:gd name="T81" fmla="*/ 140 h 353"/>
                <a:gd name="T82" fmla="*/ 376 w 431"/>
                <a:gd name="T83" fmla="*/ 135 h 353"/>
                <a:gd name="T84" fmla="*/ 355 w 431"/>
                <a:gd name="T85" fmla="*/ 133 h 353"/>
                <a:gd name="T86" fmla="*/ 353 w 431"/>
                <a:gd name="T87" fmla="*/ 108 h 353"/>
                <a:gd name="T88" fmla="*/ 364 w 431"/>
                <a:gd name="T89" fmla="*/ 85 h 353"/>
                <a:gd name="T90" fmla="*/ 367 w 431"/>
                <a:gd name="T91" fmla="*/ 75 h 353"/>
                <a:gd name="T92" fmla="*/ 362 w 431"/>
                <a:gd name="T93" fmla="*/ 62 h 353"/>
                <a:gd name="T94" fmla="*/ 339 w 431"/>
                <a:gd name="T95" fmla="*/ 52 h 353"/>
                <a:gd name="T96" fmla="*/ 307 w 431"/>
                <a:gd name="T97" fmla="*/ 43 h 353"/>
                <a:gd name="T98" fmla="*/ 291 w 431"/>
                <a:gd name="T99" fmla="*/ 34 h 353"/>
                <a:gd name="T100" fmla="*/ 280 w 431"/>
                <a:gd name="T101" fmla="*/ 5 h 353"/>
                <a:gd name="T102" fmla="*/ 263 w 431"/>
                <a:gd name="T103" fmla="*/ 18 h 353"/>
                <a:gd name="T104" fmla="*/ 257 w 431"/>
                <a:gd name="T105" fmla="*/ 5 h 353"/>
                <a:gd name="T106" fmla="*/ 232 w 431"/>
                <a:gd name="T107" fmla="*/ 16 h 353"/>
                <a:gd name="T108" fmla="*/ 220 w 431"/>
                <a:gd name="T109" fmla="*/ 5 h 353"/>
                <a:gd name="T110" fmla="*/ 211 w 431"/>
                <a:gd name="T111" fmla="*/ 23 h 353"/>
                <a:gd name="T112" fmla="*/ 197 w 431"/>
                <a:gd name="T113" fmla="*/ 30 h 353"/>
                <a:gd name="T114" fmla="*/ 197 w 431"/>
                <a:gd name="T115" fmla="*/ 37 h 353"/>
                <a:gd name="T116" fmla="*/ 179 w 431"/>
                <a:gd name="T117" fmla="*/ 41 h 353"/>
                <a:gd name="T118" fmla="*/ 136 w 431"/>
                <a:gd name="T119" fmla="*/ 43 h 353"/>
                <a:gd name="T120" fmla="*/ 108 w 431"/>
                <a:gd name="T121" fmla="*/ 44 h 353"/>
                <a:gd name="T122" fmla="*/ 94 w 431"/>
                <a:gd name="T123" fmla="*/ 30 h 353"/>
                <a:gd name="T124" fmla="*/ 3 w 431"/>
                <a:gd name="T125" fmla="*/ 8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353">
                  <a:moveTo>
                    <a:pt x="3" y="85"/>
                  </a:moveTo>
                  <a:lnTo>
                    <a:pt x="3" y="89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5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9" y="115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8" y="124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6" y="137"/>
                  </a:lnTo>
                  <a:lnTo>
                    <a:pt x="28" y="139"/>
                  </a:lnTo>
                  <a:lnTo>
                    <a:pt x="39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9" y="133"/>
                  </a:lnTo>
                  <a:lnTo>
                    <a:pt x="55" y="131"/>
                  </a:lnTo>
                  <a:lnTo>
                    <a:pt x="64" y="128"/>
                  </a:lnTo>
                  <a:lnTo>
                    <a:pt x="67" y="130"/>
                  </a:lnTo>
                  <a:lnTo>
                    <a:pt x="69" y="131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6" y="142"/>
                  </a:lnTo>
                  <a:lnTo>
                    <a:pt x="78" y="142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80" y="156"/>
                  </a:lnTo>
                  <a:lnTo>
                    <a:pt x="83" y="167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5" y="176"/>
                  </a:lnTo>
                  <a:lnTo>
                    <a:pt x="87" y="178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9" y="178"/>
                  </a:lnTo>
                  <a:lnTo>
                    <a:pt x="101" y="178"/>
                  </a:lnTo>
                  <a:lnTo>
                    <a:pt x="103" y="176"/>
                  </a:lnTo>
                  <a:lnTo>
                    <a:pt x="105" y="176"/>
                  </a:lnTo>
                  <a:lnTo>
                    <a:pt x="106" y="176"/>
                  </a:lnTo>
                  <a:lnTo>
                    <a:pt x="108" y="176"/>
                  </a:lnTo>
                  <a:lnTo>
                    <a:pt x="108" y="178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15" y="181"/>
                  </a:lnTo>
                  <a:lnTo>
                    <a:pt x="119" y="181"/>
                  </a:lnTo>
                  <a:lnTo>
                    <a:pt x="120" y="183"/>
                  </a:lnTo>
                  <a:lnTo>
                    <a:pt x="124" y="185"/>
                  </a:lnTo>
                  <a:lnTo>
                    <a:pt x="126" y="188"/>
                  </a:lnTo>
                  <a:lnTo>
                    <a:pt x="126" y="195"/>
                  </a:lnTo>
                  <a:lnTo>
                    <a:pt x="126" y="204"/>
                  </a:lnTo>
                  <a:lnTo>
                    <a:pt x="128" y="210"/>
                  </a:lnTo>
                  <a:lnTo>
                    <a:pt x="131" y="213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42" y="206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6" y="210"/>
                  </a:lnTo>
                  <a:lnTo>
                    <a:pt x="163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72" y="211"/>
                  </a:lnTo>
                  <a:lnTo>
                    <a:pt x="174" y="213"/>
                  </a:lnTo>
                  <a:lnTo>
                    <a:pt x="176" y="215"/>
                  </a:lnTo>
                  <a:lnTo>
                    <a:pt x="179" y="222"/>
                  </a:lnTo>
                  <a:lnTo>
                    <a:pt x="179" y="222"/>
                  </a:lnTo>
                  <a:lnTo>
                    <a:pt x="181" y="222"/>
                  </a:lnTo>
                  <a:lnTo>
                    <a:pt x="181" y="220"/>
                  </a:lnTo>
                  <a:lnTo>
                    <a:pt x="181" y="218"/>
                  </a:lnTo>
                  <a:lnTo>
                    <a:pt x="183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3" y="227"/>
                  </a:lnTo>
                  <a:lnTo>
                    <a:pt x="181" y="229"/>
                  </a:lnTo>
                  <a:lnTo>
                    <a:pt x="181" y="231"/>
                  </a:lnTo>
                  <a:lnTo>
                    <a:pt x="181" y="234"/>
                  </a:lnTo>
                  <a:lnTo>
                    <a:pt x="179" y="242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3" y="245"/>
                  </a:lnTo>
                  <a:lnTo>
                    <a:pt x="184" y="245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4"/>
                  </a:lnTo>
                  <a:lnTo>
                    <a:pt x="188" y="256"/>
                  </a:lnTo>
                  <a:lnTo>
                    <a:pt x="184" y="258"/>
                  </a:lnTo>
                  <a:lnTo>
                    <a:pt x="183" y="259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3"/>
                  </a:lnTo>
                  <a:lnTo>
                    <a:pt x="179" y="265"/>
                  </a:lnTo>
                  <a:lnTo>
                    <a:pt x="179" y="266"/>
                  </a:lnTo>
                  <a:lnTo>
                    <a:pt x="179" y="268"/>
                  </a:lnTo>
                  <a:lnTo>
                    <a:pt x="179" y="272"/>
                  </a:lnTo>
                  <a:lnTo>
                    <a:pt x="184" y="275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5" y="274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8" y="279"/>
                  </a:lnTo>
                  <a:lnTo>
                    <a:pt x="232" y="270"/>
                  </a:lnTo>
                  <a:lnTo>
                    <a:pt x="236" y="270"/>
                  </a:lnTo>
                  <a:lnTo>
                    <a:pt x="238" y="268"/>
                  </a:lnTo>
                  <a:lnTo>
                    <a:pt x="239" y="266"/>
                  </a:lnTo>
                  <a:lnTo>
                    <a:pt x="239" y="263"/>
                  </a:lnTo>
                  <a:lnTo>
                    <a:pt x="241" y="258"/>
                  </a:lnTo>
                  <a:lnTo>
                    <a:pt x="241" y="256"/>
                  </a:lnTo>
                  <a:lnTo>
                    <a:pt x="239" y="256"/>
                  </a:lnTo>
                  <a:lnTo>
                    <a:pt x="239" y="254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54" y="240"/>
                  </a:lnTo>
                  <a:lnTo>
                    <a:pt x="257" y="238"/>
                  </a:lnTo>
                  <a:lnTo>
                    <a:pt x="257" y="242"/>
                  </a:lnTo>
                  <a:lnTo>
                    <a:pt x="259" y="242"/>
                  </a:lnTo>
                  <a:lnTo>
                    <a:pt x="263" y="242"/>
                  </a:lnTo>
                  <a:lnTo>
                    <a:pt x="263" y="243"/>
                  </a:lnTo>
                  <a:lnTo>
                    <a:pt x="263" y="245"/>
                  </a:lnTo>
                  <a:lnTo>
                    <a:pt x="263" y="250"/>
                  </a:lnTo>
                  <a:lnTo>
                    <a:pt x="263" y="252"/>
                  </a:lnTo>
                  <a:lnTo>
                    <a:pt x="261" y="252"/>
                  </a:lnTo>
                  <a:lnTo>
                    <a:pt x="257" y="254"/>
                  </a:lnTo>
                  <a:lnTo>
                    <a:pt x="257" y="256"/>
                  </a:lnTo>
                  <a:lnTo>
                    <a:pt x="257" y="258"/>
                  </a:lnTo>
                  <a:lnTo>
                    <a:pt x="257" y="259"/>
                  </a:lnTo>
                  <a:lnTo>
                    <a:pt x="254" y="272"/>
                  </a:lnTo>
                  <a:lnTo>
                    <a:pt x="254" y="274"/>
                  </a:lnTo>
                  <a:lnTo>
                    <a:pt x="254" y="277"/>
                  </a:lnTo>
                  <a:lnTo>
                    <a:pt x="261" y="279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1" y="288"/>
                  </a:lnTo>
                  <a:lnTo>
                    <a:pt x="261" y="290"/>
                  </a:lnTo>
                  <a:lnTo>
                    <a:pt x="261" y="291"/>
                  </a:lnTo>
                  <a:lnTo>
                    <a:pt x="259" y="291"/>
                  </a:lnTo>
                  <a:lnTo>
                    <a:pt x="259" y="293"/>
                  </a:lnTo>
                  <a:lnTo>
                    <a:pt x="259" y="295"/>
                  </a:lnTo>
                  <a:lnTo>
                    <a:pt x="261" y="297"/>
                  </a:lnTo>
                  <a:lnTo>
                    <a:pt x="261" y="302"/>
                  </a:lnTo>
                  <a:lnTo>
                    <a:pt x="261" y="304"/>
                  </a:lnTo>
                  <a:lnTo>
                    <a:pt x="264" y="304"/>
                  </a:lnTo>
                  <a:lnTo>
                    <a:pt x="266" y="304"/>
                  </a:lnTo>
                  <a:lnTo>
                    <a:pt x="270" y="302"/>
                  </a:lnTo>
                  <a:lnTo>
                    <a:pt x="273" y="302"/>
                  </a:lnTo>
                  <a:lnTo>
                    <a:pt x="275" y="302"/>
                  </a:lnTo>
                  <a:lnTo>
                    <a:pt x="280" y="307"/>
                  </a:lnTo>
                  <a:lnTo>
                    <a:pt x="282" y="309"/>
                  </a:lnTo>
                  <a:lnTo>
                    <a:pt x="286" y="309"/>
                  </a:lnTo>
                  <a:lnTo>
                    <a:pt x="287" y="311"/>
                  </a:lnTo>
                  <a:lnTo>
                    <a:pt x="293" y="318"/>
                  </a:lnTo>
                  <a:lnTo>
                    <a:pt x="295" y="320"/>
                  </a:lnTo>
                  <a:lnTo>
                    <a:pt x="296" y="322"/>
                  </a:lnTo>
                  <a:lnTo>
                    <a:pt x="298" y="322"/>
                  </a:lnTo>
                  <a:lnTo>
                    <a:pt x="303" y="320"/>
                  </a:lnTo>
                  <a:lnTo>
                    <a:pt x="307" y="320"/>
                  </a:lnTo>
                  <a:lnTo>
                    <a:pt x="307" y="323"/>
                  </a:lnTo>
                  <a:lnTo>
                    <a:pt x="309" y="325"/>
                  </a:lnTo>
                  <a:lnTo>
                    <a:pt x="311" y="329"/>
                  </a:lnTo>
                  <a:lnTo>
                    <a:pt x="309" y="330"/>
                  </a:lnTo>
                  <a:lnTo>
                    <a:pt x="309" y="332"/>
                  </a:lnTo>
                  <a:lnTo>
                    <a:pt x="309" y="334"/>
                  </a:lnTo>
                  <a:lnTo>
                    <a:pt x="311" y="336"/>
                  </a:lnTo>
                  <a:lnTo>
                    <a:pt x="312" y="334"/>
                  </a:lnTo>
                  <a:lnTo>
                    <a:pt x="314" y="332"/>
                  </a:lnTo>
                  <a:lnTo>
                    <a:pt x="316" y="334"/>
                  </a:lnTo>
                  <a:lnTo>
                    <a:pt x="319" y="334"/>
                  </a:lnTo>
                  <a:lnTo>
                    <a:pt x="319" y="336"/>
                  </a:lnTo>
                  <a:lnTo>
                    <a:pt x="321" y="336"/>
                  </a:lnTo>
                  <a:lnTo>
                    <a:pt x="326" y="345"/>
                  </a:lnTo>
                  <a:lnTo>
                    <a:pt x="328" y="346"/>
                  </a:lnTo>
                  <a:lnTo>
                    <a:pt x="328" y="348"/>
                  </a:lnTo>
                  <a:lnTo>
                    <a:pt x="326" y="350"/>
                  </a:lnTo>
                  <a:lnTo>
                    <a:pt x="326" y="352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4" y="352"/>
                  </a:lnTo>
                  <a:lnTo>
                    <a:pt x="337" y="350"/>
                  </a:lnTo>
                  <a:lnTo>
                    <a:pt x="339" y="348"/>
                  </a:lnTo>
                  <a:lnTo>
                    <a:pt x="342" y="350"/>
                  </a:lnTo>
                  <a:lnTo>
                    <a:pt x="342" y="352"/>
                  </a:lnTo>
                  <a:lnTo>
                    <a:pt x="344" y="350"/>
                  </a:lnTo>
                  <a:lnTo>
                    <a:pt x="346" y="350"/>
                  </a:lnTo>
                  <a:lnTo>
                    <a:pt x="346" y="348"/>
                  </a:lnTo>
                  <a:lnTo>
                    <a:pt x="348" y="346"/>
                  </a:lnTo>
                  <a:lnTo>
                    <a:pt x="350" y="345"/>
                  </a:lnTo>
                  <a:lnTo>
                    <a:pt x="351" y="346"/>
                  </a:lnTo>
                  <a:lnTo>
                    <a:pt x="353" y="346"/>
                  </a:lnTo>
                  <a:lnTo>
                    <a:pt x="355" y="348"/>
                  </a:lnTo>
                  <a:lnTo>
                    <a:pt x="357" y="346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2" y="345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7" y="345"/>
                  </a:lnTo>
                  <a:lnTo>
                    <a:pt x="371" y="343"/>
                  </a:lnTo>
                  <a:lnTo>
                    <a:pt x="371" y="339"/>
                  </a:lnTo>
                  <a:lnTo>
                    <a:pt x="369" y="339"/>
                  </a:lnTo>
                  <a:lnTo>
                    <a:pt x="371" y="339"/>
                  </a:lnTo>
                  <a:lnTo>
                    <a:pt x="373" y="337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6" y="330"/>
                  </a:lnTo>
                  <a:lnTo>
                    <a:pt x="376" y="329"/>
                  </a:lnTo>
                  <a:lnTo>
                    <a:pt x="376" y="327"/>
                  </a:lnTo>
                  <a:lnTo>
                    <a:pt x="374" y="325"/>
                  </a:lnTo>
                  <a:lnTo>
                    <a:pt x="373" y="325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2"/>
                  </a:lnTo>
                  <a:lnTo>
                    <a:pt x="373" y="320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1" y="316"/>
                  </a:lnTo>
                  <a:lnTo>
                    <a:pt x="369" y="316"/>
                  </a:lnTo>
                  <a:lnTo>
                    <a:pt x="367" y="316"/>
                  </a:lnTo>
                  <a:lnTo>
                    <a:pt x="367" y="314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4" y="306"/>
                  </a:lnTo>
                  <a:lnTo>
                    <a:pt x="364" y="304"/>
                  </a:lnTo>
                  <a:lnTo>
                    <a:pt x="362" y="304"/>
                  </a:lnTo>
                  <a:lnTo>
                    <a:pt x="360" y="304"/>
                  </a:lnTo>
                  <a:lnTo>
                    <a:pt x="358" y="304"/>
                  </a:lnTo>
                  <a:lnTo>
                    <a:pt x="358" y="300"/>
                  </a:lnTo>
                  <a:lnTo>
                    <a:pt x="357" y="298"/>
                  </a:lnTo>
                  <a:lnTo>
                    <a:pt x="357" y="297"/>
                  </a:lnTo>
                  <a:lnTo>
                    <a:pt x="357" y="297"/>
                  </a:lnTo>
                  <a:lnTo>
                    <a:pt x="358" y="295"/>
                  </a:lnTo>
                  <a:lnTo>
                    <a:pt x="358" y="293"/>
                  </a:lnTo>
                  <a:lnTo>
                    <a:pt x="358" y="291"/>
                  </a:lnTo>
                  <a:lnTo>
                    <a:pt x="360" y="291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6"/>
                  </a:lnTo>
                  <a:lnTo>
                    <a:pt x="360" y="279"/>
                  </a:lnTo>
                  <a:lnTo>
                    <a:pt x="362" y="277"/>
                  </a:lnTo>
                  <a:lnTo>
                    <a:pt x="362" y="275"/>
                  </a:lnTo>
                  <a:lnTo>
                    <a:pt x="364" y="274"/>
                  </a:lnTo>
                  <a:lnTo>
                    <a:pt x="366" y="274"/>
                  </a:lnTo>
                  <a:lnTo>
                    <a:pt x="367" y="270"/>
                  </a:lnTo>
                  <a:lnTo>
                    <a:pt x="366" y="268"/>
                  </a:lnTo>
                  <a:lnTo>
                    <a:pt x="367" y="266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59"/>
                  </a:lnTo>
                  <a:lnTo>
                    <a:pt x="371" y="258"/>
                  </a:lnTo>
                  <a:lnTo>
                    <a:pt x="371" y="256"/>
                  </a:lnTo>
                  <a:lnTo>
                    <a:pt x="373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6" y="249"/>
                  </a:lnTo>
                  <a:lnTo>
                    <a:pt x="382" y="247"/>
                  </a:lnTo>
                  <a:lnTo>
                    <a:pt x="383" y="245"/>
                  </a:lnTo>
                  <a:lnTo>
                    <a:pt x="383" y="242"/>
                  </a:lnTo>
                  <a:lnTo>
                    <a:pt x="383" y="240"/>
                  </a:lnTo>
                  <a:lnTo>
                    <a:pt x="385" y="238"/>
                  </a:lnTo>
                  <a:lnTo>
                    <a:pt x="387" y="238"/>
                  </a:lnTo>
                  <a:lnTo>
                    <a:pt x="389" y="236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2" y="242"/>
                  </a:lnTo>
                  <a:lnTo>
                    <a:pt x="392" y="242"/>
                  </a:lnTo>
                  <a:lnTo>
                    <a:pt x="396" y="242"/>
                  </a:lnTo>
                  <a:lnTo>
                    <a:pt x="396" y="240"/>
                  </a:lnTo>
                  <a:lnTo>
                    <a:pt x="398" y="240"/>
                  </a:lnTo>
                  <a:lnTo>
                    <a:pt x="399" y="240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5"/>
                  </a:lnTo>
                  <a:lnTo>
                    <a:pt x="401" y="247"/>
                  </a:lnTo>
                  <a:lnTo>
                    <a:pt x="403" y="245"/>
                  </a:lnTo>
                  <a:lnTo>
                    <a:pt x="403" y="243"/>
                  </a:lnTo>
                  <a:lnTo>
                    <a:pt x="401" y="242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5" y="238"/>
                  </a:lnTo>
                  <a:lnTo>
                    <a:pt x="406" y="236"/>
                  </a:lnTo>
                  <a:lnTo>
                    <a:pt x="406" y="234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5" y="229"/>
                  </a:lnTo>
                  <a:lnTo>
                    <a:pt x="406" y="227"/>
                  </a:lnTo>
                  <a:lnTo>
                    <a:pt x="408" y="226"/>
                  </a:lnTo>
                  <a:lnTo>
                    <a:pt x="410" y="224"/>
                  </a:lnTo>
                  <a:lnTo>
                    <a:pt x="412" y="222"/>
                  </a:lnTo>
                  <a:lnTo>
                    <a:pt x="417" y="222"/>
                  </a:lnTo>
                  <a:lnTo>
                    <a:pt x="419" y="220"/>
                  </a:lnTo>
                  <a:lnTo>
                    <a:pt x="419" y="218"/>
                  </a:lnTo>
                  <a:lnTo>
                    <a:pt x="419" y="217"/>
                  </a:lnTo>
                  <a:lnTo>
                    <a:pt x="421" y="215"/>
                  </a:lnTo>
                  <a:lnTo>
                    <a:pt x="421" y="213"/>
                  </a:lnTo>
                  <a:lnTo>
                    <a:pt x="422" y="211"/>
                  </a:lnTo>
                  <a:lnTo>
                    <a:pt x="424" y="211"/>
                  </a:lnTo>
                  <a:lnTo>
                    <a:pt x="426" y="213"/>
                  </a:lnTo>
                  <a:lnTo>
                    <a:pt x="428" y="213"/>
                  </a:lnTo>
                  <a:lnTo>
                    <a:pt x="429" y="211"/>
                  </a:lnTo>
                  <a:lnTo>
                    <a:pt x="431" y="211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28" y="202"/>
                  </a:lnTo>
                  <a:lnTo>
                    <a:pt x="428" y="201"/>
                  </a:lnTo>
                  <a:lnTo>
                    <a:pt x="428" y="199"/>
                  </a:lnTo>
                  <a:lnTo>
                    <a:pt x="429" y="194"/>
                  </a:lnTo>
                  <a:lnTo>
                    <a:pt x="429" y="190"/>
                  </a:lnTo>
                  <a:lnTo>
                    <a:pt x="428" y="190"/>
                  </a:lnTo>
                  <a:lnTo>
                    <a:pt x="426" y="188"/>
                  </a:lnTo>
                  <a:lnTo>
                    <a:pt x="426" y="187"/>
                  </a:lnTo>
                  <a:lnTo>
                    <a:pt x="426" y="185"/>
                  </a:lnTo>
                  <a:lnTo>
                    <a:pt x="426" y="183"/>
                  </a:lnTo>
                  <a:lnTo>
                    <a:pt x="428" y="183"/>
                  </a:lnTo>
                  <a:lnTo>
                    <a:pt x="424" y="181"/>
                  </a:lnTo>
                  <a:lnTo>
                    <a:pt x="421" y="181"/>
                  </a:lnTo>
                  <a:lnTo>
                    <a:pt x="419" y="179"/>
                  </a:lnTo>
                  <a:lnTo>
                    <a:pt x="417" y="179"/>
                  </a:lnTo>
                  <a:lnTo>
                    <a:pt x="413" y="181"/>
                  </a:lnTo>
                  <a:lnTo>
                    <a:pt x="412" y="181"/>
                  </a:lnTo>
                  <a:lnTo>
                    <a:pt x="410" y="178"/>
                  </a:lnTo>
                  <a:lnTo>
                    <a:pt x="410" y="176"/>
                  </a:lnTo>
                  <a:lnTo>
                    <a:pt x="408" y="176"/>
                  </a:lnTo>
                  <a:lnTo>
                    <a:pt x="408" y="174"/>
                  </a:lnTo>
                  <a:lnTo>
                    <a:pt x="408" y="172"/>
                  </a:lnTo>
                  <a:lnTo>
                    <a:pt x="406" y="171"/>
                  </a:lnTo>
                  <a:lnTo>
                    <a:pt x="408" y="167"/>
                  </a:lnTo>
                  <a:lnTo>
                    <a:pt x="412" y="165"/>
                  </a:lnTo>
                  <a:lnTo>
                    <a:pt x="415" y="165"/>
                  </a:lnTo>
                  <a:lnTo>
                    <a:pt x="415" y="163"/>
                  </a:lnTo>
                  <a:lnTo>
                    <a:pt x="417" y="162"/>
                  </a:lnTo>
                  <a:lnTo>
                    <a:pt x="417" y="160"/>
                  </a:lnTo>
                  <a:lnTo>
                    <a:pt x="408" y="160"/>
                  </a:lnTo>
                  <a:lnTo>
                    <a:pt x="406" y="158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399" y="144"/>
                  </a:lnTo>
                  <a:lnTo>
                    <a:pt x="398" y="140"/>
                  </a:lnTo>
                  <a:lnTo>
                    <a:pt x="396" y="140"/>
                  </a:lnTo>
                  <a:lnTo>
                    <a:pt x="392" y="142"/>
                  </a:lnTo>
                  <a:lnTo>
                    <a:pt x="390" y="142"/>
                  </a:lnTo>
                  <a:lnTo>
                    <a:pt x="390" y="140"/>
                  </a:lnTo>
                  <a:lnTo>
                    <a:pt x="390" y="139"/>
                  </a:lnTo>
                  <a:lnTo>
                    <a:pt x="390" y="137"/>
                  </a:lnTo>
                  <a:lnTo>
                    <a:pt x="389" y="135"/>
                  </a:lnTo>
                  <a:lnTo>
                    <a:pt x="387" y="135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33"/>
                  </a:lnTo>
                  <a:lnTo>
                    <a:pt x="366" y="133"/>
                  </a:lnTo>
                  <a:lnTo>
                    <a:pt x="364" y="133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8" y="133"/>
                  </a:lnTo>
                  <a:lnTo>
                    <a:pt x="357" y="133"/>
                  </a:lnTo>
                  <a:lnTo>
                    <a:pt x="355" y="133"/>
                  </a:lnTo>
                  <a:lnTo>
                    <a:pt x="353" y="133"/>
                  </a:lnTo>
                  <a:lnTo>
                    <a:pt x="355" y="128"/>
                  </a:lnTo>
                  <a:lnTo>
                    <a:pt x="355" y="126"/>
                  </a:lnTo>
                  <a:lnTo>
                    <a:pt x="353" y="126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48" y="121"/>
                  </a:lnTo>
                  <a:lnTo>
                    <a:pt x="348" y="117"/>
                  </a:lnTo>
                  <a:lnTo>
                    <a:pt x="353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5"/>
                  </a:lnTo>
                  <a:lnTo>
                    <a:pt x="360" y="99"/>
                  </a:lnTo>
                  <a:lnTo>
                    <a:pt x="362" y="98"/>
                  </a:lnTo>
                  <a:lnTo>
                    <a:pt x="360" y="96"/>
                  </a:lnTo>
                  <a:lnTo>
                    <a:pt x="357" y="98"/>
                  </a:lnTo>
                  <a:lnTo>
                    <a:pt x="362" y="91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2"/>
                  </a:lnTo>
                  <a:lnTo>
                    <a:pt x="362" y="82"/>
                  </a:lnTo>
                  <a:lnTo>
                    <a:pt x="364" y="80"/>
                  </a:lnTo>
                  <a:lnTo>
                    <a:pt x="366" y="82"/>
                  </a:lnTo>
                  <a:lnTo>
                    <a:pt x="366" y="80"/>
                  </a:lnTo>
                  <a:lnTo>
                    <a:pt x="367" y="78"/>
                  </a:lnTo>
                  <a:lnTo>
                    <a:pt x="367" y="76"/>
                  </a:lnTo>
                  <a:lnTo>
                    <a:pt x="367" y="75"/>
                  </a:lnTo>
                  <a:lnTo>
                    <a:pt x="369" y="73"/>
                  </a:lnTo>
                  <a:lnTo>
                    <a:pt x="371" y="73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6"/>
                  </a:lnTo>
                  <a:lnTo>
                    <a:pt x="369" y="62"/>
                  </a:lnTo>
                  <a:lnTo>
                    <a:pt x="367" y="62"/>
                  </a:lnTo>
                  <a:lnTo>
                    <a:pt x="364" y="64"/>
                  </a:lnTo>
                  <a:lnTo>
                    <a:pt x="362" y="62"/>
                  </a:lnTo>
                  <a:lnTo>
                    <a:pt x="360" y="59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1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5"/>
                  </a:lnTo>
                  <a:lnTo>
                    <a:pt x="341" y="53"/>
                  </a:lnTo>
                  <a:lnTo>
                    <a:pt x="339" y="52"/>
                  </a:lnTo>
                  <a:lnTo>
                    <a:pt x="337" y="46"/>
                  </a:lnTo>
                  <a:lnTo>
                    <a:pt x="337" y="43"/>
                  </a:lnTo>
                  <a:lnTo>
                    <a:pt x="335" y="41"/>
                  </a:lnTo>
                  <a:lnTo>
                    <a:pt x="332" y="39"/>
                  </a:lnTo>
                  <a:lnTo>
                    <a:pt x="330" y="39"/>
                  </a:lnTo>
                  <a:lnTo>
                    <a:pt x="326" y="39"/>
                  </a:lnTo>
                  <a:lnTo>
                    <a:pt x="323" y="43"/>
                  </a:lnTo>
                  <a:lnTo>
                    <a:pt x="319" y="44"/>
                  </a:lnTo>
                  <a:lnTo>
                    <a:pt x="307" y="43"/>
                  </a:lnTo>
                  <a:lnTo>
                    <a:pt x="305" y="44"/>
                  </a:lnTo>
                  <a:lnTo>
                    <a:pt x="303" y="44"/>
                  </a:lnTo>
                  <a:lnTo>
                    <a:pt x="302" y="44"/>
                  </a:lnTo>
                  <a:lnTo>
                    <a:pt x="302" y="39"/>
                  </a:lnTo>
                  <a:lnTo>
                    <a:pt x="300" y="36"/>
                  </a:lnTo>
                  <a:lnTo>
                    <a:pt x="298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4"/>
                  </a:lnTo>
                  <a:lnTo>
                    <a:pt x="289" y="30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8"/>
                  </a:lnTo>
                  <a:lnTo>
                    <a:pt x="286" y="14"/>
                  </a:lnTo>
                  <a:lnTo>
                    <a:pt x="286" y="12"/>
                  </a:lnTo>
                  <a:lnTo>
                    <a:pt x="284" y="7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7"/>
                  </a:lnTo>
                  <a:lnTo>
                    <a:pt x="275" y="11"/>
                  </a:lnTo>
                  <a:lnTo>
                    <a:pt x="273" y="12"/>
                  </a:lnTo>
                  <a:lnTo>
                    <a:pt x="271" y="16"/>
                  </a:lnTo>
                  <a:lnTo>
                    <a:pt x="268" y="20"/>
                  </a:lnTo>
                  <a:lnTo>
                    <a:pt x="266" y="21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8"/>
                  </a:lnTo>
                  <a:lnTo>
                    <a:pt x="250" y="16"/>
                  </a:lnTo>
                  <a:lnTo>
                    <a:pt x="252" y="14"/>
                  </a:lnTo>
                  <a:lnTo>
                    <a:pt x="257" y="16"/>
                  </a:lnTo>
                  <a:lnTo>
                    <a:pt x="257" y="12"/>
                  </a:lnTo>
                  <a:lnTo>
                    <a:pt x="257" y="11"/>
                  </a:lnTo>
                  <a:lnTo>
                    <a:pt x="257" y="7"/>
                  </a:lnTo>
                  <a:lnTo>
                    <a:pt x="257" y="5"/>
                  </a:lnTo>
                  <a:lnTo>
                    <a:pt x="257" y="4"/>
                  </a:lnTo>
                  <a:lnTo>
                    <a:pt x="254" y="2"/>
                  </a:lnTo>
                  <a:lnTo>
                    <a:pt x="252" y="2"/>
                  </a:lnTo>
                  <a:lnTo>
                    <a:pt x="250" y="0"/>
                  </a:lnTo>
                  <a:lnTo>
                    <a:pt x="247" y="4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29" y="14"/>
                  </a:lnTo>
                  <a:lnTo>
                    <a:pt x="225" y="16"/>
                  </a:lnTo>
                  <a:lnTo>
                    <a:pt x="222" y="14"/>
                  </a:lnTo>
                  <a:lnTo>
                    <a:pt x="222" y="12"/>
                  </a:lnTo>
                  <a:lnTo>
                    <a:pt x="223" y="9"/>
                  </a:lnTo>
                  <a:lnTo>
                    <a:pt x="223" y="7"/>
                  </a:lnTo>
                  <a:lnTo>
                    <a:pt x="223" y="5"/>
                  </a:lnTo>
                  <a:lnTo>
                    <a:pt x="222" y="4"/>
                  </a:lnTo>
                  <a:lnTo>
                    <a:pt x="220" y="5"/>
                  </a:lnTo>
                  <a:lnTo>
                    <a:pt x="213" y="7"/>
                  </a:lnTo>
                  <a:lnTo>
                    <a:pt x="208" y="11"/>
                  </a:lnTo>
                  <a:lnTo>
                    <a:pt x="209" y="12"/>
                  </a:lnTo>
                  <a:lnTo>
                    <a:pt x="208" y="14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09" y="20"/>
                  </a:lnTo>
                  <a:lnTo>
                    <a:pt x="211" y="21"/>
                  </a:lnTo>
                  <a:lnTo>
                    <a:pt x="211" y="23"/>
                  </a:lnTo>
                  <a:lnTo>
                    <a:pt x="211" y="27"/>
                  </a:lnTo>
                  <a:lnTo>
                    <a:pt x="209" y="28"/>
                  </a:lnTo>
                  <a:lnTo>
                    <a:pt x="204" y="28"/>
                  </a:lnTo>
                  <a:lnTo>
                    <a:pt x="200" y="27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95" y="27"/>
                  </a:lnTo>
                  <a:lnTo>
                    <a:pt x="197" y="28"/>
                  </a:lnTo>
                  <a:lnTo>
                    <a:pt x="197" y="30"/>
                  </a:lnTo>
                  <a:lnTo>
                    <a:pt x="197" y="34"/>
                  </a:lnTo>
                  <a:lnTo>
                    <a:pt x="197" y="36"/>
                  </a:lnTo>
                  <a:lnTo>
                    <a:pt x="199" y="37"/>
                  </a:lnTo>
                  <a:lnTo>
                    <a:pt x="202" y="39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7" y="37"/>
                  </a:lnTo>
                  <a:lnTo>
                    <a:pt x="195" y="36"/>
                  </a:lnTo>
                  <a:lnTo>
                    <a:pt x="193" y="32"/>
                  </a:lnTo>
                  <a:lnTo>
                    <a:pt x="192" y="28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8" y="30"/>
                  </a:lnTo>
                  <a:lnTo>
                    <a:pt x="188" y="32"/>
                  </a:lnTo>
                  <a:lnTo>
                    <a:pt x="183" y="39"/>
                  </a:lnTo>
                  <a:lnTo>
                    <a:pt x="179" y="41"/>
                  </a:lnTo>
                  <a:lnTo>
                    <a:pt x="165" y="48"/>
                  </a:lnTo>
                  <a:lnTo>
                    <a:pt x="160" y="53"/>
                  </a:lnTo>
                  <a:lnTo>
                    <a:pt x="156" y="53"/>
                  </a:lnTo>
                  <a:lnTo>
                    <a:pt x="142" y="53"/>
                  </a:lnTo>
                  <a:lnTo>
                    <a:pt x="140" y="52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4"/>
                  </a:lnTo>
                  <a:lnTo>
                    <a:pt x="136" y="43"/>
                  </a:lnTo>
                  <a:lnTo>
                    <a:pt x="124" y="39"/>
                  </a:lnTo>
                  <a:lnTo>
                    <a:pt x="120" y="39"/>
                  </a:lnTo>
                  <a:lnTo>
                    <a:pt x="119" y="39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4" y="43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0"/>
                  </a:lnTo>
                  <a:lnTo>
                    <a:pt x="92" y="23"/>
                  </a:lnTo>
                  <a:lnTo>
                    <a:pt x="65" y="32"/>
                  </a:lnTo>
                  <a:lnTo>
                    <a:pt x="44" y="46"/>
                  </a:lnTo>
                  <a:lnTo>
                    <a:pt x="21" y="60"/>
                  </a:lnTo>
                  <a:lnTo>
                    <a:pt x="7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2" y="80"/>
                  </a:lnTo>
                  <a:lnTo>
                    <a:pt x="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158">
              <a:extLst>
                <a:ext uri="{FF2B5EF4-FFF2-40B4-BE49-F238E27FC236}">
                  <a16:creationId xmlns:a16="http://schemas.microsoft.com/office/drawing/2014/main" id="{E062E784-84B2-DF5D-58A1-7A81B97E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723" y="1063243"/>
              <a:ext cx="391773" cy="728624"/>
            </a:xfrm>
            <a:custGeom>
              <a:avLst/>
              <a:gdLst>
                <a:gd name="T0" fmla="*/ 140 w 321"/>
                <a:gd name="T1" fmla="*/ 595 h 597"/>
                <a:gd name="T2" fmla="*/ 167 w 321"/>
                <a:gd name="T3" fmla="*/ 572 h 597"/>
                <a:gd name="T4" fmla="*/ 185 w 321"/>
                <a:gd name="T5" fmla="*/ 591 h 597"/>
                <a:gd name="T6" fmla="*/ 185 w 321"/>
                <a:gd name="T7" fmla="*/ 561 h 597"/>
                <a:gd name="T8" fmla="*/ 151 w 321"/>
                <a:gd name="T9" fmla="*/ 549 h 597"/>
                <a:gd name="T10" fmla="*/ 156 w 321"/>
                <a:gd name="T11" fmla="*/ 527 h 597"/>
                <a:gd name="T12" fmla="*/ 179 w 321"/>
                <a:gd name="T13" fmla="*/ 515 h 597"/>
                <a:gd name="T14" fmla="*/ 169 w 321"/>
                <a:gd name="T15" fmla="*/ 483 h 597"/>
                <a:gd name="T16" fmla="*/ 162 w 321"/>
                <a:gd name="T17" fmla="*/ 462 h 597"/>
                <a:gd name="T18" fmla="*/ 183 w 321"/>
                <a:gd name="T19" fmla="*/ 446 h 597"/>
                <a:gd name="T20" fmla="*/ 163 w 321"/>
                <a:gd name="T21" fmla="*/ 417 h 597"/>
                <a:gd name="T22" fmla="*/ 217 w 321"/>
                <a:gd name="T23" fmla="*/ 412 h 597"/>
                <a:gd name="T24" fmla="*/ 211 w 321"/>
                <a:gd name="T25" fmla="*/ 389 h 597"/>
                <a:gd name="T26" fmla="*/ 236 w 321"/>
                <a:gd name="T27" fmla="*/ 392 h 597"/>
                <a:gd name="T28" fmla="*/ 242 w 321"/>
                <a:gd name="T29" fmla="*/ 362 h 597"/>
                <a:gd name="T30" fmla="*/ 249 w 321"/>
                <a:gd name="T31" fmla="*/ 316 h 597"/>
                <a:gd name="T32" fmla="*/ 268 w 321"/>
                <a:gd name="T33" fmla="*/ 312 h 597"/>
                <a:gd name="T34" fmla="*/ 272 w 321"/>
                <a:gd name="T35" fmla="*/ 325 h 597"/>
                <a:gd name="T36" fmla="*/ 277 w 321"/>
                <a:gd name="T37" fmla="*/ 323 h 597"/>
                <a:gd name="T38" fmla="*/ 297 w 321"/>
                <a:gd name="T39" fmla="*/ 328 h 597"/>
                <a:gd name="T40" fmla="*/ 313 w 321"/>
                <a:gd name="T41" fmla="*/ 256 h 597"/>
                <a:gd name="T42" fmla="*/ 240 w 321"/>
                <a:gd name="T43" fmla="*/ 248 h 597"/>
                <a:gd name="T44" fmla="*/ 254 w 321"/>
                <a:gd name="T45" fmla="*/ 227 h 597"/>
                <a:gd name="T46" fmla="*/ 227 w 321"/>
                <a:gd name="T47" fmla="*/ 222 h 597"/>
                <a:gd name="T48" fmla="*/ 217 w 321"/>
                <a:gd name="T49" fmla="*/ 222 h 597"/>
                <a:gd name="T50" fmla="*/ 249 w 321"/>
                <a:gd name="T51" fmla="*/ 216 h 597"/>
                <a:gd name="T52" fmla="*/ 245 w 321"/>
                <a:gd name="T53" fmla="*/ 163 h 597"/>
                <a:gd name="T54" fmla="*/ 273 w 321"/>
                <a:gd name="T55" fmla="*/ 110 h 597"/>
                <a:gd name="T56" fmla="*/ 279 w 321"/>
                <a:gd name="T57" fmla="*/ 2 h 597"/>
                <a:gd name="T58" fmla="*/ 165 w 321"/>
                <a:gd name="T59" fmla="*/ 106 h 597"/>
                <a:gd name="T60" fmla="*/ 46 w 321"/>
                <a:gd name="T61" fmla="*/ 149 h 597"/>
                <a:gd name="T62" fmla="*/ 36 w 321"/>
                <a:gd name="T63" fmla="*/ 224 h 597"/>
                <a:gd name="T64" fmla="*/ 57 w 321"/>
                <a:gd name="T65" fmla="*/ 227 h 597"/>
                <a:gd name="T66" fmla="*/ 43 w 321"/>
                <a:gd name="T67" fmla="*/ 218 h 597"/>
                <a:gd name="T68" fmla="*/ 46 w 321"/>
                <a:gd name="T69" fmla="*/ 197 h 597"/>
                <a:gd name="T70" fmla="*/ 66 w 321"/>
                <a:gd name="T71" fmla="*/ 167 h 597"/>
                <a:gd name="T72" fmla="*/ 98 w 321"/>
                <a:gd name="T73" fmla="*/ 154 h 597"/>
                <a:gd name="T74" fmla="*/ 131 w 321"/>
                <a:gd name="T75" fmla="*/ 156 h 597"/>
                <a:gd name="T76" fmla="*/ 204 w 321"/>
                <a:gd name="T77" fmla="*/ 144 h 597"/>
                <a:gd name="T78" fmla="*/ 167 w 321"/>
                <a:gd name="T79" fmla="*/ 156 h 597"/>
                <a:gd name="T80" fmla="*/ 124 w 321"/>
                <a:gd name="T81" fmla="*/ 183 h 597"/>
                <a:gd name="T82" fmla="*/ 128 w 321"/>
                <a:gd name="T83" fmla="*/ 215 h 597"/>
                <a:gd name="T84" fmla="*/ 135 w 321"/>
                <a:gd name="T85" fmla="*/ 245 h 597"/>
                <a:gd name="T86" fmla="*/ 133 w 321"/>
                <a:gd name="T87" fmla="*/ 247 h 597"/>
                <a:gd name="T88" fmla="*/ 119 w 321"/>
                <a:gd name="T89" fmla="*/ 225 h 597"/>
                <a:gd name="T90" fmla="*/ 108 w 321"/>
                <a:gd name="T91" fmla="*/ 243 h 597"/>
                <a:gd name="T92" fmla="*/ 115 w 321"/>
                <a:gd name="T93" fmla="*/ 204 h 597"/>
                <a:gd name="T94" fmla="*/ 89 w 321"/>
                <a:gd name="T95" fmla="*/ 204 h 597"/>
                <a:gd name="T96" fmla="*/ 68 w 321"/>
                <a:gd name="T97" fmla="*/ 236 h 597"/>
                <a:gd name="T98" fmla="*/ 73 w 321"/>
                <a:gd name="T99" fmla="*/ 261 h 597"/>
                <a:gd name="T100" fmla="*/ 50 w 321"/>
                <a:gd name="T101" fmla="*/ 248 h 597"/>
                <a:gd name="T102" fmla="*/ 23 w 321"/>
                <a:gd name="T103" fmla="*/ 240 h 597"/>
                <a:gd name="T104" fmla="*/ 14 w 321"/>
                <a:gd name="T105" fmla="*/ 216 h 597"/>
                <a:gd name="T106" fmla="*/ 5 w 321"/>
                <a:gd name="T107" fmla="*/ 360 h 597"/>
                <a:gd name="T108" fmla="*/ 32 w 321"/>
                <a:gd name="T109" fmla="*/ 371 h 597"/>
                <a:gd name="T110" fmla="*/ 12 w 321"/>
                <a:gd name="T111" fmla="*/ 385 h 597"/>
                <a:gd name="T112" fmla="*/ 0 w 321"/>
                <a:gd name="T113" fmla="*/ 449 h 597"/>
                <a:gd name="T114" fmla="*/ 21 w 321"/>
                <a:gd name="T115" fmla="*/ 442 h 597"/>
                <a:gd name="T116" fmla="*/ 62 w 321"/>
                <a:gd name="T117" fmla="*/ 479 h 597"/>
                <a:gd name="T118" fmla="*/ 64 w 321"/>
                <a:gd name="T119" fmla="*/ 542 h 597"/>
                <a:gd name="T120" fmla="*/ 226 w 321"/>
                <a:gd name="T121" fmla="*/ 14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1" h="597">
                  <a:moveTo>
                    <a:pt x="71" y="579"/>
                  </a:moveTo>
                  <a:lnTo>
                    <a:pt x="80" y="575"/>
                  </a:lnTo>
                  <a:lnTo>
                    <a:pt x="82" y="575"/>
                  </a:lnTo>
                  <a:lnTo>
                    <a:pt x="91" y="577"/>
                  </a:lnTo>
                  <a:lnTo>
                    <a:pt x="101" y="581"/>
                  </a:lnTo>
                  <a:lnTo>
                    <a:pt x="124" y="586"/>
                  </a:lnTo>
                  <a:lnTo>
                    <a:pt x="126" y="588"/>
                  </a:lnTo>
                  <a:lnTo>
                    <a:pt x="126" y="590"/>
                  </a:lnTo>
                  <a:lnTo>
                    <a:pt x="126" y="593"/>
                  </a:lnTo>
                  <a:lnTo>
                    <a:pt x="128" y="595"/>
                  </a:lnTo>
                  <a:lnTo>
                    <a:pt x="130" y="597"/>
                  </a:lnTo>
                  <a:lnTo>
                    <a:pt x="139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4" y="593"/>
                  </a:lnTo>
                  <a:lnTo>
                    <a:pt x="146" y="593"/>
                  </a:lnTo>
                  <a:lnTo>
                    <a:pt x="147" y="595"/>
                  </a:lnTo>
                  <a:lnTo>
                    <a:pt x="151" y="595"/>
                  </a:lnTo>
                  <a:lnTo>
                    <a:pt x="151" y="591"/>
                  </a:lnTo>
                  <a:lnTo>
                    <a:pt x="153" y="588"/>
                  </a:lnTo>
                  <a:lnTo>
                    <a:pt x="156" y="584"/>
                  </a:lnTo>
                  <a:lnTo>
                    <a:pt x="160" y="581"/>
                  </a:lnTo>
                  <a:lnTo>
                    <a:pt x="162" y="581"/>
                  </a:lnTo>
                  <a:lnTo>
                    <a:pt x="163" y="581"/>
                  </a:lnTo>
                  <a:lnTo>
                    <a:pt x="163" y="579"/>
                  </a:lnTo>
                  <a:lnTo>
                    <a:pt x="165" y="577"/>
                  </a:lnTo>
                  <a:lnTo>
                    <a:pt x="167" y="572"/>
                  </a:lnTo>
                  <a:lnTo>
                    <a:pt x="171" y="570"/>
                  </a:lnTo>
                  <a:lnTo>
                    <a:pt x="174" y="572"/>
                  </a:lnTo>
                  <a:lnTo>
                    <a:pt x="174" y="574"/>
                  </a:lnTo>
                  <a:lnTo>
                    <a:pt x="171" y="575"/>
                  </a:lnTo>
                  <a:lnTo>
                    <a:pt x="171" y="577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4"/>
                  </a:lnTo>
                  <a:lnTo>
                    <a:pt x="174" y="584"/>
                  </a:lnTo>
                  <a:lnTo>
                    <a:pt x="176" y="586"/>
                  </a:lnTo>
                  <a:lnTo>
                    <a:pt x="181" y="584"/>
                  </a:lnTo>
                  <a:lnTo>
                    <a:pt x="181" y="586"/>
                  </a:lnTo>
                  <a:lnTo>
                    <a:pt x="183" y="590"/>
                  </a:lnTo>
                  <a:lnTo>
                    <a:pt x="185" y="591"/>
                  </a:lnTo>
                  <a:lnTo>
                    <a:pt x="186" y="590"/>
                  </a:lnTo>
                  <a:lnTo>
                    <a:pt x="186" y="588"/>
                  </a:lnTo>
                  <a:lnTo>
                    <a:pt x="186" y="586"/>
                  </a:lnTo>
                  <a:lnTo>
                    <a:pt x="186" y="584"/>
                  </a:lnTo>
                  <a:lnTo>
                    <a:pt x="185" y="582"/>
                  </a:lnTo>
                  <a:lnTo>
                    <a:pt x="185" y="581"/>
                  </a:lnTo>
                  <a:lnTo>
                    <a:pt x="183" y="581"/>
                  </a:lnTo>
                  <a:lnTo>
                    <a:pt x="181" y="579"/>
                  </a:lnTo>
                  <a:lnTo>
                    <a:pt x="183" y="577"/>
                  </a:lnTo>
                  <a:lnTo>
                    <a:pt x="185" y="579"/>
                  </a:lnTo>
                  <a:lnTo>
                    <a:pt x="186" y="577"/>
                  </a:lnTo>
                  <a:lnTo>
                    <a:pt x="188" y="577"/>
                  </a:lnTo>
                  <a:lnTo>
                    <a:pt x="188" y="575"/>
                  </a:lnTo>
                  <a:lnTo>
                    <a:pt x="185" y="561"/>
                  </a:lnTo>
                  <a:lnTo>
                    <a:pt x="185" y="559"/>
                  </a:lnTo>
                  <a:lnTo>
                    <a:pt x="183" y="558"/>
                  </a:lnTo>
                  <a:lnTo>
                    <a:pt x="176" y="556"/>
                  </a:lnTo>
                  <a:lnTo>
                    <a:pt x="174" y="554"/>
                  </a:lnTo>
                  <a:lnTo>
                    <a:pt x="169" y="549"/>
                  </a:lnTo>
                  <a:lnTo>
                    <a:pt x="167" y="547"/>
                  </a:lnTo>
                  <a:lnTo>
                    <a:pt x="165" y="549"/>
                  </a:lnTo>
                  <a:lnTo>
                    <a:pt x="163" y="550"/>
                  </a:lnTo>
                  <a:lnTo>
                    <a:pt x="162" y="550"/>
                  </a:lnTo>
                  <a:lnTo>
                    <a:pt x="158" y="550"/>
                  </a:lnTo>
                  <a:lnTo>
                    <a:pt x="153" y="554"/>
                  </a:lnTo>
                  <a:lnTo>
                    <a:pt x="151" y="554"/>
                  </a:lnTo>
                  <a:lnTo>
                    <a:pt x="151" y="550"/>
                  </a:lnTo>
                  <a:lnTo>
                    <a:pt x="151" y="549"/>
                  </a:lnTo>
                  <a:lnTo>
                    <a:pt x="156" y="547"/>
                  </a:lnTo>
                  <a:lnTo>
                    <a:pt x="160" y="547"/>
                  </a:lnTo>
                  <a:lnTo>
                    <a:pt x="162" y="545"/>
                  </a:lnTo>
                  <a:lnTo>
                    <a:pt x="165" y="540"/>
                  </a:lnTo>
                  <a:lnTo>
                    <a:pt x="162" y="536"/>
                  </a:lnTo>
                  <a:lnTo>
                    <a:pt x="160" y="534"/>
                  </a:lnTo>
                  <a:lnTo>
                    <a:pt x="158" y="534"/>
                  </a:lnTo>
                  <a:lnTo>
                    <a:pt x="155" y="533"/>
                  </a:lnTo>
                  <a:lnTo>
                    <a:pt x="153" y="533"/>
                  </a:lnTo>
                  <a:lnTo>
                    <a:pt x="155" y="531"/>
                  </a:lnTo>
                  <a:lnTo>
                    <a:pt x="158" y="531"/>
                  </a:lnTo>
                  <a:lnTo>
                    <a:pt x="158" y="529"/>
                  </a:lnTo>
                  <a:lnTo>
                    <a:pt x="156" y="529"/>
                  </a:lnTo>
                  <a:lnTo>
                    <a:pt x="156" y="527"/>
                  </a:lnTo>
                  <a:lnTo>
                    <a:pt x="156" y="526"/>
                  </a:lnTo>
                  <a:lnTo>
                    <a:pt x="158" y="526"/>
                  </a:lnTo>
                  <a:lnTo>
                    <a:pt x="160" y="526"/>
                  </a:lnTo>
                  <a:lnTo>
                    <a:pt x="163" y="524"/>
                  </a:lnTo>
                  <a:lnTo>
                    <a:pt x="163" y="522"/>
                  </a:lnTo>
                  <a:lnTo>
                    <a:pt x="165" y="522"/>
                  </a:lnTo>
                  <a:lnTo>
                    <a:pt x="165" y="520"/>
                  </a:lnTo>
                  <a:lnTo>
                    <a:pt x="167" y="520"/>
                  </a:lnTo>
                  <a:lnTo>
                    <a:pt x="174" y="522"/>
                  </a:lnTo>
                  <a:lnTo>
                    <a:pt x="176" y="520"/>
                  </a:lnTo>
                  <a:lnTo>
                    <a:pt x="178" y="520"/>
                  </a:lnTo>
                  <a:lnTo>
                    <a:pt x="179" y="520"/>
                  </a:lnTo>
                  <a:lnTo>
                    <a:pt x="179" y="518"/>
                  </a:lnTo>
                  <a:lnTo>
                    <a:pt x="179" y="515"/>
                  </a:lnTo>
                  <a:lnTo>
                    <a:pt x="181" y="513"/>
                  </a:lnTo>
                  <a:lnTo>
                    <a:pt x="181" y="511"/>
                  </a:lnTo>
                  <a:lnTo>
                    <a:pt x="181" y="510"/>
                  </a:lnTo>
                  <a:lnTo>
                    <a:pt x="181" y="506"/>
                  </a:lnTo>
                  <a:lnTo>
                    <a:pt x="179" y="504"/>
                  </a:lnTo>
                  <a:lnTo>
                    <a:pt x="174" y="495"/>
                  </a:lnTo>
                  <a:lnTo>
                    <a:pt x="172" y="495"/>
                  </a:lnTo>
                  <a:lnTo>
                    <a:pt x="172" y="494"/>
                  </a:lnTo>
                  <a:lnTo>
                    <a:pt x="174" y="492"/>
                  </a:lnTo>
                  <a:lnTo>
                    <a:pt x="174" y="490"/>
                  </a:lnTo>
                  <a:lnTo>
                    <a:pt x="172" y="488"/>
                  </a:lnTo>
                  <a:lnTo>
                    <a:pt x="172" y="486"/>
                  </a:lnTo>
                  <a:lnTo>
                    <a:pt x="169" y="485"/>
                  </a:lnTo>
                  <a:lnTo>
                    <a:pt x="169" y="483"/>
                  </a:lnTo>
                  <a:lnTo>
                    <a:pt x="171" y="483"/>
                  </a:lnTo>
                  <a:lnTo>
                    <a:pt x="171" y="481"/>
                  </a:lnTo>
                  <a:lnTo>
                    <a:pt x="169" y="479"/>
                  </a:lnTo>
                  <a:lnTo>
                    <a:pt x="169" y="476"/>
                  </a:lnTo>
                  <a:lnTo>
                    <a:pt x="167" y="474"/>
                  </a:lnTo>
                  <a:lnTo>
                    <a:pt x="169" y="472"/>
                  </a:lnTo>
                  <a:lnTo>
                    <a:pt x="174" y="472"/>
                  </a:lnTo>
                  <a:lnTo>
                    <a:pt x="174" y="470"/>
                  </a:lnTo>
                  <a:lnTo>
                    <a:pt x="176" y="469"/>
                  </a:lnTo>
                  <a:lnTo>
                    <a:pt x="176" y="465"/>
                  </a:lnTo>
                  <a:lnTo>
                    <a:pt x="176" y="463"/>
                  </a:lnTo>
                  <a:lnTo>
                    <a:pt x="169" y="460"/>
                  </a:lnTo>
                  <a:lnTo>
                    <a:pt x="167" y="462"/>
                  </a:lnTo>
                  <a:lnTo>
                    <a:pt x="162" y="462"/>
                  </a:lnTo>
                  <a:lnTo>
                    <a:pt x="160" y="463"/>
                  </a:lnTo>
                  <a:lnTo>
                    <a:pt x="156" y="462"/>
                  </a:lnTo>
                  <a:lnTo>
                    <a:pt x="160" y="460"/>
                  </a:lnTo>
                  <a:lnTo>
                    <a:pt x="163" y="458"/>
                  </a:lnTo>
                  <a:lnTo>
                    <a:pt x="165" y="456"/>
                  </a:lnTo>
                  <a:lnTo>
                    <a:pt x="165" y="455"/>
                  </a:lnTo>
                  <a:lnTo>
                    <a:pt x="169" y="455"/>
                  </a:lnTo>
                  <a:lnTo>
                    <a:pt x="171" y="456"/>
                  </a:lnTo>
                  <a:lnTo>
                    <a:pt x="172" y="455"/>
                  </a:lnTo>
                  <a:lnTo>
                    <a:pt x="174" y="453"/>
                  </a:lnTo>
                  <a:lnTo>
                    <a:pt x="181" y="451"/>
                  </a:lnTo>
                  <a:lnTo>
                    <a:pt x="181" y="449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6" y="446"/>
                  </a:lnTo>
                  <a:lnTo>
                    <a:pt x="188" y="444"/>
                  </a:lnTo>
                  <a:lnTo>
                    <a:pt x="190" y="440"/>
                  </a:lnTo>
                  <a:lnTo>
                    <a:pt x="195" y="437"/>
                  </a:lnTo>
                  <a:lnTo>
                    <a:pt x="197" y="435"/>
                  </a:lnTo>
                  <a:lnTo>
                    <a:pt x="188" y="435"/>
                  </a:lnTo>
                  <a:lnTo>
                    <a:pt x="185" y="433"/>
                  </a:lnTo>
                  <a:lnTo>
                    <a:pt x="183" y="430"/>
                  </a:lnTo>
                  <a:lnTo>
                    <a:pt x="181" y="428"/>
                  </a:lnTo>
                  <a:lnTo>
                    <a:pt x="176" y="421"/>
                  </a:lnTo>
                  <a:lnTo>
                    <a:pt x="174" y="421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5" y="415"/>
                  </a:lnTo>
                  <a:lnTo>
                    <a:pt x="167" y="417"/>
                  </a:lnTo>
                  <a:lnTo>
                    <a:pt x="179" y="417"/>
                  </a:lnTo>
                  <a:lnTo>
                    <a:pt x="179" y="419"/>
                  </a:lnTo>
                  <a:lnTo>
                    <a:pt x="185" y="423"/>
                  </a:lnTo>
                  <a:lnTo>
                    <a:pt x="192" y="424"/>
                  </a:lnTo>
                  <a:lnTo>
                    <a:pt x="194" y="424"/>
                  </a:lnTo>
                  <a:lnTo>
                    <a:pt x="199" y="421"/>
                  </a:lnTo>
                  <a:lnTo>
                    <a:pt x="211" y="417"/>
                  </a:lnTo>
                  <a:lnTo>
                    <a:pt x="215" y="419"/>
                  </a:lnTo>
                  <a:lnTo>
                    <a:pt x="215" y="417"/>
                  </a:lnTo>
                  <a:lnTo>
                    <a:pt x="217" y="417"/>
                  </a:lnTo>
                  <a:lnTo>
                    <a:pt x="215" y="414"/>
                  </a:lnTo>
                  <a:lnTo>
                    <a:pt x="217" y="412"/>
                  </a:lnTo>
                  <a:lnTo>
                    <a:pt x="220" y="410"/>
                  </a:lnTo>
                  <a:lnTo>
                    <a:pt x="220" y="408"/>
                  </a:lnTo>
                  <a:lnTo>
                    <a:pt x="218" y="408"/>
                  </a:lnTo>
                  <a:lnTo>
                    <a:pt x="217" y="408"/>
                  </a:lnTo>
                  <a:lnTo>
                    <a:pt x="217" y="407"/>
                  </a:lnTo>
                  <a:lnTo>
                    <a:pt x="217" y="403"/>
                  </a:lnTo>
                  <a:lnTo>
                    <a:pt x="218" y="398"/>
                  </a:lnTo>
                  <a:lnTo>
                    <a:pt x="220" y="396"/>
                  </a:lnTo>
                  <a:lnTo>
                    <a:pt x="218" y="396"/>
                  </a:lnTo>
                  <a:lnTo>
                    <a:pt x="201" y="392"/>
                  </a:lnTo>
                  <a:lnTo>
                    <a:pt x="199" y="391"/>
                  </a:lnTo>
                  <a:lnTo>
                    <a:pt x="201" y="389"/>
                  </a:lnTo>
                  <a:lnTo>
                    <a:pt x="208" y="389"/>
                  </a:lnTo>
                  <a:lnTo>
                    <a:pt x="211" y="389"/>
                  </a:lnTo>
                  <a:lnTo>
                    <a:pt x="211" y="387"/>
                  </a:lnTo>
                  <a:lnTo>
                    <a:pt x="211" y="385"/>
                  </a:lnTo>
                  <a:lnTo>
                    <a:pt x="213" y="385"/>
                  </a:lnTo>
                  <a:lnTo>
                    <a:pt x="215" y="383"/>
                  </a:lnTo>
                  <a:lnTo>
                    <a:pt x="226" y="383"/>
                  </a:lnTo>
                  <a:lnTo>
                    <a:pt x="227" y="383"/>
                  </a:lnTo>
                  <a:lnTo>
                    <a:pt x="229" y="385"/>
                  </a:lnTo>
                  <a:lnTo>
                    <a:pt x="229" y="387"/>
                  </a:lnTo>
                  <a:lnTo>
                    <a:pt x="229" y="389"/>
                  </a:lnTo>
                  <a:lnTo>
                    <a:pt x="229" y="391"/>
                  </a:lnTo>
                  <a:lnTo>
                    <a:pt x="231" y="392"/>
                  </a:lnTo>
                  <a:lnTo>
                    <a:pt x="233" y="394"/>
                  </a:lnTo>
                  <a:lnTo>
                    <a:pt x="234" y="394"/>
                  </a:lnTo>
                  <a:lnTo>
                    <a:pt x="236" y="392"/>
                  </a:lnTo>
                  <a:lnTo>
                    <a:pt x="236" y="391"/>
                  </a:lnTo>
                  <a:lnTo>
                    <a:pt x="236" y="387"/>
                  </a:lnTo>
                  <a:lnTo>
                    <a:pt x="236" y="385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8" y="382"/>
                  </a:lnTo>
                  <a:lnTo>
                    <a:pt x="238" y="380"/>
                  </a:lnTo>
                  <a:lnTo>
                    <a:pt x="242" y="376"/>
                  </a:lnTo>
                  <a:lnTo>
                    <a:pt x="242" y="375"/>
                  </a:lnTo>
                  <a:lnTo>
                    <a:pt x="242" y="373"/>
                  </a:lnTo>
                  <a:lnTo>
                    <a:pt x="242" y="369"/>
                  </a:lnTo>
                  <a:lnTo>
                    <a:pt x="242" y="364"/>
                  </a:lnTo>
                  <a:lnTo>
                    <a:pt x="242" y="362"/>
                  </a:lnTo>
                  <a:lnTo>
                    <a:pt x="245" y="355"/>
                  </a:lnTo>
                  <a:lnTo>
                    <a:pt x="243" y="353"/>
                  </a:lnTo>
                  <a:lnTo>
                    <a:pt x="242" y="353"/>
                  </a:lnTo>
                  <a:lnTo>
                    <a:pt x="240" y="355"/>
                  </a:lnTo>
                  <a:lnTo>
                    <a:pt x="242" y="353"/>
                  </a:lnTo>
                  <a:lnTo>
                    <a:pt x="243" y="350"/>
                  </a:lnTo>
                  <a:lnTo>
                    <a:pt x="243" y="344"/>
                  </a:lnTo>
                  <a:lnTo>
                    <a:pt x="243" y="339"/>
                  </a:lnTo>
                  <a:lnTo>
                    <a:pt x="242" y="335"/>
                  </a:lnTo>
                  <a:lnTo>
                    <a:pt x="238" y="332"/>
                  </a:lnTo>
                  <a:lnTo>
                    <a:pt x="238" y="330"/>
                  </a:lnTo>
                  <a:lnTo>
                    <a:pt x="240" y="325"/>
                  </a:lnTo>
                  <a:lnTo>
                    <a:pt x="242" y="321"/>
                  </a:lnTo>
                  <a:lnTo>
                    <a:pt x="249" y="316"/>
                  </a:lnTo>
                  <a:lnTo>
                    <a:pt x="252" y="312"/>
                  </a:lnTo>
                  <a:lnTo>
                    <a:pt x="254" y="307"/>
                  </a:lnTo>
                  <a:lnTo>
                    <a:pt x="256" y="305"/>
                  </a:lnTo>
                  <a:lnTo>
                    <a:pt x="258" y="305"/>
                  </a:lnTo>
                  <a:lnTo>
                    <a:pt x="259" y="304"/>
                  </a:lnTo>
                  <a:lnTo>
                    <a:pt x="259" y="300"/>
                  </a:lnTo>
                  <a:lnTo>
                    <a:pt x="261" y="302"/>
                  </a:lnTo>
                  <a:lnTo>
                    <a:pt x="265" y="300"/>
                  </a:lnTo>
                  <a:lnTo>
                    <a:pt x="266" y="302"/>
                  </a:lnTo>
                  <a:lnTo>
                    <a:pt x="268" y="304"/>
                  </a:lnTo>
                  <a:lnTo>
                    <a:pt x="270" y="304"/>
                  </a:lnTo>
                  <a:lnTo>
                    <a:pt x="272" y="304"/>
                  </a:lnTo>
                  <a:lnTo>
                    <a:pt x="268" y="311"/>
                  </a:lnTo>
                  <a:lnTo>
                    <a:pt x="268" y="312"/>
                  </a:lnTo>
                  <a:lnTo>
                    <a:pt x="270" y="316"/>
                  </a:lnTo>
                  <a:lnTo>
                    <a:pt x="268" y="318"/>
                  </a:lnTo>
                  <a:lnTo>
                    <a:pt x="266" y="318"/>
                  </a:lnTo>
                  <a:lnTo>
                    <a:pt x="265" y="316"/>
                  </a:lnTo>
                  <a:lnTo>
                    <a:pt x="263" y="314"/>
                  </a:lnTo>
                  <a:lnTo>
                    <a:pt x="259" y="314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6" y="321"/>
                  </a:lnTo>
                  <a:lnTo>
                    <a:pt x="258" y="325"/>
                  </a:lnTo>
                  <a:lnTo>
                    <a:pt x="259" y="327"/>
                  </a:lnTo>
                  <a:lnTo>
                    <a:pt x="263" y="325"/>
                  </a:lnTo>
                  <a:lnTo>
                    <a:pt x="266" y="323"/>
                  </a:lnTo>
                  <a:lnTo>
                    <a:pt x="272" y="325"/>
                  </a:lnTo>
                  <a:lnTo>
                    <a:pt x="273" y="327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0" y="330"/>
                  </a:lnTo>
                  <a:lnTo>
                    <a:pt x="270" y="332"/>
                  </a:lnTo>
                  <a:lnTo>
                    <a:pt x="270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7" y="339"/>
                  </a:lnTo>
                  <a:lnTo>
                    <a:pt x="279" y="339"/>
                  </a:lnTo>
                  <a:lnTo>
                    <a:pt x="279" y="337"/>
                  </a:lnTo>
                  <a:lnTo>
                    <a:pt x="279" y="334"/>
                  </a:lnTo>
                  <a:lnTo>
                    <a:pt x="277" y="328"/>
                  </a:lnTo>
                  <a:lnTo>
                    <a:pt x="277" y="323"/>
                  </a:lnTo>
                  <a:lnTo>
                    <a:pt x="279" y="320"/>
                  </a:lnTo>
                  <a:lnTo>
                    <a:pt x="281" y="314"/>
                  </a:lnTo>
                  <a:lnTo>
                    <a:pt x="284" y="311"/>
                  </a:lnTo>
                  <a:lnTo>
                    <a:pt x="286" y="312"/>
                  </a:lnTo>
                  <a:lnTo>
                    <a:pt x="288" y="312"/>
                  </a:lnTo>
                  <a:lnTo>
                    <a:pt x="289" y="312"/>
                  </a:lnTo>
                  <a:lnTo>
                    <a:pt x="291" y="314"/>
                  </a:lnTo>
                  <a:lnTo>
                    <a:pt x="291" y="318"/>
                  </a:lnTo>
                  <a:lnTo>
                    <a:pt x="291" y="320"/>
                  </a:lnTo>
                  <a:lnTo>
                    <a:pt x="289" y="321"/>
                  </a:lnTo>
                  <a:lnTo>
                    <a:pt x="286" y="321"/>
                  </a:lnTo>
                  <a:lnTo>
                    <a:pt x="289" y="327"/>
                  </a:lnTo>
                  <a:lnTo>
                    <a:pt x="293" y="328"/>
                  </a:lnTo>
                  <a:lnTo>
                    <a:pt x="297" y="328"/>
                  </a:lnTo>
                  <a:lnTo>
                    <a:pt x="298" y="321"/>
                  </a:lnTo>
                  <a:lnTo>
                    <a:pt x="298" y="316"/>
                  </a:lnTo>
                  <a:lnTo>
                    <a:pt x="298" y="312"/>
                  </a:lnTo>
                  <a:lnTo>
                    <a:pt x="300" y="311"/>
                  </a:lnTo>
                  <a:lnTo>
                    <a:pt x="305" y="307"/>
                  </a:lnTo>
                  <a:lnTo>
                    <a:pt x="316" y="293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20" y="277"/>
                  </a:lnTo>
                  <a:lnTo>
                    <a:pt x="320" y="272"/>
                  </a:lnTo>
                  <a:lnTo>
                    <a:pt x="321" y="270"/>
                  </a:lnTo>
                  <a:lnTo>
                    <a:pt x="321" y="268"/>
                  </a:lnTo>
                  <a:lnTo>
                    <a:pt x="316" y="263"/>
                  </a:lnTo>
                  <a:lnTo>
                    <a:pt x="313" y="256"/>
                  </a:lnTo>
                  <a:lnTo>
                    <a:pt x="311" y="254"/>
                  </a:lnTo>
                  <a:lnTo>
                    <a:pt x="307" y="252"/>
                  </a:lnTo>
                  <a:lnTo>
                    <a:pt x="302" y="252"/>
                  </a:lnTo>
                  <a:lnTo>
                    <a:pt x="277" y="256"/>
                  </a:lnTo>
                  <a:lnTo>
                    <a:pt x="266" y="254"/>
                  </a:lnTo>
                  <a:lnTo>
                    <a:pt x="258" y="250"/>
                  </a:lnTo>
                  <a:lnTo>
                    <a:pt x="256" y="247"/>
                  </a:lnTo>
                  <a:lnTo>
                    <a:pt x="254" y="247"/>
                  </a:lnTo>
                  <a:lnTo>
                    <a:pt x="254" y="245"/>
                  </a:lnTo>
                  <a:lnTo>
                    <a:pt x="254" y="240"/>
                  </a:lnTo>
                  <a:lnTo>
                    <a:pt x="250" y="238"/>
                  </a:lnTo>
                  <a:lnTo>
                    <a:pt x="249" y="238"/>
                  </a:lnTo>
                  <a:lnTo>
                    <a:pt x="245" y="243"/>
                  </a:lnTo>
                  <a:lnTo>
                    <a:pt x="240" y="248"/>
                  </a:lnTo>
                  <a:lnTo>
                    <a:pt x="238" y="250"/>
                  </a:lnTo>
                  <a:lnTo>
                    <a:pt x="238" y="256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6" y="261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8" y="247"/>
                  </a:lnTo>
                  <a:lnTo>
                    <a:pt x="243" y="240"/>
                  </a:lnTo>
                  <a:lnTo>
                    <a:pt x="252" y="234"/>
                  </a:lnTo>
                  <a:lnTo>
                    <a:pt x="254" y="227"/>
                  </a:lnTo>
                  <a:lnTo>
                    <a:pt x="254" y="222"/>
                  </a:lnTo>
                  <a:lnTo>
                    <a:pt x="250" y="218"/>
                  </a:lnTo>
                  <a:lnTo>
                    <a:pt x="249" y="218"/>
                  </a:lnTo>
                  <a:lnTo>
                    <a:pt x="245" y="220"/>
                  </a:lnTo>
                  <a:lnTo>
                    <a:pt x="240" y="220"/>
                  </a:lnTo>
                  <a:lnTo>
                    <a:pt x="236" y="220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6"/>
                  </a:lnTo>
                  <a:lnTo>
                    <a:pt x="231" y="215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0"/>
                  </a:lnTo>
                  <a:lnTo>
                    <a:pt x="227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2" y="222"/>
                  </a:lnTo>
                  <a:lnTo>
                    <a:pt x="222" y="220"/>
                  </a:lnTo>
                  <a:lnTo>
                    <a:pt x="220" y="222"/>
                  </a:lnTo>
                  <a:lnTo>
                    <a:pt x="220" y="224"/>
                  </a:lnTo>
                  <a:lnTo>
                    <a:pt x="218" y="224"/>
                  </a:lnTo>
                  <a:lnTo>
                    <a:pt x="215" y="225"/>
                  </a:lnTo>
                  <a:lnTo>
                    <a:pt x="197" y="231"/>
                  </a:lnTo>
                  <a:lnTo>
                    <a:pt x="194" y="229"/>
                  </a:lnTo>
                  <a:lnTo>
                    <a:pt x="194" y="227"/>
                  </a:lnTo>
                  <a:lnTo>
                    <a:pt x="208" y="225"/>
                  </a:lnTo>
                  <a:lnTo>
                    <a:pt x="213" y="224"/>
                  </a:lnTo>
                  <a:lnTo>
                    <a:pt x="217" y="222"/>
                  </a:lnTo>
                  <a:lnTo>
                    <a:pt x="220" y="218"/>
                  </a:lnTo>
                  <a:lnTo>
                    <a:pt x="222" y="218"/>
                  </a:lnTo>
                  <a:lnTo>
                    <a:pt x="224" y="218"/>
                  </a:lnTo>
                  <a:lnTo>
                    <a:pt x="226" y="216"/>
                  </a:lnTo>
                  <a:lnTo>
                    <a:pt x="227" y="215"/>
                  </a:lnTo>
                  <a:lnTo>
                    <a:pt x="231" y="213"/>
                  </a:lnTo>
                  <a:lnTo>
                    <a:pt x="234" y="215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8" y="216"/>
                  </a:lnTo>
                  <a:lnTo>
                    <a:pt x="240" y="215"/>
                  </a:lnTo>
                  <a:lnTo>
                    <a:pt x="245" y="215"/>
                  </a:lnTo>
                  <a:lnTo>
                    <a:pt x="247" y="215"/>
                  </a:lnTo>
                  <a:lnTo>
                    <a:pt x="249" y="216"/>
                  </a:lnTo>
                  <a:lnTo>
                    <a:pt x="250" y="216"/>
                  </a:lnTo>
                  <a:lnTo>
                    <a:pt x="252" y="215"/>
                  </a:lnTo>
                  <a:lnTo>
                    <a:pt x="252" y="213"/>
                  </a:lnTo>
                  <a:lnTo>
                    <a:pt x="250" y="213"/>
                  </a:lnTo>
                  <a:lnTo>
                    <a:pt x="250" y="211"/>
                  </a:lnTo>
                  <a:lnTo>
                    <a:pt x="247" y="202"/>
                  </a:lnTo>
                  <a:lnTo>
                    <a:pt x="245" y="197"/>
                  </a:lnTo>
                  <a:lnTo>
                    <a:pt x="245" y="188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3" y="174"/>
                  </a:lnTo>
                  <a:lnTo>
                    <a:pt x="245" y="169"/>
                  </a:lnTo>
                  <a:lnTo>
                    <a:pt x="245" y="165"/>
                  </a:lnTo>
                  <a:lnTo>
                    <a:pt x="245" y="163"/>
                  </a:lnTo>
                  <a:lnTo>
                    <a:pt x="249" y="160"/>
                  </a:lnTo>
                  <a:lnTo>
                    <a:pt x="247" y="158"/>
                  </a:lnTo>
                  <a:lnTo>
                    <a:pt x="242" y="158"/>
                  </a:lnTo>
                  <a:lnTo>
                    <a:pt x="243" y="156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4"/>
                  </a:lnTo>
                  <a:lnTo>
                    <a:pt x="254" y="151"/>
                  </a:lnTo>
                  <a:lnTo>
                    <a:pt x="258" y="140"/>
                  </a:lnTo>
                  <a:lnTo>
                    <a:pt x="259" y="133"/>
                  </a:lnTo>
                  <a:lnTo>
                    <a:pt x="261" y="128"/>
                  </a:lnTo>
                  <a:lnTo>
                    <a:pt x="265" y="119"/>
                  </a:lnTo>
                  <a:lnTo>
                    <a:pt x="266" y="115"/>
                  </a:lnTo>
                  <a:lnTo>
                    <a:pt x="273" y="110"/>
                  </a:lnTo>
                  <a:lnTo>
                    <a:pt x="275" y="106"/>
                  </a:lnTo>
                  <a:lnTo>
                    <a:pt x="273" y="87"/>
                  </a:lnTo>
                  <a:lnTo>
                    <a:pt x="273" y="76"/>
                  </a:lnTo>
                  <a:lnTo>
                    <a:pt x="275" y="65"/>
                  </a:lnTo>
                  <a:lnTo>
                    <a:pt x="272" y="55"/>
                  </a:lnTo>
                  <a:lnTo>
                    <a:pt x="266" y="48"/>
                  </a:lnTo>
                  <a:lnTo>
                    <a:pt x="263" y="39"/>
                  </a:lnTo>
                  <a:lnTo>
                    <a:pt x="266" y="25"/>
                  </a:lnTo>
                  <a:lnTo>
                    <a:pt x="275" y="12"/>
                  </a:lnTo>
                  <a:lnTo>
                    <a:pt x="281" y="7"/>
                  </a:lnTo>
                  <a:lnTo>
                    <a:pt x="286" y="3"/>
                  </a:lnTo>
                  <a:lnTo>
                    <a:pt x="284" y="2"/>
                  </a:lnTo>
                  <a:lnTo>
                    <a:pt x="281" y="0"/>
                  </a:lnTo>
                  <a:lnTo>
                    <a:pt x="279" y="2"/>
                  </a:lnTo>
                  <a:lnTo>
                    <a:pt x="275" y="2"/>
                  </a:lnTo>
                  <a:lnTo>
                    <a:pt x="268" y="9"/>
                  </a:lnTo>
                  <a:lnTo>
                    <a:pt x="254" y="21"/>
                  </a:lnTo>
                  <a:lnTo>
                    <a:pt x="245" y="26"/>
                  </a:lnTo>
                  <a:lnTo>
                    <a:pt x="236" y="32"/>
                  </a:lnTo>
                  <a:lnTo>
                    <a:pt x="227" y="34"/>
                  </a:lnTo>
                  <a:lnTo>
                    <a:pt x="217" y="32"/>
                  </a:lnTo>
                  <a:lnTo>
                    <a:pt x="210" y="34"/>
                  </a:lnTo>
                  <a:lnTo>
                    <a:pt x="208" y="37"/>
                  </a:lnTo>
                  <a:lnTo>
                    <a:pt x="206" y="39"/>
                  </a:lnTo>
                  <a:lnTo>
                    <a:pt x="202" y="46"/>
                  </a:lnTo>
                  <a:lnTo>
                    <a:pt x="194" y="55"/>
                  </a:lnTo>
                  <a:lnTo>
                    <a:pt x="192" y="60"/>
                  </a:lnTo>
                  <a:lnTo>
                    <a:pt x="165" y="106"/>
                  </a:lnTo>
                  <a:lnTo>
                    <a:pt x="156" y="115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28" y="128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2" y="131"/>
                  </a:lnTo>
                  <a:lnTo>
                    <a:pt x="87" y="133"/>
                  </a:lnTo>
                  <a:lnTo>
                    <a:pt x="78" y="135"/>
                  </a:lnTo>
                  <a:lnTo>
                    <a:pt x="71" y="135"/>
                  </a:lnTo>
                  <a:lnTo>
                    <a:pt x="64" y="131"/>
                  </a:lnTo>
                  <a:lnTo>
                    <a:pt x="60" y="131"/>
                  </a:lnTo>
                  <a:lnTo>
                    <a:pt x="57" y="135"/>
                  </a:lnTo>
                  <a:lnTo>
                    <a:pt x="46" y="149"/>
                  </a:lnTo>
                  <a:lnTo>
                    <a:pt x="41" y="156"/>
                  </a:lnTo>
                  <a:lnTo>
                    <a:pt x="21" y="188"/>
                  </a:lnTo>
                  <a:lnTo>
                    <a:pt x="18" y="195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6"/>
                  </a:lnTo>
                  <a:lnTo>
                    <a:pt x="25" y="213"/>
                  </a:lnTo>
                  <a:lnTo>
                    <a:pt x="27" y="216"/>
                  </a:lnTo>
                  <a:lnTo>
                    <a:pt x="28" y="220"/>
                  </a:lnTo>
                  <a:lnTo>
                    <a:pt x="32" y="222"/>
                  </a:lnTo>
                  <a:lnTo>
                    <a:pt x="34" y="224"/>
                  </a:lnTo>
                  <a:lnTo>
                    <a:pt x="36" y="224"/>
                  </a:lnTo>
                  <a:lnTo>
                    <a:pt x="39" y="225"/>
                  </a:lnTo>
                  <a:lnTo>
                    <a:pt x="43" y="227"/>
                  </a:lnTo>
                  <a:lnTo>
                    <a:pt x="43" y="231"/>
                  </a:lnTo>
                  <a:lnTo>
                    <a:pt x="44" y="232"/>
                  </a:lnTo>
                  <a:lnTo>
                    <a:pt x="48" y="236"/>
                  </a:lnTo>
                  <a:lnTo>
                    <a:pt x="50" y="240"/>
                  </a:lnTo>
                  <a:lnTo>
                    <a:pt x="53" y="240"/>
                  </a:lnTo>
                  <a:lnTo>
                    <a:pt x="52" y="238"/>
                  </a:lnTo>
                  <a:lnTo>
                    <a:pt x="53" y="236"/>
                  </a:lnTo>
                  <a:lnTo>
                    <a:pt x="55" y="236"/>
                  </a:lnTo>
                  <a:lnTo>
                    <a:pt x="57" y="234"/>
                  </a:lnTo>
                  <a:lnTo>
                    <a:pt x="59" y="231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5"/>
                  </a:lnTo>
                  <a:lnTo>
                    <a:pt x="57" y="222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3" y="222"/>
                  </a:lnTo>
                  <a:lnTo>
                    <a:pt x="41" y="220"/>
                  </a:lnTo>
                  <a:lnTo>
                    <a:pt x="36" y="222"/>
                  </a:lnTo>
                  <a:lnTo>
                    <a:pt x="36" y="220"/>
                  </a:lnTo>
                  <a:lnTo>
                    <a:pt x="37" y="220"/>
                  </a:lnTo>
                  <a:lnTo>
                    <a:pt x="39" y="218"/>
                  </a:lnTo>
                  <a:lnTo>
                    <a:pt x="41" y="218"/>
                  </a:lnTo>
                  <a:lnTo>
                    <a:pt x="43" y="218"/>
                  </a:lnTo>
                  <a:lnTo>
                    <a:pt x="44" y="220"/>
                  </a:lnTo>
                  <a:lnTo>
                    <a:pt x="46" y="220"/>
                  </a:lnTo>
                  <a:lnTo>
                    <a:pt x="48" y="220"/>
                  </a:lnTo>
                  <a:lnTo>
                    <a:pt x="50" y="220"/>
                  </a:lnTo>
                  <a:lnTo>
                    <a:pt x="50" y="218"/>
                  </a:lnTo>
                  <a:lnTo>
                    <a:pt x="50" y="215"/>
                  </a:lnTo>
                  <a:lnTo>
                    <a:pt x="48" y="215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4" y="211"/>
                  </a:lnTo>
                  <a:lnTo>
                    <a:pt x="44" y="208"/>
                  </a:lnTo>
                  <a:lnTo>
                    <a:pt x="44" y="200"/>
                  </a:lnTo>
                  <a:lnTo>
                    <a:pt x="44" y="199"/>
                  </a:lnTo>
                  <a:lnTo>
                    <a:pt x="46" y="197"/>
                  </a:lnTo>
                  <a:lnTo>
                    <a:pt x="48" y="197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52" y="193"/>
                  </a:lnTo>
                  <a:lnTo>
                    <a:pt x="53" y="193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4" y="174"/>
                  </a:lnTo>
                  <a:lnTo>
                    <a:pt x="66" y="172"/>
                  </a:lnTo>
                  <a:lnTo>
                    <a:pt x="66" y="169"/>
                  </a:lnTo>
                  <a:lnTo>
                    <a:pt x="66" y="167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5" y="165"/>
                  </a:lnTo>
                  <a:lnTo>
                    <a:pt x="80" y="163"/>
                  </a:lnTo>
                  <a:lnTo>
                    <a:pt x="85" y="158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4"/>
                  </a:lnTo>
                  <a:lnTo>
                    <a:pt x="91" y="156"/>
                  </a:lnTo>
                  <a:lnTo>
                    <a:pt x="91" y="160"/>
                  </a:lnTo>
                  <a:lnTo>
                    <a:pt x="92" y="158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98" y="154"/>
                  </a:lnTo>
                  <a:lnTo>
                    <a:pt x="99" y="153"/>
                  </a:lnTo>
                  <a:lnTo>
                    <a:pt x="103" y="151"/>
                  </a:lnTo>
                  <a:lnTo>
                    <a:pt x="105" y="149"/>
                  </a:lnTo>
                  <a:lnTo>
                    <a:pt x="107" y="151"/>
                  </a:lnTo>
                  <a:lnTo>
                    <a:pt x="105" y="153"/>
                  </a:lnTo>
                  <a:lnTo>
                    <a:pt x="108" y="153"/>
                  </a:lnTo>
                  <a:lnTo>
                    <a:pt x="108" y="151"/>
                  </a:lnTo>
                  <a:lnTo>
                    <a:pt x="110" y="149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4" y="144"/>
                  </a:lnTo>
                  <a:lnTo>
                    <a:pt x="128" y="154"/>
                  </a:lnTo>
                  <a:lnTo>
                    <a:pt x="130" y="156"/>
                  </a:lnTo>
                  <a:lnTo>
                    <a:pt x="131" y="156"/>
                  </a:lnTo>
                  <a:lnTo>
                    <a:pt x="156" y="145"/>
                  </a:lnTo>
                  <a:lnTo>
                    <a:pt x="167" y="145"/>
                  </a:lnTo>
                  <a:lnTo>
                    <a:pt x="172" y="144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79" y="142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6" y="140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8"/>
                  </a:lnTo>
                  <a:lnTo>
                    <a:pt x="197" y="138"/>
                  </a:lnTo>
                  <a:lnTo>
                    <a:pt x="204" y="144"/>
                  </a:lnTo>
                  <a:lnTo>
                    <a:pt x="194" y="145"/>
                  </a:lnTo>
                  <a:lnTo>
                    <a:pt x="188" y="144"/>
                  </a:lnTo>
                  <a:lnTo>
                    <a:pt x="185" y="145"/>
                  </a:lnTo>
                  <a:lnTo>
                    <a:pt x="179" y="147"/>
                  </a:lnTo>
                  <a:lnTo>
                    <a:pt x="178" y="151"/>
                  </a:lnTo>
                  <a:lnTo>
                    <a:pt x="176" y="154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3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0"/>
                  </a:lnTo>
                  <a:lnTo>
                    <a:pt x="167" y="158"/>
                  </a:lnTo>
                  <a:lnTo>
                    <a:pt x="167" y="156"/>
                  </a:lnTo>
                  <a:lnTo>
                    <a:pt x="155" y="151"/>
                  </a:lnTo>
                  <a:lnTo>
                    <a:pt x="151" y="151"/>
                  </a:lnTo>
                  <a:lnTo>
                    <a:pt x="135" y="156"/>
                  </a:lnTo>
                  <a:lnTo>
                    <a:pt x="135" y="158"/>
                  </a:lnTo>
                  <a:lnTo>
                    <a:pt x="133" y="160"/>
                  </a:lnTo>
                  <a:lnTo>
                    <a:pt x="133" y="161"/>
                  </a:lnTo>
                  <a:lnTo>
                    <a:pt x="131" y="161"/>
                  </a:lnTo>
                  <a:lnTo>
                    <a:pt x="130" y="161"/>
                  </a:lnTo>
                  <a:lnTo>
                    <a:pt x="126" y="165"/>
                  </a:lnTo>
                  <a:lnTo>
                    <a:pt x="124" y="169"/>
                  </a:lnTo>
                  <a:lnTo>
                    <a:pt x="123" y="174"/>
                  </a:lnTo>
                  <a:lnTo>
                    <a:pt x="119" y="179"/>
                  </a:lnTo>
                  <a:lnTo>
                    <a:pt x="123" y="181"/>
                  </a:lnTo>
                  <a:lnTo>
                    <a:pt x="124" y="183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4" y="188"/>
                  </a:lnTo>
                  <a:lnTo>
                    <a:pt x="123" y="192"/>
                  </a:lnTo>
                  <a:lnTo>
                    <a:pt x="121" y="193"/>
                  </a:lnTo>
                  <a:lnTo>
                    <a:pt x="121" y="195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4" y="204"/>
                  </a:lnTo>
                  <a:lnTo>
                    <a:pt x="126" y="206"/>
                  </a:lnTo>
                  <a:lnTo>
                    <a:pt x="130" y="208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3" y="218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4" y="224"/>
                  </a:lnTo>
                  <a:lnTo>
                    <a:pt x="126" y="222"/>
                  </a:lnTo>
                  <a:lnTo>
                    <a:pt x="128" y="220"/>
                  </a:lnTo>
                  <a:lnTo>
                    <a:pt x="133" y="218"/>
                  </a:lnTo>
                  <a:lnTo>
                    <a:pt x="135" y="218"/>
                  </a:lnTo>
                  <a:lnTo>
                    <a:pt x="137" y="220"/>
                  </a:lnTo>
                  <a:lnTo>
                    <a:pt x="139" y="225"/>
                  </a:lnTo>
                  <a:lnTo>
                    <a:pt x="139" y="229"/>
                  </a:lnTo>
                  <a:lnTo>
                    <a:pt x="137" y="236"/>
                  </a:lnTo>
                  <a:lnTo>
                    <a:pt x="135" y="243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7" y="247"/>
                  </a:lnTo>
                  <a:lnTo>
                    <a:pt x="139" y="247"/>
                  </a:lnTo>
                  <a:lnTo>
                    <a:pt x="142" y="243"/>
                  </a:lnTo>
                  <a:lnTo>
                    <a:pt x="144" y="245"/>
                  </a:lnTo>
                  <a:lnTo>
                    <a:pt x="144" y="248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9" y="252"/>
                  </a:lnTo>
                  <a:lnTo>
                    <a:pt x="137" y="252"/>
                  </a:lnTo>
                  <a:lnTo>
                    <a:pt x="137" y="250"/>
                  </a:lnTo>
                  <a:lnTo>
                    <a:pt x="133" y="248"/>
                  </a:lnTo>
                  <a:lnTo>
                    <a:pt x="133" y="247"/>
                  </a:lnTo>
                  <a:lnTo>
                    <a:pt x="131" y="245"/>
                  </a:lnTo>
                  <a:lnTo>
                    <a:pt x="131" y="243"/>
                  </a:lnTo>
                  <a:lnTo>
                    <a:pt x="130" y="243"/>
                  </a:lnTo>
                  <a:lnTo>
                    <a:pt x="131" y="240"/>
                  </a:lnTo>
                  <a:lnTo>
                    <a:pt x="133" y="236"/>
                  </a:lnTo>
                  <a:lnTo>
                    <a:pt x="135" y="234"/>
                  </a:lnTo>
                  <a:lnTo>
                    <a:pt x="133" y="231"/>
                  </a:lnTo>
                  <a:lnTo>
                    <a:pt x="131" y="231"/>
                  </a:lnTo>
                  <a:lnTo>
                    <a:pt x="130" y="231"/>
                  </a:lnTo>
                  <a:lnTo>
                    <a:pt x="128" y="231"/>
                  </a:lnTo>
                  <a:lnTo>
                    <a:pt x="126" y="229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7" y="229"/>
                  </a:lnTo>
                  <a:lnTo>
                    <a:pt x="115" y="231"/>
                  </a:lnTo>
                  <a:lnTo>
                    <a:pt x="115" y="232"/>
                  </a:lnTo>
                  <a:lnTo>
                    <a:pt x="117" y="232"/>
                  </a:lnTo>
                  <a:lnTo>
                    <a:pt x="119" y="232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2" y="243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8" y="231"/>
                  </a:lnTo>
                  <a:lnTo>
                    <a:pt x="110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4"/>
                  </a:lnTo>
                  <a:lnTo>
                    <a:pt x="115" y="224"/>
                  </a:lnTo>
                  <a:lnTo>
                    <a:pt x="117" y="218"/>
                  </a:lnTo>
                  <a:lnTo>
                    <a:pt x="121" y="216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17" y="208"/>
                  </a:lnTo>
                  <a:lnTo>
                    <a:pt x="115" y="204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103" y="197"/>
                  </a:lnTo>
                  <a:lnTo>
                    <a:pt x="101" y="197"/>
                  </a:lnTo>
                  <a:lnTo>
                    <a:pt x="99" y="195"/>
                  </a:lnTo>
                  <a:lnTo>
                    <a:pt x="98" y="197"/>
                  </a:lnTo>
                  <a:lnTo>
                    <a:pt x="92" y="202"/>
                  </a:lnTo>
                  <a:lnTo>
                    <a:pt x="89" y="204"/>
                  </a:lnTo>
                  <a:lnTo>
                    <a:pt x="87" y="206"/>
                  </a:lnTo>
                  <a:lnTo>
                    <a:pt x="85" y="209"/>
                  </a:lnTo>
                  <a:lnTo>
                    <a:pt x="83" y="213"/>
                  </a:lnTo>
                  <a:lnTo>
                    <a:pt x="85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87" y="216"/>
                  </a:lnTo>
                  <a:lnTo>
                    <a:pt x="82" y="218"/>
                  </a:lnTo>
                  <a:lnTo>
                    <a:pt x="80" y="220"/>
                  </a:lnTo>
                  <a:lnTo>
                    <a:pt x="73" y="231"/>
                  </a:lnTo>
                  <a:lnTo>
                    <a:pt x="68" y="231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68" y="238"/>
                  </a:lnTo>
                  <a:lnTo>
                    <a:pt x="68" y="240"/>
                  </a:lnTo>
                  <a:lnTo>
                    <a:pt x="69" y="240"/>
                  </a:lnTo>
                  <a:lnTo>
                    <a:pt x="69" y="241"/>
                  </a:lnTo>
                  <a:lnTo>
                    <a:pt x="71" y="241"/>
                  </a:lnTo>
                  <a:lnTo>
                    <a:pt x="75" y="243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3" y="248"/>
                  </a:lnTo>
                  <a:lnTo>
                    <a:pt x="73" y="252"/>
                  </a:lnTo>
                  <a:lnTo>
                    <a:pt x="73" y="254"/>
                  </a:lnTo>
                  <a:lnTo>
                    <a:pt x="73" y="257"/>
                  </a:lnTo>
                  <a:lnTo>
                    <a:pt x="73" y="259"/>
                  </a:lnTo>
                  <a:lnTo>
                    <a:pt x="73" y="261"/>
                  </a:lnTo>
                  <a:lnTo>
                    <a:pt x="71" y="263"/>
                  </a:lnTo>
                  <a:lnTo>
                    <a:pt x="66" y="264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0" y="261"/>
                  </a:lnTo>
                  <a:lnTo>
                    <a:pt x="59" y="259"/>
                  </a:lnTo>
                  <a:lnTo>
                    <a:pt x="57" y="257"/>
                  </a:lnTo>
                  <a:lnTo>
                    <a:pt x="57" y="256"/>
                  </a:lnTo>
                  <a:lnTo>
                    <a:pt x="57" y="254"/>
                  </a:lnTo>
                  <a:lnTo>
                    <a:pt x="57" y="252"/>
                  </a:lnTo>
                  <a:lnTo>
                    <a:pt x="53" y="243"/>
                  </a:lnTo>
                  <a:lnTo>
                    <a:pt x="52" y="245"/>
                  </a:lnTo>
                  <a:lnTo>
                    <a:pt x="52" y="247"/>
                  </a:lnTo>
                  <a:lnTo>
                    <a:pt x="50" y="248"/>
                  </a:lnTo>
                  <a:lnTo>
                    <a:pt x="48" y="250"/>
                  </a:lnTo>
                  <a:lnTo>
                    <a:pt x="43" y="245"/>
                  </a:lnTo>
                  <a:lnTo>
                    <a:pt x="41" y="245"/>
                  </a:lnTo>
                  <a:lnTo>
                    <a:pt x="39" y="241"/>
                  </a:lnTo>
                  <a:lnTo>
                    <a:pt x="34" y="241"/>
                  </a:lnTo>
                  <a:lnTo>
                    <a:pt x="28" y="241"/>
                  </a:lnTo>
                  <a:lnTo>
                    <a:pt x="25" y="243"/>
                  </a:lnTo>
                  <a:lnTo>
                    <a:pt x="25" y="245"/>
                  </a:lnTo>
                  <a:lnTo>
                    <a:pt x="25" y="247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4"/>
                  </a:lnTo>
                  <a:lnTo>
                    <a:pt x="18" y="232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6" y="220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2" y="218"/>
                  </a:lnTo>
                  <a:lnTo>
                    <a:pt x="11" y="224"/>
                  </a:lnTo>
                  <a:lnTo>
                    <a:pt x="5" y="241"/>
                  </a:lnTo>
                  <a:lnTo>
                    <a:pt x="4" y="245"/>
                  </a:lnTo>
                  <a:lnTo>
                    <a:pt x="4" y="248"/>
                  </a:lnTo>
                  <a:lnTo>
                    <a:pt x="5" y="318"/>
                  </a:lnTo>
                  <a:lnTo>
                    <a:pt x="5" y="323"/>
                  </a:lnTo>
                  <a:lnTo>
                    <a:pt x="2" y="335"/>
                  </a:lnTo>
                  <a:lnTo>
                    <a:pt x="2" y="341"/>
                  </a:lnTo>
                  <a:lnTo>
                    <a:pt x="2" y="353"/>
                  </a:lnTo>
                  <a:lnTo>
                    <a:pt x="2" y="357"/>
                  </a:lnTo>
                  <a:lnTo>
                    <a:pt x="4" y="359"/>
                  </a:lnTo>
                  <a:lnTo>
                    <a:pt x="4" y="360"/>
                  </a:lnTo>
                  <a:lnTo>
                    <a:pt x="5" y="360"/>
                  </a:lnTo>
                  <a:lnTo>
                    <a:pt x="5" y="359"/>
                  </a:lnTo>
                  <a:lnTo>
                    <a:pt x="5" y="355"/>
                  </a:lnTo>
                  <a:lnTo>
                    <a:pt x="5" y="351"/>
                  </a:lnTo>
                  <a:lnTo>
                    <a:pt x="5" y="348"/>
                  </a:lnTo>
                  <a:lnTo>
                    <a:pt x="5" y="339"/>
                  </a:lnTo>
                  <a:lnTo>
                    <a:pt x="7" y="337"/>
                  </a:lnTo>
                  <a:lnTo>
                    <a:pt x="9" y="337"/>
                  </a:lnTo>
                  <a:lnTo>
                    <a:pt x="18" y="343"/>
                  </a:lnTo>
                  <a:lnTo>
                    <a:pt x="23" y="344"/>
                  </a:lnTo>
                  <a:lnTo>
                    <a:pt x="23" y="350"/>
                  </a:lnTo>
                  <a:lnTo>
                    <a:pt x="25" y="355"/>
                  </a:lnTo>
                  <a:lnTo>
                    <a:pt x="25" y="362"/>
                  </a:lnTo>
                  <a:lnTo>
                    <a:pt x="28" y="367"/>
                  </a:lnTo>
                  <a:lnTo>
                    <a:pt x="32" y="371"/>
                  </a:lnTo>
                  <a:lnTo>
                    <a:pt x="32" y="375"/>
                  </a:lnTo>
                  <a:lnTo>
                    <a:pt x="34" y="378"/>
                  </a:lnTo>
                  <a:lnTo>
                    <a:pt x="32" y="382"/>
                  </a:lnTo>
                  <a:lnTo>
                    <a:pt x="28" y="385"/>
                  </a:lnTo>
                  <a:lnTo>
                    <a:pt x="23" y="391"/>
                  </a:lnTo>
                  <a:lnTo>
                    <a:pt x="23" y="391"/>
                  </a:lnTo>
                  <a:lnTo>
                    <a:pt x="18" y="396"/>
                  </a:lnTo>
                  <a:lnTo>
                    <a:pt x="12" y="396"/>
                  </a:lnTo>
                  <a:lnTo>
                    <a:pt x="11" y="396"/>
                  </a:lnTo>
                  <a:lnTo>
                    <a:pt x="11" y="394"/>
                  </a:lnTo>
                  <a:lnTo>
                    <a:pt x="11" y="392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2" y="385"/>
                  </a:lnTo>
                  <a:lnTo>
                    <a:pt x="11" y="380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5" y="360"/>
                  </a:lnTo>
                  <a:lnTo>
                    <a:pt x="4" y="362"/>
                  </a:lnTo>
                  <a:lnTo>
                    <a:pt x="4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11" y="405"/>
                  </a:lnTo>
                  <a:lnTo>
                    <a:pt x="11" y="414"/>
                  </a:lnTo>
                  <a:lnTo>
                    <a:pt x="9" y="423"/>
                  </a:lnTo>
                  <a:lnTo>
                    <a:pt x="7" y="430"/>
                  </a:lnTo>
                  <a:lnTo>
                    <a:pt x="0" y="446"/>
                  </a:lnTo>
                  <a:lnTo>
                    <a:pt x="0" y="449"/>
                  </a:lnTo>
                  <a:lnTo>
                    <a:pt x="2" y="451"/>
                  </a:lnTo>
                  <a:lnTo>
                    <a:pt x="9" y="453"/>
                  </a:lnTo>
                  <a:lnTo>
                    <a:pt x="12" y="455"/>
                  </a:lnTo>
                  <a:lnTo>
                    <a:pt x="25" y="465"/>
                  </a:lnTo>
                  <a:lnTo>
                    <a:pt x="25" y="462"/>
                  </a:lnTo>
                  <a:lnTo>
                    <a:pt x="23" y="458"/>
                  </a:lnTo>
                  <a:lnTo>
                    <a:pt x="21" y="456"/>
                  </a:lnTo>
                  <a:lnTo>
                    <a:pt x="18" y="456"/>
                  </a:lnTo>
                  <a:lnTo>
                    <a:pt x="20" y="453"/>
                  </a:lnTo>
                  <a:lnTo>
                    <a:pt x="21" y="453"/>
                  </a:lnTo>
                  <a:lnTo>
                    <a:pt x="18" y="449"/>
                  </a:lnTo>
                  <a:lnTo>
                    <a:pt x="18" y="447"/>
                  </a:lnTo>
                  <a:lnTo>
                    <a:pt x="18" y="444"/>
                  </a:lnTo>
                  <a:lnTo>
                    <a:pt x="21" y="442"/>
                  </a:lnTo>
                  <a:lnTo>
                    <a:pt x="23" y="442"/>
                  </a:lnTo>
                  <a:lnTo>
                    <a:pt x="25" y="442"/>
                  </a:lnTo>
                  <a:lnTo>
                    <a:pt x="27" y="442"/>
                  </a:lnTo>
                  <a:lnTo>
                    <a:pt x="27" y="444"/>
                  </a:lnTo>
                  <a:lnTo>
                    <a:pt x="23" y="444"/>
                  </a:lnTo>
                  <a:lnTo>
                    <a:pt x="23" y="446"/>
                  </a:lnTo>
                  <a:lnTo>
                    <a:pt x="34" y="462"/>
                  </a:lnTo>
                  <a:lnTo>
                    <a:pt x="39" y="467"/>
                  </a:lnTo>
                  <a:lnTo>
                    <a:pt x="44" y="469"/>
                  </a:lnTo>
                  <a:lnTo>
                    <a:pt x="53" y="469"/>
                  </a:lnTo>
                  <a:lnTo>
                    <a:pt x="57" y="469"/>
                  </a:lnTo>
                  <a:lnTo>
                    <a:pt x="60" y="472"/>
                  </a:lnTo>
                  <a:lnTo>
                    <a:pt x="62" y="476"/>
                  </a:lnTo>
                  <a:lnTo>
                    <a:pt x="62" y="479"/>
                  </a:lnTo>
                  <a:lnTo>
                    <a:pt x="64" y="488"/>
                  </a:lnTo>
                  <a:lnTo>
                    <a:pt x="64" y="494"/>
                  </a:lnTo>
                  <a:lnTo>
                    <a:pt x="64" y="495"/>
                  </a:lnTo>
                  <a:lnTo>
                    <a:pt x="64" y="497"/>
                  </a:lnTo>
                  <a:lnTo>
                    <a:pt x="64" y="501"/>
                  </a:lnTo>
                  <a:lnTo>
                    <a:pt x="64" y="502"/>
                  </a:lnTo>
                  <a:lnTo>
                    <a:pt x="64" y="511"/>
                  </a:lnTo>
                  <a:lnTo>
                    <a:pt x="66" y="520"/>
                  </a:lnTo>
                  <a:lnTo>
                    <a:pt x="66" y="526"/>
                  </a:lnTo>
                  <a:lnTo>
                    <a:pt x="66" y="529"/>
                  </a:lnTo>
                  <a:lnTo>
                    <a:pt x="66" y="531"/>
                  </a:lnTo>
                  <a:lnTo>
                    <a:pt x="66" y="531"/>
                  </a:lnTo>
                  <a:lnTo>
                    <a:pt x="66" y="536"/>
                  </a:lnTo>
                  <a:lnTo>
                    <a:pt x="64" y="542"/>
                  </a:lnTo>
                  <a:lnTo>
                    <a:pt x="62" y="547"/>
                  </a:lnTo>
                  <a:lnTo>
                    <a:pt x="62" y="554"/>
                  </a:lnTo>
                  <a:lnTo>
                    <a:pt x="64" y="558"/>
                  </a:lnTo>
                  <a:lnTo>
                    <a:pt x="66" y="563"/>
                  </a:lnTo>
                  <a:lnTo>
                    <a:pt x="66" y="568"/>
                  </a:lnTo>
                  <a:lnTo>
                    <a:pt x="64" y="572"/>
                  </a:lnTo>
                  <a:lnTo>
                    <a:pt x="66" y="574"/>
                  </a:lnTo>
                  <a:lnTo>
                    <a:pt x="64" y="577"/>
                  </a:lnTo>
                  <a:lnTo>
                    <a:pt x="68" y="579"/>
                  </a:lnTo>
                  <a:lnTo>
                    <a:pt x="71" y="579"/>
                  </a:lnTo>
                  <a:close/>
                  <a:moveTo>
                    <a:pt x="213" y="138"/>
                  </a:moveTo>
                  <a:lnTo>
                    <a:pt x="217" y="138"/>
                  </a:lnTo>
                  <a:lnTo>
                    <a:pt x="220" y="142"/>
                  </a:lnTo>
                  <a:lnTo>
                    <a:pt x="226" y="144"/>
                  </a:lnTo>
                  <a:lnTo>
                    <a:pt x="233" y="151"/>
                  </a:lnTo>
                  <a:lnTo>
                    <a:pt x="240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3" y="153"/>
                  </a:lnTo>
                  <a:lnTo>
                    <a:pt x="227" y="151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11" y="140"/>
                  </a:lnTo>
                  <a:lnTo>
                    <a:pt x="213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231">
              <a:extLst>
                <a:ext uri="{FF2B5EF4-FFF2-40B4-BE49-F238E27FC236}">
                  <a16:creationId xmlns:a16="http://schemas.microsoft.com/office/drawing/2014/main" id="{43D5CCA0-F26B-0CC6-D3E8-905AB8782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076" y="2103088"/>
              <a:ext cx="511379" cy="605355"/>
            </a:xfrm>
            <a:custGeom>
              <a:avLst/>
              <a:gdLst>
                <a:gd name="T0" fmla="*/ 105 w 419"/>
                <a:gd name="T1" fmla="*/ 377 h 496"/>
                <a:gd name="T2" fmla="*/ 120 w 419"/>
                <a:gd name="T3" fmla="*/ 370 h 496"/>
                <a:gd name="T4" fmla="*/ 144 w 419"/>
                <a:gd name="T5" fmla="*/ 365 h 496"/>
                <a:gd name="T6" fmla="*/ 154 w 419"/>
                <a:gd name="T7" fmla="*/ 377 h 496"/>
                <a:gd name="T8" fmla="*/ 170 w 419"/>
                <a:gd name="T9" fmla="*/ 373 h 496"/>
                <a:gd name="T10" fmla="*/ 181 w 419"/>
                <a:gd name="T11" fmla="*/ 379 h 496"/>
                <a:gd name="T12" fmla="*/ 197 w 419"/>
                <a:gd name="T13" fmla="*/ 397 h 496"/>
                <a:gd name="T14" fmla="*/ 227 w 419"/>
                <a:gd name="T15" fmla="*/ 400 h 496"/>
                <a:gd name="T16" fmla="*/ 247 w 419"/>
                <a:gd name="T17" fmla="*/ 420 h 496"/>
                <a:gd name="T18" fmla="*/ 268 w 419"/>
                <a:gd name="T19" fmla="*/ 427 h 496"/>
                <a:gd name="T20" fmla="*/ 263 w 419"/>
                <a:gd name="T21" fmla="*/ 443 h 496"/>
                <a:gd name="T22" fmla="*/ 259 w 419"/>
                <a:gd name="T23" fmla="*/ 459 h 496"/>
                <a:gd name="T24" fmla="*/ 247 w 419"/>
                <a:gd name="T25" fmla="*/ 485 h 496"/>
                <a:gd name="T26" fmla="*/ 257 w 419"/>
                <a:gd name="T27" fmla="*/ 491 h 496"/>
                <a:gd name="T28" fmla="*/ 286 w 419"/>
                <a:gd name="T29" fmla="*/ 492 h 496"/>
                <a:gd name="T30" fmla="*/ 287 w 419"/>
                <a:gd name="T31" fmla="*/ 480 h 496"/>
                <a:gd name="T32" fmla="*/ 293 w 419"/>
                <a:gd name="T33" fmla="*/ 468 h 496"/>
                <a:gd name="T34" fmla="*/ 282 w 419"/>
                <a:gd name="T35" fmla="*/ 457 h 496"/>
                <a:gd name="T36" fmla="*/ 273 w 419"/>
                <a:gd name="T37" fmla="*/ 443 h 496"/>
                <a:gd name="T38" fmla="*/ 300 w 419"/>
                <a:gd name="T39" fmla="*/ 427 h 496"/>
                <a:gd name="T40" fmla="*/ 291 w 419"/>
                <a:gd name="T41" fmla="*/ 413 h 496"/>
                <a:gd name="T42" fmla="*/ 309 w 419"/>
                <a:gd name="T43" fmla="*/ 384 h 496"/>
                <a:gd name="T44" fmla="*/ 295 w 419"/>
                <a:gd name="T45" fmla="*/ 345 h 496"/>
                <a:gd name="T46" fmla="*/ 284 w 419"/>
                <a:gd name="T47" fmla="*/ 320 h 496"/>
                <a:gd name="T48" fmla="*/ 286 w 419"/>
                <a:gd name="T49" fmla="*/ 302 h 496"/>
                <a:gd name="T50" fmla="*/ 296 w 419"/>
                <a:gd name="T51" fmla="*/ 293 h 496"/>
                <a:gd name="T52" fmla="*/ 318 w 419"/>
                <a:gd name="T53" fmla="*/ 299 h 496"/>
                <a:gd name="T54" fmla="*/ 339 w 419"/>
                <a:gd name="T55" fmla="*/ 299 h 496"/>
                <a:gd name="T56" fmla="*/ 376 w 419"/>
                <a:gd name="T57" fmla="*/ 276 h 496"/>
                <a:gd name="T58" fmla="*/ 364 w 419"/>
                <a:gd name="T59" fmla="*/ 260 h 496"/>
                <a:gd name="T60" fmla="*/ 382 w 419"/>
                <a:gd name="T61" fmla="*/ 244 h 496"/>
                <a:gd name="T62" fmla="*/ 399 w 419"/>
                <a:gd name="T63" fmla="*/ 219 h 496"/>
                <a:gd name="T64" fmla="*/ 387 w 419"/>
                <a:gd name="T65" fmla="*/ 192 h 496"/>
                <a:gd name="T66" fmla="*/ 362 w 419"/>
                <a:gd name="T67" fmla="*/ 173 h 496"/>
                <a:gd name="T68" fmla="*/ 369 w 419"/>
                <a:gd name="T69" fmla="*/ 155 h 496"/>
                <a:gd name="T70" fmla="*/ 405 w 419"/>
                <a:gd name="T71" fmla="*/ 127 h 496"/>
                <a:gd name="T72" fmla="*/ 417 w 419"/>
                <a:gd name="T73" fmla="*/ 64 h 496"/>
                <a:gd name="T74" fmla="*/ 417 w 419"/>
                <a:gd name="T75" fmla="*/ 41 h 496"/>
                <a:gd name="T76" fmla="*/ 401 w 419"/>
                <a:gd name="T77" fmla="*/ 29 h 496"/>
                <a:gd name="T78" fmla="*/ 378 w 419"/>
                <a:gd name="T79" fmla="*/ 4 h 496"/>
                <a:gd name="T80" fmla="*/ 295 w 419"/>
                <a:gd name="T81" fmla="*/ 11 h 496"/>
                <a:gd name="T82" fmla="*/ 238 w 419"/>
                <a:gd name="T83" fmla="*/ 32 h 496"/>
                <a:gd name="T84" fmla="*/ 213 w 419"/>
                <a:gd name="T85" fmla="*/ 70 h 496"/>
                <a:gd name="T86" fmla="*/ 163 w 419"/>
                <a:gd name="T87" fmla="*/ 103 h 496"/>
                <a:gd name="T88" fmla="*/ 144 w 419"/>
                <a:gd name="T89" fmla="*/ 102 h 496"/>
                <a:gd name="T90" fmla="*/ 126 w 419"/>
                <a:gd name="T91" fmla="*/ 185 h 496"/>
                <a:gd name="T92" fmla="*/ 64 w 419"/>
                <a:gd name="T93" fmla="*/ 272 h 496"/>
                <a:gd name="T94" fmla="*/ 71 w 419"/>
                <a:gd name="T95" fmla="*/ 299 h 496"/>
                <a:gd name="T96" fmla="*/ 49 w 419"/>
                <a:gd name="T97" fmla="*/ 302 h 496"/>
                <a:gd name="T98" fmla="*/ 65 w 419"/>
                <a:gd name="T99" fmla="*/ 311 h 496"/>
                <a:gd name="T100" fmla="*/ 74 w 419"/>
                <a:gd name="T101" fmla="*/ 331 h 496"/>
                <a:gd name="T102" fmla="*/ 83 w 419"/>
                <a:gd name="T103" fmla="*/ 341 h 496"/>
                <a:gd name="T104" fmla="*/ 73 w 419"/>
                <a:gd name="T105" fmla="*/ 356 h 496"/>
                <a:gd name="T106" fmla="*/ 96 w 419"/>
                <a:gd name="T107" fmla="*/ 366 h 496"/>
                <a:gd name="T108" fmla="*/ 71 w 419"/>
                <a:gd name="T109" fmla="*/ 363 h 496"/>
                <a:gd name="T110" fmla="*/ 48 w 419"/>
                <a:gd name="T111" fmla="*/ 345 h 496"/>
                <a:gd name="T112" fmla="*/ 5 w 419"/>
                <a:gd name="T113" fmla="*/ 361 h 496"/>
                <a:gd name="T114" fmla="*/ 32 w 419"/>
                <a:gd name="T115" fmla="*/ 373 h 496"/>
                <a:gd name="T116" fmla="*/ 55 w 419"/>
                <a:gd name="T117" fmla="*/ 370 h 496"/>
                <a:gd name="T118" fmla="*/ 87 w 419"/>
                <a:gd name="T119" fmla="*/ 37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96">
                  <a:moveTo>
                    <a:pt x="97" y="388"/>
                  </a:moveTo>
                  <a:lnTo>
                    <a:pt x="101" y="389"/>
                  </a:lnTo>
                  <a:lnTo>
                    <a:pt x="106" y="389"/>
                  </a:lnTo>
                  <a:lnTo>
                    <a:pt x="108" y="388"/>
                  </a:lnTo>
                  <a:lnTo>
                    <a:pt x="108" y="384"/>
                  </a:lnTo>
                  <a:lnTo>
                    <a:pt x="108" y="382"/>
                  </a:lnTo>
                  <a:lnTo>
                    <a:pt x="106" y="381"/>
                  </a:lnTo>
                  <a:lnTo>
                    <a:pt x="105" y="379"/>
                  </a:lnTo>
                  <a:lnTo>
                    <a:pt x="105" y="377"/>
                  </a:lnTo>
                  <a:lnTo>
                    <a:pt x="105" y="375"/>
                  </a:lnTo>
                  <a:lnTo>
                    <a:pt x="106" y="373"/>
                  </a:lnTo>
                  <a:lnTo>
                    <a:pt x="105" y="372"/>
                  </a:lnTo>
                  <a:lnTo>
                    <a:pt x="110" y="368"/>
                  </a:lnTo>
                  <a:lnTo>
                    <a:pt x="117" y="366"/>
                  </a:lnTo>
                  <a:lnTo>
                    <a:pt x="119" y="365"/>
                  </a:lnTo>
                  <a:lnTo>
                    <a:pt x="120" y="366"/>
                  </a:lnTo>
                  <a:lnTo>
                    <a:pt x="120" y="368"/>
                  </a:lnTo>
                  <a:lnTo>
                    <a:pt x="120" y="370"/>
                  </a:lnTo>
                  <a:lnTo>
                    <a:pt x="119" y="373"/>
                  </a:lnTo>
                  <a:lnTo>
                    <a:pt x="119" y="375"/>
                  </a:lnTo>
                  <a:lnTo>
                    <a:pt x="122" y="377"/>
                  </a:lnTo>
                  <a:lnTo>
                    <a:pt x="126" y="375"/>
                  </a:lnTo>
                  <a:lnTo>
                    <a:pt x="129" y="377"/>
                  </a:lnTo>
                  <a:lnTo>
                    <a:pt x="131" y="377"/>
                  </a:lnTo>
                  <a:lnTo>
                    <a:pt x="133" y="375"/>
                  </a:lnTo>
                  <a:lnTo>
                    <a:pt x="135" y="375"/>
                  </a:lnTo>
                  <a:lnTo>
                    <a:pt x="144" y="365"/>
                  </a:lnTo>
                  <a:lnTo>
                    <a:pt x="147" y="361"/>
                  </a:lnTo>
                  <a:lnTo>
                    <a:pt x="149" y="363"/>
                  </a:lnTo>
                  <a:lnTo>
                    <a:pt x="151" y="363"/>
                  </a:lnTo>
                  <a:lnTo>
                    <a:pt x="154" y="365"/>
                  </a:lnTo>
                  <a:lnTo>
                    <a:pt x="154" y="366"/>
                  </a:lnTo>
                  <a:lnTo>
                    <a:pt x="154" y="368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4" y="377"/>
                  </a:lnTo>
                  <a:lnTo>
                    <a:pt x="149" y="375"/>
                  </a:lnTo>
                  <a:lnTo>
                    <a:pt x="147" y="377"/>
                  </a:lnTo>
                  <a:lnTo>
                    <a:pt x="151" y="379"/>
                  </a:lnTo>
                  <a:lnTo>
                    <a:pt x="158" y="379"/>
                  </a:lnTo>
                  <a:lnTo>
                    <a:pt x="160" y="379"/>
                  </a:lnTo>
                  <a:lnTo>
                    <a:pt x="163" y="382"/>
                  </a:lnTo>
                  <a:lnTo>
                    <a:pt x="165" y="381"/>
                  </a:lnTo>
                  <a:lnTo>
                    <a:pt x="168" y="377"/>
                  </a:lnTo>
                  <a:lnTo>
                    <a:pt x="170" y="373"/>
                  </a:lnTo>
                  <a:lnTo>
                    <a:pt x="172" y="372"/>
                  </a:lnTo>
                  <a:lnTo>
                    <a:pt x="174" y="368"/>
                  </a:lnTo>
                  <a:lnTo>
                    <a:pt x="174" y="366"/>
                  </a:lnTo>
                  <a:lnTo>
                    <a:pt x="176" y="366"/>
                  </a:lnTo>
                  <a:lnTo>
                    <a:pt x="177" y="366"/>
                  </a:lnTo>
                  <a:lnTo>
                    <a:pt x="181" y="368"/>
                  </a:lnTo>
                  <a:lnTo>
                    <a:pt x="183" y="373"/>
                  </a:lnTo>
                  <a:lnTo>
                    <a:pt x="183" y="375"/>
                  </a:lnTo>
                  <a:lnTo>
                    <a:pt x="181" y="379"/>
                  </a:lnTo>
                  <a:lnTo>
                    <a:pt x="181" y="382"/>
                  </a:lnTo>
                  <a:lnTo>
                    <a:pt x="181" y="384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8" y="395"/>
                  </a:lnTo>
                  <a:lnTo>
                    <a:pt x="188" y="397"/>
                  </a:lnTo>
                  <a:lnTo>
                    <a:pt x="190" y="397"/>
                  </a:lnTo>
                  <a:lnTo>
                    <a:pt x="195" y="397"/>
                  </a:lnTo>
                  <a:lnTo>
                    <a:pt x="197" y="397"/>
                  </a:lnTo>
                  <a:lnTo>
                    <a:pt x="199" y="400"/>
                  </a:lnTo>
                  <a:lnTo>
                    <a:pt x="199" y="405"/>
                  </a:lnTo>
                  <a:lnTo>
                    <a:pt x="200" y="405"/>
                  </a:lnTo>
                  <a:lnTo>
                    <a:pt x="202" y="405"/>
                  </a:lnTo>
                  <a:lnTo>
                    <a:pt x="204" y="404"/>
                  </a:lnTo>
                  <a:lnTo>
                    <a:pt x="216" y="405"/>
                  </a:lnTo>
                  <a:lnTo>
                    <a:pt x="220" y="404"/>
                  </a:lnTo>
                  <a:lnTo>
                    <a:pt x="223" y="400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2" y="402"/>
                  </a:lnTo>
                  <a:lnTo>
                    <a:pt x="234" y="404"/>
                  </a:lnTo>
                  <a:lnTo>
                    <a:pt x="234" y="407"/>
                  </a:lnTo>
                  <a:lnTo>
                    <a:pt x="236" y="413"/>
                  </a:lnTo>
                  <a:lnTo>
                    <a:pt x="238" y="414"/>
                  </a:lnTo>
                  <a:lnTo>
                    <a:pt x="245" y="416"/>
                  </a:lnTo>
                  <a:lnTo>
                    <a:pt x="247" y="418"/>
                  </a:lnTo>
                  <a:lnTo>
                    <a:pt x="247" y="420"/>
                  </a:lnTo>
                  <a:lnTo>
                    <a:pt x="248" y="420"/>
                  </a:lnTo>
                  <a:lnTo>
                    <a:pt x="254" y="418"/>
                  </a:lnTo>
                  <a:lnTo>
                    <a:pt x="255" y="418"/>
                  </a:lnTo>
                  <a:lnTo>
                    <a:pt x="257" y="420"/>
                  </a:lnTo>
                  <a:lnTo>
                    <a:pt x="259" y="423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6" y="423"/>
                  </a:lnTo>
                  <a:lnTo>
                    <a:pt x="268" y="427"/>
                  </a:lnTo>
                  <a:lnTo>
                    <a:pt x="266" y="428"/>
                  </a:lnTo>
                  <a:lnTo>
                    <a:pt x="266" y="430"/>
                  </a:lnTo>
                  <a:lnTo>
                    <a:pt x="268" y="434"/>
                  </a:lnTo>
                  <a:lnTo>
                    <a:pt x="266" y="434"/>
                  </a:lnTo>
                  <a:lnTo>
                    <a:pt x="264" y="436"/>
                  </a:lnTo>
                  <a:lnTo>
                    <a:pt x="264" y="437"/>
                  </a:lnTo>
                  <a:lnTo>
                    <a:pt x="264" y="439"/>
                  </a:lnTo>
                  <a:lnTo>
                    <a:pt x="263" y="441"/>
                  </a:lnTo>
                  <a:lnTo>
                    <a:pt x="263" y="443"/>
                  </a:lnTo>
                  <a:lnTo>
                    <a:pt x="261" y="441"/>
                  </a:lnTo>
                  <a:lnTo>
                    <a:pt x="259" y="443"/>
                  </a:lnTo>
                  <a:lnTo>
                    <a:pt x="259" y="443"/>
                  </a:lnTo>
                  <a:lnTo>
                    <a:pt x="259" y="444"/>
                  </a:lnTo>
                  <a:lnTo>
                    <a:pt x="261" y="446"/>
                  </a:lnTo>
                  <a:lnTo>
                    <a:pt x="259" y="452"/>
                  </a:lnTo>
                  <a:lnTo>
                    <a:pt x="254" y="459"/>
                  </a:lnTo>
                  <a:lnTo>
                    <a:pt x="257" y="457"/>
                  </a:lnTo>
                  <a:lnTo>
                    <a:pt x="259" y="459"/>
                  </a:lnTo>
                  <a:lnTo>
                    <a:pt x="257" y="460"/>
                  </a:lnTo>
                  <a:lnTo>
                    <a:pt x="255" y="466"/>
                  </a:lnTo>
                  <a:lnTo>
                    <a:pt x="254" y="468"/>
                  </a:lnTo>
                  <a:lnTo>
                    <a:pt x="252" y="468"/>
                  </a:lnTo>
                  <a:lnTo>
                    <a:pt x="250" y="469"/>
                  </a:lnTo>
                  <a:lnTo>
                    <a:pt x="245" y="478"/>
                  </a:lnTo>
                  <a:lnTo>
                    <a:pt x="245" y="482"/>
                  </a:lnTo>
                  <a:lnTo>
                    <a:pt x="247" y="485"/>
                  </a:lnTo>
                  <a:lnTo>
                    <a:pt x="247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9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5" y="494"/>
                  </a:lnTo>
                  <a:lnTo>
                    <a:pt x="257" y="492"/>
                  </a:lnTo>
                  <a:lnTo>
                    <a:pt x="257" y="491"/>
                  </a:lnTo>
                  <a:lnTo>
                    <a:pt x="259" y="491"/>
                  </a:lnTo>
                  <a:lnTo>
                    <a:pt x="261" y="494"/>
                  </a:lnTo>
                  <a:lnTo>
                    <a:pt x="263" y="494"/>
                  </a:lnTo>
                  <a:lnTo>
                    <a:pt x="273" y="494"/>
                  </a:lnTo>
                  <a:lnTo>
                    <a:pt x="273" y="496"/>
                  </a:lnTo>
                  <a:lnTo>
                    <a:pt x="275" y="496"/>
                  </a:lnTo>
                  <a:lnTo>
                    <a:pt x="284" y="496"/>
                  </a:lnTo>
                  <a:lnTo>
                    <a:pt x="286" y="496"/>
                  </a:lnTo>
                  <a:lnTo>
                    <a:pt x="286" y="492"/>
                  </a:lnTo>
                  <a:lnTo>
                    <a:pt x="284" y="491"/>
                  </a:lnTo>
                  <a:lnTo>
                    <a:pt x="284" y="489"/>
                  </a:lnTo>
                  <a:lnTo>
                    <a:pt x="282" y="487"/>
                  </a:lnTo>
                  <a:lnTo>
                    <a:pt x="284" y="487"/>
                  </a:lnTo>
                  <a:lnTo>
                    <a:pt x="286" y="485"/>
                  </a:lnTo>
                  <a:lnTo>
                    <a:pt x="287" y="485"/>
                  </a:lnTo>
                  <a:lnTo>
                    <a:pt x="287" y="484"/>
                  </a:lnTo>
                  <a:lnTo>
                    <a:pt x="287" y="482"/>
                  </a:lnTo>
                  <a:lnTo>
                    <a:pt x="287" y="480"/>
                  </a:lnTo>
                  <a:lnTo>
                    <a:pt x="289" y="480"/>
                  </a:lnTo>
                  <a:lnTo>
                    <a:pt x="291" y="480"/>
                  </a:lnTo>
                  <a:lnTo>
                    <a:pt x="291" y="478"/>
                  </a:lnTo>
                  <a:lnTo>
                    <a:pt x="293" y="476"/>
                  </a:lnTo>
                  <a:lnTo>
                    <a:pt x="293" y="475"/>
                  </a:lnTo>
                  <a:lnTo>
                    <a:pt x="291" y="471"/>
                  </a:lnTo>
                  <a:lnTo>
                    <a:pt x="291" y="469"/>
                  </a:lnTo>
                  <a:lnTo>
                    <a:pt x="293" y="469"/>
                  </a:lnTo>
                  <a:lnTo>
                    <a:pt x="293" y="468"/>
                  </a:lnTo>
                  <a:lnTo>
                    <a:pt x="289" y="468"/>
                  </a:lnTo>
                  <a:lnTo>
                    <a:pt x="287" y="466"/>
                  </a:lnTo>
                  <a:lnTo>
                    <a:pt x="287" y="464"/>
                  </a:lnTo>
                  <a:lnTo>
                    <a:pt x="286" y="462"/>
                  </a:lnTo>
                  <a:lnTo>
                    <a:pt x="286" y="460"/>
                  </a:lnTo>
                  <a:lnTo>
                    <a:pt x="286" y="459"/>
                  </a:lnTo>
                  <a:lnTo>
                    <a:pt x="287" y="457"/>
                  </a:lnTo>
                  <a:lnTo>
                    <a:pt x="287" y="455"/>
                  </a:lnTo>
                  <a:lnTo>
                    <a:pt x="282" y="457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7" y="455"/>
                  </a:lnTo>
                  <a:lnTo>
                    <a:pt x="273" y="457"/>
                  </a:lnTo>
                  <a:lnTo>
                    <a:pt x="271" y="457"/>
                  </a:lnTo>
                  <a:lnTo>
                    <a:pt x="271" y="453"/>
                  </a:lnTo>
                  <a:lnTo>
                    <a:pt x="270" y="448"/>
                  </a:lnTo>
                  <a:lnTo>
                    <a:pt x="270" y="443"/>
                  </a:lnTo>
                  <a:lnTo>
                    <a:pt x="273" y="443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0" y="443"/>
                  </a:lnTo>
                  <a:lnTo>
                    <a:pt x="284" y="441"/>
                  </a:lnTo>
                  <a:lnTo>
                    <a:pt x="284" y="439"/>
                  </a:lnTo>
                  <a:lnTo>
                    <a:pt x="293" y="430"/>
                  </a:lnTo>
                  <a:lnTo>
                    <a:pt x="300" y="427"/>
                  </a:lnTo>
                  <a:lnTo>
                    <a:pt x="302" y="425"/>
                  </a:lnTo>
                  <a:lnTo>
                    <a:pt x="300" y="421"/>
                  </a:lnTo>
                  <a:lnTo>
                    <a:pt x="302" y="420"/>
                  </a:lnTo>
                  <a:lnTo>
                    <a:pt x="303" y="420"/>
                  </a:lnTo>
                  <a:lnTo>
                    <a:pt x="300" y="418"/>
                  </a:lnTo>
                  <a:lnTo>
                    <a:pt x="295" y="423"/>
                  </a:lnTo>
                  <a:lnTo>
                    <a:pt x="293" y="421"/>
                  </a:lnTo>
                  <a:lnTo>
                    <a:pt x="291" y="418"/>
                  </a:lnTo>
                  <a:lnTo>
                    <a:pt x="291" y="413"/>
                  </a:lnTo>
                  <a:lnTo>
                    <a:pt x="293" y="409"/>
                  </a:lnTo>
                  <a:lnTo>
                    <a:pt x="293" y="407"/>
                  </a:lnTo>
                  <a:lnTo>
                    <a:pt x="296" y="405"/>
                  </a:lnTo>
                  <a:lnTo>
                    <a:pt x="302" y="395"/>
                  </a:lnTo>
                  <a:lnTo>
                    <a:pt x="303" y="395"/>
                  </a:lnTo>
                  <a:lnTo>
                    <a:pt x="307" y="391"/>
                  </a:lnTo>
                  <a:lnTo>
                    <a:pt x="307" y="389"/>
                  </a:lnTo>
                  <a:lnTo>
                    <a:pt x="309" y="388"/>
                  </a:lnTo>
                  <a:lnTo>
                    <a:pt x="309" y="384"/>
                  </a:lnTo>
                  <a:lnTo>
                    <a:pt x="309" y="382"/>
                  </a:lnTo>
                  <a:lnTo>
                    <a:pt x="307" y="381"/>
                  </a:lnTo>
                  <a:lnTo>
                    <a:pt x="307" y="377"/>
                  </a:lnTo>
                  <a:lnTo>
                    <a:pt x="309" y="373"/>
                  </a:lnTo>
                  <a:lnTo>
                    <a:pt x="309" y="368"/>
                  </a:lnTo>
                  <a:lnTo>
                    <a:pt x="309" y="366"/>
                  </a:lnTo>
                  <a:lnTo>
                    <a:pt x="307" y="359"/>
                  </a:lnTo>
                  <a:lnTo>
                    <a:pt x="303" y="356"/>
                  </a:lnTo>
                  <a:lnTo>
                    <a:pt x="295" y="345"/>
                  </a:lnTo>
                  <a:lnTo>
                    <a:pt x="295" y="343"/>
                  </a:lnTo>
                  <a:lnTo>
                    <a:pt x="295" y="340"/>
                  </a:lnTo>
                  <a:lnTo>
                    <a:pt x="296" y="336"/>
                  </a:lnTo>
                  <a:lnTo>
                    <a:pt x="289" y="333"/>
                  </a:lnTo>
                  <a:lnTo>
                    <a:pt x="287" y="329"/>
                  </a:lnTo>
                  <a:lnTo>
                    <a:pt x="289" y="324"/>
                  </a:lnTo>
                  <a:lnTo>
                    <a:pt x="287" y="322"/>
                  </a:lnTo>
                  <a:lnTo>
                    <a:pt x="286" y="320"/>
                  </a:lnTo>
                  <a:lnTo>
                    <a:pt x="284" y="320"/>
                  </a:lnTo>
                  <a:lnTo>
                    <a:pt x="280" y="320"/>
                  </a:lnTo>
                  <a:lnTo>
                    <a:pt x="280" y="317"/>
                  </a:lnTo>
                  <a:lnTo>
                    <a:pt x="282" y="315"/>
                  </a:lnTo>
                  <a:lnTo>
                    <a:pt x="282" y="313"/>
                  </a:lnTo>
                  <a:lnTo>
                    <a:pt x="280" y="309"/>
                  </a:lnTo>
                  <a:lnTo>
                    <a:pt x="279" y="308"/>
                  </a:lnTo>
                  <a:lnTo>
                    <a:pt x="279" y="306"/>
                  </a:lnTo>
                  <a:lnTo>
                    <a:pt x="280" y="304"/>
                  </a:lnTo>
                  <a:lnTo>
                    <a:pt x="286" y="302"/>
                  </a:lnTo>
                  <a:lnTo>
                    <a:pt x="287" y="302"/>
                  </a:lnTo>
                  <a:lnTo>
                    <a:pt x="289" y="301"/>
                  </a:lnTo>
                  <a:lnTo>
                    <a:pt x="289" y="299"/>
                  </a:lnTo>
                  <a:lnTo>
                    <a:pt x="295" y="299"/>
                  </a:lnTo>
                  <a:lnTo>
                    <a:pt x="298" y="299"/>
                  </a:lnTo>
                  <a:lnTo>
                    <a:pt x="302" y="301"/>
                  </a:lnTo>
                  <a:lnTo>
                    <a:pt x="303" y="301"/>
                  </a:lnTo>
                  <a:lnTo>
                    <a:pt x="302" y="297"/>
                  </a:lnTo>
                  <a:lnTo>
                    <a:pt x="296" y="293"/>
                  </a:lnTo>
                  <a:lnTo>
                    <a:pt x="296" y="292"/>
                  </a:lnTo>
                  <a:lnTo>
                    <a:pt x="300" y="290"/>
                  </a:lnTo>
                  <a:lnTo>
                    <a:pt x="303" y="292"/>
                  </a:lnTo>
                  <a:lnTo>
                    <a:pt x="307" y="295"/>
                  </a:lnTo>
                  <a:lnTo>
                    <a:pt x="310" y="297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6" y="297"/>
                  </a:lnTo>
                  <a:lnTo>
                    <a:pt x="318" y="299"/>
                  </a:lnTo>
                  <a:lnTo>
                    <a:pt x="323" y="301"/>
                  </a:lnTo>
                  <a:lnTo>
                    <a:pt x="325" y="301"/>
                  </a:lnTo>
                  <a:lnTo>
                    <a:pt x="325" y="304"/>
                  </a:lnTo>
                  <a:lnTo>
                    <a:pt x="330" y="302"/>
                  </a:lnTo>
                  <a:lnTo>
                    <a:pt x="330" y="301"/>
                  </a:lnTo>
                  <a:lnTo>
                    <a:pt x="328" y="297"/>
                  </a:lnTo>
                  <a:lnTo>
                    <a:pt x="335" y="299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44" y="293"/>
                  </a:lnTo>
                  <a:lnTo>
                    <a:pt x="357" y="290"/>
                  </a:lnTo>
                  <a:lnTo>
                    <a:pt x="367" y="290"/>
                  </a:lnTo>
                  <a:lnTo>
                    <a:pt x="369" y="288"/>
                  </a:lnTo>
                  <a:lnTo>
                    <a:pt x="373" y="285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6" y="278"/>
                  </a:lnTo>
                  <a:lnTo>
                    <a:pt x="376" y="276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2"/>
                  </a:lnTo>
                  <a:lnTo>
                    <a:pt x="366" y="267"/>
                  </a:lnTo>
                  <a:lnTo>
                    <a:pt x="364" y="267"/>
                  </a:lnTo>
                  <a:lnTo>
                    <a:pt x="362" y="265"/>
                  </a:lnTo>
                  <a:lnTo>
                    <a:pt x="362" y="263"/>
                  </a:lnTo>
                  <a:lnTo>
                    <a:pt x="362" y="262"/>
                  </a:lnTo>
                  <a:lnTo>
                    <a:pt x="364" y="260"/>
                  </a:lnTo>
                  <a:lnTo>
                    <a:pt x="366" y="260"/>
                  </a:lnTo>
                  <a:lnTo>
                    <a:pt x="367" y="258"/>
                  </a:lnTo>
                  <a:lnTo>
                    <a:pt x="367" y="256"/>
                  </a:lnTo>
                  <a:lnTo>
                    <a:pt x="369" y="254"/>
                  </a:lnTo>
                  <a:lnTo>
                    <a:pt x="371" y="253"/>
                  </a:lnTo>
                  <a:lnTo>
                    <a:pt x="373" y="251"/>
                  </a:lnTo>
                  <a:lnTo>
                    <a:pt x="378" y="251"/>
                  </a:lnTo>
                  <a:lnTo>
                    <a:pt x="380" y="249"/>
                  </a:lnTo>
                  <a:lnTo>
                    <a:pt x="382" y="244"/>
                  </a:lnTo>
                  <a:lnTo>
                    <a:pt x="385" y="242"/>
                  </a:lnTo>
                  <a:lnTo>
                    <a:pt x="390" y="240"/>
                  </a:lnTo>
                  <a:lnTo>
                    <a:pt x="392" y="237"/>
                  </a:lnTo>
                  <a:lnTo>
                    <a:pt x="394" y="233"/>
                  </a:lnTo>
                  <a:lnTo>
                    <a:pt x="396" y="231"/>
                  </a:lnTo>
                  <a:lnTo>
                    <a:pt x="401" y="230"/>
                  </a:lnTo>
                  <a:lnTo>
                    <a:pt x="401" y="228"/>
                  </a:lnTo>
                  <a:lnTo>
                    <a:pt x="399" y="222"/>
                  </a:lnTo>
                  <a:lnTo>
                    <a:pt x="399" y="219"/>
                  </a:lnTo>
                  <a:lnTo>
                    <a:pt x="401" y="217"/>
                  </a:lnTo>
                  <a:lnTo>
                    <a:pt x="403" y="212"/>
                  </a:lnTo>
                  <a:lnTo>
                    <a:pt x="403" y="205"/>
                  </a:lnTo>
                  <a:lnTo>
                    <a:pt x="403" y="199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2" y="190"/>
                  </a:lnTo>
                  <a:lnTo>
                    <a:pt x="389" y="192"/>
                  </a:lnTo>
                  <a:lnTo>
                    <a:pt x="387" y="192"/>
                  </a:lnTo>
                  <a:lnTo>
                    <a:pt x="383" y="190"/>
                  </a:lnTo>
                  <a:lnTo>
                    <a:pt x="376" y="189"/>
                  </a:lnTo>
                  <a:lnTo>
                    <a:pt x="369" y="187"/>
                  </a:lnTo>
                  <a:lnTo>
                    <a:pt x="367" y="187"/>
                  </a:lnTo>
                  <a:lnTo>
                    <a:pt x="364" y="185"/>
                  </a:lnTo>
                  <a:lnTo>
                    <a:pt x="364" y="182"/>
                  </a:lnTo>
                  <a:lnTo>
                    <a:pt x="364" y="178"/>
                  </a:lnTo>
                  <a:lnTo>
                    <a:pt x="362" y="174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9" y="169"/>
                  </a:lnTo>
                  <a:lnTo>
                    <a:pt x="366" y="166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60"/>
                  </a:lnTo>
                  <a:lnTo>
                    <a:pt x="366" y="157"/>
                  </a:lnTo>
                  <a:lnTo>
                    <a:pt x="367" y="157"/>
                  </a:lnTo>
                  <a:lnTo>
                    <a:pt x="369" y="155"/>
                  </a:lnTo>
                  <a:lnTo>
                    <a:pt x="373" y="153"/>
                  </a:lnTo>
                  <a:lnTo>
                    <a:pt x="382" y="153"/>
                  </a:lnTo>
                  <a:lnTo>
                    <a:pt x="389" y="155"/>
                  </a:lnTo>
                  <a:lnTo>
                    <a:pt x="394" y="155"/>
                  </a:lnTo>
                  <a:lnTo>
                    <a:pt x="396" y="155"/>
                  </a:lnTo>
                  <a:lnTo>
                    <a:pt x="399" y="157"/>
                  </a:lnTo>
                  <a:lnTo>
                    <a:pt x="403" y="151"/>
                  </a:lnTo>
                  <a:lnTo>
                    <a:pt x="403" y="146"/>
                  </a:lnTo>
                  <a:lnTo>
                    <a:pt x="405" y="127"/>
                  </a:lnTo>
                  <a:lnTo>
                    <a:pt x="405" y="119"/>
                  </a:lnTo>
                  <a:lnTo>
                    <a:pt x="406" y="116"/>
                  </a:lnTo>
                  <a:lnTo>
                    <a:pt x="408" y="114"/>
                  </a:lnTo>
                  <a:lnTo>
                    <a:pt x="417" y="100"/>
                  </a:lnTo>
                  <a:lnTo>
                    <a:pt x="417" y="95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3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9" y="57"/>
                  </a:lnTo>
                  <a:lnTo>
                    <a:pt x="419" y="54"/>
                  </a:lnTo>
                  <a:lnTo>
                    <a:pt x="419" y="50"/>
                  </a:lnTo>
                  <a:lnTo>
                    <a:pt x="419" y="47"/>
                  </a:lnTo>
                  <a:lnTo>
                    <a:pt x="419" y="41"/>
                  </a:lnTo>
                  <a:lnTo>
                    <a:pt x="417" y="41"/>
                  </a:lnTo>
                  <a:lnTo>
                    <a:pt x="412" y="39"/>
                  </a:lnTo>
                  <a:lnTo>
                    <a:pt x="408" y="38"/>
                  </a:lnTo>
                  <a:lnTo>
                    <a:pt x="406" y="34"/>
                  </a:lnTo>
                  <a:lnTo>
                    <a:pt x="406" y="32"/>
                  </a:lnTo>
                  <a:lnTo>
                    <a:pt x="406" y="31"/>
                  </a:lnTo>
                  <a:lnTo>
                    <a:pt x="405" y="31"/>
                  </a:lnTo>
                  <a:lnTo>
                    <a:pt x="403" y="31"/>
                  </a:lnTo>
                  <a:lnTo>
                    <a:pt x="403" y="29"/>
                  </a:lnTo>
                  <a:lnTo>
                    <a:pt x="401" y="29"/>
                  </a:lnTo>
                  <a:lnTo>
                    <a:pt x="396" y="27"/>
                  </a:lnTo>
                  <a:lnTo>
                    <a:pt x="392" y="25"/>
                  </a:lnTo>
                  <a:lnTo>
                    <a:pt x="390" y="25"/>
                  </a:lnTo>
                  <a:lnTo>
                    <a:pt x="390" y="23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3" y="6"/>
                  </a:lnTo>
                  <a:lnTo>
                    <a:pt x="380" y="4"/>
                  </a:lnTo>
                  <a:lnTo>
                    <a:pt x="378" y="4"/>
                  </a:lnTo>
                  <a:lnTo>
                    <a:pt x="369" y="0"/>
                  </a:lnTo>
                  <a:lnTo>
                    <a:pt x="341" y="6"/>
                  </a:lnTo>
                  <a:lnTo>
                    <a:pt x="325" y="11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9" y="13"/>
                  </a:lnTo>
                  <a:lnTo>
                    <a:pt x="318" y="11"/>
                  </a:lnTo>
                  <a:lnTo>
                    <a:pt x="307" y="11"/>
                  </a:lnTo>
                  <a:lnTo>
                    <a:pt x="295" y="11"/>
                  </a:lnTo>
                  <a:lnTo>
                    <a:pt x="284" y="11"/>
                  </a:lnTo>
                  <a:lnTo>
                    <a:pt x="277" y="15"/>
                  </a:lnTo>
                  <a:lnTo>
                    <a:pt x="273" y="15"/>
                  </a:lnTo>
                  <a:lnTo>
                    <a:pt x="270" y="18"/>
                  </a:lnTo>
                  <a:lnTo>
                    <a:pt x="250" y="25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41" y="31"/>
                  </a:lnTo>
                  <a:lnTo>
                    <a:pt x="238" y="32"/>
                  </a:lnTo>
                  <a:lnTo>
                    <a:pt x="236" y="36"/>
                  </a:lnTo>
                  <a:lnTo>
                    <a:pt x="234" y="38"/>
                  </a:lnTo>
                  <a:lnTo>
                    <a:pt x="231" y="39"/>
                  </a:lnTo>
                  <a:lnTo>
                    <a:pt x="229" y="41"/>
                  </a:lnTo>
                  <a:lnTo>
                    <a:pt x="223" y="47"/>
                  </a:lnTo>
                  <a:lnTo>
                    <a:pt x="222" y="52"/>
                  </a:lnTo>
                  <a:lnTo>
                    <a:pt x="218" y="64"/>
                  </a:lnTo>
                  <a:lnTo>
                    <a:pt x="216" y="68"/>
                  </a:lnTo>
                  <a:lnTo>
                    <a:pt x="213" y="70"/>
                  </a:lnTo>
                  <a:lnTo>
                    <a:pt x="208" y="71"/>
                  </a:lnTo>
                  <a:lnTo>
                    <a:pt x="206" y="73"/>
                  </a:lnTo>
                  <a:lnTo>
                    <a:pt x="204" y="75"/>
                  </a:lnTo>
                  <a:lnTo>
                    <a:pt x="183" y="96"/>
                  </a:lnTo>
                  <a:lnTo>
                    <a:pt x="177" y="98"/>
                  </a:lnTo>
                  <a:lnTo>
                    <a:pt x="174" y="100"/>
                  </a:lnTo>
                  <a:lnTo>
                    <a:pt x="170" y="100"/>
                  </a:lnTo>
                  <a:lnTo>
                    <a:pt x="167" y="102"/>
                  </a:lnTo>
                  <a:lnTo>
                    <a:pt x="163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2" y="100"/>
                  </a:lnTo>
                  <a:lnTo>
                    <a:pt x="154" y="95"/>
                  </a:lnTo>
                  <a:lnTo>
                    <a:pt x="152" y="95"/>
                  </a:lnTo>
                  <a:lnTo>
                    <a:pt x="145" y="95"/>
                  </a:lnTo>
                  <a:lnTo>
                    <a:pt x="144" y="95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2" y="105"/>
                  </a:lnTo>
                  <a:lnTo>
                    <a:pt x="142" y="112"/>
                  </a:lnTo>
                  <a:lnTo>
                    <a:pt x="136" y="125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3" y="144"/>
                  </a:lnTo>
                  <a:lnTo>
                    <a:pt x="128" y="180"/>
                  </a:lnTo>
                  <a:lnTo>
                    <a:pt x="126" y="183"/>
                  </a:lnTo>
                  <a:lnTo>
                    <a:pt x="126" y="185"/>
                  </a:lnTo>
                  <a:lnTo>
                    <a:pt x="124" y="189"/>
                  </a:lnTo>
                  <a:lnTo>
                    <a:pt x="119" y="210"/>
                  </a:lnTo>
                  <a:lnTo>
                    <a:pt x="108" y="230"/>
                  </a:lnTo>
                  <a:lnTo>
                    <a:pt x="94" y="251"/>
                  </a:lnTo>
                  <a:lnTo>
                    <a:pt x="76" y="270"/>
                  </a:lnTo>
                  <a:lnTo>
                    <a:pt x="74" y="272"/>
                  </a:lnTo>
                  <a:lnTo>
                    <a:pt x="71" y="272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67" y="288"/>
                  </a:lnTo>
                  <a:lnTo>
                    <a:pt x="65" y="290"/>
                  </a:lnTo>
                  <a:lnTo>
                    <a:pt x="65" y="292"/>
                  </a:lnTo>
                  <a:lnTo>
                    <a:pt x="65" y="293"/>
                  </a:lnTo>
                  <a:lnTo>
                    <a:pt x="67" y="293"/>
                  </a:lnTo>
                  <a:lnTo>
                    <a:pt x="71" y="299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4" y="301"/>
                  </a:lnTo>
                  <a:lnTo>
                    <a:pt x="60" y="299"/>
                  </a:lnTo>
                  <a:lnTo>
                    <a:pt x="58" y="299"/>
                  </a:lnTo>
                  <a:lnTo>
                    <a:pt x="57" y="301"/>
                  </a:lnTo>
                  <a:lnTo>
                    <a:pt x="49" y="302"/>
                  </a:lnTo>
                  <a:lnTo>
                    <a:pt x="46" y="306"/>
                  </a:lnTo>
                  <a:lnTo>
                    <a:pt x="48" y="311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5" y="309"/>
                  </a:lnTo>
                  <a:lnTo>
                    <a:pt x="58" y="308"/>
                  </a:lnTo>
                  <a:lnTo>
                    <a:pt x="60" y="306"/>
                  </a:lnTo>
                  <a:lnTo>
                    <a:pt x="64" y="309"/>
                  </a:lnTo>
                  <a:lnTo>
                    <a:pt x="65" y="311"/>
                  </a:lnTo>
                  <a:lnTo>
                    <a:pt x="67" y="315"/>
                  </a:lnTo>
                  <a:lnTo>
                    <a:pt x="69" y="320"/>
                  </a:lnTo>
                  <a:lnTo>
                    <a:pt x="71" y="322"/>
                  </a:lnTo>
                  <a:lnTo>
                    <a:pt x="76" y="325"/>
                  </a:lnTo>
                  <a:lnTo>
                    <a:pt x="80" y="327"/>
                  </a:lnTo>
                  <a:lnTo>
                    <a:pt x="81" y="327"/>
                  </a:lnTo>
                  <a:lnTo>
                    <a:pt x="76" y="329"/>
                  </a:lnTo>
                  <a:lnTo>
                    <a:pt x="76" y="329"/>
                  </a:lnTo>
                  <a:lnTo>
                    <a:pt x="74" y="331"/>
                  </a:lnTo>
                  <a:lnTo>
                    <a:pt x="74" y="333"/>
                  </a:lnTo>
                  <a:lnTo>
                    <a:pt x="74" y="334"/>
                  </a:lnTo>
                  <a:lnTo>
                    <a:pt x="74" y="336"/>
                  </a:lnTo>
                  <a:lnTo>
                    <a:pt x="76" y="338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8" y="341"/>
                  </a:lnTo>
                  <a:lnTo>
                    <a:pt x="81" y="341"/>
                  </a:lnTo>
                  <a:lnTo>
                    <a:pt x="83" y="341"/>
                  </a:lnTo>
                  <a:lnTo>
                    <a:pt x="83" y="343"/>
                  </a:lnTo>
                  <a:lnTo>
                    <a:pt x="85" y="347"/>
                  </a:lnTo>
                  <a:lnTo>
                    <a:pt x="81" y="343"/>
                  </a:lnTo>
                  <a:lnTo>
                    <a:pt x="78" y="343"/>
                  </a:lnTo>
                  <a:lnTo>
                    <a:pt x="69" y="341"/>
                  </a:lnTo>
                  <a:lnTo>
                    <a:pt x="67" y="343"/>
                  </a:lnTo>
                  <a:lnTo>
                    <a:pt x="60" y="347"/>
                  </a:lnTo>
                  <a:lnTo>
                    <a:pt x="69" y="354"/>
                  </a:lnTo>
                  <a:lnTo>
                    <a:pt x="73" y="356"/>
                  </a:lnTo>
                  <a:lnTo>
                    <a:pt x="74" y="357"/>
                  </a:lnTo>
                  <a:lnTo>
                    <a:pt x="76" y="356"/>
                  </a:lnTo>
                  <a:lnTo>
                    <a:pt x="78" y="356"/>
                  </a:lnTo>
                  <a:lnTo>
                    <a:pt x="83" y="357"/>
                  </a:lnTo>
                  <a:lnTo>
                    <a:pt x="87" y="357"/>
                  </a:lnTo>
                  <a:lnTo>
                    <a:pt x="89" y="357"/>
                  </a:lnTo>
                  <a:lnTo>
                    <a:pt x="92" y="359"/>
                  </a:lnTo>
                  <a:lnTo>
                    <a:pt x="94" y="363"/>
                  </a:lnTo>
                  <a:lnTo>
                    <a:pt x="96" y="366"/>
                  </a:lnTo>
                  <a:lnTo>
                    <a:pt x="94" y="372"/>
                  </a:lnTo>
                  <a:lnTo>
                    <a:pt x="90" y="372"/>
                  </a:lnTo>
                  <a:lnTo>
                    <a:pt x="87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3" y="370"/>
                  </a:lnTo>
                  <a:lnTo>
                    <a:pt x="71" y="363"/>
                  </a:lnTo>
                  <a:lnTo>
                    <a:pt x="69" y="359"/>
                  </a:lnTo>
                  <a:lnTo>
                    <a:pt x="64" y="357"/>
                  </a:lnTo>
                  <a:lnTo>
                    <a:pt x="58" y="356"/>
                  </a:lnTo>
                  <a:lnTo>
                    <a:pt x="48" y="354"/>
                  </a:lnTo>
                  <a:lnTo>
                    <a:pt x="48" y="352"/>
                  </a:lnTo>
                  <a:lnTo>
                    <a:pt x="49" y="350"/>
                  </a:lnTo>
                  <a:lnTo>
                    <a:pt x="51" y="350"/>
                  </a:lnTo>
                  <a:lnTo>
                    <a:pt x="49" y="347"/>
                  </a:lnTo>
                  <a:lnTo>
                    <a:pt x="48" y="345"/>
                  </a:lnTo>
                  <a:lnTo>
                    <a:pt x="46" y="343"/>
                  </a:lnTo>
                  <a:lnTo>
                    <a:pt x="44" y="341"/>
                  </a:lnTo>
                  <a:lnTo>
                    <a:pt x="42" y="341"/>
                  </a:lnTo>
                  <a:lnTo>
                    <a:pt x="12" y="345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5" y="361"/>
                  </a:lnTo>
                  <a:lnTo>
                    <a:pt x="7" y="363"/>
                  </a:lnTo>
                  <a:lnTo>
                    <a:pt x="7" y="366"/>
                  </a:lnTo>
                  <a:lnTo>
                    <a:pt x="9" y="368"/>
                  </a:lnTo>
                  <a:lnTo>
                    <a:pt x="12" y="370"/>
                  </a:lnTo>
                  <a:lnTo>
                    <a:pt x="17" y="372"/>
                  </a:lnTo>
                  <a:lnTo>
                    <a:pt x="21" y="372"/>
                  </a:lnTo>
                  <a:lnTo>
                    <a:pt x="26" y="370"/>
                  </a:lnTo>
                  <a:lnTo>
                    <a:pt x="28" y="370"/>
                  </a:lnTo>
                  <a:lnTo>
                    <a:pt x="32" y="373"/>
                  </a:lnTo>
                  <a:lnTo>
                    <a:pt x="37" y="377"/>
                  </a:lnTo>
                  <a:lnTo>
                    <a:pt x="41" y="381"/>
                  </a:lnTo>
                  <a:lnTo>
                    <a:pt x="42" y="382"/>
                  </a:lnTo>
                  <a:lnTo>
                    <a:pt x="42" y="381"/>
                  </a:lnTo>
                  <a:lnTo>
                    <a:pt x="44" y="381"/>
                  </a:lnTo>
                  <a:lnTo>
                    <a:pt x="49" y="381"/>
                  </a:lnTo>
                  <a:lnTo>
                    <a:pt x="51" y="379"/>
                  </a:lnTo>
                  <a:lnTo>
                    <a:pt x="51" y="377"/>
                  </a:lnTo>
                  <a:lnTo>
                    <a:pt x="55" y="370"/>
                  </a:lnTo>
                  <a:lnTo>
                    <a:pt x="57" y="370"/>
                  </a:lnTo>
                  <a:lnTo>
                    <a:pt x="62" y="370"/>
                  </a:lnTo>
                  <a:lnTo>
                    <a:pt x="64" y="370"/>
                  </a:lnTo>
                  <a:lnTo>
                    <a:pt x="71" y="377"/>
                  </a:lnTo>
                  <a:lnTo>
                    <a:pt x="73" y="377"/>
                  </a:lnTo>
                  <a:lnTo>
                    <a:pt x="74" y="379"/>
                  </a:lnTo>
                  <a:lnTo>
                    <a:pt x="83" y="379"/>
                  </a:lnTo>
                  <a:lnTo>
                    <a:pt x="87" y="379"/>
                  </a:lnTo>
                  <a:lnTo>
                    <a:pt x="87" y="377"/>
                  </a:lnTo>
                  <a:lnTo>
                    <a:pt x="89" y="377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9" y="382"/>
                  </a:lnTo>
                  <a:lnTo>
                    <a:pt x="90" y="386"/>
                  </a:lnTo>
                  <a:lnTo>
                    <a:pt x="94" y="386"/>
                  </a:lnTo>
                  <a:lnTo>
                    <a:pt x="97" y="3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50">
              <a:extLst>
                <a:ext uri="{FF2B5EF4-FFF2-40B4-BE49-F238E27FC236}">
                  <a16:creationId xmlns:a16="http://schemas.microsoft.com/office/drawing/2014/main" id="{0EC7A1FB-334C-9402-99EF-4BF9AF99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188" y="4260886"/>
              <a:ext cx="137914" cy="305119"/>
            </a:xfrm>
            <a:custGeom>
              <a:avLst/>
              <a:gdLst>
                <a:gd name="T0" fmla="*/ 5 w 113"/>
                <a:gd name="T1" fmla="*/ 119 h 250"/>
                <a:gd name="T2" fmla="*/ 1 w 113"/>
                <a:gd name="T3" fmla="*/ 124 h 250"/>
                <a:gd name="T4" fmla="*/ 5 w 113"/>
                <a:gd name="T5" fmla="*/ 130 h 250"/>
                <a:gd name="T6" fmla="*/ 12 w 113"/>
                <a:gd name="T7" fmla="*/ 135 h 250"/>
                <a:gd name="T8" fmla="*/ 19 w 113"/>
                <a:gd name="T9" fmla="*/ 144 h 250"/>
                <a:gd name="T10" fmla="*/ 14 w 113"/>
                <a:gd name="T11" fmla="*/ 151 h 250"/>
                <a:gd name="T12" fmla="*/ 5 w 113"/>
                <a:gd name="T13" fmla="*/ 160 h 250"/>
                <a:gd name="T14" fmla="*/ 12 w 113"/>
                <a:gd name="T15" fmla="*/ 169 h 250"/>
                <a:gd name="T16" fmla="*/ 26 w 113"/>
                <a:gd name="T17" fmla="*/ 167 h 250"/>
                <a:gd name="T18" fmla="*/ 26 w 113"/>
                <a:gd name="T19" fmla="*/ 174 h 250"/>
                <a:gd name="T20" fmla="*/ 26 w 113"/>
                <a:gd name="T21" fmla="*/ 181 h 250"/>
                <a:gd name="T22" fmla="*/ 17 w 113"/>
                <a:gd name="T23" fmla="*/ 188 h 250"/>
                <a:gd name="T24" fmla="*/ 16 w 113"/>
                <a:gd name="T25" fmla="*/ 195 h 250"/>
                <a:gd name="T26" fmla="*/ 28 w 113"/>
                <a:gd name="T27" fmla="*/ 199 h 250"/>
                <a:gd name="T28" fmla="*/ 37 w 113"/>
                <a:gd name="T29" fmla="*/ 204 h 250"/>
                <a:gd name="T30" fmla="*/ 26 w 113"/>
                <a:gd name="T31" fmla="*/ 215 h 250"/>
                <a:gd name="T32" fmla="*/ 30 w 113"/>
                <a:gd name="T33" fmla="*/ 222 h 250"/>
                <a:gd name="T34" fmla="*/ 35 w 113"/>
                <a:gd name="T35" fmla="*/ 225 h 250"/>
                <a:gd name="T36" fmla="*/ 46 w 113"/>
                <a:gd name="T37" fmla="*/ 231 h 250"/>
                <a:gd name="T38" fmla="*/ 55 w 113"/>
                <a:gd name="T39" fmla="*/ 234 h 250"/>
                <a:gd name="T40" fmla="*/ 63 w 113"/>
                <a:gd name="T41" fmla="*/ 240 h 250"/>
                <a:gd name="T42" fmla="*/ 72 w 113"/>
                <a:gd name="T43" fmla="*/ 250 h 250"/>
                <a:gd name="T44" fmla="*/ 76 w 113"/>
                <a:gd name="T45" fmla="*/ 241 h 250"/>
                <a:gd name="T46" fmla="*/ 79 w 113"/>
                <a:gd name="T47" fmla="*/ 234 h 250"/>
                <a:gd name="T48" fmla="*/ 79 w 113"/>
                <a:gd name="T49" fmla="*/ 229 h 250"/>
                <a:gd name="T50" fmla="*/ 83 w 113"/>
                <a:gd name="T51" fmla="*/ 220 h 250"/>
                <a:gd name="T52" fmla="*/ 88 w 113"/>
                <a:gd name="T53" fmla="*/ 215 h 250"/>
                <a:gd name="T54" fmla="*/ 83 w 113"/>
                <a:gd name="T55" fmla="*/ 211 h 250"/>
                <a:gd name="T56" fmla="*/ 90 w 113"/>
                <a:gd name="T57" fmla="*/ 209 h 250"/>
                <a:gd name="T58" fmla="*/ 92 w 113"/>
                <a:gd name="T59" fmla="*/ 202 h 250"/>
                <a:gd name="T60" fmla="*/ 95 w 113"/>
                <a:gd name="T61" fmla="*/ 161 h 250"/>
                <a:gd name="T62" fmla="*/ 111 w 113"/>
                <a:gd name="T63" fmla="*/ 138 h 250"/>
                <a:gd name="T64" fmla="*/ 113 w 113"/>
                <a:gd name="T65" fmla="*/ 110 h 250"/>
                <a:gd name="T66" fmla="*/ 110 w 113"/>
                <a:gd name="T67" fmla="*/ 90 h 250"/>
                <a:gd name="T68" fmla="*/ 108 w 113"/>
                <a:gd name="T69" fmla="*/ 66 h 250"/>
                <a:gd name="T70" fmla="*/ 103 w 113"/>
                <a:gd name="T71" fmla="*/ 67 h 250"/>
                <a:gd name="T72" fmla="*/ 101 w 113"/>
                <a:gd name="T73" fmla="*/ 58 h 250"/>
                <a:gd name="T74" fmla="*/ 99 w 113"/>
                <a:gd name="T75" fmla="*/ 46 h 250"/>
                <a:gd name="T76" fmla="*/ 101 w 113"/>
                <a:gd name="T77" fmla="*/ 7 h 250"/>
                <a:gd name="T78" fmla="*/ 95 w 113"/>
                <a:gd name="T79" fmla="*/ 2 h 250"/>
                <a:gd name="T80" fmla="*/ 90 w 113"/>
                <a:gd name="T81" fmla="*/ 10 h 250"/>
                <a:gd name="T82" fmla="*/ 88 w 113"/>
                <a:gd name="T83" fmla="*/ 23 h 250"/>
                <a:gd name="T84" fmla="*/ 88 w 113"/>
                <a:gd name="T85" fmla="*/ 41 h 250"/>
                <a:gd name="T86" fmla="*/ 71 w 113"/>
                <a:gd name="T87" fmla="*/ 44 h 250"/>
                <a:gd name="T88" fmla="*/ 56 w 113"/>
                <a:gd name="T89" fmla="*/ 53 h 250"/>
                <a:gd name="T90" fmla="*/ 28 w 113"/>
                <a:gd name="T91" fmla="*/ 66 h 250"/>
                <a:gd name="T92" fmla="*/ 21 w 113"/>
                <a:gd name="T93" fmla="*/ 67 h 250"/>
                <a:gd name="T94" fmla="*/ 16 w 113"/>
                <a:gd name="T95" fmla="*/ 74 h 250"/>
                <a:gd name="T96" fmla="*/ 14 w 113"/>
                <a:gd name="T97" fmla="*/ 83 h 250"/>
                <a:gd name="T98" fmla="*/ 8 w 113"/>
                <a:gd name="T99" fmla="*/ 90 h 250"/>
                <a:gd name="T100" fmla="*/ 3 w 113"/>
                <a:gd name="T101" fmla="*/ 96 h 250"/>
                <a:gd name="T102" fmla="*/ 1 w 113"/>
                <a:gd name="T103" fmla="*/ 101 h 250"/>
                <a:gd name="T104" fmla="*/ 5 w 113"/>
                <a:gd name="T105" fmla="*/ 106 h 250"/>
                <a:gd name="T106" fmla="*/ 14 w 113"/>
                <a:gd name="T107" fmla="*/ 11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50">
                  <a:moveTo>
                    <a:pt x="14" y="114"/>
                  </a:moveTo>
                  <a:lnTo>
                    <a:pt x="14" y="115"/>
                  </a:lnTo>
                  <a:lnTo>
                    <a:pt x="12" y="115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1" y="124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1" y="128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4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7" y="149"/>
                  </a:lnTo>
                  <a:lnTo>
                    <a:pt x="16" y="149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2" y="158"/>
                  </a:lnTo>
                  <a:lnTo>
                    <a:pt x="10" y="160"/>
                  </a:lnTo>
                  <a:lnTo>
                    <a:pt x="5" y="160"/>
                  </a:lnTo>
                  <a:lnTo>
                    <a:pt x="7" y="163"/>
                  </a:lnTo>
                  <a:lnTo>
                    <a:pt x="8" y="165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12" y="169"/>
                  </a:lnTo>
                  <a:lnTo>
                    <a:pt x="14" y="169"/>
                  </a:lnTo>
                  <a:lnTo>
                    <a:pt x="17" y="167"/>
                  </a:lnTo>
                  <a:lnTo>
                    <a:pt x="21" y="165"/>
                  </a:lnTo>
                  <a:lnTo>
                    <a:pt x="23" y="165"/>
                  </a:lnTo>
                  <a:lnTo>
                    <a:pt x="24" y="165"/>
                  </a:lnTo>
                  <a:lnTo>
                    <a:pt x="26" y="167"/>
                  </a:lnTo>
                  <a:lnTo>
                    <a:pt x="26" y="169"/>
                  </a:lnTo>
                  <a:lnTo>
                    <a:pt x="28" y="169"/>
                  </a:lnTo>
                  <a:lnTo>
                    <a:pt x="28" y="170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6" y="181"/>
                  </a:lnTo>
                  <a:lnTo>
                    <a:pt x="21" y="183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7" y="188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4" y="192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23" y="193"/>
                  </a:lnTo>
                  <a:lnTo>
                    <a:pt x="26" y="193"/>
                  </a:lnTo>
                  <a:lnTo>
                    <a:pt x="24" y="197"/>
                  </a:lnTo>
                  <a:lnTo>
                    <a:pt x="26" y="197"/>
                  </a:lnTo>
                  <a:lnTo>
                    <a:pt x="28" y="199"/>
                  </a:lnTo>
                  <a:lnTo>
                    <a:pt x="31" y="199"/>
                  </a:lnTo>
                  <a:lnTo>
                    <a:pt x="39" y="201"/>
                  </a:lnTo>
                  <a:lnTo>
                    <a:pt x="42" y="201"/>
                  </a:lnTo>
                  <a:lnTo>
                    <a:pt x="40" y="202"/>
                  </a:lnTo>
                  <a:lnTo>
                    <a:pt x="39" y="204"/>
                  </a:lnTo>
                  <a:lnTo>
                    <a:pt x="37" y="204"/>
                  </a:lnTo>
                  <a:lnTo>
                    <a:pt x="37" y="206"/>
                  </a:lnTo>
                  <a:lnTo>
                    <a:pt x="35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11"/>
                  </a:lnTo>
                  <a:lnTo>
                    <a:pt x="26" y="215"/>
                  </a:lnTo>
                  <a:lnTo>
                    <a:pt x="24" y="215"/>
                  </a:lnTo>
                  <a:lnTo>
                    <a:pt x="26" y="215"/>
                  </a:lnTo>
                  <a:lnTo>
                    <a:pt x="26" y="217"/>
                  </a:lnTo>
                  <a:lnTo>
                    <a:pt x="26" y="220"/>
                  </a:lnTo>
                  <a:lnTo>
                    <a:pt x="28" y="222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3" y="222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9"/>
                  </a:ln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51" y="233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5" y="233"/>
                  </a:lnTo>
                  <a:lnTo>
                    <a:pt x="55" y="234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6" y="234"/>
                  </a:lnTo>
                  <a:lnTo>
                    <a:pt x="58" y="236"/>
                  </a:lnTo>
                  <a:lnTo>
                    <a:pt x="62" y="238"/>
                  </a:lnTo>
                  <a:lnTo>
                    <a:pt x="63" y="240"/>
                  </a:lnTo>
                  <a:lnTo>
                    <a:pt x="62" y="240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7" y="247"/>
                  </a:lnTo>
                  <a:lnTo>
                    <a:pt x="69" y="247"/>
                  </a:lnTo>
                  <a:lnTo>
                    <a:pt x="72" y="250"/>
                  </a:lnTo>
                  <a:lnTo>
                    <a:pt x="74" y="249"/>
                  </a:lnTo>
                  <a:lnTo>
                    <a:pt x="76" y="249"/>
                  </a:lnTo>
                  <a:lnTo>
                    <a:pt x="76" y="245"/>
                  </a:lnTo>
                  <a:lnTo>
                    <a:pt x="78" y="243"/>
                  </a:lnTo>
                  <a:lnTo>
                    <a:pt x="78" y="240"/>
                  </a:lnTo>
                  <a:lnTo>
                    <a:pt x="76" y="241"/>
                  </a:lnTo>
                  <a:lnTo>
                    <a:pt x="74" y="243"/>
                  </a:lnTo>
                  <a:lnTo>
                    <a:pt x="74" y="241"/>
                  </a:lnTo>
                  <a:lnTo>
                    <a:pt x="74" y="240"/>
                  </a:lnTo>
                  <a:lnTo>
                    <a:pt x="74" y="238"/>
                  </a:lnTo>
                  <a:lnTo>
                    <a:pt x="76" y="238"/>
                  </a:lnTo>
                  <a:lnTo>
                    <a:pt x="79" y="234"/>
                  </a:lnTo>
                  <a:lnTo>
                    <a:pt x="81" y="234"/>
                  </a:lnTo>
                  <a:lnTo>
                    <a:pt x="79" y="233"/>
                  </a:lnTo>
                  <a:lnTo>
                    <a:pt x="81" y="233"/>
                  </a:lnTo>
                  <a:lnTo>
                    <a:pt x="81" y="231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7" y="220"/>
                  </a:lnTo>
                  <a:lnTo>
                    <a:pt x="88" y="218"/>
                  </a:lnTo>
                  <a:lnTo>
                    <a:pt x="90" y="217"/>
                  </a:lnTo>
                  <a:lnTo>
                    <a:pt x="90" y="215"/>
                  </a:lnTo>
                  <a:lnTo>
                    <a:pt x="88" y="215"/>
                  </a:lnTo>
                  <a:lnTo>
                    <a:pt x="87" y="215"/>
                  </a:lnTo>
                  <a:lnTo>
                    <a:pt x="83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3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8" y="211"/>
                  </a:lnTo>
                  <a:lnTo>
                    <a:pt x="90" y="213"/>
                  </a:lnTo>
                  <a:lnTo>
                    <a:pt x="88" y="209"/>
                  </a:lnTo>
                  <a:lnTo>
                    <a:pt x="90" y="209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4" y="201"/>
                  </a:lnTo>
                  <a:lnTo>
                    <a:pt x="95" y="199"/>
                  </a:lnTo>
                  <a:lnTo>
                    <a:pt x="95" y="188"/>
                  </a:lnTo>
                  <a:lnTo>
                    <a:pt x="95" y="177"/>
                  </a:lnTo>
                  <a:lnTo>
                    <a:pt x="95" y="167"/>
                  </a:lnTo>
                  <a:lnTo>
                    <a:pt x="95" y="161"/>
                  </a:lnTo>
                  <a:lnTo>
                    <a:pt x="97" y="160"/>
                  </a:lnTo>
                  <a:lnTo>
                    <a:pt x="99" y="158"/>
                  </a:lnTo>
                  <a:lnTo>
                    <a:pt x="104" y="147"/>
                  </a:lnTo>
                  <a:lnTo>
                    <a:pt x="106" y="144"/>
                  </a:lnTo>
                  <a:lnTo>
                    <a:pt x="108" y="142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5"/>
                  </a:lnTo>
                  <a:lnTo>
                    <a:pt x="111" y="133"/>
                  </a:lnTo>
                  <a:lnTo>
                    <a:pt x="113" y="131"/>
                  </a:lnTo>
                  <a:lnTo>
                    <a:pt x="111" y="130"/>
                  </a:lnTo>
                  <a:lnTo>
                    <a:pt x="113" y="110"/>
                  </a:lnTo>
                  <a:lnTo>
                    <a:pt x="111" y="106"/>
                  </a:lnTo>
                  <a:lnTo>
                    <a:pt x="110" y="101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10" y="82"/>
                  </a:lnTo>
                  <a:lnTo>
                    <a:pt x="110" y="73"/>
                  </a:lnTo>
                  <a:lnTo>
                    <a:pt x="108" y="69"/>
                  </a:lnTo>
                  <a:lnTo>
                    <a:pt x="108" y="66"/>
                  </a:lnTo>
                  <a:lnTo>
                    <a:pt x="104" y="62"/>
                  </a:lnTo>
                  <a:lnTo>
                    <a:pt x="106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3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99" y="58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103" y="34"/>
                  </a:lnTo>
                  <a:lnTo>
                    <a:pt x="104" y="28"/>
                  </a:lnTo>
                  <a:lnTo>
                    <a:pt x="101" y="14"/>
                  </a:lnTo>
                  <a:lnTo>
                    <a:pt x="103" y="10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90" y="9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88" y="16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5" y="26"/>
                  </a:lnTo>
                  <a:lnTo>
                    <a:pt x="87" y="30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1"/>
                  </a:lnTo>
                  <a:lnTo>
                    <a:pt x="87" y="44"/>
                  </a:lnTo>
                  <a:lnTo>
                    <a:pt x="83" y="51"/>
                  </a:lnTo>
                  <a:lnTo>
                    <a:pt x="81" y="48"/>
                  </a:lnTo>
                  <a:lnTo>
                    <a:pt x="79" y="46"/>
                  </a:lnTo>
                  <a:lnTo>
                    <a:pt x="76" y="44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56" y="50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0" y="58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9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82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10" y="103"/>
                  </a:lnTo>
                  <a:lnTo>
                    <a:pt x="7" y="105"/>
                  </a:lnTo>
                  <a:lnTo>
                    <a:pt x="5" y="106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4"/>
                  </a:lnTo>
                  <a:lnTo>
                    <a:pt x="14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134">
              <a:extLst>
                <a:ext uri="{FF2B5EF4-FFF2-40B4-BE49-F238E27FC236}">
                  <a16:creationId xmlns:a16="http://schemas.microsoft.com/office/drawing/2014/main" id="{1B1762BB-0BB0-9F4C-5183-0DA5C708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198" y="4328013"/>
              <a:ext cx="240434" cy="547993"/>
            </a:xfrm>
            <a:custGeom>
              <a:avLst/>
              <a:gdLst>
                <a:gd name="T0" fmla="*/ 103 w 197"/>
                <a:gd name="T1" fmla="*/ 446 h 449"/>
                <a:gd name="T2" fmla="*/ 115 w 197"/>
                <a:gd name="T3" fmla="*/ 437 h 449"/>
                <a:gd name="T4" fmla="*/ 113 w 197"/>
                <a:gd name="T5" fmla="*/ 424 h 449"/>
                <a:gd name="T6" fmla="*/ 120 w 197"/>
                <a:gd name="T7" fmla="*/ 412 h 449"/>
                <a:gd name="T8" fmla="*/ 126 w 197"/>
                <a:gd name="T9" fmla="*/ 392 h 449"/>
                <a:gd name="T10" fmla="*/ 145 w 197"/>
                <a:gd name="T11" fmla="*/ 387 h 449"/>
                <a:gd name="T12" fmla="*/ 154 w 197"/>
                <a:gd name="T13" fmla="*/ 371 h 449"/>
                <a:gd name="T14" fmla="*/ 163 w 197"/>
                <a:gd name="T15" fmla="*/ 353 h 449"/>
                <a:gd name="T16" fmla="*/ 168 w 197"/>
                <a:gd name="T17" fmla="*/ 336 h 449"/>
                <a:gd name="T18" fmla="*/ 177 w 197"/>
                <a:gd name="T19" fmla="*/ 329 h 449"/>
                <a:gd name="T20" fmla="*/ 188 w 197"/>
                <a:gd name="T21" fmla="*/ 321 h 449"/>
                <a:gd name="T22" fmla="*/ 197 w 197"/>
                <a:gd name="T23" fmla="*/ 305 h 449"/>
                <a:gd name="T24" fmla="*/ 188 w 197"/>
                <a:gd name="T25" fmla="*/ 286 h 449"/>
                <a:gd name="T26" fmla="*/ 179 w 197"/>
                <a:gd name="T27" fmla="*/ 261 h 449"/>
                <a:gd name="T28" fmla="*/ 160 w 197"/>
                <a:gd name="T29" fmla="*/ 257 h 449"/>
                <a:gd name="T30" fmla="*/ 145 w 197"/>
                <a:gd name="T31" fmla="*/ 236 h 449"/>
                <a:gd name="T32" fmla="*/ 133 w 197"/>
                <a:gd name="T33" fmla="*/ 202 h 449"/>
                <a:gd name="T34" fmla="*/ 140 w 197"/>
                <a:gd name="T35" fmla="*/ 188 h 449"/>
                <a:gd name="T36" fmla="*/ 133 w 197"/>
                <a:gd name="T37" fmla="*/ 178 h 449"/>
                <a:gd name="T38" fmla="*/ 140 w 197"/>
                <a:gd name="T39" fmla="*/ 163 h 449"/>
                <a:gd name="T40" fmla="*/ 142 w 197"/>
                <a:gd name="T41" fmla="*/ 131 h 449"/>
                <a:gd name="T42" fmla="*/ 144 w 197"/>
                <a:gd name="T43" fmla="*/ 115 h 449"/>
                <a:gd name="T44" fmla="*/ 144 w 197"/>
                <a:gd name="T45" fmla="*/ 90 h 449"/>
                <a:gd name="T46" fmla="*/ 131 w 197"/>
                <a:gd name="T47" fmla="*/ 62 h 449"/>
                <a:gd name="T48" fmla="*/ 104 w 197"/>
                <a:gd name="T49" fmla="*/ 43 h 449"/>
                <a:gd name="T50" fmla="*/ 96 w 197"/>
                <a:gd name="T51" fmla="*/ 23 h 449"/>
                <a:gd name="T52" fmla="*/ 67 w 197"/>
                <a:gd name="T53" fmla="*/ 25 h 449"/>
                <a:gd name="T54" fmla="*/ 49 w 197"/>
                <a:gd name="T55" fmla="*/ 19 h 449"/>
                <a:gd name="T56" fmla="*/ 49 w 197"/>
                <a:gd name="T57" fmla="*/ 2 h 449"/>
                <a:gd name="T58" fmla="*/ 35 w 197"/>
                <a:gd name="T59" fmla="*/ 19 h 449"/>
                <a:gd name="T60" fmla="*/ 23 w 197"/>
                <a:gd name="T61" fmla="*/ 34 h 449"/>
                <a:gd name="T62" fmla="*/ 0 w 197"/>
                <a:gd name="T63" fmla="*/ 71 h 449"/>
                <a:gd name="T64" fmla="*/ 9 w 197"/>
                <a:gd name="T65" fmla="*/ 89 h 449"/>
                <a:gd name="T66" fmla="*/ 7 w 197"/>
                <a:gd name="T67" fmla="*/ 110 h 449"/>
                <a:gd name="T68" fmla="*/ 19 w 197"/>
                <a:gd name="T69" fmla="*/ 119 h 449"/>
                <a:gd name="T70" fmla="*/ 33 w 197"/>
                <a:gd name="T71" fmla="*/ 142 h 449"/>
                <a:gd name="T72" fmla="*/ 35 w 197"/>
                <a:gd name="T73" fmla="*/ 160 h 449"/>
                <a:gd name="T74" fmla="*/ 25 w 197"/>
                <a:gd name="T75" fmla="*/ 169 h 449"/>
                <a:gd name="T76" fmla="*/ 17 w 197"/>
                <a:gd name="T77" fmla="*/ 188 h 449"/>
                <a:gd name="T78" fmla="*/ 17 w 197"/>
                <a:gd name="T79" fmla="*/ 202 h 449"/>
                <a:gd name="T80" fmla="*/ 21 w 197"/>
                <a:gd name="T81" fmla="*/ 222 h 449"/>
                <a:gd name="T82" fmla="*/ 19 w 197"/>
                <a:gd name="T83" fmla="*/ 234 h 449"/>
                <a:gd name="T84" fmla="*/ 19 w 197"/>
                <a:gd name="T85" fmla="*/ 259 h 449"/>
                <a:gd name="T86" fmla="*/ 19 w 197"/>
                <a:gd name="T87" fmla="*/ 266 h 449"/>
                <a:gd name="T88" fmla="*/ 10 w 197"/>
                <a:gd name="T89" fmla="*/ 263 h 449"/>
                <a:gd name="T90" fmla="*/ 12 w 197"/>
                <a:gd name="T91" fmla="*/ 277 h 449"/>
                <a:gd name="T92" fmla="*/ 3 w 197"/>
                <a:gd name="T93" fmla="*/ 297 h 449"/>
                <a:gd name="T94" fmla="*/ 17 w 197"/>
                <a:gd name="T95" fmla="*/ 313 h 449"/>
                <a:gd name="T96" fmla="*/ 19 w 197"/>
                <a:gd name="T97" fmla="*/ 329 h 449"/>
                <a:gd name="T98" fmla="*/ 14 w 197"/>
                <a:gd name="T99" fmla="*/ 345 h 449"/>
                <a:gd name="T100" fmla="*/ 3 w 197"/>
                <a:gd name="T101" fmla="*/ 334 h 449"/>
                <a:gd name="T102" fmla="*/ 23 w 197"/>
                <a:gd name="T103" fmla="*/ 366 h 449"/>
                <a:gd name="T104" fmla="*/ 51 w 197"/>
                <a:gd name="T105" fmla="*/ 384 h 449"/>
                <a:gd name="T106" fmla="*/ 65 w 197"/>
                <a:gd name="T107" fmla="*/ 389 h 449"/>
                <a:gd name="T108" fmla="*/ 71 w 197"/>
                <a:gd name="T109" fmla="*/ 412 h 449"/>
                <a:gd name="T110" fmla="*/ 83 w 197"/>
                <a:gd name="T111" fmla="*/ 419 h 449"/>
                <a:gd name="T112" fmla="*/ 81 w 197"/>
                <a:gd name="T113" fmla="*/ 44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49">
                  <a:moveTo>
                    <a:pt x="87" y="442"/>
                  </a:moveTo>
                  <a:lnTo>
                    <a:pt x="90" y="442"/>
                  </a:lnTo>
                  <a:lnTo>
                    <a:pt x="96" y="446"/>
                  </a:lnTo>
                  <a:lnTo>
                    <a:pt x="99" y="449"/>
                  </a:lnTo>
                  <a:lnTo>
                    <a:pt x="101" y="449"/>
                  </a:lnTo>
                  <a:lnTo>
                    <a:pt x="103" y="449"/>
                  </a:lnTo>
                  <a:lnTo>
                    <a:pt x="103" y="448"/>
                  </a:lnTo>
                  <a:lnTo>
                    <a:pt x="103" y="446"/>
                  </a:lnTo>
                  <a:lnTo>
                    <a:pt x="104" y="446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2"/>
                  </a:lnTo>
                  <a:lnTo>
                    <a:pt x="110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5" y="437"/>
                  </a:lnTo>
                  <a:lnTo>
                    <a:pt x="113" y="435"/>
                  </a:lnTo>
                  <a:lnTo>
                    <a:pt x="113" y="433"/>
                  </a:lnTo>
                  <a:lnTo>
                    <a:pt x="112" y="432"/>
                  </a:lnTo>
                  <a:lnTo>
                    <a:pt x="113" y="430"/>
                  </a:lnTo>
                  <a:lnTo>
                    <a:pt x="113" y="428"/>
                  </a:lnTo>
                  <a:lnTo>
                    <a:pt x="112" y="426"/>
                  </a:lnTo>
                  <a:lnTo>
                    <a:pt x="112" y="424"/>
                  </a:lnTo>
                  <a:lnTo>
                    <a:pt x="113" y="424"/>
                  </a:lnTo>
                  <a:lnTo>
                    <a:pt x="115" y="424"/>
                  </a:lnTo>
                  <a:lnTo>
                    <a:pt x="119" y="426"/>
                  </a:lnTo>
                  <a:lnTo>
                    <a:pt x="120" y="428"/>
                  </a:lnTo>
                  <a:lnTo>
                    <a:pt x="122" y="428"/>
                  </a:lnTo>
                  <a:lnTo>
                    <a:pt x="126" y="426"/>
                  </a:lnTo>
                  <a:lnTo>
                    <a:pt x="126" y="423"/>
                  </a:lnTo>
                  <a:lnTo>
                    <a:pt x="126" y="419"/>
                  </a:lnTo>
                  <a:lnTo>
                    <a:pt x="120" y="412"/>
                  </a:lnTo>
                  <a:lnTo>
                    <a:pt x="117" y="410"/>
                  </a:lnTo>
                  <a:lnTo>
                    <a:pt x="117" y="408"/>
                  </a:lnTo>
                  <a:lnTo>
                    <a:pt x="115" y="400"/>
                  </a:lnTo>
                  <a:lnTo>
                    <a:pt x="115" y="398"/>
                  </a:lnTo>
                  <a:lnTo>
                    <a:pt x="122" y="398"/>
                  </a:lnTo>
                  <a:lnTo>
                    <a:pt x="124" y="398"/>
                  </a:lnTo>
                  <a:lnTo>
                    <a:pt x="124" y="394"/>
                  </a:lnTo>
                  <a:lnTo>
                    <a:pt x="126" y="392"/>
                  </a:lnTo>
                  <a:lnTo>
                    <a:pt x="126" y="389"/>
                  </a:lnTo>
                  <a:lnTo>
                    <a:pt x="128" y="387"/>
                  </a:lnTo>
                  <a:lnTo>
                    <a:pt x="129" y="387"/>
                  </a:lnTo>
                  <a:lnTo>
                    <a:pt x="133" y="387"/>
                  </a:lnTo>
                  <a:lnTo>
                    <a:pt x="135" y="387"/>
                  </a:lnTo>
                  <a:lnTo>
                    <a:pt x="136" y="385"/>
                  </a:lnTo>
                  <a:lnTo>
                    <a:pt x="142" y="387"/>
                  </a:lnTo>
                  <a:lnTo>
                    <a:pt x="145" y="387"/>
                  </a:lnTo>
                  <a:lnTo>
                    <a:pt x="149" y="384"/>
                  </a:lnTo>
                  <a:lnTo>
                    <a:pt x="152" y="384"/>
                  </a:lnTo>
                  <a:lnTo>
                    <a:pt x="154" y="382"/>
                  </a:lnTo>
                  <a:lnTo>
                    <a:pt x="156" y="376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73"/>
                  </a:lnTo>
                  <a:lnTo>
                    <a:pt x="154" y="371"/>
                  </a:lnTo>
                  <a:lnTo>
                    <a:pt x="156" y="369"/>
                  </a:lnTo>
                  <a:lnTo>
                    <a:pt x="158" y="369"/>
                  </a:lnTo>
                  <a:lnTo>
                    <a:pt x="160" y="366"/>
                  </a:lnTo>
                  <a:lnTo>
                    <a:pt x="160" y="362"/>
                  </a:lnTo>
                  <a:lnTo>
                    <a:pt x="160" y="359"/>
                  </a:lnTo>
                  <a:lnTo>
                    <a:pt x="160" y="355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7" y="346"/>
                  </a:lnTo>
                  <a:lnTo>
                    <a:pt x="167" y="345"/>
                  </a:lnTo>
                  <a:lnTo>
                    <a:pt x="168" y="343"/>
                  </a:lnTo>
                  <a:lnTo>
                    <a:pt x="168" y="341"/>
                  </a:lnTo>
                  <a:lnTo>
                    <a:pt x="168" y="339"/>
                  </a:lnTo>
                  <a:lnTo>
                    <a:pt x="168" y="336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72" y="332"/>
                  </a:lnTo>
                  <a:lnTo>
                    <a:pt x="174" y="332"/>
                  </a:lnTo>
                  <a:lnTo>
                    <a:pt x="174" y="330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7" y="329"/>
                  </a:lnTo>
                  <a:lnTo>
                    <a:pt x="179" y="329"/>
                  </a:lnTo>
                  <a:lnTo>
                    <a:pt x="183" y="330"/>
                  </a:lnTo>
                  <a:lnTo>
                    <a:pt x="186" y="329"/>
                  </a:lnTo>
                  <a:lnTo>
                    <a:pt x="186" y="327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88" y="323"/>
                  </a:lnTo>
                  <a:lnTo>
                    <a:pt x="188" y="321"/>
                  </a:lnTo>
                  <a:lnTo>
                    <a:pt x="190" y="320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5" y="316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1"/>
                  </a:lnTo>
                  <a:lnTo>
                    <a:pt x="197" y="305"/>
                  </a:lnTo>
                  <a:lnTo>
                    <a:pt x="197" y="302"/>
                  </a:lnTo>
                  <a:lnTo>
                    <a:pt x="197" y="298"/>
                  </a:lnTo>
                  <a:lnTo>
                    <a:pt x="197" y="297"/>
                  </a:lnTo>
                  <a:lnTo>
                    <a:pt x="195" y="295"/>
                  </a:lnTo>
                  <a:lnTo>
                    <a:pt x="191" y="291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8" y="286"/>
                  </a:lnTo>
                  <a:lnTo>
                    <a:pt x="186" y="284"/>
                  </a:lnTo>
                  <a:lnTo>
                    <a:pt x="188" y="282"/>
                  </a:lnTo>
                  <a:lnTo>
                    <a:pt x="190" y="279"/>
                  </a:lnTo>
                  <a:lnTo>
                    <a:pt x="188" y="272"/>
                  </a:lnTo>
                  <a:lnTo>
                    <a:pt x="188" y="268"/>
                  </a:lnTo>
                  <a:lnTo>
                    <a:pt x="188" y="265"/>
                  </a:lnTo>
                  <a:lnTo>
                    <a:pt x="186" y="263"/>
                  </a:lnTo>
                  <a:lnTo>
                    <a:pt x="179" y="261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57"/>
                  </a:lnTo>
                  <a:lnTo>
                    <a:pt x="158" y="249"/>
                  </a:lnTo>
                  <a:lnTo>
                    <a:pt x="156" y="241"/>
                  </a:lnTo>
                  <a:lnTo>
                    <a:pt x="154" y="238"/>
                  </a:lnTo>
                  <a:lnTo>
                    <a:pt x="152" y="238"/>
                  </a:lnTo>
                  <a:lnTo>
                    <a:pt x="151" y="238"/>
                  </a:lnTo>
                  <a:lnTo>
                    <a:pt x="149" y="238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4" y="234"/>
                  </a:lnTo>
                  <a:lnTo>
                    <a:pt x="144" y="231"/>
                  </a:lnTo>
                  <a:lnTo>
                    <a:pt x="144" y="227"/>
                  </a:lnTo>
                  <a:lnTo>
                    <a:pt x="142" y="224"/>
                  </a:lnTo>
                  <a:lnTo>
                    <a:pt x="138" y="218"/>
                  </a:lnTo>
                  <a:lnTo>
                    <a:pt x="136" y="213"/>
                  </a:lnTo>
                  <a:lnTo>
                    <a:pt x="135" y="206"/>
                  </a:lnTo>
                  <a:lnTo>
                    <a:pt x="133" y="202"/>
                  </a:lnTo>
                  <a:lnTo>
                    <a:pt x="135" y="199"/>
                  </a:lnTo>
                  <a:lnTo>
                    <a:pt x="136" y="199"/>
                  </a:lnTo>
                  <a:lnTo>
                    <a:pt x="138" y="199"/>
                  </a:lnTo>
                  <a:lnTo>
                    <a:pt x="138" y="197"/>
                  </a:lnTo>
                  <a:lnTo>
                    <a:pt x="140" y="195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88"/>
                  </a:lnTo>
                  <a:lnTo>
                    <a:pt x="138" y="186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5" y="179"/>
                  </a:lnTo>
                  <a:lnTo>
                    <a:pt x="133" y="178"/>
                  </a:lnTo>
                  <a:lnTo>
                    <a:pt x="131" y="176"/>
                  </a:lnTo>
                  <a:lnTo>
                    <a:pt x="131" y="172"/>
                  </a:lnTo>
                  <a:lnTo>
                    <a:pt x="131" y="169"/>
                  </a:lnTo>
                  <a:lnTo>
                    <a:pt x="131" y="167"/>
                  </a:lnTo>
                  <a:lnTo>
                    <a:pt x="135" y="165"/>
                  </a:lnTo>
                  <a:lnTo>
                    <a:pt x="136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0"/>
                  </a:lnTo>
                  <a:lnTo>
                    <a:pt x="138" y="154"/>
                  </a:lnTo>
                  <a:lnTo>
                    <a:pt x="136" y="151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8" y="135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2" y="126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2" y="119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5" y="112"/>
                  </a:lnTo>
                  <a:lnTo>
                    <a:pt x="147" y="110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4" y="90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42" y="80"/>
                  </a:lnTo>
                  <a:lnTo>
                    <a:pt x="140" y="76"/>
                  </a:lnTo>
                  <a:lnTo>
                    <a:pt x="136" y="67"/>
                  </a:lnTo>
                  <a:lnTo>
                    <a:pt x="135" y="66"/>
                  </a:lnTo>
                  <a:lnTo>
                    <a:pt x="133" y="64"/>
                  </a:lnTo>
                  <a:lnTo>
                    <a:pt x="131" y="62"/>
                  </a:lnTo>
                  <a:lnTo>
                    <a:pt x="119" y="51"/>
                  </a:lnTo>
                  <a:lnTo>
                    <a:pt x="117" y="51"/>
                  </a:lnTo>
                  <a:lnTo>
                    <a:pt x="108" y="51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3" y="41"/>
                  </a:lnTo>
                  <a:lnTo>
                    <a:pt x="103" y="39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1" y="32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90" y="19"/>
                  </a:lnTo>
                  <a:lnTo>
                    <a:pt x="89" y="18"/>
                  </a:lnTo>
                  <a:lnTo>
                    <a:pt x="87" y="16"/>
                  </a:lnTo>
                  <a:lnTo>
                    <a:pt x="83" y="18"/>
                  </a:lnTo>
                  <a:lnTo>
                    <a:pt x="80" y="23"/>
                  </a:lnTo>
                  <a:lnTo>
                    <a:pt x="76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3" y="25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51" y="12"/>
                  </a:lnTo>
                  <a:lnTo>
                    <a:pt x="51" y="11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5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3" y="67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9" y="80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7" y="92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105"/>
                  </a:lnTo>
                  <a:lnTo>
                    <a:pt x="7" y="105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1"/>
                  </a:lnTo>
                  <a:lnTo>
                    <a:pt x="17" y="119"/>
                  </a:lnTo>
                  <a:lnTo>
                    <a:pt x="19" y="119"/>
                  </a:lnTo>
                  <a:lnTo>
                    <a:pt x="21" y="121"/>
                  </a:lnTo>
                  <a:lnTo>
                    <a:pt x="35" y="126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35" y="135"/>
                  </a:lnTo>
                  <a:lnTo>
                    <a:pt x="33" y="133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2" y="151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2" y="162"/>
                  </a:lnTo>
                  <a:lnTo>
                    <a:pt x="28" y="162"/>
                  </a:lnTo>
                  <a:lnTo>
                    <a:pt x="17" y="162"/>
                  </a:lnTo>
                  <a:lnTo>
                    <a:pt x="19" y="163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5" y="169"/>
                  </a:lnTo>
                  <a:lnTo>
                    <a:pt x="26" y="169"/>
                  </a:lnTo>
                  <a:lnTo>
                    <a:pt x="26" y="170"/>
                  </a:lnTo>
                  <a:lnTo>
                    <a:pt x="26" y="172"/>
                  </a:lnTo>
                  <a:lnTo>
                    <a:pt x="26" y="176"/>
                  </a:lnTo>
                  <a:lnTo>
                    <a:pt x="23" y="179"/>
                  </a:lnTo>
                  <a:lnTo>
                    <a:pt x="21" y="181"/>
                  </a:lnTo>
                  <a:lnTo>
                    <a:pt x="17" y="183"/>
                  </a:lnTo>
                  <a:lnTo>
                    <a:pt x="17" y="188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4" y="192"/>
                  </a:lnTo>
                  <a:lnTo>
                    <a:pt x="14" y="199"/>
                  </a:lnTo>
                  <a:lnTo>
                    <a:pt x="16" y="202"/>
                  </a:lnTo>
                  <a:lnTo>
                    <a:pt x="17" y="202"/>
                  </a:lnTo>
                  <a:lnTo>
                    <a:pt x="19" y="202"/>
                  </a:lnTo>
                  <a:lnTo>
                    <a:pt x="21" y="202"/>
                  </a:lnTo>
                  <a:lnTo>
                    <a:pt x="23" y="202"/>
                  </a:lnTo>
                  <a:lnTo>
                    <a:pt x="25" y="204"/>
                  </a:lnTo>
                  <a:lnTo>
                    <a:pt x="26" y="208"/>
                  </a:lnTo>
                  <a:lnTo>
                    <a:pt x="26" y="210"/>
                  </a:lnTo>
                  <a:lnTo>
                    <a:pt x="26" y="213"/>
                  </a:lnTo>
                  <a:lnTo>
                    <a:pt x="21" y="222"/>
                  </a:lnTo>
                  <a:lnTo>
                    <a:pt x="21" y="224"/>
                  </a:lnTo>
                  <a:lnTo>
                    <a:pt x="21" y="225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7" y="229"/>
                  </a:lnTo>
                  <a:lnTo>
                    <a:pt x="17" y="231"/>
                  </a:lnTo>
                  <a:lnTo>
                    <a:pt x="19" y="231"/>
                  </a:lnTo>
                  <a:lnTo>
                    <a:pt x="19" y="234"/>
                  </a:lnTo>
                  <a:lnTo>
                    <a:pt x="17" y="245"/>
                  </a:lnTo>
                  <a:lnTo>
                    <a:pt x="17" y="245"/>
                  </a:lnTo>
                  <a:lnTo>
                    <a:pt x="19" y="247"/>
                  </a:lnTo>
                  <a:lnTo>
                    <a:pt x="21" y="249"/>
                  </a:lnTo>
                  <a:lnTo>
                    <a:pt x="23" y="252"/>
                  </a:lnTo>
                  <a:lnTo>
                    <a:pt x="21" y="256"/>
                  </a:lnTo>
                  <a:lnTo>
                    <a:pt x="19" y="257"/>
                  </a:lnTo>
                  <a:lnTo>
                    <a:pt x="19" y="259"/>
                  </a:lnTo>
                  <a:lnTo>
                    <a:pt x="23" y="256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6" y="254"/>
                  </a:lnTo>
                  <a:lnTo>
                    <a:pt x="28" y="257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19" y="266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5"/>
                  </a:lnTo>
                  <a:lnTo>
                    <a:pt x="17" y="261"/>
                  </a:lnTo>
                  <a:lnTo>
                    <a:pt x="16" y="257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0" y="263"/>
                  </a:lnTo>
                  <a:lnTo>
                    <a:pt x="12" y="265"/>
                  </a:lnTo>
                  <a:lnTo>
                    <a:pt x="14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4" y="275"/>
                  </a:lnTo>
                  <a:lnTo>
                    <a:pt x="12" y="277"/>
                  </a:lnTo>
                  <a:lnTo>
                    <a:pt x="10" y="277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10" y="314"/>
                  </a:lnTo>
                  <a:lnTo>
                    <a:pt x="12" y="316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7" y="313"/>
                  </a:lnTo>
                  <a:lnTo>
                    <a:pt x="19" y="316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7" y="323"/>
                  </a:lnTo>
                  <a:lnTo>
                    <a:pt x="14" y="320"/>
                  </a:lnTo>
                  <a:lnTo>
                    <a:pt x="12" y="320"/>
                  </a:lnTo>
                  <a:lnTo>
                    <a:pt x="16" y="325"/>
                  </a:lnTo>
                  <a:lnTo>
                    <a:pt x="19" y="329"/>
                  </a:lnTo>
                  <a:lnTo>
                    <a:pt x="23" y="330"/>
                  </a:lnTo>
                  <a:lnTo>
                    <a:pt x="23" y="332"/>
                  </a:lnTo>
                  <a:lnTo>
                    <a:pt x="21" y="345"/>
                  </a:lnTo>
                  <a:lnTo>
                    <a:pt x="21" y="346"/>
                  </a:lnTo>
                  <a:lnTo>
                    <a:pt x="17" y="348"/>
                  </a:lnTo>
                  <a:lnTo>
                    <a:pt x="16" y="348"/>
                  </a:lnTo>
                  <a:lnTo>
                    <a:pt x="14" y="348"/>
                  </a:lnTo>
                  <a:lnTo>
                    <a:pt x="14" y="345"/>
                  </a:lnTo>
                  <a:lnTo>
                    <a:pt x="14" y="343"/>
                  </a:lnTo>
                  <a:lnTo>
                    <a:pt x="12" y="339"/>
                  </a:lnTo>
                  <a:lnTo>
                    <a:pt x="10" y="337"/>
                  </a:lnTo>
                  <a:lnTo>
                    <a:pt x="7" y="332"/>
                  </a:lnTo>
                  <a:lnTo>
                    <a:pt x="5" y="332"/>
                  </a:lnTo>
                  <a:lnTo>
                    <a:pt x="3" y="332"/>
                  </a:lnTo>
                  <a:lnTo>
                    <a:pt x="1" y="334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0" y="353"/>
                  </a:lnTo>
                  <a:lnTo>
                    <a:pt x="23" y="366"/>
                  </a:lnTo>
                  <a:lnTo>
                    <a:pt x="26" y="369"/>
                  </a:lnTo>
                  <a:lnTo>
                    <a:pt x="32" y="371"/>
                  </a:lnTo>
                  <a:lnTo>
                    <a:pt x="37" y="375"/>
                  </a:lnTo>
                  <a:lnTo>
                    <a:pt x="42" y="376"/>
                  </a:lnTo>
                  <a:lnTo>
                    <a:pt x="48" y="378"/>
                  </a:lnTo>
                  <a:lnTo>
                    <a:pt x="49" y="380"/>
                  </a:lnTo>
                  <a:lnTo>
                    <a:pt x="51" y="382"/>
                  </a:lnTo>
                  <a:lnTo>
                    <a:pt x="51" y="384"/>
                  </a:lnTo>
                  <a:lnTo>
                    <a:pt x="53" y="384"/>
                  </a:lnTo>
                  <a:lnTo>
                    <a:pt x="53" y="385"/>
                  </a:lnTo>
                  <a:lnTo>
                    <a:pt x="55" y="385"/>
                  </a:lnTo>
                  <a:lnTo>
                    <a:pt x="58" y="387"/>
                  </a:lnTo>
                  <a:lnTo>
                    <a:pt x="58" y="389"/>
                  </a:lnTo>
                  <a:lnTo>
                    <a:pt x="60" y="389"/>
                  </a:lnTo>
                  <a:lnTo>
                    <a:pt x="64" y="389"/>
                  </a:lnTo>
                  <a:lnTo>
                    <a:pt x="65" y="389"/>
                  </a:lnTo>
                  <a:lnTo>
                    <a:pt x="65" y="391"/>
                  </a:lnTo>
                  <a:lnTo>
                    <a:pt x="67" y="392"/>
                  </a:lnTo>
                  <a:lnTo>
                    <a:pt x="73" y="403"/>
                  </a:lnTo>
                  <a:lnTo>
                    <a:pt x="74" y="405"/>
                  </a:lnTo>
                  <a:lnTo>
                    <a:pt x="73" y="407"/>
                  </a:lnTo>
                  <a:lnTo>
                    <a:pt x="73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3" y="412"/>
                  </a:lnTo>
                  <a:lnTo>
                    <a:pt x="74" y="412"/>
                  </a:lnTo>
                  <a:lnTo>
                    <a:pt x="76" y="414"/>
                  </a:lnTo>
                  <a:lnTo>
                    <a:pt x="76" y="416"/>
                  </a:lnTo>
                  <a:lnTo>
                    <a:pt x="80" y="416"/>
                  </a:lnTo>
                  <a:lnTo>
                    <a:pt x="81" y="416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21"/>
                  </a:lnTo>
                  <a:lnTo>
                    <a:pt x="81" y="428"/>
                  </a:lnTo>
                  <a:lnTo>
                    <a:pt x="80" y="432"/>
                  </a:lnTo>
                  <a:lnTo>
                    <a:pt x="81" y="433"/>
                  </a:lnTo>
                  <a:lnTo>
                    <a:pt x="80" y="437"/>
                  </a:lnTo>
                  <a:lnTo>
                    <a:pt x="80" y="440"/>
                  </a:lnTo>
                  <a:lnTo>
                    <a:pt x="80" y="442"/>
                  </a:lnTo>
                  <a:lnTo>
                    <a:pt x="81" y="442"/>
                  </a:lnTo>
                  <a:lnTo>
                    <a:pt x="83" y="440"/>
                  </a:lnTo>
                  <a:lnTo>
                    <a:pt x="87" y="4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219">
              <a:extLst>
                <a:ext uri="{FF2B5EF4-FFF2-40B4-BE49-F238E27FC236}">
                  <a16:creationId xmlns:a16="http://schemas.microsoft.com/office/drawing/2014/main" id="{BDB92092-CC7E-8571-ED4F-C46CFDAE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825" y="4584312"/>
              <a:ext cx="230670" cy="291694"/>
            </a:xfrm>
            <a:custGeom>
              <a:avLst/>
              <a:gdLst>
                <a:gd name="T0" fmla="*/ 173 w 189"/>
                <a:gd name="T1" fmla="*/ 227 h 239"/>
                <a:gd name="T2" fmla="*/ 174 w 189"/>
                <a:gd name="T3" fmla="*/ 209 h 239"/>
                <a:gd name="T4" fmla="*/ 174 w 189"/>
                <a:gd name="T5" fmla="*/ 200 h 239"/>
                <a:gd name="T6" fmla="*/ 176 w 189"/>
                <a:gd name="T7" fmla="*/ 197 h 239"/>
                <a:gd name="T8" fmla="*/ 174 w 189"/>
                <a:gd name="T9" fmla="*/ 168 h 239"/>
                <a:gd name="T10" fmla="*/ 167 w 189"/>
                <a:gd name="T11" fmla="*/ 149 h 239"/>
                <a:gd name="T12" fmla="*/ 178 w 189"/>
                <a:gd name="T13" fmla="*/ 133 h 239"/>
                <a:gd name="T14" fmla="*/ 189 w 189"/>
                <a:gd name="T15" fmla="*/ 119 h 239"/>
                <a:gd name="T16" fmla="*/ 187 w 189"/>
                <a:gd name="T17" fmla="*/ 104 h 239"/>
                <a:gd name="T18" fmla="*/ 181 w 189"/>
                <a:gd name="T19" fmla="*/ 88 h 239"/>
                <a:gd name="T20" fmla="*/ 171 w 189"/>
                <a:gd name="T21" fmla="*/ 69 h 239"/>
                <a:gd name="T22" fmla="*/ 178 w 189"/>
                <a:gd name="T23" fmla="*/ 62 h 239"/>
                <a:gd name="T24" fmla="*/ 169 w 189"/>
                <a:gd name="T25" fmla="*/ 56 h 239"/>
                <a:gd name="T26" fmla="*/ 167 w 189"/>
                <a:gd name="T27" fmla="*/ 51 h 239"/>
                <a:gd name="T28" fmla="*/ 155 w 189"/>
                <a:gd name="T29" fmla="*/ 51 h 239"/>
                <a:gd name="T30" fmla="*/ 162 w 189"/>
                <a:gd name="T31" fmla="*/ 44 h 239"/>
                <a:gd name="T32" fmla="*/ 171 w 189"/>
                <a:gd name="T33" fmla="*/ 40 h 239"/>
                <a:gd name="T34" fmla="*/ 160 w 189"/>
                <a:gd name="T35" fmla="*/ 35 h 239"/>
                <a:gd name="T36" fmla="*/ 157 w 189"/>
                <a:gd name="T37" fmla="*/ 35 h 239"/>
                <a:gd name="T38" fmla="*/ 160 w 189"/>
                <a:gd name="T39" fmla="*/ 24 h 239"/>
                <a:gd name="T40" fmla="*/ 155 w 189"/>
                <a:gd name="T41" fmla="*/ 17 h 239"/>
                <a:gd name="T42" fmla="*/ 148 w 189"/>
                <a:gd name="T43" fmla="*/ 21 h 239"/>
                <a:gd name="T44" fmla="*/ 146 w 189"/>
                <a:gd name="T45" fmla="*/ 19 h 239"/>
                <a:gd name="T46" fmla="*/ 144 w 189"/>
                <a:gd name="T47" fmla="*/ 12 h 239"/>
                <a:gd name="T48" fmla="*/ 134 w 189"/>
                <a:gd name="T49" fmla="*/ 10 h 239"/>
                <a:gd name="T50" fmla="*/ 128 w 189"/>
                <a:gd name="T51" fmla="*/ 7 h 239"/>
                <a:gd name="T52" fmla="*/ 125 w 189"/>
                <a:gd name="T53" fmla="*/ 1 h 239"/>
                <a:gd name="T54" fmla="*/ 114 w 189"/>
                <a:gd name="T55" fmla="*/ 5 h 239"/>
                <a:gd name="T56" fmla="*/ 107 w 189"/>
                <a:gd name="T57" fmla="*/ 19 h 239"/>
                <a:gd name="T58" fmla="*/ 91 w 189"/>
                <a:gd name="T59" fmla="*/ 30 h 239"/>
                <a:gd name="T60" fmla="*/ 84 w 189"/>
                <a:gd name="T61" fmla="*/ 37 h 239"/>
                <a:gd name="T62" fmla="*/ 64 w 189"/>
                <a:gd name="T63" fmla="*/ 51 h 239"/>
                <a:gd name="T64" fmla="*/ 41 w 189"/>
                <a:gd name="T65" fmla="*/ 65 h 239"/>
                <a:gd name="T66" fmla="*/ 11 w 189"/>
                <a:gd name="T67" fmla="*/ 51 h 239"/>
                <a:gd name="T68" fmla="*/ 9 w 189"/>
                <a:gd name="T69" fmla="*/ 42 h 239"/>
                <a:gd name="T70" fmla="*/ 9 w 189"/>
                <a:gd name="T71" fmla="*/ 51 h 239"/>
                <a:gd name="T72" fmla="*/ 4 w 189"/>
                <a:gd name="T73" fmla="*/ 83 h 239"/>
                <a:gd name="T74" fmla="*/ 6 w 189"/>
                <a:gd name="T75" fmla="*/ 90 h 239"/>
                <a:gd name="T76" fmla="*/ 2 w 189"/>
                <a:gd name="T77" fmla="*/ 103 h 239"/>
                <a:gd name="T78" fmla="*/ 9 w 189"/>
                <a:gd name="T79" fmla="*/ 99 h 239"/>
                <a:gd name="T80" fmla="*/ 20 w 189"/>
                <a:gd name="T81" fmla="*/ 104 h 239"/>
                <a:gd name="T82" fmla="*/ 29 w 189"/>
                <a:gd name="T83" fmla="*/ 122 h 239"/>
                <a:gd name="T84" fmla="*/ 36 w 189"/>
                <a:gd name="T85" fmla="*/ 140 h 239"/>
                <a:gd name="T86" fmla="*/ 39 w 189"/>
                <a:gd name="T87" fmla="*/ 168 h 239"/>
                <a:gd name="T88" fmla="*/ 36 w 189"/>
                <a:gd name="T89" fmla="*/ 179 h 239"/>
                <a:gd name="T90" fmla="*/ 29 w 189"/>
                <a:gd name="T91" fmla="*/ 181 h 239"/>
                <a:gd name="T92" fmla="*/ 29 w 189"/>
                <a:gd name="T93" fmla="*/ 197 h 239"/>
                <a:gd name="T94" fmla="*/ 34 w 189"/>
                <a:gd name="T95" fmla="*/ 206 h 239"/>
                <a:gd name="T96" fmla="*/ 39 w 189"/>
                <a:gd name="T97" fmla="*/ 200 h 239"/>
                <a:gd name="T98" fmla="*/ 47 w 189"/>
                <a:gd name="T99" fmla="*/ 214 h 239"/>
                <a:gd name="T100" fmla="*/ 41 w 189"/>
                <a:gd name="T101" fmla="*/ 225 h 239"/>
                <a:gd name="T102" fmla="*/ 41 w 189"/>
                <a:gd name="T103" fmla="*/ 229 h 239"/>
                <a:gd name="T104" fmla="*/ 34 w 189"/>
                <a:gd name="T105" fmla="*/ 229 h 239"/>
                <a:gd name="T106" fmla="*/ 171 w 189"/>
                <a:gd name="T107" fmla="*/ 2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39">
                  <a:moveTo>
                    <a:pt x="171" y="238"/>
                  </a:moveTo>
                  <a:lnTo>
                    <a:pt x="171" y="236"/>
                  </a:lnTo>
                  <a:lnTo>
                    <a:pt x="171" y="234"/>
                  </a:lnTo>
                  <a:lnTo>
                    <a:pt x="171" y="232"/>
                  </a:lnTo>
                  <a:lnTo>
                    <a:pt x="173" y="229"/>
                  </a:lnTo>
                  <a:lnTo>
                    <a:pt x="173" y="227"/>
                  </a:lnTo>
                  <a:lnTo>
                    <a:pt x="173" y="225"/>
                  </a:lnTo>
                  <a:lnTo>
                    <a:pt x="173" y="222"/>
                  </a:lnTo>
                  <a:lnTo>
                    <a:pt x="173" y="220"/>
                  </a:lnTo>
                  <a:lnTo>
                    <a:pt x="173" y="216"/>
                  </a:lnTo>
                  <a:lnTo>
                    <a:pt x="173" y="213"/>
                  </a:lnTo>
                  <a:lnTo>
                    <a:pt x="174" y="209"/>
                  </a:lnTo>
                  <a:lnTo>
                    <a:pt x="176" y="207"/>
                  </a:lnTo>
                  <a:lnTo>
                    <a:pt x="174" y="207"/>
                  </a:lnTo>
                  <a:lnTo>
                    <a:pt x="174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78" y="197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7"/>
                  </a:lnTo>
                  <a:lnTo>
                    <a:pt x="174" y="193"/>
                  </a:lnTo>
                  <a:lnTo>
                    <a:pt x="174" y="188"/>
                  </a:lnTo>
                  <a:lnTo>
                    <a:pt x="180" y="175"/>
                  </a:lnTo>
                  <a:lnTo>
                    <a:pt x="180" y="174"/>
                  </a:lnTo>
                  <a:lnTo>
                    <a:pt x="176" y="172"/>
                  </a:lnTo>
                  <a:lnTo>
                    <a:pt x="174" y="168"/>
                  </a:lnTo>
                  <a:lnTo>
                    <a:pt x="173" y="166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67" y="158"/>
                  </a:lnTo>
                  <a:lnTo>
                    <a:pt x="167" y="150"/>
                  </a:lnTo>
                  <a:lnTo>
                    <a:pt x="167" y="149"/>
                  </a:lnTo>
                  <a:lnTo>
                    <a:pt x="167" y="145"/>
                  </a:lnTo>
                  <a:lnTo>
                    <a:pt x="169" y="143"/>
                  </a:lnTo>
                  <a:lnTo>
                    <a:pt x="173" y="140"/>
                  </a:lnTo>
                  <a:lnTo>
                    <a:pt x="174" y="138"/>
                  </a:lnTo>
                  <a:lnTo>
                    <a:pt x="176" y="135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3" y="129"/>
                  </a:lnTo>
                  <a:lnTo>
                    <a:pt x="185" y="124"/>
                  </a:lnTo>
                  <a:lnTo>
                    <a:pt x="187" y="120"/>
                  </a:lnTo>
                  <a:lnTo>
                    <a:pt x="189" y="119"/>
                  </a:lnTo>
                  <a:lnTo>
                    <a:pt x="189" y="115"/>
                  </a:lnTo>
                  <a:lnTo>
                    <a:pt x="189" y="113"/>
                  </a:lnTo>
                  <a:lnTo>
                    <a:pt x="189" y="111"/>
                  </a:lnTo>
                  <a:lnTo>
                    <a:pt x="189" y="110"/>
                  </a:lnTo>
                  <a:lnTo>
                    <a:pt x="189" y="108"/>
                  </a:lnTo>
                  <a:lnTo>
                    <a:pt x="187" y="104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83" y="101"/>
                  </a:lnTo>
                  <a:lnTo>
                    <a:pt x="181" y="99"/>
                  </a:lnTo>
                  <a:lnTo>
                    <a:pt x="181" y="97"/>
                  </a:lnTo>
                  <a:lnTo>
                    <a:pt x="181" y="88"/>
                  </a:lnTo>
                  <a:lnTo>
                    <a:pt x="181" y="87"/>
                  </a:lnTo>
                  <a:lnTo>
                    <a:pt x="178" y="79"/>
                  </a:lnTo>
                  <a:lnTo>
                    <a:pt x="176" y="78"/>
                  </a:lnTo>
                  <a:lnTo>
                    <a:pt x="176" y="76"/>
                  </a:lnTo>
                  <a:lnTo>
                    <a:pt x="173" y="71"/>
                  </a:lnTo>
                  <a:lnTo>
                    <a:pt x="171" y="69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74" y="67"/>
                  </a:lnTo>
                  <a:lnTo>
                    <a:pt x="174" y="65"/>
                  </a:lnTo>
                  <a:lnTo>
                    <a:pt x="174" y="63"/>
                  </a:lnTo>
                  <a:lnTo>
                    <a:pt x="178" y="62"/>
                  </a:lnTo>
                  <a:lnTo>
                    <a:pt x="176" y="62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6" y="55"/>
                  </a:lnTo>
                  <a:lnTo>
                    <a:pt x="167" y="55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1"/>
                  </a:lnTo>
                  <a:lnTo>
                    <a:pt x="167" y="51"/>
                  </a:lnTo>
                  <a:lnTo>
                    <a:pt x="166" y="51"/>
                  </a:lnTo>
                  <a:lnTo>
                    <a:pt x="164" y="53"/>
                  </a:lnTo>
                  <a:lnTo>
                    <a:pt x="160" y="53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3" y="49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2" y="44"/>
                  </a:lnTo>
                  <a:lnTo>
                    <a:pt x="162" y="42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9" y="40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69" y="37"/>
                  </a:lnTo>
                  <a:lnTo>
                    <a:pt x="166" y="35"/>
                  </a:lnTo>
                  <a:lnTo>
                    <a:pt x="162" y="35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7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7" y="35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55" y="35"/>
                  </a:lnTo>
                  <a:lnTo>
                    <a:pt x="157" y="26"/>
                  </a:lnTo>
                  <a:lnTo>
                    <a:pt x="158" y="28"/>
                  </a:lnTo>
                  <a:lnTo>
                    <a:pt x="158" y="26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58" y="21"/>
                  </a:lnTo>
                  <a:lnTo>
                    <a:pt x="157" y="21"/>
                  </a:lnTo>
                  <a:lnTo>
                    <a:pt x="155" y="19"/>
                  </a:lnTo>
                  <a:lnTo>
                    <a:pt x="157" y="19"/>
                  </a:lnTo>
                  <a:lnTo>
                    <a:pt x="155" y="17"/>
                  </a:lnTo>
                  <a:lnTo>
                    <a:pt x="153" y="19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37" y="8"/>
                  </a:lnTo>
                  <a:lnTo>
                    <a:pt x="135" y="7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6" y="8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6" y="3"/>
                  </a:lnTo>
                  <a:lnTo>
                    <a:pt x="114" y="5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4" y="28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78" y="44"/>
                  </a:lnTo>
                  <a:lnTo>
                    <a:pt x="77" y="46"/>
                  </a:lnTo>
                  <a:lnTo>
                    <a:pt x="70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38" y="65"/>
                  </a:lnTo>
                  <a:lnTo>
                    <a:pt x="32" y="63"/>
                  </a:lnTo>
                  <a:lnTo>
                    <a:pt x="18" y="62"/>
                  </a:lnTo>
                  <a:lnTo>
                    <a:pt x="16" y="60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9" y="60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7"/>
                  </a:lnTo>
                  <a:lnTo>
                    <a:pt x="9" y="99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20" y="103"/>
                  </a:lnTo>
                  <a:lnTo>
                    <a:pt x="20" y="104"/>
                  </a:lnTo>
                  <a:lnTo>
                    <a:pt x="20" y="110"/>
                  </a:lnTo>
                  <a:lnTo>
                    <a:pt x="22" y="111"/>
                  </a:lnTo>
                  <a:lnTo>
                    <a:pt x="23" y="113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31"/>
                  </a:lnTo>
                  <a:lnTo>
                    <a:pt x="27" y="135"/>
                  </a:lnTo>
                  <a:lnTo>
                    <a:pt x="31" y="136"/>
                  </a:lnTo>
                  <a:lnTo>
                    <a:pt x="34" y="138"/>
                  </a:lnTo>
                  <a:lnTo>
                    <a:pt x="36" y="140"/>
                  </a:lnTo>
                  <a:lnTo>
                    <a:pt x="38" y="143"/>
                  </a:lnTo>
                  <a:lnTo>
                    <a:pt x="38" y="149"/>
                  </a:lnTo>
                  <a:lnTo>
                    <a:pt x="36" y="156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9" y="168"/>
                  </a:lnTo>
                  <a:lnTo>
                    <a:pt x="39" y="170"/>
                  </a:lnTo>
                  <a:lnTo>
                    <a:pt x="39" y="174"/>
                  </a:lnTo>
                  <a:lnTo>
                    <a:pt x="39" y="175"/>
                  </a:lnTo>
                  <a:lnTo>
                    <a:pt x="38" y="177"/>
                  </a:lnTo>
                  <a:lnTo>
                    <a:pt x="36" y="177"/>
                  </a:lnTo>
                  <a:lnTo>
                    <a:pt x="36" y="179"/>
                  </a:lnTo>
                  <a:lnTo>
                    <a:pt x="34" y="179"/>
                  </a:lnTo>
                  <a:lnTo>
                    <a:pt x="31" y="179"/>
                  </a:lnTo>
                  <a:lnTo>
                    <a:pt x="29" y="179"/>
                  </a:lnTo>
                  <a:lnTo>
                    <a:pt x="27" y="181"/>
                  </a:lnTo>
                  <a:lnTo>
                    <a:pt x="27" y="182"/>
                  </a:lnTo>
                  <a:lnTo>
                    <a:pt x="29" y="181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5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29" y="202"/>
                  </a:lnTo>
                  <a:lnTo>
                    <a:pt x="31" y="202"/>
                  </a:lnTo>
                  <a:lnTo>
                    <a:pt x="32" y="204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6" y="200"/>
                  </a:lnTo>
                  <a:lnTo>
                    <a:pt x="39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6"/>
                  </a:lnTo>
                  <a:lnTo>
                    <a:pt x="45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2"/>
                  </a:lnTo>
                  <a:lnTo>
                    <a:pt x="41" y="225"/>
                  </a:lnTo>
                  <a:lnTo>
                    <a:pt x="41" y="227"/>
                  </a:lnTo>
                  <a:lnTo>
                    <a:pt x="43" y="229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3" y="230"/>
                  </a:lnTo>
                  <a:lnTo>
                    <a:pt x="41" y="229"/>
                  </a:lnTo>
                  <a:lnTo>
                    <a:pt x="38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30"/>
                  </a:lnTo>
                  <a:lnTo>
                    <a:pt x="36" y="238"/>
                  </a:lnTo>
                  <a:lnTo>
                    <a:pt x="36" y="239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71" y="2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287">
              <a:extLst>
                <a:ext uri="{FF2B5EF4-FFF2-40B4-BE49-F238E27FC236}">
                  <a16:creationId xmlns:a16="http://schemas.microsoft.com/office/drawing/2014/main" id="{5994501D-746B-B6C1-BCCB-4CFBB212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473" y="4158366"/>
              <a:ext cx="261182" cy="317323"/>
            </a:xfrm>
            <a:custGeom>
              <a:avLst/>
              <a:gdLst>
                <a:gd name="T0" fmla="*/ 101 w 214"/>
                <a:gd name="T1" fmla="*/ 249 h 260"/>
                <a:gd name="T2" fmla="*/ 101 w 214"/>
                <a:gd name="T3" fmla="*/ 237 h 260"/>
                <a:gd name="T4" fmla="*/ 104 w 214"/>
                <a:gd name="T5" fmla="*/ 222 h 260"/>
                <a:gd name="T6" fmla="*/ 94 w 214"/>
                <a:gd name="T7" fmla="*/ 212 h 260"/>
                <a:gd name="T8" fmla="*/ 108 w 214"/>
                <a:gd name="T9" fmla="*/ 185 h 260"/>
                <a:gd name="T10" fmla="*/ 119 w 214"/>
                <a:gd name="T11" fmla="*/ 171 h 260"/>
                <a:gd name="T12" fmla="*/ 126 w 214"/>
                <a:gd name="T13" fmla="*/ 160 h 260"/>
                <a:gd name="T14" fmla="*/ 131 w 214"/>
                <a:gd name="T15" fmla="*/ 150 h 260"/>
                <a:gd name="T16" fmla="*/ 143 w 214"/>
                <a:gd name="T17" fmla="*/ 141 h 260"/>
                <a:gd name="T18" fmla="*/ 143 w 214"/>
                <a:gd name="T19" fmla="*/ 153 h 260"/>
                <a:gd name="T20" fmla="*/ 147 w 214"/>
                <a:gd name="T21" fmla="*/ 164 h 260"/>
                <a:gd name="T22" fmla="*/ 161 w 214"/>
                <a:gd name="T23" fmla="*/ 166 h 260"/>
                <a:gd name="T24" fmla="*/ 177 w 214"/>
                <a:gd name="T25" fmla="*/ 157 h 260"/>
                <a:gd name="T26" fmla="*/ 183 w 214"/>
                <a:gd name="T27" fmla="*/ 150 h 260"/>
                <a:gd name="T28" fmla="*/ 179 w 214"/>
                <a:gd name="T29" fmla="*/ 130 h 260"/>
                <a:gd name="T30" fmla="*/ 183 w 214"/>
                <a:gd name="T31" fmla="*/ 121 h 260"/>
                <a:gd name="T32" fmla="*/ 198 w 214"/>
                <a:gd name="T33" fmla="*/ 121 h 260"/>
                <a:gd name="T34" fmla="*/ 214 w 214"/>
                <a:gd name="T35" fmla="*/ 112 h 260"/>
                <a:gd name="T36" fmla="*/ 200 w 214"/>
                <a:gd name="T37" fmla="*/ 93 h 260"/>
                <a:gd name="T38" fmla="*/ 177 w 214"/>
                <a:gd name="T39" fmla="*/ 80 h 260"/>
                <a:gd name="T40" fmla="*/ 167 w 214"/>
                <a:gd name="T41" fmla="*/ 70 h 260"/>
                <a:gd name="T42" fmla="*/ 156 w 214"/>
                <a:gd name="T43" fmla="*/ 73 h 260"/>
                <a:gd name="T44" fmla="*/ 142 w 214"/>
                <a:gd name="T45" fmla="*/ 61 h 260"/>
                <a:gd name="T46" fmla="*/ 131 w 214"/>
                <a:gd name="T47" fmla="*/ 59 h 260"/>
                <a:gd name="T48" fmla="*/ 117 w 214"/>
                <a:gd name="T49" fmla="*/ 43 h 260"/>
                <a:gd name="T50" fmla="*/ 88 w 214"/>
                <a:gd name="T51" fmla="*/ 18 h 260"/>
                <a:gd name="T52" fmla="*/ 80 w 214"/>
                <a:gd name="T53" fmla="*/ 2 h 260"/>
                <a:gd name="T54" fmla="*/ 67 w 214"/>
                <a:gd name="T55" fmla="*/ 7 h 260"/>
                <a:gd name="T56" fmla="*/ 58 w 214"/>
                <a:gd name="T57" fmla="*/ 2 h 260"/>
                <a:gd name="T58" fmla="*/ 53 w 214"/>
                <a:gd name="T59" fmla="*/ 11 h 260"/>
                <a:gd name="T60" fmla="*/ 56 w 214"/>
                <a:gd name="T61" fmla="*/ 16 h 260"/>
                <a:gd name="T62" fmla="*/ 67 w 214"/>
                <a:gd name="T63" fmla="*/ 32 h 260"/>
                <a:gd name="T64" fmla="*/ 64 w 214"/>
                <a:gd name="T65" fmla="*/ 43 h 260"/>
                <a:gd name="T66" fmla="*/ 58 w 214"/>
                <a:gd name="T67" fmla="*/ 43 h 260"/>
                <a:gd name="T68" fmla="*/ 55 w 214"/>
                <a:gd name="T69" fmla="*/ 34 h 260"/>
                <a:gd name="T70" fmla="*/ 44 w 214"/>
                <a:gd name="T71" fmla="*/ 38 h 260"/>
                <a:gd name="T72" fmla="*/ 23 w 214"/>
                <a:gd name="T73" fmla="*/ 59 h 260"/>
                <a:gd name="T74" fmla="*/ 17 w 214"/>
                <a:gd name="T75" fmla="*/ 84 h 260"/>
                <a:gd name="T76" fmla="*/ 0 w 214"/>
                <a:gd name="T77" fmla="*/ 96 h 260"/>
                <a:gd name="T78" fmla="*/ 1 w 214"/>
                <a:gd name="T79" fmla="*/ 110 h 260"/>
                <a:gd name="T80" fmla="*/ 7 w 214"/>
                <a:gd name="T81" fmla="*/ 128 h 260"/>
                <a:gd name="T82" fmla="*/ 12 w 214"/>
                <a:gd name="T83" fmla="*/ 142 h 260"/>
                <a:gd name="T84" fmla="*/ 7 w 214"/>
                <a:gd name="T85" fmla="*/ 151 h 260"/>
                <a:gd name="T86" fmla="*/ 1 w 214"/>
                <a:gd name="T87" fmla="*/ 153 h 260"/>
                <a:gd name="T88" fmla="*/ 1 w 214"/>
                <a:gd name="T89" fmla="*/ 167 h 260"/>
                <a:gd name="T90" fmla="*/ 7 w 214"/>
                <a:gd name="T91" fmla="*/ 173 h 260"/>
                <a:gd name="T92" fmla="*/ 17 w 214"/>
                <a:gd name="T93" fmla="*/ 171 h 260"/>
                <a:gd name="T94" fmla="*/ 30 w 214"/>
                <a:gd name="T95" fmla="*/ 176 h 260"/>
                <a:gd name="T96" fmla="*/ 12 w 214"/>
                <a:gd name="T97" fmla="*/ 171 h 260"/>
                <a:gd name="T98" fmla="*/ 17 w 214"/>
                <a:gd name="T99" fmla="*/ 180 h 260"/>
                <a:gd name="T100" fmla="*/ 24 w 214"/>
                <a:gd name="T101" fmla="*/ 180 h 260"/>
                <a:gd name="T102" fmla="*/ 30 w 214"/>
                <a:gd name="T103" fmla="*/ 187 h 260"/>
                <a:gd name="T104" fmla="*/ 39 w 214"/>
                <a:gd name="T105" fmla="*/ 198 h 260"/>
                <a:gd name="T106" fmla="*/ 46 w 214"/>
                <a:gd name="T107" fmla="*/ 196 h 260"/>
                <a:gd name="T108" fmla="*/ 53 w 214"/>
                <a:gd name="T109" fmla="*/ 203 h 260"/>
                <a:gd name="T110" fmla="*/ 60 w 214"/>
                <a:gd name="T111" fmla="*/ 214 h 260"/>
                <a:gd name="T112" fmla="*/ 69 w 214"/>
                <a:gd name="T113" fmla="*/ 219 h 260"/>
                <a:gd name="T114" fmla="*/ 78 w 214"/>
                <a:gd name="T115" fmla="*/ 231 h 260"/>
                <a:gd name="T116" fmla="*/ 81 w 214"/>
                <a:gd name="T117" fmla="*/ 244 h 260"/>
                <a:gd name="T118" fmla="*/ 87 w 214"/>
                <a:gd name="T119" fmla="*/ 251 h 260"/>
                <a:gd name="T120" fmla="*/ 103 w 214"/>
                <a:gd name="T1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60">
                  <a:moveTo>
                    <a:pt x="103" y="256"/>
                  </a:moveTo>
                  <a:lnTo>
                    <a:pt x="103" y="254"/>
                  </a:lnTo>
                  <a:lnTo>
                    <a:pt x="101" y="253"/>
                  </a:lnTo>
                  <a:lnTo>
                    <a:pt x="101" y="251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3" y="244"/>
                  </a:lnTo>
                  <a:lnTo>
                    <a:pt x="104" y="240"/>
                  </a:lnTo>
                  <a:lnTo>
                    <a:pt x="103" y="240"/>
                  </a:lnTo>
                  <a:lnTo>
                    <a:pt x="101" y="237"/>
                  </a:lnTo>
                  <a:lnTo>
                    <a:pt x="101" y="235"/>
                  </a:lnTo>
                  <a:lnTo>
                    <a:pt x="101" y="231"/>
                  </a:lnTo>
                  <a:lnTo>
                    <a:pt x="103" y="228"/>
                  </a:lnTo>
                  <a:lnTo>
                    <a:pt x="104" y="224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97" y="215"/>
                  </a:lnTo>
                  <a:lnTo>
                    <a:pt x="95" y="214"/>
                  </a:lnTo>
                  <a:lnTo>
                    <a:pt x="95" y="214"/>
                  </a:lnTo>
                  <a:lnTo>
                    <a:pt x="94" y="212"/>
                  </a:lnTo>
                  <a:lnTo>
                    <a:pt x="94" y="210"/>
                  </a:lnTo>
                  <a:lnTo>
                    <a:pt x="97" y="206"/>
                  </a:lnTo>
                  <a:lnTo>
                    <a:pt x="108" y="189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5" y="174"/>
                  </a:lnTo>
                  <a:lnTo>
                    <a:pt x="117" y="173"/>
                  </a:lnTo>
                  <a:lnTo>
                    <a:pt x="119" y="171"/>
                  </a:lnTo>
                  <a:lnTo>
                    <a:pt x="120" y="169"/>
                  </a:lnTo>
                  <a:lnTo>
                    <a:pt x="122" y="167"/>
                  </a:lnTo>
                  <a:lnTo>
                    <a:pt x="124" y="164"/>
                  </a:lnTo>
                  <a:lnTo>
                    <a:pt x="124" y="162"/>
                  </a:lnTo>
                  <a:lnTo>
                    <a:pt x="126" y="160"/>
                  </a:lnTo>
                  <a:lnTo>
                    <a:pt x="127" y="160"/>
                  </a:lnTo>
                  <a:lnTo>
                    <a:pt x="129" y="158"/>
                  </a:lnTo>
                  <a:lnTo>
                    <a:pt x="129" y="157"/>
                  </a:lnTo>
                  <a:lnTo>
                    <a:pt x="131" y="151"/>
                  </a:lnTo>
                  <a:lnTo>
                    <a:pt x="131" y="150"/>
                  </a:lnTo>
                  <a:lnTo>
                    <a:pt x="133" y="146"/>
                  </a:lnTo>
                  <a:lnTo>
                    <a:pt x="136" y="142"/>
                  </a:lnTo>
                  <a:lnTo>
                    <a:pt x="140" y="141"/>
                  </a:lnTo>
                  <a:lnTo>
                    <a:pt x="140" y="139"/>
                  </a:lnTo>
                  <a:lnTo>
                    <a:pt x="143" y="141"/>
                  </a:lnTo>
                  <a:lnTo>
                    <a:pt x="145" y="144"/>
                  </a:lnTo>
                  <a:lnTo>
                    <a:pt x="145" y="148"/>
                  </a:lnTo>
                  <a:lnTo>
                    <a:pt x="145" y="150"/>
                  </a:lnTo>
                  <a:lnTo>
                    <a:pt x="145" y="151"/>
                  </a:lnTo>
                  <a:lnTo>
                    <a:pt x="143" y="153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3" y="160"/>
                  </a:lnTo>
                  <a:lnTo>
                    <a:pt x="147" y="164"/>
                  </a:lnTo>
                  <a:lnTo>
                    <a:pt x="151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6" y="167"/>
                  </a:lnTo>
                  <a:lnTo>
                    <a:pt x="161" y="166"/>
                  </a:lnTo>
                  <a:lnTo>
                    <a:pt x="161" y="164"/>
                  </a:lnTo>
                  <a:lnTo>
                    <a:pt x="165" y="162"/>
                  </a:lnTo>
                  <a:lnTo>
                    <a:pt x="170" y="162"/>
                  </a:lnTo>
                  <a:lnTo>
                    <a:pt x="174" y="162"/>
                  </a:lnTo>
                  <a:lnTo>
                    <a:pt x="177" y="157"/>
                  </a:lnTo>
                  <a:lnTo>
                    <a:pt x="181" y="155"/>
                  </a:lnTo>
                  <a:lnTo>
                    <a:pt x="183" y="157"/>
                  </a:lnTo>
                  <a:lnTo>
                    <a:pt x="183" y="153"/>
                  </a:lnTo>
                  <a:lnTo>
                    <a:pt x="183" y="151"/>
                  </a:lnTo>
                  <a:lnTo>
                    <a:pt x="183" y="150"/>
                  </a:lnTo>
                  <a:lnTo>
                    <a:pt x="183" y="146"/>
                  </a:lnTo>
                  <a:lnTo>
                    <a:pt x="184" y="142"/>
                  </a:lnTo>
                  <a:lnTo>
                    <a:pt x="186" y="139"/>
                  </a:lnTo>
                  <a:lnTo>
                    <a:pt x="184" y="137"/>
                  </a:lnTo>
                  <a:lnTo>
                    <a:pt x="179" y="130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9" y="125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6" y="123"/>
                  </a:lnTo>
                  <a:lnTo>
                    <a:pt x="191" y="125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19"/>
                  </a:lnTo>
                  <a:lnTo>
                    <a:pt x="198" y="118"/>
                  </a:lnTo>
                  <a:lnTo>
                    <a:pt x="200" y="116"/>
                  </a:lnTo>
                  <a:lnTo>
                    <a:pt x="204" y="114"/>
                  </a:lnTo>
                  <a:lnTo>
                    <a:pt x="214" y="112"/>
                  </a:lnTo>
                  <a:lnTo>
                    <a:pt x="214" y="107"/>
                  </a:lnTo>
                  <a:lnTo>
                    <a:pt x="214" y="103"/>
                  </a:lnTo>
                  <a:lnTo>
                    <a:pt x="213" y="100"/>
                  </a:lnTo>
                  <a:lnTo>
                    <a:pt x="206" y="96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0" y="91"/>
                  </a:lnTo>
                  <a:lnTo>
                    <a:pt x="188" y="89"/>
                  </a:lnTo>
                  <a:lnTo>
                    <a:pt x="183" y="84"/>
                  </a:lnTo>
                  <a:lnTo>
                    <a:pt x="177" y="80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5" y="68"/>
                  </a:lnTo>
                  <a:lnTo>
                    <a:pt x="165" y="70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1" y="71"/>
                  </a:lnTo>
                  <a:lnTo>
                    <a:pt x="147" y="70"/>
                  </a:lnTo>
                  <a:lnTo>
                    <a:pt x="145" y="68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3" y="61"/>
                  </a:lnTo>
                  <a:lnTo>
                    <a:pt x="131" y="59"/>
                  </a:lnTo>
                  <a:lnTo>
                    <a:pt x="127" y="57"/>
                  </a:lnTo>
                  <a:lnTo>
                    <a:pt x="124" y="52"/>
                  </a:lnTo>
                  <a:lnTo>
                    <a:pt x="120" y="48"/>
                  </a:lnTo>
                  <a:lnTo>
                    <a:pt x="119" y="47"/>
                  </a:lnTo>
                  <a:lnTo>
                    <a:pt x="117" y="43"/>
                  </a:lnTo>
                  <a:lnTo>
                    <a:pt x="115" y="41"/>
                  </a:lnTo>
                  <a:lnTo>
                    <a:pt x="108" y="34"/>
                  </a:lnTo>
                  <a:lnTo>
                    <a:pt x="104" y="27"/>
                  </a:lnTo>
                  <a:lnTo>
                    <a:pt x="103" y="25"/>
                  </a:lnTo>
                  <a:lnTo>
                    <a:pt x="88" y="18"/>
                  </a:lnTo>
                  <a:lnTo>
                    <a:pt x="85" y="16"/>
                  </a:lnTo>
                  <a:lnTo>
                    <a:pt x="83" y="13"/>
                  </a:lnTo>
                  <a:lnTo>
                    <a:pt x="83" y="7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76" y="4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6"/>
                  </a:lnTo>
                  <a:lnTo>
                    <a:pt x="60" y="18"/>
                  </a:lnTo>
                  <a:lnTo>
                    <a:pt x="64" y="23"/>
                  </a:lnTo>
                  <a:lnTo>
                    <a:pt x="67" y="32"/>
                  </a:lnTo>
                  <a:lnTo>
                    <a:pt x="71" y="39"/>
                  </a:lnTo>
                  <a:lnTo>
                    <a:pt x="69" y="39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5" y="34"/>
                  </a:lnTo>
                  <a:lnTo>
                    <a:pt x="53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26" y="47"/>
                  </a:lnTo>
                  <a:lnTo>
                    <a:pt x="24" y="50"/>
                  </a:lnTo>
                  <a:lnTo>
                    <a:pt x="28" y="52"/>
                  </a:lnTo>
                  <a:lnTo>
                    <a:pt x="23" y="59"/>
                  </a:lnTo>
                  <a:lnTo>
                    <a:pt x="21" y="63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2" y="84"/>
                  </a:lnTo>
                  <a:lnTo>
                    <a:pt x="5" y="86"/>
                  </a:lnTo>
                  <a:lnTo>
                    <a:pt x="1" y="87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5" y="107"/>
                  </a:lnTo>
                  <a:lnTo>
                    <a:pt x="3" y="109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7" y="128"/>
                  </a:lnTo>
                  <a:lnTo>
                    <a:pt x="10" y="130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5" y="150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1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7"/>
                  </a:lnTo>
                  <a:lnTo>
                    <a:pt x="1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4"/>
                  </a:lnTo>
                  <a:lnTo>
                    <a:pt x="8" y="176"/>
                  </a:lnTo>
                  <a:lnTo>
                    <a:pt x="10" y="171"/>
                  </a:lnTo>
                  <a:lnTo>
                    <a:pt x="7" y="171"/>
                  </a:lnTo>
                  <a:lnTo>
                    <a:pt x="17" y="171"/>
                  </a:lnTo>
                  <a:lnTo>
                    <a:pt x="23" y="171"/>
                  </a:lnTo>
                  <a:lnTo>
                    <a:pt x="28" y="166"/>
                  </a:lnTo>
                  <a:lnTo>
                    <a:pt x="26" y="169"/>
                  </a:lnTo>
                  <a:lnTo>
                    <a:pt x="30" y="174"/>
                  </a:lnTo>
                  <a:lnTo>
                    <a:pt x="30" y="176"/>
                  </a:lnTo>
                  <a:lnTo>
                    <a:pt x="30" y="178"/>
                  </a:lnTo>
                  <a:lnTo>
                    <a:pt x="28" y="176"/>
                  </a:lnTo>
                  <a:lnTo>
                    <a:pt x="24" y="174"/>
                  </a:lnTo>
                  <a:lnTo>
                    <a:pt x="23" y="174"/>
                  </a:lnTo>
                  <a:lnTo>
                    <a:pt x="12" y="171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7" y="180"/>
                  </a:lnTo>
                  <a:lnTo>
                    <a:pt x="17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3" y="183"/>
                  </a:lnTo>
                  <a:lnTo>
                    <a:pt x="24" y="180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9"/>
                  </a:lnTo>
                  <a:lnTo>
                    <a:pt x="32" y="190"/>
                  </a:lnTo>
                  <a:lnTo>
                    <a:pt x="37" y="194"/>
                  </a:lnTo>
                  <a:lnTo>
                    <a:pt x="37" y="198"/>
                  </a:lnTo>
                  <a:lnTo>
                    <a:pt x="39" y="198"/>
                  </a:lnTo>
                  <a:lnTo>
                    <a:pt x="40" y="196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51" y="196"/>
                  </a:lnTo>
                  <a:lnTo>
                    <a:pt x="51" y="198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6" y="208"/>
                  </a:lnTo>
                  <a:lnTo>
                    <a:pt x="58" y="210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2" y="215"/>
                  </a:lnTo>
                  <a:lnTo>
                    <a:pt x="64" y="217"/>
                  </a:lnTo>
                  <a:lnTo>
                    <a:pt x="67" y="217"/>
                  </a:lnTo>
                  <a:lnTo>
                    <a:pt x="69" y="219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1" y="224"/>
                  </a:lnTo>
                  <a:lnTo>
                    <a:pt x="72" y="226"/>
                  </a:lnTo>
                  <a:lnTo>
                    <a:pt x="78" y="231"/>
                  </a:lnTo>
                  <a:lnTo>
                    <a:pt x="80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7"/>
                  </a:lnTo>
                  <a:lnTo>
                    <a:pt x="81" y="249"/>
                  </a:lnTo>
                  <a:lnTo>
                    <a:pt x="83" y="249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101" y="258"/>
                  </a:lnTo>
                  <a:lnTo>
                    <a:pt x="103" y="260"/>
                  </a:lnTo>
                  <a:lnTo>
                    <a:pt x="103" y="258"/>
                  </a:lnTo>
                  <a:lnTo>
                    <a:pt x="103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106">
              <a:extLst>
                <a:ext uri="{FF2B5EF4-FFF2-40B4-BE49-F238E27FC236}">
                  <a16:creationId xmlns:a16="http://schemas.microsoft.com/office/drawing/2014/main" id="{5E7623C8-10FD-633A-CC1F-61C37C2E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239" y="987574"/>
              <a:ext cx="340513" cy="136693"/>
            </a:xfrm>
            <a:custGeom>
              <a:avLst/>
              <a:gdLst>
                <a:gd name="T0" fmla="*/ 4 w 279"/>
                <a:gd name="T1" fmla="*/ 1 h 112"/>
                <a:gd name="T2" fmla="*/ 9 w 279"/>
                <a:gd name="T3" fmla="*/ 5 h 112"/>
                <a:gd name="T4" fmla="*/ 20 w 279"/>
                <a:gd name="T5" fmla="*/ 16 h 112"/>
                <a:gd name="T6" fmla="*/ 27 w 279"/>
                <a:gd name="T7" fmla="*/ 19 h 112"/>
                <a:gd name="T8" fmla="*/ 27 w 279"/>
                <a:gd name="T9" fmla="*/ 23 h 112"/>
                <a:gd name="T10" fmla="*/ 30 w 279"/>
                <a:gd name="T11" fmla="*/ 28 h 112"/>
                <a:gd name="T12" fmla="*/ 36 w 279"/>
                <a:gd name="T13" fmla="*/ 30 h 112"/>
                <a:gd name="T14" fmla="*/ 45 w 279"/>
                <a:gd name="T15" fmla="*/ 26 h 112"/>
                <a:gd name="T16" fmla="*/ 48 w 279"/>
                <a:gd name="T17" fmla="*/ 26 h 112"/>
                <a:gd name="T18" fmla="*/ 50 w 279"/>
                <a:gd name="T19" fmla="*/ 32 h 112"/>
                <a:gd name="T20" fmla="*/ 54 w 279"/>
                <a:gd name="T21" fmla="*/ 39 h 112"/>
                <a:gd name="T22" fmla="*/ 80 w 279"/>
                <a:gd name="T23" fmla="*/ 44 h 112"/>
                <a:gd name="T24" fmla="*/ 80 w 279"/>
                <a:gd name="T25" fmla="*/ 48 h 112"/>
                <a:gd name="T26" fmla="*/ 78 w 279"/>
                <a:gd name="T27" fmla="*/ 51 h 112"/>
                <a:gd name="T28" fmla="*/ 80 w 279"/>
                <a:gd name="T29" fmla="*/ 58 h 112"/>
                <a:gd name="T30" fmla="*/ 96 w 279"/>
                <a:gd name="T31" fmla="*/ 72 h 112"/>
                <a:gd name="T32" fmla="*/ 110 w 279"/>
                <a:gd name="T33" fmla="*/ 94 h 112"/>
                <a:gd name="T34" fmla="*/ 117 w 279"/>
                <a:gd name="T35" fmla="*/ 97 h 112"/>
                <a:gd name="T36" fmla="*/ 128 w 279"/>
                <a:gd name="T37" fmla="*/ 104 h 112"/>
                <a:gd name="T38" fmla="*/ 133 w 279"/>
                <a:gd name="T39" fmla="*/ 112 h 112"/>
                <a:gd name="T40" fmla="*/ 135 w 279"/>
                <a:gd name="T41" fmla="*/ 110 h 112"/>
                <a:gd name="T42" fmla="*/ 139 w 279"/>
                <a:gd name="T43" fmla="*/ 110 h 112"/>
                <a:gd name="T44" fmla="*/ 142 w 279"/>
                <a:gd name="T45" fmla="*/ 112 h 112"/>
                <a:gd name="T46" fmla="*/ 144 w 279"/>
                <a:gd name="T47" fmla="*/ 108 h 112"/>
                <a:gd name="T48" fmla="*/ 148 w 279"/>
                <a:gd name="T49" fmla="*/ 104 h 112"/>
                <a:gd name="T50" fmla="*/ 155 w 279"/>
                <a:gd name="T51" fmla="*/ 101 h 112"/>
                <a:gd name="T52" fmla="*/ 167 w 279"/>
                <a:gd name="T53" fmla="*/ 101 h 112"/>
                <a:gd name="T54" fmla="*/ 171 w 279"/>
                <a:gd name="T55" fmla="*/ 96 h 112"/>
                <a:gd name="T56" fmla="*/ 174 w 279"/>
                <a:gd name="T57" fmla="*/ 88 h 112"/>
                <a:gd name="T58" fmla="*/ 178 w 279"/>
                <a:gd name="T59" fmla="*/ 88 h 112"/>
                <a:gd name="T60" fmla="*/ 178 w 279"/>
                <a:gd name="T61" fmla="*/ 90 h 112"/>
                <a:gd name="T62" fmla="*/ 183 w 279"/>
                <a:gd name="T63" fmla="*/ 90 h 112"/>
                <a:gd name="T64" fmla="*/ 189 w 279"/>
                <a:gd name="T65" fmla="*/ 94 h 112"/>
                <a:gd name="T66" fmla="*/ 196 w 279"/>
                <a:gd name="T67" fmla="*/ 103 h 112"/>
                <a:gd name="T68" fmla="*/ 208 w 279"/>
                <a:gd name="T69" fmla="*/ 106 h 112"/>
                <a:gd name="T70" fmla="*/ 228 w 279"/>
                <a:gd name="T71" fmla="*/ 110 h 112"/>
                <a:gd name="T72" fmla="*/ 226 w 279"/>
                <a:gd name="T73" fmla="*/ 104 h 112"/>
                <a:gd name="T74" fmla="*/ 226 w 279"/>
                <a:gd name="T75" fmla="*/ 97 h 112"/>
                <a:gd name="T76" fmla="*/ 228 w 279"/>
                <a:gd name="T77" fmla="*/ 96 h 112"/>
                <a:gd name="T78" fmla="*/ 231 w 279"/>
                <a:gd name="T79" fmla="*/ 94 h 112"/>
                <a:gd name="T80" fmla="*/ 233 w 279"/>
                <a:gd name="T81" fmla="*/ 88 h 112"/>
                <a:gd name="T82" fmla="*/ 231 w 279"/>
                <a:gd name="T83" fmla="*/ 83 h 112"/>
                <a:gd name="T84" fmla="*/ 231 w 279"/>
                <a:gd name="T85" fmla="*/ 80 h 112"/>
                <a:gd name="T86" fmla="*/ 233 w 279"/>
                <a:gd name="T87" fmla="*/ 76 h 112"/>
                <a:gd name="T88" fmla="*/ 244 w 279"/>
                <a:gd name="T89" fmla="*/ 72 h 112"/>
                <a:gd name="T90" fmla="*/ 247 w 279"/>
                <a:gd name="T91" fmla="*/ 67 h 112"/>
                <a:gd name="T92" fmla="*/ 245 w 279"/>
                <a:gd name="T93" fmla="*/ 58 h 112"/>
                <a:gd name="T94" fmla="*/ 249 w 279"/>
                <a:gd name="T95" fmla="*/ 55 h 112"/>
                <a:gd name="T96" fmla="*/ 249 w 279"/>
                <a:gd name="T97" fmla="*/ 51 h 112"/>
                <a:gd name="T98" fmla="*/ 252 w 279"/>
                <a:gd name="T99" fmla="*/ 49 h 112"/>
                <a:gd name="T100" fmla="*/ 274 w 279"/>
                <a:gd name="T101" fmla="*/ 44 h 112"/>
                <a:gd name="T102" fmla="*/ 279 w 279"/>
                <a:gd name="T103" fmla="*/ 39 h 112"/>
                <a:gd name="T104" fmla="*/ 276 w 279"/>
                <a:gd name="T105" fmla="*/ 32 h 112"/>
                <a:gd name="T106" fmla="*/ 263 w 279"/>
                <a:gd name="T107" fmla="*/ 24 h 112"/>
                <a:gd name="T108" fmla="*/ 263 w 279"/>
                <a:gd name="T109" fmla="*/ 19 h 112"/>
                <a:gd name="T110" fmla="*/ 263 w 279"/>
                <a:gd name="T111" fmla="*/ 12 h 112"/>
                <a:gd name="T112" fmla="*/ 261 w 279"/>
                <a:gd name="T113" fmla="*/ 8 h 112"/>
                <a:gd name="T114" fmla="*/ 261 w 279"/>
                <a:gd name="T115" fmla="*/ 0 h 112"/>
                <a:gd name="T116" fmla="*/ 2 w 279"/>
                <a:gd name="T117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9" h="112">
                  <a:moveTo>
                    <a:pt x="4" y="3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9" y="5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78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51"/>
                  </a:lnTo>
                  <a:lnTo>
                    <a:pt x="78" y="55"/>
                  </a:lnTo>
                  <a:lnTo>
                    <a:pt x="80" y="58"/>
                  </a:lnTo>
                  <a:lnTo>
                    <a:pt x="93" y="69"/>
                  </a:lnTo>
                  <a:lnTo>
                    <a:pt x="96" y="72"/>
                  </a:lnTo>
                  <a:lnTo>
                    <a:pt x="107" y="88"/>
                  </a:lnTo>
                  <a:lnTo>
                    <a:pt x="110" y="94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26" y="103"/>
                  </a:lnTo>
                  <a:lnTo>
                    <a:pt x="128" y="104"/>
                  </a:lnTo>
                  <a:lnTo>
                    <a:pt x="132" y="110"/>
                  </a:lnTo>
                  <a:lnTo>
                    <a:pt x="133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4" y="110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8" y="104"/>
                  </a:lnTo>
                  <a:lnTo>
                    <a:pt x="151" y="101"/>
                  </a:lnTo>
                  <a:lnTo>
                    <a:pt x="155" y="101"/>
                  </a:lnTo>
                  <a:lnTo>
                    <a:pt x="165" y="101"/>
                  </a:lnTo>
                  <a:lnTo>
                    <a:pt x="167" y="101"/>
                  </a:lnTo>
                  <a:lnTo>
                    <a:pt x="169" y="97"/>
                  </a:lnTo>
                  <a:lnTo>
                    <a:pt x="171" y="96"/>
                  </a:lnTo>
                  <a:lnTo>
                    <a:pt x="173" y="92"/>
                  </a:lnTo>
                  <a:lnTo>
                    <a:pt x="174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3" y="90"/>
                  </a:lnTo>
                  <a:lnTo>
                    <a:pt x="187" y="92"/>
                  </a:lnTo>
                  <a:lnTo>
                    <a:pt x="189" y="94"/>
                  </a:lnTo>
                  <a:lnTo>
                    <a:pt x="194" y="101"/>
                  </a:lnTo>
                  <a:lnTo>
                    <a:pt x="196" y="103"/>
                  </a:lnTo>
                  <a:lnTo>
                    <a:pt x="199" y="104"/>
                  </a:lnTo>
                  <a:lnTo>
                    <a:pt x="208" y="106"/>
                  </a:lnTo>
                  <a:lnTo>
                    <a:pt x="224" y="112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6" y="104"/>
                  </a:lnTo>
                  <a:lnTo>
                    <a:pt x="226" y="101"/>
                  </a:lnTo>
                  <a:lnTo>
                    <a:pt x="226" y="97"/>
                  </a:lnTo>
                  <a:lnTo>
                    <a:pt x="226" y="96"/>
                  </a:lnTo>
                  <a:lnTo>
                    <a:pt x="228" y="96"/>
                  </a:lnTo>
                  <a:lnTo>
                    <a:pt x="229" y="96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3" y="88"/>
                  </a:lnTo>
                  <a:lnTo>
                    <a:pt x="231" y="87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1" y="80"/>
                  </a:lnTo>
                  <a:lnTo>
                    <a:pt x="231" y="78"/>
                  </a:lnTo>
                  <a:lnTo>
                    <a:pt x="233" y="76"/>
                  </a:lnTo>
                  <a:lnTo>
                    <a:pt x="235" y="74"/>
                  </a:lnTo>
                  <a:lnTo>
                    <a:pt x="244" y="72"/>
                  </a:lnTo>
                  <a:lnTo>
                    <a:pt x="247" y="71"/>
                  </a:lnTo>
                  <a:lnTo>
                    <a:pt x="247" y="67"/>
                  </a:lnTo>
                  <a:lnTo>
                    <a:pt x="245" y="62"/>
                  </a:lnTo>
                  <a:lnTo>
                    <a:pt x="245" y="58"/>
                  </a:lnTo>
                  <a:lnTo>
                    <a:pt x="247" y="56"/>
                  </a:lnTo>
                  <a:lnTo>
                    <a:pt x="249" y="55"/>
                  </a:lnTo>
                  <a:lnTo>
                    <a:pt x="252" y="53"/>
                  </a:lnTo>
                  <a:lnTo>
                    <a:pt x="249" y="51"/>
                  </a:lnTo>
                  <a:lnTo>
                    <a:pt x="251" y="49"/>
                  </a:lnTo>
                  <a:lnTo>
                    <a:pt x="252" y="49"/>
                  </a:lnTo>
                  <a:lnTo>
                    <a:pt x="267" y="46"/>
                  </a:lnTo>
                  <a:lnTo>
                    <a:pt x="274" y="44"/>
                  </a:lnTo>
                  <a:lnTo>
                    <a:pt x="277" y="42"/>
                  </a:lnTo>
                  <a:lnTo>
                    <a:pt x="279" y="39"/>
                  </a:lnTo>
                  <a:lnTo>
                    <a:pt x="277" y="33"/>
                  </a:lnTo>
                  <a:lnTo>
                    <a:pt x="276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3" y="23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3" y="12"/>
                  </a:lnTo>
                  <a:lnTo>
                    <a:pt x="263" y="10"/>
                  </a:lnTo>
                  <a:lnTo>
                    <a:pt x="261" y="8"/>
                  </a:lnTo>
                  <a:lnTo>
                    <a:pt x="261" y="3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121">
              <a:extLst>
                <a:ext uri="{FF2B5EF4-FFF2-40B4-BE49-F238E27FC236}">
                  <a16:creationId xmlns:a16="http://schemas.microsoft.com/office/drawing/2014/main" id="{93DD47F6-5C41-B40C-897D-14FD905B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84" y="1164543"/>
              <a:ext cx="98859" cy="281930"/>
            </a:xfrm>
            <a:custGeom>
              <a:avLst/>
              <a:gdLst>
                <a:gd name="T0" fmla="*/ 81 w 81"/>
                <a:gd name="T1" fmla="*/ 7 h 231"/>
                <a:gd name="T2" fmla="*/ 79 w 81"/>
                <a:gd name="T3" fmla="*/ 4 h 231"/>
                <a:gd name="T4" fmla="*/ 79 w 81"/>
                <a:gd name="T5" fmla="*/ 0 h 231"/>
                <a:gd name="T6" fmla="*/ 78 w 81"/>
                <a:gd name="T7" fmla="*/ 2 h 231"/>
                <a:gd name="T8" fmla="*/ 76 w 81"/>
                <a:gd name="T9" fmla="*/ 2 h 231"/>
                <a:gd name="T10" fmla="*/ 72 w 81"/>
                <a:gd name="T11" fmla="*/ 0 h 231"/>
                <a:gd name="T12" fmla="*/ 71 w 81"/>
                <a:gd name="T13" fmla="*/ 2 h 231"/>
                <a:gd name="T14" fmla="*/ 65 w 81"/>
                <a:gd name="T15" fmla="*/ 11 h 231"/>
                <a:gd name="T16" fmla="*/ 63 w 81"/>
                <a:gd name="T17" fmla="*/ 25 h 231"/>
                <a:gd name="T18" fmla="*/ 62 w 81"/>
                <a:gd name="T19" fmla="*/ 29 h 231"/>
                <a:gd name="T20" fmla="*/ 58 w 81"/>
                <a:gd name="T21" fmla="*/ 32 h 231"/>
                <a:gd name="T22" fmla="*/ 55 w 81"/>
                <a:gd name="T23" fmla="*/ 50 h 231"/>
                <a:gd name="T24" fmla="*/ 44 w 81"/>
                <a:gd name="T25" fmla="*/ 73 h 231"/>
                <a:gd name="T26" fmla="*/ 37 w 81"/>
                <a:gd name="T27" fmla="*/ 94 h 231"/>
                <a:gd name="T28" fmla="*/ 31 w 81"/>
                <a:gd name="T29" fmla="*/ 98 h 231"/>
                <a:gd name="T30" fmla="*/ 28 w 81"/>
                <a:gd name="T31" fmla="*/ 98 h 231"/>
                <a:gd name="T32" fmla="*/ 7 w 81"/>
                <a:gd name="T33" fmla="*/ 148 h 231"/>
                <a:gd name="T34" fmla="*/ 5 w 81"/>
                <a:gd name="T35" fmla="*/ 153 h 231"/>
                <a:gd name="T36" fmla="*/ 0 w 81"/>
                <a:gd name="T37" fmla="*/ 165 h 231"/>
                <a:gd name="T38" fmla="*/ 0 w 81"/>
                <a:gd name="T39" fmla="*/ 185 h 231"/>
                <a:gd name="T40" fmla="*/ 1 w 81"/>
                <a:gd name="T41" fmla="*/ 190 h 231"/>
                <a:gd name="T42" fmla="*/ 1 w 81"/>
                <a:gd name="T43" fmla="*/ 197 h 231"/>
                <a:gd name="T44" fmla="*/ 1 w 81"/>
                <a:gd name="T45" fmla="*/ 212 h 231"/>
                <a:gd name="T46" fmla="*/ 1 w 81"/>
                <a:gd name="T47" fmla="*/ 222 h 231"/>
                <a:gd name="T48" fmla="*/ 1 w 81"/>
                <a:gd name="T49" fmla="*/ 228 h 231"/>
                <a:gd name="T50" fmla="*/ 3 w 81"/>
                <a:gd name="T51" fmla="*/ 231 h 231"/>
                <a:gd name="T52" fmla="*/ 8 w 81"/>
                <a:gd name="T53" fmla="*/ 229 h 231"/>
                <a:gd name="T54" fmla="*/ 17 w 81"/>
                <a:gd name="T55" fmla="*/ 215 h 231"/>
                <a:gd name="T56" fmla="*/ 17 w 81"/>
                <a:gd name="T57" fmla="*/ 210 h 231"/>
                <a:gd name="T58" fmla="*/ 19 w 81"/>
                <a:gd name="T59" fmla="*/ 205 h 231"/>
                <a:gd name="T60" fmla="*/ 19 w 81"/>
                <a:gd name="T61" fmla="*/ 197 h 231"/>
                <a:gd name="T62" fmla="*/ 23 w 81"/>
                <a:gd name="T63" fmla="*/ 190 h 231"/>
                <a:gd name="T64" fmla="*/ 24 w 81"/>
                <a:gd name="T65" fmla="*/ 183 h 231"/>
                <a:gd name="T66" fmla="*/ 26 w 81"/>
                <a:gd name="T67" fmla="*/ 180 h 231"/>
                <a:gd name="T68" fmla="*/ 26 w 81"/>
                <a:gd name="T69" fmla="*/ 174 h 231"/>
                <a:gd name="T70" fmla="*/ 28 w 81"/>
                <a:gd name="T71" fmla="*/ 171 h 231"/>
                <a:gd name="T72" fmla="*/ 28 w 81"/>
                <a:gd name="T73" fmla="*/ 167 h 231"/>
                <a:gd name="T74" fmla="*/ 28 w 81"/>
                <a:gd name="T75" fmla="*/ 162 h 231"/>
                <a:gd name="T76" fmla="*/ 30 w 81"/>
                <a:gd name="T77" fmla="*/ 160 h 231"/>
                <a:gd name="T78" fmla="*/ 31 w 81"/>
                <a:gd name="T79" fmla="*/ 157 h 231"/>
                <a:gd name="T80" fmla="*/ 31 w 81"/>
                <a:gd name="T81" fmla="*/ 149 h 231"/>
                <a:gd name="T82" fmla="*/ 40 w 81"/>
                <a:gd name="T83" fmla="*/ 125 h 231"/>
                <a:gd name="T84" fmla="*/ 40 w 81"/>
                <a:gd name="T85" fmla="*/ 119 h 231"/>
                <a:gd name="T86" fmla="*/ 42 w 81"/>
                <a:gd name="T87" fmla="*/ 114 h 231"/>
                <a:gd name="T88" fmla="*/ 47 w 81"/>
                <a:gd name="T89" fmla="*/ 109 h 231"/>
                <a:gd name="T90" fmla="*/ 49 w 81"/>
                <a:gd name="T91" fmla="*/ 105 h 231"/>
                <a:gd name="T92" fmla="*/ 53 w 81"/>
                <a:gd name="T93" fmla="*/ 93 h 231"/>
                <a:gd name="T94" fmla="*/ 55 w 81"/>
                <a:gd name="T95" fmla="*/ 87 h 231"/>
                <a:gd name="T96" fmla="*/ 53 w 81"/>
                <a:gd name="T97" fmla="*/ 80 h 231"/>
                <a:gd name="T98" fmla="*/ 58 w 81"/>
                <a:gd name="T99" fmla="*/ 71 h 231"/>
                <a:gd name="T100" fmla="*/ 58 w 81"/>
                <a:gd name="T101" fmla="*/ 68 h 231"/>
                <a:gd name="T102" fmla="*/ 56 w 81"/>
                <a:gd name="T103" fmla="*/ 64 h 231"/>
                <a:gd name="T104" fmla="*/ 62 w 81"/>
                <a:gd name="T105" fmla="*/ 62 h 231"/>
                <a:gd name="T106" fmla="*/ 65 w 81"/>
                <a:gd name="T107" fmla="*/ 55 h 231"/>
                <a:gd name="T108" fmla="*/ 71 w 81"/>
                <a:gd name="T109" fmla="*/ 43 h 231"/>
                <a:gd name="T110" fmla="*/ 71 w 81"/>
                <a:gd name="T111" fmla="*/ 38 h 231"/>
                <a:gd name="T112" fmla="*/ 72 w 81"/>
                <a:gd name="T113" fmla="*/ 34 h 231"/>
                <a:gd name="T114" fmla="*/ 74 w 81"/>
                <a:gd name="T115" fmla="*/ 27 h 231"/>
                <a:gd name="T116" fmla="*/ 71 w 81"/>
                <a:gd name="T117" fmla="*/ 16 h 231"/>
                <a:gd name="T118" fmla="*/ 78 w 81"/>
                <a:gd name="T11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231">
                  <a:moveTo>
                    <a:pt x="78" y="9"/>
                  </a:moveTo>
                  <a:lnTo>
                    <a:pt x="81" y="7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2" y="29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5" y="50"/>
                  </a:lnTo>
                  <a:lnTo>
                    <a:pt x="51" y="61"/>
                  </a:lnTo>
                  <a:lnTo>
                    <a:pt x="44" y="73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5" y="96"/>
                  </a:lnTo>
                  <a:lnTo>
                    <a:pt x="31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7" y="148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3" y="158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1" y="196"/>
                  </a:lnTo>
                  <a:lnTo>
                    <a:pt x="1" y="197"/>
                  </a:lnTo>
                  <a:lnTo>
                    <a:pt x="1" y="206"/>
                  </a:lnTo>
                  <a:lnTo>
                    <a:pt x="1" y="212"/>
                  </a:lnTo>
                  <a:lnTo>
                    <a:pt x="0" y="217"/>
                  </a:lnTo>
                  <a:lnTo>
                    <a:pt x="1" y="222"/>
                  </a:lnTo>
                  <a:lnTo>
                    <a:pt x="1" y="224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3" y="231"/>
                  </a:lnTo>
                  <a:lnTo>
                    <a:pt x="7" y="231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7" y="215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9" y="206"/>
                  </a:lnTo>
                  <a:lnTo>
                    <a:pt x="19" y="205"/>
                  </a:lnTo>
                  <a:lnTo>
                    <a:pt x="19" y="199"/>
                  </a:lnTo>
                  <a:lnTo>
                    <a:pt x="19" y="197"/>
                  </a:lnTo>
                  <a:lnTo>
                    <a:pt x="21" y="194"/>
                  </a:lnTo>
                  <a:lnTo>
                    <a:pt x="23" y="190"/>
                  </a:lnTo>
                  <a:lnTo>
                    <a:pt x="23" y="185"/>
                  </a:lnTo>
                  <a:lnTo>
                    <a:pt x="24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6" y="169"/>
                  </a:lnTo>
                  <a:lnTo>
                    <a:pt x="28" y="167"/>
                  </a:lnTo>
                  <a:lnTo>
                    <a:pt x="28" y="164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31" y="149"/>
                  </a:lnTo>
                  <a:lnTo>
                    <a:pt x="33" y="146"/>
                  </a:lnTo>
                  <a:lnTo>
                    <a:pt x="40" y="125"/>
                  </a:lnTo>
                  <a:lnTo>
                    <a:pt x="40" y="121"/>
                  </a:lnTo>
                  <a:lnTo>
                    <a:pt x="40" y="119"/>
                  </a:lnTo>
                  <a:lnTo>
                    <a:pt x="40" y="117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47" y="109"/>
                  </a:lnTo>
                  <a:lnTo>
                    <a:pt x="49" y="109"/>
                  </a:lnTo>
                  <a:lnTo>
                    <a:pt x="49" y="105"/>
                  </a:lnTo>
                  <a:lnTo>
                    <a:pt x="51" y="94"/>
                  </a:lnTo>
                  <a:lnTo>
                    <a:pt x="53" y="93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3" y="80"/>
                  </a:lnTo>
                  <a:lnTo>
                    <a:pt x="56" y="73"/>
                  </a:lnTo>
                  <a:lnTo>
                    <a:pt x="58" y="71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6" y="66"/>
                  </a:lnTo>
                  <a:lnTo>
                    <a:pt x="56" y="64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3" y="59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71" y="16"/>
                  </a:lnTo>
                  <a:lnTo>
                    <a:pt x="76" y="11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123">
              <a:extLst>
                <a:ext uri="{FF2B5EF4-FFF2-40B4-BE49-F238E27FC236}">
                  <a16:creationId xmlns:a16="http://schemas.microsoft.com/office/drawing/2014/main" id="{B62D61F9-0740-7C8B-682C-DC1B791FE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95" y="1019306"/>
              <a:ext cx="134252" cy="258741"/>
            </a:xfrm>
            <a:custGeom>
              <a:avLst/>
              <a:gdLst>
                <a:gd name="T0" fmla="*/ 91 w 110"/>
                <a:gd name="T1" fmla="*/ 43 h 212"/>
                <a:gd name="T2" fmla="*/ 93 w 110"/>
                <a:gd name="T3" fmla="*/ 36 h 212"/>
                <a:gd name="T4" fmla="*/ 94 w 110"/>
                <a:gd name="T5" fmla="*/ 30 h 212"/>
                <a:gd name="T6" fmla="*/ 98 w 110"/>
                <a:gd name="T7" fmla="*/ 32 h 212"/>
                <a:gd name="T8" fmla="*/ 110 w 110"/>
                <a:gd name="T9" fmla="*/ 20 h 212"/>
                <a:gd name="T10" fmla="*/ 105 w 110"/>
                <a:gd name="T11" fmla="*/ 11 h 212"/>
                <a:gd name="T12" fmla="*/ 102 w 110"/>
                <a:gd name="T13" fmla="*/ 6 h 212"/>
                <a:gd name="T14" fmla="*/ 100 w 110"/>
                <a:gd name="T15" fmla="*/ 4 h 212"/>
                <a:gd name="T16" fmla="*/ 93 w 110"/>
                <a:gd name="T17" fmla="*/ 6 h 212"/>
                <a:gd name="T18" fmla="*/ 91 w 110"/>
                <a:gd name="T19" fmla="*/ 6 h 212"/>
                <a:gd name="T20" fmla="*/ 84 w 110"/>
                <a:gd name="T21" fmla="*/ 2 h 212"/>
                <a:gd name="T22" fmla="*/ 84 w 110"/>
                <a:gd name="T23" fmla="*/ 6 h 212"/>
                <a:gd name="T24" fmla="*/ 80 w 110"/>
                <a:gd name="T25" fmla="*/ 14 h 212"/>
                <a:gd name="T26" fmla="*/ 77 w 110"/>
                <a:gd name="T27" fmla="*/ 16 h 212"/>
                <a:gd name="T28" fmla="*/ 75 w 110"/>
                <a:gd name="T29" fmla="*/ 9 h 212"/>
                <a:gd name="T30" fmla="*/ 71 w 110"/>
                <a:gd name="T31" fmla="*/ 2 h 212"/>
                <a:gd name="T32" fmla="*/ 64 w 110"/>
                <a:gd name="T33" fmla="*/ 2 h 212"/>
                <a:gd name="T34" fmla="*/ 59 w 110"/>
                <a:gd name="T35" fmla="*/ 11 h 212"/>
                <a:gd name="T36" fmla="*/ 55 w 110"/>
                <a:gd name="T37" fmla="*/ 18 h 212"/>
                <a:gd name="T38" fmla="*/ 52 w 110"/>
                <a:gd name="T39" fmla="*/ 18 h 212"/>
                <a:gd name="T40" fmla="*/ 41 w 110"/>
                <a:gd name="T41" fmla="*/ 25 h 212"/>
                <a:gd name="T42" fmla="*/ 4 w 110"/>
                <a:gd name="T43" fmla="*/ 78 h 212"/>
                <a:gd name="T44" fmla="*/ 2 w 110"/>
                <a:gd name="T45" fmla="*/ 96 h 212"/>
                <a:gd name="T46" fmla="*/ 6 w 110"/>
                <a:gd name="T47" fmla="*/ 107 h 212"/>
                <a:gd name="T48" fmla="*/ 7 w 110"/>
                <a:gd name="T49" fmla="*/ 112 h 212"/>
                <a:gd name="T50" fmla="*/ 7 w 110"/>
                <a:gd name="T51" fmla="*/ 116 h 212"/>
                <a:gd name="T52" fmla="*/ 7 w 110"/>
                <a:gd name="T53" fmla="*/ 128 h 212"/>
                <a:gd name="T54" fmla="*/ 0 w 110"/>
                <a:gd name="T55" fmla="*/ 139 h 212"/>
                <a:gd name="T56" fmla="*/ 13 w 110"/>
                <a:gd name="T57" fmla="*/ 165 h 212"/>
                <a:gd name="T58" fmla="*/ 13 w 110"/>
                <a:gd name="T59" fmla="*/ 174 h 212"/>
                <a:gd name="T60" fmla="*/ 11 w 110"/>
                <a:gd name="T61" fmla="*/ 178 h 212"/>
                <a:gd name="T62" fmla="*/ 18 w 110"/>
                <a:gd name="T63" fmla="*/ 176 h 212"/>
                <a:gd name="T64" fmla="*/ 18 w 110"/>
                <a:gd name="T65" fmla="*/ 180 h 212"/>
                <a:gd name="T66" fmla="*/ 13 w 110"/>
                <a:gd name="T67" fmla="*/ 187 h 212"/>
                <a:gd name="T68" fmla="*/ 11 w 110"/>
                <a:gd name="T69" fmla="*/ 194 h 212"/>
                <a:gd name="T70" fmla="*/ 7 w 110"/>
                <a:gd name="T71" fmla="*/ 212 h 212"/>
                <a:gd name="T72" fmla="*/ 23 w 110"/>
                <a:gd name="T73" fmla="*/ 203 h 212"/>
                <a:gd name="T74" fmla="*/ 29 w 110"/>
                <a:gd name="T75" fmla="*/ 194 h 212"/>
                <a:gd name="T76" fmla="*/ 29 w 110"/>
                <a:gd name="T77" fmla="*/ 190 h 212"/>
                <a:gd name="T78" fmla="*/ 27 w 110"/>
                <a:gd name="T79" fmla="*/ 176 h 212"/>
                <a:gd name="T80" fmla="*/ 39 w 110"/>
                <a:gd name="T81" fmla="*/ 167 h 212"/>
                <a:gd name="T82" fmla="*/ 38 w 110"/>
                <a:gd name="T83" fmla="*/ 160 h 212"/>
                <a:gd name="T84" fmla="*/ 52 w 110"/>
                <a:gd name="T85" fmla="*/ 149 h 212"/>
                <a:gd name="T86" fmla="*/ 68 w 110"/>
                <a:gd name="T87" fmla="*/ 142 h 212"/>
                <a:gd name="T88" fmla="*/ 64 w 110"/>
                <a:gd name="T89" fmla="*/ 135 h 212"/>
                <a:gd name="T90" fmla="*/ 64 w 110"/>
                <a:gd name="T91" fmla="*/ 128 h 212"/>
                <a:gd name="T92" fmla="*/ 75 w 110"/>
                <a:gd name="T93" fmla="*/ 117 h 212"/>
                <a:gd name="T94" fmla="*/ 84 w 110"/>
                <a:gd name="T95" fmla="*/ 114 h 212"/>
                <a:gd name="T96" fmla="*/ 91 w 110"/>
                <a:gd name="T97" fmla="*/ 112 h 212"/>
                <a:gd name="T98" fmla="*/ 93 w 110"/>
                <a:gd name="T99" fmla="*/ 105 h 212"/>
                <a:gd name="T100" fmla="*/ 91 w 110"/>
                <a:gd name="T101" fmla="*/ 101 h 212"/>
                <a:gd name="T102" fmla="*/ 87 w 110"/>
                <a:gd name="T103" fmla="*/ 100 h 212"/>
                <a:gd name="T104" fmla="*/ 77 w 110"/>
                <a:gd name="T105" fmla="*/ 100 h 212"/>
                <a:gd name="T106" fmla="*/ 77 w 110"/>
                <a:gd name="T107" fmla="*/ 94 h 212"/>
                <a:gd name="T108" fmla="*/ 75 w 110"/>
                <a:gd name="T109" fmla="*/ 91 h 212"/>
                <a:gd name="T110" fmla="*/ 77 w 110"/>
                <a:gd name="T111" fmla="*/ 82 h 212"/>
                <a:gd name="T112" fmla="*/ 78 w 110"/>
                <a:gd name="T113" fmla="*/ 73 h 212"/>
                <a:gd name="T114" fmla="*/ 75 w 110"/>
                <a:gd name="T115" fmla="*/ 64 h 212"/>
                <a:gd name="T116" fmla="*/ 75 w 110"/>
                <a:gd name="T117" fmla="*/ 59 h 212"/>
                <a:gd name="T118" fmla="*/ 80 w 110"/>
                <a:gd name="T119" fmla="*/ 46 h 212"/>
                <a:gd name="T120" fmla="*/ 80 w 110"/>
                <a:gd name="T121" fmla="*/ 3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12">
                  <a:moveTo>
                    <a:pt x="82" y="39"/>
                  </a:moveTo>
                  <a:lnTo>
                    <a:pt x="86" y="43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8" y="23"/>
                  </a:lnTo>
                  <a:lnTo>
                    <a:pt x="102" y="22"/>
                  </a:lnTo>
                  <a:lnTo>
                    <a:pt x="110" y="20"/>
                  </a:lnTo>
                  <a:lnTo>
                    <a:pt x="109" y="18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9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8" y="20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59" y="11"/>
                  </a:lnTo>
                  <a:lnTo>
                    <a:pt x="57" y="13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1" y="25"/>
                  </a:lnTo>
                  <a:lnTo>
                    <a:pt x="25" y="52"/>
                  </a:lnTo>
                  <a:lnTo>
                    <a:pt x="7" y="73"/>
                  </a:lnTo>
                  <a:lnTo>
                    <a:pt x="4" y="78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2" y="96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6" y="107"/>
                  </a:lnTo>
                  <a:lnTo>
                    <a:pt x="6" y="109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9" y="164"/>
                  </a:lnTo>
                  <a:lnTo>
                    <a:pt x="13" y="165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1" y="176"/>
                  </a:lnTo>
                  <a:lnTo>
                    <a:pt x="11" y="178"/>
                  </a:lnTo>
                  <a:lnTo>
                    <a:pt x="13" y="180"/>
                  </a:lnTo>
                  <a:lnTo>
                    <a:pt x="16" y="178"/>
                  </a:lnTo>
                  <a:lnTo>
                    <a:pt x="18" y="176"/>
                  </a:lnTo>
                  <a:lnTo>
                    <a:pt x="22" y="174"/>
                  </a:lnTo>
                  <a:lnTo>
                    <a:pt x="20" y="176"/>
                  </a:lnTo>
                  <a:lnTo>
                    <a:pt x="18" y="180"/>
                  </a:lnTo>
                  <a:lnTo>
                    <a:pt x="18" y="183"/>
                  </a:lnTo>
                  <a:lnTo>
                    <a:pt x="16" y="185"/>
                  </a:lnTo>
                  <a:lnTo>
                    <a:pt x="13" y="187"/>
                  </a:lnTo>
                  <a:lnTo>
                    <a:pt x="11" y="189"/>
                  </a:lnTo>
                  <a:lnTo>
                    <a:pt x="11" y="190"/>
                  </a:lnTo>
                  <a:lnTo>
                    <a:pt x="11" y="194"/>
                  </a:lnTo>
                  <a:lnTo>
                    <a:pt x="11" y="196"/>
                  </a:lnTo>
                  <a:lnTo>
                    <a:pt x="6" y="208"/>
                  </a:lnTo>
                  <a:lnTo>
                    <a:pt x="7" y="212"/>
                  </a:lnTo>
                  <a:lnTo>
                    <a:pt x="11" y="210"/>
                  </a:lnTo>
                  <a:lnTo>
                    <a:pt x="22" y="205"/>
                  </a:lnTo>
                  <a:lnTo>
                    <a:pt x="23" y="203"/>
                  </a:lnTo>
                  <a:lnTo>
                    <a:pt x="25" y="199"/>
                  </a:lnTo>
                  <a:lnTo>
                    <a:pt x="25" y="197"/>
                  </a:lnTo>
                  <a:lnTo>
                    <a:pt x="29" y="194"/>
                  </a:lnTo>
                  <a:lnTo>
                    <a:pt x="27" y="192"/>
                  </a:lnTo>
                  <a:lnTo>
                    <a:pt x="34" y="192"/>
                  </a:lnTo>
                  <a:lnTo>
                    <a:pt x="29" y="190"/>
                  </a:lnTo>
                  <a:lnTo>
                    <a:pt x="27" y="189"/>
                  </a:lnTo>
                  <a:lnTo>
                    <a:pt x="27" y="185"/>
                  </a:lnTo>
                  <a:lnTo>
                    <a:pt x="27" y="176"/>
                  </a:lnTo>
                  <a:lnTo>
                    <a:pt x="29" y="173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32" y="167"/>
                  </a:lnTo>
                  <a:lnTo>
                    <a:pt x="34" y="164"/>
                  </a:lnTo>
                  <a:lnTo>
                    <a:pt x="38" y="160"/>
                  </a:lnTo>
                  <a:lnTo>
                    <a:pt x="50" y="153"/>
                  </a:lnTo>
                  <a:lnTo>
                    <a:pt x="52" y="151"/>
                  </a:lnTo>
                  <a:lnTo>
                    <a:pt x="52" y="149"/>
                  </a:lnTo>
                  <a:lnTo>
                    <a:pt x="54" y="148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2" y="132"/>
                  </a:lnTo>
                  <a:lnTo>
                    <a:pt x="64" y="128"/>
                  </a:lnTo>
                  <a:lnTo>
                    <a:pt x="70" y="125"/>
                  </a:lnTo>
                  <a:lnTo>
                    <a:pt x="71" y="121"/>
                  </a:lnTo>
                  <a:lnTo>
                    <a:pt x="75" y="117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6" y="110"/>
                  </a:lnTo>
                  <a:lnTo>
                    <a:pt x="87" y="112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89" y="100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2" y="101"/>
                  </a:lnTo>
                  <a:lnTo>
                    <a:pt x="77" y="100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7" y="82"/>
                  </a:lnTo>
                  <a:lnTo>
                    <a:pt x="77" y="78"/>
                  </a:lnTo>
                  <a:lnTo>
                    <a:pt x="77" y="75"/>
                  </a:lnTo>
                  <a:lnTo>
                    <a:pt x="78" y="73"/>
                  </a:lnTo>
                  <a:lnTo>
                    <a:pt x="78" y="70"/>
                  </a:lnTo>
                  <a:lnTo>
                    <a:pt x="80" y="66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78" y="52"/>
                  </a:lnTo>
                  <a:lnTo>
                    <a:pt x="80" y="46"/>
                  </a:lnTo>
                  <a:lnTo>
                    <a:pt x="80" y="43"/>
                  </a:lnTo>
                  <a:lnTo>
                    <a:pt x="78" y="41"/>
                  </a:lnTo>
                  <a:lnTo>
                    <a:pt x="80" y="39"/>
                  </a:lnTo>
                  <a:lnTo>
                    <a:pt x="82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154">
              <a:extLst>
                <a:ext uri="{FF2B5EF4-FFF2-40B4-BE49-F238E27FC236}">
                  <a16:creationId xmlns:a16="http://schemas.microsoft.com/office/drawing/2014/main" id="{F68CE10C-E3F1-4CEC-4A1C-677780BD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731" y="1470882"/>
              <a:ext cx="237993" cy="374686"/>
            </a:xfrm>
            <a:custGeom>
              <a:avLst/>
              <a:gdLst>
                <a:gd name="T0" fmla="*/ 143 w 195"/>
                <a:gd name="T1" fmla="*/ 256 h 307"/>
                <a:gd name="T2" fmla="*/ 129 w 195"/>
                <a:gd name="T3" fmla="*/ 243 h 307"/>
                <a:gd name="T4" fmla="*/ 117 w 195"/>
                <a:gd name="T5" fmla="*/ 238 h 307"/>
                <a:gd name="T6" fmla="*/ 115 w 195"/>
                <a:gd name="T7" fmla="*/ 225 h 307"/>
                <a:gd name="T8" fmla="*/ 136 w 195"/>
                <a:gd name="T9" fmla="*/ 225 h 307"/>
                <a:gd name="T10" fmla="*/ 143 w 195"/>
                <a:gd name="T11" fmla="*/ 206 h 307"/>
                <a:gd name="T12" fmla="*/ 127 w 195"/>
                <a:gd name="T13" fmla="*/ 192 h 307"/>
                <a:gd name="T14" fmla="*/ 138 w 195"/>
                <a:gd name="T15" fmla="*/ 193 h 307"/>
                <a:gd name="T16" fmla="*/ 177 w 195"/>
                <a:gd name="T17" fmla="*/ 168 h 307"/>
                <a:gd name="T18" fmla="*/ 165 w 195"/>
                <a:gd name="T19" fmla="*/ 145 h 307"/>
                <a:gd name="T20" fmla="*/ 172 w 195"/>
                <a:gd name="T21" fmla="*/ 103 h 307"/>
                <a:gd name="T22" fmla="*/ 186 w 195"/>
                <a:gd name="T23" fmla="*/ 96 h 307"/>
                <a:gd name="T24" fmla="*/ 191 w 195"/>
                <a:gd name="T25" fmla="*/ 67 h 307"/>
                <a:gd name="T26" fmla="*/ 182 w 195"/>
                <a:gd name="T27" fmla="*/ 41 h 307"/>
                <a:gd name="T28" fmla="*/ 181 w 195"/>
                <a:gd name="T29" fmla="*/ 7 h 307"/>
                <a:gd name="T30" fmla="*/ 110 w 195"/>
                <a:gd name="T31" fmla="*/ 30 h 307"/>
                <a:gd name="T32" fmla="*/ 131 w 195"/>
                <a:gd name="T33" fmla="*/ 48 h 307"/>
                <a:gd name="T34" fmla="*/ 127 w 195"/>
                <a:gd name="T35" fmla="*/ 92 h 307"/>
                <a:gd name="T36" fmla="*/ 124 w 195"/>
                <a:gd name="T37" fmla="*/ 90 h 307"/>
                <a:gd name="T38" fmla="*/ 124 w 195"/>
                <a:gd name="T39" fmla="*/ 81 h 307"/>
                <a:gd name="T40" fmla="*/ 124 w 195"/>
                <a:gd name="T41" fmla="*/ 51 h 307"/>
                <a:gd name="T42" fmla="*/ 115 w 195"/>
                <a:gd name="T43" fmla="*/ 42 h 307"/>
                <a:gd name="T44" fmla="*/ 108 w 195"/>
                <a:gd name="T45" fmla="*/ 71 h 307"/>
                <a:gd name="T46" fmla="*/ 101 w 195"/>
                <a:gd name="T47" fmla="*/ 89 h 307"/>
                <a:gd name="T48" fmla="*/ 88 w 195"/>
                <a:gd name="T49" fmla="*/ 78 h 307"/>
                <a:gd name="T50" fmla="*/ 92 w 195"/>
                <a:gd name="T51" fmla="*/ 65 h 307"/>
                <a:gd name="T52" fmla="*/ 87 w 195"/>
                <a:gd name="T53" fmla="*/ 62 h 307"/>
                <a:gd name="T54" fmla="*/ 90 w 195"/>
                <a:gd name="T55" fmla="*/ 42 h 307"/>
                <a:gd name="T56" fmla="*/ 99 w 195"/>
                <a:gd name="T57" fmla="*/ 35 h 307"/>
                <a:gd name="T58" fmla="*/ 60 w 195"/>
                <a:gd name="T59" fmla="*/ 32 h 307"/>
                <a:gd name="T60" fmla="*/ 71 w 195"/>
                <a:gd name="T61" fmla="*/ 44 h 307"/>
                <a:gd name="T62" fmla="*/ 53 w 195"/>
                <a:gd name="T63" fmla="*/ 60 h 307"/>
                <a:gd name="T64" fmla="*/ 48 w 195"/>
                <a:gd name="T65" fmla="*/ 76 h 307"/>
                <a:gd name="T66" fmla="*/ 35 w 195"/>
                <a:gd name="T67" fmla="*/ 85 h 307"/>
                <a:gd name="T68" fmla="*/ 16 w 195"/>
                <a:gd name="T69" fmla="*/ 80 h 307"/>
                <a:gd name="T70" fmla="*/ 10 w 195"/>
                <a:gd name="T71" fmla="*/ 85 h 307"/>
                <a:gd name="T72" fmla="*/ 28 w 195"/>
                <a:gd name="T73" fmla="*/ 105 h 307"/>
                <a:gd name="T74" fmla="*/ 23 w 195"/>
                <a:gd name="T75" fmla="*/ 124 h 307"/>
                <a:gd name="T76" fmla="*/ 37 w 195"/>
                <a:gd name="T77" fmla="*/ 140 h 307"/>
                <a:gd name="T78" fmla="*/ 28 w 195"/>
                <a:gd name="T79" fmla="*/ 151 h 307"/>
                <a:gd name="T80" fmla="*/ 30 w 195"/>
                <a:gd name="T81" fmla="*/ 154 h 307"/>
                <a:gd name="T82" fmla="*/ 32 w 195"/>
                <a:gd name="T83" fmla="*/ 161 h 307"/>
                <a:gd name="T84" fmla="*/ 46 w 195"/>
                <a:gd name="T85" fmla="*/ 176 h 307"/>
                <a:gd name="T86" fmla="*/ 48 w 195"/>
                <a:gd name="T87" fmla="*/ 184 h 307"/>
                <a:gd name="T88" fmla="*/ 72 w 195"/>
                <a:gd name="T89" fmla="*/ 184 h 307"/>
                <a:gd name="T90" fmla="*/ 94 w 195"/>
                <a:gd name="T91" fmla="*/ 184 h 307"/>
                <a:gd name="T92" fmla="*/ 103 w 195"/>
                <a:gd name="T93" fmla="*/ 197 h 307"/>
                <a:gd name="T94" fmla="*/ 85 w 195"/>
                <a:gd name="T95" fmla="*/ 208 h 307"/>
                <a:gd name="T96" fmla="*/ 108 w 195"/>
                <a:gd name="T97" fmla="*/ 220 h 307"/>
                <a:gd name="T98" fmla="*/ 104 w 195"/>
                <a:gd name="T99" fmla="*/ 234 h 307"/>
                <a:gd name="T100" fmla="*/ 95 w 195"/>
                <a:gd name="T101" fmla="*/ 238 h 307"/>
                <a:gd name="T102" fmla="*/ 103 w 195"/>
                <a:gd name="T103" fmla="*/ 257 h 307"/>
                <a:gd name="T104" fmla="*/ 97 w 195"/>
                <a:gd name="T105" fmla="*/ 254 h 307"/>
                <a:gd name="T106" fmla="*/ 83 w 195"/>
                <a:gd name="T107" fmla="*/ 250 h 307"/>
                <a:gd name="T108" fmla="*/ 53 w 195"/>
                <a:gd name="T109" fmla="*/ 247 h 307"/>
                <a:gd name="T110" fmla="*/ 16 w 195"/>
                <a:gd name="T111" fmla="*/ 238 h 307"/>
                <a:gd name="T112" fmla="*/ 19 w 195"/>
                <a:gd name="T113" fmla="*/ 261 h 307"/>
                <a:gd name="T114" fmla="*/ 35 w 195"/>
                <a:gd name="T115" fmla="*/ 277 h 307"/>
                <a:gd name="T116" fmla="*/ 99 w 195"/>
                <a:gd name="T117" fmla="*/ 293 h 307"/>
                <a:gd name="T118" fmla="*/ 108 w 195"/>
                <a:gd name="T119" fmla="*/ 275 h 307"/>
                <a:gd name="T120" fmla="*/ 113 w 195"/>
                <a:gd name="T121" fmla="*/ 277 h 307"/>
                <a:gd name="T122" fmla="*/ 117 w 195"/>
                <a:gd name="T123" fmla="*/ 3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307">
                  <a:moveTo>
                    <a:pt x="122" y="280"/>
                  </a:moveTo>
                  <a:lnTo>
                    <a:pt x="124" y="279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9" y="275"/>
                  </a:lnTo>
                  <a:lnTo>
                    <a:pt x="133" y="266"/>
                  </a:lnTo>
                  <a:lnTo>
                    <a:pt x="135" y="264"/>
                  </a:lnTo>
                  <a:lnTo>
                    <a:pt x="143" y="256"/>
                  </a:lnTo>
                  <a:lnTo>
                    <a:pt x="143" y="254"/>
                  </a:lnTo>
                  <a:lnTo>
                    <a:pt x="140" y="250"/>
                  </a:lnTo>
                  <a:lnTo>
                    <a:pt x="136" y="245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4" y="240"/>
                  </a:lnTo>
                  <a:lnTo>
                    <a:pt x="124" y="238"/>
                  </a:lnTo>
                  <a:lnTo>
                    <a:pt x="122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5" y="238"/>
                  </a:lnTo>
                  <a:lnTo>
                    <a:pt x="113" y="236"/>
                  </a:lnTo>
                  <a:lnTo>
                    <a:pt x="111" y="234"/>
                  </a:lnTo>
                  <a:lnTo>
                    <a:pt x="111" y="232"/>
                  </a:lnTo>
                  <a:lnTo>
                    <a:pt x="113" y="231"/>
                  </a:lnTo>
                  <a:lnTo>
                    <a:pt x="115" y="229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4"/>
                  </a:lnTo>
                  <a:lnTo>
                    <a:pt x="115" y="222"/>
                  </a:lnTo>
                  <a:lnTo>
                    <a:pt x="119" y="224"/>
                  </a:lnTo>
                  <a:lnTo>
                    <a:pt x="126" y="229"/>
                  </a:lnTo>
                  <a:lnTo>
                    <a:pt x="129" y="231"/>
                  </a:lnTo>
                  <a:lnTo>
                    <a:pt x="133" y="231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8" y="225"/>
                  </a:lnTo>
                  <a:lnTo>
                    <a:pt x="142" y="225"/>
                  </a:lnTo>
                  <a:lnTo>
                    <a:pt x="143" y="224"/>
                  </a:lnTo>
                  <a:lnTo>
                    <a:pt x="143" y="220"/>
                  </a:lnTo>
                  <a:lnTo>
                    <a:pt x="138" y="209"/>
                  </a:lnTo>
                  <a:lnTo>
                    <a:pt x="138" y="208"/>
                  </a:lnTo>
                  <a:lnTo>
                    <a:pt x="142" y="206"/>
                  </a:lnTo>
                  <a:lnTo>
                    <a:pt x="143" y="206"/>
                  </a:lnTo>
                  <a:lnTo>
                    <a:pt x="143" y="204"/>
                  </a:lnTo>
                  <a:lnTo>
                    <a:pt x="145" y="202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1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9" y="190"/>
                  </a:lnTo>
                  <a:lnTo>
                    <a:pt x="133" y="188"/>
                  </a:lnTo>
                  <a:lnTo>
                    <a:pt x="135" y="188"/>
                  </a:lnTo>
                  <a:lnTo>
                    <a:pt x="136" y="192"/>
                  </a:lnTo>
                  <a:lnTo>
                    <a:pt x="135" y="193"/>
                  </a:lnTo>
                  <a:lnTo>
                    <a:pt x="136" y="195"/>
                  </a:lnTo>
                  <a:lnTo>
                    <a:pt x="136" y="195"/>
                  </a:lnTo>
                  <a:lnTo>
                    <a:pt x="138" y="193"/>
                  </a:lnTo>
                  <a:lnTo>
                    <a:pt x="136" y="192"/>
                  </a:lnTo>
                  <a:lnTo>
                    <a:pt x="138" y="186"/>
                  </a:lnTo>
                  <a:lnTo>
                    <a:pt x="140" y="183"/>
                  </a:lnTo>
                  <a:lnTo>
                    <a:pt x="143" y="181"/>
                  </a:lnTo>
                  <a:lnTo>
                    <a:pt x="145" y="179"/>
                  </a:lnTo>
                  <a:lnTo>
                    <a:pt x="170" y="174"/>
                  </a:lnTo>
                  <a:lnTo>
                    <a:pt x="175" y="168"/>
                  </a:lnTo>
                  <a:lnTo>
                    <a:pt x="177" y="168"/>
                  </a:lnTo>
                  <a:lnTo>
                    <a:pt x="179" y="167"/>
                  </a:lnTo>
                  <a:lnTo>
                    <a:pt x="177" y="161"/>
                  </a:lnTo>
                  <a:lnTo>
                    <a:pt x="175" y="158"/>
                  </a:lnTo>
                  <a:lnTo>
                    <a:pt x="175" y="154"/>
                  </a:lnTo>
                  <a:lnTo>
                    <a:pt x="175" y="151"/>
                  </a:lnTo>
                  <a:lnTo>
                    <a:pt x="172" y="149"/>
                  </a:lnTo>
                  <a:lnTo>
                    <a:pt x="166" y="145"/>
                  </a:lnTo>
                  <a:lnTo>
                    <a:pt x="165" y="145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1" y="138"/>
                  </a:lnTo>
                  <a:lnTo>
                    <a:pt x="147" y="128"/>
                  </a:lnTo>
                  <a:lnTo>
                    <a:pt x="152" y="115"/>
                  </a:lnTo>
                  <a:lnTo>
                    <a:pt x="161" y="108"/>
                  </a:lnTo>
                  <a:lnTo>
                    <a:pt x="163" y="105"/>
                  </a:lnTo>
                  <a:lnTo>
                    <a:pt x="172" y="103"/>
                  </a:lnTo>
                  <a:lnTo>
                    <a:pt x="174" y="103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9" y="105"/>
                  </a:lnTo>
                  <a:lnTo>
                    <a:pt x="179" y="105"/>
                  </a:lnTo>
                  <a:lnTo>
                    <a:pt x="181" y="101"/>
                  </a:lnTo>
                  <a:lnTo>
                    <a:pt x="181" y="99"/>
                  </a:lnTo>
                  <a:lnTo>
                    <a:pt x="186" y="96"/>
                  </a:lnTo>
                  <a:lnTo>
                    <a:pt x="190" y="87"/>
                  </a:lnTo>
                  <a:lnTo>
                    <a:pt x="193" y="83"/>
                  </a:lnTo>
                  <a:lnTo>
                    <a:pt x="191" y="81"/>
                  </a:lnTo>
                  <a:lnTo>
                    <a:pt x="191" y="80"/>
                  </a:lnTo>
                  <a:lnTo>
                    <a:pt x="191" y="78"/>
                  </a:lnTo>
                  <a:lnTo>
                    <a:pt x="191" y="74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5"/>
                  </a:lnTo>
                  <a:lnTo>
                    <a:pt x="191" y="64"/>
                  </a:lnTo>
                  <a:lnTo>
                    <a:pt x="190" y="60"/>
                  </a:lnTo>
                  <a:lnTo>
                    <a:pt x="188" y="57"/>
                  </a:lnTo>
                  <a:lnTo>
                    <a:pt x="188" y="51"/>
                  </a:lnTo>
                  <a:lnTo>
                    <a:pt x="186" y="49"/>
                  </a:lnTo>
                  <a:lnTo>
                    <a:pt x="186" y="46"/>
                  </a:lnTo>
                  <a:lnTo>
                    <a:pt x="182" y="41"/>
                  </a:lnTo>
                  <a:lnTo>
                    <a:pt x="184" y="37"/>
                  </a:lnTo>
                  <a:lnTo>
                    <a:pt x="186" y="30"/>
                  </a:lnTo>
                  <a:lnTo>
                    <a:pt x="188" y="26"/>
                  </a:lnTo>
                  <a:lnTo>
                    <a:pt x="193" y="19"/>
                  </a:lnTo>
                  <a:lnTo>
                    <a:pt x="195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1" y="7"/>
                  </a:lnTo>
                  <a:lnTo>
                    <a:pt x="179" y="5"/>
                  </a:lnTo>
                  <a:lnTo>
                    <a:pt x="172" y="5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3" y="5"/>
                  </a:lnTo>
                  <a:lnTo>
                    <a:pt x="127" y="19"/>
                  </a:lnTo>
                  <a:lnTo>
                    <a:pt x="117" y="25"/>
                  </a:lnTo>
                  <a:lnTo>
                    <a:pt x="110" y="30"/>
                  </a:lnTo>
                  <a:lnTo>
                    <a:pt x="108" y="35"/>
                  </a:lnTo>
                  <a:lnTo>
                    <a:pt x="110" y="37"/>
                  </a:lnTo>
                  <a:lnTo>
                    <a:pt x="113" y="37"/>
                  </a:lnTo>
                  <a:lnTo>
                    <a:pt x="122" y="33"/>
                  </a:lnTo>
                  <a:lnTo>
                    <a:pt x="124" y="33"/>
                  </a:lnTo>
                  <a:lnTo>
                    <a:pt x="127" y="33"/>
                  </a:lnTo>
                  <a:lnTo>
                    <a:pt x="129" y="37"/>
                  </a:lnTo>
                  <a:lnTo>
                    <a:pt x="131" y="48"/>
                  </a:lnTo>
                  <a:lnTo>
                    <a:pt x="133" y="51"/>
                  </a:lnTo>
                  <a:lnTo>
                    <a:pt x="133" y="58"/>
                  </a:lnTo>
                  <a:lnTo>
                    <a:pt x="136" y="80"/>
                  </a:lnTo>
                  <a:lnTo>
                    <a:pt x="136" y="85"/>
                  </a:lnTo>
                  <a:lnTo>
                    <a:pt x="135" y="90"/>
                  </a:lnTo>
                  <a:lnTo>
                    <a:pt x="133" y="96"/>
                  </a:lnTo>
                  <a:lnTo>
                    <a:pt x="129" y="94"/>
                  </a:lnTo>
                  <a:lnTo>
                    <a:pt x="127" y="92"/>
                  </a:lnTo>
                  <a:lnTo>
                    <a:pt x="126" y="90"/>
                  </a:lnTo>
                  <a:lnTo>
                    <a:pt x="127" y="90"/>
                  </a:lnTo>
                  <a:lnTo>
                    <a:pt x="131" y="90"/>
                  </a:lnTo>
                  <a:lnTo>
                    <a:pt x="129" y="89"/>
                  </a:lnTo>
                  <a:lnTo>
                    <a:pt x="127" y="87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90"/>
                  </a:lnTo>
                  <a:lnTo>
                    <a:pt x="120" y="92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7" y="90"/>
                  </a:lnTo>
                  <a:lnTo>
                    <a:pt x="120" y="87"/>
                  </a:lnTo>
                  <a:lnTo>
                    <a:pt x="122" y="85"/>
                  </a:lnTo>
                  <a:lnTo>
                    <a:pt x="122" y="81"/>
                  </a:lnTo>
                  <a:lnTo>
                    <a:pt x="124" y="81"/>
                  </a:lnTo>
                  <a:lnTo>
                    <a:pt x="129" y="81"/>
                  </a:lnTo>
                  <a:lnTo>
                    <a:pt x="131" y="78"/>
                  </a:lnTo>
                  <a:lnTo>
                    <a:pt x="131" y="69"/>
                  </a:lnTo>
                  <a:lnTo>
                    <a:pt x="129" y="62"/>
                  </a:lnTo>
                  <a:lnTo>
                    <a:pt x="127" y="57"/>
                  </a:lnTo>
                  <a:lnTo>
                    <a:pt x="126" y="55"/>
                  </a:lnTo>
                  <a:lnTo>
                    <a:pt x="126" y="53"/>
                  </a:lnTo>
                  <a:lnTo>
                    <a:pt x="124" y="51"/>
                  </a:lnTo>
                  <a:lnTo>
                    <a:pt x="126" y="49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4" y="44"/>
                  </a:lnTo>
                  <a:lnTo>
                    <a:pt x="122" y="42"/>
                  </a:lnTo>
                  <a:lnTo>
                    <a:pt x="119" y="39"/>
                  </a:lnTo>
                  <a:lnTo>
                    <a:pt x="117" y="39"/>
                  </a:lnTo>
                  <a:lnTo>
                    <a:pt x="115" y="42"/>
                  </a:lnTo>
                  <a:lnTo>
                    <a:pt x="119" y="49"/>
                  </a:lnTo>
                  <a:lnTo>
                    <a:pt x="120" y="55"/>
                  </a:lnTo>
                  <a:lnTo>
                    <a:pt x="119" y="62"/>
                  </a:lnTo>
                  <a:lnTo>
                    <a:pt x="117" y="62"/>
                  </a:lnTo>
                  <a:lnTo>
                    <a:pt x="111" y="62"/>
                  </a:lnTo>
                  <a:lnTo>
                    <a:pt x="110" y="64"/>
                  </a:lnTo>
                  <a:lnTo>
                    <a:pt x="108" y="69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80"/>
                  </a:lnTo>
                  <a:lnTo>
                    <a:pt x="104" y="90"/>
                  </a:lnTo>
                  <a:lnTo>
                    <a:pt x="103" y="92"/>
                  </a:lnTo>
                  <a:lnTo>
                    <a:pt x="101" y="94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5"/>
                  </a:lnTo>
                  <a:lnTo>
                    <a:pt x="97" y="81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7" y="80"/>
                  </a:lnTo>
                  <a:lnTo>
                    <a:pt x="88" y="78"/>
                  </a:lnTo>
                  <a:lnTo>
                    <a:pt x="90" y="76"/>
                  </a:lnTo>
                  <a:lnTo>
                    <a:pt x="97" y="76"/>
                  </a:lnTo>
                  <a:lnTo>
                    <a:pt x="97" y="74"/>
                  </a:lnTo>
                  <a:lnTo>
                    <a:pt x="97" y="71"/>
                  </a:lnTo>
                  <a:lnTo>
                    <a:pt x="95" y="67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0" y="67"/>
                  </a:lnTo>
                  <a:lnTo>
                    <a:pt x="90" y="69"/>
                  </a:lnTo>
                  <a:lnTo>
                    <a:pt x="83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92" y="64"/>
                  </a:lnTo>
                  <a:lnTo>
                    <a:pt x="94" y="62"/>
                  </a:lnTo>
                  <a:lnTo>
                    <a:pt x="94" y="60"/>
                  </a:lnTo>
                  <a:lnTo>
                    <a:pt x="94" y="55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1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9" y="35"/>
                  </a:lnTo>
                  <a:lnTo>
                    <a:pt x="101" y="33"/>
                  </a:lnTo>
                  <a:lnTo>
                    <a:pt x="99" y="32"/>
                  </a:lnTo>
                  <a:lnTo>
                    <a:pt x="95" y="32"/>
                  </a:lnTo>
                  <a:lnTo>
                    <a:pt x="94" y="33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78" y="35"/>
                  </a:lnTo>
                  <a:lnTo>
                    <a:pt x="60" y="32"/>
                  </a:lnTo>
                  <a:lnTo>
                    <a:pt x="58" y="33"/>
                  </a:lnTo>
                  <a:lnTo>
                    <a:pt x="44" y="26"/>
                  </a:lnTo>
                  <a:lnTo>
                    <a:pt x="46" y="30"/>
                  </a:lnTo>
                  <a:lnTo>
                    <a:pt x="48" y="32"/>
                  </a:lnTo>
                  <a:lnTo>
                    <a:pt x="56" y="35"/>
                  </a:lnTo>
                  <a:lnTo>
                    <a:pt x="63" y="35"/>
                  </a:lnTo>
                  <a:lnTo>
                    <a:pt x="67" y="37"/>
                  </a:lnTo>
                  <a:lnTo>
                    <a:pt x="71" y="44"/>
                  </a:lnTo>
                  <a:lnTo>
                    <a:pt x="69" y="53"/>
                  </a:lnTo>
                  <a:lnTo>
                    <a:pt x="67" y="58"/>
                  </a:lnTo>
                  <a:lnTo>
                    <a:pt x="62" y="57"/>
                  </a:lnTo>
                  <a:lnTo>
                    <a:pt x="60" y="60"/>
                  </a:lnTo>
                  <a:lnTo>
                    <a:pt x="56" y="62"/>
                  </a:lnTo>
                  <a:lnTo>
                    <a:pt x="55" y="60"/>
                  </a:lnTo>
                  <a:lnTo>
                    <a:pt x="51" y="58"/>
                  </a:lnTo>
                  <a:lnTo>
                    <a:pt x="53" y="60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3" y="7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48" y="76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1" y="80"/>
                  </a:lnTo>
                  <a:lnTo>
                    <a:pt x="16" y="80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4" y="87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7" y="97"/>
                  </a:lnTo>
                  <a:lnTo>
                    <a:pt x="23" y="101"/>
                  </a:lnTo>
                  <a:lnTo>
                    <a:pt x="28" y="105"/>
                  </a:lnTo>
                  <a:lnTo>
                    <a:pt x="30" y="110"/>
                  </a:lnTo>
                  <a:lnTo>
                    <a:pt x="30" y="113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3" y="122"/>
                  </a:lnTo>
                  <a:lnTo>
                    <a:pt x="23" y="124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30" y="122"/>
                  </a:lnTo>
                  <a:lnTo>
                    <a:pt x="32" y="124"/>
                  </a:lnTo>
                  <a:lnTo>
                    <a:pt x="33" y="128"/>
                  </a:lnTo>
                  <a:lnTo>
                    <a:pt x="35" y="135"/>
                  </a:lnTo>
                  <a:lnTo>
                    <a:pt x="37" y="140"/>
                  </a:lnTo>
                  <a:lnTo>
                    <a:pt x="35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8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32" y="161"/>
                  </a:lnTo>
                  <a:lnTo>
                    <a:pt x="39" y="167"/>
                  </a:lnTo>
                  <a:lnTo>
                    <a:pt x="40" y="168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6" y="174"/>
                  </a:lnTo>
                  <a:lnTo>
                    <a:pt x="46" y="176"/>
                  </a:lnTo>
                  <a:lnTo>
                    <a:pt x="44" y="177"/>
                  </a:lnTo>
                  <a:lnTo>
                    <a:pt x="42" y="177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2" y="184"/>
                  </a:lnTo>
                  <a:lnTo>
                    <a:pt x="46" y="186"/>
                  </a:lnTo>
                  <a:lnTo>
                    <a:pt x="49" y="186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53" y="183"/>
                  </a:lnTo>
                  <a:lnTo>
                    <a:pt x="55" y="183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71" y="183"/>
                  </a:lnTo>
                  <a:lnTo>
                    <a:pt x="72" y="184"/>
                  </a:lnTo>
                  <a:lnTo>
                    <a:pt x="81" y="186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8" y="188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4" y="183"/>
                  </a:lnTo>
                  <a:lnTo>
                    <a:pt x="94" y="184"/>
                  </a:lnTo>
                  <a:lnTo>
                    <a:pt x="95" y="188"/>
                  </a:lnTo>
                  <a:lnTo>
                    <a:pt x="94" y="190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101" y="192"/>
                  </a:lnTo>
                  <a:lnTo>
                    <a:pt x="103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94" y="199"/>
                  </a:lnTo>
                  <a:lnTo>
                    <a:pt x="95" y="204"/>
                  </a:lnTo>
                  <a:lnTo>
                    <a:pt x="103" y="209"/>
                  </a:lnTo>
                  <a:lnTo>
                    <a:pt x="106" y="213"/>
                  </a:lnTo>
                  <a:lnTo>
                    <a:pt x="99" y="213"/>
                  </a:lnTo>
                  <a:lnTo>
                    <a:pt x="88" y="206"/>
                  </a:lnTo>
                  <a:lnTo>
                    <a:pt x="83" y="206"/>
                  </a:lnTo>
                  <a:lnTo>
                    <a:pt x="85" y="208"/>
                  </a:lnTo>
                  <a:lnTo>
                    <a:pt x="87" y="209"/>
                  </a:lnTo>
                  <a:lnTo>
                    <a:pt x="88" y="211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7" y="213"/>
                  </a:lnTo>
                  <a:lnTo>
                    <a:pt x="99" y="215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11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0" y="231"/>
                  </a:lnTo>
                  <a:lnTo>
                    <a:pt x="108" y="232"/>
                  </a:lnTo>
                  <a:lnTo>
                    <a:pt x="108" y="231"/>
                  </a:lnTo>
                  <a:lnTo>
                    <a:pt x="106" y="231"/>
                  </a:lnTo>
                  <a:lnTo>
                    <a:pt x="104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99" y="231"/>
                  </a:lnTo>
                  <a:lnTo>
                    <a:pt x="97" y="231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6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5" y="243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99" y="252"/>
                  </a:lnTo>
                  <a:lnTo>
                    <a:pt x="101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3" y="261"/>
                  </a:lnTo>
                  <a:lnTo>
                    <a:pt x="103" y="263"/>
                  </a:lnTo>
                  <a:lnTo>
                    <a:pt x="101" y="261"/>
                  </a:lnTo>
                  <a:lnTo>
                    <a:pt x="99" y="257"/>
                  </a:lnTo>
                  <a:lnTo>
                    <a:pt x="101" y="257"/>
                  </a:lnTo>
                  <a:lnTo>
                    <a:pt x="99" y="256"/>
                  </a:lnTo>
                  <a:lnTo>
                    <a:pt x="97" y="254"/>
                  </a:lnTo>
                  <a:lnTo>
                    <a:pt x="94" y="250"/>
                  </a:lnTo>
                  <a:lnTo>
                    <a:pt x="94" y="248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50"/>
                  </a:lnTo>
                  <a:lnTo>
                    <a:pt x="83" y="250"/>
                  </a:lnTo>
                  <a:lnTo>
                    <a:pt x="79" y="250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9" y="257"/>
                  </a:lnTo>
                  <a:lnTo>
                    <a:pt x="79" y="261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3" y="247"/>
                  </a:lnTo>
                  <a:lnTo>
                    <a:pt x="51" y="238"/>
                  </a:lnTo>
                  <a:lnTo>
                    <a:pt x="49" y="238"/>
                  </a:lnTo>
                  <a:lnTo>
                    <a:pt x="48" y="236"/>
                  </a:lnTo>
                  <a:lnTo>
                    <a:pt x="42" y="232"/>
                  </a:lnTo>
                  <a:lnTo>
                    <a:pt x="39" y="232"/>
                  </a:lnTo>
                  <a:lnTo>
                    <a:pt x="23" y="234"/>
                  </a:lnTo>
                  <a:lnTo>
                    <a:pt x="21" y="234"/>
                  </a:lnTo>
                  <a:lnTo>
                    <a:pt x="16" y="238"/>
                  </a:lnTo>
                  <a:lnTo>
                    <a:pt x="14" y="241"/>
                  </a:lnTo>
                  <a:lnTo>
                    <a:pt x="14" y="245"/>
                  </a:lnTo>
                  <a:lnTo>
                    <a:pt x="16" y="247"/>
                  </a:lnTo>
                  <a:lnTo>
                    <a:pt x="21" y="254"/>
                  </a:lnTo>
                  <a:lnTo>
                    <a:pt x="23" y="256"/>
                  </a:lnTo>
                  <a:lnTo>
                    <a:pt x="24" y="257"/>
                  </a:lnTo>
                  <a:lnTo>
                    <a:pt x="23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14" y="268"/>
                  </a:lnTo>
                  <a:lnTo>
                    <a:pt x="16" y="271"/>
                  </a:lnTo>
                  <a:lnTo>
                    <a:pt x="23" y="271"/>
                  </a:lnTo>
                  <a:lnTo>
                    <a:pt x="28" y="275"/>
                  </a:lnTo>
                  <a:lnTo>
                    <a:pt x="35" y="277"/>
                  </a:lnTo>
                  <a:lnTo>
                    <a:pt x="48" y="282"/>
                  </a:lnTo>
                  <a:lnTo>
                    <a:pt x="53" y="289"/>
                  </a:lnTo>
                  <a:lnTo>
                    <a:pt x="63" y="296"/>
                  </a:lnTo>
                  <a:lnTo>
                    <a:pt x="65" y="296"/>
                  </a:lnTo>
                  <a:lnTo>
                    <a:pt x="71" y="293"/>
                  </a:lnTo>
                  <a:lnTo>
                    <a:pt x="76" y="289"/>
                  </a:lnTo>
                  <a:lnTo>
                    <a:pt x="81" y="287"/>
                  </a:lnTo>
                  <a:lnTo>
                    <a:pt x="99" y="293"/>
                  </a:lnTo>
                  <a:lnTo>
                    <a:pt x="104" y="291"/>
                  </a:lnTo>
                  <a:lnTo>
                    <a:pt x="108" y="286"/>
                  </a:lnTo>
                  <a:lnTo>
                    <a:pt x="108" y="282"/>
                  </a:lnTo>
                  <a:lnTo>
                    <a:pt x="103" y="280"/>
                  </a:lnTo>
                  <a:lnTo>
                    <a:pt x="104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5"/>
                  </a:lnTo>
                  <a:lnTo>
                    <a:pt x="108" y="273"/>
                  </a:lnTo>
                  <a:lnTo>
                    <a:pt x="108" y="271"/>
                  </a:lnTo>
                  <a:lnTo>
                    <a:pt x="108" y="268"/>
                  </a:lnTo>
                  <a:lnTo>
                    <a:pt x="110" y="270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77"/>
                  </a:lnTo>
                  <a:lnTo>
                    <a:pt x="115" y="277"/>
                  </a:lnTo>
                  <a:lnTo>
                    <a:pt x="111" y="282"/>
                  </a:lnTo>
                  <a:lnTo>
                    <a:pt x="110" y="286"/>
                  </a:lnTo>
                  <a:lnTo>
                    <a:pt x="110" y="289"/>
                  </a:lnTo>
                  <a:lnTo>
                    <a:pt x="111" y="293"/>
                  </a:lnTo>
                  <a:lnTo>
                    <a:pt x="115" y="300"/>
                  </a:lnTo>
                  <a:lnTo>
                    <a:pt x="117" y="302"/>
                  </a:lnTo>
                  <a:lnTo>
                    <a:pt x="117" y="305"/>
                  </a:lnTo>
                  <a:lnTo>
                    <a:pt x="120" y="307"/>
                  </a:lnTo>
                  <a:lnTo>
                    <a:pt x="122" y="307"/>
                  </a:lnTo>
                  <a:lnTo>
                    <a:pt x="122" y="300"/>
                  </a:lnTo>
                  <a:lnTo>
                    <a:pt x="120" y="289"/>
                  </a:lnTo>
                  <a:lnTo>
                    <a:pt x="120" y="282"/>
                  </a:lnTo>
                  <a:lnTo>
                    <a:pt x="122" y="2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170">
              <a:extLst>
                <a:ext uri="{FF2B5EF4-FFF2-40B4-BE49-F238E27FC236}">
                  <a16:creationId xmlns:a16="http://schemas.microsoft.com/office/drawing/2014/main" id="{737EC5FC-9C1A-0554-0033-B103415CE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967" y="1596591"/>
              <a:ext cx="157442" cy="140355"/>
            </a:xfrm>
            <a:custGeom>
              <a:avLst/>
              <a:gdLst>
                <a:gd name="T0" fmla="*/ 103 w 129"/>
                <a:gd name="T1" fmla="*/ 108 h 115"/>
                <a:gd name="T2" fmla="*/ 117 w 129"/>
                <a:gd name="T3" fmla="*/ 108 h 115"/>
                <a:gd name="T4" fmla="*/ 120 w 129"/>
                <a:gd name="T5" fmla="*/ 99 h 115"/>
                <a:gd name="T6" fmla="*/ 124 w 129"/>
                <a:gd name="T7" fmla="*/ 89 h 115"/>
                <a:gd name="T8" fmla="*/ 127 w 129"/>
                <a:gd name="T9" fmla="*/ 74 h 115"/>
                <a:gd name="T10" fmla="*/ 124 w 129"/>
                <a:gd name="T11" fmla="*/ 60 h 115"/>
                <a:gd name="T12" fmla="*/ 129 w 129"/>
                <a:gd name="T13" fmla="*/ 60 h 115"/>
                <a:gd name="T14" fmla="*/ 111 w 129"/>
                <a:gd name="T15" fmla="*/ 33 h 115"/>
                <a:gd name="T16" fmla="*/ 101 w 129"/>
                <a:gd name="T17" fmla="*/ 33 h 115"/>
                <a:gd name="T18" fmla="*/ 99 w 129"/>
                <a:gd name="T19" fmla="*/ 33 h 115"/>
                <a:gd name="T20" fmla="*/ 103 w 129"/>
                <a:gd name="T21" fmla="*/ 30 h 115"/>
                <a:gd name="T22" fmla="*/ 119 w 129"/>
                <a:gd name="T23" fmla="*/ 25 h 115"/>
                <a:gd name="T24" fmla="*/ 115 w 129"/>
                <a:gd name="T25" fmla="*/ 18 h 115"/>
                <a:gd name="T26" fmla="*/ 106 w 129"/>
                <a:gd name="T27" fmla="*/ 0 h 115"/>
                <a:gd name="T28" fmla="*/ 104 w 129"/>
                <a:gd name="T29" fmla="*/ 9 h 115"/>
                <a:gd name="T30" fmla="*/ 104 w 129"/>
                <a:gd name="T31" fmla="*/ 16 h 115"/>
                <a:gd name="T32" fmla="*/ 104 w 129"/>
                <a:gd name="T33" fmla="*/ 23 h 115"/>
                <a:gd name="T34" fmla="*/ 92 w 129"/>
                <a:gd name="T35" fmla="*/ 30 h 115"/>
                <a:gd name="T36" fmla="*/ 88 w 129"/>
                <a:gd name="T37" fmla="*/ 25 h 115"/>
                <a:gd name="T38" fmla="*/ 90 w 129"/>
                <a:gd name="T39" fmla="*/ 19 h 115"/>
                <a:gd name="T40" fmla="*/ 94 w 129"/>
                <a:gd name="T41" fmla="*/ 14 h 115"/>
                <a:gd name="T42" fmla="*/ 87 w 129"/>
                <a:gd name="T43" fmla="*/ 12 h 115"/>
                <a:gd name="T44" fmla="*/ 81 w 129"/>
                <a:gd name="T45" fmla="*/ 5 h 115"/>
                <a:gd name="T46" fmla="*/ 69 w 129"/>
                <a:gd name="T47" fmla="*/ 2 h 115"/>
                <a:gd name="T48" fmla="*/ 65 w 129"/>
                <a:gd name="T49" fmla="*/ 2 h 115"/>
                <a:gd name="T50" fmla="*/ 56 w 129"/>
                <a:gd name="T51" fmla="*/ 5 h 115"/>
                <a:gd name="T52" fmla="*/ 17 w 129"/>
                <a:gd name="T53" fmla="*/ 18 h 115"/>
                <a:gd name="T54" fmla="*/ 16 w 129"/>
                <a:gd name="T55" fmla="*/ 12 h 115"/>
                <a:gd name="T56" fmla="*/ 1 w 129"/>
                <a:gd name="T57" fmla="*/ 19 h 115"/>
                <a:gd name="T58" fmla="*/ 16 w 129"/>
                <a:gd name="T59" fmla="*/ 33 h 115"/>
                <a:gd name="T60" fmla="*/ 16 w 129"/>
                <a:gd name="T61" fmla="*/ 41 h 115"/>
                <a:gd name="T62" fmla="*/ 16 w 129"/>
                <a:gd name="T63" fmla="*/ 44 h 115"/>
                <a:gd name="T64" fmla="*/ 16 w 129"/>
                <a:gd name="T65" fmla="*/ 49 h 115"/>
                <a:gd name="T66" fmla="*/ 23 w 129"/>
                <a:gd name="T67" fmla="*/ 51 h 115"/>
                <a:gd name="T68" fmla="*/ 24 w 129"/>
                <a:gd name="T69" fmla="*/ 65 h 115"/>
                <a:gd name="T70" fmla="*/ 23 w 129"/>
                <a:gd name="T71" fmla="*/ 73 h 115"/>
                <a:gd name="T72" fmla="*/ 32 w 129"/>
                <a:gd name="T73" fmla="*/ 78 h 115"/>
                <a:gd name="T74" fmla="*/ 33 w 129"/>
                <a:gd name="T75" fmla="*/ 85 h 115"/>
                <a:gd name="T76" fmla="*/ 33 w 129"/>
                <a:gd name="T77" fmla="*/ 92 h 115"/>
                <a:gd name="T78" fmla="*/ 39 w 129"/>
                <a:gd name="T79" fmla="*/ 92 h 115"/>
                <a:gd name="T80" fmla="*/ 39 w 129"/>
                <a:gd name="T81" fmla="*/ 83 h 115"/>
                <a:gd name="T82" fmla="*/ 46 w 129"/>
                <a:gd name="T83" fmla="*/ 85 h 115"/>
                <a:gd name="T84" fmla="*/ 53 w 129"/>
                <a:gd name="T85" fmla="*/ 90 h 115"/>
                <a:gd name="T86" fmla="*/ 46 w 129"/>
                <a:gd name="T87" fmla="*/ 103 h 115"/>
                <a:gd name="T88" fmla="*/ 56 w 129"/>
                <a:gd name="T89" fmla="*/ 106 h 115"/>
                <a:gd name="T90" fmla="*/ 62 w 129"/>
                <a:gd name="T91" fmla="*/ 103 h 115"/>
                <a:gd name="T92" fmla="*/ 78 w 129"/>
                <a:gd name="T93" fmla="*/ 108 h 115"/>
                <a:gd name="T94" fmla="*/ 90 w 129"/>
                <a:gd name="T95" fmla="*/ 1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" h="115">
                  <a:moveTo>
                    <a:pt x="99" y="113"/>
                  </a:moveTo>
                  <a:lnTo>
                    <a:pt x="101" y="112"/>
                  </a:lnTo>
                  <a:lnTo>
                    <a:pt x="101" y="110"/>
                  </a:lnTo>
                  <a:lnTo>
                    <a:pt x="103" y="108"/>
                  </a:lnTo>
                  <a:lnTo>
                    <a:pt x="104" y="108"/>
                  </a:lnTo>
                  <a:lnTo>
                    <a:pt x="110" y="108"/>
                  </a:lnTo>
                  <a:lnTo>
                    <a:pt x="115" y="108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20" y="99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6" y="87"/>
                  </a:lnTo>
                  <a:lnTo>
                    <a:pt x="127" y="83"/>
                  </a:lnTo>
                  <a:lnTo>
                    <a:pt x="127" y="80"/>
                  </a:lnTo>
                  <a:lnTo>
                    <a:pt x="127" y="74"/>
                  </a:lnTo>
                  <a:lnTo>
                    <a:pt x="126" y="71"/>
                  </a:lnTo>
                  <a:lnTo>
                    <a:pt x="124" y="67"/>
                  </a:lnTo>
                  <a:lnTo>
                    <a:pt x="122" y="64"/>
                  </a:lnTo>
                  <a:lnTo>
                    <a:pt x="124" y="60"/>
                  </a:lnTo>
                  <a:lnTo>
                    <a:pt x="126" y="60"/>
                  </a:lnTo>
                  <a:lnTo>
                    <a:pt x="127" y="62"/>
                  </a:lnTo>
                  <a:lnTo>
                    <a:pt x="129" y="64"/>
                  </a:lnTo>
                  <a:lnTo>
                    <a:pt x="129" y="60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13" y="33"/>
                  </a:lnTo>
                  <a:lnTo>
                    <a:pt x="111" y="33"/>
                  </a:lnTo>
                  <a:lnTo>
                    <a:pt x="104" y="32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10" y="30"/>
                  </a:lnTo>
                  <a:lnTo>
                    <a:pt x="115" y="28"/>
                  </a:lnTo>
                  <a:lnTo>
                    <a:pt x="119" y="26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6"/>
                  </a:lnTo>
                  <a:lnTo>
                    <a:pt x="115" y="12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3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3" y="25"/>
                  </a:lnTo>
                  <a:lnTo>
                    <a:pt x="101" y="26"/>
                  </a:lnTo>
                  <a:lnTo>
                    <a:pt x="94" y="30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83" y="30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0" y="19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1" y="5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5"/>
                  </a:lnTo>
                  <a:lnTo>
                    <a:pt x="40" y="10"/>
                  </a:lnTo>
                  <a:lnTo>
                    <a:pt x="30" y="18"/>
                  </a:lnTo>
                  <a:lnTo>
                    <a:pt x="23" y="21"/>
                  </a:lnTo>
                  <a:lnTo>
                    <a:pt x="17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5" y="25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7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9" y="49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3" y="73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2" y="78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6"/>
                  </a:lnTo>
                  <a:lnTo>
                    <a:pt x="39" y="96"/>
                  </a:lnTo>
                  <a:lnTo>
                    <a:pt x="39" y="92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7" y="83"/>
                  </a:lnTo>
                  <a:lnTo>
                    <a:pt x="39" y="83"/>
                  </a:lnTo>
                  <a:lnTo>
                    <a:pt x="40" y="85"/>
                  </a:lnTo>
                  <a:lnTo>
                    <a:pt x="42" y="87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8" y="85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3" y="96"/>
                  </a:lnTo>
                  <a:lnTo>
                    <a:pt x="44" y="103"/>
                  </a:lnTo>
                  <a:lnTo>
                    <a:pt x="46" y="103"/>
                  </a:lnTo>
                  <a:lnTo>
                    <a:pt x="49" y="103"/>
                  </a:lnTo>
                  <a:lnTo>
                    <a:pt x="53" y="103"/>
                  </a:lnTo>
                  <a:lnTo>
                    <a:pt x="55" y="103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58" y="103"/>
                  </a:lnTo>
                  <a:lnTo>
                    <a:pt x="58" y="101"/>
                  </a:lnTo>
                  <a:lnTo>
                    <a:pt x="62" y="103"/>
                  </a:lnTo>
                  <a:lnTo>
                    <a:pt x="71" y="108"/>
                  </a:lnTo>
                  <a:lnTo>
                    <a:pt x="72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1" y="112"/>
                  </a:lnTo>
                  <a:lnTo>
                    <a:pt x="90" y="112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9" y="1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281">
              <a:extLst>
                <a:ext uri="{FF2B5EF4-FFF2-40B4-BE49-F238E27FC236}">
                  <a16:creationId xmlns:a16="http://schemas.microsoft.com/office/drawing/2014/main" id="{8B45D760-81B7-F0F1-F0C3-5DDBB392F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501" y="4817422"/>
              <a:ext cx="144016" cy="58583"/>
            </a:xfrm>
            <a:custGeom>
              <a:avLst/>
              <a:gdLst>
                <a:gd name="T0" fmla="*/ 80 w 118"/>
                <a:gd name="T1" fmla="*/ 7 h 48"/>
                <a:gd name="T2" fmla="*/ 84 w 118"/>
                <a:gd name="T3" fmla="*/ 6 h 48"/>
                <a:gd name="T4" fmla="*/ 89 w 118"/>
                <a:gd name="T5" fmla="*/ 2 h 48"/>
                <a:gd name="T6" fmla="*/ 86 w 118"/>
                <a:gd name="T7" fmla="*/ 0 h 48"/>
                <a:gd name="T8" fmla="*/ 68 w 118"/>
                <a:gd name="T9" fmla="*/ 7 h 48"/>
                <a:gd name="T10" fmla="*/ 59 w 118"/>
                <a:gd name="T11" fmla="*/ 9 h 48"/>
                <a:gd name="T12" fmla="*/ 48 w 118"/>
                <a:gd name="T13" fmla="*/ 15 h 48"/>
                <a:gd name="T14" fmla="*/ 45 w 118"/>
                <a:gd name="T15" fmla="*/ 15 h 48"/>
                <a:gd name="T16" fmla="*/ 41 w 118"/>
                <a:gd name="T17" fmla="*/ 16 h 48"/>
                <a:gd name="T18" fmla="*/ 39 w 118"/>
                <a:gd name="T19" fmla="*/ 18 h 48"/>
                <a:gd name="T20" fmla="*/ 34 w 118"/>
                <a:gd name="T21" fmla="*/ 22 h 48"/>
                <a:gd name="T22" fmla="*/ 29 w 118"/>
                <a:gd name="T23" fmla="*/ 25 h 48"/>
                <a:gd name="T24" fmla="*/ 23 w 118"/>
                <a:gd name="T25" fmla="*/ 29 h 48"/>
                <a:gd name="T26" fmla="*/ 22 w 118"/>
                <a:gd name="T27" fmla="*/ 32 h 48"/>
                <a:gd name="T28" fmla="*/ 18 w 118"/>
                <a:gd name="T29" fmla="*/ 38 h 48"/>
                <a:gd name="T30" fmla="*/ 15 w 118"/>
                <a:gd name="T31" fmla="*/ 38 h 48"/>
                <a:gd name="T32" fmla="*/ 6 w 118"/>
                <a:gd name="T33" fmla="*/ 45 h 48"/>
                <a:gd name="T34" fmla="*/ 2 w 118"/>
                <a:gd name="T35" fmla="*/ 48 h 48"/>
                <a:gd name="T36" fmla="*/ 112 w 118"/>
                <a:gd name="T37" fmla="*/ 48 h 48"/>
                <a:gd name="T38" fmla="*/ 116 w 118"/>
                <a:gd name="T39" fmla="*/ 45 h 48"/>
                <a:gd name="T40" fmla="*/ 118 w 118"/>
                <a:gd name="T41" fmla="*/ 39 h 48"/>
                <a:gd name="T42" fmla="*/ 118 w 118"/>
                <a:gd name="T43" fmla="*/ 36 h 48"/>
                <a:gd name="T44" fmla="*/ 118 w 118"/>
                <a:gd name="T45" fmla="*/ 32 h 48"/>
                <a:gd name="T46" fmla="*/ 107 w 118"/>
                <a:gd name="T47" fmla="*/ 27 h 48"/>
                <a:gd name="T48" fmla="*/ 105 w 118"/>
                <a:gd name="T49" fmla="*/ 27 h 48"/>
                <a:gd name="T50" fmla="*/ 100 w 118"/>
                <a:gd name="T51" fmla="*/ 32 h 48"/>
                <a:gd name="T52" fmla="*/ 87 w 118"/>
                <a:gd name="T53" fmla="*/ 31 h 48"/>
                <a:gd name="T54" fmla="*/ 80 w 118"/>
                <a:gd name="T55" fmla="*/ 25 h 48"/>
                <a:gd name="T56" fmla="*/ 80 w 118"/>
                <a:gd name="T57" fmla="*/ 20 h 48"/>
                <a:gd name="T58" fmla="*/ 84 w 118"/>
                <a:gd name="T59" fmla="*/ 18 h 48"/>
                <a:gd name="T60" fmla="*/ 87 w 118"/>
                <a:gd name="T61" fmla="*/ 16 h 48"/>
                <a:gd name="T62" fmla="*/ 87 w 118"/>
                <a:gd name="T63" fmla="*/ 15 h 48"/>
                <a:gd name="T64" fmla="*/ 80 w 118"/>
                <a:gd name="T65" fmla="*/ 15 h 48"/>
                <a:gd name="T66" fmla="*/ 77 w 118"/>
                <a:gd name="T6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8">
                  <a:moveTo>
                    <a:pt x="78" y="9"/>
                  </a:moveTo>
                  <a:lnTo>
                    <a:pt x="80" y="7"/>
                  </a:lnTo>
                  <a:lnTo>
                    <a:pt x="82" y="7"/>
                  </a:lnTo>
                  <a:lnTo>
                    <a:pt x="84" y="6"/>
                  </a:lnTo>
                  <a:lnTo>
                    <a:pt x="89" y="4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6" y="0"/>
                  </a:lnTo>
                  <a:lnTo>
                    <a:pt x="73" y="6"/>
                  </a:lnTo>
                  <a:lnTo>
                    <a:pt x="68" y="7"/>
                  </a:lnTo>
                  <a:lnTo>
                    <a:pt x="62" y="7"/>
                  </a:lnTo>
                  <a:lnTo>
                    <a:pt x="59" y="9"/>
                  </a:lnTo>
                  <a:lnTo>
                    <a:pt x="52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20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29" y="25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3" y="39"/>
                  </a:lnTo>
                  <a:lnTo>
                    <a:pt x="6" y="45"/>
                  </a:lnTo>
                  <a:lnTo>
                    <a:pt x="4" y="47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5"/>
                  </a:lnTo>
                  <a:lnTo>
                    <a:pt x="118" y="41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4" y="32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2" y="31"/>
                  </a:lnTo>
                  <a:lnTo>
                    <a:pt x="100" y="32"/>
                  </a:lnTo>
                  <a:lnTo>
                    <a:pt x="91" y="32"/>
                  </a:lnTo>
                  <a:lnTo>
                    <a:pt x="87" y="31"/>
                  </a:lnTo>
                  <a:lnTo>
                    <a:pt x="84" y="29"/>
                  </a:lnTo>
                  <a:lnTo>
                    <a:pt x="80" y="25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7" y="15"/>
                  </a:lnTo>
                  <a:lnTo>
                    <a:pt x="89" y="13"/>
                  </a:lnTo>
                  <a:lnTo>
                    <a:pt x="80" y="15"/>
                  </a:lnTo>
                  <a:lnTo>
                    <a:pt x="77" y="15"/>
                  </a:lnTo>
                  <a:lnTo>
                    <a:pt x="77" y="9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283">
              <a:extLst>
                <a:ext uri="{FF2B5EF4-FFF2-40B4-BE49-F238E27FC236}">
                  <a16:creationId xmlns:a16="http://schemas.microsoft.com/office/drawing/2014/main" id="{FB939206-41ED-5F59-3521-15ABD13C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675" y="4797895"/>
              <a:ext cx="73228" cy="46378"/>
            </a:xfrm>
            <a:custGeom>
              <a:avLst/>
              <a:gdLst>
                <a:gd name="T0" fmla="*/ 34 w 60"/>
                <a:gd name="T1" fmla="*/ 0 h 38"/>
                <a:gd name="T2" fmla="*/ 32 w 60"/>
                <a:gd name="T3" fmla="*/ 2 h 38"/>
                <a:gd name="T4" fmla="*/ 30 w 60"/>
                <a:gd name="T5" fmla="*/ 2 h 38"/>
                <a:gd name="T6" fmla="*/ 28 w 60"/>
                <a:gd name="T7" fmla="*/ 2 h 38"/>
                <a:gd name="T8" fmla="*/ 25 w 60"/>
                <a:gd name="T9" fmla="*/ 2 h 38"/>
                <a:gd name="T10" fmla="*/ 12 w 60"/>
                <a:gd name="T11" fmla="*/ 4 h 38"/>
                <a:gd name="T12" fmla="*/ 10 w 60"/>
                <a:gd name="T13" fmla="*/ 2 h 38"/>
                <a:gd name="T14" fmla="*/ 2 w 60"/>
                <a:gd name="T15" fmla="*/ 4 h 38"/>
                <a:gd name="T16" fmla="*/ 2 w 60"/>
                <a:gd name="T17" fmla="*/ 6 h 38"/>
                <a:gd name="T18" fmla="*/ 0 w 60"/>
                <a:gd name="T19" fmla="*/ 7 h 38"/>
                <a:gd name="T20" fmla="*/ 0 w 60"/>
                <a:gd name="T21" fmla="*/ 9 h 38"/>
                <a:gd name="T22" fmla="*/ 2 w 60"/>
                <a:gd name="T23" fmla="*/ 11 h 38"/>
                <a:gd name="T24" fmla="*/ 2 w 60"/>
                <a:gd name="T25" fmla="*/ 13 h 38"/>
                <a:gd name="T26" fmla="*/ 5 w 60"/>
                <a:gd name="T27" fmla="*/ 13 h 38"/>
                <a:gd name="T28" fmla="*/ 5 w 60"/>
                <a:gd name="T29" fmla="*/ 15 h 38"/>
                <a:gd name="T30" fmla="*/ 3 w 60"/>
                <a:gd name="T31" fmla="*/ 15 h 38"/>
                <a:gd name="T32" fmla="*/ 3 w 60"/>
                <a:gd name="T33" fmla="*/ 18 h 38"/>
                <a:gd name="T34" fmla="*/ 3 w 60"/>
                <a:gd name="T35" fmla="*/ 20 h 38"/>
                <a:gd name="T36" fmla="*/ 3 w 60"/>
                <a:gd name="T37" fmla="*/ 22 h 38"/>
                <a:gd name="T38" fmla="*/ 7 w 60"/>
                <a:gd name="T39" fmla="*/ 23 h 38"/>
                <a:gd name="T40" fmla="*/ 16 w 60"/>
                <a:gd name="T41" fmla="*/ 22 h 38"/>
                <a:gd name="T42" fmla="*/ 21 w 60"/>
                <a:gd name="T43" fmla="*/ 22 h 38"/>
                <a:gd name="T44" fmla="*/ 25 w 60"/>
                <a:gd name="T45" fmla="*/ 23 h 38"/>
                <a:gd name="T46" fmla="*/ 42 w 60"/>
                <a:gd name="T47" fmla="*/ 34 h 38"/>
                <a:gd name="T48" fmla="*/ 50 w 60"/>
                <a:gd name="T49" fmla="*/ 38 h 38"/>
                <a:gd name="T50" fmla="*/ 57 w 60"/>
                <a:gd name="T51" fmla="*/ 38 h 38"/>
                <a:gd name="T52" fmla="*/ 57 w 60"/>
                <a:gd name="T53" fmla="*/ 29 h 38"/>
                <a:gd name="T54" fmla="*/ 58 w 60"/>
                <a:gd name="T55" fmla="*/ 29 h 38"/>
                <a:gd name="T56" fmla="*/ 58 w 60"/>
                <a:gd name="T57" fmla="*/ 31 h 38"/>
                <a:gd name="T58" fmla="*/ 60 w 60"/>
                <a:gd name="T59" fmla="*/ 32 h 38"/>
                <a:gd name="T60" fmla="*/ 60 w 60"/>
                <a:gd name="T61" fmla="*/ 29 h 38"/>
                <a:gd name="T62" fmla="*/ 57 w 60"/>
                <a:gd name="T63" fmla="*/ 25 h 38"/>
                <a:gd name="T64" fmla="*/ 57 w 60"/>
                <a:gd name="T65" fmla="*/ 23 h 38"/>
                <a:gd name="T66" fmla="*/ 57 w 60"/>
                <a:gd name="T67" fmla="*/ 20 h 38"/>
                <a:gd name="T68" fmla="*/ 55 w 60"/>
                <a:gd name="T69" fmla="*/ 20 h 38"/>
                <a:gd name="T70" fmla="*/ 53 w 60"/>
                <a:gd name="T71" fmla="*/ 20 h 38"/>
                <a:gd name="T72" fmla="*/ 51 w 60"/>
                <a:gd name="T73" fmla="*/ 20 h 38"/>
                <a:gd name="T74" fmla="*/ 53 w 60"/>
                <a:gd name="T75" fmla="*/ 18 h 38"/>
                <a:gd name="T76" fmla="*/ 53 w 60"/>
                <a:gd name="T77" fmla="*/ 16 h 38"/>
                <a:gd name="T78" fmla="*/ 51 w 60"/>
                <a:gd name="T79" fmla="*/ 15 h 38"/>
                <a:gd name="T80" fmla="*/ 51 w 60"/>
                <a:gd name="T81" fmla="*/ 13 h 38"/>
                <a:gd name="T82" fmla="*/ 50 w 60"/>
                <a:gd name="T83" fmla="*/ 11 h 38"/>
                <a:gd name="T84" fmla="*/ 48 w 60"/>
                <a:gd name="T85" fmla="*/ 11 h 38"/>
                <a:gd name="T86" fmla="*/ 46 w 60"/>
                <a:gd name="T87" fmla="*/ 9 h 38"/>
                <a:gd name="T88" fmla="*/ 46 w 60"/>
                <a:gd name="T89" fmla="*/ 7 h 38"/>
                <a:gd name="T90" fmla="*/ 42 w 60"/>
                <a:gd name="T91" fmla="*/ 6 h 38"/>
                <a:gd name="T92" fmla="*/ 41 w 60"/>
                <a:gd name="T93" fmla="*/ 4 h 38"/>
                <a:gd name="T94" fmla="*/ 39 w 60"/>
                <a:gd name="T95" fmla="*/ 6 h 38"/>
                <a:gd name="T96" fmla="*/ 39 w 60"/>
                <a:gd name="T97" fmla="*/ 7 h 38"/>
                <a:gd name="T98" fmla="*/ 37 w 60"/>
                <a:gd name="T99" fmla="*/ 7 h 38"/>
                <a:gd name="T100" fmla="*/ 37 w 60"/>
                <a:gd name="T101" fmla="*/ 6 h 38"/>
                <a:gd name="T102" fmla="*/ 37 w 60"/>
                <a:gd name="T103" fmla="*/ 4 h 38"/>
                <a:gd name="T104" fmla="*/ 37 w 60"/>
                <a:gd name="T105" fmla="*/ 2 h 38"/>
                <a:gd name="T106" fmla="*/ 35 w 60"/>
                <a:gd name="T107" fmla="*/ 2 h 38"/>
                <a:gd name="T108" fmla="*/ 35 w 60"/>
                <a:gd name="T109" fmla="*/ 0 h 38"/>
                <a:gd name="T110" fmla="*/ 34 w 60"/>
                <a:gd name="T1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38">
                  <a:moveTo>
                    <a:pt x="34" y="0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7" y="23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25" y="23"/>
                  </a:lnTo>
                  <a:lnTo>
                    <a:pt x="42" y="34"/>
                  </a:lnTo>
                  <a:lnTo>
                    <a:pt x="50" y="38"/>
                  </a:lnTo>
                  <a:lnTo>
                    <a:pt x="57" y="3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85">
              <a:extLst>
                <a:ext uri="{FF2B5EF4-FFF2-40B4-BE49-F238E27FC236}">
                  <a16:creationId xmlns:a16="http://schemas.microsoft.com/office/drawing/2014/main" id="{F59E819A-2BC4-956C-6FD1-E903EF7A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850" y="1817497"/>
              <a:ext cx="89095" cy="108623"/>
            </a:xfrm>
            <a:custGeom>
              <a:avLst/>
              <a:gdLst>
                <a:gd name="T0" fmla="*/ 73 w 73"/>
                <a:gd name="T1" fmla="*/ 67 h 89"/>
                <a:gd name="T2" fmla="*/ 62 w 73"/>
                <a:gd name="T3" fmla="*/ 55 h 89"/>
                <a:gd name="T4" fmla="*/ 53 w 73"/>
                <a:gd name="T5" fmla="*/ 48 h 89"/>
                <a:gd name="T6" fmla="*/ 57 w 73"/>
                <a:gd name="T7" fmla="*/ 35 h 89"/>
                <a:gd name="T8" fmla="*/ 59 w 73"/>
                <a:gd name="T9" fmla="*/ 19 h 89"/>
                <a:gd name="T10" fmla="*/ 34 w 73"/>
                <a:gd name="T11" fmla="*/ 19 h 89"/>
                <a:gd name="T12" fmla="*/ 30 w 73"/>
                <a:gd name="T13" fmla="*/ 7 h 89"/>
                <a:gd name="T14" fmla="*/ 34 w 73"/>
                <a:gd name="T15" fmla="*/ 0 h 89"/>
                <a:gd name="T16" fmla="*/ 14 w 73"/>
                <a:gd name="T17" fmla="*/ 7 h 89"/>
                <a:gd name="T18" fmla="*/ 19 w 73"/>
                <a:gd name="T19" fmla="*/ 9 h 89"/>
                <a:gd name="T20" fmla="*/ 16 w 73"/>
                <a:gd name="T21" fmla="*/ 16 h 89"/>
                <a:gd name="T22" fmla="*/ 18 w 73"/>
                <a:gd name="T23" fmla="*/ 25 h 89"/>
                <a:gd name="T24" fmla="*/ 27 w 73"/>
                <a:gd name="T25" fmla="*/ 18 h 89"/>
                <a:gd name="T26" fmla="*/ 30 w 73"/>
                <a:gd name="T27" fmla="*/ 18 h 89"/>
                <a:gd name="T28" fmla="*/ 35 w 73"/>
                <a:gd name="T29" fmla="*/ 23 h 89"/>
                <a:gd name="T30" fmla="*/ 43 w 73"/>
                <a:gd name="T31" fmla="*/ 27 h 89"/>
                <a:gd name="T32" fmla="*/ 46 w 73"/>
                <a:gd name="T33" fmla="*/ 23 h 89"/>
                <a:gd name="T34" fmla="*/ 44 w 73"/>
                <a:gd name="T35" fmla="*/ 28 h 89"/>
                <a:gd name="T36" fmla="*/ 44 w 73"/>
                <a:gd name="T37" fmla="*/ 35 h 89"/>
                <a:gd name="T38" fmla="*/ 35 w 73"/>
                <a:gd name="T39" fmla="*/ 37 h 89"/>
                <a:gd name="T40" fmla="*/ 30 w 73"/>
                <a:gd name="T41" fmla="*/ 27 h 89"/>
                <a:gd name="T42" fmla="*/ 30 w 73"/>
                <a:gd name="T43" fmla="*/ 28 h 89"/>
                <a:gd name="T44" fmla="*/ 27 w 73"/>
                <a:gd name="T45" fmla="*/ 34 h 89"/>
                <a:gd name="T46" fmla="*/ 27 w 73"/>
                <a:gd name="T47" fmla="*/ 27 h 89"/>
                <a:gd name="T48" fmla="*/ 25 w 73"/>
                <a:gd name="T49" fmla="*/ 23 h 89"/>
                <a:gd name="T50" fmla="*/ 21 w 73"/>
                <a:gd name="T51" fmla="*/ 34 h 89"/>
                <a:gd name="T52" fmla="*/ 18 w 73"/>
                <a:gd name="T53" fmla="*/ 28 h 89"/>
                <a:gd name="T54" fmla="*/ 7 w 73"/>
                <a:gd name="T55" fmla="*/ 28 h 89"/>
                <a:gd name="T56" fmla="*/ 7 w 73"/>
                <a:gd name="T57" fmla="*/ 34 h 89"/>
                <a:gd name="T58" fmla="*/ 14 w 73"/>
                <a:gd name="T59" fmla="*/ 34 h 89"/>
                <a:gd name="T60" fmla="*/ 14 w 73"/>
                <a:gd name="T61" fmla="*/ 39 h 89"/>
                <a:gd name="T62" fmla="*/ 14 w 73"/>
                <a:gd name="T63" fmla="*/ 43 h 89"/>
                <a:gd name="T64" fmla="*/ 5 w 73"/>
                <a:gd name="T65" fmla="*/ 50 h 89"/>
                <a:gd name="T66" fmla="*/ 14 w 73"/>
                <a:gd name="T67" fmla="*/ 51 h 89"/>
                <a:gd name="T68" fmla="*/ 14 w 73"/>
                <a:gd name="T69" fmla="*/ 59 h 89"/>
                <a:gd name="T70" fmla="*/ 12 w 73"/>
                <a:gd name="T71" fmla="*/ 60 h 89"/>
                <a:gd name="T72" fmla="*/ 2 w 73"/>
                <a:gd name="T73" fmla="*/ 64 h 89"/>
                <a:gd name="T74" fmla="*/ 3 w 73"/>
                <a:gd name="T75" fmla="*/ 76 h 89"/>
                <a:gd name="T76" fmla="*/ 11 w 73"/>
                <a:gd name="T77" fmla="*/ 78 h 89"/>
                <a:gd name="T78" fmla="*/ 14 w 73"/>
                <a:gd name="T79" fmla="*/ 82 h 89"/>
                <a:gd name="T80" fmla="*/ 19 w 73"/>
                <a:gd name="T81" fmla="*/ 82 h 89"/>
                <a:gd name="T82" fmla="*/ 25 w 73"/>
                <a:gd name="T83" fmla="*/ 78 h 89"/>
                <a:gd name="T84" fmla="*/ 27 w 73"/>
                <a:gd name="T85" fmla="*/ 87 h 89"/>
                <a:gd name="T86" fmla="*/ 35 w 73"/>
                <a:gd name="T87" fmla="*/ 85 h 89"/>
                <a:gd name="T88" fmla="*/ 28 w 73"/>
                <a:gd name="T89" fmla="*/ 83 h 89"/>
                <a:gd name="T90" fmla="*/ 32 w 73"/>
                <a:gd name="T91" fmla="*/ 78 h 89"/>
                <a:gd name="T92" fmla="*/ 44 w 73"/>
                <a:gd name="T93" fmla="*/ 67 h 89"/>
                <a:gd name="T94" fmla="*/ 57 w 73"/>
                <a:gd name="T95" fmla="*/ 67 h 89"/>
                <a:gd name="T96" fmla="*/ 64 w 73"/>
                <a:gd name="T97" fmla="*/ 67 h 89"/>
                <a:gd name="T98" fmla="*/ 60 w 73"/>
                <a:gd name="T99" fmla="*/ 69 h 89"/>
                <a:gd name="T100" fmla="*/ 60 w 73"/>
                <a:gd name="T101" fmla="*/ 75 h 89"/>
                <a:gd name="T102" fmla="*/ 66 w 73"/>
                <a:gd name="T10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89">
                  <a:moveTo>
                    <a:pt x="69" y="73"/>
                  </a:moveTo>
                  <a:lnTo>
                    <a:pt x="69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1" y="66"/>
                  </a:lnTo>
                  <a:lnTo>
                    <a:pt x="67" y="64"/>
                  </a:lnTo>
                  <a:lnTo>
                    <a:pt x="66" y="57"/>
                  </a:lnTo>
                  <a:lnTo>
                    <a:pt x="62" y="55"/>
                  </a:lnTo>
                  <a:lnTo>
                    <a:pt x="57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48"/>
                  </a:lnTo>
                  <a:lnTo>
                    <a:pt x="53" y="44"/>
                  </a:lnTo>
                  <a:lnTo>
                    <a:pt x="53" y="41"/>
                  </a:lnTo>
                  <a:lnTo>
                    <a:pt x="53" y="39"/>
                  </a:lnTo>
                  <a:lnTo>
                    <a:pt x="57" y="35"/>
                  </a:lnTo>
                  <a:lnTo>
                    <a:pt x="60" y="34"/>
                  </a:lnTo>
                  <a:lnTo>
                    <a:pt x="62" y="30"/>
                  </a:lnTo>
                  <a:lnTo>
                    <a:pt x="62" y="25"/>
                  </a:lnTo>
                  <a:lnTo>
                    <a:pt x="59" y="19"/>
                  </a:lnTo>
                  <a:lnTo>
                    <a:pt x="55" y="19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4" y="19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39" y="39"/>
                  </a:lnTo>
                  <a:lnTo>
                    <a:pt x="35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28" y="27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7" y="59"/>
                  </a:lnTo>
                  <a:lnTo>
                    <a:pt x="5" y="60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7" y="87"/>
                  </a:lnTo>
                  <a:lnTo>
                    <a:pt x="30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7" y="85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5"/>
                  </a:lnTo>
                  <a:lnTo>
                    <a:pt x="41" y="67"/>
                  </a:lnTo>
                  <a:lnTo>
                    <a:pt x="44" y="67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57" y="73"/>
                  </a:lnTo>
                  <a:lnTo>
                    <a:pt x="59" y="71"/>
                  </a:lnTo>
                  <a:lnTo>
                    <a:pt x="60" y="69"/>
                  </a:lnTo>
                  <a:lnTo>
                    <a:pt x="67" y="69"/>
                  </a:lnTo>
                  <a:lnTo>
                    <a:pt x="66" y="71"/>
                  </a:lnTo>
                  <a:lnTo>
                    <a:pt x="64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4" y="76"/>
                  </a:lnTo>
                  <a:lnTo>
                    <a:pt x="66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9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108">
              <a:extLst>
                <a:ext uri="{FF2B5EF4-FFF2-40B4-BE49-F238E27FC236}">
                  <a16:creationId xmlns:a16="http://schemas.microsoft.com/office/drawing/2014/main" id="{1C69338D-59DF-9635-4519-EC599CAF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325" y="987574"/>
              <a:ext cx="101300" cy="47599"/>
            </a:xfrm>
            <a:custGeom>
              <a:avLst/>
              <a:gdLst>
                <a:gd name="T0" fmla="*/ 9 w 83"/>
                <a:gd name="T1" fmla="*/ 39 h 39"/>
                <a:gd name="T2" fmla="*/ 10 w 83"/>
                <a:gd name="T3" fmla="*/ 37 h 39"/>
                <a:gd name="T4" fmla="*/ 12 w 83"/>
                <a:gd name="T5" fmla="*/ 35 h 39"/>
                <a:gd name="T6" fmla="*/ 14 w 83"/>
                <a:gd name="T7" fmla="*/ 32 h 39"/>
                <a:gd name="T8" fmla="*/ 16 w 83"/>
                <a:gd name="T9" fmla="*/ 30 h 39"/>
                <a:gd name="T10" fmla="*/ 21 w 83"/>
                <a:gd name="T11" fmla="*/ 28 h 39"/>
                <a:gd name="T12" fmla="*/ 26 w 83"/>
                <a:gd name="T13" fmla="*/ 21 h 39"/>
                <a:gd name="T14" fmla="*/ 28 w 83"/>
                <a:gd name="T15" fmla="*/ 21 h 39"/>
                <a:gd name="T16" fmla="*/ 37 w 83"/>
                <a:gd name="T17" fmla="*/ 23 h 39"/>
                <a:gd name="T18" fmla="*/ 42 w 83"/>
                <a:gd name="T19" fmla="*/ 21 h 39"/>
                <a:gd name="T20" fmla="*/ 44 w 83"/>
                <a:gd name="T21" fmla="*/ 19 h 39"/>
                <a:gd name="T22" fmla="*/ 46 w 83"/>
                <a:gd name="T23" fmla="*/ 14 h 39"/>
                <a:gd name="T24" fmla="*/ 48 w 83"/>
                <a:gd name="T25" fmla="*/ 12 h 39"/>
                <a:gd name="T26" fmla="*/ 51 w 83"/>
                <a:gd name="T27" fmla="*/ 12 h 39"/>
                <a:gd name="T28" fmla="*/ 55 w 83"/>
                <a:gd name="T29" fmla="*/ 14 h 39"/>
                <a:gd name="T30" fmla="*/ 58 w 83"/>
                <a:gd name="T31" fmla="*/ 16 h 39"/>
                <a:gd name="T32" fmla="*/ 58 w 83"/>
                <a:gd name="T33" fmla="*/ 14 h 39"/>
                <a:gd name="T34" fmla="*/ 62 w 83"/>
                <a:gd name="T35" fmla="*/ 12 h 39"/>
                <a:gd name="T36" fmla="*/ 64 w 83"/>
                <a:gd name="T37" fmla="*/ 10 h 39"/>
                <a:gd name="T38" fmla="*/ 72 w 83"/>
                <a:gd name="T39" fmla="*/ 8 h 39"/>
                <a:gd name="T40" fmla="*/ 76 w 83"/>
                <a:gd name="T41" fmla="*/ 7 h 39"/>
                <a:gd name="T42" fmla="*/ 81 w 83"/>
                <a:gd name="T43" fmla="*/ 0 h 39"/>
                <a:gd name="T44" fmla="*/ 83 w 83"/>
                <a:gd name="T45" fmla="*/ 0 h 39"/>
                <a:gd name="T46" fmla="*/ 16 w 83"/>
                <a:gd name="T47" fmla="*/ 0 h 39"/>
                <a:gd name="T48" fmla="*/ 10 w 83"/>
                <a:gd name="T49" fmla="*/ 5 h 39"/>
                <a:gd name="T50" fmla="*/ 9 w 83"/>
                <a:gd name="T51" fmla="*/ 14 h 39"/>
                <a:gd name="T52" fmla="*/ 3 w 83"/>
                <a:gd name="T53" fmla="*/ 26 h 39"/>
                <a:gd name="T54" fmla="*/ 3 w 83"/>
                <a:gd name="T55" fmla="*/ 30 h 39"/>
                <a:gd name="T56" fmla="*/ 1 w 83"/>
                <a:gd name="T57" fmla="*/ 32 h 39"/>
                <a:gd name="T58" fmla="*/ 1 w 83"/>
                <a:gd name="T59" fmla="*/ 33 h 39"/>
                <a:gd name="T60" fmla="*/ 1 w 83"/>
                <a:gd name="T61" fmla="*/ 35 h 39"/>
                <a:gd name="T62" fmla="*/ 0 w 83"/>
                <a:gd name="T63" fmla="*/ 37 h 39"/>
                <a:gd name="T64" fmla="*/ 5 w 83"/>
                <a:gd name="T65" fmla="*/ 39 h 39"/>
                <a:gd name="T66" fmla="*/ 9 w 83"/>
                <a:gd name="T6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39">
                  <a:moveTo>
                    <a:pt x="9" y="39"/>
                  </a:moveTo>
                  <a:lnTo>
                    <a:pt x="10" y="37"/>
                  </a:lnTo>
                  <a:lnTo>
                    <a:pt x="12" y="35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21" y="28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7" y="23"/>
                  </a:lnTo>
                  <a:lnTo>
                    <a:pt x="42" y="21"/>
                  </a:lnTo>
                  <a:lnTo>
                    <a:pt x="44" y="19"/>
                  </a:lnTo>
                  <a:lnTo>
                    <a:pt x="46" y="14"/>
                  </a:lnTo>
                  <a:lnTo>
                    <a:pt x="48" y="12"/>
                  </a:lnTo>
                  <a:lnTo>
                    <a:pt x="51" y="12"/>
                  </a:lnTo>
                  <a:lnTo>
                    <a:pt x="55" y="14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16" y="0"/>
                  </a:lnTo>
                  <a:lnTo>
                    <a:pt x="10" y="5"/>
                  </a:lnTo>
                  <a:lnTo>
                    <a:pt x="9" y="14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5" y="3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156">
              <a:extLst>
                <a:ext uri="{FF2B5EF4-FFF2-40B4-BE49-F238E27FC236}">
                  <a16:creationId xmlns:a16="http://schemas.microsoft.com/office/drawing/2014/main" id="{2D63CCB5-51F4-5DC8-E6D7-21F5C9A0E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653" y="1669820"/>
              <a:ext cx="62245" cy="75669"/>
            </a:xfrm>
            <a:custGeom>
              <a:avLst/>
              <a:gdLst>
                <a:gd name="T0" fmla="*/ 51 w 51"/>
                <a:gd name="T1" fmla="*/ 34 h 62"/>
                <a:gd name="T2" fmla="*/ 51 w 51"/>
                <a:gd name="T3" fmla="*/ 32 h 62"/>
                <a:gd name="T4" fmla="*/ 46 w 51"/>
                <a:gd name="T5" fmla="*/ 29 h 62"/>
                <a:gd name="T6" fmla="*/ 37 w 51"/>
                <a:gd name="T7" fmla="*/ 25 h 62"/>
                <a:gd name="T8" fmla="*/ 35 w 51"/>
                <a:gd name="T9" fmla="*/ 25 h 62"/>
                <a:gd name="T10" fmla="*/ 35 w 51"/>
                <a:gd name="T11" fmla="*/ 23 h 62"/>
                <a:gd name="T12" fmla="*/ 32 w 51"/>
                <a:gd name="T13" fmla="*/ 18 h 62"/>
                <a:gd name="T14" fmla="*/ 30 w 51"/>
                <a:gd name="T15" fmla="*/ 18 h 62"/>
                <a:gd name="T16" fmla="*/ 26 w 51"/>
                <a:gd name="T17" fmla="*/ 18 h 62"/>
                <a:gd name="T18" fmla="*/ 23 w 51"/>
                <a:gd name="T19" fmla="*/ 14 h 62"/>
                <a:gd name="T20" fmla="*/ 18 w 51"/>
                <a:gd name="T21" fmla="*/ 13 h 62"/>
                <a:gd name="T22" fmla="*/ 16 w 51"/>
                <a:gd name="T23" fmla="*/ 9 h 62"/>
                <a:gd name="T24" fmla="*/ 14 w 51"/>
                <a:gd name="T25" fmla="*/ 7 h 62"/>
                <a:gd name="T26" fmla="*/ 9 w 51"/>
                <a:gd name="T27" fmla="*/ 0 h 62"/>
                <a:gd name="T28" fmla="*/ 9 w 51"/>
                <a:gd name="T29" fmla="*/ 2 h 62"/>
                <a:gd name="T30" fmla="*/ 7 w 51"/>
                <a:gd name="T31" fmla="*/ 5 h 62"/>
                <a:gd name="T32" fmla="*/ 7 w 51"/>
                <a:gd name="T33" fmla="*/ 9 h 62"/>
                <a:gd name="T34" fmla="*/ 5 w 51"/>
                <a:gd name="T35" fmla="*/ 13 h 62"/>
                <a:gd name="T36" fmla="*/ 3 w 51"/>
                <a:gd name="T37" fmla="*/ 14 h 62"/>
                <a:gd name="T38" fmla="*/ 3 w 51"/>
                <a:gd name="T39" fmla="*/ 16 h 62"/>
                <a:gd name="T40" fmla="*/ 3 w 51"/>
                <a:gd name="T41" fmla="*/ 29 h 62"/>
                <a:gd name="T42" fmla="*/ 2 w 51"/>
                <a:gd name="T43" fmla="*/ 36 h 62"/>
                <a:gd name="T44" fmla="*/ 0 w 51"/>
                <a:gd name="T45" fmla="*/ 41 h 62"/>
                <a:gd name="T46" fmla="*/ 2 w 51"/>
                <a:gd name="T47" fmla="*/ 43 h 62"/>
                <a:gd name="T48" fmla="*/ 10 w 51"/>
                <a:gd name="T49" fmla="*/ 50 h 62"/>
                <a:gd name="T50" fmla="*/ 19 w 51"/>
                <a:gd name="T51" fmla="*/ 53 h 62"/>
                <a:gd name="T52" fmla="*/ 26 w 51"/>
                <a:gd name="T53" fmla="*/ 59 h 62"/>
                <a:gd name="T54" fmla="*/ 33 w 51"/>
                <a:gd name="T55" fmla="*/ 61 h 62"/>
                <a:gd name="T56" fmla="*/ 39 w 51"/>
                <a:gd name="T57" fmla="*/ 61 h 62"/>
                <a:gd name="T58" fmla="*/ 44 w 51"/>
                <a:gd name="T59" fmla="*/ 62 h 62"/>
                <a:gd name="T60" fmla="*/ 46 w 51"/>
                <a:gd name="T61" fmla="*/ 61 h 62"/>
                <a:gd name="T62" fmla="*/ 48 w 51"/>
                <a:gd name="T63" fmla="*/ 59 h 62"/>
                <a:gd name="T64" fmla="*/ 49 w 51"/>
                <a:gd name="T65" fmla="*/ 57 h 62"/>
                <a:gd name="T66" fmla="*/ 48 w 51"/>
                <a:gd name="T67" fmla="*/ 55 h 62"/>
                <a:gd name="T68" fmla="*/ 48 w 51"/>
                <a:gd name="T69" fmla="*/ 53 h 62"/>
                <a:gd name="T70" fmla="*/ 48 w 51"/>
                <a:gd name="T71" fmla="*/ 52 h 62"/>
                <a:gd name="T72" fmla="*/ 49 w 51"/>
                <a:gd name="T73" fmla="*/ 50 h 62"/>
                <a:gd name="T74" fmla="*/ 51 w 51"/>
                <a:gd name="T75" fmla="*/ 46 h 62"/>
                <a:gd name="T76" fmla="*/ 51 w 51"/>
                <a:gd name="T77" fmla="*/ 43 h 62"/>
                <a:gd name="T78" fmla="*/ 51 w 51"/>
                <a:gd name="T79" fmla="*/ 41 h 62"/>
                <a:gd name="T80" fmla="*/ 51 w 51"/>
                <a:gd name="T81" fmla="*/ 39 h 62"/>
                <a:gd name="T82" fmla="*/ 51 w 51"/>
                <a:gd name="T83" fmla="*/ 37 h 62"/>
                <a:gd name="T84" fmla="*/ 51 w 51"/>
                <a:gd name="T85" fmla="*/ 36 h 62"/>
                <a:gd name="T86" fmla="*/ 51 w 51"/>
                <a:gd name="T87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62">
                  <a:moveTo>
                    <a:pt x="51" y="34"/>
                  </a:moveTo>
                  <a:lnTo>
                    <a:pt x="51" y="32"/>
                  </a:lnTo>
                  <a:lnTo>
                    <a:pt x="46" y="29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4"/>
                  </a:lnTo>
                  <a:lnTo>
                    <a:pt x="18" y="13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29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10" y="50"/>
                  </a:lnTo>
                  <a:lnTo>
                    <a:pt x="19" y="53"/>
                  </a:lnTo>
                  <a:lnTo>
                    <a:pt x="26" y="59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62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9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161">
              <a:extLst>
                <a:ext uri="{FF2B5EF4-FFF2-40B4-BE49-F238E27FC236}">
                  <a16:creationId xmlns:a16="http://schemas.microsoft.com/office/drawing/2014/main" id="{E9B8C56D-A037-8E5C-7F54-1DDEF8357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306" y="1259740"/>
              <a:ext cx="56142" cy="76890"/>
            </a:xfrm>
            <a:custGeom>
              <a:avLst/>
              <a:gdLst>
                <a:gd name="T0" fmla="*/ 4 w 46"/>
                <a:gd name="T1" fmla="*/ 38 h 63"/>
                <a:gd name="T2" fmla="*/ 4 w 46"/>
                <a:gd name="T3" fmla="*/ 41 h 63"/>
                <a:gd name="T4" fmla="*/ 2 w 46"/>
                <a:gd name="T5" fmla="*/ 45 h 63"/>
                <a:gd name="T6" fmla="*/ 0 w 46"/>
                <a:gd name="T7" fmla="*/ 47 h 63"/>
                <a:gd name="T8" fmla="*/ 2 w 46"/>
                <a:gd name="T9" fmla="*/ 50 h 63"/>
                <a:gd name="T10" fmla="*/ 9 w 46"/>
                <a:gd name="T11" fmla="*/ 50 h 63"/>
                <a:gd name="T12" fmla="*/ 12 w 46"/>
                <a:gd name="T13" fmla="*/ 54 h 63"/>
                <a:gd name="T14" fmla="*/ 16 w 46"/>
                <a:gd name="T15" fmla="*/ 63 h 63"/>
                <a:gd name="T16" fmla="*/ 27 w 46"/>
                <a:gd name="T17" fmla="*/ 57 h 63"/>
                <a:gd name="T18" fmla="*/ 32 w 46"/>
                <a:gd name="T19" fmla="*/ 50 h 63"/>
                <a:gd name="T20" fmla="*/ 35 w 46"/>
                <a:gd name="T21" fmla="*/ 45 h 63"/>
                <a:gd name="T22" fmla="*/ 39 w 46"/>
                <a:gd name="T23" fmla="*/ 38 h 63"/>
                <a:gd name="T24" fmla="*/ 39 w 46"/>
                <a:gd name="T25" fmla="*/ 36 h 63"/>
                <a:gd name="T26" fmla="*/ 41 w 46"/>
                <a:gd name="T27" fmla="*/ 34 h 63"/>
                <a:gd name="T28" fmla="*/ 37 w 46"/>
                <a:gd name="T29" fmla="*/ 32 h 63"/>
                <a:gd name="T30" fmla="*/ 35 w 46"/>
                <a:gd name="T31" fmla="*/ 24 h 63"/>
                <a:gd name="T32" fmla="*/ 35 w 46"/>
                <a:gd name="T33" fmla="*/ 22 h 63"/>
                <a:gd name="T34" fmla="*/ 39 w 46"/>
                <a:gd name="T35" fmla="*/ 18 h 63"/>
                <a:gd name="T36" fmla="*/ 41 w 46"/>
                <a:gd name="T37" fmla="*/ 20 h 63"/>
                <a:gd name="T38" fmla="*/ 41 w 46"/>
                <a:gd name="T39" fmla="*/ 22 h 63"/>
                <a:gd name="T40" fmla="*/ 43 w 46"/>
                <a:gd name="T41" fmla="*/ 22 h 63"/>
                <a:gd name="T42" fmla="*/ 46 w 46"/>
                <a:gd name="T43" fmla="*/ 13 h 63"/>
                <a:gd name="T44" fmla="*/ 46 w 46"/>
                <a:gd name="T45" fmla="*/ 9 h 63"/>
                <a:gd name="T46" fmla="*/ 44 w 46"/>
                <a:gd name="T47" fmla="*/ 6 h 63"/>
                <a:gd name="T48" fmla="*/ 46 w 46"/>
                <a:gd name="T49" fmla="*/ 2 h 63"/>
                <a:gd name="T50" fmla="*/ 44 w 46"/>
                <a:gd name="T51" fmla="*/ 0 h 63"/>
                <a:gd name="T52" fmla="*/ 43 w 46"/>
                <a:gd name="T53" fmla="*/ 4 h 63"/>
                <a:gd name="T54" fmla="*/ 35 w 46"/>
                <a:gd name="T55" fmla="*/ 11 h 63"/>
                <a:gd name="T56" fmla="*/ 30 w 46"/>
                <a:gd name="T57" fmla="*/ 13 h 63"/>
                <a:gd name="T58" fmla="*/ 20 w 46"/>
                <a:gd name="T59" fmla="*/ 16 h 63"/>
                <a:gd name="T60" fmla="*/ 16 w 46"/>
                <a:gd name="T61" fmla="*/ 18 h 63"/>
                <a:gd name="T62" fmla="*/ 16 w 46"/>
                <a:gd name="T63" fmla="*/ 22 h 63"/>
                <a:gd name="T64" fmla="*/ 12 w 46"/>
                <a:gd name="T65" fmla="*/ 27 h 63"/>
                <a:gd name="T66" fmla="*/ 14 w 46"/>
                <a:gd name="T67" fmla="*/ 31 h 63"/>
                <a:gd name="T68" fmla="*/ 18 w 46"/>
                <a:gd name="T69" fmla="*/ 31 h 63"/>
                <a:gd name="T70" fmla="*/ 7 w 46"/>
                <a:gd name="T71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63">
                  <a:moveTo>
                    <a:pt x="7" y="36"/>
                  </a:moveTo>
                  <a:lnTo>
                    <a:pt x="4" y="38"/>
                  </a:lnTo>
                  <a:lnTo>
                    <a:pt x="4" y="39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5" y="48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27" y="57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5" y="45"/>
                  </a:lnTo>
                  <a:lnTo>
                    <a:pt x="37" y="41"/>
                  </a:lnTo>
                  <a:lnTo>
                    <a:pt x="39" y="38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0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1"/>
                  </a:lnTo>
                  <a:lnTo>
                    <a:pt x="34" y="15"/>
                  </a:lnTo>
                  <a:lnTo>
                    <a:pt x="30" y="13"/>
                  </a:lnTo>
                  <a:lnTo>
                    <a:pt x="27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4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68">
              <a:extLst>
                <a:ext uri="{FF2B5EF4-FFF2-40B4-BE49-F238E27FC236}">
                  <a16:creationId xmlns:a16="http://schemas.microsoft.com/office/drawing/2014/main" id="{A1E68449-6237-05C3-3C2B-0CBC5E97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765" y="1569741"/>
              <a:ext cx="28071" cy="108623"/>
            </a:xfrm>
            <a:custGeom>
              <a:avLst/>
              <a:gdLst>
                <a:gd name="T0" fmla="*/ 7 w 23"/>
                <a:gd name="T1" fmla="*/ 86 h 89"/>
                <a:gd name="T2" fmla="*/ 13 w 23"/>
                <a:gd name="T3" fmla="*/ 77 h 89"/>
                <a:gd name="T4" fmla="*/ 15 w 23"/>
                <a:gd name="T5" fmla="*/ 73 h 89"/>
                <a:gd name="T6" fmla="*/ 15 w 23"/>
                <a:gd name="T7" fmla="*/ 70 h 89"/>
                <a:gd name="T8" fmla="*/ 18 w 23"/>
                <a:gd name="T9" fmla="*/ 66 h 89"/>
                <a:gd name="T10" fmla="*/ 20 w 23"/>
                <a:gd name="T11" fmla="*/ 63 h 89"/>
                <a:gd name="T12" fmla="*/ 22 w 23"/>
                <a:gd name="T13" fmla="*/ 61 h 89"/>
                <a:gd name="T14" fmla="*/ 22 w 23"/>
                <a:gd name="T15" fmla="*/ 59 h 89"/>
                <a:gd name="T16" fmla="*/ 18 w 23"/>
                <a:gd name="T17" fmla="*/ 55 h 89"/>
                <a:gd name="T18" fmla="*/ 20 w 23"/>
                <a:gd name="T19" fmla="*/ 54 h 89"/>
                <a:gd name="T20" fmla="*/ 22 w 23"/>
                <a:gd name="T21" fmla="*/ 50 h 89"/>
                <a:gd name="T22" fmla="*/ 23 w 23"/>
                <a:gd name="T23" fmla="*/ 47 h 89"/>
                <a:gd name="T24" fmla="*/ 23 w 23"/>
                <a:gd name="T25" fmla="*/ 38 h 89"/>
                <a:gd name="T26" fmla="*/ 23 w 23"/>
                <a:gd name="T27" fmla="*/ 36 h 89"/>
                <a:gd name="T28" fmla="*/ 23 w 23"/>
                <a:gd name="T29" fmla="*/ 32 h 89"/>
                <a:gd name="T30" fmla="*/ 23 w 23"/>
                <a:gd name="T31" fmla="*/ 31 h 89"/>
                <a:gd name="T32" fmla="*/ 23 w 23"/>
                <a:gd name="T33" fmla="*/ 13 h 89"/>
                <a:gd name="T34" fmla="*/ 22 w 23"/>
                <a:gd name="T35" fmla="*/ 4 h 89"/>
                <a:gd name="T36" fmla="*/ 18 w 23"/>
                <a:gd name="T37" fmla="*/ 0 h 89"/>
                <a:gd name="T38" fmla="*/ 20 w 23"/>
                <a:gd name="T39" fmla="*/ 6 h 89"/>
                <a:gd name="T40" fmla="*/ 20 w 23"/>
                <a:gd name="T41" fmla="*/ 18 h 89"/>
                <a:gd name="T42" fmla="*/ 20 w 23"/>
                <a:gd name="T43" fmla="*/ 22 h 89"/>
                <a:gd name="T44" fmla="*/ 20 w 23"/>
                <a:gd name="T45" fmla="*/ 24 h 89"/>
                <a:gd name="T46" fmla="*/ 20 w 23"/>
                <a:gd name="T47" fmla="*/ 27 h 89"/>
                <a:gd name="T48" fmla="*/ 18 w 23"/>
                <a:gd name="T49" fmla="*/ 45 h 89"/>
                <a:gd name="T50" fmla="*/ 13 w 23"/>
                <a:gd name="T51" fmla="*/ 61 h 89"/>
                <a:gd name="T52" fmla="*/ 9 w 23"/>
                <a:gd name="T53" fmla="*/ 71 h 89"/>
                <a:gd name="T54" fmla="*/ 0 w 23"/>
                <a:gd name="T55" fmla="*/ 87 h 89"/>
                <a:gd name="T56" fmla="*/ 7 w 23"/>
                <a:gd name="T57" fmla="*/ 89 h 89"/>
                <a:gd name="T58" fmla="*/ 7 w 23"/>
                <a:gd name="T5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89">
                  <a:moveTo>
                    <a:pt x="7" y="86"/>
                  </a:moveTo>
                  <a:lnTo>
                    <a:pt x="13" y="77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8" y="66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18" y="55"/>
                  </a:lnTo>
                  <a:lnTo>
                    <a:pt x="20" y="54"/>
                  </a:lnTo>
                  <a:lnTo>
                    <a:pt x="22" y="50"/>
                  </a:lnTo>
                  <a:lnTo>
                    <a:pt x="23" y="47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13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20" y="6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8" y="45"/>
                  </a:lnTo>
                  <a:lnTo>
                    <a:pt x="13" y="61"/>
                  </a:lnTo>
                  <a:lnTo>
                    <a:pt x="9" y="71"/>
                  </a:lnTo>
                  <a:lnTo>
                    <a:pt x="0" y="87"/>
                  </a:lnTo>
                  <a:lnTo>
                    <a:pt x="7" y="89"/>
                  </a:lnTo>
                  <a:lnTo>
                    <a:pt x="7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88">
              <a:extLst>
                <a:ext uri="{FF2B5EF4-FFF2-40B4-BE49-F238E27FC236}">
                  <a16:creationId xmlns:a16="http://schemas.microsoft.com/office/drawing/2014/main" id="{8C0361B4-948A-A65E-467B-9546E039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818" y="1854111"/>
              <a:ext cx="42717" cy="28071"/>
            </a:xfrm>
            <a:custGeom>
              <a:avLst/>
              <a:gdLst>
                <a:gd name="T0" fmla="*/ 35 w 35"/>
                <a:gd name="T1" fmla="*/ 23 h 23"/>
                <a:gd name="T2" fmla="*/ 28 w 35"/>
                <a:gd name="T3" fmla="*/ 11 h 23"/>
                <a:gd name="T4" fmla="*/ 26 w 35"/>
                <a:gd name="T5" fmla="*/ 7 h 23"/>
                <a:gd name="T6" fmla="*/ 26 w 35"/>
                <a:gd name="T7" fmla="*/ 5 h 23"/>
                <a:gd name="T8" fmla="*/ 23 w 35"/>
                <a:gd name="T9" fmla="*/ 5 h 23"/>
                <a:gd name="T10" fmla="*/ 12 w 35"/>
                <a:gd name="T11" fmla="*/ 0 h 23"/>
                <a:gd name="T12" fmla="*/ 7 w 35"/>
                <a:gd name="T13" fmla="*/ 2 h 23"/>
                <a:gd name="T14" fmla="*/ 2 w 35"/>
                <a:gd name="T15" fmla="*/ 5 h 23"/>
                <a:gd name="T16" fmla="*/ 0 w 35"/>
                <a:gd name="T17" fmla="*/ 13 h 23"/>
                <a:gd name="T18" fmla="*/ 0 w 35"/>
                <a:gd name="T19" fmla="*/ 14 h 23"/>
                <a:gd name="T20" fmla="*/ 2 w 35"/>
                <a:gd name="T21" fmla="*/ 14 h 23"/>
                <a:gd name="T22" fmla="*/ 2 w 35"/>
                <a:gd name="T23" fmla="*/ 16 h 23"/>
                <a:gd name="T24" fmla="*/ 3 w 35"/>
                <a:gd name="T25" fmla="*/ 16 h 23"/>
                <a:gd name="T26" fmla="*/ 3 w 35"/>
                <a:gd name="T27" fmla="*/ 14 h 23"/>
                <a:gd name="T28" fmla="*/ 5 w 35"/>
                <a:gd name="T29" fmla="*/ 14 h 23"/>
                <a:gd name="T30" fmla="*/ 9 w 35"/>
                <a:gd name="T31" fmla="*/ 14 h 23"/>
                <a:gd name="T32" fmla="*/ 10 w 35"/>
                <a:gd name="T33" fmla="*/ 16 h 23"/>
                <a:gd name="T34" fmla="*/ 10 w 35"/>
                <a:gd name="T35" fmla="*/ 18 h 23"/>
                <a:gd name="T36" fmla="*/ 10 w 35"/>
                <a:gd name="T37" fmla="*/ 21 h 23"/>
                <a:gd name="T38" fmla="*/ 12 w 35"/>
                <a:gd name="T39" fmla="*/ 23 h 23"/>
                <a:gd name="T40" fmla="*/ 14 w 35"/>
                <a:gd name="T41" fmla="*/ 23 h 23"/>
                <a:gd name="T42" fmla="*/ 19 w 35"/>
                <a:gd name="T43" fmla="*/ 23 h 23"/>
                <a:gd name="T44" fmla="*/ 18 w 35"/>
                <a:gd name="T45" fmla="*/ 21 h 23"/>
                <a:gd name="T46" fmla="*/ 21 w 35"/>
                <a:gd name="T47" fmla="*/ 21 h 23"/>
                <a:gd name="T48" fmla="*/ 35 w 35"/>
                <a:gd name="T4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lnTo>
                    <a:pt x="28" y="11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12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9" y="23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101">
              <a:extLst>
                <a:ext uri="{FF2B5EF4-FFF2-40B4-BE49-F238E27FC236}">
                  <a16:creationId xmlns:a16="http://schemas.microsoft.com/office/drawing/2014/main" id="{F2B30B76-2AA9-D3F5-3BCB-4308D625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504" y="1937103"/>
              <a:ext cx="62245" cy="79331"/>
            </a:xfrm>
            <a:custGeom>
              <a:avLst/>
              <a:gdLst>
                <a:gd name="T0" fmla="*/ 4 w 51"/>
                <a:gd name="T1" fmla="*/ 30 h 65"/>
                <a:gd name="T2" fmla="*/ 7 w 51"/>
                <a:gd name="T3" fmla="*/ 30 h 65"/>
                <a:gd name="T4" fmla="*/ 12 w 51"/>
                <a:gd name="T5" fmla="*/ 24 h 65"/>
                <a:gd name="T6" fmla="*/ 14 w 51"/>
                <a:gd name="T7" fmla="*/ 26 h 65"/>
                <a:gd name="T8" fmla="*/ 14 w 51"/>
                <a:gd name="T9" fmla="*/ 30 h 65"/>
                <a:gd name="T10" fmla="*/ 12 w 51"/>
                <a:gd name="T11" fmla="*/ 33 h 65"/>
                <a:gd name="T12" fmla="*/ 18 w 51"/>
                <a:gd name="T13" fmla="*/ 32 h 65"/>
                <a:gd name="T14" fmla="*/ 18 w 51"/>
                <a:gd name="T15" fmla="*/ 28 h 65"/>
                <a:gd name="T16" fmla="*/ 21 w 51"/>
                <a:gd name="T17" fmla="*/ 26 h 65"/>
                <a:gd name="T18" fmla="*/ 21 w 51"/>
                <a:gd name="T19" fmla="*/ 23 h 65"/>
                <a:gd name="T20" fmla="*/ 25 w 51"/>
                <a:gd name="T21" fmla="*/ 23 h 65"/>
                <a:gd name="T22" fmla="*/ 28 w 51"/>
                <a:gd name="T23" fmla="*/ 24 h 65"/>
                <a:gd name="T24" fmla="*/ 28 w 51"/>
                <a:gd name="T25" fmla="*/ 32 h 65"/>
                <a:gd name="T26" fmla="*/ 34 w 51"/>
                <a:gd name="T27" fmla="*/ 33 h 65"/>
                <a:gd name="T28" fmla="*/ 32 w 51"/>
                <a:gd name="T29" fmla="*/ 44 h 65"/>
                <a:gd name="T30" fmla="*/ 28 w 51"/>
                <a:gd name="T31" fmla="*/ 44 h 65"/>
                <a:gd name="T32" fmla="*/ 30 w 51"/>
                <a:gd name="T33" fmla="*/ 42 h 65"/>
                <a:gd name="T34" fmla="*/ 27 w 51"/>
                <a:gd name="T35" fmla="*/ 42 h 65"/>
                <a:gd name="T36" fmla="*/ 25 w 51"/>
                <a:gd name="T37" fmla="*/ 42 h 65"/>
                <a:gd name="T38" fmla="*/ 25 w 51"/>
                <a:gd name="T39" fmla="*/ 37 h 65"/>
                <a:gd name="T40" fmla="*/ 25 w 51"/>
                <a:gd name="T41" fmla="*/ 35 h 65"/>
                <a:gd name="T42" fmla="*/ 18 w 51"/>
                <a:gd name="T43" fmla="*/ 40 h 65"/>
                <a:gd name="T44" fmla="*/ 21 w 51"/>
                <a:gd name="T45" fmla="*/ 55 h 65"/>
                <a:gd name="T46" fmla="*/ 16 w 51"/>
                <a:gd name="T47" fmla="*/ 58 h 65"/>
                <a:gd name="T48" fmla="*/ 11 w 51"/>
                <a:gd name="T49" fmla="*/ 60 h 65"/>
                <a:gd name="T50" fmla="*/ 11 w 51"/>
                <a:gd name="T51" fmla="*/ 64 h 65"/>
                <a:gd name="T52" fmla="*/ 21 w 51"/>
                <a:gd name="T53" fmla="*/ 65 h 65"/>
                <a:gd name="T54" fmla="*/ 30 w 51"/>
                <a:gd name="T55" fmla="*/ 62 h 65"/>
                <a:gd name="T56" fmla="*/ 35 w 51"/>
                <a:gd name="T57" fmla="*/ 60 h 65"/>
                <a:gd name="T58" fmla="*/ 51 w 51"/>
                <a:gd name="T59" fmla="*/ 58 h 65"/>
                <a:gd name="T60" fmla="*/ 48 w 51"/>
                <a:gd name="T61" fmla="*/ 53 h 65"/>
                <a:gd name="T62" fmla="*/ 50 w 51"/>
                <a:gd name="T63" fmla="*/ 51 h 65"/>
                <a:gd name="T64" fmla="*/ 50 w 51"/>
                <a:gd name="T65" fmla="*/ 44 h 65"/>
                <a:gd name="T66" fmla="*/ 28 w 51"/>
                <a:gd name="T67" fmla="*/ 21 h 65"/>
                <a:gd name="T68" fmla="*/ 16 w 51"/>
                <a:gd name="T69" fmla="*/ 16 h 65"/>
                <a:gd name="T70" fmla="*/ 11 w 51"/>
                <a:gd name="T71" fmla="*/ 10 h 65"/>
                <a:gd name="T72" fmla="*/ 7 w 51"/>
                <a:gd name="T73" fmla="*/ 1 h 65"/>
                <a:gd name="T74" fmla="*/ 4 w 51"/>
                <a:gd name="T75" fmla="*/ 1 h 65"/>
                <a:gd name="T76" fmla="*/ 0 w 51"/>
                <a:gd name="T77" fmla="*/ 5 h 65"/>
                <a:gd name="T78" fmla="*/ 7 w 51"/>
                <a:gd name="T79" fmla="*/ 12 h 65"/>
                <a:gd name="T80" fmla="*/ 7 w 51"/>
                <a:gd name="T81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65">
                  <a:moveTo>
                    <a:pt x="4" y="26"/>
                  </a:moveTo>
                  <a:lnTo>
                    <a:pt x="4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4" y="33"/>
                  </a:lnTo>
                  <a:lnTo>
                    <a:pt x="34" y="39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5" y="35"/>
                  </a:lnTo>
                  <a:lnTo>
                    <a:pt x="18" y="35"/>
                  </a:lnTo>
                  <a:lnTo>
                    <a:pt x="18" y="40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1" y="60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4" y="65"/>
                  </a:lnTo>
                  <a:lnTo>
                    <a:pt x="21" y="65"/>
                  </a:lnTo>
                  <a:lnTo>
                    <a:pt x="28" y="64"/>
                  </a:lnTo>
                  <a:lnTo>
                    <a:pt x="30" y="62"/>
                  </a:lnTo>
                  <a:lnTo>
                    <a:pt x="34" y="58"/>
                  </a:lnTo>
                  <a:lnTo>
                    <a:pt x="35" y="60"/>
                  </a:lnTo>
                  <a:lnTo>
                    <a:pt x="37" y="60"/>
                  </a:lnTo>
                  <a:lnTo>
                    <a:pt x="51" y="58"/>
                  </a:lnTo>
                  <a:lnTo>
                    <a:pt x="50" y="55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1" y="46"/>
                  </a:lnTo>
                  <a:lnTo>
                    <a:pt x="50" y="44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3" y="21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157">
              <a:extLst>
                <a:ext uri="{FF2B5EF4-FFF2-40B4-BE49-F238E27FC236}">
                  <a16:creationId xmlns:a16="http://schemas.microsoft.com/office/drawing/2014/main" id="{14A1BE9E-1A51-F414-BD0D-61F375137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762" y="1695449"/>
              <a:ext cx="25630" cy="32953"/>
            </a:xfrm>
            <a:custGeom>
              <a:avLst/>
              <a:gdLst>
                <a:gd name="T0" fmla="*/ 12 w 21"/>
                <a:gd name="T1" fmla="*/ 9 h 27"/>
                <a:gd name="T2" fmla="*/ 11 w 21"/>
                <a:gd name="T3" fmla="*/ 8 h 27"/>
                <a:gd name="T4" fmla="*/ 12 w 21"/>
                <a:gd name="T5" fmla="*/ 6 h 27"/>
                <a:gd name="T6" fmla="*/ 14 w 21"/>
                <a:gd name="T7" fmla="*/ 6 h 27"/>
                <a:gd name="T8" fmla="*/ 16 w 21"/>
                <a:gd name="T9" fmla="*/ 4 h 27"/>
                <a:gd name="T10" fmla="*/ 14 w 21"/>
                <a:gd name="T11" fmla="*/ 2 h 27"/>
                <a:gd name="T12" fmla="*/ 9 w 21"/>
                <a:gd name="T13" fmla="*/ 0 h 27"/>
                <a:gd name="T14" fmla="*/ 3 w 21"/>
                <a:gd name="T15" fmla="*/ 2 h 27"/>
                <a:gd name="T16" fmla="*/ 2 w 21"/>
                <a:gd name="T17" fmla="*/ 6 h 27"/>
                <a:gd name="T18" fmla="*/ 2 w 21"/>
                <a:gd name="T19" fmla="*/ 9 h 27"/>
                <a:gd name="T20" fmla="*/ 0 w 21"/>
                <a:gd name="T21" fmla="*/ 15 h 27"/>
                <a:gd name="T22" fmla="*/ 0 w 21"/>
                <a:gd name="T23" fmla="*/ 18 h 27"/>
                <a:gd name="T24" fmla="*/ 2 w 21"/>
                <a:gd name="T25" fmla="*/ 24 h 27"/>
                <a:gd name="T26" fmla="*/ 3 w 21"/>
                <a:gd name="T27" fmla="*/ 25 h 27"/>
                <a:gd name="T28" fmla="*/ 5 w 21"/>
                <a:gd name="T29" fmla="*/ 27 h 27"/>
                <a:gd name="T30" fmla="*/ 7 w 21"/>
                <a:gd name="T31" fmla="*/ 25 h 27"/>
                <a:gd name="T32" fmla="*/ 9 w 21"/>
                <a:gd name="T33" fmla="*/ 24 h 27"/>
                <a:gd name="T34" fmla="*/ 11 w 21"/>
                <a:gd name="T35" fmla="*/ 22 h 27"/>
                <a:gd name="T36" fmla="*/ 12 w 21"/>
                <a:gd name="T37" fmla="*/ 20 h 27"/>
                <a:gd name="T38" fmla="*/ 12 w 21"/>
                <a:gd name="T39" fmla="*/ 13 h 27"/>
                <a:gd name="T40" fmla="*/ 12 w 21"/>
                <a:gd name="T41" fmla="*/ 11 h 27"/>
                <a:gd name="T42" fmla="*/ 14 w 21"/>
                <a:gd name="T43" fmla="*/ 11 h 27"/>
                <a:gd name="T44" fmla="*/ 21 w 21"/>
                <a:gd name="T45" fmla="*/ 13 h 27"/>
                <a:gd name="T46" fmla="*/ 18 w 21"/>
                <a:gd name="T47" fmla="*/ 11 h 27"/>
                <a:gd name="T48" fmla="*/ 12 w 21"/>
                <a:gd name="T4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27">
                  <a:moveTo>
                    <a:pt x="12" y="9"/>
                  </a:move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9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164">
              <a:extLst>
                <a:ext uri="{FF2B5EF4-FFF2-40B4-BE49-F238E27FC236}">
                  <a16:creationId xmlns:a16="http://schemas.microsoft.com/office/drawing/2014/main" id="{649B18BC-C798-DE29-C9C8-384ED77C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157" y="1728402"/>
              <a:ext cx="58583" cy="41496"/>
            </a:xfrm>
            <a:custGeom>
              <a:avLst/>
              <a:gdLst>
                <a:gd name="T0" fmla="*/ 11 w 48"/>
                <a:gd name="T1" fmla="*/ 34 h 34"/>
                <a:gd name="T2" fmla="*/ 13 w 48"/>
                <a:gd name="T3" fmla="*/ 34 h 34"/>
                <a:gd name="T4" fmla="*/ 18 w 48"/>
                <a:gd name="T5" fmla="*/ 25 h 34"/>
                <a:gd name="T6" fmla="*/ 23 w 48"/>
                <a:gd name="T7" fmla="*/ 23 h 34"/>
                <a:gd name="T8" fmla="*/ 27 w 48"/>
                <a:gd name="T9" fmla="*/ 21 h 34"/>
                <a:gd name="T10" fmla="*/ 30 w 48"/>
                <a:gd name="T11" fmla="*/ 20 h 34"/>
                <a:gd name="T12" fmla="*/ 43 w 48"/>
                <a:gd name="T13" fmla="*/ 23 h 34"/>
                <a:gd name="T14" fmla="*/ 46 w 48"/>
                <a:gd name="T15" fmla="*/ 23 h 34"/>
                <a:gd name="T16" fmla="*/ 48 w 48"/>
                <a:gd name="T17" fmla="*/ 23 h 34"/>
                <a:gd name="T18" fmla="*/ 48 w 48"/>
                <a:gd name="T19" fmla="*/ 21 h 34"/>
                <a:gd name="T20" fmla="*/ 48 w 48"/>
                <a:gd name="T21" fmla="*/ 20 h 34"/>
                <a:gd name="T22" fmla="*/ 46 w 48"/>
                <a:gd name="T23" fmla="*/ 13 h 34"/>
                <a:gd name="T24" fmla="*/ 43 w 48"/>
                <a:gd name="T25" fmla="*/ 9 h 34"/>
                <a:gd name="T26" fmla="*/ 34 w 48"/>
                <a:gd name="T27" fmla="*/ 7 h 34"/>
                <a:gd name="T28" fmla="*/ 25 w 48"/>
                <a:gd name="T29" fmla="*/ 5 h 34"/>
                <a:gd name="T30" fmla="*/ 21 w 48"/>
                <a:gd name="T31" fmla="*/ 4 h 34"/>
                <a:gd name="T32" fmla="*/ 18 w 48"/>
                <a:gd name="T33" fmla="*/ 0 h 34"/>
                <a:gd name="T34" fmla="*/ 16 w 48"/>
                <a:gd name="T35" fmla="*/ 0 h 34"/>
                <a:gd name="T36" fmla="*/ 14 w 48"/>
                <a:gd name="T37" fmla="*/ 0 h 34"/>
                <a:gd name="T38" fmla="*/ 14 w 48"/>
                <a:gd name="T39" fmla="*/ 2 h 34"/>
                <a:gd name="T40" fmla="*/ 16 w 48"/>
                <a:gd name="T41" fmla="*/ 4 h 34"/>
                <a:gd name="T42" fmla="*/ 16 w 48"/>
                <a:gd name="T43" fmla="*/ 5 h 34"/>
                <a:gd name="T44" fmla="*/ 20 w 48"/>
                <a:gd name="T45" fmla="*/ 9 h 34"/>
                <a:gd name="T46" fmla="*/ 20 w 48"/>
                <a:gd name="T47" fmla="*/ 11 h 34"/>
                <a:gd name="T48" fmla="*/ 18 w 48"/>
                <a:gd name="T49" fmla="*/ 11 h 34"/>
                <a:gd name="T50" fmla="*/ 18 w 48"/>
                <a:gd name="T51" fmla="*/ 13 h 34"/>
                <a:gd name="T52" fmla="*/ 20 w 48"/>
                <a:gd name="T53" fmla="*/ 14 h 34"/>
                <a:gd name="T54" fmla="*/ 18 w 48"/>
                <a:gd name="T55" fmla="*/ 16 h 34"/>
                <a:gd name="T56" fmla="*/ 14 w 48"/>
                <a:gd name="T57" fmla="*/ 18 h 34"/>
                <a:gd name="T58" fmla="*/ 13 w 48"/>
                <a:gd name="T59" fmla="*/ 18 h 34"/>
                <a:gd name="T60" fmla="*/ 11 w 48"/>
                <a:gd name="T61" fmla="*/ 18 h 34"/>
                <a:gd name="T62" fmla="*/ 9 w 48"/>
                <a:gd name="T63" fmla="*/ 16 h 34"/>
                <a:gd name="T64" fmla="*/ 7 w 48"/>
                <a:gd name="T65" fmla="*/ 14 h 34"/>
                <a:gd name="T66" fmla="*/ 7 w 48"/>
                <a:gd name="T67" fmla="*/ 18 h 34"/>
                <a:gd name="T68" fmla="*/ 7 w 48"/>
                <a:gd name="T69" fmla="*/ 20 h 34"/>
                <a:gd name="T70" fmla="*/ 5 w 48"/>
                <a:gd name="T71" fmla="*/ 18 h 34"/>
                <a:gd name="T72" fmla="*/ 4 w 48"/>
                <a:gd name="T73" fmla="*/ 20 h 34"/>
                <a:gd name="T74" fmla="*/ 0 w 48"/>
                <a:gd name="T75" fmla="*/ 21 h 34"/>
                <a:gd name="T76" fmla="*/ 2 w 48"/>
                <a:gd name="T77" fmla="*/ 23 h 34"/>
                <a:gd name="T78" fmla="*/ 2 w 48"/>
                <a:gd name="T79" fmla="*/ 23 h 34"/>
                <a:gd name="T80" fmla="*/ 0 w 48"/>
                <a:gd name="T81" fmla="*/ 25 h 34"/>
                <a:gd name="T82" fmla="*/ 0 w 48"/>
                <a:gd name="T83" fmla="*/ 27 h 34"/>
                <a:gd name="T84" fmla="*/ 0 w 48"/>
                <a:gd name="T85" fmla="*/ 29 h 34"/>
                <a:gd name="T86" fmla="*/ 0 w 48"/>
                <a:gd name="T87" fmla="*/ 30 h 34"/>
                <a:gd name="T88" fmla="*/ 7 w 48"/>
                <a:gd name="T89" fmla="*/ 34 h 34"/>
                <a:gd name="T90" fmla="*/ 11 w 48"/>
                <a:gd name="T9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34">
                  <a:moveTo>
                    <a:pt x="11" y="34"/>
                  </a:moveTo>
                  <a:lnTo>
                    <a:pt x="13" y="34"/>
                  </a:lnTo>
                  <a:lnTo>
                    <a:pt x="18" y="25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30" y="20"/>
                  </a:lnTo>
                  <a:lnTo>
                    <a:pt x="43" y="23"/>
                  </a:lnTo>
                  <a:lnTo>
                    <a:pt x="46" y="23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6" y="13"/>
                  </a:lnTo>
                  <a:lnTo>
                    <a:pt x="43" y="9"/>
                  </a:lnTo>
                  <a:lnTo>
                    <a:pt x="34" y="7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7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166">
              <a:extLst>
                <a:ext uri="{FF2B5EF4-FFF2-40B4-BE49-F238E27FC236}">
                  <a16:creationId xmlns:a16="http://schemas.microsoft.com/office/drawing/2014/main" id="{E7F383E3-A157-73A1-FA34-452A90DA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6" y="1705213"/>
              <a:ext cx="48819" cy="101300"/>
            </a:xfrm>
            <a:custGeom>
              <a:avLst/>
              <a:gdLst>
                <a:gd name="T0" fmla="*/ 5 w 40"/>
                <a:gd name="T1" fmla="*/ 67 h 83"/>
                <a:gd name="T2" fmla="*/ 7 w 40"/>
                <a:gd name="T3" fmla="*/ 71 h 83"/>
                <a:gd name="T4" fmla="*/ 8 w 40"/>
                <a:gd name="T5" fmla="*/ 81 h 83"/>
                <a:gd name="T6" fmla="*/ 10 w 40"/>
                <a:gd name="T7" fmla="*/ 83 h 83"/>
                <a:gd name="T8" fmla="*/ 14 w 40"/>
                <a:gd name="T9" fmla="*/ 83 h 83"/>
                <a:gd name="T10" fmla="*/ 16 w 40"/>
                <a:gd name="T11" fmla="*/ 83 h 83"/>
                <a:gd name="T12" fmla="*/ 16 w 40"/>
                <a:gd name="T13" fmla="*/ 81 h 83"/>
                <a:gd name="T14" fmla="*/ 28 w 40"/>
                <a:gd name="T15" fmla="*/ 42 h 83"/>
                <a:gd name="T16" fmla="*/ 33 w 40"/>
                <a:gd name="T17" fmla="*/ 33 h 83"/>
                <a:gd name="T18" fmla="*/ 35 w 40"/>
                <a:gd name="T19" fmla="*/ 26 h 83"/>
                <a:gd name="T20" fmla="*/ 40 w 40"/>
                <a:gd name="T21" fmla="*/ 1 h 83"/>
                <a:gd name="T22" fmla="*/ 39 w 40"/>
                <a:gd name="T23" fmla="*/ 0 h 83"/>
                <a:gd name="T24" fmla="*/ 33 w 40"/>
                <a:gd name="T25" fmla="*/ 7 h 83"/>
                <a:gd name="T26" fmla="*/ 30 w 40"/>
                <a:gd name="T27" fmla="*/ 17 h 83"/>
                <a:gd name="T28" fmla="*/ 30 w 40"/>
                <a:gd name="T29" fmla="*/ 23 h 83"/>
                <a:gd name="T30" fmla="*/ 23 w 40"/>
                <a:gd name="T31" fmla="*/ 33 h 83"/>
                <a:gd name="T32" fmla="*/ 19 w 40"/>
                <a:gd name="T33" fmla="*/ 35 h 83"/>
                <a:gd name="T34" fmla="*/ 14 w 40"/>
                <a:gd name="T35" fmla="*/ 42 h 83"/>
                <a:gd name="T36" fmla="*/ 10 w 40"/>
                <a:gd name="T37" fmla="*/ 44 h 83"/>
                <a:gd name="T38" fmla="*/ 8 w 40"/>
                <a:gd name="T39" fmla="*/ 49 h 83"/>
                <a:gd name="T40" fmla="*/ 10 w 40"/>
                <a:gd name="T41" fmla="*/ 49 h 83"/>
                <a:gd name="T42" fmla="*/ 12 w 40"/>
                <a:gd name="T43" fmla="*/ 51 h 83"/>
                <a:gd name="T44" fmla="*/ 12 w 40"/>
                <a:gd name="T45" fmla="*/ 49 h 83"/>
                <a:gd name="T46" fmla="*/ 14 w 40"/>
                <a:gd name="T47" fmla="*/ 49 h 83"/>
                <a:gd name="T48" fmla="*/ 14 w 40"/>
                <a:gd name="T49" fmla="*/ 51 h 83"/>
                <a:gd name="T50" fmla="*/ 14 w 40"/>
                <a:gd name="T51" fmla="*/ 53 h 83"/>
                <a:gd name="T52" fmla="*/ 10 w 40"/>
                <a:gd name="T53" fmla="*/ 55 h 83"/>
                <a:gd name="T54" fmla="*/ 8 w 40"/>
                <a:gd name="T55" fmla="*/ 53 h 83"/>
                <a:gd name="T56" fmla="*/ 8 w 40"/>
                <a:gd name="T57" fmla="*/ 55 h 83"/>
                <a:gd name="T58" fmla="*/ 8 w 40"/>
                <a:gd name="T59" fmla="*/ 58 h 83"/>
                <a:gd name="T60" fmla="*/ 5 w 40"/>
                <a:gd name="T61" fmla="*/ 60 h 83"/>
                <a:gd name="T62" fmla="*/ 5 w 40"/>
                <a:gd name="T63" fmla="*/ 62 h 83"/>
                <a:gd name="T64" fmla="*/ 3 w 40"/>
                <a:gd name="T65" fmla="*/ 64 h 83"/>
                <a:gd name="T66" fmla="*/ 0 w 40"/>
                <a:gd name="T67" fmla="*/ 64 h 83"/>
                <a:gd name="T68" fmla="*/ 3 w 40"/>
                <a:gd name="T69" fmla="*/ 65 h 83"/>
                <a:gd name="T70" fmla="*/ 5 w 40"/>
                <a:gd name="T7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83">
                  <a:moveTo>
                    <a:pt x="5" y="67"/>
                  </a:moveTo>
                  <a:lnTo>
                    <a:pt x="7" y="71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28" y="42"/>
                  </a:lnTo>
                  <a:lnTo>
                    <a:pt x="33" y="33"/>
                  </a:lnTo>
                  <a:lnTo>
                    <a:pt x="35" y="26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3" y="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3" y="33"/>
                  </a:lnTo>
                  <a:lnTo>
                    <a:pt x="19" y="35"/>
                  </a:lnTo>
                  <a:lnTo>
                    <a:pt x="14" y="42"/>
                  </a:lnTo>
                  <a:lnTo>
                    <a:pt x="10" y="44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0" y="64"/>
                  </a:lnTo>
                  <a:lnTo>
                    <a:pt x="3" y="65"/>
                  </a:lnTo>
                  <a:lnTo>
                    <a:pt x="5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168">
              <a:extLst>
                <a:ext uri="{FF2B5EF4-FFF2-40B4-BE49-F238E27FC236}">
                  <a16:creationId xmlns:a16="http://schemas.microsoft.com/office/drawing/2014/main" id="{F6345C20-77D1-973E-8F88-1FEAE9F1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645" y="1722300"/>
              <a:ext cx="61024" cy="53701"/>
            </a:xfrm>
            <a:custGeom>
              <a:avLst/>
              <a:gdLst>
                <a:gd name="T0" fmla="*/ 38 w 50"/>
                <a:gd name="T1" fmla="*/ 41 h 44"/>
                <a:gd name="T2" fmla="*/ 34 w 50"/>
                <a:gd name="T3" fmla="*/ 39 h 44"/>
                <a:gd name="T4" fmla="*/ 30 w 50"/>
                <a:gd name="T5" fmla="*/ 37 h 44"/>
                <a:gd name="T6" fmla="*/ 27 w 50"/>
                <a:gd name="T7" fmla="*/ 37 h 44"/>
                <a:gd name="T8" fmla="*/ 27 w 50"/>
                <a:gd name="T9" fmla="*/ 39 h 44"/>
                <a:gd name="T10" fmla="*/ 29 w 50"/>
                <a:gd name="T11" fmla="*/ 41 h 44"/>
                <a:gd name="T12" fmla="*/ 34 w 50"/>
                <a:gd name="T13" fmla="*/ 42 h 44"/>
                <a:gd name="T14" fmla="*/ 36 w 50"/>
                <a:gd name="T15" fmla="*/ 44 h 44"/>
                <a:gd name="T16" fmla="*/ 38 w 50"/>
                <a:gd name="T17" fmla="*/ 44 h 44"/>
                <a:gd name="T18" fmla="*/ 41 w 50"/>
                <a:gd name="T19" fmla="*/ 44 h 44"/>
                <a:gd name="T20" fmla="*/ 43 w 50"/>
                <a:gd name="T21" fmla="*/ 42 h 44"/>
                <a:gd name="T22" fmla="*/ 45 w 50"/>
                <a:gd name="T23" fmla="*/ 41 h 44"/>
                <a:gd name="T24" fmla="*/ 48 w 50"/>
                <a:gd name="T25" fmla="*/ 41 h 44"/>
                <a:gd name="T26" fmla="*/ 50 w 50"/>
                <a:gd name="T27" fmla="*/ 41 h 44"/>
                <a:gd name="T28" fmla="*/ 50 w 50"/>
                <a:gd name="T29" fmla="*/ 39 h 44"/>
                <a:gd name="T30" fmla="*/ 45 w 50"/>
                <a:gd name="T31" fmla="*/ 26 h 44"/>
                <a:gd name="T32" fmla="*/ 43 w 50"/>
                <a:gd name="T33" fmla="*/ 23 h 44"/>
                <a:gd name="T34" fmla="*/ 41 w 50"/>
                <a:gd name="T35" fmla="*/ 18 h 44"/>
                <a:gd name="T36" fmla="*/ 38 w 50"/>
                <a:gd name="T37" fmla="*/ 16 h 44"/>
                <a:gd name="T38" fmla="*/ 34 w 50"/>
                <a:gd name="T39" fmla="*/ 12 h 44"/>
                <a:gd name="T40" fmla="*/ 29 w 50"/>
                <a:gd name="T41" fmla="*/ 12 h 44"/>
                <a:gd name="T42" fmla="*/ 25 w 50"/>
                <a:gd name="T43" fmla="*/ 10 h 44"/>
                <a:gd name="T44" fmla="*/ 20 w 50"/>
                <a:gd name="T45" fmla="*/ 2 h 44"/>
                <a:gd name="T46" fmla="*/ 14 w 50"/>
                <a:gd name="T47" fmla="*/ 0 h 44"/>
                <a:gd name="T48" fmla="*/ 11 w 50"/>
                <a:gd name="T49" fmla="*/ 2 h 44"/>
                <a:gd name="T50" fmla="*/ 0 w 50"/>
                <a:gd name="T51" fmla="*/ 7 h 44"/>
                <a:gd name="T52" fmla="*/ 2 w 50"/>
                <a:gd name="T53" fmla="*/ 9 h 44"/>
                <a:gd name="T54" fmla="*/ 4 w 50"/>
                <a:gd name="T55" fmla="*/ 9 h 44"/>
                <a:gd name="T56" fmla="*/ 6 w 50"/>
                <a:gd name="T57" fmla="*/ 7 h 44"/>
                <a:gd name="T58" fmla="*/ 9 w 50"/>
                <a:gd name="T59" fmla="*/ 7 h 44"/>
                <a:gd name="T60" fmla="*/ 7 w 50"/>
                <a:gd name="T61" fmla="*/ 9 h 44"/>
                <a:gd name="T62" fmla="*/ 6 w 50"/>
                <a:gd name="T63" fmla="*/ 10 h 44"/>
                <a:gd name="T64" fmla="*/ 6 w 50"/>
                <a:gd name="T65" fmla="*/ 12 h 44"/>
                <a:gd name="T66" fmla="*/ 6 w 50"/>
                <a:gd name="T67" fmla="*/ 14 h 44"/>
                <a:gd name="T68" fmla="*/ 7 w 50"/>
                <a:gd name="T69" fmla="*/ 14 h 44"/>
                <a:gd name="T70" fmla="*/ 9 w 50"/>
                <a:gd name="T71" fmla="*/ 14 h 44"/>
                <a:gd name="T72" fmla="*/ 9 w 50"/>
                <a:gd name="T73" fmla="*/ 16 h 44"/>
                <a:gd name="T74" fmla="*/ 11 w 50"/>
                <a:gd name="T75" fmla="*/ 16 h 44"/>
                <a:gd name="T76" fmla="*/ 20 w 50"/>
                <a:gd name="T77" fmla="*/ 14 h 44"/>
                <a:gd name="T78" fmla="*/ 20 w 50"/>
                <a:gd name="T79" fmla="*/ 16 h 44"/>
                <a:gd name="T80" fmla="*/ 18 w 50"/>
                <a:gd name="T81" fmla="*/ 18 h 44"/>
                <a:gd name="T82" fmla="*/ 20 w 50"/>
                <a:gd name="T83" fmla="*/ 19 h 44"/>
                <a:gd name="T84" fmla="*/ 23 w 50"/>
                <a:gd name="T85" fmla="*/ 23 h 44"/>
                <a:gd name="T86" fmla="*/ 23 w 50"/>
                <a:gd name="T87" fmla="*/ 25 h 44"/>
                <a:gd name="T88" fmla="*/ 23 w 50"/>
                <a:gd name="T89" fmla="*/ 26 h 44"/>
                <a:gd name="T90" fmla="*/ 23 w 50"/>
                <a:gd name="T91" fmla="*/ 28 h 44"/>
                <a:gd name="T92" fmla="*/ 22 w 50"/>
                <a:gd name="T93" fmla="*/ 28 h 44"/>
                <a:gd name="T94" fmla="*/ 22 w 50"/>
                <a:gd name="T95" fmla="*/ 26 h 44"/>
                <a:gd name="T96" fmla="*/ 18 w 50"/>
                <a:gd name="T97" fmla="*/ 23 h 44"/>
                <a:gd name="T98" fmla="*/ 16 w 50"/>
                <a:gd name="T99" fmla="*/ 21 h 44"/>
                <a:gd name="T100" fmla="*/ 16 w 50"/>
                <a:gd name="T101" fmla="*/ 23 h 44"/>
                <a:gd name="T102" fmla="*/ 16 w 50"/>
                <a:gd name="T103" fmla="*/ 28 h 44"/>
                <a:gd name="T104" fmla="*/ 18 w 50"/>
                <a:gd name="T105" fmla="*/ 34 h 44"/>
                <a:gd name="T106" fmla="*/ 22 w 50"/>
                <a:gd name="T107" fmla="*/ 37 h 44"/>
                <a:gd name="T108" fmla="*/ 25 w 50"/>
                <a:gd name="T109" fmla="*/ 37 h 44"/>
                <a:gd name="T110" fmla="*/ 27 w 50"/>
                <a:gd name="T111" fmla="*/ 35 h 44"/>
                <a:gd name="T112" fmla="*/ 27 w 50"/>
                <a:gd name="T113" fmla="*/ 34 h 44"/>
                <a:gd name="T114" fmla="*/ 29 w 50"/>
                <a:gd name="T115" fmla="*/ 34 h 44"/>
                <a:gd name="T116" fmla="*/ 30 w 50"/>
                <a:gd name="T117" fmla="*/ 34 h 44"/>
                <a:gd name="T118" fmla="*/ 36 w 50"/>
                <a:gd name="T119" fmla="*/ 35 h 44"/>
                <a:gd name="T120" fmla="*/ 41 w 50"/>
                <a:gd name="T121" fmla="*/ 41 h 44"/>
                <a:gd name="T122" fmla="*/ 41 w 50"/>
                <a:gd name="T123" fmla="*/ 42 h 44"/>
                <a:gd name="T124" fmla="*/ 38 w 50"/>
                <a:gd name="T12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44">
                  <a:moveTo>
                    <a:pt x="38" y="41"/>
                  </a:moveTo>
                  <a:lnTo>
                    <a:pt x="34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9" y="41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1" y="44"/>
                  </a:lnTo>
                  <a:lnTo>
                    <a:pt x="43" y="42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0" y="39"/>
                  </a:lnTo>
                  <a:lnTo>
                    <a:pt x="45" y="26"/>
                  </a:lnTo>
                  <a:lnTo>
                    <a:pt x="43" y="23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18" y="23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8" y="34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6" y="35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89">
              <a:extLst>
                <a:ext uri="{FF2B5EF4-FFF2-40B4-BE49-F238E27FC236}">
                  <a16:creationId xmlns:a16="http://schemas.microsoft.com/office/drawing/2014/main" id="{449E3D18-BFD9-C54A-B37A-7D55C1BB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361" y="1856552"/>
              <a:ext cx="21969" cy="13426"/>
            </a:xfrm>
            <a:custGeom>
              <a:avLst/>
              <a:gdLst>
                <a:gd name="T0" fmla="*/ 0 w 18"/>
                <a:gd name="T1" fmla="*/ 7 h 11"/>
                <a:gd name="T2" fmla="*/ 2 w 18"/>
                <a:gd name="T3" fmla="*/ 9 h 11"/>
                <a:gd name="T4" fmla="*/ 5 w 18"/>
                <a:gd name="T5" fmla="*/ 11 h 11"/>
                <a:gd name="T6" fmla="*/ 9 w 18"/>
                <a:gd name="T7" fmla="*/ 11 h 11"/>
                <a:gd name="T8" fmla="*/ 12 w 18"/>
                <a:gd name="T9" fmla="*/ 9 h 11"/>
                <a:gd name="T10" fmla="*/ 14 w 18"/>
                <a:gd name="T11" fmla="*/ 7 h 11"/>
                <a:gd name="T12" fmla="*/ 16 w 18"/>
                <a:gd name="T13" fmla="*/ 3 h 11"/>
                <a:gd name="T14" fmla="*/ 18 w 18"/>
                <a:gd name="T15" fmla="*/ 3 h 11"/>
                <a:gd name="T16" fmla="*/ 18 w 18"/>
                <a:gd name="T17" fmla="*/ 2 h 11"/>
                <a:gd name="T18" fmla="*/ 12 w 18"/>
                <a:gd name="T19" fmla="*/ 0 h 11"/>
                <a:gd name="T20" fmla="*/ 9 w 18"/>
                <a:gd name="T21" fmla="*/ 0 h 11"/>
                <a:gd name="T22" fmla="*/ 5 w 18"/>
                <a:gd name="T23" fmla="*/ 2 h 11"/>
                <a:gd name="T24" fmla="*/ 0 w 18"/>
                <a:gd name="T25" fmla="*/ 3 h 11"/>
                <a:gd name="T26" fmla="*/ 2 w 18"/>
                <a:gd name="T27" fmla="*/ 5 h 11"/>
                <a:gd name="T28" fmla="*/ 2 w 18"/>
                <a:gd name="T29" fmla="*/ 7 h 11"/>
                <a:gd name="T30" fmla="*/ 0 w 18"/>
                <a:gd name="T3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lnTo>
                    <a:pt x="2" y="9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103">
              <a:extLst>
                <a:ext uri="{FF2B5EF4-FFF2-40B4-BE49-F238E27FC236}">
                  <a16:creationId xmlns:a16="http://schemas.microsoft.com/office/drawing/2014/main" id="{CDBE3A93-8A25-6148-3E22-3CBD65FB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353" y="1728402"/>
              <a:ext cx="52481" cy="78110"/>
            </a:xfrm>
            <a:custGeom>
              <a:avLst/>
              <a:gdLst>
                <a:gd name="T0" fmla="*/ 13 w 43"/>
                <a:gd name="T1" fmla="*/ 32 h 64"/>
                <a:gd name="T2" fmla="*/ 7 w 43"/>
                <a:gd name="T3" fmla="*/ 29 h 64"/>
                <a:gd name="T4" fmla="*/ 9 w 43"/>
                <a:gd name="T5" fmla="*/ 23 h 64"/>
                <a:gd name="T6" fmla="*/ 7 w 43"/>
                <a:gd name="T7" fmla="*/ 20 h 64"/>
                <a:gd name="T8" fmla="*/ 9 w 43"/>
                <a:gd name="T9" fmla="*/ 16 h 64"/>
                <a:gd name="T10" fmla="*/ 11 w 43"/>
                <a:gd name="T11" fmla="*/ 13 h 64"/>
                <a:gd name="T12" fmla="*/ 16 w 43"/>
                <a:gd name="T13" fmla="*/ 9 h 64"/>
                <a:gd name="T14" fmla="*/ 16 w 43"/>
                <a:gd name="T15" fmla="*/ 7 h 64"/>
                <a:gd name="T16" fmla="*/ 16 w 43"/>
                <a:gd name="T17" fmla="*/ 4 h 64"/>
                <a:gd name="T18" fmla="*/ 13 w 43"/>
                <a:gd name="T19" fmla="*/ 4 h 64"/>
                <a:gd name="T20" fmla="*/ 20 w 43"/>
                <a:gd name="T21" fmla="*/ 2 h 64"/>
                <a:gd name="T22" fmla="*/ 15 w 43"/>
                <a:gd name="T23" fmla="*/ 0 h 64"/>
                <a:gd name="T24" fmla="*/ 11 w 43"/>
                <a:gd name="T25" fmla="*/ 5 h 64"/>
                <a:gd name="T26" fmla="*/ 2 w 43"/>
                <a:gd name="T27" fmla="*/ 29 h 64"/>
                <a:gd name="T28" fmla="*/ 2 w 43"/>
                <a:gd name="T29" fmla="*/ 34 h 64"/>
                <a:gd name="T30" fmla="*/ 0 w 43"/>
                <a:gd name="T31" fmla="*/ 55 h 64"/>
                <a:gd name="T32" fmla="*/ 0 w 43"/>
                <a:gd name="T33" fmla="*/ 60 h 64"/>
                <a:gd name="T34" fmla="*/ 2 w 43"/>
                <a:gd name="T35" fmla="*/ 64 h 64"/>
                <a:gd name="T36" fmla="*/ 2 w 43"/>
                <a:gd name="T37" fmla="*/ 62 h 64"/>
                <a:gd name="T38" fmla="*/ 2 w 43"/>
                <a:gd name="T39" fmla="*/ 60 h 64"/>
                <a:gd name="T40" fmla="*/ 2 w 43"/>
                <a:gd name="T41" fmla="*/ 57 h 64"/>
                <a:gd name="T42" fmla="*/ 2 w 43"/>
                <a:gd name="T43" fmla="*/ 46 h 64"/>
                <a:gd name="T44" fmla="*/ 2 w 43"/>
                <a:gd name="T45" fmla="*/ 45 h 64"/>
                <a:gd name="T46" fmla="*/ 2 w 43"/>
                <a:gd name="T47" fmla="*/ 41 h 64"/>
                <a:gd name="T48" fmla="*/ 2 w 43"/>
                <a:gd name="T49" fmla="*/ 39 h 64"/>
                <a:gd name="T50" fmla="*/ 6 w 43"/>
                <a:gd name="T51" fmla="*/ 36 h 64"/>
                <a:gd name="T52" fmla="*/ 7 w 43"/>
                <a:gd name="T53" fmla="*/ 36 h 64"/>
                <a:gd name="T54" fmla="*/ 9 w 43"/>
                <a:gd name="T55" fmla="*/ 36 h 64"/>
                <a:gd name="T56" fmla="*/ 9 w 43"/>
                <a:gd name="T57" fmla="*/ 37 h 64"/>
                <a:gd name="T58" fmla="*/ 11 w 43"/>
                <a:gd name="T59" fmla="*/ 39 h 64"/>
                <a:gd name="T60" fmla="*/ 18 w 43"/>
                <a:gd name="T61" fmla="*/ 39 h 64"/>
                <a:gd name="T62" fmla="*/ 20 w 43"/>
                <a:gd name="T63" fmla="*/ 37 h 64"/>
                <a:gd name="T64" fmla="*/ 23 w 43"/>
                <a:gd name="T65" fmla="*/ 36 h 64"/>
                <a:gd name="T66" fmla="*/ 25 w 43"/>
                <a:gd name="T67" fmla="*/ 34 h 64"/>
                <a:gd name="T68" fmla="*/ 39 w 43"/>
                <a:gd name="T69" fmla="*/ 36 h 64"/>
                <a:gd name="T70" fmla="*/ 43 w 43"/>
                <a:gd name="T71" fmla="*/ 32 h 64"/>
                <a:gd name="T72" fmla="*/ 18 w 43"/>
                <a:gd name="T73" fmla="*/ 34 h 64"/>
                <a:gd name="T74" fmla="*/ 13 w 43"/>
                <a:gd name="T7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4">
                  <a:moveTo>
                    <a:pt x="13" y="32"/>
                  </a:moveTo>
                  <a:lnTo>
                    <a:pt x="7" y="2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18" y="34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153">
              <a:extLst>
                <a:ext uri="{FF2B5EF4-FFF2-40B4-BE49-F238E27FC236}">
                  <a16:creationId xmlns:a16="http://schemas.microsoft.com/office/drawing/2014/main" id="{CA57962F-BB78-1366-18EF-2165063C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755" y="1750371"/>
              <a:ext cx="45158" cy="34173"/>
            </a:xfrm>
            <a:custGeom>
              <a:avLst/>
              <a:gdLst>
                <a:gd name="T0" fmla="*/ 13 w 37"/>
                <a:gd name="T1" fmla="*/ 9 h 28"/>
                <a:gd name="T2" fmla="*/ 9 w 37"/>
                <a:gd name="T3" fmla="*/ 5 h 28"/>
                <a:gd name="T4" fmla="*/ 0 w 37"/>
                <a:gd name="T5" fmla="*/ 2 h 28"/>
                <a:gd name="T6" fmla="*/ 0 w 37"/>
                <a:gd name="T7" fmla="*/ 0 h 28"/>
                <a:gd name="T8" fmla="*/ 0 w 37"/>
                <a:gd name="T9" fmla="*/ 3 h 28"/>
                <a:gd name="T10" fmla="*/ 0 w 37"/>
                <a:gd name="T11" fmla="*/ 5 h 28"/>
                <a:gd name="T12" fmla="*/ 22 w 37"/>
                <a:gd name="T13" fmla="*/ 28 h 28"/>
                <a:gd name="T14" fmla="*/ 23 w 37"/>
                <a:gd name="T15" fmla="*/ 28 h 28"/>
                <a:gd name="T16" fmla="*/ 25 w 37"/>
                <a:gd name="T17" fmla="*/ 28 h 28"/>
                <a:gd name="T18" fmla="*/ 27 w 37"/>
                <a:gd name="T19" fmla="*/ 25 h 28"/>
                <a:gd name="T20" fmla="*/ 37 w 37"/>
                <a:gd name="T21" fmla="*/ 23 h 28"/>
                <a:gd name="T22" fmla="*/ 36 w 37"/>
                <a:gd name="T23" fmla="*/ 23 h 28"/>
                <a:gd name="T24" fmla="*/ 34 w 37"/>
                <a:gd name="T25" fmla="*/ 21 h 28"/>
                <a:gd name="T26" fmla="*/ 34 w 37"/>
                <a:gd name="T27" fmla="*/ 19 h 28"/>
                <a:gd name="T28" fmla="*/ 32 w 37"/>
                <a:gd name="T29" fmla="*/ 18 h 28"/>
                <a:gd name="T30" fmla="*/ 30 w 37"/>
                <a:gd name="T31" fmla="*/ 16 h 28"/>
                <a:gd name="T32" fmla="*/ 29 w 37"/>
                <a:gd name="T33" fmla="*/ 14 h 28"/>
                <a:gd name="T34" fmla="*/ 30 w 37"/>
                <a:gd name="T35" fmla="*/ 18 h 28"/>
                <a:gd name="T36" fmla="*/ 30 w 37"/>
                <a:gd name="T37" fmla="*/ 19 h 28"/>
                <a:gd name="T38" fmla="*/ 29 w 37"/>
                <a:gd name="T39" fmla="*/ 19 h 28"/>
                <a:gd name="T40" fmla="*/ 27 w 37"/>
                <a:gd name="T41" fmla="*/ 19 h 28"/>
                <a:gd name="T42" fmla="*/ 25 w 37"/>
                <a:gd name="T43" fmla="*/ 18 h 28"/>
                <a:gd name="T44" fmla="*/ 23 w 37"/>
                <a:gd name="T45" fmla="*/ 12 h 28"/>
                <a:gd name="T46" fmla="*/ 22 w 37"/>
                <a:gd name="T47" fmla="*/ 14 h 28"/>
                <a:gd name="T48" fmla="*/ 20 w 37"/>
                <a:gd name="T49" fmla="*/ 14 h 28"/>
                <a:gd name="T50" fmla="*/ 18 w 37"/>
                <a:gd name="T51" fmla="*/ 14 h 28"/>
                <a:gd name="T52" fmla="*/ 16 w 37"/>
                <a:gd name="T53" fmla="*/ 14 h 28"/>
                <a:gd name="T54" fmla="*/ 16 w 37"/>
                <a:gd name="T55" fmla="*/ 12 h 28"/>
                <a:gd name="T56" fmla="*/ 13 w 37"/>
                <a:gd name="T5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8">
                  <a:moveTo>
                    <a:pt x="13" y="9"/>
                  </a:moveTo>
                  <a:lnTo>
                    <a:pt x="9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5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169">
              <a:extLst>
                <a:ext uri="{FF2B5EF4-FFF2-40B4-BE49-F238E27FC236}">
                  <a16:creationId xmlns:a16="http://schemas.microsoft.com/office/drawing/2014/main" id="{397A7F72-AAB4-F3E1-7812-72D7CC14F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692" y="1501394"/>
              <a:ext cx="20748" cy="58583"/>
            </a:xfrm>
            <a:custGeom>
              <a:avLst/>
              <a:gdLst>
                <a:gd name="T0" fmla="*/ 7 w 17"/>
                <a:gd name="T1" fmla="*/ 24 h 48"/>
                <a:gd name="T2" fmla="*/ 5 w 17"/>
                <a:gd name="T3" fmla="*/ 28 h 48"/>
                <a:gd name="T4" fmla="*/ 3 w 17"/>
                <a:gd name="T5" fmla="*/ 30 h 48"/>
                <a:gd name="T6" fmla="*/ 1 w 17"/>
                <a:gd name="T7" fmla="*/ 30 h 48"/>
                <a:gd name="T8" fmla="*/ 1 w 17"/>
                <a:gd name="T9" fmla="*/ 32 h 48"/>
                <a:gd name="T10" fmla="*/ 0 w 17"/>
                <a:gd name="T11" fmla="*/ 37 h 48"/>
                <a:gd name="T12" fmla="*/ 1 w 17"/>
                <a:gd name="T13" fmla="*/ 42 h 48"/>
                <a:gd name="T14" fmla="*/ 3 w 17"/>
                <a:gd name="T15" fmla="*/ 48 h 48"/>
                <a:gd name="T16" fmla="*/ 7 w 17"/>
                <a:gd name="T17" fmla="*/ 48 h 48"/>
                <a:gd name="T18" fmla="*/ 10 w 17"/>
                <a:gd name="T19" fmla="*/ 44 h 48"/>
                <a:gd name="T20" fmla="*/ 12 w 17"/>
                <a:gd name="T21" fmla="*/ 40 h 48"/>
                <a:gd name="T22" fmla="*/ 10 w 17"/>
                <a:gd name="T23" fmla="*/ 35 h 48"/>
                <a:gd name="T24" fmla="*/ 12 w 17"/>
                <a:gd name="T25" fmla="*/ 32 h 48"/>
                <a:gd name="T26" fmla="*/ 16 w 17"/>
                <a:gd name="T27" fmla="*/ 28 h 48"/>
                <a:gd name="T28" fmla="*/ 17 w 17"/>
                <a:gd name="T29" fmla="*/ 24 h 48"/>
                <a:gd name="T30" fmla="*/ 16 w 17"/>
                <a:gd name="T31" fmla="*/ 23 h 48"/>
                <a:gd name="T32" fmla="*/ 16 w 17"/>
                <a:gd name="T33" fmla="*/ 24 h 48"/>
                <a:gd name="T34" fmla="*/ 14 w 17"/>
                <a:gd name="T35" fmla="*/ 26 h 48"/>
                <a:gd name="T36" fmla="*/ 12 w 17"/>
                <a:gd name="T37" fmla="*/ 28 h 48"/>
                <a:gd name="T38" fmla="*/ 10 w 17"/>
                <a:gd name="T39" fmla="*/ 24 h 48"/>
                <a:gd name="T40" fmla="*/ 10 w 17"/>
                <a:gd name="T41" fmla="*/ 23 h 48"/>
                <a:gd name="T42" fmla="*/ 10 w 17"/>
                <a:gd name="T43" fmla="*/ 21 h 48"/>
                <a:gd name="T44" fmla="*/ 10 w 17"/>
                <a:gd name="T45" fmla="*/ 19 h 48"/>
                <a:gd name="T46" fmla="*/ 12 w 17"/>
                <a:gd name="T47" fmla="*/ 16 h 48"/>
                <a:gd name="T48" fmla="*/ 9 w 17"/>
                <a:gd name="T49" fmla="*/ 16 h 48"/>
                <a:gd name="T50" fmla="*/ 7 w 17"/>
                <a:gd name="T51" fmla="*/ 14 h 48"/>
                <a:gd name="T52" fmla="*/ 7 w 17"/>
                <a:gd name="T53" fmla="*/ 10 h 48"/>
                <a:gd name="T54" fmla="*/ 5 w 17"/>
                <a:gd name="T55" fmla="*/ 1 h 48"/>
                <a:gd name="T56" fmla="*/ 3 w 17"/>
                <a:gd name="T57" fmla="*/ 0 h 48"/>
                <a:gd name="T58" fmla="*/ 1 w 17"/>
                <a:gd name="T59" fmla="*/ 1 h 48"/>
                <a:gd name="T60" fmla="*/ 1 w 17"/>
                <a:gd name="T61" fmla="*/ 5 h 48"/>
                <a:gd name="T62" fmla="*/ 0 w 17"/>
                <a:gd name="T63" fmla="*/ 10 h 48"/>
                <a:gd name="T64" fmla="*/ 1 w 17"/>
                <a:gd name="T65" fmla="*/ 12 h 48"/>
                <a:gd name="T66" fmla="*/ 5 w 17"/>
                <a:gd name="T67" fmla="*/ 14 h 48"/>
                <a:gd name="T68" fmla="*/ 7 w 17"/>
                <a:gd name="T69" fmla="*/ 16 h 48"/>
                <a:gd name="T70" fmla="*/ 7 w 17"/>
                <a:gd name="T71" fmla="*/ 19 h 48"/>
                <a:gd name="T72" fmla="*/ 7 w 17"/>
                <a:gd name="T73" fmla="*/ 23 h 48"/>
                <a:gd name="T74" fmla="*/ 7 w 17"/>
                <a:gd name="T7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48">
                  <a:moveTo>
                    <a:pt x="7" y="24"/>
                  </a:moveTo>
                  <a:lnTo>
                    <a:pt x="5" y="28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83">
              <a:extLst>
                <a:ext uri="{FF2B5EF4-FFF2-40B4-BE49-F238E27FC236}">
                  <a16:creationId xmlns:a16="http://schemas.microsoft.com/office/drawing/2014/main" id="{3D104B14-9FEF-609E-D256-90265D01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290" y="1850450"/>
              <a:ext cx="13426" cy="12205"/>
            </a:xfrm>
            <a:custGeom>
              <a:avLst/>
              <a:gdLst>
                <a:gd name="T0" fmla="*/ 2 w 11"/>
                <a:gd name="T1" fmla="*/ 8 h 10"/>
                <a:gd name="T2" fmla="*/ 3 w 11"/>
                <a:gd name="T3" fmla="*/ 10 h 10"/>
                <a:gd name="T4" fmla="*/ 5 w 11"/>
                <a:gd name="T5" fmla="*/ 10 h 10"/>
                <a:gd name="T6" fmla="*/ 9 w 11"/>
                <a:gd name="T7" fmla="*/ 8 h 10"/>
                <a:gd name="T8" fmla="*/ 11 w 11"/>
                <a:gd name="T9" fmla="*/ 7 h 10"/>
                <a:gd name="T10" fmla="*/ 11 w 11"/>
                <a:gd name="T11" fmla="*/ 1 h 10"/>
                <a:gd name="T12" fmla="*/ 11 w 11"/>
                <a:gd name="T13" fmla="*/ 0 h 10"/>
                <a:gd name="T14" fmla="*/ 5 w 11"/>
                <a:gd name="T15" fmla="*/ 1 h 10"/>
                <a:gd name="T16" fmla="*/ 3 w 11"/>
                <a:gd name="T17" fmla="*/ 3 h 10"/>
                <a:gd name="T18" fmla="*/ 2 w 11"/>
                <a:gd name="T19" fmla="*/ 5 h 10"/>
                <a:gd name="T20" fmla="*/ 0 w 11"/>
                <a:gd name="T21" fmla="*/ 8 h 10"/>
                <a:gd name="T22" fmla="*/ 2 w 11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lnTo>
                    <a:pt x="3" y="10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84">
              <a:extLst>
                <a:ext uri="{FF2B5EF4-FFF2-40B4-BE49-F238E27FC236}">
                  <a16:creationId xmlns:a16="http://schemas.microsoft.com/office/drawing/2014/main" id="{050391A2-2421-43D7-EF0C-98672816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219" y="1801631"/>
              <a:ext cx="28071" cy="15867"/>
            </a:xfrm>
            <a:custGeom>
              <a:avLst/>
              <a:gdLst>
                <a:gd name="T0" fmla="*/ 18 w 23"/>
                <a:gd name="T1" fmla="*/ 0 h 13"/>
                <a:gd name="T2" fmla="*/ 12 w 23"/>
                <a:gd name="T3" fmla="*/ 0 h 13"/>
                <a:gd name="T4" fmla="*/ 9 w 23"/>
                <a:gd name="T5" fmla="*/ 0 h 13"/>
                <a:gd name="T6" fmla="*/ 5 w 23"/>
                <a:gd name="T7" fmla="*/ 2 h 13"/>
                <a:gd name="T8" fmla="*/ 2 w 23"/>
                <a:gd name="T9" fmla="*/ 4 h 13"/>
                <a:gd name="T10" fmla="*/ 0 w 23"/>
                <a:gd name="T11" fmla="*/ 8 h 13"/>
                <a:gd name="T12" fmla="*/ 7 w 23"/>
                <a:gd name="T13" fmla="*/ 11 h 13"/>
                <a:gd name="T14" fmla="*/ 10 w 23"/>
                <a:gd name="T15" fmla="*/ 13 h 13"/>
                <a:gd name="T16" fmla="*/ 14 w 23"/>
                <a:gd name="T17" fmla="*/ 11 h 13"/>
                <a:gd name="T18" fmla="*/ 14 w 23"/>
                <a:gd name="T19" fmla="*/ 13 h 13"/>
                <a:gd name="T20" fmla="*/ 16 w 23"/>
                <a:gd name="T21" fmla="*/ 13 h 13"/>
                <a:gd name="T22" fmla="*/ 18 w 23"/>
                <a:gd name="T23" fmla="*/ 13 h 13"/>
                <a:gd name="T24" fmla="*/ 19 w 23"/>
                <a:gd name="T25" fmla="*/ 13 h 13"/>
                <a:gd name="T26" fmla="*/ 21 w 23"/>
                <a:gd name="T27" fmla="*/ 11 h 13"/>
                <a:gd name="T28" fmla="*/ 23 w 23"/>
                <a:gd name="T29" fmla="*/ 8 h 13"/>
                <a:gd name="T30" fmla="*/ 23 w 23"/>
                <a:gd name="T31" fmla="*/ 6 h 13"/>
                <a:gd name="T32" fmla="*/ 23 w 23"/>
                <a:gd name="T33" fmla="*/ 6 h 13"/>
                <a:gd name="T34" fmla="*/ 21 w 23"/>
                <a:gd name="T35" fmla="*/ 2 h 13"/>
                <a:gd name="T36" fmla="*/ 18 w 2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3">
                  <a:moveTo>
                    <a:pt x="18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165">
              <a:extLst>
                <a:ext uri="{FF2B5EF4-FFF2-40B4-BE49-F238E27FC236}">
                  <a16:creationId xmlns:a16="http://schemas.microsoft.com/office/drawing/2014/main" id="{5FAA45E9-A46E-A5B7-3607-35B3ADBD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337" y="1630764"/>
              <a:ext cx="15867" cy="30512"/>
            </a:xfrm>
            <a:custGeom>
              <a:avLst/>
              <a:gdLst>
                <a:gd name="T0" fmla="*/ 2 w 13"/>
                <a:gd name="T1" fmla="*/ 2 h 25"/>
                <a:gd name="T2" fmla="*/ 0 w 13"/>
                <a:gd name="T3" fmla="*/ 4 h 25"/>
                <a:gd name="T4" fmla="*/ 0 w 13"/>
                <a:gd name="T5" fmla="*/ 9 h 25"/>
                <a:gd name="T6" fmla="*/ 4 w 13"/>
                <a:gd name="T7" fmla="*/ 18 h 25"/>
                <a:gd name="T8" fmla="*/ 7 w 13"/>
                <a:gd name="T9" fmla="*/ 21 h 25"/>
                <a:gd name="T10" fmla="*/ 11 w 13"/>
                <a:gd name="T11" fmla="*/ 25 h 25"/>
                <a:gd name="T12" fmla="*/ 13 w 13"/>
                <a:gd name="T13" fmla="*/ 23 h 25"/>
                <a:gd name="T14" fmla="*/ 11 w 13"/>
                <a:gd name="T15" fmla="*/ 18 h 25"/>
                <a:gd name="T16" fmla="*/ 11 w 13"/>
                <a:gd name="T17" fmla="*/ 18 h 25"/>
                <a:gd name="T18" fmla="*/ 11 w 13"/>
                <a:gd name="T19" fmla="*/ 16 h 25"/>
                <a:gd name="T20" fmla="*/ 11 w 13"/>
                <a:gd name="T21" fmla="*/ 11 h 25"/>
                <a:gd name="T22" fmla="*/ 11 w 13"/>
                <a:gd name="T23" fmla="*/ 9 h 25"/>
                <a:gd name="T24" fmla="*/ 11 w 13"/>
                <a:gd name="T25" fmla="*/ 7 h 25"/>
                <a:gd name="T26" fmla="*/ 7 w 13"/>
                <a:gd name="T27" fmla="*/ 7 h 25"/>
                <a:gd name="T28" fmla="*/ 6 w 13"/>
                <a:gd name="T29" fmla="*/ 7 h 25"/>
                <a:gd name="T30" fmla="*/ 6 w 13"/>
                <a:gd name="T31" fmla="*/ 0 h 25"/>
                <a:gd name="T32" fmla="*/ 2 w 13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2" y="2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98">
              <a:extLst>
                <a:ext uri="{FF2B5EF4-FFF2-40B4-BE49-F238E27FC236}">
                  <a16:creationId xmlns:a16="http://schemas.microsoft.com/office/drawing/2014/main" id="{BDCA653C-1B2C-3A58-84EB-97D69D96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794" y="1811395"/>
              <a:ext cx="13426" cy="23189"/>
            </a:xfrm>
            <a:custGeom>
              <a:avLst/>
              <a:gdLst>
                <a:gd name="T0" fmla="*/ 5 w 11"/>
                <a:gd name="T1" fmla="*/ 0 h 19"/>
                <a:gd name="T2" fmla="*/ 4 w 11"/>
                <a:gd name="T3" fmla="*/ 0 h 19"/>
                <a:gd name="T4" fmla="*/ 2 w 11"/>
                <a:gd name="T5" fmla="*/ 3 h 19"/>
                <a:gd name="T6" fmla="*/ 0 w 11"/>
                <a:gd name="T7" fmla="*/ 8 h 19"/>
                <a:gd name="T8" fmla="*/ 0 w 11"/>
                <a:gd name="T9" fmla="*/ 12 h 19"/>
                <a:gd name="T10" fmla="*/ 4 w 11"/>
                <a:gd name="T11" fmla="*/ 16 h 19"/>
                <a:gd name="T12" fmla="*/ 5 w 11"/>
                <a:gd name="T13" fmla="*/ 19 h 19"/>
                <a:gd name="T14" fmla="*/ 9 w 11"/>
                <a:gd name="T15" fmla="*/ 17 h 19"/>
                <a:gd name="T16" fmla="*/ 11 w 11"/>
                <a:gd name="T17" fmla="*/ 16 h 19"/>
                <a:gd name="T18" fmla="*/ 9 w 11"/>
                <a:gd name="T19" fmla="*/ 14 h 19"/>
                <a:gd name="T20" fmla="*/ 4 w 11"/>
                <a:gd name="T21" fmla="*/ 3 h 19"/>
                <a:gd name="T22" fmla="*/ 5 w 11"/>
                <a:gd name="T23" fmla="*/ 1 h 19"/>
                <a:gd name="T24" fmla="*/ 5 w 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167">
              <a:extLst>
                <a:ext uri="{FF2B5EF4-FFF2-40B4-BE49-F238E27FC236}">
                  <a16:creationId xmlns:a16="http://schemas.microsoft.com/office/drawing/2014/main" id="{458800B7-9177-9671-3030-09593D1AC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57" y="1574623"/>
              <a:ext cx="21969" cy="36614"/>
            </a:xfrm>
            <a:custGeom>
              <a:avLst/>
              <a:gdLst>
                <a:gd name="T0" fmla="*/ 8 w 18"/>
                <a:gd name="T1" fmla="*/ 28 h 30"/>
                <a:gd name="T2" fmla="*/ 9 w 18"/>
                <a:gd name="T3" fmla="*/ 27 h 30"/>
                <a:gd name="T4" fmla="*/ 11 w 18"/>
                <a:gd name="T5" fmla="*/ 27 h 30"/>
                <a:gd name="T6" fmla="*/ 13 w 18"/>
                <a:gd name="T7" fmla="*/ 25 h 30"/>
                <a:gd name="T8" fmla="*/ 15 w 18"/>
                <a:gd name="T9" fmla="*/ 23 h 30"/>
                <a:gd name="T10" fmla="*/ 18 w 18"/>
                <a:gd name="T11" fmla="*/ 20 h 30"/>
                <a:gd name="T12" fmla="*/ 18 w 18"/>
                <a:gd name="T13" fmla="*/ 20 h 30"/>
                <a:gd name="T14" fmla="*/ 11 w 18"/>
                <a:gd name="T15" fmla="*/ 4 h 30"/>
                <a:gd name="T16" fmla="*/ 11 w 18"/>
                <a:gd name="T17" fmla="*/ 2 h 30"/>
                <a:gd name="T18" fmla="*/ 11 w 18"/>
                <a:gd name="T19" fmla="*/ 0 h 30"/>
                <a:gd name="T20" fmla="*/ 9 w 18"/>
                <a:gd name="T21" fmla="*/ 2 h 30"/>
                <a:gd name="T22" fmla="*/ 8 w 18"/>
                <a:gd name="T23" fmla="*/ 7 h 30"/>
                <a:gd name="T24" fmla="*/ 6 w 18"/>
                <a:gd name="T25" fmla="*/ 11 h 30"/>
                <a:gd name="T26" fmla="*/ 4 w 18"/>
                <a:gd name="T27" fmla="*/ 12 h 30"/>
                <a:gd name="T28" fmla="*/ 2 w 18"/>
                <a:gd name="T29" fmla="*/ 14 h 30"/>
                <a:gd name="T30" fmla="*/ 0 w 18"/>
                <a:gd name="T31" fmla="*/ 18 h 30"/>
                <a:gd name="T32" fmla="*/ 0 w 18"/>
                <a:gd name="T33" fmla="*/ 20 h 30"/>
                <a:gd name="T34" fmla="*/ 2 w 18"/>
                <a:gd name="T35" fmla="*/ 27 h 30"/>
                <a:gd name="T36" fmla="*/ 6 w 18"/>
                <a:gd name="T37" fmla="*/ 30 h 30"/>
                <a:gd name="T38" fmla="*/ 8 w 18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0">
                  <a:moveTo>
                    <a:pt x="8" y="28"/>
                  </a:moveTo>
                  <a:lnTo>
                    <a:pt x="9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0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183">
              <a:extLst>
                <a:ext uri="{FF2B5EF4-FFF2-40B4-BE49-F238E27FC236}">
                  <a16:creationId xmlns:a16="http://schemas.microsoft.com/office/drawing/2014/main" id="{DFF2CB57-44EC-DDFE-78D0-A0A1F785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2702341"/>
              <a:ext cx="67126" cy="42717"/>
            </a:xfrm>
            <a:custGeom>
              <a:avLst/>
              <a:gdLst>
                <a:gd name="T0" fmla="*/ 48 w 55"/>
                <a:gd name="T1" fmla="*/ 19 h 35"/>
                <a:gd name="T2" fmla="*/ 49 w 55"/>
                <a:gd name="T3" fmla="*/ 19 h 35"/>
                <a:gd name="T4" fmla="*/ 53 w 55"/>
                <a:gd name="T5" fmla="*/ 17 h 35"/>
                <a:gd name="T6" fmla="*/ 55 w 55"/>
                <a:gd name="T7" fmla="*/ 17 h 35"/>
                <a:gd name="T8" fmla="*/ 55 w 55"/>
                <a:gd name="T9" fmla="*/ 16 h 35"/>
                <a:gd name="T10" fmla="*/ 53 w 55"/>
                <a:gd name="T11" fmla="*/ 10 h 35"/>
                <a:gd name="T12" fmla="*/ 51 w 55"/>
                <a:gd name="T13" fmla="*/ 12 h 35"/>
                <a:gd name="T14" fmla="*/ 51 w 55"/>
                <a:gd name="T15" fmla="*/ 10 h 35"/>
                <a:gd name="T16" fmla="*/ 51 w 55"/>
                <a:gd name="T17" fmla="*/ 9 h 35"/>
                <a:gd name="T18" fmla="*/ 49 w 55"/>
                <a:gd name="T19" fmla="*/ 7 h 35"/>
                <a:gd name="T20" fmla="*/ 48 w 55"/>
                <a:gd name="T21" fmla="*/ 7 h 35"/>
                <a:gd name="T22" fmla="*/ 46 w 55"/>
                <a:gd name="T23" fmla="*/ 7 h 35"/>
                <a:gd name="T24" fmla="*/ 30 w 55"/>
                <a:gd name="T25" fmla="*/ 0 h 35"/>
                <a:gd name="T26" fmla="*/ 26 w 55"/>
                <a:gd name="T27" fmla="*/ 0 h 35"/>
                <a:gd name="T28" fmla="*/ 24 w 55"/>
                <a:gd name="T29" fmla="*/ 3 h 35"/>
                <a:gd name="T30" fmla="*/ 19 w 55"/>
                <a:gd name="T31" fmla="*/ 7 h 35"/>
                <a:gd name="T32" fmla="*/ 17 w 55"/>
                <a:gd name="T33" fmla="*/ 10 h 35"/>
                <a:gd name="T34" fmla="*/ 14 w 55"/>
                <a:gd name="T35" fmla="*/ 10 h 35"/>
                <a:gd name="T36" fmla="*/ 14 w 55"/>
                <a:gd name="T37" fmla="*/ 9 h 35"/>
                <a:gd name="T38" fmla="*/ 16 w 55"/>
                <a:gd name="T39" fmla="*/ 9 h 35"/>
                <a:gd name="T40" fmla="*/ 16 w 55"/>
                <a:gd name="T41" fmla="*/ 7 h 35"/>
                <a:gd name="T42" fmla="*/ 5 w 55"/>
                <a:gd name="T43" fmla="*/ 12 h 35"/>
                <a:gd name="T44" fmla="*/ 0 w 55"/>
                <a:gd name="T45" fmla="*/ 16 h 35"/>
                <a:gd name="T46" fmla="*/ 0 w 55"/>
                <a:gd name="T47" fmla="*/ 21 h 35"/>
                <a:gd name="T48" fmla="*/ 0 w 55"/>
                <a:gd name="T49" fmla="*/ 19 h 35"/>
                <a:gd name="T50" fmla="*/ 1 w 55"/>
                <a:gd name="T51" fmla="*/ 19 h 35"/>
                <a:gd name="T52" fmla="*/ 7 w 55"/>
                <a:gd name="T53" fmla="*/ 19 h 35"/>
                <a:gd name="T54" fmla="*/ 12 w 55"/>
                <a:gd name="T55" fmla="*/ 23 h 35"/>
                <a:gd name="T56" fmla="*/ 28 w 55"/>
                <a:gd name="T57" fmla="*/ 33 h 35"/>
                <a:gd name="T58" fmla="*/ 32 w 55"/>
                <a:gd name="T59" fmla="*/ 35 h 35"/>
                <a:gd name="T60" fmla="*/ 42 w 55"/>
                <a:gd name="T61" fmla="*/ 32 h 35"/>
                <a:gd name="T62" fmla="*/ 42 w 55"/>
                <a:gd name="T63" fmla="*/ 30 h 35"/>
                <a:gd name="T64" fmla="*/ 44 w 55"/>
                <a:gd name="T65" fmla="*/ 28 h 35"/>
                <a:gd name="T66" fmla="*/ 42 w 55"/>
                <a:gd name="T67" fmla="*/ 25 h 35"/>
                <a:gd name="T68" fmla="*/ 44 w 55"/>
                <a:gd name="T69" fmla="*/ 23 h 35"/>
                <a:gd name="T70" fmla="*/ 48 w 55"/>
                <a:gd name="T7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35">
                  <a:moveTo>
                    <a:pt x="48" y="19"/>
                  </a:moveTo>
                  <a:lnTo>
                    <a:pt x="49" y="19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5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7" y="19"/>
                  </a:lnTo>
                  <a:lnTo>
                    <a:pt x="12" y="23"/>
                  </a:lnTo>
                  <a:lnTo>
                    <a:pt x="28" y="33"/>
                  </a:lnTo>
                  <a:lnTo>
                    <a:pt x="32" y="35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25"/>
                  </a:lnTo>
                  <a:lnTo>
                    <a:pt x="44" y="23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187">
              <a:extLst>
                <a:ext uri="{FF2B5EF4-FFF2-40B4-BE49-F238E27FC236}">
                  <a16:creationId xmlns:a16="http://schemas.microsoft.com/office/drawing/2014/main" id="{3D8C2D0F-32DD-65AB-47F5-85A05797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611" y="2557104"/>
              <a:ext cx="30512" cy="17087"/>
            </a:xfrm>
            <a:custGeom>
              <a:avLst/>
              <a:gdLst>
                <a:gd name="T0" fmla="*/ 4 w 25"/>
                <a:gd name="T1" fmla="*/ 10 h 14"/>
                <a:gd name="T2" fmla="*/ 6 w 25"/>
                <a:gd name="T3" fmla="*/ 12 h 14"/>
                <a:gd name="T4" fmla="*/ 7 w 25"/>
                <a:gd name="T5" fmla="*/ 14 h 14"/>
                <a:gd name="T6" fmla="*/ 22 w 25"/>
                <a:gd name="T7" fmla="*/ 14 h 14"/>
                <a:gd name="T8" fmla="*/ 25 w 25"/>
                <a:gd name="T9" fmla="*/ 14 h 14"/>
                <a:gd name="T10" fmla="*/ 25 w 25"/>
                <a:gd name="T11" fmla="*/ 10 h 14"/>
                <a:gd name="T12" fmla="*/ 23 w 25"/>
                <a:gd name="T13" fmla="*/ 9 h 14"/>
                <a:gd name="T14" fmla="*/ 22 w 25"/>
                <a:gd name="T15" fmla="*/ 5 h 14"/>
                <a:gd name="T16" fmla="*/ 20 w 25"/>
                <a:gd name="T17" fmla="*/ 5 h 14"/>
                <a:gd name="T18" fmla="*/ 20 w 25"/>
                <a:gd name="T19" fmla="*/ 3 h 14"/>
                <a:gd name="T20" fmla="*/ 4 w 25"/>
                <a:gd name="T21" fmla="*/ 0 h 14"/>
                <a:gd name="T22" fmla="*/ 2 w 25"/>
                <a:gd name="T23" fmla="*/ 0 h 14"/>
                <a:gd name="T24" fmla="*/ 0 w 25"/>
                <a:gd name="T25" fmla="*/ 5 h 14"/>
                <a:gd name="T26" fmla="*/ 2 w 25"/>
                <a:gd name="T27" fmla="*/ 9 h 14"/>
                <a:gd name="T28" fmla="*/ 4 w 25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10"/>
                  </a:moveTo>
                  <a:lnTo>
                    <a:pt x="6" y="12"/>
                  </a:lnTo>
                  <a:lnTo>
                    <a:pt x="7" y="14"/>
                  </a:lnTo>
                  <a:lnTo>
                    <a:pt x="22" y="14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226">
              <a:extLst>
                <a:ext uri="{FF2B5EF4-FFF2-40B4-BE49-F238E27FC236}">
                  <a16:creationId xmlns:a16="http://schemas.microsoft.com/office/drawing/2014/main" id="{77693A26-29AD-B8EA-4DA3-C8227C20E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628" y="2105528"/>
              <a:ext cx="56142" cy="21969"/>
            </a:xfrm>
            <a:custGeom>
              <a:avLst/>
              <a:gdLst>
                <a:gd name="T0" fmla="*/ 27 w 46"/>
                <a:gd name="T1" fmla="*/ 7 h 18"/>
                <a:gd name="T2" fmla="*/ 11 w 46"/>
                <a:gd name="T3" fmla="*/ 9 h 18"/>
                <a:gd name="T4" fmla="*/ 9 w 46"/>
                <a:gd name="T5" fmla="*/ 9 h 18"/>
                <a:gd name="T6" fmla="*/ 7 w 46"/>
                <a:gd name="T7" fmla="*/ 11 h 18"/>
                <a:gd name="T8" fmla="*/ 2 w 46"/>
                <a:gd name="T9" fmla="*/ 13 h 18"/>
                <a:gd name="T10" fmla="*/ 0 w 46"/>
                <a:gd name="T11" fmla="*/ 16 h 18"/>
                <a:gd name="T12" fmla="*/ 2 w 46"/>
                <a:gd name="T13" fmla="*/ 18 h 18"/>
                <a:gd name="T14" fmla="*/ 4 w 46"/>
                <a:gd name="T15" fmla="*/ 18 h 18"/>
                <a:gd name="T16" fmla="*/ 20 w 46"/>
                <a:gd name="T17" fmla="*/ 13 h 18"/>
                <a:gd name="T18" fmla="*/ 23 w 46"/>
                <a:gd name="T19" fmla="*/ 13 h 18"/>
                <a:gd name="T20" fmla="*/ 29 w 46"/>
                <a:gd name="T21" fmla="*/ 9 h 18"/>
                <a:gd name="T22" fmla="*/ 34 w 46"/>
                <a:gd name="T23" fmla="*/ 9 h 18"/>
                <a:gd name="T24" fmla="*/ 34 w 46"/>
                <a:gd name="T25" fmla="*/ 7 h 18"/>
                <a:gd name="T26" fmla="*/ 34 w 46"/>
                <a:gd name="T27" fmla="*/ 6 h 18"/>
                <a:gd name="T28" fmla="*/ 41 w 46"/>
                <a:gd name="T29" fmla="*/ 6 h 18"/>
                <a:gd name="T30" fmla="*/ 45 w 46"/>
                <a:gd name="T31" fmla="*/ 4 h 18"/>
                <a:gd name="T32" fmla="*/ 46 w 46"/>
                <a:gd name="T33" fmla="*/ 0 h 18"/>
                <a:gd name="T34" fmla="*/ 30 w 46"/>
                <a:gd name="T35" fmla="*/ 4 h 18"/>
                <a:gd name="T36" fmla="*/ 29 w 46"/>
                <a:gd name="T37" fmla="*/ 6 h 18"/>
                <a:gd name="T38" fmla="*/ 27 w 46"/>
                <a:gd name="T3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8">
                  <a:moveTo>
                    <a:pt x="27" y="7"/>
                  </a:moveTo>
                  <a:lnTo>
                    <a:pt x="11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41" y="6"/>
                  </a:lnTo>
                  <a:lnTo>
                    <a:pt x="45" y="4"/>
                  </a:lnTo>
                  <a:lnTo>
                    <a:pt x="46" y="0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227">
              <a:extLst>
                <a:ext uri="{FF2B5EF4-FFF2-40B4-BE49-F238E27FC236}">
                  <a16:creationId xmlns:a16="http://schemas.microsoft.com/office/drawing/2014/main" id="{7DB5645E-4D59-5BDF-6150-A9DA71B7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384" y="2166552"/>
              <a:ext cx="25630" cy="45158"/>
            </a:xfrm>
            <a:custGeom>
              <a:avLst/>
              <a:gdLst>
                <a:gd name="T0" fmla="*/ 21 w 21"/>
                <a:gd name="T1" fmla="*/ 12 h 37"/>
                <a:gd name="T2" fmla="*/ 21 w 21"/>
                <a:gd name="T3" fmla="*/ 9 h 37"/>
                <a:gd name="T4" fmla="*/ 19 w 21"/>
                <a:gd name="T5" fmla="*/ 5 h 37"/>
                <a:gd name="T6" fmla="*/ 19 w 21"/>
                <a:gd name="T7" fmla="*/ 5 h 37"/>
                <a:gd name="T8" fmla="*/ 19 w 21"/>
                <a:gd name="T9" fmla="*/ 3 h 37"/>
                <a:gd name="T10" fmla="*/ 19 w 21"/>
                <a:gd name="T11" fmla="*/ 2 h 37"/>
                <a:gd name="T12" fmla="*/ 19 w 21"/>
                <a:gd name="T13" fmla="*/ 2 h 37"/>
                <a:gd name="T14" fmla="*/ 16 w 21"/>
                <a:gd name="T15" fmla="*/ 0 h 37"/>
                <a:gd name="T16" fmla="*/ 14 w 21"/>
                <a:gd name="T17" fmla="*/ 5 h 37"/>
                <a:gd name="T18" fmla="*/ 10 w 21"/>
                <a:gd name="T19" fmla="*/ 9 h 37"/>
                <a:gd name="T20" fmla="*/ 5 w 21"/>
                <a:gd name="T21" fmla="*/ 14 h 37"/>
                <a:gd name="T22" fmla="*/ 2 w 21"/>
                <a:gd name="T23" fmla="*/ 19 h 37"/>
                <a:gd name="T24" fmla="*/ 0 w 21"/>
                <a:gd name="T25" fmla="*/ 25 h 37"/>
                <a:gd name="T26" fmla="*/ 0 w 21"/>
                <a:gd name="T27" fmla="*/ 30 h 37"/>
                <a:gd name="T28" fmla="*/ 2 w 21"/>
                <a:gd name="T29" fmla="*/ 35 h 37"/>
                <a:gd name="T30" fmla="*/ 5 w 21"/>
                <a:gd name="T31" fmla="*/ 37 h 37"/>
                <a:gd name="T32" fmla="*/ 9 w 21"/>
                <a:gd name="T33" fmla="*/ 35 h 37"/>
                <a:gd name="T34" fmla="*/ 12 w 21"/>
                <a:gd name="T35" fmla="*/ 30 h 37"/>
                <a:gd name="T36" fmla="*/ 18 w 21"/>
                <a:gd name="T37" fmla="*/ 27 h 37"/>
                <a:gd name="T38" fmla="*/ 19 w 21"/>
                <a:gd name="T39" fmla="*/ 21 h 37"/>
                <a:gd name="T40" fmla="*/ 21 w 21"/>
                <a:gd name="T41" fmla="*/ 18 h 37"/>
                <a:gd name="T42" fmla="*/ 21 w 21"/>
                <a:gd name="T43" fmla="*/ 16 h 37"/>
                <a:gd name="T44" fmla="*/ 19 w 21"/>
                <a:gd name="T45" fmla="*/ 16 h 37"/>
                <a:gd name="T46" fmla="*/ 19 w 21"/>
                <a:gd name="T47" fmla="*/ 14 h 37"/>
                <a:gd name="T48" fmla="*/ 21 w 21"/>
                <a:gd name="T4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7">
                  <a:moveTo>
                    <a:pt x="21" y="12"/>
                  </a:moveTo>
                  <a:lnTo>
                    <a:pt x="21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5" y="37"/>
                  </a:lnTo>
                  <a:lnTo>
                    <a:pt x="9" y="35"/>
                  </a:lnTo>
                  <a:lnTo>
                    <a:pt x="12" y="30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229">
              <a:extLst>
                <a:ext uri="{FF2B5EF4-FFF2-40B4-BE49-F238E27FC236}">
                  <a16:creationId xmlns:a16="http://schemas.microsoft.com/office/drawing/2014/main" id="{AF67F94A-B1AE-90CC-3A7F-917E848F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33" y="2101867"/>
              <a:ext cx="42717" cy="10985"/>
            </a:xfrm>
            <a:custGeom>
              <a:avLst/>
              <a:gdLst>
                <a:gd name="T0" fmla="*/ 0 w 35"/>
                <a:gd name="T1" fmla="*/ 0 h 9"/>
                <a:gd name="T2" fmla="*/ 0 w 35"/>
                <a:gd name="T3" fmla="*/ 1 h 9"/>
                <a:gd name="T4" fmla="*/ 0 w 35"/>
                <a:gd name="T5" fmla="*/ 5 h 9"/>
                <a:gd name="T6" fmla="*/ 0 w 35"/>
                <a:gd name="T7" fmla="*/ 7 h 9"/>
                <a:gd name="T8" fmla="*/ 1 w 35"/>
                <a:gd name="T9" fmla="*/ 9 h 9"/>
                <a:gd name="T10" fmla="*/ 8 w 35"/>
                <a:gd name="T11" fmla="*/ 5 h 9"/>
                <a:gd name="T12" fmla="*/ 10 w 35"/>
                <a:gd name="T13" fmla="*/ 5 h 9"/>
                <a:gd name="T14" fmla="*/ 23 w 35"/>
                <a:gd name="T15" fmla="*/ 5 h 9"/>
                <a:gd name="T16" fmla="*/ 35 w 35"/>
                <a:gd name="T17" fmla="*/ 1 h 9"/>
                <a:gd name="T18" fmla="*/ 30 w 35"/>
                <a:gd name="T19" fmla="*/ 0 h 9"/>
                <a:gd name="T20" fmla="*/ 1 w 35"/>
                <a:gd name="T21" fmla="*/ 1 h 9"/>
                <a:gd name="T22" fmla="*/ 0 w 3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23" y="5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232">
              <a:extLst>
                <a:ext uri="{FF2B5EF4-FFF2-40B4-BE49-F238E27FC236}">
                  <a16:creationId xmlns:a16="http://schemas.microsoft.com/office/drawing/2014/main" id="{CB68BDAC-A81B-059E-E041-63D97C243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651" y="2563207"/>
              <a:ext cx="119606" cy="45158"/>
            </a:xfrm>
            <a:custGeom>
              <a:avLst/>
              <a:gdLst>
                <a:gd name="T0" fmla="*/ 2 w 98"/>
                <a:gd name="T1" fmla="*/ 20 h 37"/>
                <a:gd name="T2" fmla="*/ 2 w 98"/>
                <a:gd name="T3" fmla="*/ 23 h 37"/>
                <a:gd name="T4" fmla="*/ 2 w 98"/>
                <a:gd name="T5" fmla="*/ 27 h 37"/>
                <a:gd name="T6" fmla="*/ 4 w 98"/>
                <a:gd name="T7" fmla="*/ 30 h 37"/>
                <a:gd name="T8" fmla="*/ 5 w 98"/>
                <a:gd name="T9" fmla="*/ 30 h 37"/>
                <a:gd name="T10" fmla="*/ 7 w 98"/>
                <a:gd name="T11" fmla="*/ 32 h 37"/>
                <a:gd name="T12" fmla="*/ 11 w 98"/>
                <a:gd name="T13" fmla="*/ 32 h 37"/>
                <a:gd name="T14" fmla="*/ 16 w 98"/>
                <a:gd name="T15" fmla="*/ 30 h 37"/>
                <a:gd name="T16" fmla="*/ 16 w 98"/>
                <a:gd name="T17" fmla="*/ 28 h 37"/>
                <a:gd name="T18" fmla="*/ 16 w 98"/>
                <a:gd name="T19" fmla="*/ 27 h 37"/>
                <a:gd name="T20" fmla="*/ 16 w 98"/>
                <a:gd name="T21" fmla="*/ 25 h 37"/>
                <a:gd name="T22" fmla="*/ 18 w 98"/>
                <a:gd name="T23" fmla="*/ 23 h 37"/>
                <a:gd name="T24" fmla="*/ 20 w 98"/>
                <a:gd name="T25" fmla="*/ 23 h 37"/>
                <a:gd name="T26" fmla="*/ 21 w 98"/>
                <a:gd name="T27" fmla="*/ 23 h 37"/>
                <a:gd name="T28" fmla="*/ 27 w 98"/>
                <a:gd name="T29" fmla="*/ 23 h 37"/>
                <a:gd name="T30" fmla="*/ 28 w 98"/>
                <a:gd name="T31" fmla="*/ 23 h 37"/>
                <a:gd name="T32" fmla="*/ 32 w 98"/>
                <a:gd name="T33" fmla="*/ 23 h 37"/>
                <a:gd name="T34" fmla="*/ 44 w 98"/>
                <a:gd name="T35" fmla="*/ 27 h 37"/>
                <a:gd name="T36" fmla="*/ 46 w 98"/>
                <a:gd name="T37" fmla="*/ 28 h 37"/>
                <a:gd name="T38" fmla="*/ 48 w 98"/>
                <a:gd name="T39" fmla="*/ 30 h 37"/>
                <a:gd name="T40" fmla="*/ 48 w 98"/>
                <a:gd name="T41" fmla="*/ 32 h 37"/>
                <a:gd name="T42" fmla="*/ 48 w 98"/>
                <a:gd name="T43" fmla="*/ 36 h 37"/>
                <a:gd name="T44" fmla="*/ 50 w 98"/>
                <a:gd name="T45" fmla="*/ 37 h 37"/>
                <a:gd name="T46" fmla="*/ 64 w 98"/>
                <a:gd name="T47" fmla="*/ 37 h 37"/>
                <a:gd name="T48" fmla="*/ 68 w 98"/>
                <a:gd name="T49" fmla="*/ 37 h 37"/>
                <a:gd name="T50" fmla="*/ 73 w 98"/>
                <a:gd name="T51" fmla="*/ 32 h 37"/>
                <a:gd name="T52" fmla="*/ 87 w 98"/>
                <a:gd name="T53" fmla="*/ 25 h 37"/>
                <a:gd name="T54" fmla="*/ 91 w 98"/>
                <a:gd name="T55" fmla="*/ 23 h 37"/>
                <a:gd name="T56" fmla="*/ 96 w 98"/>
                <a:gd name="T57" fmla="*/ 16 h 37"/>
                <a:gd name="T58" fmla="*/ 96 w 98"/>
                <a:gd name="T59" fmla="*/ 14 h 37"/>
                <a:gd name="T60" fmla="*/ 98 w 98"/>
                <a:gd name="T61" fmla="*/ 9 h 37"/>
                <a:gd name="T62" fmla="*/ 94 w 98"/>
                <a:gd name="T63" fmla="*/ 7 h 37"/>
                <a:gd name="T64" fmla="*/ 92 w 98"/>
                <a:gd name="T65" fmla="*/ 7 h 37"/>
                <a:gd name="T66" fmla="*/ 91 w 98"/>
                <a:gd name="T67" fmla="*/ 7 h 37"/>
                <a:gd name="T68" fmla="*/ 89 w 98"/>
                <a:gd name="T69" fmla="*/ 11 h 37"/>
                <a:gd name="T70" fmla="*/ 87 w 98"/>
                <a:gd name="T71" fmla="*/ 11 h 37"/>
                <a:gd name="T72" fmla="*/ 85 w 98"/>
                <a:gd name="T73" fmla="*/ 9 h 37"/>
                <a:gd name="T74" fmla="*/ 82 w 98"/>
                <a:gd name="T75" fmla="*/ 9 h 37"/>
                <a:gd name="T76" fmla="*/ 80 w 98"/>
                <a:gd name="T77" fmla="*/ 7 h 37"/>
                <a:gd name="T78" fmla="*/ 78 w 98"/>
                <a:gd name="T79" fmla="*/ 4 h 37"/>
                <a:gd name="T80" fmla="*/ 76 w 98"/>
                <a:gd name="T81" fmla="*/ 2 h 37"/>
                <a:gd name="T82" fmla="*/ 73 w 98"/>
                <a:gd name="T83" fmla="*/ 2 h 37"/>
                <a:gd name="T84" fmla="*/ 71 w 98"/>
                <a:gd name="T85" fmla="*/ 2 h 37"/>
                <a:gd name="T86" fmla="*/ 69 w 98"/>
                <a:gd name="T87" fmla="*/ 2 h 37"/>
                <a:gd name="T88" fmla="*/ 69 w 98"/>
                <a:gd name="T89" fmla="*/ 7 h 37"/>
                <a:gd name="T90" fmla="*/ 68 w 98"/>
                <a:gd name="T91" fmla="*/ 9 h 37"/>
                <a:gd name="T92" fmla="*/ 57 w 98"/>
                <a:gd name="T93" fmla="*/ 12 h 37"/>
                <a:gd name="T94" fmla="*/ 53 w 98"/>
                <a:gd name="T95" fmla="*/ 14 h 37"/>
                <a:gd name="T96" fmla="*/ 50 w 98"/>
                <a:gd name="T97" fmla="*/ 12 h 37"/>
                <a:gd name="T98" fmla="*/ 44 w 98"/>
                <a:gd name="T99" fmla="*/ 12 h 37"/>
                <a:gd name="T100" fmla="*/ 44 w 98"/>
                <a:gd name="T101" fmla="*/ 11 h 37"/>
                <a:gd name="T102" fmla="*/ 39 w 98"/>
                <a:gd name="T103" fmla="*/ 7 h 37"/>
                <a:gd name="T104" fmla="*/ 28 w 98"/>
                <a:gd name="T105" fmla="*/ 5 h 37"/>
                <a:gd name="T106" fmla="*/ 21 w 98"/>
                <a:gd name="T107" fmla="*/ 0 h 37"/>
                <a:gd name="T108" fmla="*/ 20 w 98"/>
                <a:gd name="T109" fmla="*/ 0 h 37"/>
                <a:gd name="T110" fmla="*/ 18 w 98"/>
                <a:gd name="T111" fmla="*/ 2 h 37"/>
                <a:gd name="T112" fmla="*/ 0 w 98"/>
                <a:gd name="T113" fmla="*/ 7 h 37"/>
                <a:gd name="T114" fmla="*/ 2 w 98"/>
                <a:gd name="T115" fmla="*/ 14 h 37"/>
                <a:gd name="T116" fmla="*/ 2 w 98"/>
                <a:gd name="T11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37">
                  <a:moveTo>
                    <a:pt x="2" y="20"/>
                  </a:moveTo>
                  <a:lnTo>
                    <a:pt x="2" y="23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0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73" y="32"/>
                  </a:lnTo>
                  <a:lnTo>
                    <a:pt x="87" y="25"/>
                  </a:lnTo>
                  <a:lnTo>
                    <a:pt x="91" y="23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9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89" y="11"/>
                  </a:lnTo>
                  <a:lnTo>
                    <a:pt x="87" y="11"/>
                  </a:lnTo>
                  <a:lnTo>
                    <a:pt x="85" y="9"/>
                  </a:lnTo>
                  <a:lnTo>
                    <a:pt x="82" y="9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7"/>
                  </a:lnTo>
                  <a:lnTo>
                    <a:pt x="68" y="9"/>
                  </a:lnTo>
                  <a:lnTo>
                    <a:pt x="57" y="12"/>
                  </a:lnTo>
                  <a:lnTo>
                    <a:pt x="53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0" y="7"/>
                  </a:lnTo>
                  <a:lnTo>
                    <a:pt x="2" y="14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233">
              <a:extLst>
                <a:ext uri="{FF2B5EF4-FFF2-40B4-BE49-F238E27FC236}">
                  <a16:creationId xmlns:a16="http://schemas.microsoft.com/office/drawing/2014/main" id="{958D6218-6AB5-9F53-E0C1-F8D01BBB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219" y="2090883"/>
              <a:ext cx="30512" cy="14646"/>
            </a:xfrm>
            <a:custGeom>
              <a:avLst/>
              <a:gdLst>
                <a:gd name="T0" fmla="*/ 7 w 25"/>
                <a:gd name="T1" fmla="*/ 3 h 12"/>
                <a:gd name="T2" fmla="*/ 2 w 25"/>
                <a:gd name="T3" fmla="*/ 5 h 12"/>
                <a:gd name="T4" fmla="*/ 0 w 25"/>
                <a:gd name="T5" fmla="*/ 7 h 12"/>
                <a:gd name="T6" fmla="*/ 0 w 25"/>
                <a:gd name="T7" fmla="*/ 10 h 12"/>
                <a:gd name="T8" fmla="*/ 0 w 25"/>
                <a:gd name="T9" fmla="*/ 12 h 12"/>
                <a:gd name="T10" fmla="*/ 3 w 25"/>
                <a:gd name="T11" fmla="*/ 10 h 12"/>
                <a:gd name="T12" fmla="*/ 23 w 25"/>
                <a:gd name="T13" fmla="*/ 3 h 12"/>
                <a:gd name="T14" fmla="*/ 25 w 25"/>
                <a:gd name="T15" fmla="*/ 3 h 12"/>
                <a:gd name="T16" fmla="*/ 25 w 25"/>
                <a:gd name="T17" fmla="*/ 2 h 12"/>
                <a:gd name="T18" fmla="*/ 21 w 25"/>
                <a:gd name="T19" fmla="*/ 0 h 12"/>
                <a:gd name="T20" fmla="*/ 9 w 25"/>
                <a:gd name="T21" fmla="*/ 2 h 12"/>
                <a:gd name="T22" fmla="*/ 7 w 25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2">
                  <a:moveTo>
                    <a:pt x="7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9" y="2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235">
              <a:extLst>
                <a:ext uri="{FF2B5EF4-FFF2-40B4-BE49-F238E27FC236}">
                  <a16:creationId xmlns:a16="http://schemas.microsoft.com/office/drawing/2014/main" id="{3122B22B-3D4D-D032-BDDD-06D406F15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809" y="2489978"/>
              <a:ext cx="58583" cy="28071"/>
            </a:xfrm>
            <a:custGeom>
              <a:avLst/>
              <a:gdLst>
                <a:gd name="T0" fmla="*/ 45 w 48"/>
                <a:gd name="T1" fmla="*/ 12 h 23"/>
                <a:gd name="T2" fmla="*/ 39 w 48"/>
                <a:gd name="T3" fmla="*/ 10 h 23"/>
                <a:gd name="T4" fmla="*/ 38 w 48"/>
                <a:gd name="T5" fmla="*/ 8 h 23"/>
                <a:gd name="T6" fmla="*/ 34 w 48"/>
                <a:gd name="T7" fmla="*/ 3 h 23"/>
                <a:gd name="T8" fmla="*/ 32 w 48"/>
                <a:gd name="T9" fmla="*/ 1 h 23"/>
                <a:gd name="T10" fmla="*/ 29 w 48"/>
                <a:gd name="T11" fmla="*/ 1 h 23"/>
                <a:gd name="T12" fmla="*/ 18 w 48"/>
                <a:gd name="T13" fmla="*/ 0 h 23"/>
                <a:gd name="T14" fmla="*/ 16 w 48"/>
                <a:gd name="T15" fmla="*/ 0 h 23"/>
                <a:gd name="T16" fmla="*/ 15 w 48"/>
                <a:gd name="T17" fmla="*/ 0 h 23"/>
                <a:gd name="T18" fmla="*/ 6 w 48"/>
                <a:gd name="T19" fmla="*/ 1 h 23"/>
                <a:gd name="T20" fmla="*/ 2 w 48"/>
                <a:gd name="T21" fmla="*/ 3 h 23"/>
                <a:gd name="T22" fmla="*/ 0 w 48"/>
                <a:gd name="T23" fmla="*/ 10 h 23"/>
                <a:gd name="T24" fmla="*/ 2 w 48"/>
                <a:gd name="T25" fmla="*/ 12 h 23"/>
                <a:gd name="T26" fmla="*/ 6 w 48"/>
                <a:gd name="T27" fmla="*/ 12 h 23"/>
                <a:gd name="T28" fmla="*/ 9 w 48"/>
                <a:gd name="T29" fmla="*/ 12 h 23"/>
                <a:gd name="T30" fmla="*/ 13 w 48"/>
                <a:gd name="T31" fmla="*/ 8 h 23"/>
                <a:gd name="T32" fmla="*/ 15 w 48"/>
                <a:gd name="T33" fmla="*/ 8 h 23"/>
                <a:gd name="T34" fmla="*/ 15 w 48"/>
                <a:gd name="T35" fmla="*/ 10 h 23"/>
                <a:gd name="T36" fmla="*/ 16 w 48"/>
                <a:gd name="T37" fmla="*/ 10 h 23"/>
                <a:gd name="T38" fmla="*/ 20 w 48"/>
                <a:gd name="T39" fmla="*/ 12 h 23"/>
                <a:gd name="T40" fmla="*/ 23 w 48"/>
                <a:gd name="T41" fmla="*/ 14 h 23"/>
                <a:gd name="T42" fmla="*/ 23 w 48"/>
                <a:gd name="T43" fmla="*/ 17 h 23"/>
                <a:gd name="T44" fmla="*/ 25 w 48"/>
                <a:gd name="T45" fmla="*/ 19 h 23"/>
                <a:gd name="T46" fmla="*/ 27 w 48"/>
                <a:gd name="T47" fmla="*/ 21 h 23"/>
                <a:gd name="T48" fmla="*/ 31 w 48"/>
                <a:gd name="T49" fmla="*/ 23 h 23"/>
                <a:gd name="T50" fmla="*/ 34 w 48"/>
                <a:gd name="T51" fmla="*/ 23 h 23"/>
                <a:gd name="T52" fmla="*/ 43 w 48"/>
                <a:gd name="T53" fmla="*/ 21 h 23"/>
                <a:gd name="T54" fmla="*/ 45 w 48"/>
                <a:gd name="T55" fmla="*/ 21 h 23"/>
                <a:gd name="T56" fmla="*/ 47 w 48"/>
                <a:gd name="T57" fmla="*/ 19 h 23"/>
                <a:gd name="T58" fmla="*/ 48 w 48"/>
                <a:gd name="T59" fmla="*/ 17 h 23"/>
                <a:gd name="T60" fmla="*/ 47 w 48"/>
                <a:gd name="T61" fmla="*/ 14 h 23"/>
                <a:gd name="T62" fmla="*/ 45 w 48"/>
                <a:gd name="T6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3">
                  <a:moveTo>
                    <a:pt x="45" y="12"/>
                  </a:moveTo>
                  <a:lnTo>
                    <a:pt x="39" y="10"/>
                  </a:lnTo>
                  <a:lnTo>
                    <a:pt x="38" y="8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47" y="14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277">
              <a:extLst>
                <a:ext uri="{FF2B5EF4-FFF2-40B4-BE49-F238E27FC236}">
                  <a16:creationId xmlns:a16="http://schemas.microsoft.com/office/drawing/2014/main" id="{8D764F26-3657-90FA-FAA0-343E5461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771" y="4079036"/>
              <a:ext cx="13426" cy="17087"/>
            </a:xfrm>
            <a:custGeom>
              <a:avLst/>
              <a:gdLst>
                <a:gd name="T0" fmla="*/ 6 w 11"/>
                <a:gd name="T1" fmla="*/ 14 h 14"/>
                <a:gd name="T2" fmla="*/ 9 w 11"/>
                <a:gd name="T3" fmla="*/ 14 h 14"/>
                <a:gd name="T4" fmla="*/ 11 w 11"/>
                <a:gd name="T5" fmla="*/ 10 h 14"/>
                <a:gd name="T6" fmla="*/ 11 w 11"/>
                <a:gd name="T7" fmla="*/ 9 h 14"/>
                <a:gd name="T8" fmla="*/ 11 w 11"/>
                <a:gd name="T9" fmla="*/ 9 h 14"/>
                <a:gd name="T10" fmla="*/ 11 w 11"/>
                <a:gd name="T11" fmla="*/ 7 h 14"/>
                <a:gd name="T12" fmla="*/ 11 w 11"/>
                <a:gd name="T13" fmla="*/ 3 h 14"/>
                <a:gd name="T14" fmla="*/ 11 w 11"/>
                <a:gd name="T15" fmla="*/ 1 h 14"/>
                <a:gd name="T16" fmla="*/ 11 w 11"/>
                <a:gd name="T17" fmla="*/ 0 h 14"/>
                <a:gd name="T18" fmla="*/ 9 w 11"/>
                <a:gd name="T19" fmla="*/ 0 h 14"/>
                <a:gd name="T20" fmla="*/ 6 w 11"/>
                <a:gd name="T21" fmla="*/ 1 h 14"/>
                <a:gd name="T22" fmla="*/ 4 w 11"/>
                <a:gd name="T23" fmla="*/ 3 h 14"/>
                <a:gd name="T24" fmla="*/ 2 w 11"/>
                <a:gd name="T25" fmla="*/ 5 h 14"/>
                <a:gd name="T26" fmla="*/ 0 w 11"/>
                <a:gd name="T27" fmla="*/ 9 h 14"/>
                <a:gd name="T28" fmla="*/ 2 w 11"/>
                <a:gd name="T29" fmla="*/ 12 h 14"/>
                <a:gd name="T30" fmla="*/ 6 w 11"/>
                <a:gd name="T3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lnTo>
                    <a:pt x="9" y="14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278">
              <a:extLst>
                <a:ext uri="{FF2B5EF4-FFF2-40B4-BE49-F238E27FC236}">
                  <a16:creationId xmlns:a16="http://schemas.microsoft.com/office/drawing/2014/main" id="{FAD85091-23BB-59A7-DD58-9E7C912E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644" y="4119311"/>
              <a:ext cx="10985" cy="8544"/>
            </a:xfrm>
            <a:custGeom>
              <a:avLst/>
              <a:gdLst>
                <a:gd name="T0" fmla="*/ 6 w 9"/>
                <a:gd name="T1" fmla="*/ 0 h 7"/>
                <a:gd name="T2" fmla="*/ 4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0 w 9"/>
                <a:gd name="T9" fmla="*/ 7 h 7"/>
                <a:gd name="T10" fmla="*/ 2 w 9"/>
                <a:gd name="T11" fmla="*/ 7 h 7"/>
                <a:gd name="T12" fmla="*/ 6 w 9"/>
                <a:gd name="T13" fmla="*/ 7 h 7"/>
                <a:gd name="T14" fmla="*/ 7 w 9"/>
                <a:gd name="T15" fmla="*/ 6 h 7"/>
                <a:gd name="T16" fmla="*/ 9 w 9"/>
                <a:gd name="T17" fmla="*/ 4 h 7"/>
                <a:gd name="T18" fmla="*/ 7 w 9"/>
                <a:gd name="T19" fmla="*/ 2 h 7"/>
                <a:gd name="T20" fmla="*/ 6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285">
              <a:extLst>
                <a:ext uri="{FF2B5EF4-FFF2-40B4-BE49-F238E27FC236}">
                  <a16:creationId xmlns:a16="http://schemas.microsoft.com/office/drawing/2014/main" id="{236FDEAC-9A12-B099-8CA2-FE90FDE6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808" y="4328013"/>
              <a:ext cx="48819" cy="41496"/>
            </a:xfrm>
            <a:custGeom>
              <a:avLst/>
              <a:gdLst>
                <a:gd name="T0" fmla="*/ 0 w 40"/>
                <a:gd name="T1" fmla="*/ 12 h 34"/>
                <a:gd name="T2" fmla="*/ 2 w 40"/>
                <a:gd name="T3" fmla="*/ 14 h 34"/>
                <a:gd name="T4" fmla="*/ 0 w 40"/>
                <a:gd name="T5" fmla="*/ 18 h 34"/>
                <a:gd name="T6" fmla="*/ 0 w 40"/>
                <a:gd name="T7" fmla="*/ 19 h 34"/>
                <a:gd name="T8" fmla="*/ 2 w 40"/>
                <a:gd name="T9" fmla="*/ 19 h 34"/>
                <a:gd name="T10" fmla="*/ 4 w 40"/>
                <a:gd name="T11" fmla="*/ 21 h 34"/>
                <a:gd name="T12" fmla="*/ 4 w 40"/>
                <a:gd name="T13" fmla="*/ 23 h 34"/>
                <a:gd name="T14" fmla="*/ 2 w 40"/>
                <a:gd name="T15" fmla="*/ 25 h 34"/>
                <a:gd name="T16" fmla="*/ 0 w 40"/>
                <a:gd name="T17" fmla="*/ 27 h 34"/>
                <a:gd name="T18" fmla="*/ 2 w 40"/>
                <a:gd name="T19" fmla="*/ 32 h 34"/>
                <a:gd name="T20" fmla="*/ 2 w 40"/>
                <a:gd name="T21" fmla="*/ 32 h 34"/>
                <a:gd name="T22" fmla="*/ 4 w 40"/>
                <a:gd name="T23" fmla="*/ 32 h 34"/>
                <a:gd name="T24" fmla="*/ 9 w 40"/>
                <a:gd name="T25" fmla="*/ 34 h 34"/>
                <a:gd name="T26" fmla="*/ 11 w 40"/>
                <a:gd name="T27" fmla="*/ 34 h 34"/>
                <a:gd name="T28" fmla="*/ 13 w 40"/>
                <a:gd name="T29" fmla="*/ 34 h 34"/>
                <a:gd name="T30" fmla="*/ 13 w 40"/>
                <a:gd name="T31" fmla="*/ 32 h 34"/>
                <a:gd name="T32" fmla="*/ 15 w 40"/>
                <a:gd name="T33" fmla="*/ 32 h 34"/>
                <a:gd name="T34" fmla="*/ 22 w 40"/>
                <a:gd name="T35" fmla="*/ 32 h 34"/>
                <a:gd name="T36" fmla="*/ 25 w 40"/>
                <a:gd name="T37" fmla="*/ 30 h 34"/>
                <a:gd name="T38" fmla="*/ 27 w 40"/>
                <a:gd name="T39" fmla="*/ 25 h 34"/>
                <a:gd name="T40" fmla="*/ 29 w 40"/>
                <a:gd name="T41" fmla="*/ 27 h 34"/>
                <a:gd name="T42" fmla="*/ 31 w 40"/>
                <a:gd name="T43" fmla="*/ 27 h 34"/>
                <a:gd name="T44" fmla="*/ 32 w 40"/>
                <a:gd name="T45" fmla="*/ 25 h 34"/>
                <a:gd name="T46" fmla="*/ 32 w 40"/>
                <a:gd name="T47" fmla="*/ 23 h 34"/>
                <a:gd name="T48" fmla="*/ 34 w 40"/>
                <a:gd name="T49" fmla="*/ 19 h 34"/>
                <a:gd name="T50" fmla="*/ 34 w 40"/>
                <a:gd name="T51" fmla="*/ 16 h 34"/>
                <a:gd name="T52" fmla="*/ 36 w 40"/>
                <a:gd name="T53" fmla="*/ 14 h 34"/>
                <a:gd name="T54" fmla="*/ 40 w 40"/>
                <a:gd name="T55" fmla="*/ 14 h 34"/>
                <a:gd name="T56" fmla="*/ 38 w 40"/>
                <a:gd name="T57" fmla="*/ 12 h 34"/>
                <a:gd name="T58" fmla="*/ 36 w 40"/>
                <a:gd name="T59" fmla="*/ 11 h 34"/>
                <a:gd name="T60" fmla="*/ 34 w 40"/>
                <a:gd name="T61" fmla="*/ 11 h 34"/>
                <a:gd name="T62" fmla="*/ 34 w 40"/>
                <a:gd name="T63" fmla="*/ 7 h 34"/>
                <a:gd name="T64" fmla="*/ 22 w 40"/>
                <a:gd name="T65" fmla="*/ 5 h 34"/>
                <a:gd name="T66" fmla="*/ 20 w 40"/>
                <a:gd name="T67" fmla="*/ 5 h 34"/>
                <a:gd name="T68" fmla="*/ 13 w 40"/>
                <a:gd name="T69" fmla="*/ 0 h 34"/>
                <a:gd name="T70" fmla="*/ 11 w 40"/>
                <a:gd name="T71" fmla="*/ 0 h 34"/>
                <a:gd name="T72" fmla="*/ 9 w 40"/>
                <a:gd name="T73" fmla="*/ 2 h 34"/>
                <a:gd name="T74" fmla="*/ 6 w 40"/>
                <a:gd name="T75" fmla="*/ 2 h 34"/>
                <a:gd name="T76" fmla="*/ 4 w 40"/>
                <a:gd name="T77" fmla="*/ 9 h 34"/>
                <a:gd name="T78" fmla="*/ 2 w 40"/>
                <a:gd name="T79" fmla="*/ 9 h 34"/>
                <a:gd name="T80" fmla="*/ 2 w 40"/>
                <a:gd name="T81" fmla="*/ 11 h 34"/>
                <a:gd name="T82" fmla="*/ 0 w 40"/>
                <a:gd name="T8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34">
                  <a:moveTo>
                    <a:pt x="0" y="12"/>
                  </a:moveTo>
                  <a:lnTo>
                    <a:pt x="2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22" y="32"/>
                  </a:lnTo>
                  <a:lnTo>
                    <a:pt x="25" y="30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38" y="12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244">
              <a:extLst>
                <a:ext uri="{FF2B5EF4-FFF2-40B4-BE49-F238E27FC236}">
                  <a16:creationId xmlns:a16="http://schemas.microsoft.com/office/drawing/2014/main" id="{5490AD17-4E7E-7E63-E2E5-14350A6C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165" y="4247461"/>
              <a:ext cx="30512" cy="15867"/>
            </a:xfrm>
            <a:custGeom>
              <a:avLst/>
              <a:gdLst>
                <a:gd name="T0" fmla="*/ 2 w 25"/>
                <a:gd name="T1" fmla="*/ 11 h 13"/>
                <a:gd name="T2" fmla="*/ 6 w 25"/>
                <a:gd name="T3" fmla="*/ 13 h 13"/>
                <a:gd name="T4" fmla="*/ 9 w 25"/>
                <a:gd name="T5" fmla="*/ 13 h 13"/>
                <a:gd name="T6" fmla="*/ 20 w 25"/>
                <a:gd name="T7" fmla="*/ 9 h 13"/>
                <a:gd name="T8" fmla="*/ 22 w 25"/>
                <a:gd name="T9" fmla="*/ 7 h 13"/>
                <a:gd name="T10" fmla="*/ 22 w 25"/>
                <a:gd name="T11" fmla="*/ 6 h 13"/>
                <a:gd name="T12" fmla="*/ 24 w 25"/>
                <a:gd name="T13" fmla="*/ 6 h 13"/>
                <a:gd name="T14" fmla="*/ 25 w 25"/>
                <a:gd name="T15" fmla="*/ 4 h 13"/>
                <a:gd name="T16" fmla="*/ 25 w 25"/>
                <a:gd name="T17" fmla="*/ 2 h 13"/>
                <a:gd name="T18" fmla="*/ 24 w 25"/>
                <a:gd name="T19" fmla="*/ 2 h 13"/>
                <a:gd name="T20" fmla="*/ 22 w 25"/>
                <a:gd name="T21" fmla="*/ 2 h 13"/>
                <a:gd name="T22" fmla="*/ 20 w 25"/>
                <a:gd name="T23" fmla="*/ 2 h 13"/>
                <a:gd name="T24" fmla="*/ 18 w 25"/>
                <a:gd name="T25" fmla="*/ 2 h 13"/>
                <a:gd name="T26" fmla="*/ 15 w 25"/>
                <a:gd name="T27" fmla="*/ 0 h 13"/>
                <a:gd name="T28" fmla="*/ 11 w 25"/>
                <a:gd name="T29" fmla="*/ 0 h 13"/>
                <a:gd name="T30" fmla="*/ 6 w 25"/>
                <a:gd name="T31" fmla="*/ 0 h 13"/>
                <a:gd name="T32" fmla="*/ 4 w 25"/>
                <a:gd name="T33" fmla="*/ 2 h 13"/>
                <a:gd name="T34" fmla="*/ 2 w 25"/>
                <a:gd name="T35" fmla="*/ 2 h 13"/>
                <a:gd name="T36" fmla="*/ 2 w 25"/>
                <a:gd name="T37" fmla="*/ 4 h 13"/>
                <a:gd name="T38" fmla="*/ 0 w 25"/>
                <a:gd name="T39" fmla="*/ 4 h 13"/>
                <a:gd name="T40" fmla="*/ 2 w 25"/>
                <a:gd name="T41" fmla="*/ 6 h 13"/>
                <a:gd name="T42" fmla="*/ 4 w 25"/>
                <a:gd name="T43" fmla="*/ 6 h 13"/>
                <a:gd name="T44" fmla="*/ 6 w 25"/>
                <a:gd name="T45" fmla="*/ 7 h 13"/>
                <a:gd name="T46" fmla="*/ 6 w 25"/>
                <a:gd name="T47" fmla="*/ 11 h 13"/>
                <a:gd name="T48" fmla="*/ 2 w 25"/>
                <a:gd name="T4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3">
                  <a:moveTo>
                    <a:pt x="2" y="11"/>
                  </a:moveTo>
                  <a:lnTo>
                    <a:pt x="6" y="13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252">
              <a:extLst>
                <a:ext uri="{FF2B5EF4-FFF2-40B4-BE49-F238E27FC236}">
                  <a16:creationId xmlns:a16="http://schemas.microsoft.com/office/drawing/2014/main" id="{F064A32D-A451-9582-E850-959ED2C2B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9638" y="4256004"/>
              <a:ext cx="196497" cy="111064"/>
            </a:xfrm>
            <a:custGeom>
              <a:avLst/>
              <a:gdLst>
                <a:gd name="T0" fmla="*/ 158 w 161"/>
                <a:gd name="T1" fmla="*/ 84 h 91"/>
                <a:gd name="T2" fmla="*/ 159 w 161"/>
                <a:gd name="T3" fmla="*/ 77 h 91"/>
                <a:gd name="T4" fmla="*/ 156 w 161"/>
                <a:gd name="T5" fmla="*/ 73 h 91"/>
                <a:gd name="T6" fmla="*/ 150 w 161"/>
                <a:gd name="T7" fmla="*/ 71 h 91"/>
                <a:gd name="T8" fmla="*/ 143 w 161"/>
                <a:gd name="T9" fmla="*/ 68 h 91"/>
                <a:gd name="T10" fmla="*/ 133 w 161"/>
                <a:gd name="T11" fmla="*/ 62 h 91"/>
                <a:gd name="T12" fmla="*/ 108 w 161"/>
                <a:gd name="T13" fmla="*/ 46 h 91"/>
                <a:gd name="T14" fmla="*/ 101 w 161"/>
                <a:gd name="T15" fmla="*/ 39 h 91"/>
                <a:gd name="T16" fmla="*/ 94 w 161"/>
                <a:gd name="T17" fmla="*/ 36 h 91"/>
                <a:gd name="T18" fmla="*/ 88 w 161"/>
                <a:gd name="T19" fmla="*/ 29 h 91"/>
                <a:gd name="T20" fmla="*/ 88 w 161"/>
                <a:gd name="T21" fmla="*/ 23 h 91"/>
                <a:gd name="T22" fmla="*/ 87 w 161"/>
                <a:gd name="T23" fmla="*/ 20 h 91"/>
                <a:gd name="T24" fmla="*/ 85 w 161"/>
                <a:gd name="T25" fmla="*/ 22 h 91"/>
                <a:gd name="T26" fmla="*/ 78 w 161"/>
                <a:gd name="T27" fmla="*/ 18 h 91"/>
                <a:gd name="T28" fmla="*/ 72 w 161"/>
                <a:gd name="T29" fmla="*/ 18 h 91"/>
                <a:gd name="T30" fmla="*/ 71 w 161"/>
                <a:gd name="T31" fmla="*/ 23 h 91"/>
                <a:gd name="T32" fmla="*/ 76 w 161"/>
                <a:gd name="T33" fmla="*/ 23 h 91"/>
                <a:gd name="T34" fmla="*/ 76 w 161"/>
                <a:gd name="T35" fmla="*/ 27 h 91"/>
                <a:gd name="T36" fmla="*/ 72 w 161"/>
                <a:gd name="T37" fmla="*/ 25 h 91"/>
                <a:gd name="T38" fmla="*/ 69 w 161"/>
                <a:gd name="T39" fmla="*/ 23 h 91"/>
                <a:gd name="T40" fmla="*/ 62 w 161"/>
                <a:gd name="T41" fmla="*/ 22 h 91"/>
                <a:gd name="T42" fmla="*/ 58 w 161"/>
                <a:gd name="T43" fmla="*/ 20 h 91"/>
                <a:gd name="T44" fmla="*/ 56 w 161"/>
                <a:gd name="T45" fmla="*/ 18 h 91"/>
                <a:gd name="T46" fmla="*/ 55 w 161"/>
                <a:gd name="T47" fmla="*/ 20 h 91"/>
                <a:gd name="T48" fmla="*/ 49 w 161"/>
                <a:gd name="T49" fmla="*/ 18 h 91"/>
                <a:gd name="T50" fmla="*/ 48 w 161"/>
                <a:gd name="T51" fmla="*/ 16 h 91"/>
                <a:gd name="T52" fmla="*/ 44 w 161"/>
                <a:gd name="T53" fmla="*/ 11 h 91"/>
                <a:gd name="T54" fmla="*/ 24 w 161"/>
                <a:gd name="T55" fmla="*/ 4 h 91"/>
                <a:gd name="T56" fmla="*/ 5 w 161"/>
                <a:gd name="T57" fmla="*/ 4 h 91"/>
                <a:gd name="T58" fmla="*/ 0 w 161"/>
                <a:gd name="T59" fmla="*/ 0 h 91"/>
                <a:gd name="T60" fmla="*/ 0 w 161"/>
                <a:gd name="T61" fmla="*/ 2 h 91"/>
                <a:gd name="T62" fmla="*/ 0 w 161"/>
                <a:gd name="T63" fmla="*/ 6 h 91"/>
                <a:gd name="T64" fmla="*/ 1 w 161"/>
                <a:gd name="T65" fmla="*/ 6 h 91"/>
                <a:gd name="T66" fmla="*/ 7 w 161"/>
                <a:gd name="T67" fmla="*/ 7 h 91"/>
                <a:gd name="T68" fmla="*/ 21 w 161"/>
                <a:gd name="T69" fmla="*/ 7 h 91"/>
                <a:gd name="T70" fmla="*/ 23 w 161"/>
                <a:gd name="T71" fmla="*/ 9 h 91"/>
                <a:gd name="T72" fmla="*/ 37 w 161"/>
                <a:gd name="T73" fmla="*/ 18 h 91"/>
                <a:gd name="T74" fmla="*/ 46 w 161"/>
                <a:gd name="T75" fmla="*/ 22 h 91"/>
                <a:gd name="T76" fmla="*/ 55 w 161"/>
                <a:gd name="T77" fmla="*/ 29 h 91"/>
                <a:gd name="T78" fmla="*/ 67 w 161"/>
                <a:gd name="T79" fmla="*/ 34 h 91"/>
                <a:gd name="T80" fmla="*/ 79 w 161"/>
                <a:gd name="T81" fmla="*/ 38 h 91"/>
                <a:gd name="T82" fmla="*/ 81 w 161"/>
                <a:gd name="T83" fmla="*/ 41 h 91"/>
                <a:gd name="T84" fmla="*/ 81 w 161"/>
                <a:gd name="T85" fmla="*/ 38 h 91"/>
                <a:gd name="T86" fmla="*/ 78 w 161"/>
                <a:gd name="T87" fmla="*/ 34 h 91"/>
                <a:gd name="T88" fmla="*/ 83 w 161"/>
                <a:gd name="T89" fmla="*/ 36 h 91"/>
                <a:gd name="T90" fmla="*/ 85 w 161"/>
                <a:gd name="T91" fmla="*/ 38 h 91"/>
                <a:gd name="T92" fmla="*/ 85 w 161"/>
                <a:gd name="T93" fmla="*/ 36 h 91"/>
                <a:gd name="T94" fmla="*/ 90 w 161"/>
                <a:gd name="T95" fmla="*/ 36 h 91"/>
                <a:gd name="T96" fmla="*/ 95 w 161"/>
                <a:gd name="T97" fmla="*/ 39 h 91"/>
                <a:gd name="T98" fmla="*/ 97 w 161"/>
                <a:gd name="T99" fmla="*/ 45 h 91"/>
                <a:gd name="T100" fmla="*/ 110 w 161"/>
                <a:gd name="T101" fmla="*/ 52 h 91"/>
                <a:gd name="T102" fmla="*/ 113 w 161"/>
                <a:gd name="T103" fmla="*/ 52 h 91"/>
                <a:gd name="T104" fmla="*/ 119 w 161"/>
                <a:gd name="T105" fmla="*/ 57 h 91"/>
                <a:gd name="T106" fmla="*/ 117 w 161"/>
                <a:gd name="T107" fmla="*/ 59 h 91"/>
                <a:gd name="T108" fmla="*/ 122 w 161"/>
                <a:gd name="T109" fmla="*/ 61 h 91"/>
                <a:gd name="T110" fmla="*/ 127 w 161"/>
                <a:gd name="T111" fmla="*/ 62 h 91"/>
                <a:gd name="T112" fmla="*/ 133 w 161"/>
                <a:gd name="T113" fmla="*/ 68 h 91"/>
                <a:gd name="T114" fmla="*/ 133 w 161"/>
                <a:gd name="T115" fmla="*/ 71 h 91"/>
                <a:gd name="T116" fmla="*/ 156 w 161"/>
                <a:gd name="T117" fmla="*/ 87 h 91"/>
                <a:gd name="T118" fmla="*/ 158 w 161"/>
                <a:gd name="T119" fmla="*/ 91 h 91"/>
                <a:gd name="T120" fmla="*/ 159 w 161"/>
                <a:gd name="T121" fmla="*/ 89 h 91"/>
                <a:gd name="T122" fmla="*/ 78 w 161"/>
                <a:gd name="T123" fmla="*/ 30 h 91"/>
                <a:gd name="T124" fmla="*/ 79 w 161"/>
                <a:gd name="T125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91">
                  <a:moveTo>
                    <a:pt x="159" y="87"/>
                  </a:moveTo>
                  <a:lnTo>
                    <a:pt x="158" y="84"/>
                  </a:lnTo>
                  <a:lnTo>
                    <a:pt x="158" y="82"/>
                  </a:lnTo>
                  <a:lnTo>
                    <a:pt x="159" y="77"/>
                  </a:lnTo>
                  <a:lnTo>
                    <a:pt x="158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0" y="71"/>
                  </a:lnTo>
                  <a:lnTo>
                    <a:pt x="147" y="68"/>
                  </a:lnTo>
                  <a:lnTo>
                    <a:pt x="143" y="68"/>
                  </a:lnTo>
                  <a:lnTo>
                    <a:pt x="136" y="64"/>
                  </a:lnTo>
                  <a:lnTo>
                    <a:pt x="133" y="62"/>
                  </a:lnTo>
                  <a:lnTo>
                    <a:pt x="115" y="48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1" y="39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2" y="34"/>
                  </a:lnTo>
                  <a:lnTo>
                    <a:pt x="88" y="29"/>
                  </a:lnTo>
                  <a:lnTo>
                    <a:pt x="88" y="27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9" y="23"/>
                  </a:lnTo>
                  <a:lnTo>
                    <a:pt x="67" y="23"/>
                  </a:lnTo>
                  <a:lnTo>
                    <a:pt x="62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4" y="11"/>
                  </a:lnTo>
                  <a:lnTo>
                    <a:pt x="40" y="9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7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8" y="11"/>
                  </a:lnTo>
                  <a:lnTo>
                    <a:pt x="37" y="18"/>
                  </a:lnTo>
                  <a:lnTo>
                    <a:pt x="42" y="20"/>
                  </a:lnTo>
                  <a:lnTo>
                    <a:pt x="46" y="22"/>
                  </a:lnTo>
                  <a:lnTo>
                    <a:pt x="46" y="25"/>
                  </a:lnTo>
                  <a:lnTo>
                    <a:pt x="55" y="29"/>
                  </a:lnTo>
                  <a:lnTo>
                    <a:pt x="62" y="30"/>
                  </a:lnTo>
                  <a:lnTo>
                    <a:pt x="67" y="34"/>
                  </a:lnTo>
                  <a:lnTo>
                    <a:pt x="72" y="34"/>
                  </a:lnTo>
                  <a:lnTo>
                    <a:pt x="79" y="38"/>
                  </a:lnTo>
                  <a:lnTo>
                    <a:pt x="81" y="39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1" y="38"/>
                  </a:lnTo>
                  <a:lnTo>
                    <a:pt x="79" y="36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90" y="36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43"/>
                  </a:lnTo>
                  <a:lnTo>
                    <a:pt x="97" y="45"/>
                  </a:lnTo>
                  <a:lnTo>
                    <a:pt x="104" y="48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4"/>
                  </a:lnTo>
                  <a:lnTo>
                    <a:pt x="119" y="57"/>
                  </a:lnTo>
                  <a:lnTo>
                    <a:pt x="115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2" y="61"/>
                  </a:lnTo>
                  <a:lnTo>
                    <a:pt x="124" y="61"/>
                  </a:lnTo>
                  <a:lnTo>
                    <a:pt x="127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5" y="73"/>
                  </a:lnTo>
                  <a:lnTo>
                    <a:pt x="156" y="87"/>
                  </a:lnTo>
                  <a:lnTo>
                    <a:pt x="156" y="89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59" y="89"/>
                  </a:lnTo>
                  <a:lnTo>
                    <a:pt x="159" y="87"/>
                  </a:lnTo>
                  <a:close/>
                  <a:moveTo>
                    <a:pt x="78" y="30"/>
                  </a:moveTo>
                  <a:lnTo>
                    <a:pt x="76" y="29"/>
                  </a:lnTo>
                  <a:lnTo>
                    <a:pt x="79" y="30"/>
                  </a:lnTo>
                  <a:lnTo>
                    <a:pt x="78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254">
              <a:extLst>
                <a:ext uri="{FF2B5EF4-FFF2-40B4-BE49-F238E27FC236}">
                  <a16:creationId xmlns:a16="http://schemas.microsoft.com/office/drawing/2014/main" id="{B87C8A29-C176-AC6D-5EE2-3DFF79D56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158" y="4264548"/>
              <a:ext cx="75669" cy="18307"/>
            </a:xfrm>
            <a:custGeom>
              <a:avLst/>
              <a:gdLst>
                <a:gd name="T0" fmla="*/ 43 w 62"/>
                <a:gd name="T1" fmla="*/ 9 h 15"/>
                <a:gd name="T2" fmla="*/ 51 w 62"/>
                <a:gd name="T3" fmla="*/ 13 h 15"/>
                <a:gd name="T4" fmla="*/ 57 w 62"/>
                <a:gd name="T5" fmla="*/ 11 h 15"/>
                <a:gd name="T6" fmla="*/ 59 w 62"/>
                <a:gd name="T7" fmla="*/ 11 h 15"/>
                <a:gd name="T8" fmla="*/ 60 w 62"/>
                <a:gd name="T9" fmla="*/ 13 h 15"/>
                <a:gd name="T10" fmla="*/ 62 w 62"/>
                <a:gd name="T11" fmla="*/ 11 h 15"/>
                <a:gd name="T12" fmla="*/ 59 w 62"/>
                <a:gd name="T13" fmla="*/ 7 h 15"/>
                <a:gd name="T14" fmla="*/ 55 w 62"/>
                <a:gd name="T15" fmla="*/ 6 h 15"/>
                <a:gd name="T16" fmla="*/ 53 w 62"/>
                <a:gd name="T17" fmla="*/ 4 h 15"/>
                <a:gd name="T18" fmla="*/ 51 w 62"/>
                <a:gd name="T19" fmla="*/ 4 h 15"/>
                <a:gd name="T20" fmla="*/ 43 w 62"/>
                <a:gd name="T21" fmla="*/ 0 h 15"/>
                <a:gd name="T22" fmla="*/ 30 w 62"/>
                <a:gd name="T23" fmla="*/ 2 h 15"/>
                <a:gd name="T24" fmla="*/ 28 w 62"/>
                <a:gd name="T25" fmla="*/ 4 h 15"/>
                <a:gd name="T26" fmla="*/ 27 w 62"/>
                <a:gd name="T27" fmla="*/ 4 h 15"/>
                <a:gd name="T28" fmla="*/ 19 w 62"/>
                <a:gd name="T29" fmla="*/ 4 h 15"/>
                <a:gd name="T30" fmla="*/ 14 w 62"/>
                <a:gd name="T31" fmla="*/ 2 h 15"/>
                <a:gd name="T32" fmla="*/ 11 w 62"/>
                <a:gd name="T33" fmla="*/ 2 h 15"/>
                <a:gd name="T34" fmla="*/ 7 w 62"/>
                <a:gd name="T35" fmla="*/ 0 h 15"/>
                <a:gd name="T36" fmla="*/ 5 w 62"/>
                <a:gd name="T37" fmla="*/ 0 h 15"/>
                <a:gd name="T38" fmla="*/ 2 w 62"/>
                <a:gd name="T39" fmla="*/ 0 h 15"/>
                <a:gd name="T40" fmla="*/ 0 w 62"/>
                <a:gd name="T41" fmla="*/ 0 h 15"/>
                <a:gd name="T42" fmla="*/ 0 w 62"/>
                <a:gd name="T43" fmla="*/ 0 h 15"/>
                <a:gd name="T44" fmla="*/ 0 w 62"/>
                <a:gd name="T45" fmla="*/ 2 h 15"/>
                <a:gd name="T46" fmla="*/ 3 w 62"/>
                <a:gd name="T47" fmla="*/ 2 h 15"/>
                <a:gd name="T48" fmla="*/ 5 w 62"/>
                <a:gd name="T49" fmla="*/ 4 h 15"/>
                <a:gd name="T50" fmla="*/ 0 w 62"/>
                <a:gd name="T51" fmla="*/ 9 h 15"/>
                <a:gd name="T52" fmla="*/ 0 w 62"/>
                <a:gd name="T53" fmla="*/ 11 h 15"/>
                <a:gd name="T54" fmla="*/ 2 w 62"/>
                <a:gd name="T55" fmla="*/ 11 h 15"/>
                <a:gd name="T56" fmla="*/ 2 w 62"/>
                <a:gd name="T57" fmla="*/ 9 h 15"/>
                <a:gd name="T58" fmla="*/ 3 w 62"/>
                <a:gd name="T59" fmla="*/ 9 h 15"/>
                <a:gd name="T60" fmla="*/ 11 w 62"/>
                <a:gd name="T61" fmla="*/ 11 h 15"/>
                <a:gd name="T62" fmla="*/ 23 w 62"/>
                <a:gd name="T63" fmla="*/ 15 h 15"/>
                <a:gd name="T64" fmla="*/ 28 w 62"/>
                <a:gd name="T65" fmla="*/ 13 h 15"/>
                <a:gd name="T66" fmla="*/ 37 w 62"/>
                <a:gd name="T67" fmla="*/ 9 h 15"/>
                <a:gd name="T68" fmla="*/ 43 w 62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15">
                  <a:moveTo>
                    <a:pt x="43" y="9"/>
                  </a:moveTo>
                  <a:lnTo>
                    <a:pt x="51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59" y="7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3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11" y="11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7" y="9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262">
              <a:extLst>
                <a:ext uri="{FF2B5EF4-FFF2-40B4-BE49-F238E27FC236}">
                  <a16:creationId xmlns:a16="http://schemas.microsoft.com/office/drawing/2014/main" id="{3DCB7872-BA51-82C5-99CB-58C7F595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32" y="3848366"/>
              <a:ext cx="35394" cy="106182"/>
            </a:xfrm>
            <a:custGeom>
              <a:avLst/>
              <a:gdLst>
                <a:gd name="T0" fmla="*/ 25 w 29"/>
                <a:gd name="T1" fmla="*/ 84 h 87"/>
                <a:gd name="T2" fmla="*/ 25 w 29"/>
                <a:gd name="T3" fmla="*/ 82 h 87"/>
                <a:gd name="T4" fmla="*/ 22 w 29"/>
                <a:gd name="T5" fmla="*/ 78 h 87"/>
                <a:gd name="T6" fmla="*/ 20 w 29"/>
                <a:gd name="T7" fmla="*/ 71 h 87"/>
                <a:gd name="T8" fmla="*/ 22 w 29"/>
                <a:gd name="T9" fmla="*/ 68 h 87"/>
                <a:gd name="T10" fmla="*/ 20 w 29"/>
                <a:gd name="T11" fmla="*/ 64 h 87"/>
                <a:gd name="T12" fmla="*/ 18 w 29"/>
                <a:gd name="T13" fmla="*/ 61 h 87"/>
                <a:gd name="T14" fmla="*/ 20 w 29"/>
                <a:gd name="T15" fmla="*/ 57 h 87"/>
                <a:gd name="T16" fmla="*/ 18 w 29"/>
                <a:gd name="T17" fmla="*/ 47 h 87"/>
                <a:gd name="T18" fmla="*/ 20 w 29"/>
                <a:gd name="T19" fmla="*/ 41 h 87"/>
                <a:gd name="T20" fmla="*/ 20 w 29"/>
                <a:gd name="T21" fmla="*/ 39 h 87"/>
                <a:gd name="T22" fmla="*/ 22 w 29"/>
                <a:gd name="T23" fmla="*/ 34 h 87"/>
                <a:gd name="T24" fmla="*/ 18 w 29"/>
                <a:gd name="T25" fmla="*/ 31 h 87"/>
                <a:gd name="T26" fmla="*/ 15 w 29"/>
                <a:gd name="T27" fmla="*/ 29 h 87"/>
                <a:gd name="T28" fmla="*/ 11 w 29"/>
                <a:gd name="T29" fmla="*/ 16 h 87"/>
                <a:gd name="T30" fmla="*/ 9 w 29"/>
                <a:gd name="T31" fmla="*/ 9 h 87"/>
                <a:gd name="T32" fmla="*/ 9 w 29"/>
                <a:gd name="T33" fmla="*/ 0 h 87"/>
                <a:gd name="T34" fmla="*/ 4 w 29"/>
                <a:gd name="T35" fmla="*/ 0 h 87"/>
                <a:gd name="T36" fmla="*/ 0 w 29"/>
                <a:gd name="T37" fmla="*/ 4 h 87"/>
                <a:gd name="T38" fmla="*/ 0 w 29"/>
                <a:gd name="T39" fmla="*/ 11 h 87"/>
                <a:gd name="T40" fmla="*/ 7 w 29"/>
                <a:gd name="T41" fmla="*/ 20 h 87"/>
                <a:gd name="T42" fmla="*/ 11 w 29"/>
                <a:gd name="T43" fmla="*/ 31 h 87"/>
                <a:gd name="T44" fmla="*/ 15 w 29"/>
                <a:gd name="T45" fmla="*/ 36 h 87"/>
                <a:gd name="T46" fmla="*/ 11 w 29"/>
                <a:gd name="T47" fmla="*/ 36 h 87"/>
                <a:gd name="T48" fmla="*/ 11 w 29"/>
                <a:gd name="T49" fmla="*/ 39 h 87"/>
                <a:gd name="T50" fmla="*/ 11 w 29"/>
                <a:gd name="T51" fmla="*/ 41 h 87"/>
                <a:gd name="T52" fmla="*/ 11 w 29"/>
                <a:gd name="T53" fmla="*/ 43 h 87"/>
                <a:gd name="T54" fmla="*/ 9 w 29"/>
                <a:gd name="T55" fmla="*/ 41 h 87"/>
                <a:gd name="T56" fmla="*/ 2 w 29"/>
                <a:gd name="T57" fmla="*/ 38 h 87"/>
                <a:gd name="T58" fmla="*/ 2 w 29"/>
                <a:gd name="T59" fmla="*/ 39 h 87"/>
                <a:gd name="T60" fmla="*/ 2 w 29"/>
                <a:gd name="T61" fmla="*/ 43 h 87"/>
                <a:gd name="T62" fmla="*/ 6 w 29"/>
                <a:gd name="T63" fmla="*/ 55 h 87"/>
                <a:gd name="T64" fmla="*/ 9 w 29"/>
                <a:gd name="T65" fmla="*/ 57 h 87"/>
                <a:gd name="T66" fmla="*/ 9 w 29"/>
                <a:gd name="T67" fmla="*/ 64 h 87"/>
                <a:gd name="T68" fmla="*/ 11 w 29"/>
                <a:gd name="T69" fmla="*/ 68 h 87"/>
                <a:gd name="T70" fmla="*/ 13 w 29"/>
                <a:gd name="T71" fmla="*/ 68 h 87"/>
                <a:gd name="T72" fmla="*/ 16 w 29"/>
                <a:gd name="T73" fmla="*/ 82 h 87"/>
                <a:gd name="T74" fmla="*/ 25 w 29"/>
                <a:gd name="T75" fmla="*/ 87 h 87"/>
                <a:gd name="T76" fmla="*/ 29 w 29"/>
                <a:gd name="T7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87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3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18" y="52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0" y="32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5" y="29"/>
                  </a:lnTo>
                  <a:lnTo>
                    <a:pt x="11" y="22"/>
                  </a:lnTo>
                  <a:lnTo>
                    <a:pt x="11" y="16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11" y="66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1" y="75"/>
                  </a:lnTo>
                  <a:lnTo>
                    <a:pt x="16" y="82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9" y="86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263">
              <a:extLst>
                <a:ext uri="{FF2B5EF4-FFF2-40B4-BE49-F238E27FC236}">
                  <a16:creationId xmlns:a16="http://schemas.microsoft.com/office/drawing/2014/main" id="{E235ACD6-758C-71C6-3F25-31B2D49E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102" y="4219390"/>
              <a:ext cx="112284" cy="21969"/>
            </a:xfrm>
            <a:custGeom>
              <a:avLst/>
              <a:gdLst>
                <a:gd name="T0" fmla="*/ 7 w 92"/>
                <a:gd name="T1" fmla="*/ 9 h 18"/>
                <a:gd name="T2" fmla="*/ 9 w 92"/>
                <a:gd name="T3" fmla="*/ 11 h 18"/>
                <a:gd name="T4" fmla="*/ 12 w 92"/>
                <a:gd name="T5" fmla="*/ 11 h 18"/>
                <a:gd name="T6" fmla="*/ 23 w 92"/>
                <a:gd name="T7" fmla="*/ 14 h 18"/>
                <a:gd name="T8" fmla="*/ 34 w 92"/>
                <a:gd name="T9" fmla="*/ 18 h 18"/>
                <a:gd name="T10" fmla="*/ 37 w 92"/>
                <a:gd name="T11" fmla="*/ 16 h 18"/>
                <a:gd name="T12" fmla="*/ 66 w 92"/>
                <a:gd name="T13" fmla="*/ 16 h 18"/>
                <a:gd name="T14" fmla="*/ 92 w 92"/>
                <a:gd name="T15" fmla="*/ 16 h 18"/>
                <a:gd name="T16" fmla="*/ 89 w 92"/>
                <a:gd name="T17" fmla="*/ 14 h 18"/>
                <a:gd name="T18" fmla="*/ 83 w 92"/>
                <a:gd name="T19" fmla="*/ 14 h 18"/>
                <a:gd name="T20" fmla="*/ 75 w 92"/>
                <a:gd name="T21" fmla="*/ 14 h 18"/>
                <a:gd name="T22" fmla="*/ 67 w 92"/>
                <a:gd name="T23" fmla="*/ 13 h 18"/>
                <a:gd name="T24" fmla="*/ 60 w 92"/>
                <a:gd name="T25" fmla="*/ 13 h 18"/>
                <a:gd name="T26" fmla="*/ 59 w 92"/>
                <a:gd name="T27" fmla="*/ 13 h 18"/>
                <a:gd name="T28" fmla="*/ 57 w 92"/>
                <a:gd name="T29" fmla="*/ 11 h 18"/>
                <a:gd name="T30" fmla="*/ 55 w 92"/>
                <a:gd name="T31" fmla="*/ 11 h 18"/>
                <a:gd name="T32" fmla="*/ 43 w 92"/>
                <a:gd name="T33" fmla="*/ 11 h 18"/>
                <a:gd name="T34" fmla="*/ 41 w 92"/>
                <a:gd name="T35" fmla="*/ 11 h 18"/>
                <a:gd name="T36" fmla="*/ 37 w 92"/>
                <a:gd name="T37" fmla="*/ 11 h 18"/>
                <a:gd name="T38" fmla="*/ 35 w 92"/>
                <a:gd name="T39" fmla="*/ 9 h 18"/>
                <a:gd name="T40" fmla="*/ 35 w 92"/>
                <a:gd name="T41" fmla="*/ 7 h 18"/>
                <a:gd name="T42" fmla="*/ 37 w 92"/>
                <a:gd name="T43" fmla="*/ 7 h 18"/>
                <a:gd name="T44" fmla="*/ 35 w 92"/>
                <a:gd name="T45" fmla="*/ 5 h 18"/>
                <a:gd name="T46" fmla="*/ 34 w 92"/>
                <a:gd name="T47" fmla="*/ 5 h 18"/>
                <a:gd name="T48" fmla="*/ 34 w 92"/>
                <a:gd name="T49" fmla="*/ 4 h 18"/>
                <a:gd name="T50" fmla="*/ 32 w 92"/>
                <a:gd name="T51" fmla="*/ 2 h 18"/>
                <a:gd name="T52" fmla="*/ 32 w 92"/>
                <a:gd name="T53" fmla="*/ 2 h 18"/>
                <a:gd name="T54" fmla="*/ 28 w 92"/>
                <a:gd name="T55" fmla="*/ 2 h 18"/>
                <a:gd name="T56" fmla="*/ 27 w 92"/>
                <a:gd name="T57" fmla="*/ 2 h 18"/>
                <a:gd name="T58" fmla="*/ 25 w 92"/>
                <a:gd name="T59" fmla="*/ 2 h 18"/>
                <a:gd name="T60" fmla="*/ 23 w 92"/>
                <a:gd name="T61" fmla="*/ 0 h 18"/>
                <a:gd name="T62" fmla="*/ 20 w 92"/>
                <a:gd name="T63" fmla="*/ 0 h 18"/>
                <a:gd name="T64" fmla="*/ 18 w 92"/>
                <a:gd name="T65" fmla="*/ 0 h 18"/>
                <a:gd name="T66" fmla="*/ 20 w 92"/>
                <a:gd name="T67" fmla="*/ 2 h 18"/>
                <a:gd name="T68" fmla="*/ 23 w 92"/>
                <a:gd name="T69" fmla="*/ 4 h 18"/>
                <a:gd name="T70" fmla="*/ 25 w 92"/>
                <a:gd name="T71" fmla="*/ 7 h 18"/>
                <a:gd name="T72" fmla="*/ 21 w 92"/>
                <a:gd name="T73" fmla="*/ 7 h 18"/>
                <a:gd name="T74" fmla="*/ 20 w 92"/>
                <a:gd name="T75" fmla="*/ 5 h 18"/>
                <a:gd name="T76" fmla="*/ 16 w 92"/>
                <a:gd name="T77" fmla="*/ 2 h 18"/>
                <a:gd name="T78" fmla="*/ 11 w 92"/>
                <a:gd name="T79" fmla="*/ 4 h 18"/>
                <a:gd name="T80" fmla="*/ 11 w 92"/>
                <a:gd name="T81" fmla="*/ 2 h 18"/>
                <a:gd name="T82" fmla="*/ 9 w 92"/>
                <a:gd name="T83" fmla="*/ 4 h 18"/>
                <a:gd name="T84" fmla="*/ 5 w 92"/>
                <a:gd name="T85" fmla="*/ 5 h 18"/>
                <a:gd name="T86" fmla="*/ 4 w 92"/>
                <a:gd name="T87" fmla="*/ 5 h 18"/>
                <a:gd name="T88" fmla="*/ 2 w 92"/>
                <a:gd name="T89" fmla="*/ 5 h 18"/>
                <a:gd name="T90" fmla="*/ 0 w 92"/>
                <a:gd name="T91" fmla="*/ 5 h 18"/>
                <a:gd name="T92" fmla="*/ 5 w 92"/>
                <a:gd name="T93" fmla="*/ 9 h 18"/>
                <a:gd name="T94" fmla="*/ 7 w 92"/>
                <a:gd name="T9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8">
                  <a:moveTo>
                    <a:pt x="7" y="9"/>
                  </a:moveTo>
                  <a:lnTo>
                    <a:pt x="9" y="11"/>
                  </a:lnTo>
                  <a:lnTo>
                    <a:pt x="12" y="11"/>
                  </a:lnTo>
                  <a:lnTo>
                    <a:pt x="23" y="14"/>
                  </a:lnTo>
                  <a:lnTo>
                    <a:pt x="34" y="18"/>
                  </a:lnTo>
                  <a:lnTo>
                    <a:pt x="37" y="16"/>
                  </a:lnTo>
                  <a:lnTo>
                    <a:pt x="66" y="16"/>
                  </a:lnTo>
                  <a:lnTo>
                    <a:pt x="92" y="16"/>
                  </a:lnTo>
                  <a:lnTo>
                    <a:pt x="89" y="14"/>
                  </a:lnTo>
                  <a:lnTo>
                    <a:pt x="83" y="14"/>
                  </a:lnTo>
                  <a:lnTo>
                    <a:pt x="75" y="14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7" y="11"/>
                  </a:lnTo>
                  <a:lnTo>
                    <a:pt x="55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266">
              <a:extLst>
                <a:ext uri="{FF2B5EF4-FFF2-40B4-BE49-F238E27FC236}">
                  <a16:creationId xmlns:a16="http://schemas.microsoft.com/office/drawing/2014/main" id="{89C96728-C440-58A0-AFDE-38F01BA6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46" y="4188879"/>
              <a:ext cx="64686" cy="24409"/>
            </a:xfrm>
            <a:custGeom>
              <a:avLst/>
              <a:gdLst>
                <a:gd name="T0" fmla="*/ 2 w 53"/>
                <a:gd name="T1" fmla="*/ 9 h 20"/>
                <a:gd name="T2" fmla="*/ 2 w 53"/>
                <a:gd name="T3" fmla="*/ 11 h 20"/>
                <a:gd name="T4" fmla="*/ 0 w 53"/>
                <a:gd name="T5" fmla="*/ 11 h 20"/>
                <a:gd name="T6" fmla="*/ 0 w 53"/>
                <a:gd name="T7" fmla="*/ 13 h 20"/>
                <a:gd name="T8" fmla="*/ 9 w 53"/>
                <a:gd name="T9" fmla="*/ 18 h 20"/>
                <a:gd name="T10" fmla="*/ 16 w 53"/>
                <a:gd name="T11" fmla="*/ 20 h 20"/>
                <a:gd name="T12" fmla="*/ 23 w 53"/>
                <a:gd name="T13" fmla="*/ 20 h 20"/>
                <a:gd name="T14" fmla="*/ 43 w 53"/>
                <a:gd name="T15" fmla="*/ 20 h 20"/>
                <a:gd name="T16" fmla="*/ 48 w 53"/>
                <a:gd name="T17" fmla="*/ 18 h 20"/>
                <a:gd name="T18" fmla="*/ 50 w 53"/>
                <a:gd name="T19" fmla="*/ 18 h 20"/>
                <a:gd name="T20" fmla="*/ 52 w 53"/>
                <a:gd name="T21" fmla="*/ 16 h 20"/>
                <a:gd name="T22" fmla="*/ 53 w 53"/>
                <a:gd name="T23" fmla="*/ 14 h 20"/>
                <a:gd name="T24" fmla="*/ 52 w 53"/>
                <a:gd name="T25" fmla="*/ 13 h 20"/>
                <a:gd name="T26" fmla="*/ 50 w 53"/>
                <a:gd name="T27" fmla="*/ 13 h 20"/>
                <a:gd name="T28" fmla="*/ 48 w 53"/>
                <a:gd name="T29" fmla="*/ 13 h 20"/>
                <a:gd name="T30" fmla="*/ 46 w 53"/>
                <a:gd name="T31" fmla="*/ 9 h 20"/>
                <a:gd name="T32" fmla="*/ 44 w 53"/>
                <a:gd name="T33" fmla="*/ 9 h 20"/>
                <a:gd name="T34" fmla="*/ 43 w 53"/>
                <a:gd name="T35" fmla="*/ 9 h 20"/>
                <a:gd name="T36" fmla="*/ 43 w 53"/>
                <a:gd name="T37" fmla="*/ 7 h 20"/>
                <a:gd name="T38" fmla="*/ 28 w 53"/>
                <a:gd name="T39" fmla="*/ 4 h 20"/>
                <a:gd name="T40" fmla="*/ 7 w 53"/>
                <a:gd name="T41" fmla="*/ 2 h 20"/>
                <a:gd name="T42" fmla="*/ 4 w 53"/>
                <a:gd name="T43" fmla="*/ 0 h 20"/>
                <a:gd name="T44" fmla="*/ 2 w 53"/>
                <a:gd name="T45" fmla="*/ 0 h 20"/>
                <a:gd name="T46" fmla="*/ 0 w 53"/>
                <a:gd name="T47" fmla="*/ 0 h 20"/>
                <a:gd name="T48" fmla="*/ 2 w 53"/>
                <a:gd name="T49" fmla="*/ 4 h 20"/>
                <a:gd name="T50" fmla="*/ 4 w 53"/>
                <a:gd name="T51" fmla="*/ 7 h 20"/>
                <a:gd name="T52" fmla="*/ 2 w 53"/>
                <a:gd name="T53" fmla="*/ 7 h 20"/>
                <a:gd name="T54" fmla="*/ 2 w 53"/>
                <a:gd name="T5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20">
                  <a:moveTo>
                    <a:pt x="2" y="9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9" y="18"/>
                  </a:lnTo>
                  <a:lnTo>
                    <a:pt x="16" y="20"/>
                  </a:lnTo>
                  <a:lnTo>
                    <a:pt x="23" y="20"/>
                  </a:lnTo>
                  <a:lnTo>
                    <a:pt x="43" y="20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2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267">
              <a:extLst>
                <a:ext uri="{FF2B5EF4-FFF2-40B4-BE49-F238E27FC236}">
                  <a16:creationId xmlns:a16="http://schemas.microsoft.com/office/drawing/2014/main" id="{C6984201-A4E1-4132-EB85-1C004C14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9" y="3836161"/>
              <a:ext cx="53701" cy="58583"/>
            </a:xfrm>
            <a:custGeom>
              <a:avLst/>
              <a:gdLst>
                <a:gd name="T0" fmla="*/ 35 w 44"/>
                <a:gd name="T1" fmla="*/ 48 h 48"/>
                <a:gd name="T2" fmla="*/ 39 w 44"/>
                <a:gd name="T3" fmla="*/ 48 h 48"/>
                <a:gd name="T4" fmla="*/ 39 w 44"/>
                <a:gd name="T5" fmla="*/ 44 h 48"/>
                <a:gd name="T6" fmla="*/ 39 w 44"/>
                <a:gd name="T7" fmla="*/ 44 h 48"/>
                <a:gd name="T8" fmla="*/ 42 w 44"/>
                <a:gd name="T9" fmla="*/ 44 h 48"/>
                <a:gd name="T10" fmla="*/ 42 w 44"/>
                <a:gd name="T11" fmla="*/ 39 h 48"/>
                <a:gd name="T12" fmla="*/ 37 w 44"/>
                <a:gd name="T13" fmla="*/ 26 h 48"/>
                <a:gd name="T14" fmla="*/ 30 w 44"/>
                <a:gd name="T15" fmla="*/ 26 h 48"/>
                <a:gd name="T16" fmla="*/ 28 w 44"/>
                <a:gd name="T17" fmla="*/ 21 h 48"/>
                <a:gd name="T18" fmla="*/ 28 w 44"/>
                <a:gd name="T19" fmla="*/ 12 h 48"/>
                <a:gd name="T20" fmla="*/ 23 w 44"/>
                <a:gd name="T21" fmla="*/ 12 h 48"/>
                <a:gd name="T22" fmla="*/ 23 w 44"/>
                <a:gd name="T23" fmla="*/ 10 h 48"/>
                <a:gd name="T24" fmla="*/ 21 w 44"/>
                <a:gd name="T25" fmla="*/ 5 h 48"/>
                <a:gd name="T26" fmla="*/ 19 w 44"/>
                <a:gd name="T27" fmla="*/ 3 h 48"/>
                <a:gd name="T28" fmla="*/ 21 w 44"/>
                <a:gd name="T29" fmla="*/ 1 h 48"/>
                <a:gd name="T30" fmla="*/ 16 w 44"/>
                <a:gd name="T31" fmla="*/ 0 h 48"/>
                <a:gd name="T32" fmla="*/ 16 w 44"/>
                <a:gd name="T33" fmla="*/ 3 h 48"/>
                <a:gd name="T34" fmla="*/ 14 w 44"/>
                <a:gd name="T35" fmla="*/ 7 h 48"/>
                <a:gd name="T36" fmla="*/ 14 w 44"/>
                <a:gd name="T37" fmla="*/ 9 h 48"/>
                <a:gd name="T38" fmla="*/ 14 w 44"/>
                <a:gd name="T39" fmla="*/ 12 h 48"/>
                <a:gd name="T40" fmla="*/ 12 w 44"/>
                <a:gd name="T41" fmla="*/ 17 h 48"/>
                <a:gd name="T42" fmla="*/ 7 w 44"/>
                <a:gd name="T43" fmla="*/ 17 h 48"/>
                <a:gd name="T44" fmla="*/ 5 w 44"/>
                <a:gd name="T45" fmla="*/ 21 h 48"/>
                <a:gd name="T46" fmla="*/ 3 w 44"/>
                <a:gd name="T47" fmla="*/ 23 h 48"/>
                <a:gd name="T48" fmla="*/ 0 w 44"/>
                <a:gd name="T49" fmla="*/ 25 h 48"/>
                <a:gd name="T50" fmla="*/ 5 w 44"/>
                <a:gd name="T51" fmla="*/ 30 h 48"/>
                <a:gd name="T52" fmla="*/ 10 w 44"/>
                <a:gd name="T53" fmla="*/ 33 h 48"/>
                <a:gd name="T54" fmla="*/ 23 w 44"/>
                <a:gd name="T55" fmla="*/ 35 h 48"/>
                <a:gd name="T56" fmla="*/ 21 w 44"/>
                <a:gd name="T57" fmla="*/ 32 h 48"/>
                <a:gd name="T58" fmla="*/ 24 w 44"/>
                <a:gd name="T59" fmla="*/ 33 h 48"/>
                <a:gd name="T60" fmla="*/ 24 w 44"/>
                <a:gd name="T61" fmla="*/ 41 h 48"/>
                <a:gd name="T62" fmla="*/ 28 w 44"/>
                <a:gd name="T6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8">
                  <a:moveTo>
                    <a:pt x="33" y="48"/>
                  </a:moveTo>
                  <a:lnTo>
                    <a:pt x="35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2" y="39"/>
                  </a:lnTo>
                  <a:lnTo>
                    <a:pt x="37" y="32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247">
              <a:extLst>
                <a:ext uri="{FF2B5EF4-FFF2-40B4-BE49-F238E27FC236}">
                  <a16:creationId xmlns:a16="http://schemas.microsoft.com/office/drawing/2014/main" id="{56CC88EA-AD86-390D-361F-F88EABBFD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197" y="3942343"/>
              <a:ext cx="69567" cy="75669"/>
            </a:xfrm>
            <a:custGeom>
              <a:avLst/>
              <a:gdLst>
                <a:gd name="T0" fmla="*/ 0 w 57"/>
                <a:gd name="T1" fmla="*/ 0 h 62"/>
                <a:gd name="T2" fmla="*/ 2 w 57"/>
                <a:gd name="T3" fmla="*/ 5 h 62"/>
                <a:gd name="T4" fmla="*/ 14 w 57"/>
                <a:gd name="T5" fmla="*/ 21 h 62"/>
                <a:gd name="T6" fmla="*/ 18 w 57"/>
                <a:gd name="T7" fmla="*/ 26 h 62"/>
                <a:gd name="T8" fmla="*/ 18 w 57"/>
                <a:gd name="T9" fmla="*/ 30 h 62"/>
                <a:gd name="T10" fmla="*/ 16 w 57"/>
                <a:gd name="T11" fmla="*/ 32 h 62"/>
                <a:gd name="T12" fmla="*/ 25 w 57"/>
                <a:gd name="T13" fmla="*/ 35 h 62"/>
                <a:gd name="T14" fmla="*/ 34 w 57"/>
                <a:gd name="T15" fmla="*/ 46 h 62"/>
                <a:gd name="T16" fmla="*/ 35 w 57"/>
                <a:gd name="T17" fmla="*/ 48 h 62"/>
                <a:gd name="T18" fmla="*/ 39 w 57"/>
                <a:gd name="T19" fmla="*/ 46 h 62"/>
                <a:gd name="T20" fmla="*/ 42 w 57"/>
                <a:gd name="T21" fmla="*/ 48 h 62"/>
                <a:gd name="T22" fmla="*/ 39 w 57"/>
                <a:gd name="T23" fmla="*/ 49 h 62"/>
                <a:gd name="T24" fmla="*/ 41 w 57"/>
                <a:gd name="T25" fmla="*/ 53 h 62"/>
                <a:gd name="T26" fmla="*/ 42 w 57"/>
                <a:gd name="T27" fmla="*/ 58 h 62"/>
                <a:gd name="T28" fmla="*/ 44 w 57"/>
                <a:gd name="T29" fmla="*/ 60 h 62"/>
                <a:gd name="T30" fmla="*/ 48 w 57"/>
                <a:gd name="T31" fmla="*/ 60 h 62"/>
                <a:gd name="T32" fmla="*/ 44 w 57"/>
                <a:gd name="T33" fmla="*/ 57 h 62"/>
                <a:gd name="T34" fmla="*/ 53 w 57"/>
                <a:gd name="T35" fmla="*/ 60 h 62"/>
                <a:gd name="T36" fmla="*/ 51 w 57"/>
                <a:gd name="T37" fmla="*/ 57 h 62"/>
                <a:gd name="T38" fmla="*/ 51 w 57"/>
                <a:gd name="T39" fmla="*/ 55 h 62"/>
                <a:gd name="T40" fmla="*/ 48 w 57"/>
                <a:gd name="T41" fmla="*/ 51 h 62"/>
                <a:gd name="T42" fmla="*/ 51 w 57"/>
                <a:gd name="T43" fmla="*/ 55 h 62"/>
                <a:gd name="T44" fmla="*/ 57 w 57"/>
                <a:gd name="T45" fmla="*/ 55 h 62"/>
                <a:gd name="T46" fmla="*/ 51 w 57"/>
                <a:gd name="T47" fmla="*/ 49 h 62"/>
                <a:gd name="T48" fmla="*/ 48 w 57"/>
                <a:gd name="T49" fmla="*/ 48 h 62"/>
                <a:gd name="T50" fmla="*/ 34 w 57"/>
                <a:gd name="T51" fmla="*/ 35 h 62"/>
                <a:gd name="T52" fmla="*/ 35 w 57"/>
                <a:gd name="T53" fmla="*/ 41 h 62"/>
                <a:gd name="T54" fmla="*/ 41 w 57"/>
                <a:gd name="T55" fmla="*/ 44 h 62"/>
                <a:gd name="T56" fmla="*/ 25 w 57"/>
                <a:gd name="T57" fmla="*/ 26 h 62"/>
                <a:gd name="T58" fmla="*/ 21 w 57"/>
                <a:gd name="T59" fmla="*/ 23 h 62"/>
                <a:gd name="T60" fmla="*/ 25 w 57"/>
                <a:gd name="T61" fmla="*/ 25 h 62"/>
                <a:gd name="T62" fmla="*/ 30 w 57"/>
                <a:gd name="T63" fmla="*/ 30 h 62"/>
                <a:gd name="T64" fmla="*/ 35 w 57"/>
                <a:gd name="T65" fmla="*/ 33 h 62"/>
                <a:gd name="T66" fmla="*/ 35 w 57"/>
                <a:gd name="T67" fmla="*/ 30 h 62"/>
                <a:gd name="T68" fmla="*/ 34 w 57"/>
                <a:gd name="T69" fmla="*/ 26 h 62"/>
                <a:gd name="T70" fmla="*/ 28 w 57"/>
                <a:gd name="T71" fmla="*/ 23 h 62"/>
                <a:gd name="T72" fmla="*/ 21 w 57"/>
                <a:gd name="T73" fmla="*/ 16 h 62"/>
                <a:gd name="T74" fmla="*/ 14 w 57"/>
                <a:gd name="T75" fmla="*/ 12 h 62"/>
                <a:gd name="T76" fmla="*/ 11 w 57"/>
                <a:gd name="T7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2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8" y="26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32" y="42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48" y="60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50" y="58"/>
                  </a:lnTo>
                  <a:lnTo>
                    <a:pt x="53" y="60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3" y="57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1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3"/>
                  </a:lnTo>
                  <a:lnTo>
                    <a:pt x="51" y="49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39" y="37"/>
                  </a:lnTo>
                  <a:lnTo>
                    <a:pt x="34" y="35"/>
                  </a:lnTo>
                  <a:lnTo>
                    <a:pt x="35" y="37"/>
                  </a:lnTo>
                  <a:lnTo>
                    <a:pt x="35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34" y="41"/>
                  </a:lnTo>
                  <a:lnTo>
                    <a:pt x="25" y="26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4" y="26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248">
              <a:extLst>
                <a:ext uri="{FF2B5EF4-FFF2-40B4-BE49-F238E27FC236}">
                  <a16:creationId xmlns:a16="http://schemas.microsoft.com/office/drawing/2014/main" id="{969022A7-6F79-FA6F-4EBC-EFEE9F8E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212" y="3911831"/>
              <a:ext cx="25630" cy="30512"/>
            </a:xfrm>
            <a:custGeom>
              <a:avLst/>
              <a:gdLst>
                <a:gd name="T0" fmla="*/ 5 w 21"/>
                <a:gd name="T1" fmla="*/ 14 h 25"/>
                <a:gd name="T2" fmla="*/ 7 w 21"/>
                <a:gd name="T3" fmla="*/ 14 h 25"/>
                <a:gd name="T4" fmla="*/ 9 w 21"/>
                <a:gd name="T5" fmla="*/ 14 h 25"/>
                <a:gd name="T6" fmla="*/ 9 w 21"/>
                <a:gd name="T7" fmla="*/ 12 h 25"/>
                <a:gd name="T8" fmla="*/ 11 w 21"/>
                <a:gd name="T9" fmla="*/ 14 h 25"/>
                <a:gd name="T10" fmla="*/ 16 w 21"/>
                <a:gd name="T11" fmla="*/ 21 h 25"/>
                <a:gd name="T12" fmla="*/ 20 w 21"/>
                <a:gd name="T13" fmla="*/ 25 h 25"/>
                <a:gd name="T14" fmla="*/ 21 w 21"/>
                <a:gd name="T15" fmla="*/ 21 h 25"/>
                <a:gd name="T16" fmla="*/ 20 w 21"/>
                <a:gd name="T17" fmla="*/ 18 h 25"/>
                <a:gd name="T18" fmla="*/ 18 w 21"/>
                <a:gd name="T19" fmla="*/ 12 h 25"/>
                <a:gd name="T20" fmla="*/ 16 w 21"/>
                <a:gd name="T21" fmla="*/ 12 h 25"/>
                <a:gd name="T22" fmla="*/ 12 w 21"/>
                <a:gd name="T23" fmla="*/ 11 h 25"/>
                <a:gd name="T24" fmla="*/ 11 w 21"/>
                <a:gd name="T25" fmla="*/ 5 h 25"/>
                <a:gd name="T26" fmla="*/ 9 w 21"/>
                <a:gd name="T27" fmla="*/ 5 h 25"/>
                <a:gd name="T28" fmla="*/ 9 w 21"/>
                <a:gd name="T29" fmla="*/ 3 h 25"/>
                <a:gd name="T30" fmla="*/ 11 w 21"/>
                <a:gd name="T31" fmla="*/ 2 h 25"/>
                <a:gd name="T32" fmla="*/ 11 w 21"/>
                <a:gd name="T33" fmla="*/ 0 h 25"/>
                <a:gd name="T34" fmla="*/ 9 w 21"/>
                <a:gd name="T35" fmla="*/ 0 h 25"/>
                <a:gd name="T36" fmla="*/ 7 w 21"/>
                <a:gd name="T37" fmla="*/ 0 h 25"/>
                <a:gd name="T38" fmla="*/ 7 w 21"/>
                <a:gd name="T39" fmla="*/ 2 h 25"/>
                <a:gd name="T40" fmla="*/ 5 w 21"/>
                <a:gd name="T41" fmla="*/ 0 h 25"/>
                <a:gd name="T42" fmla="*/ 4 w 21"/>
                <a:gd name="T43" fmla="*/ 0 h 25"/>
                <a:gd name="T44" fmla="*/ 4 w 21"/>
                <a:gd name="T45" fmla="*/ 2 h 25"/>
                <a:gd name="T46" fmla="*/ 4 w 21"/>
                <a:gd name="T47" fmla="*/ 3 h 25"/>
                <a:gd name="T48" fmla="*/ 5 w 21"/>
                <a:gd name="T49" fmla="*/ 3 h 25"/>
                <a:gd name="T50" fmla="*/ 5 w 21"/>
                <a:gd name="T51" fmla="*/ 5 h 25"/>
                <a:gd name="T52" fmla="*/ 5 w 21"/>
                <a:gd name="T53" fmla="*/ 7 h 25"/>
                <a:gd name="T54" fmla="*/ 4 w 21"/>
                <a:gd name="T55" fmla="*/ 5 h 25"/>
                <a:gd name="T56" fmla="*/ 5 w 21"/>
                <a:gd name="T57" fmla="*/ 7 h 25"/>
                <a:gd name="T58" fmla="*/ 5 w 21"/>
                <a:gd name="T59" fmla="*/ 9 h 25"/>
                <a:gd name="T60" fmla="*/ 4 w 21"/>
                <a:gd name="T61" fmla="*/ 9 h 25"/>
                <a:gd name="T62" fmla="*/ 2 w 21"/>
                <a:gd name="T63" fmla="*/ 9 h 25"/>
                <a:gd name="T64" fmla="*/ 0 w 21"/>
                <a:gd name="T65" fmla="*/ 9 h 25"/>
                <a:gd name="T66" fmla="*/ 4 w 21"/>
                <a:gd name="T67" fmla="*/ 14 h 25"/>
                <a:gd name="T68" fmla="*/ 5 w 21"/>
                <a:gd name="T6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5">
                  <a:moveTo>
                    <a:pt x="5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6" y="21"/>
                  </a:lnTo>
                  <a:lnTo>
                    <a:pt x="20" y="25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2" y="11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255">
              <a:extLst>
                <a:ext uri="{FF2B5EF4-FFF2-40B4-BE49-F238E27FC236}">
                  <a16:creationId xmlns:a16="http://schemas.microsoft.com/office/drawing/2014/main" id="{29183A47-8E05-F4C7-4340-985E6533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126" y="4303603"/>
              <a:ext cx="19528" cy="10985"/>
            </a:xfrm>
            <a:custGeom>
              <a:avLst/>
              <a:gdLst>
                <a:gd name="T0" fmla="*/ 0 w 16"/>
                <a:gd name="T1" fmla="*/ 6 h 9"/>
                <a:gd name="T2" fmla="*/ 1 w 16"/>
                <a:gd name="T3" fmla="*/ 9 h 9"/>
                <a:gd name="T4" fmla="*/ 3 w 16"/>
                <a:gd name="T5" fmla="*/ 9 h 9"/>
                <a:gd name="T6" fmla="*/ 5 w 16"/>
                <a:gd name="T7" fmla="*/ 9 h 9"/>
                <a:gd name="T8" fmla="*/ 5 w 16"/>
                <a:gd name="T9" fmla="*/ 7 h 9"/>
                <a:gd name="T10" fmla="*/ 7 w 16"/>
                <a:gd name="T11" fmla="*/ 7 h 9"/>
                <a:gd name="T12" fmla="*/ 9 w 16"/>
                <a:gd name="T13" fmla="*/ 9 h 9"/>
                <a:gd name="T14" fmla="*/ 12 w 16"/>
                <a:gd name="T15" fmla="*/ 9 h 9"/>
                <a:gd name="T16" fmla="*/ 14 w 16"/>
                <a:gd name="T17" fmla="*/ 7 h 9"/>
                <a:gd name="T18" fmla="*/ 16 w 16"/>
                <a:gd name="T19" fmla="*/ 6 h 9"/>
                <a:gd name="T20" fmla="*/ 14 w 16"/>
                <a:gd name="T21" fmla="*/ 2 h 9"/>
                <a:gd name="T22" fmla="*/ 5 w 16"/>
                <a:gd name="T23" fmla="*/ 0 h 9"/>
                <a:gd name="T24" fmla="*/ 1 w 16"/>
                <a:gd name="T25" fmla="*/ 2 h 9"/>
                <a:gd name="T26" fmla="*/ 0 w 16"/>
                <a:gd name="T27" fmla="*/ 2 h 9"/>
                <a:gd name="T28" fmla="*/ 0 w 16"/>
                <a:gd name="T29" fmla="*/ 4 h 9"/>
                <a:gd name="T30" fmla="*/ 1 w 16"/>
                <a:gd name="T31" fmla="*/ 4 h 9"/>
                <a:gd name="T32" fmla="*/ 1 w 16"/>
                <a:gd name="T33" fmla="*/ 6 h 9"/>
                <a:gd name="T34" fmla="*/ 0 w 16"/>
                <a:gd name="T3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lnTo>
                    <a:pt x="1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256">
              <a:extLst>
                <a:ext uri="{FF2B5EF4-FFF2-40B4-BE49-F238E27FC236}">
                  <a16:creationId xmlns:a16="http://schemas.microsoft.com/office/drawing/2014/main" id="{D413CA46-5954-5FD0-27E4-249260A0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914" y="4302382"/>
              <a:ext cx="58583" cy="17087"/>
            </a:xfrm>
            <a:custGeom>
              <a:avLst/>
              <a:gdLst>
                <a:gd name="T0" fmla="*/ 6 w 48"/>
                <a:gd name="T1" fmla="*/ 0 h 14"/>
                <a:gd name="T2" fmla="*/ 2 w 48"/>
                <a:gd name="T3" fmla="*/ 0 h 14"/>
                <a:gd name="T4" fmla="*/ 0 w 48"/>
                <a:gd name="T5" fmla="*/ 1 h 14"/>
                <a:gd name="T6" fmla="*/ 2 w 48"/>
                <a:gd name="T7" fmla="*/ 3 h 14"/>
                <a:gd name="T8" fmla="*/ 4 w 48"/>
                <a:gd name="T9" fmla="*/ 5 h 14"/>
                <a:gd name="T10" fmla="*/ 6 w 48"/>
                <a:gd name="T11" fmla="*/ 5 h 14"/>
                <a:gd name="T12" fmla="*/ 7 w 48"/>
                <a:gd name="T13" fmla="*/ 3 h 14"/>
                <a:gd name="T14" fmla="*/ 48 w 48"/>
                <a:gd name="T15" fmla="*/ 14 h 14"/>
                <a:gd name="T16" fmla="*/ 46 w 48"/>
                <a:gd name="T17" fmla="*/ 12 h 14"/>
                <a:gd name="T18" fmla="*/ 39 w 48"/>
                <a:gd name="T19" fmla="*/ 10 h 14"/>
                <a:gd name="T20" fmla="*/ 38 w 48"/>
                <a:gd name="T21" fmla="*/ 8 h 14"/>
                <a:gd name="T22" fmla="*/ 36 w 48"/>
                <a:gd name="T23" fmla="*/ 8 h 14"/>
                <a:gd name="T24" fmla="*/ 30 w 48"/>
                <a:gd name="T25" fmla="*/ 8 h 14"/>
                <a:gd name="T26" fmla="*/ 30 w 48"/>
                <a:gd name="T27" fmla="*/ 7 h 14"/>
                <a:gd name="T28" fmla="*/ 27 w 48"/>
                <a:gd name="T29" fmla="*/ 7 h 14"/>
                <a:gd name="T30" fmla="*/ 22 w 48"/>
                <a:gd name="T31" fmla="*/ 5 h 14"/>
                <a:gd name="T32" fmla="*/ 18 w 48"/>
                <a:gd name="T33" fmla="*/ 1 h 14"/>
                <a:gd name="T34" fmla="*/ 11 w 48"/>
                <a:gd name="T35" fmla="*/ 1 h 14"/>
                <a:gd name="T36" fmla="*/ 9 w 48"/>
                <a:gd name="T37" fmla="*/ 1 h 14"/>
                <a:gd name="T38" fmla="*/ 9 w 48"/>
                <a:gd name="T39" fmla="*/ 1 h 14"/>
                <a:gd name="T40" fmla="*/ 7 w 48"/>
                <a:gd name="T41" fmla="*/ 1 h 14"/>
                <a:gd name="T42" fmla="*/ 6 w 48"/>
                <a:gd name="T43" fmla="*/ 1 h 14"/>
                <a:gd name="T44" fmla="*/ 7 w 48"/>
                <a:gd name="T45" fmla="*/ 0 h 14"/>
                <a:gd name="T46" fmla="*/ 6 w 48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4">
                  <a:moveTo>
                    <a:pt x="6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39" y="10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7" y="7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259">
              <a:extLst>
                <a:ext uri="{FF2B5EF4-FFF2-40B4-BE49-F238E27FC236}">
                  <a16:creationId xmlns:a16="http://schemas.microsoft.com/office/drawing/2014/main" id="{C1EA9D9E-1152-77ED-140C-76013642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764" y="4071713"/>
              <a:ext cx="28071" cy="26850"/>
            </a:xfrm>
            <a:custGeom>
              <a:avLst/>
              <a:gdLst>
                <a:gd name="T0" fmla="*/ 19 w 23"/>
                <a:gd name="T1" fmla="*/ 20 h 22"/>
                <a:gd name="T2" fmla="*/ 21 w 23"/>
                <a:gd name="T3" fmla="*/ 20 h 22"/>
                <a:gd name="T4" fmla="*/ 23 w 23"/>
                <a:gd name="T5" fmla="*/ 22 h 22"/>
                <a:gd name="T6" fmla="*/ 21 w 23"/>
                <a:gd name="T7" fmla="*/ 18 h 22"/>
                <a:gd name="T8" fmla="*/ 21 w 23"/>
                <a:gd name="T9" fmla="*/ 16 h 22"/>
                <a:gd name="T10" fmla="*/ 19 w 23"/>
                <a:gd name="T11" fmla="*/ 15 h 22"/>
                <a:gd name="T12" fmla="*/ 17 w 23"/>
                <a:gd name="T13" fmla="*/ 13 h 22"/>
                <a:gd name="T14" fmla="*/ 16 w 23"/>
                <a:gd name="T15" fmla="*/ 13 h 22"/>
                <a:gd name="T16" fmla="*/ 16 w 23"/>
                <a:gd name="T17" fmla="*/ 11 h 22"/>
                <a:gd name="T18" fmla="*/ 16 w 23"/>
                <a:gd name="T19" fmla="*/ 9 h 22"/>
                <a:gd name="T20" fmla="*/ 14 w 23"/>
                <a:gd name="T21" fmla="*/ 7 h 22"/>
                <a:gd name="T22" fmla="*/ 10 w 23"/>
                <a:gd name="T23" fmla="*/ 6 h 22"/>
                <a:gd name="T24" fmla="*/ 5 w 23"/>
                <a:gd name="T25" fmla="*/ 2 h 22"/>
                <a:gd name="T26" fmla="*/ 3 w 23"/>
                <a:gd name="T27" fmla="*/ 0 h 22"/>
                <a:gd name="T28" fmla="*/ 0 w 23"/>
                <a:gd name="T29" fmla="*/ 0 h 22"/>
                <a:gd name="T30" fmla="*/ 1 w 23"/>
                <a:gd name="T31" fmla="*/ 2 h 22"/>
                <a:gd name="T32" fmla="*/ 5 w 23"/>
                <a:gd name="T33" fmla="*/ 6 h 22"/>
                <a:gd name="T34" fmla="*/ 5 w 23"/>
                <a:gd name="T35" fmla="*/ 7 h 22"/>
                <a:gd name="T36" fmla="*/ 7 w 23"/>
                <a:gd name="T37" fmla="*/ 9 h 22"/>
                <a:gd name="T38" fmla="*/ 9 w 23"/>
                <a:gd name="T39" fmla="*/ 11 h 22"/>
                <a:gd name="T40" fmla="*/ 10 w 23"/>
                <a:gd name="T41" fmla="*/ 13 h 22"/>
                <a:gd name="T42" fmla="*/ 12 w 23"/>
                <a:gd name="T43" fmla="*/ 13 h 22"/>
                <a:gd name="T44" fmla="*/ 12 w 23"/>
                <a:gd name="T45" fmla="*/ 15 h 22"/>
                <a:gd name="T46" fmla="*/ 10 w 23"/>
                <a:gd name="T47" fmla="*/ 15 h 22"/>
                <a:gd name="T48" fmla="*/ 12 w 23"/>
                <a:gd name="T49" fmla="*/ 16 h 22"/>
                <a:gd name="T50" fmla="*/ 14 w 23"/>
                <a:gd name="T51" fmla="*/ 16 h 22"/>
                <a:gd name="T52" fmla="*/ 16 w 23"/>
                <a:gd name="T53" fmla="*/ 18 h 22"/>
                <a:gd name="T54" fmla="*/ 17 w 23"/>
                <a:gd name="T55" fmla="*/ 18 h 22"/>
                <a:gd name="T56" fmla="*/ 17 w 23"/>
                <a:gd name="T57" fmla="*/ 20 h 22"/>
                <a:gd name="T58" fmla="*/ 19 w 23"/>
                <a:gd name="T5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9" y="20"/>
                  </a:moveTo>
                  <a:lnTo>
                    <a:pt x="21" y="20"/>
                  </a:lnTo>
                  <a:lnTo>
                    <a:pt x="23" y="22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268">
              <a:extLst>
                <a:ext uri="{FF2B5EF4-FFF2-40B4-BE49-F238E27FC236}">
                  <a16:creationId xmlns:a16="http://schemas.microsoft.com/office/drawing/2014/main" id="{58D248A9-1916-3919-BBF7-224FF72ED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134" y="4185217"/>
              <a:ext cx="26850" cy="17087"/>
            </a:xfrm>
            <a:custGeom>
              <a:avLst/>
              <a:gdLst>
                <a:gd name="T0" fmla="*/ 16 w 22"/>
                <a:gd name="T1" fmla="*/ 12 h 14"/>
                <a:gd name="T2" fmla="*/ 20 w 22"/>
                <a:gd name="T3" fmla="*/ 14 h 14"/>
                <a:gd name="T4" fmla="*/ 22 w 22"/>
                <a:gd name="T5" fmla="*/ 12 h 14"/>
                <a:gd name="T6" fmla="*/ 18 w 22"/>
                <a:gd name="T7" fmla="*/ 9 h 14"/>
                <a:gd name="T8" fmla="*/ 16 w 22"/>
                <a:gd name="T9" fmla="*/ 7 h 14"/>
                <a:gd name="T10" fmla="*/ 14 w 22"/>
                <a:gd name="T11" fmla="*/ 5 h 14"/>
                <a:gd name="T12" fmla="*/ 11 w 22"/>
                <a:gd name="T13" fmla="*/ 5 h 14"/>
                <a:gd name="T14" fmla="*/ 11 w 22"/>
                <a:gd name="T15" fmla="*/ 3 h 14"/>
                <a:gd name="T16" fmla="*/ 7 w 22"/>
                <a:gd name="T17" fmla="*/ 1 h 14"/>
                <a:gd name="T18" fmla="*/ 2 w 22"/>
                <a:gd name="T19" fmla="*/ 0 h 14"/>
                <a:gd name="T20" fmla="*/ 0 w 22"/>
                <a:gd name="T21" fmla="*/ 1 h 14"/>
                <a:gd name="T22" fmla="*/ 0 w 22"/>
                <a:gd name="T23" fmla="*/ 3 h 14"/>
                <a:gd name="T24" fmla="*/ 2 w 22"/>
                <a:gd name="T25" fmla="*/ 3 h 14"/>
                <a:gd name="T26" fmla="*/ 2 w 22"/>
                <a:gd name="T27" fmla="*/ 5 h 14"/>
                <a:gd name="T28" fmla="*/ 4 w 22"/>
                <a:gd name="T29" fmla="*/ 5 h 14"/>
                <a:gd name="T30" fmla="*/ 7 w 22"/>
                <a:gd name="T31" fmla="*/ 9 h 14"/>
                <a:gd name="T32" fmla="*/ 16 w 22"/>
                <a:gd name="T3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6" y="12"/>
                  </a:moveTo>
                  <a:lnTo>
                    <a:pt x="20" y="14"/>
                  </a:lnTo>
                  <a:lnTo>
                    <a:pt x="22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9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269">
              <a:extLst>
                <a:ext uri="{FF2B5EF4-FFF2-40B4-BE49-F238E27FC236}">
                  <a16:creationId xmlns:a16="http://schemas.microsoft.com/office/drawing/2014/main" id="{7AEA9081-EE72-6303-7A2E-B413D552A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275" y="3937461"/>
              <a:ext cx="26850" cy="45158"/>
            </a:xfrm>
            <a:custGeom>
              <a:avLst/>
              <a:gdLst>
                <a:gd name="T0" fmla="*/ 9 w 22"/>
                <a:gd name="T1" fmla="*/ 29 h 37"/>
                <a:gd name="T2" fmla="*/ 11 w 22"/>
                <a:gd name="T3" fmla="*/ 29 h 37"/>
                <a:gd name="T4" fmla="*/ 15 w 22"/>
                <a:gd name="T5" fmla="*/ 34 h 37"/>
                <a:gd name="T6" fmla="*/ 18 w 22"/>
                <a:gd name="T7" fmla="*/ 37 h 37"/>
                <a:gd name="T8" fmla="*/ 22 w 22"/>
                <a:gd name="T9" fmla="*/ 37 h 37"/>
                <a:gd name="T10" fmla="*/ 20 w 22"/>
                <a:gd name="T11" fmla="*/ 34 h 37"/>
                <a:gd name="T12" fmla="*/ 11 w 22"/>
                <a:gd name="T13" fmla="*/ 23 h 37"/>
                <a:gd name="T14" fmla="*/ 6 w 22"/>
                <a:gd name="T15" fmla="*/ 18 h 37"/>
                <a:gd name="T16" fmla="*/ 6 w 22"/>
                <a:gd name="T17" fmla="*/ 16 h 37"/>
                <a:gd name="T18" fmla="*/ 6 w 22"/>
                <a:gd name="T19" fmla="*/ 13 h 37"/>
                <a:gd name="T20" fmla="*/ 4 w 22"/>
                <a:gd name="T21" fmla="*/ 9 h 37"/>
                <a:gd name="T22" fmla="*/ 4 w 22"/>
                <a:gd name="T23" fmla="*/ 9 h 37"/>
                <a:gd name="T24" fmla="*/ 6 w 22"/>
                <a:gd name="T25" fmla="*/ 5 h 37"/>
                <a:gd name="T26" fmla="*/ 4 w 22"/>
                <a:gd name="T27" fmla="*/ 4 h 37"/>
                <a:gd name="T28" fmla="*/ 2 w 22"/>
                <a:gd name="T29" fmla="*/ 2 h 37"/>
                <a:gd name="T30" fmla="*/ 0 w 22"/>
                <a:gd name="T31" fmla="*/ 0 h 37"/>
                <a:gd name="T32" fmla="*/ 0 w 22"/>
                <a:gd name="T33" fmla="*/ 4 h 37"/>
                <a:gd name="T34" fmla="*/ 0 w 22"/>
                <a:gd name="T35" fmla="*/ 9 h 37"/>
                <a:gd name="T36" fmla="*/ 0 w 22"/>
                <a:gd name="T37" fmla="*/ 9 h 37"/>
                <a:gd name="T38" fmla="*/ 4 w 22"/>
                <a:gd name="T39" fmla="*/ 14 h 37"/>
                <a:gd name="T40" fmla="*/ 4 w 22"/>
                <a:gd name="T41" fmla="*/ 18 h 37"/>
                <a:gd name="T42" fmla="*/ 2 w 22"/>
                <a:gd name="T43" fmla="*/ 20 h 37"/>
                <a:gd name="T44" fmla="*/ 4 w 22"/>
                <a:gd name="T45" fmla="*/ 21 h 37"/>
                <a:gd name="T46" fmla="*/ 2 w 22"/>
                <a:gd name="T47" fmla="*/ 21 h 37"/>
                <a:gd name="T48" fmla="*/ 2 w 22"/>
                <a:gd name="T49" fmla="*/ 23 h 37"/>
                <a:gd name="T50" fmla="*/ 4 w 22"/>
                <a:gd name="T51" fmla="*/ 23 h 37"/>
                <a:gd name="T52" fmla="*/ 4 w 22"/>
                <a:gd name="T53" fmla="*/ 23 h 37"/>
                <a:gd name="T54" fmla="*/ 6 w 22"/>
                <a:gd name="T55" fmla="*/ 23 h 37"/>
                <a:gd name="T56" fmla="*/ 6 w 22"/>
                <a:gd name="T57" fmla="*/ 21 h 37"/>
                <a:gd name="T58" fmla="*/ 8 w 22"/>
                <a:gd name="T59" fmla="*/ 23 h 37"/>
                <a:gd name="T60" fmla="*/ 9 w 22"/>
                <a:gd name="T61" fmla="*/ 23 h 37"/>
                <a:gd name="T62" fmla="*/ 13 w 22"/>
                <a:gd name="T63" fmla="*/ 29 h 37"/>
                <a:gd name="T64" fmla="*/ 9 w 22"/>
                <a:gd name="T65" fmla="*/ 27 h 37"/>
                <a:gd name="T66" fmla="*/ 9 w 22"/>
                <a:gd name="T6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37">
                  <a:moveTo>
                    <a:pt x="9" y="29"/>
                  </a:moveTo>
                  <a:lnTo>
                    <a:pt x="11" y="29"/>
                  </a:lnTo>
                  <a:lnTo>
                    <a:pt x="15" y="34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0" y="34"/>
                  </a:lnTo>
                  <a:lnTo>
                    <a:pt x="11" y="23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9" y="27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270">
              <a:extLst>
                <a:ext uri="{FF2B5EF4-FFF2-40B4-BE49-F238E27FC236}">
                  <a16:creationId xmlns:a16="http://schemas.microsoft.com/office/drawing/2014/main" id="{D5D0A400-11A9-DC22-2F03-07FAA322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622" y="4041201"/>
              <a:ext cx="51260" cy="57363"/>
            </a:xfrm>
            <a:custGeom>
              <a:avLst/>
              <a:gdLst>
                <a:gd name="T0" fmla="*/ 33 w 42"/>
                <a:gd name="T1" fmla="*/ 40 h 47"/>
                <a:gd name="T2" fmla="*/ 39 w 42"/>
                <a:gd name="T3" fmla="*/ 45 h 47"/>
                <a:gd name="T4" fmla="*/ 42 w 42"/>
                <a:gd name="T5" fmla="*/ 43 h 47"/>
                <a:gd name="T6" fmla="*/ 40 w 42"/>
                <a:gd name="T7" fmla="*/ 41 h 47"/>
                <a:gd name="T8" fmla="*/ 33 w 42"/>
                <a:gd name="T9" fmla="*/ 36 h 47"/>
                <a:gd name="T10" fmla="*/ 31 w 42"/>
                <a:gd name="T11" fmla="*/ 31 h 47"/>
                <a:gd name="T12" fmla="*/ 30 w 42"/>
                <a:gd name="T13" fmla="*/ 31 h 47"/>
                <a:gd name="T14" fmla="*/ 28 w 42"/>
                <a:gd name="T15" fmla="*/ 29 h 47"/>
                <a:gd name="T16" fmla="*/ 23 w 42"/>
                <a:gd name="T17" fmla="*/ 24 h 47"/>
                <a:gd name="T18" fmla="*/ 21 w 42"/>
                <a:gd name="T19" fmla="*/ 22 h 47"/>
                <a:gd name="T20" fmla="*/ 21 w 42"/>
                <a:gd name="T21" fmla="*/ 20 h 47"/>
                <a:gd name="T22" fmla="*/ 21 w 42"/>
                <a:gd name="T23" fmla="*/ 18 h 47"/>
                <a:gd name="T24" fmla="*/ 21 w 42"/>
                <a:gd name="T25" fmla="*/ 16 h 47"/>
                <a:gd name="T26" fmla="*/ 19 w 42"/>
                <a:gd name="T27" fmla="*/ 15 h 47"/>
                <a:gd name="T28" fmla="*/ 17 w 42"/>
                <a:gd name="T29" fmla="*/ 15 h 47"/>
                <a:gd name="T30" fmla="*/ 19 w 42"/>
                <a:gd name="T31" fmla="*/ 13 h 47"/>
                <a:gd name="T32" fmla="*/ 17 w 42"/>
                <a:gd name="T33" fmla="*/ 13 h 47"/>
                <a:gd name="T34" fmla="*/ 15 w 42"/>
                <a:gd name="T35" fmla="*/ 13 h 47"/>
                <a:gd name="T36" fmla="*/ 15 w 42"/>
                <a:gd name="T37" fmla="*/ 11 h 47"/>
                <a:gd name="T38" fmla="*/ 14 w 42"/>
                <a:gd name="T39" fmla="*/ 11 h 47"/>
                <a:gd name="T40" fmla="*/ 12 w 42"/>
                <a:gd name="T41" fmla="*/ 11 h 47"/>
                <a:gd name="T42" fmla="*/ 12 w 42"/>
                <a:gd name="T43" fmla="*/ 9 h 47"/>
                <a:gd name="T44" fmla="*/ 12 w 42"/>
                <a:gd name="T45" fmla="*/ 9 h 47"/>
                <a:gd name="T46" fmla="*/ 10 w 42"/>
                <a:gd name="T47" fmla="*/ 9 h 47"/>
                <a:gd name="T48" fmla="*/ 5 w 42"/>
                <a:gd name="T49" fmla="*/ 4 h 47"/>
                <a:gd name="T50" fmla="*/ 1 w 42"/>
                <a:gd name="T51" fmla="*/ 0 h 47"/>
                <a:gd name="T52" fmla="*/ 0 w 42"/>
                <a:gd name="T53" fmla="*/ 0 h 47"/>
                <a:gd name="T54" fmla="*/ 1 w 42"/>
                <a:gd name="T55" fmla="*/ 4 h 47"/>
                <a:gd name="T56" fmla="*/ 3 w 42"/>
                <a:gd name="T57" fmla="*/ 4 h 47"/>
                <a:gd name="T58" fmla="*/ 3 w 42"/>
                <a:gd name="T59" fmla="*/ 6 h 47"/>
                <a:gd name="T60" fmla="*/ 12 w 42"/>
                <a:gd name="T61" fmla="*/ 15 h 47"/>
                <a:gd name="T62" fmla="*/ 15 w 42"/>
                <a:gd name="T63" fmla="*/ 16 h 47"/>
                <a:gd name="T64" fmla="*/ 17 w 42"/>
                <a:gd name="T65" fmla="*/ 18 h 47"/>
                <a:gd name="T66" fmla="*/ 23 w 42"/>
                <a:gd name="T67" fmla="*/ 29 h 47"/>
                <a:gd name="T68" fmla="*/ 26 w 42"/>
                <a:gd name="T69" fmla="*/ 32 h 47"/>
                <a:gd name="T70" fmla="*/ 30 w 42"/>
                <a:gd name="T71" fmla="*/ 40 h 47"/>
                <a:gd name="T72" fmla="*/ 31 w 42"/>
                <a:gd name="T73" fmla="*/ 41 h 47"/>
                <a:gd name="T74" fmla="*/ 33 w 42"/>
                <a:gd name="T75" fmla="*/ 43 h 47"/>
                <a:gd name="T76" fmla="*/ 37 w 42"/>
                <a:gd name="T77" fmla="*/ 47 h 47"/>
                <a:gd name="T78" fmla="*/ 37 w 42"/>
                <a:gd name="T79" fmla="*/ 45 h 47"/>
                <a:gd name="T80" fmla="*/ 35 w 42"/>
                <a:gd name="T81" fmla="*/ 45 h 47"/>
                <a:gd name="T82" fmla="*/ 33 w 42"/>
                <a:gd name="T83" fmla="*/ 43 h 47"/>
                <a:gd name="T84" fmla="*/ 33 w 42"/>
                <a:gd name="T85" fmla="*/ 41 h 47"/>
                <a:gd name="T86" fmla="*/ 33 w 42"/>
                <a:gd name="T87" fmla="*/ 40 h 47"/>
                <a:gd name="T88" fmla="*/ 33 w 42"/>
                <a:gd name="T8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7">
                  <a:moveTo>
                    <a:pt x="33" y="40"/>
                  </a:moveTo>
                  <a:lnTo>
                    <a:pt x="39" y="45"/>
                  </a:lnTo>
                  <a:lnTo>
                    <a:pt x="42" y="43"/>
                  </a:lnTo>
                  <a:lnTo>
                    <a:pt x="40" y="41"/>
                  </a:lnTo>
                  <a:lnTo>
                    <a:pt x="33" y="36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8" y="29"/>
                  </a:lnTo>
                  <a:lnTo>
                    <a:pt x="23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5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7" y="18"/>
                  </a:lnTo>
                  <a:lnTo>
                    <a:pt x="23" y="29"/>
                  </a:lnTo>
                  <a:lnTo>
                    <a:pt x="26" y="32"/>
                  </a:lnTo>
                  <a:lnTo>
                    <a:pt x="30" y="40"/>
                  </a:lnTo>
                  <a:lnTo>
                    <a:pt x="31" y="41"/>
                  </a:lnTo>
                  <a:lnTo>
                    <a:pt x="33" y="43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214">
              <a:extLst>
                <a:ext uri="{FF2B5EF4-FFF2-40B4-BE49-F238E27FC236}">
                  <a16:creationId xmlns:a16="http://schemas.microsoft.com/office/drawing/2014/main" id="{5DB4824D-29F3-9EAB-371B-AA9D18FD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550" y="4286517"/>
              <a:ext cx="47599" cy="30512"/>
            </a:xfrm>
            <a:custGeom>
              <a:avLst/>
              <a:gdLst>
                <a:gd name="T0" fmla="*/ 21 w 39"/>
                <a:gd name="T1" fmla="*/ 9 h 25"/>
                <a:gd name="T2" fmla="*/ 17 w 39"/>
                <a:gd name="T3" fmla="*/ 7 h 25"/>
                <a:gd name="T4" fmla="*/ 17 w 39"/>
                <a:gd name="T5" fmla="*/ 9 h 25"/>
                <a:gd name="T6" fmla="*/ 17 w 39"/>
                <a:gd name="T7" fmla="*/ 11 h 25"/>
                <a:gd name="T8" fmla="*/ 14 w 39"/>
                <a:gd name="T9" fmla="*/ 13 h 25"/>
                <a:gd name="T10" fmla="*/ 12 w 39"/>
                <a:gd name="T11" fmla="*/ 11 h 25"/>
                <a:gd name="T12" fmla="*/ 10 w 39"/>
                <a:gd name="T13" fmla="*/ 11 h 25"/>
                <a:gd name="T14" fmla="*/ 10 w 39"/>
                <a:gd name="T15" fmla="*/ 9 h 25"/>
                <a:gd name="T16" fmla="*/ 8 w 39"/>
                <a:gd name="T17" fmla="*/ 9 h 25"/>
                <a:gd name="T18" fmla="*/ 7 w 39"/>
                <a:gd name="T19" fmla="*/ 9 h 25"/>
                <a:gd name="T20" fmla="*/ 3 w 39"/>
                <a:gd name="T21" fmla="*/ 11 h 25"/>
                <a:gd name="T22" fmla="*/ 1 w 39"/>
                <a:gd name="T23" fmla="*/ 13 h 25"/>
                <a:gd name="T24" fmla="*/ 0 w 39"/>
                <a:gd name="T25" fmla="*/ 14 h 25"/>
                <a:gd name="T26" fmla="*/ 1 w 39"/>
                <a:gd name="T27" fmla="*/ 20 h 25"/>
                <a:gd name="T28" fmla="*/ 3 w 39"/>
                <a:gd name="T29" fmla="*/ 21 h 25"/>
                <a:gd name="T30" fmla="*/ 5 w 39"/>
                <a:gd name="T31" fmla="*/ 21 h 25"/>
                <a:gd name="T32" fmla="*/ 14 w 39"/>
                <a:gd name="T33" fmla="*/ 23 h 25"/>
                <a:gd name="T34" fmla="*/ 14 w 39"/>
                <a:gd name="T35" fmla="*/ 21 h 25"/>
                <a:gd name="T36" fmla="*/ 16 w 39"/>
                <a:gd name="T37" fmla="*/ 20 h 25"/>
                <a:gd name="T38" fmla="*/ 17 w 39"/>
                <a:gd name="T39" fmla="*/ 21 h 25"/>
                <a:gd name="T40" fmla="*/ 23 w 39"/>
                <a:gd name="T41" fmla="*/ 18 h 25"/>
                <a:gd name="T42" fmla="*/ 23 w 39"/>
                <a:gd name="T43" fmla="*/ 21 h 25"/>
                <a:gd name="T44" fmla="*/ 24 w 39"/>
                <a:gd name="T45" fmla="*/ 18 h 25"/>
                <a:gd name="T46" fmla="*/ 26 w 39"/>
                <a:gd name="T47" fmla="*/ 18 h 25"/>
                <a:gd name="T48" fmla="*/ 28 w 39"/>
                <a:gd name="T49" fmla="*/ 20 h 25"/>
                <a:gd name="T50" fmla="*/ 30 w 39"/>
                <a:gd name="T51" fmla="*/ 21 h 25"/>
                <a:gd name="T52" fmla="*/ 30 w 39"/>
                <a:gd name="T53" fmla="*/ 23 h 25"/>
                <a:gd name="T54" fmla="*/ 32 w 39"/>
                <a:gd name="T55" fmla="*/ 23 h 25"/>
                <a:gd name="T56" fmla="*/ 33 w 39"/>
                <a:gd name="T57" fmla="*/ 23 h 25"/>
                <a:gd name="T58" fmla="*/ 35 w 39"/>
                <a:gd name="T59" fmla="*/ 23 h 25"/>
                <a:gd name="T60" fmla="*/ 35 w 39"/>
                <a:gd name="T61" fmla="*/ 25 h 25"/>
                <a:gd name="T62" fmla="*/ 37 w 39"/>
                <a:gd name="T63" fmla="*/ 23 h 25"/>
                <a:gd name="T64" fmla="*/ 35 w 39"/>
                <a:gd name="T65" fmla="*/ 21 h 25"/>
                <a:gd name="T66" fmla="*/ 33 w 39"/>
                <a:gd name="T67" fmla="*/ 20 h 25"/>
                <a:gd name="T68" fmla="*/ 32 w 39"/>
                <a:gd name="T69" fmla="*/ 18 h 25"/>
                <a:gd name="T70" fmla="*/ 33 w 39"/>
                <a:gd name="T71" fmla="*/ 18 h 25"/>
                <a:gd name="T72" fmla="*/ 35 w 39"/>
                <a:gd name="T73" fmla="*/ 16 h 25"/>
                <a:gd name="T74" fmla="*/ 37 w 39"/>
                <a:gd name="T75" fmla="*/ 14 h 25"/>
                <a:gd name="T76" fmla="*/ 37 w 39"/>
                <a:gd name="T77" fmla="*/ 11 h 25"/>
                <a:gd name="T78" fmla="*/ 37 w 39"/>
                <a:gd name="T79" fmla="*/ 9 h 25"/>
                <a:gd name="T80" fmla="*/ 37 w 39"/>
                <a:gd name="T81" fmla="*/ 7 h 25"/>
                <a:gd name="T82" fmla="*/ 37 w 39"/>
                <a:gd name="T83" fmla="*/ 5 h 25"/>
                <a:gd name="T84" fmla="*/ 39 w 39"/>
                <a:gd name="T85" fmla="*/ 5 h 25"/>
                <a:gd name="T86" fmla="*/ 37 w 39"/>
                <a:gd name="T87" fmla="*/ 4 h 25"/>
                <a:gd name="T88" fmla="*/ 37 w 39"/>
                <a:gd name="T89" fmla="*/ 2 h 25"/>
                <a:gd name="T90" fmla="*/ 35 w 39"/>
                <a:gd name="T91" fmla="*/ 2 h 25"/>
                <a:gd name="T92" fmla="*/ 35 w 39"/>
                <a:gd name="T93" fmla="*/ 0 h 25"/>
                <a:gd name="T94" fmla="*/ 33 w 39"/>
                <a:gd name="T95" fmla="*/ 2 h 25"/>
                <a:gd name="T96" fmla="*/ 32 w 39"/>
                <a:gd name="T97" fmla="*/ 4 h 25"/>
                <a:gd name="T98" fmla="*/ 32 w 39"/>
                <a:gd name="T99" fmla="*/ 7 h 25"/>
                <a:gd name="T100" fmla="*/ 30 w 39"/>
                <a:gd name="T101" fmla="*/ 7 h 25"/>
                <a:gd name="T102" fmla="*/ 30 w 39"/>
                <a:gd name="T103" fmla="*/ 9 h 25"/>
                <a:gd name="T104" fmla="*/ 28 w 39"/>
                <a:gd name="T105" fmla="*/ 9 h 25"/>
                <a:gd name="T106" fmla="*/ 28 w 39"/>
                <a:gd name="T107" fmla="*/ 11 h 25"/>
                <a:gd name="T108" fmla="*/ 26 w 39"/>
                <a:gd name="T109" fmla="*/ 11 h 25"/>
                <a:gd name="T110" fmla="*/ 24 w 39"/>
                <a:gd name="T111" fmla="*/ 11 h 25"/>
                <a:gd name="T112" fmla="*/ 24 w 39"/>
                <a:gd name="T113" fmla="*/ 9 h 25"/>
                <a:gd name="T114" fmla="*/ 21 w 39"/>
                <a:gd name="T11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25">
                  <a:moveTo>
                    <a:pt x="21" y="9"/>
                  </a:moveTo>
                  <a:lnTo>
                    <a:pt x="17" y="7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107">
              <a:extLst>
                <a:ext uri="{FF2B5EF4-FFF2-40B4-BE49-F238E27FC236}">
                  <a16:creationId xmlns:a16="http://schemas.microsoft.com/office/drawing/2014/main" id="{10B0AC02-AC1D-484B-29A8-5F010D2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152" y="987574"/>
              <a:ext cx="13426" cy="14646"/>
            </a:xfrm>
            <a:custGeom>
              <a:avLst/>
              <a:gdLst>
                <a:gd name="T0" fmla="*/ 0 w 11"/>
                <a:gd name="T1" fmla="*/ 7 h 12"/>
                <a:gd name="T2" fmla="*/ 2 w 11"/>
                <a:gd name="T3" fmla="*/ 12 h 12"/>
                <a:gd name="T4" fmla="*/ 4 w 11"/>
                <a:gd name="T5" fmla="*/ 12 h 12"/>
                <a:gd name="T6" fmla="*/ 5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5 h 12"/>
                <a:gd name="T14" fmla="*/ 7 w 11"/>
                <a:gd name="T15" fmla="*/ 0 h 12"/>
                <a:gd name="T16" fmla="*/ 0 w 11"/>
                <a:gd name="T17" fmla="*/ 0 h 12"/>
                <a:gd name="T18" fmla="*/ 0 w 11"/>
                <a:gd name="T19" fmla="*/ 1 h 12"/>
                <a:gd name="T20" fmla="*/ 0 w 11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109">
              <a:extLst>
                <a:ext uri="{FF2B5EF4-FFF2-40B4-BE49-F238E27FC236}">
                  <a16:creationId xmlns:a16="http://schemas.microsoft.com/office/drawing/2014/main" id="{21B62226-497B-66D2-688F-7D713326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781" y="987574"/>
              <a:ext cx="34173" cy="34173"/>
            </a:xfrm>
            <a:custGeom>
              <a:avLst/>
              <a:gdLst>
                <a:gd name="T0" fmla="*/ 3 w 28"/>
                <a:gd name="T1" fmla="*/ 7 h 28"/>
                <a:gd name="T2" fmla="*/ 3 w 28"/>
                <a:gd name="T3" fmla="*/ 12 h 28"/>
                <a:gd name="T4" fmla="*/ 1 w 28"/>
                <a:gd name="T5" fmla="*/ 14 h 28"/>
                <a:gd name="T6" fmla="*/ 0 w 28"/>
                <a:gd name="T7" fmla="*/ 14 h 28"/>
                <a:gd name="T8" fmla="*/ 0 w 28"/>
                <a:gd name="T9" fmla="*/ 16 h 28"/>
                <a:gd name="T10" fmla="*/ 0 w 28"/>
                <a:gd name="T11" fmla="*/ 17 h 28"/>
                <a:gd name="T12" fmla="*/ 1 w 28"/>
                <a:gd name="T13" fmla="*/ 19 h 28"/>
                <a:gd name="T14" fmla="*/ 1 w 28"/>
                <a:gd name="T15" fmla="*/ 21 h 28"/>
                <a:gd name="T16" fmla="*/ 1 w 28"/>
                <a:gd name="T17" fmla="*/ 24 h 28"/>
                <a:gd name="T18" fmla="*/ 5 w 28"/>
                <a:gd name="T19" fmla="*/ 28 h 28"/>
                <a:gd name="T20" fmla="*/ 8 w 28"/>
                <a:gd name="T21" fmla="*/ 28 h 28"/>
                <a:gd name="T22" fmla="*/ 24 w 28"/>
                <a:gd name="T23" fmla="*/ 14 h 28"/>
                <a:gd name="T24" fmla="*/ 26 w 28"/>
                <a:gd name="T25" fmla="*/ 10 h 28"/>
                <a:gd name="T26" fmla="*/ 24 w 28"/>
                <a:gd name="T27" fmla="*/ 7 h 28"/>
                <a:gd name="T28" fmla="*/ 26 w 28"/>
                <a:gd name="T29" fmla="*/ 3 h 28"/>
                <a:gd name="T30" fmla="*/ 26 w 28"/>
                <a:gd name="T31" fmla="*/ 1 h 28"/>
                <a:gd name="T32" fmla="*/ 28 w 28"/>
                <a:gd name="T33" fmla="*/ 0 h 28"/>
                <a:gd name="T34" fmla="*/ 28 w 28"/>
                <a:gd name="T35" fmla="*/ 0 h 28"/>
                <a:gd name="T36" fmla="*/ 8 w 28"/>
                <a:gd name="T37" fmla="*/ 0 h 28"/>
                <a:gd name="T38" fmla="*/ 5 w 28"/>
                <a:gd name="T39" fmla="*/ 5 h 28"/>
                <a:gd name="T40" fmla="*/ 3 w 28"/>
                <a:gd name="T4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8">
                  <a:moveTo>
                    <a:pt x="3" y="7"/>
                  </a:move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5" y="28"/>
                  </a:lnTo>
                  <a:lnTo>
                    <a:pt x="8" y="28"/>
                  </a:lnTo>
                  <a:lnTo>
                    <a:pt x="24" y="14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8" y="0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110">
              <a:extLst>
                <a:ext uri="{FF2B5EF4-FFF2-40B4-BE49-F238E27FC236}">
                  <a16:creationId xmlns:a16="http://schemas.microsoft.com/office/drawing/2014/main" id="{E0DF2164-91C0-66EC-ABD5-4AF409A6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648" y="1043716"/>
              <a:ext cx="6103" cy="1098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3 h 9"/>
                <a:gd name="T6" fmla="*/ 0 w 5"/>
                <a:gd name="T7" fmla="*/ 5 h 9"/>
                <a:gd name="T8" fmla="*/ 0 w 5"/>
                <a:gd name="T9" fmla="*/ 7 h 9"/>
                <a:gd name="T10" fmla="*/ 3 w 5"/>
                <a:gd name="T11" fmla="*/ 9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3 h 9"/>
                <a:gd name="T18" fmla="*/ 3 w 5"/>
                <a:gd name="T19" fmla="*/ 3 h 9"/>
                <a:gd name="T20" fmla="*/ 2 w 5"/>
                <a:gd name="T21" fmla="*/ 2 h 9"/>
                <a:gd name="T22" fmla="*/ 0 w 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122">
              <a:extLst>
                <a:ext uri="{FF2B5EF4-FFF2-40B4-BE49-F238E27FC236}">
                  <a16:creationId xmlns:a16="http://schemas.microsoft.com/office/drawing/2014/main" id="{EA5710CE-0E96-385A-F941-9AD9CA26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45" y="1002220"/>
              <a:ext cx="39055" cy="36614"/>
            </a:xfrm>
            <a:custGeom>
              <a:avLst/>
              <a:gdLst>
                <a:gd name="T0" fmla="*/ 20 w 32"/>
                <a:gd name="T1" fmla="*/ 12 h 30"/>
                <a:gd name="T2" fmla="*/ 21 w 32"/>
                <a:gd name="T3" fmla="*/ 9 h 30"/>
                <a:gd name="T4" fmla="*/ 25 w 32"/>
                <a:gd name="T5" fmla="*/ 9 h 30"/>
                <a:gd name="T6" fmla="*/ 30 w 32"/>
                <a:gd name="T7" fmla="*/ 11 h 30"/>
                <a:gd name="T8" fmla="*/ 30 w 32"/>
                <a:gd name="T9" fmla="*/ 7 h 30"/>
                <a:gd name="T10" fmla="*/ 32 w 32"/>
                <a:gd name="T11" fmla="*/ 7 h 30"/>
                <a:gd name="T12" fmla="*/ 32 w 32"/>
                <a:gd name="T13" fmla="*/ 5 h 30"/>
                <a:gd name="T14" fmla="*/ 30 w 32"/>
                <a:gd name="T15" fmla="*/ 4 h 30"/>
                <a:gd name="T16" fmla="*/ 30 w 32"/>
                <a:gd name="T17" fmla="*/ 4 h 30"/>
                <a:gd name="T18" fmla="*/ 27 w 32"/>
                <a:gd name="T19" fmla="*/ 4 h 30"/>
                <a:gd name="T20" fmla="*/ 23 w 32"/>
                <a:gd name="T21" fmla="*/ 4 h 30"/>
                <a:gd name="T22" fmla="*/ 21 w 32"/>
                <a:gd name="T23" fmla="*/ 4 h 30"/>
                <a:gd name="T24" fmla="*/ 21 w 32"/>
                <a:gd name="T25" fmla="*/ 0 h 30"/>
                <a:gd name="T26" fmla="*/ 20 w 32"/>
                <a:gd name="T27" fmla="*/ 2 h 30"/>
                <a:gd name="T28" fmla="*/ 18 w 32"/>
                <a:gd name="T29" fmla="*/ 2 h 30"/>
                <a:gd name="T30" fmla="*/ 16 w 32"/>
                <a:gd name="T31" fmla="*/ 0 h 30"/>
                <a:gd name="T32" fmla="*/ 14 w 32"/>
                <a:gd name="T33" fmla="*/ 0 h 30"/>
                <a:gd name="T34" fmla="*/ 13 w 32"/>
                <a:gd name="T35" fmla="*/ 2 h 30"/>
                <a:gd name="T36" fmla="*/ 9 w 32"/>
                <a:gd name="T37" fmla="*/ 2 h 30"/>
                <a:gd name="T38" fmla="*/ 7 w 32"/>
                <a:gd name="T39" fmla="*/ 4 h 30"/>
                <a:gd name="T40" fmla="*/ 5 w 32"/>
                <a:gd name="T41" fmla="*/ 5 h 30"/>
                <a:gd name="T42" fmla="*/ 4 w 32"/>
                <a:gd name="T43" fmla="*/ 7 h 30"/>
                <a:gd name="T44" fmla="*/ 4 w 32"/>
                <a:gd name="T45" fmla="*/ 9 h 30"/>
                <a:gd name="T46" fmla="*/ 4 w 32"/>
                <a:gd name="T47" fmla="*/ 11 h 30"/>
                <a:gd name="T48" fmla="*/ 0 w 32"/>
                <a:gd name="T49" fmla="*/ 14 h 30"/>
                <a:gd name="T50" fmla="*/ 0 w 32"/>
                <a:gd name="T51" fmla="*/ 16 h 30"/>
                <a:gd name="T52" fmla="*/ 0 w 32"/>
                <a:gd name="T53" fmla="*/ 18 h 30"/>
                <a:gd name="T54" fmla="*/ 4 w 32"/>
                <a:gd name="T55" fmla="*/ 25 h 30"/>
                <a:gd name="T56" fmla="*/ 5 w 32"/>
                <a:gd name="T57" fmla="*/ 27 h 30"/>
                <a:gd name="T58" fmla="*/ 7 w 32"/>
                <a:gd name="T59" fmla="*/ 28 h 30"/>
                <a:gd name="T60" fmla="*/ 9 w 32"/>
                <a:gd name="T61" fmla="*/ 28 h 30"/>
                <a:gd name="T62" fmla="*/ 11 w 32"/>
                <a:gd name="T63" fmla="*/ 30 h 30"/>
                <a:gd name="T64" fmla="*/ 11 w 32"/>
                <a:gd name="T65" fmla="*/ 28 h 30"/>
                <a:gd name="T66" fmla="*/ 14 w 32"/>
                <a:gd name="T67" fmla="*/ 21 h 30"/>
                <a:gd name="T68" fmla="*/ 14 w 32"/>
                <a:gd name="T69" fmla="*/ 20 h 30"/>
                <a:gd name="T70" fmla="*/ 13 w 32"/>
                <a:gd name="T71" fmla="*/ 20 h 30"/>
                <a:gd name="T72" fmla="*/ 11 w 32"/>
                <a:gd name="T73" fmla="*/ 18 h 30"/>
                <a:gd name="T74" fmla="*/ 14 w 32"/>
                <a:gd name="T75" fmla="*/ 14 h 30"/>
                <a:gd name="T76" fmla="*/ 20 w 32"/>
                <a:gd name="T7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30">
                  <a:moveTo>
                    <a:pt x="20" y="12"/>
                  </a:moveTo>
                  <a:lnTo>
                    <a:pt x="21" y="9"/>
                  </a:lnTo>
                  <a:lnTo>
                    <a:pt x="25" y="9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4" y="14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124">
              <a:extLst>
                <a:ext uri="{FF2B5EF4-FFF2-40B4-BE49-F238E27FC236}">
                  <a16:creationId xmlns:a16="http://schemas.microsoft.com/office/drawing/2014/main" id="{36B34024-30EB-D150-4768-397E6B63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944" y="987574"/>
              <a:ext cx="31732" cy="29291"/>
            </a:xfrm>
            <a:custGeom>
              <a:avLst/>
              <a:gdLst>
                <a:gd name="T0" fmla="*/ 0 w 26"/>
                <a:gd name="T1" fmla="*/ 3 h 24"/>
                <a:gd name="T2" fmla="*/ 0 w 26"/>
                <a:gd name="T3" fmla="*/ 7 h 24"/>
                <a:gd name="T4" fmla="*/ 3 w 26"/>
                <a:gd name="T5" fmla="*/ 7 h 24"/>
                <a:gd name="T6" fmla="*/ 5 w 26"/>
                <a:gd name="T7" fmla="*/ 7 h 24"/>
                <a:gd name="T8" fmla="*/ 9 w 26"/>
                <a:gd name="T9" fmla="*/ 8 h 24"/>
                <a:gd name="T10" fmla="*/ 7 w 26"/>
                <a:gd name="T11" fmla="*/ 8 h 24"/>
                <a:gd name="T12" fmla="*/ 3 w 26"/>
                <a:gd name="T13" fmla="*/ 8 h 24"/>
                <a:gd name="T14" fmla="*/ 2 w 26"/>
                <a:gd name="T15" fmla="*/ 10 h 24"/>
                <a:gd name="T16" fmla="*/ 2 w 26"/>
                <a:gd name="T17" fmla="*/ 12 h 24"/>
                <a:gd name="T18" fmla="*/ 2 w 26"/>
                <a:gd name="T19" fmla="*/ 14 h 24"/>
                <a:gd name="T20" fmla="*/ 3 w 26"/>
                <a:gd name="T21" fmla="*/ 16 h 24"/>
                <a:gd name="T22" fmla="*/ 3 w 26"/>
                <a:gd name="T23" fmla="*/ 17 h 24"/>
                <a:gd name="T24" fmla="*/ 3 w 26"/>
                <a:gd name="T25" fmla="*/ 19 h 24"/>
                <a:gd name="T26" fmla="*/ 3 w 26"/>
                <a:gd name="T27" fmla="*/ 21 h 24"/>
                <a:gd name="T28" fmla="*/ 7 w 26"/>
                <a:gd name="T29" fmla="*/ 21 h 24"/>
                <a:gd name="T30" fmla="*/ 9 w 26"/>
                <a:gd name="T31" fmla="*/ 23 h 24"/>
                <a:gd name="T32" fmla="*/ 9 w 26"/>
                <a:gd name="T33" fmla="*/ 24 h 24"/>
                <a:gd name="T34" fmla="*/ 10 w 26"/>
                <a:gd name="T35" fmla="*/ 24 h 24"/>
                <a:gd name="T36" fmla="*/ 12 w 26"/>
                <a:gd name="T37" fmla="*/ 23 h 24"/>
                <a:gd name="T38" fmla="*/ 12 w 26"/>
                <a:gd name="T39" fmla="*/ 21 h 24"/>
                <a:gd name="T40" fmla="*/ 14 w 26"/>
                <a:gd name="T41" fmla="*/ 19 h 24"/>
                <a:gd name="T42" fmla="*/ 16 w 26"/>
                <a:gd name="T43" fmla="*/ 21 h 24"/>
                <a:gd name="T44" fmla="*/ 18 w 26"/>
                <a:gd name="T45" fmla="*/ 19 h 24"/>
                <a:gd name="T46" fmla="*/ 19 w 26"/>
                <a:gd name="T47" fmla="*/ 17 h 24"/>
                <a:gd name="T48" fmla="*/ 19 w 26"/>
                <a:gd name="T49" fmla="*/ 12 h 24"/>
                <a:gd name="T50" fmla="*/ 21 w 26"/>
                <a:gd name="T51" fmla="*/ 8 h 24"/>
                <a:gd name="T52" fmla="*/ 23 w 26"/>
                <a:gd name="T53" fmla="*/ 7 h 24"/>
                <a:gd name="T54" fmla="*/ 25 w 26"/>
                <a:gd name="T55" fmla="*/ 7 h 24"/>
                <a:gd name="T56" fmla="*/ 25 w 26"/>
                <a:gd name="T57" fmla="*/ 10 h 24"/>
                <a:gd name="T58" fmla="*/ 25 w 26"/>
                <a:gd name="T59" fmla="*/ 12 h 24"/>
                <a:gd name="T60" fmla="*/ 25 w 26"/>
                <a:gd name="T61" fmla="*/ 12 h 24"/>
                <a:gd name="T62" fmla="*/ 25 w 26"/>
                <a:gd name="T63" fmla="*/ 10 h 24"/>
                <a:gd name="T64" fmla="*/ 26 w 26"/>
                <a:gd name="T65" fmla="*/ 8 h 24"/>
                <a:gd name="T66" fmla="*/ 26 w 26"/>
                <a:gd name="T67" fmla="*/ 3 h 24"/>
                <a:gd name="T68" fmla="*/ 26 w 26"/>
                <a:gd name="T69" fmla="*/ 1 h 24"/>
                <a:gd name="T70" fmla="*/ 26 w 26"/>
                <a:gd name="T71" fmla="*/ 0 h 24"/>
                <a:gd name="T72" fmla="*/ 19 w 26"/>
                <a:gd name="T73" fmla="*/ 0 h 24"/>
                <a:gd name="T74" fmla="*/ 19 w 26"/>
                <a:gd name="T75" fmla="*/ 0 h 24"/>
                <a:gd name="T76" fmla="*/ 9 w 26"/>
                <a:gd name="T77" fmla="*/ 0 h 24"/>
                <a:gd name="T78" fmla="*/ 5 w 26"/>
                <a:gd name="T79" fmla="*/ 0 h 24"/>
                <a:gd name="T80" fmla="*/ 3 w 26"/>
                <a:gd name="T81" fmla="*/ 0 h 24"/>
                <a:gd name="T82" fmla="*/ 2 w 26"/>
                <a:gd name="T83" fmla="*/ 0 h 24"/>
                <a:gd name="T84" fmla="*/ 0 w 26"/>
                <a:gd name="T8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4">
                  <a:moveTo>
                    <a:pt x="0" y="3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125">
              <a:extLst>
                <a:ext uri="{FF2B5EF4-FFF2-40B4-BE49-F238E27FC236}">
                  <a16:creationId xmlns:a16="http://schemas.microsoft.com/office/drawing/2014/main" id="{E34D93F8-A31C-7998-1E12-4C5A0842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023" y="1472103"/>
              <a:ext cx="13426" cy="10985"/>
            </a:xfrm>
            <a:custGeom>
              <a:avLst/>
              <a:gdLst>
                <a:gd name="T0" fmla="*/ 7 w 11"/>
                <a:gd name="T1" fmla="*/ 0 h 9"/>
                <a:gd name="T2" fmla="*/ 6 w 11"/>
                <a:gd name="T3" fmla="*/ 0 h 9"/>
                <a:gd name="T4" fmla="*/ 4 w 11"/>
                <a:gd name="T5" fmla="*/ 0 h 9"/>
                <a:gd name="T6" fmla="*/ 2 w 11"/>
                <a:gd name="T7" fmla="*/ 0 h 9"/>
                <a:gd name="T8" fmla="*/ 0 w 11"/>
                <a:gd name="T9" fmla="*/ 4 h 9"/>
                <a:gd name="T10" fmla="*/ 2 w 11"/>
                <a:gd name="T11" fmla="*/ 8 h 9"/>
                <a:gd name="T12" fmla="*/ 6 w 11"/>
                <a:gd name="T13" fmla="*/ 9 h 9"/>
                <a:gd name="T14" fmla="*/ 7 w 11"/>
                <a:gd name="T15" fmla="*/ 9 h 9"/>
                <a:gd name="T16" fmla="*/ 7 w 11"/>
                <a:gd name="T17" fmla="*/ 8 h 9"/>
                <a:gd name="T18" fmla="*/ 7 w 11"/>
                <a:gd name="T19" fmla="*/ 4 h 9"/>
                <a:gd name="T20" fmla="*/ 9 w 11"/>
                <a:gd name="T21" fmla="*/ 4 h 9"/>
                <a:gd name="T22" fmla="*/ 11 w 11"/>
                <a:gd name="T23" fmla="*/ 2 h 9"/>
                <a:gd name="T24" fmla="*/ 11 w 11"/>
                <a:gd name="T25" fmla="*/ 0 h 9"/>
                <a:gd name="T26" fmla="*/ 9 w 11"/>
                <a:gd name="T27" fmla="*/ 0 h 9"/>
                <a:gd name="T28" fmla="*/ 7 w 1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162">
              <a:extLst>
                <a:ext uri="{FF2B5EF4-FFF2-40B4-BE49-F238E27FC236}">
                  <a16:creationId xmlns:a16="http://schemas.microsoft.com/office/drawing/2014/main" id="{7DB5BC51-91C7-03C1-F38C-8B1E098B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1171866"/>
              <a:ext cx="45158" cy="31732"/>
            </a:xfrm>
            <a:custGeom>
              <a:avLst/>
              <a:gdLst>
                <a:gd name="T0" fmla="*/ 3 w 37"/>
                <a:gd name="T1" fmla="*/ 16 h 26"/>
                <a:gd name="T2" fmla="*/ 7 w 37"/>
                <a:gd name="T3" fmla="*/ 17 h 26"/>
                <a:gd name="T4" fmla="*/ 10 w 37"/>
                <a:gd name="T5" fmla="*/ 19 h 26"/>
                <a:gd name="T6" fmla="*/ 12 w 37"/>
                <a:gd name="T7" fmla="*/ 24 h 26"/>
                <a:gd name="T8" fmla="*/ 14 w 37"/>
                <a:gd name="T9" fmla="*/ 26 h 26"/>
                <a:gd name="T10" fmla="*/ 18 w 37"/>
                <a:gd name="T11" fmla="*/ 26 h 26"/>
                <a:gd name="T12" fmla="*/ 19 w 37"/>
                <a:gd name="T13" fmla="*/ 23 h 26"/>
                <a:gd name="T14" fmla="*/ 21 w 37"/>
                <a:gd name="T15" fmla="*/ 21 h 26"/>
                <a:gd name="T16" fmla="*/ 23 w 37"/>
                <a:gd name="T17" fmla="*/ 17 h 26"/>
                <a:gd name="T18" fmla="*/ 25 w 37"/>
                <a:gd name="T19" fmla="*/ 14 h 26"/>
                <a:gd name="T20" fmla="*/ 25 w 37"/>
                <a:gd name="T21" fmla="*/ 10 h 26"/>
                <a:gd name="T22" fmla="*/ 25 w 37"/>
                <a:gd name="T23" fmla="*/ 8 h 26"/>
                <a:gd name="T24" fmla="*/ 23 w 37"/>
                <a:gd name="T25" fmla="*/ 8 h 26"/>
                <a:gd name="T26" fmla="*/ 32 w 37"/>
                <a:gd name="T27" fmla="*/ 7 h 26"/>
                <a:gd name="T28" fmla="*/ 34 w 37"/>
                <a:gd name="T29" fmla="*/ 7 h 26"/>
                <a:gd name="T30" fmla="*/ 37 w 37"/>
                <a:gd name="T31" fmla="*/ 7 h 26"/>
                <a:gd name="T32" fmla="*/ 37 w 37"/>
                <a:gd name="T33" fmla="*/ 5 h 26"/>
                <a:gd name="T34" fmla="*/ 37 w 37"/>
                <a:gd name="T35" fmla="*/ 3 h 26"/>
                <a:gd name="T36" fmla="*/ 37 w 37"/>
                <a:gd name="T37" fmla="*/ 1 h 26"/>
                <a:gd name="T38" fmla="*/ 35 w 37"/>
                <a:gd name="T39" fmla="*/ 0 h 26"/>
                <a:gd name="T40" fmla="*/ 34 w 37"/>
                <a:gd name="T41" fmla="*/ 0 h 26"/>
                <a:gd name="T42" fmla="*/ 32 w 37"/>
                <a:gd name="T43" fmla="*/ 0 h 26"/>
                <a:gd name="T44" fmla="*/ 26 w 37"/>
                <a:gd name="T45" fmla="*/ 1 h 26"/>
                <a:gd name="T46" fmla="*/ 18 w 37"/>
                <a:gd name="T47" fmla="*/ 1 h 26"/>
                <a:gd name="T48" fmla="*/ 16 w 37"/>
                <a:gd name="T49" fmla="*/ 3 h 26"/>
                <a:gd name="T50" fmla="*/ 12 w 37"/>
                <a:gd name="T51" fmla="*/ 5 h 26"/>
                <a:gd name="T52" fmla="*/ 10 w 37"/>
                <a:gd name="T53" fmla="*/ 5 h 26"/>
                <a:gd name="T54" fmla="*/ 7 w 37"/>
                <a:gd name="T55" fmla="*/ 8 h 26"/>
                <a:gd name="T56" fmla="*/ 3 w 37"/>
                <a:gd name="T57" fmla="*/ 10 h 26"/>
                <a:gd name="T58" fmla="*/ 0 w 37"/>
                <a:gd name="T59" fmla="*/ 10 h 26"/>
                <a:gd name="T60" fmla="*/ 0 w 37"/>
                <a:gd name="T61" fmla="*/ 12 h 26"/>
                <a:gd name="T62" fmla="*/ 2 w 37"/>
                <a:gd name="T63" fmla="*/ 14 h 26"/>
                <a:gd name="T64" fmla="*/ 3 w 37"/>
                <a:gd name="T6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26">
                  <a:moveTo>
                    <a:pt x="3" y="16"/>
                  </a:moveTo>
                  <a:lnTo>
                    <a:pt x="7" y="17"/>
                  </a:lnTo>
                  <a:lnTo>
                    <a:pt x="10" y="19"/>
                  </a:lnTo>
                  <a:lnTo>
                    <a:pt x="12" y="24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86">
              <a:extLst>
                <a:ext uri="{FF2B5EF4-FFF2-40B4-BE49-F238E27FC236}">
                  <a16:creationId xmlns:a16="http://schemas.microsoft.com/office/drawing/2014/main" id="{6726AF36-3305-B4AD-5D42-78120434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748" y="1837024"/>
              <a:ext cx="12205" cy="23189"/>
            </a:xfrm>
            <a:custGeom>
              <a:avLst/>
              <a:gdLst>
                <a:gd name="T0" fmla="*/ 10 w 10"/>
                <a:gd name="T1" fmla="*/ 5 h 19"/>
                <a:gd name="T2" fmla="*/ 10 w 10"/>
                <a:gd name="T3" fmla="*/ 3 h 19"/>
                <a:gd name="T4" fmla="*/ 10 w 10"/>
                <a:gd name="T5" fmla="*/ 2 h 19"/>
                <a:gd name="T6" fmla="*/ 10 w 10"/>
                <a:gd name="T7" fmla="*/ 0 h 19"/>
                <a:gd name="T8" fmla="*/ 8 w 10"/>
                <a:gd name="T9" fmla="*/ 0 h 19"/>
                <a:gd name="T10" fmla="*/ 7 w 10"/>
                <a:gd name="T11" fmla="*/ 0 h 19"/>
                <a:gd name="T12" fmla="*/ 5 w 10"/>
                <a:gd name="T13" fmla="*/ 2 h 19"/>
                <a:gd name="T14" fmla="*/ 3 w 10"/>
                <a:gd name="T15" fmla="*/ 2 h 19"/>
                <a:gd name="T16" fmla="*/ 3 w 10"/>
                <a:gd name="T17" fmla="*/ 7 h 19"/>
                <a:gd name="T18" fmla="*/ 0 w 10"/>
                <a:gd name="T19" fmla="*/ 19 h 19"/>
                <a:gd name="T20" fmla="*/ 1 w 10"/>
                <a:gd name="T21" fmla="*/ 19 h 19"/>
                <a:gd name="T22" fmla="*/ 1 w 10"/>
                <a:gd name="T23" fmla="*/ 18 h 19"/>
                <a:gd name="T24" fmla="*/ 3 w 10"/>
                <a:gd name="T25" fmla="*/ 16 h 19"/>
                <a:gd name="T26" fmla="*/ 5 w 10"/>
                <a:gd name="T27" fmla="*/ 11 h 19"/>
                <a:gd name="T28" fmla="*/ 5 w 10"/>
                <a:gd name="T29" fmla="*/ 7 h 19"/>
                <a:gd name="T30" fmla="*/ 7 w 10"/>
                <a:gd name="T31" fmla="*/ 3 h 19"/>
                <a:gd name="T32" fmla="*/ 8 w 10"/>
                <a:gd name="T33" fmla="*/ 2 h 19"/>
                <a:gd name="T34" fmla="*/ 8 w 10"/>
                <a:gd name="T35" fmla="*/ 5 h 19"/>
                <a:gd name="T36" fmla="*/ 10 w 10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105">
              <a:extLst>
                <a:ext uri="{FF2B5EF4-FFF2-40B4-BE49-F238E27FC236}">
                  <a16:creationId xmlns:a16="http://schemas.microsoft.com/office/drawing/2014/main" id="{41B10C5A-96BA-4D85-2759-1F786F1A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858" y="1971276"/>
              <a:ext cx="17087" cy="17087"/>
            </a:xfrm>
            <a:custGeom>
              <a:avLst/>
              <a:gdLst>
                <a:gd name="T0" fmla="*/ 10 w 14"/>
                <a:gd name="T1" fmla="*/ 0 h 14"/>
                <a:gd name="T2" fmla="*/ 5 w 14"/>
                <a:gd name="T3" fmla="*/ 2 h 14"/>
                <a:gd name="T4" fmla="*/ 1 w 14"/>
                <a:gd name="T5" fmla="*/ 5 h 14"/>
                <a:gd name="T6" fmla="*/ 0 w 14"/>
                <a:gd name="T7" fmla="*/ 9 h 14"/>
                <a:gd name="T8" fmla="*/ 1 w 14"/>
                <a:gd name="T9" fmla="*/ 11 h 14"/>
                <a:gd name="T10" fmla="*/ 3 w 14"/>
                <a:gd name="T11" fmla="*/ 12 h 14"/>
                <a:gd name="T12" fmla="*/ 5 w 14"/>
                <a:gd name="T13" fmla="*/ 12 h 14"/>
                <a:gd name="T14" fmla="*/ 7 w 14"/>
                <a:gd name="T15" fmla="*/ 11 h 14"/>
                <a:gd name="T16" fmla="*/ 7 w 14"/>
                <a:gd name="T17" fmla="*/ 9 h 14"/>
                <a:gd name="T18" fmla="*/ 7 w 14"/>
                <a:gd name="T19" fmla="*/ 7 h 14"/>
                <a:gd name="T20" fmla="*/ 8 w 14"/>
                <a:gd name="T21" fmla="*/ 7 h 14"/>
                <a:gd name="T22" fmla="*/ 8 w 14"/>
                <a:gd name="T23" fmla="*/ 9 h 14"/>
                <a:gd name="T24" fmla="*/ 7 w 14"/>
                <a:gd name="T25" fmla="*/ 12 h 14"/>
                <a:gd name="T26" fmla="*/ 8 w 14"/>
                <a:gd name="T27" fmla="*/ 14 h 14"/>
                <a:gd name="T28" fmla="*/ 10 w 14"/>
                <a:gd name="T29" fmla="*/ 12 h 14"/>
                <a:gd name="T30" fmla="*/ 14 w 14"/>
                <a:gd name="T31" fmla="*/ 2 h 14"/>
                <a:gd name="T32" fmla="*/ 10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163">
              <a:extLst>
                <a:ext uri="{FF2B5EF4-FFF2-40B4-BE49-F238E27FC236}">
                  <a16:creationId xmlns:a16="http://schemas.microsoft.com/office/drawing/2014/main" id="{0657DD05-2D78-EA29-25BD-3E0539AD3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385" y="1323205"/>
              <a:ext cx="19528" cy="13426"/>
            </a:xfrm>
            <a:custGeom>
              <a:avLst/>
              <a:gdLst>
                <a:gd name="T0" fmla="*/ 0 w 16"/>
                <a:gd name="T1" fmla="*/ 2 h 11"/>
                <a:gd name="T2" fmla="*/ 0 w 16"/>
                <a:gd name="T3" fmla="*/ 3 h 11"/>
                <a:gd name="T4" fmla="*/ 0 w 16"/>
                <a:gd name="T5" fmla="*/ 7 h 11"/>
                <a:gd name="T6" fmla="*/ 1 w 16"/>
                <a:gd name="T7" fmla="*/ 9 h 11"/>
                <a:gd name="T8" fmla="*/ 3 w 16"/>
                <a:gd name="T9" fmla="*/ 11 h 11"/>
                <a:gd name="T10" fmla="*/ 5 w 16"/>
                <a:gd name="T11" fmla="*/ 11 h 11"/>
                <a:gd name="T12" fmla="*/ 7 w 16"/>
                <a:gd name="T13" fmla="*/ 9 h 11"/>
                <a:gd name="T14" fmla="*/ 8 w 16"/>
                <a:gd name="T15" fmla="*/ 7 h 11"/>
                <a:gd name="T16" fmla="*/ 10 w 16"/>
                <a:gd name="T17" fmla="*/ 5 h 11"/>
                <a:gd name="T18" fmla="*/ 12 w 16"/>
                <a:gd name="T19" fmla="*/ 3 h 11"/>
                <a:gd name="T20" fmla="*/ 14 w 16"/>
                <a:gd name="T21" fmla="*/ 2 h 11"/>
                <a:gd name="T22" fmla="*/ 16 w 16"/>
                <a:gd name="T23" fmla="*/ 0 h 11"/>
                <a:gd name="T24" fmla="*/ 10 w 16"/>
                <a:gd name="T25" fmla="*/ 2 h 11"/>
                <a:gd name="T26" fmla="*/ 0 w 16"/>
                <a:gd name="T2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228">
              <a:extLst>
                <a:ext uri="{FF2B5EF4-FFF2-40B4-BE49-F238E27FC236}">
                  <a16:creationId xmlns:a16="http://schemas.microsoft.com/office/drawing/2014/main" id="{1A1EE883-1590-96DD-7D72-24AEEE0E6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572" y="2138482"/>
              <a:ext cx="30512" cy="23189"/>
            </a:xfrm>
            <a:custGeom>
              <a:avLst/>
              <a:gdLst>
                <a:gd name="T0" fmla="*/ 6 w 25"/>
                <a:gd name="T1" fmla="*/ 16 h 19"/>
                <a:gd name="T2" fmla="*/ 7 w 25"/>
                <a:gd name="T3" fmla="*/ 12 h 19"/>
                <a:gd name="T4" fmla="*/ 16 w 25"/>
                <a:gd name="T5" fmla="*/ 3 h 19"/>
                <a:gd name="T6" fmla="*/ 20 w 25"/>
                <a:gd name="T7" fmla="*/ 2 h 19"/>
                <a:gd name="T8" fmla="*/ 22 w 25"/>
                <a:gd name="T9" fmla="*/ 2 h 19"/>
                <a:gd name="T10" fmla="*/ 25 w 25"/>
                <a:gd name="T11" fmla="*/ 2 h 19"/>
                <a:gd name="T12" fmla="*/ 25 w 25"/>
                <a:gd name="T13" fmla="*/ 0 h 19"/>
                <a:gd name="T14" fmla="*/ 18 w 25"/>
                <a:gd name="T15" fmla="*/ 0 h 19"/>
                <a:gd name="T16" fmla="*/ 11 w 25"/>
                <a:gd name="T17" fmla="*/ 3 h 19"/>
                <a:gd name="T18" fmla="*/ 4 w 25"/>
                <a:gd name="T19" fmla="*/ 10 h 19"/>
                <a:gd name="T20" fmla="*/ 0 w 25"/>
                <a:gd name="T21" fmla="*/ 18 h 19"/>
                <a:gd name="T22" fmla="*/ 2 w 25"/>
                <a:gd name="T23" fmla="*/ 19 h 19"/>
                <a:gd name="T24" fmla="*/ 6 w 2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9">
                  <a:moveTo>
                    <a:pt x="6" y="16"/>
                  </a:moveTo>
                  <a:lnTo>
                    <a:pt x="7" y="12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49">
              <a:extLst>
                <a:ext uri="{FF2B5EF4-FFF2-40B4-BE49-F238E27FC236}">
                  <a16:creationId xmlns:a16="http://schemas.microsoft.com/office/drawing/2014/main" id="{986542B2-550B-BC76-CC4D-94282C18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3636003"/>
              <a:ext cx="42717" cy="19528"/>
            </a:xfrm>
            <a:custGeom>
              <a:avLst/>
              <a:gdLst>
                <a:gd name="T0" fmla="*/ 8 w 35"/>
                <a:gd name="T1" fmla="*/ 4 h 16"/>
                <a:gd name="T2" fmla="*/ 10 w 35"/>
                <a:gd name="T3" fmla="*/ 2 h 16"/>
                <a:gd name="T4" fmla="*/ 8 w 35"/>
                <a:gd name="T5" fmla="*/ 0 h 16"/>
                <a:gd name="T6" fmla="*/ 7 w 35"/>
                <a:gd name="T7" fmla="*/ 0 h 16"/>
                <a:gd name="T8" fmla="*/ 0 w 35"/>
                <a:gd name="T9" fmla="*/ 0 h 16"/>
                <a:gd name="T10" fmla="*/ 0 w 35"/>
                <a:gd name="T11" fmla="*/ 2 h 16"/>
                <a:gd name="T12" fmla="*/ 0 w 35"/>
                <a:gd name="T13" fmla="*/ 4 h 16"/>
                <a:gd name="T14" fmla="*/ 5 w 35"/>
                <a:gd name="T15" fmla="*/ 9 h 16"/>
                <a:gd name="T16" fmla="*/ 7 w 35"/>
                <a:gd name="T17" fmla="*/ 9 h 16"/>
                <a:gd name="T18" fmla="*/ 14 w 35"/>
                <a:gd name="T19" fmla="*/ 7 h 16"/>
                <a:gd name="T20" fmla="*/ 24 w 35"/>
                <a:gd name="T21" fmla="*/ 14 h 16"/>
                <a:gd name="T22" fmla="*/ 30 w 35"/>
                <a:gd name="T23" fmla="*/ 16 h 16"/>
                <a:gd name="T24" fmla="*/ 32 w 35"/>
                <a:gd name="T25" fmla="*/ 16 h 16"/>
                <a:gd name="T26" fmla="*/ 33 w 35"/>
                <a:gd name="T27" fmla="*/ 16 h 16"/>
                <a:gd name="T28" fmla="*/ 35 w 35"/>
                <a:gd name="T29" fmla="*/ 16 h 16"/>
                <a:gd name="T30" fmla="*/ 33 w 35"/>
                <a:gd name="T31" fmla="*/ 13 h 16"/>
                <a:gd name="T32" fmla="*/ 32 w 35"/>
                <a:gd name="T33" fmla="*/ 11 h 16"/>
                <a:gd name="T34" fmla="*/ 28 w 35"/>
                <a:gd name="T35" fmla="*/ 9 h 16"/>
                <a:gd name="T36" fmla="*/ 16 w 35"/>
                <a:gd name="T37" fmla="*/ 7 h 16"/>
                <a:gd name="T38" fmla="*/ 14 w 35"/>
                <a:gd name="T39" fmla="*/ 6 h 16"/>
                <a:gd name="T40" fmla="*/ 14 w 35"/>
                <a:gd name="T41" fmla="*/ 4 h 16"/>
                <a:gd name="T42" fmla="*/ 10 w 35"/>
                <a:gd name="T43" fmla="*/ 6 h 16"/>
                <a:gd name="T44" fmla="*/ 7 w 35"/>
                <a:gd name="T45" fmla="*/ 6 h 16"/>
                <a:gd name="T46" fmla="*/ 5 w 35"/>
                <a:gd name="T47" fmla="*/ 2 h 16"/>
                <a:gd name="T48" fmla="*/ 7 w 35"/>
                <a:gd name="T49" fmla="*/ 2 h 16"/>
                <a:gd name="T50" fmla="*/ 8 w 35"/>
                <a:gd name="T5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6">
                  <a:moveTo>
                    <a:pt x="8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5" y="9"/>
                  </a:lnTo>
                  <a:lnTo>
                    <a:pt x="7" y="9"/>
                  </a:lnTo>
                  <a:lnTo>
                    <a:pt x="14" y="7"/>
                  </a:lnTo>
                  <a:lnTo>
                    <a:pt x="24" y="14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51">
              <a:extLst>
                <a:ext uri="{FF2B5EF4-FFF2-40B4-BE49-F238E27FC236}">
                  <a16:creationId xmlns:a16="http://schemas.microsoft.com/office/drawing/2014/main" id="{22610318-EDC6-087B-BAF4-86FFBBCE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500" y="3411436"/>
              <a:ext cx="25630" cy="17087"/>
            </a:xfrm>
            <a:custGeom>
              <a:avLst/>
              <a:gdLst>
                <a:gd name="T0" fmla="*/ 1 w 21"/>
                <a:gd name="T1" fmla="*/ 12 h 14"/>
                <a:gd name="T2" fmla="*/ 3 w 21"/>
                <a:gd name="T3" fmla="*/ 12 h 14"/>
                <a:gd name="T4" fmla="*/ 10 w 21"/>
                <a:gd name="T5" fmla="*/ 14 h 14"/>
                <a:gd name="T6" fmla="*/ 19 w 21"/>
                <a:gd name="T7" fmla="*/ 14 h 14"/>
                <a:gd name="T8" fmla="*/ 19 w 21"/>
                <a:gd name="T9" fmla="*/ 14 h 14"/>
                <a:gd name="T10" fmla="*/ 21 w 21"/>
                <a:gd name="T11" fmla="*/ 12 h 14"/>
                <a:gd name="T12" fmla="*/ 19 w 21"/>
                <a:gd name="T13" fmla="*/ 10 h 14"/>
                <a:gd name="T14" fmla="*/ 17 w 21"/>
                <a:gd name="T15" fmla="*/ 10 h 14"/>
                <a:gd name="T16" fmla="*/ 16 w 21"/>
                <a:gd name="T17" fmla="*/ 10 h 14"/>
                <a:gd name="T18" fmla="*/ 12 w 21"/>
                <a:gd name="T19" fmla="*/ 5 h 14"/>
                <a:gd name="T20" fmla="*/ 8 w 21"/>
                <a:gd name="T21" fmla="*/ 3 h 14"/>
                <a:gd name="T22" fmla="*/ 3 w 21"/>
                <a:gd name="T23" fmla="*/ 0 h 14"/>
                <a:gd name="T24" fmla="*/ 1 w 21"/>
                <a:gd name="T25" fmla="*/ 0 h 14"/>
                <a:gd name="T26" fmla="*/ 0 w 21"/>
                <a:gd name="T27" fmla="*/ 0 h 14"/>
                <a:gd name="T28" fmla="*/ 0 w 21"/>
                <a:gd name="T29" fmla="*/ 1 h 14"/>
                <a:gd name="T30" fmla="*/ 0 w 21"/>
                <a:gd name="T31" fmla="*/ 3 h 14"/>
                <a:gd name="T32" fmla="*/ 1 w 21"/>
                <a:gd name="T33" fmla="*/ 7 h 14"/>
                <a:gd name="T34" fmla="*/ 1 w 21"/>
                <a:gd name="T35" fmla="*/ 8 h 14"/>
                <a:gd name="T36" fmla="*/ 1 w 21"/>
                <a:gd name="T3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14">
                  <a:moveTo>
                    <a:pt x="1" y="12"/>
                  </a:moveTo>
                  <a:lnTo>
                    <a:pt x="3" y="12"/>
                  </a:lnTo>
                  <a:lnTo>
                    <a:pt x="1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8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53">
              <a:extLst>
                <a:ext uri="{FF2B5EF4-FFF2-40B4-BE49-F238E27FC236}">
                  <a16:creationId xmlns:a16="http://schemas.microsoft.com/office/drawing/2014/main" id="{57E3E1F8-3C5E-74D9-F5E5-273D606C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138" y="3677499"/>
              <a:ext cx="30512" cy="47599"/>
            </a:xfrm>
            <a:custGeom>
              <a:avLst/>
              <a:gdLst>
                <a:gd name="T0" fmla="*/ 20 w 25"/>
                <a:gd name="T1" fmla="*/ 11 h 39"/>
                <a:gd name="T2" fmla="*/ 20 w 25"/>
                <a:gd name="T3" fmla="*/ 9 h 39"/>
                <a:gd name="T4" fmla="*/ 18 w 25"/>
                <a:gd name="T5" fmla="*/ 9 h 39"/>
                <a:gd name="T6" fmla="*/ 16 w 25"/>
                <a:gd name="T7" fmla="*/ 9 h 39"/>
                <a:gd name="T8" fmla="*/ 15 w 25"/>
                <a:gd name="T9" fmla="*/ 9 h 39"/>
                <a:gd name="T10" fmla="*/ 15 w 25"/>
                <a:gd name="T11" fmla="*/ 9 h 39"/>
                <a:gd name="T12" fmla="*/ 11 w 25"/>
                <a:gd name="T13" fmla="*/ 5 h 39"/>
                <a:gd name="T14" fmla="*/ 7 w 25"/>
                <a:gd name="T15" fmla="*/ 4 h 39"/>
                <a:gd name="T16" fmla="*/ 4 w 25"/>
                <a:gd name="T17" fmla="*/ 2 h 39"/>
                <a:gd name="T18" fmla="*/ 0 w 25"/>
                <a:gd name="T19" fmla="*/ 0 h 39"/>
                <a:gd name="T20" fmla="*/ 2 w 25"/>
                <a:gd name="T21" fmla="*/ 7 h 39"/>
                <a:gd name="T22" fmla="*/ 4 w 25"/>
                <a:gd name="T23" fmla="*/ 9 h 39"/>
                <a:gd name="T24" fmla="*/ 4 w 25"/>
                <a:gd name="T25" fmla="*/ 11 h 39"/>
                <a:gd name="T26" fmla="*/ 2 w 25"/>
                <a:gd name="T27" fmla="*/ 12 h 39"/>
                <a:gd name="T28" fmla="*/ 6 w 25"/>
                <a:gd name="T29" fmla="*/ 14 h 39"/>
                <a:gd name="T30" fmla="*/ 7 w 25"/>
                <a:gd name="T31" fmla="*/ 18 h 39"/>
                <a:gd name="T32" fmla="*/ 9 w 25"/>
                <a:gd name="T33" fmla="*/ 20 h 39"/>
                <a:gd name="T34" fmla="*/ 16 w 25"/>
                <a:gd name="T35" fmla="*/ 27 h 39"/>
                <a:gd name="T36" fmla="*/ 18 w 25"/>
                <a:gd name="T37" fmla="*/ 30 h 39"/>
                <a:gd name="T38" fmla="*/ 18 w 25"/>
                <a:gd name="T39" fmla="*/ 32 h 39"/>
                <a:gd name="T40" fmla="*/ 20 w 25"/>
                <a:gd name="T41" fmla="*/ 37 h 39"/>
                <a:gd name="T42" fmla="*/ 23 w 25"/>
                <a:gd name="T43" fmla="*/ 39 h 39"/>
                <a:gd name="T44" fmla="*/ 25 w 25"/>
                <a:gd name="T45" fmla="*/ 36 h 39"/>
                <a:gd name="T46" fmla="*/ 25 w 25"/>
                <a:gd name="T47" fmla="*/ 32 h 39"/>
                <a:gd name="T48" fmla="*/ 25 w 25"/>
                <a:gd name="T49" fmla="*/ 25 h 39"/>
                <a:gd name="T50" fmla="*/ 25 w 25"/>
                <a:gd name="T51" fmla="*/ 23 h 39"/>
                <a:gd name="T52" fmla="*/ 25 w 25"/>
                <a:gd name="T53" fmla="*/ 21 h 39"/>
                <a:gd name="T54" fmla="*/ 22 w 25"/>
                <a:gd name="T55" fmla="*/ 20 h 39"/>
                <a:gd name="T56" fmla="*/ 22 w 25"/>
                <a:gd name="T57" fmla="*/ 18 h 39"/>
                <a:gd name="T58" fmla="*/ 22 w 25"/>
                <a:gd name="T59" fmla="*/ 16 h 39"/>
                <a:gd name="T60" fmla="*/ 20 w 25"/>
                <a:gd name="T61" fmla="*/ 14 h 39"/>
                <a:gd name="T62" fmla="*/ 20 w 25"/>
                <a:gd name="T63" fmla="*/ 12 h 39"/>
                <a:gd name="T64" fmla="*/ 20 w 25"/>
                <a:gd name="T6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39">
                  <a:moveTo>
                    <a:pt x="20" y="11"/>
                  </a:moveTo>
                  <a:lnTo>
                    <a:pt x="20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6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7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54">
              <a:extLst>
                <a:ext uri="{FF2B5EF4-FFF2-40B4-BE49-F238E27FC236}">
                  <a16:creationId xmlns:a16="http://schemas.microsoft.com/office/drawing/2014/main" id="{48E78151-6A20-B5CC-B31A-2947E229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870" y="3479783"/>
              <a:ext cx="24409" cy="26850"/>
            </a:xfrm>
            <a:custGeom>
              <a:avLst/>
              <a:gdLst>
                <a:gd name="T0" fmla="*/ 13 w 20"/>
                <a:gd name="T1" fmla="*/ 6 h 22"/>
                <a:gd name="T2" fmla="*/ 11 w 20"/>
                <a:gd name="T3" fmla="*/ 2 h 22"/>
                <a:gd name="T4" fmla="*/ 9 w 20"/>
                <a:gd name="T5" fmla="*/ 2 h 22"/>
                <a:gd name="T6" fmla="*/ 7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4 w 20"/>
                <a:gd name="T13" fmla="*/ 11 h 22"/>
                <a:gd name="T14" fmla="*/ 5 w 20"/>
                <a:gd name="T15" fmla="*/ 13 h 22"/>
                <a:gd name="T16" fmla="*/ 9 w 20"/>
                <a:gd name="T17" fmla="*/ 11 h 22"/>
                <a:gd name="T18" fmla="*/ 13 w 20"/>
                <a:gd name="T19" fmla="*/ 13 h 22"/>
                <a:gd name="T20" fmla="*/ 14 w 20"/>
                <a:gd name="T21" fmla="*/ 18 h 22"/>
                <a:gd name="T22" fmla="*/ 16 w 20"/>
                <a:gd name="T23" fmla="*/ 22 h 22"/>
                <a:gd name="T24" fmla="*/ 18 w 20"/>
                <a:gd name="T25" fmla="*/ 22 h 22"/>
                <a:gd name="T26" fmla="*/ 20 w 20"/>
                <a:gd name="T27" fmla="*/ 20 h 22"/>
                <a:gd name="T28" fmla="*/ 18 w 20"/>
                <a:gd name="T29" fmla="*/ 16 h 22"/>
                <a:gd name="T30" fmla="*/ 18 w 20"/>
                <a:gd name="T31" fmla="*/ 15 h 22"/>
                <a:gd name="T32" fmla="*/ 16 w 20"/>
                <a:gd name="T33" fmla="*/ 13 h 22"/>
                <a:gd name="T34" fmla="*/ 13 w 20"/>
                <a:gd name="T35" fmla="*/ 11 h 22"/>
                <a:gd name="T36" fmla="*/ 11 w 20"/>
                <a:gd name="T37" fmla="*/ 9 h 22"/>
                <a:gd name="T38" fmla="*/ 11 w 20"/>
                <a:gd name="T39" fmla="*/ 7 h 22"/>
                <a:gd name="T40" fmla="*/ 13 w 20"/>
                <a:gd name="T4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2">
                  <a:moveTo>
                    <a:pt x="13" y="6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55">
              <a:extLst>
                <a:ext uri="{FF2B5EF4-FFF2-40B4-BE49-F238E27FC236}">
                  <a16:creationId xmlns:a16="http://schemas.microsoft.com/office/drawing/2014/main" id="{0CB8AB2D-ED7E-5E10-1EA8-61A22A1A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45" y="3378484"/>
              <a:ext cx="8544" cy="13426"/>
            </a:xfrm>
            <a:custGeom>
              <a:avLst/>
              <a:gdLst>
                <a:gd name="T0" fmla="*/ 0 w 7"/>
                <a:gd name="T1" fmla="*/ 5 h 11"/>
                <a:gd name="T2" fmla="*/ 0 w 7"/>
                <a:gd name="T3" fmla="*/ 7 h 11"/>
                <a:gd name="T4" fmla="*/ 2 w 7"/>
                <a:gd name="T5" fmla="*/ 11 h 11"/>
                <a:gd name="T6" fmla="*/ 4 w 7"/>
                <a:gd name="T7" fmla="*/ 11 h 11"/>
                <a:gd name="T8" fmla="*/ 5 w 7"/>
                <a:gd name="T9" fmla="*/ 11 h 11"/>
                <a:gd name="T10" fmla="*/ 7 w 7"/>
                <a:gd name="T11" fmla="*/ 11 h 11"/>
                <a:gd name="T12" fmla="*/ 5 w 7"/>
                <a:gd name="T13" fmla="*/ 9 h 11"/>
                <a:gd name="T14" fmla="*/ 4 w 7"/>
                <a:gd name="T15" fmla="*/ 3 h 11"/>
                <a:gd name="T16" fmla="*/ 2 w 7"/>
                <a:gd name="T17" fmla="*/ 0 h 11"/>
                <a:gd name="T18" fmla="*/ 0 w 7"/>
                <a:gd name="T19" fmla="*/ 3 h 11"/>
                <a:gd name="T20" fmla="*/ 0 w 7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292">
              <a:extLst>
                <a:ext uri="{FF2B5EF4-FFF2-40B4-BE49-F238E27FC236}">
                  <a16:creationId xmlns:a16="http://schemas.microsoft.com/office/drawing/2014/main" id="{398831B5-5807-500C-78EA-92EC27E3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414" y="3023325"/>
              <a:ext cx="32953" cy="20748"/>
            </a:xfrm>
            <a:custGeom>
              <a:avLst/>
              <a:gdLst>
                <a:gd name="T0" fmla="*/ 2 w 27"/>
                <a:gd name="T1" fmla="*/ 16 h 17"/>
                <a:gd name="T2" fmla="*/ 4 w 27"/>
                <a:gd name="T3" fmla="*/ 14 h 17"/>
                <a:gd name="T4" fmla="*/ 6 w 27"/>
                <a:gd name="T5" fmla="*/ 14 h 17"/>
                <a:gd name="T6" fmla="*/ 7 w 27"/>
                <a:gd name="T7" fmla="*/ 16 h 17"/>
                <a:gd name="T8" fmla="*/ 9 w 27"/>
                <a:gd name="T9" fmla="*/ 14 h 17"/>
                <a:gd name="T10" fmla="*/ 9 w 27"/>
                <a:gd name="T11" fmla="*/ 12 h 17"/>
                <a:gd name="T12" fmla="*/ 11 w 27"/>
                <a:gd name="T13" fmla="*/ 12 h 17"/>
                <a:gd name="T14" fmla="*/ 13 w 27"/>
                <a:gd name="T15" fmla="*/ 12 h 17"/>
                <a:gd name="T16" fmla="*/ 14 w 27"/>
                <a:gd name="T17" fmla="*/ 12 h 17"/>
                <a:gd name="T18" fmla="*/ 16 w 27"/>
                <a:gd name="T19" fmla="*/ 16 h 17"/>
                <a:gd name="T20" fmla="*/ 18 w 27"/>
                <a:gd name="T21" fmla="*/ 16 h 17"/>
                <a:gd name="T22" fmla="*/ 22 w 27"/>
                <a:gd name="T23" fmla="*/ 16 h 17"/>
                <a:gd name="T24" fmla="*/ 23 w 27"/>
                <a:gd name="T25" fmla="*/ 17 h 17"/>
                <a:gd name="T26" fmla="*/ 25 w 27"/>
                <a:gd name="T27" fmla="*/ 17 h 17"/>
                <a:gd name="T28" fmla="*/ 25 w 27"/>
                <a:gd name="T29" fmla="*/ 16 h 17"/>
                <a:gd name="T30" fmla="*/ 25 w 27"/>
                <a:gd name="T31" fmla="*/ 14 h 17"/>
                <a:gd name="T32" fmla="*/ 25 w 27"/>
                <a:gd name="T33" fmla="*/ 12 h 17"/>
                <a:gd name="T34" fmla="*/ 25 w 27"/>
                <a:gd name="T35" fmla="*/ 10 h 17"/>
                <a:gd name="T36" fmla="*/ 27 w 27"/>
                <a:gd name="T37" fmla="*/ 10 h 17"/>
                <a:gd name="T38" fmla="*/ 25 w 27"/>
                <a:gd name="T39" fmla="*/ 8 h 17"/>
                <a:gd name="T40" fmla="*/ 25 w 27"/>
                <a:gd name="T41" fmla="*/ 7 h 17"/>
                <a:gd name="T42" fmla="*/ 20 w 27"/>
                <a:gd name="T43" fmla="*/ 3 h 17"/>
                <a:gd name="T44" fmla="*/ 18 w 27"/>
                <a:gd name="T45" fmla="*/ 1 h 17"/>
                <a:gd name="T46" fmla="*/ 16 w 27"/>
                <a:gd name="T47" fmla="*/ 1 h 17"/>
                <a:gd name="T48" fmla="*/ 14 w 27"/>
                <a:gd name="T49" fmla="*/ 3 h 17"/>
                <a:gd name="T50" fmla="*/ 14 w 27"/>
                <a:gd name="T51" fmla="*/ 1 h 17"/>
                <a:gd name="T52" fmla="*/ 11 w 27"/>
                <a:gd name="T53" fmla="*/ 1 h 17"/>
                <a:gd name="T54" fmla="*/ 11 w 27"/>
                <a:gd name="T55" fmla="*/ 0 h 17"/>
                <a:gd name="T56" fmla="*/ 9 w 27"/>
                <a:gd name="T57" fmla="*/ 1 h 17"/>
                <a:gd name="T58" fmla="*/ 7 w 27"/>
                <a:gd name="T59" fmla="*/ 1 h 17"/>
                <a:gd name="T60" fmla="*/ 7 w 27"/>
                <a:gd name="T61" fmla="*/ 3 h 17"/>
                <a:gd name="T62" fmla="*/ 6 w 27"/>
                <a:gd name="T63" fmla="*/ 3 h 17"/>
                <a:gd name="T64" fmla="*/ 2 w 27"/>
                <a:gd name="T65" fmla="*/ 1 h 17"/>
                <a:gd name="T66" fmla="*/ 0 w 27"/>
                <a:gd name="T67" fmla="*/ 1 h 17"/>
                <a:gd name="T68" fmla="*/ 0 w 27"/>
                <a:gd name="T69" fmla="*/ 3 h 17"/>
                <a:gd name="T70" fmla="*/ 0 w 27"/>
                <a:gd name="T71" fmla="*/ 7 h 17"/>
                <a:gd name="T72" fmla="*/ 2 w 27"/>
                <a:gd name="T73" fmla="*/ 12 h 17"/>
                <a:gd name="T74" fmla="*/ 0 w 27"/>
                <a:gd name="T75" fmla="*/ 16 h 17"/>
                <a:gd name="T76" fmla="*/ 2 w 27"/>
                <a:gd name="T7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7">
                  <a:moveTo>
                    <a:pt x="2" y="16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294">
              <a:extLst>
                <a:ext uri="{FF2B5EF4-FFF2-40B4-BE49-F238E27FC236}">
                  <a16:creationId xmlns:a16="http://schemas.microsoft.com/office/drawing/2014/main" id="{404F247C-3BE9-968F-57CC-7BAE51F31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610" y="2970845"/>
              <a:ext cx="25630" cy="19528"/>
            </a:xfrm>
            <a:custGeom>
              <a:avLst/>
              <a:gdLst>
                <a:gd name="T0" fmla="*/ 0 w 21"/>
                <a:gd name="T1" fmla="*/ 14 h 16"/>
                <a:gd name="T2" fmla="*/ 0 w 21"/>
                <a:gd name="T3" fmla="*/ 16 h 16"/>
                <a:gd name="T4" fmla="*/ 1 w 21"/>
                <a:gd name="T5" fmla="*/ 16 h 16"/>
                <a:gd name="T6" fmla="*/ 12 w 21"/>
                <a:gd name="T7" fmla="*/ 16 h 16"/>
                <a:gd name="T8" fmla="*/ 14 w 21"/>
                <a:gd name="T9" fmla="*/ 16 h 16"/>
                <a:gd name="T10" fmla="*/ 16 w 21"/>
                <a:gd name="T11" fmla="*/ 16 h 16"/>
                <a:gd name="T12" fmla="*/ 16 w 21"/>
                <a:gd name="T13" fmla="*/ 14 h 16"/>
                <a:gd name="T14" fmla="*/ 17 w 21"/>
                <a:gd name="T15" fmla="*/ 14 h 16"/>
                <a:gd name="T16" fmla="*/ 17 w 21"/>
                <a:gd name="T17" fmla="*/ 11 h 16"/>
                <a:gd name="T18" fmla="*/ 17 w 21"/>
                <a:gd name="T19" fmla="*/ 7 h 16"/>
                <a:gd name="T20" fmla="*/ 19 w 21"/>
                <a:gd name="T21" fmla="*/ 3 h 16"/>
                <a:gd name="T22" fmla="*/ 21 w 21"/>
                <a:gd name="T23" fmla="*/ 2 h 16"/>
                <a:gd name="T24" fmla="*/ 17 w 21"/>
                <a:gd name="T25" fmla="*/ 0 h 16"/>
                <a:gd name="T26" fmla="*/ 16 w 21"/>
                <a:gd name="T27" fmla="*/ 2 h 16"/>
                <a:gd name="T28" fmla="*/ 14 w 21"/>
                <a:gd name="T29" fmla="*/ 3 h 16"/>
                <a:gd name="T30" fmla="*/ 10 w 21"/>
                <a:gd name="T31" fmla="*/ 5 h 16"/>
                <a:gd name="T32" fmla="*/ 5 w 21"/>
                <a:gd name="T33" fmla="*/ 9 h 16"/>
                <a:gd name="T34" fmla="*/ 5 w 21"/>
                <a:gd name="T35" fmla="*/ 11 h 16"/>
                <a:gd name="T36" fmla="*/ 3 w 21"/>
                <a:gd name="T37" fmla="*/ 11 h 16"/>
                <a:gd name="T38" fmla="*/ 1 w 21"/>
                <a:gd name="T39" fmla="*/ 11 h 16"/>
                <a:gd name="T40" fmla="*/ 3 w 21"/>
                <a:gd name="T41" fmla="*/ 12 h 16"/>
                <a:gd name="T42" fmla="*/ 1 w 21"/>
                <a:gd name="T43" fmla="*/ 14 h 16"/>
                <a:gd name="T44" fmla="*/ 0 w 21"/>
                <a:gd name="T4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209">
              <a:extLst>
                <a:ext uri="{FF2B5EF4-FFF2-40B4-BE49-F238E27FC236}">
                  <a16:creationId xmlns:a16="http://schemas.microsoft.com/office/drawing/2014/main" id="{C2CF06B9-2B00-9B4E-E795-984BCA1D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4375611"/>
              <a:ext cx="10985" cy="14646"/>
            </a:xfrm>
            <a:custGeom>
              <a:avLst/>
              <a:gdLst>
                <a:gd name="T0" fmla="*/ 2 w 9"/>
                <a:gd name="T1" fmla="*/ 2 h 12"/>
                <a:gd name="T2" fmla="*/ 2 w 9"/>
                <a:gd name="T3" fmla="*/ 4 h 12"/>
                <a:gd name="T4" fmla="*/ 0 w 9"/>
                <a:gd name="T5" fmla="*/ 5 h 12"/>
                <a:gd name="T6" fmla="*/ 2 w 9"/>
                <a:gd name="T7" fmla="*/ 7 h 12"/>
                <a:gd name="T8" fmla="*/ 5 w 9"/>
                <a:gd name="T9" fmla="*/ 11 h 12"/>
                <a:gd name="T10" fmla="*/ 7 w 9"/>
                <a:gd name="T11" fmla="*/ 12 h 12"/>
                <a:gd name="T12" fmla="*/ 9 w 9"/>
                <a:gd name="T13" fmla="*/ 11 h 12"/>
                <a:gd name="T14" fmla="*/ 9 w 9"/>
                <a:gd name="T15" fmla="*/ 9 h 12"/>
                <a:gd name="T16" fmla="*/ 7 w 9"/>
                <a:gd name="T17" fmla="*/ 7 h 12"/>
                <a:gd name="T18" fmla="*/ 7 w 9"/>
                <a:gd name="T19" fmla="*/ 4 h 12"/>
                <a:gd name="T20" fmla="*/ 3 w 9"/>
                <a:gd name="T21" fmla="*/ 2 h 12"/>
                <a:gd name="T22" fmla="*/ 3 w 9"/>
                <a:gd name="T23" fmla="*/ 0 h 12"/>
                <a:gd name="T24" fmla="*/ 2 w 9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2" y="2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Freeform 210">
              <a:extLst>
                <a:ext uri="{FF2B5EF4-FFF2-40B4-BE49-F238E27FC236}">
                  <a16:creationId xmlns:a16="http://schemas.microsoft.com/office/drawing/2014/main" id="{8DBD9D36-7287-7AC6-28E1-E7A1EAC3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471" y="4584312"/>
              <a:ext cx="8544" cy="8544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1 h 7"/>
                <a:gd name="T4" fmla="*/ 3 w 7"/>
                <a:gd name="T5" fmla="*/ 3 h 7"/>
                <a:gd name="T6" fmla="*/ 2 w 7"/>
                <a:gd name="T7" fmla="*/ 3 h 7"/>
                <a:gd name="T8" fmla="*/ 0 w 7"/>
                <a:gd name="T9" fmla="*/ 5 h 7"/>
                <a:gd name="T10" fmla="*/ 0 w 7"/>
                <a:gd name="T11" fmla="*/ 7 h 7"/>
                <a:gd name="T12" fmla="*/ 2 w 7"/>
                <a:gd name="T13" fmla="*/ 7 h 7"/>
                <a:gd name="T14" fmla="*/ 3 w 7"/>
                <a:gd name="T15" fmla="*/ 7 h 7"/>
                <a:gd name="T16" fmla="*/ 7 w 7"/>
                <a:gd name="T17" fmla="*/ 7 h 7"/>
                <a:gd name="T18" fmla="*/ 7 w 7"/>
                <a:gd name="T19" fmla="*/ 5 h 7"/>
                <a:gd name="T20" fmla="*/ 7 w 7"/>
                <a:gd name="T21" fmla="*/ 3 h 7"/>
                <a:gd name="T22" fmla="*/ 7 w 7"/>
                <a:gd name="T23" fmla="*/ 1 h 7"/>
                <a:gd name="T24" fmla="*/ 5 w 7"/>
                <a:gd name="T25" fmla="*/ 0 h 7"/>
                <a:gd name="T26" fmla="*/ 3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213">
              <a:extLst>
                <a:ext uri="{FF2B5EF4-FFF2-40B4-BE49-F238E27FC236}">
                  <a16:creationId xmlns:a16="http://schemas.microsoft.com/office/drawing/2014/main" id="{523C7D80-3DE7-2D5B-585D-42F5AFBA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810" y="4612383"/>
              <a:ext cx="17087" cy="19528"/>
            </a:xfrm>
            <a:custGeom>
              <a:avLst/>
              <a:gdLst>
                <a:gd name="T0" fmla="*/ 9 w 14"/>
                <a:gd name="T1" fmla="*/ 1 h 16"/>
                <a:gd name="T2" fmla="*/ 9 w 14"/>
                <a:gd name="T3" fmla="*/ 1 h 16"/>
                <a:gd name="T4" fmla="*/ 7 w 14"/>
                <a:gd name="T5" fmla="*/ 1 h 16"/>
                <a:gd name="T6" fmla="*/ 7 w 14"/>
                <a:gd name="T7" fmla="*/ 3 h 16"/>
                <a:gd name="T8" fmla="*/ 7 w 14"/>
                <a:gd name="T9" fmla="*/ 5 h 16"/>
                <a:gd name="T10" fmla="*/ 7 w 14"/>
                <a:gd name="T11" fmla="*/ 7 h 16"/>
                <a:gd name="T12" fmla="*/ 6 w 14"/>
                <a:gd name="T13" fmla="*/ 7 h 16"/>
                <a:gd name="T14" fmla="*/ 4 w 14"/>
                <a:gd name="T15" fmla="*/ 8 h 16"/>
                <a:gd name="T16" fmla="*/ 2 w 14"/>
                <a:gd name="T17" fmla="*/ 10 h 16"/>
                <a:gd name="T18" fmla="*/ 2 w 14"/>
                <a:gd name="T19" fmla="*/ 12 h 16"/>
                <a:gd name="T20" fmla="*/ 2 w 14"/>
                <a:gd name="T21" fmla="*/ 12 h 16"/>
                <a:gd name="T22" fmla="*/ 2 w 14"/>
                <a:gd name="T23" fmla="*/ 14 h 16"/>
                <a:gd name="T24" fmla="*/ 0 w 14"/>
                <a:gd name="T25" fmla="*/ 14 h 16"/>
                <a:gd name="T26" fmla="*/ 0 w 14"/>
                <a:gd name="T27" fmla="*/ 16 h 16"/>
                <a:gd name="T28" fmla="*/ 4 w 14"/>
                <a:gd name="T29" fmla="*/ 16 h 16"/>
                <a:gd name="T30" fmla="*/ 6 w 14"/>
                <a:gd name="T31" fmla="*/ 12 h 16"/>
                <a:gd name="T32" fmla="*/ 6 w 14"/>
                <a:gd name="T33" fmla="*/ 10 h 16"/>
                <a:gd name="T34" fmla="*/ 7 w 14"/>
                <a:gd name="T35" fmla="*/ 8 h 16"/>
                <a:gd name="T36" fmla="*/ 13 w 14"/>
                <a:gd name="T37" fmla="*/ 7 h 16"/>
                <a:gd name="T38" fmla="*/ 13 w 14"/>
                <a:gd name="T39" fmla="*/ 5 h 16"/>
                <a:gd name="T40" fmla="*/ 14 w 14"/>
                <a:gd name="T41" fmla="*/ 3 h 16"/>
                <a:gd name="T42" fmla="*/ 13 w 14"/>
                <a:gd name="T43" fmla="*/ 1 h 16"/>
                <a:gd name="T44" fmla="*/ 13 w 14"/>
                <a:gd name="T45" fmla="*/ 0 h 16"/>
                <a:gd name="T46" fmla="*/ 11 w 14"/>
                <a:gd name="T47" fmla="*/ 0 h 16"/>
                <a:gd name="T48" fmla="*/ 9 w 14"/>
                <a:gd name="T49" fmla="*/ 0 h 16"/>
                <a:gd name="T50" fmla="*/ 9 w 14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9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216">
              <a:extLst>
                <a:ext uri="{FF2B5EF4-FFF2-40B4-BE49-F238E27FC236}">
                  <a16:creationId xmlns:a16="http://schemas.microsoft.com/office/drawing/2014/main" id="{17DDCD43-F184-6D65-0D74-B0F579E0A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613" y="4249902"/>
              <a:ext cx="8544" cy="13426"/>
            </a:xfrm>
            <a:custGeom>
              <a:avLst/>
              <a:gdLst>
                <a:gd name="T0" fmla="*/ 4 w 7"/>
                <a:gd name="T1" fmla="*/ 0 h 11"/>
                <a:gd name="T2" fmla="*/ 4 w 7"/>
                <a:gd name="T3" fmla="*/ 2 h 11"/>
                <a:gd name="T4" fmla="*/ 0 w 7"/>
                <a:gd name="T5" fmla="*/ 7 h 11"/>
                <a:gd name="T6" fmla="*/ 2 w 7"/>
                <a:gd name="T7" fmla="*/ 11 h 11"/>
                <a:gd name="T8" fmla="*/ 4 w 7"/>
                <a:gd name="T9" fmla="*/ 11 h 11"/>
                <a:gd name="T10" fmla="*/ 5 w 7"/>
                <a:gd name="T11" fmla="*/ 9 h 11"/>
                <a:gd name="T12" fmla="*/ 7 w 7"/>
                <a:gd name="T13" fmla="*/ 5 h 11"/>
                <a:gd name="T14" fmla="*/ 5 w 7"/>
                <a:gd name="T15" fmla="*/ 4 h 11"/>
                <a:gd name="T16" fmla="*/ 5 w 7"/>
                <a:gd name="T17" fmla="*/ 2 h 11"/>
                <a:gd name="T18" fmla="*/ 4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lnTo>
                    <a:pt x="4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37" name="Group 136436">
            <a:extLst>
              <a:ext uri="{FF2B5EF4-FFF2-40B4-BE49-F238E27FC236}">
                <a16:creationId xmlns:a16="http://schemas.microsoft.com/office/drawing/2014/main" id="{29C00BD3-3953-5F73-BAAB-B8E64C77131B}"/>
              </a:ext>
            </a:extLst>
          </p:cNvPr>
          <p:cNvGrpSpPr/>
          <p:nvPr/>
        </p:nvGrpSpPr>
        <p:grpSpPr>
          <a:xfrm>
            <a:off x="3451604" y="1765017"/>
            <a:ext cx="2500752" cy="2035751"/>
            <a:chOff x="3451604" y="1765017"/>
            <a:chExt cx="2500752" cy="2035751"/>
          </a:xfrm>
        </p:grpSpPr>
        <p:sp>
          <p:nvSpPr>
            <p:cNvPr id="136438" name="Freeform 102">
              <a:extLst>
                <a:ext uri="{FF2B5EF4-FFF2-40B4-BE49-F238E27FC236}">
                  <a16:creationId xmlns:a16="http://schemas.microsoft.com/office/drawing/2014/main" id="{24BB7481-8DF7-EC72-68E2-F00B0B55C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178">
              <a:extLst>
                <a:ext uri="{FF2B5EF4-FFF2-40B4-BE49-F238E27FC236}">
                  <a16:creationId xmlns:a16="http://schemas.microsoft.com/office/drawing/2014/main" id="{75E0FCDD-7759-E9FE-7D20-941AA18C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71">
              <a:extLst>
                <a:ext uri="{FF2B5EF4-FFF2-40B4-BE49-F238E27FC236}">
                  <a16:creationId xmlns:a16="http://schemas.microsoft.com/office/drawing/2014/main" id="{D65C08D1-0079-593D-4A64-1247CF29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174">
              <a:extLst>
                <a:ext uri="{FF2B5EF4-FFF2-40B4-BE49-F238E27FC236}">
                  <a16:creationId xmlns:a16="http://schemas.microsoft.com/office/drawing/2014/main" id="{3792E050-9930-4111-5958-CFDA07FAF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175">
              <a:extLst>
                <a:ext uri="{FF2B5EF4-FFF2-40B4-BE49-F238E27FC236}">
                  <a16:creationId xmlns:a16="http://schemas.microsoft.com/office/drawing/2014/main" id="{5C2C4705-740C-6E16-7DFA-195B37AB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199">
              <a:extLst>
                <a:ext uri="{FF2B5EF4-FFF2-40B4-BE49-F238E27FC236}">
                  <a16:creationId xmlns:a16="http://schemas.microsoft.com/office/drawing/2014/main" id="{BE9317AC-A185-9FF7-E825-091EB460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224">
              <a:extLst>
                <a:ext uri="{FF2B5EF4-FFF2-40B4-BE49-F238E27FC236}">
                  <a16:creationId xmlns:a16="http://schemas.microsoft.com/office/drawing/2014/main" id="{EE95925A-E23D-10C9-9ED0-ED6BF99F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236">
              <a:extLst>
                <a:ext uri="{FF2B5EF4-FFF2-40B4-BE49-F238E27FC236}">
                  <a16:creationId xmlns:a16="http://schemas.microsoft.com/office/drawing/2014/main" id="{95507CD1-F5BE-83EB-B200-0A299F762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274">
              <a:extLst>
                <a:ext uri="{FF2B5EF4-FFF2-40B4-BE49-F238E27FC236}">
                  <a16:creationId xmlns:a16="http://schemas.microsoft.com/office/drawing/2014/main" id="{E61046E2-7B34-0E95-123B-45D160426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47" name="Group 136446">
            <a:extLst>
              <a:ext uri="{FF2B5EF4-FFF2-40B4-BE49-F238E27FC236}">
                <a16:creationId xmlns:a16="http://schemas.microsoft.com/office/drawing/2014/main" id="{9F8E9917-6586-5045-136C-E4A410269F9E}"/>
              </a:ext>
            </a:extLst>
          </p:cNvPr>
          <p:cNvGrpSpPr/>
          <p:nvPr/>
        </p:nvGrpSpPr>
        <p:grpSpPr>
          <a:xfrm>
            <a:off x="2266648" y="975847"/>
            <a:ext cx="4749061" cy="3877502"/>
            <a:chOff x="1388609" y="354330"/>
            <a:chExt cx="5657602" cy="4619304"/>
          </a:xfrm>
        </p:grpSpPr>
        <p:sp>
          <p:nvSpPr>
            <p:cNvPr id="136448" name="Rectangle 2109">
              <a:extLst>
                <a:ext uri="{FF2B5EF4-FFF2-40B4-BE49-F238E27FC236}">
                  <a16:creationId xmlns:a16="http://schemas.microsoft.com/office/drawing/2014/main" id="{9F6BA30C-C297-0054-D4B7-4EBA1241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5248" y="600395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49" name="Rectangle 2111">
              <a:extLst>
                <a:ext uri="{FF2B5EF4-FFF2-40B4-BE49-F238E27FC236}">
                  <a16:creationId xmlns:a16="http://schemas.microsoft.com/office/drawing/2014/main" id="{4443C0F7-2EE1-3B5C-5064-3DB58CAEB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990" y="616389"/>
              <a:ext cx="39530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0" name="Rectangle 2113">
              <a:extLst>
                <a:ext uri="{FF2B5EF4-FFF2-40B4-BE49-F238E27FC236}">
                  <a16:creationId xmlns:a16="http://schemas.microsoft.com/office/drawing/2014/main" id="{840D8C1A-6CDD-FDCD-FF3B-F075860C3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602" y="2550698"/>
              <a:ext cx="38957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1" name="Rectangle 2114">
              <a:extLst>
                <a:ext uri="{FF2B5EF4-FFF2-40B4-BE49-F238E27FC236}">
                  <a16:creationId xmlns:a16="http://schemas.microsoft.com/office/drawing/2014/main" id="{0D1C3357-2F6B-00C3-441A-8AD4F0C9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357" y="3184754"/>
              <a:ext cx="33419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4" name="Rectangle 2124">
              <a:extLst>
                <a:ext uri="{FF2B5EF4-FFF2-40B4-BE49-F238E27FC236}">
                  <a16:creationId xmlns:a16="http://schemas.microsoft.com/office/drawing/2014/main" id="{94EFD6F6-A152-2194-8D1F-27DBB92B0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905" y="1699683"/>
              <a:ext cx="3704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5" name="Rectangle 2128">
              <a:extLst>
                <a:ext uri="{FF2B5EF4-FFF2-40B4-BE49-F238E27FC236}">
                  <a16:creationId xmlns:a16="http://schemas.microsoft.com/office/drawing/2014/main" id="{61497A78-5903-6494-2A68-DECA05A48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609" y="1820908"/>
              <a:ext cx="80588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6" name="Rectangle 2142">
              <a:extLst>
                <a:ext uri="{FF2B5EF4-FFF2-40B4-BE49-F238E27FC236}">
                  <a16:creationId xmlns:a16="http://schemas.microsoft.com/office/drawing/2014/main" id="{3F24710D-0282-09B4-CDDB-118ECF9C9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296" y="1058226"/>
              <a:ext cx="4621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7" name="Rectangle 2143">
              <a:extLst>
                <a:ext uri="{FF2B5EF4-FFF2-40B4-BE49-F238E27FC236}">
                  <a16:creationId xmlns:a16="http://schemas.microsoft.com/office/drawing/2014/main" id="{97EBB12C-2AA7-54CB-7DCA-DA100718D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618" y="354330"/>
              <a:ext cx="364748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8" name="Rectangle 2156">
              <a:extLst>
                <a:ext uri="{FF2B5EF4-FFF2-40B4-BE49-F238E27FC236}">
                  <a16:creationId xmlns:a16="http://schemas.microsoft.com/office/drawing/2014/main" id="{1A150934-7D1B-F702-73B0-8765A42A8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9203" y="3202894"/>
              <a:ext cx="44304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0" name="Rectangle 2115">
              <a:extLst>
                <a:ext uri="{FF2B5EF4-FFF2-40B4-BE49-F238E27FC236}">
                  <a16:creationId xmlns:a16="http://schemas.microsoft.com/office/drawing/2014/main" id="{9EFBBB12-99D3-3715-ED1B-8A58E49CF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540" y="4473656"/>
              <a:ext cx="27308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1" name="Rectangle 2125">
              <a:extLst>
                <a:ext uri="{FF2B5EF4-FFF2-40B4-BE49-F238E27FC236}">
                  <a16:creationId xmlns:a16="http://schemas.microsoft.com/office/drawing/2014/main" id="{2FD0711F-4F58-91E9-B337-DB8650CE2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003" y="3562224"/>
              <a:ext cx="44113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3" name="Rectangle 2146">
              <a:extLst>
                <a:ext uri="{FF2B5EF4-FFF2-40B4-BE49-F238E27FC236}">
                  <a16:creationId xmlns:a16="http://schemas.microsoft.com/office/drawing/2014/main" id="{2FDF77B1-7918-95BD-18CB-E64E367A5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072" y="3626817"/>
              <a:ext cx="35901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4" name="Rectangle 2155">
              <a:extLst>
                <a:ext uri="{FF2B5EF4-FFF2-40B4-BE49-F238E27FC236}">
                  <a16:creationId xmlns:a16="http://schemas.microsoft.com/office/drawing/2014/main" id="{DA1C466E-E270-8862-9ABB-D60B4A189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131" y="2365248"/>
              <a:ext cx="40485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5" name="Rectangle 2157">
              <a:extLst>
                <a:ext uri="{FF2B5EF4-FFF2-40B4-BE49-F238E27FC236}">
                  <a16:creationId xmlns:a16="http://schemas.microsoft.com/office/drawing/2014/main" id="{A798AB21-58EE-3419-49D3-83D89E2D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364" y="1935672"/>
              <a:ext cx="61300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6" name="Rectangle 2173">
              <a:extLst>
                <a:ext uri="{FF2B5EF4-FFF2-40B4-BE49-F238E27FC236}">
                  <a16:creationId xmlns:a16="http://schemas.microsoft.com/office/drawing/2014/main" id="{F53A7961-E388-1A9E-535D-999935FDA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693" y="882527"/>
              <a:ext cx="45450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7" name="Rectangle 2134">
              <a:extLst>
                <a:ext uri="{FF2B5EF4-FFF2-40B4-BE49-F238E27FC236}">
                  <a16:creationId xmlns:a16="http://schemas.microsoft.com/office/drawing/2014/main" id="{08E71456-5301-FAB3-8071-0C534E6FE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414" y="4826971"/>
              <a:ext cx="353290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8" name="Rectangle 2139">
              <a:extLst>
                <a:ext uri="{FF2B5EF4-FFF2-40B4-BE49-F238E27FC236}">
                  <a16:creationId xmlns:a16="http://schemas.microsoft.com/office/drawing/2014/main" id="{7A780F87-8802-CD39-C518-E157C22DE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3751" y="4307841"/>
              <a:ext cx="40676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9" name="Rectangle 2149">
              <a:extLst>
                <a:ext uri="{FF2B5EF4-FFF2-40B4-BE49-F238E27FC236}">
                  <a16:creationId xmlns:a16="http://schemas.microsoft.com/office/drawing/2014/main" id="{5961CFB3-1150-9424-9639-CDC016C02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347" y="4147336"/>
              <a:ext cx="21388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0" name="Rectangle 2151">
              <a:extLst>
                <a:ext uri="{FF2B5EF4-FFF2-40B4-BE49-F238E27FC236}">
                  <a16:creationId xmlns:a16="http://schemas.microsoft.com/office/drawing/2014/main" id="{8E434713-B598-BB49-9096-BBC9EBE3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709" y="4050680"/>
              <a:ext cx="3112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1" name="Rectangle 2162">
              <a:extLst>
                <a:ext uri="{FF2B5EF4-FFF2-40B4-BE49-F238E27FC236}">
                  <a16:creationId xmlns:a16="http://schemas.microsoft.com/office/drawing/2014/main" id="{E5F7FADE-B3A8-2AAD-74FF-A88B7527B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425" y="3912618"/>
              <a:ext cx="83261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2" name="Rectangle 2168">
              <a:extLst>
                <a:ext uri="{FF2B5EF4-FFF2-40B4-BE49-F238E27FC236}">
                  <a16:creationId xmlns:a16="http://schemas.microsoft.com/office/drawing/2014/main" id="{31F389DC-9536-DC24-EAF0-9CF3FB82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42" y="4248388"/>
              <a:ext cx="62637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3" name="Rectangle 2168">
              <a:extLst>
                <a:ext uri="{FF2B5EF4-FFF2-40B4-BE49-F238E27FC236}">
                  <a16:creationId xmlns:a16="http://schemas.microsoft.com/office/drawing/2014/main" id="{F20FE898-B7D5-DAE3-D87A-C7481E6D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060" y="4678162"/>
              <a:ext cx="376206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4" name="Rectangle 2168">
              <a:extLst>
                <a:ext uri="{FF2B5EF4-FFF2-40B4-BE49-F238E27FC236}">
                  <a16:creationId xmlns:a16="http://schemas.microsoft.com/office/drawing/2014/main" id="{A6149E6C-A1FB-8573-B886-B09FD263F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206" y="4505328"/>
              <a:ext cx="8765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5" name="Rectangle 2168">
              <a:extLst>
                <a:ext uri="{FF2B5EF4-FFF2-40B4-BE49-F238E27FC236}">
                  <a16:creationId xmlns:a16="http://schemas.microsoft.com/office/drawing/2014/main" id="{51B2869B-05A5-11FB-DC88-BDEA572EB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8198" y="4797890"/>
              <a:ext cx="33801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6" name="Rectangle 2143">
              <a:extLst>
                <a:ext uri="{FF2B5EF4-FFF2-40B4-BE49-F238E27FC236}">
                  <a16:creationId xmlns:a16="http://schemas.microsoft.com/office/drawing/2014/main" id="{58EF2921-1BA3-EF33-C819-88DB886CB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3000" y="664275"/>
              <a:ext cx="29408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</a:p>
          </p:txBody>
        </p:sp>
        <p:sp>
          <p:nvSpPr>
            <p:cNvPr id="136477" name="Rectangle 2109">
              <a:extLst>
                <a:ext uri="{FF2B5EF4-FFF2-40B4-BE49-F238E27FC236}">
                  <a16:creationId xmlns:a16="http://schemas.microsoft.com/office/drawing/2014/main" id="{881A7A8C-4E51-8E99-730A-A3037FE4C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720" y="1250969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grpSp>
        <p:nvGrpSpPr>
          <p:cNvPr id="136478" name="Group 136477">
            <a:extLst>
              <a:ext uri="{FF2B5EF4-FFF2-40B4-BE49-F238E27FC236}">
                <a16:creationId xmlns:a16="http://schemas.microsoft.com/office/drawing/2014/main" id="{FAF5E210-B250-7B43-4930-DCB515F90457}"/>
              </a:ext>
            </a:extLst>
          </p:cNvPr>
          <p:cNvGrpSpPr/>
          <p:nvPr/>
        </p:nvGrpSpPr>
        <p:grpSpPr>
          <a:xfrm>
            <a:off x="3434592" y="2188520"/>
            <a:ext cx="2135460" cy="1572288"/>
            <a:chOff x="2553646" y="1776917"/>
            <a:chExt cx="2543994" cy="1873083"/>
          </a:xfrm>
        </p:grpSpPr>
        <p:sp>
          <p:nvSpPr>
            <p:cNvPr id="136479" name="Rectangle 2119">
              <a:extLst>
                <a:ext uri="{FF2B5EF4-FFF2-40B4-BE49-F238E27FC236}">
                  <a16:creationId xmlns:a16="http://schemas.microsoft.com/office/drawing/2014/main" id="{CFCDB0E8-D3B2-FA0C-2693-190ADB92D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991" y="1776917"/>
              <a:ext cx="385754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Poland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0" name="Rectangle 2122">
              <a:extLst>
                <a:ext uri="{FF2B5EF4-FFF2-40B4-BE49-F238E27FC236}">
                  <a16:creationId xmlns:a16="http://schemas.microsoft.com/office/drawing/2014/main" id="{BA6E783F-A432-35CC-F359-A09213912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196" y="2062580"/>
              <a:ext cx="51370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1" name="Rectangle 2135">
              <a:extLst>
                <a:ext uri="{FF2B5EF4-FFF2-40B4-BE49-F238E27FC236}">
                  <a16:creationId xmlns:a16="http://schemas.microsoft.com/office/drawing/2014/main" id="{3C5075BC-A76E-5FEF-249B-02E94690B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949" y="3247792"/>
              <a:ext cx="47169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Hungary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2" name="Rectangle 2137">
              <a:extLst>
                <a:ext uri="{FF2B5EF4-FFF2-40B4-BE49-F238E27FC236}">
                  <a16:creationId xmlns:a16="http://schemas.microsoft.com/office/drawing/2014/main" id="{ECF4508E-0087-A2A9-6E81-DA900AB47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633" y="2569113"/>
              <a:ext cx="324644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Czech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3" name="Rectangle 2138">
              <a:extLst>
                <a:ext uri="{FF2B5EF4-FFF2-40B4-BE49-F238E27FC236}">
                  <a16:creationId xmlns:a16="http://schemas.microsoft.com/office/drawing/2014/main" id="{41C86FED-B467-2628-7710-7087AA12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023" y="3125465"/>
              <a:ext cx="39721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Austria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4" name="Rectangle 2148">
              <a:extLst>
                <a:ext uri="{FF2B5EF4-FFF2-40B4-BE49-F238E27FC236}">
                  <a16:creationId xmlns:a16="http://schemas.microsoft.com/office/drawing/2014/main" id="{EAA7FEAC-78D1-6339-9F42-CE4D9ECC7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228" y="2803067"/>
              <a:ext cx="45641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Slovakia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5" name="Rectangle 2159">
              <a:extLst>
                <a:ext uri="{FF2B5EF4-FFF2-40B4-BE49-F238E27FC236}">
                  <a16:creationId xmlns:a16="http://schemas.microsoft.com/office/drawing/2014/main" id="{408EBBD5-7251-6FCE-4EBA-7202B8E6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646" y="3362495"/>
              <a:ext cx="65120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Switzerland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6" name="Rectangle 2163">
              <a:extLst>
                <a:ext uri="{FF2B5EF4-FFF2-40B4-BE49-F238E27FC236}">
                  <a16:creationId xmlns:a16="http://schemas.microsoft.com/office/drawing/2014/main" id="{F272CB23-4987-CFD7-C433-076F54890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869" y="3485005"/>
              <a:ext cx="46978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Slovenia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7" name="Rectangle 2137">
              <a:extLst>
                <a:ext uri="{FF2B5EF4-FFF2-40B4-BE49-F238E27FC236}">
                  <a16:creationId xmlns:a16="http://schemas.microsoft.com/office/drawing/2014/main" id="{13BC846C-6F2E-0E67-D5BA-64B83312D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928" y="3134957"/>
              <a:ext cx="74859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Liechtenstein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cxnSp>
        <p:nvCxnSpPr>
          <p:cNvPr id="136488" name="Straight Connector 136487">
            <a:extLst>
              <a:ext uri="{FF2B5EF4-FFF2-40B4-BE49-F238E27FC236}">
                <a16:creationId xmlns:a16="http://schemas.microsoft.com/office/drawing/2014/main" id="{3BDE4156-306B-6E80-8459-A417CB70AA25}"/>
              </a:ext>
            </a:extLst>
          </p:cNvPr>
          <p:cNvCxnSpPr>
            <a:cxnSpLocks/>
          </p:cNvCxnSpPr>
          <p:nvPr/>
        </p:nvCxnSpPr>
        <p:spPr>
          <a:xfrm flipH="1" flipV="1">
            <a:off x="3926372" y="3442939"/>
            <a:ext cx="34029" cy="19988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46811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Central Europe with Capitals (Large)</a:t>
            </a: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3302DFA5-8147-CFAE-F1FE-71498002485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9260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B7E3EF-549D-2356-01BD-7214CE8A506E}"/>
              </a:ext>
            </a:extLst>
          </p:cNvPr>
          <p:cNvGrpSpPr/>
          <p:nvPr/>
        </p:nvGrpSpPr>
        <p:grpSpPr>
          <a:xfrm>
            <a:off x="2195736" y="987574"/>
            <a:ext cx="4939260" cy="3888432"/>
            <a:chOff x="2195736" y="987574"/>
            <a:chExt cx="4939260" cy="3888432"/>
          </a:xfrm>
        </p:grpSpPr>
        <p:sp>
          <p:nvSpPr>
            <p:cNvPr id="6" name="Freeform 52">
              <a:extLst>
                <a:ext uri="{FF2B5EF4-FFF2-40B4-BE49-F238E27FC236}">
                  <a16:creationId xmlns:a16="http://schemas.microsoft.com/office/drawing/2014/main" id="{EAB1E905-6189-9663-C99F-5A391CD39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736" y="2635214"/>
              <a:ext cx="1575633" cy="1753822"/>
            </a:xfrm>
            <a:custGeom>
              <a:avLst/>
              <a:gdLst>
                <a:gd name="T0" fmla="*/ 1155 w 1291"/>
                <a:gd name="T1" fmla="*/ 1140 h 1437"/>
                <a:gd name="T2" fmla="*/ 1158 w 1291"/>
                <a:gd name="T3" fmla="*/ 1051 h 1437"/>
                <a:gd name="T4" fmla="*/ 1142 w 1291"/>
                <a:gd name="T5" fmla="*/ 994 h 1437"/>
                <a:gd name="T6" fmla="*/ 1148 w 1291"/>
                <a:gd name="T7" fmla="*/ 918 h 1437"/>
                <a:gd name="T8" fmla="*/ 1139 w 1291"/>
                <a:gd name="T9" fmla="*/ 856 h 1437"/>
                <a:gd name="T10" fmla="*/ 1069 w 1291"/>
                <a:gd name="T11" fmla="*/ 817 h 1437"/>
                <a:gd name="T12" fmla="*/ 1050 w 1291"/>
                <a:gd name="T13" fmla="*/ 794 h 1437"/>
                <a:gd name="T14" fmla="*/ 1121 w 1291"/>
                <a:gd name="T15" fmla="*/ 691 h 1437"/>
                <a:gd name="T16" fmla="*/ 1155 w 1291"/>
                <a:gd name="T17" fmla="*/ 620 h 1437"/>
                <a:gd name="T18" fmla="*/ 1212 w 1291"/>
                <a:gd name="T19" fmla="*/ 609 h 1437"/>
                <a:gd name="T20" fmla="*/ 1222 w 1291"/>
                <a:gd name="T21" fmla="*/ 511 h 1437"/>
                <a:gd name="T22" fmla="*/ 1263 w 1291"/>
                <a:gd name="T23" fmla="*/ 413 h 1437"/>
                <a:gd name="T24" fmla="*/ 1219 w 1291"/>
                <a:gd name="T25" fmla="*/ 351 h 1437"/>
                <a:gd name="T26" fmla="*/ 1139 w 1291"/>
                <a:gd name="T27" fmla="*/ 328 h 1437"/>
                <a:gd name="T28" fmla="*/ 1084 w 1291"/>
                <a:gd name="T29" fmla="*/ 286 h 1437"/>
                <a:gd name="T30" fmla="*/ 998 w 1291"/>
                <a:gd name="T31" fmla="*/ 275 h 1437"/>
                <a:gd name="T32" fmla="*/ 922 w 1291"/>
                <a:gd name="T33" fmla="*/ 229 h 1437"/>
                <a:gd name="T34" fmla="*/ 897 w 1291"/>
                <a:gd name="T35" fmla="*/ 183 h 1437"/>
                <a:gd name="T36" fmla="*/ 842 w 1291"/>
                <a:gd name="T37" fmla="*/ 147 h 1437"/>
                <a:gd name="T38" fmla="*/ 764 w 1291"/>
                <a:gd name="T39" fmla="*/ 103 h 1437"/>
                <a:gd name="T40" fmla="*/ 681 w 1291"/>
                <a:gd name="T41" fmla="*/ 58 h 1437"/>
                <a:gd name="T42" fmla="*/ 560 w 1291"/>
                <a:gd name="T43" fmla="*/ 33 h 1437"/>
                <a:gd name="T44" fmla="*/ 556 w 1291"/>
                <a:gd name="T45" fmla="*/ 154 h 1437"/>
                <a:gd name="T46" fmla="*/ 393 w 1291"/>
                <a:gd name="T47" fmla="*/ 282 h 1437"/>
                <a:gd name="T48" fmla="*/ 244 w 1291"/>
                <a:gd name="T49" fmla="*/ 303 h 1437"/>
                <a:gd name="T50" fmla="*/ 192 w 1291"/>
                <a:gd name="T51" fmla="*/ 254 h 1437"/>
                <a:gd name="T52" fmla="*/ 167 w 1291"/>
                <a:gd name="T53" fmla="*/ 296 h 1437"/>
                <a:gd name="T54" fmla="*/ 194 w 1291"/>
                <a:gd name="T55" fmla="*/ 350 h 1437"/>
                <a:gd name="T56" fmla="*/ 210 w 1291"/>
                <a:gd name="T57" fmla="*/ 421 h 1437"/>
                <a:gd name="T58" fmla="*/ 151 w 1291"/>
                <a:gd name="T59" fmla="*/ 435 h 1437"/>
                <a:gd name="T60" fmla="*/ 112 w 1291"/>
                <a:gd name="T61" fmla="*/ 429 h 1437"/>
                <a:gd name="T62" fmla="*/ 68 w 1291"/>
                <a:gd name="T63" fmla="*/ 442 h 1437"/>
                <a:gd name="T64" fmla="*/ 25 w 1291"/>
                <a:gd name="T65" fmla="*/ 399 h 1437"/>
                <a:gd name="T66" fmla="*/ 0 w 1291"/>
                <a:gd name="T67" fmla="*/ 582 h 1437"/>
                <a:gd name="T68" fmla="*/ 25 w 1291"/>
                <a:gd name="T69" fmla="*/ 602 h 1437"/>
                <a:gd name="T70" fmla="*/ 61 w 1291"/>
                <a:gd name="T71" fmla="*/ 593 h 1437"/>
                <a:gd name="T72" fmla="*/ 70 w 1291"/>
                <a:gd name="T73" fmla="*/ 614 h 1437"/>
                <a:gd name="T74" fmla="*/ 86 w 1291"/>
                <a:gd name="T75" fmla="*/ 637 h 1437"/>
                <a:gd name="T76" fmla="*/ 153 w 1291"/>
                <a:gd name="T77" fmla="*/ 650 h 1437"/>
                <a:gd name="T78" fmla="*/ 125 w 1291"/>
                <a:gd name="T79" fmla="*/ 673 h 1437"/>
                <a:gd name="T80" fmla="*/ 167 w 1291"/>
                <a:gd name="T81" fmla="*/ 767 h 1437"/>
                <a:gd name="T82" fmla="*/ 246 w 1291"/>
                <a:gd name="T83" fmla="*/ 811 h 1437"/>
                <a:gd name="T84" fmla="*/ 253 w 1291"/>
                <a:gd name="T85" fmla="*/ 868 h 1437"/>
                <a:gd name="T86" fmla="*/ 260 w 1291"/>
                <a:gd name="T87" fmla="*/ 925 h 1437"/>
                <a:gd name="T88" fmla="*/ 295 w 1291"/>
                <a:gd name="T89" fmla="*/ 1010 h 1437"/>
                <a:gd name="T90" fmla="*/ 253 w 1291"/>
                <a:gd name="T91" fmla="*/ 1071 h 1437"/>
                <a:gd name="T92" fmla="*/ 171 w 1291"/>
                <a:gd name="T93" fmla="*/ 1277 h 1437"/>
                <a:gd name="T94" fmla="*/ 208 w 1291"/>
                <a:gd name="T95" fmla="*/ 1328 h 1437"/>
                <a:gd name="T96" fmla="*/ 297 w 1291"/>
                <a:gd name="T97" fmla="*/ 1355 h 1437"/>
                <a:gd name="T98" fmla="*/ 381 w 1291"/>
                <a:gd name="T99" fmla="*/ 1378 h 1437"/>
                <a:gd name="T100" fmla="*/ 459 w 1291"/>
                <a:gd name="T101" fmla="*/ 1360 h 1437"/>
                <a:gd name="T102" fmla="*/ 565 w 1291"/>
                <a:gd name="T103" fmla="*/ 1394 h 1437"/>
                <a:gd name="T104" fmla="*/ 638 w 1291"/>
                <a:gd name="T105" fmla="*/ 1428 h 1437"/>
                <a:gd name="T106" fmla="*/ 714 w 1291"/>
                <a:gd name="T107" fmla="*/ 1419 h 1437"/>
                <a:gd name="T108" fmla="*/ 723 w 1291"/>
                <a:gd name="T109" fmla="*/ 1316 h 1437"/>
                <a:gd name="T110" fmla="*/ 887 w 1291"/>
                <a:gd name="T111" fmla="*/ 1279 h 1437"/>
                <a:gd name="T112" fmla="*/ 940 w 1291"/>
                <a:gd name="T113" fmla="*/ 1264 h 1437"/>
                <a:gd name="T114" fmla="*/ 972 w 1291"/>
                <a:gd name="T115" fmla="*/ 1291 h 1437"/>
                <a:gd name="T116" fmla="*/ 1029 w 1291"/>
                <a:gd name="T117" fmla="*/ 1328 h 1437"/>
                <a:gd name="T118" fmla="*/ 1073 w 1291"/>
                <a:gd name="T119" fmla="*/ 1316 h 1437"/>
                <a:gd name="T120" fmla="*/ 1119 w 1291"/>
                <a:gd name="T121" fmla="*/ 1286 h 1437"/>
                <a:gd name="T122" fmla="*/ 1172 w 1291"/>
                <a:gd name="T123" fmla="*/ 1248 h 1437"/>
                <a:gd name="T124" fmla="*/ 1212 w 1291"/>
                <a:gd name="T125" fmla="*/ 1206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1" h="1437">
                  <a:moveTo>
                    <a:pt x="1212" y="1202"/>
                  </a:moveTo>
                  <a:lnTo>
                    <a:pt x="1213" y="1199"/>
                  </a:lnTo>
                  <a:lnTo>
                    <a:pt x="1219" y="1193"/>
                  </a:lnTo>
                  <a:lnTo>
                    <a:pt x="1219" y="1188"/>
                  </a:lnTo>
                  <a:lnTo>
                    <a:pt x="1224" y="1183"/>
                  </a:lnTo>
                  <a:lnTo>
                    <a:pt x="1228" y="1181"/>
                  </a:lnTo>
                  <a:lnTo>
                    <a:pt x="1228" y="1179"/>
                  </a:lnTo>
                  <a:lnTo>
                    <a:pt x="1229" y="1176"/>
                  </a:lnTo>
                  <a:lnTo>
                    <a:pt x="1229" y="1174"/>
                  </a:lnTo>
                  <a:lnTo>
                    <a:pt x="1231" y="1172"/>
                  </a:lnTo>
                  <a:lnTo>
                    <a:pt x="1233" y="1170"/>
                  </a:lnTo>
                  <a:lnTo>
                    <a:pt x="1235" y="1168"/>
                  </a:lnTo>
                  <a:lnTo>
                    <a:pt x="1235" y="1167"/>
                  </a:lnTo>
                  <a:lnTo>
                    <a:pt x="1233" y="1165"/>
                  </a:lnTo>
                  <a:lnTo>
                    <a:pt x="1233" y="1161"/>
                  </a:lnTo>
                  <a:lnTo>
                    <a:pt x="1229" y="1161"/>
                  </a:lnTo>
                  <a:lnTo>
                    <a:pt x="1228" y="1158"/>
                  </a:lnTo>
                  <a:lnTo>
                    <a:pt x="1229" y="1152"/>
                  </a:lnTo>
                  <a:lnTo>
                    <a:pt x="1226" y="1152"/>
                  </a:lnTo>
                  <a:lnTo>
                    <a:pt x="1222" y="1156"/>
                  </a:lnTo>
                  <a:lnTo>
                    <a:pt x="1219" y="1156"/>
                  </a:lnTo>
                  <a:lnTo>
                    <a:pt x="1199" y="1161"/>
                  </a:lnTo>
                  <a:lnTo>
                    <a:pt x="1196" y="1161"/>
                  </a:lnTo>
                  <a:lnTo>
                    <a:pt x="1194" y="1161"/>
                  </a:lnTo>
                  <a:lnTo>
                    <a:pt x="1192" y="1160"/>
                  </a:lnTo>
                  <a:lnTo>
                    <a:pt x="1192" y="1158"/>
                  </a:lnTo>
                  <a:lnTo>
                    <a:pt x="1190" y="1156"/>
                  </a:lnTo>
                  <a:lnTo>
                    <a:pt x="1187" y="1156"/>
                  </a:lnTo>
                  <a:lnTo>
                    <a:pt x="1185" y="1156"/>
                  </a:lnTo>
                  <a:lnTo>
                    <a:pt x="1174" y="1147"/>
                  </a:lnTo>
                  <a:lnTo>
                    <a:pt x="1169" y="1145"/>
                  </a:lnTo>
                  <a:lnTo>
                    <a:pt x="1162" y="1142"/>
                  </a:lnTo>
                  <a:lnTo>
                    <a:pt x="1160" y="1142"/>
                  </a:lnTo>
                  <a:lnTo>
                    <a:pt x="1158" y="1142"/>
                  </a:lnTo>
                  <a:lnTo>
                    <a:pt x="1157" y="1142"/>
                  </a:lnTo>
                  <a:lnTo>
                    <a:pt x="1155" y="1142"/>
                  </a:lnTo>
                  <a:lnTo>
                    <a:pt x="1155" y="1140"/>
                  </a:lnTo>
                  <a:lnTo>
                    <a:pt x="1153" y="1140"/>
                  </a:lnTo>
                  <a:lnTo>
                    <a:pt x="1153" y="1138"/>
                  </a:lnTo>
                  <a:lnTo>
                    <a:pt x="1153" y="1136"/>
                  </a:lnTo>
                  <a:lnTo>
                    <a:pt x="1151" y="1135"/>
                  </a:lnTo>
                  <a:lnTo>
                    <a:pt x="1149" y="1133"/>
                  </a:lnTo>
                  <a:lnTo>
                    <a:pt x="1148" y="1133"/>
                  </a:lnTo>
                  <a:lnTo>
                    <a:pt x="1148" y="1131"/>
                  </a:lnTo>
                  <a:lnTo>
                    <a:pt x="1146" y="1128"/>
                  </a:lnTo>
                  <a:lnTo>
                    <a:pt x="1144" y="1126"/>
                  </a:lnTo>
                  <a:lnTo>
                    <a:pt x="1142" y="1122"/>
                  </a:lnTo>
                  <a:lnTo>
                    <a:pt x="1141" y="1120"/>
                  </a:lnTo>
                  <a:lnTo>
                    <a:pt x="1142" y="1119"/>
                  </a:lnTo>
                  <a:lnTo>
                    <a:pt x="1142" y="1115"/>
                  </a:lnTo>
                  <a:lnTo>
                    <a:pt x="1144" y="1113"/>
                  </a:lnTo>
                  <a:lnTo>
                    <a:pt x="1148" y="1112"/>
                  </a:lnTo>
                  <a:lnTo>
                    <a:pt x="1144" y="1110"/>
                  </a:lnTo>
                  <a:lnTo>
                    <a:pt x="1141" y="1106"/>
                  </a:lnTo>
                  <a:lnTo>
                    <a:pt x="1139" y="1101"/>
                  </a:lnTo>
                  <a:lnTo>
                    <a:pt x="1137" y="1096"/>
                  </a:lnTo>
                  <a:lnTo>
                    <a:pt x="1139" y="1094"/>
                  </a:lnTo>
                  <a:lnTo>
                    <a:pt x="1146" y="1088"/>
                  </a:lnTo>
                  <a:lnTo>
                    <a:pt x="1149" y="1081"/>
                  </a:lnTo>
                  <a:lnTo>
                    <a:pt x="1151" y="1081"/>
                  </a:lnTo>
                  <a:lnTo>
                    <a:pt x="1149" y="1078"/>
                  </a:lnTo>
                  <a:lnTo>
                    <a:pt x="1149" y="1076"/>
                  </a:lnTo>
                  <a:lnTo>
                    <a:pt x="1153" y="1072"/>
                  </a:lnTo>
                  <a:lnTo>
                    <a:pt x="1155" y="1072"/>
                  </a:lnTo>
                  <a:lnTo>
                    <a:pt x="1157" y="1072"/>
                  </a:lnTo>
                  <a:lnTo>
                    <a:pt x="1162" y="1072"/>
                  </a:lnTo>
                  <a:lnTo>
                    <a:pt x="1164" y="1072"/>
                  </a:lnTo>
                  <a:lnTo>
                    <a:pt x="1164" y="1071"/>
                  </a:lnTo>
                  <a:lnTo>
                    <a:pt x="1160" y="1064"/>
                  </a:lnTo>
                  <a:lnTo>
                    <a:pt x="1158" y="1064"/>
                  </a:lnTo>
                  <a:lnTo>
                    <a:pt x="1158" y="1058"/>
                  </a:lnTo>
                  <a:lnTo>
                    <a:pt x="1157" y="1055"/>
                  </a:lnTo>
                  <a:lnTo>
                    <a:pt x="1158" y="1053"/>
                  </a:lnTo>
                  <a:lnTo>
                    <a:pt x="1158" y="1051"/>
                  </a:lnTo>
                  <a:lnTo>
                    <a:pt x="1158" y="1049"/>
                  </a:lnTo>
                  <a:lnTo>
                    <a:pt x="1157" y="1049"/>
                  </a:lnTo>
                  <a:lnTo>
                    <a:pt x="1155" y="1046"/>
                  </a:lnTo>
                  <a:lnTo>
                    <a:pt x="1149" y="1044"/>
                  </a:lnTo>
                  <a:lnTo>
                    <a:pt x="1148" y="1044"/>
                  </a:lnTo>
                  <a:lnTo>
                    <a:pt x="1141" y="1044"/>
                  </a:lnTo>
                  <a:lnTo>
                    <a:pt x="1139" y="1044"/>
                  </a:lnTo>
                  <a:lnTo>
                    <a:pt x="1133" y="1041"/>
                  </a:lnTo>
                  <a:lnTo>
                    <a:pt x="1130" y="1037"/>
                  </a:lnTo>
                  <a:lnTo>
                    <a:pt x="1126" y="1033"/>
                  </a:lnTo>
                  <a:lnTo>
                    <a:pt x="1128" y="1026"/>
                  </a:lnTo>
                  <a:lnTo>
                    <a:pt x="1126" y="1021"/>
                  </a:lnTo>
                  <a:lnTo>
                    <a:pt x="1123" y="1019"/>
                  </a:lnTo>
                  <a:lnTo>
                    <a:pt x="1119" y="1017"/>
                  </a:lnTo>
                  <a:lnTo>
                    <a:pt x="1117" y="1017"/>
                  </a:lnTo>
                  <a:lnTo>
                    <a:pt x="1117" y="1014"/>
                  </a:lnTo>
                  <a:lnTo>
                    <a:pt x="1116" y="1014"/>
                  </a:lnTo>
                  <a:lnTo>
                    <a:pt x="1116" y="1012"/>
                  </a:lnTo>
                  <a:lnTo>
                    <a:pt x="1116" y="1010"/>
                  </a:lnTo>
                  <a:lnTo>
                    <a:pt x="1114" y="1009"/>
                  </a:lnTo>
                  <a:lnTo>
                    <a:pt x="1112" y="1005"/>
                  </a:lnTo>
                  <a:lnTo>
                    <a:pt x="1114" y="1003"/>
                  </a:lnTo>
                  <a:lnTo>
                    <a:pt x="1116" y="1003"/>
                  </a:lnTo>
                  <a:lnTo>
                    <a:pt x="1116" y="1001"/>
                  </a:lnTo>
                  <a:lnTo>
                    <a:pt x="1119" y="1000"/>
                  </a:lnTo>
                  <a:lnTo>
                    <a:pt x="1121" y="1000"/>
                  </a:lnTo>
                  <a:lnTo>
                    <a:pt x="1123" y="1000"/>
                  </a:lnTo>
                  <a:lnTo>
                    <a:pt x="1125" y="1000"/>
                  </a:lnTo>
                  <a:lnTo>
                    <a:pt x="1126" y="998"/>
                  </a:lnTo>
                  <a:lnTo>
                    <a:pt x="1128" y="996"/>
                  </a:lnTo>
                  <a:lnTo>
                    <a:pt x="1132" y="998"/>
                  </a:lnTo>
                  <a:lnTo>
                    <a:pt x="1135" y="1000"/>
                  </a:lnTo>
                  <a:lnTo>
                    <a:pt x="1139" y="1001"/>
                  </a:lnTo>
                  <a:lnTo>
                    <a:pt x="1142" y="1000"/>
                  </a:lnTo>
                  <a:lnTo>
                    <a:pt x="1142" y="998"/>
                  </a:lnTo>
                  <a:lnTo>
                    <a:pt x="1142" y="996"/>
                  </a:lnTo>
                  <a:lnTo>
                    <a:pt x="1142" y="994"/>
                  </a:lnTo>
                  <a:lnTo>
                    <a:pt x="1146" y="994"/>
                  </a:lnTo>
                  <a:lnTo>
                    <a:pt x="1148" y="994"/>
                  </a:lnTo>
                  <a:lnTo>
                    <a:pt x="1149" y="993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7" y="987"/>
                  </a:lnTo>
                  <a:lnTo>
                    <a:pt x="1160" y="987"/>
                  </a:lnTo>
                  <a:lnTo>
                    <a:pt x="1162" y="987"/>
                  </a:lnTo>
                  <a:lnTo>
                    <a:pt x="1164" y="989"/>
                  </a:lnTo>
                  <a:lnTo>
                    <a:pt x="1167" y="984"/>
                  </a:lnTo>
                  <a:lnTo>
                    <a:pt x="1169" y="982"/>
                  </a:lnTo>
                  <a:lnTo>
                    <a:pt x="1169" y="978"/>
                  </a:lnTo>
                  <a:lnTo>
                    <a:pt x="1169" y="977"/>
                  </a:lnTo>
                  <a:lnTo>
                    <a:pt x="1167" y="971"/>
                  </a:lnTo>
                  <a:lnTo>
                    <a:pt x="1169" y="969"/>
                  </a:lnTo>
                  <a:lnTo>
                    <a:pt x="1172" y="966"/>
                  </a:lnTo>
                  <a:lnTo>
                    <a:pt x="1174" y="961"/>
                  </a:lnTo>
                  <a:lnTo>
                    <a:pt x="1176" y="959"/>
                  </a:lnTo>
                  <a:lnTo>
                    <a:pt x="1176" y="957"/>
                  </a:lnTo>
                  <a:lnTo>
                    <a:pt x="1174" y="955"/>
                  </a:lnTo>
                  <a:lnTo>
                    <a:pt x="1171" y="953"/>
                  </a:lnTo>
                  <a:lnTo>
                    <a:pt x="1169" y="952"/>
                  </a:lnTo>
                  <a:lnTo>
                    <a:pt x="1167" y="950"/>
                  </a:lnTo>
                  <a:lnTo>
                    <a:pt x="1167" y="948"/>
                  </a:lnTo>
                  <a:lnTo>
                    <a:pt x="1165" y="948"/>
                  </a:lnTo>
                  <a:lnTo>
                    <a:pt x="1165" y="948"/>
                  </a:lnTo>
                  <a:lnTo>
                    <a:pt x="1160" y="945"/>
                  </a:lnTo>
                  <a:lnTo>
                    <a:pt x="1155" y="941"/>
                  </a:lnTo>
                  <a:lnTo>
                    <a:pt x="1155" y="939"/>
                  </a:lnTo>
                  <a:lnTo>
                    <a:pt x="1153" y="932"/>
                  </a:lnTo>
                  <a:lnTo>
                    <a:pt x="1153" y="930"/>
                  </a:lnTo>
                  <a:lnTo>
                    <a:pt x="1151" y="929"/>
                  </a:lnTo>
                  <a:lnTo>
                    <a:pt x="1151" y="927"/>
                  </a:lnTo>
                  <a:lnTo>
                    <a:pt x="1153" y="923"/>
                  </a:lnTo>
                  <a:lnTo>
                    <a:pt x="1153" y="920"/>
                  </a:lnTo>
                  <a:lnTo>
                    <a:pt x="1151" y="920"/>
                  </a:lnTo>
                  <a:lnTo>
                    <a:pt x="1148" y="918"/>
                  </a:lnTo>
                  <a:lnTo>
                    <a:pt x="1146" y="916"/>
                  </a:lnTo>
                  <a:lnTo>
                    <a:pt x="1144" y="914"/>
                  </a:lnTo>
                  <a:lnTo>
                    <a:pt x="1142" y="914"/>
                  </a:lnTo>
                  <a:lnTo>
                    <a:pt x="1139" y="913"/>
                  </a:lnTo>
                  <a:lnTo>
                    <a:pt x="1135" y="911"/>
                  </a:lnTo>
                  <a:lnTo>
                    <a:pt x="1133" y="907"/>
                  </a:lnTo>
                  <a:lnTo>
                    <a:pt x="1133" y="902"/>
                  </a:lnTo>
                  <a:lnTo>
                    <a:pt x="1133" y="898"/>
                  </a:lnTo>
                  <a:lnTo>
                    <a:pt x="1133" y="897"/>
                  </a:lnTo>
                  <a:lnTo>
                    <a:pt x="1133" y="893"/>
                  </a:lnTo>
                  <a:lnTo>
                    <a:pt x="1133" y="891"/>
                  </a:lnTo>
                  <a:lnTo>
                    <a:pt x="1135" y="890"/>
                  </a:lnTo>
                  <a:lnTo>
                    <a:pt x="1139" y="890"/>
                  </a:lnTo>
                  <a:lnTo>
                    <a:pt x="1141" y="890"/>
                  </a:lnTo>
                  <a:lnTo>
                    <a:pt x="1141" y="891"/>
                  </a:lnTo>
                  <a:lnTo>
                    <a:pt x="1142" y="891"/>
                  </a:lnTo>
                  <a:lnTo>
                    <a:pt x="1142" y="890"/>
                  </a:lnTo>
                  <a:lnTo>
                    <a:pt x="1142" y="888"/>
                  </a:lnTo>
                  <a:lnTo>
                    <a:pt x="1146" y="888"/>
                  </a:lnTo>
                  <a:lnTo>
                    <a:pt x="1148" y="886"/>
                  </a:lnTo>
                  <a:lnTo>
                    <a:pt x="1151" y="886"/>
                  </a:lnTo>
                  <a:lnTo>
                    <a:pt x="1153" y="884"/>
                  </a:lnTo>
                  <a:lnTo>
                    <a:pt x="1155" y="881"/>
                  </a:lnTo>
                  <a:lnTo>
                    <a:pt x="1157" y="879"/>
                  </a:lnTo>
                  <a:lnTo>
                    <a:pt x="1157" y="877"/>
                  </a:lnTo>
                  <a:lnTo>
                    <a:pt x="1158" y="875"/>
                  </a:lnTo>
                  <a:lnTo>
                    <a:pt x="1160" y="874"/>
                  </a:lnTo>
                  <a:lnTo>
                    <a:pt x="1158" y="874"/>
                  </a:lnTo>
                  <a:lnTo>
                    <a:pt x="1158" y="872"/>
                  </a:lnTo>
                  <a:lnTo>
                    <a:pt x="1157" y="868"/>
                  </a:lnTo>
                  <a:lnTo>
                    <a:pt x="1157" y="865"/>
                  </a:lnTo>
                  <a:lnTo>
                    <a:pt x="1155" y="863"/>
                  </a:lnTo>
                  <a:lnTo>
                    <a:pt x="1148" y="856"/>
                  </a:lnTo>
                  <a:lnTo>
                    <a:pt x="1144" y="854"/>
                  </a:lnTo>
                  <a:lnTo>
                    <a:pt x="1142" y="856"/>
                  </a:lnTo>
                  <a:lnTo>
                    <a:pt x="1141" y="856"/>
                  </a:lnTo>
                  <a:lnTo>
                    <a:pt x="1139" y="856"/>
                  </a:lnTo>
                  <a:lnTo>
                    <a:pt x="1139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1" y="850"/>
                  </a:lnTo>
                  <a:lnTo>
                    <a:pt x="1139" y="849"/>
                  </a:lnTo>
                  <a:lnTo>
                    <a:pt x="1141" y="849"/>
                  </a:lnTo>
                  <a:lnTo>
                    <a:pt x="1141" y="847"/>
                  </a:lnTo>
                  <a:lnTo>
                    <a:pt x="1142" y="845"/>
                  </a:lnTo>
                  <a:lnTo>
                    <a:pt x="1141" y="843"/>
                  </a:lnTo>
                  <a:lnTo>
                    <a:pt x="1132" y="842"/>
                  </a:lnTo>
                  <a:lnTo>
                    <a:pt x="1132" y="838"/>
                  </a:lnTo>
                  <a:lnTo>
                    <a:pt x="1132" y="833"/>
                  </a:lnTo>
                  <a:lnTo>
                    <a:pt x="1133" y="826"/>
                  </a:lnTo>
                  <a:lnTo>
                    <a:pt x="1137" y="820"/>
                  </a:lnTo>
                  <a:lnTo>
                    <a:pt x="1133" y="815"/>
                  </a:lnTo>
                  <a:lnTo>
                    <a:pt x="1132" y="811"/>
                  </a:lnTo>
                  <a:lnTo>
                    <a:pt x="1130" y="806"/>
                  </a:lnTo>
                  <a:lnTo>
                    <a:pt x="1130" y="804"/>
                  </a:lnTo>
                  <a:lnTo>
                    <a:pt x="1133" y="801"/>
                  </a:lnTo>
                  <a:lnTo>
                    <a:pt x="1133" y="799"/>
                  </a:lnTo>
                  <a:lnTo>
                    <a:pt x="1133" y="797"/>
                  </a:lnTo>
                  <a:lnTo>
                    <a:pt x="1133" y="795"/>
                  </a:lnTo>
                  <a:lnTo>
                    <a:pt x="1133" y="794"/>
                  </a:lnTo>
                  <a:lnTo>
                    <a:pt x="1132" y="792"/>
                  </a:lnTo>
                  <a:lnTo>
                    <a:pt x="1114" y="788"/>
                  </a:lnTo>
                  <a:lnTo>
                    <a:pt x="1105" y="788"/>
                  </a:lnTo>
                  <a:lnTo>
                    <a:pt x="1098" y="790"/>
                  </a:lnTo>
                  <a:lnTo>
                    <a:pt x="1091" y="797"/>
                  </a:lnTo>
                  <a:lnTo>
                    <a:pt x="1087" y="797"/>
                  </a:lnTo>
                  <a:lnTo>
                    <a:pt x="1082" y="797"/>
                  </a:lnTo>
                  <a:lnTo>
                    <a:pt x="1078" y="799"/>
                  </a:lnTo>
                  <a:lnTo>
                    <a:pt x="1075" y="802"/>
                  </a:lnTo>
                  <a:lnTo>
                    <a:pt x="1071" y="806"/>
                  </a:lnTo>
                  <a:lnTo>
                    <a:pt x="1069" y="810"/>
                  </a:lnTo>
                  <a:lnTo>
                    <a:pt x="1069" y="811"/>
                  </a:lnTo>
                  <a:lnTo>
                    <a:pt x="1069" y="813"/>
                  </a:lnTo>
                  <a:lnTo>
                    <a:pt x="1069" y="817"/>
                  </a:lnTo>
                  <a:lnTo>
                    <a:pt x="1071" y="817"/>
                  </a:lnTo>
                  <a:lnTo>
                    <a:pt x="1071" y="820"/>
                  </a:lnTo>
                  <a:lnTo>
                    <a:pt x="1073" y="820"/>
                  </a:lnTo>
                  <a:lnTo>
                    <a:pt x="1075" y="820"/>
                  </a:lnTo>
                  <a:lnTo>
                    <a:pt x="1077" y="820"/>
                  </a:lnTo>
                  <a:lnTo>
                    <a:pt x="1077" y="824"/>
                  </a:lnTo>
                  <a:lnTo>
                    <a:pt x="1073" y="826"/>
                  </a:lnTo>
                  <a:lnTo>
                    <a:pt x="1066" y="831"/>
                  </a:lnTo>
                  <a:lnTo>
                    <a:pt x="1061" y="838"/>
                  </a:lnTo>
                  <a:lnTo>
                    <a:pt x="1057" y="840"/>
                  </a:lnTo>
                  <a:lnTo>
                    <a:pt x="1052" y="838"/>
                  </a:lnTo>
                  <a:lnTo>
                    <a:pt x="1048" y="838"/>
                  </a:lnTo>
                  <a:lnTo>
                    <a:pt x="1043" y="840"/>
                  </a:lnTo>
                  <a:lnTo>
                    <a:pt x="1041" y="842"/>
                  </a:lnTo>
                  <a:lnTo>
                    <a:pt x="1043" y="838"/>
                  </a:lnTo>
                  <a:lnTo>
                    <a:pt x="1043" y="836"/>
                  </a:lnTo>
                  <a:lnTo>
                    <a:pt x="1043" y="834"/>
                  </a:lnTo>
                  <a:lnTo>
                    <a:pt x="1041" y="833"/>
                  </a:lnTo>
                  <a:lnTo>
                    <a:pt x="1041" y="829"/>
                  </a:lnTo>
                  <a:lnTo>
                    <a:pt x="1041" y="827"/>
                  </a:lnTo>
                  <a:lnTo>
                    <a:pt x="1043" y="826"/>
                  </a:lnTo>
                  <a:lnTo>
                    <a:pt x="1048" y="822"/>
                  </a:lnTo>
                  <a:lnTo>
                    <a:pt x="1050" y="822"/>
                  </a:lnTo>
                  <a:lnTo>
                    <a:pt x="1052" y="822"/>
                  </a:lnTo>
                  <a:lnTo>
                    <a:pt x="1054" y="822"/>
                  </a:lnTo>
                  <a:lnTo>
                    <a:pt x="1055" y="820"/>
                  </a:lnTo>
                  <a:lnTo>
                    <a:pt x="1055" y="820"/>
                  </a:lnTo>
                  <a:lnTo>
                    <a:pt x="1055" y="818"/>
                  </a:lnTo>
                  <a:lnTo>
                    <a:pt x="1055" y="815"/>
                  </a:lnTo>
                  <a:lnTo>
                    <a:pt x="1055" y="813"/>
                  </a:lnTo>
                  <a:lnTo>
                    <a:pt x="1057" y="810"/>
                  </a:lnTo>
                  <a:lnTo>
                    <a:pt x="1059" y="804"/>
                  </a:lnTo>
                  <a:lnTo>
                    <a:pt x="1059" y="802"/>
                  </a:lnTo>
                  <a:lnTo>
                    <a:pt x="1059" y="801"/>
                  </a:lnTo>
                  <a:lnTo>
                    <a:pt x="1057" y="799"/>
                  </a:lnTo>
                  <a:lnTo>
                    <a:pt x="1050" y="795"/>
                  </a:lnTo>
                  <a:lnTo>
                    <a:pt x="1050" y="794"/>
                  </a:lnTo>
                  <a:lnTo>
                    <a:pt x="1052" y="794"/>
                  </a:lnTo>
                  <a:lnTo>
                    <a:pt x="1052" y="792"/>
                  </a:lnTo>
                  <a:lnTo>
                    <a:pt x="1052" y="790"/>
                  </a:lnTo>
                  <a:lnTo>
                    <a:pt x="1052" y="788"/>
                  </a:lnTo>
                  <a:lnTo>
                    <a:pt x="1050" y="788"/>
                  </a:lnTo>
                  <a:lnTo>
                    <a:pt x="1050" y="787"/>
                  </a:lnTo>
                  <a:lnTo>
                    <a:pt x="1052" y="787"/>
                  </a:lnTo>
                  <a:lnTo>
                    <a:pt x="1052" y="785"/>
                  </a:lnTo>
                  <a:lnTo>
                    <a:pt x="1057" y="778"/>
                  </a:lnTo>
                  <a:lnTo>
                    <a:pt x="1061" y="774"/>
                  </a:lnTo>
                  <a:lnTo>
                    <a:pt x="1059" y="771"/>
                  </a:lnTo>
                  <a:lnTo>
                    <a:pt x="1057" y="769"/>
                  </a:lnTo>
                  <a:lnTo>
                    <a:pt x="1059" y="767"/>
                  </a:lnTo>
                  <a:lnTo>
                    <a:pt x="1075" y="751"/>
                  </a:lnTo>
                  <a:lnTo>
                    <a:pt x="1084" y="747"/>
                  </a:lnTo>
                  <a:lnTo>
                    <a:pt x="1084" y="746"/>
                  </a:lnTo>
                  <a:lnTo>
                    <a:pt x="1087" y="742"/>
                  </a:lnTo>
                  <a:lnTo>
                    <a:pt x="1091" y="740"/>
                  </a:lnTo>
                  <a:lnTo>
                    <a:pt x="1091" y="740"/>
                  </a:lnTo>
                  <a:lnTo>
                    <a:pt x="1093" y="739"/>
                  </a:lnTo>
                  <a:lnTo>
                    <a:pt x="1093" y="737"/>
                  </a:lnTo>
                  <a:lnTo>
                    <a:pt x="1093" y="735"/>
                  </a:lnTo>
                  <a:lnTo>
                    <a:pt x="1091" y="735"/>
                  </a:lnTo>
                  <a:lnTo>
                    <a:pt x="1091" y="733"/>
                  </a:lnTo>
                  <a:lnTo>
                    <a:pt x="1091" y="731"/>
                  </a:lnTo>
                  <a:lnTo>
                    <a:pt x="1093" y="726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1"/>
                  </a:lnTo>
                  <a:lnTo>
                    <a:pt x="1094" y="719"/>
                  </a:lnTo>
                  <a:lnTo>
                    <a:pt x="1093" y="715"/>
                  </a:lnTo>
                  <a:lnTo>
                    <a:pt x="1094" y="708"/>
                  </a:lnTo>
                  <a:lnTo>
                    <a:pt x="1100" y="705"/>
                  </a:lnTo>
                  <a:lnTo>
                    <a:pt x="1112" y="701"/>
                  </a:lnTo>
                  <a:lnTo>
                    <a:pt x="1119" y="696"/>
                  </a:lnTo>
                  <a:lnTo>
                    <a:pt x="1123" y="692"/>
                  </a:lnTo>
                  <a:lnTo>
                    <a:pt x="1121" y="691"/>
                  </a:lnTo>
                  <a:lnTo>
                    <a:pt x="1123" y="687"/>
                  </a:lnTo>
                  <a:lnTo>
                    <a:pt x="1126" y="685"/>
                  </a:lnTo>
                  <a:lnTo>
                    <a:pt x="1126" y="683"/>
                  </a:lnTo>
                  <a:lnTo>
                    <a:pt x="1128" y="683"/>
                  </a:lnTo>
                  <a:lnTo>
                    <a:pt x="1130" y="683"/>
                  </a:lnTo>
                  <a:lnTo>
                    <a:pt x="1128" y="680"/>
                  </a:lnTo>
                  <a:lnTo>
                    <a:pt x="1132" y="678"/>
                  </a:lnTo>
                  <a:lnTo>
                    <a:pt x="1139" y="673"/>
                  </a:lnTo>
                  <a:lnTo>
                    <a:pt x="1139" y="671"/>
                  </a:lnTo>
                  <a:lnTo>
                    <a:pt x="1141" y="667"/>
                  </a:lnTo>
                  <a:lnTo>
                    <a:pt x="1144" y="664"/>
                  </a:lnTo>
                  <a:lnTo>
                    <a:pt x="1151" y="659"/>
                  </a:lnTo>
                  <a:lnTo>
                    <a:pt x="1151" y="655"/>
                  </a:lnTo>
                  <a:lnTo>
                    <a:pt x="1153" y="652"/>
                  </a:lnTo>
                  <a:lnTo>
                    <a:pt x="1155" y="648"/>
                  </a:lnTo>
                  <a:lnTo>
                    <a:pt x="1157" y="648"/>
                  </a:lnTo>
                  <a:lnTo>
                    <a:pt x="1158" y="648"/>
                  </a:lnTo>
                  <a:lnTo>
                    <a:pt x="1158" y="646"/>
                  </a:lnTo>
                  <a:lnTo>
                    <a:pt x="1160" y="646"/>
                  </a:lnTo>
                  <a:lnTo>
                    <a:pt x="1162" y="646"/>
                  </a:lnTo>
                  <a:lnTo>
                    <a:pt x="1162" y="644"/>
                  </a:lnTo>
                  <a:lnTo>
                    <a:pt x="1160" y="643"/>
                  </a:lnTo>
                  <a:lnTo>
                    <a:pt x="1160" y="641"/>
                  </a:lnTo>
                  <a:lnTo>
                    <a:pt x="1158" y="639"/>
                  </a:lnTo>
                  <a:lnTo>
                    <a:pt x="1155" y="641"/>
                  </a:lnTo>
                  <a:lnTo>
                    <a:pt x="1141" y="643"/>
                  </a:lnTo>
                  <a:lnTo>
                    <a:pt x="1142" y="639"/>
                  </a:lnTo>
                  <a:lnTo>
                    <a:pt x="1144" y="637"/>
                  </a:lnTo>
                  <a:lnTo>
                    <a:pt x="1146" y="634"/>
                  </a:lnTo>
                  <a:lnTo>
                    <a:pt x="1148" y="632"/>
                  </a:lnTo>
                  <a:lnTo>
                    <a:pt x="1148" y="630"/>
                  </a:lnTo>
                  <a:lnTo>
                    <a:pt x="1151" y="628"/>
                  </a:lnTo>
                  <a:lnTo>
                    <a:pt x="1153" y="628"/>
                  </a:lnTo>
                  <a:lnTo>
                    <a:pt x="1155" y="627"/>
                  </a:lnTo>
                  <a:lnTo>
                    <a:pt x="1157" y="625"/>
                  </a:lnTo>
                  <a:lnTo>
                    <a:pt x="1155" y="623"/>
                  </a:lnTo>
                  <a:lnTo>
                    <a:pt x="1155" y="620"/>
                  </a:lnTo>
                  <a:lnTo>
                    <a:pt x="1155" y="618"/>
                  </a:lnTo>
                  <a:lnTo>
                    <a:pt x="1157" y="618"/>
                  </a:lnTo>
                  <a:lnTo>
                    <a:pt x="1158" y="616"/>
                  </a:lnTo>
                  <a:lnTo>
                    <a:pt x="1160" y="618"/>
                  </a:lnTo>
                  <a:lnTo>
                    <a:pt x="1164" y="618"/>
                  </a:lnTo>
                  <a:lnTo>
                    <a:pt x="1169" y="618"/>
                  </a:lnTo>
                  <a:lnTo>
                    <a:pt x="1172" y="618"/>
                  </a:lnTo>
                  <a:lnTo>
                    <a:pt x="1172" y="620"/>
                  </a:lnTo>
                  <a:lnTo>
                    <a:pt x="1174" y="620"/>
                  </a:lnTo>
                  <a:lnTo>
                    <a:pt x="1176" y="618"/>
                  </a:lnTo>
                  <a:lnTo>
                    <a:pt x="1176" y="623"/>
                  </a:lnTo>
                  <a:lnTo>
                    <a:pt x="1176" y="627"/>
                  </a:lnTo>
                  <a:lnTo>
                    <a:pt x="1178" y="628"/>
                  </a:lnTo>
                  <a:lnTo>
                    <a:pt x="1181" y="628"/>
                  </a:lnTo>
                  <a:lnTo>
                    <a:pt x="1181" y="630"/>
                  </a:lnTo>
                  <a:lnTo>
                    <a:pt x="1183" y="630"/>
                  </a:lnTo>
                  <a:lnTo>
                    <a:pt x="1188" y="628"/>
                  </a:lnTo>
                  <a:lnTo>
                    <a:pt x="1192" y="628"/>
                  </a:lnTo>
                  <a:lnTo>
                    <a:pt x="1194" y="628"/>
                  </a:lnTo>
                  <a:lnTo>
                    <a:pt x="1199" y="628"/>
                  </a:lnTo>
                  <a:lnTo>
                    <a:pt x="1201" y="628"/>
                  </a:lnTo>
                  <a:lnTo>
                    <a:pt x="1203" y="627"/>
                  </a:lnTo>
                  <a:lnTo>
                    <a:pt x="1204" y="625"/>
                  </a:lnTo>
                  <a:lnTo>
                    <a:pt x="1204" y="623"/>
                  </a:lnTo>
                  <a:lnTo>
                    <a:pt x="1204" y="621"/>
                  </a:lnTo>
                  <a:lnTo>
                    <a:pt x="1204" y="620"/>
                  </a:lnTo>
                  <a:lnTo>
                    <a:pt x="1204" y="618"/>
                  </a:lnTo>
                  <a:lnTo>
                    <a:pt x="1206" y="618"/>
                  </a:lnTo>
                  <a:lnTo>
                    <a:pt x="1208" y="620"/>
                  </a:lnTo>
                  <a:lnTo>
                    <a:pt x="1210" y="620"/>
                  </a:lnTo>
                  <a:lnTo>
                    <a:pt x="1212" y="618"/>
                  </a:lnTo>
                  <a:lnTo>
                    <a:pt x="1212" y="616"/>
                  </a:lnTo>
                  <a:lnTo>
                    <a:pt x="1212" y="614"/>
                  </a:lnTo>
                  <a:lnTo>
                    <a:pt x="1213" y="614"/>
                  </a:lnTo>
                  <a:lnTo>
                    <a:pt x="1213" y="612"/>
                  </a:lnTo>
                  <a:lnTo>
                    <a:pt x="1213" y="611"/>
                  </a:lnTo>
                  <a:lnTo>
                    <a:pt x="1212" y="609"/>
                  </a:lnTo>
                  <a:lnTo>
                    <a:pt x="1217" y="605"/>
                  </a:lnTo>
                  <a:lnTo>
                    <a:pt x="1219" y="605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2" y="600"/>
                  </a:lnTo>
                  <a:lnTo>
                    <a:pt x="1222" y="598"/>
                  </a:lnTo>
                  <a:lnTo>
                    <a:pt x="1220" y="598"/>
                  </a:lnTo>
                  <a:lnTo>
                    <a:pt x="1220" y="596"/>
                  </a:lnTo>
                  <a:lnTo>
                    <a:pt x="1219" y="591"/>
                  </a:lnTo>
                  <a:lnTo>
                    <a:pt x="1219" y="589"/>
                  </a:lnTo>
                  <a:lnTo>
                    <a:pt x="1217" y="589"/>
                  </a:lnTo>
                  <a:lnTo>
                    <a:pt x="1215" y="588"/>
                  </a:lnTo>
                  <a:lnTo>
                    <a:pt x="1215" y="586"/>
                  </a:lnTo>
                  <a:lnTo>
                    <a:pt x="1215" y="582"/>
                  </a:lnTo>
                  <a:lnTo>
                    <a:pt x="1217" y="579"/>
                  </a:lnTo>
                  <a:lnTo>
                    <a:pt x="1219" y="579"/>
                  </a:lnTo>
                  <a:lnTo>
                    <a:pt x="1219" y="575"/>
                  </a:lnTo>
                  <a:lnTo>
                    <a:pt x="1217" y="570"/>
                  </a:lnTo>
                  <a:lnTo>
                    <a:pt x="1217" y="566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9" y="559"/>
                  </a:lnTo>
                  <a:lnTo>
                    <a:pt x="1219" y="556"/>
                  </a:lnTo>
                  <a:lnTo>
                    <a:pt x="1219" y="554"/>
                  </a:lnTo>
                  <a:lnTo>
                    <a:pt x="1220" y="552"/>
                  </a:lnTo>
                  <a:lnTo>
                    <a:pt x="1220" y="550"/>
                  </a:lnTo>
                  <a:lnTo>
                    <a:pt x="1220" y="548"/>
                  </a:lnTo>
                  <a:lnTo>
                    <a:pt x="1220" y="547"/>
                  </a:lnTo>
                  <a:lnTo>
                    <a:pt x="1222" y="543"/>
                  </a:lnTo>
                  <a:lnTo>
                    <a:pt x="1224" y="540"/>
                  </a:lnTo>
                  <a:lnTo>
                    <a:pt x="1226" y="538"/>
                  </a:lnTo>
                  <a:lnTo>
                    <a:pt x="1226" y="532"/>
                  </a:lnTo>
                  <a:lnTo>
                    <a:pt x="1220" y="524"/>
                  </a:lnTo>
                  <a:lnTo>
                    <a:pt x="1220" y="518"/>
                  </a:lnTo>
                  <a:lnTo>
                    <a:pt x="1220" y="515"/>
                  </a:lnTo>
                  <a:lnTo>
                    <a:pt x="1222" y="513"/>
                  </a:lnTo>
                  <a:lnTo>
                    <a:pt x="1222" y="511"/>
                  </a:lnTo>
                  <a:lnTo>
                    <a:pt x="1224" y="509"/>
                  </a:lnTo>
                  <a:lnTo>
                    <a:pt x="1224" y="508"/>
                  </a:lnTo>
                  <a:lnTo>
                    <a:pt x="1224" y="506"/>
                  </a:lnTo>
                  <a:lnTo>
                    <a:pt x="1226" y="504"/>
                  </a:lnTo>
                  <a:lnTo>
                    <a:pt x="1233" y="493"/>
                  </a:lnTo>
                  <a:lnTo>
                    <a:pt x="1233" y="492"/>
                  </a:lnTo>
                  <a:lnTo>
                    <a:pt x="1235" y="488"/>
                  </a:lnTo>
                  <a:lnTo>
                    <a:pt x="1235" y="485"/>
                  </a:lnTo>
                  <a:lnTo>
                    <a:pt x="1235" y="481"/>
                  </a:lnTo>
                  <a:lnTo>
                    <a:pt x="1238" y="479"/>
                  </a:lnTo>
                  <a:lnTo>
                    <a:pt x="1240" y="477"/>
                  </a:lnTo>
                  <a:lnTo>
                    <a:pt x="1242" y="477"/>
                  </a:lnTo>
                  <a:lnTo>
                    <a:pt x="1242" y="474"/>
                  </a:lnTo>
                  <a:lnTo>
                    <a:pt x="1240" y="472"/>
                  </a:lnTo>
                  <a:lnTo>
                    <a:pt x="1240" y="470"/>
                  </a:lnTo>
                  <a:lnTo>
                    <a:pt x="1240" y="469"/>
                  </a:lnTo>
                  <a:lnTo>
                    <a:pt x="1240" y="465"/>
                  </a:lnTo>
                  <a:lnTo>
                    <a:pt x="1240" y="461"/>
                  </a:lnTo>
                  <a:lnTo>
                    <a:pt x="1242" y="460"/>
                  </a:lnTo>
                  <a:lnTo>
                    <a:pt x="1242" y="458"/>
                  </a:lnTo>
                  <a:lnTo>
                    <a:pt x="1244" y="456"/>
                  </a:lnTo>
                  <a:lnTo>
                    <a:pt x="1244" y="454"/>
                  </a:lnTo>
                  <a:lnTo>
                    <a:pt x="1244" y="451"/>
                  </a:lnTo>
                  <a:lnTo>
                    <a:pt x="1244" y="449"/>
                  </a:lnTo>
                  <a:lnTo>
                    <a:pt x="1245" y="447"/>
                  </a:lnTo>
                  <a:lnTo>
                    <a:pt x="1249" y="445"/>
                  </a:lnTo>
                  <a:lnTo>
                    <a:pt x="1249" y="444"/>
                  </a:lnTo>
                  <a:lnTo>
                    <a:pt x="1247" y="440"/>
                  </a:lnTo>
                  <a:lnTo>
                    <a:pt x="1247" y="435"/>
                  </a:lnTo>
                  <a:lnTo>
                    <a:pt x="1249" y="431"/>
                  </a:lnTo>
                  <a:lnTo>
                    <a:pt x="1252" y="422"/>
                  </a:lnTo>
                  <a:lnTo>
                    <a:pt x="1254" y="422"/>
                  </a:lnTo>
                  <a:lnTo>
                    <a:pt x="1256" y="421"/>
                  </a:lnTo>
                  <a:lnTo>
                    <a:pt x="1258" y="421"/>
                  </a:lnTo>
                  <a:lnTo>
                    <a:pt x="1259" y="415"/>
                  </a:lnTo>
                  <a:lnTo>
                    <a:pt x="1261" y="415"/>
                  </a:lnTo>
                  <a:lnTo>
                    <a:pt x="1263" y="413"/>
                  </a:lnTo>
                  <a:lnTo>
                    <a:pt x="1263" y="412"/>
                  </a:lnTo>
                  <a:lnTo>
                    <a:pt x="1265" y="410"/>
                  </a:lnTo>
                  <a:lnTo>
                    <a:pt x="1265" y="406"/>
                  </a:lnTo>
                  <a:lnTo>
                    <a:pt x="1265" y="405"/>
                  </a:lnTo>
                  <a:lnTo>
                    <a:pt x="1267" y="405"/>
                  </a:lnTo>
                  <a:lnTo>
                    <a:pt x="1270" y="405"/>
                  </a:lnTo>
                  <a:lnTo>
                    <a:pt x="1272" y="405"/>
                  </a:lnTo>
                  <a:lnTo>
                    <a:pt x="1272" y="403"/>
                  </a:lnTo>
                  <a:lnTo>
                    <a:pt x="1272" y="401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9" y="397"/>
                  </a:lnTo>
                  <a:lnTo>
                    <a:pt x="1279" y="396"/>
                  </a:lnTo>
                  <a:lnTo>
                    <a:pt x="1281" y="394"/>
                  </a:lnTo>
                  <a:lnTo>
                    <a:pt x="1286" y="382"/>
                  </a:lnTo>
                  <a:lnTo>
                    <a:pt x="1290" y="374"/>
                  </a:lnTo>
                  <a:lnTo>
                    <a:pt x="1291" y="371"/>
                  </a:lnTo>
                  <a:lnTo>
                    <a:pt x="1290" y="371"/>
                  </a:lnTo>
                  <a:lnTo>
                    <a:pt x="1279" y="367"/>
                  </a:lnTo>
                  <a:lnTo>
                    <a:pt x="1261" y="358"/>
                  </a:lnTo>
                  <a:lnTo>
                    <a:pt x="1259" y="358"/>
                  </a:lnTo>
                  <a:lnTo>
                    <a:pt x="1254" y="358"/>
                  </a:lnTo>
                  <a:lnTo>
                    <a:pt x="1244" y="355"/>
                  </a:lnTo>
                  <a:lnTo>
                    <a:pt x="1242" y="357"/>
                  </a:lnTo>
                  <a:lnTo>
                    <a:pt x="1240" y="357"/>
                  </a:lnTo>
                  <a:lnTo>
                    <a:pt x="1238" y="358"/>
                  </a:lnTo>
                  <a:lnTo>
                    <a:pt x="1236" y="358"/>
                  </a:lnTo>
                  <a:lnTo>
                    <a:pt x="1235" y="357"/>
                  </a:lnTo>
                  <a:lnTo>
                    <a:pt x="1233" y="357"/>
                  </a:lnTo>
                  <a:lnTo>
                    <a:pt x="1231" y="357"/>
                  </a:lnTo>
                  <a:lnTo>
                    <a:pt x="1229" y="358"/>
                  </a:lnTo>
                  <a:lnTo>
                    <a:pt x="1228" y="357"/>
                  </a:lnTo>
                  <a:lnTo>
                    <a:pt x="1226" y="357"/>
                  </a:lnTo>
                  <a:lnTo>
                    <a:pt x="1226" y="355"/>
                  </a:lnTo>
                  <a:lnTo>
                    <a:pt x="1224" y="353"/>
                  </a:lnTo>
                  <a:lnTo>
                    <a:pt x="1222" y="351"/>
                  </a:lnTo>
                  <a:lnTo>
                    <a:pt x="1219" y="351"/>
                  </a:lnTo>
                  <a:lnTo>
                    <a:pt x="1217" y="350"/>
                  </a:lnTo>
                  <a:lnTo>
                    <a:pt x="1215" y="350"/>
                  </a:lnTo>
                  <a:lnTo>
                    <a:pt x="1212" y="344"/>
                  </a:lnTo>
                  <a:lnTo>
                    <a:pt x="1210" y="342"/>
                  </a:lnTo>
                  <a:lnTo>
                    <a:pt x="1212" y="342"/>
                  </a:lnTo>
                  <a:lnTo>
                    <a:pt x="1212" y="341"/>
                  </a:lnTo>
                  <a:lnTo>
                    <a:pt x="1212" y="339"/>
                  </a:lnTo>
                  <a:lnTo>
                    <a:pt x="1208" y="339"/>
                  </a:lnTo>
                  <a:lnTo>
                    <a:pt x="1204" y="337"/>
                  </a:lnTo>
                  <a:lnTo>
                    <a:pt x="1203" y="335"/>
                  </a:lnTo>
                  <a:lnTo>
                    <a:pt x="1201" y="335"/>
                  </a:lnTo>
                  <a:lnTo>
                    <a:pt x="1199" y="337"/>
                  </a:lnTo>
                  <a:lnTo>
                    <a:pt x="1197" y="337"/>
                  </a:lnTo>
                  <a:lnTo>
                    <a:pt x="1196" y="337"/>
                  </a:lnTo>
                  <a:lnTo>
                    <a:pt x="1196" y="339"/>
                  </a:lnTo>
                  <a:lnTo>
                    <a:pt x="1196" y="341"/>
                  </a:lnTo>
                  <a:lnTo>
                    <a:pt x="1194" y="342"/>
                  </a:lnTo>
                  <a:lnTo>
                    <a:pt x="1190" y="342"/>
                  </a:lnTo>
                  <a:lnTo>
                    <a:pt x="1188" y="344"/>
                  </a:lnTo>
                  <a:lnTo>
                    <a:pt x="1188" y="346"/>
                  </a:lnTo>
                  <a:lnTo>
                    <a:pt x="1187" y="348"/>
                  </a:lnTo>
                  <a:lnTo>
                    <a:pt x="1183" y="346"/>
                  </a:lnTo>
                  <a:lnTo>
                    <a:pt x="1174" y="346"/>
                  </a:lnTo>
                  <a:lnTo>
                    <a:pt x="1172" y="344"/>
                  </a:lnTo>
                  <a:lnTo>
                    <a:pt x="1171" y="344"/>
                  </a:lnTo>
                  <a:lnTo>
                    <a:pt x="1167" y="341"/>
                  </a:lnTo>
                  <a:lnTo>
                    <a:pt x="1165" y="342"/>
                  </a:lnTo>
                  <a:lnTo>
                    <a:pt x="1165" y="344"/>
                  </a:lnTo>
                  <a:lnTo>
                    <a:pt x="1162" y="346"/>
                  </a:lnTo>
                  <a:lnTo>
                    <a:pt x="1160" y="344"/>
                  </a:lnTo>
                  <a:lnTo>
                    <a:pt x="1158" y="341"/>
                  </a:lnTo>
                  <a:lnTo>
                    <a:pt x="1158" y="334"/>
                  </a:lnTo>
                  <a:lnTo>
                    <a:pt x="1155" y="334"/>
                  </a:lnTo>
                  <a:lnTo>
                    <a:pt x="1148" y="330"/>
                  </a:lnTo>
                  <a:lnTo>
                    <a:pt x="1148" y="328"/>
                  </a:lnTo>
                  <a:lnTo>
                    <a:pt x="1144" y="330"/>
                  </a:lnTo>
                  <a:lnTo>
                    <a:pt x="1139" y="328"/>
                  </a:lnTo>
                  <a:lnTo>
                    <a:pt x="1137" y="328"/>
                  </a:lnTo>
                  <a:lnTo>
                    <a:pt x="1137" y="332"/>
                  </a:lnTo>
                  <a:lnTo>
                    <a:pt x="1137" y="334"/>
                  </a:lnTo>
                  <a:lnTo>
                    <a:pt x="1139" y="337"/>
                  </a:lnTo>
                  <a:lnTo>
                    <a:pt x="1137" y="339"/>
                  </a:lnTo>
                  <a:lnTo>
                    <a:pt x="1135" y="341"/>
                  </a:lnTo>
                  <a:lnTo>
                    <a:pt x="1132" y="339"/>
                  </a:lnTo>
                  <a:lnTo>
                    <a:pt x="1126" y="339"/>
                  </a:lnTo>
                  <a:lnTo>
                    <a:pt x="1125" y="337"/>
                  </a:lnTo>
                  <a:lnTo>
                    <a:pt x="1125" y="335"/>
                  </a:lnTo>
                  <a:lnTo>
                    <a:pt x="1125" y="334"/>
                  </a:lnTo>
                  <a:lnTo>
                    <a:pt x="1125" y="330"/>
                  </a:lnTo>
                  <a:lnTo>
                    <a:pt x="1125" y="328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6"/>
                  </a:lnTo>
                  <a:lnTo>
                    <a:pt x="1119" y="323"/>
                  </a:lnTo>
                  <a:lnTo>
                    <a:pt x="1119" y="321"/>
                  </a:lnTo>
                  <a:lnTo>
                    <a:pt x="1117" y="321"/>
                  </a:lnTo>
                  <a:lnTo>
                    <a:pt x="1117" y="319"/>
                  </a:lnTo>
                  <a:lnTo>
                    <a:pt x="1117" y="318"/>
                  </a:lnTo>
                  <a:lnTo>
                    <a:pt x="1109" y="310"/>
                  </a:lnTo>
                  <a:lnTo>
                    <a:pt x="1107" y="307"/>
                  </a:lnTo>
                  <a:lnTo>
                    <a:pt x="1107" y="307"/>
                  </a:lnTo>
                  <a:lnTo>
                    <a:pt x="1107" y="305"/>
                  </a:lnTo>
                  <a:lnTo>
                    <a:pt x="1109" y="305"/>
                  </a:lnTo>
                  <a:lnTo>
                    <a:pt x="1110" y="303"/>
                  </a:lnTo>
                  <a:lnTo>
                    <a:pt x="1109" y="303"/>
                  </a:lnTo>
                  <a:lnTo>
                    <a:pt x="1103" y="296"/>
                  </a:lnTo>
                  <a:lnTo>
                    <a:pt x="1103" y="294"/>
                  </a:lnTo>
                  <a:lnTo>
                    <a:pt x="1103" y="293"/>
                  </a:lnTo>
                  <a:lnTo>
                    <a:pt x="1101" y="291"/>
                  </a:lnTo>
                  <a:lnTo>
                    <a:pt x="1100" y="289"/>
                  </a:lnTo>
                  <a:lnTo>
                    <a:pt x="1091" y="284"/>
                  </a:lnTo>
                  <a:lnTo>
                    <a:pt x="1089" y="284"/>
                  </a:lnTo>
                  <a:lnTo>
                    <a:pt x="1085" y="286"/>
                  </a:lnTo>
                  <a:lnTo>
                    <a:pt x="1084" y="286"/>
                  </a:lnTo>
                  <a:lnTo>
                    <a:pt x="1082" y="286"/>
                  </a:lnTo>
                  <a:lnTo>
                    <a:pt x="1078" y="284"/>
                  </a:lnTo>
                  <a:lnTo>
                    <a:pt x="1073" y="280"/>
                  </a:lnTo>
                  <a:lnTo>
                    <a:pt x="1069" y="278"/>
                  </a:lnTo>
                  <a:lnTo>
                    <a:pt x="1066" y="278"/>
                  </a:lnTo>
                  <a:lnTo>
                    <a:pt x="1059" y="278"/>
                  </a:lnTo>
                  <a:lnTo>
                    <a:pt x="1061" y="280"/>
                  </a:lnTo>
                  <a:lnTo>
                    <a:pt x="1057" y="280"/>
                  </a:lnTo>
                  <a:lnTo>
                    <a:pt x="1057" y="282"/>
                  </a:lnTo>
                  <a:lnTo>
                    <a:pt x="1055" y="282"/>
                  </a:lnTo>
                  <a:lnTo>
                    <a:pt x="1055" y="284"/>
                  </a:lnTo>
                  <a:lnTo>
                    <a:pt x="1054" y="286"/>
                  </a:lnTo>
                  <a:lnTo>
                    <a:pt x="1054" y="287"/>
                  </a:lnTo>
                  <a:lnTo>
                    <a:pt x="1052" y="287"/>
                  </a:lnTo>
                  <a:lnTo>
                    <a:pt x="1043" y="287"/>
                  </a:lnTo>
                  <a:lnTo>
                    <a:pt x="1041" y="289"/>
                  </a:lnTo>
                  <a:lnTo>
                    <a:pt x="1039" y="284"/>
                  </a:lnTo>
                  <a:lnTo>
                    <a:pt x="1038" y="282"/>
                  </a:lnTo>
                  <a:lnTo>
                    <a:pt x="1030" y="280"/>
                  </a:lnTo>
                  <a:lnTo>
                    <a:pt x="1027" y="278"/>
                  </a:lnTo>
                  <a:lnTo>
                    <a:pt x="1025" y="277"/>
                  </a:lnTo>
                  <a:lnTo>
                    <a:pt x="1022" y="271"/>
                  </a:lnTo>
                  <a:lnTo>
                    <a:pt x="1020" y="271"/>
                  </a:lnTo>
                  <a:lnTo>
                    <a:pt x="1018" y="270"/>
                  </a:lnTo>
                  <a:lnTo>
                    <a:pt x="1016" y="270"/>
                  </a:lnTo>
                  <a:lnTo>
                    <a:pt x="1014" y="270"/>
                  </a:lnTo>
                  <a:lnTo>
                    <a:pt x="1013" y="271"/>
                  </a:lnTo>
                  <a:lnTo>
                    <a:pt x="1011" y="273"/>
                  </a:lnTo>
                  <a:lnTo>
                    <a:pt x="1009" y="271"/>
                  </a:lnTo>
                  <a:lnTo>
                    <a:pt x="1007" y="271"/>
                  </a:lnTo>
                  <a:lnTo>
                    <a:pt x="1006" y="270"/>
                  </a:lnTo>
                  <a:lnTo>
                    <a:pt x="1004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0" y="275"/>
                  </a:lnTo>
                  <a:lnTo>
                    <a:pt x="998" y="277"/>
                  </a:lnTo>
                  <a:lnTo>
                    <a:pt x="998" y="275"/>
                  </a:lnTo>
                  <a:lnTo>
                    <a:pt x="995" y="273"/>
                  </a:lnTo>
                  <a:lnTo>
                    <a:pt x="993" y="275"/>
                  </a:lnTo>
                  <a:lnTo>
                    <a:pt x="990" y="277"/>
                  </a:lnTo>
                  <a:lnTo>
                    <a:pt x="986" y="278"/>
                  </a:lnTo>
                  <a:lnTo>
                    <a:pt x="984" y="278"/>
                  </a:lnTo>
                  <a:lnTo>
                    <a:pt x="982" y="277"/>
                  </a:lnTo>
                  <a:lnTo>
                    <a:pt x="982" y="275"/>
                  </a:lnTo>
                  <a:lnTo>
                    <a:pt x="984" y="273"/>
                  </a:lnTo>
                  <a:lnTo>
                    <a:pt x="984" y="271"/>
                  </a:lnTo>
                  <a:lnTo>
                    <a:pt x="982" y="270"/>
                  </a:lnTo>
                  <a:lnTo>
                    <a:pt x="977" y="261"/>
                  </a:lnTo>
                  <a:lnTo>
                    <a:pt x="975" y="261"/>
                  </a:lnTo>
                  <a:lnTo>
                    <a:pt x="975" y="259"/>
                  </a:lnTo>
                  <a:lnTo>
                    <a:pt x="972" y="259"/>
                  </a:lnTo>
                  <a:lnTo>
                    <a:pt x="970" y="257"/>
                  </a:lnTo>
                  <a:lnTo>
                    <a:pt x="968" y="259"/>
                  </a:lnTo>
                  <a:lnTo>
                    <a:pt x="967" y="261"/>
                  </a:lnTo>
                  <a:lnTo>
                    <a:pt x="965" y="259"/>
                  </a:lnTo>
                  <a:lnTo>
                    <a:pt x="965" y="257"/>
                  </a:lnTo>
                  <a:lnTo>
                    <a:pt x="965" y="255"/>
                  </a:lnTo>
                  <a:lnTo>
                    <a:pt x="967" y="254"/>
                  </a:lnTo>
                  <a:lnTo>
                    <a:pt x="965" y="250"/>
                  </a:lnTo>
                  <a:lnTo>
                    <a:pt x="963" y="248"/>
                  </a:lnTo>
                  <a:lnTo>
                    <a:pt x="963" y="245"/>
                  </a:lnTo>
                  <a:lnTo>
                    <a:pt x="959" y="245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51" y="245"/>
                  </a:lnTo>
                  <a:lnTo>
                    <a:pt x="949" y="243"/>
                  </a:lnTo>
                  <a:lnTo>
                    <a:pt x="943" y="236"/>
                  </a:lnTo>
                  <a:lnTo>
                    <a:pt x="942" y="234"/>
                  </a:lnTo>
                  <a:lnTo>
                    <a:pt x="938" y="234"/>
                  </a:lnTo>
                  <a:lnTo>
                    <a:pt x="936" y="232"/>
                  </a:lnTo>
                  <a:lnTo>
                    <a:pt x="931" y="227"/>
                  </a:lnTo>
                  <a:lnTo>
                    <a:pt x="929" y="227"/>
                  </a:lnTo>
                  <a:lnTo>
                    <a:pt x="926" y="227"/>
                  </a:lnTo>
                  <a:lnTo>
                    <a:pt x="922" y="229"/>
                  </a:lnTo>
                  <a:lnTo>
                    <a:pt x="920" y="229"/>
                  </a:lnTo>
                  <a:lnTo>
                    <a:pt x="917" y="229"/>
                  </a:lnTo>
                  <a:lnTo>
                    <a:pt x="917" y="227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8"/>
                  </a:lnTo>
                  <a:lnTo>
                    <a:pt x="915" y="216"/>
                  </a:lnTo>
                  <a:lnTo>
                    <a:pt x="917" y="216"/>
                  </a:lnTo>
                  <a:lnTo>
                    <a:pt x="917" y="215"/>
                  </a:lnTo>
                  <a:lnTo>
                    <a:pt x="917" y="213"/>
                  </a:lnTo>
                  <a:lnTo>
                    <a:pt x="919" y="211"/>
                  </a:lnTo>
                  <a:lnTo>
                    <a:pt x="919" y="209"/>
                  </a:lnTo>
                  <a:lnTo>
                    <a:pt x="919" y="207"/>
                  </a:lnTo>
                  <a:lnTo>
                    <a:pt x="917" y="204"/>
                  </a:lnTo>
                  <a:lnTo>
                    <a:pt x="910" y="202"/>
                  </a:lnTo>
                  <a:lnTo>
                    <a:pt x="910" y="199"/>
                  </a:lnTo>
                  <a:lnTo>
                    <a:pt x="910" y="197"/>
                  </a:lnTo>
                  <a:lnTo>
                    <a:pt x="913" y="184"/>
                  </a:lnTo>
                  <a:lnTo>
                    <a:pt x="913" y="183"/>
                  </a:lnTo>
                  <a:lnTo>
                    <a:pt x="913" y="181"/>
                  </a:lnTo>
                  <a:lnTo>
                    <a:pt x="913" y="179"/>
                  </a:lnTo>
                  <a:lnTo>
                    <a:pt x="917" y="177"/>
                  </a:lnTo>
                  <a:lnTo>
                    <a:pt x="919" y="177"/>
                  </a:lnTo>
                  <a:lnTo>
                    <a:pt x="919" y="175"/>
                  </a:lnTo>
                  <a:lnTo>
                    <a:pt x="919" y="170"/>
                  </a:lnTo>
                  <a:lnTo>
                    <a:pt x="919" y="168"/>
                  </a:lnTo>
                  <a:lnTo>
                    <a:pt x="919" y="167"/>
                  </a:lnTo>
                  <a:lnTo>
                    <a:pt x="915" y="167"/>
                  </a:lnTo>
                  <a:lnTo>
                    <a:pt x="913" y="167"/>
                  </a:lnTo>
                  <a:lnTo>
                    <a:pt x="913" y="163"/>
                  </a:lnTo>
                  <a:lnTo>
                    <a:pt x="910" y="16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5" y="181"/>
                  </a:lnTo>
                  <a:lnTo>
                    <a:pt x="897" y="181"/>
                  </a:lnTo>
                  <a:lnTo>
                    <a:pt x="897" y="183"/>
                  </a:lnTo>
                  <a:lnTo>
                    <a:pt x="895" y="188"/>
                  </a:lnTo>
                  <a:lnTo>
                    <a:pt x="895" y="191"/>
                  </a:lnTo>
                  <a:lnTo>
                    <a:pt x="894" y="193"/>
                  </a:lnTo>
                  <a:lnTo>
                    <a:pt x="892" y="195"/>
                  </a:lnTo>
                  <a:lnTo>
                    <a:pt x="888" y="195"/>
                  </a:lnTo>
                  <a:lnTo>
                    <a:pt x="874" y="204"/>
                  </a:lnTo>
                  <a:lnTo>
                    <a:pt x="871" y="204"/>
                  </a:lnTo>
                  <a:lnTo>
                    <a:pt x="869" y="204"/>
                  </a:lnTo>
                  <a:lnTo>
                    <a:pt x="851" y="199"/>
                  </a:lnTo>
                  <a:lnTo>
                    <a:pt x="844" y="200"/>
                  </a:lnTo>
                  <a:lnTo>
                    <a:pt x="842" y="200"/>
                  </a:lnTo>
                  <a:lnTo>
                    <a:pt x="840" y="200"/>
                  </a:lnTo>
                  <a:lnTo>
                    <a:pt x="835" y="197"/>
                  </a:lnTo>
                  <a:lnTo>
                    <a:pt x="835" y="193"/>
                  </a:lnTo>
                  <a:lnTo>
                    <a:pt x="835" y="191"/>
                  </a:lnTo>
                  <a:lnTo>
                    <a:pt x="835" y="190"/>
                  </a:lnTo>
                  <a:lnTo>
                    <a:pt x="835" y="188"/>
                  </a:lnTo>
                  <a:lnTo>
                    <a:pt x="835" y="186"/>
                  </a:lnTo>
                  <a:lnTo>
                    <a:pt x="837" y="186"/>
                  </a:lnTo>
                  <a:lnTo>
                    <a:pt x="839" y="184"/>
                  </a:lnTo>
                  <a:lnTo>
                    <a:pt x="840" y="183"/>
                  </a:lnTo>
                  <a:lnTo>
                    <a:pt x="844" y="181"/>
                  </a:lnTo>
                  <a:lnTo>
                    <a:pt x="844" y="179"/>
                  </a:lnTo>
                  <a:lnTo>
                    <a:pt x="842" y="177"/>
                  </a:lnTo>
                  <a:lnTo>
                    <a:pt x="842" y="177"/>
                  </a:lnTo>
                  <a:lnTo>
                    <a:pt x="840" y="170"/>
                  </a:lnTo>
                  <a:lnTo>
                    <a:pt x="839" y="170"/>
                  </a:lnTo>
                  <a:lnTo>
                    <a:pt x="835" y="170"/>
                  </a:lnTo>
                  <a:lnTo>
                    <a:pt x="835" y="170"/>
                  </a:lnTo>
                  <a:lnTo>
                    <a:pt x="835" y="167"/>
                  </a:lnTo>
                  <a:lnTo>
                    <a:pt x="837" y="159"/>
                  </a:lnTo>
                  <a:lnTo>
                    <a:pt x="837" y="156"/>
                  </a:lnTo>
                  <a:lnTo>
                    <a:pt x="837" y="154"/>
                  </a:lnTo>
                  <a:lnTo>
                    <a:pt x="839" y="152"/>
                  </a:lnTo>
                  <a:lnTo>
                    <a:pt x="842" y="151"/>
                  </a:lnTo>
                  <a:lnTo>
                    <a:pt x="842" y="149"/>
                  </a:lnTo>
                  <a:lnTo>
                    <a:pt x="842" y="147"/>
                  </a:lnTo>
                  <a:lnTo>
                    <a:pt x="842" y="145"/>
                  </a:lnTo>
                  <a:lnTo>
                    <a:pt x="840" y="145"/>
                  </a:lnTo>
                  <a:lnTo>
                    <a:pt x="839" y="143"/>
                  </a:lnTo>
                  <a:lnTo>
                    <a:pt x="837" y="143"/>
                  </a:lnTo>
                  <a:lnTo>
                    <a:pt x="837" y="145"/>
                  </a:lnTo>
                  <a:lnTo>
                    <a:pt x="837" y="147"/>
                  </a:lnTo>
                  <a:lnTo>
                    <a:pt x="835" y="147"/>
                  </a:lnTo>
                  <a:lnTo>
                    <a:pt x="835" y="147"/>
                  </a:lnTo>
                  <a:lnTo>
                    <a:pt x="832" y="140"/>
                  </a:lnTo>
                  <a:lnTo>
                    <a:pt x="830" y="138"/>
                  </a:lnTo>
                  <a:lnTo>
                    <a:pt x="828" y="136"/>
                  </a:lnTo>
                  <a:lnTo>
                    <a:pt x="824" y="133"/>
                  </a:lnTo>
                  <a:lnTo>
                    <a:pt x="821" y="133"/>
                  </a:lnTo>
                  <a:lnTo>
                    <a:pt x="819" y="133"/>
                  </a:lnTo>
                  <a:lnTo>
                    <a:pt x="812" y="135"/>
                  </a:lnTo>
                  <a:lnTo>
                    <a:pt x="808" y="135"/>
                  </a:lnTo>
                  <a:lnTo>
                    <a:pt x="807" y="135"/>
                  </a:lnTo>
                  <a:lnTo>
                    <a:pt x="805" y="133"/>
                  </a:lnTo>
                  <a:lnTo>
                    <a:pt x="803" y="133"/>
                  </a:lnTo>
                  <a:lnTo>
                    <a:pt x="798" y="131"/>
                  </a:lnTo>
                  <a:lnTo>
                    <a:pt x="792" y="131"/>
                  </a:lnTo>
                  <a:lnTo>
                    <a:pt x="792" y="133"/>
                  </a:lnTo>
                  <a:lnTo>
                    <a:pt x="789" y="135"/>
                  </a:lnTo>
                  <a:lnTo>
                    <a:pt x="789" y="136"/>
                  </a:lnTo>
                  <a:lnTo>
                    <a:pt x="789" y="138"/>
                  </a:lnTo>
                  <a:lnTo>
                    <a:pt x="787" y="138"/>
                  </a:lnTo>
                  <a:lnTo>
                    <a:pt x="784" y="135"/>
                  </a:lnTo>
                  <a:lnTo>
                    <a:pt x="782" y="129"/>
                  </a:lnTo>
                  <a:lnTo>
                    <a:pt x="782" y="120"/>
                  </a:lnTo>
                  <a:lnTo>
                    <a:pt x="782" y="113"/>
                  </a:lnTo>
                  <a:lnTo>
                    <a:pt x="780" y="110"/>
                  </a:lnTo>
                  <a:lnTo>
                    <a:pt x="776" y="108"/>
                  </a:lnTo>
                  <a:lnTo>
                    <a:pt x="775" y="106"/>
                  </a:lnTo>
                  <a:lnTo>
                    <a:pt x="771" y="106"/>
                  </a:lnTo>
                  <a:lnTo>
                    <a:pt x="764" y="106"/>
                  </a:lnTo>
                  <a:lnTo>
                    <a:pt x="762" y="104"/>
                  </a:lnTo>
                  <a:lnTo>
                    <a:pt x="764" y="103"/>
                  </a:lnTo>
                  <a:lnTo>
                    <a:pt x="764" y="101"/>
                  </a:lnTo>
                  <a:lnTo>
                    <a:pt x="762" y="101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3"/>
                  </a:lnTo>
                  <a:lnTo>
                    <a:pt x="755" y="103"/>
                  </a:lnTo>
                  <a:lnTo>
                    <a:pt x="752" y="104"/>
                  </a:lnTo>
                  <a:lnTo>
                    <a:pt x="750" y="106"/>
                  </a:lnTo>
                  <a:lnTo>
                    <a:pt x="748" y="104"/>
                  </a:lnTo>
                  <a:lnTo>
                    <a:pt x="743" y="103"/>
                  </a:lnTo>
                  <a:lnTo>
                    <a:pt x="741" y="101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9" y="92"/>
                  </a:lnTo>
                  <a:lnTo>
                    <a:pt x="736" y="81"/>
                  </a:lnTo>
                  <a:lnTo>
                    <a:pt x="734" y="76"/>
                  </a:lnTo>
                  <a:lnTo>
                    <a:pt x="736" y="74"/>
                  </a:lnTo>
                  <a:lnTo>
                    <a:pt x="736" y="69"/>
                  </a:lnTo>
                  <a:lnTo>
                    <a:pt x="734" y="67"/>
                  </a:lnTo>
                  <a:lnTo>
                    <a:pt x="732" y="67"/>
                  </a:lnTo>
                  <a:lnTo>
                    <a:pt x="730" y="67"/>
                  </a:lnTo>
                  <a:lnTo>
                    <a:pt x="730" y="65"/>
                  </a:lnTo>
                  <a:lnTo>
                    <a:pt x="729" y="62"/>
                  </a:lnTo>
                  <a:lnTo>
                    <a:pt x="727" y="60"/>
                  </a:lnTo>
                  <a:lnTo>
                    <a:pt x="725" y="56"/>
                  </a:lnTo>
                  <a:lnTo>
                    <a:pt x="723" y="55"/>
                  </a:lnTo>
                  <a:lnTo>
                    <a:pt x="720" y="53"/>
                  </a:lnTo>
                  <a:lnTo>
                    <a:pt x="711" y="56"/>
                  </a:lnTo>
                  <a:lnTo>
                    <a:pt x="705" y="58"/>
                  </a:lnTo>
                  <a:lnTo>
                    <a:pt x="704" y="60"/>
                  </a:lnTo>
                  <a:lnTo>
                    <a:pt x="702" y="62"/>
                  </a:lnTo>
                  <a:lnTo>
                    <a:pt x="698" y="69"/>
                  </a:lnTo>
                  <a:lnTo>
                    <a:pt x="697" y="69"/>
                  </a:lnTo>
                  <a:lnTo>
                    <a:pt x="695" y="69"/>
                  </a:lnTo>
                  <a:lnTo>
                    <a:pt x="684" y="64"/>
                  </a:lnTo>
                  <a:lnTo>
                    <a:pt x="682" y="62"/>
                  </a:lnTo>
                  <a:lnTo>
                    <a:pt x="681" y="58"/>
                  </a:lnTo>
                  <a:lnTo>
                    <a:pt x="679" y="56"/>
                  </a:lnTo>
                  <a:lnTo>
                    <a:pt x="675" y="53"/>
                  </a:lnTo>
                  <a:lnTo>
                    <a:pt x="675" y="51"/>
                  </a:lnTo>
                  <a:lnTo>
                    <a:pt x="674" y="49"/>
                  </a:lnTo>
                  <a:lnTo>
                    <a:pt x="672" y="49"/>
                  </a:lnTo>
                  <a:lnTo>
                    <a:pt x="668" y="49"/>
                  </a:lnTo>
                  <a:lnTo>
                    <a:pt x="666" y="49"/>
                  </a:lnTo>
                  <a:lnTo>
                    <a:pt x="665" y="49"/>
                  </a:lnTo>
                  <a:lnTo>
                    <a:pt x="665" y="48"/>
                  </a:lnTo>
                  <a:lnTo>
                    <a:pt x="665" y="46"/>
                  </a:lnTo>
                  <a:lnTo>
                    <a:pt x="663" y="44"/>
                  </a:lnTo>
                  <a:lnTo>
                    <a:pt x="663" y="42"/>
                  </a:lnTo>
                  <a:lnTo>
                    <a:pt x="665" y="40"/>
                  </a:lnTo>
                  <a:lnTo>
                    <a:pt x="665" y="39"/>
                  </a:lnTo>
                  <a:lnTo>
                    <a:pt x="661" y="32"/>
                  </a:lnTo>
                  <a:lnTo>
                    <a:pt x="663" y="30"/>
                  </a:lnTo>
                  <a:lnTo>
                    <a:pt x="665" y="26"/>
                  </a:lnTo>
                  <a:lnTo>
                    <a:pt x="665" y="26"/>
                  </a:lnTo>
                  <a:lnTo>
                    <a:pt x="665" y="23"/>
                  </a:lnTo>
                  <a:lnTo>
                    <a:pt x="665" y="19"/>
                  </a:lnTo>
                  <a:lnTo>
                    <a:pt x="659" y="14"/>
                  </a:lnTo>
                  <a:lnTo>
                    <a:pt x="659" y="10"/>
                  </a:lnTo>
                  <a:lnTo>
                    <a:pt x="658" y="5"/>
                  </a:lnTo>
                  <a:lnTo>
                    <a:pt x="656" y="0"/>
                  </a:lnTo>
                  <a:lnTo>
                    <a:pt x="654" y="1"/>
                  </a:lnTo>
                  <a:lnTo>
                    <a:pt x="649" y="3"/>
                  </a:lnTo>
                  <a:lnTo>
                    <a:pt x="640" y="7"/>
                  </a:lnTo>
                  <a:lnTo>
                    <a:pt x="633" y="5"/>
                  </a:lnTo>
                  <a:lnTo>
                    <a:pt x="631" y="5"/>
                  </a:lnTo>
                  <a:lnTo>
                    <a:pt x="631" y="7"/>
                  </a:lnTo>
                  <a:lnTo>
                    <a:pt x="611" y="12"/>
                  </a:lnTo>
                  <a:lnTo>
                    <a:pt x="594" y="14"/>
                  </a:lnTo>
                  <a:lnTo>
                    <a:pt x="590" y="16"/>
                  </a:lnTo>
                  <a:lnTo>
                    <a:pt x="586" y="16"/>
                  </a:lnTo>
                  <a:lnTo>
                    <a:pt x="567" y="24"/>
                  </a:lnTo>
                  <a:lnTo>
                    <a:pt x="563" y="28"/>
                  </a:lnTo>
                  <a:lnTo>
                    <a:pt x="560" y="33"/>
                  </a:lnTo>
                  <a:lnTo>
                    <a:pt x="558" y="35"/>
                  </a:lnTo>
                  <a:lnTo>
                    <a:pt x="555" y="37"/>
                  </a:lnTo>
                  <a:lnTo>
                    <a:pt x="553" y="37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51" y="49"/>
                  </a:lnTo>
                  <a:lnTo>
                    <a:pt x="553" y="53"/>
                  </a:lnTo>
                  <a:lnTo>
                    <a:pt x="551" y="55"/>
                  </a:lnTo>
                  <a:lnTo>
                    <a:pt x="549" y="58"/>
                  </a:lnTo>
                  <a:lnTo>
                    <a:pt x="547" y="65"/>
                  </a:lnTo>
                  <a:lnTo>
                    <a:pt x="547" y="69"/>
                  </a:lnTo>
                  <a:lnTo>
                    <a:pt x="547" y="72"/>
                  </a:lnTo>
                  <a:lnTo>
                    <a:pt x="549" y="81"/>
                  </a:lnTo>
                  <a:lnTo>
                    <a:pt x="549" y="88"/>
                  </a:lnTo>
                  <a:lnTo>
                    <a:pt x="549" y="92"/>
                  </a:lnTo>
                  <a:lnTo>
                    <a:pt x="553" y="96"/>
                  </a:lnTo>
                  <a:lnTo>
                    <a:pt x="549" y="97"/>
                  </a:lnTo>
                  <a:lnTo>
                    <a:pt x="549" y="104"/>
                  </a:lnTo>
                  <a:lnTo>
                    <a:pt x="547" y="113"/>
                  </a:lnTo>
                  <a:lnTo>
                    <a:pt x="546" y="120"/>
                  </a:lnTo>
                  <a:lnTo>
                    <a:pt x="553" y="126"/>
                  </a:lnTo>
                  <a:lnTo>
                    <a:pt x="553" y="127"/>
                  </a:lnTo>
                  <a:lnTo>
                    <a:pt x="551" y="127"/>
                  </a:lnTo>
                  <a:lnTo>
                    <a:pt x="547" y="126"/>
                  </a:lnTo>
                  <a:lnTo>
                    <a:pt x="546" y="131"/>
                  </a:lnTo>
                  <a:lnTo>
                    <a:pt x="546" y="136"/>
                  </a:lnTo>
                  <a:lnTo>
                    <a:pt x="544" y="142"/>
                  </a:lnTo>
                  <a:lnTo>
                    <a:pt x="546" y="143"/>
                  </a:lnTo>
                  <a:lnTo>
                    <a:pt x="551" y="147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2"/>
                  </a:lnTo>
                  <a:lnTo>
                    <a:pt x="560" y="152"/>
                  </a:lnTo>
                  <a:lnTo>
                    <a:pt x="560" y="154"/>
                  </a:lnTo>
                  <a:lnTo>
                    <a:pt x="556" y="154"/>
                  </a:lnTo>
                  <a:lnTo>
                    <a:pt x="558" y="156"/>
                  </a:lnTo>
                  <a:lnTo>
                    <a:pt x="558" y="158"/>
                  </a:lnTo>
                  <a:lnTo>
                    <a:pt x="560" y="158"/>
                  </a:lnTo>
                  <a:lnTo>
                    <a:pt x="558" y="159"/>
                  </a:lnTo>
                  <a:lnTo>
                    <a:pt x="546" y="154"/>
                  </a:lnTo>
                  <a:lnTo>
                    <a:pt x="542" y="154"/>
                  </a:lnTo>
                  <a:lnTo>
                    <a:pt x="539" y="159"/>
                  </a:lnTo>
                  <a:lnTo>
                    <a:pt x="537" y="168"/>
                  </a:lnTo>
                  <a:lnTo>
                    <a:pt x="537" y="170"/>
                  </a:lnTo>
                  <a:lnTo>
                    <a:pt x="535" y="172"/>
                  </a:lnTo>
                  <a:lnTo>
                    <a:pt x="530" y="177"/>
                  </a:lnTo>
                  <a:lnTo>
                    <a:pt x="514" y="190"/>
                  </a:lnTo>
                  <a:lnTo>
                    <a:pt x="508" y="195"/>
                  </a:lnTo>
                  <a:lnTo>
                    <a:pt x="507" y="197"/>
                  </a:lnTo>
                  <a:lnTo>
                    <a:pt x="503" y="199"/>
                  </a:lnTo>
                  <a:lnTo>
                    <a:pt x="457" y="215"/>
                  </a:lnTo>
                  <a:lnTo>
                    <a:pt x="448" y="215"/>
                  </a:lnTo>
                  <a:lnTo>
                    <a:pt x="439" y="218"/>
                  </a:lnTo>
                  <a:lnTo>
                    <a:pt x="436" y="220"/>
                  </a:lnTo>
                  <a:lnTo>
                    <a:pt x="430" y="222"/>
                  </a:lnTo>
                  <a:lnTo>
                    <a:pt x="416" y="229"/>
                  </a:lnTo>
                  <a:lnTo>
                    <a:pt x="416" y="231"/>
                  </a:lnTo>
                  <a:lnTo>
                    <a:pt x="402" y="238"/>
                  </a:lnTo>
                  <a:lnTo>
                    <a:pt x="400" y="239"/>
                  </a:lnTo>
                  <a:lnTo>
                    <a:pt x="393" y="243"/>
                  </a:lnTo>
                  <a:lnTo>
                    <a:pt x="391" y="245"/>
                  </a:lnTo>
                  <a:lnTo>
                    <a:pt x="388" y="261"/>
                  </a:lnTo>
                  <a:lnTo>
                    <a:pt x="381" y="271"/>
                  </a:lnTo>
                  <a:lnTo>
                    <a:pt x="381" y="273"/>
                  </a:lnTo>
                  <a:lnTo>
                    <a:pt x="381" y="275"/>
                  </a:lnTo>
                  <a:lnTo>
                    <a:pt x="382" y="277"/>
                  </a:lnTo>
                  <a:lnTo>
                    <a:pt x="382" y="278"/>
                  </a:lnTo>
                  <a:lnTo>
                    <a:pt x="384" y="280"/>
                  </a:lnTo>
                  <a:lnTo>
                    <a:pt x="386" y="280"/>
                  </a:lnTo>
                  <a:lnTo>
                    <a:pt x="389" y="282"/>
                  </a:lnTo>
                  <a:lnTo>
                    <a:pt x="391" y="282"/>
                  </a:lnTo>
                  <a:lnTo>
                    <a:pt x="393" y="282"/>
                  </a:lnTo>
                  <a:lnTo>
                    <a:pt x="402" y="286"/>
                  </a:lnTo>
                  <a:lnTo>
                    <a:pt x="409" y="286"/>
                  </a:lnTo>
                  <a:lnTo>
                    <a:pt x="420" y="284"/>
                  </a:lnTo>
                  <a:lnTo>
                    <a:pt x="427" y="280"/>
                  </a:lnTo>
                  <a:lnTo>
                    <a:pt x="425" y="282"/>
                  </a:lnTo>
                  <a:lnTo>
                    <a:pt x="423" y="284"/>
                  </a:lnTo>
                  <a:lnTo>
                    <a:pt x="418" y="287"/>
                  </a:lnTo>
                  <a:lnTo>
                    <a:pt x="405" y="291"/>
                  </a:lnTo>
                  <a:lnTo>
                    <a:pt x="391" y="293"/>
                  </a:lnTo>
                  <a:lnTo>
                    <a:pt x="382" y="300"/>
                  </a:lnTo>
                  <a:lnTo>
                    <a:pt x="381" y="303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73" y="307"/>
                  </a:lnTo>
                  <a:lnTo>
                    <a:pt x="368" y="309"/>
                  </a:lnTo>
                  <a:lnTo>
                    <a:pt x="350" y="314"/>
                  </a:lnTo>
                  <a:lnTo>
                    <a:pt x="349" y="316"/>
                  </a:lnTo>
                  <a:lnTo>
                    <a:pt x="336" y="309"/>
                  </a:lnTo>
                  <a:lnTo>
                    <a:pt x="331" y="309"/>
                  </a:lnTo>
                  <a:lnTo>
                    <a:pt x="327" y="307"/>
                  </a:lnTo>
                  <a:lnTo>
                    <a:pt x="325" y="307"/>
                  </a:lnTo>
                  <a:lnTo>
                    <a:pt x="320" y="307"/>
                  </a:lnTo>
                  <a:lnTo>
                    <a:pt x="315" y="303"/>
                  </a:lnTo>
                  <a:lnTo>
                    <a:pt x="311" y="303"/>
                  </a:lnTo>
                  <a:lnTo>
                    <a:pt x="308" y="305"/>
                  </a:lnTo>
                  <a:lnTo>
                    <a:pt x="304" y="305"/>
                  </a:lnTo>
                  <a:lnTo>
                    <a:pt x="299" y="303"/>
                  </a:lnTo>
                  <a:lnTo>
                    <a:pt x="281" y="303"/>
                  </a:lnTo>
                  <a:lnTo>
                    <a:pt x="267" y="298"/>
                  </a:lnTo>
                  <a:lnTo>
                    <a:pt x="253" y="296"/>
                  </a:lnTo>
                  <a:lnTo>
                    <a:pt x="249" y="298"/>
                  </a:lnTo>
                  <a:lnTo>
                    <a:pt x="247" y="300"/>
                  </a:lnTo>
                  <a:lnTo>
                    <a:pt x="247" y="302"/>
                  </a:lnTo>
                  <a:lnTo>
                    <a:pt x="249" y="303"/>
                  </a:lnTo>
                  <a:lnTo>
                    <a:pt x="249" y="305"/>
                  </a:lnTo>
                  <a:lnTo>
                    <a:pt x="246" y="305"/>
                  </a:lnTo>
                  <a:lnTo>
                    <a:pt x="244" y="303"/>
                  </a:lnTo>
                  <a:lnTo>
                    <a:pt x="242" y="303"/>
                  </a:lnTo>
                  <a:lnTo>
                    <a:pt x="240" y="303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40" y="302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0" y="293"/>
                  </a:lnTo>
                  <a:lnTo>
                    <a:pt x="240" y="291"/>
                  </a:lnTo>
                  <a:lnTo>
                    <a:pt x="231" y="280"/>
                  </a:lnTo>
                  <a:lnTo>
                    <a:pt x="230" y="275"/>
                  </a:lnTo>
                  <a:lnTo>
                    <a:pt x="228" y="271"/>
                  </a:lnTo>
                  <a:lnTo>
                    <a:pt x="226" y="268"/>
                  </a:lnTo>
                  <a:lnTo>
                    <a:pt x="226" y="264"/>
                  </a:lnTo>
                  <a:lnTo>
                    <a:pt x="228" y="264"/>
                  </a:lnTo>
                  <a:lnTo>
                    <a:pt x="231" y="264"/>
                  </a:lnTo>
                  <a:lnTo>
                    <a:pt x="231" y="262"/>
                  </a:lnTo>
                  <a:lnTo>
                    <a:pt x="231" y="261"/>
                  </a:lnTo>
                  <a:lnTo>
                    <a:pt x="233" y="259"/>
                  </a:lnTo>
                  <a:lnTo>
                    <a:pt x="235" y="257"/>
                  </a:lnTo>
                  <a:lnTo>
                    <a:pt x="235" y="255"/>
                  </a:lnTo>
                  <a:lnTo>
                    <a:pt x="233" y="248"/>
                  </a:lnTo>
                  <a:lnTo>
                    <a:pt x="231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17" y="241"/>
                  </a:lnTo>
                  <a:lnTo>
                    <a:pt x="214" y="241"/>
                  </a:lnTo>
                  <a:lnTo>
                    <a:pt x="208" y="243"/>
                  </a:lnTo>
                  <a:lnTo>
                    <a:pt x="206" y="245"/>
                  </a:lnTo>
                  <a:lnTo>
                    <a:pt x="205" y="248"/>
                  </a:lnTo>
                  <a:lnTo>
                    <a:pt x="203" y="250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8" y="250"/>
                  </a:lnTo>
                  <a:lnTo>
                    <a:pt x="196" y="250"/>
                  </a:lnTo>
                  <a:lnTo>
                    <a:pt x="194" y="252"/>
                  </a:lnTo>
                  <a:lnTo>
                    <a:pt x="192" y="254"/>
                  </a:lnTo>
                  <a:lnTo>
                    <a:pt x="192" y="252"/>
                  </a:lnTo>
                  <a:lnTo>
                    <a:pt x="192" y="250"/>
                  </a:lnTo>
                  <a:lnTo>
                    <a:pt x="190" y="250"/>
                  </a:lnTo>
                  <a:lnTo>
                    <a:pt x="182" y="248"/>
                  </a:lnTo>
                  <a:lnTo>
                    <a:pt x="173" y="247"/>
                  </a:lnTo>
                  <a:lnTo>
                    <a:pt x="171" y="245"/>
                  </a:lnTo>
                  <a:lnTo>
                    <a:pt x="169" y="247"/>
                  </a:lnTo>
                  <a:lnTo>
                    <a:pt x="169" y="245"/>
                  </a:lnTo>
                  <a:lnTo>
                    <a:pt x="167" y="245"/>
                  </a:lnTo>
                  <a:lnTo>
                    <a:pt x="167" y="243"/>
                  </a:lnTo>
                  <a:lnTo>
                    <a:pt x="167" y="241"/>
                  </a:lnTo>
                  <a:lnTo>
                    <a:pt x="166" y="241"/>
                  </a:lnTo>
                  <a:lnTo>
                    <a:pt x="162" y="241"/>
                  </a:lnTo>
                  <a:lnTo>
                    <a:pt x="159" y="239"/>
                  </a:lnTo>
                  <a:lnTo>
                    <a:pt x="155" y="239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8"/>
                  </a:lnTo>
                  <a:lnTo>
                    <a:pt x="159" y="250"/>
                  </a:lnTo>
                  <a:lnTo>
                    <a:pt x="162" y="250"/>
                  </a:lnTo>
                  <a:lnTo>
                    <a:pt x="164" y="252"/>
                  </a:lnTo>
                  <a:lnTo>
                    <a:pt x="164" y="254"/>
                  </a:lnTo>
                  <a:lnTo>
                    <a:pt x="166" y="255"/>
                  </a:lnTo>
                  <a:lnTo>
                    <a:pt x="166" y="259"/>
                  </a:lnTo>
                  <a:lnTo>
                    <a:pt x="166" y="261"/>
                  </a:lnTo>
                  <a:lnTo>
                    <a:pt x="166" y="266"/>
                  </a:lnTo>
                  <a:lnTo>
                    <a:pt x="164" y="268"/>
                  </a:lnTo>
                  <a:lnTo>
                    <a:pt x="162" y="270"/>
                  </a:lnTo>
                  <a:lnTo>
                    <a:pt x="160" y="273"/>
                  </a:lnTo>
                  <a:lnTo>
                    <a:pt x="164" y="277"/>
                  </a:lnTo>
                  <a:lnTo>
                    <a:pt x="166" y="280"/>
                  </a:lnTo>
                  <a:lnTo>
                    <a:pt x="166" y="282"/>
                  </a:lnTo>
                  <a:lnTo>
                    <a:pt x="167" y="286"/>
                  </a:lnTo>
                  <a:lnTo>
                    <a:pt x="167" y="287"/>
                  </a:lnTo>
                  <a:lnTo>
                    <a:pt x="169" y="287"/>
                  </a:lnTo>
                  <a:lnTo>
                    <a:pt x="169" y="291"/>
                  </a:lnTo>
                  <a:lnTo>
                    <a:pt x="167" y="296"/>
                  </a:lnTo>
                  <a:lnTo>
                    <a:pt x="169" y="300"/>
                  </a:lnTo>
                  <a:lnTo>
                    <a:pt x="171" y="300"/>
                  </a:lnTo>
                  <a:lnTo>
                    <a:pt x="173" y="300"/>
                  </a:lnTo>
                  <a:lnTo>
                    <a:pt x="173" y="302"/>
                  </a:lnTo>
                  <a:lnTo>
                    <a:pt x="176" y="303"/>
                  </a:lnTo>
                  <a:lnTo>
                    <a:pt x="178" y="305"/>
                  </a:lnTo>
                  <a:lnTo>
                    <a:pt x="180" y="307"/>
                  </a:lnTo>
                  <a:lnTo>
                    <a:pt x="182" y="303"/>
                  </a:lnTo>
                  <a:lnTo>
                    <a:pt x="183" y="307"/>
                  </a:lnTo>
                  <a:lnTo>
                    <a:pt x="182" y="307"/>
                  </a:lnTo>
                  <a:lnTo>
                    <a:pt x="182" y="310"/>
                  </a:lnTo>
                  <a:lnTo>
                    <a:pt x="183" y="312"/>
                  </a:lnTo>
                  <a:lnTo>
                    <a:pt x="187" y="314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7" y="318"/>
                  </a:lnTo>
                  <a:lnTo>
                    <a:pt x="189" y="325"/>
                  </a:lnTo>
                  <a:lnTo>
                    <a:pt x="190" y="326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6" y="325"/>
                  </a:lnTo>
                  <a:lnTo>
                    <a:pt x="194" y="326"/>
                  </a:lnTo>
                  <a:lnTo>
                    <a:pt x="192" y="328"/>
                  </a:lnTo>
                  <a:lnTo>
                    <a:pt x="192" y="330"/>
                  </a:lnTo>
                  <a:lnTo>
                    <a:pt x="194" y="334"/>
                  </a:lnTo>
                  <a:lnTo>
                    <a:pt x="194" y="337"/>
                  </a:lnTo>
                  <a:lnTo>
                    <a:pt x="196" y="341"/>
                  </a:lnTo>
                  <a:lnTo>
                    <a:pt x="196" y="339"/>
                  </a:lnTo>
                  <a:lnTo>
                    <a:pt x="198" y="341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4" y="346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0"/>
                  </a:lnTo>
                  <a:lnTo>
                    <a:pt x="194" y="351"/>
                  </a:lnTo>
                  <a:lnTo>
                    <a:pt x="194" y="353"/>
                  </a:lnTo>
                  <a:lnTo>
                    <a:pt x="194" y="357"/>
                  </a:lnTo>
                  <a:lnTo>
                    <a:pt x="194" y="358"/>
                  </a:lnTo>
                  <a:lnTo>
                    <a:pt x="196" y="360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201" y="357"/>
                  </a:lnTo>
                  <a:lnTo>
                    <a:pt x="203" y="358"/>
                  </a:lnTo>
                  <a:lnTo>
                    <a:pt x="199" y="358"/>
                  </a:lnTo>
                  <a:lnTo>
                    <a:pt x="198" y="358"/>
                  </a:lnTo>
                  <a:lnTo>
                    <a:pt x="198" y="362"/>
                  </a:lnTo>
                  <a:lnTo>
                    <a:pt x="198" y="371"/>
                  </a:lnTo>
                  <a:lnTo>
                    <a:pt x="198" y="373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198" y="378"/>
                  </a:lnTo>
                  <a:lnTo>
                    <a:pt x="198" y="376"/>
                  </a:lnTo>
                  <a:lnTo>
                    <a:pt x="198" y="378"/>
                  </a:lnTo>
                  <a:lnTo>
                    <a:pt x="198" y="387"/>
                  </a:lnTo>
                  <a:lnTo>
                    <a:pt x="196" y="389"/>
                  </a:lnTo>
                  <a:lnTo>
                    <a:pt x="196" y="390"/>
                  </a:lnTo>
                  <a:lnTo>
                    <a:pt x="194" y="390"/>
                  </a:lnTo>
                  <a:lnTo>
                    <a:pt x="194" y="392"/>
                  </a:lnTo>
                  <a:lnTo>
                    <a:pt x="196" y="392"/>
                  </a:lnTo>
                  <a:lnTo>
                    <a:pt x="198" y="394"/>
                  </a:lnTo>
                  <a:lnTo>
                    <a:pt x="198" y="397"/>
                  </a:lnTo>
                  <a:lnTo>
                    <a:pt x="198" y="403"/>
                  </a:lnTo>
                  <a:lnTo>
                    <a:pt x="198" y="408"/>
                  </a:lnTo>
                  <a:lnTo>
                    <a:pt x="201" y="412"/>
                  </a:lnTo>
                  <a:lnTo>
                    <a:pt x="203" y="415"/>
                  </a:lnTo>
                  <a:lnTo>
                    <a:pt x="203" y="417"/>
                  </a:lnTo>
                  <a:lnTo>
                    <a:pt x="205" y="417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2" y="422"/>
                  </a:lnTo>
                  <a:lnTo>
                    <a:pt x="212" y="421"/>
                  </a:lnTo>
                  <a:lnTo>
                    <a:pt x="215" y="421"/>
                  </a:lnTo>
                  <a:lnTo>
                    <a:pt x="219" y="422"/>
                  </a:lnTo>
                  <a:lnTo>
                    <a:pt x="221" y="426"/>
                  </a:lnTo>
                  <a:lnTo>
                    <a:pt x="215" y="424"/>
                  </a:lnTo>
                  <a:lnTo>
                    <a:pt x="203" y="428"/>
                  </a:lnTo>
                  <a:lnTo>
                    <a:pt x="196" y="426"/>
                  </a:lnTo>
                  <a:lnTo>
                    <a:pt x="194" y="426"/>
                  </a:lnTo>
                  <a:lnTo>
                    <a:pt x="189" y="429"/>
                  </a:lnTo>
                  <a:lnTo>
                    <a:pt x="180" y="431"/>
                  </a:lnTo>
                  <a:lnTo>
                    <a:pt x="171" y="431"/>
                  </a:lnTo>
                  <a:lnTo>
                    <a:pt x="166" y="429"/>
                  </a:lnTo>
                  <a:lnTo>
                    <a:pt x="164" y="426"/>
                  </a:lnTo>
                  <a:lnTo>
                    <a:pt x="164" y="422"/>
                  </a:lnTo>
                  <a:lnTo>
                    <a:pt x="166" y="417"/>
                  </a:lnTo>
                  <a:lnTo>
                    <a:pt x="166" y="415"/>
                  </a:lnTo>
                  <a:lnTo>
                    <a:pt x="166" y="413"/>
                  </a:lnTo>
                  <a:lnTo>
                    <a:pt x="155" y="415"/>
                  </a:lnTo>
                  <a:lnTo>
                    <a:pt x="155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50" y="419"/>
                  </a:lnTo>
                  <a:lnTo>
                    <a:pt x="150" y="421"/>
                  </a:lnTo>
                  <a:lnTo>
                    <a:pt x="148" y="421"/>
                  </a:lnTo>
                  <a:lnTo>
                    <a:pt x="146" y="422"/>
                  </a:lnTo>
                  <a:lnTo>
                    <a:pt x="146" y="424"/>
                  </a:lnTo>
                  <a:lnTo>
                    <a:pt x="146" y="426"/>
                  </a:lnTo>
                  <a:lnTo>
                    <a:pt x="146" y="428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1" y="435"/>
                  </a:lnTo>
                  <a:lnTo>
                    <a:pt x="153" y="435"/>
                  </a:lnTo>
                  <a:lnTo>
                    <a:pt x="155" y="437"/>
                  </a:lnTo>
                  <a:lnTo>
                    <a:pt x="153" y="435"/>
                  </a:lnTo>
                  <a:lnTo>
                    <a:pt x="151" y="435"/>
                  </a:lnTo>
                  <a:lnTo>
                    <a:pt x="151" y="437"/>
                  </a:lnTo>
                  <a:lnTo>
                    <a:pt x="153" y="440"/>
                  </a:lnTo>
                  <a:lnTo>
                    <a:pt x="155" y="444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1" y="440"/>
                  </a:lnTo>
                  <a:lnTo>
                    <a:pt x="148" y="437"/>
                  </a:lnTo>
                  <a:lnTo>
                    <a:pt x="148" y="435"/>
                  </a:lnTo>
                  <a:lnTo>
                    <a:pt x="148" y="435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29"/>
                  </a:lnTo>
                  <a:lnTo>
                    <a:pt x="143" y="426"/>
                  </a:lnTo>
                  <a:lnTo>
                    <a:pt x="143" y="424"/>
                  </a:lnTo>
                  <a:lnTo>
                    <a:pt x="137" y="424"/>
                  </a:lnTo>
                  <a:lnTo>
                    <a:pt x="132" y="428"/>
                  </a:lnTo>
                  <a:lnTo>
                    <a:pt x="134" y="429"/>
                  </a:lnTo>
                  <a:lnTo>
                    <a:pt x="132" y="429"/>
                  </a:lnTo>
                  <a:lnTo>
                    <a:pt x="130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1" y="431"/>
                  </a:lnTo>
                  <a:lnTo>
                    <a:pt x="121" y="429"/>
                  </a:lnTo>
                  <a:lnTo>
                    <a:pt x="119" y="426"/>
                  </a:lnTo>
                  <a:lnTo>
                    <a:pt x="119" y="424"/>
                  </a:lnTo>
                  <a:lnTo>
                    <a:pt x="118" y="426"/>
                  </a:lnTo>
                  <a:lnTo>
                    <a:pt x="114" y="428"/>
                  </a:lnTo>
                  <a:lnTo>
                    <a:pt x="112" y="429"/>
                  </a:lnTo>
                  <a:lnTo>
                    <a:pt x="112" y="428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6" y="422"/>
                  </a:lnTo>
                  <a:lnTo>
                    <a:pt x="116" y="421"/>
                  </a:lnTo>
                  <a:lnTo>
                    <a:pt x="116" y="419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2" y="419"/>
                  </a:lnTo>
                  <a:lnTo>
                    <a:pt x="109" y="422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2"/>
                  </a:lnTo>
                  <a:lnTo>
                    <a:pt x="98" y="422"/>
                  </a:lnTo>
                  <a:lnTo>
                    <a:pt x="95" y="424"/>
                  </a:lnTo>
                  <a:lnTo>
                    <a:pt x="96" y="426"/>
                  </a:lnTo>
                  <a:lnTo>
                    <a:pt x="96" y="428"/>
                  </a:lnTo>
                  <a:lnTo>
                    <a:pt x="95" y="429"/>
                  </a:lnTo>
                  <a:lnTo>
                    <a:pt x="88" y="433"/>
                  </a:lnTo>
                  <a:lnTo>
                    <a:pt x="86" y="435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0" y="438"/>
                  </a:lnTo>
                  <a:lnTo>
                    <a:pt x="79" y="442"/>
                  </a:lnTo>
                  <a:lnTo>
                    <a:pt x="77" y="442"/>
                  </a:lnTo>
                  <a:lnTo>
                    <a:pt x="72" y="442"/>
                  </a:lnTo>
                  <a:lnTo>
                    <a:pt x="72" y="444"/>
                  </a:lnTo>
                  <a:lnTo>
                    <a:pt x="72" y="445"/>
                  </a:lnTo>
                  <a:lnTo>
                    <a:pt x="72" y="447"/>
                  </a:lnTo>
                  <a:lnTo>
                    <a:pt x="70" y="445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70" y="438"/>
                  </a:lnTo>
                  <a:lnTo>
                    <a:pt x="63" y="435"/>
                  </a:lnTo>
                  <a:lnTo>
                    <a:pt x="59" y="435"/>
                  </a:lnTo>
                  <a:lnTo>
                    <a:pt x="57" y="435"/>
                  </a:lnTo>
                  <a:lnTo>
                    <a:pt x="57" y="433"/>
                  </a:lnTo>
                  <a:lnTo>
                    <a:pt x="57" y="431"/>
                  </a:lnTo>
                  <a:lnTo>
                    <a:pt x="57" y="429"/>
                  </a:lnTo>
                  <a:lnTo>
                    <a:pt x="57" y="428"/>
                  </a:lnTo>
                  <a:lnTo>
                    <a:pt x="56" y="422"/>
                  </a:lnTo>
                  <a:lnTo>
                    <a:pt x="48" y="417"/>
                  </a:lnTo>
                  <a:lnTo>
                    <a:pt x="47" y="415"/>
                  </a:lnTo>
                  <a:lnTo>
                    <a:pt x="45" y="413"/>
                  </a:lnTo>
                  <a:lnTo>
                    <a:pt x="43" y="412"/>
                  </a:lnTo>
                  <a:lnTo>
                    <a:pt x="41" y="410"/>
                  </a:lnTo>
                  <a:lnTo>
                    <a:pt x="41" y="408"/>
                  </a:lnTo>
                  <a:lnTo>
                    <a:pt x="43" y="408"/>
                  </a:lnTo>
                  <a:lnTo>
                    <a:pt x="43" y="406"/>
                  </a:lnTo>
                  <a:lnTo>
                    <a:pt x="43" y="405"/>
                  </a:lnTo>
                  <a:lnTo>
                    <a:pt x="43" y="403"/>
                  </a:lnTo>
                  <a:lnTo>
                    <a:pt x="41" y="403"/>
                  </a:lnTo>
                  <a:lnTo>
                    <a:pt x="36" y="403"/>
                  </a:lnTo>
                  <a:lnTo>
                    <a:pt x="32" y="401"/>
                  </a:lnTo>
                  <a:lnTo>
                    <a:pt x="31" y="399"/>
                  </a:lnTo>
                  <a:lnTo>
                    <a:pt x="32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4" y="394"/>
                  </a:lnTo>
                  <a:lnTo>
                    <a:pt x="32" y="392"/>
                  </a:lnTo>
                  <a:lnTo>
                    <a:pt x="31" y="394"/>
                  </a:lnTo>
                  <a:lnTo>
                    <a:pt x="29" y="394"/>
                  </a:lnTo>
                  <a:lnTo>
                    <a:pt x="27" y="397"/>
                  </a:lnTo>
                  <a:lnTo>
                    <a:pt x="25" y="401"/>
                  </a:lnTo>
                  <a:lnTo>
                    <a:pt x="24" y="405"/>
                  </a:lnTo>
                  <a:lnTo>
                    <a:pt x="24" y="403"/>
                  </a:lnTo>
                  <a:lnTo>
                    <a:pt x="25" y="401"/>
                  </a:lnTo>
                  <a:lnTo>
                    <a:pt x="25" y="399"/>
                  </a:lnTo>
                  <a:lnTo>
                    <a:pt x="27" y="394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0"/>
                  </a:lnTo>
                  <a:lnTo>
                    <a:pt x="27" y="389"/>
                  </a:lnTo>
                  <a:lnTo>
                    <a:pt x="27" y="387"/>
                  </a:lnTo>
                  <a:lnTo>
                    <a:pt x="25" y="387"/>
                  </a:lnTo>
                  <a:lnTo>
                    <a:pt x="24" y="387"/>
                  </a:lnTo>
                  <a:lnTo>
                    <a:pt x="22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16" y="392"/>
                  </a:lnTo>
                  <a:lnTo>
                    <a:pt x="13" y="396"/>
                  </a:lnTo>
                  <a:lnTo>
                    <a:pt x="13" y="397"/>
                  </a:lnTo>
                  <a:lnTo>
                    <a:pt x="11" y="399"/>
                  </a:lnTo>
                  <a:lnTo>
                    <a:pt x="11" y="397"/>
                  </a:lnTo>
                  <a:lnTo>
                    <a:pt x="11" y="396"/>
                  </a:lnTo>
                  <a:lnTo>
                    <a:pt x="13" y="394"/>
                  </a:lnTo>
                  <a:lnTo>
                    <a:pt x="13" y="392"/>
                  </a:lnTo>
                  <a:lnTo>
                    <a:pt x="13" y="390"/>
                  </a:lnTo>
                  <a:lnTo>
                    <a:pt x="13" y="387"/>
                  </a:lnTo>
                  <a:lnTo>
                    <a:pt x="11" y="387"/>
                  </a:lnTo>
                  <a:lnTo>
                    <a:pt x="8" y="390"/>
                  </a:lnTo>
                  <a:lnTo>
                    <a:pt x="6" y="390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573"/>
                  </a:lnTo>
                  <a:lnTo>
                    <a:pt x="2" y="572"/>
                  </a:lnTo>
                  <a:lnTo>
                    <a:pt x="4" y="568"/>
                  </a:lnTo>
                  <a:lnTo>
                    <a:pt x="4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2" y="582"/>
                  </a:lnTo>
                  <a:lnTo>
                    <a:pt x="4" y="584"/>
                  </a:lnTo>
                  <a:lnTo>
                    <a:pt x="4" y="586"/>
                  </a:lnTo>
                  <a:lnTo>
                    <a:pt x="8" y="586"/>
                  </a:lnTo>
                  <a:lnTo>
                    <a:pt x="11" y="591"/>
                  </a:lnTo>
                  <a:lnTo>
                    <a:pt x="13" y="591"/>
                  </a:lnTo>
                  <a:lnTo>
                    <a:pt x="13" y="589"/>
                  </a:lnTo>
                  <a:lnTo>
                    <a:pt x="13" y="588"/>
                  </a:lnTo>
                  <a:lnTo>
                    <a:pt x="15" y="586"/>
                  </a:lnTo>
                  <a:lnTo>
                    <a:pt x="13" y="584"/>
                  </a:lnTo>
                  <a:lnTo>
                    <a:pt x="15" y="584"/>
                  </a:lnTo>
                  <a:lnTo>
                    <a:pt x="16" y="582"/>
                  </a:lnTo>
                  <a:lnTo>
                    <a:pt x="18" y="582"/>
                  </a:lnTo>
                  <a:lnTo>
                    <a:pt x="18" y="579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5" y="575"/>
                  </a:lnTo>
                  <a:lnTo>
                    <a:pt x="16" y="575"/>
                  </a:lnTo>
                  <a:lnTo>
                    <a:pt x="18" y="577"/>
                  </a:lnTo>
                  <a:lnTo>
                    <a:pt x="20" y="577"/>
                  </a:lnTo>
                  <a:lnTo>
                    <a:pt x="20" y="575"/>
                  </a:lnTo>
                  <a:lnTo>
                    <a:pt x="22" y="575"/>
                  </a:lnTo>
                  <a:lnTo>
                    <a:pt x="22" y="579"/>
                  </a:lnTo>
                  <a:lnTo>
                    <a:pt x="24" y="579"/>
                  </a:lnTo>
                  <a:lnTo>
                    <a:pt x="24" y="580"/>
                  </a:lnTo>
                  <a:lnTo>
                    <a:pt x="24" y="582"/>
                  </a:lnTo>
                  <a:lnTo>
                    <a:pt x="16" y="588"/>
                  </a:lnTo>
                  <a:lnTo>
                    <a:pt x="15" y="591"/>
                  </a:lnTo>
                  <a:lnTo>
                    <a:pt x="15" y="595"/>
                  </a:lnTo>
                  <a:lnTo>
                    <a:pt x="15" y="596"/>
                  </a:lnTo>
                  <a:lnTo>
                    <a:pt x="16" y="596"/>
                  </a:lnTo>
                  <a:lnTo>
                    <a:pt x="18" y="596"/>
                  </a:lnTo>
                  <a:lnTo>
                    <a:pt x="20" y="600"/>
                  </a:lnTo>
                  <a:lnTo>
                    <a:pt x="22" y="602"/>
                  </a:lnTo>
                  <a:lnTo>
                    <a:pt x="22" y="604"/>
                  </a:lnTo>
                  <a:lnTo>
                    <a:pt x="24" y="602"/>
                  </a:lnTo>
                  <a:lnTo>
                    <a:pt x="25" y="602"/>
                  </a:lnTo>
                  <a:lnTo>
                    <a:pt x="27" y="604"/>
                  </a:lnTo>
                  <a:lnTo>
                    <a:pt x="25" y="604"/>
                  </a:lnTo>
                  <a:lnTo>
                    <a:pt x="27" y="605"/>
                  </a:lnTo>
                  <a:lnTo>
                    <a:pt x="27" y="605"/>
                  </a:lnTo>
                  <a:lnTo>
                    <a:pt x="31" y="604"/>
                  </a:lnTo>
                  <a:lnTo>
                    <a:pt x="32" y="604"/>
                  </a:lnTo>
                  <a:lnTo>
                    <a:pt x="34" y="604"/>
                  </a:lnTo>
                  <a:lnTo>
                    <a:pt x="32" y="602"/>
                  </a:lnTo>
                  <a:lnTo>
                    <a:pt x="34" y="600"/>
                  </a:lnTo>
                  <a:lnTo>
                    <a:pt x="34" y="602"/>
                  </a:lnTo>
                  <a:lnTo>
                    <a:pt x="36" y="605"/>
                  </a:lnTo>
                  <a:lnTo>
                    <a:pt x="38" y="604"/>
                  </a:lnTo>
                  <a:lnTo>
                    <a:pt x="40" y="605"/>
                  </a:lnTo>
                  <a:lnTo>
                    <a:pt x="41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4"/>
                  </a:lnTo>
                  <a:lnTo>
                    <a:pt x="41" y="602"/>
                  </a:lnTo>
                  <a:lnTo>
                    <a:pt x="40" y="600"/>
                  </a:lnTo>
                  <a:lnTo>
                    <a:pt x="40" y="598"/>
                  </a:lnTo>
                  <a:lnTo>
                    <a:pt x="40" y="595"/>
                  </a:lnTo>
                  <a:lnTo>
                    <a:pt x="40" y="593"/>
                  </a:lnTo>
                  <a:lnTo>
                    <a:pt x="41" y="593"/>
                  </a:lnTo>
                  <a:lnTo>
                    <a:pt x="41" y="595"/>
                  </a:lnTo>
                  <a:lnTo>
                    <a:pt x="43" y="595"/>
                  </a:lnTo>
                  <a:lnTo>
                    <a:pt x="41" y="596"/>
                  </a:lnTo>
                  <a:lnTo>
                    <a:pt x="43" y="598"/>
                  </a:lnTo>
                  <a:lnTo>
                    <a:pt x="43" y="600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8" y="602"/>
                  </a:lnTo>
                  <a:lnTo>
                    <a:pt x="52" y="600"/>
                  </a:lnTo>
                  <a:lnTo>
                    <a:pt x="52" y="598"/>
                  </a:lnTo>
                  <a:lnTo>
                    <a:pt x="54" y="596"/>
                  </a:lnTo>
                  <a:lnTo>
                    <a:pt x="59" y="596"/>
                  </a:lnTo>
                  <a:lnTo>
                    <a:pt x="63" y="595"/>
                  </a:lnTo>
                  <a:lnTo>
                    <a:pt x="61" y="593"/>
                  </a:lnTo>
                  <a:lnTo>
                    <a:pt x="64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3" y="596"/>
                  </a:lnTo>
                  <a:lnTo>
                    <a:pt x="68" y="600"/>
                  </a:lnTo>
                  <a:lnTo>
                    <a:pt x="70" y="600"/>
                  </a:lnTo>
                  <a:lnTo>
                    <a:pt x="70" y="600"/>
                  </a:lnTo>
                  <a:lnTo>
                    <a:pt x="70" y="598"/>
                  </a:lnTo>
                  <a:lnTo>
                    <a:pt x="70" y="596"/>
                  </a:lnTo>
                  <a:lnTo>
                    <a:pt x="70" y="595"/>
                  </a:lnTo>
                  <a:lnTo>
                    <a:pt x="70" y="593"/>
                  </a:lnTo>
                  <a:lnTo>
                    <a:pt x="72" y="596"/>
                  </a:lnTo>
                  <a:lnTo>
                    <a:pt x="70" y="600"/>
                  </a:lnTo>
                  <a:lnTo>
                    <a:pt x="68" y="605"/>
                  </a:lnTo>
                  <a:lnTo>
                    <a:pt x="66" y="607"/>
                  </a:lnTo>
                  <a:lnTo>
                    <a:pt x="63" y="609"/>
                  </a:lnTo>
                  <a:lnTo>
                    <a:pt x="59" y="607"/>
                  </a:lnTo>
                  <a:lnTo>
                    <a:pt x="57" y="605"/>
                  </a:lnTo>
                  <a:lnTo>
                    <a:pt x="57" y="607"/>
                  </a:lnTo>
                  <a:lnTo>
                    <a:pt x="57" y="609"/>
                  </a:lnTo>
                  <a:lnTo>
                    <a:pt x="56" y="607"/>
                  </a:lnTo>
                  <a:lnTo>
                    <a:pt x="54" y="607"/>
                  </a:lnTo>
                  <a:lnTo>
                    <a:pt x="54" y="609"/>
                  </a:lnTo>
                  <a:lnTo>
                    <a:pt x="52" y="605"/>
                  </a:lnTo>
                  <a:lnTo>
                    <a:pt x="48" y="605"/>
                  </a:lnTo>
                  <a:lnTo>
                    <a:pt x="47" y="607"/>
                  </a:lnTo>
                  <a:lnTo>
                    <a:pt x="48" y="607"/>
                  </a:lnTo>
                  <a:lnTo>
                    <a:pt x="48" y="609"/>
                  </a:lnTo>
                  <a:lnTo>
                    <a:pt x="50" y="609"/>
                  </a:lnTo>
                  <a:lnTo>
                    <a:pt x="52" y="611"/>
                  </a:lnTo>
                  <a:lnTo>
                    <a:pt x="54" y="614"/>
                  </a:lnTo>
                  <a:lnTo>
                    <a:pt x="56" y="616"/>
                  </a:lnTo>
                  <a:lnTo>
                    <a:pt x="57" y="616"/>
                  </a:lnTo>
                  <a:lnTo>
                    <a:pt x="59" y="618"/>
                  </a:lnTo>
                  <a:lnTo>
                    <a:pt x="61" y="616"/>
                  </a:lnTo>
                  <a:lnTo>
                    <a:pt x="68" y="614"/>
                  </a:lnTo>
                  <a:lnTo>
                    <a:pt x="70" y="614"/>
                  </a:lnTo>
                  <a:lnTo>
                    <a:pt x="72" y="616"/>
                  </a:lnTo>
                  <a:lnTo>
                    <a:pt x="73" y="614"/>
                  </a:lnTo>
                  <a:lnTo>
                    <a:pt x="73" y="611"/>
                  </a:lnTo>
                  <a:lnTo>
                    <a:pt x="75" y="612"/>
                  </a:lnTo>
                  <a:lnTo>
                    <a:pt x="77" y="612"/>
                  </a:lnTo>
                  <a:lnTo>
                    <a:pt x="79" y="614"/>
                  </a:lnTo>
                  <a:lnTo>
                    <a:pt x="80" y="612"/>
                  </a:lnTo>
                  <a:lnTo>
                    <a:pt x="79" y="612"/>
                  </a:lnTo>
                  <a:lnTo>
                    <a:pt x="79" y="611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9" y="609"/>
                  </a:lnTo>
                  <a:lnTo>
                    <a:pt x="80" y="609"/>
                  </a:lnTo>
                  <a:lnTo>
                    <a:pt x="82" y="609"/>
                  </a:lnTo>
                  <a:lnTo>
                    <a:pt x="80" y="612"/>
                  </a:lnTo>
                  <a:lnTo>
                    <a:pt x="86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3" y="612"/>
                  </a:lnTo>
                  <a:lnTo>
                    <a:pt x="102" y="616"/>
                  </a:lnTo>
                  <a:lnTo>
                    <a:pt x="95" y="618"/>
                  </a:lnTo>
                  <a:lnTo>
                    <a:pt x="93" y="618"/>
                  </a:lnTo>
                  <a:lnTo>
                    <a:pt x="95" y="620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8" y="625"/>
                  </a:lnTo>
                  <a:lnTo>
                    <a:pt x="100" y="627"/>
                  </a:lnTo>
                  <a:lnTo>
                    <a:pt x="98" y="628"/>
                  </a:lnTo>
                  <a:lnTo>
                    <a:pt x="100" y="630"/>
                  </a:lnTo>
                  <a:lnTo>
                    <a:pt x="103" y="630"/>
                  </a:lnTo>
                  <a:lnTo>
                    <a:pt x="105" y="630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98" y="632"/>
                  </a:lnTo>
                  <a:lnTo>
                    <a:pt x="96" y="632"/>
                  </a:lnTo>
                  <a:lnTo>
                    <a:pt x="95" y="632"/>
                  </a:lnTo>
                  <a:lnTo>
                    <a:pt x="86" y="637"/>
                  </a:lnTo>
                  <a:lnTo>
                    <a:pt x="91" y="639"/>
                  </a:lnTo>
                  <a:lnTo>
                    <a:pt x="91" y="643"/>
                  </a:lnTo>
                  <a:lnTo>
                    <a:pt x="93" y="648"/>
                  </a:lnTo>
                  <a:lnTo>
                    <a:pt x="93" y="646"/>
                  </a:lnTo>
                  <a:lnTo>
                    <a:pt x="93" y="644"/>
                  </a:lnTo>
                  <a:lnTo>
                    <a:pt x="93" y="643"/>
                  </a:lnTo>
                  <a:lnTo>
                    <a:pt x="95" y="643"/>
                  </a:lnTo>
                  <a:lnTo>
                    <a:pt x="96" y="644"/>
                  </a:lnTo>
                  <a:lnTo>
                    <a:pt x="98" y="648"/>
                  </a:lnTo>
                  <a:lnTo>
                    <a:pt x="100" y="648"/>
                  </a:lnTo>
                  <a:lnTo>
                    <a:pt x="98" y="650"/>
                  </a:lnTo>
                  <a:lnTo>
                    <a:pt x="95" y="652"/>
                  </a:lnTo>
                  <a:lnTo>
                    <a:pt x="89" y="648"/>
                  </a:lnTo>
                  <a:lnTo>
                    <a:pt x="88" y="648"/>
                  </a:lnTo>
                  <a:lnTo>
                    <a:pt x="88" y="650"/>
                  </a:lnTo>
                  <a:lnTo>
                    <a:pt x="98" y="655"/>
                  </a:lnTo>
                  <a:lnTo>
                    <a:pt x="102" y="655"/>
                  </a:lnTo>
                  <a:lnTo>
                    <a:pt x="102" y="653"/>
                  </a:lnTo>
                  <a:lnTo>
                    <a:pt x="103" y="652"/>
                  </a:lnTo>
                  <a:lnTo>
                    <a:pt x="105" y="652"/>
                  </a:lnTo>
                  <a:lnTo>
                    <a:pt x="107" y="652"/>
                  </a:lnTo>
                  <a:lnTo>
                    <a:pt x="109" y="653"/>
                  </a:lnTo>
                  <a:lnTo>
                    <a:pt x="112" y="657"/>
                  </a:lnTo>
                  <a:lnTo>
                    <a:pt x="112" y="657"/>
                  </a:lnTo>
                  <a:lnTo>
                    <a:pt x="114" y="659"/>
                  </a:lnTo>
                  <a:lnTo>
                    <a:pt x="116" y="659"/>
                  </a:lnTo>
                  <a:lnTo>
                    <a:pt x="118" y="657"/>
                  </a:lnTo>
                  <a:lnTo>
                    <a:pt x="121" y="655"/>
                  </a:lnTo>
                  <a:lnTo>
                    <a:pt x="125" y="653"/>
                  </a:lnTo>
                  <a:lnTo>
                    <a:pt x="127" y="653"/>
                  </a:lnTo>
                  <a:lnTo>
                    <a:pt x="127" y="652"/>
                  </a:lnTo>
                  <a:lnTo>
                    <a:pt x="127" y="650"/>
                  </a:lnTo>
                  <a:lnTo>
                    <a:pt x="128" y="650"/>
                  </a:lnTo>
                  <a:lnTo>
                    <a:pt x="132" y="648"/>
                  </a:lnTo>
                  <a:lnTo>
                    <a:pt x="148" y="648"/>
                  </a:lnTo>
                  <a:lnTo>
                    <a:pt x="151" y="648"/>
                  </a:lnTo>
                  <a:lnTo>
                    <a:pt x="153" y="650"/>
                  </a:lnTo>
                  <a:lnTo>
                    <a:pt x="155" y="650"/>
                  </a:lnTo>
                  <a:lnTo>
                    <a:pt x="155" y="650"/>
                  </a:lnTo>
                  <a:lnTo>
                    <a:pt x="159" y="650"/>
                  </a:lnTo>
                  <a:lnTo>
                    <a:pt x="162" y="653"/>
                  </a:lnTo>
                  <a:lnTo>
                    <a:pt x="166" y="657"/>
                  </a:lnTo>
                  <a:lnTo>
                    <a:pt x="169" y="660"/>
                  </a:lnTo>
                  <a:lnTo>
                    <a:pt x="171" y="662"/>
                  </a:lnTo>
                  <a:lnTo>
                    <a:pt x="176" y="664"/>
                  </a:lnTo>
                  <a:lnTo>
                    <a:pt x="173" y="664"/>
                  </a:lnTo>
                  <a:lnTo>
                    <a:pt x="169" y="664"/>
                  </a:lnTo>
                  <a:lnTo>
                    <a:pt x="167" y="660"/>
                  </a:lnTo>
                  <a:lnTo>
                    <a:pt x="166" y="660"/>
                  </a:lnTo>
                  <a:lnTo>
                    <a:pt x="162" y="659"/>
                  </a:lnTo>
                  <a:lnTo>
                    <a:pt x="157" y="655"/>
                  </a:lnTo>
                  <a:lnTo>
                    <a:pt x="157" y="653"/>
                  </a:lnTo>
                  <a:lnTo>
                    <a:pt x="159" y="653"/>
                  </a:lnTo>
                  <a:lnTo>
                    <a:pt x="157" y="652"/>
                  </a:lnTo>
                  <a:lnTo>
                    <a:pt x="155" y="652"/>
                  </a:lnTo>
                  <a:lnTo>
                    <a:pt x="155" y="653"/>
                  </a:lnTo>
                  <a:lnTo>
                    <a:pt x="155" y="653"/>
                  </a:lnTo>
                  <a:lnTo>
                    <a:pt x="150" y="652"/>
                  </a:lnTo>
                  <a:lnTo>
                    <a:pt x="148" y="650"/>
                  </a:lnTo>
                  <a:lnTo>
                    <a:pt x="146" y="650"/>
                  </a:lnTo>
                  <a:lnTo>
                    <a:pt x="144" y="650"/>
                  </a:lnTo>
                  <a:lnTo>
                    <a:pt x="134" y="652"/>
                  </a:lnTo>
                  <a:lnTo>
                    <a:pt x="132" y="653"/>
                  </a:lnTo>
                  <a:lnTo>
                    <a:pt x="130" y="655"/>
                  </a:lnTo>
                  <a:lnTo>
                    <a:pt x="130" y="657"/>
                  </a:lnTo>
                  <a:lnTo>
                    <a:pt x="128" y="659"/>
                  </a:lnTo>
                  <a:lnTo>
                    <a:pt x="128" y="660"/>
                  </a:lnTo>
                  <a:lnTo>
                    <a:pt x="128" y="664"/>
                  </a:lnTo>
                  <a:lnTo>
                    <a:pt x="130" y="666"/>
                  </a:lnTo>
                  <a:lnTo>
                    <a:pt x="130" y="667"/>
                  </a:lnTo>
                  <a:lnTo>
                    <a:pt x="130" y="671"/>
                  </a:lnTo>
                  <a:lnTo>
                    <a:pt x="130" y="673"/>
                  </a:lnTo>
                  <a:lnTo>
                    <a:pt x="128" y="673"/>
                  </a:lnTo>
                  <a:lnTo>
                    <a:pt x="125" y="673"/>
                  </a:lnTo>
                  <a:lnTo>
                    <a:pt x="123" y="675"/>
                  </a:lnTo>
                  <a:lnTo>
                    <a:pt x="121" y="676"/>
                  </a:lnTo>
                  <a:lnTo>
                    <a:pt x="125" y="678"/>
                  </a:lnTo>
                  <a:lnTo>
                    <a:pt x="139" y="682"/>
                  </a:lnTo>
                  <a:lnTo>
                    <a:pt x="146" y="685"/>
                  </a:lnTo>
                  <a:lnTo>
                    <a:pt x="148" y="687"/>
                  </a:lnTo>
                  <a:lnTo>
                    <a:pt x="148" y="689"/>
                  </a:lnTo>
                  <a:lnTo>
                    <a:pt x="150" y="691"/>
                  </a:lnTo>
                  <a:lnTo>
                    <a:pt x="150" y="692"/>
                  </a:lnTo>
                  <a:lnTo>
                    <a:pt x="148" y="694"/>
                  </a:lnTo>
                  <a:lnTo>
                    <a:pt x="146" y="698"/>
                  </a:lnTo>
                  <a:lnTo>
                    <a:pt x="144" y="703"/>
                  </a:lnTo>
                  <a:lnTo>
                    <a:pt x="143" y="707"/>
                  </a:lnTo>
                  <a:lnTo>
                    <a:pt x="139" y="708"/>
                  </a:lnTo>
                  <a:lnTo>
                    <a:pt x="137" y="710"/>
                  </a:lnTo>
                  <a:lnTo>
                    <a:pt x="137" y="714"/>
                  </a:lnTo>
                  <a:lnTo>
                    <a:pt x="135" y="715"/>
                  </a:lnTo>
                  <a:lnTo>
                    <a:pt x="134" y="717"/>
                  </a:lnTo>
                  <a:lnTo>
                    <a:pt x="134" y="721"/>
                  </a:lnTo>
                  <a:lnTo>
                    <a:pt x="134" y="724"/>
                  </a:lnTo>
                  <a:lnTo>
                    <a:pt x="134" y="728"/>
                  </a:lnTo>
                  <a:lnTo>
                    <a:pt x="135" y="730"/>
                  </a:lnTo>
                  <a:lnTo>
                    <a:pt x="137" y="731"/>
                  </a:lnTo>
                  <a:lnTo>
                    <a:pt x="139" y="731"/>
                  </a:lnTo>
                  <a:lnTo>
                    <a:pt x="143" y="735"/>
                  </a:lnTo>
                  <a:lnTo>
                    <a:pt x="150" y="740"/>
                  </a:lnTo>
                  <a:lnTo>
                    <a:pt x="153" y="747"/>
                  </a:lnTo>
                  <a:lnTo>
                    <a:pt x="155" y="747"/>
                  </a:lnTo>
                  <a:lnTo>
                    <a:pt x="157" y="749"/>
                  </a:lnTo>
                  <a:lnTo>
                    <a:pt x="159" y="755"/>
                  </a:lnTo>
                  <a:lnTo>
                    <a:pt x="160" y="756"/>
                  </a:lnTo>
                  <a:lnTo>
                    <a:pt x="162" y="758"/>
                  </a:lnTo>
                  <a:lnTo>
                    <a:pt x="164" y="760"/>
                  </a:lnTo>
                  <a:lnTo>
                    <a:pt x="164" y="762"/>
                  </a:lnTo>
                  <a:lnTo>
                    <a:pt x="166" y="763"/>
                  </a:lnTo>
                  <a:lnTo>
                    <a:pt x="166" y="765"/>
                  </a:lnTo>
                  <a:lnTo>
                    <a:pt x="167" y="767"/>
                  </a:lnTo>
                  <a:lnTo>
                    <a:pt x="167" y="769"/>
                  </a:lnTo>
                  <a:lnTo>
                    <a:pt x="169" y="779"/>
                  </a:lnTo>
                  <a:lnTo>
                    <a:pt x="171" y="781"/>
                  </a:lnTo>
                  <a:lnTo>
                    <a:pt x="173" y="783"/>
                  </a:lnTo>
                  <a:lnTo>
                    <a:pt x="173" y="781"/>
                  </a:lnTo>
                  <a:lnTo>
                    <a:pt x="173" y="779"/>
                  </a:lnTo>
                  <a:lnTo>
                    <a:pt x="171" y="778"/>
                  </a:lnTo>
                  <a:lnTo>
                    <a:pt x="171" y="778"/>
                  </a:lnTo>
                  <a:lnTo>
                    <a:pt x="173" y="778"/>
                  </a:lnTo>
                  <a:lnTo>
                    <a:pt x="175" y="781"/>
                  </a:lnTo>
                  <a:lnTo>
                    <a:pt x="175" y="783"/>
                  </a:lnTo>
                  <a:lnTo>
                    <a:pt x="176" y="783"/>
                  </a:lnTo>
                  <a:lnTo>
                    <a:pt x="180" y="785"/>
                  </a:lnTo>
                  <a:lnTo>
                    <a:pt x="183" y="787"/>
                  </a:lnTo>
                  <a:lnTo>
                    <a:pt x="190" y="788"/>
                  </a:lnTo>
                  <a:lnTo>
                    <a:pt x="192" y="790"/>
                  </a:lnTo>
                  <a:lnTo>
                    <a:pt x="190" y="792"/>
                  </a:lnTo>
                  <a:lnTo>
                    <a:pt x="194" y="794"/>
                  </a:lnTo>
                  <a:lnTo>
                    <a:pt x="199" y="794"/>
                  </a:lnTo>
                  <a:lnTo>
                    <a:pt x="203" y="794"/>
                  </a:lnTo>
                  <a:lnTo>
                    <a:pt x="206" y="797"/>
                  </a:lnTo>
                  <a:lnTo>
                    <a:pt x="208" y="799"/>
                  </a:lnTo>
                  <a:lnTo>
                    <a:pt x="208" y="804"/>
                  </a:lnTo>
                  <a:lnTo>
                    <a:pt x="210" y="808"/>
                  </a:lnTo>
                  <a:lnTo>
                    <a:pt x="212" y="808"/>
                  </a:lnTo>
                  <a:lnTo>
                    <a:pt x="219" y="806"/>
                  </a:lnTo>
                  <a:lnTo>
                    <a:pt x="221" y="806"/>
                  </a:lnTo>
                  <a:lnTo>
                    <a:pt x="222" y="808"/>
                  </a:lnTo>
                  <a:lnTo>
                    <a:pt x="226" y="811"/>
                  </a:lnTo>
                  <a:lnTo>
                    <a:pt x="228" y="811"/>
                  </a:lnTo>
                  <a:lnTo>
                    <a:pt x="230" y="811"/>
                  </a:lnTo>
                  <a:lnTo>
                    <a:pt x="231" y="815"/>
                  </a:lnTo>
                  <a:lnTo>
                    <a:pt x="235" y="817"/>
                  </a:lnTo>
                  <a:lnTo>
                    <a:pt x="237" y="818"/>
                  </a:lnTo>
                  <a:lnTo>
                    <a:pt x="237" y="813"/>
                  </a:lnTo>
                  <a:lnTo>
                    <a:pt x="240" y="810"/>
                  </a:lnTo>
                  <a:lnTo>
                    <a:pt x="246" y="811"/>
                  </a:lnTo>
                  <a:lnTo>
                    <a:pt x="247" y="815"/>
                  </a:lnTo>
                  <a:lnTo>
                    <a:pt x="247" y="817"/>
                  </a:lnTo>
                  <a:lnTo>
                    <a:pt x="247" y="818"/>
                  </a:lnTo>
                  <a:lnTo>
                    <a:pt x="249" y="818"/>
                  </a:lnTo>
                  <a:lnTo>
                    <a:pt x="247" y="820"/>
                  </a:lnTo>
                  <a:lnTo>
                    <a:pt x="240" y="826"/>
                  </a:lnTo>
                  <a:lnTo>
                    <a:pt x="240" y="827"/>
                  </a:lnTo>
                  <a:lnTo>
                    <a:pt x="240" y="831"/>
                  </a:lnTo>
                  <a:lnTo>
                    <a:pt x="238" y="833"/>
                  </a:lnTo>
                  <a:lnTo>
                    <a:pt x="237" y="834"/>
                  </a:lnTo>
                  <a:lnTo>
                    <a:pt x="238" y="836"/>
                  </a:lnTo>
                  <a:lnTo>
                    <a:pt x="240" y="836"/>
                  </a:lnTo>
                  <a:lnTo>
                    <a:pt x="240" y="836"/>
                  </a:lnTo>
                  <a:lnTo>
                    <a:pt x="242" y="836"/>
                  </a:lnTo>
                  <a:lnTo>
                    <a:pt x="242" y="838"/>
                  </a:lnTo>
                  <a:lnTo>
                    <a:pt x="242" y="840"/>
                  </a:lnTo>
                  <a:lnTo>
                    <a:pt x="244" y="840"/>
                  </a:lnTo>
                  <a:lnTo>
                    <a:pt x="247" y="842"/>
                  </a:lnTo>
                  <a:lnTo>
                    <a:pt x="246" y="843"/>
                  </a:lnTo>
                  <a:lnTo>
                    <a:pt x="246" y="845"/>
                  </a:lnTo>
                  <a:lnTo>
                    <a:pt x="247" y="845"/>
                  </a:lnTo>
                  <a:lnTo>
                    <a:pt x="249" y="847"/>
                  </a:lnTo>
                  <a:lnTo>
                    <a:pt x="249" y="849"/>
                  </a:lnTo>
                  <a:lnTo>
                    <a:pt x="249" y="850"/>
                  </a:lnTo>
                  <a:lnTo>
                    <a:pt x="251" y="852"/>
                  </a:lnTo>
                  <a:lnTo>
                    <a:pt x="251" y="854"/>
                  </a:lnTo>
                  <a:lnTo>
                    <a:pt x="253" y="854"/>
                  </a:lnTo>
                  <a:lnTo>
                    <a:pt x="253" y="856"/>
                  </a:lnTo>
                  <a:lnTo>
                    <a:pt x="254" y="856"/>
                  </a:lnTo>
                  <a:lnTo>
                    <a:pt x="254" y="858"/>
                  </a:lnTo>
                  <a:lnTo>
                    <a:pt x="253" y="861"/>
                  </a:lnTo>
                  <a:lnTo>
                    <a:pt x="253" y="863"/>
                  </a:lnTo>
                  <a:lnTo>
                    <a:pt x="249" y="863"/>
                  </a:lnTo>
                  <a:lnTo>
                    <a:pt x="247" y="861"/>
                  </a:lnTo>
                  <a:lnTo>
                    <a:pt x="249" y="865"/>
                  </a:lnTo>
                  <a:lnTo>
                    <a:pt x="251" y="866"/>
                  </a:lnTo>
                  <a:lnTo>
                    <a:pt x="253" y="868"/>
                  </a:lnTo>
                  <a:lnTo>
                    <a:pt x="251" y="868"/>
                  </a:lnTo>
                  <a:lnTo>
                    <a:pt x="251" y="870"/>
                  </a:lnTo>
                  <a:lnTo>
                    <a:pt x="251" y="872"/>
                  </a:lnTo>
                  <a:lnTo>
                    <a:pt x="253" y="874"/>
                  </a:lnTo>
                  <a:lnTo>
                    <a:pt x="253" y="875"/>
                  </a:lnTo>
                  <a:lnTo>
                    <a:pt x="251" y="877"/>
                  </a:lnTo>
                  <a:lnTo>
                    <a:pt x="249" y="879"/>
                  </a:lnTo>
                  <a:lnTo>
                    <a:pt x="247" y="879"/>
                  </a:lnTo>
                  <a:lnTo>
                    <a:pt x="246" y="881"/>
                  </a:lnTo>
                  <a:lnTo>
                    <a:pt x="246" y="882"/>
                  </a:lnTo>
                  <a:lnTo>
                    <a:pt x="244" y="882"/>
                  </a:lnTo>
                  <a:lnTo>
                    <a:pt x="242" y="884"/>
                  </a:lnTo>
                  <a:lnTo>
                    <a:pt x="244" y="886"/>
                  </a:lnTo>
                  <a:lnTo>
                    <a:pt x="244" y="888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9" y="897"/>
                  </a:lnTo>
                  <a:lnTo>
                    <a:pt x="260" y="906"/>
                  </a:lnTo>
                  <a:lnTo>
                    <a:pt x="262" y="907"/>
                  </a:lnTo>
                  <a:lnTo>
                    <a:pt x="254" y="906"/>
                  </a:lnTo>
                  <a:lnTo>
                    <a:pt x="253" y="904"/>
                  </a:lnTo>
                  <a:lnTo>
                    <a:pt x="251" y="904"/>
                  </a:lnTo>
                  <a:lnTo>
                    <a:pt x="244" y="895"/>
                  </a:lnTo>
                  <a:lnTo>
                    <a:pt x="242" y="895"/>
                  </a:lnTo>
                  <a:lnTo>
                    <a:pt x="235" y="897"/>
                  </a:lnTo>
                  <a:lnTo>
                    <a:pt x="235" y="898"/>
                  </a:lnTo>
                  <a:lnTo>
                    <a:pt x="233" y="909"/>
                  </a:lnTo>
                  <a:lnTo>
                    <a:pt x="235" y="909"/>
                  </a:lnTo>
                  <a:lnTo>
                    <a:pt x="240" y="909"/>
                  </a:lnTo>
                  <a:lnTo>
                    <a:pt x="240" y="911"/>
                  </a:lnTo>
                  <a:lnTo>
                    <a:pt x="242" y="913"/>
                  </a:lnTo>
                  <a:lnTo>
                    <a:pt x="242" y="914"/>
                  </a:lnTo>
                  <a:lnTo>
                    <a:pt x="246" y="914"/>
                  </a:lnTo>
                  <a:lnTo>
                    <a:pt x="247" y="916"/>
                  </a:lnTo>
                  <a:lnTo>
                    <a:pt x="251" y="916"/>
                  </a:lnTo>
                  <a:lnTo>
                    <a:pt x="256" y="923"/>
                  </a:lnTo>
                  <a:lnTo>
                    <a:pt x="260" y="925"/>
                  </a:lnTo>
                  <a:lnTo>
                    <a:pt x="262" y="925"/>
                  </a:lnTo>
                  <a:lnTo>
                    <a:pt x="262" y="929"/>
                  </a:lnTo>
                  <a:lnTo>
                    <a:pt x="279" y="941"/>
                  </a:lnTo>
                  <a:lnTo>
                    <a:pt x="283" y="948"/>
                  </a:lnTo>
                  <a:lnTo>
                    <a:pt x="285" y="950"/>
                  </a:lnTo>
                  <a:lnTo>
                    <a:pt x="288" y="955"/>
                  </a:lnTo>
                  <a:lnTo>
                    <a:pt x="292" y="964"/>
                  </a:lnTo>
                  <a:lnTo>
                    <a:pt x="293" y="971"/>
                  </a:lnTo>
                  <a:lnTo>
                    <a:pt x="297" y="1001"/>
                  </a:lnTo>
                  <a:lnTo>
                    <a:pt x="299" y="1007"/>
                  </a:lnTo>
                  <a:lnTo>
                    <a:pt x="301" y="1010"/>
                  </a:lnTo>
                  <a:lnTo>
                    <a:pt x="304" y="1014"/>
                  </a:lnTo>
                  <a:lnTo>
                    <a:pt x="309" y="1016"/>
                  </a:lnTo>
                  <a:lnTo>
                    <a:pt x="315" y="1017"/>
                  </a:lnTo>
                  <a:lnTo>
                    <a:pt x="318" y="1023"/>
                  </a:lnTo>
                  <a:lnTo>
                    <a:pt x="315" y="1021"/>
                  </a:lnTo>
                  <a:lnTo>
                    <a:pt x="313" y="1019"/>
                  </a:lnTo>
                  <a:lnTo>
                    <a:pt x="309" y="1019"/>
                  </a:lnTo>
                  <a:lnTo>
                    <a:pt x="306" y="1019"/>
                  </a:lnTo>
                  <a:lnTo>
                    <a:pt x="308" y="1021"/>
                  </a:lnTo>
                  <a:lnTo>
                    <a:pt x="311" y="1023"/>
                  </a:lnTo>
                  <a:lnTo>
                    <a:pt x="313" y="1026"/>
                  </a:lnTo>
                  <a:lnTo>
                    <a:pt x="311" y="1032"/>
                  </a:lnTo>
                  <a:lnTo>
                    <a:pt x="311" y="1033"/>
                  </a:lnTo>
                  <a:lnTo>
                    <a:pt x="313" y="1037"/>
                  </a:lnTo>
                  <a:lnTo>
                    <a:pt x="313" y="1039"/>
                  </a:lnTo>
                  <a:lnTo>
                    <a:pt x="311" y="1037"/>
                  </a:lnTo>
                  <a:lnTo>
                    <a:pt x="309" y="1035"/>
                  </a:lnTo>
                  <a:lnTo>
                    <a:pt x="309" y="1033"/>
                  </a:lnTo>
                  <a:lnTo>
                    <a:pt x="309" y="1030"/>
                  </a:lnTo>
                  <a:lnTo>
                    <a:pt x="309" y="1026"/>
                  </a:lnTo>
                  <a:lnTo>
                    <a:pt x="309" y="1025"/>
                  </a:lnTo>
                  <a:lnTo>
                    <a:pt x="309" y="1023"/>
                  </a:lnTo>
                  <a:lnTo>
                    <a:pt x="308" y="1023"/>
                  </a:lnTo>
                  <a:lnTo>
                    <a:pt x="304" y="1019"/>
                  </a:lnTo>
                  <a:lnTo>
                    <a:pt x="299" y="1016"/>
                  </a:lnTo>
                  <a:lnTo>
                    <a:pt x="295" y="1010"/>
                  </a:lnTo>
                  <a:lnTo>
                    <a:pt x="292" y="1001"/>
                  </a:lnTo>
                  <a:lnTo>
                    <a:pt x="292" y="1000"/>
                  </a:lnTo>
                  <a:lnTo>
                    <a:pt x="288" y="985"/>
                  </a:lnTo>
                  <a:lnTo>
                    <a:pt x="288" y="978"/>
                  </a:lnTo>
                  <a:lnTo>
                    <a:pt x="286" y="977"/>
                  </a:lnTo>
                  <a:lnTo>
                    <a:pt x="286" y="971"/>
                  </a:lnTo>
                  <a:lnTo>
                    <a:pt x="283" y="966"/>
                  </a:lnTo>
                  <a:lnTo>
                    <a:pt x="270" y="950"/>
                  </a:lnTo>
                  <a:lnTo>
                    <a:pt x="269" y="950"/>
                  </a:lnTo>
                  <a:lnTo>
                    <a:pt x="263" y="948"/>
                  </a:lnTo>
                  <a:lnTo>
                    <a:pt x="256" y="943"/>
                  </a:lnTo>
                  <a:lnTo>
                    <a:pt x="254" y="941"/>
                  </a:lnTo>
                  <a:lnTo>
                    <a:pt x="253" y="939"/>
                  </a:lnTo>
                  <a:lnTo>
                    <a:pt x="253" y="937"/>
                  </a:lnTo>
                  <a:lnTo>
                    <a:pt x="253" y="936"/>
                  </a:lnTo>
                  <a:lnTo>
                    <a:pt x="254" y="936"/>
                  </a:lnTo>
                  <a:lnTo>
                    <a:pt x="254" y="934"/>
                  </a:lnTo>
                  <a:lnTo>
                    <a:pt x="254" y="932"/>
                  </a:lnTo>
                  <a:lnTo>
                    <a:pt x="253" y="932"/>
                  </a:lnTo>
                  <a:lnTo>
                    <a:pt x="251" y="932"/>
                  </a:lnTo>
                  <a:lnTo>
                    <a:pt x="249" y="934"/>
                  </a:lnTo>
                  <a:lnTo>
                    <a:pt x="246" y="943"/>
                  </a:lnTo>
                  <a:lnTo>
                    <a:pt x="244" y="945"/>
                  </a:lnTo>
                  <a:lnTo>
                    <a:pt x="242" y="978"/>
                  </a:lnTo>
                  <a:lnTo>
                    <a:pt x="238" y="1003"/>
                  </a:lnTo>
                  <a:lnTo>
                    <a:pt x="231" y="1081"/>
                  </a:lnTo>
                  <a:lnTo>
                    <a:pt x="233" y="1080"/>
                  </a:lnTo>
                  <a:lnTo>
                    <a:pt x="233" y="1076"/>
                  </a:lnTo>
                  <a:lnTo>
                    <a:pt x="235" y="1069"/>
                  </a:lnTo>
                  <a:lnTo>
                    <a:pt x="240" y="1062"/>
                  </a:lnTo>
                  <a:lnTo>
                    <a:pt x="240" y="1060"/>
                  </a:lnTo>
                  <a:lnTo>
                    <a:pt x="240" y="1058"/>
                  </a:lnTo>
                  <a:lnTo>
                    <a:pt x="242" y="1058"/>
                  </a:lnTo>
                  <a:lnTo>
                    <a:pt x="244" y="1060"/>
                  </a:lnTo>
                  <a:lnTo>
                    <a:pt x="253" y="1067"/>
                  </a:lnTo>
                  <a:lnTo>
                    <a:pt x="254" y="1071"/>
                  </a:lnTo>
                  <a:lnTo>
                    <a:pt x="253" y="1071"/>
                  </a:lnTo>
                  <a:lnTo>
                    <a:pt x="254" y="1072"/>
                  </a:lnTo>
                  <a:lnTo>
                    <a:pt x="254" y="1076"/>
                  </a:lnTo>
                  <a:lnTo>
                    <a:pt x="253" y="1076"/>
                  </a:lnTo>
                  <a:lnTo>
                    <a:pt x="249" y="1076"/>
                  </a:lnTo>
                  <a:lnTo>
                    <a:pt x="242" y="1076"/>
                  </a:lnTo>
                  <a:lnTo>
                    <a:pt x="240" y="1076"/>
                  </a:lnTo>
                  <a:lnTo>
                    <a:pt x="238" y="1078"/>
                  </a:lnTo>
                  <a:lnTo>
                    <a:pt x="237" y="1085"/>
                  </a:lnTo>
                  <a:lnTo>
                    <a:pt x="235" y="1087"/>
                  </a:lnTo>
                  <a:lnTo>
                    <a:pt x="235" y="1088"/>
                  </a:lnTo>
                  <a:lnTo>
                    <a:pt x="231" y="1092"/>
                  </a:lnTo>
                  <a:lnTo>
                    <a:pt x="231" y="1094"/>
                  </a:lnTo>
                  <a:lnTo>
                    <a:pt x="233" y="1099"/>
                  </a:lnTo>
                  <a:lnTo>
                    <a:pt x="233" y="1101"/>
                  </a:lnTo>
                  <a:lnTo>
                    <a:pt x="233" y="1112"/>
                  </a:lnTo>
                  <a:lnTo>
                    <a:pt x="230" y="1133"/>
                  </a:lnTo>
                  <a:lnTo>
                    <a:pt x="222" y="1177"/>
                  </a:lnTo>
                  <a:lnTo>
                    <a:pt x="217" y="1197"/>
                  </a:lnTo>
                  <a:lnTo>
                    <a:pt x="215" y="1206"/>
                  </a:lnTo>
                  <a:lnTo>
                    <a:pt x="210" y="1231"/>
                  </a:lnTo>
                  <a:lnTo>
                    <a:pt x="206" y="1241"/>
                  </a:lnTo>
                  <a:lnTo>
                    <a:pt x="206" y="1247"/>
                  </a:lnTo>
                  <a:lnTo>
                    <a:pt x="203" y="1248"/>
                  </a:lnTo>
                  <a:lnTo>
                    <a:pt x="203" y="1250"/>
                  </a:lnTo>
                  <a:lnTo>
                    <a:pt x="198" y="1257"/>
                  </a:lnTo>
                  <a:lnTo>
                    <a:pt x="198" y="1257"/>
                  </a:lnTo>
                  <a:lnTo>
                    <a:pt x="198" y="1259"/>
                  </a:lnTo>
                  <a:lnTo>
                    <a:pt x="196" y="1264"/>
                  </a:lnTo>
                  <a:lnTo>
                    <a:pt x="194" y="1266"/>
                  </a:lnTo>
                  <a:lnTo>
                    <a:pt x="192" y="1268"/>
                  </a:lnTo>
                  <a:lnTo>
                    <a:pt x="189" y="1270"/>
                  </a:lnTo>
                  <a:lnTo>
                    <a:pt x="187" y="1273"/>
                  </a:lnTo>
                  <a:lnTo>
                    <a:pt x="176" y="1275"/>
                  </a:lnTo>
                  <a:lnTo>
                    <a:pt x="175" y="1275"/>
                  </a:lnTo>
                  <a:lnTo>
                    <a:pt x="173" y="1277"/>
                  </a:lnTo>
                  <a:lnTo>
                    <a:pt x="171" y="1275"/>
                  </a:lnTo>
                  <a:lnTo>
                    <a:pt x="171" y="1277"/>
                  </a:lnTo>
                  <a:lnTo>
                    <a:pt x="171" y="1280"/>
                  </a:lnTo>
                  <a:lnTo>
                    <a:pt x="171" y="1282"/>
                  </a:lnTo>
                  <a:lnTo>
                    <a:pt x="175" y="1284"/>
                  </a:lnTo>
                  <a:lnTo>
                    <a:pt x="176" y="1286"/>
                  </a:lnTo>
                  <a:lnTo>
                    <a:pt x="176" y="1289"/>
                  </a:lnTo>
                  <a:lnTo>
                    <a:pt x="176" y="1291"/>
                  </a:lnTo>
                  <a:lnTo>
                    <a:pt x="178" y="1291"/>
                  </a:lnTo>
                  <a:lnTo>
                    <a:pt x="180" y="1289"/>
                  </a:lnTo>
                  <a:lnTo>
                    <a:pt x="182" y="1289"/>
                  </a:lnTo>
                  <a:lnTo>
                    <a:pt x="183" y="1287"/>
                  </a:lnTo>
                  <a:lnTo>
                    <a:pt x="185" y="1287"/>
                  </a:lnTo>
                  <a:lnTo>
                    <a:pt x="187" y="1289"/>
                  </a:lnTo>
                  <a:lnTo>
                    <a:pt x="189" y="1291"/>
                  </a:lnTo>
                  <a:lnTo>
                    <a:pt x="189" y="1291"/>
                  </a:lnTo>
                  <a:lnTo>
                    <a:pt x="189" y="1295"/>
                  </a:lnTo>
                  <a:lnTo>
                    <a:pt x="190" y="1295"/>
                  </a:lnTo>
                  <a:lnTo>
                    <a:pt x="190" y="1296"/>
                  </a:lnTo>
                  <a:lnTo>
                    <a:pt x="192" y="1296"/>
                  </a:lnTo>
                  <a:lnTo>
                    <a:pt x="194" y="1296"/>
                  </a:lnTo>
                  <a:lnTo>
                    <a:pt x="196" y="1295"/>
                  </a:lnTo>
                  <a:lnTo>
                    <a:pt x="196" y="1293"/>
                  </a:lnTo>
                  <a:lnTo>
                    <a:pt x="198" y="1291"/>
                  </a:lnTo>
                  <a:lnTo>
                    <a:pt x="198" y="1291"/>
                  </a:lnTo>
                  <a:lnTo>
                    <a:pt x="199" y="1291"/>
                  </a:lnTo>
                  <a:lnTo>
                    <a:pt x="203" y="1291"/>
                  </a:lnTo>
                  <a:lnTo>
                    <a:pt x="208" y="1293"/>
                  </a:lnTo>
                  <a:lnTo>
                    <a:pt x="210" y="1293"/>
                  </a:lnTo>
                  <a:lnTo>
                    <a:pt x="212" y="1293"/>
                  </a:lnTo>
                  <a:lnTo>
                    <a:pt x="215" y="1296"/>
                  </a:lnTo>
                  <a:lnTo>
                    <a:pt x="215" y="1302"/>
                  </a:lnTo>
                  <a:lnTo>
                    <a:pt x="214" y="1309"/>
                  </a:lnTo>
                  <a:lnTo>
                    <a:pt x="212" y="1314"/>
                  </a:lnTo>
                  <a:lnTo>
                    <a:pt x="210" y="1316"/>
                  </a:lnTo>
                  <a:lnTo>
                    <a:pt x="206" y="1321"/>
                  </a:lnTo>
                  <a:lnTo>
                    <a:pt x="205" y="1323"/>
                  </a:lnTo>
                  <a:lnTo>
                    <a:pt x="206" y="1325"/>
                  </a:lnTo>
                  <a:lnTo>
                    <a:pt x="208" y="1328"/>
                  </a:lnTo>
                  <a:lnTo>
                    <a:pt x="212" y="1330"/>
                  </a:lnTo>
                  <a:lnTo>
                    <a:pt x="214" y="1330"/>
                  </a:lnTo>
                  <a:lnTo>
                    <a:pt x="217" y="1330"/>
                  </a:lnTo>
                  <a:lnTo>
                    <a:pt x="219" y="1330"/>
                  </a:lnTo>
                  <a:lnTo>
                    <a:pt x="221" y="1328"/>
                  </a:lnTo>
                  <a:lnTo>
                    <a:pt x="221" y="1323"/>
                  </a:lnTo>
                  <a:lnTo>
                    <a:pt x="221" y="1321"/>
                  </a:lnTo>
                  <a:lnTo>
                    <a:pt x="224" y="1318"/>
                  </a:lnTo>
                  <a:lnTo>
                    <a:pt x="226" y="1318"/>
                  </a:lnTo>
                  <a:lnTo>
                    <a:pt x="228" y="1318"/>
                  </a:lnTo>
                  <a:lnTo>
                    <a:pt x="226" y="1319"/>
                  </a:lnTo>
                  <a:lnTo>
                    <a:pt x="226" y="1321"/>
                  </a:lnTo>
                  <a:lnTo>
                    <a:pt x="226" y="1325"/>
                  </a:lnTo>
                  <a:lnTo>
                    <a:pt x="228" y="1327"/>
                  </a:lnTo>
                  <a:lnTo>
                    <a:pt x="230" y="1328"/>
                  </a:lnTo>
                  <a:lnTo>
                    <a:pt x="237" y="1328"/>
                  </a:lnTo>
                  <a:lnTo>
                    <a:pt x="240" y="1332"/>
                  </a:lnTo>
                  <a:lnTo>
                    <a:pt x="242" y="1334"/>
                  </a:lnTo>
                  <a:lnTo>
                    <a:pt x="247" y="1334"/>
                  </a:lnTo>
                  <a:lnTo>
                    <a:pt x="251" y="1334"/>
                  </a:lnTo>
                  <a:lnTo>
                    <a:pt x="251" y="1335"/>
                  </a:lnTo>
                  <a:lnTo>
                    <a:pt x="254" y="1335"/>
                  </a:lnTo>
                  <a:lnTo>
                    <a:pt x="256" y="1335"/>
                  </a:lnTo>
                  <a:lnTo>
                    <a:pt x="258" y="1337"/>
                  </a:lnTo>
                  <a:lnTo>
                    <a:pt x="263" y="1341"/>
                  </a:lnTo>
                  <a:lnTo>
                    <a:pt x="267" y="1342"/>
                  </a:lnTo>
                  <a:lnTo>
                    <a:pt x="276" y="1342"/>
                  </a:lnTo>
                  <a:lnTo>
                    <a:pt x="283" y="1341"/>
                  </a:lnTo>
                  <a:lnTo>
                    <a:pt x="286" y="1342"/>
                  </a:lnTo>
                  <a:lnTo>
                    <a:pt x="288" y="1346"/>
                  </a:lnTo>
                  <a:lnTo>
                    <a:pt x="288" y="1348"/>
                  </a:lnTo>
                  <a:lnTo>
                    <a:pt x="288" y="1350"/>
                  </a:lnTo>
                  <a:lnTo>
                    <a:pt x="288" y="1351"/>
                  </a:lnTo>
                  <a:lnTo>
                    <a:pt x="290" y="1353"/>
                  </a:lnTo>
                  <a:lnTo>
                    <a:pt x="292" y="1353"/>
                  </a:lnTo>
                  <a:lnTo>
                    <a:pt x="293" y="1353"/>
                  </a:lnTo>
                  <a:lnTo>
                    <a:pt x="297" y="1355"/>
                  </a:lnTo>
                  <a:lnTo>
                    <a:pt x="299" y="1357"/>
                  </a:lnTo>
                  <a:lnTo>
                    <a:pt x="304" y="1364"/>
                  </a:lnTo>
                  <a:lnTo>
                    <a:pt x="304" y="1366"/>
                  </a:lnTo>
                  <a:lnTo>
                    <a:pt x="306" y="1366"/>
                  </a:lnTo>
                  <a:lnTo>
                    <a:pt x="308" y="1366"/>
                  </a:lnTo>
                  <a:lnTo>
                    <a:pt x="308" y="1367"/>
                  </a:lnTo>
                  <a:lnTo>
                    <a:pt x="308" y="1369"/>
                  </a:lnTo>
                  <a:lnTo>
                    <a:pt x="309" y="1369"/>
                  </a:lnTo>
                  <a:lnTo>
                    <a:pt x="311" y="1367"/>
                  </a:lnTo>
                  <a:lnTo>
                    <a:pt x="313" y="1367"/>
                  </a:lnTo>
                  <a:lnTo>
                    <a:pt x="313" y="1364"/>
                  </a:lnTo>
                  <a:lnTo>
                    <a:pt x="317" y="1364"/>
                  </a:lnTo>
                  <a:lnTo>
                    <a:pt x="322" y="1367"/>
                  </a:lnTo>
                  <a:lnTo>
                    <a:pt x="324" y="1367"/>
                  </a:lnTo>
                  <a:lnTo>
                    <a:pt x="327" y="1366"/>
                  </a:lnTo>
                  <a:lnTo>
                    <a:pt x="333" y="1360"/>
                  </a:lnTo>
                  <a:lnTo>
                    <a:pt x="333" y="1362"/>
                  </a:lnTo>
                  <a:lnTo>
                    <a:pt x="334" y="1362"/>
                  </a:lnTo>
                  <a:lnTo>
                    <a:pt x="334" y="1360"/>
                  </a:lnTo>
                  <a:lnTo>
                    <a:pt x="336" y="1358"/>
                  </a:lnTo>
                  <a:lnTo>
                    <a:pt x="338" y="1360"/>
                  </a:lnTo>
                  <a:lnTo>
                    <a:pt x="345" y="1364"/>
                  </a:lnTo>
                  <a:lnTo>
                    <a:pt x="347" y="1367"/>
                  </a:lnTo>
                  <a:lnTo>
                    <a:pt x="349" y="1367"/>
                  </a:lnTo>
                  <a:lnTo>
                    <a:pt x="352" y="1367"/>
                  </a:lnTo>
                  <a:lnTo>
                    <a:pt x="354" y="1366"/>
                  </a:lnTo>
                  <a:lnTo>
                    <a:pt x="354" y="1369"/>
                  </a:lnTo>
                  <a:lnTo>
                    <a:pt x="356" y="1371"/>
                  </a:lnTo>
                  <a:lnTo>
                    <a:pt x="356" y="1374"/>
                  </a:lnTo>
                  <a:lnTo>
                    <a:pt x="359" y="1376"/>
                  </a:lnTo>
                  <a:lnTo>
                    <a:pt x="359" y="1376"/>
                  </a:lnTo>
                  <a:lnTo>
                    <a:pt x="361" y="1378"/>
                  </a:lnTo>
                  <a:lnTo>
                    <a:pt x="363" y="1378"/>
                  </a:lnTo>
                  <a:lnTo>
                    <a:pt x="365" y="1380"/>
                  </a:lnTo>
                  <a:lnTo>
                    <a:pt x="366" y="1382"/>
                  </a:lnTo>
                  <a:lnTo>
                    <a:pt x="372" y="1382"/>
                  </a:lnTo>
                  <a:lnTo>
                    <a:pt x="381" y="1378"/>
                  </a:lnTo>
                  <a:lnTo>
                    <a:pt x="388" y="1376"/>
                  </a:lnTo>
                  <a:lnTo>
                    <a:pt x="389" y="1376"/>
                  </a:lnTo>
                  <a:lnTo>
                    <a:pt x="391" y="1376"/>
                  </a:lnTo>
                  <a:lnTo>
                    <a:pt x="398" y="1376"/>
                  </a:lnTo>
                  <a:lnTo>
                    <a:pt x="400" y="1378"/>
                  </a:lnTo>
                  <a:lnTo>
                    <a:pt x="402" y="1382"/>
                  </a:lnTo>
                  <a:lnTo>
                    <a:pt x="404" y="1385"/>
                  </a:lnTo>
                  <a:lnTo>
                    <a:pt x="405" y="1383"/>
                  </a:lnTo>
                  <a:lnTo>
                    <a:pt x="409" y="1380"/>
                  </a:lnTo>
                  <a:lnTo>
                    <a:pt x="409" y="1378"/>
                  </a:lnTo>
                  <a:lnTo>
                    <a:pt x="411" y="1376"/>
                  </a:lnTo>
                  <a:lnTo>
                    <a:pt x="414" y="1380"/>
                  </a:lnTo>
                  <a:lnTo>
                    <a:pt x="414" y="1382"/>
                  </a:lnTo>
                  <a:lnTo>
                    <a:pt x="416" y="1382"/>
                  </a:lnTo>
                  <a:lnTo>
                    <a:pt x="418" y="1382"/>
                  </a:lnTo>
                  <a:lnTo>
                    <a:pt x="420" y="1382"/>
                  </a:lnTo>
                  <a:lnTo>
                    <a:pt x="425" y="1382"/>
                  </a:lnTo>
                  <a:lnTo>
                    <a:pt x="427" y="1382"/>
                  </a:lnTo>
                  <a:lnTo>
                    <a:pt x="441" y="1382"/>
                  </a:lnTo>
                  <a:lnTo>
                    <a:pt x="444" y="1382"/>
                  </a:lnTo>
                  <a:lnTo>
                    <a:pt x="446" y="1382"/>
                  </a:lnTo>
                  <a:lnTo>
                    <a:pt x="448" y="1380"/>
                  </a:lnTo>
                  <a:lnTo>
                    <a:pt x="448" y="1376"/>
                  </a:lnTo>
                  <a:lnTo>
                    <a:pt x="446" y="1376"/>
                  </a:lnTo>
                  <a:lnTo>
                    <a:pt x="446" y="1374"/>
                  </a:lnTo>
                  <a:lnTo>
                    <a:pt x="444" y="1374"/>
                  </a:lnTo>
                  <a:lnTo>
                    <a:pt x="444" y="1373"/>
                  </a:lnTo>
                  <a:lnTo>
                    <a:pt x="446" y="1371"/>
                  </a:lnTo>
                  <a:lnTo>
                    <a:pt x="444" y="1369"/>
                  </a:lnTo>
                  <a:lnTo>
                    <a:pt x="446" y="1366"/>
                  </a:lnTo>
                  <a:lnTo>
                    <a:pt x="446" y="1362"/>
                  </a:lnTo>
                  <a:lnTo>
                    <a:pt x="446" y="1358"/>
                  </a:lnTo>
                  <a:lnTo>
                    <a:pt x="450" y="1358"/>
                  </a:lnTo>
                  <a:lnTo>
                    <a:pt x="452" y="1358"/>
                  </a:lnTo>
                  <a:lnTo>
                    <a:pt x="453" y="1358"/>
                  </a:lnTo>
                  <a:lnTo>
                    <a:pt x="457" y="1360"/>
                  </a:lnTo>
                  <a:lnTo>
                    <a:pt x="459" y="1360"/>
                  </a:lnTo>
                  <a:lnTo>
                    <a:pt x="460" y="1360"/>
                  </a:lnTo>
                  <a:lnTo>
                    <a:pt x="462" y="1360"/>
                  </a:lnTo>
                  <a:lnTo>
                    <a:pt x="468" y="1364"/>
                  </a:lnTo>
                  <a:lnTo>
                    <a:pt x="471" y="1364"/>
                  </a:lnTo>
                  <a:lnTo>
                    <a:pt x="473" y="1366"/>
                  </a:lnTo>
                  <a:lnTo>
                    <a:pt x="475" y="1367"/>
                  </a:lnTo>
                  <a:lnTo>
                    <a:pt x="476" y="1367"/>
                  </a:lnTo>
                  <a:lnTo>
                    <a:pt x="478" y="1366"/>
                  </a:lnTo>
                  <a:lnTo>
                    <a:pt x="480" y="1366"/>
                  </a:lnTo>
                  <a:lnTo>
                    <a:pt x="482" y="1367"/>
                  </a:lnTo>
                  <a:lnTo>
                    <a:pt x="483" y="1369"/>
                  </a:lnTo>
                  <a:lnTo>
                    <a:pt x="492" y="1369"/>
                  </a:lnTo>
                  <a:lnTo>
                    <a:pt x="494" y="1369"/>
                  </a:lnTo>
                  <a:lnTo>
                    <a:pt x="496" y="1371"/>
                  </a:lnTo>
                  <a:lnTo>
                    <a:pt x="496" y="1374"/>
                  </a:lnTo>
                  <a:lnTo>
                    <a:pt x="498" y="1376"/>
                  </a:lnTo>
                  <a:lnTo>
                    <a:pt x="499" y="1376"/>
                  </a:lnTo>
                  <a:lnTo>
                    <a:pt x="501" y="1378"/>
                  </a:lnTo>
                  <a:lnTo>
                    <a:pt x="507" y="1378"/>
                  </a:lnTo>
                  <a:lnTo>
                    <a:pt x="521" y="1378"/>
                  </a:lnTo>
                  <a:lnTo>
                    <a:pt x="523" y="1378"/>
                  </a:lnTo>
                  <a:lnTo>
                    <a:pt x="523" y="1380"/>
                  </a:lnTo>
                  <a:lnTo>
                    <a:pt x="523" y="1382"/>
                  </a:lnTo>
                  <a:lnTo>
                    <a:pt x="524" y="1382"/>
                  </a:lnTo>
                  <a:lnTo>
                    <a:pt x="526" y="1382"/>
                  </a:lnTo>
                  <a:lnTo>
                    <a:pt x="528" y="1385"/>
                  </a:lnTo>
                  <a:lnTo>
                    <a:pt x="530" y="1389"/>
                  </a:lnTo>
                  <a:lnTo>
                    <a:pt x="531" y="1394"/>
                  </a:lnTo>
                  <a:lnTo>
                    <a:pt x="533" y="1396"/>
                  </a:lnTo>
                  <a:lnTo>
                    <a:pt x="535" y="1396"/>
                  </a:lnTo>
                  <a:lnTo>
                    <a:pt x="537" y="1389"/>
                  </a:lnTo>
                  <a:lnTo>
                    <a:pt x="540" y="1389"/>
                  </a:lnTo>
                  <a:lnTo>
                    <a:pt x="542" y="1387"/>
                  </a:lnTo>
                  <a:lnTo>
                    <a:pt x="544" y="1387"/>
                  </a:lnTo>
                  <a:lnTo>
                    <a:pt x="551" y="1392"/>
                  </a:lnTo>
                  <a:lnTo>
                    <a:pt x="553" y="1392"/>
                  </a:lnTo>
                  <a:lnTo>
                    <a:pt x="565" y="1394"/>
                  </a:lnTo>
                  <a:lnTo>
                    <a:pt x="565" y="1398"/>
                  </a:lnTo>
                  <a:lnTo>
                    <a:pt x="567" y="1398"/>
                  </a:lnTo>
                  <a:lnTo>
                    <a:pt x="569" y="1399"/>
                  </a:lnTo>
                  <a:lnTo>
                    <a:pt x="571" y="1401"/>
                  </a:lnTo>
                  <a:lnTo>
                    <a:pt x="567" y="1401"/>
                  </a:lnTo>
                  <a:lnTo>
                    <a:pt x="565" y="1403"/>
                  </a:lnTo>
                  <a:lnTo>
                    <a:pt x="565" y="1406"/>
                  </a:lnTo>
                  <a:lnTo>
                    <a:pt x="563" y="1410"/>
                  </a:lnTo>
                  <a:lnTo>
                    <a:pt x="563" y="1412"/>
                  </a:lnTo>
                  <a:lnTo>
                    <a:pt x="565" y="1412"/>
                  </a:lnTo>
                  <a:lnTo>
                    <a:pt x="567" y="1414"/>
                  </a:lnTo>
                  <a:lnTo>
                    <a:pt x="574" y="1414"/>
                  </a:lnTo>
                  <a:lnTo>
                    <a:pt x="576" y="1415"/>
                  </a:lnTo>
                  <a:lnTo>
                    <a:pt x="581" y="1419"/>
                  </a:lnTo>
                  <a:lnTo>
                    <a:pt x="585" y="1419"/>
                  </a:lnTo>
                  <a:lnTo>
                    <a:pt x="586" y="1419"/>
                  </a:lnTo>
                  <a:lnTo>
                    <a:pt x="588" y="1419"/>
                  </a:lnTo>
                  <a:lnTo>
                    <a:pt x="590" y="1422"/>
                  </a:lnTo>
                  <a:lnTo>
                    <a:pt x="592" y="1428"/>
                  </a:lnTo>
                  <a:lnTo>
                    <a:pt x="592" y="1431"/>
                  </a:lnTo>
                  <a:lnTo>
                    <a:pt x="594" y="1433"/>
                  </a:lnTo>
                  <a:lnTo>
                    <a:pt x="595" y="1433"/>
                  </a:lnTo>
                  <a:lnTo>
                    <a:pt x="597" y="1433"/>
                  </a:lnTo>
                  <a:lnTo>
                    <a:pt x="601" y="1433"/>
                  </a:lnTo>
                  <a:lnTo>
                    <a:pt x="602" y="1433"/>
                  </a:lnTo>
                  <a:lnTo>
                    <a:pt x="604" y="1431"/>
                  </a:lnTo>
                  <a:lnTo>
                    <a:pt x="606" y="1430"/>
                  </a:lnTo>
                  <a:lnTo>
                    <a:pt x="608" y="1428"/>
                  </a:lnTo>
                  <a:lnTo>
                    <a:pt x="610" y="1426"/>
                  </a:lnTo>
                  <a:lnTo>
                    <a:pt x="610" y="1424"/>
                  </a:lnTo>
                  <a:lnTo>
                    <a:pt x="613" y="1422"/>
                  </a:lnTo>
                  <a:lnTo>
                    <a:pt x="618" y="1424"/>
                  </a:lnTo>
                  <a:lnTo>
                    <a:pt x="624" y="1421"/>
                  </a:lnTo>
                  <a:lnTo>
                    <a:pt x="627" y="1421"/>
                  </a:lnTo>
                  <a:lnTo>
                    <a:pt x="631" y="1422"/>
                  </a:lnTo>
                  <a:lnTo>
                    <a:pt x="631" y="1424"/>
                  </a:lnTo>
                  <a:lnTo>
                    <a:pt x="638" y="1428"/>
                  </a:lnTo>
                  <a:lnTo>
                    <a:pt x="642" y="1428"/>
                  </a:lnTo>
                  <a:lnTo>
                    <a:pt x="643" y="1428"/>
                  </a:lnTo>
                  <a:lnTo>
                    <a:pt x="645" y="1430"/>
                  </a:lnTo>
                  <a:lnTo>
                    <a:pt x="647" y="1433"/>
                  </a:lnTo>
                  <a:lnTo>
                    <a:pt x="649" y="1435"/>
                  </a:lnTo>
                  <a:lnTo>
                    <a:pt x="650" y="1435"/>
                  </a:lnTo>
                  <a:lnTo>
                    <a:pt x="654" y="1437"/>
                  </a:lnTo>
                  <a:lnTo>
                    <a:pt x="656" y="1437"/>
                  </a:lnTo>
                  <a:lnTo>
                    <a:pt x="658" y="1437"/>
                  </a:lnTo>
                  <a:lnTo>
                    <a:pt x="658" y="1433"/>
                  </a:lnTo>
                  <a:lnTo>
                    <a:pt x="659" y="1433"/>
                  </a:lnTo>
                  <a:lnTo>
                    <a:pt x="661" y="1433"/>
                  </a:lnTo>
                  <a:lnTo>
                    <a:pt x="665" y="1435"/>
                  </a:lnTo>
                  <a:lnTo>
                    <a:pt x="666" y="1435"/>
                  </a:lnTo>
                  <a:lnTo>
                    <a:pt x="670" y="1435"/>
                  </a:lnTo>
                  <a:lnTo>
                    <a:pt x="668" y="1433"/>
                  </a:lnTo>
                  <a:lnTo>
                    <a:pt x="668" y="1430"/>
                  </a:lnTo>
                  <a:lnTo>
                    <a:pt x="668" y="1428"/>
                  </a:lnTo>
                  <a:lnTo>
                    <a:pt x="674" y="1424"/>
                  </a:lnTo>
                  <a:lnTo>
                    <a:pt x="675" y="1422"/>
                  </a:lnTo>
                  <a:lnTo>
                    <a:pt x="677" y="1422"/>
                  </a:lnTo>
                  <a:lnTo>
                    <a:pt x="682" y="1424"/>
                  </a:lnTo>
                  <a:lnTo>
                    <a:pt x="684" y="1424"/>
                  </a:lnTo>
                  <a:lnTo>
                    <a:pt x="686" y="1422"/>
                  </a:lnTo>
                  <a:lnTo>
                    <a:pt x="689" y="1419"/>
                  </a:lnTo>
                  <a:lnTo>
                    <a:pt x="691" y="1419"/>
                  </a:lnTo>
                  <a:lnTo>
                    <a:pt x="695" y="1419"/>
                  </a:lnTo>
                  <a:lnTo>
                    <a:pt x="697" y="1419"/>
                  </a:lnTo>
                  <a:lnTo>
                    <a:pt x="698" y="1419"/>
                  </a:lnTo>
                  <a:lnTo>
                    <a:pt x="702" y="1415"/>
                  </a:lnTo>
                  <a:lnTo>
                    <a:pt x="705" y="1417"/>
                  </a:lnTo>
                  <a:lnTo>
                    <a:pt x="707" y="1415"/>
                  </a:lnTo>
                  <a:lnTo>
                    <a:pt x="707" y="1417"/>
                  </a:lnTo>
                  <a:lnTo>
                    <a:pt x="711" y="1417"/>
                  </a:lnTo>
                  <a:lnTo>
                    <a:pt x="713" y="1419"/>
                  </a:lnTo>
                  <a:lnTo>
                    <a:pt x="713" y="1419"/>
                  </a:lnTo>
                  <a:lnTo>
                    <a:pt x="714" y="1419"/>
                  </a:lnTo>
                  <a:lnTo>
                    <a:pt x="716" y="1421"/>
                  </a:lnTo>
                  <a:lnTo>
                    <a:pt x="718" y="1421"/>
                  </a:lnTo>
                  <a:lnTo>
                    <a:pt x="721" y="1421"/>
                  </a:lnTo>
                  <a:lnTo>
                    <a:pt x="723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27" y="1415"/>
                  </a:lnTo>
                  <a:lnTo>
                    <a:pt x="725" y="1414"/>
                  </a:lnTo>
                  <a:lnTo>
                    <a:pt x="725" y="1412"/>
                  </a:lnTo>
                  <a:lnTo>
                    <a:pt x="725" y="1410"/>
                  </a:lnTo>
                  <a:lnTo>
                    <a:pt x="725" y="1408"/>
                  </a:lnTo>
                  <a:lnTo>
                    <a:pt x="723" y="1406"/>
                  </a:lnTo>
                  <a:lnTo>
                    <a:pt x="721" y="1406"/>
                  </a:lnTo>
                  <a:lnTo>
                    <a:pt x="718" y="1406"/>
                  </a:lnTo>
                  <a:lnTo>
                    <a:pt x="716" y="1405"/>
                  </a:lnTo>
                  <a:lnTo>
                    <a:pt x="714" y="1403"/>
                  </a:lnTo>
                  <a:lnTo>
                    <a:pt x="713" y="1398"/>
                  </a:lnTo>
                  <a:lnTo>
                    <a:pt x="713" y="1390"/>
                  </a:lnTo>
                  <a:lnTo>
                    <a:pt x="713" y="1382"/>
                  </a:lnTo>
                  <a:lnTo>
                    <a:pt x="713" y="1376"/>
                  </a:lnTo>
                  <a:lnTo>
                    <a:pt x="713" y="1373"/>
                  </a:lnTo>
                  <a:lnTo>
                    <a:pt x="713" y="1367"/>
                  </a:lnTo>
                  <a:lnTo>
                    <a:pt x="713" y="1358"/>
                  </a:lnTo>
                  <a:lnTo>
                    <a:pt x="714" y="1348"/>
                  </a:lnTo>
                  <a:lnTo>
                    <a:pt x="714" y="1344"/>
                  </a:lnTo>
                  <a:lnTo>
                    <a:pt x="713" y="1344"/>
                  </a:lnTo>
                  <a:lnTo>
                    <a:pt x="713" y="1342"/>
                  </a:lnTo>
                  <a:lnTo>
                    <a:pt x="713" y="1339"/>
                  </a:lnTo>
                  <a:lnTo>
                    <a:pt x="714" y="1335"/>
                  </a:lnTo>
                  <a:lnTo>
                    <a:pt x="714" y="1334"/>
                  </a:lnTo>
                  <a:lnTo>
                    <a:pt x="716" y="1330"/>
                  </a:lnTo>
                  <a:lnTo>
                    <a:pt x="718" y="1327"/>
                  </a:lnTo>
                  <a:lnTo>
                    <a:pt x="720" y="1323"/>
                  </a:lnTo>
                  <a:lnTo>
                    <a:pt x="720" y="1321"/>
                  </a:lnTo>
                  <a:lnTo>
                    <a:pt x="721" y="1318"/>
                  </a:lnTo>
                  <a:lnTo>
                    <a:pt x="723" y="1316"/>
                  </a:lnTo>
                  <a:lnTo>
                    <a:pt x="725" y="1314"/>
                  </a:lnTo>
                  <a:lnTo>
                    <a:pt x="727" y="1311"/>
                  </a:lnTo>
                  <a:lnTo>
                    <a:pt x="729" y="1309"/>
                  </a:lnTo>
                  <a:lnTo>
                    <a:pt x="730" y="1307"/>
                  </a:lnTo>
                  <a:lnTo>
                    <a:pt x="732" y="1305"/>
                  </a:lnTo>
                  <a:lnTo>
                    <a:pt x="734" y="1303"/>
                  </a:lnTo>
                  <a:lnTo>
                    <a:pt x="736" y="1300"/>
                  </a:lnTo>
                  <a:lnTo>
                    <a:pt x="745" y="1293"/>
                  </a:lnTo>
                  <a:lnTo>
                    <a:pt x="752" y="1291"/>
                  </a:lnTo>
                  <a:lnTo>
                    <a:pt x="755" y="1291"/>
                  </a:lnTo>
                  <a:lnTo>
                    <a:pt x="759" y="1291"/>
                  </a:lnTo>
                  <a:lnTo>
                    <a:pt x="764" y="1291"/>
                  </a:lnTo>
                  <a:lnTo>
                    <a:pt x="766" y="1291"/>
                  </a:lnTo>
                  <a:lnTo>
                    <a:pt x="775" y="1280"/>
                  </a:lnTo>
                  <a:lnTo>
                    <a:pt x="778" y="1277"/>
                  </a:lnTo>
                  <a:lnTo>
                    <a:pt x="792" y="1271"/>
                  </a:lnTo>
                  <a:lnTo>
                    <a:pt x="814" y="1252"/>
                  </a:lnTo>
                  <a:lnTo>
                    <a:pt x="816" y="1250"/>
                  </a:lnTo>
                  <a:lnTo>
                    <a:pt x="819" y="1248"/>
                  </a:lnTo>
                  <a:lnTo>
                    <a:pt x="826" y="1248"/>
                  </a:lnTo>
                  <a:lnTo>
                    <a:pt x="833" y="1248"/>
                  </a:lnTo>
                  <a:lnTo>
                    <a:pt x="835" y="1250"/>
                  </a:lnTo>
                  <a:lnTo>
                    <a:pt x="835" y="1252"/>
                  </a:lnTo>
                  <a:lnTo>
                    <a:pt x="835" y="1255"/>
                  </a:lnTo>
                  <a:lnTo>
                    <a:pt x="835" y="1259"/>
                  </a:lnTo>
                  <a:lnTo>
                    <a:pt x="839" y="1261"/>
                  </a:lnTo>
                  <a:lnTo>
                    <a:pt x="840" y="1263"/>
                  </a:lnTo>
                  <a:lnTo>
                    <a:pt x="844" y="1263"/>
                  </a:lnTo>
                  <a:lnTo>
                    <a:pt x="867" y="1266"/>
                  </a:lnTo>
                  <a:lnTo>
                    <a:pt x="878" y="1264"/>
                  </a:lnTo>
                  <a:lnTo>
                    <a:pt x="883" y="1266"/>
                  </a:lnTo>
                  <a:lnTo>
                    <a:pt x="885" y="1268"/>
                  </a:lnTo>
                  <a:lnTo>
                    <a:pt x="887" y="1270"/>
                  </a:lnTo>
                  <a:lnTo>
                    <a:pt x="887" y="1271"/>
                  </a:lnTo>
                  <a:lnTo>
                    <a:pt x="883" y="1275"/>
                  </a:lnTo>
                  <a:lnTo>
                    <a:pt x="883" y="1277"/>
                  </a:lnTo>
                  <a:lnTo>
                    <a:pt x="887" y="1279"/>
                  </a:lnTo>
                  <a:lnTo>
                    <a:pt x="895" y="1282"/>
                  </a:lnTo>
                  <a:lnTo>
                    <a:pt x="910" y="1282"/>
                  </a:lnTo>
                  <a:lnTo>
                    <a:pt x="913" y="1282"/>
                  </a:lnTo>
                  <a:lnTo>
                    <a:pt x="913" y="1279"/>
                  </a:lnTo>
                  <a:lnTo>
                    <a:pt x="911" y="1275"/>
                  </a:lnTo>
                  <a:lnTo>
                    <a:pt x="908" y="1273"/>
                  </a:lnTo>
                  <a:lnTo>
                    <a:pt x="904" y="1270"/>
                  </a:lnTo>
                  <a:lnTo>
                    <a:pt x="903" y="1264"/>
                  </a:lnTo>
                  <a:lnTo>
                    <a:pt x="903" y="1252"/>
                  </a:lnTo>
                  <a:lnTo>
                    <a:pt x="903" y="1250"/>
                  </a:lnTo>
                  <a:lnTo>
                    <a:pt x="899" y="1247"/>
                  </a:lnTo>
                  <a:lnTo>
                    <a:pt x="901" y="1247"/>
                  </a:lnTo>
                  <a:lnTo>
                    <a:pt x="903" y="1248"/>
                  </a:lnTo>
                  <a:lnTo>
                    <a:pt x="903" y="1250"/>
                  </a:lnTo>
                  <a:lnTo>
                    <a:pt x="904" y="1254"/>
                  </a:lnTo>
                  <a:lnTo>
                    <a:pt x="904" y="1255"/>
                  </a:lnTo>
                  <a:lnTo>
                    <a:pt x="904" y="1264"/>
                  </a:lnTo>
                  <a:lnTo>
                    <a:pt x="906" y="1270"/>
                  </a:lnTo>
                  <a:lnTo>
                    <a:pt x="910" y="1273"/>
                  </a:lnTo>
                  <a:lnTo>
                    <a:pt x="915" y="1275"/>
                  </a:lnTo>
                  <a:lnTo>
                    <a:pt x="917" y="1280"/>
                  </a:lnTo>
                  <a:lnTo>
                    <a:pt x="917" y="1282"/>
                  </a:lnTo>
                  <a:lnTo>
                    <a:pt x="920" y="1280"/>
                  </a:lnTo>
                  <a:lnTo>
                    <a:pt x="920" y="1279"/>
                  </a:lnTo>
                  <a:lnTo>
                    <a:pt x="919" y="1279"/>
                  </a:lnTo>
                  <a:lnTo>
                    <a:pt x="919" y="1277"/>
                  </a:lnTo>
                  <a:lnTo>
                    <a:pt x="917" y="1273"/>
                  </a:lnTo>
                  <a:lnTo>
                    <a:pt x="917" y="1270"/>
                  </a:lnTo>
                  <a:lnTo>
                    <a:pt x="919" y="1270"/>
                  </a:lnTo>
                  <a:lnTo>
                    <a:pt x="920" y="1270"/>
                  </a:lnTo>
                  <a:lnTo>
                    <a:pt x="920" y="1268"/>
                  </a:lnTo>
                  <a:lnTo>
                    <a:pt x="924" y="1266"/>
                  </a:lnTo>
                  <a:lnTo>
                    <a:pt x="931" y="1270"/>
                  </a:lnTo>
                  <a:lnTo>
                    <a:pt x="933" y="1271"/>
                  </a:lnTo>
                  <a:lnTo>
                    <a:pt x="936" y="1270"/>
                  </a:lnTo>
                  <a:lnTo>
                    <a:pt x="938" y="1268"/>
                  </a:lnTo>
                  <a:lnTo>
                    <a:pt x="940" y="1264"/>
                  </a:lnTo>
                  <a:lnTo>
                    <a:pt x="938" y="1261"/>
                  </a:lnTo>
                  <a:lnTo>
                    <a:pt x="936" y="1259"/>
                  </a:lnTo>
                  <a:lnTo>
                    <a:pt x="935" y="1259"/>
                  </a:lnTo>
                  <a:lnTo>
                    <a:pt x="935" y="1257"/>
                  </a:lnTo>
                  <a:lnTo>
                    <a:pt x="933" y="1254"/>
                  </a:lnTo>
                  <a:lnTo>
                    <a:pt x="935" y="1250"/>
                  </a:lnTo>
                  <a:lnTo>
                    <a:pt x="935" y="1248"/>
                  </a:lnTo>
                  <a:lnTo>
                    <a:pt x="936" y="1248"/>
                  </a:lnTo>
                  <a:lnTo>
                    <a:pt x="936" y="1248"/>
                  </a:lnTo>
                  <a:lnTo>
                    <a:pt x="938" y="1250"/>
                  </a:lnTo>
                  <a:lnTo>
                    <a:pt x="942" y="1250"/>
                  </a:lnTo>
                  <a:lnTo>
                    <a:pt x="945" y="1252"/>
                  </a:lnTo>
                  <a:lnTo>
                    <a:pt x="945" y="1254"/>
                  </a:lnTo>
                  <a:lnTo>
                    <a:pt x="947" y="1255"/>
                  </a:lnTo>
                  <a:lnTo>
                    <a:pt x="949" y="1259"/>
                  </a:lnTo>
                  <a:lnTo>
                    <a:pt x="952" y="1259"/>
                  </a:lnTo>
                  <a:lnTo>
                    <a:pt x="956" y="1259"/>
                  </a:lnTo>
                  <a:lnTo>
                    <a:pt x="958" y="1255"/>
                  </a:lnTo>
                  <a:lnTo>
                    <a:pt x="959" y="1261"/>
                  </a:lnTo>
                  <a:lnTo>
                    <a:pt x="958" y="1264"/>
                  </a:lnTo>
                  <a:lnTo>
                    <a:pt x="954" y="1266"/>
                  </a:lnTo>
                  <a:lnTo>
                    <a:pt x="952" y="1268"/>
                  </a:lnTo>
                  <a:lnTo>
                    <a:pt x="949" y="1270"/>
                  </a:lnTo>
                  <a:lnTo>
                    <a:pt x="940" y="1270"/>
                  </a:lnTo>
                  <a:lnTo>
                    <a:pt x="935" y="1271"/>
                  </a:lnTo>
                  <a:lnTo>
                    <a:pt x="933" y="1275"/>
                  </a:lnTo>
                  <a:lnTo>
                    <a:pt x="935" y="1280"/>
                  </a:lnTo>
                  <a:lnTo>
                    <a:pt x="936" y="1284"/>
                  </a:lnTo>
                  <a:lnTo>
                    <a:pt x="940" y="1284"/>
                  </a:lnTo>
                  <a:lnTo>
                    <a:pt x="947" y="1286"/>
                  </a:lnTo>
                  <a:lnTo>
                    <a:pt x="952" y="1284"/>
                  </a:lnTo>
                  <a:lnTo>
                    <a:pt x="959" y="1284"/>
                  </a:lnTo>
                  <a:lnTo>
                    <a:pt x="965" y="1280"/>
                  </a:lnTo>
                  <a:lnTo>
                    <a:pt x="970" y="1284"/>
                  </a:lnTo>
                  <a:lnTo>
                    <a:pt x="972" y="1289"/>
                  </a:lnTo>
                  <a:lnTo>
                    <a:pt x="972" y="1291"/>
                  </a:lnTo>
                  <a:lnTo>
                    <a:pt x="972" y="1291"/>
                  </a:lnTo>
                  <a:lnTo>
                    <a:pt x="974" y="1293"/>
                  </a:lnTo>
                  <a:lnTo>
                    <a:pt x="972" y="1295"/>
                  </a:lnTo>
                  <a:lnTo>
                    <a:pt x="972" y="1296"/>
                  </a:lnTo>
                  <a:lnTo>
                    <a:pt x="972" y="1298"/>
                  </a:lnTo>
                  <a:lnTo>
                    <a:pt x="972" y="1300"/>
                  </a:lnTo>
                  <a:lnTo>
                    <a:pt x="974" y="1302"/>
                  </a:lnTo>
                  <a:lnTo>
                    <a:pt x="977" y="1302"/>
                  </a:lnTo>
                  <a:lnTo>
                    <a:pt x="979" y="1302"/>
                  </a:lnTo>
                  <a:lnTo>
                    <a:pt x="982" y="1302"/>
                  </a:lnTo>
                  <a:lnTo>
                    <a:pt x="984" y="1302"/>
                  </a:lnTo>
                  <a:lnTo>
                    <a:pt x="990" y="1302"/>
                  </a:lnTo>
                  <a:lnTo>
                    <a:pt x="991" y="1302"/>
                  </a:lnTo>
                  <a:lnTo>
                    <a:pt x="993" y="1302"/>
                  </a:lnTo>
                  <a:lnTo>
                    <a:pt x="995" y="1303"/>
                  </a:lnTo>
                  <a:lnTo>
                    <a:pt x="997" y="1307"/>
                  </a:lnTo>
                  <a:lnTo>
                    <a:pt x="997" y="1309"/>
                  </a:lnTo>
                  <a:lnTo>
                    <a:pt x="998" y="1309"/>
                  </a:lnTo>
                  <a:lnTo>
                    <a:pt x="1002" y="1309"/>
                  </a:lnTo>
                  <a:lnTo>
                    <a:pt x="1004" y="1307"/>
                  </a:lnTo>
                  <a:lnTo>
                    <a:pt x="1004" y="1305"/>
                  </a:lnTo>
                  <a:lnTo>
                    <a:pt x="1006" y="1305"/>
                  </a:lnTo>
                  <a:lnTo>
                    <a:pt x="1007" y="1307"/>
                  </a:lnTo>
                  <a:lnTo>
                    <a:pt x="1009" y="1309"/>
                  </a:lnTo>
                  <a:lnTo>
                    <a:pt x="1011" y="1312"/>
                  </a:lnTo>
                  <a:lnTo>
                    <a:pt x="1014" y="1314"/>
                  </a:lnTo>
                  <a:lnTo>
                    <a:pt x="1018" y="1314"/>
                  </a:lnTo>
                  <a:lnTo>
                    <a:pt x="1020" y="1314"/>
                  </a:lnTo>
                  <a:lnTo>
                    <a:pt x="1020" y="1316"/>
                  </a:lnTo>
                  <a:lnTo>
                    <a:pt x="1020" y="1318"/>
                  </a:lnTo>
                  <a:lnTo>
                    <a:pt x="1022" y="1318"/>
                  </a:lnTo>
                  <a:lnTo>
                    <a:pt x="1023" y="1318"/>
                  </a:lnTo>
                  <a:lnTo>
                    <a:pt x="1025" y="1319"/>
                  </a:lnTo>
                  <a:lnTo>
                    <a:pt x="1023" y="1321"/>
                  </a:lnTo>
                  <a:lnTo>
                    <a:pt x="1020" y="1323"/>
                  </a:lnTo>
                  <a:lnTo>
                    <a:pt x="1022" y="1325"/>
                  </a:lnTo>
                  <a:lnTo>
                    <a:pt x="1025" y="1327"/>
                  </a:lnTo>
                  <a:lnTo>
                    <a:pt x="1029" y="1328"/>
                  </a:lnTo>
                  <a:lnTo>
                    <a:pt x="1030" y="1325"/>
                  </a:lnTo>
                  <a:lnTo>
                    <a:pt x="1032" y="1323"/>
                  </a:lnTo>
                  <a:lnTo>
                    <a:pt x="1036" y="1323"/>
                  </a:lnTo>
                  <a:lnTo>
                    <a:pt x="1039" y="1325"/>
                  </a:lnTo>
                  <a:lnTo>
                    <a:pt x="1039" y="1323"/>
                  </a:lnTo>
                  <a:lnTo>
                    <a:pt x="1038" y="1321"/>
                  </a:lnTo>
                  <a:lnTo>
                    <a:pt x="1036" y="1321"/>
                  </a:lnTo>
                  <a:lnTo>
                    <a:pt x="1034" y="1318"/>
                  </a:lnTo>
                  <a:lnTo>
                    <a:pt x="1032" y="1316"/>
                  </a:lnTo>
                  <a:lnTo>
                    <a:pt x="1036" y="1314"/>
                  </a:lnTo>
                  <a:lnTo>
                    <a:pt x="1038" y="1314"/>
                  </a:lnTo>
                  <a:lnTo>
                    <a:pt x="1038" y="1316"/>
                  </a:lnTo>
                  <a:lnTo>
                    <a:pt x="1038" y="1318"/>
                  </a:lnTo>
                  <a:lnTo>
                    <a:pt x="1041" y="1319"/>
                  </a:lnTo>
                  <a:lnTo>
                    <a:pt x="1045" y="1319"/>
                  </a:lnTo>
                  <a:lnTo>
                    <a:pt x="1048" y="1319"/>
                  </a:lnTo>
                  <a:lnTo>
                    <a:pt x="1048" y="1323"/>
                  </a:lnTo>
                  <a:lnTo>
                    <a:pt x="1048" y="1323"/>
                  </a:lnTo>
                  <a:lnTo>
                    <a:pt x="1055" y="1321"/>
                  </a:lnTo>
                  <a:lnTo>
                    <a:pt x="1057" y="1321"/>
                  </a:lnTo>
                  <a:lnTo>
                    <a:pt x="1059" y="1323"/>
                  </a:lnTo>
                  <a:lnTo>
                    <a:pt x="1059" y="1327"/>
                  </a:lnTo>
                  <a:lnTo>
                    <a:pt x="1057" y="1328"/>
                  </a:lnTo>
                  <a:lnTo>
                    <a:pt x="1055" y="1328"/>
                  </a:lnTo>
                  <a:lnTo>
                    <a:pt x="1054" y="1330"/>
                  </a:lnTo>
                  <a:lnTo>
                    <a:pt x="1055" y="1330"/>
                  </a:lnTo>
                  <a:lnTo>
                    <a:pt x="1062" y="1330"/>
                  </a:lnTo>
                  <a:lnTo>
                    <a:pt x="1064" y="1330"/>
                  </a:lnTo>
                  <a:lnTo>
                    <a:pt x="1066" y="1328"/>
                  </a:lnTo>
                  <a:lnTo>
                    <a:pt x="1064" y="1328"/>
                  </a:lnTo>
                  <a:lnTo>
                    <a:pt x="1062" y="1328"/>
                  </a:lnTo>
                  <a:lnTo>
                    <a:pt x="1062" y="1323"/>
                  </a:lnTo>
                  <a:lnTo>
                    <a:pt x="1062" y="1321"/>
                  </a:lnTo>
                  <a:lnTo>
                    <a:pt x="1064" y="1319"/>
                  </a:lnTo>
                  <a:lnTo>
                    <a:pt x="1066" y="1318"/>
                  </a:lnTo>
                  <a:lnTo>
                    <a:pt x="1069" y="1316"/>
                  </a:lnTo>
                  <a:lnTo>
                    <a:pt x="1073" y="1316"/>
                  </a:lnTo>
                  <a:lnTo>
                    <a:pt x="1077" y="1316"/>
                  </a:lnTo>
                  <a:lnTo>
                    <a:pt x="1080" y="1318"/>
                  </a:lnTo>
                  <a:lnTo>
                    <a:pt x="1082" y="1319"/>
                  </a:lnTo>
                  <a:lnTo>
                    <a:pt x="1084" y="1321"/>
                  </a:lnTo>
                  <a:lnTo>
                    <a:pt x="1087" y="1321"/>
                  </a:lnTo>
                  <a:lnTo>
                    <a:pt x="1087" y="1318"/>
                  </a:lnTo>
                  <a:lnTo>
                    <a:pt x="1087" y="1316"/>
                  </a:lnTo>
                  <a:lnTo>
                    <a:pt x="1087" y="1314"/>
                  </a:lnTo>
                  <a:lnTo>
                    <a:pt x="1091" y="1312"/>
                  </a:lnTo>
                  <a:lnTo>
                    <a:pt x="1091" y="1311"/>
                  </a:lnTo>
                  <a:lnTo>
                    <a:pt x="1094" y="1311"/>
                  </a:lnTo>
                  <a:lnTo>
                    <a:pt x="1098" y="1311"/>
                  </a:lnTo>
                  <a:lnTo>
                    <a:pt x="1101" y="1311"/>
                  </a:lnTo>
                  <a:lnTo>
                    <a:pt x="1103" y="1309"/>
                  </a:lnTo>
                  <a:lnTo>
                    <a:pt x="1105" y="1307"/>
                  </a:lnTo>
                  <a:lnTo>
                    <a:pt x="1109" y="1305"/>
                  </a:lnTo>
                  <a:lnTo>
                    <a:pt x="1110" y="1305"/>
                  </a:lnTo>
                  <a:lnTo>
                    <a:pt x="1112" y="1305"/>
                  </a:lnTo>
                  <a:lnTo>
                    <a:pt x="1112" y="1307"/>
                  </a:lnTo>
                  <a:lnTo>
                    <a:pt x="1114" y="1307"/>
                  </a:lnTo>
                  <a:lnTo>
                    <a:pt x="1116" y="1307"/>
                  </a:lnTo>
                  <a:lnTo>
                    <a:pt x="1117" y="1307"/>
                  </a:lnTo>
                  <a:lnTo>
                    <a:pt x="1119" y="1305"/>
                  </a:lnTo>
                  <a:lnTo>
                    <a:pt x="1121" y="1303"/>
                  </a:lnTo>
                  <a:lnTo>
                    <a:pt x="1121" y="1302"/>
                  </a:lnTo>
                  <a:lnTo>
                    <a:pt x="1119" y="1300"/>
                  </a:lnTo>
                  <a:lnTo>
                    <a:pt x="1119" y="1296"/>
                  </a:lnTo>
                  <a:lnTo>
                    <a:pt x="1123" y="1296"/>
                  </a:lnTo>
                  <a:lnTo>
                    <a:pt x="1123" y="1293"/>
                  </a:lnTo>
                  <a:lnTo>
                    <a:pt x="1123" y="1291"/>
                  </a:lnTo>
                  <a:lnTo>
                    <a:pt x="1121" y="1291"/>
                  </a:lnTo>
                  <a:lnTo>
                    <a:pt x="1114" y="1293"/>
                  </a:lnTo>
                  <a:lnTo>
                    <a:pt x="1110" y="1293"/>
                  </a:lnTo>
                  <a:lnTo>
                    <a:pt x="1112" y="1291"/>
                  </a:lnTo>
                  <a:lnTo>
                    <a:pt x="1116" y="1289"/>
                  </a:lnTo>
                  <a:lnTo>
                    <a:pt x="1117" y="1287"/>
                  </a:lnTo>
                  <a:lnTo>
                    <a:pt x="1119" y="1286"/>
                  </a:lnTo>
                  <a:lnTo>
                    <a:pt x="1119" y="1284"/>
                  </a:lnTo>
                  <a:lnTo>
                    <a:pt x="1121" y="1282"/>
                  </a:lnTo>
                  <a:lnTo>
                    <a:pt x="1123" y="1282"/>
                  </a:lnTo>
                  <a:lnTo>
                    <a:pt x="1126" y="1280"/>
                  </a:lnTo>
                  <a:lnTo>
                    <a:pt x="1126" y="1279"/>
                  </a:lnTo>
                  <a:lnTo>
                    <a:pt x="1128" y="1275"/>
                  </a:lnTo>
                  <a:lnTo>
                    <a:pt x="1128" y="1271"/>
                  </a:lnTo>
                  <a:lnTo>
                    <a:pt x="1130" y="1270"/>
                  </a:lnTo>
                  <a:lnTo>
                    <a:pt x="1132" y="1270"/>
                  </a:lnTo>
                  <a:lnTo>
                    <a:pt x="1133" y="1271"/>
                  </a:lnTo>
                  <a:lnTo>
                    <a:pt x="1135" y="1270"/>
                  </a:lnTo>
                  <a:lnTo>
                    <a:pt x="1137" y="1270"/>
                  </a:lnTo>
                  <a:lnTo>
                    <a:pt x="1139" y="1271"/>
                  </a:lnTo>
                  <a:lnTo>
                    <a:pt x="1141" y="1270"/>
                  </a:lnTo>
                  <a:lnTo>
                    <a:pt x="1141" y="1268"/>
                  </a:lnTo>
                  <a:lnTo>
                    <a:pt x="1142" y="1268"/>
                  </a:lnTo>
                  <a:lnTo>
                    <a:pt x="1144" y="1268"/>
                  </a:lnTo>
                  <a:lnTo>
                    <a:pt x="1146" y="1266"/>
                  </a:lnTo>
                  <a:lnTo>
                    <a:pt x="1148" y="1264"/>
                  </a:lnTo>
                  <a:lnTo>
                    <a:pt x="1148" y="1261"/>
                  </a:lnTo>
                  <a:lnTo>
                    <a:pt x="1151" y="1257"/>
                  </a:lnTo>
                  <a:lnTo>
                    <a:pt x="1151" y="1255"/>
                  </a:lnTo>
                  <a:lnTo>
                    <a:pt x="1149" y="1255"/>
                  </a:lnTo>
                  <a:lnTo>
                    <a:pt x="1151" y="1252"/>
                  </a:lnTo>
                  <a:lnTo>
                    <a:pt x="1153" y="1250"/>
                  </a:lnTo>
                  <a:lnTo>
                    <a:pt x="1155" y="1250"/>
                  </a:lnTo>
                  <a:lnTo>
                    <a:pt x="1157" y="1248"/>
                  </a:lnTo>
                  <a:lnTo>
                    <a:pt x="1158" y="1250"/>
                  </a:lnTo>
                  <a:lnTo>
                    <a:pt x="1160" y="1248"/>
                  </a:lnTo>
                  <a:lnTo>
                    <a:pt x="1162" y="1250"/>
                  </a:lnTo>
                  <a:lnTo>
                    <a:pt x="1164" y="1248"/>
                  </a:lnTo>
                  <a:lnTo>
                    <a:pt x="1165" y="1248"/>
                  </a:lnTo>
                  <a:lnTo>
                    <a:pt x="1167" y="1248"/>
                  </a:lnTo>
                  <a:lnTo>
                    <a:pt x="1169" y="1248"/>
                  </a:lnTo>
                  <a:lnTo>
                    <a:pt x="1171" y="1248"/>
                  </a:lnTo>
                  <a:lnTo>
                    <a:pt x="1172" y="1248"/>
                  </a:lnTo>
                  <a:lnTo>
                    <a:pt x="1172" y="1248"/>
                  </a:lnTo>
                  <a:lnTo>
                    <a:pt x="1172" y="1247"/>
                  </a:lnTo>
                  <a:lnTo>
                    <a:pt x="1172" y="1241"/>
                  </a:lnTo>
                  <a:lnTo>
                    <a:pt x="1172" y="1238"/>
                  </a:lnTo>
                  <a:lnTo>
                    <a:pt x="1172" y="1236"/>
                  </a:lnTo>
                  <a:lnTo>
                    <a:pt x="1174" y="1236"/>
                  </a:lnTo>
                  <a:lnTo>
                    <a:pt x="1174" y="1234"/>
                  </a:lnTo>
                  <a:lnTo>
                    <a:pt x="1176" y="1234"/>
                  </a:lnTo>
                  <a:lnTo>
                    <a:pt x="1176" y="1232"/>
                  </a:lnTo>
                  <a:lnTo>
                    <a:pt x="1178" y="1234"/>
                  </a:lnTo>
                  <a:lnTo>
                    <a:pt x="1180" y="1236"/>
                  </a:lnTo>
                  <a:lnTo>
                    <a:pt x="1180" y="1234"/>
                  </a:lnTo>
                  <a:lnTo>
                    <a:pt x="1183" y="1232"/>
                  </a:lnTo>
                  <a:lnTo>
                    <a:pt x="1181" y="1231"/>
                  </a:lnTo>
                  <a:lnTo>
                    <a:pt x="1183" y="1229"/>
                  </a:lnTo>
                  <a:lnTo>
                    <a:pt x="1185" y="1227"/>
                  </a:lnTo>
                  <a:lnTo>
                    <a:pt x="1188" y="1227"/>
                  </a:lnTo>
                  <a:lnTo>
                    <a:pt x="1190" y="1229"/>
                  </a:lnTo>
                  <a:lnTo>
                    <a:pt x="1192" y="1229"/>
                  </a:lnTo>
                  <a:lnTo>
                    <a:pt x="1194" y="1229"/>
                  </a:lnTo>
                  <a:lnTo>
                    <a:pt x="1194" y="1227"/>
                  </a:lnTo>
                  <a:lnTo>
                    <a:pt x="1196" y="1225"/>
                  </a:lnTo>
                  <a:lnTo>
                    <a:pt x="1196" y="1223"/>
                  </a:lnTo>
                  <a:lnTo>
                    <a:pt x="1197" y="1223"/>
                  </a:lnTo>
                  <a:lnTo>
                    <a:pt x="1197" y="1222"/>
                  </a:lnTo>
                  <a:lnTo>
                    <a:pt x="1199" y="1218"/>
                  </a:lnTo>
                  <a:lnTo>
                    <a:pt x="1201" y="1216"/>
                  </a:lnTo>
                  <a:lnTo>
                    <a:pt x="1203" y="1216"/>
                  </a:lnTo>
                  <a:lnTo>
                    <a:pt x="1204" y="1218"/>
                  </a:lnTo>
                  <a:lnTo>
                    <a:pt x="1206" y="1220"/>
                  </a:lnTo>
                  <a:lnTo>
                    <a:pt x="1208" y="1218"/>
                  </a:lnTo>
                  <a:lnTo>
                    <a:pt x="1208" y="1216"/>
                  </a:lnTo>
                  <a:lnTo>
                    <a:pt x="1210" y="1216"/>
                  </a:lnTo>
                  <a:lnTo>
                    <a:pt x="1212" y="1216"/>
                  </a:lnTo>
                  <a:lnTo>
                    <a:pt x="1212" y="1215"/>
                  </a:lnTo>
                  <a:lnTo>
                    <a:pt x="1212" y="1213"/>
                  </a:lnTo>
                  <a:lnTo>
                    <a:pt x="1213" y="1211"/>
                  </a:lnTo>
                  <a:lnTo>
                    <a:pt x="1212" y="1206"/>
                  </a:lnTo>
                  <a:lnTo>
                    <a:pt x="1212" y="1202"/>
                  </a:lnTo>
                  <a:close/>
                  <a:moveTo>
                    <a:pt x="40" y="591"/>
                  </a:moveTo>
                  <a:lnTo>
                    <a:pt x="38" y="589"/>
                  </a:lnTo>
                  <a:lnTo>
                    <a:pt x="40" y="589"/>
                  </a:lnTo>
                  <a:lnTo>
                    <a:pt x="40" y="591"/>
                  </a:lnTo>
                  <a:close/>
                  <a:moveTo>
                    <a:pt x="105" y="616"/>
                  </a:moveTo>
                  <a:lnTo>
                    <a:pt x="103" y="616"/>
                  </a:lnTo>
                  <a:lnTo>
                    <a:pt x="107" y="614"/>
                  </a:lnTo>
                  <a:lnTo>
                    <a:pt x="109" y="616"/>
                  </a:lnTo>
                  <a:lnTo>
                    <a:pt x="105" y="616"/>
                  </a:lnTo>
                  <a:close/>
                  <a:moveTo>
                    <a:pt x="595" y="1419"/>
                  </a:moveTo>
                  <a:lnTo>
                    <a:pt x="594" y="1419"/>
                  </a:lnTo>
                  <a:lnTo>
                    <a:pt x="592" y="1419"/>
                  </a:lnTo>
                  <a:lnTo>
                    <a:pt x="590" y="1419"/>
                  </a:lnTo>
                  <a:lnTo>
                    <a:pt x="590" y="1417"/>
                  </a:lnTo>
                  <a:lnTo>
                    <a:pt x="592" y="1414"/>
                  </a:lnTo>
                  <a:lnTo>
                    <a:pt x="594" y="1415"/>
                  </a:lnTo>
                  <a:lnTo>
                    <a:pt x="595" y="1417"/>
                  </a:lnTo>
                  <a:lnTo>
                    <a:pt x="597" y="1419"/>
                  </a:lnTo>
                  <a:lnTo>
                    <a:pt x="595" y="14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1">
              <a:extLst>
                <a:ext uri="{FF2B5EF4-FFF2-40B4-BE49-F238E27FC236}">
                  <a16:creationId xmlns:a16="http://schemas.microsoft.com/office/drawing/2014/main" id="{3854C3F9-7C14-AC68-5BA7-B8D0E4CE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529" y="2361828"/>
              <a:ext cx="1458467" cy="1480436"/>
            </a:xfrm>
            <a:custGeom>
              <a:avLst/>
              <a:gdLst>
                <a:gd name="T0" fmla="*/ 1094 w 1195"/>
                <a:gd name="T1" fmla="*/ 48 h 1213"/>
                <a:gd name="T2" fmla="*/ 988 w 1195"/>
                <a:gd name="T3" fmla="*/ 60 h 1213"/>
                <a:gd name="T4" fmla="*/ 961 w 1195"/>
                <a:gd name="T5" fmla="*/ 87 h 1213"/>
                <a:gd name="T6" fmla="*/ 940 w 1195"/>
                <a:gd name="T7" fmla="*/ 131 h 1213"/>
                <a:gd name="T8" fmla="*/ 954 w 1195"/>
                <a:gd name="T9" fmla="*/ 172 h 1213"/>
                <a:gd name="T10" fmla="*/ 918 w 1195"/>
                <a:gd name="T11" fmla="*/ 176 h 1213"/>
                <a:gd name="T12" fmla="*/ 842 w 1195"/>
                <a:gd name="T13" fmla="*/ 151 h 1213"/>
                <a:gd name="T14" fmla="*/ 794 w 1195"/>
                <a:gd name="T15" fmla="*/ 144 h 1213"/>
                <a:gd name="T16" fmla="*/ 734 w 1195"/>
                <a:gd name="T17" fmla="*/ 161 h 1213"/>
                <a:gd name="T18" fmla="*/ 682 w 1195"/>
                <a:gd name="T19" fmla="*/ 122 h 1213"/>
                <a:gd name="T20" fmla="*/ 620 w 1195"/>
                <a:gd name="T21" fmla="*/ 153 h 1213"/>
                <a:gd name="T22" fmla="*/ 567 w 1195"/>
                <a:gd name="T23" fmla="*/ 108 h 1213"/>
                <a:gd name="T24" fmla="*/ 332 w 1195"/>
                <a:gd name="T25" fmla="*/ 69 h 1213"/>
                <a:gd name="T26" fmla="*/ 165 w 1195"/>
                <a:gd name="T27" fmla="*/ 135 h 1213"/>
                <a:gd name="T28" fmla="*/ 181 w 1195"/>
                <a:gd name="T29" fmla="*/ 201 h 1213"/>
                <a:gd name="T30" fmla="*/ 217 w 1195"/>
                <a:gd name="T31" fmla="*/ 270 h 1213"/>
                <a:gd name="T32" fmla="*/ 212 w 1195"/>
                <a:gd name="T33" fmla="*/ 336 h 1213"/>
                <a:gd name="T34" fmla="*/ 87 w 1195"/>
                <a:gd name="T35" fmla="*/ 453 h 1213"/>
                <a:gd name="T36" fmla="*/ 64 w 1195"/>
                <a:gd name="T37" fmla="*/ 561 h 1213"/>
                <a:gd name="T38" fmla="*/ 52 w 1195"/>
                <a:gd name="T39" fmla="*/ 574 h 1213"/>
                <a:gd name="T40" fmla="*/ 23 w 1195"/>
                <a:gd name="T41" fmla="*/ 639 h 1213"/>
                <a:gd name="T42" fmla="*/ 20 w 1195"/>
                <a:gd name="T43" fmla="*/ 701 h 1213"/>
                <a:gd name="T44" fmla="*/ 78 w 1195"/>
                <a:gd name="T45" fmla="*/ 744 h 1213"/>
                <a:gd name="T46" fmla="*/ 116 w 1195"/>
                <a:gd name="T47" fmla="*/ 742 h 1213"/>
                <a:gd name="T48" fmla="*/ 213 w 1195"/>
                <a:gd name="T49" fmla="*/ 765 h 1213"/>
                <a:gd name="T50" fmla="*/ 302 w 1195"/>
                <a:gd name="T51" fmla="*/ 794 h 1213"/>
                <a:gd name="T52" fmla="*/ 464 w 1195"/>
                <a:gd name="T53" fmla="*/ 742 h 1213"/>
                <a:gd name="T54" fmla="*/ 522 w 1195"/>
                <a:gd name="T55" fmla="*/ 707 h 1213"/>
                <a:gd name="T56" fmla="*/ 570 w 1195"/>
                <a:gd name="T57" fmla="*/ 698 h 1213"/>
                <a:gd name="T58" fmla="*/ 659 w 1195"/>
                <a:gd name="T59" fmla="*/ 701 h 1213"/>
                <a:gd name="T60" fmla="*/ 695 w 1195"/>
                <a:gd name="T61" fmla="*/ 730 h 1213"/>
                <a:gd name="T62" fmla="*/ 746 w 1195"/>
                <a:gd name="T63" fmla="*/ 737 h 1213"/>
                <a:gd name="T64" fmla="*/ 791 w 1195"/>
                <a:gd name="T65" fmla="*/ 778 h 1213"/>
                <a:gd name="T66" fmla="*/ 794 w 1195"/>
                <a:gd name="T67" fmla="*/ 849 h 1213"/>
                <a:gd name="T68" fmla="*/ 833 w 1195"/>
                <a:gd name="T69" fmla="*/ 870 h 1213"/>
                <a:gd name="T70" fmla="*/ 833 w 1195"/>
                <a:gd name="T71" fmla="*/ 922 h 1213"/>
                <a:gd name="T72" fmla="*/ 876 w 1195"/>
                <a:gd name="T73" fmla="*/ 961 h 1213"/>
                <a:gd name="T74" fmla="*/ 890 w 1195"/>
                <a:gd name="T75" fmla="*/ 1018 h 1213"/>
                <a:gd name="T76" fmla="*/ 842 w 1195"/>
                <a:gd name="T77" fmla="*/ 1026 h 1213"/>
                <a:gd name="T78" fmla="*/ 801 w 1195"/>
                <a:gd name="T79" fmla="*/ 1016 h 1213"/>
                <a:gd name="T80" fmla="*/ 762 w 1195"/>
                <a:gd name="T81" fmla="*/ 1042 h 1213"/>
                <a:gd name="T82" fmla="*/ 734 w 1195"/>
                <a:gd name="T83" fmla="*/ 1122 h 1213"/>
                <a:gd name="T84" fmla="*/ 682 w 1195"/>
                <a:gd name="T85" fmla="*/ 1169 h 1213"/>
                <a:gd name="T86" fmla="*/ 748 w 1195"/>
                <a:gd name="T87" fmla="*/ 1197 h 1213"/>
                <a:gd name="T88" fmla="*/ 796 w 1195"/>
                <a:gd name="T89" fmla="*/ 1179 h 1213"/>
                <a:gd name="T90" fmla="*/ 853 w 1195"/>
                <a:gd name="T91" fmla="*/ 1206 h 1213"/>
                <a:gd name="T92" fmla="*/ 844 w 1195"/>
                <a:gd name="T93" fmla="*/ 1176 h 1213"/>
                <a:gd name="T94" fmla="*/ 840 w 1195"/>
                <a:gd name="T95" fmla="*/ 1126 h 1213"/>
                <a:gd name="T96" fmla="*/ 862 w 1195"/>
                <a:gd name="T97" fmla="*/ 1142 h 1213"/>
                <a:gd name="T98" fmla="*/ 876 w 1195"/>
                <a:gd name="T99" fmla="*/ 1117 h 1213"/>
                <a:gd name="T100" fmla="*/ 924 w 1195"/>
                <a:gd name="T101" fmla="*/ 1087 h 1213"/>
                <a:gd name="T102" fmla="*/ 966 w 1195"/>
                <a:gd name="T103" fmla="*/ 1003 h 1213"/>
                <a:gd name="T104" fmla="*/ 1043 w 1195"/>
                <a:gd name="T105" fmla="*/ 984 h 1213"/>
                <a:gd name="T106" fmla="*/ 1059 w 1195"/>
                <a:gd name="T107" fmla="*/ 961 h 1213"/>
                <a:gd name="T108" fmla="*/ 1096 w 1195"/>
                <a:gd name="T109" fmla="*/ 966 h 1213"/>
                <a:gd name="T110" fmla="*/ 1089 w 1195"/>
                <a:gd name="T111" fmla="*/ 907 h 1213"/>
                <a:gd name="T112" fmla="*/ 1100 w 1195"/>
                <a:gd name="T113" fmla="*/ 920 h 1213"/>
                <a:gd name="T114" fmla="*/ 1124 w 1195"/>
                <a:gd name="T115" fmla="*/ 996 h 1213"/>
                <a:gd name="T116" fmla="*/ 1151 w 1195"/>
                <a:gd name="T117" fmla="*/ 1009 h 1213"/>
                <a:gd name="T118" fmla="*/ 1076 w 1195"/>
                <a:gd name="T119" fmla="*/ 1005 h 1213"/>
                <a:gd name="T120" fmla="*/ 1092 w 1195"/>
                <a:gd name="T121" fmla="*/ 1035 h 1213"/>
                <a:gd name="T122" fmla="*/ 1187 w 1195"/>
                <a:gd name="T123" fmla="*/ 1067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5" h="1213">
                  <a:moveTo>
                    <a:pt x="1188" y="14"/>
                  </a:moveTo>
                  <a:lnTo>
                    <a:pt x="1167" y="2"/>
                  </a:lnTo>
                  <a:lnTo>
                    <a:pt x="1160" y="3"/>
                  </a:lnTo>
                  <a:lnTo>
                    <a:pt x="1151" y="0"/>
                  </a:lnTo>
                  <a:lnTo>
                    <a:pt x="1146" y="2"/>
                  </a:lnTo>
                  <a:lnTo>
                    <a:pt x="1144" y="7"/>
                  </a:lnTo>
                  <a:lnTo>
                    <a:pt x="1146" y="9"/>
                  </a:lnTo>
                  <a:lnTo>
                    <a:pt x="1147" y="14"/>
                  </a:lnTo>
                  <a:lnTo>
                    <a:pt x="1147" y="16"/>
                  </a:lnTo>
                  <a:lnTo>
                    <a:pt x="1147" y="18"/>
                  </a:lnTo>
                  <a:lnTo>
                    <a:pt x="1146" y="18"/>
                  </a:lnTo>
                  <a:lnTo>
                    <a:pt x="1144" y="18"/>
                  </a:lnTo>
                  <a:lnTo>
                    <a:pt x="1142" y="19"/>
                  </a:lnTo>
                  <a:lnTo>
                    <a:pt x="1142" y="21"/>
                  </a:lnTo>
                  <a:lnTo>
                    <a:pt x="1140" y="34"/>
                  </a:lnTo>
                  <a:lnTo>
                    <a:pt x="1137" y="41"/>
                  </a:lnTo>
                  <a:lnTo>
                    <a:pt x="1132" y="44"/>
                  </a:lnTo>
                  <a:lnTo>
                    <a:pt x="1117" y="53"/>
                  </a:lnTo>
                  <a:lnTo>
                    <a:pt x="1116" y="53"/>
                  </a:lnTo>
                  <a:lnTo>
                    <a:pt x="1108" y="51"/>
                  </a:lnTo>
                  <a:lnTo>
                    <a:pt x="1105" y="51"/>
                  </a:lnTo>
                  <a:lnTo>
                    <a:pt x="1098" y="55"/>
                  </a:lnTo>
                  <a:lnTo>
                    <a:pt x="1096" y="55"/>
                  </a:lnTo>
                  <a:lnTo>
                    <a:pt x="1094" y="53"/>
                  </a:lnTo>
                  <a:lnTo>
                    <a:pt x="1094" y="50"/>
                  </a:lnTo>
                  <a:lnTo>
                    <a:pt x="1094" y="48"/>
                  </a:lnTo>
                  <a:lnTo>
                    <a:pt x="1092" y="44"/>
                  </a:lnTo>
                  <a:lnTo>
                    <a:pt x="1091" y="41"/>
                  </a:lnTo>
                  <a:lnTo>
                    <a:pt x="1087" y="41"/>
                  </a:lnTo>
                  <a:lnTo>
                    <a:pt x="1080" y="41"/>
                  </a:lnTo>
                  <a:lnTo>
                    <a:pt x="1068" y="42"/>
                  </a:lnTo>
                  <a:lnTo>
                    <a:pt x="1046" y="37"/>
                  </a:lnTo>
                  <a:lnTo>
                    <a:pt x="1037" y="37"/>
                  </a:lnTo>
                  <a:lnTo>
                    <a:pt x="1029" y="42"/>
                  </a:lnTo>
                  <a:lnTo>
                    <a:pt x="1027" y="44"/>
                  </a:lnTo>
                  <a:lnTo>
                    <a:pt x="1025" y="48"/>
                  </a:lnTo>
                  <a:lnTo>
                    <a:pt x="1023" y="51"/>
                  </a:lnTo>
                  <a:lnTo>
                    <a:pt x="1020" y="53"/>
                  </a:lnTo>
                  <a:lnTo>
                    <a:pt x="1018" y="51"/>
                  </a:lnTo>
                  <a:lnTo>
                    <a:pt x="1013" y="48"/>
                  </a:lnTo>
                  <a:lnTo>
                    <a:pt x="1009" y="46"/>
                  </a:lnTo>
                  <a:lnTo>
                    <a:pt x="1004" y="44"/>
                  </a:lnTo>
                  <a:lnTo>
                    <a:pt x="989" y="46"/>
                  </a:lnTo>
                  <a:lnTo>
                    <a:pt x="988" y="48"/>
                  </a:lnTo>
                  <a:lnTo>
                    <a:pt x="986" y="50"/>
                  </a:lnTo>
                  <a:lnTo>
                    <a:pt x="986" y="51"/>
                  </a:lnTo>
                  <a:lnTo>
                    <a:pt x="986" y="53"/>
                  </a:lnTo>
                  <a:lnTo>
                    <a:pt x="986" y="55"/>
                  </a:lnTo>
                  <a:lnTo>
                    <a:pt x="984" y="57"/>
                  </a:lnTo>
                  <a:lnTo>
                    <a:pt x="988" y="57"/>
                  </a:lnTo>
                  <a:lnTo>
                    <a:pt x="989" y="58"/>
                  </a:lnTo>
                  <a:lnTo>
                    <a:pt x="988" y="60"/>
                  </a:lnTo>
                  <a:lnTo>
                    <a:pt x="986" y="60"/>
                  </a:lnTo>
                  <a:lnTo>
                    <a:pt x="984" y="60"/>
                  </a:lnTo>
                  <a:lnTo>
                    <a:pt x="982" y="60"/>
                  </a:lnTo>
                  <a:lnTo>
                    <a:pt x="982" y="60"/>
                  </a:lnTo>
                  <a:lnTo>
                    <a:pt x="981" y="60"/>
                  </a:lnTo>
                  <a:lnTo>
                    <a:pt x="981" y="62"/>
                  </a:lnTo>
                  <a:lnTo>
                    <a:pt x="981" y="64"/>
                  </a:lnTo>
                  <a:lnTo>
                    <a:pt x="981" y="66"/>
                  </a:lnTo>
                  <a:lnTo>
                    <a:pt x="979" y="67"/>
                  </a:lnTo>
                  <a:lnTo>
                    <a:pt x="977" y="67"/>
                  </a:lnTo>
                  <a:lnTo>
                    <a:pt x="975" y="69"/>
                  </a:lnTo>
                  <a:lnTo>
                    <a:pt x="972" y="69"/>
                  </a:lnTo>
                  <a:lnTo>
                    <a:pt x="972" y="71"/>
                  </a:lnTo>
                  <a:lnTo>
                    <a:pt x="972" y="73"/>
                  </a:lnTo>
                  <a:lnTo>
                    <a:pt x="973" y="73"/>
                  </a:lnTo>
                  <a:lnTo>
                    <a:pt x="973" y="74"/>
                  </a:lnTo>
                  <a:lnTo>
                    <a:pt x="972" y="76"/>
                  </a:lnTo>
                  <a:lnTo>
                    <a:pt x="970" y="78"/>
                  </a:lnTo>
                  <a:lnTo>
                    <a:pt x="966" y="78"/>
                  </a:lnTo>
                  <a:lnTo>
                    <a:pt x="965" y="78"/>
                  </a:lnTo>
                  <a:lnTo>
                    <a:pt x="965" y="80"/>
                  </a:lnTo>
                  <a:lnTo>
                    <a:pt x="965" y="81"/>
                  </a:lnTo>
                  <a:lnTo>
                    <a:pt x="961" y="83"/>
                  </a:lnTo>
                  <a:lnTo>
                    <a:pt x="961" y="85"/>
                  </a:lnTo>
                  <a:lnTo>
                    <a:pt x="961" y="87"/>
                  </a:lnTo>
                  <a:lnTo>
                    <a:pt x="961" y="87"/>
                  </a:lnTo>
                  <a:lnTo>
                    <a:pt x="959" y="90"/>
                  </a:lnTo>
                  <a:lnTo>
                    <a:pt x="957" y="92"/>
                  </a:lnTo>
                  <a:lnTo>
                    <a:pt x="957" y="94"/>
                  </a:lnTo>
                  <a:lnTo>
                    <a:pt x="957" y="96"/>
                  </a:lnTo>
                  <a:lnTo>
                    <a:pt x="957" y="97"/>
                  </a:lnTo>
                  <a:lnTo>
                    <a:pt x="956" y="101"/>
                  </a:lnTo>
                  <a:lnTo>
                    <a:pt x="954" y="101"/>
                  </a:lnTo>
                  <a:lnTo>
                    <a:pt x="952" y="103"/>
                  </a:lnTo>
                  <a:lnTo>
                    <a:pt x="954" y="103"/>
                  </a:lnTo>
                  <a:lnTo>
                    <a:pt x="956" y="103"/>
                  </a:lnTo>
                  <a:lnTo>
                    <a:pt x="956" y="105"/>
                  </a:lnTo>
                  <a:lnTo>
                    <a:pt x="954" y="106"/>
                  </a:lnTo>
                  <a:lnTo>
                    <a:pt x="954" y="108"/>
                  </a:lnTo>
                  <a:lnTo>
                    <a:pt x="954" y="110"/>
                  </a:lnTo>
                  <a:lnTo>
                    <a:pt x="952" y="112"/>
                  </a:lnTo>
                  <a:lnTo>
                    <a:pt x="952" y="113"/>
                  </a:lnTo>
                  <a:lnTo>
                    <a:pt x="949" y="113"/>
                  </a:lnTo>
                  <a:lnTo>
                    <a:pt x="947" y="113"/>
                  </a:lnTo>
                  <a:lnTo>
                    <a:pt x="947" y="115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5" y="124"/>
                  </a:lnTo>
                  <a:lnTo>
                    <a:pt x="945" y="126"/>
                  </a:lnTo>
                  <a:lnTo>
                    <a:pt x="945" y="128"/>
                  </a:lnTo>
                  <a:lnTo>
                    <a:pt x="943" y="128"/>
                  </a:lnTo>
                  <a:lnTo>
                    <a:pt x="940" y="131"/>
                  </a:lnTo>
                  <a:lnTo>
                    <a:pt x="940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8"/>
                  </a:lnTo>
                  <a:lnTo>
                    <a:pt x="943" y="140"/>
                  </a:lnTo>
                  <a:lnTo>
                    <a:pt x="947" y="142"/>
                  </a:lnTo>
                  <a:lnTo>
                    <a:pt x="949" y="144"/>
                  </a:lnTo>
                  <a:lnTo>
                    <a:pt x="947" y="145"/>
                  </a:lnTo>
                  <a:lnTo>
                    <a:pt x="945" y="145"/>
                  </a:lnTo>
                  <a:lnTo>
                    <a:pt x="947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9" y="151"/>
                  </a:lnTo>
                  <a:lnTo>
                    <a:pt x="949" y="153"/>
                  </a:lnTo>
                  <a:lnTo>
                    <a:pt x="950" y="154"/>
                  </a:lnTo>
                  <a:lnTo>
                    <a:pt x="952" y="156"/>
                  </a:lnTo>
                  <a:lnTo>
                    <a:pt x="950" y="156"/>
                  </a:lnTo>
                  <a:lnTo>
                    <a:pt x="949" y="156"/>
                  </a:lnTo>
                  <a:lnTo>
                    <a:pt x="949" y="158"/>
                  </a:lnTo>
                  <a:lnTo>
                    <a:pt x="949" y="161"/>
                  </a:lnTo>
                  <a:lnTo>
                    <a:pt x="949" y="163"/>
                  </a:lnTo>
                  <a:lnTo>
                    <a:pt x="950" y="163"/>
                  </a:lnTo>
                  <a:lnTo>
                    <a:pt x="952" y="165"/>
                  </a:lnTo>
                  <a:lnTo>
                    <a:pt x="954" y="170"/>
                  </a:lnTo>
                  <a:lnTo>
                    <a:pt x="954" y="172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4" y="179"/>
                  </a:lnTo>
                  <a:lnTo>
                    <a:pt x="952" y="183"/>
                  </a:lnTo>
                  <a:lnTo>
                    <a:pt x="949" y="186"/>
                  </a:lnTo>
                  <a:lnTo>
                    <a:pt x="947" y="188"/>
                  </a:lnTo>
                  <a:lnTo>
                    <a:pt x="945" y="190"/>
                  </a:lnTo>
                  <a:lnTo>
                    <a:pt x="945" y="192"/>
                  </a:lnTo>
                  <a:lnTo>
                    <a:pt x="945" y="195"/>
                  </a:lnTo>
                  <a:lnTo>
                    <a:pt x="945" y="197"/>
                  </a:lnTo>
                  <a:lnTo>
                    <a:pt x="943" y="197"/>
                  </a:lnTo>
                  <a:lnTo>
                    <a:pt x="941" y="195"/>
                  </a:lnTo>
                  <a:lnTo>
                    <a:pt x="941" y="193"/>
                  </a:lnTo>
                  <a:lnTo>
                    <a:pt x="940" y="193"/>
                  </a:lnTo>
                  <a:lnTo>
                    <a:pt x="938" y="192"/>
                  </a:lnTo>
                  <a:lnTo>
                    <a:pt x="936" y="193"/>
                  </a:lnTo>
                  <a:lnTo>
                    <a:pt x="934" y="192"/>
                  </a:lnTo>
                  <a:lnTo>
                    <a:pt x="933" y="188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6" y="188"/>
                  </a:lnTo>
                  <a:lnTo>
                    <a:pt x="924" y="186"/>
                  </a:lnTo>
                  <a:lnTo>
                    <a:pt x="922" y="186"/>
                  </a:lnTo>
                  <a:lnTo>
                    <a:pt x="918" y="181"/>
                  </a:lnTo>
                  <a:lnTo>
                    <a:pt x="918" y="179"/>
                  </a:lnTo>
                  <a:lnTo>
                    <a:pt x="918" y="176"/>
                  </a:lnTo>
                  <a:lnTo>
                    <a:pt x="918" y="174"/>
                  </a:lnTo>
                  <a:lnTo>
                    <a:pt x="918" y="172"/>
                  </a:lnTo>
                  <a:lnTo>
                    <a:pt x="918" y="170"/>
                  </a:lnTo>
                  <a:lnTo>
                    <a:pt x="918" y="169"/>
                  </a:lnTo>
                  <a:lnTo>
                    <a:pt x="918" y="167"/>
                  </a:lnTo>
                  <a:lnTo>
                    <a:pt x="911" y="163"/>
                  </a:lnTo>
                  <a:lnTo>
                    <a:pt x="910" y="161"/>
                  </a:lnTo>
                  <a:lnTo>
                    <a:pt x="906" y="156"/>
                  </a:lnTo>
                  <a:lnTo>
                    <a:pt x="902" y="153"/>
                  </a:lnTo>
                  <a:lnTo>
                    <a:pt x="899" y="153"/>
                  </a:lnTo>
                  <a:lnTo>
                    <a:pt x="883" y="153"/>
                  </a:lnTo>
                  <a:lnTo>
                    <a:pt x="879" y="153"/>
                  </a:lnTo>
                  <a:lnTo>
                    <a:pt x="874" y="158"/>
                  </a:lnTo>
                  <a:lnTo>
                    <a:pt x="872" y="156"/>
                  </a:lnTo>
                  <a:lnTo>
                    <a:pt x="870" y="156"/>
                  </a:lnTo>
                  <a:lnTo>
                    <a:pt x="869" y="156"/>
                  </a:lnTo>
                  <a:lnTo>
                    <a:pt x="867" y="160"/>
                  </a:lnTo>
                  <a:lnTo>
                    <a:pt x="865" y="161"/>
                  </a:lnTo>
                  <a:lnTo>
                    <a:pt x="863" y="161"/>
                  </a:lnTo>
                  <a:lnTo>
                    <a:pt x="853" y="160"/>
                  </a:lnTo>
                  <a:lnTo>
                    <a:pt x="851" y="158"/>
                  </a:lnTo>
                  <a:lnTo>
                    <a:pt x="851" y="156"/>
                  </a:lnTo>
                  <a:lnTo>
                    <a:pt x="849" y="153"/>
                  </a:lnTo>
                  <a:lnTo>
                    <a:pt x="847" y="151"/>
                  </a:lnTo>
                  <a:lnTo>
                    <a:pt x="844" y="151"/>
                  </a:lnTo>
                  <a:lnTo>
                    <a:pt x="842" y="151"/>
                  </a:lnTo>
                  <a:lnTo>
                    <a:pt x="839" y="153"/>
                  </a:lnTo>
                  <a:lnTo>
                    <a:pt x="837" y="154"/>
                  </a:lnTo>
                  <a:lnTo>
                    <a:pt x="835" y="156"/>
                  </a:lnTo>
                  <a:lnTo>
                    <a:pt x="833" y="158"/>
                  </a:lnTo>
                  <a:lnTo>
                    <a:pt x="831" y="160"/>
                  </a:lnTo>
                  <a:lnTo>
                    <a:pt x="830" y="160"/>
                  </a:lnTo>
                  <a:lnTo>
                    <a:pt x="828" y="161"/>
                  </a:lnTo>
                  <a:lnTo>
                    <a:pt x="826" y="163"/>
                  </a:lnTo>
                  <a:lnTo>
                    <a:pt x="824" y="169"/>
                  </a:lnTo>
                  <a:lnTo>
                    <a:pt x="823" y="170"/>
                  </a:lnTo>
                  <a:lnTo>
                    <a:pt x="821" y="170"/>
                  </a:lnTo>
                  <a:lnTo>
                    <a:pt x="815" y="169"/>
                  </a:lnTo>
                  <a:lnTo>
                    <a:pt x="814" y="170"/>
                  </a:lnTo>
                  <a:lnTo>
                    <a:pt x="810" y="172"/>
                  </a:lnTo>
                  <a:lnTo>
                    <a:pt x="808" y="174"/>
                  </a:lnTo>
                  <a:lnTo>
                    <a:pt x="807" y="174"/>
                  </a:lnTo>
                  <a:lnTo>
                    <a:pt x="803" y="172"/>
                  </a:lnTo>
                  <a:lnTo>
                    <a:pt x="801" y="170"/>
                  </a:lnTo>
                  <a:lnTo>
                    <a:pt x="801" y="165"/>
                  </a:lnTo>
                  <a:lnTo>
                    <a:pt x="799" y="161"/>
                  </a:lnTo>
                  <a:lnTo>
                    <a:pt x="798" y="160"/>
                  </a:lnTo>
                  <a:lnTo>
                    <a:pt x="796" y="158"/>
                  </a:lnTo>
                  <a:lnTo>
                    <a:pt x="794" y="156"/>
                  </a:lnTo>
                  <a:lnTo>
                    <a:pt x="796" y="151"/>
                  </a:lnTo>
                  <a:lnTo>
                    <a:pt x="796" y="145"/>
                  </a:lnTo>
                  <a:lnTo>
                    <a:pt x="794" y="144"/>
                  </a:lnTo>
                  <a:lnTo>
                    <a:pt x="791" y="138"/>
                  </a:lnTo>
                  <a:lnTo>
                    <a:pt x="789" y="131"/>
                  </a:lnTo>
                  <a:lnTo>
                    <a:pt x="787" y="129"/>
                  </a:lnTo>
                  <a:lnTo>
                    <a:pt x="785" y="128"/>
                  </a:lnTo>
                  <a:lnTo>
                    <a:pt x="780" y="126"/>
                  </a:lnTo>
                  <a:lnTo>
                    <a:pt x="778" y="126"/>
                  </a:lnTo>
                  <a:lnTo>
                    <a:pt x="776" y="128"/>
                  </a:lnTo>
                  <a:lnTo>
                    <a:pt x="773" y="129"/>
                  </a:lnTo>
                  <a:lnTo>
                    <a:pt x="771" y="135"/>
                  </a:lnTo>
                  <a:lnTo>
                    <a:pt x="767" y="138"/>
                  </a:lnTo>
                  <a:lnTo>
                    <a:pt x="766" y="138"/>
                  </a:lnTo>
                  <a:lnTo>
                    <a:pt x="759" y="138"/>
                  </a:lnTo>
                  <a:lnTo>
                    <a:pt x="755" y="140"/>
                  </a:lnTo>
                  <a:lnTo>
                    <a:pt x="751" y="142"/>
                  </a:lnTo>
                  <a:lnTo>
                    <a:pt x="748" y="145"/>
                  </a:lnTo>
                  <a:lnTo>
                    <a:pt x="746" y="147"/>
                  </a:lnTo>
                  <a:lnTo>
                    <a:pt x="743" y="153"/>
                  </a:lnTo>
                  <a:lnTo>
                    <a:pt x="743" y="156"/>
                  </a:lnTo>
                  <a:lnTo>
                    <a:pt x="743" y="163"/>
                  </a:lnTo>
                  <a:lnTo>
                    <a:pt x="743" y="165"/>
                  </a:lnTo>
                  <a:lnTo>
                    <a:pt x="741" y="169"/>
                  </a:lnTo>
                  <a:lnTo>
                    <a:pt x="739" y="165"/>
                  </a:lnTo>
                  <a:lnTo>
                    <a:pt x="739" y="161"/>
                  </a:lnTo>
                  <a:lnTo>
                    <a:pt x="737" y="160"/>
                  </a:lnTo>
                  <a:lnTo>
                    <a:pt x="736" y="160"/>
                  </a:lnTo>
                  <a:lnTo>
                    <a:pt x="734" y="161"/>
                  </a:lnTo>
                  <a:lnTo>
                    <a:pt x="730" y="161"/>
                  </a:lnTo>
                  <a:lnTo>
                    <a:pt x="730" y="158"/>
                  </a:lnTo>
                  <a:lnTo>
                    <a:pt x="728" y="156"/>
                  </a:lnTo>
                  <a:lnTo>
                    <a:pt x="727" y="145"/>
                  </a:lnTo>
                  <a:lnTo>
                    <a:pt x="727" y="144"/>
                  </a:lnTo>
                  <a:lnTo>
                    <a:pt x="727" y="140"/>
                  </a:lnTo>
                  <a:lnTo>
                    <a:pt x="723" y="140"/>
                  </a:lnTo>
                  <a:lnTo>
                    <a:pt x="712" y="137"/>
                  </a:lnTo>
                  <a:lnTo>
                    <a:pt x="709" y="138"/>
                  </a:lnTo>
                  <a:lnTo>
                    <a:pt x="707" y="138"/>
                  </a:lnTo>
                  <a:lnTo>
                    <a:pt x="702" y="142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6" y="145"/>
                  </a:lnTo>
                  <a:lnTo>
                    <a:pt x="695" y="144"/>
                  </a:lnTo>
                  <a:lnTo>
                    <a:pt x="695" y="138"/>
                  </a:lnTo>
                  <a:lnTo>
                    <a:pt x="693" y="137"/>
                  </a:lnTo>
                  <a:lnTo>
                    <a:pt x="693" y="135"/>
                  </a:lnTo>
                  <a:lnTo>
                    <a:pt x="689" y="133"/>
                  </a:lnTo>
                  <a:lnTo>
                    <a:pt x="688" y="131"/>
                  </a:lnTo>
                  <a:lnTo>
                    <a:pt x="686" y="129"/>
                  </a:lnTo>
                  <a:lnTo>
                    <a:pt x="686" y="128"/>
                  </a:lnTo>
                  <a:lnTo>
                    <a:pt x="686" y="126"/>
                  </a:lnTo>
                  <a:lnTo>
                    <a:pt x="686" y="124"/>
                  </a:lnTo>
                  <a:lnTo>
                    <a:pt x="684" y="122"/>
                  </a:lnTo>
                  <a:lnTo>
                    <a:pt x="682" y="122"/>
                  </a:lnTo>
                  <a:lnTo>
                    <a:pt x="679" y="124"/>
                  </a:lnTo>
                  <a:lnTo>
                    <a:pt x="677" y="126"/>
                  </a:lnTo>
                  <a:lnTo>
                    <a:pt x="675" y="129"/>
                  </a:lnTo>
                  <a:lnTo>
                    <a:pt x="670" y="137"/>
                  </a:lnTo>
                  <a:lnTo>
                    <a:pt x="668" y="140"/>
                  </a:lnTo>
                  <a:lnTo>
                    <a:pt x="666" y="140"/>
                  </a:lnTo>
                  <a:lnTo>
                    <a:pt x="656" y="140"/>
                  </a:lnTo>
                  <a:lnTo>
                    <a:pt x="654" y="140"/>
                  </a:lnTo>
                  <a:lnTo>
                    <a:pt x="652" y="138"/>
                  </a:lnTo>
                  <a:lnTo>
                    <a:pt x="645" y="131"/>
                  </a:lnTo>
                  <a:lnTo>
                    <a:pt x="641" y="129"/>
                  </a:lnTo>
                  <a:lnTo>
                    <a:pt x="640" y="129"/>
                  </a:lnTo>
                  <a:lnTo>
                    <a:pt x="638" y="131"/>
                  </a:lnTo>
                  <a:lnTo>
                    <a:pt x="636" y="135"/>
                  </a:lnTo>
                  <a:lnTo>
                    <a:pt x="634" y="138"/>
                  </a:lnTo>
                  <a:lnTo>
                    <a:pt x="634" y="142"/>
                  </a:lnTo>
                  <a:lnTo>
                    <a:pt x="636" y="144"/>
                  </a:lnTo>
                  <a:lnTo>
                    <a:pt x="636" y="145"/>
                  </a:lnTo>
                  <a:lnTo>
                    <a:pt x="634" y="145"/>
                  </a:lnTo>
                  <a:lnTo>
                    <a:pt x="634" y="147"/>
                  </a:lnTo>
                  <a:lnTo>
                    <a:pt x="629" y="154"/>
                  </a:lnTo>
                  <a:lnTo>
                    <a:pt x="627" y="156"/>
                  </a:lnTo>
                  <a:lnTo>
                    <a:pt x="625" y="156"/>
                  </a:lnTo>
                  <a:lnTo>
                    <a:pt x="624" y="156"/>
                  </a:lnTo>
                  <a:lnTo>
                    <a:pt x="622" y="154"/>
                  </a:lnTo>
                  <a:lnTo>
                    <a:pt x="620" y="153"/>
                  </a:lnTo>
                  <a:lnTo>
                    <a:pt x="620" y="151"/>
                  </a:lnTo>
                  <a:lnTo>
                    <a:pt x="624" y="144"/>
                  </a:lnTo>
                  <a:lnTo>
                    <a:pt x="625" y="138"/>
                  </a:lnTo>
                  <a:lnTo>
                    <a:pt x="624" y="135"/>
                  </a:lnTo>
                  <a:lnTo>
                    <a:pt x="622" y="133"/>
                  </a:lnTo>
                  <a:lnTo>
                    <a:pt x="617" y="133"/>
                  </a:lnTo>
                  <a:lnTo>
                    <a:pt x="604" y="128"/>
                  </a:lnTo>
                  <a:lnTo>
                    <a:pt x="601" y="128"/>
                  </a:lnTo>
                  <a:lnTo>
                    <a:pt x="597" y="129"/>
                  </a:lnTo>
                  <a:lnTo>
                    <a:pt x="595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83" y="133"/>
                  </a:lnTo>
                  <a:lnTo>
                    <a:pt x="577" y="135"/>
                  </a:lnTo>
                  <a:lnTo>
                    <a:pt x="577" y="135"/>
                  </a:lnTo>
                  <a:lnTo>
                    <a:pt x="576" y="133"/>
                  </a:lnTo>
                  <a:lnTo>
                    <a:pt x="576" y="129"/>
                  </a:lnTo>
                  <a:lnTo>
                    <a:pt x="577" y="126"/>
                  </a:lnTo>
                  <a:lnTo>
                    <a:pt x="577" y="122"/>
                  </a:lnTo>
                  <a:lnTo>
                    <a:pt x="574" y="122"/>
                  </a:lnTo>
                  <a:lnTo>
                    <a:pt x="572" y="122"/>
                  </a:lnTo>
                  <a:lnTo>
                    <a:pt x="570" y="122"/>
                  </a:lnTo>
                  <a:lnTo>
                    <a:pt x="569" y="121"/>
                  </a:lnTo>
                  <a:lnTo>
                    <a:pt x="567" y="117"/>
                  </a:lnTo>
                  <a:lnTo>
                    <a:pt x="567" y="112"/>
                  </a:lnTo>
                  <a:lnTo>
                    <a:pt x="567" y="108"/>
                  </a:lnTo>
                  <a:lnTo>
                    <a:pt x="567" y="105"/>
                  </a:lnTo>
                  <a:lnTo>
                    <a:pt x="563" y="103"/>
                  </a:lnTo>
                  <a:lnTo>
                    <a:pt x="558" y="103"/>
                  </a:lnTo>
                  <a:lnTo>
                    <a:pt x="549" y="103"/>
                  </a:lnTo>
                  <a:lnTo>
                    <a:pt x="537" y="105"/>
                  </a:lnTo>
                  <a:lnTo>
                    <a:pt x="531" y="105"/>
                  </a:lnTo>
                  <a:lnTo>
                    <a:pt x="508" y="96"/>
                  </a:lnTo>
                  <a:lnTo>
                    <a:pt x="485" y="96"/>
                  </a:lnTo>
                  <a:lnTo>
                    <a:pt x="483" y="94"/>
                  </a:lnTo>
                  <a:lnTo>
                    <a:pt x="482" y="92"/>
                  </a:lnTo>
                  <a:lnTo>
                    <a:pt x="482" y="90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53" y="85"/>
                  </a:lnTo>
                  <a:lnTo>
                    <a:pt x="450" y="83"/>
                  </a:lnTo>
                  <a:lnTo>
                    <a:pt x="444" y="78"/>
                  </a:lnTo>
                  <a:lnTo>
                    <a:pt x="441" y="76"/>
                  </a:lnTo>
                  <a:lnTo>
                    <a:pt x="432" y="76"/>
                  </a:lnTo>
                  <a:lnTo>
                    <a:pt x="407" y="73"/>
                  </a:lnTo>
                  <a:lnTo>
                    <a:pt x="400" y="74"/>
                  </a:lnTo>
                  <a:lnTo>
                    <a:pt x="384" y="74"/>
                  </a:lnTo>
                  <a:lnTo>
                    <a:pt x="363" y="73"/>
                  </a:lnTo>
                  <a:lnTo>
                    <a:pt x="343" y="67"/>
                  </a:lnTo>
                  <a:lnTo>
                    <a:pt x="338" y="67"/>
                  </a:lnTo>
                  <a:lnTo>
                    <a:pt x="332" y="69"/>
                  </a:lnTo>
                  <a:lnTo>
                    <a:pt x="322" y="76"/>
                  </a:lnTo>
                  <a:lnTo>
                    <a:pt x="290" y="81"/>
                  </a:lnTo>
                  <a:lnTo>
                    <a:pt x="288" y="80"/>
                  </a:lnTo>
                  <a:lnTo>
                    <a:pt x="281" y="80"/>
                  </a:lnTo>
                  <a:lnTo>
                    <a:pt x="254" y="81"/>
                  </a:lnTo>
                  <a:lnTo>
                    <a:pt x="251" y="81"/>
                  </a:lnTo>
                  <a:lnTo>
                    <a:pt x="249" y="85"/>
                  </a:lnTo>
                  <a:lnTo>
                    <a:pt x="244" y="90"/>
                  </a:lnTo>
                  <a:lnTo>
                    <a:pt x="242" y="94"/>
                  </a:lnTo>
                  <a:lnTo>
                    <a:pt x="240" y="105"/>
                  </a:lnTo>
                  <a:lnTo>
                    <a:pt x="238" y="110"/>
                  </a:lnTo>
                  <a:lnTo>
                    <a:pt x="226" y="119"/>
                  </a:lnTo>
                  <a:lnTo>
                    <a:pt x="208" y="135"/>
                  </a:lnTo>
                  <a:lnTo>
                    <a:pt x="203" y="135"/>
                  </a:lnTo>
                  <a:lnTo>
                    <a:pt x="199" y="133"/>
                  </a:lnTo>
                  <a:lnTo>
                    <a:pt x="196" y="128"/>
                  </a:lnTo>
                  <a:lnTo>
                    <a:pt x="194" y="126"/>
                  </a:lnTo>
                  <a:lnTo>
                    <a:pt x="190" y="126"/>
                  </a:lnTo>
                  <a:lnTo>
                    <a:pt x="181" y="124"/>
                  </a:lnTo>
                  <a:lnTo>
                    <a:pt x="180" y="124"/>
                  </a:lnTo>
                  <a:lnTo>
                    <a:pt x="169" y="126"/>
                  </a:lnTo>
                  <a:lnTo>
                    <a:pt x="167" y="128"/>
                  </a:lnTo>
                  <a:lnTo>
                    <a:pt x="165" y="129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5" y="135"/>
                  </a:lnTo>
                  <a:lnTo>
                    <a:pt x="167" y="144"/>
                  </a:lnTo>
                  <a:lnTo>
                    <a:pt x="169" y="145"/>
                  </a:lnTo>
                  <a:lnTo>
                    <a:pt x="167" y="145"/>
                  </a:lnTo>
                  <a:lnTo>
                    <a:pt x="167" y="147"/>
                  </a:lnTo>
                  <a:lnTo>
                    <a:pt x="165" y="145"/>
                  </a:lnTo>
                  <a:lnTo>
                    <a:pt x="165" y="147"/>
                  </a:lnTo>
                  <a:lnTo>
                    <a:pt x="167" y="149"/>
                  </a:lnTo>
                  <a:lnTo>
                    <a:pt x="169" y="151"/>
                  </a:lnTo>
                  <a:lnTo>
                    <a:pt x="171" y="153"/>
                  </a:lnTo>
                  <a:lnTo>
                    <a:pt x="173" y="153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6" y="165"/>
                  </a:lnTo>
                  <a:lnTo>
                    <a:pt x="176" y="167"/>
                  </a:lnTo>
                  <a:lnTo>
                    <a:pt x="174" y="169"/>
                  </a:lnTo>
                  <a:lnTo>
                    <a:pt x="174" y="170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4" y="188"/>
                  </a:lnTo>
                  <a:lnTo>
                    <a:pt x="181" y="201"/>
                  </a:lnTo>
                  <a:lnTo>
                    <a:pt x="183" y="204"/>
                  </a:lnTo>
                  <a:lnTo>
                    <a:pt x="190" y="208"/>
                  </a:lnTo>
                  <a:lnTo>
                    <a:pt x="196" y="213"/>
                  </a:lnTo>
                  <a:lnTo>
                    <a:pt x="196" y="215"/>
                  </a:lnTo>
                  <a:lnTo>
                    <a:pt x="196" y="216"/>
                  </a:lnTo>
                  <a:lnTo>
                    <a:pt x="194" y="218"/>
                  </a:lnTo>
                  <a:lnTo>
                    <a:pt x="196" y="222"/>
                  </a:lnTo>
                  <a:lnTo>
                    <a:pt x="197" y="227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236"/>
                  </a:lnTo>
                  <a:lnTo>
                    <a:pt x="199" y="238"/>
                  </a:lnTo>
                  <a:lnTo>
                    <a:pt x="201" y="238"/>
                  </a:lnTo>
                  <a:lnTo>
                    <a:pt x="201" y="240"/>
                  </a:lnTo>
                  <a:lnTo>
                    <a:pt x="203" y="240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6" y="248"/>
                  </a:lnTo>
                  <a:lnTo>
                    <a:pt x="208" y="250"/>
                  </a:lnTo>
                  <a:lnTo>
                    <a:pt x="215" y="257"/>
                  </a:lnTo>
                  <a:lnTo>
                    <a:pt x="224" y="263"/>
                  </a:lnTo>
                  <a:lnTo>
                    <a:pt x="226" y="266"/>
                  </a:lnTo>
                  <a:lnTo>
                    <a:pt x="226" y="268"/>
                  </a:lnTo>
                  <a:lnTo>
                    <a:pt x="222" y="270"/>
                  </a:lnTo>
                  <a:lnTo>
                    <a:pt x="217" y="270"/>
                  </a:lnTo>
                  <a:lnTo>
                    <a:pt x="215" y="270"/>
                  </a:lnTo>
                  <a:lnTo>
                    <a:pt x="212" y="268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5" y="273"/>
                  </a:lnTo>
                  <a:lnTo>
                    <a:pt x="205" y="277"/>
                  </a:lnTo>
                  <a:lnTo>
                    <a:pt x="206" y="279"/>
                  </a:lnTo>
                  <a:lnTo>
                    <a:pt x="210" y="280"/>
                  </a:lnTo>
                  <a:lnTo>
                    <a:pt x="213" y="280"/>
                  </a:lnTo>
                  <a:lnTo>
                    <a:pt x="213" y="282"/>
                  </a:lnTo>
                  <a:lnTo>
                    <a:pt x="212" y="284"/>
                  </a:lnTo>
                  <a:lnTo>
                    <a:pt x="213" y="288"/>
                  </a:lnTo>
                  <a:lnTo>
                    <a:pt x="215" y="289"/>
                  </a:lnTo>
                  <a:lnTo>
                    <a:pt x="219" y="291"/>
                  </a:lnTo>
                  <a:lnTo>
                    <a:pt x="219" y="295"/>
                  </a:lnTo>
                  <a:lnTo>
                    <a:pt x="219" y="298"/>
                  </a:lnTo>
                  <a:lnTo>
                    <a:pt x="222" y="305"/>
                  </a:lnTo>
                  <a:lnTo>
                    <a:pt x="221" y="311"/>
                  </a:lnTo>
                  <a:lnTo>
                    <a:pt x="221" y="318"/>
                  </a:lnTo>
                  <a:lnTo>
                    <a:pt x="222" y="320"/>
                  </a:lnTo>
                  <a:lnTo>
                    <a:pt x="222" y="321"/>
                  </a:lnTo>
                  <a:lnTo>
                    <a:pt x="221" y="323"/>
                  </a:lnTo>
                  <a:lnTo>
                    <a:pt x="219" y="325"/>
                  </a:lnTo>
                  <a:lnTo>
                    <a:pt x="212" y="328"/>
                  </a:lnTo>
                  <a:lnTo>
                    <a:pt x="210" y="332"/>
                  </a:lnTo>
                  <a:lnTo>
                    <a:pt x="212" y="336"/>
                  </a:lnTo>
                  <a:lnTo>
                    <a:pt x="210" y="337"/>
                  </a:lnTo>
                  <a:lnTo>
                    <a:pt x="210" y="339"/>
                  </a:lnTo>
                  <a:lnTo>
                    <a:pt x="208" y="344"/>
                  </a:lnTo>
                  <a:lnTo>
                    <a:pt x="201" y="348"/>
                  </a:lnTo>
                  <a:lnTo>
                    <a:pt x="181" y="348"/>
                  </a:lnTo>
                  <a:lnTo>
                    <a:pt x="178" y="350"/>
                  </a:lnTo>
                  <a:lnTo>
                    <a:pt x="176" y="350"/>
                  </a:lnTo>
                  <a:lnTo>
                    <a:pt x="174" y="351"/>
                  </a:lnTo>
                  <a:lnTo>
                    <a:pt x="173" y="355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60"/>
                  </a:lnTo>
                  <a:lnTo>
                    <a:pt x="160" y="371"/>
                  </a:lnTo>
                  <a:lnTo>
                    <a:pt x="157" y="373"/>
                  </a:lnTo>
                  <a:lnTo>
                    <a:pt x="153" y="378"/>
                  </a:lnTo>
                  <a:lnTo>
                    <a:pt x="148" y="382"/>
                  </a:lnTo>
                  <a:lnTo>
                    <a:pt x="121" y="410"/>
                  </a:lnTo>
                  <a:lnTo>
                    <a:pt x="118" y="415"/>
                  </a:lnTo>
                  <a:lnTo>
                    <a:pt x="112" y="417"/>
                  </a:lnTo>
                  <a:lnTo>
                    <a:pt x="110" y="423"/>
                  </a:lnTo>
                  <a:lnTo>
                    <a:pt x="98" y="442"/>
                  </a:lnTo>
                  <a:lnTo>
                    <a:pt x="93" y="446"/>
                  </a:lnTo>
                  <a:lnTo>
                    <a:pt x="93" y="447"/>
                  </a:lnTo>
                  <a:lnTo>
                    <a:pt x="91" y="451"/>
                  </a:lnTo>
                  <a:lnTo>
                    <a:pt x="89" y="453"/>
                  </a:lnTo>
                  <a:lnTo>
                    <a:pt x="87" y="453"/>
                  </a:lnTo>
                  <a:lnTo>
                    <a:pt x="86" y="455"/>
                  </a:lnTo>
                  <a:lnTo>
                    <a:pt x="78" y="469"/>
                  </a:lnTo>
                  <a:lnTo>
                    <a:pt x="77" y="471"/>
                  </a:lnTo>
                  <a:lnTo>
                    <a:pt x="75" y="471"/>
                  </a:lnTo>
                  <a:lnTo>
                    <a:pt x="73" y="472"/>
                  </a:lnTo>
                  <a:lnTo>
                    <a:pt x="71" y="472"/>
                  </a:lnTo>
                  <a:lnTo>
                    <a:pt x="70" y="474"/>
                  </a:lnTo>
                  <a:lnTo>
                    <a:pt x="68" y="479"/>
                  </a:lnTo>
                  <a:lnTo>
                    <a:pt x="61" y="490"/>
                  </a:lnTo>
                  <a:lnTo>
                    <a:pt x="59" y="497"/>
                  </a:lnTo>
                  <a:lnTo>
                    <a:pt x="61" y="504"/>
                  </a:lnTo>
                  <a:lnTo>
                    <a:pt x="61" y="506"/>
                  </a:lnTo>
                  <a:lnTo>
                    <a:pt x="63" y="513"/>
                  </a:lnTo>
                  <a:lnTo>
                    <a:pt x="63" y="517"/>
                  </a:lnTo>
                  <a:lnTo>
                    <a:pt x="64" y="518"/>
                  </a:lnTo>
                  <a:lnTo>
                    <a:pt x="66" y="522"/>
                  </a:lnTo>
                  <a:lnTo>
                    <a:pt x="68" y="524"/>
                  </a:lnTo>
                  <a:lnTo>
                    <a:pt x="68" y="526"/>
                  </a:lnTo>
                  <a:lnTo>
                    <a:pt x="68" y="542"/>
                  </a:lnTo>
                  <a:lnTo>
                    <a:pt x="68" y="543"/>
                  </a:lnTo>
                  <a:lnTo>
                    <a:pt x="68" y="549"/>
                  </a:lnTo>
                  <a:lnTo>
                    <a:pt x="66" y="556"/>
                  </a:lnTo>
                  <a:lnTo>
                    <a:pt x="64" y="559"/>
                  </a:lnTo>
                  <a:lnTo>
                    <a:pt x="63" y="561"/>
                  </a:lnTo>
                  <a:lnTo>
                    <a:pt x="64" y="563"/>
                  </a:lnTo>
                  <a:lnTo>
                    <a:pt x="64" y="561"/>
                  </a:lnTo>
                  <a:lnTo>
                    <a:pt x="66" y="559"/>
                  </a:lnTo>
                  <a:lnTo>
                    <a:pt x="68" y="561"/>
                  </a:lnTo>
                  <a:lnTo>
                    <a:pt x="70" y="565"/>
                  </a:lnTo>
                  <a:lnTo>
                    <a:pt x="73" y="568"/>
                  </a:lnTo>
                  <a:lnTo>
                    <a:pt x="75" y="570"/>
                  </a:lnTo>
                  <a:lnTo>
                    <a:pt x="80" y="574"/>
                  </a:lnTo>
                  <a:lnTo>
                    <a:pt x="82" y="574"/>
                  </a:lnTo>
                  <a:lnTo>
                    <a:pt x="82" y="575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0" y="582"/>
                  </a:lnTo>
                  <a:lnTo>
                    <a:pt x="82" y="586"/>
                  </a:lnTo>
                  <a:lnTo>
                    <a:pt x="82" y="590"/>
                  </a:lnTo>
                  <a:lnTo>
                    <a:pt x="78" y="588"/>
                  </a:lnTo>
                  <a:lnTo>
                    <a:pt x="77" y="586"/>
                  </a:lnTo>
                  <a:lnTo>
                    <a:pt x="75" y="584"/>
                  </a:lnTo>
                  <a:lnTo>
                    <a:pt x="73" y="584"/>
                  </a:lnTo>
                  <a:lnTo>
                    <a:pt x="71" y="581"/>
                  </a:lnTo>
                  <a:lnTo>
                    <a:pt x="70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64" y="581"/>
                  </a:lnTo>
                  <a:lnTo>
                    <a:pt x="61" y="581"/>
                  </a:lnTo>
                  <a:lnTo>
                    <a:pt x="59" y="581"/>
                  </a:lnTo>
                  <a:lnTo>
                    <a:pt x="55" y="579"/>
                  </a:lnTo>
                  <a:lnTo>
                    <a:pt x="52" y="574"/>
                  </a:lnTo>
                  <a:lnTo>
                    <a:pt x="48" y="574"/>
                  </a:lnTo>
                  <a:lnTo>
                    <a:pt x="47" y="575"/>
                  </a:lnTo>
                  <a:lnTo>
                    <a:pt x="45" y="579"/>
                  </a:lnTo>
                  <a:lnTo>
                    <a:pt x="45" y="582"/>
                  </a:lnTo>
                  <a:lnTo>
                    <a:pt x="45" y="586"/>
                  </a:lnTo>
                  <a:lnTo>
                    <a:pt x="45" y="590"/>
                  </a:lnTo>
                  <a:lnTo>
                    <a:pt x="43" y="591"/>
                  </a:lnTo>
                  <a:lnTo>
                    <a:pt x="38" y="591"/>
                  </a:lnTo>
                  <a:lnTo>
                    <a:pt x="36" y="593"/>
                  </a:lnTo>
                  <a:lnTo>
                    <a:pt x="34" y="600"/>
                  </a:lnTo>
                  <a:lnTo>
                    <a:pt x="32" y="604"/>
                  </a:lnTo>
                  <a:lnTo>
                    <a:pt x="32" y="606"/>
                  </a:lnTo>
                  <a:lnTo>
                    <a:pt x="32" y="607"/>
                  </a:lnTo>
                  <a:lnTo>
                    <a:pt x="31" y="609"/>
                  </a:lnTo>
                  <a:lnTo>
                    <a:pt x="27" y="613"/>
                  </a:lnTo>
                  <a:lnTo>
                    <a:pt x="27" y="614"/>
                  </a:lnTo>
                  <a:lnTo>
                    <a:pt x="25" y="616"/>
                  </a:lnTo>
                  <a:lnTo>
                    <a:pt x="25" y="616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27"/>
                  </a:lnTo>
                  <a:lnTo>
                    <a:pt x="25" y="629"/>
                  </a:lnTo>
                  <a:lnTo>
                    <a:pt x="23" y="630"/>
                  </a:lnTo>
                  <a:lnTo>
                    <a:pt x="23" y="632"/>
                  </a:lnTo>
                  <a:lnTo>
                    <a:pt x="23" y="636"/>
                  </a:lnTo>
                  <a:lnTo>
                    <a:pt x="23" y="639"/>
                  </a:lnTo>
                  <a:lnTo>
                    <a:pt x="22" y="643"/>
                  </a:lnTo>
                  <a:lnTo>
                    <a:pt x="20" y="645"/>
                  </a:lnTo>
                  <a:lnTo>
                    <a:pt x="18" y="646"/>
                  </a:lnTo>
                  <a:lnTo>
                    <a:pt x="15" y="648"/>
                  </a:lnTo>
                  <a:lnTo>
                    <a:pt x="13" y="648"/>
                  </a:lnTo>
                  <a:lnTo>
                    <a:pt x="13" y="650"/>
                  </a:lnTo>
                  <a:lnTo>
                    <a:pt x="11" y="652"/>
                  </a:lnTo>
                  <a:lnTo>
                    <a:pt x="11" y="653"/>
                  </a:lnTo>
                  <a:lnTo>
                    <a:pt x="4" y="659"/>
                  </a:lnTo>
                  <a:lnTo>
                    <a:pt x="2" y="661"/>
                  </a:lnTo>
                  <a:lnTo>
                    <a:pt x="0" y="664"/>
                  </a:lnTo>
                  <a:lnTo>
                    <a:pt x="2" y="671"/>
                  </a:lnTo>
                  <a:lnTo>
                    <a:pt x="2" y="675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4" y="691"/>
                  </a:lnTo>
                  <a:lnTo>
                    <a:pt x="6" y="689"/>
                  </a:lnTo>
                  <a:lnTo>
                    <a:pt x="9" y="687"/>
                  </a:lnTo>
                  <a:lnTo>
                    <a:pt x="13" y="687"/>
                  </a:lnTo>
                  <a:lnTo>
                    <a:pt x="16" y="691"/>
                  </a:lnTo>
                  <a:lnTo>
                    <a:pt x="15" y="696"/>
                  </a:lnTo>
                  <a:lnTo>
                    <a:pt x="15" y="698"/>
                  </a:lnTo>
                  <a:lnTo>
                    <a:pt x="18" y="698"/>
                  </a:lnTo>
                  <a:lnTo>
                    <a:pt x="20" y="698"/>
                  </a:lnTo>
                  <a:lnTo>
                    <a:pt x="20" y="700"/>
                  </a:lnTo>
                  <a:lnTo>
                    <a:pt x="20" y="701"/>
                  </a:lnTo>
                  <a:lnTo>
                    <a:pt x="20" y="701"/>
                  </a:lnTo>
                  <a:lnTo>
                    <a:pt x="20" y="705"/>
                  </a:lnTo>
                  <a:lnTo>
                    <a:pt x="22" y="709"/>
                  </a:lnTo>
                  <a:lnTo>
                    <a:pt x="25" y="717"/>
                  </a:lnTo>
                  <a:lnTo>
                    <a:pt x="27" y="717"/>
                  </a:lnTo>
                  <a:lnTo>
                    <a:pt x="29" y="717"/>
                  </a:lnTo>
                  <a:lnTo>
                    <a:pt x="29" y="716"/>
                  </a:lnTo>
                  <a:lnTo>
                    <a:pt x="31" y="716"/>
                  </a:lnTo>
                  <a:lnTo>
                    <a:pt x="32" y="717"/>
                  </a:lnTo>
                  <a:lnTo>
                    <a:pt x="34" y="717"/>
                  </a:lnTo>
                  <a:lnTo>
                    <a:pt x="36" y="717"/>
                  </a:lnTo>
                  <a:lnTo>
                    <a:pt x="38" y="716"/>
                  </a:lnTo>
                  <a:lnTo>
                    <a:pt x="39" y="716"/>
                  </a:lnTo>
                  <a:lnTo>
                    <a:pt x="39" y="717"/>
                  </a:lnTo>
                  <a:lnTo>
                    <a:pt x="48" y="728"/>
                  </a:lnTo>
                  <a:lnTo>
                    <a:pt x="50" y="732"/>
                  </a:lnTo>
                  <a:lnTo>
                    <a:pt x="52" y="737"/>
                  </a:lnTo>
                  <a:lnTo>
                    <a:pt x="54" y="742"/>
                  </a:lnTo>
                  <a:lnTo>
                    <a:pt x="55" y="741"/>
                  </a:lnTo>
                  <a:lnTo>
                    <a:pt x="64" y="741"/>
                  </a:lnTo>
                  <a:lnTo>
                    <a:pt x="66" y="741"/>
                  </a:lnTo>
                  <a:lnTo>
                    <a:pt x="68" y="739"/>
                  </a:lnTo>
                  <a:lnTo>
                    <a:pt x="68" y="739"/>
                  </a:lnTo>
                  <a:lnTo>
                    <a:pt x="71" y="741"/>
                  </a:lnTo>
                  <a:lnTo>
                    <a:pt x="75" y="744"/>
                  </a:lnTo>
                  <a:lnTo>
                    <a:pt x="78" y="744"/>
                  </a:lnTo>
                  <a:lnTo>
                    <a:pt x="80" y="746"/>
                  </a:lnTo>
                  <a:lnTo>
                    <a:pt x="82" y="749"/>
                  </a:lnTo>
                  <a:lnTo>
                    <a:pt x="82" y="753"/>
                  </a:lnTo>
                  <a:lnTo>
                    <a:pt x="82" y="755"/>
                  </a:lnTo>
                  <a:lnTo>
                    <a:pt x="80" y="756"/>
                  </a:lnTo>
                  <a:lnTo>
                    <a:pt x="80" y="758"/>
                  </a:lnTo>
                  <a:lnTo>
                    <a:pt x="78" y="762"/>
                  </a:lnTo>
                  <a:lnTo>
                    <a:pt x="80" y="764"/>
                  </a:lnTo>
                  <a:lnTo>
                    <a:pt x="84" y="767"/>
                  </a:lnTo>
                  <a:lnTo>
                    <a:pt x="86" y="765"/>
                  </a:lnTo>
                  <a:lnTo>
                    <a:pt x="89" y="764"/>
                  </a:lnTo>
                  <a:lnTo>
                    <a:pt x="89" y="762"/>
                  </a:lnTo>
                  <a:lnTo>
                    <a:pt x="89" y="758"/>
                  </a:lnTo>
                  <a:lnTo>
                    <a:pt x="89" y="756"/>
                  </a:lnTo>
                  <a:lnTo>
                    <a:pt x="91" y="756"/>
                  </a:lnTo>
                  <a:lnTo>
                    <a:pt x="93" y="756"/>
                  </a:lnTo>
                  <a:lnTo>
                    <a:pt x="94" y="758"/>
                  </a:lnTo>
                  <a:lnTo>
                    <a:pt x="96" y="760"/>
                  </a:lnTo>
                  <a:lnTo>
                    <a:pt x="98" y="760"/>
                  </a:lnTo>
                  <a:lnTo>
                    <a:pt x="102" y="760"/>
                  </a:lnTo>
                  <a:lnTo>
                    <a:pt x="105" y="756"/>
                  </a:lnTo>
                  <a:lnTo>
                    <a:pt x="107" y="753"/>
                  </a:lnTo>
                  <a:lnTo>
                    <a:pt x="110" y="744"/>
                  </a:lnTo>
                  <a:lnTo>
                    <a:pt x="110" y="742"/>
                  </a:lnTo>
                  <a:lnTo>
                    <a:pt x="112" y="742"/>
                  </a:lnTo>
                  <a:lnTo>
                    <a:pt x="116" y="742"/>
                  </a:lnTo>
                  <a:lnTo>
                    <a:pt x="123" y="744"/>
                  </a:lnTo>
                  <a:lnTo>
                    <a:pt x="126" y="744"/>
                  </a:lnTo>
                  <a:lnTo>
                    <a:pt x="130" y="751"/>
                  </a:lnTo>
                  <a:lnTo>
                    <a:pt x="135" y="755"/>
                  </a:lnTo>
                  <a:lnTo>
                    <a:pt x="139" y="758"/>
                  </a:lnTo>
                  <a:lnTo>
                    <a:pt x="141" y="758"/>
                  </a:lnTo>
                  <a:lnTo>
                    <a:pt x="142" y="758"/>
                  </a:lnTo>
                  <a:lnTo>
                    <a:pt x="150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58"/>
                  </a:lnTo>
                  <a:lnTo>
                    <a:pt x="155" y="758"/>
                  </a:lnTo>
                  <a:lnTo>
                    <a:pt x="157" y="756"/>
                  </a:lnTo>
                  <a:lnTo>
                    <a:pt x="160" y="756"/>
                  </a:lnTo>
                  <a:lnTo>
                    <a:pt x="162" y="756"/>
                  </a:lnTo>
                  <a:lnTo>
                    <a:pt x="171" y="758"/>
                  </a:lnTo>
                  <a:lnTo>
                    <a:pt x="174" y="760"/>
                  </a:lnTo>
                  <a:lnTo>
                    <a:pt x="178" y="760"/>
                  </a:lnTo>
                  <a:lnTo>
                    <a:pt x="185" y="760"/>
                  </a:lnTo>
                  <a:lnTo>
                    <a:pt x="189" y="760"/>
                  </a:lnTo>
                  <a:lnTo>
                    <a:pt x="194" y="765"/>
                  </a:lnTo>
                  <a:lnTo>
                    <a:pt x="194" y="769"/>
                  </a:lnTo>
                  <a:lnTo>
                    <a:pt x="196" y="769"/>
                  </a:lnTo>
                  <a:lnTo>
                    <a:pt x="206" y="764"/>
                  </a:lnTo>
                  <a:lnTo>
                    <a:pt x="212" y="764"/>
                  </a:lnTo>
                  <a:lnTo>
                    <a:pt x="213" y="765"/>
                  </a:lnTo>
                  <a:lnTo>
                    <a:pt x="219" y="767"/>
                  </a:lnTo>
                  <a:lnTo>
                    <a:pt x="221" y="769"/>
                  </a:lnTo>
                  <a:lnTo>
                    <a:pt x="226" y="772"/>
                  </a:lnTo>
                  <a:lnTo>
                    <a:pt x="228" y="772"/>
                  </a:lnTo>
                  <a:lnTo>
                    <a:pt x="235" y="776"/>
                  </a:lnTo>
                  <a:lnTo>
                    <a:pt x="237" y="776"/>
                  </a:lnTo>
                  <a:lnTo>
                    <a:pt x="244" y="771"/>
                  </a:lnTo>
                  <a:lnTo>
                    <a:pt x="249" y="771"/>
                  </a:lnTo>
                  <a:lnTo>
                    <a:pt x="253" y="767"/>
                  </a:lnTo>
                  <a:lnTo>
                    <a:pt x="256" y="765"/>
                  </a:lnTo>
                  <a:lnTo>
                    <a:pt x="258" y="765"/>
                  </a:lnTo>
                  <a:lnTo>
                    <a:pt x="265" y="767"/>
                  </a:lnTo>
                  <a:lnTo>
                    <a:pt x="272" y="767"/>
                  </a:lnTo>
                  <a:lnTo>
                    <a:pt x="274" y="767"/>
                  </a:lnTo>
                  <a:lnTo>
                    <a:pt x="274" y="769"/>
                  </a:lnTo>
                  <a:lnTo>
                    <a:pt x="279" y="771"/>
                  </a:lnTo>
                  <a:lnTo>
                    <a:pt x="281" y="772"/>
                  </a:lnTo>
                  <a:lnTo>
                    <a:pt x="283" y="776"/>
                  </a:lnTo>
                  <a:lnTo>
                    <a:pt x="283" y="778"/>
                  </a:lnTo>
                  <a:lnTo>
                    <a:pt x="283" y="781"/>
                  </a:lnTo>
                  <a:lnTo>
                    <a:pt x="283" y="783"/>
                  </a:lnTo>
                  <a:lnTo>
                    <a:pt x="286" y="785"/>
                  </a:lnTo>
                  <a:lnTo>
                    <a:pt x="290" y="787"/>
                  </a:lnTo>
                  <a:lnTo>
                    <a:pt x="299" y="790"/>
                  </a:lnTo>
                  <a:lnTo>
                    <a:pt x="300" y="790"/>
                  </a:lnTo>
                  <a:lnTo>
                    <a:pt x="302" y="794"/>
                  </a:lnTo>
                  <a:lnTo>
                    <a:pt x="306" y="801"/>
                  </a:lnTo>
                  <a:lnTo>
                    <a:pt x="309" y="804"/>
                  </a:lnTo>
                  <a:lnTo>
                    <a:pt x="311" y="806"/>
                  </a:lnTo>
                  <a:lnTo>
                    <a:pt x="315" y="804"/>
                  </a:lnTo>
                  <a:lnTo>
                    <a:pt x="316" y="804"/>
                  </a:lnTo>
                  <a:lnTo>
                    <a:pt x="324" y="803"/>
                  </a:lnTo>
                  <a:lnTo>
                    <a:pt x="331" y="801"/>
                  </a:lnTo>
                  <a:lnTo>
                    <a:pt x="336" y="796"/>
                  </a:lnTo>
                  <a:lnTo>
                    <a:pt x="347" y="778"/>
                  </a:lnTo>
                  <a:lnTo>
                    <a:pt x="352" y="774"/>
                  </a:lnTo>
                  <a:lnTo>
                    <a:pt x="407" y="769"/>
                  </a:lnTo>
                  <a:lnTo>
                    <a:pt x="412" y="765"/>
                  </a:lnTo>
                  <a:lnTo>
                    <a:pt x="419" y="765"/>
                  </a:lnTo>
                  <a:lnTo>
                    <a:pt x="423" y="764"/>
                  </a:lnTo>
                  <a:lnTo>
                    <a:pt x="425" y="764"/>
                  </a:lnTo>
                  <a:lnTo>
                    <a:pt x="430" y="764"/>
                  </a:lnTo>
                  <a:lnTo>
                    <a:pt x="437" y="762"/>
                  </a:lnTo>
                  <a:lnTo>
                    <a:pt x="446" y="762"/>
                  </a:lnTo>
                  <a:lnTo>
                    <a:pt x="450" y="762"/>
                  </a:lnTo>
                  <a:lnTo>
                    <a:pt x="453" y="758"/>
                  </a:lnTo>
                  <a:lnTo>
                    <a:pt x="453" y="756"/>
                  </a:lnTo>
                  <a:lnTo>
                    <a:pt x="457" y="751"/>
                  </a:lnTo>
                  <a:lnTo>
                    <a:pt x="458" y="749"/>
                  </a:lnTo>
                  <a:lnTo>
                    <a:pt x="460" y="746"/>
                  </a:lnTo>
                  <a:lnTo>
                    <a:pt x="462" y="744"/>
                  </a:lnTo>
                  <a:lnTo>
                    <a:pt x="464" y="742"/>
                  </a:lnTo>
                  <a:lnTo>
                    <a:pt x="466" y="737"/>
                  </a:lnTo>
                  <a:lnTo>
                    <a:pt x="467" y="732"/>
                  </a:lnTo>
                  <a:lnTo>
                    <a:pt x="467" y="728"/>
                  </a:lnTo>
                  <a:lnTo>
                    <a:pt x="467" y="723"/>
                  </a:lnTo>
                  <a:lnTo>
                    <a:pt x="469" y="723"/>
                  </a:lnTo>
                  <a:lnTo>
                    <a:pt x="471" y="723"/>
                  </a:lnTo>
                  <a:lnTo>
                    <a:pt x="473" y="723"/>
                  </a:lnTo>
                  <a:lnTo>
                    <a:pt x="476" y="719"/>
                  </a:lnTo>
                  <a:lnTo>
                    <a:pt x="480" y="719"/>
                  </a:lnTo>
                  <a:lnTo>
                    <a:pt x="485" y="719"/>
                  </a:lnTo>
                  <a:lnTo>
                    <a:pt x="487" y="719"/>
                  </a:lnTo>
                  <a:lnTo>
                    <a:pt x="499" y="716"/>
                  </a:lnTo>
                  <a:lnTo>
                    <a:pt x="503" y="714"/>
                  </a:lnTo>
                  <a:lnTo>
                    <a:pt x="503" y="712"/>
                  </a:lnTo>
                  <a:lnTo>
                    <a:pt x="505" y="710"/>
                  </a:lnTo>
                  <a:lnTo>
                    <a:pt x="505" y="707"/>
                  </a:lnTo>
                  <a:lnTo>
                    <a:pt x="508" y="705"/>
                  </a:lnTo>
                  <a:lnTo>
                    <a:pt x="510" y="703"/>
                  </a:lnTo>
                  <a:lnTo>
                    <a:pt x="510" y="701"/>
                  </a:lnTo>
                  <a:lnTo>
                    <a:pt x="512" y="701"/>
                  </a:lnTo>
                  <a:lnTo>
                    <a:pt x="514" y="703"/>
                  </a:lnTo>
                  <a:lnTo>
                    <a:pt x="515" y="707"/>
                  </a:lnTo>
                  <a:lnTo>
                    <a:pt x="517" y="709"/>
                  </a:lnTo>
                  <a:lnTo>
                    <a:pt x="519" y="709"/>
                  </a:lnTo>
                  <a:lnTo>
                    <a:pt x="521" y="709"/>
                  </a:lnTo>
                  <a:lnTo>
                    <a:pt x="522" y="707"/>
                  </a:lnTo>
                  <a:lnTo>
                    <a:pt x="522" y="705"/>
                  </a:lnTo>
                  <a:lnTo>
                    <a:pt x="522" y="701"/>
                  </a:lnTo>
                  <a:lnTo>
                    <a:pt x="522" y="700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4" y="694"/>
                  </a:lnTo>
                  <a:lnTo>
                    <a:pt x="526" y="696"/>
                  </a:lnTo>
                  <a:lnTo>
                    <a:pt x="528" y="694"/>
                  </a:lnTo>
                  <a:lnTo>
                    <a:pt x="528" y="693"/>
                  </a:lnTo>
                  <a:lnTo>
                    <a:pt x="530" y="693"/>
                  </a:lnTo>
                  <a:lnTo>
                    <a:pt x="533" y="694"/>
                  </a:lnTo>
                  <a:lnTo>
                    <a:pt x="535" y="696"/>
                  </a:lnTo>
                  <a:lnTo>
                    <a:pt x="538" y="700"/>
                  </a:lnTo>
                  <a:lnTo>
                    <a:pt x="544" y="698"/>
                  </a:lnTo>
                  <a:lnTo>
                    <a:pt x="546" y="698"/>
                  </a:lnTo>
                  <a:lnTo>
                    <a:pt x="547" y="698"/>
                  </a:lnTo>
                  <a:lnTo>
                    <a:pt x="549" y="698"/>
                  </a:lnTo>
                  <a:lnTo>
                    <a:pt x="549" y="696"/>
                  </a:lnTo>
                  <a:lnTo>
                    <a:pt x="549" y="694"/>
                  </a:lnTo>
                  <a:lnTo>
                    <a:pt x="549" y="693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4" y="693"/>
                  </a:lnTo>
                  <a:lnTo>
                    <a:pt x="567" y="698"/>
                  </a:lnTo>
                  <a:lnTo>
                    <a:pt x="570" y="698"/>
                  </a:lnTo>
                  <a:lnTo>
                    <a:pt x="574" y="696"/>
                  </a:lnTo>
                  <a:lnTo>
                    <a:pt x="576" y="694"/>
                  </a:lnTo>
                  <a:lnTo>
                    <a:pt x="579" y="687"/>
                  </a:lnTo>
                  <a:lnTo>
                    <a:pt x="585" y="684"/>
                  </a:lnTo>
                  <a:lnTo>
                    <a:pt x="586" y="685"/>
                  </a:lnTo>
                  <a:lnTo>
                    <a:pt x="590" y="689"/>
                  </a:lnTo>
                  <a:lnTo>
                    <a:pt x="592" y="689"/>
                  </a:lnTo>
                  <a:lnTo>
                    <a:pt x="593" y="687"/>
                  </a:lnTo>
                  <a:lnTo>
                    <a:pt x="601" y="682"/>
                  </a:lnTo>
                  <a:lnTo>
                    <a:pt x="602" y="678"/>
                  </a:lnTo>
                  <a:lnTo>
                    <a:pt x="608" y="678"/>
                  </a:lnTo>
                  <a:lnTo>
                    <a:pt x="609" y="678"/>
                  </a:lnTo>
                  <a:lnTo>
                    <a:pt x="613" y="675"/>
                  </a:lnTo>
                  <a:lnTo>
                    <a:pt x="615" y="677"/>
                  </a:lnTo>
                  <a:lnTo>
                    <a:pt x="615" y="680"/>
                  </a:lnTo>
                  <a:lnTo>
                    <a:pt x="617" y="682"/>
                  </a:lnTo>
                  <a:lnTo>
                    <a:pt x="631" y="682"/>
                  </a:lnTo>
                  <a:lnTo>
                    <a:pt x="634" y="684"/>
                  </a:lnTo>
                  <a:lnTo>
                    <a:pt x="641" y="689"/>
                  </a:lnTo>
                  <a:lnTo>
                    <a:pt x="643" y="691"/>
                  </a:lnTo>
                  <a:lnTo>
                    <a:pt x="645" y="694"/>
                  </a:lnTo>
                  <a:lnTo>
                    <a:pt x="647" y="696"/>
                  </a:lnTo>
                  <a:lnTo>
                    <a:pt x="648" y="698"/>
                  </a:lnTo>
                  <a:lnTo>
                    <a:pt x="650" y="701"/>
                  </a:lnTo>
                  <a:lnTo>
                    <a:pt x="656" y="701"/>
                  </a:lnTo>
                  <a:lnTo>
                    <a:pt x="659" y="701"/>
                  </a:lnTo>
                  <a:lnTo>
                    <a:pt x="664" y="703"/>
                  </a:lnTo>
                  <a:lnTo>
                    <a:pt x="666" y="703"/>
                  </a:lnTo>
                  <a:lnTo>
                    <a:pt x="668" y="707"/>
                  </a:lnTo>
                  <a:lnTo>
                    <a:pt x="668" y="709"/>
                  </a:lnTo>
                  <a:lnTo>
                    <a:pt x="666" y="716"/>
                  </a:lnTo>
                  <a:lnTo>
                    <a:pt x="668" y="717"/>
                  </a:lnTo>
                  <a:lnTo>
                    <a:pt x="672" y="717"/>
                  </a:lnTo>
                  <a:lnTo>
                    <a:pt x="673" y="717"/>
                  </a:lnTo>
                  <a:lnTo>
                    <a:pt x="677" y="714"/>
                  </a:lnTo>
                  <a:lnTo>
                    <a:pt x="679" y="714"/>
                  </a:lnTo>
                  <a:lnTo>
                    <a:pt x="679" y="717"/>
                  </a:lnTo>
                  <a:lnTo>
                    <a:pt x="679" y="719"/>
                  </a:lnTo>
                  <a:lnTo>
                    <a:pt x="680" y="723"/>
                  </a:lnTo>
                  <a:lnTo>
                    <a:pt x="682" y="723"/>
                  </a:lnTo>
                  <a:lnTo>
                    <a:pt x="686" y="723"/>
                  </a:lnTo>
                  <a:lnTo>
                    <a:pt x="688" y="721"/>
                  </a:lnTo>
                  <a:lnTo>
                    <a:pt x="689" y="719"/>
                  </a:lnTo>
                  <a:lnTo>
                    <a:pt x="691" y="717"/>
                  </a:lnTo>
                  <a:lnTo>
                    <a:pt x="696" y="717"/>
                  </a:lnTo>
                  <a:lnTo>
                    <a:pt x="698" y="717"/>
                  </a:lnTo>
                  <a:lnTo>
                    <a:pt x="700" y="719"/>
                  </a:lnTo>
                  <a:lnTo>
                    <a:pt x="700" y="723"/>
                  </a:lnTo>
                  <a:lnTo>
                    <a:pt x="700" y="726"/>
                  </a:lnTo>
                  <a:lnTo>
                    <a:pt x="698" y="728"/>
                  </a:lnTo>
                  <a:lnTo>
                    <a:pt x="696" y="728"/>
                  </a:lnTo>
                  <a:lnTo>
                    <a:pt x="695" y="730"/>
                  </a:lnTo>
                  <a:lnTo>
                    <a:pt x="695" y="733"/>
                  </a:lnTo>
                  <a:lnTo>
                    <a:pt x="695" y="735"/>
                  </a:lnTo>
                  <a:lnTo>
                    <a:pt x="696" y="737"/>
                  </a:lnTo>
                  <a:lnTo>
                    <a:pt x="698" y="737"/>
                  </a:lnTo>
                  <a:lnTo>
                    <a:pt x="700" y="735"/>
                  </a:lnTo>
                  <a:lnTo>
                    <a:pt x="702" y="732"/>
                  </a:lnTo>
                  <a:lnTo>
                    <a:pt x="702" y="730"/>
                  </a:lnTo>
                  <a:lnTo>
                    <a:pt x="705" y="730"/>
                  </a:lnTo>
                  <a:lnTo>
                    <a:pt x="705" y="730"/>
                  </a:lnTo>
                  <a:lnTo>
                    <a:pt x="707" y="733"/>
                  </a:lnTo>
                  <a:lnTo>
                    <a:pt x="707" y="735"/>
                  </a:lnTo>
                  <a:lnTo>
                    <a:pt x="705" y="737"/>
                  </a:lnTo>
                  <a:lnTo>
                    <a:pt x="707" y="744"/>
                  </a:lnTo>
                  <a:lnTo>
                    <a:pt x="709" y="744"/>
                  </a:lnTo>
                  <a:lnTo>
                    <a:pt x="711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2"/>
                  </a:lnTo>
                  <a:lnTo>
                    <a:pt x="714" y="741"/>
                  </a:lnTo>
                  <a:lnTo>
                    <a:pt x="714" y="739"/>
                  </a:lnTo>
                  <a:lnTo>
                    <a:pt x="716" y="733"/>
                  </a:lnTo>
                  <a:lnTo>
                    <a:pt x="720" y="732"/>
                  </a:lnTo>
                  <a:lnTo>
                    <a:pt x="723" y="732"/>
                  </a:lnTo>
                  <a:lnTo>
                    <a:pt x="734" y="737"/>
                  </a:lnTo>
                  <a:lnTo>
                    <a:pt x="741" y="737"/>
                  </a:lnTo>
                  <a:lnTo>
                    <a:pt x="746" y="737"/>
                  </a:lnTo>
                  <a:lnTo>
                    <a:pt x="748" y="739"/>
                  </a:lnTo>
                  <a:lnTo>
                    <a:pt x="748" y="741"/>
                  </a:lnTo>
                  <a:lnTo>
                    <a:pt x="748" y="742"/>
                  </a:lnTo>
                  <a:lnTo>
                    <a:pt x="748" y="744"/>
                  </a:lnTo>
                  <a:lnTo>
                    <a:pt x="750" y="748"/>
                  </a:lnTo>
                  <a:lnTo>
                    <a:pt x="751" y="751"/>
                  </a:lnTo>
                  <a:lnTo>
                    <a:pt x="751" y="753"/>
                  </a:lnTo>
                  <a:lnTo>
                    <a:pt x="751" y="755"/>
                  </a:lnTo>
                  <a:lnTo>
                    <a:pt x="753" y="756"/>
                  </a:lnTo>
                  <a:lnTo>
                    <a:pt x="755" y="756"/>
                  </a:lnTo>
                  <a:lnTo>
                    <a:pt x="757" y="762"/>
                  </a:lnTo>
                  <a:lnTo>
                    <a:pt x="760" y="765"/>
                  </a:lnTo>
                  <a:lnTo>
                    <a:pt x="762" y="767"/>
                  </a:lnTo>
                  <a:lnTo>
                    <a:pt x="764" y="769"/>
                  </a:lnTo>
                  <a:lnTo>
                    <a:pt x="767" y="771"/>
                  </a:lnTo>
                  <a:lnTo>
                    <a:pt x="773" y="769"/>
                  </a:lnTo>
                  <a:lnTo>
                    <a:pt x="778" y="762"/>
                  </a:lnTo>
                  <a:lnTo>
                    <a:pt x="782" y="760"/>
                  </a:lnTo>
                  <a:lnTo>
                    <a:pt x="783" y="760"/>
                  </a:lnTo>
                  <a:lnTo>
                    <a:pt x="785" y="762"/>
                  </a:lnTo>
                  <a:lnTo>
                    <a:pt x="787" y="764"/>
                  </a:lnTo>
                  <a:lnTo>
                    <a:pt x="787" y="765"/>
                  </a:lnTo>
                  <a:lnTo>
                    <a:pt x="789" y="767"/>
                  </a:lnTo>
                  <a:lnTo>
                    <a:pt x="789" y="774"/>
                  </a:lnTo>
                  <a:lnTo>
                    <a:pt x="791" y="776"/>
                  </a:lnTo>
                  <a:lnTo>
                    <a:pt x="791" y="778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4" y="785"/>
                  </a:lnTo>
                  <a:lnTo>
                    <a:pt x="792" y="787"/>
                  </a:lnTo>
                  <a:lnTo>
                    <a:pt x="791" y="787"/>
                  </a:lnTo>
                  <a:lnTo>
                    <a:pt x="791" y="790"/>
                  </a:lnTo>
                  <a:lnTo>
                    <a:pt x="791" y="792"/>
                  </a:lnTo>
                  <a:lnTo>
                    <a:pt x="791" y="794"/>
                  </a:lnTo>
                  <a:lnTo>
                    <a:pt x="794" y="796"/>
                  </a:lnTo>
                  <a:lnTo>
                    <a:pt x="796" y="796"/>
                  </a:lnTo>
                  <a:lnTo>
                    <a:pt x="796" y="797"/>
                  </a:lnTo>
                  <a:lnTo>
                    <a:pt x="796" y="801"/>
                  </a:lnTo>
                  <a:lnTo>
                    <a:pt x="792" y="804"/>
                  </a:lnTo>
                  <a:lnTo>
                    <a:pt x="791" y="810"/>
                  </a:lnTo>
                  <a:lnTo>
                    <a:pt x="791" y="817"/>
                  </a:lnTo>
                  <a:lnTo>
                    <a:pt x="791" y="822"/>
                  </a:lnTo>
                  <a:lnTo>
                    <a:pt x="789" y="828"/>
                  </a:lnTo>
                  <a:lnTo>
                    <a:pt x="785" y="831"/>
                  </a:lnTo>
                  <a:lnTo>
                    <a:pt x="783" y="835"/>
                  </a:lnTo>
                  <a:lnTo>
                    <a:pt x="785" y="842"/>
                  </a:lnTo>
                  <a:lnTo>
                    <a:pt x="787" y="844"/>
                  </a:lnTo>
                  <a:lnTo>
                    <a:pt x="789" y="849"/>
                  </a:lnTo>
                  <a:lnTo>
                    <a:pt x="789" y="851"/>
                  </a:lnTo>
                  <a:lnTo>
                    <a:pt x="791" y="852"/>
                  </a:lnTo>
                  <a:lnTo>
                    <a:pt x="792" y="851"/>
                  </a:lnTo>
                  <a:lnTo>
                    <a:pt x="794" y="849"/>
                  </a:lnTo>
                  <a:lnTo>
                    <a:pt x="796" y="851"/>
                  </a:lnTo>
                  <a:lnTo>
                    <a:pt x="798" y="854"/>
                  </a:lnTo>
                  <a:lnTo>
                    <a:pt x="801" y="856"/>
                  </a:lnTo>
                  <a:lnTo>
                    <a:pt x="803" y="858"/>
                  </a:lnTo>
                  <a:lnTo>
                    <a:pt x="803" y="860"/>
                  </a:lnTo>
                  <a:lnTo>
                    <a:pt x="803" y="861"/>
                  </a:lnTo>
                  <a:lnTo>
                    <a:pt x="805" y="863"/>
                  </a:lnTo>
                  <a:lnTo>
                    <a:pt x="807" y="863"/>
                  </a:lnTo>
                  <a:lnTo>
                    <a:pt x="808" y="863"/>
                  </a:lnTo>
                  <a:lnTo>
                    <a:pt x="810" y="867"/>
                  </a:lnTo>
                  <a:lnTo>
                    <a:pt x="812" y="868"/>
                  </a:lnTo>
                  <a:lnTo>
                    <a:pt x="812" y="872"/>
                  </a:lnTo>
                  <a:lnTo>
                    <a:pt x="812" y="872"/>
                  </a:lnTo>
                  <a:lnTo>
                    <a:pt x="814" y="874"/>
                  </a:lnTo>
                  <a:lnTo>
                    <a:pt x="815" y="876"/>
                  </a:lnTo>
                  <a:lnTo>
                    <a:pt x="817" y="877"/>
                  </a:lnTo>
                  <a:lnTo>
                    <a:pt x="819" y="877"/>
                  </a:lnTo>
                  <a:lnTo>
                    <a:pt x="821" y="876"/>
                  </a:lnTo>
                  <a:lnTo>
                    <a:pt x="823" y="874"/>
                  </a:lnTo>
                  <a:lnTo>
                    <a:pt x="823" y="872"/>
                  </a:lnTo>
                  <a:lnTo>
                    <a:pt x="824" y="872"/>
                  </a:lnTo>
                  <a:lnTo>
                    <a:pt x="824" y="868"/>
                  </a:lnTo>
                  <a:lnTo>
                    <a:pt x="828" y="868"/>
                  </a:lnTo>
                  <a:lnTo>
                    <a:pt x="830" y="868"/>
                  </a:lnTo>
                  <a:lnTo>
                    <a:pt x="831" y="868"/>
                  </a:lnTo>
                  <a:lnTo>
                    <a:pt x="833" y="870"/>
                  </a:lnTo>
                  <a:lnTo>
                    <a:pt x="833" y="872"/>
                  </a:lnTo>
                  <a:lnTo>
                    <a:pt x="835" y="876"/>
                  </a:lnTo>
                  <a:lnTo>
                    <a:pt x="835" y="881"/>
                  </a:lnTo>
                  <a:lnTo>
                    <a:pt x="833" y="883"/>
                  </a:lnTo>
                  <a:lnTo>
                    <a:pt x="831" y="884"/>
                  </a:lnTo>
                  <a:lnTo>
                    <a:pt x="831" y="888"/>
                  </a:lnTo>
                  <a:lnTo>
                    <a:pt x="833" y="897"/>
                  </a:lnTo>
                  <a:lnTo>
                    <a:pt x="831" y="902"/>
                  </a:lnTo>
                  <a:lnTo>
                    <a:pt x="831" y="904"/>
                  </a:lnTo>
                  <a:lnTo>
                    <a:pt x="828" y="904"/>
                  </a:lnTo>
                  <a:lnTo>
                    <a:pt x="824" y="904"/>
                  </a:lnTo>
                  <a:lnTo>
                    <a:pt x="824" y="906"/>
                  </a:lnTo>
                  <a:lnTo>
                    <a:pt x="824" y="907"/>
                  </a:lnTo>
                  <a:lnTo>
                    <a:pt x="828" y="913"/>
                  </a:lnTo>
                  <a:lnTo>
                    <a:pt x="830" y="915"/>
                  </a:lnTo>
                  <a:lnTo>
                    <a:pt x="831" y="913"/>
                  </a:lnTo>
                  <a:lnTo>
                    <a:pt x="831" y="911"/>
                  </a:lnTo>
                  <a:lnTo>
                    <a:pt x="833" y="909"/>
                  </a:lnTo>
                  <a:lnTo>
                    <a:pt x="833" y="909"/>
                  </a:lnTo>
                  <a:lnTo>
                    <a:pt x="835" y="911"/>
                  </a:lnTo>
                  <a:lnTo>
                    <a:pt x="837" y="913"/>
                  </a:lnTo>
                  <a:lnTo>
                    <a:pt x="837" y="915"/>
                  </a:lnTo>
                  <a:lnTo>
                    <a:pt x="837" y="915"/>
                  </a:lnTo>
                  <a:lnTo>
                    <a:pt x="837" y="918"/>
                  </a:lnTo>
                  <a:lnTo>
                    <a:pt x="835" y="920"/>
                  </a:lnTo>
                  <a:lnTo>
                    <a:pt x="833" y="922"/>
                  </a:lnTo>
                  <a:lnTo>
                    <a:pt x="833" y="927"/>
                  </a:lnTo>
                  <a:lnTo>
                    <a:pt x="833" y="931"/>
                  </a:lnTo>
                  <a:lnTo>
                    <a:pt x="833" y="931"/>
                  </a:lnTo>
                  <a:lnTo>
                    <a:pt x="833" y="932"/>
                  </a:lnTo>
                  <a:lnTo>
                    <a:pt x="833" y="934"/>
                  </a:lnTo>
                  <a:lnTo>
                    <a:pt x="837" y="934"/>
                  </a:lnTo>
                  <a:lnTo>
                    <a:pt x="839" y="934"/>
                  </a:lnTo>
                  <a:lnTo>
                    <a:pt x="840" y="938"/>
                  </a:lnTo>
                  <a:lnTo>
                    <a:pt x="842" y="938"/>
                  </a:lnTo>
                  <a:lnTo>
                    <a:pt x="846" y="939"/>
                  </a:lnTo>
                  <a:lnTo>
                    <a:pt x="847" y="939"/>
                  </a:lnTo>
                  <a:lnTo>
                    <a:pt x="851" y="941"/>
                  </a:lnTo>
                  <a:lnTo>
                    <a:pt x="853" y="947"/>
                  </a:lnTo>
                  <a:lnTo>
                    <a:pt x="854" y="947"/>
                  </a:lnTo>
                  <a:lnTo>
                    <a:pt x="858" y="948"/>
                  </a:lnTo>
                  <a:lnTo>
                    <a:pt x="862" y="948"/>
                  </a:lnTo>
                  <a:lnTo>
                    <a:pt x="865" y="948"/>
                  </a:lnTo>
                  <a:lnTo>
                    <a:pt x="869" y="950"/>
                  </a:lnTo>
                  <a:lnTo>
                    <a:pt x="869" y="952"/>
                  </a:lnTo>
                  <a:lnTo>
                    <a:pt x="870" y="955"/>
                  </a:lnTo>
                  <a:lnTo>
                    <a:pt x="872" y="955"/>
                  </a:lnTo>
                  <a:lnTo>
                    <a:pt x="874" y="955"/>
                  </a:lnTo>
                  <a:lnTo>
                    <a:pt x="876" y="955"/>
                  </a:lnTo>
                  <a:lnTo>
                    <a:pt x="876" y="957"/>
                  </a:lnTo>
                  <a:lnTo>
                    <a:pt x="876" y="959"/>
                  </a:lnTo>
                  <a:lnTo>
                    <a:pt x="876" y="961"/>
                  </a:lnTo>
                  <a:lnTo>
                    <a:pt x="876" y="964"/>
                  </a:lnTo>
                  <a:lnTo>
                    <a:pt x="876" y="968"/>
                  </a:lnTo>
                  <a:lnTo>
                    <a:pt x="876" y="979"/>
                  </a:lnTo>
                  <a:lnTo>
                    <a:pt x="876" y="980"/>
                  </a:lnTo>
                  <a:lnTo>
                    <a:pt x="876" y="982"/>
                  </a:lnTo>
                  <a:lnTo>
                    <a:pt x="876" y="984"/>
                  </a:lnTo>
                  <a:lnTo>
                    <a:pt x="876" y="986"/>
                  </a:lnTo>
                  <a:lnTo>
                    <a:pt x="876" y="987"/>
                  </a:lnTo>
                  <a:lnTo>
                    <a:pt x="876" y="991"/>
                  </a:lnTo>
                  <a:lnTo>
                    <a:pt x="876" y="993"/>
                  </a:lnTo>
                  <a:lnTo>
                    <a:pt x="876" y="996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1002"/>
                  </a:lnTo>
                  <a:lnTo>
                    <a:pt x="874" y="1002"/>
                  </a:lnTo>
                  <a:lnTo>
                    <a:pt x="878" y="1003"/>
                  </a:lnTo>
                  <a:lnTo>
                    <a:pt x="878" y="1005"/>
                  </a:lnTo>
                  <a:lnTo>
                    <a:pt x="878" y="1007"/>
                  </a:lnTo>
                  <a:lnTo>
                    <a:pt x="879" y="1005"/>
                  </a:lnTo>
                  <a:lnTo>
                    <a:pt x="881" y="1005"/>
                  </a:lnTo>
                  <a:lnTo>
                    <a:pt x="883" y="1005"/>
                  </a:lnTo>
                  <a:lnTo>
                    <a:pt x="883" y="1007"/>
                  </a:lnTo>
                  <a:lnTo>
                    <a:pt x="885" y="1011"/>
                  </a:lnTo>
                  <a:lnTo>
                    <a:pt x="883" y="1011"/>
                  </a:lnTo>
                  <a:lnTo>
                    <a:pt x="888" y="1016"/>
                  </a:lnTo>
                  <a:lnTo>
                    <a:pt x="890" y="1018"/>
                  </a:lnTo>
                  <a:lnTo>
                    <a:pt x="892" y="1018"/>
                  </a:lnTo>
                  <a:lnTo>
                    <a:pt x="894" y="1016"/>
                  </a:lnTo>
                  <a:lnTo>
                    <a:pt x="895" y="1018"/>
                  </a:lnTo>
                  <a:lnTo>
                    <a:pt x="897" y="1018"/>
                  </a:lnTo>
                  <a:lnTo>
                    <a:pt x="894" y="1023"/>
                  </a:lnTo>
                  <a:lnTo>
                    <a:pt x="892" y="1026"/>
                  </a:lnTo>
                  <a:lnTo>
                    <a:pt x="886" y="1026"/>
                  </a:lnTo>
                  <a:lnTo>
                    <a:pt x="874" y="1026"/>
                  </a:lnTo>
                  <a:lnTo>
                    <a:pt x="872" y="1026"/>
                  </a:lnTo>
                  <a:lnTo>
                    <a:pt x="870" y="1028"/>
                  </a:lnTo>
                  <a:lnTo>
                    <a:pt x="865" y="1032"/>
                  </a:lnTo>
                  <a:lnTo>
                    <a:pt x="863" y="1032"/>
                  </a:lnTo>
                  <a:lnTo>
                    <a:pt x="862" y="1030"/>
                  </a:lnTo>
                  <a:lnTo>
                    <a:pt x="862" y="1028"/>
                  </a:lnTo>
                  <a:lnTo>
                    <a:pt x="862" y="1025"/>
                  </a:lnTo>
                  <a:lnTo>
                    <a:pt x="862" y="1023"/>
                  </a:lnTo>
                  <a:lnTo>
                    <a:pt x="860" y="1021"/>
                  </a:lnTo>
                  <a:lnTo>
                    <a:pt x="858" y="1018"/>
                  </a:lnTo>
                  <a:lnTo>
                    <a:pt x="851" y="1012"/>
                  </a:lnTo>
                  <a:lnTo>
                    <a:pt x="851" y="1014"/>
                  </a:lnTo>
                  <a:lnTo>
                    <a:pt x="849" y="1018"/>
                  </a:lnTo>
                  <a:lnTo>
                    <a:pt x="847" y="1018"/>
                  </a:lnTo>
                  <a:lnTo>
                    <a:pt x="844" y="1018"/>
                  </a:lnTo>
                  <a:lnTo>
                    <a:pt x="842" y="1019"/>
                  </a:lnTo>
                  <a:lnTo>
                    <a:pt x="844" y="1023"/>
                  </a:lnTo>
                  <a:lnTo>
                    <a:pt x="842" y="1026"/>
                  </a:lnTo>
                  <a:lnTo>
                    <a:pt x="840" y="1028"/>
                  </a:lnTo>
                  <a:lnTo>
                    <a:pt x="839" y="1028"/>
                  </a:lnTo>
                  <a:lnTo>
                    <a:pt x="837" y="1028"/>
                  </a:lnTo>
                  <a:lnTo>
                    <a:pt x="835" y="1026"/>
                  </a:lnTo>
                  <a:lnTo>
                    <a:pt x="833" y="1025"/>
                  </a:lnTo>
                  <a:lnTo>
                    <a:pt x="833" y="1021"/>
                  </a:lnTo>
                  <a:lnTo>
                    <a:pt x="831" y="1019"/>
                  </a:lnTo>
                  <a:lnTo>
                    <a:pt x="830" y="1019"/>
                  </a:lnTo>
                  <a:lnTo>
                    <a:pt x="826" y="1018"/>
                  </a:lnTo>
                  <a:lnTo>
                    <a:pt x="824" y="1018"/>
                  </a:lnTo>
                  <a:lnTo>
                    <a:pt x="824" y="1016"/>
                  </a:lnTo>
                  <a:lnTo>
                    <a:pt x="824" y="1014"/>
                  </a:lnTo>
                  <a:lnTo>
                    <a:pt x="824" y="1012"/>
                  </a:lnTo>
                  <a:lnTo>
                    <a:pt x="826" y="1011"/>
                  </a:lnTo>
                  <a:lnTo>
                    <a:pt x="826" y="1009"/>
                  </a:lnTo>
                  <a:lnTo>
                    <a:pt x="824" y="1007"/>
                  </a:lnTo>
                  <a:lnTo>
                    <a:pt x="823" y="1007"/>
                  </a:lnTo>
                  <a:lnTo>
                    <a:pt x="819" y="1009"/>
                  </a:lnTo>
                  <a:lnTo>
                    <a:pt x="817" y="1011"/>
                  </a:lnTo>
                  <a:lnTo>
                    <a:pt x="812" y="1019"/>
                  </a:lnTo>
                  <a:lnTo>
                    <a:pt x="810" y="1019"/>
                  </a:lnTo>
                  <a:lnTo>
                    <a:pt x="808" y="1016"/>
                  </a:lnTo>
                  <a:lnTo>
                    <a:pt x="807" y="1011"/>
                  </a:lnTo>
                  <a:lnTo>
                    <a:pt x="805" y="1009"/>
                  </a:lnTo>
                  <a:lnTo>
                    <a:pt x="803" y="1012"/>
                  </a:lnTo>
                  <a:lnTo>
                    <a:pt x="801" y="1016"/>
                  </a:lnTo>
                  <a:lnTo>
                    <a:pt x="803" y="1018"/>
                  </a:lnTo>
                  <a:lnTo>
                    <a:pt x="803" y="1019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4" y="1026"/>
                  </a:lnTo>
                  <a:lnTo>
                    <a:pt x="792" y="1028"/>
                  </a:lnTo>
                  <a:lnTo>
                    <a:pt x="791" y="1026"/>
                  </a:lnTo>
                  <a:lnTo>
                    <a:pt x="791" y="1025"/>
                  </a:lnTo>
                  <a:lnTo>
                    <a:pt x="792" y="1023"/>
                  </a:lnTo>
                  <a:lnTo>
                    <a:pt x="792" y="1021"/>
                  </a:lnTo>
                  <a:lnTo>
                    <a:pt x="792" y="1019"/>
                  </a:lnTo>
                  <a:lnTo>
                    <a:pt x="792" y="1005"/>
                  </a:lnTo>
                  <a:lnTo>
                    <a:pt x="792" y="1002"/>
                  </a:lnTo>
                  <a:lnTo>
                    <a:pt x="791" y="1000"/>
                  </a:lnTo>
                  <a:lnTo>
                    <a:pt x="789" y="1000"/>
                  </a:lnTo>
                  <a:lnTo>
                    <a:pt x="780" y="1003"/>
                  </a:lnTo>
                  <a:lnTo>
                    <a:pt x="776" y="1005"/>
                  </a:lnTo>
                  <a:lnTo>
                    <a:pt x="773" y="1007"/>
                  </a:lnTo>
                  <a:lnTo>
                    <a:pt x="764" y="1012"/>
                  </a:lnTo>
                  <a:lnTo>
                    <a:pt x="762" y="1016"/>
                  </a:lnTo>
                  <a:lnTo>
                    <a:pt x="760" y="1021"/>
                  </a:lnTo>
                  <a:lnTo>
                    <a:pt x="762" y="1026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41"/>
                  </a:lnTo>
                  <a:lnTo>
                    <a:pt x="762" y="1042"/>
                  </a:lnTo>
                  <a:lnTo>
                    <a:pt x="762" y="1044"/>
                  </a:lnTo>
                  <a:lnTo>
                    <a:pt x="764" y="1046"/>
                  </a:lnTo>
                  <a:lnTo>
                    <a:pt x="769" y="1050"/>
                  </a:lnTo>
                  <a:lnTo>
                    <a:pt x="771" y="1053"/>
                  </a:lnTo>
                  <a:lnTo>
                    <a:pt x="773" y="1057"/>
                  </a:lnTo>
                  <a:lnTo>
                    <a:pt x="771" y="1060"/>
                  </a:lnTo>
                  <a:lnTo>
                    <a:pt x="767" y="1066"/>
                  </a:lnTo>
                  <a:lnTo>
                    <a:pt x="764" y="1069"/>
                  </a:lnTo>
                  <a:lnTo>
                    <a:pt x="764" y="1073"/>
                  </a:lnTo>
                  <a:lnTo>
                    <a:pt x="764" y="1076"/>
                  </a:lnTo>
                  <a:lnTo>
                    <a:pt x="766" y="1083"/>
                  </a:lnTo>
                  <a:lnTo>
                    <a:pt x="766" y="1087"/>
                  </a:lnTo>
                  <a:lnTo>
                    <a:pt x="762" y="1087"/>
                  </a:lnTo>
                  <a:lnTo>
                    <a:pt x="744" y="1092"/>
                  </a:lnTo>
                  <a:lnTo>
                    <a:pt x="743" y="1094"/>
                  </a:lnTo>
                  <a:lnTo>
                    <a:pt x="741" y="1096"/>
                  </a:lnTo>
                  <a:lnTo>
                    <a:pt x="741" y="1099"/>
                  </a:lnTo>
                  <a:lnTo>
                    <a:pt x="743" y="1105"/>
                  </a:lnTo>
                  <a:lnTo>
                    <a:pt x="743" y="1108"/>
                  </a:lnTo>
                  <a:lnTo>
                    <a:pt x="743" y="1110"/>
                  </a:lnTo>
                  <a:lnTo>
                    <a:pt x="741" y="1114"/>
                  </a:lnTo>
                  <a:lnTo>
                    <a:pt x="737" y="1115"/>
                  </a:lnTo>
                  <a:lnTo>
                    <a:pt x="734" y="1117"/>
                  </a:lnTo>
                  <a:lnTo>
                    <a:pt x="734" y="1119"/>
                  </a:lnTo>
                  <a:lnTo>
                    <a:pt x="734" y="1121"/>
                  </a:lnTo>
                  <a:lnTo>
                    <a:pt x="734" y="1122"/>
                  </a:lnTo>
                  <a:lnTo>
                    <a:pt x="730" y="1124"/>
                  </a:lnTo>
                  <a:lnTo>
                    <a:pt x="723" y="1126"/>
                  </a:lnTo>
                  <a:lnTo>
                    <a:pt x="721" y="1130"/>
                  </a:lnTo>
                  <a:lnTo>
                    <a:pt x="721" y="1130"/>
                  </a:lnTo>
                  <a:lnTo>
                    <a:pt x="721" y="1131"/>
                  </a:lnTo>
                  <a:lnTo>
                    <a:pt x="718" y="1133"/>
                  </a:lnTo>
                  <a:lnTo>
                    <a:pt x="716" y="1133"/>
                  </a:lnTo>
                  <a:lnTo>
                    <a:pt x="714" y="1135"/>
                  </a:lnTo>
                  <a:lnTo>
                    <a:pt x="712" y="1138"/>
                  </a:lnTo>
                  <a:lnTo>
                    <a:pt x="711" y="1142"/>
                  </a:lnTo>
                  <a:lnTo>
                    <a:pt x="712" y="1142"/>
                  </a:lnTo>
                  <a:lnTo>
                    <a:pt x="714" y="1144"/>
                  </a:lnTo>
                  <a:lnTo>
                    <a:pt x="716" y="1146"/>
                  </a:lnTo>
                  <a:lnTo>
                    <a:pt x="716" y="1147"/>
                  </a:lnTo>
                  <a:lnTo>
                    <a:pt x="716" y="1149"/>
                  </a:lnTo>
                  <a:lnTo>
                    <a:pt x="716" y="1153"/>
                  </a:lnTo>
                  <a:lnTo>
                    <a:pt x="718" y="1154"/>
                  </a:lnTo>
                  <a:lnTo>
                    <a:pt x="714" y="1156"/>
                  </a:lnTo>
                  <a:lnTo>
                    <a:pt x="714" y="1158"/>
                  </a:lnTo>
                  <a:lnTo>
                    <a:pt x="714" y="1163"/>
                  </a:lnTo>
                  <a:lnTo>
                    <a:pt x="714" y="1167"/>
                  </a:lnTo>
                  <a:lnTo>
                    <a:pt x="712" y="1167"/>
                  </a:lnTo>
                  <a:lnTo>
                    <a:pt x="705" y="1167"/>
                  </a:lnTo>
                  <a:lnTo>
                    <a:pt x="696" y="1165"/>
                  </a:lnTo>
                  <a:lnTo>
                    <a:pt x="689" y="1163"/>
                  </a:lnTo>
                  <a:lnTo>
                    <a:pt x="682" y="1169"/>
                  </a:lnTo>
                  <a:lnTo>
                    <a:pt x="682" y="1170"/>
                  </a:lnTo>
                  <a:lnTo>
                    <a:pt x="680" y="1172"/>
                  </a:lnTo>
                  <a:lnTo>
                    <a:pt x="680" y="1172"/>
                  </a:lnTo>
                  <a:lnTo>
                    <a:pt x="682" y="1174"/>
                  </a:lnTo>
                  <a:lnTo>
                    <a:pt x="686" y="1174"/>
                  </a:lnTo>
                  <a:lnTo>
                    <a:pt x="688" y="1176"/>
                  </a:lnTo>
                  <a:lnTo>
                    <a:pt x="691" y="1179"/>
                  </a:lnTo>
                  <a:lnTo>
                    <a:pt x="689" y="1183"/>
                  </a:lnTo>
                  <a:lnTo>
                    <a:pt x="693" y="1192"/>
                  </a:lnTo>
                  <a:lnTo>
                    <a:pt x="696" y="1195"/>
                  </a:lnTo>
                  <a:lnTo>
                    <a:pt x="698" y="1197"/>
                  </a:lnTo>
                  <a:lnTo>
                    <a:pt x="700" y="1197"/>
                  </a:lnTo>
                  <a:lnTo>
                    <a:pt x="705" y="1201"/>
                  </a:lnTo>
                  <a:lnTo>
                    <a:pt x="712" y="1202"/>
                  </a:lnTo>
                  <a:lnTo>
                    <a:pt x="723" y="1208"/>
                  </a:lnTo>
                  <a:lnTo>
                    <a:pt x="739" y="1211"/>
                  </a:lnTo>
                  <a:lnTo>
                    <a:pt x="743" y="1211"/>
                  </a:lnTo>
                  <a:lnTo>
                    <a:pt x="746" y="1211"/>
                  </a:lnTo>
                  <a:lnTo>
                    <a:pt x="748" y="1209"/>
                  </a:lnTo>
                  <a:lnTo>
                    <a:pt x="748" y="1208"/>
                  </a:lnTo>
                  <a:lnTo>
                    <a:pt x="746" y="1206"/>
                  </a:lnTo>
                  <a:lnTo>
                    <a:pt x="744" y="1206"/>
                  </a:lnTo>
                  <a:lnTo>
                    <a:pt x="744" y="1204"/>
                  </a:lnTo>
                  <a:lnTo>
                    <a:pt x="744" y="1202"/>
                  </a:lnTo>
                  <a:lnTo>
                    <a:pt x="748" y="1201"/>
                  </a:lnTo>
                  <a:lnTo>
                    <a:pt x="748" y="1197"/>
                  </a:lnTo>
                  <a:lnTo>
                    <a:pt x="748" y="1195"/>
                  </a:lnTo>
                  <a:lnTo>
                    <a:pt x="750" y="1195"/>
                  </a:lnTo>
                  <a:lnTo>
                    <a:pt x="751" y="1195"/>
                  </a:lnTo>
                  <a:lnTo>
                    <a:pt x="753" y="1197"/>
                  </a:lnTo>
                  <a:lnTo>
                    <a:pt x="757" y="1199"/>
                  </a:lnTo>
                  <a:lnTo>
                    <a:pt x="759" y="1199"/>
                  </a:lnTo>
                  <a:lnTo>
                    <a:pt x="760" y="1201"/>
                  </a:lnTo>
                  <a:lnTo>
                    <a:pt x="762" y="1202"/>
                  </a:lnTo>
                  <a:lnTo>
                    <a:pt x="766" y="1202"/>
                  </a:lnTo>
                  <a:lnTo>
                    <a:pt x="766" y="1201"/>
                  </a:lnTo>
                  <a:lnTo>
                    <a:pt x="766" y="1197"/>
                  </a:lnTo>
                  <a:lnTo>
                    <a:pt x="766" y="1195"/>
                  </a:lnTo>
                  <a:lnTo>
                    <a:pt x="767" y="1195"/>
                  </a:lnTo>
                  <a:lnTo>
                    <a:pt x="769" y="1195"/>
                  </a:lnTo>
                  <a:lnTo>
                    <a:pt x="771" y="1195"/>
                  </a:lnTo>
                  <a:lnTo>
                    <a:pt x="773" y="1193"/>
                  </a:lnTo>
                  <a:lnTo>
                    <a:pt x="778" y="1188"/>
                  </a:lnTo>
                  <a:lnTo>
                    <a:pt x="783" y="1188"/>
                  </a:lnTo>
                  <a:lnTo>
                    <a:pt x="785" y="1186"/>
                  </a:lnTo>
                  <a:lnTo>
                    <a:pt x="787" y="1185"/>
                  </a:lnTo>
                  <a:lnTo>
                    <a:pt x="789" y="1185"/>
                  </a:lnTo>
                  <a:lnTo>
                    <a:pt x="791" y="1185"/>
                  </a:lnTo>
                  <a:lnTo>
                    <a:pt x="791" y="1183"/>
                  </a:lnTo>
                  <a:lnTo>
                    <a:pt x="791" y="1181"/>
                  </a:lnTo>
                  <a:lnTo>
                    <a:pt x="792" y="1179"/>
                  </a:lnTo>
                  <a:lnTo>
                    <a:pt x="796" y="1179"/>
                  </a:lnTo>
                  <a:lnTo>
                    <a:pt x="798" y="1177"/>
                  </a:lnTo>
                  <a:lnTo>
                    <a:pt x="799" y="1179"/>
                  </a:lnTo>
                  <a:lnTo>
                    <a:pt x="801" y="1179"/>
                  </a:lnTo>
                  <a:lnTo>
                    <a:pt x="803" y="1177"/>
                  </a:lnTo>
                  <a:lnTo>
                    <a:pt x="805" y="1177"/>
                  </a:lnTo>
                  <a:lnTo>
                    <a:pt x="805" y="1176"/>
                  </a:lnTo>
                  <a:lnTo>
                    <a:pt x="807" y="1176"/>
                  </a:lnTo>
                  <a:lnTo>
                    <a:pt x="808" y="1176"/>
                  </a:lnTo>
                  <a:lnTo>
                    <a:pt x="810" y="1176"/>
                  </a:lnTo>
                  <a:lnTo>
                    <a:pt x="819" y="1177"/>
                  </a:lnTo>
                  <a:lnTo>
                    <a:pt x="833" y="1183"/>
                  </a:lnTo>
                  <a:lnTo>
                    <a:pt x="839" y="1188"/>
                  </a:lnTo>
                  <a:lnTo>
                    <a:pt x="840" y="1188"/>
                  </a:lnTo>
                  <a:lnTo>
                    <a:pt x="842" y="1192"/>
                  </a:lnTo>
                  <a:lnTo>
                    <a:pt x="846" y="1197"/>
                  </a:lnTo>
                  <a:lnTo>
                    <a:pt x="846" y="1204"/>
                  </a:lnTo>
                  <a:lnTo>
                    <a:pt x="844" y="1208"/>
                  </a:lnTo>
                  <a:lnTo>
                    <a:pt x="844" y="1209"/>
                  </a:lnTo>
                  <a:lnTo>
                    <a:pt x="844" y="1211"/>
                  </a:lnTo>
                  <a:lnTo>
                    <a:pt x="844" y="1213"/>
                  </a:lnTo>
                  <a:lnTo>
                    <a:pt x="846" y="1213"/>
                  </a:lnTo>
                  <a:lnTo>
                    <a:pt x="847" y="1213"/>
                  </a:lnTo>
                  <a:lnTo>
                    <a:pt x="849" y="1211"/>
                  </a:lnTo>
                  <a:lnTo>
                    <a:pt x="853" y="1209"/>
                  </a:lnTo>
                  <a:lnTo>
                    <a:pt x="853" y="1208"/>
                  </a:lnTo>
                  <a:lnTo>
                    <a:pt x="853" y="1206"/>
                  </a:lnTo>
                  <a:lnTo>
                    <a:pt x="853" y="1202"/>
                  </a:lnTo>
                  <a:lnTo>
                    <a:pt x="854" y="1201"/>
                  </a:lnTo>
                  <a:lnTo>
                    <a:pt x="854" y="1199"/>
                  </a:lnTo>
                  <a:lnTo>
                    <a:pt x="854" y="1197"/>
                  </a:lnTo>
                  <a:lnTo>
                    <a:pt x="854" y="1195"/>
                  </a:lnTo>
                  <a:lnTo>
                    <a:pt x="854" y="1188"/>
                  </a:lnTo>
                  <a:lnTo>
                    <a:pt x="854" y="1185"/>
                  </a:lnTo>
                  <a:lnTo>
                    <a:pt x="853" y="1181"/>
                  </a:lnTo>
                  <a:lnTo>
                    <a:pt x="853" y="1179"/>
                  </a:lnTo>
                  <a:lnTo>
                    <a:pt x="854" y="1179"/>
                  </a:lnTo>
                  <a:lnTo>
                    <a:pt x="854" y="1177"/>
                  </a:lnTo>
                  <a:lnTo>
                    <a:pt x="854" y="1174"/>
                  </a:lnTo>
                  <a:lnTo>
                    <a:pt x="854" y="1172"/>
                  </a:lnTo>
                  <a:lnTo>
                    <a:pt x="853" y="1172"/>
                  </a:lnTo>
                  <a:lnTo>
                    <a:pt x="851" y="1172"/>
                  </a:lnTo>
                  <a:lnTo>
                    <a:pt x="851" y="1174"/>
                  </a:lnTo>
                  <a:lnTo>
                    <a:pt x="851" y="1176"/>
                  </a:lnTo>
                  <a:lnTo>
                    <a:pt x="849" y="1174"/>
                  </a:lnTo>
                  <a:lnTo>
                    <a:pt x="849" y="1172"/>
                  </a:lnTo>
                  <a:lnTo>
                    <a:pt x="847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4" y="1172"/>
                  </a:lnTo>
                  <a:lnTo>
                    <a:pt x="844" y="1172"/>
                  </a:lnTo>
                  <a:lnTo>
                    <a:pt x="844" y="1174"/>
                  </a:lnTo>
                  <a:lnTo>
                    <a:pt x="844" y="1176"/>
                  </a:lnTo>
                  <a:lnTo>
                    <a:pt x="842" y="1176"/>
                  </a:lnTo>
                  <a:lnTo>
                    <a:pt x="840" y="1174"/>
                  </a:lnTo>
                  <a:lnTo>
                    <a:pt x="839" y="1174"/>
                  </a:lnTo>
                  <a:lnTo>
                    <a:pt x="837" y="1170"/>
                  </a:lnTo>
                  <a:lnTo>
                    <a:pt x="839" y="1169"/>
                  </a:lnTo>
                  <a:lnTo>
                    <a:pt x="840" y="1169"/>
                  </a:lnTo>
                  <a:lnTo>
                    <a:pt x="840" y="1167"/>
                  </a:lnTo>
                  <a:lnTo>
                    <a:pt x="842" y="1165"/>
                  </a:lnTo>
                  <a:lnTo>
                    <a:pt x="844" y="1163"/>
                  </a:lnTo>
                  <a:lnTo>
                    <a:pt x="847" y="1158"/>
                  </a:lnTo>
                  <a:lnTo>
                    <a:pt x="849" y="1156"/>
                  </a:lnTo>
                  <a:lnTo>
                    <a:pt x="846" y="1158"/>
                  </a:lnTo>
                  <a:lnTo>
                    <a:pt x="846" y="1160"/>
                  </a:lnTo>
                  <a:lnTo>
                    <a:pt x="842" y="1160"/>
                  </a:lnTo>
                  <a:lnTo>
                    <a:pt x="840" y="1160"/>
                  </a:lnTo>
                  <a:lnTo>
                    <a:pt x="839" y="1160"/>
                  </a:lnTo>
                  <a:lnTo>
                    <a:pt x="835" y="1158"/>
                  </a:lnTo>
                  <a:lnTo>
                    <a:pt x="837" y="1151"/>
                  </a:lnTo>
                  <a:lnTo>
                    <a:pt x="837" y="1142"/>
                  </a:lnTo>
                  <a:lnTo>
                    <a:pt x="837" y="1135"/>
                  </a:lnTo>
                  <a:lnTo>
                    <a:pt x="842" y="1133"/>
                  </a:lnTo>
                  <a:lnTo>
                    <a:pt x="840" y="1131"/>
                  </a:lnTo>
                  <a:lnTo>
                    <a:pt x="840" y="1130"/>
                  </a:lnTo>
                  <a:lnTo>
                    <a:pt x="840" y="1130"/>
                  </a:lnTo>
                  <a:lnTo>
                    <a:pt x="840" y="1128"/>
                  </a:lnTo>
                  <a:lnTo>
                    <a:pt x="840" y="1126"/>
                  </a:lnTo>
                  <a:lnTo>
                    <a:pt x="842" y="1122"/>
                  </a:lnTo>
                  <a:lnTo>
                    <a:pt x="844" y="1121"/>
                  </a:lnTo>
                  <a:lnTo>
                    <a:pt x="842" y="1121"/>
                  </a:lnTo>
                  <a:lnTo>
                    <a:pt x="840" y="1119"/>
                  </a:lnTo>
                  <a:lnTo>
                    <a:pt x="840" y="1117"/>
                  </a:lnTo>
                  <a:lnTo>
                    <a:pt x="840" y="1115"/>
                  </a:lnTo>
                  <a:lnTo>
                    <a:pt x="842" y="1115"/>
                  </a:lnTo>
                  <a:lnTo>
                    <a:pt x="844" y="1117"/>
                  </a:lnTo>
                  <a:lnTo>
                    <a:pt x="846" y="1119"/>
                  </a:lnTo>
                  <a:lnTo>
                    <a:pt x="847" y="1121"/>
                  </a:lnTo>
                  <a:lnTo>
                    <a:pt x="847" y="1122"/>
                  </a:lnTo>
                  <a:lnTo>
                    <a:pt x="847" y="1124"/>
                  </a:lnTo>
                  <a:lnTo>
                    <a:pt x="846" y="1128"/>
                  </a:lnTo>
                  <a:lnTo>
                    <a:pt x="847" y="1133"/>
                  </a:lnTo>
                  <a:lnTo>
                    <a:pt x="847" y="1135"/>
                  </a:lnTo>
                  <a:lnTo>
                    <a:pt x="849" y="1137"/>
                  </a:lnTo>
                  <a:lnTo>
                    <a:pt x="851" y="1140"/>
                  </a:lnTo>
                  <a:lnTo>
                    <a:pt x="853" y="1144"/>
                  </a:lnTo>
                  <a:lnTo>
                    <a:pt x="853" y="1149"/>
                  </a:lnTo>
                  <a:lnTo>
                    <a:pt x="854" y="1147"/>
                  </a:lnTo>
                  <a:lnTo>
                    <a:pt x="858" y="1146"/>
                  </a:lnTo>
                  <a:lnTo>
                    <a:pt x="860" y="1146"/>
                  </a:lnTo>
                  <a:lnTo>
                    <a:pt x="858" y="1144"/>
                  </a:lnTo>
                  <a:lnTo>
                    <a:pt x="858" y="1142"/>
                  </a:lnTo>
                  <a:lnTo>
                    <a:pt x="860" y="1142"/>
                  </a:lnTo>
                  <a:lnTo>
                    <a:pt x="862" y="1142"/>
                  </a:lnTo>
                  <a:lnTo>
                    <a:pt x="863" y="1142"/>
                  </a:lnTo>
                  <a:lnTo>
                    <a:pt x="865" y="1140"/>
                  </a:lnTo>
                  <a:lnTo>
                    <a:pt x="867" y="1140"/>
                  </a:lnTo>
                  <a:lnTo>
                    <a:pt x="869" y="1138"/>
                  </a:lnTo>
                  <a:lnTo>
                    <a:pt x="867" y="1137"/>
                  </a:lnTo>
                  <a:lnTo>
                    <a:pt x="865" y="1135"/>
                  </a:lnTo>
                  <a:lnTo>
                    <a:pt x="862" y="1135"/>
                  </a:lnTo>
                  <a:lnTo>
                    <a:pt x="860" y="1133"/>
                  </a:lnTo>
                  <a:lnTo>
                    <a:pt x="860" y="1131"/>
                  </a:lnTo>
                  <a:lnTo>
                    <a:pt x="860" y="1130"/>
                  </a:lnTo>
                  <a:lnTo>
                    <a:pt x="863" y="1128"/>
                  </a:lnTo>
                  <a:lnTo>
                    <a:pt x="867" y="1128"/>
                  </a:lnTo>
                  <a:lnTo>
                    <a:pt x="869" y="1128"/>
                  </a:lnTo>
                  <a:lnTo>
                    <a:pt x="869" y="1126"/>
                  </a:lnTo>
                  <a:lnTo>
                    <a:pt x="870" y="1126"/>
                  </a:lnTo>
                  <a:lnTo>
                    <a:pt x="870" y="1124"/>
                  </a:lnTo>
                  <a:lnTo>
                    <a:pt x="872" y="1126"/>
                  </a:lnTo>
                  <a:lnTo>
                    <a:pt x="872" y="1128"/>
                  </a:lnTo>
                  <a:lnTo>
                    <a:pt x="874" y="1130"/>
                  </a:lnTo>
                  <a:lnTo>
                    <a:pt x="876" y="1130"/>
                  </a:lnTo>
                  <a:lnTo>
                    <a:pt x="876" y="1128"/>
                  </a:lnTo>
                  <a:lnTo>
                    <a:pt x="876" y="1126"/>
                  </a:lnTo>
                  <a:lnTo>
                    <a:pt x="874" y="1124"/>
                  </a:lnTo>
                  <a:lnTo>
                    <a:pt x="874" y="1122"/>
                  </a:lnTo>
                  <a:lnTo>
                    <a:pt x="874" y="1119"/>
                  </a:lnTo>
                  <a:lnTo>
                    <a:pt x="876" y="1117"/>
                  </a:lnTo>
                  <a:lnTo>
                    <a:pt x="876" y="1119"/>
                  </a:lnTo>
                  <a:lnTo>
                    <a:pt x="876" y="1121"/>
                  </a:lnTo>
                  <a:lnTo>
                    <a:pt x="876" y="1122"/>
                  </a:lnTo>
                  <a:lnTo>
                    <a:pt x="876" y="1124"/>
                  </a:lnTo>
                  <a:lnTo>
                    <a:pt x="878" y="1121"/>
                  </a:lnTo>
                  <a:lnTo>
                    <a:pt x="878" y="1115"/>
                  </a:lnTo>
                  <a:lnTo>
                    <a:pt x="878" y="1114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5"/>
                  </a:lnTo>
                  <a:lnTo>
                    <a:pt x="892" y="1115"/>
                  </a:lnTo>
                  <a:lnTo>
                    <a:pt x="892" y="1117"/>
                  </a:lnTo>
                  <a:lnTo>
                    <a:pt x="894" y="1117"/>
                  </a:lnTo>
                  <a:lnTo>
                    <a:pt x="894" y="1115"/>
                  </a:lnTo>
                  <a:lnTo>
                    <a:pt x="894" y="1114"/>
                  </a:lnTo>
                  <a:lnTo>
                    <a:pt x="894" y="1108"/>
                  </a:lnTo>
                  <a:lnTo>
                    <a:pt x="895" y="1106"/>
                  </a:lnTo>
                  <a:lnTo>
                    <a:pt x="895" y="1105"/>
                  </a:lnTo>
                  <a:lnTo>
                    <a:pt x="897" y="1105"/>
                  </a:lnTo>
                  <a:lnTo>
                    <a:pt x="899" y="1114"/>
                  </a:lnTo>
                  <a:lnTo>
                    <a:pt x="899" y="1115"/>
                  </a:lnTo>
                  <a:lnTo>
                    <a:pt x="906" y="1110"/>
                  </a:lnTo>
                  <a:lnTo>
                    <a:pt x="913" y="1103"/>
                  </a:lnTo>
                  <a:lnTo>
                    <a:pt x="924" y="1087"/>
                  </a:lnTo>
                  <a:lnTo>
                    <a:pt x="938" y="1074"/>
                  </a:lnTo>
                  <a:lnTo>
                    <a:pt x="940" y="1071"/>
                  </a:lnTo>
                  <a:lnTo>
                    <a:pt x="941" y="1066"/>
                  </a:lnTo>
                  <a:lnTo>
                    <a:pt x="941" y="1064"/>
                  </a:lnTo>
                  <a:lnTo>
                    <a:pt x="943" y="1062"/>
                  </a:lnTo>
                  <a:lnTo>
                    <a:pt x="945" y="1060"/>
                  </a:lnTo>
                  <a:lnTo>
                    <a:pt x="949" y="1055"/>
                  </a:lnTo>
                  <a:lnTo>
                    <a:pt x="956" y="1044"/>
                  </a:lnTo>
                  <a:lnTo>
                    <a:pt x="959" y="1039"/>
                  </a:lnTo>
                  <a:lnTo>
                    <a:pt x="961" y="1037"/>
                  </a:lnTo>
                  <a:lnTo>
                    <a:pt x="961" y="1035"/>
                  </a:lnTo>
                  <a:lnTo>
                    <a:pt x="959" y="1034"/>
                  </a:lnTo>
                  <a:lnTo>
                    <a:pt x="957" y="1032"/>
                  </a:lnTo>
                  <a:lnTo>
                    <a:pt x="956" y="1032"/>
                  </a:lnTo>
                  <a:lnTo>
                    <a:pt x="957" y="1030"/>
                  </a:lnTo>
                  <a:lnTo>
                    <a:pt x="961" y="1030"/>
                  </a:lnTo>
                  <a:lnTo>
                    <a:pt x="963" y="1028"/>
                  </a:lnTo>
                  <a:lnTo>
                    <a:pt x="968" y="1023"/>
                  </a:lnTo>
                  <a:lnTo>
                    <a:pt x="968" y="1021"/>
                  </a:lnTo>
                  <a:lnTo>
                    <a:pt x="970" y="1016"/>
                  </a:lnTo>
                  <a:lnTo>
                    <a:pt x="970" y="1014"/>
                  </a:lnTo>
                  <a:lnTo>
                    <a:pt x="972" y="1014"/>
                  </a:lnTo>
                  <a:lnTo>
                    <a:pt x="972" y="1012"/>
                  </a:lnTo>
                  <a:lnTo>
                    <a:pt x="970" y="1012"/>
                  </a:lnTo>
                  <a:lnTo>
                    <a:pt x="968" y="1009"/>
                  </a:lnTo>
                  <a:lnTo>
                    <a:pt x="966" y="1003"/>
                  </a:lnTo>
                  <a:lnTo>
                    <a:pt x="966" y="1002"/>
                  </a:lnTo>
                  <a:lnTo>
                    <a:pt x="966" y="1002"/>
                  </a:lnTo>
                  <a:lnTo>
                    <a:pt x="970" y="998"/>
                  </a:lnTo>
                  <a:lnTo>
                    <a:pt x="972" y="996"/>
                  </a:lnTo>
                  <a:lnTo>
                    <a:pt x="973" y="996"/>
                  </a:lnTo>
                  <a:lnTo>
                    <a:pt x="979" y="998"/>
                  </a:lnTo>
                  <a:lnTo>
                    <a:pt x="979" y="996"/>
                  </a:lnTo>
                  <a:lnTo>
                    <a:pt x="986" y="993"/>
                  </a:lnTo>
                  <a:lnTo>
                    <a:pt x="988" y="991"/>
                  </a:lnTo>
                  <a:lnTo>
                    <a:pt x="989" y="993"/>
                  </a:lnTo>
                  <a:lnTo>
                    <a:pt x="993" y="989"/>
                  </a:lnTo>
                  <a:lnTo>
                    <a:pt x="995" y="989"/>
                  </a:lnTo>
                  <a:lnTo>
                    <a:pt x="997" y="989"/>
                  </a:lnTo>
                  <a:lnTo>
                    <a:pt x="1002" y="987"/>
                  </a:lnTo>
                  <a:lnTo>
                    <a:pt x="1005" y="986"/>
                  </a:lnTo>
                  <a:lnTo>
                    <a:pt x="1013" y="984"/>
                  </a:lnTo>
                  <a:lnTo>
                    <a:pt x="1014" y="984"/>
                  </a:lnTo>
                  <a:lnTo>
                    <a:pt x="1023" y="987"/>
                  </a:lnTo>
                  <a:lnTo>
                    <a:pt x="1025" y="987"/>
                  </a:lnTo>
                  <a:lnTo>
                    <a:pt x="1027" y="987"/>
                  </a:lnTo>
                  <a:lnTo>
                    <a:pt x="1029" y="987"/>
                  </a:lnTo>
                  <a:lnTo>
                    <a:pt x="1030" y="989"/>
                  </a:lnTo>
                  <a:lnTo>
                    <a:pt x="1032" y="989"/>
                  </a:lnTo>
                  <a:lnTo>
                    <a:pt x="1034" y="987"/>
                  </a:lnTo>
                  <a:lnTo>
                    <a:pt x="1039" y="986"/>
                  </a:lnTo>
                  <a:lnTo>
                    <a:pt x="1043" y="984"/>
                  </a:lnTo>
                  <a:lnTo>
                    <a:pt x="1046" y="977"/>
                  </a:lnTo>
                  <a:lnTo>
                    <a:pt x="1048" y="975"/>
                  </a:lnTo>
                  <a:lnTo>
                    <a:pt x="1050" y="971"/>
                  </a:lnTo>
                  <a:lnTo>
                    <a:pt x="1050" y="970"/>
                  </a:lnTo>
                  <a:lnTo>
                    <a:pt x="1050" y="968"/>
                  </a:lnTo>
                  <a:lnTo>
                    <a:pt x="1046" y="964"/>
                  </a:lnTo>
                  <a:lnTo>
                    <a:pt x="1046" y="963"/>
                  </a:lnTo>
                  <a:lnTo>
                    <a:pt x="1046" y="961"/>
                  </a:lnTo>
                  <a:lnTo>
                    <a:pt x="1046" y="959"/>
                  </a:lnTo>
                  <a:lnTo>
                    <a:pt x="1044" y="957"/>
                  </a:lnTo>
                  <a:lnTo>
                    <a:pt x="1046" y="957"/>
                  </a:lnTo>
                  <a:lnTo>
                    <a:pt x="1046" y="959"/>
                  </a:lnTo>
                  <a:lnTo>
                    <a:pt x="1048" y="963"/>
                  </a:lnTo>
                  <a:lnTo>
                    <a:pt x="1050" y="964"/>
                  </a:lnTo>
                  <a:lnTo>
                    <a:pt x="1052" y="964"/>
                  </a:lnTo>
                  <a:lnTo>
                    <a:pt x="1053" y="964"/>
                  </a:lnTo>
                  <a:lnTo>
                    <a:pt x="1053" y="963"/>
                  </a:lnTo>
                  <a:lnTo>
                    <a:pt x="1055" y="959"/>
                  </a:lnTo>
                  <a:lnTo>
                    <a:pt x="1057" y="959"/>
                  </a:lnTo>
                  <a:lnTo>
                    <a:pt x="1059" y="959"/>
                  </a:lnTo>
                  <a:lnTo>
                    <a:pt x="1060" y="959"/>
                  </a:lnTo>
                  <a:lnTo>
                    <a:pt x="1060" y="955"/>
                  </a:lnTo>
                  <a:lnTo>
                    <a:pt x="1060" y="954"/>
                  </a:lnTo>
                  <a:lnTo>
                    <a:pt x="1062" y="952"/>
                  </a:lnTo>
                  <a:lnTo>
                    <a:pt x="1064" y="955"/>
                  </a:lnTo>
                  <a:lnTo>
                    <a:pt x="1059" y="961"/>
                  </a:lnTo>
                  <a:lnTo>
                    <a:pt x="1057" y="963"/>
                  </a:lnTo>
                  <a:lnTo>
                    <a:pt x="1057" y="964"/>
                  </a:lnTo>
                  <a:lnTo>
                    <a:pt x="1055" y="968"/>
                  </a:lnTo>
                  <a:lnTo>
                    <a:pt x="1048" y="979"/>
                  </a:lnTo>
                  <a:lnTo>
                    <a:pt x="1048" y="982"/>
                  </a:lnTo>
                  <a:lnTo>
                    <a:pt x="1048" y="984"/>
                  </a:lnTo>
                  <a:lnTo>
                    <a:pt x="1050" y="984"/>
                  </a:lnTo>
                  <a:lnTo>
                    <a:pt x="1050" y="986"/>
                  </a:lnTo>
                  <a:lnTo>
                    <a:pt x="1053" y="984"/>
                  </a:lnTo>
                  <a:lnTo>
                    <a:pt x="1053" y="986"/>
                  </a:lnTo>
                  <a:lnTo>
                    <a:pt x="1055" y="986"/>
                  </a:lnTo>
                  <a:lnTo>
                    <a:pt x="1057" y="987"/>
                  </a:lnTo>
                  <a:lnTo>
                    <a:pt x="1059" y="987"/>
                  </a:lnTo>
                  <a:lnTo>
                    <a:pt x="1060" y="984"/>
                  </a:lnTo>
                  <a:lnTo>
                    <a:pt x="1060" y="982"/>
                  </a:lnTo>
                  <a:lnTo>
                    <a:pt x="1064" y="980"/>
                  </a:lnTo>
                  <a:lnTo>
                    <a:pt x="1069" y="980"/>
                  </a:lnTo>
                  <a:lnTo>
                    <a:pt x="1082" y="986"/>
                  </a:lnTo>
                  <a:lnTo>
                    <a:pt x="1087" y="986"/>
                  </a:lnTo>
                  <a:lnTo>
                    <a:pt x="1091" y="984"/>
                  </a:lnTo>
                  <a:lnTo>
                    <a:pt x="1094" y="982"/>
                  </a:lnTo>
                  <a:lnTo>
                    <a:pt x="1094" y="980"/>
                  </a:lnTo>
                  <a:lnTo>
                    <a:pt x="1096" y="979"/>
                  </a:lnTo>
                  <a:lnTo>
                    <a:pt x="1094" y="977"/>
                  </a:lnTo>
                  <a:lnTo>
                    <a:pt x="1094" y="973"/>
                  </a:lnTo>
                  <a:lnTo>
                    <a:pt x="1096" y="966"/>
                  </a:lnTo>
                  <a:lnTo>
                    <a:pt x="1096" y="964"/>
                  </a:lnTo>
                  <a:lnTo>
                    <a:pt x="1091" y="959"/>
                  </a:lnTo>
                  <a:lnTo>
                    <a:pt x="1091" y="955"/>
                  </a:lnTo>
                  <a:lnTo>
                    <a:pt x="1092" y="952"/>
                  </a:lnTo>
                  <a:lnTo>
                    <a:pt x="1094" y="950"/>
                  </a:lnTo>
                  <a:lnTo>
                    <a:pt x="1098" y="948"/>
                  </a:lnTo>
                  <a:lnTo>
                    <a:pt x="1100" y="947"/>
                  </a:lnTo>
                  <a:lnTo>
                    <a:pt x="1101" y="943"/>
                  </a:lnTo>
                  <a:lnTo>
                    <a:pt x="1103" y="938"/>
                  </a:lnTo>
                  <a:lnTo>
                    <a:pt x="1103" y="934"/>
                  </a:lnTo>
                  <a:lnTo>
                    <a:pt x="1100" y="936"/>
                  </a:lnTo>
                  <a:lnTo>
                    <a:pt x="1098" y="936"/>
                  </a:lnTo>
                  <a:lnTo>
                    <a:pt x="1096" y="936"/>
                  </a:lnTo>
                  <a:lnTo>
                    <a:pt x="1094" y="932"/>
                  </a:lnTo>
                  <a:lnTo>
                    <a:pt x="1096" y="931"/>
                  </a:lnTo>
                  <a:lnTo>
                    <a:pt x="1096" y="927"/>
                  </a:lnTo>
                  <a:lnTo>
                    <a:pt x="1100" y="923"/>
                  </a:lnTo>
                  <a:lnTo>
                    <a:pt x="1096" y="922"/>
                  </a:lnTo>
                  <a:lnTo>
                    <a:pt x="1091" y="923"/>
                  </a:lnTo>
                  <a:lnTo>
                    <a:pt x="1089" y="922"/>
                  </a:lnTo>
                  <a:lnTo>
                    <a:pt x="1089" y="915"/>
                  </a:lnTo>
                  <a:lnTo>
                    <a:pt x="1089" y="915"/>
                  </a:lnTo>
                  <a:lnTo>
                    <a:pt x="1091" y="911"/>
                  </a:lnTo>
                  <a:lnTo>
                    <a:pt x="1092" y="909"/>
                  </a:lnTo>
                  <a:lnTo>
                    <a:pt x="1091" y="907"/>
                  </a:lnTo>
                  <a:lnTo>
                    <a:pt x="1089" y="907"/>
                  </a:lnTo>
                  <a:lnTo>
                    <a:pt x="1089" y="906"/>
                  </a:lnTo>
                  <a:lnTo>
                    <a:pt x="1087" y="904"/>
                  </a:lnTo>
                  <a:lnTo>
                    <a:pt x="1087" y="893"/>
                  </a:lnTo>
                  <a:lnTo>
                    <a:pt x="1085" y="891"/>
                  </a:lnTo>
                  <a:lnTo>
                    <a:pt x="1080" y="890"/>
                  </a:lnTo>
                  <a:lnTo>
                    <a:pt x="1078" y="890"/>
                  </a:lnTo>
                  <a:lnTo>
                    <a:pt x="1076" y="886"/>
                  </a:lnTo>
                  <a:lnTo>
                    <a:pt x="1076" y="884"/>
                  </a:lnTo>
                  <a:lnTo>
                    <a:pt x="1078" y="881"/>
                  </a:lnTo>
                  <a:lnTo>
                    <a:pt x="1080" y="881"/>
                  </a:lnTo>
                  <a:lnTo>
                    <a:pt x="1080" y="883"/>
                  </a:lnTo>
                  <a:lnTo>
                    <a:pt x="1078" y="886"/>
                  </a:lnTo>
                  <a:lnTo>
                    <a:pt x="1080" y="888"/>
                  </a:lnTo>
                  <a:lnTo>
                    <a:pt x="1087" y="891"/>
                  </a:lnTo>
                  <a:lnTo>
                    <a:pt x="1089" y="893"/>
                  </a:lnTo>
                  <a:lnTo>
                    <a:pt x="1089" y="897"/>
                  </a:lnTo>
                  <a:lnTo>
                    <a:pt x="1089" y="899"/>
                  </a:lnTo>
                  <a:lnTo>
                    <a:pt x="1089" y="902"/>
                  </a:lnTo>
                  <a:lnTo>
                    <a:pt x="1091" y="902"/>
                  </a:lnTo>
                  <a:lnTo>
                    <a:pt x="1092" y="904"/>
                  </a:lnTo>
                  <a:lnTo>
                    <a:pt x="1094" y="909"/>
                  </a:lnTo>
                  <a:lnTo>
                    <a:pt x="1094" y="913"/>
                  </a:lnTo>
                  <a:lnTo>
                    <a:pt x="1091" y="918"/>
                  </a:lnTo>
                  <a:lnTo>
                    <a:pt x="1092" y="920"/>
                  </a:lnTo>
                  <a:lnTo>
                    <a:pt x="1094" y="920"/>
                  </a:lnTo>
                  <a:lnTo>
                    <a:pt x="1100" y="920"/>
                  </a:lnTo>
                  <a:lnTo>
                    <a:pt x="1103" y="920"/>
                  </a:lnTo>
                  <a:lnTo>
                    <a:pt x="1103" y="922"/>
                  </a:lnTo>
                  <a:lnTo>
                    <a:pt x="1103" y="923"/>
                  </a:lnTo>
                  <a:lnTo>
                    <a:pt x="1100" y="929"/>
                  </a:lnTo>
                  <a:lnTo>
                    <a:pt x="1100" y="931"/>
                  </a:lnTo>
                  <a:lnTo>
                    <a:pt x="1100" y="932"/>
                  </a:lnTo>
                  <a:lnTo>
                    <a:pt x="1107" y="934"/>
                  </a:lnTo>
                  <a:lnTo>
                    <a:pt x="1107" y="938"/>
                  </a:lnTo>
                  <a:lnTo>
                    <a:pt x="1107" y="941"/>
                  </a:lnTo>
                  <a:lnTo>
                    <a:pt x="1105" y="947"/>
                  </a:lnTo>
                  <a:lnTo>
                    <a:pt x="1101" y="952"/>
                  </a:lnTo>
                  <a:lnTo>
                    <a:pt x="1100" y="957"/>
                  </a:lnTo>
                  <a:lnTo>
                    <a:pt x="1100" y="963"/>
                  </a:lnTo>
                  <a:lnTo>
                    <a:pt x="1101" y="966"/>
                  </a:lnTo>
                  <a:lnTo>
                    <a:pt x="1101" y="968"/>
                  </a:lnTo>
                  <a:lnTo>
                    <a:pt x="1103" y="970"/>
                  </a:lnTo>
                  <a:lnTo>
                    <a:pt x="1103" y="973"/>
                  </a:lnTo>
                  <a:lnTo>
                    <a:pt x="1105" y="977"/>
                  </a:lnTo>
                  <a:lnTo>
                    <a:pt x="1105" y="980"/>
                  </a:lnTo>
                  <a:lnTo>
                    <a:pt x="1107" y="982"/>
                  </a:lnTo>
                  <a:lnTo>
                    <a:pt x="1108" y="984"/>
                  </a:lnTo>
                  <a:lnTo>
                    <a:pt x="1112" y="986"/>
                  </a:lnTo>
                  <a:lnTo>
                    <a:pt x="1119" y="987"/>
                  </a:lnTo>
                  <a:lnTo>
                    <a:pt x="1121" y="989"/>
                  </a:lnTo>
                  <a:lnTo>
                    <a:pt x="1123" y="995"/>
                  </a:lnTo>
                  <a:lnTo>
                    <a:pt x="1124" y="996"/>
                  </a:lnTo>
                  <a:lnTo>
                    <a:pt x="1126" y="993"/>
                  </a:lnTo>
                  <a:lnTo>
                    <a:pt x="1128" y="993"/>
                  </a:lnTo>
                  <a:lnTo>
                    <a:pt x="1130" y="991"/>
                  </a:lnTo>
                  <a:lnTo>
                    <a:pt x="1132" y="991"/>
                  </a:lnTo>
                  <a:lnTo>
                    <a:pt x="1132" y="989"/>
                  </a:lnTo>
                  <a:lnTo>
                    <a:pt x="1133" y="987"/>
                  </a:lnTo>
                  <a:lnTo>
                    <a:pt x="1135" y="989"/>
                  </a:lnTo>
                  <a:lnTo>
                    <a:pt x="1137" y="991"/>
                  </a:lnTo>
                  <a:lnTo>
                    <a:pt x="1144" y="996"/>
                  </a:lnTo>
                  <a:lnTo>
                    <a:pt x="1153" y="995"/>
                  </a:lnTo>
                  <a:lnTo>
                    <a:pt x="1169" y="986"/>
                  </a:lnTo>
                  <a:lnTo>
                    <a:pt x="1171" y="986"/>
                  </a:lnTo>
                  <a:lnTo>
                    <a:pt x="1174" y="984"/>
                  </a:lnTo>
                  <a:lnTo>
                    <a:pt x="1176" y="982"/>
                  </a:lnTo>
                  <a:lnTo>
                    <a:pt x="1178" y="980"/>
                  </a:lnTo>
                  <a:lnTo>
                    <a:pt x="1178" y="984"/>
                  </a:lnTo>
                  <a:lnTo>
                    <a:pt x="1176" y="986"/>
                  </a:lnTo>
                  <a:lnTo>
                    <a:pt x="1174" y="987"/>
                  </a:lnTo>
                  <a:lnTo>
                    <a:pt x="1174" y="989"/>
                  </a:lnTo>
                  <a:lnTo>
                    <a:pt x="1171" y="991"/>
                  </a:lnTo>
                  <a:lnTo>
                    <a:pt x="1165" y="991"/>
                  </a:lnTo>
                  <a:lnTo>
                    <a:pt x="1163" y="993"/>
                  </a:lnTo>
                  <a:lnTo>
                    <a:pt x="1156" y="1000"/>
                  </a:lnTo>
                  <a:lnTo>
                    <a:pt x="1153" y="1002"/>
                  </a:lnTo>
                  <a:lnTo>
                    <a:pt x="1155" y="1005"/>
                  </a:lnTo>
                  <a:lnTo>
                    <a:pt x="1151" y="1009"/>
                  </a:lnTo>
                  <a:lnTo>
                    <a:pt x="1147" y="1011"/>
                  </a:lnTo>
                  <a:lnTo>
                    <a:pt x="1142" y="1011"/>
                  </a:lnTo>
                  <a:lnTo>
                    <a:pt x="1137" y="1011"/>
                  </a:lnTo>
                  <a:lnTo>
                    <a:pt x="1132" y="1005"/>
                  </a:lnTo>
                  <a:lnTo>
                    <a:pt x="1119" y="1003"/>
                  </a:lnTo>
                  <a:lnTo>
                    <a:pt x="1117" y="1003"/>
                  </a:lnTo>
                  <a:lnTo>
                    <a:pt x="1110" y="1003"/>
                  </a:lnTo>
                  <a:lnTo>
                    <a:pt x="1100" y="1002"/>
                  </a:lnTo>
                  <a:lnTo>
                    <a:pt x="1091" y="1002"/>
                  </a:lnTo>
                  <a:lnTo>
                    <a:pt x="1089" y="1002"/>
                  </a:lnTo>
                  <a:lnTo>
                    <a:pt x="1084" y="998"/>
                  </a:lnTo>
                  <a:lnTo>
                    <a:pt x="1080" y="998"/>
                  </a:lnTo>
                  <a:lnTo>
                    <a:pt x="1059" y="998"/>
                  </a:lnTo>
                  <a:lnTo>
                    <a:pt x="1057" y="998"/>
                  </a:lnTo>
                  <a:lnTo>
                    <a:pt x="1055" y="995"/>
                  </a:lnTo>
                  <a:lnTo>
                    <a:pt x="1052" y="991"/>
                  </a:lnTo>
                  <a:lnTo>
                    <a:pt x="1053" y="996"/>
                  </a:lnTo>
                  <a:lnTo>
                    <a:pt x="1066" y="1007"/>
                  </a:lnTo>
                  <a:lnTo>
                    <a:pt x="1068" y="1009"/>
                  </a:lnTo>
                  <a:lnTo>
                    <a:pt x="1069" y="1009"/>
                  </a:lnTo>
                  <a:lnTo>
                    <a:pt x="1071" y="1016"/>
                  </a:lnTo>
                  <a:lnTo>
                    <a:pt x="1071" y="1011"/>
                  </a:lnTo>
                  <a:lnTo>
                    <a:pt x="1073" y="1009"/>
                  </a:lnTo>
                  <a:lnTo>
                    <a:pt x="1073" y="1007"/>
                  </a:lnTo>
                  <a:lnTo>
                    <a:pt x="1075" y="1005"/>
                  </a:lnTo>
                  <a:lnTo>
                    <a:pt x="1076" y="1005"/>
                  </a:lnTo>
                  <a:lnTo>
                    <a:pt x="1078" y="1005"/>
                  </a:lnTo>
                  <a:lnTo>
                    <a:pt x="1082" y="1005"/>
                  </a:lnTo>
                  <a:lnTo>
                    <a:pt x="1096" y="1012"/>
                  </a:lnTo>
                  <a:lnTo>
                    <a:pt x="1101" y="1012"/>
                  </a:lnTo>
                  <a:lnTo>
                    <a:pt x="1105" y="1012"/>
                  </a:lnTo>
                  <a:lnTo>
                    <a:pt x="1107" y="1014"/>
                  </a:lnTo>
                  <a:lnTo>
                    <a:pt x="1112" y="1021"/>
                  </a:lnTo>
                  <a:lnTo>
                    <a:pt x="1114" y="1023"/>
                  </a:lnTo>
                  <a:lnTo>
                    <a:pt x="1112" y="1023"/>
                  </a:lnTo>
                  <a:lnTo>
                    <a:pt x="1110" y="1023"/>
                  </a:lnTo>
                  <a:lnTo>
                    <a:pt x="1103" y="1030"/>
                  </a:lnTo>
                  <a:lnTo>
                    <a:pt x="1094" y="1032"/>
                  </a:lnTo>
                  <a:lnTo>
                    <a:pt x="1089" y="1030"/>
                  </a:lnTo>
                  <a:lnTo>
                    <a:pt x="1087" y="1030"/>
                  </a:lnTo>
                  <a:lnTo>
                    <a:pt x="1085" y="1032"/>
                  </a:lnTo>
                  <a:lnTo>
                    <a:pt x="1082" y="1034"/>
                  </a:lnTo>
                  <a:lnTo>
                    <a:pt x="1082" y="1035"/>
                  </a:lnTo>
                  <a:lnTo>
                    <a:pt x="1082" y="1039"/>
                  </a:lnTo>
                  <a:lnTo>
                    <a:pt x="1084" y="1041"/>
                  </a:lnTo>
                  <a:lnTo>
                    <a:pt x="1085" y="1041"/>
                  </a:lnTo>
                  <a:lnTo>
                    <a:pt x="1087" y="1042"/>
                  </a:lnTo>
                  <a:lnTo>
                    <a:pt x="1092" y="1042"/>
                  </a:lnTo>
                  <a:lnTo>
                    <a:pt x="1094" y="1041"/>
                  </a:lnTo>
                  <a:lnTo>
                    <a:pt x="1094" y="1039"/>
                  </a:lnTo>
                  <a:lnTo>
                    <a:pt x="1092" y="1037"/>
                  </a:lnTo>
                  <a:lnTo>
                    <a:pt x="1092" y="1035"/>
                  </a:lnTo>
                  <a:lnTo>
                    <a:pt x="1103" y="1042"/>
                  </a:lnTo>
                  <a:lnTo>
                    <a:pt x="1108" y="1044"/>
                  </a:lnTo>
                  <a:lnTo>
                    <a:pt x="1112" y="1044"/>
                  </a:lnTo>
                  <a:lnTo>
                    <a:pt x="1116" y="1046"/>
                  </a:lnTo>
                  <a:lnTo>
                    <a:pt x="1119" y="1051"/>
                  </a:lnTo>
                  <a:lnTo>
                    <a:pt x="1121" y="1051"/>
                  </a:lnTo>
                  <a:lnTo>
                    <a:pt x="1123" y="1053"/>
                  </a:lnTo>
                  <a:lnTo>
                    <a:pt x="1128" y="1055"/>
                  </a:lnTo>
                  <a:lnTo>
                    <a:pt x="1132" y="1055"/>
                  </a:lnTo>
                  <a:lnTo>
                    <a:pt x="1133" y="1055"/>
                  </a:lnTo>
                  <a:lnTo>
                    <a:pt x="1137" y="1053"/>
                  </a:lnTo>
                  <a:lnTo>
                    <a:pt x="1135" y="1055"/>
                  </a:lnTo>
                  <a:lnTo>
                    <a:pt x="1133" y="1058"/>
                  </a:lnTo>
                  <a:lnTo>
                    <a:pt x="1133" y="1060"/>
                  </a:lnTo>
                  <a:lnTo>
                    <a:pt x="1135" y="1062"/>
                  </a:lnTo>
                  <a:lnTo>
                    <a:pt x="1135" y="1064"/>
                  </a:lnTo>
                  <a:lnTo>
                    <a:pt x="1135" y="1066"/>
                  </a:lnTo>
                  <a:lnTo>
                    <a:pt x="1137" y="1066"/>
                  </a:lnTo>
                  <a:lnTo>
                    <a:pt x="1140" y="1067"/>
                  </a:lnTo>
                  <a:lnTo>
                    <a:pt x="1163" y="1074"/>
                  </a:lnTo>
                  <a:lnTo>
                    <a:pt x="1169" y="1074"/>
                  </a:lnTo>
                  <a:lnTo>
                    <a:pt x="1169" y="1073"/>
                  </a:lnTo>
                  <a:lnTo>
                    <a:pt x="1171" y="1071"/>
                  </a:lnTo>
                  <a:lnTo>
                    <a:pt x="1172" y="1071"/>
                  </a:lnTo>
                  <a:lnTo>
                    <a:pt x="1174" y="1069"/>
                  </a:lnTo>
                  <a:lnTo>
                    <a:pt x="1187" y="1067"/>
                  </a:lnTo>
                  <a:lnTo>
                    <a:pt x="1190" y="1066"/>
                  </a:lnTo>
                  <a:lnTo>
                    <a:pt x="1192" y="1064"/>
                  </a:lnTo>
                  <a:lnTo>
                    <a:pt x="1195" y="1066"/>
                  </a:lnTo>
                  <a:lnTo>
                    <a:pt x="1195" y="1066"/>
                  </a:lnTo>
                  <a:lnTo>
                    <a:pt x="1195" y="12"/>
                  </a:lnTo>
                  <a:lnTo>
                    <a:pt x="1192" y="14"/>
                  </a:lnTo>
                  <a:lnTo>
                    <a:pt x="1188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6">
              <a:extLst>
                <a:ext uri="{FF2B5EF4-FFF2-40B4-BE49-F238E27FC236}">
                  <a16:creationId xmlns:a16="http://schemas.microsoft.com/office/drawing/2014/main" id="{8129CABB-6A3E-3044-C34A-2CAB8D096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04" y="1463559"/>
              <a:ext cx="1307128" cy="1138703"/>
            </a:xfrm>
            <a:custGeom>
              <a:avLst/>
              <a:gdLst>
                <a:gd name="T0" fmla="*/ 92 w 1071"/>
                <a:gd name="T1" fmla="*/ 871 h 933"/>
                <a:gd name="T2" fmla="*/ 268 w 1071"/>
                <a:gd name="T3" fmla="*/ 810 h 933"/>
                <a:gd name="T4" fmla="*/ 421 w 1071"/>
                <a:gd name="T5" fmla="*/ 841 h 933"/>
                <a:gd name="T6" fmla="*/ 461 w 1071"/>
                <a:gd name="T7" fmla="*/ 871 h 933"/>
                <a:gd name="T8" fmla="*/ 509 w 1071"/>
                <a:gd name="T9" fmla="*/ 892 h 933"/>
                <a:gd name="T10" fmla="*/ 550 w 1071"/>
                <a:gd name="T11" fmla="*/ 876 h 933"/>
                <a:gd name="T12" fmla="*/ 579 w 1071"/>
                <a:gd name="T13" fmla="*/ 880 h 933"/>
                <a:gd name="T14" fmla="*/ 621 w 1071"/>
                <a:gd name="T15" fmla="*/ 896 h 933"/>
                <a:gd name="T16" fmla="*/ 660 w 1071"/>
                <a:gd name="T17" fmla="*/ 864 h 933"/>
                <a:gd name="T18" fmla="*/ 691 w 1071"/>
                <a:gd name="T19" fmla="*/ 910 h 933"/>
                <a:gd name="T20" fmla="*/ 728 w 1071"/>
                <a:gd name="T21" fmla="*/ 887 h 933"/>
                <a:gd name="T22" fmla="*/ 790 w 1071"/>
                <a:gd name="T23" fmla="*/ 892 h 933"/>
                <a:gd name="T24" fmla="*/ 818 w 1071"/>
                <a:gd name="T25" fmla="*/ 928 h 933"/>
                <a:gd name="T26" fmla="*/ 838 w 1071"/>
                <a:gd name="T27" fmla="*/ 908 h 933"/>
                <a:gd name="T28" fmla="*/ 831 w 1071"/>
                <a:gd name="T29" fmla="*/ 881 h 933"/>
                <a:gd name="T30" fmla="*/ 831 w 1071"/>
                <a:gd name="T31" fmla="*/ 849 h 933"/>
                <a:gd name="T32" fmla="*/ 843 w 1071"/>
                <a:gd name="T33" fmla="*/ 826 h 933"/>
                <a:gd name="T34" fmla="*/ 861 w 1071"/>
                <a:gd name="T35" fmla="*/ 803 h 933"/>
                <a:gd name="T36" fmla="*/ 870 w 1071"/>
                <a:gd name="T37" fmla="*/ 786 h 933"/>
                <a:gd name="T38" fmla="*/ 964 w 1071"/>
                <a:gd name="T39" fmla="*/ 768 h 933"/>
                <a:gd name="T40" fmla="*/ 946 w 1071"/>
                <a:gd name="T41" fmla="*/ 732 h 933"/>
                <a:gd name="T42" fmla="*/ 948 w 1071"/>
                <a:gd name="T43" fmla="*/ 697 h 933"/>
                <a:gd name="T44" fmla="*/ 932 w 1071"/>
                <a:gd name="T45" fmla="*/ 638 h 933"/>
                <a:gd name="T46" fmla="*/ 921 w 1071"/>
                <a:gd name="T47" fmla="*/ 578 h 933"/>
                <a:gd name="T48" fmla="*/ 982 w 1071"/>
                <a:gd name="T49" fmla="*/ 594 h 933"/>
                <a:gd name="T50" fmla="*/ 1033 w 1071"/>
                <a:gd name="T51" fmla="*/ 576 h 933"/>
                <a:gd name="T52" fmla="*/ 1065 w 1071"/>
                <a:gd name="T53" fmla="*/ 549 h 933"/>
                <a:gd name="T54" fmla="*/ 1058 w 1071"/>
                <a:gd name="T55" fmla="*/ 521 h 933"/>
                <a:gd name="T56" fmla="*/ 1042 w 1071"/>
                <a:gd name="T57" fmla="*/ 478 h 933"/>
                <a:gd name="T58" fmla="*/ 973 w 1071"/>
                <a:gd name="T59" fmla="*/ 430 h 933"/>
                <a:gd name="T60" fmla="*/ 943 w 1071"/>
                <a:gd name="T61" fmla="*/ 398 h 933"/>
                <a:gd name="T62" fmla="*/ 888 w 1071"/>
                <a:gd name="T63" fmla="*/ 331 h 933"/>
                <a:gd name="T64" fmla="*/ 857 w 1071"/>
                <a:gd name="T65" fmla="*/ 256 h 933"/>
                <a:gd name="T66" fmla="*/ 879 w 1071"/>
                <a:gd name="T67" fmla="*/ 217 h 933"/>
                <a:gd name="T68" fmla="*/ 857 w 1071"/>
                <a:gd name="T69" fmla="*/ 178 h 933"/>
                <a:gd name="T70" fmla="*/ 868 w 1071"/>
                <a:gd name="T71" fmla="*/ 116 h 933"/>
                <a:gd name="T72" fmla="*/ 833 w 1071"/>
                <a:gd name="T73" fmla="*/ 87 h 933"/>
                <a:gd name="T74" fmla="*/ 760 w 1071"/>
                <a:gd name="T75" fmla="*/ 63 h 933"/>
                <a:gd name="T76" fmla="*/ 696 w 1071"/>
                <a:gd name="T77" fmla="*/ 64 h 933"/>
                <a:gd name="T78" fmla="*/ 671 w 1071"/>
                <a:gd name="T79" fmla="*/ 29 h 933"/>
                <a:gd name="T80" fmla="*/ 611 w 1071"/>
                <a:gd name="T81" fmla="*/ 15 h 933"/>
                <a:gd name="T82" fmla="*/ 536 w 1071"/>
                <a:gd name="T83" fmla="*/ 9 h 933"/>
                <a:gd name="T84" fmla="*/ 476 w 1071"/>
                <a:gd name="T85" fmla="*/ 70 h 933"/>
                <a:gd name="T86" fmla="*/ 399 w 1071"/>
                <a:gd name="T87" fmla="*/ 95 h 933"/>
                <a:gd name="T88" fmla="*/ 373 w 1071"/>
                <a:gd name="T89" fmla="*/ 153 h 933"/>
                <a:gd name="T90" fmla="*/ 392 w 1071"/>
                <a:gd name="T91" fmla="*/ 187 h 933"/>
                <a:gd name="T92" fmla="*/ 344 w 1071"/>
                <a:gd name="T93" fmla="*/ 210 h 933"/>
                <a:gd name="T94" fmla="*/ 300 w 1071"/>
                <a:gd name="T95" fmla="*/ 247 h 933"/>
                <a:gd name="T96" fmla="*/ 287 w 1071"/>
                <a:gd name="T97" fmla="*/ 290 h 933"/>
                <a:gd name="T98" fmla="*/ 266 w 1071"/>
                <a:gd name="T99" fmla="*/ 357 h 933"/>
                <a:gd name="T100" fmla="*/ 295 w 1071"/>
                <a:gd name="T101" fmla="*/ 377 h 933"/>
                <a:gd name="T102" fmla="*/ 264 w 1071"/>
                <a:gd name="T103" fmla="*/ 384 h 933"/>
                <a:gd name="T104" fmla="*/ 218 w 1071"/>
                <a:gd name="T105" fmla="*/ 395 h 933"/>
                <a:gd name="T106" fmla="*/ 186 w 1071"/>
                <a:gd name="T107" fmla="*/ 423 h 933"/>
                <a:gd name="T108" fmla="*/ 122 w 1071"/>
                <a:gd name="T109" fmla="*/ 441 h 933"/>
                <a:gd name="T110" fmla="*/ 60 w 1071"/>
                <a:gd name="T111" fmla="*/ 439 h 933"/>
                <a:gd name="T112" fmla="*/ 65 w 1071"/>
                <a:gd name="T113" fmla="*/ 542 h 933"/>
                <a:gd name="T114" fmla="*/ 83 w 1071"/>
                <a:gd name="T115" fmla="*/ 610 h 933"/>
                <a:gd name="T116" fmla="*/ 37 w 1071"/>
                <a:gd name="T117" fmla="*/ 693 h 933"/>
                <a:gd name="T118" fmla="*/ 26 w 1071"/>
                <a:gd name="T119" fmla="*/ 761 h 933"/>
                <a:gd name="T120" fmla="*/ 51 w 1071"/>
                <a:gd name="T121" fmla="*/ 778 h 933"/>
                <a:gd name="T122" fmla="*/ 49 w 1071"/>
                <a:gd name="T123" fmla="*/ 828 h 933"/>
                <a:gd name="T124" fmla="*/ 41 w 1071"/>
                <a:gd name="T125" fmla="*/ 858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933">
                  <a:moveTo>
                    <a:pt x="51" y="881"/>
                  </a:moveTo>
                  <a:lnTo>
                    <a:pt x="53" y="881"/>
                  </a:lnTo>
                  <a:lnTo>
                    <a:pt x="51" y="880"/>
                  </a:lnTo>
                  <a:lnTo>
                    <a:pt x="49" y="871"/>
                  </a:lnTo>
                  <a:lnTo>
                    <a:pt x="48" y="869"/>
                  </a:lnTo>
                  <a:lnTo>
                    <a:pt x="48" y="867"/>
                  </a:lnTo>
                  <a:lnTo>
                    <a:pt x="49" y="865"/>
                  </a:lnTo>
                  <a:lnTo>
                    <a:pt x="51" y="864"/>
                  </a:lnTo>
                  <a:lnTo>
                    <a:pt x="53" y="862"/>
                  </a:lnTo>
                  <a:lnTo>
                    <a:pt x="64" y="860"/>
                  </a:lnTo>
                  <a:lnTo>
                    <a:pt x="65" y="860"/>
                  </a:lnTo>
                  <a:lnTo>
                    <a:pt x="74" y="862"/>
                  </a:lnTo>
                  <a:lnTo>
                    <a:pt x="78" y="862"/>
                  </a:lnTo>
                  <a:lnTo>
                    <a:pt x="80" y="864"/>
                  </a:lnTo>
                  <a:lnTo>
                    <a:pt x="83" y="869"/>
                  </a:lnTo>
                  <a:lnTo>
                    <a:pt x="87" y="871"/>
                  </a:lnTo>
                  <a:lnTo>
                    <a:pt x="92" y="871"/>
                  </a:lnTo>
                  <a:lnTo>
                    <a:pt x="110" y="855"/>
                  </a:lnTo>
                  <a:lnTo>
                    <a:pt x="122" y="846"/>
                  </a:lnTo>
                  <a:lnTo>
                    <a:pt x="124" y="841"/>
                  </a:lnTo>
                  <a:lnTo>
                    <a:pt x="126" y="830"/>
                  </a:lnTo>
                  <a:lnTo>
                    <a:pt x="128" y="826"/>
                  </a:lnTo>
                  <a:lnTo>
                    <a:pt x="133" y="821"/>
                  </a:lnTo>
                  <a:lnTo>
                    <a:pt x="135" y="817"/>
                  </a:lnTo>
                  <a:lnTo>
                    <a:pt x="138" y="817"/>
                  </a:lnTo>
                  <a:lnTo>
                    <a:pt x="165" y="816"/>
                  </a:lnTo>
                  <a:lnTo>
                    <a:pt x="172" y="816"/>
                  </a:lnTo>
                  <a:lnTo>
                    <a:pt x="174" y="817"/>
                  </a:lnTo>
                  <a:lnTo>
                    <a:pt x="206" y="812"/>
                  </a:lnTo>
                  <a:lnTo>
                    <a:pt x="216" y="805"/>
                  </a:lnTo>
                  <a:lnTo>
                    <a:pt x="222" y="803"/>
                  </a:lnTo>
                  <a:lnTo>
                    <a:pt x="227" y="803"/>
                  </a:lnTo>
                  <a:lnTo>
                    <a:pt x="247" y="809"/>
                  </a:lnTo>
                  <a:lnTo>
                    <a:pt x="268" y="810"/>
                  </a:lnTo>
                  <a:lnTo>
                    <a:pt x="284" y="810"/>
                  </a:lnTo>
                  <a:lnTo>
                    <a:pt x="291" y="809"/>
                  </a:lnTo>
                  <a:lnTo>
                    <a:pt x="316" y="812"/>
                  </a:lnTo>
                  <a:lnTo>
                    <a:pt x="325" y="812"/>
                  </a:lnTo>
                  <a:lnTo>
                    <a:pt x="328" y="814"/>
                  </a:lnTo>
                  <a:lnTo>
                    <a:pt x="334" y="819"/>
                  </a:lnTo>
                  <a:lnTo>
                    <a:pt x="337" y="821"/>
                  </a:lnTo>
                  <a:lnTo>
                    <a:pt x="364" y="823"/>
                  </a:lnTo>
                  <a:lnTo>
                    <a:pt x="366" y="823"/>
                  </a:lnTo>
                  <a:lnTo>
                    <a:pt x="366" y="825"/>
                  </a:lnTo>
                  <a:lnTo>
                    <a:pt x="366" y="826"/>
                  </a:lnTo>
                  <a:lnTo>
                    <a:pt x="366" y="828"/>
                  </a:lnTo>
                  <a:lnTo>
                    <a:pt x="367" y="830"/>
                  </a:lnTo>
                  <a:lnTo>
                    <a:pt x="369" y="832"/>
                  </a:lnTo>
                  <a:lnTo>
                    <a:pt x="392" y="832"/>
                  </a:lnTo>
                  <a:lnTo>
                    <a:pt x="415" y="841"/>
                  </a:lnTo>
                  <a:lnTo>
                    <a:pt x="421" y="841"/>
                  </a:lnTo>
                  <a:lnTo>
                    <a:pt x="433" y="839"/>
                  </a:lnTo>
                  <a:lnTo>
                    <a:pt x="442" y="839"/>
                  </a:lnTo>
                  <a:lnTo>
                    <a:pt x="447" y="839"/>
                  </a:lnTo>
                  <a:lnTo>
                    <a:pt x="451" y="841"/>
                  </a:lnTo>
                  <a:lnTo>
                    <a:pt x="451" y="844"/>
                  </a:lnTo>
                  <a:lnTo>
                    <a:pt x="451" y="848"/>
                  </a:lnTo>
                  <a:lnTo>
                    <a:pt x="451" y="853"/>
                  </a:lnTo>
                  <a:lnTo>
                    <a:pt x="453" y="857"/>
                  </a:lnTo>
                  <a:lnTo>
                    <a:pt x="454" y="858"/>
                  </a:lnTo>
                  <a:lnTo>
                    <a:pt x="456" y="858"/>
                  </a:lnTo>
                  <a:lnTo>
                    <a:pt x="458" y="858"/>
                  </a:lnTo>
                  <a:lnTo>
                    <a:pt x="461" y="858"/>
                  </a:lnTo>
                  <a:lnTo>
                    <a:pt x="461" y="862"/>
                  </a:lnTo>
                  <a:lnTo>
                    <a:pt x="460" y="865"/>
                  </a:lnTo>
                  <a:lnTo>
                    <a:pt x="460" y="869"/>
                  </a:lnTo>
                  <a:lnTo>
                    <a:pt x="461" y="871"/>
                  </a:lnTo>
                  <a:lnTo>
                    <a:pt x="461" y="871"/>
                  </a:lnTo>
                  <a:lnTo>
                    <a:pt x="467" y="869"/>
                  </a:lnTo>
                  <a:lnTo>
                    <a:pt x="474" y="871"/>
                  </a:lnTo>
                  <a:lnTo>
                    <a:pt x="476" y="869"/>
                  </a:lnTo>
                  <a:lnTo>
                    <a:pt x="479" y="869"/>
                  </a:lnTo>
                  <a:lnTo>
                    <a:pt x="481" y="865"/>
                  </a:lnTo>
                  <a:lnTo>
                    <a:pt x="485" y="864"/>
                  </a:lnTo>
                  <a:lnTo>
                    <a:pt x="488" y="864"/>
                  </a:lnTo>
                  <a:lnTo>
                    <a:pt x="501" y="869"/>
                  </a:lnTo>
                  <a:lnTo>
                    <a:pt x="506" y="869"/>
                  </a:lnTo>
                  <a:lnTo>
                    <a:pt x="508" y="871"/>
                  </a:lnTo>
                  <a:lnTo>
                    <a:pt x="509" y="874"/>
                  </a:lnTo>
                  <a:lnTo>
                    <a:pt x="508" y="880"/>
                  </a:lnTo>
                  <a:lnTo>
                    <a:pt x="504" y="887"/>
                  </a:lnTo>
                  <a:lnTo>
                    <a:pt x="504" y="889"/>
                  </a:lnTo>
                  <a:lnTo>
                    <a:pt x="506" y="890"/>
                  </a:lnTo>
                  <a:lnTo>
                    <a:pt x="508" y="892"/>
                  </a:lnTo>
                  <a:lnTo>
                    <a:pt x="509" y="892"/>
                  </a:lnTo>
                  <a:lnTo>
                    <a:pt x="511" y="892"/>
                  </a:lnTo>
                  <a:lnTo>
                    <a:pt x="513" y="890"/>
                  </a:lnTo>
                  <a:lnTo>
                    <a:pt x="518" y="883"/>
                  </a:lnTo>
                  <a:lnTo>
                    <a:pt x="518" y="881"/>
                  </a:lnTo>
                  <a:lnTo>
                    <a:pt x="520" y="881"/>
                  </a:lnTo>
                  <a:lnTo>
                    <a:pt x="520" y="880"/>
                  </a:lnTo>
                  <a:lnTo>
                    <a:pt x="518" y="878"/>
                  </a:lnTo>
                  <a:lnTo>
                    <a:pt x="518" y="874"/>
                  </a:lnTo>
                  <a:lnTo>
                    <a:pt x="520" y="871"/>
                  </a:lnTo>
                  <a:lnTo>
                    <a:pt x="522" y="867"/>
                  </a:lnTo>
                  <a:lnTo>
                    <a:pt x="524" y="865"/>
                  </a:lnTo>
                  <a:lnTo>
                    <a:pt x="525" y="865"/>
                  </a:lnTo>
                  <a:lnTo>
                    <a:pt x="529" y="867"/>
                  </a:lnTo>
                  <a:lnTo>
                    <a:pt x="536" y="874"/>
                  </a:lnTo>
                  <a:lnTo>
                    <a:pt x="538" y="876"/>
                  </a:lnTo>
                  <a:lnTo>
                    <a:pt x="54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4" y="873"/>
                  </a:lnTo>
                  <a:lnTo>
                    <a:pt x="559" y="865"/>
                  </a:lnTo>
                  <a:lnTo>
                    <a:pt x="561" y="862"/>
                  </a:lnTo>
                  <a:lnTo>
                    <a:pt x="563" y="860"/>
                  </a:lnTo>
                  <a:lnTo>
                    <a:pt x="566" y="858"/>
                  </a:lnTo>
                  <a:lnTo>
                    <a:pt x="568" y="858"/>
                  </a:lnTo>
                  <a:lnTo>
                    <a:pt x="570" y="860"/>
                  </a:lnTo>
                  <a:lnTo>
                    <a:pt x="570" y="862"/>
                  </a:lnTo>
                  <a:lnTo>
                    <a:pt x="570" y="864"/>
                  </a:lnTo>
                  <a:lnTo>
                    <a:pt x="570" y="865"/>
                  </a:lnTo>
                  <a:lnTo>
                    <a:pt x="572" y="867"/>
                  </a:lnTo>
                  <a:lnTo>
                    <a:pt x="573" y="869"/>
                  </a:lnTo>
                  <a:lnTo>
                    <a:pt x="577" y="871"/>
                  </a:lnTo>
                  <a:lnTo>
                    <a:pt x="577" y="873"/>
                  </a:lnTo>
                  <a:lnTo>
                    <a:pt x="579" y="874"/>
                  </a:lnTo>
                  <a:lnTo>
                    <a:pt x="579" y="880"/>
                  </a:lnTo>
                  <a:lnTo>
                    <a:pt x="580" y="881"/>
                  </a:lnTo>
                  <a:lnTo>
                    <a:pt x="582" y="881"/>
                  </a:lnTo>
                  <a:lnTo>
                    <a:pt x="584" y="881"/>
                  </a:lnTo>
                  <a:lnTo>
                    <a:pt x="586" y="878"/>
                  </a:lnTo>
                  <a:lnTo>
                    <a:pt x="591" y="874"/>
                  </a:lnTo>
                  <a:lnTo>
                    <a:pt x="593" y="874"/>
                  </a:lnTo>
                  <a:lnTo>
                    <a:pt x="596" y="873"/>
                  </a:lnTo>
                  <a:lnTo>
                    <a:pt x="607" y="876"/>
                  </a:lnTo>
                  <a:lnTo>
                    <a:pt x="611" y="876"/>
                  </a:lnTo>
                  <a:lnTo>
                    <a:pt x="611" y="880"/>
                  </a:lnTo>
                  <a:lnTo>
                    <a:pt x="611" y="881"/>
                  </a:lnTo>
                  <a:lnTo>
                    <a:pt x="612" y="892"/>
                  </a:lnTo>
                  <a:lnTo>
                    <a:pt x="614" y="894"/>
                  </a:lnTo>
                  <a:lnTo>
                    <a:pt x="614" y="897"/>
                  </a:lnTo>
                  <a:lnTo>
                    <a:pt x="618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3" y="897"/>
                  </a:lnTo>
                  <a:lnTo>
                    <a:pt x="623" y="901"/>
                  </a:lnTo>
                  <a:lnTo>
                    <a:pt x="625" y="905"/>
                  </a:lnTo>
                  <a:lnTo>
                    <a:pt x="627" y="901"/>
                  </a:lnTo>
                  <a:lnTo>
                    <a:pt x="627" y="899"/>
                  </a:lnTo>
                  <a:lnTo>
                    <a:pt x="627" y="892"/>
                  </a:lnTo>
                  <a:lnTo>
                    <a:pt x="627" y="889"/>
                  </a:lnTo>
                  <a:lnTo>
                    <a:pt x="630" y="883"/>
                  </a:lnTo>
                  <a:lnTo>
                    <a:pt x="632" y="881"/>
                  </a:lnTo>
                  <a:lnTo>
                    <a:pt x="635" y="878"/>
                  </a:lnTo>
                  <a:lnTo>
                    <a:pt x="639" y="876"/>
                  </a:lnTo>
                  <a:lnTo>
                    <a:pt x="643" y="874"/>
                  </a:lnTo>
                  <a:lnTo>
                    <a:pt x="650" y="874"/>
                  </a:lnTo>
                  <a:lnTo>
                    <a:pt x="651" y="874"/>
                  </a:lnTo>
                  <a:lnTo>
                    <a:pt x="655" y="871"/>
                  </a:lnTo>
                  <a:lnTo>
                    <a:pt x="657" y="865"/>
                  </a:lnTo>
                  <a:lnTo>
                    <a:pt x="660" y="864"/>
                  </a:lnTo>
                  <a:lnTo>
                    <a:pt x="662" y="862"/>
                  </a:lnTo>
                  <a:lnTo>
                    <a:pt x="664" y="862"/>
                  </a:lnTo>
                  <a:lnTo>
                    <a:pt x="669" y="864"/>
                  </a:lnTo>
                  <a:lnTo>
                    <a:pt x="671" y="865"/>
                  </a:lnTo>
                  <a:lnTo>
                    <a:pt x="673" y="867"/>
                  </a:lnTo>
                  <a:lnTo>
                    <a:pt x="675" y="874"/>
                  </a:lnTo>
                  <a:lnTo>
                    <a:pt x="678" y="880"/>
                  </a:lnTo>
                  <a:lnTo>
                    <a:pt x="680" y="881"/>
                  </a:lnTo>
                  <a:lnTo>
                    <a:pt x="680" y="887"/>
                  </a:lnTo>
                  <a:lnTo>
                    <a:pt x="678" y="892"/>
                  </a:lnTo>
                  <a:lnTo>
                    <a:pt x="680" y="894"/>
                  </a:lnTo>
                  <a:lnTo>
                    <a:pt x="682" y="896"/>
                  </a:lnTo>
                  <a:lnTo>
                    <a:pt x="683" y="897"/>
                  </a:lnTo>
                  <a:lnTo>
                    <a:pt x="685" y="901"/>
                  </a:lnTo>
                  <a:lnTo>
                    <a:pt x="685" y="906"/>
                  </a:lnTo>
                  <a:lnTo>
                    <a:pt x="687" y="908"/>
                  </a:lnTo>
                  <a:lnTo>
                    <a:pt x="691" y="910"/>
                  </a:lnTo>
                  <a:lnTo>
                    <a:pt x="692" y="910"/>
                  </a:lnTo>
                  <a:lnTo>
                    <a:pt x="694" y="908"/>
                  </a:lnTo>
                  <a:lnTo>
                    <a:pt x="698" y="906"/>
                  </a:lnTo>
                  <a:lnTo>
                    <a:pt x="699" y="905"/>
                  </a:lnTo>
                  <a:lnTo>
                    <a:pt x="705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10" y="899"/>
                  </a:lnTo>
                  <a:lnTo>
                    <a:pt x="712" y="897"/>
                  </a:lnTo>
                  <a:lnTo>
                    <a:pt x="714" y="896"/>
                  </a:lnTo>
                  <a:lnTo>
                    <a:pt x="715" y="896"/>
                  </a:lnTo>
                  <a:lnTo>
                    <a:pt x="717" y="894"/>
                  </a:lnTo>
                  <a:lnTo>
                    <a:pt x="719" y="892"/>
                  </a:lnTo>
                  <a:lnTo>
                    <a:pt x="721" y="890"/>
                  </a:lnTo>
                  <a:lnTo>
                    <a:pt x="723" y="889"/>
                  </a:lnTo>
                  <a:lnTo>
                    <a:pt x="726" y="887"/>
                  </a:lnTo>
                  <a:lnTo>
                    <a:pt x="728" y="887"/>
                  </a:lnTo>
                  <a:lnTo>
                    <a:pt x="731" y="887"/>
                  </a:lnTo>
                  <a:lnTo>
                    <a:pt x="733" y="889"/>
                  </a:lnTo>
                  <a:lnTo>
                    <a:pt x="735" y="892"/>
                  </a:lnTo>
                  <a:lnTo>
                    <a:pt x="735" y="894"/>
                  </a:lnTo>
                  <a:lnTo>
                    <a:pt x="737" y="896"/>
                  </a:lnTo>
                  <a:lnTo>
                    <a:pt x="747" y="897"/>
                  </a:lnTo>
                  <a:lnTo>
                    <a:pt x="749" y="897"/>
                  </a:lnTo>
                  <a:lnTo>
                    <a:pt x="751" y="896"/>
                  </a:lnTo>
                  <a:lnTo>
                    <a:pt x="753" y="892"/>
                  </a:lnTo>
                  <a:lnTo>
                    <a:pt x="754" y="892"/>
                  </a:lnTo>
                  <a:lnTo>
                    <a:pt x="756" y="892"/>
                  </a:lnTo>
                  <a:lnTo>
                    <a:pt x="758" y="894"/>
                  </a:lnTo>
                  <a:lnTo>
                    <a:pt x="763" y="889"/>
                  </a:lnTo>
                  <a:lnTo>
                    <a:pt x="767" y="889"/>
                  </a:lnTo>
                  <a:lnTo>
                    <a:pt x="783" y="889"/>
                  </a:lnTo>
                  <a:lnTo>
                    <a:pt x="786" y="889"/>
                  </a:lnTo>
                  <a:lnTo>
                    <a:pt x="790" y="892"/>
                  </a:lnTo>
                  <a:lnTo>
                    <a:pt x="794" y="897"/>
                  </a:lnTo>
                  <a:lnTo>
                    <a:pt x="795" y="899"/>
                  </a:lnTo>
                  <a:lnTo>
                    <a:pt x="802" y="903"/>
                  </a:lnTo>
                  <a:lnTo>
                    <a:pt x="802" y="905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0"/>
                  </a:lnTo>
                  <a:lnTo>
                    <a:pt x="802" y="912"/>
                  </a:lnTo>
                  <a:lnTo>
                    <a:pt x="802" y="915"/>
                  </a:lnTo>
                  <a:lnTo>
                    <a:pt x="802" y="917"/>
                  </a:lnTo>
                  <a:lnTo>
                    <a:pt x="806" y="922"/>
                  </a:lnTo>
                  <a:lnTo>
                    <a:pt x="808" y="922"/>
                  </a:lnTo>
                  <a:lnTo>
                    <a:pt x="810" y="924"/>
                  </a:lnTo>
                  <a:lnTo>
                    <a:pt x="813" y="924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8" y="928"/>
                  </a:lnTo>
                  <a:lnTo>
                    <a:pt x="820" y="929"/>
                  </a:lnTo>
                  <a:lnTo>
                    <a:pt x="822" y="928"/>
                  </a:lnTo>
                  <a:lnTo>
                    <a:pt x="824" y="929"/>
                  </a:lnTo>
                  <a:lnTo>
                    <a:pt x="825" y="929"/>
                  </a:lnTo>
                  <a:lnTo>
                    <a:pt x="825" y="931"/>
                  </a:lnTo>
                  <a:lnTo>
                    <a:pt x="827" y="933"/>
                  </a:lnTo>
                  <a:lnTo>
                    <a:pt x="829" y="933"/>
                  </a:lnTo>
                  <a:lnTo>
                    <a:pt x="829" y="931"/>
                  </a:lnTo>
                  <a:lnTo>
                    <a:pt x="829" y="928"/>
                  </a:lnTo>
                  <a:lnTo>
                    <a:pt x="829" y="926"/>
                  </a:lnTo>
                  <a:lnTo>
                    <a:pt x="831" y="924"/>
                  </a:lnTo>
                  <a:lnTo>
                    <a:pt x="833" y="922"/>
                  </a:lnTo>
                  <a:lnTo>
                    <a:pt x="836" y="919"/>
                  </a:lnTo>
                  <a:lnTo>
                    <a:pt x="838" y="915"/>
                  </a:lnTo>
                  <a:lnTo>
                    <a:pt x="838" y="910"/>
                  </a:lnTo>
                  <a:lnTo>
                    <a:pt x="840" y="910"/>
                  </a:lnTo>
                  <a:lnTo>
                    <a:pt x="838" y="908"/>
                  </a:lnTo>
                  <a:lnTo>
                    <a:pt x="838" y="906"/>
                  </a:lnTo>
                  <a:lnTo>
                    <a:pt x="836" y="901"/>
                  </a:lnTo>
                  <a:lnTo>
                    <a:pt x="834" y="899"/>
                  </a:lnTo>
                  <a:lnTo>
                    <a:pt x="833" y="899"/>
                  </a:lnTo>
                  <a:lnTo>
                    <a:pt x="833" y="897"/>
                  </a:lnTo>
                  <a:lnTo>
                    <a:pt x="833" y="894"/>
                  </a:lnTo>
                  <a:lnTo>
                    <a:pt x="833" y="892"/>
                  </a:lnTo>
                  <a:lnTo>
                    <a:pt x="834" y="892"/>
                  </a:lnTo>
                  <a:lnTo>
                    <a:pt x="836" y="892"/>
                  </a:lnTo>
                  <a:lnTo>
                    <a:pt x="834" y="890"/>
                  </a:lnTo>
                  <a:lnTo>
                    <a:pt x="833" y="889"/>
                  </a:lnTo>
                  <a:lnTo>
                    <a:pt x="833" y="887"/>
                  </a:lnTo>
                  <a:lnTo>
                    <a:pt x="833" y="885"/>
                  </a:lnTo>
                  <a:lnTo>
                    <a:pt x="833" y="883"/>
                  </a:lnTo>
                  <a:lnTo>
                    <a:pt x="831" y="881"/>
                  </a:lnTo>
                  <a:lnTo>
                    <a:pt x="829" y="881"/>
                  </a:lnTo>
                  <a:lnTo>
                    <a:pt x="831" y="881"/>
                  </a:lnTo>
                  <a:lnTo>
                    <a:pt x="833" y="880"/>
                  </a:lnTo>
                  <a:lnTo>
                    <a:pt x="831" y="878"/>
                  </a:lnTo>
                  <a:lnTo>
                    <a:pt x="827" y="876"/>
                  </a:lnTo>
                  <a:lnTo>
                    <a:pt x="825" y="874"/>
                  </a:lnTo>
                  <a:lnTo>
                    <a:pt x="825" y="873"/>
                  </a:lnTo>
                  <a:lnTo>
                    <a:pt x="827" y="873"/>
                  </a:lnTo>
                  <a:lnTo>
                    <a:pt x="827" y="871"/>
                  </a:lnTo>
                  <a:lnTo>
                    <a:pt x="824" y="869"/>
                  </a:lnTo>
                  <a:lnTo>
                    <a:pt x="824" y="867"/>
                  </a:lnTo>
                  <a:lnTo>
                    <a:pt x="827" y="864"/>
                  </a:lnTo>
                  <a:lnTo>
                    <a:pt x="829" y="864"/>
                  </a:lnTo>
                  <a:lnTo>
                    <a:pt x="829" y="862"/>
                  </a:lnTo>
                  <a:lnTo>
                    <a:pt x="829" y="860"/>
                  </a:lnTo>
                  <a:lnTo>
                    <a:pt x="831" y="858"/>
                  </a:lnTo>
                  <a:lnTo>
                    <a:pt x="831" y="857"/>
                  </a:lnTo>
                  <a:lnTo>
                    <a:pt x="831" y="851"/>
                  </a:lnTo>
                  <a:lnTo>
                    <a:pt x="831" y="849"/>
                  </a:lnTo>
                  <a:lnTo>
                    <a:pt x="833" y="849"/>
                  </a:lnTo>
                  <a:lnTo>
                    <a:pt x="836" y="849"/>
                  </a:lnTo>
                  <a:lnTo>
                    <a:pt x="836" y="848"/>
                  </a:lnTo>
                  <a:lnTo>
                    <a:pt x="838" y="846"/>
                  </a:lnTo>
                  <a:lnTo>
                    <a:pt x="838" y="844"/>
                  </a:lnTo>
                  <a:lnTo>
                    <a:pt x="838" y="842"/>
                  </a:lnTo>
                  <a:lnTo>
                    <a:pt x="840" y="841"/>
                  </a:lnTo>
                  <a:lnTo>
                    <a:pt x="840" y="839"/>
                  </a:lnTo>
                  <a:lnTo>
                    <a:pt x="838" y="839"/>
                  </a:lnTo>
                  <a:lnTo>
                    <a:pt x="836" y="839"/>
                  </a:lnTo>
                  <a:lnTo>
                    <a:pt x="838" y="837"/>
                  </a:lnTo>
                  <a:lnTo>
                    <a:pt x="840" y="837"/>
                  </a:lnTo>
                  <a:lnTo>
                    <a:pt x="841" y="833"/>
                  </a:lnTo>
                  <a:lnTo>
                    <a:pt x="841" y="832"/>
                  </a:lnTo>
                  <a:lnTo>
                    <a:pt x="841" y="830"/>
                  </a:lnTo>
                  <a:lnTo>
                    <a:pt x="841" y="828"/>
                  </a:lnTo>
                  <a:lnTo>
                    <a:pt x="843" y="826"/>
                  </a:lnTo>
                  <a:lnTo>
                    <a:pt x="845" y="823"/>
                  </a:lnTo>
                  <a:lnTo>
                    <a:pt x="845" y="823"/>
                  </a:lnTo>
                  <a:lnTo>
                    <a:pt x="845" y="821"/>
                  </a:lnTo>
                  <a:lnTo>
                    <a:pt x="845" y="819"/>
                  </a:lnTo>
                  <a:lnTo>
                    <a:pt x="849" y="817"/>
                  </a:lnTo>
                  <a:lnTo>
                    <a:pt x="849" y="816"/>
                  </a:lnTo>
                  <a:lnTo>
                    <a:pt x="849" y="814"/>
                  </a:lnTo>
                  <a:lnTo>
                    <a:pt x="850" y="814"/>
                  </a:lnTo>
                  <a:lnTo>
                    <a:pt x="854" y="814"/>
                  </a:lnTo>
                  <a:lnTo>
                    <a:pt x="856" y="812"/>
                  </a:lnTo>
                  <a:lnTo>
                    <a:pt x="857" y="810"/>
                  </a:lnTo>
                  <a:lnTo>
                    <a:pt x="857" y="809"/>
                  </a:lnTo>
                  <a:lnTo>
                    <a:pt x="856" y="809"/>
                  </a:lnTo>
                  <a:lnTo>
                    <a:pt x="856" y="807"/>
                  </a:lnTo>
                  <a:lnTo>
                    <a:pt x="856" y="805"/>
                  </a:lnTo>
                  <a:lnTo>
                    <a:pt x="859" y="805"/>
                  </a:lnTo>
                  <a:lnTo>
                    <a:pt x="861" y="803"/>
                  </a:lnTo>
                  <a:lnTo>
                    <a:pt x="863" y="803"/>
                  </a:lnTo>
                  <a:lnTo>
                    <a:pt x="865" y="802"/>
                  </a:lnTo>
                  <a:lnTo>
                    <a:pt x="865" y="800"/>
                  </a:lnTo>
                  <a:lnTo>
                    <a:pt x="865" y="798"/>
                  </a:lnTo>
                  <a:lnTo>
                    <a:pt x="865" y="796"/>
                  </a:lnTo>
                  <a:lnTo>
                    <a:pt x="866" y="796"/>
                  </a:lnTo>
                  <a:lnTo>
                    <a:pt x="866" y="796"/>
                  </a:lnTo>
                  <a:lnTo>
                    <a:pt x="868" y="796"/>
                  </a:lnTo>
                  <a:lnTo>
                    <a:pt x="870" y="796"/>
                  </a:lnTo>
                  <a:lnTo>
                    <a:pt x="872" y="796"/>
                  </a:lnTo>
                  <a:lnTo>
                    <a:pt x="873" y="794"/>
                  </a:lnTo>
                  <a:lnTo>
                    <a:pt x="872" y="793"/>
                  </a:lnTo>
                  <a:lnTo>
                    <a:pt x="868" y="793"/>
                  </a:lnTo>
                  <a:lnTo>
                    <a:pt x="870" y="791"/>
                  </a:lnTo>
                  <a:lnTo>
                    <a:pt x="870" y="789"/>
                  </a:lnTo>
                  <a:lnTo>
                    <a:pt x="870" y="787"/>
                  </a:lnTo>
                  <a:lnTo>
                    <a:pt x="870" y="786"/>
                  </a:lnTo>
                  <a:lnTo>
                    <a:pt x="872" y="784"/>
                  </a:lnTo>
                  <a:lnTo>
                    <a:pt x="873" y="782"/>
                  </a:lnTo>
                  <a:lnTo>
                    <a:pt x="888" y="780"/>
                  </a:lnTo>
                  <a:lnTo>
                    <a:pt x="893" y="782"/>
                  </a:lnTo>
                  <a:lnTo>
                    <a:pt x="897" y="784"/>
                  </a:lnTo>
                  <a:lnTo>
                    <a:pt x="902" y="787"/>
                  </a:lnTo>
                  <a:lnTo>
                    <a:pt x="904" y="789"/>
                  </a:lnTo>
                  <a:lnTo>
                    <a:pt x="907" y="787"/>
                  </a:lnTo>
                  <a:lnTo>
                    <a:pt x="909" y="784"/>
                  </a:lnTo>
                  <a:lnTo>
                    <a:pt x="911" y="780"/>
                  </a:lnTo>
                  <a:lnTo>
                    <a:pt x="913" y="778"/>
                  </a:lnTo>
                  <a:lnTo>
                    <a:pt x="921" y="773"/>
                  </a:lnTo>
                  <a:lnTo>
                    <a:pt x="930" y="773"/>
                  </a:lnTo>
                  <a:lnTo>
                    <a:pt x="952" y="778"/>
                  </a:lnTo>
                  <a:lnTo>
                    <a:pt x="964" y="777"/>
                  </a:lnTo>
                  <a:lnTo>
                    <a:pt x="966" y="771"/>
                  </a:lnTo>
                  <a:lnTo>
                    <a:pt x="964" y="768"/>
                  </a:lnTo>
                  <a:lnTo>
                    <a:pt x="962" y="764"/>
                  </a:lnTo>
                  <a:lnTo>
                    <a:pt x="957" y="761"/>
                  </a:lnTo>
                  <a:lnTo>
                    <a:pt x="955" y="761"/>
                  </a:lnTo>
                  <a:lnTo>
                    <a:pt x="955" y="757"/>
                  </a:lnTo>
                  <a:lnTo>
                    <a:pt x="955" y="755"/>
                  </a:lnTo>
                  <a:lnTo>
                    <a:pt x="955" y="754"/>
                  </a:lnTo>
                  <a:lnTo>
                    <a:pt x="955" y="752"/>
                  </a:lnTo>
                  <a:lnTo>
                    <a:pt x="957" y="750"/>
                  </a:lnTo>
                  <a:lnTo>
                    <a:pt x="955" y="748"/>
                  </a:lnTo>
                  <a:lnTo>
                    <a:pt x="952" y="748"/>
                  </a:lnTo>
                  <a:lnTo>
                    <a:pt x="950" y="748"/>
                  </a:lnTo>
                  <a:lnTo>
                    <a:pt x="948" y="746"/>
                  </a:lnTo>
                  <a:lnTo>
                    <a:pt x="944" y="745"/>
                  </a:lnTo>
                  <a:lnTo>
                    <a:pt x="941" y="739"/>
                  </a:lnTo>
                  <a:lnTo>
                    <a:pt x="943" y="738"/>
                  </a:lnTo>
                  <a:lnTo>
                    <a:pt x="944" y="736"/>
                  </a:lnTo>
                  <a:lnTo>
                    <a:pt x="946" y="732"/>
                  </a:lnTo>
                  <a:lnTo>
                    <a:pt x="946" y="730"/>
                  </a:lnTo>
                  <a:lnTo>
                    <a:pt x="946" y="727"/>
                  </a:lnTo>
                  <a:lnTo>
                    <a:pt x="946" y="725"/>
                  </a:lnTo>
                  <a:lnTo>
                    <a:pt x="944" y="723"/>
                  </a:lnTo>
                  <a:lnTo>
                    <a:pt x="943" y="722"/>
                  </a:lnTo>
                  <a:lnTo>
                    <a:pt x="944" y="716"/>
                  </a:lnTo>
                  <a:lnTo>
                    <a:pt x="944" y="711"/>
                  </a:lnTo>
                  <a:lnTo>
                    <a:pt x="944" y="707"/>
                  </a:lnTo>
                  <a:lnTo>
                    <a:pt x="941" y="706"/>
                  </a:lnTo>
                  <a:lnTo>
                    <a:pt x="941" y="704"/>
                  </a:lnTo>
                  <a:lnTo>
                    <a:pt x="939" y="702"/>
                  </a:lnTo>
                  <a:lnTo>
                    <a:pt x="941" y="700"/>
                  </a:lnTo>
                  <a:lnTo>
                    <a:pt x="943" y="700"/>
                  </a:lnTo>
                  <a:lnTo>
                    <a:pt x="941" y="697"/>
                  </a:lnTo>
                  <a:lnTo>
                    <a:pt x="943" y="697"/>
                  </a:lnTo>
                  <a:lnTo>
                    <a:pt x="946" y="697"/>
                  </a:lnTo>
                  <a:lnTo>
                    <a:pt x="948" y="697"/>
                  </a:lnTo>
                  <a:lnTo>
                    <a:pt x="948" y="695"/>
                  </a:lnTo>
                  <a:lnTo>
                    <a:pt x="948" y="693"/>
                  </a:lnTo>
                  <a:lnTo>
                    <a:pt x="943" y="690"/>
                  </a:lnTo>
                  <a:lnTo>
                    <a:pt x="941" y="688"/>
                  </a:lnTo>
                  <a:lnTo>
                    <a:pt x="937" y="679"/>
                  </a:lnTo>
                  <a:lnTo>
                    <a:pt x="932" y="672"/>
                  </a:lnTo>
                  <a:lnTo>
                    <a:pt x="932" y="670"/>
                  </a:lnTo>
                  <a:lnTo>
                    <a:pt x="939" y="667"/>
                  </a:lnTo>
                  <a:lnTo>
                    <a:pt x="943" y="663"/>
                  </a:lnTo>
                  <a:lnTo>
                    <a:pt x="943" y="654"/>
                  </a:lnTo>
                  <a:lnTo>
                    <a:pt x="941" y="651"/>
                  </a:lnTo>
                  <a:lnTo>
                    <a:pt x="939" y="649"/>
                  </a:lnTo>
                  <a:lnTo>
                    <a:pt x="937" y="647"/>
                  </a:lnTo>
                  <a:lnTo>
                    <a:pt x="936" y="643"/>
                  </a:lnTo>
                  <a:lnTo>
                    <a:pt x="936" y="640"/>
                  </a:lnTo>
                  <a:lnTo>
                    <a:pt x="934" y="638"/>
                  </a:lnTo>
                  <a:lnTo>
                    <a:pt x="932" y="638"/>
                  </a:lnTo>
                  <a:lnTo>
                    <a:pt x="930" y="638"/>
                  </a:lnTo>
                  <a:lnTo>
                    <a:pt x="927" y="635"/>
                  </a:lnTo>
                  <a:lnTo>
                    <a:pt x="923" y="631"/>
                  </a:lnTo>
                  <a:lnTo>
                    <a:pt x="920" y="627"/>
                  </a:lnTo>
                  <a:lnTo>
                    <a:pt x="916" y="620"/>
                  </a:lnTo>
                  <a:lnTo>
                    <a:pt x="914" y="615"/>
                  </a:lnTo>
                  <a:lnTo>
                    <a:pt x="905" y="608"/>
                  </a:lnTo>
                  <a:lnTo>
                    <a:pt x="909" y="606"/>
                  </a:lnTo>
                  <a:lnTo>
                    <a:pt x="914" y="597"/>
                  </a:lnTo>
                  <a:lnTo>
                    <a:pt x="916" y="595"/>
                  </a:lnTo>
                  <a:lnTo>
                    <a:pt x="918" y="595"/>
                  </a:lnTo>
                  <a:lnTo>
                    <a:pt x="920" y="594"/>
                  </a:lnTo>
                  <a:lnTo>
                    <a:pt x="920" y="592"/>
                  </a:lnTo>
                  <a:lnTo>
                    <a:pt x="920" y="590"/>
                  </a:lnTo>
                  <a:lnTo>
                    <a:pt x="920" y="588"/>
                  </a:lnTo>
                  <a:lnTo>
                    <a:pt x="920" y="585"/>
                  </a:lnTo>
                  <a:lnTo>
                    <a:pt x="921" y="578"/>
                  </a:lnTo>
                  <a:lnTo>
                    <a:pt x="927" y="574"/>
                  </a:lnTo>
                  <a:lnTo>
                    <a:pt x="930" y="574"/>
                  </a:lnTo>
                  <a:lnTo>
                    <a:pt x="936" y="576"/>
                  </a:lnTo>
                  <a:lnTo>
                    <a:pt x="937" y="576"/>
                  </a:lnTo>
                  <a:lnTo>
                    <a:pt x="943" y="572"/>
                  </a:lnTo>
                  <a:lnTo>
                    <a:pt x="944" y="572"/>
                  </a:lnTo>
                  <a:lnTo>
                    <a:pt x="948" y="572"/>
                  </a:lnTo>
                  <a:lnTo>
                    <a:pt x="955" y="576"/>
                  </a:lnTo>
                  <a:lnTo>
                    <a:pt x="957" y="576"/>
                  </a:lnTo>
                  <a:lnTo>
                    <a:pt x="962" y="576"/>
                  </a:lnTo>
                  <a:lnTo>
                    <a:pt x="964" y="578"/>
                  </a:lnTo>
                  <a:lnTo>
                    <a:pt x="966" y="579"/>
                  </a:lnTo>
                  <a:lnTo>
                    <a:pt x="966" y="587"/>
                  </a:lnTo>
                  <a:lnTo>
                    <a:pt x="969" y="590"/>
                  </a:lnTo>
                  <a:lnTo>
                    <a:pt x="973" y="590"/>
                  </a:lnTo>
                  <a:lnTo>
                    <a:pt x="980" y="594"/>
                  </a:lnTo>
                  <a:lnTo>
                    <a:pt x="982" y="594"/>
                  </a:lnTo>
                  <a:lnTo>
                    <a:pt x="985" y="594"/>
                  </a:lnTo>
                  <a:lnTo>
                    <a:pt x="989" y="592"/>
                  </a:lnTo>
                  <a:lnTo>
                    <a:pt x="992" y="592"/>
                  </a:lnTo>
                  <a:lnTo>
                    <a:pt x="1000" y="595"/>
                  </a:lnTo>
                  <a:lnTo>
                    <a:pt x="1005" y="595"/>
                  </a:lnTo>
                  <a:lnTo>
                    <a:pt x="1008" y="592"/>
                  </a:lnTo>
                  <a:lnTo>
                    <a:pt x="1012" y="592"/>
                  </a:lnTo>
                  <a:lnTo>
                    <a:pt x="1014" y="592"/>
                  </a:lnTo>
                  <a:lnTo>
                    <a:pt x="1016" y="590"/>
                  </a:lnTo>
                  <a:lnTo>
                    <a:pt x="1014" y="590"/>
                  </a:lnTo>
                  <a:lnTo>
                    <a:pt x="1016" y="588"/>
                  </a:lnTo>
                  <a:lnTo>
                    <a:pt x="1016" y="587"/>
                  </a:lnTo>
                  <a:lnTo>
                    <a:pt x="1021" y="587"/>
                  </a:lnTo>
                  <a:lnTo>
                    <a:pt x="1023" y="585"/>
                  </a:lnTo>
                  <a:lnTo>
                    <a:pt x="1026" y="581"/>
                  </a:lnTo>
                  <a:lnTo>
                    <a:pt x="1030" y="578"/>
                  </a:lnTo>
                  <a:lnTo>
                    <a:pt x="1033" y="576"/>
                  </a:lnTo>
                  <a:lnTo>
                    <a:pt x="1037" y="576"/>
                  </a:lnTo>
                  <a:lnTo>
                    <a:pt x="1039" y="574"/>
                  </a:lnTo>
                  <a:lnTo>
                    <a:pt x="1042" y="567"/>
                  </a:lnTo>
                  <a:lnTo>
                    <a:pt x="1044" y="563"/>
                  </a:lnTo>
                  <a:lnTo>
                    <a:pt x="1044" y="560"/>
                  </a:lnTo>
                  <a:lnTo>
                    <a:pt x="1042" y="560"/>
                  </a:lnTo>
                  <a:lnTo>
                    <a:pt x="1040" y="556"/>
                  </a:lnTo>
                  <a:lnTo>
                    <a:pt x="1042" y="555"/>
                  </a:lnTo>
                  <a:lnTo>
                    <a:pt x="1044" y="555"/>
                  </a:lnTo>
                  <a:lnTo>
                    <a:pt x="1047" y="555"/>
                  </a:lnTo>
                  <a:lnTo>
                    <a:pt x="1051" y="556"/>
                  </a:lnTo>
                  <a:lnTo>
                    <a:pt x="1055" y="555"/>
                  </a:lnTo>
                  <a:lnTo>
                    <a:pt x="1058" y="553"/>
                  </a:lnTo>
                  <a:lnTo>
                    <a:pt x="1056" y="551"/>
                  </a:lnTo>
                  <a:lnTo>
                    <a:pt x="1056" y="549"/>
                  </a:lnTo>
                  <a:lnTo>
                    <a:pt x="1063" y="547"/>
                  </a:lnTo>
                  <a:lnTo>
                    <a:pt x="1065" y="549"/>
                  </a:lnTo>
                  <a:lnTo>
                    <a:pt x="1067" y="549"/>
                  </a:lnTo>
                  <a:lnTo>
                    <a:pt x="1069" y="549"/>
                  </a:lnTo>
                  <a:lnTo>
                    <a:pt x="1071" y="547"/>
                  </a:lnTo>
                  <a:lnTo>
                    <a:pt x="1069" y="542"/>
                  </a:lnTo>
                  <a:lnTo>
                    <a:pt x="1071" y="532"/>
                  </a:lnTo>
                  <a:lnTo>
                    <a:pt x="1071" y="530"/>
                  </a:lnTo>
                  <a:lnTo>
                    <a:pt x="1069" y="524"/>
                  </a:lnTo>
                  <a:lnTo>
                    <a:pt x="1067" y="524"/>
                  </a:lnTo>
                  <a:lnTo>
                    <a:pt x="1063" y="526"/>
                  </a:lnTo>
                  <a:lnTo>
                    <a:pt x="1062" y="526"/>
                  </a:lnTo>
                  <a:lnTo>
                    <a:pt x="1062" y="523"/>
                  </a:lnTo>
                  <a:lnTo>
                    <a:pt x="1062" y="521"/>
                  </a:lnTo>
                  <a:lnTo>
                    <a:pt x="1063" y="519"/>
                  </a:lnTo>
                  <a:lnTo>
                    <a:pt x="1062" y="519"/>
                  </a:lnTo>
                  <a:lnTo>
                    <a:pt x="1060" y="519"/>
                  </a:lnTo>
                  <a:lnTo>
                    <a:pt x="1058" y="519"/>
                  </a:lnTo>
                  <a:lnTo>
                    <a:pt x="1058" y="521"/>
                  </a:lnTo>
                  <a:lnTo>
                    <a:pt x="1056" y="521"/>
                  </a:lnTo>
                  <a:lnTo>
                    <a:pt x="1055" y="519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4" y="510"/>
                  </a:lnTo>
                  <a:lnTo>
                    <a:pt x="1042" y="508"/>
                  </a:lnTo>
                  <a:lnTo>
                    <a:pt x="1039" y="505"/>
                  </a:lnTo>
                  <a:lnTo>
                    <a:pt x="1037" y="501"/>
                  </a:lnTo>
                  <a:lnTo>
                    <a:pt x="1035" y="496"/>
                  </a:lnTo>
                  <a:lnTo>
                    <a:pt x="1035" y="494"/>
                  </a:lnTo>
                  <a:lnTo>
                    <a:pt x="1035" y="492"/>
                  </a:lnTo>
                  <a:lnTo>
                    <a:pt x="1037" y="492"/>
                  </a:lnTo>
                  <a:lnTo>
                    <a:pt x="1044" y="487"/>
                  </a:lnTo>
                  <a:lnTo>
                    <a:pt x="1046" y="485"/>
                  </a:lnTo>
                  <a:lnTo>
                    <a:pt x="1046" y="484"/>
                  </a:lnTo>
                  <a:lnTo>
                    <a:pt x="1044" y="482"/>
                  </a:lnTo>
                  <a:lnTo>
                    <a:pt x="1042" y="478"/>
                  </a:lnTo>
                  <a:lnTo>
                    <a:pt x="1040" y="476"/>
                  </a:lnTo>
                  <a:lnTo>
                    <a:pt x="1039" y="476"/>
                  </a:lnTo>
                  <a:lnTo>
                    <a:pt x="1031" y="476"/>
                  </a:lnTo>
                  <a:lnTo>
                    <a:pt x="1030" y="476"/>
                  </a:lnTo>
                  <a:lnTo>
                    <a:pt x="1026" y="471"/>
                  </a:lnTo>
                  <a:lnTo>
                    <a:pt x="1023" y="468"/>
                  </a:lnTo>
                  <a:lnTo>
                    <a:pt x="1010" y="464"/>
                  </a:lnTo>
                  <a:lnTo>
                    <a:pt x="1003" y="459"/>
                  </a:lnTo>
                  <a:lnTo>
                    <a:pt x="1000" y="459"/>
                  </a:lnTo>
                  <a:lnTo>
                    <a:pt x="976" y="464"/>
                  </a:lnTo>
                  <a:lnTo>
                    <a:pt x="968" y="460"/>
                  </a:lnTo>
                  <a:lnTo>
                    <a:pt x="962" y="460"/>
                  </a:lnTo>
                  <a:lnTo>
                    <a:pt x="964" y="457"/>
                  </a:lnTo>
                  <a:lnTo>
                    <a:pt x="968" y="450"/>
                  </a:lnTo>
                  <a:lnTo>
                    <a:pt x="969" y="446"/>
                  </a:lnTo>
                  <a:lnTo>
                    <a:pt x="971" y="434"/>
                  </a:lnTo>
                  <a:lnTo>
                    <a:pt x="973" y="430"/>
                  </a:lnTo>
                  <a:lnTo>
                    <a:pt x="973" y="428"/>
                  </a:lnTo>
                  <a:lnTo>
                    <a:pt x="973" y="427"/>
                  </a:lnTo>
                  <a:lnTo>
                    <a:pt x="973" y="425"/>
                  </a:lnTo>
                  <a:lnTo>
                    <a:pt x="973" y="423"/>
                  </a:lnTo>
                  <a:lnTo>
                    <a:pt x="971" y="412"/>
                  </a:lnTo>
                  <a:lnTo>
                    <a:pt x="971" y="411"/>
                  </a:lnTo>
                  <a:lnTo>
                    <a:pt x="969" y="411"/>
                  </a:lnTo>
                  <a:lnTo>
                    <a:pt x="968" y="412"/>
                  </a:lnTo>
                  <a:lnTo>
                    <a:pt x="966" y="412"/>
                  </a:lnTo>
                  <a:lnTo>
                    <a:pt x="964" y="411"/>
                  </a:lnTo>
                  <a:lnTo>
                    <a:pt x="964" y="409"/>
                  </a:lnTo>
                  <a:lnTo>
                    <a:pt x="962" y="407"/>
                  </a:lnTo>
                  <a:lnTo>
                    <a:pt x="962" y="405"/>
                  </a:lnTo>
                  <a:lnTo>
                    <a:pt x="960" y="405"/>
                  </a:lnTo>
                  <a:lnTo>
                    <a:pt x="957" y="404"/>
                  </a:lnTo>
                  <a:lnTo>
                    <a:pt x="953" y="404"/>
                  </a:lnTo>
                  <a:lnTo>
                    <a:pt x="943" y="398"/>
                  </a:lnTo>
                  <a:lnTo>
                    <a:pt x="937" y="397"/>
                  </a:lnTo>
                  <a:lnTo>
                    <a:pt x="934" y="395"/>
                  </a:lnTo>
                  <a:lnTo>
                    <a:pt x="932" y="393"/>
                  </a:lnTo>
                  <a:lnTo>
                    <a:pt x="916" y="379"/>
                  </a:lnTo>
                  <a:lnTo>
                    <a:pt x="914" y="375"/>
                  </a:lnTo>
                  <a:lnTo>
                    <a:pt x="913" y="370"/>
                  </a:lnTo>
                  <a:lnTo>
                    <a:pt x="911" y="359"/>
                  </a:lnTo>
                  <a:lnTo>
                    <a:pt x="911" y="356"/>
                  </a:lnTo>
                  <a:lnTo>
                    <a:pt x="909" y="354"/>
                  </a:lnTo>
                  <a:lnTo>
                    <a:pt x="907" y="354"/>
                  </a:lnTo>
                  <a:lnTo>
                    <a:pt x="907" y="350"/>
                  </a:lnTo>
                  <a:lnTo>
                    <a:pt x="904" y="340"/>
                  </a:lnTo>
                  <a:lnTo>
                    <a:pt x="902" y="336"/>
                  </a:lnTo>
                  <a:lnTo>
                    <a:pt x="898" y="336"/>
                  </a:lnTo>
                  <a:lnTo>
                    <a:pt x="898" y="334"/>
                  </a:lnTo>
                  <a:lnTo>
                    <a:pt x="897" y="333"/>
                  </a:lnTo>
                  <a:lnTo>
                    <a:pt x="888" y="331"/>
                  </a:lnTo>
                  <a:lnTo>
                    <a:pt x="886" y="327"/>
                  </a:lnTo>
                  <a:lnTo>
                    <a:pt x="888" y="320"/>
                  </a:lnTo>
                  <a:lnTo>
                    <a:pt x="893" y="311"/>
                  </a:lnTo>
                  <a:lnTo>
                    <a:pt x="897" y="302"/>
                  </a:lnTo>
                  <a:lnTo>
                    <a:pt x="893" y="299"/>
                  </a:lnTo>
                  <a:lnTo>
                    <a:pt x="889" y="293"/>
                  </a:lnTo>
                  <a:lnTo>
                    <a:pt x="882" y="292"/>
                  </a:lnTo>
                  <a:lnTo>
                    <a:pt x="879" y="293"/>
                  </a:lnTo>
                  <a:lnTo>
                    <a:pt x="879" y="290"/>
                  </a:lnTo>
                  <a:lnTo>
                    <a:pt x="877" y="286"/>
                  </a:lnTo>
                  <a:lnTo>
                    <a:pt x="859" y="274"/>
                  </a:lnTo>
                  <a:lnTo>
                    <a:pt x="854" y="272"/>
                  </a:lnTo>
                  <a:lnTo>
                    <a:pt x="852" y="272"/>
                  </a:lnTo>
                  <a:lnTo>
                    <a:pt x="852" y="269"/>
                  </a:lnTo>
                  <a:lnTo>
                    <a:pt x="852" y="263"/>
                  </a:lnTo>
                  <a:lnTo>
                    <a:pt x="854" y="260"/>
                  </a:lnTo>
                  <a:lnTo>
                    <a:pt x="857" y="256"/>
                  </a:lnTo>
                  <a:lnTo>
                    <a:pt x="859" y="253"/>
                  </a:lnTo>
                  <a:lnTo>
                    <a:pt x="859" y="247"/>
                  </a:lnTo>
                  <a:lnTo>
                    <a:pt x="857" y="246"/>
                  </a:lnTo>
                  <a:lnTo>
                    <a:pt x="857" y="242"/>
                  </a:lnTo>
                  <a:lnTo>
                    <a:pt x="861" y="240"/>
                  </a:lnTo>
                  <a:lnTo>
                    <a:pt x="868" y="240"/>
                  </a:lnTo>
                  <a:lnTo>
                    <a:pt x="870" y="240"/>
                  </a:lnTo>
                  <a:lnTo>
                    <a:pt x="872" y="235"/>
                  </a:lnTo>
                  <a:lnTo>
                    <a:pt x="872" y="233"/>
                  </a:lnTo>
                  <a:lnTo>
                    <a:pt x="870" y="231"/>
                  </a:lnTo>
                  <a:lnTo>
                    <a:pt x="868" y="228"/>
                  </a:lnTo>
                  <a:lnTo>
                    <a:pt x="868" y="224"/>
                  </a:lnTo>
                  <a:lnTo>
                    <a:pt x="872" y="224"/>
                  </a:lnTo>
                  <a:lnTo>
                    <a:pt x="877" y="226"/>
                  </a:lnTo>
                  <a:lnTo>
                    <a:pt x="881" y="226"/>
                  </a:lnTo>
                  <a:lnTo>
                    <a:pt x="881" y="221"/>
                  </a:lnTo>
                  <a:lnTo>
                    <a:pt x="879" y="217"/>
                  </a:lnTo>
                  <a:lnTo>
                    <a:pt x="877" y="212"/>
                  </a:lnTo>
                  <a:lnTo>
                    <a:pt x="875" y="210"/>
                  </a:lnTo>
                  <a:lnTo>
                    <a:pt x="875" y="208"/>
                  </a:lnTo>
                  <a:lnTo>
                    <a:pt x="877" y="206"/>
                  </a:lnTo>
                  <a:lnTo>
                    <a:pt x="877" y="205"/>
                  </a:lnTo>
                  <a:lnTo>
                    <a:pt x="877" y="203"/>
                  </a:lnTo>
                  <a:lnTo>
                    <a:pt x="877" y="201"/>
                  </a:lnTo>
                  <a:lnTo>
                    <a:pt x="875" y="201"/>
                  </a:lnTo>
                  <a:lnTo>
                    <a:pt x="873" y="201"/>
                  </a:lnTo>
                  <a:lnTo>
                    <a:pt x="873" y="199"/>
                  </a:lnTo>
                  <a:lnTo>
                    <a:pt x="875" y="198"/>
                  </a:lnTo>
                  <a:lnTo>
                    <a:pt x="873" y="198"/>
                  </a:lnTo>
                  <a:lnTo>
                    <a:pt x="868" y="192"/>
                  </a:lnTo>
                  <a:lnTo>
                    <a:pt x="866" y="190"/>
                  </a:lnTo>
                  <a:lnTo>
                    <a:pt x="865" y="182"/>
                  </a:lnTo>
                  <a:lnTo>
                    <a:pt x="863" y="180"/>
                  </a:lnTo>
                  <a:lnTo>
                    <a:pt x="857" y="178"/>
                  </a:lnTo>
                  <a:lnTo>
                    <a:pt x="856" y="176"/>
                  </a:lnTo>
                  <a:lnTo>
                    <a:pt x="856" y="173"/>
                  </a:lnTo>
                  <a:lnTo>
                    <a:pt x="856" y="169"/>
                  </a:lnTo>
                  <a:lnTo>
                    <a:pt x="857" y="166"/>
                  </a:lnTo>
                  <a:lnTo>
                    <a:pt x="861" y="160"/>
                  </a:lnTo>
                  <a:lnTo>
                    <a:pt x="868" y="155"/>
                  </a:lnTo>
                  <a:lnTo>
                    <a:pt x="870" y="155"/>
                  </a:lnTo>
                  <a:lnTo>
                    <a:pt x="870" y="150"/>
                  </a:lnTo>
                  <a:lnTo>
                    <a:pt x="868" y="148"/>
                  </a:lnTo>
                  <a:lnTo>
                    <a:pt x="866" y="144"/>
                  </a:lnTo>
                  <a:lnTo>
                    <a:pt x="865" y="141"/>
                  </a:lnTo>
                  <a:lnTo>
                    <a:pt x="866" y="137"/>
                  </a:lnTo>
                  <a:lnTo>
                    <a:pt x="868" y="135"/>
                  </a:lnTo>
                  <a:lnTo>
                    <a:pt x="870" y="132"/>
                  </a:lnTo>
                  <a:lnTo>
                    <a:pt x="868" y="132"/>
                  </a:lnTo>
                  <a:lnTo>
                    <a:pt x="870" y="125"/>
                  </a:lnTo>
                  <a:lnTo>
                    <a:pt x="868" y="116"/>
                  </a:lnTo>
                  <a:lnTo>
                    <a:pt x="866" y="111"/>
                  </a:lnTo>
                  <a:lnTo>
                    <a:pt x="861" y="111"/>
                  </a:lnTo>
                  <a:lnTo>
                    <a:pt x="856" y="111"/>
                  </a:lnTo>
                  <a:lnTo>
                    <a:pt x="852" y="112"/>
                  </a:lnTo>
                  <a:lnTo>
                    <a:pt x="849" y="112"/>
                  </a:lnTo>
                  <a:lnTo>
                    <a:pt x="845" y="107"/>
                  </a:lnTo>
                  <a:lnTo>
                    <a:pt x="845" y="103"/>
                  </a:lnTo>
                  <a:lnTo>
                    <a:pt x="845" y="102"/>
                  </a:lnTo>
                  <a:lnTo>
                    <a:pt x="843" y="100"/>
                  </a:lnTo>
                  <a:lnTo>
                    <a:pt x="838" y="102"/>
                  </a:lnTo>
                  <a:lnTo>
                    <a:pt x="836" y="100"/>
                  </a:lnTo>
                  <a:lnTo>
                    <a:pt x="834" y="98"/>
                  </a:lnTo>
                  <a:lnTo>
                    <a:pt x="833" y="96"/>
                  </a:lnTo>
                  <a:lnTo>
                    <a:pt x="833" y="95"/>
                  </a:lnTo>
                  <a:lnTo>
                    <a:pt x="833" y="93"/>
                  </a:lnTo>
                  <a:lnTo>
                    <a:pt x="833" y="91"/>
                  </a:lnTo>
                  <a:lnTo>
                    <a:pt x="833" y="87"/>
                  </a:lnTo>
                  <a:lnTo>
                    <a:pt x="833" y="86"/>
                  </a:lnTo>
                  <a:lnTo>
                    <a:pt x="831" y="86"/>
                  </a:lnTo>
                  <a:lnTo>
                    <a:pt x="820" y="80"/>
                  </a:lnTo>
                  <a:lnTo>
                    <a:pt x="818" y="79"/>
                  </a:lnTo>
                  <a:lnTo>
                    <a:pt x="818" y="77"/>
                  </a:lnTo>
                  <a:lnTo>
                    <a:pt x="820" y="75"/>
                  </a:lnTo>
                  <a:lnTo>
                    <a:pt x="820" y="73"/>
                  </a:lnTo>
                  <a:lnTo>
                    <a:pt x="818" y="71"/>
                  </a:lnTo>
                  <a:lnTo>
                    <a:pt x="797" y="66"/>
                  </a:lnTo>
                  <a:lnTo>
                    <a:pt x="795" y="64"/>
                  </a:lnTo>
                  <a:lnTo>
                    <a:pt x="792" y="61"/>
                  </a:lnTo>
                  <a:lnTo>
                    <a:pt x="790" y="61"/>
                  </a:lnTo>
                  <a:lnTo>
                    <a:pt x="786" y="63"/>
                  </a:lnTo>
                  <a:lnTo>
                    <a:pt x="781" y="66"/>
                  </a:lnTo>
                  <a:lnTo>
                    <a:pt x="778" y="68"/>
                  </a:lnTo>
                  <a:lnTo>
                    <a:pt x="765" y="63"/>
                  </a:lnTo>
                  <a:lnTo>
                    <a:pt x="760" y="63"/>
                  </a:lnTo>
                  <a:lnTo>
                    <a:pt x="756" y="64"/>
                  </a:lnTo>
                  <a:lnTo>
                    <a:pt x="753" y="66"/>
                  </a:lnTo>
                  <a:lnTo>
                    <a:pt x="749" y="68"/>
                  </a:lnTo>
                  <a:lnTo>
                    <a:pt x="746" y="77"/>
                  </a:lnTo>
                  <a:lnTo>
                    <a:pt x="742" y="79"/>
                  </a:lnTo>
                  <a:lnTo>
                    <a:pt x="733" y="77"/>
                  </a:lnTo>
                  <a:lnTo>
                    <a:pt x="731" y="77"/>
                  </a:lnTo>
                  <a:lnTo>
                    <a:pt x="719" y="84"/>
                  </a:lnTo>
                  <a:lnTo>
                    <a:pt x="712" y="95"/>
                  </a:lnTo>
                  <a:lnTo>
                    <a:pt x="708" y="95"/>
                  </a:lnTo>
                  <a:lnTo>
                    <a:pt x="707" y="95"/>
                  </a:lnTo>
                  <a:lnTo>
                    <a:pt x="701" y="86"/>
                  </a:lnTo>
                  <a:lnTo>
                    <a:pt x="696" y="80"/>
                  </a:lnTo>
                  <a:lnTo>
                    <a:pt x="694" y="79"/>
                  </a:lnTo>
                  <a:lnTo>
                    <a:pt x="692" y="73"/>
                  </a:lnTo>
                  <a:lnTo>
                    <a:pt x="694" y="70"/>
                  </a:lnTo>
                  <a:lnTo>
                    <a:pt x="696" y="64"/>
                  </a:lnTo>
                  <a:lnTo>
                    <a:pt x="696" y="63"/>
                  </a:lnTo>
                  <a:lnTo>
                    <a:pt x="698" y="57"/>
                  </a:lnTo>
                  <a:lnTo>
                    <a:pt x="698" y="55"/>
                  </a:lnTo>
                  <a:lnTo>
                    <a:pt x="698" y="54"/>
                  </a:lnTo>
                  <a:lnTo>
                    <a:pt x="699" y="54"/>
                  </a:lnTo>
                  <a:lnTo>
                    <a:pt x="701" y="52"/>
                  </a:lnTo>
                  <a:lnTo>
                    <a:pt x="703" y="52"/>
                  </a:lnTo>
                  <a:lnTo>
                    <a:pt x="705" y="52"/>
                  </a:lnTo>
                  <a:lnTo>
                    <a:pt x="705" y="50"/>
                  </a:lnTo>
                  <a:lnTo>
                    <a:pt x="705" y="48"/>
                  </a:lnTo>
                  <a:lnTo>
                    <a:pt x="703" y="47"/>
                  </a:lnTo>
                  <a:lnTo>
                    <a:pt x="701" y="43"/>
                  </a:lnTo>
                  <a:lnTo>
                    <a:pt x="699" y="41"/>
                  </a:lnTo>
                  <a:lnTo>
                    <a:pt x="696" y="41"/>
                  </a:lnTo>
                  <a:lnTo>
                    <a:pt x="678" y="36"/>
                  </a:lnTo>
                  <a:lnTo>
                    <a:pt x="675" y="32"/>
                  </a:lnTo>
                  <a:lnTo>
                    <a:pt x="671" y="29"/>
                  </a:lnTo>
                  <a:lnTo>
                    <a:pt x="664" y="25"/>
                  </a:lnTo>
                  <a:lnTo>
                    <a:pt x="659" y="25"/>
                  </a:lnTo>
                  <a:lnTo>
                    <a:pt x="651" y="29"/>
                  </a:lnTo>
                  <a:lnTo>
                    <a:pt x="646" y="32"/>
                  </a:lnTo>
                  <a:lnTo>
                    <a:pt x="637" y="36"/>
                  </a:lnTo>
                  <a:lnTo>
                    <a:pt x="635" y="39"/>
                  </a:lnTo>
                  <a:lnTo>
                    <a:pt x="635" y="43"/>
                  </a:lnTo>
                  <a:lnTo>
                    <a:pt x="632" y="45"/>
                  </a:lnTo>
                  <a:lnTo>
                    <a:pt x="625" y="41"/>
                  </a:lnTo>
                  <a:lnTo>
                    <a:pt x="621" y="39"/>
                  </a:lnTo>
                  <a:lnTo>
                    <a:pt x="621" y="34"/>
                  </a:lnTo>
                  <a:lnTo>
                    <a:pt x="620" y="31"/>
                  </a:lnTo>
                  <a:lnTo>
                    <a:pt x="620" y="25"/>
                  </a:lnTo>
                  <a:lnTo>
                    <a:pt x="618" y="25"/>
                  </a:lnTo>
                  <a:lnTo>
                    <a:pt x="614" y="18"/>
                  </a:lnTo>
                  <a:lnTo>
                    <a:pt x="612" y="15"/>
                  </a:lnTo>
                  <a:lnTo>
                    <a:pt x="611" y="15"/>
                  </a:lnTo>
                  <a:lnTo>
                    <a:pt x="609" y="13"/>
                  </a:lnTo>
                  <a:lnTo>
                    <a:pt x="602" y="13"/>
                  </a:lnTo>
                  <a:lnTo>
                    <a:pt x="588" y="15"/>
                  </a:lnTo>
                  <a:lnTo>
                    <a:pt x="584" y="16"/>
                  </a:lnTo>
                  <a:lnTo>
                    <a:pt x="580" y="22"/>
                  </a:lnTo>
                  <a:lnTo>
                    <a:pt x="577" y="23"/>
                  </a:lnTo>
                  <a:lnTo>
                    <a:pt x="575" y="23"/>
                  </a:lnTo>
                  <a:lnTo>
                    <a:pt x="573" y="20"/>
                  </a:lnTo>
                  <a:lnTo>
                    <a:pt x="570" y="15"/>
                  </a:lnTo>
                  <a:lnTo>
                    <a:pt x="561" y="6"/>
                  </a:lnTo>
                  <a:lnTo>
                    <a:pt x="559" y="2"/>
                  </a:lnTo>
                  <a:lnTo>
                    <a:pt x="554" y="0"/>
                  </a:lnTo>
                  <a:lnTo>
                    <a:pt x="548" y="2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7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11"/>
                  </a:lnTo>
                  <a:lnTo>
                    <a:pt x="531" y="15"/>
                  </a:lnTo>
                  <a:lnTo>
                    <a:pt x="531" y="16"/>
                  </a:lnTo>
                  <a:lnTo>
                    <a:pt x="529" y="20"/>
                  </a:lnTo>
                  <a:lnTo>
                    <a:pt x="522" y="25"/>
                  </a:lnTo>
                  <a:lnTo>
                    <a:pt x="518" y="27"/>
                  </a:lnTo>
                  <a:lnTo>
                    <a:pt x="517" y="32"/>
                  </a:lnTo>
                  <a:lnTo>
                    <a:pt x="513" y="39"/>
                  </a:lnTo>
                  <a:lnTo>
                    <a:pt x="504" y="47"/>
                  </a:lnTo>
                  <a:lnTo>
                    <a:pt x="501" y="55"/>
                  </a:lnTo>
                  <a:lnTo>
                    <a:pt x="499" y="66"/>
                  </a:lnTo>
                  <a:lnTo>
                    <a:pt x="499" y="68"/>
                  </a:lnTo>
                  <a:lnTo>
                    <a:pt x="497" y="71"/>
                  </a:lnTo>
                  <a:lnTo>
                    <a:pt x="493" y="73"/>
                  </a:lnTo>
                  <a:lnTo>
                    <a:pt x="479" y="71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69" y="66"/>
                  </a:lnTo>
                  <a:lnTo>
                    <a:pt x="467" y="68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8" y="71"/>
                  </a:lnTo>
                  <a:lnTo>
                    <a:pt x="451" y="68"/>
                  </a:lnTo>
                  <a:lnTo>
                    <a:pt x="447" y="66"/>
                  </a:lnTo>
                  <a:lnTo>
                    <a:pt x="442" y="64"/>
                  </a:lnTo>
                  <a:lnTo>
                    <a:pt x="428" y="66"/>
                  </a:lnTo>
                  <a:lnTo>
                    <a:pt x="428" y="68"/>
                  </a:lnTo>
                  <a:lnTo>
                    <a:pt x="424" y="68"/>
                  </a:lnTo>
                  <a:lnTo>
                    <a:pt x="419" y="75"/>
                  </a:lnTo>
                  <a:lnTo>
                    <a:pt x="414" y="87"/>
                  </a:lnTo>
                  <a:lnTo>
                    <a:pt x="412" y="91"/>
                  </a:lnTo>
                  <a:lnTo>
                    <a:pt x="401" y="95"/>
                  </a:lnTo>
                  <a:lnTo>
                    <a:pt x="399" y="95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87" y="95"/>
                  </a:lnTo>
                  <a:lnTo>
                    <a:pt x="385" y="98"/>
                  </a:lnTo>
                  <a:lnTo>
                    <a:pt x="385" y="103"/>
                  </a:lnTo>
                  <a:lnTo>
                    <a:pt x="385" y="109"/>
                  </a:lnTo>
                  <a:lnTo>
                    <a:pt x="385" y="112"/>
                  </a:lnTo>
                  <a:lnTo>
                    <a:pt x="385" y="118"/>
                  </a:lnTo>
                  <a:lnTo>
                    <a:pt x="382" y="121"/>
                  </a:lnTo>
                  <a:lnTo>
                    <a:pt x="380" y="125"/>
                  </a:lnTo>
                  <a:lnTo>
                    <a:pt x="376" y="128"/>
                  </a:lnTo>
                  <a:lnTo>
                    <a:pt x="376" y="132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6" y="144"/>
                  </a:lnTo>
                  <a:lnTo>
                    <a:pt x="374" y="146"/>
                  </a:lnTo>
                  <a:lnTo>
                    <a:pt x="373" y="153"/>
                  </a:lnTo>
                  <a:lnTo>
                    <a:pt x="373" y="155"/>
                  </a:lnTo>
                  <a:lnTo>
                    <a:pt x="369" y="158"/>
                  </a:lnTo>
                  <a:lnTo>
                    <a:pt x="369" y="162"/>
                  </a:lnTo>
                  <a:lnTo>
                    <a:pt x="369" y="166"/>
                  </a:lnTo>
                  <a:lnTo>
                    <a:pt x="371" y="166"/>
                  </a:lnTo>
                  <a:lnTo>
                    <a:pt x="376" y="169"/>
                  </a:lnTo>
                  <a:lnTo>
                    <a:pt x="378" y="169"/>
                  </a:lnTo>
                  <a:lnTo>
                    <a:pt x="385" y="167"/>
                  </a:lnTo>
                  <a:lnTo>
                    <a:pt x="405" y="171"/>
                  </a:lnTo>
                  <a:lnTo>
                    <a:pt x="406" y="173"/>
                  </a:lnTo>
                  <a:lnTo>
                    <a:pt x="408" y="176"/>
                  </a:lnTo>
                  <a:lnTo>
                    <a:pt x="406" y="180"/>
                  </a:lnTo>
                  <a:lnTo>
                    <a:pt x="405" y="182"/>
                  </a:lnTo>
                  <a:lnTo>
                    <a:pt x="401" y="182"/>
                  </a:lnTo>
                  <a:lnTo>
                    <a:pt x="398" y="183"/>
                  </a:lnTo>
                  <a:lnTo>
                    <a:pt x="396" y="185"/>
                  </a:lnTo>
                  <a:lnTo>
                    <a:pt x="392" y="187"/>
                  </a:lnTo>
                  <a:lnTo>
                    <a:pt x="390" y="190"/>
                  </a:lnTo>
                  <a:lnTo>
                    <a:pt x="389" y="192"/>
                  </a:lnTo>
                  <a:lnTo>
                    <a:pt x="389" y="198"/>
                  </a:lnTo>
                  <a:lnTo>
                    <a:pt x="387" y="203"/>
                  </a:lnTo>
                  <a:lnTo>
                    <a:pt x="385" y="205"/>
                  </a:lnTo>
                  <a:lnTo>
                    <a:pt x="382" y="206"/>
                  </a:lnTo>
                  <a:lnTo>
                    <a:pt x="373" y="201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9" y="203"/>
                  </a:lnTo>
                  <a:lnTo>
                    <a:pt x="367" y="203"/>
                  </a:lnTo>
                  <a:lnTo>
                    <a:pt x="367" y="205"/>
                  </a:lnTo>
                  <a:lnTo>
                    <a:pt x="366" y="205"/>
                  </a:lnTo>
                  <a:lnTo>
                    <a:pt x="353" y="201"/>
                  </a:lnTo>
                  <a:lnTo>
                    <a:pt x="348" y="201"/>
                  </a:lnTo>
                  <a:lnTo>
                    <a:pt x="344" y="206"/>
                  </a:lnTo>
                  <a:lnTo>
                    <a:pt x="344" y="210"/>
                  </a:lnTo>
                  <a:lnTo>
                    <a:pt x="344" y="215"/>
                  </a:lnTo>
                  <a:lnTo>
                    <a:pt x="344" y="217"/>
                  </a:lnTo>
                  <a:lnTo>
                    <a:pt x="342" y="219"/>
                  </a:lnTo>
                  <a:lnTo>
                    <a:pt x="339" y="228"/>
                  </a:lnTo>
                  <a:lnTo>
                    <a:pt x="337" y="231"/>
                  </a:lnTo>
                  <a:lnTo>
                    <a:pt x="335" y="235"/>
                  </a:lnTo>
                  <a:lnTo>
                    <a:pt x="334" y="237"/>
                  </a:lnTo>
                  <a:lnTo>
                    <a:pt x="330" y="238"/>
                  </a:lnTo>
                  <a:lnTo>
                    <a:pt x="316" y="240"/>
                  </a:lnTo>
                  <a:lnTo>
                    <a:pt x="314" y="240"/>
                  </a:lnTo>
                  <a:lnTo>
                    <a:pt x="311" y="240"/>
                  </a:lnTo>
                  <a:lnTo>
                    <a:pt x="307" y="240"/>
                  </a:lnTo>
                  <a:lnTo>
                    <a:pt x="303" y="240"/>
                  </a:lnTo>
                  <a:lnTo>
                    <a:pt x="302" y="242"/>
                  </a:lnTo>
                  <a:lnTo>
                    <a:pt x="302" y="244"/>
                  </a:lnTo>
                  <a:lnTo>
                    <a:pt x="302" y="246"/>
                  </a:lnTo>
                  <a:lnTo>
                    <a:pt x="300" y="247"/>
                  </a:lnTo>
                  <a:lnTo>
                    <a:pt x="298" y="251"/>
                  </a:lnTo>
                  <a:lnTo>
                    <a:pt x="295" y="253"/>
                  </a:lnTo>
                  <a:lnTo>
                    <a:pt x="293" y="254"/>
                  </a:lnTo>
                  <a:lnTo>
                    <a:pt x="291" y="258"/>
                  </a:lnTo>
                  <a:lnTo>
                    <a:pt x="293" y="260"/>
                  </a:lnTo>
                  <a:lnTo>
                    <a:pt x="293" y="265"/>
                  </a:lnTo>
                  <a:lnTo>
                    <a:pt x="293" y="267"/>
                  </a:lnTo>
                  <a:lnTo>
                    <a:pt x="293" y="269"/>
                  </a:lnTo>
                  <a:lnTo>
                    <a:pt x="291" y="269"/>
                  </a:lnTo>
                  <a:lnTo>
                    <a:pt x="291" y="269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6"/>
                  </a:lnTo>
                  <a:lnTo>
                    <a:pt x="287" y="285"/>
                  </a:lnTo>
                  <a:lnTo>
                    <a:pt x="287" y="286"/>
                  </a:lnTo>
                  <a:lnTo>
                    <a:pt x="287" y="288"/>
                  </a:lnTo>
                  <a:lnTo>
                    <a:pt x="287" y="290"/>
                  </a:lnTo>
                  <a:lnTo>
                    <a:pt x="286" y="292"/>
                  </a:lnTo>
                  <a:lnTo>
                    <a:pt x="286" y="295"/>
                  </a:lnTo>
                  <a:lnTo>
                    <a:pt x="287" y="299"/>
                  </a:lnTo>
                  <a:lnTo>
                    <a:pt x="289" y="306"/>
                  </a:lnTo>
                  <a:lnTo>
                    <a:pt x="291" y="309"/>
                  </a:lnTo>
                  <a:lnTo>
                    <a:pt x="289" y="313"/>
                  </a:lnTo>
                  <a:lnTo>
                    <a:pt x="287" y="317"/>
                  </a:lnTo>
                  <a:lnTo>
                    <a:pt x="286" y="318"/>
                  </a:lnTo>
                  <a:lnTo>
                    <a:pt x="279" y="324"/>
                  </a:lnTo>
                  <a:lnTo>
                    <a:pt x="277" y="325"/>
                  </a:lnTo>
                  <a:lnTo>
                    <a:pt x="275" y="329"/>
                  </a:lnTo>
                  <a:lnTo>
                    <a:pt x="275" y="334"/>
                  </a:lnTo>
                  <a:lnTo>
                    <a:pt x="275" y="338"/>
                  </a:lnTo>
                  <a:lnTo>
                    <a:pt x="275" y="341"/>
                  </a:lnTo>
                  <a:lnTo>
                    <a:pt x="273" y="345"/>
                  </a:lnTo>
                  <a:lnTo>
                    <a:pt x="268" y="352"/>
                  </a:lnTo>
                  <a:lnTo>
                    <a:pt x="266" y="357"/>
                  </a:lnTo>
                  <a:lnTo>
                    <a:pt x="264" y="361"/>
                  </a:lnTo>
                  <a:lnTo>
                    <a:pt x="266" y="365"/>
                  </a:lnTo>
                  <a:lnTo>
                    <a:pt x="270" y="365"/>
                  </a:lnTo>
                  <a:lnTo>
                    <a:pt x="275" y="365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63"/>
                  </a:lnTo>
                  <a:lnTo>
                    <a:pt x="286" y="365"/>
                  </a:lnTo>
                  <a:lnTo>
                    <a:pt x="287" y="368"/>
                  </a:lnTo>
                  <a:lnTo>
                    <a:pt x="287" y="368"/>
                  </a:lnTo>
                  <a:lnTo>
                    <a:pt x="289" y="368"/>
                  </a:lnTo>
                  <a:lnTo>
                    <a:pt x="291" y="368"/>
                  </a:lnTo>
                  <a:lnTo>
                    <a:pt x="291" y="370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3" y="375"/>
                  </a:lnTo>
                  <a:lnTo>
                    <a:pt x="295" y="377"/>
                  </a:lnTo>
                  <a:lnTo>
                    <a:pt x="293" y="377"/>
                  </a:lnTo>
                  <a:lnTo>
                    <a:pt x="293" y="381"/>
                  </a:lnTo>
                  <a:lnTo>
                    <a:pt x="291" y="381"/>
                  </a:lnTo>
                  <a:lnTo>
                    <a:pt x="291" y="389"/>
                  </a:lnTo>
                  <a:lnTo>
                    <a:pt x="291" y="393"/>
                  </a:lnTo>
                  <a:lnTo>
                    <a:pt x="289" y="395"/>
                  </a:lnTo>
                  <a:lnTo>
                    <a:pt x="284" y="395"/>
                  </a:lnTo>
                  <a:lnTo>
                    <a:pt x="282" y="395"/>
                  </a:lnTo>
                  <a:lnTo>
                    <a:pt x="280" y="398"/>
                  </a:lnTo>
                  <a:lnTo>
                    <a:pt x="277" y="398"/>
                  </a:lnTo>
                  <a:lnTo>
                    <a:pt x="266" y="397"/>
                  </a:lnTo>
                  <a:lnTo>
                    <a:pt x="264" y="395"/>
                  </a:lnTo>
                  <a:lnTo>
                    <a:pt x="261" y="393"/>
                  </a:lnTo>
                  <a:lnTo>
                    <a:pt x="261" y="389"/>
                  </a:lnTo>
                  <a:lnTo>
                    <a:pt x="261" y="388"/>
                  </a:lnTo>
                  <a:lnTo>
                    <a:pt x="264" y="386"/>
                  </a:lnTo>
                  <a:lnTo>
                    <a:pt x="264" y="384"/>
                  </a:lnTo>
                  <a:lnTo>
                    <a:pt x="263" y="382"/>
                  </a:lnTo>
                  <a:lnTo>
                    <a:pt x="263" y="381"/>
                  </a:lnTo>
                  <a:lnTo>
                    <a:pt x="264" y="379"/>
                  </a:lnTo>
                  <a:lnTo>
                    <a:pt x="268" y="379"/>
                  </a:lnTo>
                  <a:lnTo>
                    <a:pt x="259" y="368"/>
                  </a:lnTo>
                  <a:lnTo>
                    <a:pt x="259" y="366"/>
                  </a:lnTo>
                  <a:lnTo>
                    <a:pt x="257" y="366"/>
                  </a:lnTo>
                  <a:lnTo>
                    <a:pt x="254" y="368"/>
                  </a:lnTo>
                  <a:lnTo>
                    <a:pt x="250" y="373"/>
                  </a:lnTo>
                  <a:lnTo>
                    <a:pt x="248" y="375"/>
                  </a:lnTo>
                  <a:lnTo>
                    <a:pt x="239" y="375"/>
                  </a:lnTo>
                  <a:lnTo>
                    <a:pt x="231" y="372"/>
                  </a:lnTo>
                  <a:lnTo>
                    <a:pt x="229" y="373"/>
                  </a:lnTo>
                  <a:lnTo>
                    <a:pt x="227" y="375"/>
                  </a:lnTo>
                  <a:lnTo>
                    <a:pt x="225" y="384"/>
                  </a:lnTo>
                  <a:lnTo>
                    <a:pt x="224" y="389"/>
                  </a:lnTo>
                  <a:lnTo>
                    <a:pt x="218" y="395"/>
                  </a:lnTo>
                  <a:lnTo>
                    <a:pt x="213" y="398"/>
                  </a:lnTo>
                  <a:lnTo>
                    <a:pt x="208" y="398"/>
                  </a:lnTo>
                  <a:lnTo>
                    <a:pt x="200" y="395"/>
                  </a:lnTo>
                  <a:lnTo>
                    <a:pt x="195" y="395"/>
                  </a:lnTo>
                  <a:lnTo>
                    <a:pt x="190" y="395"/>
                  </a:lnTo>
                  <a:lnTo>
                    <a:pt x="186" y="397"/>
                  </a:lnTo>
                  <a:lnTo>
                    <a:pt x="186" y="398"/>
                  </a:lnTo>
                  <a:lnTo>
                    <a:pt x="186" y="400"/>
                  </a:lnTo>
                  <a:lnTo>
                    <a:pt x="186" y="402"/>
                  </a:lnTo>
                  <a:lnTo>
                    <a:pt x="183" y="404"/>
                  </a:lnTo>
                  <a:lnTo>
                    <a:pt x="183" y="405"/>
                  </a:lnTo>
                  <a:lnTo>
                    <a:pt x="181" y="405"/>
                  </a:lnTo>
                  <a:lnTo>
                    <a:pt x="183" y="409"/>
                  </a:lnTo>
                  <a:lnTo>
                    <a:pt x="183" y="411"/>
                  </a:lnTo>
                  <a:lnTo>
                    <a:pt x="184" y="414"/>
                  </a:lnTo>
                  <a:lnTo>
                    <a:pt x="186" y="418"/>
                  </a:lnTo>
                  <a:lnTo>
                    <a:pt x="186" y="423"/>
                  </a:lnTo>
                  <a:lnTo>
                    <a:pt x="184" y="427"/>
                  </a:lnTo>
                  <a:lnTo>
                    <a:pt x="183" y="428"/>
                  </a:lnTo>
                  <a:lnTo>
                    <a:pt x="176" y="430"/>
                  </a:lnTo>
                  <a:lnTo>
                    <a:pt x="172" y="428"/>
                  </a:lnTo>
                  <a:lnTo>
                    <a:pt x="170" y="427"/>
                  </a:lnTo>
                  <a:lnTo>
                    <a:pt x="170" y="423"/>
                  </a:lnTo>
                  <a:lnTo>
                    <a:pt x="168" y="423"/>
                  </a:lnTo>
                  <a:lnTo>
                    <a:pt x="165" y="425"/>
                  </a:lnTo>
                  <a:lnTo>
                    <a:pt x="160" y="427"/>
                  </a:lnTo>
                  <a:lnTo>
                    <a:pt x="154" y="430"/>
                  </a:lnTo>
                  <a:lnTo>
                    <a:pt x="140" y="443"/>
                  </a:lnTo>
                  <a:lnTo>
                    <a:pt x="137" y="444"/>
                  </a:lnTo>
                  <a:lnTo>
                    <a:pt x="131" y="444"/>
                  </a:lnTo>
                  <a:lnTo>
                    <a:pt x="128" y="443"/>
                  </a:lnTo>
                  <a:lnTo>
                    <a:pt x="124" y="444"/>
                  </a:lnTo>
                  <a:lnTo>
                    <a:pt x="122" y="443"/>
                  </a:lnTo>
                  <a:lnTo>
                    <a:pt x="122" y="441"/>
                  </a:lnTo>
                  <a:lnTo>
                    <a:pt x="121" y="436"/>
                  </a:lnTo>
                  <a:lnTo>
                    <a:pt x="117" y="432"/>
                  </a:lnTo>
                  <a:lnTo>
                    <a:pt x="113" y="430"/>
                  </a:lnTo>
                  <a:lnTo>
                    <a:pt x="110" y="430"/>
                  </a:lnTo>
                  <a:lnTo>
                    <a:pt x="103" y="436"/>
                  </a:lnTo>
                  <a:lnTo>
                    <a:pt x="99" y="436"/>
                  </a:lnTo>
                  <a:lnTo>
                    <a:pt x="92" y="436"/>
                  </a:lnTo>
                  <a:lnTo>
                    <a:pt x="90" y="436"/>
                  </a:lnTo>
                  <a:lnTo>
                    <a:pt x="87" y="434"/>
                  </a:lnTo>
                  <a:lnTo>
                    <a:pt x="85" y="432"/>
                  </a:lnTo>
                  <a:lnTo>
                    <a:pt x="83" y="432"/>
                  </a:lnTo>
                  <a:lnTo>
                    <a:pt x="76" y="437"/>
                  </a:lnTo>
                  <a:lnTo>
                    <a:pt x="74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7" y="439"/>
                  </a:lnTo>
                  <a:lnTo>
                    <a:pt x="60" y="439"/>
                  </a:lnTo>
                  <a:lnTo>
                    <a:pt x="53" y="443"/>
                  </a:lnTo>
                  <a:lnTo>
                    <a:pt x="51" y="443"/>
                  </a:lnTo>
                  <a:lnTo>
                    <a:pt x="49" y="441"/>
                  </a:lnTo>
                  <a:lnTo>
                    <a:pt x="39" y="436"/>
                  </a:lnTo>
                  <a:lnTo>
                    <a:pt x="37" y="434"/>
                  </a:lnTo>
                  <a:lnTo>
                    <a:pt x="37" y="441"/>
                  </a:lnTo>
                  <a:lnTo>
                    <a:pt x="37" y="444"/>
                  </a:lnTo>
                  <a:lnTo>
                    <a:pt x="39" y="450"/>
                  </a:lnTo>
                  <a:lnTo>
                    <a:pt x="39" y="453"/>
                  </a:lnTo>
                  <a:lnTo>
                    <a:pt x="41" y="464"/>
                  </a:lnTo>
                  <a:lnTo>
                    <a:pt x="42" y="468"/>
                  </a:lnTo>
                  <a:lnTo>
                    <a:pt x="44" y="471"/>
                  </a:lnTo>
                  <a:lnTo>
                    <a:pt x="44" y="484"/>
                  </a:lnTo>
                  <a:lnTo>
                    <a:pt x="48" y="496"/>
                  </a:lnTo>
                  <a:lnTo>
                    <a:pt x="58" y="526"/>
                  </a:lnTo>
                  <a:lnTo>
                    <a:pt x="64" y="537"/>
                  </a:lnTo>
                  <a:lnTo>
                    <a:pt x="65" y="542"/>
                  </a:lnTo>
                  <a:lnTo>
                    <a:pt x="71" y="560"/>
                  </a:lnTo>
                  <a:lnTo>
                    <a:pt x="73" y="565"/>
                  </a:lnTo>
                  <a:lnTo>
                    <a:pt x="74" y="569"/>
                  </a:lnTo>
                  <a:lnTo>
                    <a:pt x="76" y="572"/>
                  </a:lnTo>
                  <a:lnTo>
                    <a:pt x="76" y="574"/>
                  </a:lnTo>
                  <a:lnTo>
                    <a:pt x="78" y="578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1" y="581"/>
                  </a:lnTo>
                  <a:lnTo>
                    <a:pt x="81" y="587"/>
                  </a:lnTo>
                  <a:lnTo>
                    <a:pt x="80" y="590"/>
                  </a:lnTo>
                  <a:lnTo>
                    <a:pt x="80" y="592"/>
                  </a:lnTo>
                  <a:lnTo>
                    <a:pt x="80" y="594"/>
                  </a:lnTo>
                  <a:lnTo>
                    <a:pt x="80" y="599"/>
                  </a:lnTo>
                  <a:lnTo>
                    <a:pt x="80" y="601"/>
                  </a:lnTo>
                  <a:lnTo>
                    <a:pt x="81" y="606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5" y="619"/>
                  </a:lnTo>
                  <a:lnTo>
                    <a:pt x="85" y="620"/>
                  </a:lnTo>
                  <a:lnTo>
                    <a:pt x="83" y="622"/>
                  </a:lnTo>
                  <a:lnTo>
                    <a:pt x="83" y="624"/>
                  </a:lnTo>
                  <a:lnTo>
                    <a:pt x="81" y="624"/>
                  </a:lnTo>
                  <a:lnTo>
                    <a:pt x="81" y="627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5" y="654"/>
                  </a:lnTo>
                  <a:lnTo>
                    <a:pt x="85" y="659"/>
                  </a:lnTo>
                  <a:lnTo>
                    <a:pt x="83" y="668"/>
                  </a:lnTo>
                  <a:lnTo>
                    <a:pt x="80" y="672"/>
                  </a:lnTo>
                  <a:lnTo>
                    <a:pt x="65" y="682"/>
                  </a:lnTo>
                  <a:lnTo>
                    <a:pt x="46" y="688"/>
                  </a:lnTo>
                  <a:lnTo>
                    <a:pt x="37" y="693"/>
                  </a:lnTo>
                  <a:lnTo>
                    <a:pt x="26" y="702"/>
                  </a:lnTo>
                  <a:lnTo>
                    <a:pt x="12" y="723"/>
                  </a:lnTo>
                  <a:lnTo>
                    <a:pt x="7" y="729"/>
                  </a:lnTo>
                  <a:lnTo>
                    <a:pt x="5" y="732"/>
                  </a:lnTo>
                  <a:lnTo>
                    <a:pt x="0" y="743"/>
                  </a:lnTo>
                  <a:lnTo>
                    <a:pt x="2" y="743"/>
                  </a:lnTo>
                  <a:lnTo>
                    <a:pt x="2" y="745"/>
                  </a:lnTo>
                  <a:lnTo>
                    <a:pt x="3" y="746"/>
                  </a:lnTo>
                  <a:lnTo>
                    <a:pt x="3" y="748"/>
                  </a:lnTo>
                  <a:lnTo>
                    <a:pt x="3" y="752"/>
                  </a:lnTo>
                  <a:lnTo>
                    <a:pt x="5" y="754"/>
                  </a:lnTo>
                  <a:lnTo>
                    <a:pt x="14" y="754"/>
                  </a:lnTo>
                  <a:lnTo>
                    <a:pt x="16" y="754"/>
                  </a:lnTo>
                  <a:lnTo>
                    <a:pt x="18" y="755"/>
                  </a:lnTo>
                  <a:lnTo>
                    <a:pt x="25" y="757"/>
                  </a:lnTo>
                  <a:lnTo>
                    <a:pt x="26" y="759"/>
                  </a:lnTo>
                  <a:lnTo>
                    <a:pt x="26" y="761"/>
                  </a:lnTo>
                  <a:lnTo>
                    <a:pt x="28" y="761"/>
                  </a:lnTo>
                  <a:lnTo>
                    <a:pt x="30" y="761"/>
                  </a:lnTo>
                  <a:lnTo>
                    <a:pt x="30" y="762"/>
                  </a:lnTo>
                  <a:lnTo>
                    <a:pt x="32" y="762"/>
                  </a:lnTo>
                  <a:lnTo>
                    <a:pt x="34" y="761"/>
                  </a:lnTo>
                  <a:lnTo>
                    <a:pt x="34" y="762"/>
                  </a:lnTo>
                  <a:lnTo>
                    <a:pt x="35" y="762"/>
                  </a:lnTo>
                  <a:lnTo>
                    <a:pt x="35" y="764"/>
                  </a:lnTo>
                  <a:lnTo>
                    <a:pt x="37" y="762"/>
                  </a:lnTo>
                  <a:lnTo>
                    <a:pt x="37" y="762"/>
                  </a:lnTo>
                  <a:lnTo>
                    <a:pt x="37" y="766"/>
                  </a:lnTo>
                  <a:lnTo>
                    <a:pt x="39" y="773"/>
                  </a:lnTo>
                  <a:lnTo>
                    <a:pt x="41" y="773"/>
                  </a:lnTo>
                  <a:lnTo>
                    <a:pt x="46" y="773"/>
                  </a:lnTo>
                  <a:lnTo>
                    <a:pt x="49" y="775"/>
                  </a:lnTo>
                  <a:lnTo>
                    <a:pt x="49" y="777"/>
                  </a:lnTo>
                  <a:lnTo>
                    <a:pt x="51" y="778"/>
                  </a:lnTo>
                  <a:lnTo>
                    <a:pt x="53" y="780"/>
                  </a:lnTo>
                  <a:lnTo>
                    <a:pt x="53" y="782"/>
                  </a:lnTo>
                  <a:lnTo>
                    <a:pt x="53" y="784"/>
                  </a:lnTo>
                  <a:lnTo>
                    <a:pt x="55" y="787"/>
                  </a:lnTo>
                  <a:lnTo>
                    <a:pt x="57" y="794"/>
                  </a:lnTo>
                  <a:lnTo>
                    <a:pt x="58" y="796"/>
                  </a:lnTo>
                  <a:lnTo>
                    <a:pt x="57" y="796"/>
                  </a:lnTo>
                  <a:lnTo>
                    <a:pt x="55" y="800"/>
                  </a:lnTo>
                  <a:lnTo>
                    <a:pt x="53" y="805"/>
                  </a:lnTo>
                  <a:lnTo>
                    <a:pt x="51" y="809"/>
                  </a:lnTo>
                  <a:lnTo>
                    <a:pt x="51" y="814"/>
                  </a:lnTo>
                  <a:lnTo>
                    <a:pt x="51" y="816"/>
                  </a:lnTo>
                  <a:lnTo>
                    <a:pt x="51" y="817"/>
                  </a:lnTo>
                  <a:lnTo>
                    <a:pt x="49" y="819"/>
                  </a:lnTo>
                  <a:lnTo>
                    <a:pt x="49" y="823"/>
                  </a:lnTo>
                  <a:lnTo>
                    <a:pt x="48" y="825"/>
                  </a:lnTo>
                  <a:lnTo>
                    <a:pt x="49" y="828"/>
                  </a:lnTo>
                  <a:lnTo>
                    <a:pt x="53" y="830"/>
                  </a:lnTo>
                  <a:lnTo>
                    <a:pt x="51" y="835"/>
                  </a:lnTo>
                  <a:lnTo>
                    <a:pt x="49" y="837"/>
                  </a:lnTo>
                  <a:lnTo>
                    <a:pt x="46" y="839"/>
                  </a:lnTo>
                  <a:lnTo>
                    <a:pt x="44" y="839"/>
                  </a:lnTo>
                  <a:lnTo>
                    <a:pt x="44" y="841"/>
                  </a:lnTo>
                  <a:lnTo>
                    <a:pt x="44" y="842"/>
                  </a:lnTo>
                  <a:lnTo>
                    <a:pt x="42" y="846"/>
                  </a:lnTo>
                  <a:lnTo>
                    <a:pt x="42" y="848"/>
                  </a:lnTo>
                  <a:lnTo>
                    <a:pt x="44" y="849"/>
                  </a:lnTo>
                  <a:lnTo>
                    <a:pt x="42" y="851"/>
                  </a:lnTo>
                  <a:lnTo>
                    <a:pt x="42" y="853"/>
                  </a:lnTo>
                  <a:lnTo>
                    <a:pt x="44" y="853"/>
                  </a:lnTo>
                  <a:lnTo>
                    <a:pt x="44" y="855"/>
                  </a:lnTo>
                  <a:lnTo>
                    <a:pt x="42" y="857"/>
                  </a:lnTo>
                  <a:lnTo>
                    <a:pt x="41" y="857"/>
                  </a:lnTo>
                  <a:lnTo>
                    <a:pt x="41" y="858"/>
                  </a:lnTo>
                  <a:lnTo>
                    <a:pt x="42" y="860"/>
                  </a:lnTo>
                  <a:lnTo>
                    <a:pt x="42" y="862"/>
                  </a:lnTo>
                  <a:lnTo>
                    <a:pt x="42" y="867"/>
                  </a:lnTo>
                  <a:lnTo>
                    <a:pt x="42" y="869"/>
                  </a:lnTo>
                  <a:lnTo>
                    <a:pt x="42" y="873"/>
                  </a:lnTo>
                  <a:lnTo>
                    <a:pt x="46" y="876"/>
                  </a:lnTo>
                  <a:lnTo>
                    <a:pt x="44" y="876"/>
                  </a:lnTo>
                  <a:lnTo>
                    <a:pt x="46" y="880"/>
                  </a:lnTo>
                  <a:lnTo>
                    <a:pt x="48" y="880"/>
                  </a:lnTo>
                  <a:lnTo>
                    <a:pt x="49" y="881"/>
                  </a:lnTo>
                  <a:lnTo>
                    <a:pt x="49" y="881"/>
                  </a:lnTo>
                  <a:lnTo>
                    <a:pt x="51" y="883"/>
                  </a:lnTo>
                  <a:lnTo>
                    <a:pt x="51" y="8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BF5FC453-D51D-AE52-CB13-8303581FF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72" y="1392771"/>
              <a:ext cx="785985" cy="612678"/>
            </a:xfrm>
            <a:custGeom>
              <a:avLst/>
              <a:gdLst>
                <a:gd name="T0" fmla="*/ 76 w 644"/>
                <a:gd name="T1" fmla="*/ 261 h 502"/>
                <a:gd name="T2" fmla="*/ 103 w 644"/>
                <a:gd name="T3" fmla="*/ 270 h 502"/>
                <a:gd name="T4" fmla="*/ 119 w 644"/>
                <a:gd name="T5" fmla="*/ 280 h 502"/>
                <a:gd name="T6" fmla="*/ 170 w 644"/>
                <a:gd name="T7" fmla="*/ 275 h 502"/>
                <a:gd name="T8" fmla="*/ 188 w 644"/>
                <a:gd name="T9" fmla="*/ 298 h 502"/>
                <a:gd name="T10" fmla="*/ 198 w 644"/>
                <a:gd name="T11" fmla="*/ 312 h 502"/>
                <a:gd name="T12" fmla="*/ 190 w 644"/>
                <a:gd name="T13" fmla="*/ 341 h 502"/>
                <a:gd name="T14" fmla="*/ 186 w 644"/>
                <a:gd name="T15" fmla="*/ 357 h 502"/>
                <a:gd name="T16" fmla="*/ 193 w 644"/>
                <a:gd name="T17" fmla="*/ 410 h 502"/>
                <a:gd name="T18" fmla="*/ 216 w 644"/>
                <a:gd name="T19" fmla="*/ 410 h 502"/>
                <a:gd name="T20" fmla="*/ 227 w 644"/>
                <a:gd name="T21" fmla="*/ 424 h 502"/>
                <a:gd name="T22" fmla="*/ 257 w 644"/>
                <a:gd name="T23" fmla="*/ 439 h 502"/>
                <a:gd name="T24" fmla="*/ 271 w 644"/>
                <a:gd name="T25" fmla="*/ 455 h 502"/>
                <a:gd name="T26" fmla="*/ 270 w 644"/>
                <a:gd name="T27" fmla="*/ 481 h 502"/>
                <a:gd name="T28" fmla="*/ 287 w 644"/>
                <a:gd name="T29" fmla="*/ 501 h 502"/>
                <a:gd name="T30" fmla="*/ 319 w 644"/>
                <a:gd name="T31" fmla="*/ 490 h 502"/>
                <a:gd name="T32" fmla="*/ 349 w 644"/>
                <a:gd name="T33" fmla="*/ 488 h 502"/>
                <a:gd name="T34" fmla="*/ 373 w 644"/>
                <a:gd name="T35" fmla="*/ 502 h 502"/>
                <a:gd name="T36" fmla="*/ 408 w 644"/>
                <a:gd name="T37" fmla="*/ 486 h 502"/>
                <a:gd name="T38" fmla="*/ 419 w 644"/>
                <a:gd name="T39" fmla="*/ 467 h 502"/>
                <a:gd name="T40" fmla="*/ 426 w 644"/>
                <a:gd name="T41" fmla="*/ 453 h 502"/>
                <a:gd name="T42" fmla="*/ 463 w 644"/>
                <a:gd name="T43" fmla="*/ 433 h 502"/>
                <a:gd name="T44" fmla="*/ 495 w 644"/>
                <a:gd name="T45" fmla="*/ 424 h 502"/>
                <a:gd name="T46" fmla="*/ 497 w 644"/>
                <a:gd name="T47" fmla="*/ 446 h 502"/>
                <a:gd name="T48" fmla="*/ 520 w 644"/>
                <a:gd name="T49" fmla="*/ 453 h 502"/>
                <a:gd name="T50" fmla="*/ 529 w 644"/>
                <a:gd name="T51" fmla="*/ 433 h 502"/>
                <a:gd name="T52" fmla="*/ 522 w 644"/>
                <a:gd name="T53" fmla="*/ 423 h 502"/>
                <a:gd name="T54" fmla="*/ 502 w 644"/>
                <a:gd name="T55" fmla="*/ 415 h 502"/>
                <a:gd name="T56" fmla="*/ 515 w 644"/>
                <a:gd name="T57" fmla="*/ 382 h 502"/>
                <a:gd name="T58" fmla="*/ 522 w 644"/>
                <a:gd name="T59" fmla="*/ 350 h 502"/>
                <a:gd name="T60" fmla="*/ 527 w 644"/>
                <a:gd name="T61" fmla="*/ 327 h 502"/>
                <a:gd name="T62" fmla="*/ 531 w 644"/>
                <a:gd name="T63" fmla="*/ 311 h 502"/>
                <a:gd name="T64" fmla="*/ 547 w 644"/>
                <a:gd name="T65" fmla="*/ 298 h 502"/>
                <a:gd name="T66" fmla="*/ 578 w 644"/>
                <a:gd name="T67" fmla="*/ 277 h 502"/>
                <a:gd name="T68" fmla="*/ 603 w 644"/>
                <a:gd name="T69" fmla="*/ 263 h 502"/>
                <a:gd name="T70" fmla="*/ 623 w 644"/>
                <a:gd name="T71" fmla="*/ 261 h 502"/>
                <a:gd name="T72" fmla="*/ 641 w 644"/>
                <a:gd name="T73" fmla="*/ 240 h 502"/>
                <a:gd name="T74" fmla="*/ 607 w 644"/>
                <a:gd name="T75" fmla="*/ 224 h 502"/>
                <a:gd name="T76" fmla="*/ 614 w 644"/>
                <a:gd name="T77" fmla="*/ 197 h 502"/>
                <a:gd name="T78" fmla="*/ 621 w 644"/>
                <a:gd name="T79" fmla="*/ 167 h 502"/>
                <a:gd name="T80" fmla="*/ 577 w 644"/>
                <a:gd name="T81" fmla="*/ 124 h 502"/>
                <a:gd name="T82" fmla="*/ 522 w 644"/>
                <a:gd name="T83" fmla="*/ 74 h 502"/>
                <a:gd name="T84" fmla="*/ 500 w 644"/>
                <a:gd name="T85" fmla="*/ 58 h 502"/>
                <a:gd name="T86" fmla="*/ 442 w 644"/>
                <a:gd name="T87" fmla="*/ 32 h 502"/>
                <a:gd name="T88" fmla="*/ 426 w 644"/>
                <a:gd name="T89" fmla="*/ 3 h 502"/>
                <a:gd name="T90" fmla="*/ 401 w 644"/>
                <a:gd name="T91" fmla="*/ 18 h 502"/>
                <a:gd name="T92" fmla="*/ 362 w 644"/>
                <a:gd name="T93" fmla="*/ 30 h 502"/>
                <a:gd name="T94" fmla="*/ 303 w 644"/>
                <a:gd name="T95" fmla="*/ 25 h 502"/>
                <a:gd name="T96" fmla="*/ 275 w 644"/>
                <a:gd name="T97" fmla="*/ 23 h 502"/>
                <a:gd name="T98" fmla="*/ 230 w 644"/>
                <a:gd name="T99" fmla="*/ 26 h 502"/>
                <a:gd name="T100" fmla="*/ 198 w 644"/>
                <a:gd name="T101" fmla="*/ 12 h 502"/>
                <a:gd name="T102" fmla="*/ 127 w 644"/>
                <a:gd name="T103" fmla="*/ 9 h 502"/>
                <a:gd name="T104" fmla="*/ 56 w 644"/>
                <a:gd name="T105" fmla="*/ 30 h 502"/>
                <a:gd name="T106" fmla="*/ 17 w 644"/>
                <a:gd name="T107" fmla="*/ 64 h 502"/>
                <a:gd name="T108" fmla="*/ 0 w 644"/>
                <a:gd name="T109" fmla="*/ 101 h 502"/>
                <a:gd name="T110" fmla="*/ 5 w 644"/>
                <a:gd name="T111" fmla="*/ 142 h 502"/>
                <a:gd name="T112" fmla="*/ 17 w 644"/>
                <a:gd name="T113" fmla="*/ 176 h 502"/>
                <a:gd name="T114" fmla="*/ 21 w 644"/>
                <a:gd name="T115" fmla="*/ 200 h 502"/>
                <a:gd name="T116" fmla="*/ 23 w 644"/>
                <a:gd name="T117" fmla="*/ 218 h 502"/>
                <a:gd name="T118" fmla="*/ 23 w 644"/>
                <a:gd name="T119" fmla="*/ 238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4" h="502">
                  <a:moveTo>
                    <a:pt x="35" y="231"/>
                  </a:moveTo>
                  <a:lnTo>
                    <a:pt x="39" y="234"/>
                  </a:lnTo>
                  <a:lnTo>
                    <a:pt x="46" y="247"/>
                  </a:lnTo>
                  <a:lnTo>
                    <a:pt x="51" y="250"/>
                  </a:lnTo>
                  <a:lnTo>
                    <a:pt x="60" y="250"/>
                  </a:lnTo>
                  <a:lnTo>
                    <a:pt x="65" y="252"/>
                  </a:lnTo>
                  <a:lnTo>
                    <a:pt x="74" y="257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87" y="264"/>
                  </a:lnTo>
                  <a:lnTo>
                    <a:pt x="90" y="268"/>
                  </a:lnTo>
                  <a:lnTo>
                    <a:pt x="92" y="268"/>
                  </a:lnTo>
                  <a:lnTo>
                    <a:pt x="95" y="270"/>
                  </a:lnTo>
                  <a:lnTo>
                    <a:pt x="99" y="272"/>
                  </a:lnTo>
                  <a:lnTo>
                    <a:pt x="101" y="272"/>
                  </a:lnTo>
                  <a:lnTo>
                    <a:pt x="103" y="270"/>
                  </a:lnTo>
                  <a:lnTo>
                    <a:pt x="106" y="270"/>
                  </a:lnTo>
                  <a:lnTo>
                    <a:pt x="108" y="272"/>
                  </a:lnTo>
                  <a:lnTo>
                    <a:pt x="108" y="275"/>
                  </a:lnTo>
                  <a:lnTo>
                    <a:pt x="108" y="279"/>
                  </a:lnTo>
                  <a:lnTo>
                    <a:pt x="111" y="280"/>
                  </a:lnTo>
                  <a:lnTo>
                    <a:pt x="113" y="282"/>
                  </a:lnTo>
                  <a:lnTo>
                    <a:pt x="117" y="282"/>
                  </a:lnTo>
                  <a:lnTo>
                    <a:pt x="119" y="280"/>
                  </a:lnTo>
                  <a:lnTo>
                    <a:pt x="120" y="279"/>
                  </a:lnTo>
                  <a:lnTo>
                    <a:pt x="122" y="277"/>
                  </a:lnTo>
                  <a:lnTo>
                    <a:pt x="135" y="273"/>
                  </a:lnTo>
                  <a:lnTo>
                    <a:pt x="136" y="273"/>
                  </a:lnTo>
                  <a:lnTo>
                    <a:pt x="154" y="277"/>
                  </a:lnTo>
                  <a:lnTo>
                    <a:pt x="167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2" y="277"/>
                  </a:lnTo>
                  <a:lnTo>
                    <a:pt x="172" y="280"/>
                  </a:lnTo>
                  <a:lnTo>
                    <a:pt x="174" y="289"/>
                  </a:lnTo>
                  <a:lnTo>
                    <a:pt x="175" y="295"/>
                  </a:lnTo>
                  <a:lnTo>
                    <a:pt x="177" y="296"/>
                  </a:lnTo>
                  <a:lnTo>
                    <a:pt x="179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4"/>
                  </a:lnTo>
                  <a:lnTo>
                    <a:pt x="190" y="305"/>
                  </a:lnTo>
                  <a:lnTo>
                    <a:pt x="197" y="307"/>
                  </a:lnTo>
                  <a:lnTo>
                    <a:pt x="197" y="309"/>
                  </a:lnTo>
                  <a:lnTo>
                    <a:pt x="198" y="312"/>
                  </a:lnTo>
                  <a:lnTo>
                    <a:pt x="200" y="320"/>
                  </a:lnTo>
                  <a:lnTo>
                    <a:pt x="200" y="325"/>
                  </a:lnTo>
                  <a:lnTo>
                    <a:pt x="200" y="328"/>
                  </a:lnTo>
                  <a:lnTo>
                    <a:pt x="198" y="332"/>
                  </a:lnTo>
                  <a:lnTo>
                    <a:pt x="197" y="334"/>
                  </a:lnTo>
                  <a:lnTo>
                    <a:pt x="193" y="335"/>
                  </a:lnTo>
                  <a:lnTo>
                    <a:pt x="191" y="339"/>
                  </a:lnTo>
                  <a:lnTo>
                    <a:pt x="190" y="341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88" y="343"/>
                  </a:lnTo>
                  <a:lnTo>
                    <a:pt x="188" y="344"/>
                  </a:lnTo>
                  <a:lnTo>
                    <a:pt x="186" y="348"/>
                  </a:lnTo>
                  <a:lnTo>
                    <a:pt x="186" y="350"/>
                  </a:lnTo>
                  <a:lnTo>
                    <a:pt x="186" y="351"/>
                  </a:lnTo>
                  <a:lnTo>
                    <a:pt x="186" y="357"/>
                  </a:lnTo>
                  <a:lnTo>
                    <a:pt x="186" y="359"/>
                  </a:lnTo>
                  <a:lnTo>
                    <a:pt x="186" y="362"/>
                  </a:lnTo>
                  <a:lnTo>
                    <a:pt x="183" y="371"/>
                  </a:lnTo>
                  <a:lnTo>
                    <a:pt x="183" y="385"/>
                  </a:lnTo>
                  <a:lnTo>
                    <a:pt x="183" y="392"/>
                  </a:lnTo>
                  <a:lnTo>
                    <a:pt x="186" y="399"/>
                  </a:lnTo>
                  <a:lnTo>
                    <a:pt x="191" y="412"/>
                  </a:lnTo>
                  <a:lnTo>
                    <a:pt x="193" y="410"/>
                  </a:lnTo>
                  <a:lnTo>
                    <a:pt x="197" y="405"/>
                  </a:lnTo>
                  <a:lnTo>
                    <a:pt x="200" y="403"/>
                  </a:lnTo>
                  <a:lnTo>
                    <a:pt x="202" y="405"/>
                  </a:lnTo>
                  <a:lnTo>
                    <a:pt x="209" y="408"/>
                  </a:lnTo>
                  <a:lnTo>
                    <a:pt x="211" y="408"/>
                  </a:lnTo>
                  <a:lnTo>
                    <a:pt x="213" y="407"/>
                  </a:lnTo>
                  <a:lnTo>
                    <a:pt x="214" y="408"/>
                  </a:lnTo>
                  <a:lnTo>
                    <a:pt x="216" y="410"/>
                  </a:lnTo>
                  <a:lnTo>
                    <a:pt x="216" y="412"/>
                  </a:lnTo>
                  <a:lnTo>
                    <a:pt x="218" y="414"/>
                  </a:lnTo>
                  <a:lnTo>
                    <a:pt x="223" y="415"/>
                  </a:lnTo>
                  <a:lnTo>
                    <a:pt x="223" y="417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3" y="424"/>
                  </a:lnTo>
                  <a:lnTo>
                    <a:pt x="227" y="424"/>
                  </a:lnTo>
                  <a:lnTo>
                    <a:pt x="230" y="424"/>
                  </a:lnTo>
                  <a:lnTo>
                    <a:pt x="230" y="423"/>
                  </a:lnTo>
                  <a:lnTo>
                    <a:pt x="232" y="424"/>
                  </a:lnTo>
                  <a:lnTo>
                    <a:pt x="239" y="428"/>
                  </a:lnTo>
                  <a:lnTo>
                    <a:pt x="245" y="431"/>
                  </a:lnTo>
                  <a:lnTo>
                    <a:pt x="254" y="435"/>
                  </a:lnTo>
                  <a:lnTo>
                    <a:pt x="255" y="437"/>
                  </a:lnTo>
                  <a:lnTo>
                    <a:pt x="257" y="439"/>
                  </a:lnTo>
                  <a:lnTo>
                    <a:pt x="259" y="440"/>
                  </a:lnTo>
                  <a:lnTo>
                    <a:pt x="261" y="444"/>
                  </a:lnTo>
                  <a:lnTo>
                    <a:pt x="262" y="446"/>
                  </a:lnTo>
                  <a:lnTo>
                    <a:pt x="264" y="447"/>
                  </a:lnTo>
                  <a:lnTo>
                    <a:pt x="266" y="447"/>
                  </a:lnTo>
                  <a:lnTo>
                    <a:pt x="268" y="447"/>
                  </a:lnTo>
                  <a:lnTo>
                    <a:pt x="270" y="451"/>
                  </a:lnTo>
                  <a:lnTo>
                    <a:pt x="271" y="455"/>
                  </a:lnTo>
                  <a:lnTo>
                    <a:pt x="271" y="460"/>
                  </a:lnTo>
                  <a:lnTo>
                    <a:pt x="273" y="463"/>
                  </a:lnTo>
                  <a:lnTo>
                    <a:pt x="273" y="470"/>
                  </a:lnTo>
                  <a:lnTo>
                    <a:pt x="273" y="476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81"/>
                  </a:lnTo>
                  <a:lnTo>
                    <a:pt x="270" y="481"/>
                  </a:lnTo>
                  <a:lnTo>
                    <a:pt x="270" y="485"/>
                  </a:lnTo>
                  <a:lnTo>
                    <a:pt x="271" y="486"/>
                  </a:lnTo>
                  <a:lnTo>
                    <a:pt x="273" y="488"/>
                  </a:lnTo>
                  <a:lnTo>
                    <a:pt x="273" y="490"/>
                  </a:lnTo>
                  <a:lnTo>
                    <a:pt x="273" y="492"/>
                  </a:lnTo>
                  <a:lnTo>
                    <a:pt x="275" y="494"/>
                  </a:lnTo>
                  <a:lnTo>
                    <a:pt x="285" y="499"/>
                  </a:lnTo>
                  <a:lnTo>
                    <a:pt x="287" y="501"/>
                  </a:lnTo>
                  <a:lnTo>
                    <a:pt x="289" y="501"/>
                  </a:lnTo>
                  <a:lnTo>
                    <a:pt x="296" y="497"/>
                  </a:lnTo>
                  <a:lnTo>
                    <a:pt x="303" y="497"/>
                  </a:lnTo>
                  <a:lnTo>
                    <a:pt x="305" y="495"/>
                  </a:lnTo>
                  <a:lnTo>
                    <a:pt x="307" y="495"/>
                  </a:lnTo>
                  <a:lnTo>
                    <a:pt x="310" y="495"/>
                  </a:lnTo>
                  <a:lnTo>
                    <a:pt x="312" y="495"/>
                  </a:lnTo>
                  <a:lnTo>
                    <a:pt x="319" y="490"/>
                  </a:lnTo>
                  <a:lnTo>
                    <a:pt x="321" y="490"/>
                  </a:lnTo>
                  <a:lnTo>
                    <a:pt x="323" y="492"/>
                  </a:lnTo>
                  <a:lnTo>
                    <a:pt x="326" y="494"/>
                  </a:lnTo>
                  <a:lnTo>
                    <a:pt x="328" y="494"/>
                  </a:lnTo>
                  <a:lnTo>
                    <a:pt x="335" y="494"/>
                  </a:lnTo>
                  <a:lnTo>
                    <a:pt x="339" y="494"/>
                  </a:lnTo>
                  <a:lnTo>
                    <a:pt x="346" y="488"/>
                  </a:lnTo>
                  <a:lnTo>
                    <a:pt x="349" y="488"/>
                  </a:lnTo>
                  <a:lnTo>
                    <a:pt x="353" y="490"/>
                  </a:lnTo>
                  <a:lnTo>
                    <a:pt x="357" y="494"/>
                  </a:lnTo>
                  <a:lnTo>
                    <a:pt x="358" y="499"/>
                  </a:lnTo>
                  <a:lnTo>
                    <a:pt x="358" y="501"/>
                  </a:lnTo>
                  <a:lnTo>
                    <a:pt x="360" y="502"/>
                  </a:lnTo>
                  <a:lnTo>
                    <a:pt x="364" y="501"/>
                  </a:lnTo>
                  <a:lnTo>
                    <a:pt x="367" y="502"/>
                  </a:lnTo>
                  <a:lnTo>
                    <a:pt x="373" y="502"/>
                  </a:lnTo>
                  <a:lnTo>
                    <a:pt x="376" y="501"/>
                  </a:lnTo>
                  <a:lnTo>
                    <a:pt x="390" y="488"/>
                  </a:lnTo>
                  <a:lnTo>
                    <a:pt x="396" y="485"/>
                  </a:lnTo>
                  <a:lnTo>
                    <a:pt x="401" y="483"/>
                  </a:lnTo>
                  <a:lnTo>
                    <a:pt x="404" y="481"/>
                  </a:lnTo>
                  <a:lnTo>
                    <a:pt x="406" y="481"/>
                  </a:lnTo>
                  <a:lnTo>
                    <a:pt x="406" y="485"/>
                  </a:lnTo>
                  <a:lnTo>
                    <a:pt x="408" y="486"/>
                  </a:lnTo>
                  <a:lnTo>
                    <a:pt x="412" y="488"/>
                  </a:lnTo>
                  <a:lnTo>
                    <a:pt x="419" y="486"/>
                  </a:lnTo>
                  <a:lnTo>
                    <a:pt x="420" y="485"/>
                  </a:lnTo>
                  <a:lnTo>
                    <a:pt x="422" y="481"/>
                  </a:lnTo>
                  <a:lnTo>
                    <a:pt x="422" y="476"/>
                  </a:lnTo>
                  <a:lnTo>
                    <a:pt x="420" y="472"/>
                  </a:lnTo>
                  <a:lnTo>
                    <a:pt x="419" y="469"/>
                  </a:lnTo>
                  <a:lnTo>
                    <a:pt x="419" y="467"/>
                  </a:lnTo>
                  <a:lnTo>
                    <a:pt x="417" y="463"/>
                  </a:lnTo>
                  <a:lnTo>
                    <a:pt x="419" y="463"/>
                  </a:lnTo>
                  <a:lnTo>
                    <a:pt x="419" y="462"/>
                  </a:lnTo>
                  <a:lnTo>
                    <a:pt x="422" y="460"/>
                  </a:lnTo>
                  <a:lnTo>
                    <a:pt x="422" y="458"/>
                  </a:lnTo>
                  <a:lnTo>
                    <a:pt x="422" y="456"/>
                  </a:lnTo>
                  <a:lnTo>
                    <a:pt x="422" y="455"/>
                  </a:lnTo>
                  <a:lnTo>
                    <a:pt x="426" y="453"/>
                  </a:lnTo>
                  <a:lnTo>
                    <a:pt x="431" y="453"/>
                  </a:lnTo>
                  <a:lnTo>
                    <a:pt x="436" y="453"/>
                  </a:lnTo>
                  <a:lnTo>
                    <a:pt x="444" y="456"/>
                  </a:lnTo>
                  <a:lnTo>
                    <a:pt x="449" y="456"/>
                  </a:lnTo>
                  <a:lnTo>
                    <a:pt x="454" y="453"/>
                  </a:lnTo>
                  <a:lnTo>
                    <a:pt x="460" y="447"/>
                  </a:lnTo>
                  <a:lnTo>
                    <a:pt x="461" y="442"/>
                  </a:lnTo>
                  <a:lnTo>
                    <a:pt x="463" y="433"/>
                  </a:lnTo>
                  <a:lnTo>
                    <a:pt x="465" y="431"/>
                  </a:lnTo>
                  <a:lnTo>
                    <a:pt x="467" y="430"/>
                  </a:lnTo>
                  <a:lnTo>
                    <a:pt x="475" y="433"/>
                  </a:lnTo>
                  <a:lnTo>
                    <a:pt x="484" y="433"/>
                  </a:lnTo>
                  <a:lnTo>
                    <a:pt x="486" y="431"/>
                  </a:lnTo>
                  <a:lnTo>
                    <a:pt x="490" y="426"/>
                  </a:lnTo>
                  <a:lnTo>
                    <a:pt x="493" y="424"/>
                  </a:lnTo>
                  <a:lnTo>
                    <a:pt x="495" y="424"/>
                  </a:lnTo>
                  <a:lnTo>
                    <a:pt x="495" y="426"/>
                  </a:lnTo>
                  <a:lnTo>
                    <a:pt x="504" y="437"/>
                  </a:lnTo>
                  <a:lnTo>
                    <a:pt x="500" y="437"/>
                  </a:lnTo>
                  <a:lnTo>
                    <a:pt x="499" y="439"/>
                  </a:lnTo>
                  <a:lnTo>
                    <a:pt x="499" y="440"/>
                  </a:lnTo>
                  <a:lnTo>
                    <a:pt x="500" y="442"/>
                  </a:lnTo>
                  <a:lnTo>
                    <a:pt x="500" y="444"/>
                  </a:lnTo>
                  <a:lnTo>
                    <a:pt x="497" y="446"/>
                  </a:lnTo>
                  <a:lnTo>
                    <a:pt x="497" y="447"/>
                  </a:lnTo>
                  <a:lnTo>
                    <a:pt x="497" y="451"/>
                  </a:lnTo>
                  <a:lnTo>
                    <a:pt x="500" y="453"/>
                  </a:lnTo>
                  <a:lnTo>
                    <a:pt x="502" y="455"/>
                  </a:lnTo>
                  <a:lnTo>
                    <a:pt x="513" y="456"/>
                  </a:lnTo>
                  <a:lnTo>
                    <a:pt x="516" y="456"/>
                  </a:lnTo>
                  <a:lnTo>
                    <a:pt x="518" y="453"/>
                  </a:lnTo>
                  <a:lnTo>
                    <a:pt x="520" y="453"/>
                  </a:lnTo>
                  <a:lnTo>
                    <a:pt x="525" y="453"/>
                  </a:lnTo>
                  <a:lnTo>
                    <a:pt x="527" y="451"/>
                  </a:lnTo>
                  <a:lnTo>
                    <a:pt x="527" y="447"/>
                  </a:lnTo>
                  <a:lnTo>
                    <a:pt x="527" y="439"/>
                  </a:lnTo>
                  <a:lnTo>
                    <a:pt x="529" y="439"/>
                  </a:lnTo>
                  <a:lnTo>
                    <a:pt x="529" y="435"/>
                  </a:lnTo>
                  <a:lnTo>
                    <a:pt x="531" y="435"/>
                  </a:lnTo>
                  <a:lnTo>
                    <a:pt x="529" y="433"/>
                  </a:lnTo>
                  <a:lnTo>
                    <a:pt x="527" y="433"/>
                  </a:lnTo>
                  <a:lnTo>
                    <a:pt x="527" y="430"/>
                  </a:lnTo>
                  <a:lnTo>
                    <a:pt x="527" y="428"/>
                  </a:lnTo>
                  <a:lnTo>
                    <a:pt x="527" y="426"/>
                  </a:lnTo>
                  <a:lnTo>
                    <a:pt x="525" y="426"/>
                  </a:lnTo>
                  <a:lnTo>
                    <a:pt x="523" y="426"/>
                  </a:lnTo>
                  <a:lnTo>
                    <a:pt x="523" y="426"/>
                  </a:lnTo>
                  <a:lnTo>
                    <a:pt x="522" y="423"/>
                  </a:lnTo>
                  <a:lnTo>
                    <a:pt x="522" y="421"/>
                  </a:lnTo>
                  <a:lnTo>
                    <a:pt x="520" y="419"/>
                  </a:lnTo>
                  <a:lnTo>
                    <a:pt x="518" y="419"/>
                  </a:lnTo>
                  <a:lnTo>
                    <a:pt x="511" y="423"/>
                  </a:lnTo>
                  <a:lnTo>
                    <a:pt x="506" y="423"/>
                  </a:lnTo>
                  <a:lnTo>
                    <a:pt x="502" y="423"/>
                  </a:lnTo>
                  <a:lnTo>
                    <a:pt x="500" y="419"/>
                  </a:lnTo>
                  <a:lnTo>
                    <a:pt x="502" y="415"/>
                  </a:lnTo>
                  <a:lnTo>
                    <a:pt x="504" y="410"/>
                  </a:lnTo>
                  <a:lnTo>
                    <a:pt x="509" y="403"/>
                  </a:lnTo>
                  <a:lnTo>
                    <a:pt x="511" y="399"/>
                  </a:lnTo>
                  <a:lnTo>
                    <a:pt x="511" y="396"/>
                  </a:lnTo>
                  <a:lnTo>
                    <a:pt x="511" y="392"/>
                  </a:lnTo>
                  <a:lnTo>
                    <a:pt x="511" y="387"/>
                  </a:lnTo>
                  <a:lnTo>
                    <a:pt x="513" y="383"/>
                  </a:lnTo>
                  <a:lnTo>
                    <a:pt x="515" y="382"/>
                  </a:lnTo>
                  <a:lnTo>
                    <a:pt x="522" y="376"/>
                  </a:lnTo>
                  <a:lnTo>
                    <a:pt x="523" y="375"/>
                  </a:lnTo>
                  <a:lnTo>
                    <a:pt x="525" y="371"/>
                  </a:lnTo>
                  <a:lnTo>
                    <a:pt x="527" y="367"/>
                  </a:lnTo>
                  <a:lnTo>
                    <a:pt x="525" y="364"/>
                  </a:lnTo>
                  <a:lnTo>
                    <a:pt x="523" y="357"/>
                  </a:lnTo>
                  <a:lnTo>
                    <a:pt x="522" y="353"/>
                  </a:lnTo>
                  <a:lnTo>
                    <a:pt x="522" y="350"/>
                  </a:lnTo>
                  <a:lnTo>
                    <a:pt x="523" y="348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3"/>
                  </a:lnTo>
                  <a:lnTo>
                    <a:pt x="523" y="334"/>
                  </a:lnTo>
                  <a:lnTo>
                    <a:pt x="523" y="330"/>
                  </a:lnTo>
                  <a:lnTo>
                    <a:pt x="525" y="328"/>
                  </a:lnTo>
                  <a:lnTo>
                    <a:pt x="527" y="327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29" y="325"/>
                  </a:lnTo>
                  <a:lnTo>
                    <a:pt x="529" y="323"/>
                  </a:lnTo>
                  <a:lnTo>
                    <a:pt x="529" y="318"/>
                  </a:lnTo>
                  <a:lnTo>
                    <a:pt x="527" y="316"/>
                  </a:lnTo>
                  <a:lnTo>
                    <a:pt x="529" y="312"/>
                  </a:lnTo>
                  <a:lnTo>
                    <a:pt x="531" y="311"/>
                  </a:lnTo>
                  <a:lnTo>
                    <a:pt x="534" y="309"/>
                  </a:lnTo>
                  <a:lnTo>
                    <a:pt x="536" y="305"/>
                  </a:lnTo>
                  <a:lnTo>
                    <a:pt x="538" y="304"/>
                  </a:lnTo>
                  <a:lnTo>
                    <a:pt x="538" y="302"/>
                  </a:lnTo>
                  <a:lnTo>
                    <a:pt x="538" y="300"/>
                  </a:lnTo>
                  <a:lnTo>
                    <a:pt x="539" y="298"/>
                  </a:lnTo>
                  <a:lnTo>
                    <a:pt x="543" y="298"/>
                  </a:lnTo>
                  <a:lnTo>
                    <a:pt x="547" y="298"/>
                  </a:lnTo>
                  <a:lnTo>
                    <a:pt x="550" y="298"/>
                  </a:lnTo>
                  <a:lnTo>
                    <a:pt x="552" y="298"/>
                  </a:lnTo>
                  <a:lnTo>
                    <a:pt x="566" y="296"/>
                  </a:lnTo>
                  <a:lnTo>
                    <a:pt x="570" y="295"/>
                  </a:lnTo>
                  <a:lnTo>
                    <a:pt x="571" y="293"/>
                  </a:lnTo>
                  <a:lnTo>
                    <a:pt x="573" y="289"/>
                  </a:lnTo>
                  <a:lnTo>
                    <a:pt x="575" y="286"/>
                  </a:lnTo>
                  <a:lnTo>
                    <a:pt x="578" y="277"/>
                  </a:lnTo>
                  <a:lnTo>
                    <a:pt x="580" y="275"/>
                  </a:lnTo>
                  <a:lnTo>
                    <a:pt x="580" y="273"/>
                  </a:lnTo>
                  <a:lnTo>
                    <a:pt x="580" y="268"/>
                  </a:lnTo>
                  <a:lnTo>
                    <a:pt x="580" y="264"/>
                  </a:lnTo>
                  <a:lnTo>
                    <a:pt x="584" y="259"/>
                  </a:lnTo>
                  <a:lnTo>
                    <a:pt x="589" y="259"/>
                  </a:lnTo>
                  <a:lnTo>
                    <a:pt x="602" y="263"/>
                  </a:lnTo>
                  <a:lnTo>
                    <a:pt x="603" y="263"/>
                  </a:lnTo>
                  <a:lnTo>
                    <a:pt x="603" y="261"/>
                  </a:lnTo>
                  <a:lnTo>
                    <a:pt x="605" y="261"/>
                  </a:lnTo>
                  <a:lnTo>
                    <a:pt x="605" y="259"/>
                  </a:lnTo>
                  <a:lnTo>
                    <a:pt x="607" y="259"/>
                  </a:lnTo>
                  <a:lnTo>
                    <a:pt x="609" y="259"/>
                  </a:lnTo>
                  <a:lnTo>
                    <a:pt x="618" y="264"/>
                  </a:lnTo>
                  <a:lnTo>
                    <a:pt x="621" y="263"/>
                  </a:lnTo>
                  <a:lnTo>
                    <a:pt x="623" y="261"/>
                  </a:lnTo>
                  <a:lnTo>
                    <a:pt x="625" y="256"/>
                  </a:lnTo>
                  <a:lnTo>
                    <a:pt x="625" y="250"/>
                  </a:lnTo>
                  <a:lnTo>
                    <a:pt x="626" y="248"/>
                  </a:lnTo>
                  <a:lnTo>
                    <a:pt x="628" y="245"/>
                  </a:lnTo>
                  <a:lnTo>
                    <a:pt x="632" y="243"/>
                  </a:lnTo>
                  <a:lnTo>
                    <a:pt x="634" y="241"/>
                  </a:lnTo>
                  <a:lnTo>
                    <a:pt x="637" y="240"/>
                  </a:lnTo>
                  <a:lnTo>
                    <a:pt x="641" y="240"/>
                  </a:lnTo>
                  <a:lnTo>
                    <a:pt x="642" y="238"/>
                  </a:lnTo>
                  <a:lnTo>
                    <a:pt x="644" y="234"/>
                  </a:lnTo>
                  <a:lnTo>
                    <a:pt x="642" y="231"/>
                  </a:lnTo>
                  <a:lnTo>
                    <a:pt x="641" y="229"/>
                  </a:lnTo>
                  <a:lnTo>
                    <a:pt x="621" y="225"/>
                  </a:lnTo>
                  <a:lnTo>
                    <a:pt x="614" y="227"/>
                  </a:lnTo>
                  <a:lnTo>
                    <a:pt x="612" y="227"/>
                  </a:lnTo>
                  <a:lnTo>
                    <a:pt x="607" y="224"/>
                  </a:lnTo>
                  <a:lnTo>
                    <a:pt x="605" y="224"/>
                  </a:lnTo>
                  <a:lnTo>
                    <a:pt x="605" y="220"/>
                  </a:lnTo>
                  <a:lnTo>
                    <a:pt x="605" y="216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10" y="204"/>
                  </a:lnTo>
                  <a:lnTo>
                    <a:pt x="612" y="202"/>
                  </a:lnTo>
                  <a:lnTo>
                    <a:pt x="614" y="197"/>
                  </a:lnTo>
                  <a:lnTo>
                    <a:pt x="614" y="195"/>
                  </a:lnTo>
                  <a:lnTo>
                    <a:pt x="612" y="190"/>
                  </a:lnTo>
                  <a:lnTo>
                    <a:pt x="612" y="186"/>
                  </a:lnTo>
                  <a:lnTo>
                    <a:pt x="616" y="183"/>
                  </a:lnTo>
                  <a:lnTo>
                    <a:pt x="618" y="179"/>
                  </a:lnTo>
                  <a:lnTo>
                    <a:pt x="621" y="176"/>
                  </a:lnTo>
                  <a:lnTo>
                    <a:pt x="621" y="170"/>
                  </a:lnTo>
                  <a:lnTo>
                    <a:pt x="621" y="167"/>
                  </a:lnTo>
                  <a:lnTo>
                    <a:pt x="621" y="161"/>
                  </a:lnTo>
                  <a:lnTo>
                    <a:pt x="621" y="156"/>
                  </a:lnTo>
                  <a:lnTo>
                    <a:pt x="614" y="156"/>
                  </a:lnTo>
                  <a:lnTo>
                    <a:pt x="609" y="154"/>
                  </a:lnTo>
                  <a:lnTo>
                    <a:pt x="593" y="145"/>
                  </a:lnTo>
                  <a:lnTo>
                    <a:pt x="586" y="140"/>
                  </a:lnTo>
                  <a:lnTo>
                    <a:pt x="578" y="129"/>
                  </a:lnTo>
                  <a:lnTo>
                    <a:pt x="577" y="124"/>
                  </a:lnTo>
                  <a:lnTo>
                    <a:pt x="573" y="121"/>
                  </a:lnTo>
                  <a:lnTo>
                    <a:pt x="564" y="110"/>
                  </a:lnTo>
                  <a:lnTo>
                    <a:pt x="557" y="103"/>
                  </a:lnTo>
                  <a:lnTo>
                    <a:pt x="550" y="97"/>
                  </a:lnTo>
                  <a:lnTo>
                    <a:pt x="539" y="90"/>
                  </a:lnTo>
                  <a:lnTo>
                    <a:pt x="531" y="81"/>
                  </a:lnTo>
                  <a:lnTo>
                    <a:pt x="527" y="78"/>
                  </a:lnTo>
                  <a:lnTo>
                    <a:pt x="522" y="74"/>
                  </a:lnTo>
                  <a:lnTo>
                    <a:pt x="520" y="73"/>
                  </a:lnTo>
                  <a:lnTo>
                    <a:pt x="520" y="71"/>
                  </a:lnTo>
                  <a:lnTo>
                    <a:pt x="518" y="64"/>
                  </a:lnTo>
                  <a:lnTo>
                    <a:pt x="516" y="62"/>
                  </a:lnTo>
                  <a:lnTo>
                    <a:pt x="515" y="60"/>
                  </a:lnTo>
                  <a:lnTo>
                    <a:pt x="507" y="62"/>
                  </a:lnTo>
                  <a:lnTo>
                    <a:pt x="506" y="60"/>
                  </a:lnTo>
                  <a:lnTo>
                    <a:pt x="500" y="58"/>
                  </a:lnTo>
                  <a:lnTo>
                    <a:pt x="493" y="60"/>
                  </a:lnTo>
                  <a:lnTo>
                    <a:pt x="483" y="57"/>
                  </a:lnTo>
                  <a:lnTo>
                    <a:pt x="454" y="53"/>
                  </a:lnTo>
                  <a:lnTo>
                    <a:pt x="449" y="50"/>
                  </a:lnTo>
                  <a:lnTo>
                    <a:pt x="447" y="42"/>
                  </a:lnTo>
                  <a:lnTo>
                    <a:pt x="444" y="37"/>
                  </a:lnTo>
                  <a:lnTo>
                    <a:pt x="444" y="35"/>
                  </a:lnTo>
                  <a:lnTo>
                    <a:pt x="442" y="32"/>
                  </a:lnTo>
                  <a:lnTo>
                    <a:pt x="440" y="30"/>
                  </a:lnTo>
                  <a:lnTo>
                    <a:pt x="438" y="25"/>
                  </a:lnTo>
                  <a:lnTo>
                    <a:pt x="435" y="12"/>
                  </a:lnTo>
                  <a:lnTo>
                    <a:pt x="433" y="3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6" y="2"/>
                  </a:lnTo>
                  <a:lnTo>
                    <a:pt x="426" y="3"/>
                  </a:lnTo>
                  <a:lnTo>
                    <a:pt x="426" y="5"/>
                  </a:lnTo>
                  <a:lnTo>
                    <a:pt x="426" y="7"/>
                  </a:lnTo>
                  <a:lnTo>
                    <a:pt x="424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10" y="12"/>
                  </a:lnTo>
                  <a:lnTo>
                    <a:pt x="406" y="14"/>
                  </a:lnTo>
                  <a:lnTo>
                    <a:pt x="401" y="18"/>
                  </a:lnTo>
                  <a:lnTo>
                    <a:pt x="394" y="30"/>
                  </a:lnTo>
                  <a:lnTo>
                    <a:pt x="390" y="32"/>
                  </a:lnTo>
                  <a:lnTo>
                    <a:pt x="385" y="35"/>
                  </a:lnTo>
                  <a:lnTo>
                    <a:pt x="380" y="37"/>
                  </a:lnTo>
                  <a:lnTo>
                    <a:pt x="376" y="37"/>
                  </a:lnTo>
                  <a:lnTo>
                    <a:pt x="369" y="32"/>
                  </a:lnTo>
                  <a:lnTo>
                    <a:pt x="365" y="30"/>
                  </a:lnTo>
                  <a:lnTo>
                    <a:pt x="362" y="30"/>
                  </a:lnTo>
                  <a:lnTo>
                    <a:pt x="349" y="37"/>
                  </a:lnTo>
                  <a:lnTo>
                    <a:pt x="346" y="39"/>
                  </a:lnTo>
                  <a:lnTo>
                    <a:pt x="342" y="37"/>
                  </a:lnTo>
                  <a:lnTo>
                    <a:pt x="339" y="35"/>
                  </a:lnTo>
                  <a:lnTo>
                    <a:pt x="328" y="26"/>
                  </a:lnTo>
                  <a:lnTo>
                    <a:pt x="316" y="23"/>
                  </a:lnTo>
                  <a:lnTo>
                    <a:pt x="310" y="23"/>
                  </a:lnTo>
                  <a:lnTo>
                    <a:pt x="303" y="25"/>
                  </a:lnTo>
                  <a:lnTo>
                    <a:pt x="300" y="23"/>
                  </a:lnTo>
                  <a:lnTo>
                    <a:pt x="300" y="21"/>
                  </a:lnTo>
                  <a:lnTo>
                    <a:pt x="300" y="19"/>
                  </a:lnTo>
                  <a:lnTo>
                    <a:pt x="298" y="18"/>
                  </a:lnTo>
                  <a:lnTo>
                    <a:pt x="294" y="19"/>
                  </a:lnTo>
                  <a:lnTo>
                    <a:pt x="285" y="18"/>
                  </a:lnTo>
                  <a:lnTo>
                    <a:pt x="282" y="19"/>
                  </a:lnTo>
                  <a:lnTo>
                    <a:pt x="275" y="23"/>
                  </a:lnTo>
                  <a:lnTo>
                    <a:pt x="273" y="23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0" y="14"/>
                  </a:lnTo>
                  <a:lnTo>
                    <a:pt x="238" y="18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30" y="26"/>
                  </a:lnTo>
                  <a:lnTo>
                    <a:pt x="225" y="28"/>
                  </a:lnTo>
                  <a:lnTo>
                    <a:pt x="220" y="25"/>
                  </a:lnTo>
                  <a:lnTo>
                    <a:pt x="216" y="14"/>
                  </a:lnTo>
                  <a:lnTo>
                    <a:pt x="213" y="9"/>
                  </a:lnTo>
                  <a:lnTo>
                    <a:pt x="209" y="5"/>
                  </a:lnTo>
                  <a:lnTo>
                    <a:pt x="206" y="7"/>
                  </a:lnTo>
                  <a:lnTo>
                    <a:pt x="202" y="9"/>
                  </a:lnTo>
                  <a:lnTo>
                    <a:pt x="198" y="12"/>
                  </a:lnTo>
                  <a:lnTo>
                    <a:pt x="183" y="19"/>
                  </a:lnTo>
                  <a:lnTo>
                    <a:pt x="181" y="19"/>
                  </a:lnTo>
                  <a:lnTo>
                    <a:pt x="179" y="18"/>
                  </a:lnTo>
                  <a:lnTo>
                    <a:pt x="174" y="12"/>
                  </a:lnTo>
                  <a:lnTo>
                    <a:pt x="170" y="10"/>
                  </a:lnTo>
                  <a:lnTo>
                    <a:pt x="163" y="9"/>
                  </a:lnTo>
                  <a:lnTo>
                    <a:pt x="131" y="10"/>
                  </a:lnTo>
                  <a:lnTo>
                    <a:pt x="127" y="9"/>
                  </a:lnTo>
                  <a:lnTo>
                    <a:pt x="124" y="7"/>
                  </a:lnTo>
                  <a:lnTo>
                    <a:pt x="122" y="5"/>
                  </a:lnTo>
                  <a:lnTo>
                    <a:pt x="117" y="5"/>
                  </a:lnTo>
                  <a:lnTo>
                    <a:pt x="103" y="10"/>
                  </a:lnTo>
                  <a:lnTo>
                    <a:pt x="103" y="12"/>
                  </a:lnTo>
                  <a:lnTo>
                    <a:pt x="71" y="28"/>
                  </a:lnTo>
                  <a:lnTo>
                    <a:pt x="60" y="28"/>
                  </a:lnTo>
                  <a:lnTo>
                    <a:pt x="56" y="30"/>
                  </a:lnTo>
                  <a:lnTo>
                    <a:pt x="40" y="41"/>
                  </a:lnTo>
                  <a:lnTo>
                    <a:pt x="39" y="42"/>
                  </a:lnTo>
                  <a:lnTo>
                    <a:pt x="33" y="42"/>
                  </a:lnTo>
                  <a:lnTo>
                    <a:pt x="30" y="44"/>
                  </a:lnTo>
                  <a:lnTo>
                    <a:pt x="26" y="48"/>
                  </a:lnTo>
                  <a:lnTo>
                    <a:pt x="21" y="51"/>
                  </a:lnTo>
                  <a:lnTo>
                    <a:pt x="19" y="57"/>
                  </a:lnTo>
                  <a:lnTo>
                    <a:pt x="17" y="64"/>
                  </a:lnTo>
                  <a:lnTo>
                    <a:pt x="17" y="69"/>
                  </a:lnTo>
                  <a:lnTo>
                    <a:pt x="16" y="73"/>
                  </a:lnTo>
                  <a:lnTo>
                    <a:pt x="12" y="74"/>
                  </a:lnTo>
                  <a:lnTo>
                    <a:pt x="5" y="74"/>
                  </a:lnTo>
                  <a:lnTo>
                    <a:pt x="0" y="76"/>
                  </a:lnTo>
                  <a:lnTo>
                    <a:pt x="1" y="83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1" y="131"/>
                  </a:lnTo>
                  <a:lnTo>
                    <a:pt x="1" y="135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10" y="153"/>
                  </a:lnTo>
                  <a:lnTo>
                    <a:pt x="10" y="154"/>
                  </a:lnTo>
                  <a:lnTo>
                    <a:pt x="12" y="158"/>
                  </a:lnTo>
                  <a:lnTo>
                    <a:pt x="12" y="161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9" y="193"/>
                  </a:lnTo>
                  <a:lnTo>
                    <a:pt x="21" y="200"/>
                  </a:lnTo>
                  <a:lnTo>
                    <a:pt x="21" y="206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6" y="218"/>
                  </a:lnTo>
                  <a:lnTo>
                    <a:pt x="16" y="220"/>
                  </a:lnTo>
                  <a:lnTo>
                    <a:pt x="21" y="215"/>
                  </a:lnTo>
                  <a:lnTo>
                    <a:pt x="23" y="215"/>
                  </a:lnTo>
                  <a:lnTo>
                    <a:pt x="23" y="218"/>
                  </a:lnTo>
                  <a:lnTo>
                    <a:pt x="23" y="222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6" y="227"/>
                  </a:lnTo>
                  <a:lnTo>
                    <a:pt x="26" y="229"/>
                  </a:lnTo>
                  <a:lnTo>
                    <a:pt x="24" y="231"/>
                  </a:lnTo>
                  <a:lnTo>
                    <a:pt x="23" y="232"/>
                  </a:lnTo>
                  <a:lnTo>
                    <a:pt x="23" y="238"/>
                  </a:lnTo>
                  <a:lnTo>
                    <a:pt x="23" y="240"/>
                  </a:lnTo>
                  <a:lnTo>
                    <a:pt x="33" y="231"/>
                  </a:lnTo>
                  <a:lnTo>
                    <a:pt x="35" y="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9">
              <a:extLst>
                <a:ext uri="{FF2B5EF4-FFF2-40B4-BE49-F238E27FC236}">
                  <a16:creationId xmlns:a16="http://schemas.microsoft.com/office/drawing/2014/main" id="{4FF5A6B0-FB02-7CFC-89E5-77E5E1E5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066" y="987574"/>
              <a:ext cx="746930" cy="1441381"/>
            </a:xfrm>
            <a:custGeom>
              <a:avLst/>
              <a:gdLst>
                <a:gd name="T0" fmla="*/ 50 w 612"/>
                <a:gd name="T1" fmla="*/ 32 h 1181"/>
                <a:gd name="T2" fmla="*/ 26 w 612"/>
                <a:gd name="T3" fmla="*/ 53 h 1181"/>
                <a:gd name="T4" fmla="*/ 7 w 612"/>
                <a:gd name="T5" fmla="*/ 76 h 1181"/>
                <a:gd name="T6" fmla="*/ 3 w 612"/>
                <a:gd name="T7" fmla="*/ 96 h 1181"/>
                <a:gd name="T8" fmla="*/ 23 w 612"/>
                <a:gd name="T9" fmla="*/ 117 h 1181"/>
                <a:gd name="T10" fmla="*/ 57 w 612"/>
                <a:gd name="T11" fmla="*/ 156 h 1181"/>
                <a:gd name="T12" fmla="*/ 41 w 612"/>
                <a:gd name="T13" fmla="*/ 202 h 1181"/>
                <a:gd name="T14" fmla="*/ 42 w 612"/>
                <a:gd name="T15" fmla="*/ 227 h 1181"/>
                <a:gd name="T16" fmla="*/ 64 w 612"/>
                <a:gd name="T17" fmla="*/ 254 h 1181"/>
                <a:gd name="T18" fmla="*/ 74 w 612"/>
                <a:gd name="T19" fmla="*/ 294 h 1181"/>
                <a:gd name="T20" fmla="*/ 85 w 612"/>
                <a:gd name="T21" fmla="*/ 321 h 1181"/>
                <a:gd name="T22" fmla="*/ 99 w 612"/>
                <a:gd name="T23" fmla="*/ 366 h 1181"/>
                <a:gd name="T24" fmla="*/ 92 w 612"/>
                <a:gd name="T25" fmla="*/ 392 h 1181"/>
                <a:gd name="T26" fmla="*/ 135 w 612"/>
                <a:gd name="T27" fmla="*/ 403 h 1181"/>
                <a:gd name="T28" fmla="*/ 154 w 612"/>
                <a:gd name="T29" fmla="*/ 429 h 1181"/>
                <a:gd name="T30" fmla="*/ 197 w 612"/>
                <a:gd name="T31" fmla="*/ 415 h 1181"/>
                <a:gd name="T32" fmla="*/ 238 w 612"/>
                <a:gd name="T33" fmla="*/ 440 h 1181"/>
                <a:gd name="T34" fmla="*/ 229 w 612"/>
                <a:gd name="T35" fmla="*/ 454 h 1181"/>
                <a:gd name="T36" fmla="*/ 252 w 612"/>
                <a:gd name="T37" fmla="*/ 474 h 1181"/>
                <a:gd name="T38" fmla="*/ 298 w 612"/>
                <a:gd name="T39" fmla="*/ 453 h 1181"/>
                <a:gd name="T40" fmla="*/ 353 w 612"/>
                <a:gd name="T41" fmla="*/ 463 h 1181"/>
                <a:gd name="T42" fmla="*/ 366 w 612"/>
                <a:gd name="T43" fmla="*/ 483 h 1181"/>
                <a:gd name="T44" fmla="*/ 378 w 612"/>
                <a:gd name="T45" fmla="*/ 497 h 1181"/>
                <a:gd name="T46" fmla="*/ 403 w 612"/>
                <a:gd name="T47" fmla="*/ 522 h 1181"/>
                <a:gd name="T48" fmla="*/ 394 w 612"/>
                <a:gd name="T49" fmla="*/ 550 h 1181"/>
                <a:gd name="T50" fmla="*/ 401 w 612"/>
                <a:gd name="T51" fmla="*/ 582 h 1181"/>
                <a:gd name="T52" fmla="*/ 410 w 612"/>
                <a:gd name="T53" fmla="*/ 596 h 1181"/>
                <a:gd name="T54" fmla="*/ 401 w 612"/>
                <a:gd name="T55" fmla="*/ 614 h 1181"/>
                <a:gd name="T56" fmla="*/ 390 w 612"/>
                <a:gd name="T57" fmla="*/ 636 h 1181"/>
                <a:gd name="T58" fmla="*/ 392 w 612"/>
                <a:gd name="T59" fmla="*/ 664 h 1181"/>
                <a:gd name="T60" fmla="*/ 421 w 612"/>
                <a:gd name="T61" fmla="*/ 710 h 1181"/>
                <a:gd name="T62" fmla="*/ 440 w 612"/>
                <a:gd name="T63" fmla="*/ 744 h 1181"/>
                <a:gd name="T64" fmla="*/ 470 w 612"/>
                <a:gd name="T65" fmla="*/ 787 h 1181"/>
                <a:gd name="T66" fmla="*/ 499 w 612"/>
                <a:gd name="T67" fmla="*/ 802 h 1181"/>
                <a:gd name="T68" fmla="*/ 506 w 612"/>
                <a:gd name="T69" fmla="*/ 820 h 1181"/>
                <a:gd name="T70" fmla="*/ 536 w 612"/>
                <a:gd name="T71" fmla="*/ 849 h 1181"/>
                <a:gd name="T72" fmla="*/ 577 w 612"/>
                <a:gd name="T73" fmla="*/ 872 h 1181"/>
                <a:gd name="T74" fmla="*/ 572 w 612"/>
                <a:gd name="T75" fmla="*/ 895 h 1181"/>
                <a:gd name="T76" fmla="*/ 593 w 612"/>
                <a:gd name="T77" fmla="*/ 909 h 1181"/>
                <a:gd name="T78" fmla="*/ 604 w 612"/>
                <a:gd name="T79" fmla="*/ 920 h 1181"/>
                <a:gd name="T80" fmla="*/ 589 w 612"/>
                <a:gd name="T81" fmla="*/ 941 h 1181"/>
                <a:gd name="T82" fmla="*/ 577 w 612"/>
                <a:gd name="T83" fmla="*/ 950 h 1181"/>
                <a:gd name="T84" fmla="*/ 554 w 612"/>
                <a:gd name="T85" fmla="*/ 977 h 1181"/>
                <a:gd name="T86" fmla="*/ 533 w 612"/>
                <a:gd name="T87" fmla="*/ 985 h 1181"/>
                <a:gd name="T88" fmla="*/ 499 w 612"/>
                <a:gd name="T89" fmla="*/ 969 h 1181"/>
                <a:gd name="T90" fmla="*/ 469 w 612"/>
                <a:gd name="T91" fmla="*/ 966 h 1181"/>
                <a:gd name="T92" fmla="*/ 451 w 612"/>
                <a:gd name="T93" fmla="*/ 985 h 1181"/>
                <a:gd name="T94" fmla="*/ 460 w 612"/>
                <a:gd name="T95" fmla="*/ 1025 h 1181"/>
                <a:gd name="T96" fmla="*/ 476 w 612"/>
                <a:gd name="T97" fmla="*/ 1044 h 1181"/>
                <a:gd name="T98" fmla="*/ 481 w 612"/>
                <a:gd name="T99" fmla="*/ 1085 h 1181"/>
                <a:gd name="T100" fmla="*/ 474 w 612"/>
                <a:gd name="T101" fmla="*/ 1096 h 1181"/>
                <a:gd name="T102" fmla="*/ 479 w 612"/>
                <a:gd name="T103" fmla="*/ 1122 h 1181"/>
                <a:gd name="T104" fmla="*/ 490 w 612"/>
                <a:gd name="T105" fmla="*/ 1140 h 1181"/>
                <a:gd name="T106" fmla="*/ 499 w 612"/>
                <a:gd name="T107" fmla="*/ 1161 h 1181"/>
                <a:gd name="T108" fmla="*/ 515 w 612"/>
                <a:gd name="T109" fmla="*/ 1181 h 1181"/>
                <a:gd name="T110" fmla="*/ 559 w 612"/>
                <a:gd name="T111" fmla="*/ 1145 h 1181"/>
                <a:gd name="T112" fmla="*/ 568 w 612"/>
                <a:gd name="T113" fmla="*/ 1126 h 1181"/>
                <a:gd name="T114" fmla="*/ 35 w 612"/>
                <a:gd name="T115" fmla="*/ 8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2" h="1181">
                  <a:moveTo>
                    <a:pt x="35" y="8"/>
                  </a:moveTo>
                  <a:lnTo>
                    <a:pt x="37" y="10"/>
                  </a:lnTo>
                  <a:lnTo>
                    <a:pt x="37" y="12"/>
                  </a:lnTo>
                  <a:lnTo>
                    <a:pt x="39" y="17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50" y="32"/>
                  </a:lnTo>
                  <a:lnTo>
                    <a:pt x="51" y="33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1" y="46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51"/>
                  </a:lnTo>
                  <a:lnTo>
                    <a:pt x="26" y="53"/>
                  </a:lnTo>
                  <a:lnTo>
                    <a:pt x="23" y="55"/>
                  </a:lnTo>
                  <a:lnTo>
                    <a:pt x="21" y="56"/>
                  </a:lnTo>
                  <a:lnTo>
                    <a:pt x="19" y="58"/>
                  </a:lnTo>
                  <a:lnTo>
                    <a:pt x="19" y="62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7" y="88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3" y="110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1" y="126"/>
                  </a:lnTo>
                  <a:lnTo>
                    <a:pt x="21" y="129"/>
                  </a:lnTo>
                  <a:lnTo>
                    <a:pt x="23" y="133"/>
                  </a:lnTo>
                  <a:lnTo>
                    <a:pt x="35" y="138"/>
                  </a:lnTo>
                  <a:lnTo>
                    <a:pt x="41" y="145"/>
                  </a:lnTo>
                  <a:lnTo>
                    <a:pt x="42" y="147"/>
                  </a:lnTo>
                  <a:lnTo>
                    <a:pt x="53" y="154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8" y="163"/>
                  </a:lnTo>
                  <a:lnTo>
                    <a:pt x="57" y="174"/>
                  </a:lnTo>
                  <a:lnTo>
                    <a:pt x="57" y="181"/>
                  </a:lnTo>
                  <a:lnTo>
                    <a:pt x="55" y="186"/>
                  </a:lnTo>
                  <a:lnTo>
                    <a:pt x="51" y="190"/>
                  </a:lnTo>
                  <a:lnTo>
                    <a:pt x="41" y="195"/>
                  </a:lnTo>
                  <a:lnTo>
                    <a:pt x="39" y="197"/>
                  </a:lnTo>
                  <a:lnTo>
                    <a:pt x="41" y="202"/>
                  </a:lnTo>
                  <a:lnTo>
                    <a:pt x="44" y="202"/>
                  </a:lnTo>
                  <a:lnTo>
                    <a:pt x="46" y="204"/>
                  </a:lnTo>
                  <a:lnTo>
                    <a:pt x="48" y="209"/>
                  </a:lnTo>
                  <a:lnTo>
                    <a:pt x="46" y="211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4" y="220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37" y="245"/>
                  </a:lnTo>
                  <a:lnTo>
                    <a:pt x="34" y="250"/>
                  </a:lnTo>
                  <a:lnTo>
                    <a:pt x="37" y="250"/>
                  </a:lnTo>
                  <a:lnTo>
                    <a:pt x="37" y="250"/>
                  </a:lnTo>
                  <a:lnTo>
                    <a:pt x="46" y="245"/>
                  </a:lnTo>
                  <a:lnTo>
                    <a:pt x="51" y="245"/>
                  </a:lnTo>
                  <a:lnTo>
                    <a:pt x="57" y="245"/>
                  </a:lnTo>
                  <a:lnTo>
                    <a:pt x="58" y="248"/>
                  </a:lnTo>
                  <a:lnTo>
                    <a:pt x="64" y="254"/>
                  </a:lnTo>
                  <a:lnTo>
                    <a:pt x="65" y="255"/>
                  </a:lnTo>
                  <a:lnTo>
                    <a:pt x="67" y="257"/>
                  </a:lnTo>
                  <a:lnTo>
                    <a:pt x="64" y="262"/>
                  </a:lnTo>
                  <a:lnTo>
                    <a:pt x="62" y="268"/>
                  </a:lnTo>
                  <a:lnTo>
                    <a:pt x="60" y="271"/>
                  </a:lnTo>
                  <a:lnTo>
                    <a:pt x="62" y="275"/>
                  </a:lnTo>
                  <a:lnTo>
                    <a:pt x="74" y="284"/>
                  </a:lnTo>
                  <a:lnTo>
                    <a:pt x="74" y="287"/>
                  </a:lnTo>
                  <a:lnTo>
                    <a:pt x="74" y="294"/>
                  </a:lnTo>
                  <a:lnTo>
                    <a:pt x="76" y="300"/>
                  </a:lnTo>
                  <a:lnTo>
                    <a:pt x="78" y="303"/>
                  </a:lnTo>
                  <a:lnTo>
                    <a:pt x="80" y="305"/>
                  </a:lnTo>
                  <a:lnTo>
                    <a:pt x="87" y="309"/>
                  </a:lnTo>
                  <a:lnTo>
                    <a:pt x="89" y="310"/>
                  </a:lnTo>
                  <a:lnTo>
                    <a:pt x="90" y="314"/>
                  </a:lnTo>
                  <a:lnTo>
                    <a:pt x="89" y="316"/>
                  </a:lnTo>
                  <a:lnTo>
                    <a:pt x="85" y="318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2" y="330"/>
                  </a:lnTo>
                  <a:lnTo>
                    <a:pt x="94" y="332"/>
                  </a:lnTo>
                  <a:lnTo>
                    <a:pt x="94" y="335"/>
                  </a:lnTo>
                  <a:lnTo>
                    <a:pt x="94" y="342"/>
                  </a:lnTo>
                  <a:lnTo>
                    <a:pt x="94" y="346"/>
                  </a:lnTo>
                  <a:lnTo>
                    <a:pt x="94" y="351"/>
                  </a:lnTo>
                  <a:lnTo>
                    <a:pt x="99" y="366"/>
                  </a:lnTo>
                  <a:lnTo>
                    <a:pt x="99" y="367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7" y="373"/>
                  </a:lnTo>
                  <a:lnTo>
                    <a:pt x="97" y="374"/>
                  </a:lnTo>
                  <a:lnTo>
                    <a:pt x="96" y="380"/>
                  </a:lnTo>
                  <a:lnTo>
                    <a:pt x="96" y="383"/>
                  </a:lnTo>
                  <a:lnTo>
                    <a:pt x="94" y="389"/>
                  </a:lnTo>
                  <a:lnTo>
                    <a:pt x="92" y="392"/>
                  </a:lnTo>
                  <a:lnTo>
                    <a:pt x="94" y="396"/>
                  </a:lnTo>
                  <a:lnTo>
                    <a:pt x="103" y="405"/>
                  </a:lnTo>
                  <a:lnTo>
                    <a:pt x="106" y="410"/>
                  </a:lnTo>
                  <a:lnTo>
                    <a:pt x="108" y="413"/>
                  </a:lnTo>
                  <a:lnTo>
                    <a:pt x="110" y="413"/>
                  </a:lnTo>
                  <a:lnTo>
                    <a:pt x="113" y="412"/>
                  </a:lnTo>
                  <a:lnTo>
                    <a:pt x="117" y="406"/>
                  </a:lnTo>
                  <a:lnTo>
                    <a:pt x="121" y="405"/>
                  </a:lnTo>
                  <a:lnTo>
                    <a:pt x="135" y="403"/>
                  </a:lnTo>
                  <a:lnTo>
                    <a:pt x="142" y="403"/>
                  </a:lnTo>
                  <a:lnTo>
                    <a:pt x="144" y="405"/>
                  </a:lnTo>
                  <a:lnTo>
                    <a:pt x="145" y="405"/>
                  </a:lnTo>
                  <a:lnTo>
                    <a:pt x="147" y="408"/>
                  </a:lnTo>
                  <a:lnTo>
                    <a:pt x="151" y="415"/>
                  </a:lnTo>
                  <a:lnTo>
                    <a:pt x="153" y="415"/>
                  </a:lnTo>
                  <a:lnTo>
                    <a:pt x="153" y="421"/>
                  </a:lnTo>
                  <a:lnTo>
                    <a:pt x="154" y="424"/>
                  </a:lnTo>
                  <a:lnTo>
                    <a:pt x="154" y="429"/>
                  </a:lnTo>
                  <a:lnTo>
                    <a:pt x="158" y="431"/>
                  </a:lnTo>
                  <a:lnTo>
                    <a:pt x="165" y="435"/>
                  </a:lnTo>
                  <a:lnTo>
                    <a:pt x="168" y="433"/>
                  </a:lnTo>
                  <a:lnTo>
                    <a:pt x="168" y="429"/>
                  </a:lnTo>
                  <a:lnTo>
                    <a:pt x="170" y="426"/>
                  </a:lnTo>
                  <a:lnTo>
                    <a:pt x="179" y="422"/>
                  </a:lnTo>
                  <a:lnTo>
                    <a:pt x="184" y="419"/>
                  </a:lnTo>
                  <a:lnTo>
                    <a:pt x="192" y="415"/>
                  </a:lnTo>
                  <a:lnTo>
                    <a:pt x="197" y="415"/>
                  </a:lnTo>
                  <a:lnTo>
                    <a:pt x="204" y="419"/>
                  </a:lnTo>
                  <a:lnTo>
                    <a:pt x="208" y="422"/>
                  </a:lnTo>
                  <a:lnTo>
                    <a:pt x="211" y="426"/>
                  </a:lnTo>
                  <a:lnTo>
                    <a:pt x="229" y="431"/>
                  </a:lnTo>
                  <a:lnTo>
                    <a:pt x="232" y="431"/>
                  </a:lnTo>
                  <a:lnTo>
                    <a:pt x="234" y="433"/>
                  </a:lnTo>
                  <a:lnTo>
                    <a:pt x="236" y="437"/>
                  </a:lnTo>
                  <a:lnTo>
                    <a:pt x="238" y="438"/>
                  </a:lnTo>
                  <a:lnTo>
                    <a:pt x="238" y="440"/>
                  </a:lnTo>
                  <a:lnTo>
                    <a:pt x="238" y="442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4"/>
                  </a:lnTo>
                  <a:lnTo>
                    <a:pt x="231" y="444"/>
                  </a:lnTo>
                  <a:lnTo>
                    <a:pt x="231" y="445"/>
                  </a:lnTo>
                  <a:lnTo>
                    <a:pt x="231" y="447"/>
                  </a:lnTo>
                  <a:lnTo>
                    <a:pt x="229" y="453"/>
                  </a:lnTo>
                  <a:lnTo>
                    <a:pt x="229" y="454"/>
                  </a:lnTo>
                  <a:lnTo>
                    <a:pt x="227" y="460"/>
                  </a:lnTo>
                  <a:lnTo>
                    <a:pt x="225" y="463"/>
                  </a:lnTo>
                  <a:lnTo>
                    <a:pt x="227" y="469"/>
                  </a:lnTo>
                  <a:lnTo>
                    <a:pt x="229" y="470"/>
                  </a:lnTo>
                  <a:lnTo>
                    <a:pt x="234" y="476"/>
                  </a:lnTo>
                  <a:lnTo>
                    <a:pt x="240" y="485"/>
                  </a:lnTo>
                  <a:lnTo>
                    <a:pt x="241" y="485"/>
                  </a:lnTo>
                  <a:lnTo>
                    <a:pt x="245" y="485"/>
                  </a:lnTo>
                  <a:lnTo>
                    <a:pt x="252" y="474"/>
                  </a:lnTo>
                  <a:lnTo>
                    <a:pt x="264" y="467"/>
                  </a:lnTo>
                  <a:lnTo>
                    <a:pt x="266" y="467"/>
                  </a:lnTo>
                  <a:lnTo>
                    <a:pt x="275" y="469"/>
                  </a:lnTo>
                  <a:lnTo>
                    <a:pt x="279" y="467"/>
                  </a:lnTo>
                  <a:lnTo>
                    <a:pt x="282" y="458"/>
                  </a:lnTo>
                  <a:lnTo>
                    <a:pt x="286" y="456"/>
                  </a:lnTo>
                  <a:lnTo>
                    <a:pt x="289" y="454"/>
                  </a:lnTo>
                  <a:lnTo>
                    <a:pt x="293" y="453"/>
                  </a:lnTo>
                  <a:lnTo>
                    <a:pt x="298" y="453"/>
                  </a:lnTo>
                  <a:lnTo>
                    <a:pt x="311" y="458"/>
                  </a:lnTo>
                  <a:lnTo>
                    <a:pt x="314" y="456"/>
                  </a:lnTo>
                  <a:lnTo>
                    <a:pt x="319" y="453"/>
                  </a:lnTo>
                  <a:lnTo>
                    <a:pt x="323" y="451"/>
                  </a:lnTo>
                  <a:lnTo>
                    <a:pt x="325" y="451"/>
                  </a:lnTo>
                  <a:lnTo>
                    <a:pt x="328" y="454"/>
                  </a:lnTo>
                  <a:lnTo>
                    <a:pt x="330" y="456"/>
                  </a:lnTo>
                  <a:lnTo>
                    <a:pt x="351" y="461"/>
                  </a:lnTo>
                  <a:lnTo>
                    <a:pt x="353" y="463"/>
                  </a:lnTo>
                  <a:lnTo>
                    <a:pt x="353" y="465"/>
                  </a:lnTo>
                  <a:lnTo>
                    <a:pt x="351" y="467"/>
                  </a:lnTo>
                  <a:lnTo>
                    <a:pt x="351" y="469"/>
                  </a:lnTo>
                  <a:lnTo>
                    <a:pt x="353" y="470"/>
                  </a:lnTo>
                  <a:lnTo>
                    <a:pt x="364" y="476"/>
                  </a:lnTo>
                  <a:lnTo>
                    <a:pt x="366" y="476"/>
                  </a:lnTo>
                  <a:lnTo>
                    <a:pt x="366" y="477"/>
                  </a:lnTo>
                  <a:lnTo>
                    <a:pt x="366" y="481"/>
                  </a:lnTo>
                  <a:lnTo>
                    <a:pt x="366" y="483"/>
                  </a:lnTo>
                  <a:lnTo>
                    <a:pt x="366" y="485"/>
                  </a:lnTo>
                  <a:lnTo>
                    <a:pt x="366" y="486"/>
                  </a:lnTo>
                  <a:lnTo>
                    <a:pt x="367" y="488"/>
                  </a:lnTo>
                  <a:lnTo>
                    <a:pt x="369" y="490"/>
                  </a:lnTo>
                  <a:lnTo>
                    <a:pt x="371" y="492"/>
                  </a:lnTo>
                  <a:lnTo>
                    <a:pt x="376" y="490"/>
                  </a:lnTo>
                  <a:lnTo>
                    <a:pt x="378" y="492"/>
                  </a:lnTo>
                  <a:lnTo>
                    <a:pt x="378" y="493"/>
                  </a:lnTo>
                  <a:lnTo>
                    <a:pt x="378" y="497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9" y="501"/>
                  </a:lnTo>
                  <a:lnTo>
                    <a:pt x="394" y="501"/>
                  </a:lnTo>
                  <a:lnTo>
                    <a:pt x="399" y="501"/>
                  </a:lnTo>
                  <a:lnTo>
                    <a:pt x="401" y="506"/>
                  </a:lnTo>
                  <a:lnTo>
                    <a:pt x="403" y="515"/>
                  </a:lnTo>
                  <a:lnTo>
                    <a:pt x="401" y="522"/>
                  </a:lnTo>
                  <a:lnTo>
                    <a:pt x="403" y="522"/>
                  </a:lnTo>
                  <a:lnTo>
                    <a:pt x="401" y="525"/>
                  </a:lnTo>
                  <a:lnTo>
                    <a:pt x="399" y="527"/>
                  </a:lnTo>
                  <a:lnTo>
                    <a:pt x="398" y="531"/>
                  </a:lnTo>
                  <a:lnTo>
                    <a:pt x="399" y="534"/>
                  </a:lnTo>
                  <a:lnTo>
                    <a:pt x="401" y="538"/>
                  </a:lnTo>
                  <a:lnTo>
                    <a:pt x="403" y="540"/>
                  </a:lnTo>
                  <a:lnTo>
                    <a:pt x="403" y="545"/>
                  </a:lnTo>
                  <a:lnTo>
                    <a:pt x="401" y="545"/>
                  </a:lnTo>
                  <a:lnTo>
                    <a:pt x="394" y="550"/>
                  </a:lnTo>
                  <a:lnTo>
                    <a:pt x="390" y="556"/>
                  </a:lnTo>
                  <a:lnTo>
                    <a:pt x="389" y="559"/>
                  </a:lnTo>
                  <a:lnTo>
                    <a:pt x="389" y="563"/>
                  </a:lnTo>
                  <a:lnTo>
                    <a:pt x="389" y="566"/>
                  </a:lnTo>
                  <a:lnTo>
                    <a:pt x="390" y="568"/>
                  </a:lnTo>
                  <a:lnTo>
                    <a:pt x="396" y="570"/>
                  </a:lnTo>
                  <a:lnTo>
                    <a:pt x="398" y="572"/>
                  </a:lnTo>
                  <a:lnTo>
                    <a:pt x="399" y="580"/>
                  </a:lnTo>
                  <a:lnTo>
                    <a:pt x="401" y="582"/>
                  </a:lnTo>
                  <a:lnTo>
                    <a:pt x="406" y="588"/>
                  </a:lnTo>
                  <a:lnTo>
                    <a:pt x="408" y="588"/>
                  </a:lnTo>
                  <a:lnTo>
                    <a:pt x="406" y="589"/>
                  </a:lnTo>
                  <a:lnTo>
                    <a:pt x="406" y="591"/>
                  </a:lnTo>
                  <a:lnTo>
                    <a:pt x="408" y="591"/>
                  </a:lnTo>
                  <a:lnTo>
                    <a:pt x="410" y="591"/>
                  </a:lnTo>
                  <a:lnTo>
                    <a:pt x="410" y="593"/>
                  </a:lnTo>
                  <a:lnTo>
                    <a:pt x="410" y="595"/>
                  </a:lnTo>
                  <a:lnTo>
                    <a:pt x="410" y="596"/>
                  </a:lnTo>
                  <a:lnTo>
                    <a:pt x="408" y="598"/>
                  </a:lnTo>
                  <a:lnTo>
                    <a:pt x="408" y="600"/>
                  </a:lnTo>
                  <a:lnTo>
                    <a:pt x="410" y="602"/>
                  </a:lnTo>
                  <a:lnTo>
                    <a:pt x="412" y="607"/>
                  </a:lnTo>
                  <a:lnTo>
                    <a:pt x="414" y="611"/>
                  </a:lnTo>
                  <a:lnTo>
                    <a:pt x="414" y="616"/>
                  </a:lnTo>
                  <a:lnTo>
                    <a:pt x="410" y="616"/>
                  </a:lnTo>
                  <a:lnTo>
                    <a:pt x="405" y="614"/>
                  </a:lnTo>
                  <a:lnTo>
                    <a:pt x="401" y="614"/>
                  </a:lnTo>
                  <a:lnTo>
                    <a:pt x="401" y="618"/>
                  </a:lnTo>
                  <a:lnTo>
                    <a:pt x="403" y="621"/>
                  </a:lnTo>
                  <a:lnTo>
                    <a:pt x="405" y="623"/>
                  </a:lnTo>
                  <a:lnTo>
                    <a:pt x="405" y="625"/>
                  </a:lnTo>
                  <a:lnTo>
                    <a:pt x="403" y="630"/>
                  </a:lnTo>
                  <a:lnTo>
                    <a:pt x="401" y="630"/>
                  </a:lnTo>
                  <a:lnTo>
                    <a:pt x="394" y="630"/>
                  </a:lnTo>
                  <a:lnTo>
                    <a:pt x="390" y="632"/>
                  </a:lnTo>
                  <a:lnTo>
                    <a:pt x="390" y="636"/>
                  </a:lnTo>
                  <a:lnTo>
                    <a:pt x="392" y="637"/>
                  </a:lnTo>
                  <a:lnTo>
                    <a:pt x="392" y="643"/>
                  </a:lnTo>
                  <a:lnTo>
                    <a:pt x="390" y="646"/>
                  </a:lnTo>
                  <a:lnTo>
                    <a:pt x="387" y="650"/>
                  </a:lnTo>
                  <a:lnTo>
                    <a:pt x="385" y="653"/>
                  </a:lnTo>
                  <a:lnTo>
                    <a:pt x="385" y="659"/>
                  </a:lnTo>
                  <a:lnTo>
                    <a:pt x="385" y="662"/>
                  </a:lnTo>
                  <a:lnTo>
                    <a:pt x="387" y="662"/>
                  </a:lnTo>
                  <a:lnTo>
                    <a:pt x="392" y="664"/>
                  </a:lnTo>
                  <a:lnTo>
                    <a:pt x="410" y="676"/>
                  </a:lnTo>
                  <a:lnTo>
                    <a:pt x="412" y="680"/>
                  </a:lnTo>
                  <a:lnTo>
                    <a:pt x="412" y="683"/>
                  </a:lnTo>
                  <a:lnTo>
                    <a:pt x="415" y="682"/>
                  </a:lnTo>
                  <a:lnTo>
                    <a:pt x="422" y="683"/>
                  </a:lnTo>
                  <a:lnTo>
                    <a:pt x="426" y="689"/>
                  </a:lnTo>
                  <a:lnTo>
                    <a:pt x="430" y="692"/>
                  </a:lnTo>
                  <a:lnTo>
                    <a:pt x="426" y="701"/>
                  </a:lnTo>
                  <a:lnTo>
                    <a:pt x="421" y="710"/>
                  </a:lnTo>
                  <a:lnTo>
                    <a:pt x="419" y="717"/>
                  </a:lnTo>
                  <a:lnTo>
                    <a:pt x="421" y="721"/>
                  </a:lnTo>
                  <a:lnTo>
                    <a:pt x="430" y="723"/>
                  </a:lnTo>
                  <a:lnTo>
                    <a:pt x="431" y="724"/>
                  </a:lnTo>
                  <a:lnTo>
                    <a:pt x="431" y="726"/>
                  </a:lnTo>
                  <a:lnTo>
                    <a:pt x="435" y="726"/>
                  </a:lnTo>
                  <a:lnTo>
                    <a:pt x="437" y="730"/>
                  </a:lnTo>
                  <a:lnTo>
                    <a:pt x="440" y="740"/>
                  </a:lnTo>
                  <a:lnTo>
                    <a:pt x="440" y="744"/>
                  </a:lnTo>
                  <a:lnTo>
                    <a:pt x="442" y="744"/>
                  </a:lnTo>
                  <a:lnTo>
                    <a:pt x="444" y="746"/>
                  </a:lnTo>
                  <a:lnTo>
                    <a:pt x="444" y="749"/>
                  </a:lnTo>
                  <a:lnTo>
                    <a:pt x="446" y="760"/>
                  </a:lnTo>
                  <a:lnTo>
                    <a:pt x="447" y="765"/>
                  </a:lnTo>
                  <a:lnTo>
                    <a:pt x="449" y="769"/>
                  </a:lnTo>
                  <a:lnTo>
                    <a:pt x="465" y="783"/>
                  </a:lnTo>
                  <a:lnTo>
                    <a:pt x="467" y="785"/>
                  </a:lnTo>
                  <a:lnTo>
                    <a:pt x="470" y="787"/>
                  </a:lnTo>
                  <a:lnTo>
                    <a:pt x="476" y="788"/>
                  </a:lnTo>
                  <a:lnTo>
                    <a:pt x="486" y="794"/>
                  </a:lnTo>
                  <a:lnTo>
                    <a:pt x="490" y="794"/>
                  </a:lnTo>
                  <a:lnTo>
                    <a:pt x="493" y="795"/>
                  </a:lnTo>
                  <a:lnTo>
                    <a:pt x="495" y="795"/>
                  </a:lnTo>
                  <a:lnTo>
                    <a:pt x="495" y="797"/>
                  </a:lnTo>
                  <a:lnTo>
                    <a:pt x="497" y="799"/>
                  </a:lnTo>
                  <a:lnTo>
                    <a:pt x="497" y="801"/>
                  </a:lnTo>
                  <a:lnTo>
                    <a:pt x="499" y="802"/>
                  </a:lnTo>
                  <a:lnTo>
                    <a:pt x="501" y="802"/>
                  </a:lnTo>
                  <a:lnTo>
                    <a:pt x="502" y="801"/>
                  </a:lnTo>
                  <a:lnTo>
                    <a:pt x="504" y="801"/>
                  </a:lnTo>
                  <a:lnTo>
                    <a:pt x="504" y="802"/>
                  </a:lnTo>
                  <a:lnTo>
                    <a:pt x="506" y="813"/>
                  </a:lnTo>
                  <a:lnTo>
                    <a:pt x="506" y="815"/>
                  </a:lnTo>
                  <a:lnTo>
                    <a:pt x="506" y="817"/>
                  </a:lnTo>
                  <a:lnTo>
                    <a:pt x="506" y="818"/>
                  </a:lnTo>
                  <a:lnTo>
                    <a:pt x="506" y="820"/>
                  </a:lnTo>
                  <a:lnTo>
                    <a:pt x="504" y="824"/>
                  </a:lnTo>
                  <a:lnTo>
                    <a:pt x="502" y="836"/>
                  </a:lnTo>
                  <a:lnTo>
                    <a:pt x="501" y="840"/>
                  </a:lnTo>
                  <a:lnTo>
                    <a:pt x="497" y="847"/>
                  </a:lnTo>
                  <a:lnTo>
                    <a:pt x="495" y="850"/>
                  </a:lnTo>
                  <a:lnTo>
                    <a:pt x="501" y="850"/>
                  </a:lnTo>
                  <a:lnTo>
                    <a:pt x="509" y="854"/>
                  </a:lnTo>
                  <a:lnTo>
                    <a:pt x="533" y="849"/>
                  </a:lnTo>
                  <a:lnTo>
                    <a:pt x="536" y="849"/>
                  </a:lnTo>
                  <a:lnTo>
                    <a:pt x="543" y="854"/>
                  </a:lnTo>
                  <a:lnTo>
                    <a:pt x="556" y="858"/>
                  </a:lnTo>
                  <a:lnTo>
                    <a:pt x="559" y="861"/>
                  </a:lnTo>
                  <a:lnTo>
                    <a:pt x="563" y="866"/>
                  </a:lnTo>
                  <a:lnTo>
                    <a:pt x="564" y="866"/>
                  </a:lnTo>
                  <a:lnTo>
                    <a:pt x="572" y="866"/>
                  </a:lnTo>
                  <a:lnTo>
                    <a:pt x="573" y="866"/>
                  </a:lnTo>
                  <a:lnTo>
                    <a:pt x="575" y="868"/>
                  </a:lnTo>
                  <a:lnTo>
                    <a:pt x="577" y="872"/>
                  </a:lnTo>
                  <a:lnTo>
                    <a:pt x="579" y="874"/>
                  </a:lnTo>
                  <a:lnTo>
                    <a:pt x="579" y="875"/>
                  </a:lnTo>
                  <a:lnTo>
                    <a:pt x="577" y="877"/>
                  </a:lnTo>
                  <a:lnTo>
                    <a:pt x="570" y="882"/>
                  </a:lnTo>
                  <a:lnTo>
                    <a:pt x="568" y="882"/>
                  </a:lnTo>
                  <a:lnTo>
                    <a:pt x="568" y="884"/>
                  </a:lnTo>
                  <a:lnTo>
                    <a:pt x="568" y="886"/>
                  </a:lnTo>
                  <a:lnTo>
                    <a:pt x="570" y="891"/>
                  </a:lnTo>
                  <a:lnTo>
                    <a:pt x="572" y="895"/>
                  </a:lnTo>
                  <a:lnTo>
                    <a:pt x="575" y="898"/>
                  </a:lnTo>
                  <a:lnTo>
                    <a:pt x="577" y="900"/>
                  </a:lnTo>
                  <a:lnTo>
                    <a:pt x="584" y="904"/>
                  </a:lnTo>
                  <a:lnTo>
                    <a:pt x="586" y="906"/>
                  </a:lnTo>
                  <a:lnTo>
                    <a:pt x="588" y="909"/>
                  </a:lnTo>
                  <a:lnTo>
                    <a:pt x="589" y="911"/>
                  </a:lnTo>
                  <a:lnTo>
                    <a:pt x="591" y="911"/>
                  </a:lnTo>
                  <a:lnTo>
                    <a:pt x="591" y="909"/>
                  </a:lnTo>
                  <a:lnTo>
                    <a:pt x="593" y="909"/>
                  </a:lnTo>
                  <a:lnTo>
                    <a:pt x="595" y="909"/>
                  </a:lnTo>
                  <a:lnTo>
                    <a:pt x="596" y="909"/>
                  </a:lnTo>
                  <a:lnTo>
                    <a:pt x="595" y="911"/>
                  </a:lnTo>
                  <a:lnTo>
                    <a:pt x="595" y="913"/>
                  </a:lnTo>
                  <a:lnTo>
                    <a:pt x="595" y="916"/>
                  </a:lnTo>
                  <a:lnTo>
                    <a:pt x="596" y="916"/>
                  </a:lnTo>
                  <a:lnTo>
                    <a:pt x="600" y="914"/>
                  </a:lnTo>
                  <a:lnTo>
                    <a:pt x="602" y="914"/>
                  </a:lnTo>
                  <a:lnTo>
                    <a:pt x="604" y="920"/>
                  </a:lnTo>
                  <a:lnTo>
                    <a:pt x="604" y="922"/>
                  </a:lnTo>
                  <a:lnTo>
                    <a:pt x="602" y="932"/>
                  </a:lnTo>
                  <a:lnTo>
                    <a:pt x="604" y="937"/>
                  </a:lnTo>
                  <a:lnTo>
                    <a:pt x="602" y="939"/>
                  </a:lnTo>
                  <a:lnTo>
                    <a:pt x="600" y="939"/>
                  </a:lnTo>
                  <a:lnTo>
                    <a:pt x="598" y="939"/>
                  </a:lnTo>
                  <a:lnTo>
                    <a:pt x="596" y="937"/>
                  </a:lnTo>
                  <a:lnTo>
                    <a:pt x="589" y="939"/>
                  </a:lnTo>
                  <a:lnTo>
                    <a:pt x="589" y="941"/>
                  </a:lnTo>
                  <a:lnTo>
                    <a:pt x="591" y="943"/>
                  </a:lnTo>
                  <a:lnTo>
                    <a:pt x="588" y="945"/>
                  </a:lnTo>
                  <a:lnTo>
                    <a:pt x="584" y="946"/>
                  </a:lnTo>
                  <a:lnTo>
                    <a:pt x="580" y="945"/>
                  </a:lnTo>
                  <a:lnTo>
                    <a:pt x="577" y="945"/>
                  </a:lnTo>
                  <a:lnTo>
                    <a:pt x="575" y="945"/>
                  </a:lnTo>
                  <a:lnTo>
                    <a:pt x="573" y="946"/>
                  </a:lnTo>
                  <a:lnTo>
                    <a:pt x="575" y="950"/>
                  </a:lnTo>
                  <a:lnTo>
                    <a:pt x="577" y="950"/>
                  </a:lnTo>
                  <a:lnTo>
                    <a:pt x="577" y="953"/>
                  </a:lnTo>
                  <a:lnTo>
                    <a:pt x="575" y="957"/>
                  </a:lnTo>
                  <a:lnTo>
                    <a:pt x="572" y="964"/>
                  </a:lnTo>
                  <a:lnTo>
                    <a:pt x="570" y="966"/>
                  </a:lnTo>
                  <a:lnTo>
                    <a:pt x="566" y="966"/>
                  </a:lnTo>
                  <a:lnTo>
                    <a:pt x="563" y="968"/>
                  </a:lnTo>
                  <a:lnTo>
                    <a:pt x="559" y="971"/>
                  </a:lnTo>
                  <a:lnTo>
                    <a:pt x="556" y="975"/>
                  </a:lnTo>
                  <a:lnTo>
                    <a:pt x="554" y="977"/>
                  </a:lnTo>
                  <a:lnTo>
                    <a:pt x="549" y="977"/>
                  </a:lnTo>
                  <a:lnTo>
                    <a:pt x="549" y="978"/>
                  </a:lnTo>
                  <a:lnTo>
                    <a:pt x="547" y="980"/>
                  </a:lnTo>
                  <a:lnTo>
                    <a:pt x="549" y="980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1" y="982"/>
                  </a:lnTo>
                  <a:lnTo>
                    <a:pt x="538" y="985"/>
                  </a:lnTo>
                  <a:lnTo>
                    <a:pt x="533" y="985"/>
                  </a:lnTo>
                  <a:lnTo>
                    <a:pt x="525" y="982"/>
                  </a:lnTo>
                  <a:lnTo>
                    <a:pt x="522" y="982"/>
                  </a:lnTo>
                  <a:lnTo>
                    <a:pt x="518" y="984"/>
                  </a:lnTo>
                  <a:lnTo>
                    <a:pt x="515" y="984"/>
                  </a:lnTo>
                  <a:lnTo>
                    <a:pt x="513" y="984"/>
                  </a:lnTo>
                  <a:lnTo>
                    <a:pt x="506" y="980"/>
                  </a:lnTo>
                  <a:lnTo>
                    <a:pt x="502" y="980"/>
                  </a:lnTo>
                  <a:lnTo>
                    <a:pt x="499" y="977"/>
                  </a:lnTo>
                  <a:lnTo>
                    <a:pt x="499" y="969"/>
                  </a:lnTo>
                  <a:lnTo>
                    <a:pt x="497" y="968"/>
                  </a:lnTo>
                  <a:lnTo>
                    <a:pt x="495" y="966"/>
                  </a:lnTo>
                  <a:lnTo>
                    <a:pt x="490" y="966"/>
                  </a:lnTo>
                  <a:lnTo>
                    <a:pt x="488" y="966"/>
                  </a:lnTo>
                  <a:lnTo>
                    <a:pt x="481" y="962"/>
                  </a:lnTo>
                  <a:lnTo>
                    <a:pt x="477" y="962"/>
                  </a:lnTo>
                  <a:lnTo>
                    <a:pt x="476" y="962"/>
                  </a:lnTo>
                  <a:lnTo>
                    <a:pt x="470" y="966"/>
                  </a:lnTo>
                  <a:lnTo>
                    <a:pt x="469" y="966"/>
                  </a:lnTo>
                  <a:lnTo>
                    <a:pt x="463" y="964"/>
                  </a:lnTo>
                  <a:lnTo>
                    <a:pt x="460" y="964"/>
                  </a:lnTo>
                  <a:lnTo>
                    <a:pt x="454" y="968"/>
                  </a:lnTo>
                  <a:lnTo>
                    <a:pt x="453" y="975"/>
                  </a:lnTo>
                  <a:lnTo>
                    <a:pt x="453" y="978"/>
                  </a:lnTo>
                  <a:lnTo>
                    <a:pt x="453" y="980"/>
                  </a:lnTo>
                  <a:lnTo>
                    <a:pt x="453" y="982"/>
                  </a:lnTo>
                  <a:lnTo>
                    <a:pt x="453" y="984"/>
                  </a:lnTo>
                  <a:lnTo>
                    <a:pt x="451" y="985"/>
                  </a:lnTo>
                  <a:lnTo>
                    <a:pt x="449" y="985"/>
                  </a:lnTo>
                  <a:lnTo>
                    <a:pt x="447" y="987"/>
                  </a:lnTo>
                  <a:lnTo>
                    <a:pt x="442" y="996"/>
                  </a:lnTo>
                  <a:lnTo>
                    <a:pt x="438" y="998"/>
                  </a:lnTo>
                  <a:lnTo>
                    <a:pt x="447" y="1005"/>
                  </a:lnTo>
                  <a:lnTo>
                    <a:pt x="449" y="1010"/>
                  </a:lnTo>
                  <a:lnTo>
                    <a:pt x="453" y="1017"/>
                  </a:lnTo>
                  <a:lnTo>
                    <a:pt x="456" y="1021"/>
                  </a:lnTo>
                  <a:lnTo>
                    <a:pt x="460" y="1025"/>
                  </a:lnTo>
                  <a:lnTo>
                    <a:pt x="463" y="1028"/>
                  </a:lnTo>
                  <a:lnTo>
                    <a:pt x="465" y="1028"/>
                  </a:lnTo>
                  <a:lnTo>
                    <a:pt x="467" y="1028"/>
                  </a:lnTo>
                  <a:lnTo>
                    <a:pt x="469" y="1030"/>
                  </a:lnTo>
                  <a:lnTo>
                    <a:pt x="469" y="1033"/>
                  </a:lnTo>
                  <a:lnTo>
                    <a:pt x="470" y="1037"/>
                  </a:lnTo>
                  <a:lnTo>
                    <a:pt x="472" y="1039"/>
                  </a:lnTo>
                  <a:lnTo>
                    <a:pt x="474" y="1041"/>
                  </a:lnTo>
                  <a:lnTo>
                    <a:pt x="476" y="1044"/>
                  </a:lnTo>
                  <a:lnTo>
                    <a:pt x="476" y="1053"/>
                  </a:lnTo>
                  <a:lnTo>
                    <a:pt x="472" y="1057"/>
                  </a:lnTo>
                  <a:lnTo>
                    <a:pt x="465" y="1060"/>
                  </a:lnTo>
                  <a:lnTo>
                    <a:pt x="465" y="1062"/>
                  </a:lnTo>
                  <a:lnTo>
                    <a:pt x="470" y="1069"/>
                  </a:lnTo>
                  <a:lnTo>
                    <a:pt x="474" y="1078"/>
                  </a:lnTo>
                  <a:lnTo>
                    <a:pt x="476" y="1080"/>
                  </a:lnTo>
                  <a:lnTo>
                    <a:pt x="481" y="1083"/>
                  </a:lnTo>
                  <a:lnTo>
                    <a:pt x="481" y="1085"/>
                  </a:lnTo>
                  <a:lnTo>
                    <a:pt x="481" y="1087"/>
                  </a:lnTo>
                  <a:lnTo>
                    <a:pt x="479" y="1087"/>
                  </a:lnTo>
                  <a:lnTo>
                    <a:pt x="476" y="1087"/>
                  </a:lnTo>
                  <a:lnTo>
                    <a:pt x="474" y="1087"/>
                  </a:lnTo>
                  <a:lnTo>
                    <a:pt x="476" y="1090"/>
                  </a:lnTo>
                  <a:lnTo>
                    <a:pt x="474" y="1090"/>
                  </a:lnTo>
                  <a:lnTo>
                    <a:pt x="472" y="1092"/>
                  </a:lnTo>
                  <a:lnTo>
                    <a:pt x="474" y="1094"/>
                  </a:lnTo>
                  <a:lnTo>
                    <a:pt x="474" y="1096"/>
                  </a:lnTo>
                  <a:lnTo>
                    <a:pt x="477" y="1097"/>
                  </a:lnTo>
                  <a:lnTo>
                    <a:pt x="477" y="1101"/>
                  </a:lnTo>
                  <a:lnTo>
                    <a:pt x="477" y="1106"/>
                  </a:lnTo>
                  <a:lnTo>
                    <a:pt x="476" y="1112"/>
                  </a:lnTo>
                  <a:lnTo>
                    <a:pt x="477" y="1113"/>
                  </a:lnTo>
                  <a:lnTo>
                    <a:pt x="479" y="1115"/>
                  </a:lnTo>
                  <a:lnTo>
                    <a:pt x="479" y="1117"/>
                  </a:lnTo>
                  <a:lnTo>
                    <a:pt x="479" y="1120"/>
                  </a:lnTo>
                  <a:lnTo>
                    <a:pt x="479" y="1122"/>
                  </a:lnTo>
                  <a:lnTo>
                    <a:pt x="477" y="1126"/>
                  </a:lnTo>
                  <a:lnTo>
                    <a:pt x="476" y="1128"/>
                  </a:lnTo>
                  <a:lnTo>
                    <a:pt x="474" y="1129"/>
                  </a:lnTo>
                  <a:lnTo>
                    <a:pt x="477" y="1135"/>
                  </a:lnTo>
                  <a:lnTo>
                    <a:pt x="481" y="1136"/>
                  </a:lnTo>
                  <a:lnTo>
                    <a:pt x="483" y="1138"/>
                  </a:lnTo>
                  <a:lnTo>
                    <a:pt x="485" y="1138"/>
                  </a:lnTo>
                  <a:lnTo>
                    <a:pt x="488" y="1138"/>
                  </a:lnTo>
                  <a:lnTo>
                    <a:pt x="490" y="1140"/>
                  </a:lnTo>
                  <a:lnTo>
                    <a:pt x="488" y="1142"/>
                  </a:lnTo>
                  <a:lnTo>
                    <a:pt x="488" y="1144"/>
                  </a:lnTo>
                  <a:lnTo>
                    <a:pt x="488" y="1145"/>
                  </a:lnTo>
                  <a:lnTo>
                    <a:pt x="488" y="1147"/>
                  </a:lnTo>
                  <a:lnTo>
                    <a:pt x="488" y="1151"/>
                  </a:lnTo>
                  <a:lnTo>
                    <a:pt x="490" y="1151"/>
                  </a:lnTo>
                  <a:lnTo>
                    <a:pt x="495" y="1154"/>
                  </a:lnTo>
                  <a:lnTo>
                    <a:pt x="497" y="1158"/>
                  </a:lnTo>
                  <a:lnTo>
                    <a:pt x="499" y="1161"/>
                  </a:lnTo>
                  <a:lnTo>
                    <a:pt x="497" y="1167"/>
                  </a:lnTo>
                  <a:lnTo>
                    <a:pt x="504" y="1167"/>
                  </a:lnTo>
                  <a:lnTo>
                    <a:pt x="508" y="1167"/>
                  </a:lnTo>
                  <a:lnTo>
                    <a:pt x="509" y="1170"/>
                  </a:lnTo>
                  <a:lnTo>
                    <a:pt x="511" y="1174"/>
                  </a:lnTo>
                  <a:lnTo>
                    <a:pt x="511" y="1176"/>
                  </a:lnTo>
                  <a:lnTo>
                    <a:pt x="511" y="1179"/>
                  </a:lnTo>
                  <a:lnTo>
                    <a:pt x="513" y="1181"/>
                  </a:lnTo>
                  <a:lnTo>
                    <a:pt x="515" y="1181"/>
                  </a:lnTo>
                  <a:lnTo>
                    <a:pt x="522" y="1177"/>
                  </a:lnTo>
                  <a:lnTo>
                    <a:pt x="525" y="1177"/>
                  </a:lnTo>
                  <a:lnTo>
                    <a:pt x="533" y="1179"/>
                  </a:lnTo>
                  <a:lnTo>
                    <a:pt x="534" y="1179"/>
                  </a:lnTo>
                  <a:lnTo>
                    <a:pt x="549" y="1170"/>
                  </a:lnTo>
                  <a:lnTo>
                    <a:pt x="554" y="1167"/>
                  </a:lnTo>
                  <a:lnTo>
                    <a:pt x="557" y="1160"/>
                  </a:lnTo>
                  <a:lnTo>
                    <a:pt x="559" y="1147"/>
                  </a:lnTo>
                  <a:lnTo>
                    <a:pt x="559" y="1145"/>
                  </a:lnTo>
                  <a:lnTo>
                    <a:pt x="561" y="1144"/>
                  </a:lnTo>
                  <a:lnTo>
                    <a:pt x="563" y="1144"/>
                  </a:lnTo>
                  <a:lnTo>
                    <a:pt x="564" y="1144"/>
                  </a:lnTo>
                  <a:lnTo>
                    <a:pt x="564" y="1142"/>
                  </a:lnTo>
                  <a:lnTo>
                    <a:pt x="564" y="1140"/>
                  </a:lnTo>
                  <a:lnTo>
                    <a:pt x="563" y="1135"/>
                  </a:lnTo>
                  <a:lnTo>
                    <a:pt x="561" y="1133"/>
                  </a:lnTo>
                  <a:lnTo>
                    <a:pt x="563" y="1128"/>
                  </a:lnTo>
                  <a:lnTo>
                    <a:pt x="568" y="1126"/>
                  </a:lnTo>
                  <a:lnTo>
                    <a:pt x="577" y="1129"/>
                  </a:lnTo>
                  <a:lnTo>
                    <a:pt x="584" y="1128"/>
                  </a:lnTo>
                  <a:lnTo>
                    <a:pt x="605" y="1140"/>
                  </a:lnTo>
                  <a:lnTo>
                    <a:pt x="609" y="1140"/>
                  </a:lnTo>
                  <a:lnTo>
                    <a:pt x="612" y="1138"/>
                  </a:lnTo>
                  <a:lnTo>
                    <a:pt x="612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0">
              <a:extLst>
                <a:ext uri="{FF2B5EF4-FFF2-40B4-BE49-F238E27FC236}">
                  <a16:creationId xmlns:a16="http://schemas.microsoft.com/office/drawing/2014/main" id="{83081F32-37B3-D196-7FD0-E4084DA8F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355" y="1674701"/>
              <a:ext cx="441812" cy="224567"/>
            </a:xfrm>
            <a:custGeom>
              <a:avLst/>
              <a:gdLst>
                <a:gd name="T0" fmla="*/ 41 w 362"/>
                <a:gd name="T1" fmla="*/ 167 h 184"/>
                <a:gd name="T2" fmla="*/ 147 w 362"/>
                <a:gd name="T3" fmla="*/ 174 h 184"/>
                <a:gd name="T4" fmla="*/ 266 w 362"/>
                <a:gd name="T5" fmla="*/ 179 h 184"/>
                <a:gd name="T6" fmla="*/ 346 w 362"/>
                <a:gd name="T7" fmla="*/ 184 h 184"/>
                <a:gd name="T8" fmla="*/ 345 w 362"/>
                <a:gd name="T9" fmla="*/ 161 h 184"/>
                <a:gd name="T10" fmla="*/ 348 w 362"/>
                <a:gd name="T11" fmla="*/ 131 h 184"/>
                <a:gd name="T12" fmla="*/ 348 w 362"/>
                <a:gd name="T13" fmla="*/ 120 h 184"/>
                <a:gd name="T14" fmla="*/ 350 w 362"/>
                <a:gd name="T15" fmla="*/ 113 h 184"/>
                <a:gd name="T16" fmla="*/ 350 w 362"/>
                <a:gd name="T17" fmla="*/ 110 h 184"/>
                <a:gd name="T18" fmla="*/ 355 w 362"/>
                <a:gd name="T19" fmla="*/ 104 h 184"/>
                <a:gd name="T20" fmla="*/ 362 w 362"/>
                <a:gd name="T21" fmla="*/ 97 h 184"/>
                <a:gd name="T22" fmla="*/ 360 w 362"/>
                <a:gd name="T23" fmla="*/ 81 h 184"/>
                <a:gd name="T24" fmla="*/ 352 w 362"/>
                <a:gd name="T25" fmla="*/ 74 h 184"/>
                <a:gd name="T26" fmla="*/ 350 w 362"/>
                <a:gd name="T27" fmla="*/ 69 h 184"/>
                <a:gd name="T28" fmla="*/ 348 w 362"/>
                <a:gd name="T29" fmla="*/ 67 h 184"/>
                <a:gd name="T30" fmla="*/ 337 w 362"/>
                <a:gd name="T31" fmla="*/ 64 h 184"/>
                <a:gd name="T32" fmla="*/ 334 w 362"/>
                <a:gd name="T33" fmla="*/ 46 h 184"/>
                <a:gd name="T34" fmla="*/ 329 w 362"/>
                <a:gd name="T35" fmla="*/ 42 h 184"/>
                <a:gd name="T36" fmla="*/ 297 w 362"/>
                <a:gd name="T37" fmla="*/ 42 h 184"/>
                <a:gd name="T38" fmla="*/ 281 w 362"/>
                <a:gd name="T39" fmla="*/ 49 h 184"/>
                <a:gd name="T40" fmla="*/ 273 w 362"/>
                <a:gd name="T41" fmla="*/ 49 h 184"/>
                <a:gd name="T42" fmla="*/ 270 w 362"/>
                <a:gd name="T43" fmla="*/ 41 h 184"/>
                <a:gd name="T44" fmla="*/ 263 w 362"/>
                <a:gd name="T45" fmla="*/ 41 h 184"/>
                <a:gd name="T46" fmla="*/ 254 w 362"/>
                <a:gd name="T47" fmla="*/ 37 h 184"/>
                <a:gd name="T48" fmla="*/ 240 w 362"/>
                <a:gd name="T49" fmla="*/ 32 h 184"/>
                <a:gd name="T50" fmla="*/ 227 w 362"/>
                <a:gd name="T51" fmla="*/ 21 h 184"/>
                <a:gd name="T52" fmla="*/ 208 w 362"/>
                <a:gd name="T53" fmla="*/ 16 h 184"/>
                <a:gd name="T54" fmla="*/ 195 w 362"/>
                <a:gd name="T55" fmla="*/ 0 h 184"/>
                <a:gd name="T56" fmla="*/ 186 w 362"/>
                <a:gd name="T57" fmla="*/ 10 h 184"/>
                <a:gd name="T58" fmla="*/ 185 w 362"/>
                <a:gd name="T59" fmla="*/ 17 h 184"/>
                <a:gd name="T60" fmla="*/ 179 w 362"/>
                <a:gd name="T61" fmla="*/ 17 h 184"/>
                <a:gd name="T62" fmla="*/ 178 w 362"/>
                <a:gd name="T63" fmla="*/ 16 h 184"/>
                <a:gd name="T64" fmla="*/ 178 w 362"/>
                <a:gd name="T65" fmla="*/ 25 h 184"/>
                <a:gd name="T66" fmla="*/ 179 w 362"/>
                <a:gd name="T67" fmla="*/ 30 h 184"/>
                <a:gd name="T68" fmla="*/ 183 w 362"/>
                <a:gd name="T69" fmla="*/ 65 h 184"/>
                <a:gd name="T70" fmla="*/ 169 w 362"/>
                <a:gd name="T71" fmla="*/ 73 h 184"/>
                <a:gd name="T72" fmla="*/ 165 w 362"/>
                <a:gd name="T73" fmla="*/ 76 h 184"/>
                <a:gd name="T74" fmla="*/ 162 w 362"/>
                <a:gd name="T75" fmla="*/ 73 h 184"/>
                <a:gd name="T76" fmla="*/ 140 w 362"/>
                <a:gd name="T77" fmla="*/ 73 h 184"/>
                <a:gd name="T78" fmla="*/ 108 w 362"/>
                <a:gd name="T79" fmla="*/ 67 h 184"/>
                <a:gd name="T80" fmla="*/ 105 w 362"/>
                <a:gd name="T81" fmla="*/ 67 h 184"/>
                <a:gd name="T82" fmla="*/ 103 w 362"/>
                <a:gd name="T83" fmla="*/ 62 h 184"/>
                <a:gd name="T84" fmla="*/ 121 w 362"/>
                <a:gd name="T85" fmla="*/ 46 h 184"/>
                <a:gd name="T86" fmla="*/ 137 w 362"/>
                <a:gd name="T87" fmla="*/ 26 h 184"/>
                <a:gd name="T88" fmla="*/ 142 w 362"/>
                <a:gd name="T89" fmla="*/ 19 h 184"/>
                <a:gd name="T90" fmla="*/ 144 w 362"/>
                <a:gd name="T91" fmla="*/ 14 h 184"/>
                <a:gd name="T92" fmla="*/ 149 w 362"/>
                <a:gd name="T93" fmla="*/ 10 h 184"/>
                <a:gd name="T94" fmla="*/ 154 w 362"/>
                <a:gd name="T95" fmla="*/ 3 h 184"/>
                <a:gd name="T96" fmla="*/ 135 w 362"/>
                <a:gd name="T97" fmla="*/ 23 h 184"/>
                <a:gd name="T98" fmla="*/ 91 w 362"/>
                <a:gd name="T99" fmla="*/ 67 h 184"/>
                <a:gd name="T100" fmla="*/ 59 w 362"/>
                <a:gd name="T101" fmla="*/ 67 h 184"/>
                <a:gd name="T102" fmla="*/ 46 w 362"/>
                <a:gd name="T103" fmla="*/ 67 h 184"/>
                <a:gd name="T104" fmla="*/ 39 w 362"/>
                <a:gd name="T105" fmla="*/ 67 h 184"/>
                <a:gd name="T106" fmla="*/ 36 w 362"/>
                <a:gd name="T107" fmla="*/ 78 h 184"/>
                <a:gd name="T108" fmla="*/ 39 w 362"/>
                <a:gd name="T109" fmla="*/ 92 h 184"/>
                <a:gd name="T110" fmla="*/ 39 w 362"/>
                <a:gd name="T111" fmla="*/ 104 h 184"/>
                <a:gd name="T112" fmla="*/ 34 w 362"/>
                <a:gd name="T113" fmla="*/ 115 h 184"/>
                <a:gd name="T114" fmla="*/ 32 w 362"/>
                <a:gd name="T115" fmla="*/ 122 h 184"/>
                <a:gd name="T116" fmla="*/ 12 w 362"/>
                <a:gd name="T117" fmla="*/ 149 h 184"/>
                <a:gd name="T118" fmla="*/ 0 w 362"/>
                <a:gd name="T119" fmla="*/ 1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2" h="184">
                  <a:moveTo>
                    <a:pt x="9" y="165"/>
                  </a:moveTo>
                  <a:lnTo>
                    <a:pt x="16" y="167"/>
                  </a:lnTo>
                  <a:lnTo>
                    <a:pt x="41" y="167"/>
                  </a:lnTo>
                  <a:lnTo>
                    <a:pt x="83" y="170"/>
                  </a:lnTo>
                  <a:lnTo>
                    <a:pt x="115" y="172"/>
                  </a:lnTo>
                  <a:lnTo>
                    <a:pt x="147" y="174"/>
                  </a:lnTo>
                  <a:lnTo>
                    <a:pt x="188" y="176"/>
                  </a:lnTo>
                  <a:lnTo>
                    <a:pt x="236" y="179"/>
                  </a:lnTo>
                  <a:lnTo>
                    <a:pt x="266" y="179"/>
                  </a:lnTo>
                  <a:lnTo>
                    <a:pt x="300" y="181"/>
                  </a:lnTo>
                  <a:lnTo>
                    <a:pt x="325" y="183"/>
                  </a:lnTo>
                  <a:lnTo>
                    <a:pt x="346" y="184"/>
                  </a:lnTo>
                  <a:lnTo>
                    <a:pt x="353" y="181"/>
                  </a:lnTo>
                  <a:lnTo>
                    <a:pt x="348" y="168"/>
                  </a:lnTo>
                  <a:lnTo>
                    <a:pt x="345" y="161"/>
                  </a:lnTo>
                  <a:lnTo>
                    <a:pt x="345" y="154"/>
                  </a:lnTo>
                  <a:lnTo>
                    <a:pt x="345" y="140"/>
                  </a:lnTo>
                  <a:lnTo>
                    <a:pt x="348" y="131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0"/>
                  </a:lnTo>
                  <a:lnTo>
                    <a:pt x="348" y="119"/>
                  </a:lnTo>
                  <a:lnTo>
                    <a:pt x="348" y="117"/>
                  </a:lnTo>
                  <a:lnTo>
                    <a:pt x="350" y="113"/>
                  </a:lnTo>
                  <a:lnTo>
                    <a:pt x="350" y="112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52" y="110"/>
                  </a:lnTo>
                  <a:lnTo>
                    <a:pt x="353" y="108"/>
                  </a:lnTo>
                  <a:lnTo>
                    <a:pt x="355" y="104"/>
                  </a:lnTo>
                  <a:lnTo>
                    <a:pt x="359" y="103"/>
                  </a:lnTo>
                  <a:lnTo>
                    <a:pt x="360" y="101"/>
                  </a:lnTo>
                  <a:lnTo>
                    <a:pt x="362" y="97"/>
                  </a:lnTo>
                  <a:lnTo>
                    <a:pt x="362" y="94"/>
                  </a:lnTo>
                  <a:lnTo>
                    <a:pt x="362" y="89"/>
                  </a:lnTo>
                  <a:lnTo>
                    <a:pt x="360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2" y="74"/>
                  </a:lnTo>
                  <a:lnTo>
                    <a:pt x="350" y="73"/>
                  </a:lnTo>
                  <a:lnTo>
                    <a:pt x="352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1" y="67"/>
                  </a:lnTo>
                  <a:lnTo>
                    <a:pt x="339" y="65"/>
                  </a:lnTo>
                  <a:lnTo>
                    <a:pt x="337" y="64"/>
                  </a:lnTo>
                  <a:lnTo>
                    <a:pt x="336" y="58"/>
                  </a:lnTo>
                  <a:lnTo>
                    <a:pt x="334" y="49"/>
                  </a:lnTo>
                  <a:lnTo>
                    <a:pt x="334" y="46"/>
                  </a:lnTo>
                  <a:lnTo>
                    <a:pt x="332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16" y="46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84" y="46"/>
                  </a:lnTo>
                  <a:lnTo>
                    <a:pt x="282" y="48"/>
                  </a:lnTo>
                  <a:lnTo>
                    <a:pt x="281" y="49"/>
                  </a:lnTo>
                  <a:lnTo>
                    <a:pt x="279" y="51"/>
                  </a:lnTo>
                  <a:lnTo>
                    <a:pt x="275" y="51"/>
                  </a:lnTo>
                  <a:lnTo>
                    <a:pt x="273" y="49"/>
                  </a:lnTo>
                  <a:lnTo>
                    <a:pt x="270" y="48"/>
                  </a:lnTo>
                  <a:lnTo>
                    <a:pt x="270" y="44"/>
                  </a:lnTo>
                  <a:lnTo>
                    <a:pt x="270" y="41"/>
                  </a:lnTo>
                  <a:lnTo>
                    <a:pt x="268" y="39"/>
                  </a:lnTo>
                  <a:lnTo>
                    <a:pt x="265" y="39"/>
                  </a:lnTo>
                  <a:lnTo>
                    <a:pt x="263" y="41"/>
                  </a:lnTo>
                  <a:lnTo>
                    <a:pt x="261" y="41"/>
                  </a:lnTo>
                  <a:lnTo>
                    <a:pt x="257" y="39"/>
                  </a:lnTo>
                  <a:lnTo>
                    <a:pt x="254" y="37"/>
                  </a:lnTo>
                  <a:lnTo>
                    <a:pt x="252" y="37"/>
                  </a:lnTo>
                  <a:lnTo>
                    <a:pt x="249" y="33"/>
                  </a:lnTo>
                  <a:lnTo>
                    <a:pt x="240" y="32"/>
                  </a:lnTo>
                  <a:lnTo>
                    <a:pt x="238" y="30"/>
                  </a:lnTo>
                  <a:lnTo>
                    <a:pt x="236" y="26"/>
                  </a:lnTo>
                  <a:lnTo>
                    <a:pt x="227" y="21"/>
                  </a:lnTo>
                  <a:lnTo>
                    <a:pt x="222" y="19"/>
                  </a:lnTo>
                  <a:lnTo>
                    <a:pt x="213" y="19"/>
                  </a:lnTo>
                  <a:lnTo>
                    <a:pt x="208" y="16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85" y="9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6" y="14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1" y="17"/>
                  </a:lnTo>
                  <a:lnTo>
                    <a:pt x="179" y="17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8" y="17"/>
                  </a:lnTo>
                  <a:lnTo>
                    <a:pt x="178" y="19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8" y="28"/>
                  </a:lnTo>
                  <a:lnTo>
                    <a:pt x="179" y="30"/>
                  </a:lnTo>
                  <a:lnTo>
                    <a:pt x="179" y="55"/>
                  </a:lnTo>
                  <a:lnTo>
                    <a:pt x="181" y="60"/>
                  </a:lnTo>
                  <a:lnTo>
                    <a:pt x="183" y="65"/>
                  </a:lnTo>
                  <a:lnTo>
                    <a:pt x="181" y="67"/>
                  </a:lnTo>
                  <a:lnTo>
                    <a:pt x="178" y="71"/>
                  </a:lnTo>
                  <a:lnTo>
                    <a:pt x="169" y="73"/>
                  </a:lnTo>
                  <a:lnTo>
                    <a:pt x="167" y="74"/>
                  </a:lnTo>
                  <a:lnTo>
                    <a:pt x="167" y="76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2" y="73"/>
                  </a:lnTo>
                  <a:lnTo>
                    <a:pt x="160" y="74"/>
                  </a:lnTo>
                  <a:lnTo>
                    <a:pt x="153" y="76"/>
                  </a:lnTo>
                  <a:lnTo>
                    <a:pt x="140" y="73"/>
                  </a:lnTo>
                  <a:lnTo>
                    <a:pt x="135" y="67"/>
                  </a:lnTo>
                  <a:lnTo>
                    <a:pt x="130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5" y="62"/>
                  </a:lnTo>
                  <a:lnTo>
                    <a:pt x="107" y="60"/>
                  </a:lnTo>
                  <a:lnTo>
                    <a:pt x="121" y="46"/>
                  </a:lnTo>
                  <a:lnTo>
                    <a:pt x="131" y="33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6" y="10"/>
                  </a:lnTo>
                  <a:lnTo>
                    <a:pt x="149" y="10"/>
                  </a:lnTo>
                  <a:lnTo>
                    <a:pt x="149" y="9"/>
                  </a:lnTo>
                  <a:lnTo>
                    <a:pt x="151" y="7"/>
                  </a:lnTo>
                  <a:lnTo>
                    <a:pt x="154" y="3"/>
                  </a:lnTo>
                  <a:lnTo>
                    <a:pt x="147" y="1"/>
                  </a:lnTo>
                  <a:lnTo>
                    <a:pt x="137" y="21"/>
                  </a:lnTo>
                  <a:lnTo>
                    <a:pt x="135" y="23"/>
                  </a:lnTo>
                  <a:lnTo>
                    <a:pt x="115" y="48"/>
                  </a:lnTo>
                  <a:lnTo>
                    <a:pt x="98" y="62"/>
                  </a:lnTo>
                  <a:lnTo>
                    <a:pt x="91" y="67"/>
                  </a:lnTo>
                  <a:lnTo>
                    <a:pt x="85" y="67"/>
                  </a:lnTo>
                  <a:lnTo>
                    <a:pt x="66" y="65"/>
                  </a:lnTo>
                  <a:lnTo>
                    <a:pt x="59" y="67"/>
                  </a:lnTo>
                  <a:lnTo>
                    <a:pt x="52" y="65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4" y="64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7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9" y="92"/>
                  </a:lnTo>
                  <a:lnTo>
                    <a:pt x="39" y="96"/>
                  </a:lnTo>
                  <a:lnTo>
                    <a:pt x="39" y="101"/>
                  </a:lnTo>
                  <a:lnTo>
                    <a:pt x="39" y="104"/>
                  </a:lnTo>
                  <a:lnTo>
                    <a:pt x="36" y="110"/>
                  </a:lnTo>
                  <a:lnTo>
                    <a:pt x="34" y="113"/>
                  </a:lnTo>
                  <a:lnTo>
                    <a:pt x="34" y="115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25" y="135"/>
                  </a:lnTo>
                  <a:lnTo>
                    <a:pt x="12" y="149"/>
                  </a:lnTo>
                  <a:lnTo>
                    <a:pt x="2" y="160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4" y="163"/>
                  </a:lnTo>
                  <a:lnTo>
                    <a:pt x="9" y="1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2">
              <a:extLst>
                <a:ext uri="{FF2B5EF4-FFF2-40B4-BE49-F238E27FC236}">
                  <a16:creationId xmlns:a16="http://schemas.microsoft.com/office/drawing/2014/main" id="{FA107A0F-4F23-BC19-E99C-680110F7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88" y="987574"/>
              <a:ext cx="989805" cy="595591"/>
            </a:xfrm>
            <a:custGeom>
              <a:avLst/>
              <a:gdLst>
                <a:gd name="T0" fmla="*/ 42 w 811"/>
                <a:gd name="T1" fmla="*/ 374 h 488"/>
                <a:gd name="T2" fmla="*/ 131 w 811"/>
                <a:gd name="T3" fmla="*/ 337 h 488"/>
                <a:gd name="T4" fmla="*/ 192 w 811"/>
                <a:gd name="T5" fmla="*/ 351 h 488"/>
                <a:gd name="T6" fmla="*/ 239 w 811"/>
                <a:gd name="T7" fmla="*/ 358 h 488"/>
                <a:gd name="T8" fmla="*/ 291 w 811"/>
                <a:gd name="T9" fmla="*/ 351 h 488"/>
                <a:gd name="T10" fmla="*/ 325 w 811"/>
                <a:gd name="T11" fmla="*/ 355 h 488"/>
                <a:gd name="T12" fmla="*/ 385 w 811"/>
                <a:gd name="T13" fmla="*/ 369 h 488"/>
                <a:gd name="T14" fmla="*/ 431 w 811"/>
                <a:gd name="T15" fmla="*/ 339 h 488"/>
                <a:gd name="T16" fmla="*/ 444 w 811"/>
                <a:gd name="T17" fmla="*/ 344 h 488"/>
                <a:gd name="T18" fmla="*/ 492 w 811"/>
                <a:gd name="T19" fmla="*/ 389 h 488"/>
                <a:gd name="T20" fmla="*/ 529 w 811"/>
                <a:gd name="T21" fmla="*/ 405 h 488"/>
                <a:gd name="T22" fmla="*/ 586 w 811"/>
                <a:gd name="T23" fmla="*/ 456 h 488"/>
                <a:gd name="T24" fmla="*/ 637 w 811"/>
                <a:gd name="T25" fmla="*/ 483 h 488"/>
                <a:gd name="T26" fmla="*/ 687 w 811"/>
                <a:gd name="T27" fmla="*/ 454 h 488"/>
                <a:gd name="T28" fmla="*/ 721 w 811"/>
                <a:gd name="T29" fmla="*/ 460 h 488"/>
                <a:gd name="T30" fmla="*/ 762 w 811"/>
                <a:gd name="T31" fmla="*/ 422 h 488"/>
                <a:gd name="T32" fmla="*/ 786 w 811"/>
                <a:gd name="T33" fmla="*/ 397 h 488"/>
                <a:gd name="T34" fmla="*/ 809 w 811"/>
                <a:gd name="T35" fmla="*/ 374 h 488"/>
                <a:gd name="T36" fmla="*/ 806 w 811"/>
                <a:gd name="T37" fmla="*/ 335 h 488"/>
                <a:gd name="T38" fmla="*/ 801 w 811"/>
                <a:gd name="T39" fmla="*/ 310 h 488"/>
                <a:gd name="T40" fmla="*/ 772 w 811"/>
                <a:gd name="T41" fmla="*/ 271 h 488"/>
                <a:gd name="T42" fmla="*/ 758 w 811"/>
                <a:gd name="T43" fmla="*/ 245 h 488"/>
                <a:gd name="T44" fmla="*/ 756 w 811"/>
                <a:gd name="T45" fmla="*/ 216 h 488"/>
                <a:gd name="T46" fmla="*/ 767 w 811"/>
                <a:gd name="T47" fmla="*/ 186 h 488"/>
                <a:gd name="T48" fmla="*/ 747 w 811"/>
                <a:gd name="T49" fmla="*/ 138 h 488"/>
                <a:gd name="T50" fmla="*/ 694 w 811"/>
                <a:gd name="T51" fmla="*/ 106 h 488"/>
                <a:gd name="T52" fmla="*/ 664 w 811"/>
                <a:gd name="T53" fmla="*/ 90 h 488"/>
                <a:gd name="T54" fmla="*/ 641 w 811"/>
                <a:gd name="T55" fmla="*/ 101 h 488"/>
                <a:gd name="T56" fmla="*/ 623 w 811"/>
                <a:gd name="T57" fmla="*/ 110 h 488"/>
                <a:gd name="T58" fmla="*/ 596 w 811"/>
                <a:gd name="T59" fmla="*/ 94 h 488"/>
                <a:gd name="T60" fmla="*/ 566 w 811"/>
                <a:gd name="T61" fmla="*/ 46 h 488"/>
                <a:gd name="T62" fmla="*/ 531 w 811"/>
                <a:gd name="T63" fmla="*/ 26 h 488"/>
                <a:gd name="T64" fmla="*/ 511 w 811"/>
                <a:gd name="T65" fmla="*/ 17 h 488"/>
                <a:gd name="T66" fmla="*/ 479 w 811"/>
                <a:gd name="T67" fmla="*/ 0 h 488"/>
                <a:gd name="T68" fmla="*/ 472 w 811"/>
                <a:gd name="T69" fmla="*/ 0 h 488"/>
                <a:gd name="T70" fmla="*/ 428 w 811"/>
                <a:gd name="T71" fmla="*/ 14 h 488"/>
                <a:gd name="T72" fmla="*/ 394 w 811"/>
                <a:gd name="T73" fmla="*/ 28 h 488"/>
                <a:gd name="T74" fmla="*/ 371 w 811"/>
                <a:gd name="T75" fmla="*/ 42 h 488"/>
                <a:gd name="T76" fmla="*/ 380 w 811"/>
                <a:gd name="T77" fmla="*/ 99 h 488"/>
                <a:gd name="T78" fmla="*/ 382 w 811"/>
                <a:gd name="T79" fmla="*/ 170 h 488"/>
                <a:gd name="T80" fmla="*/ 351 w 811"/>
                <a:gd name="T81" fmla="*/ 200 h 488"/>
                <a:gd name="T82" fmla="*/ 305 w 811"/>
                <a:gd name="T83" fmla="*/ 225 h 488"/>
                <a:gd name="T84" fmla="*/ 257 w 811"/>
                <a:gd name="T85" fmla="*/ 200 h 488"/>
                <a:gd name="T86" fmla="*/ 245 w 811"/>
                <a:gd name="T87" fmla="*/ 154 h 488"/>
                <a:gd name="T88" fmla="*/ 222 w 811"/>
                <a:gd name="T89" fmla="*/ 127 h 488"/>
                <a:gd name="T90" fmla="*/ 181 w 811"/>
                <a:gd name="T91" fmla="*/ 60 h 488"/>
                <a:gd name="T92" fmla="*/ 85 w 811"/>
                <a:gd name="T93" fmla="*/ 99 h 488"/>
                <a:gd name="T94" fmla="*/ 49 w 811"/>
                <a:gd name="T95" fmla="*/ 161 h 488"/>
                <a:gd name="T96" fmla="*/ 48 w 811"/>
                <a:gd name="T97" fmla="*/ 209 h 488"/>
                <a:gd name="T98" fmla="*/ 19 w 811"/>
                <a:gd name="T99" fmla="*/ 245 h 488"/>
                <a:gd name="T100" fmla="*/ 3 w 811"/>
                <a:gd name="T101" fmla="*/ 309 h 488"/>
                <a:gd name="T102" fmla="*/ 10 w 811"/>
                <a:gd name="T103" fmla="*/ 321 h 488"/>
                <a:gd name="T104" fmla="*/ 9 w 811"/>
                <a:gd name="T105" fmla="*/ 342 h 488"/>
                <a:gd name="T106" fmla="*/ 5 w 811"/>
                <a:gd name="T107" fmla="*/ 319 h 488"/>
                <a:gd name="T108" fmla="*/ 1 w 811"/>
                <a:gd name="T109" fmla="*/ 337 h 488"/>
                <a:gd name="T110" fmla="*/ 0 w 811"/>
                <a:gd name="T111" fmla="*/ 371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1" h="488">
                  <a:moveTo>
                    <a:pt x="21" y="406"/>
                  </a:moveTo>
                  <a:lnTo>
                    <a:pt x="25" y="405"/>
                  </a:lnTo>
                  <a:lnTo>
                    <a:pt x="26" y="401"/>
                  </a:lnTo>
                  <a:lnTo>
                    <a:pt x="26" y="396"/>
                  </a:lnTo>
                  <a:lnTo>
                    <a:pt x="28" y="389"/>
                  </a:lnTo>
                  <a:lnTo>
                    <a:pt x="30" y="383"/>
                  </a:lnTo>
                  <a:lnTo>
                    <a:pt x="35" y="380"/>
                  </a:lnTo>
                  <a:lnTo>
                    <a:pt x="39" y="376"/>
                  </a:lnTo>
                  <a:lnTo>
                    <a:pt x="42" y="374"/>
                  </a:lnTo>
                  <a:lnTo>
                    <a:pt x="48" y="374"/>
                  </a:lnTo>
                  <a:lnTo>
                    <a:pt x="49" y="373"/>
                  </a:lnTo>
                  <a:lnTo>
                    <a:pt x="65" y="362"/>
                  </a:lnTo>
                  <a:lnTo>
                    <a:pt x="69" y="360"/>
                  </a:lnTo>
                  <a:lnTo>
                    <a:pt x="80" y="360"/>
                  </a:lnTo>
                  <a:lnTo>
                    <a:pt x="112" y="344"/>
                  </a:lnTo>
                  <a:lnTo>
                    <a:pt x="112" y="342"/>
                  </a:lnTo>
                  <a:lnTo>
                    <a:pt x="126" y="337"/>
                  </a:lnTo>
                  <a:lnTo>
                    <a:pt x="131" y="337"/>
                  </a:lnTo>
                  <a:lnTo>
                    <a:pt x="133" y="339"/>
                  </a:lnTo>
                  <a:lnTo>
                    <a:pt x="136" y="341"/>
                  </a:lnTo>
                  <a:lnTo>
                    <a:pt x="140" y="342"/>
                  </a:lnTo>
                  <a:lnTo>
                    <a:pt x="172" y="341"/>
                  </a:lnTo>
                  <a:lnTo>
                    <a:pt x="179" y="342"/>
                  </a:lnTo>
                  <a:lnTo>
                    <a:pt x="183" y="344"/>
                  </a:lnTo>
                  <a:lnTo>
                    <a:pt x="188" y="350"/>
                  </a:lnTo>
                  <a:lnTo>
                    <a:pt x="190" y="351"/>
                  </a:lnTo>
                  <a:lnTo>
                    <a:pt x="192" y="351"/>
                  </a:lnTo>
                  <a:lnTo>
                    <a:pt x="207" y="344"/>
                  </a:lnTo>
                  <a:lnTo>
                    <a:pt x="211" y="341"/>
                  </a:lnTo>
                  <a:lnTo>
                    <a:pt x="215" y="339"/>
                  </a:lnTo>
                  <a:lnTo>
                    <a:pt x="218" y="337"/>
                  </a:lnTo>
                  <a:lnTo>
                    <a:pt x="222" y="341"/>
                  </a:lnTo>
                  <a:lnTo>
                    <a:pt x="225" y="346"/>
                  </a:lnTo>
                  <a:lnTo>
                    <a:pt x="229" y="357"/>
                  </a:lnTo>
                  <a:lnTo>
                    <a:pt x="234" y="360"/>
                  </a:lnTo>
                  <a:lnTo>
                    <a:pt x="239" y="358"/>
                  </a:lnTo>
                  <a:lnTo>
                    <a:pt x="245" y="353"/>
                  </a:lnTo>
                  <a:lnTo>
                    <a:pt x="243" y="351"/>
                  </a:lnTo>
                  <a:lnTo>
                    <a:pt x="247" y="350"/>
                  </a:lnTo>
                  <a:lnTo>
                    <a:pt x="259" y="346"/>
                  </a:lnTo>
                  <a:lnTo>
                    <a:pt x="263" y="346"/>
                  </a:lnTo>
                  <a:lnTo>
                    <a:pt x="270" y="350"/>
                  </a:lnTo>
                  <a:lnTo>
                    <a:pt x="282" y="355"/>
                  </a:lnTo>
                  <a:lnTo>
                    <a:pt x="284" y="355"/>
                  </a:lnTo>
                  <a:lnTo>
                    <a:pt x="291" y="351"/>
                  </a:lnTo>
                  <a:lnTo>
                    <a:pt x="294" y="350"/>
                  </a:lnTo>
                  <a:lnTo>
                    <a:pt x="303" y="351"/>
                  </a:lnTo>
                  <a:lnTo>
                    <a:pt x="307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12" y="357"/>
                  </a:lnTo>
                  <a:lnTo>
                    <a:pt x="319" y="355"/>
                  </a:lnTo>
                  <a:lnTo>
                    <a:pt x="325" y="355"/>
                  </a:lnTo>
                  <a:lnTo>
                    <a:pt x="337" y="358"/>
                  </a:lnTo>
                  <a:lnTo>
                    <a:pt x="348" y="367"/>
                  </a:lnTo>
                  <a:lnTo>
                    <a:pt x="351" y="369"/>
                  </a:lnTo>
                  <a:lnTo>
                    <a:pt x="355" y="371"/>
                  </a:lnTo>
                  <a:lnTo>
                    <a:pt x="358" y="369"/>
                  </a:lnTo>
                  <a:lnTo>
                    <a:pt x="371" y="362"/>
                  </a:lnTo>
                  <a:lnTo>
                    <a:pt x="374" y="362"/>
                  </a:lnTo>
                  <a:lnTo>
                    <a:pt x="378" y="364"/>
                  </a:lnTo>
                  <a:lnTo>
                    <a:pt x="385" y="369"/>
                  </a:lnTo>
                  <a:lnTo>
                    <a:pt x="389" y="369"/>
                  </a:lnTo>
                  <a:lnTo>
                    <a:pt x="394" y="367"/>
                  </a:lnTo>
                  <a:lnTo>
                    <a:pt x="399" y="364"/>
                  </a:lnTo>
                  <a:lnTo>
                    <a:pt x="403" y="362"/>
                  </a:lnTo>
                  <a:lnTo>
                    <a:pt x="410" y="350"/>
                  </a:lnTo>
                  <a:lnTo>
                    <a:pt x="415" y="346"/>
                  </a:lnTo>
                  <a:lnTo>
                    <a:pt x="419" y="344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3" y="339"/>
                  </a:lnTo>
                  <a:lnTo>
                    <a:pt x="435" y="339"/>
                  </a:lnTo>
                  <a:lnTo>
                    <a:pt x="435" y="337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7" y="332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4" y="344"/>
                  </a:lnTo>
                  <a:lnTo>
                    <a:pt x="447" y="357"/>
                  </a:lnTo>
                  <a:lnTo>
                    <a:pt x="449" y="362"/>
                  </a:lnTo>
                  <a:lnTo>
                    <a:pt x="451" y="364"/>
                  </a:lnTo>
                  <a:lnTo>
                    <a:pt x="453" y="367"/>
                  </a:lnTo>
                  <a:lnTo>
                    <a:pt x="453" y="369"/>
                  </a:lnTo>
                  <a:lnTo>
                    <a:pt x="456" y="374"/>
                  </a:lnTo>
                  <a:lnTo>
                    <a:pt x="458" y="382"/>
                  </a:lnTo>
                  <a:lnTo>
                    <a:pt x="463" y="385"/>
                  </a:lnTo>
                  <a:lnTo>
                    <a:pt x="492" y="389"/>
                  </a:lnTo>
                  <a:lnTo>
                    <a:pt x="502" y="392"/>
                  </a:lnTo>
                  <a:lnTo>
                    <a:pt x="509" y="390"/>
                  </a:lnTo>
                  <a:lnTo>
                    <a:pt x="515" y="392"/>
                  </a:lnTo>
                  <a:lnTo>
                    <a:pt x="516" y="394"/>
                  </a:lnTo>
                  <a:lnTo>
                    <a:pt x="524" y="392"/>
                  </a:lnTo>
                  <a:lnTo>
                    <a:pt x="525" y="394"/>
                  </a:lnTo>
                  <a:lnTo>
                    <a:pt x="527" y="396"/>
                  </a:lnTo>
                  <a:lnTo>
                    <a:pt x="529" y="403"/>
                  </a:lnTo>
                  <a:lnTo>
                    <a:pt x="529" y="405"/>
                  </a:lnTo>
                  <a:lnTo>
                    <a:pt x="531" y="406"/>
                  </a:lnTo>
                  <a:lnTo>
                    <a:pt x="536" y="410"/>
                  </a:lnTo>
                  <a:lnTo>
                    <a:pt x="540" y="413"/>
                  </a:lnTo>
                  <a:lnTo>
                    <a:pt x="548" y="422"/>
                  </a:lnTo>
                  <a:lnTo>
                    <a:pt x="559" y="429"/>
                  </a:lnTo>
                  <a:lnTo>
                    <a:pt x="566" y="435"/>
                  </a:lnTo>
                  <a:lnTo>
                    <a:pt x="573" y="442"/>
                  </a:lnTo>
                  <a:lnTo>
                    <a:pt x="582" y="453"/>
                  </a:lnTo>
                  <a:lnTo>
                    <a:pt x="586" y="456"/>
                  </a:lnTo>
                  <a:lnTo>
                    <a:pt x="587" y="461"/>
                  </a:lnTo>
                  <a:lnTo>
                    <a:pt x="595" y="472"/>
                  </a:lnTo>
                  <a:lnTo>
                    <a:pt x="602" y="477"/>
                  </a:lnTo>
                  <a:lnTo>
                    <a:pt x="618" y="486"/>
                  </a:lnTo>
                  <a:lnTo>
                    <a:pt x="623" y="488"/>
                  </a:lnTo>
                  <a:lnTo>
                    <a:pt x="630" y="488"/>
                  </a:lnTo>
                  <a:lnTo>
                    <a:pt x="632" y="485"/>
                  </a:lnTo>
                  <a:lnTo>
                    <a:pt x="635" y="483"/>
                  </a:lnTo>
                  <a:lnTo>
                    <a:pt x="637" y="483"/>
                  </a:lnTo>
                  <a:lnTo>
                    <a:pt x="644" y="485"/>
                  </a:lnTo>
                  <a:lnTo>
                    <a:pt x="646" y="485"/>
                  </a:lnTo>
                  <a:lnTo>
                    <a:pt x="657" y="481"/>
                  </a:lnTo>
                  <a:lnTo>
                    <a:pt x="659" y="477"/>
                  </a:lnTo>
                  <a:lnTo>
                    <a:pt x="664" y="465"/>
                  </a:lnTo>
                  <a:lnTo>
                    <a:pt x="669" y="458"/>
                  </a:lnTo>
                  <a:lnTo>
                    <a:pt x="673" y="458"/>
                  </a:lnTo>
                  <a:lnTo>
                    <a:pt x="673" y="456"/>
                  </a:lnTo>
                  <a:lnTo>
                    <a:pt x="687" y="454"/>
                  </a:lnTo>
                  <a:lnTo>
                    <a:pt x="692" y="456"/>
                  </a:lnTo>
                  <a:lnTo>
                    <a:pt x="696" y="458"/>
                  </a:lnTo>
                  <a:lnTo>
                    <a:pt x="703" y="461"/>
                  </a:lnTo>
                  <a:lnTo>
                    <a:pt x="705" y="463"/>
                  </a:lnTo>
                  <a:lnTo>
                    <a:pt x="706" y="463"/>
                  </a:lnTo>
                  <a:lnTo>
                    <a:pt x="712" y="458"/>
                  </a:lnTo>
                  <a:lnTo>
                    <a:pt x="714" y="456"/>
                  </a:lnTo>
                  <a:lnTo>
                    <a:pt x="717" y="458"/>
                  </a:lnTo>
                  <a:lnTo>
                    <a:pt x="721" y="460"/>
                  </a:lnTo>
                  <a:lnTo>
                    <a:pt x="724" y="461"/>
                  </a:lnTo>
                  <a:lnTo>
                    <a:pt x="738" y="463"/>
                  </a:lnTo>
                  <a:lnTo>
                    <a:pt x="742" y="461"/>
                  </a:lnTo>
                  <a:lnTo>
                    <a:pt x="744" y="458"/>
                  </a:lnTo>
                  <a:lnTo>
                    <a:pt x="744" y="456"/>
                  </a:lnTo>
                  <a:lnTo>
                    <a:pt x="746" y="445"/>
                  </a:lnTo>
                  <a:lnTo>
                    <a:pt x="749" y="437"/>
                  </a:lnTo>
                  <a:lnTo>
                    <a:pt x="758" y="429"/>
                  </a:lnTo>
                  <a:lnTo>
                    <a:pt x="762" y="422"/>
                  </a:lnTo>
                  <a:lnTo>
                    <a:pt x="763" y="417"/>
                  </a:lnTo>
                  <a:lnTo>
                    <a:pt x="767" y="415"/>
                  </a:lnTo>
                  <a:lnTo>
                    <a:pt x="774" y="410"/>
                  </a:lnTo>
                  <a:lnTo>
                    <a:pt x="776" y="406"/>
                  </a:lnTo>
                  <a:lnTo>
                    <a:pt x="776" y="405"/>
                  </a:lnTo>
                  <a:lnTo>
                    <a:pt x="777" y="401"/>
                  </a:lnTo>
                  <a:lnTo>
                    <a:pt x="779" y="399"/>
                  </a:lnTo>
                  <a:lnTo>
                    <a:pt x="781" y="399"/>
                  </a:lnTo>
                  <a:lnTo>
                    <a:pt x="786" y="397"/>
                  </a:lnTo>
                  <a:lnTo>
                    <a:pt x="790" y="396"/>
                  </a:lnTo>
                  <a:lnTo>
                    <a:pt x="792" y="394"/>
                  </a:lnTo>
                  <a:lnTo>
                    <a:pt x="793" y="392"/>
                  </a:lnTo>
                  <a:lnTo>
                    <a:pt x="799" y="390"/>
                  </a:lnTo>
                  <a:lnTo>
                    <a:pt x="804" y="392"/>
                  </a:lnTo>
                  <a:lnTo>
                    <a:pt x="806" y="389"/>
                  </a:lnTo>
                  <a:lnTo>
                    <a:pt x="808" y="383"/>
                  </a:lnTo>
                  <a:lnTo>
                    <a:pt x="808" y="380"/>
                  </a:lnTo>
                  <a:lnTo>
                    <a:pt x="809" y="374"/>
                  </a:lnTo>
                  <a:lnTo>
                    <a:pt x="809" y="373"/>
                  </a:lnTo>
                  <a:lnTo>
                    <a:pt x="811" y="373"/>
                  </a:lnTo>
                  <a:lnTo>
                    <a:pt x="811" y="371"/>
                  </a:lnTo>
                  <a:lnTo>
                    <a:pt x="811" y="367"/>
                  </a:lnTo>
                  <a:lnTo>
                    <a:pt x="811" y="366"/>
                  </a:lnTo>
                  <a:lnTo>
                    <a:pt x="806" y="351"/>
                  </a:lnTo>
                  <a:lnTo>
                    <a:pt x="806" y="346"/>
                  </a:lnTo>
                  <a:lnTo>
                    <a:pt x="806" y="342"/>
                  </a:lnTo>
                  <a:lnTo>
                    <a:pt x="806" y="335"/>
                  </a:lnTo>
                  <a:lnTo>
                    <a:pt x="806" y="332"/>
                  </a:lnTo>
                  <a:lnTo>
                    <a:pt x="804" y="330"/>
                  </a:lnTo>
                  <a:lnTo>
                    <a:pt x="799" y="325"/>
                  </a:lnTo>
                  <a:lnTo>
                    <a:pt x="797" y="323"/>
                  </a:lnTo>
                  <a:lnTo>
                    <a:pt x="797" y="321"/>
                  </a:lnTo>
                  <a:lnTo>
                    <a:pt x="797" y="318"/>
                  </a:lnTo>
                  <a:lnTo>
                    <a:pt x="801" y="316"/>
                  </a:lnTo>
                  <a:lnTo>
                    <a:pt x="802" y="314"/>
                  </a:lnTo>
                  <a:lnTo>
                    <a:pt x="801" y="310"/>
                  </a:lnTo>
                  <a:lnTo>
                    <a:pt x="799" y="309"/>
                  </a:lnTo>
                  <a:lnTo>
                    <a:pt x="792" y="305"/>
                  </a:lnTo>
                  <a:lnTo>
                    <a:pt x="790" y="303"/>
                  </a:lnTo>
                  <a:lnTo>
                    <a:pt x="788" y="300"/>
                  </a:lnTo>
                  <a:lnTo>
                    <a:pt x="786" y="294"/>
                  </a:lnTo>
                  <a:lnTo>
                    <a:pt x="786" y="287"/>
                  </a:lnTo>
                  <a:lnTo>
                    <a:pt x="786" y="284"/>
                  </a:lnTo>
                  <a:lnTo>
                    <a:pt x="774" y="275"/>
                  </a:lnTo>
                  <a:lnTo>
                    <a:pt x="772" y="271"/>
                  </a:lnTo>
                  <a:lnTo>
                    <a:pt x="774" y="268"/>
                  </a:lnTo>
                  <a:lnTo>
                    <a:pt x="776" y="262"/>
                  </a:lnTo>
                  <a:lnTo>
                    <a:pt x="779" y="257"/>
                  </a:lnTo>
                  <a:lnTo>
                    <a:pt x="777" y="255"/>
                  </a:lnTo>
                  <a:lnTo>
                    <a:pt x="776" y="254"/>
                  </a:lnTo>
                  <a:lnTo>
                    <a:pt x="770" y="248"/>
                  </a:lnTo>
                  <a:lnTo>
                    <a:pt x="769" y="245"/>
                  </a:lnTo>
                  <a:lnTo>
                    <a:pt x="763" y="245"/>
                  </a:lnTo>
                  <a:lnTo>
                    <a:pt x="758" y="245"/>
                  </a:lnTo>
                  <a:lnTo>
                    <a:pt x="749" y="250"/>
                  </a:lnTo>
                  <a:lnTo>
                    <a:pt x="749" y="250"/>
                  </a:lnTo>
                  <a:lnTo>
                    <a:pt x="746" y="250"/>
                  </a:lnTo>
                  <a:lnTo>
                    <a:pt x="749" y="245"/>
                  </a:lnTo>
                  <a:lnTo>
                    <a:pt x="754" y="227"/>
                  </a:lnTo>
                  <a:lnTo>
                    <a:pt x="754" y="225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6"/>
                  </a:lnTo>
                  <a:lnTo>
                    <a:pt x="758" y="211"/>
                  </a:lnTo>
                  <a:lnTo>
                    <a:pt x="760" y="209"/>
                  </a:lnTo>
                  <a:lnTo>
                    <a:pt x="758" y="204"/>
                  </a:lnTo>
                  <a:lnTo>
                    <a:pt x="756" y="202"/>
                  </a:lnTo>
                  <a:lnTo>
                    <a:pt x="753" y="202"/>
                  </a:lnTo>
                  <a:lnTo>
                    <a:pt x="751" y="197"/>
                  </a:lnTo>
                  <a:lnTo>
                    <a:pt x="753" y="195"/>
                  </a:lnTo>
                  <a:lnTo>
                    <a:pt x="763" y="190"/>
                  </a:lnTo>
                  <a:lnTo>
                    <a:pt x="767" y="186"/>
                  </a:lnTo>
                  <a:lnTo>
                    <a:pt x="769" y="181"/>
                  </a:lnTo>
                  <a:lnTo>
                    <a:pt x="769" y="174"/>
                  </a:lnTo>
                  <a:lnTo>
                    <a:pt x="770" y="163"/>
                  </a:lnTo>
                  <a:lnTo>
                    <a:pt x="769" y="159"/>
                  </a:lnTo>
                  <a:lnTo>
                    <a:pt x="769" y="156"/>
                  </a:lnTo>
                  <a:lnTo>
                    <a:pt x="765" y="154"/>
                  </a:lnTo>
                  <a:lnTo>
                    <a:pt x="754" y="147"/>
                  </a:lnTo>
                  <a:lnTo>
                    <a:pt x="753" y="145"/>
                  </a:lnTo>
                  <a:lnTo>
                    <a:pt x="747" y="138"/>
                  </a:lnTo>
                  <a:lnTo>
                    <a:pt x="735" y="133"/>
                  </a:lnTo>
                  <a:lnTo>
                    <a:pt x="733" y="129"/>
                  </a:lnTo>
                  <a:lnTo>
                    <a:pt x="733" y="126"/>
                  </a:lnTo>
                  <a:lnTo>
                    <a:pt x="735" y="120"/>
                  </a:lnTo>
                  <a:lnTo>
                    <a:pt x="735" y="117"/>
                  </a:lnTo>
                  <a:lnTo>
                    <a:pt x="735" y="110"/>
                  </a:lnTo>
                  <a:lnTo>
                    <a:pt x="714" y="110"/>
                  </a:lnTo>
                  <a:lnTo>
                    <a:pt x="710" y="112"/>
                  </a:lnTo>
                  <a:lnTo>
                    <a:pt x="694" y="106"/>
                  </a:lnTo>
                  <a:lnTo>
                    <a:pt x="685" y="104"/>
                  </a:lnTo>
                  <a:lnTo>
                    <a:pt x="682" y="103"/>
                  </a:lnTo>
                  <a:lnTo>
                    <a:pt x="680" y="101"/>
                  </a:lnTo>
                  <a:lnTo>
                    <a:pt x="675" y="94"/>
                  </a:lnTo>
                  <a:lnTo>
                    <a:pt x="673" y="92"/>
                  </a:lnTo>
                  <a:lnTo>
                    <a:pt x="669" y="90"/>
                  </a:lnTo>
                  <a:lnTo>
                    <a:pt x="667" y="90"/>
                  </a:lnTo>
                  <a:lnTo>
                    <a:pt x="664" y="90"/>
                  </a:lnTo>
                  <a:lnTo>
                    <a:pt x="664" y="90"/>
                  </a:lnTo>
                  <a:lnTo>
                    <a:pt x="664" y="88"/>
                  </a:lnTo>
                  <a:lnTo>
                    <a:pt x="662" y="88"/>
                  </a:lnTo>
                  <a:lnTo>
                    <a:pt x="660" y="88"/>
                  </a:lnTo>
                  <a:lnTo>
                    <a:pt x="659" y="92"/>
                  </a:lnTo>
                  <a:lnTo>
                    <a:pt x="657" y="96"/>
                  </a:lnTo>
                  <a:lnTo>
                    <a:pt x="655" y="97"/>
                  </a:lnTo>
                  <a:lnTo>
                    <a:pt x="653" y="101"/>
                  </a:lnTo>
                  <a:lnTo>
                    <a:pt x="651" y="101"/>
                  </a:lnTo>
                  <a:lnTo>
                    <a:pt x="641" y="101"/>
                  </a:lnTo>
                  <a:lnTo>
                    <a:pt x="637" y="101"/>
                  </a:lnTo>
                  <a:lnTo>
                    <a:pt x="634" y="104"/>
                  </a:lnTo>
                  <a:lnTo>
                    <a:pt x="630" y="106"/>
                  </a:lnTo>
                  <a:lnTo>
                    <a:pt x="630" y="108"/>
                  </a:lnTo>
                  <a:lnTo>
                    <a:pt x="630" y="110"/>
                  </a:lnTo>
                  <a:lnTo>
                    <a:pt x="628" y="112"/>
                  </a:lnTo>
                  <a:lnTo>
                    <a:pt x="627" y="112"/>
                  </a:lnTo>
                  <a:lnTo>
                    <a:pt x="625" y="110"/>
                  </a:lnTo>
                  <a:lnTo>
                    <a:pt x="623" y="110"/>
                  </a:lnTo>
                  <a:lnTo>
                    <a:pt x="621" y="110"/>
                  </a:lnTo>
                  <a:lnTo>
                    <a:pt x="621" y="112"/>
                  </a:lnTo>
                  <a:lnTo>
                    <a:pt x="619" y="112"/>
                  </a:lnTo>
                  <a:lnTo>
                    <a:pt x="618" y="110"/>
                  </a:lnTo>
                  <a:lnTo>
                    <a:pt x="614" y="104"/>
                  </a:lnTo>
                  <a:lnTo>
                    <a:pt x="612" y="103"/>
                  </a:lnTo>
                  <a:lnTo>
                    <a:pt x="603" y="97"/>
                  </a:lnTo>
                  <a:lnTo>
                    <a:pt x="602" y="97"/>
                  </a:lnTo>
                  <a:lnTo>
                    <a:pt x="596" y="94"/>
                  </a:lnTo>
                  <a:lnTo>
                    <a:pt x="593" y="88"/>
                  </a:lnTo>
                  <a:lnTo>
                    <a:pt x="582" y="72"/>
                  </a:lnTo>
                  <a:lnTo>
                    <a:pt x="579" y="69"/>
                  </a:lnTo>
                  <a:lnTo>
                    <a:pt x="566" y="58"/>
                  </a:lnTo>
                  <a:lnTo>
                    <a:pt x="564" y="55"/>
                  </a:lnTo>
                  <a:lnTo>
                    <a:pt x="564" y="51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6"/>
                  </a:lnTo>
                  <a:lnTo>
                    <a:pt x="566" y="44"/>
                  </a:lnTo>
                  <a:lnTo>
                    <a:pt x="564" y="42"/>
                  </a:lnTo>
                  <a:lnTo>
                    <a:pt x="540" y="39"/>
                  </a:lnTo>
                  <a:lnTo>
                    <a:pt x="536" y="37"/>
                  </a:lnTo>
                  <a:lnTo>
                    <a:pt x="536" y="32"/>
                  </a:lnTo>
                  <a:lnTo>
                    <a:pt x="536" y="30"/>
                  </a:lnTo>
                  <a:lnTo>
                    <a:pt x="534" y="26"/>
                  </a:lnTo>
                  <a:lnTo>
                    <a:pt x="532" y="26"/>
                  </a:lnTo>
                  <a:lnTo>
                    <a:pt x="531" y="26"/>
                  </a:lnTo>
                  <a:lnTo>
                    <a:pt x="524" y="30"/>
                  </a:lnTo>
                  <a:lnTo>
                    <a:pt x="522" y="30"/>
                  </a:lnTo>
                  <a:lnTo>
                    <a:pt x="518" y="30"/>
                  </a:lnTo>
                  <a:lnTo>
                    <a:pt x="516" y="28"/>
                  </a:lnTo>
                  <a:lnTo>
                    <a:pt x="513" y="24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19"/>
                  </a:lnTo>
                  <a:lnTo>
                    <a:pt x="511" y="17"/>
                  </a:lnTo>
                  <a:lnTo>
                    <a:pt x="506" y="16"/>
                  </a:lnTo>
                  <a:lnTo>
                    <a:pt x="502" y="14"/>
                  </a:lnTo>
                  <a:lnTo>
                    <a:pt x="495" y="5"/>
                  </a:lnTo>
                  <a:lnTo>
                    <a:pt x="492" y="1"/>
                  </a:lnTo>
                  <a:lnTo>
                    <a:pt x="490" y="1"/>
                  </a:lnTo>
                  <a:lnTo>
                    <a:pt x="490" y="3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79" y="0"/>
                  </a:lnTo>
                  <a:lnTo>
                    <a:pt x="483" y="5"/>
                  </a:lnTo>
                  <a:lnTo>
                    <a:pt x="483" y="8"/>
                  </a:lnTo>
                  <a:lnTo>
                    <a:pt x="481" y="10"/>
                  </a:lnTo>
                  <a:lnTo>
                    <a:pt x="477" y="12"/>
                  </a:lnTo>
                  <a:lnTo>
                    <a:pt x="476" y="12"/>
                  </a:lnTo>
                  <a:lnTo>
                    <a:pt x="474" y="12"/>
                  </a:lnTo>
                  <a:lnTo>
                    <a:pt x="472" y="7"/>
                  </a:lnTo>
                  <a:lnTo>
                    <a:pt x="472" y="1"/>
                  </a:lnTo>
                  <a:lnTo>
                    <a:pt x="472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49" y="7"/>
                  </a:lnTo>
                  <a:lnTo>
                    <a:pt x="445" y="8"/>
                  </a:lnTo>
                  <a:lnTo>
                    <a:pt x="437" y="10"/>
                  </a:lnTo>
                  <a:lnTo>
                    <a:pt x="435" y="12"/>
                  </a:lnTo>
                  <a:lnTo>
                    <a:pt x="431" y="14"/>
                  </a:lnTo>
                  <a:lnTo>
                    <a:pt x="431" y="16"/>
                  </a:lnTo>
                  <a:lnTo>
                    <a:pt x="428" y="14"/>
                  </a:lnTo>
                  <a:lnTo>
                    <a:pt x="424" y="12"/>
                  </a:lnTo>
                  <a:lnTo>
                    <a:pt x="421" y="12"/>
                  </a:lnTo>
                  <a:lnTo>
                    <a:pt x="419" y="14"/>
                  </a:lnTo>
                  <a:lnTo>
                    <a:pt x="417" y="19"/>
                  </a:lnTo>
                  <a:lnTo>
                    <a:pt x="415" y="21"/>
                  </a:lnTo>
                  <a:lnTo>
                    <a:pt x="410" y="23"/>
                  </a:lnTo>
                  <a:lnTo>
                    <a:pt x="401" y="21"/>
                  </a:lnTo>
                  <a:lnTo>
                    <a:pt x="399" y="21"/>
                  </a:lnTo>
                  <a:lnTo>
                    <a:pt x="394" y="28"/>
                  </a:lnTo>
                  <a:lnTo>
                    <a:pt x="389" y="30"/>
                  </a:lnTo>
                  <a:lnTo>
                    <a:pt x="387" y="32"/>
                  </a:lnTo>
                  <a:lnTo>
                    <a:pt x="385" y="35"/>
                  </a:lnTo>
                  <a:lnTo>
                    <a:pt x="383" y="37"/>
                  </a:lnTo>
                  <a:lnTo>
                    <a:pt x="382" y="39"/>
                  </a:lnTo>
                  <a:lnTo>
                    <a:pt x="378" y="39"/>
                  </a:lnTo>
                  <a:lnTo>
                    <a:pt x="373" y="37"/>
                  </a:lnTo>
                  <a:lnTo>
                    <a:pt x="371" y="39"/>
                  </a:lnTo>
                  <a:lnTo>
                    <a:pt x="371" y="42"/>
                  </a:lnTo>
                  <a:lnTo>
                    <a:pt x="371" y="44"/>
                  </a:lnTo>
                  <a:lnTo>
                    <a:pt x="371" y="49"/>
                  </a:lnTo>
                  <a:lnTo>
                    <a:pt x="373" y="60"/>
                  </a:lnTo>
                  <a:lnTo>
                    <a:pt x="373" y="64"/>
                  </a:lnTo>
                  <a:lnTo>
                    <a:pt x="374" y="69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2" y="90"/>
                  </a:lnTo>
                  <a:lnTo>
                    <a:pt x="380" y="99"/>
                  </a:lnTo>
                  <a:lnTo>
                    <a:pt x="380" y="104"/>
                  </a:lnTo>
                  <a:lnTo>
                    <a:pt x="380" y="108"/>
                  </a:lnTo>
                  <a:lnTo>
                    <a:pt x="382" y="110"/>
                  </a:lnTo>
                  <a:lnTo>
                    <a:pt x="382" y="113"/>
                  </a:lnTo>
                  <a:lnTo>
                    <a:pt x="382" y="120"/>
                  </a:lnTo>
                  <a:lnTo>
                    <a:pt x="385" y="147"/>
                  </a:lnTo>
                  <a:lnTo>
                    <a:pt x="385" y="158"/>
                  </a:lnTo>
                  <a:lnTo>
                    <a:pt x="383" y="165"/>
                  </a:lnTo>
                  <a:lnTo>
                    <a:pt x="382" y="170"/>
                  </a:lnTo>
                  <a:lnTo>
                    <a:pt x="373" y="179"/>
                  </a:lnTo>
                  <a:lnTo>
                    <a:pt x="371" y="181"/>
                  </a:lnTo>
                  <a:lnTo>
                    <a:pt x="369" y="183"/>
                  </a:lnTo>
                  <a:lnTo>
                    <a:pt x="369" y="186"/>
                  </a:lnTo>
                  <a:lnTo>
                    <a:pt x="367" y="186"/>
                  </a:lnTo>
                  <a:lnTo>
                    <a:pt x="367" y="188"/>
                  </a:lnTo>
                  <a:lnTo>
                    <a:pt x="364" y="190"/>
                  </a:lnTo>
                  <a:lnTo>
                    <a:pt x="364" y="193"/>
                  </a:lnTo>
                  <a:lnTo>
                    <a:pt x="351" y="200"/>
                  </a:lnTo>
                  <a:lnTo>
                    <a:pt x="348" y="202"/>
                  </a:lnTo>
                  <a:lnTo>
                    <a:pt x="342" y="204"/>
                  </a:lnTo>
                  <a:lnTo>
                    <a:pt x="341" y="206"/>
                  </a:lnTo>
                  <a:lnTo>
                    <a:pt x="341" y="209"/>
                  </a:lnTo>
                  <a:lnTo>
                    <a:pt x="337" y="211"/>
                  </a:lnTo>
                  <a:lnTo>
                    <a:pt x="334" y="215"/>
                  </a:lnTo>
                  <a:lnTo>
                    <a:pt x="330" y="216"/>
                  </a:lnTo>
                  <a:lnTo>
                    <a:pt x="325" y="220"/>
                  </a:lnTo>
                  <a:lnTo>
                    <a:pt x="305" y="225"/>
                  </a:lnTo>
                  <a:lnTo>
                    <a:pt x="298" y="225"/>
                  </a:lnTo>
                  <a:lnTo>
                    <a:pt x="293" y="223"/>
                  </a:lnTo>
                  <a:lnTo>
                    <a:pt x="291" y="222"/>
                  </a:lnTo>
                  <a:lnTo>
                    <a:pt x="284" y="213"/>
                  </a:lnTo>
                  <a:lnTo>
                    <a:pt x="284" y="211"/>
                  </a:lnTo>
                  <a:lnTo>
                    <a:pt x="275" y="209"/>
                  </a:lnTo>
                  <a:lnTo>
                    <a:pt x="266" y="206"/>
                  </a:lnTo>
                  <a:lnTo>
                    <a:pt x="259" y="200"/>
                  </a:lnTo>
                  <a:lnTo>
                    <a:pt x="257" y="200"/>
                  </a:lnTo>
                  <a:lnTo>
                    <a:pt x="255" y="199"/>
                  </a:lnTo>
                  <a:lnTo>
                    <a:pt x="255" y="195"/>
                  </a:lnTo>
                  <a:lnTo>
                    <a:pt x="252" y="175"/>
                  </a:lnTo>
                  <a:lnTo>
                    <a:pt x="250" y="174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5" y="154"/>
                  </a:lnTo>
                  <a:lnTo>
                    <a:pt x="245" y="152"/>
                  </a:lnTo>
                  <a:lnTo>
                    <a:pt x="241" y="147"/>
                  </a:lnTo>
                  <a:lnTo>
                    <a:pt x="241" y="145"/>
                  </a:lnTo>
                  <a:lnTo>
                    <a:pt x="241" y="143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8" y="140"/>
                  </a:lnTo>
                  <a:lnTo>
                    <a:pt x="231" y="136"/>
                  </a:lnTo>
                  <a:lnTo>
                    <a:pt x="222" y="127"/>
                  </a:lnTo>
                  <a:lnTo>
                    <a:pt x="213" y="119"/>
                  </a:lnTo>
                  <a:lnTo>
                    <a:pt x="190" y="97"/>
                  </a:lnTo>
                  <a:lnTo>
                    <a:pt x="183" y="87"/>
                  </a:lnTo>
                  <a:lnTo>
                    <a:pt x="181" y="85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3" y="64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9" y="62"/>
                  </a:lnTo>
                  <a:lnTo>
                    <a:pt x="177" y="62"/>
                  </a:lnTo>
                  <a:lnTo>
                    <a:pt x="174" y="64"/>
                  </a:lnTo>
                  <a:lnTo>
                    <a:pt x="168" y="64"/>
                  </a:lnTo>
                  <a:lnTo>
                    <a:pt x="136" y="81"/>
                  </a:lnTo>
                  <a:lnTo>
                    <a:pt x="113" y="94"/>
                  </a:lnTo>
                  <a:lnTo>
                    <a:pt x="112" y="96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81" y="103"/>
                  </a:lnTo>
                  <a:lnTo>
                    <a:pt x="69" y="127"/>
                  </a:lnTo>
                  <a:lnTo>
                    <a:pt x="62" y="138"/>
                  </a:lnTo>
                  <a:lnTo>
                    <a:pt x="57" y="151"/>
                  </a:lnTo>
                  <a:lnTo>
                    <a:pt x="55" y="152"/>
                  </a:lnTo>
                  <a:lnTo>
                    <a:pt x="53" y="152"/>
                  </a:lnTo>
                  <a:lnTo>
                    <a:pt x="51" y="156"/>
                  </a:lnTo>
                  <a:lnTo>
                    <a:pt x="49" y="159"/>
                  </a:lnTo>
                  <a:lnTo>
                    <a:pt x="49" y="161"/>
                  </a:lnTo>
                  <a:lnTo>
                    <a:pt x="49" y="167"/>
                  </a:lnTo>
                  <a:lnTo>
                    <a:pt x="49" y="181"/>
                  </a:lnTo>
                  <a:lnTo>
                    <a:pt x="49" y="183"/>
                  </a:lnTo>
                  <a:lnTo>
                    <a:pt x="48" y="184"/>
                  </a:lnTo>
                  <a:lnTo>
                    <a:pt x="48" y="188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202"/>
                  </a:lnTo>
                  <a:lnTo>
                    <a:pt x="48" y="209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39" y="223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0" y="236"/>
                  </a:lnTo>
                  <a:lnTo>
                    <a:pt x="26" y="238"/>
                  </a:lnTo>
                  <a:lnTo>
                    <a:pt x="21" y="243"/>
                  </a:lnTo>
                  <a:lnTo>
                    <a:pt x="19" y="245"/>
                  </a:lnTo>
                  <a:lnTo>
                    <a:pt x="10" y="250"/>
                  </a:lnTo>
                  <a:lnTo>
                    <a:pt x="9" y="254"/>
                  </a:lnTo>
                  <a:lnTo>
                    <a:pt x="9" y="257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82"/>
                  </a:lnTo>
                  <a:lnTo>
                    <a:pt x="9" y="287"/>
                  </a:lnTo>
                  <a:lnTo>
                    <a:pt x="3" y="300"/>
                  </a:lnTo>
                  <a:lnTo>
                    <a:pt x="3" y="309"/>
                  </a:lnTo>
                  <a:lnTo>
                    <a:pt x="1" y="310"/>
                  </a:lnTo>
                  <a:lnTo>
                    <a:pt x="1" y="312"/>
                  </a:lnTo>
                  <a:lnTo>
                    <a:pt x="3" y="314"/>
                  </a:lnTo>
                  <a:lnTo>
                    <a:pt x="3" y="316"/>
                  </a:lnTo>
                  <a:lnTo>
                    <a:pt x="5" y="316"/>
                  </a:lnTo>
                  <a:lnTo>
                    <a:pt x="7" y="316"/>
                  </a:lnTo>
                  <a:lnTo>
                    <a:pt x="9" y="318"/>
                  </a:lnTo>
                  <a:lnTo>
                    <a:pt x="9" y="319"/>
                  </a:lnTo>
                  <a:lnTo>
                    <a:pt x="10" y="321"/>
                  </a:lnTo>
                  <a:lnTo>
                    <a:pt x="10" y="323"/>
                  </a:lnTo>
                  <a:lnTo>
                    <a:pt x="10" y="326"/>
                  </a:lnTo>
                  <a:lnTo>
                    <a:pt x="10" y="328"/>
                  </a:lnTo>
                  <a:lnTo>
                    <a:pt x="10" y="330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12" y="341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9" y="332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9" y="328"/>
                  </a:lnTo>
                  <a:lnTo>
                    <a:pt x="7" y="326"/>
                  </a:lnTo>
                  <a:lnTo>
                    <a:pt x="7" y="321"/>
                  </a:lnTo>
                  <a:lnTo>
                    <a:pt x="5" y="319"/>
                  </a:lnTo>
                  <a:lnTo>
                    <a:pt x="3" y="318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3" y="326"/>
                  </a:lnTo>
                  <a:lnTo>
                    <a:pt x="3" y="328"/>
                  </a:lnTo>
                  <a:lnTo>
                    <a:pt x="3" y="330"/>
                  </a:lnTo>
                  <a:lnTo>
                    <a:pt x="3" y="334"/>
                  </a:lnTo>
                  <a:lnTo>
                    <a:pt x="3" y="335"/>
                  </a:lnTo>
                  <a:lnTo>
                    <a:pt x="1" y="337"/>
                  </a:lnTo>
                  <a:lnTo>
                    <a:pt x="0" y="339"/>
                  </a:lnTo>
                  <a:lnTo>
                    <a:pt x="0" y="342"/>
                  </a:lnTo>
                  <a:lnTo>
                    <a:pt x="0" y="346"/>
                  </a:lnTo>
                  <a:lnTo>
                    <a:pt x="0" y="351"/>
                  </a:lnTo>
                  <a:lnTo>
                    <a:pt x="0" y="360"/>
                  </a:lnTo>
                  <a:lnTo>
                    <a:pt x="1" y="362"/>
                  </a:lnTo>
                  <a:lnTo>
                    <a:pt x="1" y="364"/>
                  </a:lnTo>
                  <a:lnTo>
                    <a:pt x="0" y="366"/>
                  </a:lnTo>
                  <a:lnTo>
                    <a:pt x="0" y="371"/>
                  </a:lnTo>
                  <a:lnTo>
                    <a:pt x="0" y="374"/>
                  </a:lnTo>
                  <a:lnTo>
                    <a:pt x="1" y="378"/>
                  </a:lnTo>
                  <a:lnTo>
                    <a:pt x="7" y="392"/>
                  </a:lnTo>
                  <a:lnTo>
                    <a:pt x="9" y="399"/>
                  </a:lnTo>
                  <a:lnTo>
                    <a:pt x="9" y="406"/>
                  </a:lnTo>
                  <a:lnTo>
                    <a:pt x="9" y="408"/>
                  </a:lnTo>
                  <a:lnTo>
                    <a:pt x="14" y="406"/>
                  </a:lnTo>
                  <a:lnTo>
                    <a:pt x="21" y="4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3">
              <a:extLst>
                <a:ext uri="{FF2B5EF4-FFF2-40B4-BE49-F238E27FC236}">
                  <a16:creationId xmlns:a16="http://schemas.microsoft.com/office/drawing/2014/main" id="{900F22BA-67E0-B18E-1535-684653D95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009" y="3228365"/>
              <a:ext cx="1293703" cy="912915"/>
            </a:xfrm>
            <a:custGeom>
              <a:avLst/>
              <a:gdLst>
                <a:gd name="T0" fmla="*/ 1010 w 1060"/>
                <a:gd name="T1" fmla="*/ 469 h 748"/>
                <a:gd name="T2" fmla="*/ 977 w 1060"/>
                <a:gd name="T3" fmla="*/ 487 h 748"/>
                <a:gd name="T4" fmla="*/ 959 w 1060"/>
                <a:gd name="T5" fmla="*/ 498 h 748"/>
                <a:gd name="T6" fmla="*/ 891 w 1060"/>
                <a:gd name="T7" fmla="*/ 462 h 748"/>
                <a:gd name="T8" fmla="*/ 886 w 1060"/>
                <a:gd name="T9" fmla="*/ 416 h 748"/>
                <a:gd name="T10" fmla="*/ 877 w 1060"/>
                <a:gd name="T11" fmla="*/ 375 h 748"/>
                <a:gd name="T12" fmla="*/ 884 w 1060"/>
                <a:gd name="T13" fmla="*/ 336 h 748"/>
                <a:gd name="T14" fmla="*/ 897 w 1060"/>
                <a:gd name="T15" fmla="*/ 308 h 748"/>
                <a:gd name="T16" fmla="*/ 890 w 1060"/>
                <a:gd name="T17" fmla="*/ 253 h 748"/>
                <a:gd name="T18" fmla="*/ 870 w 1060"/>
                <a:gd name="T19" fmla="*/ 208 h 748"/>
                <a:gd name="T20" fmla="*/ 842 w 1060"/>
                <a:gd name="T21" fmla="*/ 176 h 748"/>
                <a:gd name="T22" fmla="*/ 822 w 1060"/>
                <a:gd name="T23" fmla="*/ 141 h 748"/>
                <a:gd name="T24" fmla="*/ 804 w 1060"/>
                <a:gd name="T25" fmla="*/ 119 h 748"/>
                <a:gd name="T26" fmla="*/ 783 w 1060"/>
                <a:gd name="T27" fmla="*/ 78 h 748"/>
                <a:gd name="T28" fmla="*/ 776 w 1060"/>
                <a:gd name="T29" fmla="*/ 48 h 748"/>
                <a:gd name="T30" fmla="*/ 757 w 1060"/>
                <a:gd name="T31" fmla="*/ 25 h 748"/>
                <a:gd name="T32" fmla="*/ 735 w 1060"/>
                <a:gd name="T33" fmla="*/ 4 h 748"/>
                <a:gd name="T34" fmla="*/ 678 w 1060"/>
                <a:gd name="T35" fmla="*/ 13 h 748"/>
                <a:gd name="T36" fmla="*/ 630 w 1060"/>
                <a:gd name="T37" fmla="*/ 55 h 748"/>
                <a:gd name="T38" fmla="*/ 497 w 1060"/>
                <a:gd name="T39" fmla="*/ 75 h 748"/>
                <a:gd name="T40" fmla="*/ 446 w 1060"/>
                <a:gd name="T41" fmla="*/ 66 h 748"/>
                <a:gd name="T42" fmla="*/ 371 w 1060"/>
                <a:gd name="T43" fmla="*/ 46 h 748"/>
                <a:gd name="T44" fmla="*/ 321 w 1060"/>
                <a:gd name="T45" fmla="*/ 34 h 748"/>
                <a:gd name="T46" fmla="*/ 288 w 1060"/>
                <a:gd name="T47" fmla="*/ 66 h 748"/>
                <a:gd name="T48" fmla="*/ 243 w 1060"/>
                <a:gd name="T49" fmla="*/ 84 h 748"/>
                <a:gd name="T50" fmla="*/ 217 w 1060"/>
                <a:gd name="T51" fmla="*/ 114 h 748"/>
                <a:gd name="T52" fmla="*/ 179 w 1060"/>
                <a:gd name="T53" fmla="*/ 173 h 748"/>
                <a:gd name="T54" fmla="*/ 156 w 1060"/>
                <a:gd name="T55" fmla="*/ 210 h 748"/>
                <a:gd name="T56" fmla="*/ 142 w 1060"/>
                <a:gd name="T57" fmla="*/ 247 h 748"/>
                <a:gd name="T58" fmla="*/ 117 w 1060"/>
                <a:gd name="T59" fmla="*/ 279 h 748"/>
                <a:gd name="T60" fmla="*/ 101 w 1060"/>
                <a:gd name="T61" fmla="*/ 332 h 748"/>
                <a:gd name="T62" fmla="*/ 66 w 1060"/>
                <a:gd name="T63" fmla="*/ 334 h 748"/>
                <a:gd name="T64" fmla="*/ 41 w 1060"/>
                <a:gd name="T65" fmla="*/ 356 h 748"/>
                <a:gd name="T66" fmla="*/ 28 w 1060"/>
                <a:gd name="T67" fmla="*/ 391 h 748"/>
                <a:gd name="T68" fmla="*/ 59 w 1060"/>
                <a:gd name="T69" fmla="*/ 416 h 748"/>
                <a:gd name="T70" fmla="*/ 59 w 1060"/>
                <a:gd name="T71" fmla="*/ 460 h 748"/>
                <a:gd name="T72" fmla="*/ 103 w 1060"/>
                <a:gd name="T73" fmla="*/ 491 h 748"/>
                <a:gd name="T74" fmla="*/ 135 w 1060"/>
                <a:gd name="T75" fmla="*/ 524 h 748"/>
                <a:gd name="T76" fmla="*/ 128 w 1060"/>
                <a:gd name="T77" fmla="*/ 542 h 748"/>
                <a:gd name="T78" fmla="*/ 128 w 1060"/>
                <a:gd name="T79" fmla="*/ 565 h 748"/>
                <a:gd name="T80" fmla="*/ 194 w 1060"/>
                <a:gd name="T81" fmla="*/ 590 h 748"/>
                <a:gd name="T82" fmla="*/ 231 w 1060"/>
                <a:gd name="T83" fmla="*/ 588 h 748"/>
                <a:gd name="T84" fmla="*/ 275 w 1060"/>
                <a:gd name="T85" fmla="*/ 610 h 748"/>
                <a:gd name="T86" fmla="*/ 254 w 1060"/>
                <a:gd name="T87" fmla="*/ 626 h 748"/>
                <a:gd name="T88" fmla="*/ 314 w 1060"/>
                <a:gd name="T89" fmla="*/ 684 h 748"/>
                <a:gd name="T90" fmla="*/ 336 w 1060"/>
                <a:gd name="T91" fmla="*/ 713 h 748"/>
                <a:gd name="T92" fmla="*/ 499 w 1060"/>
                <a:gd name="T93" fmla="*/ 734 h 748"/>
                <a:gd name="T94" fmla="*/ 597 w 1060"/>
                <a:gd name="T95" fmla="*/ 745 h 748"/>
                <a:gd name="T96" fmla="*/ 659 w 1060"/>
                <a:gd name="T97" fmla="*/ 693 h 748"/>
                <a:gd name="T98" fmla="*/ 769 w 1060"/>
                <a:gd name="T99" fmla="*/ 672 h 748"/>
                <a:gd name="T100" fmla="*/ 852 w 1060"/>
                <a:gd name="T101" fmla="*/ 695 h 748"/>
                <a:gd name="T102" fmla="*/ 938 w 1060"/>
                <a:gd name="T103" fmla="*/ 713 h 748"/>
                <a:gd name="T104" fmla="*/ 941 w 1060"/>
                <a:gd name="T105" fmla="*/ 654 h 748"/>
                <a:gd name="T106" fmla="*/ 964 w 1060"/>
                <a:gd name="T107" fmla="*/ 604 h 748"/>
                <a:gd name="T108" fmla="*/ 952 w 1060"/>
                <a:gd name="T109" fmla="*/ 604 h 748"/>
                <a:gd name="T110" fmla="*/ 968 w 1060"/>
                <a:gd name="T111" fmla="*/ 590 h 748"/>
                <a:gd name="T112" fmla="*/ 970 w 1060"/>
                <a:gd name="T113" fmla="*/ 581 h 748"/>
                <a:gd name="T114" fmla="*/ 973 w 1060"/>
                <a:gd name="T115" fmla="*/ 576 h 748"/>
                <a:gd name="T116" fmla="*/ 966 w 1060"/>
                <a:gd name="T117" fmla="*/ 551 h 748"/>
                <a:gd name="T118" fmla="*/ 994 w 1060"/>
                <a:gd name="T119" fmla="*/ 542 h 748"/>
                <a:gd name="T120" fmla="*/ 996 w 1060"/>
                <a:gd name="T121" fmla="*/ 571 h 748"/>
                <a:gd name="T122" fmla="*/ 1042 w 1060"/>
                <a:gd name="T123" fmla="*/ 563 h 748"/>
                <a:gd name="T124" fmla="*/ 1055 w 1060"/>
                <a:gd name="T125" fmla="*/ 517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748">
                  <a:moveTo>
                    <a:pt x="1055" y="499"/>
                  </a:moveTo>
                  <a:lnTo>
                    <a:pt x="1055" y="498"/>
                  </a:lnTo>
                  <a:lnTo>
                    <a:pt x="1057" y="494"/>
                  </a:lnTo>
                  <a:lnTo>
                    <a:pt x="1057" y="487"/>
                  </a:lnTo>
                  <a:lnTo>
                    <a:pt x="1053" y="482"/>
                  </a:lnTo>
                  <a:lnTo>
                    <a:pt x="1051" y="478"/>
                  </a:lnTo>
                  <a:lnTo>
                    <a:pt x="1050" y="478"/>
                  </a:lnTo>
                  <a:lnTo>
                    <a:pt x="1044" y="473"/>
                  </a:lnTo>
                  <a:lnTo>
                    <a:pt x="1030" y="467"/>
                  </a:lnTo>
                  <a:lnTo>
                    <a:pt x="1021" y="466"/>
                  </a:lnTo>
                  <a:lnTo>
                    <a:pt x="1019" y="466"/>
                  </a:lnTo>
                  <a:lnTo>
                    <a:pt x="1018" y="466"/>
                  </a:lnTo>
                  <a:lnTo>
                    <a:pt x="1016" y="466"/>
                  </a:lnTo>
                  <a:lnTo>
                    <a:pt x="1016" y="467"/>
                  </a:lnTo>
                  <a:lnTo>
                    <a:pt x="1014" y="467"/>
                  </a:lnTo>
                  <a:lnTo>
                    <a:pt x="1012" y="469"/>
                  </a:lnTo>
                  <a:lnTo>
                    <a:pt x="1010" y="469"/>
                  </a:lnTo>
                  <a:lnTo>
                    <a:pt x="1009" y="467"/>
                  </a:lnTo>
                  <a:lnTo>
                    <a:pt x="1007" y="469"/>
                  </a:lnTo>
                  <a:lnTo>
                    <a:pt x="1003" y="469"/>
                  </a:lnTo>
                  <a:lnTo>
                    <a:pt x="1002" y="471"/>
                  </a:lnTo>
                  <a:lnTo>
                    <a:pt x="1002" y="473"/>
                  </a:lnTo>
                  <a:lnTo>
                    <a:pt x="1002" y="475"/>
                  </a:lnTo>
                  <a:lnTo>
                    <a:pt x="1000" y="475"/>
                  </a:lnTo>
                  <a:lnTo>
                    <a:pt x="998" y="475"/>
                  </a:lnTo>
                  <a:lnTo>
                    <a:pt x="996" y="476"/>
                  </a:lnTo>
                  <a:lnTo>
                    <a:pt x="994" y="478"/>
                  </a:lnTo>
                  <a:lnTo>
                    <a:pt x="989" y="478"/>
                  </a:lnTo>
                  <a:lnTo>
                    <a:pt x="984" y="483"/>
                  </a:lnTo>
                  <a:lnTo>
                    <a:pt x="982" y="485"/>
                  </a:lnTo>
                  <a:lnTo>
                    <a:pt x="980" y="485"/>
                  </a:lnTo>
                  <a:lnTo>
                    <a:pt x="978" y="485"/>
                  </a:lnTo>
                  <a:lnTo>
                    <a:pt x="977" y="485"/>
                  </a:lnTo>
                  <a:lnTo>
                    <a:pt x="977" y="487"/>
                  </a:lnTo>
                  <a:lnTo>
                    <a:pt x="977" y="491"/>
                  </a:lnTo>
                  <a:lnTo>
                    <a:pt x="977" y="492"/>
                  </a:lnTo>
                  <a:lnTo>
                    <a:pt x="973" y="492"/>
                  </a:lnTo>
                  <a:lnTo>
                    <a:pt x="971" y="491"/>
                  </a:lnTo>
                  <a:lnTo>
                    <a:pt x="970" y="489"/>
                  </a:lnTo>
                  <a:lnTo>
                    <a:pt x="968" y="489"/>
                  </a:lnTo>
                  <a:lnTo>
                    <a:pt x="964" y="487"/>
                  </a:lnTo>
                  <a:lnTo>
                    <a:pt x="962" y="485"/>
                  </a:lnTo>
                  <a:lnTo>
                    <a:pt x="961" y="485"/>
                  </a:lnTo>
                  <a:lnTo>
                    <a:pt x="959" y="485"/>
                  </a:lnTo>
                  <a:lnTo>
                    <a:pt x="959" y="487"/>
                  </a:lnTo>
                  <a:lnTo>
                    <a:pt x="959" y="491"/>
                  </a:lnTo>
                  <a:lnTo>
                    <a:pt x="955" y="492"/>
                  </a:lnTo>
                  <a:lnTo>
                    <a:pt x="955" y="494"/>
                  </a:lnTo>
                  <a:lnTo>
                    <a:pt x="955" y="496"/>
                  </a:lnTo>
                  <a:lnTo>
                    <a:pt x="957" y="496"/>
                  </a:lnTo>
                  <a:lnTo>
                    <a:pt x="959" y="498"/>
                  </a:lnTo>
                  <a:lnTo>
                    <a:pt x="959" y="499"/>
                  </a:lnTo>
                  <a:lnTo>
                    <a:pt x="957" y="501"/>
                  </a:lnTo>
                  <a:lnTo>
                    <a:pt x="954" y="501"/>
                  </a:lnTo>
                  <a:lnTo>
                    <a:pt x="950" y="501"/>
                  </a:lnTo>
                  <a:lnTo>
                    <a:pt x="934" y="498"/>
                  </a:lnTo>
                  <a:lnTo>
                    <a:pt x="923" y="492"/>
                  </a:lnTo>
                  <a:lnTo>
                    <a:pt x="916" y="491"/>
                  </a:lnTo>
                  <a:lnTo>
                    <a:pt x="911" y="487"/>
                  </a:lnTo>
                  <a:lnTo>
                    <a:pt x="909" y="487"/>
                  </a:lnTo>
                  <a:lnTo>
                    <a:pt x="907" y="485"/>
                  </a:lnTo>
                  <a:lnTo>
                    <a:pt x="904" y="482"/>
                  </a:lnTo>
                  <a:lnTo>
                    <a:pt x="900" y="473"/>
                  </a:lnTo>
                  <a:lnTo>
                    <a:pt x="902" y="469"/>
                  </a:lnTo>
                  <a:lnTo>
                    <a:pt x="899" y="466"/>
                  </a:lnTo>
                  <a:lnTo>
                    <a:pt x="897" y="464"/>
                  </a:lnTo>
                  <a:lnTo>
                    <a:pt x="893" y="464"/>
                  </a:lnTo>
                  <a:lnTo>
                    <a:pt x="891" y="462"/>
                  </a:lnTo>
                  <a:lnTo>
                    <a:pt x="888" y="460"/>
                  </a:lnTo>
                  <a:lnTo>
                    <a:pt x="888" y="459"/>
                  </a:lnTo>
                  <a:lnTo>
                    <a:pt x="888" y="453"/>
                  </a:lnTo>
                  <a:lnTo>
                    <a:pt x="888" y="451"/>
                  </a:lnTo>
                  <a:lnTo>
                    <a:pt x="886" y="451"/>
                  </a:lnTo>
                  <a:lnTo>
                    <a:pt x="884" y="448"/>
                  </a:lnTo>
                  <a:lnTo>
                    <a:pt x="883" y="446"/>
                  </a:lnTo>
                  <a:lnTo>
                    <a:pt x="875" y="443"/>
                  </a:lnTo>
                  <a:lnTo>
                    <a:pt x="877" y="441"/>
                  </a:lnTo>
                  <a:lnTo>
                    <a:pt x="879" y="439"/>
                  </a:lnTo>
                  <a:lnTo>
                    <a:pt x="881" y="437"/>
                  </a:lnTo>
                  <a:lnTo>
                    <a:pt x="883" y="436"/>
                  </a:lnTo>
                  <a:lnTo>
                    <a:pt x="886" y="436"/>
                  </a:lnTo>
                  <a:lnTo>
                    <a:pt x="888" y="436"/>
                  </a:lnTo>
                  <a:lnTo>
                    <a:pt x="888" y="434"/>
                  </a:lnTo>
                  <a:lnTo>
                    <a:pt x="888" y="430"/>
                  </a:lnTo>
                  <a:lnTo>
                    <a:pt x="886" y="416"/>
                  </a:lnTo>
                  <a:lnTo>
                    <a:pt x="886" y="414"/>
                  </a:lnTo>
                  <a:lnTo>
                    <a:pt x="883" y="411"/>
                  </a:lnTo>
                  <a:lnTo>
                    <a:pt x="881" y="405"/>
                  </a:lnTo>
                  <a:lnTo>
                    <a:pt x="881" y="400"/>
                  </a:lnTo>
                  <a:lnTo>
                    <a:pt x="883" y="398"/>
                  </a:lnTo>
                  <a:lnTo>
                    <a:pt x="884" y="396"/>
                  </a:lnTo>
                  <a:lnTo>
                    <a:pt x="883" y="396"/>
                  </a:lnTo>
                  <a:lnTo>
                    <a:pt x="883" y="395"/>
                  </a:lnTo>
                  <a:lnTo>
                    <a:pt x="883" y="393"/>
                  </a:lnTo>
                  <a:lnTo>
                    <a:pt x="883" y="391"/>
                  </a:lnTo>
                  <a:lnTo>
                    <a:pt x="883" y="389"/>
                  </a:lnTo>
                  <a:lnTo>
                    <a:pt x="883" y="388"/>
                  </a:lnTo>
                  <a:lnTo>
                    <a:pt x="881" y="388"/>
                  </a:lnTo>
                  <a:lnTo>
                    <a:pt x="881" y="386"/>
                  </a:lnTo>
                  <a:lnTo>
                    <a:pt x="881" y="384"/>
                  </a:lnTo>
                  <a:lnTo>
                    <a:pt x="879" y="377"/>
                  </a:lnTo>
                  <a:lnTo>
                    <a:pt x="877" y="375"/>
                  </a:lnTo>
                  <a:lnTo>
                    <a:pt x="877" y="373"/>
                  </a:lnTo>
                  <a:lnTo>
                    <a:pt x="879" y="368"/>
                  </a:lnTo>
                  <a:lnTo>
                    <a:pt x="879" y="366"/>
                  </a:lnTo>
                  <a:lnTo>
                    <a:pt x="879" y="364"/>
                  </a:lnTo>
                  <a:lnTo>
                    <a:pt x="881" y="364"/>
                  </a:lnTo>
                  <a:lnTo>
                    <a:pt x="881" y="361"/>
                  </a:lnTo>
                  <a:lnTo>
                    <a:pt x="883" y="354"/>
                  </a:lnTo>
                  <a:lnTo>
                    <a:pt x="884" y="350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3"/>
                  </a:lnTo>
                  <a:lnTo>
                    <a:pt x="883" y="343"/>
                  </a:lnTo>
                  <a:lnTo>
                    <a:pt x="881" y="340"/>
                  </a:lnTo>
                  <a:lnTo>
                    <a:pt x="881" y="338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4" y="336"/>
                  </a:lnTo>
                  <a:lnTo>
                    <a:pt x="884" y="334"/>
                  </a:lnTo>
                  <a:lnTo>
                    <a:pt x="884" y="332"/>
                  </a:lnTo>
                  <a:lnTo>
                    <a:pt x="886" y="332"/>
                  </a:lnTo>
                  <a:lnTo>
                    <a:pt x="888" y="332"/>
                  </a:lnTo>
                  <a:lnTo>
                    <a:pt x="890" y="331"/>
                  </a:lnTo>
                  <a:lnTo>
                    <a:pt x="890" y="327"/>
                  </a:lnTo>
                  <a:lnTo>
                    <a:pt x="891" y="327"/>
                  </a:lnTo>
                  <a:lnTo>
                    <a:pt x="891" y="325"/>
                  </a:lnTo>
                  <a:lnTo>
                    <a:pt x="890" y="322"/>
                  </a:lnTo>
                  <a:lnTo>
                    <a:pt x="890" y="320"/>
                  </a:lnTo>
                  <a:lnTo>
                    <a:pt x="891" y="320"/>
                  </a:lnTo>
                  <a:lnTo>
                    <a:pt x="893" y="318"/>
                  </a:lnTo>
                  <a:lnTo>
                    <a:pt x="893" y="313"/>
                  </a:lnTo>
                  <a:lnTo>
                    <a:pt x="895" y="313"/>
                  </a:lnTo>
                  <a:lnTo>
                    <a:pt x="895" y="311"/>
                  </a:lnTo>
                  <a:lnTo>
                    <a:pt x="895" y="309"/>
                  </a:lnTo>
                  <a:lnTo>
                    <a:pt x="897" y="308"/>
                  </a:lnTo>
                  <a:lnTo>
                    <a:pt x="897" y="306"/>
                  </a:lnTo>
                  <a:lnTo>
                    <a:pt x="897" y="301"/>
                  </a:lnTo>
                  <a:lnTo>
                    <a:pt x="897" y="299"/>
                  </a:lnTo>
                  <a:lnTo>
                    <a:pt x="895" y="299"/>
                  </a:lnTo>
                  <a:lnTo>
                    <a:pt x="893" y="295"/>
                  </a:lnTo>
                  <a:lnTo>
                    <a:pt x="893" y="293"/>
                  </a:lnTo>
                  <a:lnTo>
                    <a:pt x="893" y="290"/>
                  </a:lnTo>
                  <a:lnTo>
                    <a:pt x="895" y="288"/>
                  </a:lnTo>
                  <a:lnTo>
                    <a:pt x="895" y="285"/>
                  </a:lnTo>
                  <a:lnTo>
                    <a:pt x="895" y="283"/>
                  </a:lnTo>
                  <a:lnTo>
                    <a:pt x="897" y="281"/>
                  </a:lnTo>
                  <a:lnTo>
                    <a:pt x="897" y="279"/>
                  </a:lnTo>
                  <a:lnTo>
                    <a:pt x="897" y="276"/>
                  </a:lnTo>
                  <a:lnTo>
                    <a:pt x="897" y="274"/>
                  </a:lnTo>
                  <a:lnTo>
                    <a:pt x="895" y="269"/>
                  </a:lnTo>
                  <a:lnTo>
                    <a:pt x="890" y="256"/>
                  </a:lnTo>
                  <a:lnTo>
                    <a:pt x="890" y="253"/>
                  </a:lnTo>
                  <a:lnTo>
                    <a:pt x="884" y="245"/>
                  </a:lnTo>
                  <a:lnTo>
                    <a:pt x="883" y="242"/>
                  </a:lnTo>
                  <a:lnTo>
                    <a:pt x="883" y="240"/>
                  </a:lnTo>
                  <a:lnTo>
                    <a:pt x="883" y="238"/>
                  </a:lnTo>
                  <a:lnTo>
                    <a:pt x="883" y="237"/>
                  </a:lnTo>
                  <a:lnTo>
                    <a:pt x="881" y="235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79" y="229"/>
                  </a:lnTo>
                  <a:lnTo>
                    <a:pt x="881" y="228"/>
                  </a:lnTo>
                  <a:lnTo>
                    <a:pt x="881" y="226"/>
                  </a:lnTo>
                  <a:lnTo>
                    <a:pt x="881" y="224"/>
                  </a:lnTo>
                  <a:lnTo>
                    <a:pt x="877" y="219"/>
                  </a:lnTo>
                  <a:lnTo>
                    <a:pt x="875" y="215"/>
                  </a:lnTo>
                  <a:lnTo>
                    <a:pt x="874" y="210"/>
                  </a:lnTo>
                  <a:lnTo>
                    <a:pt x="874" y="208"/>
                  </a:lnTo>
                  <a:lnTo>
                    <a:pt x="870" y="208"/>
                  </a:lnTo>
                  <a:lnTo>
                    <a:pt x="868" y="208"/>
                  </a:lnTo>
                  <a:lnTo>
                    <a:pt x="865" y="206"/>
                  </a:lnTo>
                  <a:lnTo>
                    <a:pt x="863" y="205"/>
                  </a:lnTo>
                  <a:lnTo>
                    <a:pt x="863" y="205"/>
                  </a:lnTo>
                  <a:lnTo>
                    <a:pt x="861" y="203"/>
                  </a:lnTo>
                  <a:lnTo>
                    <a:pt x="858" y="201"/>
                  </a:lnTo>
                  <a:lnTo>
                    <a:pt x="854" y="197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2" y="194"/>
                  </a:lnTo>
                  <a:lnTo>
                    <a:pt x="852" y="192"/>
                  </a:lnTo>
                  <a:lnTo>
                    <a:pt x="847" y="190"/>
                  </a:lnTo>
                  <a:lnTo>
                    <a:pt x="845" y="189"/>
                  </a:lnTo>
                  <a:lnTo>
                    <a:pt x="847" y="187"/>
                  </a:lnTo>
                  <a:lnTo>
                    <a:pt x="847" y="185"/>
                  </a:lnTo>
                  <a:lnTo>
                    <a:pt x="845" y="180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2" y="171"/>
                  </a:lnTo>
                  <a:lnTo>
                    <a:pt x="838" y="167"/>
                  </a:lnTo>
                  <a:lnTo>
                    <a:pt x="838" y="166"/>
                  </a:lnTo>
                  <a:lnTo>
                    <a:pt x="835" y="166"/>
                  </a:lnTo>
                  <a:lnTo>
                    <a:pt x="833" y="164"/>
                  </a:lnTo>
                  <a:lnTo>
                    <a:pt x="831" y="164"/>
                  </a:lnTo>
                  <a:lnTo>
                    <a:pt x="831" y="162"/>
                  </a:lnTo>
                  <a:lnTo>
                    <a:pt x="829" y="162"/>
                  </a:lnTo>
                  <a:lnTo>
                    <a:pt x="828" y="162"/>
                  </a:lnTo>
                  <a:lnTo>
                    <a:pt x="826" y="155"/>
                  </a:lnTo>
                  <a:lnTo>
                    <a:pt x="824" y="153"/>
                  </a:lnTo>
                  <a:lnTo>
                    <a:pt x="822" y="151"/>
                  </a:lnTo>
                  <a:lnTo>
                    <a:pt x="822" y="146"/>
                  </a:lnTo>
                  <a:lnTo>
                    <a:pt x="820" y="144"/>
                  </a:lnTo>
                  <a:lnTo>
                    <a:pt x="820" y="142"/>
                  </a:lnTo>
                  <a:lnTo>
                    <a:pt x="822" y="141"/>
                  </a:lnTo>
                  <a:lnTo>
                    <a:pt x="824" y="139"/>
                  </a:lnTo>
                  <a:lnTo>
                    <a:pt x="822" y="137"/>
                  </a:lnTo>
                  <a:lnTo>
                    <a:pt x="820" y="135"/>
                  </a:lnTo>
                  <a:lnTo>
                    <a:pt x="819" y="135"/>
                  </a:lnTo>
                  <a:lnTo>
                    <a:pt x="817" y="134"/>
                  </a:lnTo>
                  <a:lnTo>
                    <a:pt x="817" y="135"/>
                  </a:lnTo>
                  <a:lnTo>
                    <a:pt x="815" y="134"/>
                  </a:lnTo>
                  <a:lnTo>
                    <a:pt x="813" y="134"/>
                  </a:lnTo>
                  <a:lnTo>
                    <a:pt x="812" y="134"/>
                  </a:lnTo>
                  <a:lnTo>
                    <a:pt x="810" y="132"/>
                  </a:lnTo>
                  <a:lnTo>
                    <a:pt x="810" y="130"/>
                  </a:lnTo>
                  <a:lnTo>
                    <a:pt x="808" y="125"/>
                  </a:lnTo>
                  <a:lnTo>
                    <a:pt x="806" y="125"/>
                  </a:lnTo>
                  <a:lnTo>
                    <a:pt x="806" y="123"/>
                  </a:lnTo>
                  <a:lnTo>
                    <a:pt x="806" y="121"/>
                  </a:lnTo>
                  <a:lnTo>
                    <a:pt x="806" y="119"/>
                  </a:lnTo>
                  <a:lnTo>
                    <a:pt x="804" y="119"/>
                  </a:lnTo>
                  <a:lnTo>
                    <a:pt x="804" y="118"/>
                  </a:lnTo>
                  <a:lnTo>
                    <a:pt x="801" y="118"/>
                  </a:lnTo>
                  <a:lnTo>
                    <a:pt x="797" y="114"/>
                  </a:lnTo>
                  <a:lnTo>
                    <a:pt x="790" y="103"/>
                  </a:lnTo>
                  <a:lnTo>
                    <a:pt x="788" y="100"/>
                  </a:lnTo>
                  <a:lnTo>
                    <a:pt x="788" y="94"/>
                  </a:lnTo>
                  <a:lnTo>
                    <a:pt x="790" y="94"/>
                  </a:lnTo>
                  <a:lnTo>
                    <a:pt x="790" y="93"/>
                  </a:lnTo>
                  <a:lnTo>
                    <a:pt x="788" y="93"/>
                  </a:lnTo>
                  <a:lnTo>
                    <a:pt x="788" y="91"/>
                  </a:lnTo>
                  <a:lnTo>
                    <a:pt x="788" y="89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6"/>
                  </a:lnTo>
                  <a:lnTo>
                    <a:pt x="787" y="84"/>
                  </a:lnTo>
                  <a:lnTo>
                    <a:pt x="785" y="82"/>
                  </a:lnTo>
                  <a:lnTo>
                    <a:pt x="783" y="78"/>
                  </a:lnTo>
                  <a:lnTo>
                    <a:pt x="787" y="77"/>
                  </a:lnTo>
                  <a:lnTo>
                    <a:pt x="785" y="75"/>
                  </a:lnTo>
                  <a:lnTo>
                    <a:pt x="783" y="75"/>
                  </a:lnTo>
                  <a:lnTo>
                    <a:pt x="781" y="73"/>
                  </a:lnTo>
                  <a:lnTo>
                    <a:pt x="781" y="68"/>
                  </a:lnTo>
                  <a:lnTo>
                    <a:pt x="781" y="66"/>
                  </a:lnTo>
                  <a:lnTo>
                    <a:pt x="780" y="64"/>
                  </a:lnTo>
                  <a:lnTo>
                    <a:pt x="776" y="62"/>
                  </a:lnTo>
                  <a:lnTo>
                    <a:pt x="776" y="61"/>
                  </a:lnTo>
                  <a:lnTo>
                    <a:pt x="778" y="59"/>
                  </a:lnTo>
                  <a:lnTo>
                    <a:pt x="778" y="57"/>
                  </a:lnTo>
                  <a:lnTo>
                    <a:pt x="776" y="57"/>
                  </a:lnTo>
                  <a:lnTo>
                    <a:pt x="774" y="55"/>
                  </a:lnTo>
                  <a:lnTo>
                    <a:pt x="776" y="54"/>
                  </a:lnTo>
                  <a:lnTo>
                    <a:pt x="776" y="52"/>
                  </a:lnTo>
                  <a:lnTo>
                    <a:pt x="776" y="50"/>
                  </a:lnTo>
                  <a:lnTo>
                    <a:pt x="776" y="48"/>
                  </a:lnTo>
                  <a:lnTo>
                    <a:pt x="774" y="50"/>
                  </a:lnTo>
                  <a:lnTo>
                    <a:pt x="772" y="46"/>
                  </a:lnTo>
                  <a:lnTo>
                    <a:pt x="771" y="45"/>
                  </a:lnTo>
                  <a:lnTo>
                    <a:pt x="767" y="46"/>
                  </a:lnTo>
                  <a:lnTo>
                    <a:pt x="767" y="45"/>
                  </a:lnTo>
                  <a:lnTo>
                    <a:pt x="769" y="43"/>
                  </a:lnTo>
                  <a:lnTo>
                    <a:pt x="769" y="41"/>
                  </a:lnTo>
                  <a:lnTo>
                    <a:pt x="767" y="39"/>
                  </a:lnTo>
                  <a:lnTo>
                    <a:pt x="764" y="38"/>
                  </a:lnTo>
                  <a:lnTo>
                    <a:pt x="762" y="34"/>
                  </a:lnTo>
                  <a:lnTo>
                    <a:pt x="760" y="31"/>
                  </a:lnTo>
                  <a:lnTo>
                    <a:pt x="762" y="31"/>
                  </a:lnTo>
                  <a:lnTo>
                    <a:pt x="762" y="29"/>
                  </a:lnTo>
                  <a:lnTo>
                    <a:pt x="762" y="27"/>
                  </a:lnTo>
                  <a:lnTo>
                    <a:pt x="760" y="25"/>
                  </a:lnTo>
                  <a:lnTo>
                    <a:pt x="758" y="27"/>
                  </a:lnTo>
                  <a:lnTo>
                    <a:pt x="757" y="25"/>
                  </a:lnTo>
                  <a:lnTo>
                    <a:pt x="753" y="23"/>
                  </a:lnTo>
                  <a:lnTo>
                    <a:pt x="755" y="23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5"/>
                  </a:lnTo>
                  <a:lnTo>
                    <a:pt x="749" y="13"/>
                  </a:lnTo>
                  <a:lnTo>
                    <a:pt x="749" y="15"/>
                  </a:lnTo>
                  <a:lnTo>
                    <a:pt x="748" y="16"/>
                  </a:lnTo>
                  <a:lnTo>
                    <a:pt x="746" y="16"/>
                  </a:lnTo>
                  <a:lnTo>
                    <a:pt x="746" y="15"/>
                  </a:lnTo>
                  <a:lnTo>
                    <a:pt x="746" y="13"/>
                  </a:lnTo>
                  <a:lnTo>
                    <a:pt x="742" y="7"/>
                  </a:lnTo>
                  <a:lnTo>
                    <a:pt x="741" y="7"/>
                  </a:lnTo>
                  <a:lnTo>
                    <a:pt x="737" y="6"/>
                  </a:lnTo>
                  <a:lnTo>
                    <a:pt x="735" y="4"/>
                  </a:lnTo>
                  <a:lnTo>
                    <a:pt x="732" y="6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726" y="4"/>
                  </a:lnTo>
                  <a:lnTo>
                    <a:pt x="725" y="4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4"/>
                  </a:lnTo>
                  <a:lnTo>
                    <a:pt x="710" y="6"/>
                  </a:lnTo>
                  <a:lnTo>
                    <a:pt x="698" y="9"/>
                  </a:lnTo>
                  <a:lnTo>
                    <a:pt x="696" y="9"/>
                  </a:lnTo>
                  <a:lnTo>
                    <a:pt x="691" y="9"/>
                  </a:lnTo>
                  <a:lnTo>
                    <a:pt x="687" y="9"/>
                  </a:lnTo>
                  <a:lnTo>
                    <a:pt x="684" y="13"/>
                  </a:lnTo>
                  <a:lnTo>
                    <a:pt x="682" y="13"/>
                  </a:lnTo>
                  <a:lnTo>
                    <a:pt x="680" y="13"/>
                  </a:lnTo>
                  <a:lnTo>
                    <a:pt x="678" y="13"/>
                  </a:lnTo>
                  <a:lnTo>
                    <a:pt x="678" y="18"/>
                  </a:lnTo>
                  <a:lnTo>
                    <a:pt x="678" y="22"/>
                  </a:lnTo>
                  <a:lnTo>
                    <a:pt x="677" y="27"/>
                  </a:lnTo>
                  <a:lnTo>
                    <a:pt x="675" y="32"/>
                  </a:lnTo>
                  <a:lnTo>
                    <a:pt x="673" y="34"/>
                  </a:lnTo>
                  <a:lnTo>
                    <a:pt x="671" y="36"/>
                  </a:lnTo>
                  <a:lnTo>
                    <a:pt x="669" y="39"/>
                  </a:lnTo>
                  <a:lnTo>
                    <a:pt x="668" y="41"/>
                  </a:lnTo>
                  <a:lnTo>
                    <a:pt x="664" y="46"/>
                  </a:lnTo>
                  <a:lnTo>
                    <a:pt x="664" y="48"/>
                  </a:lnTo>
                  <a:lnTo>
                    <a:pt x="661" y="52"/>
                  </a:lnTo>
                  <a:lnTo>
                    <a:pt x="657" y="52"/>
                  </a:lnTo>
                  <a:lnTo>
                    <a:pt x="648" y="52"/>
                  </a:lnTo>
                  <a:lnTo>
                    <a:pt x="641" y="54"/>
                  </a:lnTo>
                  <a:lnTo>
                    <a:pt x="636" y="54"/>
                  </a:lnTo>
                  <a:lnTo>
                    <a:pt x="634" y="54"/>
                  </a:lnTo>
                  <a:lnTo>
                    <a:pt x="630" y="55"/>
                  </a:lnTo>
                  <a:lnTo>
                    <a:pt x="623" y="55"/>
                  </a:lnTo>
                  <a:lnTo>
                    <a:pt x="618" y="59"/>
                  </a:lnTo>
                  <a:lnTo>
                    <a:pt x="563" y="64"/>
                  </a:lnTo>
                  <a:lnTo>
                    <a:pt x="558" y="68"/>
                  </a:lnTo>
                  <a:lnTo>
                    <a:pt x="547" y="86"/>
                  </a:lnTo>
                  <a:lnTo>
                    <a:pt x="542" y="91"/>
                  </a:lnTo>
                  <a:lnTo>
                    <a:pt x="535" y="93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2" y="96"/>
                  </a:lnTo>
                  <a:lnTo>
                    <a:pt x="520" y="94"/>
                  </a:lnTo>
                  <a:lnTo>
                    <a:pt x="517" y="91"/>
                  </a:lnTo>
                  <a:lnTo>
                    <a:pt x="513" y="84"/>
                  </a:lnTo>
                  <a:lnTo>
                    <a:pt x="511" y="80"/>
                  </a:lnTo>
                  <a:lnTo>
                    <a:pt x="510" y="80"/>
                  </a:lnTo>
                  <a:lnTo>
                    <a:pt x="501" y="77"/>
                  </a:lnTo>
                  <a:lnTo>
                    <a:pt x="497" y="75"/>
                  </a:lnTo>
                  <a:lnTo>
                    <a:pt x="494" y="73"/>
                  </a:lnTo>
                  <a:lnTo>
                    <a:pt x="494" y="71"/>
                  </a:lnTo>
                  <a:lnTo>
                    <a:pt x="494" y="68"/>
                  </a:lnTo>
                  <a:lnTo>
                    <a:pt x="494" y="66"/>
                  </a:lnTo>
                  <a:lnTo>
                    <a:pt x="492" y="62"/>
                  </a:lnTo>
                  <a:lnTo>
                    <a:pt x="490" y="61"/>
                  </a:lnTo>
                  <a:lnTo>
                    <a:pt x="485" y="59"/>
                  </a:lnTo>
                  <a:lnTo>
                    <a:pt x="485" y="57"/>
                  </a:lnTo>
                  <a:lnTo>
                    <a:pt x="483" y="57"/>
                  </a:lnTo>
                  <a:lnTo>
                    <a:pt x="476" y="57"/>
                  </a:lnTo>
                  <a:lnTo>
                    <a:pt x="469" y="55"/>
                  </a:lnTo>
                  <a:lnTo>
                    <a:pt x="467" y="55"/>
                  </a:lnTo>
                  <a:lnTo>
                    <a:pt x="464" y="57"/>
                  </a:lnTo>
                  <a:lnTo>
                    <a:pt x="460" y="61"/>
                  </a:lnTo>
                  <a:lnTo>
                    <a:pt x="455" y="61"/>
                  </a:lnTo>
                  <a:lnTo>
                    <a:pt x="448" y="66"/>
                  </a:lnTo>
                  <a:lnTo>
                    <a:pt x="446" y="66"/>
                  </a:lnTo>
                  <a:lnTo>
                    <a:pt x="439" y="62"/>
                  </a:lnTo>
                  <a:lnTo>
                    <a:pt x="437" y="62"/>
                  </a:lnTo>
                  <a:lnTo>
                    <a:pt x="432" y="59"/>
                  </a:lnTo>
                  <a:lnTo>
                    <a:pt x="430" y="57"/>
                  </a:lnTo>
                  <a:lnTo>
                    <a:pt x="424" y="55"/>
                  </a:lnTo>
                  <a:lnTo>
                    <a:pt x="423" y="54"/>
                  </a:lnTo>
                  <a:lnTo>
                    <a:pt x="417" y="54"/>
                  </a:lnTo>
                  <a:lnTo>
                    <a:pt x="407" y="59"/>
                  </a:lnTo>
                  <a:lnTo>
                    <a:pt x="405" y="59"/>
                  </a:lnTo>
                  <a:lnTo>
                    <a:pt x="405" y="55"/>
                  </a:lnTo>
                  <a:lnTo>
                    <a:pt x="400" y="50"/>
                  </a:lnTo>
                  <a:lnTo>
                    <a:pt x="396" y="50"/>
                  </a:lnTo>
                  <a:lnTo>
                    <a:pt x="389" y="50"/>
                  </a:lnTo>
                  <a:lnTo>
                    <a:pt x="385" y="50"/>
                  </a:lnTo>
                  <a:lnTo>
                    <a:pt x="382" y="48"/>
                  </a:lnTo>
                  <a:lnTo>
                    <a:pt x="373" y="46"/>
                  </a:lnTo>
                  <a:lnTo>
                    <a:pt x="371" y="46"/>
                  </a:lnTo>
                  <a:lnTo>
                    <a:pt x="368" y="46"/>
                  </a:lnTo>
                  <a:lnTo>
                    <a:pt x="366" y="48"/>
                  </a:lnTo>
                  <a:lnTo>
                    <a:pt x="364" y="48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1" y="52"/>
                  </a:lnTo>
                  <a:lnTo>
                    <a:pt x="353" y="48"/>
                  </a:lnTo>
                  <a:lnTo>
                    <a:pt x="352" y="48"/>
                  </a:lnTo>
                  <a:lnTo>
                    <a:pt x="350" y="48"/>
                  </a:lnTo>
                  <a:lnTo>
                    <a:pt x="346" y="45"/>
                  </a:lnTo>
                  <a:lnTo>
                    <a:pt x="341" y="41"/>
                  </a:lnTo>
                  <a:lnTo>
                    <a:pt x="337" y="34"/>
                  </a:lnTo>
                  <a:lnTo>
                    <a:pt x="334" y="34"/>
                  </a:lnTo>
                  <a:lnTo>
                    <a:pt x="327" y="32"/>
                  </a:lnTo>
                  <a:lnTo>
                    <a:pt x="323" y="32"/>
                  </a:lnTo>
                  <a:lnTo>
                    <a:pt x="321" y="32"/>
                  </a:lnTo>
                  <a:lnTo>
                    <a:pt x="321" y="34"/>
                  </a:lnTo>
                  <a:lnTo>
                    <a:pt x="318" y="43"/>
                  </a:lnTo>
                  <a:lnTo>
                    <a:pt x="316" y="46"/>
                  </a:lnTo>
                  <a:lnTo>
                    <a:pt x="313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5" y="48"/>
                  </a:lnTo>
                  <a:lnTo>
                    <a:pt x="304" y="46"/>
                  </a:lnTo>
                  <a:lnTo>
                    <a:pt x="302" y="46"/>
                  </a:lnTo>
                  <a:lnTo>
                    <a:pt x="300" y="46"/>
                  </a:lnTo>
                  <a:lnTo>
                    <a:pt x="300" y="48"/>
                  </a:lnTo>
                  <a:lnTo>
                    <a:pt x="300" y="52"/>
                  </a:lnTo>
                  <a:lnTo>
                    <a:pt x="300" y="54"/>
                  </a:lnTo>
                  <a:lnTo>
                    <a:pt x="297" y="55"/>
                  </a:lnTo>
                  <a:lnTo>
                    <a:pt x="295" y="57"/>
                  </a:lnTo>
                  <a:lnTo>
                    <a:pt x="293" y="59"/>
                  </a:lnTo>
                  <a:lnTo>
                    <a:pt x="289" y="64"/>
                  </a:lnTo>
                  <a:lnTo>
                    <a:pt x="288" y="66"/>
                  </a:lnTo>
                  <a:lnTo>
                    <a:pt x="284" y="68"/>
                  </a:lnTo>
                  <a:lnTo>
                    <a:pt x="282" y="70"/>
                  </a:lnTo>
                  <a:lnTo>
                    <a:pt x="281" y="71"/>
                  </a:lnTo>
                  <a:lnTo>
                    <a:pt x="281" y="73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9" y="77"/>
                  </a:lnTo>
                  <a:lnTo>
                    <a:pt x="277" y="77"/>
                  </a:lnTo>
                  <a:lnTo>
                    <a:pt x="275" y="78"/>
                  </a:lnTo>
                  <a:lnTo>
                    <a:pt x="272" y="82"/>
                  </a:lnTo>
                  <a:lnTo>
                    <a:pt x="268" y="86"/>
                  </a:lnTo>
                  <a:lnTo>
                    <a:pt x="265" y="87"/>
                  </a:lnTo>
                  <a:lnTo>
                    <a:pt x="259" y="87"/>
                  </a:lnTo>
                  <a:lnTo>
                    <a:pt x="256" y="87"/>
                  </a:lnTo>
                  <a:lnTo>
                    <a:pt x="247" y="82"/>
                  </a:lnTo>
                  <a:lnTo>
                    <a:pt x="243" y="84"/>
                  </a:lnTo>
                  <a:lnTo>
                    <a:pt x="242" y="91"/>
                  </a:lnTo>
                  <a:lnTo>
                    <a:pt x="240" y="91"/>
                  </a:lnTo>
                  <a:lnTo>
                    <a:pt x="240" y="93"/>
                  </a:lnTo>
                  <a:lnTo>
                    <a:pt x="238" y="93"/>
                  </a:lnTo>
                  <a:lnTo>
                    <a:pt x="234" y="91"/>
                  </a:lnTo>
                  <a:lnTo>
                    <a:pt x="233" y="91"/>
                  </a:lnTo>
                  <a:lnTo>
                    <a:pt x="231" y="93"/>
                  </a:lnTo>
                  <a:lnTo>
                    <a:pt x="227" y="94"/>
                  </a:lnTo>
                  <a:lnTo>
                    <a:pt x="224" y="98"/>
                  </a:lnTo>
                  <a:lnTo>
                    <a:pt x="224" y="100"/>
                  </a:lnTo>
                  <a:lnTo>
                    <a:pt x="222" y="102"/>
                  </a:lnTo>
                  <a:lnTo>
                    <a:pt x="220" y="102"/>
                  </a:lnTo>
                  <a:lnTo>
                    <a:pt x="220" y="103"/>
                  </a:lnTo>
                  <a:lnTo>
                    <a:pt x="220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7" y="114"/>
                  </a:lnTo>
                  <a:lnTo>
                    <a:pt x="215" y="116"/>
                  </a:lnTo>
                  <a:lnTo>
                    <a:pt x="215" y="118"/>
                  </a:lnTo>
                  <a:lnTo>
                    <a:pt x="213" y="119"/>
                  </a:lnTo>
                  <a:lnTo>
                    <a:pt x="208" y="119"/>
                  </a:lnTo>
                  <a:lnTo>
                    <a:pt x="201" y="125"/>
                  </a:lnTo>
                  <a:lnTo>
                    <a:pt x="197" y="128"/>
                  </a:lnTo>
                  <a:lnTo>
                    <a:pt x="195" y="132"/>
                  </a:lnTo>
                  <a:lnTo>
                    <a:pt x="195" y="137"/>
                  </a:lnTo>
                  <a:lnTo>
                    <a:pt x="195" y="142"/>
                  </a:lnTo>
                  <a:lnTo>
                    <a:pt x="197" y="150"/>
                  </a:lnTo>
                  <a:lnTo>
                    <a:pt x="194" y="153"/>
                  </a:lnTo>
                  <a:lnTo>
                    <a:pt x="190" y="155"/>
                  </a:lnTo>
                  <a:lnTo>
                    <a:pt x="188" y="157"/>
                  </a:lnTo>
                  <a:lnTo>
                    <a:pt x="186" y="158"/>
                  </a:lnTo>
                  <a:lnTo>
                    <a:pt x="181" y="164"/>
                  </a:lnTo>
                  <a:lnTo>
                    <a:pt x="181" y="166"/>
                  </a:lnTo>
                  <a:lnTo>
                    <a:pt x="179" y="173"/>
                  </a:lnTo>
                  <a:lnTo>
                    <a:pt x="178" y="176"/>
                  </a:lnTo>
                  <a:lnTo>
                    <a:pt x="178" y="178"/>
                  </a:lnTo>
                  <a:lnTo>
                    <a:pt x="178" y="180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6" y="187"/>
                  </a:lnTo>
                  <a:lnTo>
                    <a:pt x="174" y="189"/>
                  </a:lnTo>
                  <a:lnTo>
                    <a:pt x="172" y="190"/>
                  </a:lnTo>
                  <a:lnTo>
                    <a:pt x="172" y="192"/>
                  </a:lnTo>
                  <a:lnTo>
                    <a:pt x="171" y="196"/>
                  </a:lnTo>
                  <a:lnTo>
                    <a:pt x="171" y="197"/>
                  </a:lnTo>
                  <a:lnTo>
                    <a:pt x="169" y="199"/>
                  </a:lnTo>
                  <a:lnTo>
                    <a:pt x="162" y="203"/>
                  </a:lnTo>
                  <a:lnTo>
                    <a:pt x="160" y="205"/>
                  </a:lnTo>
                  <a:lnTo>
                    <a:pt x="155" y="210"/>
                  </a:lnTo>
                  <a:lnTo>
                    <a:pt x="156" y="210"/>
                  </a:lnTo>
                  <a:lnTo>
                    <a:pt x="156" y="212"/>
                  </a:lnTo>
                  <a:lnTo>
                    <a:pt x="158" y="212"/>
                  </a:lnTo>
                  <a:lnTo>
                    <a:pt x="160" y="213"/>
                  </a:lnTo>
                  <a:lnTo>
                    <a:pt x="160" y="215"/>
                  </a:lnTo>
                  <a:lnTo>
                    <a:pt x="156" y="222"/>
                  </a:lnTo>
                  <a:lnTo>
                    <a:pt x="156" y="224"/>
                  </a:lnTo>
                  <a:lnTo>
                    <a:pt x="151" y="228"/>
                  </a:lnTo>
                  <a:lnTo>
                    <a:pt x="151" y="229"/>
                  </a:lnTo>
                  <a:lnTo>
                    <a:pt x="151" y="231"/>
                  </a:lnTo>
                  <a:lnTo>
                    <a:pt x="151" y="233"/>
                  </a:lnTo>
                  <a:lnTo>
                    <a:pt x="151" y="235"/>
                  </a:lnTo>
                  <a:lnTo>
                    <a:pt x="151" y="237"/>
                  </a:lnTo>
                  <a:lnTo>
                    <a:pt x="151" y="238"/>
                  </a:lnTo>
                  <a:lnTo>
                    <a:pt x="149" y="240"/>
                  </a:lnTo>
                  <a:lnTo>
                    <a:pt x="146" y="242"/>
                  </a:lnTo>
                  <a:lnTo>
                    <a:pt x="144" y="244"/>
                  </a:lnTo>
                  <a:lnTo>
                    <a:pt x="142" y="247"/>
                  </a:lnTo>
                  <a:lnTo>
                    <a:pt x="139" y="251"/>
                  </a:lnTo>
                  <a:lnTo>
                    <a:pt x="139" y="253"/>
                  </a:lnTo>
                  <a:lnTo>
                    <a:pt x="139" y="254"/>
                  </a:lnTo>
                  <a:lnTo>
                    <a:pt x="139" y="256"/>
                  </a:lnTo>
                  <a:lnTo>
                    <a:pt x="142" y="258"/>
                  </a:lnTo>
                  <a:lnTo>
                    <a:pt x="142" y="261"/>
                  </a:lnTo>
                  <a:lnTo>
                    <a:pt x="139" y="265"/>
                  </a:lnTo>
                  <a:lnTo>
                    <a:pt x="137" y="267"/>
                  </a:lnTo>
                  <a:lnTo>
                    <a:pt x="133" y="267"/>
                  </a:lnTo>
                  <a:lnTo>
                    <a:pt x="133" y="269"/>
                  </a:lnTo>
                  <a:lnTo>
                    <a:pt x="133" y="270"/>
                  </a:lnTo>
                  <a:lnTo>
                    <a:pt x="131" y="272"/>
                  </a:lnTo>
                  <a:lnTo>
                    <a:pt x="130" y="276"/>
                  </a:lnTo>
                  <a:lnTo>
                    <a:pt x="126" y="276"/>
                  </a:lnTo>
                  <a:lnTo>
                    <a:pt x="123" y="276"/>
                  </a:lnTo>
                  <a:lnTo>
                    <a:pt x="119" y="277"/>
                  </a:lnTo>
                  <a:lnTo>
                    <a:pt x="117" y="279"/>
                  </a:lnTo>
                  <a:lnTo>
                    <a:pt x="117" y="283"/>
                  </a:lnTo>
                  <a:lnTo>
                    <a:pt x="117" y="288"/>
                  </a:lnTo>
                  <a:lnTo>
                    <a:pt x="115" y="292"/>
                  </a:lnTo>
                  <a:lnTo>
                    <a:pt x="114" y="292"/>
                  </a:lnTo>
                  <a:lnTo>
                    <a:pt x="112" y="295"/>
                  </a:lnTo>
                  <a:lnTo>
                    <a:pt x="112" y="299"/>
                  </a:lnTo>
                  <a:lnTo>
                    <a:pt x="115" y="306"/>
                  </a:lnTo>
                  <a:lnTo>
                    <a:pt x="115" y="309"/>
                  </a:lnTo>
                  <a:lnTo>
                    <a:pt x="114" y="311"/>
                  </a:lnTo>
                  <a:lnTo>
                    <a:pt x="108" y="311"/>
                  </a:lnTo>
                  <a:lnTo>
                    <a:pt x="108" y="311"/>
                  </a:lnTo>
                  <a:lnTo>
                    <a:pt x="105" y="315"/>
                  </a:lnTo>
                  <a:lnTo>
                    <a:pt x="105" y="318"/>
                  </a:lnTo>
                  <a:lnTo>
                    <a:pt x="105" y="325"/>
                  </a:lnTo>
                  <a:lnTo>
                    <a:pt x="103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98" y="332"/>
                  </a:lnTo>
                  <a:lnTo>
                    <a:pt x="96" y="332"/>
                  </a:lnTo>
                  <a:lnTo>
                    <a:pt x="91" y="338"/>
                  </a:lnTo>
                  <a:lnTo>
                    <a:pt x="89" y="338"/>
                  </a:lnTo>
                  <a:lnTo>
                    <a:pt x="87" y="336"/>
                  </a:lnTo>
                  <a:lnTo>
                    <a:pt x="85" y="336"/>
                  </a:lnTo>
                  <a:lnTo>
                    <a:pt x="85" y="334"/>
                  </a:lnTo>
                  <a:lnTo>
                    <a:pt x="83" y="334"/>
                  </a:lnTo>
                  <a:lnTo>
                    <a:pt x="82" y="336"/>
                  </a:lnTo>
                  <a:lnTo>
                    <a:pt x="80" y="336"/>
                  </a:lnTo>
                  <a:lnTo>
                    <a:pt x="76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6" y="334"/>
                  </a:lnTo>
                  <a:lnTo>
                    <a:pt x="66" y="334"/>
                  </a:lnTo>
                  <a:lnTo>
                    <a:pt x="62" y="334"/>
                  </a:lnTo>
                  <a:lnTo>
                    <a:pt x="60" y="334"/>
                  </a:lnTo>
                  <a:lnTo>
                    <a:pt x="57" y="338"/>
                  </a:lnTo>
                  <a:lnTo>
                    <a:pt x="55" y="338"/>
                  </a:lnTo>
                  <a:lnTo>
                    <a:pt x="55" y="340"/>
                  </a:lnTo>
                  <a:lnTo>
                    <a:pt x="57" y="343"/>
                  </a:lnTo>
                  <a:lnTo>
                    <a:pt x="57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3" y="345"/>
                  </a:lnTo>
                  <a:lnTo>
                    <a:pt x="52" y="347"/>
                  </a:lnTo>
                  <a:lnTo>
                    <a:pt x="52" y="348"/>
                  </a:lnTo>
                  <a:lnTo>
                    <a:pt x="52" y="350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1" y="356"/>
                  </a:lnTo>
                  <a:lnTo>
                    <a:pt x="39" y="356"/>
                  </a:lnTo>
                  <a:lnTo>
                    <a:pt x="37" y="354"/>
                  </a:lnTo>
                  <a:lnTo>
                    <a:pt x="34" y="350"/>
                  </a:lnTo>
                  <a:lnTo>
                    <a:pt x="28" y="348"/>
                  </a:lnTo>
                  <a:lnTo>
                    <a:pt x="25" y="348"/>
                  </a:lnTo>
                  <a:lnTo>
                    <a:pt x="23" y="352"/>
                  </a:lnTo>
                  <a:lnTo>
                    <a:pt x="5" y="354"/>
                  </a:lnTo>
                  <a:lnTo>
                    <a:pt x="0" y="359"/>
                  </a:lnTo>
                  <a:lnTo>
                    <a:pt x="7" y="368"/>
                  </a:lnTo>
                  <a:lnTo>
                    <a:pt x="9" y="372"/>
                  </a:lnTo>
                  <a:lnTo>
                    <a:pt x="11" y="377"/>
                  </a:lnTo>
                  <a:lnTo>
                    <a:pt x="12" y="379"/>
                  </a:lnTo>
                  <a:lnTo>
                    <a:pt x="14" y="380"/>
                  </a:lnTo>
                  <a:lnTo>
                    <a:pt x="20" y="382"/>
                  </a:lnTo>
                  <a:lnTo>
                    <a:pt x="21" y="384"/>
                  </a:lnTo>
                  <a:lnTo>
                    <a:pt x="27" y="391"/>
                  </a:lnTo>
                  <a:lnTo>
                    <a:pt x="28" y="391"/>
                  </a:lnTo>
                  <a:lnTo>
                    <a:pt x="32" y="391"/>
                  </a:lnTo>
                  <a:lnTo>
                    <a:pt x="36" y="393"/>
                  </a:lnTo>
                  <a:lnTo>
                    <a:pt x="37" y="395"/>
                  </a:lnTo>
                  <a:lnTo>
                    <a:pt x="41" y="402"/>
                  </a:lnTo>
                  <a:lnTo>
                    <a:pt x="43" y="404"/>
                  </a:lnTo>
                  <a:lnTo>
                    <a:pt x="44" y="405"/>
                  </a:lnTo>
                  <a:lnTo>
                    <a:pt x="44" y="409"/>
                  </a:lnTo>
                  <a:lnTo>
                    <a:pt x="44" y="411"/>
                  </a:lnTo>
                  <a:lnTo>
                    <a:pt x="46" y="412"/>
                  </a:lnTo>
                  <a:lnTo>
                    <a:pt x="50" y="416"/>
                  </a:lnTo>
                  <a:lnTo>
                    <a:pt x="50" y="420"/>
                  </a:lnTo>
                  <a:lnTo>
                    <a:pt x="52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7" y="420"/>
                  </a:lnTo>
                  <a:lnTo>
                    <a:pt x="57" y="416"/>
                  </a:lnTo>
                  <a:lnTo>
                    <a:pt x="59" y="416"/>
                  </a:lnTo>
                  <a:lnTo>
                    <a:pt x="59" y="414"/>
                  </a:lnTo>
                  <a:lnTo>
                    <a:pt x="60" y="416"/>
                  </a:lnTo>
                  <a:lnTo>
                    <a:pt x="62" y="418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60" y="420"/>
                  </a:lnTo>
                  <a:lnTo>
                    <a:pt x="60" y="428"/>
                  </a:lnTo>
                  <a:lnTo>
                    <a:pt x="60" y="432"/>
                  </a:lnTo>
                  <a:lnTo>
                    <a:pt x="59" y="436"/>
                  </a:lnTo>
                  <a:lnTo>
                    <a:pt x="59" y="439"/>
                  </a:lnTo>
                  <a:lnTo>
                    <a:pt x="59" y="443"/>
                  </a:lnTo>
                  <a:lnTo>
                    <a:pt x="62" y="448"/>
                  </a:lnTo>
                  <a:lnTo>
                    <a:pt x="64" y="453"/>
                  </a:lnTo>
                  <a:lnTo>
                    <a:pt x="62" y="455"/>
                  </a:lnTo>
                  <a:lnTo>
                    <a:pt x="60" y="457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60" y="462"/>
                  </a:lnTo>
                  <a:lnTo>
                    <a:pt x="64" y="462"/>
                  </a:lnTo>
                  <a:lnTo>
                    <a:pt x="66" y="462"/>
                  </a:lnTo>
                  <a:lnTo>
                    <a:pt x="66" y="464"/>
                  </a:lnTo>
                  <a:lnTo>
                    <a:pt x="69" y="469"/>
                  </a:lnTo>
                  <a:lnTo>
                    <a:pt x="76" y="476"/>
                  </a:lnTo>
                  <a:lnTo>
                    <a:pt x="80" y="482"/>
                  </a:lnTo>
                  <a:lnTo>
                    <a:pt x="82" y="483"/>
                  </a:lnTo>
                  <a:lnTo>
                    <a:pt x="87" y="485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91"/>
                  </a:lnTo>
                  <a:lnTo>
                    <a:pt x="96" y="491"/>
                  </a:lnTo>
                  <a:lnTo>
                    <a:pt x="98" y="491"/>
                  </a:lnTo>
                  <a:lnTo>
                    <a:pt x="99" y="489"/>
                  </a:lnTo>
                  <a:lnTo>
                    <a:pt x="101" y="489"/>
                  </a:lnTo>
                  <a:lnTo>
                    <a:pt x="103" y="491"/>
                  </a:lnTo>
                  <a:lnTo>
                    <a:pt x="107" y="496"/>
                  </a:lnTo>
                  <a:lnTo>
                    <a:pt x="108" y="498"/>
                  </a:lnTo>
                  <a:lnTo>
                    <a:pt x="110" y="501"/>
                  </a:lnTo>
                  <a:lnTo>
                    <a:pt x="114" y="501"/>
                  </a:lnTo>
                  <a:lnTo>
                    <a:pt x="117" y="501"/>
                  </a:lnTo>
                  <a:lnTo>
                    <a:pt x="130" y="505"/>
                  </a:lnTo>
                  <a:lnTo>
                    <a:pt x="133" y="507"/>
                  </a:lnTo>
                  <a:lnTo>
                    <a:pt x="137" y="508"/>
                  </a:lnTo>
                  <a:lnTo>
                    <a:pt x="140" y="512"/>
                  </a:lnTo>
                  <a:lnTo>
                    <a:pt x="140" y="514"/>
                  </a:lnTo>
                  <a:lnTo>
                    <a:pt x="140" y="515"/>
                  </a:lnTo>
                  <a:lnTo>
                    <a:pt x="140" y="517"/>
                  </a:lnTo>
                  <a:lnTo>
                    <a:pt x="139" y="519"/>
                  </a:lnTo>
                  <a:lnTo>
                    <a:pt x="137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5" y="524"/>
                  </a:lnTo>
                  <a:lnTo>
                    <a:pt x="135" y="526"/>
                  </a:lnTo>
                  <a:lnTo>
                    <a:pt x="133" y="526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3" y="531"/>
                  </a:lnTo>
                  <a:lnTo>
                    <a:pt x="131" y="531"/>
                  </a:lnTo>
                  <a:lnTo>
                    <a:pt x="131" y="533"/>
                  </a:lnTo>
                  <a:lnTo>
                    <a:pt x="130" y="533"/>
                  </a:lnTo>
                  <a:lnTo>
                    <a:pt x="126" y="533"/>
                  </a:lnTo>
                  <a:lnTo>
                    <a:pt x="126" y="535"/>
                  </a:lnTo>
                  <a:lnTo>
                    <a:pt x="124" y="535"/>
                  </a:lnTo>
                  <a:lnTo>
                    <a:pt x="124" y="537"/>
                  </a:lnTo>
                  <a:lnTo>
                    <a:pt x="124" y="539"/>
                  </a:lnTo>
                  <a:lnTo>
                    <a:pt x="126" y="539"/>
                  </a:lnTo>
                  <a:lnTo>
                    <a:pt x="128" y="539"/>
                  </a:lnTo>
                  <a:lnTo>
                    <a:pt x="128" y="540"/>
                  </a:lnTo>
                  <a:lnTo>
                    <a:pt x="128" y="542"/>
                  </a:lnTo>
                  <a:lnTo>
                    <a:pt x="131" y="544"/>
                  </a:lnTo>
                  <a:lnTo>
                    <a:pt x="137" y="546"/>
                  </a:lnTo>
                  <a:lnTo>
                    <a:pt x="139" y="546"/>
                  </a:lnTo>
                  <a:lnTo>
                    <a:pt x="144" y="547"/>
                  </a:lnTo>
                  <a:lnTo>
                    <a:pt x="146" y="547"/>
                  </a:lnTo>
                  <a:lnTo>
                    <a:pt x="146" y="551"/>
                  </a:lnTo>
                  <a:lnTo>
                    <a:pt x="146" y="553"/>
                  </a:lnTo>
                  <a:lnTo>
                    <a:pt x="144" y="555"/>
                  </a:lnTo>
                  <a:lnTo>
                    <a:pt x="139" y="556"/>
                  </a:lnTo>
                  <a:lnTo>
                    <a:pt x="137" y="556"/>
                  </a:lnTo>
                  <a:lnTo>
                    <a:pt x="130" y="556"/>
                  </a:lnTo>
                  <a:lnTo>
                    <a:pt x="126" y="558"/>
                  </a:lnTo>
                  <a:lnTo>
                    <a:pt x="124" y="558"/>
                  </a:lnTo>
                  <a:lnTo>
                    <a:pt x="123" y="560"/>
                  </a:lnTo>
                  <a:lnTo>
                    <a:pt x="123" y="563"/>
                  </a:lnTo>
                  <a:lnTo>
                    <a:pt x="124" y="563"/>
                  </a:lnTo>
                  <a:lnTo>
                    <a:pt x="128" y="565"/>
                  </a:lnTo>
                  <a:lnTo>
                    <a:pt x="130" y="571"/>
                  </a:lnTo>
                  <a:lnTo>
                    <a:pt x="131" y="571"/>
                  </a:lnTo>
                  <a:lnTo>
                    <a:pt x="140" y="572"/>
                  </a:lnTo>
                  <a:lnTo>
                    <a:pt x="147" y="571"/>
                  </a:lnTo>
                  <a:lnTo>
                    <a:pt x="151" y="572"/>
                  </a:lnTo>
                  <a:lnTo>
                    <a:pt x="151" y="574"/>
                  </a:lnTo>
                  <a:lnTo>
                    <a:pt x="151" y="576"/>
                  </a:lnTo>
                  <a:lnTo>
                    <a:pt x="153" y="579"/>
                  </a:lnTo>
                  <a:lnTo>
                    <a:pt x="153" y="583"/>
                  </a:lnTo>
                  <a:lnTo>
                    <a:pt x="158" y="586"/>
                  </a:lnTo>
                  <a:lnTo>
                    <a:pt x="163" y="588"/>
                  </a:lnTo>
                  <a:lnTo>
                    <a:pt x="169" y="588"/>
                  </a:lnTo>
                  <a:lnTo>
                    <a:pt x="174" y="586"/>
                  </a:lnTo>
                  <a:lnTo>
                    <a:pt x="179" y="585"/>
                  </a:lnTo>
                  <a:lnTo>
                    <a:pt x="181" y="585"/>
                  </a:lnTo>
                  <a:lnTo>
                    <a:pt x="183" y="585"/>
                  </a:lnTo>
                  <a:lnTo>
                    <a:pt x="194" y="590"/>
                  </a:lnTo>
                  <a:lnTo>
                    <a:pt x="195" y="590"/>
                  </a:lnTo>
                  <a:lnTo>
                    <a:pt x="197" y="590"/>
                  </a:lnTo>
                  <a:lnTo>
                    <a:pt x="201" y="599"/>
                  </a:lnTo>
                  <a:lnTo>
                    <a:pt x="201" y="601"/>
                  </a:lnTo>
                  <a:lnTo>
                    <a:pt x="201" y="602"/>
                  </a:lnTo>
                  <a:lnTo>
                    <a:pt x="201" y="604"/>
                  </a:lnTo>
                  <a:lnTo>
                    <a:pt x="202" y="606"/>
                  </a:lnTo>
                  <a:lnTo>
                    <a:pt x="204" y="606"/>
                  </a:lnTo>
                  <a:lnTo>
                    <a:pt x="204" y="608"/>
                  </a:lnTo>
                  <a:lnTo>
                    <a:pt x="206" y="611"/>
                  </a:lnTo>
                  <a:lnTo>
                    <a:pt x="208" y="613"/>
                  </a:lnTo>
                  <a:lnTo>
                    <a:pt x="211" y="615"/>
                  </a:lnTo>
                  <a:lnTo>
                    <a:pt x="213" y="615"/>
                  </a:lnTo>
                  <a:lnTo>
                    <a:pt x="217" y="615"/>
                  </a:lnTo>
                  <a:lnTo>
                    <a:pt x="218" y="613"/>
                  </a:lnTo>
                  <a:lnTo>
                    <a:pt x="231" y="590"/>
                  </a:lnTo>
                  <a:lnTo>
                    <a:pt x="231" y="588"/>
                  </a:lnTo>
                  <a:lnTo>
                    <a:pt x="233" y="586"/>
                  </a:lnTo>
                  <a:lnTo>
                    <a:pt x="236" y="586"/>
                  </a:lnTo>
                  <a:lnTo>
                    <a:pt x="238" y="585"/>
                  </a:lnTo>
                  <a:lnTo>
                    <a:pt x="243" y="579"/>
                  </a:lnTo>
                  <a:lnTo>
                    <a:pt x="247" y="579"/>
                  </a:lnTo>
                  <a:lnTo>
                    <a:pt x="249" y="579"/>
                  </a:lnTo>
                  <a:lnTo>
                    <a:pt x="250" y="581"/>
                  </a:lnTo>
                  <a:lnTo>
                    <a:pt x="259" y="590"/>
                  </a:lnTo>
                  <a:lnTo>
                    <a:pt x="263" y="592"/>
                  </a:lnTo>
                  <a:lnTo>
                    <a:pt x="266" y="594"/>
                  </a:lnTo>
                  <a:lnTo>
                    <a:pt x="275" y="594"/>
                  </a:lnTo>
                  <a:lnTo>
                    <a:pt x="277" y="595"/>
                  </a:lnTo>
                  <a:lnTo>
                    <a:pt x="282" y="602"/>
                  </a:lnTo>
                  <a:lnTo>
                    <a:pt x="281" y="604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5" y="610"/>
                  </a:lnTo>
                  <a:lnTo>
                    <a:pt x="274" y="608"/>
                  </a:lnTo>
                  <a:lnTo>
                    <a:pt x="270" y="606"/>
                  </a:lnTo>
                  <a:lnTo>
                    <a:pt x="266" y="604"/>
                  </a:lnTo>
                  <a:lnTo>
                    <a:pt x="265" y="604"/>
                  </a:lnTo>
                  <a:lnTo>
                    <a:pt x="263" y="604"/>
                  </a:lnTo>
                  <a:lnTo>
                    <a:pt x="261" y="606"/>
                  </a:lnTo>
                  <a:lnTo>
                    <a:pt x="259" y="610"/>
                  </a:lnTo>
                  <a:lnTo>
                    <a:pt x="259" y="611"/>
                  </a:lnTo>
                  <a:lnTo>
                    <a:pt x="259" y="613"/>
                  </a:lnTo>
                  <a:lnTo>
                    <a:pt x="258" y="615"/>
                  </a:lnTo>
                  <a:lnTo>
                    <a:pt x="252" y="615"/>
                  </a:lnTo>
                  <a:lnTo>
                    <a:pt x="250" y="615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50" y="622"/>
                  </a:lnTo>
                  <a:lnTo>
                    <a:pt x="252" y="626"/>
                  </a:lnTo>
                  <a:lnTo>
                    <a:pt x="254" y="626"/>
                  </a:lnTo>
                  <a:lnTo>
                    <a:pt x="254" y="627"/>
                  </a:lnTo>
                  <a:lnTo>
                    <a:pt x="254" y="631"/>
                  </a:lnTo>
                  <a:lnTo>
                    <a:pt x="256" y="634"/>
                  </a:lnTo>
                  <a:lnTo>
                    <a:pt x="259" y="638"/>
                  </a:lnTo>
                  <a:lnTo>
                    <a:pt x="263" y="642"/>
                  </a:lnTo>
                  <a:lnTo>
                    <a:pt x="266" y="643"/>
                  </a:lnTo>
                  <a:lnTo>
                    <a:pt x="272" y="645"/>
                  </a:lnTo>
                  <a:lnTo>
                    <a:pt x="274" y="645"/>
                  </a:lnTo>
                  <a:lnTo>
                    <a:pt x="275" y="649"/>
                  </a:lnTo>
                  <a:lnTo>
                    <a:pt x="275" y="656"/>
                  </a:lnTo>
                  <a:lnTo>
                    <a:pt x="275" y="658"/>
                  </a:lnTo>
                  <a:lnTo>
                    <a:pt x="298" y="675"/>
                  </a:lnTo>
                  <a:lnTo>
                    <a:pt x="302" y="675"/>
                  </a:lnTo>
                  <a:lnTo>
                    <a:pt x="307" y="675"/>
                  </a:lnTo>
                  <a:lnTo>
                    <a:pt x="311" y="677"/>
                  </a:lnTo>
                  <a:lnTo>
                    <a:pt x="313" y="679"/>
                  </a:lnTo>
                  <a:lnTo>
                    <a:pt x="314" y="684"/>
                  </a:lnTo>
                  <a:lnTo>
                    <a:pt x="313" y="688"/>
                  </a:lnTo>
                  <a:lnTo>
                    <a:pt x="307" y="691"/>
                  </a:lnTo>
                  <a:lnTo>
                    <a:pt x="305" y="691"/>
                  </a:lnTo>
                  <a:lnTo>
                    <a:pt x="300" y="693"/>
                  </a:lnTo>
                  <a:lnTo>
                    <a:pt x="298" y="693"/>
                  </a:lnTo>
                  <a:lnTo>
                    <a:pt x="297" y="695"/>
                  </a:lnTo>
                  <a:lnTo>
                    <a:pt x="295" y="698"/>
                  </a:lnTo>
                  <a:lnTo>
                    <a:pt x="291" y="711"/>
                  </a:lnTo>
                  <a:lnTo>
                    <a:pt x="291" y="714"/>
                  </a:lnTo>
                  <a:lnTo>
                    <a:pt x="293" y="716"/>
                  </a:lnTo>
                  <a:lnTo>
                    <a:pt x="297" y="720"/>
                  </a:lnTo>
                  <a:lnTo>
                    <a:pt x="300" y="720"/>
                  </a:lnTo>
                  <a:lnTo>
                    <a:pt x="316" y="720"/>
                  </a:lnTo>
                  <a:lnTo>
                    <a:pt x="323" y="718"/>
                  </a:lnTo>
                  <a:lnTo>
                    <a:pt x="327" y="716"/>
                  </a:lnTo>
                  <a:lnTo>
                    <a:pt x="330" y="716"/>
                  </a:lnTo>
                  <a:lnTo>
                    <a:pt x="336" y="713"/>
                  </a:lnTo>
                  <a:lnTo>
                    <a:pt x="346" y="713"/>
                  </a:lnTo>
                  <a:lnTo>
                    <a:pt x="364" y="713"/>
                  </a:lnTo>
                  <a:lnTo>
                    <a:pt x="375" y="720"/>
                  </a:lnTo>
                  <a:lnTo>
                    <a:pt x="378" y="720"/>
                  </a:lnTo>
                  <a:lnTo>
                    <a:pt x="380" y="720"/>
                  </a:lnTo>
                  <a:lnTo>
                    <a:pt x="391" y="718"/>
                  </a:lnTo>
                  <a:lnTo>
                    <a:pt x="392" y="720"/>
                  </a:lnTo>
                  <a:lnTo>
                    <a:pt x="400" y="721"/>
                  </a:lnTo>
                  <a:lnTo>
                    <a:pt x="439" y="732"/>
                  </a:lnTo>
                  <a:lnTo>
                    <a:pt x="458" y="730"/>
                  </a:lnTo>
                  <a:lnTo>
                    <a:pt x="460" y="730"/>
                  </a:lnTo>
                  <a:lnTo>
                    <a:pt x="464" y="730"/>
                  </a:lnTo>
                  <a:lnTo>
                    <a:pt x="469" y="725"/>
                  </a:lnTo>
                  <a:lnTo>
                    <a:pt x="474" y="723"/>
                  </a:lnTo>
                  <a:lnTo>
                    <a:pt x="478" y="725"/>
                  </a:lnTo>
                  <a:lnTo>
                    <a:pt x="494" y="732"/>
                  </a:lnTo>
                  <a:lnTo>
                    <a:pt x="499" y="734"/>
                  </a:lnTo>
                  <a:lnTo>
                    <a:pt x="504" y="734"/>
                  </a:lnTo>
                  <a:lnTo>
                    <a:pt x="529" y="732"/>
                  </a:lnTo>
                  <a:lnTo>
                    <a:pt x="542" y="737"/>
                  </a:lnTo>
                  <a:lnTo>
                    <a:pt x="558" y="739"/>
                  </a:lnTo>
                  <a:lnTo>
                    <a:pt x="561" y="739"/>
                  </a:lnTo>
                  <a:lnTo>
                    <a:pt x="565" y="741"/>
                  </a:lnTo>
                  <a:lnTo>
                    <a:pt x="566" y="743"/>
                  </a:lnTo>
                  <a:lnTo>
                    <a:pt x="570" y="745"/>
                  </a:lnTo>
                  <a:lnTo>
                    <a:pt x="574" y="748"/>
                  </a:lnTo>
                  <a:lnTo>
                    <a:pt x="577" y="748"/>
                  </a:lnTo>
                  <a:lnTo>
                    <a:pt x="581" y="748"/>
                  </a:lnTo>
                  <a:lnTo>
                    <a:pt x="584" y="746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93" y="745"/>
                  </a:lnTo>
                  <a:lnTo>
                    <a:pt x="595" y="745"/>
                  </a:lnTo>
                  <a:lnTo>
                    <a:pt x="597" y="745"/>
                  </a:lnTo>
                  <a:lnTo>
                    <a:pt x="600" y="743"/>
                  </a:lnTo>
                  <a:lnTo>
                    <a:pt x="602" y="743"/>
                  </a:lnTo>
                  <a:lnTo>
                    <a:pt x="606" y="741"/>
                  </a:lnTo>
                  <a:lnTo>
                    <a:pt x="607" y="739"/>
                  </a:lnTo>
                  <a:lnTo>
                    <a:pt x="609" y="737"/>
                  </a:lnTo>
                  <a:lnTo>
                    <a:pt x="616" y="737"/>
                  </a:lnTo>
                  <a:lnTo>
                    <a:pt x="620" y="736"/>
                  </a:lnTo>
                  <a:lnTo>
                    <a:pt x="623" y="730"/>
                  </a:lnTo>
                  <a:lnTo>
                    <a:pt x="627" y="727"/>
                  </a:lnTo>
                  <a:lnTo>
                    <a:pt x="630" y="723"/>
                  </a:lnTo>
                  <a:lnTo>
                    <a:pt x="636" y="718"/>
                  </a:lnTo>
                  <a:lnTo>
                    <a:pt x="636" y="716"/>
                  </a:lnTo>
                  <a:lnTo>
                    <a:pt x="638" y="714"/>
                  </a:lnTo>
                  <a:lnTo>
                    <a:pt x="652" y="704"/>
                  </a:lnTo>
                  <a:lnTo>
                    <a:pt x="652" y="702"/>
                  </a:lnTo>
                  <a:lnTo>
                    <a:pt x="655" y="698"/>
                  </a:lnTo>
                  <a:lnTo>
                    <a:pt x="659" y="693"/>
                  </a:lnTo>
                  <a:lnTo>
                    <a:pt x="661" y="691"/>
                  </a:lnTo>
                  <a:lnTo>
                    <a:pt x="671" y="690"/>
                  </a:lnTo>
                  <a:lnTo>
                    <a:pt x="680" y="684"/>
                  </a:lnTo>
                  <a:lnTo>
                    <a:pt x="682" y="684"/>
                  </a:lnTo>
                  <a:lnTo>
                    <a:pt x="693" y="682"/>
                  </a:lnTo>
                  <a:lnTo>
                    <a:pt x="714" y="681"/>
                  </a:lnTo>
                  <a:lnTo>
                    <a:pt x="717" y="679"/>
                  </a:lnTo>
                  <a:lnTo>
                    <a:pt x="719" y="679"/>
                  </a:lnTo>
                  <a:lnTo>
                    <a:pt x="721" y="677"/>
                  </a:lnTo>
                  <a:lnTo>
                    <a:pt x="723" y="677"/>
                  </a:lnTo>
                  <a:lnTo>
                    <a:pt x="725" y="675"/>
                  </a:lnTo>
                  <a:lnTo>
                    <a:pt x="730" y="675"/>
                  </a:lnTo>
                  <a:lnTo>
                    <a:pt x="733" y="675"/>
                  </a:lnTo>
                  <a:lnTo>
                    <a:pt x="746" y="670"/>
                  </a:lnTo>
                  <a:lnTo>
                    <a:pt x="757" y="668"/>
                  </a:lnTo>
                  <a:lnTo>
                    <a:pt x="760" y="666"/>
                  </a:lnTo>
                  <a:lnTo>
                    <a:pt x="769" y="672"/>
                  </a:lnTo>
                  <a:lnTo>
                    <a:pt x="781" y="674"/>
                  </a:lnTo>
                  <a:lnTo>
                    <a:pt x="783" y="675"/>
                  </a:lnTo>
                  <a:lnTo>
                    <a:pt x="787" y="675"/>
                  </a:lnTo>
                  <a:lnTo>
                    <a:pt x="788" y="675"/>
                  </a:lnTo>
                  <a:lnTo>
                    <a:pt x="788" y="679"/>
                  </a:lnTo>
                  <a:lnTo>
                    <a:pt x="788" y="682"/>
                  </a:lnTo>
                  <a:lnTo>
                    <a:pt x="796" y="684"/>
                  </a:lnTo>
                  <a:lnTo>
                    <a:pt x="796" y="686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822" y="691"/>
                  </a:lnTo>
                  <a:lnTo>
                    <a:pt x="829" y="690"/>
                  </a:lnTo>
                  <a:lnTo>
                    <a:pt x="831" y="690"/>
                  </a:lnTo>
                  <a:lnTo>
                    <a:pt x="833" y="695"/>
                  </a:lnTo>
                  <a:lnTo>
                    <a:pt x="838" y="702"/>
                  </a:lnTo>
                  <a:lnTo>
                    <a:pt x="845" y="700"/>
                  </a:lnTo>
                  <a:lnTo>
                    <a:pt x="852" y="695"/>
                  </a:lnTo>
                  <a:lnTo>
                    <a:pt x="859" y="695"/>
                  </a:lnTo>
                  <a:lnTo>
                    <a:pt x="863" y="700"/>
                  </a:lnTo>
                  <a:lnTo>
                    <a:pt x="868" y="718"/>
                  </a:lnTo>
                  <a:lnTo>
                    <a:pt x="872" y="720"/>
                  </a:lnTo>
                  <a:lnTo>
                    <a:pt x="893" y="730"/>
                  </a:lnTo>
                  <a:lnTo>
                    <a:pt x="916" y="734"/>
                  </a:lnTo>
                  <a:lnTo>
                    <a:pt x="934" y="734"/>
                  </a:lnTo>
                  <a:lnTo>
                    <a:pt x="934" y="732"/>
                  </a:lnTo>
                  <a:lnTo>
                    <a:pt x="934" y="730"/>
                  </a:lnTo>
                  <a:lnTo>
                    <a:pt x="934" y="729"/>
                  </a:lnTo>
                  <a:lnTo>
                    <a:pt x="934" y="727"/>
                  </a:lnTo>
                  <a:lnTo>
                    <a:pt x="936" y="725"/>
                  </a:lnTo>
                  <a:lnTo>
                    <a:pt x="934" y="723"/>
                  </a:lnTo>
                  <a:lnTo>
                    <a:pt x="936" y="723"/>
                  </a:lnTo>
                  <a:lnTo>
                    <a:pt x="936" y="721"/>
                  </a:lnTo>
                  <a:lnTo>
                    <a:pt x="938" y="714"/>
                  </a:lnTo>
                  <a:lnTo>
                    <a:pt x="938" y="713"/>
                  </a:lnTo>
                  <a:lnTo>
                    <a:pt x="941" y="707"/>
                  </a:lnTo>
                  <a:lnTo>
                    <a:pt x="941" y="704"/>
                  </a:lnTo>
                  <a:lnTo>
                    <a:pt x="943" y="700"/>
                  </a:lnTo>
                  <a:lnTo>
                    <a:pt x="943" y="697"/>
                  </a:lnTo>
                  <a:lnTo>
                    <a:pt x="945" y="695"/>
                  </a:lnTo>
                  <a:lnTo>
                    <a:pt x="945" y="693"/>
                  </a:lnTo>
                  <a:lnTo>
                    <a:pt x="943" y="684"/>
                  </a:lnTo>
                  <a:lnTo>
                    <a:pt x="941" y="674"/>
                  </a:lnTo>
                  <a:lnTo>
                    <a:pt x="939" y="670"/>
                  </a:lnTo>
                  <a:lnTo>
                    <a:pt x="941" y="668"/>
                  </a:lnTo>
                  <a:lnTo>
                    <a:pt x="943" y="666"/>
                  </a:lnTo>
                  <a:lnTo>
                    <a:pt x="945" y="668"/>
                  </a:lnTo>
                  <a:lnTo>
                    <a:pt x="945" y="666"/>
                  </a:lnTo>
                  <a:lnTo>
                    <a:pt x="945" y="665"/>
                  </a:lnTo>
                  <a:lnTo>
                    <a:pt x="945" y="663"/>
                  </a:lnTo>
                  <a:lnTo>
                    <a:pt x="943" y="658"/>
                  </a:lnTo>
                  <a:lnTo>
                    <a:pt x="941" y="654"/>
                  </a:lnTo>
                  <a:lnTo>
                    <a:pt x="939" y="652"/>
                  </a:lnTo>
                  <a:lnTo>
                    <a:pt x="939" y="647"/>
                  </a:lnTo>
                  <a:lnTo>
                    <a:pt x="941" y="643"/>
                  </a:lnTo>
                  <a:lnTo>
                    <a:pt x="941" y="642"/>
                  </a:lnTo>
                  <a:lnTo>
                    <a:pt x="943" y="640"/>
                  </a:lnTo>
                  <a:lnTo>
                    <a:pt x="945" y="638"/>
                  </a:lnTo>
                  <a:lnTo>
                    <a:pt x="947" y="638"/>
                  </a:lnTo>
                  <a:lnTo>
                    <a:pt x="947" y="640"/>
                  </a:lnTo>
                  <a:lnTo>
                    <a:pt x="948" y="636"/>
                  </a:lnTo>
                  <a:lnTo>
                    <a:pt x="948" y="633"/>
                  </a:lnTo>
                  <a:lnTo>
                    <a:pt x="959" y="620"/>
                  </a:lnTo>
                  <a:lnTo>
                    <a:pt x="962" y="617"/>
                  </a:lnTo>
                  <a:lnTo>
                    <a:pt x="971" y="602"/>
                  </a:lnTo>
                  <a:lnTo>
                    <a:pt x="971" y="601"/>
                  </a:lnTo>
                  <a:lnTo>
                    <a:pt x="970" y="602"/>
                  </a:lnTo>
                  <a:lnTo>
                    <a:pt x="966" y="604"/>
                  </a:lnTo>
                  <a:lnTo>
                    <a:pt x="964" y="604"/>
                  </a:lnTo>
                  <a:lnTo>
                    <a:pt x="962" y="606"/>
                  </a:lnTo>
                  <a:lnTo>
                    <a:pt x="959" y="611"/>
                  </a:lnTo>
                  <a:lnTo>
                    <a:pt x="959" y="613"/>
                  </a:lnTo>
                  <a:lnTo>
                    <a:pt x="957" y="615"/>
                  </a:lnTo>
                  <a:lnTo>
                    <a:pt x="957" y="618"/>
                  </a:lnTo>
                  <a:lnTo>
                    <a:pt x="955" y="620"/>
                  </a:lnTo>
                  <a:lnTo>
                    <a:pt x="955" y="622"/>
                  </a:lnTo>
                  <a:lnTo>
                    <a:pt x="954" y="620"/>
                  </a:lnTo>
                  <a:lnTo>
                    <a:pt x="954" y="618"/>
                  </a:lnTo>
                  <a:lnTo>
                    <a:pt x="954" y="613"/>
                  </a:lnTo>
                  <a:lnTo>
                    <a:pt x="955" y="610"/>
                  </a:lnTo>
                  <a:lnTo>
                    <a:pt x="957" y="608"/>
                  </a:lnTo>
                  <a:lnTo>
                    <a:pt x="955" y="606"/>
                  </a:lnTo>
                  <a:lnTo>
                    <a:pt x="954" y="604"/>
                  </a:lnTo>
                  <a:lnTo>
                    <a:pt x="954" y="606"/>
                  </a:lnTo>
                  <a:lnTo>
                    <a:pt x="952" y="606"/>
                  </a:lnTo>
                  <a:lnTo>
                    <a:pt x="952" y="604"/>
                  </a:lnTo>
                  <a:lnTo>
                    <a:pt x="954" y="602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5" y="601"/>
                  </a:lnTo>
                  <a:lnTo>
                    <a:pt x="955" y="599"/>
                  </a:lnTo>
                  <a:lnTo>
                    <a:pt x="955" y="597"/>
                  </a:lnTo>
                  <a:lnTo>
                    <a:pt x="954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7" y="594"/>
                  </a:lnTo>
                  <a:lnTo>
                    <a:pt x="959" y="594"/>
                  </a:lnTo>
                  <a:lnTo>
                    <a:pt x="959" y="595"/>
                  </a:lnTo>
                  <a:lnTo>
                    <a:pt x="957" y="599"/>
                  </a:lnTo>
                  <a:lnTo>
                    <a:pt x="959" y="597"/>
                  </a:lnTo>
                  <a:lnTo>
                    <a:pt x="962" y="595"/>
                  </a:lnTo>
                  <a:lnTo>
                    <a:pt x="964" y="594"/>
                  </a:lnTo>
                  <a:lnTo>
                    <a:pt x="968" y="590"/>
                  </a:lnTo>
                  <a:lnTo>
                    <a:pt x="970" y="590"/>
                  </a:lnTo>
                  <a:lnTo>
                    <a:pt x="971" y="588"/>
                  </a:lnTo>
                  <a:lnTo>
                    <a:pt x="973" y="588"/>
                  </a:lnTo>
                  <a:lnTo>
                    <a:pt x="975" y="588"/>
                  </a:lnTo>
                  <a:lnTo>
                    <a:pt x="977" y="588"/>
                  </a:lnTo>
                  <a:lnTo>
                    <a:pt x="977" y="586"/>
                  </a:lnTo>
                  <a:lnTo>
                    <a:pt x="977" y="585"/>
                  </a:lnTo>
                  <a:lnTo>
                    <a:pt x="978" y="586"/>
                  </a:lnTo>
                  <a:lnTo>
                    <a:pt x="978" y="590"/>
                  </a:lnTo>
                  <a:lnTo>
                    <a:pt x="977" y="590"/>
                  </a:lnTo>
                  <a:lnTo>
                    <a:pt x="975" y="594"/>
                  </a:lnTo>
                  <a:lnTo>
                    <a:pt x="977" y="594"/>
                  </a:lnTo>
                  <a:lnTo>
                    <a:pt x="978" y="590"/>
                  </a:lnTo>
                  <a:lnTo>
                    <a:pt x="980" y="588"/>
                  </a:lnTo>
                  <a:lnTo>
                    <a:pt x="980" y="586"/>
                  </a:lnTo>
                  <a:lnTo>
                    <a:pt x="978" y="585"/>
                  </a:lnTo>
                  <a:lnTo>
                    <a:pt x="970" y="581"/>
                  </a:lnTo>
                  <a:lnTo>
                    <a:pt x="971" y="585"/>
                  </a:lnTo>
                  <a:lnTo>
                    <a:pt x="970" y="588"/>
                  </a:lnTo>
                  <a:lnTo>
                    <a:pt x="966" y="590"/>
                  </a:lnTo>
                  <a:lnTo>
                    <a:pt x="964" y="590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0"/>
                  </a:lnTo>
                  <a:lnTo>
                    <a:pt x="959" y="588"/>
                  </a:lnTo>
                  <a:lnTo>
                    <a:pt x="959" y="586"/>
                  </a:lnTo>
                  <a:lnTo>
                    <a:pt x="959" y="585"/>
                  </a:lnTo>
                  <a:lnTo>
                    <a:pt x="959" y="586"/>
                  </a:lnTo>
                  <a:lnTo>
                    <a:pt x="959" y="583"/>
                  </a:lnTo>
                  <a:lnTo>
                    <a:pt x="959" y="581"/>
                  </a:lnTo>
                  <a:lnTo>
                    <a:pt x="959" y="579"/>
                  </a:lnTo>
                  <a:lnTo>
                    <a:pt x="966" y="576"/>
                  </a:lnTo>
                  <a:lnTo>
                    <a:pt x="968" y="576"/>
                  </a:lnTo>
                  <a:lnTo>
                    <a:pt x="973" y="576"/>
                  </a:lnTo>
                  <a:lnTo>
                    <a:pt x="973" y="574"/>
                  </a:lnTo>
                  <a:lnTo>
                    <a:pt x="975" y="574"/>
                  </a:lnTo>
                  <a:lnTo>
                    <a:pt x="973" y="572"/>
                  </a:lnTo>
                  <a:lnTo>
                    <a:pt x="973" y="571"/>
                  </a:lnTo>
                  <a:lnTo>
                    <a:pt x="973" y="569"/>
                  </a:lnTo>
                  <a:lnTo>
                    <a:pt x="975" y="569"/>
                  </a:lnTo>
                  <a:lnTo>
                    <a:pt x="975" y="567"/>
                  </a:lnTo>
                  <a:lnTo>
                    <a:pt x="973" y="567"/>
                  </a:lnTo>
                  <a:lnTo>
                    <a:pt x="973" y="565"/>
                  </a:lnTo>
                  <a:lnTo>
                    <a:pt x="975" y="565"/>
                  </a:lnTo>
                  <a:lnTo>
                    <a:pt x="977" y="563"/>
                  </a:lnTo>
                  <a:lnTo>
                    <a:pt x="970" y="558"/>
                  </a:lnTo>
                  <a:lnTo>
                    <a:pt x="968" y="556"/>
                  </a:lnTo>
                  <a:lnTo>
                    <a:pt x="966" y="556"/>
                  </a:lnTo>
                  <a:lnTo>
                    <a:pt x="966" y="555"/>
                  </a:lnTo>
                  <a:lnTo>
                    <a:pt x="966" y="553"/>
                  </a:lnTo>
                  <a:lnTo>
                    <a:pt x="966" y="551"/>
                  </a:lnTo>
                  <a:lnTo>
                    <a:pt x="968" y="551"/>
                  </a:lnTo>
                  <a:lnTo>
                    <a:pt x="966" y="549"/>
                  </a:lnTo>
                  <a:lnTo>
                    <a:pt x="966" y="547"/>
                  </a:lnTo>
                  <a:lnTo>
                    <a:pt x="966" y="546"/>
                  </a:lnTo>
                  <a:lnTo>
                    <a:pt x="968" y="544"/>
                  </a:lnTo>
                  <a:lnTo>
                    <a:pt x="971" y="540"/>
                  </a:lnTo>
                  <a:lnTo>
                    <a:pt x="973" y="540"/>
                  </a:lnTo>
                  <a:lnTo>
                    <a:pt x="975" y="540"/>
                  </a:lnTo>
                  <a:lnTo>
                    <a:pt x="977" y="539"/>
                  </a:lnTo>
                  <a:lnTo>
                    <a:pt x="977" y="537"/>
                  </a:lnTo>
                  <a:lnTo>
                    <a:pt x="978" y="537"/>
                  </a:lnTo>
                  <a:lnTo>
                    <a:pt x="978" y="535"/>
                  </a:lnTo>
                  <a:lnTo>
                    <a:pt x="980" y="535"/>
                  </a:lnTo>
                  <a:lnTo>
                    <a:pt x="984" y="537"/>
                  </a:lnTo>
                  <a:lnTo>
                    <a:pt x="987" y="537"/>
                  </a:lnTo>
                  <a:lnTo>
                    <a:pt x="993" y="540"/>
                  </a:lnTo>
                  <a:lnTo>
                    <a:pt x="994" y="542"/>
                  </a:lnTo>
                  <a:lnTo>
                    <a:pt x="993" y="544"/>
                  </a:lnTo>
                  <a:lnTo>
                    <a:pt x="987" y="546"/>
                  </a:lnTo>
                  <a:lnTo>
                    <a:pt x="986" y="547"/>
                  </a:lnTo>
                  <a:lnTo>
                    <a:pt x="987" y="558"/>
                  </a:lnTo>
                  <a:lnTo>
                    <a:pt x="987" y="560"/>
                  </a:lnTo>
                  <a:lnTo>
                    <a:pt x="989" y="563"/>
                  </a:lnTo>
                  <a:lnTo>
                    <a:pt x="989" y="562"/>
                  </a:lnTo>
                  <a:lnTo>
                    <a:pt x="991" y="562"/>
                  </a:lnTo>
                  <a:lnTo>
                    <a:pt x="993" y="562"/>
                  </a:lnTo>
                  <a:lnTo>
                    <a:pt x="993" y="560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6" y="560"/>
                  </a:lnTo>
                  <a:lnTo>
                    <a:pt x="998" y="562"/>
                  </a:lnTo>
                  <a:lnTo>
                    <a:pt x="998" y="563"/>
                  </a:lnTo>
                  <a:lnTo>
                    <a:pt x="998" y="567"/>
                  </a:lnTo>
                  <a:lnTo>
                    <a:pt x="996" y="571"/>
                  </a:lnTo>
                  <a:lnTo>
                    <a:pt x="993" y="572"/>
                  </a:lnTo>
                  <a:lnTo>
                    <a:pt x="987" y="574"/>
                  </a:lnTo>
                  <a:lnTo>
                    <a:pt x="984" y="576"/>
                  </a:lnTo>
                  <a:lnTo>
                    <a:pt x="980" y="576"/>
                  </a:lnTo>
                  <a:lnTo>
                    <a:pt x="978" y="578"/>
                  </a:lnTo>
                  <a:lnTo>
                    <a:pt x="978" y="579"/>
                  </a:lnTo>
                  <a:lnTo>
                    <a:pt x="980" y="583"/>
                  </a:lnTo>
                  <a:lnTo>
                    <a:pt x="980" y="585"/>
                  </a:lnTo>
                  <a:lnTo>
                    <a:pt x="982" y="586"/>
                  </a:lnTo>
                  <a:lnTo>
                    <a:pt x="984" y="583"/>
                  </a:lnTo>
                  <a:lnTo>
                    <a:pt x="987" y="579"/>
                  </a:lnTo>
                  <a:lnTo>
                    <a:pt x="1000" y="571"/>
                  </a:lnTo>
                  <a:lnTo>
                    <a:pt x="1002" y="569"/>
                  </a:lnTo>
                  <a:lnTo>
                    <a:pt x="1016" y="569"/>
                  </a:lnTo>
                  <a:lnTo>
                    <a:pt x="1039" y="565"/>
                  </a:lnTo>
                  <a:lnTo>
                    <a:pt x="1041" y="565"/>
                  </a:lnTo>
                  <a:lnTo>
                    <a:pt x="1042" y="563"/>
                  </a:lnTo>
                  <a:lnTo>
                    <a:pt x="1044" y="565"/>
                  </a:lnTo>
                  <a:lnTo>
                    <a:pt x="1044" y="563"/>
                  </a:lnTo>
                  <a:lnTo>
                    <a:pt x="1046" y="562"/>
                  </a:lnTo>
                  <a:lnTo>
                    <a:pt x="1048" y="562"/>
                  </a:lnTo>
                  <a:lnTo>
                    <a:pt x="1048" y="560"/>
                  </a:lnTo>
                  <a:lnTo>
                    <a:pt x="1050" y="560"/>
                  </a:lnTo>
                  <a:lnTo>
                    <a:pt x="1050" y="558"/>
                  </a:lnTo>
                  <a:lnTo>
                    <a:pt x="1048" y="555"/>
                  </a:lnTo>
                  <a:lnTo>
                    <a:pt x="1051" y="551"/>
                  </a:lnTo>
                  <a:lnTo>
                    <a:pt x="1051" y="547"/>
                  </a:lnTo>
                  <a:lnTo>
                    <a:pt x="1051" y="547"/>
                  </a:lnTo>
                  <a:lnTo>
                    <a:pt x="1051" y="544"/>
                  </a:lnTo>
                  <a:lnTo>
                    <a:pt x="1051" y="542"/>
                  </a:lnTo>
                  <a:lnTo>
                    <a:pt x="1053" y="540"/>
                  </a:lnTo>
                  <a:lnTo>
                    <a:pt x="1053" y="535"/>
                  </a:lnTo>
                  <a:lnTo>
                    <a:pt x="1055" y="531"/>
                  </a:lnTo>
                  <a:lnTo>
                    <a:pt x="1055" y="517"/>
                  </a:lnTo>
                  <a:lnTo>
                    <a:pt x="1057" y="514"/>
                  </a:lnTo>
                  <a:lnTo>
                    <a:pt x="1060" y="510"/>
                  </a:lnTo>
                  <a:lnTo>
                    <a:pt x="1057" y="510"/>
                  </a:lnTo>
                  <a:lnTo>
                    <a:pt x="1053" y="508"/>
                  </a:lnTo>
                  <a:lnTo>
                    <a:pt x="1053" y="505"/>
                  </a:lnTo>
                  <a:lnTo>
                    <a:pt x="1051" y="505"/>
                  </a:lnTo>
                  <a:lnTo>
                    <a:pt x="1051" y="503"/>
                  </a:lnTo>
                  <a:lnTo>
                    <a:pt x="1053" y="503"/>
                  </a:lnTo>
                  <a:lnTo>
                    <a:pt x="1055" y="503"/>
                  </a:lnTo>
                  <a:lnTo>
                    <a:pt x="1055" y="501"/>
                  </a:lnTo>
                  <a:lnTo>
                    <a:pt x="1055" y="4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5">
              <a:extLst>
                <a:ext uri="{FF2B5EF4-FFF2-40B4-BE49-F238E27FC236}">
                  <a16:creationId xmlns:a16="http://schemas.microsoft.com/office/drawing/2014/main" id="{B45F09B5-1D78-AB20-A845-95B9BE76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487968"/>
              <a:ext cx="696891" cy="1268073"/>
            </a:xfrm>
            <a:custGeom>
              <a:avLst/>
              <a:gdLst>
                <a:gd name="T0" fmla="*/ 551 w 571"/>
                <a:gd name="T1" fmla="*/ 751 h 1039"/>
                <a:gd name="T2" fmla="*/ 569 w 571"/>
                <a:gd name="T3" fmla="*/ 671 h 1039"/>
                <a:gd name="T4" fmla="*/ 476 w 571"/>
                <a:gd name="T5" fmla="*/ 600 h 1039"/>
                <a:gd name="T6" fmla="*/ 421 w 571"/>
                <a:gd name="T7" fmla="*/ 620 h 1039"/>
                <a:gd name="T8" fmla="*/ 384 w 571"/>
                <a:gd name="T9" fmla="*/ 611 h 1039"/>
                <a:gd name="T10" fmla="*/ 409 w 571"/>
                <a:gd name="T11" fmla="*/ 574 h 1039"/>
                <a:gd name="T12" fmla="*/ 388 w 571"/>
                <a:gd name="T13" fmla="*/ 501 h 1039"/>
                <a:gd name="T14" fmla="*/ 311 w 571"/>
                <a:gd name="T15" fmla="*/ 464 h 1039"/>
                <a:gd name="T16" fmla="*/ 324 w 571"/>
                <a:gd name="T17" fmla="*/ 456 h 1039"/>
                <a:gd name="T18" fmla="*/ 388 w 571"/>
                <a:gd name="T19" fmla="*/ 476 h 1039"/>
                <a:gd name="T20" fmla="*/ 343 w 571"/>
                <a:gd name="T21" fmla="*/ 369 h 1039"/>
                <a:gd name="T22" fmla="*/ 324 w 571"/>
                <a:gd name="T23" fmla="*/ 336 h 1039"/>
                <a:gd name="T24" fmla="*/ 246 w 571"/>
                <a:gd name="T25" fmla="*/ 281 h 1039"/>
                <a:gd name="T26" fmla="*/ 240 w 571"/>
                <a:gd name="T27" fmla="*/ 268 h 1039"/>
                <a:gd name="T28" fmla="*/ 214 w 571"/>
                <a:gd name="T29" fmla="*/ 210 h 1039"/>
                <a:gd name="T30" fmla="*/ 203 w 571"/>
                <a:gd name="T31" fmla="*/ 174 h 1039"/>
                <a:gd name="T32" fmla="*/ 196 w 571"/>
                <a:gd name="T33" fmla="*/ 138 h 1039"/>
                <a:gd name="T34" fmla="*/ 190 w 571"/>
                <a:gd name="T35" fmla="*/ 99 h 1039"/>
                <a:gd name="T36" fmla="*/ 167 w 571"/>
                <a:gd name="T37" fmla="*/ 82 h 1039"/>
                <a:gd name="T38" fmla="*/ 98 w 571"/>
                <a:gd name="T39" fmla="*/ 14 h 1039"/>
                <a:gd name="T40" fmla="*/ 50 w 571"/>
                <a:gd name="T41" fmla="*/ 5 h 1039"/>
                <a:gd name="T42" fmla="*/ 0 w 571"/>
                <a:gd name="T43" fmla="*/ 213 h 1039"/>
                <a:gd name="T44" fmla="*/ 13 w 571"/>
                <a:gd name="T45" fmla="*/ 218 h 1039"/>
                <a:gd name="T46" fmla="*/ 11 w 571"/>
                <a:gd name="T47" fmla="*/ 355 h 1039"/>
                <a:gd name="T48" fmla="*/ 20 w 571"/>
                <a:gd name="T49" fmla="*/ 391 h 1039"/>
                <a:gd name="T50" fmla="*/ 34 w 571"/>
                <a:gd name="T51" fmla="*/ 364 h 1039"/>
                <a:gd name="T52" fmla="*/ 52 w 571"/>
                <a:gd name="T53" fmla="*/ 366 h 1039"/>
                <a:gd name="T54" fmla="*/ 54 w 571"/>
                <a:gd name="T55" fmla="*/ 401 h 1039"/>
                <a:gd name="T56" fmla="*/ 38 w 571"/>
                <a:gd name="T57" fmla="*/ 453 h 1039"/>
                <a:gd name="T58" fmla="*/ 57 w 571"/>
                <a:gd name="T59" fmla="*/ 531 h 1039"/>
                <a:gd name="T60" fmla="*/ 59 w 571"/>
                <a:gd name="T61" fmla="*/ 535 h 1039"/>
                <a:gd name="T62" fmla="*/ 16 w 571"/>
                <a:gd name="T63" fmla="*/ 519 h 1039"/>
                <a:gd name="T64" fmla="*/ 0 w 571"/>
                <a:gd name="T65" fmla="*/ 886 h 1039"/>
                <a:gd name="T66" fmla="*/ 27 w 571"/>
                <a:gd name="T67" fmla="*/ 863 h 1039"/>
                <a:gd name="T68" fmla="*/ 80 w 571"/>
                <a:gd name="T69" fmla="*/ 837 h 1039"/>
                <a:gd name="T70" fmla="*/ 98 w 571"/>
                <a:gd name="T71" fmla="*/ 824 h 1039"/>
                <a:gd name="T72" fmla="*/ 59 w 571"/>
                <a:gd name="T73" fmla="*/ 869 h 1039"/>
                <a:gd name="T74" fmla="*/ 34 w 571"/>
                <a:gd name="T75" fmla="*/ 911 h 1039"/>
                <a:gd name="T76" fmla="*/ 6 w 571"/>
                <a:gd name="T77" fmla="*/ 1016 h 1039"/>
                <a:gd name="T78" fmla="*/ 48 w 571"/>
                <a:gd name="T79" fmla="*/ 1002 h 1039"/>
                <a:gd name="T80" fmla="*/ 107 w 571"/>
                <a:gd name="T81" fmla="*/ 1018 h 1039"/>
                <a:gd name="T82" fmla="*/ 148 w 571"/>
                <a:gd name="T83" fmla="*/ 1011 h 1039"/>
                <a:gd name="T84" fmla="*/ 155 w 571"/>
                <a:gd name="T85" fmla="*/ 1009 h 1039"/>
                <a:gd name="T86" fmla="*/ 198 w 571"/>
                <a:gd name="T87" fmla="*/ 1004 h 1039"/>
                <a:gd name="T88" fmla="*/ 208 w 571"/>
                <a:gd name="T89" fmla="*/ 970 h 1039"/>
                <a:gd name="T90" fmla="*/ 246 w 571"/>
                <a:gd name="T91" fmla="*/ 988 h 1039"/>
                <a:gd name="T92" fmla="*/ 267 w 571"/>
                <a:gd name="T93" fmla="*/ 984 h 1039"/>
                <a:gd name="T94" fmla="*/ 286 w 571"/>
                <a:gd name="T95" fmla="*/ 1000 h 1039"/>
                <a:gd name="T96" fmla="*/ 384 w 571"/>
                <a:gd name="T97" fmla="*/ 996 h 1039"/>
                <a:gd name="T98" fmla="*/ 462 w 571"/>
                <a:gd name="T99" fmla="*/ 966 h 1039"/>
                <a:gd name="T100" fmla="*/ 512 w 571"/>
                <a:gd name="T101" fmla="*/ 938 h 1039"/>
                <a:gd name="T102" fmla="*/ 533 w 571"/>
                <a:gd name="T103" fmla="*/ 885 h 1039"/>
                <a:gd name="T104" fmla="*/ 436 w 571"/>
                <a:gd name="T105" fmla="*/ 881 h 1039"/>
                <a:gd name="T106" fmla="*/ 414 w 571"/>
                <a:gd name="T107" fmla="*/ 874 h 1039"/>
                <a:gd name="T108" fmla="*/ 446 w 571"/>
                <a:gd name="T109" fmla="*/ 860 h 1039"/>
                <a:gd name="T110" fmla="*/ 480 w 571"/>
                <a:gd name="T111" fmla="*/ 833 h 1039"/>
                <a:gd name="T112" fmla="*/ 452 w 571"/>
                <a:gd name="T113" fmla="*/ 826 h 1039"/>
                <a:gd name="T114" fmla="*/ 482 w 571"/>
                <a:gd name="T115" fmla="*/ 808 h 1039"/>
                <a:gd name="T116" fmla="*/ 510 w 571"/>
                <a:gd name="T117" fmla="*/ 799 h 1039"/>
                <a:gd name="T118" fmla="*/ 515 w 571"/>
                <a:gd name="T119" fmla="*/ 78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1" h="1039">
                  <a:moveTo>
                    <a:pt x="505" y="771"/>
                  </a:moveTo>
                  <a:lnTo>
                    <a:pt x="510" y="776"/>
                  </a:lnTo>
                  <a:lnTo>
                    <a:pt x="514" y="776"/>
                  </a:lnTo>
                  <a:lnTo>
                    <a:pt x="523" y="785"/>
                  </a:lnTo>
                  <a:lnTo>
                    <a:pt x="524" y="783"/>
                  </a:lnTo>
                  <a:lnTo>
                    <a:pt x="533" y="776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7"/>
                  </a:lnTo>
                  <a:lnTo>
                    <a:pt x="537" y="766"/>
                  </a:lnTo>
                  <a:lnTo>
                    <a:pt x="539" y="767"/>
                  </a:lnTo>
                  <a:lnTo>
                    <a:pt x="540" y="764"/>
                  </a:lnTo>
                  <a:lnTo>
                    <a:pt x="549" y="760"/>
                  </a:lnTo>
                  <a:lnTo>
                    <a:pt x="551" y="757"/>
                  </a:lnTo>
                  <a:lnTo>
                    <a:pt x="551" y="751"/>
                  </a:lnTo>
                  <a:lnTo>
                    <a:pt x="553" y="748"/>
                  </a:lnTo>
                  <a:lnTo>
                    <a:pt x="555" y="742"/>
                  </a:lnTo>
                  <a:lnTo>
                    <a:pt x="555" y="739"/>
                  </a:lnTo>
                  <a:lnTo>
                    <a:pt x="555" y="732"/>
                  </a:lnTo>
                  <a:lnTo>
                    <a:pt x="555" y="726"/>
                  </a:lnTo>
                  <a:lnTo>
                    <a:pt x="556" y="725"/>
                  </a:lnTo>
                  <a:lnTo>
                    <a:pt x="558" y="723"/>
                  </a:lnTo>
                  <a:lnTo>
                    <a:pt x="562" y="716"/>
                  </a:lnTo>
                  <a:lnTo>
                    <a:pt x="567" y="702"/>
                  </a:lnTo>
                  <a:lnTo>
                    <a:pt x="567" y="700"/>
                  </a:lnTo>
                  <a:lnTo>
                    <a:pt x="567" y="698"/>
                  </a:lnTo>
                  <a:lnTo>
                    <a:pt x="569" y="691"/>
                  </a:lnTo>
                  <a:lnTo>
                    <a:pt x="571" y="689"/>
                  </a:lnTo>
                  <a:lnTo>
                    <a:pt x="571" y="687"/>
                  </a:lnTo>
                  <a:lnTo>
                    <a:pt x="569" y="678"/>
                  </a:lnTo>
                  <a:lnTo>
                    <a:pt x="569" y="671"/>
                  </a:lnTo>
                  <a:lnTo>
                    <a:pt x="569" y="668"/>
                  </a:lnTo>
                  <a:lnTo>
                    <a:pt x="567" y="664"/>
                  </a:lnTo>
                  <a:lnTo>
                    <a:pt x="569" y="661"/>
                  </a:lnTo>
                  <a:lnTo>
                    <a:pt x="567" y="655"/>
                  </a:lnTo>
                  <a:lnTo>
                    <a:pt x="565" y="648"/>
                  </a:lnTo>
                  <a:lnTo>
                    <a:pt x="563" y="641"/>
                  </a:lnTo>
                  <a:lnTo>
                    <a:pt x="560" y="638"/>
                  </a:lnTo>
                  <a:lnTo>
                    <a:pt x="556" y="632"/>
                  </a:lnTo>
                  <a:lnTo>
                    <a:pt x="530" y="611"/>
                  </a:lnTo>
                  <a:lnTo>
                    <a:pt x="515" y="604"/>
                  </a:lnTo>
                  <a:lnTo>
                    <a:pt x="482" y="597"/>
                  </a:lnTo>
                  <a:lnTo>
                    <a:pt x="483" y="599"/>
                  </a:lnTo>
                  <a:lnTo>
                    <a:pt x="485" y="599"/>
                  </a:lnTo>
                  <a:lnTo>
                    <a:pt x="487" y="599"/>
                  </a:lnTo>
                  <a:lnTo>
                    <a:pt x="482" y="602"/>
                  </a:lnTo>
                  <a:lnTo>
                    <a:pt x="476" y="600"/>
                  </a:lnTo>
                  <a:lnTo>
                    <a:pt x="471" y="597"/>
                  </a:lnTo>
                  <a:lnTo>
                    <a:pt x="466" y="597"/>
                  </a:lnTo>
                  <a:lnTo>
                    <a:pt x="455" y="597"/>
                  </a:lnTo>
                  <a:lnTo>
                    <a:pt x="453" y="595"/>
                  </a:lnTo>
                  <a:lnTo>
                    <a:pt x="452" y="595"/>
                  </a:lnTo>
                  <a:lnTo>
                    <a:pt x="450" y="593"/>
                  </a:lnTo>
                  <a:lnTo>
                    <a:pt x="448" y="595"/>
                  </a:lnTo>
                  <a:lnTo>
                    <a:pt x="448" y="597"/>
                  </a:lnTo>
                  <a:lnTo>
                    <a:pt x="443" y="597"/>
                  </a:lnTo>
                  <a:lnTo>
                    <a:pt x="436" y="597"/>
                  </a:lnTo>
                  <a:lnTo>
                    <a:pt x="430" y="600"/>
                  </a:lnTo>
                  <a:lnTo>
                    <a:pt x="427" y="604"/>
                  </a:lnTo>
                  <a:lnTo>
                    <a:pt x="425" y="606"/>
                  </a:lnTo>
                  <a:lnTo>
                    <a:pt x="423" y="611"/>
                  </a:lnTo>
                  <a:lnTo>
                    <a:pt x="421" y="616"/>
                  </a:lnTo>
                  <a:lnTo>
                    <a:pt x="421" y="620"/>
                  </a:lnTo>
                  <a:lnTo>
                    <a:pt x="420" y="623"/>
                  </a:lnTo>
                  <a:lnTo>
                    <a:pt x="416" y="627"/>
                  </a:lnTo>
                  <a:lnTo>
                    <a:pt x="414" y="631"/>
                  </a:lnTo>
                  <a:lnTo>
                    <a:pt x="414" y="632"/>
                  </a:lnTo>
                  <a:lnTo>
                    <a:pt x="414" y="634"/>
                  </a:lnTo>
                  <a:lnTo>
                    <a:pt x="412" y="634"/>
                  </a:lnTo>
                  <a:lnTo>
                    <a:pt x="411" y="629"/>
                  </a:lnTo>
                  <a:lnTo>
                    <a:pt x="409" y="627"/>
                  </a:lnTo>
                  <a:lnTo>
                    <a:pt x="405" y="627"/>
                  </a:lnTo>
                  <a:lnTo>
                    <a:pt x="402" y="627"/>
                  </a:lnTo>
                  <a:lnTo>
                    <a:pt x="400" y="629"/>
                  </a:lnTo>
                  <a:lnTo>
                    <a:pt x="398" y="625"/>
                  </a:lnTo>
                  <a:lnTo>
                    <a:pt x="391" y="616"/>
                  </a:lnTo>
                  <a:lnTo>
                    <a:pt x="389" y="615"/>
                  </a:lnTo>
                  <a:lnTo>
                    <a:pt x="388" y="615"/>
                  </a:lnTo>
                  <a:lnTo>
                    <a:pt x="384" y="611"/>
                  </a:lnTo>
                  <a:lnTo>
                    <a:pt x="382" y="611"/>
                  </a:lnTo>
                  <a:lnTo>
                    <a:pt x="377" y="613"/>
                  </a:lnTo>
                  <a:lnTo>
                    <a:pt x="373" y="611"/>
                  </a:lnTo>
                  <a:lnTo>
                    <a:pt x="373" y="609"/>
                  </a:lnTo>
                  <a:lnTo>
                    <a:pt x="375" y="607"/>
                  </a:lnTo>
                  <a:lnTo>
                    <a:pt x="377" y="606"/>
                  </a:lnTo>
                  <a:lnTo>
                    <a:pt x="379" y="604"/>
                  </a:lnTo>
                  <a:lnTo>
                    <a:pt x="381" y="604"/>
                  </a:lnTo>
                  <a:lnTo>
                    <a:pt x="391" y="590"/>
                  </a:lnTo>
                  <a:lnTo>
                    <a:pt x="393" y="588"/>
                  </a:lnTo>
                  <a:lnTo>
                    <a:pt x="395" y="588"/>
                  </a:lnTo>
                  <a:lnTo>
                    <a:pt x="405" y="577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09" y="574"/>
                  </a:lnTo>
                  <a:lnTo>
                    <a:pt x="411" y="563"/>
                  </a:lnTo>
                  <a:lnTo>
                    <a:pt x="411" y="556"/>
                  </a:lnTo>
                  <a:lnTo>
                    <a:pt x="411" y="549"/>
                  </a:lnTo>
                  <a:lnTo>
                    <a:pt x="402" y="522"/>
                  </a:lnTo>
                  <a:lnTo>
                    <a:pt x="402" y="520"/>
                  </a:lnTo>
                  <a:lnTo>
                    <a:pt x="400" y="519"/>
                  </a:lnTo>
                  <a:lnTo>
                    <a:pt x="398" y="517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2"/>
                  </a:lnTo>
                  <a:lnTo>
                    <a:pt x="393" y="510"/>
                  </a:lnTo>
                  <a:lnTo>
                    <a:pt x="391" y="508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89" y="503"/>
                  </a:lnTo>
                  <a:lnTo>
                    <a:pt x="388" y="501"/>
                  </a:lnTo>
                  <a:lnTo>
                    <a:pt x="386" y="501"/>
                  </a:lnTo>
                  <a:lnTo>
                    <a:pt x="382" y="499"/>
                  </a:lnTo>
                  <a:lnTo>
                    <a:pt x="372" y="490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3" y="483"/>
                  </a:lnTo>
                  <a:lnTo>
                    <a:pt x="361" y="481"/>
                  </a:lnTo>
                  <a:lnTo>
                    <a:pt x="357" y="476"/>
                  </a:lnTo>
                  <a:lnTo>
                    <a:pt x="352" y="476"/>
                  </a:lnTo>
                  <a:lnTo>
                    <a:pt x="343" y="462"/>
                  </a:lnTo>
                  <a:lnTo>
                    <a:pt x="341" y="458"/>
                  </a:lnTo>
                  <a:lnTo>
                    <a:pt x="338" y="456"/>
                  </a:lnTo>
                  <a:lnTo>
                    <a:pt x="318" y="462"/>
                  </a:lnTo>
                  <a:lnTo>
                    <a:pt x="315" y="464"/>
                  </a:lnTo>
                  <a:lnTo>
                    <a:pt x="313" y="464"/>
                  </a:lnTo>
                  <a:lnTo>
                    <a:pt x="311" y="464"/>
                  </a:lnTo>
                  <a:lnTo>
                    <a:pt x="311" y="462"/>
                  </a:lnTo>
                  <a:lnTo>
                    <a:pt x="306" y="458"/>
                  </a:lnTo>
                  <a:lnTo>
                    <a:pt x="302" y="458"/>
                  </a:lnTo>
                  <a:lnTo>
                    <a:pt x="299" y="458"/>
                  </a:lnTo>
                  <a:lnTo>
                    <a:pt x="297" y="460"/>
                  </a:lnTo>
                  <a:lnTo>
                    <a:pt x="295" y="462"/>
                  </a:lnTo>
                  <a:lnTo>
                    <a:pt x="293" y="462"/>
                  </a:lnTo>
                  <a:lnTo>
                    <a:pt x="292" y="460"/>
                  </a:lnTo>
                  <a:lnTo>
                    <a:pt x="290" y="460"/>
                  </a:lnTo>
                  <a:lnTo>
                    <a:pt x="299" y="455"/>
                  </a:lnTo>
                  <a:lnTo>
                    <a:pt x="301" y="453"/>
                  </a:lnTo>
                  <a:lnTo>
                    <a:pt x="308" y="455"/>
                  </a:lnTo>
                  <a:lnTo>
                    <a:pt x="311" y="458"/>
                  </a:lnTo>
                  <a:lnTo>
                    <a:pt x="315" y="456"/>
                  </a:lnTo>
                  <a:lnTo>
                    <a:pt x="322" y="456"/>
                  </a:lnTo>
                  <a:lnTo>
                    <a:pt x="324" y="456"/>
                  </a:lnTo>
                  <a:lnTo>
                    <a:pt x="338" y="451"/>
                  </a:lnTo>
                  <a:lnTo>
                    <a:pt x="340" y="453"/>
                  </a:lnTo>
                  <a:lnTo>
                    <a:pt x="343" y="453"/>
                  </a:lnTo>
                  <a:lnTo>
                    <a:pt x="347" y="456"/>
                  </a:lnTo>
                  <a:lnTo>
                    <a:pt x="357" y="471"/>
                  </a:lnTo>
                  <a:lnTo>
                    <a:pt x="361" y="472"/>
                  </a:lnTo>
                  <a:lnTo>
                    <a:pt x="363" y="474"/>
                  </a:lnTo>
                  <a:lnTo>
                    <a:pt x="365" y="474"/>
                  </a:lnTo>
                  <a:lnTo>
                    <a:pt x="366" y="474"/>
                  </a:lnTo>
                  <a:lnTo>
                    <a:pt x="368" y="474"/>
                  </a:lnTo>
                  <a:lnTo>
                    <a:pt x="373" y="471"/>
                  </a:lnTo>
                  <a:lnTo>
                    <a:pt x="375" y="471"/>
                  </a:lnTo>
                  <a:lnTo>
                    <a:pt x="379" y="471"/>
                  </a:lnTo>
                  <a:lnTo>
                    <a:pt x="384" y="476"/>
                  </a:lnTo>
                  <a:lnTo>
                    <a:pt x="386" y="476"/>
                  </a:lnTo>
                  <a:lnTo>
                    <a:pt x="388" y="476"/>
                  </a:lnTo>
                  <a:lnTo>
                    <a:pt x="388" y="480"/>
                  </a:lnTo>
                  <a:lnTo>
                    <a:pt x="384" y="485"/>
                  </a:lnTo>
                  <a:lnTo>
                    <a:pt x="388" y="483"/>
                  </a:lnTo>
                  <a:lnTo>
                    <a:pt x="389" y="476"/>
                  </a:lnTo>
                  <a:lnTo>
                    <a:pt x="388" y="471"/>
                  </a:lnTo>
                  <a:lnTo>
                    <a:pt x="366" y="440"/>
                  </a:lnTo>
                  <a:lnTo>
                    <a:pt x="356" y="423"/>
                  </a:lnTo>
                  <a:lnTo>
                    <a:pt x="354" y="416"/>
                  </a:lnTo>
                  <a:lnTo>
                    <a:pt x="350" y="403"/>
                  </a:lnTo>
                  <a:lnTo>
                    <a:pt x="349" y="398"/>
                  </a:lnTo>
                  <a:lnTo>
                    <a:pt x="350" y="391"/>
                  </a:lnTo>
                  <a:lnTo>
                    <a:pt x="354" y="387"/>
                  </a:lnTo>
                  <a:lnTo>
                    <a:pt x="365" y="382"/>
                  </a:lnTo>
                  <a:lnTo>
                    <a:pt x="361" y="378"/>
                  </a:lnTo>
                  <a:lnTo>
                    <a:pt x="347" y="371"/>
                  </a:lnTo>
                  <a:lnTo>
                    <a:pt x="343" y="369"/>
                  </a:lnTo>
                  <a:lnTo>
                    <a:pt x="343" y="368"/>
                  </a:lnTo>
                  <a:lnTo>
                    <a:pt x="341" y="362"/>
                  </a:lnTo>
                  <a:lnTo>
                    <a:pt x="341" y="361"/>
                  </a:lnTo>
                  <a:lnTo>
                    <a:pt x="338" y="359"/>
                  </a:lnTo>
                  <a:lnTo>
                    <a:pt x="338" y="357"/>
                  </a:lnTo>
                  <a:lnTo>
                    <a:pt x="336" y="357"/>
                  </a:lnTo>
                  <a:lnTo>
                    <a:pt x="331" y="355"/>
                  </a:lnTo>
                  <a:lnTo>
                    <a:pt x="327" y="352"/>
                  </a:lnTo>
                  <a:lnTo>
                    <a:pt x="327" y="350"/>
                  </a:lnTo>
                  <a:lnTo>
                    <a:pt x="327" y="348"/>
                  </a:lnTo>
                  <a:lnTo>
                    <a:pt x="327" y="348"/>
                  </a:lnTo>
                  <a:lnTo>
                    <a:pt x="325" y="348"/>
                  </a:lnTo>
                  <a:lnTo>
                    <a:pt x="325" y="346"/>
                  </a:lnTo>
                  <a:lnTo>
                    <a:pt x="325" y="345"/>
                  </a:lnTo>
                  <a:lnTo>
                    <a:pt x="325" y="341"/>
                  </a:lnTo>
                  <a:lnTo>
                    <a:pt x="324" y="336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7" y="323"/>
                  </a:lnTo>
                  <a:lnTo>
                    <a:pt x="315" y="321"/>
                  </a:lnTo>
                  <a:lnTo>
                    <a:pt x="315" y="320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3" y="314"/>
                  </a:lnTo>
                  <a:lnTo>
                    <a:pt x="309" y="311"/>
                  </a:lnTo>
                  <a:lnTo>
                    <a:pt x="283" y="295"/>
                  </a:lnTo>
                  <a:lnTo>
                    <a:pt x="262" y="288"/>
                  </a:lnTo>
                  <a:lnTo>
                    <a:pt x="256" y="284"/>
                  </a:lnTo>
                  <a:lnTo>
                    <a:pt x="251" y="284"/>
                  </a:lnTo>
                  <a:lnTo>
                    <a:pt x="247" y="282"/>
                  </a:lnTo>
                  <a:lnTo>
                    <a:pt x="246" y="281"/>
                  </a:lnTo>
                  <a:lnTo>
                    <a:pt x="244" y="279"/>
                  </a:lnTo>
                  <a:lnTo>
                    <a:pt x="244" y="284"/>
                  </a:lnTo>
                  <a:lnTo>
                    <a:pt x="242" y="284"/>
                  </a:lnTo>
                  <a:lnTo>
                    <a:pt x="240" y="284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38" y="282"/>
                  </a:lnTo>
                  <a:lnTo>
                    <a:pt x="238" y="281"/>
                  </a:lnTo>
                  <a:lnTo>
                    <a:pt x="240" y="279"/>
                  </a:lnTo>
                  <a:lnTo>
                    <a:pt x="240" y="279"/>
                  </a:lnTo>
                  <a:lnTo>
                    <a:pt x="240" y="277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0" y="272"/>
                  </a:lnTo>
                  <a:lnTo>
                    <a:pt x="240" y="270"/>
                  </a:lnTo>
                  <a:lnTo>
                    <a:pt x="240" y="268"/>
                  </a:lnTo>
                  <a:lnTo>
                    <a:pt x="240" y="268"/>
                  </a:lnTo>
                  <a:lnTo>
                    <a:pt x="240" y="266"/>
                  </a:lnTo>
                  <a:lnTo>
                    <a:pt x="237" y="265"/>
                  </a:lnTo>
                  <a:lnTo>
                    <a:pt x="233" y="263"/>
                  </a:lnTo>
                  <a:lnTo>
                    <a:pt x="230" y="259"/>
                  </a:lnTo>
                  <a:lnTo>
                    <a:pt x="228" y="252"/>
                  </a:lnTo>
                  <a:lnTo>
                    <a:pt x="221" y="227"/>
                  </a:lnTo>
                  <a:lnTo>
                    <a:pt x="221" y="226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21" y="218"/>
                  </a:lnTo>
                  <a:lnTo>
                    <a:pt x="219" y="217"/>
                  </a:lnTo>
                  <a:lnTo>
                    <a:pt x="219" y="215"/>
                  </a:lnTo>
                  <a:lnTo>
                    <a:pt x="215" y="211"/>
                  </a:lnTo>
                  <a:lnTo>
                    <a:pt x="214" y="210"/>
                  </a:lnTo>
                  <a:lnTo>
                    <a:pt x="214" y="208"/>
                  </a:lnTo>
                  <a:lnTo>
                    <a:pt x="212" y="204"/>
                  </a:lnTo>
                  <a:lnTo>
                    <a:pt x="212" y="202"/>
                  </a:lnTo>
                  <a:lnTo>
                    <a:pt x="210" y="201"/>
                  </a:lnTo>
                  <a:lnTo>
                    <a:pt x="208" y="195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5" y="192"/>
                  </a:lnTo>
                  <a:lnTo>
                    <a:pt x="205" y="186"/>
                  </a:lnTo>
                  <a:lnTo>
                    <a:pt x="205" y="183"/>
                  </a:lnTo>
                  <a:lnTo>
                    <a:pt x="203" y="181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1" y="176"/>
                  </a:lnTo>
                  <a:lnTo>
                    <a:pt x="203" y="174"/>
                  </a:lnTo>
                  <a:lnTo>
                    <a:pt x="203" y="172"/>
                  </a:lnTo>
                  <a:lnTo>
                    <a:pt x="201" y="170"/>
                  </a:lnTo>
                  <a:lnTo>
                    <a:pt x="201" y="169"/>
                  </a:lnTo>
                  <a:lnTo>
                    <a:pt x="201" y="167"/>
                  </a:lnTo>
                  <a:lnTo>
                    <a:pt x="201" y="165"/>
                  </a:lnTo>
                  <a:lnTo>
                    <a:pt x="199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8" y="144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0"/>
                  </a:lnTo>
                  <a:lnTo>
                    <a:pt x="196" y="128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2" y="110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0" y="105"/>
                  </a:lnTo>
                  <a:lnTo>
                    <a:pt x="190" y="103"/>
                  </a:lnTo>
                  <a:lnTo>
                    <a:pt x="190" y="101"/>
                  </a:lnTo>
                  <a:lnTo>
                    <a:pt x="192" y="101"/>
                  </a:lnTo>
                  <a:lnTo>
                    <a:pt x="190" y="99"/>
                  </a:lnTo>
                  <a:lnTo>
                    <a:pt x="190" y="98"/>
                  </a:lnTo>
                  <a:lnTo>
                    <a:pt x="189" y="96"/>
                  </a:lnTo>
                  <a:lnTo>
                    <a:pt x="190" y="94"/>
                  </a:lnTo>
                  <a:lnTo>
                    <a:pt x="182" y="89"/>
                  </a:lnTo>
                  <a:lnTo>
                    <a:pt x="180" y="89"/>
                  </a:lnTo>
                  <a:lnTo>
                    <a:pt x="176" y="91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6" y="85"/>
                  </a:lnTo>
                  <a:lnTo>
                    <a:pt x="175" y="83"/>
                  </a:lnTo>
                  <a:lnTo>
                    <a:pt x="173" y="83"/>
                  </a:lnTo>
                  <a:lnTo>
                    <a:pt x="171" y="83"/>
                  </a:lnTo>
                  <a:lnTo>
                    <a:pt x="169" y="85"/>
                  </a:lnTo>
                  <a:lnTo>
                    <a:pt x="167" y="85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2" y="73"/>
                  </a:lnTo>
                  <a:lnTo>
                    <a:pt x="148" y="53"/>
                  </a:lnTo>
                  <a:lnTo>
                    <a:pt x="146" y="50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0"/>
                  </a:lnTo>
                  <a:lnTo>
                    <a:pt x="132" y="28"/>
                  </a:lnTo>
                  <a:lnTo>
                    <a:pt x="112" y="25"/>
                  </a:lnTo>
                  <a:lnTo>
                    <a:pt x="109" y="21"/>
                  </a:lnTo>
                  <a:lnTo>
                    <a:pt x="102" y="16"/>
                  </a:lnTo>
                  <a:lnTo>
                    <a:pt x="98" y="14"/>
                  </a:lnTo>
                  <a:lnTo>
                    <a:pt x="93" y="11"/>
                  </a:lnTo>
                  <a:lnTo>
                    <a:pt x="91" y="9"/>
                  </a:lnTo>
                  <a:lnTo>
                    <a:pt x="89" y="11"/>
                  </a:lnTo>
                  <a:lnTo>
                    <a:pt x="89" y="12"/>
                  </a:lnTo>
                  <a:lnTo>
                    <a:pt x="88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4" y="9"/>
                  </a:lnTo>
                  <a:lnTo>
                    <a:pt x="84" y="5"/>
                  </a:lnTo>
                  <a:lnTo>
                    <a:pt x="82" y="5"/>
                  </a:lnTo>
                  <a:lnTo>
                    <a:pt x="79" y="2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3" y="18"/>
                  </a:lnTo>
                  <a:lnTo>
                    <a:pt x="34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13"/>
                  </a:lnTo>
                  <a:lnTo>
                    <a:pt x="22" y="217"/>
                  </a:lnTo>
                  <a:lnTo>
                    <a:pt x="31" y="213"/>
                  </a:lnTo>
                  <a:lnTo>
                    <a:pt x="32" y="215"/>
                  </a:lnTo>
                  <a:lnTo>
                    <a:pt x="32" y="217"/>
                  </a:lnTo>
                  <a:lnTo>
                    <a:pt x="31" y="215"/>
                  </a:lnTo>
                  <a:lnTo>
                    <a:pt x="29" y="217"/>
                  </a:lnTo>
                  <a:lnTo>
                    <a:pt x="27" y="217"/>
                  </a:lnTo>
                  <a:lnTo>
                    <a:pt x="27" y="218"/>
                  </a:lnTo>
                  <a:lnTo>
                    <a:pt x="32" y="218"/>
                  </a:lnTo>
                  <a:lnTo>
                    <a:pt x="31" y="220"/>
                  </a:lnTo>
                  <a:lnTo>
                    <a:pt x="24" y="222"/>
                  </a:lnTo>
                  <a:lnTo>
                    <a:pt x="20" y="222"/>
                  </a:lnTo>
                  <a:lnTo>
                    <a:pt x="16" y="220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3" y="218"/>
                  </a:lnTo>
                  <a:lnTo>
                    <a:pt x="6" y="220"/>
                  </a:lnTo>
                  <a:lnTo>
                    <a:pt x="4" y="220"/>
                  </a:lnTo>
                  <a:lnTo>
                    <a:pt x="0" y="224"/>
                  </a:lnTo>
                  <a:lnTo>
                    <a:pt x="6" y="227"/>
                  </a:lnTo>
                  <a:lnTo>
                    <a:pt x="8" y="229"/>
                  </a:lnTo>
                  <a:lnTo>
                    <a:pt x="2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366"/>
                  </a:lnTo>
                  <a:lnTo>
                    <a:pt x="2" y="366"/>
                  </a:lnTo>
                  <a:lnTo>
                    <a:pt x="4" y="364"/>
                  </a:lnTo>
                  <a:lnTo>
                    <a:pt x="6" y="364"/>
                  </a:lnTo>
                  <a:lnTo>
                    <a:pt x="9" y="364"/>
                  </a:lnTo>
                  <a:lnTo>
                    <a:pt x="11" y="364"/>
                  </a:lnTo>
                  <a:lnTo>
                    <a:pt x="9" y="361"/>
                  </a:lnTo>
                  <a:lnTo>
                    <a:pt x="11" y="355"/>
                  </a:lnTo>
                  <a:lnTo>
                    <a:pt x="11" y="353"/>
                  </a:lnTo>
                  <a:lnTo>
                    <a:pt x="13" y="352"/>
                  </a:lnTo>
                  <a:lnTo>
                    <a:pt x="13" y="355"/>
                  </a:lnTo>
                  <a:lnTo>
                    <a:pt x="13" y="362"/>
                  </a:lnTo>
                  <a:lnTo>
                    <a:pt x="13" y="368"/>
                  </a:lnTo>
                  <a:lnTo>
                    <a:pt x="8" y="369"/>
                  </a:lnTo>
                  <a:lnTo>
                    <a:pt x="8" y="371"/>
                  </a:lnTo>
                  <a:lnTo>
                    <a:pt x="9" y="373"/>
                  </a:lnTo>
                  <a:lnTo>
                    <a:pt x="11" y="375"/>
                  </a:lnTo>
                  <a:lnTo>
                    <a:pt x="9" y="378"/>
                  </a:lnTo>
                  <a:lnTo>
                    <a:pt x="9" y="382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5" y="384"/>
                  </a:lnTo>
                  <a:lnTo>
                    <a:pt x="16" y="385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4"/>
                  </a:lnTo>
                  <a:lnTo>
                    <a:pt x="24" y="382"/>
                  </a:lnTo>
                  <a:lnTo>
                    <a:pt x="25" y="380"/>
                  </a:lnTo>
                  <a:lnTo>
                    <a:pt x="27" y="377"/>
                  </a:lnTo>
                  <a:lnTo>
                    <a:pt x="29" y="371"/>
                  </a:lnTo>
                  <a:lnTo>
                    <a:pt x="29" y="369"/>
                  </a:lnTo>
                  <a:lnTo>
                    <a:pt x="29" y="368"/>
                  </a:lnTo>
                  <a:lnTo>
                    <a:pt x="31" y="366"/>
                  </a:lnTo>
                  <a:lnTo>
                    <a:pt x="31" y="362"/>
                  </a:lnTo>
                  <a:lnTo>
                    <a:pt x="31" y="361"/>
                  </a:lnTo>
                  <a:lnTo>
                    <a:pt x="31" y="359"/>
                  </a:lnTo>
                  <a:lnTo>
                    <a:pt x="32" y="361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4" y="366"/>
                  </a:lnTo>
                  <a:lnTo>
                    <a:pt x="34" y="369"/>
                  </a:lnTo>
                  <a:lnTo>
                    <a:pt x="36" y="373"/>
                  </a:lnTo>
                  <a:lnTo>
                    <a:pt x="38" y="373"/>
                  </a:lnTo>
                  <a:lnTo>
                    <a:pt x="43" y="373"/>
                  </a:lnTo>
                  <a:lnTo>
                    <a:pt x="45" y="371"/>
                  </a:lnTo>
                  <a:lnTo>
                    <a:pt x="47" y="369"/>
                  </a:lnTo>
                  <a:lnTo>
                    <a:pt x="47" y="366"/>
                  </a:lnTo>
                  <a:lnTo>
                    <a:pt x="48" y="364"/>
                  </a:lnTo>
                  <a:lnTo>
                    <a:pt x="54" y="362"/>
                  </a:lnTo>
                  <a:lnTo>
                    <a:pt x="57" y="361"/>
                  </a:lnTo>
                  <a:lnTo>
                    <a:pt x="59" y="357"/>
                  </a:lnTo>
                  <a:lnTo>
                    <a:pt x="59" y="359"/>
                  </a:lnTo>
                  <a:lnTo>
                    <a:pt x="57" y="362"/>
                  </a:lnTo>
                  <a:lnTo>
                    <a:pt x="56" y="364"/>
                  </a:lnTo>
                  <a:lnTo>
                    <a:pt x="52" y="366"/>
                  </a:lnTo>
                  <a:lnTo>
                    <a:pt x="54" y="368"/>
                  </a:lnTo>
                  <a:lnTo>
                    <a:pt x="56" y="371"/>
                  </a:lnTo>
                  <a:lnTo>
                    <a:pt x="57" y="377"/>
                  </a:lnTo>
                  <a:lnTo>
                    <a:pt x="59" y="378"/>
                  </a:lnTo>
                  <a:lnTo>
                    <a:pt x="57" y="384"/>
                  </a:lnTo>
                  <a:lnTo>
                    <a:pt x="56" y="387"/>
                  </a:lnTo>
                  <a:lnTo>
                    <a:pt x="52" y="387"/>
                  </a:lnTo>
                  <a:lnTo>
                    <a:pt x="50" y="389"/>
                  </a:lnTo>
                  <a:lnTo>
                    <a:pt x="48" y="392"/>
                  </a:lnTo>
                  <a:lnTo>
                    <a:pt x="47" y="392"/>
                  </a:lnTo>
                  <a:lnTo>
                    <a:pt x="47" y="394"/>
                  </a:lnTo>
                  <a:lnTo>
                    <a:pt x="45" y="396"/>
                  </a:lnTo>
                  <a:lnTo>
                    <a:pt x="47" y="401"/>
                  </a:lnTo>
                  <a:lnTo>
                    <a:pt x="48" y="401"/>
                  </a:lnTo>
                  <a:lnTo>
                    <a:pt x="52" y="401"/>
                  </a:lnTo>
                  <a:lnTo>
                    <a:pt x="54" y="401"/>
                  </a:lnTo>
                  <a:lnTo>
                    <a:pt x="56" y="400"/>
                  </a:lnTo>
                  <a:lnTo>
                    <a:pt x="56" y="401"/>
                  </a:lnTo>
                  <a:lnTo>
                    <a:pt x="50" y="407"/>
                  </a:lnTo>
                  <a:lnTo>
                    <a:pt x="52" y="408"/>
                  </a:lnTo>
                  <a:lnTo>
                    <a:pt x="50" y="410"/>
                  </a:lnTo>
                  <a:lnTo>
                    <a:pt x="48" y="412"/>
                  </a:lnTo>
                  <a:lnTo>
                    <a:pt x="47" y="412"/>
                  </a:lnTo>
                  <a:lnTo>
                    <a:pt x="45" y="412"/>
                  </a:lnTo>
                  <a:lnTo>
                    <a:pt x="34" y="416"/>
                  </a:lnTo>
                  <a:lnTo>
                    <a:pt x="31" y="417"/>
                  </a:lnTo>
                  <a:lnTo>
                    <a:pt x="29" y="421"/>
                  </a:lnTo>
                  <a:lnTo>
                    <a:pt x="31" y="426"/>
                  </a:lnTo>
                  <a:lnTo>
                    <a:pt x="29" y="439"/>
                  </a:lnTo>
                  <a:lnTo>
                    <a:pt x="31" y="446"/>
                  </a:lnTo>
                  <a:lnTo>
                    <a:pt x="32" y="451"/>
                  </a:lnTo>
                  <a:lnTo>
                    <a:pt x="38" y="453"/>
                  </a:lnTo>
                  <a:lnTo>
                    <a:pt x="47" y="453"/>
                  </a:lnTo>
                  <a:lnTo>
                    <a:pt x="47" y="455"/>
                  </a:lnTo>
                  <a:lnTo>
                    <a:pt x="41" y="458"/>
                  </a:lnTo>
                  <a:lnTo>
                    <a:pt x="40" y="460"/>
                  </a:lnTo>
                  <a:lnTo>
                    <a:pt x="40" y="462"/>
                  </a:lnTo>
                  <a:lnTo>
                    <a:pt x="32" y="469"/>
                  </a:lnTo>
                  <a:lnTo>
                    <a:pt x="27" y="480"/>
                  </a:lnTo>
                  <a:lnTo>
                    <a:pt x="25" y="483"/>
                  </a:lnTo>
                  <a:lnTo>
                    <a:pt x="25" y="487"/>
                  </a:lnTo>
                  <a:lnTo>
                    <a:pt x="25" y="488"/>
                  </a:lnTo>
                  <a:lnTo>
                    <a:pt x="38" y="519"/>
                  </a:lnTo>
                  <a:lnTo>
                    <a:pt x="41" y="520"/>
                  </a:lnTo>
                  <a:lnTo>
                    <a:pt x="45" y="526"/>
                  </a:lnTo>
                  <a:lnTo>
                    <a:pt x="48" y="527"/>
                  </a:lnTo>
                  <a:lnTo>
                    <a:pt x="54" y="529"/>
                  </a:lnTo>
                  <a:lnTo>
                    <a:pt x="57" y="531"/>
                  </a:lnTo>
                  <a:lnTo>
                    <a:pt x="59" y="531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6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70" y="526"/>
                  </a:lnTo>
                  <a:lnTo>
                    <a:pt x="68" y="526"/>
                  </a:lnTo>
                  <a:lnTo>
                    <a:pt x="66" y="526"/>
                  </a:lnTo>
                  <a:lnTo>
                    <a:pt x="66" y="527"/>
                  </a:lnTo>
                  <a:lnTo>
                    <a:pt x="64" y="529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3" y="535"/>
                  </a:lnTo>
                  <a:lnTo>
                    <a:pt x="61" y="535"/>
                  </a:lnTo>
                  <a:lnTo>
                    <a:pt x="59" y="535"/>
                  </a:lnTo>
                  <a:lnTo>
                    <a:pt x="57" y="535"/>
                  </a:lnTo>
                  <a:lnTo>
                    <a:pt x="56" y="535"/>
                  </a:lnTo>
                  <a:lnTo>
                    <a:pt x="54" y="535"/>
                  </a:lnTo>
                  <a:lnTo>
                    <a:pt x="54" y="536"/>
                  </a:lnTo>
                  <a:lnTo>
                    <a:pt x="50" y="536"/>
                  </a:lnTo>
                  <a:lnTo>
                    <a:pt x="47" y="536"/>
                  </a:lnTo>
                  <a:lnTo>
                    <a:pt x="43" y="533"/>
                  </a:lnTo>
                  <a:lnTo>
                    <a:pt x="41" y="529"/>
                  </a:lnTo>
                  <a:lnTo>
                    <a:pt x="34" y="513"/>
                  </a:lnTo>
                  <a:lnTo>
                    <a:pt x="31" y="510"/>
                  </a:lnTo>
                  <a:lnTo>
                    <a:pt x="29" y="510"/>
                  </a:lnTo>
                  <a:lnTo>
                    <a:pt x="27" y="513"/>
                  </a:lnTo>
                  <a:lnTo>
                    <a:pt x="24" y="515"/>
                  </a:lnTo>
                  <a:lnTo>
                    <a:pt x="18" y="515"/>
                  </a:lnTo>
                  <a:lnTo>
                    <a:pt x="16" y="517"/>
                  </a:lnTo>
                  <a:lnTo>
                    <a:pt x="16" y="519"/>
                  </a:lnTo>
                  <a:lnTo>
                    <a:pt x="16" y="520"/>
                  </a:lnTo>
                  <a:lnTo>
                    <a:pt x="18" y="522"/>
                  </a:lnTo>
                  <a:lnTo>
                    <a:pt x="22" y="527"/>
                  </a:lnTo>
                  <a:lnTo>
                    <a:pt x="24" y="535"/>
                  </a:lnTo>
                  <a:lnTo>
                    <a:pt x="27" y="538"/>
                  </a:lnTo>
                  <a:lnTo>
                    <a:pt x="27" y="540"/>
                  </a:lnTo>
                  <a:lnTo>
                    <a:pt x="27" y="543"/>
                  </a:lnTo>
                  <a:lnTo>
                    <a:pt x="27" y="547"/>
                  </a:lnTo>
                  <a:lnTo>
                    <a:pt x="25" y="543"/>
                  </a:lnTo>
                  <a:lnTo>
                    <a:pt x="24" y="542"/>
                  </a:lnTo>
                  <a:lnTo>
                    <a:pt x="8" y="533"/>
                  </a:lnTo>
                  <a:lnTo>
                    <a:pt x="8" y="531"/>
                  </a:lnTo>
                  <a:lnTo>
                    <a:pt x="6" y="529"/>
                  </a:lnTo>
                  <a:lnTo>
                    <a:pt x="4" y="527"/>
                  </a:lnTo>
                  <a:lnTo>
                    <a:pt x="0" y="526"/>
                  </a:lnTo>
                  <a:lnTo>
                    <a:pt x="0" y="886"/>
                  </a:lnTo>
                  <a:lnTo>
                    <a:pt x="4" y="886"/>
                  </a:lnTo>
                  <a:lnTo>
                    <a:pt x="11" y="883"/>
                  </a:lnTo>
                  <a:lnTo>
                    <a:pt x="13" y="883"/>
                  </a:lnTo>
                  <a:lnTo>
                    <a:pt x="16" y="885"/>
                  </a:lnTo>
                  <a:lnTo>
                    <a:pt x="18" y="883"/>
                  </a:lnTo>
                  <a:lnTo>
                    <a:pt x="18" y="877"/>
                  </a:lnTo>
                  <a:lnTo>
                    <a:pt x="16" y="874"/>
                  </a:lnTo>
                  <a:lnTo>
                    <a:pt x="18" y="874"/>
                  </a:lnTo>
                  <a:lnTo>
                    <a:pt x="20" y="874"/>
                  </a:lnTo>
                  <a:lnTo>
                    <a:pt x="20" y="872"/>
                  </a:lnTo>
                  <a:lnTo>
                    <a:pt x="22" y="872"/>
                  </a:lnTo>
                  <a:lnTo>
                    <a:pt x="22" y="870"/>
                  </a:lnTo>
                  <a:lnTo>
                    <a:pt x="22" y="869"/>
                  </a:lnTo>
                  <a:lnTo>
                    <a:pt x="25" y="865"/>
                  </a:lnTo>
                  <a:lnTo>
                    <a:pt x="27" y="865"/>
                  </a:lnTo>
                  <a:lnTo>
                    <a:pt x="27" y="863"/>
                  </a:lnTo>
                  <a:lnTo>
                    <a:pt x="34" y="861"/>
                  </a:lnTo>
                  <a:lnTo>
                    <a:pt x="34" y="860"/>
                  </a:lnTo>
                  <a:lnTo>
                    <a:pt x="38" y="856"/>
                  </a:lnTo>
                  <a:lnTo>
                    <a:pt x="38" y="854"/>
                  </a:lnTo>
                  <a:lnTo>
                    <a:pt x="40" y="856"/>
                  </a:lnTo>
                  <a:lnTo>
                    <a:pt x="40" y="858"/>
                  </a:lnTo>
                  <a:lnTo>
                    <a:pt x="41" y="858"/>
                  </a:lnTo>
                  <a:lnTo>
                    <a:pt x="43" y="860"/>
                  </a:lnTo>
                  <a:lnTo>
                    <a:pt x="52" y="858"/>
                  </a:lnTo>
                  <a:lnTo>
                    <a:pt x="57" y="856"/>
                  </a:lnTo>
                  <a:lnTo>
                    <a:pt x="59" y="854"/>
                  </a:lnTo>
                  <a:lnTo>
                    <a:pt x="64" y="853"/>
                  </a:lnTo>
                  <a:lnTo>
                    <a:pt x="70" y="851"/>
                  </a:lnTo>
                  <a:lnTo>
                    <a:pt x="70" y="849"/>
                  </a:lnTo>
                  <a:lnTo>
                    <a:pt x="73" y="845"/>
                  </a:lnTo>
                  <a:lnTo>
                    <a:pt x="80" y="837"/>
                  </a:lnTo>
                  <a:lnTo>
                    <a:pt x="82" y="835"/>
                  </a:lnTo>
                  <a:lnTo>
                    <a:pt x="82" y="833"/>
                  </a:lnTo>
                  <a:lnTo>
                    <a:pt x="89" y="828"/>
                  </a:lnTo>
                  <a:lnTo>
                    <a:pt x="91" y="826"/>
                  </a:lnTo>
                  <a:lnTo>
                    <a:pt x="93" y="824"/>
                  </a:lnTo>
                  <a:lnTo>
                    <a:pt x="95" y="821"/>
                  </a:lnTo>
                  <a:lnTo>
                    <a:pt x="96" y="821"/>
                  </a:lnTo>
                  <a:lnTo>
                    <a:pt x="98" y="821"/>
                  </a:lnTo>
                  <a:lnTo>
                    <a:pt x="102" y="819"/>
                  </a:lnTo>
                  <a:lnTo>
                    <a:pt x="103" y="819"/>
                  </a:lnTo>
                  <a:lnTo>
                    <a:pt x="103" y="815"/>
                  </a:lnTo>
                  <a:lnTo>
                    <a:pt x="105" y="817"/>
                  </a:lnTo>
                  <a:lnTo>
                    <a:pt x="107" y="819"/>
                  </a:lnTo>
                  <a:lnTo>
                    <a:pt x="105" y="821"/>
                  </a:lnTo>
                  <a:lnTo>
                    <a:pt x="103" y="822"/>
                  </a:lnTo>
                  <a:lnTo>
                    <a:pt x="98" y="824"/>
                  </a:lnTo>
                  <a:lnTo>
                    <a:pt x="96" y="824"/>
                  </a:lnTo>
                  <a:lnTo>
                    <a:pt x="93" y="829"/>
                  </a:lnTo>
                  <a:lnTo>
                    <a:pt x="86" y="837"/>
                  </a:lnTo>
                  <a:lnTo>
                    <a:pt x="86" y="838"/>
                  </a:lnTo>
                  <a:lnTo>
                    <a:pt x="84" y="840"/>
                  </a:lnTo>
                  <a:lnTo>
                    <a:pt x="84" y="842"/>
                  </a:lnTo>
                  <a:lnTo>
                    <a:pt x="84" y="844"/>
                  </a:lnTo>
                  <a:lnTo>
                    <a:pt x="82" y="845"/>
                  </a:lnTo>
                  <a:lnTo>
                    <a:pt x="80" y="845"/>
                  </a:lnTo>
                  <a:lnTo>
                    <a:pt x="80" y="847"/>
                  </a:lnTo>
                  <a:lnTo>
                    <a:pt x="70" y="863"/>
                  </a:lnTo>
                  <a:lnTo>
                    <a:pt x="68" y="865"/>
                  </a:lnTo>
                  <a:lnTo>
                    <a:pt x="66" y="867"/>
                  </a:lnTo>
                  <a:lnTo>
                    <a:pt x="64" y="867"/>
                  </a:lnTo>
                  <a:lnTo>
                    <a:pt x="61" y="867"/>
                  </a:lnTo>
                  <a:lnTo>
                    <a:pt x="59" y="869"/>
                  </a:lnTo>
                  <a:lnTo>
                    <a:pt x="57" y="870"/>
                  </a:lnTo>
                  <a:lnTo>
                    <a:pt x="48" y="881"/>
                  </a:lnTo>
                  <a:lnTo>
                    <a:pt x="45" y="885"/>
                  </a:lnTo>
                  <a:lnTo>
                    <a:pt x="41" y="885"/>
                  </a:lnTo>
                  <a:lnTo>
                    <a:pt x="38" y="886"/>
                  </a:lnTo>
                  <a:lnTo>
                    <a:pt x="40" y="888"/>
                  </a:lnTo>
                  <a:lnTo>
                    <a:pt x="40" y="890"/>
                  </a:lnTo>
                  <a:lnTo>
                    <a:pt x="38" y="892"/>
                  </a:lnTo>
                  <a:lnTo>
                    <a:pt x="38" y="893"/>
                  </a:lnTo>
                  <a:lnTo>
                    <a:pt x="38" y="897"/>
                  </a:lnTo>
                  <a:lnTo>
                    <a:pt x="36" y="899"/>
                  </a:lnTo>
                  <a:lnTo>
                    <a:pt x="32" y="899"/>
                  </a:lnTo>
                  <a:lnTo>
                    <a:pt x="34" y="901"/>
                  </a:lnTo>
                  <a:lnTo>
                    <a:pt x="34" y="904"/>
                  </a:lnTo>
                  <a:lnTo>
                    <a:pt x="34" y="909"/>
                  </a:lnTo>
                  <a:lnTo>
                    <a:pt x="34" y="911"/>
                  </a:lnTo>
                  <a:lnTo>
                    <a:pt x="36" y="913"/>
                  </a:lnTo>
                  <a:lnTo>
                    <a:pt x="36" y="917"/>
                  </a:lnTo>
                  <a:lnTo>
                    <a:pt x="34" y="917"/>
                  </a:lnTo>
                  <a:lnTo>
                    <a:pt x="32" y="920"/>
                  </a:lnTo>
                  <a:lnTo>
                    <a:pt x="31" y="920"/>
                  </a:lnTo>
                  <a:lnTo>
                    <a:pt x="32" y="917"/>
                  </a:lnTo>
                  <a:lnTo>
                    <a:pt x="29" y="918"/>
                  </a:lnTo>
                  <a:lnTo>
                    <a:pt x="25" y="918"/>
                  </a:lnTo>
                  <a:lnTo>
                    <a:pt x="18" y="918"/>
                  </a:lnTo>
                  <a:lnTo>
                    <a:pt x="15" y="918"/>
                  </a:lnTo>
                  <a:lnTo>
                    <a:pt x="6" y="922"/>
                  </a:lnTo>
                  <a:lnTo>
                    <a:pt x="0" y="922"/>
                  </a:lnTo>
                  <a:lnTo>
                    <a:pt x="0" y="1020"/>
                  </a:lnTo>
                  <a:lnTo>
                    <a:pt x="2" y="1020"/>
                  </a:lnTo>
                  <a:lnTo>
                    <a:pt x="4" y="1018"/>
                  </a:lnTo>
                  <a:lnTo>
                    <a:pt x="6" y="1016"/>
                  </a:lnTo>
                  <a:lnTo>
                    <a:pt x="8" y="1014"/>
                  </a:lnTo>
                  <a:lnTo>
                    <a:pt x="11" y="1012"/>
                  </a:lnTo>
                  <a:lnTo>
                    <a:pt x="16" y="1011"/>
                  </a:lnTo>
                  <a:lnTo>
                    <a:pt x="18" y="1011"/>
                  </a:lnTo>
                  <a:lnTo>
                    <a:pt x="20" y="1011"/>
                  </a:lnTo>
                  <a:lnTo>
                    <a:pt x="22" y="1011"/>
                  </a:lnTo>
                  <a:lnTo>
                    <a:pt x="24" y="1011"/>
                  </a:lnTo>
                  <a:lnTo>
                    <a:pt x="25" y="1009"/>
                  </a:lnTo>
                  <a:lnTo>
                    <a:pt x="27" y="1009"/>
                  </a:lnTo>
                  <a:lnTo>
                    <a:pt x="27" y="1007"/>
                  </a:lnTo>
                  <a:lnTo>
                    <a:pt x="29" y="1005"/>
                  </a:lnTo>
                  <a:lnTo>
                    <a:pt x="32" y="1007"/>
                  </a:lnTo>
                  <a:lnTo>
                    <a:pt x="36" y="1007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8" y="1002"/>
                  </a:lnTo>
                  <a:lnTo>
                    <a:pt x="52" y="1002"/>
                  </a:lnTo>
                  <a:lnTo>
                    <a:pt x="70" y="1011"/>
                  </a:lnTo>
                  <a:lnTo>
                    <a:pt x="95" y="1028"/>
                  </a:lnTo>
                  <a:lnTo>
                    <a:pt x="96" y="1032"/>
                  </a:lnTo>
                  <a:lnTo>
                    <a:pt x="96" y="1039"/>
                  </a:lnTo>
                  <a:lnTo>
                    <a:pt x="98" y="1039"/>
                  </a:lnTo>
                  <a:lnTo>
                    <a:pt x="100" y="1036"/>
                  </a:lnTo>
                  <a:lnTo>
                    <a:pt x="100" y="1034"/>
                  </a:lnTo>
                  <a:lnTo>
                    <a:pt x="100" y="1032"/>
                  </a:lnTo>
                  <a:lnTo>
                    <a:pt x="98" y="1032"/>
                  </a:lnTo>
                  <a:lnTo>
                    <a:pt x="96" y="1030"/>
                  </a:lnTo>
                  <a:lnTo>
                    <a:pt x="96" y="1027"/>
                  </a:lnTo>
                  <a:lnTo>
                    <a:pt x="98" y="1021"/>
                  </a:lnTo>
                  <a:lnTo>
                    <a:pt x="100" y="1020"/>
                  </a:lnTo>
                  <a:lnTo>
                    <a:pt x="103" y="1020"/>
                  </a:lnTo>
                  <a:lnTo>
                    <a:pt x="107" y="1018"/>
                  </a:lnTo>
                  <a:lnTo>
                    <a:pt x="111" y="1021"/>
                  </a:lnTo>
                  <a:lnTo>
                    <a:pt x="130" y="1023"/>
                  </a:lnTo>
                  <a:lnTo>
                    <a:pt x="139" y="1027"/>
                  </a:lnTo>
                  <a:lnTo>
                    <a:pt x="141" y="1028"/>
                  </a:lnTo>
                  <a:lnTo>
                    <a:pt x="151" y="1028"/>
                  </a:lnTo>
                  <a:lnTo>
                    <a:pt x="153" y="1027"/>
                  </a:lnTo>
                  <a:lnTo>
                    <a:pt x="153" y="1023"/>
                  </a:lnTo>
                  <a:lnTo>
                    <a:pt x="155" y="1020"/>
                  </a:lnTo>
                  <a:lnTo>
                    <a:pt x="155" y="1018"/>
                  </a:lnTo>
                  <a:lnTo>
                    <a:pt x="155" y="1018"/>
                  </a:lnTo>
                  <a:lnTo>
                    <a:pt x="155" y="1014"/>
                  </a:lnTo>
                  <a:lnTo>
                    <a:pt x="155" y="1012"/>
                  </a:lnTo>
                  <a:lnTo>
                    <a:pt x="153" y="1012"/>
                  </a:lnTo>
                  <a:lnTo>
                    <a:pt x="151" y="1012"/>
                  </a:lnTo>
                  <a:lnTo>
                    <a:pt x="148" y="1012"/>
                  </a:lnTo>
                  <a:lnTo>
                    <a:pt x="148" y="1011"/>
                  </a:lnTo>
                  <a:lnTo>
                    <a:pt x="144" y="1005"/>
                  </a:lnTo>
                  <a:lnTo>
                    <a:pt x="143" y="1007"/>
                  </a:lnTo>
                  <a:lnTo>
                    <a:pt x="143" y="1009"/>
                  </a:lnTo>
                  <a:lnTo>
                    <a:pt x="141" y="1009"/>
                  </a:lnTo>
                  <a:lnTo>
                    <a:pt x="139" y="1009"/>
                  </a:lnTo>
                  <a:lnTo>
                    <a:pt x="143" y="1002"/>
                  </a:lnTo>
                  <a:lnTo>
                    <a:pt x="144" y="1002"/>
                  </a:lnTo>
                  <a:lnTo>
                    <a:pt x="146" y="1004"/>
                  </a:lnTo>
                  <a:lnTo>
                    <a:pt x="146" y="1005"/>
                  </a:lnTo>
                  <a:lnTo>
                    <a:pt x="148" y="1005"/>
                  </a:lnTo>
                  <a:lnTo>
                    <a:pt x="150" y="1005"/>
                  </a:lnTo>
                  <a:lnTo>
                    <a:pt x="155" y="1005"/>
                  </a:lnTo>
                  <a:lnTo>
                    <a:pt x="155" y="1007"/>
                  </a:lnTo>
                  <a:lnTo>
                    <a:pt x="155" y="1009"/>
                  </a:lnTo>
                  <a:lnTo>
                    <a:pt x="155" y="1011"/>
                  </a:lnTo>
                  <a:lnTo>
                    <a:pt x="155" y="1009"/>
                  </a:lnTo>
                  <a:lnTo>
                    <a:pt x="157" y="1007"/>
                  </a:lnTo>
                  <a:lnTo>
                    <a:pt x="159" y="1005"/>
                  </a:lnTo>
                  <a:lnTo>
                    <a:pt x="162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71" y="1004"/>
                  </a:lnTo>
                  <a:lnTo>
                    <a:pt x="175" y="1005"/>
                  </a:lnTo>
                  <a:lnTo>
                    <a:pt x="176" y="1004"/>
                  </a:lnTo>
                  <a:lnTo>
                    <a:pt x="180" y="1002"/>
                  </a:lnTo>
                  <a:lnTo>
                    <a:pt x="183" y="1002"/>
                  </a:lnTo>
                  <a:lnTo>
                    <a:pt x="185" y="1002"/>
                  </a:lnTo>
                  <a:lnTo>
                    <a:pt x="194" y="1004"/>
                  </a:lnTo>
                  <a:lnTo>
                    <a:pt x="196" y="1005"/>
                  </a:lnTo>
                  <a:lnTo>
                    <a:pt x="198" y="1005"/>
                  </a:lnTo>
                  <a:lnTo>
                    <a:pt x="198" y="1005"/>
                  </a:lnTo>
                  <a:lnTo>
                    <a:pt x="198" y="1004"/>
                  </a:lnTo>
                  <a:lnTo>
                    <a:pt x="201" y="998"/>
                  </a:lnTo>
                  <a:lnTo>
                    <a:pt x="205" y="998"/>
                  </a:lnTo>
                  <a:lnTo>
                    <a:pt x="206" y="996"/>
                  </a:lnTo>
                  <a:lnTo>
                    <a:pt x="210" y="996"/>
                  </a:lnTo>
                  <a:lnTo>
                    <a:pt x="215" y="995"/>
                  </a:lnTo>
                  <a:lnTo>
                    <a:pt x="215" y="993"/>
                  </a:lnTo>
                  <a:lnTo>
                    <a:pt x="214" y="993"/>
                  </a:lnTo>
                  <a:lnTo>
                    <a:pt x="215" y="991"/>
                  </a:lnTo>
                  <a:lnTo>
                    <a:pt x="222" y="991"/>
                  </a:lnTo>
                  <a:lnTo>
                    <a:pt x="224" y="989"/>
                  </a:lnTo>
                  <a:lnTo>
                    <a:pt x="226" y="989"/>
                  </a:lnTo>
                  <a:lnTo>
                    <a:pt x="224" y="988"/>
                  </a:lnTo>
                  <a:lnTo>
                    <a:pt x="215" y="977"/>
                  </a:lnTo>
                  <a:lnTo>
                    <a:pt x="212" y="973"/>
                  </a:lnTo>
                  <a:lnTo>
                    <a:pt x="208" y="972"/>
                  </a:lnTo>
                  <a:lnTo>
                    <a:pt x="208" y="970"/>
                  </a:lnTo>
                  <a:lnTo>
                    <a:pt x="210" y="972"/>
                  </a:lnTo>
                  <a:lnTo>
                    <a:pt x="222" y="979"/>
                  </a:lnTo>
                  <a:lnTo>
                    <a:pt x="224" y="982"/>
                  </a:lnTo>
                  <a:lnTo>
                    <a:pt x="226" y="984"/>
                  </a:lnTo>
                  <a:lnTo>
                    <a:pt x="228" y="984"/>
                  </a:lnTo>
                  <a:lnTo>
                    <a:pt x="233" y="986"/>
                  </a:lnTo>
                  <a:lnTo>
                    <a:pt x="235" y="989"/>
                  </a:lnTo>
                  <a:lnTo>
                    <a:pt x="238" y="989"/>
                  </a:lnTo>
                  <a:lnTo>
                    <a:pt x="240" y="991"/>
                  </a:lnTo>
                  <a:lnTo>
                    <a:pt x="240" y="993"/>
                  </a:lnTo>
                  <a:lnTo>
                    <a:pt x="242" y="993"/>
                  </a:lnTo>
                  <a:lnTo>
                    <a:pt x="244" y="993"/>
                  </a:lnTo>
                  <a:lnTo>
                    <a:pt x="246" y="993"/>
                  </a:lnTo>
                  <a:lnTo>
                    <a:pt x="246" y="991"/>
                  </a:lnTo>
                  <a:lnTo>
                    <a:pt x="246" y="989"/>
                  </a:lnTo>
                  <a:lnTo>
                    <a:pt x="246" y="988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51" y="982"/>
                  </a:lnTo>
                  <a:lnTo>
                    <a:pt x="253" y="984"/>
                  </a:lnTo>
                  <a:lnTo>
                    <a:pt x="251" y="986"/>
                  </a:lnTo>
                  <a:lnTo>
                    <a:pt x="249" y="989"/>
                  </a:lnTo>
                  <a:lnTo>
                    <a:pt x="249" y="991"/>
                  </a:lnTo>
                  <a:lnTo>
                    <a:pt x="251" y="993"/>
                  </a:lnTo>
                  <a:lnTo>
                    <a:pt x="254" y="993"/>
                  </a:lnTo>
                  <a:lnTo>
                    <a:pt x="254" y="989"/>
                  </a:lnTo>
                  <a:lnTo>
                    <a:pt x="256" y="988"/>
                  </a:lnTo>
                  <a:lnTo>
                    <a:pt x="258" y="984"/>
                  </a:lnTo>
                  <a:lnTo>
                    <a:pt x="260" y="984"/>
                  </a:lnTo>
                  <a:lnTo>
                    <a:pt x="262" y="984"/>
                  </a:lnTo>
                  <a:lnTo>
                    <a:pt x="263" y="984"/>
                  </a:lnTo>
                  <a:lnTo>
                    <a:pt x="267" y="984"/>
                  </a:lnTo>
                  <a:lnTo>
                    <a:pt x="269" y="984"/>
                  </a:lnTo>
                  <a:lnTo>
                    <a:pt x="270" y="986"/>
                  </a:lnTo>
                  <a:lnTo>
                    <a:pt x="269" y="988"/>
                  </a:lnTo>
                  <a:lnTo>
                    <a:pt x="270" y="988"/>
                  </a:lnTo>
                  <a:lnTo>
                    <a:pt x="272" y="986"/>
                  </a:lnTo>
                  <a:lnTo>
                    <a:pt x="272" y="988"/>
                  </a:lnTo>
                  <a:lnTo>
                    <a:pt x="276" y="989"/>
                  </a:lnTo>
                  <a:lnTo>
                    <a:pt x="276" y="989"/>
                  </a:lnTo>
                  <a:lnTo>
                    <a:pt x="272" y="991"/>
                  </a:lnTo>
                  <a:lnTo>
                    <a:pt x="270" y="993"/>
                  </a:lnTo>
                  <a:lnTo>
                    <a:pt x="270" y="995"/>
                  </a:lnTo>
                  <a:lnTo>
                    <a:pt x="272" y="995"/>
                  </a:lnTo>
                  <a:lnTo>
                    <a:pt x="283" y="1002"/>
                  </a:lnTo>
                  <a:lnTo>
                    <a:pt x="283" y="1004"/>
                  </a:lnTo>
                  <a:lnTo>
                    <a:pt x="285" y="1002"/>
                  </a:lnTo>
                  <a:lnTo>
                    <a:pt x="286" y="1000"/>
                  </a:lnTo>
                  <a:lnTo>
                    <a:pt x="285" y="996"/>
                  </a:lnTo>
                  <a:lnTo>
                    <a:pt x="286" y="995"/>
                  </a:lnTo>
                  <a:lnTo>
                    <a:pt x="288" y="995"/>
                  </a:lnTo>
                  <a:lnTo>
                    <a:pt x="288" y="996"/>
                  </a:lnTo>
                  <a:lnTo>
                    <a:pt x="290" y="996"/>
                  </a:lnTo>
                  <a:lnTo>
                    <a:pt x="309" y="989"/>
                  </a:lnTo>
                  <a:lnTo>
                    <a:pt x="327" y="989"/>
                  </a:lnTo>
                  <a:lnTo>
                    <a:pt x="341" y="986"/>
                  </a:lnTo>
                  <a:lnTo>
                    <a:pt x="347" y="988"/>
                  </a:lnTo>
                  <a:lnTo>
                    <a:pt x="349" y="986"/>
                  </a:lnTo>
                  <a:lnTo>
                    <a:pt x="354" y="986"/>
                  </a:lnTo>
                  <a:lnTo>
                    <a:pt x="373" y="993"/>
                  </a:lnTo>
                  <a:lnTo>
                    <a:pt x="375" y="993"/>
                  </a:lnTo>
                  <a:lnTo>
                    <a:pt x="381" y="995"/>
                  </a:lnTo>
                  <a:lnTo>
                    <a:pt x="382" y="995"/>
                  </a:lnTo>
                  <a:lnTo>
                    <a:pt x="384" y="996"/>
                  </a:lnTo>
                  <a:lnTo>
                    <a:pt x="386" y="998"/>
                  </a:lnTo>
                  <a:lnTo>
                    <a:pt x="389" y="998"/>
                  </a:lnTo>
                  <a:lnTo>
                    <a:pt x="391" y="998"/>
                  </a:lnTo>
                  <a:lnTo>
                    <a:pt x="396" y="1000"/>
                  </a:lnTo>
                  <a:lnTo>
                    <a:pt x="398" y="1000"/>
                  </a:lnTo>
                  <a:lnTo>
                    <a:pt x="404" y="1000"/>
                  </a:lnTo>
                  <a:lnTo>
                    <a:pt x="407" y="993"/>
                  </a:lnTo>
                  <a:lnTo>
                    <a:pt x="411" y="991"/>
                  </a:lnTo>
                  <a:lnTo>
                    <a:pt x="411" y="989"/>
                  </a:lnTo>
                  <a:lnTo>
                    <a:pt x="412" y="988"/>
                  </a:lnTo>
                  <a:lnTo>
                    <a:pt x="412" y="989"/>
                  </a:lnTo>
                  <a:lnTo>
                    <a:pt x="418" y="986"/>
                  </a:lnTo>
                  <a:lnTo>
                    <a:pt x="443" y="980"/>
                  </a:lnTo>
                  <a:lnTo>
                    <a:pt x="448" y="979"/>
                  </a:lnTo>
                  <a:lnTo>
                    <a:pt x="457" y="968"/>
                  </a:lnTo>
                  <a:lnTo>
                    <a:pt x="462" y="966"/>
                  </a:lnTo>
                  <a:lnTo>
                    <a:pt x="469" y="968"/>
                  </a:lnTo>
                  <a:lnTo>
                    <a:pt x="478" y="972"/>
                  </a:lnTo>
                  <a:lnTo>
                    <a:pt x="482" y="970"/>
                  </a:lnTo>
                  <a:lnTo>
                    <a:pt x="482" y="963"/>
                  </a:lnTo>
                  <a:lnTo>
                    <a:pt x="482" y="957"/>
                  </a:lnTo>
                  <a:lnTo>
                    <a:pt x="482" y="956"/>
                  </a:lnTo>
                  <a:lnTo>
                    <a:pt x="489" y="947"/>
                  </a:lnTo>
                  <a:lnTo>
                    <a:pt x="492" y="945"/>
                  </a:lnTo>
                  <a:lnTo>
                    <a:pt x="494" y="943"/>
                  </a:lnTo>
                  <a:lnTo>
                    <a:pt x="496" y="943"/>
                  </a:lnTo>
                  <a:lnTo>
                    <a:pt x="503" y="943"/>
                  </a:lnTo>
                  <a:lnTo>
                    <a:pt x="505" y="941"/>
                  </a:lnTo>
                  <a:lnTo>
                    <a:pt x="507" y="940"/>
                  </a:lnTo>
                  <a:lnTo>
                    <a:pt x="508" y="938"/>
                  </a:lnTo>
                  <a:lnTo>
                    <a:pt x="510" y="938"/>
                  </a:lnTo>
                  <a:lnTo>
                    <a:pt x="512" y="938"/>
                  </a:lnTo>
                  <a:lnTo>
                    <a:pt x="514" y="938"/>
                  </a:lnTo>
                  <a:lnTo>
                    <a:pt x="517" y="934"/>
                  </a:lnTo>
                  <a:lnTo>
                    <a:pt x="524" y="932"/>
                  </a:lnTo>
                  <a:lnTo>
                    <a:pt x="528" y="929"/>
                  </a:lnTo>
                  <a:lnTo>
                    <a:pt x="530" y="922"/>
                  </a:lnTo>
                  <a:lnTo>
                    <a:pt x="531" y="915"/>
                  </a:lnTo>
                  <a:lnTo>
                    <a:pt x="530" y="908"/>
                  </a:lnTo>
                  <a:lnTo>
                    <a:pt x="528" y="904"/>
                  </a:lnTo>
                  <a:lnTo>
                    <a:pt x="528" y="902"/>
                  </a:lnTo>
                  <a:lnTo>
                    <a:pt x="528" y="897"/>
                  </a:lnTo>
                  <a:lnTo>
                    <a:pt x="531" y="897"/>
                  </a:lnTo>
                  <a:lnTo>
                    <a:pt x="533" y="897"/>
                  </a:lnTo>
                  <a:lnTo>
                    <a:pt x="533" y="895"/>
                  </a:lnTo>
                  <a:lnTo>
                    <a:pt x="535" y="893"/>
                  </a:lnTo>
                  <a:lnTo>
                    <a:pt x="535" y="886"/>
                  </a:lnTo>
                  <a:lnTo>
                    <a:pt x="533" y="885"/>
                  </a:lnTo>
                  <a:lnTo>
                    <a:pt x="494" y="888"/>
                  </a:lnTo>
                  <a:lnTo>
                    <a:pt x="482" y="893"/>
                  </a:lnTo>
                  <a:lnTo>
                    <a:pt x="457" y="890"/>
                  </a:lnTo>
                  <a:lnTo>
                    <a:pt x="455" y="886"/>
                  </a:lnTo>
                  <a:lnTo>
                    <a:pt x="453" y="883"/>
                  </a:lnTo>
                  <a:lnTo>
                    <a:pt x="453" y="881"/>
                  </a:lnTo>
                  <a:lnTo>
                    <a:pt x="452" y="881"/>
                  </a:lnTo>
                  <a:lnTo>
                    <a:pt x="452" y="883"/>
                  </a:lnTo>
                  <a:lnTo>
                    <a:pt x="452" y="885"/>
                  </a:lnTo>
                  <a:lnTo>
                    <a:pt x="452" y="886"/>
                  </a:lnTo>
                  <a:lnTo>
                    <a:pt x="448" y="886"/>
                  </a:lnTo>
                  <a:lnTo>
                    <a:pt x="439" y="886"/>
                  </a:lnTo>
                  <a:lnTo>
                    <a:pt x="437" y="885"/>
                  </a:lnTo>
                  <a:lnTo>
                    <a:pt x="436" y="885"/>
                  </a:lnTo>
                  <a:lnTo>
                    <a:pt x="436" y="883"/>
                  </a:lnTo>
                  <a:lnTo>
                    <a:pt x="436" y="881"/>
                  </a:lnTo>
                  <a:lnTo>
                    <a:pt x="437" y="881"/>
                  </a:lnTo>
                  <a:lnTo>
                    <a:pt x="441" y="879"/>
                  </a:lnTo>
                  <a:lnTo>
                    <a:pt x="444" y="876"/>
                  </a:lnTo>
                  <a:lnTo>
                    <a:pt x="446" y="876"/>
                  </a:lnTo>
                  <a:lnTo>
                    <a:pt x="452" y="876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4"/>
                  </a:lnTo>
                  <a:lnTo>
                    <a:pt x="452" y="870"/>
                  </a:lnTo>
                  <a:lnTo>
                    <a:pt x="452" y="870"/>
                  </a:lnTo>
                  <a:lnTo>
                    <a:pt x="432" y="867"/>
                  </a:lnTo>
                  <a:lnTo>
                    <a:pt x="425" y="869"/>
                  </a:lnTo>
                  <a:lnTo>
                    <a:pt x="425" y="870"/>
                  </a:lnTo>
                  <a:lnTo>
                    <a:pt x="423" y="870"/>
                  </a:lnTo>
                  <a:lnTo>
                    <a:pt x="423" y="872"/>
                  </a:lnTo>
                  <a:lnTo>
                    <a:pt x="414" y="874"/>
                  </a:lnTo>
                  <a:lnTo>
                    <a:pt x="416" y="872"/>
                  </a:lnTo>
                  <a:lnTo>
                    <a:pt x="418" y="872"/>
                  </a:lnTo>
                  <a:lnTo>
                    <a:pt x="420" y="872"/>
                  </a:lnTo>
                  <a:lnTo>
                    <a:pt x="421" y="870"/>
                  </a:lnTo>
                  <a:lnTo>
                    <a:pt x="423" y="867"/>
                  </a:lnTo>
                  <a:lnTo>
                    <a:pt x="423" y="865"/>
                  </a:lnTo>
                  <a:lnTo>
                    <a:pt x="432" y="861"/>
                  </a:lnTo>
                  <a:lnTo>
                    <a:pt x="434" y="861"/>
                  </a:lnTo>
                  <a:lnTo>
                    <a:pt x="436" y="863"/>
                  </a:lnTo>
                  <a:lnTo>
                    <a:pt x="437" y="861"/>
                  </a:lnTo>
                  <a:lnTo>
                    <a:pt x="439" y="861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4" y="861"/>
                  </a:lnTo>
                  <a:lnTo>
                    <a:pt x="444" y="860"/>
                  </a:lnTo>
                  <a:lnTo>
                    <a:pt x="446" y="860"/>
                  </a:lnTo>
                  <a:lnTo>
                    <a:pt x="448" y="860"/>
                  </a:lnTo>
                  <a:lnTo>
                    <a:pt x="452" y="860"/>
                  </a:lnTo>
                  <a:lnTo>
                    <a:pt x="459" y="861"/>
                  </a:lnTo>
                  <a:lnTo>
                    <a:pt x="464" y="860"/>
                  </a:lnTo>
                  <a:lnTo>
                    <a:pt x="466" y="860"/>
                  </a:lnTo>
                  <a:lnTo>
                    <a:pt x="469" y="856"/>
                  </a:lnTo>
                  <a:lnTo>
                    <a:pt x="476" y="851"/>
                  </a:lnTo>
                  <a:lnTo>
                    <a:pt x="480" y="845"/>
                  </a:lnTo>
                  <a:lnTo>
                    <a:pt x="478" y="844"/>
                  </a:lnTo>
                  <a:lnTo>
                    <a:pt x="475" y="844"/>
                  </a:lnTo>
                  <a:lnTo>
                    <a:pt x="476" y="842"/>
                  </a:lnTo>
                  <a:lnTo>
                    <a:pt x="478" y="842"/>
                  </a:lnTo>
                  <a:lnTo>
                    <a:pt x="478" y="840"/>
                  </a:lnTo>
                  <a:lnTo>
                    <a:pt x="478" y="837"/>
                  </a:lnTo>
                  <a:lnTo>
                    <a:pt x="478" y="835"/>
                  </a:lnTo>
                  <a:lnTo>
                    <a:pt x="480" y="833"/>
                  </a:lnTo>
                  <a:lnTo>
                    <a:pt x="478" y="831"/>
                  </a:lnTo>
                  <a:lnTo>
                    <a:pt x="478" y="829"/>
                  </a:lnTo>
                  <a:lnTo>
                    <a:pt x="478" y="828"/>
                  </a:lnTo>
                  <a:lnTo>
                    <a:pt x="478" y="826"/>
                  </a:lnTo>
                  <a:lnTo>
                    <a:pt x="478" y="824"/>
                  </a:lnTo>
                  <a:lnTo>
                    <a:pt x="478" y="822"/>
                  </a:lnTo>
                  <a:lnTo>
                    <a:pt x="476" y="821"/>
                  </a:lnTo>
                  <a:lnTo>
                    <a:pt x="475" y="822"/>
                  </a:lnTo>
                  <a:lnTo>
                    <a:pt x="471" y="824"/>
                  </a:lnTo>
                  <a:lnTo>
                    <a:pt x="468" y="826"/>
                  </a:lnTo>
                  <a:lnTo>
                    <a:pt x="460" y="828"/>
                  </a:lnTo>
                  <a:lnTo>
                    <a:pt x="457" y="831"/>
                  </a:lnTo>
                  <a:lnTo>
                    <a:pt x="455" y="828"/>
                  </a:lnTo>
                  <a:lnTo>
                    <a:pt x="453" y="826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2" y="824"/>
                  </a:lnTo>
                  <a:lnTo>
                    <a:pt x="457" y="822"/>
                  </a:lnTo>
                  <a:lnTo>
                    <a:pt x="460" y="822"/>
                  </a:lnTo>
                  <a:lnTo>
                    <a:pt x="462" y="822"/>
                  </a:lnTo>
                  <a:lnTo>
                    <a:pt x="464" y="822"/>
                  </a:lnTo>
                  <a:lnTo>
                    <a:pt x="466" y="822"/>
                  </a:lnTo>
                  <a:lnTo>
                    <a:pt x="468" y="822"/>
                  </a:lnTo>
                  <a:lnTo>
                    <a:pt x="469" y="821"/>
                  </a:lnTo>
                  <a:lnTo>
                    <a:pt x="471" y="819"/>
                  </a:lnTo>
                  <a:lnTo>
                    <a:pt x="471" y="819"/>
                  </a:lnTo>
                  <a:lnTo>
                    <a:pt x="471" y="817"/>
                  </a:lnTo>
                  <a:lnTo>
                    <a:pt x="471" y="815"/>
                  </a:lnTo>
                  <a:lnTo>
                    <a:pt x="473" y="815"/>
                  </a:lnTo>
                  <a:lnTo>
                    <a:pt x="476" y="812"/>
                  </a:lnTo>
                  <a:lnTo>
                    <a:pt x="480" y="810"/>
                  </a:lnTo>
                  <a:lnTo>
                    <a:pt x="482" y="808"/>
                  </a:lnTo>
                  <a:lnTo>
                    <a:pt x="482" y="805"/>
                  </a:lnTo>
                  <a:lnTo>
                    <a:pt x="483" y="806"/>
                  </a:lnTo>
                  <a:lnTo>
                    <a:pt x="487" y="812"/>
                  </a:lnTo>
                  <a:lnTo>
                    <a:pt x="489" y="815"/>
                  </a:lnTo>
                  <a:lnTo>
                    <a:pt x="491" y="817"/>
                  </a:lnTo>
                  <a:lnTo>
                    <a:pt x="492" y="817"/>
                  </a:lnTo>
                  <a:lnTo>
                    <a:pt x="499" y="815"/>
                  </a:lnTo>
                  <a:lnTo>
                    <a:pt x="503" y="813"/>
                  </a:lnTo>
                  <a:lnTo>
                    <a:pt x="508" y="810"/>
                  </a:lnTo>
                  <a:lnTo>
                    <a:pt x="515" y="805"/>
                  </a:lnTo>
                  <a:lnTo>
                    <a:pt x="517" y="801"/>
                  </a:lnTo>
                  <a:lnTo>
                    <a:pt x="517" y="797"/>
                  </a:lnTo>
                  <a:lnTo>
                    <a:pt x="515" y="797"/>
                  </a:lnTo>
                  <a:lnTo>
                    <a:pt x="515" y="799"/>
                  </a:lnTo>
                  <a:lnTo>
                    <a:pt x="514" y="801"/>
                  </a:lnTo>
                  <a:lnTo>
                    <a:pt x="510" y="799"/>
                  </a:lnTo>
                  <a:lnTo>
                    <a:pt x="508" y="799"/>
                  </a:lnTo>
                  <a:lnTo>
                    <a:pt x="507" y="797"/>
                  </a:lnTo>
                  <a:lnTo>
                    <a:pt x="515" y="789"/>
                  </a:lnTo>
                  <a:lnTo>
                    <a:pt x="515" y="785"/>
                  </a:lnTo>
                  <a:lnTo>
                    <a:pt x="514" y="785"/>
                  </a:lnTo>
                  <a:lnTo>
                    <a:pt x="494" y="785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9" y="782"/>
                  </a:lnTo>
                  <a:lnTo>
                    <a:pt x="503" y="782"/>
                  </a:lnTo>
                  <a:lnTo>
                    <a:pt x="505" y="783"/>
                  </a:lnTo>
                  <a:lnTo>
                    <a:pt x="507" y="783"/>
                  </a:lnTo>
                  <a:lnTo>
                    <a:pt x="508" y="783"/>
                  </a:lnTo>
                  <a:lnTo>
                    <a:pt x="512" y="782"/>
                  </a:lnTo>
                  <a:lnTo>
                    <a:pt x="515" y="783"/>
                  </a:lnTo>
                  <a:lnTo>
                    <a:pt x="515" y="782"/>
                  </a:lnTo>
                  <a:lnTo>
                    <a:pt x="515" y="778"/>
                  </a:lnTo>
                  <a:lnTo>
                    <a:pt x="514" y="778"/>
                  </a:lnTo>
                  <a:lnTo>
                    <a:pt x="508" y="776"/>
                  </a:lnTo>
                  <a:lnTo>
                    <a:pt x="507" y="776"/>
                  </a:lnTo>
                  <a:lnTo>
                    <a:pt x="501" y="773"/>
                  </a:lnTo>
                  <a:lnTo>
                    <a:pt x="501" y="771"/>
                  </a:lnTo>
                  <a:lnTo>
                    <a:pt x="505" y="7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6">
              <a:extLst>
                <a:ext uri="{FF2B5EF4-FFF2-40B4-BE49-F238E27FC236}">
                  <a16:creationId xmlns:a16="http://schemas.microsoft.com/office/drawing/2014/main" id="{FE361AD1-707D-43E2-8238-9CC488D77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071787"/>
              <a:ext cx="213583" cy="422284"/>
            </a:xfrm>
            <a:custGeom>
              <a:avLst/>
              <a:gdLst>
                <a:gd name="T0" fmla="*/ 36 w 175"/>
                <a:gd name="T1" fmla="*/ 9 h 346"/>
                <a:gd name="T2" fmla="*/ 13 w 175"/>
                <a:gd name="T3" fmla="*/ 5 h 346"/>
                <a:gd name="T4" fmla="*/ 0 w 175"/>
                <a:gd name="T5" fmla="*/ 346 h 346"/>
                <a:gd name="T6" fmla="*/ 8 w 175"/>
                <a:gd name="T7" fmla="*/ 343 h 346"/>
                <a:gd name="T8" fmla="*/ 20 w 175"/>
                <a:gd name="T9" fmla="*/ 337 h 346"/>
                <a:gd name="T10" fmla="*/ 25 w 175"/>
                <a:gd name="T11" fmla="*/ 327 h 346"/>
                <a:gd name="T12" fmla="*/ 38 w 175"/>
                <a:gd name="T13" fmla="*/ 314 h 346"/>
                <a:gd name="T14" fmla="*/ 43 w 175"/>
                <a:gd name="T15" fmla="*/ 309 h 346"/>
                <a:gd name="T16" fmla="*/ 59 w 175"/>
                <a:gd name="T17" fmla="*/ 314 h 346"/>
                <a:gd name="T18" fmla="*/ 72 w 175"/>
                <a:gd name="T19" fmla="*/ 307 h 346"/>
                <a:gd name="T20" fmla="*/ 84 w 175"/>
                <a:gd name="T21" fmla="*/ 297 h 346"/>
                <a:gd name="T22" fmla="*/ 73 w 175"/>
                <a:gd name="T23" fmla="*/ 288 h 346"/>
                <a:gd name="T24" fmla="*/ 63 w 175"/>
                <a:gd name="T25" fmla="*/ 284 h 346"/>
                <a:gd name="T26" fmla="*/ 57 w 175"/>
                <a:gd name="T27" fmla="*/ 279 h 346"/>
                <a:gd name="T28" fmla="*/ 57 w 175"/>
                <a:gd name="T29" fmla="*/ 273 h 346"/>
                <a:gd name="T30" fmla="*/ 57 w 175"/>
                <a:gd name="T31" fmla="*/ 263 h 346"/>
                <a:gd name="T32" fmla="*/ 48 w 175"/>
                <a:gd name="T33" fmla="*/ 261 h 346"/>
                <a:gd name="T34" fmla="*/ 43 w 175"/>
                <a:gd name="T35" fmla="*/ 263 h 346"/>
                <a:gd name="T36" fmla="*/ 15 w 175"/>
                <a:gd name="T37" fmla="*/ 277 h 346"/>
                <a:gd name="T38" fmla="*/ 4 w 175"/>
                <a:gd name="T39" fmla="*/ 281 h 346"/>
                <a:gd name="T40" fmla="*/ 0 w 175"/>
                <a:gd name="T41" fmla="*/ 279 h 346"/>
                <a:gd name="T42" fmla="*/ 22 w 175"/>
                <a:gd name="T43" fmla="*/ 266 h 346"/>
                <a:gd name="T44" fmla="*/ 57 w 175"/>
                <a:gd name="T45" fmla="*/ 257 h 346"/>
                <a:gd name="T46" fmla="*/ 66 w 175"/>
                <a:gd name="T47" fmla="*/ 259 h 346"/>
                <a:gd name="T48" fmla="*/ 70 w 175"/>
                <a:gd name="T49" fmla="*/ 252 h 346"/>
                <a:gd name="T50" fmla="*/ 79 w 175"/>
                <a:gd name="T51" fmla="*/ 243 h 346"/>
                <a:gd name="T52" fmla="*/ 91 w 175"/>
                <a:gd name="T53" fmla="*/ 229 h 346"/>
                <a:gd name="T54" fmla="*/ 95 w 175"/>
                <a:gd name="T55" fmla="*/ 224 h 346"/>
                <a:gd name="T56" fmla="*/ 95 w 175"/>
                <a:gd name="T57" fmla="*/ 218 h 346"/>
                <a:gd name="T58" fmla="*/ 100 w 175"/>
                <a:gd name="T59" fmla="*/ 204 h 346"/>
                <a:gd name="T60" fmla="*/ 103 w 175"/>
                <a:gd name="T61" fmla="*/ 199 h 346"/>
                <a:gd name="T62" fmla="*/ 112 w 175"/>
                <a:gd name="T63" fmla="*/ 190 h 346"/>
                <a:gd name="T64" fmla="*/ 121 w 175"/>
                <a:gd name="T65" fmla="*/ 178 h 346"/>
                <a:gd name="T66" fmla="*/ 127 w 175"/>
                <a:gd name="T67" fmla="*/ 169 h 346"/>
                <a:gd name="T68" fmla="*/ 127 w 175"/>
                <a:gd name="T69" fmla="*/ 163 h 346"/>
                <a:gd name="T70" fmla="*/ 127 w 175"/>
                <a:gd name="T71" fmla="*/ 153 h 346"/>
                <a:gd name="T72" fmla="*/ 143 w 175"/>
                <a:gd name="T73" fmla="*/ 126 h 346"/>
                <a:gd name="T74" fmla="*/ 141 w 175"/>
                <a:gd name="T75" fmla="*/ 117 h 346"/>
                <a:gd name="T76" fmla="*/ 151 w 175"/>
                <a:gd name="T77" fmla="*/ 83 h 346"/>
                <a:gd name="T78" fmla="*/ 166 w 175"/>
                <a:gd name="T79" fmla="*/ 64 h 346"/>
                <a:gd name="T80" fmla="*/ 175 w 175"/>
                <a:gd name="T81" fmla="*/ 51 h 346"/>
                <a:gd name="T82" fmla="*/ 173 w 175"/>
                <a:gd name="T83" fmla="*/ 48 h 346"/>
                <a:gd name="T84" fmla="*/ 171 w 175"/>
                <a:gd name="T85" fmla="*/ 43 h 346"/>
                <a:gd name="T86" fmla="*/ 171 w 175"/>
                <a:gd name="T87" fmla="*/ 37 h 346"/>
                <a:gd name="T88" fmla="*/ 167 w 175"/>
                <a:gd name="T89" fmla="*/ 25 h 346"/>
                <a:gd name="T90" fmla="*/ 155 w 175"/>
                <a:gd name="T91" fmla="*/ 7 h 346"/>
                <a:gd name="T92" fmla="*/ 151 w 175"/>
                <a:gd name="T93" fmla="*/ 9 h 346"/>
                <a:gd name="T94" fmla="*/ 150 w 175"/>
                <a:gd name="T95" fmla="*/ 5 h 346"/>
                <a:gd name="T96" fmla="*/ 134 w 175"/>
                <a:gd name="T97" fmla="*/ 3 h 346"/>
                <a:gd name="T98" fmla="*/ 121 w 175"/>
                <a:gd name="T99" fmla="*/ 7 h 346"/>
                <a:gd name="T100" fmla="*/ 112 w 175"/>
                <a:gd name="T101" fmla="*/ 5 h 346"/>
                <a:gd name="T102" fmla="*/ 111 w 175"/>
                <a:gd name="T103" fmla="*/ 9 h 346"/>
                <a:gd name="T104" fmla="*/ 105 w 175"/>
                <a:gd name="T105" fmla="*/ 9 h 346"/>
                <a:gd name="T106" fmla="*/ 102 w 175"/>
                <a:gd name="T107" fmla="*/ 9 h 346"/>
                <a:gd name="T108" fmla="*/ 93 w 175"/>
                <a:gd name="T109" fmla="*/ 7 h 346"/>
                <a:gd name="T110" fmla="*/ 89 w 175"/>
                <a:gd name="T111" fmla="*/ 11 h 346"/>
                <a:gd name="T112" fmla="*/ 73 w 175"/>
                <a:gd name="T113" fmla="*/ 5 h 346"/>
                <a:gd name="T114" fmla="*/ 68 w 175"/>
                <a:gd name="T115" fmla="*/ 5 h 346"/>
                <a:gd name="T116" fmla="*/ 64 w 175"/>
                <a:gd name="T117" fmla="*/ 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" h="346">
                  <a:moveTo>
                    <a:pt x="45" y="3"/>
                  </a:moveTo>
                  <a:lnTo>
                    <a:pt x="43" y="5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27" y="9"/>
                  </a:lnTo>
                  <a:lnTo>
                    <a:pt x="13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2" y="346"/>
                  </a:lnTo>
                  <a:lnTo>
                    <a:pt x="6" y="343"/>
                  </a:lnTo>
                  <a:lnTo>
                    <a:pt x="8" y="343"/>
                  </a:lnTo>
                  <a:lnTo>
                    <a:pt x="16" y="341"/>
                  </a:lnTo>
                  <a:lnTo>
                    <a:pt x="18" y="341"/>
                  </a:lnTo>
                  <a:lnTo>
                    <a:pt x="20" y="337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7" y="327"/>
                  </a:lnTo>
                  <a:lnTo>
                    <a:pt x="31" y="318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40" y="311"/>
                  </a:lnTo>
                  <a:lnTo>
                    <a:pt x="43" y="309"/>
                  </a:lnTo>
                  <a:lnTo>
                    <a:pt x="48" y="311"/>
                  </a:lnTo>
                  <a:lnTo>
                    <a:pt x="56" y="314"/>
                  </a:lnTo>
                  <a:lnTo>
                    <a:pt x="59" y="314"/>
                  </a:lnTo>
                  <a:lnTo>
                    <a:pt x="61" y="314"/>
                  </a:lnTo>
                  <a:lnTo>
                    <a:pt x="68" y="309"/>
                  </a:lnTo>
                  <a:lnTo>
                    <a:pt x="72" y="307"/>
                  </a:lnTo>
                  <a:lnTo>
                    <a:pt x="75" y="305"/>
                  </a:lnTo>
                  <a:lnTo>
                    <a:pt x="77" y="304"/>
                  </a:lnTo>
                  <a:lnTo>
                    <a:pt x="84" y="297"/>
                  </a:lnTo>
                  <a:lnTo>
                    <a:pt x="79" y="293"/>
                  </a:lnTo>
                  <a:lnTo>
                    <a:pt x="79" y="291"/>
                  </a:lnTo>
                  <a:lnTo>
                    <a:pt x="73" y="288"/>
                  </a:lnTo>
                  <a:lnTo>
                    <a:pt x="72" y="286"/>
                  </a:lnTo>
                  <a:lnTo>
                    <a:pt x="63" y="286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59" y="282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7" y="277"/>
                  </a:lnTo>
                  <a:lnTo>
                    <a:pt x="57" y="273"/>
                  </a:lnTo>
                  <a:lnTo>
                    <a:pt x="59" y="270"/>
                  </a:lnTo>
                  <a:lnTo>
                    <a:pt x="59" y="266"/>
                  </a:lnTo>
                  <a:lnTo>
                    <a:pt x="57" y="263"/>
                  </a:lnTo>
                  <a:lnTo>
                    <a:pt x="54" y="263"/>
                  </a:lnTo>
                  <a:lnTo>
                    <a:pt x="50" y="261"/>
                  </a:lnTo>
                  <a:lnTo>
                    <a:pt x="48" y="261"/>
                  </a:lnTo>
                  <a:lnTo>
                    <a:pt x="47" y="261"/>
                  </a:lnTo>
                  <a:lnTo>
                    <a:pt x="43" y="261"/>
                  </a:lnTo>
                  <a:lnTo>
                    <a:pt x="43" y="263"/>
                  </a:lnTo>
                  <a:lnTo>
                    <a:pt x="41" y="265"/>
                  </a:lnTo>
                  <a:lnTo>
                    <a:pt x="20" y="277"/>
                  </a:lnTo>
                  <a:lnTo>
                    <a:pt x="15" y="277"/>
                  </a:lnTo>
                  <a:lnTo>
                    <a:pt x="11" y="281"/>
                  </a:lnTo>
                  <a:lnTo>
                    <a:pt x="8" y="281"/>
                  </a:lnTo>
                  <a:lnTo>
                    <a:pt x="4" y="281"/>
                  </a:lnTo>
                  <a:lnTo>
                    <a:pt x="2" y="281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9" y="279"/>
                  </a:lnTo>
                  <a:lnTo>
                    <a:pt x="22" y="266"/>
                  </a:lnTo>
                  <a:lnTo>
                    <a:pt x="25" y="263"/>
                  </a:lnTo>
                  <a:lnTo>
                    <a:pt x="29" y="261"/>
                  </a:lnTo>
                  <a:lnTo>
                    <a:pt x="57" y="257"/>
                  </a:lnTo>
                  <a:lnTo>
                    <a:pt x="63" y="257"/>
                  </a:lnTo>
                  <a:lnTo>
                    <a:pt x="64" y="257"/>
                  </a:lnTo>
                  <a:lnTo>
                    <a:pt x="66" y="259"/>
                  </a:lnTo>
                  <a:lnTo>
                    <a:pt x="68" y="259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9" y="243"/>
                  </a:lnTo>
                  <a:lnTo>
                    <a:pt x="89" y="234"/>
                  </a:lnTo>
                  <a:lnTo>
                    <a:pt x="91" y="233"/>
                  </a:lnTo>
                  <a:lnTo>
                    <a:pt x="91" y="229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7"/>
                  </a:lnTo>
                  <a:lnTo>
                    <a:pt x="98" y="213"/>
                  </a:lnTo>
                  <a:lnTo>
                    <a:pt x="100" y="204"/>
                  </a:lnTo>
                  <a:lnTo>
                    <a:pt x="100" y="202"/>
                  </a:lnTo>
                  <a:lnTo>
                    <a:pt x="102" y="201"/>
                  </a:lnTo>
                  <a:lnTo>
                    <a:pt x="103" y="199"/>
                  </a:lnTo>
                  <a:lnTo>
                    <a:pt x="105" y="197"/>
                  </a:lnTo>
                  <a:lnTo>
                    <a:pt x="111" y="192"/>
                  </a:lnTo>
                  <a:lnTo>
                    <a:pt x="112" y="190"/>
                  </a:lnTo>
                  <a:lnTo>
                    <a:pt x="114" y="185"/>
                  </a:lnTo>
                  <a:lnTo>
                    <a:pt x="118" y="181"/>
                  </a:lnTo>
                  <a:lnTo>
                    <a:pt x="121" y="178"/>
                  </a:lnTo>
                  <a:lnTo>
                    <a:pt x="123" y="176"/>
                  </a:lnTo>
                  <a:lnTo>
                    <a:pt x="125" y="172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7" y="165"/>
                  </a:lnTo>
                  <a:lnTo>
                    <a:pt x="127" y="163"/>
                  </a:lnTo>
                  <a:lnTo>
                    <a:pt x="127" y="162"/>
                  </a:lnTo>
                  <a:lnTo>
                    <a:pt x="125" y="160"/>
                  </a:lnTo>
                  <a:lnTo>
                    <a:pt x="127" y="153"/>
                  </a:lnTo>
                  <a:lnTo>
                    <a:pt x="130" y="146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3" y="124"/>
                  </a:lnTo>
                  <a:lnTo>
                    <a:pt x="141" y="122"/>
                  </a:lnTo>
                  <a:lnTo>
                    <a:pt x="141" y="117"/>
                  </a:lnTo>
                  <a:lnTo>
                    <a:pt x="141" y="114"/>
                  </a:lnTo>
                  <a:lnTo>
                    <a:pt x="144" y="103"/>
                  </a:lnTo>
                  <a:lnTo>
                    <a:pt x="151" y="83"/>
                  </a:lnTo>
                  <a:lnTo>
                    <a:pt x="155" y="80"/>
                  </a:lnTo>
                  <a:lnTo>
                    <a:pt x="164" y="67"/>
                  </a:lnTo>
                  <a:lnTo>
                    <a:pt x="166" y="64"/>
                  </a:lnTo>
                  <a:lnTo>
                    <a:pt x="167" y="60"/>
                  </a:lnTo>
                  <a:lnTo>
                    <a:pt x="171" y="55"/>
                  </a:lnTo>
                  <a:lnTo>
                    <a:pt x="175" y="51"/>
                  </a:lnTo>
                  <a:lnTo>
                    <a:pt x="175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69" y="34"/>
                  </a:lnTo>
                  <a:lnTo>
                    <a:pt x="169" y="30"/>
                  </a:lnTo>
                  <a:lnTo>
                    <a:pt x="167" y="25"/>
                  </a:lnTo>
                  <a:lnTo>
                    <a:pt x="167" y="21"/>
                  </a:lnTo>
                  <a:lnTo>
                    <a:pt x="157" y="11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3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27" y="7"/>
                  </a:lnTo>
                  <a:lnTo>
                    <a:pt x="125" y="9"/>
                  </a:lnTo>
                  <a:lnTo>
                    <a:pt x="121" y="7"/>
                  </a:lnTo>
                  <a:lnTo>
                    <a:pt x="118" y="5"/>
                  </a:lnTo>
                  <a:lnTo>
                    <a:pt x="114" y="5"/>
                  </a:lnTo>
                  <a:lnTo>
                    <a:pt x="112" y="5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5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0" y="11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89" y="9"/>
                  </a:lnTo>
                  <a:lnTo>
                    <a:pt x="89" y="11"/>
                  </a:lnTo>
                  <a:lnTo>
                    <a:pt x="88" y="7"/>
                  </a:lnTo>
                  <a:lnTo>
                    <a:pt x="84" y="7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7">
              <a:extLst>
                <a:ext uri="{FF2B5EF4-FFF2-40B4-BE49-F238E27FC236}">
                  <a16:creationId xmlns:a16="http://schemas.microsoft.com/office/drawing/2014/main" id="{6C1933C0-DB00-ECC7-F897-28CA1DD56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2903" y="3473681"/>
              <a:ext cx="1629334" cy="1402325"/>
            </a:xfrm>
            <a:custGeom>
              <a:avLst/>
              <a:gdLst>
                <a:gd name="T0" fmla="*/ 774 w 1335"/>
                <a:gd name="T1" fmla="*/ 179 h 1149"/>
                <a:gd name="T2" fmla="*/ 762 w 1335"/>
                <a:gd name="T3" fmla="*/ 137 h 1149"/>
                <a:gd name="T4" fmla="*/ 780 w 1335"/>
                <a:gd name="T5" fmla="*/ 87 h 1149"/>
                <a:gd name="T6" fmla="*/ 655 w 1335"/>
                <a:gd name="T7" fmla="*/ 66 h 1149"/>
                <a:gd name="T8" fmla="*/ 618 w 1335"/>
                <a:gd name="T9" fmla="*/ 21 h 1149"/>
                <a:gd name="T10" fmla="*/ 554 w 1335"/>
                <a:gd name="T11" fmla="*/ 12 h 1149"/>
                <a:gd name="T12" fmla="*/ 488 w 1335"/>
                <a:gd name="T13" fmla="*/ 50 h 1149"/>
                <a:gd name="T14" fmla="*/ 428 w 1335"/>
                <a:gd name="T15" fmla="*/ 48 h 1149"/>
                <a:gd name="T16" fmla="*/ 412 w 1335"/>
                <a:gd name="T17" fmla="*/ 85 h 1149"/>
                <a:gd name="T18" fmla="*/ 393 w 1335"/>
                <a:gd name="T19" fmla="*/ 117 h 1149"/>
                <a:gd name="T20" fmla="*/ 352 w 1335"/>
                <a:gd name="T21" fmla="*/ 119 h 1149"/>
                <a:gd name="T22" fmla="*/ 300 w 1335"/>
                <a:gd name="T23" fmla="*/ 94 h 1149"/>
                <a:gd name="T24" fmla="*/ 275 w 1335"/>
                <a:gd name="T25" fmla="*/ 165 h 1149"/>
                <a:gd name="T26" fmla="*/ 259 w 1335"/>
                <a:gd name="T27" fmla="*/ 192 h 1149"/>
                <a:gd name="T28" fmla="*/ 211 w 1335"/>
                <a:gd name="T29" fmla="*/ 140 h 1149"/>
                <a:gd name="T30" fmla="*/ 167 w 1335"/>
                <a:gd name="T31" fmla="*/ 131 h 1149"/>
                <a:gd name="T32" fmla="*/ 140 w 1335"/>
                <a:gd name="T33" fmla="*/ 188 h 1149"/>
                <a:gd name="T34" fmla="*/ 48 w 1335"/>
                <a:gd name="T35" fmla="*/ 187 h 1149"/>
                <a:gd name="T36" fmla="*/ 34 w 1335"/>
                <a:gd name="T37" fmla="*/ 229 h 1149"/>
                <a:gd name="T38" fmla="*/ 57 w 1335"/>
                <a:gd name="T39" fmla="*/ 291 h 1149"/>
                <a:gd name="T40" fmla="*/ 4 w 1335"/>
                <a:gd name="T41" fmla="*/ 316 h 1149"/>
                <a:gd name="T42" fmla="*/ 46 w 1335"/>
                <a:gd name="T43" fmla="*/ 371 h 1149"/>
                <a:gd name="T44" fmla="*/ 34 w 1335"/>
                <a:gd name="T45" fmla="*/ 441 h 1149"/>
                <a:gd name="T46" fmla="*/ 114 w 1335"/>
                <a:gd name="T47" fmla="*/ 465 h 1149"/>
                <a:gd name="T48" fmla="*/ 128 w 1335"/>
                <a:gd name="T49" fmla="*/ 524 h 1149"/>
                <a:gd name="T50" fmla="*/ 203 w 1335"/>
                <a:gd name="T51" fmla="*/ 460 h 1149"/>
                <a:gd name="T52" fmla="*/ 279 w 1335"/>
                <a:gd name="T53" fmla="*/ 433 h 1149"/>
                <a:gd name="T54" fmla="*/ 345 w 1335"/>
                <a:gd name="T55" fmla="*/ 471 h 1149"/>
                <a:gd name="T56" fmla="*/ 378 w 1335"/>
                <a:gd name="T57" fmla="*/ 483 h 1149"/>
                <a:gd name="T58" fmla="*/ 442 w 1335"/>
                <a:gd name="T59" fmla="*/ 634 h 1149"/>
                <a:gd name="T60" fmla="*/ 490 w 1335"/>
                <a:gd name="T61" fmla="*/ 689 h 1149"/>
                <a:gd name="T62" fmla="*/ 504 w 1335"/>
                <a:gd name="T63" fmla="*/ 739 h 1149"/>
                <a:gd name="T64" fmla="*/ 575 w 1335"/>
                <a:gd name="T65" fmla="*/ 778 h 1149"/>
                <a:gd name="T66" fmla="*/ 632 w 1335"/>
                <a:gd name="T67" fmla="*/ 838 h 1149"/>
                <a:gd name="T68" fmla="*/ 723 w 1335"/>
                <a:gd name="T69" fmla="*/ 915 h 1149"/>
                <a:gd name="T70" fmla="*/ 821 w 1335"/>
                <a:gd name="T71" fmla="*/ 941 h 1149"/>
                <a:gd name="T72" fmla="*/ 863 w 1335"/>
                <a:gd name="T73" fmla="*/ 973 h 1149"/>
                <a:gd name="T74" fmla="*/ 881 w 1335"/>
                <a:gd name="T75" fmla="*/ 1004 h 1149"/>
                <a:gd name="T76" fmla="*/ 931 w 1335"/>
                <a:gd name="T77" fmla="*/ 1059 h 1149"/>
                <a:gd name="T78" fmla="*/ 977 w 1335"/>
                <a:gd name="T79" fmla="*/ 1091 h 1149"/>
                <a:gd name="T80" fmla="*/ 1034 w 1335"/>
                <a:gd name="T81" fmla="*/ 1144 h 1149"/>
                <a:gd name="T82" fmla="*/ 1135 w 1335"/>
                <a:gd name="T83" fmla="*/ 1068 h 1149"/>
                <a:gd name="T84" fmla="*/ 1190 w 1335"/>
                <a:gd name="T85" fmla="*/ 1032 h 1149"/>
                <a:gd name="T86" fmla="*/ 1277 w 1335"/>
                <a:gd name="T87" fmla="*/ 1078 h 1149"/>
                <a:gd name="T88" fmla="*/ 1319 w 1335"/>
                <a:gd name="T89" fmla="*/ 1126 h 1149"/>
                <a:gd name="T90" fmla="*/ 1311 w 1335"/>
                <a:gd name="T91" fmla="*/ 1037 h 1149"/>
                <a:gd name="T92" fmla="*/ 1206 w 1335"/>
                <a:gd name="T93" fmla="*/ 963 h 1149"/>
                <a:gd name="T94" fmla="*/ 1057 w 1335"/>
                <a:gd name="T95" fmla="*/ 847 h 1149"/>
                <a:gd name="T96" fmla="*/ 955 w 1335"/>
                <a:gd name="T97" fmla="*/ 810 h 1149"/>
                <a:gd name="T98" fmla="*/ 861 w 1335"/>
                <a:gd name="T99" fmla="*/ 734 h 1149"/>
                <a:gd name="T100" fmla="*/ 776 w 1335"/>
                <a:gd name="T101" fmla="*/ 552 h 1149"/>
                <a:gd name="T102" fmla="*/ 657 w 1335"/>
                <a:gd name="T103" fmla="*/ 467 h 1149"/>
                <a:gd name="T104" fmla="*/ 648 w 1335"/>
                <a:gd name="T105" fmla="*/ 368 h 1149"/>
                <a:gd name="T106" fmla="*/ 661 w 1335"/>
                <a:gd name="T107" fmla="*/ 346 h 1149"/>
                <a:gd name="T108" fmla="*/ 641 w 1335"/>
                <a:gd name="T109" fmla="*/ 318 h 1149"/>
                <a:gd name="T110" fmla="*/ 625 w 1335"/>
                <a:gd name="T111" fmla="*/ 295 h 1149"/>
                <a:gd name="T112" fmla="*/ 650 w 1335"/>
                <a:gd name="T113" fmla="*/ 258 h 1149"/>
                <a:gd name="T114" fmla="*/ 662 w 1335"/>
                <a:gd name="T115" fmla="*/ 256 h 1149"/>
                <a:gd name="T116" fmla="*/ 728 w 1335"/>
                <a:gd name="T117" fmla="*/ 231 h 1149"/>
                <a:gd name="T118" fmla="*/ 765 w 1335"/>
                <a:gd name="T119" fmla="*/ 219 h 1149"/>
                <a:gd name="T120" fmla="*/ 806 w 1335"/>
                <a:gd name="T121" fmla="*/ 236 h 1149"/>
                <a:gd name="T122" fmla="*/ 646 w 1335"/>
                <a:gd name="T123" fmla="*/ 33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5" h="1149">
                  <a:moveTo>
                    <a:pt x="806" y="243"/>
                  </a:moveTo>
                  <a:lnTo>
                    <a:pt x="812" y="242"/>
                  </a:lnTo>
                  <a:lnTo>
                    <a:pt x="815" y="240"/>
                  </a:lnTo>
                  <a:lnTo>
                    <a:pt x="817" y="236"/>
                  </a:lnTo>
                  <a:lnTo>
                    <a:pt x="819" y="235"/>
                  </a:lnTo>
                  <a:lnTo>
                    <a:pt x="817" y="235"/>
                  </a:lnTo>
                  <a:lnTo>
                    <a:pt x="815" y="233"/>
                  </a:lnTo>
                  <a:lnTo>
                    <a:pt x="813" y="231"/>
                  </a:lnTo>
                  <a:lnTo>
                    <a:pt x="805" y="219"/>
                  </a:lnTo>
                  <a:lnTo>
                    <a:pt x="796" y="213"/>
                  </a:lnTo>
                  <a:lnTo>
                    <a:pt x="790" y="210"/>
                  </a:lnTo>
                  <a:lnTo>
                    <a:pt x="789" y="210"/>
                  </a:lnTo>
                  <a:lnTo>
                    <a:pt x="787" y="208"/>
                  </a:lnTo>
                  <a:lnTo>
                    <a:pt x="783" y="206"/>
                  </a:lnTo>
                  <a:lnTo>
                    <a:pt x="781" y="204"/>
                  </a:lnTo>
                  <a:lnTo>
                    <a:pt x="781" y="203"/>
                  </a:lnTo>
                  <a:lnTo>
                    <a:pt x="781" y="197"/>
                  </a:lnTo>
                  <a:lnTo>
                    <a:pt x="785" y="190"/>
                  </a:lnTo>
                  <a:lnTo>
                    <a:pt x="787" y="187"/>
                  </a:lnTo>
                  <a:lnTo>
                    <a:pt x="787" y="183"/>
                  </a:lnTo>
                  <a:lnTo>
                    <a:pt x="787" y="179"/>
                  </a:lnTo>
                  <a:lnTo>
                    <a:pt x="787" y="178"/>
                  </a:lnTo>
                  <a:lnTo>
                    <a:pt x="785" y="178"/>
                  </a:lnTo>
                  <a:lnTo>
                    <a:pt x="781" y="178"/>
                  </a:lnTo>
                  <a:lnTo>
                    <a:pt x="778" y="179"/>
                  </a:lnTo>
                  <a:lnTo>
                    <a:pt x="774" y="179"/>
                  </a:lnTo>
                  <a:lnTo>
                    <a:pt x="771" y="176"/>
                  </a:lnTo>
                  <a:lnTo>
                    <a:pt x="769" y="176"/>
                  </a:lnTo>
                  <a:lnTo>
                    <a:pt x="771" y="174"/>
                  </a:lnTo>
                  <a:lnTo>
                    <a:pt x="773" y="172"/>
                  </a:lnTo>
                  <a:lnTo>
                    <a:pt x="773" y="171"/>
                  </a:lnTo>
                  <a:lnTo>
                    <a:pt x="771" y="169"/>
                  </a:lnTo>
                  <a:lnTo>
                    <a:pt x="774" y="165"/>
                  </a:lnTo>
                  <a:lnTo>
                    <a:pt x="776" y="163"/>
                  </a:lnTo>
                  <a:lnTo>
                    <a:pt x="787" y="155"/>
                  </a:lnTo>
                  <a:lnTo>
                    <a:pt x="789" y="149"/>
                  </a:lnTo>
                  <a:lnTo>
                    <a:pt x="789" y="147"/>
                  </a:lnTo>
                  <a:lnTo>
                    <a:pt x="789" y="146"/>
                  </a:lnTo>
                  <a:lnTo>
                    <a:pt x="787" y="146"/>
                  </a:lnTo>
                  <a:lnTo>
                    <a:pt x="787" y="146"/>
                  </a:lnTo>
                  <a:lnTo>
                    <a:pt x="783" y="146"/>
                  </a:lnTo>
                  <a:lnTo>
                    <a:pt x="780" y="146"/>
                  </a:lnTo>
                  <a:lnTo>
                    <a:pt x="778" y="142"/>
                  </a:lnTo>
                  <a:lnTo>
                    <a:pt x="774" y="140"/>
                  </a:lnTo>
                  <a:lnTo>
                    <a:pt x="771" y="140"/>
                  </a:lnTo>
                  <a:lnTo>
                    <a:pt x="771" y="139"/>
                  </a:lnTo>
                  <a:lnTo>
                    <a:pt x="767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2" y="140"/>
                  </a:lnTo>
                  <a:lnTo>
                    <a:pt x="762" y="137"/>
                  </a:lnTo>
                  <a:lnTo>
                    <a:pt x="760" y="135"/>
                  </a:lnTo>
                  <a:lnTo>
                    <a:pt x="760" y="133"/>
                  </a:lnTo>
                  <a:lnTo>
                    <a:pt x="758" y="131"/>
                  </a:lnTo>
                  <a:lnTo>
                    <a:pt x="758" y="130"/>
                  </a:lnTo>
                  <a:lnTo>
                    <a:pt x="760" y="128"/>
                  </a:lnTo>
                  <a:lnTo>
                    <a:pt x="762" y="126"/>
                  </a:lnTo>
                  <a:lnTo>
                    <a:pt x="764" y="124"/>
                  </a:lnTo>
                  <a:lnTo>
                    <a:pt x="765" y="121"/>
                  </a:lnTo>
                  <a:lnTo>
                    <a:pt x="765" y="119"/>
                  </a:lnTo>
                  <a:lnTo>
                    <a:pt x="767" y="119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2"/>
                  </a:lnTo>
                  <a:lnTo>
                    <a:pt x="780" y="110"/>
                  </a:lnTo>
                  <a:lnTo>
                    <a:pt x="783" y="107"/>
                  </a:lnTo>
                  <a:lnTo>
                    <a:pt x="785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1"/>
                  </a:lnTo>
                  <a:lnTo>
                    <a:pt x="794" y="100"/>
                  </a:lnTo>
                  <a:lnTo>
                    <a:pt x="794" y="94"/>
                  </a:lnTo>
                  <a:lnTo>
                    <a:pt x="796" y="92"/>
                  </a:lnTo>
                  <a:lnTo>
                    <a:pt x="796" y="91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80" y="87"/>
                  </a:lnTo>
                  <a:lnTo>
                    <a:pt x="774" y="87"/>
                  </a:lnTo>
                  <a:lnTo>
                    <a:pt x="773" y="85"/>
                  </a:lnTo>
                  <a:lnTo>
                    <a:pt x="771" y="85"/>
                  </a:lnTo>
                  <a:lnTo>
                    <a:pt x="764" y="85"/>
                  </a:lnTo>
                  <a:lnTo>
                    <a:pt x="758" y="84"/>
                  </a:lnTo>
                  <a:lnTo>
                    <a:pt x="748" y="87"/>
                  </a:lnTo>
                  <a:lnTo>
                    <a:pt x="744" y="87"/>
                  </a:lnTo>
                  <a:lnTo>
                    <a:pt x="742" y="85"/>
                  </a:lnTo>
                  <a:lnTo>
                    <a:pt x="733" y="82"/>
                  </a:lnTo>
                  <a:lnTo>
                    <a:pt x="725" y="78"/>
                  </a:lnTo>
                  <a:lnTo>
                    <a:pt x="700" y="76"/>
                  </a:lnTo>
                  <a:lnTo>
                    <a:pt x="693" y="73"/>
                  </a:lnTo>
                  <a:lnTo>
                    <a:pt x="689" y="71"/>
                  </a:lnTo>
                  <a:lnTo>
                    <a:pt x="687" y="71"/>
                  </a:lnTo>
                  <a:lnTo>
                    <a:pt x="686" y="73"/>
                  </a:lnTo>
                  <a:lnTo>
                    <a:pt x="684" y="73"/>
                  </a:lnTo>
                  <a:lnTo>
                    <a:pt x="684" y="71"/>
                  </a:lnTo>
                  <a:lnTo>
                    <a:pt x="682" y="69"/>
                  </a:lnTo>
                  <a:lnTo>
                    <a:pt x="680" y="69"/>
                  </a:lnTo>
                  <a:lnTo>
                    <a:pt x="675" y="69"/>
                  </a:lnTo>
                  <a:lnTo>
                    <a:pt x="668" y="69"/>
                  </a:lnTo>
                  <a:lnTo>
                    <a:pt x="666" y="69"/>
                  </a:lnTo>
                  <a:lnTo>
                    <a:pt x="664" y="69"/>
                  </a:lnTo>
                  <a:lnTo>
                    <a:pt x="661" y="66"/>
                  </a:lnTo>
                  <a:lnTo>
                    <a:pt x="659" y="66"/>
                  </a:lnTo>
                  <a:lnTo>
                    <a:pt x="655" y="66"/>
                  </a:lnTo>
                  <a:lnTo>
                    <a:pt x="652" y="64"/>
                  </a:lnTo>
                  <a:lnTo>
                    <a:pt x="646" y="60"/>
                  </a:lnTo>
                  <a:lnTo>
                    <a:pt x="645" y="53"/>
                  </a:lnTo>
                  <a:lnTo>
                    <a:pt x="645" y="50"/>
                  </a:lnTo>
                  <a:lnTo>
                    <a:pt x="641" y="50"/>
                  </a:lnTo>
                  <a:lnTo>
                    <a:pt x="639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3"/>
                  </a:lnTo>
                  <a:lnTo>
                    <a:pt x="636" y="41"/>
                  </a:lnTo>
                  <a:lnTo>
                    <a:pt x="636" y="39"/>
                  </a:lnTo>
                  <a:lnTo>
                    <a:pt x="636" y="34"/>
                  </a:lnTo>
                  <a:lnTo>
                    <a:pt x="632" y="34"/>
                  </a:lnTo>
                  <a:lnTo>
                    <a:pt x="629" y="34"/>
                  </a:lnTo>
                  <a:lnTo>
                    <a:pt x="627" y="32"/>
                  </a:lnTo>
                  <a:lnTo>
                    <a:pt x="625" y="32"/>
                  </a:lnTo>
                  <a:lnTo>
                    <a:pt x="625" y="30"/>
                  </a:lnTo>
                  <a:lnTo>
                    <a:pt x="623" y="28"/>
                  </a:lnTo>
                  <a:lnTo>
                    <a:pt x="620" y="28"/>
                  </a:lnTo>
                  <a:lnTo>
                    <a:pt x="618" y="28"/>
                  </a:lnTo>
                  <a:lnTo>
                    <a:pt x="620" y="27"/>
                  </a:lnTo>
                  <a:lnTo>
                    <a:pt x="620" y="25"/>
                  </a:lnTo>
                  <a:lnTo>
                    <a:pt x="620" y="23"/>
                  </a:lnTo>
                  <a:lnTo>
                    <a:pt x="618" y="21"/>
                  </a:lnTo>
                  <a:lnTo>
                    <a:pt x="618" y="18"/>
                  </a:lnTo>
                  <a:lnTo>
                    <a:pt x="618" y="14"/>
                  </a:lnTo>
                  <a:lnTo>
                    <a:pt x="616" y="12"/>
                  </a:lnTo>
                  <a:lnTo>
                    <a:pt x="618" y="11"/>
                  </a:lnTo>
                  <a:lnTo>
                    <a:pt x="625" y="7"/>
                  </a:lnTo>
                  <a:lnTo>
                    <a:pt x="627" y="4"/>
                  </a:lnTo>
                  <a:lnTo>
                    <a:pt x="627" y="2"/>
                  </a:lnTo>
                  <a:lnTo>
                    <a:pt x="627" y="0"/>
                  </a:lnTo>
                  <a:lnTo>
                    <a:pt x="625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07" y="5"/>
                  </a:lnTo>
                  <a:lnTo>
                    <a:pt x="599" y="5"/>
                  </a:lnTo>
                  <a:lnTo>
                    <a:pt x="593" y="7"/>
                  </a:lnTo>
                  <a:lnTo>
                    <a:pt x="590" y="11"/>
                  </a:lnTo>
                  <a:lnTo>
                    <a:pt x="584" y="12"/>
                  </a:lnTo>
                  <a:lnTo>
                    <a:pt x="579" y="14"/>
                  </a:lnTo>
                  <a:lnTo>
                    <a:pt x="575" y="16"/>
                  </a:lnTo>
                  <a:lnTo>
                    <a:pt x="575" y="18"/>
                  </a:lnTo>
                  <a:lnTo>
                    <a:pt x="574" y="16"/>
                  </a:lnTo>
                  <a:lnTo>
                    <a:pt x="570" y="14"/>
                  </a:lnTo>
                  <a:lnTo>
                    <a:pt x="568" y="12"/>
                  </a:lnTo>
                  <a:lnTo>
                    <a:pt x="567" y="12"/>
                  </a:lnTo>
                  <a:lnTo>
                    <a:pt x="559" y="12"/>
                  </a:lnTo>
                  <a:lnTo>
                    <a:pt x="558" y="12"/>
                  </a:lnTo>
                  <a:lnTo>
                    <a:pt x="554" y="12"/>
                  </a:lnTo>
                  <a:lnTo>
                    <a:pt x="552" y="14"/>
                  </a:lnTo>
                  <a:lnTo>
                    <a:pt x="551" y="14"/>
                  </a:lnTo>
                  <a:lnTo>
                    <a:pt x="551" y="12"/>
                  </a:lnTo>
                  <a:lnTo>
                    <a:pt x="549" y="12"/>
                  </a:lnTo>
                  <a:lnTo>
                    <a:pt x="547" y="11"/>
                  </a:lnTo>
                  <a:lnTo>
                    <a:pt x="545" y="11"/>
                  </a:lnTo>
                  <a:lnTo>
                    <a:pt x="543" y="12"/>
                  </a:lnTo>
                  <a:lnTo>
                    <a:pt x="538" y="18"/>
                  </a:lnTo>
                  <a:lnTo>
                    <a:pt x="535" y="18"/>
                  </a:lnTo>
                  <a:lnTo>
                    <a:pt x="531" y="16"/>
                  </a:lnTo>
                  <a:lnTo>
                    <a:pt x="529" y="14"/>
                  </a:lnTo>
                  <a:lnTo>
                    <a:pt x="520" y="16"/>
                  </a:lnTo>
                  <a:lnTo>
                    <a:pt x="513" y="18"/>
                  </a:lnTo>
                  <a:lnTo>
                    <a:pt x="512" y="20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1" y="36"/>
                  </a:lnTo>
                  <a:lnTo>
                    <a:pt x="499" y="41"/>
                  </a:lnTo>
                  <a:lnTo>
                    <a:pt x="499" y="43"/>
                  </a:lnTo>
                  <a:lnTo>
                    <a:pt x="499" y="44"/>
                  </a:lnTo>
                  <a:lnTo>
                    <a:pt x="497" y="44"/>
                  </a:lnTo>
                  <a:lnTo>
                    <a:pt x="496" y="44"/>
                  </a:lnTo>
                  <a:lnTo>
                    <a:pt x="494" y="48"/>
                  </a:lnTo>
                  <a:lnTo>
                    <a:pt x="492" y="50"/>
                  </a:lnTo>
                  <a:lnTo>
                    <a:pt x="490" y="50"/>
                  </a:lnTo>
                  <a:lnTo>
                    <a:pt x="488" y="50"/>
                  </a:lnTo>
                  <a:lnTo>
                    <a:pt x="487" y="50"/>
                  </a:lnTo>
                  <a:lnTo>
                    <a:pt x="485" y="50"/>
                  </a:lnTo>
                  <a:lnTo>
                    <a:pt x="480" y="50"/>
                  </a:lnTo>
                  <a:lnTo>
                    <a:pt x="478" y="50"/>
                  </a:lnTo>
                  <a:lnTo>
                    <a:pt x="476" y="48"/>
                  </a:lnTo>
                  <a:lnTo>
                    <a:pt x="474" y="48"/>
                  </a:lnTo>
                  <a:lnTo>
                    <a:pt x="471" y="48"/>
                  </a:lnTo>
                  <a:lnTo>
                    <a:pt x="467" y="48"/>
                  </a:lnTo>
                  <a:lnTo>
                    <a:pt x="465" y="48"/>
                  </a:lnTo>
                  <a:lnTo>
                    <a:pt x="464" y="48"/>
                  </a:lnTo>
                  <a:lnTo>
                    <a:pt x="462" y="48"/>
                  </a:lnTo>
                  <a:lnTo>
                    <a:pt x="462" y="46"/>
                  </a:lnTo>
                  <a:lnTo>
                    <a:pt x="464" y="44"/>
                  </a:lnTo>
                  <a:lnTo>
                    <a:pt x="465" y="43"/>
                  </a:lnTo>
                  <a:lnTo>
                    <a:pt x="464" y="41"/>
                  </a:lnTo>
                  <a:lnTo>
                    <a:pt x="455" y="36"/>
                  </a:lnTo>
                  <a:lnTo>
                    <a:pt x="453" y="36"/>
                  </a:lnTo>
                  <a:lnTo>
                    <a:pt x="451" y="36"/>
                  </a:lnTo>
                  <a:lnTo>
                    <a:pt x="440" y="39"/>
                  </a:lnTo>
                  <a:lnTo>
                    <a:pt x="435" y="39"/>
                  </a:lnTo>
                  <a:lnTo>
                    <a:pt x="432" y="36"/>
                  </a:lnTo>
                  <a:lnTo>
                    <a:pt x="432" y="41"/>
                  </a:lnTo>
                  <a:lnTo>
                    <a:pt x="432" y="43"/>
                  </a:lnTo>
                  <a:lnTo>
                    <a:pt x="430" y="43"/>
                  </a:lnTo>
                  <a:lnTo>
                    <a:pt x="428" y="46"/>
                  </a:lnTo>
                  <a:lnTo>
                    <a:pt x="428" y="48"/>
                  </a:lnTo>
                  <a:lnTo>
                    <a:pt x="430" y="50"/>
                  </a:lnTo>
                  <a:lnTo>
                    <a:pt x="430" y="52"/>
                  </a:lnTo>
                  <a:lnTo>
                    <a:pt x="428" y="53"/>
                  </a:lnTo>
                  <a:lnTo>
                    <a:pt x="426" y="55"/>
                  </a:lnTo>
                  <a:lnTo>
                    <a:pt x="426" y="57"/>
                  </a:lnTo>
                  <a:lnTo>
                    <a:pt x="426" y="59"/>
                  </a:lnTo>
                  <a:lnTo>
                    <a:pt x="425" y="62"/>
                  </a:lnTo>
                  <a:lnTo>
                    <a:pt x="425" y="64"/>
                  </a:lnTo>
                  <a:lnTo>
                    <a:pt x="423" y="64"/>
                  </a:lnTo>
                  <a:lnTo>
                    <a:pt x="423" y="66"/>
                  </a:lnTo>
                  <a:lnTo>
                    <a:pt x="423" y="69"/>
                  </a:lnTo>
                  <a:lnTo>
                    <a:pt x="426" y="71"/>
                  </a:lnTo>
                  <a:lnTo>
                    <a:pt x="430" y="73"/>
                  </a:lnTo>
                  <a:lnTo>
                    <a:pt x="433" y="75"/>
                  </a:lnTo>
                  <a:lnTo>
                    <a:pt x="433" y="78"/>
                  </a:lnTo>
                  <a:lnTo>
                    <a:pt x="433" y="82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9"/>
                  </a:lnTo>
                  <a:lnTo>
                    <a:pt x="430" y="89"/>
                  </a:lnTo>
                  <a:lnTo>
                    <a:pt x="421" y="87"/>
                  </a:lnTo>
                  <a:lnTo>
                    <a:pt x="417" y="87"/>
                  </a:lnTo>
                  <a:lnTo>
                    <a:pt x="416" y="87"/>
                  </a:lnTo>
                  <a:lnTo>
                    <a:pt x="414" y="87"/>
                  </a:lnTo>
                  <a:lnTo>
                    <a:pt x="414" y="85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07" y="84"/>
                  </a:lnTo>
                  <a:lnTo>
                    <a:pt x="407" y="82"/>
                  </a:lnTo>
                  <a:lnTo>
                    <a:pt x="407" y="78"/>
                  </a:lnTo>
                  <a:lnTo>
                    <a:pt x="407" y="75"/>
                  </a:lnTo>
                  <a:lnTo>
                    <a:pt x="405" y="75"/>
                  </a:lnTo>
                  <a:lnTo>
                    <a:pt x="403" y="75"/>
                  </a:lnTo>
                  <a:lnTo>
                    <a:pt x="393" y="76"/>
                  </a:lnTo>
                  <a:lnTo>
                    <a:pt x="391" y="78"/>
                  </a:lnTo>
                  <a:lnTo>
                    <a:pt x="389" y="85"/>
                  </a:lnTo>
                  <a:lnTo>
                    <a:pt x="385" y="89"/>
                  </a:lnTo>
                  <a:lnTo>
                    <a:pt x="385" y="91"/>
                  </a:lnTo>
                  <a:lnTo>
                    <a:pt x="385" y="92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5" y="98"/>
                  </a:lnTo>
                  <a:lnTo>
                    <a:pt x="385" y="100"/>
                  </a:lnTo>
                  <a:lnTo>
                    <a:pt x="384" y="103"/>
                  </a:lnTo>
                  <a:lnTo>
                    <a:pt x="385" y="105"/>
                  </a:lnTo>
                  <a:lnTo>
                    <a:pt x="389" y="107"/>
                  </a:lnTo>
                  <a:lnTo>
                    <a:pt x="394" y="107"/>
                  </a:lnTo>
                  <a:lnTo>
                    <a:pt x="396" y="108"/>
                  </a:lnTo>
                  <a:lnTo>
                    <a:pt x="398" y="110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3" y="117"/>
                  </a:lnTo>
                  <a:lnTo>
                    <a:pt x="393" y="119"/>
                  </a:lnTo>
                  <a:lnTo>
                    <a:pt x="393" y="121"/>
                  </a:lnTo>
                  <a:lnTo>
                    <a:pt x="393" y="123"/>
                  </a:lnTo>
                  <a:lnTo>
                    <a:pt x="393" y="124"/>
                  </a:lnTo>
                  <a:lnTo>
                    <a:pt x="393" y="126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398" y="135"/>
                  </a:lnTo>
                  <a:lnTo>
                    <a:pt x="394" y="137"/>
                  </a:lnTo>
                  <a:lnTo>
                    <a:pt x="389" y="139"/>
                  </a:lnTo>
                  <a:lnTo>
                    <a:pt x="385" y="139"/>
                  </a:lnTo>
                  <a:lnTo>
                    <a:pt x="385" y="135"/>
                  </a:lnTo>
                  <a:lnTo>
                    <a:pt x="385" y="133"/>
                  </a:lnTo>
                  <a:lnTo>
                    <a:pt x="380" y="130"/>
                  </a:lnTo>
                  <a:lnTo>
                    <a:pt x="378" y="128"/>
                  </a:lnTo>
                  <a:lnTo>
                    <a:pt x="378" y="124"/>
                  </a:lnTo>
                  <a:lnTo>
                    <a:pt x="378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5"/>
                  </a:lnTo>
                  <a:lnTo>
                    <a:pt x="369" y="115"/>
                  </a:lnTo>
                  <a:lnTo>
                    <a:pt x="364" y="115"/>
                  </a:lnTo>
                  <a:lnTo>
                    <a:pt x="359" y="121"/>
                  </a:lnTo>
                  <a:lnTo>
                    <a:pt x="355" y="121"/>
                  </a:lnTo>
                  <a:lnTo>
                    <a:pt x="353" y="121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8" y="126"/>
                  </a:lnTo>
                  <a:lnTo>
                    <a:pt x="346" y="128"/>
                  </a:lnTo>
                  <a:lnTo>
                    <a:pt x="345" y="130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7" y="126"/>
                  </a:lnTo>
                  <a:lnTo>
                    <a:pt x="325" y="124"/>
                  </a:lnTo>
                  <a:lnTo>
                    <a:pt x="322" y="117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18" y="96"/>
                  </a:lnTo>
                  <a:lnTo>
                    <a:pt x="318" y="94"/>
                  </a:lnTo>
                  <a:lnTo>
                    <a:pt x="316" y="96"/>
                  </a:lnTo>
                  <a:lnTo>
                    <a:pt x="314" y="96"/>
                  </a:lnTo>
                  <a:lnTo>
                    <a:pt x="314" y="98"/>
                  </a:lnTo>
                  <a:lnTo>
                    <a:pt x="314" y="100"/>
                  </a:lnTo>
                  <a:lnTo>
                    <a:pt x="313" y="100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7" y="94"/>
                  </a:lnTo>
                  <a:lnTo>
                    <a:pt x="300" y="94"/>
                  </a:lnTo>
                  <a:lnTo>
                    <a:pt x="298" y="96"/>
                  </a:lnTo>
                  <a:lnTo>
                    <a:pt x="297" y="100"/>
                  </a:lnTo>
                  <a:lnTo>
                    <a:pt x="295" y="105"/>
                  </a:lnTo>
                  <a:lnTo>
                    <a:pt x="297" y="107"/>
                  </a:lnTo>
                  <a:lnTo>
                    <a:pt x="298" y="108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6"/>
                  </a:lnTo>
                  <a:lnTo>
                    <a:pt x="297" y="133"/>
                  </a:lnTo>
                  <a:lnTo>
                    <a:pt x="295" y="137"/>
                  </a:lnTo>
                  <a:lnTo>
                    <a:pt x="293" y="139"/>
                  </a:lnTo>
                  <a:lnTo>
                    <a:pt x="291" y="140"/>
                  </a:lnTo>
                  <a:lnTo>
                    <a:pt x="290" y="140"/>
                  </a:lnTo>
                  <a:lnTo>
                    <a:pt x="290" y="142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8" y="147"/>
                  </a:lnTo>
                  <a:lnTo>
                    <a:pt x="286" y="147"/>
                  </a:lnTo>
                  <a:lnTo>
                    <a:pt x="279" y="153"/>
                  </a:lnTo>
                  <a:lnTo>
                    <a:pt x="275" y="156"/>
                  </a:lnTo>
                  <a:lnTo>
                    <a:pt x="275" y="158"/>
                  </a:lnTo>
                  <a:lnTo>
                    <a:pt x="275" y="162"/>
                  </a:lnTo>
                  <a:lnTo>
                    <a:pt x="275" y="165"/>
                  </a:lnTo>
                  <a:lnTo>
                    <a:pt x="275" y="167"/>
                  </a:lnTo>
                  <a:lnTo>
                    <a:pt x="274" y="167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2" y="176"/>
                  </a:lnTo>
                  <a:lnTo>
                    <a:pt x="268" y="179"/>
                  </a:lnTo>
                  <a:lnTo>
                    <a:pt x="266" y="179"/>
                  </a:lnTo>
                  <a:lnTo>
                    <a:pt x="266" y="181"/>
                  </a:lnTo>
                  <a:lnTo>
                    <a:pt x="268" y="181"/>
                  </a:lnTo>
                  <a:lnTo>
                    <a:pt x="268" y="183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5" y="192"/>
                  </a:lnTo>
                  <a:lnTo>
                    <a:pt x="275" y="194"/>
                  </a:lnTo>
                  <a:lnTo>
                    <a:pt x="274" y="201"/>
                  </a:lnTo>
                  <a:lnTo>
                    <a:pt x="270" y="204"/>
                  </a:lnTo>
                  <a:lnTo>
                    <a:pt x="266" y="204"/>
                  </a:lnTo>
                  <a:lnTo>
                    <a:pt x="263" y="203"/>
                  </a:lnTo>
                  <a:lnTo>
                    <a:pt x="258" y="204"/>
                  </a:lnTo>
                  <a:lnTo>
                    <a:pt x="258" y="201"/>
                  </a:lnTo>
                  <a:lnTo>
                    <a:pt x="259" y="199"/>
                  </a:lnTo>
                  <a:lnTo>
                    <a:pt x="259" y="197"/>
                  </a:lnTo>
                  <a:lnTo>
                    <a:pt x="259" y="194"/>
                  </a:lnTo>
                  <a:lnTo>
                    <a:pt x="259" y="192"/>
                  </a:lnTo>
                  <a:lnTo>
                    <a:pt x="258" y="190"/>
                  </a:lnTo>
                  <a:lnTo>
                    <a:pt x="256" y="187"/>
                  </a:lnTo>
                  <a:lnTo>
                    <a:pt x="254" y="183"/>
                  </a:lnTo>
                  <a:lnTo>
                    <a:pt x="252" y="181"/>
                  </a:lnTo>
                  <a:lnTo>
                    <a:pt x="247" y="178"/>
                  </a:lnTo>
                  <a:lnTo>
                    <a:pt x="245" y="178"/>
                  </a:lnTo>
                  <a:lnTo>
                    <a:pt x="243" y="178"/>
                  </a:lnTo>
                  <a:lnTo>
                    <a:pt x="242" y="178"/>
                  </a:lnTo>
                  <a:lnTo>
                    <a:pt x="243" y="178"/>
                  </a:lnTo>
                  <a:lnTo>
                    <a:pt x="243" y="176"/>
                  </a:lnTo>
                  <a:lnTo>
                    <a:pt x="245" y="174"/>
                  </a:lnTo>
                  <a:lnTo>
                    <a:pt x="249" y="169"/>
                  </a:lnTo>
                  <a:lnTo>
                    <a:pt x="250" y="165"/>
                  </a:lnTo>
                  <a:lnTo>
                    <a:pt x="247" y="162"/>
                  </a:lnTo>
                  <a:lnTo>
                    <a:pt x="245" y="160"/>
                  </a:lnTo>
                  <a:lnTo>
                    <a:pt x="242" y="160"/>
                  </a:lnTo>
                  <a:lnTo>
                    <a:pt x="240" y="160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5" y="160"/>
                  </a:lnTo>
                  <a:lnTo>
                    <a:pt x="233" y="160"/>
                  </a:lnTo>
                  <a:lnTo>
                    <a:pt x="227" y="156"/>
                  </a:lnTo>
                  <a:lnTo>
                    <a:pt x="226" y="156"/>
                  </a:lnTo>
                  <a:lnTo>
                    <a:pt x="217" y="144"/>
                  </a:lnTo>
                  <a:lnTo>
                    <a:pt x="215" y="142"/>
                  </a:lnTo>
                  <a:lnTo>
                    <a:pt x="211" y="140"/>
                  </a:lnTo>
                  <a:lnTo>
                    <a:pt x="208" y="139"/>
                  </a:lnTo>
                  <a:lnTo>
                    <a:pt x="206" y="137"/>
                  </a:lnTo>
                  <a:lnTo>
                    <a:pt x="204" y="133"/>
                  </a:lnTo>
                  <a:lnTo>
                    <a:pt x="204" y="131"/>
                  </a:lnTo>
                  <a:lnTo>
                    <a:pt x="204" y="128"/>
                  </a:lnTo>
                  <a:lnTo>
                    <a:pt x="206" y="119"/>
                  </a:lnTo>
                  <a:lnTo>
                    <a:pt x="206" y="114"/>
                  </a:lnTo>
                  <a:lnTo>
                    <a:pt x="206" y="108"/>
                  </a:lnTo>
                  <a:lnTo>
                    <a:pt x="206" y="105"/>
                  </a:lnTo>
                  <a:lnTo>
                    <a:pt x="204" y="103"/>
                  </a:lnTo>
                  <a:lnTo>
                    <a:pt x="201" y="101"/>
                  </a:lnTo>
                  <a:lnTo>
                    <a:pt x="199" y="101"/>
                  </a:lnTo>
                  <a:lnTo>
                    <a:pt x="195" y="103"/>
                  </a:lnTo>
                  <a:lnTo>
                    <a:pt x="192" y="105"/>
                  </a:lnTo>
                  <a:lnTo>
                    <a:pt x="190" y="108"/>
                  </a:lnTo>
                  <a:lnTo>
                    <a:pt x="190" y="110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90" y="115"/>
                  </a:lnTo>
                  <a:lnTo>
                    <a:pt x="188" y="117"/>
                  </a:lnTo>
                  <a:lnTo>
                    <a:pt x="185" y="119"/>
                  </a:lnTo>
                  <a:lnTo>
                    <a:pt x="179" y="126"/>
                  </a:lnTo>
                  <a:lnTo>
                    <a:pt x="176" y="128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7" y="131"/>
                  </a:lnTo>
                  <a:lnTo>
                    <a:pt x="165" y="133"/>
                  </a:lnTo>
                  <a:lnTo>
                    <a:pt x="165" y="133"/>
                  </a:lnTo>
                  <a:lnTo>
                    <a:pt x="165" y="135"/>
                  </a:lnTo>
                  <a:lnTo>
                    <a:pt x="169" y="137"/>
                  </a:lnTo>
                  <a:lnTo>
                    <a:pt x="172" y="144"/>
                  </a:lnTo>
                  <a:lnTo>
                    <a:pt x="172" y="149"/>
                  </a:lnTo>
                  <a:lnTo>
                    <a:pt x="169" y="155"/>
                  </a:lnTo>
                  <a:lnTo>
                    <a:pt x="163" y="160"/>
                  </a:lnTo>
                  <a:lnTo>
                    <a:pt x="160" y="160"/>
                  </a:lnTo>
                  <a:lnTo>
                    <a:pt x="160" y="162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6" y="174"/>
                  </a:lnTo>
                  <a:lnTo>
                    <a:pt x="155" y="176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46" y="178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2" y="185"/>
                  </a:lnTo>
                  <a:lnTo>
                    <a:pt x="140" y="185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39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26" y="187"/>
                  </a:lnTo>
                  <a:lnTo>
                    <a:pt x="124" y="187"/>
                  </a:lnTo>
                  <a:lnTo>
                    <a:pt x="123" y="187"/>
                  </a:lnTo>
                  <a:lnTo>
                    <a:pt x="121" y="183"/>
                  </a:lnTo>
                  <a:lnTo>
                    <a:pt x="119" y="181"/>
                  </a:lnTo>
                  <a:lnTo>
                    <a:pt x="117" y="179"/>
                  </a:lnTo>
                  <a:lnTo>
                    <a:pt x="107" y="178"/>
                  </a:lnTo>
                  <a:lnTo>
                    <a:pt x="105" y="178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0" y="183"/>
                  </a:lnTo>
                  <a:lnTo>
                    <a:pt x="96" y="183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76" y="188"/>
                  </a:lnTo>
                  <a:lnTo>
                    <a:pt x="75" y="190"/>
                  </a:lnTo>
                  <a:lnTo>
                    <a:pt x="71" y="192"/>
                  </a:lnTo>
                  <a:lnTo>
                    <a:pt x="64" y="195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5" y="195"/>
                  </a:lnTo>
                  <a:lnTo>
                    <a:pt x="53" y="194"/>
                  </a:lnTo>
                  <a:lnTo>
                    <a:pt x="48" y="187"/>
                  </a:lnTo>
                  <a:lnTo>
                    <a:pt x="46" y="188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4"/>
                  </a:lnTo>
                  <a:lnTo>
                    <a:pt x="41" y="197"/>
                  </a:lnTo>
                  <a:lnTo>
                    <a:pt x="39" y="199"/>
                  </a:lnTo>
                  <a:lnTo>
                    <a:pt x="36" y="199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30" y="203"/>
                  </a:lnTo>
                  <a:lnTo>
                    <a:pt x="30" y="204"/>
                  </a:lnTo>
                  <a:lnTo>
                    <a:pt x="29" y="204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3" y="203"/>
                  </a:lnTo>
                  <a:lnTo>
                    <a:pt x="21" y="204"/>
                  </a:lnTo>
                  <a:lnTo>
                    <a:pt x="21" y="206"/>
                  </a:lnTo>
                  <a:lnTo>
                    <a:pt x="21" y="210"/>
                  </a:lnTo>
                  <a:lnTo>
                    <a:pt x="21" y="211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4"/>
                  </a:lnTo>
                  <a:lnTo>
                    <a:pt x="27" y="226"/>
                  </a:lnTo>
                  <a:lnTo>
                    <a:pt x="30" y="227"/>
                  </a:lnTo>
                  <a:lnTo>
                    <a:pt x="32" y="227"/>
                  </a:lnTo>
                  <a:lnTo>
                    <a:pt x="34" y="229"/>
                  </a:lnTo>
                  <a:lnTo>
                    <a:pt x="36" y="231"/>
                  </a:lnTo>
                  <a:lnTo>
                    <a:pt x="39" y="233"/>
                  </a:lnTo>
                  <a:lnTo>
                    <a:pt x="41" y="233"/>
                  </a:lnTo>
                  <a:lnTo>
                    <a:pt x="41" y="236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1" y="245"/>
                  </a:lnTo>
                  <a:lnTo>
                    <a:pt x="43" y="252"/>
                  </a:lnTo>
                  <a:lnTo>
                    <a:pt x="43" y="254"/>
                  </a:lnTo>
                  <a:lnTo>
                    <a:pt x="48" y="258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5" y="261"/>
                  </a:lnTo>
                  <a:lnTo>
                    <a:pt x="55" y="263"/>
                  </a:lnTo>
                  <a:lnTo>
                    <a:pt x="57" y="265"/>
                  </a:lnTo>
                  <a:lnTo>
                    <a:pt x="59" y="266"/>
                  </a:lnTo>
                  <a:lnTo>
                    <a:pt x="62" y="268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2" y="274"/>
                  </a:lnTo>
                  <a:lnTo>
                    <a:pt x="60" y="279"/>
                  </a:lnTo>
                  <a:lnTo>
                    <a:pt x="57" y="282"/>
                  </a:lnTo>
                  <a:lnTo>
                    <a:pt x="55" y="284"/>
                  </a:lnTo>
                  <a:lnTo>
                    <a:pt x="57" y="290"/>
                  </a:lnTo>
                  <a:lnTo>
                    <a:pt x="57" y="291"/>
                  </a:lnTo>
                  <a:lnTo>
                    <a:pt x="57" y="295"/>
                  </a:lnTo>
                  <a:lnTo>
                    <a:pt x="55" y="297"/>
                  </a:lnTo>
                  <a:lnTo>
                    <a:pt x="52" y="302"/>
                  </a:lnTo>
                  <a:lnTo>
                    <a:pt x="50" y="300"/>
                  </a:lnTo>
                  <a:lnTo>
                    <a:pt x="48" y="300"/>
                  </a:lnTo>
                  <a:lnTo>
                    <a:pt x="45" y="300"/>
                  </a:lnTo>
                  <a:lnTo>
                    <a:pt x="41" y="304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6" y="307"/>
                  </a:lnTo>
                  <a:lnTo>
                    <a:pt x="34" y="307"/>
                  </a:lnTo>
                  <a:lnTo>
                    <a:pt x="30" y="307"/>
                  </a:lnTo>
                  <a:lnTo>
                    <a:pt x="30" y="309"/>
                  </a:lnTo>
                  <a:lnTo>
                    <a:pt x="30" y="311"/>
                  </a:lnTo>
                  <a:lnTo>
                    <a:pt x="30" y="313"/>
                  </a:lnTo>
                  <a:lnTo>
                    <a:pt x="27" y="314"/>
                  </a:lnTo>
                  <a:lnTo>
                    <a:pt x="23" y="313"/>
                  </a:lnTo>
                  <a:lnTo>
                    <a:pt x="20" y="311"/>
                  </a:lnTo>
                  <a:lnTo>
                    <a:pt x="16" y="309"/>
                  </a:lnTo>
                  <a:lnTo>
                    <a:pt x="14" y="311"/>
                  </a:lnTo>
                  <a:lnTo>
                    <a:pt x="13" y="313"/>
                  </a:lnTo>
                  <a:lnTo>
                    <a:pt x="11" y="313"/>
                  </a:lnTo>
                  <a:lnTo>
                    <a:pt x="9" y="313"/>
                  </a:lnTo>
                  <a:lnTo>
                    <a:pt x="7" y="313"/>
                  </a:lnTo>
                  <a:lnTo>
                    <a:pt x="4" y="314"/>
                  </a:lnTo>
                  <a:lnTo>
                    <a:pt x="4" y="316"/>
                  </a:lnTo>
                  <a:lnTo>
                    <a:pt x="2" y="316"/>
                  </a:lnTo>
                  <a:lnTo>
                    <a:pt x="0" y="318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4" y="325"/>
                  </a:lnTo>
                  <a:lnTo>
                    <a:pt x="4" y="327"/>
                  </a:lnTo>
                  <a:lnTo>
                    <a:pt x="5" y="327"/>
                  </a:lnTo>
                  <a:lnTo>
                    <a:pt x="5" y="330"/>
                  </a:lnTo>
                  <a:lnTo>
                    <a:pt x="7" y="330"/>
                  </a:lnTo>
                  <a:lnTo>
                    <a:pt x="11" y="332"/>
                  </a:lnTo>
                  <a:lnTo>
                    <a:pt x="14" y="334"/>
                  </a:lnTo>
                  <a:lnTo>
                    <a:pt x="16" y="339"/>
                  </a:lnTo>
                  <a:lnTo>
                    <a:pt x="14" y="346"/>
                  </a:lnTo>
                  <a:lnTo>
                    <a:pt x="18" y="350"/>
                  </a:lnTo>
                  <a:lnTo>
                    <a:pt x="21" y="354"/>
                  </a:lnTo>
                  <a:lnTo>
                    <a:pt x="27" y="357"/>
                  </a:lnTo>
                  <a:lnTo>
                    <a:pt x="29" y="357"/>
                  </a:lnTo>
                  <a:lnTo>
                    <a:pt x="36" y="357"/>
                  </a:lnTo>
                  <a:lnTo>
                    <a:pt x="37" y="357"/>
                  </a:lnTo>
                  <a:lnTo>
                    <a:pt x="43" y="359"/>
                  </a:lnTo>
                  <a:lnTo>
                    <a:pt x="45" y="362"/>
                  </a:lnTo>
                  <a:lnTo>
                    <a:pt x="46" y="362"/>
                  </a:lnTo>
                  <a:lnTo>
                    <a:pt x="46" y="364"/>
                  </a:lnTo>
                  <a:lnTo>
                    <a:pt x="46" y="366"/>
                  </a:lnTo>
                  <a:lnTo>
                    <a:pt x="45" y="368"/>
                  </a:lnTo>
                  <a:lnTo>
                    <a:pt x="46" y="371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0" y="385"/>
                  </a:lnTo>
                  <a:lnTo>
                    <a:pt x="45" y="385"/>
                  </a:lnTo>
                  <a:lnTo>
                    <a:pt x="43" y="385"/>
                  </a:lnTo>
                  <a:lnTo>
                    <a:pt x="41" y="385"/>
                  </a:lnTo>
                  <a:lnTo>
                    <a:pt x="37" y="389"/>
                  </a:lnTo>
                  <a:lnTo>
                    <a:pt x="37" y="391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4" y="401"/>
                  </a:lnTo>
                  <a:lnTo>
                    <a:pt x="27" y="407"/>
                  </a:lnTo>
                  <a:lnTo>
                    <a:pt x="25" y="409"/>
                  </a:lnTo>
                  <a:lnTo>
                    <a:pt x="27" y="414"/>
                  </a:lnTo>
                  <a:lnTo>
                    <a:pt x="29" y="419"/>
                  </a:lnTo>
                  <a:lnTo>
                    <a:pt x="32" y="423"/>
                  </a:lnTo>
                  <a:lnTo>
                    <a:pt x="36" y="425"/>
                  </a:lnTo>
                  <a:lnTo>
                    <a:pt x="32" y="426"/>
                  </a:lnTo>
                  <a:lnTo>
                    <a:pt x="30" y="428"/>
                  </a:lnTo>
                  <a:lnTo>
                    <a:pt x="30" y="432"/>
                  </a:lnTo>
                  <a:lnTo>
                    <a:pt x="29" y="433"/>
                  </a:lnTo>
                  <a:lnTo>
                    <a:pt x="30" y="435"/>
                  </a:lnTo>
                  <a:lnTo>
                    <a:pt x="32" y="439"/>
                  </a:lnTo>
                  <a:lnTo>
                    <a:pt x="34" y="441"/>
                  </a:lnTo>
                  <a:lnTo>
                    <a:pt x="36" y="444"/>
                  </a:lnTo>
                  <a:lnTo>
                    <a:pt x="36" y="446"/>
                  </a:lnTo>
                  <a:lnTo>
                    <a:pt x="37" y="446"/>
                  </a:lnTo>
                  <a:lnTo>
                    <a:pt x="39" y="448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1" y="453"/>
                  </a:lnTo>
                  <a:lnTo>
                    <a:pt x="43" y="453"/>
                  </a:lnTo>
                  <a:lnTo>
                    <a:pt x="43" y="455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8" y="455"/>
                  </a:lnTo>
                  <a:lnTo>
                    <a:pt x="50" y="455"/>
                  </a:lnTo>
                  <a:lnTo>
                    <a:pt x="57" y="458"/>
                  </a:lnTo>
                  <a:lnTo>
                    <a:pt x="62" y="460"/>
                  </a:lnTo>
                  <a:lnTo>
                    <a:pt x="73" y="469"/>
                  </a:lnTo>
                  <a:lnTo>
                    <a:pt x="75" y="469"/>
                  </a:lnTo>
                  <a:lnTo>
                    <a:pt x="78" y="469"/>
                  </a:lnTo>
                  <a:lnTo>
                    <a:pt x="80" y="471"/>
                  </a:lnTo>
                  <a:lnTo>
                    <a:pt x="80" y="473"/>
                  </a:lnTo>
                  <a:lnTo>
                    <a:pt x="82" y="474"/>
                  </a:lnTo>
                  <a:lnTo>
                    <a:pt x="84" y="474"/>
                  </a:lnTo>
                  <a:lnTo>
                    <a:pt x="87" y="474"/>
                  </a:lnTo>
                  <a:lnTo>
                    <a:pt x="107" y="469"/>
                  </a:lnTo>
                  <a:lnTo>
                    <a:pt x="110" y="469"/>
                  </a:lnTo>
                  <a:lnTo>
                    <a:pt x="114" y="465"/>
                  </a:lnTo>
                  <a:lnTo>
                    <a:pt x="117" y="465"/>
                  </a:lnTo>
                  <a:lnTo>
                    <a:pt x="116" y="471"/>
                  </a:lnTo>
                  <a:lnTo>
                    <a:pt x="117" y="474"/>
                  </a:lnTo>
                  <a:lnTo>
                    <a:pt x="121" y="474"/>
                  </a:lnTo>
                  <a:lnTo>
                    <a:pt x="121" y="478"/>
                  </a:lnTo>
                  <a:lnTo>
                    <a:pt x="123" y="480"/>
                  </a:lnTo>
                  <a:lnTo>
                    <a:pt x="123" y="481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7" y="487"/>
                  </a:lnTo>
                  <a:lnTo>
                    <a:pt x="117" y="489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2" y="496"/>
                  </a:lnTo>
                  <a:lnTo>
                    <a:pt x="107" y="501"/>
                  </a:lnTo>
                  <a:lnTo>
                    <a:pt x="107" y="506"/>
                  </a:lnTo>
                  <a:lnTo>
                    <a:pt x="101" y="512"/>
                  </a:lnTo>
                  <a:lnTo>
                    <a:pt x="100" y="515"/>
                  </a:lnTo>
                  <a:lnTo>
                    <a:pt x="100" y="519"/>
                  </a:lnTo>
                  <a:lnTo>
                    <a:pt x="101" y="524"/>
                  </a:lnTo>
                  <a:lnTo>
                    <a:pt x="103" y="524"/>
                  </a:lnTo>
                  <a:lnTo>
                    <a:pt x="105" y="526"/>
                  </a:lnTo>
                  <a:lnTo>
                    <a:pt x="107" y="526"/>
                  </a:lnTo>
                  <a:lnTo>
                    <a:pt x="108" y="524"/>
                  </a:lnTo>
                  <a:lnTo>
                    <a:pt x="123" y="524"/>
                  </a:lnTo>
                  <a:lnTo>
                    <a:pt x="128" y="524"/>
                  </a:lnTo>
                  <a:lnTo>
                    <a:pt x="133" y="520"/>
                  </a:lnTo>
                  <a:lnTo>
                    <a:pt x="151" y="517"/>
                  </a:lnTo>
                  <a:lnTo>
                    <a:pt x="160" y="512"/>
                  </a:lnTo>
                  <a:lnTo>
                    <a:pt x="163" y="510"/>
                  </a:lnTo>
                  <a:lnTo>
                    <a:pt x="165" y="508"/>
                  </a:lnTo>
                  <a:lnTo>
                    <a:pt x="165" y="506"/>
                  </a:lnTo>
                  <a:lnTo>
                    <a:pt x="167" y="506"/>
                  </a:lnTo>
                  <a:lnTo>
                    <a:pt x="171" y="505"/>
                  </a:lnTo>
                  <a:lnTo>
                    <a:pt x="174" y="501"/>
                  </a:lnTo>
                  <a:lnTo>
                    <a:pt x="176" y="499"/>
                  </a:lnTo>
                  <a:lnTo>
                    <a:pt x="174" y="496"/>
                  </a:lnTo>
                  <a:lnTo>
                    <a:pt x="176" y="492"/>
                  </a:lnTo>
                  <a:lnTo>
                    <a:pt x="181" y="485"/>
                  </a:lnTo>
                  <a:lnTo>
                    <a:pt x="183" y="483"/>
                  </a:lnTo>
                  <a:lnTo>
                    <a:pt x="183" y="481"/>
                  </a:lnTo>
                  <a:lnTo>
                    <a:pt x="183" y="480"/>
                  </a:lnTo>
                  <a:lnTo>
                    <a:pt x="183" y="476"/>
                  </a:lnTo>
                  <a:lnTo>
                    <a:pt x="187" y="474"/>
                  </a:lnTo>
                  <a:lnTo>
                    <a:pt x="188" y="473"/>
                  </a:lnTo>
                  <a:lnTo>
                    <a:pt x="190" y="471"/>
                  </a:lnTo>
                  <a:lnTo>
                    <a:pt x="192" y="469"/>
                  </a:lnTo>
                  <a:lnTo>
                    <a:pt x="197" y="465"/>
                  </a:lnTo>
                  <a:lnTo>
                    <a:pt x="201" y="465"/>
                  </a:lnTo>
                  <a:lnTo>
                    <a:pt x="203" y="464"/>
                  </a:lnTo>
                  <a:lnTo>
                    <a:pt x="203" y="462"/>
                  </a:lnTo>
                  <a:lnTo>
                    <a:pt x="203" y="460"/>
                  </a:lnTo>
                  <a:lnTo>
                    <a:pt x="203" y="457"/>
                  </a:lnTo>
                  <a:lnTo>
                    <a:pt x="204" y="455"/>
                  </a:lnTo>
                  <a:lnTo>
                    <a:pt x="206" y="455"/>
                  </a:lnTo>
                  <a:lnTo>
                    <a:pt x="206" y="453"/>
                  </a:lnTo>
                  <a:lnTo>
                    <a:pt x="208" y="451"/>
                  </a:lnTo>
                  <a:lnTo>
                    <a:pt x="206" y="448"/>
                  </a:lnTo>
                  <a:lnTo>
                    <a:pt x="210" y="444"/>
                  </a:lnTo>
                  <a:lnTo>
                    <a:pt x="219" y="439"/>
                  </a:lnTo>
                  <a:lnTo>
                    <a:pt x="220" y="437"/>
                  </a:lnTo>
                  <a:lnTo>
                    <a:pt x="222" y="435"/>
                  </a:lnTo>
                  <a:lnTo>
                    <a:pt x="224" y="435"/>
                  </a:lnTo>
                  <a:lnTo>
                    <a:pt x="231" y="432"/>
                  </a:lnTo>
                  <a:lnTo>
                    <a:pt x="233" y="432"/>
                  </a:lnTo>
                  <a:lnTo>
                    <a:pt x="233" y="432"/>
                  </a:lnTo>
                  <a:lnTo>
                    <a:pt x="235" y="430"/>
                  </a:lnTo>
                  <a:lnTo>
                    <a:pt x="238" y="426"/>
                  </a:lnTo>
                  <a:lnTo>
                    <a:pt x="242" y="426"/>
                  </a:lnTo>
                  <a:lnTo>
                    <a:pt x="249" y="426"/>
                  </a:lnTo>
                  <a:lnTo>
                    <a:pt x="250" y="428"/>
                  </a:lnTo>
                  <a:lnTo>
                    <a:pt x="252" y="428"/>
                  </a:lnTo>
                  <a:lnTo>
                    <a:pt x="254" y="430"/>
                  </a:lnTo>
                  <a:lnTo>
                    <a:pt x="259" y="430"/>
                  </a:lnTo>
                  <a:lnTo>
                    <a:pt x="261" y="430"/>
                  </a:lnTo>
                  <a:lnTo>
                    <a:pt x="265" y="432"/>
                  </a:lnTo>
                  <a:lnTo>
                    <a:pt x="270" y="432"/>
                  </a:lnTo>
                  <a:lnTo>
                    <a:pt x="279" y="433"/>
                  </a:lnTo>
                  <a:lnTo>
                    <a:pt x="282" y="435"/>
                  </a:lnTo>
                  <a:lnTo>
                    <a:pt x="286" y="439"/>
                  </a:lnTo>
                  <a:lnTo>
                    <a:pt x="284" y="441"/>
                  </a:lnTo>
                  <a:lnTo>
                    <a:pt x="288" y="442"/>
                  </a:lnTo>
                  <a:lnTo>
                    <a:pt x="293" y="444"/>
                  </a:lnTo>
                  <a:lnTo>
                    <a:pt x="293" y="442"/>
                  </a:lnTo>
                  <a:lnTo>
                    <a:pt x="293" y="441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8" y="439"/>
                  </a:lnTo>
                  <a:lnTo>
                    <a:pt x="311" y="446"/>
                  </a:lnTo>
                  <a:lnTo>
                    <a:pt x="311" y="449"/>
                  </a:lnTo>
                  <a:lnTo>
                    <a:pt x="318" y="453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2" y="455"/>
                  </a:lnTo>
                  <a:lnTo>
                    <a:pt x="323" y="455"/>
                  </a:lnTo>
                  <a:lnTo>
                    <a:pt x="323" y="457"/>
                  </a:lnTo>
                  <a:lnTo>
                    <a:pt x="325" y="458"/>
                  </a:lnTo>
                  <a:lnTo>
                    <a:pt x="325" y="460"/>
                  </a:lnTo>
                  <a:lnTo>
                    <a:pt x="330" y="462"/>
                  </a:lnTo>
                  <a:lnTo>
                    <a:pt x="332" y="464"/>
                  </a:lnTo>
                  <a:lnTo>
                    <a:pt x="334" y="465"/>
                  </a:lnTo>
                  <a:lnTo>
                    <a:pt x="339" y="471"/>
                  </a:lnTo>
                  <a:lnTo>
                    <a:pt x="341" y="471"/>
                  </a:lnTo>
                  <a:lnTo>
                    <a:pt x="345" y="471"/>
                  </a:lnTo>
                  <a:lnTo>
                    <a:pt x="346" y="473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5" y="480"/>
                  </a:lnTo>
                  <a:lnTo>
                    <a:pt x="361" y="481"/>
                  </a:lnTo>
                  <a:lnTo>
                    <a:pt x="361" y="483"/>
                  </a:lnTo>
                  <a:lnTo>
                    <a:pt x="361" y="485"/>
                  </a:lnTo>
                  <a:lnTo>
                    <a:pt x="362" y="487"/>
                  </a:lnTo>
                  <a:lnTo>
                    <a:pt x="362" y="485"/>
                  </a:lnTo>
                  <a:lnTo>
                    <a:pt x="362" y="483"/>
                  </a:lnTo>
                  <a:lnTo>
                    <a:pt x="362" y="481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61" y="478"/>
                  </a:lnTo>
                  <a:lnTo>
                    <a:pt x="361" y="476"/>
                  </a:lnTo>
                  <a:lnTo>
                    <a:pt x="362" y="476"/>
                  </a:lnTo>
                  <a:lnTo>
                    <a:pt x="361" y="474"/>
                  </a:lnTo>
                  <a:lnTo>
                    <a:pt x="362" y="474"/>
                  </a:lnTo>
                  <a:lnTo>
                    <a:pt x="366" y="478"/>
                  </a:lnTo>
                  <a:lnTo>
                    <a:pt x="368" y="478"/>
                  </a:lnTo>
                  <a:lnTo>
                    <a:pt x="369" y="480"/>
                  </a:lnTo>
                  <a:lnTo>
                    <a:pt x="373" y="483"/>
                  </a:lnTo>
                  <a:lnTo>
                    <a:pt x="375" y="485"/>
                  </a:lnTo>
                  <a:lnTo>
                    <a:pt x="377" y="485"/>
                  </a:lnTo>
                  <a:lnTo>
                    <a:pt x="378" y="485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82" y="485"/>
                  </a:lnTo>
                  <a:lnTo>
                    <a:pt x="385" y="485"/>
                  </a:lnTo>
                  <a:lnTo>
                    <a:pt x="389" y="489"/>
                  </a:lnTo>
                  <a:lnTo>
                    <a:pt x="391" y="489"/>
                  </a:lnTo>
                  <a:lnTo>
                    <a:pt x="393" y="490"/>
                  </a:lnTo>
                  <a:lnTo>
                    <a:pt x="396" y="496"/>
                  </a:lnTo>
                  <a:lnTo>
                    <a:pt x="401" y="499"/>
                  </a:lnTo>
                  <a:lnTo>
                    <a:pt x="403" y="506"/>
                  </a:lnTo>
                  <a:lnTo>
                    <a:pt x="409" y="517"/>
                  </a:lnTo>
                  <a:lnTo>
                    <a:pt x="410" y="522"/>
                  </a:lnTo>
                  <a:lnTo>
                    <a:pt x="414" y="561"/>
                  </a:lnTo>
                  <a:lnTo>
                    <a:pt x="416" y="570"/>
                  </a:lnTo>
                  <a:lnTo>
                    <a:pt x="417" y="574"/>
                  </a:lnTo>
                  <a:lnTo>
                    <a:pt x="421" y="576"/>
                  </a:lnTo>
                  <a:lnTo>
                    <a:pt x="423" y="577"/>
                  </a:lnTo>
                  <a:lnTo>
                    <a:pt x="430" y="588"/>
                  </a:lnTo>
                  <a:lnTo>
                    <a:pt x="439" y="606"/>
                  </a:lnTo>
                  <a:lnTo>
                    <a:pt x="440" y="609"/>
                  </a:lnTo>
                  <a:lnTo>
                    <a:pt x="442" y="613"/>
                  </a:lnTo>
                  <a:lnTo>
                    <a:pt x="442" y="618"/>
                  </a:lnTo>
                  <a:lnTo>
                    <a:pt x="442" y="622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31"/>
                  </a:lnTo>
                  <a:lnTo>
                    <a:pt x="442" y="634"/>
                  </a:lnTo>
                  <a:lnTo>
                    <a:pt x="442" y="636"/>
                  </a:lnTo>
                  <a:lnTo>
                    <a:pt x="439" y="645"/>
                  </a:lnTo>
                  <a:lnTo>
                    <a:pt x="439" y="647"/>
                  </a:lnTo>
                  <a:lnTo>
                    <a:pt x="435" y="648"/>
                  </a:lnTo>
                  <a:lnTo>
                    <a:pt x="437" y="655"/>
                  </a:lnTo>
                  <a:lnTo>
                    <a:pt x="440" y="659"/>
                  </a:lnTo>
                  <a:lnTo>
                    <a:pt x="442" y="657"/>
                  </a:lnTo>
                  <a:lnTo>
                    <a:pt x="442" y="655"/>
                  </a:lnTo>
                  <a:lnTo>
                    <a:pt x="442" y="654"/>
                  </a:lnTo>
                  <a:lnTo>
                    <a:pt x="446" y="654"/>
                  </a:lnTo>
                  <a:lnTo>
                    <a:pt x="451" y="654"/>
                  </a:lnTo>
                  <a:lnTo>
                    <a:pt x="456" y="654"/>
                  </a:lnTo>
                  <a:lnTo>
                    <a:pt x="465" y="659"/>
                  </a:lnTo>
                  <a:lnTo>
                    <a:pt x="467" y="659"/>
                  </a:lnTo>
                  <a:lnTo>
                    <a:pt x="467" y="661"/>
                  </a:lnTo>
                  <a:lnTo>
                    <a:pt x="469" y="663"/>
                  </a:lnTo>
                  <a:lnTo>
                    <a:pt x="467" y="664"/>
                  </a:lnTo>
                  <a:lnTo>
                    <a:pt x="467" y="666"/>
                  </a:lnTo>
                  <a:lnTo>
                    <a:pt x="467" y="670"/>
                  </a:lnTo>
                  <a:lnTo>
                    <a:pt x="467" y="673"/>
                  </a:lnTo>
                  <a:lnTo>
                    <a:pt x="465" y="675"/>
                  </a:lnTo>
                  <a:lnTo>
                    <a:pt x="464" y="677"/>
                  </a:lnTo>
                  <a:lnTo>
                    <a:pt x="481" y="684"/>
                  </a:lnTo>
                  <a:lnTo>
                    <a:pt x="488" y="687"/>
                  </a:lnTo>
                  <a:lnTo>
                    <a:pt x="488" y="689"/>
                  </a:lnTo>
                  <a:lnTo>
                    <a:pt x="490" y="689"/>
                  </a:lnTo>
                  <a:lnTo>
                    <a:pt x="492" y="691"/>
                  </a:lnTo>
                  <a:lnTo>
                    <a:pt x="492" y="693"/>
                  </a:lnTo>
                  <a:lnTo>
                    <a:pt x="492" y="696"/>
                  </a:lnTo>
                  <a:lnTo>
                    <a:pt x="494" y="698"/>
                  </a:lnTo>
                  <a:lnTo>
                    <a:pt x="499" y="702"/>
                  </a:lnTo>
                  <a:lnTo>
                    <a:pt x="501" y="703"/>
                  </a:lnTo>
                  <a:lnTo>
                    <a:pt x="503" y="707"/>
                  </a:lnTo>
                  <a:lnTo>
                    <a:pt x="504" y="707"/>
                  </a:lnTo>
                  <a:lnTo>
                    <a:pt x="504" y="711"/>
                  </a:lnTo>
                  <a:lnTo>
                    <a:pt x="506" y="712"/>
                  </a:lnTo>
                  <a:lnTo>
                    <a:pt x="508" y="714"/>
                  </a:lnTo>
                  <a:lnTo>
                    <a:pt x="510" y="714"/>
                  </a:lnTo>
                  <a:lnTo>
                    <a:pt x="512" y="714"/>
                  </a:lnTo>
                  <a:lnTo>
                    <a:pt x="512" y="718"/>
                  </a:lnTo>
                  <a:lnTo>
                    <a:pt x="515" y="721"/>
                  </a:lnTo>
                  <a:lnTo>
                    <a:pt x="515" y="723"/>
                  </a:lnTo>
                  <a:lnTo>
                    <a:pt x="515" y="727"/>
                  </a:lnTo>
                  <a:lnTo>
                    <a:pt x="513" y="732"/>
                  </a:lnTo>
                  <a:lnTo>
                    <a:pt x="512" y="732"/>
                  </a:lnTo>
                  <a:lnTo>
                    <a:pt x="510" y="732"/>
                  </a:lnTo>
                  <a:lnTo>
                    <a:pt x="506" y="732"/>
                  </a:lnTo>
                  <a:lnTo>
                    <a:pt x="504" y="732"/>
                  </a:lnTo>
                  <a:lnTo>
                    <a:pt x="503" y="734"/>
                  </a:lnTo>
                  <a:lnTo>
                    <a:pt x="503" y="735"/>
                  </a:lnTo>
                  <a:lnTo>
                    <a:pt x="503" y="737"/>
                  </a:lnTo>
                  <a:lnTo>
                    <a:pt x="504" y="739"/>
                  </a:lnTo>
                  <a:lnTo>
                    <a:pt x="508" y="741"/>
                  </a:lnTo>
                  <a:lnTo>
                    <a:pt x="510" y="743"/>
                  </a:lnTo>
                  <a:lnTo>
                    <a:pt x="510" y="744"/>
                  </a:lnTo>
                  <a:lnTo>
                    <a:pt x="512" y="743"/>
                  </a:lnTo>
                  <a:lnTo>
                    <a:pt x="513" y="743"/>
                  </a:lnTo>
                  <a:lnTo>
                    <a:pt x="513" y="741"/>
                  </a:lnTo>
                  <a:lnTo>
                    <a:pt x="515" y="739"/>
                  </a:lnTo>
                  <a:lnTo>
                    <a:pt x="517" y="737"/>
                  </a:lnTo>
                  <a:lnTo>
                    <a:pt x="517" y="735"/>
                  </a:lnTo>
                  <a:lnTo>
                    <a:pt x="519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31" y="739"/>
                  </a:lnTo>
                  <a:lnTo>
                    <a:pt x="533" y="739"/>
                  </a:lnTo>
                  <a:lnTo>
                    <a:pt x="533" y="737"/>
                  </a:lnTo>
                  <a:lnTo>
                    <a:pt x="535" y="737"/>
                  </a:lnTo>
                  <a:lnTo>
                    <a:pt x="536" y="737"/>
                  </a:lnTo>
                  <a:lnTo>
                    <a:pt x="536" y="739"/>
                  </a:lnTo>
                  <a:lnTo>
                    <a:pt x="540" y="741"/>
                  </a:lnTo>
                  <a:lnTo>
                    <a:pt x="547" y="744"/>
                  </a:lnTo>
                  <a:lnTo>
                    <a:pt x="554" y="746"/>
                  </a:lnTo>
                  <a:lnTo>
                    <a:pt x="568" y="757"/>
                  </a:lnTo>
                  <a:lnTo>
                    <a:pt x="570" y="762"/>
                  </a:lnTo>
                  <a:lnTo>
                    <a:pt x="575" y="775"/>
                  </a:lnTo>
                  <a:lnTo>
                    <a:pt x="575" y="776"/>
                  </a:lnTo>
                  <a:lnTo>
                    <a:pt x="575" y="778"/>
                  </a:lnTo>
                  <a:lnTo>
                    <a:pt x="577" y="780"/>
                  </a:lnTo>
                  <a:lnTo>
                    <a:pt x="579" y="783"/>
                  </a:lnTo>
                  <a:lnTo>
                    <a:pt x="581" y="785"/>
                  </a:lnTo>
                  <a:lnTo>
                    <a:pt x="581" y="787"/>
                  </a:lnTo>
                  <a:lnTo>
                    <a:pt x="583" y="789"/>
                  </a:lnTo>
                  <a:lnTo>
                    <a:pt x="584" y="792"/>
                  </a:lnTo>
                  <a:lnTo>
                    <a:pt x="586" y="794"/>
                  </a:lnTo>
                  <a:lnTo>
                    <a:pt x="597" y="794"/>
                  </a:lnTo>
                  <a:lnTo>
                    <a:pt x="599" y="794"/>
                  </a:lnTo>
                  <a:lnTo>
                    <a:pt x="600" y="796"/>
                  </a:lnTo>
                  <a:lnTo>
                    <a:pt x="602" y="798"/>
                  </a:lnTo>
                  <a:lnTo>
                    <a:pt x="604" y="799"/>
                  </a:lnTo>
                  <a:lnTo>
                    <a:pt x="607" y="801"/>
                  </a:lnTo>
                  <a:lnTo>
                    <a:pt x="609" y="801"/>
                  </a:lnTo>
                  <a:lnTo>
                    <a:pt x="609" y="803"/>
                  </a:lnTo>
                  <a:lnTo>
                    <a:pt x="611" y="805"/>
                  </a:lnTo>
                  <a:lnTo>
                    <a:pt x="611" y="806"/>
                  </a:lnTo>
                  <a:lnTo>
                    <a:pt x="622" y="815"/>
                  </a:lnTo>
                  <a:lnTo>
                    <a:pt x="623" y="817"/>
                  </a:lnTo>
                  <a:lnTo>
                    <a:pt x="627" y="822"/>
                  </a:lnTo>
                  <a:lnTo>
                    <a:pt x="629" y="824"/>
                  </a:lnTo>
                  <a:lnTo>
                    <a:pt x="629" y="828"/>
                  </a:lnTo>
                  <a:lnTo>
                    <a:pt x="629" y="831"/>
                  </a:lnTo>
                  <a:lnTo>
                    <a:pt x="629" y="835"/>
                  </a:lnTo>
                  <a:lnTo>
                    <a:pt x="631" y="837"/>
                  </a:lnTo>
                  <a:lnTo>
                    <a:pt x="632" y="838"/>
                  </a:lnTo>
                  <a:lnTo>
                    <a:pt x="632" y="840"/>
                  </a:lnTo>
                  <a:lnTo>
                    <a:pt x="636" y="840"/>
                  </a:lnTo>
                  <a:lnTo>
                    <a:pt x="638" y="840"/>
                  </a:lnTo>
                  <a:lnTo>
                    <a:pt x="639" y="842"/>
                  </a:lnTo>
                  <a:lnTo>
                    <a:pt x="643" y="844"/>
                  </a:lnTo>
                  <a:lnTo>
                    <a:pt x="645" y="844"/>
                  </a:lnTo>
                  <a:lnTo>
                    <a:pt x="655" y="856"/>
                  </a:lnTo>
                  <a:lnTo>
                    <a:pt x="666" y="867"/>
                  </a:lnTo>
                  <a:lnTo>
                    <a:pt x="675" y="881"/>
                  </a:lnTo>
                  <a:lnTo>
                    <a:pt x="677" y="883"/>
                  </a:lnTo>
                  <a:lnTo>
                    <a:pt x="677" y="881"/>
                  </a:lnTo>
                  <a:lnTo>
                    <a:pt x="678" y="879"/>
                  </a:lnTo>
                  <a:lnTo>
                    <a:pt x="682" y="881"/>
                  </a:lnTo>
                  <a:lnTo>
                    <a:pt x="689" y="886"/>
                  </a:lnTo>
                  <a:lnTo>
                    <a:pt x="691" y="886"/>
                  </a:lnTo>
                  <a:lnTo>
                    <a:pt x="700" y="886"/>
                  </a:lnTo>
                  <a:lnTo>
                    <a:pt x="702" y="888"/>
                  </a:lnTo>
                  <a:lnTo>
                    <a:pt x="705" y="890"/>
                  </a:lnTo>
                  <a:lnTo>
                    <a:pt x="709" y="894"/>
                  </a:lnTo>
                  <a:lnTo>
                    <a:pt x="714" y="901"/>
                  </a:lnTo>
                  <a:lnTo>
                    <a:pt x="716" y="902"/>
                  </a:lnTo>
                  <a:lnTo>
                    <a:pt x="719" y="906"/>
                  </a:lnTo>
                  <a:lnTo>
                    <a:pt x="719" y="908"/>
                  </a:lnTo>
                  <a:lnTo>
                    <a:pt x="721" y="910"/>
                  </a:lnTo>
                  <a:lnTo>
                    <a:pt x="721" y="913"/>
                  </a:lnTo>
                  <a:lnTo>
                    <a:pt x="723" y="915"/>
                  </a:lnTo>
                  <a:lnTo>
                    <a:pt x="725" y="917"/>
                  </a:lnTo>
                  <a:lnTo>
                    <a:pt x="728" y="915"/>
                  </a:lnTo>
                  <a:lnTo>
                    <a:pt x="730" y="911"/>
                  </a:lnTo>
                  <a:lnTo>
                    <a:pt x="735" y="910"/>
                  </a:lnTo>
                  <a:lnTo>
                    <a:pt x="739" y="908"/>
                  </a:lnTo>
                  <a:lnTo>
                    <a:pt x="741" y="906"/>
                  </a:lnTo>
                  <a:lnTo>
                    <a:pt x="749" y="904"/>
                  </a:lnTo>
                  <a:lnTo>
                    <a:pt x="753" y="904"/>
                  </a:lnTo>
                  <a:lnTo>
                    <a:pt x="771" y="913"/>
                  </a:lnTo>
                  <a:lnTo>
                    <a:pt x="774" y="917"/>
                  </a:lnTo>
                  <a:lnTo>
                    <a:pt x="776" y="915"/>
                  </a:lnTo>
                  <a:lnTo>
                    <a:pt x="776" y="917"/>
                  </a:lnTo>
                  <a:lnTo>
                    <a:pt x="778" y="918"/>
                  </a:lnTo>
                  <a:lnTo>
                    <a:pt x="783" y="918"/>
                  </a:lnTo>
                  <a:lnTo>
                    <a:pt x="781" y="913"/>
                  </a:lnTo>
                  <a:lnTo>
                    <a:pt x="785" y="911"/>
                  </a:lnTo>
                  <a:lnTo>
                    <a:pt x="790" y="910"/>
                  </a:lnTo>
                  <a:lnTo>
                    <a:pt x="790" y="911"/>
                  </a:lnTo>
                  <a:lnTo>
                    <a:pt x="792" y="911"/>
                  </a:lnTo>
                  <a:lnTo>
                    <a:pt x="796" y="910"/>
                  </a:lnTo>
                  <a:lnTo>
                    <a:pt x="797" y="911"/>
                  </a:lnTo>
                  <a:lnTo>
                    <a:pt x="806" y="918"/>
                  </a:lnTo>
                  <a:lnTo>
                    <a:pt x="813" y="927"/>
                  </a:lnTo>
                  <a:lnTo>
                    <a:pt x="817" y="934"/>
                  </a:lnTo>
                  <a:lnTo>
                    <a:pt x="821" y="940"/>
                  </a:lnTo>
                  <a:lnTo>
                    <a:pt x="821" y="941"/>
                  </a:lnTo>
                  <a:lnTo>
                    <a:pt x="821" y="945"/>
                  </a:lnTo>
                  <a:lnTo>
                    <a:pt x="821" y="945"/>
                  </a:lnTo>
                  <a:lnTo>
                    <a:pt x="822" y="947"/>
                  </a:lnTo>
                  <a:lnTo>
                    <a:pt x="826" y="949"/>
                  </a:lnTo>
                  <a:lnTo>
                    <a:pt x="831" y="961"/>
                  </a:lnTo>
                  <a:lnTo>
                    <a:pt x="833" y="968"/>
                  </a:lnTo>
                  <a:lnTo>
                    <a:pt x="835" y="973"/>
                  </a:lnTo>
                  <a:lnTo>
                    <a:pt x="833" y="981"/>
                  </a:lnTo>
                  <a:lnTo>
                    <a:pt x="835" y="981"/>
                  </a:lnTo>
                  <a:lnTo>
                    <a:pt x="836" y="981"/>
                  </a:lnTo>
                  <a:lnTo>
                    <a:pt x="838" y="982"/>
                  </a:lnTo>
                  <a:lnTo>
                    <a:pt x="838" y="981"/>
                  </a:lnTo>
                  <a:lnTo>
                    <a:pt x="838" y="977"/>
                  </a:lnTo>
                  <a:lnTo>
                    <a:pt x="836" y="975"/>
                  </a:lnTo>
                  <a:lnTo>
                    <a:pt x="838" y="975"/>
                  </a:lnTo>
                  <a:lnTo>
                    <a:pt x="840" y="973"/>
                  </a:lnTo>
                  <a:lnTo>
                    <a:pt x="842" y="975"/>
                  </a:lnTo>
                  <a:lnTo>
                    <a:pt x="844" y="977"/>
                  </a:lnTo>
                  <a:lnTo>
                    <a:pt x="847" y="977"/>
                  </a:lnTo>
                  <a:lnTo>
                    <a:pt x="849" y="979"/>
                  </a:lnTo>
                  <a:lnTo>
                    <a:pt x="852" y="979"/>
                  </a:lnTo>
                  <a:lnTo>
                    <a:pt x="852" y="975"/>
                  </a:lnTo>
                  <a:lnTo>
                    <a:pt x="854" y="975"/>
                  </a:lnTo>
                  <a:lnTo>
                    <a:pt x="858" y="973"/>
                  </a:lnTo>
                  <a:lnTo>
                    <a:pt x="861" y="973"/>
                  </a:lnTo>
                  <a:lnTo>
                    <a:pt x="863" y="973"/>
                  </a:lnTo>
                  <a:lnTo>
                    <a:pt x="865" y="975"/>
                  </a:lnTo>
                  <a:lnTo>
                    <a:pt x="868" y="981"/>
                  </a:lnTo>
                  <a:lnTo>
                    <a:pt x="872" y="982"/>
                  </a:lnTo>
                  <a:lnTo>
                    <a:pt x="872" y="984"/>
                  </a:lnTo>
                  <a:lnTo>
                    <a:pt x="872" y="986"/>
                  </a:lnTo>
                  <a:lnTo>
                    <a:pt x="874" y="986"/>
                  </a:lnTo>
                  <a:lnTo>
                    <a:pt x="876" y="988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3" y="988"/>
                  </a:lnTo>
                  <a:lnTo>
                    <a:pt x="883" y="991"/>
                  </a:lnTo>
                  <a:lnTo>
                    <a:pt x="883" y="993"/>
                  </a:lnTo>
                  <a:lnTo>
                    <a:pt x="879" y="995"/>
                  </a:lnTo>
                  <a:lnTo>
                    <a:pt x="874" y="1000"/>
                  </a:lnTo>
                  <a:lnTo>
                    <a:pt x="874" y="1002"/>
                  </a:lnTo>
                  <a:lnTo>
                    <a:pt x="872" y="1002"/>
                  </a:lnTo>
                  <a:lnTo>
                    <a:pt x="872" y="1004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7" y="1007"/>
                  </a:lnTo>
                  <a:lnTo>
                    <a:pt x="867" y="1011"/>
                  </a:lnTo>
                  <a:lnTo>
                    <a:pt x="868" y="1013"/>
                  </a:lnTo>
                  <a:lnTo>
                    <a:pt x="870" y="1011"/>
                  </a:lnTo>
                  <a:lnTo>
                    <a:pt x="874" y="1007"/>
                  </a:lnTo>
                  <a:lnTo>
                    <a:pt x="876" y="1005"/>
                  </a:lnTo>
                  <a:lnTo>
                    <a:pt x="881" y="1004"/>
                  </a:lnTo>
                  <a:lnTo>
                    <a:pt x="883" y="1004"/>
                  </a:lnTo>
                  <a:lnTo>
                    <a:pt x="886" y="1005"/>
                  </a:lnTo>
                  <a:lnTo>
                    <a:pt x="890" y="1005"/>
                  </a:lnTo>
                  <a:lnTo>
                    <a:pt x="893" y="1005"/>
                  </a:lnTo>
                  <a:lnTo>
                    <a:pt x="899" y="1002"/>
                  </a:lnTo>
                  <a:lnTo>
                    <a:pt x="900" y="1000"/>
                  </a:lnTo>
                  <a:lnTo>
                    <a:pt x="906" y="1002"/>
                  </a:lnTo>
                  <a:lnTo>
                    <a:pt x="908" y="1000"/>
                  </a:lnTo>
                  <a:lnTo>
                    <a:pt x="911" y="998"/>
                  </a:lnTo>
                  <a:lnTo>
                    <a:pt x="915" y="997"/>
                  </a:lnTo>
                  <a:lnTo>
                    <a:pt x="916" y="998"/>
                  </a:lnTo>
                  <a:lnTo>
                    <a:pt x="920" y="1000"/>
                  </a:lnTo>
                  <a:lnTo>
                    <a:pt x="922" y="1004"/>
                  </a:lnTo>
                  <a:lnTo>
                    <a:pt x="925" y="1007"/>
                  </a:lnTo>
                  <a:lnTo>
                    <a:pt x="929" y="1013"/>
                  </a:lnTo>
                  <a:lnTo>
                    <a:pt x="939" y="1032"/>
                  </a:lnTo>
                  <a:lnTo>
                    <a:pt x="941" y="1037"/>
                  </a:lnTo>
                  <a:lnTo>
                    <a:pt x="941" y="1043"/>
                  </a:lnTo>
                  <a:lnTo>
                    <a:pt x="938" y="1045"/>
                  </a:lnTo>
                  <a:lnTo>
                    <a:pt x="938" y="1046"/>
                  </a:lnTo>
                  <a:lnTo>
                    <a:pt x="936" y="1046"/>
                  </a:lnTo>
                  <a:lnTo>
                    <a:pt x="934" y="1046"/>
                  </a:lnTo>
                  <a:lnTo>
                    <a:pt x="934" y="1048"/>
                  </a:lnTo>
                  <a:lnTo>
                    <a:pt x="934" y="1052"/>
                  </a:lnTo>
                  <a:lnTo>
                    <a:pt x="934" y="1055"/>
                  </a:lnTo>
                  <a:lnTo>
                    <a:pt x="931" y="1059"/>
                  </a:lnTo>
                  <a:lnTo>
                    <a:pt x="931" y="1062"/>
                  </a:lnTo>
                  <a:lnTo>
                    <a:pt x="932" y="1062"/>
                  </a:lnTo>
                  <a:lnTo>
                    <a:pt x="934" y="1064"/>
                  </a:lnTo>
                  <a:lnTo>
                    <a:pt x="936" y="1062"/>
                  </a:lnTo>
                  <a:lnTo>
                    <a:pt x="938" y="1064"/>
                  </a:lnTo>
                  <a:lnTo>
                    <a:pt x="939" y="1064"/>
                  </a:lnTo>
                  <a:lnTo>
                    <a:pt x="941" y="1066"/>
                  </a:lnTo>
                  <a:lnTo>
                    <a:pt x="945" y="1069"/>
                  </a:lnTo>
                  <a:lnTo>
                    <a:pt x="947" y="1071"/>
                  </a:lnTo>
                  <a:lnTo>
                    <a:pt x="947" y="1073"/>
                  </a:lnTo>
                  <a:lnTo>
                    <a:pt x="950" y="1073"/>
                  </a:lnTo>
                  <a:lnTo>
                    <a:pt x="954" y="1071"/>
                  </a:lnTo>
                  <a:lnTo>
                    <a:pt x="955" y="1071"/>
                  </a:lnTo>
                  <a:lnTo>
                    <a:pt x="957" y="1073"/>
                  </a:lnTo>
                  <a:lnTo>
                    <a:pt x="963" y="1078"/>
                  </a:lnTo>
                  <a:lnTo>
                    <a:pt x="964" y="1080"/>
                  </a:lnTo>
                  <a:lnTo>
                    <a:pt x="968" y="1082"/>
                  </a:lnTo>
                  <a:lnTo>
                    <a:pt x="971" y="1085"/>
                  </a:lnTo>
                  <a:lnTo>
                    <a:pt x="973" y="1089"/>
                  </a:lnTo>
                  <a:lnTo>
                    <a:pt x="970" y="1091"/>
                  </a:lnTo>
                  <a:lnTo>
                    <a:pt x="970" y="1092"/>
                  </a:lnTo>
                  <a:lnTo>
                    <a:pt x="971" y="1092"/>
                  </a:lnTo>
                  <a:lnTo>
                    <a:pt x="973" y="1092"/>
                  </a:lnTo>
                  <a:lnTo>
                    <a:pt x="975" y="1092"/>
                  </a:lnTo>
                  <a:lnTo>
                    <a:pt x="975" y="1091"/>
                  </a:lnTo>
                  <a:lnTo>
                    <a:pt x="977" y="1091"/>
                  </a:lnTo>
                  <a:lnTo>
                    <a:pt x="980" y="1096"/>
                  </a:lnTo>
                  <a:lnTo>
                    <a:pt x="982" y="1096"/>
                  </a:lnTo>
                  <a:lnTo>
                    <a:pt x="987" y="1098"/>
                  </a:lnTo>
                  <a:lnTo>
                    <a:pt x="989" y="1096"/>
                  </a:lnTo>
                  <a:lnTo>
                    <a:pt x="993" y="1092"/>
                  </a:lnTo>
                  <a:lnTo>
                    <a:pt x="998" y="1089"/>
                  </a:lnTo>
                  <a:lnTo>
                    <a:pt x="1000" y="1087"/>
                  </a:lnTo>
                  <a:lnTo>
                    <a:pt x="1000" y="1085"/>
                  </a:lnTo>
                  <a:lnTo>
                    <a:pt x="1009" y="1085"/>
                  </a:lnTo>
                  <a:lnTo>
                    <a:pt x="1011" y="1085"/>
                  </a:lnTo>
                  <a:lnTo>
                    <a:pt x="1011" y="1087"/>
                  </a:lnTo>
                  <a:lnTo>
                    <a:pt x="1012" y="1087"/>
                  </a:lnTo>
                  <a:lnTo>
                    <a:pt x="1014" y="1091"/>
                  </a:lnTo>
                  <a:lnTo>
                    <a:pt x="1018" y="1096"/>
                  </a:lnTo>
                  <a:lnTo>
                    <a:pt x="1021" y="1100"/>
                  </a:lnTo>
                  <a:lnTo>
                    <a:pt x="1023" y="1101"/>
                  </a:lnTo>
                  <a:lnTo>
                    <a:pt x="1023" y="1105"/>
                  </a:lnTo>
                  <a:lnTo>
                    <a:pt x="1025" y="1107"/>
                  </a:lnTo>
                  <a:lnTo>
                    <a:pt x="1028" y="1114"/>
                  </a:lnTo>
                  <a:lnTo>
                    <a:pt x="1030" y="1117"/>
                  </a:lnTo>
                  <a:lnTo>
                    <a:pt x="1028" y="1121"/>
                  </a:lnTo>
                  <a:lnTo>
                    <a:pt x="1028" y="1123"/>
                  </a:lnTo>
                  <a:lnTo>
                    <a:pt x="1030" y="1124"/>
                  </a:lnTo>
                  <a:lnTo>
                    <a:pt x="1030" y="1126"/>
                  </a:lnTo>
                  <a:lnTo>
                    <a:pt x="1032" y="1140"/>
                  </a:lnTo>
                  <a:lnTo>
                    <a:pt x="1034" y="1144"/>
                  </a:lnTo>
                  <a:lnTo>
                    <a:pt x="1035" y="1148"/>
                  </a:lnTo>
                  <a:lnTo>
                    <a:pt x="1035" y="1149"/>
                  </a:lnTo>
                  <a:lnTo>
                    <a:pt x="1122" y="1149"/>
                  </a:lnTo>
                  <a:lnTo>
                    <a:pt x="1121" y="1149"/>
                  </a:lnTo>
                  <a:lnTo>
                    <a:pt x="1115" y="1146"/>
                  </a:lnTo>
                  <a:lnTo>
                    <a:pt x="1112" y="1142"/>
                  </a:lnTo>
                  <a:lnTo>
                    <a:pt x="1114" y="1139"/>
                  </a:lnTo>
                  <a:lnTo>
                    <a:pt x="1114" y="1137"/>
                  </a:lnTo>
                  <a:lnTo>
                    <a:pt x="1110" y="1133"/>
                  </a:lnTo>
                  <a:lnTo>
                    <a:pt x="1108" y="1130"/>
                  </a:lnTo>
                  <a:lnTo>
                    <a:pt x="1108" y="1124"/>
                  </a:lnTo>
                  <a:lnTo>
                    <a:pt x="1110" y="1119"/>
                  </a:lnTo>
                  <a:lnTo>
                    <a:pt x="1115" y="1114"/>
                  </a:lnTo>
                  <a:lnTo>
                    <a:pt x="1121" y="1108"/>
                  </a:lnTo>
                  <a:lnTo>
                    <a:pt x="1122" y="1105"/>
                  </a:lnTo>
                  <a:lnTo>
                    <a:pt x="1124" y="1103"/>
                  </a:lnTo>
                  <a:lnTo>
                    <a:pt x="1124" y="1101"/>
                  </a:lnTo>
                  <a:lnTo>
                    <a:pt x="1122" y="1098"/>
                  </a:lnTo>
                  <a:lnTo>
                    <a:pt x="1121" y="1091"/>
                  </a:lnTo>
                  <a:lnTo>
                    <a:pt x="1121" y="1089"/>
                  </a:lnTo>
                  <a:lnTo>
                    <a:pt x="1122" y="1084"/>
                  </a:lnTo>
                  <a:lnTo>
                    <a:pt x="1124" y="1080"/>
                  </a:lnTo>
                  <a:lnTo>
                    <a:pt x="1126" y="1078"/>
                  </a:lnTo>
                  <a:lnTo>
                    <a:pt x="1129" y="1075"/>
                  </a:lnTo>
                  <a:lnTo>
                    <a:pt x="1133" y="1069"/>
                  </a:lnTo>
                  <a:lnTo>
                    <a:pt x="1135" y="1068"/>
                  </a:lnTo>
                  <a:lnTo>
                    <a:pt x="1135" y="1066"/>
                  </a:lnTo>
                  <a:lnTo>
                    <a:pt x="1138" y="1057"/>
                  </a:lnTo>
                  <a:lnTo>
                    <a:pt x="1140" y="1052"/>
                  </a:lnTo>
                  <a:lnTo>
                    <a:pt x="1151" y="1039"/>
                  </a:lnTo>
                  <a:lnTo>
                    <a:pt x="1156" y="1032"/>
                  </a:lnTo>
                  <a:lnTo>
                    <a:pt x="1163" y="1025"/>
                  </a:lnTo>
                  <a:lnTo>
                    <a:pt x="1170" y="1021"/>
                  </a:lnTo>
                  <a:lnTo>
                    <a:pt x="1179" y="1021"/>
                  </a:lnTo>
                  <a:lnTo>
                    <a:pt x="1183" y="1021"/>
                  </a:lnTo>
                  <a:lnTo>
                    <a:pt x="1185" y="1021"/>
                  </a:lnTo>
                  <a:lnTo>
                    <a:pt x="1185" y="1023"/>
                  </a:lnTo>
                  <a:lnTo>
                    <a:pt x="1185" y="1025"/>
                  </a:lnTo>
                  <a:lnTo>
                    <a:pt x="1186" y="1027"/>
                  </a:lnTo>
                  <a:lnTo>
                    <a:pt x="1190" y="1025"/>
                  </a:lnTo>
                  <a:lnTo>
                    <a:pt x="1192" y="1025"/>
                  </a:lnTo>
                  <a:lnTo>
                    <a:pt x="1193" y="1023"/>
                  </a:lnTo>
                  <a:lnTo>
                    <a:pt x="1195" y="1025"/>
                  </a:lnTo>
                  <a:lnTo>
                    <a:pt x="1201" y="1023"/>
                  </a:lnTo>
                  <a:lnTo>
                    <a:pt x="1202" y="1023"/>
                  </a:lnTo>
                  <a:lnTo>
                    <a:pt x="1202" y="1027"/>
                  </a:lnTo>
                  <a:lnTo>
                    <a:pt x="1199" y="1029"/>
                  </a:lnTo>
                  <a:lnTo>
                    <a:pt x="1193" y="1027"/>
                  </a:lnTo>
                  <a:lnTo>
                    <a:pt x="1192" y="1027"/>
                  </a:lnTo>
                  <a:lnTo>
                    <a:pt x="1193" y="1030"/>
                  </a:lnTo>
                  <a:lnTo>
                    <a:pt x="1193" y="1032"/>
                  </a:lnTo>
                  <a:lnTo>
                    <a:pt x="1190" y="1032"/>
                  </a:lnTo>
                  <a:lnTo>
                    <a:pt x="1188" y="1034"/>
                  </a:lnTo>
                  <a:lnTo>
                    <a:pt x="1190" y="1036"/>
                  </a:lnTo>
                  <a:lnTo>
                    <a:pt x="1192" y="1037"/>
                  </a:lnTo>
                  <a:lnTo>
                    <a:pt x="1199" y="1041"/>
                  </a:lnTo>
                  <a:lnTo>
                    <a:pt x="1206" y="1045"/>
                  </a:lnTo>
                  <a:lnTo>
                    <a:pt x="1208" y="1045"/>
                  </a:lnTo>
                  <a:lnTo>
                    <a:pt x="1209" y="1048"/>
                  </a:lnTo>
                  <a:lnTo>
                    <a:pt x="1211" y="1048"/>
                  </a:lnTo>
                  <a:lnTo>
                    <a:pt x="1211" y="1048"/>
                  </a:lnTo>
                  <a:lnTo>
                    <a:pt x="1213" y="1048"/>
                  </a:lnTo>
                  <a:lnTo>
                    <a:pt x="1215" y="1048"/>
                  </a:lnTo>
                  <a:lnTo>
                    <a:pt x="1220" y="1052"/>
                  </a:lnTo>
                  <a:lnTo>
                    <a:pt x="1222" y="1052"/>
                  </a:lnTo>
                  <a:lnTo>
                    <a:pt x="1259" y="1053"/>
                  </a:lnTo>
                  <a:lnTo>
                    <a:pt x="1261" y="1055"/>
                  </a:lnTo>
                  <a:lnTo>
                    <a:pt x="1268" y="1059"/>
                  </a:lnTo>
                  <a:lnTo>
                    <a:pt x="1268" y="1060"/>
                  </a:lnTo>
                  <a:lnTo>
                    <a:pt x="1266" y="1060"/>
                  </a:lnTo>
                  <a:lnTo>
                    <a:pt x="1268" y="1062"/>
                  </a:lnTo>
                  <a:lnTo>
                    <a:pt x="1268" y="1064"/>
                  </a:lnTo>
                  <a:lnTo>
                    <a:pt x="1268" y="1066"/>
                  </a:lnTo>
                  <a:lnTo>
                    <a:pt x="1268" y="1069"/>
                  </a:lnTo>
                  <a:lnTo>
                    <a:pt x="1270" y="1071"/>
                  </a:lnTo>
                  <a:lnTo>
                    <a:pt x="1272" y="1073"/>
                  </a:lnTo>
                  <a:lnTo>
                    <a:pt x="1273" y="1075"/>
                  </a:lnTo>
                  <a:lnTo>
                    <a:pt x="1277" y="1078"/>
                  </a:lnTo>
                  <a:lnTo>
                    <a:pt x="1279" y="1082"/>
                  </a:lnTo>
                  <a:lnTo>
                    <a:pt x="1279" y="1085"/>
                  </a:lnTo>
                  <a:lnTo>
                    <a:pt x="1273" y="1087"/>
                  </a:lnTo>
                  <a:lnTo>
                    <a:pt x="1275" y="1089"/>
                  </a:lnTo>
                  <a:lnTo>
                    <a:pt x="1279" y="1089"/>
                  </a:lnTo>
                  <a:lnTo>
                    <a:pt x="1280" y="1091"/>
                  </a:lnTo>
                  <a:lnTo>
                    <a:pt x="1280" y="1092"/>
                  </a:lnTo>
                  <a:lnTo>
                    <a:pt x="1280" y="1094"/>
                  </a:lnTo>
                  <a:lnTo>
                    <a:pt x="1279" y="1096"/>
                  </a:lnTo>
                  <a:lnTo>
                    <a:pt x="1277" y="1096"/>
                  </a:lnTo>
                  <a:lnTo>
                    <a:pt x="1277" y="1098"/>
                  </a:lnTo>
                  <a:lnTo>
                    <a:pt x="1279" y="1100"/>
                  </a:lnTo>
                  <a:lnTo>
                    <a:pt x="1286" y="1110"/>
                  </a:lnTo>
                  <a:lnTo>
                    <a:pt x="1288" y="1110"/>
                  </a:lnTo>
                  <a:lnTo>
                    <a:pt x="1289" y="1112"/>
                  </a:lnTo>
                  <a:lnTo>
                    <a:pt x="1293" y="1114"/>
                  </a:lnTo>
                  <a:lnTo>
                    <a:pt x="1296" y="1117"/>
                  </a:lnTo>
                  <a:lnTo>
                    <a:pt x="1298" y="1117"/>
                  </a:lnTo>
                  <a:lnTo>
                    <a:pt x="1300" y="1119"/>
                  </a:lnTo>
                  <a:lnTo>
                    <a:pt x="1302" y="1119"/>
                  </a:lnTo>
                  <a:lnTo>
                    <a:pt x="1307" y="1119"/>
                  </a:lnTo>
                  <a:lnTo>
                    <a:pt x="1309" y="1121"/>
                  </a:lnTo>
                  <a:lnTo>
                    <a:pt x="1314" y="1124"/>
                  </a:lnTo>
                  <a:lnTo>
                    <a:pt x="1316" y="1124"/>
                  </a:lnTo>
                  <a:lnTo>
                    <a:pt x="1316" y="1126"/>
                  </a:lnTo>
                  <a:lnTo>
                    <a:pt x="1319" y="1126"/>
                  </a:lnTo>
                  <a:lnTo>
                    <a:pt x="1319" y="1124"/>
                  </a:lnTo>
                  <a:lnTo>
                    <a:pt x="1321" y="1123"/>
                  </a:lnTo>
                  <a:lnTo>
                    <a:pt x="1321" y="1121"/>
                  </a:lnTo>
                  <a:lnTo>
                    <a:pt x="1323" y="1116"/>
                  </a:lnTo>
                  <a:lnTo>
                    <a:pt x="1323" y="1114"/>
                  </a:lnTo>
                  <a:lnTo>
                    <a:pt x="1321" y="1110"/>
                  </a:lnTo>
                  <a:lnTo>
                    <a:pt x="1321" y="1108"/>
                  </a:lnTo>
                  <a:lnTo>
                    <a:pt x="1323" y="1105"/>
                  </a:lnTo>
                  <a:lnTo>
                    <a:pt x="1323" y="1101"/>
                  </a:lnTo>
                  <a:lnTo>
                    <a:pt x="1325" y="1100"/>
                  </a:lnTo>
                  <a:lnTo>
                    <a:pt x="1327" y="1092"/>
                  </a:lnTo>
                  <a:lnTo>
                    <a:pt x="1330" y="1091"/>
                  </a:lnTo>
                  <a:lnTo>
                    <a:pt x="1332" y="1089"/>
                  </a:lnTo>
                  <a:lnTo>
                    <a:pt x="1334" y="1084"/>
                  </a:lnTo>
                  <a:lnTo>
                    <a:pt x="1335" y="1082"/>
                  </a:lnTo>
                  <a:lnTo>
                    <a:pt x="1335" y="1080"/>
                  </a:lnTo>
                  <a:lnTo>
                    <a:pt x="1335" y="1078"/>
                  </a:lnTo>
                  <a:lnTo>
                    <a:pt x="1335" y="1076"/>
                  </a:lnTo>
                  <a:lnTo>
                    <a:pt x="1335" y="1075"/>
                  </a:lnTo>
                  <a:lnTo>
                    <a:pt x="1334" y="1075"/>
                  </a:lnTo>
                  <a:lnTo>
                    <a:pt x="1327" y="1057"/>
                  </a:lnTo>
                  <a:lnTo>
                    <a:pt x="1319" y="1046"/>
                  </a:lnTo>
                  <a:lnTo>
                    <a:pt x="1318" y="1046"/>
                  </a:lnTo>
                  <a:lnTo>
                    <a:pt x="1316" y="1045"/>
                  </a:lnTo>
                  <a:lnTo>
                    <a:pt x="1314" y="1043"/>
                  </a:lnTo>
                  <a:lnTo>
                    <a:pt x="1311" y="1037"/>
                  </a:lnTo>
                  <a:lnTo>
                    <a:pt x="1307" y="1034"/>
                  </a:lnTo>
                  <a:lnTo>
                    <a:pt x="1305" y="1032"/>
                  </a:lnTo>
                  <a:lnTo>
                    <a:pt x="1304" y="1030"/>
                  </a:lnTo>
                  <a:lnTo>
                    <a:pt x="1300" y="1029"/>
                  </a:lnTo>
                  <a:lnTo>
                    <a:pt x="1291" y="1023"/>
                  </a:lnTo>
                  <a:lnTo>
                    <a:pt x="1282" y="1014"/>
                  </a:lnTo>
                  <a:lnTo>
                    <a:pt x="1282" y="1007"/>
                  </a:lnTo>
                  <a:lnTo>
                    <a:pt x="1280" y="1004"/>
                  </a:lnTo>
                  <a:lnTo>
                    <a:pt x="1279" y="1004"/>
                  </a:lnTo>
                  <a:lnTo>
                    <a:pt x="1279" y="1002"/>
                  </a:lnTo>
                  <a:lnTo>
                    <a:pt x="1279" y="1000"/>
                  </a:lnTo>
                  <a:lnTo>
                    <a:pt x="1277" y="1000"/>
                  </a:lnTo>
                  <a:lnTo>
                    <a:pt x="1273" y="1002"/>
                  </a:lnTo>
                  <a:lnTo>
                    <a:pt x="1273" y="998"/>
                  </a:lnTo>
                  <a:lnTo>
                    <a:pt x="1268" y="995"/>
                  </a:lnTo>
                  <a:lnTo>
                    <a:pt x="1259" y="993"/>
                  </a:lnTo>
                  <a:lnTo>
                    <a:pt x="1250" y="988"/>
                  </a:lnTo>
                  <a:lnTo>
                    <a:pt x="1238" y="982"/>
                  </a:lnTo>
                  <a:lnTo>
                    <a:pt x="1236" y="982"/>
                  </a:lnTo>
                  <a:lnTo>
                    <a:pt x="1227" y="979"/>
                  </a:lnTo>
                  <a:lnTo>
                    <a:pt x="1222" y="977"/>
                  </a:lnTo>
                  <a:lnTo>
                    <a:pt x="1220" y="975"/>
                  </a:lnTo>
                  <a:lnTo>
                    <a:pt x="1218" y="975"/>
                  </a:lnTo>
                  <a:lnTo>
                    <a:pt x="1211" y="966"/>
                  </a:lnTo>
                  <a:lnTo>
                    <a:pt x="1209" y="963"/>
                  </a:lnTo>
                  <a:lnTo>
                    <a:pt x="1206" y="963"/>
                  </a:lnTo>
                  <a:lnTo>
                    <a:pt x="1201" y="956"/>
                  </a:lnTo>
                  <a:lnTo>
                    <a:pt x="1197" y="952"/>
                  </a:lnTo>
                  <a:lnTo>
                    <a:pt x="1188" y="945"/>
                  </a:lnTo>
                  <a:lnTo>
                    <a:pt x="1170" y="938"/>
                  </a:lnTo>
                  <a:lnTo>
                    <a:pt x="1153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7" y="927"/>
                  </a:lnTo>
                  <a:lnTo>
                    <a:pt x="1121" y="918"/>
                  </a:lnTo>
                  <a:lnTo>
                    <a:pt x="1115" y="915"/>
                  </a:lnTo>
                  <a:lnTo>
                    <a:pt x="1114" y="913"/>
                  </a:lnTo>
                  <a:lnTo>
                    <a:pt x="1112" y="911"/>
                  </a:lnTo>
                  <a:lnTo>
                    <a:pt x="1105" y="910"/>
                  </a:lnTo>
                  <a:lnTo>
                    <a:pt x="1087" y="901"/>
                  </a:lnTo>
                  <a:lnTo>
                    <a:pt x="1066" y="892"/>
                  </a:lnTo>
                  <a:lnTo>
                    <a:pt x="1066" y="890"/>
                  </a:lnTo>
                  <a:lnTo>
                    <a:pt x="1064" y="888"/>
                  </a:lnTo>
                  <a:lnTo>
                    <a:pt x="1055" y="885"/>
                  </a:lnTo>
                  <a:lnTo>
                    <a:pt x="1048" y="881"/>
                  </a:lnTo>
                  <a:lnTo>
                    <a:pt x="1046" y="878"/>
                  </a:lnTo>
                  <a:lnTo>
                    <a:pt x="1042" y="874"/>
                  </a:lnTo>
                  <a:lnTo>
                    <a:pt x="1042" y="869"/>
                  </a:lnTo>
                  <a:lnTo>
                    <a:pt x="1042" y="862"/>
                  </a:lnTo>
                  <a:lnTo>
                    <a:pt x="1042" y="858"/>
                  </a:lnTo>
                  <a:lnTo>
                    <a:pt x="1044" y="854"/>
                  </a:lnTo>
                  <a:lnTo>
                    <a:pt x="1057" y="847"/>
                  </a:lnTo>
                  <a:lnTo>
                    <a:pt x="1060" y="844"/>
                  </a:lnTo>
                  <a:lnTo>
                    <a:pt x="1064" y="840"/>
                  </a:lnTo>
                  <a:lnTo>
                    <a:pt x="1066" y="838"/>
                  </a:lnTo>
                  <a:lnTo>
                    <a:pt x="1067" y="838"/>
                  </a:lnTo>
                  <a:lnTo>
                    <a:pt x="1071" y="837"/>
                  </a:lnTo>
                  <a:lnTo>
                    <a:pt x="1073" y="835"/>
                  </a:lnTo>
                  <a:lnTo>
                    <a:pt x="1074" y="833"/>
                  </a:lnTo>
                  <a:lnTo>
                    <a:pt x="1076" y="831"/>
                  </a:lnTo>
                  <a:lnTo>
                    <a:pt x="1076" y="828"/>
                  </a:lnTo>
                  <a:lnTo>
                    <a:pt x="1076" y="826"/>
                  </a:lnTo>
                  <a:lnTo>
                    <a:pt x="1074" y="821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3" y="817"/>
                  </a:lnTo>
                  <a:lnTo>
                    <a:pt x="1069" y="812"/>
                  </a:lnTo>
                  <a:lnTo>
                    <a:pt x="1066" y="812"/>
                  </a:lnTo>
                  <a:lnTo>
                    <a:pt x="1066" y="810"/>
                  </a:lnTo>
                  <a:lnTo>
                    <a:pt x="1057" y="808"/>
                  </a:lnTo>
                  <a:lnTo>
                    <a:pt x="1028" y="812"/>
                  </a:lnTo>
                  <a:lnTo>
                    <a:pt x="1009" y="810"/>
                  </a:lnTo>
                  <a:lnTo>
                    <a:pt x="993" y="814"/>
                  </a:lnTo>
                  <a:lnTo>
                    <a:pt x="987" y="814"/>
                  </a:lnTo>
                  <a:lnTo>
                    <a:pt x="973" y="810"/>
                  </a:lnTo>
                  <a:lnTo>
                    <a:pt x="959" y="810"/>
                  </a:lnTo>
                  <a:lnTo>
                    <a:pt x="957" y="810"/>
                  </a:lnTo>
                  <a:lnTo>
                    <a:pt x="955" y="810"/>
                  </a:lnTo>
                  <a:lnTo>
                    <a:pt x="954" y="808"/>
                  </a:lnTo>
                  <a:lnTo>
                    <a:pt x="948" y="805"/>
                  </a:lnTo>
                  <a:lnTo>
                    <a:pt x="947" y="805"/>
                  </a:lnTo>
                  <a:lnTo>
                    <a:pt x="945" y="803"/>
                  </a:lnTo>
                  <a:lnTo>
                    <a:pt x="943" y="799"/>
                  </a:lnTo>
                  <a:lnTo>
                    <a:pt x="941" y="798"/>
                  </a:lnTo>
                  <a:lnTo>
                    <a:pt x="936" y="796"/>
                  </a:lnTo>
                  <a:lnTo>
                    <a:pt x="927" y="794"/>
                  </a:lnTo>
                  <a:lnTo>
                    <a:pt x="922" y="792"/>
                  </a:lnTo>
                  <a:lnTo>
                    <a:pt x="918" y="789"/>
                  </a:lnTo>
                  <a:lnTo>
                    <a:pt x="916" y="787"/>
                  </a:lnTo>
                  <a:lnTo>
                    <a:pt x="915" y="787"/>
                  </a:lnTo>
                  <a:lnTo>
                    <a:pt x="915" y="787"/>
                  </a:lnTo>
                  <a:lnTo>
                    <a:pt x="913" y="787"/>
                  </a:lnTo>
                  <a:lnTo>
                    <a:pt x="911" y="783"/>
                  </a:lnTo>
                  <a:lnTo>
                    <a:pt x="911" y="782"/>
                  </a:lnTo>
                  <a:lnTo>
                    <a:pt x="911" y="775"/>
                  </a:lnTo>
                  <a:lnTo>
                    <a:pt x="909" y="775"/>
                  </a:lnTo>
                  <a:lnTo>
                    <a:pt x="908" y="773"/>
                  </a:lnTo>
                  <a:lnTo>
                    <a:pt x="902" y="771"/>
                  </a:lnTo>
                  <a:lnTo>
                    <a:pt x="897" y="769"/>
                  </a:lnTo>
                  <a:lnTo>
                    <a:pt x="892" y="766"/>
                  </a:lnTo>
                  <a:lnTo>
                    <a:pt x="877" y="751"/>
                  </a:lnTo>
                  <a:lnTo>
                    <a:pt x="872" y="743"/>
                  </a:lnTo>
                  <a:lnTo>
                    <a:pt x="870" y="739"/>
                  </a:lnTo>
                  <a:lnTo>
                    <a:pt x="861" y="734"/>
                  </a:lnTo>
                  <a:lnTo>
                    <a:pt x="854" y="728"/>
                  </a:lnTo>
                  <a:lnTo>
                    <a:pt x="836" y="709"/>
                  </a:lnTo>
                  <a:lnTo>
                    <a:pt x="836" y="707"/>
                  </a:lnTo>
                  <a:lnTo>
                    <a:pt x="836" y="705"/>
                  </a:lnTo>
                  <a:lnTo>
                    <a:pt x="829" y="693"/>
                  </a:lnTo>
                  <a:lnTo>
                    <a:pt x="828" y="689"/>
                  </a:lnTo>
                  <a:lnTo>
                    <a:pt x="824" y="679"/>
                  </a:lnTo>
                  <a:lnTo>
                    <a:pt x="819" y="663"/>
                  </a:lnTo>
                  <a:lnTo>
                    <a:pt x="815" y="647"/>
                  </a:lnTo>
                  <a:lnTo>
                    <a:pt x="813" y="634"/>
                  </a:lnTo>
                  <a:lnTo>
                    <a:pt x="812" y="627"/>
                  </a:lnTo>
                  <a:lnTo>
                    <a:pt x="808" y="620"/>
                  </a:lnTo>
                  <a:lnTo>
                    <a:pt x="806" y="618"/>
                  </a:lnTo>
                  <a:lnTo>
                    <a:pt x="805" y="616"/>
                  </a:lnTo>
                  <a:lnTo>
                    <a:pt x="805" y="611"/>
                  </a:lnTo>
                  <a:lnTo>
                    <a:pt x="805" y="609"/>
                  </a:lnTo>
                  <a:lnTo>
                    <a:pt x="803" y="606"/>
                  </a:lnTo>
                  <a:lnTo>
                    <a:pt x="787" y="565"/>
                  </a:lnTo>
                  <a:lnTo>
                    <a:pt x="787" y="561"/>
                  </a:lnTo>
                  <a:lnTo>
                    <a:pt x="787" y="561"/>
                  </a:lnTo>
                  <a:lnTo>
                    <a:pt x="785" y="560"/>
                  </a:lnTo>
                  <a:lnTo>
                    <a:pt x="783" y="560"/>
                  </a:lnTo>
                  <a:lnTo>
                    <a:pt x="781" y="558"/>
                  </a:lnTo>
                  <a:lnTo>
                    <a:pt x="780" y="556"/>
                  </a:lnTo>
                  <a:lnTo>
                    <a:pt x="778" y="554"/>
                  </a:lnTo>
                  <a:lnTo>
                    <a:pt x="776" y="552"/>
                  </a:lnTo>
                  <a:lnTo>
                    <a:pt x="776" y="551"/>
                  </a:lnTo>
                  <a:lnTo>
                    <a:pt x="774" y="551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67" y="552"/>
                  </a:lnTo>
                  <a:lnTo>
                    <a:pt x="762" y="549"/>
                  </a:lnTo>
                  <a:lnTo>
                    <a:pt x="760" y="549"/>
                  </a:lnTo>
                  <a:lnTo>
                    <a:pt x="758" y="547"/>
                  </a:lnTo>
                  <a:lnTo>
                    <a:pt x="744" y="538"/>
                  </a:lnTo>
                  <a:lnTo>
                    <a:pt x="710" y="510"/>
                  </a:lnTo>
                  <a:lnTo>
                    <a:pt x="710" y="508"/>
                  </a:lnTo>
                  <a:lnTo>
                    <a:pt x="709" y="506"/>
                  </a:lnTo>
                  <a:lnTo>
                    <a:pt x="702" y="503"/>
                  </a:lnTo>
                  <a:lnTo>
                    <a:pt x="698" y="499"/>
                  </a:lnTo>
                  <a:lnTo>
                    <a:pt x="696" y="497"/>
                  </a:lnTo>
                  <a:lnTo>
                    <a:pt x="691" y="497"/>
                  </a:lnTo>
                  <a:lnTo>
                    <a:pt x="686" y="496"/>
                  </a:lnTo>
                  <a:lnTo>
                    <a:pt x="682" y="494"/>
                  </a:lnTo>
                  <a:lnTo>
                    <a:pt x="678" y="492"/>
                  </a:lnTo>
                  <a:lnTo>
                    <a:pt x="677" y="489"/>
                  </a:lnTo>
                  <a:lnTo>
                    <a:pt x="670" y="478"/>
                  </a:lnTo>
                  <a:lnTo>
                    <a:pt x="666" y="478"/>
                  </a:lnTo>
                  <a:lnTo>
                    <a:pt x="662" y="474"/>
                  </a:lnTo>
                  <a:lnTo>
                    <a:pt x="659" y="473"/>
                  </a:lnTo>
                  <a:lnTo>
                    <a:pt x="657" y="467"/>
                  </a:lnTo>
                  <a:lnTo>
                    <a:pt x="652" y="462"/>
                  </a:lnTo>
                  <a:lnTo>
                    <a:pt x="650" y="458"/>
                  </a:lnTo>
                  <a:lnTo>
                    <a:pt x="646" y="453"/>
                  </a:lnTo>
                  <a:lnTo>
                    <a:pt x="645" y="448"/>
                  </a:lnTo>
                  <a:lnTo>
                    <a:pt x="645" y="444"/>
                  </a:lnTo>
                  <a:lnTo>
                    <a:pt x="643" y="441"/>
                  </a:lnTo>
                  <a:lnTo>
                    <a:pt x="641" y="437"/>
                  </a:lnTo>
                  <a:lnTo>
                    <a:pt x="641" y="435"/>
                  </a:lnTo>
                  <a:lnTo>
                    <a:pt x="641" y="432"/>
                  </a:lnTo>
                  <a:lnTo>
                    <a:pt x="638" y="417"/>
                  </a:lnTo>
                  <a:lnTo>
                    <a:pt x="636" y="409"/>
                  </a:lnTo>
                  <a:lnTo>
                    <a:pt x="638" y="398"/>
                  </a:lnTo>
                  <a:lnTo>
                    <a:pt x="638" y="396"/>
                  </a:lnTo>
                  <a:lnTo>
                    <a:pt x="636" y="394"/>
                  </a:lnTo>
                  <a:lnTo>
                    <a:pt x="634" y="393"/>
                  </a:lnTo>
                  <a:lnTo>
                    <a:pt x="634" y="389"/>
                  </a:lnTo>
                  <a:lnTo>
                    <a:pt x="632" y="382"/>
                  </a:lnTo>
                  <a:lnTo>
                    <a:pt x="634" y="375"/>
                  </a:lnTo>
                  <a:lnTo>
                    <a:pt x="636" y="364"/>
                  </a:lnTo>
                  <a:lnTo>
                    <a:pt x="636" y="362"/>
                  </a:lnTo>
                  <a:lnTo>
                    <a:pt x="638" y="361"/>
                  </a:lnTo>
                  <a:lnTo>
                    <a:pt x="639" y="361"/>
                  </a:lnTo>
                  <a:lnTo>
                    <a:pt x="641" y="362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8" y="368"/>
                  </a:lnTo>
                  <a:lnTo>
                    <a:pt x="650" y="368"/>
                  </a:lnTo>
                  <a:lnTo>
                    <a:pt x="652" y="366"/>
                  </a:lnTo>
                  <a:lnTo>
                    <a:pt x="654" y="364"/>
                  </a:lnTo>
                  <a:lnTo>
                    <a:pt x="652" y="364"/>
                  </a:lnTo>
                  <a:lnTo>
                    <a:pt x="652" y="362"/>
                  </a:lnTo>
                  <a:lnTo>
                    <a:pt x="650" y="362"/>
                  </a:lnTo>
                  <a:lnTo>
                    <a:pt x="652" y="361"/>
                  </a:lnTo>
                  <a:lnTo>
                    <a:pt x="652" y="359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4"/>
                  </a:lnTo>
                  <a:lnTo>
                    <a:pt x="652" y="352"/>
                  </a:lnTo>
                  <a:lnTo>
                    <a:pt x="652" y="350"/>
                  </a:lnTo>
                  <a:lnTo>
                    <a:pt x="654" y="350"/>
                  </a:lnTo>
                  <a:lnTo>
                    <a:pt x="655" y="350"/>
                  </a:lnTo>
                  <a:lnTo>
                    <a:pt x="655" y="352"/>
                  </a:lnTo>
                  <a:lnTo>
                    <a:pt x="655" y="354"/>
                  </a:lnTo>
                  <a:lnTo>
                    <a:pt x="654" y="359"/>
                  </a:lnTo>
                  <a:lnTo>
                    <a:pt x="655" y="361"/>
                  </a:lnTo>
                  <a:lnTo>
                    <a:pt x="655" y="362"/>
                  </a:lnTo>
                  <a:lnTo>
                    <a:pt x="655" y="364"/>
                  </a:lnTo>
                  <a:lnTo>
                    <a:pt x="659" y="359"/>
                  </a:lnTo>
                  <a:lnTo>
                    <a:pt x="659" y="357"/>
                  </a:lnTo>
                  <a:lnTo>
                    <a:pt x="659" y="354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2" y="346"/>
                  </a:lnTo>
                  <a:lnTo>
                    <a:pt x="662" y="346"/>
                  </a:lnTo>
                  <a:lnTo>
                    <a:pt x="664" y="345"/>
                  </a:lnTo>
                  <a:lnTo>
                    <a:pt x="662" y="345"/>
                  </a:lnTo>
                  <a:lnTo>
                    <a:pt x="664" y="343"/>
                  </a:lnTo>
                  <a:lnTo>
                    <a:pt x="664" y="341"/>
                  </a:lnTo>
                  <a:lnTo>
                    <a:pt x="664" y="339"/>
                  </a:lnTo>
                  <a:lnTo>
                    <a:pt x="662" y="338"/>
                  </a:lnTo>
                  <a:lnTo>
                    <a:pt x="661" y="338"/>
                  </a:lnTo>
                  <a:lnTo>
                    <a:pt x="659" y="338"/>
                  </a:lnTo>
                  <a:lnTo>
                    <a:pt x="659" y="339"/>
                  </a:lnTo>
                  <a:lnTo>
                    <a:pt x="659" y="338"/>
                  </a:lnTo>
                  <a:lnTo>
                    <a:pt x="655" y="334"/>
                  </a:lnTo>
                  <a:lnTo>
                    <a:pt x="654" y="332"/>
                  </a:lnTo>
                  <a:lnTo>
                    <a:pt x="652" y="330"/>
                  </a:lnTo>
                  <a:lnTo>
                    <a:pt x="652" y="329"/>
                  </a:lnTo>
                  <a:lnTo>
                    <a:pt x="650" y="327"/>
                  </a:lnTo>
                  <a:lnTo>
                    <a:pt x="648" y="327"/>
                  </a:lnTo>
                  <a:lnTo>
                    <a:pt x="648" y="329"/>
                  </a:lnTo>
                  <a:lnTo>
                    <a:pt x="646" y="327"/>
                  </a:lnTo>
                  <a:lnTo>
                    <a:pt x="645" y="325"/>
                  </a:lnTo>
                  <a:lnTo>
                    <a:pt x="643" y="323"/>
                  </a:lnTo>
                  <a:lnTo>
                    <a:pt x="639" y="323"/>
                  </a:lnTo>
                  <a:lnTo>
                    <a:pt x="638" y="322"/>
                  </a:lnTo>
                  <a:lnTo>
                    <a:pt x="639" y="318"/>
                  </a:lnTo>
                  <a:lnTo>
                    <a:pt x="641" y="318"/>
                  </a:lnTo>
                  <a:lnTo>
                    <a:pt x="643" y="320"/>
                  </a:lnTo>
                  <a:lnTo>
                    <a:pt x="641" y="313"/>
                  </a:lnTo>
                  <a:lnTo>
                    <a:pt x="641" y="307"/>
                  </a:lnTo>
                  <a:lnTo>
                    <a:pt x="641" y="306"/>
                  </a:lnTo>
                  <a:lnTo>
                    <a:pt x="639" y="304"/>
                  </a:lnTo>
                  <a:lnTo>
                    <a:pt x="639" y="302"/>
                  </a:lnTo>
                  <a:lnTo>
                    <a:pt x="639" y="300"/>
                  </a:lnTo>
                  <a:lnTo>
                    <a:pt x="638" y="300"/>
                  </a:lnTo>
                  <a:lnTo>
                    <a:pt x="636" y="302"/>
                  </a:lnTo>
                  <a:lnTo>
                    <a:pt x="634" y="304"/>
                  </a:lnTo>
                  <a:lnTo>
                    <a:pt x="636" y="304"/>
                  </a:lnTo>
                  <a:lnTo>
                    <a:pt x="632" y="304"/>
                  </a:lnTo>
                  <a:lnTo>
                    <a:pt x="631" y="304"/>
                  </a:lnTo>
                  <a:lnTo>
                    <a:pt x="631" y="302"/>
                  </a:lnTo>
                  <a:lnTo>
                    <a:pt x="631" y="300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1" y="297"/>
                  </a:lnTo>
                  <a:lnTo>
                    <a:pt x="629" y="293"/>
                  </a:lnTo>
                  <a:lnTo>
                    <a:pt x="631" y="291"/>
                  </a:lnTo>
                  <a:lnTo>
                    <a:pt x="629" y="290"/>
                  </a:lnTo>
                  <a:lnTo>
                    <a:pt x="627" y="288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7" y="295"/>
                  </a:lnTo>
                  <a:lnTo>
                    <a:pt x="625" y="295"/>
                  </a:lnTo>
                  <a:lnTo>
                    <a:pt x="623" y="295"/>
                  </a:lnTo>
                  <a:lnTo>
                    <a:pt x="623" y="291"/>
                  </a:lnTo>
                  <a:lnTo>
                    <a:pt x="622" y="290"/>
                  </a:lnTo>
                  <a:lnTo>
                    <a:pt x="622" y="286"/>
                  </a:lnTo>
                  <a:lnTo>
                    <a:pt x="623" y="286"/>
                  </a:lnTo>
                  <a:lnTo>
                    <a:pt x="625" y="288"/>
                  </a:lnTo>
                  <a:lnTo>
                    <a:pt x="629" y="286"/>
                  </a:lnTo>
                  <a:lnTo>
                    <a:pt x="631" y="284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32" y="279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72"/>
                  </a:lnTo>
                  <a:lnTo>
                    <a:pt x="632" y="272"/>
                  </a:lnTo>
                  <a:lnTo>
                    <a:pt x="632" y="270"/>
                  </a:lnTo>
                  <a:lnTo>
                    <a:pt x="632" y="268"/>
                  </a:lnTo>
                  <a:lnTo>
                    <a:pt x="634" y="266"/>
                  </a:lnTo>
                  <a:lnTo>
                    <a:pt x="634" y="265"/>
                  </a:lnTo>
                  <a:lnTo>
                    <a:pt x="636" y="261"/>
                  </a:lnTo>
                  <a:lnTo>
                    <a:pt x="639" y="258"/>
                  </a:lnTo>
                  <a:lnTo>
                    <a:pt x="645" y="256"/>
                  </a:lnTo>
                  <a:lnTo>
                    <a:pt x="648" y="256"/>
                  </a:lnTo>
                  <a:lnTo>
                    <a:pt x="648" y="258"/>
                  </a:lnTo>
                  <a:lnTo>
                    <a:pt x="650" y="258"/>
                  </a:lnTo>
                  <a:lnTo>
                    <a:pt x="652" y="258"/>
                  </a:lnTo>
                  <a:lnTo>
                    <a:pt x="654" y="258"/>
                  </a:lnTo>
                  <a:lnTo>
                    <a:pt x="654" y="256"/>
                  </a:lnTo>
                  <a:lnTo>
                    <a:pt x="650" y="254"/>
                  </a:lnTo>
                  <a:lnTo>
                    <a:pt x="648" y="252"/>
                  </a:lnTo>
                  <a:lnTo>
                    <a:pt x="650" y="250"/>
                  </a:lnTo>
                  <a:lnTo>
                    <a:pt x="652" y="254"/>
                  </a:lnTo>
                  <a:lnTo>
                    <a:pt x="652" y="252"/>
                  </a:lnTo>
                  <a:lnTo>
                    <a:pt x="655" y="254"/>
                  </a:lnTo>
                  <a:lnTo>
                    <a:pt x="657" y="254"/>
                  </a:lnTo>
                  <a:lnTo>
                    <a:pt x="655" y="252"/>
                  </a:lnTo>
                  <a:lnTo>
                    <a:pt x="657" y="249"/>
                  </a:lnTo>
                  <a:lnTo>
                    <a:pt x="659" y="245"/>
                  </a:lnTo>
                  <a:lnTo>
                    <a:pt x="661" y="245"/>
                  </a:lnTo>
                  <a:lnTo>
                    <a:pt x="662" y="247"/>
                  </a:lnTo>
                  <a:lnTo>
                    <a:pt x="662" y="249"/>
                  </a:lnTo>
                  <a:lnTo>
                    <a:pt x="664" y="250"/>
                  </a:lnTo>
                  <a:lnTo>
                    <a:pt x="666" y="250"/>
                  </a:lnTo>
                  <a:lnTo>
                    <a:pt x="668" y="249"/>
                  </a:lnTo>
                  <a:lnTo>
                    <a:pt x="670" y="247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6" y="252"/>
                  </a:lnTo>
                  <a:lnTo>
                    <a:pt x="664" y="252"/>
                  </a:lnTo>
                  <a:lnTo>
                    <a:pt x="662" y="254"/>
                  </a:lnTo>
                  <a:lnTo>
                    <a:pt x="662" y="256"/>
                  </a:lnTo>
                  <a:lnTo>
                    <a:pt x="662" y="258"/>
                  </a:lnTo>
                  <a:lnTo>
                    <a:pt x="661" y="258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59" y="256"/>
                  </a:lnTo>
                  <a:lnTo>
                    <a:pt x="659" y="258"/>
                  </a:lnTo>
                  <a:lnTo>
                    <a:pt x="659" y="259"/>
                  </a:lnTo>
                  <a:lnTo>
                    <a:pt x="657" y="258"/>
                  </a:lnTo>
                  <a:lnTo>
                    <a:pt x="655" y="259"/>
                  </a:lnTo>
                  <a:lnTo>
                    <a:pt x="654" y="259"/>
                  </a:lnTo>
                  <a:lnTo>
                    <a:pt x="655" y="261"/>
                  </a:lnTo>
                  <a:lnTo>
                    <a:pt x="654" y="261"/>
                  </a:lnTo>
                  <a:lnTo>
                    <a:pt x="652" y="263"/>
                  </a:lnTo>
                  <a:lnTo>
                    <a:pt x="652" y="265"/>
                  </a:lnTo>
                  <a:lnTo>
                    <a:pt x="654" y="265"/>
                  </a:lnTo>
                  <a:lnTo>
                    <a:pt x="657" y="263"/>
                  </a:lnTo>
                  <a:lnTo>
                    <a:pt x="659" y="261"/>
                  </a:lnTo>
                  <a:lnTo>
                    <a:pt x="661" y="261"/>
                  </a:lnTo>
                  <a:lnTo>
                    <a:pt x="662" y="261"/>
                  </a:lnTo>
                  <a:lnTo>
                    <a:pt x="673" y="258"/>
                  </a:lnTo>
                  <a:lnTo>
                    <a:pt x="693" y="247"/>
                  </a:lnTo>
                  <a:lnTo>
                    <a:pt x="710" y="235"/>
                  </a:lnTo>
                  <a:lnTo>
                    <a:pt x="716" y="235"/>
                  </a:lnTo>
                  <a:lnTo>
                    <a:pt x="725" y="235"/>
                  </a:lnTo>
                  <a:lnTo>
                    <a:pt x="726" y="233"/>
                  </a:lnTo>
                  <a:lnTo>
                    <a:pt x="728" y="231"/>
                  </a:lnTo>
                  <a:lnTo>
                    <a:pt x="730" y="229"/>
                  </a:lnTo>
                  <a:lnTo>
                    <a:pt x="733" y="226"/>
                  </a:lnTo>
                  <a:lnTo>
                    <a:pt x="735" y="222"/>
                  </a:lnTo>
                  <a:lnTo>
                    <a:pt x="730" y="224"/>
                  </a:lnTo>
                  <a:lnTo>
                    <a:pt x="728" y="226"/>
                  </a:lnTo>
                  <a:lnTo>
                    <a:pt x="726" y="224"/>
                  </a:lnTo>
                  <a:lnTo>
                    <a:pt x="725" y="220"/>
                  </a:lnTo>
                  <a:lnTo>
                    <a:pt x="726" y="219"/>
                  </a:lnTo>
                  <a:lnTo>
                    <a:pt x="728" y="219"/>
                  </a:lnTo>
                  <a:lnTo>
                    <a:pt x="732" y="219"/>
                  </a:lnTo>
                  <a:lnTo>
                    <a:pt x="732" y="217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0" y="213"/>
                  </a:lnTo>
                  <a:lnTo>
                    <a:pt x="732" y="213"/>
                  </a:lnTo>
                  <a:lnTo>
                    <a:pt x="733" y="215"/>
                  </a:lnTo>
                  <a:lnTo>
                    <a:pt x="735" y="217"/>
                  </a:lnTo>
                  <a:lnTo>
                    <a:pt x="735" y="215"/>
                  </a:lnTo>
                  <a:lnTo>
                    <a:pt x="737" y="213"/>
                  </a:lnTo>
                  <a:lnTo>
                    <a:pt x="741" y="211"/>
                  </a:lnTo>
                  <a:lnTo>
                    <a:pt x="742" y="211"/>
                  </a:lnTo>
                  <a:lnTo>
                    <a:pt x="744" y="215"/>
                  </a:lnTo>
                  <a:lnTo>
                    <a:pt x="757" y="219"/>
                  </a:lnTo>
                  <a:lnTo>
                    <a:pt x="758" y="217"/>
                  </a:lnTo>
                  <a:lnTo>
                    <a:pt x="760" y="219"/>
                  </a:lnTo>
                  <a:lnTo>
                    <a:pt x="765" y="219"/>
                  </a:lnTo>
                  <a:lnTo>
                    <a:pt x="765" y="222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0" y="226"/>
                  </a:lnTo>
                  <a:lnTo>
                    <a:pt x="762" y="227"/>
                  </a:lnTo>
                  <a:lnTo>
                    <a:pt x="765" y="226"/>
                  </a:lnTo>
                  <a:lnTo>
                    <a:pt x="767" y="224"/>
                  </a:lnTo>
                  <a:lnTo>
                    <a:pt x="771" y="222"/>
                  </a:lnTo>
                  <a:lnTo>
                    <a:pt x="774" y="220"/>
                  </a:lnTo>
                  <a:lnTo>
                    <a:pt x="776" y="219"/>
                  </a:lnTo>
                  <a:lnTo>
                    <a:pt x="780" y="219"/>
                  </a:lnTo>
                  <a:lnTo>
                    <a:pt x="776" y="219"/>
                  </a:lnTo>
                  <a:lnTo>
                    <a:pt x="776" y="215"/>
                  </a:lnTo>
                  <a:lnTo>
                    <a:pt x="778" y="211"/>
                  </a:lnTo>
                  <a:lnTo>
                    <a:pt x="780" y="210"/>
                  </a:lnTo>
                  <a:lnTo>
                    <a:pt x="781" y="210"/>
                  </a:lnTo>
                  <a:lnTo>
                    <a:pt x="787" y="213"/>
                  </a:lnTo>
                  <a:lnTo>
                    <a:pt x="789" y="215"/>
                  </a:lnTo>
                  <a:lnTo>
                    <a:pt x="797" y="222"/>
                  </a:lnTo>
                  <a:lnTo>
                    <a:pt x="799" y="224"/>
                  </a:lnTo>
                  <a:lnTo>
                    <a:pt x="801" y="227"/>
                  </a:lnTo>
                  <a:lnTo>
                    <a:pt x="803" y="231"/>
                  </a:lnTo>
                  <a:lnTo>
                    <a:pt x="799" y="231"/>
                  </a:lnTo>
                  <a:lnTo>
                    <a:pt x="805" y="235"/>
                  </a:lnTo>
                  <a:lnTo>
                    <a:pt x="805" y="236"/>
                  </a:lnTo>
                  <a:lnTo>
                    <a:pt x="806" y="236"/>
                  </a:lnTo>
                  <a:lnTo>
                    <a:pt x="808" y="238"/>
                  </a:lnTo>
                  <a:lnTo>
                    <a:pt x="805" y="238"/>
                  </a:lnTo>
                  <a:lnTo>
                    <a:pt x="803" y="238"/>
                  </a:lnTo>
                  <a:lnTo>
                    <a:pt x="799" y="238"/>
                  </a:lnTo>
                  <a:lnTo>
                    <a:pt x="797" y="240"/>
                  </a:lnTo>
                  <a:lnTo>
                    <a:pt x="797" y="242"/>
                  </a:lnTo>
                  <a:lnTo>
                    <a:pt x="803" y="240"/>
                  </a:lnTo>
                  <a:lnTo>
                    <a:pt x="806" y="243"/>
                  </a:lnTo>
                  <a:close/>
                  <a:moveTo>
                    <a:pt x="650" y="501"/>
                  </a:moveTo>
                  <a:lnTo>
                    <a:pt x="652" y="499"/>
                  </a:lnTo>
                  <a:lnTo>
                    <a:pt x="654" y="497"/>
                  </a:lnTo>
                  <a:lnTo>
                    <a:pt x="657" y="496"/>
                  </a:lnTo>
                  <a:lnTo>
                    <a:pt x="659" y="496"/>
                  </a:lnTo>
                  <a:lnTo>
                    <a:pt x="659" y="497"/>
                  </a:lnTo>
                  <a:lnTo>
                    <a:pt x="659" y="499"/>
                  </a:lnTo>
                  <a:lnTo>
                    <a:pt x="659" y="503"/>
                  </a:lnTo>
                  <a:lnTo>
                    <a:pt x="659" y="505"/>
                  </a:lnTo>
                  <a:lnTo>
                    <a:pt x="659" y="505"/>
                  </a:lnTo>
                  <a:lnTo>
                    <a:pt x="659" y="506"/>
                  </a:lnTo>
                  <a:lnTo>
                    <a:pt x="657" y="510"/>
                  </a:lnTo>
                  <a:lnTo>
                    <a:pt x="654" y="510"/>
                  </a:lnTo>
                  <a:lnTo>
                    <a:pt x="650" y="508"/>
                  </a:lnTo>
                  <a:lnTo>
                    <a:pt x="648" y="505"/>
                  </a:lnTo>
                  <a:lnTo>
                    <a:pt x="650" y="501"/>
                  </a:lnTo>
                  <a:close/>
                  <a:moveTo>
                    <a:pt x="646" y="332"/>
                  </a:moveTo>
                  <a:lnTo>
                    <a:pt x="646" y="330"/>
                  </a:lnTo>
                  <a:lnTo>
                    <a:pt x="648" y="330"/>
                  </a:lnTo>
                  <a:lnTo>
                    <a:pt x="648" y="332"/>
                  </a:lnTo>
                  <a:lnTo>
                    <a:pt x="646" y="334"/>
                  </a:lnTo>
                  <a:lnTo>
                    <a:pt x="645" y="332"/>
                  </a:lnTo>
                  <a:lnTo>
                    <a:pt x="646" y="3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75">
              <a:extLst>
                <a:ext uri="{FF2B5EF4-FFF2-40B4-BE49-F238E27FC236}">
                  <a16:creationId xmlns:a16="http://schemas.microsoft.com/office/drawing/2014/main" id="{13306A17-55CE-270F-8123-D0D4B3884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41" y="4031437"/>
              <a:ext cx="856773" cy="556536"/>
            </a:xfrm>
            <a:custGeom>
              <a:avLst/>
              <a:gdLst>
                <a:gd name="T0" fmla="*/ 586 w 702"/>
                <a:gd name="T1" fmla="*/ 33 h 456"/>
                <a:gd name="T2" fmla="*/ 524 w 702"/>
                <a:gd name="T3" fmla="*/ 8 h 456"/>
                <a:gd name="T4" fmla="*/ 446 w 702"/>
                <a:gd name="T5" fmla="*/ 26 h 456"/>
                <a:gd name="T6" fmla="*/ 391 w 702"/>
                <a:gd name="T7" fmla="*/ 69 h 456"/>
                <a:gd name="T8" fmla="*/ 352 w 702"/>
                <a:gd name="T9" fmla="*/ 87 h 456"/>
                <a:gd name="T10" fmla="*/ 293 w 702"/>
                <a:gd name="T11" fmla="*/ 74 h 456"/>
                <a:gd name="T12" fmla="*/ 156 w 702"/>
                <a:gd name="T13" fmla="*/ 62 h 456"/>
                <a:gd name="T14" fmla="*/ 64 w 702"/>
                <a:gd name="T15" fmla="*/ 62 h 456"/>
                <a:gd name="T16" fmla="*/ 78 w 702"/>
                <a:gd name="T17" fmla="*/ 26 h 456"/>
                <a:gd name="T18" fmla="*/ 30 w 702"/>
                <a:gd name="T19" fmla="*/ 12 h 456"/>
                <a:gd name="T20" fmla="*/ 18 w 702"/>
                <a:gd name="T21" fmla="*/ 32 h 456"/>
                <a:gd name="T22" fmla="*/ 2 w 702"/>
                <a:gd name="T23" fmla="*/ 60 h 456"/>
                <a:gd name="T24" fmla="*/ 11 w 702"/>
                <a:gd name="T25" fmla="*/ 90 h 456"/>
                <a:gd name="T26" fmla="*/ 25 w 702"/>
                <a:gd name="T27" fmla="*/ 120 h 456"/>
                <a:gd name="T28" fmla="*/ 52 w 702"/>
                <a:gd name="T29" fmla="*/ 142 h 456"/>
                <a:gd name="T30" fmla="*/ 69 w 702"/>
                <a:gd name="T31" fmla="*/ 168 h 456"/>
                <a:gd name="T32" fmla="*/ 48 w 702"/>
                <a:gd name="T33" fmla="*/ 191 h 456"/>
                <a:gd name="T34" fmla="*/ 22 w 702"/>
                <a:gd name="T35" fmla="*/ 211 h 456"/>
                <a:gd name="T36" fmla="*/ 14 w 702"/>
                <a:gd name="T37" fmla="*/ 232 h 456"/>
                <a:gd name="T38" fmla="*/ 20 w 702"/>
                <a:gd name="T39" fmla="*/ 268 h 456"/>
                <a:gd name="T40" fmla="*/ 0 w 702"/>
                <a:gd name="T41" fmla="*/ 294 h 456"/>
                <a:gd name="T42" fmla="*/ 43 w 702"/>
                <a:gd name="T43" fmla="*/ 335 h 456"/>
                <a:gd name="T44" fmla="*/ 57 w 702"/>
                <a:gd name="T45" fmla="*/ 348 h 456"/>
                <a:gd name="T46" fmla="*/ 71 w 702"/>
                <a:gd name="T47" fmla="*/ 378 h 456"/>
                <a:gd name="T48" fmla="*/ 66 w 702"/>
                <a:gd name="T49" fmla="*/ 403 h 456"/>
                <a:gd name="T50" fmla="*/ 68 w 702"/>
                <a:gd name="T51" fmla="*/ 438 h 456"/>
                <a:gd name="T52" fmla="*/ 105 w 702"/>
                <a:gd name="T53" fmla="*/ 433 h 456"/>
                <a:gd name="T54" fmla="*/ 146 w 702"/>
                <a:gd name="T55" fmla="*/ 433 h 456"/>
                <a:gd name="T56" fmla="*/ 174 w 702"/>
                <a:gd name="T57" fmla="*/ 422 h 456"/>
                <a:gd name="T58" fmla="*/ 194 w 702"/>
                <a:gd name="T59" fmla="*/ 412 h 456"/>
                <a:gd name="T60" fmla="*/ 217 w 702"/>
                <a:gd name="T61" fmla="*/ 413 h 456"/>
                <a:gd name="T62" fmla="*/ 240 w 702"/>
                <a:gd name="T63" fmla="*/ 408 h 456"/>
                <a:gd name="T64" fmla="*/ 254 w 702"/>
                <a:gd name="T65" fmla="*/ 429 h 456"/>
                <a:gd name="T66" fmla="*/ 275 w 702"/>
                <a:gd name="T67" fmla="*/ 435 h 456"/>
                <a:gd name="T68" fmla="*/ 323 w 702"/>
                <a:gd name="T69" fmla="*/ 456 h 456"/>
                <a:gd name="T70" fmla="*/ 373 w 702"/>
                <a:gd name="T71" fmla="*/ 447 h 456"/>
                <a:gd name="T72" fmla="*/ 398 w 702"/>
                <a:gd name="T73" fmla="*/ 445 h 456"/>
                <a:gd name="T74" fmla="*/ 426 w 702"/>
                <a:gd name="T75" fmla="*/ 429 h 456"/>
                <a:gd name="T76" fmla="*/ 425 w 702"/>
                <a:gd name="T77" fmla="*/ 410 h 456"/>
                <a:gd name="T78" fmla="*/ 416 w 702"/>
                <a:gd name="T79" fmla="*/ 394 h 456"/>
                <a:gd name="T80" fmla="*/ 439 w 702"/>
                <a:gd name="T81" fmla="*/ 385 h 456"/>
                <a:gd name="T82" fmla="*/ 471 w 702"/>
                <a:gd name="T83" fmla="*/ 360 h 456"/>
                <a:gd name="T84" fmla="*/ 496 w 702"/>
                <a:gd name="T85" fmla="*/ 346 h 456"/>
                <a:gd name="T86" fmla="*/ 515 w 702"/>
                <a:gd name="T87" fmla="*/ 342 h 456"/>
                <a:gd name="T88" fmla="*/ 538 w 702"/>
                <a:gd name="T89" fmla="*/ 333 h 456"/>
                <a:gd name="T90" fmla="*/ 579 w 702"/>
                <a:gd name="T91" fmla="*/ 353 h 456"/>
                <a:gd name="T92" fmla="*/ 597 w 702"/>
                <a:gd name="T93" fmla="*/ 348 h 456"/>
                <a:gd name="T94" fmla="*/ 616 w 702"/>
                <a:gd name="T95" fmla="*/ 342 h 456"/>
                <a:gd name="T96" fmla="*/ 632 w 702"/>
                <a:gd name="T97" fmla="*/ 335 h 456"/>
                <a:gd name="T98" fmla="*/ 613 w 702"/>
                <a:gd name="T99" fmla="*/ 310 h 456"/>
                <a:gd name="T100" fmla="*/ 602 w 702"/>
                <a:gd name="T101" fmla="*/ 291 h 456"/>
                <a:gd name="T102" fmla="*/ 595 w 702"/>
                <a:gd name="T103" fmla="*/ 278 h 456"/>
                <a:gd name="T104" fmla="*/ 579 w 702"/>
                <a:gd name="T105" fmla="*/ 275 h 456"/>
                <a:gd name="T106" fmla="*/ 576 w 702"/>
                <a:gd name="T107" fmla="*/ 266 h 456"/>
                <a:gd name="T108" fmla="*/ 604 w 702"/>
                <a:gd name="T109" fmla="*/ 241 h 456"/>
                <a:gd name="T110" fmla="*/ 622 w 702"/>
                <a:gd name="T111" fmla="*/ 223 h 456"/>
                <a:gd name="T112" fmla="*/ 623 w 702"/>
                <a:gd name="T113" fmla="*/ 183 h 456"/>
                <a:gd name="T114" fmla="*/ 643 w 702"/>
                <a:gd name="T115" fmla="*/ 136 h 456"/>
                <a:gd name="T116" fmla="*/ 680 w 702"/>
                <a:gd name="T117" fmla="*/ 129 h 456"/>
                <a:gd name="T118" fmla="*/ 702 w 702"/>
                <a:gd name="T119" fmla="*/ 1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456">
                  <a:moveTo>
                    <a:pt x="657" y="72"/>
                  </a:moveTo>
                  <a:lnTo>
                    <a:pt x="636" y="62"/>
                  </a:lnTo>
                  <a:lnTo>
                    <a:pt x="632" y="60"/>
                  </a:lnTo>
                  <a:lnTo>
                    <a:pt x="627" y="42"/>
                  </a:lnTo>
                  <a:lnTo>
                    <a:pt x="623" y="37"/>
                  </a:lnTo>
                  <a:lnTo>
                    <a:pt x="616" y="37"/>
                  </a:lnTo>
                  <a:lnTo>
                    <a:pt x="609" y="42"/>
                  </a:lnTo>
                  <a:lnTo>
                    <a:pt x="602" y="44"/>
                  </a:lnTo>
                  <a:lnTo>
                    <a:pt x="597" y="37"/>
                  </a:lnTo>
                  <a:lnTo>
                    <a:pt x="595" y="32"/>
                  </a:lnTo>
                  <a:lnTo>
                    <a:pt x="593" y="32"/>
                  </a:lnTo>
                  <a:lnTo>
                    <a:pt x="586" y="33"/>
                  </a:lnTo>
                  <a:lnTo>
                    <a:pt x="563" y="33"/>
                  </a:lnTo>
                  <a:lnTo>
                    <a:pt x="563" y="32"/>
                  </a:lnTo>
                  <a:lnTo>
                    <a:pt x="560" y="28"/>
                  </a:lnTo>
                  <a:lnTo>
                    <a:pt x="560" y="26"/>
                  </a:lnTo>
                  <a:lnTo>
                    <a:pt x="552" y="24"/>
                  </a:lnTo>
                  <a:lnTo>
                    <a:pt x="552" y="21"/>
                  </a:lnTo>
                  <a:lnTo>
                    <a:pt x="552" y="17"/>
                  </a:lnTo>
                  <a:lnTo>
                    <a:pt x="551" y="17"/>
                  </a:lnTo>
                  <a:lnTo>
                    <a:pt x="547" y="17"/>
                  </a:lnTo>
                  <a:lnTo>
                    <a:pt x="545" y="16"/>
                  </a:lnTo>
                  <a:lnTo>
                    <a:pt x="533" y="14"/>
                  </a:lnTo>
                  <a:lnTo>
                    <a:pt x="524" y="8"/>
                  </a:lnTo>
                  <a:lnTo>
                    <a:pt x="521" y="10"/>
                  </a:lnTo>
                  <a:lnTo>
                    <a:pt x="510" y="12"/>
                  </a:lnTo>
                  <a:lnTo>
                    <a:pt x="497" y="17"/>
                  </a:lnTo>
                  <a:lnTo>
                    <a:pt x="494" y="17"/>
                  </a:lnTo>
                  <a:lnTo>
                    <a:pt x="489" y="17"/>
                  </a:lnTo>
                  <a:lnTo>
                    <a:pt x="487" y="19"/>
                  </a:lnTo>
                  <a:lnTo>
                    <a:pt x="485" y="19"/>
                  </a:lnTo>
                  <a:lnTo>
                    <a:pt x="483" y="21"/>
                  </a:lnTo>
                  <a:lnTo>
                    <a:pt x="481" y="21"/>
                  </a:lnTo>
                  <a:lnTo>
                    <a:pt x="478" y="23"/>
                  </a:lnTo>
                  <a:lnTo>
                    <a:pt x="457" y="24"/>
                  </a:lnTo>
                  <a:lnTo>
                    <a:pt x="446" y="26"/>
                  </a:lnTo>
                  <a:lnTo>
                    <a:pt x="444" y="26"/>
                  </a:lnTo>
                  <a:lnTo>
                    <a:pt x="435" y="32"/>
                  </a:lnTo>
                  <a:lnTo>
                    <a:pt x="425" y="33"/>
                  </a:lnTo>
                  <a:lnTo>
                    <a:pt x="423" y="35"/>
                  </a:lnTo>
                  <a:lnTo>
                    <a:pt x="419" y="40"/>
                  </a:lnTo>
                  <a:lnTo>
                    <a:pt x="416" y="44"/>
                  </a:lnTo>
                  <a:lnTo>
                    <a:pt x="416" y="46"/>
                  </a:lnTo>
                  <a:lnTo>
                    <a:pt x="402" y="56"/>
                  </a:lnTo>
                  <a:lnTo>
                    <a:pt x="400" y="58"/>
                  </a:lnTo>
                  <a:lnTo>
                    <a:pt x="400" y="60"/>
                  </a:lnTo>
                  <a:lnTo>
                    <a:pt x="394" y="65"/>
                  </a:lnTo>
                  <a:lnTo>
                    <a:pt x="391" y="69"/>
                  </a:lnTo>
                  <a:lnTo>
                    <a:pt x="387" y="72"/>
                  </a:lnTo>
                  <a:lnTo>
                    <a:pt x="384" y="78"/>
                  </a:lnTo>
                  <a:lnTo>
                    <a:pt x="380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70" y="83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1" y="87"/>
                  </a:lnTo>
                  <a:lnTo>
                    <a:pt x="359" y="87"/>
                  </a:lnTo>
                  <a:lnTo>
                    <a:pt x="357" y="87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8"/>
                  </a:lnTo>
                  <a:lnTo>
                    <a:pt x="345" y="90"/>
                  </a:lnTo>
                  <a:lnTo>
                    <a:pt x="341" y="90"/>
                  </a:lnTo>
                  <a:lnTo>
                    <a:pt x="338" y="90"/>
                  </a:lnTo>
                  <a:lnTo>
                    <a:pt x="334" y="87"/>
                  </a:lnTo>
                  <a:lnTo>
                    <a:pt x="330" y="85"/>
                  </a:lnTo>
                  <a:lnTo>
                    <a:pt x="329" y="83"/>
                  </a:lnTo>
                  <a:lnTo>
                    <a:pt x="325" y="81"/>
                  </a:lnTo>
                  <a:lnTo>
                    <a:pt x="322" y="81"/>
                  </a:lnTo>
                  <a:lnTo>
                    <a:pt x="306" y="79"/>
                  </a:lnTo>
                  <a:lnTo>
                    <a:pt x="293" y="74"/>
                  </a:lnTo>
                  <a:lnTo>
                    <a:pt x="268" y="76"/>
                  </a:lnTo>
                  <a:lnTo>
                    <a:pt x="263" y="76"/>
                  </a:lnTo>
                  <a:lnTo>
                    <a:pt x="258" y="74"/>
                  </a:lnTo>
                  <a:lnTo>
                    <a:pt x="242" y="67"/>
                  </a:lnTo>
                  <a:lnTo>
                    <a:pt x="238" y="65"/>
                  </a:lnTo>
                  <a:lnTo>
                    <a:pt x="233" y="67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03" y="74"/>
                  </a:lnTo>
                  <a:lnTo>
                    <a:pt x="164" y="63"/>
                  </a:lnTo>
                  <a:lnTo>
                    <a:pt x="156" y="62"/>
                  </a:lnTo>
                  <a:lnTo>
                    <a:pt x="155" y="60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39" y="62"/>
                  </a:lnTo>
                  <a:lnTo>
                    <a:pt x="128" y="55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94" y="58"/>
                  </a:lnTo>
                  <a:lnTo>
                    <a:pt x="91" y="58"/>
                  </a:lnTo>
                  <a:lnTo>
                    <a:pt x="87" y="60"/>
                  </a:lnTo>
                  <a:lnTo>
                    <a:pt x="80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57" y="58"/>
                  </a:lnTo>
                  <a:lnTo>
                    <a:pt x="55" y="56"/>
                  </a:lnTo>
                  <a:lnTo>
                    <a:pt x="55" y="53"/>
                  </a:lnTo>
                  <a:lnTo>
                    <a:pt x="59" y="40"/>
                  </a:lnTo>
                  <a:lnTo>
                    <a:pt x="61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1" y="17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39" y="0"/>
                  </a:lnTo>
                  <a:lnTo>
                    <a:pt x="34" y="3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4" y="92"/>
                  </a:lnTo>
                  <a:lnTo>
                    <a:pt x="14" y="97"/>
                  </a:lnTo>
                  <a:lnTo>
                    <a:pt x="14" y="99"/>
                  </a:lnTo>
                  <a:lnTo>
                    <a:pt x="14" y="101"/>
                  </a:lnTo>
                  <a:lnTo>
                    <a:pt x="14" y="103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18" y="113"/>
                  </a:lnTo>
                  <a:lnTo>
                    <a:pt x="20" y="117"/>
                  </a:lnTo>
                  <a:lnTo>
                    <a:pt x="20" y="119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4" y="126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39" y="129"/>
                  </a:lnTo>
                  <a:lnTo>
                    <a:pt x="41" y="129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50" y="140"/>
                  </a:lnTo>
                  <a:lnTo>
                    <a:pt x="52" y="142"/>
                  </a:lnTo>
                  <a:lnTo>
                    <a:pt x="52" y="143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7" y="151"/>
                  </a:lnTo>
                  <a:lnTo>
                    <a:pt x="61" y="154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9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3"/>
                  </a:lnTo>
                  <a:lnTo>
                    <a:pt x="69" y="168"/>
                  </a:lnTo>
                  <a:lnTo>
                    <a:pt x="68" y="174"/>
                  </a:lnTo>
                  <a:lnTo>
                    <a:pt x="66" y="177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6"/>
                  </a:lnTo>
                  <a:lnTo>
                    <a:pt x="55" y="190"/>
                  </a:lnTo>
                  <a:lnTo>
                    <a:pt x="53" y="190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6" y="193"/>
                  </a:lnTo>
                  <a:lnTo>
                    <a:pt x="46" y="197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39" y="209"/>
                  </a:lnTo>
                  <a:lnTo>
                    <a:pt x="36" y="209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2" y="211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1" y="216"/>
                  </a:lnTo>
                  <a:lnTo>
                    <a:pt x="9" y="218"/>
                  </a:lnTo>
                  <a:lnTo>
                    <a:pt x="9" y="220"/>
                  </a:lnTo>
                  <a:lnTo>
                    <a:pt x="11" y="227"/>
                  </a:lnTo>
                  <a:lnTo>
                    <a:pt x="13" y="229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1" y="238"/>
                  </a:lnTo>
                  <a:lnTo>
                    <a:pt x="11" y="241"/>
                  </a:lnTo>
                  <a:lnTo>
                    <a:pt x="11" y="245"/>
                  </a:lnTo>
                  <a:lnTo>
                    <a:pt x="9" y="246"/>
                  </a:lnTo>
                  <a:lnTo>
                    <a:pt x="9" y="252"/>
                  </a:lnTo>
                  <a:lnTo>
                    <a:pt x="7" y="255"/>
                  </a:lnTo>
                  <a:lnTo>
                    <a:pt x="9" y="255"/>
                  </a:lnTo>
                  <a:lnTo>
                    <a:pt x="14" y="261"/>
                  </a:lnTo>
                  <a:lnTo>
                    <a:pt x="18" y="264"/>
                  </a:lnTo>
                  <a:lnTo>
                    <a:pt x="20" y="266"/>
                  </a:lnTo>
                  <a:lnTo>
                    <a:pt x="20" y="268"/>
                  </a:lnTo>
                  <a:lnTo>
                    <a:pt x="22" y="271"/>
                  </a:lnTo>
                  <a:lnTo>
                    <a:pt x="20" y="273"/>
                  </a:lnTo>
                  <a:lnTo>
                    <a:pt x="20" y="278"/>
                  </a:lnTo>
                  <a:lnTo>
                    <a:pt x="18" y="280"/>
                  </a:lnTo>
                  <a:lnTo>
                    <a:pt x="16" y="282"/>
                  </a:lnTo>
                  <a:lnTo>
                    <a:pt x="14" y="282"/>
                  </a:lnTo>
                  <a:lnTo>
                    <a:pt x="13" y="282"/>
                  </a:lnTo>
                  <a:lnTo>
                    <a:pt x="11" y="286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6" y="294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11" y="310"/>
                  </a:lnTo>
                  <a:lnTo>
                    <a:pt x="14" y="314"/>
                  </a:lnTo>
                  <a:lnTo>
                    <a:pt x="16" y="318"/>
                  </a:lnTo>
                  <a:lnTo>
                    <a:pt x="18" y="319"/>
                  </a:lnTo>
                  <a:lnTo>
                    <a:pt x="20" y="323"/>
                  </a:lnTo>
                  <a:lnTo>
                    <a:pt x="30" y="330"/>
                  </a:lnTo>
                  <a:lnTo>
                    <a:pt x="32" y="330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1" y="335"/>
                  </a:lnTo>
                  <a:lnTo>
                    <a:pt x="43" y="335"/>
                  </a:lnTo>
                  <a:lnTo>
                    <a:pt x="46" y="335"/>
                  </a:lnTo>
                  <a:lnTo>
                    <a:pt x="48" y="335"/>
                  </a:lnTo>
                  <a:lnTo>
                    <a:pt x="48" y="337"/>
                  </a:lnTo>
                  <a:lnTo>
                    <a:pt x="48" y="339"/>
                  </a:lnTo>
                  <a:lnTo>
                    <a:pt x="50" y="339"/>
                  </a:lnTo>
                  <a:lnTo>
                    <a:pt x="52" y="339"/>
                  </a:lnTo>
                  <a:lnTo>
                    <a:pt x="53" y="339"/>
                  </a:lnTo>
                  <a:lnTo>
                    <a:pt x="55" y="339"/>
                  </a:lnTo>
                  <a:lnTo>
                    <a:pt x="55" y="341"/>
                  </a:lnTo>
                  <a:lnTo>
                    <a:pt x="55" y="344"/>
                  </a:lnTo>
                  <a:lnTo>
                    <a:pt x="57" y="346"/>
                  </a:lnTo>
                  <a:lnTo>
                    <a:pt x="57" y="348"/>
                  </a:lnTo>
                  <a:lnTo>
                    <a:pt x="57" y="351"/>
                  </a:lnTo>
                  <a:lnTo>
                    <a:pt x="57" y="355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61" y="362"/>
                  </a:lnTo>
                  <a:lnTo>
                    <a:pt x="62" y="362"/>
                  </a:lnTo>
                  <a:lnTo>
                    <a:pt x="62" y="364"/>
                  </a:lnTo>
                  <a:lnTo>
                    <a:pt x="64" y="369"/>
                  </a:lnTo>
                  <a:lnTo>
                    <a:pt x="66" y="376"/>
                  </a:lnTo>
                  <a:lnTo>
                    <a:pt x="68" y="376"/>
                  </a:lnTo>
                  <a:lnTo>
                    <a:pt x="68" y="378"/>
                  </a:lnTo>
                  <a:lnTo>
                    <a:pt x="71" y="378"/>
                  </a:lnTo>
                  <a:lnTo>
                    <a:pt x="73" y="378"/>
                  </a:lnTo>
                  <a:lnTo>
                    <a:pt x="75" y="381"/>
                  </a:lnTo>
                  <a:lnTo>
                    <a:pt x="75" y="385"/>
                  </a:lnTo>
                  <a:lnTo>
                    <a:pt x="73" y="389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69" y="396"/>
                  </a:lnTo>
                  <a:lnTo>
                    <a:pt x="68" y="397"/>
                  </a:lnTo>
                  <a:lnTo>
                    <a:pt x="66" y="397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6" y="403"/>
                  </a:lnTo>
                  <a:lnTo>
                    <a:pt x="66" y="405"/>
                  </a:lnTo>
                  <a:lnTo>
                    <a:pt x="68" y="406"/>
                  </a:lnTo>
                  <a:lnTo>
                    <a:pt x="68" y="408"/>
                  </a:lnTo>
                  <a:lnTo>
                    <a:pt x="66" y="412"/>
                  </a:lnTo>
                  <a:lnTo>
                    <a:pt x="66" y="413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8" y="428"/>
                  </a:lnTo>
                  <a:lnTo>
                    <a:pt x="66" y="429"/>
                  </a:lnTo>
                  <a:lnTo>
                    <a:pt x="66" y="431"/>
                  </a:lnTo>
                  <a:lnTo>
                    <a:pt x="66" y="435"/>
                  </a:lnTo>
                  <a:lnTo>
                    <a:pt x="68" y="438"/>
                  </a:lnTo>
                  <a:lnTo>
                    <a:pt x="66" y="440"/>
                  </a:lnTo>
                  <a:lnTo>
                    <a:pt x="64" y="444"/>
                  </a:lnTo>
                  <a:lnTo>
                    <a:pt x="85" y="445"/>
                  </a:lnTo>
                  <a:lnTo>
                    <a:pt x="91" y="445"/>
                  </a:lnTo>
                  <a:lnTo>
                    <a:pt x="93" y="445"/>
                  </a:lnTo>
                  <a:lnTo>
                    <a:pt x="94" y="444"/>
                  </a:lnTo>
                  <a:lnTo>
                    <a:pt x="96" y="442"/>
                  </a:lnTo>
                  <a:lnTo>
                    <a:pt x="96" y="438"/>
                  </a:lnTo>
                  <a:lnTo>
                    <a:pt x="98" y="437"/>
                  </a:lnTo>
                  <a:lnTo>
                    <a:pt x="100" y="435"/>
                  </a:lnTo>
                  <a:lnTo>
                    <a:pt x="103" y="433"/>
                  </a:lnTo>
                  <a:lnTo>
                    <a:pt x="105" y="433"/>
                  </a:lnTo>
                  <a:lnTo>
                    <a:pt x="107" y="435"/>
                  </a:lnTo>
                  <a:lnTo>
                    <a:pt x="109" y="437"/>
                  </a:lnTo>
                  <a:lnTo>
                    <a:pt x="110" y="438"/>
                  </a:lnTo>
                  <a:lnTo>
                    <a:pt x="112" y="437"/>
                  </a:lnTo>
                  <a:lnTo>
                    <a:pt x="114" y="437"/>
                  </a:lnTo>
                  <a:lnTo>
                    <a:pt x="117" y="433"/>
                  </a:lnTo>
                  <a:lnTo>
                    <a:pt x="119" y="433"/>
                  </a:lnTo>
                  <a:lnTo>
                    <a:pt x="130" y="433"/>
                  </a:lnTo>
                  <a:lnTo>
                    <a:pt x="137" y="437"/>
                  </a:lnTo>
                  <a:lnTo>
                    <a:pt x="140" y="437"/>
                  </a:lnTo>
                  <a:lnTo>
                    <a:pt x="142" y="437"/>
                  </a:lnTo>
                  <a:lnTo>
                    <a:pt x="146" y="433"/>
                  </a:lnTo>
                  <a:lnTo>
                    <a:pt x="148" y="433"/>
                  </a:lnTo>
                  <a:lnTo>
                    <a:pt x="153" y="433"/>
                  </a:lnTo>
                  <a:lnTo>
                    <a:pt x="156" y="433"/>
                  </a:lnTo>
                  <a:lnTo>
                    <a:pt x="158" y="433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4" y="428"/>
                  </a:lnTo>
                  <a:lnTo>
                    <a:pt x="167" y="428"/>
                  </a:lnTo>
                  <a:lnTo>
                    <a:pt x="169" y="426"/>
                  </a:lnTo>
                  <a:lnTo>
                    <a:pt x="171" y="426"/>
                  </a:lnTo>
                  <a:lnTo>
                    <a:pt x="172" y="422"/>
                  </a:lnTo>
                  <a:lnTo>
                    <a:pt x="174" y="422"/>
                  </a:lnTo>
                  <a:lnTo>
                    <a:pt x="180" y="428"/>
                  </a:lnTo>
                  <a:lnTo>
                    <a:pt x="181" y="428"/>
                  </a:lnTo>
                  <a:lnTo>
                    <a:pt x="183" y="424"/>
                  </a:lnTo>
                  <a:lnTo>
                    <a:pt x="185" y="424"/>
                  </a:lnTo>
                  <a:lnTo>
                    <a:pt x="185" y="422"/>
                  </a:lnTo>
                  <a:lnTo>
                    <a:pt x="187" y="424"/>
                  </a:lnTo>
                  <a:lnTo>
                    <a:pt x="188" y="424"/>
                  </a:lnTo>
                  <a:lnTo>
                    <a:pt x="190" y="424"/>
                  </a:lnTo>
                  <a:lnTo>
                    <a:pt x="190" y="422"/>
                  </a:lnTo>
                  <a:lnTo>
                    <a:pt x="190" y="419"/>
                  </a:lnTo>
                  <a:lnTo>
                    <a:pt x="190" y="413"/>
                  </a:lnTo>
                  <a:lnTo>
                    <a:pt x="194" y="412"/>
                  </a:lnTo>
                  <a:lnTo>
                    <a:pt x="199" y="412"/>
                  </a:lnTo>
                  <a:lnTo>
                    <a:pt x="203" y="413"/>
                  </a:lnTo>
                  <a:lnTo>
                    <a:pt x="203" y="415"/>
                  </a:lnTo>
                  <a:lnTo>
                    <a:pt x="204" y="415"/>
                  </a:lnTo>
                  <a:lnTo>
                    <a:pt x="206" y="412"/>
                  </a:lnTo>
                  <a:lnTo>
                    <a:pt x="208" y="410"/>
                  </a:lnTo>
                  <a:lnTo>
                    <a:pt x="210" y="408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13" y="410"/>
                  </a:lnTo>
                  <a:lnTo>
                    <a:pt x="217" y="412"/>
                  </a:lnTo>
                  <a:lnTo>
                    <a:pt x="217" y="413"/>
                  </a:lnTo>
                  <a:lnTo>
                    <a:pt x="217" y="415"/>
                  </a:lnTo>
                  <a:lnTo>
                    <a:pt x="219" y="415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24" y="413"/>
                  </a:lnTo>
                  <a:lnTo>
                    <a:pt x="228" y="413"/>
                  </a:lnTo>
                  <a:lnTo>
                    <a:pt x="229" y="413"/>
                  </a:lnTo>
                  <a:lnTo>
                    <a:pt x="233" y="413"/>
                  </a:lnTo>
                  <a:lnTo>
                    <a:pt x="235" y="413"/>
                  </a:lnTo>
                  <a:lnTo>
                    <a:pt x="236" y="410"/>
                  </a:lnTo>
                  <a:lnTo>
                    <a:pt x="240" y="408"/>
                  </a:lnTo>
                  <a:lnTo>
                    <a:pt x="242" y="408"/>
                  </a:lnTo>
                  <a:lnTo>
                    <a:pt x="245" y="410"/>
                  </a:lnTo>
                  <a:lnTo>
                    <a:pt x="247" y="413"/>
                  </a:lnTo>
                  <a:lnTo>
                    <a:pt x="247" y="419"/>
                  </a:lnTo>
                  <a:lnTo>
                    <a:pt x="247" y="421"/>
                  </a:lnTo>
                  <a:lnTo>
                    <a:pt x="249" y="421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4"/>
                  </a:lnTo>
                  <a:lnTo>
                    <a:pt x="251" y="426"/>
                  </a:lnTo>
                  <a:lnTo>
                    <a:pt x="252" y="428"/>
                  </a:lnTo>
                  <a:lnTo>
                    <a:pt x="254" y="429"/>
                  </a:lnTo>
                  <a:lnTo>
                    <a:pt x="256" y="428"/>
                  </a:lnTo>
                  <a:lnTo>
                    <a:pt x="256" y="429"/>
                  </a:lnTo>
                  <a:lnTo>
                    <a:pt x="258" y="429"/>
                  </a:lnTo>
                  <a:lnTo>
                    <a:pt x="261" y="431"/>
                  </a:lnTo>
                  <a:lnTo>
                    <a:pt x="263" y="431"/>
                  </a:lnTo>
                  <a:lnTo>
                    <a:pt x="265" y="433"/>
                  </a:lnTo>
                  <a:lnTo>
                    <a:pt x="268" y="438"/>
                  </a:lnTo>
                  <a:lnTo>
                    <a:pt x="272" y="440"/>
                  </a:lnTo>
                  <a:lnTo>
                    <a:pt x="274" y="442"/>
                  </a:lnTo>
                  <a:lnTo>
                    <a:pt x="275" y="438"/>
                  </a:lnTo>
                  <a:lnTo>
                    <a:pt x="275" y="437"/>
                  </a:lnTo>
                  <a:lnTo>
                    <a:pt x="275" y="435"/>
                  </a:lnTo>
                  <a:lnTo>
                    <a:pt x="279" y="433"/>
                  </a:lnTo>
                  <a:lnTo>
                    <a:pt x="283" y="433"/>
                  </a:lnTo>
                  <a:lnTo>
                    <a:pt x="284" y="433"/>
                  </a:lnTo>
                  <a:lnTo>
                    <a:pt x="288" y="435"/>
                  </a:lnTo>
                  <a:lnTo>
                    <a:pt x="306" y="444"/>
                  </a:lnTo>
                  <a:lnTo>
                    <a:pt x="307" y="442"/>
                  </a:lnTo>
                  <a:lnTo>
                    <a:pt x="309" y="444"/>
                  </a:lnTo>
                  <a:lnTo>
                    <a:pt x="309" y="445"/>
                  </a:lnTo>
                  <a:lnTo>
                    <a:pt x="315" y="445"/>
                  </a:lnTo>
                  <a:lnTo>
                    <a:pt x="316" y="447"/>
                  </a:lnTo>
                  <a:lnTo>
                    <a:pt x="322" y="454"/>
                  </a:lnTo>
                  <a:lnTo>
                    <a:pt x="323" y="456"/>
                  </a:lnTo>
                  <a:lnTo>
                    <a:pt x="327" y="456"/>
                  </a:lnTo>
                  <a:lnTo>
                    <a:pt x="329" y="456"/>
                  </a:lnTo>
                  <a:lnTo>
                    <a:pt x="346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5" y="449"/>
                  </a:lnTo>
                  <a:lnTo>
                    <a:pt x="355" y="447"/>
                  </a:lnTo>
                  <a:lnTo>
                    <a:pt x="357" y="445"/>
                  </a:lnTo>
                  <a:lnTo>
                    <a:pt x="359" y="445"/>
                  </a:lnTo>
                  <a:lnTo>
                    <a:pt x="370" y="445"/>
                  </a:lnTo>
                  <a:lnTo>
                    <a:pt x="373" y="447"/>
                  </a:lnTo>
                  <a:lnTo>
                    <a:pt x="375" y="447"/>
                  </a:lnTo>
                  <a:lnTo>
                    <a:pt x="377" y="447"/>
                  </a:lnTo>
                  <a:lnTo>
                    <a:pt x="377" y="445"/>
                  </a:lnTo>
                  <a:lnTo>
                    <a:pt x="378" y="445"/>
                  </a:lnTo>
                  <a:lnTo>
                    <a:pt x="380" y="445"/>
                  </a:lnTo>
                  <a:lnTo>
                    <a:pt x="382" y="445"/>
                  </a:lnTo>
                  <a:lnTo>
                    <a:pt x="386" y="442"/>
                  </a:lnTo>
                  <a:lnTo>
                    <a:pt x="387" y="442"/>
                  </a:lnTo>
                  <a:lnTo>
                    <a:pt x="389" y="444"/>
                  </a:lnTo>
                  <a:lnTo>
                    <a:pt x="393" y="445"/>
                  </a:lnTo>
                  <a:lnTo>
                    <a:pt x="396" y="445"/>
                  </a:lnTo>
                  <a:lnTo>
                    <a:pt x="398" y="445"/>
                  </a:lnTo>
                  <a:lnTo>
                    <a:pt x="400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5" y="445"/>
                  </a:lnTo>
                  <a:lnTo>
                    <a:pt x="407" y="445"/>
                  </a:lnTo>
                  <a:lnTo>
                    <a:pt x="410" y="442"/>
                  </a:lnTo>
                  <a:lnTo>
                    <a:pt x="412" y="442"/>
                  </a:lnTo>
                  <a:lnTo>
                    <a:pt x="421" y="440"/>
                  </a:lnTo>
                  <a:lnTo>
                    <a:pt x="423" y="440"/>
                  </a:lnTo>
                  <a:lnTo>
                    <a:pt x="425" y="437"/>
                  </a:lnTo>
                  <a:lnTo>
                    <a:pt x="425" y="433"/>
                  </a:lnTo>
                  <a:lnTo>
                    <a:pt x="426" y="429"/>
                  </a:lnTo>
                  <a:lnTo>
                    <a:pt x="426" y="428"/>
                  </a:lnTo>
                  <a:lnTo>
                    <a:pt x="428" y="428"/>
                  </a:lnTo>
                  <a:lnTo>
                    <a:pt x="428" y="426"/>
                  </a:lnTo>
                  <a:lnTo>
                    <a:pt x="426" y="424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6" y="419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6" y="410"/>
                  </a:lnTo>
                  <a:lnTo>
                    <a:pt x="425" y="410"/>
                  </a:lnTo>
                  <a:lnTo>
                    <a:pt x="425" y="410"/>
                  </a:lnTo>
                  <a:lnTo>
                    <a:pt x="425" y="408"/>
                  </a:lnTo>
                  <a:lnTo>
                    <a:pt x="425" y="406"/>
                  </a:lnTo>
                  <a:lnTo>
                    <a:pt x="425" y="405"/>
                  </a:lnTo>
                  <a:lnTo>
                    <a:pt x="423" y="403"/>
                  </a:lnTo>
                  <a:lnTo>
                    <a:pt x="423" y="401"/>
                  </a:lnTo>
                  <a:lnTo>
                    <a:pt x="421" y="399"/>
                  </a:lnTo>
                  <a:lnTo>
                    <a:pt x="419" y="399"/>
                  </a:lnTo>
                  <a:lnTo>
                    <a:pt x="418" y="397"/>
                  </a:lnTo>
                  <a:lnTo>
                    <a:pt x="416" y="397"/>
                  </a:lnTo>
                  <a:lnTo>
                    <a:pt x="416" y="396"/>
                  </a:lnTo>
                  <a:lnTo>
                    <a:pt x="416" y="394"/>
                  </a:lnTo>
                  <a:lnTo>
                    <a:pt x="416" y="392"/>
                  </a:lnTo>
                  <a:lnTo>
                    <a:pt x="416" y="390"/>
                  </a:lnTo>
                  <a:lnTo>
                    <a:pt x="416" y="387"/>
                  </a:lnTo>
                  <a:lnTo>
                    <a:pt x="418" y="387"/>
                  </a:lnTo>
                  <a:lnTo>
                    <a:pt x="419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30" y="383"/>
                  </a:lnTo>
                  <a:lnTo>
                    <a:pt x="432" y="380"/>
                  </a:lnTo>
                  <a:lnTo>
                    <a:pt x="433" y="380"/>
                  </a:lnTo>
                  <a:lnTo>
                    <a:pt x="435" y="381"/>
                  </a:lnTo>
                  <a:lnTo>
                    <a:pt x="439" y="385"/>
                  </a:lnTo>
                  <a:lnTo>
                    <a:pt x="442" y="387"/>
                  </a:lnTo>
                  <a:lnTo>
                    <a:pt x="446" y="385"/>
                  </a:lnTo>
                  <a:lnTo>
                    <a:pt x="446" y="383"/>
                  </a:lnTo>
                  <a:lnTo>
                    <a:pt x="444" y="381"/>
                  </a:lnTo>
                  <a:lnTo>
                    <a:pt x="444" y="378"/>
                  </a:lnTo>
                  <a:lnTo>
                    <a:pt x="446" y="374"/>
                  </a:lnTo>
                  <a:lnTo>
                    <a:pt x="451" y="369"/>
                  </a:lnTo>
                  <a:lnTo>
                    <a:pt x="464" y="371"/>
                  </a:lnTo>
                  <a:lnTo>
                    <a:pt x="467" y="369"/>
                  </a:lnTo>
                  <a:lnTo>
                    <a:pt x="469" y="365"/>
                  </a:lnTo>
                  <a:lnTo>
                    <a:pt x="469" y="364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7"/>
                  </a:lnTo>
                  <a:lnTo>
                    <a:pt x="469" y="355"/>
                  </a:lnTo>
                  <a:lnTo>
                    <a:pt x="471" y="353"/>
                  </a:lnTo>
                  <a:lnTo>
                    <a:pt x="474" y="349"/>
                  </a:lnTo>
                  <a:lnTo>
                    <a:pt x="476" y="348"/>
                  </a:lnTo>
                  <a:lnTo>
                    <a:pt x="478" y="348"/>
                  </a:lnTo>
                  <a:lnTo>
                    <a:pt x="490" y="349"/>
                  </a:lnTo>
                  <a:lnTo>
                    <a:pt x="492" y="349"/>
                  </a:lnTo>
                  <a:lnTo>
                    <a:pt x="494" y="348"/>
                  </a:lnTo>
                  <a:lnTo>
                    <a:pt x="496" y="346"/>
                  </a:lnTo>
                  <a:lnTo>
                    <a:pt x="497" y="346"/>
                  </a:lnTo>
                  <a:lnTo>
                    <a:pt x="501" y="348"/>
                  </a:lnTo>
                  <a:lnTo>
                    <a:pt x="503" y="348"/>
                  </a:lnTo>
                  <a:lnTo>
                    <a:pt x="505" y="346"/>
                  </a:lnTo>
                  <a:lnTo>
                    <a:pt x="506" y="344"/>
                  </a:lnTo>
                  <a:lnTo>
                    <a:pt x="508" y="344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2"/>
                  </a:lnTo>
                  <a:lnTo>
                    <a:pt x="513" y="344"/>
                  </a:lnTo>
                  <a:lnTo>
                    <a:pt x="513" y="342"/>
                  </a:lnTo>
                  <a:lnTo>
                    <a:pt x="515" y="342"/>
                  </a:lnTo>
                  <a:lnTo>
                    <a:pt x="515" y="339"/>
                  </a:lnTo>
                  <a:lnTo>
                    <a:pt x="517" y="339"/>
                  </a:lnTo>
                  <a:lnTo>
                    <a:pt x="519" y="337"/>
                  </a:lnTo>
                  <a:lnTo>
                    <a:pt x="521" y="335"/>
                  </a:lnTo>
                  <a:lnTo>
                    <a:pt x="524" y="332"/>
                  </a:lnTo>
                  <a:lnTo>
                    <a:pt x="526" y="330"/>
                  </a:lnTo>
                  <a:lnTo>
                    <a:pt x="528" y="330"/>
                  </a:lnTo>
                  <a:lnTo>
                    <a:pt x="531" y="330"/>
                  </a:lnTo>
                  <a:lnTo>
                    <a:pt x="533" y="332"/>
                  </a:lnTo>
                  <a:lnTo>
                    <a:pt x="535" y="333"/>
                  </a:lnTo>
                  <a:lnTo>
                    <a:pt x="536" y="333"/>
                  </a:lnTo>
                  <a:lnTo>
                    <a:pt x="538" y="333"/>
                  </a:lnTo>
                  <a:lnTo>
                    <a:pt x="542" y="333"/>
                  </a:lnTo>
                  <a:lnTo>
                    <a:pt x="542" y="332"/>
                  </a:lnTo>
                  <a:lnTo>
                    <a:pt x="545" y="328"/>
                  </a:lnTo>
                  <a:lnTo>
                    <a:pt x="549" y="326"/>
                  </a:lnTo>
                  <a:lnTo>
                    <a:pt x="552" y="328"/>
                  </a:lnTo>
                  <a:lnTo>
                    <a:pt x="554" y="330"/>
                  </a:lnTo>
                  <a:lnTo>
                    <a:pt x="558" y="333"/>
                  </a:lnTo>
                  <a:lnTo>
                    <a:pt x="563" y="341"/>
                  </a:lnTo>
                  <a:lnTo>
                    <a:pt x="565" y="344"/>
                  </a:lnTo>
                  <a:lnTo>
                    <a:pt x="568" y="346"/>
                  </a:lnTo>
                  <a:lnTo>
                    <a:pt x="577" y="351"/>
                  </a:lnTo>
                  <a:lnTo>
                    <a:pt x="579" y="353"/>
                  </a:lnTo>
                  <a:lnTo>
                    <a:pt x="581" y="357"/>
                  </a:lnTo>
                  <a:lnTo>
                    <a:pt x="583" y="358"/>
                  </a:lnTo>
                  <a:lnTo>
                    <a:pt x="584" y="357"/>
                  </a:lnTo>
                  <a:lnTo>
                    <a:pt x="584" y="355"/>
                  </a:lnTo>
                  <a:lnTo>
                    <a:pt x="583" y="355"/>
                  </a:lnTo>
                  <a:lnTo>
                    <a:pt x="586" y="353"/>
                  </a:lnTo>
                  <a:lnTo>
                    <a:pt x="588" y="351"/>
                  </a:lnTo>
                  <a:lnTo>
                    <a:pt x="588" y="353"/>
                  </a:lnTo>
                  <a:lnTo>
                    <a:pt x="590" y="353"/>
                  </a:lnTo>
                  <a:lnTo>
                    <a:pt x="590" y="351"/>
                  </a:lnTo>
                  <a:lnTo>
                    <a:pt x="590" y="349"/>
                  </a:lnTo>
                  <a:lnTo>
                    <a:pt x="597" y="348"/>
                  </a:lnTo>
                  <a:lnTo>
                    <a:pt x="602" y="348"/>
                  </a:lnTo>
                  <a:lnTo>
                    <a:pt x="608" y="351"/>
                  </a:lnTo>
                  <a:lnTo>
                    <a:pt x="609" y="351"/>
                  </a:lnTo>
                  <a:lnTo>
                    <a:pt x="611" y="351"/>
                  </a:lnTo>
                  <a:lnTo>
                    <a:pt x="613" y="351"/>
                  </a:lnTo>
                  <a:lnTo>
                    <a:pt x="613" y="349"/>
                  </a:lnTo>
                  <a:lnTo>
                    <a:pt x="611" y="349"/>
                  </a:lnTo>
                  <a:lnTo>
                    <a:pt x="611" y="348"/>
                  </a:lnTo>
                  <a:lnTo>
                    <a:pt x="611" y="346"/>
                  </a:lnTo>
                  <a:lnTo>
                    <a:pt x="611" y="344"/>
                  </a:lnTo>
                  <a:lnTo>
                    <a:pt x="613" y="344"/>
                  </a:lnTo>
                  <a:lnTo>
                    <a:pt x="616" y="342"/>
                  </a:lnTo>
                  <a:lnTo>
                    <a:pt x="620" y="344"/>
                  </a:lnTo>
                  <a:lnTo>
                    <a:pt x="623" y="346"/>
                  </a:lnTo>
                  <a:lnTo>
                    <a:pt x="631" y="346"/>
                  </a:lnTo>
                  <a:lnTo>
                    <a:pt x="632" y="346"/>
                  </a:lnTo>
                  <a:lnTo>
                    <a:pt x="636" y="348"/>
                  </a:lnTo>
                  <a:lnTo>
                    <a:pt x="636" y="346"/>
                  </a:lnTo>
                  <a:lnTo>
                    <a:pt x="636" y="344"/>
                  </a:lnTo>
                  <a:lnTo>
                    <a:pt x="636" y="341"/>
                  </a:lnTo>
                  <a:lnTo>
                    <a:pt x="636" y="339"/>
                  </a:lnTo>
                  <a:lnTo>
                    <a:pt x="634" y="337"/>
                  </a:lnTo>
                  <a:lnTo>
                    <a:pt x="634" y="335"/>
                  </a:lnTo>
                  <a:lnTo>
                    <a:pt x="632" y="335"/>
                  </a:lnTo>
                  <a:lnTo>
                    <a:pt x="632" y="333"/>
                  </a:lnTo>
                  <a:lnTo>
                    <a:pt x="632" y="332"/>
                  </a:lnTo>
                  <a:lnTo>
                    <a:pt x="631" y="330"/>
                  </a:lnTo>
                  <a:lnTo>
                    <a:pt x="629" y="328"/>
                  </a:lnTo>
                  <a:lnTo>
                    <a:pt x="623" y="323"/>
                  </a:lnTo>
                  <a:lnTo>
                    <a:pt x="620" y="319"/>
                  </a:lnTo>
                  <a:lnTo>
                    <a:pt x="620" y="318"/>
                  </a:lnTo>
                  <a:lnTo>
                    <a:pt x="616" y="318"/>
                  </a:lnTo>
                  <a:lnTo>
                    <a:pt x="616" y="316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0"/>
                  </a:lnTo>
                  <a:lnTo>
                    <a:pt x="611" y="310"/>
                  </a:lnTo>
                  <a:lnTo>
                    <a:pt x="608" y="307"/>
                  </a:lnTo>
                  <a:lnTo>
                    <a:pt x="606" y="303"/>
                  </a:lnTo>
                  <a:lnTo>
                    <a:pt x="606" y="302"/>
                  </a:lnTo>
                  <a:lnTo>
                    <a:pt x="606" y="298"/>
                  </a:lnTo>
                  <a:lnTo>
                    <a:pt x="609" y="296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2" y="291"/>
                  </a:lnTo>
                  <a:lnTo>
                    <a:pt x="600" y="289"/>
                  </a:lnTo>
                  <a:lnTo>
                    <a:pt x="600" y="287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0" y="282"/>
                  </a:lnTo>
                  <a:lnTo>
                    <a:pt x="599" y="282"/>
                  </a:lnTo>
                  <a:lnTo>
                    <a:pt x="600" y="280"/>
                  </a:lnTo>
                  <a:lnTo>
                    <a:pt x="600" y="278"/>
                  </a:lnTo>
                  <a:lnTo>
                    <a:pt x="599" y="278"/>
                  </a:lnTo>
                  <a:lnTo>
                    <a:pt x="599" y="277"/>
                  </a:lnTo>
                  <a:lnTo>
                    <a:pt x="595" y="278"/>
                  </a:lnTo>
                  <a:lnTo>
                    <a:pt x="595" y="278"/>
                  </a:lnTo>
                  <a:lnTo>
                    <a:pt x="593" y="277"/>
                  </a:lnTo>
                  <a:lnTo>
                    <a:pt x="593" y="275"/>
                  </a:lnTo>
                  <a:lnTo>
                    <a:pt x="593" y="273"/>
                  </a:lnTo>
                  <a:lnTo>
                    <a:pt x="592" y="275"/>
                  </a:lnTo>
                  <a:lnTo>
                    <a:pt x="590" y="275"/>
                  </a:lnTo>
                  <a:lnTo>
                    <a:pt x="588" y="275"/>
                  </a:lnTo>
                  <a:lnTo>
                    <a:pt x="586" y="273"/>
                  </a:lnTo>
                  <a:lnTo>
                    <a:pt x="584" y="275"/>
                  </a:lnTo>
                  <a:lnTo>
                    <a:pt x="583" y="273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79" y="275"/>
                  </a:lnTo>
                  <a:lnTo>
                    <a:pt x="577" y="275"/>
                  </a:lnTo>
                  <a:lnTo>
                    <a:pt x="574" y="273"/>
                  </a:lnTo>
                  <a:lnTo>
                    <a:pt x="574" y="275"/>
                  </a:lnTo>
                  <a:lnTo>
                    <a:pt x="574" y="275"/>
                  </a:lnTo>
                  <a:lnTo>
                    <a:pt x="574" y="277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2" y="273"/>
                  </a:lnTo>
                  <a:lnTo>
                    <a:pt x="572" y="270"/>
                  </a:lnTo>
                  <a:lnTo>
                    <a:pt x="574" y="270"/>
                  </a:lnTo>
                  <a:lnTo>
                    <a:pt x="576" y="270"/>
                  </a:lnTo>
                  <a:lnTo>
                    <a:pt x="576" y="266"/>
                  </a:lnTo>
                  <a:lnTo>
                    <a:pt x="577" y="262"/>
                  </a:lnTo>
                  <a:lnTo>
                    <a:pt x="579" y="259"/>
                  </a:lnTo>
                  <a:lnTo>
                    <a:pt x="583" y="257"/>
                  </a:lnTo>
                  <a:lnTo>
                    <a:pt x="593" y="257"/>
                  </a:lnTo>
                  <a:lnTo>
                    <a:pt x="595" y="257"/>
                  </a:lnTo>
                  <a:lnTo>
                    <a:pt x="593" y="255"/>
                  </a:lnTo>
                  <a:lnTo>
                    <a:pt x="593" y="252"/>
                  </a:lnTo>
                  <a:lnTo>
                    <a:pt x="592" y="246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600" y="243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39"/>
                  </a:lnTo>
                  <a:lnTo>
                    <a:pt x="600" y="238"/>
                  </a:lnTo>
                  <a:lnTo>
                    <a:pt x="600" y="236"/>
                  </a:lnTo>
                  <a:lnTo>
                    <a:pt x="602" y="234"/>
                  </a:lnTo>
                  <a:lnTo>
                    <a:pt x="604" y="232"/>
                  </a:lnTo>
                  <a:lnTo>
                    <a:pt x="609" y="232"/>
                  </a:lnTo>
                  <a:lnTo>
                    <a:pt x="615" y="234"/>
                  </a:lnTo>
                  <a:lnTo>
                    <a:pt x="622" y="234"/>
                  </a:lnTo>
                  <a:lnTo>
                    <a:pt x="622" y="232"/>
                  </a:lnTo>
                  <a:lnTo>
                    <a:pt x="622" y="232"/>
                  </a:lnTo>
                  <a:lnTo>
                    <a:pt x="622" y="223"/>
                  </a:lnTo>
                  <a:lnTo>
                    <a:pt x="622" y="220"/>
                  </a:lnTo>
                  <a:lnTo>
                    <a:pt x="620" y="216"/>
                  </a:lnTo>
                  <a:lnTo>
                    <a:pt x="620" y="214"/>
                  </a:lnTo>
                  <a:lnTo>
                    <a:pt x="623" y="213"/>
                  </a:lnTo>
                  <a:lnTo>
                    <a:pt x="622" y="209"/>
                  </a:lnTo>
                  <a:lnTo>
                    <a:pt x="623" y="198"/>
                  </a:lnTo>
                  <a:lnTo>
                    <a:pt x="622" y="195"/>
                  </a:lnTo>
                  <a:lnTo>
                    <a:pt x="620" y="190"/>
                  </a:lnTo>
                  <a:lnTo>
                    <a:pt x="620" y="186"/>
                  </a:lnTo>
                  <a:lnTo>
                    <a:pt x="622" y="184"/>
                  </a:lnTo>
                  <a:lnTo>
                    <a:pt x="622" y="183"/>
                  </a:lnTo>
                  <a:lnTo>
                    <a:pt x="623" y="183"/>
                  </a:lnTo>
                  <a:lnTo>
                    <a:pt x="623" y="181"/>
                  </a:lnTo>
                  <a:lnTo>
                    <a:pt x="625" y="174"/>
                  </a:lnTo>
                  <a:lnTo>
                    <a:pt x="627" y="167"/>
                  </a:lnTo>
                  <a:lnTo>
                    <a:pt x="627" y="165"/>
                  </a:lnTo>
                  <a:lnTo>
                    <a:pt x="627" y="163"/>
                  </a:lnTo>
                  <a:lnTo>
                    <a:pt x="623" y="159"/>
                  </a:lnTo>
                  <a:lnTo>
                    <a:pt x="625" y="159"/>
                  </a:lnTo>
                  <a:lnTo>
                    <a:pt x="625" y="158"/>
                  </a:lnTo>
                  <a:lnTo>
                    <a:pt x="634" y="156"/>
                  </a:lnTo>
                  <a:lnTo>
                    <a:pt x="636" y="154"/>
                  </a:lnTo>
                  <a:lnTo>
                    <a:pt x="638" y="151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7" y="131"/>
                  </a:lnTo>
                  <a:lnTo>
                    <a:pt x="650" y="127"/>
                  </a:lnTo>
                  <a:lnTo>
                    <a:pt x="654" y="127"/>
                  </a:lnTo>
                  <a:lnTo>
                    <a:pt x="661" y="127"/>
                  </a:lnTo>
                  <a:lnTo>
                    <a:pt x="663" y="127"/>
                  </a:lnTo>
                  <a:lnTo>
                    <a:pt x="668" y="126"/>
                  </a:lnTo>
                  <a:lnTo>
                    <a:pt x="670" y="124"/>
                  </a:lnTo>
                  <a:lnTo>
                    <a:pt x="675" y="126"/>
                  </a:lnTo>
                  <a:lnTo>
                    <a:pt x="679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4" y="133"/>
                  </a:lnTo>
                  <a:lnTo>
                    <a:pt x="686" y="135"/>
                  </a:lnTo>
                  <a:lnTo>
                    <a:pt x="686" y="131"/>
                  </a:lnTo>
                  <a:lnTo>
                    <a:pt x="686" y="129"/>
                  </a:lnTo>
                  <a:lnTo>
                    <a:pt x="687" y="127"/>
                  </a:lnTo>
                  <a:lnTo>
                    <a:pt x="693" y="122"/>
                  </a:lnTo>
                  <a:lnTo>
                    <a:pt x="695" y="122"/>
                  </a:lnTo>
                  <a:lnTo>
                    <a:pt x="696" y="120"/>
                  </a:lnTo>
                  <a:lnTo>
                    <a:pt x="698" y="117"/>
                  </a:lnTo>
                  <a:lnTo>
                    <a:pt x="700" y="111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0" y="104"/>
                  </a:lnTo>
                  <a:lnTo>
                    <a:pt x="698" y="103"/>
                  </a:lnTo>
                  <a:lnTo>
                    <a:pt x="698" y="99"/>
                  </a:lnTo>
                  <a:lnTo>
                    <a:pt x="698" y="97"/>
                  </a:lnTo>
                  <a:lnTo>
                    <a:pt x="698" y="78"/>
                  </a:lnTo>
                  <a:lnTo>
                    <a:pt x="698" y="76"/>
                  </a:lnTo>
                  <a:lnTo>
                    <a:pt x="680" y="76"/>
                  </a:lnTo>
                  <a:lnTo>
                    <a:pt x="657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84">
              <a:extLst>
                <a:ext uri="{FF2B5EF4-FFF2-40B4-BE49-F238E27FC236}">
                  <a16:creationId xmlns:a16="http://schemas.microsoft.com/office/drawing/2014/main" id="{EEFF5BDE-F2D3-2840-175D-0B1DD5F82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4177894"/>
              <a:ext cx="909254" cy="698111"/>
            </a:xfrm>
            <a:custGeom>
              <a:avLst/>
              <a:gdLst>
                <a:gd name="T0" fmla="*/ 707 w 745"/>
                <a:gd name="T1" fmla="*/ 153 h 572"/>
                <a:gd name="T2" fmla="*/ 689 w 745"/>
                <a:gd name="T3" fmla="*/ 155 h 572"/>
                <a:gd name="T4" fmla="*/ 668 w 745"/>
                <a:gd name="T5" fmla="*/ 166 h 572"/>
                <a:gd name="T6" fmla="*/ 658 w 745"/>
                <a:gd name="T7" fmla="*/ 173 h 572"/>
                <a:gd name="T8" fmla="*/ 642 w 745"/>
                <a:gd name="T9" fmla="*/ 164 h 572"/>
                <a:gd name="T10" fmla="*/ 610 w 745"/>
                <a:gd name="T11" fmla="*/ 160 h 572"/>
                <a:gd name="T12" fmla="*/ 595 w 745"/>
                <a:gd name="T13" fmla="*/ 169 h 572"/>
                <a:gd name="T14" fmla="*/ 581 w 745"/>
                <a:gd name="T15" fmla="*/ 155 h 572"/>
                <a:gd name="T16" fmla="*/ 558 w 745"/>
                <a:gd name="T17" fmla="*/ 148 h 572"/>
                <a:gd name="T18" fmla="*/ 535 w 745"/>
                <a:gd name="T19" fmla="*/ 155 h 572"/>
                <a:gd name="T20" fmla="*/ 531 w 745"/>
                <a:gd name="T21" fmla="*/ 142 h 572"/>
                <a:gd name="T22" fmla="*/ 528 w 745"/>
                <a:gd name="T23" fmla="*/ 121 h 572"/>
                <a:gd name="T24" fmla="*/ 501 w 745"/>
                <a:gd name="T25" fmla="*/ 114 h 572"/>
                <a:gd name="T26" fmla="*/ 482 w 745"/>
                <a:gd name="T27" fmla="*/ 103 h 572"/>
                <a:gd name="T28" fmla="*/ 462 w 745"/>
                <a:gd name="T29" fmla="*/ 96 h 572"/>
                <a:gd name="T30" fmla="*/ 446 w 745"/>
                <a:gd name="T31" fmla="*/ 98 h 572"/>
                <a:gd name="T32" fmla="*/ 448 w 745"/>
                <a:gd name="T33" fmla="*/ 112 h 572"/>
                <a:gd name="T34" fmla="*/ 418 w 745"/>
                <a:gd name="T35" fmla="*/ 118 h 572"/>
                <a:gd name="T36" fmla="*/ 404 w 745"/>
                <a:gd name="T37" fmla="*/ 121 h 572"/>
                <a:gd name="T38" fmla="*/ 372 w 745"/>
                <a:gd name="T39" fmla="*/ 118 h 572"/>
                <a:gd name="T40" fmla="*/ 356 w 745"/>
                <a:gd name="T41" fmla="*/ 107 h 572"/>
                <a:gd name="T42" fmla="*/ 336 w 745"/>
                <a:gd name="T43" fmla="*/ 94 h 572"/>
                <a:gd name="T44" fmla="*/ 317 w 745"/>
                <a:gd name="T45" fmla="*/ 100 h 572"/>
                <a:gd name="T46" fmla="*/ 306 w 745"/>
                <a:gd name="T47" fmla="*/ 102 h 572"/>
                <a:gd name="T48" fmla="*/ 288 w 745"/>
                <a:gd name="T49" fmla="*/ 87 h 572"/>
                <a:gd name="T50" fmla="*/ 263 w 745"/>
                <a:gd name="T51" fmla="*/ 77 h 572"/>
                <a:gd name="T52" fmla="*/ 240 w 745"/>
                <a:gd name="T53" fmla="*/ 68 h 572"/>
                <a:gd name="T54" fmla="*/ 226 w 745"/>
                <a:gd name="T55" fmla="*/ 54 h 572"/>
                <a:gd name="T56" fmla="*/ 212 w 745"/>
                <a:gd name="T57" fmla="*/ 66 h 572"/>
                <a:gd name="T58" fmla="*/ 215 w 745"/>
                <a:gd name="T59" fmla="*/ 38 h 572"/>
                <a:gd name="T60" fmla="*/ 198 w 745"/>
                <a:gd name="T61" fmla="*/ 27 h 572"/>
                <a:gd name="T62" fmla="*/ 189 w 745"/>
                <a:gd name="T63" fmla="*/ 27 h 572"/>
                <a:gd name="T64" fmla="*/ 176 w 745"/>
                <a:gd name="T65" fmla="*/ 27 h 572"/>
                <a:gd name="T66" fmla="*/ 169 w 745"/>
                <a:gd name="T67" fmla="*/ 9 h 572"/>
                <a:gd name="T68" fmla="*/ 155 w 745"/>
                <a:gd name="T69" fmla="*/ 22 h 572"/>
                <a:gd name="T70" fmla="*/ 137 w 745"/>
                <a:gd name="T71" fmla="*/ 23 h 572"/>
                <a:gd name="T72" fmla="*/ 116 w 745"/>
                <a:gd name="T73" fmla="*/ 25 h 572"/>
                <a:gd name="T74" fmla="*/ 77 w 745"/>
                <a:gd name="T75" fmla="*/ 7 h 572"/>
                <a:gd name="T76" fmla="*/ 70 w 745"/>
                <a:gd name="T77" fmla="*/ 7 h 572"/>
                <a:gd name="T78" fmla="*/ 47 w 745"/>
                <a:gd name="T79" fmla="*/ 2 h 572"/>
                <a:gd name="T80" fmla="*/ 32 w 745"/>
                <a:gd name="T81" fmla="*/ 13 h 572"/>
                <a:gd name="T82" fmla="*/ 22 w 745"/>
                <a:gd name="T83" fmla="*/ 16 h 572"/>
                <a:gd name="T84" fmla="*/ 0 w 745"/>
                <a:gd name="T85" fmla="*/ 572 h 572"/>
                <a:gd name="T86" fmla="*/ 368 w 745"/>
                <a:gd name="T87" fmla="*/ 535 h 572"/>
                <a:gd name="T88" fmla="*/ 407 w 745"/>
                <a:gd name="T89" fmla="*/ 483 h 572"/>
                <a:gd name="T90" fmla="*/ 427 w 745"/>
                <a:gd name="T91" fmla="*/ 452 h 572"/>
                <a:gd name="T92" fmla="*/ 452 w 745"/>
                <a:gd name="T93" fmla="*/ 425 h 572"/>
                <a:gd name="T94" fmla="*/ 450 w 745"/>
                <a:gd name="T95" fmla="*/ 437 h 572"/>
                <a:gd name="T96" fmla="*/ 468 w 745"/>
                <a:gd name="T97" fmla="*/ 411 h 572"/>
                <a:gd name="T98" fmla="*/ 452 w 745"/>
                <a:gd name="T99" fmla="*/ 407 h 572"/>
                <a:gd name="T100" fmla="*/ 494 w 745"/>
                <a:gd name="T101" fmla="*/ 363 h 572"/>
                <a:gd name="T102" fmla="*/ 544 w 745"/>
                <a:gd name="T103" fmla="*/ 345 h 572"/>
                <a:gd name="T104" fmla="*/ 604 w 745"/>
                <a:gd name="T105" fmla="*/ 331 h 572"/>
                <a:gd name="T106" fmla="*/ 645 w 745"/>
                <a:gd name="T107" fmla="*/ 293 h 572"/>
                <a:gd name="T108" fmla="*/ 691 w 745"/>
                <a:gd name="T109" fmla="*/ 269 h 572"/>
                <a:gd name="T110" fmla="*/ 721 w 745"/>
                <a:gd name="T111" fmla="*/ 245 h 572"/>
                <a:gd name="T112" fmla="*/ 732 w 745"/>
                <a:gd name="T113" fmla="*/ 224 h 572"/>
                <a:gd name="T114" fmla="*/ 729 w 745"/>
                <a:gd name="T115" fmla="*/ 205 h 572"/>
                <a:gd name="T116" fmla="*/ 727 w 745"/>
                <a:gd name="T117" fmla="*/ 183 h 572"/>
                <a:gd name="T118" fmla="*/ 743 w 745"/>
                <a:gd name="T119" fmla="*/ 180 h 572"/>
                <a:gd name="T120" fmla="*/ 730 w 745"/>
                <a:gd name="T121" fmla="*/ 16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72">
                  <a:moveTo>
                    <a:pt x="721" y="157"/>
                  </a:moveTo>
                  <a:lnTo>
                    <a:pt x="718" y="157"/>
                  </a:lnTo>
                  <a:lnTo>
                    <a:pt x="716" y="157"/>
                  </a:lnTo>
                  <a:lnTo>
                    <a:pt x="714" y="155"/>
                  </a:lnTo>
                  <a:lnTo>
                    <a:pt x="713" y="155"/>
                  </a:lnTo>
                  <a:lnTo>
                    <a:pt x="713" y="155"/>
                  </a:lnTo>
                  <a:lnTo>
                    <a:pt x="711" y="153"/>
                  </a:lnTo>
                  <a:lnTo>
                    <a:pt x="707" y="153"/>
                  </a:lnTo>
                  <a:lnTo>
                    <a:pt x="707" y="151"/>
                  </a:lnTo>
                  <a:lnTo>
                    <a:pt x="705" y="153"/>
                  </a:lnTo>
                  <a:lnTo>
                    <a:pt x="702" y="151"/>
                  </a:lnTo>
                  <a:lnTo>
                    <a:pt x="698" y="155"/>
                  </a:lnTo>
                  <a:lnTo>
                    <a:pt x="697" y="155"/>
                  </a:lnTo>
                  <a:lnTo>
                    <a:pt x="695" y="155"/>
                  </a:lnTo>
                  <a:lnTo>
                    <a:pt x="691" y="155"/>
                  </a:lnTo>
                  <a:lnTo>
                    <a:pt x="689" y="155"/>
                  </a:lnTo>
                  <a:lnTo>
                    <a:pt x="686" y="158"/>
                  </a:lnTo>
                  <a:lnTo>
                    <a:pt x="684" y="160"/>
                  </a:lnTo>
                  <a:lnTo>
                    <a:pt x="682" y="160"/>
                  </a:lnTo>
                  <a:lnTo>
                    <a:pt x="677" y="158"/>
                  </a:lnTo>
                  <a:lnTo>
                    <a:pt x="675" y="158"/>
                  </a:lnTo>
                  <a:lnTo>
                    <a:pt x="674" y="160"/>
                  </a:lnTo>
                  <a:lnTo>
                    <a:pt x="668" y="164"/>
                  </a:lnTo>
                  <a:lnTo>
                    <a:pt x="668" y="166"/>
                  </a:lnTo>
                  <a:lnTo>
                    <a:pt x="668" y="169"/>
                  </a:lnTo>
                  <a:lnTo>
                    <a:pt x="670" y="171"/>
                  </a:lnTo>
                  <a:lnTo>
                    <a:pt x="666" y="171"/>
                  </a:lnTo>
                  <a:lnTo>
                    <a:pt x="665" y="171"/>
                  </a:lnTo>
                  <a:lnTo>
                    <a:pt x="661" y="169"/>
                  </a:lnTo>
                  <a:lnTo>
                    <a:pt x="659" y="169"/>
                  </a:lnTo>
                  <a:lnTo>
                    <a:pt x="658" y="169"/>
                  </a:lnTo>
                  <a:lnTo>
                    <a:pt x="658" y="173"/>
                  </a:lnTo>
                  <a:lnTo>
                    <a:pt x="656" y="173"/>
                  </a:lnTo>
                  <a:lnTo>
                    <a:pt x="654" y="173"/>
                  </a:lnTo>
                  <a:lnTo>
                    <a:pt x="650" y="171"/>
                  </a:lnTo>
                  <a:lnTo>
                    <a:pt x="649" y="171"/>
                  </a:lnTo>
                  <a:lnTo>
                    <a:pt x="647" y="169"/>
                  </a:lnTo>
                  <a:lnTo>
                    <a:pt x="645" y="166"/>
                  </a:lnTo>
                  <a:lnTo>
                    <a:pt x="643" y="164"/>
                  </a:lnTo>
                  <a:lnTo>
                    <a:pt x="642" y="164"/>
                  </a:lnTo>
                  <a:lnTo>
                    <a:pt x="638" y="164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27" y="157"/>
                  </a:lnTo>
                  <a:lnTo>
                    <a:pt x="624" y="157"/>
                  </a:lnTo>
                  <a:lnTo>
                    <a:pt x="618" y="160"/>
                  </a:lnTo>
                  <a:lnTo>
                    <a:pt x="613" y="158"/>
                  </a:lnTo>
                  <a:lnTo>
                    <a:pt x="610" y="160"/>
                  </a:lnTo>
                  <a:lnTo>
                    <a:pt x="610" y="162"/>
                  </a:lnTo>
                  <a:lnTo>
                    <a:pt x="608" y="164"/>
                  </a:lnTo>
                  <a:lnTo>
                    <a:pt x="606" y="166"/>
                  </a:lnTo>
                  <a:lnTo>
                    <a:pt x="604" y="167"/>
                  </a:lnTo>
                  <a:lnTo>
                    <a:pt x="602" y="169"/>
                  </a:lnTo>
                  <a:lnTo>
                    <a:pt x="601" y="169"/>
                  </a:lnTo>
                  <a:lnTo>
                    <a:pt x="597" y="169"/>
                  </a:lnTo>
                  <a:lnTo>
                    <a:pt x="595" y="169"/>
                  </a:lnTo>
                  <a:lnTo>
                    <a:pt x="594" y="169"/>
                  </a:lnTo>
                  <a:lnTo>
                    <a:pt x="592" y="167"/>
                  </a:lnTo>
                  <a:lnTo>
                    <a:pt x="592" y="164"/>
                  </a:lnTo>
                  <a:lnTo>
                    <a:pt x="590" y="158"/>
                  </a:lnTo>
                  <a:lnTo>
                    <a:pt x="588" y="155"/>
                  </a:lnTo>
                  <a:lnTo>
                    <a:pt x="586" y="155"/>
                  </a:lnTo>
                  <a:lnTo>
                    <a:pt x="585" y="155"/>
                  </a:lnTo>
                  <a:lnTo>
                    <a:pt x="581" y="155"/>
                  </a:lnTo>
                  <a:lnTo>
                    <a:pt x="576" y="151"/>
                  </a:lnTo>
                  <a:lnTo>
                    <a:pt x="574" y="150"/>
                  </a:lnTo>
                  <a:lnTo>
                    <a:pt x="567" y="150"/>
                  </a:lnTo>
                  <a:lnTo>
                    <a:pt x="565" y="148"/>
                  </a:lnTo>
                  <a:lnTo>
                    <a:pt x="563" y="148"/>
                  </a:lnTo>
                  <a:lnTo>
                    <a:pt x="562" y="150"/>
                  </a:lnTo>
                  <a:lnTo>
                    <a:pt x="560" y="150"/>
                  </a:lnTo>
                  <a:lnTo>
                    <a:pt x="558" y="148"/>
                  </a:lnTo>
                  <a:lnTo>
                    <a:pt x="556" y="153"/>
                  </a:lnTo>
                  <a:lnTo>
                    <a:pt x="553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7"/>
                  </a:lnTo>
                  <a:lnTo>
                    <a:pt x="542" y="157"/>
                  </a:lnTo>
                  <a:lnTo>
                    <a:pt x="540" y="157"/>
                  </a:lnTo>
                  <a:lnTo>
                    <a:pt x="535" y="155"/>
                  </a:lnTo>
                  <a:lnTo>
                    <a:pt x="533" y="155"/>
                  </a:lnTo>
                  <a:lnTo>
                    <a:pt x="533" y="155"/>
                  </a:lnTo>
                  <a:lnTo>
                    <a:pt x="531" y="150"/>
                  </a:lnTo>
                  <a:lnTo>
                    <a:pt x="533" y="148"/>
                  </a:lnTo>
                  <a:lnTo>
                    <a:pt x="535" y="146"/>
                  </a:lnTo>
                  <a:lnTo>
                    <a:pt x="535" y="144"/>
                  </a:lnTo>
                  <a:lnTo>
                    <a:pt x="533" y="142"/>
                  </a:lnTo>
                  <a:lnTo>
                    <a:pt x="531" y="142"/>
                  </a:lnTo>
                  <a:lnTo>
                    <a:pt x="531" y="141"/>
                  </a:lnTo>
                  <a:lnTo>
                    <a:pt x="533" y="137"/>
                  </a:lnTo>
                  <a:lnTo>
                    <a:pt x="531" y="135"/>
                  </a:lnTo>
                  <a:lnTo>
                    <a:pt x="533" y="134"/>
                  </a:lnTo>
                  <a:lnTo>
                    <a:pt x="533" y="132"/>
                  </a:lnTo>
                  <a:lnTo>
                    <a:pt x="531" y="130"/>
                  </a:lnTo>
                  <a:lnTo>
                    <a:pt x="530" y="125"/>
                  </a:lnTo>
                  <a:lnTo>
                    <a:pt x="528" y="121"/>
                  </a:lnTo>
                  <a:lnTo>
                    <a:pt x="526" y="118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3" y="116"/>
                  </a:lnTo>
                  <a:lnTo>
                    <a:pt x="523" y="114"/>
                  </a:lnTo>
                  <a:lnTo>
                    <a:pt x="521" y="114"/>
                  </a:lnTo>
                  <a:lnTo>
                    <a:pt x="507" y="114"/>
                  </a:lnTo>
                  <a:lnTo>
                    <a:pt x="501" y="114"/>
                  </a:lnTo>
                  <a:lnTo>
                    <a:pt x="499" y="112"/>
                  </a:lnTo>
                  <a:lnTo>
                    <a:pt x="498" y="112"/>
                  </a:lnTo>
                  <a:lnTo>
                    <a:pt x="496" y="110"/>
                  </a:lnTo>
                  <a:lnTo>
                    <a:pt x="496" y="107"/>
                  </a:lnTo>
                  <a:lnTo>
                    <a:pt x="494" y="105"/>
                  </a:lnTo>
                  <a:lnTo>
                    <a:pt x="492" y="105"/>
                  </a:lnTo>
                  <a:lnTo>
                    <a:pt x="483" y="105"/>
                  </a:lnTo>
                  <a:lnTo>
                    <a:pt x="482" y="103"/>
                  </a:lnTo>
                  <a:lnTo>
                    <a:pt x="480" y="102"/>
                  </a:lnTo>
                  <a:lnTo>
                    <a:pt x="478" y="102"/>
                  </a:lnTo>
                  <a:lnTo>
                    <a:pt x="476" y="103"/>
                  </a:lnTo>
                  <a:lnTo>
                    <a:pt x="475" y="103"/>
                  </a:lnTo>
                  <a:lnTo>
                    <a:pt x="473" y="102"/>
                  </a:lnTo>
                  <a:lnTo>
                    <a:pt x="471" y="100"/>
                  </a:lnTo>
                  <a:lnTo>
                    <a:pt x="468" y="100"/>
                  </a:lnTo>
                  <a:lnTo>
                    <a:pt x="462" y="96"/>
                  </a:lnTo>
                  <a:lnTo>
                    <a:pt x="460" y="96"/>
                  </a:lnTo>
                  <a:lnTo>
                    <a:pt x="459" y="96"/>
                  </a:lnTo>
                  <a:lnTo>
                    <a:pt x="457" y="96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0" y="94"/>
                  </a:lnTo>
                  <a:lnTo>
                    <a:pt x="446" y="94"/>
                  </a:lnTo>
                  <a:lnTo>
                    <a:pt x="446" y="98"/>
                  </a:lnTo>
                  <a:lnTo>
                    <a:pt x="446" y="102"/>
                  </a:lnTo>
                  <a:lnTo>
                    <a:pt x="444" y="105"/>
                  </a:lnTo>
                  <a:lnTo>
                    <a:pt x="446" y="107"/>
                  </a:lnTo>
                  <a:lnTo>
                    <a:pt x="444" y="109"/>
                  </a:lnTo>
                  <a:lnTo>
                    <a:pt x="444" y="110"/>
                  </a:lnTo>
                  <a:lnTo>
                    <a:pt x="446" y="110"/>
                  </a:lnTo>
                  <a:lnTo>
                    <a:pt x="446" y="112"/>
                  </a:lnTo>
                  <a:lnTo>
                    <a:pt x="448" y="112"/>
                  </a:lnTo>
                  <a:lnTo>
                    <a:pt x="448" y="116"/>
                  </a:lnTo>
                  <a:lnTo>
                    <a:pt x="446" y="118"/>
                  </a:lnTo>
                  <a:lnTo>
                    <a:pt x="444" y="118"/>
                  </a:lnTo>
                  <a:lnTo>
                    <a:pt x="441" y="118"/>
                  </a:lnTo>
                  <a:lnTo>
                    <a:pt x="427" y="118"/>
                  </a:lnTo>
                  <a:lnTo>
                    <a:pt x="425" y="118"/>
                  </a:lnTo>
                  <a:lnTo>
                    <a:pt x="420" y="118"/>
                  </a:lnTo>
                  <a:lnTo>
                    <a:pt x="418" y="118"/>
                  </a:lnTo>
                  <a:lnTo>
                    <a:pt x="416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2"/>
                  </a:lnTo>
                  <a:lnTo>
                    <a:pt x="409" y="114"/>
                  </a:lnTo>
                  <a:lnTo>
                    <a:pt x="409" y="116"/>
                  </a:lnTo>
                  <a:lnTo>
                    <a:pt x="405" y="119"/>
                  </a:lnTo>
                  <a:lnTo>
                    <a:pt x="404" y="121"/>
                  </a:lnTo>
                  <a:lnTo>
                    <a:pt x="402" y="118"/>
                  </a:lnTo>
                  <a:lnTo>
                    <a:pt x="400" y="114"/>
                  </a:lnTo>
                  <a:lnTo>
                    <a:pt x="398" y="112"/>
                  </a:lnTo>
                  <a:lnTo>
                    <a:pt x="391" y="112"/>
                  </a:lnTo>
                  <a:lnTo>
                    <a:pt x="389" y="112"/>
                  </a:lnTo>
                  <a:lnTo>
                    <a:pt x="388" y="112"/>
                  </a:lnTo>
                  <a:lnTo>
                    <a:pt x="381" y="114"/>
                  </a:lnTo>
                  <a:lnTo>
                    <a:pt x="372" y="118"/>
                  </a:lnTo>
                  <a:lnTo>
                    <a:pt x="366" y="118"/>
                  </a:lnTo>
                  <a:lnTo>
                    <a:pt x="365" y="116"/>
                  </a:lnTo>
                  <a:lnTo>
                    <a:pt x="363" y="114"/>
                  </a:lnTo>
                  <a:lnTo>
                    <a:pt x="361" y="114"/>
                  </a:lnTo>
                  <a:lnTo>
                    <a:pt x="359" y="112"/>
                  </a:lnTo>
                  <a:lnTo>
                    <a:pt x="359" y="112"/>
                  </a:lnTo>
                  <a:lnTo>
                    <a:pt x="356" y="110"/>
                  </a:lnTo>
                  <a:lnTo>
                    <a:pt x="356" y="107"/>
                  </a:lnTo>
                  <a:lnTo>
                    <a:pt x="354" y="105"/>
                  </a:lnTo>
                  <a:lnTo>
                    <a:pt x="354" y="102"/>
                  </a:lnTo>
                  <a:lnTo>
                    <a:pt x="352" y="103"/>
                  </a:lnTo>
                  <a:lnTo>
                    <a:pt x="349" y="103"/>
                  </a:lnTo>
                  <a:lnTo>
                    <a:pt x="347" y="103"/>
                  </a:lnTo>
                  <a:lnTo>
                    <a:pt x="345" y="100"/>
                  </a:lnTo>
                  <a:lnTo>
                    <a:pt x="338" y="96"/>
                  </a:lnTo>
                  <a:lnTo>
                    <a:pt x="336" y="94"/>
                  </a:lnTo>
                  <a:lnTo>
                    <a:pt x="334" y="96"/>
                  </a:lnTo>
                  <a:lnTo>
                    <a:pt x="334" y="98"/>
                  </a:lnTo>
                  <a:lnTo>
                    <a:pt x="333" y="98"/>
                  </a:lnTo>
                  <a:lnTo>
                    <a:pt x="333" y="96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22" y="103"/>
                  </a:lnTo>
                  <a:lnTo>
                    <a:pt x="317" y="100"/>
                  </a:lnTo>
                  <a:lnTo>
                    <a:pt x="313" y="100"/>
                  </a:lnTo>
                  <a:lnTo>
                    <a:pt x="313" y="103"/>
                  </a:lnTo>
                  <a:lnTo>
                    <a:pt x="311" y="103"/>
                  </a:lnTo>
                  <a:lnTo>
                    <a:pt x="309" y="105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8" y="102"/>
                  </a:lnTo>
                  <a:lnTo>
                    <a:pt x="306" y="102"/>
                  </a:lnTo>
                  <a:lnTo>
                    <a:pt x="304" y="102"/>
                  </a:lnTo>
                  <a:lnTo>
                    <a:pt x="304" y="100"/>
                  </a:lnTo>
                  <a:lnTo>
                    <a:pt x="299" y="93"/>
                  </a:lnTo>
                  <a:lnTo>
                    <a:pt x="297" y="91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88" y="87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88" y="82"/>
                  </a:lnTo>
                  <a:lnTo>
                    <a:pt x="286" y="78"/>
                  </a:lnTo>
                  <a:lnTo>
                    <a:pt x="283" y="77"/>
                  </a:lnTo>
                  <a:lnTo>
                    <a:pt x="276" y="78"/>
                  </a:lnTo>
                  <a:lnTo>
                    <a:pt x="267" y="78"/>
                  </a:lnTo>
                  <a:lnTo>
                    <a:pt x="263" y="77"/>
                  </a:lnTo>
                  <a:lnTo>
                    <a:pt x="258" y="73"/>
                  </a:lnTo>
                  <a:lnTo>
                    <a:pt x="256" y="71"/>
                  </a:lnTo>
                  <a:lnTo>
                    <a:pt x="254" y="71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47" y="70"/>
                  </a:lnTo>
                  <a:lnTo>
                    <a:pt x="242" y="70"/>
                  </a:lnTo>
                  <a:lnTo>
                    <a:pt x="240" y="68"/>
                  </a:lnTo>
                  <a:lnTo>
                    <a:pt x="237" y="64"/>
                  </a:lnTo>
                  <a:lnTo>
                    <a:pt x="230" y="64"/>
                  </a:lnTo>
                  <a:lnTo>
                    <a:pt x="228" y="63"/>
                  </a:lnTo>
                  <a:lnTo>
                    <a:pt x="226" y="61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4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1" y="64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4" y="66"/>
                  </a:lnTo>
                  <a:lnTo>
                    <a:pt x="212" y="66"/>
                  </a:lnTo>
                  <a:lnTo>
                    <a:pt x="208" y="64"/>
                  </a:lnTo>
                  <a:lnTo>
                    <a:pt x="206" y="61"/>
                  </a:lnTo>
                  <a:lnTo>
                    <a:pt x="205" y="59"/>
                  </a:lnTo>
                  <a:lnTo>
                    <a:pt x="206" y="57"/>
                  </a:lnTo>
                  <a:lnTo>
                    <a:pt x="210" y="52"/>
                  </a:lnTo>
                  <a:lnTo>
                    <a:pt x="212" y="50"/>
                  </a:lnTo>
                  <a:lnTo>
                    <a:pt x="214" y="45"/>
                  </a:lnTo>
                  <a:lnTo>
                    <a:pt x="215" y="38"/>
                  </a:lnTo>
                  <a:lnTo>
                    <a:pt x="215" y="32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08" y="29"/>
                  </a:lnTo>
                  <a:lnTo>
                    <a:pt x="203" y="27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6" y="29"/>
                  </a:lnTo>
                  <a:lnTo>
                    <a:pt x="196" y="31"/>
                  </a:lnTo>
                  <a:lnTo>
                    <a:pt x="194" y="32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1"/>
                  </a:lnTo>
                  <a:lnTo>
                    <a:pt x="189" y="31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5"/>
                  </a:lnTo>
                  <a:lnTo>
                    <a:pt x="185" y="23"/>
                  </a:lnTo>
                  <a:lnTo>
                    <a:pt x="183" y="23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6" y="22"/>
                  </a:lnTo>
                  <a:lnTo>
                    <a:pt x="175" y="20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69" y="9"/>
                  </a:lnTo>
                  <a:lnTo>
                    <a:pt x="166" y="13"/>
                  </a:lnTo>
                  <a:lnTo>
                    <a:pt x="160" y="16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8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0" y="20"/>
                  </a:lnTo>
                  <a:lnTo>
                    <a:pt x="141" y="23"/>
                  </a:lnTo>
                  <a:lnTo>
                    <a:pt x="139" y="23"/>
                  </a:lnTo>
                  <a:lnTo>
                    <a:pt x="137" y="23"/>
                  </a:lnTo>
                  <a:lnTo>
                    <a:pt x="134" y="27"/>
                  </a:lnTo>
                  <a:lnTo>
                    <a:pt x="132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1" y="23"/>
                  </a:lnTo>
                  <a:lnTo>
                    <a:pt x="116" y="25"/>
                  </a:lnTo>
                  <a:lnTo>
                    <a:pt x="112" y="23"/>
                  </a:lnTo>
                  <a:lnTo>
                    <a:pt x="107" y="22"/>
                  </a:lnTo>
                  <a:lnTo>
                    <a:pt x="96" y="16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6" y="11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2" y="7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2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7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572"/>
                  </a:lnTo>
                  <a:lnTo>
                    <a:pt x="345" y="572"/>
                  </a:lnTo>
                  <a:lnTo>
                    <a:pt x="349" y="571"/>
                  </a:lnTo>
                  <a:lnTo>
                    <a:pt x="349" y="569"/>
                  </a:lnTo>
                  <a:lnTo>
                    <a:pt x="350" y="567"/>
                  </a:lnTo>
                  <a:lnTo>
                    <a:pt x="350" y="563"/>
                  </a:lnTo>
                  <a:lnTo>
                    <a:pt x="350" y="562"/>
                  </a:lnTo>
                  <a:lnTo>
                    <a:pt x="363" y="540"/>
                  </a:lnTo>
                  <a:lnTo>
                    <a:pt x="368" y="535"/>
                  </a:lnTo>
                  <a:lnTo>
                    <a:pt x="372" y="530"/>
                  </a:lnTo>
                  <a:lnTo>
                    <a:pt x="377" y="519"/>
                  </a:lnTo>
                  <a:lnTo>
                    <a:pt x="379" y="515"/>
                  </a:lnTo>
                  <a:lnTo>
                    <a:pt x="386" y="510"/>
                  </a:lnTo>
                  <a:lnTo>
                    <a:pt x="389" y="508"/>
                  </a:lnTo>
                  <a:lnTo>
                    <a:pt x="396" y="496"/>
                  </a:lnTo>
                  <a:lnTo>
                    <a:pt x="402" y="489"/>
                  </a:lnTo>
                  <a:lnTo>
                    <a:pt x="407" y="483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11" y="478"/>
                  </a:lnTo>
                  <a:lnTo>
                    <a:pt x="420" y="462"/>
                  </a:lnTo>
                  <a:lnTo>
                    <a:pt x="421" y="459"/>
                  </a:lnTo>
                  <a:lnTo>
                    <a:pt x="423" y="455"/>
                  </a:lnTo>
                  <a:lnTo>
                    <a:pt x="425" y="455"/>
                  </a:lnTo>
                  <a:lnTo>
                    <a:pt x="427" y="452"/>
                  </a:lnTo>
                  <a:lnTo>
                    <a:pt x="428" y="450"/>
                  </a:lnTo>
                  <a:lnTo>
                    <a:pt x="430" y="444"/>
                  </a:lnTo>
                  <a:lnTo>
                    <a:pt x="434" y="436"/>
                  </a:lnTo>
                  <a:lnTo>
                    <a:pt x="436" y="432"/>
                  </a:lnTo>
                  <a:lnTo>
                    <a:pt x="437" y="430"/>
                  </a:lnTo>
                  <a:lnTo>
                    <a:pt x="439" y="428"/>
                  </a:lnTo>
                  <a:lnTo>
                    <a:pt x="450" y="427"/>
                  </a:lnTo>
                  <a:lnTo>
                    <a:pt x="452" y="425"/>
                  </a:lnTo>
                  <a:lnTo>
                    <a:pt x="453" y="427"/>
                  </a:lnTo>
                  <a:lnTo>
                    <a:pt x="452" y="432"/>
                  </a:lnTo>
                  <a:lnTo>
                    <a:pt x="448" y="436"/>
                  </a:lnTo>
                  <a:lnTo>
                    <a:pt x="444" y="434"/>
                  </a:lnTo>
                  <a:lnTo>
                    <a:pt x="439" y="434"/>
                  </a:lnTo>
                  <a:lnTo>
                    <a:pt x="443" y="439"/>
                  </a:lnTo>
                  <a:lnTo>
                    <a:pt x="446" y="437"/>
                  </a:lnTo>
                  <a:lnTo>
                    <a:pt x="450" y="437"/>
                  </a:lnTo>
                  <a:lnTo>
                    <a:pt x="452" y="434"/>
                  </a:lnTo>
                  <a:lnTo>
                    <a:pt x="457" y="425"/>
                  </a:lnTo>
                  <a:lnTo>
                    <a:pt x="460" y="421"/>
                  </a:lnTo>
                  <a:lnTo>
                    <a:pt x="468" y="420"/>
                  </a:lnTo>
                  <a:lnTo>
                    <a:pt x="468" y="418"/>
                  </a:lnTo>
                  <a:lnTo>
                    <a:pt x="469" y="414"/>
                  </a:lnTo>
                  <a:lnTo>
                    <a:pt x="469" y="412"/>
                  </a:lnTo>
                  <a:lnTo>
                    <a:pt x="468" y="411"/>
                  </a:lnTo>
                  <a:lnTo>
                    <a:pt x="466" y="411"/>
                  </a:lnTo>
                  <a:lnTo>
                    <a:pt x="464" y="411"/>
                  </a:lnTo>
                  <a:lnTo>
                    <a:pt x="460" y="407"/>
                  </a:lnTo>
                  <a:lnTo>
                    <a:pt x="459" y="405"/>
                  </a:lnTo>
                  <a:lnTo>
                    <a:pt x="457" y="405"/>
                  </a:lnTo>
                  <a:lnTo>
                    <a:pt x="457" y="407"/>
                  </a:lnTo>
                  <a:lnTo>
                    <a:pt x="455" y="407"/>
                  </a:lnTo>
                  <a:lnTo>
                    <a:pt x="452" y="407"/>
                  </a:lnTo>
                  <a:lnTo>
                    <a:pt x="452" y="404"/>
                  </a:lnTo>
                  <a:lnTo>
                    <a:pt x="452" y="400"/>
                  </a:lnTo>
                  <a:lnTo>
                    <a:pt x="464" y="388"/>
                  </a:lnTo>
                  <a:lnTo>
                    <a:pt x="471" y="379"/>
                  </a:lnTo>
                  <a:lnTo>
                    <a:pt x="483" y="366"/>
                  </a:lnTo>
                  <a:lnTo>
                    <a:pt x="487" y="364"/>
                  </a:lnTo>
                  <a:lnTo>
                    <a:pt x="491" y="363"/>
                  </a:lnTo>
                  <a:lnTo>
                    <a:pt x="494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503" y="364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8" y="357"/>
                  </a:lnTo>
                  <a:lnTo>
                    <a:pt x="517" y="356"/>
                  </a:lnTo>
                  <a:lnTo>
                    <a:pt x="544" y="345"/>
                  </a:lnTo>
                  <a:lnTo>
                    <a:pt x="555" y="343"/>
                  </a:lnTo>
                  <a:lnTo>
                    <a:pt x="578" y="336"/>
                  </a:lnTo>
                  <a:lnTo>
                    <a:pt x="579" y="336"/>
                  </a:lnTo>
                  <a:lnTo>
                    <a:pt x="581" y="336"/>
                  </a:lnTo>
                  <a:lnTo>
                    <a:pt x="583" y="334"/>
                  </a:lnTo>
                  <a:lnTo>
                    <a:pt x="590" y="333"/>
                  </a:lnTo>
                  <a:lnTo>
                    <a:pt x="599" y="333"/>
                  </a:lnTo>
                  <a:lnTo>
                    <a:pt x="604" y="331"/>
                  </a:lnTo>
                  <a:lnTo>
                    <a:pt x="611" y="325"/>
                  </a:lnTo>
                  <a:lnTo>
                    <a:pt x="615" y="324"/>
                  </a:lnTo>
                  <a:lnTo>
                    <a:pt x="618" y="320"/>
                  </a:lnTo>
                  <a:lnTo>
                    <a:pt x="622" y="309"/>
                  </a:lnTo>
                  <a:lnTo>
                    <a:pt x="626" y="306"/>
                  </a:lnTo>
                  <a:lnTo>
                    <a:pt x="629" y="302"/>
                  </a:lnTo>
                  <a:lnTo>
                    <a:pt x="638" y="299"/>
                  </a:lnTo>
                  <a:lnTo>
                    <a:pt x="645" y="293"/>
                  </a:lnTo>
                  <a:lnTo>
                    <a:pt x="647" y="292"/>
                  </a:lnTo>
                  <a:lnTo>
                    <a:pt x="668" y="283"/>
                  </a:lnTo>
                  <a:lnTo>
                    <a:pt x="684" y="276"/>
                  </a:lnTo>
                  <a:lnTo>
                    <a:pt x="686" y="272"/>
                  </a:lnTo>
                  <a:lnTo>
                    <a:pt x="688" y="272"/>
                  </a:lnTo>
                  <a:lnTo>
                    <a:pt x="688" y="270"/>
                  </a:lnTo>
                  <a:lnTo>
                    <a:pt x="689" y="269"/>
                  </a:lnTo>
                  <a:lnTo>
                    <a:pt x="691" y="269"/>
                  </a:lnTo>
                  <a:lnTo>
                    <a:pt x="695" y="267"/>
                  </a:lnTo>
                  <a:lnTo>
                    <a:pt x="698" y="267"/>
                  </a:lnTo>
                  <a:lnTo>
                    <a:pt x="702" y="265"/>
                  </a:lnTo>
                  <a:lnTo>
                    <a:pt x="704" y="263"/>
                  </a:lnTo>
                  <a:lnTo>
                    <a:pt x="713" y="254"/>
                  </a:lnTo>
                  <a:lnTo>
                    <a:pt x="716" y="253"/>
                  </a:lnTo>
                  <a:lnTo>
                    <a:pt x="716" y="247"/>
                  </a:lnTo>
                  <a:lnTo>
                    <a:pt x="721" y="245"/>
                  </a:lnTo>
                  <a:lnTo>
                    <a:pt x="725" y="245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2" y="237"/>
                  </a:lnTo>
                  <a:lnTo>
                    <a:pt x="736" y="231"/>
                  </a:lnTo>
                  <a:lnTo>
                    <a:pt x="736" y="228"/>
                  </a:lnTo>
                  <a:lnTo>
                    <a:pt x="734" y="226"/>
                  </a:lnTo>
                  <a:lnTo>
                    <a:pt x="732" y="224"/>
                  </a:lnTo>
                  <a:lnTo>
                    <a:pt x="732" y="222"/>
                  </a:lnTo>
                  <a:lnTo>
                    <a:pt x="732" y="221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2" y="213"/>
                  </a:lnTo>
                  <a:lnTo>
                    <a:pt x="732" y="212"/>
                  </a:lnTo>
                  <a:lnTo>
                    <a:pt x="730" y="208"/>
                  </a:lnTo>
                  <a:lnTo>
                    <a:pt x="729" y="205"/>
                  </a:lnTo>
                  <a:lnTo>
                    <a:pt x="723" y="203"/>
                  </a:lnTo>
                  <a:lnTo>
                    <a:pt x="721" y="201"/>
                  </a:lnTo>
                  <a:lnTo>
                    <a:pt x="721" y="198"/>
                  </a:lnTo>
                  <a:lnTo>
                    <a:pt x="721" y="196"/>
                  </a:lnTo>
                  <a:lnTo>
                    <a:pt x="721" y="190"/>
                  </a:lnTo>
                  <a:lnTo>
                    <a:pt x="723" y="187"/>
                  </a:lnTo>
                  <a:lnTo>
                    <a:pt x="725" y="183"/>
                  </a:lnTo>
                  <a:lnTo>
                    <a:pt x="727" y="183"/>
                  </a:lnTo>
                  <a:lnTo>
                    <a:pt x="729" y="185"/>
                  </a:lnTo>
                  <a:lnTo>
                    <a:pt x="732" y="187"/>
                  </a:lnTo>
                  <a:lnTo>
                    <a:pt x="737" y="185"/>
                  </a:lnTo>
                  <a:lnTo>
                    <a:pt x="739" y="187"/>
                  </a:lnTo>
                  <a:lnTo>
                    <a:pt x="739" y="185"/>
                  </a:lnTo>
                  <a:lnTo>
                    <a:pt x="741" y="183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5" y="173"/>
                  </a:lnTo>
                  <a:lnTo>
                    <a:pt x="743" y="171"/>
                  </a:lnTo>
                  <a:lnTo>
                    <a:pt x="741" y="171"/>
                  </a:lnTo>
                  <a:lnTo>
                    <a:pt x="739" y="173"/>
                  </a:lnTo>
                  <a:lnTo>
                    <a:pt x="737" y="171"/>
                  </a:lnTo>
                  <a:lnTo>
                    <a:pt x="734" y="171"/>
                  </a:lnTo>
                  <a:lnTo>
                    <a:pt x="732" y="171"/>
                  </a:lnTo>
                  <a:lnTo>
                    <a:pt x="730" y="169"/>
                  </a:lnTo>
                  <a:lnTo>
                    <a:pt x="729" y="167"/>
                  </a:lnTo>
                  <a:lnTo>
                    <a:pt x="729" y="164"/>
                  </a:lnTo>
                  <a:lnTo>
                    <a:pt x="727" y="162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23" y="157"/>
                  </a:lnTo>
                  <a:lnTo>
                    <a:pt x="721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9">
              <a:extLst>
                <a:ext uri="{FF2B5EF4-FFF2-40B4-BE49-F238E27FC236}">
                  <a16:creationId xmlns:a16="http://schemas.microsoft.com/office/drawing/2014/main" id="{37161FC1-B0E4-F007-E82B-C5920FBF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080" y="4380493"/>
              <a:ext cx="351497" cy="279489"/>
            </a:xfrm>
            <a:custGeom>
              <a:avLst/>
              <a:gdLst>
                <a:gd name="T0" fmla="*/ 281 w 288"/>
                <a:gd name="T1" fmla="*/ 142 h 229"/>
                <a:gd name="T2" fmla="*/ 281 w 288"/>
                <a:gd name="T3" fmla="*/ 122 h 229"/>
                <a:gd name="T4" fmla="*/ 279 w 288"/>
                <a:gd name="T5" fmla="*/ 113 h 229"/>
                <a:gd name="T6" fmla="*/ 284 w 288"/>
                <a:gd name="T7" fmla="*/ 106 h 229"/>
                <a:gd name="T8" fmla="*/ 284 w 288"/>
                <a:gd name="T9" fmla="*/ 92 h 229"/>
                <a:gd name="T10" fmla="*/ 275 w 288"/>
                <a:gd name="T11" fmla="*/ 78 h 229"/>
                <a:gd name="T12" fmla="*/ 270 w 288"/>
                <a:gd name="T13" fmla="*/ 69 h 229"/>
                <a:gd name="T14" fmla="*/ 268 w 288"/>
                <a:gd name="T15" fmla="*/ 55 h 229"/>
                <a:gd name="T16" fmla="*/ 261 w 288"/>
                <a:gd name="T17" fmla="*/ 53 h 229"/>
                <a:gd name="T18" fmla="*/ 254 w 288"/>
                <a:gd name="T19" fmla="*/ 49 h 229"/>
                <a:gd name="T20" fmla="*/ 233 w 288"/>
                <a:gd name="T21" fmla="*/ 37 h 229"/>
                <a:gd name="T22" fmla="*/ 213 w 288"/>
                <a:gd name="T23" fmla="*/ 8 h 229"/>
                <a:gd name="T24" fmla="*/ 204 w 288"/>
                <a:gd name="T25" fmla="*/ 3 h 229"/>
                <a:gd name="T26" fmla="*/ 179 w 288"/>
                <a:gd name="T27" fmla="*/ 10 h 229"/>
                <a:gd name="T28" fmla="*/ 167 w 288"/>
                <a:gd name="T29" fmla="*/ 5 h 229"/>
                <a:gd name="T30" fmla="*/ 153 w 288"/>
                <a:gd name="T31" fmla="*/ 10 h 229"/>
                <a:gd name="T32" fmla="*/ 135 w 288"/>
                <a:gd name="T33" fmla="*/ 21 h 229"/>
                <a:gd name="T34" fmla="*/ 119 w 288"/>
                <a:gd name="T35" fmla="*/ 21 h 229"/>
                <a:gd name="T36" fmla="*/ 110 w 288"/>
                <a:gd name="T37" fmla="*/ 19 h 229"/>
                <a:gd name="T38" fmla="*/ 108 w 288"/>
                <a:gd name="T39" fmla="*/ 24 h 229"/>
                <a:gd name="T40" fmla="*/ 94 w 288"/>
                <a:gd name="T41" fmla="*/ 35 h 229"/>
                <a:gd name="T42" fmla="*/ 89 w 288"/>
                <a:gd name="T43" fmla="*/ 42 h 229"/>
                <a:gd name="T44" fmla="*/ 76 w 288"/>
                <a:gd name="T45" fmla="*/ 28 h 229"/>
                <a:gd name="T46" fmla="*/ 66 w 288"/>
                <a:gd name="T47" fmla="*/ 33 h 229"/>
                <a:gd name="T48" fmla="*/ 39 w 288"/>
                <a:gd name="T49" fmla="*/ 44 h 229"/>
                <a:gd name="T50" fmla="*/ 34 w 288"/>
                <a:gd name="T51" fmla="*/ 65 h 229"/>
                <a:gd name="T52" fmla="*/ 30 w 288"/>
                <a:gd name="T53" fmla="*/ 78 h 229"/>
                <a:gd name="T54" fmla="*/ 21 w 288"/>
                <a:gd name="T55" fmla="*/ 74 h 229"/>
                <a:gd name="T56" fmla="*/ 13 w 288"/>
                <a:gd name="T57" fmla="*/ 74 h 229"/>
                <a:gd name="T58" fmla="*/ 11 w 288"/>
                <a:gd name="T59" fmla="*/ 87 h 229"/>
                <a:gd name="T60" fmla="*/ 5 w 288"/>
                <a:gd name="T61" fmla="*/ 108 h 229"/>
                <a:gd name="T62" fmla="*/ 7 w 288"/>
                <a:gd name="T63" fmla="*/ 120 h 229"/>
                <a:gd name="T64" fmla="*/ 0 w 288"/>
                <a:gd name="T65" fmla="*/ 129 h 229"/>
                <a:gd name="T66" fmla="*/ 4 w 288"/>
                <a:gd name="T67" fmla="*/ 140 h 229"/>
                <a:gd name="T68" fmla="*/ 9 w 288"/>
                <a:gd name="T69" fmla="*/ 145 h 229"/>
                <a:gd name="T70" fmla="*/ 7 w 288"/>
                <a:gd name="T71" fmla="*/ 156 h 229"/>
                <a:gd name="T72" fmla="*/ 5 w 288"/>
                <a:gd name="T73" fmla="*/ 170 h 229"/>
                <a:gd name="T74" fmla="*/ 13 w 288"/>
                <a:gd name="T75" fmla="*/ 191 h 229"/>
                <a:gd name="T76" fmla="*/ 21 w 288"/>
                <a:gd name="T77" fmla="*/ 195 h 229"/>
                <a:gd name="T78" fmla="*/ 30 w 288"/>
                <a:gd name="T79" fmla="*/ 218 h 229"/>
                <a:gd name="T80" fmla="*/ 43 w 288"/>
                <a:gd name="T81" fmla="*/ 218 h 229"/>
                <a:gd name="T82" fmla="*/ 57 w 288"/>
                <a:gd name="T83" fmla="*/ 225 h 229"/>
                <a:gd name="T84" fmla="*/ 89 w 288"/>
                <a:gd name="T85" fmla="*/ 227 h 229"/>
                <a:gd name="T86" fmla="*/ 105 w 288"/>
                <a:gd name="T87" fmla="*/ 222 h 229"/>
                <a:gd name="T88" fmla="*/ 124 w 288"/>
                <a:gd name="T89" fmla="*/ 225 h 229"/>
                <a:gd name="T90" fmla="*/ 133 w 288"/>
                <a:gd name="T91" fmla="*/ 222 h 229"/>
                <a:gd name="T92" fmla="*/ 146 w 288"/>
                <a:gd name="T93" fmla="*/ 218 h 229"/>
                <a:gd name="T94" fmla="*/ 149 w 288"/>
                <a:gd name="T95" fmla="*/ 211 h 229"/>
                <a:gd name="T96" fmla="*/ 162 w 288"/>
                <a:gd name="T97" fmla="*/ 198 h 229"/>
                <a:gd name="T98" fmla="*/ 163 w 288"/>
                <a:gd name="T99" fmla="*/ 191 h 229"/>
                <a:gd name="T100" fmla="*/ 178 w 288"/>
                <a:gd name="T101" fmla="*/ 186 h 229"/>
                <a:gd name="T102" fmla="*/ 185 w 288"/>
                <a:gd name="T103" fmla="*/ 188 h 229"/>
                <a:gd name="T104" fmla="*/ 199 w 288"/>
                <a:gd name="T105" fmla="*/ 182 h 229"/>
                <a:gd name="T106" fmla="*/ 211 w 288"/>
                <a:gd name="T107" fmla="*/ 188 h 229"/>
                <a:gd name="T108" fmla="*/ 220 w 288"/>
                <a:gd name="T109" fmla="*/ 190 h 229"/>
                <a:gd name="T110" fmla="*/ 231 w 288"/>
                <a:gd name="T111" fmla="*/ 188 h 229"/>
                <a:gd name="T112" fmla="*/ 245 w 288"/>
                <a:gd name="T113" fmla="*/ 184 h 229"/>
                <a:gd name="T114" fmla="*/ 249 w 288"/>
                <a:gd name="T115" fmla="*/ 179 h 229"/>
                <a:gd name="T116" fmla="*/ 254 w 288"/>
                <a:gd name="T117" fmla="*/ 186 h 229"/>
                <a:gd name="T118" fmla="*/ 258 w 288"/>
                <a:gd name="T119" fmla="*/ 159 h 229"/>
                <a:gd name="T120" fmla="*/ 277 w 288"/>
                <a:gd name="T121" fmla="*/ 15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29">
                  <a:moveTo>
                    <a:pt x="281" y="152"/>
                  </a:moveTo>
                  <a:lnTo>
                    <a:pt x="279" y="149"/>
                  </a:lnTo>
                  <a:lnTo>
                    <a:pt x="279" y="145"/>
                  </a:lnTo>
                  <a:lnTo>
                    <a:pt x="279" y="143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38"/>
                  </a:lnTo>
                  <a:lnTo>
                    <a:pt x="279" y="127"/>
                  </a:lnTo>
                  <a:lnTo>
                    <a:pt x="279" y="126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79" y="119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9" y="111"/>
                  </a:lnTo>
                  <a:lnTo>
                    <a:pt x="281" y="111"/>
                  </a:lnTo>
                  <a:lnTo>
                    <a:pt x="282" y="110"/>
                  </a:lnTo>
                  <a:lnTo>
                    <a:pt x="284" y="108"/>
                  </a:lnTo>
                  <a:lnTo>
                    <a:pt x="284" y="106"/>
                  </a:lnTo>
                  <a:lnTo>
                    <a:pt x="286" y="103"/>
                  </a:lnTo>
                  <a:lnTo>
                    <a:pt x="288" y="99"/>
                  </a:lnTo>
                  <a:lnTo>
                    <a:pt x="288" y="95"/>
                  </a:lnTo>
                  <a:lnTo>
                    <a:pt x="286" y="92"/>
                  </a:lnTo>
                  <a:lnTo>
                    <a:pt x="284" y="92"/>
                  </a:lnTo>
                  <a:lnTo>
                    <a:pt x="281" y="92"/>
                  </a:lnTo>
                  <a:lnTo>
                    <a:pt x="281" y="90"/>
                  </a:lnTo>
                  <a:lnTo>
                    <a:pt x="279" y="90"/>
                  </a:lnTo>
                  <a:lnTo>
                    <a:pt x="277" y="83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4" y="76"/>
                  </a:lnTo>
                  <a:lnTo>
                    <a:pt x="272" y="74"/>
                  </a:lnTo>
                  <a:lnTo>
                    <a:pt x="272" y="72"/>
                  </a:lnTo>
                  <a:lnTo>
                    <a:pt x="270" y="69"/>
                  </a:lnTo>
                  <a:lnTo>
                    <a:pt x="270" y="65"/>
                  </a:lnTo>
                  <a:lnTo>
                    <a:pt x="270" y="62"/>
                  </a:lnTo>
                  <a:lnTo>
                    <a:pt x="270" y="60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8" y="53"/>
                  </a:lnTo>
                  <a:lnTo>
                    <a:pt x="266" y="53"/>
                  </a:lnTo>
                  <a:lnTo>
                    <a:pt x="265" y="53"/>
                  </a:lnTo>
                  <a:lnTo>
                    <a:pt x="263" y="53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59" y="49"/>
                  </a:lnTo>
                  <a:lnTo>
                    <a:pt x="256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1" y="47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3" y="37"/>
                  </a:lnTo>
                  <a:lnTo>
                    <a:pt x="231" y="33"/>
                  </a:lnTo>
                  <a:lnTo>
                    <a:pt x="229" y="32"/>
                  </a:lnTo>
                  <a:lnTo>
                    <a:pt x="227" y="28"/>
                  </a:lnTo>
                  <a:lnTo>
                    <a:pt x="224" y="24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1" y="3"/>
                  </a:lnTo>
                  <a:lnTo>
                    <a:pt x="185" y="10"/>
                  </a:lnTo>
                  <a:lnTo>
                    <a:pt x="179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69" y="7"/>
                  </a:lnTo>
                  <a:lnTo>
                    <a:pt x="167" y="5"/>
                  </a:lnTo>
                  <a:lnTo>
                    <a:pt x="165" y="7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2" y="21"/>
                  </a:lnTo>
                  <a:lnTo>
                    <a:pt x="128" y="21"/>
                  </a:lnTo>
                  <a:lnTo>
                    <a:pt x="126" y="19"/>
                  </a:lnTo>
                  <a:lnTo>
                    <a:pt x="121" y="21"/>
                  </a:lnTo>
                  <a:lnTo>
                    <a:pt x="119" y="21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19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3"/>
                  </a:lnTo>
                  <a:lnTo>
                    <a:pt x="103" y="23"/>
                  </a:lnTo>
                  <a:lnTo>
                    <a:pt x="101" y="24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89" y="42"/>
                  </a:lnTo>
                  <a:lnTo>
                    <a:pt x="87" y="40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2" y="32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71" y="30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0" y="39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4" y="58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6" y="67"/>
                  </a:lnTo>
                  <a:lnTo>
                    <a:pt x="34" y="71"/>
                  </a:lnTo>
                  <a:lnTo>
                    <a:pt x="34" y="74"/>
                  </a:lnTo>
                  <a:lnTo>
                    <a:pt x="32" y="76"/>
                  </a:lnTo>
                  <a:lnTo>
                    <a:pt x="30" y="78"/>
                  </a:lnTo>
                  <a:lnTo>
                    <a:pt x="29" y="78"/>
                  </a:lnTo>
                  <a:lnTo>
                    <a:pt x="27" y="79"/>
                  </a:lnTo>
                  <a:lnTo>
                    <a:pt x="25" y="78"/>
                  </a:lnTo>
                  <a:lnTo>
                    <a:pt x="23" y="76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3" y="74"/>
                  </a:lnTo>
                  <a:lnTo>
                    <a:pt x="11" y="76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5" y="122"/>
                  </a:lnTo>
                  <a:lnTo>
                    <a:pt x="4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3"/>
                  </a:lnTo>
                  <a:lnTo>
                    <a:pt x="9" y="145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1" y="181"/>
                  </a:lnTo>
                  <a:lnTo>
                    <a:pt x="13" y="184"/>
                  </a:lnTo>
                  <a:lnTo>
                    <a:pt x="13" y="188"/>
                  </a:lnTo>
                  <a:lnTo>
                    <a:pt x="13" y="191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8" y="195"/>
                  </a:lnTo>
                  <a:lnTo>
                    <a:pt x="20" y="195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5" y="198"/>
                  </a:lnTo>
                  <a:lnTo>
                    <a:pt x="27" y="206"/>
                  </a:lnTo>
                  <a:lnTo>
                    <a:pt x="29" y="214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2"/>
                  </a:lnTo>
                  <a:lnTo>
                    <a:pt x="43" y="218"/>
                  </a:lnTo>
                  <a:lnTo>
                    <a:pt x="43" y="216"/>
                  </a:lnTo>
                  <a:lnTo>
                    <a:pt x="48" y="218"/>
                  </a:lnTo>
                  <a:lnTo>
                    <a:pt x="55" y="220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9"/>
                  </a:lnTo>
                  <a:lnTo>
                    <a:pt x="75" y="229"/>
                  </a:lnTo>
                  <a:lnTo>
                    <a:pt x="84" y="225"/>
                  </a:lnTo>
                  <a:lnTo>
                    <a:pt x="85" y="225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8" y="227"/>
                  </a:lnTo>
                  <a:lnTo>
                    <a:pt x="100" y="225"/>
                  </a:lnTo>
                  <a:lnTo>
                    <a:pt x="105" y="222"/>
                  </a:lnTo>
                  <a:lnTo>
                    <a:pt x="107" y="220"/>
                  </a:lnTo>
                  <a:lnTo>
                    <a:pt x="110" y="220"/>
                  </a:lnTo>
                  <a:lnTo>
                    <a:pt x="119" y="220"/>
                  </a:lnTo>
                  <a:lnTo>
                    <a:pt x="119" y="222"/>
                  </a:lnTo>
                  <a:lnTo>
                    <a:pt x="124" y="225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30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9" y="216"/>
                  </a:lnTo>
                  <a:lnTo>
                    <a:pt x="144" y="218"/>
                  </a:lnTo>
                  <a:lnTo>
                    <a:pt x="146" y="218"/>
                  </a:lnTo>
                  <a:lnTo>
                    <a:pt x="148" y="216"/>
                  </a:lnTo>
                  <a:lnTo>
                    <a:pt x="149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9" y="211"/>
                  </a:lnTo>
                  <a:lnTo>
                    <a:pt x="151" y="209"/>
                  </a:lnTo>
                  <a:lnTo>
                    <a:pt x="155" y="206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62" y="198"/>
                  </a:lnTo>
                  <a:lnTo>
                    <a:pt x="163" y="198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63" y="193"/>
                  </a:lnTo>
                  <a:lnTo>
                    <a:pt x="163" y="191"/>
                  </a:lnTo>
                  <a:lnTo>
                    <a:pt x="167" y="191"/>
                  </a:lnTo>
                  <a:lnTo>
                    <a:pt x="167" y="190"/>
                  </a:lnTo>
                  <a:lnTo>
                    <a:pt x="171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4"/>
                  </a:lnTo>
                  <a:lnTo>
                    <a:pt x="179" y="184"/>
                  </a:lnTo>
                  <a:lnTo>
                    <a:pt x="179" y="186"/>
                  </a:lnTo>
                  <a:lnTo>
                    <a:pt x="181" y="186"/>
                  </a:lnTo>
                  <a:lnTo>
                    <a:pt x="185" y="188"/>
                  </a:lnTo>
                  <a:lnTo>
                    <a:pt x="188" y="188"/>
                  </a:lnTo>
                  <a:lnTo>
                    <a:pt x="192" y="184"/>
                  </a:lnTo>
                  <a:lnTo>
                    <a:pt x="194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204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3" y="188"/>
                  </a:lnTo>
                  <a:lnTo>
                    <a:pt x="215" y="186"/>
                  </a:lnTo>
                  <a:lnTo>
                    <a:pt x="217" y="188"/>
                  </a:lnTo>
                  <a:lnTo>
                    <a:pt x="219" y="190"/>
                  </a:lnTo>
                  <a:lnTo>
                    <a:pt x="220" y="190"/>
                  </a:lnTo>
                  <a:lnTo>
                    <a:pt x="224" y="190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9" y="188"/>
                  </a:lnTo>
                  <a:lnTo>
                    <a:pt x="231" y="188"/>
                  </a:lnTo>
                  <a:lnTo>
                    <a:pt x="236" y="190"/>
                  </a:lnTo>
                  <a:lnTo>
                    <a:pt x="238" y="188"/>
                  </a:lnTo>
                  <a:lnTo>
                    <a:pt x="240" y="188"/>
                  </a:lnTo>
                  <a:lnTo>
                    <a:pt x="242" y="186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47" y="179"/>
                  </a:lnTo>
                  <a:lnTo>
                    <a:pt x="249" y="179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51" y="182"/>
                  </a:lnTo>
                  <a:lnTo>
                    <a:pt x="252" y="184"/>
                  </a:lnTo>
                  <a:lnTo>
                    <a:pt x="254" y="186"/>
                  </a:lnTo>
                  <a:lnTo>
                    <a:pt x="256" y="184"/>
                  </a:lnTo>
                  <a:lnTo>
                    <a:pt x="256" y="181"/>
                  </a:lnTo>
                  <a:lnTo>
                    <a:pt x="256" y="175"/>
                  </a:lnTo>
                  <a:lnTo>
                    <a:pt x="256" y="163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61" y="158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77" y="158"/>
                  </a:lnTo>
                  <a:lnTo>
                    <a:pt x="279" y="154"/>
                  </a:lnTo>
                  <a:lnTo>
                    <a:pt x="281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5">
              <a:extLst>
                <a:ext uri="{FF2B5EF4-FFF2-40B4-BE49-F238E27FC236}">
                  <a16:creationId xmlns:a16="http://schemas.microsoft.com/office/drawing/2014/main" id="{649AAC51-DF49-A9F2-E9C2-4818BB1E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15" y="3653090"/>
              <a:ext cx="565080" cy="823821"/>
            </a:xfrm>
            <a:custGeom>
              <a:avLst/>
              <a:gdLst>
                <a:gd name="T0" fmla="*/ 215 w 463"/>
                <a:gd name="T1" fmla="*/ 663 h 675"/>
                <a:gd name="T2" fmla="*/ 250 w 463"/>
                <a:gd name="T3" fmla="*/ 626 h 675"/>
                <a:gd name="T4" fmla="*/ 273 w 463"/>
                <a:gd name="T5" fmla="*/ 631 h 675"/>
                <a:gd name="T6" fmla="*/ 295 w 463"/>
                <a:gd name="T7" fmla="*/ 617 h 675"/>
                <a:gd name="T8" fmla="*/ 335 w 463"/>
                <a:gd name="T9" fmla="*/ 606 h 675"/>
                <a:gd name="T10" fmla="*/ 383 w 463"/>
                <a:gd name="T11" fmla="*/ 597 h 675"/>
                <a:gd name="T12" fmla="*/ 406 w 463"/>
                <a:gd name="T13" fmla="*/ 592 h 675"/>
                <a:gd name="T14" fmla="*/ 401 w 463"/>
                <a:gd name="T15" fmla="*/ 556 h 675"/>
                <a:gd name="T16" fmla="*/ 403 w 463"/>
                <a:gd name="T17" fmla="*/ 526 h 675"/>
                <a:gd name="T18" fmla="*/ 435 w 463"/>
                <a:gd name="T19" fmla="*/ 517 h 675"/>
                <a:gd name="T20" fmla="*/ 454 w 463"/>
                <a:gd name="T21" fmla="*/ 489 h 675"/>
                <a:gd name="T22" fmla="*/ 445 w 463"/>
                <a:gd name="T23" fmla="*/ 457 h 675"/>
                <a:gd name="T24" fmla="*/ 421 w 463"/>
                <a:gd name="T25" fmla="*/ 434 h 675"/>
                <a:gd name="T26" fmla="*/ 405 w 463"/>
                <a:gd name="T27" fmla="*/ 400 h 675"/>
                <a:gd name="T28" fmla="*/ 394 w 463"/>
                <a:gd name="T29" fmla="*/ 370 h 675"/>
                <a:gd name="T30" fmla="*/ 410 w 463"/>
                <a:gd name="T31" fmla="*/ 340 h 675"/>
                <a:gd name="T32" fmla="*/ 421 w 463"/>
                <a:gd name="T33" fmla="*/ 320 h 675"/>
                <a:gd name="T34" fmla="*/ 410 w 463"/>
                <a:gd name="T35" fmla="*/ 283 h 675"/>
                <a:gd name="T36" fmla="*/ 417 w 463"/>
                <a:gd name="T37" fmla="*/ 258 h 675"/>
                <a:gd name="T38" fmla="*/ 422 w 463"/>
                <a:gd name="T39" fmla="*/ 246 h 675"/>
                <a:gd name="T40" fmla="*/ 373 w 463"/>
                <a:gd name="T41" fmla="*/ 267 h 675"/>
                <a:gd name="T42" fmla="*/ 351 w 463"/>
                <a:gd name="T43" fmla="*/ 242 h 675"/>
                <a:gd name="T44" fmla="*/ 307 w 463"/>
                <a:gd name="T45" fmla="*/ 224 h 675"/>
                <a:gd name="T46" fmla="*/ 295 w 463"/>
                <a:gd name="T47" fmla="*/ 208 h 675"/>
                <a:gd name="T48" fmla="*/ 280 w 463"/>
                <a:gd name="T49" fmla="*/ 191 h 675"/>
                <a:gd name="T50" fmla="*/ 291 w 463"/>
                <a:gd name="T51" fmla="*/ 176 h 675"/>
                <a:gd name="T52" fmla="*/ 270 w 463"/>
                <a:gd name="T53" fmla="*/ 153 h 675"/>
                <a:gd name="T54" fmla="*/ 238 w 463"/>
                <a:gd name="T55" fmla="*/ 135 h 675"/>
                <a:gd name="T56" fmla="*/ 218 w 463"/>
                <a:gd name="T57" fmla="*/ 100 h 675"/>
                <a:gd name="T58" fmla="*/ 213 w 463"/>
                <a:gd name="T59" fmla="*/ 68 h 675"/>
                <a:gd name="T60" fmla="*/ 193 w 463"/>
                <a:gd name="T61" fmla="*/ 47 h 675"/>
                <a:gd name="T62" fmla="*/ 149 w 463"/>
                <a:gd name="T63" fmla="*/ 6 h 675"/>
                <a:gd name="T64" fmla="*/ 103 w 463"/>
                <a:gd name="T65" fmla="*/ 8 h 675"/>
                <a:gd name="T66" fmla="*/ 69 w 463"/>
                <a:gd name="T67" fmla="*/ 13 h 675"/>
                <a:gd name="T68" fmla="*/ 49 w 463"/>
                <a:gd name="T69" fmla="*/ 29 h 675"/>
                <a:gd name="T70" fmla="*/ 14 w 463"/>
                <a:gd name="T71" fmla="*/ 36 h 675"/>
                <a:gd name="T72" fmla="*/ 5 w 463"/>
                <a:gd name="T73" fmla="*/ 52 h 675"/>
                <a:gd name="T74" fmla="*/ 12 w 463"/>
                <a:gd name="T75" fmla="*/ 79 h 675"/>
                <a:gd name="T76" fmla="*/ 16 w 463"/>
                <a:gd name="T77" fmla="*/ 100 h 675"/>
                <a:gd name="T78" fmla="*/ 16 w 463"/>
                <a:gd name="T79" fmla="*/ 118 h 675"/>
                <a:gd name="T80" fmla="*/ 28 w 463"/>
                <a:gd name="T81" fmla="*/ 135 h 675"/>
                <a:gd name="T82" fmla="*/ 51 w 463"/>
                <a:gd name="T83" fmla="*/ 160 h 675"/>
                <a:gd name="T84" fmla="*/ 23 w 463"/>
                <a:gd name="T85" fmla="*/ 164 h 675"/>
                <a:gd name="T86" fmla="*/ 26 w 463"/>
                <a:gd name="T87" fmla="*/ 191 h 675"/>
                <a:gd name="T88" fmla="*/ 18 w 463"/>
                <a:gd name="T89" fmla="*/ 199 h 675"/>
                <a:gd name="T90" fmla="*/ 44 w 463"/>
                <a:gd name="T91" fmla="*/ 201 h 675"/>
                <a:gd name="T92" fmla="*/ 57 w 463"/>
                <a:gd name="T93" fmla="*/ 212 h 675"/>
                <a:gd name="T94" fmla="*/ 37 w 463"/>
                <a:gd name="T95" fmla="*/ 260 h 675"/>
                <a:gd name="T96" fmla="*/ 35 w 463"/>
                <a:gd name="T97" fmla="*/ 299 h 675"/>
                <a:gd name="T98" fmla="*/ 64 w 463"/>
                <a:gd name="T99" fmla="*/ 322 h 675"/>
                <a:gd name="T100" fmla="*/ 83 w 463"/>
                <a:gd name="T101" fmla="*/ 336 h 675"/>
                <a:gd name="T102" fmla="*/ 53 w 463"/>
                <a:gd name="T103" fmla="*/ 347 h 675"/>
                <a:gd name="T104" fmla="*/ 57 w 463"/>
                <a:gd name="T105" fmla="*/ 372 h 675"/>
                <a:gd name="T106" fmla="*/ 64 w 463"/>
                <a:gd name="T107" fmla="*/ 414 h 675"/>
                <a:gd name="T108" fmla="*/ 44 w 463"/>
                <a:gd name="T109" fmla="*/ 413 h 675"/>
                <a:gd name="T110" fmla="*/ 73 w 463"/>
                <a:gd name="T111" fmla="*/ 461 h 675"/>
                <a:gd name="T112" fmla="*/ 106 w 463"/>
                <a:gd name="T113" fmla="*/ 487 h 675"/>
                <a:gd name="T114" fmla="*/ 142 w 463"/>
                <a:gd name="T115" fmla="*/ 503 h 675"/>
                <a:gd name="T116" fmla="*/ 152 w 463"/>
                <a:gd name="T117" fmla="*/ 535 h 675"/>
                <a:gd name="T118" fmla="*/ 138 w 463"/>
                <a:gd name="T119" fmla="*/ 556 h 675"/>
                <a:gd name="T120" fmla="*/ 151 w 463"/>
                <a:gd name="T121" fmla="*/ 592 h 675"/>
                <a:gd name="T122" fmla="*/ 184 w 463"/>
                <a:gd name="T123" fmla="*/ 620 h 675"/>
                <a:gd name="T124" fmla="*/ 192 w 463"/>
                <a:gd name="T125" fmla="*/ 668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675">
                  <a:moveTo>
                    <a:pt x="197" y="674"/>
                  </a:moveTo>
                  <a:lnTo>
                    <a:pt x="199" y="674"/>
                  </a:lnTo>
                  <a:lnTo>
                    <a:pt x="200" y="672"/>
                  </a:lnTo>
                  <a:lnTo>
                    <a:pt x="200" y="670"/>
                  </a:lnTo>
                  <a:lnTo>
                    <a:pt x="202" y="672"/>
                  </a:lnTo>
                  <a:lnTo>
                    <a:pt x="204" y="674"/>
                  </a:lnTo>
                  <a:lnTo>
                    <a:pt x="206" y="675"/>
                  </a:lnTo>
                  <a:lnTo>
                    <a:pt x="208" y="674"/>
                  </a:lnTo>
                  <a:lnTo>
                    <a:pt x="209" y="674"/>
                  </a:lnTo>
                  <a:lnTo>
                    <a:pt x="211" y="672"/>
                  </a:lnTo>
                  <a:lnTo>
                    <a:pt x="213" y="670"/>
                  </a:lnTo>
                  <a:lnTo>
                    <a:pt x="213" y="667"/>
                  </a:lnTo>
                  <a:lnTo>
                    <a:pt x="215" y="663"/>
                  </a:lnTo>
                  <a:lnTo>
                    <a:pt x="213" y="661"/>
                  </a:lnTo>
                  <a:lnTo>
                    <a:pt x="213" y="658"/>
                  </a:lnTo>
                  <a:lnTo>
                    <a:pt x="213" y="654"/>
                  </a:lnTo>
                  <a:lnTo>
                    <a:pt x="215" y="645"/>
                  </a:lnTo>
                  <a:lnTo>
                    <a:pt x="215" y="642"/>
                  </a:lnTo>
                  <a:lnTo>
                    <a:pt x="218" y="640"/>
                  </a:lnTo>
                  <a:lnTo>
                    <a:pt x="220" y="638"/>
                  </a:lnTo>
                  <a:lnTo>
                    <a:pt x="229" y="635"/>
                  </a:lnTo>
                  <a:lnTo>
                    <a:pt x="238" y="631"/>
                  </a:lnTo>
                  <a:lnTo>
                    <a:pt x="241" y="631"/>
                  </a:lnTo>
                  <a:lnTo>
                    <a:pt x="245" y="629"/>
                  </a:lnTo>
                  <a:lnTo>
                    <a:pt x="245" y="628"/>
                  </a:lnTo>
                  <a:lnTo>
                    <a:pt x="250" y="626"/>
                  </a:lnTo>
                  <a:lnTo>
                    <a:pt x="252" y="624"/>
                  </a:lnTo>
                  <a:lnTo>
                    <a:pt x="254" y="624"/>
                  </a:lnTo>
                  <a:lnTo>
                    <a:pt x="255" y="624"/>
                  </a:lnTo>
                  <a:lnTo>
                    <a:pt x="261" y="628"/>
                  </a:lnTo>
                  <a:lnTo>
                    <a:pt x="264" y="631"/>
                  </a:lnTo>
                  <a:lnTo>
                    <a:pt x="264" y="633"/>
                  </a:lnTo>
                  <a:lnTo>
                    <a:pt x="266" y="636"/>
                  </a:lnTo>
                  <a:lnTo>
                    <a:pt x="268" y="638"/>
                  </a:lnTo>
                  <a:lnTo>
                    <a:pt x="273" y="638"/>
                  </a:lnTo>
                  <a:lnTo>
                    <a:pt x="273" y="636"/>
                  </a:lnTo>
                  <a:lnTo>
                    <a:pt x="275" y="636"/>
                  </a:lnTo>
                  <a:lnTo>
                    <a:pt x="273" y="633"/>
                  </a:lnTo>
                  <a:lnTo>
                    <a:pt x="273" y="631"/>
                  </a:lnTo>
                  <a:lnTo>
                    <a:pt x="273" y="629"/>
                  </a:lnTo>
                  <a:lnTo>
                    <a:pt x="280" y="620"/>
                  </a:lnTo>
                  <a:lnTo>
                    <a:pt x="282" y="619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9" y="620"/>
                  </a:lnTo>
                  <a:lnTo>
                    <a:pt x="289" y="619"/>
                  </a:lnTo>
                  <a:lnTo>
                    <a:pt x="287" y="619"/>
                  </a:lnTo>
                  <a:lnTo>
                    <a:pt x="287" y="617"/>
                  </a:lnTo>
                  <a:lnTo>
                    <a:pt x="289" y="615"/>
                  </a:lnTo>
                  <a:lnTo>
                    <a:pt x="291" y="615"/>
                  </a:lnTo>
                  <a:lnTo>
                    <a:pt x="293" y="617"/>
                  </a:lnTo>
                  <a:lnTo>
                    <a:pt x="295" y="617"/>
                  </a:lnTo>
                  <a:lnTo>
                    <a:pt x="295" y="615"/>
                  </a:lnTo>
                  <a:lnTo>
                    <a:pt x="298" y="617"/>
                  </a:lnTo>
                  <a:lnTo>
                    <a:pt x="300" y="617"/>
                  </a:lnTo>
                  <a:lnTo>
                    <a:pt x="305" y="615"/>
                  </a:lnTo>
                  <a:lnTo>
                    <a:pt x="307" y="617"/>
                  </a:lnTo>
                  <a:lnTo>
                    <a:pt x="311" y="617"/>
                  </a:lnTo>
                  <a:lnTo>
                    <a:pt x="314" y="617"/>
                  </a:lnTo>
                  <a:lnTo>
                    <a:pt x="316" y="617"/>
                  </a:lnTo>
                  <a:lnTo>
                    <a:pt x="318" y="617"/>
                  </a:lnTo>
                  <a:lnTo>
                    <a:pt x="319" y="613"/>
                  </a:lnTo>
                  <a:lnTo>
                    <a:pt x="321" y="613"/>
                  </a:lnTo>
                  <a:lnTo>
                    <a:pt x="332" y="606"/>
                  </a:lnTo>
                  <a:lnTo>
                    <a:pt x="335" y="606"/>
                  </a:lnTo>
                  <a:lnTo>
                    <a:pt x="339" y="606"/>
                  </a:lnTo>
                  <a:lnTo>
                    <a:pt x="341" y="606"/>
                  </a:lnTo>
                  <a:lnTo>
                    <a:pt x="344" y="603"/>
                  </a:lnTo>
                  <a:lnTo>
                    <a:pt x="346" y="601"/>
                  </a:lnTo>
                  <a:lnTo>
                    <a:pt x="348" y="603"/>
                  </a:lnTo>
                  <a:lnTo>
                    <a:pt x="351" y="604"/>
                  </a:lnTo>
                  <a:lnTo>
                    <a:pt x="355" y="606"/>
                  </a:lnTo>
                  <a:lnTo>
                    <a:pt x="357" y="606"/>
                  </a:lnTo>
                  <a:lnTo>
                    <a:pt x="358" y="606"/>
                  </a:lnTo>
                  <a:lnTo>
                    <a:pt x="364" y="606"/>
                  </a:lnTo>
                  <a:lnTo>
                    <a:pt x="380" y="599"/>
                  </a:lnTo>
                  <a:lnTo>
                    <a:pt x="383" y="596"/>
                  </a:lnTo>
                  <a:lnTo>
                    <a:pt x="383" y="597"/>
                  </a:lnTo>
                  <a:lnTo>
                    <a:pt x="383" y="599"/>
                  </a:lnTo>
                  <a:lnTo>
                    <a:pt x="385" y="601"/>
                  </a:lnTo>
                  <a:lnTo>
                    <a:pt x="387" y="603"/>
                  </a:lnTo>
                  <a:lnTo>
                    <a:pt x="389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8" y="604"/>
                  </a:lnTo>
                  <a:lnTo>
                    <a:pt x="399" y="603"/>
                  </a:lnTo>
                  <a:lnTo>
                    <a:pt x="401" y="601"/>
                  </a:lnTo>
                  <a:lnTo>
                    <a:pt x="403" y="596"/>
                  </a:lnTo>
                  <a:lnTo>
                    <a:pt x="405" y="592"/>
                  </a:lnTo>
                  <a:lnTo>
                    <a:pt x="406" y="592"/>
                  </a:lnTo>
                  <a:lnTo>
                    <a:pt x="408" y="592"/>
                  </a:lnTo>
                  <a:lnTo>
                    <a:pt x="410" y="590"/>
                  </a:lnTo>
                  <a:lnTo>
                    <a:pt x="412" y="588"/>
                  </a:lnTo>
                  <a:lnTo>
                    <a:pt x="412" y="583"/>
                  </a:lnTo>
                  <a:lnTo>
                    <a:pt x="414" y="581"/>
                  </a:lnTo>
                  <a:lnTo>
                    <a:pt x="412" y="578"/>
                  </a:lnTo>
                  <a:lnTo>
                    <a:pt x="412" y="576"/>
                  </a:lnTo>
                  <a:lnTo>
                    <a:pt x="410" y="574"/>
                  </a:lnTo>
                  <a:lnTo>
                    <a:pt x="406" y="571"/>
                  </a:lnTo>
                  <a:lnTo>
                    <a:pt x="401" y="565"/>
                  </a:lnTo>
                  <a:lnTo>
                    <a:pt x="399" y="565"/>
                  </a:lnTo>
                  <a:lnTo>
                    <a:pt x="401" y="562"/>
                  </a:lnTo>
                  <a:lnTo>
                    <a:pt x="401" y="556"/>
                  </a:lnTo>
                  <a:lnTo>
                    <a:pt x="403" y="555"/>
                  </a:lnTo>
                  <a:lnTo>
                    <a:pt x="403" y="551"/>
                  </a:lnTo>
                  <a:lnTo>
                    <a:pt x="403" y="548"/>
                  </a:lnTo>
                  <a:lnTo>
                    <a:pt x="405" y="542"/>
                  </a:lnTo>
                  <a:lnTo>
                    <a:pt x="406" y="542"/>
                  </a:lnTo>
                  <a:lnTo>
                    <a:pt x="406" y="540"/>
                  </a:lnTo>
                  <a:lnTo>
                    <a:pt x="405" y="539"/>
                  </a:lnTo>
                  <a:lnTo>
                    <a:pt x="403" y="537"/>
                  </a:lnTo>
                  <a:lnTo>
                    <a:pt x="401" y="530"/>
                  </a:lnTo>
                  <a:lnTo>
                    <a:pt x="399" y="530"/>
                  </a:lnTo>
                  <a:lnTo>
                    <a:pt x="401" y="530"/>
                  </a:lnTo>
                  <a:lnTo>
                    <a:pt x="401" y="528"/>
                  </a:lnTo>
                  <a:lnTo>
                    <a:pt x="403" y="526"/>
                  </a:lnTo>
                  <a:lnTo>
                    <a:pt x="405" y="524"/>
                  </a:lnTo>
                  <a:lnTo>
                    <a:pt x="406" y="524"/>
                  </a:lnTo>
                  <a:lnTo>
                    <a:pt x="408" y="521"/>
                  </a:lnTo>
                  <a:lnTo>
                    <a:pt x="410" y="521"/>
                  </a:lnTo>
                  <a:lnTo>
                    <a:pt x="412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7" y="517"/>
                  </a:lnTo>
                  <a:lnTo>
                    <a:pt x="419" y="517"/>
                  </a:lnTo>
                  <a:lnTo>
                    <a:pt x="428" y="519"/>
                  </a:lnTo>
                  <a:lnTo>
                    <a:pt x="431" y="519"/>
                  </a:lnTo>
                  <a:lnTo>
                    <a:pt x="435" y="517"/>
                  </a:lnTo>
                  <a:lnTo>
                    <a:pt x="435" y="516"/>
                  </a:lnTo>
                  <a:lnTo>
                    <a:pt x="435" y="514"/>
                  </a:lnTo>
                  <a:lnTo>
                    <a:pt x="438" y="507"/>
                  </a:lnTo>
                  <a:lnTo>
                    <a:pt x="438" y="503"/>
                  </a:lnTo>
                  <a:lnTo>
                    <a:pt x="440" y="501"/>
                  </a:lnTo>
                  <a:lnTo>
                    <a:pt x="444" y="501"/>
                  </a:lnTo>
                  <a:lnTo>
                    <a:pt x="445" y="500"/>
                  </a:lnTo>
                  <a:lnTo>
                    <a:pt x="447" y="500"/>
                  </a:lnTo>
                  <a:lnTo>
                    <a:pt x="453" y="496"/>
                  </a:lnTo>
                  <a:lnTo>
                    <a:pt x="453" y="494"/>
                  </a:lnTo>
                  <a:lnTo>
                    <a:pt x="453" y="491"/>
                  </a:lnTo>
                  <a:lnTo>
                    <a:pt x="454" y="491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8" y="487"/>
                  </a:lnTo>
                  <a:lnTo>
                    <a:pt x="460" y="484"/>
                  </a:lnTo>
                  <a:lnTo>
                    <a:pt x="461" y="478"/>
                  </a:lnTo>
                  <a:lnTo>
                    <a:pt x="463" y="473"/>
                  </a:lnTo>
                  <a:lnTo>
                    <a:pt x="463" y="471"/>
                  </a:lnTo>
                  <a:lnTo>
                    <a:pt x="463" y="469"/>
                  </a:lnTo>
                  <a:lnTo>
                    <a:pt x="461" y="469"/>
                  </a:lnTo>
                  <a:lnTo>
                    <a:pt x="456" y="468"/>
                  </a:lnTo>
                  <a:lnTo>
                    <a:pt x="453" y="466"/>
                  </a:lnTo>
                  <a:lnTo>
                    <a:pt x="453" y="464"/>
                  </a:lnTo>
                  <a:lnTo>
                    <a:pt x="449" y="461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4" y="453"/>
                  </a:lnTo>
                  <a:lnTo>
                    <a:pt x="444" y="452"/>
                  </a:lnTo>
                  <a:lnTo>
                    <a:pt x="442" y="450"/>
                  </a:lnTo>
                  <a:lnTo>
                    <a:pt x="435" y="443"/>
                  </a:lnTo>
                  <a:lnTo>
                    <a:pt x="435" y="441"/>
                  </a:lnTo>
                  <a:lnTo>
                    <a:pt x="433" y="439"/>
                  </a:lnTo>
                  <a:lnTo>
                    <a:pt x="431" y="439"/>
                  </a:lnTo>
                  <a:lnTo>
                    <a:pt x="430" y="439"/>
                  </a:lnTo>
                  <a:lnTo>
                    <a:pt x="428" y="439"/>
                  </a:lnTo>
                  <a:lnTo>
                    <a:pt x="426" y="436"/>
                  </a:lnTo>
                  <a:lnTo>
                    <a:pt x="424" y="434"/>
                  </a:lnTo>
                  <a:lnTo>
                    <a:pt x="421" y="434"/>
                  </a:lnTo>
                  <a:lnTo>
                    <a:pt x="419" y="434"/>
                  </a:lnTo>
                  <a:lnTo>
                    <a:pt x="417" y="430"/>
                  </a:lnTo>
                  <a:lnTo>
                    <a:pt x="412" y="429"/>
                  </a:lnTo>
                  <a:lnTo>
                    <a:pt x="412" y="427"/>
                  </a:lnTo>
                  <a:lnTo>
                    <a:pt x="410" y="423"/>
                  </a:lnTo>
                  <a:lnTo>
                    <a:pt x="408" y="416"/>
                  </a:lnTo>
                  <a:lnTo>
                    <a:pt x="406" y="414"/>
                  </a:lnTo>
                  <a:lnTo>
                    <a:pt x="406" y="413"/>
                  </a:lnTo>
                  <a:lnTo>
                    <a:pt x="406" y="411"/>
                  </a:lnTo>
                  <a:lnTo>
                    <a:pt x="406" y="409"/>
                  </a:lnTo>
                  <a:lnTo>
                    <a:pt x="406" y="407"/>
                  </a:lnTo>
                  <a:lnTo>
                    <a:pt x="406" y="402"/>
                  </a:lnTo>
                  <a:lnTo>
                    <a:pt x="405" y="400"/>
                  </a:lnTo>
                  <a:lnTo>
                    <a:pt x="403" y="400"/>
                  </a:lnTo>
                  <a:lnTo>
                    <a:pt x="399" y="398"/>
                  </a:lnTo>
                  <a:lnTo>
                    <a:pt x="399" y="397"/>
                  </a:lnTo>
                  <a:lnTo>
                    <a:pt x="398" y="395"/>
                  </a:lnTo>
                  <a:lnTo>
                    <a:pt x="398" y="393"/>
                  </a:lnTo>
                  <a:lnTo>
                    <a:pt x="396" y="389"/>
                  </a:lnTo>
                  <a:lnTo>
                    <a:pt x="396" y="388"/>
                  </a:lnTo>
                  <a:lnTo>
                    <a:pt x="396" y="384"/>
                  </a:lnTo>
                  <a:lnTo>
                    <a:pt x="396" y="382"/>
                  </a:lnTo>
                  <a:lnTo>
                    <a:pt x="392" y="379"/>
                  </a:lnTo>
                  <a:lnTo>
                    <a:pt x="392" y="375"/>
                  </a:lnTo>
                  <a:lnTo>
                    <a:pt x="392" y="372"/>
                  </a:lnTo>
                  <a:lnTo>
                    <a:pt x="394" y="370"/>
                  </a:lnTo>
                  <a:lnTo>
                    <a:pt x="394" y="365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6" y="356"/>
                  </a:lnTo>
                  <a:lnTo>
                    <a:pt x="398" y="354"/>
                  </a:lnTo>
                  <a:lnTo>
                    <a:pt x="398" y="349"/>
                  </a:lnTo>
                  <a:lnTo>
                    <a:pt x="398" y="347"/>
                  </a:lnTo>
                  <a:lnTo>
                    <a:pt x="399" y="345"/>
                  </a:lnTo>
                  <a:lnTo>
                    <a:pt x="401" y="343"/>
                  </a:lnTo>
                  <a:lnTo>
                    <a:pt x="405" y="343"/>
                  </a:lnTo>
                  <a:lnTo>
                    <a:pt x="406" y="342"/>
                  </a:lnTo>
                  <a:lnTo>
                    <a:pt x="410" y="342"/>
                  </a:lnTo>
                  <a:lnTo>
                    <a:pt x="410" y="340"/>
                  </a:lnTo>
                  <a:lnTo>
                    <a:pt x="412" y="338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9" y="334"/>
                  </a:lnTo>
                  <a:lnTo>
                    <a:pt x="421" y="333"/>
                  </a:lnTo>
                  <a:lnTo>
                    <a:pt x="421" y="331"/>
                  </a:lnTo>
                  <a:lnTo>
                    <a:pt x="421" y="327"/>
                  </a:lnTo>
                  <a:lnTo>
                    <a:pt x="421" y="327"/>
                  </a:lnTo>
                  <a:lnTo>
                    <a:pt x="421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1" y="318"/>
                  </a:lnTo>
                  <a:lnTo>
                    <a:pt x="424" y="317"/>
                  </a:lnTo>
                  <a:lnTo>
                    <a:pt x="426" y="313"/>
                  </a:lnTo>
                  <a:lnTo>
                    <a:pt x="431" y="310"/>
                  </a:lnTo>
                  <a:lnTo>
                    <a:pt x="431" y="308"/>
                  </a:lnTo>
                  <a:lnTo>
                    <a:pt x="431" y="301"/>
                  </a:lnTo>
                  <a:lnTo>
                    <a:pt x="430" y="297"/>
                  </a:lnTo>
                  <a:lnTo>
                    <a:pt x="428" y="297"/>
                  </a:lnTo>
                  <a:lnTo>
                    <a:pt x="422" y="295"/>
                  </a:lnTo>
                  <a:lnTo>
                    <a:pt x="419" y="294"/>
                  </a:lnTo>
                  <a:lnTo>
                    <a:pt x="415" y="290"/>
                  </a:lnTo>
                  <a:lnTo>
                    <a:pt x="412" y="286"/>
                  </a:lnTo>
                  <a:lnTo>
                    <a:pt x="410" y="283"/>
                  </a:lnTo>
                  <a:lnTo>
                    <a:pt x="410" y="279"/>
                  </a:lnTo>
                  <a:lnTo>
                    <a:pt x="410" y="278"/>
                  </a:lnTo>
                  <a:lnTo>
                    <a:pt x="408" y="278"/>
                  </a:lnTo>
                  <a:lnTo>
                    <a:pt x="406" y="274"/>
                  </a:lnTo>
                  <a:lnTo>
                    <a:pt x="406" y="270"/>
                  </a:lnTo>
                  <a:lnTo>
                    <a:pt x="406" y="269"/>
                  </a:lnTo>
                  <a:lnTo>
                    <a:pt x="406" y="267"/>
                  </a:lnTo>
                  <a:lnTo>
                    <a:pt x="408" y="267"/>
                  </a:lnTo>
                  <a:lnTo>
                    <a:pt x="414" y="267"/>
                  </a:lnTo>
                  <a:lnTo>
                    <a:pt x="415" y="265"/>
                  </a:lnTo>
                  <a:lnTo>
                    <a:pt x="415" y="263"/>
                  </a:lnTo>
                  <a:lnTo>
                    <a:pt x="415" y="262"/>
                  </a:lnTo>
                  <a:lnTo>
                    <a:pt x="417" y="258"/>
                  </a:lnTo>
                  <a:lnTo>
                    <a:pt x="419" y="256"/>
                  </a:lnTo>
                  <a:lnTo>
                    <a:pt x="421" y="256"/>
                  </a:lnTo>
                  <a:lnTo>
                    <a:pt x="422" y="256"/>
                  </a:lnTo>
                  <a:lnTo>
                    <a:pt x="426" y="258"/>
                  </a:lnTo>
                  <a:lnTo>
                    <a:pt x="430" y="260"/>
                  </a:lnTo>
                  <a:lnTo>
                    <a:pt x="431" y="262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56"/>
                  </a:lnTo>
                  <a:lnTo>
                    <a:pt x="438" y="254"/>
                  </a:lnTo>
                  <a:lnTo>
                    <a:pt x="433" y="247"/>
                  </a:lnTo>
                  <a:lnTo>
                    <a:pt x="431" y="246"/>
                  </a:lnTo>
                  <a:lnTo>
                    <a:pt x="422" y="246"/>
                  </a:lnTo>
                  <a:lnTo>
                    <a:pt x="419" y="244"/>
                  </a:lnTo>
                  <a:lnTo>
                    <a:pt x="415" y="242"/>
                  </a:lnTo>
                  <a:lnTo>
                    <a:pt x="406" y="233"/>
                  </a:lnTo>
                  <a:lnTo>
                    <a:pt x="405" y="231"/>
                  </a:lnTo>
                  <a:lnTo>
                    <a:pt x="403" y="231"/>
                  </a:lnTo>
                  <a:lnTo>
                    <a:pt x="399" y="231"/>
                  </a:lnTo>
                  <a:lnTo>
                    <a:pt x="394" y="237"/>
                  </a:lnTo>
                  <a:lnTo>
                    <a:pt x="392" y="238"/>
                  </a:lnTo>
                  <a:lnTo>
                    <a:pt x="389" y="238"/>
                  </a:lnTo>
                  <a:lnTo>
                    <a:pt x="387" y="240"/>
                  </a:lnTo>
                  <a:lnTo>
                    <a:pt x="387" y="242"/>
                  </a:lnTo>
                  <a:lnTo>
                    <a:pt x="374" y="265"/>
                  </a:lnTo>
                  <a:lnTo>
                    <a:pt x="373" y="267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2" y="263"/>
                  </a:lnTo>
                  <a:lnTo>
                    <a:pt x="360" y="260"/>
                  </a:lnTo>
                  <a:lnTo>
                    <a:pt x="360" y="258"/>
                  </a:lnTo>
                  <a:lnTo>
                    <a:pt x="358" y="258"/>
                  </a:lnTo>
                  <a:lnTo>
                    <a:pt x="357" y="256"/>
                  </a:lnTo>
                  <a:lnTo>
                    <a:pt x="357" y="254"/>
                  </a:lnTo>
                  <a:lnTo>
                    <a:pt x="357" y="253"/>
                  </a:lnTo>
                  <a:lnTo>
                    <a:pt x="357" y="251"/>
                  </a:lnTo>
                  <a:lnTo>
                    <a:pt x="353" y="242"/>
                  </a:lnTo>
                  <a:lnTo>
                    <a:pt x="351" y="242"/>
                  </a:lnTo>
                  <a:lnTo>
                    <a:pt x="350" y="242"/>
                  </a:lnTo>
                  <a:lnTo>
                    <a:pt x="339" y="237"/>
                  </a:lnTo>
                  <a:lnTo>
                    <a:pt x="337" y="237"/>
                  </a:lnTo>
                  <a:lnTo>
                    <a:pt x="335" y="237"/>
                  </a:lnTo>
                  <a:lnTo>
                    <a:pt x="330" y="238"/>
                  </a:lnTo>
                  <a:lnTo>
                    <a:pt x="325" y="240"/>
                  </a:lnTo>
                  <a:lnTo>
                    <a:pt x="319" y="240"/>
                  </a:lnTo>
                  <a:lnTo>
                    <a:pt x="314" y="238"/>
                  </a:lnTo>
                  <a:lnTo>
                    <a:pt x="309" y="235"/>
                  </a:lnTo>
                  <a:lnTo>
                    <a:pt x="309" y="231"/>
                  </a:lnTo>
                  <a:lnTo>
                    <a:pt x="307" y="228"/>
                  </a:lnTo>
                  <a:lnTo>
                    <a:pt x="307" y="226"/>
                  </a:lnTo>
                  <a:lnTo>
                    <a:pt x="307" y="224"/>
                  </a:lnTo>
                  <a:lnTo>
                    <a:pt x="303" y="223"/>
                  </a:lnTo>
                  <a:lnTo>
                    <a:pt x="296" y="224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4" y="217"/>
                  </a:lnTo>
                  <a:lnTo>
                    <a:pt x="280" y="215"/>
                  </a:lnTo>
                  <a:lnTo>
                    <a:pt x="279" y="215"/>
                  </a:lnTo>
                  <a:lnTo>
                    <a:pt x="279" y="212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6" y="208"/>
                  </a:lnTo>
                  <a:lnTo>
                    <a:pt x="293" y="208"/>
                  </a:lnTo>
                  <a:lnTo>
                    <a:pt x="295" y="208"/>
                  </a:lnTo>
                  <a:lnTo>
                    <a:pt x="300" y="207"/>
                  </a:lnTo>
                  <a:lnTo>
                    <a:pt x="302" y="205"/>
                  </a:lnTo>
                  <a:lnTo>
                    <a:pt x="302" y="203"/>
                  </a:lnTo>
                  <a:lnTo>
                    <a:pt x="302" y="199"/>
                  </a:lnTo>
                  <a:lnTo>
                    <a:pt x="300" y="199"/>
                  </a:lnTo>
                  <a:lnTo>
                    <a:pt x="295" y="198"/>
                  </a:lnTo>
                  <a:lnTo>
                    <a:pt x="293" y="198"/>
                  </a:lnTo>
                  <a:lnTo>
                    <a:pt x="287" y="196"/>
                  </a:lnTo>
                  <a:lnTo>
                    <a:pt x="284" y="194"/>
                  </a:lnTo>
                  <a:lnTo>
                    <a:pt x="284" y="192"/>
                  </a:lnTo>
                  <a:lnTo>
                    <a:pt x="284" y="191"/>
                  </a:lnTo>
                  <a:lnTo>
                    <a:pt x="282" y="191"/>
                  </a:lnTo>
                  <a:lnTo>
                    <a:pt x="280" y="191"/>
                  </a:lnTo>
                  <a:lnTo>
                    <a:pt x="280" y="189"/>
                  </a:lnTo>
                  <a:lnTo>
                    <a:pt x="280" y="187"/>
                  </a:lnTo>
                  <a:lnTo>
                    <a:pt x="282" y="187"/>
                  </a:lnTo>
                  <a:lnTo>
                    <a:pt x="282" y="185"/>
                  </a:lnTo>
                  <a:lnTo>
                    <a:pt x="286" y="185"/>
                  </a:lnTo>
                  <a:lnTo>
                    <a:pt x="287" y="185"/>
                  </a:lnTo>
                  <a:lnTo>
                    <a:pt x="287" y="183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9" y="180"/>
                  </a:lnTo>
                  <a:lnTo>
                    <a:pt x="289" y="178"/>
                  </a:lnTo>
                  <a:lnTo>
                    <a:pt x="291" y="178"/>
                  </a:lnTo>
                  <a:lnTo>
                    <a:pt x="291" y="176"/>
                  </a:lnTo>
                  <a:lnTo>
                    <a:pt x="291" y="175"/>
                  </a:lnTo>
                  <a:lnTo>
                    <a:pt x="291" y="173"/>
                  </a:lnTo>
                  <a:lnTo>
                    <a:pt x="293" y="171"/>
                  </a:lnTo>
                  <a:lnTo>
                    <a:pt x="295" y="171"/>
                  </a:lnTo>
                  <a:lnTo>
                    <a:pt x="296" y="169"/>
                  </a:lnTo>
                  <a:lnTo>
                    <a:pt x="296" y="167"/>
                  </a:lnTo>
                  <a:lnTo>
                    <a:pt x="296" y="166"/>
                  </a:lnTo>
                  <a:lnTo>
                    <a:pt x="296" y="164"/>
                  </a:lnTo>
                  <a:lnTo>
                    <a:pt x="293" y="160"/>
                  </a:lnTo>
                  <a:lnTo>
                    <a:pt x="289" y="159"/>
                  </a:lnTo>
                  <a:lnTo>
                    <a:pt x="286" y="157"/>
                  </a:lnTo>
                  <a:lnTo>
                    <a:pt x="273" y="153"/>
                  </a:lnTo>
                  <a:lnTo>
                    <a:pt x="270" y="153"/>
                  </a:lnTo>
                  <a:lnTo>
                    <a:pt x="266" y="153"/>
                  </a:lnTo>
                  <a:lnTo>
                    <a:pt x="264" y="150"/>
                  </a:lnTo>
                  <a:lnTo>
                    <a:pt x="263" y="148"/>
                  </a:lnTo>
                  <a:lnTo>
                    <a:pt x="259" y="143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4" y="143"/>
                  </a:lnTo>
                  <a:lnTo>
                    <a:pt x="252" y="143"/>
                  </a:lnTo>
                  <a:lnTo>
                    <a:pt x="250" y="143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3" y="137"/>
                  </a:lnTo>
                  <a:lnTo>
                    <a:pt x="238" y="135"/>
                  </a:lnTo>
                  <a:lnTo>
                    <a:pt x="236" y="134"/>
                  </a:lnTo>
                  <a:lnTo>
                    <a:pt x="232" y="128"/>
                  </a:lnTo>
                  <a:lnTo>
                    <a:pt x="225" y="121"/>
                  </a:lnTo>
                  <a:lnTo>
                    <a:pt x="222" y="116"/>
                  </a:lnTo>
                  <a:lnTo>
                    <a:pt x="222" y="114"/>
                  </a:lnTo>
                  <a:lnTo>
                    <a:pt x="220" y="114"/>
                  </a:lnTo>
                  <a:lnTo>
                    <a:pt x="216" y="114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6" y="109"/>
                  </a:lnTo>
                  <a:lnTo>
                    <a:pt x="218" y="107"/>
                  </a:lnTo>
                  <a:lnTo>
                    <a:pt x="220" y="105"/>
                  </a:lnTo>
                  <a:lnTo>
                    <a:pt x="218" y="100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8"/>
                  </a:lnTo>
                  <a:lnTo>
                    <a:pt x="216" y="84"/>
                  </a:lnTo>
                  <a:lnTo>
                    <a:pt x="21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3" y="72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6" y="68"/>
                  </a:lnTo>
                  <a:lnTo>
                    <a:pt x="202" y="64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57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3" y="47"/>
                  </a:lnTo>
                  <a:lnTo>
                    <a:pt x="192" y="45"/>
                  </a:lnTo>
                  <a:lnTo>
                    <a:pt x="188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77" y="36"/>
                  </a:lnTo>
                  <a:lnTo>
                    <a:pt x="176" y="34"/>
                  </a:lnTo>
                  <a:lnTo>
                    <a:pt x="170" y="32"/>
                  </a:lnTo>
                  <a:lnTo>
                    <a:pt x="168" y="31"/>
                  </a:lnTo>
                  <a:lnTo>
                    <a:pt x="167" y="29"/>
                  </a:lnTo>
                  <a:lnTo>
                    <a:pt x="165" y="24"/>
                  </a:lnTo>
                  <a:lnTo>
                    <a:pt x="163" y="20"/>
                  </a:lnTo>
                  <a:lnTo>
                    <a:pt x="156" y="11"/>
                  </a:lnTo>
                  <a:lnTo>
                    <a:pt x="149" y="6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137" y="6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5" y="4"/>
                  </a:lnTo>
                  <a:lnTo>
                    <a:pt x="105" y="8"/>
                  </a:lnTo>
                  <a:lnTo>
                    <a:pt x="103" y="8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4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6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1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4" y="31"/>
                  </a:lnTo>
                  <a:lnTo>
                    <a:pt x="34" y="31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6" y="25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6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82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19" y="100"/>
                  </a:lnTo>
                  <a:lnTo>
                    <a:pt x="21" y="102"/>
                  </a:lnTo>
                  <a:lnTo>
                    <a:pt x="23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8" y="107"/>
                  </a:lnTo>
                  <a:lnTo>
                    <a:pt x="25" y="111"/>
                  </a:lnTo>
                  <a:lnTo>
                    <a:pt x="18" y="111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19" y="121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18" y="132"/>
                  </a:lnTo>
                  <a:lnTo>
                    <a:pt x="19" y="134"/>
                  </a:lnTo>
                  <a:lnTo>
                    <a:pt x="23" y="134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28" y="137"/>
                  </a:lnTo>
                  <a:lnTo>
                    <a:pt x="28" y="141"/>
                  </a:lnTo>
                  <a:lnTo>
                    <a:pt x="35" y="144"/>
                  </a:lnTo>
                  <a:lnTo>
                    <a:pt x="39" y="146"/>
                  </a:lnTo>
                  <a:lnTo>
                    <a:pt x="46" y="150"/>
                  </a:lnTo>
                  <a:lnTo>
                    <a:pt x="49" y="151"/>
                  </a:lnTo>
                  <a:lnTo>
                    <a:pt x="58" y="153"/>
                  </a:lnTo>
                  <a:lnTo>
                    <a:pt x="60" y="153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7" y="160"/>
                  </a:lnTo>
                  <a:lnTo>
                    <a:pt x="34" y="157"/>
                  </a:lnTo>
                  <a:lnTo>
                    <a:pt x="30" y="157"/>
                  </a:lnTo>
                  <a:lnTo>
                    <a:pt x="32" y="159"/>
                  </a:lnTo>
                  <a:lnTo>
                    <a:pt x="34" y="162"/>
                  </a:lnTo>
                  <a:lnTo>
                    <a:pt x="32" y="164"/>
                  </a:lnTo>
                  <a:lnTo>
                    <a:pt x="30" y="166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3" y="169"/>
                  </a:lnTo>
                  <a:lnTo>
                    <a:pt x="23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6" y="175"/>
                  </a:lnTo>
                  <a:lnTo>
                    <a:pt x="26" y="178"/>
                  </a:lnTo>
                  <a:lnTo>
                    <a:pt x="26" y="183"/>
                  </a:lnTo>
                  <a:lnTo>
                    <a:pt x="26" y="185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6" y="191"/>
                  </a:lnTo>
                  <a:lnTo>
                    <a:pt x="26" y="192"/>
                  </a:lnTo>
                  <a:lnTo>
                    <a:pt x="28" y="194"/>
                  </a:lnTo>
                  <a:lnTo>
                    <a:pt x="30" y="192"/>
                  </a:lnTo>
                  <a:lnTo>
                    <a:pt x="32" y="194"/>
                  </a:lnTo>
                  <a:lnTo>
                    <a:pt x="32" y="196"/>
                  </a:lnTo>
                  <a:lnTo>
                    <a:pt x="30" y="198"/>
                  </a:lnTo>
                  <a:lnTo>
                    <a:pt x="28" y="199"/>
                  </a:lnTo>
                  <a:lnTo>
                    <a:pt x="26" y="201"/>
                  </a:lnTo>
                  <a:lnTo>
                    <a:pt x="25" y="201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6" y="201"/>
                  </a:lnTo>
                  <a:lnTo>
                    <a:pt x="16" y="205"/>
                  </a:lnTo>
                  <a:lnTo>
                    <a:pt x="18" y="210"/>
                  </a:lnTo>
                  <a:lnTo>
                    <a:pt x="21" y="208"/>
                  </a:lnTo>
                  <a:lnTo>
                    <a:pt x="25" y="208"/>
                  </a:lnTo>
                  <a:lnTo>
                    <a:pt x="26" y="207"/>
                  </a:lnTo>
                  <a:lnTo>
                    <a:pt x="37" y="199"/>
                  </a:lnTo>
                  <a:lnTo>
                    <a:pt x="39" y="199"/>
                  </a:lnTo>
                  <a:lnTo>
                    <a:pt x="39" y="201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9" y="203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7" y="205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8" y="208"/>
                  </a:lnTo>
                  <a:lnTo>
                    <a:pt x="58" y="210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3" y="231"/>
                  </a:lnTo>
                  <a:lnTo>
                    <a:pt x="51" y="233"/>
                  </a:lnTo>
                  <a:lnTo>
                    <a:pt x="51" y="235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6" y="244"/>
                  </a:lnTo>
                  <a:lnTo>
                    <a:pt x="41" y="253"/>
                  </a:lnTo>
                  <a:lnTo>
                    <a:pt x="41" y="254"/>
                  </a:lnTo>
                  <a:lnTo>
                    <a:pt x="39" y="254"/>
                  </a:lnTo>
                  <a:lnTo>
                    <a:pt x="37" y="256"/>
                  </a:lnTo>
                  <a:lnTo>
                    <a:pt x="39" y="258"/>
                  </a:lnTo>
                  <a:lnTo>
                    <a:pt x="37" y="260"/>
                  </a:lnTo>
                  <a:lnTo>
                    <a:pt x="37" y="262"/>
                  </a:lnTo>
                  <a:lnTo>
                    <a:pt x="35" y="263"/>
                  </a:lnTo>
                  <a:lnTo>
                    <a:pt x="32" y="265"/>
                  </a:lnTo>
                  <a:lnTo>
                    <a:pt x="32" y="267"/>
                  </a:lnTo>
                  <a:lnTo>
                    <a:pt x="34" y="274"/>
                  </a:lnTo>
                  <a:lnTo>
                    <a:pt x="34" y="279"/>
                  </a:lnTo>
                  <a:lnTo>
                    <a:pt x="32" y="281"/>
                  </a:lnTo>
                  <a:lnTo>
                    <a:pt x="30" y="283"/>
                  </a:lnTo>
                  <a:lnTo>
                    <a:pt x="28" y="285"/>
                  </a:lnTo>
                  <a:lnTo>
                    <a:pt x="28" y="288"/>
                  </a:lnTo>
                  <a:lnTo>
                    <a:pt x="30" y="292"/>
                  </a:lnTo>
                  <a:lnTo>
                    <a:pt x="32" y="297"/>
                  </a:lnTo>
                  <a:lnTo>
                    <a:pt x="35" y="299"/>
                  </a:lnTo>
                  <a:lnTo>
                    <a:pt x="37" y="301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6" y="302"/>
                  </a:lnTo>
                  <a:lnTo>
                    <a:pt x="48" y="304"/>
                  </a:lnTo>
                  <a:lnTo>
                    <a:pt x="51" y="302"/>
                  </a:lnTo>
                  <a:lnTo>
                    <a:pt x="53" y="304"/>
                  </a:lnTo>
                  <a:lnTo>
                    <a:pt x="55" y="308"/>
                  </a:lnTo>
                  <a:lnTo>
                    <a:pt x="55" y="311"/>
                  </a:lnTo>
                  <a:lnTo>
                    <a:pt x="57" y="315"/>
                  </a:lnTo>
                  <a:lnTo>
                    <a:pt x="57" y="317"/>
                  </a:lnTo>
                  <a:lnTo>
                    <a:pt x="58" y="318"/>
                  </a:lnTo>
                  <a:lnTo>
                    <a:pt x="64" y="322"/>
                  </a:lnTo>
                  <a:lnTo>
                    <a:pt x="65" y="324"/>
                  </a:lnTo>
                  <a:lnTo>
                    <a:pt x="67" y="324"/>
                  </a:lnTo>
                  <a:lnTo>
                    <a:pt x="67" y="322"/>
                  </a:lnTo>
                  <a:lnTo>
                    <a:pt x="69" y="322"/>
                  </a:lnTo>
                  <a:lnTo>
                    <a:pt x="69" y="324"/>
                  </a:lnTo>
                  <a:lnTo>
                    <a:pt x="71" y="327"/>
                  </a:lnTo>
                  <a:lnTo>
                    <a:pt x="73" y="327"/>
                  </a:lnTo>
                  <a:lnTo>
                    <a:pt x="74" y="331"/>
                  </a:lnTo>
                  <a:lnTo>
                    <a:pt x="76" y="331"/>
                  </a:lnTo>
                  <a:lnTo>
                    <a:pt x="80" y="334"/>
                  </a:lnTo>
                  <a:lnTo>
                    <a:pt x="81" y="336"/>
                  </a:lnTo>
                  <a:lnTo>
                    <a:pt x="81" y="338"/>
                  </a:lnTo>
                  <a:lnTo>
                    <a:pt x="83" y="336"/>
                  </a:lnTo>
                  <a:lnTo>
                    <a:pt x="85" y="336"/>
                  </a:lnTo>
                  <a:lnTo>
                    <a:pt x="87" y="340"/>
                  </a:lnTo>
                  <a:lnTo>
                    <a:pt x="85" y="343"/>
                  </a:lnTo>
                  <a:lnTo>
                    <a:pt x="83" y="345"/>
                  </a:lnTo>
                  <a:lnTo>
                    <a:pt x="80" y="349"/>
                  </a:lnTo>
                  <a:lnTo>
                    <a:pt x="76" y="349"/>
                  </a:lnTo>
                  <a:lnTo>
                    <a:pt x="73" y="349"/>
                  </a:lnTo>
                  <a:lnTo>
                    <a:pt x="67" y="349"/>
                  </a:lnTo>
                  <a:lnTo>
                    <a:pt x="60" y="349"/>
                  </a:lnTo>
                  <a:lnTo>
                    <a:pt x="58" y="350"/>
                  </a:lnTo>
                  <a:lnTo>
                    <a:pt x="57" y="350"/>
                  </a:lnTo>
                  <a:lnTo>
                    <a:pt x="55" y="349"/>
                  </a:lnTo>
                  <a:lnTo>
                    <a:pt x="53" y="347"/>
                  </a:lnTo>
                  <a:lnTo>
                    <a:pt x="51" y="343"/>
                  </a:lnTo>
                  <a:lnTo>
                    <a:pt x="49" y="343"/>
                  </a:lnTo>
                  <a:lnTo>
                    <a:pt x="48" y="343"/>
                  </a:lnTo>
                  <a:lnTo>
                    <a:pt x="46" y="345"/>
                  </a:lnTo>
                  <a:lnTo>
                    <a:pt x="44" y="345"/>
                  </a:lnTo>
                  <a:lnTo>
                    <a:pt x="44" y="347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42" y="352"/>
                  </a:lnTo>
                  <a:lnTo>
                    <a:pt x="44" y="354"/>
                  </a:lnTo>
                  <a:lnTo>
                    <a:pt x="48" y="356"/>
                  </a:lnTo>
                  <a:lnTo>
                    <a:pt x="51" y="361"/>
                  </a:lnTo>
                  <a:lnTo>
                    <a:pt x="57" y="372"/>
                  </a:lnTo>
                  <a:lnTo>
                    <a:pt x="69" y="382"/>
                  </a:lnTo>
                  <a:lnTo>
                    <a:pt x="71" y="388"/>
                  </a:lnTo>
                  <a:lnTo>
                    <a:pt x="73" y="397"/>
                  </a:lnTo>
                  <a:lnTo>
                    <a:pt x="74" y="400"/>
                  </a:lnTo>
                  <a:lnTo>
                    <a:pt x="71" y="404"/>
                  </a:lnTo>
                  <a:lnTo>
                    <a:pt x="71" y="405"/>
                  </a:lnTo>
                  <a:lnTo>
                    <a:pt x="69" y="407"/>
                  </a:lnTo>
                  <a:lnTo>
                    <a:pt x="71" y="411"/>
                  </a:lnTo>
                  <a:lnTo>
                    <a:pt x="71" y="413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5" y="413"/>
                  </a:lnTo>
                  <a:lnTo>
                    <a:pt x="64" y="414"/>
                  </a:lnTo>
                  <a:lnTo>
                    <a:pt x="62" y="416"/>
                  </a:lnTo>
                  <a:lnTo>
                    <a:pt x="62" y="414"/>
                  </a:lnTo>
                  <a:lnTo>
                    <a:pt x="60" y="414"/>
                  </a:lnTo>
                  <a:lnTo>
                    <a:pt x="58" y="411"/>
                  </a:lnTo>
                  <a:lnTo>
                    <a:pt x="57" y="409"/>
                  </a:lnTo>
                  <a:lnTo>
                    <a:pt x="55" y="407"/>
                  </a:lnTo>
                  <a:lnTo>
                    <a:pt x="53" y="407"/>
                  </a:lnTo>
                  <a:lnTo>
                    <a:pt x="51" y="409"/>
                  </a:lnTo>
                  <a:lnTo>
                    <a:pt x="51" y="411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6" y="411"/>
                  </a:lnTo>
                  <a:lnTo>
                    <a:pt x="44" y="413"/>
                  </a:lnTo>
                  <a:lnTo>
                    <a:pt x="42" y="414"/>
                  </a:lnTo>
                  <a:lnTo>
                    <a:pt x="42" y="418"/>
                  </a:lnTo>
                  <a:lnTo>
                    <a:pt x="39" y="418"/>
                  </a:lnTo>
                  <a:lnTo>
                    <a:pt x="37" y="421"/>
                  </a:lnTo>
                  <a:lnTo>
                    <a:pt x="37" y="427"/>
                  </a:lnTo>
                  <a:lnTo>
                    <a:pt x="39" y="430"/>
                  </a:lnTo>
                  <a:lnTo>
                    <a:pt x="42" y="432"/>
                  </a:lnTo>
                  <a:lnTo>
                    <a:pt x="57" y="439"/>
                  </a:lnTo>
                  <a:lnTo>
                    <a:pt x="58" y="441"/>
                  </a:lnTo>
                  <a:lnTo>
                    <a:pt x="62" y="448"/>
                  </a:lnTo>
                  <a:lnTo>
                    <a:pt x="69" y="455"/>
                  </a:lnTo>
                  <a:lnTo>
                    <a:pt x="71" y="457"/>
                  </a:lnTo>
                  <a:lnTo>
                    <a:pt x="73" y="461"/>
                  </a:lnTo>
                  <a:lnTo>
                    <a:pt x="74" y="462"/>
                  </a:lnTo>
                  <a:lnTo>
                    <a:pt x="78" y="466"/>
                  </a:lnTo>
                  <a:lnTo>
                    <a:pt x="81" y="471"/>
                  </a:lnTo>
                  <a:lnTo>
                    <a:pt x="85" y="473"/>
                  </a:lnTo>
                  <a:lnTo>
                    <a:pt x="87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5"/>
                  </a:lnTo>
                  <a:lnTo>
                    <a:pt x="96" y="475"/>
                  </a:lnTo>
                  <a:lnTo>
                    <a:pt x="99" y="482"/>
                  </a:lnTo>
                  <a:lnTo>
                    <a:pt x="101" y="484"/>
                  </a:lnTo>
                  <a:lnTo>
                    <a:pt x="105" y="485"/>
                  </a:lnTo>
                  <a:lnTo>
                    <a:pt x="106" y="487"/>
                  </a:lnTo>
                  <a:lnTo>
                    <a:pt x="110" y="487"/>
                  </a:lnTo>
                  <a:lnTo>
                    <a:pt x="115" y="487"/>
                  </a:lnTo>
                  <a:lnTo>
                    <a:pt x="115" y="485"/>
                  </a:lnTo>
                  <a:lnTo>
                    <a:pt x="119" y="484"/>
                  </a:lnTo>
                  <a:lnTo>
                    <a:pt x="119" y="482"/>
                  </a:lnTo>
                  <a:lnTo>
                    <a:pt x="121" y="484"/>
                  </a:lnTo>
                  <a:lnTo>
                    <a:pt x="122" y="484"/>
                  </a:lnTo>
                  <a:lnTo>
                    <a:pt x="122" y="485"/>
                  </a:lnTo>
                  <a:lnTo>
                    <a:pt x="124" y="487"/>
                  </a:lnTo>
                  <a:lnTo>
                    <a:pt x="124" y="489"/>
                  </a:lnTo>
                  <a:lnTo>
                    <a:pt x="131" y="494"/>
                  </a:lnTo>
                  <a:lnTo>
                    <a:pt x="137" y="498"/>
                  </a:lnTo>
                  <a:lnTo>
                    <a:pt x="142" y="503"/>
                  </a:lnTo>
                  <a:lnTo>
                    <a:pt x="144" y="505"/>
                  </a:lnTo>
                  <a:lnTo>
                    <a:pt x="151" y="505"/>
                  </a:lnTo>
                  <a:lnTo>
                    <a:pt x="154" y="507"/>
                  </a:lnTo>
                  <a:lnTo>
                    <a:pt x="160" y="510"/>
                  </a:lnTo>
                  <a:lnTo>
                    <a:pt x="167" y="514"/>
                  </a:lnTo>
                  <a:lnTo>
                    <a:pt x="168" y="517"/>
                  </a:lnTo>
                  <a:lnTo>
                    <a:pt x="168" y="521"/>
                  </a:lnTo>
                  <a:lnTo>
                    <a:pt x="168" y="526"/>
                  </a:lnTo>
                  <a:lnTo>
                    <a:pt x="158" y="528"/>
                  </a:lnTo>
                  <a:lnTo>
                    <a:pt x="154" y="530"/>
                  </a:lnTo>
                  <a:lnTo>
                    <a:pt x="152" y="532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49" y="540"/>
                  </a:lnTo>
                  <a:lnTo>
                    <a:pt x="145" y="539"/>
                  </a:lnTo>
                  <a:lnTo>
                    <a:pt x="140" y="537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3" y="544"/>
                  </a:lnTo>
                  <a:lnTo>
                    <a:pt x="138" y="551"/>
                  </a:lnTo>
                  <a:lnTo>
                    <a:pt x="140" y="553"/>
                  </a:lnTo>
                  <a:lnTo>
                    <a:pt x="138" y="556"/>
                  </a:lnTo>
                  <a:lnTo>
                    <a:pt x="137" y="560"/>
                  </a:lnTo>
                  <a:lnTo>
                    <a:pt x="137" y="564"/>
                  </a:lnTo>
                  <a:lnTo>
                    <a:pt x="137" y="565"/>
                  </a:lnTo>
                  <a:lnTo>
                    <a:pt x="137" y="567"/>
                  </a:lnTo>
                  <a:lnTo>
                    <a:pt x="137" y="571"/>
                  </a:lnTo>
                  <a:lnTo>
                    <a:pt x="138" y="572"/>
                  </a:lnTo>
                  <a:lnTo>
                    <a:pt x="144" y="576"/>
                  </a:lnTo>
                  <a:lnTo>
                    <a:pt x="145" y="578"/>
                  </a:lnTo>
                  <a:lnTo>
                    <a:pt x="149" y="585"/>
                  </a:lnTo>
                  <a:lnTo>
                    <a:pt x="151" y="587"/>
                  </a:lnTo>
                  <a:lnTo>
                    <a:pt x="151" y="588"/>
                  </a:lnTo>
                  <a:lnTo>
                    <a:pt x="151" y="590"/>
                  </a:lnTo>
                  <a:lnTo>
                    <a:pt x="151" y="592"/>
                  </a:lnTo>
                  <a:lnTo>
                    <a:pt x="151" y="594"/>
                  </a:lnTo>
                  <a:lnTo>
                    <a:pt x="152" y="596"/>
                  </a:lnTo>
                  <a:lnTo>
                    <a:pt x="152" y="597"/>
                  </a:lnTo>
                  <a:lnTo>
                    <a:pt x="152" y="599"/>
                  </a:lnTo>
                  <a:lnTo>
                    <a:pt x="152" y="601"/>
                  </a:lnTo>
                  <a:lnTo>
                    <a:pt x="154" y="603"/>
                  </a:lnTo>
                  <a:lnTo>
                    <a:pt x="156" y="604"/>
                  </a:lnTo>
                  <a:lnTo>
                    <a:pt x="165" y="604"/>
                  </a:lnTo>
                  <a:lnTo>
                    <a:pt x="167" y="604"/>
                  </a:lnTo>
                  <a:lnTo>
                    <a:pt x="179" y="615"/>
                  </a:lnTo>
                  <a:lnTo>
                    <a:pt x="181" y="617"/>
                  </a:lnTo>
                  <a:lnTo>
                    <a:pt x="183" y="619"/>
                  </a:lnTo>
                  <a:lnTo>
                    <a:pt x="184" y="620"/>
                  </a:lnTo>
                  <a:lnTo>
                    <a:pt x="188" y="629"/>
                  </a:lnTo>
                  <a:lnTo>
                    <a:pt x="190" y="633"/>
                  </a:lnTo>
                  <a:lnTo>
                    <a:pt x="190" y="636"/>
                  </a:lnTo>
                  <a:lnTo>
                    <a:pt x="190" y="642"/>
                  </a:lnTo>
                  <a:lnTo>
                    <a:pt x="192" y="643"/>
                  </a:lnTo>
                  <a:lnTo>
                    <a:pt x="195" y="654"/>
                  </a:lnTo>
                  <a:lnTo>
                    <a:pt x="195" y="656"/>
                  </a:lnTo>
                  <a:lnTo>
                    <a:pt x="195" y="659"/>
                  </a:lnTo>
                  <a:lnTo>
                    <a:pt x="195" y="661"/>
                  </a:lnTo>
                  <a:lnTo>
                    <a:pt x="195" y="663"/>
                  </a:lnTo>
                  <a:lnTo>
                    <a:pt x="193" y="665"/>
                  </a:lnTo>
                  <a:lnTo>
                    <a:pt x="192" y="667"/>
                  </a:lnTo>
                  <a:lnTo>
                    <a:pt x="192" y="668"/>
                  </a:lnTo>
                  <a:lnTo>
                    <a:pt x="192" y="670"/>
                  </a:lnTo>
                  <a:lnTo>
                    <a:pt x="192" y="670"/>
                  </a:lnTo>
                  <a:lnTo>
                    <a:pt x="195" y="674"/>
                  </a:lnTo>
                  <a:lnTo>
                    <a:pt x="197" y="6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41">
              <a:extLst>
                <a:ext uri="{FF2B5EF4-FFF2-40B4-BE49-F238E27FC236}">
                  <a16:creationId xmlns:a16="http://schemas.microsoft.com/office/drawing/2014/main" id="{4B5B097A-8326-D9E8-F333-1DBDA0CD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317" y="4429312"/>
              <a:ext cx="419843" cy="373465"/>
            </a:xfrm>
            <a:custGeom>
              <a:avLst/>
              <a:gdLst>
                <a:gd name="T0" fmla="*/ 197 w 344"/>
                <a:gd name="T1" fmla="*/ 20 h 306"/>
                <a:gd name="T2" fmla="*/ 194 w 344"/>
                <a:gd name="T3" fmla="*/ 25 h 306"/>
                <a:gd name="T4" fmla="*/ 174 w 344"/>
                <a:gd name="T5" fmla="*/ 25 h 306"/>
                <a:gd name="T6" fmla="*/ 165 w 344"/>
                <a:gd name="T7" fmla="*/ 27 h 306"/>
                <a:gd name="T8" fmla="*/ 138 w 344"/>
                <a:gd name="T9" fmla="*/ 2 h 306"/>
                <a:gd name="T10" fmla="*/ 121 w 344"/>
                <a:gd name="T11" fmla="*/ 7 h 306"/>
                <a:gd name="T12" fmla="*/ 105 w 344"/>
                <a:gd name="T13" fmla="*/ 11 h 306"/>
                <a:gd name="T14" fmla="*/ 96 w 344"/>
                <a:gd name="T15" fmla="*/ 18 h 306"/>
                <a:gd name="T16" fmla="*/ 83 w 344"/>
                <a:gd name="T17" fmla="*/ 20 h 306"/>
                <a:gd name="T18" fmla="*/ 60 w 344"/>
                <a:gd name="T19" fmla="*/ 23 h 306"/>
                <a:gd name="T20" fmla="*/ 55 w 344"/>
                <a:gd name="T21" fmla="*/ 38 h 306"/>
                <a:gd name="T22" fmla="*/ 30 w 344"/>
                <a:gd name="T23" fmla="*/ 55 h 306"/>
                <a:gd name="T24" fmla="*/ 48 w 344"/>
                <a:gd name="T25" fmla="*/ 64 h 306"/>
                <a:gd name="T26" fmla="*/ 62 w 344"/>
                <a:gd name="T27" fmla="*/ 75 h 306"/>
                <a:gd name="T28" fmla="*/ 62 w 344"/>
                <a:gd name="T29" fmla="*/ 87 h 306"/>
                <a:gd name="T30" fmla="*/ 64 w 344"/>
                <a:gd name="T31" fmla="*/ 116 h 306"/>
                <a:gd name="T32" fmla="*/ 50 w 344"/>
                <a:gd name="T33" fmla="*/ 119 h 306"/>
                <a:gd name="T34" fmla="*/ 32 w 344"/>
                <a:gd name="T35" fmla="*/ 135 h 306"/>
                <a:gd name="T36" fmla="*/ 34 w 344"/>
                <a:gd name="T37" fmla="*/ 150 h 306"/>
                <a:gd name="T38" fmla="*/ 37 w 344"/>
                <a:gd name="T39" fmla="*/ 164 h 306"/>
                <a:gd name="T40" fmla="*/ 34 w 344"/>
                <a:gd name="T41" fmla="*/ 173 h 306"/>
                <a:gd name="T42" fmla="*/ 25 w 344"/>
                <a:gd name="T43" fmla="*/ 178 h 306"/>
                <a:gd name="T44" fmla="*/ 18 w 344"/>
                <a:gd name="T45" fmla="*/ 185 h 306"/>
                <a:gd name="T46" fmla="*/ 11 w 344"/>
                <a:gd name="T47" fmla="*/ 201 h 306"/>
                <a:gd name="T48" fmla="*/ 2 w 344"/>
                <a:gd name="T49" fmla="*/ 215 h 306"/>
                <a:gd name="T50" fmla="*/ 35 w 344"/>
                <a:gd name="T51" fmla="*/ 222 h 306"/>
                <a:gd name="T52" fmla="*/ 50 w 344"/>
                <a:gd name="T53" fmla="*/ 222 h 306"/>
                <a:gd name="T54" fmla="*/ 83 w 344"/>
                <a:gd name="T55" fmla="*/ 215 h 306"/>
                <a:gd name="T56" fmla="*/ 76 w 344"/>
                <a:gd name="T57" fmla="*/ 233 h 306"/>
                <a:gd name="T58" fmla="*/ 55 w 344"/>
                <a:gd name="T59" fmla="*/ 244 h 306"/>
                <a:gd name="T60" fmla="*/ 23 w 344"/>
                <a:gd name="T61" fmla="*/ 262 h 306"/>
                <a:gd name="T62" fmla="*/ 19 w 344"/>
                <a:gd name="T63" fmla="*/ 270 h 306"/>
                <a:gd name="T64" fmla="*/ 18 w 344"/>
                <a:gd name="T65" fmla="*/ 295 h 306"/>
                <a:gd name="T66" fmla="*/ 21 w 344"/>
                <a:gd name="T67" fmla="*/ 304 h 306"/>
                <a:gd name="T68" fmla="*/ 34 w 344"/>
                <a:gd name="T69" fmla="*/ 288 h 306"/>
                <a:gd name="T70" fmla="*/ 48 w 344"/>
                <a:gd name="T71" fmla="*/ 274 h 306"/>
                <a:gd name="T72" fmla="*/ 64 w 344"/>
                <a:gd name="T73" fmla="*/ 258 h 306"/>
                <a:gd name="T74" fmla="*/ 75 w 344"/>
                <a:gd name="T75" fmla="*/ 246 h 306"/>
                <a:gd name="T76" fmla="*/ 101 w 344"/>
                <a:gd name="T77" fmla="*/ 231 h 306"/>
                <a:gd name="T78" fmla="*/ 121 w 344"/>
                <a:gd name="T79" fmla="*/ 222 h 306"/>
                <a:gd name="T80" fmla="*/ 144 w 344"/>
                <a:gd name="T81" fmla="*/ 203 h 306"/>
                <a:gd name="T82" fmla="*/ 194 w 344"/>
                <a:gd name="T83" fmla="*/ 164 h 306"/>
                <a:gd name="T84" fmla="*/ 215 w 344"/>
                <a:gd name="T85" fmla="*/ 167 h 306"/>
                <a:gd name="T86" fmla="*/ 231 w 344"/>
                <a:gd name="T87" fmla="*/ 157 h 306"/>
                <a:gd name="T88" fmla="*/ 247 w 344"/>
                <a:gd name="T89" fmla="*/ 155 h 306"/>
                <a:gd name="T90" fmla="*/ 270 w 344"/>
                <a:gd name="T91" fmla="*/ 162 h 306"/>
                <a:gd name="T92" fmla="*/ 281 w 344"/>
                <a:gd name="T93" fmla="*/ 158 h 306"/>
                <a:gd name="T94" fmla="*/ 286 w 344"/>
                <a:gd name="T95" fmla="*/ 162 h 306"/>
                <a:gd name="T96" fmla="*/ 311 w 344"/>
                <a:gd name="T97" fmla="*/ 171 h 306"/>
                <a:gd name="T98" fmla="*/ 325 w 344"/>
                <a:gd name="T99" fmla="*/ 164 h 306"/>
                <a:gd name="T100" fmla="*/ 330 w 344"/>
                <a:gd name="T101" fmla="*/ 160 h 306"/>
                <a:gd name="T102" fmla="*/ 339 w 344"/>
                <a:gd name="T103" fmla="*/ 148 h 306"/>
                <a:gd name="T104" fmla="*/ 339 w 344"/>
                <a:gd name="T105" fmla="*/ 141 h 306"/>
                <a:gd name="T106" fmla="*/ 336 w 344"/>
                <a:gd name="T107" fmla="*/ 128 h 306"/>
                <a:gd name="T108" fmla="*/ 245 w 344"/>
                <a:gd name="T109" fmla="*/ 87 h 306"/>
                <a:gd name="T110" fmla="*/ 227 w 344"/>
                <a:gd name="T111" fmla="*/ 68 h 306"/>
                <a:gd name="T112" fmla="*/ 224 w 344"/>
                <a:gd name="T113" fmla="*/ 57 h 306"/>
                <a:gd name="T114" fmla="*/ 217 w 344"/>
                <a:gd name="T115" fmla="*/ 34 h 306"/>
                <a:gd name="T116" fmla="*/ 224 w 344"/>
                <a:gd name="T117" fmla="*/ 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306">
                  <a:moveTo>
                    <a:pt x="217" y="20"/>
                  </a:moveTo>
                  <a:lnTo>
                    <a:pt x="209" y="20"/>
                  </a:lnTo>
                  <a:lnTo>
                    <a:pt x="206" y="18"/>
                  </a:lnTo>
                  <a:lnTo>
                    <a:pt x="202" y="16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7" y="22"/>
                  </a:lnTo>
                  <a:lnTo>
                    <a:pt x="197" y="23"/>
                  </a:lnTo>
                  <a:lnTo>
                    <a:pt x="199" y="23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88" y="22"/>
                  </a:lnTo>
                  <a:lnTo>
                    <a:pt x="183" y="22"/>
                  </a:lnTo>
                  <a:lnTo>
                    <a:pt x="176" y="23"/>
                  </a:lnTo>
                  <a:lnTo>
                    <a:pt x="176" y="25"/>
                  </a:lnTo>
                  <a:lnTo>
                    <a:pt x="176" y="27"/>
                  </a:lnTo>
                  <a:lnTo>
                    <a:pt x="174" y="27"/>
                  </a:lnTo>
                  <a:lnTo>
                    <a:pt x="174" y="25"/>
                  </a:lnTo>
                  <a:lnTo>
                    <a:pt x="172" y="27"/>
                  </a:lnTo>
                  <a:lnTo>
                    <a:pt x="169" y="29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1"/>
                  </a:lnTo>
                  <a:lnTo>
                    <a:pt x="165" y="27"/>
                  </a:lnTo>
                  <a:lnTo>
                    <a:pt x="163" y="25"/>
                  </a:lnTo>
                  <a:lnTo>
                    <a:pt x="154" y="20"/>
                  </a:lnTo>
                  <a:lnTo>
                    <a:pt x="151" y="18"/>
                  </a:lnTo>
                  <a:lnTo>
                    <a:pt x="149" y="15"/>
                  </a:lnTo>
                  <a:lnTo>
                    <a:pt x="144" y="7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31" y="2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4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7" y="9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1" y="20"/>
                  </a:lnTo>
                  <a:lnTo>
                    <a:pt x="89" y="22"/>
                  </a:lnTo>
                  <a:lnTo>
                    <a:pt x="87" y="22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3"/>
                  </a:lnTo>
                  <a:lnTo>
                    <a:pt x="57" y="27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3" y="43"/>
                  </a:lnTo>
                  <a:lnTo>
                    <a:pt x="50" y="45"/>
                  </a:lnTo>
                  <a:lnTo>
                    <a:pt x="37" y="43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5" y="59"/>
                  </a:lnTo>
                  <a:lnTo>
                    <a:pt x="37" y="61"/>
                  </a:lnTo>
                  <a:lnTo>
                    <a:pt x="41" y="63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48" y="70"/>
                  </a:lnTo>
                  <a:lnTo>
                    <a:pt x="53" y="75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4" y="91"/>
                  </a:lnTo>
                  <a:lnTo>
                    <a:pt x="64" y="96"/>
                  </a:lnTo>
                  <a:lnTo>
                    <a:pt x="66" y="103"/>
                  </a:lnTo>
                  <a:lnTo>
                    <a:pt x="66" y="107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4" y="116"/>
                  </a:lnTo>
                  <a:lnTo>
                    <a:pt x="64" y="118"/>
                  </a:lnTo>
                  <a:lnTo>
                    <a:pt x="60" y="118"/>
                  </a:lnTo>
                  <a:lnTo>
                    <a:pt x="59" y="118"/>
                  </a:lnTo>
                  <a:lnTo>
                    <a:pt x="57" y="116"/>
                  </a:lnTo>
                  <a:lnTo>
                    <a:pt x="55" y="114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8" y="121"/>
                  </a:lnTo>
                  <a:lnTo>
                    <a:pt x="44" y="123"/>
                  </a:lnTo>
                  <a:lnTo>
                    <a:pt x="43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34" y="132"/>
                  </a:lnTo>
                  <a:lnTo>
                    <a:pt x="32" y="135"/>
                  </a:lnTo>
                  <a:lnTo>
                    <a:pt x="32" y="139"/>
                  </a:lnTo>
                  <a:lnTo>
                    <a:pt x="32" y="141"/>
                  </a:lnTo>
                  <a:lnTo>
                    <a:pt x="34" y="144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4" y="150"/>
                  </a:lnTo>
                  <a:lnTo>
                    <a:pt x="32" y="153"/>
                  </a:lnTo>
                  <a:lnTo>
                    <a:pt x="32" y="155"/>
                  </a:lnTo>
                  <a:lnTo>
                    <a:pt x="34" y="158"/>
                  </a:lnTo>
                  <a:lnTo>
                    <a:pt x="34" y="160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37" y="164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4" y="169"/>
                  </a:lnTo>
                  <a:lnTo>
                    <a:pt x="35" y="171"/>
                  </a:lnTo>
                  <a:lnTo>
                    <a:pt x="34" y="173"/>
                  </a:lnTo>
                  <a:lnTo>
                    <a:pt x="32" y="174"/>
                  </a:lnTo>
                  <a:lnTo>
                    <a:pt x="30" y="174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78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1" y="182"/>
                  </a:lnTo>
                  <a:lnTo>
                    <a:pt x="19" y="182"/>
                  </a:lnTo>
                  <a:lnTo>
                    <a:pt x="19" y="183"/>
                  </a:lnTo>
                  <a:lnTo>
                    <a:pt x="18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8" y="185"/>
                  </a:lnTo>
                  <a:lnTo>
                    <a:pt x="18" y="187"/>
                  </a:lnTo>
                  <a:lnTo>
                    <a:pt x="18" y="189"/>
                  </a:lnTo>
                  <a:lnTo>
                    <a:pt x="12" y="194"/>
                  </a:lnTo>
                  <a:lnTo>
                    <a:pt x="11" y="198"/>
                  </a:lnTo>
                  <a:lnTo>
                    <a:pt x="11" y="201"/>
                  </a:lnTo>
                  <a:lnTo>
                    <a:pt x="9" y="205"/>
                  </a:lnTo>
                  <a:lnTo>
                    <a:pt x="5" y="205"/>
                  </a:lnTo>
                  <a:lnTo>
                    <a:pt x="0" y="205"/>
                  </a:lnTo>
                  <a:lnTo>
                    <a:pt x="2" y="206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4" y="219"/>
                  </a:lnTo>
                  <a:lnTo>
                    <a:pt x="4" y="221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9" y="224"/>
                  </a:lnTo>
                  <a:lnTo>
                    <a:pt x="28" y="226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41" y="224"/>
                  </a:lnTo>
                  <a:lnTo>
                    <a:pt x="43" y="224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8" y="222"/>
                  </a:lnTo>
                  <a:lnTo>
                    <a:pt x="50" y="222"/>
                  </a:lnTo>
                  <a:lnTo>
                    <a:pt x="53" y="226"/>
                  </a:lnTo>
                  <a:lnTo>
                    <a:pt x="60" y="221"/>
                  </a:lnTo>
                  <a:lnTo>
                    <a:pt x="62" y="219"/>
                  </a:lnTo>
                  <a:lnTo>
                    <a:pt x="71" y="219"/>
                  </a:lnTo>
                  <a:lnTo>
                    <a:pt x="73" y="219"/>
                  </a:lnTo>
                  <a:lnTo>
                    <a:pt x="75" y="217"/>
                  </a:lnTo>
                  <a:lnTo>
                    <a:pt x="83" y="215"/>
                  </a:lnTo>
                  <a:lnTo>
                    <a:pt x="85" y="217"/>
                  </a:lnTo>
                  <a:lnTo>
                    <a:pt x="89" y="224"/>
                  </a:lnTo>
                  <a:lnTo>
                    <a:pt x="87" y="228"/>
                  </a:lnTo>
                  <a:lnTo>
                    <a:pt x="83" y="231"/>
                  </a:lnTo>
                  <a:lnTo>
                    <a:pt x="80" y="233"/>
                  </a:lnTo>
                  <a:lnTo>
                    <a:pt x="78" y="231"/>
                  </a:lnTo>
                  <a:lnTo>
                    <a:pt x="76" y="233"/>
                  </a:lnTo>
                  <a:lnTo>
                    <a:pt x="73" y="237"/>
                  </a:lnTo>
                  <a:lnTo>
                    <a:pt x="71" y="238"/>
                  </a:lnTo>
                  <a:lnTo>
                    <a:pt x="69" y="238"/>
                  </a:lnTo>
                  <a:lnTo>
                    <a:pt x="64" y="238"/>
                  </a:lnTo>
                  <a:lnTo>
                    <a:pt x="62" y="238"/>
                  </a:lnTo>
                  <a:lnTo>
                    <a:pt x="59" y="240"/>
                  </a:lnTo>
                  <a:lnTo>
                    <a:pt x="55" y="244"/>
                  </a:lnTo>
                  <a:lnTo>
                    <a:pt x="51" y="247"/>
                  </a:lnTo>
                  <a:lnTo>
                    <a:pt x="44" y="249"/>
                  </a:lnTo>
                  <a:lnTo>
                    <a:pt x="39" y="253"/>
                  </a:lnTo>
                  <a:lnTo>
                    <a:pt x="34" y="256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3" y="262"/>
                  </a:lnTo>
                  <a:lnTo>
                    <a:pt x="21" y="263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9" y="267"/>
                  </a:lnTo>
                  <a:lnTo>
                    <a:pt x="21" y="269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23" y="272"/>
                  </a:lnTo>
                  <a:lnTo>
                    <a:pt x="25" y="276"/>
                  </a:lnTo>
                  <a:lnTo>
                    <a:pt x="25" y="281"/>
                  </a:lnTo>
                  <a:lnTo>
                    <a:pt x="25" y="286"/>
                  </a:lnTo>
                  <a:lnTo>
                    <a:pt x="19" y="292"/>
                  </a:lnTo>
                  <a:lnTo>
                    <a:pt x="18" y="293"/>
                  </a:lnTo>
                  <a:lnTo>
                    <a:pt x="18" y="295"/>
                  </a:lnTo>
                  <a:lnTo>
                    <a:pt x="16" y="299"/>
                  </a:lnTo>
                  <a:lnTo>
                    <a:pt x="14" y="301"/>
                  </a:lnTo>
                  <a:lnTo>
                    <a:pt x="12" y="302"/>
                  </a:lnTo>
                  <a:lnTo>
                    <a:pt x="12" y="304"/>
                  </a:lnTo>
                  <a:lnTo>
                    <a:pt x="12" y="306"/>
                  </a:lnTo>
                  <a:lnTo>
                    <a:pt x="14" y="306"/>
                  </a:lnTo>
                  <a:lnTo>
                    <a:pt x="21" y="304"/>
                  </a:lnTo>
                  <a:lnTo>
                    <a:pt x="21" y="302"/>
                  </a:lnTo>
                  <a:lnTo>
                    <a:pt x="25" y="299"/>
                  </a:lnTo>
                  <a:lnTo>
                    <a:pt x="30" y="297"/>
                  </a:lnTo>
                  <a:lnTo>
                    <a:pt x="32" y="295"/>
                  </a:lnTo>
                  <a:lnTo>
                    <a:pt x="37" y="292"/>
                  </a:lnTo>
                  <a:lnTo>
                    <a:pt x="35" y="290"/>
                  </a:lnTo>
                  <a:lnTo>
                    <a:pt x="34" y="288"/>
                  </a:lnTo>
                  <a:lnTo>
                    <a:pt x="34" y="285"/>
                  </a:lnTo>
                  <a:lnTo>
                    <a:pt x="35" y="283"/>
                  </a:lnTo>
                  <a:lnTo>
                    <a:pt x="37" y="283"/>
                  </a:lnTo>
                  <a:lnTo>
                    <a:pt x="41" y="281"/>
                  </a:lnTo>
                  <a:lnTo>
                    <a:pt x="43" y="281"/>
                  </a:lnTo>
                  <a:lnTo>
                    <a:pt x="46" y="279"/>
                  </a:lnTo>
                  <a:lnTo>
                    <a:pt x="48" y="274"/>
                  </a:lnTo>
                  <a:lnTo>
                    <a:pt x="50" y="274"/>
                  </a:lnTo>
                  <a:lnTo>
                    <a:pt x="51" y="270"/>
                  </a:lnTo>
                  <a:lnTo>
                    <a:pt x="53" y="270"/>
                  </a:lnTo>
                  <a:lnTo>
                    <a:pt x="55" y="269"/>
                  </a:lnTo>
                  <a:lnTo>
                    <a:pt x="62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6" y="256"/>
                  </a:lnTo>
                  <a:lnTo>
                    <a:pt x="66" y="254"/>
                  </a:lnTo>
                  <a:lnTo>
                    <a:pt x="69" y="253"/>
                  </a:lnTo>
                  <a:lnTo>
                    <a:pt x="71" y="251"/>
                  </a:lnTo>
                  <a:lnTo>
                    <a:pt x="71" y="247"/>
                  </a:lnTo>
                  <a:lnTo>
                    <a:pt x="73" y="247"/>
                  </a:lnTo>
                  <a:lnTo>
                    <a:pt x="75" y="246"/>
                  </a:lnTo>
                  <a:lnTo>
                    <a:pt x="78" y="242"/>
                  </a:lnTo>
                  <a:lnTo>
                    <a:pt x="80" y="242"/>
                  </a:lnTo>
                  <a:lnTo>
                    <a:pt x="87" y="240"/>
                  </a:lnTo>
                  <a:lnTo>
                    <a:pt x="91" y="238"/>
                  </a:lnTo>
                  <a:lnTo>
                    <a:pt x="92" y="237"/>
                  </a:lnTo>
                  <a:lnTo>
                    <a:pt x="96" y="233"/>
                  </a:lnTo>
                  <a:lnTo>
                    <a:pt x="101" y="231"/>
                  </a:lnTo>
                  <a:lnTo>
                    <a:pt x="103" y="231"/>
                  </a:lnTo>
                  <a:lnTo>
                    <a:pt x="105" y="231"/>
                  </a:lnTo>
                  <a:lnTo>
                    <a:pt x="107" y="230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5" y="222"/>
                  </a:lnTo>
                  <a:lnTo>
                    <a:pt x="121" y="222"/>
                  </a:lnTo>
                  <a:lnTo>
                    <a:pt x="124" y="221"/>
                  </a:lnTo>
                  <a:lnTo>
                    <a:pt x="126" y="221"/>
                  </a:lnTo>
                  <a:lnTo>
                    <a:pt x="128" y="221"/>
                  </a:lnTo>
                  <a:lnTo>
                    <a:pt x="128" y="219"/>
                  </a:lnTo>
                  <a:lnTo>
                    <a:pt x="130" y="217"/>
                  </a:lnTo>
                  <a:lnTo>
                    <a:pt x="138" y="210"/>
                  </a:lnTo>
                  <a:lnTo>
                    <a:pt x="144" y="203"/>
                  </a:lnTo>
                  <a:lnTo>
                    <a:pt x="154" y="192"/>
                  </a:lnTo>
                  <a:lnTo>
                    <a:pt x="158" y="187"/>
                  </a:lnTo>
                  <a:lnTo>
                    <a:pt x="160" y="174"/>
                  </a:lnTo>
                  <a:lnTo>
                    <a:pt x="163" y="169"/>
                  </a:lnTo>
                  <a:lnTo>
                    <a:pt x="167" y="167"/>
                  </a:lnTo>
                  <a:lnTo>
                    <a:pt x="190" y="164"/>
                  </a:lnTo>
                  <a:lnTo>
                    <a:pt x="194" y="164"/>
                  </a:lnTo>
                  <a:lnTo>
                    <a:pt x="199" y="166"/>
                  </a:lnTo>
                  <a:lnTo>
                    <a:pt x="201" y="166"/>
                  </a:lnTo>
                  <a:lnTo>
                    <a:pt x="202" y="167"/>
                  </a:lnTo>
                  <a:lnTo>
                    <a:pt x="204" y="169"/>
                  </a:lnTo>
                  <a:lnTo>
                    <a:pt x="213" y="169"/>
                  </a:lnTo>
                  <a:lnTo>
                    <a:pt x="215" y="169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8" y="162"/>
                  </a:lnTo>
                  <a:lnTo>
                    <a:pt x="220" y="162"/>
                  </a:lnTo>
                  <a:lnTo>
                    <a:pt x="222" y="160"/>
                  </a:lnTo>
                  <a:lnTo>
                    <a:pt x="224" y="160"/>
                  </a:lnTo>
                  <a:lnTo>
                    <a:pt x="224" y="158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1" y="155"/>
                  </a:lnTo>
                  <a:lnTo>
                    <a:pt x="245" y="153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49" y="157"/>
                  </a:lnTo>
                  <a:lnTo>
                    <a:pt x="254" y="157"/>
                  </a:lnTo>
                  <a:lnTo>
                    <a:pt x="257" y="157"/>
                  </a:lnTo>
                  <a:lnTo>
                    <a:pt x="265" y="160"/>
                  </a:lnTo>
                  <a:lnTo>
                    <a:pt x="268" y="160"/>
                  </a:lnTo>
                  <a:lnTo>
                    <a:pt x="270" y="162"/>
                  </a:lnTo>
                  <a:lnTo>
                    <a:pt x="277" y="167"/>
                  </a:lnTo>
                  <a:lnTo>
                    <a:pt x="281" y="167"/>
                  </a:lnTo>
                  <a:lnTo>
                    <a:pt x="281" y="166"/>
                  </a:lnTo>
                  <a:lnTo>
                    <a:pt x="282" y="164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1" y="158"/>
                  </a:lnTo>
                  <a:lnTo>
                    <a:pt x="279" y="157"/>
                  </a:lnTo>
                  <a:lnTo>
                    <a:pt x="279" y="153"/>
                  </a:lnTo>
                  <a:lnTo>
                    <a:pt x="281" y="155"/>
                  </a:lnTo>
                  <a:lnTo>
                    <a:pt x="284" y="157"/>
                  </a:lnTo>
                  <a:lnTo>
                    <a:pt x="284" y="160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6" y="169"/>
                  </a:lnTo>
                  <a:lnTo>
                    <a:pt x="289" y="171"/>
                  </a:lnTo>
                  <a:lnTo>
                    <a:pt x="304" y="169"/>
                  </a:lnTo>
                  <a:lnTo>
                    <a:pt x="307" y="169"/>
                  </a:lnTo>
                  <a:lnTo>
                    <a:pt x="309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2" y="169"/>
                  </a:lnTo>
                  <a:lnTo>
                    <a:pt x="314" y="169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3" y="166"/>
                  </a:lnTo>
                  <a:lnTo>
                    <a:pt x="325" y="164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30" y="166"/>
                  </a:lnTo>
                  <a:lnTo>
                    <a:pt x="330" y="164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6" y="158"/>
                  </a:lnTo>
                  <a:lnTo>
                    <a:pt x="336" y="157"/>
                  </a:lnTo>
                  <a:lnTo>
                    <a:pt x="337" y="155"/>
                  </a:lnTo>
                  <a:lnTo>
                    <a:pt x="339" y="151"/>
                  </a:lnTo>
                  <a:lnTo>
                    <a:pt x="339" y="148"/>
                  </a:lnTo>
                  <a:lnTo>
                    <a:pt x="339" y="146"/>
                  </a:lnTo>
                  <a:lnTo>
                    <a:pt x="337" y="146"/>
                  </a:lnTo>
                  <a:lnTo>
                    <a:pt x="337" y="144"/>
                  </a:lnTo>
                  <a:lnTo>
                    <a:pt x="337" y="142"/>
                  </a:lnTo>
                  <a:lnTo>
                    <a:pt x="336" y="142"/>
                  </a:lnTo>
                  <a:lnTo>
                    <a:pt x="337" y="141"/>
                  </a:lnTo>
                  <a:lnTo>
                    <a:pt x="339" y="141"/>
                  </a:lnTo>
                  <a:lnTo>
                    <a:pt x="341" y="137"/>
                  </a:lnTo>
                  <a:lnTo>
                    <a:pt x="343" y="135"/>
                  </a:lnTo>
                  <a:lnTo>
                    <a:pt x="344" y="130"/>
                  </a:lnTo>
                  <a:lnTo>
                    <a:pt x="343" y="128"/>
                  </a:lnTo>
                  <a:lnTo>
                    <a:pt x="339" y="128"/>
                  </a:lnTo>
                  <a:lnTo>
                    <a:pt x="337" y="127"/>
                  </a:lnTo>
                  <a:lnTo>
                    <a:pt x="336" y="128"/>
                  </a:lnTo>
                  <a:lnTo>
                    <a:pt x="334" y="130"/>
                  </a:lnTo>
                  <a:lnTo>
                    <a:pt x="334" y="128"/>
                  </a:lnTo>
                  <a:lnTo>
                    <a:pt x="332" y="128"/>
                  </a:lnTo>
                  <a:lnTo>
                    <a:pt x="321" y="127"/>
                  </a:lnTo>
                  <a:lnTo>
                    <a:pt x="286" y="111"/>
                  </a:lnTo>
                  <a:lnTo>
                    <a:pt x="263" y="100"/>
                  </a:lnTo>
                  <a:lnTo>
                    <a:pt x="245" y="87"/>
                  </a:lnTo>
                  <a:lnTo>
                    <a:pt x="240" y="82"/>
                  </a:lnTo>
                  <a:lnTo>
                    <a:pt x="236" y="79"/>
                  </a:lnTo>
                  <a:lnTo>
                    <a:pt x="234" y="77"/>
                  </a:lnTo>
                  <a:lnTo>
                    <a:pt x="231" y="75"/>
                  </a:lnTo>
                  <a:lnTo>
                    <a:pt x="229" y="73"/>
                  </a:lnTo>
                  <a:lnTo>
                    <a:pt x="227" y="70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9" y="66"/>
                  </a:lnTo>
                  <a:lnTo>
                    <a:pt x="229" y="64"/>
                  </a:lnTo>
                  <a:lnTo>
                    <a:pt x="227" y="64"/>
                  </a:lnTo>
                  <a:lnTo>
                    <a:pt x="227" y="63"/>
                  </a:lnTo>
                  <a:lnTo>
                    <a:pt x="224" y="61"/>
                  </a:lnTo>
                  <a:lnTo>
                    <a:pt x="224" y="57"/>
                  </a:lnTo>
                  <a:lnTo>
                    <a:pt x="222" y="50"/>
                  </a:lnTo>
                  <a:lnTo>
                    <a:pt x="220" y="48"/>
                  </a:lnTo>
                  <a:lnTo>
                    <a:pt x="218" y="45"/>
                  </a:lnTo>
                  <a:lnTo>
                    <a:pt x="217" y="43"/>
                  </a:lnTo>
                  <a:lnTo>
                    <a:pt x="217" y="38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4"/>
                  </a:lnTo>
                  <a:lnTo>
                    <a:pt x="220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2" y="22"/>
                  </a:lnTo>
                  <a:lnTo>
                    <a:pt x="218" y="20"/>
                  </a:lnTo>
                  <a:lnTo>
                    <a:pt x="21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46">
              <a:extLst>
                <a:ext uri="{FF2B5EF4-FFF2-40B4-BE49-F238E27FC236}">
                  <a16:creationId xmlns:a16="http://schemas.microsoft.com/office/drawing/2014/main" id="{76FF396B-6E4D-9527-1B62-ACBF6B186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5742" y="4473249"/>
              <a:ext cx="909254" cy="402757"/>
            </a:xfrm>
            <a:custGeom>
              <a:avLst/>
              <a:gdLst>
                <a:gd name="T0" fmla="*/ 733 w 745"/>
                <a:gd name="T1" fmla="*/ 5 h 330"/>
                <a:gd name="T2" fmla="*/ 721 w 745"/>
                <a:gd name="T3" fmla="*/ 7 h 330"/>
                <a:gd name="T4" fmla="*/ 703 w 745"/>
                <a:gd name="T5" fmla="*/ 18 h 330"/>
                <a:gd name="T6" fmla="*/ 689 w 745"/>
                <a:gd name="T7" fmla="*/ 21 h 330"/>
                <a:gd name="T8" fmla="*/ 660 w 745"/>
                <a:gd name="T9" fmla="*/ 44 h 330"/>
                <a:gd name="T10" fmla="*/ 596 w 745"/>
                <a:gd name="T11" fmla="*/ 82 h 330"/>
                <a:gd name="T12" fmla="*/ 591 w 745"/>
                <a:gd name="T13" fmla="*/ 87 h 330"/>
                <a:gd name="T14" fmla="*/ 591 w 745"/>
                <a:gd name="T15" fmla="*/ 99 h 330"/>
                <a:gd name="T16" fmla="*/ 571 w 745"/>
                <a:gd name="T17" fmla="*/ 115 h 330"/>
                <a:gd name="T18" fmla="*/ 557 w 745"/>
                <a:gd name="T19" fmla="*/ 115 h 330"/>
                <a:gd name="T20" fmla="*/ 511 w 745"/>
                <a:gd name="T21" fmla="*/ 112 h 330"/>
                <a:gd name="T22" fmla="*/ 461 w 745"/>
                <a:gd name="T23" fmla="*/ 101 h 330"/>
                <a:gd name="T24" fmla="*/ 452 w 745"/>
                <a:gd name="T25" fmla="*/ 108 h 330"/>
                <a:gd name="T26" fmla="*/ 346 w 745"/>
                <a:gd name="T27" fmla="*/ 94 h 330"/>
                <a:gd name="T28" fmla="*/ 328 w 745"/>
                <a:gd name="T29" fmla="*/ 108 h 330"/>
                <a:gd name="T30" fmla="*/ 323 w 745"/>
                <a:gd name="T31" fmla="*/ 126 h 330"/>
                <a:gd name="T32" fmla="*/ 332 w 745"/>
                <a:gd name="T33" fmla="*/ 138 h 330"/>
                <a:gd name="T34" fmla="*/ 348 w 745"/>
                <a:gd name="T35" fmla="*/ 149 h 330"/>
                <a:gd name="T36" fmla="*/ 351 w 745"/>
                <a:gd name="T37" fmla="*/ 156 h 330"/>
                <a:gd name="T38" fmla="*/ 357 w 745"/>
                <a:gd name="T39" fmla="*/ 158 h 330"/>
                <a:gd name="T40" fmla="*/ 360 w 745"/>
                <a:gd name="T41" fmla="*/ 167 h 330"/>
                <a:gd name="T42" fmla="*/ 397 w 745"/>
                <a:gd name="T43" fmla="*/ 163 h 330"/>
                <a:gd name="T44" fmla="*/ 410 w 745"/>
                <a:gd name="T45" fmla="*/ 169 h 330"/>
                <a:gd name="T46" fmla="*/ 424 w 745"/>
                <a:gd name="T47" fmla="*/ 172 h 330"/>
                <a:gd name="T48" fmla="*/ 380 w 745"/>
                <a:gd name="T49" fmla="*/ 170 h 330"/>
                <a:gd name="T50" fmla="*/ 373 w 745"/>
                <a:gd name="T51" fmla="*/ 174 h 330"/>
                <a:gd name="T52" fmla="*/ 365 w 745"/>
                <a:gd name="T53" fmla="*/ 174 h 330"/>
                <a:gd name="T54" fmla="*/ 317 w 745"/>
                <a:gd name="T55" fmla="*/ 183 h 330"/>
                <a:gd name="T56" fmla="*/ 300 w 745"/>
                <a:gd name="T57" fmla="*/ 202 h 330"/>
                <a:gd name="T58" fmla="*/ 330 w 745"/>
                <a:gd name="T59" fmla="*/ 208 h 330"/>
                <a:gd name="T60" fmla="*/ 332 w 745"/>
                <a:gd name="T61" fmla="*/ 215 h 330"/>
                <a:gd name="T62" fmla="*/ 316 w 745"/>
                <a:gd name="T63" fmla="*/ 224 h 330"/>
                <a:gd name="T64" fmla="*/ 300 w 745"/>
                <a:gd name="T65" fmla="*/ 220 h 330"/>
                <a:gd name="T66" fmla="*/ 284 w 745"/>
                <a:gd name="T67" fmla="*/ 222 h 330"/>
                <a:gd name="T68" fmla="*/ 270 w 745"/>
                <a:gd name="T69" fmla="*/ 220 h 330"/>
                <a:gd name="T70" fmla="*/ 248 w 745"/>
                <a:gd name="T71" fmla="*/ 218 h 330"/>
                <a:gd name="T72" fmla="*/ 200 w 745"/>
                <a:gd name="T73" fmla="*/ 215 h 330"/>
                <a:gd name="T74" fmla="*/ 184 w 745"/>
                <a:gd name="T75" fmla="*/ 201 h 330"/>
                <a:gd name="T76" fmla="*/ 175 w 745"/>
                <a:gd name="T77" fmla="*/ 202 h 330"/>
                <a:gd name="T78" fmla="*/ 179 w 745"/>
                <a:gd name="T79" fmla="*/ 211 h 330"/>
                <a:gd name="T80" fmla="*/ 184 w 745"/>
                <a:gd name="T81" fmla="*/ 218 h 330"/>
                <a:gd name="T82" fmla="*/ 193 w 745"/>
                <a:gd name="T83" fmla="*/ 224 h 330"/>
                <a:gd name="T84" fmla="*/ 172 w 745"/>
                <a:gd name="T85" fmla="*/ 231 h 330"/>
                <a:gd name="T86" fmla="*/ 158 w 745"/>
                <a:gd name="T87" fmla="*/ 233 h 330"/>
                <a:gd name="T88" fmla="*/ 131 w 745"/>
                <a:gd name="T89" fmla="*/ 217 h 330"/>
                <a:gd name="T90" fmla="*/ 124 w 745"/>
                <a:gd name="T91" fmla="*/ 211 h 330"/>
                <a:gd name="T92" fmla="*/ 101 w 745"/>
                <a:gd name="T93" fmla="*/ 217 h 330"/>
                <a:gd name="T94" fmla="*/ 81 w 745"/>
                <a:gd name="T95" fmla="*/ 218 h 330"/>
                <a:gd name="T96" fmla="*/ 49 w 745"/>
                <a:gd name="T97" fmla="*/ 238 h 330"/>
                <a:gd name="T98" fmla="*/ 33 w 745"/>
                <a:gd name="T99" fmla="*/ 249 h 330"/>
                <a:gd name="T100" fmla="*/ 30 w 745"/>
                <a:gd name="T101" fmla="*/ 256 h 330"/>
                <a:gd name="T102" fmla="*/ 24 w 745"/>
                <a:gd name="T103" fmla="*/ 266 h 330"/>
                <a:gd name="T104" fmla="*/ 12 w 745"/>
                <a:gd name="T105" fmla="*/ 279 h 330"/>
                <a:gd name="T106" fmla="*/ 0 w 745"/>
                <a:gd name="T107" fmla="*/ 289 h 330"/>
                <a:gd name="T108" fmla="*/ 1 w 745"/>
                <a:gd name="T109" fmla="*/ 302 h 330"/>
                <a:gd name="T110" fmla="*/ 1 w 745"/>
                <a:gd name="T111" fmla="*/ 32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330">
                  <a:moveTo>
                    <a:pt x="745" y="0"/>
                  </a:moveTo>
                  <a:lnTo>
                    <a:pt x="745" y="0"/>
                  </a:lnTo>
                  <a:lnTo>
                    <a:pt x="744" y="2"/>
                  </a:lnTo>
                  <a:lnTo>
                    <a:pt x="742" y="2"/>
                  </a:lnTo>
                  <a:lnTo>
                    <a:pt x="740" y="2"/>
                  </a:lnTo>
                  <a:lnTo>
                    <a:pt x="733" y="5"/>
                  </a:lnTo>
                  <a:lnTo>
                    <a:pt x="729" y="5"/>
                  </a:lnTo>
                  <a:lnTo>
                    <a:pt x="728" y="3"/>
                  </a:lnTo>
                  <a:lnTo>
                    <a:pt x="724" y="3"/>
                  </a:lnTo>
                  <a:lnTo>
                    <a:pt x="724" y="5"/>
                  </a:lnTo>
                  <a:lnTo>
                    <a:pt x="722" y="9"/>
                  </a:lnTo>
                  <a:lnTo>
                    <a:pt x="721" y="7"/>
                  </a:lnTo>
                  <a:lnTo>
                    <a:pt x="719" y="7"/>
                  </a:lnTo>
                  <a:lnTo>
                    <a:pt x="717" y="9"/>
                  </a:lnTo>
                  <a:lnTo>
                    <a:pt x="715" y="9"/>
                  </a:lnTo>
                  <a:lnTo>
                    <a:pt x="708" y="14"/>
                  </a:lnTo>
                  <a:lnTo>
                    <a:pt x="706" y="16"/>
                  </a:lnTo>
                  <a:lnTo>
                    <a:pt x="703" y="18"/>
                  </a:lnTo>
                  <a:lnTo>
                    <a:pt x="701" y="19"/>
                  </a:lnTo>
                  <a:lnTo>
                    <a:pt x="699" y="18"/>
                  </a:lnTo>
                  <a:lnTo>
                    <a:pt x="697" y="19"/>
                  </a:lnTo>
                  <a:lnTo>
                    <a:pt x="696" y="19"/>
                  </a:lnTo>
                  <a:lnTo>
                    <a:pt x="696" y="21"/>
                  </a:lnTo>
                  <a:lnTo>
                    <a:pt x="689" y="21"/>
                  </a:lnTo>
                  <a:lnTo>
                    <a:pt x="685" y="23"/>
                  </a:lnTo>
                  <a:lnTo>
                    <a:pt x="683" y="27"/>
                  </a:lnTo>
                  <a:lnTo>
                    <a:pt x="678" y="35"/>
                  </a:lnTo>
                  <a:lnTo>
                    <a:pt x="676" y="39"/>
                  </a:lnTo>
                  <a:lnTo>
                    <a:pt x="673" y="41"/>
                  </a:lnTo>
                  <a:lnTo>
                    <a:pt x="660" y="44"/>
                  </a:lnTo>
                  <a:lnTo>
                    <a:pt x="655" y="48"/>
                  </a:lnTo>
                  <a:lnTo>
                    <a:pt x="641" y="55"/>
                  </a:lnTo>
                  <a:lnTo>
                    <a:pt x="618" y="71"/>
                  </a:lnTo>
                  <a:lnTo>
                    <a:pt x="602" y="78"/>
                  </a:lnTo>
                  <a:lnTo>
                    <a:pt x="600" y="78"/>
                  </a:lnTo>
                  <a:lnTo>
                    <a:pt x="596" y="82"/>
                  </a:lnTo>
                  <a:lnTo>
                    <a:pt x="596" y="83"/>
                  </a:lnTo>
                  <a:lnTo>
                    <a:pt x="593" y="83"/>
                  </a:lnTo>
                  <a:lnTo>
                    <a:pt x="591" y="83"/>
                  </a:lnTo>
                  <a:lnTo>
                    <a:pt x="589" y="83"/>
                  </a:lnTo>
                  <a:lnTo>
                    <a:pt x="589" y="85"/>
                  </a:lnTo>
                  <a:lnTo>
                    <a:pt x="591" y="87"/>
                  </a:lnTo>
                  <a:lnTo>
                    <a:pt x="593" y="87"/>
                  </a:lnTo>
                  <a:lnTo>
                    <a:pt x="593" y="89"/>
                  </a:lnTo>
                  <a:lnTo>
                    <a:pt x="591" y="92"/>
                  </a:lnTo>
                  <a:lnTo>
                    <a:pt x="591" y="94"/>
                  </a:lnTo>
                  <a:lnTo>
                    <a:pt x="591" y="98"/>
                  </a:lnTo>
                  <a:lnTo>
                    <a:pt x="591" y="99"/>
                  </a:lnTo>
                  <a:lnTo>
                    <a:pt x="589" y="101"/>
                  </a:lnTo>
                  <a:lnTo>
                    <a:pt x="587" y="105"/>
                  </a:lnTo>
                  <a:lnTo>
                    <a:pt x="580" y="110"/>
                  </a:lnTo>
                  <a:lnTo>
                    <a:pt x="577" y="114"/>
                  </a:lnTo>
                  <a:lnTo>
                    <a:pt x="573" y="115"/>
                  </a:lnTo>
                  <a:lnTo>
                    <a:pt x="571" y="115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68" y="115"/>
                  </a:lnTo>
                  <a:lnTo>
                    <a:pt x="563" y="117"/>
                  </a:lnTo>
                  <a:lnTo>
                    <a:pt x="559" y="115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4" y="117"/>
                  </a:lnTo>
                  <a:lnTo>
                    <a:pt x="525" y="119"/>
                  </a:lnTo>
                  <a:lnTo>
                    <a:pt x="516" y="117"/>
                  </a:lnTo>
                  <a:lnTo>
                    <a:pt x="515" y="115"/>
                  </a:lnTo>
                  <a:lnTo>
                    <a:pt x="511" y="112"/>
                  </a:lnTo>
                  <a:lnTo>
                    <a:pt x="474" y="103"/>
                  </a:lnTo>
                  <a:lnTo>
                    <a:pt x="470" y="99"/>
                  </a:lnTo>
                  <a:lnTo>
                    <a:pt x="467" y="99"/>
                  </a:lnTo>
                  <a:lnTo>
                    <a:pt x="465" y="98"/>
                  </a:lnTo>
                  <a:lnTo>
                    <a:pt x="463" y="98"/>
                  </a:lnTo>
                  <a:lnTo>
                    <a:pt x="461" y="101"/>
                  </a:lnTo>
                  <a:lnTo>
                    <a:pt x="461" y="103"/>
                  </a:lnTo>
                  <a:lnTo>
                    <a:pt x="460" y="101"/>
                  </a:lnTo>
                  <a:lnTo>
                    <a:pt x="460" y="103"/>
                  </a:lnTo>
                  <a:lnTo>
                    <a:pt x="458" y="105"/>
                  </a:lnTo>
                  <a:lnTo>
                    <a:pt x="456" y="106"/>
                  </a:lnTo>
                  <a:lnTo>
                    <a:pt x="452" y="108"/>
                  </a:lnTo>
                  <a:lnTo>
                    <a:pt x="451" y="108"/>
                  </a:lnTo>
                  <a:lnTo>
                    <a:pt x="447" y="108"/>
                  </a:lnTo>
                  <a:lnTo>
                    <a:pt x="420" y="108"/>
                  </a:lnTo>
                  <a:lnTo>
                    <a:pt x="389" y="103"/>
                  </a:lnTo>
                  <a:lnTo>
                    <a:pt x="367" y="98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2" y="96"/>
                  </a:lnTo>
                  <a:lnTo>
                    <a:pt x="341" y="96"/>
                  </a:lnTo>
                  <a:lnTo>
                    <a:pt x="335" y="98"/>
                  </a:lnTo>
                  <a:lnTo>
                    <a:pt x="332" y="103"/>
                  </a:lnTo>
                  <a:lnTo>
                    <a:pt x="328" y="108"/>
                  </a:lnTo>
                  <a:lnTo>
                    <a:pt x="332" y="110"/>
                  </a:lnTo>
                  <a:lnTo>
                    <a:pt x="330" y="112"/>
                  </a:lnTo>
                  <a:lnTo>
                    <a:pt x="330" y="114"/>
                  </a:lnTo>
                  <a:lnTo>
                    <a:pt x="328" y="119"/>
                  </a:lnTo>
                  <a:lnTo>
                    <a:pt x="326" y="122"/>
                  </a:lnTo>
                  <a:lnTo>
                    <a:pt x="323" y="126"/>
                  </a:lnTo>
                  <a:lnTo>
                    <a:pt x="321" y="126"/>
                  </a:lnTo>
                  <a:lnTo>
                    <a:pt x="323" y="126"/>
                  </a:lnTo>
                  <a:lnTo>
                    <a:pt x="323" y="130"/>
                  </a:lnTo>
                  <a:lnTo>
                    <a:pt x="325" y="131"/>
                  </a:lnTo>
                  <a:lnTo>
                    <a:pt x="330" y="135"/>
                  </a:lnTo>
                  <a:lnTo>
                    <a:pt x="332" y="138"/>
                  </a:lnTo>
                  <a:lnTo>
                    <a:pt x="335" y="140"/>
                  </a:lnTo>
                  <a:lnTo>
                    <a:pt x="337" y="142"/>
                  </a:lnTo>
                  <a:lnTo>
                    <a:pt x="342" y="146"/>
                  </a:lnTo>
                  <a:lnTo>
                    <a:pt x="344" y="147"/>
                  </a:lnTo>
                  <a:lnTo>
                    <a:pt x="348" y="147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51" y="153"/>
                  </a:lnTo>
                  <a:lnTo>
                    <a:pt x="353" y="154"/>
                  </a:lnTo>
                  <a:lnTo>
                    <a:pt x="353" y="156"/>
                  </a:lnTo>
                  <a:lnTo>
                    <a:pt x="351" y="154"/>
                  </a:lnTo>
                  <a:lnTo>
                    <a:pt x="351" y="156"/>
                  </a:lnTo>
                  <a:lnTo>
                    <a:pt x="349" y="156"/>
                  </a:lnTo>
                  <a:lnTo>
                    <a:pt x="349" y="158"/>
                  </a:lnTo>
                  <a:lnTo>
                    <a:pt x="351" y="158"/>
                  </a:lnTo>
                  <a:lnTo>
                    <a:pt x="353" y="158"/>
                  </a:lnTo>
                  <a:lnTo>
                    <a:pt x="355" y="156"/>
                  </a:lnTo>
                  <a:lnTo>
                    <a:pt x="357" y="158"/>
                  </a:lnTo>
                  <a:lnTo>
                    <a:pt x="358" y="158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0" y="165"/>
                  </a:lnTo>
                  <a:lnTo>
                    <a:pt x="360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94" y="163"/>
                  </a:lnTo>
                  <a:lnTo>
                    <a:pt x="397" y="163"/>
                  </a:lnTo>
                  <a:lnTo>
                    <a:pt x="401" y="165"/>
                  </a:lnTo>
                  <a:lnTo>
                    <a:pt x="403" y="165"/>
                  </a:lnTo>
                  <a:lnTo>
                    <a:pt x="404" y="165"/>
                  </a:lnTo>
                  <a:lnTo>
                    <a:pt x="406" y="167"/>
                  </a:lnTo>
                  <a:lnTo>
                    <a:pt x="408" y="169"/>
                  </a:lnTo>
                  <a:lnTo>
                    <a:pt x="410" y="169"/>
                  </a:lnTo>
                  <a:lnTo>
                    <a:pt x="410" y="167"/>
                  </a:lnTo>
                  <a:lnTo>
                    <a:pt x="412" y="167"/>
                  </a:lnTo>
                  <a:lnTo>
                    <a:pt x="420" y="165"/>
                  </a:lnTo>
                  <a:lnTo>
                    <a:pt x="426" y="167"/>
                  </a:lnTo>
                  <a:lnTo>
                    <a:pt x="426" y="169"/>
                  </a:lnTo>
                  <a:lnTo>
                    <a:pt x="424" y="172"/>
                  </a:lnTo>
                  <a:lnTo>
                    <a:pt x="422" y="172"/>
                  </a:lnTo>
                  <a:lnTo>
                    <a:pt x="419" y="169"/>
                  </a:lnTo>
                  <a:lnTo>
                    <a:pt x="404" y="170"/>
                  </a:lnTo>
                  <a:lnTo>
                    <a:pt x="383" y="176"/>
                  </a:lnTo>
                  <a:lnTo>
                    <a:pt x="381" y="172"/>
                  </a:lnTo>
                  <a:lnTo>
                    <a:pt x="380" y="170"/>
                  </a:lnTo>
                  <a:lnTo>
                    <a:pt x="378" y="170"/>
                  </a:lnTo>
                  <a:lnTo>
                    <a:pt x="378" y="169"/>
                  </a:lnTo>
                  <a:lnTo>
                    <a:pt x="376" y="170"/>
                  </a:lnTo>
                  <a:lnTo>
                    <a:pt x="374" y="170"/>
                  </a:lnTo>
                  <a:lnTo>
                    <a:pt x="373" y="172"/>
                  </a:lnTo>
                  <a:lnTo>
                    <a:pt x="373" y="174"/>
                  </a:lnTo>
                  <a:lnTo>
                    <a:pt x="371" y="174"/>
                  </a:lnTo>
                  <a:lnTo>
                    <a:pt x="369" y="174"/>
                  </a:lnTo>
                  <a:lnTo>
                    <a:pt x="369" y="176"/>
                  </a:lnTo>
                  <a:lnTo>
                    <a:pt x="367" y="176"/>
                  </a:lnTo>
                  <a:lnTo>
                    <a:pt x="365" y="176"/>
                  </a:lnTo>
                  <a:lnTo>
                    <a:pt x="365" y="174"/>
                  </a:lnTo>
                  <a:lnTo>
                    <a:pt x="364" y="172"/>
                  </a:lnTo>
                  <a:lnTo>
                    <a:pt x="362" y="174"/>
                  </a:lnTo>
                  <a:lnTo>
                    <a:pt x="357" y="178"/>
                  </a:lnTo>
                  <a:lnTo>
                    <a:pt x="351" y="179"/>
                  </a:lnTo>
                  <a:lnTo>
                    <a:pt x="319" y="183"/>
                  </a:lnTo>
                  <a:lnTo>
                    <a:pt x="317" y="183"/>
                  </a:lnTo>
                  <a:lnTo>
                    <a:pt x="312" y="188"/>
                  </a:lnTo>
                  <a:lnTo>
                    <a:pt x="309" y="190"/>
                  </a:lnTo>
                  <a:lnTo>
                    <a:pt x="300" y="194"/>
                  </a:lnTo>
                  <a:lnTo>
                    <a:pt x="298" y="197"/>
                  </a:lnTo>
                  <a:lnTo>
                    <a:pt x="296" y="201"/>
                  </a:lnTo>
                  <a:lnTo>
                    <a:pt x="300" y="202"/>
                  </a:lnTo>
                  <a:lnTo>
                    <a:pt x="310" y="210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21" y="208"/>
                  </a:lnTo>
                  <a:lnTo>
                    <a:pt x="328" y="208"/>
                  </a:lnTo>
                  <a:lnTo>
                    <a:pt x="330" y="208"/>
                  </a:lnTo>
                  <a:lnTo>
                    <a:pt x="333" y="210"/>
                  </a:lnTo>
                  <a:lnTo>
                    <a:pt x="335" y="213"/>
                  </a:lnTo>
                  <a:lnTo>
                    <a:pt x="339" y="213"/>
                  </a:lnTo>
                  <a:lnTo>
                    <a:pt x="337" y="213"/>
                  </a:lnTo>
                  <a:lnTo>
                    <a:pt x="333" y="215"/>
                  </a:lnTo>
                  <a:lnTo>
                    <a:pt x="332" y="215"/>
                  </a:lnTo>
                  <a:lnTo>
                    <a:pt x="330" y="217"/>
                  </a:lnTo>
                  <a:lnTo>
                    <a:pt x="330" y="220"/>
                  </a:lnTo>
                  <a:lnTo>
                    <a:pt x="328" y="222"/>
                  </a:lnTo>
                  <a:lnTo>
                    <a:pt x="326" y="224"/>
                  </a:lnTo>
                  <a:lnTo>
                    <a:pt x="325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0" y="222"/>
                  </a:lnTo>
                  <a:lnTo>
                    <a:pt x="309" y="222"/>
                  </a:lnTo>
                  <a:lnTo>
                    <a:pt x="307" y="220"/>
                  </a:lnTo>
                  <a:lnTo>
                    <a:pt x="303" y="220"/>
                  </a:lnTo>
                  <a:lnTo>
                    <a:pt x="300" y="220"/>
                  </a:lnTo>
                  <a:lnTo>
                    <a:pt x="298" y="218"/>
                  </a:lnTo>
                  <a:lnTo>
                    <a:pt x="296" y="218"/>
                  </a:lnTo>
                  <a:lnTo>
                    <a:pt x="294" y="218"/>
                  </a:lnTo>
                  <a:lnTo>
                    <a:pt x="293" y="220"/>
                  </a:lnTo>
                  <a:lnTo>
                    <a:pt x="286" y="222"/>
                  </a:lnTo>
                  <a:lnTo>
                    <a:pt x="284" y="222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0" y="222"/>
                  </a:lnTo>
                  <a:lnTo>
                    <a:pt x="280" y="224"/>
                  </a:lnTo>
                  <a:lnTo>
                    <a:pt x="275" y="220"/>
                  </a:lnTo>
                  <a:lnTo>
                    <a:pt x="270" y="220"/>
                  </a:lnTo>
                  <a:lnTo>
                    <a:pt x="264" y="220"/>
                  </a:lnTo>
                  <a:lnTo>
                    <a:pt x="259" y="222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54" y="218"/>
                  </a:lnTo>
                  <a:lnTo>
                    <a:pt x="248" y="218"/>
                  </a:lnTo>
                  <a:lnTo>
                    <a:pt x="220" y="218"/>
                  </a:lnTo>
                  <a:lnTo>
                    <a:pt x="213" y="222"/>
                  </a:lnTo>
                  <a:lnTo>
                    <a:pt x="202" y="224"/>
                  </a:lnTo>
                  <a:lnTo>
                    <a:pt x="198" y="222"/>
                  </a:lnTo>
                  <a:lnTo>
                    <a:pt x="198" y="218"/>
                  </a:lnTo>
                  <a:lnTo>
                    <a:pt x="200" y="215"/>
                  </a:lnTo>
                  <a:lnTo>
                    <a:pt x="211" y="211"/>
                  </a:lnTo>
                  <a:lnTo>
                    <a:pt x="213" y="208"/>
                  </a:lnTo>
                  <a:lnTo>
                    <a:pt x="211" y="206"/>
                  </a:lnTo>
                  <a:lnTo>
                    <a:pt x="206" y="204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1" y="199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5" y="202"/>
                  </a:lnTo>
                  <a:lnTo>
                    <a:pt x="174" y="204"/>
                  </a:lnTo>
                  <a:lnTo>
                    <a:pt x="172" y="204"/>
                  </a:lnTo>
                  <a:lnTo>
                    <a:pt x="172" y="206"/>
                  </a:lnTo>
                  <a:lnTo>
                    <a:pt x="174" y="206"/>
                  </a:lnTo>
                  <a:lnTo>
                    <a:pt x="177" y="211"/>
                  </a:lnTo>
                  <a:lnTo>
                    <a:pt x="179" y="211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17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8" y="218"/>
                  </a:lnTo>
                  <a:lnTo>
                    <a:pt x="193" y="220"/>
                  </a:lnTo>
                  <a:lnTo>
                    <a:pt x="195" y="220"/>
                  </a:lnTo>
                  <a:lnTo>
                    <a:pt x="193" y="224"/>
                  </a:lnTo>
                  <a:lnTo>
                    <a:pt x="188" y="226"/>
                  </a:lnTo>
                  <a:lnTo>
                    <a:pt x="184" y="231"/>
                  </a:lnTo>
                  <a:lnTo>
                    <a:pt x="181" y="231"/>
                  </a:lnTo>
                  <a:lnTo>
                    <a:pt x="177" y="231"/>
                  </a:lnTo>
                  <a:lnTo>
                    <a:pt x="175" y="229"/>
                  </a:lnTo>
                  <a:lnTo>
                    <a:pt x="172" y="231"/>
                  </a:lnTo>
                  <a:lnTo>
                    <a:pt x="170" y="231"/>
                  </a:lnTo>
                  <a:lnTo>
                    <a:pt x="168" y="229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59" y="233"/>
                  </a:lnTo>
                  <a:lnTo>
                    <a:pt x="158" y="233"/>
                  </a:lnTo>
                  <a:lnTo>
                    <a:pt x="156" y="233"/>
                  </a:lnTo>
                  <a:lnTo>
                    <a:pt x="147" y="231"/>
                  </a:lnTo>
                  <a:lnTo>
                    <a:pt x="140" y="227"/>
                  </a:lnTo>
                  <a:lnTo>
                    <a:pt x="133" y="222"/>
                  </a:lnTo>
                  <a:lnTo>
                    <a:pt x="129" y="217"/>
                  </a:lnTo>
                  <a:lnTo>
                    <a:pt x="131" y="217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27" y="210"/>
                  </a:lnTo>
                  <a:lnTo>
                    <a:pt x="127" y="210"/>
                  </a:lnTo>
                  <a:lnTo>
                    <a:pt x="124" y="211"/>
                  </a:lnTo>
                  <a:lnTo>
                    <a:pt x="120" y="213"/>
                  </a:lnTo>
                  <a:lnTo>
                    <a:pt x="117" y="213"/>
                  </a:lnTo>
                  <a:lnTo>
                    <a:pt x="113" y="211"/>
                  </a:lnTo>
                  <a:lnTo>
                    <a:pt x="108" y="211"/>
                  </a:lnTo>
                  <a:lnTo>
                    <a:pt x="103" y="213"/>
                  </a:lnTo>
                  <a:lnTo>
                    <a:pt x="101" y="217"/>
                  </a:lnTo>
                  <a:lnTo>
                    <a:pt x="97" y="220"/>
                  </a:lnTo>
                  <a:lnTo>
                    <a:pt x="96" y="220"/>
                  </a:lnTo>
                  <a:lnTo>
                    <a:pt x="88" y="220"/>
                  </a:lnTo>
                  <a:lnTo>
                    <a:pt x="85" y="218"/>
                  </a:lnTo>
                  <a:lnTo>
                    <a:pt x="85" y="217"/>
                  </a:lnTo>
                  <a:lnTo>
                    <a:pt x="81" y="218"/>
                  </a:lnTo>
                  <a:lnTo>
                    <a:pt x="71" y="217"/>
                  </a:lnTo>
                  <a:lnTo>
                    <a:pt x="67" y="218"/>
                  </a:lnTo>
                  <a:lnTo>
                    <a:pt x="64" y="220"/>
                  </a:lnTo>
                  <a:lnTo>
                    <a:pt x="51" y="234"/>
                  </a:lnTo>
                  <a:lnTo>
                    <a:pt x="51" y="236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6" y="238"/>
                  </a:lnTo>
                  <a:lnTo>
                    <a:pt x="42" y="245"/>
                  </a:lnTo>
                  <a:lnTo>
                    <a:pt x="40" y="247"/>
                  </a:lnTo>
                  <a:lnTo>
                    <a:pt x="37" y="249"/>
                  </a:lnTo>
                  <a:lnTo>
                    <a:pt x="33" y="249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0" y="250"/>
                  </a:lnTo>
                  <a:lnTo>
                    <a:pt x="28" y="252"/>
                  </a:lnTo>
                  <a:lnTo>
                    <a:pt x="30" y="256"/>
                  </a:lnTo>
                  <a:lnTo>
                    <a:pt x="30" y="256"/>
                  </a:lnTo>
                  <a:lnTo>
                    <a:pt x="30" y="259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3"/>
                  </a:lnTo>
                  <a:lnTo>
                    <a:pt x="26" y="265"/>
                  </a:lnTo>
                  <a:lnTo>
                    <a:pt x="24" y="266"/>
                  </a:lnTo>
                  <a:lnTo>
                    <a:pt x="24" y="268"/>
                  </a:lnTo>
                  <a:lnTo>
                    <a:pt x="24" y="270"/>
                  </a:lnTo>
                  <a:lnTo>
                    <a:pt x="19" y="275"/>
                  </a:lnTo>
                  <a:lnTo>
                    <a:pt x="17" y="275"/>
                  </a:lnTo>
                  <a:lnTo>
                    <a:pt x="14" y="277"/>
                  </a:lnTo>
                  <a:lnTo>
                    <a:pt x="12" y="279"/>
                  </a:lnTo>
                  <a:lnTo>
                    <a:pt x="5" y="277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1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20"/>
                  </a:lnTo>
                  <a:lnTo>
                    <a:pt x="1" y="321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745" y="330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4">
              <a:extLst>
                <a:ext uri="{FF2B5EF4-FFF2-40B4-BE49-F238E27FC236}">
                  <a16:creationId xmlns:a16="http://schemas.microsoft.com/office/drawing/2014/main" id="{89C2B9FF-8871-1AFC-C706-331607BE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056" y="4495217"/>
              <a:ext cx="906813" cy="380788"/>
            </a:xfrm>
            <a:custGeom>
              <a:avLst/>
              <a:gdLst>
                <a:gd name="T0" fmla="*/ 304 w 743"/>
                <a:gd name="T1" fmla="*/ 270 h 312"/>
                <a:gd name="T2" fmla="*/ 286 w 743"/>
                <a:gd name="T3" fmla="*/ 238 h 312"/>
                <a:gd name="T4" fmla="*/ 290 w 743"/>
                <a:gd name="T5" fmla="*/ 193 h 312"/>
                <a:gd name="T6" fmla="*/ 302 w 743"/>
                <a:gd name="T7" fmla="*/ 184 h 312"/>
                <a:gd name="T8" fmla="*/ 318 w 743"/>
                <a:gd name="T9" fmla="*/ 172 h 312"/>
                <a:gd name="T10" fmla="*/ 332 w 743"/>
                <a:gd name="T11" fmla="*/ 181 h 312"/>
                <a:gd name="T12" fmla="*/ 332 w 743"/>
                <a:gd name="T13" fmla="*/ 204 h 312"/>
                <a:gd name="T14" fmla="*/ 372 w 743"/>
                <a:gd name="T15" fmla="*/ 229 h 312"/>
                <a:gd name="T16" fmla="*/ 388 w 743"/>
                <a:gd name="T17" fmla="*/ 263 h 312"/>
                <a:gd name="T18" fmla="*/ 403 w 743"/>
                <a:gd name="T19" fmla="*/ 259 h 312"/>
                <a:gd name="T20" fmla="*/ 386 w 743"/>
                <a:gd name="T21" fmla="*/ 218 h 312"/>
                <a:gd name="T22" fmla="*/ 428 w 743"/>
                <a:gd name="T23" fmla="*/ 257 h 312"/>
                <a:gd name="T24" fmla="*/ 441 w 743"/>
                <a:gd name="T25" fmla="*/ 266 h 312"/>
                <a:gd name="T26" fmla="*/ 448 w 743"/>
                <a:gd name="T27" fmla="*/ 250 h 312"/>
                <a:gd name="T28" fmla="*/ 427 w 743"/>
                <a:gd name="T29" fmla="*/ 231 h 312"/>
                <a:gd name="T30" fmla="*/ 421 w 743"/>
                <a:gd name="T31" fmla="*/ 208 h 312"/>
                <a:gd name="T32" fmla="*/ 473 w 743"/>
                <a:gd name="T33" fmla="*/ 229 h 312"/>
                <a:gd name="T34" fmla="*/ 471 w 743"/>
                <a:gd name="T35" fmla="*/ 213 h 312"/>
                <a:gd name="T36" fmla="*/ 446 w 743"/>
                <a:gd name="T37" fmla="*/ 195 h 312"/>
                <a:gd name="T38" fmla="*/ 428 w 743"/>
                <a:gd name="T39" fmla="*/ 186 h 312"/>
                <a:gd name="T40" fmla="*/ 421 w 743"/>
                <a:gd name="T41" fmla="*/ 165 h 312"/>
                <a:gd name="T42" fmla="*/ 457 w 743"/>
                <a:gd name="T43" fmla="*/ 152 h 312"/>
                <a:gd name="T44" fmla="*/ 494 w 743"/>
                <a:gd name="T45" fmla="*/ 120 h 312"/>
                <a:gd name="T46" fmla="*/ 517 w 743"/>
                <a:gd name="T47" fmla="*/ 129 h 312"/>
                <a:gd name="T48" fmla="*/ 551 w 743"/>
                <a:gd name="T49" fmla="*/ 122 h 312"/>
                <a:gd name="T50" fmla="*/ 579 w 743"/>
                <a:gd name="T51" fmla="*/ 112 h 312"/>
                <a:gd name="T52" fmla="*/ 615 w 743"/>
                <a:gd name="T53" fmla="*/ 128 h 312"/>
                <a:gd name="T54" fmla="*/ 661 w 743"/>
                <a:gd name="T55" fmla="*/ 135 h 312"/>
                <a:gd name="T56" fmla="*/ 679 w 743"/>
                <a:gd name="T57" fmla="*/ 140 h 312"/>
                <a:gd name="T58" fmla="*/ 689 w 743"/>
                <a:gd name="T59" fmla="*/ 140 h 312"/>
                <a:gd name="T60" fmla="*/ 705 w 743"/>
                <a:gd name="T61" fmla="*/ 122 h 312"/>
                <a:gd name="T62" fmla="*/ 711 w 743"/>
                <a:gd name="T63" fmla="*/ 104 h 312"/>
                <a:gd name="T64" fmla="*/ 720 w 743"/>
                <a:gd name="T65" fmla="*/ 73 h 312"/>
                <a:gd name="T66" fmla="*/ 743 w 743"/>
                <a:gd name="T67" fmla="*/ 49 h 312"/>
                <a:gd name="T68" fmla="*/ 725 w 743"/>
                <a:gd name="T69" fmla="*/ 16 h 312"/>
                <a:gd name="T70" fmla="*/ 693 w 743"/>
                <a:gd name="T71" fmla="*/ 3 h 312"/>
                <a:gd name="T72" fmla="*/ 686 w 743"/>
                <a:gd name="T73" fmla="*/ 21 h 312"/>
                <a:gd name="T74" fmla="*/ 689 w 743"/>
                <a:gd name="T75" fmla="*/ 44 h 312"/>
                <a:gd name="T76" fmla="*/ 665 w 743"/>
                <a:gd name="T77" fmla="*/ 65 h 312"/>
                <a:gd name="T78" fmla="*/ 636 w 743"/>
                <a:gd name="T79" fmla="*/ 67 h 312"/>
                <a:gd name="T80" fmla="*/ 579 w 743"/>
                <a:gd name="T81" fmla="*/ 67 h 312"/>
                <a:gd name="T82" fmla="*/ 535 w 743"/>
                <a:gd name="T83" fmla="*/ 60 h 312"/>
                <a:gd name="T84" fmla="*/ 512 w 743"/>
                <a:gd name="T85" fmla="*/ 41 h 312"/>
                <a:gd name="T86" fmla="*/ 483 w 743"/>
                <a:gd name="T87" fmla="*/ 33 h 312"/>
                <a:gd name="T88" fmla="*/ 466 w 743"/>
                <a:gd name="T89" fmla="*/ 33 h 312"/>
                <a:gd name="T90" fmla="*/ 437 w 743"/>
                <a:gd name="T91" fmla="*/ 42 h 312"/>
                <a:gd name="T92" fmla="*/ 403 w 743"/>
                <a:gd name="T93" fmla="*/ 57 h 312"/>
                <a:gd name="T94" fmla="*/ 359 w 743"/>
                <a:gd name="T95" fmla="*/ 58 h 312"/>
                <a:gd name="T96" fmla="*/ 306 w 743"/>
                <a:gd name="T97" fmla="*/ 87 h 312"/>
                <a:gd name="T98" fmla="*/ 290 w 743"/>
                <a:gd name="T99" fmla="*/ 94 h 312"/>
                <a:gd name="T100" fmla="*/ 260 w 743"/>
                <a:gd name="T101" fmla="*/ 94 h 312"/>
                <a:gd name="T102" fmla="*/ 228 w 743"/>
                <a:gd name="T103" fmla="*/ 92 h 312"/>
                <a:gd name="T104" fmla="*/ 201 w 743"/>
                <a:gd name="T105" fmla="*/ 115 h 312"/>
                <a:gd name="T106" fmla="*/ 178 w 743"/>
                <a:gd name="T107" fmla="*/ 131 h 312"/>
                <a:gd name="T108" fmla="*/ 134 w 743"/>
                <a:gd name="T109" fmla="*/ 131 h 312"/>
                <a:gd name="T110" fmla="*/ 116 w 743"/>
                <a:gd name="T111" fmla="*/ 168 h 312"/>
                <a:gd name="T112" fmla="*/ 102 w 743"/>
                <a:gd name="T113" fmla="*/ 193 h 312"/>
                <a:gd name="T114" fmla="*/ 86 w 743"/>
                <a:gd name="T115" fmla="*/ 208 h 312"/>
                <a:gd name="T116" fmla="*/ 75 w 743"/>
                <a:gd name="T117" fmla="*/ 238 h 312"/>
                <a:gd name="T118" fmla="*/ 45 w 743"/>
                <a:gd name="T119" fmla="*/ 255 h 312"/>
                <a:gd name="T120" fmla="*/ 38 w 743"/>
                <a:gd name="T121" fmla="*/ 289 h 312"/>
                <a:gd name="T122" fmla="*/ 27 w 743"/>
                <a:gd name="T123" fmla="*/ 305 h 312"/>
                <a:gd name="T124" fmla="*/ 2 w 743"/>
                <a:gd name="T125" fmla="*/ 30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3" h="312">
                  <a:moveTo>
                    <a:pt x="325" y="311"/>
                  </a:moveTo>
                  <a:lnTo>
                    <a:pt x="322" y="302"/>
                  </a:lnTo>
                  <a:lnTo>
                    <a:pt x="320" y="298"/>
                  </a:lnTo>
                  <a:lnTo>
                    <a:pt x="320" y="295"/>
                  </a:lnTo>
                  <a:lnTo>
                    <a:pt x="320" y="293"/>
                  </a:lnTo>
                  <a:lnTo>
                    <a:pt x="318" y="289"/>
                  </a:lnTo>
                  <a:lnTo>
                    <a:pt x="318" y="287"/>
                  </a:lnTo>
                  <a:lnTo>
                    <a:pt x="315" y="284"/>
                  </a:lnTo>
                  <a:lnTo>
                    <a:pt x="313" y="282"/>
                  </a:lnTo>
                  <a:lnTo>
                    <a:pt x="311" y="280"/>
                  </a:lnTo>
                  <a:lnTo>
                    <a:pt x="306" y="279"/>
                  </a:lnTo>
                  <a:lnTo>
                    <a:pt x="306" y="277"/>
                  </a:lnTo>
                  <a:lnTo>
                    <a:pt x="306" y="275"/>
                  </a:lnTo>
                  <a:lnTo>
                    <a:pt x="304" y="270"/>
                  </a:lnTo>
                  <a:lnTo>
                    <a:pt x="304" y="266"/>
                  </a:lnTo>
                  <a:lnTo>
                    <a:pt x="302" y="266"/>
                  </a:lnTo>
                  <a:lnTo>
                    <a:pt x="302" y="264"/>
                  </a:lnTo>
                  <a:lnTo>
                    <a:pt x="299" y="264"/>
                  </a:lnTo>
                  <a:lnTo>
                    <a:pt x="299" y="263"/>
                  </a:lnTo>
                  <a:lnTo>
                    <a:pt x="297" y="263"/>
                  </a:lnTo>
                  <a:lnTo>
                    <a:pt x="292" y="257"/>
                  </a:lnTo>
                  <a:lnTo>
                    <a:pt x="290" y="252"/>
                  </a:lnTo>
                  <a:lnTo>
                    <a:pt x="288" y="25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8" y="243"/>
                  </a:lnTo>
                  <a:lnTo>
                    <a:pt x="286" y="239"/>
                  </a:lnTo>
                  <a:lnTo>
                    <a:pt x="286" y="238"/>
                  </a:lnTo>
                  <a:lnTo>
                    <a:pt x="286" y="236"/>
                  </a:lnTo>
                  <a:lnTo>
                    <a:pt x="290" y="227"/>
                  </a:lnTo>
                  <a:lnTo>
                    <a:pt x="290" y="225"/>
                  </a:lnTo>
                  <a:lnTo>
                    <a:pt x="293" y="215"/>
                  </a:lnTo>
                  <a:lnTo>
                    <a:pt x="297" y="209"/>
                  </a:lnTo>
                  <a:lnTo>
                    <a:pt x="299" y="206"/>
                  </a:lnTo>
                  <a:lnTo>
                    <a:pt x="299" y="204"/>
                  </a:lnTo>
                  <a:lnTo>
                    <a:pt x="297" y="202"/>
                  </a:lnTo>
                  <a:lnTo>
                    <a:pt x="295" y="200"/>
                  </a:lnTo>
                  <a:lnTo>
                    <a:pt x="293" y="199"/>
                  </a:lnTo>
                  <a:lnTo>
                    <a:pt x="292" y="199"/>
                  </a:lnTo>
                  <a:lnTo>
                    <a:pt x="292" y="195"/>
                  </a:lnTo>
                  <a:lnTo>
                    <a:pt x="292" y="195"/>
                  </a:lnTo>
                  <a:lnTo>
                    <a:pt x="290" y="193"/>
                  </a:lnTo>
                  <a:lnTo>
                    <a:pt x="290" y="192"/>
                  </a:lnTo>
                  <a:lnTo>
                    <a:pt x="290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7" y="190"/>
                  </a:lnTo>
                  <a:lnTo>
                    <a:pt x="297" y="192"/>
                  </a:lnTo>
                  <a:lnTo>
                    <a:pt x="299" y="190"/>
                  </a:lnTo>
                  <a:lnTo>
                    <a:pt x="299" y="188"/>
                  </a:lnTo>
                  <a:lnTo>
                    <a:pt x="301" y="188"/>
                  </a:lnTo>
                  <a:lnTo>
                    <a:pt x="299" y="186"/>
                  </a:lnTo>
                  <a:lnTo>
                    <a:pt x="299" y="184"/>
                  </a:lnTo>
                  <a:lnTo>
                    <a:pt x="301" y="183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4" y="184"/>
                  </a:lnTo>
                  <a:lnTo>
                    <a:pt x="306" y="184"/>
                  </a:lnTo>
                  <a:lnTo>
                    <a:pt x="306" y="184"/>
                  </a:lnTo>
                  <a:lnTo>
                    <a:pt x="306" y="183"/>
                  </a:lnTo>
                  <a:lnTo>
                    <a:pt x="308" y="183"/>
                  </a:lnTo>
                  <a:lnTo>
                    <a:pt x="306" y="181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11" y="176"/>
                  </a:lnTo>
                  <a:lnTo>
                    <a:pt x="313" y="176"/>
                  </a:lnTo>
                  <a:lnTo>
                    <a:pt x="315" y="176"/>
                  </a:lnTo>
                  <a:lnTo>
                    <a:pt x="316" y="176"/>
                  </a:lnTo>
                  <a:lnTo>
                    <a:pt x="318" y="174"/>
                  </a:lnTo>
                  <a:lnTo>
                    <a:pt x="318" y="172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5"/>
                  </a:lnTo>
                  <a:lnTo>
                    <a:pt x="324" y="165"/>
                  </a:lnTo>
                  <a:lnTo>
                    <a:pt x="325" y="165"/>
                  </a:lnTo>
                  <a:lnTo>
                    <a:pt x="329" y="167"/>
                  </a:lnTo>
                  <a:lnTo>
                    <a:pt x="331" y="170"/>
                  </a:lnTo>
                  <a:lnTo>
                    <a:pt x="329" y="172"/>
                  </a:lnTo>
                  <a:lnTo>
                    <a:pt x="329" y="174"/>
                  </a:lnTo>
                  <a:lnTo>
                    <a:pt x="331" y="174"/>
                  </a:lnTo>
                  <a:lnTo>
                    <a:pt x="334" y="176"/>
                  </a:lnTo>
                  <a:lnTo>
                    <a:pt x="334" y="179"/>
                  </a:lnTo>
                  <a:lnTo>
                    <a:pt x="334" y="181"/>
                  </a:lnTo>
                  <a:lnTo>
                    <a:pt x="332" y="181"/>
                  </a:lnTo>
                  <a:lnTo>
                    <a:pt x="331" y="183"/>
                  </a:lnTo>
                  <a:lnTo>
                    <a:pt x="329" y="184"/>
                  </a:lnTo>
                  <a:lnTo>
                    <a:pt x="325" y="184"/>
                  </a:lnTo>
                  <a:lnTo>
                    <a:pt x="318" y="184"/>
                  </a:lnTo>
                  <a:lnTo>
                    <a:pt x="315" y="186"/>
                  </a:lnTo>
                  <a:lnTo>
                    <a:pt x="316" y="188"/>
                  </a:lnTo>
                  <a:lnTo>
                    <a:pt x="320" y="193"/>
                  </a:lnTo>
                  <a:lnTo>
                    <a:pt x="320" y="195"/>
                  </a:lnTo>
                  <a:lnTo>
                    <a:pt x="324" y="197"/>
                  </a:lnTo>
                  <a:lnTo>
                    <a:pt x="324" y="200"/>
                  </a:lnTo>
                  <a:lnTo>
                    <a:pt x="324" y="202"/>
                  </a:lnTo>
                  <a:lnTo>
                    <a:pt x="327" y="202"/>
                  </a:lnTo>
                  <a:lnTo>
                    <a:pt x="331" y="202"/>
                  </a:lnTo>
                  <a:lnTo>
                    <a:pt x="332" y="204"/>
                  </a:lnTo>
                  <a:lnTo>
                    <a:pt x="338" y="208"/>
                  </a:lnTo>
                  <a:lnTo>
                    <a:pt x="340" y="211"/>
                  </a:lnTo>
                  <a:lnTo>
                    <a:pt x="343" y="213"/>
                  </a:lnTo>
                  <a:lnTo>
                    <a:pt x="345" y="213"/>
                  </a:lnTo>
                  <a:lnTo>
                    <a:pt x="347" y="215"/>
                  </a:lnTo>
                  <a:lnTo>
                    <a:pt x="348" y="215"/>
                  </a:lnTo>
                  <a:lnTo>
                    <a:pt x="352" y="220"/>
                  </a:lnTo>
                  <a:lnTo>
                    <a:pt x="354" y="218"/>
                  </a:lnTo>
                  <a:lnTo>
                    <a:pt x="356" y="220"/>
                  </a:lnTo>
                  <a:lnTo>
                    <a:pt x="357" y="220"/>
                  </a:lnTo>
                  <a:lnTo>
                    <a:pt x="363" y="222"/>
                  </a:lnTo>
                  <a:lnTo>
                    <a:pt x="364" y="223"/>
                  </a:lnTo>
                  <a:lnTo>
                    <a:pt x="370" y="225"/>
                  </a:lnTo>
                  <a:lnTo>
                    <a:pt x="372" y="229"/>
                  </a:lnTo>
                  <a:lnTo>
                    <a:pt x="373" y="234"/>
                  </a:lnTo>
                  <a:lnTo>
                    <a:pt x="372" y="239"/>
                  </a:lnTo>
                  <a:lnTo>
                    <a:pt x="370" y="243"/>
                  </a:lnTo>
                  <a:lnTo>
                    <a:pt x="372" y="247"/>
                  </a:lnTo>
                  <a:lnTo>
                    <a:pt x="373" y="248"/>
                  </a:lnTo>
                  <a:lnTo>
                    <a:pt x="375" y="250"/>
                  </a:lnTo>
                  <a:lnTo>
                    <a:pt x="377" y="255"/>
                  </a:lnTo>
                  <a:lnTo>
                    <a:pt x="379" y="257"/>
                  </a:lnTo>
                  <a:lnTo>
                    <a:pt x="379" y="259"/>
                  </a:lnTo>
                  <a:lnTo>
                    <a:pt x="379" y="261"/>
                  </a:lnTo>
                  <a:lnTo>
                    <a:pt x="377" y="264"/>
                  </a:lnTo>
                  <a:lnTo>
                    <a:pt x="377" y="266"/>
                  </a:lnTo>
                  <a:lnTo>
                    <a:pt x="379" y="264"/>
                  </a:lnTo>
                  <a:lnTo>
                    <a:pt x="388" y="263"/>
                  </a:lnTo>
                  <a:lnTo>
                    <a:pt x="389" y="264"/>
                  </a:lnTo>
                  <a:lnTo>
                    <a:pt x="405" y="271"/>
                  </a:lnTo>
                  <a:lnTo>
                    <a:pt x="414" y="273"/>
                  </a:lnTo>
                  <a:lnTo>
                    <a:pt x="418" y="273"/>
                  </a:lnTo>
                  <a:lnTo>
                    <a:pt x="419" y="271"/>
                  </a:lnTo>
                  <a:lnTo>
                    <a:pt x="419" y="270"/>
                  </a:lnTo>
                  <a:lnTo>
                    <a:pt x="418" y="270"/>
                  </a:lnTo>
                  <a:lnTo>
                    <a:pt x="416" y="270"/>
                  </a:lnTo>
                  <a:lnTo>
                    <a:pt x="414" y="268"/>
                  </a:lnTo>
                  <a:lnTo>
                    <a:pt x="412" y="268"/>
                  </a:lnTo>
                  <a:lnTo>
                    <a:pt x="412" y="266"/>
                  </a:lnTo>
                  <a:lnTo>
                    <a:pt x="411" y="264"/>
                  </a:lnTo>
                  <a:lnTo>
                    <a:pt x="411" y="263"/>
                  </a:lnTo>
                  <a:lnTo>
                    <a:pt x="403" y="259"/>
                  </a:lnTo>
                  <a:lnTo>
                    <a:pt x="391" y="254"/>
                  </a:lnTo>
                  <a:lnTo>
                    <a:pt x="389" y="250"/>
                  </a:lnTo>
                  <a:lnTo>
                    <a:pt x="384" y="239"/>
                  </a:lnTo>
                  <a:lnTo>
                    <a:pt x="382" y="238"/>
                  </a:lnTo>
                  <a:lnTo>
                    <a:pt x="380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7" y="234"/>
                  </a:lnTo>
                  <a:lnTo>
                    <a:pt x="375" y="232"/>
                  </a:lnTo>
                  <a:lnTo>
                    <a:pt x="373" y="229"/>
                  </a:lnTo>
                  <a:lnTo>
                    <a:pt x="375" y="227"/>
                  </a:lnTo>
                  <a:lnTo>
                    <a:pt x="377" y="222"/>
                  </a:lnTo>
                  <a:lnTo>
                    <a:pt x="380" y="218"/>
                  </a:lnTo>
                  <a:lnTo>
                    <a:pt x="386" y="218"/>
                  </a:lnTo>
                  <a:lnTo>
                    <a:pt x="391" y="220"/>
                  </a:lnTo>
                  <a:lnTo>
                    <a:pt x="396" y="223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12" y="229"/>
                  </a:lnTo>
                  <a:lnTo>
                    <a:pt x="421" y="239"/>
                  </a:lnTo>
                  <a:lnTo>
                    <a:pt x="423" y="241"/>
                  </a:lnTo>
                  <a:lnTo>
                    <a:pt x="423" y="243"/>
                  </a:lnTo>
                  <a:lnTo>
                    <a:pt x="423" y="245"/>
                  </a:lnTo>
                  <a:lnTo>
                    <a:pt x="425" y="245"/>
                  </a:lnTo>
                  <a:lnTo>
                    <a:pt x="425" y="247"/>
                  </a:lnTo>
                  <a:lnTo>
                    <a:pt x="425" y="250"/>
                  </a:lnTo>
                  <a:lnTo>
                    <a:pt x="425" y="252"/>
                  </a:lnTo>
                  <a:lnTo>
                    <a:pt x="428" y="257"/>
                  </a:lnTo>
                  <a:lnTo>
                    <a:pt x="428" y="255"/>
                  </a:lnTo>
                  <a:lnTo>
                    <a:pt x="430" y="255"/>
                  </a:lnTo>
                  <a:lnTo>
                    <a:pt x="432" y="255"/>
                  </a:lnTo>
                  <a:lnTo>
                    <a:pt x="432" y="257"/>
                  </a:lnTo>
                  <a:lnTo>
                    <a:pt x="434" y="259"/>
                  </a:lnTo>
                  <a:lnTo>
                    <a:pt x="437" y="261"/>
                  </a:lnTo>
                  <a:lnTo>
                    <a:pt x="435" y="263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3"/>
                  </a:lnTo>
                  <a:lnTo>
                    <a:pt x="439" y="263"/>
                  </a:lnTo>
                  <a:lnTo>
                    <a:pt x="439" y="264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6" y="264"/>
                  </a:lnTo>
                  <a:lnTo>
                    <a:pt x="448" y="263"/>
                  </a:lnTo>
                  <a:lnTo>
                    <a:pt x="446" y="261"/>
                  </a:lnTo>
                  <a:lnTo>
                    <a:pt x="446" y="259"/>
                  </a:lnTo>
                  <a:lnTo>
                    <a:pt x="450" y="257"/>
                  </a:lnTo>
                  <a:lnTo>
                    <a:pt x="450" y="255"/>
                  </a:lnTo>
                  <a:lnTo>
                    <a:pt x="450" y="254"/>
                  </a:lnTo>
                  <a:lnTo>
                    <a:pt x="448" y="254"/>
                  </a:lnTo>
                  <a:lnTo>
                    <a:pt x="446" y="254"/>
                  </a:lnTo>
                  <a:lnTo>
                    <a:pt x="446" y="252"/>
                  </a:lnTo>
                  <a:lnTo>
                    <a:pt x="446" y="250"/>
                  </a:lnTo>
                  <a:lnTo>
                    <a:pt x="448" y="250"/>
                  </a:lnTo>
                  <a:lnTo>
                    <a:pt x="448" y="248"/>
                  </a:lnTo>
                  <a:lnTo>
                    <a:pt x="446" y="247"/>
                  </a:lnTo>
                  <a:lnTo>
                    <a:pt x="444" y="247"/>
                  </a:lnTo>
                  <a:lnTo>
                    <a:pt x="444" y="245"/>
                  </a:lnTo>
                  <a:lnTo>
                    <a:pt x="446" y="243"/>
                  </a:lnTo>
                  <a:lnTo>
                    <a:pt x="446" y="241"/>
                  </a:lnTo>
                  <a:lnTo>
                    <a:pt x="446" y="239"/>
                  </a:lnTo>
                  <a:lnTo>
                    <a:pt x="441" y="238"/>
                  </a:lnTo>
                  <a:lnTo>
                    <a:pt x="439" y="238"/>
                  </a:lnTo>
                  <a:lnTo>
                    <a:pt x="437" y="236"/>
                  </a:lnTo>
                  <a:lnTo>
                    <a:pt x="435" y="236"/>
                  </a:lnTo>
                  <a:lnTo>
                    <a:pt x="434" y="234"/>
                  </a:lnTo>
                  <a:lnTo>
                    <a:pt x="434" y="234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1" y="229"/>
                  </a:lnTo>
                  <a:lnTo>
                    <a:pt x="421" y="225"/>
                  </a:lnTo>
                  <a:lnTo>
                    <a:pt x="418" y="223"/>
                  </a:lnTo>
                  <a:lnTo>
                    <a:pt x="416" y="222"/>
                  </a:lnTo>
                  <a:lnTo>
                    <a:pt x="414" y="216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8"/>
                  </a:lnTo>
                  <a:lnTo>
                    <a:pt x="418" y="206"/>
                  </a:lnTo>
                  <a:lnTo>
                    <a:pt x="421" y="208"/>
                  </a:lnTo>
                  <a:lnTo>
                    <a:pt x="425" y="208"/>
                  </a:lnTo>
                  <a:lnTo>
                    <a:pt x="430" y="204"/>
                  </a:lnTo>
                  <a:lnTo>
                    <a:pt x="432" y="204"/>
                  </a:lnTo>
                  <a:lnTo>
                    <a:pt x="434" y="206"/>
                  </a:lnTo>
                  <a:lnTo>
                    <a:pt x="439" y="206"/>
                  </a:lnTo>
                  <a:lnTo>
                    <a:pt x="441" y="206"/>
                  </a:lnTo>
                  <a:lnTo>
                    <a:pt x="443" y="208"/>
                  </a:lnTo>
                  <a:lnTo>
                    <a:pt x="448" y="211"/>
                  </a:lnTo>
                  <a:lnTo>
                    <a:pt x="450" y="215"/>
                  </a:lnTo>
                  <a:lnTo>
                    <a:pt x="453" y="215"/>
                  </a:lnTo>
                  <a:lnTo>
                    <a:pt x="462" y="216"/>
                  </a:lnTo>
                  <a:lnTo>
                    <a:pt x="467" y="220"/>
                  </a:lnTo>
                  <a:lnTo>
                    <a:pt x="471" y="223"/>
                  </a:lnTo>
                  <a:lnTo>
                    <a:pt x="473" y="229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8" y="236"/>
                  </a:lnTo>
                  <a:lnTo>
                    <a:pt x="480" y="238"/>
                  </a:lnTo>
                  <a:lnTo>
                    <a:pt x="480" y="238"/>
                  </a:lnTo>
                  <a:lnTo>
                    <a:pt x="482" y="239"/>
                  </a:lnTo>
                  <a:lnTo>
                    <a:pt x="483" y="241"/>
                  </a:lnTo>
                  <a:lnTo>
                    <a:pt x="489" y="239"/>
                  </a:lnTo>
                  <a:lnTo>
                    <a:pt x="492" y="238"/>
                  </a:lnTo>
                  <a:lnTo>
                    <a:pt x="491" y="234"/>
                  </a:lnTo>
                  <a:lnTo>
                    <a:pt x="483" y="227"/>
                  </a:lnTo>
                  <a:lnTo>
                    <a:pt x="476" y="216"/>
                  </a:lnTo>
                  <a:lnTo>
                    <a:pt x="475" y="213"/>
                  </a:lnTo>
                  <a:lnTo>
                    <a:pt x="471" y="213"/>
                  </a:lnTo>
                  <a:lnTo>
                    <a:pt x="471" y="211"/>
                  </a:lnTo>
                  <a:lnTo>
                    <a:pt x="469" y="209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4" y="206"/>
                  </a:lnTo>
                  <a:lnTo>
                    <a:pt x="462" y="206"/>
                  </a:lnTo>
                  <a:lnTo>
                    <a:pt x="460" y="208"/>
                  </a:lnTo>
                  <a:lnTo>
                    <a:pt x="459" y="206"/>
                  </a:lnTo>
                  <a:lnTo>
                    <a:pt x="455" y="204"/>
                  </a:lnTo>
                  <a:lnTo>
                    <a:pt x="453" y="202"/>
                  </a:lnTo>
                  <a:lnTo>
                    <a:pt x="451" y="195"/>
                  </a:lnTo>
                  <a:lnTo>
                    <a:pt x="450" y="195"/>
                  </a:lnTo>
                  <a:lnTo>
                    <a:pt x="448" y="195"/>
                  </a:lnTo>
                  <a:lnTo>
                    <a:pt x="446" y="195"/>
                  </a:lnTo>
                  <a:lnTo>
                    <a:pt x="448" y="199"/>
                  </a:lnTo>
                  <a:lnTo>
                    <a:pt x="450" y="200"/>
                  </a:lnTo>
                  <a:lnTo>
                    <a:pt x="450" y="202"/>
                  </a:lnTo>
                  <a:lnTo>
                    <a:pt x="448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3" y="202"/>
                  </a:lnTo>
                  <a:lnTo>
                    <a:pt x="437" y="202"/>
                  </a:lnTo>
                  <a:lnTo>
                    <a:pt x="437" y="200"/>
                  </a:lnTo>
                  <a:lnTo>
                    <a:pt x="434" y="199"/>
                  </a:lnTo>
                  <a:lnTo>
                    <a:pt x="434" y="199"/>
                  </a:lnTo>
                  <a:lnTo>
                    <a:pt x="430" y="193"/>
                  </a:lnTo>
                  <a:lnTo>
                    <a:pt x="428" y="188"/>
                  </a:lnTo>
                  <a:lnTo>
                    <a:pt x="428" y="186"/>
                  </a:lnTo>
                  <a:lnTo>
                    <a:pt x="430" y="184"/>
                  </a:lnTo>
                  <a:lnTo>
                    <a:pt x="437" y="183"/>
                  </a:lnTo>
                  <a:lnTo>
                    <a:pt x="437" y="181"/>
                  </a:lnTo>
                  <a:lnTo>
                    <a:pt x="435" y="179"/>
                  </a:lnTo>
                  <a:lnTo>
                    <a:pt x="435" y="177"/>
                  </a:lnTo>
                  <a:lnTo>
                    <a:pt x="434" y="177"/>
                  </a:lnTo>
                  <a:lnTo>
                    <a:pt x="434" y="177"/>
                  </a:lnTo>
                  <a:lnTo>
                    <a:pt x="432" y="177"/>
                  </a:lnTo>
                  <a:lnTo>
                    <a:pt x="430" y="177"/>
                  </a:lnTo>
                  <a:lnTo>
                    <a:pt x="427" y="174"/>
                  </a:lnTo>
                  <a:lnTo>
                    <a:pt x="425" y="174"/>
                  </a:lnTo>
                  <a:lnTo>
                    <a:pt x="425" y="170"/>
                  </a:lnTo>
                  <a:lnTo>
                    <a:pt x="423" y="167"/>
                  </a:lnTo>
                  <a:lnTo>
                    <a:pt x="421" y="165"/>
                  </a:lnTo>
                  <a:lnTo>
                    <a:pt x="419" y="163"/>
                  </a:lnTo>
                  <a:lnTo>
                    <a:pt x="416" y="163"/>
                  </a:lnTo>
                  <a:lnTo>
                    <a:pt x="414" y="160"/>
                  </a:lnTo>
                  <a:lnTo>
                    <a:pt x="414" y="156"/>
                  </a:lnTo>
                  <a:lnTo>
                    <a:pt x="414" y="152"/>
                  </a:lnTo>
                  <a:lnTo>
                    <a:pt x="416" y="151"/>
                  </a:lnTo>
                  <a:lnTo>
                    <a:pt x="418" y="149"/>
                  </a:lnTo>
                  <a:lnTo>
                    <a:pt x="421" y="147"/>
                  </a:lnTo>
                  <a:lnTo>
                    <a:pt x="427" y="145"/>
                  </a:lnTo>
                  <a:lnTo>
                    <a:pt x="432" y="145"/>
                  </a:lnTo>
                  <a:lnTo>
                    <a:pt x="434" y="145"/>
                  </a:lnTo>
                  <a:lnTo>
                    <a:pt x="446" y="151"/>
                  </a:lnTo>
                  <a:lnTo>
                    <a:pt x="451" y="152"/>
                  </a:lnTo>
                  <a:lnTo>
                    <a:pt x="457" y="152"/>
                  </a:lnTo>
                  <a:lnTo>
                    <a:pt x="460" y="152"/>
                  </a:lnTo>
                  <a:lnTo>
                    <a:pt x="473" y="147"/>
                  </a:lnTo>
                  <a:lnTo>
                    <a:pt x="485" y="138"/>
                  </a:lnTo>
                  <a:lnTo>
                    <a:pt x="485" y="136"/>
                  </a:lnTo>
                  <a:lnTo>
                    <a:pt x="483" y="136"/>
                  </a:lnTo>
                  <a:lnTo>
                    <a:pt x="482" y="136"/>
                  </a:lnTo>
                  <a:lnTo>
                    <a:pt x="482" y="135"/>
                  </a:lnTo>
                  <a:lnTo>
                    <a:pt x="485" y="133"/>
                  </a:lnTo>
                  <a:lnTo>
                    <a:pt x="483" y="131"/>
                  </a:lnTo>
                  <a:lnTo>
                    <a:pt x="482" y="129"/>
                  </a:lnTo>
                  <a:lnTo>
                    <a:pt x="483" y="129"/>
                  </a:lnTo>
                  <a:lnTo>
                    <a:pt x="489" y="124"/>
                  </a:lnTo>
                  <a:lnTo>
                    <a:pt x="492" y="120"/>
                  </a:lnTo>
                  <a:lnTo>
                    <a:pt x="494" y="120"/>
                  </a:lnTo>
                  <a:lnTo>
                    <a:pt x="498" y="119"/>
                  </a:lnTo>
                  <a:lnTo>
                    <a:pt x="499" y="120"/>
                  </a:lnTo>
                  <a:lnTo>
                    <a:pt x="501" y="119"/>
                  </a:lnTo>
                  <a:lnTo>
                    <a:pt x="503" y="119"/>
                  </a:lnTo>
                  <a:lnTo>
                    <a:pt x="505" y="119"/>
                  </a:lnTo>
                  <a:lnTo>
                    <a:pt x="505" y="117"/>
                  </a:lnTo>
                  <a:lnTo>
                    <a:pt x="506" y="119"/>
                  </a:lnTo>
                  <a:lnTo>
                    <a:pt x="512" y="119"/>
                  </a:lnTo>
                  <a:lnTo>
                    <a:pt x="512" y="120"/>
                  </a:lnTo>
                  <a:lnTo>
                    <a:pt x="514" y="122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6"/>
                  </a:lnTo>
                  <a:lnTo>
                    <a:pt x="517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9" y="133"/>
                  </a:lnTo>
                  <a:lnTo>
                    <a:pt x="522" y="129"/>
                  </a:lnTo>
                  <a:lnTo>
                    <a:pt x="526" y="133"/>
                  </a:lnTo>
                  <a:lnTo>
                    <a:pt x="524" y="133"/>
                  </a:lnTo>
                  <a:lnTo>
                    <a:pt x="528" y="135"/>
                  </a:lnTo>
                  <a:lnTo>
                    <a:pt x="530" y="135"/>
                  </a:lnTo>
                  <a:lnTo>
                    <a:pt x="533" y="133"/>
                  </a:lnTo>
                  <a:lnTo>
                    <a:pt x="538" y="135"/>
                  </a:lnTo>
                  <a:lnTo>
                    <a:pt x="542" y="131"/>
                  </a:lnTo>
                  <a:lnTo>
                    <a:pt x="546" y="126"/>
                  </a:lnTo>
                  <a:lnTo>
                    <a:pt x="549" y="124"/>
                  </a:lnTo>
                  <a:lnTo>
                    <a:pt x="551" y="122"/>
                  </a:lnTo>
                  <a:lnTo>
                    <a:pt x="554" y="120"/>
                  </a:lnTo>
                  <a:lnTo>
                    <a:pt x="556" y="120"/>
                  </a:lnTo>
                  <a:lnTo>
                    <a:pt x="558" y="120"/>
                  </a:lnTo>
                  <a:lnTo>
                    <a:pt x="560" y="120"/>
                  </a:lnTo>
                  <a:lnTo>
                    <a:pt x="560" y="119"/>
                  </a:lnTo>
                  <a:lnTo>
                    <a:pt x="560" y="117"/>
                  </a:lnTo>
                  <a:lnTo>
                    <a:pt x="560" y="117"/>
                  </a:lnTo>
                  <a:lnTo>
                    <a:pt x="562" y="115"/>
                  </a:lnTo>
                  <a:lnTo>
                    <a:pt x="563" y="113"/>
                  </a:lnTo>
                  <a:lnTo>
                    <a:pt x="563" y="110"/>
                  </a:lnTo>
                  <a:lnTo>
                    <a:pt x="56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78" y="112"/>
                  </a:lnTo>
                  <a:lnTo>
                    <a:pt x="576" y="113"/>
                  </a:lnTo>
                  <a:lnTo>
                    <a:pt x="576" y="115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9"/>
                  </a:lnTo>
                  <a:lnTo>
                    <a:pt x="581" y="120"/>
                  </a:lnTo>
                  <a:lnTo>
                    <a:pt x="590" y="122"/>
                  </a:lnTo>
                  <a:lnTo>
                    <a:pt x="593" y="119"/>
                  </a:lnTo>
                  <a:lnTo>
                    <a:pt x="599" y="120"/>
                  </a:lnTo>
                  <a:lnTo>
                    <a:pt x="602" y="124"/>
                  </a:lnTo>
                  <a:lnTo>
                    <a:pt x="606" y="126"/>
                  </a:lnTo>
                  <a:lnTo>
                    <a:pt x="608" y="126"/>
                  </a:lnTo>
                  <a:lnTo>
                    <a:pt x="615" y="128"/>
                  </a:lnTo>
                  <a:lnTo>
                    <a:pt x="617" y="128"/>
                  </a:lnTo>
                  <a:lnTo>
                    <a:pt x="618" y="129"/>
                  </a:lnTo>
                  <a:lnTo>
                    <a:pt x="620" y="131"/>
                  </a:lnTo>
                  <a:lnTo>
                    <a:pt x="622" y="131"/>
                  </a:lnTo>
                  <a:lnTo>
                    <a:pt x="624" y="133"/>
                  </a:lnTo>
                  <a:lnTo>
                    <a:pt x="627" y="131"/>
                  </a:lnTo>
                  <a:lnTo>
                    <a:pt x="633" y="131"/>
                  </a:lnTo>
                  <a:lnTo>
                    <a:pt x="638" y="133"/>
                  </a:lnTo>
                  <a:lnTo>
                    <a:pt x="643" y="135"/>
                  </a:lnTo>
                  <a:lnTo>
                    <a:pt x="649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9" y="135"/>
                  </a:lnTo>
                  <a:lnTo>
                    <a:pt x="661" y="135"/>
                  </a:lnTo>
                  <a:lnTo>
                    <a:pt x="663" y="135"/>
                  </a:lnTo>
                  <a:lnTo>
                    <a:pt x="666" y="135"/>
                  </a:lnTo>
                  <a:lnTo>
                    <a:pt x="670" y="138"/>
                  </a:lnTo>
                  <a:lnTo>
                    <a:pt x="672" y="140"/>
                  </a:lnTo>
                  <a:lnTo>
                    <a:pt x="673" y="140"/>
                  </a:lnTo>
                  <a:lnTo>
                    <a:pt x="673" y="138"/>
                  </a:lnTo>
                  <a:lnTo>
                    <a:pt x="672" y="138"/>
                  </a:lnTo>
                  <a:lnTo>
                    <a:pt x="672" y="136"/>
                  </a:lnTo>
                  <a:lnTo>
                    <a:pt x="673" y="136"/>
                  </a:lnTo>
                  <a:lnTo>
                    <a:pt x="673" y="138"/>
                  </a:lnTo>
                  <a:lnTo>
                    <a:pt x="675" y="138"/>
                  </a:lnTo>
                  <a:lnTo>
                    <a:pt x="677" y="136"/>
                  </a:lnTo>
                  <a:lnTo>
                    <a:pt x="679" y="138"/>
                  </a:lnTo>
                  <a:lnTo>
                    <a:pt x="679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3" y="140"/>
                  </a:lnTo>
                  <a:lnTo>
                    <a:pt x="673" y="142"/>
                  </a:lnTo>
                  <a:lnTo>
                    <a:pt x="675" y="144"/>
                  </a:lnTo>
                  <a:lnTo>
                    <a:pt x="677" y="145"/>
                  </a:lnTo>
                  <a:lnTo>
                    <a:pt x="677" y="149"/>
                  </a:lnTo>
                  <a:lnTo>
                    <a:pt x="679" y="151"/>
                  </a:lnTo>
                  <a:lnTo>
                    <a:pt x="677" y="151"/>
                  </a:lnTo>
                  <a:lnTo>
                    <a:pt x="682" y="151"/>
                  </a:lnTo>
                  <a:lnTo>
                    <a:pt x="686" y="151"/>
                  </a:lnTo>
                  <a:lnTo>
                    <a:pt x="688" y="147"/>
                  </a:lnTo>
                  <a:lnTo>
                    <a:pt x="688" y="144"/>
                  </a:lnTo>
                  <a:lnTo>
                    <a:pt x="689" y="140"/>
                  </a:lnTo>
                  <a:lnTo>
                    <a:pt x="695" y="135"/>
                  </a:lnTo>
                  <a:lnTo>
                    <a:pt x="695" y="133"/>
                  </a:lnTo>
                  <a:lnTo>
                    <a:pt x="695" y="131"/>
                  </a:lnTo>
                  <a:lnTo>
                    <a:pt x="695" y="129"/>
                  </a:lnTo>
                  <a:lnTo>
                    <a:pt x="696" y="129"/>
                  </a:lnTo>
                  <a:lnTo>
                    <a:pt x="696" y="128"/>
                  </a:lnTo>
                  <a:lnTo>
                    <a:pt x="698" y="128"/>
                  </a:lnTo>
                  <a:lnTo>
                    <a:pt x="698" y="129"/>
                  </a:lnTo>
                  <a:lnTo>
                    <a:pt x="700" y="128"/>
                  </a:lnTo>
                  <a:lnTo>
                    <a:pt x="702" y="124"/>
                  </a:lnTo>
                  <a:lnTo>
                    <a:pt x="704" y="126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5" y="122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7"/>
                  </a:lnTo>
                  <a:lnTo>
                    <a:pt x="711" y="115"/>
                  </a:lnTo>
                  <a:lnTo>
                    <a:pt x="711" y="113"/>
                  </a:lnTo>
                  <a:lnTo>
                    <a:pt x="709" y="113"/>
                  </a:lnTo>
                  <a:lnTo>
                    <a:pt x="711" y="112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1" y="106"/>
                  </a:lnTo>
                  <a:lnTo>
                    <a:pt x="711" y="104"/>
                  </a:lnTo>
                  <a:lnTo>
                    <a:pt x="709" y="101"/>
                  </a:lnTo>
                  <a:lnTo>
                    <a:pt x="709" y="99"/>
                  </a:lnTo>
                  <a:lnTo>
                    <a:pt x="711" y="96"/>
                  </a:lnTo>
                  <a:lnTo>
                    <a:pt x="709" y="94"/>
                  </a:lnTo>
                  <a:lnTo>
                    <a:pt x="707" y="94"/>
                  </a:lnTo>
                  <a:lnTo>
                    <a:pt x="707" y="92"/>
                  </a:lnTo>
                  <a:lnTo>
                    <a:pt x="711" y="90"/>
                  </a:lnTo>
                  <a:lnTo>
                    <a:pt x="709" y="87"/>
                  </a:lnTo>
                  <a:lnTo>
                    <a:pt x="709" y="85"/>
                  </a:lnTo>
                  <a:lnTo>
                    <a:pt x="709" y="81"/>
                  </a:lnTo>
                  <a:lnTo>
                    <a:pt x="711" y="78"/>
                  </a:lnTo>
                  <a:lnTo>
                    <a:pt x="709" y="74"/>
                  </a:lnTo>
                  <a:lnTo>
                    <a:pt x="716" y="73"/>
                  </a:lnTo>
                  <a:lnTo>
                    <a:pt x="720" y="73"/>
                  </a:lnTo>
                  <a:lnTo>
                    <a:pt x="721" y="69"/>
                  </a:lnTo>
                  <a:lnTo>
                    <a:pt x="725" y="67"/>
                  </a:lnTo>
                  <a:lnTo>
                    <a:pt x="727" y="65"/>
                  </a:lnTo>
                  <a:lnTo>
                    <a:pt x="728" y="65"/>
                  </a:lnTo>
                  <a:lnTo>
                    <a:pt x="732" y="60"/>
                  </a:lnTo>
                  <a:lnTo>
                    <a:pt x="734" y="62"/>
                  </a:lnTo>
                  <a:lnTo>
                    <a:pt x="736" y="64"/>
                  </a:lnTo>
                  <a:lnTo>
                    <a:pt x="737" y="64"/>
                  </a:lnTo>
                  <a:lnTo>
                    <a:pt x="741" y="64"/>
                  </a:lnTo>
                  <a:lnTo>
                    <a:pt x="741" y="62"/>
                  </a:lnTo>
                  <a:lnTo>
                    <a:pt x="743" y="60"/>
                  </a:lnTo>
                  <a:lnTo>
                    <a:pt x="743" y="57"/>
                  </a:lnTo>
                  <a:lnTo>
                    <a:pt x="743" y="53"/>
                  </a:lnTo>
                  <a:lnTo>
                    <a:pt x="743" y="49"/>
                  </a:lnTo>
                  <a:lnTo>
                    <a:pt x="741" y="42"/>
                  </a:lnTo>
                  <a:lnTo>
                    <a:pt x="741" y="37"/>
                  </a:lnTo>
                  <a:lnTo>
                    <a:pt x="739" y="33"/>
                  </a:lnTo>
                  <a:lnTo>
                    <a:pt x="739" y="32"/>
                  </a:lnTo>
                  <a:lnTo>
                    <a:pt x="739" y="30"/>
                  </a:lnTo>
                  <a:lnTo>
                    <a:pt x="739" y="26"/>
                  </a:lnTo>
                  <a:lnTo>
                    <a:pt x="739" y="25"/>
                  </a:lnTo>
                  <a:lnTo>
                    <a:pt x="739" y="23"/>
                  </a:lnTo>
                  <a:lnTo>
                    <a:pt x="739" y="23"/>
                  </a:lnTo>
                  <a:lnTo>
                    <a:pt x="739" y="21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0" y="21"/>
                  </a:lnTo>
                  <a:lnTo>
                    <a:pt x="725" y="16"/>
                  </a:lnTo>
                  <a:lnTo>
                    <a:pt x="727" y="14"/>
                  </a:lnTo>
                  <a:lnTo>
                    <a:pt x="727" y="12"/>
                  </a:lnTo>
                  <a:lnTo>
                    <a:pt x="725" y="10"/>
                  </a:lnTo>
                  <a:lnTo>
                    <a:pt x="723" y="10"/>
                  </a:lnTo>
                  <a:lnTo>
                    <a:pt x="718" y="9"/>
                  </a:lnTo>
                  <a:lnTo>
                    <a:pt x="714" y="7"/>
                  </a:lnTo>
                  <a:lnTo>
                    <a:pt x="712" y="5"/>
                  </a:lnTo>
                  <a:lnTo>
                    <a:pt x="709" y="5"/>
                  </a:lnTo>
                  <a:lnTo>
                    <a:pt x="705" y="7"/>
                  </a:lnTo>
                  <a:lnTo>
                    <a:pt x="702" y="5"/>
                  </a:lnTo>
                  <a:lnTo>
                    <a:pt x="698" y="1"/>
                  </a:lnTo>
                  <a:lnTo>
                    <a:pt x="696" y="0"/>
                  </a:lnTo>
                  <a:lnTo>
                    <a:pt x="695" y="0"/>
                  </a:lnTo>
                  <a:lnTo>
                    <a:pt x="693" y="3"/>
                  </a:lnTo>
                  <a:lnTo>
                    <a:pt x="688" y="3"/>
                  </a:lnTo>
                  <a:lnTo>
                    <a:pt x="686" y="3"/>
                  </a:lnTo>
                  <a:lnTo>
                    <a:pt x="682" y="7"/>
                  </a:lnTo>
                  <a:lnTo>
                    <a:pt x="681" y="7"/>
                  </a:lnTo>
                  <a:lnTo>
                    <a:pt x="679" y="7"/>
                  </a:lnTo>
                  <a:lnTo>
                    <a:pt x="679" y="10"/>
                  </a:lnTo>
                  <a:lnTo>
                    <a:pt x="679" y="12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7"/>
                  </a:lnTo>
                  <a:lnTo>
                    <a:pt x="681" y="17"/>
                  </a:lnTo>
                  <a:lnTo>
                    <a:pt x="682" y="19"/>
                  </a:lnTo>
                  <a:lnTo>
                    <a:pt x="684" y="19"/>
                  </a:lnTo>
                  <a:lnTo>
                    <a:pt x="686" y="21"/>
                  </a:lnTo>
                  <a:lnTo>
                    <a:pt x="686" y="23"/>
                  </a:lnTo>
                  <a:lnTo>
                    <a:pt x="688" y="25"/>
                  </a:lnTo>
                  <a:lnTo>
                    <a:pt x="688" y="26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89" y="37"/>
                  </a:lnTo>
                  <a:lnTo>
                    <a:pt x="689" y="39"/>
                  </a:lnTo>
                  <a:lnTo>
                    <a:pt x="688" y="39"/>
                  </a:lnTo>
                  <a:lnTo>
                    <a:pt x="688" y="41"/>
                  </a:lnTo>
                  <a:lnTo>
                    <a:pt x="689" y="44"/>
                  </a:lnTo>
                  <a:lnTo>
                    <a:pt x="691" y="46"/>
                  </a:lnTo>
                  <a:lnTo>
                    <a:pt x="691" y="48"/>
                  </a:lnTo>
                  <a:lnTo>
                    <a:pt x="689" y="48"/>
                  </a:lnTo>
                  <a:lnTo>
                    <a:pt x="689" y="49"/>
                  </a:lnTo>
                  <a:lnTo>
                    <a:pt x="688" y="53"/>
                  </a:lnTo>
                  <a:lnTo>
                    <a:pt x="688" y="57"/>
                  </a:lnTo>
                  <a:lnTo>
                    <a:pt x="686" y="60"/>
                  </a:lnTo>
                  <a:lnTo>
                    <a:pt x="684" y="60"/>
                  </a:lnTo>
                  <a:lnTo>
                    <a:pt x="675" y="62"/>
                  </a:lnTo>
                  <a:lnTo>
                    <a:pt x="673" y="62"/>
                  </a:lnTo>
                  <a:lnTo>
                    <a:pt x="670" y="65"/>
                  </a:lnTo>
                  <a:lnTo>
                    <a:pt x="668" y="65"/>
                  </a:lnTo>
                  <a:lnTo>
                    <a:pt x="666" y="65"/>
                  </a:lnTo>
                  <a:lnTo>
                    <a:pt x="665" y="65"/>
                  </a:lnTo>
                  <a:lnTo>
                    <a:pt x="663" y="65"/>
                  </a:lnTo>
                  <a:lnTo>
                    <a:pt x="661" y="65"/>
                  </a:lnTo>
                  <a:lnTo>
                    <a:pt x="659" y="65"/>
                  </a:lnTo>
                  <a:lnTo>
                    <a:pt x="656" y="65"/>
                  </a:lnTo>
                  <a:lnTo>
                    <a:pt x="652" y="64"/>
                  </a:lnTo>
                  <a:lnTo>
                    <a:pt x="650" y="62"/>
                  </a:lnTo>
                  <a:lnTo>
                    <a:pt x="649" y="62"/>
                  </a:lnTo>
                  <a:lnTo>
                    <a:pt x="645" y="65"/>
                  </a:lnTo>
                  <a:lnTo>
                    <a:pt x="643" y="65"/>
                  </a:lnTo>
                  <a:lnTo>
                    <a:pt x="641" y="65"/>
                  </a:lnTo>
                  <a:lnTo>
                    <a:pt x="640" y="65"/>
                  </a:lnTo>
                  <a:lnTo>
                    <a:pt x="640" y="67"/>
                  </a:lnTo>
                  <a:lnTo>
                    <a:pt x="638" y="67"/>
                  </a:lnTo>
                  <a:lnTo>
                    <a:pt x="636" y="67"/>
                  </a:lnTo>
                  <a:lnTo>
                    <a:pt x="633" y="65"/>
                  </a:lnTo>
                  <a:lnTo>
                    <a:pt x="622" y="65"/>
                  </a:lnTo>
                  <a:lnTo>
                    <a:pt x="620" y="65"/>
                  </a:lnTo>
                  <a:lnTo>
                    <a:pt x="618" y="67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5" y="69"/>
                  </a:lnTo>
                  <a:lnTo>
                    <a:pt x="613" y="69"/>
                  </a:lnTo>
                  <a:lnTo>
                    <a:pt x="609" y="69"/>
                  </a:lnTo>
                  <a:lnTo>
                    <a:pt x="592" y="76"/>
                  </a:lnTo>
                  <a:lnTo>
                    <a:pt x="590" y="76"/>
                  </a:lnTo>
                  <a:lnTo>
                    <a:pt x="586" y="76"/>
                  </a:lnTo>
                  <a:lnTo>
                    <a:pt x="585" y="74"/>
                  </a:lnTo>
                  <a:lnTo>
                    <a:pt x="579" y="67"/>
                  </a:lnTo>
                  <a:lnTo>
                    <a:pt x="578" y="65"/>
                  </a:lnTo>
                  <a:lnTo>
                    <a:pt x="572" y="65"/>
                  </a:lnTo>
                  <a:lnTo>
                    <a:pt x="572" y="64"/>
                  </a:lnTo>
                  <a:lnTo>
                    <a:pt x="570" y="62"/>
                  </a:lnTo>
                  <a:lnTo>
                    <a:pt x="569" y="64"/>
                  </a:lnTo>
                  <a:lnTo>
                    <a:pt x="551" y="55"/>
                  </a:lnTo>
                  <a:lnTo>
                    <a:pt x="547" y="53"/>
                  </a:lnTo>
                  <a:lnTo>
                    <a:pt x="546" y="53"/>
                  </a:lnTo>
                  <a:lnTo>
                    <a:pt x="542" y="53"/>
                  </a:lnTo>
                  <a:lnTo>
                    <a:pt x="538" y="55"/>
                  </a:lnTo>
                  <a:lnTo>
                    <a:pt x="538" y="57"/>
                  </a:lnTo>
                  <a:lnTo>
                    <a:pt x="538" y="58"/>
                  </a:lnTo>
                  <a:lnTo>
                    <a:pt x="537" y="62"/>
                  </a:lnTo>
                  <a:lnTo>
                    <a:pt x="535" y="60"/>
                  </a:lnTo>
                  <a:lnTo>
                    <a:pt x="531" y="58"/>
                  </a:lnTo>
                  <a:lnTo>
                    <a:pt x="528" y="53"/>
                  </a:lnTo>
                  <a:lnTo>
                    <a:pt x="526" y="51"/>
                  </a:lnTo>
                  <a:lnTo>
                    <a:pt x="524" y="51"/>
                  </a:lnTo>
                  <a:lnTo>
                    <a:pt x="521" y="49"/>
                  </a:lnTo>
                  <a:lnTo>
                    <a:pt x="519" y="49"/>
                  </a:lnTo>
                  <a:lnTo>
                    <a:pt x="519" y="48"/>
                  </a:lnTo>
                  <a:lnTo>
                    <a:pt x="517" y="49"/>
                  </a:lnTo>
                  <a:lnTo>
                    <a:pt x="515" y="48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2" y="42"/>
                  </a:lnTo>
                  <a:lnTo>
                    <a:pt x="512" y="41"/>
                  </a:lnTo>
                  <a:lnTo>
                    <a:pt x="510" y="41"/>
                  </a:lnTo>
                  <a:lnTo>
                    <a:pt x="510" y="39"/>
                  </a:lnTo>
                  <a:lnTo>
                    <a:pt x="510" y="33"/>
                  </a:lnTo>
                  <a:lnTo>
                    <a:pt x="508" y="30"/>
                  </a:lnTo>
                  <a:lnTo>
                    <a:pt x="505" y="28"/>
                  </a:lnTo>
                  <a:lnTo>
                    <a:pt x="503" y="28"/>
                  </a:lnTo>
                  <a:lnTo>
                    <a:pt x="499" y="30"/>
                  </a:lnTo>
                  <a:lnTo>
                    <a:pt x="498" y="33"/>
                  </a:lnTo>
                  <a:lnTo>
                    <a:pt x="496" y="33"/>
                  </a:lnTo>
                  <a:lnTo>
                    <a:pt x="492" y="33"/>
                  </a:lnTo>
                  <a:lnTo>
                    <a:pt x="491" y="33"/>
                  </a:lnTo>
                  <a:lnTo>
                    <a:pt x="487" y="33"/>
                  </a:lnTo>
                  <a:lnTo>
                    <a:pt x="487" y="35"/>
                  </a:lnTo>
                  <a:lnTo>
                    <a:pt x="483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3"/>
                  </a:lnTo>
                  <a:lnTo>
                    <a:pt x="480" y="32"/>
                  </a:lnTo>
                  <a:lnTo>
                    <a:pt x="476" y="30"/>
                  </a:lnTo>
                  <a:lnTo>
                    <a:pt x="476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1" y="30"/>
                  </a:lnTo>
                  <a:lnTo>
                    <a:pt x="469" y="32"/>
                  </a:lnTo>
                  <a:lnTo>
                    <a:pt x="467" y="35"/>
                  </a:lnTo>
                  <a:lnTo>
                    <a:pt x="466" y="35"/>
                  </a:lnTo>
                  <a:lnTo>
                    <a:pt x="466" y="33"/>
                  </a:lnTo>
                  <a:lnTo>
                    <a:pt x="462" y="32"/>
                  </a:lnTo>
                  <a:lnTo>
                    <a:pt x="457" y="32"/>
                  </a:lnTo>
                  <a:lnTo>
                    <a:pt x="453" y="33"/>
                  </a:lnTo>
                  <a:lnTo>
                    <a:pt x="453" y="39"/>
                  </a:lnTo>
                  <a:lnTo>
                    <a:pt x="453" y="42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50" y="44"/>
                  </a:lnTo>
                  <a:lnTo>
                    <a:pt x="448" y="42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4" y="48"/>
                  </a:lnTo>
                  <a:lnTo>
                    <a:pt x="443" y="48"/>
                  </a:lnTo>
                  <a:lnTo>
                    <a:pt x="437" y="42"/>
                  </a:lnTo>
                  <a:lnTo>
                    <a:pt x="435" y="42"/>
                  </a:lnTo>
                  <a:lnTo>
                    <a:pt x="434" y="46"/>
                  </a:lnTo>
                  <a:lnTo>
                    <a:pt x="432" y="46"/>
                  </a:lnTo>
                  <a:lnTo>
                    <a:pt x="430" y="48"/>
                  </a:lnTo>
                  <a:lnTo>
                    <a:pt x="427" y="48"/>
                  </a:lnTo>
                  <a:lnTo>
                    <a:pt x="425" y="48"/>
                  </a:lnTo>
                  <a:lnTo>
                    <a:pt x="423" y="48"/>
                  </a:lnTo>
                  <a:lnTo>
                    <a:pt x="421" y="53"/>
                  </a:lnTo>
                  <a:lnTo>
                    <a:pt x="419" y="53"/>
                  </a:lnTo>
                  <a:lnTo>
                    <a:pt x="416" y="53"/>
                  </a:lnTo>
                  <a:lnTo>
                    <a:pt x="411" y="53"/>
                  </a:lnTo>
                  <a:lnTo>
                    <a:pt x="409" y="53"/>
                  </a:lnTo>
                  <a:lnTo>
                    <a:pt x="405" y="57"/>
                  </a:lnTo>
                  <a:lnTo>
                    <a:pt x="403" y="57"/>
                  </a:lnTo>
                  <a:lnTo>
                    <a:pt x="400" y="57"/>
                  </a:lnTo>
                  <a:lnTo>
                    <a:pt x="393" y="53"/>
                  </a:lnTo>
                  <a:lnTo>
                    <a:pt x="382" y="53"/>
                  </a:lnTo>
                  <a:lnTo>
                    <a:pt x="380" y="53"/>
                  </a:lnTo>
                  <a:lnTo>
                    <a:pt x="377" y="57"/>
                  </a:lnTo>
                  <a:lnTo>
                    <a:pt x="375" y="57"/>
                  </a:lnTo>
                  <a:lnTo>
                    <a:pt x="373" y="58"/>
                  </a:lnTo>
                  <a:lnTo>
                    <a:pt x="372" y="57"/>
                  </a:lnTo>
                  <a:lnTo>
                    <a:pt x="370" y="55"/>
                  </a:lnTo>
                  <a:lnTo>
                    <a:pt x="368" y="53"/>
                  </a:lnTo>
                  <a:lnTo>
                    <a:pt x="366" y="53"/>
                  </a:lnTo>
                  <a:lnTo>
                    <a:pt x="363" y="55"/>
                  </a:lnTo>
                  <a:lnTo>
                    <a:pt x="361" y="57"/>
                  </a:lnTo>
                  <a:lnTo>
                    <a:pt x="359" y="58"/>
                  </a:lnTo>
                  <a:lnTo>
                    <a:pt x="359" y="62"/>
                  </a:lnTo>
                  <a:lnTo>
                    <a:pt x="357" y="64"/>
                  </a:lnTo>
                  <a:lnTo>
                    <a:pt x="356" y="65"/>
                  </a:lnTo>
                  <a:lnTo>
                    <a:pt x="354" y="65"/>
                  </a:lnTo>
                  <a:lnTo>
                    <a:pt x="348" y="65"/>
                  </a:lnTo>
                  <a:lnTo>
                    <a:pt x="327" y="64"/>
                  </a:lnTo>
                  <a:lnTo>
                    <a:pt x="316" y="62"/>
                  </a:lnTo>
                  <a:lnTo>
                    <a:pt x="313" y="62"/>
                  </a:lnTo>
                  <a:lnTo>
                    <a:pt x="311" y="64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6" y="69"/>
                  </a:lnTo>
                  <a:lnTo>
                    <a:pt x="306" y="81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4" y="92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87"/>
                  </a:lnTo>
                  <a:lnTo>
                    <a:pt x="299" y="85"/>
                  </a:lnTo>
                  <a:lnTo>
                    <a:pt x="297" y="85"/>
                  </a:lnTo>
                  <a:lnTo>
                    <a:pt x="295" y="85"/>
                  </a:lnTo>
                  <a:lnTo>
                    <a:pt x="295" y="87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2" y="92"/>
                  </a:lnTo>
                  <a:lnTo>
                    <a:pt x="290" y="94"/>
                  </a:lnTo>
                  <a:lnTo>
                    <a:pt x="288" y="94"/>
                  </a:lnTo>
                  <a:lnTo>
                    <a:pt x="286" y="96"/>
                  </a:lnTo>
                  <a:lnTo>
                    <a:pt x="281" y="94"/>
                  </a:lnTo>
                  <a:lnTo>
                    <a:pt x="279" y="94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4" y="96"/>
                  </a:lnTo>
                  <a:lnTo>
                    <a:pt x="270" y="96"/>
                  </a:lnTo>
                  <a:lnTo>
                    <a:pt x="269" y="96"/>
                  </a:lnTo>
                  <a:lnTo>
                    <a:pt x="267" y="94"/>
                  </a:lnTo>
                  <a:lnTo>
                    <a:pt x="265" y="92"/>
                  </a:lnTo>
                  <a:lnTo>
                    <a:pt x="263" y="94"/>
                  </a:lnTo>
                  <a:lnTo>
                    <a:pt x="261" y="94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58" y="90"/>
                  </a:lnTo>
                  <a:lnTo>
                    <a:pt x="254" y="90"/>
                  </a:lnTo>
                  <a:lnTo>
                    <a:pt x="249" y="88"/>
                  </a:lnTo>
                  <a:lnTo>
                    <a:pt x="247" y="88"/>
                  </a:lnTo>
                  <a:lnTo>
                    <a:pt x="244" y="88"/>
                  </a:lnTo>
                  <a:lnTo>
                    <a:pt x="242" y="90"/>
                  </a:lnTo>
                  <a:lnTo>
                    <a:pt x="238" y="94"/>
                  </a:lnTo>
                  <a:lnTo>
                    <a:pt x="235" y="94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0"/>
                  </a:lnTo>
                  <a:lnTo>
                    <a:pt x="228" y="90"/>
                  </a:lnTo>
                  <a:lnTo>
                    <a:pt x="228" y="92"/>
                  </a:lnTo>
                  <a:lnTo>
                    <a:pt x="226" y="92"/>
                  </a:lnTo>
                  <a:lnTo>
                    <a:pt x="221" y="94"/>
                  </a:lnTo>
                  <a:lnTo>
                    <a:pt x="217" y="96"/>
                  </a:lnTo>
                  <a:lnTo>
                    <a:pt x="217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4"/>
                  </a:lnTo>
                  <a:lnTo>
                    <a:pt x="212" y="104"/>
                  </a:lnTo>
                  <a:lnTo>
                    <a:pt x="212" y="108"/>
                  </a:lnTo>
                  <a:lnTo>
                    <a:pt x="206" y="110"/>
                  </a:lnTo>
                  <a:lnTo>
                    <a:pt x="205" y="112"/>
                  </a:lnTo>
                  <a:lnTo>
                    <a:pt x="201" y="115"/>
                  </a:lnTo>
                  <a:lnTo>
                    <a:pt x="199" y="117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89" y="122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80" y="129"/>
                  </a:lnTo>
                  <a:lnTo>
                    <a:pt x="178" y="131"/>
                  </a:lnTo>
                  <a:lnTo>
                    <a:pt x="178" y="133"/>
                  </a:lnTo>
                  <a:lnTo>
                    <a:pt x="174" y="131"/>
                  </a:lnTo>
                  <a:lnTo>
                    <a:pt x="169" y="128"/>
                  </a:lnTo>
                  <a:lnTo>
                    <a:pt x="169" y="126"/>
                  </a:lnTo>
                  <a:lnTo>
                    <a:pt x="160" y="126"/>
                  </a:lnTo>
                  <a:lnTo>
                    <a:pt x="157" y="126"/>
                  </a:lnTo>
                  <a:lnTo>
                    <a:pt x="155" y="128"/>
                  </a:lnTo>
                  <a:lnTo>
                    <a:pt x="150" y="131"/>
                  </a:lnTo>
                  <a:lnTo>
                    <a:pt x="148" y="133"/>
                  </a:lnTo>
                  <a:lnTo>
                    <a:pt x="144" y="133"/>
                  </a:lnTo>
                  <a:lnTo>
                    <a:pt x="141" y="133"/>
                  </a:lnTo>
                  <a:lnTo>
                    <a:pt x="139" y="133"/>
                  </a:lnTo>
                  <a:lnTo>
                    <a:pt x="135" y="131"/>
                  </a:lnTo>
                  <a:lnTo>
                    <a:pt x="134" y="131"/>
                  </a:lnTo>
                  <a:lnTo>
                    <a:pt x="125" y="135"/>
                  </a:lnTo>
                  <a:lnTo>
                    <a:pt x="107" y="135"/>
                  </a:lnTo>
                  <a:lnTo>
                    <a:pt x="109" y="142"/>
                  </a:lnTo>
                  <a:lnTo>
                    <a:pt x="107" y="145"/>
                  </a:lnTo>
                  <a:lnTo>
                    <a:pt x="105" y="147"/>
                  </a:lnTo>
                  <a:lnTo>
                    <a:pt x="107" y="149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10" y="154"/>
                  </a:lnTo>
                  <a:lnTo>
                    <a:pt x="114" y="158"/>
                  </a:lnTo>
                  <a:lnTo>
                    <a:pt x="116" y="160"/>
                  </a:lnTo>
                  <a:lnTo>
                    <a:pt x="116" y="161"/>
                  </a:lnTo>
                  <a:lnTo>
                    <a:pt x="116" y="165"/>
                  </a:lnTo>
                  <a:lnTo>
                    <a:pt x="116" y="168"/>
                  </a:lnTo>
                  <a:lnTo>
                    <a:pt x="114" y="174"/>
                  </a:lnTo>
                  <a:lnTo>
                    <a:pt x="114" y="176"/>
                  </a:lnTo>
                  <a:lnTo>
                    <a:pt x="114" y="177"/>
                  </a:lnTo>
                  <a:lnTo>
                    <a:pt x="114" y="179"/>
                  </a:lnTo>
                  <a:lnTo>
                    <a:pt x="112" y="181"/>
                  </a:lnTo>
                  <a:lnTo>
                    <a:pt x="110" y="181"/>
                  </a:lnTo>
                  <a:lnTo>
                    <a:pt x="109" y="183"/>
                  </a:lnTo>
                  <a:lnTo>
                    <a:pt x="107" y="184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5" y="190"/>
                  </a:lnTo>
                  <a:lnTo>
                    <a:pt x="105" y="192"/>
                  </a:lnTo>
                  <a:lnTo>
                    <a:pt x="102" y="193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5"/>
                  </a:lnTo>
                  <a:lnTo>
                    <a:pt x="87" y="195"/>
                  </a:lnTo>
                  <a:lnTo>
                    <a:pt x="87" y="197"/>
                  </a:lnTo>
                  <a:lnTo>
                    <a:pt x="87" y="199"/>
                  </a:lnTo>
                  <a:lnTo>
                    <a:pt x="87" y="202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4" y="215"/>
                  </a:lnTo>
                  <a:lnTo>
                    <a:pt x="82" y="215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79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9" y="229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3" y="234"/>
                  </a:lnTo>
                  <a:lnTo>
                    <a:pt x="75" y="236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9"/>
                  </a:lnTo>
                  <a:lnTo>
                    <a:pt x="73" y="245"/>
                  </a:lnTo>
                  <a:lnTo>
                    <a:pt x="71" y="247"/>
                  </a:lnTo>
                  <a:lnTo>
                    <a:pt x="68" y="247"/>
                  </a:lnTo>
                  <a:lnTo>
                    <a:pt x="64" y="250"/>
                  </a:lnTo>
                  <a:lnTo>
                    <a:pt x="61" y="250"/>
                  </a:lnTo>
                  <a:lnTo>
                    <a:pt x="55" y="248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5" y="252"/>
                  </a:lnTo>
                  <a:lnTo>
                    <a:pt x="45" y="255"/>
                  </a:lnTo>
                  <a:lnTo>
                    <a:pt x="43" y="257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34" y="261"/>
                  </a:lnTo>
                  <a:lnTo>
                    <a:pt x="34" y="263"/>
                  </a:lnTo>
                  <a:lnTo>
                    <a:pt x="36" y="271"/>
                  </a:lnTo>
                  <a:lnTo>
                    <a:pt x="36" y="273"/>
                  </a:lnTo>
                  <a:lnTo>
                    <a:pt x="39" y="275"/>
                  </a:lnTo>
                  <a:lnTo>
                    <a:pt x="45" y="282"/>
                  </a:lnTo>
                  <a:lnTo>
                    <a:pt x="45" y="286"/>
                  </a:lnTo>
                  <a:lnTo>
                    <a:pt x="45" y="289"/>
                  </a:lnTo>
                  <a:lnTo>
                    <a:pt x="41" y="291"/>
                  </a:lnTo>
                  <a:lnTo>
                    <a:pt x="39" y="291"/>
                  </a:lnTo>
                  <a:lnTo>
                    <a:pt x="38" y="289"/>
                  </a:lnTo>
                  <a:lnTo>
                    <a:pt x="34" y="287"/>
                  </a:lnTo>
                  <a:lnTo>
                    <a:pt x="32" y="287"/>
                  </a:lnTo>
                  <a:lnTo>
                    <a:pt x="31" y="287"/>
                  </a:lnTo>
                  <a:lnTo>
                    <a:pt x="31" y="289"/>
                  </a:lnTo>
                  <a:lnTo>
                    <a:pt x="32" y="291"/>
                  </a:lnTo>
                  <a:lnTo>
                    <a:pt x="32" y="293"/>
                  </a:lnTo>
                  <a:lnTo>
                    <a:pt x="31" y="295"/>
                  </a:lnTo>
                  <a:lnTo>
                    <a:pt x="32" y="296"/>
                  </a:lnTo>
                  <a:lnTo>
                    <a:pt x="32" y="298"/>
                  </a:lnTo>
                  <a:lnTo>
                    <a:pt x="34" y="300"/>
                  </a:lnTo>
                  <a:lnTo>
                    <a:pt x="32" y="302"/>
                  </a:lnTo>
                  <a:lnTo>
                    <a:pt x="32" y="303"/>
                  </a:lnTo>
                  <a:lnTo>
                    <a:pt x="29" y="303"/>
                  </a:lnTo>
                  <a:lnTo>
                    <a:pt x="27" y="305"/>
                  </a:lnTo>
                  <a:lnTo>
                    <a:pt x="27" y="309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2" y="309"/>
                  </a:lnTo>
                  <a:lnTo>
                    <a:pt x="22" y="311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18" y="312"/>
                  </a:lnTo>
                  <a:lnTo>
                    <a:pt x="15" y="309"/>
                  </a:lnTo>
                  <a:lnTo>
                    <a:pt x="9" y="305"/>
                  </a:lnTo>
                  <a:lnTo>
                    <a:pt x="6" y="305"/>
                  </a:lnTo>
                  <a:lnTo>
                    <a:pt x="2" y="303"/>
                  </a:lnTo>
                  <a:lnTo>
                    <a:pt x="0" y="305"/>
                  </a:lnTo>
                  <a:lnTo>
                    <a:pt x="2" y="305"/>
                  </a:lnTo>
                  <a:lnTo>
                    <a:pt x="6" y="307"/>
                  </a:lnTo>
                  <a:lnTo>
                    <a:pt x="9" y="307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3" y="311"/>
                  </a:lnTo>
                  <a:lnTo>
                    <a:pt x="15" y="312"/>
                  </a:lnTo>
                  <a:lnTo>
                    <a:pt x="16" y="312"/>
                  </a:lnTo>
                  <a:lnTo>
                    <a:pt x="18" y="312"/>
                  </a:lnTo>
                  <a:lnTo>
                    <a:pt x="325" y="312"/>
                  </a:lnTo>
                  <a:lnTo>
                    <a:pt x="325" y="3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1">
              <a:extLst>
                <a:ext uri="{FF2B5EF4-FFF2-40B4-BE49-F238E27FC236}">
                  <a16:creationId xmlns:a16="http://schemas.microsoft.com/office/drawing/2014/main" id="{A17CF161-B696-13B5-348E-44538C13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551" y="3579861"/>
              <a:ext cx="806734" cy="693229"/>
            </a:xfrm>
            <a:custGeom>
              <a:avLst/>
              <a:gdLst>
                <a:gd name="T0" fmla="*/ 425 w 661"/>
                <a:gd name="T1" fmla="*/ 492 h 568"/>
                <a:gd name="T2" fmla="*/ 338 w 661"/>
                <a:gd name="T3" fmla="*/ 409 h 568"/>
                <a:gd name="T4" fmla="*/ 300 w 661"/>
                <a:gd name="T5" fmla="*/ 361 h 568"/>
                <a:gd name="T6" fmla="*/ 293 w 661"/>
                <a:gd name="T7" fmla="*/ 327 h 568"/>
                <a:gd name="T8" fmla="*/ 274 w 661"/>
                <a:gd name="T9" fmla="*/ 300 h 568"/>
                <a:gd name="T10" fmla="*/ 252 w 661"/>
                <a:gd name="T11" fmla="*/ 290 h 568"/>
                <a:gd name="T12" fmla="*/ 254 w 661"/>
                <a:gd name="T13" fmla="*/ 235 h 568"/>
                <a:gd name="T14" fmla="*/ 304 w 661"/>
                <a:gd name="T15" fmla="*/ 243 h 568"/>
                <a:gd name="T16" fmla="*/ 368 w 661"/>
                <a:gd name="T17" fmla="*/ 219 h 568"/>
                <a:gd name="T18" fmla="*/ 387 w 661"/>
                <a:gd name="T19" fmla="*/ 210 h 568"/>
                <a:gd name="T20" fmla="*/ 427 w 661"/>
                <a:gd name="T21" fmla="*/ 220 h 568"/>
                <a:gd name="T22" fmla="*/ 462 w 661"/>
                <a:gd name="T23" fmla="*/ 222 h 568"/>
                <a:gd name="T24" fmla="*/ 519 w 661"/>
                <a:gd name="T25" fmla="*/ 233 h 568"/>
                <a:gd name="T26" fmla="*/ 558 w 661"/>
                <a:gd name="T27" fmla="*/ 238 h 568"/>
                <a:gd name="T28" fmla="*/ 579 w 661"/>
                <a:gd name="T29" fmla="*/ 235 h 568"/>
                <a:gd name="T30" fmla="*/ 613 w 661"/>
                <a:gd name="T31" fmla="*/ 270 h 568"/>
                <a:gd name="T32" fmla="*/ 625 w 661"/>
                <a:gd name="T33" fmla="*/ 249 h 568"/>
                <a:gd name="T34" fmla="*/ 633 w 661"/>
                <a:gd name="T35" fmla="*/ 217 h 568"/>
                <a:gd name="T36" fmla="*/ 627 w 661"/>
                <a:gd name="T37" fmla="*/ 201 h 568"/>
                <a:gd name="T38" fmla="*/ 617 w 661"/>
                <a:gd name="T39" fmla="*/ 171 h 568"/>
                <a:gd name="T40" fmla="*/ 606 w 661"/>
                <a:gd name="T41" fmla="*/ 153 h 568"/>
                <a:gd name="T42" fmla="*/ 604 w 661"/>
                <a:gd name="T43" fmla="*/ 112 h 568"/>
                <a:gd name="T44" fmla="*/ 592 w 661"/>
                <a:gd name="T45" fmla="*/ 107 h 568"/>
                <a:gd name="T46" fmla="*/ 547 w 661"/>
                <a:gd name="T47" fmla="*/ 132 h 568"/>
                <a:gd name="T48" fmla="*/ 489 w 661"/>
                <a:gd name="T49" fmla="*/ 126 h 568"/>
                <a:gd name="T50" fmla="*/ 435 w 661"/>
                <a:gd name="T51" fmla="*/ 94 h 568"/>
                <a:gd name="T52" fmla="*/ 414 w 661"/>
                <a:gd name="T53" fmla="*/ 69 h 568"/>
                <a:gd name="T54" fmla="*/ 375 w 661"/>
                <a:gd name="T55" fmla="*/ 28 h 568"/>
                <a:gd name="T56" fmla="*/ 345 w 661"/>
                <a:gd name="T57" fmla="*/ 13 h 568"/>
                <a:gd name="T58" fmla="*/ 306 w 661"/>
                <a:gd name="T59" fmla="*/ 7 h 568"/>
                <a:gd name="T60" fmla="*/ 292 w 661"/>
                <a:gd name="T61" fmla="*/ 28 h 568"/>
                <a:gd name="T62" fmla="*/ 254 w 661"/>
                <a:gd name="T63" fmla="*/ 52 h 568"/>
                <a:gd name="T64" fmla="*/ 244 w 661"/>
                <a:gd name="T65" fmla="*/ 87 h 568"/>
                <a:gd name="T66" fmla="*/ 224 w 661"/>
                <a:gd name="T67" fmla="*/ 119 h 568"/>
                <a:gd name="T68" fmla="*/ 199 w 661"/>
                <a:gd name="T69" fmla="*/ 139 h 568"/>
                <a:gd name="T70" fmla="*/ 197 w 661"/>
                <a:gd name="T71" fmla="*/ 156 h 568"/>
                <a:gd name="T72" fmla="*/ 165 w 661"/>
                <a:gd name="T73" fmla="*/ 171 h 568"/>
                <a:gd name="T74" fmla="*/ 123 w 661"/>
                <a:gd name="T75" fmla="*/ 149 h 568"/>
                <a:gd name="T76" fmla="*/ 87 w 661"/>
                <a:gd name="T77" fmla="*/ 172 h 568"/>
                <a:gd name="T78" fmla="*/ 47 w 661"/>
                <a:gd name="T79" fmla="*/ 176 h 568"/>
                <a:gd name="T80" fmla="*/ 2 w 661"/>
                <a:gd name="T81" fmla="*/ 176 h 568"/>
                <a:gd name="T82" fmla="*/ 9 w 661"/>
                <a:gd name="T83" fmla="*/ 206 h 568"/>
                <a:gd name="T84" fmla="*/ 20 w 661"/>
                <a:gd name="T85" fmla="*/ 226 h 568"/>
                <a:gd name="T86" fmla="*/ 34 w 661"/>
                <a:gd name="T87" fmla="*/ 267 h 568"/>
                <a:gd name="T88" fmla="*/ 47 w 661"/>
                <a:gd name="T89" fmla="*/ 275 h 568"/>
                <a:gd name="T90" fmla="*/ 57 w 661"/>
                <a:gd name="T91" fmla="*/ 263 h 568"/>
                <a:gd name="T92" fmla="*/ 64 w 661"/>
                <a:gd name="T93" fmla="*/ 251 h 568"/>
                <a:gd name="T94" fmla="*/ 75 w 661"/>
                <a:gd name="T95" fmla="*/ 235 h 568"/>
                <a:gd name="T96" fmla="*/ 118 w 661"/>
                <a:gd name="T97" fmla="*/ 203 h 568"/>
                <a:gd name="T98" fmla="*/ 157 w 661"/>
                <a:gd name="T99" fmla="*/ 259 h 568"/>
                <a:gd name="T100" fmla="*/ 213 w 661"/>
                <a:gd name="T101" fmla="*/ 355 h 568"/>
                <a:gd name="T102" fmla="*/ 199 w 661"/>
                <a:gd name="T103" fmla="*/ 361 h 568"/>
                <a:gd name="T104" fmla="*/ 183 w 661"/>
                <a:gd name="T105" fmla="*/ 370 h 568"/>
                <a:gd name="T106" fmla="*/ 221 w 661"/>
                <a:gd name="T107" fmla="*/ 419 h 568"/>
                <a:gd name="T108" fmla="*/ 256 w 661"/>
                <a:gd name="T109" fmla="*/ 444 h 568"/>
                <a:gd name="T110" fmla="*/ 276 w 661"/>
                <a:gd name="T111" fmla="*/ 462 h 568"/>
                <a:gd name="T112" fmla="*/ 276 w 661"/>
                <a:gd name="T113" fmla="*/ 480 h 568"/>
                <a:gd name="T114" fmla="*/ 313 w 661"/>
                <a:gd name="T115" fmla="*/ 476 h 568"/>
                <a:gd name="T116" fmla="*/ 363 w 661"/>
                <a:gd name="T117" fmla="*/ 496 h 568"/>
                <a:gd name="T118" fmla="*/ 411 w 661"/>
                <a:gd name="T119" fmla="*/ 533 h 568"/>
                <a:gd name="T120" fmla="*/ 446 w 661"/>
                <a:gd name="T121" fmla="*/ 56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68">
                  <a:moveTo>
                    <a:pt x="466" y="565"/>
                  </a:moveTo>
                  <a:lnTo>
                    <a:pt x="466" y="561"/>
                  </a:lnTo>
                  <a:lnTo>
                    <a:pt x="466" y="560"/>
                  </a:lnTo>
                  <a:lnTo>
                    <a:pt x="462" y="554"/>
                  </a:lnTo>
                  <a:lnTo>
                    <a:pt x="458" y="549"/>
                  </a:lnTo>
                  <a:lnTo>
                    <a:pt x="457" y="549"/>
                  </a:lnTo>
                  <a:lnTo>
                    <a:pt x="441" y="538"/>
                  </a:lnTo>
                  <a:lnTo>
                    <a:pt x="441" y="537"/>
                  </a:lnTo>
                  <a:lnTo>
                    <a:pt x="439" y="535"/>
                  </a:lnTo>
                  <a:lnTo>
                    <a:pt x="437" y="531"/>
                  </a:lnTo>
                  <a:lnTo>
                    <a:pt x="437" y="528"/>
                  </a:lnTo>
                  <a:lnTo>
                    <a:pt x="437" y="526"/>
                  </a:lnTo>
                  <a:lnTo>
                    <a:pt x="435" y="526"/>
                  </a:lnTo>
                  <a:lnTo>
                    <a:pt x="434" y="524"/>
                  </a:lnTo>
                  <a:lnTo>
                    <a:pt x="428" y="519"/>
                  </a:lnTo>
                  <a:lnTo>
                    <a:pt x="425" y="515"/>
                  </a:lnTo>
                  <a:lnTo>
                    <a:pt x="421" y="506"/>
                  </a:lnTo>
                  <a:lnTo>
                    <a:pt x="425" y="492"/>
                  </a:lnTo>
                  <a:lnTo>
                    <a:pt x="423" y="489"/>
                  </a:lnTo>
                  <a:lnTo>
                    <a:pt x="418" y="487"/>
                  </a:lnTo>
                  <a:lnTo>
                    <a:pt x="407" y="485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5" y="474"/>
                  </a:lnTo>
                  <a:lnTo>
                    <a:pt x="391" y="471"/>
                  </a:lnTo>
                  <a:lnTo>
                    <a:pt x="371" y="451"/>
                  </a:lnTo>
                  <a:lnTo>
                    <a:pt x="359" y="441"/>
                  </a:lnTo>
                  <a:lnTo>
                    <a:pt x="357" y="439"/>
                  </a:lnTo>
                  <a:lnTo>
                    <a:pt x="355" y="435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52" y="426"/>
                  </a:lnTo>
                  <a:lnTo>
                    <a:pt x="348" y="421"/>
                  </a:lnTo>
                  <a:lnTo>
                    <a:pt x="343" y="416"/>
                  </a:lnTo>
                  <a:lnTo>
                    <a:pt x="340" y="410"/>
                  </a:lnTo>
                  <a:lnTo>
                    <a:pt x="338" y="409"/>
                  </a:lnTo>
                  <a:lnTo>
                    <a:pt x="336" y="407"/>
                  </a:lnTo>
                  <a:lnTo>
                    <a:pt x="334" y="405"/>
                  </a:lnTo>
                  <a:lnTo>
                    <a:pt x="329" y="403"/>
                  </a:lnTo>
                  <a:lnTo>
                    <a:pt x="327" y="402"/>
                  </a:lnTo>
                  <a:lnTo>
                    <a:pt x="327" y="400"/>
                  </a:lnTo>
                  <a:lnTo>
                    <a:pt x="325" y="396"/>
                  </a:lnTo>
                  <a:lnTo>
                    <a:pt x="322" y="396"/>
                  </a:lnTo>
                  <a:lnTo>
                    <a:pt x="320" y="396"/>
                  </a:lnTo>
                  <a:lnTo>
                    <a:pt x="318" y="396"/>
                  </a:lnTo>
                  <a:lnTo>
                    <a:pt x="318" y="394"/>
                  </a:lnTo>
                  <a:lnTo>
                    <a:pt x="315" y="393"/>
                  </a:lnTo>
                  <a:lnTo>
                    <a:pt x="313" y="389"/>
                  </a:lnTo>
                  <a:lnTo>
                    <a:pt x="311" y="386"/>
                  </a:lnTo>
                  <a:lnTo>
                    <a:pt x="309" y="382"/>
                  </a:lnTo>
                  <a:lnTo>
                    <a:pt x="306" y="377"/>
                  </a:lnTo>
                  <a:lnTo>
                    <a:pt x="304" y="373"/>
                  </a:lnTo>
                  <a:lnTo>
                    <a:pt x="302" y="366"/>
                  </a:lnTo>
                  <a:lnTo>
                    <a:pt x="300" y="361"/>
                  </a:lnTo>
                  <a:lnTo>
                    <a:pt x="300" y="359"/>
                  </a:lnTo>
                  <a:lnTo>
                    <a:pt x="300" y="357"/>
                  </a:lnTo>
                  <a:lnTo>
                    <a:pt x="302" y="355"/>
                  </a:lnTo>
                  <a:lnTo>
                    <a:pt x="302" y="354"/>
                  </a:lnTo>
                  <a:lnTo>
                    <a:pt x="304" y="350"/>
                  </a:lnTo>
                  <a:lnTo>
                    <a:pt x="302" y="350"/>
                  </a:lnTo>
                  <a:lnTo>
                    <a:pt x="302" y="348"/>
                  </a:lnTo>
                  <a:lnTo>
                    <a:pt x="299" y="346"/>
                  </a:lnTo>
                  <a:lnTo>
                    <a:pt x="297" y="345"/>
                  </a:lnTo>
                  <a:lnTo>
                    <a:pt x="295" y="345"/>
                  </a:lnTo>
                  <a:lnTo>
                    <a:pt x="295" y="346"/>
                  </a:lnTo>
                  <a:lnTo>
                    <a:pt x="295" y="345"/>
                  </a:lnTo>
                  <a:lnTo>
                    <a:pt x="297" y="345"/>
                  </a:lnTo>
                  <a:lnTo>
                    <a:pt x="297" y="345"/>
                  </a:lnTo>
                  <a:lnTo>
                    <a:pt x="297" y="341"/>
                  </a:lnTo>
                  <a:lnTo>
                    <a:pt x="297" y="338"/>
                  </a:lnTo>
                  <a:lnTo>
                    <a:pt x="293" y="330"/>
                  </a:lnTo>
                  <a:lnTo>
                    <a:pt x="293" y="327"/>
                  </a:lnTo>
                  <a:lnTo>
                    <a:pt x="293" y="323"/>
                  </a:lnTo>
                  <a:lnTo>
                    <a:pt x="292" y="322"/>
                  </a:lnTo>
                  <a:lnTo>
                    <a:pt x="288" y="322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79" y="322"/>
                  </a:lnTo>
                  <a:lnTo>
                    <a:pt x="281" y="318"/>
                  </a:lnTo>
                  <a:lnTo>
                    <a:pt x="283" y="316"/>
                  </a:lnTo>
                  <a:lnTo>
                    <a:pt x="283" y="313"/>
                  </a:lnTo>
                  <a:lnTo>
                    <a:pt x="284" y="313"/>
                  </a:lnTo>
                  <a:lnTo>
                    <a:pt x="284" y="311"/>
                  </a:lnTo>
                  <a:lnTo>
                    <a:pt x="283" y="309"/>
                  </a:lnTo>
                  <a:lnTo>
                    <a:pt x="283" y="307"/>
                  </a:lnTo>
                  <a:lnTo>
                    <a:pt x="281" y="306"/>
                  </a:lnTo>
                  <a:lnTo>
                    <a:pt x="277" y="306"/>
                  </a:lnTo>
                  <a:lnTo>
                    <a:pt x="276" y="306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2" y="298"/>
                  </a:lnTo>
                  <a:lnTo>
                    <a:pt x="270" y="298"/>
                  </a:lnTo>
                  <a:lnTo>
                    <a:pt x="268" y="298"/>
                  </a:lnTo>
                  <a:lnTo>
                    <a:pt x="268" y="297"/>
                  </a:lnTo>
                  <a:lnTo>
                    <a:pt x="268" y="295"/>
                  </a:lnTo>
                  <a:lnTo>
                    <a:pt x="268" y="293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5" y="297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60" y="297"/>
                  </a:lnTo>
                  <a:lnTo>
                    <a:pt x="258" y="297"/>
                  </a:lnTo>
                  <a:lnTo>
                    <a:pt x="256" y="295"/>
                  </a:lnTo>
                  <a:lnTo>
                    <a:pt x="256" y="293"/>
                  </a:lnTo>
                  <a:lnTo>
                    <a:pt x="252" y="291"/>
                  </a:lnTo>
                  <a:lnTo>
                    <a:pt x="252" y="290"/>
                  </a:lnTo>
                  <a:lnTo>
                    <a:pt x="249" y="286"/>
                  </a:lnTo>
                  <a:lnTo>
                    <a:pt x="247" y="283"/>
                  </a:lnTo>
                  <a:lnTo>
                    <a:pt x="247" y="279"/>
                  </a:lnTo>
                  <a:lnTo>
                    <a:pt x="249" y="277"/>
                  </a:lnTo>
                  <a:lnTo>
                    <a:pt x="252" y="277"/>
                  </a:lnTo>
                  <a:lnTo>
                    <a:pt x="254" y="275"/>
                  </a:lnTo>
                  <a:lnTo>
                    <a:pt x="254" y="272"/>
                  </a:lnTo>
                  <a:lnTo>
                    <a:pt x="252" y="270"/>
                  </a:lnTo>
                  <a:lnTo>
                    <a:pt x="251" y="267"/>
                  </a:lnTo>
                  <a:lnTo>
                    <a:pt x="251" y="263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51" y="258"/>
                  </a:lnTo>
                  <a:lnTo>
                    <a:pt x="252" y="252"/>
                  </a:lnTo>
                  <a:lnTo>
                    <a:pt x="254" y="251"/>
                  </a:lnTo>
                  <a:lnTo>
                    <a:pt x="252" y="245"/>
                  </a:lnTo>
                  <a:lnTo>
                    <a:pt x="252" y="242"/>
                  </a:lnTo>
                  <a:lnTo>
                    <a:pt x="254" y="235"/>
                  </a:lnTo>
                  <a:lnTo>
                    <a:pt x="256" y="233"/>
                  </a:lnTo>
                  <a:lnTo>
                    <a:pt x="256" y="222"/>
                  </a:lnTo>
                  <a:lnTo>
                    <a:pt x="256" y="220"/>
                  </a:lnTo>
                  <a:lnTo>
                    <a:pt x="256" y="217"/>
                  </a:lnTo>
                  <a:lnTo>
                    <a:pt x="258" y="217"/>
                  </a:lnTo>
                  <a:lnTo>
                    <a:pt x="260" y="215"/>
                  </a:lnTo>
                  <a:lnTo>
                    <a:pt x="267" y="215"/>
                  </a:lnTo>
                  <a:lnTo>
                    <a:pt x="276" y="215"/>
                  </a:lnTo>
                  <a:lnTo>
                    <a:pt x="279" y="215"/>
                  </a:lnTo>
                  <a:lnTo>
                    <a:pt x="281" y="215"/>
                  </a:lnTo>
                  <a:lnTo>
                    <a:pt x="283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6" y="220"/>
                  </a:lnTo>
                  <a:lnTo>
                    <a:pt x="288" y="224"/>
                  </a:lnTo>
                  <a:lnTo>
                    <a:pt x="292" y="231"/>
                  </a:lnTo>
                  <a:lnTo>
                    <a:pt x="293" y="233"/>
                  </a:lnTo>
                  <a:lnTo>
                    <a:pt x="304" y="243"/>
                  </a:lnTo>
                  <a:lnTo>
                    <a:pt x="308" y="245"/>
                  </a:lnTo>
                  <a:lnTo>
                    <a:pt x="309" y="247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8" y="245"/>
                  </a:lnTo>
                  <a:lnTo>
                    <a:pt x="318" y="242"/>
                  </a:lnTo>
                  <a:lnTo>
                    <a:pt x="322" y="236"/>
                  </a:lnTo>
                  <a:lnTo>
                    <a:pt x="322" y="235"/>
                  </a:lnTo>
                  <a:lnTo>
                    <a:pt x="322" y="233"/>
                  </a:lnTo>
                  <a:lnTo>
                    <a:pt x="322" y="231"/>
                  </a:lnTo>
                  <a:lnTo>
                    <a:pt x="324" y="229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31" y="224"/>
                  </a:lnTo>
                  <a:lnTo>
                    <a:pt x="334" y="217"/>
                  </a:lnTo>
                  <a:lnTo>
                    <a:pt x="340" y="213"/>
                  </a:lnTo>
                  <a:lnTo>
                    <a:pt x="347" y="215"/>
                  </a:lnTo>
                  <a:lnTo>
                    <a:pt x="368" y="219"/>
                  </a:lnTo>
                  <a:lnTo>
                    <a:pt x="370" y="219"/>
                  </a:lnTo>
                  <a:lnTo>
                    <a:pt x="371" y="217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3" y="213"/>
                  </a:lnTo>
                  <a:lnTo>
                    <a:pt x="375" y="213"/>
                  </a:lnTo>
                  <a:lnTo>
                    <a:pt x="377" y="211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79" y="208"/>
                  </a:lnTo>
                  <a:lnTo>
                    <a:pt x="380" y="208"/>
                  </a:lnTo>
                  <a:lnTo>
                    <a:pt x="380" y="206"/>
                  </a:lnTo>
                  <a:lnTo>
                    <a:pt x="384" y="204"/>
                  </a:lnTo>
                  <a:lnTo>
                    <a:pt x="386" y="208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9" y="211"/>
                  </a:lnTo>
                  <a:lnTo>
                    <a:pt x="387" y="210"/>
                  </a:lnTo>
                  <a:lnTo>
                    <a:pt x="389" y="210"/>
                  </a:lnTo>
                  <a:lnTo>
                    <a:pt x="391" y="211"/>
                  </a:lnTo>
                  <a:lnTo>
                    <a:pt x="393" y="213"/>
                  </a:lnTo>
                  <a:lnTo>
                    <a:pt x="393" y="210"/>
                  </a:lnTo>
                  <a:lnTo>
                    <a:pt x="395" y="211"/>
                  </a:lnTo>
                  <a:lnTo>
                    <a:pt x="395" y="213"/>
                  </a:lnTo>
                  <a:lnTo>
                    <a:pt x="393" y="215"/>
                  </a:lnTo>
                  <a:lnTo>
                    <a:pt x="395" y="215"/>
                  </a:lnTo>
                  <a:lnTo>
                    <a:pt x="395" y="213"/>
                  </a:lnTo>
                  <a:lnTo>
                    <a:pt x="396" y="217"/>
                  </a:lnTo>
                  <a:lnTo>
                    <a:pt x="402" y="220"/>
                  </a:lnTo>
                  <a:lnTo>
                    <a:pt x="405" y="220"/>
                  </a:lnTo>
                  <a:lnTo>
                    <a:pt x="412" y="224"/>
                  </a:lnTo>
                  <a:lnTo>
                    <a:pt x="414" y="224"/>
                  </a:lnTo>
                  <a:lnTo>
                    <a:pt x="419" y="224"/>
                  </a:lnTo>
                  <a:lnTo>
                    <a:pt x="419" y="222"/>
                  </a:lnTo>
                  <a:lnTo>
                    <a:pt x="421" y="217"/>
                  </a:lnTo>
                  <a:lnTo>
                    <a:pt x="427" y="220"/>
                  </a:lnTo>
                  <a:lnTo>
                    <a:pt x="428" y="222"/>
                  </a:lnTo>
                  <a:lnTo>
                    <a:pt x="432" y="224"/>
                  </a:lnTo>
                  <a:lnTo>
                    <a:pt x="434" y="226"/>
                  </a:lnTo>
                  <a:lnTo>
                    <a:pt x="435" y="226"/>
                  </a:lnTo>
                  <a:lnTo>
                    <a:pt x="437" y="226"/>
                  </a:lnTo>
                  <a:lnTo>
                    <a:pt x="439" y="224"/>
                  </a:lnTo>
                  <a:lnTo>
                    <a:pt x="441" y="222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43" y="227"/>
                  </a:lnTo>
                  <a:lnTo>
                    <a:pt x="444" y="227"/>
                  </a:lnTo>
                  <a:lnTo>
                    <a:pt x="446" y="226"/>
                  </a:lnTo>
                  <a:lnTo>
                    <a:pt x="446" y="229"/>
                  </a:lnTo>
                  <a:lnTo>
                    <a:pt x="451" y="229"/>
                  </a:lnTo>
                  <a:lnTo>
                    <a:pt x="455" y="229"/>
                  </a:lnTo>
                  <a:lnTo>
                    <a:pt x="458" y="227"/>
                  </a:lnTo>
                  <a:lnTo>
                    <a:pt x="462" y="222"/>
                  </a:lnTo>
                  <a:lnTo>
                    <a:pt x="466" y="222"/>
                  </a:lnTo>
                  <a:lnTo>
                    <a:pt x="469" y="222"/>
                  </a:lnTo>
                  <a:lnTo>
                    <a:pt x="473" y="224"/>
                  </a:lnTo>
                  <a:lnTo>
                    <a:pt x="474" y="227"/>
                  </a:lnTo>
                  <a:lnTo>
                    <a:pt x="480" y="235"/>
                  </a:lnTo>
                  <a:lnTo>
                    <a:pt x="482" y="238"/>
                  </a:lnTo>
                  <a:lnTo>
                    <a:pt x="485" y="238"/>
                  </a:lnTo>
                  <a:lnTo>
                    <a:pt x="489" y="236"/>
                  </a:lnTo>
                  <a:lnTo>
                    <a:pt x="492" y="236"/>
                  </a:lnTo>
                  <a:lnTo>
                    <a:pt x="494" y="236"/>
                  </a:lnTo>
                  <a:lnTo>
                    <a:pt x="496" y="235"/>
                  </a:lnTo>
                  <a:lnTo>
                    <a:pt x="503" y="226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8" y="226"/>
                  </a:lnTo>
                  <a:lnTo>
                    <a:pt x="514" y="231"/>
                  </a:lnTo>
                  <a:lnTo>
                    <a:pt x="517" y="233"/>
                  </a:lnTo>
                  <a:lnTo>
                    <a:pt x="519" y="233"/>
                  </a:lnTo>
                  <a:lnTo>
                    <a:pt x="521" y="233"/>
                  </a:lnTo>
                  <a:lnTo>
                    <a:pt x="522" y="233"/>
                  </a:lnTo>
                  <a:lnTo>
                    <a:pt x="522" y="233"/>
                  </a:lnTo>
                  <a:lnTo>
                    <a:pt x="524" y="231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6" y="226"/>
                  </a:lnTo>
                  <a:lnTo>
                    <a:pt x="526" y="224"/>
                  </a:lnTo>
                  <a:lnTo>
                    <a:pt x="530" y="222"/>
                  </a:lnTo>
                  <a:lnTo>
                    <a:pt x="533" y="224"/>
                  </a:lnTo>
                  <a:lnTo>
                    <a:pt x="538" y="227"/>
                  </a:lnTo>
                  <a:lnTo>
                    <a:pt x="540" y="229"/>
                  </a:lnTo>
                  <a:lnTo>
                    <a:pt x="547" y="229"/>
                  </a:lnTo>
                  <a:lnTo>
                    <a:pt x="551" y="231"/>
                  </a:lnTo>
                  <a:lnTo>
                    <a:pt x="553" y="233"/>
                  </a:lnTo>
                  <a:lnTo>
                    <a:pt x="554" y="235"/>
                  </a:lnTo>
                  <a:lnTo>
                    <a:pt x="556" y="236"/>
                  </a:lnTo>
                  <a:lnTo>
                    <a:pt x="558" y="238"/>
                  </a:lnTo>
                  <a:lnTo>
                    <a:pt x="560" y="238"/>
                  </a:lnTo>
                  <a:lnTo>
                    <a:pt x="561" y="240"/>
                  </a:lnTo>
                  <a:lnTo>
                    <a:pt x="565" y="240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7" y="235"/>
                  </a:lnTo>
                  <a:lnTo>
                    <a:pt x="569" y="235"/>
                  </a:lnTo>
                  <a:lnTo>
                    <a:pt x="569" y="233"/>
                  </a:lnTo>
                  <a:lnTo>
                    <a:pt x="570" y="233"/>
                  </a:lnTo>
                  <a:lnTo>
                    <a:pt x="572" y="233"/>
                  </a:lnTo>
                  <a:lnTo>
                    <a:pt x="574" y="236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7" y="236"/>
                  </a:lnTo>
                  <a:lnTo>
                    <a:pt x="577" y="235"/>
                  </a:lnTo>
                  <a:lnTo>
                    <a:pt x="579" y="235"/>
                  </a:lnTo>
                  <a:lnTo>
                    <a:pt x="581" y="236"/>
                  </a:lnTo>
                  <a:lnTo>
                    <a:pt x="585" y="245"/>
                  </a:lnTo>
                  <a:lnTo>
                    <a:pt x="586" y="247"/>
                  </a:lnTo>
                  <a:lnTo>
                    <a:pt x="588" y="247"/>
                  </a:lnTo>
                  <a:lnTo>
                    <a:pt x="592" y="247"/>
                  </a:lnTo>
                  <a:lnTo>
                    <a:pt x="592" y="249"/>
                  </a:lnTo>
                  <a:lnTo>
                    <a:pt x="593" y="249"/>
                  </a:lnTo>
                  <a:lnTo>
                    <a:pt x="593" y="251"/>
                  </a:lnTo>
                  <a:lnTo>
                    <a:pt x="593" y="252"/>
                  </a:lnTo>
                  <a:lnTo>
                    <a:pt x="593" y="254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2" y="261"/>
                  </a:lnTo>
                  <a:lnTo>
                    <a:pt x="595" y="267"/>
                  </a:lnTo>
                  <a:lnTo>
                    <a:pt x="599" y="268"/>
                  </a:lnTo>
                  <a:lnTo>
                    <a:pt x="601" y="268"/>
                  </a:lnTo>
                  <a:lnTo>
                    <a:pt x="604" y="270"/>
                  </a:lnTo>
                  <a:lnTo>
                    <a:pt x="613" y="270"/>
                  </a:lnTo>
                  <a:lnTo>
                    <a:pt x="617" y="270"/>
                  </a:lnTo>
                  <a:lnTo>
                    <a:pt x="615" y="265"/>
                  </a:lnTo>
                  <a:lnTo>
                    <a:pt x="615" y="261"/>
                  </a:lnTo>
                  <a:lnTo>
                    <a:pt x="617" y="259"/>
                  </a:lnTo>
                  <a:lnTo>
                    <a:pt x="618" y="259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4" y="261"/>
                  </a:lnTo>
                  <a:lnTo>
                    <a:pt x="625" y="261"/>
                  </a:lnTo>
                  <a:lnTo>
                    <a:pt x="627" y="259"/>
                  </a:lnTo>
                  <a:lnTo>
                    <a:pt x="629" y="258"/>
                  </a:lnTo>
                  <a:lnTo>
                    <a:pt x="631" y="256"/>
                  </a:lnTo>
                  <a:lnTo>
                    <a:pt x="631" y="254"/>
                  </a:lnTo>
                  <a:lnTo>
                    <a:pt x="629" y="252"/>
                  </a:lnTo>
                  <a:lnTo>
                    <a:pt x="627" y="254"/>
                  </a:lnTo>
                  <a:lnTo>
                    <a:pt x="625" y="252"/>
                  </a:lnTo>
                  <a:lnTo>
                    <a:pt x="625" y="251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5"/>
                  </a:lnTo>
                  <a:lnTo>
                    <a:pt x="625" y="243"/>
                  </a:lnTo>
                  <a:lnTo>
                    <a:pt x="625" y="238"/>
                  </a:lnTo>
                  <a:lnTo>
                    <a:pt x="625" y="235"/>
                  </a:lnTo>
                  <a:lnTo>
                    <a:pt x="624" y="233"/>
                  </a:lnTo>
                  <a:lnTo>
                    <a:pt x="624" y="231"/>
                  </a:lnTo>
                  <a:lnTo>
                    <a:pt x="622" y="231"/>
                  </a:lnTo>
                  <a:lnTo>
                    <a:pt x="622" y="229"/>
                  </a:lnTo>
                  <a:lnTo>
                    <a:pt x="620" y="227"/>
                  </a:lnTo>
                  <a:lnTo>
                    <a:pt x="620" y="226"/>
                  </a:lnTo>
                  <a:lnTo>
                    <a:pt x="622" y="224"/>
                  </a:lnTo>
                  <a:lnTo>
                    <a:pt x="629" y="226"/>
                  </a:lnTo>
                  <a:lnTo>
                    <a:pt x="631" y="224"/>
                  </a:lnTo>
                  <a:lnTo>
                    <a:pt x="633" y="222"/>
                  </a:lnTo>
                  <a:lnTo>
                    <a:pt x="631" y="219"/>
                  </a:lnTo>
                  <a:lnTo>
                    <a:pt x="629" y="217"/>
                  </a:lnTo>
                  <a:lnTo>
                    <a:pt x="633" y="217"/>
                  </a:lnTo>
                  <a:lnTo>
                    <a:pt x="636" y="220"/>
                  </a:lnTo>
                  <a:lnTo>
                    <a:pt x="640" y="222"/>
                  </a:lnTo>
                  <a:lnTo>
                    <a:pt x="641" y="222"/>
                  </a:lnTo>
                  <a:lnTo>
                    <a:pt x="647" y="222"/>
                  </a:lnTo>
                  <a:lnTo>
                    <a:pt x="647" y="220"/>
                  </a:lnTo>
                  <a:lnTo>
                    <a:pt x="648" y="220"/>
                  </a:lnTo>
                  <a:lnTo>
                    <a:pt x="650" y="220"/>
                  </a:lnTo>
                  <a:lnTo>
                    <a:pt x="650" y="222"/>
                  </a:lnTo>
                  <a:lnTo>
                    <a:pt x="659" y="220"/>
                  </a:lnTo>
                  <a:lnTo>
                    <a:pt x="661" y="219"/>
                  </a:lnTo>
                  <a:lnTo>
                    <a:pt x="661" y="217"/>
                  </a:lnTo>
                  <a:lnTo>
                    <a:pt x="659" y="213"/>
                  </a:lnTo>
                  <a:lnTo>
                    <a:pt x="657" y="213"/>
                  </a:lnTo>
                  <a:lnTo>
                    <a:pt x="648" y="211"/>
                  </a:lnTo>
                  <a:lnTo>
                    <a:pt x="645" y="210"/>
                  </a:lnTo>
                  <a:lnTo>
                    <a:pt x="638" y="206"/>
                  </a:lnTo>
                  <a:lnTo>
                    <a:pt x="634" y="204"/>
                  </a:lnTo>
                  <a:lnTo>
                    <a:pt x="627" y="201"/>
                  </a:lnTo>
                  <a:lnTo>
                    <a:pt x="627" y="197"/>
                  </a:lnTo>
                  <a:lnTo>
                    <a:pt x="627" y="195"/>
                  </a:lnTo>
                  <a:lnTo>
                    <a:pt x="625" y="194"/>
                  </a:lnTo>
                  <a:lnTo>
                    <a:pt x="624" y="194"/>
                  </a:lnTo>
                  <a:lnTo>
                    <a:pt x="622" y="194"/>
                  </a:lnTo>
                  <a:lnTo>
                    <a:pt x="618" y="194"/>
                  </a:lnTo>
                  <a:lnTo>
                    <a:pt x="617" y="192"/>
                  </a:lnTo>
                  <a:lnTo>
                    <a:pt x="615" y="190"/>
                  </a:lnTo>
                  <a:lnTo>
                    <a:pt x="613" y="188"/>
                  </a:lnTo>
                  <a:lnTo>
                    <a:pt x="613" y="187"/>
                  </a:lnTo>
                  <a:lnTo>
                    <a:pt x="615" y="185"/>
                  </a:lnTo>
                  <a:lnTo>
                    <a:pt x="618" y="185"/>
                  </a:lnTo>
                  <a:lnTo>
                    <a:pt x="618" y="181"/>
                  </a:lnTo>
                  <a:lnTo>
                    <a:pt x="617" y="179"/>
                  </a:lnTo>
                  <a:lnTo>
                    <a:pt x="615" y="178"/>
                  </a:lnTo>
                  <a:lnTo>
                    <a:pt x="615" y="176"/>
                  </a:lnTo>
                  <a:lnTo>
                    <a:pt x="615" y="174"/>
                  </a:lnTo>
                  <a:lnTo>
                    <a:pt x="617" y="171"/>
                  </a:lnTo>
                  <a:lnTo>
                    <a:pt x="624" y="171"/>
                  </a:lnTo>
                  <a:lnTo>
                    <a:pt x="627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4" y="163"/>
                  </a:lnTo>
                  <a:lnTo>
                    <a:pt x="622" y="163"/>
                  </a:lnTo>
                  <a:lnTo>
                    <a:pt x="620" y="162"/>
                  </a:lnTo>
                  <a:lnTo>
                    <a:pt x="618" y="160"/>
                  </a:lnTo>
                  <a:lnTo>
                    <a:pt x="617" y="158"/>
                  </a:lnTo>
                  <a:lnTo>
                    <a:pt x="615" y="160"/>
                  </a:lnTo>
                  <a:lnTo>
                    <a:pt x="613" y="160"/>
                  </a:lnTo>
                  <a:lnTo>
                    <a:pt x="611" y="162"/>
                  </a:lnTo>
                  <a:lnTo>
                    <a:pt x="611" y="163"/>
                  </a:lnTo>
                  <a:lnTo>
                    <a:pt x="608" y="163"/>
                  </a:lnTo>
                  <a:lnTo>
                    <a:pt x="608" y="162"/>
                  </a:lnTo>
                  <a:lnTo>
                    <a:pt x="606" y="158"/>
                  </a:lnTo>
                  <a:lnTo>
                    <a:pt x="606" y="156"/>
                  </a:lnTo>
                  <a:lnTo>
                    <a:pt x="606" y="153"/>
                  </a:lnTo>
                  <a:lnTo>
                    <a:pt x="606" y="149"/>
                  </a:lnTo>
                  <a:lnTo>
                    <a:pt x="608" y="148"/>
                  </a:lnTo>
                  <a:lnTo>
                    <a:pt x="608" y="148"/>
                  </a:lnTo>
                  <a:lnTo>
                    <a:pt x="611" y="142"/>
                  </a:lnTo>
                  <a:lnTo>
                    <a:pt x="611" y="139"/>
                  </a:lnTo>
                  <a:lnTo>
                    <a:pt x="609" y="137"/>
                  </a:lnTo>
                  <a:lnTo>
                    <a:pt x="608" y="137"/>
                  </a:lnTo>
                  <a:lnTo>
                    <a:pt x="608" y="135"/>
                  </a:lnTo>
                  <a:lnTo>
                    <a:pt x="606" y="133"/>
                  </a:lnTo>
                  <a:lnTo>
                    <a:pt x="606" y="130"/>
                  </a:lnTo>
                  <a:lnTo>
                    <a:pt x="606" y="126"/>
                  </a:lnTo>
                  <a:lnTo>
                    <a:pt x="602" y="123"/>
                  </a:lnTo>
                  <a:lnTo>
                    <a:pt x="601" y="121"/>
                  </a:lnTo>
                  <a:lnTo>
                    <a:pt x="599" y="119"/>
                  </a:lnTo>
                  <a:lnTo>
                    <a:pt x="599" y="117"/>
                  </a:lnTo>
                  <a:lnTo>
                    <a:pt x="601" y="116"/>
                  </a:lnTo>
                  <a:lnTo>
                    <a:pt x="601" y="112"/>
                  </a:lnTo>
                  <a:lnTo>
                    <a:pt x="604" y="112"/>
                  </a:lnTo>
                  <a:lnTo>
                    <a:pt x="606" y="110"/>
                  </a:lnTo>
                  <a:lnTo>
                    <a:pt x="606" y="108"/>
                  </a:lnTo>
                  <a:lnTo>
                    <a:pt x="604" y="107"/>
                  </a:lnTo>
                  <a:lnTo>
                    <a:pt x="602" y="105"/>
                  </a:lnTo>
                  <a:lnTo>
                    <a:pt x="602" y="103"/>
                  </a:lnTo>
                  <a:lnTo>
                    <a:pt x="604" y="103"/>
                  </a:lnTo>
                  <a:lnTo>
                    <a:pt x="606" y="101"/>
                  </a:lnTo>
                  <a:lnTo>
                    <a:pt x="606" y="100"/>
                  </a:lnTo>
                  <a:lnTo>
                    <a:pt x="604" y="100"/>
                  </a:lnTo>
                  <a:lnTo>
                    <a:pt x="602" y="101"/>
                  </a:lnTo>
                  <a:lnTo>
                    <a:pt x="601" y="101"/>
                  </a:lnTo>
                  <a:lnTo>
                    <a:pt x="599" y="101"/>
                  </a:lnTo>
                  <a:lnTo>
                    <a:pt x="597" y="103"/>
                  </a:lnTo>
                  <a:lnTo>
                    <a:pt x="595" y="103"/>
                  </a:lnTo>
                  <a:lnTo>
                    <a:pt x="593" y="101"/>
                  </a:lnTo>
                  <a:lnTo>
                    <a:pt x="593" y="103"/>
                  </a:lnTo>
                  <a:lnTo>
                    <a:pt x="592" y="105"/>
                  </a:lnTo>
                  <a:lnTo>
                    <a:pt x="592" y="107"/>
                  </a:lnTo>
                  <a:lnTo>
                    <a:pt x="590" y="107"/>
                  </a:lnTo>
                  <a:lnTo>
                    <a:pt x="585" y="105"/>
                  </a:lnTo>
                  <a:lnTo>
                    <a:pt x="579" y="103"/>
                  </a:lnTo>
                  <a:lnTo>
                    <a:pt x="577" y="103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2" y="110"/>
                  </a:lnTo>
                  <a:lnTo>
                    <a:pt x="570" y="112"/>
                  </a:lnTo>
                  <a:lnTo>
                    <a:pt x="569" y="117"/>
                  </a:lnTo>
                  <a:lnTo>
                    <a:pt x="567" y="119"/>
                  </a:lnTo>
                  <a:lnTo>
                    <a:pt x="563" y="123"/>
                  </a:lnTo>
                  <a:lnTo>
                    <a:pt x="561" y="124"/>
                  </a:lnTo>
                  <a:lnTo>
                    <a:pt x="558" y="123"/>
                  </a:lnTo>
                  <a:lnTo>
                    <a:pt x="556" y="124"/>
                  </a:lnTo>
                  <a:lnTo>
                    <a:pt x="553" y="130"/>
                  </a:lnTo>
                  <a:lnTo>
                    <a:pt x="551" y="132"/>
                  </a:lnTo>
                  <a:lnTo>
                    <a:pt x="549" y="132"/>
                  </a:lnTo>
                  <a:lnTo>
                    <a:pt x="547" y="132"/>
                  </a:lnTo>
                  <a:lnTo>
                    <a:pt x="545" y="128"/>
                  </a:lnTo>
                  <a:lnTo>
                    <a:pt x="544" y="128"/>
                  </a:lnTo>
                  <a:lnTo>
                    <a:pt x="540" y="130"/>
                  </a:lnTo>
                  <a:lnTo>
                    <a:pt x="538" y="130"/>
                  </a:lnTo>
                  <a:lnTo>
                    <a:pt x="537" y="130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0" y="124"/>
                  </a:lnTo>
                  <a:lnTo>
                    <a:pt x="526" y="124"/>
                  </a:lnTo>
                  <a:lnTo>
                    <a:pt x="519" y="124"/>
                  </a:lnTo>
                  <a:lnTo>
                    <a:pt x="517" y="124"/>
                  </a:lnTo>
                  <a:lnTo>
                    <a:pt x="515" y="126"/>
                  </a:lnTo>
                  <a:lnTo>
                    <a:pt x="514" y="126"/>
                  </a:lnTo>
                  <a:lnTo>
                    <a:pt x="501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89" y="124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5" y="121"/>
                  </a:lnTo>
                  <a:lnTo>
                    <a:pt x="482" y="119"/>
                  </a:lnTo>
                  <a:lnTo>
                    <a:pt x="469" y="114"/>
                  </a:lnTo>
                  <a:lnTo>
                    <a:pt x="466" y="114"/>
                  </a:lnTo>
                  <a:lnTo>
                    <a:pt x="466" y="112"/>
                  </a:lnTo>
                  <a:lnTo>
                    <a:pt x="466" y="110"/>
                  </a:lnTo>
                  <a:lnTo>
                    <a:pt x="464" y="107"/>
                  </a:lnTo>
                  <a:lnTo>
                    <a:pt x="464" y="105"/>
                  </a:lnTo>
                  <a:lnTo>
                    <a:pt x="458" y="98"/>
                  </a:lnTo>
                  <a:lnTo>
                    <a:pt x="453" y="96"/>
                  </a:lnTo>
                  <a:lnTo>
                    <a:pt x="448" y="96"/>
                  </a:lnTo>
                  <a:lnTo>
                    <a:pt x="439" y="94"/>
                  </a:lnTo>
                  <a:lnTo>
                    <a:pt x="437" y="96"/>
                  </a:lnTo>
                  <a:lnTo>
                    <a:pt x="437" y="98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4"/>
                  </a:lnTo>
                  <a:lnTo>
                    <a:pt x="430" y="94"/>
                  </a:lnTo>
                  <a:lnTo>
                    <a:pt x="430" y="92"/>
                  </a:lnTo>
                  <a:lnTo>
                    <a:pt x="430" y="91"/>
                  </a:lnTo>
                  <a:lnTo>
                    <a:pt x="428" y="92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7" y="89"/>
                  </a:lnTo>
                  <a:lnTo>
                    <a:pt x="428" y="89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3" y="87"/>
                  </a:lnTo>
                  <a:lnTo>
                    <a:pt x="421" y="85"/>
                  </a:lnTo>
                  <a:lnTo>
                    <a:pt x="421" y="84"/>
                  </a:lnTo>
                  <a:lnTo>
                    <a:pt x="419" y="78"/>
                  </a:lnTo>
                  <a:lnTo>
                    <a:pt x="419" y="76"/>
                  </a:lnTo>
                  <a:lnTo>
                    <a:pt x="414" y="69"/>
                  </a:lnTo>
                  <a:lnTo>
                    <a:pt x="403" y="69"/>
                  </a:lnTo>
                  <a:lnTo>
                    <a:pt x="402" y="68"/>
                  </a:lnTo>
                  <a:lnTo>
                    <a:pt x="396" y="64"/>
                  </a:lnTo>
                  <a:lnTo>
                    <a:pt x="395" y="62"/>
                  </a:lnTo>
                  <a:lnTo>
                    <a:pt x="395" y="60"/>
                  </a:lnTo>
                  <a:lnTo>
                    <a:pt x="395" y="59"/>
                  </a:lnTo>
                  <a:lnTo>
                    <a:pt x="389" y="53"/>
                  </a:lnTo>
                  <a:lnTo>
                    <a:pt x="387" y="52"/>
                  </a:lnTo>
                  <a:lnTo>
                    <a:pt x="386" y="46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79" y="43"/>
                  </a:lnTo>
                  <a:lnTo>
                    <a:pt x="379" y="39"/>
                  </a:lnTo>
                  <a:lnTo>
                    <a:pt x="377" y="36"/>
                  </a:lnTo>
                  <a:lnTo>
                    <a:pt x="379" y="34"/>
                  </a:lnTo>
                  <a:lnTo>
                    <a:pt x="377" y="30"/>
                  </a:lnTo>
                  <a:lnTo>
                    <a:pt x="375" y="30"/>
                  </a:lnTo>
                  <a:lnTo>
                    <a:pt x="375" y="28"/>
                  </a:lnTo>
                  <a:lnTo>
                    <a:pt x="373" y="27"/>
                  </a:lnTo>
                  <a:lnTo>
                    <a:pt x="371" y="28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5"/>
                  </a:lnTo>
                  <a:lnTo>
                    <a:pt x="366" y="25"/>
                  </a:lnTo>
                  <a:lnTo>
                    <a:pt x="364" y="27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7" y="18"/>
                  </a:lnTo>
                  <a:lnTo>
                    <a:pt x="355" y="16"/>
                  </a:lnTo>
                  <a:lnTo>
                    <a:pt x="352" y="13"/>
                  </a:lnTo>
                  <a:lnTo>
                    <a:pt x="352" y="11"/>
                  </a:lnTo>
                  <a:lnTo>
                    <a:pt x="348" y="11"/>
                  </a:lnTo>
                  <a:lnTo>
                    <a:pt x="348" y="9"/>
                  </a:lnTo>
                  <a:lnTo>
                    <a:pt x="347" y="9"/>
                  </a:lnTo>
                  <a:lnTo>
                    <a:pt x="347" y="11"/>
                  </a:lnTo>
                  <a:lnTo>
                    <a:pt x="345" y="13"/>
                  </a:lnTo>
                  <a:lnTo>
                    <a:pt x="343" y="11"/>
                  </a:lnTo>
                  <a:lnTo>
                    <a:pt x="338" y="7"/>
                  </a:lnTo>
                  <a:lnTo>
                    <a:pt x="334" y="4"/>
                  </a:lnTo>
                  <a:lnTo>
                    <a:pt x="332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5" y="2"/>
                  </a:lnTo>
                  <a:lnTo>
                    <a:pt x="324" y="2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18" y="2"/>
                  </a:lnTo>
                  <a:lnTo>
                    <a:pt x="318" y="0"/>
                  </a:lnTo>
                  <a:lnTo>
                    <a:pt x="316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6" y="7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3"/>
                  </a:lnTo>
                  <a:lnTo>
                    <a:pt x="308" y="18"/>
                  </a:lnTo>
                  <a:lnTo>
                    <a:pt x="308" y="21"/>
                  </a:lnTo>
                  <a:lnTo>
                    <a:pt x="308" y="23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297" y="25"/>
                  </a:lnTo>
                  <a:lnTo>
                    <a:pt x="295" y="25"/>
                  </a:lnTo>
                  <a:lnTo>
                    <a:pt x="293" y="27"/>
                  </a:lnTo>
                  <a:lnTo>
                    <a:pt x="292" y="28"/>
                  </a:lnTo>
                  <a:lnTo>
                    <a:pt x="290" y="28"/>
                  </a:lnTo>
                  <a:lnTo>
                    <a:pt x="286" y="27"/>
                  </a:lnTo>
                  <a:lnTo>
                    <a:pt x="286" y="30"/>
                  </a:lnTo>
                  <a:lnTo>
                    <a:pt x="286" y="32"/>
                  </a:lnTo>
                  <a:lnTo>
                    <a:pt x="286" y="36"/>
                  </a:lnTo>
                  <a:lnTo>
                    <a:pt x="284" y="37"/>
                  </a:lnTo>
                  <a:lnTo>
                    <a:pt x="284" y="39"/>
                  </a:lnTo>
                  <a:lnTo>
                    <a:pt x="281" y="41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4" y="43"/>
                  </a:lnTo>
                  <a:lnTo>
                    <a:pt x="270" y="44"/>
                  </a:lnTo>
                  <a:lnTo>
                    <a:pt x="267" y="46"/>
                  </a:lnTo>
                  <a:lnTo>
                    <a:pt x="261" y="46"/>
                  </a:lnTo>
                  <a:lnTo>
                    <a:pt x="260" y="46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4" y="52"/>
                  </a:lnTo>
                  <a:lnTo>
                    <a:pt x="252" y="53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38" y="55"/>
                  </a:lnTo>
                  <a:lnTo>
                    <a:pt x="237" y="57"/>
                  </a:lnTo>
                  <a:lnTo>
                    <a:pt x="235" y="60"/>
                  </a:lnTo>
                  <a:lnTo>
                    <a:pt x="233" y="66"/>
                  </a:lnTo>
                  <a:lnTo>
                    <a:pt x="233" y="71"/>
                  </a:lnTo>
                  <a:lnTo>
                    <a:pt x="235" y="75"/>
                  </a:lnTo>
                  <a:lnTo>
                    <a:pt x="237" y="76"/>
                  </a:lnTo>
                  <a:lnTo>
                    <a:pt x="238" y="78"/>
                  </a:lnTo>
                  <a:lnTo>
                    <a:pt x="240" y="78"/>
                  </a:lnTo>
                  <a:lnTo>
                    <a:pt x="242" y="80"/>
                  </a:lnTo>
                  <a:lnTo>
                    <a:pt x="244" y="80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4" y="87"/>
                  </a:lnTo>
                  <a:lnTo>
                    <a:pt x="244" y="89"/>
                  </a:lnTo>
                  <a:lnTo>
                    <a:pt x="244" y="92"/>
                  </a:lnTo>
                  <a:lnTo>
                    <a:pt x="244" y="98"/>
                  </a:lnTo>
                  <a:lnTo>
                    <a:pt x="244" y="100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2" y="108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2" y="116"/>
                  </a:lnTo>
                  <a:lnTo>
                    <a:pt x="240" y="117"/>
                  </a:lnTo>
                  <a:lnTo>
                    <a:pt x="237" y="117"/>
                  </a:lnTo>
                  <a:lnTo>
                    <a:pt x="233" y="117"/>
                  </a:lnTo>
                  <a:lnTo>
                    <a:pt x="228" y="117"/>
                  </a:lnTo>
                  <a:lnTo>
                    <a:pt x="226" y="117"/>
                  </a:lnTo>
                  <a:lnTo>
                    <a:pt x="226" y="117"/>
                  </a:ln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05" y="130"/>
                  </a:lnTo>
                  <a:lnTo>
                    <a:pt x="201" y="130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7"/>
                  </a:lnTo>
                  <a:lnTo>
                    <a:pt x="197" y="139"/>
                  </a:lnTo>
                  <a:lnTo>
                    <a:pt x="199" y="139"/>
                  </a:lnTo>
                  <a:lnTo>
                    <a:pt x="199" y="140"/>
                  </a:lnTo>
                  <a:lnTo>
                    <a:pt x="201" y="140"/>
                  </a:lnTo>
                  <a:lnTo>
                    <a:pt x="203" y="140"/>
                  </a:lnTo>
                  <a:lnTo>
                    <a:pt x="203" y="139"/>
                  </a:lnTo>
                  <a:lnTo>
                    <a:pt x="205" y="139"/>
                  </a:lnTo>
                  <a:lnTo>
                    <a:pt x="206" y="140"/>
                  </a:lnTo>
                  <a:lnTo>
                    <a:pt x="206" y="142"/>
                  </a:lnTo>
                  <a:lnTo>
                    <a:pt x="208" y="144"/>
                  </a:lnTo>
                  <a:lnTo>
                    <a:pt x="210" y="146"/>
                  </a:lnTo>
                  <a:lnTo>
                    <a:pt x="206" y="146"/>
                  </a:lnTo>
                  <a:lnTo>
                    <a:pt x="206" y="148"/>
                  </a:lnTo>
                  <a:lnTo>
                    <a:pt x="205" y="148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9" y="151"/>
                  </a:lnTo>
                  <a:lnTo>
                    <a:pt x="197" y="153"/>
                  </a:lnTo>
                  <a:lnTo>
                    <a:pt x="197" y="155"/>
                  </a:lnTo>
                  <a:lnTo>
                    <a:pt x="197" y="156"/>
                  </a:lnTo>
                  <a:lnTo>
                    <a:pt x="199" y="158"/>
                  </a:lnTo>
                  <a:lnTo>
                    <a:pt x="199" y="162"/>
                  </a:lnTo>
                  <a:lnTo>
                    <a:pt x="201" y="165"/>
                  </a:lnTo>
                  <a:lnTo>
                    <a:pt x="203" y="169"/>
                  </a:lnTo>
                  <a:lnTo>
                    <a:pt x="208" y="172"/>
                  </a:lnTo>
                  <a:lnTo>
                    <a:pt x="206" y="174"/>
                  </a:lnTo>
                  <a:lnTo>
                    <a:pt x="205" y="174"/>
                  </a:lnTo>
                  <a:lnTo>
                    <a:pt x="205" y="176"/>
                  </a:lnTo>
                  <a:lnTo>
                    <a:pt x="203" y="176"/>
                  </a:lnTo>
                  <a:lnTo>
                    <a:pt x="199" y="176"/>
                  </a:lnTo>
                  <a:lnTo>
                    <a:pt x="192" y="178"/>
                  </a:lnTo>
                  <a:lnTo>
                    <a:pt x="187" y="179"/>
                  </a:lnTo>
                  <a:lnTo>
                    <a:pt x="183" y="179"/>
                  </a:lnTo>
                  <a:lnTo>
                    <a:pt x="176" y="174"/>
                  </a:lnTo>
                  <a:lnTo>
                    <a:pt x="174" y="172"/>
                  </a:lnTo>
                  <a:lnTo>
                    <a:pt x="169" y="172"/>
                  </a:lnTo>
                  <a:lnTo>
                    <a:pt x="167" y="172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2" y="169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71"/>
                  </a:lnTo>
                  <a:lnTo>
                    <a:pt x="153" y="174"/>
                  </a:lnTo>
                  <a:lnTo>
                    <a:pt x="150" y="174"/>
                  </a:lnTo>
                  <a:lnTo>
                    <a:pt x="144" y="174"/>
                  </a:lnTo>
                  <a:lnTo>
                    <a:pt x="142" y="171"/>
                  </a:lnTo>
                  <a:lnTo>
                    <a:pt x="134" y="165"/>
                  </a:lnTo>
                  <a:lnTo>
                    <a:pt x="130" y="163"/>
                  </a:lnTo>
                  <a:lnTo>
                    <a:pt x="132" y="160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28" y="156"/>
                  </a:lnTo>
                  <a:lnTo>
                    <a:pt x="125" y="155"/>
                  </a:lnTo>
                  <a:lnTo>
                    <a:pt x="123" y="153"/>
                  </a:lnTo>
                  <a:lnTo>
                    <a:pt x="123" y="149"/>
                  </a:lnTo>
                  <a:lnTo>
                    <a:pt x="121" y="148"/>
                  </a:lnTo>
                  <a:lnTo>
                    <a:pt x="123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8" y="144"/>
                  </a:lnTo>
                  <a:lnTo>
                    <a:pt x="116" y="148"/>
                  </a:lnTo>
                  <a:lnTo>
                    <a:pt x="116" y="149"/>
                  </a:lnTo>
                  <a:lnTo>
                    <a:pt x="112" y="151"/>
                  </a:lnTo>
                  <a:lnTo>
                    <a:pt x="110" y="153"/>
                  </a:lnTo>
                  <a:lnTo>
                    <a:pt x="110" y="156"/>
                  </a:lnTo>
                  <a:lnTo>
                    <a:pt x="110" y="160"/>
                  </a:lnTo>
                  <a:lnTo>
                    <a:pt x="109" y="162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102" y="171"/>
                  </a:lnTo>
                  <a:lnTo>
                    <a:pt x="98" y="172"/>
                  </a:lnTo>
                  <a:lnTo>
                    <a:pt x="93" y="174"/>
                  </a:lnTo>
                  <a:lnTo>
                    <a:pt x="87" y="172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1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2" y="172"/>
                  </a:lnTo>
                  <a:lnTo>
                    <a:pt x="59" y="171"/>
                  </a:lnTo>
                  <a:lnTo>
                    <a:pt x="57" y="169"/>
                  </a:lnTo>
                  <a:lnTo>
                    <a:pt x="55" y="169"/>
                  </a:lnTo>
                  <a:lnTo>
                    <a:pt x="55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4" y="174"/>
                  </a:lnTo>
                  <a:lnTo>
                    <a:pt x="52" y="174"/>
                  </a:lnTo>
                  <a:lnTo>
                    <a:pt x="47" y="176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3" y="181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8"/>
                  </a:lnTo>
                  <a:lnTo>
                    <a:pt x="29" y="174"/>
                  </a:lnTo>
                  <a:lnTo>
                    <a:pt x="16" y="174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9" y="171"/>
                  </a:lnTo>
                  <a:lnTo>
                    <a:pt x="7" y="171"/>
                  </a:lnTo>
                  <a:lnTo>
                    <a:pt x="2" y="169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4" y="188"/>
                  </a:lnTo>
                  <a:lnTo>
                    <a:pt x="6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5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3" y="197"/>
                  </a:lnTo>
                  <a:lnTo>
                    <a:pt x="11" y="199"/>
                  </a:lnTo>
                  <a:lnTo>
                    <a:pt x="9" y="199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11" y="203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9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9" y="213"/>
                  </a:lnTo>
                  <a:lnTo>
                    <a:pt x="11" y="215"/>
                  </a:lnTo>
                  <a:lnTo>
                    <a:pt x="11" y="217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1" y="217"/>
                  </a:lnTo>
                  <a:lnTo>
                    <a:pt x="11" y="219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3" y="227"/>
                  </a:lnTo>
                  <a:lnTo>
                    <a:pt x="15" y="227"/>
                  </a:lnTo>
                  <a:lnTo>
                    <a:pt x="13" y="229"/>
                  </a:lnTo>
                  <a:lnTo>
                    <a:pt x="15" y="233"/>
                  </a:lnTo>
                  <a:lnTo>
                    <a:pt x="13" y="235"/>
                  </a:lnTo>
                  <a:lnTo>
                    <a:pt x="13" y="236"/>
                  </a:lnTo>
                  <a:lnTo>
                    <a:pt x="15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5" y="251"/>
                  </a:lnTo>
                  <a:lnTo>
                    <a:pt x="31" y="254"/>
                  </a:lnTo>
                  <a:lnTo>
                    <a:pt x="32" y="259"/>
                  </a:lnTo>
                  <a:lnTo>
                    <a:pt x="34" y="261"/>
                  </a:lnTo>
                  <a:lnTo>
                    <a:pt x="32" y="263"/>
                  </a:lnTo>
                  <a:lnTo>
                    <a:pt x="32" y="265"/>
                  </a:lnTo>
                  <a:lnTo>
                    <a:pt x="34" y="267"/>
                  </a:lnTo>
                  <a:lnTo>
                    <a:pt x="38" y="265"/>
                  </a:lnTo>
                  <a:lnTo>
                    <a:pt x="38" y="268"/>
                  </a:lnTo>
                  <a:lnTo>
                    <a:pt x="36" y="268"/>
                  </a:lnTo>
                  <a:lnTo>
                    <a:pt x="34" y="268"/>
                  </a:lnTo>
                  <a:lnTo>
                    <a:pt x="32" y="267"/>
                  </a:lnTo>
                  <a:lnTo>
                    <a:pt x="31" y="268"/>
                  </a:lnTo>
                  <a:lnTo>
                    <a:pt x="32" y="270"/>
                  </a:lnTo>
                  <a:lnTo>
                    <a:pt x="34" y="270"/>
                  </a:lnTo>
                  <a:lnTo>
                    <a:pt x="36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38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43" y="277"/>
                  </a:lnTo>
                  <a:lnTo>
                    <a:pt x="45" y="277"/>
                  </a:lnTo>
                  <a:lnTo>
                    <a:pt x="45" y="275"/>
                  </a:lnTo>
                  <a:lnTo>
                    <a:pt x="47" y="275"/>
                  </a:lnTo>
                  <a:lnTo>
                    <a:pt x="48" y="277"/>
                  </a:lnTo>
                  <a:lnTo>
                    <a:pt x="50" y="277"/>
                  </a:lnTo>
                  <a:lnTo>
                    <a:pt x="52" y="279"/>
                  </a:lnTo>
                  <a:lnTo>
                    <a:pt x="55" y="277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5" y="270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5" y="265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8"/>
                  </a:lnTo>
                  <a:lnTo>
                    <a:pt x="61" y="256"/>
                  </a:lnTo>
                  <a:lnTo>
                    <a:pt x="62" y="252"/>
                  </a:lnTo>
                  <a:lnTo>
                    <a:pt x="62" y="251"/>
                  </a:lnTo>
                  <a:lnTo>
                    <a:pt x="62" y="249"/>
                  </a:lnTo>
                  <a:lnTo>
                    <a:pt x="61" y="249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9" y="245"/>
                  </a:lnTo>
                  <a:lnTo>
                    <a:pt x="59" y="242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2"/>
                  </a:lnTo>
                  <a:lnTo>
                    <a:pt x="62" y="254"/>
                  </a:lnTo>
                  <a:lnTo>
                    <a:pt x="62" y="258"/>
                  </a:lnTo>
                  <a:lnTo>
                    <a:pt x="64" y="256"/>
                  </a:lnTo>
                  <a:lnTo>
                    <a:pt x="64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0" y="252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2"/>
                  </a:lnTo>
                  <a:lnTo>
                    <a:pt x="73" y="249"/>
                  </a:lnTo>
                  <a:lnTo>
                    <a:pt x="73" y="245"/>
                  </a:lnTo>
                  <a:lnTo>
                    <a:pt x="73" y="242"/>
                  </a:lnTo>
                  <a:lnTo>
                    <a:pt x="71" y="240"/>
                  </a:lnTo>
                  <a:lnTo>
                    <a:pt x="73" y="240"/>
                  </a:lnTo>
                  <a:lnTo>
                    <a:pt x="73" y="236"/>
                  </a:lnTo>
                  <a:lnTo>
                    <a:pt x="75" y="235"/>
                  </a:lnTo>
                  <a:lnTo>
                    <a:pt x="77" y="231"/>
                  </a:lnTo>
                  <a:lnTo>
                    <a:pt x="77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82" y="224"/>
                  </a:lnTo>
                  <a:lnTo>
                    <a:pt x="84" y="219"/>
                  </a:lnTo>
                  <a:lnTo>
                    <a:pt x="84" y="208"/>
                  </a:lnTo>
                  <a:lnTo>
                    <a:pt x="86" y="203"/>
                  </a:lnTo>
                  <a:lnTo>
                    <a:pt x="89" y="197"/>
                  </a:lnTo>
                  <a:lnTo>
                    <a:pt x="91" y="194"/>
                  </a:lnTo>
                  <a:lnTo>
                    <a:pt x="93" y="192"/>
                  </a:lnTo>
                  <a:lnTo>
                    <a:pt x="94" y="192"/>
                  </a:lnTo>
                  <a:lnTo>
                    <a:pt x="96" y="194"/>
                  </a:lnTo>
                  <a:lnTo>
                    <a:pt x="100" y="195"/>
                  </a:lnTo>
                  <a:lnTo>
                    <a:pt x="112" y="201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6" y="199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19" y="204"/>
                  </a:lnTo>
                  <a:lnTo>
                    <a:pt x="119" y="208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30" y="217"/>
                  </a:lnTo>
                  <a:lnTo>
                    <a:pt x="141" y="226"/>
                  </a:lnTo>
                  <a:lnTo>
                    <a:pt x="148" y="229"/>
                  </a:lnTo>
                  <a:lnTo>
                    <a:pt x="150" y="231"/>
                  </a:lnTo>
                  <a:lnTo>
                    <a:pt x="151" y="233"/>
                  </a:lnTo>
                  <a:lnTo>
                    <a:pt x="151" y="236"/>
                  </a:lnTo>
                  <a:lnTo>
                    <a:pt x="158" y="252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5" y="270"/>
                  </a:lnTo>
                  <a:lnTo>
                    <a:pt x="153" y="274"/>
                  </a:lnTo>
                  <a:lnTo>
                    <a:pt x="155" y="283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5" y="291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67" y="314"/>
                  </a:lnTo>
                  <a:lnTo>
                    <a:pt x="169" y="316"/>
                  </a:lnTo>
                  <a:lnTo>
                    <a:pt x="173" y="320"/>
                  </a:lnTo>
                  <a:lnTo>
                    <a:pt x="174" y="320"/>
                  </a:lnTo>
                  <a:lnTo>
                    <a:pt x="176" y="322"/>
                  </a:lnTo>
                  <a:lnTo>
                    <a:pt x="180" y="325"/>
                  </a:lnTo>
                  <a:lnTo>
                    <a:pt x="183" y="332"/>
                  </a:lnTo>
                  <a:lnTo>
                    <a:pt x="201" y="348"/>
                  </a:lnTo>
                  <a:lnTo>
                    <a:pt x="201" y="350"/>
                  </a:lnTo>
                  <a:lnTo>
                    <a:pt x="213" y="355"/>
                  </a:lnTo>
                  <a:lnTo>
                    <a:pt x="217" y="361"/>
                  </a:lnTo>
                  <a:lnTo>
                    <a:pt x="219" y="361"/>
                  </a:lnTo>
                  <a:lnTo>
                    <a:pt x="226" y="362"/>
                  </a:lnTo>
                  <a:lnTo>
                    <a:pt x="226" y="362"/>
                  </a:lnTo>
                  <a:lnTo>
                    <a:pt x="226" y="364"/>
                  </a:lnTo>
                  <a:lnTo>
                    <a:pt x="224" y="366"/>
                  </a:lnTo>
                  <a:lnTo>
                    <a:pt x="215" y="364"/>
                  </a:lnTo>
                  <a:lnTo>
                    <a:pt x="213" y="362"/>
                  </a:lnTo>
                  <a:lnTo>
                    <a:pt x="205" y="359"/>
                  </a:lnTo>
                  <a:lnTo>
                    <a:pt x="203" y="357"/>
                  </a:lnTo>
                  <a:lnTo>
                    <a:pt x="199" y="354"/>
                  </a:lnTo>
                  <a:lnTo>
                    <a:pt x="196" y="354"/>
                  </a:lnTo>
                  <a:lnTo>
                    <a:pt x="197" y="355"/>
                  </a:lnTo>
                  <a:lnTo>
                    <a:pt x="199" y="357"/>
                  </a:lnTo>
                  <a:lnTo>
                    <a:pt x="199" y="359"/>
                  </a:lnTo>
                  <a:lnTo>
                    <a:pt x="201" y="359"/>
                  </a:lnTo>
                  <a:lnTo>
                    <a:pt x="201" y="361"/>
                  </a:lnTo>
                  <a:lnTo>
                    <a:pt x="199" y="361"/>
                  </a:lnTo>
                  <a:lnTo>
                    <a:pt x="201" y="366"/>
                  </a:lnTo>
                  <a:lnTo>
                    <a:pt x="199" y="366"/>
                  </a:lnTo>
                  <a:lnTo>
                    <a:pt x="197" y="366"/>
                  </a:lnTo>
                  <a:lnTo>
                    <a:pt x="196" y="362"/>
                  </a:lnTo>
                  <a:lnTo>
                    <a:pt x="189" y="359"/>
                  </a:lnTo>
                  <a:lnTo>
                    <a:pt x="190" y="361"/>
                  </a:lnTo>
                  <a:lnTo>
                    <a:pt x="189" y="361"/>
                  </a:lnTo>
                  <a:lnTo>
                    <a:pt x="187" y="361"/>
                  </a:lnTo>
                  <a:lnTo>
                    <a:pt x="190" y="362"/>
                  </a:lnTo>
                  <a:lnTo>
                    <a:pt x="189" y="366"/>
                  </a:lnTo>
                  <a:lnTo>
                    <a:pt x="187" y="366"/>
                  </a:lnTo>
                  <a:lnTo>
                    <a:pt x="185" y="364"/>
                  </a:lnTo>
                  <a:lnTo>
                    <a:pt x="185" y="362"/>
                  </a:lnTo>
                  <a:lnTo>
                    <a:pt x="183" y="361"/>
                  </a:lnTo>
                  <a:lnTo>
                    <a:pt x="181" y="362"/>
                  </a:lnTo>
                  <a:lnTo>
                    <a:pt x="180" y="364"/>
                  </a:lnTo>
                  <a:lnTo>
                    <a:pt x="183" y="366"/>
                  </a:lnTo>
                  <a:lnTo>
                    <a:pt x="183" y="370"/>
                  </a:lnTo>
                  <a:lnTo>
                    <a:pt x="185" y="373"/>
                  </a:lnTo>
                  <a:lnTo>
                    <a:pt x="183" y="375"/>
                  </a:lnTo>
                  <a:lnTo>
                    <a:pt x="189" y="382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7"/>
                  </a:lnTo>
                  <a:lnTo>
                    <a:pt x="194" y="387"/>
                  </a:lnTo>
                  <a:lnTo>
                    <a:pt x="199" y="391"/>
                  </a:lnTo>
                  <a:lnTo>
                    <a:pt x="197" y="393"/>
                  </a:lnTo>
                  <a:lnTo>
                    <a:pt x="203" y="398"/>
                  </a:lnTo>
                  <a:lnTo>
                    <a:pt x="206" y="400"/>
                  </a:lnTo>
                  <a:lnTo>
                    <a:pt x="208" y="402"/>
                  </a:lnTo>
                  <a:lnTo>
                    <a:pt x="210" y="407"/>
                  </a:lnTo>
                  <a:lnTo>
                    <a:pt x="217" y="414"/>
                  </a:lnTo>
                  <a:lnTo>
                    <a:pt x="219" y="416"/>
                  </a:lnTo>
                  <a:lnTo>
                    <a:pt x="219" y="418"/>
                  </a:lnTo>
                  <a:lnTo>
                    <a:pt x="221" y="418"/>
                  </a:lnTo>
                  <a:lnTo>
                    <a:pt x="221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6" y="419"/>
                  </a:lnTo>
                  <a:lnTo>
                    <a:pt x="226" y="421"/>
                  </a:lnTo>
                  <a:lnTo>
                    <a:pt x="228" y="425"/>
                  </a:lnTo>
                  <a:lnTo>
                    <a:pt x="228" y="426"/>
                  </a:lnTo>
                  <a:lnTo>
                    <a:pt x="231" y="428"/>
                  </a:lnTo>
                  <a:lnTo>
                    <a:pt x="238" y="432"/>
                  </a:lnTo>
                  <a:lnTo>
                    <a:pt x="242" y="433"/>
                  </a:lnTo>
                  <a:lnTo>
                    <a:pt x="240" y="433"/>
                  </a:lnTo>
                  <a:lnTo>
                    <a:pt x="237" y="432"/>
                  </a:lnTo>
                  <a:lnTo>
                    <a:pt x="238" y="435"/>
                  </a:lnTo>
                  <a:lnTo>
                    <a:pt x="242" y="435"/>
                  </a:lnTo>
                  <a:lnTo>
                    <a:pt x="244" y="437"/>
                  </a:lnTo>
                  <a:lnTo>
                    <a:pt x="245" y="441"/>
                  </a:lnTo>
                  <a:lnTo>
                    <a:pt x="247" y="442"/>
                  </a:lnTo>
                  <a:lnTo>
                    <a:pt x="254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63" y="448"/>
                  </a:lnTo>
                  <a:lnTo>
                    <a:pt x="265" y="451"/>
                  </a:lnTo>
                  <a:lnTo>
                    <a:pt x="267" y="451"/>
                  </a:lnTo>
                  <a:lnTo>
                    <a:pt x="267" y="453"/>
                  </a:lnTo>
                  <a:lnTo>
                    <a:pt x="268" y="453"/>
                  </a:lnTo>
                  <a:lnTo>
                    <a:pt x="268" y="453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3"/>
                  </a:lnTo>
                  <a:lnTo>
                    <a:pt x="274" y="455"/>
                  </a:lnTo>
                  <a:lnTo>
                    <a:pt x="272" y="457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4" y="460"/>
                  </a:lnTo>
                  <a:lnTo>
                    <a:pt x="272" y="460"/>
                  </a:lnTo>
                  <a:lnTo>
                    <a:pt x="270" y="460"/>
                  </a:lnTo>
                  <a:lnTo>
                    <a:pt x="276" y="462"/>
                  </a:lnTo>
                  <a:lnTo>
                    <a:pt x="276" y="464"/>
                  </a:lnTo>
                  <a:lnTo>
                    <a:pt x="270" y="464"/>
                  </a:lnTo>
                  <a:lnTo>
                    <a:pt x="270" y="465"/>
                  </a:lnTo>
                  <a:lnTo>
                    <a:pt x="270" y="467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0" y="471"/>
                  </a:lnTo>
                  <a:lnTo>
                    <a:pt x="270" y="473"/>
                  </a:lnTo>
                  <a:lnTo>
                    <a:pt x="272" y="473"/>
                  </a:lnTo>
                  <a:lnTo>
                    <a:pt x="272" y="474"/>
                  </a:lnTo>
                  <a:lnTo>
                    <a:pt x="270" y="474"/>
                  </a:lnTo>
                  <a:lnTo>
                    <a:pt x="274" y="474"/>
                  </a:lnTo>
                  <a:lnTo>
                    <a:pt x="274" y="476"/>
                  </a:lnTo>
                  <a:lnTo>
                    <a:pt x="276" y="476"/>
                  </a:lnTo>
                  <a:lnTo>
                    <a:pt x="277" y="476"/>
                  </a:lnTo>
                  <a:lnTo>
                    <a:pt x="277" y="478"/>
                  </a:lnTo>
                  <a:lnTo>
                    <a:pt x="277" y="480"/>
                  </a:lnTo>
                  <a:lnTo>
                    <a:pt x="276" y="480"/>
                  </a:lnTo>
                  <a:lnTo>
                    <a:pt x="274" y="480"/>
                  </a:lnTo>
                  <a:lnTo>
                    <a:pt x="274" y="481"/>
                  </a:lnTo>
                  <a:lnTo>
                    <a:pt x="276" y="481"/>
                  </a:lnTo>
                  <a:lnTo>
                    <a:pt x="279" y="481"/>
                  </a:lnTo>
                  <a:lnTo>
                    <a:pt x="281" y="481"/>
                  </a:lnTo>
                  <a:lnTo>
                    <a:pt x="283" y="483"/>
                  </a:lnTo>
                  <a:lnTo>
                    <a:pt x="284" y="485"/>
                  </a:lnTo>
                  <a:lnTo>
                    <a:pt x="286" y="485"/>
                  </a:lnTo>
                  <a:lnTo>
                    <a:pt x="290" y="487"/>
                  </a:lnTo>
                  <a:lnTo>
                    <a:pt x="292" y="487"/>
                  </a:lnTo>
                  <a:lnTo>
                    <a:pt x="292" y="485"/>
                  </a:lnTo>
                  <a:lnTo>
                    <a:pt x="299" y="485"/>
                  </a:lnTo>
                  <a:lnTo>
                    <a:pt x="299" y="481"/>
                  </a:lnTo>
                  <a:lnTo>
                    <a:pt x="297" y="481"/>
                  </a:lnTo>
                  <a:lnTo>
                    <a:pt x="293" y="480"/>
                  </a:lnTo>
                  <a:lnTo>
                    <a:pt x="308" y="478"/>
                  </a:lnTo>
                  <a:lnTo>
                    <a:pt x="309" y="478"/>
                  </a:lnTo>
                  <a:lnTo>
                    <a:pt x="313" y="476"/>
                  </a:lnTo>
                  <a:lnTo>
                    <a:pt x="315" y="474"/>
                  </a:lnTo>
                  <a:lnTo>
                    <a:pt x="316" y="474"/>
                  </a:lnTo>
                  <a:lnTo>
                    <a:pt x="327" y="474"/>
                  </a:lnTo>
                  <a:lnTo>
                    <a:pt x="331" y="476"/>
                  </a:lnTo>
                  <a:lnTo>
                    <a:pt x="332" y="476"/>
                  </a:lnTo>
                  <a:lnTo>
                    <a:pt x="331" y="478"/>
                  </a:lnTo>
                  <a:lnTo>
                    <a:pt x="329" y="480"/>
                  </a:lnTo>
                  <a:lnTo>
                    <a:pt x="325" y="480"/>
                  </a:lnTo>
                  <a:lnTo>
                    <a:pt x="324" y="480"/>
                  </a:lnTo>
                  <a:lnTo>
                    <a:pt x="324" y="481"/>
                  </a:lnTo>
                  <a:lnTo>
                    <a:pt x="332" y="481"/>
                  </a:lnTo>
                  <a:lnTo>
                    <a:pt x="336" y="481"/>
                  </a:lnTo>
                  <a:lnTo>
                    <a:pt x="338" y="481"/>
                  </a:lnTo>
                  <a:lnTo>
                    <a:pt x="340" y="481"/>
                  </a:lnTo>
                  <a:lnTo>
                    <a:pt x="340" y="483"/>
                  </a:lnTo>
                  <a:lnTo>
                    <a:pt x="350" y="490"/>
                  </a:lnTo>
                  <a:lnTo>
                    <a:pt x="357" y="492"/>
                  </a:lnTo>
                  <a:lnTo>
                    <a:pt x="363" y="496"/>
                  </a:lnTo>
                  <a:lnTo>
                    <a:pt x="379" y="497"/>
                  </a:lnTo>
                  <a:lnTo>
                    <a:pt x="379" y="499"/>
                  </a:lnTo>
                  <a:lnTo>
                    <a:pt x="380" y="499"/>
                  </a:lnTo>
                  <a:lnTo>
                    <a:pt x="382" y="501"/>
                  </a:lnTo>
                  <a:lnTo>
                    <a:pt x="384" y="503"/>
                  </a:lnTo>
                  <a:lnTo>
                    <a:pt x="395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1"/>
                  </a:lnTo>
                  <a:lnTo>
                    <a:pt x="398" y="522"/>
                  </a:lnTo>
                  <a:lnTo>
                    <a:pt x="400" y="522"/>
                  </a:lnTo>
                  <a:lnTo>
                    <a:pt x="400" y="524"/>
                  </a:lnTo>
                  <a:lnTo>
                    <a:pt x="402" y="524"/>
                  </a:lnTo>
                  <a:lnTo>
                    <a:pt x="403" y="526"/>
                  </a:lnTo>
                  <a:lnTo>
                    <a:pt x="403" y="528"/>
                  </a:lnTo>
                  <a:lnTo>
                    <a:pt x="405" y="528"/>
                  </a:lnTo>
                  <a:lnTo>
                    <a:pt x="407" y="529"/>
                  </a:lnTo>
                  <a:lnTo>
                    <a:pt x="411" y="533"/>
                  </a:lnTo>
                  <a:lnTo>
                    <a:pt x="428" y="540"/>
                  </a:lnTo>
                  <a:lnTo>
                    <a:pt x="434" y="549"/>
                  </a:lnTo>
                  <a:lnTo>
                    <a:pt x="437" y="553"/>
                  </a:lnTo>
                  <a:lnTo>
                    <a:pt x="439" y="551"/>
                  </a:lnTo>
                  <a:lnTo>
                    <a:pt x="439" y="553"/>
                  </a:lnTo>
                  <a:lnTo>
                    <a:pt x="439" y="554"/>
                  </a:lnTo>
                  <a:lnTo>
                    <a:pt x="439" y="556"/>
                  </a:lnTo>
                  <a:lnTo>
                    <a:pt x="441" y="556"/>
                  </a:lnTo>
                  <a:lnTo>
                    <a:pt x="443" y="556"/>
                  </a:lnTo>
                  <a:lnTo>
                    <a:pt x="441" y="558"/>
                  </a:lnTo>
                  <a:lnTo>
                    <a:pt x="443" y="558"/>
                  </a:lnTo>
                  <a:lnTo>
                    <a:pt x="444" y="556"/>
                  </a:lnTo>
                  <a:lnTo>
                    <a:pt x="446" y="556"/>
                  </a:lnTo>
                  <a:lnTo>
                    <a:pt x="448" y="556"/>
                  </a:lnTo>
                  <a:lnTo>
                    <a:pt x="444" y="558"/>
                  </a:lnTo>
                  <a:lnTo>
                    <a:pt x="444" y="560"/>
                  </a:lnTo>
                  <a:lnTo>
                    <a:pt x="444" y="560"/>
                  </a:lnTo>
                  <a:lnTo>
                    <a:pt x="446" y="561"/>
                  </a:lnTo>
                  <a:lnTo>
                    <a:pt x="446" y="563"/>
                  </a:lnTo>
                  <a:lnTo>
                    <a:pt x="450" y="567"/>
                  </a:lnTo>
                  <a:lnTo>
                    <a:pt x="451" y="567"/>
                  </a:lnTo>
                  <a:lnTo>
                    <a:pt x="453" y="567"/>
                  </a:lnTo>
                  <a:lnTo>
                    <a:pt x="457" y="568"/>
                  </a:lnTo>
                  <a:lnTo>
                    <a:pt x="462" y="567"/>
                  </a:lnTo>
                  <a:lnTo>
                    <a:pt x="466" y="5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88">
              <a:extLst>
                <a:ext uri="{FF2B5EF4-FFF2-40B4-BE49-F238E27FC236}">
                  <a16:creationId xmlns:a16="http://schemas.microsoft.com/office/drawing/2014/main" id="{AD027184-285F-0521-A950-A1C5AFE90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08" y="3828838"/>
              <a:ext cx="535789" cy="516261"/>
            </a:xfrm>
            <a:custGeom>
              <a:avLst/>
              <a:gdLst>
                <a:gd name="T0" fmla="*/ 236 w 439"/>
                <a:gd name="T1" fmla="*/ 373 h 423"/>
                <a:gd name="T2" fmla="*/ 263 w 439"/>
                <a:gd name="T3" fmla="*/ 398 h 423"/>
                <a:gd name="T4" fmla="*/ 307 w 439"/>
                <a:gd name="T5" fmla="*/ 423 h 423"/>
                <a:gd name="T6" fmla="*/ 318 w 439"/>
                <a:gd name="T7" fmla="*/ 414 h 423"/>
                <a:gd name="T8" fmla="*/ 307 w 439"/>
                <a:gd name="T9" fmla="*/ 384 h 423"/>
                <a:gd name="T10" fmla="*/ 307 w 439"/>
                <a:gd name="T11" fmla="*/ 357 h 423"/>
                <a:gd name="T12" fmla="*/ 334 w 439"/>
                <a:gd name="T13" fmla="*/ 322 h 423"/>
                <a:gd name="T14" fmla="*/ 361 w 439"/>
                <a:gd name="T15" fmla="*/ 304 h 423"/>
                <a:gd name="T16" fmla="*/ 371 w 439"/>
                <a:gd name="T17" fmla="*/ 311 h 423"/>
                <a:gd name="T18" fmla="*/ 362 w 439"/>
                <a:gd name="T19" fmla="*/ 286 h 423"/>
                <a:gd name="T20" fmla="*/ 361 w 439"/>
                <a:gd name="T21" fmla="*/ 276 h 423"/>
                <a:gd name="T22" fmla="*/ 380 w 439"/>
                <a:gd name="T23" fmla="*/ 277 h 423"/>
                <a:gd name="T24" fmla="*/ 401 w 439"/>
                <a:gd name="T25" fmla="*/ 267 h 423"/>
                <a:gd name="T26" fmla="*/ 414 w 439"/>
                <a:gd name="T27" fmla="*/ 272 h 423"/>
                <a:gd name="T28" fmla="*/ 423 w 439"/>
                <a:gd name="T29" fmla="*/ 260 h 423"/>
                <a:gd name="T30" fmla="*/ 394 w 439"/>
                <a:gd name="T31" fmla="*/ 208 h 423"/>
                <a:gd name="T32" fmla="*/ 405 w 439"/>
                <a:gd name="T33" fmla="*/ 203 h 423"/>
                <a:gd name="T34" fmla="*/ 435 w 439"/>
                <a:gd name="T35" fmla="*/ 201 h 423"/>
                <a:gd name="T36" fmla="*/ 426 w 439"/>
                <a:gd name="T37" fmla="*/ 187 h 423"/>
                <a:gd name="T38" fmla="*/ 410 w 439"/>
                <a:gd name="T39" fmla="*/ 174 h 423"/>
                <a:gd name="T40" fmla="*/ 396 w 439"/>
                <a:gd name="T41" fmla="*/ 158 h 423"/>
                <a:gd name="T42" fmla="*/ 384 w 439"/>
                <a:gd name="T43" fmla="*/ 137 h 423"/>
                <a:gd name="T44" fmla="*/ 389 w 439"/>
                <a:gd name="T45" fmla="*/ 112 h 423"/>
                <a:gd name="T46" fmla="*/ 403 w 439"/>
                <a:gd name="T47" fmla="*/ 89 h 423"/>
                <a:gd name="T48" fmla="*/ 407 w 439"/>
                <a:gd name="T49" fmla="*/ 59 h 423"/>
                <a:gd name="T50" fmla="*/ 391 w 439"/>
                <a:gd name="T51" fmla="*/ 59 h 423"/>
                <a:gd name="T52" fmla="*/ 357 w 439"/>
                <a:gd name="T53" fmla="*/ 66 h 423"/>
                <a:gd name="T54" fmla="*/ 346 w 439"/>
                <a:gd name="T55" fmla="*/ 47 h 423"/>
                <a:gd name="T56" fmla="*/ 330 w 439"/>
                <a:gd name="T57" fmla="*/ 31 h 423"/>
                <a:gd name="T58" fmla="*/ 320 w 439"/>
                <a:gd name="T59" fmla="*/ 31 h 423"/>
                <a:gd name="T60" fmla="*/ 309 w 439"/>
                <a:gd name="T61" fmla="*/ 32 h 423"/>
                <a:gd name="T62" fmla="*/ 279 w 439"/>
                <a:gd name="T63" fmla="*/ 20 h 423"/>
                <a:gd name="T64" fmla="*/ 270 w 439"/>
                <a:gd name="T65" fmla="*/ 29 h 423"/>
                <a:gd name="T66" fmla="*/ 242 w 439"/>
                <a:gd name="T67" fmla="*/ 32 h 423"/>
                <a:gd name="T68" fmla="*/ 211 w 439"/>
                <a:gd name="T69" fmla="*/ 23 h 423"/>
                <a:gd name="T70" fmla="*/ 196 w 439"/>
                <a:gd name="T71" fmla="*/ 20 h 423"/>
                <a:gd name="T72" fmla="*/ 174 w 439"/>
                <a:gd name="T73" fmla="*/ 13 h 423"/>
                <a:gd name="T74" fmla="*/ 148 w 439"/>
                <a:gd name="T75" fmla="*/ 11 h 423"/>
                <a:gd name="T76" fmla="*/ 142 w 439"/>
                <a:gd name="T77" fmla="*/ 7 h 423"/>
                <a:gd name="T78" fmla="*/ 130 w 439"/>
                <a:gd name="T79" fmla="*/ 6 h 423"/>
                <a:gd name="T80" fmla="*/ 100 w 439"/>
                <a:gd name="T81" fmla="*/ 11 h 423"/>
                <a:gd name="T82" fmla="*/ 75 w 439"/>
                <a:gd name="T83" fmla="*/ 31 h 423"/>
                <a:gd name="T84" fmla="*/ 46 w 439"/>
                <a:gd name="T85" fmla="*/ 29 h 423"/>
                <a:gd name="T86" fmla="*/ 29 w 439"/>
                <a:gd name="T87" fmla="*/ 11 h 423"/>
                <a:gd name="T88" fmla="*/ 5 w 439"/>
                <a:gd name="T89" fmla="*/ 38 h 423"/>
                <a:gd name="T90" fmla="*/ 5 w 439"/>
                <a:gd name="T91" fmla="*/ 66 h 423"/>
                <a:gd name="T92" fmla="*/ 5 w 439"/>
                <a:gd name="T93" fmla="*/ 87 h 423"/>
                <a:gd name="T94" fmla="*/ 18 w 439"/>
                <a:gd name="T95" fmla="*/ 89 h 423"/>
                <a:gd name="T96" fmla="*/ 27 w 439"/>
                <a:gd name="T97" fmla="*/ 98 h 423"/>
                <a:gd name="T98" fmla="*/ 36 w 439"/>
                <a:gd name="T99" fmla="*/ 112 h 423"/>
                <a:gd name="T100" fmla="*/ 46 w 439"/>
                <a:gd name="T101" fmla="*/ 126 h 423"/>
                <a:gd name="T102" fmla="*/ 55 w 439"/>
                <a:gd name="T103" fmla="*/ 150 h 423"/>
                <a:gd name="T104" fmla="*/ 64 w 439"/>
                <a:gd name="T105" fmla="*/ 182 h 423"/>
                <a:gd name="T106" fmla="*/ 80 w 439"/>
                <a:gd name="T107" fmla="*/ 198 h 423"/>
                <a:gd name="T108" fmla="*/ 108 w 439"/>
                <a:gd name="T109" fmla="*/ 228 h 423"/>
                <a:gd name="T110" fmla="*/ 153 w 439"/>
                <a:gd name="T111" fmla="*/ 277 h 423"/>
                <a:gd name="T112" fmla="*/ 188 w 439"/>
                <a:gd name="T113" fmla="*/ 322 h 423"/>
                <a:gd name="T114" fmla="*/ 215 w 439"/>
                <a:gd name="T115" fmla="*/ 350 h 423"/>
                <a:gd name="T116" fmla="*/ 208 w 439"/>
                <a:gd name="T117" fmla="*/ 36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423">
                  <a:moveTo>
                    <a:pt x="220" y="368"/>
                  </a:moveTo>
                  <a:lnTo>
                    <a:pt x="224" y="368"/>
                  </a:lnTo>
                  <a:lnTo>
                    <a:pt x="226" y="368"/>
                  </a:lnTo>
                  <a:lnTo>
                    <a:pt x="231" y="372"/>
                  </a:lnTo>
                  <a:lnTo>
                    <a:pt x="233" y="372"/>
                  </a:lnTo>
                  <a:lnTo>
                    <a:pt x="233" y="370"/>
                  </a:lnTo>
                  <a:lnTo>
                    <a:pt x="235" y="370"/>
                  </a:lnTo>
                  <a:lnTo>
                    <a:pt x="236" y="372"/>
                  </a:lnTo>
                  <a:lnTo>
                    <a:pt x="236" y="373"/>
                  </a:lnTo>
                  <a:lnTo>
                    <a:pt x="236" y="377"/>
                  </a:lnTo>
                  <a:lnTo>
                    <a:pt x="236" y="379"/>
                  </a:lnTo>
                  <a:lnTo>
                    <a:pt x="240" y="384"/>
                  </a:lnTo>
                  <a:lnTo>
                    <a:pt x="242" y="386"/>
                  </a:lnTo>
                  <a:lnTo>
                    <a:pt x="245" y="386"/>
                  </a:lnTo>
                  <a:lnTo>
                    <a:pt x="249" y="389"/>
                  </a:lnTo>
                  <a:lnTo>
                    <a:pt x="254" y="395"/>
                  </a:lnTo>
                  <a:lnTo>
                    <a:pt x="256" y="396"/>
                  </a:lnTo>
                  <a:lnTo>
                    <a:pt x="263" y="398"/>
                  </a:lnTo>
                  <a:lnTo>
                    <a:pt x="281" y="412"/>
                  </a:lnTo>
                  <a:lnTo>
                    <a:pt x="284" y="414"/>
                  </a:lnTo>
                  <a:lnTo>
                    <a:pt x="291" y="418"/>
                  </a:lnTo>
                  <a:lnTo>
                    <a:pt x="295" y="418"/>
                  </a:lnTo>
                  <a:lnTo>
                    <a:pt x="298" y="421"/>
                  </a:lnTo>
                  <a:lnTo>
                    <a:pt x="300" y="423"/>
                  </a:lnTo>
                  <a:lnTo>
                    <a:pt x="304" y="423"/>
                  </a:lnTo>
                  <a:lnTo>
                    <a:pt x="306" y="423"/>
                  </a:lnTo>
                  <a:lnTo>
                    <a:pt x="307" y="423"/>
                  </a:lnTo>
                  <a:lnTo>
                    <a:pt x="309" y="421"/>
                  </a:lnTo>
                  <a:lnTo>
                    <a:pt x="309" y="423"/>
                  </a:lnTo>
                  <a:lnTo>
                    <a:pt x="311" y="423"/>
                  </a:lnTo>
                  <a:lnTo>
                    <a:pt x="313" y="423"/>
                  </a:lnTo>
                  <a:lnTo>
                    <a:pt x="313" y="421"/>
                  </a:lnTo>
                  <a:lnTo>
                    <a:pt x="311" y="420"/>
                  </a:lnTo>
                  <a:lnTo>
                    <a:pt x="314" y="418"/>
                  </a:lnTo>
                  <a:lnTo>
                    <a:pt x="314" y="416"/>
                  </a:lnTo>
                  <a:lnTo>
                    <a:pt x="318" y="414"/>
                  </a:lnTo>
                  <a:lnTo>
                    <a:pt x="318" y="412"/>
                  </a:lnTo>
                  <a:lnTo>
                    <a:pt x="318" y="411"/>
                  </a:lnTo>
                  <a:lnTo>
                    <a:pt x="318" y="407"/>
                  </a:lnTo>
                  <a:lnTo>
                    <a:pt x="318" y="402"/>
                  </a:lnTo>
                  <a:lnTo>
                    <a:pt x="316" y="400"/>
                  </a:lnTo>
                  <a:lnTo>
                    <a:pt x="313" y="398"/>
                  </a:lnTo>
                  <a:lnTo>
                    <a:pt x="309" y="393"/>
                  </a:lnTo>
                  <a:lnTo>
                    <a:pt x="307" y="388"/>
                  </a:lnTo>
                  <a:lnTo>
                    <a:pt x="307" y="384"/>
                  </a:lnTo>
                  <a:lnTo>
                    <a:pt x="307" y="382"/>
                  </a:lnTo>
                  <a:lnTo>
                    <a:pt x="307" y="380"/>
                  </a:lnTo>
                  <a:lnTo>
                    <a:pt x="309" y="379"/>
                  </a:lnTo>
                  <a:lnTo>
                    <a:pt x="311" y="377"/>
                  </a:lnTo>
                  <a:lnTo>
                    <a:pt x="309" y="375"/>
                  </a:lnTo>
                  <a:lnTo>
                    <a:pt x="307" y="368"/>
                  </a:lnTo>
                  <a:lnTo>
                    <a:pt x="306" y="366"/>
                  </a:lnTo>
                  <a:lnTo>
                    <a:pt x="306" y="363"/>
                  </a:lnTo>
                  <a:lnTo>
                    <a:pt x="307" y="357"/>
                  </a:lnTo>
                  <a:lnTo>
                    <a:pt x="311" y="356"/>
                  </a:lnTo>
                  <a:lnTo>
                    <a:pt x="318" y="354"/>
                  </a:lnTo>
                  <a:lnTo>
                    <a:pt x="323" y="354"/>
                  </a:lnTo>
                  <a:lnTo>
                    <a:pt x="327" y="354"/>
                  </a:lnTo>
                  <a:lnTo>
                    <a:pt x="325" y="341"/>
                  </a:lnTo>
                  <a:lnTo>
                    <a:pt x="325" y="338"/>
                  </a:lnTo>
                  <a:lnTo>
                    <a:pt x="327" y="333"/>
                  </a:lnTo>
                  <a:lnTo>
                    <a:pt x="329" y="329"/>
                  </a:lnTo>
                  <a:lnTo>
                    <a:pt x="334" y="322"/>
                  </a:lnTo>
                  <a:lnTo>
                    <a:pt x="330" y="320"/>
                  </a:lnTo>
                  <a:lnTo>
                    <a:pt x="332" y="317"/>
                  </a:lnTo>
                  <a:lnTo>
                    <a:pt x="348" y="308"/>
                  </a:lnTo>
                  <a:lnTo>
                    <a:pt x="350" y="308"/>
                  </a:lnTo>
                  <a:lnTo>
                    <a:pt x="350" y="306"/>
                  </a:lnTo>
                  <a:lnTo>
                    <a:pt x="350" y="304"/>
                  </a:lnTo>
                  <a:lnTo>
                    <a:pt x="352" y="304"/>
                  </a:lnTo>
                  <a:lnTo>
                    <a:pt x="359" y="302"/>
                  </a:lnTo>
                  <a:lnTo>
                    <a:pt x="361" y="304"/>
                  </a:lnTo>
                  <a:lnTo>
                    <a:pt x="362" y="306"/>
                  </a:lnTo>
                  <a:lnTo>
                    <a:pt x="362" y="308"/>
                  </a:lnTo>
                  <a:lnTo>
                    <a:pt x="362" y="309"/>
                  </a:lnTo>
                  <a:lnTo>
                    <a:pt x="364" y="311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1"/>
                  </a:lnTo>
                  <a:lnTo>
                    <a:pt x="373" y="311"/>
                  </a:lnTo>
                  <a:lnTo>
                    <a:pt x="375" y="309"/>
                  </a:lnTo>
                  <a:lnTo>
                    <a:pt x="377" y="309"/>
                  </a:lnTo>
                  <a:lnTo>
                    <a:pt x="373" y="302"/>
                  </a:lnTo>
                  <a:lnTo>
                    <a:pt x="370" y="293"/>
                  </a:lnTo>
                  <a:lnTo>
                    <a:pt x="366" y="288"/>
                  </a:lnTo>
                  <a:lnTo>
                    <a:pt x="364" y="286"/>
                  </a:lnTo>
                  <a:lnTo>
                    <a:pt x="362" y="288"/>
                  </a:lnTo>
                  <a:lnTo>
                    <a:pt x="362" y="286"/>
                  </a:lnTo>
                  <a:lnTo>
                    <a:pt x="362" y="285"/>
                  </a:lnTo>
                  <a:lnTo>
                    <a:pt x="361" y="283"/>
                  </a:lnTo>
                  <a:lnTo>
                    <a:pt x="361" y="281"/>
                  </a:lnTo>
                  <a:lnTo>
                    <a:pt x="361" y="281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59" y="277"/>
                  </a:lnTo>
                  <a:lnTo>
                    <a:pt x="361" y="277"/>
                  </a:lnTo>
                  <a:lnTo>
                    <a:pt x="361" y="276"/>
                  </a:lnTo>
                  <a:lnTo>
                    <a:pt x="364" y="272"/>
                  </a:lnTo>
                  <a:lnTo>
                    <a:pt x="366" y="272"/>
                  </a:lnTo>
                  <a:lnTo>
                    <a:pt x="368" y="270"/>
                  </a:lnTo>
                  <a:lnTo>
                    <a:pt x="370" y="272"/>
                  </a:lnTo>
                  <a:lnTo>
                    <a:pt x="371" y="276"/>
                  </a:lnTo>
                  <a:lnTo>
                    <a:pt x="373" y="277"/>
                  </a:lnTo>
                  <a:lnTo>
                    <a:pt x="375" y="277"/>
                  </a:lnTo>
                  <a:lnTo>
                    <a:pt x="377" y="277"/>
                  </a:lnTo>
                  <a:lnTo>
                    <a:pt x="380" y="277"/>
                  </a:lnTo>
                  <a:lnTo>
                    <a:pt x="382" y="274"/>
                  </a:lnTo>
                  <a:lnTo>
                    <a:pt x="386" y="272"/>
                  </a:lnTo>
                  <a:lnTo>
                    <a:pt x="391" y="274"/>
                  </a:lnTo>
                  <a:lnTo>
                    <a:pt x="394" y="274"/>
                  </a:lnTo>
                  <a:lnTo>
                    <a:pt x="394" y="270"/>
                  </a:lnTo>
                  <a:lnTo>
                    <a:pt x="396" y="269"/>
                  </a:lnTo>
                  <a:lnTo>
                    <a:pt x="398" y="267"/>
                  </a:lnTo>
                  <a:lnTo>
                    <a:pt x="400" y="267"/>
                  </a:lnTo>
                  <a:lnTo>
                    <a:pt x="401" y="267"/>
                  </a:lnTo>
                  <a:lnTo>
                    <a:pt x="403" y="267"/>
                  </a:lnTo>
                  <a:lnTo>
                    <a:pt x="403" y="265"/>
                  </a:lnTo>
                  <a:lnTo>
                    <a:pt x="405" y="263"/>
                  </a:lnTo>
                  <a:lnTo>
                    <a:pt x="407" y="263"/>
                  </a:lnTo>
                  <a:lnTo>
                    <a:pt x="409" y="265"/>
                  </a:lnTo>
                  <a:lnTo>
                    <a:pt x="410" y="267"/>
                  </a:lnTo>
                  <a:lnTo>
                    <a:pt x="412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6" y="270"/>
                  </a:lnTo>
                  <a:lnTo>
                    <a:pt x="417" y="269"/>
                  </a:lnTo>
                  <a:lnTo>
                    <a:pt x="423" y="270"/>
                  </a:lnTo>
                  <a:lnTo>
                    <a:pt x="425" y="270"/>
                  </a:lnTo>
                  <a:lnTo>
                    <a:pt x="423" y="269"/>
                  </a:lnTo>
                  <a:lnTo>
                    <a:pt x="423" y="267"/>
                  </a:lnTo>
                  <a:lnTo>
                    <a:pt x="421" y="263"/>
                  </a:lnTo>
                  <a:lnTo>
                    <a:pt x="423" y="261"/>
                  </a:lnTo>
                  <a:lnTo>
                    <a:pt x="423" y="260"/>
                  </a:lnTo>
                  <a:lnTo>
                    <a:pt x="426" y="256"/>
                  </a:lnTo>
                  <a:lnTo>
                    <a:pt x="425" y="253"/>
                  </a:lnTo>
                  <a:lnTo>
                    <a:pt x="423" y="244"/>
                  </a:lnTo>
                  <a:lnTo>
                    <a:pt x="421" y="238"/>
                  </a:lnTo>
                  <a:lnTo>
                    <a:pt x="409" y="228"/>
                  </a:lnTo>
                  <a:lnTo>
                    <a:pt x="403" y="217"/>
                  </a:lnTo>
                  <a:lnTo>
                    <a:pt x="400" y="212"/>
                  </a:lnTo>
                  <a:lnTo>
                    <a:pt x="396" y="210"/>
                  </a:lnTo>
                  <a:lnTo>
                    <a:pt x="394" y="208"/>
                  </a:lnTo>
                  <a:lnTo>
                    <a:pt x="396" y="206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6" y="201"/>
                  </a:lnTo>
                  <a:lnTo>
                    <a:pt x="398" y="201"/>
                  </a:lnTo>
                  <a:lnTo>
                    <a:pt x="400" y="199"/>
                  </a:lnTo>
                  <a:lnTo>
                    <a:pt x="401" y="199"/>
                  </a:lnTo>
                  <a:lnTo>
                    <a:pt x="403" y="199"/>
                  </a:lnTo>
                  <a:lnTo>
                    <a:pt x="405" y="203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0" y="206"/>
                  </a:lnTo>
                  <a:lnTo>
                    <a:pt x="412" y="205"/>
                  </a:lnTo>
                  <a:lnTo>
                    <a:pt x="419" y="205"/>
                  </a:lnTo>
                  <a:lnTo>
                    <a:pt x="425" y="205"/>
                  </a:lnTo>
                  <a:lnTo>
                    <a:pt x="428" y="205"/>
                  </a:lnTo>
                  <a:lnTo>
                    <a:pt x="432" y="205"/>
                  </a:lnTo>
                  <a:lnTo>
                    <a:pt x="435" y="201"/>
                  </a:lnTo>
                  <a:lnTo>
                    <a:pt x="437" y="199"/>
                  </a:lnTo>
                  <a:lnTo>
                    <a:pt x="439" y="196"/>
                  </a:lnTo>
                  <a:lnTo>
                    <a:pt x="437" y="192"/>
                  </a:lnTo>
                  <a:lnTo>
                    <a:pt x="435" y="192"/>
                  </a:lnTo>
                  <a:lnTo>
                    <a:pt x="433" y="194"/>
                  </a:lnTo>
                  <a:lnTo>
                    <a:pt x="433" y="192"/>
                  </a:lnTo>
                  <a:lnTo>
                    <a:pt x="432" y="190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5" y="183"/>
                  </a:lnTo>
                  <a:lnTo>
                    <a:pt x="423" y="183"/>
                  </a:lnTo>
                  <a:lnTo>
                    <a:pt x="421" y="180"/>
                  </a:lnTo>
                  <a:lnTo>
                    <a:pt x="421" y="178"/>
                  </a:lnTo>
                  <a:lnTo>
                    <a:pt x="419" y="178"/>
                  </a:lnTo>
                  <a:lnTo>
                    <a:pt x="419" y="180"/>
                  </a:lnTo>
                  <a:lnTo>
                    <a:pt x="417" y="180"/>
                  </a:lnTo>
                  <a:lnTo>
                    <a:pt x="416" y="178"/>
                  </a:lnTo>
                  <a:lnTo>
                    <a:pt x="410" y="174"/>
                  </a:lnTo>
                  <a:lnTo>
                    <a:pt x="409" y="173"/>
                  </a:lnTo>
                  <a:lnTo>
                    <a:pt x="409" y="171"/>
                  </a:lnTo>
                  <a:lnTo>
                    <a:pt x="407" y="167"/>
                  </a:lnTo>
                  <a:lnTo>
                    <a:pt x="407" y="164"/>
                  </a:lnTo>
                  <a:lnTo>
                    <a:pt x="405" y="160"/>
                  </a:lnTo>
                  <a:lnTo>
                    <a:pt x="403" y="158"/>
                  </a:lnTo>
                  <a:lnTo>
                    <a:pt x="400" y="160"/>
                  </a:lnTo>
                  <a:lnTo>
                    <a:pt x="398" y="158"/>
                  </a:lnTo>
                  <a:lnTo>
                    <a:pt x="396" y="158"/>
                  </a:lnTo>
                  <a:lnTo>
                    <a:pt x="394" y="158"/>
                  </a:lnTo>
                  <a:lnTo>
                    <a:pt x="389" y="157"/>
                  </a:lnTo>
                  <a:lnTo>
                    <a:pt x="387" y="155"/>
                  </a:lnTo>
                  <a:lnTo>
                    <a:pt x="384" y="153"/>
                  </a:lnTo>
                  <a:lnTo>
                    <a:pt x="382" y="148"/>
                  </a:lnTo>
                  <a:lnTo>
                    <a:pt x="380" y="144"/>
                  </a:lnTo>
                  <a:lnTo>
                    <a:pt x="380" y="141"/>
                  </a:lnTo>
                  <a:lnTo>
                    <a:pt x="382" y="139"/>
                  </a:lnTo>
                  <a:lnTo>
                    <a:pt x="384" y="137"/>
                  </a:lnTo>
                  <a:lnTo>
                    <a:pt x="386" y="135"/>
                  </a:lnTo>
                  <a:lnTo>
                    <a:pt x="386" y="130"/>
                  </a:lnTo>
                  <a:lnTo>
                    <a:pt x="384" y="123"/>
                  </a:lnTo>
                  <a:lnTo>
                    <a:pt x="384" y="121"/>
                  </a:lnTo>
                  <a:lnTo>
                    <a:pt x="387" y="119"/>
                  </a:lnTo>
                  <a:lnTo>
                    <a:pt x="389" y="118"/>
                  </a:lnTo>
                  <a:lnTo>
                    <a:pt x="389" y="116"/>
                  </a:lnTo>
                  <a:lnTo>
                    <a:pt x="391" y="114"/>
                  </a:lnTo>
                  <a:lnTo>
                    <a:pt x="389" y="112"/>
                  </a:lnTo>
                  <a:lnTo>
                    <a:pt x="391" y="110"/>
                  </a:lnTo>
                  <a:lnTo>
                    <a:pt x="393" y="110"/>
                  </a:lnTo>
                  <a:lnTo>
                    <a:pt x="393" y="109"/>
                  </a:lnTo>
                  <a:lnTo>
                    <a:pt x="398" y="100"/>
                  </a:lnTo>
                  <a:lnTo>
                    <a:pt x="400" y="96"/>
                  </a:lnTo>
                  <a:lnTo>
                    <a:pt x="400" y="94"/>
                  </a:lnTo>
                  <a:lnTo>
                    <a:pt x="401" y="94"/>
                  </a:lnTo>
                  <a:lnTo>
                    <a:pt x="403" y="91"/>
                  </a:lnTo>
                  <a:lnTo>
                    <a:pt x="403" y="89"/>
                  </a:lnTo>
                  <a:lnTo>
                    <a:pt x="405" y="87"/>
                  </a:lnTo>
                  <a:lnTo>
                    <a:pt x="409" y="68"/>
                  </a:lnTo>
                  <a:lnTo>
                    <a:pt x="409" y="66"/>
                  </a:lnTo>
                  <a:lnTo>
                    <a:pt x="410" y="66"/>
                  </a:lnTo>
                  <a:lnTo>
                    <a:pt x="410" y="64"/>
                  </a:lnTo>
                  <a:lnTo>
                    <a:pt x="410" y="63"/>
                  </a:lnTo>
                  <a:lnTo>
                    <a:pt x="409" y="63"/>
                  </a:lnTo>
                  <a:lnTo>
                    <a:pt x="409" y="61"/>
                  </a:lnTo>
                  <a:lnTo>
                    <a:pt x="407" y="59"/>
                  </a:lnTo>
                  <a:lnTo>
                    <a:pt x="407" y="61"/>
                  </a:lnTo>
                  <a:lnTo>
                    <a:pt x="405" y="59"/>
                  </a:lnTo>
                  <a:lnTo>
                    <a:pt x="403" y="57"/>
                  </a:lnTo>
                  <a:lnTo>
                    <a:pt x="403" y="57"/>
                  </a:lnTo>
                  <a:lnTo>
                    <a:pt x="401" y="59"/>
                  </a:lnTo>
                  <a:lnTo>
                    <a:pt x="396" y="57"/>
                  </a:lnTo>
                  <a:lnTo>
                    <a:pt x="394" y="57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91" y="57"/>
                  </a:lnTo>
                  <a:lnTo>
                    <a:pt x="391" y="55"/>
                  </a:lnTo>
                  <a:lnTo>
                    <a:pt x="389" y="55"/>
                  </a:lnTo>
                  <a:lnTo>
                    <a:pt x="378" y="63"/>
                  </a:lnTo>
                  <a:lnTo>
                    <a:pt x="377" y="64"/>
                  </a:lnTo>
                  <a:lnTo>
                    <a:pt x="373" y="64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6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48" y="63"/>
                  </a:lnTo>
                  <a:lnTo>
                    <a:pt x="345" y="57"/>
                  </a:lnTo>
                  <a:lnTo>
                    <a:pt x="343" y="54"/>
                  </a:lnTo>
                  <a:lnTo>
                    <a:pt x="345" y="54"/>
                  </a:lnTo>
                  <a:lnTo>
                    <a:pt x="346" y="50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1" y="43"/>
                  </a:lnTo>
                  <a:lnTo>
                    <a:pt x="339" y="43"/>
                  </a:lnTo>
                  <a:lnTo>
                    <a:pt x="338" y="41"/>
                  </a:lnTo>
                  <a:lnTo>
                    <a:pt x="334" y="32"/>
                  </a:lnTo>
                  <a:lnTo>
                    <a:pt x="332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0" y="34"/>
                  </a:lnTo>
                  <a:lnTo>
                    <a:pt x="329" y="34"/>
                  </a:lnTo>
                  <a:lnTo>
                    <a:pt x="327" y="32"/>
                  </a:lnTo>
                  <a:lnTo>
                    <a:pt x="325" y="29"/>
                  </a:lnTo>
                  <a:lnTo>
                    <a:pt x="323" y="29"/>
                  </a:lnTo>
                  <a:lnTo>
                    <a:pt x="322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18" y="29"/>
                  </a:lnTo>
                  <a:lnTo>
                    <a:pt x="318" y="31"/>
                  </a:lnTo>
                  <a:lnTo>
                    <a:pt x="318" y="32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4" y="36"/>
                  </a:lnTo>
                  <a:lnTo>
                    <a:pt x="313" y="34"/>
                  </a:lnTo>
                  <a:lnTo>
                    <a:pt x="311" y="34"/>
                  </a:lnTo>
                  <a:lnTo>
                    <a:pt x="309" y="32"/>
                  </a:lnTo>
                  <a:lnTo>
                    <a:pt x="307" y="31"/>
                  </a:lnTo>
                  <a:lnTo>
                    <a:pt x="306" y="29"/>
                  </a:lnTo>
                  <a:lnTo>
                    <a:pt x="304" y="27"/>
                  </a:lnTo>
                  <a:lnTo>
                    <a:pt x="300" y="25"/>
                  </a:lnTo>
                  <a:lnTo>
                    <a:pt x="293" y="25"/>
                  </a:lnTo>
                  <a:lnTo>
                    <a:pt x="291" y="23"/>
                  </a:lnTo>
                  <a:lnTo>
                    <a:pt x="286" y="20"/>
                  </a:lnTo>
                  <a:lnTo>
                    <a:pt x="283" y="18"/>
                  </a:lnTo>
                  <a:lnTo>
                    <a:pt x="279" y="20"/>
                  </a:lnTo>
                  <a:lnTo>
                    <a:pt x="279" y="22"/>
                  </a:lnTo>
                  <a:lnTo>
                    <a:pt x="279" y="23"/>
                  </a:lnTo>
                  <a:lnTo>
                    <a:pt x="279" y="25"/>
                  </a:lnTo>
                  <a:lnTo>
                    <a:pt x="277" y="27"/>
                  </a:lnTo>
                  <a:lnTo>
                    <a:pt x="275" y="29"/>
                  </a:lnTo>
                  <a:lnTo>
                    <a:pt x="275" y="29"/>
                  </a:lnTo>
                  <a:lnTo>
                    <a:pt x="274" y="29"/>
                  </a:lnTo>
                  <a:lnTo>
                    <a:pt x="272" y="29"/>
                  </a:lnTo>
                  <a:lnTo>
                    <a:pt x="270" y="29"/>
                  </a:lnTo>
                  <a:lnTo>
                    <a:pt x="267" y="27"/>
                  </a:lnTo>
                  <a:lnTo>
                    <a:pt x="261" y="22"/>
                  </a:lnTo>
                  <a:lnTo>
                    <a:pt x="259" y="20"/>
                  </a:lnTo>
                  <a:lnTo>
                    <a:pt x="258" y="20"/>
                  </a:lnTo>
                  <a:lnTo>
                    <a:pt x="256" y="22"/>
                  </a:lnTo>
                  <a:lnTo>
                    <a:pt x="249" y="31"/>
                  </a:lnTo>
                  <a:lnTo>
                    <a:pt x="247" y="32"/>
                  </a:lnTo>
                  <a:lnTo>
                    <a:pt x="245" y="32"/>
                  </a:lnTo>
                  <a:lnTo>
                    <a:pt x="242" y="32"/>
                  </a:lnTo>
                  <a:lnTo>
                    <a:pt x="238" y="34"/>
                  </a:lnTo>
                  <a:lnTo>
                    <a:pt x="235" y="34"/>
                  </a:lnTo>
                  <a:lnTo>
                    <a:pt x="233" y="31"/>
                  </a:lnTo>
                  <a:lnTo>
                    <a:pt x="227" y="23"/>
                  </a:lnTo>
                  <a:lnTo>
                    <a:pt x="226" y="20"/>
                  </a:lnTo>
                  <a:lnTo>
                    <a:pt x="222" y="18"/>
                  </a:lnTo>
                  <a:lnTo>
                    <a:pt x="219" y="18"/>
                  </a:lnTo>
                  <a:lnTo>
                    <a:pt x="215" y="18"/>
                  </a:lnTo>
                  <a:lnTo>
                    <a:pt x="211" y="23"/>
                  </a:lnTo>
                  <a:lnTo>
                    <a:pt x="208" y="25"/>
                  </a:lnTo>
                  <a:lnTo>
                    <a:pt x="204" y="25"/>
                  </a:lnTo>
                  <a:lnTo>
                    <a:pt x="199" y="25"/>
                  </a:lnTo>
                  <a:lnTo>
                    <a:pt x="199" y="22"/>
                  </a:lnTo>
                  <a:lnTo>
                    <a:pt x="197" y="23"/>
                  </a:lnTo>
                  <a:lnTo>
                    <a:pt x="196" y="23"/>
                  </a:lnTo>
                  <a:lnTo>
                    <a:pt x="194" y="23"/>
                  </a:lnTo>
                  <a:lnTo>
                    <a:pt x="196" y="22"/>
                  </a:lnTo>
                  <a:lnTo>
                    <a:pt x="196" y="20"/>
                  </a:lnTo>
                  <a:lnTo>
                    <a:pt x="194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8" y="22"/>
                  </a:lnTo>
                  <a:lnTo>
                    <a:pt x="187" y="22"/>
                  </a:lnTo>
                  <a:lnTo>
                    <a:pt x="185" y="20"/>
                  </a:lnTo>
                  <a:lnTo>
                    <a:pt x="181" y="18"/>
                  </a:lnTo>
                  <a:lnTo>
                    <a:pt x="180" y="16"/>
                  </a:lnTo>
                  <a:lnTo>
                    <a:pt x="174" y="13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58" y="16"/>
                  </a:lnTo>
                  <a:lnTo>
                    <a:pt x="155" y="16"/>
                  </a:lnTo>
                  <a:lnTo>
                    <a:pt x="149" y="13"/>
                  </a:lnTo>
                  <a:lnTo>
                    <a:pt x="148" y="9"/>
                  </a:lnTo>
                  <a:lnTo>
                    <a:pt x="148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6" y="6"/>
                  </a:lnTo>
                  <a:lnTo>
                    <a:pt x="146" y="9"/>
                  </a:lnTo>
                  <a:lnTo>
                    <a:pt x="144" y="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42" y="7"/>
                  </a:lnTo>
                  <a:lnTo>
                    <a:pt x="139" y="7"/>
                  </a:lnTo>
                  <a:lnTo>
                    <a:pt x="139" y="6"/>
                  </a:lnTo>
                  <a:lnTo>
                    <a:pt x="139" y="4"/>
                  </a:lnTo>
                  <a:lnTo>
                    <a:pt x="137" y="0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00" y="11"/>
                  </a:lnTo>
                  <a:lnTo>
                    <a:pt x="93" y="9"/>
                  </a:lnTo>
                  <a:lnTo>
                    <a:pt x="87" y="13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2" y="43"/>
                  </a:lnTo>
                  <a:lnTo>
                    <a:pt x="61" y="41"/>
                  </a:lnTo>
                  <a:lnTo>
                    <a:pt x="57" y="39"/>
                  </a:lnTo>
                  <a:lnTo>
                    <a:pt x="46" y="29"/>
                  </a:lnTo>
                  <a:lnTo>
                    <a:pt x="45" y="27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9"/>
                  </a:lnTo>
                  <a:lnTo>
                    <a:pt x="7" y="31"/>
                  </a:lnTo>
                  <a:lnTo>
                    <a:pt x="5" y="38"/>
                  </a:lnTo>
                  <a:lnTo>
                    <a:pt x="5" y="41"/>
                  </a:lnTo>
                  <a:lnTo>
                    <a:pt x="7" y="47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59"/>
                  </a:lnTo>
                  <a:lnTo>
                    <a:pt x="4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5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2" y="82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9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8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4" y="102"/>
                  </a:lnTo>
                  <a:lnTo>
                    <a:pt x="36" y="103"/>
                  </a:lnTo>
                  <a:lnTo>
                    <a:pt x="36" y="105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6" y="112"/>
                  </a:lnTo>
                  <a:lnTo>
                    <a:pt x="34" y="114"/>
                  </a:lnTo>
                  <a:lnTo>
                    <a:pt x="32" y="118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6" y="119"/>
                  </a:lnTo>
                  <a:lnTo>
                    <a:pt x="46" y="123"/>
                  </a:lnTo>
                  <a:lnTo>
                    <a:pt x="46" y="126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52" y="142"/>
                  </a:lnTo>
                  <a:lnTo>
                    <a:pt x="55" y="144"/>
                  </a:lnTo>
                  <a:lnTo>
                    <a:pt x="55" y="146"/>
                  </a:lnTo>
                  <a:lnTo>
                    <a:pt x="57" y="146"/>
                  </a:lnTo>
                  <a:lnTo>
                    <a:pt x="55" y="150"/>
                  </a:lnTo>
                  <a:lnTo>
                    <a:pt x="55" y="151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5" y="162"/>
                  </a:lnTo>
                  <a:lnTo>
                    <a:pt x="57" y="169"/>
                  </a:lnTo>
                  <a:lnTo>
                    <a:pt x="59" y="173"/>
                  </a:lnTo>
                  <a:lnTo>
                    <a:pt x="62" y="178"/>
                  </a:lnTo>
                  <a:lnTo>
                    <a:pt x="64" y="182"/>
                  </a:lnTo>
                  <a:lnTo>
                    <a:pt x="66" y="185"/>
                  </a:lnTo>
                  <a:lnTo>
                    <a:pt x="68" y="189"/>
                  </a:lnTo>
                  <a:lnTo>
                    <a:pt x="71" y="190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8" y="192"/>
                  </a:lnTo>
                  <a:lnTo>
                    <a:pt x="80" y="196"/>
                  </a:lnTo>
                  <a:lnTo>
                    <a:pt x="80" y="198"/>
                  </a:lnTo>
                  <a:lnTo>
                    <a:pt x="82" y="199"/>
                  </a:lnTo>
                  <a:lnTo>
                    <a:pt x="87" y="201"/>
                  </a:lnTo>
                  <a:lnTo>
                    <a:pt x="89" y="203"/>
                  </a:lnTo>
                  <a:lnTo>
                    <a:pt x="91" y="205"/>
                  </a:lnTo>
                  <a:lnTo>
                    <a:pt x="93" y="206"/>
                  </a:lnTo>
                  <a:lnTo>
                    <a:pt x="96" y="212"/>
                  </a:lnTo>
                  <a:lnTo>
                    <a:pt x="101" y="217"/>
                  </a:lnTo>
                  <a:lnTo>
                    <a:pt x="105" y="222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31"/>
                  </a:lnTo>
                  <a:lnTo>
                    <a:pt x="110" y="235"/>
                  </a:lnTo>
                  <a:lnTo>
                    <a:pt x="112" y="237"/>
                  </a:lnTo>
                  <a:lnTo>
                    <a:pt x="124" y="247"/>
                  </a:lnTo>
                  <a:lnTo>
                    <a:pt x="144" y="267"/>
                  </a:lnTo>
                  <a:lnTo>
                    <a:pt x="148" y="270"/>
                  </a:lnTo>
                  <a:lnTo>
                    <a:pt x="151" y="274"/>
                  </a:lnTo>
                  <a:lnTo>
                    <a:pt x="153" y="277"/>
                  </a:lnTo>
                  <a:lnTo>
                    <a:pt x="160" y="281"/>
                  </a:lnTo>
                  <a:lnTo>
                    <a:pt x="171" y="283"/>
                  </a:lnTo>
                  <a:lnTo>
                    <a:pt x="176" y="285"/>
                  </a:lnTo>
                  <a:lnTo>
                    <a:pt x="178" y="288"/>
                  </a:lnTo>
                  <a:lnTo>
                    <a:pt x="174" y="302"/>
                  </a:lnTo>
                  <a:lnTo>
                    <a:pt x="178" y="311"/>
                  </a:lnTo>
                  <a:lnTo>
                    <a:pt x="181" y="315"/>
                  </a:lnTo>
                  <a:lnTo>
                    <a:pt x="187" y="320"/>
                  </a:lnTo>
                  <a:lnTo>
                    <a:pt x="188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7"/>
                  </a:lnTo>
                  <a:lnTo>
                    <a:pt x="192" y="331"/>
                  </a:lnTo>
                  <a:lnTo>
                    <a:pt x="194" y="333"/>
                  </a:lnTo>
                  <a:lnTo>
                    <a:pt x="194" y="334"/>
                  </a:lnTo>
                  <a:lnTo>
                    <a:pt x="210" y="345"/>
                  </a:lnTo>
                  <a:lnTo>
                    <a:pt x="211" y="345"/>
                  </a:lnTo>
                  <a:lnTo>
                    <a:pt x="215" y="350"/>
                  </a:lnTo>
                  <a:lnTo>
                    <a:pt x="219" y="356"/>
                  </a:lnTo>
                  <a:lnTo>
                    <a:pt x="219" y="357"/>
                  </a:lnTo>
                  <a:lnTo>
                    <a:pt x="219" y="361"/>
                  </a:lnTo>
                  <a:lnTo>
                    <a:pt x="215" y="363"/>
                  </a:lnTo>
                  <a:lnTo>
                    <a:pt x="210" y="364"/>
                  </a:lnTo>
                  <a:lnTo>
                    <a:pt x="211" y="366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08" y="366"/>
                  </a:lnTo>
                  <a:lnTo>
                    <a:pt x="206" y="366"/>
                  </a:lnTo>
                  <a:lnTo>
                    <a:pt x="219" y="373"/>
                  </a:lnTo>
                  <a:lnTo>
                    <a:pt x="220" y="370"/>
                  </a:lnTo>
                  <a:lnTo>
                    <a:pt x="220" y="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91">
              <a:extLst>
                <a:ext uri="{FF2B5EF4-FFF2-40B4-BE49-F238E27FC236}">
                  <a16:creationId xmlns:a16="http://schemas.microsoft.com/office/drawing/2014/main" id="{26232C4B-B5B8-206B-B7A9-9B399BA7F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0428" y="3185649"/>
              <a:ext cx="480867" cy="606576"/>
            </a:xfrm>
            <a:custGeom>
              <a:avLst/>
              <a:gdLst>
                <a:gd name="T0" fmla="*/ 28 w 394"/>
                <a:gd name="T1" fmla="*/ 42 h 497"/>
                <a:gd name="T2" fmla="*/ 43 w 394"/>
                <a:gd name="T3" fmla="*/ 55 h 497"/>
                <a:gd name="T4" fmla="*/ 46 w 394"/>
                <a:gd name="T5" fmla="*/ 66 h 497"/>
                <a:gd name="T6" fmla="*/ 60 w 394"/>
                <a:gd name="T7" fmla="*/ 85 h 497"/>
                <a:gd name="T8" fmla="*/ 62 w 394"/>
                <a:gd name="T9" fmla="*/ 97 h 497"/>
                <a:gd name="T10" fmla="*/ 73 w 394"/>
                <a:gd name="T11" fmla="*/ 119 h 497"/>
                <a:gd name="T12" fmla="*/ 74 w 394"/>
                <a:gd name="T13" fmla="*/ 135 h 497"/>
                <a:gd name="T14" fmla="*/ 94 w 394"/>
                <a:gd name="T15" fmla="*/ 160 h 497"/>
                <a:gd name="T16" fmla="*/ 108 w 394"/>
                <a:gd name="T17" fmla="*/ 172 h 497"/>
                <a:gd name="T18" fmla="*/ 115 w 394"/>
                <a:gd name="T19" fmla="*/ 197 h 497"/>
                <a:gd name="T20" fmla="*/ 131 w 394"/>
                <a:gd name="T21" fmla="*/ 215 h 497"/>
                <a:gd name="T22" fmla="*/ 144 w 394"/>
                <a:gd name="T23" fmla="*/ 236 h 497"/>
                <a:gd name="T24" fmla="*/ 163 w 394"/>
                <a:gd name="T25" fmla="*/ 254 h 497"/>
                <a:gd name="T26" fmla="*/ 169 w 394"/>
                <a:gd name="T27" fmla="*/ 275 h 497"/>
                <a:gd name="T28" fmla="*/ 181 w 394"/>
                <a:gd name="T29" fmla="*/ 318 h 497"/>
                <a:gd name="T30" fmla="*/ 183 w 394"/>
                <a:gd name="T31" fmla="*/ 343 h 497"/>
                <a:gd name="T32" fmla="*/ 177 w 394"/>
                <a:gd name="T33" fmla="*/ 362 h 497"/>
                <a:gd name="T34" fmla="*/ 167 w 394"/>
                <a:gd name="T35" fmla="*/ 373 h 497"/>
                <a:gd name="T36" fmla="*/ 165 w 394"/>
                <a:gd name="T37" fmla="*/ 399 h 497"/>
                <a:gd name="T38" fmla="*/ 169 w 394"/>
                <a:gd name="T39" fmla="*/ 424 h 497"/>
                <a:gd name="T40" fmla="*/ 172 w 394"/>
                <a:gd name="T41" fmla="*/ 449 h 497"/>
                <a:gd name="T42" fmla="*/ 161 w 394"/>
                <a:gd name="T43" fmla="*/ 478 h 497"/>
                <a:gd name="T44" fmla="*/ 179 w 394"/>
                <a:gd name="T45" fmla="*/ 495 h 497"/>
                <a:gd name="T46" fmla="*/ 215 w 394"/>
                <a:gd name="T47" fmla="*/ 479 h 497"/>
                <a:gd name="T48" fmla="*/ 213 w 394"/>
                <a:gd name="T49" fmla="*/ 458 h 497"/>
                <a:gd name="T50" fmla="*/ 231 w 394"/>
                <a:gd name="T51" fmla="*/ 442 h 497"/>
                <a:gd name="T52" fmla="*/ 259 w 394"/>
                <a:gd name="T53" fmla="*/ 412 h 497"/>
                <a:gd name="T54" fmla="*/ 266 w 394"/>
                <a:gd name="T55" fmla="*/ 375 h 497"/>
                <a:gd name="T56" fmla="*/ 261 w 394"/>
                <a:gd name="T57" fmla="*/ 337 h 497"/>
                <a:gd name="T58" fmla="*/ 289 w 394"/>
                <a:gd name="T59" fmla="*/ 348 h 497"/>
                <a:gd name="T60" fmla="*/ 300 w 394"/>
                <a:gd name="T61" fmla="*/ 337 h 497"/>
                <a:gd name="T62" fmla="*/ 323 w 394"/>
                <a:gd name="T63" fmla="*/ 334 h 497"/>
                <a:gd name="T64" fmla="*/ 330 w 394"/>
                <a:gd name="T65" fmla="*/ 350 h 497"/>
                <a:gd name="T66" fmla="*/ 346 w 394"/>
                <a:gd name="T67" fmla="*/ 343 h 497"/>
                <a:gd name="T68" fmla="*/ 362 w 394"/>
                <a:gd name="T69" fmla="*/ 357 h 497"/>
                <a:gd name="T70" fmla="*/ 389 w 394"/>
                <a:gd name="T71" fmla="*/ 343 h 497"/>
                <a:gd name="T72" fmla="*/ 375 w 394"/>
                <a:gd name="T73" fmla="*/ 330 h 497"/>
                <a:gd name="T74" fmla="*/ 373 w 394"/>
                <a:gd name="T75" fmla="*/ 311 h 497"/>
                <a:gd name="T76" fmla="*/ 373 w 394"/>
                <a:gd name="T77" fmla="*/ 280 h 497"/>
                <a:gd name="T78" fmla="*/ 350 w 394"/>
                <a:gd name="T79" fmla="*/ 272 h 497"/>
                <a:gd name="T80" fmla="*/ 330 w 394"/>
                <a:gd name="T81" fmla="*/ 256 h 497"/>
                <a:gd name="T82" fmla="*/ 330 w 394"/>
                <a:gd name="T83" fmla="*/ 234 h 497"/>
                <a:gd name="T84" fmla="*/ 328 w 394"/>
                <a:gd name="T85" fmla="*/ 229 h 497"/>
                <a:gd name="T86" fmla="*/ 328 w 394"/>
                <a:gd name="T87" fmla="*/ 193 h 497"/>
                <a:gd name="T88" fmla="*/ 312 w 394"/>
                <a:gd name="T89" fmla="*/ 201 h 497"/>
                <a:gd name="T90" fmla="*/ 300 w 394"/>
                <a:gd name="T91" fmla="*/ 185 h 497"/>
                <a:gd name="T92" fmla="*/ 284 w 394"/>
                <a:gd name="T93" fmla="*/ 169 h 497"/>
                <a:gd name="T94" fmla="*/ 293 w 394"/>
                <a:gd name="T95" fmla="*/ 122 h 497"/>
                <a:gd name="T96" fmla="*/ 293 w 394"/>
                <a:gd name="T97" fmla="*/ 105 h 497"/>
                <a:gd name="T98" fmla="*/ 275 w 394"/>
                <a:gd name="T99" fmla="*/ 87 h 497"/>
                <a:gd name="T100" fmla="*/ 248 w 394"/>
                <a:gd name="T101" fmla="*/ 78 h 497"/>
                <a:gd name="T102" fmla="*/ 220 w 394"/>
                <a:gd name="T103" fmla="*/ 57 h 497"/>
                <a:gd name="T104" fmla="*/ 204 w 394"/>
                <a:gd name="T105" fmla="*/ 69 h 497"/>
                <a:gd name="T106" fmla="*/ 193 w 394"/>
                <a:gd name="T107" fmla="*/ 62 h 497"/>
                <a:gd name="T108" fmla="*/ 193 w 394"/>
                <a:gd name="T109" fmla="*/ 42 h 497"/>
                <a:gd name="T110" fmla="*/ 174 w 394"/>
                <a:gd name="T111" fmla="*/ 39 h 497"/>
                <a:gd name="T112" fmla="*/ 153 w 394"/>
                <a:gd name="T113" fmla="*/ 26 h 497"/>
                <a:gd name="T114" fmla="*/ 112 w 394"/>
                <a:gd name="T115" fmla="*/ 5 h 497"/>
                <a:gd name="T116" fmla="*/ 83 w 394"/>
                <a:gd name="T117" fmla="*/ 10 h 497"/>
                <a:gd name="T118" fmla="*/ 46 w 394"/>
                <a:gd name="T119" fmla="*/ 18 h 497"/>
                <a:gd name="T120" fmla="*/ 27 w 394"/>
                <a:gd name="T121" fmla="*/ 18 h 497"/>
                <a:gd name="T122" fmla="*/ 19 w 394"/>
                <a:gd name="T123" fmla="*/ 30 h 497"/>
                <a:gd name="T124" fmla="*/ 5 w 394"/>
                <a:gd name="T125" fmla="*/ 3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497">
                  <a:moveTo>
                    <a:pt x="9" y="35"/>
                  </a:moveTo>
                  <a:lnTo>
                    <a:pt x="11" y="39"/>
                  </a:lnTo>
                  <a:lnTo>
                    <a:pt x="12" y="39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41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9" y="53"/>
                  </a:lnTo>
                  <a:lnTo>
                    <a:pt x="43" y="55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43" y="60"/>
                  </a:lnTo>
                  <a:lnTo>
                    <a:pt x="44" y="62"/>
                  </a:lnTo>
                  <a:lnTo>
                    <a:pt x="46" y="60"/>
                  </a:lnTo>
                  <a:lnTo>
                    <a:pt x="48" y="62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8" y="69"/>
                  </a:lnTo>
                  <a:lnTo>
                    <a:pt x="50" y="73"/>
                  </a:lnTo>
                  <a:lnTo>
                    <a:pt x="53" y="74"/>
                  </a:lnTo>
                  <a:lnTo>
                    <a:pt x="55" y="76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7" y="80"/>
                  </a:lnTo>
                  <a:lnTo>
                    <a:pt x="58" y="81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90"/>
                  </a:lnTo>
                  <a:lnTo>
                    <a:pt x="62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6"/>
                  </a:lnTo>
                  <a:lnTo>
                    <a:pt x="62" y="97"/>
                  </a:lnTo>
                  <a:lnTo>
                    <a:pt x="66" y="99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7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2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3" y="119"/>
                  </a:lnTo>
                  <a:lnTo>
                    <a:pt x="73" y="121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9"/>
                  </a:lnTo>
                  <a:lnTo>
                    <a:pt x="74" y="135"/>
                  </a:lnTo>
                  <a:lnTo>
                    <a:pt x="76" y="138"/>
                  </a:lnTo>
                  <a:lnTo>
                    <a:pt x="83" y="149"/>
                  </a:lnTo>
                  <a:lnTo>
                    <a:pt x="87" y="153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2" y="158"/>
                  </a:lnTo>
                  <a:lnTo>
                    <a:pt x="92" y="160"/>
                  </a:lnTo>
                  <a:lnTo>
                    <a:pt x="94" y="160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8" y="169"/>
                  </a:lnTo>
                  <a:lnTo>
                    <a:pt x="99" y="169"/>
                  </a:lnTo>
                  <a:lnTo>
                    <a:pt x="101" y="169"/>
                  </a:lnTo>
                  <a:lnTo>
                    <a:pt x="103" y="170"/>
                  </a:lnTo>
                  <a:lnTo>
                    <a:pt x="103" y="169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08" y="186"/>
                  </a:lnTo>
                  <a:lnTo>
                    <a:pt x="110" y="188"/>
                  </a:lnTo>
                  <a:lnTo>
                    <a:pt x="112" y="190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7" y="197"/>
                  </a:lnTo>
                  <a:lnTo>
                    <a:pt x="117" y="199"/>
                  </a:lnTo>
                  <a:lnTo>
                    <a:pt x="119" y="199"/>
                  </a:lnTo>
                  <a:lnTo>
                    <a:pt x="121" y="201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31" y="215"/>
                  </a:lnTo>
                  <a:lnTo>
                    <a:pt x="133" y="220"/>
                  </a:lnTo>
                  <a:lnTo>
                    <a:pt x="133" y="222"/>
                  </a:lnTo>
                  <a:lnTo>
                    <a:pt x="131" y="224"/>
                  </a:lnTo>
                  <a:lnTo>
                    <a:pt x="133" y="225"/>
                  </a:lnTo>
                  <a:lnTo>
                    <a:pt x="138" y="227"/>
                  </a:lnTo>
                  <a:lnTo>
                    <a:pt x="138" y="229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32"/>
                  </a:lnTo>
                  <a:lnTo>
                    <a:pt x="144" y="236"/>
                  </a:lnTo>
                  <a:lnTo>
                    <a:pt x="147" y="238"/>
                  </a:lnTo>
                  <a:lnTo>
                    <a:pt x="149" y="240"/>
                  </a:lnTo>
                  <a:lnTo>
                    <a:pt x="149" y="240"/>
                  </a:lnTo>
                  <a:lnTo>
                    <a:pt x="151" y="241"/>
                  </a:lnTo>
                  <a:lnTo>
                    <a:pt x="154" y="243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0" y="245"/>
                  </a:lnTo>
                  <a:lnTo>
                    <a:pt x="161" y="250"/>
                  </a:lnTo>
                  <a:lnTo>
                    <a:pt x="163" y="254"/>
                  </a:lnTo>
                  <a:lnTo>
                    <a:pt x="167" y="259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5" y="264"/>
                  </a:lnTo>
                  <a:lnTo>
                    <a:pt x="167" y="266"/>
                  </a:lnTo>
                  <a:lnTo>
                    <a:pt x="167" y="268"/>
                  </a:lnTo>
                  <a:lnTo>
                    <a:pt x="167" y="270"/>
                  </a:lnTo>
                  <a:lnTo>
                    <a:pt x="169" y="272"/>
                  </a:lnTo>
                  <a:lnTo>
                    <a:pt x="169" y="273"/>
                  </a:lnTo>
                  <a:lnTo>
                    <a:pt x="169" y="275"/>
                  </a:lnTo>
                  <a:lnTo>
                    <a:pt x="169" y="277"/>
                  </a:lnTo>
                  <a:lnTo>
                    <a:pt x="170" y="280"/>
                  </a:lnTo>
                  <a:lnTo>
                    <a:pt x="176" y="288"/>
                  </a:lnTo>
                  <a:lnTo>
                    <a:pt x="176" y="291"/>
                  </a:lnTo>
                  <a:lnTo>
                    <a:pt x="181" y="304"/>
                  </a:lnTo>
                  <a:lnTo>
                    <a:pt x="183" y="309"/>
                  </a:lnTo>
                  <a:lnTo>
                    <a:pt x="183" y="311"/>
                  </a:lnTo>
                  <a:lnTo>
                    <a:pt x="183" y="314"/>
                  </a:lnTo>
                  <a:lnTo>
                    <a:pt x="183" y="316"/>
                  </a:lnTo>
                  <a:lnTo>
                    <a:pt x="181" y="318"/>
                  </a:lnTo>
                  <a:lnTo>
                    <a:pt x="181" y="320"/>
                  </a:lnTo>
                  <a:lnTo>
                    <a:pt x="181" y="323"/>
                  </a:lnTo>
                  <a:lnTo>
                    <a:pt x="179" y="325"/>
                  </a:lnTo>
                  <a:lnTo>
                    <a:pt x="179" y="328"/>
                  </a:lnTo>
                  <a:lnTo>
                    <a:pt x="179" y="330"/>
                  </a:lnTo>
                  <a:lnTo>
                    <a:pt x="181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41"/>
                  </a:lnTo>
                  <a:lnTo>
                    <a:pt x="183" y="343"/>
                  </a:lnTo>
                  <a:lnTo>
                    <a:pt x="181" y="344"/>
                  </a:lnTo>
                  <a:lnTo>
                    <a:pt x="181" y="346"/>
                  </a:lnTo>
                  <a:lnTo>
                    <a:pt x="181" y="348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7" y="355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7" y="360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6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0" y="367"/>
                  </a:lnTo>
                  <a:lnTo>
                    <a:pt x="170" y="369"/>
                  </a:lnTo>
                  <a:lnTo>
                    <a:pt x="170" y="371"/>
                  </a:lnTo>
                  <a:lnTo>
                    <a:pt x="170" y="373"/>
                  </a:lnTo>
                  <a:lnTo>
                    <a:pt x="169" y="373"/>
                  </a:lnTo>
                  <a:lnTo>
                    <a:pt x="167" y="373"/>
                  </a:lnTo>
                  <a:lnTo>
                    <a:pt x="167" y="375"/>
                  </a:lnTo>
                  <a:lnTo>
                    <a:pt x="169" y="378"/>
                  </a:lnTo>
                  <a:lnTo>
                    <a:pt x="170" y="378"/>
                  </a:lnTo>
                  <a:lnTo>
                    <a:pt x="170" y="380"/>
                  </a:lnTo>
                  <a:lnTo>
                    <a:pt x="170" y="382"/>
                  </a:lnTo>
                  <a:lnTo>
                    <a:pt x="170" y="385"/>
                  </a:lnTo>
                  <a:lnTo>
                    <a:pt x="169" y="389"/>
                  </a:lnTo>
                  <a:lnTo>
                    <a:pt x="167" y="396"/>
                  </a:lnTo>
                  <a:lnTo>
                    <a:pt x="167" y="399"/>
                  </a:lnTo>
                  <a:lnTo>
                    <a:pt x="165" y="399"/>
                  </a:lnTo>
                  <a:lnTo>
                    <a:pt x="165" y="401"/>
                  </a:lnTo>
                  <a:lnTo>
                    <a:pt x="165" y="403"/>
                  </a:lnTo>
                  <a:lnTo>
                    <a:pt x="163" y="408"/>
                  </a:lnTo>
                  <a:lnTo>
                    <a:pt x="163" y="410"/>
                  </a:lnTo>
                  <a:lnTo>
                    <a:pt x="165" y="412"/>
                  </a:lnTo>
                  <a:lnTo>
                    <a:pt x="167" y="419"/>
                  </a:lnTo>
                  <a:lnTo>
                    <a:pt x="167" y="421"/>
                  </a:lnTo>
                  <a:lnTo>
                    <a:pt x="167" y="423"/>
                  </a:lnTo>
                  <a:lnTo>
                    <a:pt x="169" y="423"/>
                  </a:lnTo>
                  <a:lnTo>
                    <a:pt x="169" y="424"/>
                  </a:lnTo>
                  <a:lnTo>
                    <a:pt x="169" y="426"/>
                  </a:lnTo>
                  <a:lnTo>
                    <a:pt x="169" y="428"/>
                  </a:lnTo>
                  <a:lnTo>
                    <a:pt x="169" y="430"/>
                  </a:lnTo>
                  <a:lnTo>
                    <a:pt x="169" y="431"/>
                  </a:lnTo>
                  <a:lnTo>
                    <a:pt x="170" y="431"/>
                  </a:lnTo>
                  <a:lnTo>
                    <a:pt x="169" y="433"/>
                  </a:lnTo>
                  <a:lnTo>
                    <a:pt x="167" y="435"/>
                  </a:lnTo>
                  <a:lnTo>
                    <a:pt x="167" y="440"/>
                  </a:lnTo>
                  <a:lnTo>
                    <a:pt x="169" y="446"/>
                  </a:lnTo>
                  <a:lnTo>
                    <a:pt x="172" y="449"/>
                  </a:lnTo>
                  <a:lnTo>
                    <a:pt x="172" y="451"/>
                  </a:lnTo>
                  <a:lnTo>
                    <a:pt x="174" y="465"/>
                  </a:lnTo>
                  <a:lnTo>
                    <a:pt x="174" y="469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69" y="471"/>
                  </a:lnTo>
                  <a:lnTo>
                    <a:pt x="167" y="472"/>
                  </a:lnTo>
                  <a:lnTo>
                    <a:pt x="165" y="474"/>
                  </a:lnTo>
                  <a:lnTo>
                    <a:pt x="163" y="476"/>
                  </a:lnTo>
                  <a:lnTo>
                    <a:pt x="161" y="478"/>
                  </a:lnTo>
                  <a:lnTo>
                    <a:pt x="169" y="481"/>
                  </a:lnTo>
                  <a:lnTo>
                    <a:pt x="170" y="483"/>
                  </a:lnTo>
                  <a:lnTo>
                    <a:pt x="172" y="486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495"/>
                  </a:lnTo>
                  <a:lnTo>
                    <a:pt x="177" y="497"/>
                  </a:lnTo>
                  <a:lnTo>
                    <a:pt x="177" y="497"/>
                  </a:lnTo>
                  <a:lnTo>
                    <a:pt x="179" y="495"/>
                  </a:lnTo>
                  <a:lnTo>
                    <a:pt x="179" y="494"/>
                  </a:lnTo>
                  <a:lnTo>
                    <a:pt x="186" y="488"/>
                  </a:lnTo>
                  <a:lnTo>
                    <a:pt x="193" y="490"/>
                  </a:lnTo>
                  <a:lnTo>
                    <a:pt x="202" y="492"/>
                  </a:lnTo>
                  <a:lnTo>
                    <a:pt x="209" y="492"/>
                  </a:lnTo>
                  <a:lnTo>
                    <a:pt x="211" y="492"/>
                  </a:lnTo>
                  <a:lnTo>
                    <a:pt x="211" y="488"/>
                  </a:lnTo>
                  <a:lnTo>
                    <a:pt x="211" y="483"/>
                  </a:lnTo>
                  <a:lnTo>
                    <a:pt x="211" y="481"/>
                  </a:lnTo>
                  <a:lnTo>
                    <a:pt x="215" y="479"/>
                  </a:lnTo>
                  <a:lnTo>
                    <a:pt x="213" y="478"/>
                  </a:lnTo>
                  <a:lnTo>
                    <a:pt x="213" y="474"/>
                  </a:lnTo>
                  <a:lnTo>
                    <a:pt x="213" y="472"/>
                  </a:lnTo>
                  <a:lnTo>
                    <a:pt x="213" y="471"/>
                  </a:lnTo>
                  <a:lnTo>
                    <a:pt x="211" y="469"/>
                  </a:lnTo>
                  <a:lnTo>
                    <a:pt x="209" y="467"/>
                  </a:lnTo>
                  <a:lnTo>
                    <a:pt x="208" y="467"/>
                  </a:lnTo>
                  <a:lnTo>
                    <a:pt x="209" y="463"/>
                  </a:lnTo>
                  <a:lnTo>
                    <a:pt x="211" y="460"/>
                  </a:lnTo>
                  <a:lnTo>
                    <a:pt x="213" y="458"/>
                  </a:lnTo>
                  <a:lnTo>
                    <a:pt x="215" y="458"/>
                  </a:lnTo>
                  <a:lnTo>
                    <a:pt x="218" y="456"/>
                  </a:lnTo>
                  <a:lnTo>
                    <a:pt x="218" y="455"/>
                  </a:lnTo>
                  <a:lnTo>
                    <a:pt x="218" y="455"/>
                  </a:lnTo>
                  <a:lnTo>
                    <a:pt x="220" y="451"/>
                  </a:lnTo>
                  <a:lnTo>
                    <a:pt x="227" y="449"/>
                  </a:lnTo>
                  <a:lnTo>
                    <a:pt x="231" y="447"/>
                  </a:lnTo>
                  <a:lnTo>
                    <a:pt x="231" y="446"/>
                  </a:lnTo>
                  <a:lnTo>
                    <a:pt x="231" y="444"/>
                  </a:lnTo>
                  <a:lnTo>
                    <a:pt x="231" y="442"/>
                  </a:lnTo>
                  <a:lnTo>
                    <a:pt x="234" y="440"/>
                  </a:lnTo>
                  <a:lnTo>
                    <a:pt x="238" y="439"/>
                  </a:lnTo>
                  <a:lnTo>
                    <a:pt x="240" y="435"/>
                  </a:lnTo>
                  <a:lnTo>
                    <a:pt x="240" y="433"/>
                  </a:lnTo>
                  <a:lnTo>
                    <a:pt x="240" y="430"/>
                  </a:lnTo>
                  <a:lnTo>
                    <a:pt x="238" y="424"/>
                  </a:lnTo>
                  <a:lnTo>
                    <a:pt x="238" y="421"/>
                  </a:lnTo>
                  <a:lnTo>
                    <a:pt x="240" y="419"/>
                  </a:lnTo>
                  <a:lnTo>
                    <a:pt x="241" y="417"/>
                  </a:lnTo>
                  <a:lnTo>
                    <a:pt x="259" y="412"/>
                  </a:lnTo>
                  <a:lnTo>
                    <a:pt x="263" y="412"/>
                  </a:lnTo>
                  <a:lnTo>
                    <a:pt x="263" y="408"/>
                  </a:lnTo>
                  <a:lnTo>
                    <a:pt x="261" y="401"/>
                  </a:lnTo>
                  <a:lnTo>
                    <a:pt x="261" y="398"/>
                  </a:lnTo>
                  <a:lnTo>
                    <a:pt x="261" y="394"/>
                  </a:lnTo>
                  <a:lnTo>
                    <a:pt x="264" y="391"/>
                  </a:lnTo>
                  <a:lnTo>
                    <a:pt x="268" y="385"/>
                  </a:lnTo>
                  <a:lnTo>
                    <a:pt x="270" y="382"/>
                  </a:lnTo>
                  <a:lnTo>
                    <a:pt x="268" y="378"/>
                  </a:lnTo>
                  <a:lnTo>
                    <a:pt x="266" y="375"/>
                  </a:lnTo>
                  <a:lnTo>
                    <a:pt x="261" y="371"/>
                  </a:lnTo>
                  <a:lnTo>
                    <a:pt x="259" y="369"/>
                  </a:lnTo>
                  <a:lnTo>
                    <a:pt x="259" y="367"/>
                  </a:lnTo>
                  <a:lnTo>
                    <a:pt x="261" y="366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59" y="351"/>
                  </a:lnTo>
                  <a:lnTo>
                    <a:pt x="257" y="346"/>
                  </a:lnTo>
                  <a:lnTo>
                    <a:pt x="259" y="341"/>
                  </a:lnTo>
                  <a:lnTo>
                    <a:pt x="261" y="337"/>
                  </a:lnTo>
                  <a:lnTo>
                    <a:pt x="270" y="332"/>
                  </a:lnTo>
                  <a:lnTo>
                    <a:pt x="273" y="330"/>
                  </a:lnTo>
                  <a:lnTo>
                    <a:pt x="277" y="328"/>
                  </a:lnTo>
                  <a:lnTo>
                    <a:pt x="286" y="325"/>
                  </a:lnTo>
                  <a:lnTo>
                    <a:pt x="288" y="325"/>
                  </a:lnTo>
                  <a:lnTo>
                    <a:pt x="289" y="327"/>
                  </a:lnTo>
                  <a:lnTo>
                    <a:pt x="289" y="330"/>
                  </a:lnTo>
                  <a:lnTo>
                    <a:pt x="289" y="344"/>
                  </a:lnTo>
                  <a:lnTo>
                    <a:pt x="289" y="346"/>
                  </a:lnTo>
                  <a:lnTo>
                    <a:pt x="289" y="348"/>
                  </a:lnTo>
                  <a:lnTo>
                    <a:pt x="288" y="350"/>
                  </a:lnTo>
                  <a:lnTo>
                    <a:pt x="288" y="351"/>
                  </a:lnTo>
                  <a:lnTo>
                    <a:pt x="289" y="353"/>
                  </a:lnTo>
                  <a:lnTo>
                    <a:pt x="291" y="351"/>
                  </a:lnTo>
                  <a:lnTo>
                    <a:pt x="296" y="348"/>
                  </a:lnTo>
                  <a:lnTo>
                    <a:pt x="298" y="348"/>
                  </a:lnTo>
                  <a:lnTo>
                    <a:pt x="300" y="344"/>
                  </a:lnTo>
                  <a:lnTo>
                    <a:pt x="300" y="343"/>
                  </a:lnTo>
                  <a:lnTo>
                    <a:pt x="298" y="341"/>
                  </a:lnTo>
                  <a:lnTo>
                    <a:pt x="300" y="337"/>
                  </a:lnTo>
                  <a:lnTo>
                    <a:pt x="302" y="334"/>
                  </a:lnTo>
                  <a:lnTo>
                    <a:pt x="304" y="336"/>
                  </a:lnTo>
                  <a:lnTo>
                    <a:pt x="305" y="341"/>
                  </a:lnTo>
                  <a:lnTo>
                    <a:pt x="307" y="344"/>
                  </a:lnTo>
                  <a:lnTo>
                    <a:pt x="309" y="344"/>
                  </a:lnTo>
                  <a:lnTo>
                    <a:pt x="314" y="336"/>
                  </a:lnTo>
                  <a:lnTo>
                    <a:pt x="316" y="334"/>
                  </a:lnTo>
                  <a:lnTo>
                    <a:pt x="320" y="332"/>
                  </a:lnTo>
                  <a:lnTo>
                    <a:pt x="321" y="332"/>
                  </a:lnTo>
                  <a:lnTo>
                    <a:pt x="323" y="334"/>
                  </a:lnTo>
                  <a:lnTo>
                    <a:pt x="323" y="336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41"/>
                  </a:lnTo>
                  <a:lnTo>
                    <a:pt x="321" y="343"/>
                  </a:lnTo>
                  <a:lnTo>
                    <a:pt x="323" y="343"/>
                  </a:lnTo>
                  <a:lnTo>
                    <a:pt x="327" y="344"/>
                  </a:lnTo>
                  <a:lnTo>
                    <a:pt x="328" y="344"/>
                  </a:lnTo>
                  <a:lnTo>
                    <a:pt x="330" y="346"/>
                  </a:lnTo>
                  <a:lnTo>
                    <a:pt x="330" y="350"/>
                  </a:lnTo>
                  <a:lnTo>
                    <a:pt x="332" y="351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7" y="353"/>
                  </a:lnTo>
                  <a:lnTo>
                    <a:pt x="339" y="351"/>
                  </a:lnTo>
                  <a:lnTo>
                    <a:pt x="341" y="348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44" y="343"/>
                  </a:lnTo>
                  <a:lnTo>
                    <a:pt x="346" y="343"/>
                  </a:lnTo>
                  <a:lnTo>
                    <a:pt x="348" y="339"/>
                  </a:lnTo>
                  <a:lnTo>
                    <a:pt x="348" y="337"/>
                  </a:lnTo>
                  <a:lnTo>
                    <a:pt x="355" y="343"/>
                  </a:lnTo>
                  <a:lnTo>
                    <a:pt x="357" y="346"/>
                  </a:lnTo>
                  <a:lnTo>
                    <a:pt x="359" y="348"/>
                  </a:lnTo>
                  <a:lnTo>
                    <a:pt x="359" y="350"/>
                  </a:lnTo>
                  <a:lnTo>
                    <a:pt x="359" y="353"/>
                  </a:lnTo>
                  <a:lnTo>
                    <a:pt x="359" y="355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71" y="351"/>
                  </a:lnTo>
                  <a:lnTo>
                    <a:pt x="383" y="351"/>
                  </a:lnTo>
                  <a:lnTo>
                    <a:pt x="389" y="351"/>
                  </a:lnTo>
                  <a:lnTo>
                    <a:pt x="391" y="348"/>
                  </a:lnTo>
                  <a:lnTo>
                    <a:pt x="394" y="343"/>
                  </a:lnTo>
                  <a:lnTo>
                    <a:pt x="392" y="343"/>
                  </a:lnTo>
                  <a:lnTo>
                    <a:pt x="391" y="341"/>
                  </a:lnTo>
                  <a:lnTo>
                    <a:pt x="389" y="343"/>
                  </a:lnTo>
                  <a:lnTo>
                    <a:pt x="387" y="343"/>
                  </a:lnTo>
                  <a:lnTo>
                    <a:pt x="385" y="341"/>
                  </a:lnTo>
                  <a:lnTo>
                    <a:pt x="380" y="336"/>
                  </a:lnTo>
                  <a:lnTo>
                    <a:pt x="382" y="336"/>
                  </a:lnTo>
                  <a:lnTo>
                    <a:pt x="380" y="332"/>
                  </a:lnTo>
                  <a:lnTo>
                    <a:pt x="380" y="330"/>
                  </a:lnTo>
                  <a:lnTo>
                    <a:pt x="378" y="330"/>
                  </a:lnTo>
                  <a:lnTo>
                    <a:pt x="376" y="330"/>
                  </a:lnTo>
                  <a:lnTo>
                    <a:pt x="375" y="332"/>
                  </a:lnTo>
                  <a:lnTo>
                    <a:pt x="375" y="330"/>
                  </a:lnTo>
                  <a:lnTo>
                    <a:pt x="375" y="328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69" y="323"/>
                  </a:lnTo>
                  <a:lnTo>
                    <a:pt x="371" y="323"/>
                  </a:lnTo>
                  <a:lnTo>
                    <a:pt x="373" y="321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3" y="312"/>
                  </a:lnTo>
                  <a:lnTo>
                    <a:pt x="373" y="311"/>
                  </a:lnTo>
                  <a:lnTo>
                    <a:pt x="373" y="309"/>
                  </a:lnTo>
                  <a:lnTo>
                    <a:pt x="373" y="307"/>
                  </a:lnTo>
                  <a:lnTo>
                    <a:pt x="373" y="305"/>
                  </a:lnTo>
                  <a:lnTo>
                    <a:pt x="373" y="304"/>
                  </a:lnTo>
                  <a:lnTo>
                    <a:pt x="373" y="293"/>
                  </a:lnTo>
                  <a:lnTo>
                    <a:pt x="373" y="289"/>
                  </a:lnTo>
                  <a:lnTo>
                    <a:pt x="373" y="286"/>
                  </a:lnTo>
                  <a:lnTo>
                    <a:pt x="373" y="284"/>
                  </a:lnTo>
                  <a:lnTo>
                    <a:pt x="373" y="282"/>
                  </a:lnTo>
                  <a:lnTo>
                    <a:pt x="373" y="280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7" y="280"/>
                  </a:lnTo>
                  <a:lnTo>
                    <a:pt x="366" y="277"/>
                  </a:lnTo>
                  <a:lnTo>
                    <a:pt x="366" y="275"/>
                  </a:lnTo>
                  <a:lnTo>
                    <a:pt x="362" y="273"/>
                  </a:lnTo>
                  <a:lnTo>
                    <a:pt x="359" y="273"/>
                  </a:lnTo>
                  <a:lnTo>
                    <a:pt x="355" y="273"/>
                  </a:lnTo>
                  <a:lnTo>
                    <a:pt x="351" y="272"/>
                  </a:lnTo>
                  <a:lnTo>
                    <a:pt x="350" y="272"/>
                  </a:lnTo>
                  <a:lnTo>
                    <a:pt x="348" y="266"/>
                  </a:lnTo>
                  <a:lnTo>
                    <a:pt x="344" y="264"/>
                  </a:lnTo>
                  <a:lnTo>
                    <a:pt x="343" y="264"/>
                  </a:lnTo>
                  <a:lnTo>
                    <a:pt x="339" y="263"/>
                  </a:lnTo>
                  <a:lnTo>
                    <a:pt x="337" y="263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0" y="259"/>
                  </a:lnTo>
                  <a:lnTo>
                    <a:pt x="330" y="257"/>
                  </a:lnTo>
                  <a:lnTo>
                    <a:pt x="330" y="256"/>
                  </a:lnTo>
                  <a:lnTo>
                    <a:pt x="330" y="256"/>
                  </a:lnTo>
                  <a:lnTo>
                    <a:pt x="330" y="252"/>
                  </a:lnTo>
                  <a:lnTo>
                    <a:pt x="330" y="247"/>
                  </a:lnTo>
                  <a:lnTo>
                    <a:pt x="332" y="245"/>
                  </a:lnTo>
                  <a:lnTo>
                    <a:pt x="334" y="243"/>
                  </a:lnTo>
                  <a:lnTo>
                    <a:pt x="334" y="240"/>
                  </a:lnTo>
                  <a:lnTo>
                    <a:pt x="334" y="240"/>
                  </a:lnTo>
                  <a:lnTo>
                    <a:pt x="334" y="238"/>
                  </a:lnTo>
                  <a:lnTo>
                    <a:pt x="332" y="236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28" y="236"/>
                  </a:lnTo>
                  <a:lnTo>
                    <a:pt x="328" y="238"/>
                  </a:lnTo>
                  <a:lnTo>
                    <a:pt x="327" y="240"/>
                  </a:lnTo>
                  <a:lnTo>
                    <a:pt x="325" y="238"/>
                  </a:lnTo>
                  <a:lnTo>
                    <a:pt x="321" y="232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5" y="229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30" y="222"/>
                  </a:lnTo>
                  <a:lnTo>
                    <a:pt x="328" y="213"/>
                  </a:lnTo>
                  <a:lnTo>
                    <a:pt x="328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2" y="201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3"/>
                  </a:lnTo>
                  <a:lnTo>
                    <a:pt x="327" y="193"/>
                  </a:lnTo>
                  <a:lnTo>
                    <a:pt x="325" y="193"/>
                  </a:lnTo>
                  <a:lnTo>
                    <a:pt x="321" y="193"/>
                  </a:lnTo>
                  <a:lnTo>
                    <a:pt x="321" y="197"/>
                  </a:lnTo>
                  <a:lnTo>
                    <a:pt x="320" y="197"/>
                  </a:lnTo>
                  <a:lnTo>
                    <a:pt x="320" y="199"/>
                  </a:lnTo>
                  <a:lnTo>
                    <a:pt x="318" y="201"/>
                  </a:lnTo>
                  <a:lnTo>
                    <a:pt x="316" y="202"/>
                  </a:lnTo>
                  <a:lnTo>
                    <a:pt x="314" y="202"/>
                  </a:lnTo>
                  <a:lnTo>
                    <a:pt x="312" y="201"/>
                  </a:lnTo>
                  <a:lnTo>
                    <a:pt x="311" y="199"/>
                  </a:lnTo>
                  <a:lnTo>
                    <a:pt x="309" y="197"/>
                  </a:lnTo>
                  <a:lnTo>
                    <a:pt x="309" y="197"/>
                  </a:lnTo>
                  <a:lnTo>
                    <a:pt x="309" y="193"/>
                  </a:lnTo>
                  <a:lnTo>
                    <a:pt x="307" y="192"/>
                  </a:lnTo>
                  <a:lnTo>
                    <a:pt x="305" y="188"/>
                  </a:lnTo>
                  <a:lnTo>
                    <a:pt x="304" y="188"/>
                  </a:lnTo>
                  <a:lnTo>
                    <a:pt x="302" y="188"/>
                  </a:lnTo>
                  <a:lnTo>
                    <a:pt x="300" y="186"/>
                  </a:lnTo>
                  <a:lnTo>
                    <a:pt x="300" y="185"/>
                  </a:lnTo>
                  <a:lnTo>
                    <a:pt x="300" y="183"/>
                  </a:lnTo>
                  <a:lnTo>
                    <a:pt x="298" y="181"/>
                  </a:lnTo>
                  <a:lnTo>
                    <a:pt x="295" y="179"/>
                  </a:lnTo>
                  <a:lnTo>
                    <a:pt x="293" y="176"/>
                  </a:lnTo>
                  <a:lnTo>
                    <a:pt x="291" y="174"/>
                  </a:lnTo>
                  <a:lnTo>
                    <a:pt x="289" y="176"/>
                  </a:lnTo>
                  <a:lnTo>
                    <a:pt x="288" y="177"/>
                  </a:lnTo>
                  <a:lnTo>
                    <a:pt x="286" y="176"/>
                  </a:lnTo>
                  <a:lnTo>
                    <a:pt x="286" y="174"/>
                  </a:lnTo>
                  <a:lnTo>
                    <a:pt x="284" y="169"/>
                  </a:lnTo>
                  <a:lnTo>
                    <a:pt x="282" y="167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6" y="153"/>
                  </a:lnTo>
                  <a:lnTo>
                    <a:pt x="288" y="147"/>
                  </a:lnTo>
                  <a:lnTo>
                    <a:pt x="288" y="142"/>
                  </a:lnTo>
                  <a:lnTo>
                    <a:pt x="288" y="135"/>
                  </a:lnTo>
                  <a:lnTo>
                    <a:pt x="289" y="129"/>
                  </a:lnTo>
                  <a:lnTo>
                    <a:pt x="293" y="126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88" y="119"/>
                  </a:lnTo>
                  <a:lnTo>
                    <a:pt x="288" y="117"/>
                  </a:lnTo>
                  <a:lnTo>
                    <a:pt x="288" y="115"/>
                  </a:lnTo>
                  <a:lnTo>
                    <a:pt x="288" y="112"/>
                  </a:lnTo>
                  <a:lnTo>
                    <a:pt x="289" y="112"/>
                  </a:lnTo>
                  <a:lnTo>
                    <a:pt x="291" y="110"/>
                  </a:lnTo>
                  <a:lnTo>
                    <a:pt x="293" y="106"/>
                  </a:lnTo>
                  <a:lnTo>
                    <a:pt x="293" y="105"/>
                  </a:lnTo>
                  <a:lnTo>
                    <a:pt x="288" y="103"/>
                  </a:lnTo>
                  <a:lnTo>
                    <a:pt x="288" y="101"/>
                  </a:lnTo>
                  <a:lnTo>
                    <a:pt x="286" y="99"/>
                  </a:lnTo>
                  <a:lnTo>
                    <a:pt x="286" y="92"/>
                  </a:lnTo>
                  <a:lnTo>
                    <a:pt x="284" y="90"/>
                  </a:lnTo>
                  <a:lnTo>
                    <a:pt x="284" y="89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79" y="85"/>
                  </a:lnTo>
                  <a:lnTo>
                    <a:pt x="275" y="87"/>
                  </a:lnTo>
                  <a:lnTo>
                    <a:pt x="270" y="94"/>
                  </a:lnTo>
                  <a:lnTo>
                    <a:pt x="264" y="96"/>
                  </a:lnTo>
                  <a:lnTo>
                    <a:pt x="261" y="94"/>
                  </a:lnTo>
                  <a:lnTo>
                    <a:pt x="259" y="92"/>
                  </a:lnTo>
                  <a:lnTo>
                    <a:pt x="257" y="90"/>
                  </a:lnTo>
                  <a:lnTo>
                    <a:pt x="254" y="87"/>
                  </a:lnTo>
                  <a:lnTo>
                    <a:pt x="252" y="81"/>
                  </a:lnTo>
                  <a:lnTo>
                    <a:pt x="250" y="81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7" y="73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5" y="66"/>
                  </a:lnTo>
                  <a:lnTo>
                    <a:pt x="245" y="64"/>
                  </a:lnTo>
                  <a:lnTo>
                    <a:pt x="243" y="62"/>
                  </a:lnTo>
                  <a:lnTo>
                    <a:pt x="238" y="62"/>
                  </a:lnTo>
                  <a:lnTo>
                    <a:pt x="231" y="62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3" y="58"/>
                  </a:lnTo>
                  <a:lnTo>
                    <a:pt x="211" y="64"/>
                  </a:lnTo>
                  <a:lnTo>
                    <a:pt x="211" y="66"/>
                  </a:lnTo>
                  <a:lnTo>
                    <a:pt x="209" y="67"/>
                  </a:lnTo>
                  <a:lnTo>
                    <a:pt x="209" y="69"/>
                  </a:lnTo>
                  <a:lnTo>
                    <a:pt x="209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4" y="58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199" y="55"/>
                  </a:lnTo>
                  <a:lnTo>
                    <a:pt x="199" y="57"/>
                  </a:lnTo>
                  <a:lnTo>
                    <a:pt x="197" y="60"/>
                  </a:lnTo>
                  <a:lnTo>
                    <a:pt x="195" y="62"/>
                  </a:lnTo>
                  <a:lnTo>
                    <a:pt x="193" y="62"/>
                  </a:lnTo>
                  <a:lnTo>
                    <a:pt x="192" y="60"/>
                  </a:lnTo>
                  <a:lnTo>
                    <a:pt x="192" y="58"/>
                  </a:lnTo>
                  <a:lnTo>
                    <a:pt x="192" y="55"/>
                  </a:lnTo>
                  <a:lnTo>
                    <a:pt x="193" y="53"/>
                  </a:lnTo>
                  <a:lnTo>
                    <a:pt x="195" y="53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4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88" y="42"/>
                  </a:lnTo>
                  <a:lnTo>
                    <a:pt x="186" y="44"/>
                  </a:lnTo>
                  <a:lnTo>
                    <a:pt x="185" y="46"/>
                  </a:lnTo>
                  <a:lnTo>
                    <a:pt x="183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6" y="44"/>
                  </a:lnTo>
                  <a:lnTo>
                    <a:pt x="176" y="42"/>
                  </a:lnTo>
                  <a:lnTo>
                    <a:pt x="176" y="39"/>
                  </a:lnTo>
                  <a:lnTo>
                    <a:pt x="174" y="39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5" y="42"/>
                  </a:lnTo>
                  <a:lnTo>
                    <a:pt x="163" y="41"/>
                  </a:lnTo>
                  <a:lnTo>
                    <a:pt x="165" y="34"/>
                  </a:lnTo>
                  <a:lnTo>
                    <a:pt x="165" y="32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7" y="26"/>
                  </a:lnTo>
                  <a:lnTo>
                    <a:pt x="145" y="23"/>
                  </a:lnTo>
                  <a:lnTo>
                    <a:pt x="144" y="21"/>
                  </a:lnTo>
                  <a:lnTo>
                    <a:pt x="142" y="19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1" y="9"/>
                  </a:lnTo>
                  <a:lnTo>
                    <a:pt x="128" y="7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5" y="3"/>
                  </a:lnTo>
                  <a:lnTo>
                    <a:pt x="99" y="3"/>
                  </a:lnTo>
                  <a:lnTo>
                    <a:pt x="98" y="7"/>
                  </a:lnTo>
                  <a:lnTo>
                    <a:pt x="90" y="12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76" y="12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7" y="23"/>
                  </a:lnTo>
                  <a:lnTo>
                    <a:pt x="64" y="23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5" y="25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11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" y="35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0">
              <a:extLst>
                <a:ext uri="{FF2B5EF4-FFF2-40B4-BE49-F238E27FC236}">
                  <a16:creationId xmlns:a16="http://schemas.microsoft.com/office/drawing/2014/main" id="{2E41A929-2CF0-B728-C01D-DE3B6BF2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913" y="987574"/>
              <a:ext cx="699332" cy="673702"/>
            </a:xfrm>
            <a:custGeom>
              <a:avLst/>
              <a:gdLst>
                <a:gd name="T0" fmla="*/ 10 w 573"/>
                <a:gd name="T1" fmla="*/ 30 h 552"/>
                <a:gd name="T2" fmla="*/ 10 w 573"/>
                <a:gd name="T3" fmla="*/ 55 h 552"/>
                <a:gd name="T4" fmla="*/ 10 w 573"/>
                <a:gd name="T5" fmla="*/ 74 h 552"/>
                <a:gd name="T6" fmla="*/ 21 w 573"/>
                <a:gd name="T7" fmla="*/ 83 h 552"/>
                <a:gd name="T8" fmla="*/ 30 w 573"/>
                <a:gd name="T9" fmla="*/ 106 h 552"/>
                <a:gd name="T10" fmla="*/ 28 w 573"/>
                <a:gd name="T11" fmla="*/ 126 h 552"/>
                <a:gd name="T12" fmla="*/ 37 w 573"/>
                <a:gd name="T13" fmla="*/ 147 h 552"/>
                <a:gd name="T14" fmla="*/ 49 w 573"/>
                <a:gd name="T15" fmla="*/ 136 h 552"/>
                <a:gd name="T16" fmla="*/ 53 w 573"/>
                <a:gd name="T17" fmla="*/ 154 h 552"/>
                <a:gd name="T18" fmla="*/ 55 w 573"/>
                <a:gd name="T19" fmla="*/ 168 h 552"/>
                <a:gd name="T20" fmla="*/ 56 w 573"/>
                <a:gd name="T21" fmla="*/ 181 h 552"/>
                <a:gd name="T22" fmla="*/ 72 w 573"/>
                <a:gd name="T23" fmla="*/ 211 h 552"/>
                <a:gd name="T24" fmla="*/ 81 w 573"/>
                <a:gd name="T25" fmla="*/ 238 h 552"/>
                <a:gd name="T26" fmla="*/ 104 w 573"/>
                <a:gd name="T27" fmla="*/ 257 h 552"/>
                <a:gd name="T28" fmla="*/ 126 w 573"/>
                <a:gd name="T29" fmla="*/ 291 h 552"/>
                <a:gd name="T30" fmla="*/ 138 w 573"/>
                <a:gd name="T31" fmla="*/ 330 h 552"/>
                <a:gd name="T32" fmla="*/ 131 w 573"/>
                <a:gd name="T33" fmla="*/ 373 h 552"/>
                <a:gd name="T34" fmla="*/ 90 w 573"/>
                <a:gd name="T35" fmla="*/ 360 h 552"/>
                <a:gd name="T36" fmla="*/ 119 w 573"/>
                <a:gd name="T37" fmla="*/ 417 h 552"/>
                <a:gd name="T38" fmla="*/ 129 w 573"/>
                <a:gd name="T39" fmla="*/ 440 h 552"/>
                <a:gd name="T40" fmla="*/ 142 w 573"/>
                <a:gd name="T41" fmla="*/ 472 h 552"/>
                <a:gd name="T42" fmla="*/ 156 w 573"/>
                <a:gd name="T43" fmla="*/ 492 h 552"/>
                <a:gd name="T44" fmla="*/ 145 w 573"/>
                <a:gd name="T45" fmla="*/ 532 h 552"/>
                <a:gd name="T46" fmla="*/ 135 w 573"/>
                <a:gd name="T47" fmla="*/ 543 h 552"/>
                <a:gd name="T48" fmla="*/ 154 w 573"/>
                <a:gd name="T49" fmla="*/ 545 h 552"/>
                <a:gd name="T50" fmla="*/ 220 w 573"/>
                <a:gd name="T51" fmla="*/ 541 h 552"/>
                <a:gd name="T52" fmla="*/ 259 w 573"/>
                <a:gd name="T53" fmla="*/ 536 h 552"/>
                <a:gd name="T54" fmla="*/ 301 w 573"/>
                <a:gd name="T55" fmla="*/ 518 h 552"/>
                <a:gd name="T56" fmla="*/ 293 w 573"/>
                <a:gd name="T57" fmla="*/ 486 h 552"/>
                <a:gd name="T58" fmla="*/ 300 w 573"/>
                <a:gd name="T59" fmla="*/ 435 h 552"/>
                <a:gd name="T60" fmla="*/ 326 w 573"/>
                <a:gd name="T61" fmla="*/ 410 h 552"/>
                <a:gd name="T62" fmla="*/ 339 w 573"/>
                <a:gd name="T63" fmla="*/ 421 h 552"/>
                <a:gd name="T64" fmla="*/ 348 w 573"/>
                <a:gd name="T65" fmla="*/ 410 h 552"/>
                <a:gd name="T66" fmla="*/ 344 w 573"/>
                <a:gd name="T67" fmla="*/ 387 h 552"/>
                <a:gd name="T68" fmla="*/ 372 w 573"/>
                <a:gd name="T69" fmla="*/ 387 h 552"/>
                <a:gd name="T70" fmla="*/ 401 w 573"/>
                <a:gd name="T71" fmla="*/ 390 h 552"/>
                <a:gd name="T72" fmla="*/ 419 w 573"/>
                <a:gd name="T73" fmla="*/ 387 h 552"/>
                <a:gd name="T74" fmla="*/ 440 w 573"/>
                <a:gd name="T75" fmla="*/ 380 h 552"/>
                <a:gd name="T76" fmla="*/ 452 w 573"/>
                <a:gd name="T77" fmla="*/ 387 h 552"/>
                <a:gd name="T78" fmla="*/ 474 w 573"/>
                <a:gd name="T79" fmla="*/ 401 h 552"/>
                <a:gd name="T80" fmla="*/ 497 w 573"/>
                <a:gd name="T81" fmla="*/ 337 h 552"/>
                <a:gd name="T82" fmla="*/ 513 w 573"/>
                <a:gd name="T83" fmla="*/ 296 h 552"/>
                <a:gd name="T84" fmla="*/ 529 w 573"/>
                <a:gd name="T85" fmla="*/ 282 h 552"/>
                <a:gd name="T86" fmla="*/ 539 w 573"/>
                <a:gd name="T87" fmla="*/ 264 h 552"/>
                <a:gd name="T88" fmla="*/ 536 w 573"/>
                <a:gd name="T89" fmla="*/ 245 h 552"/>
                <a:gd name="T90" fmla="*/ 538 w 573"/>
                <a:gd name="T91" fmla="*/ 213 h 552"/>
                <a:gd name="T92" fmla="*/ 543 w 573"/>
                <a:gd name="T93" fmla="*/ 207 h 552"/>
                <a:gd name="T94" fmla="*/ 550 w 573"/>
                <a:gd name="T95" fmla="*/ 202 h 552"/>
                <a:gd name="T96" fmla="*/ 539 w 573"/>
                <a:gd name="T97" fmla="*/ 161 h 552"/>
                <a:gd name="T98" fmla="*/ 559 w 573"/>
                <a:gd name="T99" fmla="*/ 135 h 552"/>
                <a:gd name="T100" fmla="*/ 562 w 573"/>
                <a:gd name="T101" fmla="*/ 120 h 552"/>
                <a:gd name="T102" fmla="*/ 548 w 573"/>
                <a:gd name="T103" fmla="*/ 92 h 552"/>
                <a:gd name="T104" fmla="*/ 554 w 573"/>
                <a:gd name="T105" fmla="*/ 92 h 552"/>
                <a:gd name="T106" fmla="*/ 555 w 573"/>
                <a:gd name="T107" fmla="*/ 76 h 552"/>
                <a:gd name="T108" fmla="*/ 562 w 573"/>
                <a:gd name="T109" fmla="*/ 69 h 552"/>
                <a:gd name="T110" fmla="*/ 547 w 573"/>
                <a:gd name="T111" fmla="*/ 46 h 552"/>
                <a:gd name="T112" fmla="*/ 561 w 573"/>
                <a:gd name="T113" fmla="*/ 60 h 552"/>
                <a:gd name="T114" fmla="*/ 550 w 573"/>
                <a:gd name="T115" fmla="*/ 26 h 552"/>
                <a:gd name="T116" fmla="*/ 559 w 573"/>
                <a:gd name="T117" fmla="*/ 26 h 552"/>
                <a:gd name="T118" fmla="*/ 566 w 573"/>
                <a:gd name="T119" fmla="*/ 32 h 552"/>
                <a:gd name="T120" fmla="*/ 570 w 573"/>
                <a:gd name="T121" fmla="*/ 23 h 552"/>
                <a:gd name="T122" fmla="*/ 557 w 573"/>
                <a:gd name="T123" fmla="*/ 3 h 552"/>
                <a:gd name="T124" fmla="*/ 566 w 573"/>
                <a:gd name="T125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3" h="552">
                  <a:moveTo>
                    <a:pt x="16" y="0"/>
                  </a:moveTo>
                  <a:lnTo>
                    <a:pt x="16" y="1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40"/>
                  </a:lnTo>
                  <a:lnTo>
                    <a:pt x="0" y="44"/>
                  </a:lnTo>
                  <a:lnTo>
                    <a:pt x="3" y="44"/>
                  </a:lnTo>
                  <a:lnTo>
                    <a:pt x="7" y="48"/>
                  </a:lnTo>
                  <a:lnTo>
                    <a:pt x="7" y="51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6" y="58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7" y="74"/>
                  </a:lnTo>
                  <a:lnTo>
                    <a:pt x="21" y="74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0" y="72"/>
                  </a:lnTo>
                  <a:lnTo>
                    <a:pt x="28" y="74"/>
                  </a:lnTo>
                  <a:lnTo>
                    <a:pt x="21" y="76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7"/>
                  </a:lnTo>
                  <a:lnTo>
                    <a:pt x="23" y="90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28" y="96"/>
                  </a:lnTo>
                  <a:lnTo>
                    <a:pt x="30" y="106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8" y="119"/>
                  </a:lnTo>
                  <a:lnTo>
                    <a:pt x="28" y="122"/>
                  </a:lnTo>
                  <a:lnTo>
                    <a:pt x="28" y="126"/>
                  </a:lnTo>
                  <a:lnTo>
                    <a:pt x="28" y="129"/>
                  </a:lnTo>
                  <a:lnTo>
                    <a:pt x="28" y="131"/>
                  </a:lnTo>
                  <a:lnTo>
                    <a:pt x="28" y="135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2" y="138"/>
                  </a:lnTo>
                  <a:lnTo>
                    <a:pt x="32" y="143"/>
                  </a:lnTo>
                  <a:lnTo>
                    <a:pt x="33" y="143"/>
                  </a:lnTo>
                  <a:lnTo>
                    <a:pt x="35" y="143"/>
                  </a:lnTo>
                  <a:lnTo>
                    <a:pt x="37" y="147"/>
                  </a:lnTo>
                  <a:lnTo>
                    <a:pt x="39" y="143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8" y="135"/>
                  </a:lnTo>
                  <a:lnTo>
                    <a:pt x="46" y="136"/>
                  </a:lnTo>
                  <a:lnTo>
                    <a:pt x="49" y="136"/>
                  </a:lnTo>
                  <a:lnTo>
                    <a:pt x="49" y="140"/>
                  </a:lnTo>
                  <a:lnTo>
                    <a:pt x="46" y="143"/>
                  </a:lnTo>
                  <a:lnTo>
                    <a:pt x="44" y="145"/>
                  </a:lnTo>
                  <a:lnTo>
                    <a:pt x="46" y="149"/>
                  </a:lnTo>
                  <a:lnTo>
                    <a:pt x="48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9"/>
                  </a:lnTo>
                  <a:lnTo>
                    <a:pt x="51" y="151"/>
                  </a:lnTo>
                  <a:lnTo>
                    <a:pt x="53" y="152"/>
                  </a:lnTo>
                  <a:lnTo>
                    <a:pt x="53" y="154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9" y="161"/>
                  </a:lnTo>
                  <a:lnTo>
                    <a:pt x="49" y="163"/>
                  </a:lnTo>
                  <a:lnTo>
                    <a:pt x="49" y="165"/>
                  </a:lnTo>
                  <a:lnTo>
                    <a:pt x="49" y="167"/>
                  </a:lnTo>
                  <a:lnTo>
                    <a:pt x="51" y="167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51" y="172"/>
                  </a:lnTo>
                  <a:lnTo>
                    <a:pt x="53" y="172"/>
                  </a:lnTo>
                  <a:lnTo>
                    <a:pt x="55" y="174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58" y="175"/>
                  </a:lnTo>
                  <a:lnTo>
                    <a:pt x="55" y="179"/>
                  </a:lnTo>
                  <a:lnTo>
                    <a:pt x="56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4" y="193"/>
                  </a:lnTo>
                  <a:lnTo>
                    <a:pt x="65" y="197"/>
                  </a:lnTo>
                  <a:lnTo>
                    <a:pt x="62" y="200"/>
                  </a:lnTo>
                  <a:lnTo>
                    <a:pt x="65" y="202"/>
                  </a:lnTo>
                  <a:lnTo>
                    <a:pt x="65" y="206"/>
                  </a:lnTo>
                  <a:lnTo>
                    <a:pt x="69" y="209"/>
                  </a:lnTo>
                  <a:lnTo>
                    <a:pt x="72" y="211"/>
                  </a:lnTo>
                  <a:lnTo>
                    <a:pt x="76" y="215"/>
                  </a:lnTo>
                  <a:lnTo>
                    <a:pt x="78" y="216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2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8" y="231"/>
                  </a:lnTo>
                  <a:lnTo>
                    <a:pt x="78" y="234"/>
                  </a:lnTo>
                  <a:lnTo>
                    <a:pt x="81" y="238"/>
                  </a:lnTo>
                  <a:lnTo>
                    <a:pt x="85" y="238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3"/>
                  </a:lnTo>
                  <a:lnTo>
                    <a:pt x="94" y="245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104" y="255"/>
                  </a:lnTo>
                  <a:lnTo>
                    <a:pt x="104" y="257"/>
                  </a:lnTo>
                  <a:lnTo>
                    <a:pt x="104" y="262"/>
                  </a:lnTo>
                  <a:lnTo>
                    <a:pt x="106" y="270"/>
                  </a:lnTo>
                  <a:lnTo>
                    <a:pt x="110" y="273"/>
                  </a:lnTo>
                  <a:lnTo>
                    <a:pt x="111" y="275"/>
                  </a:lnTo>
                  <a:lnTo>
                    <a:pt x="113" y="277"/>
                  </a:lnTo>
                  <a:lnTo>
                    <a:pt x="113" y="282"/>
                  </a:lnTo>
                  <a:lnTo>
                    <a:pt x="115" y="286"/>
                  </a:lnTo>
                  <a:lnTo>
                    <a:pt x="120" y="289"/>
                  </a:lnTo>
                  <a:lnTo>
                    <a:pt x="122" y="291"/>
                  </a:lnTo>
                  <a:lnTo>
                    <a:pt x="124" y="291"/>
                  </a:lnTo>
                  <a:lnTo>
                    <a:pt x="126" y="291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5" y="289"/>
                  </a:lnTo>
                  <a:lnTo>
                    <a:pt x="136" y="293"/>
                  </a:lnTo>
                  <a:lnTo>
                    <a:pt x="138" y="302"/>
                  </a:lnTo>
                  <a:lnTo>
                    <a:pt x="142" y="310"/>
                  </a:lnTo>
                  <a:lnTo>
                    <a:pt x="143" y="316"/>
                  </a:lnTo>
                  <a:lnTo>
                    <a:pt x="142" y="319"/>
                  </a:lnTo>
                  <a:lnTo>
                    <a:pt x="142" y="325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3" y="332"/>
                  </a:lnTo>
                  <a:lnTo>
                    <a:pt x="119" y="328"/>
                  </a:lnTo>
                  <a:lnTo>
                    <a:pt x="111" y="330"/>
                  </a:lnTo>
                  <a:lnTo>
                    <a:pt x="108" y="337"/>
                  </a:lnTo>
                  <a:lnTo>
                    <a:pt x="110" y="341"/>
                  </a:lnTo>
                  <a:lnTo>
                    <a:pt x="120" y="350"/>
                  </a:lnTo>
                  <a:lnTo>
                    <a:pt x="124" y="358"/>
                  </a:lnTo>
                  <a:lnTo>
                    <a:pt x="127" y="364"/>
                  </a:lnTo>
                  <a:lnTo>
                    <a:pt x="133" y="366"/>
                  </a:lnTo>
                  <a:lnTo>
                    <a:pt x="133" y="369"/>
                  </a:lnTo>
                  <a:lnTo>
                    <a:pt x="131" y="373"/>
                  </a:lnTo>
                  <a:lnTo>
                    <a:pt x="131" y="373"/>
                  </a:lnTo>
                  <a:lnTo>
                    <a:pt x="127" y="374"/>
                  </a:lnTo>
                  <a:lnTo>
                    <a:pt x="126" y="374"/>
                  </a:lnTo>
                  <a:lnTo>
                    <a:pt x="120" y="374"/>
                  </a:lnTo>
                  <a:lnTo>
                    <a:pt x="119" y="376"/>
                  </a:lnTo>
                  <a:lnTo>
                    <a:pt x="117" y="376"/>
                  </a:lnTo>
                  <a:lnTo>
                    <a:pt x="115" y="374"/>
                  </a:lnTo>
                  <a:lnTo>
                    <a:pt x="113" y="373"/>
                  </a:lnTo>
                  <a:lnTo>
                    <a:pt x="111" y="371"/>
                  </a:lnTo>
                  <a:lnTo>
                    <a:pt x="110" y="371"/>
                  </a:lnTo>
                  <a:lnTo>
                    <a:pt x="90" y="360"/>
                  </a:lnTo>
                  <a:lnTo>
                    <a:pt x="92" y="364"/>
                  </a:lnTo>
                  <a:lnTo>
                    <a:pt x="94" y="367"/>
                  </a:lnTo>
                  <a:lnTo>
                    <a:pt x="95" y="371"/>
                  </a:lnTo>
                  <a:lnTo>
                    <a:pt x="99" y="376"/>
                  </a:lnTo>
                  <a:lnTo>
                    <a:pt x="99" y="378"/>
                  </a:lnTo>
                  <a:lnTo>
                    <a:pt x="99" y="385"/>
                  </a:lnTo>
                  <a:lnTo>
                    <a:pt x="101" y="387"/>
                  </a:lnTo>
                  <a:lnTo>
                    <a:pt x="106" y="397"/>
                  </a:lnTo>
                  <a:lnTo>
                    <a:pt x="117" y="412"/>
                  </a:lnTo>
                  <a:lnTo>
                    <a:pt x="117" y="413"/>
                  </a:lnTo>
                  <a:lnTo>
                    <a:pt x="119" y="417"/>
                  </a:lnTo>
                  <a:lnTo>
                    <a:pt x="119" y="419"/>
                  </a:lnTo>
                  <a:lnTo>
                    <a:pt x="120" y="419"/>
                  </a:lnTo>
                  <a:lnTo>
                    <a:pt x="122" y="422"/>
                  </a:lnTo>
                  <a:lnTo>
                    <a:pt x="124" y="424"/>
                  </a:lnTo>
                  <a:lnTo>
                    <a:pt x="124" y="428"/>
                  </a:lnTo>
                  <a:lnTo>
                    <a:pt x="126" y="431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9" y="435"/>
                  </a:lnTo>
                  <a:lnTo>
                    <a:pt x="129" y="437"/>
                  </a:lnTo>
                  <a:lnTo>
                    <a:pt x="129" y="440"/>
                  </a:lnTo>
                  <a:lnTo>
                    <a:pt x="129" y="442"/>
                  </a:lnTo>
                  <a:lnTo>
                    <a:pt x="131" y="444"/>
                  </a:lnTo>
                  <a:lnTo>
                    <a:pt x="135" y="449"/>
                  </a:lnTo>
                  <a:lnTo>
                    <a:pt x="138" y="451"/>
                  </a:lnTo>
                  <a:lnTo>
                    <a:pt x="142" y="456"/>
                  </a:lnTo>
                  <a:lnTo>
                    <a:pt x="143" y="463"/>
                  </a:lnTo>
                  <a:lnTo>
                    <a:pt x="143" y="465"/>
                  </a:lnTo>
                  <a:lnTo>
                    <a:pt x="142" y="467"/>
                  </a:lnTo>
                  <a:lnTo>
                    <a:pt x="142" y="469"/>
                  </a:lnTo>
                  <a:lnTo>
                    <a:pt x="140" y="469"/>
                  </a:lnTo>
                  <a:lnTo>
                    <a:pt x="142" y="472"/>
                  </a:lnTo>
                  <a:lnTo>
                    <a:pt x="143" y="472"/>
                  </a:lnTo>
                  <a:lnTo>
                    <a:pt x="145" y="472"/>
                  </a:lnTo>
                  <a:lnTo>
                    <a:pt x="147" y="476"/>
                  </a:lnTo>
                  <a:lnTo>
                    <a:pt x="149" y="476"/>
                  </a:lnTo>
                  <a:lnTo>
                    <a:pt x="151" y="476"/>
                  </a:lnTo>
                  <a:lnTo>
                    <a:pt x="152" y="479"/>
                  </a:lnTo>
                  <a:lnTo>
                    <a:pt x="154" y="481"/>
                  </a:lnTo>
                  <a:lnTo>
                    <a:pt x="156" y="483"/>
                  </a:lnTo>
                  <a:lnTo>
                    <a:pt x="158" y="486"/>
                  </a:lnTo>
                  <a:lnTo>
                    <a:pt x="158" y="490"/>
                  </a:lnTo>
                  <a:lnTo>
                    <a:pt x="156" y="492"/>
                  </a:lnTo>
                  <a:lnTo>
                    <a:pt x="154" y="495"/>
                  </a:lnTo>
                  <a:lnTo>
                    <a:pt x="154" y="497"/>
                  </a:lnTo>
                  <a:lnTo>
                    <a:pt x="145" y="501"/>
                  </a:lnTo>
                  <a:lnTo>
                    <a:pt x="142" y="504"/>
                  </a:lnTo>
                  <a:lnTo>
                    <a:pt x="140" y="511"/>
                  </a:lnTo>
                  <a:lnTo>
                    <a:pt x="142" y="517"/>
                  </a:lnTo>
                  <a:lnTo>
                    <a:pt x="147" y="525"/>
                  </a:lnTo>
                  <a:lnTo>
                    <a:pt x="149" y="532"/>
                  </a:lnTo>
                  <a:lnTo>
                    <a:pt x="147" y="531"/>
                  </a:lnTo>
                  <a:lnTo>
                    <a:pt x="145" y="531"/>
                  </a:lnTo>
                  <a:lnTo>
                    <a:pt x="145" y="532"/>
                  </a:lnTo>
                  <a:lnTo>
                    <a:pt x="145" y="534"/>
                  </a:lnTo>
                  <a:lnTo>
                    <a:pt x="145" y="536"/>
                  </a:lnTo>
                  <a:lnTo>
                    <a:pt x="142" y="538"/>
                  </a:lnTo>
                  <a:lnTo>
                    <a:pt x="138" y="538"/>
                  </a:lnTo>
                  <a:lnTo>
                    <a:pt x="136" y="536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1" y="541"/>
                  </a:lnTo>
                  <a:lnTo>
                    <a:pt x="133" y="545"/>
                  </a:lnTo>
                  <a:lnTo>
                    <a:pt x="135" y="545"/>
                  </a:lnTo>
                  <a:lnTo>
                    <a:pt x="135" y="543"/>
                  </a:lnTo>
                  <a:lnTo>
                    <a:pt x="136" y="543"/>
                  </a:lnTo>
                  <a:lnTo>
                    <a:pt x="138" y="543"/>
                  </a:lnTo>
                  <a:lnTo>
                    <a:pt x="140" y="545"/>
                  </a:lnTo>
                  <a:lnTo>
                    <a:pt x="142" y="545"/>
                  </a:lnTo>
                  <a:lnTo>
                    <a:pt x="143" y="543"/>
                  </a:lnTo>
                  <a:lnTo>
                    <a:pt x="145" y="541"/>
                  </a:lnTo>
                  <a:lnTo>
                    <a:pt x="147" y="541"/>
                  </a:lnTo>
                  <a:lnTo>
                    <a:pt x="151" y="541"/>
                  </a:lnTo>
                  <a:lnTo>
                    <a:pt x="151" y="543"/>
                  </a:lnTo>
                  <a:lnTo>
                    <a:pt x="152" y="545"/>
                  </a:lnTo>
                  <a:lnTo>
                    <a:pt x="154" y="545"/>
                  </a:lnTo>
                  <a:lnTo>
                    <a:pt x="158" y="545"/>
                  </a:lnTo>
                  <a:lnTo>
                    <a:pt x="163" y="545"/>
                  </a:lnTo>
                  <a:lnTo>
                    <a:pt x="181" y="550"/>
                  </a:lnTo>
                  <a:lnTo>
                    <a:pt x="184" y="552"/>
                  </a:lnTo>
                  <a:lnTo>
                    <a:pt x="193" y="550"/>
                  </a:lnTo>
                  <a:lnTo>
                    <a:pt x="197" y="550"/>
                  </a:lnTo>
                  <a:lnTo>
                    <a:pt x="207" y="545"/>
                  </a:lnTo>
                  <a:lnTo>
                    <a:pt x="211" y="543"/>
                  </a:lnTo>
                  <a:lnTo>
                    <a:pt x="216" y="543"/>
                  </a:lnTo>
                  <a:lnTo>
                    <a:pt x="218" y="543"/>
                  </a:lnTo>
                  <a:lnTo>
                    <a:pt x="220" y="541"/>
                  </a:lnTo>
                  <a:lnTo>
                    <a:pt x="220" y="540"/>
                  </a:lnTo>
                  <a:lnTo>
                    <a:pt x="220" y="538"/>
                  </a:lnTo>
                  <a:lnTo>
                    <a:pt x="222" y="538"/>
                  </a:lnTo>
                  <a:lnTo>
                    <a:pt x="238" y="536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6" y="536"/>
                  </a:lnTo>
                  <a:lnTo>
                    <a:pt x="250" y="534"/>
                  </a:lnTo>
                  <a:lnTo>
                    <a:pt x="252" y="534"/>
                  </a:lnTo>
                  <a:lnTo>
                    <a:pt x="255" y="534"/>
                  </a:lnTo>
                  <a:lnTo>
                    <a:pt x="259" y="536"/>
                  </a:lnTo>
                  <a:lnTo>
                    <a:pt x="266" y="541"/>
                  </a:lnTo>
                  <a:lnTo>
                    <a:pt x="269" y="543"/>
                  </a:lnTo>
                  <a:lnTo>
                    <a:pt x="273" y="545"/>
                  </a:lnTo>
                  <a:lnTo>
                    <a:pt x="280" y="545"/>
                  </a:lnTo>
                  <a:lnTo>
                    <a:pt x="282" y="543"/>
                  </a:lnTo>
                  <a:lnTo>
                    <a:pt x="285" y="541"/>
                  </a:lnTo>
                  <a:lnTo>
                    <a:pt x="287" y="540"/>
                  </a:lnTo>
                  <a:lnTo>
                    <a:pt x="293" y="529"/>
                  </a:lnTo>
                  <a:lnTo>
                    <a:pt x="294" y="527"/>
                  </a:lnTo>
                  <a:lnTo>
                    <a:pt x="296" y="525"/>
                  </a:lnTo>
                  <a:lnTo>
                    <a:pt x="301" y="518"/>
                  </a:lnTo>
                  <a:lnTo>
                    <a:pt x="303" y="517"/>
                  </a:lnTo>
                  <a:lnTo>
                    <a:pt x="305" y="511"/>
                  </a:lnTo>
                  <a:lnTo>
                    <a:pt x="303" y="508"/>
                  </a:lnTo>
                  <a:lnTo>
                    <a:pt x="298" y="501"/>
                  </a:lnTo>
                  <a:lnTo>
                    <a:pt x="296" y="499"/>
                  </a:lnTo>
                  <a:lnTo>
                    <a:pt x="294" y="497"/>
                  </a:lnTo>
                  <a:lnTo>
                    <a:pt x="294" y="495"/>
                  </a:lnTo>
                  <a:lnTo>
                    <a:pt x="294" y="493"/>
                  </a:lnTo>
                  <a:lnTo>
                    <a:pt x="294" y="490"/>
                  </a:lnTo>
                  <a:lnTo>
                    <a:pt x="293" y="488"/>
                  </a:lnTo>
                  <a:lnTo>
                    <a:pt x="293" y="486"/>
                  </a:lnTo>
                  <a:lnTo>
                    <a:pt x="287" y="483"/>
                  </a:lnTo>
                  <a:lnTo>
                    <a:pt x="285" y="479"/>
                  </a:lnTo>
                  <a:lnTo>
                    <a:pt x="284" y="476"/>
                  </a:lnTo>
                  <a:lnTo>
                    <a:pt x="284" y="472"/>
                  </a:lnTo>
                  <a:lnTo>
                    <a:pt x="285" y="465"/>
                  </a:lnTo>
                  <a:lnTo>
                    <a:pt x="285" y="458"/>
                  </a:lnTo>
                  <a:lnTo>
                    <a:pt x="289" y="449"/>
                  </a:lnTo>
                  <a:lnTo>
                    <a:pt x="293" y="444"/>
                  </a:lnTo>
                  <a:lnTo>
                    <a:pt x="298" y="440"/>
                  </a:lnTo>
                  <a:lnTo>
                    <a:pt x="300" y="438"/>
                  </a:lnTo>
                  <a:lnTo>
                    <a:pt x="300" y="435"/>
                  </a:lnTo>
                  <a:lnTo>
                    <a:pt x="301" y="431"/>
                  </a:lnTo>
                  <a:lnTo>
                    <a:pt x="305" y="429"/>
                  </a:lnTo>
                  <a:lnTo>
                    <a:pt x="305" y="428"/>
                  </a:lnTo>
                  <a:lnTo>
                    <a:pt x="307" y="426"/>
                  </a:lnTo>
                  <a:lnTo>
                    <a:pt x="312" y="421"/>
                  </a:lnTo>
                  <a:lnTo>
                    <a:pt x="316" y="415"/>
                  </a:lnTo>
                  <a:lnTo>
                    <a:pt x="317" y="413"/>
                  </a:lnTo>
                  <a:lnTo>
                    <a:pt x="321" y="413"/>
                  </a:lnTo>
                  <a:lnTo>
                    <a:pt x="323" y="413"/>
                  </a:lnTo>
                  <a:lnTo>
                    <a:pt x="325" y="412"/>
                  </a:lnTo>
                  <a:lnTo>
                    <a:pt x="326" y="410"/>
                  </a:lnTo>
                  <a:lnTo>
                    <a:pt x="326" y="412"/>
                  </a:lnTo>
                  <a:lnTo>
                    <a:pt x="328" y="413"/>
                  </a:lnTo>
                  <a:lnTo>
                    <a:pt x="330" y="410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32" y="415"/>
                  </a:lnTo>
                  <a:lnTo>
                    <a:pt x="332" y="417"/>
                  </a:lnTo>
                  <a:lnTo>
                    <a:pt x="332" y="419"/>
                  </a:lnTo>
                  <a:lnTo>
                    <a:pt x="335" y="419"/>
                  </a:lnTo>
                  <a:lnTo>
                    <a:pt x="337" y="419"/>
                  </a:lnTo>
                  <a:lnTo>
                    <a:pt x="339" y="421"/>
                  </a:lnTo>
                  <a:lnTo>
                    <a:pt x="339" y="419"/>
                  </a:lnTo>
                  <a:lnTo>
                    <a:pt x="341" y="417"/>
                  </a:lnTo>
                  <a:lnTo>
                    <a:pt x="342" y="417"/>
                  </a:lnTo>
                  <a:lnTo>
                    <a:pt x="342" y="419"/>
                  </a:lnTo>
                  <a:lnTo>
                    <a:pt x="344" y="421"/>
                  </a:lnTo>
                  <a:lnTo>
                    <a:pt x="344" y="419"/>
                  </a:lnTo>
                  <a:lnTo>
                    <a:pt x="346" y="417"/>
                  </a:lnTo>
                  <a:lnTo>
                    <a:pt x="348" y="415"/>
                  </a:lnTo>
                  <a:lnTo>
                    <a:pt x="348" y="415"/>
                  </a:lnTo>
                  <a:lnTo>
                    <a:pt x="348" y="412"/>
                  </a:lnTo>
                  <a:lnTo>
                    <a:pt x="348" y="410"/>
                  </a:lnTo>
                  <a:lnTo>
                    <a:pt x="344" y="405"/>
                  </a:lnTo>
                  <a:lnTo>
                    <a:pt x="342" y="403"/>
                  </a:lnTo>
                  <a:lnTo>
                    <a:pt x="342" y="401"/>
                  </a:lnTo>
                  <a:lnTo>
                    <a:pt x="342" y="399"/>
                  </a:lnTo>
                  <a:lnTo>
                    <a:pt x="341" y="399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41" y="392"/>
                  </a:lnTo>
                  <a:lnTo>
                    <a:pt x="342" y="389"/>
                  </a:lnTo>
                  <a:lnTo>
                    <a:pt x="344" y="387"/>
                  </a:lnTo>
                  <a:lnTo>
                    <a:pt x="348" y="387"/>
                  </a:lnTo>
                  <a:lnTo>
                    <a:pt x="351" y="389"/>
                  </a:lnTo>
                  <a:lnTo>
                    <a:pt x="353" y="390"/>
                  </a:lnTo>
                  <a:lnTo>
                    <a:pt x="355" y="392"/>
                  </a:lnTo>
                  <a:lnTo>
                    <a:pt x="357" y="392"/>
                  </a:lnTo>
                  <a:lnTo>
                    <a:pt x="357" y="389"/>
                  </a:lnTo>
                  <a:lnTo>
                    <a:pt x="360" y="389"/>
                  </a:lnTo>
                  <a:lnTo>
                    <a:pt x="364" y="389"/>
                  </a:lnTo>
                  <a:lnTo>
                    <a:pt x="367" y="389"/>
                  </a:lnTo>
                  <a:lnTo>
                    <a:pt x="369" y="387"/>
                  </a:lnTo>
                  <a:lnTo>
                    <a:pt x="372" y="387"/>
                  </a:lnTo>
                  <a:lnTo>
                    <a:pt x="380" y="390"/>
                  </a:lnTo>
                  <a:lnTo>
                    <a:pt x="380" y="389"/>
                  </a:lnTo>
                  <a:lnTo>
                    <a:pt x="380" y="385"/>
                  </a:lnTo>
                  <a:lnTo>
                    <a:pt x="383" y="383"/>
                  </a:lnTo>
                  <a:lnTo>
                    <a:pt x="385" y="385"/>
                  </a:lnTo>
                  <a:lnTo>
                    <a:pt x="385" y="389"/>
                  </a:lnTo>
                  <a:lnTo>
                    <a:pt x="390" y="389"/>
                  </a:lnTo>
                  <a:lnTo>
                    <a:pt x="390" y="387"/>
                  </a:lnTo>
                  <a:lnTo>
                    <a:pt x="392" y="389"/>
                  </a:lnTo>
                  <a:lnTo>
                    <a:pt x="396" y="390"/>
                  </a:lnTo>
                  <a:lnTo>
                    <a:pt x="401" y="390"/>
                  </a:lnTo>
                  <a:lnTo>
                    <a:pt x="404" y="387"/>
                  </a:lnTo>
                  <a:lnTo>
                    <a:pt x="408" y="383"/>
                  </a:lnTo>
                  <a:lnTo>
                    <a:pt x="410" y="389"/>
                  </a:lnTo>
                  <a:lnTo>
                    <a:pt x="410" y="390"/>
                  </a:lnTo>
                  <a:lnTo>
                    <a:pt x="408" y="392"/>
                  </a:lnTo>
                  <a:lnTo>
                    <a:pt x="410" y="394"/>
                  </a:lnTo>
                  <a:lnTo>
                    <a:pt x="415" y="394"/>
                  </a:lnTo>
                  <a:lnTo>
                    <a:pt x="417" y="392"/>
                  </a:lnTo>
                  <a:lnTo>
                    <a:pt x="417" y="390"/>
                  </a:lnTo>
                  <a:lnTo>
                    <a:pt x="417" y="389"/>
                  </a:lnTo>
                  <a:lnTo>
                    <a:pt x="419" y="387"/>
                  </a:lnTo>
                  <a:lnTo>
                    <a:pt x="420" y="385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7"/>
                  </a:lnTo>
                  <a:lnTo>
                    <a:pt x="426" y="389"/>
                  </a:lnTo>
                  <a:lnTo>
                    <a:pt x="429" y="390"/>
                  </a:lnTo>
                  <a:lnTo>
                    <a:pt x="429" y="387"/>
                  </a:lnTo>
                  <a:lnTo>
                    <a:pt x="431" y="385"/>
                  </a:lnTo>
                  <a:lnTo>
                    <a:pt x="433" y="383"/>
                  </a:lnTo>
                  <a:lnTo>
                    <a:pt x="438" y="380"/>
                  </a:lnTo>
                  <a:lnTo>
                    <a:pt x="440" y="380"/>
                  </a:lnTo>
                  <a:lnTo>
                    <a:pt x="440" y="382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40" y="389"/>
                  </a:lnTo>
                  <a:lnTo>
                    <a:pt x="442" y="387"/>
                  </a:lnTo>
                  <a:lnTo>
                    <a:pt x="445" y="383"/>
                  </a:lnTo>
                  <a:lnTo>
                    <a:pt x="447" y="382"/>
                  </a:lnTo>
                  <a:lnTo>
                    <a:pt x="449" y="385"/>
                  </a:lnTo>
                  <a:lnTo>
                    <a:pt x="451" y="385"/>
                  </a:lnTo>
                  <a:lnTo>
                    <a:pt x="452" y="385"/>
                  </a:lnTo>
                  <a:lnTo>
                    <a:pt x="452" y="387"/>
                  </a:lnTo>
                  <a:lnTo>
                    <a:pt x="454" y="387"/>
                  </a:lnTo>
                  <a:lnTo>
                    <a:pt x="456" y="390"/>
                  </a:lnTo>
                  <a:lnTo>
                    <a:pt x="459" y="390"/>
                  </a:lnTo>
                  <a:lnTo>
                    <a:pt x="465" y="387"/>
                  </a:lnTo>
                  <a:lnTo>
                    <a:pt x="468" y="389"/>
                  </a:lnTo>
                  <a:lnTo>
                    <a:pt x="467" y="394"/>
                  </a:lnTo>
                  <a:lnTo>
                    <a:pt x="463" y="401"/>
                  </a:lnTo>
                  <a:lnTo>
                    <a:pt x="467" y="403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4" y="401"/>
                  </a:lnTo>
                  <a:lnTo>
                    <a:pt x="479" y="387"/>
                  </a:lnTo>
                  <a:lnTo>
                    <a:pt x="481" y="383"/>
                  </a:lnTo>
                  <a:lnTo>
                    <a:pt x="484" y="380"/>
                  </a:lnTo>
                  <a:lnTo>
                    <a:pt x="486" y="376"/>
                  </a:lnTo>
                  <a:lnTo>
                    <a:pt x="488" y="374"/>
                  </a:lnTo>
                  <a:lnTo>
                    <a:pt x="488" y="373"/>
                  </a:lnTo>
                  <a:lnTo>
                    <a:pt x="488" y="373"/>
                  </a:lnTo>
                  <a:lnTo>
                    <a:pt x="490" y="373"/>
                  </a:lnTo>
                  <a:lnTo>
                    <a:pt x="490" y="371"/>
                  </a:lnTo>
                  <a:lnTo>
                    <a:pt x="493" y="353"/>
                  </a:lnTo>
                  <a:lnTo>
                    <a:pt x="497" y="337"/>
                  </a:lnTo>
                  <a:lnTo>
                    <a:pt x="500" y="330"/>
                  </a:lnTo>
                  <a:lnTo>
                    <a:pt x="506" y="319"/>
                  </a:lnTo>
                  <a:lnTo>
                    <a:pt x="506" y="316"/>
                  </a:lnTo>
                  <a:lnTo>
                    <a:pt x="507" y="314"/>
                  </a:lnTo>
                  <a:lnTo>
                    <a:pt x="511" y="312"/>
                  </a:lnTo>
                  <a:lnTo>
                    <a:pt x="511" y="310"/>
                  </a:lnTo>
                  <a:lnTo>
                    <a:pt x="511" y="305"/>
                  </a:lnTo>
                  <a:lnTo>
                    <a:pt x="511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3" y="296"/>
                  </a:lnTo>
                  <a:lnTo>
                    <a:pt x="515" y="291"/>
                  </a:lnTo>
                  <a:lnTo>
                    <a:pt x="516" y="289"/>
                  </a:lnTo>
                  <a:lnTo>
                    <a:pt x="516" y="287"/>
                  </a:lnTo>
                  <a:lnTo>
                    <a:pt x="518" y="287"/>
                  </a:lnTo>
                  <a:lnTo>
                    <a:pt x="520" y="287"/>
                  </a:lnTo>
                  <a:lnTo>
                    <a:pt x="522" y="289"/>
                  </a:lnTo>
                  <a:lnTo>
                    <a:pt x="523" y="289"/>
                  </a:lnTo>
                  <a:lnTo>
                    <a:pt x="527" y="289"/>
                  </a:lnTo>
                  <a:lnTo>
                    <a:pt x="527" y="287"/>
                  </a:lnTo>
                  <a:lnTo>
                    <a:pt x="529" y="286"/>
                  </a:lnTo>
                  <a:lnTo>
                    <a:pt x="529" y="282"/>
                  </a:lnTo>
                  <a:lnTo>
                    <a:pt x="529" y="275"/>
                  </a:lnTo>
                  <a:lnTo>
                    <a:pt x="527" y="271"/>
                  </a:lnTo>
                  <a:lnTo>
                    <a:pt x="525" y="268"/>
                  </a:lnTo>
                  <a:lnTo>
                    <a:pt x="527" y="266"/>
                  </a:lnTo>
                  <a:lnTo>
                    <a:pt x="529" y="266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4"/>
                  </a:lnTo>
                  <a:lnTo>
                    <a:pt x="538" y="266"/>
                  </a:lnTo>
                  <a:lnTo>
                    <a:pt x="539" y="266"/>
                  </a:lnTo>
                  <a:lnTo>
                    <a:pt x="539" y="264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59"/>
                  </a:lnTo>
                  <a:lnTo>
                    <a:pt x="538" y="261"/>
                  </a:lnTo>
                  <a:lnTo>
                    <a:pt x="536" y="262"/>
                  </a:lnTo>
                  <a:lnTo>
                    <a:pt x="534" y="262"/>
                  </a:lnTo>
                  <a:lnTo>
                    <a:pt x="532" y="262"/>
                  </a:lnTo>
                  <a:lnTo>
                    <a:pt x="532" y="259"/>
                  </a:lnTo>
                  <a:lnTo>
                    <a:pt x="532" y="257"/>
                  </a:lnTo>
                  <a:lnTo>
                    <a:pt x="536" y="247"/>
                  </a:lnTo>
                  <a:lnTo>
                    <a:pt x="536" y="245"/>
                  </a:lnTo>
                  <a:lnTo>
                    <a:pt x="536" y="245"/>
                  </a:lnTo>
                  <a:lnTo>
                    <a:pt x="536" y="239"/>
                  </a:lnTo>
                  <a:lnTo>
                    <a:pt x="536" y="238"/>
                  </a:lnTo>
                  <a:lnTo>
                    <a:pt x="538" y="231"/>
                  </a:lnTo>
                  <a:lnTo>
                    <a:pt x="539" y="229"/>
                  </a:lnTo>
                  <a:lnTo>
                    <a:pt x="538" y="227"/>
                  </a:lnTo>
                  <a:lnTo>
                    <a:pt x="538" y="225"/>
                  </a:lnTo>
                  <a:lnTo>
                    <a:pt x="536" y="223"/>
                  </a:lnTo>
                  <a:lnTo>
                    <a:pt x="536" y="218"/>
                  </a:lnTo>
                  <a:lnTo>
                    <a:pt x="536" y="215"/>
                  </a:lnTo>
                  <a:lnTo>
                    <a:pt x="538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38" y="211"/>
                  </a:lnTo>
                  <a:lnTo>
                    <a:pt x="538" y="209"/>
                  </a:lnTo>
                  <a:lnTo>
                    <a:pt x="536" y="209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39" y="207"/>
                  </a:lnTo>
                  <a:lnTo>
                    <a:pt x="541" y="209"/>
                  </a:lnTo>
                  <a:lnTo>
                    <a:pt x="543" y="209"/>
                  </a:lnTo>
                  <a:lnTo>
                    <a:pt x="543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7" y="207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2" y="206"/>
                  </a:lnTo>
                  <a:lnTo>
                    <a:pt x="550" y="204"/>
                  </a:lnTo>
                  <a:lnTo>
                    <a:pt x="548" y="202"/>
                  </a:lnTo>
                  <a:lnTo>
                    <a:pt x="550" y="202"/>
                  </a:lnTo>
                  <a:lnTo>
                    <a:pt x="548" y="197"/>
                  </a:lnTo>
                  <a:lnTo>
                    <a:pt x="548" y="195"/>
                  </a:lnTo>
                  <a:lnTo>
                    <a:pt x="547" y="195"/>
                  </a:lnTo>
                  <a:lnTo>
                    <a:pt x="545" y="195"/>
                  </a:lnTo>
                  <a:lnTo>
                    <a:pt x="543" y="193"/>
                  </a:lnTo>
                  <a:lnTo>
                    <a:pt x="541" y="186"/>
                  </a:lnTo>
                  <a:lnTo>
                    <a:pt x="539" y="183"/>
                  </a:lnTo>
                  <a:lnTo>
                    <a:pt x="538" y="175"/>
                  </a:lnTo>
                  <a:lnTo>
                    <a:pt x="539" y="170"/>
                  </a:lnTo>
                  <a:lnTo>
                    <a:pt x="541" y="168"/>
                  </a:lnTo>
                  <a:lnTo>
                    <a:pt x="539" y="161"/>
                  </a:lnTo>
                  <a:lnTo>
                    <a:pt x="541" y="158"/>
                  </a:lnTo>
                  <a:lnTo>
                    <a:pt x="550" y="152"/>
                  </a:lnTo>
                  <a:lnTo>
                    <a:pt x="548" y="151"/>
                  </a:lnTo>
                  <a:lnTo>
                    <a:pt x="550" y="149"/>
                  </a:lnTo>
                  <a:lnTo>
                    <a:pt x="550" y="147"/>
                  </a:lnTo>
                  <a:lnTo>
                    <a:pt x="547" y="143"/>
                  </a:lnTo>
                  <a:lnTo>
                    <a:pt x="548" y="140"/>
                  </a:lnTo>
                  <a:lnTo>
                    <a:pt x="552" y="138"/>
                  </a:lnTo>
                  <a:lnTo>
                    <a:pt x="559" y="140"/>
                  </a:lnTo>
                  <a:lnTo>
                    <a:pt x="557" y="136"/>
                  </a:lnTo>
                  <a:lnTo>
                    <a:pt x="559" y="135"/>
                  </a:lnTo>
                  <a:lnTo>
                    <a:pt x="559" y="133"/>
                  </a:lnTo>
                  <a:lnTo>
                    <a:pt x="561" y="133"/>
                  </a:lnTo>
                  <a:lnTo>
                    <a:pt x="559" y="131"/>
                  </a:lnTo>
                  <a:lnTo>
                    <a:pt x="559" y="129"/>
                  </a:lnTo>
                  <a:lnTo>
                    <a:pt x="559" y="127"/>
                  </a:lnTo>
                  <a:lnTo>
                    <a:pt x="559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1" y="122"/>
                  </a:lnTo>
                  <a:lnTo>
                    <a:pt x="559" y="119"/>
                  </a:lnTo>
                  <a:lnTo>
                    <a:pt x="562" y="120"/>
                  </a:lnTo>
                  <a:lnTo>
                    <a:pt x="562" y="117"/>
                  </a:lnTo>
                  <a:lnTo>
                    <a:pt x="559" y="112"/>
                  </a:lnTo>
                  <a:lnTo>
                    <a:pt x="557" y="103"/>
                  </a:lnTo>
                  <a:lnTo>
                    <a:pt x="554" y="101"/>
                  </a:lnTo>
                  <a:lnTo>
                    <a:pt x="545" y="101"/>
                  </a:lnTo>
                  <a:lnTo>
                    <a:pt x="545" y="99"/>
                  </a:lnTo>
                  <a:lnTo>
                    <a:pt x="548" y="99"/>
                  </a:lnTo>
                  <a:lnTo>
                    <a:pt x="545" y="97"/>
                  </a:lnTo>
                  <a:lnTo>
                    <a:pt x="545" y="96"/>
                  </a:lnTo>
                  <a:lnTo>
                    <a:pt x="547" y="96"/>
                  </a:lnTo>
                  <a:lnTo>
                    <a:pt x="548" y="92"/>
                  </a:lnTo>
                  <a:lnTo>
                    <a:pt x="547" y="92"/>
                  </a:lnTo>
                  <a:lnTo>
                    <a:pt x="547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50" y="88"/>
                  </a:lnTo>
                  <a:lnTo>
                    <a:pt x="548" y="90"/>
                  </a:lnTo>
                  <a:lnTo>
                    <a:pt x="548" y="92"/>
                  </a:lnTo>
                  <a:lnTo>
                    <a:pt x="550" y="94"/>
                  </a:lnTo>
                  <a:lnTo>
                    <a:pt x="550" y="96"/>
                  </a:lnTo>
                  <a:lnTo>
                    <a:pt x="554" y="92"/>
                  </a:lnTo>
                  <a:lnTo>
                    <a:pt x="555" y="90"/>
                  </a:lnTo>
                  <a:lnTo>
                    <a:pt x="557" y="88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5" y="83"/>
                  </a:lnTo>
                  <a:lnTo>
                    <a:pt x="554" y="83"/>
                  </a:lnTo>
                  <a:lnTo>
                    <a:pt x="552" y="80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0"/>
                  </a:lnTo>
                  <a:lnTo>
                    <a:pt x="555" y="76"/>
                  </a:lnTo>
                  <a:lnTo>
                    <a:pt x="555" y="74"/>
                  </a:lnTo>
                  <a:lnTo>
                    <a:pt x="552" y="74"/>
                  </a:lnTo>
                  <a:lnTo>
                    <a:pt x="552" y="72"/>
                  </a:lnTo>
                  <a:lnTo>
                    <a:pt x="555" y="74"/>
                  </a:lnTo>
                  <a:lnTo>
                    <a:pt x="559" y="74"/>
                  </a:lnTo>
                  <a:lnTo>
                    <a:pt x="564" y="74"/>
                  </a:lnTo>
                  <a:lnTo>
                    <a:pt x="564" y="74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4" y="71"/>
                  </a:lnTo>
                  <a:lnTo>
                    <a:pt x="562" y="69"/>
                  </a:lnTo>
                  <a:lnTo>
                    <a:pt x="561" y="67"/>
                  </a:lnTo>
                  <a:lnTo>
                    <a:pt x="559" y="67"/>
                  </a:lnTo>
                  <a:lnTo>
                    <a:pt x="561" y="65"/>
                  </a:lnTo>
                  <a:lnTo>
                    <a:pt x="559" y="64"/>
                  </a:lnTo>
                  <a:lnTo>
                    <a:pt x="557" y="60"/>
                  </a:lnTo>
                  <a:lnTo>
                    <a:pt x="555" y="58"/>
                  </a:lnTo>
                  <a:lnTo>
                    <a:pt x="554" y="58"/>
                  </a:lnTo>
                  <a:lnTo>
                    <a:pt x="554" y="56"/>
                  </a:lnTo>
                  <a:lnTo>
                    <a:pt x="552" y="55"/>
                  </a:lnTo>
                  <a:lnTo>
                    <a:pt x="552" y="53"/>
                  </a:lnTo>
                  <a:lnTo>
                    <a:pt x="547" y="46"/>
                  </a:lnTo>
                  <a:lnTo>
                    <a:pt x="539" y="42"/>
                  </a:lnTo>
                  <a:lnTo>
                    <a:pt x="536" y="37"/>
                  </a:lnTo>
                  <a:lnTo>
                    <a:pt x="534" y="35"/>
                  </a:lnTo>
                  <a:lnTo>
                    <a:pt x="534" y="32"/>
                  </a:lnTo>
                  <a:lnTo>
                    <a:pt x="548" y="44"/>
                  </a:lnTo>
                  <a:lnTo>
                    <a:pt x="557" y="58"/>
                  </a:lnTo>
                  <a:lnTo>
                    <a:pt x="559" y="60"/>
                  </a:lnTo>
                  <a:lnTo>
                    <a:pt x="562" y="64"/>
                  </a:lnTo>
                  <a:lnTo>
                    <a:pt x="564" y="64"/>
                  </a:lnTo>
                  <a:lnTo>
                    <a:pt x="564" y="62"/>
                  </a:lnTo>
                  <a:lnTo>
                    <a:pt x="561" y="60"/>
                  </a:lnTo>
                  <a:lnTo>
                    <a:pt x="538" y="32"/>
                  </a:lnTo>
                  <a:lnTo>
                    <a:pt x="538" y="32"/>
                  </a:lnTo>
                  <a:lnTo>
                    <a:pt x="541" y="32"/>
                  </a:lnTo>
                  <a:lnTo>
                    <a:pt x="541" y="28"/>
                  </a:lnTo>
                  <a:lnTo>
                    <a:pt x="545" y="30"/>
                  </a:lnTo>
                  <a:lnTo>
                    <a:pt x="548" y="32"/>
                  </a:lnTo>
                  <a:lnTo>
                    <a:pt x="550" y="33"/>
                  </a:lnTo>
                  <a:lnTo>
                    <a:pt x="552" y="32"/>
                  </a:lnTo>
                  <a:lnTo>
                    <a:pt x="552" y="32"/>
                  </a:lnTo>
                  <a:lnTo>
                    <a:pt x="552" y="30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2" y="24"/>
                  </a:lnTo>
                  <a:lnTo>
                    <a:pt x="554" y="24"/>
                  </a:lnTo>
                  <a:lnTo>
                    <a:pt x="547" y="21"/>
                  </a:lnTo>
                  <a:lnTo>
                    <a:pt x="543" y="16"/>
                  </a:lnTo>
                  <a:lnTo>
                    <a:pt x="543" y="14"/>
                  </a:lnTo>
                  <a:lnTo>
                    <a:pt x="541" y="14"/>
                  </a:lnTo>
                  <a:lnTo>
                    <a:pt x="543" y="12"/>
                  </a:lnTo>
                  <a:lnTo>
                    <a:pt x="543" y="10"/>
                  </a:lnTo>
                  <a:lnTo>
                    <a:pt x="545" y="10"/>
                  </a:lnTo>
                  <a:lnTo>
                    <a:pt x="559" y="26"/>
                  </a:lnTo>
                  <a:lnTo>
                    <a:pt x="557" y="26"/>
                  </a:lnTo>
                  <a:lnTo>
                    <a:pt x="555" y="24"/>
                  </a:lnTo>
                  <a:lnTo>
                    <a:pt x="555" y="28"/>
                  </a:lnTo>
                  <a:lnTo>
                    <a:pt x="555" y="30"/>
                  </a:lnTo>
                  <a:lnTo>
                    <a:pt x="555" y="32"/>
                  </a:lnTo>
                  <a:lnTo>
                    <a:pt x="555" y="32"/>
                  </a:lnTo>
                  <a:lnTo>
                    <a:pt x="559" y="32"/>
                  </a:lnTo>
                  <a:lnTo>
                    <a:pt x="561" y="32"/>
                  </a:lnTo>
                  <a:lnTo>
                    <a:pt x="562" y="32"/>
                  </a:lnTo>
                  <a:lnTo>
                    <a:pt x="562" y="28"/>
                  </a:lnTo>
                  <a:lnTo>
                    <a:pt x="566" y="32"/>
                  </a:lnTo>
                  <a:lnTo>
                    <a:pt x="568" y="33"/>
                  </a:lnTo>
                  <a:lnTo>
                    <a:pt x="570" y="35"/>
                  </a:lnTo>
                  <a:lnTo>
                    <a:pt x="571" y="35"/>
                  </a:lnTo>
                  <a:lnTo>
                    <a:pt x="573" y="33"/>
                  </a:lnTo>
                  <a:lnTo>
                    <a:pt x="571" y="32"/>
                  </a:lnTo>
                  <a:lnTo>
                    <a:pt x="568" y="28"/>
                  </a:lnTo>
                  <a:lnTo>
                    <a:pt x="568" y="24"/>
                  </a:lnTo>
                  <a:lnTo>
                    <a:pt x="571" y="28"/>
                  </a:lnTo>
                  <a:lnTo>
                    <a:pt x="573" y="28"/>
                  </a:lnTo>
                  <a:lnTo>
                    <a:pt x="573" y="26"/>
                  </a:lnTo>
                  <a:lnTo>
                    <a:pt x="570" y="23"/>
                  </a:lnTo>
                  <a:lnTo>
                    <a:pt x="570" y="21"/>
                  </a:lnTo>
                  <a:lnTo>
                    <a:pt x="570" y="17"/>
                  </a:lnTo>
                  <a:lnTo>
                    <a:pt x="568" y="16"/>
                  </a:lnTo>
                  <a:lnTo>
                    <a:pt x="566" y="17"/>
                  </a:lnTo>
                  <a:lnTo>
                    <a:pt x="564" y="17"/>
                  </a:lnTo>
                  <a:lnTo>
                    <a:pt x="564" y="16"/>
                  </a:lnTo>
                  <a:lnTo>
                    <a:pt x="562" y="12"/>
                  </a:lnTo>
                  <a:lnTo>
                    <a:pt x="561" y="12"/>
                  </a:lnTo>
                  <a:lnTo>
                    <a:pt x="559" y="12"/>
                  </a:lnTo>
                  <a:lnTo>
                    <a:pt x="559" y="7"/>
                  </a:lnTo>
                  <a:lnTo>
                    <a:pt x="557" y="3"/>
                  </a:lnTo>
                  <a:lnTo>
                    <a:pt x="559" y="1"/>
                  </a:lnTo>
                  <a:lnTo>
                    <a:pt x="559" y="1"/>
                  </a:lnTo>
                  <a:lnTo>
                    <a:pt x="562" y="8"/>
                  </a:lnTo>
                  <a:lnTo>
                    <a:pt x="562" y="7"/>
                  </a:lnTo>
                  <a:lnTo>
                    <a:pt x="566" y="5"/>
                  </a:lnTo>
                  <a:lnTo>
                    <a:pt x="568" y="7"/>
                  </a:lnTo>
                  <a:lnTo>
                    <a:pt x="570" y="7"/>
                  </a:lnTo>
                  <a:lnTo>
                    <a:pt x="571" y="5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6">
              <a:extLst>
                <a:ext uri="{FF2B5EF4-FFF2-40B4-BE49-F238E27FC236}">
                  <a16:creationId xmlns:a16="http://schemas.microsoft.com/office/drawing/2014/main" id="{3515EBEE-7C6D-46A7-082B-C205A768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077" y="2831711"/>
              <a:ext cx="107402" cy="156221"/>
            </a:xfrm>
            <a:custGeom>
              <a:avLst/>
              <a:gdLst>
                <a:gd name="T0" fmla="*/ 72 w 88"/>
                <a:gd name="T1" fmla="*/ 105 h 128"/>
                <a:gd name="T2" fmla="*/ 78 w 88"/>
                <a:gd name="T3" fmla="*/ 98 h 128"/>
                <a:gd name="T4" fmla="*/ 78 w 88"/>
                <a:gd name="T5" fmla="*/ 93 h 128"/>
                <a:gd name="T6" fmla="*/ 87 w 88"/>
                <a:gd name="T7" fmla="*/ 82 h 128"/>
                <a:gd name="T8" fmla="*/ 87 w 88"/>
                <a:gd name="T9" fmla="*/ 80 h 128"/>
                <a:gd name="T10" fmla="*/ 85 w 88"/>
                <a:gd name="T11" fmla="*/ 75 h 128"/>
                <a:gd name="T12" fmla="*/ 87 w 88"/>
                <a:gd name="T13" fmla="*/ 71 h 128"/>
                <a:gd name="T14" fmla="*/ 88 w 88"/>
                <a:gd name="T15" fmla="*/ 66 h 128"/>
                <a:gd name="T16" fmla="*/ 78 w 88"/>
                <a:gd name="T17" fmla="*/ 64 h 128"/>
                <a:gd name="T18" fmla="*/ 72 w 88"/>
                <a:gd name="T19" fmla="*/ 61 h 128"/>
                <a:gd name="T20" fmla="*/ 67 w 88"/>
                <a:gd name="T21" fmla="*/ 61 h 128"/>
                <a:gd name="T22" fmla="*/ 65 w 88"/>
                <a:gd name="T23" fmla="*/ 57 h 128"/>
                <a:gd name="T24" fmla="*/ 58 w 88"/>
                <a:gd name="T25" fmla="*/ 54 h 128"/>
                <a:gd name="T26" fmla="*/ 51 w 88"/>
                <a:gd name="T27" fmla="*/ 38 h 128"/>
                <a:gd name="T28" fmla="*/ 48 w 88"/>
                <a:gd name="T29" fmla="*/ 34 h 128"/>
                <a:gd name="T30" fmla="*/ 44 w 88"/>
                <a:gd name="T31" fmla="*/ 27 h 128"/>
                <a:gd name="T32" fmla="*/ 42 w 88"/>
                <a:gd name="T33" fmla="*/ 22 h 128"/>
                <a:gd name="T34" fmla="*/ 42 w 88"/>
                <a:gd name="T35" fmla="*/ 18 h 128"/>
                <a:gd name="T36" fmla="*/ 44 w 88"/>
                <a:gd name="T37" fmla="*/ 11 h 128"/>
                <a:gd name="T38" fmla="*/ 42 w 88"/>
                <a:gd name="T39" fmla="*/ 6 h 128"/>
                <a:gd name="T40" fmla="*/ 39 w 88"/>
                <a:gd name="T41" fmla="*/ 4 h 128"/>
                <a:gd name="T42" fmla="*/ 35 w 88"/>
                <a:gd name="T43" fmla="*/ 6 h 128"/>
                <a:gd name="T44" fmla="*/ 32 w 88"/>
                <a:gd name="T45" fmla="*/ 0 h 128"/>
                <a:gd name="T46" fmla="*/ 26 w 88"/>
                <a:gd name="T47" fmla="*/ 4 h 128"/>
                <a:gd name="T48" fmla="*/ 25 w 88"/>
                <a:gd name="T49" fmla="*/ 11 h 128"/>
                <a:gd name="T50" fmla="*/ 17 w 88"/>
                <a:gd name="T51" fmla="*/ 16 h 128"/>
                <a:gd name="T52" fmla="*/ 16 w 88"/>
                <a:gd name="T53" fmla="*/ 20 h 128"/>
                <a:gd name="T54" fmla="*/ 14 w 88"/>
                <a:gd name="T55" fmla="*/ 23 h 128"/>
                <a:gd name="T56" fmla="*/ 12 w 88"/>
                <a:gd name="T57" fmla="*/ 29 h 128"/>
                <a:gd name="T58" fmla="*/ 9 w 88"/>
                <a:gd name="T59" fmla="*/ 32 h 128"/>
                <a:gd name="T60" fmla="*/ 7 w 88"/>
                <a:gd name="T61" fmla="*/ 38 h 128"/>
                <a:gd name="T62" fmla="*/ 3 w 88"/>
                <a:gd name="T63" fmla="*/ 43 h 128"/>
                <a:gd name="T64" fmla="*/ 1 w 88"/>
                <a:gd name="T65" fmla="*/ 52 h 128"/>
                <a:gd name="T66" fmla="*/ 3 w 88"/>
                <a:gd name="T67" fmla="*/ 55 h 128"/>
                <a:gd name="T68" fmla="*/ 1 w 88"/>
                <a:gd name="T69" fmla="*/ 59 h 128"/>
                <a:gd name="T70" fmla="*/ 0 w 88"/>
                <a:gd name="T71" fmla="*/ 62 h 128"/>
                <a:gd name="T72" fmla="*/ 3 w 88"/>
                <a:gd name="T73" fmla="*/ 68 h 128"/>
                <a:gd name="T74" fmla="*/ 7 w 88"/>
                <a:gd name="T75" fmla="*/ 70 h 128"/>
                <a:gd name="T76" fmla="*/ 10 w 88"/>
                <a:gd name="T77" fmla="*/ 78 h 128"/>
                <a:gd name="T78" fmla="*/ 14 w 88"/>
                <a:gd name="T79" fmla="*/ 80 h 128"/>
                <a:gd name="T80" fmla="*/ 16 w 88"/>
                <a:gd name="T81" fmla="*/ 84 h 128"/>
                <a:gd name="T82" fmla="*/ 14 w 88"/>
                <a:gd name="T83" fmla="*/ 89 h 128"/>
                <a:gd name="T84" fmla="*/ 19 w 88"/>
                <a:gd name="T85" fmla="*/ 91 h 128"/>
                <a:gd name="T86" fmla="*/ 17 w 88"/>
                <a:gd name="T87" fmla="*/ 96 h 128"/>
                <a:gd name="T88" fmla="*/ 14 w 88"/>
                <a:gd name="T89" fmla="*/ 103 h 128"/>
                <a:gd name="T90" fmla="*/ 14 w 88"/>
                <a:gd name="T91" fmla="*/ 107 h 128"/>
                <a:gd name="T92" fmla="*/ 12 w 88"/>
                <a:gd name="T93" fmla="*/ 116 h 128"/>
                <a:gd name="T94" fmla="*/ 25 w 88"/>
                <a:gd name="T95" fmla="*/ 121 h 128"/>
                <a:gd name="T96" fmla="*/ 30 w 88"/>
                <a:gd name="T97" fmla="*/ 126 h 128"/>
                <a:gd name="T98" fmla="*/ 41 w 88"/>
                <a:gd name="T99" fmla="*/ 125 h 128"/>
                <a:gd name="T100" fmla="*/ 44 w 88"/>
                <a:gd name="T101" fmla="*/ 121 h 128"/>
                <a:gd name="T102" fmla="*/ 46 w 88"/>
                <a:gd name="T103" fmla="*/ 117 h 128"/>
                <a:gd name="T104" fmla="*/ 60 w 88"/>
                <a:gd name="T105" fmla="*/ 119 h 128"/>
                <a:gd name="T106" fmla="*/ 71 w 88"/>
                <a:gd name="T107" fmla="*/ 12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28">
                  <a:moveTo>
                    <a:pt x="71" y="112"/>
                  </a:moveTo>
                  <a:lnTo>
                    <a:pt x="72" y="110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4" y="101"/>
                  </a:lnTo>
                  <a:lnTo>
                    <a:pt x="78" y="98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5" y="77"/>
                  </a:lnTo>
                  <a:lnTo>
                    <a:pt x="85" y="75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3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2"/>
                  </a:lnTo>
                  <a:lnTo>
                    <a:pt x="72" y="61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59"/>
                  </a:lnTo>
                  <a:lnTo>
                    <a:pt x="65" y="57"/>
                  </a:lnTo>
                  <a:lnTo>
                    <a:pt x="64" y="55"/>
                  </a:lnTo>
                  <a:lnTo>
                    <a:pt x="62" y="55"/>
                  </a:lnTo>
                  <a:lnTo>
                    <a:pt x="58" y="54"/>
                  </a:lnTo>
                  <a:lnTo>
                    <a:pt x="56" y="52"/>
                  </a:lnTo>
                  <a:lnTo>
                    <a:pt x="53" y="41"/>
                  </a:lnTo>
                  <a:lnTo>
                    <a:pt x="51" y="38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4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4" y="107"/>
                  </a:lnTo>
                  <a:lnTo>
                    <a:pt x="10" y="109"/>
                  </a:lnTo>
                  <a:lnTo>
                    <a:pt x="9" y="110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5" y="121"/>
                  </a:lnTo>
                  <a:lnTo>
                    <a:pt x="26" y="123"/>
                  </a:lnTo>
                  <a:lnTo>
                    <a:pt x="28" y="128"/>
                  </a:lnTo>
                  <a:lnTo>
                    <a:pt x="30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19"/>
                  </a:lnTo>
                  <a:lnTo>
                    <a:pt x="48" y="119"/>
                  </a:lnTo>
                  <a:lnTo>
                    <a:pt x="46" y="117"/>
                  </a:lnTo>
                  <a:lnTo>
                    <a:pt x="53" y="117"/>
                  </a:lnTo>
                  <a:lnTo>
                    <a:pt x="56" y="117"/>
                  </a:lnTo>
                  <a:lnTo>
                    <a:pt x="60" y="119"/>
                  </a:lnTo>
                  <a:lnTo>
                    <a:pt x="65" y="123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19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27">
              <a:extLst>
                <a:ext uri="{FF2B5EF4-FFF2-40B4-BE49-F238E27FC236}">
                  <a16:creationId xmlns:a16="http://schemas.microsoft.com/office/drawing/2014/main" id="{BE261789-4FF1-B750-C99D-26F9A687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367" y="2543679"/>
              <a:ext cx="526025" cy="430828"/>
            </a:xfrm>
            <a:custGeom>
              <a:avLst/>
              <a:gdLst>
                <a:gd name="T0" fmla="*/ 9 w 431"/>
                <a:gd name="T1" fmla="*/ 114 h 353"/>
                <a:gd name="T2" fmla="*/ 16 w 431"/>
                <a:gd name="T3" fmla="*/ 124 h 353"/>
                <a:gd name="T4" fmla="*/ 41 w 431"/>
                <a:gd name="T5" fmla="*/ 144 h 353"/>
                <a:gd name="T6" fmla="*/ 71 w 431"/>
                <a:gd name="T7" fmla="*/ 135 h 353"/>
                <a:gd name="T8" fmla="*/ 80 w 431"/>
                <a:gd name="T9" fmla="*/ 156 h 353"/>
                <a:gd name="T10" fmla="*/ 99 w 431"/>
                <a:gd name="T11" fmla="*/ 178 h 353"/>
                <a:gd name="T12" fmla="*/ 115 w 431"/>
                <a:gd name="T13" fmla="*/ 181 h 353"/>
                <a:gd name="T14" fmla="*/ 133 w 431"/>
                <a:gd name="T15" fmla="*/ 213 h 353"/>
                <a:gd name="T16" fmla="*/ 152 w 431"/>
                <a:gd name="T17" fmla="*/ 210 h 353"/>
                <a:gd name="T18" fmla="*/ 179 w 431"/>
                <a:gd name="T19" fmla="*/ 222 h 353"/>
                <a:gd name="T20" fmla="*/ 186 w 431"/>
                <a:gd name="T21" fmla="*/ 226 h 353"/>
                <a:gd name="T22" fmla="*/ 184 w 431"/>
                <a:gd name="T23" fmla="*/ 245 h 353"/>
                <a:gd name="T24" fmla="*/ 179 w 431"/>
                <a:gd name="T25" fmla="*/ 263 h 353"/>
                <a:gd name="T26" fmla="*/ 213 w 431"/>
                <a:gd name="T27" fmla="*/ 279 h 353"/>
                <a:gd name="T28" fmla="*/ 241 w 431"/>
                <a:gd name="T29" fmla="*/ 256 h 353"/>
                <a:gd name="T30" fmla="*/ 263 w 431"/>
                <a:gd name="T31" fmla="*/ 242 h 353"/>
                <a:gd name="T32" fmla="*/ 257 w 431"/>
                <a:gd name="T33" fmla="*/ 259 h 353"/>
                <a:gd name="T34" fmla="*/ 261 w 431"/>
                <a:gd name="T35" fmla="*/ 290 h 353"/>
                <a:gd name="T36" fmla="*/ 266 w 431"/>
                <a:gd name="T37" fmla="*/ 304 h 353"/>
                <a:gd name="T38" fmla="*/ 295 w 431"/>
                <a:gd name="T39" fmla="*/ 320 h 353"/>
                <a:gd name="T40" fmla="*/ 309 w 431"/>
                <a:gd name="T41" fmla="*/ 332 h 353"/>
                <a:gd name="T42" fmla="*/ 326 w 431"/>
                <a:gd name="T43" fmla="*/ 345 h 353"/>
                <a:gd name="T44" fmla="*/ 339 w 431"/>
                <a:gd name="T45" fmla="*/ 348 h 353"/>
                <a:gd name="T46" fmla="*/ 353 w 431"/>
                <a:gd name="T47" fmla="*/ 346 h 353"/>
                <a:gd name="T48" fmla="*/ 371 w 431"/>
                <a:gd name="T49" fmla="*/ 343 h 353"/>
                <a:gd name="T50" fmla="*/ 376 w 431"/>
                <a:gd name="T51" fmla="*/ 327 h 353"/>
                <a:gd name="T52" fmla="*/ 371 w 431"/>
                <a:gd name="T53" fmla="*/ 316 h 353"/>
                <a:gd name="T54" fmla="*/ 360 w 431"/>
                <a:gd name="T55" fmla="*/ 304 h 353"/>
                <a:gd name="T56" fmla="*/ 360 w 431"/>
                <a:gd name="T57" fmla="*/ 291 h 353"/>
                <a:gd name="T58" fmla="*/ 367 w 431"/>
                <a:gd name="T59" fmla="*/ 270 h 353"/>
                <a:gd name="T60" fmla="*/ 371 w 431"/>
                <a:gd name="T61" fmla="*/ 256 h 353"/>
                <a:gd name="T62" fmla="*/ 383 w 431"/>
                <a:gd name="T63" fmla="*/ 242 h 353"/>
                <a:gd name="T64" fmla="*/ 396 w 431"/>
                <a:gd name="T65" fmla="*/ 242 h 353"/>
                <a:gd name="T66" fmla="*/ 403 w 431"/>
                <a:gd name="T67" fmla="*/ 243 h 353"/>
                <a:gd name="T68" fmla="*/ 405 w 431"/>
                <a:gd name="T69" fmla="*/ 229 h 353"/>
                <a:gd name="T70" fmla="*/ 421 w 431"/>
                <a:gd name="T71" fmla="*/ 215 h 353"/>
                <a:gd name="T72" fmla="*/ 431 w 431"/>
                <a:gd name="T73" fmla="*/ 210 h 353"/>
                <a:gd name="T74" fmla="*/ 426 w 431"/>
                <a:gd name="T75" fmla="*/ 185 h 353"/>
                <a:gd name="T76" fmla="*/ 410 w 431"/>
                <a:gd name="T77" fmla="*/ 178 h 353"/>
                <a:gd name="T78" fmla="*/ 415 w 431"/>
                <a:gd name="T79" fmla="*/ 163 h 353"/>
                <a:gd name="T80" fmla="*/ 396 w 431"/>
                <a:gd name="T81" fmla="*/ 140 h 353"/>
                <a:gd name="T82" fmla="*/ 376 w 431"/>
                <a:gd name="T83" fmla="*/ 135 h 353"/>
                <a:gd name="T84" fmla="*/ 355 w 431"/>
                <a:gd name="T85" fmla="*/ 133 h 353"/>
                <a:gd name="T86" fmla="*/ 353 w 431"/>
                <a:gd name="T87" fmla="*/ 108 h 353"/>
                <a:gd name="T88" fmla="*/ 364 w 431"/>
                <a:gd name="T89" fmla="*/ 85 h 353"/>
                <a:gd name="T90" fmla="*/ 367 w 431"/>
                <a:gd name="T91" fmla="*/ 75 h 353"/>
                <a:gd name="T92" fmla="*/ 362 w 431"/>
                <a:gd name="T93" fmla="*/ 62 h 353"/>
                <a:gd name="T94" fmla="*/ 339 w 431"/>
                <a:gd name="T95" fmla="*/ 52 h 353"/>
                <a:gd name="T96" fmla="*/ 307 w 431"/>
                <a:gd name="T97" fmla="*/ 43 h 353"/>
                <a:gd name="T98" fmla="*/ 291 w 431"/>
                <a:gd name="T99" fmla="*/ 34 h 353"/>
                <a:gd name="T100" fmla="*/ 280 w 431"/>
                <a:gd name="T101" fmla="*/ 5 h 353"/>
                <a:gd name="T102" fmla="*/ 263 w 431"/>
                <a:gd name="T103" fmla="*/ 18 h 353"/>
                <a:gd name="T104" fmla="*/ 257 w 431"/>
                <a:gd name="T105" fmla="*/ 5 h 353"/>
                <a:gd name="T106" fmla="*/ 232 w 431"/>
                <a:gd name="T107" fmla="*/ 16 h 353"/>
                <a:gd name="T108" fmla="*/ 220 w 431"/>
                <a:gd name="T109" fmla="*/ 5 h 353"/>
                <a:gd name="T110" fmla="*/ 211 w 431"/>
                <a:gd name="T111" fmla="*/ 23 h 353"/>
                <a:gd name="T112" fmla="*/ 197 w 431"/>
                <a:gd name="T113" fmla="*/ 30 h 353"/>
                <a:gd name="T114" fmla="*/ 197 w 431"/>
                <a:gd name="T115" fmla="*/ 37 h 353"/>
                <a:gd name="T116" fmla="*/ 179 w 431"/>
                <a:gd name="T117" fmla="*/ 41 h 353"/>
                <a:gd name="T118" fmla="*/ 136 w 431"/>
                <a:gd name="T119" fmla="*/ 43 h 353"/>
                <a:gd name="T120" fmla="*/ 108 w 431"/>
                <a:gd name="T121" fmla="*/ 44 h 353"/>
                <a:gd name="T122" fmla="*/ 94 w 431"/>
                <a:gd name="T123" fmla="*/ 30 h 353"/>
                <a:gd name="T124" fmla="*/ 3 w 431"/>
                <a:gd name="T125" fmla="*/ 8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353">
                  <a:moveTo>
                    <a:pt x="3" y="85"/>
                  </a:moveTo>
                  <a:lnTo>
                    <a:pt x="3" y="89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5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9" y="115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8" y="124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6" y="137"/>
                  </a:lnTo>
                  <a:lnTo>
                    <a:pt x="28" y="139"/>
                  </a:lnTo>
                  <a:lnTo>
                    <a:pt x="39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9" y="133"/>
                  </a:lnTo>
                  <a:lnTo>
                    <a:pt x="55" y="131"/>
                  </a:lnTo>
                  <a:lnTo>
                    <a:pt x="64" y="128"/>
                  </a:lnTo>
                  <a:lnTo>
                    <a:pt x="67" y="130"/>
                  </a:lnTo>
                  <a:lnTo>
                    <a:pt x="69" y="131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6" y="142"/>
                  </a:lnTo>
                  <a:lnTo>
                    <a:pt x="78" y="142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80" y="156"/>
                  </a:lnTo>
                  <a:lnTo>
                    <a:pt x="83" y="167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5" y="176"/>
                  </a:lnTo>
                  <a:lnTo>
                    <a:pt x="87" y="178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9" y="178"/>
                  </a:lnTo>
                  <a:lnTo>
                    <a:pt x="101" y="178"/>
                  </a:lnTo>
                  <a:lnTo>
                    <a:pt x="103" y="176"/>
                  </a:lnTo>
                  <a:lnTo>
                    <a:pt x="105" y="176"/>
                  </a:lnTo>
                  <a:lnTo>
                    <a:pt x="106" y="176"/>
                  </a:lnTo>
                  <a:lnTo>
                    <a:pt x="108" y="176"/>
                  </a:lnTo>
                  <a:lnTo>
                    <a:pt x="108" y="178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15" y="181"/>
                  </a:lnTo>
                  <a:lnTo>
                    <a:pt x="119" y="181"/>
                  </a:lnTo>
                  <a:lnTo>
                    <a:pt x="120" y="183"/>
                  </a:lnTo>
                  <a:lnTo>
                    <a:pt x="124" y="185"/>
                  </a:lnTo>
                  <a:lnTo>
                    <a:pt x="126" y="188"/>
                  </a:lnTo>
                  <a:lnTo>
                    <a:pt x="126" y="195"/>
                  </a:lnTo>
                  <a:lnTo>
                    <a:pt x="126" y="204"/>
                  </a:lnTo>
                  <a:lnTo>
                    <a:pt x="128" y="210"/>
                  </a:lnTo>
                  <a:lnTo>
                    <a:pt x="131" y="213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42" y="206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6" y="210"/>
                  </a:lnTo>
                  <a:lnTo>
                    <a:pt x="163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72" y="211"/>
                  </a:lnTo>
                  <a:lnTo>
                    <a:pt x="174" y="213"/>
                  </a:lnTo>
                  <a:lnTo>
                    <a:pt x="176" y="215"/>
                  </a:lnTo>
                  <a:lnTo>
                    <a:pt x="179" y="222"/>
                  </a:lnTo>
                  <a:lnTo>
                    <a:pt x="179" y="222"/>
                  </a:lnTo>
                  <a:lnTo>
                    <a:pt x="181" y="222"/>
                  </a:lnTo>
                  <a:lnTo>
                    <a:pt x="181" y="220"/>
                  </a:lnTo>
                  <a:lnTo>
                    <a:pt x="181" y="218"/>
                  </a:lnTo>
                  <a:lnTo>
                    <a:pt x="183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3" y="227"/>
                  </a:lnTo>
                  <a:lnTo>
                    <a:pt x="181" y="229"/>
                  </a:lnTo>
                  <a:lnTo>
                    <a:pt x="181" y="231"/>
                  </a:lnTo>
                  <a:lnTo>
                    <a:pt x="181" y="234"/>
                  </a:lnTo>
                  <a:lnTo>
                    <a:pt x="179" y="242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3" y="245"/>
                  </a:lnTo>
                  <a:lnTo>
                    <a:pt x="184" y="245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4"/>
                  </a:lnTo>
                  <a:lnTo>
                    <a:pt x="188" y="256"/>
                  </a:lnTo>
                  <a:lnTo>
                    <a:pt x="184" y="258"/>
                  </a:lnTo>
                  <a:lnTo>
                    <a:pt x="183" y="259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3"/>
                  </a:lnTo>
                  <a:lnTo>
                    <a:pt x="179" y="265"/>
                  </a:lnTo>
                  <a:lnTo>
                    <a:pt x="179" y="266"/>
                  </a:lnTo>
                  <a:lnTo>
                    <a:pt x="179" y="268"/>
                  </a:lnTo>
                  <a:lnTo>
                    <a:pt x="179" y="272"/>
                  </a:lnTo>
                  <a:lnTo>
                    <a:pt x="184" y="275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5" y="274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8" y="279"/>
                  </a:lnTo>
                  <a:lnTo>
                    <a:pt x="232" y="270"/>
                  </a:lnTo>
                  <a:lnTo>
                    <a:pt x="236" y="270"/>
                  </a:lnTo>
                  <a:lnTo>
                    <a:pt x="238" y="268"/>
                  </a:lnTo>
                  <a:lnTo>
                    <a:pt x="239" y="266"/>
                  </a:lnTo>
                  <a:lnTo>
                    <a:pt x="239" y="263"/>
                  </a:lnTo>
                  <a:lnTo>
                    <a:pt x="241" y="258"/>
                  </a:lnTo>
                  <a:lnTo>
                    <a:pt x="241" y="256"/>
                  </a:lnTo>
                  <a:lnTo>
                    <a:pt x="239" y="256"/>
                  </a:lnTo>
                  <a:lnTo>
                    <a:pt x="239" y="254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54" y="240"/>
                  </a:lnTo>
                  <a:lnTo>
                    <a:pt x="257" y="238"/>
                  </a:lnTo>
                  <a:lnTo>
                    <a:pt x="257" y="242"/>
                  </a:lnTo>
                  <a:lnTo>
                    <a:pt x="259" y="242"/>
                  </a:lnTo>
                  <a:lnTo>
                    <a:pt x="263" y="242"/>
                  </a:lnTo>
                  <a:lnTo>
                    <a:pt x="263" y="243"/>
                  </a:lnTo>
                  <a:lnTo>
                    <a:pt x="263" y="245"/>
                  </a:lnTo>
                  <a:lnTo>
                    <a:pt x="263" y="250"/>
                  </a:lnTo>
                  <a:lnTo>
                    <a:pt x="263" y="252"/>
                  </a:lnTo>
                  <a:lnTo>
                    <a:pt x="261" y="252"/>
                  </a:lnTo>
                  <a:lnTo>
                    <a:pt x="257" y="254"/>
                  </a:lnTo>
                  <a:lnTo>
                    <a:pt x="257" y="256"/>
                  </a:lnTo>
                  <a:lnTo>
                    <a:pt x="257" y="258"/>
                  </a:lnTo>
                  <a:lnTo>
                    <a:pt x="257" y="259"/>
                  </a:lnTo>
                  <a:lnTo>
                    <a:pt x="254" y="272"/>
                  </a:lnTo>
                  <a:lnTo>
                    <a:pt x="254" y="274"/>
                  </a:lnTo>
                  <a:lnTo>
                    <a:pt x="254" y="277"/>
                  </a:lnTo>
                  <a:lnTo>
                    <a:pt x="261" y="279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1" y="288"/>
                  </a:lnTo>
                  <a:lnTo>
                    <a:pt x="261" y="290"/>
                  </a:lnTo>
                  <a:lnTo>
                    <a:pt x="261" y="291"/>
                  </a:lnTo>
                  <a:lnTo>
                    <a:pt x="259" y="291"/>
                  </a:lnTo>
                  <a:lnTo>
                    <a:pt x="259" y="293"/>
                  </a:lnTo>
                  <a:lnTo>
                    <a:pt x="259" y="295"/>
                  </a:lnTo>
                  <a:lnTo>
                    <a:pt x="261" y="297"/>
                  </a:lnTo>
                  <a:lnTo>
                    <a:pt x="261" y="302"/>
                  </a:lnTo>
                  <a:lnTo>
                    <a:pt x="261" y="304"/>
                  </a:lnTo>
                  <a:lnTo>
                    <a:pt x="264" y="304"/>
                  </a:lnTo>
                  <a:lnTo>
                    <a:pt x="266" y="304"/>
                  </a:lnTo>
                  <a:lnTo>
                    <a:pt x="270" y="302"/>
                  </a:lnTo>
                  <a:lnTo>
                    <a:pt x="273" y="302"/>
                  </a:lnTo>
                  <a:lnTo>
                    <a:pt x="275" y="302"/>
                  </a:lnTo>
                  <a:lnTo>
                    <a:pt x="280" y="307"/>
                  </a:lnTo>
                  <a:lnTo>
                    <a:pt x="282" y="309"/>
                  </a:lnTo>
                  <a:lnTo>
                    <a:pt x="286" y="309"/>
                  </a:lnTo>
                  <a:lnTo>
                    <a:pt x="287" y="311"/>
                  </a:lnTo>
                  <a:lnTo>
                    <a:pt x="293" y="318"/>
                  </a:lnTo>
                  <a:lnTo>
                    <a:pt x="295" y="320"/>
                  </a:lnTo>
                  <a:lnTo>
                    <a:pt x="296" y="322"/>
                  </a:lnTo>
                  <a:lnTo>
                    <a:pt x="298" y="322"/>
                  </a:lnTo>
                  <a:lnTo>
                    <a:pt x="303" y="320"/>
                  </a:lnTo>
                  <a:lnTo>
                    <a:pt x="307" y="320"/>
                  </a:lnTo>
                  <a:lnTo>
                    <a:pt x="307" y="323"/>
                  </a:lnTo>
                  <a:lnTo>
                    <a:pt x="309" y="325"/>
                  </a:lnTo>
                  <a:lnTo>
                    <a:pt x="311" y="329"/>
                  </a:lnTo>
                  <a:lnTo>
                    <a:pt x="309" y="330"/>
                  </a:lnTo>
                  <a:lnTo>
                    <a:pt x="309" y="332"/>
                  </a:lnTo>
                  <a:lnTo>
                    <a:pt x="309" y="334"/>
                  </a:lnTo>
                  <a:lnTo>
                    <a:pt x="311" y="336"/>
                  </a:lnTo>
                  <a:lnTo>
                    <a:pt x="312" y="334"/>
                  </a:lnTo>
                  <a:lnTo>
                    <a:pt x="314" y="332"/>
                  </a:lnTo>
                  <a:lnTo>
                    <a:pt x="316" y="334"/>
                  </a:lnTo>
                  <a:lnTo>
                    <a:pt x="319" y="334"/>
                  </a:lnTo>
                  <a:lnTo>
                    <a:pt x="319" y="336"/>
                  </a:lnTo>
                  <a:lnTo>
                    <a:pt x="321" y="336"/>
                  </a:lnTo>
                  <a:lnTo>
                    <a:pt x="326" y="345"/>
                  </a:lnTo>
                  <a:lnTo>
                    <a:pt x="328" y="346"/>
                  </a:lnTo>
                  <a:lnTo>
                    <a:pt x="328" y="348"/>
                  </a:lnTo>
                  <a:lnTo>
                    <a:pt x="326" y="350"/>
                  </a:lnTo>
                  <a:lnTo>
                    <a:pt x="326" y="352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4" y="352"/>
                  </a:lnTo>
                  <a:lnTo>
                    <a:pt x="337" y="350"/>
                  </a:lnTo>
                  <a:lnTo>
                    <a:pt x="339" y="348"/>
                  </a:lnTo>
                  <a:lnTo>
                    <a:pt x="342" y="350"/>
                  </a:lnTo>
                  <a:lnTo>
                    <a:pt x="342" y="352"/>
                  </a:lnTo>
                  <a:lnTo>
                    <a:pt x="344" y="350"/>
                  </a:lnTo>
                  <a:lnTo>
                    <a:pt x="346" y="350"/>
                  </a:lnTo>
                  <a:lnTo>
                    <a:pt x="346" y="348"/>
                  </a:lnTo>
                  <a:lnTo>
                    <a:pt x="348" y="346"/>
                  </a:lnTo>
                  <a:lnTo>
                    <a:pt x="350" y="345"/>
                  </a:lnTo>
                  <a:lnTo>
                    <a:pt x="351" y="346"/>
                  </a:lnTo>
                  <a:lnTo>
                    <a:pt x="353" y="346"/>
                  </a:lnTo>
                  <a:lnTo>
                    <a:pt x="355" y="348"/>
                  </a:lnTo>
                  <a:lnTo>
                    <a:pt x="357" y="346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2" y="345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7" y="345"/>
                  </a:lnTo>
                  <a:lnTo>
                    <a:pt x="371" y="343"/>
                  </a:lnTo>
                  <a:lnTo>
                    <a:pt x="371" y="339"/>
                  </a:lnTo>
                  <a:lnTo>
                    <a:pt x="369" y="339"/>
                  </a:lnTo>
                  <a:lnTo>
                    <a:pt x="371" y="339"/>
                  </a:lnTo>
                  <a:lnTo>
                    <a:pt x="373" y="337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6" y="330"/>
                  </a:lnTo>
                  <a:lnTo>
                    <a:pt x="376" y="329"/>
                  </a:lnTo>
                  <a:lnTo>
                    <a:pt x="376" y="327"/>
                  </a:lnTo>
                  <a:lnTo>
                    <a:pt x="374" y="325"/>
                  </a:lnTo>
                  <a:lnTo>
                    <a:pt x="373" y="325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2"/>
                  </a:lnTo>
                  <a:lnTo>
                    <a:pt x="373" y="320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1" y="316"/>
                  </a:lnTo>
                  <a:lnTo>
                    <a:pt x="369" y="316"/>
                  </a:lnTo>
                  <a:lnTo>
                    <a:pt x="367" y="316"/>
                  </a:lnTo>
                  <a:lnTo>
                    <a:pt x="367" y="314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4" y="306"/>
                  </a:lnTo>
                  <a:lnTo>
                    <a:pt x="364" y="304"/>
                  </a:lnTo>
                  <a:lnTo>
                    <a:pt x="362" y="304"/>
                  </a:lnTo>
                  <a:lnTo>
                    <a:pt x="360" y="304"/>
                  </a:lnTo>
                  <a:lnTo>
                    <a:pt x="358" y="304"/>
                  </a:lnTo>
                  <a:lnTo>
                    <a:pt x="358" y="300"/>
                  </a:lnTo>
                  <a:lnTo>
                    <a:pt x="357" y="298"/>
                  </a:lnTo>
                  <a:lnTo>
                    <a:pt x="357" y="297"/>
                  </a:lnTo>
                  <a:lnTo>
                    <a:pt x="357" y="297"/>
                  </a:lnTo>
                  <a:lnTo>
                    <a:pt x="358" y="295"/>
                  </a:lnTo>
                  <a:lnTo>
                    <a:pt x="358" y="293"/>
                  </a:lnTo>
                  <a:lnTo>
                    <a:pt x="358" y="291"/>
                  </a:lnTo>
                  <a:lnTo>
                    <a:pt x="360" y="291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6"/>
                  </a:lnTo>
                  <a:lnTo>
                    <a:pt x="360" y="279"/>
                  </a:lnTo>
                  <a:lnTo>
                    <a:pt x="362" y="277"/>
                  </a:lnTo>
                  <a:lnTo>
                    <a:pt x="362" y="275"/>
                  </a:lnTo>
                  <a:lnTo>
                    <a:pt x="364" y="274"/>
                  </a:lnTo>
                  <a:lnTo>
                    <a:pt x="366" y="274"/>
                  </a:lnTo>
                  <a:lnTo>
                    <a:pt x="367" y="270"/>
                  </a:lnTo>
                  <a:lnTo>
                    <a:pt x="366" y="268"/>
                  </a:lnTo>
                  <a:lnTo>
                    <a:pt x="367" y="266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59"/>
                  </a:lnTo>
                  <a:lnTo>
                    <a:pt x="371" y="258"/>
                  </a:lnTo>
                  <a:lnTo>
                    <a:pt x="371" y="256"/>
                  </a:lnTo>
                  <a:lnTo>
                    <a:pt x="373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6" y="249"/>
                  </a:lnTo>
                  <a:lnTo>
                    <a:pt x="382" y="247"/>
                  </a:lnTo>
                  <a:lnTo>
                    <a:pt x="383" y="245"/>
                  </a:lnTo>
                  <a:lnTo>
                    <a:pt x="383" y="242"/>
                  </a:lnTo>
                  <a:lnTo>
                    <a:pt x="383" y="240"/>
                  </a:lnTo>
                  <a:lnTo>
                    <a:pt x="385" y="238"/>
                  </a:lnTo>
                  <a:lnTo>
                    <a:pt x="387" y="238"/>
                  </a:lnTo>
                  <a:lnTo>
                    <a:pt x="389" y="236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2" y="242"/>
                  </a:lnTo>
                  <a:lnTo>
                    <a:pt x="392" y="242"/>
                  </a:lnTo>
                  <a:lnTo>
                    <a:pt x="396" y="242"/>
                  </a:lnTo>
                  <a:lnTo>
                    <a:pt x="396" y="240"/>
                  </a:lnTo>
                  <a:lnTo>
                    <a:pt x="398" y="240"/>
                  </a:lnTo>
                  <a:lnTo>
                    <a:pt x="399" y="240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5"/>
                  </a:lnTo>
                  <a:lnTo>
                    <a:pt x="401" y="247"/>
                  </a:lnTo>
                  <a:lnTo>
                    <a:pt x="403" y="245"/>
                  </a:lnTo>
                  <a:lnTo>
                    <a:pt x="403" y="243"/>
                  </a:lnTo>
                  <a:lnTo>
                    <a:pt x="401" y="242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5" y="238"/>
                  </a:lnTo>
                  <a:lnTo>
                    <a:pt x="406" y="236"/>
                  </a:lnTo>
                  <a:lnTo>
                    <a:pt x="406" y="234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5" y="229"/>
                  </a:lnTo>
                  <a:lnTo>
                    <a:pt x="406" y="227"/>
                  </a:lnTo>
                  <a:lnTo>
                    <a:pt x="408" y="226"/>
                  </a:lnTo>
                  <a:lnTo>
                    <a:pt x="410" y="224"/>
                  </a:lnTo>
                  <a:lnTo>
                    <a:pt x="412" y="222"/>
                  </a:lnTo>
                  <a:lnTo>
                    <a:pt x="417" y="222"/>
                  </a:lnTo>
                  <a:lnTo>
                    <a:pt x="419" y="220"/>
                  </a:lnTo>
                  <a:lnTo>
                    <a:pt x="419" y="218"/>
                  </a:lnTo>
                  <a:lnTo>
                    <a:pt x="419" y="217"/>
                  </a:lnTo>
                  <a:lnTo>
                    <a:pt x="421" y="215"/>
                  </a:lnTo>
                  <a:lnTo>
                    <a:pt x="421" y="213"/>
                  </a:lnTo>
                  <a:lnTo>
                    <a:pt x="422" y="211"/>
                  </a:lnTo>
                  <a:lnTo>
                    <a:pt x="424" y="211"/>
                  </a:lnTo>
                  <a:lnTo>
                    <a:pt x="426" y="213"/>
                  </a:lnTo>
                  <a:lnTo>
                    <a:pt x="428" y="213"/>
                  </a:lnTo>
                  <a:lnTo>
                    <a:pt x="429" y="211"/>
                  </a:lnTo>
                  <a:lnTo>
                    <a:pt x="431" y="211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28" y="202"/>
                  </a:lnTo>
                  <a:lnTo>
                    <a:pt x="428" y="201"/>
                  </a:lnTo>
                  <a:lnTo>
                    <a:pt x="428" y="199"/>
                  </a:lnTo>
                  <a:lnTo>
                    <a:pt x="429" y="194"/>
                  </a:lnTo>
                  <a:lnTo>
                    <a:pt x="429" y="190"/>
                  </a:lnTo>
                  <a:lnTo>
                    <a:pt x="428" y="190"/>
                  </a:lnTo>
                  <a:lnTo>
                    <a:pt x="426" y="188"/>
                  </a:lnTo>
                  <a:lnTo>
                    <a:pt x="426" y="187"/>
                  </a:lnTo>
                  <a:lnTo>
                    <a:pt x="426" y="185"/>
                  </a:lnTo>
                  <a:lnTo>
                    <a:pt x="426" y="183"/>
                  </a:lnTo>
                  <a:lnTo>
                    <a:pt x="428" y="183"/>
                  </a:lnTo>
                  <a:lnTo>
                    <a:pt x="424" y="181"/>
                  </a:lnTo>
                  <a:lnTo>
                    <a:pt x="421" y="181"/>
                  </a:lnTo>
                  <a:lnTo>
                    <a:pt x="419" y="179"/>
                  </a:lnTo>
                  <a:lnTo>
                    <a:pt x="417" y="179"/>
                  </a:lnTo>
                  <a:lnTo>
                    <a:pt x="413" y="181"/>
                  </a:lnTo>
                  <a:lnTo>
                    <a:pt x="412" y="181"/>
                  </a:lnTo>
                  <a:lnTo>
                    <a:pt x="410" y="178"/>
                  </a:lnTo>
                  <a:lnTo>
                    <a:pt x="410" y="176"/>
                  </a:lnTo>
                  <a:lnTo>
                    <a:pt x="408" y="176"/>
                  </a:lnTo>
                  <a:lnTo>
                    <a:pt x="408" y="174"/>
                  </a:lnTo>
                  <a:lnTo>
                    <a:pt x="408" y="172"/>
                  </a:lnTo>
                  <a:lnTo>
                    <a:pt x="406" y="171"/>
                  </a:lnTo>
                  <a:lnTo>
                    <a:pt x="408" y="167"/>
                  </a:lnTo>
                  <a:lnTo>
                    <a:pt x="412" y="165"/>
                  </a:lnTo>
                  <a:lnTo>
                    <a:pt x="415" y="165"/>
                  </a:lnTo>
                  <a:lnTo>
                    <a:pt x="415" y="163"/>
                  </a:lnTo>
                  <a:lnTo>
                    <a:pt x="417" y="162"/>
                  </a:lnTo>
                  <a:lnTo>
                    <a:pt x="417" y="160"/>
                  </a:lnTo>
                  <a:lnTo>
                    <a:pt x="408" y="160"/>
                  </a:lnTo>
                  <a:lnTo>
                    <a:pt x="406" y="158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399" y="144"/>
                  </a:lnTo>
                  <a:lnTo>
                    <a:pt x="398" y="140"/>
                  </a:lnTo>
                  <a:lnTo>
                    <a:pt x="396" y="140"/>
                  </a:lnTo>
                  <a:lnTo>
                    <a:pt x="392" y="142"/>
                  </a:lnTo>
                  <a:lnTo>
                    <a:pt x="390" y="142"/>
                  </a:lnTo>
                  <a:lnTo>
                    <a:pt x="390" y="140"/>
                  </a:lnTo>
                  <a:lnTo>
                    <a:pt x="390" y="139"/>
                  </a:lnTo>
                  <a:lnTo>
                    <a:pt x="390" y="137"/>
                  </a:lnTo>
                  <a:lnTo>
                    <a:pt x="389" y="135"/>
                  </a:lnTo>
                  <a:lnTo>
                    <a:pt x="387" y="135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33"/>
                  </a:lnTo>
                  <a:lnTo>
                    <a:pt x="366" y="133"/>
                  </a:lnTo>
                  <a:lnTo>
                    <a:pt x="364" y="133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8" y="133"/>
                  </a:lnTo>
                  <a:lnTo>
                    <a:pt x="357" y="133"/>
                  </a:lnTo>
                  <a:lnTo>
                    <a:pt x="355" y="133"/>
                  </a:lnTo>
                  <a:lnTo>
                    <a:pt x="353" y="133"/>
                  </a:lnTo>
                  <a:lnTo>
                    <a:pt x="355" y="128"/>
                  </a:lnTo>
                  <a:lnTo>
                    <a:pt x="355" y="126"/>
                  </a:lnTo>
                  <a:lnTo>
                    <a:pt x="353" y="126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48" y="121"/>
                  </a:lnTo>
                  <a:lnTo>
                    <a:pt x="348" y="117"/>
                  </a:lnTo>
                  <a:lnTo>
                    <a:pt x="353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5"/>
                  </a:lnTo>
                  <a:lnTo>
                    <a:pt x="360" y="99"/>
                  </a:lnTo>
                  <a:lnTo>
                    <a:pt x="362" y="98"/>
                  </a:lnTo>
                  <a:lnTo>
                    <a:pt x="360" y="96"/>
                  </a:lnTo>
                  <a:lnTo>
                    <a:pt x="357" y="98"/>
                  </a:lnTo>
                  <a:lnTo>
                    <a:pt x="362" y="91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2"/>
                  </a:lnTo>
                  <a:lnTo>
                    <a:pt x="362" y="82"/>
                  </a:lnTo>
                  <a:lnTo>
                    <a:pt x="364" y="80"/>
                  </a:lnTo>
                  <a:lnTo>
                    <a:pt x="366" y="82"/>
                  </a:lnTo>
                  <a:lnTo>
                    <a:pt x="366" y="80"/>
                  </a:lnTo>
                  <a:lnTo>
                    <a:pt x="367" y="78"/>
                  </a:lnTo>
                  <a:lnTo>
                    <a:pt x="367" y="76"/>
                  </a:lnTo>
                  <a:lnTo>
                    <a:pt x="367" y="75"/>
                  </a:lnTo>
                  <a:lnTo>
                    <a:pt x="369" y="73"/>
                  </a:lnTo>
                  <a:lnTo>
                    <a:pt x="371" y="73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6"/>
                  </a:lnTo>
                  <a:lnTo>
                    <a:pt x="369" y="62"/>
                  </a:lnTo>
                  <a:lnTo>
                    <a:pt x="367" y="62"/>
                  </a:lnTo>
                  <a:lnTo>
                    <a:pt x="364" y="64"/>
                  </a:lnTo>
                  <a:lnTo>
                    <a:pt x="362" y="62"/>
                  </a:lnTo>
                  <a:lnTo>
                    <a:pt x="360" y="59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1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5"/>
                  </a:lnTo>
                  <a:lnTo>
                    <a:pt x="341" y="53"/>
                  </a:lnTo>
                  <a:lnTo>
                    <a:pt x="339" y="52"/>
                  </a:lnTo>
                  <a:lnTo>
                    <a:pt x="337" y="46"/>
                  </a:lnTo>
                  <a:lnTo>
                    <a:pt x="337" y="43"/>
                  </a:lnTo>
                  <a:lnTo>
                    <a:pt x="335" y="41"/>
                  </a:lnTo>
                  <a:lnTo>
                    <a:pt x="332" y="39"/>
                  </a:lnTo>
                  <a:lnTo>
                    <a:pt x="330" y="39"/>
                  </a:lnTo>
                  <a:lnTo>
                    <a:pt x="326" y="39"/>
                  </a:lnTo>
                  <a:lnTo>
                    <a:pt x="323" y="43"/>
                  </a:lnTo>
                  <a:lnTo>
                    <a:pt x="319" y="44"/>
                  </a:lnTo>
                  <a:lnTo>
                    <a:pt x="307" y="43"/>
                  </a:lnTo>
                  <a:lnTo>
                    <a:pt x="305" y="44"/>
                  </a:lnTo>
                  <a:lnTo>
                    <a:pt x="303" y="44"/>
                  </a:lnTo>
                  <a:lnTo>
                    <a:pt x="302" y="44"/>
                  </a:lnTo>
                  <a:lnTo>
                    <a:pt x="302" y="39"/>
                  </a:lnTo>
                  <a:lnTo>
                    <a:pt x="300" y="36"/>
                  </a:lnTo>
                  <a:lnTo>
                    <a:pt x="298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4"/>
                  </a:lnTo>
                  <a:lnTo>
                    <a:pt x="289" y="30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8"/>
                  </a:lnTo>
                  <a:lnTo>
                    <a:pt x="286" y="14"/>
                  </a:lnTo>
                  <a:lnTo>
                    <a:pt x="286" y="12"/>
                  </a:lnTo>
                  <a:lnTo>
                    <a:pt x="284" y="7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7"/>
                  </a:lnTo>
                  <a:lnTo>
                    <a:pt x="275" y="11"/>
                  </a:lnTo>
                  <a:lnTo>
                    <a:pt x="273" y="12"/>
                  </a:lnTo>
                  <a:lnTo>
                    <a:pt x="271" y="16"/>
                  </a:lnTo>
                  <a:lnTo>
                    <a:pt x="268" y="20"/>
                  </a:lnTo>
                  <a:lnTo>
                    <a:pt x="266" y="21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8"/>
                  </a:lnTo>
                  <a:lnTo>
                    <a:pt x="250" y="16"/>
                  </a:lnTo>
                  <a:lnTo>
                    <a:pt x="252" y="14"/>
                  </a:lnTo>
                  <a:lnTo>
                    <a:pt x="257" y="16"/>
                  </a:lnTo>
                  <a:lnTo>
                    <a:pt x="257" y="12"/>
                  </a:lnTo>
                  <a:lnTo>
                    <a:pt x="257" y="11"/>
                  </a:lnTo>
                  <a:lnTo>
                    <a:pt x="257" y="7"/>
                  </a:lnTo>
                  <a:lnTo>
                    <a:pt x="257" y="5"/>
                  </a:lnTo>
                  <a:lnTo>
                    <a:pt x="257" y="4"/>
                  </a:lnTo>
                  <a:lnTo>
                    <a:pt x="254" y="2"/>
                  </a:lnTo>
                  <a:lnTo>
                    <a:pt x="252" y="2"/>
                  </a:lnTo>
                  <a:lnTo>
                    <a:pt x="250" y="0"/>
                  </a:lnTo>
                  <a:lnTo>
                    <a:pt x="247" y="4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29" y="14"/>
                  </a:lnTo>
                  <a:lnTo>
                    <a:pt x="225" y="16"/>
                  </a:lnTo>
                  <a:lnTo>
                    <a:pt x="222" y="14"/>
                  </a:lnTo>
                  <a:lnTo>
                    <a:pt x="222" y="12"/>
                  </a:lnTo>
                  <a:lnTo>
                    <a:pt x="223" y="9"/>
                  </a:lnTo>
                  <a:lnTo>
                    <a:pt x="223" y="7"/>
                  </a:lnTo>
                  <a:lnTo>
                    <a:pt x="223" y="5"/>
                  </a:lnTo>
                  <a:lnTo>
                    <a:pt x="222" y="4"/>
                  </a:lnTo>
                  <a:lnTo>
                    <a:pt x="220" y="5"/>
                  </a:lnTo>
                  <a:lnTo>
                    <a:pt x="213" y="7"/>
                  </a:lnTo>
                  <a:lnTo>
                    <a:pt x="208" y="11"/>
                  </a:lnTo>
                  <a:lnTo>
                    <a:pt x="209" y="12"/>
                  </a:lnTo>
                  <a:lnTo>
                    <a:pt x="208" y="14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09" y="20"/>
                  </a:lnTo>
                  <a:lnTo>
                    <a:pt x="211" y="21"/>
                  </a:lnTo>
                  <a:lnTo>
                    <a:pt x="211" y="23"/>
                  </a:lnTo>
                  <a:lnTo>
                    <a:pt x="211" y="27"/>
                  </a:lnTo>
                  <a:lnTo>
                    <a:pt x="209" y="28"/>
                  </a:lnTo>
                  <a:lnTo>
                    <a:pt x="204" y="28"/>
                  </a:lnTo>
                  <a:lnTo>
                    <a:pt x="200" y="27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95" y="27"/>
                  </a:lnTo>
                  <a:lnTo>
                    <a:pt x="197" y="28"/>
                  </a:lnTo>
                  <a:lnTo>
                    <a:pt x="197" y="30"/>
                  </a:lnTo>
                  <a:lnTo>
                    <a:pt x="197" y="34"/>
                  </a:lnTo>
                  <a:lnTo>
                    <a:pt x="197" y="36"/>
                  </a:lnTo>
                  <a:lnTo>
                    <a:pt x="199" y="37"/>
                  </a:lnTo>
                  <a:lnTo>
                    <a:pt x="202" y="39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7" y="37"/>
                  </a:lnTo>
                  <a:lnTo>
                    <a:pt x="195" y="36"/>
                  </a:lnTo>
                  <a:lnTo>
                    <a:pt x="193" y="32"/>
                  </a:lnTo>
                  <a:lnTo>
                    <a:pt x="192" y="28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8" y="30"/>
                  </a:lnTo>
                  <a:lnTo>
                    <a:pt x="188" y="32"/>
                  </a:lnTo>
                  <a:lnTo>
                    <a:pt x="183" y="39"/>
                  </a:lnTo>
                  <a:lnTo>
                    <a:pt x="179" y="41"/>
                  </a:lnTo>
                  <a:lnTo>
                    <a:pt x="165" y="48"/>
                  </a:lnTo>
                  <a:lnTo>
                    <a:pt x="160" y="53"/>
                  </a:lnTo>
                  <a:lnTo>
                    <a:pt x="156" y="53"/>
                  </a:lnTo>
                  <a:lnTo>
                    <a:pt x="142" y="53"/>
                  </a:lnTo>
                  <a:lnTo>
                    <a:pt x="140" y="52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4"/>
                  </a:lnTo>
                  <a:lnTo>
                    <a:pt x="136" y="43"/>
                  </a:lnTo>
                  <a:lnTo>
                    <a:pt x="124" y="39"/>
                  </a:lnTo>
                  <a:lnTo>
                    <a:pt x="120" y="39"/>
                  </a:lnTo>
                  <a:lnTo>
                    <a:pt x="119" y="39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4" y="43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0"/>
                  </a:lnTo>
                  <a:lnTo>
                    <a:pt x="92" y="23"/>
                  </a:lnTo>
                  <a:lnTo>
                    <a:pt x="65" y="32"/>
                  </a:lnTo>
                  <a:lnTo>
                    <a:pt x="44" y="46"/>
                  </a:lnTo>
                  <a:lnTo>
                    <a:pt x="21" y="60"/>
                  </a:lnTo>
                  <a:lnTo>
                    <a:pt x="7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2" y="80"/>
                  </a:lnTo>
                  <a:lnTo>
                    <a:pt x="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58">
              <a:extLst>
                <a:ext uri="{FF2B5EF4-FFF2-40B4-BE49-F238E27FC236}">
                  <a16:creationId xmlns:a16="http://schemas.microsoft.com/office/drawing/2014/main" id="{74A501E4-A787-5581-1625-ABE60C1E9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723" y="1063243"/>
              <a:ext cx="391773" cy="728624"/>
            </a:xfrm>
            <a:custGeom>
              <a:avLst/>
              <a:gdLst>
                <a:gd name="T0" fmla="*/ 140 w 321"/>
                <a:gd name="T1" fmla="*/ 595 h 597"/>
                <a:gd name="T2" fmla="*/ 167 w 321"/>
                <a:gd name="T3" fmla="*/ 572 h 597"/>
                <a:gd name="T4" fmla="*/ 185 w 321"/>
                <a:gd name="T5" fmla="*/ 591 h 597"/>
                <a:gd name="T6" fmla="*/ 185 w 321"/>
                <a:gd name="T7" fmla="*/ 561 h 597"/>
                <a:gd name="T8" fmla="*/ 151 w 321"/>
                <a:gd name="T9" fmla="*/ 549 h 597"/>
                <a:gd name="T10" fmla="*/ 156 w 321"/>
                <a:gd name="T11" fmla="*/ 527 h 597"/>
                <a:gd name="T12" fmla="*/ 179 w 321"/>
                <a:gd name="T13" fmla="*/ 515 h 597"/>
                <a:gd name="T14" fmla="*/ 169 w 321"/>
                <a:gd name="T15" fmla="*/ 483 h 597"/>
                <a:gd name="T16" fmla="*/ 162 w 321"/>
                <a:gd name="T17" fmla="*/ 462 h 597"/>
                <a:gd name="T18" fmla="*/ 183 w 321"/>
                <a:gd name="T19" fmla="*/ 446 h 597"/>
                <a:gd name="T20" fmla="*/ 163 w 321"/>
                <a:gd name="T21" fmla="*/ 417 h 597"/>
                <a:gd name="T22" fmla="*/ 217 w 321"/>
                <a:gd name="T23" fmla="*/ 412 h 597"/>
                <a:gd name="T24" fmla="*/ 211 w 321"/>
                <a:gd name="T25" fmla="*/ 389 h 597"/>
                <a:gd name="T26" fmla="*/ 236 w 321"/>
                <a:gd name="T27" fmla="*/ 392 h 597"/>
                <a:gd name="T28" fmla="*/ 242 w 321"/>
                <a:gd name="T29" fmla="*/ 362 h 597"/>
                <a:gd name="T30" fmla="*/ 249 w 321"/>
                <a:gd name="T31" fmla="*/ 316 h 597"/>
                <a:gd name="T32" fmla="*/ 268 w 321"/>
                <a:gd name="T33" fmla="*/ 312 h 597"/>
                <a:gd name="T34" fmla="*/ 272 w 321"/>
                <a:gd name="T35" fmla="*/ 325 h 597"/>
                <a:gd name="T36" fmla="*/ 277 w 321"/>
                <a:gd name="T37" fmla="*/ 323 h 597"/>
                <a:gd name="T38" fmla="*/ 297 w 321"/>
                <a:gd name="T39" fmla="*/ 328 h 597"/>
                <a:gd name="T40" fmla="*/ 313 w 321"/>
                <a:gd name="T41" fmla="*/ 256 h 597"/>
                <a:gd name="T42" fmla="*/ 240 w 321"/>
                <a:gd name="T43" fmla="*/ 248 h 597"/>
                <a:gd name="T44" fmla="*/ 254 w 321"/>
                <a:gd name="T45" fmla="*/ 227 h 597"/>
                <a:gd name="T46" fmla="*/ 227 w 321"/>
                <a:gd name="T47" fmla="*/ 222 h 597"/>
                <a:gd name="T48" fmla="*/ 217 w 321"/>
                <a:gd name="T49" fmla="*/ 222 h 597"/>
                <a:gd name="T50" fmla="*/ 249 w 321"/>
                <a:gd name="T51" fmla="*/ 216 h 597"/>
                <a:gd name="T52" fmla="*/ 245 w 321"/>
                <a:gd name="T53" fmla="*/ 163 h 597"/>
                <a:gd name="T54" fmla="*/ 273 w 321"/>
                <a:gd name="T55" fmla="*/ 110 h 597"/>
                <a:gd name="T56" fmla="*/ 279 w 321"/>
                <a:gd name="T57" fmla="*/ 2 h 597"/>
                <a:gd name="T58" fmla="*/ 165 w 321"/>
                <a:gd name="T59" fmla="*/ 106 h 597"/>
                <a:gd name="T60" fmla="*/ 46 w 321"/>
                <a:gd name="T61" fmla="*/ 149 h 597"/>
                <a:gd name="T62" fmla="*/ 36 w 321"/>
                <a:gd name="T63" fmla="*/ 224 h 597"/>
                <a:gd name="T64" fmla="*/ 57 w 321"/>
                <a:gd name="T65" fmla="*/ 227 h 597"/>
                <a:gd name="T66" fmla="*/ 43 w 321"/>
                <a:gd name="T67" fmla="*/ 218 h 597"/>
                <a:gd name="T68" fmla="*/ 46 w 321"/>
                <a:gd name="T69" fmla="*/ 197 h 597"/>
                <a:gd name="T70" fmla="*/ 66 w 321"/>
                <a:gd name="T71" fmla="*/ 167 h 597"/>
                <a:gd name="T72" fmla="*/ 98 w 321"/>
                <a:gd name="T73" fmla="*/ 154 h 597"/>
                <a:gd name="T74" fmla="*/ 131 w 321"/>
                <a:gd name="T75" fmla="*/ 156 h 597"/>
                <a:gd name="T76" fmla="*/ 204 w 321"/>
                <a:gd name="T77" fmla="*/ 144 h 597"/>
                <a:gd name="T78" fmla="*/ 167 w 321"/>
                <a:gd name="T79" fmla="*/ 156 h 597"/>
                <a:gd name="T80" fmla="*/ 124 w 321"/>
                <a:gd name="T81" fmla="*/ 183 h 597"/>
                <a:gd name="T82" fmla="*/ 128 w 321"/>
                <a:gd name="T83" fmla="*/ 215 h 597"/>
                <a:gd name="T84" fmla="*/ 135 w 321"/>
                <a:gd name="T85" fmla="*/ 245 h 597"/>
                <a:gd name="T86" fmla="*/ 133 w 321"/>
                <a:gd name="T87" fmla="*/ 247 h 597"/>
                <a:gd name="T88" fmla="*/ 119 w 321"/>
                <a:gd name="T89" fmla="*/ 225 h 597"/>
                <a:gd name="T90" fmla="*/ 108 w 321"/>
                <a:gd name="T91" fmla="*/ 243 h 597"/>
                <a:gd name="T92" fmla="*/ 115 w 321"/>
                <a:gd name="T93" fmla="*/ 204 h 597"/>
                <a:gd name="T94" fmla="*/ 89 w 321"/>
                <a:gd name="T95" fmla="*/ 204 h 597"/>
                <a:gd name="T96" fmla="*/ 68 w 321"/>
                <a:gd name="T97" fmla="*/ 236 h 597"/>
                <a:gd name="T98" fmla="*/ 73 w 321"/>
                <a:gd name="T99" fmla="*/ 261 h 597"/>
                <a:gd name="T100" fmla="*/ 50 w 321"/>
                <a:gd name="T101" fmla="*/ 248 h 597"/>
                <a:gd name="T102" fmla="*/ 23 w 321"/>
                <a:gd name="T103" fmla="*/ 240 h 597"/>
                <a:gd name="T104" fmla="*/ 14 w 321"/>
                <a:gd name="T105" fmla="*/ 216 h 597"/>
                <a:gd name="T106" fmla="*/ 5 w 321"/>
                <a:gd name="T107" fmla="*/ 360 h 597"/>
                <a:gd name="T108" fmla="*/ 32 w 321"/>
                <a:gd name="T109" fmla="*/ 371 h 597"/>
                <a:gd name="T110" fmla="*/ 12 w 321"/>
                <a:gd name="T111" fmla="*/ 385 h 597"/>
                <a:gd name="T112" fmla="*/ 0 w 321"/>
                <a:gd name="T113" fmla="*/ 449 h 597"/>
                <a:gd name="T114" fmla="*/ 21 w 321"/>
                <a:gd name="T115" fmla="*/ 442 h 597"/>
                <a:gd name="T116" fmla="*/ 62 w 321"/>
                <a:gd name="T117" fmla="*/ 479 h 597"/>
                <a:gd name="T118" fmla="*/ 64 w 321"/>
                <a:gd name="T119" fmla="*/ 542 h 597"/>
                <a:gd name="T120" fmla="*/ 226 w 321"/>
                <a:gd name="T121" fmla="*/ 14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1" h="597">
                  <a:moveTo>
                    <a:pt x="71" y="579"/>
                  </a:moveTo>
                  <a:lnTo>
                    <a:pt x="80" y="575"/>
                  </a:lnTo>
                  <a:lnTo>
                    <a:pt x="82" y="575"/>
                  </a:lnTo>
                  <a:lnTo>
                    <a:pt x="91" y="577"/>
                  </a:lnTo>
                  <a:lnTo>
                    <a:pt x="101" y="581"/>
                  </a:lnTo>
                  <a:lnTo>
                    <a:pt x="124" y="586"/>
                  </a:lnTo>
                  <a:lnTo>
                    <a:pt x="126" y="588"/>
                  </a:lnTo>
                  <a:lnTo>
                    <a:pt x="126" y="590"/>
                  </a:lnTo>
                  <a:lnTo>
                    <a:pt x="126" y="593"/>
                  </a:lnTo>
                  <a:lnTo>
                    <a:pt x="128" y="595"/>
                  </a:lnTo>
                  <a:lnTo>
                    <a:pt x="130" y="597"/>
                  </a:lnTo>
                  <a:lnTo>
                    <a:pt x="139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4" y="593"/>
                  </a:lnTo>
                  <a:lnTo>
                    <a:pt x="146" y="593"/>
                  </a:lnTo>
                  <a:lnTo>
                    <a:pt x="147" y="595"/>
                  </a:lnTo>
                  <a:lnTo>
                    <a:pt x="151" y="595"/>
                  </a:lnTo>
                  <a:lnTo>
                    <a:pt x="151" y="591"/>
                  </a:lnTo>
                  <a:lnTo>
                    <a:pt x="153" y="588"/>
                  </a:lnTo>
                  <a:lnTo>
                    <a:pt x="156" y="584"/>
                  </a:lnTo>
                  <a:lnTo>
                    <a:pt x="160" y="581"/>
                  </a:lnTo>
                  <a:lnTo>
                    <a:pt x="162" y="581"/>
                  </a:lnTo>
                  <a:lnTo>
                    <a:pt x="163" y="581"/>
                  </a:lnTo>
                  <a:lnTo>
                    <a:pt x="163" y="579"/>
                  </a:lnTo>
                  <a:lnTo>
                    <a:pt x="165" y="577"/>
                  </a:lnTo>
                  <a:lnTo>
                    <a:pt x="167" y="572"/>
                  </a:lnTo>
                  <a:lnTo>
                    <a:pt x="171" y="570"/>
                  </a:lnTo>
                  <a:lnTo>
                    <a:pt x="174" y="572"/>
                  </a:lnTo>
                  <a:lnTo>
                    <a:pt x="174" y="574"/>
                  </a:lnTo>
                  <a:lnTo>
                    <a:pt x="171" y="575"/>
                  </a:lnTo>
                  <a:lnTo>
                    <a:pt x="171" y="577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4"/>
                  </a:lnTo>
                  <a:lnTo>
                    <a:pt x="174" y="584"/>
                  </a:lnTo>
                  <a:lnTo>
                    <a:pt x="176" y="586"/>
                  </a:lnTo>
                  <a:lnTo>
                    <a:pt x="181" y="584"/>
                  </a:lnTo>
                  <a:lnTo>
                    <a:pt x="181" y="586"/>
                  </a:lnTo>
                  <a:lnTo>
                    <a:pt x="183" y="590"/>
                  </a:lnTo>
                  <a:lnTo>
                    <a:pt x="185" y="591"/>
                  </a:lnTo>
                  <a:lnTo>
                    <a:pt x="186" y="590"/>
                  </a:lnTo>
                  <a:lnTo>
                    <a:pt x="186" y="588"/>
                  </a:lnTo>
                  <a:lnTo>
                    <a:pt x="186" y="586"/>
                  </a:lnTo>
                  <a:lnTo>
                    <a:pt x="186" y="584"/>
                  </a:lnTo>
                  <a:lnTo>
                    <a:pt x="185" y="582"/>
                  </a:lnTo>
                  <a:lnTo>
                    <a:pt x="185" y="581"/>
                  </a:lnTo>
                  <a:lnTo>
                    <a:pt x="183" y="581"/>
                  </a:lnTo>
                  <a:lnTo>
                    <a:pt x="181" y="579"/>
                  </a:lnTo>
                  <a:lnTo>
                    <a:pt x="183" y="577"/>
                  </a:lnTo>
                  <a:lnTo>
                    <a:pt x="185" y="579"/>
                  </a:lnTo>
                  <a:lnTo>
                    <a:pt x="186" y="577"/>
                  </a:lnTo>
                  <a:lnTo>
                    <a:pt x="188" y="577"/>
                  </a:lnTo>
                  <a:lnTo>
                    <a:pt x="188" y="575"/>
                  </a:lnTo>
                  <a:lnTo>
                    <a:pt x="185" y="561"/>
                  </a:lnTo>
                  <a:lnTo>
                    <a:pt x="185" y="559"/>
                  </a:lnTo>
                  <a:lnTo>
                    <a:pt x="183" y="558"/>
                  </a:lnTo>
                  <a:lnTo>
                    <a:pt x="176" y="556"/>
                  </a:lnTo>
                  <a:lnTo>
                    <a:pt x="174" y="554"/>
                  </a:lnTo>
                  <a:lnTo>
                    <a:pt x="169" y="549"/>
                  </a:lnTo>
                  <a:lnTo>
                    <a:pt x="167" y="547"/>
                  </a:lnTo>
                  <a:lnTo>
                    <a:pt x="165" y="549"/>
                  </a:lnTo>
                  <a:lnTo>
                    <a:pt x="163" y="550"/>
                  </a:lnTo>
                  <a:lnTo>
                    <a:pt x="162" y="550"/>
                  </a:lnTo>
                  <a:lnTo>
                    <a:pt x="158" y="550"/>
                  </a:lnTo>
                  <a:lnTo>
                    <a:pt x="153" y="554"/>
                  </a:lnTo>
                  <a:lnTo>
                    <a:pt x="151" y="554"/>
                  </a:lnTo>
                  <a:lnTo>
                    <a:pt x="151" y="550"/>
                  </a:lnTo>
                  <a:lnTo>
                    <a:pt x="151" y="549"/>
                  </a:lnTo>
                  <a:lnTo>
                    <a:pt x="156" y="547"/>
                  </a:lnTo>
                  <a:lnTo>
                    <a:pt x="160" y="547"/>
                  </a:lnTo>
                  <a:lnTo>
                    <a:pt x="162" y="545"/>
                  </a:lnTo>
                  <a:lnTo>
                    <a:pt x="165" y="540"/>
                  </a:lnTo>
                  <a:lnTo>
                    <a:pt x="162" y="536"/>
                  </a:lnTo>
                  <a:lnTo>
                    <a:pt x="160" y="534"/>
                  </a:lnTo>
                  <a:lnTo>
                    <a:pt x="158" y="534"/>
                  </a:lnTo>
                  <a:lnTo>
                    <a:pt x="155" y="533"/>
                  </a:lnTo>
                  <a:lnTo>
                    <a:pt x="153" y="533"/>
                  </a:lnTo>
                  <a:lnTo>
                    <a:pt x="155" y="531"/>
                  </a:lnTo>
                  <a:lnTo>
                    <a:pt x="158" y="531"/>
                  </a:lnTo>
                  <a:lnTo>
                    <a:pt x="158" y="529"/>
                  </a:lnTo>
                  <a:lnTo>
                    <a:pt x="156" y="529"/>
                  </a:lnTo>
                  <a:lnTo>
                    <a:pt x="156" y="527"/>
                  </a:lnTo>
                  <a:lnTo>
                    <a:pt x="156" y="526"/>
                  </a:lnTo>
                  <a:lnTo>
                    <a:pt x="158" y="526"/>
                  </a:lnTo>
                  <a:lnTo>
                    <a:pt x="160" y="526"/>
                  </a:lnTo>
                  <a:lnTo>
                    <a:pt x="163" y="524"/>
                  </a:lnTo>
                  <a:lnTo>
                    <a:pt x="163" y="522"/>
                  </a:lnTo>
                  <a:lnTo>
                    <a:pt x="165" y="522"/>
                  </a:lnTo>
                  <a:lnTo>
                    <a:pt x="165" y="520"/>
                  </a:lnTo>
                  <a:lnTo>
                    <a:pt x="167" y="520"/>
                  </a:lnTo>
                  <a:lnTo>
                    <a:pt x="174" y="522"/>
                  </a:lnTo>
                  <a:lnTo>
                    <a:pt x="176" y="520"/>
                  </a:lnTo>
                  <a:lnTo>
                    <a:pt x="178" y="520"/>
                  </a:lnTo>
                  <a:lnTo>
                    <a:pt x="179" y="520"/>
                  </a:lnTo>
                  <a:lnTo>
                    <a:pt x="179" y="518"/>
                  </a:lnTo>
                  <a:lnTo>
                    <a:pt x="179" y="515"/>
                  </a:lnTo>
                  <a:lnTo>
                    <a:pt x="181" y="513"/>
                  </a:lnTo>
                  <a:lnTo>
                    <a:pt x="181" y="511"/>
                  </a:lnTo>
                  <a:lnTo>
                    <a:pt x="181" y="510"/>
                  </a:lnTo>
                  <a:lnTo>
                    <a:pt x="181" y="506"/>
                  </a:lnTo>
                  <a:lnTo>
                    <a:pt x="179" y="504"/>
                  </a:lnTo>
                  <a:lnTo>
                    <a:pt x="174" y="495"/>
                  </a:lnTo>
                  <a:lnTo>
                    <a:pt x="172" y="495"/>
                  </a:lnTo>
                  <a:lnTo>
                    <a:pt x="172" y="494"/>
                  </a:lnTo>
                  <a:lnTo>
                    <a:pt x="174" y="492"/>
                  </a:lnTo>
                  <a:lnTo>
                    <a:pt x="174" y="490"/>
                  </a:lnTo>
                  <a:lnTo>
                    <a:pt x="172" y="488"/>
                  </a:lnTo>
                  <a:lnTo>
                    <a:pt x="172" y="486"/>
                  </a:lnTo>
                  <a:lnTo>
                    <a:pt x="169" y="485"/>
                  </a:lnTo>
                  <a:lnTo>
                    <a:pt x="169" y="483"/>
                  </a:lnTo>
                  <a:lnTo>
                    <a:pt x="171" y="483"/>
                  </a:lnTo>
                  <a:lnTo>
                    <a:pt x="171" y="481"/>
                  </a:lnTo>
                  <a:lnTo>
                    <a:pt x="169" y="479"/>
                  </a:lnTo>
                  <a:lnTo>
                    <a:pt x="169" y="476"/>
                  </a:lnTo>
                  <a:lnTo>
                    <a:pt x="167" y="474"/>
                  </a:lnTo>
                  <a:lnTo>
                    <a:pt x="169" y="472"/>
                  </a:lnTo>
                  <a:lnTo>
                    <a:pt x="174" y="472"/>
                  </a:lnTo>
                  <a:lnTo>
                    <a:pt x="174" y="470"/>
                  </a:lnTo>
                  <a:lnTo>
                    <a:pt x="176" y="469"/>
                  </a:lnTo>
                  <a:lnTo>
                    <a:pt x="176" y="465"/>
                  </a:lnTo>
                  <a:lnTo>
                    <a:pt x="176" y="463"/>
                  </a:lnTo>
                  <a:lnTo>
                    <a:pt x="169" y="460"/>
                  </a:lnTo>
                  <a:lnTo>
                    <a:pt x="167" y="462"/>
                  </a:lnTo>
                  <a:lnTo>
                    <a:pt x="162" y="462"/>
                  </a:lnTo>
                  <a:lnTo>
                    <a:pt x="160" y="463"/>
                  </a:lnTo>
                  <a:lnTo>
                    <a:pt x="156" y="462"/>
                  </a:lnTo>
                  <a:lnTo>
                    <a:pt x="160" y="460"/>
                  </a:lnTo>
                  <a:lnTo>
                    <a:pt x="163" y="458"/>
                  </a:lnTo>
                  <a:lnTo>
                    <a:pt x="165" y="456"/>
                  </a:lnTo>
                  <a:lnTo>
                    <a:pt x="165" y="455"/>
                  </a:lnTo>
                  <a:lnTo>
                    <a:pt x="169" y="455"/>
                  </a:lnTo>
                  <a:lnTo>
                    <a:pt x="171" y="456"/>
                  </a:lnTo>
                  <a:lnTo>
                    <a:pt x="172" y="455"/>
                  </a:lnTo>
                  <a:lnTo>
                    <a:pt x="174" y="453"/>
                  </a:lnTo>
                  <a:lnTo>
                    <a:pt x="181" y="451"/>
                  </a:lnTo>
                  <a:lnTo>
                    <a:pt x="181" y="449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6" y="446"/>
                  </a:lnTo>
                  <a:lnTo>
                    <a:pt x="188" y="444"/>
                  </a:lnTo>
                  <a:lnTo>
                    <a:pt x="190" y="440"/>
                  </a:lnTo>
                  <a:lnTo>
                    <a:pt x="195" y="437"/>
                  </a:lnTo>
                  <a:lnTo>
                    <a:pt x="197" y="435"/>
                  </a:lnTo>
                  <a:lnTo>
                    <a:pt x="188" y="435"/>
                  </a:lnTo>
                  <a:lnTo>
                    <a:pt x="185" y="433"/>
                  </a:lnTo>
                  <a:lnTo>
                    <a:pt x="183" y="430"/>
                  </a:lnTo>
                  <a:lnTo>
                    <a:pt x="181" y="428"/>
                  </a:lnTo>
                  <a:lnTo>
                    <a:pt x="176" y="421"/>
                  </a:lnTo>
                  <a:lnTo>
                    <a:pt x="174" y="421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5" y="415"/>
                  </a:lnTo>
                  <a:lnTo>
                    <a:pt x="167" y="417"/>
                  </a:lnTo>
                  <a:lnTo>
                    <a:pt x="179" y="417"/>
                  </a:lnTo>
                  <a:lnTo>
                    <a:pt x="179" y="419"/>
                  </a:lnTo>
                  <a:lnTo>
                    <a:pt x="185" y="423"/>
                  </a:lnTo>
                  <a:lnTo>
                    <a:pt x="192" y="424"/>
                  </a:lnTo>
                  <a:lnTo>
                    <a:pt x="194" y="424"/>
                  </a:lnTo>
                  <a:lnTo>
                    <a:pt x="199" y="421"/>
                  </a:lnTo>
                  <a:lnTo>
                    <a:pt x="211" y="417"/>
                  </a:lnTo>
                  <a:lnTo>
                    <a:pt x="215" y="419"/>
                  </a:lnTo>
                  <a:lnTo>
                    <a:pt x="215" y="417"/>
                  </a:lnTo>
                  <a:lnTo>
                    <a:pt x="217" y="417"/>
                  </a:lnTo>
                  <a:lnTo>
                    <a:pt x="215" y="414"/>
                  </a:lnTo>
                  <a:lnTo>
                    <a:pt x="217" y="412"/>
                  </a:lnTo>
                  <a:lnTo>
                    <a:pt x="220" y="410"/>
                  </a:lnTo>
                  <a:lnTo>
                    <a:pt x="220" y="408"/>
                  </a:lnTo>
                  <a:lnTo>
                    <a:pt x="218" y="408"/>
                  </a:lnTo>
                  <a:lnTo>
                    <a:pt x="217" y="408"/>
                  </a:lnTo>
                  <a:lnTo>
                    <a:pt x="217" y="407"/>
                  </a:lnTo>
                  <a:lnTo>
                    <a:pt x="217" y="403"/>
                  </a:lnTo>
                  <a:lnTo>
                    <a:pt x="218" y="398"/>
                  </a:lnTo>
                  <a:lnTo>
                    <a:pt x="220" y="396"/>
                  </a:lnTo>
                  <a:lnTo>
                    <a:pt x="218" y="396"/>
                  </a:lnTo>
                  <a:lnTo>
                    <a:pt x="201" y="392"/>
                  </a:lnTo>
                  <a:lnTo>
                    <a:pt x="199" y="391"/>
                  </a:lnTo>
                  <a:lnTo>
                    <a:pt x="201" y="389"/>
                  </a:lnTo>
                  <a:lnTo>
                    <a:pt x="208" y="389"/>
                  </a:lnTo>
                  <a:lnTo>
                    <a:pt x="211" y="389"/>
                  </a:lnTo>
                  <a:lnTo>
                    <a:pt x="211" y="387"/>
                  </a:lnTo>
                  <a:lnTo>
                    <a:pt x="211" y="385"/>
                  </a:lnTo>
                  <a:lnTo>
                    <a:pt x="213" y="385"/>
                  </a:lnTo>
                  <a:lnTo>
                    <a:pt x="215" y="383"/>
                  </a:lnTo>
                  <a:lnTo>
                    <a:pt x="226" y="383"/>
                  </a:lnTo>
                  <a:lnTo>
                    <a:pt x="227" y="383"/>
                  </a:lnTo>
                  <a:lnTo>
                    <a:pt x="229" y="385"/>
                  </a:lnTo>
                  <a:lnTo>
                    <a:pt x="229" y="387"/>
                  </a:lnTo>
                  <a:lnTo>
                    <a:pt x="229" y="389"/>
                  </a:lnTo>
                  <a:lnTo>
                    <a:pt x="229" y="391"/>
                  </a:lnTo>
                  <a:lnTo>
                    <a:pt x="231" y="392"/>
                  </a:lnTo>
                  <a:lnTo>
                    <a:pt x="233" y="394"/>
                  </a:lnTo>
                  <a:lnTo>
                    <a:pt x="234" y="394"/>
                  </a:lnTo>
                  <a:lnTo>
                    <a:pt x="236" y="392"/>
                  </a:lnTo>
                  <a:lnTo>
                    <a:pt x="236" y="391"/>
                  </a:lnTo>
                  <a:lnTo>
                    <a:pt x="236" y="387"/>
                  </a:lnTo>
                  <a:lnTo>
                    <a:pt x="236" y="385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8" y="382"/>
                  </a:lnTo>
                  <a:lnTo>
                    <a:pt x="238" y="380"/>
                  </a:lnTo>
                  <a:lnTo>
                    <a:pt x="242" y="376"/>
                  </a:lnTo>
                  <a:lnTo>
                    <a:pt x="242" y="375"/>
                  </a:lnTo>
                  <a:lnTo>
                    <a:pt x="242" y="373"/>
                  </a:lnTo>
                  <a:lnTo>
                    <a:pt x="242" y="369"/>
                  </a:lnTo>
                  <a:lnTo>
                    <a:pt x="242" y="364"/>
                  </a:lnTo>
                  <a:lnTo>
                    <a:pt x="242" y="362"/>
                  </a:lnTo>
                  <a:lnTo>
                    <a:pt x="245" y="355"/>
                  </a:lnTo>
                  <a:lnTo>
                    <a:pt x="243" y="353"/>
                  </a:lnTo>
                  <a:lnTo>
                    <a:pt x="242" y="353"/>
                  </a:lnTo>
                  <a:lnTo>
                    <a:pt x="240" y="355"/>
                  </a:lnTo>
                  <a:lnTo>
                    <a:pt x="242" y="353"/>
                  </a:lnTo>
                  <a:lnTo>
                    <a:pt x="243" y="350"/>
                  </a:lnTo>
                  <a:lnTo>
                    <a:pt x="243" y="344"/>
                  </a:lnTo>
                  <a:lnTo>
                    <a:pt x="243" y="339"/>
                  </a:lnTo>
                  <a:lnTo>
                    <a:pt x="242" y="335"/>
                  </a:lnTo>
                  <a:lnTo>
                    <a:pt x="238" y="332"/>
                  </a:lnTo>
                  <a:lnTo>
                    <a:pt x="238" y="330"/>
                  </a:lnTo>
                  <a:lnTo>
                    <a:pt x="240" y="325"/>
                  </a:lnTo>
                  <a:lnTo>
                    <a:pt x="242" y="321"/>
                  </a:lnTo>
                  <a:lnTo>
                    <a:pt x="249" y="316"/>
                  </a:lnTo>
                  <a:lnTo>
                    <a:pt x="252" y="312"/>
                  </a:lnTo>
                  <a:lnTo>
                    <a:pt x="254" y="307"/>
                  </a:lnTo>
                  <a:lnTo>
                    <a:pt x="256" y="305"/>
                  </a:lnTo>
                  <a:lnTo>
                    <a:pt x="258" y="305"/>
                  </a:lnTo>
                  <a:lnTo>
                    <a:pt x="259" y="304"/>
                  </a:lnTo>
                  <a:lnTo>
                    <a:pt x="259" y="300"/>
                  </a:lnTo>
                  <a:lnTo>
                    <a:pt x="261" y="302"/>
                  </a:lnTo>
                  <a:lnTo>
                    <a:pt x="265" y="300"/>
                  </a:lnTo>
                  <a:lnTo>
                    <a:pt x="266" y="302"/>
                  </a:lnTo>
                  <a:lnTo>
                    <a:pt x="268" y="304"/>
                  </a:lnTo>
                  <a:lnTo>
                    <a:pt x="270" y="304"/>
                  </a:lnTo>
                  <a:lnTo>
                    <a:pt x="272" y="304"/>
                  </a:lnTo>
                  <a:lnTo>
                    <a:pt x="268" y="311"/>
                  </a:lnTo>
                  <a:lnTo>
                    <a:pt x="268" y="312"/>
                  </a:lnTo>
                  <a:lnTo>
                    <a:pt x="270" y="316"/>
                  </a:lnTo>
                  <a:lnTo>
                    <a:pt x="268" y="318"/>
                  </a:lnTo>
                  <a:lnTo>
                    <a:pt x="266" y="318"/>
                  </a:lnTo>
                  <a:lnTo>
                    <a:pt x="265" y="316"/>
                  </a:lnTo>
                  <a:lnTo>
                    <a:pt x="263" y="314"/>
                  </a:lnTo>
                  <a:lnTo>
                    <a:pt x="259" y="314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6" y="321"/>
                  </a:lnTo>
                  <a:lnTo>
                    <a:pt x="258" y="325"/>
                  </a:lnTo>
                  <a:lnTo>
                    <a:pt x="259" y="327"/>
                  </a:lnTo>
                  <a:lnTo>
                    <a:pt x="263" y="325"/>
                  </a:lnTo>
                  <a:lnTo>
                    <a:pt x="266" y="323"/>
                  </a:lnTo>
                  <a:lnTo>
                    <a:pt x="272" y="325"/>
                  </a:lnTo>
                  <a:lnTo>
                    <a:pt x="273" y="327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0" y="330"/>
                  </a:lnTo>
                  <a:lnTo>
                    <a:pt x="270" y="332"/>
                  </a:lnTo>
                  <a:lnTo>
                    <a:pt x="270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7" y="339"/>
                  </a:lnTo>
                  <a:lnTo>
                    <a:pt x="279" y="339"/>
                  </a:lnTo>
                  <a:lnTo>
                    <a:pt x="279" y="337"/>
                  </a:lnTo>
                  <a:lnTo>
                    <a:pt x="279" y="334"/>
                  </a:lnTo>
                  <a:lnTo>
                    <a:pt x="277" y="328"/>
                  </a:lnTo>
                  <a:lnTo>
                    <a:pt x="277" y="323"/>
                  </a:lnTo>
                  <a:lnTo>
                    <a:pt x="279" y="320"/>
                  </a:lnTo>
                  <a:lnTo>
                    <a:pt x="281" y="314"/>
                  </a:lnTo>
                  <a:lnTo>
                    <a:pt x="284" y="311"/>
                  </a:lnTo>
                  <a:lnTo>
                    <a:pt x="286" y="312"/>
                  </a:lnTo>
                  <a:lnTo>
                    <a:pt x="288" y="312"/>
                  </a:lnTo>
                  <a:lnTo>
                    <a:pt x="289" y="312"/>
                  </a:lnTo>
                  <a:lnTo>
                    <a:pt x="291" y="314"/>
                  </a:lnTo>
                  <a:lnTo>
                    <a:pt x="291" y="318"/>
                  </a:lnTo>
                  <a:lnTo>
                    <a:pt x="291" y="320"/>
                  </a:lnTo>
                  <a:lnTo>
                    <a:pt x="289" y="321"/>
                  </a:lnTo>
                  <a:lnTo>
                    <a:pt x="286" y="321"/>
                  </a:lnTo>
                  <a:lnTo>
                    <a:pt x="289" y="327"/>
                  </a:lnTo>
                  <a:lnTo>
                    <a:pt x="293" y="328"/>
                  </a:lnTo>
                  <a:lnTo>
                    <a:pt x="297" y="328"/>
                  </a:lnTo>
                  <a:lnTo>
                    <a:pt x="298" y="321"/>
                  </a:lnTo>
                  <a:lnTo>
                    <a:pt x="298" y="316"/>
                  </a:lnTo>
                  <a:lnTo>
                    <a:pt x="298" y="312"/>
                  </a:lnTo>
                  <a:lnTo>
                    <a:pt x="300" y="311"/>
                  </a:lnTo>
                  <a:lnTo>
                    <a:pt x="305" y="307"/>
                  </a:lnTo>
                  <a:lnTo>
                    <a:pt x="316" y="293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20" y="277"/>
                  </a:lnTo>
                  <a:lnTo>
                    <a:pt x="320" y="272"/>
                  </a:lnTo>
                  <a:lnTo>
                    <a:pt x="321" y="270"/>
                  </a:lnTo>
                  <a:lnTo>
                    <a:pt x="321" y="268"/>
                  </a:lnTo>
                  <a:lnTo>
                    <a:pt x="316" y="263"/>
                  </a:lnTo>
                  <a:lnTo>
                    <a:pt x="313" y="256"/>
                  </a:lnTo>
                  <a:lnTo>
                    <a:pt x="311" y="254"/>
                  </a:lnTo>
                  <a:lnTo>
                    <a:pt x="307" y="252"/>
                  </a:lnTo>
                  <a:lnTo>
                    <a:pt x="302" y="252"/>
                  </a:lnTo>
                  <a:lnTo>
                    <a:pt x="277" y="256"/>
                  </a:lnTo>
                  <a:lnTo>
                    <a:pt x="266" y="254"/>
                  </a:lnTo>
                  <a:lnTo>
                    <a:pt x="258" y="250"/>
                  </a:lnTo>
                  <a:lnTo>
                    <a:pt x="256" y="247"/>
                  </a:lnTo>
                  <a:lnTo>
                    <a:pt x="254" y="247"/>
                  </a:lnTo>
                  <a:lnTo>
                    <a:pt x="254" y="245"/>
                  </a:lnTo>
                  <a:lnTo>
                    <a:pt x="254" y="240"/>
                  </a:lnTo>
                  <a:lnTo>
                    <a:pt x="250" y="238"/>
                  </a:lnTo>
                  <a:lnTo>
                    <a:pt x="249" y="238"/>
                  </a:lnTo>
                  <a:lnTo>
                    <a:pt x="245" y="243"/>
                  </a:lnTo>
                  <a:lnTo>
                    <a:pt x="240" y="248"/>
                  </a:lnTo>
                  <a:lnTo>
                    <a:pt x="238" y="250"/>
                  </a:lnTo>
                  <a:lnTo>
                    <a:pt x="238" y="256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6" y="261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8" y="247"/>
                  </a:lnTo>
                  <a:lnTo>
                    <a:pt x="243" y="240"/>
                  </a:lnTo>
                  <a:lnTo>
                    <a:pt x="252" y="234"/>
                  </a:lnTo>
                  <a:lnTo>
                    <a:pt x="254" y="227"/>
                  </a:lnTo>
                  <a:lnTo>
                    <a:pt x="254" y="222"/>
                  </a:lnTo>
                  <a:lnTo>
                    <a:pt x="250" y="218"/>
                  </a:lnTo>
                  <a:lnTo>
                    <a:pt x="249" y="218"/>
                  </a:lnTo>
                  <a:lnTo>
                    <a:pt x="245" y="220"/>
                  </a:lnTo>
                  <a:lnTo>
                    <a:pt x="240" y="220"/>
                  </a:lnTo>
                  <a:lnTo>
                    <a:pt x="236" y="220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6"/>
                  </a:lnTo>
                  <a:lnTo>
                    <a:pt x="231" y="215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0"/>
                  </a:lnTo>
                  <a:lnTo>
                    <a:pt x="227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2" y="222"/>
                  </a:lnTo>
                  <a:lnTo>
                    <a:pt x="222" y="220"/>
                  </a:lnTo>
                  <a:lnTo>
                    <a:pt x="220" y="222"/>
                  </a:lnTo>
                  <a:lnTo>
                    <a:pt x="220" y="224"/>
                  </a:lnTo>
                  <a:lnTo>
                    <a:pt x="218" y="224"/>
                  </a:lnTo>
                  <a:lnTo>
                    <a:pt x="215" y="225"/>
                  </a:lnTo>
                  <a:lnTo>
                    <a:pt x="197" y="231"/>
                  </a:lnTo>
                  <a:lnTo>
                    <a:pt x="194" y="229"/>
                  </a:lnTo>
                  <a:lnTo>
                    <a:pt x="194" y="227"/>
                  </a:lnTo>
                  <a:lnTo>
                    <a:pt x="208" y="225"/>
                  </a:lnTo>
                  <a:lnTo>
                    <a:pt x="213" y="224"/>
                  </a:lnTo>
                  <a:lnTo>
                    <a:pt x="217" y="222"/>
                  </a:lnTo>
                  <a:lnTo>
                    <a:pt x="220" y="218"/>
                  </a:lnTo>
                  <a:lnTo>
                    <a:pt x="222" y="218"/>
                  </a:lnTo>
                  <a:lnTo>
                    <a:pt x="224" y="218"/>
                  </a:lnTo>
                  <a:lnTo>
                    <a:pt x="226" y="216"/>
                  </a:lnTo>
                  <a:lnTo>
                    <a:pt x="227" y="215"/>
                  </a:lnTo>
                  <a:lnTo>
                    <a:pt x="231" y="213"/>
                  </a:lnTo>
                  <a:lnTo>
                    <a:pt x="234" y="215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8" y="216"/>
                  </a:lnTo>
                  <a:lnTo>
                    <a:pt x="240" y="215"/>
                  </a:lnTo>
                  <a:lnTo>
                    <a:pt x="245" y="215"/>
                  </a:lnTo>
                  <a:lnTo>
                    <a:pt x="247" y="215"/>
                  </a:lnTo>
                  <a:lnTo>
                    <a:pt x="249" y="216"/>
                  </a:lnTo>
                  <a:lnTo>
                    <a:pt x="250" y="216"/>
                  </a:lnTo>
                  <a:lnTo>
                    <a:pt x="252" y="215"/>
                  </a:lnTo>
                  <a:lnTo>
                    <a:pt x="252" y="213"/>
                  </a:lnTo>
                  <a:lnTo>
                    <a:pt x="250" y="213"/>
                  </a:lnTo>
                  <a:lnTo>
                    <a:pt x="250" y="211"/>
                  </a:lnTo>
                  <a:lnTo>
                    <a:pt x="247" y="202"/>
                  </a:lnTo>
                  <a:lnTo>
                    <a:pt x="245" y="197"/>
                  </a:lnTo>
                  <a:lnTo>
                    <a:pt x="245" y="188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3" y="174"/>
                  </a:lnTo>
                  <a:lnTo>
                    <a:pt x="245" y="169"/>
                  </a:lnTo>
                  <a:lnTo>
                    <a:pt x="245" y="165"/>
                  </a:lnTo>
                  <a:lnTo>
                    <a:pt x="245" y="163"/>
                  </a:lnTo>
                  <a:lnTo>
                    <a:pt x="249" y="160"/>
                  </a:lnTo>
                  <a:lnTo>
                    <a:pt x="247" y="158"/>
                  </a:lnTo>
                  <a:lnTo>
                    <a:pt x="242" y="158"/>
                  </a:lnTo>
                  <a:lnTo>
                    <a:pt x="243" y="156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4"/>
                  </a:lnTo>
                  <a:lnTo>
                    <a:pt x="254" y="151"/>
                  </a:lnTo>
                  <a:lnTo>
                    <a:pt x="258" y="140"/>
                  </a:lnTo>
                  <a:lnTo>
                    <a:pt x="259" y="133"/>
                  </a:lnTo>
                  <a:lnTo>
                    <a:pt x="261" y="128"/>
                  </a:lnTo>
                  <a:lnTo>
                    <a:pt x="265" y="119"/>
                  </a:lnTo>
                  <a:lnTo>
                    <a:pt x="266" y="115"/>
                  </a:lnTo>
                  <a:lnTo>
                    <a:pt x="273" y="110"/>
                  </a:lnTo>
                  <a:lnTo>
                    <a:pt x="275" y="106"/>
                  </a:lnTo>
                  <a:lnTo>
                    <a:pt x="273" y="87"/>
                  </a:lnTo>
                  <a:lnTo>
                    <a:pt x="273" y="76"/>
                  </a:lnTo>
                  <a:lnTo>
                    <a:pt x="275" y="65"/>
                  </a:lnTo>
                  <a:lnTo>
                    <a:pt x="272" y="55"/>
                  </a:lnTo>
                  <a:lnTo>
                    <a:pt x="266" y="48"/>
                  </a:lnTo>
                  <a:lnTo>
                    <a:pt x="263" y="39"/>
                  </a:lnTo>
                  <a:lnTo>
                    <a:pt x="266" y="25"/>
                  </a:lnTo>
                  <a:lnTo>
                    <a:pt x="275" y="12"/>
                  </a:lnTo>
                  <a:lnTo>
                    <a:pt x="281" y="7"/>
                  </a:lnTo>
                  <a:lnTo>
                    <a:pt x="286" y="3"/>
                  </a:lnTo>
                  <a:lnTo>
                    <a:pt x="284" y="2"/>
                  </a:lnTo>
                  <a:lnTo>
                    <a:pt x="281" y="0"/>
                  </a:lnTo>
                  <a:lnTo>
                    <a:pt x="279" y="2"/>
                  </a:lnTo>
                  <a:lnTo>
                    <a:pt x="275" y="2"/>
                  </a:lnTo>
                  <a:lnTo>
                    <a:pt x="268" y="9"/>
                  </a:lnTo>
                  <a:lnTo>
                    <a:pt x="254" y="21"/>
                  </a:lnTo>
                  <a:lnTo>
                    <a:pt x="245" y="26"/>
                  </a:lnTo>
                  <a:lnTo>
                    <a:pt x="236" y="32"/>
                  </a:lnTo>
                  <a:lnTo>
                    <a:pt x="227" y="34"/>
                  </a:lnTo>
                  <a:lnTo>
                    <a:pt x="217" y="32"/>
                  </a:lnTo>
                  <a:lnTo>
                    <a:pt x="210" y="34"/>
                  </a:lnTo>
                  <a:lnTo>
                    <a:pt x="208" y="37"/>
                  </a:lnTo>
                  <a:lnTo>
                    <a:pt x="206" y="39"/>
                  </a:lnTo>
                  <a:lnTo>
                    <a:pt x="202" y="46"/>
                  </a:lnTo>
                  <a:lnTo>
                    <a:pt x="194" y="55"/>
                  </a:lnTo>
                  <a:lnTo>
                    <a:pt x="192" y="60"/>
                  </a:lnTo>
                  <a:lnTo>
                    <a:pt x="165" y="106"/>
                  </a:lnTo>
                  <a:lnTo>
                    <a:pt x="156" y="115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28" y="128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2" y="131"/>
                  </a:lnTo>
                  <a:lnTo>
                    <a:pt x="87" y="133"/>
                  </a:lnTo>
                  <a:lnTo>
                    <a:pt x="78" y="135"/>
                  </a:lnTo>
                  <a:lnTo>
                    <a:pt x="71" y="135"/>
                  </a:lnTo>
                  <a:lnTo>
                    <a:pt x="64" y="131"/>
                  </a:lnTo>
                  <a:lnTo>
                    <a:pt x="60" y="131"/>
                  </a:lnTo>
                  <a:lnTo>
                    <a:pt x="57" y="135"/>
                  </a:lnTo>
                  <a:lnTo>
                    <a:pt x="46" y="149"/>
                  </a:lnTo>
                  <a:lnTo>
                    <a:pt x="41" y="156"/>
                  </a:lnTo>
                  <a:lnTo>
                    <a:pt x="21" y="188"/>
                  </a:lnTo>
                  <a:lnTo>
                    <a:pt x="18" y="195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6"/>
                  </a:lnTo>
                  <a:lnTo>
                    <a:pt x="25" y="213"/>
                  </a:lnTo>
                  <a:lnTo>
                    <a:pt x="27" y="216"/>
                  </a:lnTo>
                  <a:lnTo>
                    <a:pt x="28" y="220"/>
                  </a:lnTo>
                  <a:lnTo>
                    <a:pt x="32" y="222"/>
                  </a:lnTo>
                  <a:lnTo>
                    <a:pt x="34" y="224"/>
                  </a:lnTo>
                  <a:lnTo>
                    <a:pt x="36" y="224"/>
                  </a:lnTo>
                  <a:lnTo>
                    <a:pt x="39" y="225"/>
                  </a:lnTo>
                  <a:lnTo>
                    <a:pt x="43" y="227"/>
                  </a:lnTo>
                  <a:lnTo>
                    <a:pt x="43" y="231"/>
                  </a:lnTo>
                  <a:lnTo>
                    <a:pt x="44" y="232"/>
                  </a:lnTo>
                  <a:lnTo>
                    <a:pt x="48" y="236"/>
                  </a:lnTo>
                  <a:lnTo>
                    <a:pt x="50" y="240"/>
                  </a:lnTo>
                  <a:lnTo>
                    <a:pt x="53" y="240"/>
                  </a:lnTo>
                  <a:lnTo>
                    <a:pt x="52" y="238"/>
                  </a:lnTo>
                  <a:lnTo>
                    <a:pt x="53" y="236"/>
                  </a:lnTo>
                  <a:lnTo>
                    <a:pt x="55" y="236"/>
                  </a:lnTo>
                  <a:lnTo>
                    <a:pt x="57" y="234"/>
                  </a:lnTo>
                  <a:lnTo>
                    <a:pt x="59" y="231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5"/>
                  </a:lnTo>
                  <a:lnTo>
                    <a:pt x="57" y="222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3" y="222"/>
                  </a:lnTo>
                  <a:lnTo>
                    <a:pt x="41" y="220"/>
                  </a:lnTo>
                  <a:lnTo>
                    <a:pt x="36" y="222"/>
                  </a:lnTo>
                  <a:lnTo>
                    <a:pt x="36" y="220"/>
                  </a:lnTo>
                  <a:lnTo>
                    <a:pt x="37" y="220"/>
                  </a:lnTo>
                  <a:lnTo>
                    <a:pt x="39" y="218"/>
                  </a:lnTo>
                  <a:lnTo>
                    <a:pt x="41" y="218"/>
                  </a:lnTo>
                  <a:lnTo>
                    <a:pt x="43" y="218"/>
                  </a:lnTo>
                  <a:lnTo>
                    <a:pt x="44" y="220"/>
                  </a:lnTo>
                  <a:lnTo>
                    <a:pt x="46" y="220"/>
                  </a:lnTo>
                  <a:lnTo>
                    <a:pt x="48" y="220"/>
                  </a:lnTo>
                  <a:lnTo>
                    <a:pt x="50" y="220"/>
                  </a:lnTo>
                  <a:lnTo>
                    <a:pt x="50" y="218"/>
                  </a:lnTo>
                  <a:lnTo>
                    <a:pt x="50" y="215"/>
                  </a:lnTo>
                  <a:lnTo>
                    <a:pt x="48" y="215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4" y="211"/>
                  </a:lnTo>
                  <a:lnTo>
                    <a:pt x="44" y="208"/>
                  </a:lnTo>
                  <a:lnTo>
                    <a:pt x="44" y="200"/>
                  </a:lnTo>
                  <a:lnTo>
                    <a:pt x="44" y="199"/>
                  </a:lnTo>
                  <a:lnTo>
                    <a:pt x="46" y="197"/>
                  </a:lnTo>
                  <a:lnTo>
                    <a:pt x="48" y="197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52" y="193"/>
                  </a:lnTo>
                  <a:lnTo>
                    <a:pt x="53" y="193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4" y="174"/>
                  </a:lnTo>
                  <a:lnTo>
                    <a:pt x="66" y="172"/>
                  </a:lnTo>
                  <a:lnTo>
                    <a:pt x="66" y="169"/>
                  </a:lnTo>
                  <a:lnTo>
                    <a:pt x="66" y="167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5" y="165"/>
                  </a:lnTo>
                  <a:lnTo>
                    <a:pt x="80" y="163"/>
                  </a:lnTo>
                  <a:lnTo>
                    <a:pt x="85" y="158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4"/>
                  </a:lnTo>
                  <a:lnTo>
                    <a:pt x="91" y="156"/>
                  </a:lnTo>
                  <a:lnTo>
                    <a:pt x="91" y="160"/>
                  </a:lnTo>
                  <a:lnTo>
                    <a:pt x="92" y="158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98" y="154"/>
                  </a:lnTo>
                  <a:lnTo>
                    <a:pt x="99" y="153"/>
                  </a:lnTo>
                  <a:lnTo>
                    <a:pt x="103" y="151"/>
                  </a:lnTo>
                  <a:lnTo>
                    <a:pt x="105" y="149"/>
                  </a:lnTo>
                  <a:lnTo>
                    <a:pt x="107" y="151"/>
                  </a:lnTo>
                  <a:lnTo>
                    <a:pt x="105" y="153"/>
                  </a:lnTo>
                  <a:lnTo>
                    <a:pt x="108" y="153"/>
                  </a:lnTo>
                  <a:lnTo>
                    <a:pt x="108" y="151"/>
                  </a:lnTo>
                  <a:lnTo>
                    <a:pt x="110" y="149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4" y="144"/>
                  </a:lnTo>
                  <a:lnTo>
                    <a:pt x="128" y="154"/>
                  </a:lnTo>
                  <a:lnTo>
                    <a:pt x="130" y="156"/>
                  </a:lnTo>
                  <a:lnTo>
                    <a:pt x="131" y="156"/>
                  </a:lnTo>
                  <a:lnTo>
                    <a:pt x="156" y="145"/>
                  </a:lnTo>
                  <a:lnTo>
                    <a:pt x="167" y="145"/>
                  </a:lnTo>
                  <a:lnTo>
                    <a:pt x="172" y="144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79" y="142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6" y="140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8"/>
                  </a:lnTo>
                  <a:lnTo>
                    <a:pt x="197" y="138"/>
                  </a:lnTo>
                  <a:lnTo>
                    <a:pt x="204" y="144"/>
                  </a:lnTo>
                  <a:lnTo>
                    <a:pt x="194" y="145"/>
                  </a:lnTo>
                  <a:lnTo>
                    <a:pt x="188" y="144"/>
                  </a:lnTo>
                  <a:lnTo>
                    <a:pt x="185" y="145"/>
                  </a:lnTo>
                  <a:lnTo>
                    <a:pt x="179" y="147"/>
                  </a:lnTo>
                  <a:lnTo>
                    <a:pt x="178" y="151"/>
                  </a:lnTo>
                  <a:lnTo>
                    <a:pt x="176" y="154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3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0"/>
                  </a:lnTo>
                  <a:lnTo>
                    <a:pt x="167" y="158"/>
                  </a:lnTo>
                  <a:lnTo>
                    <a:pt x="167" y="156"/>
                  </a:lnTo>
                  <a:lnTo>
                    <a:pt x="155" y="151"/>
                  </a:lnTo>
                  <a:lnTo>
                    <a:pt x="151" y="151"/>
                  </a:lnTo>
                  <a:lnTo>
                    <a:pt x="135" y="156"/>
                  </a:lnTo>
                  <a:lnTo>
                    <a:pt x="135" y="158"/>
                  </a:lnTo>
                  <a:lnTo>
                    <a:pt x="133" y="160"/>
                  </a:lnTo>
                  <a:lnTo>
                    <a:pt x="133" y="161"/>
                  </a:lnTo>
                  <a:lnTo>
                    <a:pt x="131" y="161"/>
                  </a:lnTo>
                  <a:lnTo>
                    <a:pt x="130" y="161"/>
                  </a:lnTo>
                  <a:lnTo>
                    <a:pt x="126" y="165"/>
                  </a:lnTo>
                  <a:lnTo>
                    <a:pt x="124" y="169"/>
                  </a:lnTo>
                  <a:lnTo>
                    <a:pt x="123" y="174"/>
                  </a:lnTo>
                  <a:lnTo>
                    <a:pt x="119" y="179"/>
                  </a:lnTo>
                  <a:lnTo>
                    <a:pt x="123" y="181"/>
                  </a:lnTo>
                  <a:lnTo>
                    <a:pt x="124" y="183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4" y="188"/>
                  </a:lnTo>
                  <a:lnTo>
                    <a:pt x="123" y="192"/>
                  </a:lnTo>
                  <a:lnTo>
                    <a:pt x="121" y="193"/>
                  </a:lnTo>
                  <a:lnTo>
                    <a:pt x="121" y="195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4" y="204"/>
                  </a:lnTo>
                  <a:lnTo>
                    <a:pt x="126" y="206"/>
                  </a:lnTo>
                  <a:lnTo>
                    <a:pt x="130" y="208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3" y="218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4" y="224"/>
                  </a:lnTo>
                  <a:lnTo>
                    <a:pt x="126" y="222"/>
                  </a:lnTo>
                  <a:lnTo>
                    <a:pt x="128" y="220"/>
                  </a:lnTo>
                  <a:lnTo>
                    <a:pt x="133" y="218"/>
                  </a:lnTo>
                  <a:lnTo>
                    <a:pt x="135" y="218"/>
                  </a:lnTo>
                  <a:lnTo>
                    <a:pt x="137" y="220"/>
                  </a:lnTo>
                  <a:lnTo>
                    <a:pt x="139" y="225"/>
                  </a:lnTo>
                  <a:lnTo>
                    <a:pt x="139" y="229"/>
                  </a:lnTo>
                  <a:lnTo>
                    <a:pt x="137" y="236"/>
                  </a:lnTo>
                  <a:lnTo>
                    <a:pt x="135" y="243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7" y="247"/>
                  </a:lnTo>
                  <a:lnTo>
                    <a:pt x="139" y="247"/>
                  </a:lnTo>
                  <a:lnTo>
                    <a:pt x="142" y="243"/>
                  </a:lnTo>
                  <a:lnTo>
                    <a:pt x="144" y="245"/>
                  </a:lnTo>
                  <a:lnTo>
                    <a:pt x="144" y="248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9" y="252"/>
                  </a:lnTo>
                  <a:lnTo>
                    <a:pt x="137" y="252"/>
                  </a:lnTo>
                  <a:lnTo>
                    <a:pt x="137" y="250"/>
                  </a:lnTo>
                  <a:lnTo>
                    <a:pt x="133" y="248"/>
                  </a:lnTo>
                  <a:lnTo>
                    <a:pt x="133" y="247"/>
                  </a:lnTo>
                  <a:lnTo>
                    <a:pt x="131" y="245"/>
                  </a:lnTo>
                  <a:lnTo>
                    <a:pt x="131" y="243"/>
                  </a:lnTo>
                  <a:lnTo>
                    <a:pt x="130" y="243"/>
                  </a:lnTo>
                  <a:lnTo>
                    <a:pt x="131" y="240"/>
                  </a:lnTo>
                  <a:lnTo>
                    <a:pt x="133" y="236"/>
                  </a:lnTo>
                  <a:lnTo>
                    <a:pt x="135" y="234"/>
                  </a:lnTo>
                  <a:lnTo>
                    <a:pt x="133" y="231"/>
                  </a:lnTo>
                  <a:lnTo>
                    <a:pt x="131" y="231"/>
                  </a:lnTo>
                  <a:lnTo>
                    <a:pt x="130" y="231"/>
                  </a:lnTo>
                  <a:lnTo>
                    <a:pt x="128" y="231"/>
                  </a:lnTo>
                  <a:lnTo>
                    <a:pt x="126" y="229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7" y="229"/>
                  </a:lnTo>
                  <a:lnTo>
                    <a:pt x="115" y="231"/>
                  </a:lnTo>
                  <a:lnTo>
                    <a:pt x="115" y="232"/>
                  </a:lnTo>
                  <a:lnTo>
                    <a:pt x="117" y="232"/>
                  </a:lnTo>
                  <a:lnTo>
                    <a:pt x="119" y="232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2" y="243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8" y="231"/>
                  </a:lnTo>
                  <a:lnTo>
                    <a:pt x="110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4"/>
                  </a:lnTo>
                  <a:lnTo>
                    <a:pt x="115" y="224"/>
                  </a:lnTo>
                  <a:lnTo>
                    <a:pt x="117" y="218"/>
                  </a:lnTo>
                  <a:lnTo>
                    <a:pt x="121" y="216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17" y="208"/>
                  </a:lnTo>
                  <a:lnTo>
                    <a:pt x="115" y="204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103" y="197"/>
                  </a:lnTo>
                  <a:lnTo>
                    <a:pt x="101" y="197"/>
                  </a:lnTo>
                  <a:lnTo>
                    <a:pt x="99" y="195"/>
                  </a:lnTo>
                  <a:lnTo>
                    <a:pt x="98" y="197"/>
                  </a:lnTo>
                  <a:lnTo>
                    <a:pt x="92" y="202"/>
                  </a:lnTo>
                  <a:lnTo>
                    <a:pt x="89" y="204"/>
                  </a:lnTo>
                  <a:lnTo>
                    <a:pt x="87" y="206"/>
                  </a:lnTo>
                  <a:lnTo>
                    <a:pt x="85" y="209"/>
                  </a:lnTo>
                  <a:lnTo>
                    <a:pt x="83" y="213"/>
                  </a:lnTo>
                  <a:lnTo>
                    <a:pt x="85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87" y="216"/>
                  </a:lnTo>
                  <a:lnTo>
                    <a:pt x="82" y="218"/>
                  </a:lnTo>
                  <a:lnTo>
                    <a:pt x="80" y="220"/>
                  </a:lnTo>
                  <a:lnTo>
                    <a:pt x="73" y="231"/>
                  </a:lnTo>
                  <a:lnTo>
                    <a:pt x="68" y="231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68" y="238"/>
                  </a:lnTo>
                  <a:lnTo>
                    <a:pt x="68" y="240"/>
                  </a:lnTo>
                  <a:lnTo>
                    <a:pt x="69" y="240"/>
                  </a:lnTo>
                  <a:lnTo>
                    <a:pt x="69" y="241"/>
                  </a:lnTo>
                  <a:lnTo>
                    <a:pt x="71" y="241"/>
                  </a:lnTo>
                  <a:lnTo>
                    <a:pt x="75" y="243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3" y="248"/>
                  </a:lnTo>
                  <a:lnTo>
                    <a:pt x="73" y="252"/>
                  </a:lnTo>
                  <a:lnTo>
                    <a:pt x="73" y="254"/>
                  </a:lnTo>
                  <a:lnTo>
                    <a:pt x="73" y="257"/>
                  </a:lnTo>
                  <a:lnTo>
                    <a:pt x="73" y="259"/>
                  </a:lnTo>
                  <a:lnTo>
                    <a:pt x="73" y="261"/>
                  </a:lnTo>
                  <a:lnTo>
                    <a:pt x="71" y="263"/>
                  </a:lnTo>
                  <a:lnTo>
                    <a:pt x="66" y="264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0" y="261"/>
                  </a:lnTo>
                  <a:lnTo>
                    <a:pt x="59" y="259"/>
                  </a:lnTo>
                  <a:lnTo>
                    <a:pt x="57" y="257"/>
                  </a:lnTo>
                  <a:lnTo>
                    <a:pt x="57" y="256"/>
                  </a:lnTo>
                  <a:lnTo>
                    <a:pt x="57" y="254"/>
                  </a:lnTo>
                  <a:lnTo>
                    <a:pt x="57" y="252"/>
                  </a:lnTo>
                  <a:lnTo>
                    <a:pt x="53" y="243"/>
                  </a:lnTo>
                  <a:lnTo>
                    <a:pt x="52" y="245"/>
                  </a:lnTo>
                  <a:lnTo>
                    <a:pt x="52" y="247"/>
                  </a:lnTo>
                  <a:lnTo>
                    <a:pt x="50" y="248"/>
                  </a:lnTo>
                  <a:lnTo>
                    <a:pt x="48" y="250"/>
                  </a:lnTo>
                  <a:lnTo>
                    <a:pt x="43" y="245"/>
                  </a:lnTo>
                  <a:lnTo>
                    <a:pt x="41" y="245"/>
                  </a:lnTo>
                  <a:lnTo>
                    <a:pt x="39" y="241"/>
                  </a:lnTo>
                  <a:lnTo>
                    <a:pt x="34" y="241"/>
                  </a:lnTo>
                  <a:lnTo>
                    <a:pt x="28" y="241"/>
                  </a:lnTo>
                  <a:lnTo>
                    <a:pt x="25" y="243"/>
                  </a:lnTo>
                  <a:lnTo>
                    <a:pt x="25" y="245"/>
                  </a:lnTo>
                  <a:lnTo>
                    <a:pt x="25" y="247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4"/>
                  </a:lnTo>
                  <a:lnTo>
                    <a:pt x="18" y="232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6" y="220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2" y="218"/>
                  </a:lnTo>
                  <a:lnTo>
                    <a:pt x="11" y="224"/>
                  </a:lnTo>
                  <a:lnTo>
                    <a:pt x="5" y="241"/>
                  </a:lnTo>
                  <a:lnTo>
                    <a:pt x="4" y="245"/>
                  </a:lnTo>
                  <a:lnTo>
                    <a:pt x="4" y="248"/>
                  </a:lnTo>
                  <a:lnTo>
                    <a:pt x="5" y="318"/>
                  </a:lnTo>
                  <a:lnTo>
                    <a:pt x="5" y="323"/>
                  </a:lnTo>
                  <a:lnTo>
                    <a:pt x="2" y="335"/>
                  </a:lnTo>
                  <a:lnTo>
                    <a:pt x="2" y="341"/>
                  </a:lnTo>
                  <a:lnTo>
                    <a:pt x="2" y="353"/>
                  </a:lnTo>
                  <a:lnTo>
                    <a:pt x="2" y="357"/>
                  </a:lnTo>
                  <a:lnTo>
                    <a:pt x="4" y="359"/>
                  </a:lnTo>
                  <a:lnTo>
                    <a:pt x="4" y="360"/>
                  </a:lnTo>
                  <a:lnTo>
                    <a:pt x="5" y="360"/>
                  </a:lnTo>
                  <a:lnTo>
                    <a:pt x="5" y="359"/>
                  </a:lnTo>
                  <a:lnTo>
                    <a:pt x="5" y="355"/>
                  </a:lnTo>
                  <a:lnTo>
                    <a:pt x="5" y="351"/>
                  </a:lnTo>
                  <a:lnTo>
                    <a:pt x="5" y="348"/>
                  </a:lnTo>
                  <a:lnTo>
                    <a:pt x="5" y="339"/>
                  </a:lnTo>
                  <a:lnTo>
                    <a:pt x="7" y="337"/>
                  </a:lnTo>
                  <a:lnTo>
                    <a:pt x="9" y="337"/>
                  </a:lnTo>
                  <a:lnTo>
                    <a:pt x="18" y="343"/>
                  </a:lnTo>
                  <a:lnTo>
                    <a:pt x="23" y="344"/>
                  </a:lnTo>
                  <a:lnTo>
                    <a:pt x="23" y="350"/>
                  </a:lnTo>
                  <a:lnTo>
                    <a:pt x="25" y="355"/>
                  </a:lnTo>
                  <a:lnTo>
                    <a:pt x="25" y="362"/>
                  </a:lnTo>
                  <a:lnTo>
                    <a:pt x="28" y="367"/>
                  </a:lnTo>
                  <a:lnTo>
                    <a:pt x="32" y="371"/>
                  </a:lnTo>
                  <a:lnTo>
                    <a:pt x="32" y="375"/>
                  </a:lnTo>
                  <a:lnTo>
                    <a:pt x="34" y="378"/>
                  </a:lnTo>
                  <a:lnTo>
                    <a:pt x="32" y="382"/>
                  </a:lnTo>
                  <a:lnTo>
                    <a:pt x="28" y="385"/>
                  </a:lnTo>
                  <a:lnTo>
                    <a:pt x="23" y="391"/>
                  </a:lnTo>
                  <a:lnTo>
                    <a:pt x="23" y="391"/>
                  </a:lnTo>
                  <a:lnTo>
                    <a:pt x="18" y="396"/>
                  </a:lnTo>
                  <a:lnTo>
                    <a:pt x="12" y="396"/>
                  </a:lnTo>
                  <a:lnTo>
                    <a:pt x="11" y="396"/>
                  </a:lnTo>
                  <a:lnTo>
                    <a:pt x="11" y="394"/>
                  </a:lnTo>
                  <a:lnTo>
                    <a:pt x="11" y="392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2" y="385"/>
                  </a:lnTo>
                  <a:lnTo>
                    <a:pt x="11" y="380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5" y="360"/>
                  </a:lnTo>
                  <a:lnTo>
                    <a:pt x="4" y="362"/>
                  </a:lnTo>
                  <a:lnTo>
                    <a:pt x="4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11" y="405"/>
                  </a:lnTo>
                  <a:lnTo>
                    <a:pt x="11" y="414"/>
                  </a:lnTo>
                  <a:lnTo>
                    <a:pt x="9" y="423"/>
                  </a:lnTo>
                  <a:lnTo>
                    <a:pt x="7" y="430"/>
                  </a:lnTo>
                  <a:lnTo>
                    <a:pt x="0" y="446"/>
                  </a:lnTo>
                  <a:lnTo>
                    <a:pt x="0" y="449"/>
                  </a:lnTo>
                  <a:lnTo>
                    <a:pt x="2" y="451"/>
                  </a:lnTo>
                  <a:lnTo>
                    <a:pt x="9" y="453"/>
                  </a:lnTo>
                  <a:lnTo>
                    <a:pt x="12" y="455"/>
                  </a:lnTo>
                  <a:lnTo>
                    <a:pt x="25" y="465"/>
                  </a:lnTo>
                  <a:lnTo>
                    <a:pt x="25" y="462"/>
                  </a:lnTo>
                  <a:lnTo>
                    <a:pt x="23" y="458"/>
                  </a:lnTo>
                  <a:lnTo>
                    <a:pt x="21" y="456"/>
                  </a:lnTo>
                  <a:lnTo>
                    <a:pt x="18" y="456"/>
                  </a:lnTo>
                  <a:lnTo>
                    <a:pt x="20" y="453"/>
                  </a:lnTo>
                  <a:lnTo>
                    <a:pt x="21" y="453"/>
                  </a:lnTo>
                  <a:lnTo>
                    <a:pt x="18" y="449"/>
                  </a:lnTo>
                  <a:lnTo>
                    <a:pt x="18" y="447"/>
                  </a:lnTo>
                  <a:lnTo>
                    <a:pt x="18" y="444"/>
                  </a:lnTo>
                  <a:lnTo>
                    <a:pt x="21" y="442"/>
                  </a:lnTo>
                  <a:lnTo>
                    <a:pt x="23" y="442"/>
                  </a:lnTo>
                  <a:lnTo>
                    <a:pt x="25" y="442"/>
                  </a:lnTo>
                  <a:lnTo>
                    <a:pt x="27" y="442"/>
                  </a:lnTo>
                  <a:lnTo>
                    <a:pt x="27" y="444"/>
                  </a:lnTo>
                  <a:lnTo>
                    <a:pt x="23" y="444"/>
                  </a:lnTo>
                  <a:lnTo>
                    <a:pt x="23" y="446"/>
                  </a:lnTo>
                  <a:lnTo>
                    <a:pt x="34" y="462"/>
                  </a:lnTo>
                  <a:lnTo>
                    <a:pt x="39" y="467"/>
                  </a:lnTo>
                  <a:lnTo>
                    <a:pt x="44" y="469"/>
                  </a:lnTo>
                  <a:lnTo>
                    <a:pt x="53" y="469"/>
                  </a:lnTo>
                  <a:lnTo>
                    <a:pt x="57" y="469"/>
                  </a:lnTo>
                  <a:lnTo>
                    <a:pt x="60" y="472"/>
                  </a:lnTo>
                  <a:lnTo>
                    <a:pt x="62" y="476"/>
                  </a:lnTo>
                  <a:lnTo>
                    <a:pt x="62" y="479"/>
                  </a:lnTo>
                  <a:lnTo>
                    <a:pt x="64" y="488"/>
                  </a:lnTo>
                  <a:lnTo>
                    <a:pt x="64" y="494"/>
                  </a:lnTo>
                  <a:lnTo>
                    <a:pt x="64" y="495"/>
                  </a:lnTo>
                  <a:lnTo>
                    <a:pt x="64" y="497"/>
                  </a:lnTo>
                  <a:lnTo>
                    <a:pt x="64" y="501"/>
                  </a:lnTo>
                  <a:lnTo>
                    <a:pt x="64" y="502"/>
                  </a:lnTo>
                  <a:lnTo>
                    <a:pt x="64" y="511"/>
                  </a:lnTo>
                  <a:lnTo>
                    <a:pt x="66" y="520"/>
                  </a:lnTo>
                  <a:lnTo>
                    <a:pt x="66" y="526"/>
                  </a:lnTo>
                  <a:lnTo>
                    <a:pt x="66" y="529"/>
                  </a:lnTo>
                  <a:lnTo>
                    <a:pt x="66" y="531"/>
                  </a:lnTo>
                  <a:lnTo>
                    <a:pt x="66" y="531"/>
                  </a:lnTo>
                  <a:lnTo>
                    <a:pt x="66" y="536"/>
                  </a:lnTo>
                  <a:lnTo>
                    <a:pt x="64" y="542"/>
                  </a:lnTo>
                  <a:lnTo>
                    <a:pt x="62" y="547"/>
                  </a:lnTo>
                  <a:lnTo>
                    <a:pt x="62" y="554"/>
                  </a:lnTo>
                  <a:lnTo>
                    <a:pt x="64" y="558"/>
                  </a:lnTo>
                  <a:lnTo>
                    <a:pt x="66" y="563"/>
                  </a:lnTo>
                  <a:lnTo>
                    <a:pt x="66" y="568"/>
                  </a:lnTo>
                  <a:lnTo>
                    <a:pt x="64" y="572"/>
                  </a:lnTo>
                  <a:lnTo>
                    <a:pt x="66" y="574"/>
                  </a:lnTo>
                  <a:lnTo>
                    <a:pt x="64" y="577"/>
                  </a:lnTo>
                  <a:lnTo>
                    <a:pt x="68" y="579"/>
                  </a:lnTo>
                  <a:lnTo>
                    <a:pt x="71" y="579"/>
                  </a:lnTo>
                  <a:close/>
                  <a:moveTo>
                    <a:pt x="213" y="138"/>
                  </a:moveTo>
                  <a:lnTo>
                    <a:pt x="217" y="138"/>
                  </a:lnTo>
                  <a:lnTo>
                    <a:pt x="220" y="142"/>
                  </a:lnTo>
                  <a:lnTo>
                    <a:pt x="226" y="144"/>
                  </a:lnTo>
                  <a:lnTo>
                    <a:pt x="233" y="151"/>
                  </a:lnTo>
                  <a:lnTo>
                    <a:pt x="240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3" y="153"/>
                  </a:lnTo>
                  <a:lnTo>
                    <a:pt x="227" y="151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11" y="140"/>
                  </a:lnTo>
                  <a:lnTo>
                    <a:pt x="213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>
              <a:extLst>
                <a:ext uri="{FF2B5EF4-FFF2-40B4-BE49-F238E27FC236}">
                  <a16:creationId xmlns:a16="http://schemas.microsoft.com/office/drawing/2014/main" id="{5DB8ED5F-ECB8-5982-0C93-622EB9F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076" y="2103088"/>
              <a:ext cx="511379" cy="605355"/>
            </a:xfrm>
            <a:custGeom>
              <a:avLst/>
              <a:gdLst>
                <a:gd name="T0" fmla="*/ 105 w 419"/>
                <a:gd name="T1" fmla="*/ 377 h 496"/>
                <a:gd name="T2" fmla="*/ 120 w 419"/>
                <a:gd name="T3" fmla="*/ 370 h 496"/>
                <a:gd name="T4" fmla="*/ 144 w 419"/>
                <a:gd name="T5" fmla="*/ 365 h 496"/>
                <a:gd name="T6" fmla="*/ 154 w 419"/>
                <a:gd name="T7" fmla="*/ 377 h 496"/>
                <a:gd name="T8" fmla="*/ 170 w 419"/>
                <a:gd name="T9" fmla="*/ 373 h 496"/>
                <a:gd name="T10" fmla="*/ 181 w 419"/>
                <a:gd name="T11" fmla="*/ 379 h 496"/>
                <a:gd name="T12" fmla="*/ 197 w 419"/>
                <a:gd name="T13" fmla="*/ 397 h 496"/>
                <a:gd name="T14" fmla="*/ 227 w 419"/>
                <a:gd name="T15" fmla="*/ 400 h 496"/>
                <a:gd name="T16" fmla="*/ 247 w 419"/>
                <a:gd name="T17" fmla="*/ 420 h 496"/>
                <a:gd name="T18" fmla="*/ 268 w 419"/>
                <a:gd name="T19" fmla="*/ 427 h 496"/>
                <a:gd name="T20" fmla="*/ 263 w 419"/>
                <a:gd name="T21" fmla="*/ 443 h 496"/>
                <a:gd name="T22" fmla="*/ 259 w 419"/>
                <a:gd name="T23" fmla="*/ 459 h 496"/>
                <a:gd name="T24" fmla="*/ 247 w 419"/>
                <a:gd name="T25" fmla="*/ 485 h 496"/>
                <a:gd name="T26" fmla="*/ 257 w 419"/>
                <a:gd name="T27" fmla="*/ 491 h 496"/>
                <a:gd name="T28" fmla="*/ 286 w 419"/>
                <a:gd name="T29" fmla="*/ 492 h 496"/>
                <a:gd name="T30" fmla="*/ 287 w 419"/>
                <a:gd name="T31" fmla="*/ 480 h 496"/>
                <a:gd name="T32" fmla="*/ 293 w 419"/>
                <a:gd name="T33" fmla="*/ 468 h 496"/>
                <a:gd name="T34" fmla="*/ 282 w 419"/>
                <a:gd name="T35" fmla="*/ 457 h 496"/>
                <a:gd name="T36" fmla="*/ 273 w 419"/>
                <a:gd name="T37" fmla="*/ 443 h 496"/>
                <a:gd name="T38" fmla="*/ 300 w 419"/>
                <a:gd name="T39" fmla="*/ 427 h 496"/>
                <a:gd name="T40" fmla="*/ 291 w 419"/>
                <a:gd name="T41" fmla="*/ 413 h 496"/>
                <a:gd name="T42" fmla="*/ 309 w 419"/>
                <a:gd name="T43" fmla="*/ 384 h 496"/>
                <a:gd name="T44" fmla="*/ 295 w 419"/>
                <a:gd name="T45" fmla="*/ 345 h 496"/>
                <a:gd name="T46" fmla="*/ 284 w 419"/>
                <a:gd name="T47" fmla="*/ 320 h 496"/>
                <a:gd name="T48" fmla="*/ 286 w 419"/>
                <a:gd name="T49" fmla="*/ 302 h 496"/>
                <a:gd name="T50" fmla="*/ 296 w 419"/>
                <a:gd name="T51" fmla="*/ 293 h 496"/>
                <a:gd name="T52" fmla="*/ 318 w 419"/>
                <a:gd name="T53" fmla="*/ 299 h 496"/>
                <a:gd name="T54" fmla="*/ 339 w 419"/>
                <a:gd name="T55" fmla="*/ 299 h 496"/>
                <a:gd name="T56" fmla="*/ 376 w 419"/>
                <a:gd name="T57" fmla="*/ 276 h 496"/>
                <a:gd name="T58" fmla="*/ 364 w 419"/>
                <a:gd name="T59" fmla="*/ 260 h 496"/>
                <a:gd name="T60" fmla="*/ 382 w 419"/>
                <a:gd name="T61" fmla="*/ 244 h 496"/>
                <a:gd name="T62" fmla="*/ 399 w 419"/>
                <a:gd name="T63" fmla="*/ 219 h 496"/>
                <a:gd name="T64" fmla="*/ 387 w 419"/>
                <a:gd name="T65" fmla="*/ 192 h 496"/>
                <a:gd name="T66" fmla="*/ 362 w 419"/>
                <a:gd name="T67" fmla="*/ 173 h 496"/>
                <a:gd name="T68" fmla="*/ 369 w 419"/>
                <a:gd name="T69" fmla="*/ 155 h 496"/>
                <a:gd name="T70" fmla="*/ 405 w 419"/>
                <a:gd name="T71" fmla="*/ 127 h 496"/>
                <a:gd name="T72" fmla="*/ 417 w 419"/>
                <a:gd name="T73" fmla="*/ 64 h 496"/>
                <a:gd name="T74" fmla="*/ 417 w 419"/>
                <a:gd name="T75" fmla="*/ 41 h 496"/>
                <a:gd name="T76" fmla="*/ 401 w 419"/>
                <a:gd name="T77" fmla="*/ 29 h 496"/>
                <a:gd name="T78" fmla="*/ 378 w 419"/>
                <a:gd name="T79" fmla="*/ 4 h 496"/>
                <a:gd name="T80" fmla="*/ 295 w 419"/>
                <a:gd name="T81" fmla="*/ 11 h 496"/>
                <a:gd name="T82" fmla="*/ 238 w 419"/>
                <a:gd name="T83" fmla="*/ 32 h 496"/>
                <a:gd name="T84" fmla="*/ 213 w 419"/>
                <a:gd name="T85" fmla="*/ 70 h 496"/>
                <a:gd name="T86" fmla="*/ 163 w 419"/>
                <a:gd name="T87" fmla="*/ 103 h 496"/>
                <a:gd name="T88" fmla="*/ 144 w 419"/>
                <a:gd name="T89" fmla="*/ 102 h 496"/>
                <a:gd name="T90" fmla="*/ 126 w 419"/>
                <a:gd name="T91" fmla="*/ 185 h 496"/>
                <a:gd name="T92" fmla="*/ 64 w 419"/>
                <a:gd name="T93" fmla="*/ 272 h 496"/>
                <a:gd name="T94" fmla="*/ 71 w 419"/>
                <a:gd name="T95" fmla="*/ 299 h 496"/>
                <a:gd name="T96" fmla="*/ 49 w 419"/>
                <a:gd name="T97" fmla="*/ 302 h 496"/>
                <a:gd name="T98" fmla="*/ 65 w 419"/>
                <a:gd name="T99" fmla="*/ 311 h 496"/>
                <a:gd name="T100" fmla="*/ 74 w 419"/>
                <a:gd name="T101" fmla="*/ 331 h 496"/>
                <a:gd name="T102" fmla="*/ 83 w 419"/>
                <a:gd name="T103" fmla="*/ 341 h 496"/>
                <a:gd name="T104" fmla="*/ 73 w 419"/>
                <a:gd name="T105" fmla="*/ 356 h 496"/>
                <a:gd name="T106" fmla="*/ 96 w 419"/>
                <a:gd name="T107" fmla="*/ 366 h 496"/>
                <a:gd name="T108" fmla="*/ 71 w 419"/>
                <a:gd name="T109" fmla="*/ 363 h 496"/>
                <a:gd name="T110" fmla="*/ 48 w 419"/>
                <a:gd name="T111" fmla="*/ 345 h 496"/>
                <a:gd name="T112" fmla="*/ 5 w 419"/>
                <a:gd name="T113" fmla="*/ 361 h 496"/>
                <a:gd name="T114" fmla="*/ 32 w 419"/>
                <a:gd name="T115" fmla="*/ 373 h 496"/>
                <a:gd name="T116" fmla="*/ 55 w 419"/>
                <a:gd name="T117" fmla="*/ 370 h 496"/>
                <a:gd name="T118" fmla="*/ 87 w 419"/>
                <a:gd name="T119" fmla="*/ 37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96">
                  <a:moveTo>
                    <a:pt x="97" y="388"/>
                  </a:moveTo>
                  <a:lnTo>
                    <a:pt x="101" y="389"/>
                  </a:lnTo>
                  <a:lnTo>
                    <a:pt x="106" y="389"/>
                  </a:lnTo>
                  <a:lnTo>
                    <a:pt x="108" y="388"/>
                  </a:lnTo>
                  <a:lnTo>
                    <a:pt x="108" y="384"/>
                  </a:lnTo>
                  <a:lnTo>
                    <a:pt x="108" y="382"/>
                  </a:lnTo>
                  <a:lnTo>
                    <a:pt x="106" y="381"/>
                  </a:lnTo>
                  <a:lnTo>
                    <a:pt x="105" y="379"/>
                  </a:lnTo>
                  <a:lnTo>
                    <a:pt x="105" y="377"/>
                  </a:lnTo>
                  <a:lnTo>
                    <a:pt x="105" y="375"/>
                  </a:lnTo>
                  <a:lnTo>
                    <a:pt x="106" y="373"/>
                  </a:lnTo>
                  <a:lnTo>
                    <a:pt x="105" y="372"/>
                  </a:lnTo>
                  <a:lnTo>
                    <a:pt x="110" y="368"/>
                  </a:lnTo>
                  <a:lnTo>
                    <a:pt x="117" y="366"/>
                  </a:lnTo>
                  <a:lnTo>
                    <a:pt x="119" y="365"/>
                  </a:lnTo>
                  <a:lnTo>
                    <a:pt x="120" y="366"/>
                  </a:lnTo>
                  <a:lnTo>
                    <a:pt x="120" y="368"/>
                  </a:lnTo>
                  <a:lnTo>
                    <a:pt x="120" y="370"/>
                  </a:lnTo>
                  <a:lnTo>
                    <a:pt x="119" y="373"/>
                  </a:lnTo>
                  <a:lnTo>
                    <a:pt x="119" y="375"/>
                  </a:lnTo>
                  <a:lnTo>
                    <a:pt x="122" y="377"/>
                  </a:lnTo>
                  <a:lnTo>
                    <a:pt x="126" y="375"/>
                  </a:lnTo>
                  <a:lnTo>
                    <a:pt x="129" y="377"/>
                  </a:lnTo>
                  <a:lnTo>
                    <a:pt x="131" y="377"/>
                  </a:lnTo>
                  <a:lnTo>
                    <a:pt x="133" y="375"/>
                  </a:lnTo>
                  <a:lnTo>
                    <a:pt x="135" y="375"/>
                  </a:lnTo>
                  <a:lnTo>
                    <a:pt x="144" y="365"/>
                  </a:lnTo>
                  <a:lnTo>
                    <a:pt x="147" y="361"/>
                  </a:lnTo>
                  <a:lnTo>
                    <a:pt x="149" y="363"/>
                  </a:lnTo>
                  <a:lnTo>
                    <a:pt x="151" y="363"/>
                  </a:lnTo>
                  <a:lnTo>
                    <a:pt x="154" y="365"/>
                  </a:lnTo>
                  <a:lnTo>
                    <a:pt x="154" y="366"/>
                  </a:lnTo>
                  <a:lnTo>
                    <a:pt x="154" y="368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4" y="377"/>
                  </a:lnTo>
                  <a:lnTo>
                    <a:pt x="149" y="375"/>
                  </a:lnTo>
                  <a:lnTo>
                    <a:pt x="147" y="377"/>
                  </a:lnTo>
                  <a:lnTo>
                    <a:pt x="151" y="379"/>
                  </a:lnTo>
                  <a:lnTo>
                    <a:pt x="158" y="379"/>
                  </a:lnTo>
                  <a:lnTo>
                    <a:pt x="160" y="379"/>
                  </a:lnTo>
                  <a:lnTo>
                    <a:pt x="163" y="382"/>
                  </a:lnTo>
                  <a:lnTo>
                    <a:pt x="165" y="381"/>
                  </a:lnTo>
                  <a:lnTo>
                    <a:pt x="168" y="377"/>
                  </a:lnTo>
                  <a:lnTo>
                    <a:pt x="170" y="373"/>
                  </a:lnTo>
                  <a:lnTo>
                    <a:pt x="172" y="372"/>
                  </a:lnTo>
                  <a:lnTo>
                    <a:pt x="174" y="368"/>
                  </a:lnTo>
                  <a:lnTo>
                    <a:pt x="174" y="366"/>
                  </a:lnTo>
                  <a:lnTo>
                    <a:pt x="176" y="366"/>
                  </a:lnTo>
                  <a:lnTo>
                    <a:pt x="177" y="366"/>
                  </a:lnTo>
                  <a:lnTo>
                    <a:pt x="181" y="368"/>
                  </a:lnTo>
                  <a:lnTo>
                    <a:pt x="183" y="373"/>
                  </a:lnTo>
                  <a:lnTo>
                    <a:pt x="183" y="375"/>
                  </a:lnTo>
                  <a:lnTo>
                    <a:pt x="181" y="379"/>
                  </a:lnTo>
                  <a:lnTo>
                    <a:pt x="181" y="382"/>
                  </a:lnTo>
                  <a:lnTo>
                    <a:pt x="181" y="384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8" y="395"/>
                  </a:lnTo>
                  <a:lnTo>
                    <a:pt x="188" y="397"/>
                  </a:lnTo>
                  <a:lnTo>
                    <a:pt x="190" y="397"/>
                  </a:lnTo>
                  <a:lnTo>
                    <a:pt x="195" y="397"/>
                  </a:lnTo>
                  <a:lnTo>
                    <a:pt x="197" y="397"/>
                  </a:lnTo>
                  <a:lnTo>
                    <a:pt x="199" y="400"/>
                  </a:lnTo>
                  <a:lnTo>
                    <a:pt x="199" y="405"/>
                  </a:lnTo>
                  <a:lnTo>
                    <a:pt x="200" y="405"/>
                  </a:lnTo>
                  <a:lnTo>
                    <a:pt x="202" y="405"/>
                  </a:lnTo>
                  <a:lnTo>
                    <a:pt x="204" y="404"/>
                  </a:lnTo>
                  <a:lnTo>
                    <a:pt x="216" y="405"/>
                  </a:lnTo>
                  <a:lnTo>
                    <a:pt x="220" y="404"/>
                  </a:lnTo>
                  <a:lnTo>
                    <a:pt x="223" y="400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2" y="402"/>
                  </a:lnTo>
                  <a:lnTo>
                    <a:pt x="234" y="404"/>
                  </a:lnTo>
                  <a:lnTo>
                    <a:pt x="234" y="407"/>
                  </a:lnTo>
                  <a:lnTo>
                    <a:pt x="236" y="413"/>
                  </a:lnTo>
                  <a:lnTo>
                    <a:pt x="238" y="414"/>
                  </a:lnTo>
                  <a:lnTo>
                    <a:pt x="245" y="416"/>
                  </a:lnTo>
                  <a:lnTo>
                    <a:pt x="247" y="418"/>
                  </a:lnTo>
                  <a:lnTo>
                    <a:pt x="247" y="420"/>
                  </a:lnTo>
                  <a:lnTo>
                    <a:pt x="248" y="420"/>
                  </a:lnTo>
                  <a:lnTo>
                    <a:pt x="254" y="418"/>
                  </a:lnTo>
                  <a:lnTo>
                    <a:pt x="255" y="418"/>
                  </a:lnTo>
                  <a:lnTo>
                    <a:pt x="257" y="420"/>
                  </a:lnTo>
                  <a:lnTo>
                    <a:pt x="259" y="423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6" y="423"/>
                  </a:lnTo>
                  <a:lnTo>
                    <a:pt x="268" y="427"/>
                  </a:lnTo>
                  <a:lnTo>
                    <a:pt x="266" y="428"/>
                  </a:lnTo>
                  <a:lnTo>
                    <a:pt x="266" y="430"/>
                  </a:lnTo>
                  <a:lnTo>
                    <a:pt x="268" y="434"/>
                  </a:lnTo>
                  <a:lnTo>
                    <a:pt x="266" y="434"/>
                  </a:lnTo>
                  <a:lnTo>
                    <a:pt x="264" y="436"/>
                  </a:lnTo>
                  <a:lnTo>
                    <a:pt x="264" y="437"/>
                  </a:lnTo>
                  <a:lnTo>
                    <a:pt x="264" y="439"/>
                  </a:lnTo>
                  <a:lnTo>
                    <a:pt x="263" y="441"/>
                  </a:lnTo>
                  <a:lnTo>
                    <a:pt x="263" y="443"/>
                  </a:lnTo>
                  <a:lnTo>
                    <a:pt x="261" y="441"/>
                  </a:lnTo>
                  <a:lnTo>
                    <a:pt x="259" y="443"/>
                  </a:lnTo>
                  <a:lnTo>
                    <a:pt x="259" y="443"/>
                  </a:lnTo>
                  <a:lnTo>
                    <a:pt x="259" y="444"/>
                  </a:lnTo>
                  <a:lnTo>
                    <a:pt x="261" y="446"/>
                  </a:lnTo>
                  <a:lnTo>
                    <a:pt x="259" y="452"/>
                  </a:lnTo>
                  <a:lnTo>
                    <a:pt x="254" y="459"/>
                  </a:lnTo>
                  <a:lnTo>
                    <a:pt x="257" y="457"/>
                  </a:lnTo>
                  <a:lnTo>
                    <a:pt x="259" y="459"/>
                  </a:lnTo>
                  <a:lnTo>
                    <a:pt x="257" y="460"/>
                  </a:lnTo>
                  <a:lnTo>
                    <a:pt x="255" y="466"/>
                  </a:lnTo>
                  <a:lnTo>
                    <a:pt x="254" y="468"/>
                  </a:lnTo>
                  <a:lnTo>
                    <a:pt x="252" y="468"/>
                  </a:lnTo>
                  <a:lnTo>
                    <a:pt x="250" y="469"/>
                  </a:lnTo>
                  <a:lnTo>
                    <a:pt x="245" y="478"/>
                  </a:lnTo>
                  <a:lnTo>
                    <a:pt x="245" y="482"/>
                  </a:lnTo>
                  <a:lnTo>
                    <a:pt x="247" y="485"/>
                  </a:lnTo>
                  <a:lnTo>
                    <a:pt x="247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9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5" y="494"/>
                  </a:lnTo>
                  <a:lnTo>
                    <a:pt x="257" y="492"/>
                  </a:lnTo>
                  <a:lnTo>
                    <a:pt x="257" y="491"/>
                  </a:lnTo>
                  <a:lnTo>
                    <a:pt x="259" y="491"/>
                  </a:lnTo>
                  <a:lnTo>
                    <a:pt x="261" y="494"/>
                  </a:lnTo>
                  <a:lnTo>
                    <a:pt x="263" y="494"/>
                  </a:lnTo>
                  <a:lnTo>
                    <a:pt x="273" y="494"/>
                  </a:lnTo>
                  <a:lnTo>
                    <a:pt x="273" y="496"/>
                  </a:lnTo>
                  <a:lnTo>
                    <a:pt x="275" y="496"/>
                  </a:lnTo>
                  <a:lnTo>
                    <a:pt x="284" y="496"/>
                  </a:lnTo>
                  <a:lnTo>
                    <a:pt x="286" y="496"/>
                  </a:lnTo>
                  <a:lnTo>
                    <a:pt x="286" y="492"/>
                  </a:lnTo>
                  <a:lnTo>
                    <a:pt x="284" y="491"/>
                  </a:lnTo>
                  <a:lnTo>
                    <a:pt x="284" y="489"/>
                  </a:lnTo>
                  <a:lnTo>
                    <a:pt x="282" y="487"/>
                  </a:lnTo>
                  <a:lnTo>
                    <a:pt x="284" y="487"/>
                  </a:lnTo>
                  <a:lnTo>
                    <a:pt x="286" y="485"/>
                  </a:lnTo>
                  <a:lnTo>
                    <a:pt x="287" y="485"/>
                  </a:lnTo>
                  <a:lnTo>
                    <a:pt x="287" y="484"/>
                  </a:lnTo>
                  <a:lnTo>
                    <a:pt x="287" y="482"/>
                  </a:lnTo>
                  <a:lnTo>
                    <a:pt x="287" y="480"/>
                  </a:lnTo>
                  <a:lnTo>
                    <a:pt x="289" y="480"/>
                  </a:lnTo>
                  <a:lnTo>
                    <a:pt x="291" y="480"/>
                  </a:lnTo>
                  <a:lnTo>
                    <a:pt x="291" y="478"/>
                  </a:lnTo>
                  <a:lnTo>
                    <a:pt x="293" y="476"/>
                  </a:lnTo>
                  <a:lnTo>
                    <a:pt x="293" y="475"/>
                  </a:lnTo>
                  <a:lnTo>
                    <a:pt x="291" y="471"/>
                  </a:lnTo>
                  <a:lnTo>
                    <a:pt x="291" y="469"/>
                  </a:lnTo>
                  <a:lnTo>
                    <a:pt x="293" y="469"/>
                  </a:lnTo>
                  <a:lnTo>
                    <a:pt x="293" y="468"/>
                  </a:lnTo>
                  <a:lnTo>
                    <a:pt x="289" y="468"/>
                  </a:lnTo>
                  <a:lnTo>
                    <a:pt x="287" y="466"/>
                  </a:lnTo>
                  <a:lnTo>
                    <a:pt x="287" y="464"/>
                  </a:lnTo>
                  <a:lnTo>
                    <a:pt x="286" y="462"/>
                  </a:lnTo>
                  <a:lnTo>
                    <a:pt x="286" y="460"/>
                  </a:lnTo>
                  <a:lnTo>
                    <a:pt x="286" y="459"/>
                  </a:lnTo>
                  <a:lnTo>
                    <a:pt x="287" y="457"/>
                  </a:lnTo>
                  <a:lnTo>
                    <a:pt x="287" y="455"/>
                  </a:lnTo>
                  <a:lnTo>
                    <a:pt x="282" y="457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7" y="455"/>
                  </a:lnTo>
                  <a:lnTo>
                    <a:pt x="273" y="457"/>
                  </a:lnTo>
                  <a:lnTo>
                    <a:pt x="271" y="457"/>
                  </a:lnTo>
                  <a:lnTo>
                    <a:pt x="271" y="453"/>
                  </a:lnTo>
                  <a:lnTo>
                    <a:pt x="270" y="448"/>
                  </a:lnTo>
                  <a:lnTo>
                    <a:pt x="270" y="443"/>
                  </a:lnTo>
                  <a:lnTo>
                    <a:pt x="273" y="443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0" y="443"/>
                  </a:lnTo>
                  <a:lnTo>
                    <a:pt x="284" y="441"/>
                  </a:lnTo>
                  <a:lnTo>
                    <a:pt x="284" y="439"/>
                  </a:lnTo>
                  <a:lnTo>
                    <a:pt x="293" y="430"/>
                  </a:lnTo>
                  <a:lnTo>
                    <a:pt x="300" y="427"/>
                  </a:lnTo>
                  <a:lnTo>
                    <a:pt x="302" y="425"/>
                  </a:lnTo>
                  <a:lnTo>
                    <a:pt x="300" y="421"/>
                  </a:lnTo>
                  <a:lnTo>
                    <a:pt x="302" y="420"/>
                  </a:lnTo>
                  <a:lnTo>
                    <a:pt x="303" y="420"/>
                  </a:lnTo>
                  <a:lnTo>
                    <a:pt x="300" y="418"/>
                  </a:lnTo>
                  <a:lnTo>
                    <a:pt x="295" y="423"/>
                  </a:lnTo>
                  <a:lnTo>
                    <a:pt x="293" y="421"/>
                  </a:lnTo>
                  <a:lnTo>
                    <a:pt x="291" y="418"/>
                  </a:lnTo>
                  <a:lnTo>
                    <a:pt x="291" y="413"/>
                  </a:lnTo>
                  <a:lnTo>
                    <a:pt x="293" y="409"/>
                  </a:lnTo>
                  <a:lnTo>
                    <a:pt x="293" y="407"/>
                  </a:lnTo>
                  <a:lnTo>
                    <a:pt x="296" y="405"/>
                  </a:lnTo>
                  <a:lnTo>
                    <a:pt x="302" y="395"/>
                  </a:lnTo>
                  <a:lnTo>
                    <a:pt x="303" y="395"/>
                  </a:lnTo>
                  <a:lnTo>
                    <a:pt x="307" y="391"/>
                  </a:lnTo>
                  <a:lnTo>
                    <a:pt x="307" y="389"/>
                  </a:lnTo>
                  <a:lnTo>
                    <a:pt x="309" y="388"/>
                  </a:lnTo>
                  <a:lnTo>
                    <a:pt x="309" y="384"/>
                  </a:lnTo>
                  <a:lnTo>
                    <a:pt x="309" y="382"/>
                  </a:lnTo>
                  <a:lnTo>
                    <a:pt x="307" y="381"/>
                  </a:lnTo>
                  <a:lnTo>
                    <a:pt x="307" y="377"/>
                  </a:lnTo>
                  <a:lnTo>
                    <a:pt x="309" y="373"/>
                  </a:lnTo>
                  <a:lnTo>
                    <a:pt x="309" y="368"/>
                  </a:lnTo>
                  <a:lnTo>
                    <a:pt x="309" y="366"/>
                  </a:lnTo>
                  <a:lnTo>
                    <a:pt x="307" y="359"/>
                  </a:lnTo>
                  <a:lnTo>
                    <a:pt x="303" y="356"/>
                  </a:lnTo>
                  <a:lnTo>
                    <a:pt x="295" y="345"/>
                  </a:lnTo>
                  <a:lnTo>
                    <a:pt x="295" y="343"/>
                  </a:lnTo>
                  <a:lnTo>
                    <a:pt x="295" y="340"/>
                  </a:lnTo>
                  <a:lnTo>
                    <a:pt x="296" y="336"/>
                  </a:lnTo>
                  <a:lnTo>
                    <a:pt x="289" y="333"/>
                  </a:lnTo>
                  <a:lnTo>
                    <a:pt x="287" y="329"/>
                  </a:lnTo>
                  <a:lnTo>
                    <a:pt x="289" y="324"/>
                  </a:lnTo>
                  <a:lnTo>
                    <a:pt x="287" y="322"/>
                  </a:lnTo>
                  <a:lnTo>
                    <a:pt x="286" y="320"/>
                  </a:lnTo>
                  <a:lnTo>
                    <a:pt x="284" y="320"/>
                  </a:lnTo>
                  <a:lnTo>
                    <a:pt x="280" y="320"/>
                  </a:lnTo>
                  <a:lnTo>
                    <a:pt x="280" y="317"/>
                  </a:lnTo>
                  <a:lnTo>
                    <a:pt x="282" y="315"/>
                  </a:lnTo>
                  <a:lnTo>
                    <a:pt x="282" y="313"/>
                  </a:lnTo>
                  <a:lnTo>
                    <a:pt x="280" y="309"/>
                  </a:lnTo>
                  <a:lnTo>
                    <a:pt x="279" y="308"/>
                  </a:lnTo>
                  <a:lnTo>
                    <a:pt x="279" y="306"/>
                  </a:lnTo>
                  <a:lnTo>
                    <a:pt x="280" y="304"/>
                  </a:lnTo>
                  <a:lnTo>
                    <a:pt x="286" y="302"/>
                  </a:lnTo>
                  <a:lnTo>
                    <a:pt x="287" y="302"/>
                  </a:lnTo>
                  <a:lnTo>
                    <a:pt x="289" y="301"/>
                  </a:lnTo>
                  <a:lnTo>
                    <a:pt x="289" y="299"/>
                  </a:lnTo>
                  <a:lnTo>
                    <a:pt x="295" y="299"/>
                  </a:lnTo>
                  <a:lnTo>
                    <a:pt x="298" y="299"/>
                  </a:lnTo>
                  <a:lnTo>
                    <a:pt x="302" y="301"/>
                  </a:lnTo>
                  <a:lnTo>
                    <a:pt x="303" y="301"/>
                  </a:lnTo>
                  <a:lnTo>
                    <a:pt x="302" y="297"/>
                  </a:lnTo>
                  <a:lnTo>
                    <a:pt x="296" y="293"/>
                  </a:lnTo>
                  <a:lnTo>
                    <a:pt x="296" y="292"/>
                  </a:lnTo>
                  <a:lnTo>
                    <a:pt x="300" y="290"/>
                  </a:lnTo>
                  <a:lnTo>
                    <a:pt x="303" y="292"/>
                  </a:lnTo>
                  <a:lnTo>
                    <a:pt x="307" y="295"/>
                  </a:lnTo>
                  <a:lnTo>
                    <a:pt x="310" y="297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6" y="297"/>
                  </a:lnTo>
                  <a:lnTo>
                    <a:pt x="318" y="299"/>
                  </a:lnTo>
                  <a:lnTo>
                    <a:pt x="323" y="301"/>
                  </a:lnTo>
                  <a:lnTo>
                    <a:pt x="325" y="301"/>
                  </a:lnTo>
                  <a:lnTo>
                    <a:pt x="325" y="304"/>
                  </a:lnTo>
                  <a:lnTo>
                    <a:pt x="330" y="302"/>
                  </a:lnTo>
                  <a:lnTo>
                    <a:pt x="330" y="301"/>
                  </a:lnTo>
                  <a:lnTo>
                    <a:pt x="328" y="297"/>
                  </a:lnTo>
                  <a:lnTo>
                    <a:pt x="335" y="299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44" y="293"/>
                  </a:lnTo>
                  <a:lnTo>
                    <a:pt x="357" y="290"/>
                  </a:lnTo>
                  <a:lnTo>
                    <a:pt x="367" y="290"/>
                  </a:lnTo>
                  <a:lnTo>
                    <a:pt x="369" y="288"/>
                  </a:lnTo>
                  <a:lnTo>
                    <a:pt x="373" y="285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6" y="278"/>
                  </a:lnTo>
                  <a:lnTo>
                    <a:pt x="376" y="276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2"/>
                  </a:lnTo>
                  <a:lnTo>
                    <a:pt x="366" y="267"/>
                  </a:lnTo>
                  <a:lnTo>
                    <a:pt x="364" y="267"/>
                  </a:lnTo>
                  <a:lnTo>
                    <a:pt x="362" y="265"/>
                  </a:lnTo>
                  <a:lnTo>
                    <a:pt x="362" y="263"/>
                  </a:lnTo>
                  <a:lnTo>
                    <a:pt x="362" y="262"/>
                  </a:lnTo>
                  <a:lnTo>
                    <a:pt x="364" y="260"/>
                  </a:lnTo>
                  <a:lnTo>
                    <a:pt x="366" y="260"/>
                  </a:lnTo>
                  <a:lnTo>
                    <a:pt x="367" y="258"/>
                  </a:lnTo>
                  <a:lnTo>
                    <a:pt x="367" y="256"/>
                  </a:lnTo>
                  <a:lnTo>
                    <a:pt x="369" y="254"/>
                  </a:lnTo>
                  <a:lnTo>
                    <a:pt x="371" y="253"/>
                  </a:lnTo>
                  <a:lnTo>
                    <a:pt x="373" y="251"/>
                  </a:lnTo>
                  <a:lnTo>
                    <a:pt x="378" y="251"/>
                  </a:lnTo>
                  <a:lnTo>
                    <a:pt x="380" y="249"/>
                  </a:lnTo>
                  <a:lnTo>
                    <a:pt x="382" y="244"/>
                  </a:lnTo>
                  <a:lnTo>
                    <a:pt x="385" y="242"/>
                  </a:lnTo>
                  <a:lnTo>
                    <a:pt x="390" y="240"/>
                  </a:lnTo>
                  <a:lnTo>
                    <a:pt x="392" y="237"/>
                  </a:lnTo>
                  <a:lnTo>
                    <a:pt x="394" y="233"/>
                  </a:lnTo>
                  <a:lnTo>
                    <a:pt x="396" y="231"/>
                  </a:lnTo>
                  <a:lnTo>
                    <a:pt x="401" y="230"/>
                  </a:lnTo>
                  <a:lnTo>
                    <a:pt x="401" y="228"/>
                  </a:lnTo>
                  <a:lnTo>
                    <a:pt x="399" y="222"/>
                  </a:lnTo>
                  <a:lnTo>
                    <a:pt x="399" y="219"/>
                  </a:lnTo>
                  <a:lnTo>
                    <a:pt x="401" y="217"/>
                  </a:lnTo>
                  <a:lnTo>
                    <a:pt x="403" y="212"/>
                  </a:lnTo>
                  <a:lnTo>
                    <a:pt x="403" y="205"/>
                  </a:lnTo>
                  <a:lnTo>
                    <a:pt x="403" y="199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2" y="190"/>
                  </a:lnTo>
                  <a:lnTo>
                    <a:pt x="389" y="192"/>
                  </a:lnTo>
                  <a:lnTo>
                    <a:pt x="387" y="192"/>
                  </a:lnTo>
                  <a:lnTo>
                    <a:pt x="383" y="190"/>
                  </a:lnTo>
                  <a:lnTo>
                    <a:pt x="376" y="189"/>
                  </a:lnTo>
                  <a:lnTo>
                    <a:pt x="369" y="187"/>
                  </a:lnTo>
                  <a:lnTo>
                    <a:pt x="367" y="187"/>
                  </a:lnTo>
                  <a:lnTo>
                    <a:pt x="364" y="185"/>
                  </a:lnTo>
                  <a:lnTo>
                    <a:pt x="364" y="182"/>
                  </a:lnTo>
                  <a:lnTo>
                    <a:pt x="364" y="178"/>
                  </a:lnTo>
                  <a:lnTo>
                    <a:pt x="362" y="174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9" y="169"/>
                  </a:lnTo>
                  <a:lnTo>
                    <a:pt x="366" y="166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60"/>
                  </a:lnTo>
                  <a:lnTo>
                    <a:pt x="366" y="157"/>
                  </a:lnTo>
                  <a:lnTo>
                    <a:pt x="367" y="157"/>
                  </a:lnTo>
                  <a:lnTo>
                    <a:pt x="369" y="155"/>
                  </a:lnTo>
                  <a:lnTo>
                    <a:pt x="373" y="153"/>
                  </a:lnTo>
                  <a:lnTo>
                    <a:pt x="382" y="153"/>
                  </a:lnTo>
                  <a:lnTo>
                    <a:pt x="389" y="155"/>
                  </a:lnTo>
                  <a:lnTo>
                    <a:pt x="394" y="155"/>
                  </a:lnTo>
                  <a:lnTo>
                    <a:pt x="396" y="155"/>
                  </a:lnTo>
                  <a:lnTo>
                    <a:pt x="399" y="157"/>
                  </a:lnTo>
                  <a:lnTo>
                    <a:pt x="403" y="151"/>
                  </a:lnTo>
                  <a:lnTo>
                    <a:pt x="403" y="146"/>
                  </a:lnTo>
                  <a:lnTo>
                    <a:pt x="405" y="127"/>
                  </a:lnTo>
                  <a:lnTo>
                    <a:pt x="405" y="119"/>
                  </a:lnTo>
                  <a:lnTo>
                    <a:pt x="406" y="116"/>
                  </a:lnTo>
                  <a:lnTo>
                    <a:pt x="408" y="114"/>
                  </a:lnTo>
                  <a:lnTo>
                    <a:pt x="417" y="100"/>
                  </a:lnTo>
                  <a:lnTo>
                    <a:pt x="417" y="95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3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9" y="57"/>
                  </a:lnTo>
                  <a:lnTo>
                    <a:pt x="419" y="54"/>
                  </a:lnTo>
                  <a:lnTo>
                    <a:pt x="419" y="50"/>
                  </a:lnTo>
                  <a:lnTo>
                    <a:pt x="419" y="47"/>
                  </a:lnTo>
                  <a:lnTo>
                    <a:pt x="419" y="41"/>
                  </a:lnTo>
                  <a:lnTo>
                    <a:pt x="417" y="41"/>
                  </a:lnTo>
                  <a:lnTo>
                    <a:pt x="412" y="39"/>
                  </a:lnTo>
                  <a:lnTo>
                    <a:pt x="408" y="38"/>
                  </a:lnTo>
                  <a:lnTo>
                    <a:pt x="406" y="34"/>
                  </a:lnTo>
                  <a:lnTo>
                    <a:pt x="406" y="32"/>
                  </a:lnTo>
                  <a:lnTo>
                    <a:pt x="406" y="31"/>
                  </a:lnTo>
                  <a:lnTo>
                    <a:pt x="405" y="31"/>
                  </a:lnTo>
                  <a:lnTo>
                    <a:pt x="403" y="31"/>
                  </a:lnTo>
                  <a:lnTo>
                    <a:pt x="403" y="29"/>
                  </a:lnTo>
                  <a:lnTo>
                    <a:pt x="401" y="29"/>
                  </a:lnTo>
                  <a:lnTo>
                    <a:pt x="396" y="27"/>
                  </a:lnTo>
                  <a:lnTo>
                    <a:pt x="392" y="25"/>
                  </a:lnTo>
                  <a:lnTo>
                    <a:pt x="390" y="25"/>
                  </a:lnTo>
                  <a:lnTo>
                    <a:pt x="390" y="23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3" y="6"/>
                  </a:lnTo>
                  <a:lnTo>
                    <a:pt x="380" y="4"/>
                  </a:lnTo>
                  <a:lnTo>
                    <a:pt x="378" y="4"/>
                  </a:lnTo>
                  <a:lnTo>
                    <a:pt x="369" y="0"/>
                  </a:lnTo>
                  <a:lnTo>
                    <a:pt x="341" y="6"/>
                  </a:lnTo>
                  <a:lnTo>
                    <a:pt x="325" y="11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9" y="13"/>
                  </a:lnTo>
                  <a:lnTo>
                    <a:pt x="318" y="11"/>
                  </a:lnTo>
                  <a:lnTo>
                    <a:pt x="307" y="11"/>
                  </a:lnTo>
                  <a:lnTo>
                    <a:pt x="295" y="11"/>
                  </a:lnTo>
                  <a:lnTo>
                    <a:pt x="284" y="11"/>
                  </a:lnTo>
                  <a:lnTo>
                    <a:pt x="277" y="15"/>
                  </a:lnTo>
                  <a:lnTo>
                    <a:pt x="273" y="15"/>
                  </a:lnTo>
                  <a:lnTo>
                    <a:pt x="270" y="18"/>
                  </a:lnTo>
                  <a:lnTo>
                    <a:pt x="250" y="25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41" y="31"/>
                  </a:lnTo>
                  <a:lnTo>
                    <a:pt x="238" y="32"/>
                  </a:lnTo>
                  <a:lnTo>
                    <a:pt x="236" y="36"/>
                  </a:lnTo>
                  <a:lnTo>
                    <a:pt x="234" y="38"/>
                  </a:lnTo>
                  <a:lnTo>
                    <a:pt x="231" y="39"/>
                  </a:lnTo>
                  <a:lnTo>
                    <a:pt x="229" y="41"/>
                  </a:lnTo>
                  <a:lnTo>
                    <a:pt x="223" y="47"/>
                  </a:lnTo>
                  <a:lnTo>
                    <a:pt x="222" y="52"/>
                  </a:lnTo>
                  <a:lnTo>
                    <a:pt x="218" y="64"/>
                  </a:lnTo>
                  <a:lnTo>
                    <a:pt x="216" y="68"/>
                  </a:lnTo>
                  <a:lnTo>
                    <a:pt x="213" y="70"/>
                  </a:lnTo>
                  <a:lnTo>
                    <a:pt x="208" y="71"/>
                  </a:lnTo>
                  <a:lnTo>
                    <a:pt x="206" y="73"/>
                  </a:lnTo>
                  <a:lnTo>
                    <a:pt x="204" y="75"/>
                  </a:lnTo>
                  <a:lnTo>
                    <a:pt x="183" y="96"/>
                  </a:lnTo>
                  <a:lnTo>
                    <a:pt x="177" y="98"/>
                  </a:lnTo>
                  <a:lnTo>
                    <a:pt x="174" y="100"/>
                  </a:lnTo>
                  <a:lnTo>
                    <a:pt x="170" y="100"/>
                  </a:lnTo>
                  <a:lnTo>
                    <a:pt x="167" y="102"/>
                  </a:lnTo>
                  <a:lnTo>
                    <a:pt x="163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2" y="100"/>
                  </a:lnTo>
                  <a:lnTo>
                    <a:pt x="154" y="95"/>
                  </a:lnTo>
                  <a:lnTo>
                    <a:pt x="152" y="95"/>
                  </a:lnTo>
                  <a:lnTo>
                    <a:pt x="145" y="95"/>
                  </a:lnTo>
                  <a:lnTo>
                    <a:pt x="144" y="95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2" y="105"/>
                  </a:lnTo>
                  <a:lnTo>
                    <a:pt x="142" y="112"/>
                  </a:lnTo>
                  <a:lnTo>
                    <a:pt x="136" y="125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3" y="144"/>
                  </a:lnTo>
                  <a:lnTo>
                    <a:pt x="128" y="180"/>
                  </a:lnTo>
                  <a:lnTo>
                    <a:pt x="126" y="183"/>
                  </a:lnTo>
                  <a:lnTo>
                    <a:pt x="126" y="185"/>
                  </a:lnTo>
                  <a:lnTo>
                    <a:pt x="124" y="189"/>
                  </a:lnTo>
                  <a:lnTo>
                    <a:pt x="119" y="210"/>
                  </a:lnTo>
                  <a:lnTo>
                    <a:pt x="108" y="230"/>
                  </a:lnTo>
                  <a:lnTo>
                    <a:pt x="94" y="251"/>
                  </a:lnTo>
                  <a:lnTo>
                    <a:pt x="76" y="270"/>
                  </a:lnTo>
                  <a:lnTo>
                    <a:pt x="74" y="272"/>
                  </a:lnTo>
                  <a:lnTo>
                    <a:pt x="71" y="272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67" y="288"/>
                  </a:lnTo>
                  <a:lnTo>
                    <a:pt x="65" y="290"/>
                  </a:lnTo>
                  <a:lnTo>
                    <a:pt x="65" y="292"/>
                  </a:lnTo>
                  <a:lnTo>
                    <a:pt x="65" y="293"/>
                  </a:lnTo>
                  <a:lnTo>
                    <a:pt x="67" y="293"/>
                  </a:lnTo>
                  <a:lnTo>
                    <a:pt x="71" y="299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4" y="301"/>
                  </a:lnTo>
                  <a:lnTo>
                    <a:pt x="60" y="299"/>
                  </a:lnTo>
                  <a:lnTo>
                    <a:pt x="58" y="299"/>
                  </a:lnTo>
                  <a:lnTo>
                    <a:pt x="57" y="301"/>
                  </a:lnTo>
                  <a:lnTo>
                    <a:pt x="49" y="302"/>
                  </a:lnTo>
                  <a:lnTo>
                    <a:pt x="46" y="306"/>
                  </a:lnTo>
                  <a:lnTo>
                    <a:pt x="48" y="311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5" y="309"/>
                  </a:lnTo>
                  <a:lnTo>
                    <a:pt x="58" y="308"/>
                  </a:lnTo>
                  <a:lnTo>
                    <a:pt x="60" y="306"/>
                  </a:lnTo>
                  <a:lnTo>
                    <a:pt x="64" y="309"/>
                  </a:lnTo>
                  <a:lnTo>
                    <a:pt x="65" y="311"/>
                  </a:lnTo>
                  <a:lnTo>
                    <a:pt x="67" y="315"/>
                  </a:lnTo>
                  <a:lnTo>
                    <a:pt x="69" y="320"/>
                  </a:lnTo>
                  <a:lnTo>
                    <a:pt x="71" y="322"/>
                  </a:lnTo>
                  <a:lnTo>
                    <a:pt x="76" y="325"/>
                  </a:lnTo>
                  <a:lnTo>
                    <a:pt x="80" y="327"/>
                  </a:lnTo>
                  <a:lnTo>
                    <a:pt x="81" y="327"/>
                  </a:lnTo>
                  <a:lnTo>
                    <a:pt x="76" y="329"/>
                  </a:lnTo>
                  <a:lnTo>
                    <a:pt x="76" y="329"/>
                  </a:lnTo>
                  <a:lnTo>
                    <a:pt x="74" y="331"/>
                  </a:lnTo>
                  <a:lnTo>
                    <a:pt x="74" y="333"/>
                  </a:lnTo>
                  <a:lnTo>
                    <a:pt x="74" y="334"/>
                  </a:lnTo>
                  <a:lnTo>
                    <a:pt x="74" y="336"/>
                  </a:lnTo>
                  <a:lnTo>
                    <a:pt x="76" y="338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8" y="341"/>
                  </a:lnTo>
                  <a:lnTo>
                    <a:pt x="81" y="341"/>
                  </a:lnTo>
                  <a:lnTo>
                    <a:pt x="83" y="341"/>
                  </a:lnTo>
                  <a:lnTo>
                    <a:pt x="83" y="343"/>
                  </a:lnTo>
                  <a:lnTo>
                    <a:pt x="85" y="347"/>
                  </a:lnTo>
                  <a:lnTo>
                    <a:pt x="81" y="343"/>
                  </a:lnTo>
                  <a:lnTo>
                    <a:pt x="78" y="343"/>
                  </a:lnTo>
                  <a:lnTo>
                    <a:pt x="69" y="341"/>
                  </a:lnTo>
                  <a:lnTo>
                    <a:pt x="67" y="343"/>
                  </a:lnTo>
                  <a:lnTo>
                    <a:pt x="60" y="347"/>
                  </a:lnTo>
                  <a:lnTo>
                    <a:pt x="69" y="354"/>
                  </a:lnTo>
                  <a:lnTo>
                    <a:pt x="73" y="356"/>
                  </a:lnTo>
                  <a:lnTo>
                    <a:pt x="74" y="357"/>
                  </a:lnTo>
                  <a:lnTo>
                    <a:pt x="76" y="356"/>
                  </a:lnTo>
                  <a:lnTo>
                    <a:pt x="78" y="356"/>
                  </a:lnTo>
                  <a:lnTo>
                    <a:pt x="83" y="357"/>
                  </a:lnTo>
                  <a:lnTo>
                    <a:pt x="87" y="357"/>
                  </a:lnTo>
                  <a:lnTo>
                    <a:pt x="89" y="357"/>
                  </a:lnTo>
                  <a:lnTo>
                    <a:pt x="92" y="359"/>
                  </a:lnTo>
                  <a:lnTo>
                    <a:pt x="94" y="363"/>
                  </a:lnTo>
                  <a:lnTo>
                    <a:pt x="96" y="366"/>
                  </a:lnTo>
                  <a:lnTo>
                    <a:pt x="94" y="372"/>
                  </a:lnTo>
                  <a:lnTo>
                    <a:pt x="90" y="372"/>
                  </a:lnTo>
                  <a:lnTo>
                    <a:pt x="87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3" y="370"/>
                  </a:lnTo>
                  <a:lnTo>
                    <a:pt x="71" y="363"/>
                  </a:lnTo>
                  <a:lnTo>
                    <a:pt x="69" y="359"/>
                  </a:lnTo>
                  <a:lnTo>
                    <a:pt x="64" y="357"/>
                  </a:lnTo>
                  <a:lnTo>
                    <a:pt x="58" y="356"/>
                  </a:lnTo>
                  <a:lnTo>
                    <a:pt x="48" y="354"/>
                  </a:lnTo>
                  <a:lnTo>
                    <a:pt x="48" y="352"/>
                  </a:lnTo>
                  <a:lnTo>
                    <a:pt x="49" y="350"/>
                  </a:lnTo>
                  <a:lnTo>
                    <a:pt x="51" y="350"/>
                  </a:lnTo>
                  <a:lnTo>
                    <a:pt x="49" y="347"/>
                  </a:lnTo>
                  <a:lnTo>
                    <a:pt x="48" y="345"/>
                  </a:lnTo>
                  <a:lnTo>
                    <a:pt x="46" y="343"/>
                  </a:lnTo>
                  <a:lnTo>
                    <a:pt x="44" y="341"/>
                  </a:lnTo>
                  <a:lnTo>
                    <a:pt x="42" y="341"/>
                  </a:lnTo>
                  <a:lnTo>
                    <a:pt x="12" y="345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5" y="361"/>
                  </a:lnTo>
                  <a:lnTo>
                    <a:pt x="7" y="363"/>
                  </a:lnTo>
                  <a:lnTo>
                    <a:pt x="7" y="366"/>
                  </a:lnTo>
                  <a:lnTo>
                    <a:pt x="9" y="368"/>
                  </a:lnTo>
                  <a:lnTo>
                    <a:pt x="12" y="370"/>
                  </a:lnTo>
                  <a:lnTo>
                    <a:pt x="17" y="372"/>
                  </a:lnTo>
                  <a:lnTo>
                    <a:pt x="21" y="372"/>
                  </a:lnTo>
                  <a:lnTo>
                    <a:pt x="26" y="370"/>
                  </a:lnTo>
                  <a:lnTo>
                    <a:pt x="28" y="370"/>
                  </a:lnTo>
                  <a:lnTo>
                    <a:pt x="32" y="373"/>
                  </a:lnTo>
                  <a:lnTo>
                    <a:pt x="37" y="377"/>
                  </a:lnTo>
                  <a:lnTo>
                    <a:pt x="41" y="381"/>
                  </a:lnTo>
                  <a:lnTo>
                    <a:pt x="42" y="382"/>
                  </a:lnTo>
                  <a:lnTo>
                    <a:pt x="42" y="381"/>
                  </a:lnTo>
                  <a:lnTo>
                    <a:pt x="44" y="381"/>
                  </a:lnTo>
                  <a:lnTo>
                    <a:pt x="49" y="381"/>
                  </a:lnTo>
                  <a:lnTo>
                    <a:pt x="51" y="379"/>
                  </a:lnTo>
                  <a:lnTo>
                    <a:pt x="51" y="377"/>
                  </a:lnTo>
                  <a:lnTo>
                    <a:pt x="55" y="370"/>
                  </a:lnTo>
                  <a:lnTo>
                    <a:pt x="57" y="370"/>
                  </a:lnTo>
                  <a:lnTo>
                    <a:pt x="62" y="370"/>
                  </a:lnTo>
                  <a:lnTo>
                    <a:pt x="64" y="370"/>
                  </a:lnTo>
                  <a:lnTo>
                    <a:pt x="71" y="377"/>
                  </a:lnTo>
                  <a:lnTo>
                    <a:pt x="73" y="377"/>
                  </a:lnTo>
                  <a:lnTo>
                    <a:pt x="74" y="379"/>
                  </a:lnTo>
                  <a:lnTo>
                    <a:pt x="83" y="379"/>
                  </a:lnTo>
                  <a:lnTo>
                    <a:pt x="87" y="379"/>
                  </a:lnTo>
                  <a:lnTo>
                    <a:pt x="87" y="377"/>
                  </a:lnTo>
                  <a:lnTo>
                    <a:pt x="89" y="377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9" y="382"/>
                  </a:lnTo>
                  <a:lnTo>
                    <a:pt x="90" y="386"/>
                  </a:lnTo>
                  <a:lnTo>
                    <a:pt x="94" y="386"/>
                  </a:lnTo>
                  <a:lnTo>
                    <a:pt x="97" y="3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>
              <a:extLst>
                <a:ext uri="{FF2B5EF4-FFF2-40B4-BE49-F238E27FC236}">
                  <a16:creationId xmlns:a16="http://schemas.microsoft.com/office/drawing/2014/main" id="{03FD666B-9FD2-00A5-DE55-5A459360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188" y="4260886"/>
              <a:ext cx="137914" cy="305119"/>
            </a:xfrm>
            <a:custGeom>
              <a:avLst/>
              <a:gdLst>
                <a:gd name="T0" fmla="*/ 5 w 113"/>
                <a:gd name="T1" fmla="*/ 119 h 250"/>
                <a:gd name="T2" fmla="*/ 1 w 113"/>
                <a:gd name="T3" fmla="*/ 124 h 250"/>
                <a:gd name="T4" fmla="*/ 5 w 113"/>
                <a:gd name="T5" fmla="*/ 130 h 250"/>
                <a:gd name="T6" fmla="*/ 12 w 113"/>
                <a:gd name="T7" fmla="*/ 135 h 250"/>
                <a:gd name="T8" fmla="*/ 19 w 113"/>
                <a:gd name="T9" fmla="*/ 144 h 250"/>
                <a:gd name="T10" fmla="*/ 14 w 113"/>
                <a:gd name="T11" fmla="*/ 151 h 250"/>
                <a:gd name="T12" fmla="*/ 5 w 113"/>
                <a:gd name="T13" fmla="*/ 160 h 250"/>
                <a:gd name="T14" fmla="*/ 12 w 113"/>
                <a:gd name="T15" fmla="*/ 169 h 250"/>
                <a:gd name="T16" fmla="*/ 26 w 113"/>
                <a:gd name="T17" fmla="*/ 167 h 250"/>
                <a:gd name="T18" fmla="*/ 26 w 113"/>
                <a:gd name="T19" fmla="*/ 174 h 250"/>
                <a:gd name="T20" fmla="*/ 26 w 113"/>
                <a:gd name="T21" fmla="*/ 181 h 250"/>
                <a:gd name="T22" fmla="*/ 17 w 113"/>
                <a:gd name="T23" fmla="*/ 188 h 250"/>
                <a:gd name="T24" fmla="*/ 16 w 113"/>
                <a:gd name="T25" fmla="*/ 195 h 250"/>
                <a:gd name="T26" fmla="*/ 28 w 113"/>
                <a:gd name="T27" fmla="*/ 199 h 250"/>
                <a:gd name="T28" fmla="*/ 37 w 113"/>
                <a:gd name="T29" fmla="*/ 204 h 250"/>
                <a:gd name="T30" fmla="*/ 26 w 113"/>
                <a:gd name="T31" fmla="*/ 215 h 250"/>
                <a:gd name="T32" fmla="*/ 30 w 113"/>
                <a:gd name="T33" fmla="*/ 222 h 250"/>
                <a:gd name="T34" fmla="*/ 35 w 113"/>
                <a:gd name="T35" fmla="*/ 225 h 250"/>
                <a:gd name="T36" fmla="*/ 46 w 113"/>
                <a:gd name="T37" fmla="*/ 231 h 250"/>
                <a:gd name="T38" fmla="*/ 55 w 113"/>
                <a:gd name="T39" fmla="*/ 234 h 250"/>
                <a:gd name="T40" fmla="*/ 63 w 113"/>
                <a:gd name="T41" fmla="*/ 240 h 250"/>
                <a:gd name="T42" fmla="*/ 72 w 113"/>
                <a:gd name="T43" fmla="*/ 250 h 250"/>
                <a:gd name="T44" fmla="*/ 76 w 113"/>
                <a:gd name="T45" fmla="*/ 241 h 250"/>
                <a:gd name="T46" fmla="*/ 79 w 113"/>
                <a:gd name="T47" fmla="*/ 234 h 250"/>
                <a:gd name="T48" fmla="*/ 79 w 113"/>
                <a:gd name="T49" fmla="*/ 229 h 250"/>
                <a:gd name="T50" fmla="*/ 83 w 113"/>
                <a:gd name="T51" fmla="*/ 220 h 250"/>
                <a:gd name="T52" fmla="*/ 88 w 113"/>
                <a:gd name="T53" fmla="*/ 215 h 250"/>
                <a:gd name="T54" fmla="*/ 83 w 113"/>
                <a:gd name="T55" fmla="*/ 211 h 250"/>
                <a:gd name="T56" fmla="*/ 90 w 113"/>
                <a:gd name="T57" fmla="*/ 209 h 250"/>
                <a:gd name="T58" fmla="*/ 92 w 113"/>
                <a:gd name="T59" fmla="*/ 202 h 250"/>
                <a:gd name="T60" fmla="*/ 95 w 113"/>
                <a:gd name="T61" fmla="*/ 161 h 250"/>
                <a:gd name="T62" fmla="*/ 111 w 113"/>
                <a:gd name="T63" fmla="*/ 138 h 250"/>
                <a:gd name="T64" fmla="*/ 113 w 113"/>
                <a:gd name="T65" fmla="*/ 110 h 250"/>
                <a:gd name="T66" fmla="*/ 110 w 113"/>
                <a:gd name="T67" fmla="*/ 90 h 250"/>
                <a:gd name="T68" fmla="*/ 108 w 113"/>
                <a:gd name="T69" fmla="*/ 66 h 250"/>
                <a:gd name="T70" fmla="*/ 103 w 113"/>
                <a:gd name="T71" fmla="*/ 67 h 250"/>
                <a:gd name="T72" fmla="*/ 101 w 113"/>
                <a:gd name="T73" fmla="*/ 58 h 250"/>
                <a:gd name="T74" fmla="*/ 99 w 113"/>
                <a:gd name="T75" fmla="*/ 46 h 250"/>
                <a:gd name="T76" fmla="*/ 101 w 113"/>
                <a:gd name="T77" fmla="*/ 7 h 250"/>
                <a:gd name="T78" fmla="*/ 95 w 113"/>
                <a:gd name="T79" fmla="*/ 2 h 250"/>
                <a:gd name="T80" fmla="*/ 90 w 113"/>
                <a:gd name="T81" fmla="*/ 10 h 250"/>
                <a:gd name="T82" fmla="*/ 88 w 113"/>
                <a:gd name="T83" fmla="*/ 23 h 250"/>
                <a:gd name="T84" fmla="*/ 88 w 113"/>
                <a:gd name="T85" fmla="*/ 41 h 250"/>
                <a:gd name="T86" fmla="*/ 71 w 113"/>
                <a:gd name="T87" fmla="*/ 44 h 250"/>
                <a:gd name="T88" fmla="*/ 56 w 113"/>
                <a:gd name="T89" fmla="*/ 53 h 250"/>
                <a:gd name="T90" fmla="*/ 28 w 113"/>
                <a:gd name="T91" fmla="*/ 66 h 250"/>
                <a:gd name="T92" fmla="*/ 21 w 113"/>
                <a:gd name="T93" fmla="*/ 67 h 250"/>
                <a:gd name="T94" fmla="*/ 16 w 113"/>
                <a:gd name="T95" fmla="*/ 74 h 250"/>
                <a:gd name="T96" fmla="*/ 14 w 113"/>
                <a:gd name="T97" fmla="*/ 83 h 250"/>
                <a:gd name="T98" fmla="*/ 8 w 113"/>
                <a:gd name="T99" fmla="*/ 90 h 250"/>
                <a:gd name="T100" fmla="*/ 3 w 113"/>
                <a:gd name="T101" fmla="*/ 96 h 250"/>
                <a:gd name="T102" fmla="*/ 1 w 113"/>
                <a:gd name="T103" fmla="*/ 101 h 250"/>
                <a:gd name="T104" fmla="*/ 5 w 113"/>
                <a:gd name="T105" fmla="*/ 106 h 250"/>
                <a:gd name="T106" fmla="*/ 14 w 113"/>
                <a:gd name="T107" fmla="*/ 11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50">
                  <a:moveTo>
                    <a:pt x="14" y="114"/>
                  </a:moveTo>
                  <a:lnTo>
                    <a:pt x="14" y="115"/>
                  </a:lnTo>
                  <a:lnTo>
                    <a:pt x="12" y="115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1" y="124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1" y="128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4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7" y="149"/>
                  </a:lnTo>
                  <a:lnTo>
                    <a:pt x="16" y="149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2" y="158"/>
                  </a:lnTo>
                  <a:lnTo>
                    <a:pt x="10" y="160"/>
                  </a:lnTo>
                  <a:lnTo>
                    <a:pt x="5" y="160"/>
                  </a:lnTo>
                  <a:lnTo>
                    <a:pt x="7" y="163"/>
                  </a:lnTo>
                  <a:lnTo>
                    <a:pt x="8" y="165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12" y="169"/>
                  </a:lnTo>
                  <a:lnTo>
                    <a:pt x="14" y="169"/>
                  </a:lnTo>
                  <a:lnTo>
                    <a:pt x="17" y="167"/>
                  </a:lnTo>
                  <a:lnTo>
                    <a:pt x="21" y="165"/>
                  </a:lnTo>
                  <a:lnTo>
                    <a:pt x="23" y="165"/>
                  </a:lnTo>
                  <a:lnTo>
                    <a:pt x="24" y="165"/>
                  </a:lnTo>
                  <a:lnTo>
                    <a:pt x="26" y="167"/>
                  </a:lnTo>
                  <a:lnTo>
                    <a:pt x="26" y="169"/>
                  </a:lnTo>
                  <a:lnTo>
                    <a:pt x="28" y="169"/>
                  </a:lnTo>
                  <a:lnTo>
                    <a:pt x="28" y="170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6" y="181"/>
                  </a:lnTo>
                  <a:lnTo>
                    <a:pt x="21" y="183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7" y="188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4" y="192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23" y="193"/>
                  </a:lnTo>
                  <a:lnTo>
                    <a:pt x="26" y="193"/>
                  </a:lnTo>
                  <a:lnTo>
                    <a:pt x="24" y="197"/>
                  </a:lnTo>
                  <a:lnTo>
                    <a:pt x="26" y="197"/>
                  </a:lnTo>
                  <a:lnTo>
                    <a:pt x="28" y="199"/>
                  </a:lnTo>
                  <a:lnTo>
                    <a:pt x="31" y="199"/>
                  </a:lnTo>
                  <a:lnTo>
                    <a:pt x="39" y="201"/>
                  </a:lnTo>
                  <a:lnTo>
                    <a:pt x="42" y="201"/>
                  </a:lnTo>
                  <a:lnTo>
                    <a:pt x="40" y="202"/>
                  </a:lnTo>
                  <a:lnTo>
                    <a:pt x="39" y="204"/>
                  </a:lnTo>
                  <a:lnTo>
                    <a:pt x="37" y="204"/>
                  </a:lnTo>
                  <a:lnTo>
                    <a:pt x="37" y="206"/>
                  </a:lnTo>
                  <a:lnTo>
                    <a:pt x="35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11"/>
                  </a:lnTo>
                  <a:lnTo>
                    <a:pt x="26" y="215"/>
                  </a:lnTo>
                  <a:lnTo>
                    <a:pt x="24" y="215"/>
                  </a:lnTo>
                  <a:lnTo>
                    <a:pt x="26" y="215"/>
                  </a:lnTo>
                  <a:lnTo>
                    <a:pt x="26" y="217"/>
                  </a:lnTo>
                  <a:lnTo>
                    <a:pt x="26" y="220"/>
                  </a:lnTo>
                  <a:lnTo>
                    <a:pt x="28" y="222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3" y="222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9"/>
                  </a:ln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51" y="233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5" y="233"/>
                  </a:lnTo>
                  <a:lnTo>
                    <a:pt x="55" y="234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6" y="234"/>
                  </a:lnTo>
                  <a:lnTo>
                    <a:pt x="58" y="236"/>
                  </a:lnTo>
                  <a:lnTo>
                    <a:pt x="62" y="238"/>
                  </a:lnTo>
                  <a:lnTo>
                    <a:pt x="63" y="240"/>
                  </a:lnTo>
                  <a:lnTo>
                    <a:pt x="62" y="240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7" y="247"/>
                  </a:lnTo>
                  <a:lnTo>
                    <a:pt x="69" y="247"/>
                  </a:lnTo>
                  <a:lnTo>
                    <a:pt x="72" y="250"/>
                  </a:lnTo>
                  <a:lnTo>
                    <a:pt x="74" y="249"/>
                  </a:lnTo>
                  <a:lnTo>
                    <a:pt x="76" y="249"/>
                  </a:lnTo>
                  <a:lnTo>
                    <a:pt x="76" y="245"/>
                  </a:lnTo>
                  <a:lnTo>
                    <a:pt x="78" y="243"/>
                  </a:lnTo>
                  <a:lnTo>
                    <a:pt x="78" y="240"/>
                  </a:lnTo>
                  <a:lnTo>
                    <a:pt x="76" y="241"/>
                  </a:lnTo>
                  <a:lnTo>
                    <a:pt x="74" y="243"/>
                  </a:lnTo>
                  <a:lnTo>
                    <a:pt x="74" y="241"/>
                  </a:lnTo>
                  <a:lnTo>
                    <a:pt x="74" y="240"/>
                  </a:lnTo>
                  <a:lnTo>
                    <a:pt x="74" y="238"/>
                  </a:lnTo>
                  <a:lnTo>
                    <a:pt x="76" y="238"/>
                  </a:lnTo>
                  <a:lnTo>
                    <a:pt x="79" y="234"/>
                  </a:lnTo>
                  <a:lnTo>
                    <a:pt x="81" y="234"/>
                  </a:lnTo>
                  <a:lnTo>
                    <a:pt x="79" y="233"/>
                  </a:lnTo>
                  <a:lnTo>
                    <a:pt x="81" y="233"/>
                  </a:lnTo>
                  <a:lnTo>
                    <a:pt x="81" y="231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7" y="220"/>
                  </a:lnTo>
                  <a:lnTo>
                    <a:pt x="88" y="218"/>
                  </a:lnTo>
                  <a:lnTo>
                    <a:pt x="90" y="217"/>
                  </a:lnTo>
                  <a:lnTo>
                    <a:pt x="90" y="215"/>
                  </a:lnTo>
                  <a:lnTo>
                    <a:pt x="88" y="215"/>
                  </a:lnTo>
                  <a:lnTo>
                    <a:pt x="87" y="215"/>
                  </a:lnTo>
                  <a:lnTo>
                    <a:pt x="83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3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8" y="211"/>
                  </a:lnTo>
                  <a:lnTo>
                    <a:pt x="90" y="213"/>
                  </a:lnTo>
                  <a:lnTo>
                    <a:pt x="88" y="209"/>
                  </a:lnTo>
                  <a:lnTo>
                    <a:pt x="90" y="209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4" y="201"/>
                  </a:lnTo>
                  <a:lnTo>
                    <a:pt x="95" y="199"/>
                  </a:lnTo>
                  <a:lnTo>
                    <a:pt x="95" y="188"/>
                  </a:lnTo>
                  <a:lnTo>
                    <a:pt x="95" y="177"/>
                  </a:lnTo>
                  <a:lnTo>
                    <a:pt x="95" y="167"/>
                  </a:lnTo>
                  <a:lnTo>
                    <a:pt x="95" y="161"/>
                  </a:lnTo>
                  <a:lnTo>
                    <a:pt x="97" y="160"/>
                  </a:lnTo>
                  <a:lnTo>
                    <a:pt x="99" y="158"/>
                  </a:lnTo>
                  <a:lnTo>
                    <a:pt x="104" y="147"/>
                  </a:lnTo>
                  <a:lnTo>
                    <a:pt x="106" y="144"/>
                  </a:lnTo>
                  <a:lnTo>
                    <a:pt x="108" y="142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5"/>
                  </a:lnTo>
                  <a:lnTo>
                    <a:pt x="111" y="133"/>
                  </a:lnTo>
                  <a:lnTo>
                    <a:pt x="113" y="131"/>
                  </a:lnTo>
                  <a:lnTo>
                    <a:pt x="111" y="130"/>
                  </a:lnTo>
                  <a:lnTo>
                    <a:pt x="113" y="110"/>
                  </a:lnTo>
                  <a:lnTo>
                    <a:pt x="111" y="106"/>
                  </a:lnTo>
                  <a:lnTo>
                    <a:pt x="110" y="101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10" y="82"/>
                  </a:lnTo>
                  <a:lnTo>
                    <a:pt x="110" y="73"/>
                  </a:lnTo>
                  <a:lnTo>
                    <a:pt x="108" y="69"/>
                  </a:lnTo>
                  <a:lnTo>
                    <a:pt x="108" y="66"/>
                  </a:lnTo>
                  <a:lnTo>
                    <a:pt x="104" y="62"/>
                  </a:lnTo>
                  <a:lnTo>
                    <a:pt x="106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3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99" y="58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103" y="34"/>
                  </a:lnTo>
                  <a:lnTo>
                    <a:pt x="104" y="28"/>
                  </a:lnTo>
                  <a:lnTo>
                    <a:pt x="101" y="14"/>
                  </a:lnTo>
                  <a:lnTo>
                    <a:pt x="103" y="10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90" y="9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88" y="16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5" y="26"/>
                  </a:lnTo>
                  <a:lnTo>
                    <a:pt x="87" y="30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1"/>
                  </a:lnTo>
                  <a:lnTo>
                    <a:pt x="87" y="44"/>
                  </a:lnTo>
                  <a:lnTo>
                    <a:pt x="83" y="51"/>
                  </a:lnTo>
                  <a:lnTo>
                    <a:pt x="81" y="48"/>
                  </a:lnTo>
                  <a:lnTo>
                    <a:pt x="79" y="46"/>
                  </a:lnTo>
                  <a:lnTo>
                    <a:pt x="76" y="44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56" y="50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0" y="58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9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82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10" y="103"/>
                  </a:lnTo>
                  <a:lnTo>
                    <a:pt x="7" y="105"/>
                  </a:lnTo>
                  <a:lnTo>
                    <a:pt x="5" y="106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4"/>
                  </a:lnTo>
                  <a:lnTo>
                    <a:pt x="14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34">
              <a:extLst>
                <a:ext uri="{FF2B5EF4-FFF2-40B4-BE49-F238E27FC236}">
                  <a16:creationId xmlns:a16="http://schemas.microsoft.com/office/drawing/2014/main" id="{9AFFD1B4-A028-ADDD-FEFA-09981BDD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198" y="4328013"/>
              <a:ext cx="240434" cy="547993"/>
            </a:xfrm>
            <a:custGeom>
              <a:avLst/>
              <a:gdLst>
                <a:gd name="T0" fmla="*/ 103 w 197"/>
                <a:gd name="T1" fmla="*/ 446 h 449"/>
                <a:gd name="T2" fmla="*/ 115 w 197"/>
                <a:gd name="T3" fmla="*/ 437 h 449"/>
                <a:gd name="T4" fmla="*/ 113 w 197"/>
                <a:gd name="T5" fmla="*/ 424 h 449"/>
                <a:gd name="T6" fmla="*/ 120 w 197"/>
                <a:gd name="T7" fmla="*/ 412 h 449"/>
                <a:gd name="T8" fmla="*/ 126 w 197"/>
                <a:gd name="T9" fmla="*/ 392 h 449"/>
                <a:gd name="T10" fmla="*/ 145 w 197"/>
                <a:gd name="T11" fmla="*/ 387 h 449"/>
                <a:gd name="T12" fmla="*/ 154 w 197"/>
                <a:gd name="T13" fmla="*/ 371 h 449"/>
                <a:gd name="T14" fmla="*/ 163 w 197"/>
                <a:gd name="T15" fmla="*/ 353 h 449"/>
                <a:gd name="T16" fmla="*/ 168 w 197"/>
                <a:gd name="T17" fmla="*/ 336 h 449"/>
                <a:gd name="T18" fmla="*/ 177 w 197"/>
                <a:gd name="T19" fmla="*/ 329 h 449"/>
                <a:gd name="T20" fmla="*/ 188 w 197"/>
                <a:gd name="T21" fmla="*/ 321 h 449"/>
                <a:gd name="T22" fmla="*/ 197 w 197"/>
                <a:gd name="T23" fmla="*/ 305 h 449"/>
                <a:gd name="T24" fmla="*/ 188 w 197"/>
                <a:gd name="T25" fmla="*/ 286 h 449"/>
                <a:gd name="T26" fmla="*/ 179 w 197"/>
                <a:gd name="T27" fmla="*/ 261 h 449"/>
                <a:gd name="T28" fmla="*/ 160 w 197"/>
                <a:gd name="T29" fmla="*/ 257 h 449"/>
                <a:gd name="T30" fmla="*/ 145 w 197"/>
                <a:gd name="T31" fmla="*/ 236 h 449"/>
                <a:gd name="T32" fmla="*/ 133 w 197"/>
                <a:gd name="T33" fmla="*/ 202 h 449"/>
                <a:gd name="T34" fmla="*/ 140 w 197"/>
                <a:gd name="T35" fmla="*/ 188 h 449"/>
                <a:gd name="T36" fmla="*/ 133 w 197"/>
                <a:gd name="T37" fmla="*/ 178 h 449"/>
                <a:gd name="T38" fmla="*/ 140 w 197"/>
                <a:gd name="T39" fmla="*/ 163 h 449"/>
                <a:gd name="T40" fmla="*/ 142 w 197"/>
                <a:gd name="T41" fmla="*/ 131 h 449"/>
                <a:gd name="T42" fmla="*/ 144 w 197"/>
                <a:gd name="T43" fmla="*/ 115 h 449"/>
                <a:gd name="T44" fmla="*/ 144 w 197"/>
                <a:gd name="T45" fmla="*/ 90 h 449"/>
                <a:gd name="T46" fmla="*/ 131 w 197"/>
                <a:gd name="T47" fmla="*/ 62 h 449"/>
                <a:gd name="T48" fmla="*/ 104 w 197"/>
                <a:gd name="T49" fmla="*/ 43 h 449"/>
                <a:gd name="T50" fmla="*/ 96 w 197"/>
                <a:gd name="T51" fmla="*/ 23 h 449"/>
                <a:gd name="T52" fmla="*/ 67 w 197"/>
                <a:gd name="T53" fmla="*/ 25 h 449"/>
                <a:gd name="T54" fmla="*/ 49 w 197"/>
                <a:gd name="T55" fmla="*/ 19 h 449"/>
                <a:gd name="T56" fmla="*/ 49 w 197"/>
                <a:gd name="T57" fmla="*/ 2 h 449"/>
                <a:gd name="T58" fmla="*/ 35 w 197"/>
                <a:gd name="T59" fmla="*/ 19 h 449"/>
                <a:gd name="T60" fmla="*/ 23 w 197"/>
                <a:gd name="T61" fmla="*/ 34 h 449"/>
                <a:gd name="T62" fmla="*/ 0 w 197"/>
                <a:gd name="T63" fmla="*/ 71 h 449"/>
                <a:gd name="T64" fmla="*/ 9 w 197"/>
                <a:gd name="T65" fmla="*/ 89 h 449"/>
                <a:gd name="T66" fmla="*/ 7 w 197"/>
                <a:gd name="T67" fmla="*/ 110 h 449"/>
                <a:gd name="T68" fmla="*/ 19 w 197"/>
                <a:gd name="T69" fmla="*/ 119 h 449"/>
                <a:gd name="T70" fmla="*/ 33 w 197"/>
                <a:gd name="T71" fmla="*/ 142 h 449"/>
                <a:gd name="T72" fmla="*/ 35 w 197"/>
                <a:gd name="T73" fmla="*/ 160 h 449"/>
                <a:gd name="T74" fmla="*/ 25 w 197"/>
                <a:gd name="T75" fmla="*/ 169 h 449"/>
                <a:gd name="T76" fmla="*/ 17 w 197"/>
                <a:gd name="T77" fmla="*/ 188 h 449"/>
                <a:gd name="T78" fmla="*/ 17 w 197"/>
                <a:gd name="T79" fmla="*/ 202 h 449"/>
                <a:gd name="T80" fmla="*/ 21 w 197"/>
                <a:gd name="T81" fmla="*/ 222 h 449"/>
                <a:gd name="T82" fmla="*/ 19 w 197"/>
                <a:gd name="T83" fmla="*/ 234 h 449"/>
                <a:gd name="T84" fmla="*/ 19 w 197"/>
                <a:gd name="T85" fmla="*/ 259 h 449"/>
                <a:gd name="T86" fmla="*/ 19 w 197"/>
                <a:gd name="T87" fmla="*/ 266 h 449"/>
                <a:gd name="T88" fmla="*/ 10 w 197"/>
                <a:gd name="T89" fmla="*/ 263 h 449"/>
                <a:gd name="T90" fmla="*/ 12 w 197"/>
                <a:gd name="T91" fmla="*/ 277 h 449"/>
                <a:gd name="T92" fmla="*/ 3 w 197"/>
                <a:gd name="T93" fmla="*/ 297 h 449"/>
                <a:gd name="T94" fmla="*/ 17 w 197"/>
                <a:gd name="T95" fmla="*/ 313 h 449"/>
                <a:gd name="T96" fmla="*/ 19 w 197"/>
                <a:gd name="T97" fmla="*/ 329 h 449"/>
                <a:gd name="T98" fmla="*/ 14 w 197"/>
                <a:gd name="T99" fmla="*/ 345 h 449"/>
                <a:gd name="T100" fmla="*/ 3 w 197"/>
                <a:gd name="T101" fmla="*/ 334 h 449"/>
                <a:gd name="T102" fmla="*/ 23 w 197"/>
                <a:gd name="T103" fmla="*/ 366 h 449"/>
                <a:gd name="T104" fmla="*/ 51 w 197"/>
                <a:gd name="T105" fmla="*/ 384 h 449"/>
                <a:gd name="T106" fmla="*/ 65 w 197"/>
                <a:gd name="T107" fmla="*/ 389 h 449"/>
                <a:gd name="T108" fmla="*/ 71 w 197"/>
                <a:gd name="T109" fmla="*/ 412 h 449"/>
                <a:gd name="T110" fmla="*/ 83 w 197"/>
                <a:gd name="T111" fmla="*/ 419 h 449"/>
                <a:gd name="T112" fmla="*/ 81 w 197"/>
                <a:gd name="T113" fmla="*/ 44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49">
                  <a:moveTo>
                    <a:pt x="87" y="442"/>
                  </a:moveTo>
                  <a:lnTo>
                    <a:pt x="90" y="442"/>
                  </a:lnTo>
                  <a:lnTo>
                    <a:pt x="96" y="446"/>
                  </a:lnTo>
                  <a:lnTo>
                    <a:pt x="99" y="449"/>
                  </a:lnTo>
                  <a:lnTo>
                    <a:pt x="101" y="449"/>
                  </a:lnTo>
                  <a:lnTo>
                    <a:pt x="103" y="449"/>
                  </a:lnTo>
                  <a:lnTo>
                    <a:pt x="103" y="448"/>
                  </a:lnTo>
                  <a:lnTo>
                    <a:pt x="103" y="446"/>
                  </a:lnTo>
                  <a:lnTo>
                    <a:pt x="104" y="446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2"/>
                  </a:lnTo>
                  <a:lnTo>
                    <a:pt x="110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5" y="437"/>
                  </a:lnTo>
                  <a:lnTo>
                    <a:pt x="113" y="435"/>
                  </a:lnTo>
                  <a:lnTo>
                    <a:pt x="113" y="433"/>
                  </a:lnTo>
                  <a:lnTo>
                    <a:pt x="112" y="432"/>
                  </a:lnTo>
                  <a:lnTo>
                    <a:pt x="113" y="430"/>
                  </a:lnTo>
                  <a:lnTo>
                    <a:pt x="113" y="428"/>
                  </a:lnTo>
                  <a:lnTo>
                    <a:pt x="112" y="426"/>
                  </a:lnTo>
                  <a:lnTo>
                    <a:pt x="112" y="424"/>
                  </a:lnTo>
                  <a:lnTo>
                    <a:pt x="113" y="424"/>
                  </a:lnTo>
                  <a:lnTo>
                    <a:pt x="115" y="424"/>
                  </a:lnTo>
                  <a:lnTo>
                    <a:pt x="119" y="426"/>
                  </a:lnTo>
                  <a:lnTo>
                    <a:pt x="120" y="428"/>
                  </a:lnTo>
                  <a:lnTo>
                    <a:pt x="122" y="428"/>
                  </a:lnTo>
                  <a:lnTo>
                    <a:pt x="126" y="426"/>
                  </a:lnTo>
                  <a:lnTo>
                    <a:pt x="126" y="423"/>
                  </a:lnTo>
                  <a:lnTo>
                    <a:pt x="126" y="419"/>
                  </a:lnTo>
                  <a:lnTo>
                    <a:pt x="120" y="412"/>
                  </a:lnTo>
                  <a:lnTo>
                    <a:pt x="117" y="410"/>
                  </a:lnTo>
                  <a:lnTo>
                    <a:pt x="117" y="408"/>
                  </a:lnTo>
                  <a:lnTo>
                    <a:pt x="115" y="400"/>
                  </a:lnTo>
                  <a:lnTo>
                    <a:pt x="115" y="398"/>
                  </a:lnTo>
                  <a:lnTo>
                    <a:pt x="122" y="398"/>
                  </a:lnTo>
                  <a:lnTo>
                    <a:pt x="124" y="398"/>
                  </a:lnTo>
                  <a:lnTo>
                    <a:pt x="124" y="394"/>
                  </a:lnTo>
                  <a:lnTo>
                    <a:pt x="126" y="392"/>
                  </a:lnTo>
                  <a:lnTo>
                    <a:pt x="126" y="389"/>
                  </a:lnTo>
                  <a:lnTo>
                    <a:pt x="128" y="387"/>
                  </a:lnTo>
                  <a:lnTo>
                    <a:pt x="129" y="387"/>
                  </a:lnTo>
                  <a:lnTo>
                    <a:pt x="133" y="387"/>
                  </a:lnTo>
                  <a:lnTo>
                    <a:pt x="135" y="387"/>
                  </a:lnTo>
                  <a:lnTo>
                    <a:pt x="136" y="385"/>
                  </a:lnTo>
                  <a:lnTo>
                    <a:pt x="142" y="387"/>
                  </a:lnTo>
                  <a:lnTo>
                    <a:pt x="145" y="387"/>
                  </a:lnTo>
                  <a:lnTo>
                    <a:pt x="149" y="384"/>
                  </a:lnTo>
                  <a:lnTo>
                    <a:pt x="152" y="384"/>
                  </a:lnTo>
                  <a:lnTo>
                    <a:pt x="154" y="382"/>
                  </a:lnTo>
                  <a:lnTo>
                    <a:pt x="156" y="376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73"/>
                  </a:lnTo>
                  <a:lnTo>
                    <a:pt x="154" y="371"/>
                  </a:lnTo>
                  <a:lnTo>
                    <a:pt x="156" y="369"/>
                  </a:lnTo>
                  <a:lnTo>
                    <a:pt x="158" y="369"/>
                  </a:lnTo>
                  <a:lnTo>
                    <a:pt x="160" y="366"/>
                  </a:lnTo>
                  <a:lnTo>
                    <a:pt x="160" y="362"/>
                  </a:lnTo>
                  <a:lnTo>
                    <a:pt x="160" y="359"/>
                  </a:lnTo>
                  <a:lnTo>
                    <a:pt x="160" y="355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7" y="346"/>
                  </a:lnTo>
                  <a:lnTo>
                    <a:pt x="167" y="345"/>
                  </a:lnTo>
                  <a:lnTo>
                    <a:pt x="168" y="343"/>
                  </a:lnTo>
                  <a:lnTo>
                    <a:pt x="168" y="341"/>
                  </a:lnTo>
                  <a:lnTo>
                    <a:pt x="168" y="339"/>
                  </a:lnTo>
                  <a:lnTo>
                    <a:pt x="168" y="336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72" y="332"/>
                  </a:lnTo>
                  <a:lnTo>
                    <a:pt x="174" y="332"/>
                  </a:lnTo>
                  <a:lnTo>
                    <a:pt x="174" y="330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7" y="329"/>
                  </a:lnTo>
                  <a:lnTo>
                    <a:pt x="179" y="329"/>
                  </a:lnTo>
                  <a:lnTo>
                    <a:pt x="183" y="330"/>
                  </a:lnTo>
                  <a:lnTo>
                    <a:pt x="186" y="329"/>
                  </a:lnTo>
                  <a:lnTo>
                    <a:pt x="186" y="327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88" y="323"/>
                  </a:lnTo>
                  <a:lnTo>
                    <a:pt x="188" y="321"/>
                  </a:lnTo>
                  <a:lnTo>
                    <a:pt x="190" y="320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5" y="316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1"/>
                  </a:lnTo>
                  <a:lnTo>
                    <a:pt x="197" y="305"/>
                  </a:lnTo>
                  <a:lnTo>
                    <a:pt x="197" y="302"/>
                  </a:lnTo>
                  <a:lnTo>
                    <a:pt x="197" y="298"/>
                  </a:lnTo>
                  <a:lnTo>
                    <a:pt x="197" y="297"/>
                  </a:lnTo>
                  <a:lnTo>
                    <a:pt x="195" y="295"/>
                  </a:lnTo>
                  <a:lnTo>
                    <a:pt x="191" y="291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8" y="286"/>
                  </a:lnTo>
                  <a:lnTo>
                    <a:pt x="186" y="284"/>
                  </a:lnTo>
                  <a:lnTo>
                    <a:pt x="188" y="282"/>
                  </a:lnTo>
                  <a:lnTo>
                    <a:pt x="190" y="279"/>
                  </a:lnTo>
                  <a:lnTo>
                    <a:pt x="188" y="272"/>
                  </a:lnTo>
                  <a:lnTo>
                    <a:pt x="188" y="268"/>
                  </a:lnTo>
                  <a:lnTo>
                    <a:pt x="188" y="265"/>
                  </a:lnTo>
                  <a:lnTo>
                    <a:pt x="186" y="263"/>
                  </a:lnTo>
                  <a:lnTo>
                    <a:pt x="179" y="261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57"/>
                  </a:lnTo>
                  <a:lnTo>
                    <a:pt x="158" y="249"/>
                  </a:lnTo>
                  <a:lnTo>
                    <a:pt x="156" y="241"/>
                  </a:lnTo>
                  <a:lnTo>
                    <a:pt x="154" y="238"/>
                  </a:lnTo>
                  <a:lnTo>
                    <a:pt x="152" y="238"/>
                  </a:lnTo>
                  <a:lnTo>
                    <a:pt x="151" y="238"/>
                  </a:lnTo>
                  <a:lnTo>
                    <a:pt x="149" y="238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4" y="234"/>
                  </a:lnTo>
                  <a:lnTo>
                    <a:pt x="144" y="231"/>
                  </a:lnTo>
                  <a:lnTo>
                    <a:pt x="144" y="227"/>
                  </a:lnTo>
                  <a:lnTo>
                    <a:pt x="142" y="224"/>
                  </a:lnTo>
                  <a:lnTo>
                    <a:pt x="138" y="218"/>
                  </a:lnTo>
                  <a:lnTo>
                    <a:pt x="136" y="213"/>
                  </a:lnTo>
                  <a:lnTo>
                    <a:pt x="135" y="206"/>
                  </a:lnTo>
                  <a:lnTo>
                    <a:pt x="133" y="202"/>
                  </a:lnTo>
                  <a:lnTo>
                    <a:pt x="135" y="199"/>
                  </a:lnTo>
                  <a:lnTo>
                    <a:pt x="136" y="199"/>
                  </a:lnTo>
                  <a:lnTo>
                    <a:pt x="138" y="199"/>
                  </a:lnTo>
                  <a:lnTo>
                    <a:pt x="138" y="197"/>
                  </a:lnTo>
                  <a:lnTo>
                    <a:pt x="140" y="195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88"/>
                  </a:lnTo>
                  <a:lnTo>
                    <a:pt x="138" y="186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5" y="179"/>
                  </a:lnTo>
                  <a:lnTo>
                    <a:pt x="133" y="178"/>
                  </a:lnTo>
                  <a:lnTo>
                    <a:pt x="131" y="176"/>
                  </a:lnTo>
                  <a:lnTo>
                    <a:pt x="131" y="172"/>
                  </a:lnTo>
                  <a:lnTo>
                    <a:pt x="131" y="169"/>
                  </a:lnTo>
                  <a:lnTo>
                    <a:pt x="131" y="167"/>
                  </a:lnTo>
                  <a:lnTo>
                    <a:pt x="135" y="165"/>
                  </a:lnTo>
                  <a:lnTo>
                    <a:pt x="136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0"/>
                  </a:lnTo>
                  <a:lnTo>
                    <a:pt x="138" y="154"/>
                  </a:lnTo>
                  <a:lnTo>
                    <a:pt x="136" y="151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8" y="135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2" y="126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2" y="119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5" y="112"/>
                  </a:lnTo>
                  <a:lnTo>
                    <a:pt x="147" y="110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4" y="90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42" y="80"/>
                  </a:lnTo>
                  <a:lnTo>
                    <a:pt x="140" y="76"/>
                  </a:lnTo>
                  <a:lnTo>
                    <a:pt x="136" y="67"/>
                  </a:lnTo>
                  <a:lnTo>
                    <a:pt x="135" y="66"/>
                  </a:lnTo>
                  <a:lnTo>
                    <a:pt x="133" y="64"/>
                  </a:lnTo>
                  <a:lnTo>
                    <a:pt x="131" y="62"/>
                  </a:lnTo>
                  <a:lnTo>
                    <a:pt x="119" y="51"/>
                  </a:lnTo>
                  <a:lnTo>
                    <a:pt x="117" y="51"/>
                  </a:lnTo>
                  <a:lnTo>
                    <a:pt x="108" y="51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3" y="41"/>
                  </a:lnTo>
                  <a:lnTo>
                    <a:pt x="103" y="39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1" y="32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90" y="19"/>
                  </a:lnTo>
                  <a:lnTo>
                    <a:pt x="89" y="18"/>
                  </a:lnTo>
                  <a:lnTo>
                    <a:pt x="87" y="16"/>
                  </a:lnTo>
                  <a:lnTo>
                    <a:pt x="83" y="18"/>
                  </a:lnTo>
                  <a:lnTo>
                    <a:pt x="80" y="23"/>
                  </a:lnTo>
                  <a:lnTo>
                    <a:pt x="76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3" y="25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51" y="12"/>
                  </a:lnTo>
                  <a:lnTo>
                    <a:pt x="51" y="11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5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3" y="67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9" y="80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7" y="92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105"/>
                  </a:lnTo>
                  <a:lnTo>
                    <a:pt x="7" y="105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1"/>
                  </a:lnTo>
                  <a:lnTo>
                    <a:pt x="17" y="119"/>
                  </a:lnTo>
                  <a:lnTo>
                    <a:pt x="19" y="119"/>
                  </a:lnTo>
                  <a:lnTo>
                    <a:pt x="21" y="121"/>
                  </a:lnTo>
                  <a:lnTo>
                    <a:pt x="35" y="126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35" y="135"/>
                  </a:lnTo>
                  <a:lnTo>
                    <a:pt x="33" y="133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2" y="151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2" y="162"/>
                  </a:lnTo>
                  <a:lnTo>
                    <a:pt x="28" y="162"/>
                  </a:lnTo>
                  <a:lnTo>
                    <a:pt x="17" y="162"/>
                  </a:lnTo>
                  <a:lnTo>
                    <a:pt x="19" y="163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5" y="169"/>
                  </a:lnTo>
                  <a:lnTo>
                    <a:pt x="26" y="169"/>
                  </a:lnTo>
                  <a:lnTo>
                    <a:pt x="26" y="170"/>
                  </a:lnTo>
                  <a:lnTo>
                    <a:pt x="26" y="172"/>
                  </a:lnTo>
                  <a:lnTo>
                    <a:pt x="26" y="176"/>
                  </a:lnTo>
                  <a:lnTo>
                    <a:pt x="23" y="179"/>
                  </a:lnTo>
                  <a:lnTo>
                    <a:pt x="21" y="181"/>
                  </a:lnTo>
                  <a:lnTo>
                    <a:pt x="17" y="183"/>
                  </a:lnTo>
                  <a:lnTo>
                    <a:pt x="17" y="188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4" y="192"/>
                  </a:lnTo>
                  <a:lnTo>
                    <a:pt x="14" y="199"/>
                  </a:lnTo>
                  <a:lnTo>
                    <a:pt x="16" y="202"/>
                  </a:lnTo>
                  <a:lnTo>
                    <a:pt x="17" y="202"/>
                  </a:lnTo>
                  <a:lnTo>
                    <a:pt x="19" y="202"/>
                  </a:lnTo>
                  <a:lnTo>
                    <a:pt x="21" y="202"/>
                  </a:lnTo>
                  <a:lnTo>
                    <a:pt x="23" y="202"/>
                  </a:lnTo>
                  <a:lnTo>
                    <a:pt x="25" y="204"/>
                  </a:lnTo>
                  <a:lnTo>
                    <a:pt x="26" y="208"/>
                  </a:lnTo>
                  <a:lnTo>
                    <a:pt x="26" y="210"/>
                  </a:lnTo>
                  <a:lnTo>
                    <a:pt x="26" y="213"/>
                  </a:lnTo>
                  <a:lnTo>
                    <a:pt x="21" y="222"/>
                  </a:lnTo>
                  <a:lnTo>
                    <a:pt x="21" y="224"/>
                  </a:lnTo>
                  <a:lnTo>
                    <a:pt x="21" y="225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7" y="229"/>
                  </a:lnTo>
                  <a:lnTo>
                    <a:pt x="17" y="231"/>
                  </a:lnTo>
                  <a:lnTo>
                    <a:pt x="19" y="231"/>
                  </a:lnTo>
                  <a:lnTo>
                    <a:pt x="19" y="234"/>
                  </a:lnTo>
                  <a:lnTo>
                    <a:pt x="17" y="245"/>
                  </a:lnTo>
                  <a:lnTo>
                    <a:pt x="17" y="245"/>
                  </a:lnTo>
                  <a:lnTo>
                    <a:pt x="19" y="247"/>
                  </a:lnTo>
                  <a:lnTo>
                    <a:pt x="21" y="249"/>
                  </a:lnTo>
                  <a:lnTo>
                    <a:pt x="23" y="252"/>
                  </a:lnTo>
                  <a:lnTo>
                    <a:pt x="21" y="256"/>
                  </a:lnTo>
                  <a:lnTo>
                    <a:pt x="19" y="257"/>
                  </a:lnTo>
                  <a:lnTo>
                    <a:pt x="19" y="259"/>
                  </a:lnTo>
                  <a:lnTo>
                    <a:pt x="23" y="256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6" y="254"/>
                  </a:lnTo>
                  <a:lnTo>
                    <a:pt x="28" y="257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19" y="266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5"/>
                  </a:lnTo>
                  <a:lnTo>
                    <a:pt x="17" y="261"/>
                  </a:lnTo>
                  <a:lnTo>
                    <a:pt x="16" y="257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0" y="263"/>
                  </a:lnTo>
                  <a:lnTo>
                    <a:pt x="12" y="265"/>
                  </a:lnTo>
                  <a:lnTo>
                    <a:pt x="14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4" y="275"/>
                  </a:lnTo>
                  <a:lnTo>
                    <a:pt x="12" y="277"/>
                  </a:lnTo>
                  <a:lnTo>
                    <a:pt x="10" y="277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10" y="314"/>
                  </a:lnTo>
                  <a:lnTo>
                    <a:pt x="12" y="316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7" y="313"/>
                  </a:lnTo>
                  <a:lnTo>
                    <a:pt x="19" y="316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7" y="323"/>
                  </a:lnTo>
                  <a:lnTo>
                    <a:pt x="14" y="320"/>
                  </a:lnTo>
                  <a:lnTo>
                    <a:pt x="12" y="320"/>
                  </a:lnTo>
                  <a:lnTo>
                    <a:pt x="16" y="325"/>
                  </a:lnTo>
                  <a:lnTo>
                    <a:pt x="19" y="329"/>
                  </a:lnTo>
                  <a:lnTo>
                    <a:pt x="23" y="330"/>
                  </a:lnTo>
                  <a:lnTo>
                    <a:pt x="23" y="332"/>
                  </a:lnTo>
                  <a:lnTo>
                    <a:pt x="21" y="345"/>
                  </a:lnTo>
                  <a:lnTo>
                    <a:pt x="21" y="346"/>
                  </a:lnTo>
                  <a:lnTo>
                    <a:pt x="17" y="348"/>
                  </a:lnTo>
                  <a:lnTo>
                    <a:pt x="16" y="348"/>
                  </a:lnTo>
                  <a:lnTo>
                    <a:pt x="14" y="348"/>
                  </a:lnTo>
                  <a:lnTo>
                    <a:pt x="14" y="345"/>
                  </a:lnTo>
                  <a:lnTo>
                    <a:pt x="14" y="343"/>
                  </a:lnTo>
                  <a:lnTo>
                    <a:pt x="12" y="339"/>
                  </a:lnTo>
                  <a:lnTo>
                    <a:pt x="10" y="337"/>
                  </a:lnTo>
                  <a:lnTo>
                    <a:pt x="7" y="332"/>
                  </a:lnTo>
                  <a:lnTo>
                    <a:pt x="5" y="332"/>
                  </a:lnTo>
                  <a:lnTo>
                    <a:pt x="3" y="332"/>
                  </a:lnTo>
                  <a:lnTo>
                    <a:pt x="1" y="334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0" y="353"/>
                  </a:lnTo>
                  <a:lnTo>
                    <a:pt x="23" y="366"/>
                  </a:lnTo>
                  <a:lnTo>
                    <a:pt x="26" y="369"/>
                  </a:lnTo>
                  <a:lnTo>
                    <a:pt x="32" y="371"/>
                  </a:lnTo>
                  <a:lnTo>
                    <a:pt x="37" y="375"/>
                  </a:lnTo>
                  <a:lnTo>
                    <a:pt x="42" y="376"/>
                  </a:lnTo>
                  <a:lnTo>
                    <a:pt x="48" y="378"/>
                  </a:lnTo>
                  <a:lnTo>
                    <a:pt x="49" y="380"/>
                  </a:lnTo>
                  <a:lnTo>
                    <a:pt x="51" y="382"/>
                  </a:lnTo>
                  <a:lnTo>
                    <a:pt x="51" y="384"/>
                  </a:lnTo>
                  <a:lnTo>
                    <a:pt x="53" y="384"/>
                  </a:lnTo>
                  <a:lnTo>
                    <a:pt x="53" y="385"/>
                  </a:lnTo>
                  <a:lnTo>
                    <a:pt x="55" y="385"/>
                  </a:lnTo>
                  <a:lnTo>
                    <a:pt x="58" y="387"/>
                  </a:lnTo>
                  <a:lnTo>
                    <a:pt x="58" y="389"/>
                  </a:lnTo>
                  <a:lnTo>
                    <a:pt x="60" y="389"/>
                  </a:lnTo>
                  <a:lnTo>
                    <a:pt x="64" y="389"/>
                  </a:lnTo>
                  <a:lnTo>
                    <a:pt x="65" y="389"/>
                  </a:lnTo>
                  <a:lnTo>
                    <a:pt x="65" y="391"/>
                  </a:lnTo>
                  <a:lnTo>
                    <a:pt x="67" y="392"/>
                  </a:lnTo>
                  <a:lnTo>
                    <a:pt x="73" y="403"/>
                  </a:lnTo>
                  <a:lnTo>
                    <a:pt x="74" y="405"/>
                  </a:lnTo>
                  <a:lnTo>
                    <a:pt x="73" y="407"/>
                  </a:lnTo>
                  <a:lnTo>
                    <a:pt x="73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3" y="412"/>
                  </a:lnTo>
                  <a:lnTo>
                    <a:pt x="74" y="412"/>
                  </a:lnTo>
                  <a:lnTo>
                    <a:pt x="76" y="414"/>
                  </a:lnTo>
                  <a:lnTo>
                    <a:pt x="76" y="416"/>
                  </a:lnTo>
                  <a:lnTo>
                    <a:pt x="80" y="416"/>
                  </a:lnTo>
                  <a:lnTo>
                    <a:pt x="81" y="416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21"/>
                  </a:lnTo>
                  <a:lnTo>
                    <a:pt x="81" y="428"/>
                  </a:lnTo>
                  <a:lnTo>
                    <a:pt x="80" y="432"/>
                  </a:lnTo>
                  <a:lnTo>
                    <a:pt x="81" y="433"/>
                  </a:lnTo>
                  <a:lnTo>
                    <a:pt x="80" y="437"/>
                  </a:lnTo>
                  <a:lnTo>
                    <a:pt x="80" y="440"/>
                  </a:lnTo>
                  <a:lnTo>
                    <a:pt x="80" y="442"/>
                  </a:lnTo>
                  <a:lnTo>
                    <a:pt x="81" y="442"/>
                  </a:lnTo>
                  <a:lnTo>
                    <a:pt x="83" y="440"/>
                  </a:lnTo>
                  <a:lnTo>
                    <a:pt x="87" y="4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19">
              <a:extLst>
                <a:ext uri="{FF2B5EF4-FFF2-40B4-BE49-F238E27FC236}">
                  <a16:creationId xmlns:a16="http://schemas.microsoft.com/office/drawing/2014/main" id="{647C62EA-B7F3-F457-E818-EE7CA151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825" y="4584312"/>
              <a:ext cx="230670" cy="291694"/>
            </a:xfrm>
            <a:custGeom>
              <a:avLst/>
              <a:gdLst>
                <a:gd name="T0" fmla="*/ 173 w 189"/>
                <a:gd name="T1" fmla="*/ 227 h 239"/>
                <a:gd name="T2" fmla="*/ 174 w 189"/>
                <a:gd name="T3" fmla="*/ 209 h 239"/>
                <a:gd name="T4" fmla="*/ 174 w 189"/>
                <a:gd name="T5" fmla="*/ 200 h 239"/>
                <a:gd name="T6" fmla="*/ 176 w 189"/>
                <a:gd name="T7" fmla="*/ 197 h 239"/>
                <a:gd name="T8" fmla="*/ 174 w 189"/>
                <a:gd name="T9" fmla="*/ 168 h 239"/>
                <a:gd name="T10" fmla="*/ 167 w 189"/>
                <a:gd name="T11" fmla="*/ 149 h 239"/>
                <a:gd name="T12" fmla="*/ 178 w 189"/>
                <a:gd name="T13" fmla="*/ 133 h 239"/>
                <a:gd name="T14" fmla="*/ 189 w 189"/>
                <a:gd name="T15" fmla="*/ 119 h 239"/>
                <a:gd name="T16" fmla="*/ 187 w 189"/>
                <a:gd name="T17" fmla="*/ 104 h 239"/>
                <a:gd name="T18" fmla="*/ 181 w 189"/>
                <a:gd name="T19" fmla="*/ 88 h 239"/>
                <a:gd name="T20" fmla="*/ 171 w 189"/>
                <a:gd name="T21" fmla="*/ 69 h 239"/>
                <a:gd name="T22" fmla="*/ 178 w 189"/>
                <a:gd name="T23" fmla="*/ 62 h 239"/>
                <a:gd name="T24" fmla="*/ 169 w 189"/>
                <a:gd name="T25" fmla="*/ 56 h 239"/>
                <a:gd name="T26" fmla="*/ 167 w 189"/>
                <a:gd name="T27" fmla="*/ 51 h 239"/>
                <a:gd name="T28" fmla="*/ 155 w 189"/>
                <a:gd name="T29" fmla="*/ 51 h 239"/>
                <a:gd name="T30" fmla="*/ 162 w 189"/>
                <a:gd name="T31" fmla="*/ 44 h 239"/>
                <a:gd name="T32" fmla="*/ 171 w 189"/>
                <a:gd name="T33" fmla="*/ 40 h 239"/>
                <a:gd name="T34" fmla="*/ 160 w 189"/>
                <a:gd name="T35" fmla="*/ 35 h 239"/>
                <a:gd name="T36" fmla="*/ 157 w 189"/>
                <a:gd name="T37" fmla="*/ 35 h 239"/>
                <a:gd name="T38" fmla="*/ 160 w 189"/>
                <a:gd name="T39" fmla="*/ 24 h 239"/>
                <a:gd name="T40" fmla="*/ 155 w 189"/>
                <a:gd name="T41" fmla="*/ 17 h 239"/>
                <a:gd name="T42" fmla="*/ 148 w 189"/>
                <a:gd name="T43" fmla="*/ 21 h 239"/>
                <a:gd name="T44" fmla="*/ 146 w 189"/>
                <a:gd name="T45" fmla="*/ 19 h 239"/>
                <a:gd name="T46" fmla="*/ 144 w 189"/>
                <a:gd name="T47" fmla="*/ 12 h 239"/>
                <a:gd name="T48" fmla="*/ 134 w 189"/>
                <a:gd name="T49" fmla="*/ 10 h 239"/>
                <a:gd name="T50" fmla="*/ 128 w 189"/>
                <a:gd name="T51" fmla="*/ 7 h 239"/>
                <a:gd name="T52" fmla="*/ 125 w 189"/>
                <a:gd name="T53" fmla="*/ 1 h 239"/>
                <a:gd name="T54" fmla="*/ 114 w 189"/>
                <a:gd name="T55" fmla="*/ 5 h 239"/>
                <a:gd name="T56" fmla="*/ 107 w 189"/>
                <a:gd name="T57" fmla="*/ 19 h 239"/>
                <a:gd name="T58" fmla="*/ 91 w 189"/>
                <a:gd name="T59" fmla="*/ 30 h 239"/>
                <a:gd name="T60" fmla="*/ 84 w 189"/>
                <a:gd name="T61" fmla="*/ 37 h 239"/>
                <a:gd name="T62" fmla="*/ 64 w 189"/>
                <a:gd name="T63" fmla="*/ 51 h 239"/>
                <a:gd name="T64" fmla="*/ 41 w 189"/>
                <a:gd name="T65" fmla="*/ 65 h 239"/>
                <a:gd name="T66" fmla="*/ 11 w 189"/>
                <a:gd name="T67" fmla="*/ 51 h 239"/>
                <a:gd name="T68" fmla="*/ 9 w 189"/>
                <a:gd name="T69" fmla="*/ 42 h 239"/>
                <a:gd name="T70" fmla="*/ 9 w 189"/>
                <a:gd name="T71" fmla="*/ 51 h 239"/>
                <a:gd name="T72" fmla="*/ 4 w 189"/>
                <a:gd name="T73" fmla="*/ 83 h 239"/>
                <a:gd name="T74" fmla="*/ 6 w 189"/>
                <a:gd name="T75" fmla="*/ 90 h 239"/>
                <a:gd name="T76" fmla="*/ 2 w 189"/>
                <a:gd name="T77" fmla="*/ 103 h 239"/>
                <a:gd name="T78" fmla="*/ 9 w 189"/>
                <a:gd name="T79" fmla="*/ 99 h 239"/>
                <a:gd name="T80" fmla="*/ 20 w 189"/>
                <a:gd name="T81" fmla="*/ 104 h 239"/>
                <a:gd name="T82" fmla="*/ 29 w 189"/>
                <a:gd name="T83" fmla="*/ 122 h 239"/>
                <a:gd name="T84" fmla="*/ 36 w 189"/>
                <a:gd name="T85" fmla="*/ 140 h 239"/>
                <a:gd name="T86" fmla="*/ 39 w 189"/>
                <a:gd name="T87" fmla="*/ 168 h 239"/>
                <a:gd name="T88" fmla="*/ 36 w 189"/>
                <a:gd name="T89" fmla="*/ 179 h 239"/>
                <a:gd name="T90" fmla="*/ 29 w 189"/>
                <a:gd name="T91" fmla="*/ 181 h 239"/>
                <a:gd name="T92" fmla="*/ 29 w 189"/>
                <a:gd name="T93" fmla="*/ 197 h 239"/>
                <a:gd name="T94" fmla="*/ 34 w 189"/>
                <a:gd name="T95" fmla="*/ 206 h 239"/>
                <a:gd name="T96" fmla="*/ 39 w 189"/>
                <a:gd name="T97" fmla="*/ 200 h 239"/>
                <a:gd name="T98" fmla="*/ 47 w 189"/>
                <a:gd name="T99" fmla="*/ 214 h 239"/>
                <a:gd name="T100" fmla="*/ 41 w 189"/>
                <a:gd name="T101" fmla="*/ 225 h 239"/>
                <a:gd name="T102" fmla="*/ 41 w 189"/>
                <a:gd name="T103" fmla="*/ 229 h 239"/>
                <a:gd name="T104" fmla="*/ 34 w 189"/>
                <a:gd name="T105" fmla="*/ 229 h 239"/>
                <a:gd name="T106" fmla="*/ 171 w 189"/>
                <a:gd name="T107" fmla="*/ 2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39">
                  <a:moveTo>
                    <a:pt x="171" y="238"/>
                  </a:moveTo>
                  <a:lnTo>
                    <a:pt x="171" y="236"/>
                  </a:lnTo>
                  <a:lnTo>
                    <a:pt x="171" y="234"/>
                  </a:lnTo>
                  <a:lnTo>
                    <a:pt x="171" y="232"/>
                  </a:lnTo>
                  <a:lnTo>
                    <a:pt x="173" y="229"/>
                  </a:lnTo>
                  <a:lnTo>
                    <a:pt x="173" y="227"/>
                  </a:lnTo>
                  <a:lnTo>
                    <a:pt x="173" y="225"/>
                  </a:lnTo>
                  <a:lnTo>
                    <a:pt x="173" y="222"/>
                  </a:lnTo>
                  <a:lnTo>
                    <a:pt x="173" y="220"/>
                  </a:lnTo>
                  <a:lnTo>
                    <a:pt x="173" y="216"/>
                  </a:lnTo>
                  <a:lnTo>
                    <a:pt x="173" y="213"/>
                  </a:lnTo>
                  <a:lnTo>
                    <a:pt x="174" y="209"/>
                  </a:lnTo>
                  <a:lnTo>
                    <a:pt x="176" y="207"/>
                  </a:lnTo>
                  <a:lnTo>
                    <a:pt x="174" y="207"/>
                  </a:lnTo>
                  <a:lnTo>
                    <a:pt x="174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78" y="197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7"/>
                  </a:lnTo>
                  <a:lnTo>
                    <a:pt x="174" y="193"/>
                  </a:lnTo>
                  <a:lnTo>
                    <a:pt x="174" y="188"/>
                  </a:lnTo>
                  <a:lnTo>
                    <a:pt x="180" y="175"/>
                  </a:lnTo>
                  <a:lnTo>
                    <a:pt x="180" y="174"/>
                  </a:lnTo>
                  <a:lnTo>
                    <a:pt x="176" y="172"/>
                  </a:lnTo>
                  <a:lnTo>
                    <a:pt x="174" y="168"/>
                  </a:lnTo>
                  <a:lnTo>
                    <a:pt x="173" y="166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67" y="158"/>
                  </a:lnTo>
                  <a:lnTo>
                    <a:pt x="167" y="150"/>
                  </a:lnTo>
                  <a:lnTo>
                    <a:pt x="167" y="149"/>
                  </a:lnTo>
                  <a:lnTo>
                    <a:pt x="167" y="145"/>
                  </a:lnTo>
                  <a:lnTo>
                    <a:pt x="169" y="143"/>
                  </a:lnTo>
                  <a:lnTo>
                    <a:pt x="173" y="140"/>
                  </a:lnTo>
                  <a:lnTo>
                    <a:pt x="174" y="138"/>
                  </a:lnTo>
                  <a:lnTo>
                    <a:pt x="176" y="135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3" y="129"/>
                  </a:lnTo>
                  <a:lnTo>
                    <a:pt x="185" y="124"/>
                  </a:lnTo>
                  <a:lnTo>
                    <a:pt x="187" y="120"/>
                  </a:lnTo>
                  <a:lnTo>
                    <a:pt x="189" y="119"/>
                  </a:lnTo>
                  <a:lnTo>
                    <a:pt x="189" y="115"/>
                  </a:lnTo>
                  <a:lnTo>
                    <a:pt x="189" y="113"/>
                  </a:lnTo>
                  <a:lnTo>
                    <a:pt x="189" y="111"/>
                  </a:lnTo>
                  <a:lnTo>
                    <a:pt x="189" y="110"/>
                  </a:lnTo>
                  <a:lnTo>
                    <a:pt x="189" y="108"/>
                  </a:lnTo>
                  <a:lnTo>
                    <a:pt x="187" y="104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83" y="101"/>
                  </a:lnTo>
                  <a:lnTo>
                    <a:pt x="181" y="99"/>
                  </a:lnTo>
                  <a:lnTo>
                    <a:pt x="181" y="97"/>
                  </a:lnTo>
                  <a:lnTo>
                    <a:pt x="181" y="88"/>
                  </a:lnTo>
                  <a:lnTo>
                    <a:pt x="181" y="87"/>
                  </a:lnTo>
                  <a:lnTo>
                    <a:pt x="178" y="79"/>
                  </a:lnTo>
                  <a:lnTo>
                    <a:pt x="176" y="78"/>
                  </a:lnTo>
                  <a:lnTo>
                    <a:pt x="176" y="76"/>
                  </a:lnTo>
                  <a:lnTo>
                    <a:pt x="173" y="71"/>
                  </a:lnTo>
                  <a:lnTo>
                    <a:pt x="171" y="69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74" y="67"/>
                  </a:lnTo>
                  <a:lnTo>
                    <a:pt x="174" y="65"/>
                  </a:lnTo>
                  <a:lnTo>
                    <a:pt x="174" y="63"/>
                  </a:lnTo>
                  <a:lnTo>
                    <a:pt x="178" y="62"/>
                  </a:lnTo>
                  <a:lnTo>
                    <a:pt x="176" y="62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6" y="55"/>
                  </a:lnTo>
                  <a:lnTo>
                    <a:pt x="167" y="55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1"/>
                  </a:lnTo>
                  <a:lnTo>
                    <a:pt x="167" y="51"/>
                  </a:lnTo>
                  <a:lnTo>
                    <a:pt x="166" y="51"/>
                  </a:lnTo>
                  <a:lnTo>
                    <a:pt x="164" y="53"/>
                  </a:lnTo>
                  <a:lnTo>
                    <a:pt x="160" y="53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3" y="49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2" y="44"/>
                  </a:lnTo>
                  <a:lnTo>
                    <a:pt x="162" y="42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9" y="40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69" y="37"/>
                  </a:lnTo>
                  <a:lnTo>
                    <a:pt x="166" y="35"/>
                  </a:lnTo>
                  <a:lnTo>
                    <a:pt x="162" y="35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7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7" y="35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55" y="35"/>
                  </a:lnTo>
                  <a:lnTo>
                    <a:pt x="157" y="26"/>
                  </a:lnTo>
                  <a:lnTo>
                    <a:pt x="158" y="28"/>
                  </a:lnTo>
                  <a:lnTo>
                    <a:pt x="158" y="26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58" y="21"/>
                  </a:lnTo>
                  <a:lnTo>
                    <a:pt x="157" y="21"/>
                  </a:lnTo>
                  <a:lnTo>
                    <a:pt x="155" y="19"/>
                  </a:lnTo>
                  <a:lnTo>
                    <a:pt x="157" y="19"/>
                  </a:lnTo>
                  <a:lnTo>
                    <a:pt x="155" y="17"/>
                  </a:lnTo>
                  <a:lnTo>
                    <a:pt x="153" y="19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37" y="8"/>
                  </a:lnTo>
                  <a:lnTo>
                    <a:pt x="135" y="7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6" y="8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6" y="3"/>
                  </a:lnTo>
                  <a:lnTo>
                    <a:pt x="114" y="5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4" y="28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78" y="44"/>
                  </a:lnTo>
                  <a:lnTo>
                    <a:pt x="77" y="46"/>
                  </a:lnTo>
                  <a:lnTo>
                    <a:pt x="70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38" y="65"/>
                  </a:lnTo>
                  <a:lnTo>
                    <a:pt x="32" y="63"/>
                  </a:lnTo>
                  <a:lnTo>
                    <a:pt x="18" y="62"/>
                  </a:lnTo>
                  <a:lnTo>
                    <a:pt x="16" y="60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9" y="60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7"/>
                  </a:lnTo>
                  <a:lnTo>
                    <a:pt x="9" y="99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20" y="103"/>
                  </a:lnTo>
                  <a:lnTo>
                    <a:pt x="20" y="104"/>
                  </a:lnTo>
                  <a:lnTo>
                    <a:pt x="20" y="110"/>
                  </a:lnTo>
                  <a:lnTo>
                    <a:pt x="22" y="111"/>
                  </a:lnTo>
                  <a:lnTo>
                    <a:pt x="23" y="113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31"/>
                  </a:lnTo>
                  <a:lnTo>
                    <a:pt x="27" y="135"/>
                  </a:lnTo>
                  <a:lnTo>
                    <a:pt x="31" y="136"/>
                  </a:lnTo>
                  <a:lnTo>
                    <a:pt x="34" y="138"/>
                  </a:lnTo>
                  <a:lnTo>
                    <a:pt x="36" y="140"/>
                  </a:lnTo>
                  <a:lnTo>
                    <a:pt x="38" y="143"/>
                  </a:lnTo>
                  <a:lnTo>
                    <a:pt x="38" y="149"/>
                  </a:lnTo>
                  <a:lnTo>
                    <a:pt x="36" y="156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9" y="168"/>
                  </a:lnTo>
                  <a:lnTo>
                    <a:pt x="39" y="170"/>
                  </a:lnTo>
                  <a:lnTo>
                    <a:pt x="39" y="174"/>
                  </a:lnTo>
                  <a:lnTo>
                    <a:pt x="39" y="175"/>
                  </a:lnTo>
                  <a:lnTo>
                    <a:pt x="38" y="177"/>
                  </a:lnTo>
                  <a:lnTo>
                    <a:pt x="36" y="177"/>
                  </a:lnTo>
                  <a:lnTo>
                    <a:pt x="36" y="179"/>
                  </a:lnTo>
                  <a:lnTo>
                    <a:pt x="34" y="179"/>
                  </a:lnTo>
                  <a:lnTo>
                    <a:pt x="31" y="179"/>
                  </a:lnTo>
                  <a:lnTo>
                    <a:pt x="29" y="179"/>
                  </a:lnTo>
                  <a:lnTo>
                    <a:pt x="27" y="181"/>
                  </a:lnTo>
                  <a:lnTo>
                    <a:pt x="27" y="182"/>
                  </a:lnTo>
                  <a:lnTo>
                    <a:pt x="29" y="181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5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29" y="202"/>
                  </a:lnTo>
                  <a:lnTo>
                    <a:pt x="31" y="202"/>
                  </a:lnTo>
                  <a:lnTo>
                    <a:pt x="32" y="204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6" y="200"/>
                  </a:lnTo>
                  <a:lnTo>
                    <a:pt x="39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6"/>
                  </a:lnTo>
                  <a:lnTo>
                    <a:pt x="45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2"/>
                  </a:lnTo>
                  <a:lnTo>
                    <a:pt x="41" y="225"/>
                  </a:lnTo>
                  <a:lnTo>
                    <a:pt x="41" y="227"/>
                  </a:lnTo>
                  <a:lnTo>
                    <a:pt x="43" y="229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3" y="230"/>
                  </a:lnTo>
                  <a:lnTo>
                    <a:pt x="41" y="229"/>
                  </a:lnTo>
                  <a:lnTo>
                    <a:pt x="38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30"/>
                  </a:lnTo>
                  <a:lnTo>
                    <a:pt x="36" y="238"/>
                  </a:lnTo>
                  <a:lnTo>
                    <a:pt x="36" y="239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71" y="2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7">
              <a:extLst>
                <a:ext uri="{FF2B5EF4-FFF2-40B4-BE49-F238E27FC236}">
                  <a16:creationId xmlns:a16="http://schemas.microsoft.com/office/drawing/2014/main" id="{7AE4D1CC-EA0F-EC0C-C1FB-CC6A5ACD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473" y="4158366"/>
              <a:ext cx="261182" cy="317323"/>
            </a:xfrm>
            <a:custGeom>
              <a:avLst/>
              <a:gdLst>
                <a:gd name="T0" fmla="*/ 101 w 214"/>
                <a:gd name="T1" fmla="*/ 249 h 260"/>
                <a:gd name="T2" fmla="*/ 101 w 214"/>
                <a:gd name="T3" fmla="*/ 237 h 260"/>
                <a:gd name="T4" fmla="*/ 104 w 214"/>
                <a:gd name="T5" fmla="*/ 222 h 260"/>
                <a:gd name="T6" fmla="*/ 94 w 214"/>
                <a:gd name="T7" fmla="*/ 212 h 260"/>
                <a:gd name="T8" fmla="*/ 108 w 214"/>
                <a:gd name="T9" fmla="*/ 185 h 260"/>
                <a:gd name="T10" fmla="*/ 119 w 214"/>
                <a:gd name="T11" fmla="*/ 171 h 260"/>
                <a:gd name="T12" fmla="*/ 126 w 214"/>
                <a:gd name="T13" fmla="*/ 160 h 260"/>
                <a:gd name="T14" fmla="*/ 131 w 214"/>
                <a:gd name="T15" fmla="*/ 150 h 260"/>
                <a:gd name="T16" fmla="*/ 143 w 214"/>
                <a:gd name="T17" fmla="*/ 141 h 260"/>
                <a:gd name="T18" fmla="*/ 143 w 214"/>
                <a:gd name="T19" fmla="*/ 153 h 260"/>
                <a:gd name="T20" fmla="*/ 147 w 214"/>
                <a:gd name="T21" fmla="*/ 164 h 260"/>
                <a:gd name="T22" fmla="*/ 161 w 214"/>
                <a:gd name="T23" fmla="*/ 166 h 260"/>
                <a:gd name="T24" fmla="*/ 177 w 214"/>
                <a:gd name="T25" fmla="*/ 157 h 260"/>
                <a:gd name="T26" fmla="*/ 183 w 214"/>
                <a:gd name="T27" fmla="*/ 150 h 260"/>
                <a:gd name="T28" fmla="*/ 179 w 214"/>
                <a:gd name="T29" fmla="*/ 130 h 260"/>
                <a:gd name="T30" fmla="*/ 183 w 214"/>
                <a:gd name="T31" fmla="*/ 121 h 260"/>
                <a:gd name="T32" fmla="*/ 198 w 214"/>
                <a:gd name="T33" fmla="*/ 121 h 260"/>
                <a:gd name="T34" fmla="*/ 214 w 214"/>
                <a:gd name="T35" fmla="*/ 112 h 260"/>
                <a:gd name="T36" fmla="*/ 200 w 214"/>
                <a:gd name="T37" fmla="*/ 93 h 260"/>
                <a:gd name="T38" fmla="*/ 177 w 214"/>
                <a:gd name="T39" fmla="*/ 80 h 260"/>
                <a:gd name="T40" fmla="*/ 167 w 214"/>
                <a:gd name="T41" fmla="*/ 70 h 260"/>
                <a:gd name="T42" fmla="*/ 156 w 214"/>
                <a:gd name="T43" fmla="*/ 73 h 260"/>
                <a:gd name="T44" fmla="*/ 142 w 214"/>
                <a:gd name="T45" fmla="*/ 61 h 260"/>
                <a:gd name="T46" fmla="*/ 131 w 214"/>
                <a:gd name="T47" fmla="*/ 59 h 260"/>
                <a:gd name="T48" fmla="*/ 117 w 214"/>
                <a:gd name="T49" fmla="*/ 43 h 260"/>
                <a:gd name="T50" fmla="*/ 88 w 214"/>
                <a:gd name="T51" fmla="*/ 18 h 260"/>
                <a:gd name="T52" fmla="*/ 80 w 214"/>
                <a:gd name="T53" fmla="*/ 2 h 260"/>
                <a:gd name="T54" fmla="*/ 67 w 214"/>
                <a:gd name="T55" fmla="*/ 7 h 260"/>
                <a:gd name="T56" fmla="*/ 58 w 214"/>
                <a:gd name="T57" fmla="*/ 2 h 260"/>
                <a:gd name="T58" fmla="*/ 53 w 214"/>
                <a:gd name="T59" fmla="*/ 11 h 260"/>
                <a:gd name="T60" fmla="*/ 56 w 214"/>
                <a:gd name="T61" fmla="*/ 16 h 260"/>
                <a:gd name="T62" fmla="*/ 67 w 214"/>
                <a:gd name="T63" fmla="*/ 32 h 260"/>
                <a:gd name="T64" fmla="*/ 64 w 214"/>
                <a:gd name="T65" fmla="*/ 43 h 260"/>
                <a:gd name="T66" fmla="*/ 58 w 214"/>
                <a:gd name="T67" fmla="*/ 43 h 260"/>
                <a:gd name="T68" fmla="*/ 55 w 214"/>
                <a:gd name="T69" fmla="*/ 34 h 260"/>
                <a:gd name="T70" fmla="*/ 44 w 214"/>
                <a:gd name="T71" fmla="*/ 38 h 260"/>
                <a:gd name="T72" fmla="*/ 23 w 214"/>
                <a:gd name="T73" fmla="*/ 59 h 260"/>
                <a:gd name="T74" fmla="*/ 17 w 214"/>
                <a:gd name="T75" fmla="*/ 84 h 260"/>
                <a:gd name="T76" fmla="*/ 0 w 214"/>
                <a:gd name="T77" fmla="*/ 96 h 260"/>
                <a:gd name="T78" fmla="*/ 1 w 214"/>
                <a:gd name="T79" fmla="*/ 110 h 260"/>
                <a:gd name="T80" fmla="*/ 7 w 214"/>
                <a:gd name="T81" fmla="*/ 128 h 260"/>
                <a:gd name="T82" fmla="*/ 12 w 214"/>
                <a:gd name="T83" fmla="*/ 142 h 260"/>
                <a:gd name="T84" fmla="*/ 7 w 214"/>
                <a:gd name="T85" fmla="*/ 151 h 260"/>
                <a:gd name="T86" fmla="*/ 1 w 214"/>
                <a:gd name="T87" fmla="*/ 153 h 260"/>
                <a:gd name="T88" fmla="*/ 1 w 214"/>
                <a:gd name="T89" fmla="*/ 167 h 260"/>
                <a:gd name="T90" fmla="*/ 7 w 214"/>
                <a:gd name="T91" fmla="*/ 173 h 260"/>
                <a:gd name="T92" fmla="*/ 17 w 214"/>
                <a:gd name="T93" fmla="*/ 171 h 260"/>
                <a:gd name="T94" fmla="*/ 30 w 214"/>
                <a:gd name="T95" fmla="*/ 176 h 260"/>
                <a:gd name="T96" fmla="*/ 12 w 214"/>
                <a:gd name="T97" fmla="*/ 171 h 260"/>
                <a:gd name="T98" fmla="*/ 17 w 214"/>
                <a:gd name="T99" fmla="*/ 180 h 260"/>
                <a:gd name="T100" fmla="*/ 24 w 214"/>
                <a:gd name="T101" fmla="*/ 180 h 260"/>
                <a:gd name="T102" fmla="*/ 30 w 214"/>
                <a:gd name="T103" fmla="*/ 187 h 260"/>
                <a:gd name="T104" fmla="*/ 39 w 214"/>
                <a:gd name="T105" fmla="*/ 198 h 260"/>
                <a:gd name="T106" fmla="*/ 46 w 214"/>
                <a:gd name="T107" fmla="*/ 196 h 260"/>
                <a:gd name="T108" fmla="*/ 53 w 214"/>
                <a:gd name="T109" fmla="*/ 203 h 260"/>
                <a:gd name="T110" fmla="*/ 60 w 214"/>
                <a:gd name="T111" fmla="*/ 214 h 260"/>
                <a:gd name="T112" fmla="*/ 69 w 214"/>
                <a:gd name="T113" fmla="*/ 219 h 260"/>
                <a:gd name="T114" fmla="*/ 78 w 214"/>
                <a:gd name="T115" fmla="*/ 231 h 260"/>
                <a:gd name="T116" fmla="*/ 81 w 214"/>
                <a:gd name="T117" fmla="*/ 244 h 260"/>
                <a:gd name="T118" fmla="*/ 87 w 214"/>
                <a:gd name="T119" fmla="*/ 251 h 260"/>
                <a:gd name="T120" fmla="*/ 103 w 214"/>
                <a:gd name="T1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60">
                  <a:moveTo>
                    <a:pt x="103" y="256"/>
                  </a:moveTo>
                  <a:lnTo>
                    <a:pt x="103" y="254"/>
                  </a:lnTo>
                  <a:lnTo>
                    <a:pt x="101" y="253"/>
                  </a:lnTo>
                  <a:lnTo>
                    <a:pt x="101" y="251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3" y="244"/>
                  </a:lnTo>
                  <a:lnTo>
                    <a:pt x="104" y="240"/>
                  </a:lnTo>
                  <a:lnTo>
                    <a:pt x="103" y="240"/>
                  </a:lnTo>
                  <a:lnTo>
                    <a:pt x="101" y="237"/>
                  </a:lnTo>
                  <a:lnTo>
                    <a:pt x="101" y="235"/>
                  </a:lnTo>
                  <a:lnTo>
                    <a:pt x="101" y="231"/>
                  </a:lnTo>
                  <a:lnTo>
                    <a:pt x="103" y="228"/>
                  </a:lnTo>
                  <a:lnTo>
                    <a:pt x="104" y="224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97" y="215"/>
                  </a:lnTo>
                  <a:lnTo>
                    <a:pt x="95" y="214"/>
                  </a:lnTo>
                  <a:lnTo>
                    <a:pt x="95" y="214"/>
                  </a:lnTo>
                  <a:lnTo>
                    <a:pt x="94" y="212"/>
                  </a:lnTo>
                  <a:lnTo>
                    <a:pt x="94" y="210"/>
                  </a:lnTo>
                  <a:lnTo>
                    <a:pt x="97" y="206"/>
                  </a:lnTo>
                  <a:lnTo>
                    <a:pt x="108" y="189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5" y="174"/>
                  </a:lnTo>
                  <a:lnTo>
                    <a:pt x="117" y="173"/>
                  </a:lnTo>
                  <a:lnTo>
                    <a:pt x="119" y="171"/>
                  </a:lnTo>
                  <a:lnTo>
                    <a:pt x="120" y="169"/>
                  </a:lnTo>
                  <a:lnTo>
                    <a:pt x="122" y="167"/>
                  </a:lnTo>
                  <a:lnTo>
                    <a:pt x="124" y="164"/>
                  </a:lnTo>
                  <a:lnTo>
                    <a:pt x="124" y="162"/>
                  </a:lnTo>
                  <a:lnTo>
                    <a:pt x="126" y="160"/>
                  </a:lnTo>
                  <a:lnTo>
                    <a:pt x="127" y="160"/>
                  </a:lnTo>
                  <a:lnTo>
                    <a:pt x="129" y="158"/>
                  </a:lnTo>
                  <a:lnTo>
                    <a:pt x="129" y="157"/>
                  </a:lnTo>
                  <a:lnTo>
                    <a:pt x="131" y="151"/>
                  </a:lnTo>
                  <a:lnTo>
                    <a:pt x="131" y="150"/>
                  </a:lnTo>
                  <a:lnTo>
                    <a:pt x="133" y="146"/>
                  </a:lnTo>
                  <a:lnTo>
                    <a:pt x="136" y="142"/>
                  </a:lnTo>
                  <a:lnTo>
                    <a:pt x="140" y="141"/>
                  </a:lnTo>
                  <a:lnTo>
                    <a:pt x="140" y="139"/>
                  </a:lnTo>
                  <a:lnTo>
                    <a:pt x="143" y="141"/>
                  </a:lnTo>
                  <a:lnTo>
                    <a:pt x="145" y="144"/>
                  </a:lnTo>
                  <a:lnTo>
                    <a:pt x="145" y="148"/>
                  </a:lnTo>
                  <a:lnTo>
                    <a:pt x="145" y="150"/>
                  </a:lnTo>
                  <a:lnTo>
                    <a:pt x="145" y="151"/>
                  </a:lnTo>
                  <a:lnTo>
                    <a:pt x="143" y="153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3" y="160"/>
                  </a:lnTo>
                  <a:lnTo>
                    <a:pt x="147" y="164"/>
                  </a:lnTo>
                  <a:lnTo>
                    <a:pt x="151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6" y="167"/>
                  </a:lnTo>
                  <a:lnTo>
                    <a:pt x="161" y="166"/>
                  </a:lnTo>
                  <a:lnTo>
                    <a:pt x="161" y="164"/>
                  </a:lnTo>
                  <a:lnTo>
                    <a:pt x="165" y="162"/>
                  </a:lnTo>
                  <a:lnTo>
                    <a:pt x="170" y="162"/>
                  </a:lnTo>
                  <a:lnTo>
                    <a:pt x="174" y="162"/>
                  </a:lnTo>
                  <a:lnTo>
                    <a:pt x="177" y="157"/>
                  </a:lnTo>
                  <a:lnTo>
                    <a:pt x="181" y="155"/>
                  </a:lnTo>
                  <a:lnTo>
                    <a:pt x="183" y="157"/>
                  </a:lnTo>
                  <a:lnTo>
                    <a:pt x="183" y="153"/>
                  </a:lnTo>
                  <a:lnTo>
                    <a:pt x="183" y="151"/>
                  </a:lnTo>
                  <a:lnTo>
                    <a:pt x="183" y="150"/>
                  </a:lnTo>
                  <a:lnTo>
                    <a:pt x="183" y="146"/>
                  </a:lnTo>
                  <a:lnTo>
                    <a:pt x="184" y="142"/>
                  </a:lnTo>
                  <a:lnTo>
                    <a:pt x="186" y="139"/>
                  </a:lnTo>
                  <a:lnTo>
                    <a:pt x="184" y="137"/>
                  </a:lnTo>
                  <a:lnTo>
                    <a:pt x="179" y="130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9" y="125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6" y="123"/>
                  </a:lnTo>
                  <a:lnTo>
                    <a:pt x="191" y="125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19"/>
                  </a:lnTo>
                  <a:lnTo>
                    <a:pt x="198" y="118"/>
                  </a:lnTo>
                  <a:lnTo>
                    <a:pt x="200" y="116"/>
                  </a:lnTo>
                  <a:lnTo>
                    <a:pt x="204" y="114"/>
                  </a:lnTo>
                  <a:lnTo>
                    <a:pt x="214" y="112"/>
                  </a:lnTo>
                  <a:lnTo>
                    <a:pt x="214" y="107"/>
                  </a:lnTo>
                  <a:lnTo>
                    <a:pt x="214" y="103"/>
                  </a:lnTo>
                  <a:lnTo>
                    <a:pt x="213" y="100"/>
                  </a:lnTo>
                  <a:lnTo>
                    <a:pt x="206" y="96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0" y="91"/>
                  </a:lnTo>
                  <a:lnTo>
                    <a:pt x="188" y="89"/>
                  </a:lnTo>
                  <a:lnTo>
                    <a:pt x="183" y="84"/>
                  </a:lnTo>
                  <a:lnTo>
                    <a:pt x="177" y="80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5" y="68"/>
                  </a:lnTo>
                  <a:lnTo>
                    <a:pt x="165" y="70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1" y="71"/>
                  </a:lnTo>
                  <a:lnTo>
                    <a:pt x="147" y="70"/>
                  </a:lnTo>
                  <a:lnTo>
                    <a:pt x="145" y="68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3" y="61"/>
                  </a:lnTo>
                  <a:lnTo>
                    <a:pt x="131" y="59"/>
                  </a:lnTo>
                  <a:lnTo>
                    <a:pt x="127" y="57"/>
                  </a:lnTo>
                  <a:lnTo>
                    <a:pt x="124" y="52"/>
                  </a:lnTo>
                  <a:lnTo>
                    <a:pt x="120" y="48"/>
                  </a:lnTo>
                  <a:lnTo>
                    <a:pt x="119" y="47"/>
                  </a:lnTo>
                  <a:lnTo>
                    <a:pt x="117" y="43"/>
                  </a:lnTo>
                  <a:lnTo>
                    <a:pt x="115" y="41"/>
                  </a:lnTo>
                  <a:lnTo>
                    <a:pt x="108" y="34"/>
                  </a:lnTo>
                  <a:lnTo>
                    <a:pt x="104" y="27"/>
                  </a:lnTo>
                  <a:lnTo>
                    <a:pt x="103" y="25"/>
                  </a:lnTo>
                  <a:lnTo>
                    <a:pt x="88" y="18"/>
                  </a:lnTo>
                  <a:lnTo>
                    <a:pt x="85" y="16"/>
                  </a:lnTo>
                  <a:lnTo>
                    <a:pt x="83" y="13"/>
                  </a:lnTo>
                  <a:lnTo>
                    <a:pt x="83" y="7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76" y="4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6"/>
                  </a:lnTo>
                  <a:lnTo>
                    <a:pt x="60" y="18"/>
                  </a:lnTo>
                  <a:lnTo>
                    <a:pt x="64" y="23"/>
                  </a:lnTo>
                  <a:lnTo>
                    <a:pt x="67" y="32"/>
                  </a:lnTo>
                  <a:lnTo>
                    <a:pt x="71" y="39"/>
                  </a:lnTo>
                  <a:lnTo>
                    <a:pt x="69" y="39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5" y="34"/>
                  </a:lnTo>
                  <a:lnTo>
                    <a:pt x="53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26" y="47"/>
                  </a:lnTo>
                  <a:lnTo>
                    <a:pt x="24" y="50"/>
                  </a:lnTo>
                  <a:lnTo>
                    <a:pt x="28" y="52"/>
                  </a:lnTo>
                  <a:lnTo>
                    <a:pt x="23" y="59"/>
                  </a:lnTo>
                  <a:lnTo>
                    <a:pt x="21" y="63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2" y="84"/>
                  </a:lnTo>
                  <a:lnTo>
                    <a:pt x="5" y="86"/>
                  </a:lnTo>
                  <a:lnTo>
                    <a:pt x="1" y="87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5" y="107"/>
                  </a:lnTo>
                  <a:lnTo>
                    <a:pt x="3" y="109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7" y="128"/>
                  </a:lnTo>
                  <a:lnTo>
                    <a:pt x="10" y="130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5" y="150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1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7"/>
                  </a:lnTo>
                  <a:lnTo>
                    <a:pt x="1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4"/>
                  </a:lnTo>
                  <a:lnTo>
                    <a:pt x="8" y="176"/>
                  </a:lnTo>
                  <a:lnTo>
                    <a:pt x="10" y="171"/>
                  </a:lnTo>
                  <a:lnTo>
                    <a:pt x="7" y="171"/>
                  </a:lnTo>
                  <a:lnTo>
                    <a:pt x="17" y="171"/>
                  </a:lnTo>
                  <a:lnTo>
                    <a:pt x="23" y="171"/>
                  </a:lnTo>
                  <a:lnTo>
                    <a:pt x="28" y="166"/>
                  </a:lnTo>
                  <a:lnTo>
                    <a:pt x="26" y="169"/>
                  </a:lnTo>
                  <a:lnTo>
                    <a:pt x="30" y="174"/>
                  </a:lnTo>
                  <a:lnTo>
                    <a:pt x="30" y="176"/>
                  </a:lnTo>
                  <a:lnTo>
                    <a:pt x="30" y="178"/>
                  </a:lnTo>
                  <a:lnTo>
                    <a:pt x="28" y="176"/>
                  </a:lnTo>
                  <a:lnTo>
                    <a:pt x="24" y="174"/>
                  </a:lnTo>
                  <a:lnTo>
                    <a:pt x="23" y="174"/>
                  </a:lnTo>
                  <a:lnTo>
                    <a:pt x="12" y="171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7" y="180"/>
                  </a:lnTo>
                  <a:lnTo>
                    <a:pt x="17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3" y="183"/>
                  </a:lnTo>
                  <a:lnTo>
                    <a:pt x="24" y="180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9"/>
                  </a:lnTo>
                  <a:lnTo>
                    <a:pt x="32" y="190"/>
                  </a:lnTo>
                  <a:lnTo>
                    <a:pt x="37" y="194"/>
                  </a:lnTo>
                  <a:lnTo>
                    <a:pt x="37" y="198"/>
                  </a:lnTo>
                  <a:lnTo>
                    <a:pt x="39" y="198"/>
                  </a:lnTo>
                  <a:lnTo>
                    <a:pt x="40" y="196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51" y="196"/>
                  </a:lnTo>
                  <a:lnTo>
                    <a:pt x="51" y="198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6" y="208"/>
                  </a:lnTo>
                  <a:lnTo>
                    <a:pt x="58" y="210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2" y="215"/>
                  </a:lnTo>
                  <a:lnTo>
                    <a:pt x="64" y="217"/>
                  </a:lnTo>
                  <a:lnTo>
                    <a:pt x="67" y="217"/>
                  </a:lnTo>
                  <a:lnTo>
                    <a:pt x="69" y="219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1" y="224"/>
                  </a:lnTo>
                  <a:lnTo>
                    <a:pt x="72" y="226"/>
                  </a:lnTo>
                  <a:lnTo>
                    <a:pt x="78" y="231"/>
                  </a:lnTo>
                  <a:lnTo>
                    <a:pt x="80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7"/>
                  </a:lnTo>
                  <a:lnTo>
                    <a:pt x="81" y="249"/>
                  </a:lnTo>
                  <a:lnTo>
                    <a:pt x="83" y="249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101" y="258"/>
                  </a:lnTo>
                  <a:lnTo>
                    <a:pt x="103" y="260"/>
                  </a:lnTo>
                  <a:lnTo>
                    <a:pt x="103" y="258"/>
                  </a:lnTo>
                  <a:lnTo>
                    <a:pt x="103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6">
              <a:extLst>
                <a:ext uri="{FF2B5EF4-FFF2-40B4-BE49-F238E27FC236}">
                  <a16:creationId xmlns:a16="http://schemas.microsoft.com/office/drawing/2014/main" id="{EECE5C21-64BA-3F33-FF4C-FDD055889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239" y="987574"/>
              <a:ext cx="340513" cy="136693"/>
            </a:xfrm>
            <a:custGeom>
              <a:avLst/>
              <a:gdLst>
                <a:gd name="T0" fmla="*/ 4 w 279"/>
                <a:gd name="T1" fmla="*/ 1 h 112"/>
                <a:gd name="T2" fmla="*/ 9 w 279"/>
                <a:gd name="T3" fmla="*/ 5 h 112"/>
                <a:gd name="T4" fmla="*/ 20 w 279"/>
                <a:gd name="T5" fmla="*/ 16 h 112"/>
                <a:gd name="T6" fmla="*/ 27 w 279"/>
                <a:gd name="T7" fmla="*/ 19 h 112"/>
                <a:gd name="T8" fmla="*/ 27 w 279"/>
                <a:gd name="T9" fmla="*/ 23 h 112"/>
                <a:gd name="T10" fmla="*/ 30 w 279"/>
                <a:gd name="T11" fmla="*/ 28 h 112"/>
                <a:gd name="T12" fmla="*/ 36 w 279"/>
                <a:gd name="T13" fmla="*/ 30 h 112"/>
                <a:gd name="T14" fmla="*/ 45 w 279"/>
                <a:gd name="T15" fmla="*/ 26 h 112"/>
                <a:gd name="T16" fmla="*/ 48 w 279"/>
                <a:gd name="T17" fmla="*/ 26 h 112"/>
                <a:gd name="T18" fmla="*/ 50 w 279"/>
                <a:gd name="T19" fmla="*/ 32 h 112"/>
                <a:gd name="T20" fmla="*/ 54 w 279"/>
                <a:gd name="T21" fmla="*/ 39 h 112"/>
                <a:gd name="T22" fmla="*/ 80 w 279"/>
                <a:gd name="T23" fmla="*/ 44 h 112"/>
                <a:gd name="T24" fmla="*/ 80 w 279"/>
                <a:gd name="T25" fmla="*/ 48 h 112"/>
                <a:gd name="T26" fmla="*/ 78 w 279"/>
                <a:gd name="T27" fmla="*/ 51 h 112"/>
                <a:gd name="T28" fmla="*/ 80 w 279"/>
                <a:gd name="T29" fmla="*/ 58 h 112"/>
                <a:gd name="T30" fmla="*/ 96 w 279"/>
                <a:gd name="T31" fmla="*/ 72 h 112"/>
                <a:gd name="T32" fmla="*/ 110 w 279"/>
                <a:gd name="T33" fmla="*/ 94 h 112"/>
                <a:gd name="T34" fmla="*/ 117 w 279"/>
                <a:gd name="T35" fmla="*/ 97 h 112"/>
                <a:gd name="T36" fmla="*/ 128 w 279"/>
                <a:gd name="T37" fmla="*/ 104 h 112"/>
                <a:gd name="T38" fmla="*/ 133 w 279"/>
                <a:gd name="T39" fmla="*/ 112 h 112"/>
                <a:gd name="T40" fmla="*/ 135 w 279"/>
                <a:gd name="T41" fmla="*/ 110 h 112"/>
                <a:gd name="T42" fmla="*/ 139 w 279"/>
                <a:gd name="T43" fmla="*/ 110 h 112"/>
                <a:gd name="T44" fmla="*/ 142 w 279"/>
                <a:gd name="T45" fmla="*/ 112 h 112"/>
                <a:gd name="T46" fmla="*/ 144 w 279"/>
                <a:gd name="T47" fmla="*/ 108 h 112"/>
                <a:gd name="T48" fmla="*/ 148 w 279"/>
                <a:gd name="T49" fmla="*/ 104 h 112"/>
                <a:gd name="T50" fmla="*/ 155 w 279"/>
                <a:gd name="T51" fmla="*/ 101 h 112"/>
                <a:gd name="T52" fmla="*/ 167 w 279"/>
                <a:gd name="T53" fmla="*/ 101 h 112"/>
                <a:gd name="T54" fmla="*/ 171 w 279"/>
                <a:gd name="T55" fmla="*/ 96 h 112"/>
                <a:gd name="T56" fmla="*/ 174 w 279"/>
                <a:gd name="T57" fmla="*/ 88 h 112"/>
                <a:gd name="T58" fmla="*/ 178 w 279"/>
                <a:gd name="T59" fmla="*/ 88 h 112"/>
                <a:gd name="T60" fmla="*/ 178 w 279"/>
                <a:gd name="T61" fmla="*/ 90 h 112"/>
                <a:gd name="T62" fmla="*/ 183 w 279"/>
                <a:gd name="T63" fmla="*/ 90 h 112"/>
                <a:gd name="T64" fmla="*/ 189 w 279"/>
                <a:gd name="T65" fmla="*/ 94 h 112"/>
                <a:gd name="T66" fmla="*/ 196 w 279"/>
                <a:gd name="T67" fmla="*/ 103 h 112"/>
                <a:gd name="T68" fmla="*/ 208 w 279"/>
                <a:gd name="T69" fmla="*/ 106 h 112"/>
                <a:gd name="T70" fmla="*/ 228 w 279"/>
                <a:gd name="T71" fmla="*/ 110 h 112"/>
                <a:gd name="T72" fmla="*/ 226 w 279"/>
                <a:gd name="T73" fmla="*/ 104 h 112"/>
                <a:gd name="T74" fmla="*/ 226 w 279"/>
                <a:gd name="T75" fmla="*/ 97 h 112"/>
                <a:gd name="T76" fmla="*/ 228 w 279"/>
                <a:gd name="T77" fmla="*/ 96 h 112"/>
                <a:gd name="T78" fmla="*/ 231 w 279"/>
                <a:gd name="T79" fmla="*/ 94 h 112"/>
                <a:gd name="T80" fmla="*/ 233 w 279"/>
                <a:gd name="T81" fmla="*/ 88 h 112"/>
                <a:gd name="T82" fmla="*/ 231 w 279"/>
                <a:gd name="T83" fmla="*/ 83 h 112"/>
                <a:gd name="T84" fmla="*/ 231 w 279"/>
                <a:gd name="T85" fmla="*/ 80 h 112"/>
                <a:gd name="T86" fmla="*/ 233 w 279"/>
                <a:gd name="T87" fmla="*/ 76 h 112"/>
                <a:gd name="T88" fmla="*/ 244 w 279"/>
                <a:gd name="T89" fmla="*/ 72 h 112"/>
                <a:gd name="T90" fmla="*/ 247 w 279"/>
                <a:gd name="T91" fmla="*/ 67 h 112"/>
                <a:gd name="T92" fmla="*/ 245 w 279"/>
                <a:gd name="T93" fmla="*/ 58 h 112"/>
                <a:gd name="T94" fmla="*/ 249 w 279"/>
                <a:gd name="T95" fmla="*/ 55 h 112"/>
                <a:gd name="T96" fmla="*/ 249 w 279"/>
                <a:gd name="T97" fmla="*/ 51 h 112"/>
                <a:gd name="T98" fmla="*/ 252 w 279"/>
                <a:gd name="T99" fmla="*/ 49 h 112"/>
                <a:gd name="T100" fmla="*/ 274 w 279"/>
                <a:gd name="T101" fmla="*/ 44 h 112"/>
                <a:gd name="T102" fmla="*/ 279 w 279"/>
                <a:gd name="T103" fmla="*/ 39 h 112"/>
                <a:gd name="T104" fmla="*/ 276 w 279"/>
                <a:gd name="T105" fmla="*/ 32 h 112"/>
                <a:gd name="T106" fmla="*/ 263 w 279"/>
                <a:gd name="T107" fmla="*/ 24 h 112"/>
                <a:gd name="T108" fmla="*/ 263 w 279"/>
                <a:gd name="T109" fmla="*/ 19 h 112"/>
                <a:gd name="T110" fmla="*/ 263 w 279"/>
                <a:gd name="T111" fmla="*/ 12 h 112"/>
                <a:gd name="T112" fmla="*/ 261 w 279"/>
                <a:gd name="T113" fmla="*/ 8 h 112"/>
                <a:gd name="T114" fmla="*/ 261 w 279"/>
                <a:gd name="T115" fmla="*/ 0 h 112"/>
                <a:gd name="T116" fmla="*/ 2 w 279"/>
                <a:gd name="T117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9" h="112">
                  <a:moveTo>
                    <a:pt x="4" y="3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9" y="5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78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51"/>
                  </a:lnTo>
                  <a:lnTo>
                    <a:pt x="78" y="55"/>
                  </a:lnTo>
                  <a:lnTo>
                    <a:pt x="80" y="58"/>
                  </a:lnTo>
                  <a:lnTo>
                    <a:pt x="93" y="69"/>
                  </a:lnTo>
                  <a:lnTo>
                    <a:pt x="96" y="72"/>
                  </a:lnTo>
                  <a:lnTo>
                    <a:pt x="107" y="88"/>
                  </a:lnTo>
                  <a:lnTo>
                    <a:pt x="110" y="94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26" y="103"/>
                  </a:lnTo>
                  <a:lnTo>
                    <a:pt x="128" y="104"/>
                  </a:lnTo>
                  <a:lnTo>
                    <a:pt x="132" y="110"/>
                  </a:lnTo>
                  <a:lnTo>
                    <a:pt x="133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4" y="110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8" y="104"/>
                  </a:lnTo>
                  <a:lnTo>
                    <a:pt x="151" y="101"/>
                  </a:lnTo>
                  <a:lnTo>
                    <a:pt x="155" y="101"/>
                  </a:lnTo>
                  <a:lnTo>
                    <a:pt x="165" y="101"/>
                  </a:lnTo>
                  <a:lnTo>
                    <a:pt x="167" y="101"/>
                  </a:lnTo>
                  <a:lnTo>
                    <a:pt x="169" y="97"/>
                  </a:lnTo>
                  <a:lnTo>
                    <a:pt x="171" y="96"/>
                  </a:lnTo>
                  <a:lnTo>
                    <a:pt x="173" y="92"/>
                  </a:lnTo>
                  <a:lnTo>
                    <a:pt x="174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3" y="90"/>
                  </a:lnTo>
                  <a:lnTo>
                    <a:pt x="187" y="92"/>
                  </a:lnTo>
                  <a:lnTo>
                    <a:pt x="189" y="94"/>
                  </a:lnTo>
                  <a:lnTo>
                    <a:pt x="194" y="101"/>
                  </a:lnTo>
                  <a:lnTo>
                    <a:pt x="196" y="103"/>
                  </a:lnTo>
                  <a:lnTo>
                    <a:pt x="199" y="104"/>
                  </a:lnTo>
                  <a:lnTo>
                    <a:pt x="208" y="106"/>
                  </a:lnTo>
                  <a:lnTo>
                    <a:pt x="224" y="112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6" y="104"/>
                  </a:lnTo>
                  <a:lnTo>
                    <a:pt x="226" y="101"/>
                  </a:lnTo>
                  <a:lnTo>
                    <a:pt x="226" y="97"/>
                  </a:lnTo>
                  <a:lnTo>
                    <a:pt x="226" y="96"/>
                  </a:lnTo>
                  <a:lnTo>
                    <a:pt x="228" y="96"/>
                  </a:lnTo>
                  <a:lnTo>
                    <a:pt x="229" y="96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3" y="88"/>
                  </a:lnTo>
                  <a:lnTo>
                    <a:pt x="231" y="87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1" y="80"/>
                  </a:lnTo>
                  <a:lnTo>
                    <a:pt x="231" y="78"/>
                  </a:lnTo>
                  <a:lnTo>
                    <a:pt x="233" y="76"/>
                  </a:lnTo>
                  <a:lnTo>
                    <a:pt x="235" y="74"/>
                  </a:lnTo>
                  <a:lnTo>
                    <a:pt x="244" y="72"/>
                  </a:lnTo>
                  <a:lnTo>
                    <a:pt x="247" y="71"/>
                  </a:lnTo>
                  <a:lnTo>
                    <a:pt x="247" y="67"/>
                  </a:lnTo>
                  <a:lnTo>
                    <a:pt x="245" y="62"/>
                  </a:lnTo>
                  <a:lnTo>
                    <a:pt x="245" y="58"/>
                  </a:lnTo>
                  <a:lnTo>
                    <a:pt x="247" y="56"/>
                  </a:lnTo>
                  <a:lnTo>
                    <a:pt x="249" y="55"/>
                  </a:lnTo>
                  <a:lnTo>
                    <a:pt x="252" y="53"/>
                  </a:lnTo>
                  <a:lnTo>
                    <a:pt x="249" y="51"/>
                  </a:lnTo>
                  <a:lnTo>
                    <a:pt x="251" y="49"/>
                  </a:lnTo>
                  <a:lnTo>
                    <a:pt x="252" y="49"/>
                  </a:lnTo>
                  <a:lnTo>
                    <a:pt x="267" y="46"/>
                  </a:lnTo>
                  <a:lnTo>
                    <a:pt x="274" y="44"/>
                  </a:lnTo>
                  <a:lnTo>
                    <a:pt x="277" y="42"/>
                  </a:lnTo>
                  <a:lnTo>
                    <a:pt x="279" y="39"/>
                  </a:lnTo>
                  <a:lnTo>
                    <a:pt x="277" y="33"/>
                  </a:lnTo>
                  <a:lnTo>
                    <a:pt x="276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3" y="23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3" y="12"/>
                  </a:lnTo>
                  <a:lnTo>
                    <a:pt x="263" y="10"/>
                  </a:lnTo>
                  <a:lnTo>
                    <a:pt x="261" y="8"/>
                  </a:lnTo>
                  <a:lnTo>
                    <a:pt x="261" y="3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21">
              <a:extLst>
                <a:ext uri="{FF2B5EF4-FFF2-40B4-BE49-F238E27FC236}">
                  <a16:creationId xmlns:a16="http://schemas.microsoft.com/office/drawing/2014/main" id="{AE85B2C9-03AC-D627-93E2-6AC9DAE8A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84" y="1164543"/>
              <a:ext cx="98859" cy="281930"/>
            </a:xfrm>
            <a:custGeom>
              <a:avLst/>
              <a:gdLst>
                <a:gd name="T0" fmla="*/ 81 w 81"/>
                <a:gd name="T1" fmla="*/ 7 h 231"/>
                <a:gd name="T2" fmla="*/ 79 w 81"/>
                <a:gd name="T3" fmla="*/ 4 h 231"/>
                <a:gd name="T4" fmla="*/ 79 w 81"/>
                <a:gd name="T5" fmla="*/ 0 h 231"/>
                <a:gd name="T6" fmla="*/ 78 w 81"/>
                <a:gd name="T7" fmla="*/ 2 h 231"/>
                <a:gd name="T8" fmla="*/ 76 w 81"/>
                <a:gd name="T9" fmla="*/ 2 h 231"/>
                <a:gd name="T10" fmla="*/ 72 w 81"/>
                <a:gd name="T11" fmla="*/ 0 h 231"/>
                <a:gd name="T12" fmla="*/ 71 w 81"/>
                <a:gd name="T13" fmla="*/ 2 h 231"/>
                <a:gd name="T14" fmla="*/ 65 w 81"/>
                <a:gd name="T15" fmla="*/ 11 h 231"/>
                <a:gd name="T16" fmla="*/ 63 w 81"/>
                <a:gd name="T17" fmla="*/ 25 h 231"/>
                <a:gd name="T18" fmla="*/ 62 w 81"/>
                <a:gd name="T19" fmla="*/ 29 h 231"/>
                <a:gd name="T20" fmla="*/ 58 w 81"/>
                <a:gd name="T21" fmla="*/ 32 h 231"/>
                <a:gd name="T22" fmla="*/ 55 w 81"/>
                <a:gd name="T23" fmla="*/ 50 h 231"/>
                <a:gd name="T24" fmla="*/ 44 w 81"/>
                <a:gd name="T25" fmla="*/ 73 h 231"/>
                <a:gd name="T26" fmla="*/ 37 w 81"/>
                <a:gd name="T27" fmla="*/ 94 h 231"/>
                <a:gd name="T28" fmla="*/ 31 w 81"/>
                <a:gd name="T29" fmla="*/ 98 h 231"/>
                <a:gd name="T30" fmla="*/ 28 w 81"/>
                <a:gd name="T31" fmla="*/ 98 h 231"/>
                <a:gd name="T32" fmla="*/ 7 w 81"/>
                <a:gd name="T33" fmla="*/ 148 h 231"/>
                <a:gd name="T34" fmla="*/ 5 w 81"/>
                <a:gd name="T35" fmla="*/ 153 h 231"/>
                <a:gd name="T36" fmla="*/ 0 w 81"/>
                <a:gd name="T37" fmla="*/ 165 h 231"/>
                <a:gd name="T38" fmla="*/ 0 w 81"/>
                <a:gd name="T39" fmla="*/ 185 h 231"/>
                <a:gd name="T40" fmla="*/ 1 w 81"/>
                <a:gd name="T41" fmla="*/ 190 h 231"/>
                <a:gd name="T42" fmla="*/ 1 w 81"/>
                <a:gd name="T43" fmla="*/ 197 h 231"/>
                <a:gd name="T44" fmla="*/ 1 w 81"/>
                <a:gd name="T45" fmla="*/ 212 h 231"/>
                <a:gd name="T46" fmla="*/ 1 w 81"/>
                <a:gd name="T47" fmla="*/ 222 h 231"/>
                <a:gd name="T48" fmla="*/ 1 w 81"/>
                <a:gd name="T49" fmla="*/ 228 h 231"/>
                <a:gd name="T50" fmla="*/ 3 w 81"/>
                <a:gd name="T51" fmla="*/ 231 h 231"/>
                <a:gd name="T52" fmla="*/ 8 w 81"/>
                <a:gd name="T53" fmla="*/ 229 h 231"/>
                <a:gd name="T54" fmla="*/ 17 w 81"/>
                <a:gd name="T55" fmla="*/ 215 h 231"/>
                <a:gd name="T56" fmla="*/ 17 w 81"/>
                <a:gd name="T57" fmla="*/ 210 h 231"/>
                <a:gd name="T58" fmla="*/ 19 w 81"/>
                <a:gd name="T59" fmla="*/ 205 h 231"/>
                <a:gd name="T60" fmla="*/ 19 w 81"/>
                <a:gd name="T61" fmla="*/ 197 h 231"/>
                <a:gd name="T62" fmla="*/ 23 w 81"/>
                <a:gd name="T63" fmla="*/ 190 h 231"/>
                <a:gd name="T64" fmla="*/ 24 w 81"/>
                <a:gd name="T65" fmla="*/ 183 h 231"/>
                <a:gd name="T66" fmla="*/ 26 w 81"/>
                <a:gd name="T67" fmla="*/ 180 h 231"/>
                <a:gd name="T68" fmla="*/ 26 w 81"/>
                <a:gd name="T69" fmla="*/ 174 h 231"/>
                <a:gd name="T70" fmla="*/ 28 w 81"/>
                <a:gd name="T71" fmla="*/ 171 h 231"/>
                <a:gd name="T72" fmla="*/ 28 w 81"/>
                <a:gd name="T73" fmla="*/ 167 h 231"/>
                <a:gd name="T74" fmla="*/ 28 w 81"/>
                <a:gd name="T75" fmla="*/ 162 h 231"/>
                <a:gd name="T76" fmla="*/ 30 w 81"/>
                <a:gd name="T77" fmla="*/ 160 h 231"/>
                <a:gd name="T78" fmla="*/ 31 w 81"/>
                <a:gd name="T79" fmla="*/ 157 h 231"/>
                <a:gd name="T80" fmla="*/ 31 w 81"/>
                <a:gd name="T81" fmla="*/ 149 h 231"/>
                <a:gd name="T82" fmla="*/ 40 w 81"/>
                <a:gd name="T83" fmla="*/ 125 h 231"/>
                <a:gd name="T84" fmla="*/ 40 w 81"/>
                <a:gd name="T85" fmla="*/ 119 h 231"/>
                <a:gd name="T86" fmla="*/ 42 w 81"/>
                <a:gd name="T87" fmla="*/ 114 h 231"/>
                <a:gd name="T88" fmla="*/ 47 w 81"/>
                <a:gd name="T89" fmla="*/ 109 h 231"/>
                <a:gd name="T90" fmla="*/ 49 w 81"/>
                <a:gd name="T91" fmla="*/ 105 h 231"/>
                <a:gd name="T92" fmla="*/ 53 w 81"/>
                <a:gd name="T93" fmla="*/ 93 h 231"/>
                <a:gd name="T94" fmla="*/ 55 w 81"/>
                <a:gd name="T95" fmla="*/ 87 h 231"/>
                <a:gd name="T96" fmla="*/ 53 w 81"/>
                <a:gd name="T97" fmla="*/ 80 h 231"/>
                <a:gd name="T98" fmla="*/ 58 w 81"/>
                <a:gd name="T99" fmla="*/ 71 h 231"/>
                <a:gd name="T100" fmla="*/ 58 w 81"/>
                <a:gd name="T101" fmla="*/ 68 h 231"/>
                <a:gd name="T102" fmla="*/ 56 w 81"/>
                <a:gd name="T103" fmla="*/ 64 h 231"/>
                <a:gd name="T104" fmla="*/ 62 w 81"/>
                <a:gd name="T105" fmla="*/ 62 h 231"/>
                <a:gd name="T106" fmla="*/ 65 w 81"/>
                <a:gd name="T107" fmla="*/ 55 h 231"/>
                <a:gd name="T108" fmla="*/ 71 w 81"/>
                <a:gd name="T109" fmla="*/ 43 h 231"/>
                <a:gd name="T110" fmla="*/ 71 w 81"/>
                <a:gd name="T111" fmla="*/ 38 h 231"/>
                <a:gd name="T112" fmla="*/ 72 w 81"/>
                <a:gd name="T113" fmla="*/ 34 h 231"/>
                <a:gd name="T114" fmla="*/ 74 w 81"/>
                <a:gd name="T115" fmla="*/ 27 h 231"/>
                <a:gd name="T116" fmla="*/ 71 w 81"/>
                <a:gd name="T117" fmla="*/ 16 h 231"/>
                <a:gd name="T118" fmla="*/ 78 w 81"/>
                <a:gd name="T11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231">
                  <a:moveTo>
                    <a:pt x="78" y="9"/>
                  </a:moveTo>
                  <a:lnTo>
                    <a:pt x="81" y="7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2" y="29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5" y="50"/>
                  </a:lnTo>
                  <a:lnTo>
                    <a:pt x="51" y="61"/>
                  </a:lnTo>
                  <a:lnTo>
                    <a:pt x="44" y="73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5" y="96"/>
                  </a:lnTo>
                  <a:lnTo>
                    <a:pt x="31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7" y="148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3" y="158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1" y="196"/>
                  </a:lnTo>
                  <a:lnTo>
                    <a:pt x="1" y="197"/>
                  </a:lnTo>
                  <a:lnTo>
                    <a:pt x="1" y="206"/>
                  </a:lnTo>
                  <a:lnTo>
                    <a:pt x="1" y="212"/>
                  </a:lnTo>
                  <a:lnTo>
                    <a:pt x="0" y="217"/>
                  </a:lnTo>
                  <a:lnTo>
                    <a:pt x="1" y="222"/>
                  </a:lnTo>
                  <a:lnTo>
                    <a:pt x="1" y="224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3" y="231"/>
                  </a:lnTo>
                  <a:lnTo>
                    <a:pt x="7" y="231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7" y="215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9" y="206"/>
                  </a:lnTo>
                  <a:lnTo>
                    <a:pt x="19" y="205"/>
                  </a:lnTo>
                  <a:lnTo>
                    <a:pt x="19" y="199"/>
                  </a:lnTo>
                  <a:lnTo>
                    <a:pt x="19" y="197"/>
                  </a:lnTo>
                  <a:lnTo>
                    <a:pt x="21" y="194"/>
                  </a:lnTo>
                  <a:lnTo>
                    <a:pt x="23" y="190"/>
                  </a:lnTo>
                  <a:lnTo>
                    <a:pt x="23" y="185"/>
                  </a:lnTo>
                  <a:lnTo>
                    <a:pt x="24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6" y="169"/>
                  </a:lnTo>
                  <a:lnTo>
                    <a:pt x="28" y="167"/>
                  </a:lnTo>
                  <a:lnTo>
                    <a:pt x="28" y="164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31" y="149"/>
                  </a:lnTo>
                  <a:lnTo>
                    <a:pt x="33" y="146"/>
                  </a:lnTo>
                  <a:lnTo>
                    <a:pt x="40" y="125"/>
                  </a:lnTo>
                  <a:lnTo>
                    <a:pt x="40" y="121"/>
                  </a:lnTo>
                  <a:lnTo>
                    <a:pt x="40" y="119"/>
                  </a:lnTo>
                  <a:lnTo>
                    <a:pt x="40" y="117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47" y="109"/>
                  </a:lnTo>
                  <a:lnTo>
                    <a:pt x="49" y="109"/>
                  </a:lnTo>
                  <a:lnTo>
                    <a:pt x="49" y="105"/>
                  </a:lnTo>
                  <a:lnTo>
                    <a:pt x="51" y="94"/>
                  </a:lnTo>
                  <a:lnTo>
                    <a:pt x="53" y="93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3" y="80"/>
                  </a:lnTo>
                  <a:lnTo>
                    <a:pt x="56" y="73"/>
                  </a:lnTo>
                  <a:lnTo>
                    <a:pt x="58" y="71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6" y="66"/>
                  </a:lnTo>
                  <a:lnTo>
                    <a:pt x="56" y="64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3" y="59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71" y="16"/>
                  </a:lnTo>
                  <a:lnTo>
                    <a:pt x="76" y="11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23">
              <a:extLst>
                <a:ext uri="{FF2B5EF4-FFF2-40B4-BE49-F238E27FC236}">
                  <a16:creationId xmlns:a16="http://schemas.microsoft.com/office/drawing/2014/main" id="{4688F2D1-08F4-A143-D638-C387B991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95" y="1019306"/>
              <a:ext cx="134252" cy="258741"/>
            </a:xfrm>
            <a:custGeom>
              <a:avLst/>
              <a:gdLst>
                <a:gd name="T0" fmla="*/ 91 w 110"/>
                <a:gd name="T1" fmla="*/ 43 h 212"/>
                <a:gd name="T2" fmla="*/ 93 w 110"/>
                <a:gd name="T3" fmla="*/ 36 h 212"/>
                <a:gd name="T4" fmla="*/ 94 w 110"/>
                <a:gd name="T5" fmla="*/ 30 h 212"/>
                <a:gd name="T6" fmla="*/ 98 w 110"/>
                <a:gd name="T7" fmla="*/ 32 h 212"/>
                <a:gd name="T8" fmla="*/ 110 w 110"/>
                <a:gd name="T9" fmla="*/ 20 h 212"/>
                <a:gd name="T10" fmla="*/ 105 w 110"/>
                <a:gd name="T11" fmla="*/ 11 h 212"/>
                <a:gd name="T12" fmla="*/ 102 w 110"/>
                <a:gd name="T13" fmla="*/ 6 h 212"/>
                <a:gd name="T14" fmla="*/ 100 w 110"/>
                <a:gd name="T15" fmla="*/ 4 h 212"/>
                <a:gd name="T16" fmla="*/ 93 w 110"/>
                <a:gd name="T17" fmla="*/ 6 h 212"/>
                <a:gd name="T18" fmla="*/ 91 w 110"/>
                <a:gd name="T19" fmla="*/ 6 h 212"/>
                <a:gd name="T20" fmla="*/ 84 w 110"/>
                <a:gd name="T21" fmla="*/ 2 h 212"/>
                <a:gd name="T22" fmla="*/ 84 w 110"/>
                <a:gd name="T23" fmla="*/ 6 h 212"/>
                <a:gd name="T24" fmla="*/ 80 w 110"/>
                <a:gd name="T25" fmla="*/ 14 h 212"/>
                <a:gd name="T26" fmla="*/ 77 w 110"/>
                <a:gd name="T27" fmla="*/ 16 h 212"/>
                <a:gd name="T28" fmla="*/ 75 w 110"/>
                <a:gd name="T29" fmla="*/ 9 h 212"/>
                <a:gd name="T30" fmla="*/ 71 w 110"/>
                <a:gd name="T31" fmla="*/ 2 h 212"/>
                <a:gd name="T32" fmla="*/ 64 w 110"/>
                <a:gd name="T33" fmla="*/ 2 h 212"/>
                <a:gd name="T34" fmla="*/ 59 w 110"/>
                <a:gd name="T35" fmla="*/ 11 h 212"/>
                <a:gd name="T36" fmla="*/ 55 w 110"/>
                <a:gd name="T37" fmla="*/ 18 h 212"/>
                <a:gd name="T38" fmla="*/ 52 w 110"/>
                <a:gd name="T39" fmla="*/ 18 h 212"/>
                <a:gd name="T40" fmla="*/ 41 w 110"/>
                <a:gd name="T41" fmla="*/ 25 h 212"/>
                <a:gd name="T42" fmla="*/ 4 w 110"/>
                <a:gd name="T43" fmla="*/ 78 h 212"/>
                <a:gd name="T44" fmla="*/ 2 w 110"/>
                <a:gd name="T45" fmla="*/ 96 h 212"/>
                <a:gd name="T46" fmla="*/ 6 w 110"/>
                <a:gd name="T47" fmla="*/ 107 h 212"/>
                <a:gd name="T48" fmla="*/ 7 w 110"/>
                <a:gd name="T49" fmla="*/ 112 h 212"/>
                <a:gd name="T50" fmla="*/ 7 w 110"/>
                <a:gd name="T51" fmla="*/ 116 h 212"/>
                <a:gd name="T52" fmla="*/ 7 w 110"/>
                <a:gd name="T53" fmla="*/ 128 h 212"/>
                <a:gd name="T54" fmla="*/ 0 w 110"/>
                <a:gd name="T55" fmla="*/ 139 h 212"/>
                <a:gd name="T56" fmla="*/ 13 w 110"/>
                <a:gd name="T57" fmla="*/ 165 h 212"/>
                <a:gd name="T58" fmla="*/ 13 w 110"/>
                <a:gd name="T59" fmla="*/ 174 h 212"/>
                <a:gd name="T60" fmla="*/ 11 w 110"/>
                <a:gd name="T61" fmla="*/ 178 h 212"/>
                <a:gd name="T62" fmla="*/ 18 w 110"/>
                <a:gd name="T63" fmla="*/ 176 h 212"/>
                <a:gd name="T64" fmla="*/ 18 w 110"/>
                <a:gd name="T65" fmla="*/ 180 h 212"/>
                <a:gd name="T66" fmla="*/ 13 w 110"/>
                <a:gd name="T67" fmla="*/ 187 h 212"/>
                <a:gd name="T68" fmla="*/ 11 w 110"/>
                <a:gd name="T69" fmla="*/ 194 h 212"/>
                <a:gd name="T70" fmla="*/ 7 w 110"/>
                <a:gd name="T71" fmla="*/ 212 h 212"/>
                <a:gd name="T72" fmla="*/ 23 w 110"/>
                <a:gd name="T73" fmla="*/ 203 h 212"/>
                <a:gd name="T74" fmla="*/ 29 w 110"/>
                <a:gd name="T75" fmla="*/ 194 h 212"/>
                <a:gd name="T76" fmla="*/ 29 w 110"/>
                <a:gd name="T77" fmla="*/ 190 h 212"/>
                <a:gd name="T78" fmla="*/ 27 w 110"/>
                <a:gd name="T79" fmla="*/ 176 h 212"/>
                <a:gd name="T80" fmla="*/ 39 w 110"/>
                <a:gd name="T81" fmla="*/ 167 h 212"/>
                <a:gd name="T82" fmla="*/ 38 w 110"/>
                <a:gd name="T83" fmla="*/ 160 h 212"/>
                <a:gd name="T84" fmla="*/ 52 w 110"/>
                <a:gd name="T85" fmla="*/ 149 h 212"/>
                <a:gd name="T86" fmla="*/ 68 w 110"/>
                <a:gd name="T87" fmla="*/ 142 h 212"/>
                <a:gd name="T88" fmla="*/ 64 w 110"/>
                <a:gd name="T89" fmla="*/ 135 h 212"/>
                <a:gd name="T90" fmla="*/ 64 w 110"/>
                <a:gd name="T91" fmla="*/ 128 h 212"/>
                <a:gd name="T92" fmla="*/ 75 w 110"/>
                <a:gd name="T93" fmla="*/ 117 h 212"/>
                <a:gd name="T94" fmla="*/ 84 w 110"/>
                <a:gd name="T95" fmla="*/ 114 h 212"/>
                <a:gd name="T96" fmla="*/ 91 w 110"/>
                <a:gd name="T97" fmla="*/ 112 h 212"/>
                <a:gd name="T98" fmla="*/ 93 w 110"/>
                <a:gd name="T99" fmla="*/ 105 h 212"/>
                <a:gd name="T100" fmla="*/ 91 w 110"/>
                <a:gd name="T101" fmla="*/ 101 h 212"/>
                <a:gd name="T102" fmla="*/ 87 w 110"/>
                <a:gd name="T103" fmla="*/ 100 h 212"/>
                <a:gd name="T104" fmla="*/ 77 w 110"/>
                <a:gd name="T105" fmla="*/ 100 h 212"/>
                <a:gd name="T106" fmla="*/ 77 w 110"/>
                <a:gd name="T107" fmla="*/ 94 h 212"/>
                <a:gd name="T108" fmla="*/ 75 w 110"/>
                <a:gd name="T109" fmla="*/ 91 h 212"/>
                <a:gd name="T110" fmla="*/ 77 w 110"/>
                <a:gd name="T111" fmla="*/ 82 h 212"/>
                <a:gd name="T112" fmla="*/ 78 w 110"/>
                <a:gd name="T113" fmla="*/ 73 h 212"/>
                <a:gd name="T114" fmla="*/ 75 w 110"/>
                <a:gd name="T115" fmla="*/ 64 h 212"/>
                <a:gd name="T116" fmla="*/ 75 w 110"/>
                <a:gd name="T117" fmla="*/ 59 h 212"/>
                <a:gd name="T118" fmla="*/ 80 w 110"/>
                <a:gd name="T119" fmla="*/ 46 h 212"/>
                <a:gd name="T120" fmla="*/ 80 w 110"/>
                <a:gd name="T121" fmla="*/ 3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12">
                  <a:moveTo>
                    <a:pt x="82" y="39"/>
                  </a:moveTo>
                  <a:lnTo>
                    <a:pt x="86" y="43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8" y="23"/>
                  </a:lnTo>
                  <a:lnTo>
                    <a:pt x="102" y="22"/>
                  </a:lnTo>
                  <a:lnTo>
                    <a:pt x="110" y="20"/>
                  </a:lnTo>
                  <a:lnTo>
                    <a:pt x="109" y="18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9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8" y="20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59" y="11"/>
                  </a:lnTo>
                  <a:lnTo>
                    <a:pt x="57" y="13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1" y="25"/>
                  </a:lnTo>
                  <a:lnTo>
                    <a:pt x="25" y="52"/>
                  </a:lnTo>
                  <a:lnTo>
                    <a:pt x="7" y="73"/>
                  </a:lnTo>
                  <a:lnTo>
                    <a:pt x="4" y="78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2" y="96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6" y="107"/>
                  </a:lnTo>
                  <a:lnTo>
                    <a:pt x="6" y="109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9" y="164"/>
                  </a:lnTo>
                  <a:lnTo>
                    <a:pt x="13" y="165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1" y="176"/>
                  </a:lnTo>
                  <a:lnTo>
                    <a:pt x="11" y="178"/>
                  </a:lnTo>
                  <a:lnTo>
                    <a:pt x="13" y="180"/>
                  </a:lnTo>
                  <a:lnTo>
                    <a:pt x="16" y="178"/>
                  </a:lnTo>
                  <a:lnTo>
                    <a:pt x="18" y="176"/>
                  </a:lnTo>
                  <a:lnTo>
                    <a:pt x="22" y="174"/>
                  </a:lnTo>
                  <a:lnTo>
                    <a:pt x="20" y="176"/>
                  </a:lnTo>
                  <a:lnTo>
                    <a:pt x="18" y="180"/>
                  </a:lnTo>
                  <a:lnTo>
                    <a:pt x="18" y="183"/>
                  </a:lnTo>
                  <a:lnTo>
                    <a:pt x="16" y="185"/>
                  </a:lnTo>
                  <a:lnTo>
                    <a:pt x="13" y="187"/>
                  </a:lnTo>
                  <a:lnTo>
                    <a:pt x="11" y="189"/>
                  </a:lnTo>
                  <a:lnTo>
                    <a:pt x="11" y="190"/>
                  </a:lnTo>
                  <a:lnTo>
                    <a:pt x="11" y="194"/>
                  </a:lnTo>
                  <a:lnTo>
                    <a:pt x="11" y="196"/>
                  </a:lnTo>
                  <a:lnTo>
                    <a:pt x="6" y="208"/>
                  </a:lnTo>
                  <a:lnTo>
                    <a:pt x="7" y="212"/>
                  </a:lnTo>
                  <a:lnTo>
                    <a:pt x="11" y="210"/>
                  </a:lnTo>
                  <a:lnTo>
                    <a:pt x="22" y="205"/>
                  </a:lnTo>
                  <a:lnTo>
                    <a:pt x="23" y="203"/>
                  </a:lnTo>
                  <a:lnTo>
                    <a:pt x="25" y="199"/>
                  </a:lnTo>
                  <a:lnTo>
                    <a:pt x="25" y="197"/>
                  </a:lnTo>
                  <a:lnTo>
                    <a:pt x="29" y="194"/>
                  </a:lnTo>
                  <a:lnTo>
                    <a:pt x="27" y="192"/>
                  </a:lnTo>
                  <a:lnTo>
                    <a:pt x="34" y="192"/>
                  </a:lnTo>
                  <a:lnTo>
                    <a:pt x="29" y="190"/>
                  </a:lnTo>
                  <a:lnTo>
                    <a:pt x="27" y="189"/>
                  </a:lnTo>
                  <a:lnTo>
                    <a:pt x="27" y="185"/>
                  </a:lnTo>
                  <a:lnTo>
                    <a:pt x="27" y="176"/>
                  </a:lnTo>
                  <a:lnTo>
                    <a:pt x="29" y="173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32" y="167"/>
                  </a:lnTo>
                  <a:lnTo>
                    <a:pt x="34" y="164"/>
                  </a:lnTo>
                  <a:lnTo>
                    <a:pt x="38" y="160"/>
                  </a:lnTo>
                  <a:lnTo>
                    <a:pt x="50" y="153"/>
                  </a:lnTo>
                  <a:lnTo>
                    <a:pt x="52" y="151"/>
                  </a:lnTo>
                  <a:lnTo>
                    <a:pt x="52" y="149"/>
                  </a:lnTo>
                  <a:lnTo>
                    <a:pt x="54" y="148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2" y="132"/>
                  </a:lnTo>
                  <a:lnTo>
                    <a:pt x="64" y="128"/>
                  </a:lnTo>
                  <a:lnTo>
                    <a:pt x="70" y="125"/>
                  </a:lnTo>
                  <a:lnTo>
                    <a:pt x="71" y="121"/>
                  </a:lnTo>
                  <a:lnTo>
                    <a:pt x="75" y="117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6" y="110"/>
                  </a:lnTo>
                  <a:lnTo>
                    <a:pt x="87" y="112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89" y="100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2" y="101"/>
                  </a:lnTo>
                  <a:lnTo>
                    <a:pt x="77" y="100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7" y="82"/>
                  </a:lnTo>
                  <a:lnTo>
                    <a:pt x="77" y="78"/>
                  </a:lnTo>
                  <a:lnTo>
                    <a:pt x="77" y="75"/>
                  </a:lnTo>
                  <a:lnTo>
                    <a:pt x="78" y="73"/>
                  </a:lnTo>
                  <a:lnTo>
                    <a:pt x="78" y="70"/>
                  </a:lnTo>
                  <a:lnTo>
                    <a:pt x="80" y="66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78" y="52"/>
                  </a:lnTo>
                  <a:lnTo>
                    <a:pt x="80" y="46"/>
                  </a:lnTo>
                  <a:lnTo>
                    <a:pt x="80" y="43"/>
                  </a:lnTo>
                  <a:lnTo>
                    <a:pt x="78" y="41"/>
                  </a:lnTo>
                  <a:lnTo>
                    <a:pt x="80" y="39"/>
                  </a:lnTo>
                  <a:lnTo>
                    <a:pt x="82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4">
              <a:extLst>
                <a:ext uri="{FF2B5EF4-FFF2-40B4-BE49-F238E27FC236}">
                  <a16:creationId xmlns:a16="http://schemas.microsoft.com/office/drawing/2014/main" id="{D7D22128-391E-4098-101F-55861BA4E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731" y="1470882"/>
              <a:ext cx="237993" cy="374686"/>
            </a:xfrm>
            <a:custGeom>
              <a:avLst/>
              <a:gdLst>
                <a:gd name="T0" fmla="*/ 143 w 195"/>
                <a:gd name="T1" fmla="*/ 256 h 307"/>
                <a:gd name="T2" fmla="*/ 129 w 195"/>
                <a:gd name="T3" fmla="*/ 243 h 307"/>
                <a:gd name="T4" fmla="*/ 117 w 195"/>
                <a:gd name="T5" fmla="*/ 238 h 307"/>
                <a:gd name="T6" fmla="*/ 115 w 195"/>
                <a:gd name="T7" fmla="*/ 225 h 307"/>
                <a:gd name="T8" fmla="*/ 136 w 195"/>
                <a:gd name="T9" fmla="*/ 225 h 307"/>
                <a:gd name="T10" fmla="*/ 143 w 195"/>
                <a:gd name="T11" fmla="*/ 206 h 307"/>
                <a:gd name="T12" fmla="*/ 127 w 195"/>
                <a:gd name="T13" fmla="*/ 192 h 307"/>
                <a:gd name="T14" fmla="*/ 138 w 195"/>
                <a:gd name="T15" fmla="*/ 193 h 307"/>
                <a:gd name="T16" fmla="*/ 177 w 195"/>
                <a:gd name="T17" fmla="*/ 168 h 307"/>
                <a:gd name="T18" fmla="*/ 165 w 195"/>
                <a:gd name="T19" fmla="*/ 145 h 307"/>
                <a:gd name="T20" fmla="*/ 172 w 195"/>
                <a:gd name="T21" fmla="*/ 103 h 307"/>
                <a:gd name="T22" fmla="*/ 186 w 195"/>
                <a:gd name="T23" fmla="*/ 96 h 307"/>
                <a:gd name="T24" fmla="*/ 191 w 195"/>
                <a:gd name="T25" fmla="*/ 67 h 307"/>
                <a:gd name="T26" fmla="*/ 182 w 195"/>
                <a:gd name="T27" fmla="*/ 41 h 307"/>
                <a:gd name="T28" fmla="*/ 181 w 195"/>
                <a:gd name="T29" fmla="*/ 7 h 307"/>
                <a:gd name="T30" fmla="*/ 110 w 195"/>
                <a:gd name="T31" fmla="*/ 30 h 307"/>
                <a:gd name="T32" fmla="*/ 131 w 195"/>
                <a:gd name="T33" fmla="*/ 48 h 307"/>
                <a:gd name="T34" fmla="*/ 127 w 195"/>
                <a:gd name="T35" fmla="*/ 92 h 307"/>
                <a:gd name="T36" fmla="*/ 124 w 195"/>
                <a:gd name="T37" fmla="*/ 90 h 307"/>
                <a:gd name="T38" fmla="*/ 124 w 195"/>
                <a:gd name="T39" fmla="*/ 81 h 307"/>
                <a:gd name="T40" fmla="*/ 124 w 195"/>
                <a:gd name="T41" fmla="*/ 51 h 307"/>
                <a:gd name="T42" fmla="*/ 115 w 195"/>
                <a:gd name="T43" fmla="*/ 42 h 307"/>
                <a:gd name="T44" fmla="*/ 108 w 195"/>
                <a:gd name="T45" fmla="*/ 71 h 307"/>
                <a:gd name="T46" fmla="*/ 101 w 195"/>
                <a:gd name="T47" fmla="*/ 89 h 307"/>
                <a:gd name="T48" fmla="*/ 88 w 195"/>
                <a:gd name="T49" fmla="*/ 78 h 307"/>
                <a:gd name="T50" fmla="*/ 92 w 195"/>
                <a:gd name="T51" fmla="*/ 65 h 307"/>
                <a:gd name="T52" fmla="*/ 87 w 195"/>
                <a:gd name="T53" fmla="*/ 62 h 307"/>
                <a:gd name="T54" fmla="*/ 90 w 195"/>
                <a:gd name="T55" fmla="*/ 42 h 307"/>
                <a:gd name="T56" fmla="*/ 99 w 195"/>
                <a:gd name="T57" fmla="*/ 35 h 307"/>
                <a:gd name="T58" fmla="*/ 60 w 195"/>
                <a:gd name="T59" fmla="*/ 32 h 307"/>
                <a:gd name="T60" fmla="*/ 71 w 195"/>
                <a:gd name="T61" fmla="*/ 44 h 307"/>
                <a:gd name="T62" fmla="*/ 53 w 195"/>
                <a:gd name="T63" fmla="*/ 60 h 307"/>
                <a:gd name="T64" fmla="*/ 48 w 195"/>
                <a:gd name="T65" fmla="*/ 76 h 307"/>
                <a:gd name="T66" fmla="*/ 35 w 195"/>
                <a:gd name="T67" fmla="*/ 85 h 307"/>
                <a:gd name="T68" fmla="*/ 16 w 195"/>
                <a:gd name="T69" fmla="*/ 80 h 307"/>
                <a:gd name="T70" fmla="*/ 10 w 195"/>
                <a:gd name="T71" fmla="*/ 85 h 307"/>
                <a:gd name="T72" fmla="*/ 28 w 195"/>
                <a:gd name="T73" fmla="*/ 105 h 307"/>
                <a:gd name="T74" fmla="*/ 23 w 195"/>
                <a:gd name="T75" fmla="*/ 124 h 307"/>
                <a:gd name="T76" fmla="*/ 37 w 195"/>
                <a:gd name="T77" fmla="*/ 140 h 307"/>
                <a:gd name="T78" fmla="*/ 28 w 195"/>
                <a:gd name="T79" fmla="*/ 151 h 307"/>
                <a:gd name="T80" fmla="*/ 30 w 195"/>
                <a:gd name="T81" fmla="*/ 154 h 307"/>
                <a:gd name="T82" fmla="*/ 32 w 195"/>
                <a:gd name="T83" fmla="*/ 161 h 307"/>
                <a:gd name="T84" fmla="*/ 46 w 195"/>
                <a:gd name="T85" fmla="*/ 176 h 307"/>
                <a:gd name="T86" fmla="*/ 48 w 195"/>
                <a:gd name="T87" fmla="*/ 184 h 307"/>
                <a:gd name="T88" fmla="*/ 72 w 195"/>
                <a:gd name="T89" fmla="*/ 184 h 307"/>
                <a:gd name="T90" fmla="*/ 94 w 195"/>
                <a:gd name="T91" fmla="*/ 184 h 307"/>
                <a:gd name="T92" fmla="*/ 103 w 195"/>
                <a:gd name="T93" fmla="*/ 197 h 307"/>
                <a:gd name="T94" fmla="*/ 85 w 195"/>
                <a:gd name="T95" fmla="*/ 208 h 307"/>
                <a:gd name="T96" fmla="*/ 108 w 195"/>
                <a:gd name="T97" fmla="*/ 220 h 307"/>
                <a:gd name="T98" fmla="*/ 104 w 195"/>
                <a:gd name="T99" fmla="*/ 234 h 307"/>
                <a:gd name="T100" fmla="*/ 95 w 195"/>
                <a:gd name="T101" fmla="*/ 238 h 307"/>
                <a:gd name="T102" fmla="*/ 103 w 195"/>
                <a:gd name="T103" fmla="*/ 257 h 307"/>
                <a:gd name="T104" fmla="*/ 97 w 195"/>
                <a:gd name="T105" fmla="*/ 254 h 307"/>
                <a:gd name="T106" fmla="*/ 83 w 195"/>
                <a:gd name="T107" fmla="*/ 250 h 307"/>
                <a:gd name="T108" fmla="*/ 53 w 195"/>
                <a:gd name="T109" fmla="*/ 247 h 307"/>
                <a:gd name="T110" fmla="*/ 16 w 195"/>
                <a:gd name="T111" fmla="*/ 238 h 307"/>
                <a:gd name="T112" fmla="*/ 19 w 195"/>
                <a:gd name="T113" fmla="*/ 261 h 307"/>
                <a:gd name="T114" fmla="*/ 35 w 195"/>
                <a:gd name="T115" fmla="*/ 277 h 307"/>
                <a:gd name="T116" fmla="*/ 99 w 195"/>
                <a:gd name="T117" fmla="*/ 293 h 307"/>
                <a:gd name="T118" fmla="*/ 108 w 195"/>
                <a:gd name="T119" fmla="*/ 275 h 307"/>
                <a:gd name="T120" fmla="*/ 113 w 195"/>
                <a:gd name="T121" fmla="*/ 277 h 307"/>
                <a:gd name="T122" fmla="*/ 117 w 195"/>
                <a:gd name="T123" fmla="*/ 3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307">
                  <a:moveTo>
                    <a:pt x="122" y="280"/>
                  </a:moveTo>
                  <a:lnTo>
                    <a:pt x="124" y="279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9" y="275"/>
                  </a:lnTo>
                  <a:lnTo>
                    <a:pt x="133" y="266"/>
                  </a:lnTo>
                  <a:lnTo>
                    <a:pt x="135" y="264"/>
                  </a:lnTo>
                  <a:lnTo>
                    <a:pt x="143" y="256"/>
                  </a:lnTo>
                  <a:lnTo>
                    <a:pt x="143" y="254"/>
                  </a:lnTo>
                  <a:lnTo>
                    <a:pt x="140" y="250"/>
                  </a:lnTo>
                  <a:lnTo>
                    <a:pt x="136" y="245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4" y="240"/>
                  </a:lnTo>
                  <a:lnTo>
                    <a:pt x="124" y="238"/>
                  </a:lnTo>
                  <a:lnTo>
                    <a:pt x="122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5" y="238"/>
                  </a:lnTo>
                  <a:lnTo>
                    <a:pt x="113" y="236"/>
                  </a:lnTo>
                  <a:lnTo>
                    <a:pt x="111" y="234"/>
                  </a:lnTo>
                  <a:lnTo>
                    <a:pt x="111" y="232"/>
                  </a:lnTo>
                  <a:lnTo>
                    <a:pt x="113" y="231"/>
                  </a:lnTo>
                  <a:lnTo>
                    <a:pt x="115" y="229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4"/>
                  </a:lnTo>
                  <a:lnTo>
                    <a:pt x="115" y="222"/>
                  </a:lnTo>
                  <a:lnTo>
                    <a:pt x="119" y="224"/>
                  </a:lnTo>
                  <a:lnTo>
                    <a:pt x="126" y="229"/>
                  </a:lnTo>
                  <a:lnTo>
                    <a:pt x="129" y="231"/>
                  </a:lnTo>
                  <a:lnTo>
                    <a:pt x="133" y="231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8" y="225"/>
                  </a:lnTo>
                  <a:lnTo>
                    <a:pt x="142" y="225"/>
                  </a:lnTo>
                  <a:lnTo>
                    <a:pt x="143" y="224"/>
                  </a:lnTo>
                  <a:lnTo>
                    <a:pt x="143" y="220"/>
                  </a:lnTo>
                  <a:lnTo>
                    <a:pt x="138" y="209"/>
                  </a:lnTo>
                  <a:lnTo>
                    <a:pt x="138" y="208"/>
                  </a:lnTo>
                  <a:lnTo>
                    <a:pt x="142" y="206"/>
                  </a:lnTo>
                  <a:lnTo>
                    <a:pt x="143" y="206"/>
                  </a:lnTo>
                  <a:lnTo>
                    <a:pt x="143" y="204"/>
                  </a:lnTo>
                  <a:lnTo>
                    <a:pt x="145" y="202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1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9" y="190"/>
                  </a:lnTo>
                  <a:lnTo>
                    <a:pt x="133" y="188"/>
                  </a:lnTo>
                  <a:lnTo>
                    <a:pt x="135" y="188"/>
                  </a:lnTo>
                  <a:lnTo>
                    <a:pt x="136" y="192"/>
                  </a:lnTo>
                  <a:lnTo>
                    <a:pt x="135" y="193"/>
                  </a:lnTo>
                  <a:lnTo>
                    <a:pt x="136" y="195"/>
                  </a:lnTo>
                  <a:lnTo>
                    <a:pt x="136" y="195"/>
                  </a:lnTo>
                  <a:lnTo>
                    <a:pt x="138" y="193"/>
                  </a:lnTo>
                  <a:lnTo>
                    <a:pt x="136" y="192"/>
                  </a:lnTo>
                  <a:lnTo>
                    <a:pt x="138" y="186"/>
                  </a:lnTo>
                  <a:lnTo>
                    <a:pt x="140" y="183"/>
                  </a:lnTo>
                  <a:lnTo>
                    <a:pt x="143" y="181"/>
                  </a:lnTo>
                  <a:lnTo>
                    <a:pt x="145" y="179"/>
                  </a:lnTo>
                  <a:lnTo>
                    <a:pt x="170" y="174"/>
                  </a:lnTo>
                  <a:lnTo>
                    <a:pt x="175" y="168"/>
                  </a:lnTo>
                  <a:lnTo>
                    <a:pt x="177" y="168"/>
                  </a:lnTo>
                  <a:lnTo>
                    <a:pt x="179" y="167"/>
                  </a:lnTo>
                  <a:lnTo>
                    <a:pt x="177" y="161"/>
                  </a:lnTo>
                  <a:lnTo>
                    <a:pt x="175" y="158"/>
                  </a:lnTo>
                  <a:lnTo>
                    <a:pt x="175" y="154"/>
                  </a:lnTo>
                  <a:lnTo>
                    <a:pt x="175" y="151"/>
                  </a:lnTo>
                  <a:lnTo>
                    <a:pt x="172" y="149"/>
                  </a:lnTo>
                  <a:lnTo>
                    <a:pt x="166" y="145"/>
                  </a:lnTo>
                  <a:lnTo>
                    <a:pt x="165" y="145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1" y="138"/>
                  </a:lnTo>
                  <a:lnTo>
                    <a:pt x="147" y="128"/>
                  </a:lnTo>
                  <a:lnTo>
                    <a:pt x="152" y="115"/>
                  </a:lnTo>
                  <a:lnTo>
                    <a:pt x="161" y="108"/>
                  </a:lnTo>
                  <a:lnTo>
                    <a:pt x="163" y="105"/>
                  </a:lnTo>
                  <a:lnTo>
                    <a:pt x="172" y="103"/>
                  </a:lnTo>
                  <a:lnTo>
                    <a:pt x="174" y="103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9" y="105"/>
                  </a:lnTo>
                  <a:lnTo>
                    <a:pt x="179" y="105"/>
                  </a:lnTo>
                  <a:lnTo>
                    <a:pt x="181" y="101"/>
                  </a:lnTo>
                  <a:lnTo>
                    <a:pt x="181" y="99"/>
                  </a:lnTo>
                  <a:lnTo>
                    <a:pt x="186" y="96"/>
                  </a:lnTo>
                  <a:lnTo>
                    <a:pt x="190" y="87"/>
                  </a:lnTo>
                  <a:lnTo>
                    <a:pt x="193" y="83"/>
                  </a:lnTo>
                  <a:lnTo>
                    <a:pt x="191" y="81"/>
                  </a:lnTo>
                  <a:lnTo>
                    <a:pt x="191" y="80"/>
                  </a:lnTo>
                  <a:lnTo>
                    <a:pt x="191" y="78"/>
                  </a:lnTo>
                  <a:lnTo>
                    <a:pt x="191" y="74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5"/>
                  </a:lnTo>
                  <a:lnTo>
                    <a:pt x="191" y="64"/>
                  </a:lnTo>
                  <a:lnTo>
                    <a:pt x="190" y="60"/>
                  </a:lnTo>
                  <a:lnTo>
                    <a:pt x="188" y="57"/>
                  </a:lnTo>
                  <a:lnTo>
                    <a:pt x="188" y="51"/>
                  </a:lnTo>
                  <a:lnTo>
                    <a:pt x="186" y="49"/>
                  </a:lnTo>
                  <a:lnTo>
                    <a:pt x="186" y="46"/>
                  </a:lnTo>
                  <a:lnTo>
                    <a:pt x="182" y="41"/>
                  </a:lnTo>
                  <a:lnTo>
                    <a:pt x="184" y="37"/>
                  </a:lnTo>
                  <a:lnTo>
                    <a:pt x="186" y="30"/>
                  </a:lnTo>
                  <a:lnTo>
                    <a:pt x="188" y="26"/>
                  </a:lnTo>
                  <a:lnTo>
                    <a:pt x="193" y="19"/>
                  </a:lnTo>
                  <a:lnTo>
                    <a:pt x="195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1" y="7"/>
                  </a:lnTo>
                  <a:lnTo>
                    <a:pt x="179" y="5"/>
                  </a:lnTo>
                  <a:lnTo>
                    <a:pt x="172" y="5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3" y="5"/>
                  </a:lnTo>
                  <a:lnTo>
                    <a:pt x="127" y="19"/>
                  </a:lnTo>
                  <a:lnTo>
                    <a:pt x="117" y="25"/>
                  </a:lnTo>
                  <a:lnTo>
                    <a:pt x="110" y="30"/>
                  </a:lnTo>
                  <a:lnTo>
                    <a:pt x="108" y="35"/>
                  </a:lnTo>
                  <a:lnTo>
                    <a:pt x="110" y="37"/>
                  </a:lnTo>
                  <a:lnTo>
                    <a:pt x="113" y="37"/>
                  </a:lnTo>
                  <a:lnTo>
                    <a:pt x="122" y="33"/>
                  </a:lnTo>
                  <a:lnTo>
                    <a:pt x="124" y="33"/>
                  </a:lnTo>
                  <a:lnTo>
                    <a:pt x="127" y="33"/>
                  </a:lnTo>
                  <a:lnTo>
                    <a:pt x="129" y="37"/>
                  </a:lnTo>
                  <a:lnTo>
                    <a:pt x="131" y="48"/>
                  </a:lnTo>
                  <a:lnTo>
                    <a:pt x="133" y="51"/>
                  </a:lnTo>
                  <a:lnTo>
                    <a:pt x="133" y="58"/>
                  </a:lnTo>
                  <a:lnTo>
                    <a:pt x="136" y="80"/>
                  </a:lnTo>
                  <a:lnTo>
                    <a:pt x="136" y="85"/>
                  </a:lnTo>
                  <a:lnTo>
                    <a:pt x="135" y="90"/>
                  </a:lnTo>
                  <a:lnTo>
                    <a:pt x="133" y="96"/>
                  </a:lnTo>
                  <a:lnTo>
                    <a:pt x="129" y="94"/>
                  </a:lnTo>
                  <a:lnTo>
                    <a:pt x="127" y="92"/>
                  </a:lnTo>
                  <a:lnTo>
                    <a:pt x="126" y="90"/>
                  </a:lnTo>
                  <a:lnTo>
                    <a:pt x="127" y="90"/>
                  </a:lnTo>
                  <a:lnTo>
                    <a:pt x="131" y="90"/>
                  </a:lnTo>
                  <a:lnTo>
                    <a:pt x="129" y="89"/>
                  </a:lnTo>
                  <a:lnTo>
                    <a:pt x="127" y="87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90"/>
                  </a:lnTo>
                  <a:lnTo>
                    <a:pt x="120" y="92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7" y="90"/>
                  </a:lnTo>
                  <a:lnTo>
                    <a:pt x="120" y="87"/>
                  </a:lnTo>
                  <a:lnTo>
                    <a:pt x="122" y="85"/>
                  </a:lnTo>
                  <a:lnTo>
                    <a:pt x="122" y="81"/>
                  </a:lnTo>
                  <a:lnTo>
                    <a:pt x="124" y="81"/>
                  </a:lnTo>
                  <a:lnTo>
                    <a:pt x="129" y="81"/>
                  </a:lnTo>
                  <a:lnTo>
                    <a:pt x="131" y="78"/>
                  </a:lnTo>
                  <a:lnTo>
                    <a:pt x="131" y="69"/>
                  </a:lnTo>
                  <a:lnTo>
                    <a:pt x="129" y="62"/>
                  </a:lnTo>
                  <a:lnTo>
                    <a:pt x="127" y="57"/>
                  </a:lnTo>
                  <a:lnTo>
                    <a:pt x="126" y="55"/>
                  </a:lnTo>
                  <a:lnTo>
                    <a:pt x="126" y="53"/>
                  </a:lnTo>
                  <a:lnTo>
                    <a:pt x="124" y="51"/>
                  </a:lnTo>
                  <a:lnTo>
                    <a:pt x="126" y="49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4" y="44"/>
                  </a:lnTo>
                  <a:lnTo>
                    <a:pt x="122" y="42"/>
                  </a:lnTo>
                  <a:lnTo>
                    <a:pt x="119" y="39"/>
                  </a:lnTo>
                  <a:lnTo>
                    <a:pt x="117" y="39"/>
                  </a:lnTo>
                  <a:lnTo>
                    <a:pt x="115" y="42"/>
                  </a:lnTo>
                  <a:lnTo>
                    <a:pt x="119" y="49"/>
                  </a:lnTo>
                  <a:lnTo>
                    <a:pt x="120" y="55"/>
                  </a:lnTo>
                  <a:lnTo>
                    <a:pt x="119" y="62"/>
                  </a:lnTo>
                  <a:lnTo>
                    <a:pt x="117" y="62"/>
                  </a:lnTo>
                  <a:lnTo>
                    <a:pt x="111" y="62"/>
                  </a:lnTo>
                  <a:lnTo>
                    <a:pt x="110" y="64"/>
                  </a:lnTo>
                  <a:lnTo>
                    <a:pt x="108" y="69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80"/>
                  </a:lnTo>
                  <a:lnTo>
                    <a:pt x="104" y="90"/>
                  </a:lnTo>
                  <a:lnTo>
                    <a:pt x="103" y="92"/>
                  </a:lnTo>
                  <a:lnTo>
                    <a:pt x="101" y="94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5"/>
                  </a:lnTo>
                  <a:lnTo>
                    <a:pt x="97" y="81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7" y="80"/>
                  </a:lnTo>
                  <a:lnTo>
                    <a:pt x="88" y="78"/>
                  </a:lnTo>
                  <a:lnTo>
                    <a:pt x="90" y="76"/>
                  </a:lnTo>
                  <a:lnTo>
                    <a:pt x="97" y="76"/>
                  </a:lnTo>
                  <a:lnTo>
                    <a:pt x="97" y="74"/>
                  </a:lnTo>
                  <a:lnTo>
                    <a:pt x="97" y="71"/>
                  </a:lnTo>
                  <a:lnTo>
                    <a:pt x="95" y="67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0" y="67"/>
                  </a:lnTo>
                  <a:lnTo>
                    <a:pt x="90" y="69"/>
                  </a:lnTo>
                  <a:lnTo>
                    <a:pt x="83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92" y="64"/>
                  </a:lnTo>
                  <a:lnTo>
                    <a:pt x="94" y="62"/>
                  </a:lnTo>
                  <a:lnTo>
                    <a:pt x="94" y="60"/>
                  </a:lnTo>
                  <a:lnTo>
                    <a:pt x="94" y="55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1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9" y="35"/>
                  </a:lnTo>
                  <a:lnTo>
                    <a:pt x="101" y="33"/>
                  </a:lnTo>
                  <a:lnTo>
                    <a:pt x="99" y="32"/>
                  </a:lnTo>
                  <a:lnTo>
                    <a:pt x="95" y="32"/>
                  </a:lnTo>
                  <a:lnTo>
                    <a:pt x="94" y="33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78" y="35"/>
                  </a:lnTo>
                  <a:lnTo>
                    <a:pt x="60" y="32"/>
                  </a:lnTo>
                  <a:lnTo>
                    <a:pt x="58" y="33"/>
                  </a:lnTo>
                  <a:lnTo>
                    <a:pt x="44" y="26"/>
                  </a:lnTo>
                  <a:lnTo>
                    <a:pt x="46" y="30"/>
                  </a:lnTo>
                  <a:lnTo>
                    <a:pt x="48" y="32"/>
                  </a:lnTo>
                  <a:lnTo>
                    <a:pt x="56" y="35"/>
                  </a:lnTo>
                  <a:lnTo>
                    <a:pt x="63" y="35"/>
                  </a:lnTo>
                  <a:lnTo>
                    <a:pt x="67" y="37"/>
                  </a:lnTo>
                  <a:lnTo>
                    <a:pt x="71" y="44"/>
                  </a:lnTo>
                  <a:lnTo>
                    <a:pt x="69" y="53"/>
                  </a:lnTo>
                  <a:lnTo>
                    <a:pt x="67" y="58"/>
                  </a:lnTo>
                  <a:lnTo>
                    <a:pt x="62" y="57"/>
                  </a:lnTo>
                  <a:lnTo>
                    <a:pt x="60" y="60"/>
                  </a:lnTo>
                  <a:lnTo>
                    <a:pt x="56" y="62"/>
                  </a:lnTo>
                  <a:lnTo>
                    <a:pt x="55" y="60"/>
                  </a:lnTo>
                  <a:lnTo>
                    <a:pt x="51" y="58"/>
                  </a:lnTo>
                  <a:lnTo>
                    <a:pt x="53" y="60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3" y="7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48" y="76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1" y="80"/>
                  </a:lnTo>
                  <a:lnTo>
                    <a:pt x="16" y="80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4" y="87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7" y="97"/>
                  </a:lnTo>
                  <a:lnTo>
                    <a:pt x="23" y="101"/>
                  </a:lnTo>
                  <a:lnTo>
                    <a:pt x="28" y="105"/>
                  </a:lnTo>
                  <a:lnTo>
                    <a:pt x="30" y="110"/>
                  </a:lnTo>
                  <a:lnTo>
                    <a:pt x="30" y="113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3" y="122"/>
                  </a:lnTo>
                  <a:lnTo>
                    <a:pt x="23" y="124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30" y="122"/>
                  </a:lnTo>
                  <a:lnTo>
                    <a:pt x="32" y="124"/>
                  </a:lnTo>
                  <a:lnTo>
                    <a:pt x="33" y="128"/>
                  </a:lnTo>
                  <a:lnTo>
                    <a:pt x="35" y="135"/>
                  </a:lnTo>
                  <a:lnTo>
                    <a:pt x="37" y="140"/>
                  </a:lnTo>
                  <a:lnTo>
                    <a:pt x="35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8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32" y="161"/>
                  </a:lnTo>
                  <a:lnTo>
                    <a:pt x="39" y="167"/>
                  </a:lnTo>
                  <a:lnTo>
                    <a:pt x="40" y="168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6" y="174"/>
                  </a:lnTo>
                  <a:lnTo>
                    <a:pt x="46" y="176"/>
                  </a:lnTo>
                  <a:lnTo>
                    <a:pt x="44" y="177"/>
                  </a:lnTo>
                  <a:lnTo>
                    <a:pt x="42" y="177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2" y="184"/>
                  </a:lnTo>
                  <a:lnTo>
                    <a:pt x="46" y="186"/>
                  </a:lnTo>
                  <a:lnTo>
                    <a:pt x="49" y="186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53" y="183"/>
                  </a:lnTo>
                  <a:lnTo>
                    <a:pt x="55" y="183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71" y="183"/>
                  </a:lnTo>
                  <a:lnTo>
                    <a:pt x="72" y="184"/>
                  </a:lnTo>
                  <a:lnTo>
                    <a:pt x="81" y="186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8" y="188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4" y="183"/>
                  </a:lnTo>
                  <a:lnTo>
                    <a:pt x="94" y="184"/>
                  </a:lnTo>
                  <a:lnTo>
                    <a:pt x="95" y="188"/>
                  </a:lnTo>
                  <a:lnTo>
                    <a:pt x="94" y="190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101" y="192"/>
                  </a:lnTo>
                  <a:lnTo>
                    <a:pt x="103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94" y="199"/>
                  </a:lnTo>
                  <a:lnTo>
                    <a:pt x="95" y="204"/>
                  </a:lnTo>
                  <a:lnTo>
                    <a:pt x="103" y="209"/>
                  </a:lnTo>
                  <a:lnTo>
                    <a:pt x="106" y="213"/>
                  </a:lnTo>
                  <a:lnTo>
                    <a:pt x="99" y="213"/>
                  </a:lnTo>
                  <a:lnTo>
                    <a:pt x="88" y="206"/>
                  </a:lnTo>
                  <a:lnTo>
                    <a:pt x="83" y="206"/>
                  </a:lnTo>
                  <a:lnTo>
                    <a:pt x="85" y="208"/>
                  </a:lnTo>
                  <a:lnTo>
                    <a:pt x="87" y="209"/>
                  </a:lnTo>
                  <a:lnTo>
                    <a:pt x="88" y="211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7" y="213"/>
                  </a:lnTo>
                  <a:lnTo>
                    <a:pt x="99" y="215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11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0" y="231"/>
                  </a:lnTo>
                  <a:lnTo>
                    <a:pt x="108" y="232"/>
                  </a:lnTo>
                  <a:lnTo>
                    <a:pt x="108" y="231"/>
                  </a:lnTo>
                  <a:lnTo>
                    <a:pt x="106" y="231"/>
                  </a:lnTo>
                  <a:lnTo>
                    <a:pt x="104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99" y="231"/>
                  </a:lnTo>
                  <a:lnTo>
                    <a:pt x="97" y="231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6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5" y="243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99" y="252"/>
                  </a:lnTo>
                  <a:lnTo>
                    <a:pt x="101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3" y="261"/>
                  </a:lnTo>
                  <a:lnTo>
                    <a:pt x="103" y="263"/>
                  </a:lnTo>
                  <a:lnTo>
                    <a:pt x="101" y="261"/>
                  </a:lnTo>
                  <a:lnTo>
                    <a:pt x="99" y="257"/>
                  </a:lnTo>
                  <a:lnTo>
                    <a:pt x="101" y="257"/>
                  </a:lnTo>
                  <a:lnTo>
                    <a:pt x="99" y="256"/>
                  </a:lnTo>
                  <a:lnTo>
                    <a:pt x="97" y="254"/>
                  </a:lnTo>
                  <a:lnTo>
                    <a:pt x="94" y="250"/>
                  </a:lnTo>
                  <a:lnTo>
                    <a:pt x="94" y="248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50"/>
                  </a:lnTo>
                  <a:lnTo>
                    <a:pt x="83" y="250"/>
                  </a:lnTo>
                  <a:lnTo>
                    <a:pt x="79" y="250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9" y="257"/>
                  </a:lnTo>
                  <a:lnTo>
                    <a:pt x="79" y="261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3" y="247"/>
                  </a:lnTo>
                  <a:lnTo>
                    <a:pt x="51" y="238"/>
                  </a:lnTo>
                  <a:lnTo>
                    <a:pt x="49" y="238"/>
                  </a:lnTo>
                  <a:lnTo>
                    <a:pt x="48" y="236"/>
                  </a:lnTo>
                  <a:lnTo>
                    <a:pt x="42" y="232"/>
                  </a:lnTo>
                  <a:lnTo>
                    <a:pt x="39" y="232"/>
                  </a:lnTo>
                  <a:lnTo>
                    <a:pt x="23" y="234"/>
                  </a:lnTo>
                  <a:lnTo>
                    <a:pt x="21" y="234"/>
                  </a:lnTo>
                  <a:lnTo>
                    <a:pt x="16" y="238"/>
                  </a:lnTo>
                  <a:lnTo>
                    <a:pt x="14" y="241"/>
                  </a:lnTo>
                  <a:lnTo>
                    <a:pt x="14" y="245"/>
                  </a:lnTo>
                  <a:lnTo>
                    <a:pt x="16" y="247"/>
                  </a:lnTo>
                  <a:lnTo>
                    <a:pt x="21" y="254"/>
                  </a:lnTo>
                  <a:lnTo>
                    <a:pt x="23" y="256"/>
                  </a:lnTo>
                  <a:lnTo>
                    <a:pt x="24" y="257"/>
                  </a:lnTo>
                  <a:lnTo>
                    <a:pt x="23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14" y="268"/>
                  </a:lnTo>
                  <a:lnTo>
                    <a:pt x="16" y="271"/>
                  </a:lnTo>
                  <a:lnTo>
                    <a:pt x="23" y="271"/>
                  </a:lnTo>
                  <a:lnTo>
                    <a:pt x="28" y="275"/>
                  </a:lnTo>
                  <a:lnTo>
                    <a:pt x="35" y="277"/>
                  </a:lnTo>
                  <a:lnTo>
                    <a:pt x="48" y="282"/>
                  </a:lnTo>
                  <a:lnTo>
                    <a:pt x="53" y="289"/>
                  </a:lnTo>
                  <a:lnTo>
                    <a:pt x="63" y="296"/>
                  </a:lnTo>
                  <a:lnTo>
                    <a:pt x="65" y="296"/>
                  </a:lnTo>
                  <a:lnTo>
                    <a:pt x="71" y="293"/>
                  </a:lnTo>
                  <a:lnTo>
                    <a:pt x="76" y="289"/>
                  </a:lnTo>
                  <a:lnTo>
                    <a:pt x="81" y="287"/>
                  </a:lnTo>
                  <a:lnTo>
                    <a:pt x="99" y="293"/>
                  </a:lnTo>
                  <a:lnTo>
                    <a:pt x="104" y="291"/>
                  </a:lnTo>
                  <a:lnTo>
                    <a:pt x="108" y="286"/>
                  </a:lnTo>
                  <a:lnTo>
                    <a:pt x="108" y="282"/>
                  </a:lnTo>
                  <a:lnTo>
                    <a:pt x="103" y="280"/>
                  </a:lnTo>
                  <a:lnTo>
                    <a:pt x="104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5"/>
                  </a:lnTo>
                  <a:lnTo>
                    <a:pt x="108" y="273"/>
                  </a:lnTo>
                  <a:lnTo>
                    <a:pt x="108" y="271"/>
                  </a:lnTo>
                  <a:lnTo>
                    <a:pt x="108" y="268"/>
                  </a:lnTo>
                  <a:lnTo>
                    <a:pt x="110" y="270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77"/>
                  </a:lnTo>
                  <a:lnTo>
                    <a:pt x="115" y="277"/>
                  </a:lnTo>
                  <a:lnTo>
                    <a:pt x="111" y="282"/>
                  </a:lnTo>
                  <a:lnTo>
                    <a:pt x="110" y="286"/>
                  </a:lnTo>
                  <a:lnTo>
                    <a:pt x="110" y="289"/>
                  </a:lnTo>
                  <a:lnTo>
                    <a:pt x="111" y="293"/>
                  </a:lnTo>
                  <a:lnTo>
                    <a:pt x="115" y="300"/>
                  </a:lnTo>
                  <a:lnTo>
                    <a:pt x="117" y="302"/>
                  </a:lnTo>
                  <a:lnTo>
                    <a:pt x="117" y="305"/>
                  </a:lnTo>
                  <a:lnTo>
                    <a:pt x="120" y="307"/>
                  </a:lnTo>
                  <a:lnTo>
                    <a:pt x="122" y="307"/>
                  </a:lnTo>
                  <a:lnTo>
                    <a:pt x="122" y="300"/>
                  </a:lnTo>
                  <a:lnTo>
                    <a:pt x="120" y="289"/>
                  </a:lnTo>
                  <a:lnTo>
                    <a:pt x="120" y="282"/>
                  </a:lnTo>
                  <a:lnTo>
                    <a:pt x="122" y="2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70">
              <a:extLst>
                <a:ext uri="{FF2B5EF4-FFF2-40B4-BE49-F238E27FC236}">
                  <a16:creationId xmlns:a16="http://schemas.microsoft.com/office/drawing/2014/main" id="{1C6D6B27-CED6-A403-B980-331D34A21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967" y="1596591"/>
              <a:ext cx="157442" cy="140355"/>
            </a:xfrm>
            <a:custGeom>
              <a:avLst/>
              <a:gdLst>
                <a:gd name="T0" fmla="*/ 103 w 129"/>
                <a:gd name="T1" fmla="*/ 108 h 115"/>
                <a:gd name="T2" fmla="*/ 117 w 129"/>
                <a:gd name="T3" fmla="*/ 108 h 115"/>
                <a:gd name="T4" fmla="*/ 120 w 129"/>
                <a:gd name="T5" fmla="*/ 99 h 115"/>
                <a:gd name="T6" fmla="*/ 124 w 129"/>
                <a:gd name="T7" fmla="*/ 89 h 115"/>
                <a:gd name="T8" fmla="*/ 127 w 129"/>
                <a:gd name="T9" fmla="*/ 74 h 115"/>
                <a:gd name="T10" fmla="*/ 124 w 129"/>
                <a:gd name="T11" fmla="*/ 60 h 115"/>
                <a:gd name="T12" fmla="*/ 129 w 129"/>
                <a:gd name="T13" fmla="*/ 60 h 115"/>
                <a:gd name="T14" fmla="*/ 111 w 129"/>
                <a:gd name="T15" fmla="*/ 33 h 115"/>
                <a:gd name="T16" fmla="*/ 101 w 129"/>
                <a:gd name="T17" fmla="*/ 33 h 115"/>
                <a:gd name="T18" fmla="*/ 99 w 129"/>
                <a:gd name="T19" fmla="*/ 33 h 115"/>
                <a:gd name="T20" fmla="*/ 103 w 129"/>
                <a:gd name="T21" fmla="*/ 30 h 115"/>
                <a:gd name="T22" fmla="*/ 119 w 129"/>
                <a:gd name="T23" fmla="*/ 25 h 115"/>
                <a:gd name="T24" fmla="*/ 115 w 129"/>
                <a:gd name="T25" fmla="*/ 18 h 115"/>
                <a:gd name="T26" fmla="*/ 106 w 129"/>
                <a:gd name="T27" fmla="*/ 0 h 115"/>
                <a:gd name="T28" fmla="*/ 104 w 129"/>
                <a:gd name="T29" fmla="*/ 9 h 115"/>
                <a:gd name="T30" fmla="*/ 104 w 129"/>
                <a:gd name="T31" fmla="*/ 16 h 115"/>
                <a:gd name="T32" fmla="*/ 104 w 129"/>
                <a:gd name="T33" fmla="*/ 23 h 115"/>
                <a:gd name="T34" fmla="*/ 92 w 129"/>
                <a:gd name="T35" fmla="*/ 30 h 115"/>
                <a:gd name="T36" fmla="*/ 88 w 129"/>
                <a:gd name="T37" fmla="*/ 25 h 115"/>
                <a:gd name="T38" fmla="*/ 90 w 129"/>
                <a:gd name="T39" fmla="*/ 19 h 115"/>
                <a:gd name="T40" fmla="*/ 94 w 129"/>
                <a:gd name="T41" fmla="*/ 14 h 115"/>
                <a:gd name="T42" fmla="*/ 87 w 129"/>
                <a:gd name="T43" fmla="*/ 12 h 115"/>
                <a:gd name="T44" fmla="*/ 81 w 129"/>
                <a:gd name="T45" fmla="*/ 5 h 115"/>
                <a:gd name="T46" fmla="*/ 69 w 129"/>
                <a:gd name="T47" fmla="*/ 2 h 115"/>
                <a:gd name="T48" fmla="*/ 65 w 129"/>
                <a:gd name="T49" fmla="*/ 2 h 115"/>
                <a:gd name="T50" fmla="*/ 56 w 129"/>
                <a:gd name="T51" fmla="*/ 5 h 115"/>
                <a:gd name="T52" fmla="*/ 17 w 129"/>
                <a:gd name="T53" fmla="*/ 18 h 115"/>
                <a:gd name="T54" fmla="*/ 16 w 129"/>
                <a:gd name="T55" fmla="*/ 12 h 115"/>
                <a:gd name="T56" fmla="*/ 1 w 129"/>
                <a:gd name="T57" fmla="*/ 19 h 115"/>
                <a:gd name="T58" fmla="*/ 16 w 129"/>
                <a:gd name="T59" fmla="*/ 33 h 115"/>
                <a:gd name="T60" fmla="*/ 16 w 129"/>
                <a:gd name="T61" fmla="*/ 41 h 115"/>
                <a:gd name="T62" fmla="*/ 16 w 129"/>
                <a:gd name="T63" fmla="*/ 44 h 115"/>
                <a:gd name="T64" fmla="*/ 16 w 129"/>
                <a:gd name="T65" fmla="*/ 49 h 115"/>
                <a:gd name="T66" fmla="*/ 23 w 129"/>
                <a:gd name="T67" fmla="*/ 51 h 115"/>
                <a:gd name="T68" fmla="*/ 24 w 129"/>
                <a:gd name="T69" fmla="*/ 65 h 115"/>
                <a:gd name="T70" fmla="*/ 23 w 129"/>
                <a:gd name="T71" fmla="*/ 73 h 115"/>
                <a:gd name="T72" fmla="*/ 32 w 129"/>
                <a:gd name="T73" fmla="*/ 78 h 115"/>
                <a:gd name="T74" fmla="*/ 33 w 129"/>
                <a:gd name="T75" fmla="*/ 85 h 115"/>
                <a:gd name="T76" fmla="*/ 33 w 129"/>
                <a:gd name="T77" fmla="*/ 92 h 115"/>
                <a:gd name="T78" fmla="*/ 39 w 129"/>
                <a:gd name="T79" fmla="*/ 92 h 115"/>
                <a:gd name="T80" fmla="*/ 39 w 129"/>
                <a:gd name="T81" fmla="*/ 83 h 115"/>
                <a:gd name="T82" fmla="*/ 46 w 129"/>
                <a:gd name="T83" fmla="*/ 85 h 115"/>
                <a:gd name="T84" fmla="*/ 53 w 129"/>
                <a:gd name="T85" fmla="*/ 90 h 115"/>
                <a:gd name="T86" fmla="*/ 46 w 129"/>
                <a:gd name="T87" fmla="*/ 103 h 115"/>
                <a:gd name="T88" fmla="*/ 56 w 129"/>
                <a:gd name="T89" fmla="*/ 106 h 115"/>
                <a:gd name="T90" fmla="*/ 62 w 129"/>
                <a:gd name="T91" fmla="*/ 103 h 115"/>
                <a:gd name="T92" fmla="*/ 78 w 129"/>
                <a:gd name="T93" fmla="*/ 108 h 115"/>
                <a:gd name="T94" fmla="*/ 90 w 129"/>
                <a:gd name="T95" fmla="*/ 1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" h="115">
                  <a:moveTo>
                    <a:pt x="99" y="113"/>
                  </a:moveTo>
                  <a:lnTo>
                    <a:pt x="101" y="112"/>
                  </a:lnTo>
                  <a:lnTo>
                    <a:pt x="101" y="110"/>
                  </a:lnTo>
                  <a:lnTo>
                    <a:pt x="103" y="108"/>
                  </a:lnTo>
                  <a:lnTo>
                    <a:pt x="104" y="108"/>
                  </a:lnTo>
                  <a:lnTo>
                    <a:pt x="110" y="108"/>
                  </a:lnTo>
                  <a:lnTo>
                    <a:pt x="115" y="108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20" y="99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6" y="87"/>
                  </a:lnTo>
                  <a:lnTo>
                    <a:pt x="127" y="83"/>
                  </a:lnTo>
                  <a:lnTo>
                    <a:pt x="127" y="80"/>
                  </a:lnTo>
                  <a:lnTo>
                    <a:pt x="127" y="74"/>
                  </a:lnTo>
                  <a:lnTo>
                    <a:pt x="126" y="71"/>
                  </a:lnTo>
                  <a:lnTo>
                    <a:pt x="124" y="67"/>
                  </a:lnTo>
                  <a:lnTo>
                    <a:pt x="122" y="64"/>
                  </a:lnTo>
                  <a:lnTo>
                    <a:pt x="124" y="60"/>
                  </a:lnTo>
                  <a:lnTo>
                    <a:pt x="126" y="60"/>
                  </a:lnTo>
                  <a:lnTo>
                    <a:pt x="127" y="62"/>
                  </a:lnTo>
                  <a:lnTo>
                    <a:pt x="129" y="64"/>
                  </a:lnTo>
                  <a:lnTo>
                    <a:pt x="129" y="60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13" y="33"/>
                  </a:lnTo>
                  <a:lnTo>
                    <a:pt x="111" y="33"/>
                  </a:lnTo>
                  <a:lnTo>
                    <a:pt x="104" y="32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10" y="30"/>
                  </a:lnTo>
                  <a:lnTo>
                    <a:pt x="115" y="28"/>
                  </a:lnTo>
                  <a:lnTo>
                    <a:pt x="119" y="26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6"/>
                  </a:lnTo>
                  <a:lnTo>
                    <a:pt x="115" y="12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3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3" y="25"/>
                  </a:lnTo>
                  <a:lnTo>
                    <a:pt x="101" y="26"/>
                  </a:lnTo>
                  <a:lnTo>
                    <a:pt x="94" y="30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83" y="30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0" y="19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1" y="5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5"/>
                  </a:lnTo>
                  <a:lnTo>
                    <a:pt x="40" y="10"/>
                  </a:lnTo>
                  <a:lnTo>
                    <a:pt x="30" y="18"/>
                  </a:lnTo>
                  <a:lnTo>
                    <a:pt x="23" y="21"/>
                  </a:lnTo>
                  <a:lnTo>
                    <a:pt x="17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5" y="25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7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9" y="49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3" y="73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2" y="78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6"/>
                  </a:lnTo>
                  <a:lnTo>
                    <a:pt x="39" y="96"/>
                  </a:lnTo>
                  <a:lnTo>
                    <a:pt x="39" y="92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7" y="83"/>
                  </a:lnTo>
                  <a:lnTo>
                    <a:pt x="39" y="83"/>
                  </a:lnTo>
                  <a:lnTo>
                    <a:pt x="40" y="85"/>
                  </a:lnTo>
                  <a:lnTo>
                    <a:pt x="42" y="87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8" y="85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3" y="96"/>
                  </a:lnTo>
                  <a:lnTo>
                    <a:pt x="44" y="103"/>
                  </a:lnTo>
                  <a:lnTo>
                    <a:pt x="46" y="103"/>
                  </a:lnTo>
                  <a:lnTo>
                    <a:pt x="49" y="103"/>
                  </a:lnTo>
                  <a:lnTo>
                    <a:pt x="53" y="103"/>
                  </a:lnTo>
                  <a:lnTo>
                    <a:pt x="55" y="103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58" y="103"/>
                  </a:lnTo>
                  <a:lnTo>
                    <a:pt x="58" y="101"/>
                  </a:lnTo>
                  <a:lnTo>
                    <a:pt x="62" y="103"/>
                  </a:lnTo>
                  <a:lnTo>
                    <a:pt x="71" y="108"/>
                  </a:lnTo>
                  <a:lnTo>
                    <a:pt x="72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1" y="112"/>
                  </a:lnTo>
                  <a:lnTo>
                    <a:pt x="90" y="112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9" y="1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81">
              <a:extLst>
                <a:ext uri="{FF2B5EF4-FFF2-40B4-BE49-F238E27FC236}">
                  <a16:creationId xmlns:a16="http://schemas.microsoft.com/office/drawing/2014/main" id="{8F6F0DD3-F22A-3C0F-5766-6D7F2A18D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501" y="4817422"/>
              <a:ext cx="144016" cy="58583"/>
            </a:xfrm>
            <a:custGeom>
              <a:avLst/>
              <a:gdLst>
                <a:gd name="T0" fmla="*/ 80 w 118"/>
                <a:gd name="T1" fmla="*/ 7 h 48"/>
                <a:gd name="T2" fmla="*/ 84 w 118"/>
                <a:gd name="T3" fmla="*/ 6 h 48"/>
                <a:gd name="T4" fmla="*/ 89 w 118"/>
                <a:gd name="T5" fmla="*/ 2 h 48"/>
                <a:gd name="T6" fmla="*/ 86 w 118"/>
                <a:gd name="T7" fmla="*/ 0 h 48"/>
                <a:gd name="T8" fmla="*/ 68 w 118"/>
                <a:gd name="T9" fmla="*/ 7 h 48"/>
                <a:gd name="T10" fmla="*/ 59 w 118"/>
                <a:gd name="T11" fmla="*/ 9 h 48"/>
                <a:gd name="T12" fmla="*/ 48 w 118"/>
                <a:gd name="T13" fmla="*/ 15 h 48"/>
                <a:gd name="T14" fmla="*/ 45 w 118"/>
                <a:gd name="T15" fmla="*/ 15 h 48"/>
                <a:gd name="T16" fmla="*/ 41 w 118"/>
                <a:gd name="T17" fmla="*/ 16 h 48"/>
                <a:gd name="T18" fmla="*/ 39 w 118"/>
                <a:gd name="T19" fmla="*/ 18 h 48"/>
                <a:gd name="T20" fmla="*/ 34 w 118"/>
                <a:gd name="T21" fmla="*/ 22 h 48"/>
                <a:gd name="T22" fmla="*/ 29 w 118"/>
                <a:gd name="T23" fmla="*/ 25 h 48"/>
                <a:gd name="T24" fmla="*/ 23 w 118"/>
                <a:gd name="T25" fmla="*/ 29 h 48"/>
                <a:gd name="T26" fmla="*/ 22 w 118"/>
                <a:gd name="T27" fmla="*/ 32 h 48"/>
                <a:gd name="T28" fmla="*/ 18 w 118"/>
                <a:gd name="T29" fmla="*/ 38 h 48"/>
                <a:gd name="T30" fmla="*/ 15 w 118"/>
                <a:gd name="T31" fmla="*/ 38 h 48"/>
                <a:gd name="T32" fmla="*/ 6 w 118"/>
                <a:gd name="T33" fmla="*/ 45 h 48"/>
                <a:gd name="T34" fmla="*/ 2 w 118"/>
                <a:gd name="T35" fmla="*/ 48 h 48"/>
                <a:gd name="T36" fmla="*/ 112 w 118"/>
                <a:gd name="T37" fmla="*/ 48 h 48"/>
                <a:gd name="T38" fmla="*/ 116 w 118"/>
                <a:gd name="T39" fmla="*/ 45 h 48"/>
                <a:gd name="T40" fmla="*/ 118 w 118"/>
                <a:gd name="T41" fmla="*/ 39 h 48"/>
                <a:gd name="T42" fmla="*/ 118 w 118"/>
                <a:gd name="T43" fmla="*/ 36 h 48"/>
                <a:gd name="T44" fmla="*/ 118 w 118"/>
                <a:gd name="T45" fmla="*/ 32 h 48"/>
                <a:gd name="T46" fmla="*/ 107 w 118"/>
                <a:gd name="T47" fmla="*/ 27 h 48"/>
                <a:gd name="T48" fmla="*/ 105 w 118"/>
                <a:gd name="T49" fmla="*/ 27 h 48"/>
                <a:gd name="T50" fmla="*/ 100 w 118"/>
                <a:gd name="T51" fmla="*/ 32 h 48"/>
                <a:gd name="T52" fmla="*/ 87 w 118"/>
                <a:gd name="T53" fmla="*/ 31 h 48"/>
                <a:gd name="T54" fmla="*/ 80 w 118"/>
                <a:gd name="T55" fmla="*/ 25 h 48"/>
                <a:gd name="T56" fmla="*/ 80 w 118"/>
                <a:gd name="T57" fmla="*/ 20 h 48"/>
                <a:gd name="T58" fmla="*/ 84 w 118"/>
                <a:gd name="T59" fmla="*/ 18 h 48"/>
                <a:gd name="T60" fmla="*/ 87 w 118"/>
                <a:gd name="T61" fmla="*/ 16 h 48"/>
                <a:gd name="T62" fmla="*/ 87 w 118"/>
                <a:gd name="T63" fmla="*/ 15 h 48"/>
                <a:gd name="T64" fmla="*/ 80 w 118"/>
                <a:gd name="T65" fmla="*/ 15 h 48"/>
                <a:gd name="T66" fmla="*/ 77 w 118"/>
                <a:gd name="T6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8">
                  <a:moveTo>
                    <a:pt x="78" y="9"/>
                  </a:moveTo>
                  <a:lnTo>
                    <a:pt x="80" y="7"/>
                  </a:lnTo>
                  <a:lnTo>
                    <a:pt x="82" y="7"/>
                  </a:lnTo>
                  <a:lnTo>
                    <a:pt x="84" y="6"/>
                  </a:lnTo>
                  <a:lnTo>
                    <a:pt x="89" y="4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6" y="0"/>
                  </a:lnTo>
                  <a:lnTo>
                    <a:pt x="73" y="6"/>
                  </a:lnTo>
                  <a:lnTo>
                    <a:pt x="68" y="7"/>
                  </a:lnTo>
                  <a:lnTo>
                    <a:pt x="62" y="7"/>
                  </a:lnTo>
                  <a:lnTo>
                    <a:pt x="59" y="9"/>
                  </a:lnTo>
                  <a:lnTo>
                    <a:pt x="52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20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29" y="25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3" y="39"/>
                  </a:lnTo>
                  <a:lnTo>
                    <a:pt x="6" y="45"/>
                  </a:lnTo>
                  <a:lnTo>
                    <a:pt x="4" y="47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5"/>
                  </a:lnTo>
                  <a:lnTo>
                    <a:pt x="118" y="41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4" y="32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2" y="31"/>
                  </a:lnTo>
                  <a:lnTo>
                    <a:pt x="100" y="32"/>
                  </a:lnTo>
                  <a:lnTo>
                    <a:pt x="91" y="32"/>
                  </a:lnTo>
                  <a:lnTo>
                    <a:pt x="87" y="31"/>
                  </a:lnTo>
                  <a:lnTo>
                    <a:pt x="84" y="29"/>
                  </a:lnTo>
                  <a:lnTo>
                    <a:pt x="80" y="25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7" y="15"/>
                  </a:lnTo>
                  <a:lnTo>
                    <a:pt x="89" y="13"/>
                  </a:lnTo>
                  <a:lnTo>
                    <a:pt x="80" y="15"/>
                  </a:lnTo>
                  <a:lnTo>
                    <a:pt x="77" y="15"/>
                  </a:lnTo>
                  <a:lnTo>
                    <a:pt x="77" y="9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83">
              <a:extLst>
                <a:ext uri="{FF2B5EF4-FFF2-40B4-BE49-F238E27FC236}">
                  <a16:creationId xmlns:a16="http://schemas.microsoft.com/office/drawing/2014/main" id="{5379E4BB-CA38-8E68-BE7B-598B3785D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675" y="4797895"/>
              <a:ext cx="73228" cy="46378"/>
            </a:xfrm>
            <a:custGeom>
              <a:avLst/>
              <a:gdLst>
                <a:gd name="T0" fmla="*/ 34 w 60"/>
                <a:gd name="T1" fmla="*/ 0 h 38"/>
                <a:gd name="T2" fmla="*/ 32 w 60"/>
                <a:gd name="T3" fmla="*/ 2 h 38"/>
                <a:gd name="T4" fmla="*/ 30 w 60"/>
                <a:gd name="T5" fmla="*/ 2 h 38"/>
                <a:gd name="T6" fmla="*/ 28 w 60"/>
                <a:gd name="T7" fmla="*/ 2 h 38"/>
                <a:gd name="T8" fmla="*/ 25 w 60"/>
                <a:gd name="T9" fmla="*/ 2 h 38"/>
                <a:gd name="T10" fmla="*/ 12 w 60"/>
                <a:gd name="T11" fmla="*/ 4 h 38"/>
                <a:gd name="T12" fmla="*/ 10 w 60"/>
                <a:gd name="T13" fmla="*/ 2 h 38"/>
                <a:gd name="T14" fmla="*/ 2 w 60"/>
                <a:gd name="T15" fmla="*/ 4 h 38"/>
                <a:gd name="T16" fmla="*/ 2 w 60"/>
                <a:gd name="T17" fmla="*/ 6 h 38"/>
                <a:gd name="T18" fmla="*/ 0 w 60"/>
                <a:gd name="T19" fmla="*/ 7 h 38"/>
                <a:gd name="T20" fmla="*/ 0 w 60"/>
                <a:gd name="T21" fmla="*/ 9 h 38"/>
                <a:gd name="T22" fmla="*/ 2 w 60"/>
                <a:gd name="T23" fmla="*/ 11 h 38"/>
                <a:gd name="T24" fmla="*/ 2 w 60"/>
                <a:gd name="T25" fmla="*/ 13 h 38"/>
                <a:gd name="T26" fmla="*/ 5 w 60"/>
                <a:gd name="T27" fmla="*/ 13 h 38"/>
                <a:gd name="T28" fmla="*/ 5 w 60"/>
                <a:gd name="T29" fmla="*/ 15 h 38"/>
                <a:gd name="T30" fmla="*/ 3 w 60"/>
                <a:gd name="T31" fmla="*/ 15 h 38"/>
                <a:gd name="T32" fmla="*/ 3 w 60"/>
                <a:gd name="T33" fmla="*/ 18 h 38"/>
                <a:gd name="T34" fmla="*/ 3 w 60"/>
                <a:gd name="T35" fmla="*/ 20 h 38"/>
                <a:gd name="T36" fmla="*/ 3 w 60"/>
                <a:gd name="T37" fmla="*/ 22 h 38"/>
                <a:gd name="T38" fmla="*/ 7 w 60"/>
                <a:gd name="T39" fmla="*/ 23 h 38"/>
                <a:gd name="T40" fmla="*/ 16 w 60"/>
                <a:gd name="T41" fmla="*/ 22 h 38"/>
                <a:gd name="T42" fmla="*/ 21 w 60"/>
                <a:gd name="T43" fmla="*/ 22 h 38"/>
                <a:gd name="T44" fmla="*/ 25 w 60"/>
                <a:gd name="T45" fmla="*/ 23 h 38"/>
                <a:gd name="T46" fmla="*/ 42 w 60"/>
                <a:gd name="T47" fmla="*/ 34 h 38"/>
                <a:gd name="T48" fmla="*/ 50 w 60"/>
                <a:gd name="T49" fmla="*/ 38 h 38"/>
                <a:gd name="T50" fmla="*/ 57 w 60"/>
                <a:gd name="T51" fmla="*/ 38 h 38"/>
                <a:gd name="T52" fmla="*/ 57 w 60"/>
                <a:gd name="T53" fmla="*/ 29 h 38"/>
                <a:gd name="T54" fmla="*/ 58 w 60"/>
                <a:gd name="T55" fmla="*/ 29 h 38"/>
                <a:gd name="T56" fmla="*/ 58 w 60"/>
                <a:gd name="T57" fmla="*/ 31 h 38"/>
                <a:gd name="T58" fmla="*/ 60 w 60"/>
                <a:gd name="T59" fmla="*/ 32 h 38"/>
                <a:gd name="T60" fmla="*/ 60 w 60"/>
                <a:gd name="T61" fmla="*/ 29 h 38"/>
                <a:gd name="T62" fmla="*/ 57 w 60"/>
                <a:gd name="T63" fmla="*/ 25 h 38"/>
                <a:gd name="T64" fmla="*/ 57 w 60"/>
                <a:gd name="T65" fmla="*/ 23 h 38"/>
                <a:gd name="T66" fmla="*/ 57 w 60"/>
                <a:gd name="T67" fmla="*/ 20 h 38"/>
                <a:gd name="T68" fmla="*/ 55 w 60"/>
                <a:gd name="T69" fmla="*/ 20 h 38"/>
                <a:gd name="T70" fmla="*/ 53 w 60"/>
                <a:gd name="T71" fmla="*/ 20 h 38"/>
                <a:gd name="T72" fmla="*/ 51 w 60"/>
                <a:gd name="T73" fmla="*/ 20 h 38"/>
                <a:gd name="T74" fmla="*/ 53 w 60"/>
                <a:gd name="T75" fmla="*/ 18 h 38"/>
                <a:gd name="T76" fmla="*/ 53 w 60"/>
                <a:gd name="T77" fmla="*/ 16 h 38"/>
                <a:gd name="T78" fmla="*/ 51 w 60"/>
                <a:gd name="T79" fmla="*/ 15 h 38"/>
                <a:gd name="T80" fmla="*/ 51 w 60"/>
                <a:gd name="T81" fmla="*/ 13 h 38"/>
                <a:gd name="T82" fmla="*/ 50 w 60"/>
                <a:gd name="T83" fmla="*/ 11 h 38"/>
                <a:gd name="T84" fmla="*/ 48 w 60"/>
                <a:gd name="T85" fmla="*/ 11 h 38"/>
                <a:gd name="T86" fmla="*/ 46 w 60"/>
                <a:gd name="T87" fmla="*/ 9 h 38"/>
                <a:gd name="T88" fmla="*/ 46 w 60"/>
                <a:gd name="T89" fmla="*/ 7 h 38"/>
                <a:gd name="T90" fmla="*/ 42 w 60"/>
                <a:gd name="T91" fmla="*/ 6 h 38"/>
                <a:gd name="T92" fmla="*/ 41 w 60"/>
                <a:gd name="T93" fmla="*/ 4 h 38"/>
                <a:gd name="T94" fmla="*/ 39 w 60"/>
                <a:gd name="T95" fmla="*/ 6 h 38"/>
                <a:gd name="T96" fmla="*/ 39 w 60"/>
                <a:gd name="T97" fmla="*/ 7 h 38"/>
                <a:gd name="T98" fmla="*/ 37 w 60"/>
                <a:gd name="T99" fmla="*/ 7 h 38"/>
                <a:gd name="T100" fmla="*/ 37 w 60"/>
                <a:gd name="T101" fmla="*/ 6 h 38"/>
                <a:gd name="T102" fmla="*/ 37 w 60"/>
                <a:gd name="T103" fmla="*/ 4 h 38"/>
                <a:gd name="T104" fmla="*/ 37 w 60"/>
                <a:gd name="T105" fmla="*/ 2 h 38"/>
                <a:gd name="T106" fmla="*/ 35 w 60"/>
                <a:gd name="T107" fmla="*/ 2 h 38"/>
                <a:gd name="T108" fmla="*/ 35 w 60"/>
                <a:gd name="T109" fmla="*/ 0 h 38"/>
                <a:gd name="T110" fmla="*/ 34 w 60"/>
                <a:gd name="T1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38">
                  <a:moveTo>
                    <a:pt x="34" y="0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7" y="23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25" y="23"/>
                  </a:lnTo>
                  <a:lnTo>
                    <a:pt x="42" y="34"/>
                  </a:lnTo>
                  <a:lnTo>
                    <a:pt x="50" y="38"/>
                  </a:lnTo>
                  <a:lnTo>
                    <a:pt x="57" y="3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5">
              <a:extLst>
                <a:ext uri="{FF2B5EF4-FFF2-40B4-BE49-F238E27FC236}">
                  <a16:creationId xmlns:a16="http://schemas.microsoft.com/office/drawing/2014/main" id="{23FDC0D0-1900-2948-F5AE-455BBC9B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850" y="1817497"/>
              <a:ext cx="89095" cy="108623"/>
            </a:xfrm>
            <a:custGeom>
              <a:avLst/>
              <a:gdLst>
                <a:gd name="T0" fmla="*/ 73 w 73"/>
                <a:gd name="T1" fmla="*/ 67 h 89"/>
                <a:gd name="T2" fmla="*/ 62 w 73"/>
                <a:gd name="T3" fmla="*/ 55 h 89"/>
                <a:gd name="T4" fmla="*/ 53 w 73"/>
                <a:gd name="T5" fmla="*/ 48 h 89"/>
                <a:gd name="T6" fmla="*/ 57 w 73"/>
                <a:gd name="T7" fmla="*/ 35 h 89"/>
                <a:gd name="T8" fmla="*/ 59 w 73"/>
                <a:gd name="T9" fmla="*/ 19 h 89"/>
                <a:gd name="T10" fmla="*/ 34 w 73"/>
                <a:gd name="T11" fmla="*/ 19 h 89"/>
                <a:gd name="T12" fmla="*/ 30 w 73"/>
                <a:gd name="T13" fmla="*/ 7 h 89"/>
                <a:gd name="T14" fmla="*/ 34 w 73"/>
                <a:gd name="T15" fmla="*/ 0 h 89"/>
                <a:gd name="T16" fmla="*/ 14 w 73"/>
                <a:gd name="T17" fmla="*/ 7 h 89"/>
                <a:gd name="T18" fmla="*/ 19 w 73"/>
                <a:gd name="T19" fmla="*/ 9 h 89"/>
                <a:gd name="T20" fmla="*/ 16 w 73"/>
                <a:gd name="T21" fmla="*/ 16 h 89"/>
                <a:gd name="T22" fmla="*/ 18 w 73"/>
                <a:gd name="T23" fmla="*/ 25 h 89"/>
                <a:gd name="T24" fmla="*/ 27 w 73"/>
                <a:gd name="T25" fmla="*/ 18 h 89"/>
                <a:gd name="T26" fmla="*/ 30 w 73"/>
                <a:gd name="T27" fmla="*/ 18 h 89"/>
                <a:gd name="T28" fmla="*/ 35 w 73"/>
                <a:gd name="T29" fmla="*/ 23 h 89"/>
                <a:gd name="T30" fmla="*/ 43 w 73"/>
                <a:gd name="T31" fmla="*/ 27 h 89"/>
                <a:gd name="T32" fmla="*/ 46 w 73"/>
                <a:gd name="T33" fmla="*/ 23 h 89"/>
                <a:gd name="T34" fmla="*/ 44 w 73"/>
                <a:gd name="T35" fmla="*/ 28 h 89"/>
                <a:gd name="T36" fmla="*/ 44 w 73"/>
                <a:gd name="T37" fmla="*/ 35 h 89"/>
                <a:gd name="T38" fmla="*/ 35 w 73"/>
                <a:gd name="T39" fmla="*/ 37 h 89"/>
                <a:gd name="T40" fmla="*/ 30 w 73"/>
                <a:gd name="T41" fmla="*/ 27 h 89"/>
                <a:gd name="T42" fmla="*/ 30 w 73"/>
                <a:gd name="T43" fmla="*/ 28 h 89"/>
                <a:gd name="T44" fmla="*/ 27 w 73"/>
                <a:gd name="T45" fmla="*/ 34 h 89"/>
                <a:gd name="T46" fmla="*/ 27 w 73"/>
                <a:gd name="T47" fmla="*/ 27 h 89"/>
                <a:gd name="T48" fmla="*/ 25 w 73"/>
                <a:gd name="T49" fmla="*/ 23 h 89"/>
                <a:gd name="T50" fmla="*/ 21 w 73"/>
                <a:gd name="T51" fmla="*/ 34 h 89"/>
                <a:gd name="T52" fmla="*/ 18 w 73"/>
                <a:gd name="T53" fmla="*/ 28 h 89"/>
                <a:gd name="T54" fmla="*/ 7 w 73"/>
                <a:gd name="T55" fmla="*/ 28 h 89"/>
                <a:gd name="T56" fmla="*/ 7 w 73"/>
                <a:gd name="T57" fmla="*/ 34 h 89"/>
                <a:gd name="T58" fmla="*/ 14 w 73"/>
                <a:gd name="T59" fmla="*/ 34 h 89"/>
                <a:gd name="T60" fmla="*/ 14 w 73"/>
                <a:gd name="T61" fmla="*/ 39 h 89"/>
                <a:gd name="T62" fmla="*/ 14 w 73"/>
                <a:gd name="T63" fmla="*/ 43 h 89"/>
                <a:gd name="T64" fmla="*/ 5 w 73"/>
                <a:gd name="T65" fmla="*/ 50 h 89"/>
                <a:gd name="T66" fmla="*/ 14 w 73"/>
                <a:gd name="T67" fmla="*/ 51 h 89"/>
                <a:gd name="T68" fmla="*/ 14 w 73"/>
                <a:gd name="T69" fmla="*/ 59 h 89"/>
                <a:gd name="T70" fmla="*/ 12 w 73"/>
                <a:gd name="T71" fmla="*/ 60 h 89"/>
                <a:gd name="T72" fmla="*/ 2 w 73"/>
                <a:gd name="T73" fmla="*/ 64 h 89"/>
                <a:gd name="T74" fmla="*/ 3 w 73"/>
                <a:gd name="T75" fmla="*/ 76 h 89"/>
                <a:gd name="T76" fmla="*/ 11 w 73"/>
                <a:gd name="T77" fmla="*/ 78 h 89"/>
                <a:gd name="T78" fmla="*/ 14 w 73"/>
                <a:gd name="T79" fmla="*/ 82 h 89"/>
                <a:gd name="T80" fmla="*/ 19 w 73"/>
                <a:gd name="T81" fmla="*/ 82 h 89"/>
                <a:gd name="T82" fmla="*/ 25 w 73"/>
                <a:gd name="T83" fmla="*/ 78 h 89"/>
                <a:gd name="T84" fmla="*/ 27 w 73"/>
                <a:gd name="T85" fmla="*/ 87 h 89"/>
                <a:gd name="T86" fmla="*/ 35 w 73"/>
                <a:gd name="T87" fmla="*/ 85 h 89"/>
                <a:gd name="T88" fmla="*/ 28 w 73"/>
                <a:gd name="T89" fmla="*/ 83 h 89"/>
                <a:gd name="T90" fmla="*/ 32 w 73"/>
                <a:gd name="T91" fmla="*/ 78 h 89"/>
                <a:gd name="T92" fmla="*/ 44 w 73"/>
                <a:gd name="T93" fmla="*/ 67 h 89"/>
                <a:gd name="T94" fmla="*/ 57 w 73"/>
                <a:gd name="T95" fmla="*/ 67 h 89"/>
                <a:gd name="T96" fmla="*/ 64 w 73"/>
                <a:gd name="T97" fmla="*/ 67 h 89"/>
                <a:gd name="T98" fmla="*/ 60 w 73"/>
                <a:gd name="T99" fmla="*/ 69 h 89"/>
                <a:gd name="T100" fmla="*/ 60 w 73"/>
                <a:gd name="T101" fmla="*/ 75 h 89"/>
                <a:gd name="T102" fmla="*/ 66 w 73"/>
                <a:gd name="T10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89">
                  <a:moveTo>
                    <a:pt x="69" y="73"/>
                  </a:moveTo>
                  <a:lnTo>
                    <a:pt x="69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1" y="66"/>
                  </a:lnTo>
                  <a:lnTo>
                    <a:pt x="67" y="64"/>
                  </a:lnTo>
                  <a:lnTo>
                    <a:pt x="66" y="57"/>
                  </a:lnTo>
                  <a:lnTo>
                    <a:pt x="62" y="55"/>
                  </a:lnTo>
                  <a:lnTo>
                    <a:pt x="57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48"/>
                  </a:lnTo>
                  <a:lnTo>
                    <a:pt x="53" y="44"/>
                  </a:lnTo>
                  <a:lnTo>
                    <a:pt x="53" y="41"/>
                  </a:lnTo>
                  <a:lnTo>
                    <a:pt x="53" y="39"/>
                  </a:lnTo>
                  <a:lnTo>
                    <a:pt x="57" y="35"/>
                  </a:lnTo>
                  <a:lnTo>
                    <a:pt x="60" y="34"/>
                  </a:lnTo>
                  <a:lnTo>
                    <a:pt x="62" y="30"/>
                  </a:lnTo>
                  <a:lnTo>
                    <a:pt x="62" y="25"/>
                  </a:lnTo>
                  <a:lnTo>
                    <a:pt x="59" y="19"/>
                  </a:lnTo>
                  <a:lnTo>
                    <a:pt x="55" y="19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4" y="19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39" y="39"/>
                  </a:lnTo>
                  <a:lnTo>
                    <a:pt x="35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28" y="27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7" y="59"/>
                  </a:lnTo>
                  <a:lnTo>
                    <a:pt x="5" y="60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7" y="87"/>
                  </a:lnTo>
                  <a:lnTo>
                    <a:pt x="30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7" y="85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5"/>
                  </a:lnTo>
                  <a:lnTo>
                    <a:pt x="41" y="67"/>
                  </a:lnTo>
                  <a:lnTo>
                    <a:pt x="44" y="67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57" y="73"/>
                  </a:lnTo>
                  <a:lnTo>
                    <a:pt x="59" y="71"/>
                  </a:lnTo>
                  <a:lnTo>
                    <a:pt x="60" y="69"/>
                  </a:lnTo>
                  <a:lnTo>
                    <a:pt x="67" y="69"/>
                  </a:lnTo>
                  <a:lnTo>
                    <a:pt x="66" y="71"/>
                  </a:lnTo>
                  <a:lnTo>
                    <a:pt x="64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4" y="76"/>
                  </a:lnTo>
                  <a:lnTo>
                    <a:pt x="66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9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8">
              <a:extLst>
                <a:ext uri="{FF2B5EF4-FFF2-40B4-BE49-F238E27FC236}">
                  <a16:creationId xmlns:a16="http://schemas.microsoft.com/office/drawing/2014/main" id="{6C6266CC-D695-E9A6-1C97-0E7F1874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325" y="987574"/>
              <a:ext cx="101300" cy="47599"/>
            </a:xfrm>
            <a:custGeom>
              <a:avLst/>
              <a:gdLst>
                <a:gd name="T0" fmla="*/ 9 w 83"/>
                <a:gd name="T1" fmla="*/ 39 h 39"/>
                <a:gd name="T2" fmla="*/ 10 w 83"/>
                <a:gd name="T3" fmla="*/ 37 h 39"/>
                <a:gd name="T4" fmla="*/ 12 w 83"/>
                <a:gd name="T5" fmla="*/ 35 h 39"/>
                <a:gd name="T6" fmla="*/ 14 w 83"/>
                <a:gd name="T7" fmla="*/ 32 h 39"/>
                <a:gd name="T8" fmla="*/ 16 w 83"/>
                <a:gd name="T9" fmla="*/ 30 h 39"/>
                <a:gd name="T10" fmla="*/ 21 w 83"/>
                <a:gd name="T11" fmla="*/ 28 h 39"/>
                <a:gd name="T12" fmla="*/ 26 w 83"/>
                <a:gd name="T13" fmla="*/ 21 h 39"/>
                <a:gd name="T14" fmla="*/ 28 w 83"/>
                <a:gd name="T15" fmla="*/ 21 h 39"/>
                <a:gd name="T16" fmla="*/ 37 w 83"/>
                <a:gd name="T17" fmla="*/ 23 h 39"/>
                <a:gd name="T18" fmla="*/ 42 w 83"/>
                <a:gd name="T19" fmla="*/ 21 h 39"/>
                <a:gd name="T20" fmla="*/ 44 w 83"/>
                <a:gd name="T21" fmla="*/ 19 h 39"/>
                <a:gd name="T22" fmla="*/ 46 w 83"/>
                <a:gd name="T23" fmla="*/ 14 h 39"/>
                <a:gd name="T24" fmla="*/ 48 w 83"/>
                <a:gd name="T25" fmla="*/ 12 h 39"/>
                <a:gd name="T26" fmla="*/ 51 w 83"/>
                <a:gd name="T27" fmla="*/ 12 h 39"/>
                <a:gd name="T28" fmla="*/ 55 w 83"/>
                <a:gd name="T29" fmla="*/ 14 h 39"/>
                <a:gd name="T30" fmla="*/ 58 w 83"/>
                <a:gd name="T31" fmla="*/ 16 h 39"/>
                <a:gd name="T32" fmla="*/ 58 w 83"/>
                <a:gd name="T33" fmla="*/ 14 h 39"/>
                <a:gd name="T34" fmla="*/ 62 w 83"/>
                <a:gd name="T35" fmla="*/ 12 h 39"/>
                <a:gd name="T36" fmla="*/ 64 w 83"/>
                <a:gd name="T37" fmla="*/ 10 h 39"/>
                <a:gd name="T38" fmla="*/ 72 w 83"/>
                <a:gd name="T39" fmla="*/ 8 h 39"/>
                <a:gd name="T40" fmla="*/ 76 w 83"/>
                <a:gd name="T41" fmla="*/ 7 h 39"/>
                <a:gd name="T42" fmla="*/ 81 w 83"/>
                <a:gd name="T43" fmla="*/ 0 h 39"/>
                <a:gd name="T44" fmla="*/ 83 w 83"/>
                <a:gd name="T45" fmla="*/ 0 h 39"/>
                <a:gd name="T46" fmla="*/ 16 w 83"/>
                <a:gd name="T47" fmla="*/ 0 h 39"/>
                <a:gd name="T48" fmla="*/ 10 w 83"/>
                <a:gd name="T49" fmla="*/ 5 h 39"/>
                <a:gd name="T50" fmla="*/ 9 w 83"/>
                <a:gd name="T51" fmla="*/ 14 h 39"/>
                <a:gd name="T52" fmla="*/ 3 w 83"/>
                <a:gd name="T53" fmla="*/ 26 h 39"/>
                <a:gd name="T54" fmla="*/ 3 w 83"/>
                <a:gd name="T55" fmla="*/ 30 h 39"/>
                <a:gd name="T56" fmla="*/ 1 w 83"/>
                <a:gd name="T57" fmla="*/ 32 h 39"/>
                <a:gd name="T58" fmla="*/ 1 w 83"/>
                <a:gd name="T59" fmla="*/ 33 h 39"/>
                <a:gd name="T60" fmla="*/ 1 w 83"/>
                <a:gd name="T61" fmla="*/ 35 h 39"/>
                <a:gd name="T62" fmla="*/ 0 w 83"/>
                <a:gd name="T63" fmla="*/ 37 h 39"/>
                <a:gd name="T64" fmla="*/ 5 w 83"/>
                <a:gd name="T65" fmla="*/ 39 h 39"/>
                <a:gd name="T66" fmla="*/ 9 w 83"/>
                <a:gd name="T6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39">
                  <a:moveTo>
                    <a:pt x="9" y="39"/>
                  </a:moveTo>
                  <a:lnTo>
                    <a:pt x="10" y="37"/>
                  </a:lnTo>
                  <a:lnTo>
                    <a:pt x="12" y="35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21" y="28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7" y="23"/>
                  </a:lnTo>
                  <a:lnTo>
                    <a:pt x="42" y="21"/>
                  </a:lnTo>
                  <a:lnTo>
                    <a:pt x="44" y="19"/>
                  </a:lnTo>
                  <a:lnTo>
                    <a:pt x="46" y="14"/>
                  </a:lnTo>
                  <a:lnTo>
                    <a:pt x="48" y="12"/>
                  </a:lnTo>
                  <a:lnTo>
                    <a:pt x="51" y="12"/>
                  </a:lnTo>
                  <a:lnTo>
                    <a:pt x="55" y="14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16" y="0"/>
                  </a:lnTo>
                  <a:lnTo>
                    <a:pt x="10" y="5"/>
                  </a:lnTo>
                  <a:lnTo>
                    <a:pt x="9" y="14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5" y="3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6">
              <a:extLst>
                <a:ext uri="{FF2B5EF4-FFF2-40B4-BE49-F238E27FC236}">
                  <a16:creationId xmlns:a16="http://schemas.microsoft.com/office/drawing/2014/main" id="{92D934B9-A2C0-4A04-17B8-BBE131268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653" y="1669820"/>
              <a:ext cx="62245" cy="75669"/>
            </a:xfrm>
            <a:custGeom>
              <a:avLst/>
              <a:gdLst>
                <a:gd name="T0" fmla="*/ 51 w 51"/>
                <a:gd name="T1" fmla="*/ 34 h 62"/>
                <a:gd name="T2" fmla="*/ 51 w 51"/>
                <a:gd name="T3" fmla="*/ 32 h 62"/>
                <a:gd name="T4" fmla="*/ 46 w 51"/>
                <a:gd name="T5" fmla="*/ 29 h 62"/>
                <a:gd name="T6" fmla="*/ 37 w 51"/>
                <a:gd name="T7" fmla="*/ 25 h 62"/>
                <a:gd name="T8" fmla="*/ 35 w 51"/>
                <a:gd name="T9" fmla="*/ 25 h 62"/>
                <a:gd name="T10" fmla="*/ 35 w 51"/>
                <a:gd name="T11" fmla="*/ 23 h 62"/>
                <a:gd name="T12" fmla="*/ 32 w 51"/>
                <a:gd name="T13" fmla="*/ 18 h 62"/>
                <a:gd name="T14" fmla="*/ 30 w 51"/>
                <a:gd name="T15" fmla="*/ 18 h 62"/>
                <a:gd name="T16" fmla="*/ 26 w 51"/>
                <a:gd name="T17" fmla="*/ 18 h 62"/>
                <a:gd name="T18" fmla="*/ 23 w 51"/>
                <a:gd name="T19" fmla="*/ 14 h 62"/>
                <a:gd name="T20" fmla="*/ 18 w 51"/>
                <a:gd name="T21" fmla="*/ 13 h 62"/>
                <a:gd name="T22" fmla="*/ 16 w 51"/>
                <a:gd name="T23" fmla="*/ 9 h 62"/>
                <a:gd name="T24" fmla="*/ 14 w 51"/>
                <a:gd name="T25" fmla="*/ 7 h 62"/>
                <a:gd name="T26" fmla="*/ 9 w 51"/>
                <a:gd name="T27" fmla="*/ 0 h 62"/>
                <a:gd name="T28" fmla="*/ 9 w 51"/>
                <a:gd name="T29" fmla="*/ 2 h 62"/>
                <a:gd name="T30" fmla="*/ 7 w 51"/>
                <a:gd name="T31" fmla="*/ 5 h 62"/>
                <a:gd name="T32" fmla="*/ 7 w 51"/>
                <a:gd name="T33" fmla="*/ 9 h 62"/>
                <a:gd name="T34" fmla="*/ 5 w 51"/>
                <a:gd name="T35" fmla="*/ 13 h 62"/>
                <a:gd name="T36" fmla="*/ 3 w 51"/>
                <a:gd name="T37" fmla="*/ 14 h 62"/>
                <a:gd name="T38" fmla="*/ 3 w 51"/>
                <a:gd name="T39" fmla="*/ 16 h 62"/>
                <a:gd name="T40" fmla="*/ 3 w 51"/>
                <a:gd name="T41" fmla="*/ 29 h 62"/>
                <a:gd name="T42" fmla="*/ 2 w 51"/>
                <a:gd name="T43" fmla="*/ 36 h 62"/>
                <a:gd name="T44" fmla="*/ 0 w 51"/>
                <a:gd name="T45" fmla="*/ 41 h 62"/>
                <a:gd name="T46" fmla="*/ 2 w 51"/>
                <a:gd name="T47" fmla="*/ 43 h 62"/>
                <a:gd name="T48" fmla="*/ 10 w 51"/>
                <a:gd name="T49" fmla="*/ 50 h 62"/>
                <a:gd name="T50" fmla="*/ 19 w 51"/>
                <a:gd name="T51" fmla="*/ 53 h 62"/>
                <a:gd name="T52" fmla="*/ 26 w 51"/>
                <a:gd name="T53" fmla="*/ 59 h 62"/>
                <a:gd name="T54" fmla="*/ 33 w 51"/>
                <a:gd name="T55" fmla="*/ 61 h 62"/>
                <a:gd name="T56" fmla="*/ 39 w 51"/>
                <a:gd name="T57" fmla="*/ 61 h 62"/>
                <a:gd name="T58" fmla="*/ 44 w 51"/>
                <a:gd name="T59" fmla="*/ 62 h 62"/>
                <a:gd name="T60" fmla="*/ 46 w 51"/>
                <a:gd name="T61" fmla="*/ 61 h 62"/>
                <a:gd name="T62" fmla="*/ 48 w 51"/>
                <a:gd name="T63" fmla="*/ 59 h 62"/>
                <a:gd name="T64" fmla="*/ 49 w 51"/>
                <a:gd name="T65" fmla="*/ 57 h 62"/>
                <a:gd name="T66" fmla="*/ 48 w 51"/>
                <a:gd name="T67" fmla="*/ 55 h 62"/>
                <a:gd name="T68" fmla="*/ 48 w 51"/>
                <a:gd name="T69" fmla="*/ 53 h 62"/>
                <a:gd name="T70" fmla="*/ 48 w 51"/>
                <a:gd name="T71" fmla="*/ 52 h 62"/>
                <a:gd name="T72" fmla="*/ 49 w 51"/>
                <a:gd name="T73" fmla="*/ 50 h 62"/>
                <a:gd name="T74" fmla="*/ 51 w 51"/>
                <a:gd name="T75" fmla="*/ 46 h 62"/>
                <a:gd name="T76" fmla="*/ 51 w 51"/>
                <a:gd name="T77" fmla="*/ 43 h 62"/>
                <a:gd name="T78" fmla="*/ 51 w 51"/>
                <a:gd name="T79" fmla="*/ 41 h 62"/>
                <a:gd name="T80" fmla="*/ 51 w 51"/>
                <a:gd name="T81" fmla="*/ 39 h 62"/>
                <a:gd name="T82" fmla="*/ 51 w 51"/>
                <a:gd name="T83" fmla="*/ 37 h 62"/>
                <a:gd name="T84" fmla="*/ 51 w 51"/>
                <a:gd name="T85" fmla="*/ 36 h 62"/>
                <a:gd name="T86" fmla="*/ 51 w 51"/>
                <a:gd name="T87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62">
                  <a:moveTo>
                    <a:pt x="51" y="34"/>
                  </a:moveTo>
                  <a:lnTo>
                    <a:pt x="51" y="32"/>
                  </a:lnTo>
                  <a:lnTo>
                    <a:pt x="46" y="29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4"/>
                  </a:lnTo>
                  <a:lnTo>
                    <a:pt x="18" y="13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29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10" y="50"/>
                  </a:lnTo>
                  <a:lnTo>
                    <a:pt x="19" y="53"/>
                  </a:lnTo>
                  <a:lnTo>
                    <a:pt x="26" y="59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62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9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1">
              <a:extLst>
                <a:ext uri="{FF2B5EF4-FFF2-40B4-BE49-F238E27FC236}">
                  <a16:creationId xmlns:a16="http://schemas.microsoft.com/office/drawing/2014/main" id="{69DC2390-5F96-DD3C-CC9B-B6C24DC1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306" y="1259740"/>
              <a:ext cx="56142" cy="76890"/>
            </a:xfrm>
            <a:custGeom>
              <a:avLst/>
              <a:gdLst>
                <a:gd name="T0" fmla="*/ 4 w 46"/>
                <a:gd name="T1" fmla="*/ 38 h 63"/>
                <a:gd name="T2" fmla="*/ 4 w 46"/>
                <a:gd name="T3" fmla="*/ 41 h 63"/>
                <a:gd name="T4" fmla="*/ 2 w 46"/>
                <a:gd name="T5" fmla="*/ 45 h 63"/>
                <a:gd name="T6" fmla="*/ 0 w 46"/>
                <a:gd name="T7" fmla="*/ 47 h 63"/>
                <a:gd name="T8" fmla="*/ 2 w 46"/>
                <a:gd name="T9" fmla="*/ 50 h 63"/>
                <a:gd name="T10" fmla="*/ 9 w 46"/>
                <a:gd name="T11" fmla="*/ 50 h 63"/>
                <a:gd name="T12" fmla="*/ 12 w 46"/>
                <a:gd name="T13" fmla="*/ 54 h 63"/>
                <a:gd name="T14" fmla="*/ 16 w 46"/>
                <a:gd name="T15" fmla="*/ 63 h 63"/>
                <a:gd name="T16" fmla="*/ 27 w 46"/>
                <a:gd name="T17" fmla="*/ 57 h 63"/>
                <a:gd name="T18" fmla="*/ 32 w 46"/>
                <a:gd name="T19" fmla="*/ 50 h 63"/>
                <a:gd name="T20" fmla="*/ 35 w 46"/>
                <a:gd name="T21" fmla="*/ 45 h 63"/>
                <a:gd name="T22" fmla="*/ 39 w 46"/>
                <a:gd name="T23" fmla="*/ 38 h 63"/>
                <a:gd name="T24" fmla="*/ 39 w 46"/>
                <a:gd name="T25" fmla="*/ 36 h 63"/>
                <a:gd name="T26" fmla="*/ 41 w 46"/>
                <a:gd name="T27" fmla="*/ 34 h 63"/>
                <a:gd name="T28" fmla="*/ 37 w 46"/>
                <a:gd name="T29" fmla="*/ 32 h 63"/>
                <a:gd name="T30" fmla="*/ 35 w 46"/>
                <a:gd name="T31" fmla="*/ 24 h 63"/>
                <a:gd name="T32" fmla="*/ 35 w 46"/>
                <a:gd name="T33" fmla="*/ 22 h 63"/>
                <a:gd name="T34" fmla="*/ 39 w 46"/>
                <a:gd name="T35" fmla="*/ 18 h 63"/>
                <a:gd name="T36" fmla="*/ 41 w 46"/>
                <a:gd name="T37" fmla="*/ 20 h 63"/>
                <a:gd name="T38" fmla="*/ 41 w 46"/>
                <a:gd name="T39" fmla="*/ 22 h 63"/>
                <a:gd name="T40" fmla="*/ 43 w 46"/>
                <a:gd name="T41" fmla="*/ 22 h 63"/>
                <a:gd name="T42" fmla="*/ 46 w 46"/>
                <a:gd name="T43" fmla="*/ 13 h 63"/>
                <a:gd name="T44" fmla="*/ 46 w 46"/>
                <a:gd name="T45" fmla="*/ 9 h 63"/>
                <a:gd name="T46" fmla="*/ 44 w 46"/>
                <a:gd name="T47" fmla="*/ 6 h 63"/>
                <a:gd name="T48" fmla="*/ 46 w 46"/>
                <a:gd name="T49" fmla="*/ 2 h 63"/>
                <a:gd name="T50" fmla="*/ 44 w 46"/>
                <a:gd name="T51" fmla="*/ 0 h 63"/>
                <a:gd name="T52" fmla="*/ 43 w 46"/>
                <a:gd name="T53" fmla="*/ 4 h 63"/>
                <a:gd name="T54" fmla="*/ 35 w 46"/>
                <a:gd name="T55" fmla="*/ 11 h 63"/>
                <a:gd name="T56" fmla="*/ 30 w 46"/>
                <a:gd name="T57" fmla="*/ 13 h 63"/>
                <a:gd name="T58" fmla="*/ 20 w 46"/>
                <a:gd name="T59" fmla="*/ 16 h 63"/>
                <a:gd name="T60" fmla="*/ 16 w 46"/>
                <a:gd name="T61" fmla="*/ 18 h 63"/>
                <a:gd name="T62" fmla="*/ 16 w 46"/>
                <a:gd name="T63" fmla="*/ 22 h 63"/>
                <a:gd name="T64" fmla="*/ 12 w 46"/>
                <a:gd name="T65" fmla="*/ 27 h 63"/>
                <a:gd name="T66" fmla="*/ 14 w 46"/>
                <a:gd name="T67" fmla="*/ 31 h 63"/>
                <a:gd name="T68" fmla="*/ 18 w 46"/>
                <a:gd name="T69" fmla="*/ 31 h 63"/>
                <a:gd name="T70" fmla="*/ 7 w 46"/>
                <a:gd name="T71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63">
                  <a:moveTo>
                    <a:pt x="7" y="36"/>
                  </a:moveTo>
                  <a:lnTo>
                    <a:pt x="4" y="38"/>
                  </a:lnTo>
                  <a:lnTo>
                    <a:pt x="4" y="39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5" y="48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27" y="57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5" y="45"/>
                  </a:lnTo>
                  <a:lnTo>
                    <a:pt x="37" y="41"/>
                  </a:lnTo>
                  <a:lnTo>
                    <a:pt x="39" y="38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0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1"/>
                  </a:lnTo>
                  <a:lnTo>
                    <a:pt x="34" y="15"/>
                  </a:lnTo>
                  <a:lnTo>
                    <a:pt x="30" y="13"/>
                  </a:lnTo>
                  <a:lnTo>
                    <a:pt x="27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4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8">
              <a:extLst>
                <a:ext uri="{FF2B5EF4-FFF2-40B4-BE49-F238E27FC236}">
                  <a16:creationId xmlns:a16="http://schemas.microsoft.com/office/drawing/2014/main" id="{EE3AF229-D430-D4C0-D8EF-170CD0265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765" y="1569741"/>
              <a:ext cx="28071" cy="108623"/>
            </a:xfrm>
            <a:custGeom>
              <a:avLst/>
              <a:gdLst>
                <a:gd name="T0" fmla="*/ 7 w 23"/>
                <a:gd name="T1" fmla="*/ 86 h 89"/>
                <a:gd name="T2" fmla="*/ 13 w 23"/>
                <a:gd name="T3" fmla="*/ 77 h 89"/>
                <a:gd name="T4" fmla="*/ 15 w 23"/>
                <a:gd name="T5" fmla="*/ 73 h 89"/>
                <a:gd name="T6" fmla="*/ 15 w 23"/>
                <a:gd name="T7" fmla="*/ 70 h 89"/>
                <a:gd name="T8" fmla="*/ 18 w 23"/>
                <a:gd name="T9" fmla="*/ 66 h 89"/>
                <a:gd name="T10" fmla="*/ 20 w 23"/>
                <a:gd name="T11" fmla="*/ 63 h 89"/>
                <a:gd name="T12" fmla="*/ 22 w 23"/>
                <a:gd name="T13" fmla="*/ 61 h 89"/>
                <a:gd name="T14" fmla="*/ 22 w 23"/>
                <a:gd name="T15" fmla="*/ 59 h 89"/>
                <a:gd name="T16" fmla="*/ 18 w 23"/>
                <a:gd name="T17" fmla="*/ 55 h 89"/>
                <a:gd name="T18" fmla="*/ 20 w 23"/>
                <a:gd name="T19" fmla="*/ 54 h 89"/>
                <a:gd name="T20" fmla="*/ 22 w 23"/>
                <a:gd name="T21" fmla="*/ 50 h 89"/>
                <a:gd name="T22" fmla="*/ 23 w 23"/>
                <a:gd name="T23" fmla="*/ 47 h 89"/>
                <a:gd name="T24" fmla="*/ 23 w 23"/>
                <a:gd name="T25" fmla="*/ 38 h 89"/>
                <a:gd name="T26" fmla="*/ 23 w 23"/>
                <a:gd name="T27" fmla="*/ 36 h 89"/>
                <a:gd name="T28" fmla="*/ 23 w 23"/>
                <a:gd name="T29" fmla="*/ 32 h 89"/>
                <a:gd name="T30" fmla="*/ 23 w 23"/>
                <a:gd name="T31" fmla="*/ 31 h 89"/>
                <a:gd name="T32" fmla="*/ 23 w 23"/>
                <a:gd name="T33" fmla="*/ 13 h 89"/>
                <a:gd name="T34" fmla="*/ 22 w 23"/>
                <a:gd name="T35" fmla="*/ 4 h 89"/>
                <a:gd name="T36" fmla="*/ 18 w 23"/>
                <a:gd name="T37" fmla="*/ 0 h 89"/>
                <a:gd name="T38" fmla="*/ 20 w 23"/>
                <a:gd name="T39" fmla="*/ 6 h 89"/>
                <a:gd name="T40" fmla="*/ 20 w 23"/>
                <a:gd name="T41" fmla="*/ 18 h 89"/>
                <a:gd name="T42" fmla="*/ 20 w 23"/>
                <a:gd name="T43" fmla="*/ 22 h 89"/>
                <a:gd name="T44" fmla="*/ 20 w 23"/>
                <a:gd name="T45" fmla="*/ 24 h 89"/>
                <a:gd name="T46" fmla="*/ 20 w 23"/>
                <a:gd name="T47" fmla="*/ 27 h 89"/>
                <a:gd name="T48" fmla="*/ 18 w 23"/>
                <a:gd name="T49" fmla="*/ 45 h 89"/>
                <a:gd name="T50" fmla="*/ 13 w 23"/>
                <a:gd name="T51" fmla="*/ 61 h 89"/>
                <a:gd name="T52" fmla="*/ 9 w 23"/>
                <a:gd name="T53" fmla="*/ 71 h 89"/>
                <a:gd name="T54" fmla="*/ 0 w 23"/>
                <a:gd name="T55" fmla="*/ 87 h 89"/>
                <a:gd name="T56" fmla="*/ 7 w 23"/>
                <a:gd name="T57" fmla="*/ 89 h 89"/>
                <a:gd name="T58" fmla="*/ 7 w 23"/>
                <a:gd name="T5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89">
                  <a:moveTo>
                    <a:pt x="7" y="86"/>
                  </a:moveTo>
                  <a:lnTo>
                    <a:pt x="13" y="77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8" y="66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18" y="55"/>
                  </a:lnTo>
                  <a:lnTo>
                    <a:pt x="20" y="54"/>
                  </a:lnTo>
                  <a:lnTo>
                    <a:pt x="22" y="50"/>
                  </a:lnTo>
                  <a:lnTo>
                    <a:pt x="23" y="47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13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20" y="6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8" y="45"/>
                  </a:lnTo>
                  <a:lnTo>
                    <a:pt x="13" y="61"/>
                  </a:lnTo>
                  <a:lnTo>
                    <a:pt x="9" y="71"/>
                  </a:lnTo>
                  <a:lnTo>
                    <a:pt x="0" y="87"/>
                  </a:lnTo>
                  <a:lnTo>
                    <a:pt x="7" y="89"/>
                  </a:lnTo>
                  <a:lnTo>
                    <a:pt x="7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88">
              <a:extLst>
                <a:ext uri="{FF2B5EF4-FFF2-40B4-BE49-F238E27FC236}">
                  <a16:creationId xmlns:a16="http://schemas.microsoft.com/office/drawing/2014/main" id="{99342994-46C8-A4E0-E5B9-3F616C01F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818" y="1854111"/>
              <a:ext cx="42717" cy="28071"/>
            </a:xfrm>
            <a:custGeom>
              <a:avLst/>
              <a:gdLst>
                <a:gd name="T0" fmla="*/ 35 w 35"/>
                <a:gd name="T1" fmla="*/ 23 h 23"/>
                <a:gd name="T2" fmla="*/ 28 w 35"/>
                <a:gd name="T3" fmla="*/ 11 h 23"/>
                <a:gd name="T4" fmla="*/ 26 w 35"/>
                <a:gd name="T5" fmla="*/ 7 h 23"/>
                <a:gd name="T6" fmla="*/ 26 w 35"/>
                <a:gd name="T7" fmla="*/ 5 h 23"/>
                <a:gd name="T8" fmla="*/ 23 w 35"/>
                <a:gd name="T9" fmla="*/ 5 h 23"/>
                <a:gd name="T10" fmla="*/ 12 w 35"/>
                <a:gd name="T11" fmla="*/ 0 h 23"/>
                <a:gd name="T12" fmla="*/ 7 w 35"/>
                <a:gd name="T13" fmla="*/ 2 h 23"/>
                <a:gd name="T14" fmla="*/ 2 w 35"/>
                <a:gd name="T15" fmla="*/ 5 h 23"/>
                <a:gd name="T16" fmla="*/ 0 w 35"/>
                <a:gd name="T17" fmla="*/ 13 h 23"/>
                <a:gd name="T18" fmla="*/ 0 w 35"/>
                <a:gd name="T19" fmla="*/ 14 h 23"/>
                <a:gd name="T20" fmla="*/ 2 w 35"/>
                <a:gd name="T21" fmla="*/ 14 h 23"/>
                <a:gd name="T22" fmla="*/ 2 w 35"/>
                <a:gd name="T23" fmla="*/ 16 h 23"/>
                <a:gd name="T24" fmla="*/ 3 w 35"/>
                <a:gd name="T25" fmla="*/ 16 h 23"/>
                <a:gd name="T26" fmla="*/ 3 w 35"/>
                <a:gd name="T27" fmla="*/ 14 h 23"/>
                <a:gd name="T28" fmla="*/ 5 w 35"/>
                <a:gd name="T29" fmla="*/ 14 h 23"/>
                <a:gd name="T30" fmla="*/ 9 w 35"/>
                <a:gd name="T31" fmla="*/ 14 h 23"/>
                <a:gd name="T32" fmla="*/ 10 w 35"/>
                <a:gd name="T33" fmla="*/ 16 h 23"/>
                <a:gd name="T34" fmla="*/ 10 w 35"/>
                <a:gd name="T35" fmla="*/ 18 h 23"/>
                <a:gd name="T36" fmla="*/ 10 w 35"/>
                <a:gd name="T37" fmla="*/ 21 h 23"/>
                <a:gd name="T38" fmla="*/ 12 w 35"/>
                <a:gd name="T39" fmla="*/ 23 h 23"/>
                <a:gd name="T40" fmla="*/ 14 w 35"/>
                <a:gd name="T41" fmla="*/ 23 h 23"/>
                <a:gd name="T42" fmla="*/ 19 w 35"/>
                <a:gd name="T43" fmla="*/ 23 h 23"/>
                <a:gd name="T44" fmla="*/ 18 w 35"/>
                <a:gd name="T45" fmla="*/ 21 h 23"/>
                <a:gd name="T46" fmla="*/ 21 w 35"/>
                <a:gd name="T47" fmla="*/ 21 h 23"/>
                <a:gd name="T48" fmla="*/ 35 w 35"/>
                <a:gd name="T4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lnTo>
                    <a:pt x="28" y="11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12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9" y="23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id="{F94F69D9-E015-A9C5-CFBE-781B3EB2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504" y="1937103"/>
              <a:ext cx="62245" cy="79331"/>
            </a:xfrm>
            <a:custGeom>
              <a:avLst/>
              <a:gdLst>
                <a:gd name="T0" fmla="*/ 4 w 51"/>
                <a:gd name="T1" fmla="*/ 30 h 65"/>
                <a:gd name="T2" fmla="*/ 7 w 51"/>
                <a:gd name="T3" fmla="*/ 30 h 65"/>
                <a:gd name="T4" fmla="*/ 12 w 51"/>
                <a:gd name="T5" fmla="*/ 24 h 65"/>
                <a:gd name="T6" fmla="*/ 14 w 51"/>
                <a:gd name="T7" fmla="*/ 26 h 65"/>
                <a:gd name="T8" fmla="*/ 14 w 51"/>
                <a:gd name="T9" fmla="*/ 30 h 65"/>
                <a:gd name="T10" fmla="*/ 12 w 51"/>
                <a:gd name="T11" fmla="*/ 33 h 65"/>
                <a:gd name="T12" fmla="*/ 18 w 51"/>
                <a:gd name="T13" fmla="*/ 32 h 65"/>
                <a:gd name="T14" fmla="*/ 18 w 51"/>
                <a:gd name="T15" fmla="*/ 28 h 65"/>
                <a:gd name="T16" fmla="*/ 21 w 51"/>
                <a:gd name="T17" fmla="*/ 26 h 65"/>
                <a:gd name="T18" fmla="*/ 21 w 51"/>
                <a:gd name="T19" fmla="*/ 23 h 65"/>
                <a:gd name="T20" fmla="*/ 25 w 51"/>
                <a:gd name="T21" fmla="*/ 23 h 65"/>
                <a:gd name="T22" fmla="*/ 28 w 51"/>
                <a:gd name="T23" fmla="*/ 24 h 65"/>
                <a:gd name="T24" fmla="*/ 28 w 51"/>
                <a:gd name="T25" fmla="*/ 32 h 65"/>
                <a:gd name="T26" fmla="*/ 34 w 51"/>
                <a:gd name="T27" fmla="*/ 33 h 65"/>
                <a:gd name="T28" fmla="*/ 32 w 51"/>
                <a:gd name="T29" fmla="*/ 44 h 65"/>
                <a:gd name="T30" fmla="*/ 28 w 51"/>
                <a:gd name="T31" fmla="*/ 44 h 65"/>
                <a:gd name="T32" fmla="*/ 30 w 51"/>
                <a:gd name="T33" fmla="*/ 42 h 65"/>
                <a:gd name="T34" fmla="*/ 27 w 51"/>
                <a:gd name="T35" fmla="*/ 42 h 65"/>
                <a:gd name="T36" fmla="*/ 25 w 51"/>
                <a:gd name="T37" fmla="*/ 42 h 65"/>
                <a:gd name="T38" fmla="*/ 25 w 51"/>
                <a:gd name="T39" fmla="*/ 37 h 65"/>
                <a:gd name="T40" fmla="*/ 25 w 51"/>
                <a:gd name="T41" fmla="*/ 35 h 65"/>
                <a:gd name="T42" fmla="*/ 18 w 51"/>
                <a:gd name="T43" fmla="*/ 40 h 65"/>
                <a:gd name="T44" fmla="*/ 21 w 51"/>
                <a:gd name="T45" fmla="*/ 55 h 65"/>
                <a:gd name="T46" fmla="*/ 16 w 51"/>
                <a:gd name="T47" fmla="*/ 58 h 65"/>
                <a:gd name="T48" fmla="*/ 11 w 51"/>
                <a:gd name="T49" fmla="*/ 60 h 65"/>
                <a:gd name="T50" fmla="*/ 11 w 51"/>
                <a:gd name="T51" fmla="*/ 64 h 65"/>
                <a:gd name="T52" fmla="*/ 21 w 51"/>
                <a:gd name="T53" fmla="*/ 65 h 65"/>
                <a:gd name="T54" fmla="*/ 30 w 51"/>
                <a:gd name="T55" fmla="*/ 62 h 65"/>
                <a:gd name="T56" fmla="*/ 35 w 51"/>
                <a:gd name="T57" fmla="*/ 60 h 65"/>
                <a:gd name="T58" fmla="*/ 51 w 51"/>
                <a:gd name="T59" fmla="*/ 58 h 65"/>
                <a:gd name="T60" fmla="*/ 48 w 51"/>
                <a:gd name="T61" fmla="*/ 53 h 65"/>
                <a:gd name="T62" fmla="*/ 50 w 51"/>
                <a:gd name="T63" fmla="*/ 51 h 65"/>
                <a:gd name="T64" fmla="*/ 50 w 51"/>
                <a:gd name="T65" fmla="*/ 44 h 65"/>
                <a:gd name="T66" fmla="*/ 28 w 51"/>
                <a:gd name="T67" fmla="*/ 21 h 65"/>
                <a:gd name="T68" fmla="*/ 16 w 51"/>
                <a:gd name="T69" fmla="*/ 16 h 65"/>
                <a:gd name="T70" fmla="*/ 11 w 51"/>
                <a:gd name="T71" fmla="*/ 10 h 65"/>
                <a:gd name="T72" fmla="*/ 7 w 51"/>
                <a:gd name="T73" fmla="*/ 1 h 65"/>
                <a:gd name="T74" fmla="*/ 4 w 51"/>
                <a:gd name="T75" fmla="*/ 1 h 65"/>
                <a:gd name="T76" fmla="*/ 0 w 51"/>
                <a:gd name="T77" fmla="*/ 5 h 65"/>
                <a:gd name="T78" fmla="*/ 7 w 51"/>
                <a:gd name="T79" fmla="*/ 12 h 65"/>
                <a:gd name="T80" fmla="*/ 7 w 51"/>
                <a:gd name="T81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65">
                  <a:moveTo>
                    <a:pt x="4" y="26"/>
                  </a:moveTo>
                  <a:lnTo>
                    <a:pt x="4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4" y="33"/>
                  </a:lnTo>
                  <a:lnTo>
                    <a:pt x="34" y="39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5" y="35"/>
                  </a:lnTo>
                  <a:lnTo>
                    <a:pt x="18" y="35"/>
                  </a:lnTo>
                  <a:lnTo>
                    <a:pt x="18" y="40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1" y="60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4" y="65"/>
                  </a:lnTo>
                  <a:lnTo>
                    <a:pt x="21" y="65"/>
                  </a:lnTo>
                  <a:lnTo>
                    <a:pt x="28" y="64"/>
                  </a:lnTo>
                  <a:lnTo>
                    <a:pt x="30" y="62"/>
                  </a:lnTo>
                  <a:lnTo>
                    <a:pt x="34" y="58"/>
                  </a:lnTo>
                  <a:lnTo>
                    <a:pt x="35" y="60"/>
                  </a:lnTo>
                  <a:lnTo>
                    <a:pt x="37" y="60"/>
                  </a:lnTo>
                  <a:lnTo>
                    <a:pt x="51" y="58"/>
                  </a:lnTo>
                  <a:lnTo>
                    <a:pt x="50" y="55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1" y="46"/>
                  </a:lnTo>
                  <a:lnTo>
                    <a:pt x="50" y="44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3" y="21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57">
              <a:extLst>
                <a:ext uri="{FF2B5EF4-FFF2-40B4-BE49-F238E27FC236}">
                  <a16:creationId xmlns:a16="http://schemas.microsoft.com/office/drawing/2014/main" id="{F3CFFFA1-E901-5D5E-5C2B-292CA3816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762" y="1695449"/>
              <a:ext cx="25630" cy="32953"/>
            </a:xfrm>
            <a:custGeom>
              <a:avLst/>
              <a:gdLst>
                <a:gd name="T0" fmla="*/ 12 w 21"/>
                <a:gd name="T1" fmla="*/ 9 h 27"/>
                <a:gd name="T2" fmla="*/ 11 w 21"/>
                <a:gd name="T3" fmla="*/ 8 h 27"/>
                <a:gd name="T4" fmla="*/ 12 w 21"/>
                <a:gd name="T5" fmla="*/ 6 h 27"/>
                <a:gd name="T6" fmla="*/ 14 w 21"/>
                <a:gd name="T7" fmla="*/ 6 h 27"/>
                <a:gd name="T8" fmla="*/ 16 w 21"/>
                <a:gd name="T9" fmla="*/ 4 h 27"/>
                <a:gd name="T10" fmla="*/ 14 w 21"/>
                <a:gd name="T11" fmla="*/ 2 h 27"/>
                <a:gd name="T12" fmla="*/ 9 w 21"/>
                <a:gd name="T13" fmla="*/ 0 h 27"/>
                <a:gd name="T14" fmla="*/ 3 w 21"/>
                <a:gd name="T15" fmla="*/ 2 h 27"/>
                <a:gd name="T16" fmla="*/ 2 w 21"/>
                <a:gd name="T17" fmla="*/ 6 h 27"/>
                <a:gd name="T18" fmla="*/ 2 w 21"/>
                <a:gd name="T19" fmla="*/ 9 h 27"/>
                <a:gd name="T20" fmla="*/ 0 w 21"/>
                <a:gd name="T21" fmla="*/ 15 h 27"/>
                <a:gd name="T22" fmla="*/ 0 w 21"/>
                <a:gd name="T23" fmla="*/ 18 h 27"/>
                <a:gd name="T24" fmla="*/ 2 w 21"/>
                <a:gd name="T25" fmla="*/ 24 h 27"/>
                <a:gd name="T26" fmla="*/ 3 w 21"/>
                <a:gd name="T27" fmla="*/ 25 h 27"/>
                <a:gd name="T28" fmla="*/ 5 w 21"/>
                <a:gd name="T29" fmla="*/ 27 h 27"/>
                <a:gd name="T30" fmla="*/ 7 w 21"/>
                <a:gd name="T31" fmla="*/ 25 h 27"/>
                <a:gd name="T32" fmla="*/ 9 w 21"/>
                <a:gd name="T33" fmla="*/ 24 h 27"/>
                <a:gd name="T34" fmla="*/ 11 w 21"/>
                <a:gd name="T35" fmla="*/ 22 h 27"/>
                <a:gd name="T36" fmla="*/ 12 w 21"/>
                <a:gd name="T37" fmla="*/ 20 h 27"/>
                <a:gd name="T38" fmla="*/ 12 w 21"/>
                <a:gd name="T39" fmla="*/ 13 h 27"/>
                <a:gd name="T40" fmla="*/ 12 w 21"/>
                <a:gd name="T41" fmla="*/ 11 h 27"/>
                <a:gd name="T42" fmla="*/ 14 w 21"/>
                <a:gd name="T43" fmla="*/ 11 h 27"/>
                <a:gd name="T44" fmla="*/ 21 w 21"/>
                <a:gd name="T45" fmla="*/ 13 h 27"/>
                <a:gd name="T46" fmla="*/ 18 w 21"/>
                <a:gd name="T47" fmla="*/ 11 h 27"/>
                <a:gd name="T48" fmla="*/ 12 w 21"/>
                <a:gd name="T4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27">
                  <a:moveTo>
                    <a:pt x="12" y="9"/>
                  </a:move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9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4">
              <a:extLst>
                <a:ext uri="{FF2B5EF4-FFF2-40B4-BE49-F238E27FC236}">
                  <a16:creationId xmlns:a16="http://schemas.microsoft.com/office/drawing/2014/main" id="{46B539CE-9B76-4535-CB7B-3135FC230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157" y="1728402"/>
              <a:ext cx="58583" cy="41496"/>
            </a:xfrm>
            <a:custGeom>
              <a:avLst/>
              <a:gdLst>
                <a:gd name="T0" fmla="*/ 11 w 48"/>
                <a:gd name="T1" fmla="*/ 34 h 34"/>
                <a:gd name="T2" fmla="*/ 13 w 48"/>
                <a:gd name="T3" fmla="*/ 34 h 34"/>
                <a:gd name="T4" fmla="*/ 18 w 48"/>
                <a:gd name="T5" fmla="*/ 25 h 34"/>
                <a:gd name="T6" fmla="*/ 23 w 48"/>
                <a:gd name="T7" fmla="*/ 23 h 34"/>
                <a:gd name="T8" fmla="*/ 27 w 48"/>
                <a:gd name="T9" fmla="*/ 21 h 34"/>
                <a:gd name="T10" fmla="*/ 30 w 48"/>
                <a:gd name="T11" fmla="*/ 20 h 34"/>
                <a:gd name="T12" fmla="*/ 43 w 48"/>
                <a:gd name="T13" fmla="*/ 23 h 34"/>
                <a:gd name="T14" fmla="*/ 46 w 48"/>
                <a:gd name="T15" fmla="*/ 23 h 34"/>
                <a:gd name="T16" fmla="*/ 48 w 48"/>
                <a:gd name="T17" fmla="*/ 23 h 34"/>
                <a:gd name="T18" fmla="*/ 48 w 48"/>
                <a:gd name="T19" fmla="*/ 21 h 34"/>
                <a:gd name="T20" fmla="*/ 48 w 48"/>
                <a:gd name="T21" fmla="*/ 20 h 34"/>
                <a:gd name="T22" fmla="*/ 46 w 48"/>
                <a:gd name="T23" fmla="*/ 13 h 34"/>
                <a:gd name="T24" fmla="*/ 43 w 48"/>
                <a:gd name="T25" fmla="*/ 9 h 34"/>
                <a:gd name="T26" fmla="*/ 34 w 48"/>
                <a:gd name="T27" fmla="*/ 7 h 34"/>
                <a:gd name="T28" fmla="*/ 25 w 48"/>
                <a:gd name="T29" fmla="*/ 5 h 34"/>
                <a:gd name="T30" fmla="*/ 21 w 48"/>
                <a:gd name="T31" fmla="*/ 4 h 34"/>
                <a:gd name="T32" fmla="*/ 18 w 48"/>
                <a:gd name="T33" fmla="*/ 0 h 34"/>
                <a:gd name="T34" fmla="*/ 16 w 48"/>
                <a:gd name="T35" fmla="*/ 0 h 34"/>
                <a:gd name="T36" fmla="*/ 14 w 48"/>
                <a:gd name="T37" fmla="*/ 0 h 34"/>
                <a:gd name="T38" fmla="*/ 14 w 48"/>
                <a:gd name="T39" fmla="*/ 2 h 34"/>
                <a:gd name="T40" fmla="*/ 16 w 48"/>
                <a:gd name="T41" fmla="*/ 4 h 34"/>
                <a:gd name="T42" fmla="*/ 16 w 48"/>
                <a:gd name="T43" fmla="*/ 5 h 34"/>
                <a:gd name="T44" fmla="*/ 20 w 48"/>
                <a:gd name="T45" fmla="*/ 9 h 34"/>
                <a:gd name="T46" fmla="*/ 20 w 48"/>
                <a:gd name="T47" fmla="*/ 11 h 34"/>
                <a:gd name="T48" fmla="*/ 18 w 48"/>
                <a:gd name="T49" fmla="*/ 11 h 34"/>
                <a:gd name="T50" fmla="*/ 18 w 48"/>
                <a:gd name="T51" fmla="*/ 13 h 34"/>
                <a:gd name="T52" fmla="*/ 20 w 48"/>
                <a:gd name="T53" fmla="*/ 14 h 34"/>
                <a:gd name="T54" fmla="*/ 18 w 48"/>
                <a:gd name="T55" fmla="*/ 16 h 34"/>
                <a:gd name="T56" fmla="*/ 14 w 48"/>
                <a:gd name="T57" fmla="*/ 18 h 34"/>
                <a:gd name="T58" fmla="*/ 13 w 48"/>
                <a:gd name="T59" fmla="*/ 18 h 34"/>
                <a:gd name="T60" fmla="*/ 11 w 48"/>
                <a:gd name="T61" fmla="*/ 18 h 34"/>
                <a:gd name="T62" fmla="*/ 9 w 48"/>
                <a:gd name="T63" fmla="*/ 16 h 34"/>
                <a:gd name="T64" fmla="*/ 7 w 48"/>
                <a:gd name="T65" fmla="*/ 14 h 34"/>
                <a:gd name="T66" fmla="*/ 7 w 48"/>
                <a:gd name="T67" fmla="*/ 18 h 34"/>
                <a:gd name="T68" fmla="*/ 7 w 48"/>
                <a:gd name="T69" fmla="*/ 20 h 34"/>
                <a:gd name="T70" fmla="*/ 5 w 48"/>
                <a:gd name="T71" fmla="*/ 18 h 34"/>
                <a:gd name="T72" fmla="*/ 4 w 48"/>
                <a:gd name="T73" fmla="*/ 20 h 34"/>
                <a:gd name="T74" fmla="*/ 0 w 48"/>
                <a:gd name="T75" fmla="*/ 21 h 34"/>
                <a:gd name="T76" fmla="*/ 2 w 48"/>
                <a:gd name="T77" fmla="*/ 23 h 34"/>
                <a:gd name="T78" fmla="*/ 2 w 48"/>
                <a:gd name="T79" fmla="*/ 23 h 34"/>
                <a:gd name="T80" fmla="*/ 0 w 48"/>
                <a:gd name="T81" fmla="*/ 25 h 34"/>
                <a:gd name="T82" fmla="*/ 0 w 48"/>
                <a:gd name="T83" fmla="*/ 27 h 34"/>
                <a:gd name="T84" fmla="*/ 0 w 48"/>
                <a:gd name="T85" fmla="*/ 29 h 34"/>
                <a:gd name="T86" fmla="*/ 0 w 48"/>
                <a:gd name="T87" fmla="*/ 30 h 34"/>
                <a:gd name="T88" fmla="*/ 7 w 48"/>
                <a:gd name="T89" fmla="*/ 34 h 34"/>
                <a:gd name="T90" fmla="*/ 11 w 48"/>
                <a:gd name="T9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34">
                  <a:moveTo>
                    <a:pt x="11" y="34"/>
                  </a:moveTo>
                  <a:lnTo>
                    <a:pt x="13" y="34"/>
                  </a:lnTo>
                  <a:lnTo>
                    <a:pt x="18" y="25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30" y="20"/>
                  </a:lnTo>
                  <a:lnTo>
                    <a:pt x="43" y="23"/>
                  </a:lnTo>
                  <a:lnTo>
                    <a:pt x="46" y="23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6" y="13"/>
                  </a:lnTo>
                  <a:lnTo>
                    <a:pt x="43" y="9"/>
                  </a:lnTo>
                  <a:lnTo>
                    <a:pt x="34" y="7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7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166">
              <a:extLst>
                <a:ext uri="{FF2B5EF4-FFF2-40B4-BE49-F238E27FC236}">
                  <a16:creationId xmlns:a16="http://schemas.microsoft.com/office/drawing/2014/main" id="{63588DAF-6D81-62CE-8AE4-EBBD1E50A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6" y="1705213"/>
              <a:ext cx="48819" cy="101300"/>
            </a:xfrm>
            <a:custGeom>
              <a:avLst/>
              <a:gdLst>
                <a:gd name="T0" fmla="*/ 5 w 40"/>
                <a:gd name="T1" fmla="*/ 67 h 83"/>
                <a:gd name="T2" fmla="*/ 7 w 40"/>
                <a:gd name="T3" fmla="*/ 71 h 83"/>
                <a:gd name="T4" fmla="*/ 8 w 40"/>
                <a:gd name="T5" fmla="*/ 81 h 83"/>
                <a:gd name="T6" fmla="*/ 10 w 40"/>
                <a:gd name="T7" fmla="*/ 83 h 83"/>
                <a:gd name="T8" fmla="*/ 14 w 40"/>
                <a:gd name="T9" fmla="*/ 83 h 83"/>
                <a:gd name="T10" fmla="*/ 16 w 40"/>
                <a:gd name="T11" fmla="*/ 83 h 83"/>
                <a:gd name="T12" fmla="*/ 16 w 40"/>
                <a:gd name="T13" fmla="*/ 81 h 83"/>
                <a:gd name="T14" fmla="*/ 28 w 40"/>
                <a:gd name="T15" fmla="*/ 42 h 83"/>
                <a:gd name="T16" fmla="*/ 33 w 40"/>
                <a:gd name="T17" fmla="*/ 33 h 83"/>
                <a:gd name="T18" fmla="*/ 35 w 40"/>
                <a:gd name="T19" fmla="*/ 26 h 83"/>
                <a:gd name="T20" fmla="*/ 40 w 40"/>
                <a:gd name="T21" fmla="*/ 1 h 83"/>
                <a:gd name="T22" fmla="*/ 39 w 40"/>
                <a:gd name="T23" fmla="*/ 0 h 83"/>
                <a:gd name="T24" fmla="*/ 33 w 40"/>
                <a:gd name="T25" fmla="*/ 7 h 83"/>
                <a:gd name="T26" fmla="*/ 30 w 40"/>
                <a:gd name="T27" fmla="*/ 17 h 83"/>
                <a:gd name="T28" fmla="*/ 30 w 40"/>
                <a:gd name="T29" fmla="*/ 23 h 83"/>
                <a:gd name="T30" fmla="*/ 23 w 40"/>
                <a:gd name="T31" fmla="*/ 33 h 83"/>
                <a:gd name="T32" fmla="*/ 19 w 40"/>
                <a:gd name="T33" fmla="*/ 35 h 83"/>
                <a:gd name="T34" fmla="*/ 14 w 40"/>
                <a:gd name="T35" fmla="*/ 42 h 83"/>
                <a:gd name="T36" fmla="*/ 10 w 40"/>
                <a:gd name="T37" fmla="*/ 44 h 83"/>
                <a:gd name="T38" fmla="*/ 8 w 40"/>
                <a:gd name="T39" fmla="*/ 49 h 83"/>
                <a:gd name="T40" fmla="*/ 10 w 40"/>
                <a:gd name="T41" fmla="*/ 49 h 83"/>
                <a:gd name="T42" fmla="*/ 12 w 40"/>
                <a:gd name="T43" fmla="*/ 51 h 83"/>
                <a:gd name="T44" fmla="*/ 12 w 40"/>
                <a:gd name="T45" fmla="*/ 49 h 83"/>
                <a:gd name="T46" fmla="*/ 14 w 40"/>
                <a:gd name="T47" fmla="*/ 49 h 83"/>
                <a:gd name="T48" fmla="*/ 14 w 40"/>
                <a:gd name="T49" fmla="*/ 51 h 83"/>
                <a:gd name="T50" fmla="*/ 14 w 40"/>
                <a:gd name="T51" fmla="*/ 53 h 83"/>
                <a:gd name="T52" fmla="*/ 10 w 40"/>
                <a:gd name="T53" fmla="*/ 55 h 83"/>
                <a:gd name="T54" fmla="*/ 8 w 40"/>
                <a:gd name="T55" fmla="*/ 53 h 83"/>
                <a:gd name="T56" fmla="*/ 8 w 40"/>
                <a:gd name="T57" fmla="*/ 55 h 83"/>
                <a:gd name="T58" fmla="*/ 8 w 40"/>
                <a:gd name="T59" fmla="*/ 58 h 83"/>
                <a:gd name="T60" fmla="*/ 5 w 40"/>
                <a:gd name="T61" fmla="*/ 60 h 83"/>
                <a:gd name="T62" fmla="*/ 5 w 40"/>
                <a:gd name="T63" fmla="*/ 62 h 83"/>
                <a:gd name="T64" fmla="*/ 3 w 40"/>
                <a:gd name="T65" fmla="*/ 64 h 83"/>
                <a:gd name="T66" fmla="*/ 0 w 40"/>
                <a:gd name="T67" fmla="*/ 64 h 83"/>
                <a:gd name="T68" fmla="*/ 3 w 40"/>
                <a:gd name="T69" fmla="*/ 65 h 83"/>
                <a:gd name="T70" fmla="*/ 5 w 40"/>
                <a:gd name="T7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83">
                  <a:moveTo>
                    <a:pt x="5" y="67"/>
                  </a:moveTo>
                  <a:lnTo>
                    <a:pt x="7" y="71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28" y="42"/>
                  </a:lnTo>
                  <a:lnTo>
                    <a:pt x="33" y="33"/>
                  </a:lnTo>
                  <a:lnTo>
                    <a:pt x="35" y="26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3" y="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3" y="33"/>
                  </a:lnTo>
                  <a:lnTo>
                    <a:pt x="19" y="35"/>
                  </a:lnTo>
                  <a:lnTo>
                    <a:pt x="14" y="42"/>
                  </a:lnTo>
                  <a:lnTo>
                    <a:pt x="10" y="44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0" y="64"/>
                  </a:lnTo>
                  <a:lnTo>
                    <a:pt x="3" y="65"/>
                  </a:lnTo>
                  <a:lnTo>
                    <a:pt x="5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Freeform 168">
              <a:extLst>
                <a:ext uri="{FF2B5EF4-FFF2-40B4-BE49-F238E27FC236}">
                  <a16:creationId xmlns:a16="http://schemas.microsoft.com/office/drawing/2014/main" id="{A615FA4D-087B-6A09-798A-3F0CE313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645" y="1722300"/>
              <a:ext cx="61024" cy="53701"/>
            </a:xfrm>
            <a:custGeom>
              <a:avLst/>
              <a:gdLst>
                <a:gd name="T0" fmla="*/ 38 w 50"/>
                <a:gd name="T1" fmla="*/ 41 h 44"/>
                <a:gd name="T2" fmla="*/ 34 w 50"/>
                <a:gd name="T3" fmla="*/ 39 h 44"/>
                <a:gd name="T4" fmla="*/ 30 w 50"/>
                <a:gd name="T5" fmla="*/ 37 h 44"/>
                <a:gd name="T6" fmla="*/ 27 w 50"/>
                <a:gd name="T7" fmla="*/ 37 h 44"/>
                <a:gd name="T8" fmla="*/ 27 w 50"/>
                <a:gd name="T9" fmla="*/ 39 h 44"/>
                <a:gd name="T10" fmla="*/ 29 w 50"/>
                <a:gd name="T11" fmla="*/ 41 h 44"/>
                <a:gd name="T12" fmla="*/ 34 w 50"/>
                <a:gd name="T13" fmla="*/ 42 h 44"/>
                <a:gd name="T14" fmla="*/ 36 w 50"/>
                <a:gd name="T15" fmla="*/ 44 h 44"/>
                <a:gd name="T16" fmla="*/ 38 w 50"/>
                <a:gd name="T17" fmla="*/ 44 h 44"/>
                <a:gd name="T18" fmla="*/ 41 w 50"/>
                <a:gd name="T19" fmla="*/ 44 h 44"/>
                <a:gd name="T20" fmla="*/ 43 w 50"/>
                <a:gd name="T21" fmla="*/ 42 h 44"/>
                <a:gd name="T22" fmla="*/ 45 w 50"/>
                <a:gd name="T23" fmla="*/ 41 h 44"/>
                <a:gd name="T24" fmla="*/ 48 w 50"/>
                <a:gd name="T25" fmla="*/ 41 h 44"/>
                <a:gd name="T26" fmla="*/ 50 w 50"/>
                <a:gd name="T27" fmla="*/ 41 h 44"/>
                <a:gd name="T28" fmla="*/ 50 w 50"/>
                <a:gd name="T29" fmla="*/ 39 h 44"/>
                <a:gd name="T30" fmla="*/ 45 w 50"/>
                <a:gd name="T31" fmla="*/ 26 h 44"/>
                <a:gd name="T32" fmla="*/ 43 w 50"/>
                <a:gd name="T33" fmla="*/ 23 h 44"/>
                <a:gd name="T34" fmla="*/ 41 w 50"/>
                <a:gd name="T35" fmla="*/ 18 h 44"/>
                <a:gd name="T36" fmla="*/ 38 w 50"/>
                <a:gd name="T37" fmla="*/ 16 h 44"/>
                <a:gd name="T38" fmla="*/ 34 w 50"/>
                <a:gd name="T39" fmla="*/ 12 h 44"/>
                <a:gd name="T40" fmla="*/ 29 w 50"/>
                <a:gd name="T41" fmla="*/ 12 h 44"/>
                <a:gd name="T42" fmla="*/ 25 w 50"/>
                <a:gd name="T43" fmla="*/ 10 h 44"/>
                <a:gd name="T44" fmla="*/ 20 w 50"/>
                <a:gd name="T45" fmla="*/ 2 h 44"/>
                <a:gd name="T46" fmla="*/ 14 w 50"/>
                <a:gd name="T47" fmla="*/ 0 h 44"/>
                <a:gd name="T48" fmla="*/ 11 w 50"/>
                <a:gd name="T49" fmla="*/ 2 h 44"/>
                <a:gd name="T50" fmla="*/ 0 w 50"/>
                <a:gd name="T51" fmla="*/ 7 h 44"/>
                <a:gd name="T52" fmla="*/ 2 w 50"/>
                <a:gd name="T53" fmla="*/ 9 h 44"/>
                <a:gd name="T54" fmla="*/ 4 w 50"/>
                <a:gd name="T55" fmla="*/ 9 h 44"/>
                <a:gd name="T56" fmla="*/ 6 w 50"/>
                <a:gd name="T57" fmla="*/ 7 h 44"/>
                <a:gd name="T58" fmla="*/ 9 w 50"/>
                <a:gd name="T59" fmla="*/ 7 h 44"/>
                <a:gd name="T60" fmla="*/ 7 w 50"/>
                <a:gd name="T61" fmla="*/ 9 h 44"/>
                <a:gd name="T62" fmla="*/ 6 w 50"/>
                <a:gd name="T63" fmla="*/ 10 h 44"/>
                <a:gd name="T64" fmla="*/ 6 w 50"/>
                <a:gd name="T65" fmla="*/ 12 h 44"/>
                <a:gd name="T66" fmla="*/ 6 w 50"/>
                <a:gd name="T67" fmla="*/ 14 h 44"/>
                <a:gd name="T68" fmla="*/ 7 w 50"/>
                <a:gd name="T69" fmla="*/ 14 h 44"/>
                <a:gd name="T70" fmla="*/ 9 w 50"/>
                <a:gd name="T71" fmla="*/ 14 h 44"/>
                <a:gd name="T72" fmla="*/ 9 w 50"/>
                <a:gd name="T73" fmla="*/ 16 h 44"/>
                <a:gd name="T74" fmla="*/ 11 w 50"/>
                <a:gd name="T75" fmla="*/ 16 h 44"/>
                <a:gd name="T76" fmla="*/ 20 w 50"/>
                <a:gd name="T77" fmla="*/ 14 h 44"/>
                <a:gd name="T78" fmla="*/ 20 w 50"/>
                <a:gd name="T79" fmla="*/ 16 h 44"/>
                <a:gd name="T80" fmla="*/ 18 w 50"/>
                <a:gd name="T81" fmla="*/ 18 h 44"/>
                <a:gd name="T82" fmla="*/ 20 w 50"/>
                <a:gd name="T83" fmla="*/ 19 h 44"/>
                <a:gd name="T84" fmla="*/ 23 w 50"/>
                <a:gd name="T85" fmla="*/ 23 h 44"/>
                <a:gd name="T86" fmla="*/ 23 w 50"/>
                <a:gd name="T87" fmla="*/ 25 h 44"/>
                <a:gd name="T88" fmla="*/ 23 w 50"/>
                <a:gd name="T89" fmla="*/ 26 h 44"/>
                <a:gd name="T90" fmla="*/ 23 w 50"/>
                <a:gd name="T91" fmla="*/ 28 h 44"/>
                <a:gd name="T92" fmla="*/ 22 w 50"/>
                <a:gd name="T93" fmla="*/ 28 h 44"/>
                <a:gd name="T94" fmla="*/ 22 w 50"/>
                <a:gd name="T95" fmla="*/ 26 h 44"/>
                <a:gd name="T96" fmla="*/ 18 w 50"/>
                <a:gd name="T97" fmla="*/ 23 h 44"/>
                <a:gd name="T98" fmla="*/ 16 w 50"/>
                <a:gd name="T99" fmla="*/ 21 h 44"/>
                <a:gd name="T100" fmla="*/ 16 w 50"/>
                <a:gd name="T101" fmla="*/ 23 h 44"/>
                <a:gd name="T102" fmla="*/ 16 w 50"/>
                <a:gd name="T103" fmla="*/ 28 h 44"/>
                <a:gd name="T104" fmla="*/ 18 w 50"/>
                <a:gd name="T105" fmla="*/ 34 h 44"/>
                <a:gd name="T106" fmla="*/ 22 w 50"/>
                <a:gd name="T107" fmla="*/ 37 h 44"/>
                <a:gd name="T108" fmla="*/ 25 w 50"/>
                <a:gd name="T109" fmla="*/ 37 h 44"/>
                <a:gd name="T110" fmla="*/ 27 w 50"/>
                <a:gd name="T111" fmla="*/ 35 h 44"/>
                <a:gd name="T112" fmla="*/ 27 w 50"/>
                <a:gd name="T113" fmla="*/ 34 h 44"/>
                <a:gd name="T114" fmla="*/ 29 w 50"/>
                <a:gd name="T115" fmla="*/ 34 h 44"/>
                <a:gd name="T116" fmla="*/ 30 w 50"/>
                <a:gd name="T117" fmla="*/ 34 h 44"/>
                <a:gd name="T118" fmla="*/ 36 w 50"/>
                <a:gd name="T119" fmla="*/ 35 h 44"/>
                <a:gd name="T120" fmla="*/ 41 w 50"/>
                <a:gd name="T121" fmla="*/ 41 h 44"/>
                <a:gd name="T122" fmla="*/ 41 w 50"/>
                <a:gd name="T123" fmla="*/ 42 h 44"/>
                <a:gd name="T124" fmla="*/ 38 w 50"/>
                <a:gd name="T12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44">
                  <a:moveTo>
                    <a:pt x="38" y="41"/>
                  </a:moveTo>
                  <a:lnTo>
                    <a:pt x="34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9" y="41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1" y="44"/>
                  </a:lnTo>
                  <a:lnTo>
                    <a:pt x="43" y="42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0" y="39"/>
                  </a:lnTo>
                  <a:lnTo>
                    <a:pt x="45" y="26"/>
                  </a:lnTo>
                  <a:lnTo>
                    <a:pt x="43" y="23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18" y="23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8" y="34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6" y="35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Freeform 89">
              <a:extLst>
                <a:ext uri="{FF2B5EF4-FFF2-40B4-BE49-F238E27FC236}">
                  <a16:creationId xmlns:a16="http://schemas.microsoft.com/office/drawing/2014/main" id="{FD627674-4590-9077-1559-673274CD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361" y="1856552"/>
              <a:ext cx="21969" cy="13426"/>
            </a:xfrm>
            <a:custGeom>
              <a:avLst/>
              <a:gdLst>
                <a:gd name="T0" fmla="*/ 0 w 18"/>
                <a:gd name="T1" fmla="*/ 7 h 11"/>
                <a:gd name="T2" fmla="*/ 2 w 18"/>
                <a:gd name="T3" fmla="*/ 9 h 11"/>
                <a:gd name="T4" fmla="*/ 5 w 18"/>
                <a:gd name="T5" fmla="*/ 11 h 11"/>
                <a:gd name="T6" fmla="*/ 9 w 18"/>
                <a:gd name="T7" fmla="*/ 11 h 11"/>
                <a:gd name="T8" fmla="*/ 12 w 18"/>
                <a:gd name="T9" fmla="*/ 9 h 11"/>
                <a:gd name="T10" fmla="*/ 14 w 18"/>
                <a:gd name="T11" fmla="*/ 7 h 11"/>
                <a:gd name="T12" fmla="*/ 16 w 18"/>
                <a:gd name="T13" fmla="*/ 3 h 11"/>
                <a:gd name="T14" fmla="*/ 18 w 18"/>
                <a:gd name="T15" fmla="*/ 3 h 11"/>
                <a:gd name="T16" fmla="*/ 18 w 18"/>
                <a:gd name="T17" fmla="*/ 2 h 11"/>
                <a:gd name="T18" fmla="*/ 12 w 18"/>
                <a:gd name="T19" fmla="*/ 0 h 11"/>
                <a:gd name="T20" fmla="*/ 9 w 18"/>
                <a:gd name="T21" fmla="*/ 0 h 11"/>
                <a:gd name="T22" fmla="*/ 5 w 18"/>
                <a:gd name="T23" fmla="*/ 2 h 11"/>
                <a:gd name="T24" fmla="*/ 0 w 18"/>
                <a:gd name="T25" fmla="*/ 3 h 11"/>
                <a:gd name="T26" fmla="*/ 2 w 18"/>
                <a:gd name="T27" fmla="*/ 5 h 11"/>
                <a:gd name="T28" fmla="*/ 2 w 18"/>
                <a:gd name="T29" fmla="*/ 7 h 11"/>
                <a:gd name="T30" fmla="*/ 0 w 18"/>
                <a:gd name="T3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lnTo>
                    <a:pt x="2" y="9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103">
              <a:extLst>
                <a:ext uri="{FF2B5EF4-FFF2-40B4-BE49-F238E27FC236}">
                  <a16:creationId xmlns:a16="http://schemas.microsoft.com/office/drawing/2014/main" id="{EC1B92ED-913F-4A17-46BC-A938AA56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353" y="1728402"/>
              <a:ext cx="52481" cy="78110"/>
            </a:xfrm>
            <a:custGeom>
              <a:avLst/>
              <a:gdLst>
                <a:gd name="T0" fmla="*/ 13 w 43"/>
                <a:gd name="T1" fmla="*/ 32 h 64"/>
                <a:gd name="T2" fmla="*/ 7 w 43"/>
                <a:gd name="T3" fmla="*/ 29 h 64"/>
                <a:gd name="T4" fmla="*/ 9 w 43"/>
                <a:gd name="T5" fmla="*/ 23 h 64"/>
                <a:gd name="T6" fmla="*/ 7 w 43"/>
                <a:gd name="T7" fmla="*/ 20 h 64"/>
                <a:gd name="T8" fmla="*/ 9 w 43"/>
                <a:gd name="T9" fmla="*/ 16 h 64"/>
                <a:gd name="T10" fmla="*/ 11 w 43"/>
                <a:gd name="T11" fmla="*/ 13 h 64"/>
                <a:gd name="T12" fmla="*/ 16 w 43"/>
                <a:gd name="T13" fmla="*/ 9 h 64"/>
                <a:gd name="T14" fmla="*/ 16 w 43"/>
                <a:gd name="T15" fmla="*/ 7 h 64"/>
                <a:gd name="T16" fmla="*/ 16 w 43"/>
                <a:gd name="T17" fmla="*/ 4 h 64"/>
                <a:gd name="T18" fmla="*/ 13 w 43"/>
                <a:gd name="T19" fmla="*/ 4 h 64"/>
                <a:gd name="T20" fmla="*/ 20 w 43"/>
                <a:gd name="T21" fmla="*/ 2 h 64"/>
                <a:gd name="T22" fmla="*/ 15 w 43"/>
                <a:gd name="T23" fmla="*/ 0 h 64"/>
                <a:gd name="T24" fmla="*/ 11 w 43"/>
                <a:gd name="T25" fmla="*/ 5 h 64"/>
                <a:gd name="T26" fmla="*/ 2 w 43"/>
                <a:gd name="T27" fmla="*/ 29 h 64"/>
                <a:gd name="T28" fmla="*/ 2 w 43"/>
                <a:gd name="T29" fmla="*/ 34 h 64"/>
                <a:gd name="T30" fmla="*/ 0 w 43"/>
                <a:gd name="T31" fmla="*/ 55 h 64"/>
                <a:gd name="T32" fmla="*/ 0 w 43"/>
                <a:gd name="T33" fmla="*/ 60 h 64"/>
                <a:gd name="T34" fmla="*/ 2 w 43"/>
                <a:gd name="T35" fmla="*/ 64 h 64"/>
                <a:gd name="T36" fmla="*/ 2 w 43"/>
                <a:gd name="T37" fmla="*/ 62 h 64"/>
                <a:gd name="T38" fmla="*/ 2 w 43"/>
                <a:gd name="T39" fmla="*/ 60 h 64"/>
                <a:gd name="T40" fmla="*/ 2 w 43"/>
                <a:gd name="T41" fmla="*/ 57 h 64"/>
                <a:gd name="T42" fmla="*/ 2 w 43"/>
                <a:gd name="T43" fmla="*/ 46 h 64"/>
                <a:gd name="T44" fmla="*/ 2 w 43"/>
                <a:gd name="T45" fmla="*/ 45 h 64"/>
                <a:gd name="T46" fmla="*/ 2 w 43"/>
                <a:gd name="T47" fmla="*/ 41 h 64"/>
                <a:gd name="T48" fmla="*/ 2 w 43"/>
                <a:gd name="T49" fmla="*/ 39 h 64"/>
                <a:gd name="T50" fmla="*/ 6 w 43"/>
                <a:gd name="T51" fmla="*/ 36 h 64"/>
                <a:gd name="T52" fmla="*/ 7 w 43"/>
                <a:gd name="T53" fmla="*/ 36 h 64"/>
                <a:gd name="T54" fmla="*/ 9 w 43"/>
                <a:gd name="T55" fmla="*/ 36 h 64"/>
                <a:gd name="T56" fmla="*/ 9 w 43"/>
                <a:gd name="T57" fmla="*/ 37 h 64"/>
                <a:gd name="T58" fmla="*/ 11 w 43"/>
                <a:gd name="T59" fmla="*/ 39 h 64"/>
                <a:gd name="T60" fmla="*/ 18 w 43"/>
                <a:gd name="T61" fmla="*/ 39 h 64"/>
                <a:gd name="T62" fmla="*/ 20 w 43"/>
                <a:gd name="T63" fmla="*/ 37 h 64"/>
                <a:gd name="T64" fmla="*/ 23 w 43"/>
                <a:gd name="T65" fmla="*/ 36 h 64"/>
                <a:gd name="T66" fmla="*/ 25 w 43"/>
                <a:gd name="T67" fmla="*/ 34 h 64"/>
                <a:gd name="T68" fmla="*/ 39 w 43"/>
                <a:gd name="T69" fmla="*/ 36 h 64"/>
                <a:gd name="T70" fmla="*/ 43 w 43"/>
                <a:gd name="T71" fmla="*/ 32 h 64"/>
                <a:gd name="T72" fmla="*/ 18 w 43"/>
                <a:gd name="T73" fmla="*/ 34 h 64"/>
                <a:gd name="T74" fmla="*/ 13 w 43"/>
                <a:gd name="T7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4">
                  <a:moveTo>
                    <a:pt x="13" y="32"/>
                  </a:moveTo>
                  <a:lnTo>
                    <a:pt x="7" y="2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18" y="34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153">
              <a:extLst>
                <a:ext uri="{FF2B5EF4-FFF2-40B4-BE49-F238E27FC236}">
                  <a16:creationId xmlns:a16="http://schemas.microsoft.com/office/drawing/2014/main" id="{6D25D787-A7DE-CC7B-4FE9-6D3B3D35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755" y="1750371"/>
              <a:ext cx="45158" cy="34173"/>
            </a:xfrm>
            <a:custGeom>
              <a:avLst/>
              <a:gdLst>
                <a:gd name="T0" fmla="*/ 13 w 37"/>
                <a:gd name="T1" fmla="*/ 9 h 28"/>
                <a:gd name="T2" fmla="*/ 9 w 37"/>
                <a:gd name="T3" fmla="*/ 5 h 28"/>
                <a:gd name="T4" fmla="*/ 0 w 37"/>
                <a:gd name="T5" fmla="*/ 2 h 28"/>
                <a:gd name="T6" fmla="*/ 0 w 37"/>
                <a:gd name="T7" fmla="*/ 0 h 28"/>
                <a:gd name="T8" fmla="*/ 0 w 37"/>
                <a:gd name="T9" fmla="*/ 3 h 28"/>
                <a:gd name="T10" fmla="*/ 0 w 37"/>
                <a:gd name="T11" fmla="*/ 5 h 28"/>
                <a:gd name="T12" fmla="*/ 22 w 37"/>
                <a:gd name="T13" fmla="*/ 28 h 28"/>
                <a:gd name="T14" fmla="*/ 23 w 37"/>
                <a:gd name="T15" fmla="*/ 28 h 28"/>
                <a:gd name="T16" fmla="*/ 25 w 37"/>
                <a:gd name="T17" fmla="*/ 28 h 28"/>
                <a:gd name="T18" fmla="*/ 27 w 37"/>
                <a:gd name="T19" fmla="*/ 25 h 28"/>
                <a:gd name="T20" fmla="*/ 37 w 37"/>
                <a:gd name="T21" fmla="*/ 23 h 28"/>
                <a:gd name="T22" fmla="*/ 36 w 37"/>
                <a:gd name="T23" fmla="*/ 23 h 28"/>
                <a:gd name="T24" fmla="*/ 34 w 37"/>
                <a:gd name="T25" fmla="*/ 21 h 28"/>
                <a:gd name="T26" fmla="*/ 34 w 37"/>
                <a:gd name="T27" fmla="*/ 19 h 28"/>
                <a:gd name="T28" fmla="*/ 32 w 37"/>
                <a:gd name="T29" fmla="*/ 18 h 28"/>
                <a:gd name="T30" fmla="*/ 30 w 37"/>
                <a:gd name="T31" fmla="*/ 16 h 28"/>
                <a:gd name="T32" fmla="*/ 29 w 37"/>
                <a:gd name="T33" fmla="*/ 14 h 28"/>
                <a:gd name="T34" fmla="*/ 30 w 37"/>
                <a:gd name="T35" fmla="*/ 18 h 28"/>
                <a:gd name="T36" fmla="*/ 30 w 37"/>
                <a:gd name="T37" fmla="*/ 19 h 28"/>
                <a:gd name="T38" fmla="*/ 29 w 37"/>
                <a:gd name="T39" fmla="*/ 19 h 28"/>
                <a:gd name="T40" fmla="*/ 27 w 37"/>
                <a:gd name="T41" fmla="*/ 19 h 28"/>
                <a:gd name="T42" fmla="*/ 25 w 37"/>
                <a:gd name="T43" fmla="*/ 18 h 28"/>
                <a:gd name="T44" fmla="*/ 23 w 37"/>
                <a:gd name="T45" fmla="*/ 12 h 28"/>
                <a:gd name="T46" fmla="*/ 22 w 37"/>
                <a:gd name="T47" fmla="*/ 14 h 28"/>
                <a:gd name="T48" fmla="*/ 20 w 37"/>
                <a:gd name="T49" fmla="*/ 14 h 28"/>
                <a:gd name="T50" fmla="*/ 18 w 37"/>
                <a:gd name="T51" fmla="*/ 14 h 28"/>
                <a:gd name="T52" fmla="*/ 16 w 37"/>
                <a:gd name="T53" fmla="*/ 14 h 28"/>
                <a:gd name="T54" fmla="*/ 16 w 37"/>
                <a:gd name="T55" fmla="*/ 12 h 28"/>
                <a:gd name="T56" fmla="*/ 13 w 37"/>
                <a:gd name="T5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8">
                  <a:moveTo>
                    <a:pt x="13" y="9"/>
                  </a:moveTo>
                  <a:lnTo>
                    <a:pt x="9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5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169">
              <a:extLst>
                <a:ext uri="{FF2B5EF4-FFF2-40B4-BE49-F238E27FC236}">
                  <a16:creationId xmlns:a16="http://schemas.microsoft.com/office/drawing/2014/main" id="{AB9A40CB-A27E-69BF-7477-42C82B742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692" y="1501394"/>
              <a:ext cx="20748" cy="58583"/>
            </a:xfrm>
            <a:custGeom>
              <a:avLst/>
              <a:gdLst>
                <a:gd name="T0" fmla="*/ 7 w 17"/>
                <a:gd name="T1" fmla="*/ 24 h 48"/>
                <a:gd name="T2" fmla="*/ 5 w 17"/>
                <a:gd name="T3" fmla="*/ 28 h 48"/>
                <a:gd name="T4" fmla="*/ 3 w 17"/>
                <a:gd name="T5" fmla="*/ 30 h 48"/>
                <a:gd name="T6" fmla="*/ 1 w 17"/>
                <a:gd name="T7" fmla="*/ 30 h 48"/>
                <a:gd name="T8" fmla="*/ 1 w 17"/>
                <a:gd name="T9" fmla="*/ 32 h 48"/>
                <a:gd name="T10" fmla="*/ 0 w 17"/>
                <a:gd name="T11" fmla="*/ 37 h 48"/>
                <a:gd name="T12" fmla="*/ 1 w 17"/>
                <a:gd name="T13" fmla="*/ 42 h 48"/>
                <a:gd name="T14" fmla="*/ 3 w 17"/>
                <a:gd name="T15" fmla="*/ 48 h 48"/>
                <a:gd name="T16" fmla="*/ 7 w 17"/>
                <a:gd name="T17" fmla="*/ 48 h 48"/>
                <a:gd name="T18" fmla="*/ 10 w 17"/>
                <a:gd name="T19" fmla="*/ 44 h 48"/>
                <a:gd name="T20" fmla="*/ 12 w 17"/>
                <a:gd name="T21" fmla="*/ 40 h 48"/>
                <a:gd name="T22" fmla="*/ 10 w 17"/>
                <a:gd name="T23" fmla="*/ 35 h 48"/>
                <a:gd name="T24" fmla="*/ 12 w 17"/>
                <a:gd name="T25" fmla="*/ 32 h 48"/>
                <a:gd name="T26" fmla="*/ 16 w 17"/>
                <a:gd name="T27" fmla="*/ 28 h 48"/>
                <a:gd name="T28" fmla="*/ 17 w 17"/>
                <a:gd name="T29" fmla="*/ 24 h 48"/>
                <a:gd name="T30" fmla="*/ 16 w 17"/>
                <a:gd name="T31" fmla="*/ 23 h 48"/>
                <a:gd name="T32" fmla="*/ 16 w 17"/>
                <a:gd name="T33" fmla="*/ 24 h 48"/>
                <a:gd name="T34" fmla="*/ 14 w 17"/>
                <a:gd name="T35" fmla="*/ 26 h 48"/>
                <a:gd name="T36" fmla="*/ 12 w 17"/>
                <a:gd name="T37" fmla="*/ 28 h 48"/>
                <a:gd name="T38" fmla="*/ 10 w 17"/>
                <a:gd name="T39" fmla="*/ 24 h 48"/>
                <a:gd name="T40" fmla="*/ 10 w 17"/>
                <a:gd name="T41" fmla="*/ 23 h 48"/>
                <a:gd name="T42" fmla="*/ 10 w 17"/>
                <a:gd name="T43" fmla="*/ 21 h 48"/>
                <a:gd name="T44" fmla="*/ 10 w 17"/>
                <a:gd name="T45" fmla="*/ 19 h 48"/>
                <a:gd name="T46" fmla="*/ 12 w 17"/>
                <a:gd name="T47" fmla="*/ 16 h 48"/>
                <a:gd name="T48" fmla="*/ 9 w 17"/>
                <a:gd name="T49" fmla="*/ 16 h 48"/>
                <a:gd name="T50" fmla="*/ 7 w 17"/>
                <a:gd name="T51" fmla="*/ 14 h 48"/>
                <a:gd name="T52" fmla="*/ 7 w 17"/>
                <a:gd name="T53" fmla="*/ 10 h 48"/>
                <a:gd name="T54" fmla="*/ 5 w 17"/>
                <a:gd name="T55" fmla="*/ 1 h 48"/>
                <a:gd name="T56" fmla="*/ 3 w 17"/>
                <a:gd name="T57" fmla="*/ 0 h 48"/>
                <a:gd name="T58" fmla="*/ 1 w 17"/>
                <a:gd name="T59" fmla="*/ 1 h 48"/>
                <a:gd name="T60" fmla="*/ 1 w 17"/>
                <a:gd name="T61" fmla="*/ 5 h 48"/>
                <a:gd name="T62" fmla="*/ 0 w 17"/>
                <a:gd name="T63" fmla="*/ 10 h 48"/>
                <a:gd name="T64" fmla="*/ 1 w 17"/>
                <a:gd name="T65" fmla="*/ 12 h 48"/>
                <a:gd name="T66" fmla="*/ 5 w 17"/>
                <a:gd name="T67" fmla="*/ 14 h 48"/>
                <a:gd name="T68" fmla="*/ 7 w 17"/>
                <a:gd name="T69" fmla="*/ 16 h 48"/>
                <a:gd name="T70" fmla="*/ 7 w 17"/>
                <a:gd name="T71" fmla="*/ 19 h 48"/>
                <a:gd name="T72" fmla="*/ 7 w 17"/>
                <a:gd name="T73" fmla="*/ 23 h 48"/>
                <a:gd name="T74" fmla="*/ 7 w 17"/>
                <a:gd name="T7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48">
                  <a:moveTo>
                    <a:pt x="7" y="24"/>
                  </a:moveTo>
                  <a:lnTo>
                    <a:pt x="5" y="28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83">
              <a:extLst>
                <a:ext uri="{FF2B5EF4-FFF2-40B4-BE49-F238E27FC236}">
                  <a16:creationId xmlns:a16="http://schemas.microsoft.com/office/drawing/2014/main" id="{97ADC5C0-D4D8-0D3A-5672-CB0AC39B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290" y="1850450"/>
              <a:ext cx="13426" cy="12205"/>
            </a:xfrm>
            <a:custGeom>
              <a:avLst/>
              <a:gdLst>
                <a:gd name="T0" fmla="*/ 2 w 11"/>
                <a:gd name="T1" fmla="*/ 8 h 10"/>
                <a:gd name="T2" fmla="*/ 3 w 11"/>
                <a:gd name="T3" fmla="*/ 10 h 10"/>
                <a:gd name="T4" fmla="*/ 5 w 11"/>
                <a:gd name="T5" fmla="*/ 10 h 10"/>
                <a:gd name="T6" fmla="*/ 9 w 11"/>
                <a:gd name="T7" fmla="*/ 8 h 10"/>
                <a:gd name="T8" fmla="*/ 11 w 11"/>
                <a:gd name="T9" fmla="*/ 7 h 10"/>
                <a:gd name="T10" fmla="*/ 11 w 11"/>
                <a:gd name="T11" fmla="*/ 1 h 10"/>
                <a:gd name="T12" fmla="*/ 11 w 11"/>
                <a:gd name="T13" fmla="*/ 0 h 10"/>
                <a:gd name="T14" fmla="*/ 5 w 11"/>
                <a:gd name="T15" fmla="*/ 1 h 10"/>
                <a:gd name="T16" fmla="*/ 3 w 11"/>
                <a:gd name="T17" fmla="*/ 3 h 10"/>
                <a:gd name="T18" fmla="*/ 2 w 11"/>
                <a:gd name="T19" fmla="*/ 5 h 10"/>
                <a:gd name="T20" fmla="*/ 0 w 11"/>
                <a:gd name="T21" fmla="*/ 8 h 10"/>
                <a:gd name="T22" fmla="*/ 2 w 11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lnTo>
                    <a:pt x="3" y="10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84">
              <a:extLst>
                <a:ext uri="{FF2B5EF4-FFF2-40B4-BE49-F238E27FC236}">
                  <a16:creationId xmlns:a16="http://schemas.microsoft.com/office/drawing/2014/main" id="{BAD98C58-0B45-4EDD-35CA-E6F552F6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219" y="1801631"/>
              <a:ext cx="28071" cy="15867"/>
            </a:xfrm>
            <a:custGeom>
              <a:avLst/>
              <a:gdLst>
                <a:gd name="T0" fmla="*/ 18 w 23"/>
                <a:gd name="T1" fmla="*/ 0 h 13"/>
                <a:gd name="T2" fmla="*/ 12 w 23"/>
                <a:gd name="T3" fmla="*/ 0 h 13"/>
                <a:gd name="T4" fmla="*/ 9 w 23"/>
                <a:gd name="T5" fmla="*/ 0 h 13"/>
                <a:gd name="T6" fmla="*/ 5 w 23"/>
                <a:gd name="T7" fmla="*/ 2 h 13"/>
                <a:gd name="T8" fmla="*/ 2 w 23"/>
                <a:gd name="T9" fmla="*/ 4 h 13"/>
                <a:gd name="T10" fmla="*/ 0 w 23"/>
                <a:gd name="T11" fmla="*/ 8 h 13"/>
                <a:gd name="T12" fmla="*/ 7 w 23"/>
                <a:gd name="T13" fmla="*/ 11 h 13"/>
                <a:gd name="T14" fmla="*/ 10 w 23"/>
                <a:gd name="T15" fmla="*/ 13 h 13"/>
                <a:gd name="T16" fmla="*/ 14 w 23"/>
                <a:gd name="T17" fmla="*/ 11 h 13"/>
                <a:gd name="T18" fmla="*/ 14 w 23"/>
                <a:gd name="T19" fmla="*/ 13 h 13"/>
                <a:gd name="T20" fmla="*/ 16 w 23"/>
                <a:gd name="T21" fmla="*/ 13 h 13"/>
                <a:gd name="T22" fmla="*/ 18 w 23"/>
                <a:gd name="T23" fmla="*/ 13 h 13"/>
                <a:gd name="T24" fmla="*/ 19 w 23"/>
                <a:gd name="T25" fmla="*/ 13 h 13"/>
                <a:gd name="T26" fmla="*/ 21 w 23"/>
                <a:gd name="T27" fmla="*/ 11 h 13"/>
                <a:gd name="T28" fmla="*/ 23 w 23"/>
                <a:gd name="T29" fmla="*/ 8 h 13"/>
                <a:gd name="T30" fmla="*/ 23 w 23"/>
                <a:gd name="T31" fmla="*/ 6 h 13"/>
                <a:gd name="T32" fmla="*/ 23 w 23"/>
                <a:gd name="T33" fmla="*/ 6 h 13"/>
                <a:gd name="T34" fmla="*/ 21 w 23"/>
                <a:gd name="T35" fmla="*/ 2 h 13"/>
                <a:gd name="T36" fmla="*/ 18 w 2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3">
                  <a:moveTo>
                    <a:pt x="18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165">
              <a:extLst>
                <a:ext uri="{FF2B5EF4-FFF2-40B4-BE49-F238E27FC236}">
                  <a16:creationId xmlns:a16="http://schemas.microsoft.com/office/drawing/2014/main" id="{076C8536-BD91-85A6-09A2-A3299F397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337" y="1630764"/>
              <a:ext cx="15867" cy="30512"/>
            </a:xfrm>
            <a:custGeom>
              <a:avLst/>
              <a:gdLst>
                <a:gd name="T0" fmla="*/ 2 w 13"/>
                <a:gd name="T1" fmla="*/ 2 h 25"/>
                <a:gd name="T2" fmla="*/ 0 w 13"/>
                <a:gd name="T3" fmla="*/ 4 h 25"/>
                <a:gd name="T4" fmla="*/ 0 w 13"/>
                <a:gd name="T5" fmla="*/ 9 h 25"/>
                <a:gd name="T6" fmla="*/ 4 w 13"/>
                <a:gd name="T7" fmla="*/ 18 h 25"/>
                <a:gd name="T8" fmla="*/ 7 w 13"/>
                <a:gd name="T9" fmla="*/ 21 h 25"/>
                <a:gd name="T10" fmla="*/ 11 w 13"/>
                <a:gd name="T11" fmla="*/ 25 h 25"/>
                <a:gd name="T12" fmla="*/ 13 w 13"/>
                <a:gd name="T13" fmla="*/ 23 h 25"/>
                <a:gd name="T14" fmla="*/ 11 w 13"/>
                <a:gd name="T15" fmla="*/ 18 h 25"/>
                <a:gd name="T16" fmla="*/ 11 w 13"/>
                <a:gd name="T17" fmla="*/ 18 h 25"/>
                <a:gd name="T18" fmla="*/ 11 w 13"/>
                <a:gd name="T19" fmla="*/ 16 h 25"/>
                <a:gd name="T20" fmla="*/ 11 w 13"/>
                <a:gd name="T21" fmla="*/ 11 h 25"/>
                <a:gd name="T22" fmla="*/ 11 w 13"/>
                <a:gd name="T23" fmla="*/ 9 h 25"/>
                <a:gd name="T24" fmla="*/ 11 w 13"/>
                <a:gd name="T25" fmla="*/ 7 h 25"/>
                <a:gd name="T26" fmla="*/ 7 w 13"/>
                <a:gd name="T27" fmla="*/ 7 h 25"/>
                <a:gd name="T28" fmla="*/ 6 w 13"/>
                <a:gd name="T29" fmla="*/ 7 h 25"/>
                <a:gd name="T30" fmla="*/ 6 w 13"/>
                <a:gd name="T31" fmla="*/ 0 h 25"/>
                <a:gd name="T32" fmla="*/ 2 w 13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2" y="2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98">
              <a:extLst>
                <a:ext uri="{FF2B5EF4-FFF2-40B4-BE49-F238E27FC236}">
                  <a16:creationId xmlns:a16="http://schemas.microsoft.com/office/drawing/2014/main" id="{5AB6EA48-1126-3F06-3948-C7A85C06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794" y="1811395"/>
              <a:ext cx="13426" cy="23189"/>
            </a:xfrm>
            <a:custGeom>
              <a:avLst/>
              <a:gdLst>
                <a:gd name="T0" fmla="*/ 5 w 11"/>
                <a:gd name="T1" fmla="*/ 0 h 19"/>
                <a:gd name="T2" fmla="*/ 4 w 11"/>
                <a:gd name="T3" fmla="*/ 0 h 19"/>
                <a:gd name="T4" fmla="*/ 2 w 11"/>
                <a:gd name="T5" fmla="*/ 3 h 19"/>
                <a:gd name="T6" fmla="*/ 0 w 11"/>
                <a:gd name="T7" fmla="*/ 8 h 19"/>
                <a:gd name="T8" fmla="*/ 0 w 11"/>
                <a:gd name="T9" fmla="*/ 12 h 19"/>
                <a:gd name="T10" fmla="*/ 4 w 11"/>
                <a:gd name="T11" fmla="*/ 16 h 19"/>
                <a:gd name="T12" fmla="*/ 5 w 11"/>
                <a:gd name="T13" fmla="*/ 19 h 19"/>
                <a:gd name="T14" fmla="*/ 9 w 11"/>
                <a:gd name="T15" fmla="*/ 17 h 19"/>
                <a:gd name="T16" fmla="*/ 11 w 11"/>
                <a:gd name="T17" fmla="*/ 16 h 19"/>
                <a:gd name="T18" fmla="*/ 9 w 11"/>
                <a:gd name="T19" fmla="*/ 14 h 19"/>
                <a:gd name="T20" fmla="*/ 4 w 11"/>
                <a:gd name="T21" fmla="*/ 3 h 19"/>
                <a:gd name="T22" fmla="*/ 5 w 11"/>
                <a:gd name="T23" fmla="*/ 1 h 19"/>
                <a:gd name="T24" fmla="*/ 5 w 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167">
              <a:extLst>
                <a:ext uri="{FF2B5EF4-FFF2-40B4-BE49-F238E27FC236}">
                  <a16:creationId xmlns:a16="http://schemas.microsoft.com/office/drawing/2014/main" id="{2AF8380E-DD12-5EEA-905A-ACF47ACD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57" y="1574623"/>
              <a:ext cx="21969" cy="36614"/>
            </a:xfrm>
            <a:custGeom>
              <a:avLst/>
              <a:gdLst>
                <a:gd name="T0" fmla="*/ 8 w 18"/>
                <a:gd name="T1" fmla="*/ 28 h 30"/>
                <a:gd name="T2" fmla="*/ 9 w 18"/>
                <a:gd name="T3" fmla="*/ 27 h 30"/>
                <a:gd name="T4" fmla="*/ 11 w 18"/>
                <a:gd name="T5" fmla="*/ 27 h 30"/>
                <a:gd name="T6" fmla="*/ 13 w 18"/>
                <a:gd name="T7" fmla="*/ 25 h 30"/>
                <a:gd name="T8" fmla="*/ 15 w 18"/>
                <a:gd name="T9" fmla="*/ 23 h 30"/>
                <a:gd name="T10" fmla="*/ 18 w 18"/>
                <a:gd name="T11" fmla="*/ 20 h 30"/>
                <a:gd name="T12" fmla="*/ 18 w 18"/>
                <a:gd name="T13" fmla="*/ 20 h 30"/>
                <a:gd name="T14" fmla="*/ 11 w 18"/>
                <a:gd name="T15" fmla="*/ 4 h 30"/>
                <a:gd name="T16" fmla="*/ 11 w 18"/>
                <a:gd name="T17" fmla="*/ 2 h 30"/>
                <a:gd name="T18" fmla="*/ 11 w 18"/>
                <a:gd name="T19" fmla="*/ 0 h 30"/>
                <a:gd name="T20" fmla="*/ 9 w 18"/>
                <a:gd name="T21" fmla="*/ 2 h 30"/>
                <a:gd name="T22" fmla="*/ 8 w 18"/>
                <a:gd name="T23" fmla="*/ 7 h 30"/>
                <a:gd name="T24" fmla="*/ 6 w 18"/>
                <a:gd name="T25" fmla="*/ 11 h 30"/>
                <a:gd name="T26" fmla="*/ 4 w 18"/>
                <a:gd name="T27" fmla="*/ 12 h 30"/>
                <a:gd name="T28" fmla="*/ 2 w 18"/>
                <a:gd name="T29" fmla="*/ 14 h 30"/>
                <a:gd name="T30" fmla="*/ 0 w 18"/>
                <a:gd name="T31" fmla="*/ 18 h 30"/>
                <a:gd name="T32" fmla="*/ 0 w 18"/>
                <a:gd name="T33" fmla="*/ 20 h 30"/>
                <a:gd name="T34" fmla="*/ 2 w 18"/>
                <a:gd name="T35" fmla="*/ 27 h 30"/>
                <a:gd name="T36" fmla="*/ 6 w 18"/>
                <a:gd name="T37" fmla="*/ 30 h 30"/>
                <a:gd name="T38" fmla="*/ 8 w 18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0">
                  <a:moveTo>
                    <a:pt x="8" y="28"/>
                  </a:moveTo>
                  <a:lnTo>
                    <a:pt x="9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0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183">
              <a:extLst>
                <a:ext uri="{FF2B5EF4-FFF2-40B4-BE49-F238E27FC236}">
                  <a16:creationId xmlns:a16="http://schemas.microsoft.com/office/drawing/2014/main" id="{78C3E1B2-1257-0343-3CCE-3958A26C8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2702341"/>
              <a:ext cx="67126" cy="42717"/>
            </a:xfrm>
            <a:custGeom>
              <a:avLst/>
              <a:gdLst>
                <a:gd name="T0" fmla="*/ 48 w 55"/>
                <a:gd name="T1" fmla="*/ 19 h 35"/>
                <a:gd name="T2" fmla="*/ 49 w 55"/>
                <a:gd name="T3" fmla="*/ 19 h 35"/>
                <a:gd name="T4" fmla="*/ 53 w 55"/>
                <a:gd name="T5" fmla="*/ 17 h 35"/>
                <a:gd name="T6" fmla="*/ 55 w 55"/>
                <a:gd name="T7" fmla="*/ 17 h 35"/>
                <a:gd name="T8" fmla="*/ 55 w 55"/>
                <a:gd name="T9" fmla="*/ 16 h 35"/>
                <a:gd name="T10" fmla="*/ 53 w 55"/>
                <a:gd name="T11" fmla="*/ 10 h 35"/>
                <a:gd name="T12" fmla="*/ 51 w 55"/>
                <a:gd name="T13" fmla="*/ 12 h 35"/>
                <a:gd name="T14" fmla="*/ 51 w 55"/>
                <a:gd name="T15" fmla="*/ 10 h 35"/>
                <a:gd name="T16" fmla="*/ 51 w 55"/>
                <a:gd name="T17" fmla="*/ 9 h 35"/>
                <a:gd name="T18" fmla="*/ 49 w 55"/>
                <a:gd name="T19" fmla="*/ 7 h 35"/>
                <a:gd name="T20" fmla="*/ 48 w 55"/>
                <a:gd name="T21" fmla="*/ 7 h 35"/>
                <a:gd name="T22" fmla="*/ 46 w 55"/>
                <a:gd name="T23" fmla="*/ 7 h 35"/>
                <a:gd name="T24" fmla="*/ 30 w 55"/>
                <a:gd name="T25" fmla="*/ 0 h 35"/>
                <a:gd name="T26" fmla="*/ 26 w 55"/>
                <a:gd name="T27" fmla="*/ 0 h 35"/>
                <a:gd name="T28" fmla="*/ 24 w 55"/>
                <a:gd name="T29" fmla="*/ 3 h 35"/>
                <a:gd name="T30" fmla="*/ 19 w 55"/>
                <a:gd name="T31" fmla="*/ 7 h 35"/>
                <a:gd name="T32" fmla="*/ 17 w 55"/>
                <a:gd name="T33" fmla="*/ 10 h 35"/>
                <a:gd name="T34" fmla="*/ 14 w 55"/>
                <a:gd name="T35" fmla="*/ 10 h 35"/>
                <a:gd name="T36" fmla="*/ 14 w 55"/>
                <a:gd name="T37" fmla="*/ 9 h 35"/>
                <a:gd name="T38" fmla="*/ 16 w 55"/>
                <a:gd name="T39" fmla="*/ 9 h 35"/>
                <a:gd name="T40" fmla="*/ 16 w 55"/>
                <a:gd name="T41" fmla="*/ 7 h 35"/>
                <a:gd name="T42" fmla="*/ 5 w 55"/>
                <a:gd name="T43" fmla="*/ 12 h 35"/>
                <a:gd name="T44" fmla="*/ 0 w 55"/>
                <a:gd name="T45" fmla="*/ 16 h 35"/>
                <a:gd name="T46" fmla="*/ 0 w 55"/>
                <a:gd name="T47" fmla="*/ 21 h 35"/>
                <a:gd name="T48" fmla="*/ 0 w 55"/>
                <a:gd name="T49" fmla="*/ 19 h 35"/>
                <a:gd name="T50" fmla="*/ 1 w 55"/>
                <a:gd name="T51" fmla="*/ 19 h 35"/>
                <a:gd name="T52" fmla="*/ 7 w 55"/>
                <a:gd name="T53" fmla="*/ 19 h 35"/>
                <a:gd name="T54" fmla="*/ 12 w 55"/>
                <a:gd name="T55" fmla="*/ 23 h 35"/>
                <a:gd name="T56" fmla="*/ 28 w 55"/>
                <a:gd name="T57" fmla="*/ 33 h 35"/>
                <a:gd name="T58" fmla="*/ 32 w 55"/>
                <a:gd name="T59" fmla="*/ 35 h 35"/>
                <a:gd name="T60" fmla="*/ 42 w 55"/>
                <a:gd name="T61" fmla="*/ 32 h 35"/>
                <a:gd name="T62" fmla="*/ 42 w 55"/>
                <a:gd name="T63" fmla="*/ 30 h 35"/>
                <a:gd name="T64" fmla="*/ 44 w 55"/>
                <a:gd name="T65" fmla="*/ 28 h 35"/>
                <a:gd name="T66" fmla="*/ 42 w 55"/>
                <a:gd name="T67" fmla="*/ 25 h 35"/>
                <a:gd name="T68" fmla="*/ 44 w 55"/>
                <a:gd name="T69" fmla="*/ 23 h 35"/>
                <a:gd name="T70" fmla="*/ 48 w 55"/>
                <a:gd name="T7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35">
                  <a:moveTo>
                    <a:pt x="48" y="19"/>
                  </a:moveTo>
                  <a:lnTo>
                    <a:pt x="49" y="19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5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7" y="19"/>
                  </a:lnTo>
                  <a:lnTo>
                    <a:pt x="12" y="23"/>
                  </a:lnTo>
                  <a:lnTo>
                    <a:pt x="28" y="33"/>
                  </a:lnTo>
                  <a:lnTo>
                    <a:pt x="32" y="35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25"/>
                  </a:lnTo>
                  <a:lnTo>
                    <a:pt x="44" y="23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187">
              <a:extLst>
                <a:ext uri="{FF2B5EF4-FFF2-40B4-BE49-F238E27FC236}">
                  <a16:creationId xmlns:a16="http://schemas.microsoft.com/office/drawing/2014/main" id="{6C4ED2E7-C8FD-D963-C6FA-3FBA2EB28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611" y="2557104"/>
              <a:ext cx="30512" cy="17087"/>
            </a:xfrm>
            <a:custGeom>
              <a:avLst/>
              <a:gdLst>
                <a:gd name="T0" fmla="*/ 4 w 25"/>
                <a:gd name="T1" fmla="*/ 10 h 14"/>
                <a:gd name="T2" fmla="*/ 6 w 25"/>
                <a:gd name="T3" fmla="*/ 12 h 14"/>
                <a:gd name="T4" fmla="*/ 7 w 25"/>
                <a:gd name="T5" fmla="*/ 14 h 14"/>
                <a:gd name="T6" fmla="*/ 22 w 25"/>
                <a:gd name="T7" fmla="*/ 14 h 14"/>
                <a:gd name="T8" fmla="*/ 25 w 25"/>
                <a:gd name="T9" fmla="*/ 14 h 14"/>
                <a:gd name="T10" fmla="*/ 25 w 25"/>
                <a:gd name="T11" fmla="*/ 10 h 14"/>
                <a:gd name="T12" fmla="*/ 23 w 25"/>
                <a:gd name="T13" fmla="*/ 9 h 14"/>
                <a:gd name="T14" fmla="*/ 22 w 25"/>
                <a:gd name="T15" fmla="*/ 5 h 14"/>
                <a:gd name="T16" fmla="*/ 20 w 25"/>
                <a:gd name="T17" fmla="*/ 5 h 14"/>
                <a:gd name="T18" fmla="*/ 20 w 25"/>
                <a:gd name="T19" fmla="*/ 3 h 14"/>
                <a:gd name="T20" fmla="*/ 4 w 25"/>
                <a:gd name="T21" fmla="*/ 0 h 14"/>
                <a:gd name="T22" fmla="*/ 2 w 25"/>
                <a:gd name="T23" fmla="*/ 0 h 14"/>
                <a:gd name="T24" fmla="*/ 0 w 25"/>
                <a:gd name="T25" fmla="*/ 5 h 14"/>
                <a:gd name="T26" fmla="*/ 2 w 25"/>
                <a:gd name="T27" fmla="*/ 9 h 14"/>
                <a:gd name="T28" fmla="*/ 4 w 25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10"/>
                  </a:moveTo>
                  <a:lnTo>
                    <a:pt x="6" y="12"/>
                  </a:lnTo>
                  <a:lnTo>
                    <a:pt x="7" y="14"/>
                  </a:lnTo>
                  <a:lnTo>
                    <a:pt x="22" y="14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226">
              <a:extLst>
                <a:ext uri="{FF2B5EF4-FFF2-40B4-BE49-F238E27FC236}">
                  <a16:creationId xmlns:a16="http://schemas.microsoft.com/office/drawing/2014/main" id="{3F6A5B1D-0325-890A-1856-9CE0EF731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628" y="2105528"/>
              <a:ext cx="56142" cy="21969"/>
            </a:xfrm>
            <a:custGeom>
              <a:avLst/>
              <a:gdLst>
                <a:gd name="T0" fmla="*/ 27 w 46"/>
                <a:gd name="T1" fmla="*/ 7 h 18"/>
                <a:gd name="T2" fmla="*/ 11 w 46"/>
                <a:gd name="T3" fmla="*/ 9 h 18"/>
                <a:gd name="T4" fmla="*/ 9 w 46"/>
                <a:gd name="T5" fmla="*/ 9 h 18"/>
                <a:gd name="T6" fmla="*/ 7 w 46"/>
                <a:gd name="T7" fmla="*/ 11 h 18"/>
                <a:gd name="T8" fmla="*/ 2 w 46"/>
                <a:gd name="T9" fmla="*/ 13 h 18"/>
                <a:gd name="T10" fmla="*/ 0 w 46"/>
                <a:gd name="T11" fmla="*/ 16 h 18"/>
                <a:gd name="T12" fmla="*/ 2 w 46"/>
                <a:gd name="T13" fmla="*/ 18 h 18"/>
                <a:gd name="T14" fmla="*/ 4 w 46"/>
                <a:gd name="T15" fmla="*/ 18 h 18"/>
                <a:gd name="T16" fmla="*/ 20 w 46"/>
                <a:gd name="T17" fmla="*/ 13 h 18"/>
                <a:gd name="T18" fmla="*/ 23 w 46"/>
                <a:gd name="T19" fmla="*/ 13 h 18"/>
                <a:gd name="T20" fmla="*/ 29 w 46"/>
                <a:gd name="T21" fmla="*/ 9 h 18"/>
                <a:gd name="T22" fmla="*/ 34 w 46"/>
                <a:gd name="T23" fmla="*/ 9 h 18"/>
                <a:gd name="T24" fmla="*/ 34 w 46"/>
                <a:gd name="T25" fmla="*/ 7 h 18"/>
                <a:gd name="T26" fmla="*/ 34 w 46"/>
                <a:gd name="T27" fmla="*/ 6 h 18"/>
                <a:gd name="T28" fmla="*/ 41 w 46"/>
                <a:gd name="T29" fmla="*/ 6 h 18"/>
                <a:gd name="T30" fmla="*/ 45 w 46"/>
                <a:gd name="T31" fmla="*/ 4 h 18"/>
                <a:gd name="T32" fmla="*/ 46 w 46"/>
                <a:gd name="T33" fmla="*/ 0 h 18"/>
                <a:gd name="T34" fmla="*/ 30 w 46"/>
                <a:gd name="T35" fmla="*/ 4 h 18"/>
                <a:gd name="T36" fmla="*/ 29 w 46"/>
                <a:gd name="T37" fmla="*/ 6 h 18"/>
                <a:gd name="T38" fmla="*/ 27 w 46"/>
                <a:gd name="T3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8">
                  <a:moveTo>
                    <a:pt x="27" y="7"/>
                  </a:moveTo>
                  <a:lnTo>
                    <a:pt x="11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41" y="6"/>
                  </a:lnTo>
                  <a:lnTo>
                    <a:pt x="45" y="4"/>
                  </a:lnTo>
                  <a:lnTo>
                    <a:pt x="46" y="0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227">
              <a:extLst>
                <a:ext uri="{FF2B5EF4-FFF2-40B4-BE49-F238E27FC236}">
                  <a16:creationId xmlns:a16="http://schemas.microsoft.com/office/drawing/2014/main" id="{4F2E011A-AAA6-640C-36FA-949566EF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384" y="2166552"/>
              <a:ext cx="25630" cy="45158"/>
            </a:xfrm>
            <a:custGeom>
              <a:avLst/>
              <a:gdLst>
                <a:gd name="T0" fmla="*/ 21 w 21"/>
                <a:gd name="T1" fmla="*/ 12 h 37"/>
                <a:gd name="T2" fmla="*/ 21 w 21"/>
                <a:gd name="T3" fmla="*/ 9 h 37"/>
                <a:gd name="T4" fmla="*/ 19 w 21"/>
                <a:gd name="T5" fmla="*/ 5 h 37"/>
                <a:gd name="T6" fmla="*/ 19 w 21"/>
                <a:gd name="T7" fmla="*/ 5 h 37"/>
                <a:gd name="T8" fmla="*/ 19 w 21"/>
                <a:gd name="T9" fmla="*/ 3 h 37"/>
                <a:gd name="T10" fmla="*/ 19 w 21"/>
                <a:gd name="T11" fmla="*/ 2 h 37"/>
                <a:gd name="T12" fmla="*/ 19 w 21"/>
                <a:gd name="T13" fmla="*/ 2 h 37"/>
                <a:gd name="T14" fmla="*/ 16 w 21"/>
                <a:gd name="T15" fmla="*/ 0 h 37"/>
                <a:gd name="T16" fmla="*/ 14 w 21"/>
                <a:gd name="T17" fmla="*/ 5 h 37"/>
                <a:gd name="T18" fmla="*/ 10 w 21"/>
                <a:gd name="T19" fmla="*/ 9 h 37"/>
                <a:gd name="T20" fmla="*/ 5 w 21"/>
                <a:gd name="T21" fmla="*/ 14 h 37"/>
                <a:gd name="T22" fmla="*/ 2 w 21"/>
                <a:gd name="T23" fmla="*/ 19 h 37"/>
                <a:gd name="T24" fmla="*/ 0 w 21"/>
                <a:gd name="T25" fmla="*/ 25 h 37"/>
                <a:gd name="T26" fmla="*/ 0 w 21"/>
                <a:gd name="T27" fmla="*/ 30 h 37"/>
                <a:gd name="T28" fmla="*/ 2 w 21"/>
                <a:gd name="T29" fmla="*/ 35 h 37"/>
                <a:gd name="T30" fmla="*/ 5 w 21"/>
                <a:gd name="T31" fmla="*/ 37 h 37"/>
                <a:gd name="T32" fmla="*/ 9 w 21"/>
                <a:gd name="T33" fmla="*/ 35 h 37"/>
                <a:gd name="T34" fmla="*/ 12 w 21"/>
                <a:gd name="T35" fmla="*/ 30 h 37"/>
                <a:gd name="T36" fmla="*/ 18 w 21"/>
                <a:gd name="T37" fmla="*/ 27 h 37"/>
                <a:gd name="T38" fmla="*/ 19 w 21"/>
                <a:gd name="T39" fmla="*/ 21 h 37"/>
                <a:gd name="T40" fmla="*/ 21 w 21"/>
                <a:gd name="T41" fmla="*/ 18 h 37"/>
                <a:gd name="T42" fmla="*/ 21 w 21"/>
                <a:gd name="T43" fmla="*/ 16 h 37"/>
                <a:gd name="T44" fmla="*/ 19 w 21"/>
                <a:gd name="T45" fmla="*/ 16 h 37"/>
                <a:gd name="T46" fmla="*/ 19 w 21"/>
                <a:gd name="T47" fmla="*/ 14 h 37"/>
                <a:gd name="T48" fmla="*/ 21 w 21"/>
                <a:gd name="T4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7">
                  <a:moveTo>
                    <a:pt x="21" y="12"/>
                  </a:moveTo>
                  <a:lnTo>
                    <a:pt x="21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5" y="37"/>
                  </a:lnTo>
                  <a:lnTo>
                    <a:pt x="9" y="35"/>
                  </a:lnTo>
                  <a:lnTo>
                    <a:pt x="12" y="30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229">
              <a:extLst>
                <a:ext uri="{FF2B5EF4-FFF2-40B4-BE49-F238E27FC236}">
                  <a16:creationId xmlns:a16="http://schemas.microsoft.com/office/drawing/2014/main" id="{4408E1DF-A48C-1D51-6D75-9DD68D960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33" y="2101867"/>
              <a:ext cx="42717" cy="10985"/>
            </a:xfrm>
            <a:custGeom>
              <a:avLst/>
              <a:gdLst>
                <a:gd name="T0" fmla="*/ 0 w 35"/>
                <a:gd name="T1" fmla="*/ 0 h 9"/>
                <a:gd name="T2" fmla="*/ 0 w 35"/>
                <a:gd name="T3" fmla="*/ 1 h 9"/>
                <a:gd name="T4" fmla="*/ 0 w 35"/>
                <a:gd name="T5" fmla="*/ 5 h 9"/>
                <a:gd name="T6" fmla="*/ 0 w 35"/>
                <a:gd name="T7" fmla="*/ 7 h 9"/>
                <a:gd name="T8" fmla="*/ 1 w 35"/>
                <a:gd name="T9" fmla="*/ 9 h 9"/>
                <a:gd name="T10" fmla="*/ 8 w 35"/>
                <a:gd name="T11" fmla="*/ 5 h 9"/>
                <a:gd name="T12" fmla="*/ 10 w 35"/>
                <a:gd name="T13" fmla="*/ 5 h 9"/>
                <a:gd name="T14" fmla="*/ 23 w 35"/>
                <a:gd name="T15" fmla="*/ 5 h 9"/>
                <a:gd name="T16" fmla="*/ 35 w 35"/>
                <a:gd name="T17" fmla="*/ 1 h 9"/>
                <a:gd name="T18" fmla="*/ 30 w 35"/>
                <a:gd name="T19" fmla="*/ 0 h 9"/>
                <a:gd name="T20" fmla="*/ 1 w 35"/>
                <a:gd name="T21" fmla="*/ 1 h 9"/>
                <a:gd name="T22" fmla="*/ 0 w 3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23" y="5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232">
              <a:extLst>
                <a:ext uri="{FF2B5EF4-FFF2-40B4-BE49-F238E27FC236}">
                  <a16:creationId xmlns:a16="http://schemas.microsoft.com/office/drawing/2014/main" id="{9619270A-1D25-265A-8195-AF0A2EC3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651" y="2563207"/>
              <a:ext cx="119606" cy="45158"/>
            </a:xfrm>
            <a:custGeom>
              <a:avLst/>
              <a:gdLst>
                <a:gd name="T0" fmla="*/ 2 w 98"/>
                <a:gd name="T1" fmla="*/ 20 h 37"/>
                <a:gd name="T2" fmla="*/ 2 w 98"/>
                <a:gd name="T3" fmla="*/ 23 h 37"/>
                <a:gd name="T4" fmla="*/ 2 w 98"/>
                <a:gd name="T5" fmla="*/ 27 h 37"/>
                <a:gd name="T6" fmla="*/ 4 w 98"/>
                <a:gd name="T7" fmla="*/ 30 h 37"/>
                <a:gd name="T8" fmla="*/ 5 w 98"/>
                <a:gd name="T9" fmla="*/ 30 h 37"/>
                <a:gd name="T10" fmla="*/ 7 w 98"/>
                <a:gd name="T11" fmla="*/ 32 h 37"/>
                <a:gd name="T12" fmla="*/ 11 w 98"/>
                <a:gd name="T13" fmla="*/ 32 h 37"/>
                <a:gd name="T14" fmla="*/ 16 w 98"/>
                <a:gd name="T15" fmla="*/ 30 h 37"/>
                <a:gd name="T16" fmla="*/ 16 w 98"/>
                <a:gd name="T17" fmla="*/ 28 h 37"/>
                <a:gd name="T18" fmla="*/ 16 w 98"/>
                <a:gd name="T19" fmla="*/ 27 h 37"/>
                <a:gd name="T20" fmla="*/ 16 w 98"/>
                <a:gd name="T21" fmla="*/ 25 h 37"/>
                <a:gd name="T22" fmla="*/ 18 w 98"/>
                <a:gd name="T23" fmla="*/ 23 h 37"/>
                <a:gd name="T24" fmla="*/ 20 w 98"/>
                <a:gd name="T25" fmla="*/ 23 h 37"/>
                <a:gd name="T26" fmla="*/ 21 w 98"/>
                <a:gd name="T27" fmla="*/ 23 h 37"/>
                <a:gd name="T28" fmla="*/ 27 w 98"/>
                <a:gd name="T29" fmla="*/ 23 h 37"/>
                <a:gd name="T30" fmla="*/ 28 w 98"/>
                <a:gd name="T31" fmla="*/ 23 h 37"/>
                <a:gd name="T32" fmla="*/ 32 w 98"/>
                <a:gd name="T33" fmla="*/ 23 h 37"/>
                <a:gd name="T34" fmla="*/ 44 w 98"/>
                <a:gd name="T35" fmla="*/ 27 h 37"/>
                <a:gd name="T36" fmla="*/ 46 w 98"/>
                <a:gd name="T37" fmla="*/ 28 h 37"/>
                <a:gd name="T38" fmla="*/ 48 w 98"/>
                <a:gd name="T39" fmla="*/ 30 h 37"/>
                <a:gd name="T40" fmla="*/ 48 w 98"/>
                <a:gd name="T41" fmla="*/ 32 h 37"/>
                <a:gd name="T42" fmla="*/ 48 w 98"/>
                <a:gd name="T43" fmla="*/ 36 h 37"/>
                <a:gd name="T44" fmla="*/ 50 w 98"/>
                <a:gd name="T45" fmla="*/ 37 h 37"/>
                <a:gd name="T46" fmla="*/ 64 w 98"/>
                <a:gd name="T47" fmla="*/ 37 h 37"/>
                <a:gd name="T48" fmla="*/ 68 w 98"/>
                <a:gd name="T49" fmla="*/ 37 h 37"/>
                <a:gd name="T50" fmla="*/ 73 w 98"/>
                <a:gd name="T51" fmla="*/ 32 h 37"/>
                <a:gd name="T52" fmla="*/ 87 w 98"/>
                <a:gd name="T53" fmla="*/ 25 h 37"/>
                <a:gd name="T54" fmla="*/ 91 w 98"/>
                <a:gd name="T55" fmla="*/ 23 h 37"/>
                <a:gd name="T56" fmla="*/ 96 w 98"/>
                <a:gd name="T57" fmla="*/ 16 h 37"/>
                <a:gd name="T58" fmla="*/ 96 w 98"/>
                <a:gd name="T59" fmla="*/ 14 h 37"/>
                <a:gd name="T60" fmla="*/ 98 w 98"/>
                <a:gd name="T61" fmla="*/ 9 h 37"/>
                <a:gd name="T62" fmla="*/ 94 w 98"/>
                <a:gd name="T63" fmla="*/ 7 h 37"/>
                <a:gd name="T64" fmla="*/ 92 w 98"/>
                <a:gd name="T65" fmla="*/ 7 h 37"/>
                <a:gd name="T66" fmla="*/ 91 w 98"/>
                <a:gd name="T67" fmla="*/ 7 h 37"/>
                <a:gd name="T68" fmla="*/ 89 w 98"/>
                <a:gd name="T69" fmla="*/ 11 h 37"/>
                <a:gd name="T70" fmla="*/ 87 w 98"/>
                <a:gd name="T71" fmla="*/ 11 h 37"/>
                <a:gd name="T72" fmla="*/ 85 w 98"/>
                <a:gd name="T73" fmla="*/ 9 h 37"/>
                <a:gd name="T74" fmla="*/ 82 w 98"/>
                <a:gd name="T75" fmla="*/ 9 h 37"/>
                <a:gd name="T76" fmla="*/ 80 w 98"/>
                <a:gd name="T77" fmla="*/ 7 h 37"/>
                <a:gd name="T78" fmla="*/ 78 w 98"/>
                <a:gd name="T79" fmla="*/ 4 h 37"/>
                <a:gd name="T80" fmla="*/ 76 w 98"/>
                <a:gd name="T81" fmla="*/ 2 h 37"/>
                <a:gd name="T82" fmla="*/ 73 w 98"/>
                <a:gd name="T83" fmla="*/ 2 h 37"/>
                <a:gd name="T84" fmla="*/ 71 w 98"/>
                <a:gd name="T85" fmla="*/ 2 h 37"/>
                <a:gd name="T86" fmla="*/ 69 w 98"/>
                <a:gd name="T87" fmla="*/ 2 h 37"/>
                <a:gd name="T88" fmla="*/ 69 w 98"/>
                <a:gd name="T89" fmla="*/ 7 h 37"/>
                <a:gd name="T90" fmla="*/ 68 w 98"/>
                <a:gd name="T91" fmla="*/ 9 h 37"/>
                <a:gd name="T92" fmla="*/ 57 w 98"/>
                <a:gd name="T93" fmla="*/ 12 h 37"/>
                <a:gd name="T94" fmla="*/ 53 w 98"/>
                <a:gd name="T95" fmla="*/ 14 h 37"/>
                <a:gd name="T96" fmla="*/ 50 w 98"/>
                <a:gd name="T97" fmla="*/ 12 h 37"/>
                <a:gd name="T98" fmla="*/ 44 w 98"/>
                <a:gd name="T99" fmla="*/ 12 h 37"/>
                <a:gd name="T100" fmla="*/ 44 w 98"/>
                <a:gd name="T101" fmla="*/ 11 h 37"/>
                <a:gd name="T102" fmla="*/ 39 w 98"/>
                <a:gd name="T103" fmla="*/ 7 h 37"/>
                <a:gd name="T104" fmla="*/ 28 w 98"/>
                <a:gd name="T105" fmla="*/ 5 h 37"/>
                <a:gd name="T106" fmla="*/ 21 w 98"/>
                <a:gd name="T107" fmla="*/ 0 h 37"/>
                <a:gd name="T108" fmla="*/ 20 w 98"/>
                <a:gd name="T109" fmla="*/ 0 h 37"/>
                <a:gd name="T110" fmla="*/ 18 w 98"/>
                <a:gd name="T111" fmla="*/ 2 h 37"/>
                <a:gd name="T112" fmla="*/ 0 w 98"/>
                <a:gd name="T113" fmla="*/ 7 h 37"/>
                <a:gd name="T114" fmla="*/ 2 w 98"/>
                <a:gd name="T115" fmla="*/ 14 h 37"/>
                <a:gd name="T116" fmla="*/ 2 w 98"/>
                <a:gd name="T11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37">
                  <a:moveTo>
                    <a:pt x="2" y="20"/>
                  </a:moveTo>
                  <a:lnTo>
                    <a:pt x="2" y="23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0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73" y="32"/>
                  </a:lnTo>
                  <a:lnTo>
                    <a:pt x="87" y="25"/>
                  </a:lnTo>
                  <a:lnTo>
                    <a:pt x="91" y="23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9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89" y="11"/>
                  </a:lnTo>
                  <a:lnTo>
                    <a:pt x="87" y="11"/>
                  </a:lnTo>
                  <a:lnTo>
                    <a:pt x="85" y="9"/>
                  </a:lnTo>
                  <a:lnTo>
                    <a:pt x="82" y="9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7"/>
                  </a:lnTo>
                  <a:lnTo>
                    <a:pt x="68" y="9"/>
                  </a:lnTo>
                  <a:lnTo>
                    <a:pt x="57" y="12"/>
                  </a:lnTo>
                  <a:lnTo>
                    <a:pt x="53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0" y="7"/>
                  </a:lnTo>
                  <a:lnTo>
                    <a:pt x="2" y="14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233">
              <a:extLst>
                <a:ext uri="{FF2B5EF4-FFF2-40B4-BE49-F238E27FC236}">
                  <a16:creationId xmlns:a16="http://schemas.microsoft.com/office/drawing/2014/main" id="{F5CEDC81-E4D1-5F35-91ED-E15FDA96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219" y="2090883"/>
              <a:ext cx="30512" cy="14646"/>
            </a:xfrm>
            <a:custGeom>
              <a:avLst/>
              <a:gdLst>
                <a:gd name="T0" fmla="*/ 7 w 25"/>
                <a:gd name="T1" fmla="*/ 3 h 12"/>
                <a:gd name="T2" fmla="*/ 2 w 25"/>
                <a:gd name="T3" fmla="*/ 5 h 12"/>
                <a:gd name="T4" fmla="*/ 0 w 25"/>
                <a:gd name="T5" fmla="*/ 7 h 12"/>
                <a:gd name="T6" fmla="*/ 0 w 25"/>
                <a:gd name="T7" fmla="*/ 10 h 12"/>
                <a:gd name="T8" fmla="*/ 0 w 25"/>
                <a:gd name="T9" fmla="*/ 12 h 12"/>
                <a:gd name="T10" fmla="*/ 3 w 25"/>
                <a:gd name="T11" fmla="*/ 10 h 12"/>
                <a:gd name="T12" fmla="*/ 23 w 25"/>
                <a:gd name="T13" fmla="*/ 3 h 12"/>
                <a:gd name="T14" fmla="*/ 25 w 25"/>
                <a:gd name="T15" fmla="*/ 3 h 12"/>
                <a:gd name="T16" fmla="*/ 25 w 25"/>
                <a:gd name="T17" fmla="*/ 2 h 12"/>
                <a:gd name="T18" fmla="*/ 21 w 25"/>
                <a:gd name="T19" fmla="*/ 0 h 12"/>
                <a:gd name="T20" fmla="*/ 9 w 25"/>
                <a:gd name="T21" fmla="*/ 2 h 12"/>
                <a:gd name="T22" fmla="*/ 7 w 25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2">
                  <a:moveTo>
                    <a:pt x="7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9" y="2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235">
              <a:extLst>
                <a:ext uri="{FF2B5EF4-FFF2-40B4-BE49-F238E27FC236}">
                  <a16:creationId xmlns:a16="http://schemas.microsoft.com/office/drawing/2014/main" id="{1198A5D5-037A-1D86-F0A7-403EF5A2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809" y="2489978"/>
              <a:ext cx="58583" cy="28071"/>
            </a:xfrm>
            <a:custGeom>
              <a:avLst/>
              <a:gdLst>
                <a:gd name="T0" fmla="*/ 45 w 48"/>
                <a:gd name="T1" fmla="*/ 12 h 23"/>
                <a:gd name="T2" fmla="*/ 39 w 48"/>
                <a:gd name="T3" fmla="*/ 10 h 23"/>
                <a:gd name="T4" fmla="*/ 38 w 48"/>
                <a:gd name="T5" fmla="*/ 8 h 23"/>
                <a:gd name="T6" fmla="*/ 34 w 48"/>
                <a:gd name="T7" fmla="*/ 3 h 23"/>
                <a:gd name="T8" fmla="*/ 32 w 48"/>
                <a:gd name="T9" fmla="*/ 1 h 23"/>
                <a:gd name="T10" fmla="*/ 29 w 48"/>
                <a:gd name="T11" fmla="*/ 1 h 23"/>
                <a:gd name="T12" fmla="*/ 18 w 48"/>
                <a:gd name="T13" fmla="*/ 0 h 23"/>
                <a:gd name="T14" fmla="*/ 16 w 48"/>
                <a:gd name="T15" fmla="*/ 0 h 23"/>
                <a:gd name="T16" fmla="*/ 15 w 48"/>
                <a:gd name="T17" fmla="*/ 0 h 23"/>
                <a:gd name="T18" fmla="*/ 6 w 48"/>
                <a:gd name="T19" fmla="*/ 1 h 23"/>
                <a:gd name="T20" fmla="*/ 2 w 48"/>
                <a:gd name="T21" fmla="*/ 3 h 23"/>
                <a:gd name="T22" fmla="*/ 0 w 48"/>
                <a:gd name="T23" fmla="*/ 10 h 23"/>
                <a:gd name="T24" fmla="*/ 2 w 48"/>
                <a:gd name="T25" fmla="*/ 12 h 23"/>
                <a:gd name="T26" fmla="*/ 6 w 48"/>
                <a:gd name="T27" fmla="*/ 12 h 23"/>
                <a:gd name="T28" fmla="*/ 9 w 48"/>
                <a:gd name="T29" fmla="*/ 12 h 23"/>
                <a:gd name="T30" fmla="*/ 13 w 48"/>
                <a:gd name="T31" fmla="*/ 8 h 23"/>
                <a:gd name="T32" fmla="*/ 15 w 48"/>
                <a:gd name="T33" fmla="*/ 8 h 23"/>
                <a:gd name="T34" fmla="*/ 15 w 48"/>
                <a:gd name="T35" fmla="*/ 10 h 23"/>
                <a:gd name="T36" fmla="*/ 16 w 48"/>
                <a:gd name="T37" fmla="*/ 10 h 23"/>
                <a:gd name="T38" fmla="*/ 20 w 48"/>
                <a:gd name="T39" fmla="*/ 12 h 23"/>
                <a:gd name="T40" fmla="*/ 23 w 48"/>
                <a:gd name="T41" fmla="*/ 14 h 23"/>
                <a:gd name="T42" fmla="*/ 23 w 48"/>
                <a:gd name="T43" fmla="*/ 17 h 23"/>
                <a:gd name="T44" fmla="*/ 25 w 48"/>
                <a:gd name="T45" fmla="*/ 19 h 23"/>
                <a:gd name="T46" fmla="*/ 27 w 48"/>
                <a:gd name="T47" fmla="*/ 21 h 23"/>
                <a:gd name="T48" fmla="*/ 31 w 48"/>
                <a:gd name="T49" fmla="*/ 23 h 23"/>
                <a:gd name="T50" fmla="*/ 34 w 48"/>
                <a:gd name="T51" fmla="*/ 23 h 23"/>
                <a:gd name="T52" fmla="*/ 43 w 48"/>
                <a:gd name="T53" fmla="*/ 21 h 23"/>
                <a:gd name="T54" fmla="*/ 45 w 48"/>
                <a:gd name="T55" fmla="*/ 21 h 23"/>
                <a:gd name="T56" fmla="*/ 47 w 48"/>
                <a:gd name="T57" fmla="*/ 19 h 23"/>
                <a:gd name="T58" fmla="*/ 48 w 48"/>
                <a:gd name="T59" fmla="*/ 17 h 23"/>
                <a:gd name="T60" fmla="*/ 47 w 48"/>
                <a:gd name="T61" fmla="*/ 14 h 23"/>
                <a:gd name="T62" fmla="*/ 45 w 48"/>
                <a:gd name="T6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3">
                  <a:moveTo>
                    <a:pt x="45" y="12"/>
                  </a:moveTo>
                  <a:lnTo>
                    <a:pt x="39" y="10"/>
                  </a:lnTo>
                  <a:lnTo>
                    <a:pt x="38" y="8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47" y="14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277">
              <a:extLst>
                <a:ext uri="{FF2B5EF4-FFF2-40B4-BE49-F238E27FC236}">
                  <a16:creationId xmlns:a16="http://schemas.microsoft.com/office/drawing/2014/main" id="{11CDB534-6FDB-E4D7-8ABB-9D1FFC0F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771" y="4079036"/>
              <a:ext cx="13426" cy="17087"/>
            </a:xfrm>
            <a:custGeom>
              <a:avLst/>
              <a:gdLst>
                <a:gd name="T0" fmla="*/ 6 w 11"/>
                <a:gd name="T1" fmla="*/ 14 h 14"/>
                <a:gd name="T2" fmla="*/ 9 w 11"/>
                <a:gd name="T3" fmla="*/ 14 h 14"/>
                <a:gd name="T4" fmla="*/ 11 w 11"/>
                <a:gd name="T5" fmla="*/ 10 h 14"/>
                <a:gd name="T6" fmla="*/ 11 w 11"/>
                <a:gd name="T7" fmla="*/ 9 h 14"/>
                <a:gd name="T8" fmla="*/ 11 w 11"/>
                <a:gd name="T9" fmla="*/ 9 h 14"/>
                <a:gd name="T10" fmla="*/ 11 w 11"/>
                <a:gd name="T11" fmla="*/ 7 h 14"/>
                <a:gd name="T12" fmla="*/ 11 w 11"/>
                <a:gd name="T13" fmla="*/ 3 h 14"/>
                <a:gd name="T14" fmla="*/ 11 w 11"/>
                <a:gd name="T15" fmla="*/ 1 h 14"/>
                <a:gd name="T16" fmla="*/ 11 w 11"/>
                <a:gd name="T17" fmla="*/ 0 h 14"/>
                <a:gd name="T18" fmla="*/ 9 w 11"/>
                <a:gd name="T19" fmla="*/ 0 h 14"/>
                <a:gd name="T20" fmla="*/ 6 w 11"/>
                <a:gd name="T21" fmla="*/ 1 h 14"/>
                <a:gd name="T22" fmla="*/ 4 w 11"/>
                <a:gd name="T23" fmla="*/ 3 h 14"/>
                <a:gd name="T24" fmla="*/ 2 w 11"/>
                <a:gd name="T25" fmla="*/ 5 h 14"/>
                <a:gd name="T26" fmla="*/ 0 w 11"/>
                <a:gd name="T27" fmla="*/ 9 h 14"/>
                <a:gd name="T28" fmla="*/ 2 w 11"/>
                <a:gd name="T29" fmla="*/ 12 h 14"/>
                <a:gd name="T30" fmla="*/ 6 w 11"/>
                <a:gd name="T3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lnTo>
                    <a:pt x="9" y="14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278">
              <a:extLst>
                <a:ext uri="{FF2B5EF4-FFF2-40B4-BE49-F238E27FC236}">
                  <a16:creationId xmlns:a16="http://schemas.microsoft.com/office/drawing/2014/main" id="{4D94CC9E-00E1-8AF5-6258-E08CA3A3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644" y="4119311"/>
              <a:ext cx="10985" cy="8544"/>
            </a:xfrm>
            <a:custGeom>
              <a:avLst/>
              <a:gdLst>
                <a:gd name="T0" fmla="*/ 6 w 9"/>
                <a:gd name="T1" fmla="*/ 0 h 7"/>
                <a:gd name="T2" fmla="*/ 4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0 w 9"/>
                <a:gd name="T9" fmla="*/ 7 h 7"/>
                <a:gd name="T10" fmla="*/ 2 w 9"/>
                <a:gd name="T11" fmla="*/ 7 h 7"/>
                <a:gd name="T12" fmla="*/ 6 w 9"/>
                <a:gd name="T13" fmla="*/ 7 h 7"/>
                <a:gd name="T14" fmla="*/ 7 w 9"/>
                <a:gd name="T15" fmla="*/ 6 h 7"/>
                <a:gd name="T16" fmla="*/ 9 w 9"/>
                <a:gd name="T17" fmla="*/ 4 h 7"/>
                <a:gd name="T18" fmla="*/ 7 w 9"/>
                <a:gd name="T19" fmla="*/ 2 h 7"/>
                <a:gd name="T20" fmla="*/ 6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285">
              <a:extLst>
                <a:ext uri="{FF2B5EF4-FFF2-40B4-BE49-F238E27FC236}">
                  <a16:creationId xmlns:a16="http://schemas.microsoft.com/office/drawing/2014/main" id="{1B15C893-F3A4-F440-FE5C-E579FCC7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808" y="4328013"/>
              <a:ext cx="48819" cy="41496"/>
            </a:xfrm>
            <a:custGeom>
              <a:avLst/>
              <a:gdLst>
                <a:gd name="T0" fmla="*/ 0 w 40"/>
                <a:gd name="T1" fmla="*/ 12 h 34"/>
                <a:gd name="T2" fmla="*/ 2 w 40"/>
                <a:gd name="T3" fmla="*/ 14 h 34"/>
                <a:gd name="T4" fmla="*/ 0 w 40"/>
                <a:gd name="T5" fmla="*/ 18 h 34"/>
                <a:gd name="T6" fmla="*/ 0 w 40"/>
                <a:gd name="T7" fmla="*/ 19 h 34"/>
                <a:gd name="T8" fmla="*/ 2 w 40"/>
                <a:gd name="T9" fmla="*/ 19 h 34"/>
                <a:gd name="T10" fmla="*/ 4 w 40"/>
                <a:gd name="T11" fmla="*/ 21 h 34"/>
                <a:gd name="T12" fmla="*/ 4 w 40"/>
                <a:gd name="T13" fmla="*/ 23 h 34"/>
                <a:gd name="T14" fmla="*/ 2 w 40"/>
                <a:gd name="T15" fmla="*/ 25 h 34"/>
                <a:gd name="T16" fmla="*/ 0 w 40"/>
                <a:gd name="T17" fmla="*/ 27 h 34"/>
                <a:gd name="T18" fmla="*/ 2 w 40"/>
                <a:gd name="T19" fmla="*/ 32 h 34"/>
                <a:gd name="T20" fmla="*/ 2 w 40"/>
                <a:gd name="T21" fmla="*/ 32 h 34"/>
                <a:gd name="T22" fmla="*/ 4 w 40"/>
                <a:gd name="T23" fmla="*/ 32 h 34"/>
                <a:gd name="T24" fmla="*/ 9 w 40"/>
                <a:gd name="T25" fmla="*/ 34 h 34"/>
                <a:gd name="T26" fmla="*/ 11 w 40"/>
                <a:gd name="T27" fmla="*/ 34 h 34"/>
                <a:gd name="T28" fmla="*/ 13 w 40"/>
                <a:gd name="T29" fmla="*/ 34 h 34"/>
                <a:gd name="T30" fmla="*/ 13 w 40"/>
                <a:gd name="T31" fmla="*/ 32 h 34"/>
                <a:gd name="T32" fmla="*/ 15 w 40"/>
                <a:gd name="T33" fmla="*/ 32 h 34"/>
                <a:gd name="T34" fmla="*/ 22 w 40"/>
                <a:gd name="T35" fmla="*/ 32 h 34"/>
                <a:gd name="T36" fmla="*/ 25 w 40"/>
                <a:gd name="T37" fmla="*/ 30 h 34"/>
                <a:gd name="T38" fmla="*/ 27 w 40"/>
                <a:gd name="T39" fmla="*/ 25 h 34"/>
                <a:gd name="T40" fmla="*/ 29 w 40"/>
                <a:gd name="T41" fmla="*/ 27 h 34"/>
                <a:gd name="T42" fmla="*/ 31 w 40"/>
                <a:gd name="T43" fmla="*/ 27 h 34"/>
                <a:gd name="T44" fmla="*/ 32 w 40"/>
                <a:gd name="T45" fmla="*/ 25 h 34"/>
                <a:gd name="T46" fmla="*/ 32 w 40"/>
                <a:gd name="T47" fmla="*/ 23 h 34"/>
                <a:gd name="T48" fmla="*/ 34 w 40"/>
                <a:gd name="T49" fmla="*/ 19 h 34"/>
                <a:gd name="T50" fmla="*/ 34 w 40"/>
                <a:gd name="T51" fmla="*/ 16 h 34"/>
                <a:gd name="T52" fmla="*/ 36 w 40"/>
                <a:gd name="T53" fmla="*/ 14 h 34"/>
                <a:gd name="T54" fmla="*/ 40 w 40"/>
                <a:gd name="T55" fmla="*/ 14 h 34"/>
                <a:gd name="T56" fmla="*/ 38 w 40"/>
                <a:gd name="T57" fmla="*/ 12 h 34"/>
                <a:gd name="T58" fmla="*/ 36 w 40"/>
                <a:gd name="T59" fmla="*/ 11 h 34"/>
                <a:gd name="T60" fmla="*/ 34 w 40"/>
                <a:gd name="T61" fmla="*/ 11 h 34"/>
                <a:gd name="T62" fmla="*/ 34 w 40"/>
                <a:gd name="T63" fmla="*/ 7 h 34"/>
                <a:gd name="T64" fmla="*/ 22 w 40"/>
                <a:gd name="T65" fmla="*/ 5 h 34"/>
                <a:gd name="T66" fmla="*/ 20 w 40"/>
                <a:gd name="T67" fmla="*/ 5 h 34"/>
                <a:gd name="T68" fmla="*/ 13 w 40"/>
                <a:gd name="T69" fmla="*/ 0 h 34"/>
                <a:gd name="T70" fmla="*/ 11 w 40"/>
                <a:gd name="T71" fmla="*/ 0 h 34"/>
                <a:gd name="T72" fmla="*/ 9 w 40"/>
                <a:gd name="T73" fmla="*/ 2 h 34"/>
                <a:gd name="T74" fmla="*/ 6 w 40"/>
                <a:gd name="T75" fmla="*/ 2 h 34"/>
                <a:gd name="T76" fmla="*/ 4 w 40"/>
                <a:gd name="T77" fmla="*/ 9 h 34"/>
                <a:gd name="T78" fmla="*/ 2 w 40"/>
                <a:gd name="T79" fmla="*/ 9 h 34"/>
                <a:gd name="T80" fmla="*/ 2 w 40"/>
                <a:gd name="T81" fmla="*/ 11 h 34"/>
                <a:gd name="T82" fmla="*/ 0 w 40"/>
                <a:gd name="T8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34">
                  <a:moveTo>
                    <a:pt x="0" y="12"/>
                  </a:moveTo>
                  <a:lnTo>
                    <a:pt x="2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22" y="32"/>
                  </a:lnTo>
                  <a:lnTo>
                    <a:pt x="25" y="30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38" y="12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244">
              <a:extLst>
                <a:ext uri="{FF2B5EF4-FFF2-40B4-BE49-F238E27FC236}">
                  <a16:creationId xmlns:a16="http://schemas.microsoft.com/office/drawing/2014/main" id="{6809444E-6093-82DC-74B6-98C382CA5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165" y="4247461"/>
              <a:ext cx="30512" cy="15867"/>
            </a:xfrm>
            <a:custGeom>
              <a:avLst/>
              <a:gdLst>
                <a:gd name="T0" fmla="*/ 2 w 25"/>
                <a:gd name="T1" fmla="*/ 11 h 13"/>
                <a:gd name="T2" fmla="*/ 6 w 25"/>
                <a:gd name="T3" fmla="*/ 13 h 13"/>
                <a:gd name="T4" fmla="*/ 9 w 25"/>
                <a:gd name="T5" fmla="*/ 13 h 13"/>
                <a:gd name="T6" fmla="*/ 20 w 25"/>
                <a:gd name="T7" fmla="*/ 9 h 13"/>
                <a:gd name="T8" fmla="*/ 22 w 25"/>
                <a:gd name="T9" fmla="*/ 7 h 13"/>
                <a:gd name="T10" fmla="*/ 22 w 25"/>
                <a:gd name="T11" fmla="*/ 6 h 13"/>
                <a:gd name="T12" fmla="*/ 24 w 25"/>
                <a:gd name="T13" fmla="*/ 6 h 13"/>
                <a:gd name="T14" fmla="*/ 25 w 25"/>
                <a:gd name="T15" fmla="*/ 4 h 13"/>
                <a:gd name="T16" fmla="*/ 25 w 25"/>
                <a:gd name="T17" fmla="*/ 2 h 13"/>
                <a:gd name="T18" fmla="*/ 24 w 25"/>
                <a:gd name="T19" fmla="*/ 2 h 13"/>
                <a:gd name="T20" fmla="*/ 22 w 25"/>
                <a:gd name="T21" fmla="*/ 2 h 13"/>
                <a:gd name="T22" fmla="*/ 20 w 25"/>
                <a:gd name="T23" fmla="*/ 2 h 13"/>
                <a:gd name="T24" fmla="*/ 18 w 25"/>
                <a:gd name="T25" fmla="*/ 2 h 13"/>
                <a:gd name="T26" fmla="*/ 15 w 25"/>
                <a:gd name="T27" fmla="*/ 0 h 13"/>
                <a:gd name="T28" fmla="*/ 11 w 25"/>
                <a:gd name="T29" fmla="*/ 0 h 13"/>
                <a:gd name="T30" fmla="*/ 6 w 25"/>
                <a:gd name="T31" fmla="*/ 0 h 13"/>
                <a:gd name="T32" fmla="*/ 4 w 25"/>
                <a:gd name="T33" fmla="*/ 2 h 13"/>
                <a:gd name="T34" fmla="*/ 2 w 25"/>
                <a:gd name="T35" fmla="*/ 2 h 13"/>
                <a:gd name="T36" fmla="*/ 2 w 25"/>
                <a:gd name="T37" fmla="*/ 4 h 13"/>
                <a:gd name="T38" fmla="*/ 0 w 25"/>
                <a:gd name="T39" fmla="*/ 4 h 13"/>
                <a:gd name="T40" fmla="*/ 2 w 25"/>
                <a:gd name="T41" fmla="*/ 6 h 13"/>
                <a:gd name="T42" fmla="*/ 4 w 25"/>
                <a:gd name="T43" fmla="*/ 6 h 13"/>
                <a:gd name="T44" fmla="*/ 6 w 25"/>
                <a:gd name="T45" fmla="*/ 7 h 13"/>
                <a:gd name="T46" fmla="*/ 6 w 25"/>
                <a:gd name="T47" fmla="*/ 11 h 13"/>
                <a:gd name="T48" fmla="*/ 2 w 25"/>
                <a:gd name="T4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3">
                  <a:moveTo>
                    <a:pt x="2" y="11"/>
                  </a:moveTo>
                  <a:lnTo>
                    <a:pt x="6" y="13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252">
              <a:extLst>
                <a:ext uri="{FF2B5EF4-FFF2-40B4-BE49-F238E27FC236}">
                  <a16:creationId xmlns:a16="http://schemas.microsoft.com/office/drawing/2014/main" id="{6A406462-622E-27A8-E4AA-160046DA2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9638" y="4256004"/>
              <a:ext cx="196497" cy="111064"/>
            </a:xfrm>
            <a:custGeom>
              <a:avLst/>
              <a:gdLst>
                <a:gd name="T0" fmla="*/ 158 w 161"/>
                <a:gd name="T1" fmla="*/ 84 h 91"/>
                <a:gd name="T2" fmla="*/ 159 w 161"/>
                <a:gd name="T3" fmla="*/ 77 h 91"/>
                <a:gd name="T4" fmla="*/ 156 w 161"/>
                <a:gd name="T5" fmla="*/ 73 h 91"/>
                <a:gd name="T6" fmla="*/ 150 w 161"/>
                <a:gd name="T7" fmla="*/ 71 h 91"/>
                <a:gd name="T8" fmla="*/ 143 w 161"/>
                <a:gd name="T9" fmla="*/ 68 h 91"/>
                <a:gd name="T10" fmla="*/ 133 w 161"/>
                <a:gd name="T11" fmla="*/ 62 h 91"/>
                <a:gd name="T12" fmla="*/ 108 w 161"/>
                <a:gd name="T13" fmla="*/ 46 h 91"/>
                <a:gd name="T14" fmla="*/ 101 w 161"/>
                <a:gd name="T15" fmla="*/ 39 h 91"/>
                <a:gd name="T16" fmla="*/ 94 w 161"/>
                <a:gd name="T17" fmla="*/ 36 h 91"/>
                <a:gd name="T18" fmla="*/ 88 w 161"/>
                <a:gd name="T19" fmla="*/ 29 h 91"/>
                <a:gd name="T20" fmla="*/ 88 w 161"/>
                <a:gd name="T21" fmla="*/ 23 h 91"/>
                <a:gd name="T22" fmla="*/ 87 w 161"/>
                <a:gd name="T23" fmla="*/ 20 h 91"/>
                <a:gd name="T24" fmla="*/ 85 w 161"/>
                <a:gd name="T25" fmla="*/ 22 h 91"/>
                <a:gd name="T26" fmla="*/ 78 w 161"/>
                <a:gd name="T27" fmla="*/ 18 h 91"/>
                <a:gd name="T28" fmla="*/ 72 w 161"/>
                <a:gd name="T29" fmla="*/ 18 h 91"/>
                <a:gd name="T30" fmla="*/ 71 w 161"/>
                <a:gd name="T31" fmla="*/ 23 h 91"/>
                <a:gd name="T32" fmla="*/ 76 w 161"/>
                <a:gd name="T33" fmla="*/ 23 h 91"/>
                <a:gd name="T34" fmla="*/ 76 w 161"/>
                <a:gd name="T35" fmla="*/ 27 h 91"/>
                <a:gd name="T36" fmla="*/ 72 w 161"/>
                <a:gd name="T37" fmla="*/ 25 h 91"/>
                <a:gd name="T38" fmla="*/ 69 w 161"/>
                <a:gd name="T39" fmla="*/ 23 h 91"/>
                <a:gd name="T40" fmla="*/ 62 w 161"/>
                <a:gd name="T41" fmla="*/ 22 h 91"/>
                <a:gd name="T42" fmla="*/ 58 w 161"/>
                <a:gd name="T43" fmla="*/ 20 h 91"/>
                <a:gd name="T44" fmla="*/ 56 w 161"/>
                <a:gd name="T45" fmla="*/ 18 h 91"/>
                <a:gd name="T46" fmla="*/ 55 w 161"/>
                <a:gd name="T47" fmla="*/ 20 h 91"/>
                <a:gd name="T48" fmla="*/ 49 w 161"/>
                <a:gd name="T49" fmla="*/ 18 h 91"/>
                <a:gd name="T50" fmla="*/ 48 w 161"/>
                <a:gd name="T51" fmla="*/ 16 h 91"/>
                <a:gd name="T52" fmla="*/ 44 w 161"/>
                <a:gd name="T53" fmla="*/ 11 h 91"/>
                <a:gd name="T54" fmla="*/ 24 w 161"/>
                <a:gd name="T55" fmla="*/ 4 h 91"/>
                <a:gd name="T56" fmla="*/ 5 w 161"/>
                <a:gd name="T57" fmla="*/ 4 h 91"/>
                <a:gd name="T58" fmla="*/ 0 w 161"/>
                <a:gd name="T59" fmla="*/ 0 h 91"/>
                <a:gd name="T60" fmla="*/ 0 w 161"/>
                <a:gd name="T61" fmla="*/ 2 h 91"/>
                <a:gd name="T62" fmla="*/ 0 w 161"/>
                <a:gd name="T63" fmla="*/ 6 h 91"/>
                <a:gd name="T64" fmla="*/ 1 w 161"/>
                <a:gd name="T65" fmla="*/ 6 h 91"/>
                <a:gd name="T66" fmla="*/ 7 w 161"/>
                <a:gd name="T67" fmla="*/ 7 h 91"/>
                <a:gd name="T68" fmla="*/ 21 w 161"/>
                <a:gd name="T69" fmla="*/ 7 h 91"/>
                <a:gd name="T70" fmla="*/ 23 w 161"/>
                <a:gd name="T71" fmla="*/ 9 h 91"/>
                <a:gd name="T72" fmla="*/ 37 w 161"/>
                <a:gd name="T73" fmla="*/ 18 h 91"/>
                <a:gd name="T74" fmla="*/ 46 w 161"/>
                <a:gd name="T75" fmla="*/ 22 h 91"/>
                <a:gd name="T76" fmla="*/ 55 w 161"/>
                <a:gd name="T77" fmla="*/ 29 h 91"/>
                <a:gd name="T78" fmla="*/ 67 w 161"/>
                <a:gd name="T79" fmla="*/ 34 h 91"/>
                <a:gd name="T80" fmla="*/ 79 w 161"/>
                <a:gd name="T81" fmla="*/ 38 h 91"/>
                <a:gd name="T82" fmla="*/ 81 w 161"/>
                <a:gd name="T83" fmla="*/ 41 h 91"/>
                <a:gd name="T84" fmla="*/ 81 w 161"/>
                <a:gd name="T85" fmla="*/ 38 h 91"/>
                <a:gd name="T86" fmla="*/ 78 w 161"/>
                <a:gd name="T87" fmla="*/ 34 h 91"/>
                <a:gd name="T88" fmla="*/ 83 w 161"/>
                <a:gd name="T89" fmla="*/ 36 h 91"/>
                <a:gd name="T90" fmla="*/ 85 w 161"/>
                <a:gd name="T91" fmla="*/ 38 h 91"/>
                <a:gd name="T92" fmla="*/ 85 w 161"/>
                <a:gd name="T93" fmla="*/ 36 h 91"/>
                <a:gd name="T94" fmla="*/ 90 w 161"/>
                <a:gd name="T95" fmla="*/ 36 h 91"/>
                <a:gd name="T96" fmla="*/ 95 w 161"/>
                <a:gd name="T97" fmla="*/ 39 h 91"/>
                <a:gd name="T98" fmla="*/ 97 w 161"/>
                <a:gd name="T99" fmla="*/ 45 h 91"/>
                <a:gd name="T100" fmla="*/ 110 w 161"/>
                <a:gd name="T101" fmla="*/ 52 h 91"/>
                <a:gd name="T102" fmla="*/ 113 w 161"/>
                <a:gd name="T103" fmla="*/ 52 h 91"/>
                <a:gd name="T104" fmla="*/ 119 w 161"/>
                <a:gd name="T105" fmla="*/ 57 h 91"/>
                <a:gd name="T106" fmla="*/ 117 w 161"/>
                <a:gd name="T107" fmla="*/ 59 h 91"/>
                <a:gd name="T108" fmla="*/ 122 w 161"/>
                <a:gd name="T109" fmla="*/ 61 h 91"/>
                <a:gd name="T110" fmla="*/ 127 w 161"/>
                <a:gd name="T111" fmla="*/ 62 h 91"/>
                <a:gd name="T112" fmla="*/ 133 w 161"/>
                <a:gd name="T113" fmla="*/ 68 h 91"/>
                <a:gd name="T114" fmla="*/ 133 w 161"/>
                <a:gd name="T115" fmla="*/ 71 h 91"/>
                <a:gd name="T116" fmla="*/ 156 w 161"/>
                <a:gd name="T117" fmla="*/ 87 h 91"/>
                <a:gd name="T118" fmla="*/ 158 w 161"/>
                <a:gd name="T119" fmla="*/ 91 h 91"/>
                <a:gd name="T120" fmla="*/ 159 w 161"/>
                <a:gd name="T121" fmla="*/ 89 h 91"/>
                <a:gd name="T122" fmla="*/ 78 w 161"/>
                <a:gd name="T123" fmla="*/ 30 h 91"/>
                <a:gd name="T124" fmla="*/ 79 w 161"/>
                <a:gd name="T125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91">
                  <a:moveTo>
                    <a:pt x="159" y="87"/>
                  </a:moveTo>
                  <a:lnTo>
                    <a:pt x="158" y="84"/>
                  </a:lnTo>
                  <a:lnTo>
                    <a:pt x="158" y="82"/>
                  </a:lnTo>
                  <a:lnTo>
                    <a:pt x="159" y="77"/>
                  </a:lnTo>
                  <a:lnTo>
                    <a:pt x="158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0" y="71"/>
                  </a:lnTo>
                  <a:lnTo>
                    <a:pt x="147" y="68"/>
                  </a:lnTo>
                  <a:lnTo>
                    <a:pt x="143" y="68"/>
                  </a:lnTo>
                  <a:lnTo>
                    <a:pt x="136" y="64"/>
                  </a:lnTo>
                  <a:lnTo>
                    <a:pt x="133" y="62"/>
                  </a:lnTo>
                  <a:lnTo>
                    <a:pt x="115" y="48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1" y="39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2" y="34"/>
                  </a:lnTo>
                  <a:lnTo>
                    <a:pt x="88" y="29"/>
                  </a:lnTo>
                  <a:lnTo>
                    <a:pt x="88" y="27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9" y="23"/>
                  </a:lnTo>
                  <a:lnTo>
                    <a:pt x="67" y="23"/>
                  </a:lnTo>
                  <a:lnTo>
                    <a:pt x="62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4" y="11"/>
                  </a:lnTo>
                  <a:lnTo>
                    <a:pt x="40" y="9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7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8" y="11"/>
                  </a:lnTo>
                  <a:lnTo>
                    <a:pt x="37" y="18"/>
                  </a:lnTo>
                  <a:lnTo>
                    <a:pt x="42" y="20"/>
                  </a:lnTo>
                  <a:lnTo>
                    <a:pt x="46" y="22"/>
                  </a:lnTo>
                  <a:lnTo>
                    <a:pt x="46" y="25"/>
                  </a:lnTo>
                  <a:lnTo>
                    <a:pt x="55" y="29"/>
                  </a:lnTo>
                  <a:lnTo>
                    <a:pt x="62" y="30"/>
                  </a:lnTo>
                  <a:lnTo>
                    <a:pt x="67" y="34"/>
                  </a:lnTo>
                  <a:lnTo>
                    <a:pt x="72" y="34"/>
                  </a:lnTo>
                  <a:lnTo>
                    <a:pt x="79" y="38"/>
                  </a:lnTo>
                  <a:lnTo>
                    <a:pt x="81" y="39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1" y="38"/>
                  </a:lnTo>
                  <a:lnTo>
                    <a:pt x="79" y="36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90" y="36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43"/>
                  </a:lnTo>
                  <a:lnTo>
                    <a:pt x="97" y="45"/>
                  </a:lnTo>
                  <a:lnTo>
                    <a:pt x="104" y="48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4"/>
                  </a:lnTo>
                  <a:lnTo>
                    <a:pt x="119" y="57"/>
                  </a:lnTo>
                  <a:lnTo>
                    <a:pt x="115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2" y="61"/>
                  </a:lnTo>
                  <a:lnTo>
                    <a:pt x="124" y="61"/>
                  </a:lnTo>
                  <a:lnTo>
                    <a:pt x="127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5" y="73"/>
                  </a:lnTo>
                  <a:lnTo>
                    <a:pt x="156" y="87"/>
                  </a:lnTo>
                  <a:lnTo>
                    <a:pt x="156" y="89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59" y="89"/>
                  </a:lnTo>
                  <a:lnTo>
                    <a:pt x="159" y="87"/>
                  </a:lnTo>
                  <a:close/>
                  <a:moveTo>
                    <a:pt x="78" y="30"/>
                  </a:moveTo>
                  <a:lnTo>
                    <a:pt x="76" y="29"/>
                  </a:lnTo>
                  <a:lnTo>
                    <a:pt x="79" y="30"/>
                  </a:lnTo>
                  <a:lnTo>
                    <a:pt x="78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254">
              <a:extLst>
                <a:ext uri="{FF2B5EF4-FFF2-40B4-BE49-F238E27FC236}">
                  <a16:creationId xmlns:a16="http://schemas.microsoft.com/office/drawing/2014/main" id="{576A6478-51E5-996B-D97C-371CBEE5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158" y="4264548"/>
              <a:ext cx="75669" cy="18307"/>
            </a:xfrm>
            <a:custGeom>
              <a:avLst/>
              <a:gdLst>
                <a:gd name="T0" fmla="*/ 43 w 62"/>
                <a:gd name="T1" fmla="*/ 9 h 15"/>
                <a:gd name="T2" fmla="*/ 51 w 62"/>
                <a:gd name="T3" fmla="*/ 13 h 15"/>
                <a:gd name="T4" fmla="*/ 57 w 62"/>
                <a:gd name="T5" fmla="*/ 11 h 15"/>
                <a:gd name="T6" fmla="*/ 59 w 62"/>
                <a:gd name="T7" fmla="*/ 11 h 15"/>
                <a:gd name="T8" fmla="*/ 60 w 62"/>
                <a:gd name="T9" fmla="*/ 13 h 15"/>
                <a:gd name="T10" fmla="*/ 62 w 62"/>
                <a:gd name="T11" fmla="*/ 11 h 15"/>
                <a:gd name="T12" fmla="*/ 59 w 62"/>
                <a:gd name="T13" fmla="*/ 7 h 15"/>
                <a:gd name="T14" fmla="*/ 55 w 62"/>
                <a:gd name="T15" fmla="*/ 6 h 15"/>
                <a:gd name="T16" fmla="*/ 53 w 62"/>
                <a:gd name="T17" fmla="*/ 4 h 15"/>
                <a:gd name="T18" fmla="*/ 51 w 62"/>
                <a:gd name="T19" fmla="*/ 4 h 15"/>
                <a:gd name="T20" fmla="*/ 43 w 62"/>
                <a:gd name="T21" fmla="*/ 0 h 15"/>
                <a:gd name="T22" fmla="*/ 30 w 62"/>
                <a:gd name="T23" fmla="*/ 2 h 15"/>
                <a:gd name="T24" fmla="*/ 28 w 62"/>
                <a:gd name="T25" fmla="*/ 4 h 15"/>
                <a:gd name="T26" fmla="*/ 27 w 62"/>
                <a:gd name="T27" fmla="*/ 4 h 15"/>
                <a:gd name="T28" fmla="*/ 19 w 62"/>
                <a:gd name="T29" fmla="*/ 4 h 15"/>
                <a:gd name="T30" fmla="*/ 14 w 62"/>
                <a:gd name="T31" fmla="*/ 2 h 15"/>
                <a:gd name="T32" fmla="*/ 11 w 62"/>
                <a:gd name="T33" fmla="*/ 2 h 15"/>
                <a:gd name="T34" fmla="*/ 7 w 62"/>
                <a:gd name="T35" fmla="*/ 0 h 15"/>
                <a:gd name="T36" fmla="*/ 5 w 62"/>
                <a:gd name="T37" fmla="*/ 0 h 15"/>
                <a:gd name="T38" fmla="*/ 2 w 62"/>
                <a:gd name="T39" fmla="*/ 0 h 15"/>
                <a:gd name="T40" fmla="*/ 0 w 62"/>
                <a:gd name="T41" fmla="*/ 0 h 15"/>
                <a:gd name="T42" fmla="*/ 0 w 62"/>
                <a:gd name="T43" fmla="*/ 0 h 15"/>
                <a:gd name="T44" fmla="*/ 0 w 62"/>
                <a:gd name="T45" fmla="*/ 2 h 15"/>
                <a:gd name="T46" fmla="*/ 3 w 62"/>
                <a:gd name="T47" fmla="*/ 2 h 15"/>
                <a:gd name="T48" fmla="*/ 5 w 62"/>
                <a:gd name="T49" fmla="*/ 4 h 15"/>
                <a:gd name="T50" fmla="*/ 0 w 62"/>
                <a:gd name="T51" fmla="*/ 9 h 15"/>
                <a:gd name="T52" fmla="*/ 0 w 62"/>
                <a:gd name="T53" fmla="*/ 11 h 15"/>
                <a:gd name="T54" fmla="*/ 2 w 62"/>
                <a:gd name="T55" fmla="*/ 11 h 15"/>
                <a:gd name="T56" fmla="*/ 2 w 62"/>
                <a:gd name="T57" fmla="*/ 9 h 15"/>
                <a:gd name="T58" fmla="*/ 3 w 62"/>
                <a:gd name="T59" fmla="*/ 9 h 15"/>
                <a:gd name="T60" fmla="*/ 11 w 62"/>
                <a:gd name="T61" fmla="*/ 11 h 15"/>
                <a:gd name="T62" fmla="*/ 23 w 62"/>
                <a:gd name="T63" fmla="*/ 15 h 15"/>
                <a:gd name="T64" fmla="*/ 28 w 62"/>
                <a:gd name="T65" fmla="*/ 13 h 15"/>
                <a:gd name="T66" fmla="*/ 37 w 62"/>
                <a:gd name="T67" fmla="*/ 9 h 15"/>
                <a:gd name="T68" fmla="*/ 43 w 62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15">
                  <a:moveTo>
                    <a:pt x="43" y="9"/>
                  </a:moveTo>
                  <a:lnTo>
                    <a:pt x="51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59" y="7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3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11" y="11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7" y="9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262">
              <a:extLst>
                <a:ext uri="{FF2B5EF4-FFF2-40B4-BE49-F238E27FC236}">
                  <a16:creationId xmlns:a16="http://schemas.microsoft.com/office/drawing/2014/main" id="{C825458C-4B73-161E-0BF2-CC5B8C75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32" y="3848366"/>
              <a:ext cx="35394" cy="106182"/>
            </a:xfrm>
            <a:custGeom>
              <a:avLst/>
              <a:gdLst>
                <a:gd name="T0" fmla="*/ 25 w 29"/>
                <a:gd name="T1" fmla="*/ 84 h 87"/>
                <a:gd name="T2" fmla="*/ 25 w 29"/>
                <a:gd name="T3" fmla="*/ 82 h 87"/>
                <a:gd name="T4" fmla="*/ 22 w 29"/>
                <a:gd name="T5" fmla="*/ 78 h 87"/>
                <a:gd name="T6" fmla="*/ 20 w 29"/>
                <a:gd name="T7" fmla="*/ 71 h 87"/>
                <a:gd name="T8" fmla="*/ 22 w 29"/>
                <a:gd name="T9" fmla="*/ 68 h 87"/>
                <a:gd name="T10" fmla="*/ 20 w 29"/>
                <a:gd name="T11" fmla="*/ 64 h 87"/>
                <a:gd name="T12" fmla="*/ 18 w 29"/>
                <a:gd name="T13" fmla="*/ 61 h 87"/>
                <a:gd name="T14" fmla="*/ 20 w 29"/>
                <a:gd name="T15" fmla="*/ 57 h 87"/>
                <a:gd name="T16" fmla="*/ 18 w 29"/>
                <a:gd name="T17" fmla="*/ 47 h 87"/>
                <a:gd name="T18" fmla="*/ 20 w 29"/>
                <a:gd name="T19" fmla="*/ 41 h 87"/>
                <a:gd name="T20" fmla="*/ 20 w 29"/>
                <a:gd name="T21" fmla="*/ 39 h 87"/>
                <a:gd name="T22" fmla="*/ 22 w 29"/>
                <a:gd name="T23" fmla="*/ 34 h 87"/>
                <a:gd name="T24" fmla="*/ 18 w 29"/>
                <a:gd name="T25" fmla="*/ 31 h 87"/>
                <a:gd name="T26" fmla="*/ 15 w 29"/>
                <a:gd name="T27" fmla="*/ 29 h 87"/>
                <a:gd name="T28" fmla="*/ 11 w 29"/>
                <a:gd name="T29" fmla="*/ 16 h 87"/>
                <a:gd name="T30" fmla="*/ 9 w 29"/>
                <a:gd name="T31" fmla="*/ 9 h 87"/>
                <a:gd name="T32" fmla="*/ 9 w 29"/>
                <a:gd name="T33" fmla="*/ 0 h 87"/>
                <a:gd name="T34" fmla="*/ 4 w 29"/>
                <a:gd name="T35" fmla="*/ 0 h 87"/>
                <a:gd name="T36" fmla="*/ 0 w 29"/>
                <a:gd name="T37" fmla="*/ 4 h 87"/>
                <a:gd name="T38" fmla="*/ 0 w 29"/>
                <a:gd name="T39" fmla="*/ 11 h 87"/>
                <a:gd name="T40" fmla="*/ 7 w 29"/>
                <a:gd name="T41" fmla="*/ 20 h 87"/>
                <a:gd name="T42" fmla="*/ 11 w 29"/>
                <a:gd name="T43" fmla="*/ 31 h 87"/>
                <a:gd name="T44" fmla="*/ 15 w 29"/>
                <a:gd name="T45" fmla="*/ 36 h 87"/>
                <a:gd name="T46" fmla="*/ 11 w 29"/>
                <a:gd name="T47" fmla="*/ 36 h 87"/>
                <a:gd name="T48" fmla="*/ 11 w 29"/>
                <a:gd name="T49" fmla="*/ 39 h 87"/>
                <a:gd name="T50" fmla="*/ 11 w 29"/>
                <a:gd name="T51" fmla="*/ 41 h 87"/>
                <a:gd name="T52" fmla="*/ 11 w 29"/>
                <a:gd name="T53" fmla="*/ 43 h 87"/>
                <a:gd name="T54" fmla="*/ 9 w 29"/>
                <a:gd name="T55" fmla="*/ 41 h 87"/>
                <a:gd name="T56" fmla="*/ 2 w 29"/>
                <a:gd name="T57" fmla="*/ 38 h 87"/>
                <a:gd name="T58" fmla="*/ 2 w 29"/>
                <a:gd name="T59" fmla="*/ 39 h 87"/>
                <a:gd name="T60" fmla="*/ 2 w 29"/>
                <a:gd name="T61" fmla="*/ 43 h 87"/>
                <a:gd name="T62" fmla="*/ 6 w 29"/>
                <a:gd name="T63" fmla="*/ 55 h 87"/>
                <a:gd name="T64" fmla="*/ 9 w 29"/>
                <a:gd name="T65" fmla="*/ 57 h 87"/>
                <a:gd name="T66" fmla="*/ 9 w 29"/>
                <a:gd name="T67" fmla="*/ 64 h 87"/>
                <a:gd name="T68" fmla="*/ 11 w 29"/>
                <a:gd name="T69" fmla="*/ 68 h 87"/>
                <a:gd name="T70" fmla="*/ 13 w 29"/>
                <a:gd name="T71" fmla="*/ 68 h 87"/>
                <a:gd name="T72" fmla="*/ 16 w 29"/>
                <a:gd name="T73" fmla="*/ 82 h 87"/>
                <a:gd name="T74" fmla="*/ 25 w 29"/>
                <a:gd name="T75" fmla="*/ 87 h 87"/>
                <a:gd name="T76" fmla="*/ 29 w 29"/>
                <a:gd name="T7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87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3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18" y="52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0" y="32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5" y="29"/>
                  </a:lnTo>
                  <a:lnTo>
                    <a:pt x="11" y="22"/>
                  </a:lnTo>
                  <a:lnTo>
                    <a:pt x="11" y="16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11" y="66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1" y="75"/>
                  </a:lnTo>
                  <a:lnTo>
                    <a:pt x="16" y="82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9" y="86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263">
              <a:extLst>
                <a:ext uri="{FF2B5EF4-FFF2-40B4-BE49-F238E27FC236}">
                  <a16:creationId xmlns:a16="http://schemas.microsoft.com/office/drawing/2014/main" id="{C1C854EB-063C-A48E-F643-8F821964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102" y="4219390"/>
              <a:ext cx="112284" cy="21969"/>
            </a:xfrm>
            <a:custGeom>
              <a:avLst/>
              <a:gdLst>
                <a:gd name="T0" fmla="*/ 7 w 92"/>
                <a:gd name="T1" fmla="*/ 9 h 18"/>
                <a:gd name="T2" fmla="*/ 9 w 92"/>
                <a:gd name="T3" fmla="*/ 11 h 18"/>
                <a:gd name="T4" fmla="*/ 12 w 92"/>
                <a:gd name="T5" fmla="*/ 11 h 18"/>
                <a:gd name="T6" fmla="*/ 23 w 92"/>
                <a:gd name="T7" fmla="*/ 14 h 18"/>
                <a:gd name="T8" fmla="*/ 34 w 92"/>
                <a:gd name="T9" fmla="*/ 18 h 18"/>
                <a:gd name="T10" fmla="*/ 37 w 92"/>
                <a:gd name="T11" fmla="*/ 16 h 18"/>
                <a:gd name="T12" fmla="*/ 66 w 92"/>
                <a:gd name="T13" fmla="*/ 16 h 18"/>
                <a:gd name="T14" fmla="*/ 92 w 92"/>
                <a:gd name="T15" fmla="*/ 16 h 18"/>
                <a:gd name="T16" fmla="*/ 89 w 92"/>
                <a:gd name="T17" fmla="*/ 14 h 18"/>
                <a:gd name="T18" fmla="*/ 83 w 92"/>
                <a:gd name="T19" fmla="*/ 14 h 18"/>
                <a:gd name="T20" fmla="*/ 75 w 92"/>
                <a:gd name="T21" fmla="*/ 14 h 18"/>
                <a:gd name="T22" fmla="*/ 67 w 92"/>
                <a:gd name="T23" fmla="*/ 13 h 18"/>
                <a:gd name="T24" fmla="*/ 60 w 92"/>
                <a:gd name="T25" fmla="*/ 13 h 18"/>
                <a:gd name="T26" fmla="*/ 59 w 92"/>
                <a:gd name="T27" fmla="*/ 13 h 18"/>
                <a:gd name="T28" fmla="*/ 57 w 92"/>
                <a:gd name="T29" fmla="*/ 11 h 18"/>
                <a:gd name="T30" fmla="*/ 55 w 92"/>
                <a:gd name="T31" fmla="*/ 11 h 18"/>
                <a:gd name="T32" fmla="*/ 43 w 92"/>
                <a:gd name="T33" fmla="*/ 11 h 18"/>
                <a:gd name="T34" fmla="*/ 41 w 92"/>
                <a:gd name="T35" fmla="*/ 11 h 18"/>
                <a:gd name="T36" fmla="*/ 37 w 92"/>
                <a:gd name="T37" fmla="*/ 11 h 18"/>
                <a:gd name="T38" fmla="*/ 35 w 92"/>
                <a:gd name="T39" fmla="*/ 9 h 18"/>
                <a:gd name="T40" fmla="*/ 35 w 92"/>
                <a:gd name="T41" fmla="*/ 7 h 18"/>
                <a:gd name="T42" fmla="*/ 37 w 92"/>
                <a:gd name="T43" fmla="*/ 7 h 18"/>
                <a:gd name="T44" fmla="*/ 35 w 92"/>
                <a:gd name="T45" fmla="*/ 5 h 18"/>
                <a:gd name="T46" fmla="*/ 34 w 92"/>
                <a:gd name="T47" fmla="*/ 5 h 18"/>
                <a:gd name="T48" fmla="*/ 34 w 92"/>
                <a:gd name="T49" fmla="*/ 4 h 18"/>
                <a:gd name="T50" fmla="*/ 32 w 92"/>
                <a:gd name="T51" fmla="*/ 2 h 18"/>
                <a:gd name="T52" fmla="*/ 32 w 92"/>
                <a:gd name="T53" fmla="*/ 2 h 18"/>
                <a:gd name="T54" fmla="*/ 28 w 92"/>
                <a:gd name="T55" fmla="*/ 2 h 18"/>
                <a:gd name="T56" fmla="*/ 27 w 92"/>
                <a:gd name="T57" fmla="*/ 2 h 18"/>
                <a:gd name="T58" fmla="*/ 25 w 92"/>
                <a:gd name="T59" fmla="*/ 2 h 18"/>
                <a:gd name="T60" fmla="*/ 23 w 92"/>
                <a:gd name="T61" fmla="*/ 0 h 18"/>
                <a:gd name="T62" fmla="*/ 20 w 92"/>
                <a:gd name="T63" fmla="*/ 0 h 18"/>
                <a:gd name="T64" fmla="*/ 18 w 92"/>
                <a:gd name="T65" fmla="*/ 0 h 18"/>
                <a:gd name="T66" fmla="*/ 20 w 92"/>
                <a:gd name="T67" fmla="*/ 2 h 18"/>
                <a:gd name="T68" fmla="*/ 23 w 92"/>
                <a:gd name="T69" fmla="*/ 4 h 18"/>
                <a:gd name="T70" fmla="*/ 25 w 92"/>
                <a:gd name="T71" fmla="*/ 7 h 18"/>
                <a:gd name="T72" fmla="*/ 21 w 92"/>
                <a:gd name="T73" fmla="*/ 7 h 18"/>
                <a:gd name="T74" fmla="*/ 20 w 92"/>
                <a:gd name="T75" fmla="*/ 5 h 18"/>
                <a:gd name="T76" fmla="*/ 16 w 92"/>
                <a:gd name="T77" fmla="*/ 2 h 18"/>
                <a:gd name="T78" fmla="*/ 11 w 92"/>
                <a:gd name="T79" fmla="*/ 4 h 18"/>
                <a:gd name="T80" fmla="*/ 11 w 92"/>
                <a:gd name="T81" fmla="*/ 2 h 18"/>
                <a:gd name="T82" fmla="*/ 9 w 92"/>
                <a:gd name="T83" fmla="*/ 4 h 18"/>
                <a:gd name="T84" fmla="*/ 5 w 92"/>
                <a:gd name="T85" fmla="*/ 5 h 18"/>
                <a:gd name="T86" fmla="*/ 4 w 92"/>
                <a:gd name="T87" fmla="*/ 5 h 18"/>
                <a:gd name="T88" fmla="*/ 2 w 92"/>
                <a:gd name="T89" fmla="*/ 5 h 18"/>
                <a:gd name="T90" fmla="*/ 0 w 92"/>
                <a:gd name="T91" fmla="*/ 5 h 18"/>
                <a:gd name="T92" fmla="*/ 5 w 92"/>
                <a:gd name="T93" fmla="*/ 9 h 18"/>
                <a:gd name="T94" fmla="*/ 7 w 92"/>
                <a:gd name="T9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8">
                  <a:moveTo>
                    <a:pt x="7" y="9"/>
                  </a:moveTo>
                  <a:lnTo>
                    <a:pt x="9" y="11"/>
                  </a:lnTo>
                  <a:lnTo>
                    <a:pt x="12" y="11"/>
                  </a:lnTo>
                  <a:lnTo>
                    <a:pt x="23" y="14"/>
                  </a:lnTo>
                  <a:lnTo>
                    <a:pt x="34" y="18"/>
                  </a:lnTo>
                  <a:lnTo>
                    <a:pt x="37" y="16"/>
                  </a:lnTo>
                  <a:lnTo>
                    <a:pt x="66" y="16"/>
                  </a:lnTo>
                  <a:lnTo>
                    <a:pt x="92" y="16"/>
                  </a:lnTo>
                  <a:lnTo>
                    <a:pt x="89" y="14"/>
                  </a:lnTo>
                  <a:lnTo>
                    <a:pt x="83" y="14"/>
                  </a:lnTo>
                  <a:lnTo>
                    <a:pt x="75" y="14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7" y="11"/>
                  </a:lnTo>
                  <a:lnTo>
                    <a:pt x="55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266">
              <a:extLst>
                <a:ext uri="{FF2B5EF4-FFF2-40B4-BE49-F238E27FC236}">
                  <a16:creationId xmlns:a16="http://schemas.microsoft.com/office/drawing/2014/main" id="{044D0238-6310-B366-D43E-95517189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46" y="4188879"/>
              <a:ext cx="64686" cy="24409"/>
            </a:xfrm>
            <a:custGeom>
              <a:avLst/>
              <a:gdLst>
                <a:gd name="T0" fmla="*/ 2 w 53"/>
                <a:gd name="T1" fmla="*/ 9 h 20"/>
                <a:gd name="T2" fmla="*/ 2 w 53"/>
                <a:gd name="T3" fmla="*/ 11 h 20"/>
                <a:gd name="T4" fmla="*/ 0 w 53"/>
                <a:gd name="T5" fmla="*/ 11 h 20"/>
                <a:gd name="T6" fmla="*/ 0 w 53"/>
                <a:gd name="T7" fmla="*/ 13 h 20"/>
                <a:gd name="T8" fmla="*/ 9 w 53"/>
                <a:gd name="T9" fmla="*/ 18 h 20"/>
                <a:gd name="T10" fmla="*/ 16 w 53"/>
                <a:gd name="T11" fmla="*/ 20 h 20"/>
                <a:gd name="T12" fmla="*/ 23 w 53"/>
                <a:gd name="T13" fmla="*/ 20 h 20"/>
                <a:gd name="T14" fmla="*/ 43 w 53"/>
                <a:gd name="T15" fmla="*/ 20 h 20"/>
                <a:gd name="T16" fmla="*/ 48 w 53"/>
                <a:gd name="T17" fmla="*/ 18 h 20"/>
                <a:gd name="T18" fmla="*/ 50 w 53"/>
                <a:gd name="T19" fmla="*/ 18 h 20"/>
                <a:gd name="T20" fmla="*/ 52 w 53"/>
                <a:gd name="T21" fmla="*/ 16 h 20"/>
                <a:gd name="T22" fmla="*/ 53 w 53"/>
                <a:gd name="T23" fmla="*/ 14 h 20"/>
                <a:gd name="T24" fmla="*/ 52 w 53"/>
                <a:gd name="T25" fmla="*/ 13 h 20"/>
                <a:gd name="T26" fmla="*/ 50 w 53"/>
                <a:gd name="T27" fmla="*/ 13 h 20"/>
                <a:gd name="T28" fmla="*/ 48 w 53"/>
                <a:gd name="T29" fmla="*/ 13 h 20"/>
                <a:gd name="T30" fmla="*/ 46 w 53"/>
                <a:gd name="T31" fmla="*/ 9 h 20"/>
                <a:gd name="T32" fmla="*/ 44 w 53"/>
                <a:gd name="T33" fmla="*/ 9 h 20"/>
                <a:gd name="T34" fmla="*/ 43 w 53"/>
                <a:gd name="T35" fmla="*/ 9 h 20"/>
                <a:gd name="T36" fmla="*/ 43 w 53"/>
                <a:gd name="T37" fmla="*/ 7 h 20"/>
                <a:gd name="T38" fmla="*/ 28 w 53"/>
                <a:gd name="T39" fmla="*/ 4 h 20"/>
                <a:gd name="T40" fmla="*/ 7 w 53"/>
                <a:gd name="T41" fmla="*/ 2 h 20"/>
                <a:gd name="T42" fmla="*/ 4 w 53"/>
                <a:gd name="T43" fmla="*/ 0 h 20"/>
                <a:gd name="T44" fmla="*/ 2 w 53"/>
                <a:gd name="T45" fmla="*/ 0 h 20"/>
                <a:gd name="T46" fmla="*/ 0 w 53"/>
                <a:gd name="T47" fmla="*/ 0 h 20"/>
                <a:gd name="T48" fmla="*/ 2 w 53"/>
                <a:gd name="T49" fmla="*/ 4 h 20"/>
                <a:gd name="T50" fmla="*/ 4 w 53"/>
                <a:gd name="T51" fmla="*/ 7 h 20"/>
                <a:gd name="T52" fmla="*/ 2 w 53"/>
                <a:gd name="T53" fmla="*/ 7 h 20"/>
                <a:gd name="T54" fmla="*/ 2 w 53"/>
                <a:gd name="T5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20">
                  <a:moveTo>
                    <a:pt x="2" y="9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9" y="18"/>
                  </a:lnTo>
                  <a:lnTo>
                    <a:pt x="16" y="20"/>
                  </a:lnTo>
                  <a:lnTo>
                    <a:pt x="23" y="20"/>
                  </a:lnTo>
                  <a:lnTo>
                    <a:pt x="43" y="20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2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267">
              <a:extLst>
                <a:ext uri="{FF2B5EF4-FFF2-40B4-BE49-F238E27FC236}">
                  <a16:creationId xmlns:a16="http://schemas.microsoft.com/office/drawing/2014/main" id="{E0263690-BA8D-43D7-5DBD-7FDDB985A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9" y="3836161"/>
              <a:ext cx="53701" cy="58583"/>
            </a:xfrm>
            <a:custGeom>
              <a:avLst/>
              <a:gdLst>
                <a:gd name="T0" fmla="*/ 35 w 44"/>
                <a:gd name="T1" fmla="*/ 48 h 48"/>
                <a:gd name="T2" fmla="*/ 39 w 44"/>
                <a:gd name="T3" fmla="*/ 48 h 48"/>
                <a:gd name="T4" fmla="*/ 39 w 44"/>
                <a:gd name="T5" fmla="*/ 44 h 48"/>
                <a:gd name="T6" fmla="*/ 39 w 44"/>
                <a:gd name="T7" fmla="*/ 44 h 48"/>
                <a:gd name="T8" fmla="*/ 42 w 44"/>
                <a:gd name="T9" fmla="*/ 44 h 48"/>
                <a:gd name="T10" fmla="*/ 42 w 44"/>
                <a:gd name="T11" fmla="*/ 39 h 48"/>
                <a:gd name="T12" fmla="*/ 37 w 44"/>
                <a:gd name="T13" fmla="*/ 26 h 48"/>
                <a:gd name="T14" fmla="*/ 30 w 44"/>
                <a:gd name="T15" fmla="*/ 26 h 48"/>
                <a:gd name="T16" fmla="*/ 28 w 44"/>
                <a:gd name="T17" fmla="*/ 21 h 48"/>
                <a:gd name="T18" fmla="*/ 28 w 44"/>
                <a:gd name="T19" fmla="*/ 12 h 48"/>
                <a:gd name="T20" fmla="*/ 23 w 44"/>
                <a:gd name="T21" fmla="*/ 12 h 48"/>
                <a:gd name="T22" fmla="*/ 23 w 44"/>
                <a:gd name="T23" fmla="*/ 10 h 48"/>
                <a:gd name="T24" fmla="*/ 21 w 44"/>
                <a:gd name="T25" fmla="*/ 5 h 48"/>
                <a:gd name="T26" fmla="*/ 19 w 44"/>
                <a:gd name="T27" fmla="*/ 3 h 48"/>
                <a:gd name="T28" fmla="*/ 21 w 44"/>
                <a:gd name="T29" fmla="*/ 1 h 48"/>
                <a:gd name="T30" fmla="*/ 16 w 44"/>
                <a:gd name="T31" fmla="*/ 0 h 48"/>
                <a:gd name="T32" fmla="*/ 16 w 44"/>
                <a:gd name="T33" fmla="*/ 3 h 48"/>
                <a:gd name="T34" fmla="*/ 14 w 44"/>
                <a:gd name="T35" fmla="*/ 7 h 48"/>
                <a:gd name="T36" fmla="*/ 14 w 44"/>
                <a:gd name="T37" fmla="*/ 9 h 48"/>
                <a:gd name="T38" fmla="*/ 14 w 44"/>
                <a:gd name="T39" fmla="*/ 12 h 48"/>
                <a:gd name="T40" fmla="*/ 12 w 44"/>
                <a:gd name="T41" fmla="*/ 17 h 48"/>
                <a:gd name="T42" fmla="*/ 7 w 44"/>
                <a:gd name="T43" fmla="*/ 17 h 48"/>
                <a:gd name="T44" fmla="*/ 5 w 44"/>
                <a:gd name="T45" fmla="*/ 21 h 48"/>
                <a:gd name="T46" fmla="*/ 3 w 44"/>
                <a:gd name="T47" fmla="*/ 23 h 48"/>
                <a:gd name="T48" fmla="*/ 0 w 44"/>
                <a:gd name="T49" fmla="*/ 25 h 48"/>
                <a:gd name="T50" fmla="*/ 5 w 44"/>
                <a:gd name="T51" fmla="*/ 30 h 48"/>
                <a:gd name="T52" fmla="*/ 10 w 44"/>
                <a:gd name="T53" fmla="*/ 33 h 48"/>
                <a:gd name="T54" fmla="*/ 23 w 44"/>
                <a:gd name="T55" fmla="*/ 35 h 48"/>
                <a:gd name="T56" fmla="*/ 21 w 44"/>
                <a:gd name="T57" fmla="*/ 32 h 48"/>
                <a:gd name="T58" fmla="*/ 24 w 44"/>
                <a:gd name="T59" fmla="*/ 33 h 48"/>
                <a:gd name="T60" fmla="*/ 24 w 44"/>
                <a:gd name="T61" fmla="*/ 41 h 48"/>
                <a:gd name="T62" fmla="*/ 28 w 44"/>
                <a:gd name="T6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8">
                  <a:moveTo>
                    <a:pt x="33" y="48"/>
                  </a:moveTo>
                  <a:lnTo>
                    <a:pt x="35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2" y="39"/>
                  </a:lnTo>
                  <a:lnTo>
                    <a:pt x="37" y="32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247">
              <a:extLst>
                <a:ext uri="{FF2B5EF4-FFF2-40B4-BE49-F238E27FC236}">
                  <a16:creationId xmlns:a16="http://schemas.microsoft.com/office/drawing/2014/main" id="{B1723B96-0700-BAD1-35E1-958CD9D0F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197" y="3942343"/>
              <a:ext cx="69567" cy="75669"/>
            </a:xfrm>
            <a:custGeom>
              <a:avLst/>
              <a:gdLst>
                <a:gd name="T0" fmla="*/ 0 w 57"/>
                <a:gd name="T1" fmla="*/ 0 h 62"/>
                <a:gd name="T2" fmla="*/ 2 w 57"/>
                <a:gd name="T3" fmla="*/ 5 h 62"/>
                <a:gd name="T4" fmla="*/ 14 w 57"/>
                <a:gd name="T5" fmla="*/ 21 h 62"/>
                <a:gd name="T6" fmla="*/ 18 w 57"/>
                <a:gd name="T7" fmla="*/ 26 h 62"/>
                <a:gd name="T8" fmla="*/ 18 w 57"/>
                <a:gd name="T9" fmla="*/ 30 h 62"/>
                <a:gd name="T10" fmla="*/ 16 w 57"/>
                <a:gd name="T11" fmla="*/ 32 h 62"/>
                <a:gd name="T12" fmla="*/ 25 w 57"/>
                <a:gd name="T13" fmla="*/ 35 h 62"/>
                <a:gd name="T14" fmla="*/ 34 w 57"/>
                <a:gd name="T15" fmla="*/ 46 h 62"/>
                <a:gd name="T16" fmla="*/ 35 w 57"/>
                <a:gd name="T17" fmla="*/ 48 h 62"/>
                <a:gd name="T18" fmla="*/ 39 w 57"/>
                <a:gd name="T19" fmla="*/ 46 h 62"/>
                <a:gd name="T20" fmla="*/ 42 w 57"/>
                <a:gd name="T21" fmla="*/ 48 h 62"/>
                <a:gd name="T22" fmla="*/ 39 w 57"/>
                <a:gd name="T23" fmla="*/ 49 h 62"/>
                <a:gd name="T24" fmla="*/ 41 w 57"/>
                <a:gd name="T25" fmla="*/ 53 h 62"/>
                <a:gd name="T26" fmla="*/ 42 w 57"/>
                <a:gd name="T27" fmla="*/ 58 h 62"/>
                <a:gd name="T28" fmla="*/ 44 w 57"/>
                <a:gd name="T29" fmla="*/ 60 h 62"/>
                <a:gd name="T30" fmla="*/ 48 w 57"/>
                <a:gd name="T31" fmla="*/ 60 h 62"/>
                <a:gd name="T32" fmla="*/ 44 w 57"/>
                <a:gd name="T33" fmla="*/ 57 h 62"/>
                <a:gd name="T34" fmla="*/ 53 w 57"/>
                <a:gd name="T35" fmla="*/ 60 h 62"/>
                <a:gd name="T36" fmla="*/ 51 w 57"/>
                <a:gd name="T37" fmla="*/ 57 h 62"/>
                <a:gd name="T38" fmla="*/ 51 w 57"/>
                <a:gd name="T39" fmla="*/ 55 h 62"/>
                <a:gd name="T40" fmla="*/ 48 w 57"/>
                <a:gd name="T41" fmla="*/ 51 h 62"/>
                <a:gd name="T42" fmla="*/ 51 w 57"/>
                <a:gd name="T43" fmla="*/ 55 h 62"/>
                <a:gd name="T44" fmla="*/ 57 w 57"/>
                <a:gd name="T45" fmla="*/ 55 h 62"/>
                <a:gd name="T46" fmla="*/ 51 w 57"/>
                <a:gd name="T47" fmla="*/ 49 h 62"/>
                <a:gd name="T48" fmla="*/ 48 w 57"/>
                <a:gd name="T49" fmla="*/ 48 h 62"/>
                <a:gd name="T50" fmla="*/ 34 w 57"/>
                <a:gd name="T51" fmla="*/ 35 h 62"/>
                <a:gd name="T52" fmla="*/ 35 w 57"/>
                <a:gd name="T53" fmla="*/ 41 h 62"/>
                <a:gd name="T54" fmla="*/ 41 w 57"/>
                <a:gd name="T55" fmla="*/ 44 h 62"/>
                <a:gd name="T56" fmla="*/ 25 w 57"/>
                <a:gd name="T57" fmla="*/ 26 h 62"/>
                <a:gd name="T58" fmla="*/ 21 w 57"/>
                <a:gd name="T59" fmla="*/ 23 h 62"/>
                <a:gd name="T60" fmla="*/ 25 w 57"/>
                <a:gd name="T61" fmla="*/ 25 h 62"/>
                <a:gd name="T62" fmla="*/ 30 w 57"/>
                <a:gd name="T63" fmla="*/ 30 h 62"/>
                <a:gd name="T64" fmla="*/ 35 w 57"/>
                <a:gd name="T65" fmla="*/ 33 h 62"/>
                <a:gd name="T66" fmla="*/ 35 w 57"/>
                <a:gd name="T67" fmla="*/ 30 h 62"/>
                <a:gd name="T68" fmla="*/ 34 w 57"/>
                <a:gd name="T69" fmla="*/ 26 h 62"/>
                <a:gd name="T70" fmla="*/ 28 w 57"/>
                <a:gd name="T71" fmla="*/ 23 h 62"/>
                <a:gd name="T72" fmla="*/ 21 w 57"/>
                <a:gd name="T73" fmla="*/ 16 h 62"/>
                <a:gd name="T74" fmla="*/ 14 w 57"/>
                <a:gd name="T75" fmla="*/ 12 h 62"/>
                <a:gd name="T76" fmla="*/ 11 w 57"/>
                <a:gd name="T7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2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8" y="26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32" y="42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48" y="60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50" y="58"/>
                  </a:lnTo>
                  <a:lnTo>
                    <a:pt x="53" y="60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3" y="57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1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3"/>
                  </a:lnTo>
                  <a:lnTo>
                    <a:pt x="51" y="49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39" y="37"/>
                  </a:lnTo>
                  <a:lnTo>
                    <a:pt x="34" y="35"/>
                  </a:lnTo>
                  <a:lnTo>
                    <a:pt x="35" y="37"/>
                  </a:lnTo>
                  <a:lnTo>
                    <a:pt x="35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34" y="41"/>
                  </a:lnTo>
                  <a:lnTo>
                    <a:pt x="25" y="26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4" y="26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248">
              <a:extLst>
                <a:ext uri="{FF2B5EF4-FFF2-40B4-BE49-F238E27FC236}">
                  <a16:creationId xmlns:a16="http://schemas.microsoft.com/office/drawing/2014/main" id="{FA6788C8-42EE-5CBB-064B-D487BF6C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212" y="3911831"/>
              <a:ext cx="25630" cy="30512"/>
            </a:xfrm>
            <a:custGeom>
              <a:avLst/>
              <a:gdLst>
                <a:gd name="T0" fmla="*/ 5 w 21"/>
                <a:gd name="T1" fmla="*/ 14 h 25"/>
                <a:gd name="T2" fmla="*/ 7 w 21"/>
                <a:gd name="T3" fmla="*/ 14 h 25"/>
                <a:gd name="T4" fmla="*/ 9 w 21"/>
                <a:gd name="T5" fmla="*/ 14 h 25"/>
                <a:gd name="T6" fmla="*/ 9 w 21"/>
                <a:gd name="T7" fmla="*/ 12 h 25"/>
                <a:gd name="T8" fmla="*/ 11 w 21"/>
                <a:gd name="T9" fmla="*/ 14 h 25"/>
                <a:gd name="T10" fmla="*/ 16 w 21"/>
                <a:gd name="T11" fmla="*/ 21 h 25"/>
                <a:gd name="T12" fmla="*/ 20 w 21"/>
                <a:gd name="T13" fmla="*/ 25 h 25"/>
                <a:gd name="T14" fmla="*/ 21 w 21"/>
                <a:gd name="T15" fmla="*/ 21 h 25"/>
                <a:gd name="T16" fmla="*/ 20 w 21"/>
                <a:gd name="T17" fmla="*/ 18 h 25"/>
                <a:gd name="T18" fmla="*/ 18 w 21"/>
                <a:gd name="T19" fmla="*/ 12 h 25"/>
                <a:gd name="T20" fmla="*/ 16 w 21"/>
                <a:gd name="T21" fmla="*/ 12 h 25"/>
                <a:gd name="T22" fmla="*/ 12 w 21"/>
                <a:gd name="T23" fmla="*/ 11 h 25"/>
                <a:gd name="T24" fmla="*/ 11 w 21"/>
                <a:gd name="T25" fmla="*/ 5 h 25"/>
                <a:gd name="T26" fmla="*/ 9 w 21"/>
                <a:gd name="T27" fmla="*/ 5 h 25"/>
                <a:gd name="T28" fmla="*/ 9 w 21"/>
                <a:gd name="T29" fmla="*/ 3 h 25"/>
                <a:gd name="T30" fmla="*/ 11 w 21"/>
                <a:gd name="T31" fmla="*/ 2 h 25"/>
                <a:gd name="T32" fmla="*/ 11 w 21"/>
                <a:gd name="T33" fmla="*/ 0 h 25"/>
                <a:gd name="T34" fmla="*/ 9 w 21"/>
                <a:gd name="T35" fmla="*/ 0 h 25"/>
                <a:gd name="T36" fmla="*/ 7 w 21"/>
                <a:gd name="T37" fmla="*/ 0 h 25"/>
                <a:gd name="T38" fmla="*/ 7 w 21"/>
                <a:gd name="T39" fmla="*/ 2 h 25"/>
                <a:gd name="T40" fmla="*/ 5 w 21"/>
                <a:gd name="T41" fmla="*/ 0 h 25"/>
                <a:gd name="T42" fmla="*/ 4 w 21"/>
                <a:gd name="T43" fmla="*/ 0 h 25"/>
                <a:gd name="T44" fmla="*/ 4 w 21"/>
                <a:gd name="T45" fmla="*/ 2 h 25"/>
                <a:gd name="T46" fmla="*/ 4 w 21"/>
                <a:gd name="T47" fmla="*/ 3 h 25"/>
                <a:gd name="T48" fmla="*/ 5 w 21"/>
                <a:gd name="T49" fmla="*/ 3 h 25"/>
                <a:gd name="T50" fmla="*/ 5 w 21"/>
                <a:gd name="T51" fmla="*/ 5 h 25"/>
                <a:gd name="T52" fmla="*/ 5 w 21"/>
                <a:gd name="T53" fmla="*/ 7 h 25"/>
                <a:gd name="T54" fmla="*/ 4 w 21"/>
                <a:gd name="T55" fmla="*/ 5 h 25"/>
                <a:gd name="T56" fmla="*/ 5 w 21"/>
                <a:gd name="T57" fmla="*/ 7 h 25"/>
                <a:gd name="T58" fmla="*/ 5 w 21"/>
                <a:gd name="T59" fmla="*/ 9 h 25"/>
                <a:gd name="T60" fmla="*/ 4 w 21"/>
                <a:gd name="T61" fmla="*/ 9 h 25"/>
                <a:gd name="T62" fmla="*/ 2 w 21"/>
                <a:gd name="T63" fmla="*/ 9 h 25"/>
                <a:gd name="T64" fmla="*/ 0 w 21"/>
                <a:gd name="T65" fmla="*/ 9 h 25"/>
                <a:gd name="T66" fmla="*/ 4 w 21"/>
                <a:gd name="T67" fmla="*/ 14 h 25"/>
                <a:gd name="T68" fmla="*/ 5 w 21"/>
                <a:gd name="T6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5">
                  <a:moveTo>
                    <a:pt x="5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6" y="21"/>
                  </a:lnTo>
                  <a:lnTo>
                    <a:pt x="20" y="25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2" y="11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255">
              <a:extLst>
                <a:ext uri="{FF2B5EF4-FFF2-40B4-BE49-F238E27FC236}">
                  <a16:creationId xmlns:a16="http://schemas.microsoft.com/office/drawing/2014/main" id="{D2BDFED0-5241-8A91-AD76-009BB2B7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126" y="4303603"/>
              <a:ext cx="19528" cy="10985"/>
            </a:xfrm>
            <a:custGeom>
              <a:avLst/>
              <a:gdLst>
                <a:gd name="T0" fmla="*/ 0 w 16"/>
                <a:gd name="T1" fmla="*/ 6 h 9"/>
                <a:gd name="T2" fmla="*/ 1 w 16"/>
                <a:gd name="T3" fmla="*/ 9 h 9"/>
                <a:gd name="T4" fmla="*/ 3 w 16"/>
                <a:gd name="T5" fmla="*/ 9 h 9"/>
                <a:gd name="T6" fmla="*/ 5 w 16"/>
                <a:gd name="T7" fmla="*/ 9 h 9"/>
                <a:gd name="T8" fmla="*/ 5 w 16"/>
                <a:gd name="T9" fmla="*/ 7 h 9"/>
                <a:gd name="T10" fmla="*/ 7 w 16"/>
                <a:gd name="T11" fmla="*/ 7 h 9"/>
                <a:gd name="T12" fmla="*/ 9 w 16"/>
                <a:gd name="T13" fmla="*/ 9 h 9"/>
                <a:gd name="T14" fmla="*/ 12 w 16"/>
                <a:gd name="T15" fmla="*/ 9 h 9"/>
                <a:gd name="T16" fmla="*/ 14 w 16"/>
                <a:gd name="T17" fmla="*/ 7 h 9"/>
                <a:gd name="T18" fmla="*/ 16 w 16"/>
                <a:gd name="T19" fmla="*/ 6 h 9"/>
                <a:gd name="T20" fmla="*/ 14 w 16"/>
                <a:gd name="T21" fmla="*/ 2 h 9"/>
                <a:gd name="T22" fmla="*/ 5 w 16"/>
                <a:gd name="T23" fmla="*/ 0 h 9"/>
                <a:gd name="T24" fmla="*/ 1 w 16"/>
                <a:gd name="T25" fmla="*/ 2 h 9"/>
                <a:gd name="T26" fmla="*/ 0 w 16"/>
                <a:gd name="T27" fmla="*/ 2 h 9"/>
                <a:gd name="T28" fmla="*/ 0 w 16"/>
                <a:gd name="T29" fmla="*/ 4 h 9"/>
                <a:gd name="T30" fmla="*/ 1 w 16"/>
                <a:gd name="T31" fmla="*/ 4 h 9"/>
                <a:gd name="T32" fmla="*/ 1 w 16"/>
                <a:gd name="T33" fmla="*/ 6 h 9"/>
                <a:gd name="T34" fmla="*/ 0 w 16"/>
                <a:gd name="T3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lnTo>
                    <a:pt x="1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256">
              <a:extLst>
                <a:ext uri="{FF2B5EF4-FFF2-40B4-BE49-F238E27FC236}">
                  <a16:creationId xmlns:a16="http://schemas.microsoft.com/office/drawing/2014/main" id="{251DE095-4B75-BB5B-C819-5A50F0AE6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914" y="4302382"/>
              <a:ext cx="58583" cy="17087"/>
            </a:xfrm>
            <a:custGeom>
              <a:avLst/>
              <a:gdLst>
                <a:gd name="T0" fmla="*/ 6 w 48"/>
                <a:gd name="T1" fmla="*/ 0 h 14"/>
                <a:gd name="T2" fmla="*/ 2 w 48"/>
                <a:gd name="T3" fmla="*/ 0 h 14"/>
                <a:gd name="T4" fmla="*/ 0 w 48"/>
                <a:gd name="T5" fmla="*/ 1 h 14"/>
                <a:gd name="T6" fmla="*/ 2 w 48"/>
                <a:gd name="T7" fmla="*/ 3 h 14"/>
                <a:gd name="T8" fmla="*/ 4 w 48"/>
                <a:gd name="T9" fmla="*/ 5 h 14"/>
                <a:gd name="T10" fmla="*/ 6 w 48"/>
                <a:gd name="T11" fmla="*/ 5 h 14"/>
                <a:gd name="T12" fmla="*/ 7 w 48"/>
                <a:gd name="T13" fmla="*/ 3 h 14"/>
                <a:gd name="T14" fmla="*/ 48 w 48"/>
                <a:gd name="T15" fmla="*/ 14 h 14"/>
                <a:gd name="T16" fmla="*/ 46 w 48"/>
                <a:gd name="T17" fmla="*/ 12 h 14"/>
                <a:gd name="T18" fmla="*/ 39 w 48"/>
                <a:gd name="T19" fmla="*/ 10 h 14"/>
                <a:gd name="T20" fmla="*/ 38 w 48"/>
                <a:gd name="T21" fmla="*/ 8 h 14"/>
                <a:gd name="T22" fmla="*/ 36 w 48"/>
                <a:gd name="T23" fmla="*/ 8 h 14"/>
                <a:gd name="T24" fmla="*/ 30 w 48"/>
                <a:gd name="T25" fmla="*/ 8 h 14"/>
                <a:gd name="T26" fmla="*/ 30 w 48"/>
                <a:gd name="T27" fmla="*/ 7 h 14"/>
                <a:gd name="T28" fmla="*/ 27 w 48"/>
                <a:gd name="T29" fmla="*/ 7 h 14"/>
                <a:gd name="T30" fmla="*/ 22 w 48"/>
                <a:gd name="T31" fmla="*/ 5 h 14"/>
                <a:gd name="T32" fmla="*/ 18 w 48"/>
                <a:gd name="T33" fmla="*/ 1 h 14"/>
                <a:gd name="T34" fmla="*/ 11 w 48"/>
                <a:gd name="T35" fmla="*/ 1 h 14"/>
                <a:gd name="T36" fmla="*/ 9 w 48"/>
                <a:gd name="T37" fmla="*/ 1 h 14"/>
                <a:gd name="T38" fmla="*/ 9 w 48"/>
                <a:gd name="T39" fmla="*/ 1 h 14"/>
                <a:gd name="T40" fmla="*/ 7 w 48"/>
                <a:gd name="T41" fmla="*/ 1 h 14"/>
                <a:gd name="T42" fmla="*/ 6 w 48"/>
                <a:gd name="T43" fmla="*/ 1 h 14"/>
                <a:gd name="T44" fmla="*/ 7 w 48"/>
                <a:gd name="T45" fmla="*/ 0 h 14"/>
                <a:gd name="T46" fmla="*/ 6 w 48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4">
                  <a:moveTo>
                    <a:pt x="6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39" y="10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7" y="7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259">
              <a:extLst>
                <a:ext uri="{FF2B5EF4-FFF2-40B4-BE49-F238E27FC236}">
                  <a16:creationId xmlns:a16="http://schemas.microsoft.com/office/drawing/2014/main" id="{E074F22A-3E16-2584-46BA-10358AA46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764" y="4071713"/>
              <a:ext cx="28071" cy="26850"/>
            </a:xfrm>
            <a:custGeom>
              <a:avLst/>
              <a:gdLst>
                <a:gd name="T0" fmla="*/ 19 w 23"/>
                <a:gd name="T1" fmla="*/ 20 h 22"/>
                <a:gd name="T2" fmla="*/ 21 w 23"/>
                <a:gd name="T3" fmla="*/ 20 h 22"/>
                <a:gd name="T4" fmla="*/ 23 w 23"/>
                <a:gd name="T5" fmla="*/ 22 h 22"/>
                <a:gd name="T6" fmla="*/ 21 w 23"/>
                <a:gd name="T7" fmla="*/ 18 h 22"/>
                <a:gd name="T8" fmla="*/ 21 w 23"/>
                <a:gd name="T9" fmla="*/ 16 h 22"/>
                <a:gd name="T10" fmla="*/ 19 w 23"/>
                <a:gd name="T11" fmla="*/ 15 h 22"/>
                <a:gd name="T12" fmla="*/ 17 w 23"/>
                <a:gd name="T13" fmla="*/ 13 h 22"/>
                <a:gd name="T14" fmla="*/ 16 w 23"/>
                <a:gd name="T15" fmla="*/ 13 h 22"/>
                <a:gd name="T16" fmla="*/ 16 w 23"/>
                <a:gd name="T17" fmla="*/ 11 h 22"/>
                <a:gd name="T18" fmla="*/ 16 w 23"/>
                <a:gd name="T19" fmla="*/ 9 h 22"/>
                <a:gd name="T20" fmla="*/ 14 w 23"/>
                <a:gd name="T21" fmla="*/ 7 h 22"/>
                <a:gd name="T22" fmla="*/ 10 w 23"/>
                <a:gd name="T23" fmla="*/ 6 h 22"/>
                <a:gd name="T24" fmla="*/ 5 w 23"/>
                <a:gd name="T25" fmla="*/ 2 h 22"/>
                <a:gd name="T26" fmla="*/ 3 w 23"/>
                <a:gd name="T27" fmla="*/ 0 h 22"/>
                <a:gd name="T28" fmla="*/ 0 w 23"/>
                <a:gd name="T29" fmla="*/ 0 h 22"/>
                <a:gd name="T30" fmla="*/ 1 w 23"/>
                <a:gd name="T31" fmla="*/ 2 h 22"/>
                <a:gd name="T32" fmla="*/ 5 w 23"/>
                <a:gd name="T33" fmla="*/ 6 h 22"/>
                <a:gd name="T34" fmla="*/ 5 w 23"/>
                <a:gd name="T35" fmla="*/ 7 h 22"/>
                <a:gd name="T36" fmla="*/ 7 w 23"/>
                <a:gd name="T37" fmla="*/ 9 h 22"/>
                <a:gd name="T38" fmla="*/ 9 w 23"/>
                <a:gd name="T39" fmla="*/ 11 h 22"/>
                <a:gd name="T40" fmla="*/ 10 w 23"/>
                <a:gd name="T41" fmla="*/ 13 h 22"/>
                <a:gd name="T42" fmla="*/ 12 w 23"/>
                <a:gd name="T43" fmla="*/ 13 h 22"/>
                <a:gd name="T44" fmla="*/ 12 w 23"/>
                <a:gd name="T45" fmla="*/ 15 h 22"/>
                <a:gd name="T46" fmla="*/ 10 w 23"/>
                <a:gd name="T47" fmla="*/ 15 h 22"/>
                <a:gd name="T48" fmla="*/ 12 w 23"/>
                <a:gd name="T49" fmla="*/ 16 h 22"/>
                <a:gd name="T50" fmla="*/ 14 w 23"/>
                <a:gd name="T51" fmla="*/ 16 h 22"/>
                <a:gd name="T52" fmla="*/ 16 w 23"/>
                <a:gd name="T53" fmla="*/ 18 h 22"/>
                <a:gd name="T54" fmla="*/ 17 w 23"/>
                <a:gd name="T55" fmla="*/ 18 h 22"/>
                <a:gd name="T56" fmla="*/ 17 w 23"/>
                <a:gd name="T57" fmla="*/ 20 h 22"/>
                <a:gd name="T58" fmla="*/ 19 w 23"/>
                <a:gd name="T5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9" y="20"/>
                  </a:moveTo>
                  <a:lnTo>
                    <a:pt x="21" y="20"/>
                  </a:lnTo>
                  <a:lnTo>
                    <a:pt x="23" y="22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268">
              <a:extLst>
                <a:ext uri="{FF2B5EF4-FFF2-40B4-BE49-F238E27FC236}">
                  <a16:creationId xmlns:a16="http://schemas.microsoft.com/office/drawing/2014/main" id="{AB4E9F19-15A1-6380-CF2B-0C4237B6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134" y="4185217"/>
              <a:ext cx="26850" cy="17087"/>
            </a:xfrm>
            <a:custGeom>
              <a:avLst/>
              <a:gdLst>
                <a:gd name="T0" fmla="*/ 16 w 22"/>
                <a:gd name="T1" fmla="*/ 12 h 14"/>
                <a:gd name="T2" fmla="*/ 20 w 22"/>
                <a:gd name="T3" fmla="*/ 14 h 14"/>
                <a:gd name="T4" fmla="*/ 22 w 22"/>
                <a:gd name="T5" fmla="*/ 12 h 14"/>
                <a:gd name="T6" fmla="*/ 18 w 22"/>
                <a:gd name="T7" fmla="*/ 9 h 14"/>
                <a:gd name="T8" fmla="*/ 16 w 22"/>
                <a:gd name="T9" fmla="*/ 7 h 14"/>
                <a:gd name="T10" fmla="*/ 14 w 22"/>
                <a:gd name="T11" fmla="*/ 5 h 14"/>
                <a:gd name="T12" fmla="*/ 11 w 22"/>
                <a:gd name="T13" fmla="*/ 5 h 14"/>
                <a:gd name="T14" fmla="*/ 11 w 22"/>
                <a:gd name="T15" fmla="*/ 3 h 14"/>
                <a:gd name="T16" fmla="*/ 7 w 22"/>
                <a:gd name="T17" fmla="*/ 1 h 14"/>
                <a:gd name="T18" fmla="*/ 2 w 22"/>
                <a:gd name="T19" fmla="*/ 0 h 14"/>
                <a:gd name="T20" fmla="*/ 0 w 22"/>
                <a:gd name="T21" fmla="*/ 1 h 14"/>
                <a:gd name="T22" fmla="*/ 0 w 22"/>
                <a:gd name="T23" fmla="*/ 3 h 14"/>
                <a:gd name="T24" fmla="*/ 2 w 22"/>
                <a:gd name="T25" fmla="*/ 3 h 14"/>
                <a:gd name="T26" fmla="*/ 2 w 22"/>
                <a:gd name="T27" fmla="*/ 5 h 14"/>
                <a:gd name="T28" fmla="*/ 4 w 22"/>
                <a:gd name="T29" fmla="*/ 5 h 14"/>
                <a:gd name="T30" fmla="*/ 7 w 22"/>
                <a:gd name="T31" fmla="*/ 9 h 14"/>
                <a:gd name="T32" fmla="*/ 16 w 22"/>
                <a:gd name="T3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6" y="12"/>
                  </a:moveTo>
                  <a:lnTo>
                    <a:pt x="20" y="14"/>
                  </a:lnTo>
                  <a:lnTo>
                    <a:pt x="22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9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269">
              <a:extLst>
                <a:ext uri="{FF2B5EF4-FFF2-40B4-BE49-F238E27FC236}">
                  <a16:creationId xmlns:a16="http://schemas.microsoft.com/office/drawing/2014/main" id="{B20B9254-43C6-BDA6-CABF-BCF6B3803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275" y="3937461"/>
              <a:ext cx="26850" cy="45158"/>
            </a:xfrm>
            <a:custGeom>
              <a:avLst/>
              <a:gdLst>
                <a:gd name="T0" fmla="*/ 9 w 22"/>
                <a:gd name="T1" fmla="*/ 29 h 37"/>
                <a:gd name="T2" fmla="*/ 11 w 22"/>
                <a:gd name="T3" fmla="*/ 29 h 37"/>
                <a:gd name="T4" fmla="*/ 15 w 22"/>
                <a:gd name="T5" fmla="*/ 34 h 37"/>
                <a:gd name="T6" fmla="*/ 18 w 22"/>
                <a:gd name="T7" fmla="*/ 37 h 37"/>
                <a:gd name="T8" fmla="*/ 22 w 22"/>
                <a:gd name="T9" fmla="*/ 37 h 37"/>
                <a:gd name="T10" fmla="*/ 20 w 22"/>
                <a:gd name="T11" fmla="*/ 34 h 37"/>
                <a:gd name="T12" fmla="*/ 11 w 22"/>
                <a:gd name="T13" fmla="*/ 23 h 37"/>
                <a:gd name="T14" fmla="*/ 6 w 22"/>
                <a:gd name="T15" fmla="*/ 18 h 37"/>
                <a:gd name="T16" fmla="*/ 6 w 22"/>
                <a:gd name="T17" fmla="*/ 16 h 37"/>
                <a:gd name="T18" fmla="*/ 6 w 22"/>
                <a:gd name="T19" fmla="*/ 13 h 37"/>
                <a:gd name="T20" fmla="*/ 4 w 22"/>
                <a:gd name="T21" fmla="*/ 9 h 37"/>
                <a:gd name="T22" fmla="*/ 4 w 22"/>
                <a:gd name="T23" fmla="*/ 9 h 37"/>
                <a:gd name="T24" fmla="*/ 6 w 22"/>
                <a:gd name="T25" fmla="*/ 5 h 37"/>
                <a:gd name="T26" fmla="*/ 4 w 22"/>
                <a:gd name="T27" fmla="*/ 4 h 37"/>
                <a:gd name="T28" fmla="*/ 2 w 22"/>
                <a:gd name="T29" fmla="*/ 2 h 37"/>
                <a:gd name="T30" fmla="*/ 0 w 22"/>
                <a:gd name="T31" fmla="*/ 0 h 37"/>
                <a:gd name="T32" fmla="*/ 0 w 22"/>
                <a:gd name="T33" fmla="*/ 4 h 37"/>
                <a:gd name="T34" fmla="*/ 0 w 22"/>
                <a:gd name="T35" fmla="*/ 9 h 37"/>
                <a:gd name="T36" fmla="*/ 0 w 22"/>
                <a:gd name="T37" fmla="*/ 9 h 37"/>
                <a:gd name="T38" fmla="*/ 4 w 22"/>
                <a:gd name="T39" fmla="*/ 14 h 37"/>
                <a:gd name="T40" fmla="*/ 4 w 22"/>
                <a:gd name="T41" fmla="*/ 18 h 37"/>
                <a:gd name="T42" fmla="*/ 2 w 22"/>
                <a:gd name="T43" fmla="*/ 20 h 37"/>
                <a:gd name="T44" fmla="*/ 4 w 22"/>
                <a:gd name="T45" fmla="*/ 21 h 37"/>
                <a:gd name="T46" fmla="*/ 2 w 22"/>
                <a:gd name="T47" fmla="*/ 21 h 37"/>
                <a:gd name="T48" fmla="*/ 2 w 22"/>
                <a:gd name="T49" fmla="*/ 23 h 37"/>
                <a:gd name="T50" fmla="*/ 4 w 22"/>
                <a:gd name="T51" fmla="*/ 23 h 37"/>
                <a:gd name="T52" fmla="*/ 4 w 22"/>
                <a:gd name="T53" fmla="*/ 23 h 37"/>
                <a:gd name="T54" fmla="*/ 6 w 22"/>
                <a:gd name="T55" fmla="*/ 23 h 37"/>
                <a:gd name="T56" fmla="*/ 6 w 22"/>
                <a:gd name="T57" fmla="*/ 21 h 37"/>
                <a:gd name="T58" fmla="*/ 8 w 22"/>
                <a:gd name="T59" fmla="*/ 23 h 37"/>
                <a:gd name="T60" fmla="*/ 9 w 22"/>
                <a:gd name="T61" fmla="*/ 23 h 37"/>
                <a:gd name="T62" fmla="*/ 13 w 22"/>
                <a:gd name="T63" fmla="*/ 29 h 37"/>
                <a:gd name="T64" fmla="*/ 9 w 22"/>
                <a:gd name="T65" fmla="*/ 27 h 37"/>
                <a:gd name="T66" fmla="*/ 9 w 22"/>
                <a:gd name="T6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37">
                  <a:moveTo>
                    <a:pt x="9" y="29"/>
                  </a:moveTo>
                  <a:lnTo>
                    <a:pt x="11" y="29"/>
                  </a:lnTo>
                  <a:lnTo>
                    <a:pt x="15" y="34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0" y="34"/>
                  </a:lnTo>
                  <a:lnTo>
                    <a:pt x="11" y="23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9" y="27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270">
              <a:extLst>
                <a:ext uri="{FF2B5EF4-FFF2-40B4-BE49-F238E27FC236}">
                  <a16:creationId xmlns:a16="http://schemas.microsoft.com/office/drawing/2014/main" id="{2F8F42F4-7C88-DDF8-C116-4E4B2806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622" y="4041201"/>
              <a:ext cx="51260" cy="57363"/>
            </a:xfrm>
            <a:custGeom>
              <a:avLst/>
              <a:gdLst>
                <a:gd name="T0" fmla="*/ 33 w 42"/>
                <a:gd name="T1" fmla="*/ 40 h 47"/>
                <a:gd name="T2" fmla="*/ 39 w 42"/>
                <a:gd name="T3" fmla="*/ 45 h 47"/>
                <a:gd name="T4" fmla="*/ 42 w 42"/>
                <a:gd name="T5" fmla="*/ 43 h 47"/>
                <a:gd name="T6" fmla="*/ 40 w 42"/>
                <a:gd name="T7" fmla="*/ 41 h 47"/>
                <a:gd name="T8" fmla="*/ 33 w 42"/>
                <a:gd name="T9" fmla="*/ 36 h 47"/>
                <a:gd name="T10" fmla="*/ 31 w 42"/>
                <a:gd name="T11" fmla="*/ 31 h 47"/>
                <a:gd name="T12" fmla="*/ 30 w 42"/>
                <a:gd name="T13" fmla="*/ 31 h 47"/>
                <a:gd name="T14" fmla="*/ 28 w 42"/>
                <a:gd name="T15" fmla="*/ 29 h 47"/>
                <a:gd name="T16" fmla="*/ 23 w 42"/>
                <a:gd name="T17" fmla="*/ 24 h 47"/>
                <a:gd name="T18" fmla="*/ 21 w 42"/>
                <a:gd name="T19" fmla="*/ 22 h 47"/>
                <a:gd name="T20" fmla="*/ 21 w 42"/>
                <a:gd name="T21" fmla="*/ 20 h 47"/>
                <a:gd name="T22" fmla="*/ 21 w 42"/>
                <a:gd name="T23" fmla="*/ 18 h 47"/>
                <a:gd name="T24" fmla="*/ 21 w 42"/>
                <a:gd name="T25" fmla="*/ 16 h 47"/>
                <a:gd name="T26" fmla="*/ 19 w 42"/>
                <a:gd name="T27" fmla="*/ 15 h 47"/>
                <a:gd name="T28" fmla="*/ 17 w 42"/>
                <a:gd name="T29" fmla="*/ 15 h 47"/>
                <a:gd name="T30" fmla="*/ 19 w 42"/>
                <a:gd name="T31" fmla="*/ 13 h 47"/>
                <a:gd name="T32" fmla="*/ 17 w 42"/>
                <a:gd name="T33" fmla="*/ 13 h 47"/>
                <a:gd name="T34" fmla="*/ 15 w 42"/>
                <a:gd name="T35" fmla="*/ 13 h 47"/>
                <a:gd name="T36" fmla="*/ 15 w 42"/>
                <a:gd name="T37" fmla="*/ 11 h 47"/>
                <a:gd name="T38" fmla="*/ 14 w 42"/>
                <a:gd name="T39" fmla="*/ 11 h 47"/>
                <a:gd name="T40" fmla="*/ 12 w 42"/>
                <a:gd name="T41" fmla="*/ 11 h 47"/>
                <a:gd name="T42" fmla="*/ 12 w 42"/>
                <a:gd name="T43" fmla="*/ 9 h 47"/>
                <a:gd name="T44" fmla="*/ 12 w 42"/>
                <a:gd name="T45" fmla="*/ 9 h 47"/>
                <a:gd name="T46" fmla="*/ 10 w 42"/>
                <a:gd name="T47" fmla="*/ 9 h 47"/>
                <a:gd name="T48" fmla="*/ 5 w 42"/>
                <a:gd name="T49" fmla="*/ 4 h 47"/>
                <a:gd name="T50" fmla="*/ 1 w 42"/>
                <a:gd name="T51" fmla="*/ 0 h 47"/>
                <a:gd name="T52" fmla="*/ 0 w 42"/>
                <a:gd name="T53" fmla="*/ 0 h 47"/>
                <a:gd name="T54" fmla="*/ 1 w 42"/>
                <a:gd name="T55" fmla="*/ 4 h 47"/>
                <a:gd name="T56" fmla="*/ 3 w 42"/>
                <a:gd name="T57" fmla="*/ 4 h 47"/>
                <a:gd name="T58" fmla="*/ 3 w 42"/>
                <a:gd name="T59" fmla="*/ 6 h 47"/>
                <a:gd name="T60" fmla="*/ 12 w 42"/>
                <a:gd name="T61" fmla="*/ 15 h 47"/>
                <a:gd name="T62" fmla="*/ 15 w 42"/>
                <a:gd name="T63" fmla="*/ 16 h 47"/>
                <a:gd name="T64" fmla="*/ 17 w 42"/>
                <a:gd name="T65" fmla="*/ 18 h 47"/>
                <a:gd name="T66" fmla="*/ 23 w 42"/>
                <a:gd name="T67" fmla="*/ 29 h 47"/>
                <a:gd name="T68" fmla="*/ 26 w 42"/>
                <a:gd name="T69" fmla="*/ 32 h 47"/>
                <a:gd name="T70" fmla="*/ 30 w 42"/>
                <a:gd name="T71" fmla="*/ 40 h 47"/>
                <a:gd name="T72" fmla="*/ 31 w 42"/>
                <a:gd name="T73" fmla="*/ 41 h 47"/>
                <a:gd name="T74" fmla="*/ 33 w 42"/>
                <a:gd name="T75" fmla="*/ 43 h 47"/>
                <a:gd name="T76" fmla="*/ 37 w 42"/>
                <a:gd name="T77" fmla="*/ 47 h 47"/>
                <a:gd name="T78" fmla="*/ 37 w 42"/>
                <a:gd name="T79" fmla="*/ 45 h 47"/>
                <a:gd name="T80" fmla="*/ 35 w 42"/>
                <a:gd name="T81" fmla="*/ 45 h 47"/>
                <a:gd name="T82" fmla="*/ 33 w 42"/>
                <a:gd name="T83" fmla="*/ 43 h 47"/>
                <a:gd name="T84" fmla="*/ 33 w 42"/>
                <a:gd name="T85" fmla="*/ 41 h 47"/>
                <a:gd name="T86" fmla="*/ 33 w 42"/>
                <a:gd name="T87" fmla="*/ 40 h 47"/>
                <a:gd name="T88" fmla="*/ 33 w 42"/>
                <a:gd name="T8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7">
                  <a:moveTo>
                    <a:pt x="33" y="40"/>
                  </a:moveTo>
                  <a:lnTo>
                    <a:pt x="39" y="45"/>
                  </a:lnTo>
                  <a:lnTo>
                    <a:pt x="42" y="43"/>
                  </a:lnTo>
                  <a:lnTo>
                    <a:pt x="40" y="41"/>
                  </a:lnTo>
                  <a:lnTo>
                    <a:pt x="33" y="36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8" y="29"/>
                  </a:lnTo>
                  <a:lnTo>
                    <a:pt x="23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5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7" y="18"/>
                  </a:lnTo>
                  <a:lnTo>
                    <a:pt x="23" y="29"/>
                  </a:lnTo>
                  <a:lnTo>
                    <a:pt x="26" y="32"/>
                  </a:lnTo>
                  <a:lnTo>
                    <a:pt x="30" y="40"/>
                  </a:lnTo>
                  <a:lnTo>
                    <a:pt x="31" y="41"/>
                  </a:lnTo>
                  <a:lnTo>
                    <a:pt x="33" y="43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214">
              <a:extLst>
                <a:ext uri="{FF2B5EF4-FFF2-40B4-BE49-F238E27FC236}">
                  <a16:creationId xmlns:a16="http://schemas.microsoft.com/office/drawing/2014/main" id="{5CE1A05F-97B6-3731-DC8A-6612BBDC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550" y="4286517"/>
              <a:ext cx="47599" cy="30512"/>
            </a:xfrm>
            <a:custGeom>
              <a:avLst/>
              <a:gdLst>
                <a:gd name="T0" fmla="*/ 21 w 39"/>
                <a:gd name="T1" fmla="*/ 9 h 25"/>
                <a:gd name="T2" fmla="*/ 17 w 39"/>
                <a:gd name="T3" fmla="*/ 7 h 25"/>
                <a:gd name="T4" fmla="*/ 17 w 39"/>
                <a:gd name="T5" fmla="*/ 9 h 25"/>
                <a:gd name="T6" fmla="*/ 17 w 39"/>
                <a:gd name="T7" fmla="*/ 11 h 25"/>
                <a:gd name="T8" fmla="*/ 14 w 39"/>
                <a:gd name="T9" fmla="*/ 13 h 25"/>
                <a:gd name="T10" fmla="*/ 12 w 39"/>
                <a:gd name="T11" fmla="*/ 11 h 25"/>
                <a:gd name="T12" fmla="*/ 10 w 39"/>
                <a:gd name="T13" fmla="*/ 11 h 25"/>
                <a:gd name="T14" fmla="*/ 10 w 39"/>
                <a:gd name="T15" fmla="*/ 9 h 25"/>
                <a:gd name="T16" fmla="*/ 8 w 39"/>
                <a:gd name="T17" fmla="*/ 9 h 25"/>
                <a:gd name="T18" fmla="*/ 7 w 39"/>
                <a:gd name="T19" fmla="*/ 9 h 25"/>
                <a:gd name="T20" fmla="*/ 3 w 39"/>
                <a:gd name="T21" fmla="*/ 11 h 25"/>
                <a:gd name="T22" fmla="*/ 1 w 39"/>
                <a:gd name="T23" fmla="*/ 13 h 25"/>
                <a:gd name="T24" fmla="*/ 0 w 39"/>
                <a:gd name="T25" fmla="*/ 14 h 25"/>
                <a:gd name="T26" fmla="*/ 1 w 39"/>
                <a:gd name="T27" fmla="*/ 20 h 25"/>
                <a:gd name="T28" fmla="*/ 3 w 39"/>
                <a:gd name="T29" fmla="*/ 21 h 25"/>
                <a:gd name="T30" fmla="*/ 5 w 39"/>
                <a:gd name="T31" fmla="*/ 21 h 25"/>
                <a:gd name="T32" fmla="*/ 14 w 39"/>
                <a:gd name="T33" fmla="*/ 23 h 25"/>
                <a:gd name="T34" fmla="*/ 14 w 39"/>
                <a:gd name="T35" fmla="*/ 21 h 25"/>
                <a:gd name="T36" fmla="*/ 16 w 39"/>
                <a:gd name="T37" fmla="*/ 20 h 25"/>
                <a:gd name="T38" fmla="*/ 17 w 39"/>
                <a:gd name="T39" fmla="*/ 21 h 25"/>
                <a:gd name="T40" fmla="*/ 23 w 39"/>
                <a:gd name="T41" fmla="*/ 18 h 25"/>
                <a:gd name="T42" fmla="*/ 23 w 39"/>
                <a:gd name="T43" fmla="*/ 21 h 25"/>
                <a:gd name="T44" fmla="*/ 24 w 39"/>
                <a:gd name="T45" fmla="*/ 18 h 25"/>
                <a:gd name="T46" fmla="*/ 26 w 39"/>
                <a:gd name="T47" fmla="*/ 18 h 25"/>
                <a:gd name="T48" fmla="*/ 28 w 39"/>
                <a:gd name="T49" fmla="*/ 20 h 25"/>
                <a:gd name="T50" fmla="*/ 30 w 39"/>
                <a:gd name="T51" fmla="*/ 21 h 25"/>
                <a:gd name="T52" fmla="*/ 30 w 39"/>
                <a:gd name="T53" fmla="*/ 23 h 25"/>
                <a:gd name="T54" fmla="*/ 32 w 39"/>
                <a:gd name="T55" fmla="*/ 23 h 25"/>
                <a:gd name="T56" fmla="*/ 33 w 39"/>
                <a:gd name="T57" fmla="*/ 23 h 25"/>
                <a:gd name="T58" fmla="*/ 35 w 39"/>
                <a:gd name="T59" fmla="*/ 23 h 25"/>
                <a:gd name="T60" fmla="*/ 35 w 39"/>
                <a:gd name="T61" fmla="*/ 25 h 25"/>
                <a:gd name="T62" fmla="*/ 37 w 39"/>
                <a:gd name="T63" fmla="*/ 23 h 25"/>
                <a:gd name="T64" fmla="*/ 35 w 39"/>
                <a:gd name="T65" fmla="*/ 21 h 25"/>
                <a:gd name="T66" fmla="*/ 33 w 39"/>
                <a:gd name="T67" fmla="*/ 20 h 25"/>
                <a:gd name="T68" fmla="*/ 32 w 39"/>
                <a:gd name="T69" fmla="*/ 18 h 25"/>
                <a:gd name="T70" fmla="*/ 33 w 39"/>
                <a:gd name="T71" fmla="*/ 18 h 25"/>
                <a:gd name="T72" fmla="*/ 35 w 39"/>
                <a:gd name="T73" fmla="*/ 16 h 25"/>
                <a:gd name="T74" fmla="*/ 37 w 39"/>
                <a:gd name="T75" fmla="*/ 14 h 25"/>
                <a:gd name="T76" fmla="*/ 37 w 39"/>
                <a:gd name="T77" fmla="*/ 11 h 25"/>
                <a:gd name="T78" fmla="*/ 37 w 39"/>
                <a:gd name="T79" fmla="*/ 9 h 25"/>
                <a:gd name="T80" fmla="*/ 37 w 39"/>
                <a:gd name="T81" fmla="*/ 7 h 25"/>
                <a:gd name="T82" fmla="*/ 37 w 39"/>
                <a:gd name="T83" fmla="*/ 5 h 25"/>
                <a:gd name="T84" fmla="*/ 39 w 39"/>
                <a:gd name="T85" fmla="*/ 5 h 25"/>
                <a:gd name="T86" fmla="*/ 37 w 39"/>
                <a:gd name="T87" fmla="*/ 4 h 25"/>
                <a:gd name="T88" fmla="*/ 37 w 39"/>
                <a:gd name="T89" fmla="*/ 2 h 25"/>
                <a:gd name="T90" fmla="*/ 35 w 39"/>
                <a:gd name="T91" fmla="*/ 2 h 25"/>
                <a:gd name="T92" fmla="*/ 35 w 39"/>
                <a:gd name="T93" fmla="*/ 0 h 25"/>
                <a:gd name="T94" fmla="*/ 33 w 39"/>
                <a:gd name="T95" fmla="*/ 2 h 25"/>
                <a:gd name="T96" fmla="*/ 32 w 39"/>
                <a:gd name="T97" fmla="*/ 4 h 25"/>
                <a:gd name="T98" fmla="*/ 32 w 39"/>
                <a:gd name="T99" fmla="*/ 7 h 25"/>
                <a:gd name="T100" fmla="*/ 30 w 39"/>
                <a:gd name="T101" fmla="*/ 7 h 25"/>
                <a:gd name="T102" fmla="*/ 30 w 39"/>
                <a:gd name="T103" fmla="*/ 9 h 25"/>
                <a:gd name="T104" fmla="*/ 28 w 39"/>
                <a:gd name="T105" fmla="*/ 9 h 25"/>
                <a:gd name="T106" fmla="*/ 28 w 39"/>
                <a:gd name="T107" fmla="*/ 11 h 25"/>
                <a:gd name="T108" fmla="*/ 26 w 39"/>
                <a:gd name="T109" fmla="*/ 11 h 25"/>
                <a:gd name="T110" fmla="*/ 24 w 39"/>
                <a:gd name="T111" fmla="*/ 11 h 25"/>
                <a:gd name="T112" fmla="*/ 24 w 39"/>
                <a:gd name="T113" fmla="*/ 9 h 25"/>
                <a:gd name="T114" fmla="*/ 21 w 39"/>
                <a:gd name="T11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25">
                  <a:moveTo>
                    <a:pt x="21" y="9"/>
                  </a:moveTo>
                  <a:lnTo>
                    <a:pt x="17" y="7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107">
              <a:extLst>
                <a:ext uri="{FF2B5EF4-FFF2-40B4-BE49-F238E27FC236}">
                  <a16:creationId xmlns:a16="http://schemas.microsoft.com/office/drawing/2014/main" id="{3EA9EC90-D14A-132F-3B29-DC25F2B4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152" y="987574"/>
              <a:ext cx="13426" cy="14646"/>
            </a:xfrm>
            <a:custGeom>
              <a:avLst/>
              <a:gdLst>
                <a:gd name="T0" fmla="*/ 0 w 11"/>
                <a:gd name="T1" fmla="*/ 7 h 12"/>
                <a:gd name="T2" fmla="*/ 2 w 11"/>
                <a:gd name="T3" fmla="*/ 12 h 12"/>
                <a:gd name="T4" fmla="*/ 4 w 11"/>
                <a:gd name="T5" fmla="*/ 12 h 12"/>
                <a:gd name="T6" fmla="*/ 5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5 h 12"/>
                <a:gd name="T14" fmla="*/ 7 w 11"/>
                <a:gd name="T15" fmla="*/ 0 h 12"/>
                <a:gd name="T16" fmla="*/ 0 w 11"/>
                <a:gd name="T17" fmla="*/ 0 h 12"/>
                <a:gd name="T18" fmla="*/ 0 w 11"/>
                <a:gd name="T19" fmla="*/ 1 h 12"/>
                <a:gd name="T20" fmla="*/ 0 w 11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109">
              <a:extLst>
                <a:ext uri="{FF2B5EF4-FFF2-40B4-BE49-F238E27FC236}">
                  <a16:creationId xmlns:a16="http://schemas.microsoft.com/office/drawing/2014/main" id="{BFA63913-E450-CA2C-1C9C-A13719AA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781" y="987574"/>
              <a:ext cx="34173" cy="34173"/>
            </a:xfrm>
            <a:custGeom>
              <a:avLst/>
              <a:gdLst>
                <a:gd name="T0" fmla="*/ 3 w 28"/>
                <a:gd name="T1" fmla="*/ 7 h 28"/>
                <a:gd name="T2" fmla="*/ 3 w 28"/>
                <a:gd name="T3" fmla="*/ 12 h 28"/>
                <a:gd name="T4" fmla="*/ 1 w 28"/>
                <a:gd name="T5" fmla="*/ 14 h 28"/>
                <a:gd name="T6" fmla="*/ 0 w 28"/>
                <a:gd name="T7" fmla="*/ 14 h 28"/>
                <a:gd name="T8" fmla="*/ 0 w 28"/>
                <a:gd name="T9" fmla="*/ 16 h 28"/>
                <a:gd name="T10" fmla="*/ 0 w 28"/>
                <a:gd name="T11" fmla="*/ 17 h 28"/>
                <a:gd name="T12" fmla="*/ 1 w 28"/>
                <a:gd name="T13" fmla="*/ 19 h 28"/>
                <a:gd name="T14" fmla="*/ 1 w 28"/>
                <a:gd name="T15" fmla="*/ 21 h 28"/>
                <a:gd name="T16" fmla="*/ 1 w 28"/>
                <a:gd name="T17" fmla="*/ 24 h 28"/>
                <a:gd name="T18" fmla="*/ 5 w 28"/>
                <a:gd name="T19" fmla="*/ 28 h 28"/>
                <a:gd name="T20" fmla="*/ 8 w 28"/>
                <a:gd name="T21" fmla="*/ 28 h 28"/>
                <a:gd name="T22" fmla="*/ 24 w 28"/>
                <a:gd name="T23" fmla="*/ 14 h 28"/>
                <a:gd name="T24" fmla="*/ 26 w 28"/>
                <a:gd name="T25" fmla="*/ 10 h 28"/>
                <a:gd name="T26" fmla="*/ 24 w 28"/>
                <a:gd name="T27" fmla="*/ 7 h 28"/>
                <a:gd name="T28" fmla="*/ 26 w 28"/>
                <a:gd name="T29" fmla="*/ 3 h 28"/>
                <a:gd name="T30" fmla="*/ 26 w 28"/>
                <a:gd name="T31" fmla="*/ 1 h 28"/>
                <a:gd name="T32" fmla="*/ 28 w 28"/>
                <a:gd name="T33" fmla="*/ 0 h 28"/>
                <a:gd name="T34" fmla="*/ 28 w 28"/>
                <a:gd name="T35" fmla="*/ 0 h 28"/>
                <a:gd name="T36" fmla="*/ 8 w 28"/>
                <a:gd name="T37" fmla="*/ 0 h 28"/>
                <a:gd name="T38" fmla="*/ 5 w 28"/>
                <a:gd name="T39" fmla="*/ 5 h 28"/>
                <a:gd name="T40" fmla="*/ 3 w 28"/>
                <a:gd name="T4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8">
                  <a:moveTo>
                    <a:pt x="3" y="7"/>
                  </a:move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5" y="28"/>
                  </a:lnTo>
                  <a:lnTo>
                    <a:pt x="8" y="28"/>
                  </a:lnTo>
                  <a:lnTo>
                    <a:pt x="24" y="14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8" y="0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110">
              <a:extLst>
                <a:ext uri="{FF2B5EF4-FFF2-40B4-BE49-F238E27FC236}">
                  <a16:creationId xmlns:a16="http://schemas.microsoft.com/office/drawing/2014/main" id="{5F0EDBE5-23DE-8D8F-3D69-6D8D3E09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648" y="1043716"/>
              <a:ext cx="6103" cy="1098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3 h 9"/>
                <a:gd name="T6" fmla="*/ 0 w 5"/>
                <a:gd name="T7" fmla="*/ 5 h 9"/>
                <a:gd name="T8" fmla="*/ 0 w 5"/>
                <a:gd name="T9" fmla="*/ 7 h 9"/>
                <a:gd name="T10" fmla="*/ 3 w 5"/>
                <a:gd name="T11" fmla="*/ 9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3 h 9"/>
                <a:gd name="T18" fmla="*/ 3 w 5"/>
                <a:gd name="T19" fmla="*/ 3 h 9"/>
                <a:gd name="T20" fmla="*/ 2 w 5"/>
                <a:gd name="T21" fmla="*/ 2 h 9"/>
                <a:gd name="T22" fmla="*/ 0 w 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122">
              <a:extLst>
                <a:ext uri="{FF2B5EF4-FFF2-40B4-BE49-F238E27FC236}">
                  <a16:creationId xmlns:a16="http://schemas.microsoft.com/office/drawing/2014/main" id="{E238C823-A5F1-5CE7-A696-011BA6ED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45" y="1002220"/>
              <a:ext cx="39055" cy="36614"/>
            </a:xfrm>
            <a:custGeom>
              <a:avLst/>
              <a:gdLst>
                <a:gd name="T0" fmla="*/ 20 w 32"/>
                <a:gd name="T1" fmla="*/ 12 h 30"/>
                <a:gd name="T2" fmla="*/ 21 w 32"/>
                <a:gd name="T3" fmla="*/ 9 h 30"/>
                <a:gd name="T4" fmla="*/ 25 w 32"/>
                <a:gd name="T5" fmla="*/ 9 h 30"/>
                <a:gd name="T6" fmla="*/ 30 w 32"/>
                <a:gd name="T7" fmla="*/ 11 h 30"/>
                <a:gd name="T8" fmla="*/ 30 w 32"/>
                <a:gd name="T9" fmla="*/ 7 h 30"/>
                <a:gd name="T10" fmla="*/ 32 w 32"/>
                <a:gd name="T11" fmla="*/ 7 h 30"/>
                <a:gd name="T12" fmla="*/ 32 w 32"/>
                <a:gd name="T13" fmla="*/ 5 h 30"/>
                <a:gd name="T14" fmla="*/ 30 w 32"/>
                <a:gd name="T15" fmla="*/ 4 h 30"/>
                <a:gd name="T16" fmla="*/ 30 w 32"/>
                <a:gd name="T17" fmla="*/ 4 h 30"/>
                <a:gd name="T18" fmla="*/ 27 w 32"/>
                <a:gd name="T19" fmla="*/ 4 h 30"/>
                <a:gd name="T20" fmla="*/ 23 w 32"/>
                <a:gd name="T21" fmla="*/ 4 h 30"/>
                <a:gd name="T22" fmla="*/ 21 w 32"/>
                <a:gd name="T23" fmla="*/ 4 h 30"/>
                <a:gd name="T24" fmla="*/ 21 w 32"/>
                <a:gd name="T25" fmla="*/ 0 h 30"/>
                <a:gd name="T26" fmla="*/ 20 w 32"/>
                <a:gd name="T27" fmla="*/ 2 h 30"/>
                <a:gd name="T28" fmla="*/ 18 w 32"/>
                <a:gd name="T29" fmla="*/ 2 h 30"/>
                <a:gd name="T30" fmla="*/ 16 w 32"/>
                <a:gd name="T31" fmla="*/ 0 h 30"/>
                <a:gd name="T32" fmla="*/ 14 w 32"/>
                <a:gd name="T33" fmla="*/ 0 h 30"/>
                <a:gd name="T34" fmla="*/ 13 w 32"/>
                <a:gd name="T35" fmla="*/ 2 h 30"/>
                <a:gd name="T36" fmla="*/ 9 w 32"/>
                <a:gd name="T37" fmla="*/ 2 h 30"/>
                <a:gd name="T38" fmla="*/ 7 w 32"/>
                <a:gd name="T39" fmla="*/ 4 h 30"/>
                <a:gd name="T40" fmla="*/ 5 w 32"/>
                <a:gd name="T41" fmla="*/ 5 h 30"/>
                <a:gd name="T42" fmla="*/ 4 w 32"/>
                <a:gd name="T43" fmla="*/ 7 h 30"/>
                <a:gd name="T44" fmla="*/ 4 w 32"/>
                <a:gd name="T45" fmla="*/ 9 h 30"/>
                <a:gd name="T46" fmla="*/ 4 w 32"/>
                <a:gd name="T47" fmla="*/ 11 h 30"/>
                <a:gd name="T48" fmla="*/ 0 w 32"/>
                <a:gd name="T49" fmla="*/ 14 h 30"/>
                <a:gd name="T50" fmla="*/ 0 w 32"/>
                <a:gd name="T51" fmla="*/ 16 h 30"/>
                <a:gd name="T52" fmla="*/ 0 w 32"/>
                <a:gd name="T53" fmla="*/ 18 h 30"/>
                <a:gd name="T54" fmla="*/ 4 w 32"/>
                <a:gd name="T55" fmla="*/ 25 h 30"/>
                <a:gd name="T56" fmla="*/ 5 w 32"/>
                <a:gd name="T57" fmla="*/ 27 h 30"/>
                <a:gd name="T58" fmla="*/ 7 w 32"/>
                <a:gd name="T59" fmla="*/ 28 h 30"/>
                <a:gd name="T60" fmla="*/ 9 w 32"/>
                <a:gd name="T61" fmla="*/ 28 h 30"/>
                <a:gd name="T62" fmla="*/ 11 w 32"/>
                <a:gd name="T63" fmla="*/ 30 h 30"/>
                <a:gd name="T64" fmla="*/ 11 w 32"/>
                <a:gd name="T65" fmla="*/ 28 h 30"/>
                <a:gd name="T66" fmla="*/ 14 w 32"/>
                <a:gd name="T67" fmla="*/ 21 h 30"/>
                <a:gd name="T68" fmla="*/ 14 w 32"/>
                <a:gd name="T69" fmla="*/ 20 h 30"/>
                <a:gd name="T70" fmla="*/ 13 w 32"/>
                <a:gd name="T71" fmla="*/ 20 h 30"/>
                <a:gd name="T72" fmla="*/ 11 w 32"/>
                <a:gd name="T73" fmla="*/ 18 h 30"/>
                <a:gd name="T74" fmla="*/ 14 w 32"/>
                <a:gd name="T75" fmla="*/ 14 h 30"/>
                <a:gd name="T76" fmla="*/ 20 w 32"/>
                <a:gd name="T7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30">
                  <a:moveTo>
                    <a:pt x="20" y="12"/>
                  </a:moveTo>
                  <a:lnTo>
                    <a:pt x="21" y="9"/>
                  </a:lnTo>
                  <a:lnTo>
                    <a:pt x="25" y="9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4" y="14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124">
              <a:extLst>
                <a:ext uri="{FF2B5EF4-FFF2-40B4-BE49-F238E27FC236}">
                  <a16:creationId xmlns:a16="http://schemas.microsoft.com/office/drawing/2014/main" id="{AE7687C0-49F3-2B2F-B144-575F60D04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944" y="987574"/>
              <a:ext cx="31732" cy="29291"/>
            </a:xfrm>
            <a:custGeom>
              <a:avLst/>
              <a:gdLst>
                <a:gd name="T0" fmla="*/ 0 w 26"/>
                <a:gd name="T1" fmla="*/ 3 h 24"/>
                <a:gd name="T2" fmla="*/ 0 w 26"/>
                <a:gd name="T3" fmla="*/ 7 h 24"/>
                <a:gd name="T4" fmla="*/ 3 w 26"/>
                <a:gd name="T5" fmla="*/ 7 h 24"/>
                <a:gd name="T6" fmla="*/ 5 w 26"/>
                <a:gd name="T7" fmla="*/ 7 h 24"/>
                <a:gd name="T8" fmla="*/ 9 w 26"/>
                <a:gd name="T9" fmla="*/ 8 h 24"/>
                <a:gd name="T10" fmla="*/ 7 w 26"/>
                <a:gd name="T11" fmla="*/ 8 h 24"/>
                <a:gd name="T12" fmla="*/ 3 w 26"/>
                <a:gd name="T13" fmla="*/ 8 h 24"/>
                <a:gd name="T14" fmla="*/ 2 w 26"/>
                <a:gd name="T15" fmla="*/ 10 h 24"/>
                <a:gd name="T16" fmla="*/ 2 w 26"/>
                <a:gd name="T17" fmla="*/ 12 h 24"/>
                <a:gd name="T18" fmla="*/ 2 w 26"/>
                <a:gd name="T19" fmla="*/ 14 h 24"/>
                <a:gd name="T20" fmla="*/ 3 w 26"/>
                <a:gd name="T21" fmla="*/ 16 h 24"/>
                <a:gd name="T22" fmla="*/ 3 w 26"/>
                <a:gd name="T23" fmla="*/ 17 h 24"/>
                <a:gd name="T24" fmla="*/ 3 w 26"/>
                <a:gd name="T25" fmla="*/ 19 h 24"/>
                <a:gd name="T26" fmla="*/ 3 w 26"/>
                <a:gd name="T27" fmla="*/ 21 h 24"/>
                <a:gd name="T28" fmla="*/ 7 w 26"/>
                <a:gd name="T29" fmla="*/ 21 h 24"/>
                <a:gd name="T30" fmla="*/ 9 w 26"/>
                <a:gd name="T31" fmla="*/ 23 h 24"/>
                <a:gd name="T32" fmla="*/ 9 w 26"/>
                <a:gd name="T33" fmla="*/ 24 h 24"/>
                <a:gd name="T34" fmla="*/ 10 w 26"/>
                <a:gd name="T35" fmla="*/ 24 h 24"/>
                <a:gd name="T36" fmla="*/ 12 w 26"/>
                <a:gd name="T37" fmla="*/ 23 h 24"/>
                <a:gd name="T38" fmla="*/ 12 w 26"/>
                <a:gd name="T39" fmla="*/ 21 h 24"/>
                <a:gd name="T40" fmla="*/ 14 w 26"/>
                <a:gd name="T41" fmla="*/ 19 h 24"/>
                <a:gd name="T42" fmla="*/ 16 w 26"/>
                <a:gd name="T43" fmla="*/ 21 h 24"/>
                <a:gd name="T44" fmla="*/ 18 w 26"/>
                <a:gd name="T45" fmla="*/ 19 h 24"/>
                <a:gd name="T46" fmla="*/ 19 w 26"/>
                <a:gd name="T47" fmla="*/ 17 h 24"/>
                <a:gd name="T48" fmla="*/ 19 w 26"/>
                <a:gd name="T49" fmla="*/ 12 h 24"/>
                <a:gd name="T50" fmla="*/ 21 w 26"/>
                <a:gd name="T51" fmla="*/ 8 h 24"/>
                <a:gd name="T52" fmla="*/ 23 w 26"/>
                <a:gd name="T53" fmla="*/ 7 h 24"/>
                <a:gd name="T54" fmla="*/ 25 w 26"/>
                <a:gd name="T55" fmla="*/ 7 h 24"/>
                <a:gd name="T56" fmla="*/ 25 w 26"/>
                <a:gd name="T57" fmla="*/ 10 h 24"/>
                <a:gd name="T58" fmla="*/ 25 w 26"/>
                <a:gd name="T59" fmla="*/ 12 h 24"/>
                <a:gd name="T60" fmla="*/ 25 w 26"/>
                <a:gd name="T61" fmla="*/ 12 h 24"/>
                <a:gd name="T62" fmla="*/ 25 w 26"/>
                <a:gd name="T63" fmla="*/ 10 h 24"/>
                <a:gd name="T64" fmla="*/ 26 w 26"/>
                <a:gd name="T65" fmla="*/ 8 h 24"/>
                <a:gd name="T66" fmla="*/ 26 w 26"/>
                <a:gd name="T67" fmla="*/ 3 h 24"/>
                <a:gd name="T68" fmla="*/ 26 w 26"/>
                <a:gd name="T69" fmla="*/ 1 h 24"/>
                <a:gd name="T70" fmla="*/ 26 w 26"/>
                <a:gd name="T71" fmla="*/ 0 h 24"/>
                <a:gd name="T72" fmla="*/ 19 w 26"/>
                <a:gd name="T73" fmla="*/ 0 h 24"/>
                <a:gd name="T74" fmla="*/ 19 w 26"/>
                <a:gd name="T75" fmla="*/ 0 h 24"/>
                <a:gd name="T76" fmla="*/ 9 w 26"/>
                <a:gd name="T77" fmla="*/ 0 h 24"/>
                <a:gd name="T78" fmla="*/ 5 w 26"/>
                <a:gd name="T79" fmla="*/ 0 h 24"/>
                <a:gd name="T80" fmla="*/ 3 w 26"/>
                <a:gd name="T81" fmla="*/ 0 h 24"/>
                <a:gd name="T82" fmla="*/ 2 w 26"/>
                <a:gd name="T83" fmla="*/ 0 h 24"/>
                <a:gd name="T84" fmla="*/ 0 w 26"/>
                <a:gd name="T8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4">
                  <a:moveTo>
                    <a:pt x="0" y="3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125">
              <a:extLst>
                <a:ext uri="{FF2B5EF4-FFF2-40B4-BE49-F238E27FC236}">
                  <a16:creationId xmlns:a16="http://schemas.microsoft.com/office/drawing/2014/main" id="{85B485CF-0ABF-7B64-FDD8-8A856E6D4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023" y="1472103"/>
              <a:ext cx="13426" cy="10985"/>
            </a:xfrm>
            <a:custGeom>
              <a:avLst/>
              <a:gdLst>
                <a:gd name="T0" fmla="*/ 7 w 11"/>
                <a:gd name="T1" fmla="*/ 0 h 9"/>
                <a:gd name="T2" fmla="*/ 6 w 11"/>
                <a:gd name="T3" fmla="*/ 0 h 9"/>
                <a:gd name="T4" fmla="*/ 4 w 11"/>
                <a:gd name="T5" fmla="*/ 0 h 9"/>
                <a:gd name="T6" fmla="*/ 2 w 11"/>
                <a:gd name="T7" fmla="*/ 0 h 9"/>
                <a:gd name="T8" fmla="*/ 0 w 11"/>
                <a:gd name="T9" fmla="*/ 4 h 9"/>
                <a:gd name="T10" fmla="*/ 2 w 11"/>
                <a:gd name="T11" fmla="*/ 8 h 9"/>
                <a:gd name="T12" fmla="*/ 6 w 11"/>
                <a:gd name="T13" fmla="*/ 9 h 9"/>
                <a:gd name="T14" fmla="*/ 7 w 11"/>
                <a:gd name="T15" fmla="*/ 9 h 9"/>
                <a:gd name="T16" fmla="*/ 7 w 11"/>
                <a:gd name="T17" fmla="*/ 8 h 9"/>
                <a:gd name="T18" fmla="*/ 7 w 11"/>
                <a:gd name="T19" fmla="*/ 4 h 9"/>
                <a:gd name="T20" fmla="*/ 9 w 11"/>
                <a:gd name="T21" fmla="*/ 4 h 9"/>
                <a:gd name="T22" fmla="*/ 11 w 11"/>
                <a:gd name="T23" fmla="*/ 2 h 9"/>
                <a:gd name="T24" fmla="*/ 11 w 11"/>
                <a:gd name="T25" fmla="*/ 0 h 9"/>
                <a:gd name="T26" fmla="*/ 9 w 11"/>
                <a:gd name="T27" fmla="*/ 0 h 9"/>
                <a:gd name="T28" fmla="*/ 7 w 1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162">
              <a:extLst>
                <a:ext uri="{FF2B5EF4-FFF2-40B4-BE49-F238E27FC236}">
                  <a16:creationId xmlns:a16="http://schemas.microsoft.com/office/drawing/2014/main" id="{5832F1FD-2FDC-B109-C93B-28930F60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1171866"/>
              <a:ext cx="45158" cy="31732"/>
            </a:xfrm>
            <a:custGeom>
              <a:avLst/>
              <a:gdLst>
                <a:gd name="T0" fmla="*/ 3 w 37"/>
                <a:gd name="T1" fmla="*/ 16 h 26"/>
                <a:gd name="T2" fmla="*/ 7 w 37"/>
                <a:gd name="T3" fmla="*/ 17 h 26"/>
                <a:gd name="T4" fmla="*/ 10 w 37"/>
                <a:gd name="T5" fmla="*/ 19 h 26"/>
                <a:gd name="T6" fmla="*/ 12 w 37"/>
                <a:gd name="T7" fmla="*/ 24 h 26"/>
                <a:gd name="T8" fmla="*/ 14 w 37"/>
                <a:gd name="T9" fmla="*/ 26 h 26"/>
                <a:gd name="T10" fmla="*/ 18 w 37"/>
                <a:gd name="T11" fmla="*/ 26 h 26"/>
                <a:gd name="T12" fmla="*/ 19 w 37"/>
                <a:gd name="T13" fmla="*/ 23 h 26"/>
                <a:gd name="T14" fmla="*/ 21 w 37"/>
                <a:gd name="T15" fmla="*/ 21 h 26"/>
                <a:gd name="T16" fmla="*/ 23 w 37"/>
                <a:gd name="T17" fmla="*/ 17 h 26"/>
                <a:gd name="T18" fmla="*/ 25 w 37"/>
                <a:gd name="T19" fmla="*/ 14 h 26"/>
                <a:gd name="T20" fmla="*/ 25 w 37"/>
                <a:gd name="T21" fmla="*/ 10 h 26"/>
                <a:gd name="T22" fmla="*/ 25 w 37"/>
                <a:gd name="T23" fmla="*/ 8 h 26"/>
                <a:gd name="T24" fmla="*/ 23 w 37"/>
                <a:gd name="T25" fmla="*/ 8 h 26"/>
                <a:gd name="T26" fmla="*/ 32 w 37"/>
                <a:gd name="T27" fmla="*/ 7 h 26"/>
                <a:gd name="T28" fmla="*/ 34 w 37"/>
                <a:gd name="T29" fmla="*/ 7 h 26"/>
                <a:gd name="T30" fmla="*/ 37 w 37"/>
                <a:gd name="T31" fmla="*/ 7 h 26"/>
                <a:gd name="T32" fmla="*/ 37 w 37"/>
                <a:gd name="T33" fmla="*/ 5 h 26"/>
                <a:gd name="T34" fmla="*/ 37 w 37"/>
                <a:gd name="T35" fmla="*/ 3 h 26"/>
                <a:gd name="T36" fmla="*/ 37 w 37"/>
                <a:gd name="T37" fmla="*/ 1 h 26"/>
                <a:gd name="T38" fmla="*/ 35 w 37"/>
                <a:gd name="T39" fmla="*/ 0 h 26"/>
                <a:gd name="T40" fmla="*/ 34 w 37"/>
                <a:gd name="T41" fmla="*/ 0 h 26"/>
                <a:gd name="T42" fmla="*/ 32 w 37"/>
                <a:gd name="T43" fmla="*/ 0 h 26"/>
                <a:gd name="T44" fmla="*/ 26 w 37"/>
                <a:gd name="T45" fmla="*/ 1 h 26"/>
                <a:gd name="T46" fmla="*/ 18 w 37"/>
                <a:gd name="T47" fmla="*/ 1 h 26"/>
                <a:gd name="T48" fmla="*/ 16 w 37"/>
                <a:gd name="T49" fmla="*/ 3 h 26"/>
                <a:gd name="T50" fmla="*/ 12 w 37"/>
                <a:gd name="T51" fmla="*/ 5 h 26"/>
                <a:gd name="T52" fmla="*/ 10 w 37"/>
                <a:gd name="T53" fmla="*/ 5 h 26"/>
                <a:gd name="T54" fmla="*/ 7 w 37"/>
                <a:gd name="T55" fmla="*/ 8 h 26"/>
                <a:gd name="T56" fmla="*/ 3 w 37"/>
                <a:gd name="T57" fmla="*/ 10 h 26"/>
                <a:gd name="T58" fmla="*/ 0 w 37"/>
                <a:gd name="T59" fmla="*/ 10 h 26"/>
                <a:gd name="T60" fmla="*/ 0 w 37"/>
                <a:gd name="T61" fmla="*/ 12 h 26"/>
                <a:gd name="T62" fmla="*/ 2 w 37"/>
                <a:gd name="T63" fmla="*/ 14 h 26"/>
                <a:gd name="T64" fmla="*/ 3 w 37"/>
                <a:gd name="T6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26">
                  <a:moveTo>
                    <a:pt x="3" y="16"/>
                  </a:moveTo>
                  <a:lnTo>
                    <a:pt x="7" y="17"/>
                  </a:lnTo>
                  <a:lnTo>
                    <a:pt x="10" y="19"/>
                  </a:lnTo>
                  <a:lnTo>
                    <a:pt x="12" y="24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86">
              <a:extLst>
                <a:ext uri="{FF2B5EF4-FFF2-40B4-BE49-F238E27FC236}">
                  <a16:creationId xmlns:a16="http://schemas.microsoft.com/office/drawing/2014/main" id="{F4D02BCB-CE90-13C1-86B2-4622B67B0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748" y="1837024"/>
              <a:ext cx="12205" cy="23189"/>
            </a:xfrm>
            <a:custGeom>
              <a:avLst/>
              <a:gdLst>
                <a:gd name="T0" fmla="*/ 10 w 10"/>
                <a:gd name="T1" fmla="*/ 5 h 19"/>
                <a:gd name="T2" fmla="*/ 10 w 10"/>
                <a:gd name="T3" fmla="*/ 3 h 19"/>
                <a:gd name="T4" fmla="*/ 10 w 10"/>
                <a:gd name="T5" fmla="*/ 2 h 19"/>
                <a:gd name="T6" fmla="*/ 10 w 10"/>
                <a:gd name="T7" fmla="*/ 0 h 19"/>
                <a:gd name="T8" fmla="*/ 8 w 10"/>
                <a:gd name="T9" fmla="*/ 0 h 19"/>
                <a:gd name="T10" fmla="*/ 7 w 10"/>
                <a:gd name="T11" fmla="*/ 0 h 19"/>
                <a:gd name="T12" fmla="*/ 5 w 10"/>
                <a:gd name="T13" fmla="*/ 2 h 19"/>
                <a:gd name="T14" fmla="*/ 3 w 10"/>
                <a:gd name="T15" fmla="*/ 2 h 19"/>
                <a:gd name="T16" fmla="*/ 3 w 10"/>
                <a:gd name="T17" fmla="*/ 7 h 19"/>
                <a:gd name="T18" fmla="*/ 0 w 10"/>
                <a:gd name="T19" fmla="*/ 19 h 19"/>
                <a:gd name="T20" fmla="*/ 1 w 10"/>
                <a:gd name="T21" fmla="*/ 19 h 19"/>
                <a:gd name="T22" fmla="*/ 1 w 10"/>
                <a:gd name="T23" fmla="*/ 18 h 19"/>
                <a:gd name="T24" fmla="*/ 3 w 10"/>
                <a:gd name="T25" fmla="*/ 16 h 19"/>
                <a:gd name="T26" fmla="*/ 5 w 10"/>
                <a:gd name="T27" fmla="*/ 11 h 19"/>
                <a:gd name="T28" fmla="*/ 5 w 10"/>
                <a:gd name="T29" fmla="*/ 7 h 19"/>
                <a:gd name="T30" fmla="*/ 7 w 10"/>
                <a:gd name="T31" fmla="*/ 3 h 19"/>
                <a:gd name="T32" fmla="*/ 8 w 10"/>
                <a:gd name="T33" fmla="*/ 2 h 19"/>
                <a:gd name="T34" fmla="*/ 8 w 10"/>
                <a:gd name="T35" fmla="*/ 5 h 19"/>
                <a:gd name="T36" fmla="*/ 10 w 10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105">
              <a:extLst>
                <a:ext uri="{FF2B5EF4-FFF2-40B4-BE49-F238E27FC236}">
                  <a16:creationId xmlns:a16="http://schemas.microsoft.com/office/drawing/2014/main" id="{3B58F72D-980B-E499-2284-A40693C2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858" y="1971276"/>
              <a:ext cx="17087" cy="17087"/>
            </a:xfrm>
            <a:custGeom>
              <a:avLst/>
              <a:gdLst>
                <a:gd name="T0" fmla="*/ 10 w 14"/>
                <a:gd name="T1" fmla="*/ 0 h 14"/>
                <a:gd name="T2" fmla="*/ 5 w 14"/>
                <a:gd name="T3" fmla="*/ 2 h 14"/>
                <a:gd name="T4" fmla="*/ 1 w 14"/>
                <a:gd name="T5" fmla="*/ 5 h 14"/>
                <a:gd name="T6" fmla="*/ 0 w 14"/>
                <a:gd name="T7" fmla="*/ 9 h 14"/>
                <a:gd name="T8" fmla="*/ 1 w 14"/>
                <a:gd name="T9" fmla="*/ 11 h 14"/>
                <a:gd name="T10" fmla="*/ 3 w 14"/>
                <a:gd name="T11" fmla="*/ 12 h 14"/>
                <a:gd name="T12" fmla="*/ 5 w 14"/>
                <a:gd name="T13" fmla="*/ 12 h 14"/>
                <a:gd name="T14" fmla="*/ 7 w 14"/>
                <a:gd name="T15" fmla="*/ 11 h 14"/>
                <a:gd name="T16" fmla="*/ 7 w 14"/>
                <a:gd name="T17" fmla="*/ 9 h 14"/>
                <a:gd name="T18" fmla="*/ 7 w 14"/>
                <a:gd name="T19" fmla="*/ 7 h 14"/>
                <a:gd name="T20" fmla="*/ 8 w 14"/>
                <a:gd name="T21" fmla="*/ 7 h 14"/>
                <a:gd name="T22" fmla="*/ 8 w 14"/>
                <a:gd name="T23" fmla="*/ 9 h 14"/>
                <a:gd name="T24" fmla="*/ 7 w 14"/>
                <a:gd name="T25" fmla="*/ 12 h 14"/>
                <a:gd name="T26" fmla="*/ 8 w 14"/>
                <a:gd name="T27" fmla="*/ 14 h 14"/>
                <a:gd name="T28" fmla="*/ 10 w 14"/>
                <a:gd name="T29" fmla="*/ 12 h 14"/>
                <a:gd name="T30" fmla="*/ 14 w 14"/>
                <a:gd name="T31" fmla="*/ 2 h 14"/>
                <a:gd name="T32" fmla="*/ 10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163">
              <a:extLst>
                <a:ext uri="{FF2B5EF4-FFF2-40B4-BE49-F238E27FC236}">
                  <a16:creationId xmlns:a16="http://schemas.microsoft.com/office/drawing/2014/main" id="{80099ACD-F089-E502-C4E0-469B852A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385" y="1323205"/>
              <a:ext cx="19528" cy="13426"/>
            </a:xfrm>
            <a:custGeom>
              <a:avLst/>
              <a:gdLst>
                <a:gd name="T0" fmla="*/ 0 w 16"/>
                <a:gd name="T1" fmla="*/ 2 h 11"/>
                <a:gd name="T2" fmla="*/ 0 w 16"/>
                <a:gd name="T3" fmla="*/ 3 h 11"/>
                <a:gd name="T4" fmla="*/ 0 w 16"/>
                <a:gd name="T5" fmla="*/ 7 h 11"/>
                <a:gd name="T6" fmla="*/ 1 w 16"/>
                <a:gd name="T7" fmla="*/ 9 h 11"/>
                <a:gd name="T8" fmla="*/ 3 w 16"/>
                <a:gd name="T9" fmla="*/ 11 h 11"/>
                <a:gd name="T10" fmla="*/ 5 w 16"/>
                <a:gd name="T11" fmla="*/ 11 h 11"/>
                <a:gd name="T12" fmla="*/ 7 w 16"/>
                <a:gd name="T13" fmla="*/ 9 h 11"/>
                <a:gd name="T14" fmla="*/ 8 w 16"/>
                <a:gd name="T15" fmla="*/ 7 h 11"/>
                <a:gd name="T16" fmla="*/ 10 w 16"/>
                <a:gd name="T17" fmla="*/ 5 h 11"/>
                <a:gd name="T18" fmla="*/ 12 w 16"/>
                <a:gd name="T19" fmla="*/ 3 h 11"/>
                <a:gd name="T20" fmla="*/ 14 w 16"/>
                <a:gd name="T21" fmla="*/ 2 h 11"/>
                <a:gd name="T22" fmla="*/ 16 w 16"/>
                <a:gd name="T23" fmla="*/ 0 h 11"/>
                <a:gd name="T24" fmla="*/ 10 w 16"/>
                <a:gd name="T25" fmla="*/ 2 h 11"/>
                <a:gd name="T26" fmla="*/ 0 w 16"/>
                <a:gd name="T2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228">
              <a:extLst>
                <a:ext uri="{FF2B5EF4-FFF2-40B4-BE49-F238E27FC236}">
                  <a16:creationId xmlns:a16="http://schemas.microsoft.com/office/drawing/2014/main" id="{284DCE62-7339-3CAB-709A-007924DA8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572" y="2138482"/>
              <a:ext cx="30512" cy="23189"/>
            </a:xfrm>
            <a:custGeom>
              <a:avLst/>
              <a:gdLst>
                <a:gd name="T0" fmla="*/ 6 w 25"/>
                <a:gd name="T1" fmla="*/ 16 h 19"/>
                <a:gd name="T2" fmla="*/ 7 w 25"/>
                <a:gd name="T3" fmla="*/ 12 h 19"/>
                <a:gd name="T4" fmla="*/ 16 w 25"/>
                <a:gd name="T5" fmla="*/ 3 h 19"/>
                <a:gd name="T6" fmla="*/ 20 w 25"/>
                <a:gd name="T7" fmla="*/ 2 h 19"/>
                <a:gd name="T8" fmla="*/ 22 w 25"/>
                <a:gd name="T9" fmla="*/ 2 h 19"/>
                <a:gd name="T10" fmla="*/ 25 w 25"/>
                <a:gd name="T11" fmla="*/ 2 h 19"/>
                <a:gd name="T12" fmla="*/ 25 w 25"/>
                <a:gd name="T13" fmla="*/ 0 h 19"/>
                <a:gd name="T14" fmla="*/ 18 w 25"/>
                <a:gd name="T15" fmla="*/ 0 h 19"/>
                <a:gd name="T16" fmla="*/ 11 w 25"/>
                <a:gd name="T17" fmla="*/ 3 h 19"/>
                <a:gd name="T18" fmla="*/ 4 w 25"/>
                <a:gd name="T19" fmla="*/ 10 h 19"/>
                <a:gd name="T20" fmla="*/ 0 w 25"/>
                <a:gd name="T21" fmla="*/ 18 h 19"/>
                <a:gd name="T22" fmla="*/ 2 w 25"/>
                <a:gd name="T23" fmla="*/ 19 h 19"/>
                <a:gd name="T24" fmla="*/ 6 w 2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9">
                  <a:moveTo>
                    <a:pt x="6" y="16"/>
                  </a:moveTo>
                  <a:lnTo>
                    <a:pt x="7" y="12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49">
              <a:extLst>
                <a:ext uri="{FF2B5EF4-FFF2-40B4-BE49-F238E27FC236}">
                  <a16:creationId xmlns:a16="http://schemas.microsoft.com/office/drawing/2014/main" id="{9DC215B7-71D2-C673-8F6C-3EF3C428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3636003"/>
              <a:ext cx="42717" cy="19528"/>
            </a:xfrm>
            <a:custGeom>
              <a:avLst/>
              <a:gdLst>
                <a:gd name="T0" fmla="*/ 8 w 35"/>
                <a:gd name="T1" fmla="*/ 4 h 16"/>
                <a:gd name="T2" fmla="*/ 10 w 35"/>
                <a:gd name="T3" fmla="*/ 2 h 16"/>
                <a:gd name="T4" fmla="*/ 8 w 35"/>
                <a:gd name="T5" fmla="*/ 0 h 16"/>
                <a:gd name="T6" fmla="*/ 7 w 35"/>
                <a:gd name="T7" fmla="*/ 0 h 16"/>
                <a:gd name="T8" fmla="*/ 0 w 35"/>
                <a:gd name="T9" fmla="*/ 0 h 16"/>
                <a:gd name="T10" fmla="*/ 0 w 35"/>
                <a:gd name="T11" fmla="*/ 2 h 16"/>
                <a:gd name="T12" fmla="*/ 0 w 35"/>
                <a:gd name="T13" fmla="*/ 4 h 16"/>
                <a:gd name="T14" fmla="*/ 5 w 35"/>
                <a:gd name="T15" fmla="*/ 9 h 16"/>
                <a:gd name="T16" fmla="*/ 7 w 35"/>
                <a:gd name="T17" fmla="*/ 9 h 16"/>
                <a:gd name="T18" fmla="*/ 14 w 35"/>
                <a:gd name="T19" fmla="*/ 7 h 16"/>
                <a:gd name="T20" fmla="*/ 24 w 35"/>
                <a:gd name="T21" fmla="*/ 14 h 16"/>
                <a:gd name="T22" fmla="*/ 30 w 35"/>
                <a:gd name="T23" fmla="*/ 16 h 16"/>
                <a:gd name="T24" fmla="*/ 32 w 35"/>
                <a:gd name="T25" fmla="*/ 16 h 16"/>
                <a:gd name="T26" fmla="*/ 33 w 35"/>
                <a:gd name="T27" fmla="*/ 16 h 16"/>
                <a:gd name="T28" fmla="*/ 35 w 35"/>
                <a:gd name="T29" fmla="*/ 16 h 16"/>
                <a:gd name="T30" fmla="*/ 33 w 35"/>
                <a:gd name="T31" fmla="*/ 13 h 16"/>
                <a:gd name="T32" fmla="*/ 32 w 35"/>
                <a:gd name="T33" fmla="*/ 11 h 16"/>
                <a:gd name="T34" fmla="*/ 28 w 35"/>
                <a:gd name="T35" fmla="*/ 9 h 16"/>
                <a:gd name="T36" fmla="*/ 16 w 35"/>
                <a:gd name="T37" fmla="*/ 7 h 16"/>
                <a:gd name="T38" fmla="*/ 14 w 35"/>
                <a:gd name="T39" fmla="*/ 6 h 16"/>
                <a:gd name="T40" fmla="*/ 14 w 35"/>
                <a:gd name="T41" fmla="*/ 4 h 16"/>
                <a:gd name="T42" fmla="*/ 10 w 35"/>
                <a:gd name="T43" fmla="*/ 6 h 16"/>
                <a:gd name="T44" fmla="*/ 7 w 35"/>
                <a:gd name="T45" fmla="*/ 6 h 16"/>
                <a:gd name="T46" fmla="*/ 5 w 35"/>
                <a:gd name="T47" fmla="*/ 2 h 16"/>
                <a:gd name="T48" fmla="*/ 7 w 35"/>
                <a:gd name="T49" fmla="*/ 2 h 16"/>
                <a:gd name="T50" fmla="*/ 8 w 35"/>
                <a:gd name="T5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6">
                  <a:moveTo>
                    <a:pt x="8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5" y="9"/>
                  </a:lnTo>
                  <a:lnTo>
                    <a:pt x="7" y="9"/>
                  </a:lnTo>
                  <a:lnTo>
                    <a:pt x="14" y="7"/>
                  </a:lnTo>
                  <a:lnTo>
                    <a:pt x="24" y="14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51">
              <a:extLst>
                <a:ext uri="{FF2B5EF4-FFF2-40B4-BE49-F238E27FC236}">
                  <a16:creationId xmlns:a16="http://schemas.microsoft.com/office/drawing/2014/main" id="{C2A613C3-6529-DC4F-8723-2A1E201A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500" y="3411436"/>
              <a:ext cx="25630" cy="17087"/>
            </a:xfrm>
            <a:custGeom>
              <a:avLst/>
              <a:gdLst>
                <a:gd name="T0" fmla="*/ 1 w 21"/>
                <a:gd name="T1" fmla="*/ 12 h 14"/>
                <a:gd name="T2" fmla="*/ 3 w 21"/>
                <a:gd name="T3" fmla="*/ 12 h 14"/>
                <a:gd name="T4" fmla="*/ 10 w 21"/>
                <a:gd name="T5" fmla="*/ 14 h 14"/>
                <a:gd name="T6" fmla="*/ 19 w 21"/>
                <a:gd name="T7" fmla="*/ 14 h 14"/>
                <a:gd name="T8" fmla="*/ 19 w 21"/>
                <a:gd name="T9" fmla="*/ 14 h 14"/>
                <a:gd name="T10" fmla="*/ 21 w 21"/>
                <a:gd name="T11" fmla="*/ 12 h 14"/>
                <a:gd name="T12" fmla="*/ 19 w 21"/>
                <a:gd name="T13" fmla="*/ 10 h 14"/>
                <a:gd name="T14" fmla="*/ 17 w 21"/>
                <a:gd name="T15" fmla="*/ 10 h 14"/>
                <a:gd name="T16" fmla="*/ 16 w 21"/>
                <a:gd name="T17" fmla="*/ 10 h 14"/>
                <a:gd name="T18" fmla="*/ 12 w 21"/>
                <a:gd name="T19" fmla="*/ 5 h 14"/>
                <a:gd name="T20" fmla="*/ 8 w 21"/>
                <a:gd name="T21" fmla="*/ 3 h 14"/>
                <a:gd name="T22" fmla="*/ 3 w 21"/>
                <a:gd name="T23" fmla="*/ 0 h 14"/>
                <a:gd name="T24" fmla="*/ 1 w 21"/>
                <a:gd name="T25" fmla="*/ 0 h 14"/>
                <a:gd name="T26" fmla="*/ 0 w 21"/>
                <a:gd name="T27" fmla="*/ 0 h 14"/>
                <a:gd name="T28" fmla="*/ 0 w 21"/>
                <a:gd name="T29" fmla="*/ 1 h 14"/>
                <a:gd name="T30" fmla="*/ 0 w 21"/>
                <a:gd name="T31" fmla="*/ 3 h 14"/>
                <a:gd name="T32" fmla="*/ 1 w 21"/>
                <a:gd name="T33" fmla="*/ 7 h 14"/>
                <a:gd name="T34" fmla="*/ 1 w 21"/>
                <a:gd name="T35" fmla="*/ 8 h 14"/>
                <a:gd name="T36" fmla="*/ 1 w 21"/>
                <a:gd name="T3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14">
                  <a:moveTo>
                    <a:pt x="1" y="12"/>
                  </a:moveTo>
                  <a:lnTo>
                    <a:pt x="3" y="12"/>
                  </a:lnTo>
                  <a:lnTo>
                    <a:pt x="1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8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53">
              <a:extLst>
                <a:ext uri="{FF2B5EF4-FFF2-40B4-BE49-F238E27FC236}">
                  <a16:creationId xmlns:a16="http://schemas.microsoft.com/office/drawing/2014/main" id="{F220BFD9-02F1-5922-84DB-CFDADD4B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138" y="3677499"/>
              <a:ext cx="30512" cy="47599"/>
            </a:xfrm>
            <a:custGeom>
              <a:avLst/>
              <a:gdLst>
                <a:gd name="T0" fmla="*/ 20 w 25"/>
                <a:gd name="T1" fmla="*/ 11 h 39"/>
                <a:gd name="T2" fmla="*/ 20 w 25"/>
                <a:gd name="T3" fmla="*/ 9 h 39"/>
                <a:gd name="T4" fmla="*/ 18 w 25"/>
                <a:gd name="T5" fmla="*/ 9 h 39"/>
                <a:gd name="T6" fmla="*/ 16 w 25"/>
                <a:gd name="T7" fmla="*/ 9 h 39"/>
                <a:gd name="T8" fmla="*/ 15 w 25"/>
                <a:gd name="T9" fmla="*/ 9 h 39"/>
                <a:gd name="T10" fmla="*/ 15 w 25"/>
                <a:gd name="T11" fmla="*/ 9 h 39"/>
                <a:gd name="T12" fmla="*/ 11 w 25"/>
                <a:gd name="T13" fmla="*/ 5 h 39"/>
                <a:gd name="T14" fmla="*/ 7 w 25"/>
                <a:gd name="T15" fmla="*/ 4 h 39"/>
                <a:gd name="T16" fmla="*/ 4 w 25"/>
                <a:gd name="T17" fmla="*/ 2 h 39"/>
                <a:gd name="T18" fmla="*/ 0 w 25"/>
                <a:gd name="T19" fmla="*/ 0 h 39"/>
                <a:gd name="T20" fmla="*/ 2 w 25"/>
                <a:gd name="T21" fmla="*/ 7 h 39"/>
                <a:gd name="T22" fmla="*/ 4 w 25"/>
                <a:gd name="T23" fmla="*/ 9 h 39"/>
                <a:gd name="T24" fmla="*/ 4 w 25"/>
                <a:gd name="T25" fmla="*/ 11 h 39"/>
                <a:gd name="T26" fmla="*/ 2 w 25"/>
                <a:gd name="T27" fmla="*/ 12 h 39"/>
                <a:gd name="T28" fmla="*/ 6 w 25"/>
                <a:gd name="T29" fmla="*/ 14 h 39"/>
                <a:gd name="T30" fmla="*/ 7 w 25"/>
                <a:gd name="T31" fmla="*/ 18 h 39"/>
                <a:gd name="T32" fmla="*/ 9 w 25"/>
                <a:gd name="T33" fmla="*/ 20 h 39"/>
                <a:gd name="T34" fmla="*/ 16 w 25"/>
                <a:gd name="T35" fmla="*/ 27 h 39"/>
                <a:gd name="T36" fmla="*/ 18 w 25"/>
                <a:gd name="T37" fmla="*/ 30 h 39"/>
                <a:gd name="T38" fmla="*/ 18 w 25"/>
                <a:gd name="T39" fmla="*/ 32 h 39"/>
                <a:gd name="T40" fmla="*/ 20 w 25"/>
                <a:gd name="T41" fmla="*/ 37 h 39"/>
                <a:gd name="T42" fmla="*/ 23 w 25"/>
                <a:gd name="T43" fmla="*/ 39 h 39"/>
                <a:gd name="T44" fmla="*/ 25 w 25"/>
                <a:gd name="T45" fmla="*/ 36 h 39"/>
                <a:gd name="T46" fmla="*/ 25 w 25"/>
                <a:gd name="T47" fmla="*/ 32 h 39"/>
                <a:gd name="T48" fmla="*/ 25 w 25"/>
                <a:gd name="T49" fmla="*/ 25 h 39"/>
                <a:gd name="T50" fmla="*/ 25 w 25"/>
                <a:gd name="T51" fmla="*/ 23 h 39"/>
                <a:gd name="T52" fmla="*/ 25 w 25"/>
                <a:gd name="T53" fmla="*/ 21 h 39"/>
                <a:gd name="T54" fmla="*/ 22 w 25"/>
                <a:gd name="T55" fmla="*/ 20 h 39"/>
                <a:gd name="T56" fmla="*/ 22 w 25"/>
                <a:gd name="T57" fmla="*/ 18 h 39"/>
                <a:gd name="T58" fmla="*/ 22 w 25"/>
                <a:gd name="T59" fmla="*/ 16 h 39"/>
                <a:gd name="T60" fmla="*/ 20 w 25"/>
                <a:gd name="T61" fmla="*/ 14 h 39"/>
                <a:gd name="T62" fmla="*/ 20 w 25"/>
                <a:gd name="T63" fmla="*/ 12 h 39"/>
                <a:gd name="T64" fmla="*/ 20 w 25"/>
                <a:gd name="T6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39">
                  <a:moveTo>
                    <a:pt x="20" y="11"/>
                  </a:moveTo>
                  <a:lnTo>
                    <a:pt x="20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6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7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54">
              <a:extLst>
                <a:ext uri="{FF2B5EF4-FFF2-40B4-BE49-F238E27FC236}">
                  <a16:creationId xmlns:a16="http://schemas.microsoft.com/office/drawing/2014/main" id="{F115C1FB-0240-C016-C847-CACC0276C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870" y="3479783"/>
              <a:ext cx="24409" cy="26850"/>
            </a:xfrm>
            <a:custGeom>
              <a:avLst/>
              <a:gdLst>
                <a:gd name="T0" fmla="*/ 13 w 20"/>
                <a:gd name="T1" fmla="*/ 6 h 22"/>
                <a:gd name="T2" fmla="*/ 11 w 20"/>
                <a:gd name="T3" fmla="*/ 2 h 22"/>
                <a:gd name="T4" fmla="*/ 9 w 20"/>
                <a:gd name="T5" fmla="*/ 2 h 22"/>
                <a:gd name="T6" fmla="*/ 7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4 w 20"/>
                <a:gd name="T13" fmla="*/ 11 h 22"/>
                <a:gd name="T14" fmla="*/ 5 w 20"/>
                <a:gd name="T15" fmla="*/ 13 h 22"/>
                <a:gd name="T16" fmla="*/ 9 w 20"/>
                <a:gd name="T17" fmla="*/ 11 h 22"/>
                <a:gd name="T18" fmla="*/ 13 w 20"/>
                <a:gd name="T19" fmla="*/ 13 h 22"/>
                <a:gd name="T20" fmla="*/ 14 w 20"/>
                <a:gd name="T21" fmla="*/ 18 h 22"/>
                <a:gd name="T22" fmla="*/ 16 w 20"/>
                <a:gd name="T23" fmla="*/ 22 h 22"/>
                <a:gd name="T24" fmla="*/ 18 w 20"/>
                <a:gd name="T25" fmla="*/ 22 h 22"/>
                <a:gd name="T26" fmla="*/ 20 w 20"/>
                <a:gd name="T27" fmla="*/ 20 h 22"/>
                <a:gd name="T28" fmla="*/ 18 w 20"/>
                <a:gd name="T29" fmla="*/ 16 h 22"/>
                <a:gd name="T30" fmla="*/ 18 w 20"/>
                <a:gd name="T31" fmla="*/ 15 h 22"/>
                <a:gd name="T32" fmla="*/ 16 w 20"/>
                <a:gd name="T33" fmla="*/ 13 h 22"/>
                <a:gd name="T34" fmla="*/ 13 w 20"/>
                <a:gd name="T35" fmla="*/ 11 h 22"/>
                <a:gd name="T36" fmla="*/ 11 w 20"/>
                <a:gd name="T37" fmla="*/ 9 h 22"/>
                <a:gd name="T38" fmla="*/ 11 w 20"/>
                <a:gd name="T39" fmla="*/ 7 h 22"/>
                <a:gd name="T40" fmla="*/ 13 w 20"/>
                <a:gd name="T4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2">
                  <a:moveTo>
                    <a:pt x="13" y="6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55">
              <a:extLst>
                <a:ext uri="{FF2B5EF4-FFF2-40B4-BE49-F238E27FC236}">
                  <a16:creationId xmlns:a16="http://schemas.microsoft.com/office/drawing/2014/main" id="{61C4B9EC-9B31-C6D8-CF42-2A0D8EB2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45" y="3378484"/>
              <a:ext cx="8544" cy="13426"/>
            </a:xfrm>
            <a:custGeom>
              <a:avLst/>
              <a:gdLst>
                <a:gd name="T0" fmla="*/ 0 w 7"/>
                <a:gd name="T1" fmla="*/ 5 h 11"/>
                <a:gd name="T2" fmla="*/ 0 w 7"/>
                <a:gd name="T3" fmla="*/ 7 h 11"/>
                <a:gd name="T4" fmla="*/ 2 w 7"/>
                <a:gd name="T5" fmla="*/ 11 h 11"/>
                <a:gd name="T6" fmla="*/ 4 w 7"/>
                <a:gd name="T7" fmla="*/ 11 h 11"/>
                <a:gd name="T8" fmla="*/ 5 w 7"/>
                <a:gd name="T9" fmla="*/ 11 h 11"/>
                <a:gd name="T10" fmla="*/ 7 w 7"/>
                <a:gd name="T11" fmla="*/ 11 h 11"/>
                <a:gd name="T12" fmla="*/ 5 w 7"/>
                <a:gd name="T13" fmla="*/ 9 h 11"/>
                <a:gd name="T14" fmla="*/ 4 w 7"/>
                <a:gd name="T15" fmla="*/ 3 h 11"/>
                <a:gd name="T16" fmla="*/ 2 w 7"/>
                <a:gd name="T17" fmla="*/ 0 h 11"/>
                <a:gd name="T18" fmla="*/ 0 w 7"/>
                <a:gd name="T19" fmla="*/ 3 h 11"/>
                <a:gd name="T20" fmla="*/ 0 w 7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292">
              <a:extLst>
                <a:ext uri="{FF2B5EF4-FFF2-40B4-BE49-F238E27FC236}">
                  <a16:creationId xmlns:a16="http://schemas.microsoft.com/office/drawing/2014/main" id="{FA0D0368-6F8A-A5ED-42A8-77898511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414" y="3023325"/>
              <a:ext cx="32953" cy="20748"/>
            </a:xfrm>
            <a:custGeom>
              <a:avLst/>
              <a:gdLst>
                <a:gd name="T0" fmla="*/ 2 w 27"/>
                <a:gd name="T1" fmla="*/ 16 h 17"/>
                <a:gd name="T2" fmla="*/ 4 w 27"/>
                <a:gd name="T3" fmla="*/ 14 h 17"/>
                <a:gd name="T4" fmla="*/ 6 w 27"/>
                <a:gd name="T5" fmla="*/ 14 h 17"/>
                <a:gd name="T6" fmla="*/ 7 w 27"/>
                <a:gd name="T7" fmla="*/ 16 h 17"/>
                <a:gd name="T8" fmla="*/ 9 w 27"/>
                <a:gd name="T9" fmla="*/ 14 h 17"/>
                <a:gd name="T10" fmla="*/ 9 w 27"/>
                <a:gd name="T11" fmla="*/ 12 h 17"/>
                <a:gd name="T12" fmla="*/ 11 w 27"/>
                <a:gd name="T13" fmla="*/ 12 h 17"/>
                <a:gd name="T14" fmla="*/ 13 w 27"/>
                <a:gd name="T15" fmla="*/ 12 h 17"/>
                <a:gd name="T16" fmla="*/ 14 w 27"/>
                <a:gd name="T17" fmla="*/ 12 h 17"/>
                <a:gd name="T18" fmla="*/ 16 w 27"/>
                <a:gd name="T19" fmla="*/ 16 h 17"/>
                <a:gd name="T20" fmla="*/ 18 w 27"/>
                <a:gd name="T21" fmla="*/ 16 h 17"/>
                <a:gd name="T22" fmla="*/ 22 w 27"/>
                <a:gd name="T23" fmla="*/ 16 h 17"/>
                <a:gd name="T24" fmla="*/ 23 w 27"/>
                <a:gd name="T25" fmla="*/ 17 h 17"/>
                <a:gd name="T26" fmla="*/ 25 w 27"/>
                <a:gd name="T27" fmla="*/ 17 h 17"/>
                <a:gd name="T28" fmla="*/ 25 w 27"/>
                <a:gd name="T29" fmla="*/ 16 h 17"/>
                <a:gd name="T30" fmla="*/ 25 w 27"/>
                <a:gd name="T31" fmla="*/ 14 h 17"/>
                <a:gd name="T32" fmla="*/ 25 w 27"/>
                <a:gd name="T33" fmla="*/ 12 h 17"/>
                <a:gd name="T34" fmla="*/ 25 w 27"/>
                <a:gd name="T35" fmla="*/ 10 h 17"/>
                <a:gd name="T36" fmla="*/ 27 w 27"/>
                <a:gd name="T37" fmla="*/ 10 h 17"/>
                <a:gd name="T38" fmla="*/ 25 w 27"/>
                <a:gd name="T39" fmla="*/ 8 h 17"/>
                <a:gd name="T40" fmla="*/ 25 w 27"/>
                <a:gd name="T41" fmla="*/ 7 h 17"/>
                <a:gd name="T42" fmla="*/ 20 w 27"/>
                <a:gd name="T43" fmla="*/ 3 h 17"/>
                <a:gd name="T44" fmla="*/ 18 w 27"/>
                <a:gd name="T45" fmla="*/ 1 h 17"/>
                <a:gd name="T46" fmla="*/ 16 w 27"/>
                <a:gd name="T47" fmla="*/ 1 h 17"/>
                <a:gd name="T48" fmla="*/ 14 w 27"/>
                <a:gd name="T49" fmla="*/ 3 h 17"/>
                <a:gd name="T50" fmla="*/ 14 w 27"/>
                <a:gd name="T51" fmla="*/ 1 h 17"/>
                <a:gd name="T52" fmla="*/ 11 w 27"/>
                <a:gd name="T53" fmla="*/ 1 h 17"/>
                <a:gd name="T54" fmla="*/ 11 w 27"/>
                <a:gd name="T55" fmla="*/ 0 h 17"/>
                <a:gd name="T56" fmla="*/ 9 w 27"/>
                <a:gd name="T57" fmla="*/ 1 h 17"/>
                <a:gd name="T58" fmla="*/ 7 w 27"/>
                <a:gd name="T59" fmla="*/ 1 h 17"/>
                <a:gd name="T60" fmla="*/ 7 w 27"/>
                <a:gd name="T61" fmla="*/ 3 h 17"/>
                <a:gd name="T62" fmla="*/ 6 w 27"/>
                <a:gd name="T63" fmla="*/ 3 h 17"/>
                <a:gd name="T64" fmla="*/ 2 w 27"/>
                <a:gd name="T65" fmla="*/ 1 h 17"/>
                <a:gd name="T66" fmla="*/ 0 w 27"/>
                <a:gd name="T67" fmla="*/ 1 h 17"/>
                <a:gd name="T68" fmla="*/ 0 w 27"/>
                <a:gd name="T69" fmla="*/ 3 h 17"/>
                <a:gd name="T70" fmla="*/ 0 w 27"/>
                <a:gd name="T71" fmla="*/ 7 h 17"/>
                <a:gd name="T72" fmla="*/ 2 w 27"/>
                <a:gd name="T73" fmla="*/ 12 h 17"/>
                <a:gd name="T74" fmla="*/ 0 w 27"/>
                <a:gd name="T75" fmla="*/ 16 h 17"/>
                <a:gd name="T76" fmla="*/ 2 w 27"/>
                <a:gd name="T7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7">
                  <a:moveTo>
                    <a:pt x="2" y="16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294">
              <a:extLst>
                <a:ext uri="{FF2B5EF4-FFF2-40B4-BE49-F238E27FC236}">
                  <a16:creationId xmlns:a16="http://schemas.microsoft.com/office/drawing/2014/main" id="{B85B9EFE-E665-D4A5-7D55-DE7D352D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610" y="2970845"/>
              <a:ext cx="25630" cy="19528"/>
            </a:xfrm>
            <a:custGeom>
              <a:avLst/>
              <a:gdLst>
                <a:gd name="T0" fmla="*/ 0 w 21"/>
                <a:gd name="T1" fmla="*/ 14 h 16"/>
                <a:gd name="T2" fmla="*/ 0 w 21"/>
                <a:gd name="T3" fmla="*/ 16 h 16"/>
                <a:gd name="T4" fmla="*/ 1 w 21"/>
                <a:gd name="T5" fmla="*/ 16 h 16"/>
                <a:gd name="T6" fmla="*/ 12 w 21"/>
                <a:gd name="T7" fmla="*/ 16 h 16"/>
                <a:gd name="T8" fmla="*/ 14 w 21"/>
                <a:gd name="T9" fmla="*/ 16 h 16"/>
                <a:gd name="T10" fmla="*/ 16 w 21"/>
                <a:gd name="T11" fmla="*/ 16 h 16"/>
                <a:gd name="T12" fmla="*/ 16 w 21"/>
                <a:gd name="T13" fmla="*/ 14 h 16"/>
                <a:gd name="T14" fmla="*/ 17 w 21"/>
                <a:gd name="T15" fmla="*/ 14 h 16"/>
                <a:gd name="T16" fmla="*/ 17 w 21"/>
                <a:gd name="T17" fmla="*/ 11 h 16"/>
                <a:gd name="T18" fmla="*/ 17 w 21"/>
                <a:gd name="T19" fmla="*/ 7 h 16"/>
                <a:gd name="T20" fmla="*/ 19 w 21"/>
                <a:gd name="T21" fmla="*/ 3 h 16"/>
                <a:gd name="T22" fmla="*/ 21 w 21"/>
                <a:gd name="T23" fmla="*/ 2 h 16"/>
                <a:gd name="T24" fmla="*/ 17 w 21"/>
                <a:gd name="T25" fmla="*/ 0 h 16"/>
                <a:gd name="T26" fmla="*/ 16 w 21"/>
                <a:gd name="T27" fmla="*/ 2 h 16"/>
                <a:gd name="T28" fmla="*/ 14 w 21"/>
                <a:gd name="T29" fmla="*/ 3 h 16"/>
                <a:gd name="T30" fmla="*/ 10 w 21"/>
                <a:gd name="T31" fmla="*/ 5 h 16"/>
                <a:gd name="T32" fmla="*/ 5 w 21"/>
                <a:gd name="T33" fmla="*/ 9 h 16"/>
                <a:gd name="T34" fmla="*/ 5 w 21"/>
                <a:gd name="T35" fmla="*/ 11 h 16"/>
                <a:gd name="T36" fmla="*/ 3 w 21"/>
                <a:gd name="T37" fmla="*/ 11 h 16"/>
                <a:gd name="T38" fmla="*/ 1 w 21"/>
                <a:gd name="T39" fmla="*/ 11 h 16"/>
                <a:gd name="T40" fmla="*/ 3 w 21"/>
                <a:gd name="T41" fmla="*/ 12 h 16"/>
                <a:gd name="T42" fmla="*/ 1 w 21"/>
                <a:gd name="T43" fmla="*/ 14 h 16"/>
                <a:gd name="T44" fmla="*/ 0 w 21"/>
                <a:gd name="T4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209">
              <a:extLst>
                <a:ext uri="{FF2B5EF4-FFF2-40B4-BE49-F238E27FC236}">
                  <a16:creationId xmlns:a16="http://schemas.microsoft.com/office/drawing/2014/main" id="{64D64B54-4414-EA59-37BA-1913C39D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4375611"/>
              <a:ext cx="10985" cy="14646"/>
            </a:xfrm>
            <a:custGeom>
              <a:avLst/>
              <a:gdLst>
                <a:gd name="T0" fmla="*/ 2 w 9"/>
                <a:gd name="T1" fmla="*/ 2 h 12"/>
                <a:gd name="T2" fmla="*/ 2 w 9"/>
                <a:gd name="T3" fmla="*/ 4 h 12"/>
                <a:gd name="T4" fmla="*/ 0 w 9"/>
                <a:gd name="T5" fmla="*/ 5 h 12"/>
                <a:gd name="T6" fmla="*/ 2 w 9"/>
                <a:gd name="T7" fmla="*/ 7 h 12"/>
                <a:gd name="T8" fmla="*/ 5 w 9"/>
                <a:gd name="T9" fmla="*/ 11 h 12"/>
                <a:gd name="T10" fmla="*/ 7 w 9"/>
                <a:gd name="T11" fmla="*/ 12 h 12"/>
                <a:gd name="T12" fmla="*/ 9 w 9"/>
                <a:gd name="T13" fmla="*/ 11 h 12"/>
                <a:gd name="T14" fmla="*/ 9 w 9"/>
                <a:gd name="T15" fmla="*/ 9 h 12"/>
                <a:gd name="T16" fmla="*/ 7 w 9"/>
                <a:gd name="T17" fmla="*/ 7 h 12"/>
                <a:gd name="T18" fmla="*/ 7 w 9"/>
                <a:gd name="T19" fmla="*/ 4 h 12"/>
                <a:gd name="T20" fmla="*/ 3 w 9"/>
                <a:gd name="T21" fmla="*/ 2 h 12"/>
                <a:gd name="T22" fmla="*/ 3 w 9"/>
                <a:gd name="T23" fmla="*/ 0 h 12"/>
                <a:gd name="T24" fmla="*/ 2 w 9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2" y="2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Freeform 210">
              <a:extLst>
                <a:ext uri="{FF2B5EF4-FFF2-40B4-BE49-F238E27FC236}">
                  <a16:creationId xmlns:a16="http://schemas.microsoft.com/office/drawing/2014/main" id="{0D74EF6F-3BFD-746D-2D4D-DD6F6C90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471" y="4584312"/>
              <a:ext cx="8544" cy="8544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1 h 7"/>
                <a:gd name="T4" fmla="*/ 3 w 7"/>
                <a:gd name="T5" fmla="*/ 3 h 7"/>
                <a:gd name="T6" fmla="*/ 2 w 7"/>
                <a:gd name="T7" fmla="*/ 3 h 7"/>
                <a:gd name="T8" fmla="*/ 0 w 7"/>
                <a:gd name="T9" fmla="*/ 5 h 7"/>
                <a:gd name="T10" fmla="*/ 0 w 7"/>
                <a:gd name="T11" fmla="*/ 7 h 7"/>
                <a:gd name="T12" fmla="*/ 2 w 7"/>
                <a:gd name="T13" fmla="*/ 7 h 7"/>
                <a:gd name="T14" fmla="*/ 3 w 7"/>
                <a:gd name="T15" fmla="*/ 7 h 7"/>
                <a:gd name="T16" fmla="*/ 7 w 7"/>
                <a:gd name="T17" fmla="*/ 7 h 7"/>
                <a:gd name="T18" fmla="*/ 7 w 7"/>
                <a:gd name="T19" fmla="*/ 5 h 7"/>
                <a:gd name="T20" fmla="*/ 7 w 7"/>
                <a:gd name="T21" fmla="*/ 3 h 7"/>
                <a:gd name="T22" fmla="*/ 7 w 7"/>
                <a:gd name="T23" fmla="*/ 1 h 7"/>
                <a:gd name="T24" fmla="*/ 5 w 7"/>
                <a:gd name="T25" fmla="*/ 0 h 7"/>
                <a:gd name="T26" fmla="*/ 3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213">
              <a:extLst>
                <a:ext uri="{FF2B5EF4-FFF2-40B4-BE49-F238E27FC236}">
                  <a16:creationId xmlns:a16="http://schemas.microsoft.com/office/drawing/2014/main" id="{A2D286CD-20D7-78DF-04E7-46EDB6CB6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810" y="4612383"/>
              <a:ext cx="17087" cy="19528"/>
            </a:xfrm>
            <a:custGeom>
              <a:avLst/>
              <a:gdLst>
                <a:gd name="T0" fmla="*/ 9 w 14"/>
                <a:gd name="T1" fmla="*/ 1 h 16"/>
                <a:gd name="T2" fmla="*/ 9 w 14"/>
                <a:gd name="T3" fmla="*/ 1 h 16"/>
                <a:gd name="T4" fmla="*/ 7 w 14"/>
                <a:gd name="T5" fmla="*/ 1 h 16"/>
                <a:gd name="T6" fmla="*/ 7 w 14"/>
                <a:gd name="T7" fmla="*/ 3 h 16"/>
                <a:gd name="T8" fmla="*/ 7 w 14"/>
                <a:gd name="T9" fmla="*/ 5 h 16"/>
                <a:gd name="T10" fmla="*/ 7 w 14"/>
                <a:gd name="T11" fmla="*/ 7 h 16"/>
                <a:gd name="T12" fmla="*/ 6 w 14"/>
                <a:gd name="T13" fmla="*/ 7 h 16"/>
                <a:gd name="T14" fmla="*/ 4 w 14"/>
                <a:gd name="T15" fmla="*/ 8 h 16"/>
                <a:gd name="T16" fmla="*/ 2 w 14"/>
                <a:gd name="T17" fmla="*/ 10 h 16"/>
                <a:gd name="T18" fmla="*/ 2 w 14"/>
                <a:gd name="T19" fmla="*/ 12 h 16"/>
                <a:gd name="T20" fmla="*/ 2 w 14"/>
                <a:gd name="T21" fmla="*/ 12 h 16"/>
                <a:gd name="T22" fmla="*/ 2 w 14"/>
                <a:gd name="T23" fmla="*/ 14 h 16"/>
                <a:gd name="T24" fmla="*/ 0 w 14"/>
                <a:gd name="T25" fmla="*/ 14 h 16"/>
                <a:gd name="T26" fmla="*/ 0 w 14"/>
                <a:gd name="T27" fmla="*/ 16 h 16"/>
                <a:gd name="T28" fmla="*/ 4 w 14"/>
                <a:gd name="T29" fmla="*/ 16 h 16"/>
                <a:gd name="T30" fmla="*/ 6 w 14"/>
                <a:gd name="T31" fmla="*/ 12 h 16"/>
                <a:gd name="T32" fmla="*/ 6 w 14"/>
                <a:gd name="T33" fmla="*/ 10 h 16"/>
                <a:gd name="T34" fmla="*/ 7 w 14"/>
                <a:gd name="T35" fmla="*/ 8 h 16"/>
                <a:gd name="T36" fmla="*/ 13 w 14"/>
                <a:gd name="T37" fmla="*/ 7 h 16"/>
                <a:gd name="T38" fmla="*/ 13 w 14"/>
                <a:gd name="T39" fmla="*/ 5 h 16"/>
                <a:gd name="T40" fmla="*/ 14 w 14"/>
                <a:gd name="T41" fmla="*/ 3 h 16"/>
                <a:gd name="T42" fmla="*/ 13 w 14"/>
                <a:gd name="T43" fmla="*/ 1 h 16"/>
                <a:gd name="T44" fmla="*/ 13 w 14"/>
                <a:gd name="T45" fmla="*/ 0 h 16"/>
                <a:gd name="T46" fmla="*/ 11 w 14"/>
                <a:gd name="T47" fmla="*/ 0 h 16"/>
                <a:gd name="T48" fmla="*/ 9 w 14"/>
                <a:gd name="T49" fmla="*/ 0 h 16"/>
                <a:gd name="T50" fmla="*/ 9 w 14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9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216">
              <a:extLst>
                <a:ext uri="{FF2B5EF4-FFF2-40B4-BE49-F238E27FC236}">
                  <a16:creationId xmlns:a16="http://schemas.microsoft.com/office/drawing/2014/main" id="{8BE1E2FD-125D-7BE4-2371-04221CE23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613" y="4249902"/>
              <a:ext cx="8544" cy="13426"/>
            </a:xfrm>
            <a:custGeom>
              <a:avLst/>
              <a:gdLst>
                <a:gd name="T0" fmla="*/ 4 w 7"/>
                <a:gd name="T1" fmla="*/ 0 h 11"/>
                <a:gd name="T2" fmla="*/ 4 w 7"/>
                <a:gd name="T3" fmla="*/ 2 h 11"/>
                <a:gd name="T4" fmla="*/ 0 w 7"/>
                <a:gd name="T5" fmla="*/ 7 h 11"/>
                <a:gd name="T6" fmla="*/ 2 w 7"/>
                <a:gd name="T7" fmla="*/ 11 h 11"/>
                <a:gd name="T8" fmla="*/ 4 w 7"/>
                <a:gd name="T9" fmla="*/ 11 h 11"/>
                <a:gd name="T10" fmla="*/ 5 w 7"/>
                <a:gd name="T11" fmla="*/ 9 h 11"/>
                <a:gd name="T12" fmla="*/ 7 w 7"/>
                <a:gd name="T13" fmla="*/ 5 h 11"/>
                <a:gd name="T14" fmla="*/ 5 w 7"/>
                <a:gd name="T15" fmla="*/ 4 h 11"/>
                <a:gd name="T16" fmla="*/ 5 w 7"/>
                <a:gd name="T17" fmla="*/ 2 h 11"/>
                <a:gd name="T18" fmla="*/ 4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lnTo>
                    <a:pt x="4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36" name="Group 136435">
            <a:extLst>
              <a:ext uri="{FF2B5EF4-FFF2-40B4-BE49-F238E27FC236}">
                <a16:creationId xmlns:a16="http://schemas.microsoft.com/office/drawing/2014/main" id="{6F6DDB16-731E-1D41-4517-756488BBB531}"/>
              </a:ext>
            </a:extLst>
          </p:cNvPr>
          <p:cNvGrpSpPr/>
          <p:nvPr/>
        </p:nvGrpSpPr>
        <p:grpSpPr>
          <a:xfrm>
            <a:off x="3451604" y="1765017"/>
            <a:ext cx="2500752" cy="2035751"/>
            <a:chOff x="3451604" y="1765017"/>
            <a:chExt cx="2500752" cy="2035751"/>
          </a:xfrm>
        </p:grpSpPr>
        <p:sp>
          <p:nvSpPr>
            <p:cNvPr id="136437" name="Freeform 102">
              <a:extLst>
                <a:ext uri="{FF2B5EF4-FFF2-40B4-BE49-F238E27FC236}">
                  <a16:creationId xmlns:a16="http://schemas.microsoft.com/office/drawing/2014/main" id="{11B0F7C8-0D66-451E-0907-BC5E4FDD1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178">
              <a:extLst>
                <a:ext uri="{FF2B5EF4-FFF2-40B4-BE49-F238E27FC236}">
                  <a16:creationId xmlns:a16="http://schemas.microsoft.com/office/drawing/2014/main" id="{D55EE062-75A7-CDB2-DE61-1CE417C4B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71">
              <a:extLst>
                <a:ext uri="{FF2B5EF4-FFF2-40B4-BE49-F238E27FC236}">
                  <a16:creationId xmlns:a16="http://schemas.microsoft.com/office/drawing/2014/main" id="{A9CD1D10-48D7-6A95-9EDC-FD02D8FFD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174">
              <a:extLst>
                <a:ext uri="{FF2B5EF4-FFF2-40B4-BE49-F238E27FC236}">
                  <a16:creationId xmlns:a16="http://schemas.microsoft.com/office/drawing/2014/main" id="{3B726403-1D5C-6E8C-2F85-6FE4E49D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175">
              <a:extLst>
                <a:ext uri="{FF2B5EF4-FFF2-40B4-BE49-F238E27FC236}">
                  <a16:creationId xmlns:a16="http://schemas.microsoft.com/office/drawing/2014/main" id="{1A60B07D-5E24-4639-906E-0992D074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199">
              <a:extLst>
                <a:ext uri="{FF2B5EF4-FFF2-40B4-BE49-F238E27FC236}">
                  <a16:creationId xmlns:a16="http://schemas.microsoft.com/office/drawing/2014/main" id="{C90D507B-80C2-0084-B807-50DEFCB9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224">
              <a:extLst>
                <a:ext uri="{FF2B5EF4-FFF2-40B4-BE49-F238E27FC236}">
                  <a16:creationId xmlns:a16="http://schemas.microsoft.com/office/drawing/2014/main" id="{BE5E6835-CA44-703B-CDA5-2797961B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236">
              <a:extLst>
                <a:ext uri="{FF2B5EF4-FFF2-40B4-BE49-F238E27FC236}">
                  <a16:creationId xmlns:a16="http://schemas.microsoft.com/office/drawing/2014/main" id="{55525F1E-C8F7-D23E-352B-40C7F1617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274">
              <a:extLst>
                <a:ext uri="{FF2B5EF4-FFF2-40B4-BE49-F238E27FC236}">
                  <a16:creationId xmlns:a16="http://schemas.microsoft.com/office/drawing/2014/main" id="{979257F2-7A4E-FCBE-974B-1F9A0ABC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46" name="Group 136445">
            <a:extLst>
              <a:ext uri="{FF2B5EF4-FFF2-40B4-BE49-F238E27FC236}">
                <a16:creationId xmlns:a16="http://schemas.microsoft.com/office/drawing/2014/main" id="{DCE3ACE0-BC8E-3932-6028-2C9C40D62B8B}"/>
              </a:ext>
            </a:extLst>
          </p:cNvPr>
          <p:cNvGrpSpPr/>
          <p:nvPr/>
        </p:nvGrpSpPr>
        <p:grpSpPr>
          <a:xfrm>
            <a:off x="2266648" y="975847"/>
            <a:ext cx="4749061" cy="3877502"/>
            <a:chOff x="1388609" y="354330"/>
            <a:chExt cx="5657602" cy="4619304"/>
          </a:xfrm>
        </p:grpSpPr>
        <p:sp>
          <p:nvSpPr>
            <p:cNvPr id="136447" name="Rectangle 2109">
              <a:extLst>
                <a:ext uri="{FF2B5EF4-FFF2-40B4-BE49-F238E27FC236}">
                  <a16:creationId xmlns:a16="http://schemas.microsoft.com/office/drawing/2014/main" id="{5EA7C559-9812-AABC-A980-D2A3BE780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5248" y="600395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48" name="Rectangle 2111">
              <a:extLst>
                <a:ext uri="{FF2B5EF4-FFF2-40B4-BE49-F238E27FC236}">
                  <a16:creationId xmlns:a16="http://schemas.microsoft.com/office/drawing/2014/main" id="{D7AF78C9-30BA-3C29-EE4B-284573AE9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990" y="616389"/>
              <a:ext cx="39530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49" name="Rectangle 2113">
              <a:extLst>
                <a:ext uri="{FF2B5EF4-FFF2-40B4-BE49-F238E27FC236}">
                  <a16:creationId xmlns:a16="http://schemas.microsoft.com/office/drawing/2014/main" id="{EA085947-6A08-8825-5B65-1BF507ABF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602" y="2550698"/>
              <a:ext cx="38957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0" name="Rectangle 2114">
              <a:extLst>
                <a:ext uri="{FF2B5EF4-FFF2-40B4-BE49-F238E27FC236}">
                  <a16:creationId xmlns:a16="http://schemas.microsoft.com/office/drawing/2014/main" id="{CEB7F602-E5F1-B3D4-94DF-EB3EE4AFC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357" y="3184754"/>
              <a:ext cx="33419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1" name="Rectangle 2124">
              <a:extLst>
                <a:ext uri="{FF2B5EF4-FFF2-40B4-BE49-F238E27FC236}">
                  <a16:creationId xmlns:a16="http://schemas.microsoft.com/office/drawing/2014/main" id="{BF19A4F9-2F18-D2CD-B106-E487A877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905" y="1699683"/>
              <a:ext cx="3704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2" name="Rectangle 2128">
              <a:extLst>
                <a:ext uri="{FF2B5EF4-FFF2-40B4-BE49-F238E27FC236}">
                  <a16:creationId xmlns:a16="http://schemas.microsoft.com/office/drawing/2014/main" id="{FB308737-1CED-2FBD-A90C-96D04148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609" y="1820908"/>
              <a:ext cx="80588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3" name="Rectangle 2142">
              <a:extLst>
                <a:ext uri="{FF2B5EF4-FFF2-40B4-BE49-F238E27FC236}">
                  <a16:creationId xmlns:a16="http://schemas.microsoft.com/office/drawing/2014/main" id="{F1169E46-22FB-FE71-556C-6835082E8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296" y="1058226"/>
              <a:ext cx="4621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4" name="Rectangle 2143">
              <a:extLst>
                <a:ext uri="{FF2B5EF4-FFF2-40B4-BE49-F238E27FC236}">
                  <a16:creationId xmlns:a16="http://schemas.microsoft.com/office/drawing/2014/main" id="{DFF6E2DA-A96D-78BD-AF47-C5A9FD4E5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618" y="354330"/>
              <a:ext cx="364748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5" name="Rectangle 2156">
              <a:extLst>
                <a:ext uri="{FF2B5EF4-FFF2-40B4-BE49-F238E27FC236}">
                  <a16:creationId xmlns:a16="http://schemas.microsoft.com/office/drawing/2014/main" id="{E4C3E13C-BE8F-A7A2-C5FA-AFFE520B9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9203" y="3202894"/>
              <a:ext cx="44304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6" name="Rectangle 2115">
              <a:extLst>
                <a:ext uri="{FF2B5EF4-FFF2-40B4-BE49-F238E27FC236}">
                  <a16:creationId xmlns:a16="http://schemas.microsoft.com/office/drawing/2014/main" id="{79EA263D-3371-49A9-4349-1F64B830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540" y="4473656"/>
              <a:ext cx="27308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7" name="Rectangle 2125">
              <a:extLst>
                <a:ext uri="{FF2B5EF4-FFF2-40B4-BE49-F238E27FC236}">
                  <a16:creationId xmlns:a16="http://schemas.microsoft.com/office/drawing/2014/main" id="{42C232BF-2433-2794-69E7-A4D60C044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003" y="3562224"/>
              <a:ext cx="44113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8" name="Rectangle 2146">
              <a:extLst>
                <a:ext uri="{FF2B5EF4-FFF2-40B4-BE49-F238E27FC236}">
                  <a16:creationId xmlns:a16="http://schemas.microsoft.com/office/drawing/2014/main" id="{F5B838BB-DA49-B9E4-9418-B2EEB4B80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072" y="3626817"/>
              <a:ext cx="35901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59" name="Rectangle 2155">
              <a:extLst>
                <a:ext uri="{FF2B5EF4-FFF2-40B4-BE49-F238E27FC236}">
                  <a16:creationId xmlns:a16="http://schemas.microsoft.com/office/drawing/2014/main" id="{03BF3296-4173-5236-9FCB-B952C83F7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131" y="2365248"/>
              <a:ext cx="40485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0" name="Rectangle 2157">
              <a:extLst>
                <a:ext uri="{FF2B5EF4-FFF2-40B4-BE49-F238E27FC236}">
                  <a16:creationId xmlns:a16="http://schemas.microsoft.com/office/drawing/2014/main" id="{439E3AE7-6A8A-DE47-9EAC-58ED44A2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364" y="1935672"/>
              <a:ext cx="61300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1" name="Rectangle 2173">
              <a:extLst>
                <a:ext uri="{FF2B5EF4-FFF2-40B4-BE49-F238E27FC236}">
                  <a16:creationId xmlns:a16="http://schemas.microsoft.com/office/drawing/2014/main" id="{A20962F6-542A-266B-B603-E763886EE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693" y="882527"/>
              <a:ext cx="45450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2" name="Rectangle 2134">
              <a:extLst>
                <a:ext uri="{FF2B5EF4-FFF2-40B4-BE49-F238E27FC236}">
                  <a16:creationId xmlns:a16="http://schemas.microsoft.com/office/drawing/2014/main" id="{151F1DFA-73DA-A095-B787-908D44136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414" y="4826971"/>
              <a:ext cx="353290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3" name="Rectangle 2139">
              <a:extLst>
                <a:ext uri="{FF2B5EF4-FFF2-40B4-BE49-F238E27FC236}">
                  <a16:creationId xmlns:a16="http://schemas.microsoft.com/office/drawing/2014/main" id="{3DAD175B-1415-EB94-9126-D3C8D44B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3751" y="4307841"/>
              <a:ext cx="40676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4" name="Rectangle 2149">
              <a:extLst>
                <a:ext uri="{FF2B5EF4-FFF2-40B4-BE49-F238E27FC236}">
                  <a16:creationId xmlns:a16="http://schemas.microsoft.com/office/drawing/2014/main" id="{857C1CAC-903E-A6D2-EA5B-069C4CAB4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347" y="4147336"/>
              <a:ext cx="21388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5" name="Rectangle 2151">
              <a:extLst>
                <a:ext uri="{FF2B5EF4-FFF2-40B4-BE49-F238E27FC236}">
                  <a16:creationId xmlns:a16="http://schemas.microsoft.com/office/drawing/2014/main" id="{BA94687F-DA65-134E-7629-42015D5FA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709" y="4050680"/>
              <a:ext cx="3112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6" name="Rectangle 2162">
              <a:extLst>
                <a:ext uri="{FF2B5EF4-FFF2-40B4-BE49-F238E27FC236}">
                  <a16:creationId xmlns:a16="http://schemas.microsoft.com/office/drawing/2014/main" id="{A0CB7F1A-1715-4CC2-2221-BBBD31A6E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425" y="3912618"/>
              <a:ext cx="83261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7" name="Rectangle 2168">
              <a:extLst>
                <a:ext uri="{FF2B5EF4-FFF2-40B4-BE49-F238E27FC236}">
                  <a16:creationId xmlns:a16="http://schemas.microsoft.com/office/drawing/2014/main" id="{CC033A6B-DDA5-CA4F-714C-E12504AF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42" y="4248388"/>
              <a:ext cx="62637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8" name="Rectangle 2168">
              <a:extLst>
                <a:ext uri="{FF2B5EF4-FFF2-40B4-BE49-F238E27FC236}">
                  <a16:creationId xmlns:a16="http://schemas.microsoft.com/office/drawing/2014/main" id="{B0F459D9-555E-D596-D365-4CF3D413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060" y="4678162"/>
              <a:ext cx="376206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9" name="Rectangle 2168">
              <a:extLst>
                <a:ext uri="{FF2B5EF4-FFF2-40B4-BE49-F238E27FC236}">
                  <a16:creationId xmlns:a16="http://schemas.microsoft.com/office/drawing/2014/main" id="{487A14CE-FD84-FF28-176B-5BC93E10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206" y="4505328"/>
              <a:ext cx="8765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0" name="Rectangle 2168">
              <a:extLst>
                <a:ext uri="{FF2B5EF4-FFF2-40B4-BE49-F238E27FC236}">
                  <a16:creationId xmlns:a16="http://schemas.microsoft.com/office/drawing/2014/main" id="{8FDA8F46-96E3-F315-861B-E928A6CA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8198" y="4797890"/>
              <a:ext cx="33801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1" name="Rectangle 2143">
              <a:extLst>
                <a:ext uri="{FF2B5EF4-FFF2-40B4-BE49-F238E27FC236}">
                  <a16:creationId xmlns:a16="http://schemas.microsoft.com/office/drawing/2014/main" id="{813FE1C0-487A-9482-DEF4-73BF2F295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3000" y="664275"/>
              <a:ext cx="29408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</a:p>
          </p:txBody>
        </p:sp>
        <p:sp>
          <p:nvSpPr>
            <p:cNvPr id="136472" name="Rectangle 2109">
              <a:extLst>
                <a:ext uri="{FF2B5EF4-FFF2-40B4-BE49-F238E27FC236}">
                  <a16:creationId xmlns:a16="http://schemas.microsoft.com/office/drawing/2014/main" id="{96027372-93B9-A540-11C5-FA0217980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720" y="1250969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grpSp>
        <p:nvGrpSpPr>
          <p:cNvPr id="136483" name="Group 136482">
            <a:extLst>
              <a:ext uri="{FF2B5EF4-FFF2-40B4-BE49-F238E27FC236}">
                <a16:creationId xmlns:a16="http://schemas.microsoft.com/office/drawing/2014/main" id="{3384FFF2-8C03-3084-8A69-D51C6821CEED}"/>
              </a:ext>
            </a:extLst>
          </p:cNvPr>
          <p:cNvGrpSpPr/>
          <p:nvPr/>
        </p:nvGrpSpPr>
        <p:grpSpPr>
          <a:xfrm>
            <a:off x="3653526" y="2299198"/>
            <a:ext cx="1888891" cy="1391443"/>
            <a:chOff x="3178176" y="2073275"/>
            <a:chExt cx="1633538" cy="1203326"/>
          </a:xfrm>
        </p:grpSpPr>
        <p:sp>
          <p:nvSpPr>
            <p:cNvPr id="136484" name="Oval 14">
              <a:extLst>
                <a:ext uri="{FF2B5EF4-FFF2-40B4-BE49-F238E27FC236}">
                  <a16:creationId xmlns:a16="http://schemas.microsoft.com/office/drawing/2014/main" id="{CB7BCB12-CA2A-5DE7-676F-C220D992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176" y="3100388"/>
              <a:ext cx="30163" cy="31750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5" name="Oval 7">
              <a:extLst>
                <a:ext uri="{FF2B5EF4-FFF2-40B4-BE49-F238E27FC236}">
                  <a16:creationId xmlns:a16="http://schemas.microsoft.com/office/drawing/2014/main" id="{CB940856-0F21-85EB-ADBC-40604CBA1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064" y="3063875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6" name="Oval 11">
              <a:extLst>
                <a:ext uri="{FF2B5EF4-FFF2-40B4-BE49-F238E27FC236}">
                  <a16:creationId xmlns:a16="http://schemas.microsoft.com/office/drawing/2014/main" id="{9F38C781-E19B-E030-4BF9-F89A38A55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4" y="3249613"/>
              <a:ext cx="30163" cy="26988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7" name="Oval 12">
              <a:extLst>
                <a:ext uri="{FF2B5EF4-FFF2-40B4-BE49-F238E27FC236}">
                  <a16:creationId xmlns:a16="http://schemas.microsoft.com/office/drawing/2014/main" id="{59B8DA18-83CA-33FA-121C-482566258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589" y="2884488"/>
              <a:ext cx="30163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8" name="Oval 36">
              <a:extLst>
                <a:ext uri="{FF2B5EF4-FFF2-40B4-BE49-F238E27FC236}">
                  <a16:creationId xmlns:a16="http://schemas.microsoft.com/office/drawing/2014/main" id="{FAD1B24B-58C6-398C-DC07-A828A3AB1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951" y="2998788"/>
              <a:ext cx="31750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9" name="Oval 40">
              <a:extLst>
                <a:ext uri="{FF2B5EF4-FFF2-40B4-BE49-F238E27FC236}">
                  <a16:creationId xmlns:a16="http://schemas.microsoft.com/office/drawing/2014/main" id="{88F6EDC9-D3DE-2470-98F8-5BB7EE332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4" y="2128838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0" name="Oval 42">
              <a:extLst>
                <a:ext uri="{FF2B5EF4-FFF2-40B4-BE49-F238E27FC236}">
                  <a16:creationId xmlns:a16="http://schemas.microsoft.com/office/drawing/2014/main" id="{F574F410-F362-319E-F276-65793B5FF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1" y="2533650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1" name="Oval 51">
              <a:extLst>
                <a:ext uri="{FF2B5EF4-FFF2-40B4-BE49-F238E27FC236}">
                  <a16:creationId xmlns:a16="http://schemas.microsoft.com/office/drawing/2014/main" id="{6AFE6741-44F1-979A-CC9F-D7FBD1C6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073275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2" name="Oval 54">
              <a:extLst>
                <a:ext uri="{FF2B5EF4-FFF2-40B4-BE49-F238E27FC236}">
                  <a16:creationId xmlns:a16="http://schemas.microsoft.com/office/drawing/2014/main" id="{18AA14D0-DF30-972A-203C-ECC176247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6" y="2874963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93" name="Group 136492">
            <a:extLst>
              <a:ext uri="{FF2B5EF4-FFF2-40B4-BE49-F238E27FC236}">
                <a16:creationId xmlns:a16="http://schemas.microsoft.com/office/drawing/2014/main" id="{B05D00D6-FD9F-674D-E412-1A203F36DC3A}"/>
              </a:ext>
            </a:extLst>
          </p:cNvPr>
          <p:cNvGrpSpPr/>
          <p:nvPr/>
        </p:nvGrpSpPr>
        <p:grpSpPr>
          <a:xfrm>
            <a:off x="3685930" y="2252675"/>
            <a:ext cx="2026938" cy="1423255"/>
            <a:chOff x="3206199" y="2033040"/>
            <a:chExt cx="1752923" cy="1230836"/>
          </a:xfrm>
        </p:grpSpPr>
        <p:sp>
          <p:nvSpPr>
            <p:cNvPr id="136494" name="Rectangle 2055">
              <a:extLst>
                <a:ext uri="{FF2B5EF4-FFF2-40B4-BE49-F238E27FC236}">
                  <a16:creationId xmlns:a16="http://schemas.microsoft.com/office/drawing/2014/main" id="{B049531C-A4F3-B5BB-9EBC-2EA73033E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199" y="3100388"/>
              <a:ext cx="170515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495" name="Rectangle 2062">
              <a:extLst>
                <a:ext uri="{FF2B5EF4-FFF2-40B4-BE49-F238E27FC236}">
                  <a16:creationId xmlns:a16="http://schemas.microsoft.com/office/drawing/2014/main" id="{D61741A9-BC2D-1CD7-90AB-10FED517A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917" y="3008055"/>
              <a:ext cx="2218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Vaduz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496" name="Rectangle 2065">
              <a:extLst>
                <a:ext uri="{FF2B5EF4-FFF2-40B4-BE49-F238E27FC236}">
                  <a16:creationId xmlns:a16="http://schemas.microsoft.com/office/drawing/2014/main" id="{A73F9201-053C-4F2B-3719-ABDAD7094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669" y="2825102"/>
              <a:ext cx="2523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Vienna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497" name="Rectangle 2068">
              <a:extLst>
                <a:ext uri="{FF2B5EF4-FFF2-40B4-BE49-F238E27FC236}">
                  <a16:creationId xmlns:a16="http://schemas.microsoft.com/office/drawing/2014/main" id="{7321A700-8B35-73E4-2564-ABADFFB9F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817" y="2033040"/>
              <a:ext cx="212104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Berlin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498" name="Rectangle 2070">
              <a:extLst>
                <a:ext uri="{FF2B5EF4-FFF2-40B4-BE49-F238E27FC236}">
                  <a16:creationId xmlns:a16="http://schemas.microsoft.com/office/drawing/2014/main" id="{3F8A5848-3518-6BD3-E004-752BE5E10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431612"/>
              <a:ext cx="2523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Prague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499" name="Rectangle 2072">
              <a:extLst>
                <a:ext uri="{FF2B5EF4-FFF2-40B4-BE49-F238E27FC236}">
                  <a16:creationId xmlns:a16="http://schemas.microsoft.com/office/drawing/2014/main" id="{EFB76E56-82BD-D565-2E49-094E771C7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226" y="2047746"/>
              <a:ext cx="293896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Warsaw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0" name="Rectangle 2091">
              <a:extLst>
                <a:ext uri="{FF2B5EF4-FFF2-40B4-BE49-F238E27FC236}">
                  <a16:creationId xmlns:a16="http://schemas.microsoft.com/office/drawing/2014/main" id="{DD5C8BB6-6EBF-05F8-1E6F-7BD98D800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2" y="2956729"/>
              <a:ext cx="341030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Budapest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1" name="Rectangle 2104">
              <a:extLst>
                <a:ext uri="{FF2B5EF4-FFF2-40B4-BE49-F238E27FC236}">
                  <a16:creationId xmlns:a16="http://schemas.microsoft.com/office/drawing/2014/main" id="{4ABC9297-E79F-A8B5-D463-9D4A33D17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924" y="3157409"/>
              <a:ext cx="32716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Ljubljana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2" name="Rectangle 2105">
              <a:extLst>
                <a:ext uri="{FF2B5EF4-FFF2-40B4-BE49-F238E27FC236}">
                  <a16:creationId xmlns:a16="http://schemas.microsoft.com/office/drawing/2014/main" id="{AF1A5BA4-F3BA-69A3-90DA-163D10A1A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784" y="2838424"/>
              <a:ext cx="353506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Bratislava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9640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Central Europe Countries and Capitals (Large)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04A07A6E-A955-A9FA-5E70-A608921B409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195736" y="990239"/>
            <a:ext cx="4939260" cy="388576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5B95A02-9B6C-3B62-9F89-677F8C764D7C}"/>
              </a:ext>
            </a:extLst>
          </p:cNvPr>
          <p:cNvGrpSpPr/>
          <p:nvPr/>
        </p:nvGrpSpPr>
        <p:grpSpPr>
          <a:xfrm>
            <a:off x="2195736" y="987574"/>
            <a:ext cx="4939260" cy="3888432"/>
            <a:chOff x="2195736" y="987574"/>
            <a:chExt cx="4939260" cy="3888432"/>
          </a:xfrm>
        </p:grpSpPr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B95DEF91-F7ED-2AE3-45E2-E51303382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736" y="2635214"/>
              <a:ext cx="1575633" cy="1753822"/>
            </a:xfrm>
            <a:custGeom>
              <a:avLst/>
              <a:gdLst>
                <a:gd name="T0" fmla="*/ 1155 w 1291"/>
                <a:gd name="T1" fmla="*/ 1140 h 1437"/>
                <a:gd name="T2" fmla="*/ 1158 w 1291"/>
                <a:gd name="T3" fmla="*/ 1051 h 1437"/>
                <a:gd name="T4" fmla="*/ 1142 w 1291"/>
                <a:gd name="T5" fmla="*/ 994 h 1437"/>
                <a:gd name="T6" fmla="*/ 1148 w 1291"/>
                <a:gd name="T7" fmla="*/ 918 h 1437"/>
                <a:gd name="T8" fmla="*/ 1139 w 1291"/>
                <a:gd name="T9" fmla="*/ 856 h 1437"/>
                <a:gd name="T10" fmla="*/ 1069 w 1291"/>
                <a:gd name="T11" fmla="*/ 817 h 1437"/>
                <a:gd name="T12" fmla="*/ 1050 w 1291"/>
                <a:gd name="T13" fmla="*/ 794 h 1437"/>
                <a:gd name="T14" fmla="*/ 1121 w 1291"/>
                <a:gd name="T15" fmla="*/ 691 h 1437"/>
                <a:gd name="T16" fmla="*/ 1155 w 1291"/>
                <a:gd name="T17" fmla="*/ 620 h 1437"/>
                <a:gd name="T18" fmla="*/ 1212 w 1291"/>
                <a:gd name="T19" fmla="*/ 609 h 1437"/>
                <a:gd name="T20" fmla="*/ 1222 w 1291"/>
                <a:gd name="T21" fmla="*/ 511 h 1437"/>
                <a:gd name="T22" fmla="*/ 1263 w 1291"/>
                <a:gd name="T23" fmla="*/ 413 h 1437"/>
                <a:gd name="T24" fmla="*/ 1219 w 1291"/>
                <a:gd name="T25" fmla="*/ 351 h 1437"/>
                <a:gd name="T26" fmla="*/ 1139 w 1291"/>
                <a:gd name="T27" fmla="*/ 328 h 1437"/>
                <a:gd name="T28" fmla="*/ 1084 w 1291"/>
                <a:gd name="T29" fmla="*/ 286 h 1437"/>
                <a:gd name="T30" fmla="*/ 998 w 1291"/>
                <a:gd name="T31" fmla="*/ 275 h 1437"/>
                <a:gd name="T32" fmla="*/ 922 w 1291"/>
                <a:gd name="T33" fmla="*/ 229 h 1437"/>
                <a:gd name="T34" fmla="*/ 897 w 1291"/>
                <a:gd name="T35" fmla="*/ 183 h 1437"/>
                <a:gd name="T36" fmla="*/ 842 w 1291"/>
                <a:gd name="T37" fmla="*/ 147 h 1437"/>
                <a:gd name="T38" fmla="*/ 764 w 1291"/>
                <a:gd name="T39" fmla="*/ 103 h 1437"/>
                <a:gd name="T40" fmla="*/ 681 w 1291"/>
                <a:gd name="T41" fmla="*/ 58 h 1437"/>
                <a:gd name="T42" fmla="*/ 560 w 1291"/>
                <a:gd name="T43" fmla="*/ 33 h 1437"/>
                <a:gd name="T44" fmla="*/ 556 w 1291"/>
                <a:gd name="T45" fmla="*/ 154 h 1437"/>
                <a:gd name="T46" fmla="*/ 393 w 1291"/>
                <a:gd name="T47" fmla="*/ 282 h 1437"/>
                <a:gd name="T48" fmla="*/ 244 w 1291"/>
                <a:gd name="T49" fmla="*/ 303 h 1437"/>
                <a:gd name="T50" fmla="*/ 192 w 1291"/>
                <a:gd name="T51" fmla="*/ 254 h 1437"/>
                <a:gd name="T52" fmla="*/ 167 w 1291"/>
                <a:gd name="T53" fmla="*/ 296 h 1437"/>
                <a:gd name="T54" fmla="*/ 194 w 1291"/>
                <a:gd name="T55" fmla="*/ 350 h 1437"/>
                <a:gd name="T56" fmla="*/ 210 w 1291"/>
                <a:gd name="T57" fmla="*/ 421 h 1437"/>
                <a:gd name="T58" fmla="*/ 151 w 1291"/>
                <a:gd name="T59" fmla="*/ 435 h 1437"/>
                <a:gd name="T60" fmla="*/ 112 w 1291"/>
                <a:gd name="T61" fmla="*/ 429 h 1437"/>
                <a:gd name="T62" fmla="*/ 68 w 1291"/>
                <a:gd name="T63" fmla="*/ 442 h 1437"/>
                <a:gd name="T64" fmla="*/ 25 w 1291"/>
                <a:gd name="T65" fmla="*/ 399 h 1437"/>
                <a:gd name="T66" fmla="*/ 0 w 1291"/>
                <a:gd name="T67" fmla="*/ 582 h 1437"/>
                <a:gd name="T68" fmla="*/ 25 w 1291"/>
                <a:gd name="T69" fmla="*/ 602 h 1437"/>
                <a:gd name="T70" fmla="*/ 61 w 1291"/>
                <a:gd name="T71" fmla="*/ 593 h 1437"/>
                <a:gd name="T72" fmla="*/ 70 w 1291"/>
                <a:gd name="T73" fmla="*/ 614 h 1437"/>
                <a:gd name="T74" fmla="*/ 86 w 1291"/>
                <a:gd name="T75" fmla="*/ 637 h 1437"/>
                <a:gd name="T76" fmla="*/ 153 w 1291"/>
                <a:gd name="T77" fmla="*/ 650 h 1437"/>
                <a:gd name="T78" fmla="*/ 125 w 1291"/>
                <a:gd name="T79" fmla="*/ 673 h 1437"/>
                <a:gd name="T80" fmla="*/ 167 w 1291"/>
                <a:gd name="T81" fmla="*/ 767 h 1437"/>
                <a:gd name="T82" fmla="*/ 246 w 1291"/>
                <a:gd name="T83" fmla="*/ 811 h 1437"/>
                <a:gd name="T84" fmla="*/ 253 w 1291"/>
                <a:gd name="T85" fmla="*/ 868 h 1437"/>
                <a:gd name="T86" fmla="*/ 260 w 1291"/>
                <a:gd name="T87" fmla="*/ 925 h 1437"/>
                <a:gd name="T88" fmla="*/ 295 w 1291"/>
                <a:gd name="T89" fmla="*/ 1010 h 1437"/>
                <a:gd name="T90" fmla="*/ 253 w 1291"/>
                <a:gd name="T91" fmla="*/ 1071 h 1437"/>
                <a:gd name="T92" fmla="*/ 171 w 1291"/>
                <a:gd name="T93" fmla="*/ 1277 h 1437"/>
                <a:gd name="T94" fmla="*/ 208 w 1291"/>
                <a:gd name="T95" fmla="*/ 1328 h 1437"/>
                <a:gd name="T96" fmla="*/ 297 w 1291"/>
                <a:gd name="T97" fmla="*/ 1355 h 1437"/>
                <a:gd name="T98" fmla="*/ 381 w 1291"/>
                <a:gd name="T99" fmla="*/ 1378 h 1437"/>
                <a:gd name="T100" fmla="*/ 459 w 1291"/>
                <a:gd name="T101" fmla="*/ 1360 h 1437"/>
                <a:gd name="T102" fmla="*/ 565 w 1291"/>
                <a:gd name="T103" fmla="*/ 1394 h 1437"/>
                <a:gd name="T104" fmla="*/ 638 w 1291"/>
                <a:gd name="T105" fmla="*/ 1428 h 1437"/>
                <a:gd name="T106" fmla="*/ 714 w 1291"/>
                <a:gd name="T107" fmla="*/ 1419 h 1437"/>
                <a:gd name="T108" fmla="*/ 723 w 1291"/>
                <a:gd name="T109" fmla="*/ 1316 h 1437"/>
                <a:gd name="T110" fmla="*/ 887 w 1291"/>
                <a:gd name="T111" fmla="*/ 1279 h 1437"/>
                <a:gd name="T112" fmla="*/ 940 w 1291"/>
                <a:gd name="T113" fmla="*/ 1264 h 1437"/>
                <a:gd name="T114" fmla="*/ 972 w 1291"/>
                <a:gd name="T115" fmla="*/ 1291 h 1437"/>
                <a:gd name="T116" fmla="*/ 1029 w 1291"/>
                <a:gd name="T117" fmla="*/ 1328 h 1437"/>
                <a:gd name="T118" fmla="*/ 1073 w 1291"/>
                <a:gd name="T119" fmla="*/ 1316 h 1437"/>
                <a:gd name="T120" fmla="*/ 1119 w 1291"/>
                <a:gd name="T121" fmla="*/ 1286 h 1437"/>
                <a:gd name="T122" fmla="*/ 1172 w 1291"/>
                <a:gd name="T123" fmla="*/ 1248 h 1437"/>
                <a:gd name="T124" fmla="*/ 1212 w 1291"/>
                <a:gd name="T125" fmla="*/ 1206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1" h="1437">
                  <a:moveTo>
                    <a:pt x="1212" y="1202"/>
                  </a:moveTo>
                  <a:lnTo>
                    <a:pt x="1213" y="1199"/>
                  </a:lnTo>
                  <a:lnTo>
                    <a:pt x="1219" y="1193"/>
                  </a:lnTo>
                  <a:lnTo>
                    <a:pt x="1219" y="1188"/>
                  </a:lnTo>
                  <a:lnTo>
                    <a:pt x="1224" y="1183"/>
                  </a:lnTo>
                  <a:lnTo>
                    <a:pt x="1228" y="1181"/>
                  </a:lnTo>
                  <a:lnTo>
                    <a:pt x="1228" y="1179"/>
                  </a:lnTo>
                  <a:lnTo>
                    <a:pt x="1229" y="1176"/>
                  </a:lnTo>
                  <a:lnTo>
                    <a:pt x="1229" y="1174"/>
                  </a:lnTo>
                  <a:lnTo>
                    <a:pt x="1231" y="1172"/>
                  </a:lnTo>
                  <a:lnTo>
                    <a:pt x="1233" y="1170"/>
                  </a:lnTo>
                  <a:lnTo>
                    <a:pt x="1235" y="1168"/>
                  </a:lnTo>
                  <a:lnTo>
                    <a:pt x="1235" y="1167"/>
                  </a:lnTo>
                  <a:lnTo>
                    <a:pt x="1233" y="1165"/>
                  </a:lnTo>
                  <a:lnTo>
                    <a:pt x="1233" y="1161"/>
                  </a:lnTo>
                  <a:lnTo>
                    <a:pt x="1229" y="1161"/>
                  </a:lnTo>
                  <a:lnTo>
                    <a:pt x="1228" y="1158"/>
                  </a:lnTo>
                  <a:lnTo>
                    <a:pt x="1229" y="1152"/>
                  </a:lnTo>
                  <a:lnTo>
                    <a:pt x="1226" y="1152"/>
                  </a:lnTo>
                  <a:lnTo>
                    <a:pt x="1222" y="1156"/>
                  </a:lnTo>
                  <a:lnTo>
                    <a:pt x="1219" y="1156"/>
                  </a:lnTo>
                  <a:lnTo>
                    <a:pt x="1199" y="1161"/>
                  </a:lnTo>
                  <a:lnTo>
                    <a:pt x="1196" y="1161"/>
                  </a:lnTo>
                  <a:lnTo>
                    <a:pt x="1194" y="1161"/>
                  </a:lnTo>
                  <a:lnTo>
                    <a:pt x="1192" y="1160"/>
                  </a:lnTo>
                  <a:lnTo>
                    <a:pt x="1192" y="1158"/>
                  </a:lnTo>
                  <a:lnTo>
                    <a:pt x="1190" y="1156"/>
                  </a:lnTo>
                  <a:lnTo>
                    <a:pt x="1187" y="1156"/>
                  </a:lnTo>
                  <a:lnTo>
                    <a:pt x="1185" y="1156"/>
                  </a:lnTo>
                  <a:lnTo>
                    <a:pt x="1174" y="1147"/>
                  </a:lnTo>
                  <a:lnTo>
                    <a:pt x="1169" y="1145"/>
                  </a:lnTo>
                  <a:lnTo>
                    <a:pt x="1162" y="1142"/>
                  </a:lnTo>
                  <a:lnTo>
                    <a:pt x="1160" y="1142"/>
                  </a:lnTo>
                  <a:lnTo>
                    <a:pt x="1158" y="1142"/>
                  </a:lnTo>
                  <a:lnTo>
                    <a:pt x="1157" y="1142"/>
                  </a:lnTo>
                  <a:lnTo>
                    <a:pt x="1155" y="1142"/>
                  </a:lnTo>
                  <a:lnTo>
                    <a:pt x="1155" y="1140"/>
                  </a:lnTo>
                  <a:lnTo>
                    <a:pt x="1153" y="1140"/>
                  </a:lnTo>
                  <a:lnTo>
                    <a:pt x="1153" y="1138"/>
                  </a:lnTo>
                  <a:lnTo>
                    <a:pt x="1153" y="1136"/>
                  </a:lnTo>
                  <a:lnTo>
                    <a:pt x="1151" y="1135"/>
                  </a:lnTo>
                  <a:lnTo>
                    <a:pt x="1149" y="1133"/>
                  </a:lnTo>
                  <a:lnTo>
                    <a:pt x="1148" y="1133"/>
                  </a:lnTo>
                  <a:lnTo>
                    <a:pt x="1148" y="1131"/>
                  </a:lnTo>
                  <a:lnTo>
                    <a:pt x="1146" y="1128"/>
                  </a:lnTo>
                  <a:lnTo>
                    <a:pt x="1144" y="1126"/>
                  </a:lnTo>
                  <a:lnTo>
                    <a:pt x="1142" y="1122"/>
                  </a:lnTo>
                  <a:lnTo>
                    <a:pt x="1141" y="1120"/>
                  </a:lnTo>
                  <a:lnTo>
                    <a:pt x="1142" y="1119"/>
                  </a:lnTo>
                  <a:lnTo>
                    <a:pt x="1142" y="1115"/>
                  </a:lnTo>
                  <a:lnTo>
                    <a:pt x="1144" y="1113"/>
                  </a:lnTo>
                  <a:lnTo>
                    <a:pt x="1148" y="1112"/>
                  </a:lnTo>
                  <a:lnTo>
                    <a:pt x="1144" y="1110"/>
                  </a:lnTo>
                  <a:lnTo>
                    <a:pt x="1141" y="1106"/>
                  </a:lnTo>
                  <a:lnTo>
                    <a:pt x="1139" y="1101"/>
                  </a:lnTo>
                  <a:lnTo>
                    <a:pt x="1137" y="1096"/>
                  </a:lnTo>
                  <a:lnTo>
                    <a:pt x="1139" y="1094"/>
                  </a:lnTo>
                  <a:lnTo>
                    <a:pt x="1146" y="1088"/>
                  </a:lnTo>
                  <a:lnTo>
                    <a:pt x="1149" y="1081"/>
                  </a:lnTo>
                  <a:lnTo>
                    <a:pt x="1151" y="1081"/>
                  </a:lnTo>
                  <a:lnTo>
                    <a:pt x="1149" y="1078"/>
                  </a:lnTo>
                  <a:lnTo>
                    <a:pt x="1149" y="1076"/>
                  </a:lnTo>
                  <a:lnTo>
                    <a:pt x="1153" y="1072"/>
                  </a:lnTo>
                  <a:lnTo>
                    <a:pt x="1155" y="1072"/>
                  </a:lnTo>
                  <a:lnTo>
                    <a:pt x="1157" y="1072"/>
                  </a:lnTo>
                  <a:lnTo>
                    <a:pt x="1162" y="1072"/>
                  </a:lnTo>
                  <a:lnTo>
                    <a:pt x="1164" y="1072"/>
                  </a:lnTo>
                  <a:lnTo>
                    <a:pt x="1164" y="1071"/>
                  </a:lnTo>
                  <a:lnTo>
                    <a:pt x="1160" y="1064"/>
                  </a:lnTo>
                  <a:lnTo>
                    <a:pt x="1158" y="1064"/>
                  </a:lnTo>
                  <a:lnTo>
                    <a:pt x="1158" y="1058"/>
                  </a:lnTo>
                  <a:lnTo>
                    <a:pt x="1157" y="1055"/>
                  </a:lnTo>
                  <a:lnTo>
                    <a:pt x="1158" y="1053"/>
                  </a:lnTo>
                  <a:lnTo>
                    <a:pt x="1158" y="1051"/>
                  </a:lnTo>
                  <a:lnTo>
                    <a:pt x="1158" y="1049"/>
                  </a:lnTo>
                  <a:lnTo>
                    <a:pt x="1157" y="1049"/>
                  </a:lnTo>
                  <a:lnTo>
                    <a:pt x="1155" y="1046"/>
                  </a:lnTo>
                  <a:lnTo>
                    <a:pt x="1149" y="1044"/>
                  </a:lnTo>
                  <a:lnTo>
                    <a:pt x="1148" y="1044"/>
                  </a:lnTo>
                  <a:lnTo>
                    <a:pt x="1141" y="1044"/>
                  </a:lnTo>
                  <a:lnTo>
                    <a:pt x="1139" y="1044"/>
                  </a:lnTo>
                  <a:lnTo>
                    <a:pt x="1133" y="1041"/>
                  </a:lnTo>
                  <a:lnTo>
                    <a:pt x="1130" y="1037"/>
                  </a:lnTo>
                  <a:lnTo>
                    <a:pt x="1126" y="1033"/>
                  </a:lnTo>
                  <a:lnTo>
                    <a:pt x="1128" y="1026"/>
                  </a:lnTo>
                  <a:lnTo>
                    <a:pt x="1126" y="1021"/>
                  </a:lnTo>
                  <a:lnTo>
                    <a:pt x="1123" y="1019"/>
                  </a:lnTo>
                  <a:lnTo>
                    <a:pt x="1119" y="1017"/>
                  </a:lnTo>
                  <a:lnTo>
                    <a:pt x="1117" y="1017"/>
                  </a:lnTo>
                  <a:lnTo>
                    <a:pt x="1117" y="1014"/>
                  </a:lnTo>
                  <a:lnTo>
                    <a:pt x="1116" y="1014"/>
                  </a:lnTo>
                  <a:lnTo>
                    <a:pt x="1116" y="1012"/>
                  </a:lnTo>
                  <a:lnTo>
                    <a:pt x="1116" y="1010"/>
                  </a:lnTo>
                  <a:lnTo>
                    <a:pt x="1114" y="1009"/>
                  </a:lnTo>
                  <a:lnTo>
                    <a:pt x="1112" y="1005"/>
                  </a:lnTo>
                  <a:lnTo>
                    <a:pt x="1114" y="1003"/>
                  </a:lnTo>
                  <a:lnTo>
                    <a:pt x="1116" y="1003"/>
                  </a:lnTo>
                  <a:lnTo>
                    <a:pt x="1116" y="1001"/>
                  </a:lnTo>
                  <a:lnTo>
                    <a:pt x="1119" y="1000"/>
                  </a:lnTo>
                  <a:lnTo>
                    <a:pt x="1121" y="1000"/>
                  </a:lnTo>
                  <a:lnTo>
                    <a:pt x="1123" y="1000"/>
                  </a:lnTo>
                  <a:lnTo>
                    <a:pt x="1125" y="1000"/>
                  </a:lnTo>
                  <a:lnTo>
                    <a:pt x="1126" y="998"/>
                  </a:lnTo>
                  <a:lnTo>
                    <a:pt x="1128" y="996"/>
                  </a:lnTo>
                  <a:lnTo>
                    <a:pt x="1132" y="998"/>
                  </a:lnTo>
                  <a:lnTo>
                    <a:pt x="1135" y="1000"/>
                  </a:lnTo>
                  <a:lnTo>
                    <a:pt x="1139" y="1001"/>
                  </a:lnTo>
                  <a:lnTo>
                    <a:pt x="1142" y="1000"/>
                  </a:lnTo>
                  <a:lnTo>
                    <a:pt x="1142" y="998"/>
                  </a:lnTo>
                  <a:lnTo>
                    <a:pt x="1142" y="996"/>
                  </a:lnTo>
                  <a:lnTo>
                    <a:pt x="1142" y="994"/>
                  </a:lnTo>
                  <a:lnTo>
                    <a:pt x="1146" y="994"/>
                  </a:lnTo>
                  <a:lnTo>
                    <a:pt x="1148" y="994"/>
                  </a:lnTo>
                  <a:lnTo>
                    <a:pt x="1149" y="993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7" y="987"/>
                  </a:lnTo>
                  <a:lnTo>
                    <a:pt x="1160" y="987"/>
                  </a:lnTo>
                  <a:lnTo>
                    <a:pt x="1162" y="987"/>
                  </a:lnTo>
                  <a:lnTo>
                    <a:pt x="1164" y="989"/>
                  </a:lnTo>
                  <a:lnTo>
                    <a:pt x="1167" y="984"/>
                  </a:lnTo>
                  <a:lnTo>
                    <a:pt x="1169" y="982"/>
                  </a:lnTo>
                  <a:lnTo>
                    <a:pt x="1169" y="978"/>
                  </a:lnTo>
                  <a:lnTo>
                    <a:pt x="1169" y="977"/>
                  </a:lnTo>
                  <a:lnTo>
                    <a:pt x="1167" y="971"/>
                  </a:lnTo>
                  <a:lnTo>
                    <a:pt x="1169" y="969"/>
                  </a:lnTo>
                  <a:lnTo>
                    <a:pt x="1172" y="966"/>
                  </a:lnTo>
                  <a:lnTo>
                    <a:pt x="1174" y="961"/>
                  </a:lnTo>
                  <a:lnTo>
                    <a:pt x="1176" y="959"/>
                  </a:lnTo>
                  <a:lnTo>
                    <a:pt x="1176" y="957"/>
                  </a:lnTo>
                  <a:lnTo>
                    <a:pt x="1174" y="955"/>
                  </a:lnTo>
                  <a:lnTo>
                    <a:pt x="1171" y="953"/>
                  </a:lnTo>
                  <a:lnTo>
                    <a:pt x="1169" y="952"/>
                  </a:lnTo>
                  <a:lnTo>
                    <a:pt x="1167" y="950"/>
                  </a:lnTo>
                  <a:lnTo>
                    <a:pt x="1167" y="948"/>
                  </a:lnTo>
                  <a:lnTo>
                    <a:pt x="1165" y="948"/>
                  </a:lnTo>
                  <a:lnTo>
                    <a:pt x="1165" y="948"/>
                  </a:lnTo>
                  <a:lnTo>
                    <a:pt x="1160" y="945"/>
                  </a:lnTo>
                  <a:lnTo>
                    <a:pt x="1155" y="941"/>
                  </a:lnTo>
                  <a:lnTo>
                    <a:pt x="1155" y="939"/>
                  </a:lnTo>
                  <a:lnTo>
                    <a:pt x="1153" y="932"/>
                  </a:lnTo>
                  <a:lnTo>
                    <a:pt x="1153" y="930"/>
                  </a:lnTo>
                  <a:lnTo>
                    <a:pt x="1151" y="929"/>
                  </a:lnTo>
                  <a:lnTo>
                    <a:pt x="1151" y="927"/>
                  </a:lnTo>
                  <a:lnTo>
                    <a:pt x="1153" y="923"/>
                  </a:lnTo>
                  <a:lnTo>
                    <a:pt x="1153" y="920"/>
                  </a:lnTo>
                  <a:lnTo>
                    <a:pt x="1151" y="920"/>
                  </a:lnTo>
                  <a:lnTo>
                    <a:pt x="1148" y="918"/>
                  </a:lnTo>
                  <a:lnTo>
                    <a:pt x="1146" y="916"/>
                  </a:lnTo>
                  <a:lnTo>
                    <a:pt x="1144" y="914"/>
                  </a:lnTo>
                  <a:lnTo>
                    <a:pt x="1142" y="914"/>
                  </a:lnTo>
                  <a:lnTo>
                    <a:pt x="1139" y="913"/>
                  </a:lnTo>
                  <a:lnTo>
                    <a:pt x="1135" y="911"/>
                  </a:lnTo>
                  <a:lnTo>
                    <a:pt x="1133" y="907"/>
                  </a:lnTo>
                  <a:lnTo>
                    <a:pt x="1133" y="902"/>
                  </a:lnTo>
                  <a:lnTo>
                    <a:pt x="1133" y="898"/>
                  </a:lnTo>
                  <a:lnTo>
                    <a:pt x="1133" y="897"/>
                  </a:lnTo>
                  <a:lnTo>
                    <a:pt x="1133" y="893"/>
                  </a:lnTo>
                  <a:lnTo>
                    <a:pt x="1133" y="891"/>
                  </a:lnTo>
                  <a:lnTo>
                    <a:pt x="1135" y="890"/>
                  </a:lnTo>
                  <a:lnTo>
                    <a:pt x="1139" y="890"/>
                  </a:lnTo>
                  <a:lnTo>
                    <a:pt x="1141" y="890"/>
                  </a:lnTo>
                  <a:lnTo>
                    <a:pt x="1141" y="891"/>
                  </a:lnTo>
                  <a:lnTo>
                    <a:pt x="1142" y="891"/>
                  </a:lnTo>
                  <a:lnTo>
                    <a:pt x="1142" y="890"/>
                  </a:lnTo>
                  <a:lnTo>
                    <a:pt x="1142" y="888"/>
                  </a:lnTo>
                  <a:lnTo>
                    <a:pt x="1146" y="888"/>
                  </a:lnTo>
                  <a:lnTo>
                    <a:pt x="1148" y="886"/>
                  </a:lnTo>
                  <a:lnTo>
                    <a:pt x="1151" y="886"/>
                  </a:lnTo>
                  <a:lnTo>
                    <a:pt x="1153" y="884"/>
                  </a:lnTo>
                  <a:lnTo>
                    <a:pt x="1155" y="881"/>
                  </a:lnTo>
                  <a:lnTo>
                    <a:pt x="1157" y="879"/>
                  </a:lnTo>
                  <a:lnTo>
                    <a:pt x="1157" y="877"/>
                  </a:lnTo>
                  <a:lnTo>
                    <a:pt x="1158" y="875"/>
                  </a:lnTo>
                  <a:lnTo>
                    <a:pt x="1160" y="874"/>
                  </a:lnTo>
                  <a:lnTo>
                    <a:pt x="1158" y="874"/>
                  </a:lnTo>
                  <a:lnTo>
                    <a:pt x="1158" y="872"/>
                  </a:lnTo>
                  <a:lnTo>
                    <a:pt x="1157" y="868"/>
                  </a:lnTo>
                  <a:lnTo>
                    <a:pt x="1157" y="865"/>
                  </a:lnTo>
                  <a:lnTo>
                    <a:pt x="1155" y="863"/>
                  </a:lnTo>
                  <a:lnTo>
                    <a:pt x="1148" y="856"/>
                  </a:lnTo>
                  <a:lnTo>
                    <a:pt x="1144" y="854"/>
                  </a:lnTo>
                  <a:lnTo>
                    <a:pt x="1142" y="856"/>
                  </a:lnTo>
                  <a:lnTo>
                    <a:pt x="1141" y="856"/>
                  </a:lnTo>
                  <a:lnTo>
                    <a:pt x="1139" y="856"/>
                  </a:lnTo>
                  <a:lnTo>
                    <a:pt x="1139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1" y="850"/>
                  </a:lnTo>
                  <a:lnTo>
                    <a:pt x="1139" y="849"/>
                  </a:lnTo>
                  <a:lnTo>
                    <a:pt x="1141" y="849"/>
                  </a:lnTo>
                  <a:lnTo>
                    <a:pt x="1141" y="847"/>
                  </a:lnTo>
                  <a:lnTo>
                    <a:pt x="1142" y="845"/>
                  </a:lnTo>
                  <a:lnTo>
                    <a:pt x="1141" y="843"/>
                  </a:lnTo>
                  <a:lnTo>
                    <a:pt x="1132" y="842"/>
                  </a:lnTo>
                  <a:lnTo>
                    <a:pt x="1132" y="838"/>
                  </a:lnTo>
                  <a:lnTo>
                    <a:pt x="1132" y="833"/>
                  </a:lnTo>
                  <a:lnTo>
                    <a:pt x="1133" y="826"/>
                  </a:lnTo>
                  <a:lnTo>
                    <a:pt x="1137" y="820"/>
                  </a:lnTo>
                  <a:lnTo>
                    <a:pt x="1133" y="815"/>
                  </a:lnTo>
                  <a:lnTo>
                    <a:pt x="1132" y="811"/>
                  </a:lnTo>
                  <a:lnTo>
                    <a:pt x="1130" y="806"/>
                  </a:lnTo>
                  <a:lnTo>
                    <a:pt x="1130" y="804"/>
                  </a:lnTo>
                  <a:lnTo>
                    <a:pt x="1133" y="801"/>
                  </a:lnTo>
                  <a:lnTo>
                    <a:pt x="1133" y="799"/>
                  </a:lnTo>
                  <a:lnTo>
                    <a:pt x="1133" y="797"/>
                  </a:lnTo>
                  <a:lnTo>
                    <a:pt x="1133" y="795"/>
                  </a:lnTo>
                  <a:lnTo>
                    <a:pt x="1133" y="794"/>
                  </a:lnTo>
                  <a:lnTo>
                    <a:pt x="1132" y="792"/>
                  </a:lnTo>
                  <a:lnTo>
                    <a:pt x="1114" y="788"/>
                  </a:lnTo>
                  <a:lnTo>
                    <a:pt x="1105" y="788"/>
                  </a:lnTo>
                  <a:lnTo>
                    <a:pt x="1098" y="790"/>
                  </a:lnTo>
                  <a:lnTo>
                    <a:pt x="1091" y="797"/>
                  </a:lnTo>
                  <a:lnTo>
                    <a:pt x="1087" y="797"/>
                  </a:lnTo>
                  <a:lnTo>
                    <a:pt x="1082" y="797"/>
                  </a:lnTo>
                  <a:lnTo>
                    <a:pt x="1078" y="799"/>
                  </a:lnTo>
                  <a:lnTo>
                    <a:pt x="1075" y="802"/>
                  </a:lnTo>
                  <a:lnTo>
                    <a:pt x="1071" y="806"/>
                  </a:lnTo>
                  <a:lnTo>
                    <a:pt x="1069" y="810"/>
                  </a:lnTo>
                  <a:lnTo>
                    <a:pt x="1069" y="811"/>
                  </a:lnTo>
                  <a:lnTo>
                    <a:pt x="1069" y="813"/>
                  </a:lnTo>
                  <a:lnTo>
                    <a:pt x="1069" y="817"/>
                  </a:lnTo>
                  <a:lnTo>
                    <a:pt x="1071" y="817"/>
                  </a:lnTo>
                  <a:lnTo>
                    <a:pt x="1071" y="820"/>
                  </a:lnTo>
                  <a:lnTo>
                    <a:pt x="1073" y="820"/>
                  </a:lnTo>
                  <a:lnTo>
                    <a:pt x="1075" y="820"/>
                  </a:lnTo>
                  <a:lnTo>
                    <a:pt x="1077" y="820"/>
                  </a:lnTo>
                  <a:lnTo>
                    <a:pt x="1077" y="824"/>
                  </a:lnTo>
                  <a:lnTo>
                    <a:pt x="1073" y="826"/>
                  </a:lnTo>
                  <a:lnTo>
                    <a:pt x="1066" y="831"/>
                  </a:lnTo>
                  <a:lnTo>
                    <a:pt x="1061" y="838"/>
                  </a:lnTo>
                  <a:lnTo>
                    <a:pt x="1057" y="840"/>
                  </a:lnTo>
                  <a:lnTo>
                    <a:pt x="1052" y="838"/>
                  </a:lnTo>
                  <a:lnTo>
                    <a:pt x="1048" y="838"/>
                  </a:lnTo>
                  <a:lnTo>
                    <a:pt x="1043" y="840"/>
                  </a:lnTo>
                  <a:lnTo>
                    <a:pt x="1041" y="842"/>
                  </a:lnTo>
                  <a:lnTo>
                    <a:pt x="1043" y="838"/>
                  </a:lnTo>
                  <a:lnTo>
                    <a:pt x="1043" y="836"/>
                  </a:lnTo>
                  <a:lnTo>
                    <a:pt x="1043" y="834"/>
                  </a:lnTo>
                  <a:lnTo>
                    <a:pt x="1041" y="833"/>
                  </a:lnTo>
                  <a:lnTo>
                    <a:pt x="1041" y="829"/>
                  </a:lnTo>
                  <a:lnTo>
                    <a:pt x="1041" y="827"/>
                  </a:lnTo>
                  <a:lnTo>
                    <a:pt x="1043" y="826"/>
                  </a:lnTo>
                  <a:lnTo>
                    <a:pt x="1048" y="822"/>
                  </a:lnTo>
                  <a:lnTo>
                    <a:pt x="1050" y="822"/>
                  </a:lnTo>
                  <a:lnTo>
                    <a:pt x="1052" y="822"/>
                  </a:lnTo>
                  <a:lnTo>
                    <a:pt x="1054" y="822"/>
                  </a:lnTo>
                  <a:lnTo>
                    <a:pt x="1055" y="820"/>
                  </a:lnTo>
                  <a:lnTo>
                    <a:pt x="1055" y="820"/>
                  </a:lnTo>
                  <a:lnTo>
                    <a:pt x="1055" y="818"/>
                  </a:lnTo>
                  <a:lnTo>
                    <a:pt x="1055" y="815"/>
                  </a:lnTo>
                  <a:lnTo>
                    <a:pt x="1055" y="813"/>
                  </a:lnTo>
                  <a:lnTo>
                    <a:pt x="1057" y="810"/>
                  </a:lnTo>
                  <a:lnTo>
                    <a:pt x="1059" y="804"/>
                  </a:lnTo>
                  <a:lnTo>
                    <a:pt x="1059" y="802"/>
                  </a:lnTo>
                  <a:lnTo>
                    <a:pt x="1059" y="801"/>
                  </a:lnTo>
                  <a:lnTo>
                    <a:pt x="1057" y="799"/>
                  </a:lnTo>
                  <a:lnTo>
                    <a:pt x="1050" y="795"/>
                  </a:lnTo>
                  <a:lnTo>
                    <a:pt x="1050" y="794"/>
                  </a:lnTo>
                  <a:lnTo>
                    <a:pt x="1052" y="794"/>
                  </a:lnTo>
                  <a:lnTo>
                    <a:pt x="1052" y="792"/>
                  </a:lnTo>
                  <a:lnTo>
                    <a:pt x="1052" y="790"/>
                  </a:lnTo>
                  <a:lnTo>
                    <a:pt x="1052" y="788"/>
                  </a:lnTo>
                  <a:lnTo>
                    <a:pt x="1050" y="788"/>
                  </a:lnTo>
                  <a:lnTo>
                    <a:pt x="1050" y="787"/>
                  </a:lnTo>
                  <a:lnTo>
                    <a:pt x="1052" y="787"/>
                  </a:lnTo>
                  <a:lnTo>
                    <a:pt x="1052" y="785"/>
                  </a:lnTo>
                  <a:lnTo>
                    <a:pt x="1057" y="778"/>
                  </a:lnTo>
                  <a:lnTo>
                    <a:pt x="1061" y="774"/>
                  </a:lnTo>
                  <a:lnTo>
                    <a:pt x="1059" y="771"/>
                  </a:lnTo>
                  <a:lnTo>
                    <a:pt x="1057" y="769"/>
                  </a:lnTo>
                  <a:lnTo>
                    <a:pt x="1059" y="767"/>
                  </a:lnTo>
                  <a:lnTo>
                    <a:pt x="1075" y="751"/>
                  </a:lnTo>
                  <a:lnTo>
                    <a:pt x="1084" y="747"/>
                  </a:lnTo>
                  <a:lnTo>
                    <a:pt x="1084" y="746"/>
                  </a:lnTo>
                  <a:lnTo>
                    <a:pt x="1087" y="742"/>
                  </a:lnTo>
                  <a:lnTo>
                    <a:pt x="1091" y="740"/>
                  </a:lnTo>
                  <a:lnTo>
                    <a:pt x="1091" y="740"/>
                  </a:lnTo>
                  <a:lnTo>
                    <a:pt x="1093" y="739"/>
                  </a:lnTo>
                  <a:lnTo>
                    <a:pt x="1093" y="737"/>
                  </a:lnTo>
                  <a:lnTo>
                    <a:pt x="1093" y="735"/>
                  </a:lnTo>
                  <a:lnTo>
                    <a:pt x="1091" y="735"/>
                  </a:lnTo>
                  <a:lnTo>
                    <a:pt x="1091" y="733"/>
                  </a:lnTo>
                  <a:lnTo>
                    <a:pt x="1091" y="731"/>
                  </a:lnTo>
                  <a:lnTo>
                    <a:pt x="1093" y="726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1"/>
                  </a:lnTo>
                  <a:lnTo>
                    <a:pt x="1094" y="719"/>
                  </a:lnTo>
                  <a:lnTo>
                    <a:pt x="1093" y="715"/>
                  </a:lnTo>
                  <a:lnTo>
                    <a:pt x="1094" y="708"/>
                  </a:lnTo>
                  <a:lnTo>
                    <a:pt x="1100" y="705"/>
                  </a:lnTo>
                  <a:lnTo>
                    <a:pt x="1112" y="701"/>
                  </a:lnTo>
                  <a:lnTo>
                    <a:pt x="1119" y="696"/>
                  </a:lnTo>
                  <a:lnTo>
                    <a:pt x="1123" y="692"/>
                  </a:lnTo>
                  <a:lnTo>
                    <a:pt x="1121" y="691"/>
                  </a:lnTo>
                  <a:lnTo>
                    <a:pt x="1123" y="687"/>
                  </a:lnTo>
                  <a:lnTo>
                    <a:pt x="1126" y="685"/>
                  </a:lnTo>
                  <a:lnTo>
                    <a:pt x="1126" y="683"/>
                  </a:lnTo>
                  <a:lnTo>
                    <a:pt x="1128" y="683"/>
                  </a:lnTo>
                  <a:lnTo>
                    <a:pt x="1130" y="683"/>
                  </a:lnTo>
                  <a:lnTo>
                    <a:pt x="1128" y="680"/>
                  </a:lnTo>
                  <a:lnTo>
                    <a:pt x="1132" y="678"/>
                  </a:lnTo>
                  <a:lnTo>
                    <a:pt x="1139" y="673"/>
                  </a:lnTo>
                  <a:lnTo>
                    <a:pt x="1139" y="671"/>
                  </a:lnTo>
                  <a:lnTo>
                    <a:pt x="1141" y="667"/>
                  </a:lnTo>
                  <a:lnTo>
                    <a:pt x="1144" y="664"/>
                  </a:lnTo>
                  <a:lnTo>
                    <a:pt x="1151" y="659"/>
                  </a:lnTo>
                  <a:lnTo>
                    <a:pt x="1151" y="655"/>
                  </a:lnTo>
                  <a:lnTo>
                    <a:pt x="1153" y="652"/>
                  </a:lnTo>
                  <a:lnTo>
                    <a:pt x="1155" y="648"/>
                  </a:lnTo>
                  <a:lnTo>
                    <a:pt x="1157" y="648"/>
                  </a:lnTo>
                  <a:lnTo>
                    <a:pt x="1158" y="648"/>
                  </a:lnTo>
                  <a:lnTo>
                    <a:pt x="1158" y="646"/>
                  </a:lnTo>
                  <a:lnTo>
                    <a:pt x="1160" y="646"/>
                  </a:lnTo>
                  <a:lnTo>
                    <a:pt x="1162" y="646"/>
                  </a:lnTo>
                  <a:lnTo>
                    <a:pt x="1162" y="644"/>
                  </a:lnTo>
                  <a:lnTo>
                    <a:pt x="1160" y="643"/>
                  </a:lnTo>
                  <a:lnTo>
                    <a:pt x="1160" y="641"/>
                  </a:lnTo>
                  <a:lnTo>
                    <a:pt x="1158" y="639"/>
                  </a:lnTo>
                  <a:lnTo>
                    <a:pt x="1155" y="641"/>
                  </a:lnTo>
                  <a:lnTo>
                    <a:pt x="1141" y="643"/>
                  </a:lnTo>
                  <a:lnTo>
                    <a:pt x="1142" y="639"/>
                  </a:lnTo>
                  <a:lnTo>
                    <a:pt x="1144" y="637"/>
                  </a:lnTo>
                  <a:lnTo>
                    <a:pt x="1146" y="634"/>
                  </a:lnTo>
                  <a:lnTo>
                    <a:pt x="1148" y="632"/>
                  </a:lnTo>
                  <a:lnTo>
                    <a:pt x="1148" y="630"/>
                  </a:lnTo>
                  <a:lnTo>
                    <a:pt x="1151" y="628"/>
                  </a:lnTo>
                  <a:lnTo>
                    <a:pt x="1153" y="628"/>
                  </a:lnTo>
                  <a:lnTo>
                    <a:pt x="1155" y="627"/>
                  </a:lnTo>
                  <a:lnTo>
                    <a:pt x="1157" y="625"/>
                  </a:lnTo>
                  <a:lnTo>
                    <a:pt x="1155" y="623"/>
                  </a:lnTo>
                  <a:lnTo>
                    <a:pt x="1155" y="620"/>
                  </a:lnTo>
                  <a:lnTo>
                    <a:pt x="1155" y="618"/>
                  </a:lnTo>
                  <a:lnTo>
                    <a:pt x="1157" y="618"/>
                  </a:lnTo>
                  <a:lnTo>
                    <a:pt x="1158" y="616"/>
                  </a:lnTo>
                  <a:lnTo>
                    <a:pt x="1160" y="618"/>
                  </a:lnTo>
                  <a:lnTo>
                    <a:pt x="1164" y="618"/>
                  </a:lnTo>
                  <a:lnTo>
                    <a:pt x="1169" y="618"/>
                  </a:lnTo>
                  <a:lnTo>
                    <a:pt x="1172" y="618"/>
                  </a:lnTo>
                  <a:lnTo>
                    <a:pt x="1172" y="620"/>
                  </a:lnTo>
                  <a:lnTo>
                    <a:pt x="1174" y="620"/>
                  </a:lnTo>
                  <a:lnTo>
                    <a:pt x="1176" y="618"/>
                  </a:lnTo>
                  <a:lnTo>
                    <a:pt x="1176" y="623"/>
                  </a:lnTo>
                  <a:lnTo>
                    <a:pt x="1176" y="627"/>
                  </a:lnTo>
                  <a:lnTo>
                    <a:pt x="1178" y="628"/>
                  </a:lnTo>
                  <a:lnTo>
                    <a:pt x="1181" y="628"/>
                  </a:lnTo>
                  <a:lnTo>
                    <a:pt x="1181" y="630"/>
                  </a:lnTo>
                  <a:lnTo>
                    <a:pt x="1183" y="630"/>
                  </a:lnTo>
                  <a:lnTo>
                    <a:pt x="1188" y="628"/>
                  </a:lnTo>
                  <a:lnTo>
                    <a:pt x="1192" y="628"/>
                  </a:lnTo>
                  <a:lnTo>
                    <a:pt x="1194" y="628"/>
                  </a:lnTo>
                  <a:lnTo>
                    <a:pt x="1199" y="628"/>
                  </a:lnTo>
                  <a:lnTo>
                    <a:pt x="1201" y="628"/>
                  </a:lnTo>
                  <a:lnTo>
                    <a:pt x="1203" y="627"/>
                  </a:lnTo>
                  <a:lnTo>
                    <a:pt x="1204" y="625"/>
                  </a:lnTo>
                  <a:lnTo>
                    <a:pt x="1204" y="623"/>
                  </a:lnTo>
                  <a:lnTo>
                    <a:pt x="1204" y="621"/>
                  </a:lnTo>
                  <a:lnTo>
                    <a:pt x="1204" y="620"/>
                  </a:lnTo>
                  <a:lnTo>
                    <a:pt x="1204" y="618"/>
                  </a:lnTo>
                  <a:lnTo>
                    <a:pt x="1206" y="618"/>
                  </a:lnTo>
                  <a:lnTo>
                    <a:pt x="1208" y="620"/>
                  </a:lnTo>
                  <a:lnTo>
                    <a:pt x="1210" y="620"/>
                  </a:lnTo>
                  <a:lnTo>
                    <a:pt x="1212" y="618"/>
                  </a:lnTo>
                  <a:lnTo>
                    <a:pt x="1212" y="616"/>
                  </a:lnTo>
                  <a:lnTo>
                    <a:pt x="1212" y="614"/>
                  </a:lnTo>
                  <a:lnTo>
                    <a:pt x="1213" y="614"/>
                  </a:lnTo>
                  <a:lnTo>
                    <a:pt x="1213" y="612"/>
                  </a:lnTo>
                  <a:lnTo>
                    <a:pt x="1213" y="611"/>
                  </a:lnTo>
                  <a:lnTo>
                    <a:pt x="1212" y="609"/>
                  </a:lnTo>
                  <a:lnTo>
                    <a:pt x="1217" y="605"/>
                  </a:lnTo>
                  <a:lnTo>
                    <a:pt x="1219" y="605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2" y="600"/>
                  </a:lnTo>
                  <a:lnTo>
                    <a:pt x="1222" y="598"/>
                  </a:lnTo>
                  <a:lnTo>
                    <a:pt x="1220" y="598"/>
                  </a:lnTo>
                  <a:lnTo>
                    <a:pt x="1220" y="596"/>
                  </a:lnTo>
                  <a:lnTo>
                    <a:pt x="1219" y="591"/>
                  </a:lnTo>
                  <a:lnTo>
                    <a:pt x="1219" y="589"/>
                  </a:lnTo>
                  <a:lnTo>
                    <a:pt x="1217" y="589"/>
                  </a:lnTo>
                  <a:lnTo>
                    <a:pt x="1215" y="588"/>
                  </a:lnTo>
                  <a:lnTo>
                    <a:pt x="1215" y="586"/>
                  </a:lnTo>
                  <a:lnTo>
                    <a:pt x="1215" y="582"/>
                  </a:lnTo>
                  <a:lnTo>
                    <a:pt x="1217" y="579"/>
                  </a:lnTo>
                  <a:lnTo>
                    <a:pt x="1219" y="579"/>
                  </a:lnTo>
                  <a:lnTo>
                    <a:pt x="1219" y="575"/>
                  </a:lnTo>
                  <a:lnTo>
                    <a:pt x="1217" y="570"/>
                  </a:lnTo>
                  <a:lnTo>
                    <a:pt x="1217" y="566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9" y="559"/>
                  </a:lnTo>
                  <a:lnTo>
                    <a:pt x="1219" y="556"/>
                  </a:lnTo>
                  <a:lnTo>
                    <a:pt x="1219" y="554"/>
                  </a:lnTo>
                  <a:lnTo>
                    <a:pt x="1220" y="552"/>
                  </a:lnTo>
                  <a:lnTo>
                    <a:pt x="1220" y="550"/>
                  </a:lnTo>
                  <a:lnTo>
                    <a:pt x="1220" y="548"/>
                  </a:lnTo>
                  <a:lnTo>
                    <a:pt x="1220" y="547"/>
                  </a:lnTo>
                  <a:lnTo>
                    <a:pt x="1222" y="543"/>
                  </a:lnTo>
                  <a:lnTo>
                    <a:pt x="1224" y="540"/>
                  </a:lnTo>
                  <a:lnTo>
                    <a:pt x="1226" y="538"/>
                  </a:lnTo>
                  <a:lnTo>
                    <a:pt x="1226" y="532"/>
                  </a:lnTo>
                  <a:lnTo>
                    <a:pt x="1220" y="524"/>
                  </a:lnTo>
                  <a:lnTo>
                    <a:pt x="1220" y="518"/>
                  </a:lnTo>
                  <a:lnTo>
                    <a:pt x="1220" y="515"/>
                  </a:lnTo>
                  <a:lnTo>
                    <a:pt x="1222" y="513"/>
                  </a:lnTo>
                  <a:lnTo>
                    <a:pt x="1222" y="511"/>
                  </a:lnTo>
                  <a:lnTo>
                    <a:pt x="1224" y="509"/>
                  </a:lnTo>
                  <a:lnTo>
                    <a:pt x="1224" y="508"/>
                  </a:lnTo>
                  <a:lnTo>
                    <a:pt x="1224" y="506"/>
                  </a:lnTo>
                  <a:lnTo>
                    <a:pt x="1226" y="504"/>
                  </a:lnTo>
                  <a:lnTo>
                    <a:pt x="1233" y="493"/>
                  </a:lnTo>
                  <a:lnTo>
                    <a:pt x="1233" y="492"/>
                  </a:lnTo>
                  <a:lnTo>
                    <a:pt x="1235" y="488"/>
                  </a:lnTo>
                  <a:lnTo>
                    <a:pt x="1235" y="485"/>
                  </a:lnTo>
                  <a:lnTo>
                    <a:pt x="1235" y="481"/>
                  </a:lnTo>
                  <a:lnTo>
                    <a:pt x="1238" y="479"/>
                  </a:lnTo>
                  <a:lnTo>
                    <a:pt x="1240" y="477"/>
                  </a:lnTo>
                  <a:lnTo>
                    <a:pt x="1242" y="477"/>
                  </a:lnTo>
                  <a:lnTo>
                    <a:pt x="1242" y="474"/>
                  </a:lnTo>
                  <a:lnTo>
                    <a:pt x="1240" y="472"/>
                  </a:lnTo>
                  <a:lnTo>
                    <a:pt x="1240" y="470"/>
                  </a:lnTo>
                  <a:lnTo>
                    <a:pt x="1240" y="469"/>
                  </a:lnTo>
                  <a:lnTo>
                    <a:pt x="1240" y="465"/>
                  </a:lnTo>
                  <a:lnTo>
                    <a:pt x="1240" y="461"/>
                  </a:lnTo>
                  <a:lnTo>
                    <a:pt x="1242" y="460"/>
                  </a:lnTo>
                  <a:lnTo>
                    <a:pt x="1242" y="458"/>
                  </a:lnTo>
                  <a:lnTo>
                    <a:pt x="1244" y="456"/>
                  </a:lnTo>
                  <a:lnTo>
                    <a:pt x="1244" y="454"/>
                  </a:lnTo>
                  <a:lnTo>
                    <a:pt x="1244" y="451"/>
                  </a:lnTo>
                  <a:lnTo>
                    <a:pt x="1244" y="449"/>
                  </a:lnTo>
                  <a:lnTo>
                    <a:pt x="1245" y="447"/>
                  </a:lnTo>
                  <a:lnTo>
                    <a:pt x="1249" y="445"/>
                  </a:lnTo>
                  <a:lnTo>
                    <a:pt x="1249" y="444"/>
                  </a:lnTo>
                  <a:lnTo>
                    <a:pt x="1247" y="440"/>
                  </a:lnTo>
                  <a:lnTo>
                    <a:pt x="1247" y="435"/>
                  </a:lnTo>
                  <a:lnTo>
                    <a:pt x="1249" y="431"/>
                  </a:lnTo>
                  <a:lnTo>
                    <a:pt x="1252" y="422"/>
                  </a:lnTo>
                  <a:lnTo>
                    <a:pt x="1254" y="422"/>
                  </a:lnTo>
                  <a:lnTo>
                    <a:pt x="1256" y="421"/>
                  </a:lnTo>
                  <a:lnTo>
                    <a:pt x="1258" y="421"/>
                  </a:lnTo>
                  <a:lnTo>
                    <a:pt x="1259" y="415"/>
                  </a:lnTo>
                  <a:lnTo>
                    <a:pt x="1261" y="415"/>
                  </a:lnTo>
                  <a:lnTo>
                    <a:pt x="1263" y="413"/>
                  </a:lnTo>
                  <a:lnTo>
                    <a:pt x="1263" y="412"/>
                  </a:lnTo>
                  <a:lnTo>
                    <a:pt x="1265" y="410"/>
                  </a:lnTo>
                  <a:lnTo>
                    <a:pt x="1265" y="406"/>
                  </a:lnTo>
                  <a:lnTo>
                    <a:pt x="1265" y="405"/>
                  </a:lnTo>
                  <a:lnTo>
                    <a:pt x="1267" y="405"/>
                  </a:lnTo>
                  <a:lnTo>
                    <a:pt x="1270" y="405"/>
                  </a:lnTo>
                  <a:lnTo>
                    <a:pt x="1272" y="405"/>
                  </a:lnTo>
                  <a:lnTo>
                    <a:pt x="1272" y="403"/>
                  </a:lnTo>
                  <a:lnTo>
                    <a:pt x="1272" y="401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9" y="397"/>
                  </a:lnTo>
                  <a:lnTo>
                    <a:pt x="1279" y="396"/>
                  </a:lnTo>
                  <a:lnTo>
                    <a:pt x="1281" y="394"/>
                  </a:lnTo>
                  <a:lnTo>
                    <a:pt x="1286" y="382"/>
                  </a:lnTo>
                  <a:lnTo>
                    <a:pt x="1290" y="374"/>
                  </a:lnTo>
                  <a:lnTo>
                    <a:pt x="1291" y="371"/>
                  </a:lnTo>
                  <a:lnTo>
                    <a:pt x="1290" y="371"/>
                  </a:lnTo>
                  <a:lnTo>
                    <a:pt x="1279" y="367"/>
                  </a:lnTo>
                  <a:lnTo>
                    <a:pt x="1261" y="358"/>
                  </a:lnTo>
                  <a:lnTo>
                    <a:pt x="1259" y="358"/>
                  </a:lnTo>
                  <a:lnTo>
                    <a:pt x="1254" y="358"/>
                  </a:lnTo>
                  <a:lnTo>
                    <a:pt x="1244" y="355"/>
                  </a:lnTo>
                  <a:lnTo>
                    <a:pt x="1242" y="357"/>
                  </a:lnTo>
                  <a:lnTo>
                    <a:pt x="1240" y="357"/>
                  </a:lnTo>
                  <a:lnTo>
                    <a:pt x="1238" y="358"/>
                  </a:lnTo>
                  <a:lnTo>
                    <a:pt x="1236" y="358"/>
                  </a:lnTo>
                  <a:lnTo>
                    <a:pt x="1235" y="357"/>
                  </a:lnTo>
                  <a:lnTo>
                    <a:pt x="1233" y="357"/>
                  </a:lnTo>
                  <a:lnTo>
                    <a:pt x="1231" y="357"/>
                  </a:lnTo>
                  <a:lnTo>
                    <a:pt x="1229" y="358"/>
                  </a:lnTo>
                  <a:lnTo>
                    <a:pt x="1228" y="357"/>
                  </a:lnTo>
                  <a:lnTo>
                    <a:pt x="1226" y="357"/>
                  </a:lnTo>
                  <a:lnTo>
                    <a:pt x="1226" y="355"/>
                  </a:lnTo>
                  <a:lnTo>
                    <a:pt x="1224" y="353"/>
                  </a:lnTo>
                  <a:lnTo>
                    <a:pt x="1222" y="351"/>
                  </a:lnTo>
                  <a:lnTo>
                    <a:pt x="1219" y="351"/>
                  </a:lnTo>
                  <a:lnTo>
                    <a:pt x="1217" y="350"/>
                  </a:lnTo>
                  <a:lnTo>
                    <a:pt x="1215" y="350"/>
                  </a:lnTo>
                  <a:lnTo>
                    <a:pt x="1212" y="344"/>
                  </a:lnTo>
                  <a:lnTo>
                    <a:pt x="1210" y="342"/>
                  </a:lnTo>
                  <a:lnTo>
                    <a:pt x="1212" y="342"/>
                  </a:lnTo>
                  <a:lnTo>
                    <a:pt x="1212" y="341"/>
                  </a:lnTo>
                  <a:lnTo>
                    <a:pt x="1212" y="339"/>
                  </a:lnTo>
                  <a:lnTo>
                    <a:pt x="1208" y="339"/>
                  </a:lnTo>
                  <a:lnTo>
                    <a:pt x="1204" y="337"/>
                  </a:lnTo>
                  <a:lnTo>
                    <a:pt x="1203" y="335"/>
                  </a:lnTo>
                  <a:lnTo>
                    <a:pt x="1201" y="335"/>
                  </a:lnTo>
                  <a:lnTo>
                    <a:pt x="1199" y="337"/>
                  </a:lnTo>
                  <a:lnTo>
                    <a:pt x="1197" y="337"/>
                  </a:lnTo>
                  <a:lnTo>
                    <a:pt x="1196" y="337"/>
                  </a:lnTo>
                  <a:lnTo>
                    <a:pt x="1196" y="339"/>
                  </a:lnTo>
                  <a:lnTo>
                    <a:pt x="1196" y="341"/>
                  </a:lnTo>
                  <a:lnTo>
                    <a:pt x="1194" y="342"/>
                  </a:lnTo>
                  <a:lnTo>
                    <a:pt x="1190" y="342"/>
                  </a:lnTo>
                  <a:lnTo>
                    <a:pt x="1188" y="344"/>
                  </a:lnTo>
                  <a:lnTo>
                    <a:pt x="1188" y="346"/>
                  </a:lnTo>
                  <a:lnTo>
                    <a:pt x="1187" y="348"/>
                  </a:lnTo>
                  <a:lnTo>
                    <a:pt x="1183" y="346"/>
                  </a:lnTo>
                  <a:lnTo>
                    <a:pt x="1174" y="346"/>
                  </a:lnTo>
                  <a:lnTo>
                    <a:pt x="1172" y="344"/>
                  </a:lnTo>
                  <a:lnTo>
                    <a:pt x="1171" y="344"/>
                  </a:lnTo>
                  <a:lnTo>
                    <a:pt x="1167" y="341"/>
                  </a:lnTo>
                  <a:lnTo>
                    <a:pt x="1165" y="342"/>
                  </a:lnTo>
                  <a:lnTo>
                    <a:pt x="1165" y="344"/>
                  </a:lnTo>
                  <a:lnTo>
                    <a:pt x="1162" y="346"/>
                  </a:lnTo>
                  <a:lnTo>
                    <a:pt x="1160" y="344"/>
                  </a:lnTo>
                  <a:lnTo>
                    <a:pt x="1158" y="341"/>
                  </a:lnTo>
                  <a:lnTo>
                    <a:pt x="1158" y="334"/>
                  </a:lnTo>
                  <a:lnTo>
                    <a:pt x="1155" y="334"/>
                  </a:lnTo>
                  <a:lnTo>
                    <a:pt x="1148" y="330"/>
                  </a:lnTo>
                  <a:lnTo>
                    <a:pt x="1148" y="328"/>
                  </a:lnTo>
                  <a:lnTo>
                    <a:pt x="1144" y="330"/>
                  </a:lnTo>
                  <a:lnTo>
                    <a:pt x="1139" y="328"/>
                  </a:lnTo>
                  <a:lnTo>
                    <a:pt x="1137" y="328"/>
                  </a:lnTo>
                  <a:lnTo>
                    <a:pt x="1137" y="332"/>
                  </a:lnTo>
                  <a:lnTo>
                    <a:pt x="1137" y="334"/>
                  </a:lnTo>
                  <a:lnTo>
                    <a:pt x="1139" y="337"/>
                  </a:lnTo>
                  <a:lnTo>
                    <a:pt x="1137" y="339"/>
                  </a:lnTo>
                  <a:lnTo>
                    <a:pt x="1135" y="341"/>
                  </a:lnTo>
                  <a:lnTo>
                    <a:pt x="1132" y="339"/>
                  </a:lnTo>
                  <a:lnTo>
                    <a:pt x="1126" y="339"/>
                  </a:lnTo>
                  <a:lnTo>
                    <a:pt x="1125" y="337"/>
                  </a:lnTo>
                  <a:lnTo>
                    <a:pt x="1125" y="335"/>
                  </a:lnTo>
                  <a:lnTo>
                    <a:pt x="1125" y="334"/>
                  </a:lnTo>
                  <a:lnTo>
                    <a:pt x="1125" y="330"/>
                  </a:lnTo>
                  <a:lnTo>
                    <a:pt x="1125" y="328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6"/>
                  </a:lnTo>
                  <a:lnTo>
                    <a:pt x="1119" y="323"/>
                  </a:lnTo>
                  <a:lnTo>
                    <a:pt x="1119" y="321"/>
                  </a:lnTo>
                  <a:lnTo>
                    <a:pt x="1117" y="321"/>
                  </a:lnTo>
                  <a:lnTo>
                    <a:pt x="1117" y="319"/>
                  </a:lnTo>
                  <a:lnTo>
                    <a:pt x="1117" y="318"/>
                  </a:lnTo>
                  <a:lnTo>
                    <a:pt x="1109" y="310"/>
                  </a:lnTo>
                  <a:lnTo>
                    <a:pt x="1107" y="307"/>
                  </a:lnTo>
                  <a:lnTo>
                    <a:pt x="1107" y="307"/>
                  </a:lnTo>
                  <a:lnTo>
                    <a:pt x="1107" y="305"/>
                  </a:lnTo>
                  <a:lnTo>
                    <a:pt x="1109" y="305"/>
                  </a:lnTo>
                  <a:lnTo>
                    <a:pt x="1110" y="303"/>
                  </a:lnTo>
                  <a:lnTo>
                    <a:pt x="1109" y="303"/>
                  </a:lnTo>
                  <a:lnTo>
                    <a:pt x="1103" y="296"/>
                  </a:lnTo>
                  <a:lnTo>
                    <a:pt x="1103" y="294"/>
                  </a:lnTo>
                  <a:lnTo>
                    <a:pt x="1103" y="293"/>
                  </a:lnTo>
                  <a:lnTo>
                    <a:pt x="1101" y="291"/>
                  </a:lnTo>
                  <a:lnTo>
                    <a:pt x="1100" y="289"/>
                  </a:lnTo>
                  <a:lnTo>
                    <a:pt x="1091" y="284"/>
                  </a:lnTo>
                  <a:lnTo>
                    <a:pt x="1089" y="284"/>
                  </a:lnTo>
                  <a:lnTo>
                    <a:pt x="1085" y="286"/>
                  </a:lnTo>
                  <a:lnTo>
                    <a:pt x="1084" y="286"/>
                  </a:lnTo>
                  <a:lnTo>
                    <a:pt x="1082" y="286"/>
                  </a:lnTo>
                  <a:lnTo>
                    <a:pt x="1078" y="284"/>
                  </a:lnTo>
                  <a:lnTo>
                    <a:pt x="1073" y="280"/>
                  </a:lnTo>
                  <a:lnTo>
                    <a:pt x="1069" y="278"/>
                  </a:lnTo>
                  <a:lnTo>
                    <a:pt x="1066" y="278"/>
                  </a:lnTo>
                  <a:lnTo>
                    <a:pt x="1059" y="278"/>
                  </a:lnTo>
                  <a:lnTo>
                    <a:pt x="1061" y="280"/>
                  </a:lnTo>
                  <a:lnTo>
                    <a:pt x="1057" y="280"/>
                  </a:lnTo>
                  <a:lnTo>
                    <a:pt x="1057" y="282"/>
                  </a:lnTo>
                  <a:lnTo>
                    <a:pt x="1055" y="282"/>
                  </a:lnTo>
                  <a:lnTo>
                    <a:pt x="1055" y="284"/>
                  </a:lnTo>
                  <a:lnTo>
                    <a:pt x="1054" y="286"/>
                  </a:lnTo>
                  <a:lnTo>
                    <a:pt x="1054" y="287"/>
                  </a:lnTo>
                  <a:lnTo>
                    <a:pt x="1052" y="287"/>
                  </a:lnTo>
                  <a:lnTo>
                    <a:pt x="1043" y="287"/>
                  </a:lnTo>
                  <a:lnTo>
                    <a:pt x="1041" y="289"/>
                  </a:lnTo>
                  <a:lnTo>
                    <a:pt x="1039" y="284"/>
                  </a:lnTo>
                  <a:lnTo>
                    <a:pt x="1038" y="282"/>
                  </a:lnTo>
                  <a:lnTo>
                    <a:pt x="1030" y="280"/>
                  </a:lnTo>
                  <a:lnTo>
                    <a:pt x="1027" y="278"/>
                  </a:lnTo>
                  <a:lnTo>
                    <a:pt x="1025" y="277"/>
                  </a:lnTo>
                  <a:lnTo>
                    <a:pt x="1022" y="271"/>
                  </a:lnTo>
                  <a:lnTo>
                    <a:pt x="1020" y="271"/>
                  </a:lnTo>
                  <a:lnTo>
                    <a:pt x="1018" y="270"/>
                  </a:lnTo>
                  <a:lnTo>
                    <a:pt x="1016" y="270"/>
                  </a:lnTo>
                  <a:lnTo>
                    <a:pt x="1014" y="270"/>
                  </a:lnTo>
                  <a:lnTo>
                    <a:pt x="1013" y="271"/>
                  </a:lnTo>
                  <a:lnTo>
                    <a:pt x="1011" y="273"/>
                  </a:lnTo>
                  <a:lnTo>
                    <a:pt x="1009" y="271"/>
                  </a:lnTo>
                  <a:lnTo>
                    <a:pt x="1007" y="271"/>
                  </a:lnTo>
                  <a:lnTo>
                    <a:pt x="1006" y="270"/>
                  </a:lnTo>
                  <a:lnTo>
                    <a:pt x="1004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0" y="275"/>
                  </a:lnTo>
                  <a:lnTo>
                    <a:pt x="998" y="277"/>
                  </a:lnTo>
                  <a:lnTo>
                    <a:pt x="998" y="275"/>
                  </a:lnTo>
                  <a:lnTo>
                    <a:pt x="995" y="273"/>
                  </a:lnTo>
                  <a:lnTo>
                    <a:pt x="993" y="275"/>
                  </a:lnTo>
                  <a:lnTo>
                    <a:pt x="990" y="277"/>
                  </a:lnTo>
                  <a:lnTo>
                    <a:pt x="986" y="278"/>
                  </a:lnTo>
                  <a:lnTo>
                    <a:pt x="984" y="278"/>
                  </a:lnTo>
                  <a:lnTo>
                    <a:pt x="982" y="277"/>
                  </a:lnTo>
                  <a:lnTo>
                    <a:pt x="982" y="275"/>
                  </a:lnTo>
                  <a:lnTo>
                    <a:pt x="984" y="273"/>
                  </a:lnTo>
                  <a:lnTo>
                    <a:pt x="984" y="271"/>
                  </a:lnTo>
                  <a:lnTo>
                    <a:pt x="982" y="270"/>
                  </a:lnTo>
                  <a:lnTo>
                    <a:pt x="977" y="261"/>
                  </a:lnTo>
                  <a:lnTo>
                    <a:pt x="975" y="261"/>
                  </a:lnTo>
                  <a:lnTo>
                    <a:pt x="975" y="259"/>
                  </a:lnTo>
                  <a:lnTo>
                    <a:pt x="972" y="259"/>
                  </a:lnTo>
                  <a:lnTo>
                    <a:pt x="970" y="257"/>
                  </a:lnTo>
                  <a:lnTo>
                    <a:pt x="968" y="259"/>
                  </a:lnTo>
                  <a:lnTo>
                    <a:pt x="967" y="261"/>
                  </a:lnTo>
                  <a:lnTo>
                    <a:pt x="965" y="259"/>
                  </a:lnTo>
                  <a:lnTo>
                    <a:pt x="965" y="257"/>
                  </a:lnTo>
                  <a:lnTo>
                    <a:pt x="965" y="255"/>
                  </a:lnTo>
                  <a:lnTo>
                    <a:pt x="967" y="254"/>
                  </a:lnTo>
                  <a:lnTo>
                    <a:pt x="965" y="250"/>
                  </a:lnTo>
                  <a:lnTo>
                    <a:pt x="963" y="248"/>
                  </a:lnTo>
                  <a:lnTo>
                    <a:pt x="963" y="245"/>
                  </a:lnTo>
                  <a:lnTo>
                    <a:pt x="959" y="245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51" y="245"/>
                  </a:lnTo>
                  <a:lnTo>
                    <a:pt x="949" y="243"/>
                  </a:lnTo>
                  <a:lnTo>
                    <a:pt x="943" y="236"/>
                  </a:lnTo>
                  <a:lnTo>
                    <a:pt x="942" y="234"/>
                  </a:lnTo>
                  <a:lnTo>
                    <a:pt x="938" y="234"/>
                  </a:lnTo>
                  <a:lnTo>
                    <a:pt x="936" y="232"/>
                  </a:lnTo>
                  <a:lnTo>
                    <a:pt x="931" y="227"/>
                  </a:lnTo>
                  <a:lnTo>
                    <a:pt x="929" y="227"/>
                  </a:lnTo>
                  <a:lnTo>
                    <a:pt x="926" y="227"/>
                  </a:lnTo>
                  <a:lnTo>
                    <a:pt x="922" y="229"/>
                  </a:lnTo>
                  <a:lnTo>
                    <a:pt x="920" y="229"/>
                  </a:lnTo>
                  <a:lnTo>
                    <a:pt x="917" y="229"/>
                  </a:lnTo>
                  <a:lnTo>
                    <a:pt x="917" y="227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8"/>
                  </a:lnTo>
                  <a:lnTo>
                    <a:pt x="915" y="216"/>
                  </a:lnTo>
                  <a:lnTo>
                    <a:pt x="917" y="216"/>
                  </a:lnTo>
                  <a:lnTo>
                    <a:pt x="917" y="215"/>
                  </a:lnTo>
                  <a:lnTo>
                    <a:pt x="917" y="213"/>
                  </a:lnTo>
                  <a:lnTo>
                    <a:pt x="919" y="211"/>
                  </a:lnTo>
                  <a:lnTo>
                    <a:pt x="919" y="209"/>
                  </a:lnTo>
                  <a:lnTo>
                    <a:pt x="919" y="207"/>
                  </a:lnTo>
                  <a:lnTo>
                    <a:pt x="917" y="204"/>
                  </a:lnTo>
                  <a:lnTo>
                    <a:pt x="910" y="202"/>
                  </a:lnTo>
                  <a:lnTo>
                    <a:pt x="910" y="199"/>
                  </a:lnTo>
                  <a:lnTo>
                    <a:pt x="910" y="197"/>
                  </a:lnTo>
                  <a:lnTo>
                    <a:pt x="913" y="184"/>
                  </a:lnTo>
                  <a:lnTo>
                    <a:pt x="913" y="183"/>
                  </a:lnTo>
                  <a:lnTo>
                    <a:pt x="913" y="181"/>
                  </a:lnTo>
                  <a:lnTo>
                    <a:pt x="913" y="179"/>
                  </a:lnTo>
                  <a:lnTo>
                    <a:pt x="917" y="177"/>
                  </a:lnTo>
                  <a:lnTo>
                    <a:pt x="919" y="177"/>
                  </a:lnTo>
                  <a:lnTo>
                    <a:pt x="919" y="175"/>
                  </a:lnTo>
                  <a:lnTo>
                    <a:pt x="919" y="170"/>
                  </a:lnTo>
                  <a:lnTo>
                    <a:pt x="919" y="168"/>
                  </a:lnTo>
                  <a:lnTo>
                    <a:pt x="919" y="167"/>
                  </a:lnTo>
                  <a:lnTo>
                    <a:pt x="915" y="167"/>
                  </a:lnTo>
                  <a:lnTo>
                    <a:pt x="913" y="167"/>
                  </a:lnTo>
                  <a:lnTo>
                    <a:pt x="913" y="163"/>
                  </a:lnTo>
                  <a:lnTo>
                    <a:pt x="910" y="16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5" y="181"/>
                  </a:lnTo>
                  <a:lnTo>
                    <a:pt x="897" y="181"/>
                  </a:lnTo>
                  <a:lnTo>
                    <a:pt x="897" y="183"/>
                  </a:lnTo>
                  <a:lnTo>
                    <a:pt x="895" y="188"/>
                  </a:lnTo>
                  <a:lnTo>
                    <a:pt x="895" y="191"/>
                  </a:lnTo>
                  <a:lnTo>
                    <a:pt x="894" y="193"/>
                  </a:lnTo>
                  <a:lnTo>
                    <a:pt x="892" y="195"/>
                  </a:lnTo>
                  <a:lnTo>
                    <a:pt x="888" y="195"/>
                  </a:lnTo>
                  <a:lnTo>
                    <a:pt x="874" y="204"/>
                  </a:lnTo>
                  <a:lnTo>
                    <a:pt x="871" y="204"/>
                  </a:lnTo>
                  <a:lnTo>
                    <a:pt x="869" y="204"/>
                  </a:lnTo>
                  <a:lnTo>
                    <a:pt x="851" y="199"/>
                  </a:lnTo>
                  <a:lnTo>
                    <a:pt x="844" y="200"/>
                  </a:lnTo>
                  <a:lnTo>
                    <a:pt x="842" y="200"/>
                  </a:lnTo>
                  <a:lnTo>
                    <a:pt x="840" y="200"/>
                  </a:lnTo>
                  <a:lnTo>
                    <a:pt x="835" y="197"/>
                  </a:lnTo>
                  <a:lnTo>
                    <a:pt x="835" y="193"/>
                  </a:lnTo>
                  <a:lnTo>
                    <a:pt x="835" y="191"/>
                  </a:lnTo>
                  <a:lnTo>
                    <a:pt x="835" y="190"/>
                  </a:lnTo>
                  <a:lnTo>
                    <a:pt x="835" y="188"/>
                  </a:lnTo>
                  <a:lnTo>
                    <a:pt x="835" y="186"/>
                  </a:lnTo>
                  <a:lnTo>
                    <a:pt x="837" y="186"/>
                  </a:lnTo>
                  <a:lnTo>
                    <a:pt x="839" y="184"/>
                  </a:lnTo>
                  <a:lnTo>
                    <a:pt x="840" y="183"/>
                  </a:lnTo>
                  <a:lnTo>
                    <a:pt x="844" y="181"/>
                  </a:lnTo>
                  <a:lnTo>
                    <a:pt x="844" y="179"/>
                  </a:lnTo>
                  <a:lnTo>
                    <a:pt x="842" y="177"/>
                  </a:lnTo>
                  <a:lnTo>
                    <a:pt x="842" y="177"/>
                  </a:lnTo>
                  <a:lnTo>
                    <a:pt x="840" y="170"/>
                  </a:lnTo>
                  <a:lnTo>
                    <a:pt x="839" y="170"/>
                  </a:lnTo>
                  <a:lnTo>
                    <a:pt x="835" y="170"/>
                  </a:lnTo>
                  <a:lnTo>
                    <a:pt x="835" y="170"/>
                  </a:lnTo>
                  <a:lnTo>
                    <a:pt x="835" y="167"/>
                  </a:lnTo>
                  <a:lnTo>
                    <a:pt x="837" y="159"/>
                  </a:lnTo>
                  <a:lnTo>
                    <a:pt x="837" y="156"/>
                  </a:lnTo>
                  <a:lnTo>
                    <a:pt x="837" y="154"/>
                  </a:lnTo>
                  <a:lnTo>
                    <a:pt x="839" y="152"/>
                  </a:lnTo>
                  <a:lnTo>
                    <a:pt x="842" y="151"/>
                  </a:lnTo>
                  <a:lnTo>
                    <a:pt x="842" y="149"/>
                  </a:lnTo>
                  <a:lnTo>
                    <a:pt x="842" y="147"/>
                  </a:lnTo>
                  <a:lnTo>
                    <a:pt x="842" y="145"/>
                  </a:lnTo>
                  <a:lnTo>
                    <a:pt x="840" y="145"/>
                  </a:lnTo>
                  <a:lnTo>
                    <a:pt x="839" y="143"/>
                  </a:lnTo>
                  <a:lnTo>
                    <a:pt x="837" y="143"/>
                  </a:lnTo>
                  <a:lnTo>
                    <a:pt x="837" y="145"/>
                  </a:lnTo>
                  <a:lnTo>
                    <a:pt x="837" y="147"/>
                  </a:lnTo>
                  <a:lnTo>
                    <a:pt x="835" y="147"/>
                  </a:lnTo>
                  <a:lnTo>
                    <a:pt x="835" y="147"/>
                  </a:lnTo>
                  <a:lnTo>
                    <a:pt x="832" y="140"/>
                  </a:lnTo>
                  <a:lnTo>
                    <a:pt x="830" y="138"/>
                  </a:lnTo>
                  <a:lnTo>
                    <a:pt x="828" y="136"/>
                  </a:lnTo>
                  <a:lnTo>
                    <a:pt x="824" y="133"/>
                  </a:lnTo>
                  <a:lnTo>
                    <a:pt x="821" y="133"/>
                  </a:lnTo>
                  <a:lnTo>
                    <a:pt x="819" y="133"/>
                  </a:lnTo>
                  <a:lnTo>
                    <a:pt x="812" y="135"/>
                  </a:lnTo>
                  <a:lnTo>
                    <a:pt x="808" y="135"/>
                  </a:lnTo>
                  <a:lnTo>
                    <a:pt x="807" y="135"/>
                  </a:lnTo>
                  <a:lnTo>
                    <a:pt x="805" y="133"/>
                  </a:lnTo>
                  <a:lnTo>
                    <a:pt x="803" y="133"/>
                  </a:lnTo>
                  <a:lnTo>
                    <a:pt x="798" y="131"/>
                  </a:lnTo>
                  <a:lnTo>
                    <a:pt x="792" y="131"/>
                  </a:lnTo>
                  <a:lnTo>
                    <a:pt x="792" y="133"/>
                  </a:lnTo>
                  <a:lnTo>
                    <a:pt x="789" y="135"/>
                  </a:lnTo>
                  <a:lnTo>
                    <a:pt x="789" y="136"/>
                  </a:lnTo>
                  <a:lnTo>
                    <a:pt x="789" y="138"/>
                  </a:lnTo>
                  <a:lnTo>
                    <a:pt x="787" y="138"/>
                  </a:lnTo>
                  <a:lnTo>
                    <a:pt x="784" y="135"/>
                  </a:lnTo>
                  <a:lnTo>
                    <a:pt x="782" y="129"/>
                  </a:lnTo>
                  <a:lnTo>
                    <a:pt x="782" y="120"/>
                  </a:lnTo>
                  <a:lnTo>
                    <a:pt x="782" y="113"/>
                  </a:lnTo>
                  <a:lnTo>
                    <a:pt x="780" y="110"/>
                  </a:lnTo>
                  <a:lnTo>
                    <a:pt x="776" y="108"/>
                  </a:lnTo>
                  <a:lnTo>
                    <a:pt x="775" y="106"/>
                  </a:lnTo>
                  <a:lnTo>
                    <a:pt x="771" y="106"/>
                  </a:lnTo>
                  <a:lnTo>
                    <a:pt x="764" y="106"/>
                  </a:lnTo>
                  <a:lnTo>
                    <a:pt x="762" y="104"/>
                  </a:lnTo>
                  <a:lnTo>
                    <a:pt x="764" y="103"/>
                  </a:lnTo>
                  <a:lnTo>
                    <a:pt x="764" y="101"/>
                  </a:lnTo>
                  <a:lnTo>
                    <a:pt x="762" y="101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3"/>
                  </a:lnTo>
                  <a:lnTo>
                    <a:pt x="755" y="103"/>
                  </a:lnTo>
                  <a:lnTo>
                    <a:pt x="752" y="104"/>
                  </a:lnTo>
                  <a:lnTo>
                    <a:pt x="750" y="106"/>
                  </a:lnTo>
                  <a:lnTo>
                    <a:pt x="748" y="104"/>
                  </a:lnTo>
                  <a:lnTo>
                    <a:pt x="743" y="103"/>
                  </a:lnTo>
                  <a:lnTo>
                    <a:pt x="741" y="101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9" y="92"/>
                  </a:lnTo>
                  <a:lnTo>
                    <a:pt x="736" y="81"/>
                  </a:lnTo>
                  <a:lnTo>
                    <a:pt x="734" y="76"/>
                  </a:lnTo>
                  <a:lnTo>
                    <a:pt x="736" y="74"/>
                  </a:lnTo>
                  <a:lnTo>
                    <a:pt x="736" y="69"/>
                  </a:lnTo>
                  <a:lnTo>
                    <a:pt x="734" y="67"/>
                  </a:lnTo>
                  <a:lnTo>
                    <a:pt x="732" y="67"/>
                  </a:lnTo>
                  <a:lnTo>
                    <a:pt x="730" y="67"/>
                  </a:lnTo>
                  <a:lnTo>
                    <a:pt x="730" y="65"/>
                  </a:lnTo>
                  <a:lnTo>
                    <a:pt x="729" y="62"/>
                  </a:lnTo>
                  <a:lnTo>
                    <a:pt x="727" y="60"/>
                  </a:lnTo>
                  <a:lnTo>
                    <a:pt x="725" y="56"/>
                  </a:lnTo>
                  <a:lnTo>
                    <a:pt x="723" y="55"/>
                  </a:lnTo>
                  <a:lnTo>
                    <a:pt x="720" y="53"/>
                  </a:lnTo>
                  <a:lnTo>
                    <a:pt x="711" y="56"/>
                  </a:lnTo>
                  <a:lnTo>
                    <a:pt x="705" y="58"/>
                  </a:lnTo>
                  <a:lnTo>
                    <a:pt x="704" y="60"/>
                  </a:lnTo>
                  <a:lnTo>
                    <a:pt x="702" y="62"/>
                  </a:lnTo>
                  <a:lnTo>
                    <a:pt x="698" y="69"/>
                  </a:lnTo>
                  <a:lnTo>
                    <a:pt x="697" y="69"/>
                  </a:lnTo>
                  <a:lnTo>
                    <a:pt x="695" y="69"/>
                  </a:lnTo>
                  <a:lnTo>
                    <a:pt x="684" y="64"/>
                  </a:lnTo>
                  <a:lnTo>
                    <a:pt x="682" y="62"/>
                  </a:lnTo>
                  <a:lnTo>
                    <a:pt x="681" y="58"/>
                  </a:lnTo>
                  <a:lnTo>
                    <a:pt x="679" y="56"/>
                  </a:lnTo>
                  <a:lnTo>
                    <a:pt x="675" y="53"/>
                  </a:lnTo>
                  <a:lnTo>
                    <a:pt x="675" y="51"/>
                  </a:lnTo>
                  <a:lnTo>
                    <a:pt x="674" y="49"/>
                  </a:lnTo>
                  <a:lnTo>
                    <a:pt x="672" y="49"/>
                  </a:lnTo>
                  <a:lnTo>
                    <a:pt x="668" y="49"/>
                  </a:lnTo>
                  <a:lnTo>
                    <a:pt x="666" y="49"/>
                  </a:lnTo>
                  <a:lnTo>
                    <a:pt x="665" y="49"/>
                  </a:lnTo>
                  <a:lnTo>
                    <a:pt x="665" y="48"/>
                  </a:lnTo>
                  <a:lnTo>
                    <a:pt x="665" y="46"/>
                  </a:lnTo>
                  <a:lnTo>
                    <a:pt x="663" y="44"/>
                  </a:lnTo>
                  <a:lnTo>
                    <a:pt x="663" y="42"/>
                  </a:lnTo>
                  <a:lnTo>
                    <a:pt x="665" y="40"/>
                  </a:lnTo>
                  <a:lnTo>
                    <a:pt x="665" y="39"/>
                  </a:lnTo>
                  <a:lnTo>
                    <a:pt x="661" y="32"/>
                  </a:lnTo>
                  <a:lnTo>
                    <a:pt x="663" y="30"/>
                  </a:lnTo>
                  <a:lnTo>
                    <a:pt x="665" y="26"/>
                  </a:lnTo>
                  <a:lnTo>
                    <a:pt x="665" y="26"/>
                  </a:lnTo>
                  <a:lnTo>
                    <a:pt x="665" y="23"/>
                  </a:lnTo>
                  <a:lnTo>
                    <a:pt x="665" y="19"/>
                  </a:lnTo>
                  <a:lnTo>
                    <a:pt x="659" y="14"/>
                  </a:lnTo>
                  <a:lnTo>
                    <a:pt x="659" y="10"/>
                  </a:lnTo>
                  <a:lnTo>
                    <a:pt x="658" y="5"/>
                  </a:lnTo>
                  <a:lnTo>
                    <a:pt x="656" y="0"/>
                  </a:lnTo>
                  <a:lnTo>
                    <a:pt x="654" y="1"/>
                  </a:lnTo>
                  <a:lnTo>
                    <a:pt x="649" y="3"/>
                  </a:lnTo>
                  <a:lnTo>
                    <a:pt x="640" y="7"/>
                  </a:lnTo>
                  <a:lnTo>
                    <a:pt x="633" y="5"/>
                  </a:lnTo>
                  <a:lnTo>
                    <a:pt x="631" y="5"/>
                  </a:lnTo>
                  <a:lnTo>
                    <a:pt x="631" y="7"/>
                  </a:lnTo>
                  <a:lnTo>
                    <a:pt x="611" y="12"/>
                  </a:lnTo>
                  <a:lnTo>
                    <a:pt x="594" y="14"/>
                  </a:lnTo>
                  <a:lnTo>
                    <a:pt x="590" y="16"/>
                  </a:lnTo>
                  <a:lnTo>
                    <a:pt x="586" y="16"/>
                  </a:lnTo>
                  <a:lnTo>
                    <a:pt x="567" y="24"/>
                  </a:lnTo>
                  <a:lnTo>
                    <a:pt x="563" y="28"/>
                  </a:lnTo>
                  <a:lnTo>
                    <a:pt x="560" y="33"/>
                  </a:lnTo>
                  <a:lnTo>
                    <a:pt x="558" y="35"/>
                  </a:lnTo>
                  <a:lnTo>
                    <a:pt x="555" y="37"/>
                  </a:lnTo>
                  <a:lnTo>
                    <a:pt x="553" y="37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51" y="49"/>
                  </a:lnTo>
                  <a:lnTo>
                    <a:pt x="553" y="53"/>
                  </a:lnTo>
                  <a:lnTo>
                    <a:pt x="551" y="55"/>
                  </a:lnTo>
                  <a:lnTo>
                    <a:pt x="549" y="58"/>
                  </a:lnTo>
                  <a:lnTo>
                    <a:pt x="547" y="65"/>
                  </a:lnTo>
                  <a:lnTo>
                    <a:pt x="547" y="69"/>
                  </a:lnTo>
                  <a:lnTo>
                    <a:pt x="547" y="72"/>
                  </a:lnTo>
                  <a:lnTo>
                    <a:pt x="549" y="81"/>
                  </a:lnTo>
                  <a:lnTo>
                    <a:pt x="549" y="88"/>
                  </a:lnTo>
                  <a:lnTo>
                    <a:pt x="549" y="92"/>
                  </a:lnTo>
                  <a:lnTo>
                    <a:pt x="553" y="96"/>
                  </a:lnTo>
                  <a:lnTo>
                    <a:pt x="549" y="97"/>
                  </a:lnTo>
                  <a:lnTo>
                    <a:pt x="549" y="104"/>
                  </a:lnTo>
                  <a:lnTo>
                    <a:pt x="547" y="113"/>
                  </a:lnTo>
                  <a:lnTo>
                    <a:pt x="546" y="120"/>
                  </a:lnTo>
                  <a:lnTo>
                    <a:pt x="553" y="126"/>
                  </a:lnTo>
                  <a:lnTo>
                    <a:pt x="553" y="127"/>
                  </a:lnTo>
                  <a:lnTo>
                    <a:pt x="551" y="127"/>
                  </a:lnTo>
                  <a:lnTo>
                    <a:pt x="547" y="126"/>
                  </a:lnTo>
                  <a:lnTo>
                    <a:pt x="546" y="131"/>
                  </a:lnTo>
                  <a:lnTo>
                    <a:pt x="546" y="136"/>
                  </a:lnTo>
                  <a:lnTo>
                    <a:pt x="544" y="142"/>
                  </a:lnTo>
                  <a:lnTo>
                    <a:pt x="546" y="143"/>
                  </a:lnTo>
                  <a:lnTo>
                    <a:pt x="551" y="147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2"/>
                  </a:lnTo>
                  <a:lnTo>
                    <a:pt x="560" y="152"/>
                  </a:lnTo>
                  <a:lnTo>
                    <a:pt x="560" y="154"/>
                  </a:lnTo>
                  <a:lnTo>
                    <a:pt x="556" y="154"/>
                  </a:lnTo>
                  <a:lnTo>
                    <a:pt x="558" y="156"/>
                  </a:lnTo>
                  <a:lnTo>
                    <a:pt x="558" y="158"/>
                  </a:lnTo>
                  <a:lnTo>
                    <a:pt x="560" y="158"/>
                  </a:lnTo>
                  <a:lnTo>
                    <a:pt x="558" y="159"/>
                  </a:lnTo>
                  <a:lnTo>
                    <a:pt x="546" y="154"/>
                  </a:lnTo>
                  <a:lnTo>
                    <a:pt x="542" y="154"/>
                  </a:lnTo>
                  <a:lnTo>
                    <a:pt x="539" y="159"/>
                  </a:lnTo>
                  <a:lnTo>
                    <a:pt x="537" y="168"/>
                  </a:lnTo>
                  <a:lnTo>
                    <a:pt x="537" y="170"/>
                  </a:lnTo>
                  <a:lnTo>
                    <a:pt x="535" y="172"/>
                  </a:lnTo>
                  <a:lnTo>
                    <a:pt x="530" y="177"/>
                  </a:lnTo>
                  <a:lnTo>
                    <a:pt x="514" y="190"/>
                  </a:lnTo>
                  <a:lnTo>
                    <a:pt x="508" y="195"/>
                  </a:lnTo>
                  <a:lnTo>
                    <a:pt x="507" y="197"/>
                  </a:lnTo>
                  <a:lnTo>
                    <a:pt x="503" y="199"/>
                  </a:lnTo>
                  <a:lnTo>
                    <a:pt x="457" y="215"/>
                  </a:lnTo>
                  <a:lnTo>
                    <a:pt x="448" y="215"/>
                  </a:lnTo>
                  <a:lnTo>
                    <a:pt x="439" y="218"/>
                  </a:lnTo>
                  <a:lnTo>
                    <a:pt x="436" y="220"/>
                  </a:lnTo>
                  <a:lnTo>
                    <a:pt x="430" y="222"/>
                  </a:lnTo>
                  <a:lnTo>
                    <a:pt x="416" y="229"/>
                  </a:lnTo>
                  <a:lnTo>
                    <a:pt x="416" y="231"/>
                  </a:lnTo>
                  <a:lnTo>
                    <a:pt x="402" y="238"/>
                  </a:lnTo>
                  <a:lnTo>
                    <a:pt x="400" y="239"/>
                  </a:lnTo>
                  <a:lnTo>
                    <a:pt x="393" y="243"/>
                  </a:lnTo>
                  <a:lnTo>
                    <a:pt x="391" y="245"/>
                  </a:lnTo>
                  <a:lnTo>
                    <a:pt x="388" y="261"/>
                  </a:lnTo>
                  <a:lnTo>
                    <a:pt x="381" y="271"/>
                  </a:lnTo>
                  <a:lnTo>
                    <a:pt x="381" y="273"/>
                  </a:lnTo>
                  <a:lnTo>
                    <a:pt x="381" y="275"/>
                  </a:lnTo>
                  <a:lnTo>
                    <a:pt x="382" y="277"/>
                  </a:lnTo>
                  <a:lnTo>
                    <a:pt x="382" y="278"/>
                  </a:lnTo>
                  <a:lnTo>
                    <a:pt x="384" y="280"/>
                  </a:lnTo>
                  <a:lnTo>
                    <a:pt x="386" y="280"/>
                  </a:lnTo>
                  <a:lnTo>
                    <a:pt x="389" y="282"/>
                  </a:lnTo>
                  <a:lnTo>
                    <a:pt x="391" y="282"/>
                  </a:lnTo>
                  <a:lnTo>
                    <a:pt x="393" y="282"/>
                  </a:lnTo>
                  <a:lnTo>
                    <a:pt x="402" y="286"/>
                  </a:lnTo>
                  <a:lnTo>
                    <a:pt x="409" y="286"/>
                  </a:lnTo>
                  <a:lnTo>
                    <a:pt x="420" y="284"/>
                  </a:lnTo>
                  <a:lnTo>
                    <a:pt x="427" y="280"/>
                  </a:lnTo>
                  <a:lnTo>
                    <a:pt x="425" y="282"/>
                  </a:lnTo>
                  <a:lnTo>
                    <a:pt x="423" y="284"/>
                  </a:lnTo>
                  <a:lnTo>
                    <a:pt x="418" y="287"/>
                  </a:lnTo>
                  <a:lnTo>
                    <a:pt x="405" y="291"/>
                  </a:lnTo>
                  <a:lnTo>
                    <a:pt x="391" y="293"/>
                  </a:lnTo>
                  <a:lnTo>
                    <a:pt x="382" y="300"/>
                  </a:lnTo>
                  <a:lnTo>
                    <a:pt x="381" y="303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73" y="307"/>
                  </a:lnTo>
                  <a:lnTo>
                    <a:pt x="368" y="309"/>
                  </a:lnTo>
                  <a:lnTo>
                    <a:pt x="350" y="314"/>
                  </a:lnTo>
                  <a:lnTo>
                    <a:pt x="349" y="316"/>
                  </a:lnTo>
                  <a:lnTo>
                    <a:pt x="336" y="309"/>
                  </a:lnTo>
                  <a:lnTo>
                    <a:pt x="331" y="309"/>
                  </a:lnTo>
                  <a:lnTo>
                    <a:pt x="327" y="307"/>
                  </a:lnTo>
                  <a:lnTo>
                    <a:pt x="325" y="307"/>
                  </a:lnTo>
                  <a:lnTo>
                    <a:pt x="320" y="307"/>
                  </a:lnTo>
                  <a:lnTo>
                    <a:pt x="315" y="303"/>
                  </a:lnTo>
                  <a:lnTo>
                    <a:pt x="311" y="303"/>
                  </a:lnTo>
                  <a:lnTo>
                    <a:pt x="308" y="305"/>
                  </a:lnTo>
                  <a:lnTo>
                    <a:pt x="304" y="305"/>
                  </a:lnTo>
                  <a:lnTo>
                    <a:pt x="299" y="303"/>
                  </a:lnTo>
                  <a:lnTo>
                    <a:pt x="281" y="303"/>
                  </a:lnTo>
                  <a:lnTo>
                    <a:pt x="267" y="298"/>
                  </a:lnTo>
                  <a:lnTo>
                    <a:pt x="253" y="296"/>
                  </a:lnTo>
                  <a:lnTo>
                    <a:pt x="249" y="298"/>
                  </a:lnTo>
                  <a:lnTo>
                    <a:pt x="247" y="300"/>
                  </a:lnTo>
                  <a:lnTo>
                    <a:pt x="247" y="302"/>
                  </a:lnTo>
                  <a:lnTo>
                    <a:pt x="249" y="303"/>
                  </a:lnTo>
                  <a:lnTo>
                    <a:pt x="249" y="305"/>
                  </a:lnTo>
                  <a:lnTo>
                    <a:pt x="246" y="305"/>
                  </a:lnTo>
                  <a:lnTo>
                    <a:pt x="244" y="303"/>
                  </a:lnTo>
                  <a:lnTo>
                    <a:pt x="242" y="303"/>
                  </a:lnTo>
                  <a:lnTo>
                    <a:pt x="240" y="303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40" y="302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0" y="293"/>
                  </a:lnTo>
                  <a:lnTo>
                    <a:pt x="240" y="291"/>
                  </a:lnTo>
                  <a:lnTo>
                    <a:pt x="231" y="280"/>
                  </a:lnTo>
                  <a:lnTo>
                    <a:pt x="230" y="275"/>
                  </a:lnTo>
                  <a:lnTo>
                    <a:pt x="228" y="271"/>
                  </a:lnTo>
                  <a:lnTo>
                    <a:pt x="226" y="268"/>
                  </a:lnTo>
                  <a:lnTo>
                    <a:pt x="226" y="264"/>
                  </a:lnTo>
                  <a:lnTo>
                    <a:pt x="228" y="264"/>
                  </a:lnTo>
                  <a:lnTo>
                    <a:pt x="231" y="264"/>
                  </a:lnTo>
                  <a:lnTo>
                    <a:pt x="231" y="262"/>
                  </a:lnTo>
                  <a:lnTo>
                    <a:pt x="231" y="261"/>
                  </a:lnTo>
                  <a:lnTo>
                    <a:pt x="233" y="259"/>
                  </a:lnTo>
                  <a:lnTo>
                    <a:pt x="235" y="257"/>
                  </a:lnTo>
                  <a:lnTo>
                    <a:pt x="235" y="255"/>
                  </a:lnTo>
                  <a:lnTo>
                    <a:pt x="233" y="248"/>
                  </a:lnTo>
                  <a:lnTo>
                    <a:pt x="231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17" y="241"/>
                  </a:lnTo>
                  <a:lnTo>
                    <a:pt x="214" y="241"/>
                  </a:lnTo>
                  <a:lnTo>
                    <a:pt x="208" y="243"/>
                  </a:lnTo>
                  <a:lnTo>
                    <a:pt x="206" y="245"/>
                  </a:lnTo>
                  <a:lnTo>
                    <a:pt x="205" y="248"/>
                  </a:lnTo>
                  <a:lnTo>
                    <a:pt x="203" y="250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8" y="250"/>
                  </a:lnTo>
                  <a:lnTo>
                    <a:pt x="196" y="250"/>
                  </a:lnTo>
                  <a:lnTo>
                    <a:pt x="194" y="252"/>
                  </a:lnTo>
                  <a:lnTo>
                    <a:pt x="192" y="254"/>
                  </a:lnTo>
                  <a:lnTo>
                    <a:pt x="192" y="252"/>
                  </a:lnTo>
                  <a:lnTo>
                    <a:pt x="192" y="250"/>
                  </a:lnTo>
                  <a:lnTo>
                    <a:pt x="190" y="250"/>
                  </a:lnTo>
                  <a:lnTo>
                    <a:pt x="182" y="248"/>
                  </a:lnTo>
                  <a:lnTo>
                    <a:pt x="173" y="247"/>
                  </a:lnTo>
                  <a:lnTo>
                    <a:pt x="171" y="245"/>
                  </a:lnTo>
                  <a:lnTo>
                    <a:pt x="169" y="247"/>
                  </a:lnTo>
                  <a:lnTo>
                    <a:pt x="169" y="245"/>
                  </a:lnTo>
                  <a:lnTo>
                    <a:pt x="167" y="245"/>
                  </a:lnTo>
                  <a:lnTo>
                    <a:pt x="167" y="243"/>
                  </a:lnTo>
                  <a:lnTo>
                    <a:pt x="167" y="241"/>
                  </a:lnTo>
                  <a:lnTo>
                    <a:pt x="166" y="241"/>
                  </a:lnTo>
                  <a:lnTo>
                    <a:pt x="162" y="241"/>
                  </a:lnTo>
                  <a:lnTo>
                    <a:pt x="159" y="239"/>
                  </a:lnTo>
                  <a:lnTo>
                    <a:pt x="155" y="239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8"/>
                  </a:lnTo>
                  <a:lnTo>
                    <a:pt x="159" y="250"/>
                  </a:lnTo>
                  <a:lnTo>
                    <a:pt x="162" y="250"/>
                  </a:lnTo>
                  <a:lnTo>
                    <a:pt x="164" y="252"/>
                  </a:lnTo>
                  <a:lnTo>
                    <a:pt x="164" y="254"/>
                  </a:lnTo>
                  <a:lnTo>
                    <a:pt x="166" y="255"/>
                  </a:lnTo>
                  <a:lnTo>
                    <a:pt x="166" y="259"/>
                  </a:lnTo>
                  <a:lnTo>
                    <a:pt x="166" y="261"/>
                  </a:lnTo>
                  <a:lnTo>
                    <a:pt x="166" y="266"/>
                  </a:lnTo>
                  <a:lnTo>
                    <a:pt x="164" y="268"/>
                  </a:lnTo>
                  <a:lnTo>
                    <a:pt x="162" y="270"/>
                  </a:lnTo>
                  <a:lnTo>
                    <a:pt x="160" y="273"/>
                  </a:lnTo>
                  <a:lnTo>
                    <a:pt x="164" y="277"/>
                  </a:lnTo>
                  <a:lnTo>
                    <a:pt x="166" y="280"/>
                  </a:lnTo>
                  <a:lnTo>
                    <a:pt x="166" y="282"/>
                  </a:lnTo>
                  <a:lnTo>
                    <a:pt x="167" y="286"/>
                  </a:lnTo>
                  <a:lnTo>
                    <a:pt x="167" y="287"/>
                  </a:lnTo>
                  <a:lnTo>
                    <a:pt x="169" y="287"/>
                  </a:lnTo>
                  <a:lnTo>
                    <a:pt x="169" y="291"/>
                  </a:lnTo>
                  <a:lnTo>
                    <a:pt x="167" y="296"/>
                  </a:lnTo>
                  <a:lnTo>
                    <a:pt x="169" y="300"/>
                  </a:lnTo>
                  <a:lnTo>
                    <a:pt x="171" y="300"/>
                  </a:lnTo>
                  <a:lnTo>
                    <a:pt x="173" y="300"/>
                  </a:lnTo>
                  <a:lnTo>
                    <a:pt x="173" y="302"/>
                  </a:lnTo>
                  <a:lnTo>
                    <a:pt x="176" y="303"/>
                  </a:lnTo>
                  <a:lnTo>
                    <a:pt x="178" y="305"/>
                  </a:lnTo>
                  <a:lnTo>
                    <a:pt x="180" y="307"/>
                  </a:lnTo>
                  <a:lnTo>
                    <a:pt x="182" y="303"/>
                  </a:lnTo>
                  <a:lnTo>
                    <a:pt x="183" y="307"/>
                  </a:lnTo>
                  <a:lnTo>
                    <a:pt x="182" y="307"/>
                  </a:lnTo>
                  <a:lnTo>
                    <a:pt x="182" y="310"/>
                  </a:lnTo>
                  <a:lnTo>
                    <a:pt x="183" y="312"/>
                  </a:lnTo>
                  <a:lnTo>
                    <a:pt x="187" y="314"/>
                  </a:lnTo>
                  <a:lnTo>
                    <a:pt x="187" y="316"/>
                  </a:lnTo>
                  <a:lnTo>
                    <a:pt x="185" y="316"/>
                  </a:lnTo>
                  <a:lnTo>
                    <a:pt x="187" y="318"/>
                  </a:lnTo>
                  <a:lnTo>
                    <a:pt x="189" y="325"/>
                  </a:lnTo>
                  <a:lnTo>
                    <a:pt x="190" y="326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6" y="325"/>
                  </a:lnTo>
                  <a:lnTo>
                    <a:pt x="194" y="326"/>
                  </a:lnTo>
                  <a:lnTo>
                    <a:pt x="192" y="328"/>
                  </a:lnTo>
                  <a:lnTo>
                    <a:pt x="192" y="330"/>
                  </a:lnTo>
                  <a:lnTo>
                    <a:pt x="194" y="334"/>
                  </a:lnTo>
                  <a:lnTo>
                    <a:pt x="194" y="337"/>
                  </a:lnTo>
                  <a:lnTo>
                    <a:pt x="196" y="341"/>
                  </a:lnTo>
                  <a:lnTo>
                    <a:pt x="196" y="339"/>
                  </a:lnTo>
                  <a:lnTo>
                    <a:pt x="198" y="341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4" y="346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0"/>
                  </a:lnTo>
                  <a:lnTo>
                    <a:pt x="194" y="351"/>
                  </a:lnTo>
                  <a:lnTo>
                    <a:pt x="194" y="353"/>
                  </a:lnTo>
                  <a:lnTo>
                    <a:pt x="194" y="357"/>
                  </a:lnTo>
                  <a:lnTo>
                    <a:pt x="194" y="358"/>
                  </a:lnTo>
                  <a:lnTo>
                    <a:pt x="196" y="360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201" y="357"/>
                  </a:lnTo>
                  <a:lnTo>
                    <a:pt x="203" y="358"/>
                  </a:lnTo>
                  <a:lnTo>
                    <a:pt x="199" y="358"/>
                  </a:lnTo>
                  <a:lnTo>
                    <a:pt x="198" y="358"/>
                  </a:lnTo>
                  <a:lnTo>
                    <a:pt x="198" y="362"/>
                  </a:lnTo>
                  <a:lnTo>
                    <a:pt x="198" y="371"/>
                  </a:lnTo>
                  <a:lnTo>
                    <a:pt x="198" y="373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198" y="378"/>
                  </a:lnTo>
                  <a:lnTo>
                    <a:pt x="198" y="376"/>
                  </a:lnTo>
                  <a:lnTo>
                    <a:pt x="198" y="378"/>
                  </a:lnTo>
                  <a:lnTo>
                    <a:pt x="198" y="387"/>
                  </a:lnTo>
                  <a:lnTo>
                    <a:pt x="196" y="389"/>
                  </a:lnTo>
                  <a:lnTo>
                    <a:pt x="196" y="390"/>
                  </a:lnTo>
                  <a:lnTo>
                    <a:pt x="194" y="390"/>
                  </a:lnTo>
                  <a:lnTo>
                    <a:pt x="194" y="392"/>
                  </a:lnTo>
                  <a:lnTo>
                    <a:pt x="196" y="392"/>
                  </a:lnTo>
                  <a:lnTo>
                    <a:pt x="198" y="394"/>
                  </a:lnTo>
                  <a:lnTo>
                    <a:pt x="198" y="397"/>
                  </a:lnTo>
                  <a:lnTo>
                    <a:pt x="198" y="403"/>
                  </a:lnTo>
                  <a:lnTo>
                    <a:pt x="198" y="408"/>
                  </a:lnTo>
                  <a:lnTo>
                    <a:pt x="201" y="412"/>
                  </a:lnTo>
                  <a:lnTo>
                    <a:pt x="203" y="415"/>
                  </a:lnTo>
                  <a:lnTo>
                    <a:pt x="203" y="417"/>
                  </a:lnTo>
                  <a:lnTo>
                    <a:pt x="205" y="417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2" y="422"/>
                  </a:lnTo>
                  <a:lnTo>
                    <a:pt x="212" y="421"/>
                  </a:lnTo>
                  <a:lnTo>
                    <a:pt x="215" y="421"/>
                  </a:lnTo>
                  <a:lnTo>
                    <a:pt x="219" y="422"/>
                  </a:lnTo>
                  <a:lnTo>
                    <a:pt x="221" y="426"/>
                  </a:lnTo>
                  <a:lnTo>
                    <a:pt x="215" y="424"/>
                  </a:lnTo>
                  <a:lnTo>
                    <a:pt x="203" y="428"/>
                  </a:lnTo>
                  <a:lnTo>
                    <a:pt x="196" y="426"/>
                  </a:lnTo>
                  <a:lnTo>
                    <a:pt x="194" y="426"/>
                  </a:lnTo>
                  <a:lnTo>
                    <a:pt x="189" y="429"/>
                  </a:lnTo>
                  <a:lnTo>
                    <a:pt x="180" y="431"/>
                  </a:lnTo>
                  <a:lnTo>
                    <a:pt x="171" y="431"/>
                  </a:lnTo>
                  <a:lnTo>
                    <a:pt x="166" y="429"/>
                  </a:lnTo>
                  <a:lnTo>
                    <a:pt x="164" y="426"/>
                  </a:lnTo>
                  <a:lnTo>
                    <a:pt x="164" y="422"/>
                  </a:lnTo>
                  <a:lnTo>
                    <a:pt x="166" y="417"/>
                  </a:lnTo>
                  <a:lnTo>
                    <a:pt x="166" y="415"/>
                  </a:lnTo>
                  <a:lnTo>
                    <a:pt x="166" y="413"/>
                  </a:lnTo>
                  <a:lnTo>
                    <a:pt x="155" y="415"/>
                  </a:lnTo>
                  <a:lnTo>
                    <a:pt x="155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50" y="419"/>
                  </a:lnTo>
                  <a:lnTo>
                    <a:pt x="150" y="421"/>
                  </a:lnTo>
                  <a:lnTo>
                    <a:pt x="148" y="421"/>
                  </a:lnTo>
                  <a:lnTo>
                    <a:pt x="146" y="422"/>
                  </a:lnTo>
                  <a:lnTo>
                    <a:pt x="146" y="424"/>
                  </a:lnTo>
                  <a:lnTo>
                    <a:pt x="146" y="426"/>
                  </a:lnTo>
                  <a:lnTo>
                    <a:pt x="146" y="428"/>
                  </a:lnTo>
                  <a:lnTo>
                    <a:pt x="150" y="433"/>
                  </a:lnTo>
                  <a:lnTo>
                    <a:pt x="150" y="435"/>
                  </a:lnTo>
                  <a:lnTo>
                    <a:pt x="151" y="435"/>
                  </a:lnTo>
                  <a:lnTo>
                    <a:pt x="153" y="435"/>
                  </a:lnTo>
                  <a:lnTo>
                    <a:pt x="155" y="437"/>
                  </a:lnTo>
                  <a:lnTo>
                    <a:pt x="153" y="435"/>
                  </a:lnTo>
                  <a:lnTo>
                    <a:pt x="151" y="435"/>
                  </a:lnTo>
                  <a:lnTo>
                    <a:pt x="151" y="437"/>
                  </a:lnTo>
                  <a:lnTo>
                    <a:pt x="153" y="440"/>
                  </a:lnTo>
                  <a:lnTo>
                    <a:pt x="155" y="444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1" y="440"/>
                  </a:lnTo>
                  <a:lnTo>
                    <a:pt x="148" y="437"/>
                  </a:lnTo>
                  <a:lnTo>
                    <a:pt x="148" y="435"/>
                  </a:lnTo>
                  <a:lnTo>
                    <a:pt x="148" y="435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29"/>
                  </a:lnTo>
                  <a:lnTo>
                    <a:pt x="143" y="426"/>
                  </a:lnTo>
                  <a:lnTo>
                    <a:pt x="143" y="424"/>
                  </a:lnTo>
                  <a:lnTo>
                    <a:pt x="137" y="424"/>
                  </a:lnTo>
                  <a:lnTo>
                    <a:pt x="132" y="428"/>
                  </a:lnTo>
                  <a:lnTo>
                    <a:pt x="134" y="429"/>
                  </a:lnTo>
                  <a:lnTo>
                    <a:pt x="132" y="429"/>
                  </a:lnTo>
                  <a:lnTo>
                    <a:pt x="130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5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1" y="431"/>
                  </a:lnTo>
                  <a:lnTo>
                    <a:pt x="121" y="429"/>
                  </a:lnTo>
                  <a:lnTo>
                    <a:pt x="119" y="426"/>
                  </a:lnTo>
                  <a:lnTo>
                    <a:pt x="119" y="424"/>
                  </a:lnTo>
                  <a:lnTo>
                    <a:pt x="118" y="426"/>
                  </a:lnTo>
                  <a:lnTo>
                    <a:pt x="114" y="428"/>
                  </a:lnTo>
                  <a:lnTo>
                    <a:pt x="112" y="429"/>
                  </a:lnTo>
                  <a:lnTo>
                    <a:pt x="112" y="428"/>
                  </a:lnTo>
                  <a:lnTo>
                    <a:pt x="114" y="424"/>
                  </a:lnTo>
                  <a:lnTo>
                    <a:pt x="114" y="422"/>
                  </a:lnTo>
                  <a:lnTo>
                    <a:pt x="116" y="422"/>
                  </a:lnTo>
                  <a:lnTo>
                    <a:pt x="116" y="421"/>
                  </a:lnTo>
                  <a:lnTo>
                    <a:pt x="116" y="419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2" y="419"/>
                  </a:lnTo>
                  <a:lnTo>
                    <a:pt x="109" y="422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2"/>
                  </a:lnTo>
                  <a:lnTo>
                    <a:pt x="98" y="422"/>
                  </a:lnTo>
                  <a:lnTo>
                    <a:pt x="95" y="424"/>
                  </a:lnTo>
                  <a:lnTo>
                    <a:pt x="96" y="426"/>
                  </a:lnTo>
                  <a:lnTo>
                    <a:pt x="96" y="428"/>
                  </a:lnTo>
                  <a:lnTo>
                    <a:pt x="95" y="429"/>
                  </a:lnTo>
                  <a:lnTo>
                    <a:pt x="88" y="433"/>
                  </a:lnTo>
                  <a:lnTo>
                    <a:pt x="86" y="435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0" y="438"/>
                  </a:lnTo>
                  <a:lnTo>
                    <a:pt x="79" y="442"/>
                  </a:lnTo>
                  <a:lnTo>
                    <a:pt x="77" y="442"/>
                  </a:lnTo>
                  <a:lnTo>
                    <a:pt x="72" y="442"/>
                  </a:lnTo>
                  <a:lnTo>
                    <a:pt x="72" y="444"/>
                  </a:lnTo>
                  <a:lnTo>
                    <a:pt x="72" y="445"/>
                  </a:lnTo>
                  <a:lnTo>
                    <a:pt x="72" y="447"/>
                  </a:lnTo>
                  <a:lnTo>
                    <a:pt x="70" y="445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70" y="438"/>
                  </a:lnTo>
                  <a:lnTo>
                    <a:pt x="63" y="435"/>
                  </a:lnTo>
                  <a:lnTo>
                    <a:pt x="59" y="435"/>
                  </a:lnTo>
                  <a:lnTo>
                    <a:pt x="57" y="435"/>
                  </a:lnTo>
                  <a:lnTo>
                    <a:pt x="57" y="433"/>
                  </a:lnTo>
                  <a:lnTo>
                    <a:pt x="57" y="431"/>
                  </a:lnTo>
                  <a:lnTo>
                    <a:pt x="57" y="429"/>
                  </a:lnTo>
                  <a:lnTo>
                    <a:pt x="57" y="428"/>
                  </a:lnTo>
                  <a:lnTo>
                    <a:pt x="56" y="422"/>
                  </a:lnTo>
                  <a:lnTo>
                    <a:pt x="48" y="417"/>
                  </a:lnTo>
                  <a:lnTo>
                    <a:pt x="47" y="415"/>
                  </a:lnTo>
                  <a:lnTo>
                    <a:pt x="45" y="413"/>
                  </a:lnTo>
                  <a:lnTo>
                    <a:pt x="43" y="412"/>
                  </a:lnTo>
                  <a:lnTo>
                    <a:pt x="41" y="410"/>
                  </a:lnTo>
                  <a:lnTo>
                    <a:pt x="41" y="408"/>
                  </a:lnTo>
                  <a:lnTo>
                    <a:pt x="43" y="408"/>
                  </a:lnTo>
                  <a:lnTo>
                    <a:pt x="43" y="406"/>
                  </a:lnTo>
                  <a:lnTo>
                    <a:pt x="43" y="405"/>
                  </a:lnTo>
                  <a:lnTo>
                    <a:pt x="43" y="403"/>
                  </a:lnTo>
                  <a:lnTo>
                    <a:pt x="41" y="403"/>
                  </a:lnTo>
                  <a:lnTo>
                    <a:pt x="36" y="403"/>
                  </a:lnTo>
                  <a:lnTo>
                    <a:pt x="32" y="401"/>
                  </a:lnTo>
                  <a:lnTo>
                    <a:pt x="31" y="399"/>
                  </a:lnTo>
                  <a:lnTo>
                    <a:pt x="32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4" y="394"/>
                  </a:lnTo>
                  <a:lnTo>
                    <a:pt x="32" y="392"/>
                  </a:lnTo>
                  <a:lnTo>
                    <a:pt x="31" y="394"/>
                  </a:lnTo>
                  <a:lnTo>
                    <a:pt x="29" y="394"/>
                  </a:lnTo>
                  <a:lnTo>
                    <a:pt x="27" y="397"/>
                  </a:lnTo>
                  <a:lnTo>
                    <a:pt x="25" y="401"/>
                  </a:lnTo>
                  <a:lnTo>
                    <a:pt x="24" y="405"/>
                  </a:lnTo>
                  <a:lnTo>
                    <a:pt x="24" y="403"/>
                  </a:lnTo>
                  <a:lnTo>
                    <a:pt x="25" y="401"/>
                  </a:lnTo>
                  <a:lnTo>
                    <a:pt x="25" y="399"/>
                  </a:lnTo>
                  <a:lnTo>
                    <a:pt x="27" y="394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7" y="390"/>
                  </a:lnTo>
                  <a:lnTo>
                    <a:pt x="27" y="389"/>
                  </a:lnTo>
                  <a:lnTo>
                    <a:pt x="27" y="387"/>
                  </a:lnTo>
                  <a:lnTo>
                    <a:pt x="25" y="387"/>
                  </a:lnTo>
                  <a:lnTo>
                    <a:pt x="24" y="387"/>
                  </a:lnTo>
                  <a:lnTo>
                    <a:pt x="22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16" y="392"/>
                  </a:lnTo>
                  <a:lnTo>
                    <a:pt x="13" y="396"/>
                  </a:lnTo>
                  <a:lnTo>
                    <a:pt x="13" y="397"/>
                  </a:lnTo>
                  <a:lnTo>
                    <a:pt x="11" y="399"/>
                  </a:lnTo>
                  <a:lnTo>
                    <a:pt x="11" y="397"/>
                  </a:lnTo>
                  <a:lnTo>
                    <a:pt x="11" y="396"/>
                  </a:lnTo>
                  <a:lnTo>
                    <a:pt x="13" y="394"/>
                  </a:lnTo>
                  <a:lnTo>
                    <a:pt x="13" y="392"/>
                  </a:lnTo>
                  <a:lnTo>
                    <a:pt x="13" y="390"/>
                  </a:lnTo>
                  <a:lnTo>
                    <a:pt x="13" y="387"/>
                  </a:lnTo>
                  <a:lnTo>
                    <a:pt x="11" y="387"/>
                  </a:lnTo>
                  <a:lnTo>
                    <a:pt x="8" y="390"/>
                  </a:lnTo>
                  <a:lnTo>
                    <a:pt x="6" y="390"/>
                  </a:lnTo>
                  <a:lnTo>
                    <a:pt x="4" y="392"/>
                  </a:lnTo>
                  <a:lnTo>
                    <a:pt x="0" y="392"/>
                  </a:lnTo>
                  <a:lnTo>
                    <a:pt x="0" y="573"/>
                  </a:lnTo>
                  <a:lnTo>
                    <a:pt x="2" y="572"/>
                  </a:lnTo>
                  <a:lnTo>
                    <a:pt x="4" y="568"/>
                  </a:lnTo>
                  <a:lnTo>
                    <a:pt x="4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0" y="582"/>
                  </a:lnTo>
                  <a:lnTo>
                    <a:pt x="0" y="582"/>
                  </a:lnTo>
                  <a:lnTo>
                    <a:pt x="2" y="582"/>
                  </a:lnTo>
                  <a:lnTo>
                    <a:pt x="4" y="584"/>
                  </a:lnTo>
                  <a:lnTo>
                    <a:pt x="4" y="586"/>
                  </a:lnTo>
                  <a:lnTo>
                    <a:pt x="8" y="586"/>
                  </a:lnTo>
                  <a:lnTo>
                    <a:pt x="11" y="591"/>
                  </a:lnTo>
                  <a:lnTo>
                    <a:pt x="13" y="591"/>
                  </a:lnTo>
                  <a:lnTo>
                    <a:pt x="13" y="589"/>
                  </a:lnTo>
                  <a:lnTo>
                    <a:pt x="13" y="588"/>
                  </a:lnTo>
                  <a:lnTo>
                    <a:pt x="15" y="586"/>
                  </a:lnTo>
                  <a:lnTo>
                    <a:pt x="13" y="584"/>
                  </a:lnTo>
                  <a:lnTo>
                    <a:pt x="15" y="584"/>
                  </a:lnTo>
                  <a:lnTo>
                    <a:pt x="16" y="582"/>
                  </a:lnTo>
                  <a:lnTo>
                    <a:pt x="18" y="582"/>
                  </a:lnTo>
                  <a:lnTo>
                    <a:pt x="18" y="579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5" y="575"/>
                  </a:lnTo>
                  <a:lnTo>
                    <a:pt x="16" y="575"/>
                  </a:lnTo>
                  <a:lnTo>
                    <a:pt x="18" y="577"/>
                  </a:lnTo>
                  <a:lnTo>
                    <a:pt x="20" y="577"/>
                  </a:lnTo>
                  <a:lnTo>
                    <a:pt x="20" y="575"/>
                  </a:lnTo>
                  <a:lnTo>
                    <a:pt x="22" y="575"/>
                  </a:lnTo>
                  <a:lnTo>
                    <a:pt x="22" y="579"/>
                  </a:lnTo>
                  <a:lnTo>
                    <a:pt x="24" y="579"/>
                  </a:lnTo>
                  <a:lnTo>
                    <a:pt x="24" y="580"/>
                  </a:lnTo>
                  <a:lnTo>
                    <a:pt x="24" y="582"/>
                  </a:lnTo>
                  <a:lnTo>
                    <a:pt x="16" y="588"/>
                  </a:lnTo>
                  <a:lnTo>
                    <a:pt x="15" y="591"/>
                  </a:lnTo>
                  <a:lnTo>
                    <a:pt x="15" y="595"/>
                  </a:lnTo>
                  <a:lnTo>
                    <a:pt x="15" y="596"/>
                  </a:lnTo>
                  <a:lnTo>
                    <a:pt x="16" y="596"/>
                  </a:lnTo>
                  <a:lnTo>
                    <a:pt x="18" y="596"/>
                  </a:lnTo>
                  <a:lnTo>
                    <a:pt x="20" y="600"/>
                  </a:lnTo>
                  <a:lnTo>
                    <a:pt x="22" y="602"/>
                  </a:lnTo>
                  <a:lnTo>
                    <a:pt x="22" y="604"/>
                  </a:lnTo>
                  <a:lnTo>
                    <a:pt x="24" y="602"/>
                  </a:lnTo>
                  <a:lnTo>
                    <a:pt x="25" y="602"/>
                  </a:lnTo>
                  <a:lnTo>
                    <a:pt x="27" y="604"/>
                  </a:lnTo>
                  <a:lnTo>
                    <a:pt x="25" y="604"/>
                  </a:lnTo>
                  <a:lnTo>
                    <a:pt x="27" y="605"/>
                  </a:lnTo>
                  <a:lnTo>
                    <a:pt x="27" y="605"/>
                  </a:lnTo>
                  <a:lnTo>
                    <a:pt x="31" y="604"/>
                  </a:lnTo>
                  <a:lnTo>
                    <a:pt x="32" y="604"/>
                  </a:lnTo>
                  <a:lnTo>
                    <a:pt x="34" y="604"/>
                  </a:lnTo>
                  <a:lnTo>
                    <a:pt x="32" y="602"/>
                  </a:lnTo>
                  <a:lnTo>
                    <a:pt x="34" y="600"/>
                  </a:lnTo>
                  <a:lnTo>
                    <a:pt x="34" y="602"/>
                  </a:lnTo>
                  <a:lnTo>
                    <a:pt x="36" y="605"/>
                  </a:lnTo>
                  <a:lnTo>
                    <a:pt x="38" y="604"/>
                  </a:lnTo>
                  <a:lnTo>
                    <a:pt x="40" y="605"/>
                  </a:lnTo>
                  <a:lnTo>
                    <a:pt x="41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4"/>
                  </a:lnTo>
                  <a:lnTo>
                    <a:pt x="41" y="602"/>
                  </a:lnTo>
                  <a:lnTo>
                    <a:pt x="40" y="600"/>
                  </a:lnTo>
                  <a:lnTo>
                    <a:pt x="40" y="598"/>
                  </a:lnTo>
                  <a:lnTo>
                    <a:pt x="40" y="595"/>
                  </a:lnTo>
                  <a:lnTo>
                    <a:pt x="40" y="593"/>
                  </a:lnTo>
                  <a:lnTo>
                    <a:pt x="41" y="593"/>
                  </a:lnTo>
                  <a:lnTo>
                    <a:pt x="41" y="595"/>
                  </a:lnTo>
                  <a:lnTo>
                    <a:pt x="43" y="595"/>
                  </a:lnTo>
                  <a:lnTo>
                    <a:pt x="41" y="596"/>
                  </a:lnTo>
                  <a:lnTo>
                    <a:pt x="43" y="598"/>
                  </a:lnTo>
                  <a:lnTo>
                    <a:pt x="43" y="600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8" y="602"/>
                  </a:lnTo>
                  <a:lnTo>
                    <a:pt x="52" y="600"/>
                  </a:lnTo>
                  <a:lnTo>
                    <a:pt x="52" y="598"/>
                  </a:lnTo>
                  <a:lnTo>
                    <a:pt x="54" y="596"/>
                  </a:lnTo>
                  <a:lnTo>
                    <a:pt x="59" y="596"/>
                  </a:lnTo>
                  <a:lnTo>
                    <a:pt x="63" y="595"/>
                  </a:lnTo>
                  <a:lnTo>
                    <a:pt x="61" y="593"/>
                  </a:lnTo>
                  <a:lnTo>
                    <a:pt x="64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3" y="596"/>
                  </a:lnTo>
                  <a:lnTo>
                    <a:pt x="68" y="600"/>
                  </a:lnTo>
                  <a:lnTo>
                    <a:pt x="70" y="600"/>
                  </a:lnTo>
                  <a:lnTo>
                    <a:pt x="70" y="600"/>
                  </a:lnTo>
                  <a:lnTo>
                    <a:pt x="70" y="598"/>
                  </a:lnTo>
                  <a:lnTo>
                    <a:pt x="70" y="596"/>
                  </a:lnTo>
                  <a:lnTo>
                    <a:pt x="70" y="595"/>
                  </a:lnTo>
                  <a:lnTo>
                    <a:pt x="70" y="593"/>
                  </a:lnTo>
                  <a:lnTo>
                    <a:pt x="72" y="596"/>
                  </a:lnTo>
                  <a:lnTo>
                    <a:pt x="70" y="600"/>
                  </a:lnTo>
                  <a:lnTo>
                    <a:pt x="68" y="605"/>
                  </a:lnTo>
                  <a:lnTo>
                    <a:pt x="66" y="607"/>
                  </a:lnTo>
                  <a:lnTo>
                    <a:pt x="63" y="609"/>
                  </a:lnTo>
                  <a:lnTo>
                    <a:pt x="59" y="607"/>
                  </a:lnTo>
                  <a:lnTo>
                    <a:pt x="57" y="605"/>
                  </a:lnTo>
                  <a:lnTo>
                    <a:pt x="57" y="607"/>
                  </a:lnTo>
                  <a:lnTo>
                    <a:pt x="57" y="609"/>
                  </a:lnTo>
                  <a:lnTo>
                    <a:pt x="56" y="607"/>
                  </a:lnTo>
                  <a:lnTo>
                    <a:pt x="54" y="607"/>
                  </a:lnTo>
                  <a:lnTo>
                    <a:pt x="54" y="609"/>
                  </a:lnTo>
                  <a:lnTo>
                    <a:pt x="52" y="605"/>
                  </a:lnTo>
                  <a:lnTo>
                    <a:pt x="48" y="605"/>
                  </a:lnTo>
                  <a:lnTo>
                    <a:pt x="47" y="607"/>
                  </a:lnTo>
                  <a:lnTo>
                    <a:pt x="48" y="607"/>
                  </a:lnTo>
                  <a:lnTo>
                    <a:pt x="48" y="609"/>
                  </a:lnTo>
                  <a:lnTo>
                    <a:pt x="50" y="609"/>
                  </a:lnTo>
                  <a:lnTo>
                    <a:pt x="52" y="611"/>
                  </a:lnTo>
                  <a:lnTo>
                    <a:pt x="54" y="614"/>
                  </a:lnTo>
                  <a:lnTo>
                    <a:pt x="56" y="616"/>
                  </a:lnTo>
                  <a:lnTo>
                    <a:pt x="57" y="616"/>
                  </a:lnTo>
                  <a:lnTo>
                    <a:pt x="59" y="618"/>
                  </a:lnTo>
                  <a:lnTo>
                    <a:pt x="61" y="616"/>
                  </a:lnTo>
                  <a:lnTo>
                    <a:pt x="68" y="614"/>
                  </a:lnTo>
                  <a:lnTo>
                    <a:pt x="70" y="614"/>
                  </a:lnTo>
                  <a:lnTo>
                    <a:pt x="72" y="616"/>
                  </a:lnTo>
                  <a:lnTo>
                    <a:pt x="73" y="614"/>
                  </a:lnTo>
                  <a:lnTo>
                    <a:pt x="73" y="611"/>
                  </a:lnTo>
                  <a:lnTo>
                    <a:pt x="75" y="612"/>
                  </a:lnTo>
                  <a:lnTo>
                    <a:pt x="77" y="612"/>
                  </a:lnTo>
                  <a:lnTo>
                    <a:pt x="79" y="614"/>
                  </a:lnTo>
                  <a:lnTo>
                    <a:pt x="80" y="612"/>
                  </a:lnTo>
                  <a:lnTo>
                    <a:pt x="79" y="612"/>
                  </a:lnTo>
                  <a:lnTo>
                    <a:pt x="79" y="611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9" y="609"/>
                  </a:lnTo>
                  <a:lnTo>
                    <a:pt x="80" y="609"/>
                  </a:lnTo>
                  <a:lnTo>
                    <a:pt x="82" y="609"/>
                  </a:lnTo>
                  <a:lnTo>
                    <a:pt x="80" y="612"/>
                  </a:lnTo>
                  <a:lnTo>
                    <a:pt x="86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3" y="612"/>
                  </a:lnTo>
                  <a:lnTo>
                    <a:pt x="102" y="616"/>
                  </a:lnTo>
                  <a:lnTo>
                    <a:pt x="95" y="618"/>
                  </a:lnTo>
                  <a:lnTo>
                    <a:pt x="93" y="618"/>
                  </a:lnTo>
                  <a:lnTo>
                    <a:pt x="95" y="620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8" y="625"/>
                  </a:lnTo>
                  <a:lnTo>
                    <a:pt x="100" y="627"/>
                  </a:lnTo>
                  <a:lnTo>
                    <a:pt x="98" y="628"/>
                  </a:lnTo>
                  <a:lnTo>
                    <a:pt x="100" y="630"/>
                  </a:lnTo>
                  <a:lnTo>
                    <a:pt x="103" y="630"/>
                  </a:lnTo>
                  <a:lnTo>
                    <a:pt x="105" y="630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98" y="632"/>
                  </a:lnTo>
                  <a:lnTo>
                    <a:pt x="96" y="632"/>
                  </a:lnTo>
                  <a:lnTo>
                    <a:pt x="95" y="632"/>
                  </a:lnTo>
                  <a:lnTo>
                    <a:pt x="86" y="637"/>
                  </a:lnTo>
                  <a:lnTo>
                    <a:pt x="91" y="639"/>
                  </a:lnTo>
                  <a:lnTo>
                    <a:pt x="91" y="643"/>
                  </a:lnTo>
                  <a:lnTo>
                    <a:pt x="93" y="648"/>
                  </a:lnTo>
                  <a:lnTo>
                    <a:pt x="93" y="646"/>
                  </a:lnTo>
                  <a:lnTo>
                    <a:pt x="93" y="644"/>
                  </a:lnTo>
                  <a:lnTo>
                    <a:pt x="93" y="643"/>
                  </a:lnTo>
                  <a:lnTo>
                    <a:pt x="95" y="643"/>
                  </a:lnTo>
                  <a:lnTo>
                    <a:pt x="96" y="644"/>
                  </a:lnTo>
                  <a:lnTo>
                    <a:pt x="98" y="648"/>
                  </a:lnTo>
                  <a:lnTo>
                    <a:pt x="100" y="648"/>
                  </a:lnTo>
                  <a:lnTo>
                    <a:pt x="98" y="650"/>
                  </a:lnTo>
                  <a:lnTo>
                    <a:pt x="95" y="652"/>
                  </a:lnTo>
                  <a:lnTo>
                    <a:pt x="89" y="648"/>
                  </a:lnTo>
                  <a:lnTo>
                    <a:pt x="88" y="648"/>
                  </a:lnTo>
                  <a:lnTo>
                    <a:pt x="88" y="650"/>
                  </a:lnTo>
                  <a:lnTo>
                    <a:pt x="98" y="655"/>
                  </a:lnTo>
                  <a:lnTo>
                    <a:pt x="102" y="655"/>
                  </a:lnTo>
                  <a:lnTo>
                    <a:pt x="102" y="653"/>
                  </a:lnTo>
                  <a:lnTo>
                    <a:pt x="103" y="652"/>
                  </a:lnTo>
                  <a:lnTo>
                    <a:pt x="105" y="652"/>
                  </a:lnTo>
                  <a:lnTo>
                    <a:pt x="107" y="652"/>
                  </a:lnTo>
                  <a:lnTo>
                    <a:pt x="109" y="653"/>
                  </a:lnTo>
                  <a:lnTo>
                    <a:pt x="112" y="657"/>
                  </a:lnTo>
                  <a:lnTo>
                    <a:pt x="112" y="657"/>
                  </a:lnTo>
                  <a:lnTo>
                    <a:pt x="114" y="659"/>
                  </a:lnTo>
                  <a:lnTo>
                    <a:pt x="116" y="659"/>
                  </a:lnTo>
                  <a:lnTo>
                    <a:pt x="118" y="657"/>
                  </a:lnTo>
                  <a:lnTo>
                    <a:pt x="121" y="655"/>
                  </a:lnTo>
                  <a:lnTo>
                    <a:pt x="125" y="653"/>
                  </a:lnTo>
                  <a:lnTo>
                    <a:pt x="127" y="653"/>
                  </a:lnTo>
                  <a:lnTo>
                    <a:pt x="127" y="652"/>
                  </a:lnTo>
                  <a:lnTo>
                    <a:pt x="127" y="650"/>
                  </a:lnTo>
                  <a:lnTo>
                    <a:pt x="128" y="650"/>
                  </a:lnTo>
                  <a:lnTo>
                    <a:pt x="132" y="648"/>
                  </a:lnTo>
                  <a:lnTo>
                    <a:pt x="148" y="648"/>
                  </a:lnTo>
                  <a:lnTo>
                    <a:pt x="151" y="648"/>
                  </a:lnTo>
                  <a:lnTo>
                    <a:pt x="153" y="650"/>
                  </a:lnTo>
                  <a:lnTo>
                    <a:pt x="155" y="650"/>
                  </a:lnTo>
                  <a:lnTo>
                    <a:pt x="155" y="650"/>
                  </a:lnTo>
                  <a:lnTo>
                    <a:pt x="159" y="650"/>
                  </a:lnTo>
                  <a:lnTo>
                    <a:pt x="162" y="653"/>
                  </a:lnTo>
                  <a:lnTo>
                    <a:pt x="166" y="657"/>
                  </a:lnTo>
                  <a:lnTo>
                    <a:pt x="169" y="660"/>
                  </a:lnTo>
                  <a:lnTo>
                    <a:pt x="171" y="662"/>
                  </a:lnTo>
                  <a:lnTo>
                    <a:pt x="176" y="664"/>
                  </a:lnTo>
                  <a:lnTo>
                    <a:pt x="173" y="664"/>
                  </a:lnTo>
                  <a:lnTo>
                    <a:pt x="169" y="664"/>
                  </a:lnTo>
                  <a:lnTo>
                    <a:pt x="167" y="660"/>
                  </a:lnTo>
                  <a:lnTo>
                    <a:pt x="166" y="660"/>
                  </a:lnTo>
                  <a:lnTo>
                    <a:pt x="162" y="659"/>
                  </a:lnTo>
                  <a:lnTo>
                    <a:pt x="157" y="655"/>
                  </a:lnTo>
                  <a:lnTo>
                    <a:pt x="157" y="653"/>
                  </a:lnTo>
                  <a:lnTo>
                    <a:pt x="159" y="653"/>
                  </a:lnTo>
                  <a:lnTo>
                    <a:pt x="157" y="652"/>
                  </a:lnTo>
                  <a:lnTo>
                    <a:pt x="155" y="652"/>
                  </a:lnTo>
                  <a:lnTo>
                    <a:pt x="155" y="653"/>
                  </a:lnTo>
                  <a:lnTo>
                    <a:pt x="155" y="653"/>
                  </a:lnTo>
                  <a:lnTo>
                    <a:pt x="150" y="652"/>
                  </a:lnTo>
                  <a:lnTo>
                    <a:pt x="148" y="650"/>
                  </a:lnTo>
                  <a:lnTo>
                    <a:pt x="146" y="650"/>
                  </a:lnTo>
                  <a:lnTo>
                    <a:pt x="144" y="650"/>
                  </a:lnTo>
                  <a:lnTo>
                    <a:pt x="134" y="652"/>
                  </a:lnTo>
                  <a:lnTo>
                    <a:pt x="132" y="653"/>
                  </a:lnTo>
                  <a:lnTo>
                    <a:pt x="130" y="655"/>
                  </a:lnTo>
                  <a:lnTo>
                    <a:pt x="130" y="657"/>
                  </a:lnTo>
                  <a:lnTo>
                    <a:pt x="128" y="659"/>
                  </a:lnTo>
                  <a:lnTo>
                    <a:pt x="128" y="660"/>
                  </a:lnTo>
                  <a:lnTo>
                    <a:pt x="128" y="664"/>
                  </a:lnTo>
                  <a:lnTo>
                    <a:pt x="130" y="666"/>
                  </a:lnTo>
                  <a:lnTo>
                    <a:pt x="130" y="667"/>
                  </a:lnTo>
                  <a:lnTo>
                    <a:pt x="130" y="671"/>
                  </a:lnTo>
                  <a:lnTo>
                    <a:pt x="130" y="673"/>
                  </a:lnTo>
                  <a:lnTo>
                    <a:pt x="128" y="673"/>
                  </a:lnTo>
                  <a:lnTo>
                    <a:pt x="125" y="673"/>
                  </a:lnTo>
                  <a:lnTo>
                    <a:pt x="123" y="675"/>
                  </a:lnTo>
                  <a:lnTo>
                    <a:pt x="121" y="676"/>
                  </a:lnTo>
                  <a:lnTo>
                    <a:pt x="125" y="678"/>
                  </a:lnTo>
                  <a:lnTo>
                    <a:pt x="139" y="682"/>
                  </a:lnTo>
                  <a:lnTo>
                    <a:pt x="146" y="685"/>
                  </a:lnTo>
                  <a:lnTo>
                    <a:pt x="148" y="687"/>
                  </a:lnTo>
                  <a:lnTo>
                    <a:pt x="148" y="689"/>
                  </a:lnTo>
                  <a:lnTo>
                    <a:pt x="150" y="691"/>
                  </a:lnTo>
                  <a:lnTo>
                    <a:pt x="150" y="692"/>
                  </a:lnTo>
                  <a:lnTo>
                    <a:pt x="148" y="694"/>
                  </a:lnTo>
                  <a:lnTo>
                    <a:pt x="146" y="698"/>
                  </a:lnTo>
                  <a:lnTo>
                    <a:pt x="144" y="703"/>
                  </a:lnTo>
                  <a:lnTo>
                    <a:pt x="143" y="707"/>
                  </a:lnTo>
                  <a:lnTo>
                    <a:pt x="139" y="708"/>
                  </a:lnTo>
                  <a:lnTo>
                    <a:pt x="137" y="710"/>
                  </a:lnTo>
                  <a:lnTo>
                    <a:pt x="137" y="714"/>
                  </a:lnTo>
                  <a:lnTo>
                    <a:pt x="135" y="715"/>
                  </a:lnTo>
                  <a:lnTo>
                    <a:pt x="134" y="717"/>
                  </a:lnTo>
                  <a:lnTo>
                    <a:pt x="134" y="721"/>
                  </a:lnTo>
                  <a:lnTo>
                    <a:pt x="134" y="724"/>
                  </a:lnTo>
                  <a:lnTo>
                    <a:pt x="134" y="728"/>
                  </a:lnTo>
                  <a:lnTo>
                    <a:pt x="135" y="730"/>
                  </a:lnTo>
                  <a:lnTo>
                    <a:pt x="137" y="731"/>
                  </a:lnTo>
                  <a:lnTo>
                    <a:pt x="139" y="731"/>
                  </a:lnTo>
                  <a:lnTo>
                    <a:pt x="143" y="735"/>
                  </a:lnTo>
                  <a:lnTo>
                    <a:pt x="150" y="740"/>
                  </a:lnTo>
                  <a:lnTo>
                    <a:pt x="153" y="747"/>
                  </a:lnTo>
                  <a:lnTo>
                    <a:pt x="155" y="747"/>
                  </a:lnTo>
                  <a:lnTo>
                    <a:pt x="157" y="749"/>
                  </a:lnTo>
                  <a:lnTo>
                    <a:pt x="159" y="755"/>
                  </a:lnTo>
                  <a:lnTo>
                    <a:pt x="160" y="756"/>
                  </a:lnTo>
                  <a:lnTo>
                    <a:pt x="162" y="758"/>
                  </a:lnTo>
                  <a:lnTo>
                    <a:pt x="164" y="760"/>
                  </a:lnTo>
                  <a:lnTo>
                    <a:pt x="164" y="762"/>
                  </a:lnTo>
                  <a:lnTo>
                    <a:pt x="166" y="763"/>
                  </a:lnTo>
                  <a:lnTo>
                    <a:pt x="166" y="765"/>
                  </a:lnTo>
                  <a:lnTo>
                    <a:pt x="167" y="767"/>
                  </a:lnTo>
                  <a:lnTo>
                    <a:pt x="167" y="769"/>
                  </a:lnTo>
                  <a:lnTo>
                    <a:pt x="169" y="779"/>
                  </a:lnTo>
                  <a:lnTo>
                    <a:pt x="171" y="781"/>
                  </a:lnTo>
                  <a:lnTo>
                    <a:pt x="173" y="783"/>
                  </a:lnTo>
                  <a:lnTo>
                    <a:pt x="173" y="781"/>
                  </a:lnTo>
                  <a:lnTo>
                    <a:pt x="173" y="779"/>
                  </a:lnTo>
                  <a:lnTo>
                    <a:pt x="171" y="778"/>
                  </a:lnTo>
                  <a:lnTo>
                    <a:pt x="171" y="778"/>
                  </a:lnTo>
                  <a:lnTo>
                    <a:pt x="173" y="778"/>
                  </a:lnTo>
                  <a:lnTo>
                    <a:pt x="175" y="781"/>
                  </a:lnTo>
                  <a:lnTo>
                    <a:pt x="175" y="783"/>
                  </a:lnTo>
                  <a:lnTo>
                    <a:pt x="176" y="783"/>
                  </a:lnTo>
                  <a:lnTo>
                    <a:pt x="180" y="785"/>
                  </a:lnTo>
                  <a:lnTo>
                    <a:pt x="183" y="787"/>
                  </a:lnTo>
                  <a:lnTo>
                    <a:pt x="190" y="788"/>
                  </a:lnTo>
                  <a:lnTo>
                    <a:pt x="192" y="790"/>
                  </a:lnTo>
                  <a:lnTo>
                    <a:pt x="190" y="792"/>
                  </a:lnTo>
                  <a:lnTo>
                    <a:pt x="194" y="794"/>
                  </a:lnTo>
                  <a:lnTo>
                    <a:pt x="199" y="794"/>
                  </a:lnTo>
                  <a:lnTo>
                    <a:pt x="203" y="794"/>
                  </a:lnTo>
                  <a:lnTo>
                    <a:pt x="206" y="797"/>
                  </a:lnTo>
                  <a:lnTo>
                    <a:pt x="208" y="799"/>
                  </a:lnTo>
                  <a:lnTo>
                    <a:pt x="208" y="804"/>
                  </a:lnTo>
                  <a:lnTo>
                    <a:pt x="210" y="808"/>
                  </a:lnTo>
                  <a:lnTo>
                    <a:pt x="212" y="808"/>
                  </a:lnTo>
                  <a:lnTo>
                    <a:pt x="219" y="806"/>
                  </a:lnTo>
                  <a:lnTo>
                    <a:pt x="221" y="806"/>
                  </a:lnTo>
                  <a:lnTo>
                    <a:pt x="222" y="808"/>
                  </a:lnTo>
                  <a:lnTo>
                    <a:pt x="226" y="811"/>
                  </a:lnTo>
                  <a:lnTo>
                    <a:pt x="228" y="811"/>
                  </a:lnTo>
                  <a:lnTo>
                    <a:pt x="230" y="811"/>
                  </a:lnTo>
                  <a:lnTo>
                    <a:pt x="231" y="815"/>
                  </a:lnTo>
                  <a:lnTo>
                    <a:pt x="235" y="817"/>
                  </a:lnTo>
                  <a:lnTo>
                    <a:pt x="237" y="818"/>
                  </a:lnTo>
                  <a:lnTo>
                    <a:pt x="237" y="813"/>
                  </a:lnTo>
                  <a:lnTo>
                    <a:pt x="240" y="810"/>
                  </a:lnTo>
                  <a:lnTo>
                    <a:pt x="246" y="811"/>
                  </a:lnTo>
                  <a:lnTo>
                    <a:pt x="247" y="815"/>
                  </a:lnTo>
                  <a:lnTo>
                    <a:pt x="247" y="817"/>
                  </a:lnTo>
                  <a:lnTo>
                    <a:pt x="247" y="818"/>
                  </a:lnTo>
                  <a:lnTo>
                    <a:pt x="249" y="818"/>
                  </a:lnTo>
                  <a:lnTo>
                    <a:pt x="247" y="820"/>
                  </a:lnTo>
                  <a:lnTo>
                    <a:pt x="240" y="826"/>
                  </a:lnTo>
                  <a:lnTo>
                    <a:pt x="240" y="827"/>
                  </a:lnTo>
                  <a:lnTo>
                    <a:pt x="240" y="831"/>
                  </a:lnTo>
                  <a:lnTo>
                    <a:pt x="238" y="833"/>
                  </a:lnTo>
                  <a:lnTo>
                    <a:pt x="237" y="834"/>
                  </a:lnTo>
                  <a:lnTo>
                    <a:pt x="238" y="836"/>
                  </a:lnTo>
                  <a:lnTo>
                    <a:pt x="240" y="836"/>
                  </a:lnTo>
                  <a:lnTo>
                    <a:pt x="240" y="836"/>
                  </a:lnTo>
                  <a:lnTo>
                    <a:pt x="242" y="836"/>
                  </a:lnTo>
                  <a:lnTo>
                    <a:pt x="242" y="838"/>
                  </a:lnTo>
                  <a:lnTo>
                    <a:pt x="242" y="840"/>
                  </a:lnTo>
                  <a:lnTo>
                    <a:pt x="244" y="840"/>
                  </a:lnTo>
                  <a:lnTo>
                    <a:pt x="247" y="842"/>
                  </a:lnTo>
                  <a:lnTo>
                    <a:pt x="246" y="843"/>
                  </a:lnTo>
                  <a:lnTo>
                    <a:pt x="246" y="845"/>
                  </a:lnTo>
                  <a:lnTo>
                    <a:pt x="247" y="845"/>
                  </a:lnTo>
                  <a:lnTo>
                    <a:pt x="249" y="847"/>
                  </a:lnTo>
                  <a:lnTo>
                    <a:pt x="249" y="849"/>
                  </a:lnTo>
                  <a:lnTo>
                    <a:pt x="249" y="850"/>
                  </a:lnTo>
                  <a:lnTo>
                    <a:pt x="251" y="852"/>
                  </a:lnTo>
                  <a:lnTo>
                    <a:pt x="251" y="854"/>
                  </a:lnTo>
                  <a:lnTo>
                    <a:pt x="253" y="854"/>
                  </a:lnTo>
                  <a:lnTo>
                    <a:pt x="253" y="856"/>
                  </a:lnTo>
                  <a:lnTo>
                    <a:pt x="254" y="856"/>
                  </a:lnTo>
                  <a:lnTo>
                    <a:pt x="254" y="858"/>
                  </a:lnTo>
                  <a:lnTo>
                    <a:pt x="253" y="861"/>
                  </a:lnTo>
                  <a:lnTo>
                    <a:pt x="253" y="863"/>
                  </a:lnTo>
                  <a:lnTo>
                    <a:pt x="249" y="863"/>
                  </a:lnTo>
                  <a:lnTo>
                    <a:pt x="247" y="861"/>
                  </a:lnTo>
                  <a:lnTo>
                    <a:pt x="249" y="865"/>
                  </a:lnTo>
                  <a:lnTo>
                    <a:pt x="251" y="866"/>
                  </a:lnTo>
                  <a:lnTo>
                    <a:pt x="253" y="868"/>
                  </a:lnTo>
                  <a:lnTo>
                    <a:pt x="251" y="868"/>
                  </a:lnTo>
                  <a:lnTo>
                    <a:pt x="251" y="870"/>
                  </a:lnTo>
                  <a:lnTo>
                    <a:pt x="251" y="872"/>
                  </a:lnTo>
                  <a:lnTo>
                    <a:pt x="253" y="874"/>
                  </a:lnTo>
                  <a:lnTo>
                    <a:pt x="253" y="875"/>
                  </a:lnTo>
                  <a:lnTo>
                    <a:pt x="251" y="877"/>
                  </a:lnTo>
                  <a:lnTo>
                    <a:pt x="249" y="879"/>
                  </a:lnTo>
                  <a:lnTo>
                    <a:pt x="247" y="879"/>
                  </a:lnTo>
                  <a:lnTo>
                    <a:pt x="246" y="881"/>
                  </a:lnTo>
                  <a:lnTo>
                    <a:pt x="246" y="882"/>
                  </a:lnTo>
                  <a:lnTo>
                    <a:pt x="244" y="882"/>
                  </a:lnTo>
                  <a:lnTo>
                    <a:pt x="242" y="884"/>
                  </a:lnTo>
                  <a:lnTo>
                    <a:pt x="244" y="886"/>
                  </a:lnTo>
                  <a:lnTo>
                    <a:pt x="244" y="888"/>
                  </a:lnTo>
                  <a:lnTo>
                    <a:pt x="246" y="891"/>
                  </a:lnTo>
                  <a:lnTo>
                    <a:pt x="246" y="893"/>
                  </a:lnTo>
                  <a:lnTo>
                    <a:pt x="249" y="897"/>
                  </a:lnTo>
                  <a:lnTo>
                    <a:pt x="260" y="906"/>
                  </a:lnTo>
                  <a:lnTo>
                    <a:pt x="262" y="907"/>
                  </a:lnTo>
                  <a:lnTo>
                    <a:pt x="254" y="906"/>
                  </a:lnTo>
                  <a:lnTo>
                    <a:pt x="253" y="904"/>
                  </a:lnTo>
                  <a:lnTo>
                    <a:pt x="251" y="904"/>
                  </a:lnTo>
                  <a:lnTo>
                    <a:pt x="244" y="895"/>
                  </a:lnTo>
                  <a:lnTo>
                    <a:pt x="242" y="895"/>
                  </a:lnTo>
                  <a:lnTo>
                    <a:pt x="235" y="897"/>
                  </a:lnTo>
                  <a:lnTo>
                    <a:pt x="235" y="898"/>
                  </a:lnTo>
                  <a:lnTo>
                    <a:pt x="233" y="909"/>
                  </a:lnTo>
                  <a:lnTo>
                    <a:pt x="235" y="909"/>
                  </a:lnTo>
                  <a:lnTo>
                    <a:pt x="240" y="909"/>
                  </a:lnTo>
                  <a:lnTo>
                    <a:pt x="240" y="911"/>
                  </a:lnTo>
                  <a:lnTo>
                    <a:pt x="242" y="913"/>
                  </a:lnTo>
                  <a:lnTo>
                    <a:pt x="242" y="914"/>
                  </a:lnTo>
                  <a:lnTo>
                    <a:pt x="246" y="914"/>
                  </a:lnTo>
                  <a:lnTo>
                    <a:pt x="247" y="916"/>
                  </a:lnTo>
                  <a:lnTo>
                    <a:pt x="251" y="916"/>
                  </a:lnTo>
                  <a:lnTo>
                    <a:pt x="256" y="923"/>
                  </a:lnTo>
                  <a:lnTo>
                    <a:pt x="260" y="925"/>
                  </a:lnTo>
                  <a:lnTo>
                    <a:pt x="262" y="925"/>
                  </a:lnTo>
                  <a:lnTo>
                    <a:pt x="262" y="929"/>
                  </a:lnTo>
                  <a:lnTo>
                    <a:pt x="279" y="941"/>
                  </a:lnTo>
                  <a:lnTo>
                    <a:pt x="283" y="948"/>
                  </a:lnTo>
                  <a:lnTo>
                    <a:pt x="285" y="950"/>
                  </a:lnTo>
                  <a:lnTo>
                    <a:pt x="288" y="955"/>
                  </a:lnTo>
                  <a:lnTo>
                    <a:pt x="292" y="964"/>
                  </a:lnTo>
                  <a:lnTo>
                    <a:pt x="293" y="971"/>
                  </a:lnTo>
                  <a:lnTo>
                    <a:pt x="297" y="1001"/>
                  </a:lnTo>
                  <a:lnTo>
                    <a:pt x="299" y="1007"/>
                  </a:lnTo>
                  <a:lnTo>
                    <a:pt x="301" y="1010"/>
                  </a:lnTo>
                  <a:lnTo>
                    <a:pt x="304" y="1014"/>
                  </a:lnTo>
                  <a:lnTo>
                    <a:pt x="309" y="1016"/>
                  </a:lnTo>
                  <a:lnTo>
                    <a:pt x="315" y="1017"/>
                  </a:lnTo>
                  <a:lnTo>
                    <a:pt x="318" y="1023"/>
                  </a:lnTo>
                  <a:lnTo>
                    <a:pt x="315" y="1021"/>
                  </a:lnTo>
                  <a:lnTo>
                    <a:pt x="313" y="1019"/>
                  </a:lnTo>
                  <a:lnTo>
                    <a:pt x="309" y="1019"/>
                  </a:lnTo>
                  <a:lnTo>
                    <a:pt x="306" y="1019"/>
                  </a:lnTo>
                  <a:lnTo>
                    <a:pt x="308" y="1021"/>
                  </a:lnTo>
                  <a:lnTo>
                    <a:pt x="311" y="1023"/>
                  </a:lnTo>
                  <a:lnTo>
                    <a:pt x="313" y="1026"/>
                  </a:lnTo>
                  <a:lnTo>
                    <a:pt x="311" y="1032"/>
                  </a:lnTo>
                  <a:lnTo>
                    <a:pt x="311" y="1033"/>
                  </a:lnTo>
                  <a:lnTo>
                    <a:pt x="313" y="1037"/>
                  </a:lnTo>
                  <a:lnTo>
                    <a:pt x="313" y="1039"/>
                  </a:lnTo>
                  <a:lnTo>
                    <a:pt x="311" y="1037"/>
                  </a:lnTo>
                  <a:lnTo>
                    <a:pt x="309" y="1035"/>
                  </a:lnTo>
                  <a:lnTo>
                    <a:pt x="309" y="1033"/>
                  </a:lnTo>
                  <a:lnTo>
                    <a:pt x="309" y="1030"/>
                  </a:lnTo>
                  <a:lnTo>
                    <a:pt x="309" y="1026"/>
                  </a:lnTo>
                  <a:lnTo>
                    <a:pt x="309" y="1025"/>
                  </a:lnTo>
                  <a:lnTo>
                    <a:pt x="309" y="1023"/>
                  </a:lnTo>
                  <a:lnTo>
                    <a:pt x="308" y="1023"/>
                  </a:lnTo>
                  <a:lnTo>
                    <a:pt x="304" y="1019"/>
                  </a:lnTo>
                  <a:lnTo>
                    <a:pt x="299" y="1016"/>
                  </a:lnTo>
                  <a:lnTo>
                    <a:pt x="295" y="1010"/>
                  </a:lnTo>
                  <a:lnTo>
                    <a:pt x="292" y="1001"/>
                  </a:lnTo>
                  <a:lnTo>
                    <a:pt x="292" y="1000"/>
                  </a:lnTo>
                  <a:lnTo>
                    <a:pt x="288" y="985"/>
                  </a:lnTo>
                  <a:lnTo>
                    <a:pt x="288" y="978"/>
                  </a:lnTo>
                  <a:lnTo>
                    <a:pt x="286" y="977"/>
                  </a:lnTo>
                  <a:lnTo>
                    <a:pt x="286" y="971"/>
                  </a:lnTo>
                  <a:lnTo>
                    <a:pt x="283" y="966"/>
                  </a:lnTo>
                  <a:lnTo>
                    <a:pt x="270" y="950"/>
                  </a:lnTo>
                  <a:lnTo>
                    <a:pt x="269" y="950"/>
                  </a:lnTo>
                  <a:lnTo>
                    <a:pt x="263" y="948"/>
                  </a:lnTo>
                  <a:lnTo>
                    <a:pt x="256" y="943"/>
                  </a:lnTo>
                  <a:lnTo>
                    <a:pt x="254" y="941"/>
                  </a:lnTo>
                  <a:lnTo>
                    <a:pt x="253" y="939"/>
                  </a:lnTo>
                  <a:lnTo>
                    <a:pt x="253" y="937"/>
                  </a:lnTo>
                  <a:lnTo>
                    <a:pt x="253" y="936"/>
                  </a:lnTo>
                  <a:lnTo>
                    <a:pt x="254" y="936"/>
                  </a:lnTo>
                  <a:lnTo>
                    <a:pt x="254" y="934"/>
                  </a:lnTo>
                  <a:lnTo>
                    <a:pt x="254" y="932"/>
                  </a:lnTo>
                  <a:lnTo>
                    <a:pt x="253" y="932"/>
                  </a:lnTo>
                  <a:lnTo>
                    <a:pt x="251" y="932"/>
                  </a:lnTo>
                  <a:lnTo>
                    <a:pt x="249" y="934"/>
                  </a:lnTo>
                  <a:lnTo>
                    <a:pt x="246" y="943"/>
                  </a:lnTo>
                  <a:lnTo>
                    <a:pt x="244" y="945"/>
                  </a:lnTo>
                  <a:lnTo>
                    <a:pt x="242" y="978"/>
                  </a:lnTo>
                  <a:lnTo>
                    <a:pt x="238" y="1003"/>
                  </a:lnTo>
                  <a:lnTo>
                    <a:pt x="231" y="1081"/>
                  </a:lnTo>
                  <a:lnTo>
                    <a:pt x="233" y="1080"/>
                  </a:lnTo>
                  <a:lnTo>
                    <a:pt x="233" y="1076"/>
                  </a:lnTo>
                  <a:lnTo>
                    <a:pt x="235" y="1069"/>
                  </a:lnTo>
                  <a:lnTo>
                    <a:pt x="240" y="1062"/>
                  </a:lnTo>
                  <a:lnTo>
                    <a:pt x="240" y="1060"/>
                  </a:lnTo>
                  <a:lnTo>
                    <a:pt x="240" y="1058"/>
                  </a:lnTo>
                  <a:lnTo>
                    <a:pt x="242" y="1058"/>
                  </a:lnTo>
                  <a:lnTo>
                    <a:pt x="244" y="1060"/>
                  </a:lnTo>
                  <a:lnTo>
                    <a:pt x="253" y="1067"/>
                  </a:lnTo>
                  <a:lnTo>
                    <a:pt x="254" y="1071"/>
                  </a:lnTo>
                  <a:lnTo>
                    <a:pt x="253" y="1071"/>
                  </a:lnTo>
                  <a:lnTo>
                    <a:pt x="254" y="1072"/>
                  </a:lnTo>
                  <a:lnTo>
                    <a:pt x="254" y="1076"/>
                  </a:lnTo>
                  <a:lnTo>
                    <a:pt x="253" y="1076"/>
                  </a:lnTo>
                  <a:lnTo>
                    <a:pt x="249" y="1076"/>
                  </a:lnTo>
                  <a:lnTo>
                    <a:pt x="242" y="1076"/>
                  </a:lnTo>
                  <a:lnTo>
                    <a:pt x="240" y="1076"/>
                  </a:lnTo>
                  <a:lnTo>
                    <a:pt x="238" y="1078"/>
                  </a:lnTo>
                  <a:lnTo>
                    <a:pt x="237" y="1085"/>
                  </a:lnTo>
                  <a:lnTo>
                    <a:pt x="235" y="1087"/>
                  </a:lnTo>
                  <a:lnTo>
                    <a:pt x="235" y="1088"/>
                  </a:lnTo>
                  <a:lnTo>
                    <a:pt x="231" y="1092"/>
                  </a:lnTo>
                  <a:lnTo>
                    <a:pt x="231" y="1094"/>
                  </a:lnTo>
                  <a:lnTo>
                    <a:pt x="233" y="1099"/>
                  </a:lnTo>
                  <a:lnTo>
                    <a:pt x="233" y="1101"/>
                  </a:lnTo>
                  <a:lnTo>
                    <a:pt x="233" y="1112"/>
                  </a:lnTo>
                  <a:lnTo>
                    <a:pt x="230" y="1133"/>
                  </a:lnTo>
                  <a:lnTo>
                    <a:pt x="222" y="1177"/>
                  </a:lnTo>
                  <a:lnTo>
                    <a:pt x="217" y="1197"/>
                  </a:lnTo>
                  <a:lnTo>
                    <a:pt x="215" y="1206"/>
                  </a:lnTo>
                  <a:lnTo>
                    <a:pt x="210" y="1231"/>
                  </a:lnTo>
                  <a:lnTo>
                    <a:pt x="206" y="1241"/>
                  </a:lnTo>
                  <a:lnTo>
                    <a:pt x="206" y="1247"/>
                  </a:lnTo>
                  <a:lnTo>
                    <a:pt x="203" y="1248"/>
                  </a:lnTo>
                  <a:lnTo>
                    <a:pt x="203" y="1250"/>
                  </a:lnTo>
                  <a:lnTo>
                    <a:pt x="198" y="1257"/>
                  </a:lnTo>
                  <a:lnTo>
                    <a:pt x="198" y="1257"/>
                  </a:lnTo>
                  <a:lnTo>
                    <a:pt x="198" y="1259"/>
                  </a:lnTo>
                  <a:lnTo>
                    <a:pt x="196" y="1264"/>
                  </a:lnTo>
                  <a:lnTo>
                    <a:pt x="194" y="1266"/>
                  </a:lnTo>
                  <a:lnTo>
                    <a:pt x="192" y="1268"/>
                  </a:lnTo>
                  <a:lnTo>
                    <a:pt x="189" y="1270"/>
                  </a:lnTo>
                  <a:lnTo>
                    <a:pt x="187" y="1273"/>
                  </a:lnTo>
                  <a:lnTo>
                    <a:pt x="176" y="1275"/>
                  </a:lnTo>
                  <a:lnTo>
                    <a:pt x="175" y="1275"/>
                  </a:lnTo>
                  <a:lnTo>
                    <a:pt x="173" y="1277"/>
                  </a:lnTo>
                  <a:lnTo>
                    <a:pt x="171" y="1275"/>
                  </a:lnTo>
                  <a:lnTo>
                    <a:pt x="171" y="1277"/>
                  </a:lnTo>
                  <a:lnTo>
                    <a:pt x="171" y="1280"/>
                  </a:lnTo>
                  <a:lnTo>
                    <a:pt x="171" y="1282"/>
                  </a:lnTo>
                  <a:lnTo>
                    <a:pt x="175" y="1284"/>
                  </a:lnTo>
                  <a:lnTo>
                    <a:pt x="176" y="1286"/>
                  </a:lnTo>
                  <a:lnTo>
                    <a:pt x="176" y="1289"/>
                  </a:lnTo>
                  <a:lnTo>
                    <a:pt x="176" y="1291"/>
                  </a:lnTo>
                  <a:lnTo>
                    <a:pt x="178" y="1291"/>
                  </a:lnTo>
                  <a:lnTo>
                    <a:pt x="180" y="1289"/>
                  </a:lnTo>
                  <a:lnTo>
                    <a:pt x="182" y="1289"/>
                  </a:lnTo>
                  <a:lnTo>
                    <a:pt x="183" y="1287"/>
                  </a:lnTo>
                  <a:lnTo>
                    <a:pt x="185" y="1287"/>
                  </a:lnTo>
                  <a:lnTo>
                    <a:pt x="187" y="1289"/>
                  </a:lnTo>
                  <a:lnTo>
                    <a:pt x="189" y="1291"/>
                  </a:lnTo>
                  <a:lnTo>
                    <a:pt x="189" y="1291"/>
                  </a:lnTo>
                  <a:lnTo>
                    <a:pt x="189" y="1295"/>
                  </a:lnTo>
                  <a:lnTo>
                    <a:pt x="190" y="1295"/>
                  </a:lnTo>
                  <a:lnTo>
                    <a:pt x="190" y="1296"/>
                  </a:lnTo>
                  <a:lnTo>
                    <a:pt x="192" y="1296"/>
                  </a:lnTo>
                  <a:lnTo>
                    <a:pt x="194" y="1296"/>
                  </a:lnTo>
                  <a:lnTo>
                    <a:pt x="196" y="1295"/>
                  </a:lnTo>
                  <a:lnTo>
                    <a:pt x="196" y="1293"/>
                  </a:lnTo>
                  <a:lnTo>
                    <a:pt x="198" y="1291"/>
                  </a:lnTo>
                  <a:lnTo>
                    <a:pt x="198" y="1291"/>
                  </a:lnTo>
                  <a:lnTo>
                    <a:pt x="199" y="1291"/>
                  </a:lnTo>
                  <a:lnTo>
                    <a:pt x="203" y="1291"/>
                  </a:lnTo>
                  <a:lnTo>
                    <a:pt x="208" y="1293"/>
                  </a:lnTo>
                  <a:lnTo>
                    <a:pt x="210" y="1293"/>
                  </a:lnTo>
                  <a:lnTo>
                    <a:pt x="212" y="1293"/>
                  </a:lnTo>
                  <a:lnTo>
                    <a:pt x="215" y="1296"/>
                  </a:lnTo>
                  <a:lnTo>
                    <a:pt x="215" y="1302"/>
                  </a:lnTo>
                  <a:lnTo>
                    <a:pt x="214" y="1309"/>
                  </a:lnTo>
                  <a:lnTo>
                    <a:pt x="212" y="1314"/>
                  </a:lnTo>
                  <a:lnTo>
                    <a:pt x="210" y="1316"/>
                  </a:lnTo>
                  <a:lnTo>
                    <a:pt x="206" y="1321"/>
                  </a:lnTo>
                  <a:lnTo>
                    <a:pt x="205" y="1323"/>
                  </a:lnTo>
                  <a:lnTo>
                    <a:pt x="206" y="1325"/>
                  </a:lnTo>
                  <a:lnTo>
                    <a:pt x="208" y="1328"/>
                  </a:lnTo>
                  <a:lnTo>
                    <a:pt x="212" y="1330"/>
                  </a:lnTo>
                  <a:lnTo>
                    <a:pt x="214" y="1330"/>
                  </a:lnTo>
                  <a:lnTo>
                    <a:pt x="217" y="1330"/>
                  </a:lnTo>
                  <a:lnTo>
                    <a:pt x="219" y="1330"/>
                  </a:lnTo>
                  <a:lnTo>
                    <a:pt x="221" y="1328"/>
                  </a:lnTo>
                  <a:lnTo>
                    <a:pt x="221" y="1323"/>
                  </a:lnTo>
                  <a:lnTo>
                    <a:pt x="221" y="1321"/>
                  </a:lnTo>
                  <a:lnTo>
                    <a:pt x="224" y="1318"/>
                  </a:lnTo>
                  <a:lnTo>
                    <a:pt x="226" y="1318"/>
                  </a:lnTo>
                  <a:lnTo>
                    <a:pt x="228" y="1318"/>
                  </a:lnTo>
                  <a:lnTo>
                    <a:pt x="226" y="1319"/>
                  </a:lnTo>
                  <a:lnTo>
                    <a:pt x="226" y="1321"/>
                  </a:lnTo>
                  <a:lnTo>
                    <a:pt x="226" y="1325"/>
                  </a:lnTo>
                  <a:lnTo>
                    <a:pt x="228" y="1327"/>
                  </a:lnTo>
                  <a:lnTo>
                    <a:pt x="230" y="1328"/>
                  </a:lnTo>
                  <a:lnTo>
                    <a:pt x="237" y="1328"/>
                  </a:lnTo>
                  <a:lnTo>
                    <a:pt x="240" y="1332"/>
                  </a:lnTo>
                  <a:lnTo>
                    <a:pt x="242" y="1334"/>
                  </a:lnTo>
                  <a:lnTo>
                    <a:pt x="247" y="1334"/>
                  </a:lnTo>
                  <a:lnTo>
                    <a:pt x="251" y="1334"/>
                  </a:lnTo>
                  <a:lnTo>
                    <a:pt x="251" y="1335"/>
                  </a:lnTo>
                  <a:lnTo>
                    <a:pt x="254" y="1335"/>
                  </a:lnTo>
                  <a:lnTo>
                    <a:pt x="256" y="1335"/>
                  </a:lnTo>
                  <a:lnTo>
                    <a:pt x="258" y="1337"/>
                  </a:lnTo>
                  <a:lnTo>
                    <a:pt x="263" y="1341"/>
                  </a:lnTo>
                  <a:lnTo>
                    <a:pt x="267" y="1342"/>
                  </a:lnTo>
                  <a:lnTo>
                    <a:pt x="276" y="1342"/>
                  </a:lnTo>
                  <a:lnTo>
                    <a:pt x="283" y="1341"/>
                  </a:lnTo>
                  <a:lnTo>
                    <a:pt x="286" y="1342"/>
                  </a:lnTo>
                  <a:lnTo>
                    <a:pt x="288" y="1346"/>
                  </a:lnTo>
                  <a:lnTo>
                    <a:pt x="288" y="1348"/>
                  </a:lnTo>
                  <a:lnTo>
                    <a:pt x="288" y="1350"/>
                  </a:lnTo>
                  <a:lnTo>
                    <a:pt x="288" y="1351"/>
                  </a:lnTo>
                  <a:lnTo>
                    <a:pt x="290" y="1353"/>
                  </a:lnTo>
                  <a:lnTo>
                    <a:pt x="292" y="1353"/>
                  </a:lnTo>
                  <a:lnTo>
                    <a:pt x="293" y="1353"/>
                  </a:lnTo>
                  <a:lnTo>
                    <a:pt x="297" y="1355"/>
                  </a:lnTo>
                  <a:lnTo>
                    <a:pt x="299" y="1357"/>
                  </a:lnTo>
                  <a:lnTo>
                    <a:pt x="304" y="1364"/>
                  </a:lnTo>
                  <a:lnTo>
                    <a:pt x="304" y="1366"/>
                  </a:lnTo>
                  <a:lnTo>
                    <a:pt x="306" y="1366"/>
                  </a:lnTo>
                  <a:lnTo>
                    <a:pt x="308" y="1366"/>
                  </a:lnTo>
                  <a:lnTo>
                    <a:pt x="308" y="1367"/>
                  </a:lnTo>
                  <a:lnTo>
                    <a:pt x="308" y="1369"/>
                  </a:lnTo>
                  <a:lnTo>
                    <a:pt x="309" y="1369"/>
                  </a:lnTo>
                  <a:lnTo>
                    <a:pt x="311" y="1367"/>
                  </a:lnTo>
                  <a:lnTo>
                    <a:pt x="313" y="1367"/>
                  </a:lnTo>
                  <a:lnTo>
                    <a:pt x="313" y="1364"/>
                  </a:lnTo>
                  <a:lnTo>
                    <a:pt x="317" y="1364"/>
                  </a:lnTo>
                  <a:lnTo>
                    <a:pt x="322" y="1367"/>
                  </a:lnTo>
                  <a:lnTo>
                    <a:pt x="324" y="1367"/>
                  </a:lnTo>
                  <a:lnTo>
                    <a:pt x="327" y="1366"/>
                  </a:lnTo>
                  <a:lnTo>
                    <a:pt x="333" y="1360"/>
                  </a:lnTo>
                  <a:lnTo>
                    <a:pt x="333" y="1362"/>
                  </a:lnTo>
                  <a:lnTo>
                    <a:pt x="334" y="1362"/>
                  </a:lnTo>
                  <a:lnTo>
                    <a:pt x="334" y="1360"/>
                  </a:lnTo>
                  <a:lnTo>
                    <a:pt x="336" y="1358"/>
                  </a:lnTo>
                  <a:lnTo>
                    <a:pt x="338" y="1360"/>
                  </a:lnTo>
                  <a:lnTo>
                    <a:pt x="345" y="1364"/>
                  </a:lnTo>
                  <a:lnTo>
                    <a:pt x="347" y="1367"/>
                  </a:lnTo>
                  <a:lnTo>
                    <a:pt x="349" y="1367"/>
                  </a:lnTo>
                  <a:lnTo>
                    <a:pt x="352" y="1367"/>
                  </a:lnTo>
                  <a:lnTo>
                    <a:pt x="354" y="1366"/>
                  </a:lnTo>
                  <a:lnTo>
                    <a:pt x="354" y="1369"/>
                  </a:lnTo>
                  <a:lnTo>
                    <a:pt x="356" y="1371"/>
                  </a:lnTo>
                  <a:lnTo>
                    <a:pt x="356" y="1374"/>
                  </a:lnTo>
                  <a:lnTo>
                    <a:pt x="359" y="1376"/>
                  </a:lnTo>
                  <a:lnTo>
                    <a:pt x="359" y="1376"/>
                  </a:lnTo>
                  <a:lnTo>
                    <a:pt x="361" y="1378"/>
                  </a:lnTo>
                  <a:lnTo>
                    <a:pt x="363" y="1378"/>
                  </a:lnTo>
                  <a:lnTo>
                    <a:pt x="365" y="1380"/>
                  </a:lnTo>
                  <a:lnTo>
                    <a:pt x="366" y="1382"/>
                  </a:lnTo>
                  <a:lnTo>
                    <a:pt x="372" y="1382"/>
                  </a:lnTo>
                  <a:lnTo>
                    <a:pt x="381" y="1378"/>
                  </a:lnTo>
                  <a:lnTo>
                    <a:pt x="388" y="1376"/>
                  </a:lnTo>
                  <a:lnTo>
                    <a:pt x="389" y="1376"/>
                  </a:lnTo>
                  <a:lnTo>
                    <a:pt x="391" y="1376"/>
                  </a:lnTo>
                  <a:lnTo>
                    <a:pt x="398" y="1376"/>
                  </a:lnTo>
                  <a:lnTo>
                    <a:pt x="400" y="1378"/>
                  </a:lnTo>
                  <a:lnTo>
                    <a:pt x="402" y="1382"/>
                  </a:lnTo>
                  <a:lnTo>
                    <a:pt x="404" y="1385"/>
                  </a:lnTo>
                  <a:lnTo>
                    <a:pt x="405" y="1383"/>
                  </a:lnTo>
                  <a:lnTo>
                    <a:pt x="409" y="1380"/>
                  </a:lnTo>
                  <a:lnTo>
                    <a:pt x="409" y="1378"/>
                  </a:lnTo>
                  <a:lnTo>
                    <a:pt x="411" y="1376"/>
                  </a:lnTo>
                  <a:lnTo>
                    <a:pt x="414" y="1380"/>
                  </a:lnTo>
                  <a:lnTo>
                    <a:pt x="414" y="1382"/>
                  </a:lnTo>
                  <a:lnTo>
                    <a:pt x="416" y="1382"/>
                  </a:lnTo>
                  <a:lnTo>
                    <a:pt x="418" y="1382"/>
                  </a:lnTo>
                  <a:lnTo>
                    <a:pt x="420" y="1382"/>
                  </a:lnTo>
                  <a:lnTo>
                    <a:pt x="425" y="1382"/>
                  </a:lnTo>
                  <a:lnTo>
                    <a:pt x="427" y="1382"/>
                  </a:lnTo>
                  <a:lnTo>
                    <a:pt x="441" y="1382"/>
                  </a:lnTo>
                  <a:lnTo>
                    <a:pt x="444" y="1382"/>
                  </a:lnTo>
                  <a:lnTo>
                    <a:pt x="446" y="1382"/>
                  </a:lnTo>
                  <a:lnTo>
                    <a:pt x="448" y="1380"/>
                  </a:lnTo>
                  <a:lnTo>
                    <a:pt x="448" y="1376"/>
                  </a:lnTo>
                  <a:lnTo>
                    <a:pt x="446" y="1376"/>
                  </a:lnTo>
                  <a:lnTo>
                    <a:pt x="446" y="1374"/>
                  </a:lnTo>
                  <a:lnTo>
                    <a:pt x="444" y="1374"/>
                  </a:lnTo>
                  <a:lnTo>
                    <a:pt x="444" y="1373"/>
                  </a:lnTo>
                  <a:lnTo>
                    <a:pt x="446" y="1371"/>
                  </a:lnTo>
                  <a:lnTo>
                    <a:pt x="444" y="1369"/>
                  </a:lnTo>
                  <a:lnTo>
                    <a:pt x="446" y="1366"/>
                  </a:lnTo>
                  <a:lnTo>
                    <a:pt x="446" y="1362"/>
                  </a:lnTo>
                  <a:lnTo>
                    <a:pt x="446" y="1358"/>
                  </a:lnTo>
                  <a:lnTo>
                    <a:pt x="450" y="1358"/>
                  </a:lnTo>
                  <a:lnTo>
                    <a:pt x="452" y="1358"/>
                  </a:lnTo>
                  <a:lnTo>
                    <a:pt x="453" y="1358"/>
                  </a:lnTo>
                  <a:lnTo>
                    <a:pt x="457" y="1360"/>
                  </a:lnTo>
                  <a:lnTo>
                    <a:pt x="459" y="1360"/>
                  </a:lnTo>
                  <a:lnTo>
                    <a:pt x="460" y="1360"/>
                  </a:lnTo>
                  <a:lnTo>
                    <a:pt x="462" y="1360"/>
                  </a:lnTo>
                  <a:lnTo>
                    <a:pt x="468" y="1364"/>
                  </a:lnTo>
                  <a:lnTo>
                    <a:pt x="471" y="1364"/>
                  </a:lnTo>
                  <a:lnTo>
                    <a:pt x="473" y="1366"/>
                  </a:lnTo>
                  <a:lnTo>
                    <a:pt x="475" y="1367"/>
                  </a:lnTo>
                  <a:lnTo>
                    <a:pt x="476" y="1367"/>
                  </a:lnTo>
                  <a:lnTo>
                    <a:pt x="478" y="1366"/>
                  </a:lnTo>
                  <a:lnTo>
                    <a:pt x="480" y="1366"/>
                  </a:lnTo>
                  <a:lnTo>
                    <a:pt x="482" y="1367"/>
                  </a:lnTo>
                  <a:lnTo>
                    <a:pt x="483" y="1369"/>
                  </a:lnTo>
                  <a:lnTo>
                    <a:pt x="492" y="1369"/>
                  </a:lnTo>
                  <a:lnTo>
                    <a:pt x="494" y="1369"/>
                  </a:lnTo>
                  <a:lnTo>
                    <a:pt x="496" y="1371"/>
                  </a:lnTo>
                  <a:lnTo>
                    <a:pt x="496" y="1374"/>
                  </a:lnTo>
                  <a:lnTo>
                    <a:pt x="498" y="1376"/>
                  </a:lnTo>
                  <a:lnTo>
                    <a:pt x="499" y="1376"/>
                  </a:lnTo>
                  <a:lnTo>
                    <a:pt x="501" y="1378"/>
                  </a:lnTo>
                  <a:lnTo>
                    <a:pt x="507" y="1378"/>
                  </a:lnTo>
                  <a:lnTo>
                    <a:pt x="521" y="1378"/>
                  </a:lnTo>
                  <a:lnTo>
                    <a:pt x="523" y="1378"/>
                  </a:lnTo>
                  <a:lnTo>
                    <a:pt x="523" y="1380"/>
                  </a:lnTo>
                  <a:lnTo>
                    <a:pt x="523" y="1382"/>
                  </a:lnTo>
                  <a:lnTo>
                    <a:pt x="524" y="1382"/>
                  </a:lnTo>
                  <a:lnTo>
                    <a:pt x="526" y="1382"/>
                  </a:lnTo>
                  <a:lnTo>
                    <a:pt x="528" y="1385"/>
                  </a:lnTo>
                  <a:lnTo>
                    <a:pt x="530" y="1389"/>
                  </a:lnTo>
                  <a:lnTo>
                    <a:pt x="531" y="1394"/>
                  </a:lnTo>
                  <a:lnTo>
                    <a:pt x="533" y="1396"/>
                  </a:lnTo>
                  <a:lnTo>
                    <a:pt x="535" y="1396"/>
                  </a:lnTo>
                  <a:lnTo>
                    <a:pt x="537" y="1389"/>
                  </a:lnTo>
                  <a:lnTo>
                    <a:pt x="540" y="1389"/>
                  </a:lnTo>
                  <a:lnTo>
                    <a:pt x="542" y="1387"/>
                  </a:lnTo>
                  <a:lnTo>
                    <a:pt x="544" y="1387"/>
                  </a:lnTo>
                  <a:lnTo>
                    <a:pt x="551" y="1392"/>
                  </a:lnTo>
                  <a:lnTo>
                    <a:pt x="553" y="1392"/>
                  </a:lnTo>
                  <a:lnTo>
                    <a:pt x="565" y="1394"/>
                  </a:lnTo>
                  <a:lnTo>
                    <a:pt x="565" y="1398"/>
                  </a:lnTo>
                  <a:lnTo>
                    <a:pt x="567" y="1398"/>
                  </a:lnTo>
                  <a:lnTo>
                    <a:pt x="569" y="1399"/>
                  </a:lnTo>
                  <a:lnTo>
                    <a:pt x="571" y="1401"/>
                  </a:lnTo>
                  <a:lnTo>
                    <a:pt x="567" y="1401"/>
                  </a:lnTo>
                  <a:lnTo>
                    <a:pt x="565" y="1403"/>
                  </a:lnTo>
                  <a:lnTo>
                    <a:pt x="565" y="1406"/>
                  </a:lnTo>
                  <a:lnTo>
                    <a:pt x="563" y="1410"/>
                  </a:lnTo>
                  <a:lnTo>
                    <a:pt x="563" y="1412"/>
                  </a:lnTo>
                  <a:lnTo>
                    <a:pt x="565" y="1412"/>
                  </a:lnTo>
                  <a:lnTo>
                    <a:pt x="567" y="1414"/>
                  </a:lnTo>
                  <a:lnTo>
                    <a:pt x="574" y="1414"/>
                  </a:lnTo>
                  <a:lnTo>
                    <a:pt x="576" y="1415"/>
                  </a:lnTo>
                  <a:lnTo>
                    <a:pt x="581" y="1419"/>
                  </a:lnTo>
                  <a:lnTo>
                    <a:pt x="585" y="1419"/>
                  </a:lnTo>
                  <a:lnTo>
                    <a:pt x="586" y="1419"/>
                  </a:lnTo>
                  <a:lnTo>
                    <a:pt x="588" y="1419"/>
                  </a:lnTo>
                  <a:lnTo>
                    <a:pt x="590" y="1422"/>
                  </a:lnTo>
                  <a:lnTo>
                    <a:pt x="592" y="1428"/>
                  </a:lnTo>
                  <a:lnTo>
                    <a:pt x="592" y="1431"/>
                  </a:lnTo>
                  <a:lnTo>
                    <a:pt x="594" y="1433"/>
                  </a:lnTo>
                  <a:lnTo>
                    <a:pt x="595" y="1433"/>
                  </a:lnTo>
                  <a:lnTo>
                    <a:pt x="597" y="1433"/>
                  </a:lnTo>
                  <a:lnTo>
                    <a:pt x="601" y="1433"/>
                  </a:lnTo>
                  <a:lnTo>
                    <a:pt x="602" y="1433"/>
                  </a:lnTo>
                  <a:lnTo>
                    <a:pt x="604" y="1431"/>
                  </a:lnTo>
                  <a:lnTo>
                    <a:pt x="606" y="1430"/>
                  </a:lnTo>
                  <a:lnTo>
                    <a:pt x="608" y="1428"/>
                  </a:lnTo>
                  <a:lnTo>
                    <a:pt x="610" y="1426"/>
                  </a:lnTo>
                  <a:lnTo>
                    <a:pt x="610" y="1424"/>
                  </a:lnTo>
                  <a:lnTo>
                    <a:pt x="613" y="1422"/>
                  </a:lnTo>
                  <a:lnTo>
                    <a:pt x="618" y="1424"/>
                  </a:lnTo>
                  <a:lnTo>
                    <a:pt x="624" y="1421"/>
                  </a:lnTo>
                  <a:lnTo>
                    <a:pt x="627" y="1421"/>
                  </a:lnTo>
                  <a:lnTo>
                    <a:pt x="631" y="1422"/>
                  </a:lnTo>
                  <a:lnTo>
                    <a:pt x="631" y="1424"/>
                  </a:lnTo>
                  <a:lnTo>
                    <a:pt x="638" y="1428"/>
                  </a:lnTo>
                  <a:lnTo>
                    <a:pt x="642" y="1428"/>
                  </a:lnTo>
                  <a:lnTo>
                    <a:pt x="643" y="1428"/>
                  </a:lnTo>
                  <a:lnTo>
                    <a:pt x="645" y="1430"/>
                  </a:lnTo>
                  <a:lnTo>
                    <a:pt x="647" y="1433"/>
                  </a:lnTo>
                  <a:lnTo>
                    <a:pt x="649" y="1435"/>
                  </a:lnTo>
                  <a:lnTo>
                    <a:pt x="650" y="1435"/>
                  </a:lnTo>
                  <a:lnTo>
                    <a:pt x="654" y="1437"/>
                  </a:lnTo>
                  <a:lnTo>
                    <a:pt x="656" y="1437"/>
                  </a:lnTo>
                  <a:lnTo>
                    <a:pt x="658" y="1437"/>
                  </a:lnTo>
                  <a:lnTo>
                    <a:pt x="658" y="1433"/>
                  </a:lnTo>
                  <a:lnTo>
                    <a:pt x="659" y="1433"/>
                  </a:lnTo>
                  <a:lnTo>
                    <a:pt x="661" y="1433"/>
                  </a:lnTo>
                  <a:lnTo>
                    <a:pt x="665" y="1435"/>
                  </a:lnTo>
                  <a:lnTo>
                    <a:pt x="666" y="1435"/>
                  </a:lnTo>
                  <a:lnTo>
                    <a:pt x="670" y="1435"/>
                  </a:lnTo>
                  <a:lnTo>
                    <a:pt x="668" y="1433"/>
                  </a:lnTo>
                  <a:lnTo>
                    <a:pt x="668" y="1430"/>
                  </a:lnTo>
                  <a:lnTo>
                    <a:pt x="668" y="1428"/>
                  </a:lnTo>
                  <a:lnTo>
                    <a:pt x="674" y="1424"/>
                  </a:lnTo>
                  <a:lnTo>
                    <a:pt x="675" y="1422"/>
                  </a:lnTo>
                  <a:lnTo>
                    <a:pt x="677" y="1422"/>
                  </a:lnTo>
                  <a:lnTo>
                    <a:pt x="682" y="1424"/>
                  </a:lnTo>
                  <a:lnTo>
                    <a:pt x="684" y="1424"/>
                  </a:lnTo>
                  <a:lnTo>
                    <a:pt x="686" y="1422"/>
                  </a:lnTo>
                  <a:lnTo>
                    <a:pt x="689" y="1419"/>
                  </a:lnTo>
                  <a:lnTo>
                    <a:pt x="691" y="1419"/>
                  </a:lnTo>
                  <a:lnTo>
                    <a:pt x="695" y="1419"/>
                  </a:lnTo>
                  <a:lnTo>
                    <a:pt x="697" y="1419"/>
                  </a:lnTo>
                  <a:lnTo>
                    <a:pt x="698" y="1419"/>
                  </a:lnTo>
                  <a:lnTo>
                    <a:pt x="702" y="1415"/>
                  </a:lnTo>
                  <a:lnTo>
                    <a:pt x="705" y="1417"/>
                  </a:lnTo>
                  <a:lnTo>
                    <a:pt x="707" y="1415"/>
                  </a:lnTo>
                  <a:lnTo>
                    <a:pt x="707" y="1417"/>
                  </a:lnTo>
                  <a:lnTo>
                    <a:pt x="711" y="1417"/>
                  </a:lnTo>
                  <a:lnTo>
                    <a:pt x="713" y="1419"/>
                  </a:lnTo>
                  <a:lnTo>
                    <a:pt x="713" y="1419"/>
                  </a:lnTo>
                  <a:lnTo>
                    <a:pt x="714" y="1419"/>
                  </a:lnTo>
                  <a:lnTo>
                    <a:pt x="716" y="1421"/>
                  </a:lnTo>
                  <a:lnTo>
                    <a:pt x="718" y="1421"/>
                  </a:lnTo>
                  <a:lnTo>
                    <a:pt x="721" y="1421"/>
                  </a:lnTo>
                  <a:lnTo>
                    <a:pt x="723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27" y="1415"/>
                  </a:lnTo>
                  <a:lnTo>
                    <a:pt x="725" y="1414"/>
                  </a:lnTo>
                  <a:lnTo>
                    <a:pt x="725" y="1412"/>
                  </a:lnTo>
                  <a:lnTo>
                    <a:pt x="725" y="1410"/>
                  </a:lnTo>
                  <a:lnTo>
                    <a:pt x="725" y="1408"/>
                  </a:lnTo>
                  <a:lnTo>
                    <a:pt x="723" y="1406"/>
                  </a:lnTo>
                  <a:lnTo>
                    <a:pt x="721" y="1406"/>
                  </a:lnTo>
                  <a:lnTo>
                    <a:pt x="718" y="1406"/>
                  </a:lnTo>
                  <a:lnTo>
                    <a:pt x="716" y="1405"/>
                  </a:lnTo>
                  <a:lnTo>
                    <a:pt x="714" y="1403"/>
                  </a:lnTo>
                  <a:lnTo>
                    <a:pt x="713" y="1398"/>
                  </a:lnTo>
                  <a:lnTo>
                    <a:pt x="713" y="1390"/>
                  </a:lnTo>
                  <a:lnTo>
                    <a:pt x="713" y="1382"/>
                  </a:lnTo>
                  <a:lnTo>
                    <a:pt x="713" y="1376"/>
                  </a:lnTo>
                  <a:lnTo>
                    <a:pt x="713" y="1373"/>
                  </a:lnTo>
                  <a:lnTo>
                    <a:pt x="713" y="1367"/>
                  </a:lnTo>
                  <a:lnTo>
                    <a:pt x="713" y="1358"/>
                  </a:lnTo>
                  <a:lnTo>
                    <a:pt x="714" y="1348"/>
                  </a:lnTo>
                  <a:lnTo>
                    <a:pt x="714" y="1344"/>
                  </a:lnTo>
                  <a:lnTo>
                    <a:pt x="713" y="1344"/>
                  </a:lnTo>
                  <a:lnTo>
                    <a:pt x="713" y="1342"/>
                  </a:lnTo>
                  <a:lnTo>
                    <a:pt x="713" y="1339"/>
                  </a:lnTo>
                  <a:lnTo>
                    <a:pt x="714" y="1335"/>
                  </a:lnTo>
                  <a:lnTo>
                    <a:pt x="714" y="1334"/>
                  </a:lnTo>
                  <a:lnTo>
                    <a:pt x="716" y="1330"/>
                  </a:lnTo>
                  <a:lnTo>
                    <a:pt x="718" y="1327"/>
                  </a:lnTo>
                  <a:lnTo>
                    <a:pt x="720" y="1323"/>
                  </a:lnTo>
                  <a:lnTo>
                    <a:pt x="720" y="1321"/>
                  </a:lnTo>
                  <a:lnTo>
                    <a:pt x="721" y="1318"/>
                  </a:lnTo>
                  <a:lnTo>
                    <a:pt x="723" y="1316"/>
                  </a:lnTo>
                  <a:lnTo>
                    <a:pt x="725" y="1314"/>
                  </a:lnTo>
                  <a:lnTo>
                    <a:pt x="727" y="1311"/>
                  </a:lnTo>
                  <a:lnTo>
                    <a:pt x="729" y="1309"/>
                  </a:lnTo>
                  <a:lnTo>
                    <a:pt x="730" y="1307"/>
                  </a:lnTo>
                  <a:lnTo>
                    <a:pt x="732" y="1305"/>
                  </a:lnTo>
                  <a:lnTo>
                    <a:pt x="734" y="1303"/>
                  </a:lnTo>
                  <a:lnTo>
                    <a:pt x="736" y="1300"/>
                  </a:lnTo>
                  <a:lnTo>
                    <a:pt x="745" y="1293"/>
                  </a:lnTo>
                  <a:lnTo>
                    <a:pt x="752" y="1291"/>
                  </a:lnTo>
                  <a:lnTo>
                    <a:pt x="755" y="1291"/>
                  </a:lnTo>
                  <a:lnTo>
                    <a:pt x="759" y="1291"/>
                  </a:lnTo>
                  <a:lnTo>
                    <a:pt x="764" y="1291"/>
                  </a:lnTo>
                  <a:lnTo>
                    <a:pt x="766" y="1291"/>
                  </a:lnTo>
                  <a:lnTo>
                    <a:pt x="775" y="1280"/>
                  </a:lnTo>
                  <a:lnTo>
                    <a:pt x="778" y="1277"/>
                  </a:lnTo>
                  <a:lnTo>
                    <a:pt x="792" y="1271"/>
                  </a:lnTo>
                  <a:lnTo>
                    <a:pt x="814" y="1252"/>
                  </a:lnTo>
                  <a:lnTo>
                    <a:pt x="816" y="1250"/>
                  </a:lnTo>
                  <a:lnTo>
                    <a:pt x="819" y="1248"/>
                  </a:lnTo>
                  <a:lnTo>
                    <a:pt x="826" y="1248"/>
                  </a:lnTo>
                  <a:lnTo>
                    <a:pt x="833" y="1248"/>
                  </a:lnTo>
                  <a:lnTo>
                    <a:pt x="835" y="1250"/>
                  </a:lnTo>
                  <a:lnTo>
                    <a:pt x="835" y="1252"/>
                  </a:lnTo>
                  <a:lnTo>
                    <a:pt x="835" y="1255"/>
                  </a:lnTo>
                  <a:lnTo>
                    <a:pt x="835" y="1259"/>
                  </a:lnTo>
                  <a:lnTo>
                    <a:pt x="839" y="1261"/>
                  </a:lnTo>
                  <a:lnTo>
                    <a:pt x="840" y="1263"/>
                  </a:lnTo>
                  <a:lnTo>
                    <a:pt x="844" y="1263"/>
                  </a:lnTo>
                  <a:lnTo>
                    <a:pt x="867" y="1266"/>
                  </a:lnTo>
                  <a:lnTo>
                    <a:pt x="878" y="1264"/>
                  </a:lnTo>
                  <a:lnTo>
                    <a:pt x="883" y="1266"/>
                  </a:lnTo>
                  <a:lnTo>
                    <a:pt x="885" y="1268"/>
                  </a:lnTo>
                  <a:lnTo>
                    <a:pt x="887" y="1270"/>
                  </a:lnTo>
                  <a:lnTo>
                    <a:pt x="887" y="1271"/>
                  </a:lnTo>
                  <a:lnTo>
                    <a:pt x="883" y="1275"/>
                  </a:lnTo>
                  <a:lnTo>
                    <a:pt x="883" y="1277"/>
                  </a:lnTo>
                  <a:lnTo>
                    <a:pt x="887" y="1279"/>
                  </a:lnTo>
                  <a:lnTo>
                    <a:pt x="895" y="1282"/>
                  </a:lnTo>
                  <a:lnTo>
                    <a:pt x="910" y="1282"/>
                  </a:lnTo>
                  <a:lnTo>
                    <a:pt x="913" y="1282"/>
                  </a:lnTo>
                  <a:lnTo>
                    <a:pt x="913" y="1279"/>
                  </a:lnTo>
                  <a:lnTo>
                    <a:pt x="911" y="1275"/>
                  </a:lnTo>
                  <a:lnTo>
                    <a:pt x="908" y="1273"/>
                  </a:lnTo>
                  <a:lnTo>
                    <a:pt x="904" y="1270"/>
                  </a:lnTo>
                  <a:lnTo>
                    <a:pt x="903" y="1264"/>
                  </a:lnTo>
                  <a:lnTo>
                    <a:pt x="903" y="1252"/>
                  </a:lnTo>
                  <a:lnTo>
                    <a:pt x="903" y="1250"/>
                  </a:lnTo>
                  <a:lnTo>
                    <a:pt x="899" y="1247"/>
                  </a:lnTo>
                  <a:lnTo>
                    <a:pt x="901" y="1247"/>
                  </a:lnTo>
                  <a:lnTo>
                    <a:pt x="903" y="1248"/>
                  </a:lnTo>
                  <a:lnTo>
                    <a:pt x="903" y="1250"/>
                  </a:lnTo>
                  <a:lnTo>
                    <a:pt x="904" y="1254"/>
                  </a:lnTo>
                  <a:lnTo>
                    <a:pt x="904" y="1255"/>
                  </a:lnTo>
                  <a:lnTo>
                    <a:pt x="904" y="1264"/>
                  </a:lnTo>
                  <a:lnTo>
                    <a:pt x="906" y="1270"/>
                  </a:lnTo>
                  <a:lnTo>
                    <a:pt x="910" y="1273"/>
                  </a:lnTo>
                  <a:lnTo>
                    <a:pt x="915" y="1275"/>
                  </a:lnTo>
                  <a:lnTo>
                    <a:pt x="917" y="1280"/>
                  </a:lnTo>
                  <a:lnTo>
                    <a:pt x="917" y="1282"/>
                  </a:lnTo>
                  <a:lnTo>
                    <a:pt x="920" y="1280"/>
                  </a:lnTo>
                  <a:lnTo>
                    <a:pt x="920" y="1279"/>
                  </a:lnTo>
                  <a:lnTo>
                    <a:pt x="919" y="1279"/>
                  </a:lnTo>
                  <a:lnTo>
                    <a:pt x="919" y="1277"/>
                  </a:lnTo>
                  <a:lnTo>
                    <a:pt x="917" y="1273"/>
                  </a:lnTo>
                  <a:lnTo>
                    <a:pt x="917" y="1270"/>
                  </a:lnTo>
                  <a:lnTo>
                    <a:pt x="919" y="1270"/>
                  </a:lnTo>
                  <a:lnTo>
                    <a:pt x="920" y="1270"/>
                  </a:lnTo>
                  <a:lnTo>
                    <a:pt x="920" y="1268"/>
                  </a:lnTo>
                  <a:lnTo>
                    <a:pt x="924" y="1266"/>
                  </a:lnTo>
                  <a:lnTo>
                    <a:pt x="931" y="1270"/>
                  </a:lnTo>
                  <a:lnTo>
                    <a:pt x="933" y="1271"/>
                  </a:lnTo>
                  <a:lnTo>
                    <a:pt x="936" y="1270"/>
                  </a:lnTo>
                  <a:lnTo>
                    <a:pt x="938" y="1268"/>
                  </a:lnTo>
                  <a:lnTo>
                    <a:pt x="940" y="1264"/>
                  </a:lnTo>
                  <a:lnTo>
                    <a:pt x="938" y="1261"/>
                  </a:lnTo>
                  <a:lnTo>
                    <a:pt x="936" y="1259"/>
                  </a:lnTo>
                  <a:lnTo>
                    <a:pt x="935" y="1259"/>
                  </a:lnTo>
                  <a:lnTo>
                    <a:pt x="935" y="1257"/>
                  </a:lnTo>
                  <a:lnTo>
                    <a:pt x="933" y="1254"/>
                  </a:lnTo>
                  <a:lnTo>
                    <a:pt x="935" y="1250"/>
                  </a:lnTo>
                  <a:lnTo>
                    <a:pt x="935" y="1248"/>
                  </a:lnTo>
                  <a:lnTo>
                    <a:pt x="936" y="1248"/>
                  </a:lnTo>
                  <a:lnTo>
                    <a:pt x="936" y="1248"/>
                  </a:lnTo>
                  <a:lnTo>
                    <a:pt x="938" y="1250"/>
                  </a:lnTo>
                  <a:lnTo>
                    <a:pt x="942" y="1250"/>
                  </a:lnTo>
                  <a:lnTo>
                    <a:pt x="945" y="1252"/>
                  </a:lnTo>
                  <a:lnTo>
                    <a:pt x="945" y="1254"/>
                  </a:lnTo>
                  <a:lnTo>
                    <a:pt x="947" y="1255"/>
                  </a:lnTo>
                  <a:lnTo>
                    <a:pt x="949" y="1259"/>
                  </a:lnTo>
                  <a:lnTo>
                    <a:pt x="952" y="1259"/>
                  </a:lnTo>
                  <a:lnTo>
                    <a:pt x="956" y="1259"/>
                  </a:lnTo>
                  <a:lnTo>
                    <a:pt x="958" y="1255"/>
                  </a:lnTo>
                  <a:lnTo>
                    <a:pt x="959" y="1261"/>
                  </a:lnTo>
                  <a:lnTo>
                    <a:pt x="958" y="1264"/>
                  </a:lnTo>
                  <a:lnTo>
                    <a:pt x="954" y="1266"/>
                  </a:lnTo>
                  <a:lnTo>
                    <a:pt x="952" y="1268"/>
                  </a:lnTo>
                  <a:lnTo>
                    <a:pt x="949" y="1270"/>
                  </a:lnTo>
                  <a:lnTo>
                    <a:pt x="940" y="1270"/>
                  </a:lnTo>
                  <a:lnTo>
                    <a:pt x="935" y="1271"/>
                  </a:lnTo>
                  <a:lnTo>
                    <a:pt x="933" y="1275"/>
                  </a:lnTo>
                  <a:lnTo>
                    <a:pt x="935" y="1280"/>
                  </a:lnTo>
                  <a:lnTo>
                    <a:pt x="936" y="1284"/>
                  </a:lnTo>
                  <a:lnTo>
                    <a:pt x="940" y="1284"/>
                  </a:lnTo>
                  <a:lnTo>
                    <a:pt x="947" y="1286"/>
                  </a:lnTo>
                  <a:lnTo>
                    <a:pt x="952" y="1284"/>
                  </a:lnTo>
                  <a:lnTo>
                    <a:pt x="959" y="1284"/>
                  </a:lnTo>
                  <a:lnTo>
                    <a:pt x="965" y="1280"/>
                  </a:lnTo>
                  <a:lnTo>
                    <a:pt x="970" y="1284"/>
                  </a:lnTo>
                  <a:lnTo>
                    <a:pt x="972" y="1289"/>
                  </a:lnTo>
                  <a:lnTo>
                    <a:pt x="972" y="1291"/>
                  </a:lnTo>
                  <a:lnTo>
                    <a:pt x="972" y="1291"/>
                  </a:lnTo>
                  <a:lnTo>
                    <a:pt x="974" y="1293"/>
                  </a:lnTo>
                  <a:lnTo>
                    <a:pt x="972" y="1295"/>
                  </a:lnTo>
                  <a:lnTo>
                    <a:pt x="972" y="1296"/>
                  </a:lnTo>
                  <a:lnTo>
                    <a:pt x="972" y="1298"/>
                  </a:lnTo>
                  <a:lnTo>
                    <a:pt x="972" y="1300"/>
                  </a:lnTo>
                  <a:lnTo>
                    <a:pt x="974" y="1302"/>
                  </a:lnTo>
                  <a:lnTo>
                    <a:pt x="977" y="1302"/>
                  </a:lnTo>
                  <a:lnTo>
                    <a:pt x="979" y="1302"/>
                  </a:lnTo>
                  <a:lnTo>
                    <a:pt x="982" y="1302"/>
                  </a:lnTo>
                  <a:lnTo>
                    <a:pt x="984" y="1302"/>
                  </a:lnTo>
                  <a:lnTo>
                    <a:pt x="990" y="1302"/>
                  </a:lnTo>
                  <a:lnTo>
                    <a:pt x="991" y="1302"/>
                  </a:lnTo>
                  <a:lnTo>
                    <a:pt x="993" y="1302"/>
                  </a:lnTo>
                  <a:lnTo>
                    <a:pt x="995" y="1303"/>
                  </a:lnTo>
                  <a:lnTo>
                    <a:pt x="997" y="1307"/>
                  </a:lnTo>
                  <a:lnTo>
                    <a:pt x="997" y="1309"/>
                  </a:lnTo>
                  <a:lnTo>
                    <a:pt x="998" y="1309"/>
                  </a:lnTo>
                  <a:lnTo>
                    <a:pt x="1002" y="1309"/>
                  </a:lnTo>
                  <a:lnTo>
                    <a:pt x="1004" y="1307"/>
                  </a:lnTo>
                  <a:lnTo>
                    <a:pt x="1004" y="1305"/>
                  </a:lnTo>
                  <a:lnTo>
                    <a:pt x="1006" y="1305"/>
                  </a:lnTo>
                  <a:lnTo>
                    <a:pt x="1007" y="1307"/>
                  </a:lnTo>
                  <a:lnTo>
                    <a:pt x="1009" y="1309"/>
                  </a:lnTo>
                  <a:lnTo>
                    <a:pt x="1011" y="1312"/>
                  </a:lnTo>
                  <a:lnTo>
                    <a:pt x="1014" y="1314"/>
                  </a:lnTo>
                  <a:lnTo>
                    <a:pt x="1018" y="1314"/>
                  </a:lnTo>
                  <a:lnTo>
                    <a:pt x="1020" y="1314"/>
                  </a:lnTo>
                  <a:lnTo>
                    <a:pt x="1020" y="1316"/>
                  </a:lnTo>
                  <a:lnTo>
                    <a:pt x="1020" y="1318"/>
                  </a:lnTo>
                  <a:lnTo>
                    <a:pt x="1022" y="1318"/>
                  </a:lnTo>
                  <a:lnTo>
                    <a:pt x="1023" y="1318"/>
                  </a:lnTo>
                  <a:lnTo>
                    <a:pt x="1025" y="1319"/>
                  </a:lnTo>
                  <a:lnTo>
                    <a:pt x="1023" y="1321"/>
                  </a:lnTo>
                  <a:lnTo>
                    <a:pt x="1020" y="1323"/>
                  </a:lnTo>
                  <a:lnTo>
                    <a:pt x="1022" y="1325"/>
                  </a:lnTo>
                  <a:lnTo>
                    <a:pt x="1025" y="1327"/>
                  </a:lnTo>
                  <a:lnTo>
                    <a:pt x="1029" y="1328"/>
                  </a:lnTo>
                  <a:lnTo>
                    <a:pt x="1030" y="1325"/>
                  </a:lnTo>
                  <a:lnTo>
                    <a:pt x="1032" y="1323"/>
                  </a:lnTo>
                  <a:lnTo>
                    <a:pt x="1036" y="1323"/>
                  </a:lnTo>
                  <a:lnTo>
                    <a:pt x="1039" y="1325"/>
                  </a:lnTo>
                  <a:lnTo>
                    <a:pt x="1039" y="1323"/>
                  </a:lnTo>
                  <a:lnTo>
                    <a:pt x="1038" y="1321"/>
                  </a:lnTo>
                  <a:lnTo>
                    <a:pt x="1036" y="1321"/>
                  </a:lnTo>
                  <a:lnTo>
                    <a:pt x="1034" y="1318"/>
                  </a:lnTo>
                  <a:lnTo>
                    <a:pt x="1032" y="1316"/>
                  </a:lnTo>
                  <a:lnTo>
                    <a:pt x="1036" y="1314"/>
                  </a:lnTo>
                  <a:lnTo>
                    <a:pt x="1038" y="1314"/>
                  </a:lnTo>
                  <a:lnTo>
                    <a:pt x="1038" y="1316"/>
                  </a:lnTo>
                  <a:lnTo>
                    <a:pt x="1038" y="1318"/>
                  </a:lnTo>
                  <a:lnTo>
                    <a:pt x="1041" y="1319"/>
                  </a:lnTo>
                  <a:lnTo>
                    <a:pt x="1045" y="1319"/>
                  </a:lnTo>
                  <a:lnTo>
                    <a:pt x="1048" y="1319"/>
                  </a:lnTo>
                  <a:lnTo>
                    <a:pt x="1048" y="1323"/>
                  </a:lnTo>
                  <a:lnTo>
                    <a:pt x="1048" y="1323"/>
                  </a:lnTo>
                  <a:lnTo>
                    <a:pt x="1055" y="1321"/>
                  </a:lnTo>
                  <a:lnTo>
                    <a:pt x="1057" y="1321"/>
                  </a:lnTo>
                  <a:lnTo>
                    <a:pt x="1059" y="1323"/>
                  </a:lnTo>
                  <a:lnTo>
                    <a:pt x="1059" y="1327"/>
                  </a:lnTo>
                  <a:lnTo>
                    <a:pt x="1057" y="1328"/>
                  </a:lnTo>
                  <a:lnTo>
                    <a:pt x="1055" y="1328"/>
                  </a:lnTo>
                  <a:lnTo>
                    <a:pt x="1054" y="1330"/>
                  </a:lnTo>
                  <a:lnTo>
                    <a:pt x="1055" y="1330"/>
                  </a:lnTo>
                  <a:lnTo>
                    <a:pt x="1062" y="1330"/>
                  </a:lnTo>
                  <a:lnTo>
                    <a:pt x="1064" y="1330"/>
                  </a:lnTo>
                  <a:lnTo>
                    <a:pt x="1066" y="1328"/>
                  </a:lnTo>
                  <a:lnTo>
                    <a:pt x="1064" y="1328"/>
                  </a:lnTo>
                  <a:lnTo>
                    <a:pt x="1062" y="1328"/>
                  </a:lnTo>
                  <a:lnTo>
                    <a:pt x="1062" y="1323"/>
                  </a:lnTo>
                  <a:lnTo>
                    <a:pt x="1062" y="1321"/>
                  </a:lnTo>
                  <a:lnTo>
                    <a:pt x="1064" y="1319"/>
                  </a:lnTo>
                  <a:lnTo>
                    <a:pt x="1066" y="1318"/>
                  </a:lnTo>
                  <a:lnTo>
                    <a:pt x="1069" y="1316"/>
                  </a:lnTo>
                  <a:lnTo>
                    <a:pt x="1073" y="1316"/>
                  </a:lnTo>
                  <a:lnTo>
                    <a:pt x="1077" y="1316"/>
                  </a:lnTo>
                  <a:lnTo>
                    <a:pt x="1080" y="1318"/>
                  </a:lnTo>
                  <a:lnTo>
                    <a:pt x="1082" y="1319"/>
                  </a:lnTo>
                  <a:lnTo>
                    <a:pt x="1084" y="1321"/>
                  </a:lnTo>
                  <a:lnTo>
                    <a:pt x="1087" y="1321"/>
                  </a:lnTo>
                  <a:lnTo>
                    <a:pt x="1087" y="1318"/>
                  </a:lnTo>
                  <a:lnTo>
                    <a:pt x="1087" y="1316"/>
                  </a:lnTo>
                  <a:lnTo>
                    <a:pt x="1087" y="1314"/>
                  </a:lnTo>
                  <a:lnTo>
                    <a:pt x="1091" y="1312"/>
                  </a:lnTo>
                  <a:lnTo>
                    <a:pt x="1091" y="1311"/>
                  </a:lnTo>
                  <a:lnTo>
                    <a:pt x="1094" y="1311"/>
                  </a:lnTo>
                  <a:lnTo>
                    <a:pt x="1098" y="1311"/>
                  </a:lnTo>
                  <a:lnTo>
                    <a:pt x="1101" y="1311"/>
                  </a:lnTo>
                  <a:lnTo>
                    <a:pt x="1103" y="1309"/>
                  </a:lnTo>
                  <a:lnTo>
                    <a:pt x="1105" y="1307"/>
                  </a:lnTo>
                  <a:lnTo>
                    <a:pt x="1109" y="1305"/>
                  </a:lnTo>
                  <a:lnTo>
                    <a:pt x="1110" y="1305"/>
                  </a:lnTo>
                  <a:lnTo>
                    <a:pt x="1112" y="1305"/>
                  </a:lnTo>
                  <a:lnTo>
                    <a:pt x="1112" y="1307"/>
                  </a:lnTo>
                  <a:lnTo>
                    <a:pt x="1114" y="1307"/>
                  </a:lnTo>
                  <a:lnTo>
                    <a:pt x="1116" y="1307"/>
                  </a:lnTo>
                  <a:lnTo>
                    <a:pt x="1117" y="1307"/>
                  </a:lnTo>
                  <a:lnTo>
                    <a:pt x="1119" y="1305"/>
                  </a:lnTo>
                  <a:lnTo>
                    <a:pt x="1121" y="1303"/>
                  </a:lnTo>
                  <a:lnTo>
                    <a:pt x="1121" y="1302"/>
                  </a:lnTo>
                  <a:lnTo>
                    <a:pt x="1119" y="1300"/>
                  </a:lnTo>
                  <a:lnTo>
                    <a:pt x="1119" y="1296"/>
                  </a:lnTo>
                  <a:lnTo>
                    <a:pt x="1123" y="1296"/>
                  </a:lnTo>
                  <a:lnTo>
                    <a:pt x="1123" y="1293"/>
                  </a:lnTo>
                  <a:lnTo>
                    <a:pt x="1123" y="1291"/>
                  </a:lnTo>
                  <a:lnTo>
                    <a:pt x="1121" y="1291"/>
                  </a:lnTo>
                  <a:lnTo>
                    <a:pt x="1114" y="1293"/>
                  </a:lnTo>
                  <a:lnTo>
                    <a:pt x="1110" y="1293"/>
                  </a:lnTo>
                  <a:lnTo>
                    <a:pt x="1112" y="1291"/>
                  </a:lnTo>
                  <a:lnTo>
                    <a:pt x="1116" y="1289"/>
                  </a:lnTo>
                  <a:lnTo>
                    <a:pt x="1117" y="1287"/>
                  </a:lnTo>
                  <a:lnTo>
                    <a:pt x="1119" y="1286"/>
                  </a:lnTo>
                  <a:lnTo>
                    <a:pt x="1119" y="1284"/>
                  </a:lnTo>
                  <a:lnTo>
                    <a:pt x="1121" y="1282"/>
                  </a:lnTo>
                  <a:lnTo>
                    <a:pt x="1123" y="1282"/>
                  </a:lnTo>
                  <a:lnTo>
                    <a:pt x="1126" y="1280"/>
                  </a:lnTo>
                  <a:lnTo>
                    <a:pt x="1126" y="1279"/>
                  </a:lnTo>
                  <a:lnTo>
                    <a:pt x="1128" y="1275"/>
                  </a:lnTo>
                  <a:lnTo>
                    <a:pt x="1128" y="1271"/>
                  </a:lnTo>
                  <a:lnTo>
                    <a:pt x="1130" y="1270"/>
                  </a:lnTo>
                  <a:lnTo>
                    <a:pt x="1132" y="1270"/>
                  </a:lnTo>
                  <a:lnTo>
                    <a:pt x="1133" y="1271"/>
                  </a:lnTo>
                  <a:lnTo>
                    <a:pt x="1135" y="1270"/>
                  </a:lnTo>
                  <a:lnTo>
                    <a:pt x="1137" y="1270"/>
                  </a:lnTo>
                  <a:lnTo>
                    <a:pt x="1139" y="1271"/>
                  </a:lnTo>
                  <a:lnTo>
                    <a:pt x="1141" y="1270"/>
                  </a:lnTo>
                  <a:lnTo>
                    <a:pt x="1141" y="1268"/>
                  </a:lnTo>
                  <a:lnTo>
                    <a:pt x="1142" y="1268"/>
                  </a:lnTo>
                  <a:lnTo>
                    <a:pt x="1144" y="1268"/>
                  </a:lnTo>
                  <a:lnTo>
                    <a:pt x="1146" y="1266"/>
                  </a:lnTo>
                  <a:lnTo>
                    <a:pt x="1148" y="1264"/>
                  </a:lnTo>
                  <a:lnTo>
                    <a:pt x="1148" y="1261"/>
                  </a:lnTo>
                  <a:lnTo>
                    <a:pt x="1151" y="1257"/>
                  </a:lnTo>
                  <a:lnTo>
                    <a:pt x="1151" y="1255"/>
                  </a:lnTo>
                  <a:lnTo>
                    <a:pt x="1149" y="1255"/>
                  </a:lnTo>
                  <a:lnTo>
                    <a:pt x="1151" y="1252"/>
                  </a:lnTo>
                  <a:lnTo>
                    <a:pt x="1153" y="1250"/>
                  </a:lnTo>
                  <a:lnTo>
                    <a:pt x="1155" y="1250"/>
                  </a:lnTo>
                  <a:lnTo>
                    <a:pt x="1157" y="1248"/>
                  </a:lnTo>
                  <a:lnTo>
                    <a:pt x="1158" y="1250"/>
                  </a:lnTo>
                  <a:lnTo>
                    <a:pt x="1160" y="1248"/>
                  </a:lnTo>
                  <a:lnTo>
                    <a:pt x="1162" y="1250"/>
                  </a:lnTo>
                  <a:lnTo>
                    <a:pt x="1164" y="1248"/>
                  </a:lnTo>
                  <a:lnTo>
                    <a:pt x="1165" y="1248"/>
                  </a:lnTo>
                  <a:lnTo>
                    <a:pt x="1167" y="1248"/>
                  </a:lnTo>
                  <a:lnTo>
                    <a:pt x="1169" y="1248"/>
                  </a:lnTo>
                  <a:lnTo>
                    <a:pt x="1171" y="1248"/>
                  </a:lnTo>
                  <a:lnTo>
                    <a:pt x="1172" y="1248"/>
                  </a:lnTo>
                  <a:lnTo>
                    <a:pt x="1172" y="1248"/>
                  </a:lnTo>
                  <a:lnTo>
                    <a:pt x="1172" y="1247"/>
                  </a:lnTo>
                  <a:lnTo>
                    <a:pt x="1172" y="1241"/>
                  </a:lnTo>
                  <a:lnTo>
                    <a:pt x="1172" y="1238"/>
                  </a:lnTo>
                  <a:lnTo>
                    <a:pt x="1172" y="1236"/>
                  </a:lnTo>
                  <a:lnTo>
                    <a:pt x="1174" y="1236"/>
                  </a:lnTo>
                  <a:lnTo>
                    <a:pt x="1174" y="1234"/>
                  </a:lnTo>
                  <a:lnTo>
                    <a:pt x="1176" y="1234"/>
                  </a:lnTo>
                  <a:lnTo>
                    <a:pt x="1176" y="1232"/>
                  </a:lnTo>
                  <a:lnTo>
                    <a:pt x="1178" y="1234"/>
                  </a:lnTo>
                  <a:lnTo>
                    <a:pt x="1180" y="1236"/>
                  </a:lnTo>
                  <a:lnTo>
                    <a:pt x="1180" y="1234"/>
                  </a:lnTo>
                  <a:lnTo>
                    <a:pt x="1183" y="1232"/>
                  </a:lnTo>
                  <a:lnTo>
                    <a:pt x="1181" y="1231"/>
                  </a:lnTo>
                  <a:lnTo>
                    <a:pt x="1183" y="1229"/>
                  </a:lnTo>
                  <a:lnTo>
                    <a:pt x="1185" y="1227"/>
                  </a:lnTo>
                  <a:lnTo>
                    <a:pt x="1188" y="1227"/>
                  </a:lnTo>
                  <a:lnTo>
                    <a:pt x="1190" y="1229"/>
                  </a:lnTo>
                  <a:lnTo>
                    <a:pt x="1192" y="1229"/>
                  </a:lnTo>
                  <a:lnTo>
                    <a:pt x="1194" y="1229"/>
                  </a:lnTo>
                  <a:lnTo>
                    <a:pt x="1194" y="1227"/>
                  </a:lnTo>
                  <a:lnTo>
                    <a:pt x="1196" y="1225"/>
                  </a:lnTo>
                  <a:lnTo>
                    <a:pt x="1196" y="1223"/>
                  </a:lnTo>
                  <a:lnTo>
                    <a:pt x="1197" y="1223"/>
                  </a:lnTo>
                  <a:lnTo>
                    <a:pt x="1197" y="1222"/>
                  </a:lnTo>
                  <a:lnTo>
                    <a:pt x="1199" y="1218"/>
                  </a:lnTo>
                  <a:lnTo>
                    <a:pt x="1201" y="1216"/>
                  </a:lnTo>
                  <a:lnTo>
                    <a:pt x="1203" y="1216"/>
                  </a:lnTo>
                  <a:lnTo>
                    <a:pt x="1204" y="1218"/>
                  </a:lnTo>
                  <a:lnTo>
                    <a:pt x="1206" y="1220"/>
                  </a:lnTo>
                  <a:lnTo>
                    <a:pt x="1208" y="1218"/>
                  </a:lnTo>
                  <a:lnTo>
                    <a:pt x="1208" y="1216"/>
                  </a:lnTo>
                  <a:lnTo>
                    <a:pt x="1210" y="1216"/>
                  </a:lnTo>
                  <a:lnTo>
                    <a:pt x="1212" y="1216"/>
                  </a:lnTo>
                  <a:lnTo>
                    <a:pt x="1212" y="1215"/>
                  </a:lnTo>
                  <a:lnTo>
                    <a:pt x="1212" y="1213"/>
                  </a:lnTo>
                  <a:lnTo>
                    <a:pt x="1213" y="1211"/>
                  </a:lnTo>
                  <a:lnTo>
                    <a:pt x="1212" y="1206"/>
                  </a:lnTo>
                  <a:lnTo>
                    <a:pt x="1212" y="1202"/>
                  </a:lnTo>
                  <a:close/>
                  <a:moveTo>
                    <a:pt x="40" y="591"/>
                  </a:moveTo>
                  <a:lnTo>
                    <a:pt x="38" y="589"/>
                  </a:lnTo>
                  <a:lnTo>
                    <a:pt x="40" y="589"/>
                  </a:lnTo>
                  <a:lnTo>
                    <a:pt x="40" y="591"/>
                  </a:lnTo>
                  <a:close/>
                  <a:moveTo>
                    <a:pt x="105" y="616"/>
                  </a:moveTo>
                  <a:lnTo>
                    <a:pt x="103" y="616"/>
                  </a:lnTo>
                  <a:lnTo>
                    <a:pt x="107" y="614"/>
                  </a:lnTo>
                  <a:lnTo>
                    <a:pt x="109" y="616"/>
                  </a:lnTo>
                  <a:lnTo>
                    <a:pt x="105" y="616"/>
                  </a:lnTo>
                  <a:close/>
                  <a:moveTo>
                    <a:pt x="595" y="1419"/>
                  </a:moveTo>
                  <a:lnTo>
                    <a:pt x="594" y="1419"/>
                  </a:lnTo>
                  <a:lnTo>
                    <a:pt x="592" y="1419"/>
                  </a:lnTo>
                  <a:lnTo>
                    <a:pt x="590" y="1419"/>
                  </a:lnTo>
                  <a:lnTo>
                    <a:pt x="590" y="1417"/>
                  </a:lnTo>
                  <a:lnTo>
                    <a:pt x="592" y="1414"/>
                  </a:lnTo>
                  <a:lnTo>
                    <a:pt x="594" y="1415"/>
                  </a:lnTo>
                  <a:lnTo>
                    <a:pt x="595" y="1417"/>
                  </a:lnTo>
                  <a:lnTo>
                    <a:pt x="597" y="1419"/>
                  </a:lnTo>
                  <a:lnTo>
                    <a:pt x="595" y="14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">
              <a:extLst>
                <a:ext uri="{FF2B5EF4-FFF2-40B4-BE49-F238E27FC236}">
                  <a16:creationId xmlns:a16="http://schemas.microsoft.com/office/drawing/2014/main" id="{7FF0A633-72A9-2A00-7489-009B224F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529" y="2361828"/>
              <a:ext cx="1458467" cy="1480436"/>
            </a:xfrm>
            <a:custGeom>
              <a:avLst/>
              <a:gdLst>
                <a:gd name="T0" fmla="*/ 1094 w 1195"/>
                <a:gd name="T1" fmla="*/ 48 h 1213"/>
                <a:gd name="T2" fmla="*/ 988 w 1195"/>
                <a:gd name="T3" fmla="*/ 60 h 1213"/>
                <a:gd name="T4" fmla="*/ 961 w 1195"/>
                <a:gd name="T5" fmla="*/ 87 h 1213"/>
                <a:gd name="T6" fmla="*/ 940 w 1195"/>
                <a:gd name="T7" fmla="*/ 131 h 1213"/>
                <a:gd name="T8" fmla="*/ 954 w 1195"/>
                <a:gd name="T9" fmla="*/ 172 h 1213"/>
                <a:gd name="T10" fmla="*/ 918 w 1195"/>
                <a:gd name="T11" fmla="*/ 176 h 1213"/>
                <a:gd name="T12" fmla="*/ 842 w 1195"/>
                <a:gd name="T13" fmla="*/ 151 h 1213"/>
                <a:gd name="T14" fmla="*/ 794 w 1195"/>
                <a:gd name="T15" fmla="*/ 144 h 1213"/>
                <a:gd name="T16" fmla="*/ 734 w 1195"/>
                <a:gd name="T17" fmla="*/ 161 h 1213"/>
                <a:gd name="T18" fmla="*/ 682 w 1195"/>
                <a:gd name="T19" fmla="*/ 122 h 1213"/>
                <a:gd name="T20" fmla="*/ 620 w 1195"/>
                <a:gd name="T21" fmla="*/ 153 h 1213"/>
                <a:gd name="T22" fmla="*/ 567 w 1195"/>
                <a:gd name="T23" fmla="*/ 108 h 1213"/>
                <a:gd name="T24" fmla="*/ 332 w 1195"/>
                <a:gd name="T25" fmla="*/ 69 h 1213"/>
                <a:gd name="T26" fmla="*/ 165 w 1195"/>
                <a:gd name="T27" fmla="*/ 135 h 1213"/>
                <a:gd name="T28" fmla="*/ 181 w 1195"/>
                <a:gd name="T29" fmla="*/ 201 h 1213"/>
                <a:gd name="T30" fmla="*/ 217 w 1195"/>
                <a:gd name="T31" fmla="*/ 270 h 1213"/>
                <a:gd name="T32" fmla="*/ 212 w 1195"/>
                <a:gd name="T33" fmla="*/ 336 h 1213"/>
                <a:gd name="T34" fmla="*/ 87 w 1195"/>
                <a:gd name="T35" fmla="*/ 453 h 1213"/>
                <a:gd name="T36" fmla="*/ 64 w 1195"/>
                <a:gd name="T37" fmla="*/ 561 h 1213"/>
                <a:gd name="T38" fmla="*/ 52 w 1195"/>
                <a:gd name="T39" fmla="*/ 574 h 1213"/>
                <a:gd name="T40" fmla="*/ 23 w 1195"/>
                <a:gd name="T41" fmla="*/ 639 h 1213"/>
                <a:gd name="T42" fmla="*/ 20 w 1195"/>
                <a:gd name="T43" fmla="*/ 701 h 1213"/>
                <a:gd name="T44" fmla="*/ 78 w 1195"/>
                <a:gd name="T45" fmla="*/ 744 h 1213"/>
                <a:gd name="T46" fmla="*/ 116 w 1195"/>
                <a:gd name="T47" fmla="*/ 742 h 1213"/>
                <a:gd name="T48" fmla="*/ 213 w 1195"/>
                <a:gd name="T49" fmla="*/ 765 h 1213"/>
                <a:gd name="T50" fmla="*/ 302 w 1195"/>
                <a:gd name="T51" fmla="*/ 794 h 1213"/>
                <a:gd name="T52" fmla="*/ 464 w 1195"/>
                <a:gd name="T53" fmla="*/ 742 h 1213"/>
                <a:gd name="T54" fmla="*/ 522 w 1195"/>
                <a:gd name="T55" fmla="*/ 707 h 1213"/>
                <a:gd name="T56" fmla="*/ 570 w 1195"/>
                <a:gd name="T57" fmla="*/ 698 h 1213"/>
                <a:gd name="T58" fmla="*/ 659 w 1195"/>
                <a:gd name="T59" fmla="*/ 701 h 1213"/>
                <a:gd name="T60" fmla="*/ 695 w 1195"/>
                <a:gd name="T61" fmla="*/ 730 h 1213"/>
                <a:gd name="T62" fmla="*/ 746 w 1195"/>
                <a:gd name="T63" fmla="*/ 737 h 1213"/>
                <a:gd name="T64" fmla="*/ 791 w 1195"/>
                <a:gd name="T65" fmla="*/ 778 h 1213"/>
                <a:gd name="T66" fmla="*/ 794 w 1195"/>
                <a:gd name="T67" fmla="*/ 849 h 1213"/>
                <a:gd name="T68" fmla="*/ 833 w 1195"/>
                <a:gd name="T69" fmla="*/ 870 h 1213"/>
                <a:gd name="T70" fmla="*/ 833 w 1195"/>
                <a:gd name="T71" fmla="*/ 922 h 1213"/>
                <a:gd name="T72" fmla="*/ 876 w 1195"/>
                <a:gd name="T73" fmla="*/ 961 h 1213"/>
                <a:gd name="T74" fmla="*/ 890 w 1195"/>
                <a:gd name="T75" fmla="*/ 1018 h 1213"/>
                <a:gd name="T76" fmla="*/ 842 w 1195"/>
                <a:gd name="T77" fmla="*/ 1026 h 1213"/>
                <a:gd name="T78" fmla="*/ 801 w 1195"/>
                <a:gd name="T79" fmla="*/ 1016 h 1213"/>
                <a:gd name="T80" fmla="*/ 762 w 1195"/>
                <a:gd name="T81" fmla="*/ 1042 h 1213"/>
                <a:gd name="T82" fmla="*/ 734 w 1195"/>
                <a:gd name="T83" fmla="*/ 1122 h 1213"/>
                <a:gd name="T84" fmla="*/ 682 w 1195"/>
                <a:gd name="T85" fmla="*/ 1169 h 1213"/>
                <a:gd name="T86" fmla="*/ 748 w 1195"/>
                <a:gd name="T87" fmla="*/ 1197 h 1213"/>
                <a:gd name="T88" fmla="*/ 796 w 1195"/>
                <a:gd name="T89" fmla="*/ 1179 h 1213"/>
                <a:gd name="T90" fmla="*/ 853 w 1195"/>
                <a:gd name="T91" fmla="*/ 1206 h 1213"/>
                <a:gd name="T92" fmla="*/ 844 w 1195"/>
                <a:gd name="T93" fmla="*/ 1176 h 1213"/>
                <a:gd name="T94" fmla="*/ 840 w 1195"/>
                <a:gd name="T95" fmla="*/ 1126 h 1213"/>
                <a:gd name="T96" fmla="*/ 862 w 1195"/>
                <a:gd name="T97" fmla="*/ 1142 h 1213"/>
                <a:gd name="T98" fmla="*/ 876 w 1195"/>
                <a:gd name="T99" fmla="*/ 1117 h 1213"/>
                <a:gd name="T100" fmla="*/ 924 w 1195"/>
                <a:gd name="T101" fmla="*/ 1087 h 1213"/>
                <a:gd name="T102" fmla="*/ 966 w 1195"/>
                <a:gd name="T103" fmla="*/ 1003 h 1213"/>
                <a:gd name="T104" fmla="*/ 1043 w 1195"/>
                <a:gd name="T105" fmla="*/ 984 h 1213"/>
                <a:gd name="T106" fmla="*/ 1059 w 1195"/>
                <a:gd name="T107" fmla="*/ 961 h 1213"/>
                <a:gd name="T108" fmla="*/ 1096 w 1195"/>
                <a:gd name="T109" fmla="*/ 966 h 1213"/>
                <a:gd name="T110" fmla="*/ 1089 w 1195"/>
                <a:gd name="T111" fmla="*/ 907 h 1213"/>
                <a:gd name="T112" fmla="*/ 1100 w 1195"/>
                <a:gd name="T113" fmla="*/ 920 h 1213"/>
                <a:gd name="T114" fmla="*/ 1124 w 1195"/>
                <a:gd name="T115" fmla="*/ 996 h 1213"/>
                <a:gd name="T116" fmla="*/ 1151 w 1195"/>
                <a:gd name="T117" fmla="*/ 1009 h 1213"/>
                <a:gd name="T118" fmla="*/ 1076 w 1195"/>
                <a:gd name="T119" fmla="*/ 1005 h 1213"/>
                <a:gd name="T120" fmla="*/ 1092 w 1195"/>
                <a:gd name="T121" fmla="*/ 1035 h 1213"/>
                <a:gd name="T122" fmla="*/ 1187 w 1195"/>
                <a:gd name="T123" fmla="*/ 1067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5" h="1213">
                  <a:moveTo>
                    <a:pt x="1188" y="14"/>
                  </a:moveTo>
                  <a:lnTo>
                    <a:pt x="1167" y="2"/>
                  </a:lnTo>
                  <a:lnTo>
                    <a:pt x="1160" y="3"/>
                  </a:lnTo>
                  <a:lnTo>
                    <a:pt x="1151" y="0"/>
                  </a:lnTo>
                  <a:lnTo>
                    <a:pt x="1146" y="2"/>
                  </a:lnTo>
                  <a:lnTo>
                    <a:pt x="1144" y="7"/>
                  </a:lnTo>
                  <a:lnTo>
                    <a:pt x="1146" y="9"/>
                  </a:lnTo>
                  <a:lnTo>
                    <a:pt x="1147" y="14"/>
                  </a:lnTo>
                  <a:lnTo>
                    <a:pt x="1147" y="16"/>
                  </a:lnTo>
                  <a:lnTo>
                    <a:pt x="1147" y="18"/>
                  </a:lnTo>
                  <a:lnTo>
                    <a:pt x="1146" y="18"/>
                  </a:lnTo>
                  <a:lnTo>
                    <a:pt x="1144" y="18"/>
                  </a:lnTo>
                  <a:lnTo>
                    <a:pt x="1142" y="19"/>
                  </a:lnTo>
                  <a:lnTo>
                    <a:pt x="1142" y="21"/>
                  </a:lnTo>
                  <a:lnTo>
                    <a:pt x="1140" y="34"/>
                  </a:lnTo>
                  <a:lnTo>
                    <a:pt x="1137" y="41"/>
                  </a:lnTo>
                  <a:lnTo>
                    <a:pt x="1132" y="44"/>
                  </a:lnTo>
                  <a:lnTo>
                    <a:pt x="1117" y="53"/>
                  </a:lnTo>
                  <a:lnTo>
                    <a:pt x="1116" y="53"/>
                  </a:lnTo>
                  <a:lnTo>
                    <a:pt x="1108" y="51"/>
                  </a:lnTo>
                  <a:lnTo>
                    <a:pt x="1105" y="51"/>
                  </a:lnTo>
                  <a:lnTo>
                    <a:pt x="1098" y="55"/>
                  </a:lnTo>
                  <a:lnTo>
                    <a:pt x="1096" y="55"/>
                  </a:lnTo>
                  <a:lnTo>
                    <a:pt x="1094" y="53"/>
                  </a:lnTo>
                  <a:lnTo>
                    <a:pt x="1094" y="50"/>
                  </a:lnTo>
                  <a:lnTo>
                    <a:pt x="1094" y="48"/>
                  </a:lnTo>
                  <a:lnTo>
                    <a:pt x="1092" y="44"/>
                  </a:lnTo>
                  <a:lnTo>
                    <a:pt x="1091" y="41"/>
                  </a:lnTo>
                  <a:lnTo>
                    <a:pt x="1087" y="41"/>
                  </a:lnTo>
                  <a:lnTo>
                    <a:pt x="1080" y="41"/>
                  </a:lnTo>
                  <a:lnTo>
                    <a:pt x="1068" y="42"/>
                  </a:lnTo>
                  <a:lnTo>
                    <a:pt x="1046" y="37"/>
                  </a:lnTo>
                  <a:lnTo>
                    <a:pt x="1037" y="37"/>
                  </a:lnTo>
                  <a:lnTo>
                    <a:pt x="1029" y="42"/>
                  </a:lnTo>
                  <a:lnTo>
                    <a:pt x="1027" y="44"/>
                  </a:lnTo>
                  <a:lnTo>
                    <a:pt x="1025" y="48"/>
                  </a:lnTo>
                  <a:lnTo>
                    <a:pt x="1023" y="51"/>
                  </a:lnTo>
                  <a:lnTo>
                    <a:pt x="1020" y="53"/>
                  </a:lnTo>
                  <a:lnTo>
                    <a:pt x="1018" y="51"/>
                  </a:lnTo>
                  <a:lnTo>
                    <a:pt x="1013" y="48"/>
                  </a:lnTo>
                  <a:lnTo>
                    <a:pt x="1009" y="46"/>
                  </a:lnTo>
                  <a:lnTo>
                    <a:pt x="1004" y="44"/>
                  </a:lnTo>
                  <a:lnTo>
                    <a:pt x="989" y="46"/>
                  </a:lnTo>
                  <a:lnTo>
                    <a:pt x="988" y="48"/>
                  </a:lnTo>
                  <a:lnTo>
                    <a:pt x="986" y="50"/>
                  </a:lnTo>
                  <a:lnTo>
                    <a:pt x="986" y="51"/>
                  </a:lnTo>
                  <a:lnTo>
                    <a:pt x="986" y="53"/>
                  </a:lnTo>
                  <a:lnTo>
                    <a:pt x="986" y="55"/>
                  </a:lnTo>
                  <a:lnTo>
                    <a:pt x="984" y="57"/>
                  </a:lnTo>
                  <a:lnTo>
                    <a:pt x="988" y="57"/>
                  </a:lnTo>
                  <a:lnTo>
                    <a:pt x="989" y="58"/>
                  </a:lnTo>
                  <a:lnTo>
                    <a:pt x="988" y="60"/>
                  </a:lnTo>
                  <a:lnTo>
                    <a:pt x="986" y="60"/>
                  </a:lnTo>
                  <a:lnTo>
                    <a:pt x="984" y="60"/>
                  </a:lnTo>
                  <a:lnTo>
                    <a:pt x="982" y="60"/>
                  </a:lnTo>
                  <a:lnTo>
                    <a:pt x="982" y="60"/>
                  </a:lnTo>
                  <a:lnTo>
                    <a:pt x="981" y="60"/>
                  </a:lnTo>
                  <a:lnTo>
                    <a:pt x="981" y="62"/>
                  </a:lnTo>
                  <a:lnTo>
                    <a:pt x="981" y="64"/>
                  </a:lnTo>
                  <a:lnTo>
                    <a:pt x="981" y="66"/>
                  </a:lnTo>
                  <a:lnTo>
                    <a:pt x="979" y="67"/>
                  </a:lnTo>
                  <a:lnTo>
                    <a:pt x="977" y="67"/>
                  </a:lnTo>
                  <a:lnTo>
                    <a:pt x="975" y="69"/>
                  </a:lnTo>
                  <a:lnTo>
                    <a:pt x="972" y="69"/>
                  </a:lnTo>
                  <a:lnTo>
                    <a:pt x="972" y="71"/>
                  </a:lnTo>
                  <a:lnTo>
                    <a:pt x="972" y="73"/>
                  </a:lnTo>
                  <a:lnTo>
                    <a:pt x="973" y="73"/>
                  </a:lnTo>
                  <a:lnTo>
                    <a:pt x="973" y="74"/>
                  </a:lnTo>
                  <a:lnTo>
                    <a:pt x="972" y="76"/>
                  </a:lnTo>
                  <a:lnTo>
                    <a:pt x="970" y="78"/>
                  </a:lnTo>
                  <a:lnTo>
                    <a:pt x="966" y="78"/>
                  </a:lnTo>
                  <a:lnTo>
                    <a:pt x="965" y="78"/>
                  </a:lnTo>
                  <a:lnTo>
                    <a:pt x="965" y="80"/>
                  </a:lnTo>
                  <a:lnTo>
                    <a:pt x="965" y="81"/>
                  </a:lnTo>
                  <a:lnTo>
                    <a:pt x="961" y="83"/>
                  </a:lnTo>
                  <a:lnTo>
                    <a:pt x="961" y="85"/>
                  </a:lnTo>
                  <a:lnTo>
                    <a:pt x="961" y="87"/>
                  </a:lnTo>
                  <a:lnTo>
                    <a:pt x="961" y="87"/>
                  </a:lnTo>
                  <a:lnTo>
                    <a:pt x="959" y="90"/>
                  </a:lnTo>
                  <a:lnTo>
                    <a:pt x="957" y="92"/>
                  </a:lnTo>
                  <a:lnTo>
                    <a:pt x="957" y="94"/>
                  </a:lnTo>
                  <a:lnTo>
                    <a:pt x="957" y="96"/>
                  </a:lnTo>
                  <a:lnTo>
                    <a:pt x="957" y="97"/>
                  </a:lnTo>
                  <a:lnTo>
                    <a:pt x="956" y="101"/>
                  </a:lnTo>
                  <a:lnTo>
                    <a:pt x="954" y="101"/>
                  </a:lnTo>
                  <a:lnTo>
                    <a:pt x="952" y="103"/>
                  </a:lnTo>
                  <a:lnTo>
                    <a:pt x="954" y="103"/>
                  </a:lnTo>
                  <a:lnTo>
                    <a:pt x="956" y="103"/>
                  </a:lnTo>
                  <a:lnTo>
                    <a:pt x="956" y="105"/>
                  </a:lnTo>
                  <a:lnTo>
                    <a:pt x="954" y="106"/>
                  </a:lnTo>
                  <a:lnTo>
                    <a:pt x="954" y="108"/>
                  </a:lnTo>
                  <a:lnTo>
                    <a:pt x="954" y="110"/>
                  </a:lnTo>
                  <a:lnTo>
                    <a:pt x="952" y="112"/>
                  </a:lnTo>
                  <a:lnTo>
                    <a:pt x="952" y="113"/>
                  </a:lnTo>
                  <a:lnTo>
                    <a:pt x="949" y="113"/>
                  </a:lnTo>
                  <a:lnTo>
                    <a:pt x="947" y="113"/>
                  </a:lnTo>
                  <a:lnTo>
                    <a:pt x="947" y="115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5" y="124"/>
                  </a:lnTo>
                  <a:lnTo>
                    <a:pt x="945" y="126"/>
                  </a:lnTo>
                  <a:lnTo>
                    <a:pt x="945" y="128"/>
                  </a:lnTo>
                  <a:lnTo>
                    <a:pt x="943" y="128"/>
                  </a:lnTo>
                  <a:lnTo>
                    <a:pt x="940" y="131"/>
                  </a:lnTo>
                  <a:lnTo>
                    <a:pt x="940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8"/>
                  </a:lnTo>
                  <a:lnTo>
                    <a:pt x="943" y="140"/>
                  </a:lnTo>
                  <a:lnTo>
                    <a:pt x="947" y="142"/>
                  </a:lnTo>
                  <a:lnTo>
                    <a:pt x="949" y="144"/>
                  </a:lnTo>
                  <a:lnTo>
                    <a:pt x="947" y="145"/>
                  </a:lnTo>
                  <a:lnTo>
                    <a:pt x="945" y="145"/>
                  </a:lnTo>
                  <a:lnTo>
                    <a:pt x="947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9" y="151"/>
                  </a:lnTo>
                  <a:lnTo>
                    <a:pt x="949" y="153"/>
                  </a:lnTo>
                  <a:lnTo>
                    <a:pt x="950" y="154"/>
                  </a:lnTo>
                  <a:lnTo>
                    <a:pt x="952" y="156"/>
                  </a:lnTo>
                  <a:lnTo>
                    <a:pt x="950" y="156"/>
                  </a:lnTo>
                  <a:lnTo>
                    <a:pt x="949" y="156"/>
                  </a:lnTo>
                  <a:lnTo>
                    <a:pt x="949" y="158"/>
                  </a:lnTo>
                  <a:lnTo>
                    <a:pt x="949" y="161"/>
                  </a:lnTo>
                  <a:lnTo>
                    <a:pt x="949" y="163"/>
                  </a:lnTo>
                  <a:lnTo>
                    <a:pt x="950" y="163"/>
                  </a:lnTo>
                  <a:lnTo>
                    <a:pt x="952" y="165"/>
                  </a:lnTo>
                  <a:lnTo>
                    <a:pt x="954" y="170"/>
                  </a:lnTo>
                  <a:lnTo>
                    <a:pt x="954" y="172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4" y="179"/>
                  </a:lnTo>
                  <a:lnTo>
                    <a:pt x="952" y="183"/>
                  </a:lnTo>
                  <a:lnTo>
                    <a:pt x="949" y="186"/>
                  </a:lnTo>
                  <a:lnTo>
                    <a:pt x="947" y="188"/>
                  </a:lnTo>
                  <a:lnTo>
                    <a:pt x="945" y="190"/>
                  </a:lnTo>
                  <a:lnTo>
                    <a:pt x="945" y="192"/>
                  </a:lnTo>
                  <a:lnTo>
                    <a:pt x="945" y="195"/>
                  </a:lnTo>
                  <a:lnTo>
                    <a:pt x="945" y="197"/>
                  </a:lnTo>
                  <a:lnTo>
                    <a:pt x="943" y="197"/>
                  </a:lnTo>
                  <a:lnTo>
                    <a:pt x="941" y="195"/>
                  </a:lnTo>
                  <a:lnTo>
                    <a:pt x="941" y="193"/>
                  </a:lnTo>
                  <a:lnTo>
                    <a:pt x="940" y="193"/>
                  </a:lnTo>
                  <a:lnTo>
                    <a:pt x="938" y="192"/>
                  </a:lnTo>
                  <a:lnTo>
                    <a:pt x="936" y="193"/>
                  </a:lnTo>
                  <a:lnTo>
                    <a:pt x="934" y="192"/>
                  </a:lnTo>
                  <a:lnTo>
                    <a:pt x="933" y="188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6" y="188"/>
                  </a:lnTo>
                  <a:lnTo>
                    <a:pt x="924" y="186"/>
                  </a:lnTo>
                  <a:lnTo>
                    <a:pt x="922" y="186"/>
                  </a:lnTo>
                  <a:lnTo>
                    <a:pt x="918" y="181"/>
                  </a:lnTo>
                  <a:lnTo>
                    <a:pt x="918" y="179"/>
                  </a:lnTo>
                  <a:lnTo>
                    <a:pt x="918" y="176"/>
                  </a:lnTo>
                  <a:lnTo>
                    <a:pt x="918" y="174"/>
                  </a:lnTo>
                  <a:lnTo>
                    <a:pt x="918" y="172"/>
                  </a:lnTo>
                  <a:lnTo>
                    <a:pt x="918" y="170"/>
                  </a:lnTo>
                  <a:lnTo>
                    <a:pt x="918" y="169"/>
                  </a:lnTo>
                  <a:lnTo>
                    <a:pt x="918" y="167"/>
                  </a:lnTo>
                  <a:lnTo>
                    <a:pt x="911" y="163"/>
                  </a:lnTo>
                  <a:lnTo>
                    <a:pt x="910" y="161"/>
                  </a:lnTo>
                  <a:lnTo>
                    <a:pt x="906" y="156"/>
                  </a:lnTo>
                  <a:lnTo>
                    <a:pt x="902" y="153"/>
                  </a:lnTo>
                  <a:lnTo>
                    <a:pt x="899" y="153"/>
                  </a:lnTo>
                  <a:lnTo>
                    <a:pt x="883" y="153"/>
                  </a:lnTo>
                  <a:lnTo>
                    <a:pt x="879" y="153"/>
                  </a:lnTo>
                  <a:lnTo>
                    <a:pt x="874" y="158"/>
                  </a:lnTo>
                  <a:lnTo>
                    <a:pt x="872" y="156"/>
                  </a:lnTo>
                  <a:lnTo>
                    <a:pt x="870" y="156"/>
                  </a:lnTo>
                  <a:lnTo>
                    <a:pt x="869" y="156"/>
                  </a:lnTo>
                  <a:lnTo>
                    <a:pt x="867" y="160"/>
                  </a:lnTo>
                  <a:lnTo>
                    <a:pt x="865" y="161"/>
                  </a:lnTo>
                  <a:lnTo>
                    <a:pt x="863" y="161"/>
                  </a:lnTo>
                  <a:lnTo>
                    <a:pt x="853" y="160"/>
                  </a:lnTo>
                  <a:lnTo>
                    <a:pt x="851" y="158"/>
                  </a:lnTo>
                  <a:lnTo>
                    <a:pt x="851" y="156"/>
                  </a:lnTo>
                  <a:lnTo>
                    <a:pt x="849" y="153"/>
                  </a:lnTo>
                  <a:lnTo>
                    <a:pt x="847" y="151"/>
                  </a:lnTo>
                  <a:lnTo>
                    <a:pt x="844" y="151"/>
                  </a:lnTo>
                  <a:lnTo>
                    <a:pt x="842" y="151"/>
                  </a:lnTo>
                  <a:lnTo>
                    <a:pt x="839" y="153"/>
                  </a:lnTo>
                  <a:lnTo>
                    <a:pt x="837" y="154"/>
                  </a:lnTo>
                  <a:lnTo>
                    <a:pt x="835" y="156"/>
                  </a:lnTo>
                  <a:lnTo>
                    <a:pt x="833" y="158"/>
                  </a:lnTo>
                  <a:lnTo>
                    <a:pt x="831" y="160"/>
                  </a:lnTo>
                  <a:lnTo>
                    <a:pt x="830" y="160"/>
                  </a:lnTo>
                  <a:lnTo>
                    <a:pt x="828" y="161"/>
                  </a:lnTo>
                  <a:lnTo>
                    <a:pt x="826" y="163"/>
                  </a:lnTo>
                  <a:lnTo>
                    <a:pt x="824" y="169"/>
                  </a:lnTo>
                  <a:lnTo>
                    <a:pt x="823" y="170"/>
                  </a:lnTo>
                  <a:lnTo>
                    <a:pt x="821" y="170"/>
                  </a:lnTo>
                  <a:lnTo>
                    <a:pt x="815" y="169"/>
                  </a:lnTo>
                  <a:lnTo>
                    <a:pt x="814" y="170"/>
                  </a:lnTo>
                  <a:lnTo>
                    <a:pt x="810" y="172"/>
                  </a:lnTo>
                  <a:lnTo>
                    <a:pt x="808" y="174"/>
                  </a:lnTo>
                  <a:lnTo>
                    <a:pt x="807" y="174"/>
                  </a:lnTo>
                  <a:lnTo>
                    <a:pt x="803" y="172"/>
                  </a:lnTo>
                  <a:lnTo>
                    <a:pt x="801" y="170"/>
                  </a:lnTo>
                  <a:lnTo>
                    <a:pt x="801" y="165"/>
                  </a:lnTo>
                  <a:lnTo>
                    <a:pt x="799" y="161"/>
                  </a:lnTo>
                  <a:lnTo>
                    <a:pt x="798" y="160"/>
                  </a:lnTo>
                  <a:lnTo>
                    <a:pt x="796" y="158"/>
                  </a:lnTo>
                  <a:lnTo>
                    <a:pt x="794" y="156"/>
                  </a:lnTo>
                  <a:lnTo>
                    <a:pt x="796" y="151"/>
                  </a:lnTo>
                  <a:lnTo>
                    <a:pt x="796" y="145"/>
                  </a:lnTo>
                  <a:lnTo>
                    <a:pt x="794" y="144"/>
                  </a:lnTo>
                  <a:lnTo>
                    <a:pt x="791" y="138"/>
                  </a:lnTo>
                  <a:lnTo>
                    <a:pt x="789" y="131"/>
                  </a:lnTo>
                  <a:lnTo>
                    <a:pt x="787" y="129"/>
                  </a:lnTo>
                  <a:lnTo>
                    <a:pt x="785" y="128"/>
                  </a:lnTo>
                  <a:lnTo>
                    <a:pt x="780" y="126"/>
                  </a:lnTo>
                  <a:lnTo>
                    <a:pt x="778" y="126"/>
                  </a:lnTo>
                  <a:lnTo>
                    <a:pt x="776" y="128"/>
                  </a:lnTo>
                  <a:lnTo>
                    <a:pt x="773" y="129"/>
                  </a:lnTo>
                  <a:lnTo>
                    <a:pt x="771" y="135"/>
                  </a:lnTo>
                  <a:lnTo>
                    <a:pt x="767" y="138"/>
                  </a:lnTo>
                  <a:lnTo>
                    <a:pt x="766" y="138"/>
                  </a:lnTo>
                  <a:lnTo>
                    <a:pt x="759" y="138"/>
                  </a:lnTo>
                  <a:lnTo>
                    <a:pt x="755" y="140"/>
                  </a:lnTo>
                  <a:lnTo>
                    <a:pt x="751" y="142"/>
                  </a:lnTo>
                  <a:lnTo>
                    <a:pt x="748" y="145"/>
                  </a:lnTo>
                  <a:lnTo>
                    <a:pt x="746" y="147"/>
                  </a:lnTo>
                  <a:lnTo>
                    <a:pt x="743" y="153"/>
                  </a:lnTo>
                  <a:lnTo>
                    <a:pt x="743" y="156"/>
                  </a:lnTo>
                  <a:lnTo>
                    <a:pt x="743" y="163"/>
                  </a:lnTo>
                  <a:lnTo>
                    <a:pt x="743" y="165"/>
                  </a:lnTo>
                  <a:lnTo>
                    <a:pt x="741" y="169"/>
                  </a:lnTo>
                  <a:lnTo>
                    <a:pt x="739" y="165"/>
                  </a:lnTo>
                  <a:lnTo>
                    <a:pt x="739" y="161"/>
                  </a:lnTo>
                  <a:lnTo>
                    <a:pt x="737" y="160"/>
                  </a:lnTo>
                  <a:lnTo>
                    <a:pt x="736" y="160"/>
                  </a:lnTo>
                  <a:lnTo>
                    <a:pt x="734" y="161"/>
                  </a:lnTo>
                  <a:lnTo>
                    <a:pt x="730" y="161"/>
                  </a:lnTo>
                  <a:lnTo>
                    <a:pt x="730" y="158"/>
                  </a:lnTo>
                  <a:lnTo>
                    <a:pt x="728" y="156"/>
                  </a:lnTo>
                  <a:lnTo>
                    <a:pt x="727" y="145"/>
                  </a:lnTo>
                  <a:lnTo>
                    <a:pt x="727" y="144"/>
                  </a:lnTo>
                  <a:lnTo>
                    <a:pt x="727" y="140"/>
                  </a:lnTo>
                  <a:lnTo>
                    <a:pt x="723" y="140"/>
                  </a:lnTo>
                  <a:lnTo>
                    <a:pt x="712" y="137"/>
                  </a:lnTo>
                  <a:lnTo>
                    <a:pt x="709" y="138"/>
                  </a:lnTo>
                  <a:lnTo>
                    <a:pt x="707" y="138"/>
                  </a:lnTo>
                  <a:lnTo>
                    <a:pt x="702" y="142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6" y="145"/>
                  </a:lnTo>
                  <a:lnTo>
                    <a:pt x="695" y="144"/>
                  </a:lnTo>
                  <a:lnTo>
                    <a:pt x="695" y="138"/>
                  </a:lnTo>
                  <a:lnTo>
                    <a:pt x="693" y="137"/>
                  </a:lnTo>
                  <a:lnTo>
                    <a:pt x="693" y="135"/>
                  </a:lnTo>
                  <a:lnTo>
                    <a:pt x="689" y="133"/>
                  </a:lnTo>
                  <a:lnTo>
                    <a:pt x="688" y="131"/>
                  </a:lnTo>
                  <a:lnTo>
                    <a:pt x="686" y="129"/>
                  </a:lnTo>
                  <a:lnTo>
                    <a:pt x="686" y="128"/>
                  </a:lnTo>
                  <a:lnTo>
                    <a:pt x="686" y="126"/>
                  </a:lnTo>
                  <a:lnTo>
                    <a:pt x="686" y="124"/>
                  </a:lnTo>
                  <a:lnTo>
                    <a:pt x="684" y="122"/>
                  </a:lnTo>
                  <a:lnTo>
                    <a:pt x="682" y="122"/>
                  </a:lnTo>
                  <a:lnTo>
                    <a:pt x="679" y="124"/>
                  </a:lnTo>
                  <a:lnTo>
                    <a:pt x="677" y="126"/>
                  </a:lnTo>
                  <a:lnTo>
                    <a:pt x="675" y="129"/>
                  </a:lnTo>
                  <a:lnTo>
                    <a:pt x="670" y="137"/>
                  </a:lnTo>
                  <a:lnTo>
                    <a:pt x="668" y="140"/>
                  </a:lnTo>
                  <a:lnTo>
                    <a:pt x="666" y="140"/>
                  </a:lnTo>
                  <a:lnTo>
                    <a:pt x="656" y="140"/>
                  </a:lnTo>
                  <a:lnTo>
                    <a:pt x="654" y="140"/>
                  </a:lnTo>
                  <a:lnTo>
                    <a:pt x="652" y="138"/>
                  </a:lnTo>
                  <a:lnTo>
                    <a:pt x="645" y="131"/>
                  </a:lnTo>
                  <a:lnTo>
                    <a:pt x="641" y="129"/>
                  </a:lnTo>
                  <a:lnTo>
                    <a:pt x="640" y="129"/>
                  </a:lnTo>
                  <a:lnTo>
                    <a:pt x="638" y="131"/>
                  </a:lnTo>
                  <a:lnTo>
                    <a:pt x="636" y="135"/>
                  </a:lnTo>
                  <a:lnTo>
                    <a:pt x="634" y="138"/>
                  </a:lnTo>
                  <a:lnTo>
                    <a:pt x="634" y="142"/>
                  </a:lnTo>
                  <a:lnTo>
                    <a:pt x="636" y="144"/>
                  </a:lnTo>
                  <a:lnTo>
                    <a:pt x="636" y="145"/>
                  </a:lnTo>
                  <a:lnTo>
                    <a:pt x="634" y="145"/>
                  </a:lnTo>
                  <a:lnTo>
                    <a:pt x="634" y="147"/>
                  </a:lnTo>
                  <a:lnTo>
                    <a:pt x="629" y="154"/>
                  </a:lnTo>
                  <a:lnTo>
                    <a:pt x="627" y="156"/>
                  </a:lnTo>
                  <a:lnTo>
                    <a:pt x="625" y="156"/>
                  </a:lnTo>
                  <a:lnTo>
                    <a:pt x="624" y="156"/>
                  </a:lnTo>
                  <a:lnTo>
                    <a:pt x="622" y="154"/>
                  </a:lnTo>
                  <a:lnTo>
                    <a:pt x="620" y="153"/>
                  </a:lnTo>
                  <a:lnTo>
                    <a:pt x="620" y="151"/>
                  </a:lnTo>
                  <a:lnTo>
                    <a:pt x="624" y="144"/>
                  </a:lnTo>
                  <a:lnTo>
                    <a:pt x="625" y="138"/>
                  </a:lnTo>
                  <a:lnTo>
                    <a:pt x="624" y="135"/>
                  </a:lnTo>
                  <a:lnTo>
                    <a:pt x="622" y="133"/>
                  </a:lnTo>
                  <a:lnTo>
                    <a:pt x="617" y="133"/>
                  </a:lnTo>
                  <a:lnTo>
                    <a:pt x="604" y="128"/>
                  </a:lnTo>
                  <a:lnTo>
                    <a:pt x="601" y="128"/>
                  </a:lnTo>
                  <a:lnTo>
                    <a:pt x="597" y="129"/>
                  </a:lnTo>
                  <a:lnTo>
                    <a:pt x="595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83" y="133"/>
                  </a:lnTo>
                  <a:lnTo>
                    <a:pt x="577" y="135"/>
                  </a:lnTo>
                  <a:lnTo>
                    <a:pt x="577" y="135"/>
                  </a:lnTo>
                  <a:lnTo>
                    <a:pt x="576" y="133"/>
                  </a:lnTo>
                  <a:lnTo>
                    <a:pt x="576" y="129"/>
                  </a:lnTo>
                  <a:lnTo>
                    <a:pt x="577" y="126"/>
                  </a:lnTo>
                  <a:lnTo>
                    <a:pt x="577" y="122"/>
                  </a:lnTo>
                  <a:lnTo>
                    <a:pt x="574" y="122"/>
                  </a:lnTo>
                  <a:lnTo>
                    <a:pt x="572" y="122"/>
                  </a:lnTo>
                  <a:lnTo>
                    <a:pt x="570" y="122"/>
                  </a:lnTo>
                  <a:lnTo>
                    <a:pt x="569" y="121"/>
                  </a:lnTo>
                  <a:lnTo>
                    <a:pt x="567" y="117"/>
                  </a:lnTo>
                  <a:lnTo>
                    <a:pt x="567" y="112"/>
                  </a:lnTo>
                  <a:lnTo>
                    <a:pt x="567" y="108"/>
                  </a:lnTo>
                  <a:lnTo>
                    <a:pt x="567" y="105"/>
                  </a:lnTo>
                  <a:lnTo>
                    <a:pt x="563" y="103"/>
                  </a:lnTo>
                  <a:lnTo>
                    <a:pt x="558" y="103"/>
                  </a:lnTo>
                  <a:lnTo>
                    <a:pt x="549" y="103"/>
                  </a:lnTo>
                  <a:lnTo>
                    <a:pt x="537" y="105"/>
                  </a:lnTo>
                  <a:lnTo>
                    <a:pt x="531" y="105"/>
                  </a:lnTo>
                  <a:lnTo>
                    <a:pt x="508" y="96"/>
                  </a:lnTo>
                  <a:lnTo>
                    <a:pt x="485" y="96"/>
                  </a:lnTo>
                  <a:lnTo>
                    <a:pt x="483" y="94"/>
                  </a:lnTo>
                  <a:lnTo>
                    <a:pt x="482" y="92"/>
                  </a:lnTo>
                  <a:lnTo>
                    <a:pt x="482" y="90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53" y="85"/>
                  </a:lnTo>
                  <a:lnTo>
                    <a:pt x="450" y="83"/>
                  </a:lnTo>
                  <a:lnTo>
                    <a:pt x="444" y="78"/>
                  </a:lnTo>
                  <a:lnTo>
                    <a:pt x="441" y="76"/>
                  </a:lnTo>
                  <a:lnTo>
                    <a:pt x="432" y="76"/>
                  </a:lnTo>
                  <a:lnTo>
                    <a:pt x="407" y="73"/>
                  </a:lnTo>
                  <a:lnTo>
                    <a:pt x="400" y="74"/>
                  </a:lnTo>
                  <a:lnTo>
                    <a:pt x="384" y="74"/>
                  </a:lnTo>
                  <a:lnTo>
                    <a:pt x="363" y="73"/>
                  </a:lnTo>
                  <a:lnTo>
                    <a:pt x="343" y="67"/>
                  </a:lnTo>
                  <a:lnTo>
                    <a:pt x="338" y="67"/>
                  </a:lnTo>
                  <a:lnTo>
                    <a:pt x="332" y="69"/>
                  </a:lnTo>
                  <a:lnTo>
                    <a:pt x="322" y="76"/>
                  </a:lnTo>
                  <a:lnTo>
                    <a:pt x="290" y="81"/>
                  </a:lnTo>
                  <a:lnTo>
                    <a:pt x="288" y="80"/>
                  </a:lnTo>
                  <a:lnTo>
                    <a:pt x="281" y="80"/>
                  </a:lnTo>
                  <a:lnTo>
                    <a:pt x="254" y="81"/>
                  </a:lnTo>
                  <a:lnTo>
                    <a:pt x="251" y="81"/>
                  </a:lnTo>
                  <a:lnTo>
                    <a:pt x="249" y="85"/>
                  </a:lnTo>
                  <a:lnTo>
                    <a:pt x="244" y="90"/>
                  </a:lnTo>
                  <a:lnTo>
                    <a:pt x="242" y="94"/>
                  </a:lnTo>
                  <a:lnTo>
                    <a:pt x="240" y="105"/>
                  </a:lnTo>
                  <a:lnTo>
                    <a:pt x="238" y="110"/>
                  </a:lnTo>
                  <a:lnTo>
                    <a:pt x="226" y="119"/>
                  </a:lnTo>
                  <a:lnTo>
                    <a:pt x="208" y="135"/>
                  </a:lnTo>
                  <a:lnTo>
                    <a:pt x="203" y="135"/>
                  </a:lnTo>
                  <a:lnTo>
                    <a:pt x="199" y="133"/>
                  </a:lnTo>
                  <a:lnTo>
                    <a:pt x="196" y="128"/>
                  </a:lnTo>
                  <a:lnTo>
                    <a:pt x="194" y="126"/>
                  </a:lnTo>
                  <a:lnTo>
                    <a:pt x="190" y="126"/>
                  </a:lnTo>
                  <a:lnTo>
                    <a:pt x="181" y="124"/>
                  </a:lnTo>
                  <a:lnTo>
                    <a:pt x="180" y="124"/>
                  </a:lnTo>
                  <a:lnTo>
                    <a:pt x="169" y="126"/>
                  </a:lnTo>
                  <a:lnTo>
                    <a:pt x="167" y="128"/>
                  </a:lnTo>
                  <a:lnTo>
                    <a:pt x="165" y="129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5" y="135"/>
                  </a:lnTo>
                  <a:lnTo>
                    <a:pt x="167" y="144"/>
                  </a:lnTo>
                  <a:lnTo>
                    <a:pt x="169" y="145"/>
                  </a:lnTo>
                  <a:lnTo>
                    <a:pt x="167" y="145"/>
                  </a:lnTo>
                  <a:lnTo>
                    <a:pt x="167" y="147"/>
                  </a:lnTo>
                  <a:lnTo>
                    <a:pt x="165" y="145"/>
                  </a:lnTo>
                  <a:lnTo>
                    <a:pt x="165" y="147"/>
                  </a:lnTo>
                  <a:lnTo>
                    <a:pt x="167" y="149"/>
                  </a:lnTo>
                  <a:lnTo>
                    <a:pt x="169" y="151"/>
                  </a:lnTo>
                  <a:lnTo>
                    <a:pt x="171" y="153"/>
                  </a:lnTo>
                  <a:lnTo>
                    <a:pt x="173" y="153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6" y="165"/>
                  </a:lnTo>
                  <a:lnTo>
                    <a:pt x="176" y="167"/>
                  </a:lnTo>
                  <a:lnTo>
                    <a:pt x="174" y="169"/>
                  </a:lnTo>
                  <a:lnTo>
                    <a:pt x="174" y="170"/>
                  </a:lnTo>
                  <a:lnTo>
                    <a:pt x="174" y="174"/>
                  </a:lnTo>
                  <a:lnTo>
                    <a:pt x="173" y="174"/>
                  </a:lnTo>
                  <a:lnTo>
                    <a:pt x="171" y="176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4" y="188"/>
                  </a:lnTo>
                  <a:lnTo>
                    <a:pt x="181" y="201"/>
                  </a:lnTo>
                  <a:lnTo>
                    <a:pt x="183" y="204"/>
                  </a:lnTo>
                  <a:lnTo>
                    <a:pt x="190" y="208"/>
                  </a:lnTo>
                  <a:lnTo>
                    <a:pt x="196" y="213"/>
                  </a:lnTo>
                  <a:lnTo>
                    <a:pt x="196" y="215"/>
                  </a:lnTo>
                  <a:lnTo>
                    <a:pt x="196" y="216"/>
                  </a:lnTo>
                  <a:lnTo>
                    <a:pt x="194" y="218"/>
                  </a:lnTo>
                  <a:lnTo>
                    <a:pt x="196" y="222"/>
                  </a:lnTo>
                  <a:lnTo>
                    <a:pt x="197" y="227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236"/>
                  </a:lnTo>
                  <a:lnTo>
                    <a:pt x="199" y="238"/>
                  </a:lnTo>
                  <a:lnTo>
                    <a:pt x="201" y="238"/>
                  </a:lnTo>
                  <a:lnTo>
                    <a:pt x="201" y="240"/>
                  </a:lnTo>
                  <a:lnTo>
                    <a:pt x="203" y="240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6" y="248"/>
                  </a:lnTo>
                  <a:lnTo>
                    <a:pt x="208" y="250"/>
                  </a:lnTo>
                  <a:lnTo>
                    <a:pt x="215" y="257"/>
                  </a:lnTo>
                  <a:lnTo>
                    <a:pt x="224" y="263"/>
                  </a:lnTo>
                  <a:lnTo>
                    <a:pt x="226" y="266"/>
                  </a:lnTo>
                  <a:lnTo>
                    <a:pt x="226" y="268"/>
                  </a:lnTo>
                  <a:lnTo>
                    <a:pt x="222" y="270"/>
                  </a:lnTo>
                  <a:lnTo>
                    <a:pt x="217" y="270"/>
                  </a:lnTo>
                  <a:lnTo>
                    <a:pt x="215" y="270"/>
                  </a:lnTo>
                  <a:lnTo>
                    <a:pt x="212" y="268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5" y="273"/>
                  </a:lnTo>
                  <a:lnTo>
                    <a:pt x="205" y="277"/>
                  </a:lnTo>
                  <a:lnTo>
                    <a:pt x="206" y="279"/>
                  </a:lnTo>
                  <a:lnTo>
                    <a:pt x="210" y="280"/>
                  </a:lnTo>
                  <a:lnTo>
                    <a:pt x="213" y="280"/>
                  </a:lnTo>
                  <a:lnTo>
                    <a:pt x="213" y="282"/>
                  </a:lnTo>
                  <a:lnTo>
                    <a:pt x="212" y="284"/>
                  </a:lnTo>
                  <a:lnTo>
                    <a:pt x="213" y="288"/>
                  </a:lnTo>
                  <a:lnTo>
                    <a:pt x="215" y="289"/>
                  </a:lnTo>
                  <a:lnTo>
                    <a:pt x="219" y="291"/>
                  </a:lnTo>
                  <a:lnTo>
                    <a:pt x="219" y="295"/>
                  </a:lnTo>
                  <a:lnTo>
                    <a:pt x="219" y="298"/>
                  </a:lnTo>
                  <a:lnTo>
                    <a:pt x="222" y="305"/>
                  </a:lnTo>
                  <a:lnTo>
                    <a:pt x="221" y="311"/>
                  </a:lnTo>
                  <a:lnTo>
                    <a:pt x="221" y="318"/>
                  </a:lnTo>
                  <a:lnTo>
                    <a:pt x="222" y="320"/>
                  </a:lnTo>
                  <a:lnTo>
                    <a:pt x="222" y="321"/>
                  </a:lnTo>
                  <a:lnTo>
                    <a:pt x="221" y="323"/>
                  </a:lnTo>
                  <a:lnTo>
                    <a:pt x="219" y="325"/>
                  </a:lnTo>
                  <a:lnTo>
                    <a:pt x="212" y="328"/>
                  </a:lnTo>
                  <a:lnTo>
                    <a:pt x="210" y="332"/>
                  </a:lnTo>
                  <a:lnTo>
                    <a:pt x="212" y="336"/>
                  </a:lnTo>
                  <a:lnTo>
                    <a:pt x="210" y="337"/>
                  </a:lnTo>
                  <a:lnTo>
                    <a:pt x="210" y="339"/>
                  </a:lnTo>
                  <a:lnTo>
                    <a:pt x="208" y="344"/>
                  </a:lnTo>
                  <a:lnTo>
                    <a:pt x="201" y="348"/>
                  </a:lnTo>
                  <a:lnTo>
                    <a:pt x="181" y="348"/>
                  </a:lnTo>
                  <a:lnTo>
                    <a:pt x="178" y="350"/>
                  </a:lnTo>
                  <a:lnTo>
                    <a:pt x="176" y="350"/>
                  </a:lnTo>
                  <a:lnTo>
                    <a:pt x="174" y="351"/>
                  </a:lnTo>
                  <a:lnTo>
                    <a:pt x="173" y="355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60"/>
                  </a:lnTo>
                  <a:lnTo>
                    <a:pt x="160" y="371"/>
                  </a:lnTo>
                  <a:lnTo>
                    <a:pt x="157" y="373"/>
                  </a:lnTo>
                  <a:lnTo>
                    <a:pt x="153" y="378"/>
                  </a:lnTo>
                  <a:lnTo>
                    <a:pt x="148" y="382"/>
                  </a:lnTo>
                  <a:lnTo>
                    <a:pt x="121" y="410"/>
                  </a:lnTo>
                  <a:lnTo>
                    <a:pt x="118" y="415"/>
                  </a:lnTo>
                  <a:lnTo>
                    <a:pt x="112" y="417"/>
                  </a:lnTo>
                  <a:lnTo>
                    <a:pt x="110" y="423"/>
                  </a:lnTo>
                  <a:lnTo>
                    <a:pt x="98" y="442"/>
                  </a:lnTo>
                  <a:lnTo>
                    <a:pt x="93" y="446"/>
                  </a:lnTo>
                  <a:lnTo>
                    <a:pt x="93" y="447"/>
                  </a:lnTo>
                  <a:lnTo>
                    <a:pt x="91" y="451"/>
                  </a:lnTo>
                  <a:lnTo>
                    <a:pt x="89" y="453"/>
                  </a:lnTo>
                  <a:lnTo>
                    <a:pt x="87" y="453"/>
                  </a:lnTo>
                  <a:lnTo>
                    <a:pt x="86" y="455"/>
                  </a:lnTo>
                  <a:lnTo>
                    <a:pt x="78" y="469"/>
                  </a:lnTo>
                  <a:lnTo>
                    <a:pt x="77" y="471"/>
                  </a:lnTo>
                  <a:lnTo>
                    <a:pt x="75" y="471"/>
                  </a:lnTo>
                  <a:lnTo>
                    <a:pt x="73" y="472"/>
                  </a:lnTo>
                  <a:lnTo>
                    <a:pt x="71" y="472"/>
                  </a:lnTo>
                  <a:lnTo>
                    <a:pt x="70" y="474"/>
                  </a:lnTo>
                  <a:lnTo>
                    <a:pt x="68" y="479"/>
                  </a:lnTo>
                  <a:lnTo>
                    <a:pt x="61" y="490"/>
                  </a:lnTo>
                  <a:lnTo>
                    <a:pt x="59" y="497"/>
                  </a:lnTo>
                  <a:lnTo>
                    <a:pt x="61" y="504"/>
                  </a:lnTo>
                  <a:lnTo>
                    <a:pt x="61" y="506"/>
                  </a:lnTo>
                  <a:lnTo>
                    <a:pt x="63" y="513"/>
                  </a:lnTo>
                  <a:lnTo>
                    <a:pt x="63" y="517"/>
                  </a:lnTo>
                  <a:lnTo>
                    <a:pt x="64" y="518"/>
                  </a:lnTo>
                  <a:lnTo>
                    <a:pt x="66" y="522"/>
                  </a:lnTo>
                  <a:lnTo>
                    <a:pt x="68" y="524"/>
                  </a:lnTo>
                  <a:lnTo>
                    <a:pt x="68" y="526"/>
                  </a:lnTo>
                  <a:lnTo>
                    <a:pt x="68" y="542"/>
                  </a:lnTo>
                  <a:lnTo>
                    <a:pt x="68" y="543"/>
                  </a:lnTo>
                  <a:lnTo>
                    <a:pt x="68" y="549"/>
                  </a:lnTo>
                  <a:lnTo>
                    <a:pt x="66" y="556"/>
                  </a:lnTo>
                  <a:lnTo>
                    <a:pt x="64" y="559"/>
                  </a:lnTo>
                  <a:lnTo>
                    <a:pt x="63" y="561"/>
                  </a:lnTo>
                  <a:lnTo>
                    <a:pt x="64" y="563"/>
                  </a:lnTo>
                  <a:lnTo>
                    <a:pt x="64" y="561"/>
                  </a:lnTo>
                  <a:lnTo>
                    <a:pt x="66" y="559"/>
                  </a:lnTo>
                  <a:lnTo>
                    <a:pt x="68" y="561"/>
                  </a:lnTo>
                  <a:lnTo>
                    <a:pt x="70" y="565"/>
                  </a:lnTo>
                  <a:lnTo>
                    <a:pt x="73" y="568"/>
                  </a:lnTo>
                  <a:lnTo>
                    <a:pt x="75" y="570"/>
                  </a:lnTo>
                  <a:lnTo>
                    <a:pt x="80" y="574"/>
                  </a:lnTo>
                  <a:lnTo>
                    <a:pt x="82" y="574"/>
                  </a:lnTo>
                  <a:lnTo>
                    <a:pt x="82" y="575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0" y="582"/>
                  </a:lnTo>
                  <a:lnTo>
                    <a:pt x="82" y="586"/>
                  </a:lnTo>
                  <a:lnTo>
                    <a:pt x="82" y="590"/>
                  </a:lnTo>
                  <a:lnTo>
                    <a:pt x="78" y="588"/>
                  </a:lnTo>
                  <a:lnTo>
                    <a:pt x="77" y="586"/>
                  </a:lnTo>
                  <a:lnTo>
                    <a:pt x="75" y="584"/>
                  </a:lnTo>
                  <a:lnTo>
                    <a:pt x="73" y="584"/>
                  </a:lnTo>
                  <a:lnTo>
                    <a:pt x="71" y="581"/>
                  </a:lnTo>
                  <a:lnTo>
                    <a:pt x="70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64" y="581"/>
                  </a:lnTo>
                  <a:lnTo>
                    <a:pt x="61" y="581"/>
                  </a:lnTo>
                  <a:lnTo>
                    <a:pt x="59" y="581"/>
                  </a:lnTo>
                  <a:lnTo>
                    <a:pt x="55" y="579"/>
                  </a:lnTo>
                  <a:lnTo>
                    <a:pt x="52" y="574"/>
                  </a:lnTo>
                  <a:lnTo>
                    <a:pt x="48" y="574"/>
                  </a:lnTo>
                  <a:lnTo>
                    <a:pt x="47" y="575"/>
                  </a:lnTo>
                  <a:lnTo>
                    <a:pt x="45" y="579"/>
                  </a:lnTo>
                  <a:lnTo>
                    <a:pt x="45" y="582"/>
                  </a:lnTo>
                  <a:lnTo>
                    <a:pt x="45" y="586"/>
                  </a:lnTo>
                  <a:lnTo>
                    <a:pt x="45" y="590"/>
                  </a:lnTo>
                  <a:lnTo>
                    <a:pt x="43" y="591"/>
                  </a:lnTo>
                  <a:lnTo>
                    <a:pt x="38" y="591"/>
                  </a:lnTo>
                  <a:lnTo>
                    <a:pt x="36" y="593"/>
                  </a:lnTo>
                  <a:lnTo>
                    <a:pt x="34" y="600"/>
                  </a:lnTo>
                  <a:lnTo>
                    <a:pt x="32" y="604"/>
                  </a:lnTo>
                  <a:lnTo>
                    <a:pt x="32" y="606"/>
                  </a:lnTo>
                  <a:lnTo>
                    <a:pt x="32" y="607"/>
                  </a:lnTo>
                  <a:lnTo>
                    <a:pt x="31" y="609"/>
                  </a:lnTo>
                  <a:lnTo>
                    <a:pt x="27" y="613"/>
                  </a:lnTo>
                  <a:lnTo>
                    <a:pt x="27" y="614"/>
                  </a:lnTo>
                  <a:lnTo>
                    <a:pt x="25" y="616"/>
                  </a:lnTo>
                  <a:lnTo>
                    <a:pt x="25" y="616"/>
                  </a:lnTo>
                  <a:lnTo>
                    <a:pt x="25" y="623"/>
                  </a:lnTo>
                  <a:lnTo>
                    <a:pt x="25" y="627"/>
                  </a:lnTo>
                  <a:lnTo>
                    <a:pt x="25" y="627"/>
                  </a:lnTo>
                  <a:lnTo>
                    <a:pt x="25" y="629"/>
                  </a:lnTo>
                  <a:lnTo>
                    <a:pt x="23" y="630"/>
                  </a:lnTo>
                  <a:lnTo>
                    <a:pt x="23" y="632"/>
                  </a:lnTo>
                  <a:lnTo>
                    <a:pt x="23" y="636"/>
                  </a:lnTo>
                  <a:lnTo>
                    <a:pt x="23" y="639"/>
                  </a:lnTo>
                  <a:lnTo>
                    <a:pt x="22" y="643"/>
                  </a:lnTo>
                  <a:lnTo>
                    <a:pt x="20" y="645"/>
                  </a:lnTo>
                  <a:lnTo>
                    <a:pt x="18" y="646"/>
                  </a:lnTo>
                  <a:lnTo>
                    <a:pt x="15" y="648"/>
                  </a:lnTo>
                  <a:lnTo>
                    <a:pt x="13" y="648"/>
                  </a:lnTo>
                  <a:lnTo>
                    <a:pt x="13" y="650"/>
                  </a:lnTo>
                  <a:lnTo>
                    <a:pt x="11" y="652"/>
                  </a:lnTo>
                  <a:lnTo>
                    <a:pt x="11" y="653"/>
                  </a:lnTo>
                  <a:lnTo>
                    <a:pt x="4" y="659"/>
                  </a:lnTo>
                  <a:lnTo>
                    <a:pt x="2" y="661"/>
                  </a:lnTo>
                  <a:lnTo>
                    <a:pt x="0" y="664"/>
                  </a:lnTo>
                  <a:lnTo>
                    <a:pt x="2" y="671"/>
                  </a:lnTo>
                  <a:lnTo>
                    <a:pt x="2" y="675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4" y="691"/>
                  </a:lnTo>
                  <a:lnTo>
                    <a:pt x="6" y="689"/>
                  </a:lnTo>
                  <a:lnTo>
                    <a:pt x="9" y="687"/>
                  </a:lnTo>
                  <a:lnTo>
                    <a:pt x="13" y="687"/>
                  </a:lnTo>
                  <a:lnTo>
                    <a:pt x="16" y="691"/>
                  </a:lnTo>
                  <a:lnTo>
                    <a:pt x="15" y="696"/>
                  </a:lnTo>
                  <a:lnTo>
                    <a:pt x="15" y="698"/>
                  </a:lnTo>
                  <a:lnTo>
                    <a:pt x="18" y="698"/>
                  </a:lnTo>
                  <a:lnTo>
                    <a:pt x="20" y="698"/>
                  </a:lnTo>
                  <a:lnTo>
                    <a:pt x="20" y="700"/>
                  </a:lnTo>
                  <a:lnTo>
                    <a:pt x="20" y="701"/>
                  </a:lnTo>
                  <a:lnTo>
                    <a:pt x="20" y="701"/>
                  </a:lnTo>
                  <a:lnTo>
                    <a:pt x="20" y="705"/>
                  </a:lnTo>
                  <a:lnTo>
                    <a:pt x="22" y="709"/>
                  </a:lnTo>
                  <a:lnTo>
                    <a:pt x="25" y="717"/>
                  </a:lnTo>
                  <a:lnTo>
                    <a:pt x="27" y="717"/>
                  </a:lnTo>
                  <a:lnTo>
                    <a:pt x="29" y="717"/>
                  </a:lnTo>
                  <a:lnTo>
                    <a:pt x="29" y="716"/>
                  </a:lnTo>
                  <a:lnTo>
                    <a:pt x="31" y="716"/>
                  </a:lnTo>
                  <a:lnTo>
                    <a:pt x="32" y="717"/>
                  </a:lnTo>
                  <a:lnTo>
                    <a:pt x="34" y="717"/>
                  </a:lnTo>
                  <a:lnTo>
                    <a:pt x="36" y="717"/>
                  </a:lnTo>
                  <a:lnTo>
                    <a:pt x="38" y="716"/>
                  </a:lnTo>
                  <a:lnTo>
                    <a:pt x="39" y="716"/>
                  </a:lnTo>
                  <a:lnTo>
                    <a:pt x="39" y="717"/>
                  </a:lnTo>
                  <a:lnTo>
                    <a:pt x="48" y="728"/>
                  </a:lnTo>
                  <a:lnTo>
                    <a:pt x="50" y="732"/>
                  </a:lnTo>
                  <a:lnTo>
                    <a:pt x="52" y="737"/>
                  </a:lnTo>
                  <a:lnTo>
                    <a:pt x="54" y="742"/>
                  </a:lnTo>
                  <a:lnTo>
                    <a:pt x="55" y="741"/>
                  </a:lnTo>
                  <a:lnTo>
                    <a:pt x="64" y="741"/>
                  </a:lnTo>
                  <a:lnTo>
                    <a:pt x="66" y="741"/>
                  </a:lnTo>
                  <a:lnTo>
                    <a:pt x="68" y="739"/>
                  </a:lnTo>
                  <a:lnTo>
                    <a:pt x="68" y="739"/>
                  </a:lnTo>
                  <a:lnTo>
                    <a:pt x="71" y="741"/>
                  </a:lnTo>
                  <a:lnTo>
                    <a:pt x="75" y="744"/>
                  </a:lnTo>
                  <a:lnTo>
                    <a:pt x="78" y="744"/>
                  </a:lnTo>
                  <a:lnTo>
                    <a:pt x="80" y="746"/>
                  </a:lnTo>
                  <a:lnTo>
                    <a:pt x="82" y="749"/>
                  </a:lnTo>
                  <a:lnTo>
                    <a:pt x="82" y="753"/>
                  </a:lnTo>
                  <a:lnTo>
                    <a:pt x="82" y="755"/>
                  </a:lnTo>
                  <a:lnTo>
                    <a:pt x="80" y="756"/>
                  </a:lnTo>
                  <a:lnTo>
                    <a:pt x="80" y="758"/>
                  </a:lnTo>
                  <a:lnTo>
                    <a:pt x="78" y="762"/>
                  </a:lnTo>
                  <a:lnTo>
                    <a:pt x="80" y="764"/>
                  </a:lnTo>
                  <a:lnTo>
                    <a:pt x="84" y="767"/>
                  </a:lnTo>
                  <a:lnTo>
                    <a:pt x="86" y="765"/>
                  </a:lnTo>
                  <a:lnTo>
                    <a:pt x="89" y="764"/>
                  </a:lnTo>
                  <a:lnTo>
                    <a:pt x="89" y="762"/>
                  </a:lnTo>
                  <a:lnTo>
                    <a:pt x="89" y="758"/>
                  </a:lnTo>
                  <a:lnTo>
                    <a:pt x="89" y="756"/>
                  </a:lnTo>
                  <a:lnTo>
                    <a:pt x="91" y="756"/>
                  </a:lnTo>
                  <a:lnTo>
                    <a:pt x="93" y="756"/>
                  </a:lnTo>
                  <a:lnTo>
                    <a:pt x="94" y="758"/>
                  </a:lnTo>
                  <a:lnTo>
                    <a:pt x="96" y="760"/>
                  </a:lnTo>
                  <a:lnTo>
                    <a:pt x="98" y="760"/>
                  </a:lnTo>
                  <a:lnTo>
                    <a:pt x="102" y="760"/>
                  </a:lnTo>
                  <a:lnTo>
                    <a:pt x="105" y="756"/>
                  </a:lnTo>
                  <a:lnTo>
                    <a:pt x="107" y="753"/>
                  </a:lnTo>
                  <a:lnTo>
                    <a:pt x="110" y="744"/>
                  </a:lnTo>
                  <a:lnTo>
                    <a:pt x="110" y="742"/>
                  </a:lnTo>
                  <a:lnTo>
                    <a:pt x="112" y="742"/>
                  </a:lnTo>
                  <a:lnTo>
                    <a:pt x="116" y="742"/>
                  </a:lnTo>
                  <a:lnTo>
                    <a:pt x="123" y="744"/>
                  </a:lnTo>
                  <a:lnTo>
                    <a:pt x="126" y="744"/>
                  </a:lnTo>
                  <a:lnTo>
                    <a:pt x="130" y="751"/>
                  </a:lnTo>
                  <a:lnTo>
                    <a:pt x="135" y="755"/>
                  </a:lnTo>
                  <a:lnTo>
                    <a:pt x="139" y="758"/>
                  </a:lnTo>
                  <a:lnTo>
                    <a:pt x="141" y="758"/>
                  </a:lnTo>
                  <a:lnTo>
                    <a:pt x="142" y="758"/>
                  </a:lnTo>
                  <a:lnTo>
                    <a:pt x="150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58"/>
                  </a:lnTo>
                  <a:lnTo>
                    <a:pt x="155" y="758"/>
                  </a:lnTo>
                  <a:lnTo>
                    <a:pt x="157" y="756"/>
                  </a:lnTo>
                  <a:lnTo>
                    <a:pt x="160" y="756"/>
                  </a:lnTo>
                  <a:lnTo>
                    <a:pt x="162" y="756"/>
                  </a:lnTo>
                  <a:lnTo>
                    <a:pt x="171" y="758"/>
                  </a:lnTo>
                  <a:lnTo>
                    <a:pt x="174" y="760"/>
                  </a:lnTo>
                  <a:lnTo>
                    <a:pt x="178" y="760"/>
                  </a:lnTo>
                  <a:lnTo>
                    <a:pt x="185" y="760"/>
                  </a:lnTo>
                  <a:lnTo>
                    <a:pt x="189" y="760"/>
                  </a:lnTo>
                  <a:lnTo>
                    <a:pt x="194" y="765"/>
                  </a:lnTo>
                  <a:lnTo>
                    <a:pt x="194" y="769"/>
                  </a:lnTo>
                  <a:lnTo>
                    <a:pt x="196" y="769"/>
                  </a:lnTo>
                  <a:lnTo>
                    <a:pt x="206" y="764"/>
                  </a:lnTo>
                  <a:lnTo>
                    <a:pt x="212" y="764"/>
                  </a:lnTo>
                  <a:lnTo>
                    <a:pt x="213" y="765"/>
                  </a:lnTo>
                  <a:lnTo>
                    <a:pt x="219" y="767"/>
                  </a:lnTo>
                  <a:lnTo>
                    <a:pt x="221" y="769"/>
                  </a:lnTo>
                  <a:lnTo>
                    <a:pt x="226" y="772"/>
                  </a:lnTo>
                  <a:lnTo>
                    <a:pt x="228" y="772"/>
                  </a:lnTo>
                  <a:lnTo>
                    <a:pt x="235" y="776"/>
                  </a:lnTo>
                  <a:lnTo>
                    <a:pt x="237" y="776"/>
                  </a:lnTo>
                  <a:lnTo>
                    <a:pt x="244" y="771"/>
                  </a:lnTo>
                  <a:lnTo>
                    <a:pt x="249" y="771"/>
                  </a:lnTo>
                  <a:lnTo>
                    <a:pt x="253" y="767"/>
                  </a:lnTo>
                  <a:lnTo>
                    <a:pt x="256" y="765"/>
                  </a:lnTo>
                  <a:lnTo>
                    <a:pt x="258" y="765"/>
                  </a:lnTo>
                  <a:lnTo>
                    <a:pt x="265" y="767"/>
                  </a:lnTo>
                  <a:lnTo>
                    <a:pt x="272" y="767"/>
                  </a:lnTo>
                  <a:lnTo>
                    <a:pt x="274" y="767"/>
                  </a:lnTo>
                  <a:lnTo>
                    <a:pt x="274" y="769"/>
                  </a:lnTo>
                  <a:lnTo>
                    <a:pt x="279" y="771"/>
                  </a:lnTo>
                  <a:lnTo>
                    <a:pt x="281" y="772"/>
                  </a:lnTo>
                  <a:lnTo>
                    <a:pt x="283" y="776"/>
                  </a:lnTo>
                  <a:lnTo>
                    <a:pt x="283" y="778"/>
                  </a:lnTo>
                  <a:lnTo>
                    <a:pt x="283" y="781"/>
                  </a:lnTo>
                  <a:lnTo>
                    <a:pt x="283" y="783"/>
                  </a:lnTo>
                  <a:lnTo>
                    <a:pt x="286" y="785"/>
                  </a:lnTo>
                  <a:lnTo>
                    <a:pt x="290" y="787"/>
                  </a:lnTo>
                  <a:lnTo>
                    <a:pt x="299" y="790"/>
                  </a:lnTo>
                  <a:lnTo>
                    <a:pt x="300" y="790"/>
                  </a:lnTo>
                  <a:lnTo>
                    <a:pt x="302" y="794"/>
                  </a:lnTo>
                  <a:lnTo>
                    <a:pt x="306" y="801"/>
                  </a:lnTo>
                  <a:lnTo>
                    <a:pt x="309" y="804"/>
                  </a:lnTo>
                  <a:lnTo>
                    <a:pt x="311" y="806"/>
                  </a:lnTo>
                  <a:lnTo>
                    <a:pt x="315" y="804"/>
                  </a:lnTo>
                  <a:lnTo>
                    <a:pt x="316" y="804"/>
                  </a:lnTo>
                  <a:lnTo>
                    <a:pt x="324" y="803"/>
                  </a:lnTo>
                  <a:lnTo>
                    <a:pt x="331" y="801"/>
                  </a:lnTo>
                  <a:lnTo>
                    <a:pt x="336" y="796"/>
                  </a:lnTo>
                  <a:lnTo>
                    <a:pt x="347" y="778"/>
                  </a:lnTo>
                  <a:lnTo>
                    <a:pt x="352" y="774"/>
                  </a:lnTo>
                  <a:lnTo>
                    <a:pt x="407" y="769"/>
                  </a:lnTo>
                  <a:lnTo>
                    <a:pt x="412" y="765"/>
                  </a:lnTo>
                  <a:lnTo>
                    <a:pt x="419" y="765"/>
                  </a:lnTo>
                  <a:lnTo>
                    <a:pt x="423" y="764"/>
                  </a:lnTo>
                  <a:lnTo>
                    <a:pt x="425" y="764"/>
                  </a:lnTo>
                  <a:lnTo>
                    <a:pt x="430" y="764"/>
                  </a:lnTo>
                  <a:lnTo>
                    <a:pt x="437" y="762"/>
                  </a:lnTo>
                  <a:lnTo>
                    <a:pt x="446" y="762"/>
                  </a:lnTo>
                  <a:lnTo>
                    <a:pt x="450" y="762"/>
                  </a:lnTo>
                  <a:lnTo>
                    <a:pt x="453" y="758"/>
                  </a:lnTo>
                  <a:lnTo>
                    <a:pt x="453" y="756"/>
                  </a:lnTo>
                  <a:lnTo>
                    <a:pt x="457" y="751"/>
                  </a:lnTo>
                  <a:lnTo>
                    <a:pt x="458" y="749"/>
                  </a:lnTo>
                  <a:lnTo>
                    <a:pt x="460" y="746"/>
                  </a:lnTo>
                  <a:lnTo>
                    <a:pt x="462" y="744"/>
                  </a:lnTo>
                  <a:lnTo>
                    <a:pt x="464" y="742"/>
                  </a:lnTo>
                  <a:lnTo>
                    <a:pt x="466" y="737"/>
                  </a:lnTo>
                  <a:lnTo>
                    <a:pt x="467" y="732"/>
                  </a:lnTo>
                  <a:lnTo>
                    <a:pt x="467" y="728"/>
                  </a:lnTo>
                  <a:lnTo>
                    <a:pt x="467" y="723"/>
                  </a:lnTo>
                  <a:lnTo>
                    <a:pt x="469" y="723"/>
                  </a:lnTo>
                  <a:lnTo>
                    <a:pt x="471" y="723"/>
                  </a:lnTo>
                  <a:lnTo>
                    <a:pt x="473" y="723"/>
                  </a:lnTo>
                  <a:lnTo>
                    <a:pt x="476" y="719"/>
                  </a:lnTo>
                  <a:lnTo>
                    <a:pt x="480" y="719"/>
                  </a:lnTo>
                  <a:lnTo>
                    <a:pt x="485" y="719"/>
                  </a:lnTo>
                  <a:lnTo>
                    <a:pt x="487" y="719"/>
                  </a:lnTo>
                  <a:lnTo>
                    <a:pt x="499" y="716"/>
                  </a:lnTo>
                  <a:lnTo>
                    <a:pt x="503" y="714"/>
                  </a:lnTo>
                  <a:lnTo>
                    <a:pt x="503" y="712"/>
                  </a:lnTo>
                  <a:lnTo>
                    <a:pt x="505" y="710"/>
                  </a:lnTo>
                  <a:lnTo>
                    <a:pt x="505" y="707"/>
                  </a:lnTo>
                  <a:lnTo>
                    <a:pt x="508" y="705"/>
                  </a:lnTo>
                  <a:lnTo>
                    <a:pt x="510" y="703"/>
                  </a:lnTo>
                  <a:lnTo>
                    <a:pt x="510" y="701"/>
                  </a:lnTo>
                  <a:lnTo>
                    <a:pt x="512" y="701"/>
                  </a:lnTo>
                  <a:lnTo>
                    <a:pt x="514" y="703"/>
                  </a:lnTo>
                  <a:lnTo>
                    <a:pt x="515" y="707"/>
                  </a:lnTo>
                  <a:lnTo>
                    <a:pt x="517" y="709"/>
                  </a:lnTo>
                  <a:lnTo>
                    <a:pt x="519" y="709"/>
                  </a:lnTo>
                  <a:lnTo>
                    <a:pt x="521" y="709"/>
                  </a:lnTo>
                  <a:lnTo>
                    <a:pt x="522" y="707"/>
                  </a:lnTo>
                  <a:lnTo>
                    <a:pt x="522" y="705"/>
                  </a:lnTo>
                  <a:lnTo>
                    <a:pt x="522" y="701"/>
                  </a:lnTo>
                  <a:lnTo>
                    <a:pt x="522" y="700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4" y="694"/>
                  </a:lnTo>
                  <a:lnTo>
                    <a:pt x="526" y="696"/>
                  </a:lnTo>
                  <a:lnTo>
                    <a:pt x="528" y="694"/>
                  </a:lnTo>
                  <a:lnTo>
                    <a:pt x="528" y="693"/>
                  </a:lnTo>
                  <a:lnTo>
                    <a:pt x="530" y="693"/>
                  </a:lnTo>
                  <a:lnTo>
                    <a:pt x="533" y="694"/>
                  </a:lnTo>
                  <a:lnTo>
                    <a:pt x="535" y="696"/>
                  </a:lnTo>
                  <a:lnTo>
                    <a:pt x="538" y="700"/>
                  </a:lnTo>
                  <a:lnTo>
                    <a:pt x="544" y="698"/>
                  </a:lnTo>
                  <a:lnTo>
                    <a:pt x="546" y="698"/>
                  </a:lnTo>
                  <a:lnTo>
                    <a:pt x="547" y="698"/>
                  </a:lnTo>
                  <a:lnTo>
                    <a:pt x="549" y="698"/>
                  </a:lnTo>
                  <a:lnTo>
                    <a:pt x="549" y="696"/>
                  </a:lnTo>
                  <a:lnTo>
                    <a:pt x="549" y="694"/>
                  </a:lnTo>
                  <a:lnTo>
                    <a:pt x="549" y="693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4" y="693"/>
                  </a:lnTo>
                  <a:lnTo>
                    <a:pt x="567" y="698"/>
                  </a:lnTo>
                  <a:lnTo>
                    <a:pt x="570" y="698"/>
                  </a:lnTo>
                  <a:lnTo>
                    <a:pt x="574" y="696"/>
                  </a:lnTo>
                  <a:lnTo>
                    <a:pt x="576" y="694"/>
                  </a:lnTo>
                  <a:lnTo>
                    <a:pt x="579" y="687"/>
                  </a:lnTo>
                  <a:lnTo>
                    <a:pt x="585" y="684"/>
                  </a:lnTo>
                  <a:lnTo>
                    <a:pt x="586" y="685"/>
                  </a:lnTo>
                  <a:lnTo>
                    <a:pt x="590" y="689"/>
                  </a:lnTo>
                  <a:lnTo>
                    <a:pt x="592" y="689"/>
                  </a:lnTo>
                  <a:lnTo>
                    <a:pt x="593" y="687"/>
                  </a:lnTo>
                  <a:lnTo>
                    <a:pt x="601" y="682"/>
                  </a:lnTo>
                  <a:lnTo>
                    <a:pt x="602" y="678"/>
                  </a:lnTo>
                  <a:lnTo>
                    <a:pt x="608" y="678"/>
                  </a:lnTo>
                  <a:lnTo>
                    <a:pt x="609" y="678"/>
                  </a:lnTo>
                  <a:lnTo>
                    <a:pt x="613" y="675"/>
                  </a:lnTo>
                  <a:lnTo>
                    <a:pt x="615" y="677"/>
                  </a:lnTo>
                  <a:lnTo>
                    <a:pt x="615" y="680"/>
                  </a:lnTo>
                  <a:lnTo>
                    <a:pt x="617" y="682"/>
                  </a:lnTo>
                  <a:lnTo>
                    <a:pt x="631" y="682"/>
                  </a:lnTo>
                  <a:lnTo>
                    <a:pt x="634" y="684"/>
                  </a:lnTo>
                  <a:lnTo>
                    <a:pt x="641" y="689"/>
                  </a:lnTo>
                  <a:lnTo>
                    <a:pt x="643" y="691"/>
                  </a:lnTo>
                  <a:lnTo>
                    <a:pt x="645" y="694"/>
                  </a:lnTo>
                  <a:lnTo>
                    <a:pt x="647" y="696"/>
                  </a:lnTo>
                  <a:lnTo>
                    <a:pt x="648" y="698"/>
                  </a:lnTo>
                  <a:lnTo>
                    <a:pt x="650" y="701"/>
                  </a:lnTo>
                  <a:lnTo>
                    <a:pt x="656" y="701"/>
                  </a:lnTo>
                  <a:lnTo>
                    <a:pt x="659" y="701"/>
                  </a:lnTo>
                  <a:lnTo>
                    <a:pt x="664" y="703"/>
                  </a:lnTo>
                  <a:lnTo>
                    <a:pt x="666" y="703"/>
                  </a:lnTo>
                  <a:lnTo>
                    <a:pt x="668" y="707"/>
                  </a:lnTo>
                  <a:lnTo>
                    <a:pt x="668" y="709"/>
                  </a:lnTo>
                  <a:lnTo>
                    <a:pt x="666" y="716"/>
                  </a:lnTo>
                  <a:lnTo>
                    <a:pt x="668" y="717"/>
                  </a:lnTo>
                  <a:lnTo>
                    <a:pt x="672" y="717"/>
                  </a:lnTo>
                  <a:lnTo>
                    <a:pt x="673" y="717"/>
                  </a:lnTo>
                  <a:lnTo>
                    <a:pt x="677" y="714"/>
                  </a:lnTo>
                  <a:lnTo>
                    <a:pt x="679" y="714"/>
                  </a:lnTo>
                  <a:lnTo>
                    <a:pt x="679" y="717"/>
                  </a:lnTo>
                  <a:lnTo>
                    <a:pt x="679" y="719"/>
                  </a:lnTo>
                  <a:lnTo>
                    <a:pt x="680" y="723"/>
                  </a:lnTo>
                  <a:lnTo>
                    <a:pt x="682" y="723"/>
                  </a:lnTo>
                  <a:lnTo>
                    <a:pt x="686" y="723"/>
                  </a:lnTo>
                  <a:lnTo>
                    <a:pt x="688" y="721"/>
                  </a:lnTo>
                  <a:lnTo>
                    <a:pt x="689" y="719"/>
                  </a:lnTo>
                  <a:lnTo>
                    <a:pt x="691" y="717"/>
                  </a:lnTo>
                  <a:lnTo>
                    <a:pt x="696" y="717"/>
                  </a:lnTo>
                  <a:lnTo>
                    <a:pt x="698" y="717"/>
                  </a:lnTo>
                  <a:lnTo>
                    <a:pt x="700" y="719"/>
                  </a:lnTo>
                  <a:lnTo>
                    <a:pt x="700" y="723"/>
                  </a:lnTo>
                  <a:lnTo>
                    <a:pt x="700" y="726"/>
                  </a:lnTo>
                  <a:lnTo>
                    <a:pt x="698" y="728"/>
                  </a:lnTo>
                  <a:lnTo>
                    <a:pt x="696" y="728"/>
                  </a:lnTo>
                  <a:lnTo>
                    <a:pt x="695" y="730"/>
                  </a:lnTo>
                  <a:lnTo>
                    <a:pt x="695" y="733"/>
                  </a:lnTo>
                  <a:lnTo>
                    <a:pt x="695" y="735"/>
                  </a:lnTo>
                  <a:lnTo>
                    <a:pt x="696" y="737"/>
                  </a:lnTo>
                  <a:lnTo>
                    <a:pt x="698" y="737"/>
                  </a:lnTo>
                  <a:lnTo>
                    <a:pt x="700" y="735"/>
                  </a:lnTo>
                  <a:lnTo>
                    <a:pt x="702" y="732"/>
                  </a:lnTo>
                  <a:lnTo>
                    <a:pt x="702" y="730"/>
                  </a:lnTo>
                  <a:lnTo>
                    <a:pt x="705" y="730"/>
                  </a:lnTo>
                  <a:lnTo>
                    <a:pt x="705" y="730"/>
                  </a:lnTo>
                  <a:lnTo>
                    <a:pt x="707" y="733"/>
                  </a:lnTo>
                  <a:lnTo>
                    <a:pt x="707" y="735"/>
                  </a:lnTo>
                  <a:lnTo>
                    <a:pt x="705" y="737"/>
                  </a:lnTo>
                  <a:lnTo>
                    <a:pt x="707" y="744"/>
                  </a:lnTo>
                  <a:lnTo>
                    <a:pt x="709" y="744"/>
                  </a:lnTo>
                  <a:lnTo>
                    <a:pt x="711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2"/>
                  </a:lnTo>
                  <a:lnTo>
                    <a:pt x="714" y="741"/>
                  </a:lnTo>
                  <a:lnTo>
                    <a:pt x="714" y="739"/>
                  </a:lnTo>
                  <a:lnTo>
                    <a:pt x="716" y="733"/>
                  </a:lnTo>
                  <a:lnTo>
                    <a:pt x="720" y="732"/>
                  </a:lnTo>
                  <a:lnTo>
                    <a:pt x="723" y="732"/>
                  </a:lnTo>
                  <a:lnTo>
                    <a:pt x="734" y="737"/>
                  </a:lnTo>
                  <a:lnTo>
                    <a:pt x="741" y="737"/>
                  </a:lnTo>
                  <a:lnTo>
                    <a:pt x="746" y="737"/>
                  </a:lnTo>
                  <a:lnTo>
                    <a:pt x="748" y="739"/>
                  </a:lnTo>
                  <a:lnTo>
                    <a:pt x="748" y="741"/>
                  </a:lnTo>
                  <a:lnTo>
                    <a:pt x="748" y="742"/>
                  </a:lnTo>
                  <a:lnTo>
                    <a:pt x="748" y="744"/>
                  </a:lnTo>
                  <a:lnTo>
                    <a:pt x="750" y="748"/>
                  </a:lnTo>
                  <a:lnTo>
                    <a:pt x="751" y="751"/>
                  </a:lnTo>
                  <a:lnTo>
                    <a:pt x="751" y="753"/>
                  </a:lnTo>
                  <a:lnTo>
                    <a:pt x="751" y="755"/>
                  </a:lnTo>
                  <a:lnTo>
                    <a:pt x="753" y="756"/>
                  </a:lnTo>
                  <a:lnTo>
                    <a:pt x="755" y="756"/>
                  </a:lnTo>
                  <a:lnTo>
                    <a:pt x="757" y="762"/>
                  </a:lnTo>
                  <a:lnTo>
                    <a:pt x="760" y="765"/>
                  </a:lnTo>
                  <a:lnTo>
                    <a:pt x="762" y="767"/>
                  </a:lnTo>
                  <a:lnTo>
                    <a:pt x="764" y="769"/>
                  </a:lnTo>
                  <a:lnTo>
                    <a:pt x="767" y="771"/>
                  </a:lnTo>
                  <a:lnTo>
                    <a:pt x="773" y="769"/>
                  </a:lnTo>
                  <a:lnTo>
                    <a:pt x="778" y="762"/>
                  </a:lnTo>
                  <a:lnTo>
                    <a:pt x="782" y="760"/>
                  </a:lnTo>
                  <a:lnTo>
                    <a:pt x="783" y="760"/>
                  </a:lnTo>
                  <a:lnTo>
                    <a:pt x="785" y="762"/>
                  </a:lnTo>
                  <a:lnTo>
                    <a:pt x="787" y="764"/>
                  </a:lnTo>
                  <a:lnTo>
                    <a:pt x="787" y="765"/>
                  </a:lnTo>
                  <a:lnTo>
                    <a:pt x="789" y="767"/>
                  </a:lnTo>
                  <a:lnTo>
                    <a:pt x="789" y="774"/>
                  </a:lnTo>
                  <a:lnTo>
                    <a:pt x="791" y="776"/>
                  </a:lnTo>
                  <a:lnTo>
                    <a:pt x="791" y="778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4" y="785"/>
                  </a:lnTo>
                  <a:lnTo>
                    <a:pt x="792" y="787"/>
                  </a:lnTo>
                  <a:lnTo>
                    <a:pt x="791" y="787"/>
                  </a:lnTo>
                  <a:lnTo>
                    <a:pt x="791" y="790"/>
                  </a:lnTo>
                  <a:lnTo>
                    <a:pt x="791" y="792"/>
                  </a:lnTo>
                  <a:lnTo>
                    <a:pt x="791" y="794"/>
                  </a:lnTo>
                  <a:lnTo>
                    <a:pt x="794" y="796"/>
                  </a:lnTo>
                  <a:lnTo>
                    <a:pt x="796" y="796"/>
                  </a:lnTo>
                  <a:lnTo>
                    <a:pt x="796" y="797"/>
                  </a:lnTo>
                  <a:lnTo>
                    <a:pt x="796" y="801"/>
                  </a:lnTo>
                  <a:lnTo>
                    <a:pt x="792" y="804"/>
                  </a:lnTo>
                  <a:lnTo>
                    <a:pt x="791" y="810"/>
                  </a:lnTo>
                  <a:lnTo>
                    <a:pt x="791" y="817"/>
                  </a:lnTo>
                  <a:lnTo>
                    <a:pt x="791" y="822"/>
                  </a:lnTo>
                  <a:lnTo>
                    <a:pt x="789" y="828"/>
                  </a:lnTo>
                  <a:lnTo>
                    <a:pt x="785" y="831"/>
                  </a:lnTo>
                  <a:lnTo>
                    <a:pt x="783" y="835"/>
                  </a:lnTo>
                  <a:lnTo>
                    <a:pt x="785" y="842"/>
                  </a:lnTo>
                  <a:lnTo>
                    <a:pt x="787" y="844"/>
                  </a:lnTo>
                  <a:lnTo>
                    <a:pt x="789" y="849"/>
                  </a:lnTo>
                  <a:lnTo>
                    <a:pt x="789" y="851"/>
                  </a:lnTo>
                  <a:lnTo>
                    <a:pt x="791" y="852"/>
                  </a:lnTo>
                  <a:lnTo>
                    <a:pt x="792" y="851"/>
                  </a:lnTo>
                  <a:lnTo>
                    <a:pt x="794" y="849"/>
                  </a:lnTo>
                  <a:lnTo>
                    <a:pt x="796" y="851"/>
                  </a:lnTo>
                  <a:lnTo>
                    <a:pt x="798" y="854"/>
                  </a:lnTo>
                  <a:lnTo>
                    <a:pt x="801" y="856"/>
                  </a:lnTo>
                  <a:lnTo>
                    <a:pt x="803" y="858"/>
                  </a:lnTo>
                  <a:lnTo>
                    <a:pt x="803" y="860"/>
                  </a:lnTo>
                  <a:lnTo>
                    <a:pt x="803" y="861"/>
                  </a:lnTo>
                  <a:lnTo>
                    <a:pt x="805" y="863"/>
                  </a:lnTo>
                  <a:lnTo>
                    <a:pt x="807" y="863"/>
                  </a:lnTo>
                  <a:lnTo>
                    <a:pt x="808" y="863"/>
                  </a:lnTo>
                  <a:lnTo>
                    <a:pt x="810" y="867"/>
                  </a:lnTo>
                  <a:lnTo>
                    <a:pt x="812" y="868"/>
                  </a:lnTo>
                  <a:lnTo>
                    <a:pt x="812" y="872"/>
                  </a:lnTo>
                  <a:lnTo>
                    <a:pt x="812" y="872"/>
                  </a:lnTo>
                  <a:lnTo>
                    <a:pt x="814" y="874"/>
                  </a:lnTo>
                  <a:lnTo>
                    <a:pt x="815" y="876"/>
                  </a:lnTo>
                  <a:lnTo>
                    <a:pt x="817" y="877"/>
                  </a:lnTo>
                  <a:lnTo>
                    <a:pt x="819" y="877"/>
                  </a:lnTo>
                  <a:lnTo>
                    <a:pt x="821" y="876"/>
                  </a:lnTo>
                  <a:lnTo>
                    <a:pt x="823" y="874"/>
                  </a:lnTo>
                  <a:lnTo>
                    <a:pt x="823" y="872"/>
                  </a:lnTo>
                  <a:lnTo>
                    <a:pt x="824" y="872"/>
                  </a:lnTo>
                  <a:lnTo>
                    <a:pt x="824" y="868"/>
                  </a:lnTo>
                  <a:lnTo>
                    <a:pt x="828" y="868"/>
                  </a:lnTo>
                  <a:lnTo>
                    <a:pt x="830" y="868"/>
                  </a:lnTo>
                  <a:lnTo>
                    <a:pt x="831" y="868"/>
                  </a:lnTo>
                  <a:lnTo>
                    <a:pt x="833" y="870"/>
                  </a:lnTo>
                  <a:lnTo>
                    <a:pt x="833" y="872"/>
                  </a:lnTo>
                  <a:lnTo>
                    <a:pt x="835" y="876"/>
                  </a:lnTo>
                  <a:lnTo>
                    <a:pt x="835" y="881"/>
                  </a:lnTo>
                  <a:lnTo>
                    <a:pt x="833" y="883"/>
                  </a:lnTo>
                  <a:lnTo>
                    <a:pt x="831" y="884"/>
                  </a:lnTo>
                  <a:lnTo>
                    <a:pt x="831" y="888"/>
                  </a:lnTo>
                  <a:lnTo>
                    <a:pt x="833" y="897"/>
                  </a:lnTo>
                  <a:lnTo>
                    <a:pt x="831" y="902"/>
                  </a:lnTo>
                  <a:lnTo>
                    <a:pt x="831" y="904"/>
                  </a:lnTo>
                  <a:lnTo>
                    <a:pt x="828" y="904"/>
                  </a:lnTo>
                  <a:lnTo>
                    <a:pt x="824" y="904"/>
                  </a:lnTo>
                  <a:lnTo>
                    <a:pt x="824" y="906"/>
                  </a:lnTo>
                  <a:lnTo>
                    <a:pt x="824" y="907"/>
                  </a:lnTo>
                  <a:lnTo>
                    <a:pt x="828" y="913"/>
                  </a:lnTo>
                  <a:lnTo>
                    <a:pt x="830" y="915"/>
                  </a:lnTo>
                  <a:lnTo>
                    <a:pt x="831" y="913"/>
                  </a:lnTo>
                  <a:lnTo>
                    <a:pt x="831" y="911"/>
                  </a:lnTo>
                  <a:lnTo>
                    <a:pt x="833" y="909"/>
                  </a:lnTo>
                  <a:lnTo>
                    <a:pt x="833" y="909"/>
                  </a:lnTo>
                  <a:lnTo>
                    <a:pt x="835" y="911"/>
                  </a:lnTo>
                  <a:lnTo>
                    <a:pt x="837" y="913"/>
                  </a:lnTo>
                  <a:lnTo>
                    <a:pt x="837" y="915"/>
                  </a:lnTo>
                  <a:lnTo>
                    <a:pt x="837" y="915"/>
                  </a:lnTo>
                  <a:lnTo>
                    <a:pt x="837" y="918"/>
                  </a:lnTo>
                  <a:lnTo>
                    <a:pt x="835" y="920"/>
                  </a:lnTo>
                  <a:lnTo>
                    <a:pt x="833" y="922"/>
                  </a:lnTo>
                  <a:lnTo>
                    <a:pt x="833" y="927"/>
                  </a:lnTo>
                  <a:lnTo>
                    <a:pt x="833" y="931"/>
                  </a:lnTo>
                  <a:lnTo>
                    <a:pt x="833" y="931"/>
                  </a:lnTo>
                  <a:lnTo>
                    <a:pt x="833" y="932"/>
                  </a:lnTo>
                  <a:lnTo>
                    <a:pt x="833" y="934"/>
                  </a:lnTo>
                  <a:lnTo>
                    <a:pt x="837" y="934"/>
                  </a:lnTo>
                  <a:lnTo>
                    <a:pt x="839" y="934"/>
                  </a:lnTo>
                  <a:lnTo>
                    <a:pt x="840" y="938"/>
                  </a:lnTo>
                  <a:lnTo>
                    <a:pt x="842" y="938"/>
                  </a:lnTo>
                  <a:lnTo>
                    <a:pt x="846" y="939"/>
                  </a:lnTo>
                  <a:lnTo>
                    <a:pt x="847" y="939"/>
                  </a:lnTo>
                  <a:lnTo>
                    <a:pt x="851" y="941"/>
                  </a:lnTo>
                  <a:lnTo>
                    <a:pt x="853" y="947"/>
                  </a:lnTo>
                  <a:lnTo>
                    <a:pt x="854" y="947"/>
                  </a:lnTo>
                  <a:lnTo>
                    <a:pt x="858" y="948"/>
                  </a:lnTo>
                  <a:lnTo>
                    <a:pt x="862" y="948"/>
                  </a:lnTo>
                  <a:lnTo>
                    <a:pt x="865" y="948"/>
                  </a:lnTo>
                  <a:lnTo>
                    <a:pt x="869" y="950"/>
                  </a:lnTo>
                  <a:lnTo>
                    <a:pt x="869" y="952"/>
                  </a:lnTo>
                  <a:lnTo>
                    <a:pt x="870" y="955"/>
                  </a:lnTo>
                  <a:lnTo>
                    <a:pt x="872" y="955"/>
                  </a:lnTo>
                  <a:lnTo>
                    <a:pt x="874" y="955"/>
                  </a:lnTo>
                  <a:lnTo>
                    <a:pt x="876" y="955"/>
                  </a:lnTo>
                  <a:lnTo>
                    <a:pt x="876" y="957"/>
                  </a:lnTo>
                  <a:lnTo>
                    <a:pt x="876" y="959"/>
                  </a:lnTo>
                  <a:lnTo>
                    <a:pt x="876" y="961"/>
                  </a:lnTo>
                  <a:lnTo>
                    <a:pt x="876" y="964"/>
                  </a:lnTo>
                  <a:lnTo>
                    <a:pt x="876" y="968"/>
                  </a:lnTo>
                  <a:lnTo>
                    <a:pt x="876" y="979"/>
                  </a:lnTo>
                  <a:lnTo>
                    <a:pt x="876" y="980"/>
                  </a:lnTo>
                  <a:lnTo>
                    <a:pt x="876" y="982"/>
                  </a:lnTo>
                  <a:lnTo>
                    <a:pt x="876" y="984"/>
                  </a:lnTo>
                  <a:lnTo>
                    <a:pt x="876" y="986"/>
                  </a:lnTo>
                  <a:lnTo>
                    <a:pt x="876" y="987"/>
                  </a:lnTo>
                  <a:lnTo>
                    <a:pt x="876" y="991"/>
                  </a:lnTo>
                  <a:lnTo>
                    <a:pt x="876" y="993"/>
                  </a:lnTo>
                  <a:lnTo>
                    <a:pt x="876" y="996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1002"/>
                  </a:lnTo>
                  <a:lnTo>
                    <a:pt x="874" y="1002"/>
                  </a:lnTo>
                  <a:lnTo>
                    <a:pt x="878" y="1003"/>
                  </a:lnTo>
                  <a:lnTo>
                    <a:pt x="878" y="1005"/>
                  </a:lnTo>
                  <a:lnTo>
                    <a:pt x="878" y="1007"/>
                  </a:lnTo>
                  <a:lnTo>
                    <a:pt x="879" y="1005"/>
                  </a:lnTo>
                  <a:lnTo>
                    <a:pt x="881" y="1005"/>
                  </a:lnTo>
                  <a:lnTo>
                    <a:pt x="883" y="1005"/>
                  </a:lnTo>
                  <a:lnTo>
                    <a:pt x="883" y="1007"/>
                  </a:lnTo>
                  <a:lnTo>
                    <a:pt x="885" y="1011"/>
                  </a:lnTo>
                  <a:lnTo>
                    <a:pt x="883" y="1011"/>
                  </a:lnTo>
                  <a:lnTo>
                    <a:pt x="888" y="1016"/>
                  </a:lnTo>
                  <a:lnTo>
                    <a:pt x="890" y="1018"/>
                  </a:lnTo>
                  <a:lnTo>
                    <a:pt x="892" y="1018"/>
                  </a:lnTo>
                  <a:lnTo>
                    <a:pt x="894" y="1016"/>
                  </a:lnTo>
                  <a:lnTo>
                    <a:pt x="895" y="1018"/>
                  </a:lnTo>
                  <a:lnTo>
                    <a:pt x="897" y="1018"/>
                  </a:lnTo>
                  <a:lnTo>
                    <a:pt x="894" y="1023"/>
                  </a:lnTo>
                  <a:lnTo>
                    <a:pt x="892" y="1026"/>
                  </a:lnTo>
                  <a:lnTo>
                    <a:pt x="886" y="1026"/>
                  </a:lnTo>
                  <a:lnTo>
                    <a:pt x="874" y="1026"/>
                  </a:lnTo>
                  <a:lnTo>
                    <a:pt x="872" y="1026"/>
                  </a:lnTo>
                  <a:lnTo>
                    <a:pt x="870" y="1028"/>
                  </a:lnTo>
                  <a:lnTo>
                    <a:pt x="865" y="1032"/>
                  </a:lnTo>
                  <a:lnTo>
                    <a:pt x="863" y="1032"/>
                  </a:lnTo>
                  <a:lnTo>
                    <a:pt x="862" y="1030"/>
                  </a:lnTo>
                  <a:lnTo>
                    <a:pt x="862" y="1028"/>
                  </a:lnTo>
                  <a:lnTo>
                    <a:pt x="862" y="1025"/>
                  </a:lnTo>
                  <a:lnTo>
                    <a:pt x="862" y="1023"/>
                  </a:lnTo>
                  <a:lnTo>
                    <a:pt x="860" y="1021"/>
                  </a:lnTo>
                  <a:lnTo>
                    <a:pt x="858" y="1018"/>
                  </a:lnTo>
                  <a:lnTo>
                    <a:pt x="851" y="1012"/>
                  </a:lnTo>
                  <a:lnTo>
                    <a:pt x="851" y="1014"/>
                  </a:lnTo>
                  <a:lnTo>
                    <a:pt x="849" y="1018"/>
                  </a:lnTo>
                  <a:lnTo>
                    <a:pt x="847" y="1018"/>
                  </a:lnTo>
                  <a:lnTo>
                    <a:pt x="844" y="1018"/>
                  </a:lnTo>
                  <a:lnTo>
                    <a:pt x="842" y="1019"/>
                  </a:lnTo>
                  <a:lnTo>
                    <a:pt x="844" y="1023"/>
                  </a:lnTo>
                  <a:lnTo>
                    <a:pt x="842" y="1026"/>
                  </a:lnTo>
                  <a:lnTo>
                    <a:pt x="840" y="1028"/>
                  </a:lnTo>
                  <a:lnTo>
                    <a:pt x="839" y="1028"/>
                  </a:lnTo>
                  <a:lnTo>
                    <a:pt x="837" y="1028"/>
                  </a:lnTo>
                  <a:lnTo>
                    <a:pt x="835" y="1026"/>
                  </a:lnTo>
                  <a:lnTo>
                    <a:pt x="833" y="1025"/>
                  </a:lnTo>
                  <a:lnTo>
                    <a:pt x="833" y="1021"/>
                  </a:lnTo>
                  <a:lnTo>
                    <a:pt x="831" y="1019"/>
                  </a:lnTo>
                  <a:lnTo>
                    <a:pt x="830" y="1019"/>
                  </a:lnTo>
                  <a:lnTo>
                    <a:pt x="826" y="1018"/>
                  </a:lnTo>
                  <a:lnTo>
                    <a:pt x="824" y="1018"/>
                  </a:lnTo>
                  <a:lnTo>
                    <a:pt x="824" y="1016"/>
                  </a:lnTo>
                  <a:lnTo>
                    <a:pt x="824" y="1014"/>
                  </a:lnTo>
                  <a:lnTo>
                    <a:pt x="824" y="1012"/>
                  </a:lnTo>
                  <a:lnTo>
                    <a:pt x="826" y="1011"/>
                  </a:lnTo>
                  <a:lnTo>
                    <a:pt x="826" y="1009"/>
                  </a:lnTo>
                  <a:lnTo>
                    <a:pt x="824" y="1007"/>
                  </a:lnTo>
                  <a:lnTo>
                    <a:pt x="823" y="1007"/>
                  </a:lnTo>
                  <a:lnTo>
                    <a:pt x="819" y="1009"/>
                  </a:lnTo>
                  <a:lnTo>
                    <a:pt x="817" y="1011"/>
                  </a:lnTo>
                  <a:lnTo>
                    <a:pt x="812" y="1019"/>
                  </a:lnTo>
                  <a:lnTo>
                    <a:pt x="810" y="1019"/>
                  </a:lnTo>
                  <a:lnTo>
                    <a:pt x="808" y="1016"/>
                  </a:lnTo>
                  <a:lnTo>
                    <a:pt x="807" y="1011"/>
                  </a:lnTo>
                  <a:lnTo>
                    <a:pt x="805" y="1009"/>
                  </a:lnTo>
                  <a:lnTo>
                    <a:pt x="803" y="1012"/>
                  </a:lnTo>
                  <a:lnTo>
                    <a:pt x="801" y="1016"/>
                  </a:lnTo>
                  <a:lnTo>
                    <a:pt x="803" y="1018"/>
                  </a:lnTo>
                  <a:lnTo>
                    <a:pt x="803" y="1019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4" y="1026"/>
                  </a:lnTo>
                  <a:lnTo>
                    <a:pt x="792" y="1028"/>
                  </a:lnTo>
                  <a:lnTo>
                    <a:pt x="791" y="1026"/>
                  </a:lnTo>
                  <a:lnTo>
                    <a:pt x="791" y="1025"/>
                  </a:lnTo>
                  <a:lnTo>
                    <a:pt x="792" y="1023"/>
                  </a:lnTo>
                  <a:lnTo>
                    <a:pt x="792" y="1021"/>
                  </a:lnTo>
                  <a:lnTo>
                    <a:pt x="792" y="1019"/>
                  </a:lnTo>
                  <a:lnTo>
                    <a:pt x="792" y="1005"/>
                  </a:lnTo>
                  <a:lnTo>
                    <a:pt x="792" y="1002"/>
                  </a:lnTo>
                  <a:lnTo>
                    <a:pt x="791" y="1000"/>
                  </a:lnTo>
                  <a:lnTo>
                    <a:pt x="789" y="1000"/>
                  </a:lnTo>
                  <a:lnTo>
                    <a:pt x="780" y="1003"/>
                  </a:lnTo>
                  <a:lnTo>
                    <a:pt x="776" y="1005"/>
                  </a:lnTo>
                  <a:lnTo>
                    <a:pt x="773" y="1007"/>
                  </a:lnTo>
                  <a:lnTo>
                    <a:pt x="764" y="1012"/>
                  </a:lnTo>
                  <a:lnTo>
                    <a:pt x="762" y="1016"/>
                  </a:lnTo>
                  <a:lnTo>
                    <a:pt x="760" y="1021"/>
                  </a:lnTo>
                  <a:lnTo>
                    <a:pt x="762" y="1026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41"/>
                  </a:lnTo>
                  <a:lnTo>
                    <a:pt x="762" y="1042"/>
                  </a:lnTo>
                  <a:lnTo>
                    <a:pt x="762" y="1044"/>
                  </a:lnTo>
                  <a:lnTo>
                    <a:pt x="764" y="1046"/>
                  </a:lnTo>
                  <a:lnTo>
                    <a:pt x="769" y="1050"/>
                  </a:lnTo>
                  <a:lnTo>
                    <a:pt x="771" y="1053"/>
                  </a:lnTo>
                  <a:lnTo>
                    <a:pt x="773" y="1057"/>
                  </a:lnTo>
                  <a:lnTo>
                    <a:pt x="771" y="1060"/>
                  </a:lnTo>
                  <a:lnTo>
                    <a:pt x="767" y="1066"/>
                  </a:lnTo>
                  <a:lnTo>
                    <a:pt x="764" y="1069"/>
                  </a:lnTo>
                  <a:lnTo>
                    <a:pt x="764" y="1073"/>
                  </a:lnTo>
                  <a:lnTo>
                    <a:pt x="764" y="1076"/>
                  </a:lnTo>
                  <a:lnTo>
                    <a:pt x="766" y="1083"/>
                  </a:lnTo>
                  <a:lnTo>
                    <a:pt x="766" y="1087"/>
                  </a:lnTo>
                  <a:lnTo>
                    <a:pt x="762" y="1087"/>
                  </a:lnTo>
                  <a:lnTo>
                    <a:pt x="744" y="1092"/>
                  </a:lnTo>
                  <a:lnTo>
                    <a:pt x="743" y="1094"/>
                  </a:lnTo>
                  <a:lnTo>
                    <a:pt x="741" y="1096"/>
                  </a:lnTo>
                  <a:lnTo>
                    <a:pt x="741" y="1099"/>
                  </a:lnTo>
                  <a:lnTo>
                    <a:pt x="743" y="1105"/>
                  </a:lnTo>
                  <a:lnTo>
                    <a:pt x="743" y="1108"/>
                  </a:lnTo>
                  <a:lnTo>
                    <a:pt x="743" y="1110"/>
                  </a:lnTo>
                  <a:lnTo>
                    <a:pt x="741" y="1114"/>
                  </a:lnTo>
                  <a:lnTo>
                    <a:pt x="737" y="1115"/>
                  </a:lnTo>
                  <a:lnTo>
                    <a:pt x="734" y="1117"/>
                  </a:lnTo>
                  <a:lnTo>
                    <a:pt x="734" y="1119"/>
                  </a:lnTo>
                  <a:lnTo>
                    <a:pt x="734" y="1121"/>
                  </a:lnTo>
                  <a:lnTo>
                    <a:pt x="734" y="1122"/>
                  </a:lnTo>
                  <a:lnTo>
                    <a:pt x="730" y="1124"/>
                  </a:lnTo>
                  <a:lnTo>
                    <a:pt x="723" y="1126"/>
                  </a:lnTo>
                  <a:lnTo>
                    <a:pt x="721" y="1130"/>
                  </a:lnTo>
                  <a:lnTo>
                    <a:pt x="721" y="1130"/>
                  </a:lnTo>
                  <a:lnTo>
                    <a:pt x="721" y="1131"/>
                  </a:lnTo>
                  <a:lnTo>
                    <a:pt x="718" y="1133"/>
                  </a:lnTo>
                  <a:lnTo>
                    <a:pt x="716" y="1133"/>
                  </a:lnTo>
                  <a:lnTo>
                    <a:pt x="714" y="1135"/>
                  </a:lnTo>
                  <a:lnTo>
                    <a:pt x="712" y="1138"/>
                  </a:lnTo>
                  <a:lnTo>
                    <a:pt x="711" y="1142"/>
                  </a:lnTo>
                  <a:lnTo>
                    <a:pt x="712" y="1142"/>
                  </a:lnTo>
                  <a:lnTo>
                    <a:pt x="714" y="1144"/>
                  </a:lnTo>
                  <a:lnTo>
                    <a:pt x="716" y="1146"/>
                  </a:lnTo>
                  <a:lnTo>
                    <a:pt x="716" y="1147"/>
                  </a:lnTo>
                  <a:lnTo>
                    <a:pt x="716" y="1149"/>
                  </a:lnTo>
                  <a:lnTo>
                    <a:pt x="716" y="1153"/>
                  </a:lnTo>
                  <a:lnTo>
                    <a:pt x="718" y="1154"/>
                  </a:lnTo>
                  <a:lnTo>
                    <a:pt x="714" y="1156"/>
                  </a:lnTo>
                  <a:lnTo>
                    <a:pt x="714" y="1158"/>
                  </a:lnTo>
                  <a:lnTo>
                    <a:pt x="714" y="1163"/>
                  </a:lnTo>
                  <a:lnTo>
                    <a:pt x="714" y="1167"/>
                  </a:lnTo>
                  <a:lnTo>
                    <a:pt x="712" y="1167"/>
                  </a:lnTo>
                  <a:lnTo>
                    <a:pt x="705" y="1167"/>
                  </a:lnTo>
                  <a:lnTo>
                    <a:pt x="696" y="1165"/>
                  </a:lnTo>
                  <a:lnTo>
                    <a:pt x="689" y="1163"/>
                  </a:lnTo>
                  <a:lnTo>
                    <a:pt x="682" y="1169"/>
                  </a:lnTo>
                  <a:lnTo>
                    <a:pt x="682" y="1170"/>
                  </a:lnTo>
                  <a:lnTo>
                    <a:pt x="680" y="1172"/>
                  </a:lnTo>
                  <a:lnTo>
                    <a:pt x="680" y="1172"/>
                  </a:lnTo>
                  <a:lnTo>
                    <a:pt x="682" y="1174"/>
                  </a:lnTo>
                  <a:lnTo>
                    <a:pt x="686" y="1174"/>
                  </a:lnTo>
                  <a:lnTo>
                    <a:pt x="688" y="1176"/>
                  </a:lnTo>
                  <a:lnTo>
                    <a:pt x="691" y="1179"/>
                  </a:lnTo>
                  <a:lnTo>
                    <a:pt x="689" y="1183"/>
                  </a:lnTo>
                  <a:lnTo>
                    <a:pt x="693" y="1192"/>
                  </a:lnTo>
                  <a:lnTo>
                    <a:pt x="696" y="1195"/>
                  </a:lnTo>
                  <a:lnTo>
                    <a:pt x="698" y="1197"/>
                  </a:lnTo>
                  <a:lnTo>
                    <a:pt x="700" y="1197"/>
                  </a:lnTo>
                  <a:lnTo>
                    <a:pt x="705" y="1201"/>
                  </a:lnTo>
                  <a:lnTo>
                    <a:pt x="712" y="1202"/>
                  </a:lnTo>
                  <a:lnTo>
                    <a:pt x="723" y="1208"/>
                  </a:lnTo>
                  <a:lnTo>
                    <a:pt x="739" y="1211"/>
                  </a:lnTo>
                  <a:lnTo>
                    <a:pt x="743" y="1211"/>
                  </a:lnTo>
                  <a:lnTo>
                    <a:pt x="746" y="1211"/>
                  </a:lnTo>
                  <a:lnTo>
                    <a:pt x="748" y="1209"/>
                  </a:lnTo>
                  <a:lnTo>
                    <a:pt x="748" y="1208"/>
                  </a:lnTo>
                  <a:lnTo>
                    <a:pt x="746" y="1206"/>
                  </a:lnTo>
                  <a:lnTo>
                    <a:pt x="744" y="1206"/>
                  </a:lnTo>
                  <a:lnTo>
                    <a:pt x="744" y="1204"/>
                  </a:lnTo>
                  <a:lnTo>
                    <a:pt x="744" y="1202"/>
                  </a:lnTo>
                  <a:lnTo>
                    <a:pt x="748" y="1201"/>
                  </a:lnTo>
                  <a:lnTo>
                    <a:pt x="748" y="1197"/>
                  </a:lnTo>
                  <a:lnTo>
                    <a:pt x="748" y="1195"/>
                  </a:lnTo>
                  <a:lnTo>
                    <a:pt x="750" y="1195"/>
                  </a:lnTo>
                  <a:lnTo>
                    <a:pt x="751" y="1195"/>
                  </a:lnTo>
                  <a:lnTo>
                    <a:pt x="753" y="1197"/>
                  </a:lnTo>
                  <a:lnTo>
                    <a:pt x="757" y="1199"/>
                  </a:lnTo>
                  <a:lnTo>
                    <a:pt x="759" y="1199"/>
                  </a:lnTo>
                  <a:lnTo>
                    <a:pt x="760" y="1201"/>
                  </a:lnTo>
                  <a:lnTo>
                    <a:pt x="762" y="1202"/>
                  </a:lnTo>
                  <a:lnTo>
                    <a:pt x="766" y="1202"/>
                  </a:lnTo>
                  <a:lnTo>
                    <a:pt x="766" y="1201"/>
                  </a:lnTo>
                  <a:lnTo>
                    <a:pt x="766" y="1197"/>
                  </a:lnTo>
                  <a:lnTo>
                    <a:pt x="766" y="1195"/>
                  </a:lnTo>
                  <a:lnTo>
                    <a:pt x="767" y="1195"/>
                  </a:lnTo>
                  <a:lnTo>
                    <a:pt x="769" y="1195"/>
                  </a:lnTo>
                  <a:lnTo>
                    <a:pt x="771" y="1195"/>
                  </a:lnTo>
                  <a:lnTo>
                    <a:pt x="773" y="1193"/>
                  </a:lnTo>
                  <a:lnTo>
                    <a:pt x="778" y="1188"/>
                  </a:lnTo>
                  <a:lnTo>
                    <a:pt x="783" y="1188"/>
                  </a:lnTo>
                  <a:lnTo>
                    <a:pt x="785" y="1186"/>
                  </a:lnTo>
                  <a:lnTo>
                    <a:pt x="787" y="1185"/>
                  </a:lnTo>
                  <a:lnTo>
                    <a:pt x="789" y="1185"/>
                  </a:lnTo>
                  <a:lnTo>
                    <a:pt x="791" y="1185"/>
                  </a:lnTo>
                  <a:lnTo>
                    <a:pt x="791" y="1183"/>
                  </a:lnTo>
                  <a:lnTo>
                    <a:pt x="791" y="1181"/>
                  </a:lnTo>
                  <a:lnTo>
                    <a:pt x="792" y="1179"/>
                  </a:lnTo>
                  <a:lnTo>
                    <a:pt x="796" y="1179"/>
                  </a:lnTo>
                  <a:lnTo>
                    <a:pt x="798" y="1177"/>
                  </a:lnTo>
                  <a:lnTo>
                    <a:pt x="799" y="1179"/>
                  </a:lnTo>
                  <a:lnTo>
                    <a:pt x="801" y="1179"/>
                  </a:lnTo>
                  <a:lnTo>
                    <a:pt x="803" y="1177"/>
                  </a:lnTo>
                  <a:lnTo>
                    <a:pt x="805" y="1177"/>
                  </a:lnTo>
                  <a:lnTo>
                    <a:pt x="805" y="1176"/>
                  </a:lnTo>
                  <a:lnTo>
                    <a:pt x="807" y="1176"/>
                  </a:lnTo>
                  <a:lnTo>
                    <a:pt x="808" y="1176"/>
                  </a:lnTo>
                  <a:lnTo>
                    <a:pt x="810" y="1176"/>
                  </a:lnTo>
                  <a:lnTo>
                    <a:pt x="819" y="1177"/>
                  </a:lnTo>
                  <a:lnTo>
                    <a:pt x="833" y="1183"/>
                  </a:lnTo>
                  <a:lnTo>
                    <a:pt x="839" y="1188"/>
                  </a:lnTo>
                  <a:lnTo>
                    <a:pt x="840" y="1188"/>
                  </a:lnTo>
                  <a:lnTo>
                    <a:pt x="842" y="1192"/>
                  </a:lnTo>
                  <a:lnTo>
                    <a:pt x="846" y="1197"/>
                  </a:lnTo>
                  <a:lnTo>
                    <a:pt x="846" y="1204"/>
                  </a:lnTo>
                  <a:lnTo>
                    <a:pt x="844" y="1208"/>
                  </a:lnTo>
                  <a:lnTo>
                    <a:pt x="844" y="1209"/>
                  </a:lnTo>
                  <a:lnTo>
                    <a:pt x="844" y="1211"/>
                  </a:lnTo>
                  <a:lnTo>
                    <a:pt x="844" y="1213"/>
                  </a:lnTo>
                  <a:lnTo>
                    <a:pt x="846" y="1213"/>
                  </a:lnTo>
                  <a:lnTo>
                    <a:pt x="847" y="1213"/>
                  </a:lnTo>
                  <a:lnTo>
                    <a:pt x="849" y="1211"/>
                  </a:lnTo>
                  <a:lnTo>
                    <a:pt x="853" y="1209"/>
                  </a:lnTo>
                  <a:lnTo>
                    <a:pt x="853" y="1208"/>
                  </a:lnTo>
                  <a:lnTo>
                    <a:pt x="853" y="1206"/>
                  </a:lnTo>
                  <a:lnTo>
                    <a:pt x="853" y="1202"/>
                  </a:lnTo>
                  <a:lnTo>
                    <a:pt x="854" y="1201"/>
                  </a:lnTo>
                  <a:lnTo>
                    <a:pt x="854" y="1199"/>
                  </a:lnTo>
                  <a:lnTo>
                    <a:pt x="854" y="1197"/>
                  </a:lnTo>
                  <a:lnTo>
                    <a:pt x="854" y="1195"/>
                  </a:lnTo>
                  <a:lnTo>
                    <a:pt x="854" y="1188"/>
                  </a:lnTo>
                  <a:lnTo>
                    <a:pt x="854" y="1185"/>
                  </a:lnTo>
                  <a:lnTo>
                    <a:pt x="853" y="1181"/>
                  </a:lnTo>
                  <a:lnTo>
                    <a:pt x="853" y="1179"/>
                  </a:lnTo>
                  <a:lnTo>
                    <a:pt x="854" y="1179"/>
                  </a:lnTo>
                  <a:lnTo>
                    <a:pt x="854" y="1177"/>
                  </a:lnTo>
                  <a:lnTo>
                    <a:pt x="854" y="1174"/>
                  </a:lnTo>
                  <a:lnTo>
                    <a:pt x="854" y="1172"/>
                  </a:lnTo>
                  <a:lnTo>
                    <a:pt x="853" y="1172"/>
                  </a:lnTo>
                  <a:lnTo>
                    <a:pt x="851" y="1172"/>
                  </a:lnTo>
                  <a:lnTo>
                    <a:pt x="851" y="1174"/>
                  </a:lnTo>
                  <a:lnTo>
                    <a:pt x="851" y="1176"/>
                  </a:lnTo>
                  <a:lnTo>
                    <a:pt x="849" y="1174"/>
                  </a:lnTo>
                  <a:lnTo>
                    <a:pt x="849" y="1172"/>
                  </a:lnTo>
                  <a:lnTo>
                    <a:pt x="847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4" y="1172"/>
                  </a:lnTo>
                  <a:lnTo>
                    <a:pt x="844" y="1172"/>
                  </a:lnTo>
                  <a:lnTo>
                    <a:pt x="844" y="1174"/>
                  </a:lnTo>
                  <a:lnTo>
                    <a:pt x="844" y="1176"/>
                  </a:lnTo>
                  <a:lnTo>
                    <a:pt x="842" y="1176"/>
                  </a:lnTo>
                  <a:lnTo>
                    <a:pt x="840" y="1174"/>
                  </a:lnTo>
                  <a:lnTo>
                    <a:pt x="839" y="1174"/>
                  </a:lnTo>
                  <a:lnTo>
                    <a:pt x="837" y="1170"/>
                  </a:lnTo>
                  <a:lnTo>
                    <a:pt x="839" y="1169"/>
                  </a:lnTo>
                  <a:lnTo>
                    <a:pt x="840" y="1169"/>
                  </a:lnTo>
                  <a:lnTo>
                    <a:pt x="840" y="1167"/>
                  </a:lnTo>
                  <a:lnTo>
                    <a:pt x="842" y="1165"/>
                  </a:lnTo>
                  <a:lnTo>
                    <a:pt x="844" y="1163"/>
                  </a:lnTo>
                  <a:lnTo>
                    <a:pt x="847" y="1158"/>
                  </a:lnTo>
                  <a:lnTo>
                    <a:pt x="849" y="1156"/>
                  </a:lnTo>
                  <a:lnTo>
                    <a:pt x="846" y="1158"/>
                  </a:lnTo>
                  <a:lnTo>
                    <a:pt x="846" y="1160"/>
                  </a:lnTo>
                  <a:lnTo>
                    <a:pt x="842" y="1160"/>
                  </a:lnTo>
                  <a:lnTo>
                    <a:pt x="840" y="1160"/>
                  </a:lnTo>
                  <a:lnTo>
                    <a:pt x="839" y="1160"/>
                  </a:lnTo>
                  <a:lnTo>
                    <a:pt x="835" y="1158"/>
                  </a:lnTo>
                  <a:lnTo>
                    <a:pt x="837" y="1151"/>
                  </a:lnTo>
                  <a:lnTo>
                    <a:pt x="837" y="1142"/>
                  </a:lnTo>
                  <a:lnTo>
                    <a:pt x="837" y="1135"/>
                  </a:lnTo>
                  <a:lnTo>
                    <a:pt x="842" y="1133"/>
                  </a:lnTo>
                  <a:lnTo>
                    <a:pt x="840" y="1131"/>
                  </a:lnTo>
                  <a:lnTo>
                    <a:pt x="840" y="1130"/>
                  </a:lnTo>
                  <a:lnTo>
                    <a:pt x="840" y="1130"/>
                  </a:lnTo>
                  <a:lnTo>
                    <a:pt x="840" y="1128"/>
                  </a:lnTo>
                  <a:lnTo>
                    <a:pt x="840" y="1126"/>
                  </a:lnTo>
                  <a:lnTo>
                    <a:pt x="842" y="1122"/>
                  </a:lnTo>
                  <a:lnTo>
                    <a:pt x="844" y="1121"/>
                  </a:lnTo>
                  <a:lnTo>
                    <a:pt x="842" y="1121"/>
                  </a:lnTo>
                  <a:lnTo>
                    <a:pt x="840" y="1119"/>
                  </a:lnTo>
                  <a:lnTo>
                    <a:pt x="840" y="1117"/>
                  </a:lnTo>
                  <a:lnTo>
                    <a:pt x="840" y="1115"/>
                  </a:lnTo>
                  <a:lnTo>
                    <a:pt x="842" y="1115"/>
                  </a:lnTo>
                  <a:lnTo>
                    <a:pt x="844" y="1117"/>
                  </a:lnTo>
                  <a:lnTo>
                    <a:pt x="846" y="1119"/>
                  </a:lnTo>
                  <a:lnTo>
                    <a:pt x="847" y="1121"/>
                  </a:lnTo>
                  <a:lnTo>
                    <a:pt x="847" y="1122"/>
                  </a:lnTo>
                  <a:lnTo>
                    <a:pt x="847" y="1124"/>
                  </a:lnTo>
                  <a:lnTo>
                    <a:pt x="846" y="1128"/>
                  </a:lnTo>
                  <a:lnTo>
                    <a:pt x="847" y="1133"/>
                  </a:lnTo>
                  <a:lnTo>
                    <a:pt x="847" y="1135"/>
                  </a:lnTo>
                  <a:lnTo>
                    <a:pt x="849" y="1137"/>
                  </a:lnTo>
                  <a:lnTo>
                    <a:pt x="851" y="1140"/>
                  </a:lnTo>
                  <a:lnTo>
                    <a:pt x="853" y="1144"/>
                  </a:lnTo>
                  <a:lnTo>
                    <a:pt x="853" y="1149"/>
                  </a:lnTo>
                  <a:lnTo>
                    <a:pt x="854" y="1147"/>
                  </a:lnTo>
                  <a:lnTo>
                    <a:pt x="858" y="1146"/>
                  </a:lnTo>
                  <a:lnTo>
                    <a:pt x="860" y="1146"/>
                  </a:lnTo>
                  <a:lnTo>
                    <a:pt x="858" y="1144"/>
                  </a:lnTo>
                  <a:lnTo>
                    <a:pt x="858" y="1142"/>
                  </a:lnTo>
                  <a:lnTo>
                    <a:pt x="860" y="1142"/>
                  </a:lnTo>
                  <a:lnTo>
                    <a:pt x="862" y="1142"/>
                  </a:lnTo>
                  <a:lnTo>
                    <a:pt x="863" y="1142"/>
                  </a:lnTo>
                  <a:lnTo>
                    <a:pt x="865" y="1140"/>
                  </a:lnTo>
                  <a:lnTo>
                    <a:pt x="867" y="1140"/>
                  </a:lnTo>
                  <a:lnTo>
                    <a:pt x="869" y="1138"/>
                  </a:lnTo>
                  <a:lnTo>
                    <a:pt x="867" y="1137"/>
                  </a:lnTo>
                  <a:lnTo>
                    <a:pt x="865" y="1135"/>
                  </a:lnTo>
                  <a:lnTo>
                    <a:pt x="862" y="1135"/>
                  </a:lnTo>
                  <a:lnTo>
                    <a:pt x="860" y="1133"/>
                  </a:lnTo>
                  <a:lnTo>
                    <a:pt x="860" y="1131"/>
                  </a:lnTo>
                  <a:lnTo>
                    <a:pt x="860" y="1130"/>
                  </a:lnTo>
                  <a:lnTo>
                    <a:pt x="863" y="1128"/>
                  </a:lnTo>
                  <a:lnTo>
                    <a:pt x="867" y="1128"/>
                  </a:lnTo>
                  <a:lnTo>
                    <a:pt x="869" y="1128"/>
                  </a:lnTo>
                  <a:lnTo>
                    <a:pt x="869" y="1126"/>
                  </a:lnTo>
                  <a:lnTo>
                    <a:pt x="870" y="1126"/>
                  </a:lnTo>
                  <a:lnTo>
                    <a:pt x="870" y="1124"/>
                  </a:lnTo>
                  <a:lnTo>
                    <a:pt x="872" y="1126"/>
                  </a:lnTo>
                  <a:lnTo>
                    <a:pt x="872" y="1128"/>
                  </a:lnTo>
                  <a:lnTo>
                    <a:pt x="874" y="1130"/>
                  </a:lnTo>
                  <a:lnTo>
                    <a:pt x="876" y="1130"/>
                  </a:lnTo>
                  <a:lnTo>
                    <a:pt x="876" y="1128"/>
                  </a:lnTo>
                  <a:lnTo>
                    <a:pt x="876" y="1126"/>
                  </a:lnTo>
                  <a:lnTo>
                    <a:pt x="874" y="1124"/>
                  </a:lnTo>
                  <a:lnTo>
                    <a:pt x="874" y="1122"/>
                  </a:lnTo>
                  <a:lnTo>
                    <a:pt x="874" y="1119"/>
                  </a:lnTo>
                  <a:lnTo>
                    <a:pt x="876" y="1117"/>
                  </a:lnTo>
                  <a:lnTo>
                    <a:pt x="876" y="1119"/>
                  </a:lnTo>
                  <a:lnTo>
                    <a:pt x="876" y="1121"/>
                  </a:lnTo>
                  <a:lnTo>
                    <a:pt x="876" y="1122"/>
                  </a:lnTo>
                  <a:lnTo>
                    <a:pt x="876" y="1124"/>
                  </a:lnTo>
                  <a:lnTo>
                    <a:pt x="878" y="1121"/>
                  </a:lnTo>
                  <a:lnTo>
                    <a:pt x="878" y="1115"/>
                  </a:lnTo>
                  <a:lnTo>
                    <a:pt x="878" y="1114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5"/>
                  </a:lnTo>
                  <a:lnTo>
                    <a:pt x="892" y="1115"/>
                  </a:lnTo>
                  <a:lnTo>
                    <a:pt x="892" y="1117"/>
                  </a:lnTo>
                  <a:lnTo>
                    <a:pt x="894" y="1117"/>
                  </a:lnTo>
                  <a:lnTo>
                    <a:pt x="894" y="1115"/>
                  </a:lnTo>
                  <a:lnTo>
                    <a:pt x="894" y="1114"/>
                  </a:lnTo>
                  <a:lnTo>
                    <a:pt x="894" y="1108"/>
                  </a:lnTo>
                  <a:lnTo>
                    <a:pt x="895" y="1106"/>
                  </a:lnTo>
                  <a:lnTo>
                    <a:pt x="895" y="1105"/>
                  </a:lnTo>
                  <a:lnTo>
                    <a:pt x="897" y="1105"/>
                  </a:lnTo>
                  <a:lnTo>
                    <a:pt x="899" y="1114"/>
                  </a:lnTo>
                  <a:lnTo>
                    <a:pt x="899" y="1115"/>
                  </a:lnTo>
                  <a:lnTo>
                    <a:pt x="906" y="1110"/>
                  </a:lnTo>
                  <a:lnTo>
                    <a:pt x="913" y="1103"/>
                  </a:lnTo>
                  <a:lnTo>
                    <a:pt x="924" y="1087"/>
                  </a:lnTo>
                  <a:lnTo>
                    <a:pt x="938" y="1074"/>
                  </a:lnTo>
                  <a:lnTo>
                    <a:pt x="940" y="1071"/>
                  </a:lnTo>
                  <a:lnTo>
                    <a:pt x="941" y="1066"/>
                  </a:lnTo>
                  <a:lnTo>
                    <a:pt x="941" y="1064"/>
                  </a:lnTo>
                  <a:lnTo>
                    <a:pt x="943" y="1062"/>
                  </a:lnTo>
                  <a:lnTo>
                    <a:pt x="945" y="1060"/>
                  </a:lnTo>
                  <a:lnTo>
                    <a:pt x="949" y="1055"/>
                  </a:lnTo>
                  <a:lnTo>
                    <a:pt x="956" y="1044"/>
                  </a:lnTo>
                  <a:lnTo>
                    <a:pt x="959" y="1039"/>
                  </a:lnTo>
                  <a:lnTo>
                    <a:pt x="961" y="1037"/>
                  </a:lnTo>
                  <a:lnTo>
                    <a:pt x="961" y="1035"/>
                  </a:lnTo>
                  <a:lnTo>
                    <a:pt x="959" y="1034"/>
                  </a:lnTo>
                  <a:lnTo>
                    <a:pt x="957" y="1032"/>
                  </a:lnTo>
                  <a:lnTo>
                    <a:pt x="956" y="1032"/>
                  </a:lnTo>
                  <a:lnTo>
                    <a:pt x="957" y="1030"/>
                  </a:lnTo>
                  <a:lnTo>
                    <a:pt x="961" y="1030"/>
                  </a:lnTo>
                  <a:lnTo>
                    <a:pt x="963" y="1028"/>
                  </a:lnTo>
                  <a:lnTo>
                    <a:pt x="968" y="1023"/>
                  </a:lnTo>
                  <a:lnTo>
                    <a:pt x="968" y="1021"/>
                  </a:lnTo>
                  <a:lnTo>
                    <a:pt x="970" y="1016"/>
                  </a:lnTo>
                  <a:lnTo>
                    <a:pt x="970" y="1014"/>
                  </a:lnTo>
                  <a:lnTo>
                    <a:pt x="972" y="1014"/>
                  </a:lnTo>
                  <a:lnTo>
                    <a:pt x="972" y="1012"/>
                  </a:lnTo>
                  <a:lnTo>
                    <a:pt x="970" y="1012"/>
                  </a:lnTo>
                  <a:lnTo>
                    <a:pt x="968" y="1009"/>
                  </a:lnTo>
                  <a:lnTo>
                    <a:pt x="966" y="1003"/>
                  </a:lnTo>
                  <a:lnTo>
                    <a:pt x="966" y="1002"/>
                  </a:lnTo>
                  <a:lnTo>
                    <a:pt x="966" y="1002"/>
                  </a:lnTo>
                  <a:lnTo>
                    <a:pt x="970" y="998"/>
                  </a:lnTo>
                  <a:lnTo>
                    <a:pt x="972" y="996"/>
                  </a:lnTo>
                  <a:lnTo>
                    <a:pt x="973" y="996"/>
                  </a:lnTo>
                  <a:lnTo>
                    <a:pt x="979" y="998"/>
                  </a:lnTo>
                  <a:lnTo>
                    <a:pt x="979" y="996"/>
                  </a:lnTo>
                  <a:lnTo>
                    <a:pt x="986" y="993"/>
                  </a:lnTo>
                  <a:lnTo>
                    <a:pt x="988" y="991"/>
                  </a:lnTo>
                  <a:lnTo>
                    <a:pt x="989" y="993"/>
                  </a:lnTo>
                  <a:lnTo>
                    <a:pt x="993" y="989"/>
                  </a:lnTo>
                  <a:lnTo>
                    <a:pt x="995" y="989"/>
                  </a:lnTo>
                  <a:lnTo>
                    <a:pt x="997" y="989"/>
                  </a:lnTo>
                  <a:lnTo>
                    <a:pt x="1002" y="987"/>
                  </a:lnTo>
                  <a:lnTo>
                    <a:pt x="1005" y="986"/>
                  </a:lnTo>
                  <a:lnTo>
                    <a:pt x="1013" y="984"/>
                  </a:lnTo>
                  <a:lnTo>
                    <a:pt x="1014" y="984"/>
                  </a:lnTo>
                  <a:lnTo>
                    <a:pt x="1023" y="987"/>
                  </a:lnTo>
                  <a:lnTo>
                    <a:pt x="1025" y="987"/>
                  </a:lnTo>
                  <a:lnTo>
                    <a:pt x="1027" y="987"/>
                  </a:lnTo>
                  <a:lnTo>
                    <a:pt x="1029" y="987"/>
                  </a:lnTo>
                  <a:lnTo>
                    <a:pt x="1030" y="989"/>
                  </a:lnTo>
                  <a:lnTo>
                    <a:pt x="1032" y="989"/>
                  </a:lnTo>
                  <a:lnTo>
                    <a:pt x="1034" y="987"/>
                  </a:lnTo>
                  <a:lnTo>
                    <a:pt x="1039" y="986"/>
                  </a:lnTo>
                  <a:lnTo>
                    <a:pt x="1043" y="984"/>
                  </a:lnTo>
                  <a:lnTo>
                    <a:pt x="1046" y="977"/>
                  </a:lnTo>
                  <a:lnTo>
                    <a:pt x="1048" y="975"/>
                  </a:lnTo>
                  <a:lnTo>
                    <a:pt x="1050" y="971"/>
                  </a:lnTo>
                  <a:lnTo>
                    <a:pt x="1050" y="970"/>
                  </a:lnTo>
                  <a:lnTo>
                    <a:pt x="1050" y="968"/>
                  </a:lnTo>
                  <a:lnTo>
                    <a:pt x="1046" y="964"/>
                  </a:lnTo>
                  <a:lnTo>
                    <a:pt x="1046" y="963"/>
                  </a:lnTo>
                  <a:lnTo>
                    <a:pt x="1046" y="961"/>
                  </a:lnTo>
                  <a:lnTo>
                    <a:pt x="1046" y="959"/>
                  </a:lnTo>
                  <a:lnTo>
                    <a:pt x="1044" y="957"/>
                  </a:lnTo>
                  <a:lnTo>
                    <a:pt x="1046" y="957"/>
                  </a:lnTo>
                  <a:lnTo>
                    <a:pt x="1046" y="959"/>
                  </a:lnTo>
                  <a:lnTo>
                    <a:pt x="1048" y="963"/>
                  </a:lnTo>
                  <a:lnTo>
                    <a:pt x="1050" y="964"/>
                  </a:lnTo>
                  <a:lnTo>
                    <a:pt x="1052" y="964"/>
                  </a:lnTo>
                  <a:lnTo>
                    <a:pt x="1053" y="964"/>
                  </a:lnTo>
                  <a:lnTo>
                    <a:pt x="1053" y="963"/>
                  </a:lnTo>
                  <a:lnTo>
                    <a:pt x="1055" y="959"/>
                  </a:lnTo>
                  <a:lnTo>
                    <a:pt x="1057" y="959"/>
                  </a:lnTo>
                  <a:lnTo>
                    <a:pt x="1059" y="959"/>
                  </a:lnTo>
                  <a:lnTo>
                    <a:pt x="1060" y="959"/>
                  </a:lnTo>
                  <a:lnTo>
                    <a:pt x="1060" y="955"/>
                  </a:lnTo>
                  <a:lnTo>
                    <a:pt x="1060" y="954"/>
                  </a:lnTo>
                  <a:lnTo>
                    <a:pt x="1062" y="952"/>
                  </a:lnTo>
                  <a:lnTo>
                    <a:pt x="1064" y="955"/>
                  </a:lnTo>
                  <a:lnTo>
                    <a:pt x="1059" y="961"/>
                  </a:lnTo>
                  <a:lnTo>
                    <a:pt x="1057" y="963"/>
                  </a:lnTo>
                  <a:lnTo>
                    <a:pt x="1057" y="964"/>
                  </a:lnTo>
                  <a:lnTo>
                    <a:pt x="1055" y="968"/>
                  </a:lnTo>
                  <a:lnTo>
                    <a:pt x="1048" y="979"/>
                  </a:lnTo>
                  <a:lnTo>
                    <a:pt x="1048" y="982"/>
                  </a:lnTo>
                  <a:lnTo>
                    <a:pt x="1048" y="984"/>
                  </a:lnTo>
                  <a:lnTo>
                    <a:pt x="1050" y="984"/>
                  </a:lnTo>
                  <a:lnTo>
                    <a:pt x="1050" y="986"/>
                  </a:lnTo>
                  <a:lnTo>
                    <a:pt x="1053" y="984"/>
                  </a:lnTo>
                  <a:lnTo>
                    <a:pt x="1053" y="986"/>
                  </a:lnTo>
                  <a:lnTo>
                    <a:pt x="1055" y="986"/>
                  </a:lnTo>
                  <a:lnTo>
                    <a:pt x="1057" y="987"/>
                  </a:lnTo>
                  <a:lnTo>
                    <a:pt x="1059" y="987"/>
                  </a:lnTo>
                  <a:lnTo>
                    <a:pt x="1060" y="984"/>
                  </a:lnTo>
                  <a:lnTo>
                    <a:pt x="1060" y="982"/>
                  </a:lnTo>
                  <a:lnTo>
                    <a:pt x="1064" y="980"/>
                  </a:lnTo>
                  <a:lnTo>
                    <a:pt x="1069" y="980"/>
                  </a:lnTo>
                  <a:lnTo>
                    <a:pt x="1082" y="986"/>
                  </a:lnTo>
                  <a:lnTo>
                    <a:pt x="1087" y="986"/>
                  </a:lnTo>
                  <a:lnTo>
                    <a:pt x="1091" y="984"/>
                  </a:lnTo>
                  <a:lnTo>
                    <a:pt x="1094" y="982"/>
                  </a:lnTo>
                  <a:lnTo>
                    <a:pt x="1094" y="980"/>
                  </a:lnTo>
                  <a:lnTo>
                    <a:pt x="1096" y="979"/>
                  </a:lnTo>
                  <a:lnTo>
                    <a:pt x="1094" y="977"/>
                  </a:lnTo>
                  <a:lnTo>
                    <a:pt x="1094" y="973"/>
                  </a:lnTo>
                  <a:lnTo>
                    <a:pt x="1096" y="966"/>
                  </a:lnTo>
                  <a:lnTo>
                    <a:pt x="1096" y="964"/>
                  </a:lnTo>
                  <a:lnTo>
                    <a:pt x="1091" y="959"/>
                  </a:lnTo>
                  <a:lnTo>
                    <a:pt x="1091" y="955"/>
                  </a:lnTo>
                  <a:lnTo>
                    <a:pt x="1092" y="952"/>
                  </a:lnTo>
                  <a:lnTo>
                    <a:pt x="1094" y="950"/>
                  </a:lnTo>
                  <a:lnTo>
                    <a:pt x="1098" y="948"/>
                  </a:lnTo>
                  <a:lnTo>
                    <a:pt x="1100" y="947"/>
                  </a:lnTo>
                  <a:lnTo>
                    <a:pt x="1101" y="943"/>
                  </a:lnTo>
                  <a:lnTo>
                    <a:pt x="1103" y="938"/>
                  </a:lnTo>
                  <a:lnTo>
                    <a:pt x="1103" y="934"/>
                  </a:lnTo>
                  <a:lnTo>
                    <a:pt x="1100" y="936"/>
                  </a:lnTo>
                  <a:lnTo>
                    <a:pt x="1098" y="936"/>
                  </a:lnTo>
                  <a:lnTo>
                    <a:pt x="1096" y="936"/>
                  </a:lnTo>
                  <a:lnTo>
                    <a:pt x="1094" y="932"/>
                  </a:lnTo>
                  <a:lnTo>
                    <a:pt x="1096" y="931"/>
                  </a:lnTo>
                  <a:lnTo>
                    <a:pt x="1096" y="927"/>
                  </a:lnTo>
                  <a:lnTo>
                    <a:pt x="1100" y="923"/>
                  </a:lnTo>
                  <a:lnTo>
                    <a:pt x="1096" y="922"/>
                  </a:lnTo>
                  <a:lnTo>
                    <a:pt x="1091" y="923"/>
                  </a:lnTo>
                  <a:lnTo>
                    <a:pt x="1089" y="922"/>
                  </a:lnTo>
                  <a:lnTo>
                    <a:pt x="1089" y="915"/>
                  </a:lnTo>
                  <a:lnTo>
                    <a:pt x="1089" y="915"/>
                  </a:lnTo>
                  <a:lnTo>
                    <a:pt x="1091" y="911"/>
                  </a:lnTo>
                  <a:lnTo>
                    <a:pt x="1092" y="909"/>
                  </a:lnTo>
                  <a:lnTo>
                    <a:pt x="1091" y="907"/>
                  </a:lnTo>
                  <a:lnTo>
                    <a:pt x="1089" y="907"/>
                  </a:lnTo>
                  <a:lnTo>
                    <a:pt x="1089" y="906"/>
                  </a:lnTo>
                  <a:lnTo>
                    <a:pt x="1087" y="904"/>
                  </a:lnTo>
                  <a:lnTo>
                    <a:pt x="1087" y="893"/>
                  </a:lnTo>
                  <a:lnTo>
                    <a:pt x="1085" y="891"/>
                  </a:lnTo>
                  <a:lnTo>
                    <a:pt x="1080" y="890"/>
                  </a:lnTo>
                  <a:lnTo>
                    <a:pt x="1078" y="890"/>
                  </a:lnTo>
                  <a:lnTo>
                    <a:pt x="1076" y="886"/>
                  </a:lnTo>
                  <a:lnTo>
                    <a:pt x="1076" y="884"/>
                  </a:lnTo>
                  <a:lnTo>
                    <a:pt x="1078" y="881"/>
                  </a:lnTo>
                  <a:lnTo>
                    <a:pt x="1080" y="881"/>
                  </a:lnTo>
                  <a:lnTo>
                    <a:pt x="1080" y="883"/>
                  </a:lnTo>
                  <a:lnTo>
                    <a:pt x="1078" y="886"/>
                  </a:lnTo>
                  <a:lnTo>
                    <a:pt x="1080" y="888"/>
                  </a:lnTo>
                  <a:lnTo>
                    <a:pt x="1087" y="891"/>
                  </a:lnTo>
                  <a:lnTo>
                    <a:pt x="1089" y="893"/>
                  </a:lnTo>
                  <a:lnTo>
                    <a:pt x="1089" y="897"/>
                  </a:lnTo>
                  <a:lnTo>
                    <a:pt x="1089" y="899"/>
                  </a:lnTo>
                  <a:lnTo>
                    <a:pt x="1089" y="902"/>
                  </a:lnTo>
                  <a:lnTo>
                    <a:pt x="1091" y="902"/>
                  </a:lnTo>
                  <a:lnTo>
                    <a:pt x="1092" y="904"/>
                  </a:lnTo>
                  <a:lnTo>
                    <a:pt x="1094" y="909"/>
                  </a:lnTo>
                  <a:lnTo>
                    <a:pt x="1094" y="913"/>
                  </a:lnTo>
                  <a:lnTo>
                    <a:pt x="1091" y="918"/>
                  </a:lnTo>
                  <a:lnTo>
                    <a:pt x="1092" y="920"/>
                  </a:lnTo>
                  <a:lnTo>
                    <a:pt x="1094" y="920"/>
                  </a:lnTo>
                  <a:lnTo>
                    <a:pt x="1100" y="920"/>
                  </a:lnTo>
                  <a:lnTo>
                    <a:pt x="1103" y="920"/>
                  </a:lnTo>
                  <a:lnTo>
                    <a:pt x="1103" y="922"/>
                  </a:lnTo>
                  <a:lnTo>
                    <a:pt x="1103" y="923"/>
                  </a:lnTo>
                  <a:lnTo>
                    <a:pt x="1100" y="929"/>
                  </a:lnTo>
                  <a:lnTo>
                    <a:pt x="1100" y="931"/>
                  </a:lnTo>
                  <a:lnTo>
                    <a:pt x="1100" y="932"/>
                  </a:lnTo>
                  <a:lnTo>
                    <a:pt x="1107" y="934"/>
                  </a:lnTo>
                  <a:lnTo>
                    <a:pt x="1107" y="938"/>
                  </a:lnTo>
                  <a:lnTo>
                    <a:pt x="1107" y="941"/>
                  </a:lnTo>
                  <a:lnTo>
                    <a:pt x="1105" y="947"/>
                  </a:lnTo>
                  <a:lnTo>
                    <a:pt x="1101" y="952"/>
                  </a:lnTo>
                  <a:lnTo>
                    <a:pt x="1100" y="957"/>
                  </a:lnTo>
                  <a:lnTo>
                    <a:pt x="1100" y="963"/>
                  </a:lnTo>
                  <a:lnTo>
                    <a:pt x="1101" y="966"/>
                  </a:lnTo>
                  <a:lnTo>
                    <a:pt x="1101" y="968"/>
                  </a:lnTo>
                  <a:lnTo>
                    <a:pt x="1103" y="970"/>
                  </a:lnTo>
                  <a:lnTo>
                    <a:pt x="1103" y="973"/>
                  </a:lnTo>
                  <a:lnTo>
                    <a:pt x="1105" y="977"/>
                  </a:lnTo>
                  <a:lnTo>
                    <a:pt x="1105" y="980"/>
                  </a:lnTo>
                  <a:lnTo>
                    <a:pt x="1107" y="982"/>
                  </a:lnTo>
                  <a:lnTo>
                    <a:pt x="1108" y="984"/>
                  </a:lnTo>
                  <a:lnTo>
                    <a:pt x="1112" y="986"/>
                  </a:lnTo>
                  <a:lnTo>
                    <a:pt x="1119" y="987"/>
                  </a:lnTo>
                  <a:lnTo>
                    <a:pt x="1121" y="989"/>
                  </a:lnTo>
                  <a:lnTo>
                    <a:pt x="1123" y="995"/>
                  </a:lnTo>
                  <a:lnTo>
                    <a:pt x="1124" y="996"/>
                  </a:lnTo>
                  <a:lnTo>
                    <a:pt x="1126" y="993"/>
                  </a:lnTo>
                  <a:lnTo>
                    <a:pt x="1128" y="993"/>
                  </a:lnTo>
                  <a:lnTo>
                    <a:pt x="1130" y="991"/>
                  </a:lnTo>
                  <a:lnTo>
                    <a:pt x="1132" y="991"/>
                  </a:lnTo>
                  <a:lnTo>
                    <a:pt x="1132" y="989"/>
                  </a:lnTo>
                  <a:lnTo>
                    <a:pt x="1133" y="987"/>
                  </a:lnTo>
                  <a:lnTo>
                    <a:pt x="1135" y="989"/>
                  </a:lnTo>
                  <a:lnTo>
                    <a:pt x="1137" y="991"/>
                  </a:lnTo>
                  <a:lnTo>
                    <a:pt x="1144" y="996"/>
                  </a:lnTo>
                  <a:lnTo>
                    <a:pt x="1153" y="995"/>
                  </a:lnTo>
                  <a:lnTo>
                    <a:pt x="1169" y="986"/>
                  </a:lnTo>
                  <a:lnTo>
                    <a:pt x="1171" y="986"/>
                  </a:lnTo>
                  <a:lnTo>
                    <a:pt x="1174" y="984"/>
                  </a:lnTo>
                  <a:lnTo>
                    <a:pt x="1176" y="982"/>
                  </a:lnTo>
                  <a:lnTo>
                    <a:pt x="1178" y="980"/>
                  </a:lnTo>
                  <a:lnTo>
                    <a:pt x="1178" y="984"/>
                  </a:lnTo>
                  <a:lnTo>
                    <a:pt x="1176" y="986"/>
                  </a:lnTo>
                  <a:lnTo>
                    <a:pt x="1174" y="987"/>
                  </a:lnTo>
                  <a:lnTo>
                    <a:pt x="1174" y="989"/>
                  </a:lnTo>
                  <a:lnTo>
                    <a:pt x="1171" y="991"/>
                  </a:lnTo>
                  <a:lnTo>
                    <a:pt x="1165" y="991"/>
                  </a:lnTo>
                  <a:lnTo>
                    <a:pt x="1163" y="993"/>
                  </a:lnTo>
                  <a:lnTo>
                    <a:pt x="1156" y="1000"/>
                  </a:lnTo>
                  <a:lnTo>
                    <a:pt x="1153" y="1002"/>
                  </a:lnTo>
                  <a:lnTo>
                    <a:pt x="1155" y="1005"/>
                  </a:lnTo>
                  <a:lnTo>
                    <a:pt x="1151" y="1009"/>
                  </a:lnTo>
                  <a:lnTo>
                    <a:pt x="1147" y="1011"/>
                  </a:lnTo>
                  <a:lnTo>
                    <a:pt x="1142" y="1011"/>
                  </a:lnTo>
                  <a:lnTo>
                    <a:pt x="1137" y="1011"/>
                  </a:lnTo>
                  <a:lnTo>
                    <a:pt x="1132" y="1005"/>
                  </a:lnTo>
                  <a:lnTo>
                    <a:pt x="1119" y="1003"/>
                  </a:lnTo>
                  <a:lnTo>
                    <a:pt x="1117" y="1003"/>
                  </a:lnTo>
                  <a:lnTo>
                    <a:pt x="1110" y="1003"/>
                  </a:lnTo>
                  <a:lnTo>
                    <a:pt x="1100" y="1002"/>
                  </a:lnTo>
                  <a:lnTo>
                    <a:pt x="1091" y="1002"/>
                  </a:lnTo>
                  <a:lnTo>
                    <a:pt x="1089" y="1002"/>
                  </a:lnTo>
                  <a:lnTo>
                    <a:pt x="1084" y="998"/>
                  </a:lnTo>
                  <a:lnTo>
                    <a:pt x="1080" y="998"/>
                  </a:lnTo>
                  <a:lnTo>
                    <a:pt x="1059" y="998"/>
                  </a:lnTo>
                  <a:lnTo>
                    <a:pt x="1057" y="998"/>
                  </a:lnTo>
                  <a:lnTo>
                    <a:pt x="1055" y="995"/>
                  </a:lnTo>
                  <a:lnTo>
                    <a:pt x="1052" y="991"/>
                  </a:lnTo>
                  <a:lnTo>
                    <a:pt x="1053" y="996"/>
                  </a:lnTo>
                  <a:lnTo>
                    <a:pt x="1066" y="1007"/>
                  </a:lnTo>
                  <a:lnTo>
                    <a:pt x="1068" y="1009"/>
                  </a:lnTo>
                  <a:lnTo>
                    <a:pt x="1069" y="1009"/>
                  </a:lnTo>
                  <a:lnTo>
                    <a:pt x="1071" y="1016"/>
                  </a:lnTo>
                  <a:lnTo>
                    <a:pt x="1071" y="1011"/>
                  </a:lnTo>
                  <a:lnTo>
                    <a:pt x="1073" y="1009"/>
                  </a:lnTo>
                  <a:lnTo>
                    <a:pt x="1073" y="1007"/>
                  </a:lnTo>
                  <a:lnTo>
                    <a:pt x="1075" y="1005"/>
                  </a:lnTo>
                  <a:lnTo>
                    <a:pt x="1076" y="1005"/>
                  </a:lnTo>
                  <a:lnTo>
                    <a:pt x="1078" y="1005"/>
                  </a:lnTo>
                  <a:lnTo>
                    <a:pt x="1082" y="1005"/>
                  </a:lnTo>
                  <a:lnTo>
                    <a:pt x="1096" y="1012"/>
                  </a:lnTo>
                  <a:lnTo>
                    <a:pt x="1101" y="1012"/>
                  </a:lnTo>
                  <a:lnTo>
                    <a:pt x="1105" y="1012"/>
                  </a:lnTo>
                  <a:lnTo>
                    <a:pt x="1107" y="1014"/>
                  </a:lnTo>
                  <a:lnTo>
                    <a:pt x="1112" y="1021"/>
                  </a:lnTo>
                  <a:lnTo>
                    <a:pt x="1114" y="1023"/>
                  </a:lnTo>
                  <a:lnTo>
                    <a:pt x="1112" y="1023"/>
                  </a:lnTo>
                  <a:lnTo>
                    <a:pt x="1110" y="1023"/>
                  </a:lnTo>
                  <a:lnTo>
                    <a:pt x="1103" y="1030"/>
                  </a:lnTo>
                  <a:lnTo>
                    <a:pt x="1094" y="1032"/>
                  </a:lnTo>
                  <a:lnTo>
                    <a:pt x="1089" y="1030"/>
                  </a:lnTo>
                  <a:lnTo>
                    <a:pt x="1087" y="1030"/>
                  </a:lnTo>
                  <a:lnTo>
                    <a:pt x="1085" y="1032"/>
                  </a:lnTo>
                  <a:lnTo>
                    <a:pt x="1082" y="1034"/>
                  </a:lnTo>
                  <a:lnTo>
                    <a:pt x="1082" y="1035"/>
                  </a:lnTo>
                  <a:lnTo>
                    <a:pt x="1082" y="1039"/>
                  </a:lnTo>
                  <a:lnTo>
                    <a:pt x="1084" y="1041"/>
                  </a:lnTo>
                  <a:lnTo>
                    <a:pt x="1085" y="1041"/>
                  </a:lnTo>
                  <a:lnTo>
                    <a:pt x="1087" y="1042"/>
                  </a:lnTo>
                  <a:lnTo>
                    <a:pt x="1092" y="1042"/>
                  </a:lnTo>
                  <a:lnTo>
                    <a:pt x="1094" y="1041"/>
                  </a:lnTo>
                  <a:lnTo>
                    <a:pt x="1094" y="1039"/>
                  </a:lnTo>
                  <a:lnTo>
                    <a:pt x="1092" y="1037"/>
                  </a:lnTo>
                  <a:lnTo>
                    <a:pt x="1092" y="1035"/>
                  </a:lnTo>
                  <a:lnTo>
                    <a:pt x="1103" y="1042"/>
                  </a:lnTo>
                  <a:lnTo>
                    <a:pt x="1108" y="1044"/>
                  </a:lnTo>
                  <a:lnTo>
                    <a:pt x="1112" y="1044"/>
                  </a:lnTo>
                  <a:lnTo>
                    <a:pt x="1116" y="1046"/>
                  </a:lnTo>
                  <a:lnTo>
                    <a:pt x="1119" y="1051"/>
                  </a:lnTo>
                  <a:lnTo>
                    <a:pt x="1121" y="1051"/>
                  </a:lnTo>
                  <a:lnTo>
                    <a:pt x="1123" y="1053"/>
                  </a:lnTo>
                  <a:lnTo>
                    <a:pt x="1128" y="1055"/>
                  </a:lnTo>
                  <a:lnTo>
                    <a:pt x="1132" y="1055"/>
                  </a:lnTo>
                  <a:lnTo>
                    <a:pt x="1133" y="1055"/>
                  </a:lnTo>
                  <a:lnTo>
                    <a:pt x="1137" y="1053"/>
                  </a:lnTo>
                  <a:lnTo>
                    <a:pt x="1135" y="1055"/>
                  </a:lnTo>
                  <a:lnTo>
                    <a:pt x="1133" y="1058"/>
                  </a:lnTo>
                  <a:lnTo>
                    <a:pt x="1133" y="1060"/>
                  </a:lnTo>
                  <a:lnTo>
                    <a:pt x="1135" y="1062"/>
                  </a:lnTo>
                  <a:lnTo>
                    <a:pt x="1135" y="1064"/>
                  </a:lnTo>
                  <a:lnTo>
                    <a:pt x="1135" y="1066"/>
                  </a:lnTo>
                  <a:lnTo>
                    <a:pt x="1137" y="1066"/>
                  </a:lnTo>
                  <a:lnTo>
                    <a:pt x="1140" y="1067"/>
                  </a:lnTo>
                  <a:lnTo>
                    <a:pt x="1163" y="1074"/>
                  </a:lnTo>
                  <a:lnTo>
                    <a:pt x="1169" y="1074"/>
                  </a:lnTo>
                  <a:lnTo>
                    <a:pt x="1169" y="1073"/>
                  </a:lnTo>
                  <a:lnTo>
                    <a:pt x="1171" y="1071"/>
                  </a:lnTo>
                  <a:lnTo>
                    <a:pt x="1172" y="1071"/>
                  </a:lnTo>
                  <a:lnTo>
                    <a:pt x="1174" y="1069"/>
                  </a:lnTo>
                  <a:lnTo>
                    <a:pt x="1187" y="1067"/>
                  </a:lnTo>
                  <a:lnTo>
                    <a:pt x="1190" y="1066"/>
                  </a:lnTo>
                  <a:lnTo>
                    <a:pt x="1192" y="1064"/>
                  </a:lnTo>
                  <a:lnTo>
                    <a:pt x="1195" y="1066"/>
                  </a:lnTo>
                  <a:lnTo>
                    <a:pt x="1195" y="1066"/>
                  </a:lnTo>
                  <a:lnTo>
                    <a:pt x="1195" y="12"/>
                  </a:lnTo>
                  <a:lnTo>
                    <a:pt x="1192" y="14"/>
                  </a:lnTo>
                  <a:lnTo>
                    <a:pt x="1188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6">
              <a:extLst>
                <a:ext uri="{FF2B5EF4-FFF2-40B4-BE49-F238E27FC236}">
                  <a16:creationId xmlns:a16="http://schemas.microsoft.com/office/drawing/2014/main" id="{CDD494DE-9B0A-6217-476B-A651951D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04" y="1463559"/>
              <a:ext cx="1307128" cy="1138703"/>
            </a:xfrm>
            <a:custGeom>
              <a:avLst/>
              <a:gdLst>
                <a:gd name="T0" fmla="*/ 92 w 1071"/>
                <a:gd name="T1" fmla="*/ 871 h 933"/>
                <a:gd name="T2" fmla="*/ 268 w 1071"/>
                <a:gd name="T3" fmla="*/ 810 h 933"/>
                <a:gd name="T4" fmla="*/ 421 w 1071"/>
                <a:gd name="T5" fmla="*/ 841 h 933"/>
                <a:gd name="T6" fmla="*/ 461 w 1071"/>
                <a:gd name="T7" fmla="*/ 871 h 933"/>
                <a:gd name="T8" fmla="*/ 509 w 1071"/>
                <a:gd name="T9" fmla="*/ 892 h 933"/>
                <a:gd name="T10" fmla="*/ 550 w 1071"/>
                <a:gd name="T11" fmla="*/ 876 h 933"/>
                <a:gd name="T12" fmla="*/ 579 w 1071"/>
                <a:gd name="T13" fmla="*/ 880 h 933"/>
                <a:gd name="T14" fmla="*/ 621 w 1071"/>
                <a:gd name="T15" fmla="*/ 896 h 933"/>
                <a:gd name="T16" fmla="*/ 660 w 1071"/>
                <a:gd name="T17" fmla="*/ 864 h 933"/>
                <a:gd name="T18" fmla="*/ 691 w 1071"/>
                <a:gd name="T19" fmla="*/ 910 h 933"/>
                <a:gd name="T20" fmla="*/ 728 w 1071"/>
                <a:gd name="T21" fmla="*/ 887 h 933"/>
                <a:gd name="T22" fmla="*/ 790 w 1071"/>
                <a:gd name="T23" fmla="*/ 892 h 933"/>
                <a:gd name="T24" fmla="*/ 818 w 1071"/>
                <a:gd name="T25" fmla="*/ 928 h 933"/>
                <a:gd name="T26" fmla="*/ 838 w 1071"/>
                <a:gd name="T27" fmla="*/ 908 h 933"/>
                <a:gd name="T28" fmla="*/ 831 w 1071"/>
                <a:gd name="T29" fmla="*/ 881 h 933"/>
                <a:gd name="T30" fmla="*/ 831 w 1071"/>
                <a:gd name="T31" fmla="*/ 849 h 933"/>
                <a:gd name="T32" fmla="*/ 843 w 1071"/>
                <a:gd name="T33" fmla="*/ 826 h 933"/>
                <a:gd name="T34" fmla="*/ 861 w 1071"/>
                <a:gd name="T35" fmla="*/ 803 h 933"/>
                <a:gd name="T36" fmla="*/ 870 w 1071"/>
                <a:gd name="T37" fmla="*/ 786 h 933"/>
                <a:gd name="T38" fmla="*/ 964 w 1071"/>
                <a:gd name="T39" fmla="*/ 768 h 933"/>
                <a:gd name="T40" fmla="*/ 946 w 1071"/>
                <a:gd name="T41" fmla="*/ 732 h 933"/>
                <a:gd name="T42" fmla="*/ 948 w 1071"/>
                <a:gd name="T43" fmla="*/ 697 h 933"/>
                <a:gd name="T44" fmla="*/ 932 w 1071"/>
                <a:gd name="T45" fmla="*/ 638 h 933"/>
                <a:gd name="T46" fmla="*/ 921 w 1071"/>
                <a:gd name="T47" fmla="*/ 578 h 933"/>
                <a:gd name="T48" fmla="*/ 982 w 1071"/>
                <a:gd name="T49" fmla="*/ 594 h 933"/>
                <a:gd name="T50" fmla="*/ 1033 w 1071"/>
                <a:gd name="T51" fmla="*/ 576 h 933"/>
                <a:gd name="T52" fmla="*/ 1065 w 1071"/>
                <a:gd name="T53" fmla="*/ 549 h 933"/>
                <a:gd name="T54" fmla="*/ 1058 w 1071"/>
                <a:gd name="T55" fmla="*/ 521 h 933"/>
                <a:gd name="T56" fmla="*/ 1042 w 1071"/>
                <a:gd name="T57" fmla="*/ 478 h 933"/>
                <a:gd name="T58" fmla="*/ 973 w 1071"/>
                <a:gd name="T59" fmla="*/ 430 h 933"/>
                <a:gd name="T60" fmla="*/ 943 w 1071"/>
                <a:gd name="T61" fmla="*/ 398 h 933"/>
                <a:gd name="T62" fmla="*/ 888 w 1071"/>
                <a:gd name="T63" fmla="*/ 331 h 933"/>
                <a:gd name="T64" fmla="*/ 857 w 1071"/>
                <a:gd name="T65" fmla="*/ 256 h 933"/>
                <a:gd name="T66" fmla="*/ 879 w 1071"/>
                <a:gd name="T67" fmla="*/ 217 h 933"/>
                <a:gd name="T68" fmla="*/ 857 w 1071"/>
                <a:gd name="T69" fmla="*/ 178 h 933"/>
                <a:gd name="T70" fmla="*/ 868 w 1071"/>
                <a:gd name="T71" fmla="*/ 116 h 933"/>
                <a:gd name="T72" fmla="*/ 833 w 1071"/>
                <a:gd name="T73" fmla="*/ 87 h 933"/>
                <a:gd name="T74" fmla="*/ 760 w 1071"/>
                <a:gd name="T75" fmla="*/ 63 h 933"/>
                <a:gd name="T76" fmla="*/ 696 w 1071"/>
                <a:gd name="T77" fmla="*/ 64 h 933"/>
                <a:gd name="T78" fmla="*/ 671 w 1071"/>
                <a:gd name="T79" fmla="*/ 29 h 933"/>
                <a:gd name="T80" fmla="*/ 611 w 1071"/>
                <a:gd name="T81" fmla="*/ 15 h 933"/>
                <a:gd name="T82" fmla="*/ 536 w 1071"/>
                <a:gd name="T83" fmla="*/ 9 h 933"/>
                <a:gd name="T84" fmla="*/ 476 w 1071"/>
                <a:gd name="T85" fmla="*/ 70 h 933"/>
                <a:gd name="T86" fmla="*/ 399 w 1071"/>
                <a:gd name="T87" fmla="*/ 95 h 933"/>
                <a:gd name="T88" fmla="*/ 373 w 1071"/>
                <a:gd name="T89" fmla="*/ 153 h 933"/>
                <a:gd name="T90" fmla="*/ 392 w 1071"/>
                <a:gd name="T91" fmla="*/ 187 h 933"/>
                <a:gd name="T92" fmla="*/ 344 w 1071"/>
                <a:gd name="T93" fmla="*/ 210 h 933"/>
                <a:gd name="T94" fmla="*/ 300 w 1071"/>
                <a:gd name="T95" fmla="*/ 247 h 933"/>
                <a:gd name="T96" fmla="*/ 287 w 1071"/>
                <a:gd name="T97" fmla="*/ 290 h 933"/>
                <a:gd name="T98" fmla="*/ 266 w 1071"/>
                <a:gd name="T99" fmla="*/ 357 h 933"/>
                <a:gd name="T100" fmla="*/ 295 w 1071"/>
                <a:gd name="T101" fmla="*/ 377 h 933"/>
                <a:gd name="T102" fmla="*/ 264 w 1071"/>
                <a:gd name="T103" fmla="*/ 384 h 933"/>
                <a:gd name="T104" fmla="*/ 218 w 1071"/>
                <a:gd name="T105" fmla="*/ 395 h 933"/>
                <a:gd name="T106" fmla="*/ 186 w 1071"/>
                <a:gd name="T107" fmla="*/ 423 h 933"/>
                <a:gd name="T108" fmla="*/ 122 w 1071"/>
                <a:gd name="T109" fmla="*/ 441 h 933"/>
                <a:gd name="T110" fmla="*/ 60 w 1071"/>
                <a:gd name="T111" fmla="*/ 439 h 933"/>
                <a:gd name="T112" fmla="*/ 65 w 1071"/>
                <a:gd name="T113" fmla="*/ 542 h 933"/>
                <a:gd name="T114" fmla="*/ 83 w 1071"/>
                <a:gd name="T115" fmla="*/ 610 h 933"/>
                <a:gd name="T116" fmla="*/ 37 w 1071"/>
                <a:gd name="T117" fmla="*/ 693 h 933"/>
                <a:gd name="T118" fmla="*/ 26 w 1071"/>
                <a:gd name="T119" fmla="*/ 761 h 933"/>
                <a:gd name="T120" fmla="*/ 51 w 1071"/>
                <a:gd name="T121" fmla="*/ 778 h 933"/>
                <a:gd name="T122" fmla="*/ 49 w 1071"/>
                <a:gd name="T123" fmla="*/ 828 h 933"/>
                <a:gd name="T124" fmla="*/ 41 w 1071"/>
                <a:gd name="T125" fmla="*/ 858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933">
                  <a:moveTo>
                    <a:pt x="51" y="881"/>
                  </a:moveTo>
                  <a:lnTo>
                    <a:pt x="53" y="881"/>
                  </a:lnTo>
                  <a:lnTo>
                    <a:pt x="51" y="880"/>
                  </a:lnTo>
                  <a:lnTo>
                    <a:pt x="49" y="871"/>
                  </a:lnTo>
                  <a:lnTo>
                    <a:pt x="48" y="869"/>
                  </a:lnTo>
                  <a:lnTo>
                    <a:pt x="48" y="867"/>
                  </a:lnTo>
                  <a:lnTo>
                    <a:pt x="49" y="865"/>
                  </a:lnTo>
                  <a:lnTo>
                    <a:pt x="51" y="864"/>
                  </a:lnTo>
                  <a:lnTo>
                    <a:pt x="53" y="862"/>
                  </a:lnTo>
                  <a:lnTo>
                    <a:pt x="64" y="860"/>
                  </a:lnTo>
                  <a:lnTo>
                    <a:pt x="65" y="860"/>
                  </a:lnTo>
                  <a:lnTo>
                    <a:pt x="74" y="862"/>
                  </a:lnTo>
                  <a:lnTo>
                    <a:pt x="78" y="862"/>
                  </a:lnTo>
                  <a:lnTo>
                    <a:pt x="80" y="864"/>
                  </a:lnTo>
                  <a:lnTo>
                    <a:pt x="83" y="869"/>
                  </a:lnTo>
                  <a:lnTo>
                    <a:pt x="87" y="871"/>
                  </a:lnTo>
                  <a:lnTo>
                    <a:pt x="92" y="871"/>
                  </a:lnTo>
                  <a:lnTo>
                    <a:pt x="110" y="855"/>
                  </a:lnTo>
                  <a:lnTo>
                    <a:pt x="122" y="846"/>
                  </a:lnTo>
                  <a:lnTo>
                    <a:pt x="124" y="841"/>
                  </a:lnTo>
                  <a:lnTo>
                    <a:pt x="126" y="830"/>
                  </a:lnTo>
                  <a:lnTo>
                    <a:pt x="128" y="826"/>
                  </a:lnTo>
                  <a:lnTo>
                    <a:pt x="133" y="821"/>
                  </a:lnTo>
                  <a:lnTo>
                    <a:pt x="135" y="817"/>
                  </a:lnTo>
                  <a:lnTo>
                    <a:pt x="138" y="817"/>
                  </a:lnTo>
                  <a:lnTo>
                    <a:pt x="165" y="816"/>
                  </a:lnTo>
                  <a:lnTo>
                    <a:pt x="172" y="816"/>
                  </a:lnTo>
                  <a:lnTo>
                    <a:pt x="174" y="817"/>
                  </a:lnTo>
                  <a:lnTo>
                    <a:pt x="206" y="812"/>
                  </a:lnTo>
                  <a:lnTo>
                    <a:pt x="216" y="805"/>
                  </a:lnTo>
                  <a:lnTo>
                    <a:pt x="222" y="803"/>
                  </a:lnTo>
                  <a:lnTo>
                    <a:pt x="227" y="803"/>
                  </a:lnTo>
                  <a:lnTo>
                    <a:pt x="247" y="809"/>
                  </a:lnTo>
                  <a:lnTo>
                    <a:pt x="268" y="810"/>
                  </a:lnTo>
                  <a:lnTo>
                    <a:pt x="284" y="810"/>
                  </a:lnTo>
                  <a:lnTo>
                    <a:pt x="291" y="809"/>
                  </a:lnTo>
                  <a:lnTo>
                    <a:pt x="316" y="812"/>
                  </a:lnTo>
                  <a:lnTo>
                    <a:pt x="325" y="812"/>
                  </a:lnTo>
                  <a:lnTo>
                    <a:pt x="328" y="814"/>
                  </a:lnTo>
                  <a:lnTo>
                    <a:pt x="334" y="819"/>
                  </a:lnTo>
                  <a:lnTo>
                    <a:pt x="337" y="821"/>
                  </a:lnTo>
                  <a:lnTo>
                    <a:pt x="364" y="823"/>
                  </a:lnTo>
                  <a:lnTo>
                    <a:pt x="366" y="823"/>
                  </a:lnTo>
                  <a:lnTo>
                    <a:pt x="366" y="825"/>
                  </a:lnTo>
                  <a:lnTo>
                    <a:pt x="366" y="826"/>
                  </a:lnTo>
                  <a:lnTo>
                    <a:pt x="366" y="828"/>
                  </a:lnTo>
                  <a:lnTo>
                    <a:pt x="367" y="830"/>
                  </a:lnTo>
                  <a:lnTo>
                    <a:pt x="369" y="832"/>
                  </a:lnTo>
                  <a:lnTo>
                    <a:pt x="392" y="832"/>
                  </a:lnTo>
                  <a:lnTo>
                    <a:pt x="415" y="841"/>
                  </a:lnTo>
                  <a:lnTo>
                    <a:pt x="421" y="841"/>
                  </a:lnTo>
                  <a:lnTo>
                    <a:pt x="433" y="839"/>
                  </a:lnTo>
                  <a:lnTo>
                    <a:pt x="442" y="839"/>
                  </a:lnTo>
                  <a:lnTo>
                    <a:pt x="447" y="839"/>
                  </a:lnTo>
                  <a:lnTo>
                    <a:pt x="451" y="841"/>
                  </a:lnTo>
                  <a:lnTo>
                    <a:pt x="451" y="844"/>
                  </a:lnTo>
                  <a:lnTo>
                    <a:pt x="451" y="848"/>
                  </a:lnTo>
                  <a:lnTo>
                    <a:pt x="451" y="853"/>
                  </a:lnTo>
                  <a:lnTo>
                    <a:pt x="453" y="857"/>
                  </a:lnTo>
                  <a:lnTo>
                    <a:pt x="454" y="858"/>
                  </a:lnTo>
                  <a:lnTo>
                    <a:pt x="456" y="858"/>
                  </a:lnTo>
                  <a:lnTo>
                    <a:pt x="458" y="858"/>
                  </a:lnTo>
                  <a:lnTo>
                    <a:pt x="461" y="858"/>
                  </a:lnTo>
                  <a:lnTo>
                    <a:pt x="461" y="862"/>
                  </a:lnTo>
                  <a:lnTo>
                    <a:pt x="460" y="865"/>
                  </a:lnTo>
                  <a:lnTo>
                    <a:pt x="460" y="869"/>
                  </a:lnTo>
                  <a:lnTo>
                    <a:pt x="461" y="871"/>
                  </a:lnTo>
                  <a:lnTo>
                    <a:pt x="461" y="871"/>
                  </a:lnTo>
                  <a:lnTo>
                    <a:pt x="467" y="869"/>
                  </a:lnTo>
                  <a:lnTo>
                    <a:pt x="474" y="871"/>
                  </a:lnTo>
                  <a:lnTo>
                    <a:pt x="476" y="869"/>
                  </a:lnTo>
                  <a:lnTo>
                    <a:pt x="479" y="869"/>
                  </a:lnTo>
                  <a:lnTo>
                    <a:pt x="481" y="865"/>
                  </a:lnTo>
                  <a:lnTo>
                    <a:pt x="485" y="864"/>
                  </a:lnTo>
                  <a:lnTo>
                    <a:pt x="488" y="864"/>
                  </a:lnTo>
                  <a:lnTo>
                    <a:pt x="501" y="869"/>
                  </a:lnTo>
                  <a:lnTo>
                    <a:pt x="506" y="869"/>
                  </a:lnTo>
                  <a:lnTo>
                    <a:pt x="508" y="871"/>
                  </a:lnTo>
                  <a:lnTo>
                    <a:pt x="509" y="874"/>
                  </a:lnTo>
                  <a:lnTo>
                    <a:pt x="508" y="880"/>
                  </a:lnTo>
                  <a:lnTo>
                    <a:pt x="504" y="887"/>
                  </a:lnTo>
                  <a:lnTo>
                    <a:pt x="504" y="889"/>
                  </a:lnTo>
                  <a:lnTo>
                    <a:pt x="506" y="890"/>
                  </a:lnTo>
                  <a:lnTo>
                    <a:pt x="508" y="892"/>
                  </a:lnTo>
                  <a:lnTo>
                    <a:pt x="509" y="892"/>
                  </a:lnTo>
                  <a:lnTo>
                    <a:pt x="511" y="892"/>
                  </a:lnTo>
                  <a:lnTo>
                    <a:pt x="513" y="890"/>
                  </a:lnTo>
                  <a:lnTo>
                    <a:pt x="518" y="883"/>
                  </a:lnTo>
                  <a:lnTo>
                    <a:pt x="518" y="881"/>
                  </a:lnTo>
                  <a:lnTo>
                    <a:pt x="520" y="881"/>
                  </a:lnTo>
                  <a:lnTo>
                    <a:pt x="520" y="880"/>
                  </a:lnTo>
                  <a:lnTo>
                    <a:pt x="518" y="878"/>
                  </a:lnTo>
                  <a:lnTo>
                    <a:pt x="518" y="874"/>
                  </a:lnTo>
                  <a:lnTo>
                    <a:pt x="520" y="871"/>
                  </a:lnTo>
                  <a:lnTo>
                    <a:pt x="522" y="867"/>
                  </a:lnTo>
                  <a:lnTo>
                    <a:pt x="524" y="865"/>
                  </a:lnTo>
                  <a:lnTo>
                    <a:pt x="525" y="865"/>
                  </a:lnTo>
                  <a:lnTo>
                    <a:pt x="529" y="867"/>
                  </a:lnTo>
                  <a:lnTo>
                    <a:pt x="536" y="874"/>
                  </a:lnTo>
                  <a:lnTo>
                    <a:pt x="538" y="876"/>
                  </a:lnTo>
                  <a:lnTo>
                    <a:pt x="54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4" y="873"/>
                  </a:lnTo>
                  <a:lnTo>
                    <a:pt x="559" y="865"/>
                  </a:lnTo>
                  <a:lnTo>
                    <a:pt x="561" y="862"/>
                  </a:lnTo>
                  <a:lnTo>
                    <a:pt x="563" y="860"/>
                  </a:lnTo>
                  <a:lnTo>
                    <a:pt x="566" y="858"/>
                  </a:lnTo>
                  <a:lnTo>
                    <a:pt x="568" y="858"/>
                  </a:lnTo>
                  <a:lnTo>
                    <a:pt x="570" y="860"/>
                  </a:lnTo>
                  <a:lnTo>
                    <a:pt x="570" y="862"/>
                  </a:lnTo>
                  <a:lnTo>
                    <a:pt x="570" y="864"/>
                  </a:lnTo>
                  <a:lnTo>
                    <a:pt x="570" y="865"/>
                  </a:lnTo>
                  <a:lnTo>
                    <a:pt x="572" y="867"/>
                  </a:lnTo>
                  <a:lnTo>
                    <a:pt x="573" y="869"/>
                  </a:lnTo>
                  <a:lnTo>
                    <a:pt x="577" y="871"/>
                  </a:lnTo>
                  <a:lnTo>
                    <a:pt x="577" y="873"/>
                  </a:lnTo>
                  <a:lnTo>
                    <a:pt x="579" y="874"/>
                  </a:lnTo>
                  <a:lnTo>
                    <a:pt x="579" y="880"/>
                  </a:lnTo>
                  <a:lnTo>
                    <a:pt x="580" y="881"/>
                  </a:lnTo>
                  <a:lnTo>
                    <a:pt x="582" y="881"/>
                  </a:lnTo>
                  <a:lnTo>
                    <a:pt x="584" y="881"/>
                  </a:lnTo>
                  <a:lnTo>
                    <a:pt x="586" y="878"/>
                  </a:lnTo>
                  <a:lnTo>
                    <a:pt x="591" y="874"/>
                  </a:lnTo>
                  <a:lnTo>
                    <a:pt x="593" y="874"/>
                  </a:lnTo>
                  <a:lnTo>
                    <a:pt x="596" y="873"/>
                  </a:lnTo>
                  <a:lnTo>
                    <a:pt x="607" y="876"/>
                  </a:lnTo>
                  <a:lnTo>
                    <a:pt x="611" y="876"/>
                  </a:lnTo>
                  <a:lnTo>
                    <a:pt x="611" y="880"/>
                  </a:lnTo>
                  <a:lnTo>
                    <a:pt x="611" y="881"/>
                  </a:lnTo>
                  <a:lnTo>
                    <a:pt x="612" y="892"/>
                  </a:lnTo>
                  <a:lnTo>
                    <a:pt x="614" y="894"/>
                  </a:lnTo>
                  <a:lnTo>
                    <a:pt x="614" y="897"/>
                  </a:lnTo>
                  <a:lnTo>
                    <a:pt x="618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3" y="897"/>
                  </a:lnTo>
                  <a:lnTo>
                    <a:pt x="623" y="901"/>
                  </a:lnTo>
                  <a:lnTo>
                    <a:pt x="625" y="905"/>
                  </a:lnTo>
                  <a:lnTo>
                    <a:pt x="627" y="901"/>
                  </a:lnTo>
                  <a:lnTo>
                    <a:pt x="627" y="899"/>
                  </a:lnTo>
                  <a:lnTo>
                    <a:pt x="627" y="892"/>
                  </a:lnTo>
                  <a:lnTo>
                    <a:pt x="627" y="889"/>
                  </a:lnTo>
                  <a:lnTo>
                    <a:pt x="630" y="883"/>
                  </a:lnTo>
                  <a:lnTo>
                    <a:pt x="632" y="881"/>
                  </a:lnTo>
                  <a:lnTo>
                    <a:pt x="635" y="878"/>
                  </a:lnTo>
                  <a:lnTo>
                    <a:pt x="639" y="876"/>
                  </a:lnTo>
                  <a:lnTo>
                    <a:pt x="643" y="874"/>
                  </a:lnTo>
                  <a:lnTo>
                    <a:pt x="650" y="874"/>
                  </a:lnTo>
                  <a:lnTo>
                    <a:pt x="651" y="874"/>
                  </a:lnTo>
                  <a:lnTo>
                    <a:pt x="655" y="871"/>
                  </a:lnTo>
                  <a:lnTo>
                    <a:pt x="657" y="865"/>
                  </a:lnTo>
                  <a:lnTo>
                    <a:pt x="660" y="864"/>
                  </a:lnTo>
                  <a:lnTo>
                    <a:pt x="662" y="862"/>
                  </a:lnTo>
                  <a:lnTo>
                    <a:pt x="664" y="862"/>
                  </a:lnTo>
                  <a:lnTo>
                    <a:pt x="669" y="864"/>
                  </a:lnTo>
                  <a:lnTo>
                    <a:pt x="671" y="865"/>
                  </a:lnTo>
                  <a:lnTo>
                    <a:pt x="673" y="867"/>
                  </a:lnTo>
                  <a:lnTo>
                    <a:pt x="675" y="874"/>
                  </a:lnTo>
                  <a:lnTo>
                    <a:pt x="678" y="880"/>
                  </a:lnTo>
                  <a:lnTo>
                    <a:pt x="680" y="881"/>
                  </a:lnTo>
                  <a:lnTo>
                    <a:pt x="680" y="887"/>
                  </a:lnTo>
                  <a:lnTo>
                    <a:pt x="678" y="892"/>
                  </a:lnTo>
                  <a:lnTo>
                    <a:pt x="680" y="894"/>
                  </a:lnTo>
                  <a:lnTo>
                    <a:pt x="682" y="896"/>
                  </a:lnTo>
                  <a:lnTo>
                    <a:pt x="683" y="897"/>
                  </a:lnTo>
                  <a:lnTo>
                    <a:pt x="685" y="901"/>
                  </a:lnTo>
                  <a:lnTo>
                    <a:pt x="685" y="906"/>
                  </a:lnTo>
                  <a:lnTo>
                    <a:pt x="687" y="908"/>
                  </a:lnTo>
                  <a:lnTo>
                    <a:pt x="691" y="910"/>
                  </a:lnTo>
                  <a:lnTo>
                    <a:pt x="692" y="910"/>
                  </a:lnTo>
                  <a:lnTo>
                    <a:pt x="694" y="908"/>
                  </a:lnTo>
                  <a:lnTo>
                    <a:pt x="698" y="906"/>
                  </a:lnTo>
                  <a:lnTo>
                    <a:pt x="699" y="905"/>
                  </a:lnTo>
                  <a:lnTo>
                    <a:pt x="705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10" y="899"/>
                  </a:lnTo>
                  <a:lnTo>
                    <a:pt x="712" y="897"/>
                  </a:lnTo>
                  <a:lnTo>
                    <a:pt x="714" y="896"/>
                  </a:lnTo>
                  <a:lnTo>
                    <a:pt x="715" y="896"/>
                  </a:lnTo>
                  <a:lnTo>
                    <a:pt x="717" y="894"/>
                  </a:lnTo>
                  <a:lnTo>
                    <a:pt x="719" y="892"/>
                  </a:lnTo>
                  <a:lnTo>
                    <a:pt x="721" y="890"/>
                  </a:lnTo>
                  <a:lnTo>
                    <a:pt x="723" y="889"/>
                  </a:lnTo>
                  <a:lnTo>
                    <a:pt x="726" y="887"/>
                  </a:lnTo>
                  <a:lnTo>
                    <a:pt x="728" y="887"/>
                  </a:lnTo>
                  <a:lnTo>
                    <a:pt x="731" y="887"/>
                  </a:lnTo>
                  <a:lnTo>
                    <a:pt x="733" y="889"/>
                  </a:lnTo>
                  <a:lnTo>
                    <a:pt x="735" y="892"/>
                  </a:lnTo>
                  <a:lnTo>
                    <a:pt x="735" y="894"/>
                  </a:lnTo>
                  <a:lnTo>
                    <a:pt x="737" y="896"/>
                  </a:lnTo>
                  <a:lnTo>
                    <a:pt x="747" y="897"/>
                  </a:lnTo>
                  <a:lnTo>
                    <a:pt x="749" y="897"/>
                  </a:lnTo>
                  <a:lnTo>
                    <a:pt x="751" y="896"/>
                  </a:lnTo>
                  <a:lnTo>
                    <a:pt x="753" y="892"/>
                  </a:lnTo>
                  <a:lnTo>
                    <a:pt x="754" y="892"/>
                  </a:lnTo>
                  <a:lnTo>
                    <a:pt x="756" y="892"/>
                  </a:lnTo>
                  <a:lnTo>
                    <a:pt x="758" y="894"/>
                  </a:lnTo>
                  <a:lnTo>
                    <a:pt x="763" y="889"/>
                  </a:lnTo>
                  <a:lnTo>
                    <a:pt x="767" y="889"/>
                  </a:lnTo>
                  <a:lnTo>
                    <a:pt x="783" y="889"/>
                  </a:lnTo>
                  <a:lnTo>
                    <a:pt x="786" y="889"/>
                  </a:lnTo>
                  <a:lnTo>
                    <a:pt x="790" y="892"/>
                  </a:lnTo>
                  <a:lnTo>
                    <a:pt x="794" y="897"/>
                  </a:lnTo>
                  <a:lnTo>
                    <a:pt x="795" y="899"/>
                  </a:lnTo>
                  <a:lnTo>
                    <a:pt x="802" y="903"/>
                  </a:lnTo>
                  <a:lnTo>
                    <a:pt x="802" y="905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0"/>
                  </a:lnTo>
                  <a:lnTo>
                    <a:pt x="802" y="912"/>
                  </a:lnTo>
                  <a:lnTo>
                    <a:pt x="802" y="915"/>
                  </a:lnTo>
                  <a:lnTo>
                    <a:pt x="802" y="917"/>
                  </a:lnTo>
                  <a:lnTo>
                    <a:pt x="806" y="922"/>
                  </a:lnTo>
                  <a:lnTo>
                    <a:pt x="808" y="922"/>
                  </a:lnTo>
                  <a:lnTo>
                    <a:pt x="810" y="924"/>
                  </a:lnTo>
                  <a:lnTo>
                    <a:pt x="813" y="924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8" y="928"/>
                  </a:lnTo>
                  <a:lnTo>
                    <a:pt x="820" y="929"/>
                  </a:lnTo>
                  <a:lnTo>
                    <a:pt x="822" y="928"/>
                  </a:lnTo>
                  <a:lnTo>
                    <a:pt x="824" y="929"/>
                  </a:lnTo>
                  <a:lnTo>
                    <a:pt x="825" y="929"/>
                  </a:lnTo>
                  <a:lnTo>
                    <a:pt x="825" y="931"/>
                  </a:lnTo>
                  <a:lnTo>
                    <a:pt x="827" y="933"/>
                  </a:lnTo>
                  <a:lnTo>
                    <a:pt x="829" y="933"/>
                  </a:lnTo>
                  <a:lnTo>
                    <a:pt x="829" y="931"/>
                  </a:lnTo>
                  <a:lnTo>
                    <a:pt x="829" y="928"/>
                  </a:lnTo>
                  <a:lnTo>
                    <a:pt x="829" y="926"/>
                  </a:lnTo>
                  <a:lnTo>
                    <a:pt x="831" y="924"/>
                  </a:lnTo>
                  <a:lnTo>
                    <a:pt x="833" y="922"/>
                  </a:lnTo>
                  <a:lnTo>
                    <a:pt x="836" y="919"/>
                  </a:lnTo>
                  <a:lnTo>
                    <a:pt x="838" y="915"/>
                  </a:lnTo>
                  <a:lnTo>
                    <a:pt x="838" y="910"/>
                  </a:lnTo>
                  <a:lnTo>
                    <a:pt x="840" y="910"/>
                  </a:lnTo>
                  <a:lnTo>
                    <a:pt x="838" y="908"/>
                  </a:lnTo>
                  <a:lnTo>
                    <a:pt x="838" y="906"/>
                  </a:lnTo>
                  <a:lnTo>
                    <a:pt x="836" y="901"/>
                  </a:lnTo>
                  <a:lnTo>
                    <a:pt x="834" y="899"/>
                  </a:lnTo>
                  <a:lnTo>
                    <a:pt x="833" y="899"/>
                  </a:lnTo>
                  <a:lnTo>
                    <a:pt x="833" y="897"/>
                  </a:lnTo>
                  <a:lnTo>
                    <a:pt x="833" y="894"/>
                  </a:lnTo>
                  <a:lnTo>
                    <a:pt x="833" y="892"/>
                  </a:lnTo>
                  <a:lnTo>
                    <a:pt x="834" y="892"/>
                  </a:lnTo>
                  <a:lnTo>
                    <a:pt x="836" y="892"/>
                  </a:lnTo>
                  <a:lnTo>
                    <a:pt x="834" y="890"/>
                  </a:lnTo>
                  <a:lnTo>
                    <a:pt x="833" y="889"/>
                  </a:lnTo>
                  <a:lnTo>
                    <a:pt x="833" y="887"/>
                  </a:lnTo>
                  <a:lnTo>
                    <a:pt x="833" y="885"/>
                  </a:lnTo>
                  <a:lnTo>
                    <a:pt x="833" y="883"/>
                  </a:lnTo>
                  <a:lnTo>
                    <a:pt x="831" y="881"/>
                  </a:lnTo>
                  <a:lnTo>
                    <a:pt x="829" y="881"/>
                  </a:lnTo>
                  <a:lnTo>
                    <a:pt x="831" y="881"/>
                  </a:lnTo>
                  <a:lnTo>
                    <a:pt x="833" y="880"/>
                  </a:lnTo>
                  <a:lnTo>
                    <a:pt x="831" y="878"/>
                  </a:lnTo>
                  <a:lnTo>
                    <a:pt x="827" y="876"/>
                  </a:lnTo>
                  <a:lnTo>
                    <a:pt x="825" y="874"/>
                  </a:lnTo>
                  <a:lnTo>
                    <a:pt x="825" y="873"/>
                  </a:lnTo>
                  <a:lnTo>
                    <a:pt x="827" y="873"/>
                  </a:lnTo>
                  <a:lnTo>
                    <a:pt x="827" y="871"/>
                  </a:lnTo>
                  <a:lnTo>
                    <a:pt x="824" y="869"/>
                  </a:lnTo>
                  <a:lnTo>
                    <a:pt x="824" y="867"/>
                  </a:lnTo>
                  <a:lnTo>
                    <a:pt x="827" y="864"/>
                  </a:lnTo>
                  <a:lnTo>
                    <a:pt x="829" y="864"/>
                  </a:lnTo>
                  <a:lnTo>
                    <a:pt x="829" y="862"/>
                  </a:lnTo>
                  <a:lnTo>
                    <a:pt x="829" y="860"/>
                  </a:lnTo>
                  <a:lnTo>
                    <a:pt x="831" y="858"/>
                  </a:lnTo>
                  <a:lnTo>
                    <a:pt x="831" y="857"/>
                  </a:lnTo>
                  <a:lnTo>
                    <a:pt x="831" y="851"/>
                  </a:lnTo>
                  <a:lnTo>
                    <a:pt x="831" y="849"/>
                  </a:lnTo>
                  <a:lnTo>
                    <a:pt x="833" y="849"/>
                  </a:lnTo>
                  <a:lnTo>
                    <a:pt x="836" y="849"/>
                  </a:lnTo>
                  <a:lnTo>
                    <a:pt x="836" y="848"/>
                  </a:lnTo>
                  <a:lnTo>
                    <a:pt x="838" y="846"/>
                  </a:lnTo>
                  <a:lnTo>
                    <a:pt x="838" y="844"/>
                  </a:lnTo>
                  <a:lnTo>
                    <a:pt x="838" y="842"/>
                  </a:lnTo>
                  <a:lnTo>
                    <a:pt x="840" y="841"/>
                  </a:lnTo>
                  <a:lnTo>
                    <a:pt x="840" y="839"/>
                  </a:lnTo>
                  <a:lnTo>
                    <a:pt x="838" y="839"/>
                  </a:lnTo>
                  <a:lnTo>
                    <a:pt x="836" y="839"/>
                  </a:lnTo>
                  <a:lnTo>
                    <a:pt x="838" y="837"/>
                  </a:lnTo>
                  <a:lnTo>
                    <a:pt x="840" y="837"/>
                  </a:lnTo>
                  <a:lnTo>
                    <a:pt x="841" y="833"/>
                  </a:lnTo>
                  <a:lnTo>
                    <a:pt x="841" y="832"/>
                  </a:lnTo>
                  <a:lnTo>
                    <a:pt x="841" y="830"/>
                  </a:lnTo>
                  <a:lnTo>
                    <a:pt x="841" y="828"/>
                  </a:lnTo>
                  <a:lnTo>
                    <a:pt x="843" y="826"/>
                  </a:lnTo>
                  <a:lnTo>
                    <a:pt x="845" y="823"/>
                  </a:lnTo>
                  <a:lnTo>
                    <a:pt x="845" y="823"/>
                  </a:lnTo>
                  <a:lnTo>
                    <a:pt x="845" y="821"/>
                  </a:lnTo>
                  <a:lnTo>
                    <a:pt x="845" y="819"/>
                  </a:lnTo>
                  <a:lnTo>
                    <a:pt x="849" y="817"/>
                  </a:lnTo>
                  <a:lnTo>
                    <a:pt x="849" y="816"/>
                  </a:lnTo>
                  <a:lnTo>
                    <a:pt x="849" y="814"/>
                  </a:lnTo>
                  <a:lnTo>
                    <a:pt x="850" y="814"/>
                  </a:lnTo>
                  <a:lnTo>
                    <a:pt x="854" y="814"/>
                  </a:lnTo>
                  <a:lnTo>
                    <a:pt x="856" y="812"/>
                  </a:lnTo>
                  <a:lnTo>
                    <a:pt x="857" y="810"/>
                  </a:lnTo>
                  <a:lnTo>
                    <a:pt x="857" y="809"/>
                  </a:lnTo>
                  <a:lnTo>
                    <a:pt x="856" y="809"/>
                  </a:lnTo>
                  <a:lnTo>
                    <a:pt x="856" y="807"/>
                  </a:lnTo>
                  <a:lnTo>
                    <a:pt x="856" y="805"/>
                  </a:lnTo>
                  <a:lnTo>
                    <a:pt x="859" y="805"/>
                  </a:lnTo>
                  <a:lnTo>
                    <a:pt x="861" y="803"/>
                  </a:lnTo>
                  <a:lnTo>
                    <a:pt x="863" y="803"/>
                  </a:lnTo>
                  <a:lnTo>
                    <a:pt x="865" y="802"/>
                  </a:lnTo>
                  <a:lnTo>
                    <a:pt x="865" y="800"/>
                  </a:lnTo>
                  <a:lnTo>
                    <a:pt x="865" y="798"/>
                  </a:lnTo>
                  <a:lnTo>
                    <a:pt x="865" y="796"/>
                  </a:lnTo>
                  <a:lnTo>
                    <a:pt x="866" y="796"/>
                  </a:lnTo>
                  <a:lnTo>
                    <a:pt x="866" y="796"/>
                  </a:lnTo>
                  <a:lnTo>
                    <a:pt x="868" y="796"/>
                  </a:lnTo>
                  <a:lnTo>
                    <a:pt x="870" y="796"/>
                  </a:lnTo>
                  <a:lnTo>
                    <a:pt x="872" y="796"/>
                  </a:lnTo>
                  <a:lnTo>
                    <a:pt x="873" y="794"/>
                  </a:lnTo>
                  <a:lnTo>
                    <a:pt x="872" y="793"/>
                  </a:lnTo>
                  <a:lnTo>
                    <a:pt x="868" y="793"/>
                  </a:lnTo>
                  <a:lnTo>
                    <a:pt x="870" y="791"/>
                  </a:lnTo>
                  <a:lnTo>
                    <a:pt x="870" y="789"/>
                  </a:lnTo>
                  <a:lnTo>
                    <a:pt x="870" y="787"/>
                  </a:lnTo>
                  <a:lnTo>
                    <a:pt x="870" y="786"/>
                  </a:lnTo>
                  <a:lnTo>
                    <a:pt x="872" y="784"/>
                  </a:lnTo>
                  <a:lnTo>
                    <a:pt x="873" y="782"/>
                  </a:lnTo>
                  <a:lnTo>
                    <a:pt x="888" y="780"/>
                  </a:lnTo>
                  <a:lnTo>
                    <a:pt x="893" y="782"/>
                  </a:lnTo>
                  <a:lnTo>
                    <a:pt x="897" y="784"/>
                  </a:lnTo>
                  <a:lnTo>
                    <a:pt x="902" y="787"/>
                  </a:lnTo>
                  <a:lnTo>
                    <a:pt x="904" y="789"/>
                  </a:lnTo>
                  <a:lnTo>
                    <a:pt x="907" y="787"/>
                  </a:lnTo>
                  <a:lnTo>
                    <a:pt x="909" y="784"/>
                  </a:lnTo>
                  <a:lnTo>
                    <a:pt x="911" y="780"/>
                  </a:lnTo>
                  <a:lnTo>
                    <a:pt x="913" y="778"/>
                  </a:lnTo>
                  <a:lnTo>
                    <a:pt x="921" y="773"/>
                  </a:lnTo>
                  <a:lnTo>
                    <a:pt x="930" y="773"/>
                  </a:lnTo>
                  <a:lnTo>
                    <a:pt x="952" y="778"/>
                  </a:lnTo>
                  <a:lnTo>
                    <a:pt x="964" y="777"/>
                  </a:lnTo>
                  <a:lnTo>
                    <a:pt x="966" y="771"/>
                  </a:lnTo>
                  <a:lnTo>
                    <a:pt x="964" y="768"/>
                  </a:lnTo>
                  <a:lnTo>
                    <a:pt x="962" y="764"/>
                  </a:lnTo>
                  <a:lnTo>
                    <a:pt x="957" y="761"/>
                  </a:lnTo>
                  <a:lnTo>
                    <a:pt x="955" y="761"/>
                  </a:lnTo>
                  <a:lnTo>
                    <a:pt x="955" y="757"/>
                  </a:lnTo>
                  <a:lnTo>
                    <a:pt x="955" y="755"/>
                  </a:lnTo>
                  <a:lnTo>
                    <a:pt x="955" y="754"/>
                  </a:lnTo>
                  <a:lnTo>
                    <a:pt x="955" y="752"/>
                  </a:lnTo>
                  <a:lnTo>
                    <a:pt x="957" y="750"/>
                  </a:lnTo>
                  <a:lnTo>
                    <a:pt x="955" y="748"/>
                  </a:lnTo>
                  <a:lnTo>
                    <a:pt x="952" y="748"/>
                  </a:lnTo>
                  <a:lnTo>
                    <a:pt x="950" y="748"/>
                  </a:lnTo>
                  <a:lnTo>
                    <a:pt x="948" y="746"/>
                  </a:lnTo>
                  <a:lnTo>
                    <a:pt x="944" y="745"/>
                  </a:lnTo>
                  <a:lnTo>
                    <a:pt x="941" y="739"/>
                  </a:lnTo>
                  <a:lnTo>
                    <a:pt x="943" y="738"/>
                  </a:lnTo>
                  <a:lnTo>
                    <a:pt x="944" y="736"/>
                  </a:lnTo>
                  <a:lnTo>
                    <a:pt x="946" y="732"/>
                  </a:lnTo>
                  <a:lnTo>
                    <a:pt x="946" y="730"/>
                  </a:lnTo>
                  <a:lnTo>
                    <a:pt x="946" y="727"/>
                  </a:lnTo>
                  <a:lnTo>
                    <a:pt x="946" y="725"/>
                  </a:lnTo>
                  <a:lnTo>
                    <a:pt x="944" y="723"/>
                  </a:lnTo>
                  <a:lnTo>
                    <a:pt x="943" y="722"/>
                  </a:lnTo>
                  <a:lnTo>
                    <a:pt x="944" y="716"/>
                  </a:lnTo>
                  <a:lnTo>
                    <a:pt x="944" y="711"/>
                  </a:lnTo>
                  <a:lnTo>
                    <a:pt x="944" y="707"/>
                  </a:lnTo>
                  <a:lnTo>
                    <a:pt x="941" y="706"/>
                  </a:lnTo>
                  <a:lnTo>
                    <a:pt x="941" y="704"/>
                  </a:lnTo>
                  <a:lnTo>
                    <a:pt x="939" y="702"/>
                  </a:lnTo>
                  <a:lnTo>
                    <a:pt x="941" y="700"/>
                  </a:lnTo>
                  <a:lnTo>
                    <a:pt x="943" y="700"/>
                  </a:lnTo>
                  <a:lnTo>
                    <a:pt x="941" y="697"/>
                  </a:lnTo>
                  <a:lnTo>
                    <a:pt x="943" y="697"/>
                  </a:lnTo>
                  <a:lnTo>
                    <a:pt x="946" y="697"/>
                  </a:lnTo>
                  <a:lnTo>
                    <a:pt x="948" y="697"/>
                  </a:lnTo>
                  <a:lnTo>
                    <a:pt x="948" y="695"/>
                  </a:lnTo>
                  <a:lnTo>
                    <a:pt x="948" y="693"/>
                  </a:lnTo>
                  <a:lnTo>
                    <a:pt x="943" y="690"/>
                  </a:lnTo>
                  <a:lnTo>
                    <a:pt x="941" y="688"/>
                  </a:lnTo>
                  <a:lnTo>
                    <a:pt x="937" y="679"/>
                  </a:lnTo>
                  <a:lnTo>
                    <a:pt x="932" y="672"/>
                  </a:lnTo>
                  <a:lnTo>
                    <a:pt x="932" y="670"/>
                  </a:lnTo>
                  <a:lnTo>
                    <a:pt x="939" y="667"/>
                  </a:lnTo>
                  <a:lnTo>
                    <a:pt x="943" y="663"/>
                  </a:lnTo>
                  <a:lnTo>
                    <a:pt x="943" y="654"/>
                  </a:lnTo>
                  <a:lnTo>
                    <a:pt x="941" y="651"/>
                  </a:lnTo>
                  <a:lnTo>
                    <a:pt x="939" y="649"/>
                  </a:lnTo>
                  <a:lnTo>
                    <a:pt x="937" y="647"/>
                  </a:lnTo>
                  <a:lnTo>
                    <a:pt x="936" y="643"/>
                  </a:lnTo>
                  <a:lnTo>
                    <a:pt x="936" y="640"/>
                  </a:lnTo>
                  <a:lnTo>
                    <a:pt x="934" y="638"/>
                  </a:lnTo>
                  <a:lnTo>
                    <a:pt x="932" y="638"/>
                  </a:lnTo>
                  <a:lnTo>
                    <a:pt x="930" y="638"/>
                  </a:lnTo>
                  <a:lnTo>
                    <a:pt x="927" y="635"/>
                  </a:lnTo>
                  <a:lnTo>
                    <a:pt x="923" y="631"/>
                  </a:lnTo>
                  <a:lnTo>
                    <a:pt x="920" y="627"/>
                  </a:lnTo>
                  <a:lnTo>
                    <a:pt x="916" y="620"/>
                  </a:lnTo>
                  <a:lnTo>
                    <a:pt x="914" y="615"/>
                  </a:lnTo>
                  <a:lnTo>
                    <a:pt x="905" y="608"/>
                  </a:lnTo>
                  <a:lnTo>
                    <a:pt x="909" y="606"/>
                  </a:lnTo>
                  <a:lnTo>
                    <a:pt x="914" y="597"/>
                  </a:lnTo>
                  <a:lnTo>
                    <a:pt x="916" y="595"/>
                  </a:lnTo>
                  <a:lnTo>
                    <a:pt x="918" y="595"/>
                  </a:lnTo>
                  <a:lnTo>
                    <a:pt x="920" y="594"/>
                  </a:lnTo>
                  <a:lnTo>
                    <a:pt x="920" y="592"/>
                  </a:lnTo>
                  <a:lnTo>
                    <a:pt x="920" y="590"/>
                  </a:lnTo>
                  <a:lnTo>
                    <a:pt x="920" y="588"/>
                  </a:lnTo>
                  <a:lnTo>
                    <a:pt x="920" y="585"/>
                  </a:lnTo>
                  <a:lnTo>
                    <a:pt x="921" y="578"/>
                  </a:lnTo>
                  <a:lnTo>
                    <a:pt x="927" y="574"/>
                  </a:lnTo>
                  <a:lnTo>
                    <a:pt x="930" y="574"/>
                  </a:lnTo>
                  <a:lnTo>
                    <a:pt x="936" y="576"/>
                  </a:lnTo>
                  <a:lnTo>
                    <a:pt x="937" y="576"/>
                  </a:lnTo>
                  <a:lnTo>
                    <a:pt x="943" y="572"/>
                  </a:lnTo>
                  <a:lnTo>
                    <a:pt x="944" y="572"/>
                  </a:lnTo>
                  <a:lnTo>
                    <a:pt x="948" y="572"/>
                  </a:lnTo>
                  <a:lnTo>
                    <a:pt x="955" y="576"/>
                  </a:lnTo>
                  <a:lnTo>
                    <a:pt x="957" y="576"/>
                  </a:lnTo>
                  <a:lnTo>
                    <a:pt x="962" y="576"/>
                  </a:lnTo>
                  <a:lnTo>
                    <a:pt x="964" y="578"/>
                  </a:lnTo>
                  <a:lnTo>
                    <a:pt x="966" y="579"/>
                  </a:lnTo>
                  <a:lnTo>
                    <a:pt x="966" y="587"/>
                  </a:lnTo>
                  <a:lnTo>
                    <a:pt x="969" y="590"/>
                  </a:lnTo>
                  <a:lnTo>
                    <a:pt x="973" y="590"/>
                  </a:lnTo>
                  <a:lnTo>
                    <a:pt x="980" y="594"/>
                  </a:lnTo>
                  <a:lnTo>
                    <a:pt x="982" y="594"/>
                  </a:lnTo>
                  <a:lnTo>
                    <a:pt x="985" y="594"/>
                  </a:lnTo>
                  <a:lnTo>
                    <a:pt x="989" y="592"/>
                  </a:lnTo>
                  <a:lnTo>
                    <a:pt x="992" y="592"/>
                  </a:lnTo>
                  <a:lnTo>
                    <a:pt x="1000" y="595"/>
                  </a:lnTo>
                  <a:lnTo>
                    <a:pt x="1005" y="595"/>
                  </a:lnTo>
                  <a:lnTo>
                    <a:pt x="1008" y="592"/>
                  </a:lnTo>
                  <a:lnTo>
                    <a:pt x="1012" y="592"/>
                  </a:lnTo>
                  <a:lnTo>
                    <a:pt x="1014" y="592"/>
                  </a:lnTo>
                  <a:lnTo>
                    <a:pt x="1016" y="590"/>
                  </a:lnTo>
                  <a:lnTo>
                    <a:pt x="1014" y="590"/>
                  </a:lnTo>
                  <a:lnTo>
                    <a:pt x="1016" y="588"/>
                  </a:lnTo>
                  <a:lnTo>
                    <a:pt x="1016" y="587"/>
                  </a:lnTo>
                  <a:lnTo>
                    <a:pt x="1021" y="587"/>
                  </a:lnTo>
                  <a:lnTo>
                    <a:pt x="1023" y="585"/>
                  </a:lnTo>
                  <a:lnTo>
                    <a:pt x="1026" y="581"/>
                  </a:lnTo>
                  <a:lnTo>
                    <a:pt x="1030" y="578"/>
                  </a:lnTo>
                  <a:lnTo>
                    <a:pt x="1033" y="576"/>
                  </a:lnTo>
                  <a:lnTo>
                    <a:pt x="1037" y="576"/>
                  </a:lnTo>
                  <a:lnTo>
                    <a:pt x="1039" y="574"/>
                  </a:lnTo>
                  <a:lnTo>
                    <a:pt x="1042" y="567"/>
                  </a:lnTo>
                  <a:lnTo>
                    <a:pt x="1044" y="563"/>
                  </a:lnTo>
                  <a:lnTo>
                    <a:pt x="1044" y="560"/>
                  </a:lnTo>
                  <a:lnTo>
                    <a:pt x="1042" y="560"/>
                  </a:lnTo>
                  <a:lnTo>
                    <a:pt x="1040" y="556"/>
                  </a:lnTo>
                  <a:lnTo>
                    <a:pt x="1042" y="555"/>
                  </a:lnTo>
                  <a:lnTo>
                    <a:pt x="1044" y="555"/>
                  </a:lnTo>
                  <a:lnTo>
                    <a:pt x="1047" y="555"/>
                  </a:lnTo>
                  <a:lnTo>
                    <a:pt x="1051" y="556"/>
                  </a:lnTo>
                  <a:lnTo>
                    <a:pt x="1055" y="555"/>
                  </a:lnTo>
                  <a:lnTo>
                    <a:pt x="1058" y="553"/>
                  </a:lnTo>
                  <a:lnTo>
                    <a:pt x="1056" y="551"/>
                  </a:lnTo>
                  <a:lnTo>
                    <a:pt x="1056" y="549"/>
                  </a:lnTo>
                  <a:lnTo>
                    <a:pt x="1063" y="547"/>
                  </a:lnTo>
                  <a:lnTo>
                    <a:pt x="1065" y="549"/>
                  </a:lnTo>
                  <a:lnTo>
                    <a:pt x="1067" y="549"/>
                  </a:lnTo>
                  <a:lnTo>
                    <a:pt x="1069" y="549"/>
                  </a:lnTo>
                  <a:lnTo>
                    <a:pt x="1071" y="547"/>
                  </a:lnTo>
                  <a:lnTo>
                    <a:pt x="1069" y="542"/>
                  </a:lnTo>
                  <a:lnTo>
                    <a:pt x="1071" y="532"/>
                  </a:lnTo>
                  <a:lnTo>
                    <a:pt x="1071" y="530"/>
                  </a:lnTo>
                  <a:lnTo>
                    <a:pt x="1069" y="524"/>
                  </a:lnTo>
                  <a:lnTo>
                    <a:pt x="1067" y="524"/>
                  </a:lnTo>
                  <a:lnTo>
                    <a:pt x="1063" y="526"/>
                  </a:lnTo>
                  <a:lnTo>
                    <a:pt x="1062" y="526"/>
                  </a:lnTo>
                  <a:lnTo>
                    <a:pt x="1062" y="523"/>
                  </a:lnTo>
                  <a:lnTo>
                    <a:pt x="1062" y="521"/>
                  </a:lnTo>
                  <a:lnTo>
                    <a:pt x="1063" y="519"/>
                  </a:lnTo>
                  <a:lnTo>
                    <a:pt x="1062" y="519"/>
                  </a:lnTo>
                  <a:lnTo>
                    <a:pt x="1060" y="519"/>
                  </a:lnTo>
                  <a:lnTo>
                    <a:pt x="1058" y="519"/>
                  </a:lnTo>
                  <a:lnTo>
                    <a:pt x="1058" y="521"/>
                  </a:lnTo>
                  <a:lnTo>
                    <a:pt x="1056" y="521"/>
                  </a:lnTo>
                  <a:lnTo>
                    <a:pt x="1055" y="519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4" y="510"/>
                  </a:lnTo>
                  <a:lnTo>
                    <a:pt x="1042" y="508"/>
                  </a:lnTo>
                  <a:lnTo>
                    <a:pt x="1039" y="505"/>
                  </a:lnTo>
                  <a:lnTo>
                    <a:pt x="1037" y="501"/>
                  </a:lnTo>
                  <a:lnTo>
                    <a:pt x="1035" y="496"/>
                  </a:lnTo>
                  <a:lnTo>
                    <a:pt x="1035" y="494"/>
                  </a:lnTo>
                  <a:lnTo>
                    <a:pt x="1035" y="492"/>
                  </a:lnTo>
                  <a:lnTo>
                    <a:pt x="1037" y="492"/>
                  </a:lnTo>
                  <a:lnTo>
                    <a:pt x="1044" y="487"/>
                  </a:lnTo>
                  <a:lnTo>
                    <a:pt x="1046" y="485"/>
                  </a:lnTo>
                  <a:lnTo>
                    <a:pt x="1046" y="484"/>
                  </a:lnTo>
                  <a:lnTo>
                    <a:pt x="1044" y="482"/>
                  </a:lnTo>
                  <a:lnTo>
                    <a:pt x="1042" y="478"/>
                  </a:lnTo>
                  <a:lnTo>
                    <a:pt x="1040" y="476"/>
                  </a:lnTo>
                  <a:lnTo>
                    <a:pt x="1039" y="476"/>
                  </a:lnTo>
                  <a:lnTo>
                    <a:pt x="1031" y="476"/>
                  </a:lnTo>
                  <a:lnTo>
                    <a:pt x="1030" y="476"/>
                  </a:lnTo>
                  <a:lnTo>
                    <a:pt x="1026" y="471"/>
                  </a:lnTo>
                  <a:lnTo>
                    <a:pt x="1023" y="468"/>
                  </a:lnTo>
                  <a:lnTo>
                    <a:pt x="1010" y="464"/>
                  </a:lnTo>
                  <a:lnTo>
                    <a:pt x="1003" y="459"/>
                  </a:lnTo>
                  <a:lnTo>
                    <a:pt x="1000" y="459"/>
                  </a:lnTo>
                  <a:lnTo>
                    <a:pt x="976" y="464"/>
                  </a:lnTo>
                  <a:lnTo>
                    <a:pt x="968" y="460"/>
                  </a:lnTo>
                  <a:lnTo>
                    <a:pt x="962" y="460"/>
                  </a:lnTo>
                  <a:lnTo>
                    <a:pt x="964" y="457"/>
                  </a:lnTo>
                  <a:lnTo>
                    <a:pt x="968" y="450"/>
                  </a:lnTo>
                  <a:lnTo>
                    <a:pt x="969" y="446"/>
                  </a:lnTo>
                  <a:lnTo>
                    <a:pt x="971" y="434"/>
                  </a:lnTo>
                  <a:lnTo>
                    <a:pt x="973" y="430"/>
                  </a:lnTo>
                  <a:lnTo>
                    <a:pt x="973" y="428"/>
                  </a:lnTo>
                  <a:lnTo>
                    <a:pt x="973" y="427"/>
                  </a:lnTo>
                  <a:lnTo>
                    <a:pt x="973" y="425"/>
                  </a:lnTo>
                  <a:lnTo>
                    <a:pt x="973" y="423"/>
                  </a:lnTo>
                  <a:lnTo>
                    <a:pt x="971" y="412"/>
                  </a:lnTo>
                  <a:lnTo>
                    <a:pt x="971" y="411"/>
                  </a:lnTo>
                  <a:lnTo>
                    <a:pt x="969" y="411"/>
                  </a:lnTo>
                  <a:lnTo>
                    <a:pt x="968" y="412"/>
                  </a:lnTo>
                  <a:lnTo>
                    <a:pt x="966" y="412"/>
                  </a:lnTo>
                  <a:lnTo>
                    <a:pt x="964" y="411"/>
                  </a:lnTo>
                  <a:lnTo>
                    <a:pt x="964" y="409"/>
                  </a:lnTo>
                  <a:lnTo>
                    <a:pt x="962" y="407"/>
                  </a:lnTo>
                  <a:lnTo>
                    <a:pt x="962" y="405"/>
                  </a:lnTo>
                  <a:lnTo>
                    <a:pt x="960" y="405"/>
                  </a:lnTo>
                  <a:lnTo>
                    <a:pt x="957" y="404"/>
                  </a:lnTo>
                  <a:lnTo>
                    <a:pt x="953" y="404"/>
                  </a:lnTo>
                  <a:lnTo>
                    <a:pt x="943" y="398"/>
                  </a:lnTo>
                  <a:lnTo>
                    <a:pt x="937" y="397"/>
                  </a:lnTo>
                  <a:lnTo>
                    <a:pt x="934" y="395"/>
                  </a:lnTo>
                  <a:lnTo>
                    <a:pt x="932" y="393"/>
                  </a:lnTo>
                  <a:lnTo>
                    <a:pt x="916" y="379"/>
                  </a:lnTo>
                  <a:lnTo>
                    <a:pt x="914" y="375"/>
                  </a:lnTo>
                  <a:lnTo>
                    <a:pt x="913" y="370"/>
                  </a:lnTo>
                  <a:lnTo>
                    <a:pt x="911" y="359"/>
                  </a:lnTo>
                  <a:lnTo>
                    <a:pt x="911" y="356"/>
                  </a:lnTo>
                  <a:lnTo>
                    <a:pt x="909" y="354"/>
                  </a:lnTo>
                  <a:lnTo>
                    <a:pt x="907" y="354"/>
                  </a:lnTo>
                  <a:lnTo>
                    <a:pt x="907" y="350"/>
                  </a:lnTo>
                  <a:lnTo>
                    <a:pt x="904" y="340"/>
                  </a:lnTo>
                  <a:lnTo>
                    <a:pt x="902" y="336"/>
                  </a:lnTo>
                  <a:lnTo>
                    <a:pt x="898" y="336"/>
                  </a:lnTo>
                  <a:lnTo>
                    <a:pt x="898" y="334"/>
                  </a:lnTo>
                  <a:lnTo>
                    <a:pt x="897" y="333"/>
                  </a:lnTo>
                  <a:lnTo>
                    <a:pt x="888" y="331"/>
                  </a:lnTo>
                  <a:lnTo>
                    <a:pt x="886" y="327"/>
                  </a:lnTo>
                  <a:lnTo>
                    <a:pt x="888" y="320"/>
                  </a:lnTo>
                  <a:lnTo>
                    <a:pt x="893" y="311"/>
                  </a:lnTo>
                  <a:lnTo>
                    <a:pt x="897" y="302"/>
                  </a:lnTo>
                  <a:lnTo>
                    <a:pt x="893" y="299"/>
                  </a:lnTo>
                  <a:lnTo>
                    <a:pt x="889" y="293"/>
                  </a:lnTo>
                  <a:lnTo>
                    <a:pt x="882" y="292"/>
                  </a:lnTo>
                  <a:lnTo>
                    <a:pt x="879" y="293"/>
                  </a:lnTo>
                  <a:lnTo>
                    <a:pt x="879" y="290"/>
                  </a:lnTo>
                  <a:lnTo>
                    <a:pt x="877" y="286"/>
                  </a:lnTo>
                  <a:lnTo>
                    <a:pt x="859" y="274"/>
                  </a:lnTo>
                  <a:lnTo>
                    <a:pt x="854" y="272"/>
                  </a:lnTo>
                  <a:lnTo>
                    <a:pt x="852" y="272"/>
                  </a:lnTo>
                  <a:lnTo>
                    <a:pt x="852" y="269"/>
                  </a:lnTo>
                  <a:lnTo>
                    <a:pt x="852" y="263"/>
                  </a:lnTo>
                  <a:lnTo>
                    <a:pt x="854" y="260"/>
                  </a:lnTo>
                  <a:lnTo>
                    <a:pt x="857" y="256"/>
                  </a:lnTo>
                  <a:lnTo>
                    <a:pt x="859" y="253"/>
                  </a:lnTo>
                  <a:lnTo>
                    <a:pt x="859" y="247"/>
                  </a:lnTo>
                  <a:lnTo>
                    <a:pt x="857" y="246"/>
                  </a:lnTo>
                  <a:lnTo>
                    <a:pt x="857" y="242"/>
                  </a:lnTo>
                  <a:lnTo>
                    <a:pt x="861" y="240"/>
                  </a:lnTo>
                  <a:lnTo>
                    <a:pt x="868" y="240"/>
                  </a:lnTo>
                  <a:lnTo>
                    <a:pt x="870" y="240"/>
                  </a:lnTo>
                  <a:lnTo>
                    <a:pt x="872" y="235"/>
                  </a:lnTo>
                  <a:lnTo>
                    <a:pt x="872" y="233"/>
                  </a:lnTo>
                  <a:lnTo>
                    <a:pt x="870" y="231"/>
                  </a:lnTo>
                  <a:lnTo>
                    <a:pt x="868" y="228"/>
                  </a:lnTo>
                  <a:lnTo>
                    <a:pt x="868" y="224"/>
                  </a:lnTo>
                  <a:lnTo>
                    <a:pt x="872" y="224"/>
                  </a:lnTo>
                  <a:lnTo>
                    <a:pt x="877" y="226"/>
                  </a:lnTo>
                  <a:lnTo>
                    <a:pt x="881" y="226"/>
                  </a:lnTo>
                  <a:lnTo>
                    <a:pt x="881" y="221"/>
                  </a:lnTo>
                  <a:lnTo>
                    <a:pt x="879" y="217"/>
                  </a:lnTo>
                  <a:lnTo>
                    <a:pt x="877" y="212"/>
                  </a:lnTo>
                  <a:lnTo>
                    <a:pt x="875" y="210"/>
                  </a:lnTo>
                  <a:lnTo>
                    <a:pt x="875" y="208"/>
                  </a:lnTo>
                  <a:lnTo>
                    <a:pt x="877" y="206"/>
                  </a:lnTo>
                  <a:lnTo>
                    <a:pt x="877" y="205"/>
                  </a:lnTo>
                  <a:lnTo>
                    <a:pt x="877" y="203"/>
                  </a:lnTo>
                  <a:lnTo>
                    <a:pt x="877" y="201"/>
                  </a:lnTo>
                  <a:lnTo>
                    <a:pt x="875" y="201"/>
                  </a:lnTo>
                  <a:lnTo>
                    <a:pt x="873" y="201"/>
                  </a:lnTo>
                  <a:lnTo>
                    <a:pt x="873" y="199"/>
                  </a:lnTo>
                  <a:lnTo>
                    <a:pt x="875" y="198"/>
                  </a:lnTo>
                  <a:lnTo>
                    <a:pt x="873" y="198"/>
                  </a:lnTo>
                  <a:lnTo>
                    <a:pt x="868" y="192"/>
                  </a:lnTo>
                  <a:lnTo>
                    <a:pt x="866" y="190"/>
                  </a:lnTo>
                  <a:lnTo>
                    <a:pt x="865" y="182"/>
                  </a:lnTo>
                  <a:lnTo>
                    <a:pt x="863" y="180"/>
                  </a:lnTo>
                  <a:lnTo>
                    <a:pt x="857" y="178"/>
                  </a:lnTo>
                  <a:lnTo>
                    <a:pt x="856" y="176"/>
                  </a:lnTo>
                  <a:lnTo>
                    <a:pt x="856" y="173"/>
                  </a:lnTo>
                  <a:lnTo>
                    <a:pt x="856" y="169"/>
                  </a:lnTo>
                  <a:lnTo>
                    <a:pt x="857" y="166"/>
                  </a:lnTo>
                  <a:lnTo>
                    <a:pt x="861" y="160"/>
                  </a:lnTo>
                  <a:lnTo>
                    <a:pt x="868" y="155"/>
                  </a:lnTo>
                  <a:lnTo>
                    <a:pt x="870" y="155"/>
                  </a:lnTo>
                  <a:lnTo>
                    <a:pt x="870" y="150"/>
                  </a:lnTo>
                  <a:lnTo>
                    <a:pt x="868" y="148"/>
                  </a:lnTo>
                  <a:lnTo>
                    <a:pt x="866" y="144"/>
                  </a:lnTo>
                  <a:lnTo>
                    <a:pt x="865" y="141"/>
                  </a:lnTo>
                  <a:lnTo>
                    <a:pt x="866" y="137"/>
                  </a:lnTo>
                  <a:lnTo>
                    <a:pt x="868" y="135"/>
                  </a:lnTo>
                  <a:lnTo>
                    <a:pt x="870" y="132"/>
                  </a:lnTo>
                  <a:lnTo>
                    <a:pt x="868" y="132"/>
                  </a:lnTo>
                  <a:lnTo>
                    <a:pt x="870" y="125"/>
                  </a:lnTo>
                  <a:lnTo>
                    <a:pt x="868" y="116"/>
                  </a:lnTo>
                  <a:lnTo>
                    <a:pt x="866" y="111"/>
                  </a:lnTo>
                  <a:lnTo>
                    <a:pt x="861" y="111"/>
                  </a:lnTo>
                  <a:lnTo>
                    <a:pt x="856" y="111"/>
                  </a:lnTo>
                  <a:lnTo>
                    <a:pt x="852" y="112"/>
                  </a:lnTo>
                  <a:lnTo>
                    <a:pt x="849" y="112"/>
                  </a:lnTo>
                  <a:lnTo>
                    <a:pt x="845" y="107"/>
                  </a:lnTo>
                  <a:lnTo>
                    <a:pt x="845" y="103"/>
                  </a:lnTo>
                  <a:lnTo>
                    <a:pt x="845" y="102"/>
                  </a:lnTo>
                  <a:lnTo>
                    <a:pt x="843" y="100"/>
                  </a:lnTo>
                  <a:lnTo>
                    <a:pt x="838" y="102"/>
                  </a:lnTo>
                  <a:lnTo>
                    <a:pt x="836" y="100"/>
                  </a:lnTo>
                  <a:lnTo>
                    <a:pt x="834" y="98"/>
                  </a:lnTo>
                  <a:lnTo>
                    <a:pt x="833" y="96"/>
                  </a:lnTo>
                  <a:lnTo>
                    <a:pt x="833" y="95"/>
                  </a:lnTo>
                  <a:lnTo>
                    <a:pt x="833" y="93"/>
                  </a:lnTo>
                  <a:lnTo>
                    <a:pt x="833" y="91"/>
                  </a:lnTo>
                  <a:lnTo>
                    <a:pt x="833" y="87"/>
                  </a:lnTo>
                  <a:lnTo>
                    <a:pt x="833" y="86"/>
                  </a:lnTo>
                  <a:lnTo>
                    <a:pt x="831" y="86"/>
                  </a:lnTo>
                  <a:lnTo>
                    <a:pt x="820" y="80"/>
                  </a:lnTo>
                  <a:lnTo>
                    <a:pt x="818" y="79"/>
                  </a:lnTo>
                  <a:lnTo>
                    <a:pt x="818" y="77"/>
                  </a:lnTo>
                  <a:lnTo>
                    <a:pt x="820" y="75"/>
                  </a:lnTo>
                  <a:lnTo>
                    <a:pt x="820" y="73"/>
                  </a:lnTo>
                  <a:lnTo>
                    <a:pt x="818" y="71"/>
                  </a:lnTo>
                  <a:lnTo>
                    <a:pt x="797" y="66"/>
                  </a:lnTo>
                  <a:lnTo>
                    <a:pt x="795" y="64"/>
                  </a:lnTo>
                  <a:lnTo>
                    <a:pt x="792" y="61"/>
                  </a:lnTo>
                  <a:lnTo>
                    <a:pt x="790" y="61"/>
                  </a:lnTo>
                  <a:lnTo>
                    <a:pt x="786" y="63"/>
                  </a:lnTo>
                  <a:lnTo>
                    <a:pt x="781" y="66"/>
                  </a:lnTo>
                  <a:lnTo>
                    <a:pt x="778" y="68"/>
                  </a:lnTo>
                  <a:lnTo>
                    <a:pt x="765" y="63"/>
                  </a:lnTo>
                  <a:lnTo>
                    <a:pt x="760" y="63"/>
                  </a:lnTo>
                  <a:lnTo>
                    <a:pt x="756" y="64"/>
                  </a:lnTo>
                  <a:lnTo>
                    <a:pt x="753" y="66"/>
                  </a:lnTo>
                  <a:lnTo>
                    <a:pt x="749" y="68"/>
                  </a:lnTo>
                  <a:lnTo>
                    <a:pt x="746" y="77"/>
                  </a:lnTo>
                  <a:lnTo>
                    <a:pt x="742" y="79"/>
                  </a:lnTo>
                  <a:lnTo>
                    <a:pt x="733" y="77"/>
                  </a:lnTo>
                  <a:lnTo>
                    <a:pt x="731" y="77"/>
                  </a:lnTo>
                  <a:lnTo>
                    <a:pt x="719" y="84"/>
                  </a:lnTo>
                  <a:lnTo>
                    <a:pt x="712" y="95"/>
                  </a:lnTo>
                  <a:lnTo>
                    <a:pt x="708" y="95"/>
                  </a:lnTo>
                  <a:lnTo>
                    <a:pt x="707" y="95"/>
                  </a:lnTo>
                  <a:lnTo>
                    <a:pt x="701" y="86"/>
                  </a:lnTo>
                  <a:lnTo>
                    <a:pt x="696" y="80"/>
                  </a:lnTo>
                  <a:lnTo>
                    <a:pt x="694" y="79"/>
                  </a:lnTo>
                  <a:lnTo>
                    <a:pt x="692" y="73"/>
                  </a:lnTo>
                  <a:lnTo>
                    <a:pt x="694" y="70"/>
                  </a:lnTo>
                  <a:lnTo>
                    <a:pt x="696" y="64"/>
                  </a:lnTo>
                  <a:lnTo>
                    <a:pt x="696" y="63"/>
                  </a:lnTo>
                  <a:lnTo>
                    <a:pt x="698" y="57"/>
                  </a:lnTo>
                  <a:lnTo>
                    <a:pt x="698" y="55"/>
                  </a:lnTo>
                  <a:lnTo>
                    <a:pt x="698" y="54"/>
                  </a:lnTo>
                  <a:lnTo>
                    <a:pt x="699" y="54"/>
                  </a:lnTo>
                  <a:lnTo>
                    <a:pt x="701" y="52"/>
                  </a:lnTo>
                  <a:lnTo>
                    <a:pt x="703" y="52"/>
                  </a:lnTo>
                  <a:lnTo>
                    <a:pt x="705" y="52"/>
                  </a:lnTo>
                  <a:lnTo>
                    <a:pt x="705" y="50"/>
                  </a:lnTo>
                  <a:lnTo>
                    <a:pt x="705" y="48"/>
                  </a:lnTo>
                  <a:lnTo>
                    <a:pt x="703" y="47"/>
                  </a:lnTo>
                  <a:lnTo>
                    <a:pt x="701" y="43"/>
                  </a:lnTo>
                  <a:lnTo>
                    <a:pt x="699" y="41"/>
                  </a:lnTo>
                  <a:lnTo>
                    <a:pt x="696" y="41"/>
                  </a:lnTo>
                  <a:lnTo>
                    <a:pt x="678" y="36"/>
                  </a:lnTo>
                  <a:lnTo>
                    <a:pt x="675" y="32"/>
                  </a:lnTo>
                  <a:lnTo>
                    <a:pt x="671" y="29"/>
                  </a:lnTo>
                  <a:lnTo>
                    <a:pt x="664" y="25"/>
                  </a:lnTo>
                  <a:lnTo>
                    <a:pt x="659" y="25"/>
                  </a:lnTo>
                  <a:lnTo>
                    <a:pt x="651" y="29"/>
                  </a:lnTo>
                  <a:lnTo>
                    <a:pt x="646" y="32"/>
                  </a:lnTo>
                  <a:lnTo>
                    <a:pt x="637" y="36"/>
                  </a:lnTo>
                  <a:lnTo>
                    <a:pt x="635" y="39"/>
                  </a:lnTo>
                  <a:lnTo>
                    <a:pt x="635" y="43"/>
                  </a:lnTo>
                  <a:lnTo>
                    <a:pt x="632" y="45"/>
                  </a:lnTo>
                  <a:lnTo>
                    <a:pt x="625" y="41"/>
                  </a:lnTo>
                  <a:lnTo>
                    <a:pt x="621" y="39"/>
                  </a:lnTo>
                  <a:lnTo>
                    <a:pt x="621" y="34"/>
                  </a:lnTo>
                  <a:lnTo>
                    <a:pt x="620" y="31"/>
                  </a:lnTo>
                  <a:lnTo>
                    <a:pt x="620" y="25"/>
                  </a:lnTo>
                  <a:lnTo>
                    <a:pt x="618" y="25"/>
                  </a:lnTo>
                  <a:lnTo>
                    <a:pt x="614" y="18"/>
                  </a:lnTo>
                  <a:lnTo>
                    <a:pt x="612" y="15"/>
                  </a:lnTo>
                  <a:lnTo>
                    <a:pt x="611" y="15"/>
                  </a:lnTo>
                  <a:lnTo>
                    <a:pt x="609" y="13"/>
                  </a:lnTo>
                  <a:lnTo>
                    <a:pt x="602" y="13"/>
                  </a:lnTo>
                  <a:lnTo>
                    <a:pt x="588" y="15"/>
                  </a:lnTo>
                  <a:lnTo>
                    <a:pt x="584" y="16"/>
                  </a:lnTo>
                  <a:lnTo>
                    <a:pt x="580" y="22"/>
                  </a:lnTo>
                  <a:lnTo>
                    <a:pt x="577" y="23"/>
                  </a:lnTo>
                  <a:lnTo>
                    <a:pt x="575" y="23"/>
                  </a:lnTo>
                  <a:lnTo>
                    <a:pt x="573" y="20"/>
                  </a:lnTo>
                  <a:lnTo>
                    <a:pt x="570" y="15"/>
                  </a:lnTo>
                  <a:lnTo>
                    <a:pt x="561" y="6"/>
                  </a:lnTo>
                  <a:lnTo>
                    <a:pt x="559" y="2"/>
                  </a:lnTo>
                  <a:lnTo>
                    <a:pt x="554" y="0"/>
                  </a:lnTo>
                  <a:lnTo>
                    <a:pt x="548" y="2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7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11"/>
                  </a:lnTo>
                  <a:lnTo>
                    <a:pt x="531" y="15"/>
                  </a:lnTo>
                  <a:lnTo>
                    <a:pt x="531" y="16"/>
                  </a:lnTo>
                  <a:lnTo>
                    <a:pt x="529" y="20"/>
                  </a:lnTo>
                  <a:lnTo>
                    <a:pt x="522" y="25"/>
                  </a:lnTo>
                  <a:lnTo>
                    <a:pt x="518" y="27"/>
                  </a:lnTo>
                  <a:lnTo>
                    <a:pt x="517" y="32"/>
                  </a:lnTo>
                  <a:lnTo>
                    <a:pt x="513" y="39"/>
                  </a:lnTo>
                  <a:lnTo>
                    <a:pt x="504" y="47"/>
                  </a:lnTo>
                  <a:lnTo>
                    <a:pt x="501" y="55"/>
                  </a:lnTo>
                  <a:lnTo>
                    <a:pt x="499" y="66"/>
                  </a:lnTo>
                  <a:lnTo>
                    <a:pt x="499" y="68"/>
                  </a:lnTo>
                  <a:lnTo>
                    <a:pt x="497" y="71"/>
                  </a:lnTo>
                  <a:lnTo>
                    <a:pt x="493" y="73"/>
                  </a:lnTo>
                  <a:lnTo>
                    <a:pt x="479" y="71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69" y="66"/>
                  </a:lnTo>
                  <a:lnTo>
                    <a:pt x="467" y="68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8" y="71"/>
                  </a:lnTo>
                  <a:lnTo>
                    <a:pt x="451" y="68"/>
                  </a:lnTo>
                  <a:lnTo>
                    <a:pt x="447" y="66"/>
                  </a:lnTo>
                  <a:lnTo>
                    <a:pt x="442" y="64"/>
                  </a:lnTo>
                  <a:lnTo>
                    <a:pt x="428" y="66"/>
                  </a:lnTo>
                  <a:lnTo>
                    <a:pt x="428" y="68"/>
                  </a:lnTo>
                  <a:lnTo>
                    <a:pt x="424" y="68"/>
                  </a:lnTo>
                  <a:lnTo>
                    <a:pt x="419" y="75"/>
                  </a:lnTo>
                  <a:lnTo>
                    <a:pt x="414" y="87"/>
                  </a:lnTo>
                  <a:lnTo>
                    <a:pt x="412" y="91"/>
                  </a:lnTo>
                  <a:lnTo>
                    <a:pt x="401" y="95"/>
                  </a:lnTo>
                  <a:lnTo>
                    <a:pt x="399" y="95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87" y="95"/>
                  </a:lnTo>
                  <a:lnTo>
                    <a:pt x="385" y="98"/>
                  </a:lnTo>
                  <a:lnTo>
                    <a:pt x="385" y="103"/>
                  </a:lnTo>
                  <a:lnTo>
                    <a:pt x="385" y="109"/>
                  </a:lnTo>
                  <a:lnTo>
                    <a:pt x="385" y="112"/>
                  </a:lnTo>
                  <a:lnTo>
                    <a:pt x="385" y="118"/>
                  </a:lnTo>
                  <a:lnTo>
                    <a:pt x="382" y="121"/>
                  </a:lnTo>
                  <a:lnTo>
                    <a:pt x="380" y="125"/>
                  </a:lnTo>
                  <a:lnTo>
                    <a:pt x="376" y="128"/>
                  </a:lnTo>
                  <a:lnTo>
                    <a:pt x="376" y="132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6" y="144"/>
                  </a:lnTo>
                  <a:lnTo>
                    <a:pt x="374" y="146"/>
                  </a:lnTo>
                  <a:lnTo>
                    <a:pt x="373" y="153"/>
                  </a:lnTo>
                  <a:lnTo>
                    <a:pt x="373" y="155"/>
                  </a:lnTo>
                  <a:lnTo>
                    <a:pt x="369" y="158"/>
                  </a:lnTo>
                  <a:lnTo>
                    <a:pt x="369" y="162"/>
                  </a:lnTo>
                  <a:lnTo>
                    <a:pt x="369" y="166"/>
                  </a:lnTo>
                  <a:lnTo>
                    <a:pt x="371" y="166"/>
                  </a:lnTo>
                  <a:lnTo>
                    <a:pt x="376" y="169"/>
                  </a:lnTo>
                  <a:lnTo>
                    <a:pt x="378" y="169"/>
                  </a:lnTo>
                  <a:lnTo>
                    <a:pt x="385" y="167"/>
                  </a:lnTo>
                  <a:lnTo>
                    <a:pt x="405" y="171"/>
                  </a:lnTo>
                  <a:lnTo>
                    <a:pt x="406" y="173"/>
                  </a:lnTo>
                  <a:lnTo>
                    <a:pt x="408" y="176"/>
                  </a:lnTo>
                  <a:lnTo>
                    <a:pt x="406" y="180"/>
                  </a:lnTo>
                  <a:lnTo>
                    <a:pt x="405" y="182"/>
                  </a:lnTo>
                  <a:lnTo>
                    <a:pt x="401" y="182"/>
                  </a:lnTo>
                  <a:lnTo>
                    <a:pt x="398" y="183"/>
                  </a:lnTo>
                  <a:lnTo>
                    <a:pt x="396" y="185"/>
                  </a:lnTo>
                  <a:lnTo>
                    <a:pt x="392" y="187"/>
                  </a:lnTo>
                  <a:lnTo>
                    <a:pt x="390" y="190"/>
                  </a:lnTo>
                  <a:lnTo>
                    <a:pt x="389" y="192"/>
                  </a:lnTo>
                  <a:lnTo>
                    <a:pt x="389" y="198"/>
                  </a:lnTo>
                  <a:lnTo>
                    <a:pt x="387" y="203"/>
                  </a:lnTo>
                  <a:lnTo>
                    <a:pt x="385" y="205"/>
                  </a:lnTo>
                  <a:lnTo>
                    <a:pt x="382" y="206"/>
                  </a:lnTo>
                  <a:lnTo>
                    <a:pt x="373" y="201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9" y="203"/>
                  </a:lnTo>
                  <a:lnTo>
                    <a:pt x="367" y="203"/>
                  </a:lnTo>
                  <a:lnTo>
                    <a:pt x="367" y="205"/>
                  </a:lnTo>
                  <a:lnTo>
                    <a:pt x="366" y="205"/>
                  </a:lnTo>
                  <a:lnTo>
                    <a:pt x="353" y="201"/>
                  </a:lnTo>
                  <a:lnTo>
                    <a:pt x="348" y="201"/>
                  </a:lnTo>
                  <a:lnTo>
                    <a:pt x="344" y="206"/>
                  </a:lnTo>
                  <a:lnTo>
                    <a:pt x="344" y="210"/>
                  </a:lnTo>
                  <a:lnTo>
                    <a:pt x="344" y="215"/>
                  </a:lnTo>
                  <a:lnTo>
                    <a:pt x="344" y="217"/>
                  </a:lnTo>
                  <a:lnTo>
                    <a:pt x="342" y="219"/>
                  </a:lnTo>
                  <a:lnTo>
                    <a:pt x="339" y="228"/>
                  </a:lnTo>
                  <a:lnTo>
                    <a:pt x="337" y="231"/>
                  </a:lnTo>
                  <a:lnTo>
                    <a:pt x="335" y="235"/>
                  </a:lnTo>
                  <a:lnTo>
                    <a:pt x="334" y="237"/>
                  </a:lnTo>
                  <a:lnTo>
                    <a:pt x="330" y="238"/>
                  </a:lnTo>
                  <a:lnTo>
                    <a:pt x="316" y="240"/>
                  </a:lnTo>
                  <a:lnTo>
                    <a:pt x="314" y="240"/>
                  </a:lnTo>
                  <a:lnTo>
                    <a:pt x="311" y="240"/>
                  </a:lnTo>
                  <a:lnTo>
                    <a:pt x="307" y="240"/>
                  </a:lnTo>
                  <a:lnTo>
                    <a:pt x="303" y="240"/>
                  </a:lnTo>
                  <a:lnTo>
                    <a:pt x="302" y="242"/>
                  </a:lnTo>
                  <a:lnTo>
                    <a:pt x="302" y="244"/>
                  </a:lnTo>
                  <a:lnTo>
                    <a:pt x="302" y="246"/>
                  </a:lnTo>
                  <a:lnTo>
                    <a:pt x="300" y="247"/>
                  </a:lnTo>
                  <a:lnTo>
                    <a:pt x="298" y="251"/>
                  </a:lnTo>
                  <a:lnTo>
                    <a:pt x="295" y="253"/>
                  </a:lnTo>
                  <a:lnTo>
                    <a:pt x="293" y="254"/>
                  </a:lnTo>
                  <a:lnTo>
                    <a:pt x="291" y="258"/>
                  </a:lnTo>
                  <a:lnTo>
                    <a:pt x="293" y="260"/>
                  </a:lnTo>
                  <a:lnTo>
                    <a:pt x="293" y="265"/>
                  </a:lnTo>
                  <a:lnTo>
                    <a:pt x="293" y="267"/>
                  </a:lnTo>
                  <a:lnTo>
                    <a:pt x="293" y="269"/>
                  </a:lnTo>
                  <a:lnTo>
                    <a:pt x="291" y="269"/>
                  </a:lnTo>
                  <a:lnTo>
                    <a:pt x="291" y="269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6"/>
                  </a:lnTo>
                  <a:lnTo>
                    <a:pt x="287" y="285"/>
                  </a:lnTo>
                  <a:lnTo>
                    <a:pt x="287" y="286"/>
                  </a:lnTo>
                  <a:lnTo>
                    <a:pt x="287" y="288"/>
                  </a:lnTo>
                  <a:lnTo>
                    <a:pt x="287" y="290"/>
                  </a:lnTo>
                  <a:lnTo>
                    <a:pt x="286" y="292"/>
                  </a:lnTo>
                  <a:lnTo>
                    <a:pt x="286" y="295"/>
                  </a:lnTo>
                  <a:lnTo>
                    <a:pt x="287" y="299"/>
                  </a:lnTo>
                  <a:lnTo>
                    <a:pt x="289" y="306"/>
                  </a:lnTo>
                  <a:lnTo>
                    <a:pt x="291" y="309"/>
                  </a:lnTo>
                  <a:lnTo>
                    <a:pt x="289" y="313"/>
                  </a:lnTo>
                  <a:lnTo>
                    <a:pt x="287" y="317"/>
                  </a:lnTo>
                  <a:lnTo>
                    <a:pt x="286" y="318"/>
                  </a:lnTo>
                  <a:lnTo>
                    <a:pt x="279" y="324"/>
                  </a:lnTo>
                  <a:lnTo>
                    <a:pt x="277" y="325"/>
                  </a:lnTo>
                  <a:lnTo>
                    <a:pt x="275" y="329"/>
                  </a:lnTo>
                  <a:lnTo>
                    <a:pt x="275" y="334"/>
                  </a:lnTo>
                  <a:lnTo>
                    <a:pt x="275" y="338"/>
                  </a:lnTo>
                  <a:lnTo>
                    <a:pt x="275" y="341"/>
                  </a:lnTo>
                  <a:lnTo>
                    <a:pt x="273" y="345"/>
                  </a:lnTo>
                  <a:lnTo>
                    <a:pt x="268" y="352"/>
                  </a:lnTo>
                  <a:lnTo>
                    <a:pt x="266" y="357"/>
                  </a:lnTo>
                  <a:lnTo>
                    <a:pt x="264" y="361"/>
                  </a:lnTo>
                  <a:lnTo>
                    <a:pt x="266" y="365"/>
                  </a:lnTo>
                  <a:lnTo>
                    <a:pt x="270" y="365"/>
                  </a:lnTo>
                  <a:lnTo>
                    <a:pt x="275" y="365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63"/>
                  </a:lnTo>
                  <a:lnTo>
                    <a:pt x="286" y="365"/>
                  </a:lnTo>
                  <a:lnTo>
                    <a:pt x="287" y="368"/>
                  </a:lnTo>
                  <a:lnTo>
                    <a:pt x="287" y="368"/>
                  </a:lnTo>
                  <a:lnTo>
                    <a:pt x="289" y="368"/>
                  </a:lnTo>
                  <a:lnTo>
                    <a:pt x="291" y="368"/>
                  </a:lnTo>
                  <a:lnTo>
                    <a:pt x="291" y="370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3" y="375"/>
                  </a:lnTo>
                  <a:lnTo>
                    <a:pt x="295" y="377"/>
                  </a:lnTo>
                  <a:lnTo>
                    <a:pt x="293" y="377"/>
                  </a:lnTo>
                  <a:lnTo>
                    <a:pt x="293" y="381"/>
                  </a:lnTo>
                  <a:lnTo>
                    <a:pt x="291" y="381"/>
                  </a:lnTo>
                  <a:lnTo>
                    <a:pt x="291" y="389"/>
                  </a:lnTo>
                  <a:lnTo>
                    <a:pt x="291" y="393"/>
                  </a:lnTo>
                  <a:lnTo>
                    <a:pt x="289" y="395"/>
                  </a:lnTo>
                  <a:lnTo>
                    <a:pt x="284" y="395"/>
                  </a:lnTo>
                  <a:lnTo>
                    <a:pt x="282" y="395"/>
                  </a:lnTo>
                  <a:lnTo>
                    <a:pt x="280" y="398"/>
                  </a:lnTo>
                  <a:lnTo>
                    <a:pt x="277" y="398"/>
                  </a:lnTo>
                  <a:lnTo>
                    <a:pt x="266" y="397"/>
                  </a:lnTo>
                  <a:lnTo>
                    <a:pt x="264" y="395"/>
                  </a:lnTo>
                  <a:lnTo>
                    <a:pt x="261" y="393"/>
                  </a:lnTo>
                  <a:lnTo>
                    <a:pt x="261" y="389"/>
                  </a:lnTo>
                  <a:lnTo>
                    <a:pt x="261" y="388"/>
                  </a:lnTo>
                  <a:lnTo>
                    <a:pt x="264" y="386"/>
                  </a:lnTo>
                  <a:lnTo>
                    <a:pt x="264" y="384"/>
                  </a:lnTo>
                  <a:lnTo>
                    <a:pt x="263" y="382"/>
                  </a:lnTo>
                  <a:lnTo>
                    <a:pt x="263" y="381"/>
                  </a:lnTo>
                  <a:lnTo>
                    <a:pt x="264" y="379"/>
                  </a:lnTo>
                  <a:lnTo>
                    <a:pt x="268" y="379"/>
                  </a:lnTo>
                  <a:lnTo>
                    <a:pt x="259" y="368"/>
                  </a:lnTo>
                  <a:lnTo>
                    <a:pt x="259" y="366"/>
                  </a:lnTo>
                  <a:lnTo>
                    <a:pt x="257" y="366"/>
                  </a:lnTo>
                  <a:lnTo>
                    <a:pt x="254" y="368"/>
                  </a:lnTo>
                  <a:lnTo>
                    <a:pt x="250" y="373"/>
                  </a:lnTo>
                  <a:lnTo>
                    <a:pt x="248" y="375"/>
                  </a:lnTo>
                  <a:lnTo>
                    <a:pt x="239" y="375"/>
                  </a:lnTo>
                  <a:lnTo>
                    <a:pt x="231" y="372"/>
                  </a:lnTo>
                  <a:lnTo>
                    <a:pt x="229" y="373"/>
                  </a:lnTo>
                  <a:lnTo>
                    <a:pt x="227" y="375"/>
                  </a:lnTo>
                  <a:lnTo>
                    <a:pt x="225" y="384"/>
                  </a:lnTo>
                  <a:lnTo>
                    <a:pt x="224" y="389"/>
                  </a:lnTo>
                  <a:lnTo>
                    <a:pt x="218" y="395"/>
                  </a:lnTo>
                  <a:lnTo>
                    <a:pt x="213" y="398"/>
                  </a:lnTo>
                  <a:lnTo>
                    <a:pt x="208" y="398"/>
                  </a:lnTo>
                  <a:lnTo>
                    <a:pt x="200" y="395"/>
                  </a:lnTo>
                  <a:lnTo>
                    <a:pt x="195" y="395"/>
                  </a:lnTo>
                  <a:lnTo>
                    <a:pt x="190" y="395"/>
                  </a:lnTo>
                  <a:lnTo>
                    <a:pt x="186" y="397"/>
                  </a:lnTo>
                  <a:lnTo>
                    <a:pt x="186" y="398"/>
                  </a:lnTo>
                  <a:lnTo>
                    <a:pt x="186" y="400"/>
                  </a:lnTo>
                  <a:lnTo>
                    <a:pt x="186" y="402"/>
                  </a:lnTo>
                  <a:lnTo>
                    <a:pt x="183" y="404"/>
                  </a:lnTo>
                  <a:lnTo>
                    <a:pt x="183" y="405"/>
                  </a:lnTo>
                  <a:lnTo>
                    <a:pt x="181" y="405"/>
                  </a:lnTo>
                  <a:lnTo>
                    <a:pt x="183" y="409"/>
                  </a:lnTo>
                  <a:lnTo>
                    <a:pt x="183" y="411"/>
                  </a:lnTo>
                  <a:lnTo>
                    <a:pt x="184" y="414"/>
                  </a:lnTo>
                  <a:lnTo>
                    <a:pt x="186" y="418"/>
                  </a:lnTo>
                  <a:lnTo>
                    <a:pt x="186" y="423"/>
                  </a:lnTo>
                  <a:lnTo>
                    <a:pt x="184" y="427"/>
                  </a:lnTo>
                  <a:lnTo>
                    <a:pt x="183" y="428"/>
                  </a:lnTo>
                  <a:lnTo>
                    <a:pt x="176" y="430"/>
                  </a:lnTo>
                  <a:lnTo>
                    <a:pt x="172" y="428"/>
                  </a:lnTo>
                  <a:lnTo>
                    <a:pt x="170" y="427"/>
                  </a:lnTo>
                  <a:lnTo>
                    <a:pt x="170" y="423"/>
                  </a:lnTo>
                  <a:lnTo>
                    <a:pt x="168" y="423"/>
                  </a:lnTo>
                  <a:lnTo>
                    <a:pt x="165" y="425"/>
                  </a:lnTo>
                  <a:lnTo>
                    <a:pt x="160" y="427"/>
                  </a:lnTo>
                  <a:lnTo>
                    <a:pt x="154" y="430"/>
                  </a:lnTo>
                  <a:lnTo>
                    <a:pt x="140" y="443"/>
                  </a:lnTo>
                  <a:lnTo>
                    <a:pt x="137" y="444"/>
                  </a:lnTo>
                  <a:lnTo>
                    <a:pt x="131" y="444"/>
                  </a:lnTo>
                  <a:lnTo>
                    <a:pt x="128" y="443"/>
                  </a:lnTo>
                  <a:lnTo>
                    <a:pt x="124" y="444"/>
                  </a:lnTo>
                  <a:lnTo>
                    <a:pt x="122" y="443"/>
                  </a:lnTo>
                  <a:lnTo>
                    <a:pt x="122" y="441"/>
                  </a:lnTo>
                  <a:lnTo>
                    <a:pt x="121" y="436"/>
                  </a:lnTo>
                  <a:lnTo>
                    <a:pt x="117" y="432"/>
                  </a:lnTo>
                  <a:lnTo>
                    <a:pt x="113" y="430"/>
                  </a:lnTo>
                  <a:lnTo>
                    <a:pt x="110" y="430"/>
                  </a:lnTo>
                  <a:lnTo>
                    <a:pt x="103" y="436"/>
                  </a:lnTo>
                  <a:lnTo>
                    <a:pt x="99" y="436"/>
                  </a:lnTo>
                  <a:lnTo>
                    <a:pt x="92" y="436"/>
                  </a:lnTo>
                  <a:lnTo>
                    <a:pt x="90" y="436"/>
                  </a:lnTo>
                  <a:lnTo>
                    <a:pt x="87" y="434"/>
                  </a:lnTo>
                  <a:lnTo>
                    <a:pt x="85" y="432"/>
                  </a:lnTo>
                  <a:lnTo>
                    <a:pt x="83" y="432"/>
                  </a:lnTo>
                  <a:lnTo>
                    <a:pt x="76" y="437"/>
                  </a:lnTo>
                  <a:lnTo>
                    <a:pt x="74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7" y="439"/>
                  </a:lnTo>
                  <a:lnTo>
                    <a:pt x="60" y="439"/>
                  </a:lnTo>
                  <a:lnTo>
                    <a:pt x="53" y="443"/>
                  </a:lnTo>
                  <a:lnTo>
                    <a:pt x="51" y="443"/>
                  </a:lnTo>
                  <a:lnTo>
                    <a:pt x="49" y="441"/>
                  </a:lnTo>
                  <a:lnTo>
                    <a:pt x="39" y="436"/>
                  </a:lnTo>
                  <a:lnTo>
                    <a:pt x="37" y="434"/>
                  </a:lnTo>
                  <a:lnTo>
                    <a:pt x="37" y="441"/>
                  </a:lnTo>
                  <a:lnTo>
                    <a:pt x="37" y="444"/>
                  </a:lnTo>
                  <a:lnTo>
                    <a:pt x="39" y="450"/>
                  </a:lnTo>
                  <a:lnTo>
                    <a:pt x="39" y="453"/>
                  </a:lnTo>
                  <a:lnTo>
                    <a:pt x="41" y="464"/>
                  </a:lnTo>
                  <a:lnTo>
                    <a:pt x="42" y="468"/>
                  </a:lnTo>
                  <a:lnTo>
                    <a:pt x="44" y="471"/>
                  </a:lnTo>
                  <a:lnTo>
                    <a:pt x="44" y="484"/>
                  </a:lnTo>
                  <a:lnTo>
                    <a:pt x="48" y="496"/>
                  </a:lnTo>
                  <a:lnTo>
                    <a:pt x="58" y="526"/>
                  </a:lnTo>
                  <a:lnTo>
                    <a:pt x="64" y="537"/>
                  </a:lnTo>
                  <a:lnTo>
                    <a:pt x="65" y="542"/>
                  </a:lnTo>
                  <a:lnTo>
                    <a:pt x="71" y="560"/>
                  </a:lnTo>
                  <a:lnTo>
                    <a:pt x="73" y="565"/>
                  </a:lnTo>
                  <a:lnTo>
                    <a:pt x="74" y="569"/>
                  </a:lnTo>
                  <a:lnTo>
                    <a:pt x="76" y="572"/>
                  </a:lnTo>
                  <a:lnTo>
                    <a:pt x="76" y="574"/>
                  </a:lnTo>
                  <a:lnTo>
                    <a:pt x="78" y="578"/>
                  </a:lnTo>
                  <a:lnTo>
                    <a:pt x="80" y="579"/>
                  </a:lnTo>
                  <a:lnTo>
                    <a:pt x="80" y="581"/>
                  </a:lnTo>
                  <a:lnTo>
                    <a:pt x="81" y="581"/>
                  </a:lnTo>
                  <a:lnTo>
                    <a:pt x="81" y="587"/>
                  </a:lnTo>
                  <a:lnTo>
                    <a:pt x="80" y="590"/>
                  </a:lnTo>
                  <a:lnTo>
                    <a:pt x="80" y="592"/>
                  </a:lnTo>
                  <a:lnTo>
                    <a:pt x="80" y="594"/>
                  </a:lnTo>
                  <a:lnTo>
                    <a:pt x="80" y="599"/>
                  </a:lnTo>
                  <a:lnTo>
                    <a:pt x="80" y="601"/>
                  </a:lnTo>
                  <a:lnTo>
                    <a:pt x="81" y="606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5" y="619"/>
                  </a:lnTo>
                  <a:lnTo>
                    <a:pt x="85" y="620"/>
                  </a:lnTo>
                  <a:lnTo>
                    <a:pt x="83" y="622"/>
                  </a:lnTo>
                  <a:lnTo>
                    <a:pt x="83" y="624"/>
                  </a:lnTo>
                  <a:lnTo>
                    <a:pt x="81" y="624"/>
                  </a:lnTo>
                  <a:lnTo>
                    <a:pt x="81" y="627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5" y="654"/>
                  </a:lnTo>
                  <a:lnTo>
                    <a:pt x="85" y="659"/>
                  </a:lnTo>
                  <a:lnTo>
                    <a:pt x="83" y="668"/>
                  </a:lnTo>
                  <a:lnTo>
                    <a:pt x="80" y="672"/>
                  </a:lnTo>
                  <a:lnTo>
                    <a:pt x="65" y="682"/>
                  </a:lnTo>
                  <a:lnTo>
                    <a:pt x="46" y="688"/>
                  </a:lnTo>
                  <a:lnTo>
                    <a:pt x="37" y="693"/>
                  </a:lnTo>
                  <a:lnTo>
                    <a:pt x="26" y="702"/>
                  </a:lnTo>
                  <a:lnTo>
                    <a:pt x="12" y="723"/>
                  </a:lnTo>
                  <a:lnTo>
                    <a:pt x="7" y="729"/>
                  </a:lnTo>
                  <a:lnTo>
                    <a:pt x="5" y="732"/>
                  </a:lnTo>
                  <a:lnTo>
                    <a:pt x="0" y="743"/>
                  </a:lnTo>
                  <a:lnTo>
                    <a:pt x="2" y="743"/>
                  </a:lnTo>
                  <a:lnTo>
                    <a:pt x="2" y="745"/>
                  </a:lnTo>
                  <a:lnTo>
                    <a:pt x="3" y="746"/>
                  </a:lnTo>
                  <a:lnTo>
                    <a:pt x="3" y="748"/>
                  </a:lnTo>
                  <a:lnTo>
                    <a:pt x="3" y="752"/>
                  </a:lnTo>
                  <a:lnTo>
                    <a:pt x="5" y="754"/>
                  </a:lnTo>
                  <a:lnTo>
                    <a:pt x="14" y="754"/>
                  </a:lnTo>
                  <a:lnTo>
                    <a:pt x="16" y="754"/>
                  </a:lnTo>
                  <a:lnTo>
                    <a:pt x="18" y="755"/>
                  </a:lnTo>
                  <a:lnTo>
                    <a:pt x="25" y="757"/>
                  </a:lnTo>
                  <a:lnTo>
                    <a:pt x="26" y="759"/>
                  </a:lnTo>
                  <a:lnTo>
                    <a:pt x="26" y="761"/>
                  </a:lnTo>
                  <a:lnTo>
                    <a:pt x="28" y="761"/>
                  </a:lnTo>
                  <a:lnTo>
                    <a:pt x="30" y="761"/>
                  </a:lnTo>
                  <a:lnTo>
                    <a:pt x="30" y="762"/>
                  </a:lnTo>
                  <a:lnTo>
                    <a:pt x="32" y="762"/>
                  </a:lnTo>
                  <a:lnTo>
                    <a:pt x="34" y="761"/>
                  </a:lnTo>
                  <a:lnTo>
                    <a:pt x="34" y="762"/>
                  </a:lnTo>
                  <a:lnTo>
                    <a:pt x="35" y="762"/>
                  </a:lnTo>
                  <a:lnTo>
                    <a:pt x="35" y="764"/>
                  </a:lnTo>
                  <a:lnTo>
                    <a:pt x="37" y="762"/>
                  </a:lnTo>
                  <a:lnTo>
                    <a:pt x="37" y="762"/>
                  </a:lnTo>
                  <a:lnTo>
                    <a:pt x="37" y="766"/>
                  </a:lnTo>
                  <a:lnTo>
                    <a:pt x="39" y="773"/>
                  </a:lnTo>
                  <a:lnTo>
                    <a:pt x="41" y="773"/>
                  </a:lnTo>
                  <a:lnTo>
                    <a:pt x="46" y="773"/>
                  </a:lnTo>
                  <a:lnTo>
                    <a:pt x="49" y="775"/>
                  </a:lnTo>
                  <a:lnTo>
                    <a:pt x="49" y="777"/>
                  </a:lnTo>
                  <a:lnTo>
                    <a:pt x="51" y="778"/>
                  </a:lnTo>
                  <a:lnTo>
                    <a:pt x="53" y="780"/>
                  </a:lnTo>
                  <a:lnTo>
                    <a:pt x="53" y="782"/>
                  </a:lnTo>
                  <a:lnTo>
                    <a:pt x="53" y="784"/>
                  </a:lnTo>
                  <a:lnTo>
                    <a:pt x="55" y="787"/>
                  </a:lnTo>
                  <a:lnTo>
                    <a:pt x="57" y="794"/>
                  </a:lnTo>
                  <a:lnTo>
                    <a:pt x="58" y="796"/>
                  </a:lnTo>
                  <a:lnTo>
                    <a:pt x="57" y="796"/>
                  </a:lnTo>
                  <a:lnTo>
                    <a:pt x="55" y="800"/>
                  </a:lnTo>
                  <a:lnTo>
                    <a:pt x="53" y="805"/>
                  </a:lnTo>
                  <a:lnTo>
                    <a:pt x="51" y="809"/>
                  </a:lnTo>
                  <a:lnTo>
                    <a:pt x="51" y="814"/>
                  </a:lnTo>
                  <a:lnTo>
                    <a:pt x="51" y="816"/>
                  </a:lnTo>
                  <a:lnTo>
                    <a:pt x="51" y="817"/>
                  </a:lnTo>
                  <a:lnTo>
                    <a:pt x="49" y="819"/>
                  </a:lnTo>
                  <a:lnTo>
                    <a:pt x="49" y="823"/>
                  </a:lnTo>
                  <a:lnTo>
                    <a:pt x="48" y="825"/>
                  </a:lnTo>
                  <a:lnTo>
                    <a:pt x="49" y="828"/>
                  </a:lnTo>
                  <a:lnTo>
                    <a:pt x="53" y="830"/>
                  </a:lnTo>
                  <a:lnTo>
                    <a:pt x="51" y="835"/>
                  </a:lnTo>
                  <a:lnTo>
                    <a:pt x="49" y="837"/>
                  </a:lnTo>
                  <a:lnTo>
                    <a:pt x="46" y="839"/>
                  </a:lnTo>
                  <a:lnTo>
                    <a:pt x="44" y="839"/>
                  </a:lnTo>
                  <a:lnTo>
                    <a:pt x="44" y="841"/>
                  </a:lnTo>
                  <a:lnTo>
                    <a:pt x="44" y="842"/>
                  </a:lnTo>
                  <a:lnTo>
                    <a:pt x="42" y="846"/>
                  </a:lnTo>
                  <a:lnTo>
                    <a:pt x="42" y="848"/>
                  </a:lnTo>
                  <a:lnTo>
                    <a:pt x="44" y="849"/>
                  </a:lnTo>
                  <a:lnTo>
                    <a:pt x="42" y="851"/>
                  </a:lnTo>
                  <a:lnTo>
                    <a:pt x="42" y="853"/>
                  </a:lnTo>
                  <a:lnTo>
                    <a:pt x="44" y="853"/>
                  </a:lnTo>
                  <a:lnTo>
                    <a:pt x="44" y="855"/>
                  </a:lnTo>
                  <a:lnTo>
                    <a:pt x="42" y="857"/>
                  </a:lnTo>
                  <a:lnTo>
                    <a:pt x="41" y="857"/>
                  </a:lnTo>
                  <a:lnTo>
                    <a:pt x="41" y="858"/>
                  </a:lnTo>
                  <a:lnTo>
                    <a:pt x="42" y="860"/>
                  </a:lnTo>
                  <a:lnTo>
                    <a:pt x="42" y="862"/>
                  </a:lnTo>
                  <a:lnTo>
                    <a:pt x="42" y="867"/>
                  </a:lnTo>
                  <a:lnTo>
                    <a:pt x="42" y="869"/>
                  </a:lnTo>
                  <a:lnTo>
                    <a:pt x="42" y="873"/>
                  </a:lnTo>
                  <a:lnTo>
                    <a:pt x="46" y="876"/>
                  </a:lnTo>
                  <a:lnTo>
                    <a:pt x="44" y="876"/>
                  </a:lnTo>
                  <a:lnTo>
                    <a:pt x="46" y="880"/>
                  </a:lnTo>
                  <a:lnTo>
                    <a:pt x="48" y="880"/>
                  </a:lnTo>
                  <a:lnTo>
                    <a:pt x="49" y="881"/>
                  </a:lnTo>
                  <a:lnTo>
                    <a:pt x="49" y="881"/>
                  </a:lnTo>
                  <a:lnTo>
                    <a:pt x="51" y="883"/>
                  </a:lnTo>
                  <a:lnTo>
                    <a:pt x="51" y="8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">
              <a:extLst>
                <a:ext uri="{FF2B5EF4-FFF2-40B4-BE49-F238E27FC236}">
                  <a16:creationId xmlns:a16="http://schemas.microsoft.com/office/drawing/2014/main" id="{93800D52-A6F1-D610-FA77-5ECD3A57E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72" y="1392771"/>
              <a:ext cx="785985" cy="612678"/>
            </a:xfrm>
            <a:custGeom>
              <a:avLst/>
              <a:gdLst>
                <a:gd name="T0" fmla="*/ 76 w 644"/>
                <a:gd name="T1" fmla="*/ 261 h 502"/>
                <a:gd name="T2" fmla="*/ 103 w 644"/>
                <a:gd name="T3" fmla="*/ 270 h 502"/>
                <a:gd name="T4" fmla="*/ 119 w 644"/>
                <a:gd name="T5" fmla="*/ 280 h 502"/>
                <a:gd name="T6" fmla="*/ 170 w 644"/>
                <a:gd name="T7" fmla="*/ 275 h 502"/>
                <a:gd name="T8" fmla="*/ 188 w 644"/>
                <a:gd name="T9" fmla="*/ 298 h 502"/>
                <a:gd name="T10" fmla="*/ 198 w 644"/>
                <a:gd name="T11" fmla="*/ 312 h 502"/>
                <a:gd name="T12" fmla="*/ 190 w 644"/>
                <a:gd name="T13" fmla="*/ 341 h 502"/>
                <a:gd name="T14" fmla="*/ 186 w 644"/>
                <a:gd name="T15" fmla="*/ 357 h 502"/>
                <a:gd name="T16" fmla="*/ 193 w 644"/>
                <a:gd name="T17" fmla="*/ 410 h 502"/>
                <a:gd name="T18" fmla="*/ 216 w 644"/>
                <a:gd name="T19" fmla="*/ 410 h 502"/>
                <a:gd name="T20" fmla="*/ 227 w 644"/>
                <a:gd name="T21" fmla="*/ 424 h 502"/>
                <a:gd name="T22" fmla="*/ 257 w 644"/>
                <a:gd name="T23" fmla="*/ 439 h 502"/>
                <a:gd name="T24" fmla="*/ 271 w 644"/>
                <a:gd name="T25" fmla="*/ 455 h 502"/>
                <a:gd name="T26" fmla="*/ 270 w 644"/>
                <a:gd name="T27" fmla="*/ 481 h 502"/>
                <a:gd name="T28" fmla="*/ 287 w 644"/>
                <a:gd name="T29" fmla="*/ 501 h 502"/>
                <a:gd name="T30" fmla="*/ 319 w 644"/>
                <a:gd name="T31" fmla="*/ 490 h 502"/>
                <a:gd name="T32" fmla="*/ 349 w 644"/>
                <a:gd name="T33" fmla="*/ 488 h 502"/>
                <a:gd name="T34" fmla="*/ 373 w 644"/>
                <a:gd name="T35" fmla="*/ 502 h 502"/>
                <a:gd name="T36" fmla="*/ 408 w 644"/>
                <a:gd name="T37" fmla="*/ 486 h 502"/>
                <a:gd name="T38" fmla="*/ 419 w 644"/>
                <a:gd name="T39" fmla="*/ 467 h 502"/>
                <a:gd name="T40" fmla="*/ 426 w 644"/>
                <a:gd name="T41" fmla="*/ 453 h 502"/>
                <a:gd name="T42" fmla="*/ 463 w 644"/>
                <a:gd name="T43" fmla="*/ 433 h 502"/>
                <a:gd name="T44" fmla="*/ 495 w 644"/>
                <a:gd name="T45" fmla="*/ 424 h 502"/>
                <a:gd name="T46" fmla="*/ 497 w 644"/>
                <a:gd name="T47" fmla="*/ 446 h 502"/>
                <a:gd name="T48" fmla="*/ 520 w 644"/>
                <a:gd name="T49" fmla="*/ 453 h 502"/>
                <a:gd name="T50" fmla="*/ 529 w 644"/>
                <a:gd name="T51" fmla="*/ 433 h 502"/>
                <a:gd name="T52" fmla="*/ 522 w 644"/>
                <a:gd name="T53" fmla="*/ 423 h 502"/>
                <a:gd name="T54" fmla="*/ 502 w 644"/>
                <a:gd name="T55" fmla="*/ 415 h 502"/>
                <a:gd name="T56" fmla="*/ 515 w 644"/>
                <a:gd name="T57" fmla="*/ 382 h 502"/>
                <a:gd name="T58" fmla="*/ 522 w 644"/>
                <a:gd name="T59" fmla="*/ 350 h 502"/>
                <a:gd name="T60" fmla="*/ 527 w 644"/>
                <a:gd name="T61" fmla="*/ 327 h 502"/>
                <a:gd name="T62" fmla="*/ 531 w 644"/>
                <a:gd name="T63" fmla="*/ 311 h 502"/>
                <a:gd name="T64" fmla="*/ 547 w 644"/>
                <a:gd name="T65" fmla="*/ 298 h 502"/>
                <a:gd name="T66" fmla="*/ 578 w 644"/>
                <a:gd name="T67" fmla="*/ 277 h 502"/>
                <a:gd name="T68" fmla="*/ 603 w 644"/>
                <a:gd name="T69" fmla="*/ 263 h 502"/>
                <a:gd name="T70" fmla="*/ 623 w 644"/>
                <a:gd name="T71" fmla="*/ 261 h 502"/>
                <a:gd name="T72" fmla="*/ 641 w 644"/>
                <a:gd name="T73" fmla="*/ 240 h 502"/>
                <a:gd name="T74" fmla="*/ 607 w 644"/>
                <a:gd name="T75" fmla="*/ 224 h 502"/>
                <a:gd name="T76" fmla="*/ 614 w 644"/>
                <a:gd name="T77" fmla="*/ 197 h 502"/>
                <a:gd name="T78" fmla="*/ 621 w 644"/>
                <a:gd name="T79" fmla="*/ 167 h 502"/>
                <a:gd name="T80" fmla="*/ 577 w 644"/>
                <a:gd name="T81" fmla="*/ 124 h 502"/>
                <a:gd name="T82" fmla="*/ 522 w 644"/>
                <a:gd name="T83" fmla="*/ 74 h 502"/>
                <a:gd name="T84" fmla="*/ 500 w 644"/>
                <a:gd name="T85" fmla="*/ 58 h 502"/>
                <a:gd name="T86" fmla="*/ 442 w 644"/>
                <a:gd name="T87" fmla="*/ 32 h 502"/>
                <a:gd name="T88" fmla="*/ 426 w 644"/>
                <a:gd name="T89" fmla="*/ 3 h 502"/>
                <a:gd name="T90" fmla="*/ 401 w 644"/>
                <a:gd name="T91" fmla="*/ 18 h 502"/>
                <a:gd name="T92" fmla="*/ 362 w 644"/>
                <a:gd name="T93" fmla="*/ 30 h 502"/>
                <a:gd name="T94" fmla="*/ 303 w 644"/>
                <a:gd name="T95" fmla="*/ 25 h 502"/>
                <a:gd name="T96" fmla="*/ 275 w 644"/>
                <a:gd name="T97" fmla="*/ 23 h 502"/>
                <a:gd name="T98" fmla="*/ 230 w 644"/>
                <a:gd name="T99" fmla="*/ 26 h 502"/>
                <a:gd name="T100" fmla="*/ 198 w 644"/>
                <a:gd name="T101" fmla="*/ 12 h 502"/>
                <a:gd name="T102" fmla="*/ 127 w 644"/>
                <a:gd name="T103" fmla="*/ 9 h 502"/>
                <a:gd name="T104" fmla="*/ 56 w 644"/>
                <a:gd name="T105" fmla="*/ 30 h 502"/>
                <a:gd name="T106" fmla="*/ 17 w 644"/>
                <a:gd name="T107" fmla="*/ 64 h 502"/>
                <a:gd name="T108" fmla="*/ 0 w 644"/>
                <a:gd name="T109" fmla="*/ 101 h 502"/>
                <a:gd name="T110" fmla="*/ 5 w 644"/>
                <a:gd name="T111" fmla="*/ 142 h 502"/>
                <a:gd name="T112" fmla="*/ 17 w 644"/>
                <a:gd name="T113" fmla="*/ 176 h 502"/>
                <a:gd name="T114" fmla="*/ 21 w 644"/>
                <a:gd name="T115" fmla="*/ 200 h 502"/>
                <a:gd name="T116" fmla="*/ 23 w 644"/>
                <a:gd name="T117" fmla="*/ 218 h 502"/>
                <a:gd name="T118" fmla="*/ 23 w 644"/>
                <a:gd name="T119" fmla="*/ 238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4" h="502">
                  <a:moveTo>
                    <a:pt x="35" y="231"/>
                  </a:moveTo>
                  <a:lnTo>
                    <a:pt x="39" y="234"/>
                  </a:lnTo>
                  <a:lnTo>
                    <a:pt x="46" y="247"/>
                  </a:lnTo>
                  <a:lnTo>
                    <a:pt x="51" y="250"/>
                  </a:lnTo>
                  <a:lnTo>
                    <a:pt x="60" y="250"/>
                  </a:lnTo>
                  <a:lnTo>
                    <a:pt x="65" y="252"/>
                  </a:lnTo>
                  <a:lnTo>
                    <a:pt x="74" y="257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87" y="264"/>
                  </a:lnTo>
                  <a:lnTo>
                    <a:pt x="90" y="268"/>
                  </a:lnTo>
                  <a:lnTo>
                    <a:pt x="92" y="268"/>
                  </a:lnTo>
                  <a:lnTo>
                    <a:pt x="95" y="270"/>
                  </a:lnTo>
                  <a:lnTo>
                    <a:pt x="99" y="272"/>
                  </a:lnTo>
                  <a:lnTo>
                    <a:pt x="101" y="272"/>
                  </a:lnTo>
                  <a:lnTo>
                    <a:pt x="103" y="270"/>
                  </a:lnTo>
                  <a:lnTo>
                    <a:pt x="106" y="270"/>
                  </a:lnTo>
                  <a:lnTo>
                    <a:pt x="108" y="272"/>
                  </a:lnTo>
                  <a:lnTo>
                    <a:pt x="108" y="275"/>
                  </a:lnTo>
                  <a:lnTo>
                    <a:pt x="108" y="279"/>
                  </a:lnTo>
                  <a:lnTo>
                    <a:pt x="111" y="280"/>
                  </a:lnTo>
                  <a:lnTo>
                    <a:pt x="113" y="282"/>
                  </a:lnTo>
                  <a:lnTo>
                    <a:pt x="117" y="282"/>
                  </a:lnTo>
                  <a:lnTo>
                    <a:pt x="119" y="280"/>
                  </a:lnTo>
                  <a:lnTo>
                    <a:pt x="120" y="279"/>
                  </a:lnTo>
                  <a:lnTo>
                    <a:pt x="122" y="277"/>
                  </a:lnTo>
                  <a:lnTo>
                    <a:pt x="135" y="273"/>
                  </a:lnTo>
                  <a:lnTo>
                    <a:pt x="136" y="273"/>
                  </a:lnTo>
                  <a:lnTo>
                    <a:pt x="154" y="277"/>
                  </a:lnTo>
                  <a:lnTo>
                    <a:pt x="167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2" y="277"/>
                  </a:lnTo>
                  <a:lnTo>
                    <a:pt x="172" y="280"/>
                  </a:lnTo>
                  <a:lnTo>
                    <a:pt x="174" y="289"/>
                  </a:lnTo>
                  <a:lnTo>
                    <a:pt x="175" y="295"/>
                  </a:lnTo>
                  <a:lnTo>
                    <a:pt x="177" y="296"/>
                  </a:lnTo>
                  <a:lnTo>
                    <a:pt x="179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4"/>
                  </a:lnTo>
                  <a:lnTo>
                    <a:pt x="190" y="305"/>
                  </a:lnTo>
                  <a:lnTo>
                    <a:pt x="197" y="307"/>
                  </a:lnTo>
                  <a:lnTo>
                    <a:pt x="197" y="309"/>
                  </a:lnTo>
                  <a:lnTo>
                    <a:pt x="198" y="312"/>
                  </a:lnTo>
                  <a:lnTo>
                    <a:pt x="200" y="320"/>
                  </a:lnTo>
                  <a:lnTo>
                    <a:pt x="200" y="325"/>
                  </a:lnTo>
                  <a:lnTo>
                    <a:pt x="200" y="328"/>
                  </a:lnTo>
                  <a:lnTo>
                    <a:pt x="198" y="332"/>
                  </a:lnTo>
                  <a:lnTo>
                    <a:pt x="197" y="334"/>
                  </a:lnTo>
                  <a:lnTo>
                    <a:pt x="193" y="335"/>
                  </a:lnTo>
                  <a:lnTo>
                    <a:pt x="191" y="339"/>
                  </a:lnTo>
                  <a:lnTo>
                    <a:pt x="190" y="341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88" y="343"/>
                  </a:lnTo>
                  <a:lnTo>
                    <a:pt x="188" y="344"/>
                  </a:lnTo>
                  <a:lnTo>
                    <a:pt x="186" y="348"/>
                  </a:lnTo>
                  <a:lnTo>
                    <a:pt x="186" y="350"/>
                  </a:lnTo>
                  <a:lnTo>
                    <a:pt x="186" y="351"/>
                  </a:lnTo>
                  <a:lnTo>
                    <a:pt x="186" y="357"/>
                  </a:lnTo>
                  <a:lnTo>
                    <a:pt x="186" y="359"/>
                  </a:lnTo>
                  <a:lnTo>
                    <a:pt x="186" y="362"/>
                  </a:lnTo>
                  <a:lnTo>
                    <a:pt x="183" y="371"/>
                  </a:lnTo>
                  <a:lnTo>
                    <a:pt x="183" y="385"/>
                  </a:lnTo>
                  <a:lnTo>
                    <a:pt x="183" y="392"/>
                  </a:lnTo>
                  <a:lnTo>
                    <a:pt x="186" y="399"/>
                  </a:lnTo>
                  <a:lnTo>
                    <a:pt x="191" y="412"/>
                  </a:lnTo>
                  <a:lnTo>
                    <a:pt x="193" y="410"/>
                  </a:lnTo>
                  <a:lnTo>
                    <a:pt x="197" y="405"/>
                  </a:lnTo>
                  <a:lnTo>
                    <a:pt x="200" y="403"/>
                  </a:lnTo>
                  <a:lnTo>
                    <a:pt x="202" y="405"/>
                  </a:lnTo>
                  <a:lnTo>
                    <a:pt x="209" y="408"/>
                  </a:lnTo>
                  <a:lnTo>
                    <a:pt x="211" y="408"/>
                  </a:lnTo>
                  <a:lnTo>
                    <a:pt x="213" y="407"/>
                  </a:lnTo>
                  <a:lnTo>
                    <a:pt x="214" y="408"/>
                  </a:lnTo>
                  <a:lnTo>
                    <a:pt x="216" y="410"/>
                  </a:lnTo>
                  <a:lnTo>
                    <a:pt x="216" y="412"/>
                  </a:lnTo>
                  <a:lnTo>
                    <a:pt x="218" y="414"/>
                  </a:lnTo>
                  <a:lnTo>
                    <a:pt x="223" y="415"/>
                  </a:lnTo>
                  <a:lnTo>
                    <a:pt x="223" y="417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3" y="424"/>
                  </a:lnTo>
                  <a:lnTo>
                    <a:pt x="227" y="424"/>
                  </a:lnTo>
                  <a:lnTo>
                    <a:pt x="230" y="424"/>
                  </a:lnTo>
                  <a:lnTo>
                    <a:pt x="230" y="423"/>
                  </a:lnTo>
                  <a:lnTo>
                    <a:pt x="232" y="424"/>
                  </a:lnTo>
                  <a:lnTo>
                    <a:pt x="239" y="428"/>
                  </a:lnTo>
                  <a:lnTo>
                    <a:pt x="245" y="431"/>
                  </a:lnTo>
                  <a:lnTo>
                    <a:pt x="254" y="435"/>
                  </a:lnTo>
                  <a:lnTo>
                    <a:pt x="255" y="437"/>
                  </a:lnTo>
                  <a:lnTo>
                    <a:pt x="257" y="439"/>
                  </a:lnTo>
                  <a:lnTo>
                    <a:pt x="259" y="440"/>
                  </a:lnTo>
                  <a:lnTo>
                    <a:pt x="261" y="444"/>
                  </a:lnTo>
                  <a:lnTo>
                    <a:pt x="262" y="446"/>
                  </a:lnTo>
                  <a:lnTo>
                    <a:pt x="264" y="447"/>
                  </a:lnTo>
                  <a:lnTo>
                    <a:pt x="266" y="447"/>
                  </a:lnTo>
                  <a:lnTo>
                    <a:pt x="268" y="447"/>
                  </a:lnTo>
                  <a:lnTo>
                    <a:pt x="270" y="451"/>
                  </a:lnTo>
                  <a:lnTo>
                    <a:pt x="271" y="455"/>
                  </a:lnTo>
                  <a:lnTo>
                    <a:pt x="271" y="460"/>
                  </a:lnTo>
                  <a:lnTo>
                    <a:pt x="273" y="463"/>
                  </a:lnTo>
                  <a:lnTo>
                    <a:pt x="273" y="470"/>
                  </a:lnTo>
                  <a:lnTo>
                    <a:pt x="273" y="476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81"/>
                  </a:lnTo>
                  <a:lnTo>
                    <a:pt x="270" y="481"/>
                  </a:lnTo>
                  <a:lnTo>
                    <a:pt x="270" y="485"/>
                  </a:lnTo>
                  <a:lnTo>
                    <a:pt x="271" y="486"/>
                  </a:lnTo>
                  <a:lnTo>
                    <a:pt x="273" y="488"/>
                  </a:lnTo>
                  <a:lnTo>
                    <a:pt x="273" y="490"/>
                  </a:lnTo>
                  <a:lnTo>
                    <a:pt x="273" y="492"/>
                  </a:lnTo>
                  <a:lnTo>
                    <a:pt x="275" y="494"/>
                  </a:lnTo>
                  <a:lnTo>
                    <a:pt x="285" y="499"/>
                  </a:lnTo>
                  <a:lnTo>
                    <a:pt x="287" y="501"/>
                  </a:lnTo>
                  <a:lnTo>
                    <a:pt x="289" y="501"/>
                  </a:lnTo>
                  <a:lnTo>
                    <a:pt x="296" y="497"/>
                  </a:lnTo>
                  <a:lnTo>
                    <a:pt x="303" y="497"/>
                  </a:lnTo>
                  <a:lnTo>
                    <a:pt x="305" y="495"/>
                  </a:lnTo>
                  <a:lnTo>
                    <a:pt x="307" y="495"/>
                  </a:lnTo>
                  <a:lnTo>
                    <a:pt x="310" y="495"/>
                  </a:lnTo>
                  <a:lnTo>
                    <a:pt x="312" y="495"/>
                  </a:lnTo>
                  <a:lnTo>
                    <a:pt x="319" y="490"/>
                  </a:lnTo>
                  <a:lnTo>
                    <a:pt x="321" y="490"/>
                  </a:lnTo>
                  <a:lnTo>
                    <a:pt x="323" y="492"/>
                  </a:lnTo>
                  <a:lnTo>
                    <a:pt x="326" y="494"/>
                  </a:lnTo>
                  <a:lnTo>
                    <a:pt x="328" y="494"/>
                  </a:lnTo>
                  <a:lnTo>
                    <a:pt x="335" y="494"/>
                  </a:lnTo>
                  <a:lnTo>
                    <a:pt x="339" y="494"/>
                  </a:lnTo>
                  <a:lnTo>
                    <a:pt x="346" y="488"/>
                  </a:lnTo>
                  <a:lnTo>
                    <a:pt x="349" y="488"/>
                  </a:lnTo>
                  <a:lnTo>
                    <a:pt x="353" y="490"/>
                  </a:lnTo>
                  <a:lnTo>
                    <a:pt x="357" y="494"/>
                  </a:lnTo>
                  <a:lnTo>
                    <a:pt x="358" y="499"/>
                  </a:lnTo>
                  <a:lnTo>
                    <a:pt x="358" y="501"/>
                  </a:lnTo>
                  <a:lnTo>
                    <a:pt x="360" y="502"/>
                  </a:lnTo>
                  <a:lnTo>
                    <a:pt x="364" y="501"/>
                  </a:lnTo>
                  <a:lnTo>
                    <a:pt x="367" y="502"/>
                  </a:lnTo>
                  <a:lnTo>
                    <a:pt x="373" y="502"/>
                  </a:lnTo>
                  <a:lnTo>
                    <a:pt x="376" y="501"/>
                  </a:lnTo>
                  <a:lnTo>
                    <a:pt x="390" y="488"/>
                  </a:lnTo>
                  <a:lnTo>
                    <a:pt x="396" y="485"/>
                  </a:lnTo>
                  <a:lnTo>
                    <a:pt x="401" y="483"/>
                  </a:lnTo>
                  <a:lnTo>
                    <a:pt x="404" y="481"/>
                  </a:lnTo>
                  <a:lnTo>
                    <a:pt x="406" y="481"/>
                  </a:lnTo>
                  <a:lnTo>
                    <a:pt x="406" y="485"/>
                  </a:lnTo>
                  <a:lnTo>
                    <a:pt x="408" y="486"/>
                  </a:lnTo>
                  <a:lnTo>
                    <a:pt x="412" y="488"/>
                  </a:lnTo>
                  <a:lnTo>
                    <a:pt x="419" y="486"/>
                  </a:lnTo>
                  <a:lnTo>
                    <a:pt x="420" y="485"/>
                  </a:lnTo>
                  <a:lnTo>
                    <a:pt x="422" y="481"/>
                  </a:lnTo>
                  <a:lnTo>
                    <a:pt x="422" y="476"/>
                  </a:lnTo>
                  <a:lnTo>
                    <a:pt x="420" y="472"/>
                  </a:lnTo>
                  <a:lnTo>
                    <a:pt x="419" y="469"/>
                  </a:lnTo>
                  <a:lnTo>
                    <a:pt x="419" y="467"/>
                  </a:lnTo>
                  <a:lnTo>
                    <a:pt x="417" y="463"/>
                  </a:lnTo>
                  <a:lnTo>
                    <a:pt x="419" y="463"/>
                  </a:lnTo>
                  <a:lnTo>
                    <a:pt x="419" y="462"/>
                  </a:lnTo>
                  <a:lnTo>
                    <a:pt x="422" y="460"/>
                  </a:lnTo>
                  <a:lnTo>
                    <a:pt x="422" y="458"/>
                  </a:lnTo>
                  <a:lnTo>
                    <a:pt x="422" y="456"/>
                  </a:lnTo>
                  <a:lnTo>
                    <a:pt x="422" y="455"/>
                  </a:lnTo>
                  <a:lnTo>
                    <a:pt x="426" y="453"/>
                  </a:lnTo>
                  <a:lnTo>
                    <a:pt x="431" y="453"/>
                  </a:lnTo>
                  <a:lnTo>
                    <a:pt x="436" y="453"/>
                  </a:lnTo>
                  <a:lnTo>
                    <a:pt x="444" y="456"/>
                  </a:lnTo>
                  <a:lnTo>
                    <a:pt x="449" y="456"/>
                  </a:lnTo>
                  <a:lnTo>
                    <a:pt x="454" y="453"/>
                  </a:lnTo>
                  <a:lnTo>
                    <a:pt x="460" y="447"/>
                  </a:lnTo>
                  <a:lnTo>
                    <a:pt x="461" y="442"/>
                  </a:lnTo>
                  <a:lnTo>
                    <a:pt x="463" y="433"/>
                  </a:lnTo>
                  <a:lnTo>
                    <a:pt x="465" y="431"/>
                  </a:lnTo>
                  <a:lnTo>
                    <a:pt x="467" y="430"/>
                  </a:lnTo>
                  <a:lnTo>
                    <a:pt x="475" y="433"/>
                  </a:lnTo>
                  <a:lnTo>
                    <a:pt x="484" y="433"/>
                  </a:lnTo>
                  <a:lnTo>
                    <a:pt x="486" y="431"/>
                  </a:lnTo>
                  <a:lnTo>
                    <a:pt x="490" y="426"/>
                  </a:lnTo>
                  <a:lnTo>
                    <a:pt x="493" y="424"/>
                  </a:lnTo>
                  <a:lnTo>
                    <a:pt x="495" y="424"/>
                  </a:lnTo>
                  <a:lnTo>
                    <a:pt x="495" y="426"/>
                  </a:lnTo>
                  <a:lnTo>
                    <a:pt x="504" y="437"/>
                  </a:lnTo>
                  <a:lnTo>
                    <a:pt x="500" y="437"/>
                  </a:lnTo>
                  <a:lnTo>
                    <a:pt x="499" y="439"/>
                  </a:lnTo>
                  <a:lnTo>
                    <a:pt x="499" y="440"/>
                  </a:lnTo>
                  <a:lnTo>
                    <a:pt x="500" y="442"/>
                  </a:lnTo>
                  <a:lnTo>
                    <a:pt x="500" y="444"/>
                  </a:lnTo>
                  <a:lnTo>
                    <a:pt x="497" y="446"/>
                  </a:lnTo>
                  <a:lnTo>
                    <a:pt x="497" y="447"/>
                  </a:lnTo>
                  <a:lnTo>
                    <a:pt x="497" y="451"/>
                  </a:lnTo>
                  <a:lnTo>
                    <a:pt x="500" y="453"/>
                  </a:lnTo>
                  <a:lnTo>
                    <a:pt x="502" y="455"/>
                  </a:lnTo>
                  <a:lnTo>
                    <a:pt x="513" y="456"/>
                  </a:lnTo>
                  <a:lnTo>
                    <a:pt x="516" y="456"/>
                  </a:lnTo>
                  <a:lnTo>
                    <a:pt x="518" y="453"/>
                  </a:lnTo>
                  <a:lnTo>
                    <a:pt x="520" y="453"/>
                  </a:lnTo>
                  <a:lnTo>
                    <a:pt x="525" y="453"/>
                  </a:lnTo>
                  <a:lnTo>
                    <a:pt x="527" y="451"/>
                  </a:lnTo>
                  <a:lnTo>
                    <a:pt x="527" y="447"/>
                  </a:lnTo>
                  <a:lnTo>
                    <a:pt x="527" y="439"/>
                  </a:lnTo>
                  <a:lnTo>
                    <a:pt x="529" y="439"/>
                  </a:lnTo>
                  <a:lnTo>
                    <a:pt x="529" y="435"/>
                  </a:lnTo>
                  <a:lnTo>
                    <a:pt x="531" y="435"/>
                  </a:lnTo>
                  <a:lnTo>
                    <a:pt x="529" y="433"/>
                  </a:lnTo>
                  <a:lnTo>
                    <a:pt x="527" y="433"/>
                  </a:lnTo>
                  <a:lnTo>
                    <a:pt x="527" y="430"/>
                  </a:lnTo>
                  <a:lnTo>
                    <a:pt x="527" y="428"/>
                  </a:lnTo>
                  <a:lnTo>
                    <a:pt x="527" y="426"/>
                  </a:lnTo>
                  <a:lnTo>
                    <a:pt x="525" y="426"/>
                  </a:lnTo>
                  <a:lnTo>
                    <a:pt x="523" y="426"/>
                  </a:lnTo>
                  <a:lnTo>
                    <a:pt x="523" y="426"/>
                  </a:lnTo>
                  <a:lnTo>
                    <a:pt x="522" y="423"/>
                  </a:lnTo>
                  <a:lnTo>
                    <a:pt x="522" y="421"/>
                  </a:lnTo>
                  <a:lnTo>
                    <a:pt x="520" y="419"/>
                  </a:lnTo>
                  <a:lnTo>
                    <a:pt x="518" y="419"/>
                  </a:lnTo>
                  <a:lnTo>
                    <a:pt x="511" y="423"/>
                  </a:lnTo>
                  <a:lnTo>
                    <a:pt x="506" y="423"/>
                  </a:lnTo>
                  <a:lnTo>
                    <a:pt x="502" y="423"/>
                  </a:lnTo>
                  <a:lnTo>
                    <a:pt x="500" y="419"/>
                  </a:lnTo>
                  <a:lnTo>
                    <a:pt x="502" y="415"/>
                  </a:lnTo>
                  <a:lnTo>
                    <a:pt x="504" y="410"/>
                  </a:lnTo>
                  <a:lnTo>
                    <a:pt x="509" y="403"/>
                  </a:lnTo>
                  <a:lnTo>
                    <a:pt x="511" y="399"/>
                  </a:lnTo>
                  <a:lnTo>
                    <a:pt x="511" y="396"/>
                  </a:lnTo>
                  <a:lnTo>
                    <a:pt x="511" y="392"/>
                  </a:lnTo>
                  <a:lnTo>
                    <a:pt x="511" y="387"/>
                  </a:lnTo>
                  <a:lnTo>
                    <a:pt x="513" y="383"/>
                  </a:lnTo>
                  <a:lnTo>
                    <a:pt x="515" y="382"/>
                  </a:lnTo>
                  <a:lnTo>
                    <a:pt x="522" y="376"/>
                  </a:lnTo>
                  <a:lnTo>
                    <a:pt x="523" y="375"/>
                  </a:lnTo>
                  <a:lnTo>
                    <a:pt x="525" y="371"/>
                  </a:lnTo>
                  <a:lnTo>
                    <a:pt x="527" y="367"/>
                  </a:lnTo>
                  <a:lnTo>
                    <a:pt x="525" y="364"/>
                  </a:lnTo>
                  <a:lnTo>
                    <a:pt x="523" y="357"/>
                  </a:lnTo>
                  <a:lnTo>
                    <a:pt x="522" y="353"/>
                  </a:lnTo>
                  <a:lnTo>
                    <a:pt x="522" y="350"/>
                  </a:lnTo>
                  <a:lnTo>
                    <a:pt x="523" y="348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3"/>
                  </a:lnTo>
                  <a:lnTo>
                    <a:pt x="523" y="334"/>
                  </a:lnTo>
                  <a:lnTo>
                    <a:pt x="523" y="330"/>
                  </a:lnTo>
                  <a:lnTo>
                    <a:pt x="525" y="328"/>
                  </a:lnTo>
                  <a:lnTo>
                    <a:pt x="527" y="327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29" y="325"/>
                  </a:lnTo>
                  <a:lnTo>
                    <a:pt x="529" y="323"/>
                  </a:lnTo>
                  <a:lnTo>
                    <a:pt x="529" y="318"/>
                  </a:lnTo>
                  <a:lnTo>
                    <a:pt x="527" y="316"/>
                  </a:lnTo>
                  <a:lnTo>
                    <a:pt x="529" y="312"/>
                  </a:lnTo>
                  <a:lnTo>
                    <a:pt x="531" y="311"/>
                  </a:lnTo>
                  <a:lnTo>
                    <a:pt x="534" y="309"/>
                  </a:lnTo>
                  <a:lnTo>
                    <a:pt x="536" y="305"/>
                  </a:lnTo>
                  <a:lnTo>
                    <a:pt x="538" y="304"/>
                  </a:lnTo>
                  <a:lnTo>
                    <a:pt x="538" y="302"/>
                  </a:lnTo>
                  <a:lnTo>
                    <a:pt x="538" y="300"/>
                  </a:lnTo>
                  <a:lnTo>
                    <a:pt x="539" y="298"/>
                  </a:lnTo>
                  <a:lnTo>
                    <a:pt x="543" y="298"/>
                  </a:lnTo>
                  <a:lnTo>
                    <a:pt x="547" y="298"/>
                  </a:lnTo>
                  <a:lnTo>
                    <a:pt x="550" y="298"/>
                  </a:lnTo>
                  <a:lnTo>
                    <a:pt x="552" y="298"/>
                  </a:lnTo>
                  <a:lnTo>
                    <a:pt x="566" y="296"/>
                  </a:lnTo>
                  <a:lnTo>
                    <a:pt x="570" y="295"/>
                  </a:lnTo>
                  <a:lnTo>
                    <a:pt x="571" y="293"/>
                  </a:lnTo>
                  <a:lnTo>
                    <a:pt x="573" y="289"/>
                  </a:lnTo>
                  <a:lnTo>
                    <a:pt x="575" y="286"/>
                  </a:lnTo>
                  <a:lnTo>
                    <a:pt x="578" y="277"/>
                  </a:lnTo>
                  <a:lnTo>
                    <a:pt x="580" y="275"/>
                  </a:lnTo>
                  <a:lnTo>
                    <a:pt x="580" y="273"/>
                  </a:lnTo>
                  <a:lnTo>
                    <a:pt x="580" y="268"/>
                  </a:lnTo>
                  <a:lnTo>
                    <a:pt x="580" y="264"/>
                  </a:lnTo>
                  <a:lnTo>
                    <a:pt x="584" y="259"/>
                  </a:lnTo>
                  <a:lnTo>
                    <a:pt x="589" y="259"/>
                  </a:lnTo>
                  <a:lnTo>
                    <a:pt x="602" y="263"/>
                  </a:lnTo>
                  <a:lnTo>
                    <a:pt x="603" y="263"/>
                  </a:lnTo>
                  <a:lnTo>
                    <a:pt x="603" y="261"/>
                  </a:lnTo>
                  <a:lnTo>
                    <a:pt x="605" y="261"/>
                  </a:lnTo>
                  <a:lnTo>
                    <a:pt x="605" y="259"/>
                  </a:lnTo>
                  <a:lnTo>
                    <a:pt x="607" y="259"/>
                  </a:lnTo>
                  <a:lnTo>
                    <a:pt x="609" y="259"/>
                  </a:lnTo>
                  <a:lnTo>
                    <a:pt x="618" y="264"/>
                  </a:lnTo>
                  <a:lnTo>
                    <a:pt x="621" y="263"/>
                  </a:lnTo>
                  <a:lnTo>
                    <a:pt x="623" y="261"/>
                  </a:lnTo>
                  <a:lnTo>
                    <a:pt x="625" y="256"/>
                  </a:lnTo>
                  <a:lnTo>
                    <a:pt x="625" y="250"/>
                  </a:lnTo>
                  <a:lnTo>
                    <a:pt x="626" y="248"/>
                  </a:lnTo>
                  <a:lnTo>
                    <a:pt x="628" y="245"/>
                  </a:lnTo>
                  <a:lnTo>
                    <a:pt x="632" y="243"/>
                  </a:lnTo>
                  <a:lnTo>
                    <a:pt x="634" y="241"/>
                  </a:lnTo>
                  <a:lnTo>
                    <a:pt x="637" y="240"/>
                  </a:lnTo>
                  <a:lnTo>
                    <a:pt x="641" y="240"/>
                  </a:lnTo>
                  <a:lnTo>
                    <a:pt x="642" y="238"/>
                  </a:lnTo>
                  <a:lnTo>
                    <a:pt x="644" y="234"/>
                  </a:lnTo>
                  <a:lnTo>
                    <a:pt x="642" y="231"/>
                  </a:lnTo>
                  <a:lnTo>
                    <a:pt x="641" y="229"/>
                  </a:lnTo>
                  <a:lnTo>
                    <a:pt x="621" y="225"/>
                  </a:lnTo>
                  <a:lnTo>
                    <a:pt x="614" y="227"/>
                  </a:lnTo>
                  <a:lnTo>
                    <a:pt x="612" y="227"/>
                  </a:lnTo>
                  <a:lnTo>
                    <a:pt x="607" y="224"/>
                  </a:lnTo>
                  <a:lnTo>
                    <a:pt x="605" y="224"/>
                  </a:lnTo>
                  <a:lnTo>
                    <a:pt x="605" y="220"/>
                  </a:lnTo>
                  <a:lnTo>
                    <a:pt x="605" y="216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10" y="204"/>
                  </a:lnTo>
                  <a:lnTo>
                    <a:pt x="612" y="202"/>
                  </a:lnTo>
                  <a:lnTo>
                    <a:pt x="614" y="197"/>
                  </a:lnTo>
                  <a:lnTo>
                    <a:pt x="614" y="195"/>
                  </a:lnTo>
                  <a:lnTo>
                    <a:pt x="612" y="190"/>
                  </a:lnTo>
                  <a:lnTo>
                    <a:pt x="612" y="186"/>
                  </a:lnTo>
                  <a:lnTo>
                    <a:pt x="616" y="183"/>
                  </a:lnTo>
                  <a:lnTo>
                    <a:pt x="618" y="179"/>
                  </a:lnTo>
                  <a:lnTo>
                    <a:pt x="621" y="176"/>
                  </a:lnTo>
                  <a:lnTo>
                    <a:pt x="621" y="170"/>
                  </a:lnTo>
                  <a:lnTo>
                    <a:pt x="621" y="167"/>
                  </a:lnTo>
                  <a:lnTo>
                    <a:pt x="621" y="161"/>
                  </a:lnTo>
                  <a:lnTo>
                    <a:pt x="621" y="156"/>
                  </a:lnTo>
                  <a:lnTo>
                    <a:pt x="614" y="156"/>
                  </a:lnTo>
                  <a:lnTo>
                    <a:pt x="609" y="154"/>
                  </a:lnTo>
                  <a:lnTo>
                    <a:pt x="593" y="145"/>
                  </a:lnTo>
                  <a:lnTo>
                    <a:pt x="586" y="140"/>
                  </a:lnTo>
                  <a:lnTo>
                    <a:pt x="578" y="129"/>
                  </a:lnTo>
                  <a:lnTo>
                    <a:pt x="577" y="124"/>
                  </a:lnTo>
                  <a:lnTo>
                    <a:pt x="573" y="121"/>
                  </a:lnTo>
                  <a:lnTo>
                    <a:pt x="564" y="110"/>
                  </a:lnTo>
                  <a:lnTo>
                    <a:pt x="557" y="103"/>
                  </a:lnTo>
                  <a:lnTo>
                    <a:pt x="550" y="97"/>
                  </a:lnTo>
                  <a:lnTo>
                    <a:pt x="539" y="90"/>
                  </a:lnTo>
                  <a:lnTo>
                    <a:pt x="531" y="81"/>
                  </a:lnTo>
                  <a:lnTo>
                    <a:pt x="527" y="78"/>
                  </a:lnTo>
                  <a:lnTo>
                    <a:pt x="522" y="74"/>
                  </a:lnTo>
                  <a:lnTo>
                    <a:pt x="520" y="73"/>
                  </a:lnTo>
                  <a:lnTo>
                    <a:pt x="520" y="71"/>
                  </a:lnTo>
                  <a:lnTo>
                    <a:pt x="518" y="64"/>
                  </a:lnTo>
                  <a:lnTo>
                    <a:pt x="516" y="62"/>
                  </a:lnTo>
                  <a:lnTo>
                    <a:pt x="515" y="60"/>
                  </a:lnTo>
                  <a:lnTo>
                    <a:pt x="507" y="62"/>
                  </a:lnTo>
                  <a:lnTo>
                    <a:pt x="506" y="60"/>
                  </a:lnTo>
                  <a:lnTo>
                    <a:pt x="500" y="58"/>
                  </a:lnTo>
                  <a:lnTo>
                    <a:pt x="493" y="60"/>
                  </a:lnTo>
                  <a:lnTo>
                    <a:pt x="483" y="57"/>
                  </a:lnTo>
                  <a:lnTo>
                    <a:pt x="454" y="53"/>
                  </a:lnTo>
                  <a:lnTo>
                    <a:pt x="449" y="50"/>
                  </a:lnTo>
                  <a:lnTo>
                    <a:pt x="447" y="42"/>
                  </a:lnTo>
                  <a:lnTo>
                    <a:pt x="444" y="37"/>
                  </a:lnTo>
                  <a:lnTo>
                    <a:pt x="444" y="35"/>
                  </a:lnTo>
                  <a:lnTo>
                    <a:pt x="442" y="32"/>
                  </a:lnTo>
                  <a:lnTo>
                    <a:pt x="440" y="30"/>
                  </a:lnTo>
                  <a:lnTo>
                    <a:pt x="438" y="25"/>
                  </a:lnTo>
                  <a:lnTo>
                    <a:pt x="435" y="12"/>
                  </a:lnTo>
                  <a:lnTo>
                    <a:pt x="433" y="3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6" y="2"/>
                  </a:lnTo>
                  <a:lnTo>
                    <a:pt x="426" y="3"/>
                  </a:lnTo>
                  <a:lnTo>
                    <a:pt x="426" y="5"/>
                  </a:lnTo>
                  <a:lnTo>
                    <a:pt x="426" y="7"/>
                  </a:lnTo>
                  <a:lnTo>
                    <a:pt x="424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10" y="12"/>
                  </a:lnTo>
                  <a:lnTo>
                    <a:pt x="406" y="14"/>
                  </a:lnTo>
                  <a:lnTo>
                    <a:pt x="401" y="18"/>
                  </a:lnTo>
                  <a:lnTo>
                    <a:pt x="394" y="30"/>
                  </a:lnTo>
                  <a:lnTo>
                    <a:pt x="390" y="32"/>
                  </a:lnTo>
                  <a:lnTo>
                    <a:pt x="385" y="35"/>
                  </a:lnTo>
                  <a:lnTo>
                    <a:pt x="380" y="37"/>
                  </a:lnTo>
                  <a:lnTo>
                    <a:pt x="376" y="37"/>
                  </a:lnTo>
                  <a:lnTo>
                    <a:pt x="369" y="32"/>
                  </a:lnTo>
                  <a:lnTo>
                    <a:pt x="365" y="30"/>
                  </a:lnTo>
                  <a:lnTo>
                    <a:pt x="362" y="30"/>
                  </a:lnTo>
                  <a:lnTo>
                    <a:pt x="349" y="37"/>
                  </a:lnTo>
                  <a:lnTo>
                    <a:pt x="346" y="39"/>
                  </a:lnTo>
                  <a:lnTo>
                    <a:pt x="342" y="37"/>
                  </a:lnTo>
                  <a:lnTo>
                    <a:pt x="339" y="35"/>
                  </a:lnTo>
                  <a:lnTo>
                    <a:pt x="328" y="26"/>
                  </a:lnTo>
                  <a:lnTo>
                    <a:pt x="316" y="23"/>
                  </a:lnTo>
                  <a:lnTo>
                    <a:pt x="310" y="23"/>
                  </a:lnTo>
                  <a:lnTo>
                    <a:pt x="303" y="25"/>
                  </a:lnTo>
                  <a:lnTo>
                    <a:pt x="300" y="23"/>
                  </a:lnTo>
                  <a:lnTo>
                    <a:pt x="300" y="21"/>
                  </a:lnTo>
                  <a:lnTo>
                    <a:pt x="300" y="19"/>
                  </a:lnTo>
                  <a:lnTo>
                    <a:pt x="298" y="18"/>
                  </a:lnTo>
                  <a:lnTo>
                    <a:pt x="294" y="19"/>
                  </a:lnTo>
                  <a:lnTo>
                    <a:pt x="285" y="18"/>
                  </a:lnTo>
                  <a:lnTo>
                    <a:pt x="282" y="19"/>
                  </a:lnTo>
                  <a:lnTo>
                    <a:pt x="275" y="23"/>
                  </a:lnTo>
                  <a:lnTo>
                    <a:pt x="273" y="23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0" y="14"/>
                  </a:lnTo>
                  <a:lnTo>
                    <a:pt x="238" y="18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30" y="26"/>
                  </a:lnTo>
                  <a:lnTo>
                    <a:pt x="225" y="28"/>
                  </a:lnTo>
                  <a:lnTo>
                    <a:pt x="220" y="25"/>
                  </a:lnTo>
                  <a:lnTo>
                    <a:pt x="216" y="14"/>
                  </a:lnTo>
                  <a:lnTo>
                    <a:pt x="213" y="9"/>
                  </a:lnTo>
                  <a:lnTo>
                    <a:pt x="209" y="5"/>
                  </a:lnTo>
                  <a:lnTo>
                    <a:pt x="206" y="7"/>
                  </a:lnTo>
                  <a:lnTo>
                    <a:pt x="202" y="9"/>
                  </a:lnTo>
                  <a:lnTo>
                    <a:pt x="198" y="12"/>
                  </a:lnTo>
                  <a:lnTo>
                    <a:pt x="183" y="19"/>
                  </a:lnTo>
                  <a:lnTo>
                    <a:pt x="181" y="19"/>
                  </a:lnTo>
                  <a:lnTo>
                    <a:pt x="179" y="18"/>
                  </a:lnTo>
                  <a:lnTo>
                    <a:pt x="174" y="12"/>
                  </a:lnTo>
                  <a:lnTo>
                    <a:pt x="170" y="10"/>
                  </a:lnTo>
                  <a:lnTo>
                    <a:pt x="163" y="9"/>
                  </a:lnTo>
                  <a:lnTo>
                    <a:pt x="131" y="10"/>
                  </a:lnTo>
                  <a:lnTo>
                    <a:pt x="127" y="9"/>
                  </a:lnTo>
                  <a:lnTo>
                    <a:pt x="124" y="7"/>
                  </a:lnTo>
                  <a:lnTo>
                    <a:pt x="122" y="5"/>
                  </a:lnTo>
                  <a:lnTo>
                    <a:pt x="117" y="5"/>
                  </a:lnTo>
                  <a:lnTo>
                    <a:pt x="103" y="10"/>
                  </a:lnTo>
                  <a:lnTo>
                    <a:pt x="103" y="12"/>
                  </a:lnTo>
                  <a:lnTo>
                    <a:pt x="71" y="28"/>
                  </a:lnTo>
                  <a:lnTo>
                    <a:pt x="60" y="28"/>
                  </a:lnTo>
                  <a:lnTo>
                    <a:pt x="56" y="30"/>
                  </a:lnTo>
                  <a:lnTo>
                    <a:pt x="40" y="41"/>
                  </a:lnTo>
                  <a:lnTo>
                    <a:pt x="39" y="42"/>
                  </a:lnTo>
                  <a:lnTo>
                    <a:pt x="33" y="42"/>
                  </a:lnTo>
                  <a:lnTo>
                    <a:pt x="30" y="44"/>
                  </a:lnTo>
                  <a:lnTo>
                    <a:pt x="26" y="48"/>
                  </a:lnTo>
                  <a:lnTo>
                    <a:pt x="21" y="51"/>
                  </a:lnTo>
                  <a:lnTo>
                    <a:pt x="19" y="57"/>
                  </a:lnTo>
                  <a:lnTo>
                    <a:pt x="17" y="64"/>
                  </a:lnTo>
                  <a:lnTo>
                    <a:pt x="17" y="69"/>
                  </a:lnTo>
                  <a:lnTo>
                    <a:pt x="16" y="73"/>
                  </a:lnTo>
                  <a:lnTo>
                    <a:pt x="12" y="74"/>
                  </a:lnTo>
                  <a:lnTo>
                    <a:pt x="5" y="74"/>
                  </a:lnTo>
                  <a:lnTo>
                    <a:pt x="0" y="76"/>
                  </a:lnTo>
                  <a:lnTo>
                    <a:pt x="1" y="83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15"/>
                  </a:lnTo>
                  <a:lnTo>
                    <a:pt x="1" y="131"/>
                  </a:lnTo>
                  <a:lnTo>
                    <a:pt x="1" y="135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10" y="153"/>
                  </a:lnTo>
                  <a:lnTo>
                    <a:pt x="10" y="154"/>
                  </a:lnTo>
                  <a:lnTo>
                    <a:pt x="12" y="158"/>
                  </a:lnTo>
                  <a:lnTo>
                    <a:pt x="12" y="161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9" y="193"/>
                  </a:lnTo>
                  <a:lnTo>
                    <a:pt x="21" y="200"/>
                  </a:lnTo>
                  <a:lnTo>
                    <a:pt x="21" y="206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6" y="218"/>
                  </a:lnTo>
                  <a:lnTo>
                    <a:pt x="16" y="220"/>
                  </a:lnTo>
                  <a:lnTo>
                    <a:pt x="21" y="215"/>
                  </a:lnTo>
                  <a:lnTo>
                    <a:pt x="23" y="215"/>
                  </a:lnTo>
                  <a:lnTo>
                    <a:pt x="23" y="218"/>
                  </a:lnTo>
                  <a:lnTo>
                    <a:pt x="23" y="222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6" y="227"/>
                  </a:lnTo>
                  <a:lnTo>
                    <a:pt x="26" y="229"/>
                  </a:lnTo>
                  <a:lnTo>
                    <a:pt x="24" y="231"/>
                  </a:lnTo>
                  <a:lnTo>
                    <a:pt x="23" y="232"/>
                  </a:lnTo>
                  <a:lnTo>
                    <a:pt x="23" y="238"/>
                  </a:lnTo>
                  <a:lnTo>
                    <a:pt x="23" y="240"/>
                  </a:lnTo>
                  <a:lnTo>
                    <a:pt x="33" y="231"/>
                  </a:lnTo>
                  <a:lnTo>
                    <a:pt x="35" y="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9">
              <a:extLst>
                <a:ext uri="{FF2B5EF4-FFF2-40B4-BE49-F238E27FC236}">
                  <a16:creationId xmlns:a16="http://schemas.microsoft.com/office/drawing/2014/main" id="{B1EF59BC-4BDE-4206-1499-AD6BA5F1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066" y="987574"/>
              <a:ext cx="746930" cy="1441381"/>
            </a:xfrm>
            <a:custGeom>
              <a:avLst/>
              <a:gdLst>
                <a:gd name="T0" fmla="*/ 50 w 612"/>
                <a:gd name="T1" fmla="*/ 32 h 1181"/>
                <a:gd name="T2" fmla="*/ 26 w 612"/>
                <a:gd name="T3" fmla="*/ 53 h 1181"/>
                <a:gd name="T4" fmla="*/ 7 w 612"/>
                <a:gd name="T5" fmla="*/ 76 h 1181"/>
                <a:gd name="T6" fmla="*/ 3 w 612"/>
                <a:gd name="T7" fmla="*/ 96 h 1181"/>
                <a:gd name="T8" fmla="*/ 23 w 612"/>
                <a:gd name="T9" fmla="*/ 117 h 1181"/>
                <a:gd name="T10" fmla="*/ 57 w 612"/>
                <a:gd name="T11" fmla="*/ 156 h 1181"/>
                <a:gd name="T12" fmla="*/ 41 w 612"/>
                <a:gd name="T13" fmla="*/ 202 h 1181"/>
                <a:gd name="T14" fmla="*/ 42 w 612"/>
                <a:gd name="T15" fmla="*/ 227 h 1181"/>
                <a:gd name="T16" fmla="*/ 64 w 612"/>
                <a:gd name="T17" fmla="*/ 254 h 1181"/>
                <a:gd name="T18" fmla="*/ 74 w 612"/>
                <a:gd name="T19" fmla="*/ 294 h 1181"/>
                <a:gd name="T20" fmla="*/ 85 w 612"/>
                <a:gd name="T21" fmla="*/ 321 h 1181"/>
                <a:gd name="T22" fmla="*/ 99 w 612"/>
                <a:gd name="T23" fmla="*/ 366 h 1181"/>
                <a:gd name="T24" fmla="*/ 92 w 612"/>
                <a:gd name="T25" fmla="*/ 392 h 1181"/>
                <a:gd name="T26" fmla="*/ 135 w 612"/>
                <a:gd name="T27" fmla="*/ 403 h 1181"/>
                <a:gd name="T28" fmla="*/ 154 w 612"/>
                <a:gd name="T29" fmla="*/ 429 h 1181"/>
                <a:gd name="T30" fmla="*/ 197 w 612"/>
                <a:gd name="T31" fmla="*/ 415 h 1181"/>
                <a:gd name="T32" fmla="*/ 238 w 612"/>
                <a:gd name="T33" fmla="*/ 440 h 1181"/>
                <a:gd name="T34" fmla="*/ 229 w 612"/>
                <a:gd name="T35" fmla="*/ 454 h 1181"/>
                <a:gd name="T36" fmla="*/ 252 w 612"/>
                <a:gd name="T37" fmla="*/ 474 h 1181"/>
                <a:gd name="T38" fmla="*/ 298 w 612"/>
                <a:gd name="T39" fmla="*/ 453 h 1181"/>
                <a:gd name="T40" fmla="*/ 353 w 612"/>
                <a:gd name="T41" fmla="*/ 463 h 1181"/>
                <a:gd name="T42" fmla="*/ 366 w 612"/>
                <a:gd name="T43" fmla="*/ 483 h 1181"/>
                <a:gd name="T44" fmla="*/ 378 w 612"/>
                <a:gd name="T45" fmla="*/ 497 h 1181"/>
                <a:gd name="T46" fmla="*/ 403 w 612"/>
                <a:gd name="T47" fmla="*/ 522 h 1181"/>
                <a:gd name="T48" fmla="*/ 394 w 612"/>
                <a:gd name="T49" fmla="*/ 550 h 1181"/>
                <a:gd name="T50" fmla="*/ 401 w 612"/>
                <a:gd name="T51" fmla="*/ 582 h 1181"/>
                <a:gd name="T52" fmla="*/ 410 w 612"/>
                <a:gd name="T53" fmla="*/ 596 h 1181"/>
                <a:gd name="T54" fmla="*/ 401 w 612"/>
                <a:gd name="T55" fmla="*/ 614 h 1181"/>
                <a:gd name="T56" fmla="*/ 390 w 612"/>
                <a:gd name="T57" fmla="*/ 636 h 1181"/>
                <a:gd name="T58" fmla="*/ 392 w 612"/>
                <a:gd name="T59" fmla="*/ 664 h 1181"/>
                <a:gd name="T60" fmla="*/ 421 w 612"/>
                <a:gd name="T61" fmla="*/ 710 h 1181"/>
                <a:gd name="T62" fmla="*/ 440 w 612"/>
                <a:gd name="T63" fmla="*/ 744 h 1181"/>
                <a:gd name="T64" fmla="*/ 470 w 612"/>
                <a:gd name="T65" fmla="*/ 787 h 1181"/>
                <a:gd name="T66" fmla="*/ 499 w 612"/>
                <a:gd name="T67" fmla="*/ 802 h 1181"/>
                <a:gd name="T68" fmla="*/ 506 w 612"/>
                <a:gd name="T69" fmla="*/ 820 h 1181"/>
                <a:gd name="T70" fmla="*/ 536 w 612"/>
                <a:gd name="T71" fmla="*/ 849 h 1181"/>
                <a:gd name="T72" fmla="*/ 577 w 612"/>
                <a:gd name="T73" fmla="*/ 872 h 1181"/>
                <a:gd name="T74" fmla="*/ 572 w 612"/>
                <a:gd name="T75" fmla="*/ 895 h 1181"/>
                <a:gd name="T76" fmla="*/ 593 w 612"/>
                <a:gd name="T77" fmla="*/ 909 h 1181"/>
                <a:gd name="T78" fmla="*/ 604 w 612"/>
                <a:gd name="T79" fmla="*/ 920 h 1181"/>
                <a:gd name="T80" fmla="*/ 589 w 612"/>
                <a:gd name="T81" fmla="*/ 941 h 1181"/>
                <a:gd name="T82" fmla="*/ 577 w 612"/>
                <a:gd name="T83" fmla="*/ 950 h 1181"/>
                <a:gd name="T84" fmla="*/ 554 w 612"/>
                <a:gd name="T85" fmla="*/ 977 h 1181"/>
                <a:gd name="T86" fmla="*/ 533 w 612"/>
                <a:gd name="T87" fmla="*/ 985 h 1181"/>
                <a:gd name="T88" fmla="*/ 499 w 612"/>
                <a:gd name="T89" fmla="*/ 969 h 1181"/>
                <a:gd name="T90" fmla="*/ 469 w 612"/>
                <a:gd name="T91" fmla="*/ 966 h 1181"/>
                <a:gd name="T92" fmla="*/ 451 w 612"/>
                <a:gd name="T93" fmla="*/ 985 h 1181"/>
                <a:gd name="T94" fmla="*/ 460 w 612"/>
                <a:gd name="T95" fmla="*/ 1025 h 1181"/>
                <a:gd name="T96" fmla="*/ 476 w 612"/>
                <a:gd name="T97" fmla="*/ 1044 h 1181"/>
                <a:gd name="T98" fmla="*/ 481 w 612"/>
                <a:gd name="T99" fmla="*/ 1085 h 1181"/>
                <a:gd name="T100" fmla="*/ 474 w 612"/>
                <a:gd name="T101" fmla="*/ 1096 h 1181"/>
                <a:gd name="T102" fmla="*/ 479 w 612"/>
                <a:gd name="T103" fmla="*/ 1122 h 1181"/>
                <a:gd name="T104" fmla="*/ 490 w 612"/>
                <a:gd name="T105" fmla="*/ 1140 h 1181"/>
                <a:gd name="T106" fmla="*/ 499 w 612"/>
                <a:gd name="T107" fmla="*/ 1161 h 1181"/>
                <a:gd name="T108" fmla="*/ 515 w 612"/>
                <a:gd name="T109" fmla="*/ 1181 h 1181"/>
                <a:gd name="T110" fmla="*/ 559 w 612"/>
                <a:gd name="T111" fmla="*/ 1145 h 1181"/>
                <a:gd name="T112" fmla="*/ 568 w 612"/>
                <a:gd name="T113" fmla="*/ 1126 h 1181"/>
                <a:gd name="T114" fmla="*/ 35 w 612"/>
                <a:gd name="T115" fmla="*/ 8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2" h="1181">
                  <a:moveTo>
                    <a:pt x="35" y="8"/>
                  </a:moveTo>
                  <a:lnTo>
                    <a:pt x="37" y="10"/>
                  </a:lnTo>
                  <a:lnTo>
                    <a:pt x="37" y="12"/>
                  </a:lnTo>
                  <a:lnTo>
                    <a:pt x="39" y="17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50" y="32"/>
                  </a:lnTo>
                  <a:lnTo>
                    <a:pt x="51" y="33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1" y="46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51"/>
                  </a:lnTo>
                  <a:lnTo>
                    <a:pt x="26" y="53"/>
                  </a:lnTo>
                  <a:lnTo>
                    <a:pt x="23" y="55"/>
                  </a:lnTo>
                  <a:lnTo>
                    <a:pt x="21" y="56"/>
                  </a:lnTo>
                  <a:lnTo>
                    <a:pt x="19" y="58"/>
                  </a:lnTo>
                  <a:lnTo>
                    <a:pt x="19" y="62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7" y="88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3" y="110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1" y="126"/>
                  </a:lnTo>
                  <a:lnTo>
                    <a:pt x="21" y="129"/>
                  </a:lnTo>
                  <a:lnTo>
                    <a:pt x="23" y="133"/>
                  </a:lnTo>
                  <a:lnTo>
                    <a:pt x="35" y="138"/>
                  </a:lnTo>
                  <a:lnTo>
                    <a:pt x="41" y="145"/>
                  </a:lnTo>
                  <a:lnTo>
                    <a:pt x="42" y="147"/>
                  </a:lnTo>
                  <a:lnTo>
                    <a:pt x="53" y="154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8" y="163"/>
                  </a:lnTo>
                  <a:lnTo>
                    <a:pt x="57" y="174"/>
                  </a:lnTo>
                  <a:lnTo>
                    <a:pt x="57" y="181"/>
                  </a:lnTo>
                  <a:lnTo>
                    <a:pt x="55" y="186"/>
                  </a:lnTo>
                  <a:lnTo>
                    <a:pt x="51" y="190"/>
                  </a:lnTo>
                  <a:lnTo>
                    <a:pt x="41" y="195"/>
                  </a:lnTo>
                  <a:lnTo>
                    <a:pt x="39" y="197"/>
                  </a:lnTo>
                  <a:lnTo>
                    <a:pt x="41" y="202"/>
                  </a:lnTo>
                  <a:lnTo>
                    <a:pt x="44" y="202"/>
                  </a:lnTo>
                  <a:lnTo>
                    <a:pt x="46" y="204"/>
                  </a:lnTo>
                  <a:lnTo>
                    <a:pt x="48" y="209"/>
                  </a:lnTo>
                  <a:lnTo>
                    <a:pt x="46" y="211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4" y="220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37" y="245"/>
                  </a:lnTo>
                  <a:lnTo>
                    <a:pt x="34" y="250"/>
                  </a:lnTo>
                  <a:lnTo>
                    <a:pt x="37" y="250"/>
                  </a:lnTo>
                  <a:lnTo>
                    <a:pt x="37" y="250"/>
                  </a:lnTo>
                  <a:lnTo>
                    <a:pt x="46" y="245"/>
                  </a:lnTo>
                  <a:lnTo>
                    <a:pt x="51" y="245"/>
                  </a:lnTo>
                  <a:lnTo>
                    <a:pt x="57" y="245"/>
                  </a:lnTo>
                  <a:lnTo>
                    <a:pt x="58" y="248"/>
                  </a:lnTo>
                  <a:lnTo>
                    <a:pt x="64" y="254"/>
                  </a:lnTo>
                  <a:lnTo>
                    <a:pt x="65" y="255"/>
                  </a:lnTo>
                  <a:lnTo>
                    <a:pt x="67" y="257"/>
                  </a:lnTo>
                  <a:lnTo>
                    <a:pt x="64" y="262"/>
                  </a:lnTo>
                  <a:lnTo>
                    <a:pt x="62" y="268"/>
                  </a:lnTo>
                  <a:lnTo>
                    <a:pt x="60" y="271"/>
                  </a:lnTo>
                  <a:lnTo>
                    <a:pt x="62" y="275"/>
                  </a:lnTo>
                  <a:lnTo>
                    <a:pt x="74" y="284"/>
                  </a:lnTo>
                  <a:lnTo>
                    <a:pt x="74" y="287"/>
                  </a:lnTo>
                  <a:lnTo>
                    <a:pt x="74" y="294"/>
                  </a:lnTo>
                  <a:lnTo>
                    <a:pt x="76" y="300"/>
                  </a:lnTo>
                  <a:lnTo>
                    <a:pt x="78" y="303"/>
                  </a:lnTo>
                  <a:lnTo>
                    <a:pt x="80" y="305"/>
                  </a:lnTo>
                  <a:lnTo>
                    <a:pt x="87" y="309"/>
                  </a:lnTo>
                  <a:lnTo>
                    <a:pt x="89" y="310"/>
                  </a:lnTo>
                  <a:lnTo>
                    <a:pt x="90" y="314"/>
                  </a:lnTo>
                  <a:lnTo>
                    <a:pt x="89" y="316"/>
                  </a:lnTo>
                  <a:lnTo>
                    <a:pt x="85" y="318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2" y="330"/>
                  </a:lnTo>
                  <a:lnTo>
                    <a:pt x="94" y="332"/>
                  </a:lnTo>
                  <a:lnTo>
                    <a:pt x="94" y="335"/>
                  </a:lnTo>
                  <a:lnTo>
                    <a:pt x="94" y="342"/>
                  </a:lnTo>
                  <a:lnTo>
                    <a:pt x="94" y="346"/>
                  </a:lnTo>
                  <a:lnTo>
                    <a:pt x="94" y="351"/>
                  </a:lnTo>
                  <a:lnTo>
                    <a:pt x="99" y="366"/>
                  </a:lnTo>
                  <a:lnTo>
                    <a:pt x="99" y="367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7" y="373"/>
                  </a:lnTo>
                  <a:lnTo>
                    <a:pt x="97" y="374"/>
                  </a:lnTo>
                  <a:lnTo>
                    <a:pt x="96" y="380"/>
                  </a:lnTo>
                  <a:lnTo>
                    <a:pt x="96" y="383"/>
                  </a:lnTo>
                  <a:lnTo>
                    <a:pt x="94" y="389"/>
                  </a:lnTo>
                  <a:lnTo>
                    <a:pt x="92" y="392"/>
                  </a:lnTo>
                  <a:lnTo>
                    <a:pt x="94" y="396"/>
                  </a:lnTo>
                  <a:lnTo>
                    <a:pt x="103" y="405"/>
                  </a:lnTo>
                  <a:lnTo>
                    <a:pt x="106" y="410"/>
                  </a:lnTo>
                  <a:lnTo>
                    <a:pt x="108" y="413"/>
                  </a:lnTo>
                  <a:lnTo>
                    <a:pt x="110" y="413"/>
                  </a:lnTo>
                  <a:lnTo>
                    <a:pt x="113" y="412"/>
                  </a:lnTo>
                  <a:lnTo>
                    <a:pt x="117" y="406"/>
                  </a:lnTo>
                  <a:lnTo>
                    <a:pt x="121" y="405"/>
                  </a:lnTo>
                  <a:lnTo>
                    <a:pt x="135" y="403"/>
                  </a:lnTo>
                  <a:lnTo>
                    <a:pt x="142" y="403"/>
                  </a:lnTo>
                  <a:lnTo>
                    <a:pt x="144" y="405"/>
                  </a:lnTo>
                  <a:lnTo>
                    <a:pt x="145" y="405"/>
                  </a:lnTo>
                  <a:lnTo>
                    <a:pt x="147" y="408"/>
                  </a:lnTo>
                  <a:lnTo>
                    <a:pt x="151" y="415"/>
                  </a:lnTo>
                  <a:lnTo>
                    <a:pt x="153" y="415"/>
                  </a:lnTo>
                  <a:lnTo>
                    <a:pt x="153" y="421"/>
                  </a:lnTo>
                  <a:lnTo>
                    <a:pt x="154" y="424"/>
                  </a:lnTo>
                  <a:lnTo>
                    <a:pt x="154" y="429"/>
                  </a:lnTo>
                  <a:lnTo>
                    <a:pt x="158" y="431"/>
                  </a:lnTo>
                  <a:lnTo>
                    <a:pt x="165" y="435"/>
                  </a:lnTo>
                  <a:lnTo>
                    <a:pt x="168" y="433"/>
                  </a:lnTo>
                  <a:lnTo>
                    <a:pt x="168" y="429"/>
                  </a:lnTo>
                  <a:lnTo>
                    <a:pt x="170" y="426"/>
                  </a:lnTo>
                  <a:lnTo>
                    <a:pt x="179" y="422"/>
                  </a:lnTo>
                  <a:lnTo>
                    <a:pt x="184" y="419"/>
                  </a:lnTo>
                  <a:lnTo>
                    <a:pt x="192" y="415"/>
                  </a:lnTo>
                  <a:lnTo>
                    <a:pt x="197" y="415"/>
                  </a:lnTo>
                  <a:lnTo>
                    <a:pt x="204" y="419"/>
                  </a:lnTo>
                  <a:lnTo>
                    <a:pt x="208" y="422"/>
                  </a:lnTo>
                  <a:lnTo>
                    <a:pt x="211" y="426"/>
                  </a:lnTo>
                  <a:lnTo>
                    <a:pt x="229" y="431"/>
                  </a:lnTo>
                  <a:lnTo>
                    <a:pt x="232" y="431"/>
                  </a:lnTo>
                  <a:lnTo>
                    <a:pt x="234" y="433"/>
                  </a:lnTo>
                  <a:lnTo>
                    <a:pt x="236" y="437"/>
                  </a:lnTo>
                  <a:lnTo>
                    <a:pt x="238" y="438"/>
                  </a:lnTo>
                  <a:lnTo>
                    <a:pt x="238" y="440"/>
                  </a:lnTo>
                  <a:lnTo>
                    <a:pt x="238" y="442"/>
                  </a:lnTo>
                  <a:lnTo>
                    <a:pt x="236" y="442"/>
                  </a:lnTo>
                  <a:lnTo>
                    <a:pt x="234" y="442"/>
                  </a:lnTo>
                  <a:lnTo>
                    <a:pt x="232" y="444"/>
                  </a:lnTo>
                  <a:lnTo>
                    <a:pt x="231" y="444"/>
                  </a:lnTo>
                  <a:lnTo>
                    <a:pt x="231" y="445"/>
                  </a:lnTo>
                  <a:lnTo>
                    <a:pt x="231" y="447"/>
                  </a:lnTo>
                  <a:lnTo>
                    <a:pt x="229" y="453"/>
                  </a:lnTo>
                  <a:lnTo>
                    <a:pt x="229" y="454"/>
                  </a:lnTo>
                  <a:lnTo>
                    <a:pt x="227" y="460"/>
                  </a:lnTo>
                  <a:lnTo>
                    <a:pt x="225" y="463"/>
                  </a:lnTo>
                  <a:lnTo>
                    <a:pt x="227" y="469"/>
                  </a:lnTo>
                  <a:lnTo>
                    <a:pt x="229" y="470"/>
                  </a:lnTo>
                  <a:lnTo>
                    <a:pt x="234" y="476"/>
                  </a:lnTo>
                  <a:lnTo>
                    <a:pt x="240" y="485"/>
                  </a:lnTo>
                  <a:lnTo>
                    <a:pt x="241" y="485"/>
                  </a:lnTo>
                  <a:lnTo>
                    <a:pt x="245" y="485"/>
                  </a:lnTo>
                  <a:lnTo>
                    <a:pt x="252" y="474"/>
                  </a:lnTo>
                  <a:lnTo>
                    <a:pt x="264" y="467"/>
                  </a:lnTo>
                  <a:lnTo>
                    <a:pt x="266" y="467"/>
                  </a:lnTo>
                  <a:lnTo>
                    <a:pt x="275" y="469"/>
                  </a:lnTo>
                  <a:lnTo>
                    <a:pt x="279" y="467"/>
                  </a:lnTo>
                  <a:lnTo>
                    <a:pt x="282" y="458"/>
                  </a:lnTo>
                  <a:lnTo>
                    <a:pt x="286" y="456"/>
                  </a:lnTo>
                  <a:lnTo>
                    <a:pt x="289" y="454"/>
                  </a:lnTo>
                  <a:lnTo>
                    <a:pt x="293" y="453"/>
                  </a:lnTo>
                  <a:lnTo>
                    <a:pt x="298" y="453"/>
                  </a:lnTo>
                  <a:lnTo>
                    <a:pt x="311" y="458"/>
                  </a:lnTo>
                  <a:lnTo>
                    <a:pt x="314" y="456"/>
                  </a:lnTo>
                  <a:lnTo>
                    <a:pt x="319" y="453"/>
                  </a:lnTo>
                  <a:lnTo>
                    <a:pt x="323" y="451"/>
                  </a:lnTo>
                  <a:lnTo>
                    <a:pt x="325" y="451"/>
                  </a:lnTo>
                  <a:lnTo>
                    <a:pt x="328" y="454"/>
                  </a:lnTo>
                  <a:lnTo>
                    <a:pt x="330" y="456"/>
                  </a:lnTo>
                  <a:lnTo>
                    <a:pt x="351" y="461"/>
                  </a:lnTo>
                  <a:lnTo>
                    <a:pt x="353" y="463"/>
                  </a:lnTo>
                  <a:lnTo>
                    <a:pt x="353" y="465"/>
                  </a:lnTo>
                  <a:lnTo>
                    <a:pt x="351" y="467"/>
                  </a:lnTo>
                  <a:lnTo>
                    <a:pt x="351" y="469"/>
                  </a:lnTo>
                  <a:lnTo>
                    <a:pt x="353" y="470"/>
                  </a:lnTo>
                  <a:lnTo>
                    <a:pt x="364" y="476"/>
                  </a:lnTo>
                  <a:lnTo>
                    <a:pt x="366" y="476"/>
                  </a:lnTo>
                  <a:lnTo>
                    <a:pt x="366" y="477"/>
                  </a:lnTo>
                  <a:lnTo>
                    <a:pt x="366" y="481"/>
                  </a:lnTo>
                  <a:lnTo>
                    <a:pt x="366" y="483"/>
                  </a:lnTo>
                  <a:lnTo>
                    <a:pt x="366" y="485"/>
                  </a:lnTo>
                  <a:lnTo>
                    <a:pt x="366" y="486"/>
                  </a:lnTo>
                  <a:lnTo>
                    <a:pt x="367" y="488"/>
                  </a:lnTo>
                  <a:lnTo>
                    <a:pt x="369" y="490"/>
                  </a:lnTo>
                  <a:lnTo>
                    <a:pt x="371" y="492"/>
                  </a:lnTo>
                  <a:lnTo>
                    <a:pt x="376" y="490"/>
                  </a:lnTo>
                  <a:lnTo>
                    <a:pt x="378" y="492"/>
                  </a:lnTo>
                  <a:lnTo>
                    <a:pt x="378" y="493"/>
                  </a:lnTo>
                  <a:lnTo>
                    <a:pt x="378" y="497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9" y="501"/>
                  </a:lnTo>
                  <a:lnTo>
                    <a:pt x="394" y="501"/>
                  </a:lnTo>
                  <a:lnTo>
                    <a:pt x="399" y="501"/>
                  </a:lnTo>
                  <a:lnTo>
                    <a:pt x="401" y="506"/>
                  </a:lnTo>
                  <a:lnTo>
                    <a:pt x="403" y="515"/>
                  </a:lnTo>
                  <a:lnTo>
                    <a:pt x="401" y="522"/>
                  </a:lnTo>
                  <a:lnTo>
                    <a:pt x="403" y="522"/>
                  </a:lnTo>
                  <a:lnTo>
                    <a:pt x="401" y="525"/>
                  </a:lnTo>
                  <a:lnTo>
                    <a:pt x="399" y="527"/>
                  </a:lnTo>
                  <a:lnTo>
                    <a:pt x="398" y="531"/>
                  </a:lnTo>
                  <a:lnTo>
                    <a:pt x="399" y="534"/>
                  </a:lnTo>
                  <a:lnTo>
                    <a:pt x="401" y="538"/>
                  </a:lnTo>
                  <a:lnTo>
                    <a:pt x="403" y="540"/>
                  </a:lnTo>
                  <a:lnTo>
                    <a:pt x="403" y="545"/>
                  </a:lnTo>
                  <a:lnTo>
                    <a:pt x="401" y="545"/>
                  </a:lnTo>
                  <a:lnTo>
                    <a:pt x="394" y="550"/>
                  </a:lnTo>
                  <a:lnTo>
                    <a:pt x="390" y="556"/>
                  </a:lnTo>
                  <a:lnTo>
                    <a:pt x="389" y="559"/>
                  </a:lnTo>
                  <a:lnTo>
                    <a:pt x="389" y="563"/>
                  </a:lnTo>
                  <a:lnTo>
                    <a:pt x="389" y="566"/>
                  </a:lnTo>
                  <a:lnTo>
                    <a:pt x="390" y="568"/>
                  </a:lnTo>
                  <a:lnTo>
                    <a:pt x="396" y="570"/>
                  </a:lnTo>
                  <a:lnTo>
                    <a:pt x="398" y="572"/>
                  </a:lnTo>
                  <a:lnTo>
                    <a:pt x="399" y="580"/>
                  </a:lnTo>
                  <a:lnTo>
                    <a:pt x="401" y="582"/>
                  </a:lnTo>
                  <a:lnTo>
                    <a:pt x="406" y="588"/>
                  </a:lnTo>
                  <a:lnTo>
                    <a:pt x="408" y="588"/>
                  </a:lnTo>
                  <a:lnTo>
                    <a:pt x="406" y="589"/>
                  </a:lnTo>
                  <a:lnTo>
                    <a:pt x="406" y="591"/>
                  </a:lnTo>
                  <a:lnTo>
                    <a:pt x="408" y="591"/>
                  </a:lnTo>
                  <a:lnTo>
                    <a:pt x="410" y="591"/>
                  </a:lnTo>
                  <a:lnTo>
                    <a:pt x="410" y="593"/>
                  </a:lnTo>
                  <a:lnTo>
                    <a:pt x="410" y="595"/>
                  </a:lnTo>
                  <a:lnTo>
                    <a:pt x="410" y="596"/>
                  </a:lnTo>
                  <a:lnTo>
                    <a:pt x="408" y="598"/>
                  </a:lnTo>
                  <a:lnTo>
                    <a:pt x="408" y="600"/>
                  </a:lnTo>
                  <a:lnTo>
                    <a:pt x="410" y="602"/>
                  </a:lnTo>
                  <a:lnTo>
                    <a:pt x="412" y="607"/>
                  </a:lnTo>
                  <a:lnTo>
                    <a:pt x="414" y="611"/>
                  </a:lnTo>
                  <a:lnTo>
                    <a:pt x="414" y="616"/>
                  </a:lnTo>
                  <a:lnTo>
                    <a:pt x="410" y="616"/>
                  </a:lnTo>
                  <a:lnTo>
                    <a:pt x="405" y="614"/>
                  </a:lnTo>
                  <a:lnTo>
                    <a:pt x="401" y="614"/>
                  </a:lnTo>
                  <a:lnTo>
                    <a:pt x="401" y="618"/>
                  </a:lnTo>
                  <a:lnTo>
                    <a:pt x="403" y="621"/>
                  </a:lnTo>
                  <a:lnTo>
                    <a:pt x="405" y="623"/>
                  </a:lnTo>
                  <a:lnTo>
                    <a:pt x="405" y="625"/>
                  </a:lnTo>
                  <a:lnTo>
                    <a:pt x="403" y="630"/>
                  </a:lnTo>
                  <a:lnTo>
                    <a:pt x="401" y="630"/>
                  </a:lnTo>
                  <a:lnTo>
                    <a:pt x="394" y="630"/>
                  </a:lnTo>
                  <a:lnTo>
                    <a:pt x="390" y="632"/>
                  </a:lnTo>
                  <a:lnTo>
                    <a:pt x="390" y="636"/>
                  </a:lnTo>
                  <a:lnTo>
                    <a:pt x="392" y="637"/>
                  </a:lnTo>
                  <a:lnTo>
                    <a:pt x="392" y="643"/>
                  </a:lnTo>
                  <a:lnTo>
                    <a:pt x="390" y="646"/>
                  </a:lnTo>
                  <a:lnTo>
                    <a:pt x="387" y="650"/>
                  </a:lnTo>
                  <a:lnTo>
                    <a:pt x="385" y="653"/>
                  </a:lnTo>
                  <a:lnTo>
                    <a:pt x="385" y="659"/>
                  </a:lnTo>
                  <a:lnTo>
                    <a:pt x="385" y="662"/>
                  </a:lnTo>
                  <a:lnTo>
                    <a:pt x="387" y="662"/>
                  </a:lnTo>
                  <a:lnTo>
                    <a:pt x="392" y="664"/>
                  </a:lnTo>
                  <a:lnTo>
                    <a:pt x="410" y="676"/>
                  </a:lnTo>
                  <a:lnTo>
                    <a:pt x="412" y="680"/>
                  </a:lnTo>
                  <a:lnTo>
                    <a:pt x="412" y="683"/>
                  </a:lnTo>
                  <a:lnTo>
                    <a:pt x="415" y="682"/>
                  </a:lnTo>
                  <a:lnTo>
                    <a:pt x="422" y="683"/>
                  </a:lnTo>
                  <a:lnTo>
                    <a:pt x="426" y="689"/>
                  </a:lnTo>
                  <a:lnTo>
                    <a:pt x="430" y="692"/>
                  </a:lnTo>
                  <a:lnTo>
                    <a:pt x="426" y="701"/>
                  </a:lnTo>
                  <a:lnTo>
                    <a:pt x="421" y="710"/>
                  </a:lnTo>
                  <a:lnTo>
                    <a:pt x="419" y="717"/>
                  </a:lnTo>
                  <a:lnTo>
                    <a:pt x="421" y="721"/>
                  </a:lnTo>
                  <a:lnTo>
                    <a:pt x="430" y="723"/>
                  </a:lnTo>
                  <a:lnTo>
                    <a:pt x="431" y="724"/>
                  </a:lnTo>
                  <a:lnTo>
                    <a:pt x="431" y="726"/>
                  </a:lnTo>
                  <a:lnTo>
                    <a:pt x="435" y="726"/>
                  </a:lnTo>
                  <a:lnTo>
                    <a:pt x="437" y="730"/>
                  </a:lnTo>
                  <a:lnTo>
                    <a:pt x="440" y="740"/>
                  </a:lnTo>
                  <a:lnTo>
                    <a:pt x="440" y="744"/>
                  </a:lnTo>
                  <a:lnTo>
                    <a:pt x="442" y="744"/>
                  </a:lnTo>
                  <a:lnTo>
                    <a:pt x="444" y="746"/>
                  </a:lnTo>
                  <a:lnTo>
                    <a:pt x="444" y="749"/>
                  </a:lnTo>
                  <a:lnTo>
                    <a:pt x="446" y="760"/>
                  </a:lnTo>
                  <a:lnTo>
                    <a:pt x="447" y="765"/>
                  </a:lnTo>
                  <a:lnTo>
                    <a:pt x="449" y="769"/>
                  </a:lnTo>
                  <a:lnTo>
                    <a:pt x="465" y="783"/>
                  </a:lnTo>
                  <a:lnTo>
                    <a:pt x="467" y="785"/>
                  </a:lnTo>
                  <a:lnTo>
                    <a:pt x="470" y="787"/>
                  </a:lnTo>
                  <a:lnTo>
                    <a:pt x="476" y="788"/>
                  </a:lnTo>
                  <a:lnTo>
                    <a:pt x="486" y="794"/>
                  </a:lnTo>
                  <a:lnTo>
                    <a:pt x="490" y="794"/>
                  </a:lnTo>
                  <a:lnTo>
                    <a:pt x="493" y="795"/>
                  </a:lnTo>
                  <a:lnTo>
                    <a:pt x="495" y="795"/>
                  </a:lnTo>
                  <a:lnTo>
                    <a:pt x="495" y="797"/>
                  </a:lnTo>
                  <a:lnTo>
                    <a:pt x="497" y="799"/>
                  </a:lnTo>
                  <a:lnTo>
                    <a:pt x="497" y="801"/>
                  </a:lnTo>
                  <a:lnTo>
                    <a:pt x="499" y="802"/>
                  </a:lnTo>
                  <a:lnTo>
                    <a:pt x="501" y="802"/>
                  </a:lnTo>
                  <a:lnTo>
                    <a:pt x="502" y="801"/>
                  </a:lnTo>
                  <a:lnTo>
                    <a:pt x="504" y="801"/>
                  </a:lnTo>
                  <a:lnTo>
                    <a:pt x="504" y="802"/>
                  </a:lnTo>
                  <a:lnTo>
                    <a:pt x="506" y="813"/>
                  </a:lnTo>
                  <a:lnTo>
                    <a:pt x="506" y="815"/>
                  </a:lnTo>
                  <a:lnTo>
                    <a:pt x="506" y="817"/>
                  </a:lnTo>
                  <a:lnTo>
                    <a:pt x="506" y="818"/>
                  </a:lnTo>
                  <a:lnTo>
                    <a:pt x="506" y="820"/>
                  </a:lnTo>
                  <a:lnTo>
                    <a:pt x="504" y="824"/>
                  </a:lnTo>
                  <a:lnTo>
                    <a:pt x="502" y="836"/>
                  </a:lnTo>
                  <a:lnTo>
                    <a:pt x="501" y="840"/>
                  </a:lnTo>
                  <a:lnTo>
                    <a:pt x="497" y="847"/>
                  </a:lnTo>
                  <a:lnTo>
                    <a:pt x="495" y="850"/>
                  </a:lnTo>
                  <a:lnTo>
                    <a:pt x="501" y="850"/>
                  </a:lnTo>
                  <a:lnTo>
                    <a:pt x="509" y="854"/>
                  </a:lnTo>
                  <a:lnTo>
                    <a:pt x="533" y="849"/>
                  </a:lnTo>
                  <a:lnTo>
                    <a:pt x="536" y="849"/>
                  </a:lnTo>
                  <a:lnTo>
                    <a:pt x="543" y="854"/>
                  </a:lnTo>
                  <a:lnTo>
                    <a:pt x="556" y="858"/>
                  </a:lnTo>
                  <a:lnTo>
                    <a:pt x="559" y="861"/>
                  </a:lnTo>
                  <a:lnTo>
                    <a:pt x="563" y="866"/>
                  </a:lnTo>
                  <a:lnTo>
                    <a:pt x="564" y="866"/>
                  </a:lnTo>
                  <a:lnTo>
                    <a:pt x="572" y="866"/>
                  </a:lnTo>
                  <a:lnTo>
                    <a:pt x="573" y="866"/>
                  </a:lnTo>
                  <a:lnTo>
                    <a:pt x="575" y="868"/>
                  </a:lnTo>
                  <a:lnTo>
                    <a:pt x="577" y="872"/>
                  </a:lnTo>
                  <a:lnTo>
                    <a:pt x="579" y="874"/>
                  </a:lnTo>
                  <a:lnTo>
                    <a:pt x="579" y="875"/>
                  </a:lnTo>
                  <a:lnTo>
                    <a:pt x="577" y="877"/>
                  </a:lnTo>
                  <a:lnTo>
                    <a:pt x="570" y="882"/>
                  </a:lnTo>
                  <a:lnTo>
                    <a:pt x="568" y="882"/>
                  </a:lnTo>
                  <a:lnTo>
                    <a:pt x="568" y="884"/>
                  </a:lnTo>
                  <a:lnTo>
                    <a:pt x="568" y="886"/>
                  </a:lnTo>
                  <a:lnTo>
                    <a:pt x="570" y="891"/>
                  </a:lnTo>
                  <a:lnTo>
                    <a:pt x="572" y="895"/>
                  </a:lnTo>
                  <a:lnTo>
                    <a:pt x="575" y="898"/>
                  </a:lnTo>
                  <a:lnTo>
                    <a:pt x="577" y="900"/>
                  </a:lnTo>
                  <a:lnTo>
                    <a:pt x="584" y="904"/>
                  </a:lnTo>
                  <a:lnTo>
                    <a:pt x="586" y="906"/>
                  </a:lnTo>
                  <a:lnTo>
                    <a:pt x="588" y="909"/>
                  </a:lnTo>
                  <a:lnTo>
                    <a:pt x="589" y="911"/>
                  </a:lnTo>
                  <a:lnTo>
                    <a:pt x="591" y="911"/>
                  </a:lnTo>
                  <a:lnTo>
                    <a:pt x="591" y="909"/>
                  </a:lnTo>
                  <a:lnTo>
                    <a:pt x="593" y="909"/>
                  </a:lnTo>
                  <a:lnTo>
                    <a:pt x="595" y="909"/>
                  </a:lnTo>
                  <a:lnTo>
                    <a:pt x="596" y="909"/>
                  </a:lnTo>
                  <a:lnTo>
                    <a:pt x="595" y="911"/>
                  </a:lnTo>
                  <a:lnTo>
                    <a:pt x="595" y="913"/>
                  </a:lnTo>
                  <a:lnTo>
                    <a:pt x="595" y="916"/>
                  </a:lnTo>
                  <a:lnTo>
                    <a:pt x="596" y="916"/>
                  </a:lnTo>
                  <a:lnTo>
                    <a:pt x="600" y="914"/>
                  </a:lnTo>
                  <a:lnTo>
                    <a:pt x="602" y="914"/>
                  </a:lnTo>
                  <a:lnTo>
                    <a:pt x="604" y="920"/>
                  </a:lnTo>
                  <a:lnTo>
                    <a:pt x="604" y="922"/>
                  </a:lnTo>
                  <a:lnTo>
                    <a:pt x="602" y="932"/>
                  </a:lnTo>
                  <a:lnTo>
                    <a:pt x="604" y="937"/>
                  </a:lnTo>
                  <a:lnTo>
                    <a:pt x="602" y="939"/>
                  </a:lnTo>
                  <a:lnTo>
                    <a:pt x="600" y="939"/>
                  </a:lnTo>
                  <a:lnTo>
                    <a:pt x="598" y="939"/>
                  </a:lnTo>
                  <a:lnTo>
                    <a:pt x="596" y="937"/>
                  </a:lnTo>
                  <a:lnTo>
                    <a:pt x="589" y="939"/>
                  </a:lnTo>
                  <a:lnTo>
                    <a:pt x="589" y="941"/>
                  </a:lnTo>
                  <a:lnTo>
                    <a:pt x="591" y="943"/>
                  </a:lnTo>
                  <a:lnTo>
                    <a:pt x="588" y="945"/>
                  </a:lnTo>
                  <a:lnTo>
                    <a:pt x="584" y="946"/>
                  </a:lnTo>
                  <a:lnTo>
                    <a:pt x="580" y="945"/>
                  </a:lnTo>
                  <a:lnTo>
                    <a:pt x="577" y="945"/>
                  </a:lnTo>
                  <a:lnTo>
                    <a:pt x="575" y="945"/>
                  </a:lnTo>
                  <a:lnTo>
                    <a:pt x="573" y="946"/>
                  </a:lnTo>
                  <a:lnTo>
                    <a:pt x="575" y="950"/>
                  </a:lnTo>
                  <a:lnTo>
                    <a:pt x="577" y="950"/>
                  </a:lnTo>
                  <a:lnTo>
                    <a:pt x="577" y="953"/>
                  </a:lnTo>
                  <a:lnTo>
                    <a:pt x="575" y="957"/>
                  </a:lnTo>
                  <a:lnTo>
                    <a:pt x="572" y="964"/>
                  </a:lnTo>
                  <a:lnTo>
                    <a:pt x="570" y="966"/>
                  </a:lnTo>
                  <a:lnTo>
                    <a:pt x="566" y="966"/>
                  </a:lnTo>
                  <a:lnTo>
                    <a:pt x="563" y="968"/>
                  </a:lnTo>
                  <a:lnTo>
                    <a:pt x="559" y="971"/>
                  </a:lnTo>
                  <a:lnTo>
                    <a:pt x="556" y="975"/>
                  </a:lnTo>
                  <a:lnTo>
                    <a:pt x="554" y="977"/>
                  </a:lnTo>
                  <a:lnTo>
                    <a:pt x="549" y="977"/>
                  </a:lnTo>
                  <a:lnTo>
                    <a:pt x="549" y="978"/>
                  </a:lnTo>
                  <a:lnTo>
                    <a:pt x="547" y="980"/>
                  </a:lnTo>
                  <a:lnTo>
                    <a:pt x="549" y="980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1" y="982"/>
                  </a:lnTo>
                  <a:lnTo>
                    <a:pt x="538" y="985"/>
                  </a:lnTo>
                  <a:lnTo>
                    <a:pt x="533" y="985"/>
                  </a:lnTo>
                  <a:lnTo>
                    <a:pt x="525" y="982"/>
                  </a:lnTo>
                  <a:lnTo>
                    <a:pt x="522" y="982"/>
                  </a:lnTo>
                  <a:lnTo>
                    <a:pt x="518" y="984"/>
                  </a:lnTo>
                  <a:lnTo>
                    <a:pt x="515" y="984"/>
                  </a:lnTo>
                  <a:lnTo>
                    <a:pt x="513" y="984"/>
                  </a:lnTo>
                  <a:lnTo>
                    <a:pt x="506" y="980"/>
                  </a:lnTo>
                  <a:lnTo>
                    <a:pt x="502" y="980"/>
                  </a:lnTo>
                  <a:lnTo>
                    <a:pt x="499" y="977"/>
                  </a:lnTo>
                  <a:lnTo>
                    <a:pt x="499" y="969"/>
                  </a:lnTo>
                  <a:lnTo>
                    <a:pt x="497" y="968"/>
                  </a:lnTo>
                  <a:lnTo>
                    <a:pt x="495" y="966"/>
                  </a:lnTo>
                  <a:lnTo>
                    <a:pt x="490" y="966"/>
                  </a:lnTo>
                  <a:lnTo>
                    <a:pt x="488" y="966"/>
                  </a:lnTo>
                  <a:lnTo>
                    <a:pt x="481" y="962"/>
                  </a:lnTo>
                  <a:lnTo>
                    <a:pt x="477" y="962"/>
                  </a:lnTo>
                  <a:lnTo>
                    <a:pt x="476" y="962"/>
                  </a:lnTo>
                  <a:lnTo>
                    <a:pt x="470" y="966"/>
                  </a:lnTo>
                  <a:lnTo>
                    <a:pt x="469" y="966"/>
                  </a:lnTo>
                  <a:lnTo>
                    <a:pt x="463" y="964"/>
                  </a:lnTo>
                  <a:lnTo>
                    <a:pt x="460" y="964"/>
                  </a:lnTo>
                  <a:lnTo>
                    <a:pt x="454" y="968"/>
                  </a:lnTo>
                  <a:lnTo>
                    <a:pt x="453" y="975"/>
                  </a:lnTo>
                  <a:lnTo>
                    <a:pt x="453" y="978"/>
                  </a:lnTo>
                  <a:lnTo>
                    <a:pt x="453" y="980"/>
                  </a:lnTo>
                  <a:lnTo>
                    <a:pt x="453" y="982"/>
                  </a:lnTo>
                  <a:lnTo>
                    <a:pt x="453" y="984"/>
                  </a:lnTo>
                  <a:lnTo>
                    <a:pt x="451" y="985"/>
                  </a:lnTo>
                  <a:lnTo>
                    <a:pt x="449" y="985"/>
                  </a:lnTo>
                  <a:lnTo>
                    <a:pt x="447" y="987"/>
                  </a:lnTo>
                  <a:lnTo>
                    <a:pt x="442" y="996"/>
                  </a:lnTo>
                  <a:lnTo>
                    <a:pt x="438" y="998"/>
                  </a:lnTo>
                  <a:lnTo>
                    <a:pt x="447" y="1005"/>
                  </a:lnTo>
                  <a:lnTo>
                    <a:pt x="449" y="1010"/>
                  </a:lnTo>
                  <a:lnTo>
                    <a:pt x="453" y="1017"/>
                  </a:lnTo>
                  <a:lnTo>
                    <a:pt x="456" y="1021"/>
                  </a:lnTo>
                  <a:lnTo>
                    <a:pt x="460" y="1025"/>
                  </a:lnTo>
                  <a:lnTo>
                    <a:pt x="463" y="1028"/>
                  </a:lnTo>
                  <a:lnTo>
                    <a:pt x="465" y="1028"/>
                  </a:lnTo>
                  <a:lnTo>
                    <a:pt x="467" y="1028"/>
                  </a:lnTo>
                  <a:lnTo>
                    <a:pt x="469" y="1030"/>
                  </a:lnTo>
                  <a:lnTo>
                    <a:pt x="469" y="1033"/>
                  </a:lnTo>
                  <a:lnTo>
                    <a:pt x="470" y="1037"/>
                  </a:lnTo>
                  <a:lnTo>
                    <a:pt x="472" y="1039"/>
                  </a:lnTo>
                  <a:lnTo>
                    <a:pt x="474" y="1041"/>
                  </a:lnTo>
                  <a:lnTo>
                    <a:pt x="476" y="1044"/>
                  </a:lnTo>
                  <a:lnTo>
                    <a:pt x="476" y="1053"/>
                  </a:lnTo>
                  <a:lnTo>
                    <a:pt x="472" y="1057"/>
                  </a:lnTo>
                  <a:lnTo>
                    <a:pt x="465" y="1060"/>
                  </a:lnTo>
                  <a:lnTo>
                    <a:pt x="465" y="1062"/>
                  </a:lnTo>
                  <a:lnTo>
                    <a:pt x="470" y="1069"/>
                  </a:lnTo>
                  <a:lnTo>
                    <a:pt x="474" y="1078"/>
                  </a:lnTo>
                  <a:lnTo>
                    <a:pt x="476" y="1080"/>
                  </a:lnTo>
                  <a:lnTo>
                    <a:pt x="481" y="1083"/>
                  </a:lnTo>
                  <a:lnTo>
                    <a:pt x="481" y="1085"/>
                  </a:lnTo>
                  <a:lnTo>
                    <a:pt x="481" y="1087"/>
                  </a:lnTo>
                  <a:lnTo>
                    <a:pt x="479" y="1087"/>
                  </a:lnTo>
                  <a:lnTo>
                    <a:pt x="476" y="1087"/>
                  </a:lnTo>
                  <a:lnTo>
                    <a:pt x="474" y="1087"/>
                  </a:lnTo>
                  <a:lnTo>
                    <a:pt x="476" y="1090"/>
                  </a:lnTo>
                  <a:lnTo>
                    <a:pt x="474" y="1090"/>
                  </a:lnTo>
                  <a:lnTo>
                    <a:pt x="472" y="1092"/>
                  </a:lnTo>
                  <a:lnTo>
                    <a:pt x="474" y="1094"/>
                  </a:lnTo>
                  <a:lnTo>
                    <a:pt x="474" y="1096"/>
                  </a:lnTo>
                  <a:lnTo>
                    <a:pt x="477" y="1097"/>
                  </a:lnTo>
                  <a:lnTo>
                    <a:pt x="477" y="1101"/>
                  </a:lnTo>
                  <a:lnTo>
                    <a:pt x="477" y="1106"/>
                  </a:lnTo>
                  <a:lnTo>
                    <a:pt x="476" y="1112"/>
                  </a:lnTo>
                  <a:lnTo>
                    <a:pt x="477" y="1113"/>
                  </a:lnTo>
                  <a:lnTo>
                    <a:pt x="479" y="1115"/>
                  </a:lnTo>
                  <a:lnTo>
                    <a:pt x="479" y="1117"/>
                  </a:lnTo>
                  <a:lnTo>
                    <a:pt x="479" y="1120"/>
                  </a:lnTo>
                  <a:lnTo>
                    <a:pt x="479" y="1122"/>
                  </a:lnTo>
                  <a:lnTo>
                    <a:pt x="477" y="1126"/>
                  </a:lnTo>
                  <a:lnTo>
                    <a:pt x="476" y="1128"/>
                  </a:lnTo>
                  <a:lnTo>
                    <a:pt x="474" y="1129"/>
                  </a:lnTo>
                  <a:lnTo>
                    <a:pt x="477" y="1135"/>
                  </a:lnTo>
                  <a:lnTo>
                    <a:pt x="481" y="1136"/>
                  </a:lnTo>
                  <a:lnTo>
                    <a:pt x="483" y="1138"/>
                  </a:lnTo>
                  <a:lnTo>
                    <a:pt x="485" y="1138"/>
                  </a:lnTo>
                  <a:lnTo>
                    <a:pt x="488" y="1138"/>
                  </a:lnTo>
                  <a:lnTo>
                    <a:pt x="490" y="1140"/>
                  </a:lnTo>
                  <a:lnTo>
                    <a:pt x="488" y="1142"/>
                  </a:lnTo>
                  <a:lnTo>
                    <a:pt x="488" y="1144"/>
                  </a:lnTo>
                  <a:lnTo>
                    <a:pt x="488" y="1145"/>
                  </a:lnTo>
                  <a:lnTo>
                    <a:pt x="488" y="1147"/>
                  </a:lnTo>
                  <a:lnTo>
                    <a:pt x="488" y="1151"/>
                  </a:lnTo>
                  <a:lnTo>
                    <a:pt x="490" y="1151"/>
                  </a:lnTo>
                  <a:lnTo>
                    <a:pt x="495" y="1154"/>
                  </a:lnTo>
                  <a:lnTo>
                    <a:pt x="497" y="1158"/>
                  </a:lnTo>
                  <a:lnTo>
                    <a:pt x="499" y="1161"/>
                  </a:lnTo>
                  <a:lnTo>
                    <a:pt x="497" y="1167"/>
                  </a:lnTo>
                  <a:lnTo>
                    <a:pt x="504" y="1167"/>
                  </a:lnTo>
                  <a:lnTo>
                    <a:pt x="508" y="1167"/>
                  </a:lnTo>
                  <a:lnTo>
                    <a:pt x="509" y="1170"/>
                  </a:lnTo>
                  <a:lnTo>
                    <a:pt x="511" y="1174"/>
                  </a:lnTo>
                  <a:lnTo>
                    <a:pt x="511" y="1176"/>
                  </a:lnTo>
                  <a:lnTo>
                    <a:pt x="511" y="1179"/>
                  </a:lnTo>
                  <a:lnTo>
                    <a:pt x="513" y="1181"/>
                  </a:lnTo>
                  <a:lnTo>
                    <a:pt x="515" y="1181"/>
                  </a:lnTo>
                  <a:lnTo>
                    <a:pt x="522" y="1177"/>
                  </a:lnTo>
                  <a:lnTo>
                    <a:pt x="525" y="1177"/>
                  </a:lnTo>
                  <a:lnTo>
                    <a:pt x="533" y="1179"/>
                  </a:lnTo>
                  <a:lnTo>
                    <a:pt x="534" y="1179"/>
                  </a:lnTo>
                  <a:lnTo>
                    <a:pt x="549" y="1170"/>
                  </a:lnTo>
                  <a:lnTo>
                    <a:pt x="554" y="1167"/>
                  </a:lnTo>
                  <a:lnTo>
                    <a:pt x="557" y="1160"/>
                  </a:lnTo>
                  <a:lnTo>
                    <a:pt x="559" y="1147"/>
                  </a:lnTo>
                  <a:lnTo>
                    <a:pt x="559" y="1145"/>
                  </a:lnTo>
                  <a:lnTo>
                    <a:pt x="561" y="1144"/>
                  </a:lnTo>
                  <a:lnTo>
                    <a:pt x="563" y="1144"/>
                  </a:lnTo>
                  <a:lnTo>
                    <a:pt x="564" y="1144"/>
                  </a:lnTo>
                  <a:lnTo>
                    <a:pt x="564" y="1142"/>
                  </a:lnTo>
                  <a:lnTo>
                    <a:pt x="564" y="1140"/>
                  </a:lnTo>
                  <a:lnTo>
                    <a:pt x="563" y="1135"/>
                  </a:lnTo>
                  <a:lnTo>
                    <a:pt x="561" y="1133"/>
                  </a:lnTo>
                  <a:lnTo>
                    <a:pt x="563" y="1128"/>
                  </a:lnTo>
                  <a:lnTo>
                    <a:pt x="568" y="1126"/>
                  </a:lnTo>
                  <a:lnTo>
                    <a:pt x="577" y="1129"/>
                  </a:lnTo>
                  <a:lnTo>
                    <a:pt x="584" y="1128"/>
                  </a:lnTo>
                  <a:lnTo>
                    <a:pt x="605" y="1140"/>
                  </a:lnTo>
                  <a:lnTo>
                    <a:pt x="609" y="1140"/>
                  </a:lnTo>
                  <a:lnTo>
                    <a:pt x="612" y="1138"/>
                  </a:lnTo>
                  <a:lnTo>
                    <a:pt x="612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0">
              <a:extLst>
                <a:ext uri="{FF2B5EF4-FFF2-40B4-BE49-F238E27FC236}">
                  <a16:creationId xmlns:a16="http://schemas.microsoft.com/office/drawing/2014/main" id="{21F2DD1E-4652-4246-4B1F-96370E15C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355" y="1674701"/>
              <a:ext cx="441812" cy="224567"/>
            </a:xfrm>
            <a:custGeom>
              <a:avLst/>
              <a:gdLst>
                <a:gd name="T0" fmla="*/ 41 w 362"/>
                <a:gd name="T1" fmla="*/ 167 h 184"/>
                <a:gd name="T2" fmla="*/ 147 w 362"/>
                <a:gd name="T3" fmla="*/ 174 h 184"/>
                <a:gd name="T4" fmla="*/ 266 w 362"/>
                <a:gd name="T5" fmla="*/ 179 h 184"/>
                <a:gd name="T6" fmla="*/ 346 w 362"/>
                <a:gd name="T7" fmla="*/ 184 h 184"/>
                <a:gd name="T8" fmla="*/ 345 w 362"/>
                <a:gd name="T9" fmla="*/ 161 h 184"/>
                <a:gd name="T10" fmla="*/ 348 w 362"/>
                <a:gd name="T11" fmla="*/ 131 h 184"/>
                <a:gd name="T12" fmla="*/ 348 w 362"/>
                <a:gd name="T13" fmla="*/ 120 h 184"/>
                <a:gd name="T14" fmla="*/ 350 w 362"/>
                <a:gd name="T15" fmla="*/ 113 h 184"/>
                <a:gd name="T16" fmla="*/ 350 w 362"/>
                <a:gd name="T17" fmla="*/ 110 h 184"/>
                <a:gd name="T18" fmla="*/ 355 w 362"/>
                <a:gd name="T19" fmla="*/ 104 h 184"/>
                <a:gd name="T20" fmla="*/ 362 w 362"/>
                <a:gd name="T21" fmla="*/ 97 h 184"/>
                <a:gd name="T22" fmla="*/ 360 w 362"/>
                <a:gd name="T23" fmla="*/ 81 h 184"/>
                <a:gd name="T24" fmla="*/ 352 w 362"/>
                <a:gd name="T25" fmla="*/ 74 h 184"/>
                <a:gd name="T26" fmla="*/ 350 w 362"/>
                <a:gd name="T27" fmla="*/ 69 h 184"/>
                <a:gd name="T28" fmla="*/ 348 w 362"/>
                <a:gd name="T29" fmla="*/ 67 h 184"/>
                <a:gd name="T30" fmla="*/ 337 w 362"/>
                <a:gd name="T31" fmla="*/ 64 h 184"/>
                <a:gd name="T32" fmla="*/ 334 w 362"/>
                <a:gd name="T33" fmla="*/ 46 h 184"/>
                <a:gd name="T34" fmla="*/ 329 w 362"/>
                <a:gd name="T35" fmla="*/ 42 h 184"/>
                <a:gd name="T36" fmla="*/ 297 w 362"/>
                <a:gd name="T37" fmla="*/ 42 h 184"/>
                <a:gd name="T38" fmla="*/ 281 w 362"/>
                <a:gd name="T39" fmla="*/ 49 h 184"/>
                <a:gd name="T40" fmla="*/ 273 w 362"/>
                <a:gd name="T41" fmla="*/ 49 h 184"/>
                <a:gd name="T42" fmla="*/ 270 w 362"/>
                <a:gd name="T43" fmla="*/ 41 h 184"/>
                <a:gd name="T44" fmla="*/ 263 w 362"/>
                <a:gd name="T45" fmla="*/ 41 h 184"/>
                <a:gd name="T46" fmla="*/ 254 w 362"/>
                <a:gd name="T47" fmla="*/ 37 h 184"/>
                <a:gd name="T48" fmla="*/ 240 w 362"/>
                <a:gd name="T49" fmla="*/ 32 h 184"/>
                <a:gd name="T50" fmla="*/ 227 w 362"/>
                <a:gd name="T51" fmla="*/ 21 h 184"/>
                <a:gd name="T52" fmla="*/ 208 w 362"/>
                <a:gd name="T53" fmla="*/ 16 h 184"/>
                <a:gd name="T54" fmla="*/ 195 w 362"/>
                <a:gd name="T55" fmla="*/ 0 h 184"/>
                <a:gd name="T56" fmla="*/ 186 w 362"/>
                <a:gd name="T57" fmla="*/ 10 h 184"/>
                <a:gd name="T58" fmla="*/ 185 w 362"/>
                <a:gd name="T59" fmla="*/ 17 h 184"/>
                <a:gd name="T60" fmla="*/ 179 w 362"/>
                <a:gd name="T61" fmla="*/ 17 h 184"/>
                <a:gd name="T62" fmla="*/ 178 w 362"/>
                <a:gd name="T63" fmla="*/ 16 h 184"/>
                <a:gd name="T64" fmla="*/ 178 w 362"/>
                <a:gd name="T65" fmla="*/ 25 h 184"/>
                <a:gd name="T66" fmla="*/ 179 w 362"/>
                <a:gd name="T67" fmla="*/ 30 h 184"/>
                <a:gd name="T68" fmla="*/ 183 w 362"/>
                <a:gd name="T69" fmla="*/ 65 h 184"/>
                <a:gd name="T70" fmla="*/ 169 w 362"/>
                <a:gd name="T71" fmla="*/ 73 h 184"/>
                <a:gd name="T72" fmla="*/ 165 w 362"/>
                <a:gd name="T73" fmla="*/ 76 h 184"/>
                <a:gd name="T74" fmla="*/ 162 w 362"/>
                <a:gd name="T75" fmla="*/ 73 h 184"/>
                <a:gd name="T76" fmla="*/ 140 w 362"/>
                <a:gd name="T77" fmla="*/ 73 h 184"/>
                <a:gd name="T78" fmla="*/ 108 w 362"/>
                <a:gd name="T79" fmla="*/ 67 h 184"/>
                <a:gd name="T80" fmla="*/ 105 w 362"/>
                <a:gd name="T81" fmla="*/ 67 h 184"/>
                <a:gd name="T82" fmla="*/ 103 w 362"/>
                <a:gd name="T83" fmla="*/ 62 h 184"/>
                <a:gd name="T84" fmla="*/ 121 w 362"/>
                <a:gd name="T85" fmla="*/ 46 h 184"/>
                <a:gd name="T86" fmla="*/ 137 w 362"/>
                <a:gd name="T87" fmla="*/ 26 h 184"/>
                <a:gd name="T88" fmla="*/ 142 w 362"/>
                <a:gd name="T89" fmla="*/ 19 h 184"/>
                <a:gd name="T90" fmla="*/ 144 w 362"/>
                <a:gd name="T91" fmla="*/ 14 h 184"/>
                <a:gd name="T92" fmla="*/ 149 w 362"/>
                <a:gd name="T93" fmla="*/ 10 h 184"/>
                <a:gd name="T94" fmla="*/ 154 w 362"/>
                <a:gd name="T95" fmla="*/ 3 h 184"/>
                <a:gd name="T96" fmla="*/ 135 w 362"/>
                <a:gd name="T97" fmla="*/ 23 h 184"/>
                <a:gd name="T98" fmla="*/ 91 w 362"/>
                <a:gd name="T99" fmla="*/ 67 h 184"/>
                <a:gd name="T100" fmla="*/ 59 w 362"/>
                <a:gd name="T101" fmla="*/ 67 h 184"/>
                <a:gd name="T102" fmla="*/ 46 w 362"/>
                <a:gd name="T103" fmla="*/ 67 h 184"/>
                <a:gd name="T104" fmla="*/ 39 w 362"/>
                <a:gd name="T105" fmla="*/ 67 h 184"/>
                <a:gd name="T106" fmla="*/ 36 w 362"/>
                <a:gd name="T107" fmla="*/ 78 h 184"/>
                <a:gd name="T108" fmla="*/ 39 w 362"/>
                <a:gd name="T109" fmla="*/ 92 h 184"/>
                <a:gd name="T110" fmla="*/ 39 w 362"/>
                <a:gd name="T111" fmla="*/ 104 h 184"/>
                <a:gd name="T112" fmla="*/ 34 w 362"/>
                <a:gd name="T113" fmla="*/ 115 h 184"/>
                <a:gd name="T114" fmla="*/ 32 w 362"/>
                <a:gd name="T115" fmla="*/ 122 h 184"/>
                <a:gd name="T116" fmla="*/ 12 w 362"/>
                <a:gd name="T117" fmla="*/ 149 h 184"/>
                <a:gd name="T118" fmla="*/ 0 w 362"/>
                <a:gd name="T119" fmla="*/ 16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2" h="184">
                  <a:moveTo>
                    <a:pt x="9" y="165"/>
                  </a:moveTo>
                  <a:lnTo>
                    <a:pt x="16" y="167"/>
                  </a:lnTo>
                  <a:lnTo>
                    <a:pt x="41" y="167"/>
                  </a:lnTo>
                  <a:lnTo>
                    <a:pt x="83" y="170"/>
                  </a:lnTo>
                  <a:lnTo>
                    <a:pt x="115" y="172"/>
                  </a:lnTo>
                  <a:lnTo>
                    <a:pt x="147" y="174"/>
                  </a:lnTo>
                  <a:lnTo>
                    <a:pt x="188" y="176"/>
                  </a:lnTo>
                  <a:lnTo>
                    <a:pt x="236" y="179"/>
                  </a:lnTo>
                  <a:lnTo>
                    <a:pt x="266" y="179"/>
                  </a:lnTo>
                  <a:lnTo>
                    <a:pt x="300" y="181"/>
                  </a:lnTo>
                  <a:lnTo>
                    <a:pt x="325" y="183"/>
                  </a:lnTo>
                  <a:lnTo>
                    <a:pt x="346" y="184"/>
                  </a:lnTo>
                  <a:lnTo>
                    <a:pt x="353" y="181"/>
                  </a:lnTo>
                  <a:lnTo>
                    <a:pt x="348" y="168"/>
                  </a:lnTo>
                  <a:lnTo>
                    <a:pt x="345" y="161"/>
                  </a:lnTo>
                  <a:lnTo>
                    <a:pt x="345" y="154"/>
                  </a:lnTo>
                  <a:lnTo>
                    <a:pt x="345" y="140"/>
                  </a:lnTo>
                  <a:lnTo>
                    <a:pt x="348" y="131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0"/>
                  </a:lnTo>
                  <a:lnTo>
                    <a:pt x="348" y="119"/>
                  </a:lnTo>
                  <a:lnTo>
                    <a:pt x="348" y="117"/>
                  </a:lnTo>
                  <a:lnTo>
                    <a:pt x="350" y="113"/>
                  </a:lnTo>
                  <a:lnTo>
                    <a:pt x="350" y="112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52" y="110"/>
                  </a:lnTo>
                  <a:lnTo>
                    <a:pt x="353" y="108"/>
                  </a:lnTo>
                  <a:lnTo>
                    <a:pt x="355" y="104"/>
                  </a:lnTo>
                  <a:lnTo>
                    <a:pt x="359" y="103"/>
                  </a:lnTo>
                  <a:lnTo>
                    <a:pt x="360" y="101"/>
                  </a:lnTo>
                  <a:lnTo>
                    <a:pt x="362" y="97"/>
                  </a:lnTo>
                  <a:lnTo>
                    <a:pt x="362" y="94"/>
                  </a:lnTo>
                  <a:lnTo>
                    <a:pt x="362" y="89"/>
                  </a:lnTo>
                  <a:lnTo>
                    <a:pt x="360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2" y="74"/>
                  </a:lnTo>
                  <a:lnTo>
                    <a:pt x="350" y="73"/>
                  </a:lnTo>
                  <a:lnTo>
                    <a:pt x="352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1" y="67"/>
                  </a:lnTo>
                  <a:lnTo>
                    <a:pt x="339" y="65"/>
                  </a:lnTo>
                  <a:lnTo>
                    <a:pt x="337" y="64"/>
                  </a:lnTo>
                  <a:lnTo>
                    <a:pt x="336" y="58"/>
                  </a:lnTo>
                  <a:lnTo>
                    <a:pt x="334" y="49"/>
                  </a:lnTo>
                  <a:lnTo>
                    <a:pt x="334" y="46"/>
                  </a:lnTo>
                  <a:lnTo>
                    <a:pt x="332" y="44"/>
                  </a:lnTo>
                  <a:lnTo>
                    <a:pt x="332" y="42"/>
                  </a:lnTo>
                  <a:lnTo>
                    <a:pt x="329" y="42"/>
                  </a:lnTo>
                  <a:lnTo>
                    <a:pt x="316" y="46"/>
                  </a:lnTo>
                  <a:lnTo>
                    <a:pt x="298" y="42"/>
                  </a:lnTo>
                  <a:lnTo>
                    <a:pt x="297" y="42"/>
                  </a:lnTo>
                  <a:lnTo>
                    <a:pt x="284" y="46"/>
                  </a:lnTo>
                  <a:lnTo>
                    <a:pt x="282" y="48"/>
                  </a:lnTo>
                  <a:lnTo>
                    <a:pt x="281" y="49"/>
                  </a:lnTo>
                  <a:lnTo>
                    <a:pt x="279" y="51"/>
                  </a:lnTo>
                  <a:lnTo>
                    <a:pt x="275" y="51"/>
                  </a:lnTo>
                  <a:lnTo>
                    <a:pt x="273" y="49"/>
                  </a:lnTo>
                  <a:lnTo>
                    <a:pt x="270" y="48"/>
                  </a:lnTo>
                  <a:lnTo>
                    <a:pt x="270" y="44"/>
                  </a:lnTo>
                  <a:lnTo>
                    <a:pt x="270" y="41"/>
                  </a:lnTo>
                  <a:lnTo>
                    <a:pt x="268" y="39"/>
                  </a:lnTo>
                  <a:lnTo>
                    <a:pt x="265" y="39"/>
                  </a:lnTo>
                  <a:lnTo>
                    <a:pt x="263" y="41"/>
                  </a:lnTo>
                  <a:lnTo>
                    <a:pt x="261" y="41"/>
                  </a:lnTo>
                  <a:lnTo>
                    <a:pt x="257" y="39"/>
                  </a:lnTo>
                  <a:lnTo>
                    <a:pt x="254" y="37"/>
                  </a:lnTo>
                  <a:lnTo>
                    <a:pt x="252" y="37"/>
                  </a:lnTo>
                  <a:lnTo>
                    <a:pt x="249" y="33"/>
                  </a:lnTo>
                  <a:lnTo>
                    <a:pt x="240" y="32"/>
                  </a:lnTo>
                  <a:lnTo>
                    <a:pt x="238" y="30"/>
                  </a:lnTo>
                  <a:lnTo>
                    <a:pt x="236" y="26"/>
                  </a:lnTo>
                  <a:lnTo>
                    <a:pt x="227" y="21"/>
                  </a:lnTo>
                  <a:lnTo>
                    <a:pt x="222" y="19"/>
                  </a:lnTo>
                  <a:lnTo>
                    <a:pt x="213" y="19"/>
                  </a:lnTo>
                  <a:lnTo>
                    <a:pt x="208" y="16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85" y="9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6" y="14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1" y="17"/>
                  </a:lnTo>
                  <a:lnTo>
                    <a:pt x="179" y="17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8" y="17"/>
                  </a:lnTo>
                  <a:lnTo>
                    <a:pt x="178" y="19"/>
                  </a:lnTo>
                  <a:lnTo>
                    <a:pt x="178" y="25"/>
                  </a:lnTo>
                  <a:lnTo>
                    <a:pt x="178" y="26"/>
                  </a:lnTo>
                  <a:lnTo>
                    <a:pt x="178" y="28"/>
                  </a:lnTo>
                  <a:lnTo>
                    <a:pt x="179" y="30"/>
                  </a:lnTo>
                  <a:lnTo>
                    <a:pt x="179" y="55"/>
                  </a:lnTo>
                  <a:lnTo>
                    <a:pt x="181" y="60"/>
                  </a:lnTo>
                  <a:lnTo>
                    <a:pt x="183" y="65"/>
                  </a:lnTo>
                  <a:lnTo>
                    <a:pt x="181" y="67"/>
                  </a:lnTo>
                  <a:lnTo>
                    <a:pt x="178" y="71"/>
                  </a:lnTo>
                  <a:lnTo>
                    <a:pt x="169" y="73"/>
                  </a:lnTo>
                  <a:lnTo>
                    <a:pt x="167" y="74"/>
                  </a:lnTo>
                  <a:lnTo>
                    <a:pt x="167" y="76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2" y="73"/>
                  </a:lnTo>
                  <a:lnTo>
                    <a:pt x="160" y="74"/>
                  </a:lnTo>
                  <a:lnTo>
                    <a:pt x="153" y="76"/>
                  </a:lnTo>
                  <a:lnTo>
                    <a:pt x="140" y="73"/>
                  </a:lnTo>
                  <a:lnTo>
                    <a:pt x="135" y="67"/>
                  </a:lnTo>
                  <a:lnTo>
                    <a:pt x="130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5" y="62"/>
                  </a:lnTo>
                  <a:lnTo>
                    <a:pt x="107" y="60"/>
                  </a:lnTo>
                  <a:lnTo>
                    <a:pt x="121" y="46"/>
                  </a:lnTo>
                  <a:lnTo>
                    <a:pt x="131" y="33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6" y="10"/>
                  </a:lnTo>
                  <a:lnTo>
                    <a:pt x="149" y="10"/>
                  </a:lnTo>
                  <a:lnTo>
                    <a:pt x="149" y="9"/>
                  </a:lnTo>
                  <a:lnTo>
                    <a:pt x="151" y="7"/>
                  </a:lnTo>
                  <a:lnTo>
                    <a:pt x="154" y="3"/>
                  </a:lnTo>
                  <a:lnTo>
                    <a:pt x="147" y="1"/>
                  </a:lnTo>
                  <a:lnTo>
                    <a:pt x="137" y="21"/>
                  </a:lnTo>
                  <a:lnTo>
                    <a:pt x="135" y="23"/>
                  </a:lnTo>
                  <a:lnTo>
                    <a:pt x="115" y="48"/>
                  </a:lnTo>
                  <a:lnTo>
                    <a:pt x="98" y="62"/>
                  </a:lnTo>
                  <a:lnTo>
                    <a:pt x="91" y="67"/>
                  </a:lnTo>
                  <a:lnTo>
                    <a:pt x="85" y="67"/>
                  </a:lnTo>
                  <a:lnTo>
                    <a:pt x="66" y="65"/>
                  </a:lnTo>
                  <a:lnTo>
                    <a:pt x="59" y="67"/>
                  </a:lnTo>
                  <a:lnTo>
                    <a:pt x="52" y="65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4" y="64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7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9" y="92"/>
                  </a:lnTo>
                  <a:lnTo>
                    <a:pt x="39" y="96"/>
                  </a:lnTo>
                  <a:lnTo>
                    <a:pt x="39" y="101"/>
                  </a:lnTo>
                  <a:lnTo>
                    <a:pt x="39" y="104"/>
                  </a:lnTo>
                  <a:lnTo>
                    <a:pt x="36" y="110"/>
                  </a:lnTo>
                  <a:lnTo>
                    <a:pt x="34" y="113"/>
                  </a:lnTo>
                  <a:lnTo>
                    <a:pt x="34" y="115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25" y="135"/>
                  </a:lnTo>
                  <a:lnTo>
                    <a:pt x="12" y="149"/>
                  </a:lnTo>
                  <a:lnTo>
                    <a:pt x="2" y="160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4" y="163"/>
                  </a:lnTo>
                  <a:lnTo>
                    <a:pt x="9" y="1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2">
              <a:extLst>
                <a:ext uri="{FF2B5EF4-FFF2-40B4-BE49-F238E27FC236}">
                  <a16:creationId xmlns:a16="http://schemas.microsoft.com/office/drawing/2014/main" id="{3E36EE4B-1043-4887-0911-DBB1CF4FB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88" y="987574"/>
              <a:ext cx="989805" cy="595591"/>
            </a:xfrm>
            <a:custGeom>
              <a:avLst/>
              <a:gdLst>
                <a:gd name="T0" fmla="*/ 42 w 811"/>
                <a:gd name="T1" fmla="*/ 374 h 488"/>
                <a:gd name="T2" fmla="*/ 131 w 811"/>
                <a:gd name="T3" fmla="*/ 337 h 488"/>
                <a:gd name="T4" fmla="*/ 192 w 811"/>
                <a:gd name="T5" fmla="*/ 351 h 488"/>
                <a:gd name="T6" fmla="*/ 239 w 811"/>
                <a:gd name="T7" fmla="*/ 358 h 488"/>
                <a:gd name="T8" fmla="*/ 291 w 811"/>
                <a:gd name="T9" fmla="*/ 351 h 488"/>
                <a:gd name="T10" fmla="*/ 325 w 811"/>
                <a:gd name="T11" fmla="*/ 355 h 488"/>
                <a:gd name="T12" fmla="*/ 385 w 811"/>
                <a:gd name="T13" fmla="*/ 369 h 488"/>
                <a:gd name="T14" fmla="*/ 431 w 811"/>
                <a:gd name="T15" fmla="*/ 339 h 488"/>
                <a:gd name="T16" fmla="*/ 444 w 811"/>
                <a:gd name="T17" fmla="*/ 344 h 488"/>
                <a:gd name="T18" fmla="*/ 492 w 811"/>
                <a:gd name="T19" fmla="*/ 389 h 488"/>
                <a:gd name="T20" fmla="*/ 529 w 811"/>
                <a:gd name="T21" fmla="*/ 405 h 488"/>
                <a:gd name="T22" fmla="*/ 586 w 811"/>
                <a:gd name="T23" fmla="*/ 456 h 488"/>
                <a:gd name="T24" fmla="*/ 637 w 811"/>
                <a:gd name="T25" fmla="*/ 483 h 488"/>
                <a:gd name="T26" fmla="*/ 687 w 811"/>
                <a:gd name="T27" fmla="*/ 454 h 488"/>
                <a:gd name="T28" fmla="*/ 721 w 811"/>
                <a:gd name="T29" fmla="*/ 460 h 488"/>
                <a:gd name="T30" fmla="*/ 762 w 811"/>
                <a:gd name="T31" fmla="*/ 422 h 488"/>
                <a:gd name="T32" fmla="*/ 786 w 811"/>
                <a:gd name="T33" fmla="*/ 397 h 488"/>
                <a:gd name="T34" fmla="*/ 809 w 811"/>
                <a:gd name="T35" fmla="*/ 374 h 488"/>
                <a:gd name="T36" fmla="*/ 806 w 811"/>
                <a:gd name="T37" fmla="*/ 335 h 488"/>
                <a:gd name="T38" fmla="*/ 801 w 811"/>
                <a:gd name="T39" fmla="*/ 310 h 488"/>
                <a:gd name="T40" fmla="*/ 772 w 811"/>
                <a:gd name="T41" fmla="*/ 271 h 488"/>
                <a:gd name="T42" fmla="*/ 758 w 811"/>
                <a:gd name="T43" fmla="*/ 245 h 488"/>
                <a:gd name="T44" fmla="*/ 756 w 811"/>
                <a:gd name="T45" fmla="*/ 216 h 488"/>
                <a:gd name="T46" fmla="*/ 767 w 811"/>
                <a:gd name="T47" fmla="*/ 186 h 488"/>
                <a:gd name="T48" fmla="*/ 747 w 811"/>
                <a:gd name="T49" fmla="*/ 138 h 488"/>
                <a:gd name="T50" fmla="*/ 694 w 811"/>
                <a:gd name="T51" fmla="*/ 106 h 488"/>
                <a:gd name="T52" fmla="*/ 664 w 811"/>
                <a:gd name="T53" fmla="*/ 90 h 488"/>
                <a:gd name="T54" fmla="*/ 641 w 811"/>
                <a:gd name="T55" fmla="*/ 101 h 488"/>
                <a:gd name="T56" fmla="*/ 623 w 811"/>
                <a:gd name="T57" fmla="*/ 110 h 488"/>
                <a:gd name="T58" fmla="*/ 596 w 811"/>
                <a:gd name="T59" fmla="*/ 94 h 488"/>
                <a:gd name="T60" fmla="*/ 566 w 811"/>
                <a:gd name="T61" fmla="*/ 46 h 488"/>
                <a:gd name="T62" fmla="*/ 531 w 811"/>
                <a:gd name="T63" fmla="*/ 26 h 488"/>
                <a:gd name="T64" fmla="*/ 511 w 811"/>
                <a:gd name="T65" fmla="*/ 17 h 488"/>
                <a:gd name="T66" fmla="*/ 479 w 811"/>
                <a:gd name="T67" fmla="*/ 0 h 488"/>
                <a:gd name="T68" fmla="*/ 472 w 811"/>
                <a:gd name="T69" fmla="*/ 0 h 488"/>
                <a:gd name="T70" fmla="*/ 428 w 811"/>
                <a:gd name="T71" fmla="*/ 14 h 488"/>
                <a:gd name="T72" fmla="*/ 394 w 811"/>
                <a:gd name="T73" fmla="*/ 28 h 488"/>
                <a:gd name="T74" fmla="*/ 371 w 811"/>
                <a:gd name="T75" fmla="*/ 42 h 488"/>
                <a:gd name="T76" fmla="*/ 380 w 811"/>
                <a:gd name="T77" fmla="*/ 99 h 488"/>
                <a:gd name="T78" fmla="*/ 382 w 811"/>
                <a:gd name="T79" fmla="*/ 170 h 488"/>
                <a:gd name="T80" fmla="*/ 351 w 811"/>
                <a:gd name="T81" fmla="*/ 200 h 488"/>
                <a:gd name="T82" fmla="*/ 305 w 811"/>
                <a:gd name="T83" fmla="*/ 225 h 488"/>
                <a:gd name="T84" fmla="*/ 257 w 811"/>
                <a:gd name="T85" fmla="*/ 200 h 488"/>
                <a:gd name="T86" fmla="*/ 245 w 811"/>
                <a:gd name="T87" fmla="*/ 154 h 488"/>
                <a:gd name="T88" fmla="*/ 222 w 811"/>
                <a:gd name="T89" fmla="*/ 127 h 488"/>
                <a:gd name="T90" fmla="*/ 181 w 811"/>
                <a:gd name="T91" fmla="*/ 60 h 488"/>
                <a:gd name="T92" fmla="*/ 85 w 811"/>
                <a:gd name="T93" fmla="*/ 99 h 488"/>
                <a:gd name="T94" fmla="*/ 49 w 811"/>
                <a:gd name="T95" fmla="*/ 161 h 488"/>
                <a:gd name="T96" fmla="*/ 48 w 811"/>
                <a:gd name="T97" fmla="*/ 209 h 488"/>
                <a:gd name="T98" fmla="*/ 19 w 811"/>
                <a:gd name="T99" fmla="*/ 245 h 488"/>
                <a:gd name="T100" fmla="*/ 3 w 811"/>
                <a:gd name="T101" fmla="*/ 309 h 488"/>
                <a:gd name="T102" fmla="*/ 10 w 811"/>
                <a:gd name="T103" fmla="*/ 321 h 488"/>
                <a:gd name="T104" fmla="*/ 9 w 811"/>
                <a:gd name="T105" fmla="*/ 342 h 488"/>
                <a:gd name="T106" fmla="*/ 5 w 811"/>
                <a:gd name="T107" fmla="*/ 319 h 488"/>
                <a:gd name="T108" fmla="*/ 1 w 811"/>
                <a:gd name="T109" fmla="*/ 337 h 488"/>
                <a:gd name="T110" fmla="*/ 0 w 811"/>
                <a:gd name="T111" fmla="*/ 371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1" h="488">
                  <a:moveTo>
                    <a:pt x="21" y="406"/>
                  </a:moveTo>
                  <a:lnTo>
                    <a:pt x="25" y="405"/>
                  </a:lnTo>
                  <a:lnTo>
                    <a:pt x="26" y="401"/>
                  </a:lnTo>
                  <a:lnTo>
                    <a:pt x="26" y="396"/>
                  </a:lnTo>
                  <a:lnTo>
                    <a:pt x="28" y="389"/>
                  </a:lnTo>
                  <a:lnTo>
                    <a:pt x="30" y="383"/>
                  </a:lnTo>
                  <a:lnTo>
                    <a:pt x="35" y="380"/>
                  </a:lnTo>
                  <a:lnTo>
                    <a:pt x="39" y="376"/>
                  </a:lnTo>
                  <a:lnTo>
                    <a:pt x="42" y="374"/>
                  </a:lnTo>
                  <a:lnTo>
                    <a:pt x="48" y="374"/>
                  </a:lnTo>
                  <a:lnTo>
                    <a:pt x="49" y="373"/>
                  </a:lnTo>
                  <a:lnTo>
                    <a:pt x="65" y="362"/>
                  </a:lnTo>
                  <a:lnTo>
                    <a:pt x="69" y="360"/>
                  </a:lnTo>
                  <a:lnTo>
                    <a:pt x="80" y="360"/>
                  </a:lnTo>
                  <a:lnTo>
                    <a:pt x="112" y="344"/>
                  </a:lnTo>
                  <a:lnTo>
                    <a:pt x="112" y="342"/>
                  </a:lnTo>
                  <a:lnTo>
                    <a:pt x="126" y="337"/>
                  </a:lnTo>
                  <a:lnTo>
                    <a:pt x="131" y="337"/>
                  </a:lnTo>
                  <a:lnTo>
                    <a:pt x="133" y="339"/>
                  </a:lnTo>
                  <a:lnTo>
                    <a:pt x="136" y="341"/>
                  </a:lnTo>
                  <a:lnTo>
                    <a:pt x="140" y="342"/>
                  </a:lnTo>
                  <a:lnTo>
                    <a:pt x="172" y="341"/>
                  </a:lnTo>
                  <a:lnTo>
                    <a:pt x="179" y="342"/>
                  </a:lnTo>
                  <a:lnTo>
                    <a:pt x="183" y="344"/>
                  </a:lnTo>
                  <a:lnTo>
                    <a:pt x="188" y="350"/>
                  </a:lnTo>
                  <a:lnTo>
                    <a:pt x="190" y="351"/>
                  </a:lnTo>
                  <a:lnTo>
                    <a:pt x="192" y="351"/>
                  </a:lnTo>
                  <a:lnTo>
                    <a:pt x="207" y="344"/>
                  </a:lnTo>
                  <a:lnTo>
                    <a:pt x="211" y="341"/>
                  </a:lnTo>
                  <a:lnTo>
                    <a:pt x="215" y="339"/>
                  </a:lnTo>
                  <a:lnTo>
                    <a:pt x="218" y="337"/>
                  </a:lnTo>
                  <a:lnTo>
                    <a:pt x="222" y="341"/>
                  </a:lnTo>
                  <a:lnTo>
                    <a:pt x="225" y="346"/>
                  </a:lnTo>
                  <a:lnTo>
                    <a:pt x="229" y="357"/>
                  </a:lnTo>
                  <a:lnTo>
                    <a:pt x="234" y="360"/>
                  </a:lnTo>
                  <a:lnTo>
                    <a:pt x="239" y="358"/>
                  </a:lnTo>
                  <a:lnTo>
                    <a:pt x="245" y="353"/>
                  </a:lnTo>
                  <a:lnTo>
                    <a:pt x="243" y="351"/>
                  </a:lnTo>
                  <a:lnTo>
                    <a:pt x="247" y="350"/>
                  </a:lnTo>
                  <a:lnTo>
                    <a:pt x="259" y="346"/>
                  </a:lnTo>
                  <a:lnTo>
                    <a:pt x="263" y="346"/>
                  </a:lnTo>
                  <a:lnTo>
                    <a:pt x="270" y="350"/>
                  </a:lnTo>
                  <a:lnTo>
                    <a:pt x="282" y="355"/>
                  </a:lnTo>
                  <a:lnTo>
                    <a:pt x="284" y="355"/>
                  </a:lnTo>
                  <a:lnTo>
                    <a:pt x="291" y="351"/>
                  </a:lnTo>
                  <a:lnTo>
                    <a:pt x="294" y="350"/>
                  </a:lnTo>
                  <a:lnTo>
                    <a:pt x="303" y="351"/>
                  </a:lnTo>
                  <a:lnTo>
                    <a:pt x="307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12" y="357"/>
                  </a:lnTo>
                  <a:lnTo>
                    <a:pt x="319" y="355"/>
                  </a:lnTo>
                  <a:lnTo>
                    <a:pt x="325" y="355"/>
                  </a:lnTo>
                  <a:lnTo>
                    <a:pt x="337" y="358"/>
                  </a:lnTo>
                  <a:lnTo>
                    <a:pt x="348" y="367"/>
                  </a:lnTo>
                  <a:lnTo>
                    <a:pt x="351" y="369"/>
                  </a:lnTo>
                  <a:lnTo>
                    <a:pt x="355" y="371"/>
                  </a:lnTo>
                  <a:lnTo>
                    <a:pt x="358" y="369"/>
                  </a:lnTo>
                  <a:lnTo>
                    <a:pt x="371" y="362"/>
                  </a:lnTo>
                  <a:lnTo>
                    <a:pt x="374" y="362"/>
                  </a:lnTo>
                  <a:lnTo>
                    <a:pt x="378" y="364"/>
                  </a:lnTo>
                  <a:lnTo>
                    <a:pt x="385" y="369"/>
                  </a:lnTo>
                  <a:lnTo>
                    <a:pt x="389" y="369"/>
                  </a:lnTo>
                  <a:lnTo>
                    <a:pt x="394" y="367"/>
                  </a:lnTo>
                  <a:lnTo>
                    <a:pt x="399" y="364"/>
                  </a:lnTo>
                  <a:lnTo>
                    <a:pt x="403" y="362"/>
                  </a:lnTo>
                  <a:lnTo>
                    <a:pt x="410" y="350"/>
                  </a:lnTo>
                  <a:lnTo>
                    <a:pt x="415" y="346"/>
                  </a:lnTo>
                  <a:lnTo>
                    <a:pt x="419" y="344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3" y="339"/>
                  </a:lnTo>
                  <a:lnTo>
                    <a:pt x="435" y="339"/>
                  </a:lnTo>
                  <a:lnTo>
                    <a:pt x="435" y="337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7" y="332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4" y="344"/>
                  </a:lnTo>
                  <a:lnTo>
                    <a:pt x="447" y="357"/>
                  </a:lnTo>
                  <a:lnTo>
                    <a:pt x="449" y="362"/>
                  </a:lnTo>
                  <a:lnTo>
                    <a:pt x="451" y="364"/>
                  </a:lnTo>
                  <a:lnTo>
                    <a:pt x="453" y="367"/>
                  </a:lnTo>
                  <a:lnTo>
                    <a:pt x="453" y="369"/>
                  </a:lnTo>
                  <a:lnTo>
                    <a:pt x="456" y="374"/>
                  </a:lnTo>
                  <a:lnTo>
                    <a:pt x="458" y="382"/>
                  </a:lnTo>
                  <a:lnTo>
                    <a:pt x="463" y="385"/>
                  </a:lnTo>
                  <a:lnTo>
                    <a:pt x="492" y="389"/>
                  </a:lnTo>
                  <a:lnTo>
                    <a:pt x="502" y="392"/>
                  </a:lnTo>
                  <a:lnTo>
                    <a:pt x="509" y="390"/>
                  </a:lnTo>
                  <a:lnTo>
                    <a:pt x="515" y="392"/>
                  </a:lnTo>
                  <a:lnTo>
                    <a:pt x="516" y="394"/>
                  </a:lnTo>
                  <a:lnTo>
                    <a:pt x="524" y="392"/>
                  </a:lnTo>
                  <a:lnTo>
                    <a:pt x="525" y="394"/>
                  </a:lnTo>
                  <a:lnTo>
                    <a:pt x="527" y="396"/>
                  </a:lnTo>
                  <a:lnTo>
                    <a:pt x="529" y="403"/>
                  </a:lnTo>
                  <a:lnTo>
                    <a:pt x="529" y="405"/>
                  </a:lnTo>
                  <a:lnTo>
                    <a:pt x="531" y="406"/>
                  </a:lnTo>
                  <a:lnTo>
                    <a:pt x="536" y="410"/>
                  </a:lnTo>
                  <a:lnTo>
                    <a:pt x="540" y="413"/>
                  </a:lnTo>
                  <a:lnTo>
                    <a:pt x="548" y="422"/>
                  </a:lnTo>
                  <a:lnTo>
                    <a:pt x="559" y="429"/>
                  </a:lnTo>
                  <a:lnTo>
                    <a:pt x="566" y="435"/>
                  </a:lnTo>
                  <a:lnTo>
                    <a:pt x="573" y="442"/>
                  </a:lnTo>
                  <a:lnTo>
                    <a:pt x="582" y="453"/>
                  </a:lnTo>
                  <a:lnTo>
                    <a:pt x="586" y="456"/>
                  </a:lnTo>
                  <a:lnTo>
                    <a:pt x="587" y="461"/>
                  </a:lnTo>
                  <a:lnTo>
                    <a:pt x="595" y="472"/>
                  </a:lnTo>
                  <a:lnTo>
                    <a:pt x="602" y="477"/>
                  </a:lnTo>
                  <a:lnTo>
                    <a:pt x="618" y="486"/>
                  </a:lnTo>
                  <a:lnTo>
                    <a:pt x="623" y="488"/>
                  </a:lnTo>
                  <a:lnTo>
                    <a:pt x="630" y="488"/>
                  </a:lnTo>
                  <a:lnTo>
                    <a:pt x="632" y="485"/>
                  </a:lnTo>
                  <a:lnTo>
                    <a:pt x="635" y="483"/>
                  </a:lnTo>
                  <a:lnTo>
                    <a:pt x="637" y="483"/>
                  </a:lnTo>
                  <a:lnTo>
                    <a:pt x="644" y="485"/>
                  </a:lnTo>
                  <a:lnTo>
                    <a:pt x="646" y="485"/>
                  </a:lnTo>
                  <a:lnTo>
                    <a:pt x="657" y="481"/>
                  </a:lnTo>
                  <a:lnTo>
                    <a:pt x="659" y="477"/>
                  </a:lnTo>
                  <a:lnTo>
                    <a:pt x="664" y="465"/>
                  </a:lnTo>
                  <a:lnTo>
                    <a:pt x="669" y="458"/>
                  </a:lnTo>
                  <a:lnTo>
                    <a:pt x="673" y="458"/>
                  </a:lnTo>
                  <a:lnTo>
                    <a:pt x="673" y="456"/>
                  </a:lnTo>
                  <a:lnTo>
                    <a:pt x="687" y="454"/>
                  </a:lnTo>
                  <a:lnTo>
                    <a:pt x="692" y="456"/>
                  </a:lnTo>
                  <a:lnTo>
                    <a:pt x="696" y="458"/>
                  </a:lnTo>
                  <a:lnTo>
                    <a:pt x="703" y="461"/>
                  </a:lnTo>
                  <a:lnTo>
                    <a:pt x="705" y="463"/>
                  </a:lnTo>
                  <a:lnTo>
                    <a:pt x="706" y="463"/>
                  </a:lnTo>
                  <a:lnTo>
                    <a:pt x="712" y="458"/>
                  </a:lnTo>
                  <a:lnTo>
                    <a:pt x="714" y="456"/>
                  </a:lnTo>
                  <a:lnTo>
                    <a:pt x="717" y="458"/>
                  </a:lnTo>
                  <a:lnTo>
                    <a:pt x="721" y="460"/>
                  </a:lnTo>
                  <a:lnTo>
                    <a:pt x="724" y="461"/>
                  </a:lnTo>
                  <a:lnTo>
                    <a:pt x="738" y="463"/>
                  </a:lnTo>
                  <a:lnTo>
                    <a:pt x="742" y="461"/>
                  </a:lnTo>
                  <a:lnTo>
                    <a:pt x="744" y="458"/>
                  </a:lnTo>
                  <a:lnTo>
                    <a:pt x="744" y="456"/>
                  </a:lnTo>
                  <a:lnTo>
                    <a:pt x="746" y="445"/>
                  </a:lnTo>
                  <a:lnTo>
                    <a:pt x="749" y="437"/>
                  </a:lnTo>
                  <a:lnTo>
                    <a:pt x="758" y="429"/>
                  </a:lnTo>
                  <a:lnTo>
                    <a:pt x="762" y="422"/>
                  </a:lnTo>
                  <a:lnTo>
                    <a:pt x="763" y="417"/>
                  </a:lnTo>
                  <a:lnTo>
                    <a:pt x="767" y="415"/>
                  </a:lnTo>
                  <a:lnTo>
                    <a:pt x="774" y="410"/>
                  </a:lnTo>
                  <a:lnTo>
                    <a:pt x="776" y="406"/>
                  </a:lnTo>
                  <a:lnTo>
                    <a:pt x="776" y="405"/>
                  </a:lnTo>
                  <a:lnTo>
                    <a:pt x="777" y="401"/>
                  </a:lnTo>
                  <a:lnTo>
                    <a:pt x="779" y="399"/>
                  </a:lnTo>
                  <a:lnTo>
                    <a:pt x="781" y="399"/>
                  </a:lnTo>
                  <a:lnTo>
                    <a:pt x="786" y="397"/>
                  </a:lnTo>
                  <a:lnTo>
                    <a:pt x="790" y="396"/>
                  </a:lnTo>
                  <a:lnTo>
                    <a:pt x="792" y="394"/>
                  </a:lnTo>
                  <a:lnTo>
                    <a:pt x="793" y="392"/>
                  </a:lnTo>
                  <a:lnTo>
                    <a:pt x="799" y="390"/>
                  </a:lnTo>
                  <a:lnTo>
                    <a:pt x="804" y="392"/>
                  </a:lnTo>
                  <a:lnTo>
                    <a:pt x="806" y="389"/>
                  </a:lnTo>
                  <a:lnTo>
                    <a:pt x="808" y="383"/>
                  </a:lnTo>
                  <a:lnTo>
                    <a:pt x="808" y="380"/>
                  </a:lnTo>
                  <a:lnTo>
                    <a:pt x="809" y="374"/>
                  </a:lnTo>
                  <a:lnTo>
                    <a:pt x="809" y="373"/>
                  </a:lnTo>
                  <a:lnTo>
                    <a:pt x="811" y="373"/>
                  </a:lnTo>
                  <a:lnTo>
                    <a:pt x="811" y="371"/>
                  </a:lnTo>
                  <a:lnTo>
                    <a:pt x="811" y="367"/>
                  </a:lnTo>
                  <a:lnTo>
                    <a:pt x="811" y="366"/>
                  </a:lnTo>
                  <a:lnTo>
                    <a:pt x="806" y="351"/>
                  </a:lnTo>
                  <a:lnTo>
                    <a:pt x="806" y="346"/>
                  </a:lnTo>
                  <a:lnTo>
                    <a:pt x="806" y="342"/>
                  </a:lnTo>
                  <a:lnTo>
                    <a:pt x="806" y="335"/>
                  </a:lnTo>
                  <a:lnTo>
                    <a:pt x="806" y="332"/>
                  </a:lnTo>
                  <a:lnTo>
                    <a:pt x="804" y="330"/>
                  </a:lnTo>
                  <a:lnTo>
                    <a:pt x="799" y="325"/>
                  </a:lnTo>
                  <a:lnTo>
                    <a:pt x="797" y="323"/>
                  </a:lnTo>
                  <a:lnTo>
                    <a:pt x="797" y="321"/>
                  </a:lnTo>
                  <a:lnTo>
                    <a:pt x="797" y="318"/>
                  </a:lnTo>
                  <a:lnTo>
                    <a:pt x="801" y="316"/>
                  </a:lnTo>
                  <a:lnTo>
                    <a:pt x="802" y="314"/>
                  </a:lnTo>
                  <a:lnTo>
                    <a:pt x="801" y="310"/>
                  </a:lnTo>
                  <a:lnTo>
                    <a:pt x="799" y="309"/>
                  </a:lnTo>
                  <a:lnTo>
                    <a:pt x="792" y="305"/>
                  </a:lnTo>
                  <a:lnTo>
                    <a:pt x="790" y="303"/>
                  </a:lnTo>
                  <a:lnTo>
                    <a:pt x="788" y="300"/>
                  </a:lnTo>
                  <a:lnTo>
                    <a:pt x="786" y="294"/>
                  </a:lnTo>
                  <a:lnTo>
                    <a:pt x="786" y="287"/>
                  </a:lnTo>
                  <a:lnTo>
                    <a:pt x="786" y="284"/>
                  </a:lnTo>
                  <a:lnTo>
                    <a:pt x="774" y="275"/>
                  </a:lnTo>
                  <a:lnTo>
                    <a:pt x="772" y="271"/>
                  </a:lnTo>
                  <a:lnTo>
                    <a:pt x="774" y="268"/>
                  </a:lnTo>
                  <a:lnTo>
                    <a:pt x="776" y="262"/>
                  </a:lnTo>
                  <a:lnTo>
                    <a:pt x="779" y="257"/>
                  </a:lnTo>
                  <a:lnTo>
                    <a:pt x="777" y="255"/>
                  </a:lnTo>
                  <a:lnTo>
                    <a:pt x="776" y="254"/>
                  </a:lnTo>
                  <a:lnTo>
                    <a:pt x="770" y="248"/>
                  </a:lnTo>
                  <a:lnTo>
                    <a:pt x="769" y="245"/>
                  </a:lnTo>
                  <a:lnTo>
                    <a:pt x="763" y="245"/>
                  </a:lnTo>
                  <a:lnTo>
                    <a:pt x="758" y="245"/>
                  </a:lnTo>
                  <a:lnTo>
                    <a:pt x="749" y="250"/>
                  </a:lnTo>
                  <a:lnTo>
                    <a:pt x="749" y="250"/>
                  </a:lnTo>
                  <a:lnTo>
                    <a:pt x="746" y="250"/>
                  </a:lnTo>
                  <a:lnTo>
                    <a:pt x="749" y="245"/>
                  </a:lnTo>
                  <a:lnTo>
                    <a:pt x="754" y="227"/>
                  </a:lnTo>
                  <a:lnTo>
                    <a:pt x="754" y="225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6"/>
                  </a:lnTo>
                  <a:lnTo>
                    <a:pt x="758" y="211"/>
                  </a:lnTo>
                  <a:lnTo>
                    <a:pt x="760" y="209"/>
                  </a:lnTo>
                  <a:lnTo>
                    <a:pt x="758" y="204"/>
                  </a:lnTo>
                  <a:lnTo>
                    <a:pt x="756" y="202"/>
                  </a:lnTo>
                  <a:lnTo>
                    <a:pt x="753" y="202"/>
                  </a:lnTo>
                  <a:lnTo>
                    <a:pt x="751" y="197"/>
                  </a:lnTo>
                  <a:lnTo>
                    <a:pt x="753" y="195"/>
                  </a:lnTo>
                  <a:lnTo>
                    <a:pt x="763" y="190"/>
                  </a:lnTo>
                  <a:lnTo>
                    <a:pt x="767" y="186"/>
                  </a:lnTo>
                  <a:lnTo>
                    <a:pt x="769" y="181"/>
                  </a:lnTo>
                  <a:lnTo>
                    <a:pt x="769" y="174"/>
                  </a:lnTo>
                  <a:lnTo>
                    <a:pt x="770" y="163"/>
                  </a:lnTo>
                  <a:lnTo>
                    <a:pt x="769" y="159"/>
                  </a:lnTo>
                  <a:lnTo>
                    <a:pt x="769" y="156"/>
                  </a:lnTo>
                  <a:lnTo>
                    <a:pt x="765" y="154"/>
                  </a:lnTo>
                  <a:lnTo>
                    <a:pt x="754" y="147"/>
                  </a:lnTo>
                  <a:lnTo>
                    <a:pt x="753" y="145"/>
                  </a:lnTo>
                  <a:lnTo>
                    <a:pt x="747" y="138"/>
                  </a:lnTo>
                  <a:lnTo>
                    <a:pt x="735" y="133"/>
                  </a:lnTo>
                  <a:lnTo>
                    <a:pt x="733" y="129"/>
                  </a:lnTo>
                  <a:lnTo>
                    <a:pt x="733" y="126"/>
                  </a:lnTo>
                  <a:lnTo>
                    <a:pt x="735" y="120"/>
                  </a:lnTo>
                  <a:lnTo>
                    <a:pt x="735" y="117"/>
                  </a:lnTo>
                  <a:lnTo>
                    <a:pt x="735" y="110"/>
                  </a:lnTo>
                  <a:lnTo>
                    <a:pt x="714" y="110"/>
                  </a:lnTo>
                  <a:lnTo>
                    <a:pt x="710" y="112"/>
                  </a:lnTo>
                  <a:lnTo>
                    <a:pt x="694" y="106"/>
                  </a:lnTo>
                  <a:lnTo>
                    <a:pt x="685" y="104"/>
                  </a:lnTo>
                  <a:lnTo>
                    <a:pt x="682" y="103"/>
                  </a:lnTo>
                  <a:lnTo>
                    <a:pt x="680" y="101"/>
                  </a:lnTo>
                  <a:lnTo>
                    <a:pt x="675" y="94"/>
                  </a:lnTo>
                  <a:lnTo>
                    <a:pt x="673" y="92"/>
                  </a:lnTo>
                  <a:lnTo>
                    <a:pt x="669" y="90"/>
                  </a:lnTo>
                  <a:lnTo>
                    <a:pt x="667" y="90"/>
                  </a:lnTo>
                  <a:lnTo>
                    <a:pt x="664" y="90"/>
                  </a:lnTo>
                  <a:lnTo>
                    <a:pt x="664" y="90"/>
                  </a:lnTo>
                  <a:lnTo>
                    <a:pt x="664" y="88"/>
                  </a:lnTo>
                  <a:lnTo>
                    <a:pt x="662" y="88"/>
                  </a:lnTo>
                  <a:lnTo>
                    <a:pt x="660" y="88"/>
                  </a:lnTo>
                  <a:lnTo>
                    <a:pt x="659" y="92"/>
                  </a:lnTo>
                  <a:lnTo>
                    <a:pt x="657" y="96"/>
                  </a:lnTo>
                  <a:lnTo>
                    <a:pt x="655" y="97"/>
                  </a:lnTo>
                  <a:lnTo>
                    <a:pt x="653" y="101"/>
                  </a:lnTo>
                  <a:lnTo>
                    <a:pt x="651" y="101"/>
                  </a:lnTo>
                  <a:lnTo>
                    <a:pt x="641" y="101"/>
                  </a:lnTo>
                  <a:lnTo>
                    <a:pt x="637" y="101"/>
                  </a:lnTo>
                  <a:lnTo>
                    <a:pt x="634" y="104"/>
                  </a:lnTo>
                  <a:lnTo>
                    <a:pt x="630" y="106"/>
                  </a:lnTo>
                  <a:lnTo>
                    <a:pt x="630" y="108"/>
                  </a:lnTo>
                  <a:lnTo>
                    <a:pt x="630" y="110"/>
                  </a:lnTo>
                  <a:lnTo>
                    <a:pt x="628" y="112"/>
                  </a:lnTo>
                  <a:lnTo>
                    <a:pt x="627" y="112"/>
                  </a:lnTo>
                  <a:lnTo>
                    <a:pt x="625" y="110"/>
                  </a:lnTo>
                  <a:lnTo>
                    <a:pt x="623" y="110"/>
                  </a:lnTo>
                  <a:lnTo>
                    <a:pt x="621" y="110"/>
                  </a:lnTo>
                  <a:lnTo>
                    <a:pt x="621" y="112"/>
                  </a:lnTo>
                  <a:lnTo>
                    <a:pt x="619" y="112"/>
                  </a:lnTo>
                  <a:lnTo>
                    <a:pt x="618" y="110"/>
                  </a:lnTo>
                  <a:lnTo>
                    <a:pt x="614" y="104"/>
                  </a:lnTo>
                  <a:lnTo>
                    <a:pt x="612" y="103"/>
                  </a:lnTo>
                  <a:lnTo>
                    <a:pt x="603" y="97"/>
                  </a:lnTo>
                  <a:lnTo>
                    <a:pt x="602" y="97"/>
                  </a:lnTo>
                  <a:lnTo>
                    <a:pt x="596" y="94"/>
                  </a:lnTo>
                  <a:lnTo>
                    <a:pt x="593" y="88"/>
                  </a:lnTo>
                  <a:lnTo>
                    <a:pt x="582" y="72"/>
                  </a:lnTo>
                  <a:lnTo>
                    <a:pt x="579" y="69"/>
                  </a:lnTo>
                  <a:lnTo>
                    <a:pt x="566" y="58"/>
                  </a:lnTo>
                  <a:lnTo>
                    <a:pt x="564" y="55"/>
                  </a:lnTo>
                  <a:lnTo>
                    <a:pt x="564" y="51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6"/>
                  </a:lnTo>
                  <a:lnTo>
                    <a:pt x="566" y="44"/>
                  </a:lnTo>
                  <a:lnTo>
                    <a:pt x="564" y="42"/>
                  </a:lnTo>
                  <a:lnTo>
                    <a:pt x="540" y="39"/>
                  </a:lnTo>
                  <a:lnTo>
                    <a:pt x="536" y="37"/>
                  </a:lnTo>
                  <a:lnTo>
                    <a:pt x="536" y="32"/>
                  </a:lnTo>
                  <a:lnTo>
                    <a:pt x="536" y="30"/>
                  </a:lnTo>
                  <a:lnTo>
                    <a:pt x="534" y="26"/>
                  </a:lnTo>
                  <a:lnTo>
                    <a:pt x="532" y="26"/>
                  </a:lnTo>
                  <a:lnTo>
                    <a:pt x="531" y="26"/>
                  </a:lnTo>
                  <a:lnTo>
                    <a:pt x="524" y="30"/>
                  </a:lnTo>
                  <a:lnTo>
                    <a:pt x="522" y="30"/>
                  </a:lnTo>
                  <a:lnTo>
                    <a:pt x="518" y="30"/>
                  </a:lnTo>
                  <a:lnTo>
                    <a:pt x="516" y="28"/>
                  </a:lnTo>
                  <a:lnTo>
                    <a:pt x="513" y="24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19"/>
                  </a:lnTo>
                  <a:lnTo>
                    <a:pt x="511" y="17"/>
                  </a:lnTo>
                  <a:lnTo>
                    <a:pt x="506" y="16"/>
                  </a:lnTo>
                  <a:lnTo>
                    <a:pt x="502" y="14"/>
                  </a:lnTo>
                  <a:lnTo>
                    <a:pt x="495" y="5"/>
                  </a:lnTo>
                  <a:lnTo>
                    <a:pt x="492" y="1"/>
                  </a:lnTo>
                  <a:lnTo>
                    <a:pt x="490" y="1"/>
                  </a:lnTo>
                  <a:lnTo>
                    <a:pt x="490" y="3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79" y="0"/>
                  </a:lnTo>
                  <a:lnTo>
                    <a:pt x="483" y="5"/>
                  </a:lnTo>
                  <a:lnTo>
                    <a:pt x="483" y="8"/>
                  </a:lnTo>
                  <a:lnTo>
                    <a:pt x="481" y="10"/>
                  </a:lnTo>
                  <a:lnTo>
                    <a:pt x="477" y="12"/>
                  </a:lnTo>
                  <a:lnTo>
                    <a:pt x="476" y="12"/>
                  </a:lnTo>
                  <a:lnTo>
                    <a:pt x="474" y="12"/>
                  </a:lnTo>
                  <a:lnTo>
                    <a:pt x="472" y="7"/>
                  </a:lnTo>
                  <a:lnTo>
                    <a:pt x="472" y="1"/>
                  </a:lnTo>
                  <a:lnTo>
                    <a:pt x="472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49" y="7"/>
                  </a:lnTo>
                  <a:lnTo>
                    <a:pt x="445" y="8"/>
                  </a:lnTo>
                  <a:lnTo>
                    <a:pt x="437" y="10"/>
                  </a:lnTo>
                  <a:lnTo>
                    <a:pt x="435" y="12"/>
                  </a:lnTo>
                  <a:lnTo>
                    <a:pt x="431" y="14"/>
                  </a:lnTo>
                  <a:lnTo>
                    <a:pt x="431" y="16"/>
                  </a:lnTo>
                  <a:lnTo>
                    <a:pt x="428" y="14"/>
                  </a:lnTo>
                  <a:lnTo>
                    <a:pt x="424" y="12"/>
                  </a:lnTo>
                  <a:lnTo>
                    <a:pt x="421" y="12"/>
                  </a:lnTo>
                  <a:lnTo>
                    <a:pt x="419" y="14"/>
                  </a:lnTo>
                  <a:lnTo>
                    <a:pt x="417" y="19"/>
                  </a:lnTo>
                  <a:lnTo>
                    <a:pt x="415" y="21"/>
                  </a:lnTo>
                  <a:lnTo>
                    <a:pt x="410" y="23"/>
                  </a:lnTo>
                  <a:lnTo>
                    <a:pt x="401" y="21"/>
                  </a:lnTo>
                  <a:lnTo>
                    <a:pt x="399" y="21"/>
                  </a:lnTo>
                  <a:lnTo>
                    <a:pt x="394" y="28"/>
                  </a:lnTo>
                  <a:lnTo>
                    <a:pt x="389" y="30"/>
                  </a:lnTo>
                  <a:lnTo>
                    <a:pt x="387" y="32"/>
                  </a:lnTo>
                  <a:lnTo>
                    <a:pt x="385" y="35"/>
                  </a:lnTo>
                  <a:lnTo>
                    <a:pt x="383" y="37"/>
                  </a:lnTo>
                  <a:lnTo>
                    <a:pt x="382" y="39"/>
                  </a:lnTo>
                  <a:lnTo>
                    <a:pt x="378" y="39"/>
                  </a:lnTo>
                  <a:lnTo>
                    <a:pt x="373" y="37"/>
                  </a:lnTo>
                  <a:lnTo>
                    <a:pt x="371" y="39"/>
                  </a:lnTo>
                  <a:lnTo>
                    <a:pt x="371" y="42"/>
                  </a:lnTo>
                  <a:lnTo>
                    <a:pt x="371" y="44"/>
                  </a:lnTo>
                  <a:lnTo>
                    <a:pt x="371" y="49"/>
                  </a:lnTo>
                  <a:lnTo>
                    <a:pt x="373" y="60"/>
                  </a:lnTo>
                  <a:lnTo>
                    <a:pt x="373" y="64"/>
                  </a:lnTo>
                  <a:lnTo>
                    <a:pt x="374" y="69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2" y="90"/>
                  </a:lnTo>
                  <a:lnTo>
                    <a:pt x="380" y="99"/>
                  </a:lnTo>
                  <a:lnTo>
                    <a:pt x="380" y="104"/>
                  </a:lnTo>
                  <a:lnTo>
                    <a:pt x="380" y="108"/>
                  </a:lnTo>
                  <a:lnTo>
                    <a:pt x="382" y="110"/>
                  </a:lnTo>
                  <a:lnTo>
                    <a:pt x="382" y="113"/>
                  </a:lnTo>
                  <a:lnTo>
                    <a:pt x="382" y="120"/>
                  </a:lnTo>
                  <a:lnTo>
                    <a:pt x="385" y="147"/>
                  </a:lnTo>
                  <a:lnTo>
                    <a:pt x="385" y="158"/>
                  </a:lnTo>
                  <a:lnTo>
                    <a:pt x="383" y="165"/>
                  </a:lnTo>
                  <a:lnTo>
                    <a:pt x="382" y="170"/>
                  </a:lnTo>
                  <a:lnTo>
                    <a:pt x="373" y="179"/>
                  </a:lnTo>
                  <a:lnTo>
                    <a:pt x="371" y="181"/>
                  </a:lnTo>
                  <a:lnTo>
                    <a:pt x="369" y="183"/>
                  </a:lnTo>
                  <a:lnTo>
                    <a:pt x="369" y="186"/>
                  </a:lnTo>
                  <a:lnTo>
                    <a:pt x="367" y="186"/>
                  </a:lnTo>
                  <a:lnTo>
                    <a:pt x="367" y="188"/>
                  </a:lnTo>
                  <a:lnTo>
                    <a:pt x="364" y="190"/>
                  </a:lnTo>
                  <a:lnTo>
                    <a:pt x="364" y="193"/>
                  </a:lnTo>
                  <a:lnTo>
                    <a:pt x="351" y="200"/>
                  </a:lnTo>
                  <a:lnTo>
                    <a:pt x="348" y="202"/>
                  </a:lnTo>
                  <a:lnTo>
                    <a:pt x="342" y="204"/>
                  </a:lnTo>
                  <a:lnTo>
                    <a:pt x="341" y="206"/>
                  </a:lnTo>
                  <a:lnTo>
                    <a:pt x="341" y="209"/>
                  </a:lnTo>
                  <a:lnTo>
                    <a:pt x="337" y="211"/>
                  </a:lnTo>
                  <a:lnTo>
                    <a:pt x="334" y="215"/>
                  </a:lnTo>
                  <a:lnTo>
                    <a:pt x="330" y="216"/>
                  </a:lnTo>
                  <a:lnTo>
                    <a:pt x="325" y="220"/>
                  </a:lnTo>
                  <a:lnTo>
                    <a:pt x="305" y="225"/>
                  </a:lnTo>
                  <a:lnTo>
                    <a:pt x="298" y="225"/>
                  </a:lnTo>
                  <a:lnTo>
                    <a:pt x="293" y="223"/>
                  </a:lnTo>
                  <a:lnTo>
                    <a:pt x="291" y="222"/>
                  </a:lnTo>
                  <a:lnTo>
                    <a:pt x="284" y="213"/>
                  </a:lnTo>
                  <a:lnTo>
                    <a:pt x="284" y="211"/>
                  </a:lnTo>
                  <a:lnTo>
                    <a:pt x="275" y="209"/>
                  </a:lnTo>
                  <a:lnTo>
                    <a:pt x="266" y="206"/>
                  </a:lnTo>
                  <a:lnTo>
                    <a:pt x="259" y="200"/>
                  </a:lnTo>
                  <a:lnTo>
                    <a:pt x="257" y="200"/>
                  </a:lnTo>
                  <a:lnTo>
                    <a:pt x="255" y="199"/>
                  </a:lnTo>
                  <a:lnTo>
                    <a:pt x="255" y="195"/>
                  </a:lnTo>
                  <a:lnTo>
                    <a:pt x="252" y="175"/>
                  </a:lnTo>
                  <a:lnTo>
                    <a:pt x="250" y="174"/>
                  </a:lnTo>
                  <a:lnTo>
                    <a:pt x="248" y="172"/>
                  </a:lnTo>
                  <a:lnTo>
                    <a:pt x="248" y="168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5" y="154"/>
                  </a:lnTo>
                  <a:lnTo>
                    <a:pt x="245" y="152"/>
                  </a:lnTo>
                  <a:lnTo>
                    <a:pt x="241" y="147"/>
                  </a:lnTo>
                  <a:lnTo>
                    <a:pt x="241" y="145"/>
                  </a:lnTo>
                  <a:lnTo>
                    <a:pt x="241" y="143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8" y="140"/>
                  </a:lnTo>
                  <a:lnTo>
                    <a:pt x="231" y="136"/>
                  </a:lnTo>
                  <a:lnTo>
                    <a:pt x="222" y="127"/>
                  </a:lnTo>
                  <a:lnTo>
                    <a:pt x="213" y="119"/>
                  </a:lnTo>
                  <a:lnTo>
                    <a:pt x="190" y="97"/>
                  </a:lnTo>
                  <a:lnTo>
                    <a:pt x="183" y="87"/>
                  </a:lnTo>
                  <a:lnTo>
                    <a:pt x="181" y="85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3" y="64"/>
                  </a:lnTo>
                  <a:lnTo>
                    <a:pt x="183" y="62"/>
                  </a:lnTo>
                  <a:lnTo>
                    <a:pt x="181" y="60"/>
                  </a:lnTo>
                  <a:lnTo>
                    <a:pt x="179" y="62"/>
                  </a:lnTo>
                  <a:lnTo>
                    <a:pt x="177" y="62"/>
                  </a:lnTo>
                  <a:lnTo>
                    <a:pt x="174" y="64"/>
                  </a:lnTo>
                  <a:lnTo>
                    <a:pt x="168" y="64"/>
                  </a:lnTo>
                  <a:lnTo>
                    <a:pt x="136" y="81"/>
                  </a:lnTo>
                  <a:lnTo>
                    <a:pt x="113" y="94"/>
                  </a:lnTo>
                  <a:lnTo>
                    <a:pt x="112" y="96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81" y="103"/>
                  </a:lnTo>
                  <a:lnTo>
                    <a:pt x="69" y="127"/>
                  </a:lnTo>
                  <a:lnTo>
                    <a:pt x="62" y="138"/>
                  </a:lnTo>
                  <a:lnTo>
                    <a:pt x="57" y="151"/>
                  </a:lnTo>
                  <a:lnTo>
                    <a:pt x="55" y="152"/>
                  </a:lnTo>
                  <a:lnTo>
                    <a:pt x="53" y="152"/>
                  </a:lnTo>
                  <a:lnTo>
                    <a:pt x="51" y="156"/>
                  </a:lnTo>
                  <a:lnTo>
                    <a:pt x="49" y="159"/>
                  </a:lnTo>
                  <a:lnTo>
                    <a:pt x="49" y="161"/>
                  </a:lnTo>
                  <a:lnTo>
                    <a:pt x="49" y="167"/>
                  </a:lnTo>
                  <a:lnTo>
                    <a:pt x="49" y="181"/>
                  </a:lnTo>
                  <a:lnTo>
                    <a:pt x="49" y="183"/>
                  </a:lnTo>
                  <a:lnTo>
                    <a:pt x="48" y="184"/>
                  </a:lnTo>
                  <a:lnTo>
                    <a:pt x="48" y="188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202"/>
                  </a:lnTo>
                  <a:lnTo>
                    <a:pt x="48" y="209"/>
                  </a:lnTo>
                  <a:lnTo>
                    <a:pt x="46" y="216"/>
                  </a:lnTo>
                  <a:lnTo>
                    <a:pt x="42" y="220"/>
                  </a:lnTo>
                  <a:lnTo>
                    <a:pt x="39" y="223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0" y="236"/>
                  </a:lnTo>
                  <a:lnTo>
                    <a:pt x="26" y="238"/>
                  </a:lnTo>
                  <a:lnTo>
                    <a:pt x="21" y="243"/>
                  </a:lnTo>
                  <a:lnTo>
                    <a:pt x="19" y="245"/>
                  </a:lnTo>
                  <a:lnTo>
                    <a:pt x="10" y="250"/>
                  </a:lnTo>
                  <a:lnTo>
                    <a:pt x="9" y="254"/>
                  </a:lnTo>
                  <a:lnTo>
                    <a:pt x="9" y="257"/>
                  </a:lnTo>
                  <a:lnTo>
                    <a:pt x="10" y="261"/>
                  </a:lnTo>
                  <a:lnTo>
                    <a:pt x="10" y="264"/>
                  </a:lnTo>
                  <a:lnTo>
                    <a:pt x="10" y="282"/>
                  </a:lnTo>
                  <a:lnTo>
                    <a:pt x="9" y="287"/>
                  </a:lnTo>
                  <a:lnTo>
                    <a:pt x="3" y="300"/>
                  </a:lnTo>
                  <a:lnTo>
                    <a:pt x="3" y="309"/>
                  </a:lnTo>
                  <a:lnTo>
                    <a:pt x="1" y="310"/>
                  </a:lnTo>
                  <a:lnTo>
                    <a:pt x="1" y="312"/>
                  </a:lnTo>
                  <a:lnTo>
                    <a:pt x="3" y="314"/>
                  </a:lnTo>
                  <a:lnTo>
                    <a:pt x="3" y="316"/>
                  </a:lnTo>
                  <a:lnTo>
                    <a:pt x="5" y="316"/>
                  </a:lnTo>
                  <a:lnTo>
                    <a:pt x="7" y="316"/>
                  </a:lnTo>
                  <a:lnTo>
                    <a:pt x="9" y="318"/>
                  </a:lnTo>
                  <a:lnTo>
                    <a:pt x="9" y="319"/>
                  </a:lnTo>
                  <a:lnTo>
                    <a:pt x="10" y="321"/>
                  </a:lnTo>
                  <a:lnTo>
                    <a:pt x="10" y="323"/>
                  </a:lnTo>
                  <a:lnTo>
                    <a:pt x="10" y="326"/>
                  </a:lnTo>
                  <a:lnTo>
                    <a:pt x="10" y="328"/>
                  </a:lnTo>
                  <a:lnTo>
                    <a:pt x="10" y="330"/>
                  </a:lnTo>
                  <a:lnTo>
                    <a:pt x="10" y="332"/>
                  </a:lnTo>
                  <a:lnTo>
                    <a:pt x="10" y="335"/>
                  </a:lnTo>
                  <a:lnTo>
                    <a:pt x="12" y="341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39"/>
                  </a:lnTo>
                  <a:lnTo>
                    <a:pt x="9" y="335"/>
                  </a:lnTo>
                  <a:lnTo>
                    <a:pt x="9" y="332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9" y="328"/>
                  </a:lnTo>
                  <a:lnTo>
                    <a:pt x="7" y="326"/>
                  </a:lnTo>
                  <a:lnTo>
                    <a:pt x="7" y="321"/>
                  </a:lnTo>
                  <a:lnTo>
                    <a:pt x="5" y="319"/>
                  </a:lnTo>
                  <a:lnTo>
                    <a:pt x="3" y="318"/>
                  </a:lnTo>
                  <a:lnTo>
                    <a:pt x="3" y="319"/>
                  </a:lnTo>
                  <a:lnTo>
                    <a:pt x="3" y="323"/>
                  </a:lnTo>
                  <a:lnTo>
                    <a:pt x="3" y="326"/>
                  </a:lnTo>
                  <a:lnTo>
                    <a:pt x="3" y="328"/>
                  </a:lnTo>
                  <a:lnTo>
                    <a:pt x="3" y="330"/>
                  </a:lnTo>
                  <a:lnTo>
                    <a:pt x="3" y="334"/>
                  </a:lnTo>
                  <a:lnTo>
                    <a:pt x="3" y="335"/>
                  </a:lnTo>
                  <a:lnTo>
                    <a:pt x="1" y="337"/>
                  </a:lnTo>
                  <a:lnTo>
                    <a:pt x="0" y="339"/>
                  </a:lnTo>
                  <a:lnTo>
                    <a:pt x="0" y="342"/>
                  </a:lnTo>
                  <a:lnTo>
                    <a:pt x="0" y="346"/>
                  </a:lnTo>
                  <a:lnTo>
                    <a:pt x="0" y="351"/>
                  </a:lnTo>
                  <a:lnTo>
                    <a:pt x="0" y="360"/>
                  </a:lnTo>
                  <a:lnTo>
                    <a:pt x="1" y="362"/>
                  </a:lnTo>
                  <a:lnTo>
                    <a:pt x="1" y="364"/>
                  </a:lnTo>
                  <a:lnTo>
                    <a:pt x="0" y="366"/>
                  </a:lnTo>
                  <a:lnTo>
                    <a:pt x="0" y="371"/>
                  </a:lnTo>
                  <a:lnTo>
                    <a:pt x="0" y="374"/>
                  </a:lnTo>
                  <a:lnTo>
                    <a:pt x="1" y="378"/>
                  </a:lnTo>
                  <a:lnTo>
                    <a:pt x="7" y="392"/>
                  </a:lnTo>
                  <a:lnTo>
                    <a:pt x="9" y="399"/>
                  </a:lnTo>
                  <a:lnTo>
                    <a:pt x="9" y="406"/>
                  </a:lnTo>
                  <a:lnTo>
                    <a:pt x="9" y="408"/>
                  </a:lnTo>
                  <a:lnTo>
                    <a:pt x="14" y="406"/>
                  </a:lnTo>
                  <a:lnTo>
                    <a:pt x="21" y="4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3">
              <a:extLst>
                <a:ext uri="{FF2B5EF4-FFF2-40B4-BE49-F238E27FC236}">
                  <a16:creationId xmlns:a16="http://schemas.microsoft.com/office/drawing/2014/main" id="{1599D0E6-C6FB-F9AC-06A7-FF3918CE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009" y="3228365"/>
              <a:ext cx="1293703" cy="912915"/>
            </a:xfrm>
            <a:custGeom>
              <a:avLst/>
              <a:gdLst>
                <a:gd name="T0" fmla="*/ 1010 w 1060"/>
                <a:gd name="T1" fmla="*/ 469 h 748"/>
                <a:gd name="T2" fmla="*/ 977 w 1060"/>
                <a:gd name="T3" fmla="*/ 487 h 748"/>
                <a:gd name="T4" fmla="*/ 959 w 1060"/>
                <a:gd name="T5" fmla="*/ 498 h 748"/>
                <a:gd name="T6" fmla="*/ 891 w 1060"/>
                <a:gd name="T7" fmla="*/ 462 h 748"/>
                <a:gd name="T8" fmla="*/ 886 w 1060"/>
                <a:gd name="T9" fmla="*/ 416 h 748"/>
                <a:gd name="T10" fmla="*/ 877 w 1060"/>
                <a:gd name="T11" fmla="*/ 375 h 748"/>
                <a:gd name="T12" fmla="*/ 884 w 1060"/>
                <a:gd name="T13" fmla="*/ 336 h 748"/>
                <a:gd name="T14" fmla="*/ 897 w 1060"/>
                <a:gd name="T15" fmla="*/ 308 h 748"/>
                <a:gd name="T16" fmla="*/ 890 w 1060"/>
                <a:gd name="T17" fmla="*/ 253 h 748"/>
                <a:gd name="T18" fmla="*/ 870 w 1060"/>
                <a:gd name="T19" fmla="*/ 208 h 748"/>
                <a:gd name="T20" fmla="*/ 842 w 1060"/>
                <a:gd name="T21" fmla="*/ 176 h 748"/>
                <a:gd name="T22" fmla="*/ 822 w 1060"/>
                <a:gd name="T23" fmla="*/ 141 h 748"/>
                <a:gd name="T24" fmla="*/ 804 w 1060"/>
                <a:gd name="T25" fmla="*/ 119 h 748"/>
                <a:gd name="T26" fmla="*/ 783 w 1060"/>
                <a:gd name="T27" fmla="*/ 78 h 748"/>
                <a:gd name="T28" fmla="*/ 776 w 1060"/>
                <a:gd name="T29" fmla="*/ 48 h 748"/>
                <a:gd name="T30" fmla="*/ 757 w 1060"/>
                <a:gd name="T31" fmla="*/ 25 h 748"/>
                <a:gd name="T32" fmla="*/ 735 w 1060"/>
                <a:gd name="T33" fmla="*/ 4 h 748"/>
                <a:gd name="T34" fmla="*/ 678 w 1060"/>
                <a:gd name="T35" fmla="*/ 13 h 748"/>
                <a:gd name="T36" fmla="*/ 630 w 1060"/>
                <a:gd name="T37" fmla="*/ 55 h 748"/>
                <a:gd name="T38" fmla="*/ 497 w 1060"/>
                <a:gd name="T39" fmla="*/ 75 h 748"/>
                <a:gd name="T40" fmla="*/ 446 w 1060"/>
                <a:gd name="T41" fmla="*/ 66 h 748"/>
                <a:gd name="T42" fmla="*/ 371 w 1060"/>
                <a:gd name="T43" fmla="*/ 46 h 748"/>
                <a:gd name="T44" fmla="*/ 321 w 1060"/>
                <a:gd name="T45" fmla="*/ 34 h 748"/>
                <a:gd name="T46" fmla="*/ 288 w 1060"/>
                <a:gd name="T47" fmla="*/ 66 h 748"/>
                <a:gd name="T48" fmla="*/ 243 w 1060"/>
                <a:gd name="T49" fmla="*/ 84 h 748"/>
                <a:gd name="T50" fmla="*/ 217 w 1060"/>
                <a:gd name="T51" fmla="*/ 114 h 748"/>
                <a:gd name="T52" fmla="*/ 179 w 1060"/>
                <a:gd name="T53" fmla="*/ 173 h 748"/>
                <a:gd name="T54" fmla="*/ 156 w 1060"/>
                <a:gd name="T55" fmla="*/ 210 h 748"/>
                <a:gd name="T56" fmla="*/ 142 w 1060"/>
                <a:gd name="T57" fmla="*/ 247 h 748"/>
                <a:gd name="T58" fmla="*/ 117 w 1060"/>
                <a:gd name="T59" fmla="*/ 279 h 748"/>
                <a:gd name="T60" fmla="*/ 101 w 1060"/>
                <a:gd name="T61" fmla="*/ 332 h 748"/>
                <a:gd name="T62" fmla="*/ 66 w 1060"/>
                <a:gd name="T63" fmla="*/ 334 h 748"/>
                <a:gd name="T64" fmla="*/ 41 w 1060"/>
                <a:gd name="T65" fmla="*/ 356 h 748"/>
                <a:gd name="T66" fmla="*/ 28 w 1060"/>
                <a:gd name="T67" fmla="*/ 391 h 748"/>
                <a:gd name="T68" fmla="*/ 59 w 1060"/>
                <a:gd name="T69" fmla="*/ 416 h 748"/>
                <a:gd name="T70" fmla="*/ 59 w 1060"/>
                <a:gd name="T71" fmla="*/ 460 h 748"/>
                <a:gd name="T72" fmla="*/ 103 w 1060"/>
                <a:gd name="T73" fmla="*/ 491 h 748"/>
                <a:gd name="T74" fmla="*/ 135 w 1060"/>
                <a:gd name="T75" fmla="*/ 524 h 748"/>
                <a:gd name="T76" fmla="*/ 128 w 1060"/>
                <a:gd name="T77" fmla="*/ 542 h 748"/>
                <a:gd name="T78" fmla="*/ 128 w 1060"/>
                <a:gd name="T79" fmla="*/ 565 h 748"/>
                <a:gd name="T80" fmla="*/ 194 w 1060"/>
                <a:gd name="T81" fmla="*/ 590 h 748"/>
                <a:gd name="T82" fmla="*/ 231 w 1060"/>
                <a:gd name="T83" fmla="*/ 588 h 748"/>
                <a:gd name="T84" fmla="*/ 275 w 1060"/>
                <a:gd name="T85" fmla="*/ 610 h 748"/>
                <a:gd name="T86" fmla="*/ 254 w 1060"/>
                <a:gd name="T87" fmla="*/ 626 h 748"/>
                <a:gd name="T88" fmla="*/ 314 w 1060"/>
                <a:gd name="T89" fmla="*/ 684 h 748"/>
                <a:gd name="T90" fmla="*/ 336 w 1060"/>
                <a:gd name="T91" fmla="*/ 713 h 748"/>
                <a:gd name="T92" fmla="*/ 499 w 1060"/>
                <a:gd name="T93" fmla="*/ 734 h 748"/>
                <a:gd name="T94" fmla="*/ 597 w 1060"/>
                <a:gd name="T95" fmla="*/ 745 h 748"/>
                <a:gd name="T96" fmla="*/ 659 w 1060"/>
                <a:gd name="T97" fmla="*/ 693 h 748"/>
                <a:gd name="T98" fmla="*/ 769 w 1060"/>
                <a:gd name="T99" fmla="*/ 672 h 748"/>
                <a:gd name="T100" fmla="*/ 852 w 1060"/>
                <a:gd name="T101" fmla="*/ 695 h 748"/>
                <a:gd name="T102" fmla="*/ 938 w 1060"/>
                <a:gd name="T103" fmla="*/ 713 h 748"/>
                <a:gd name="T104" fmla="*/ 941 w 1060"/>
                <a:gd name="T105" fmla="*/ 654 h 748"/>
                <a:gd name="T106" fmla="*/ 964 w 1060"/>
                <a:gd name="T107" fmla="*/ 604 h 748"/>
                <a:gd name="T108" fmla="*/ 952 w 1060"/>
                <a:gd name="T109" fmla="*/ 604 h 748"/>
                <a:gd name="T110" fmla="*/ 968 w 1060"/>
                <a:gd name="T111" fmla="*/ 590 h 748"/>
                <a:gd name="T112" fmla="*/ 970 w 1060"/>
                <a:gd name="T113" fmla="*/ 581 h 748"/>
                <a:gd name="T114" fmla="*/ 973 w 1060"/>
                <a:gd name="T115" fmla="*/ 576 h 748"/>
                <a:gd name="T116" fmla="*/ 966 w 1060"/>
                <a:gd name="T117" fmla="*/ 551 h 748"/>
                <a:gd name="T118" fmla="*/ 994 w 1060"/>
                <a:gd name="T119" fmla="*/ 542 h 748"/>
                <a:gd name="T120" fmla="*/ 996 w 1060"/>
                <a:gd name="T121" fmla="*/ 571 h 748"/>
                <a:gd name="T122" fmla="*/ 1042 w 1060"/>
                <a:gd name="T123" fmla="*/ 563 h 748"/>
                <a:gd name="T124" fmla="*/ 1055 w 1060"/>
                <a:gd name="T125" fmla="*/ 517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748">
                  <a:moveTo>
                    <a:pt x="1055" y="499"/>
                  </a:moveTo>
                  <a:lnTo>
                    <a:pt x="1055" y="498"/>
                  </a:lnTo>
                  <a:lnTo>
                    <a:pt x="1057" y="494"/>
                  </a:lnTo>
                  <a:lnTo>
                    <a:pt x="1057" y="487"/>
                  </a:lnTo>
                  <a:lnTo>
                    <a:pt x="1053" y="482"/>
                  </a:lnTo>
                  <a:lnTo>
                    <a:pt x="1051" y="478"/>
                  </a:lnTo>
                  <a:lnTo>
                    <a:pt x="1050" y="478"/>
                  </a:lnTo>
                  <a:lnTo>
                    <a:pt x="1044" y="473"/>
                  </a:lnTo>
                  <a:lnTo>
                    <a:pt x="1030" y="467"/>
                  </a:lnTo>
                  <a:lnTo>
                    <a:pt x="1021" y="466"/>
                  </a:lnTo>
                  <a:lnTo>
                    <a:pt x="1019" y="466"/>
                  </a:lnTo>
                  <a:lnTo>
                    <a:pt x="1018" y="466"/>
                  </a:lnTo>
                  <a:lnTo>
                    <a:pt x="1016" y="466"/>
                  </a:lnTo>
                  <a:lnTo>
                    <a:pt x="1016" y="467"/>
                  </a:lnTo>
                  <a:lnTo>
                    <a:pt x="1014" y="467"/>
                  </a:lnTo>
                  <a:lnTo>
                    <a:pt x="1012" y="469"/>
                  </a:lnTo>
                  <a:lnTo>
                    <a:pt x="1010" y="469"/>
                  </a:lnTo>
                  <a:lnTo>
                    <a:pt x="1009" y="467"/>
                  </a:lnTo>
                  <a:lnTo>
                    <a:pt x="1007" y="469"/>
                  </a:lnTo>
                  <a:lnTo>
                    <a:pt x="1003" y="469"/>
                  </a:lnTo>
                  <a:lnTo>
                    <a:pt x="1002" y="471"/>
                  </a:lnTo>
                  <a:lnTo>
                    <a:pt x="1002" y="473"/>
                  </a:lnTo>
                  <a:lnTo>
                    <a:pt x="1002" y="475"/>
                  </a:lnTo>
                  <a:lnTo>
                    <a:pt x="1000" y="475"/>
                  </a:lnTo>
                  <a:lnTo>
                    <a:pt x="998" y="475"/>
                  </a:lnTo>
                  <a:lnTo>
                    <a:pt x="996" y="476"/>
                  </a:lnTo>
                  <a:lnTo>
                    <a:pt x="994" y="478"/>
                  </a:lnTo>
                  <a:lnTo>
                    <a:pt x="989" y="478"/>
                  </a:lnTo>
                  <a:lnTo>
                    <a:pt x="984" y="483"/>
                  </a:lnTo>
                  <a:lnTo>
                    <a:pt x="982" y="485"/>
                  </a:lnTo>
                  <a:lnTo>
                    <a:pt x="980" y="485"/>
                  </a:lnTo>
                  <a:lnTo>
                    <a:pt x="978" y="485"/>
                  </a:lnTo>
                  <a:lnTo>
                    <a:pt x="977" y="485"/>
                  </a:lnTo>
                  <a:lnTo>
                    <a:pt x="977" y="487"/>
                  </a:lnTo>
                  <a:lnTo>
                    <a:pt x="977" y="491"/>
                  </a:lnTo>
                  <a:lnTo>
                    <a:pt x="977" y="492"/>
                  </a:lnTo>
                  <a:lnTo>
                    <a:pt x="973" y="492"/>
                  </a:lnTo>
                  <a:lnTo>
                    <a:pt x="971" y="491"/>
                  </a:lnTo>
                  <a:lnTo>
                    <a:pt x="970" y="489"/>
                  </a:lnTo>
                  <a:lnTo>
                    <a:pt x="968" y="489"/>
                  </a:lnTo>
                  <a:lnTo>
                    <a:pt x="964" y="487"/>
                  </a:lnTo>
                  <a:lnTo>
                    <a:pt x="962" y="485"/>
                  </a:lnTo>
                  <a:lnTo>
                    <a:pt x="961" y="485"/>
                  </a:lnTo>
                  <a:lnTo>
                    <a:pt x="959" y="485"/>
                  </a:lnTo>
                  <a:lnTo>
                    <a:pt x="959" y="487"/>
                  </a:lnTo>
                  <a:lnTo>
                    <a:pt x="959" y="491"/>
                  </a:lnTo>
                  <a:lnTo>
                    <a:pt x="955" y="492"/>
                  </a:lnTo>
                  <a:lnTo>
                    <a:pt x="955" y="494"/>
                  </a:lnTo>
                  <a:lnTo>
                    <a:pt x="955" y="496"/>
                  </a:lnTo>
                  <a:lnTo>
                    <a:pt x="957" y="496"/>
                  </a:lnTo>
                  <a:lnTo>
                    <a:pt x="959" y="498"/>
                  </a:lnTo>
                  <a:lnTo>
                    <a:pt x="959" y="499"/>
                  </a:lnTo>
                  <a:lnTo>
                    <a:pt x="957" y="501"/>
                  </a:lnTo>
                  <a:lnTo>
                    <a:pt x="954" y="501"/>
                  </a:lnTo>
                  <a:lnTo>
                    <a:pt x="950" y="501"/>
                  </a:lnTo>
                  <a:lnTo>
                    <a:pt x="934" y="498"/>
                  </a:lnTo>
                  <a:lnTo>
                    <a:pt x="923" y="492"/>
                  </a:lnTo>
                  <a:lnTo>
                    <a:pt x="916" y="491"/>
                  </a:lnTo>
                  <a:lnTo>
                    <a:pt x="911" y="487"/>
                  </a:lnTo>
                  <a:lnTo>
                    <a:pt x="909" y="487"/>
                  </a:lnTo>
                  <a:lnTo>
                    <a:pt x="907" y="485"/>
                  </a:lnTo>
                  <a:lnTo>
                    <a:pt x="904" y="482"/>
                  </a:lnTo>
                  <a:lnTo>
                    <a:pt x="900" y="473"/>
                  </a:lnTo>
                  <a:lnTo>
                    <a:pt x="902" y="469"/>
                  </a:lnTo>
                  <a:lnTo>
                    <a:pt x="899" y="466"/>
                  </a:lnTo>
                  <a:lnTo>
                    <a:pt x="897" y="464"/>
                  </a:lnTo>
                  <a:lnTo>
                    <a:pt x="893" y="464"/>
                  </a:lnTo>
                  <a:lnTo>
                    <a:pt x="891" y="462"/>
                  </a:lnTo>
                  <a:lnTo>
                    <a:pt x="888" y="460"/>
                  </a:lnTo>
                  <a:lnTo>
                    <a:pt x="888" y="459"/>
                  </a:lnTo>
                  <a:lnTo>
                    <a:pt x="888" y="453"/>
                  </a:lnTo>
                  <a:lnTo>
                    <a:pt x="888" y="451"/>
                  </a:lnTo>
                  <a:lnTo>
                    <a:pt x="886" y="451"/>
                  </a:lnTo>
                  <a:lnTo>
                    <a:pt x="884" y="448"/>
                  </a:lnTo>
                  <a:lnTo>
                    <a:pt x="883" y="446"/>
                  </a:lnTo>
                  <a:lnTo>
                    <a:pt x="875" y="443"/>
                  </a:lnTo>
                  <a:lnTo>
                    <a:pt x="877" y="441"/>
                  </a:lnTo>
                  <a:lnTo>
                    <a:pt x="879" y="439"/>
                  </a:lnTo>
                  <a:lnTo>
                    <a:pt x="881" y="437"/>
                  </a:lnTo>
                  <a:lnTo>
                    <a:pt x="883" y="436"/>
                  </a:lnTo>
                  <a:lnTo>
                    <a:pt x="886" y="436"/>
                  </a:lnTo>
                  <a:lnTo>
                    <a:pt x="888" y="436"/>
                  </a:lnTo>
                  <a:lnTo>
                    <a:pt x="888" y="434"/>
                  </a:lnTo>
                  <a:lnTo>
                    <a:pt x="888" y="430"/>
                  </a:lnTo>
                  <a:lnTo>
                    <a:pt x="886" y="416"/>
                  </a:lnTo>
                  <a:lnTo>
                    <a:pt x="886" y="414"/>
                  </a:lnTo>
                  <a:lnTo>
                    <a:pt x="883" y="411"/>
                  </a:lnTo>
                  <a:lnTo>
                    <a:pt x="881" y="405"/>
                  </a:lnTo>
                  <a:lnTo>
                    <a:pt x="881" y="400"/>
                  </a:lnTo>
                  <a:lnTo>
                    <a:pt x="883" y="398"/>
                  </a:lnTo>
                  <a:lnTo>
                    <a:pt x="884" y="396"/>
                  </a:lnTo>
                  <a:lnTo>
                    <a:pt x="883" y="396"/>
                  </a:lnTo>
                  <a:lnTo>
                    <a:pt x="883" y="395"/>
                  </a:lnTo>
                  <a:lnTo>
                    <a:pt x="883" y="393"/>
                  </a:lnTo>
                  <a:lnTo>
                    <a:pt x="883" y="391"/>
                  </a:lnTo>
                  <a:lnTo>
                    <a:pt x="883" y="389"/>
                  </a:lnTo>
                  <a:lnTo>
                    <a:pt x="883" y="388"/>
                  </a:lnTo>
                  <a:lnTo>
                    <a:pt x="881" y="388"/>
                  </a:lnTo>
                  <a:lnTo>
                    <a:pt x="881" y="386"/>
                  </a:lnTo>
                  <a:lnTo>
                    <a:pt x="881" y="384"/>
                  </a:lnTo>
                  <a:lnTo>
                    <a:pt x="879" y="377"/>
                  </a:lnTo>
                  <a:lnTo>
                    <a:pt x="877" y="375"/>
                  </a:lnTo>
                  <a:lnTo>
                    <a:pt x="877" y="373"/>
                  </a:lnTo>
                  <a:lnTo>
                    <a:pt x="879" y="368"/>
                  </a:lnTo>
                  <a:lnTo>
                    <a:pt x="879" y="366"/>
                  </a:lnTo>
                  <a:lnTo>
                    <a:pt x="879" y="364"/>
                  </a:lnTo>
                  <a:lnTo>
                    <a:pt x="881" y="364"/>
                  </a:lnTo>
                  <a:lnTo>
                    <a:pt x="881" y="361"/>
                  </a:lnTo>
                  <a:lnTo>
                    <a:pt x="883" y="354"/>
                  </a:lnTo>
                  <a:lnTo>
                    <a:pt x="884" y="350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3"/>
                  </a:lnTo>
                  <a:lnTo>
                    <a:pt x="883" y="343"/>
                  </a:lnTo>
                  <a:lnTo>
                    <a:pt x="881" y="340"/>
                  </a:lnTo>
                  <a:lnTo>
                    <a:pt x="881" y="338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4" y="336"/>
                  </a:lnTo>
                  <a:lnTo>
                    <a:pt x="884" y="334"/>
                  </a:lnTo>
                  <a:lnTo>
                    <a:pt x="884" y="332"/>
                  </a:lnTo>
                  <a:lnTo>
                    <a:pt x="886" y="332"/>
                  </a:lnTo>
                  <a:lnTo>
                    <a:pt x="888" y="332"/>
                  </a:lnTo>
                  <a:lnTo>
                    <a:pt x="890" y="331"/>
                  </a:lnTo>
                  <a:lnTo>
                    <a:pt x="890" y="327"/>
                  </a:lnTo>
                  <a:lnTo>
                    <a:pt x="891" y="327"/>
                  </a:lnTo>
                  <a:lnTo>
                    <a:pt x="891" y="325"/>
                  </a:lnTo>
                  <a:lnTo>
                    <a:pt x="890" y="322"/>
                  </a:lnTo>
                  <a:lnTo>
                    <a:pt x="890" y="320"/>
                  </a:lnTo>
                  <a:lnTo>
                    <a:pt x="891" y="320"/>
                  </a:lnTo>
                  <a:lnTo>
                    <a:pt x="893" y="318"/>
                  </a:lnTo>
                  <a:lnTo>
                    <a:pt x="893" y="313"/>
                  </a:lnTo>
                  <a:lnTo>
                    <a:pt x="895" y="313"/>
                  </a:lnTo>
                  <a:lnTo>
                    <a:pt x="895" y="311"/>
                  </a:lnTo>
                  <a:lnTo>
                    <a:pt x="895" y="309"/>
                  </a:lnTo>
                  <a:lnTo>
                    <a:pt x="897" y="308"/>
                  </a:lnTo>
                  <a:lnTo>
                    <a:pt x="897" y="306"/>
                  </a:lnTo>
                  <a:lnTo>
                    <a:pt x="897" y="301"/>
                  </a:lnTo>
                  <a:lnTo>
                    <a:pt x="897" y="299"/>
                  </a:lnTo>
                  <a:lnTo>
                    <a:pt x="895" y="299"/>
                  </a:lnTo>
                  <a:lnTo>
                    <a:pt x="893" y="295"/>
                  </a:lnTo>
                  <a:lnTo>
                    <a:pt x="893" y="293"/>
                  </a:lnTo>
                  <a:lnTo>
                    <a:pt x="893" y="290"/>
                  </a:lnTo>
                  <a:lnTo>
                    <a:pt x="895" y="288"/>
                  </a:lnTo>
                  <a:lnTo>
                    <a:pt x="895" y="285"/>
                  </a:lnTo>
                  <a:lnTo>
                    <a:pt x="895" y="283"/>
                  </a:lnTo>
                  <a:lnTo>
                    <a:pt x="897" y="281"/>
                  </a:lnTo>
                  <a:lnTo>
                    <a:pt x="897" y="279"/>
                  </a:lnTo>
                  <a:lnTo>
                    <a:pt x="897" y="276"/>
                  </a:lnTo>
                  <a:lnTo>
                    <a:pt x="897" y="274"/>
                  </a:lnTo>
                  <a:lnTo>
                    <a:pt x="895" y="269"/>
                  </a:lnTo>
                  <a:lnTo>
                    <a:pt x="890" y="256"/>
                  </a:lnTo>
                  <a:lnTo>
                    <a:pt x="890" y="253"/>
                  </a:lnTo>
                  <a:lnTo>
                    <a:pt x="884" y="245"/>
                  </a:lnTo>
                  <a:lnTo>
                    <a:pt x="883" y="242"/>
                  </a:lnTo>
                  <a:lnTo>
                    <a:pt x="883" y="240"/>
                  </a:lnTo>
                  <a:lnTo>
                    <a:pt x="883" y="238"/>
                  </a:lnTo>
                  <a:lnTo>
                    <a:pt x="883" y="237"/>
                  </a:lnTo>
                  <a:lnTo>
                    <a:pt x="881" y="235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79" y="229"/>
                  </a:lnTo>
                  <a:lnTo>
                    <a:pt x="881" y="228"/>
                  </a:lnTo>
                  <a:lnTo>
                    <a:pt x="881" y="226"/>
                  </a:lnTo>
                  <a:lnTo>
                    <a:pt x="881" y="224"/>
                  </a:lnTo>
                  <a:lnTo>
                    <a:pt x="877" y="219"/>
                  </a:lnTo>
                  <a:lnTo>
                    <a:pt x="875" y="215"/>
                  </a:lnTo>
                  <a:lnTo>
                    <a:pt x="874" y="210"/>
                  </a:lnTo>
                  <a:lnTo>
                    <a:pt x="874" y="208"/>
                  </a:lnTo>
                  <a:lnTo>
                    <a:pt x="870" y="208"/>
                  </a:lnTo>
                  <a:lnTo>
                    <a:pt x="868" y="208"/>
                  </a:lnTo>
                  <a:lnTo>
                    <a:pt x="865" y="206"/>
                  </a:lnTo>
                  <a:lnTo>
                    <a:pt x="863" y="205"/>
                  </a:lnTo>
                  <a:lnTo>
                    <a:pt x="863" y="205"/>
                  </a:lnTo>
                  <a:lnTo>
                    <a:pt x="861" y="203"/>
                  </a:lnTo>
                  <a:lnTo>
                    <a:pt x="858" y="201"/>
                  </a:lnTo>
                  <a:lnTo>
                    <a:pt x="854" y="197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2" y="194"/>
                  </a:lnTo>
                  <a:lnTo>
                    <a:pt x="852" y="192"/>
                  </a:lnTo>
                  <a:lnTo>
                    <a:pt x="847" y="190"/>
                  </a:lnTo>
                  <a:lnTo>
                    <a:pt x="845" y="189"/>
                  </a:lnTo>
                  <a:lnTo>
                    <a:pt x="847" y="187"/>
                  </a:lnTo>
                  <a:lnTo>
                    <a:pt x="847" y="185"/>
                  </a:lnTo>
                  <a:lnTo>
                    <a:pt x="845" y="180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2" y="171"/>
                  </a:lnTo>
                  <a:lnTo>
                    <a:pt x="838" y="167"/>
                  </a:lnTo>
                  <a:lnTo>
                    <a:pt x="838" y="166"/>
                  </a:lnTo>
                  <a:lnTo>
                    <a:pt x="835" y="166"/>
                  </a:lnTo>
                  <a:lnTo>
                    <a:pt x="833" y="164"/>
                  </a:lnTo>
                  <a:lnTo>
                    <a:pt x="831" y="164"/>
                  </a:lnTo>
                  <a:lnTo>
                    <a:pt x="831" y="162"/>
                  </a:lnTo>
                  <a:lnTo>
                    <a:pt x="829" y="162"/>
                  </a:lnTo>
                  <a:lnTo>
                    <a:pt x="828" y="162"/>
                  </a:lnTo>
                  <a:lnTo>
                    <a:pt x="826" y="155"/>
                  </a:lnTo>
                  <a:lnTo>
                    <a:pt x="824" y="153"/>
                  </a:lnTo>
                  <a:lnTo>
                    <a:pt x="822" y="151"/>
                  </a:lnTo>
                  <a:lnTo>
                    <a:pt x="822" y="146"/>
                  </a:lnTo>
                  <a:lnTo>
                    <a:pt x="820" y="144"/>
                  </a:lnTo>
                  <a:lnTo>
                    <a:pt x="820" y="142"/>
                  </a:lnTo>
                  <a:lnTo>
                    <a:pt x="822" y="141"/>
                  </a:lnTo>
                  <a:lnTo>
                    <a:pt x="824" y="139"/>
                  </a:lnTo>
                  <a:lnTo>
                    <a:pt x="822" y="137"/>
                  </a:lnTo>
                  <a:lnTo>
                    <a:pt x="820" y="135"/>
                  </a:lnTo>
                  <a:lnTo>
                    <a:pt x="819" y="135"/>
                  </a:lnTo>
                  <a:lnTo>
                    <a:pt x="817" y="134"/>
                  </a:lnTo>
                  <a:lnTo>
                    <a:pt x="817" y="135"/>
                  </a:lnTo>
                  <a:lnTo>
                    <a:pt x="815" y="134"/>
                  </a:lnTo>
                  <a:lnTo>
                    <a:pt x="813" y="134"/>
                  </a:lnTo>
                  <a:lnTo>
                    <a:pt x="812" y="134"/>
                  </a:lnTo>
                  <a:lnTo>
                    <a:pt x="810" y="132"/>
                  </a:lnTo>
                  <a:lnTo>
                    <a:pt x="810" y="130"/>
                  </a:lnTo>
                  <a:lnTo>
                    <a:pt x="808" y="125"/>
                  </a:lnTo>
                  <a:lnTo>
                    <a:pt x="806" y="125"/>
                  </a:lnTo>
                  <a:lnTo>
                    <a:pt x="806" y="123"/>
                  </a:lnTo>
                  <a:lnTo>
                    <a:pt x="806" y="121"/>
                  </a:lnTo>
                  <a:lnTo>
                    <a:pt x="806" y="119"/>
                  </a:lnTo>
                  <a:lnTo>
                    <a:pt x="804" y="119"/>
                  </a:lnTo>
                  <a:lnTo>
                    <a:pt x="804" y="118"/>
                  </a:lnTo>
                  <a:lnTo>
                    <a:pt x="801" y="118"/>
                  </a:lnTo>
                  <a:lnTo>
                    <a:pt x="797" y="114"/>
                  </a:lnTo>
                  <a:lnTo>
                    <a:pt x="790" y="103"/>
                  </a:lnTo>
                  <a:lnTo>
                    <a:pt x="788" y="100"/>
                  </a:lnTo>
                  <a:lnTo>
                    <a:pt x="788" y="94"/>
                  </a:lnTo>
                  <a:lnTo>
                    <a:pt x="790" y="94"/>
                  </a:lnTo>
                  <a:lnTo>
                    <a:pt x="790" y="93"/>
                  </a:lnTo>
                  <a:lnTo>
                    <a:pt x="788" y="93"/>
                  </a:lnTo>
                  <a:lnTo>
                    <a:pt x="788" y="91"/>
                  </a:lnTo>
                  <a:lnTo>
                    <a:pt x="788" y="89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6"/>
                  </a:lnTo>
                  <a:lnTo>
                    <a:pt x="787" y="84"/>
                  </a:lnTo>
                  <a:lnTo>
                    <a:pt x="785" y="82"/>
                  </a:lnTo>
                  <a:lnTo>
                    <a:pt x="783" y="78"/>
                  </a:lnTo>
                  <a:lnTo>
                    <a:pt x="787" y="77"/>
                  </a:lnTo>
                  <a:lnTo>
                    <a:pt x="785" y="75"/>
                  </a:lnTo>
                  <a:lnTo>
                    <a:pt x="783" y="75"/>
                  </a:lnTo>
                  <a:lnTo>
                    <a:pt x="781" y="73"/>
                  </a:lnTo>
                  <a:lnTo>
                    <a:pt x="781" y="68"/>
                  </a:lnTo>
                  <a:lnTo>
                    <a:pt x="781" y="66"/>
                  </a:lnTo>
                  <a:lnTo>
                    <a:pt x="780" y="64"/>
                  </a:lnTo>
                  <a:lnTo>
                    <a:pt x="776" y="62"/>
                  </a:lnTo>
                  <a:lnTo>
                    <a:pt x="776" y="61"/>
                  </a:lnTo>
                  <a:lnTo>
                    <a:pt x="778" y="59"/>
                  </a:lnTo>
                  <a:lnTo>
                    <a:pt x="778" y="57"/>
                  </a:lnTo>
                  <a:lnTo>
                    <a:pt x="776" y="57"/>
                  </a:lnTo>
                  <a:lnTo>
                    <a:pt x="774" y="55"/>
                  </a:lnTo>
                  <a:lnTo>
                    <a:pt x="776" y="54"/>
                  </a:lnTo>
                  <a:lnTo>
                    <a:pt x="776" y="52"/>
                  </a:lnTo>
                  <a:lnTo>
                    <a:pt x="776" y="50"/>
                  </a:lnTo>
                  <a:lnTo>
                    <a:pt x="776" y="48"/>
                  </a:lnTo>
                  <a:lnTo>
                    <a:pt x="774" y="50"/>
                  </a:lnTo>
                  <a:lnTo>
                    <a:pt x="772" y="46"/>
                  </a:lnTo>
                  <a:lnTo>
                    <a:pt x="771" y="45"/>
                  </a:lnTo>
                  <a:lnTo>
                    <a:pt x="767" y="46"/>
                  </a:lnTo>
                  <a:lnTo>
                    <a:pt x="767" y="45"/>
                  </a:lnTo>
                  <a:lnTo>
                    <a:pt x="769" y="43"/>
                  </a:lnTo>
                  <a:lnTo>
                    <a:pt x="769" y="41"/>
                  </a:lnTo>
                  <a:lnTo>
                    <a:pt x="767" y="39"/>
                  </a:lnTo>
                  <a:lnTo>
                    <a:pt x="764" y="38"/>
                  </a:lnTo>
                  <a:lnTo>
                    <a:pt x="762" y="34"/>
                  </a:lnTo>
                  <a:lnTo>
                    <a:pt x="760" y="31"/>
                  </a:lnTo>
                  <a:lnTo>
                    <a:pt x="762" y="31"/>
                  </a:lnTo>
                  <a:lnTo>
                    <a:pt x="762" y="29"/>
                  </a:lnTo>
                  <a:lnTo>
                    <a:pt x="762" y="27"/>
                  </a:lnTo>
                  <a:lnTo>
                    <a:pt x="760" y="25"/>
                  </a:lnTo>
                  <a:lnTo>
                    <a:pt x="758" y="27"/>
                  </a:lnTo>
                  <a:lnTo>
                    <a:pt x="757" y="25"/>
                  </a:lnTo>
                  <a:lnTo>
                    <a:pt x="753" y="23"/>
                  </a:lnTo>
                  <a:lnTo>
                    <a:pt x="755" y="23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5"/>
                  </a:lnTo>
                  <a:lnTo>
                    <a:pt x="749" y="13"/>
                  </a:lnTo>
                  <a:lnTo>
                    <a:pt x="749" y="15"/>
                  </a:lnTo>
                  <a:lnTo>
                    <a:pt x="748" y="16"/>
                  </a:lnTo>
                  <a:lnTo>
                    <a:pt x="746" y="16"/>
                  </a:lnTo>
                  <a:lnTo>
                    <a:pt x="746" y="15"/>
                  </a:lnTo>
                  <a:lnTo>
                    <a:pt x="746" y="13"/>
                  </a:lnTo>
                  <a:lnTo>
                    <a:pt x="742" y="7"/>
                  </a:lnTo>
                  <a:lnTo>
                    <a:pt x="741" y="7"/>
                  </a:lnTo>
                  <a:lnTo>
                    <a:pt x="737" y="6"/>
                  </a:lnTo>
                  <a:lnTo>
                    <a:pt x="735" y="4"/>
                  </a:lnTo>
                  <a:lnTo>
                    <a:pt x="732" y="6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726" y="4"/>
                  </a:lnTo>
                  <a:lnTo>
                    <a:pt x="725" y="4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4"/>
                  </a:lnTo>
                  <a:lnTo>
                    <a:pt x="710" y="6"/>
                  </a:lnTo>
                  <a:lnTo>
                    <a:pt x="698" y="9"/>
                  </a:lnTo>
                  <a:lnTo>
                    <a:pt x="696" y="9"/>
                  </a:lnTo>
                  <a:lnTo>
                    <a:pt x="691" y="9"/>
                  </a:lnTo>
                  <a:lnTo>
                    <a:pt x="687" y="9"/>
                  </a:lnTo>
                  <a:lnTo>
                    <a:pt x="684" y="13"/>
                  </a:lnTo>
                  <a:lnTo>
                    <a:pt x="682" y="13"/>
                  </a:lnTo>
                  <a:lnTo>
                    <a:pt x="680" y="13"/>
                  </a:lnTo>
                  <a:lnTo>
                    <a:pt x="678" y="13"/>
                  </a:lnTo>
                  <a:lnTo>
                    <a:pt x="678" y="18"/>
                  </a:lnTo>
                  <a:lnTo>
                    <a:pt x="678" y="22"/>
                  </a:lnTo>
                  <a:lnTo>
                    <a:pt x="677" y="27"/>
                  </a:lnTo>
                  <a:lnTo>
                    <a:pt x="675" y="32"/>
                  </a:lnTo>
                  <a:lnTo>
                    <a:pt x="673" y="34"/>
                  </a:lnTo>
                  <a:lnTo>
                    <a:pt x="671" y="36"/>
                  </a:lnTo>
                  <a:lnTo>
                    <a:pt x="669" y="39"/>
                  </a:lnTo>
                  <a:lnTo>
                    <a:pt x="668" y="41"/>
                  </a:lnTo>
                  <a:lnTo>
                    <a:pt x="664" y="46"/>
                  </a:lnTo>
                  <a:lnTo>
                    <a:pt x="664" y="48"/>
                  </a:lnTo>
                  <a:lnTo>
                    <a:pt x="661" y="52"/>
                  </a:lnTo>
                  <a:lnTo>
                    <a:pt x="657" y="52"/>
                  </a:lnTo>
                  <a:lnTo>
                    <a:pt x="648" y="52"/>
                  </a:lnTo>
                  <a:lnTo>
                    <a:pt x="641" y="54"/>
                  </a:lnTo>
                  <a:lnTo>
                    <a:pt x="636" y="54"/>
                  </a:lnTo>
                  <a:lnTo>
                    <a:pt x="634" y="54"/>
                  </a:lnTo>
                  <a:lnTo>
                    <a:pt x="630" y="55"/>
                  </a:lnTo>
                  <a:lnTo>
                    <a:pt x="623" y="55"/>
                  </a:lnTo>
                  <a:lnTo>
                    <a:pt x="618" y="59"/>
                  </a:lnTo>
                  <a:lnTo>
                    <a:pt x="563" y="64"/>
                  </a:lnTo>
                  <a:lnTo>
                    <a:pt x="558" y="68"/>
                  </a:lnTo>
                  <a:lnTo>
                    <a:pt x="547" y="86"/>
                  </a:lnTo>
                  <a:lnTo>
                    <a:pt x="542" y="91"/>
                  </a:lnTo>
                  <a:lnTo>
                    <a:pt x="535" y="93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2" y="96"/>
                  </a:lnTo>
                  <a:lnTo>
                    <a:pt x="520" y="94"/>
                  </a:lnTo>
                  <a:lnTo>
                    <a:pt x="517" y="91"/>
                  </a:lnTo>
                  <a:lnTo>
                    <a:pt x="513" y="84"/>
                  </a:lnTo>
                  <a:lnTo>
                    <a:pt x="511" y="80"/>
                  </a:lnTo>
                  <a:lnTo>
                    <a:pt x="510" y="80"/>
                  </a:lnTo>
                  <a:lnTo>
                    <a:pt x="501" y="77"/>
                  </a:lnTo>
                  <a:lnTo>
                    <a:pt x="497" y="75"/>
                  </a:lnTo>
                  <a:lnTo>
                    <a:pt x="494" y="73"/>
                  </a:lnTo>
                  <a:lnTo>
                    <a:pt x="494" y="71"/>
                  </a:lnTo>
                  <a:lnTo>
                    <a:pt x="494" y="68"/>
                  </a:lnTo>
                  <a:lnTo>
                    <a:pt x="494" y="66"/>
                  </a:lnTo>
                  <a:lnTo>
                    <a:pt x="492" y="62"/>
                  </a:lnTo>
                  <a:lnTo>
                    <a:pt x="490" y="61"/>
                  </a:lnTo>
                  <a:lnTo>
                    <a:pt x="485" y="59"/>
                  </a:lnTo>
                  <a:lnTo>
                    <a:pt x="485" y="57"/>
                  </a:lnTo>
                  <a:lnTo>
                    <a:pt x="483" y="57"/>
                  </a:lnTo>
                  <a:lnTo>
                    <a:pt x="476" y="57"/>
                  </a:lnTo>
                  <a:lnTo>
                    <a:pt x="469" y="55"/>
                  </a:lnTo>
                  <a:lnTo>
                    <a:pt x="467" y="55"/>
                  </a:lnTo>
                  <a:lnTo>
                    <a:pt x="464" y="57"/>
                  </a:lnTo>
                  <a:lnTo>
                    <a:pt x="460" y="61"/>
                  </a:lnTo>
                  <a:lnTo>
                    <a:pt x="455" y="61"/>
                  </a:lnTo>
                  <a:lnTo>
                    <a:pt x="448" y="66"/>
                  </a:lnTo>
                  <a:lnTo>
                    <a:pt x="446" y="66"/>
                  </a:lnTo>
                  <a:lnTo>
                    <a:pt x="439" y="62"/>
                  </a:lnTo>
                  <a:lnTo>
                    <a:pt x="437" y="62"/>
                  </a:lnTo>
                  <a:lnTo>
                    <a:pt x="432" y="59"/>
                  </a:lnTo>
                  <a:lnTo>
                    <a:pt x="430" y="57"/>
                  </a:lnTo>
                  <a:lnTo>
                    <a:pt x="424" y="55"/>
                  </a:lnTo>
                  <a:lnTo>
                    <a:pt x="423" y="54"/>
                  </a:lnTo>
                  <a:lnTo>
                    <a:pt x="417" y="54"/>
                  </a:lnTo>
                  <a:lnTo>
                    <a:pt x="407" y="59"/>
                  </a:lnTo>
                  <a:lnTo>
                    <a:pt x="405" y="59"/>
                  </a:lnTo>
                  <a:lnTo>
                    <a:pt x="405" y="55"/>
                  </a:lnTo>
                  <a:lnTo>
                    <a:pt x="400" y="50"/>
                  </a:lnTo>
                  <a:lnTo>
                    <a:pt x="396" y="50"/>
                  </a:lnTo>
                  <a:lnTo>
                    <a:pt x="389" y="50"/>
                  </a:lnTo>
                  <a:lnTo>
                    <a:pt x="385" y="50"/>
                  </a:lnTo>
                  <a:lnTo>
                    <a:pt x="382" y="48"/>
                  </a:lnTo>
                  <a:lnTo>
                    <a:pt x="373" y="46"/>
                  </a:lnTo>
                  <a:lnTo>
                    <a:pt x="371" y="46"/>
                  </a:lnTo>
                  <a:lnTo>
                    <a:pt x="368" y="46"/>
                  </a:lnTo>
                  <a:lnTo>
                    <a:pt x="366" y="48"/>
                  </a:lnTo>
                  <a:lnTo>
                    <a:pt x="364" y="48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1" y="52"/>
                  </a:lnTo>
                  <a:lnTo>
                    <a:pt x="353" y="48"/>
                  </a:lnTo>
                  <a:lnTo>
                    <a:pt x="352" y="48"/>
                  </a:lnTo>
                  <a:lnTo>
                    <a:pt x="350" y="48"/>
                  </a:lnTo>
                  <a:lnTo>
                    <a:pt x="346" y="45"/>
                  </a:lnTo>
                  <a:lnTo>
                    <a:pt x="341" y="41"/>
                  </a:lnTo>
                  <a:lnTo>
                    <a:pt x="337" y="34"/>
                  </a:lnTo>
                  <a:lnTo>
                    <a:pt x="334" y="34"/>
                  </a:lnTo>
                  <a:lnTo>
                    <a:pt x="327" y="32"/>
                  </a:lnTo>
                  <a:lnTo>
                    <a:pt x="323" y="32"/>
                  </a:lnTo>
                  <a:lnTo>
                    <a:pt x="321" y="32"/>
                  </a:lnTo>
                  <a:lnTo>
                    <a:pt x="321" y="34"/>
                  </a:lnTo>
                  <a:lnTo>
                    <a:pt x="318" y="43"/>
                  </a:lnTo>
                  <a:lnTo>
                    <a:pt x="316" y="46"/>
                  </a:lnTo>
                  <a:lnTo>
                    <a:pt x="313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5" y="48"/>
                  </a:lnTo>
                  <a:lnTo>
                    <a:pt x="304" y="46"/>
                  </a:lnTo>
                  <a:lnTo>
                    <a:pt x="302" y="46"/>
                  </a:lnTo>
                  <a:lnTo>
                    <a:pt x="300" y="46"/>
                  </a:lnTo>
                  <a:lnTo>
                    <a:pt x="300" y="48"/>
                  </a:lnTo>
                  <a:lnTo>
                    <a:pt x="300" y="52"/>
                  </a:lnTo>
                  <a:lnTo>
                    <a:pt x="300" y="54"/>
                  </a:lnTo>
                  <a:lnTo>
                    <a:pt x="297" y="55"/>
                  </a:lnTo>
                  <a:lnTo>
                    <a:pt x="295" y="57"/>
                  </a:lnTo>
                  <a:lnTo>
                    <a:pt x="293" y="59"/>
                  </a:lnTo>
                  <a:lnTo>
                    <a:pt x="289" y="64"/>
                  </a:lnTo>
                  <a:lnTo>
                    <a:pt x="288" y="66"/>
                  </a:lnTo>
                  <a:lnTo>
                    <a:pt x="284" y="68"/>
                  </a:lnTo>
                  <a:lnTo>
                    <a:pt x="282" y="70"/>
                  </a:lnTo>
                  <a:lnTo>
                    <a:pt x="281" y="71"/>
                  </a:lnTo>
                  <a:lnTo>
                    <a:pt x="281" y="73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9" y="77"/>
                  </a:lnTo>
                  <a:lnTo>
                    <a:pt x="277" y="77"/>
                  </a:lnTo>
                  <a:lnTo>
                    <a:pt x="275" y="78"/>
                  </a:lnTo>
                  <a:lnTo>
                    <a:pt x="272" y="82"/>
                  </a:lnTo>
                  <a:lnTo>
                    <a:pt x="268" y="86"/>
                  </a:lnTo>
                  <a:lnTo>
                    <a:pt x="265" y="87"/>
                  </a:lnTo>
                  <a:lnTo>
                    <a:pt x="259" y="87"/>
                  </a:lnTo>
                  <a:lnTo>
                    <a:pt x="256" y="87"/>
                  </a:lnTo>
                  <a:lnTo>
                    <a:pt x="247" y="82"/>
                  </a:lnTo>
                  <a:lnTo>
                    <a:pt x="243" y="84"/>
                  </a:lnTo>
                  <a:lnTo>
                    <a:pt x="242" y="91"/>
                  </a:lnTo>
                  <a:lnTo>
                    <a:pt x="240" y="91"/>
                  </a:lnTo>
                  <a:lnTo>
                    <a:pt x="240" y="93"/>
                  </a:lnTo>
                  <a:lnTo>
                    <a:pt x="238" y="93"/>
                  </a:lnTo>
                  <a:lnTo>
                    <a:pt x="234" y="91"/>
                  </a:lnTo>
                  <a:lnTo>
                    <a:pt x="233" y="91"/>
                  </a:lnTo>
                  <a:lnTo>
                    <a:pt x="231" y="93"/>
                  </a:lnTo>
                  <a:lnTo>
                    <a:pt x="227" y="94"/>
                  </a:lnTo>
                  <a:lnTo>
                    <a:pt x="224" y="98"/>
                  </a:lnTo>
                  <a:lnTo>
                    <a:pt x="224" y="100"/>
                  </a:lnTo>
                  <a:lnTo>
                    <a:pt x="222" y="102"/>
                  </a:lnTo>
                  <a:lnTo>
                    <a:pt x="220" y="102"/>
                  </a:lnTo>
                  <a:lnTo>
                    <a:pt x="220" y="103"/>
                  </a:lnTo>
                  <a:lnTo>
                    <a:pt x="220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7" y="114"/>
                  </a:lnTo>
                  <a:lnTo>
                    <a:pt x="215" y="116"/>
                  </a:lnTo>
                  <a:lnTo>
                    <a:pt x="215" y="118"/>
                  </a:lnTo>
                  <a:lnTo>
                    <a:pt x="213" y="119"/>
                  </a:lnTo>
                  <a:lnTo>
                    <a:pt x="208" y="119"/>
                  </a:lnTo>
                  <a:lnTo>
                    <a:pt x="201" y="125"/>
                  </a:lnTo>
                  <a:lnTo>
                    <a:pt x="197" y="128"/>
                  </a:lnTo>
                  <a:lnTo>
                    <a:pt x="195" y="132"/>
                  </a:lnTo>
                  <a:lnTo>
                    <a:pt x="195" y="137"/>
                  </a:lnTo>
                  <a:lnTo>
                    <a:pt x="195" y="142"/>
                  </a:lnTo>
                  <a:lnTo>
                    <a:pt x="197" y="150"/>
                  </a:lnTo>
                  <a:lnTo>
                    <a:pt x="194" y="153"/>
                  </a:lnTo>
                  <a:lnTo>
                    <a:pt x="190" y="155"/>
                  </a:lnTo>
                  <a:lnTo>
                    <a:pt x="188" y="157"/>
                  </a:lnTo>
                  <a:lnTo>
                    <a:pt x="186" y="158"/>
                  </a:lnTo>
                  <a:lnTo>
                    <a:pt x="181" y="164"/>
                  </a:lnTo>
                  <a:lnTo>
                    <a:pt x="181" y="166"/>
                  </a:lnTo>
                  <a:lnTo>
                    <a:pt x="179" y="173"/>
                  </a:lnTo>
                  <a:lnTo>
                    <a:pt x="178" y="176"/>
                  </a:lnTo>
                  <a:lnTo>
                    <a:pt x="178" y="178"/>
                  </a:lnTo>
                  <a:lnTo>
                    <a:pt x="178" y="180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6" y="187"/>
                  </a:lnTo>
                  <a:lnTo>
                    <a:pt x="174" y="189"/>
                  </a:lnTo>
                  <a:lnTo>
                    <a:pt x="172" y="190"/>
                  </a:lnTo>
                  <a:lnTo>
                    <a:pt x="172" y="192"/>
                  </a:lnTo>
                  <a:lnTo>
                    <a:pt x="171" y="196"/>
                  </a:lnTo>
                  <a:lnTo>
                    <a:pt x="171" y="197"/>
                  </a:lnTo>
                  <a:lnTo>
                    <a:pt x="169" y="199"/>
                  </a:lnTo>
                  <a:lnTo>
                    <a:pt x="162" y="203"/>
                  </a:lnTo>
                  <a:lnTo>
                    <a:pt x="160" y="205"/>
                  </a:lnTo>
                  <a:lnTo>
                    <a:pt x="155" y="210"/>
                  </a:lnTo>
                  <a:lnTo>
                    <a:pt x="156" y="210"/>
                  </a:lnTo>
                  <a:lnTo>
                    <a:pt x="156" y="212"/>
                  </a:lnTo>
                  <a:lnTo>
                    <a:pt x="158" y="212"/>
                  </a:lnTo>
                  <a:lnTo>
                    <a:pt x="160" y="213"/>
                  </a:lnTo>
                  <a:lnTo>
                    <a:pt x="160" y="215"/>
                  </a:lnTo>
                  <a:lnTo>
                    <a:pt x="156" y="222"/>
                  </a:lnTo>
                  <a:lnTo>
                    <a:pt x="156" y="224"/>
                  </a:lnTo>
                  <a:lnTo>
                    <a:pt x="151" y="228"/>
                  </a:lnTo>
                  <a:lnTo>
                    <a:pt x="151" y="229"/>
                  </a:lnTo>
                  <a:lnTo>
                    <a:pt x="151" y="231"/>
                  </a:lnTo>
                  <a:lnTo>
                    <a:pt x="151" y="233"/>
                  </a:lnTo>
                  <a:lnTo>
                    <a:pt x="151" y="235"/>
                  </a:lnTo>
                  <a:lnTo>
                    <a:pt x="151" y="237"/>
                  </a:lnTo>
                  <a:lnTo>
                    <a:pt x="151" y="238"/>
                  </a:lnTo>
                  <a:lnTo>
                    <a:pt x="149" y="240"/>
                  </a:lnTo>
                  <a:lnTo>
                    <a:pt x="146" y="242"/>
                  </a:lnTo>
                  <a:lnTo>
                    <a:pt x="144" y="244"/>
                  </a:lnTo>
                  <a:lnTo>
                    <a:pt x="142" y="247"/>
                  </a:lnTo>
                  <a:lnTo>
                    <a:pt x="139" y="251"/>
                  </a:lnTo>
                  <a:lnTo>
                    <a:pt x="139" y="253"/>
                  </a:lnTo>
                  <a:lnTo>
                    <a:pt x="139" y="254"/>
                  </a:lnTo>
                  <a:lnTo>
                    <a:pt x="139" y="256"/>
                  </a:lnTo>
                  <a:lnTo>
                    <a:pt x="142" y="258"/>
                  </a:lnTo>
                  <a:lnTo>
                    <a:pt x="142" y="261"/>
                  </a:lnTo>
                  <a:lnTo>
                    <a:pt x="139" y="265"/>
                  </a:lnTo>
                  <a:lnTo>
                    <a:pt x="137" y="267"/>
                  </a:lnTo>
                  <a:lnTo>
                    <a:pt x="133" y="267"/>
                  </a:lnTo>
                  <a:lnTo>
                    <a:pt x="133" y="269"/>
                  </a:lnTo>
                  <a:lnTo>
                    <a:pt x="133" y="270"/>
                  </a:lnTo>
                  <a:lnTo>
                    <a:pt x="131" y="272"/>
                  </a:lnTo>
                  <a:lnTo>
                    <a:pt x="130" y="276"/>
                  </a:lnTo>
                  <a:lnTo>
                    <a:pt x="126" y="276"/>
                  </a:lnTo>
                  <a:lnTo>
                    <a:pt x="123" y="276"/>
                  </a:lnTo>
                  <a:lnTo>
                    <a:pt x="119" y="277"/>
                  </a:lnTo>
                  <a:lnTo>
                    <a:pt x="117" y="279"/>
                  </a:lnTo>
                  <a:lnTo>
                    <a:pt x="117" y="283"/>
                  </a:lnTo>
                  <a:lnTo>
                    <a:pt x="117" y="288"/>
                  </a:lnTo>
                  <a:lnTo>
                    <a:pt x="115" y="292"/>
                  </a:lnTo>
                  <a:lnTo>
                    <a:pt x="114" y="292"/>
                  </a:lnTo>
                  <a:lnTo>
                    <a:pt x="112" y="295"/>
                  </a:lnTo>
                  <a:lnTo>
                    <a:pt x="112" y="299"/>
                  </a:lnTo>
                  <a:lnTo>
                    <a:pt x="115" y="306"/>
                  </a:lnTo>
                  <a:lnTo>
                    <a:pt x="115" y="309"/>
                  </a:lnTo>
                  <a:lnTo>
                    <a:pt x="114" y="311"/>
                  </a:lnTo>
                  <a:lnTo>
                    <a:pt x="108" y="311"/>
                  </a:lnTo>
                  <a:lnTo>
                    <a:pt x="108" y="311"/>
                  </a:lnTo>
                  <a:lnTo>
                    <a:pt x="105" y="315"/>
                  </a:lnTo>
                  <a:lnTo>
                    <a:pt x="105" y="318"/>
                  </a:lnTo>
                  <a:lnTo>
                    <a:pt x="105" y="325"/>
                  </a:lnTo>
                  <a:lnTo>
                    <a:pt x="103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98" y="332"/>
                  </a:lnTo>
                  <a:lnTo>
                    <a:pt x="96" y="332"/>
                  </a:lnTo>
                  <a:lnTo>
                    <a:pt x="91" y="338"/>
                  </a:lnTo>
                  <a:lnTo>
                    <a:pt x="89" y="338"/>
                  </a:lnTo>
                  <a:lnTo>
                    <a:pt x="87" y="336"/>
                  </a:lnTo>
                  <a:lnTo>
                    <a:pt x="85" y="336"/>
                  </a:lnTo>
                  <a:lnTo>
                    <a:pt x="85" y="334"/>
                  </a:lnTo>
                  <a:lnTo>
                    <a:pt x="83" y="334"/>
                  </a:lnTo>
                  <a:lnTo>
                    <a:pt x="82" y="336"/>
                  </a:lnTo>
                  <a:lnTo>
                    <a:pt x="80" y="336"/>
                  </a:lnTo>
                  <a:lnTo>
                    <a:pt x="76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6" y="334"/>
                  </a:lnTo>
                  <a:lnTo>
                    <a:pt x="66" y="334"/>
                  </a:lnTo>
                  <a:lnTo>
                    <a:pt x="62" y="334"/>
                  </a:lnTo>
                  <a:lnTo>
                    <a:pt x="60" y="334"/>
                  </a:lnTo>
                  <a:lnTo>
                    <a:pt x="57" y="338"/>
                  </a:lnTo>
                  <a:lnTo>
                    <a:pt x="55" y="338"/>
                  </a:lnTo>
                  <a:lnTo>
                    <a:pt x="55" y="340"/>
                  </a:lnTo>
                  <a:lnTo>
                    <a:pt x="57" y="343"/>
                  </a:lnTo>
                  <a:lnTo>
                    <a:pt x="57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3" y="345"/>
                  </a:lnTo>
                  <a:lnTo>
                    <a:pt x="52" y="347"/>
                  </a:lnTo>
                  <a:lnTo>
                    <a:pt x="52" y="348"/>
                  </a:lnTo>
                  <a:lnTo>
                    <a:pt x="52" y="350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1" y="356"/>
                  </a:lnTo>
                  <a:lnTo>
                    <a:pt x="39" y="356"/>
                  </a:lnTo>
                  <a:lnTo>
                    <a:pt x="37" y="354"/>
                  </a:lnTo>
                  <a:lnTo>
                    <a:pt x="34" y="350"/>
                  </a:lnTo>
                  <a:lnTo>
                    <a:pt x="28" y="348"/>
                  </a:lnTo>
                  <a:lnTo>
                    <a:pt x="25" y="348"/>
                  </a:lnTo>
                  <a:lnTo>
                    <a:pt x="23" y="352"/>
                  </a:lnTo>
                  <a:lnTo>
                    <a:pt x="5" y="354"/>
                  </a:lnTo>
                  <a:lnTo>
                    <a:pt x="0" y="359"/>
                  </a:lnTo>
                  <a:lnTo>
                    <a:pt x="7" y="368"/>
                  </a:lnTo>
                  <a:lnTo>
                    <a:pt x="9" y="372"/>
                  </a:lnTo>
                  <a:lnTo>
                    <a:pt x="11" y="377"/>
                  </a:lnTo>
                  <a:lnTo>
                    <a:pt x="12" y="379"/>
                  </a:lnTo>
                  <a:lnTo>
                    <a:pt x="14" y="380"/>
                  </a:lnTo>
                  <a:lnTo>
                    <a:pt x="20" y="382"/>
                  </a:lnTo>
                  <a:lnTo>
                    <a:pt x="21" y="384"/>
                  </a:lnTo>
                  <a:lnTo>
                    <a:pt x="27" y="391"/>
                  </a:lnTo>
                  <a:lnTo>
                    <a:pt x="28" y="391"/>
                  </a:lnTo>
                  <a:lnTo>
                    <a:pt x="32" y="391"/>
                  </a:lnTo>
                  <a:lnTo>
                    <a:pt x="36" y="393"/>
                  </a:lnTo>
                  <a:lnTo>
                    <a:pt x="37" y="395"/>
                  </a:lnTo>
                  <a:lnTo>
                    <a:pt x="41" y="402"/>
                  </a:lnTo>
                  <a:lnTo>
                    <a:pt x="43" y="404"/>
                  </a:lnTo>
                  <a:lnTo>
                    <a:pt x="44" y="405"/>
                  </a:lnTo>
                  <a:lnTo>
                    <a:pt x="44" y="409"/>
                  </a:lnTo>
                  <a:lnTo>
                    <a:pt x="44" y="411"/>
                  </a:lnTo>
                  <a:lnTo>
                    <a:pt x="46" y="412"/>
                  </a:lnTo>
                  <a:lnTo>
                    <a:pt x="50" y="416"/>
                  </a:lnTo>
                  <a:lnTo>
                    <a:pt x="50" y="420"/>
                  </a:lnTo>
                  <a:lnTo>
                    <a:pt x="52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7" y="420"/>
                  </a:lnTo>
                  <a:lnTo>
                    <a:pt x="57" y="416"/>
                  </a:lnTo>
                  <a:lnTo>
                    <a:pt x="59" y="416"/>
                  </a:lnTo>
                  <a:lnTo>
                    <a:pt x="59" y="414"/>
                  </a:lnTo>
                  <a:lnTo>
                    <a:pt x="60" y="416"/>
                  </a:lnTo>
                  <a:lnTo>
                    <a:pt x="62" y="418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60" y="420"/>
                  </a:lnTo>
                  <a:lnTo>
                    <a:pt x="60" y="428"/>
                  </a:lnTo>
                  <a:lnTo>
                    <a:pt x="60" y="432"/>
                  </a:lnTo>
                  <a:lnTo>
                    <a:pt x="59" y="436"/>
                  </a:lnTo>
                  <a:lnTo>
                    <a:pt x="59" y="439"/>
                  </a:lnTo>
                  <a:lnTo>
                    <a:pt x="59" y="443"/>
                  </a:lnTo>
                  <a:lnTo>
                    <a:pt x="62" y="448"/>
                  </a:lnTo>
                  <a:lnTo>
                    <a:pt x="64" y="453"/>
                  </a:lnTo>
                  <a:lnTo>
                    <a:pt x="62" y="455"/>
                  </a:lnTo>
                  <a:lnTo>
                    <a:pt x="60" y="457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60" y="462"/>
                  </a:lnTo>
                  <a:lnTo>
                    <a:pt x="64" y="462"/>
                  </a:lnTo>
                  <a:lnTo>
                    <a:pt x="66" y="462"/>
                  </a:lnTo>
                  <a:lnTo>
                    <a:pt x="66" y="464"/>
                  </a:lnTo>
                  <a:lnTo>
                    <a:pt x="69" y="469"/>
                  </a:lnTo>
                  <a:lnTo>
                    <a:pt x="76" y="476"/>
                  </a:lnTo>
                  <a:lnTo>
                    <a:pt x="80" y="482"/>
                  </a:lnTo>
                  <a:lnTo>
                    <a:pt x="82" y="483"/>
                  </a:lnTo>
                  <a:lnTo>
                    <a:pt x="87" y="485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91"/>
                  </a:lnTo>
                  <a:lnTo>
                    <a:pt x="96" y="491"/>
                  </a:lnTo>
                  <a:lnTo>
                    <a:pt x="98" y="491"/>
                  </a:lnTo>
                  <a:lnTo>
                    <a:pt x="99" y="489"/>
                  </a:lnTo>
                  <a:lnTo>
                    <a:pt x="101" y="489"/>
                  </a:lnTo>
                  <a:lnTo>
                    <a:pt x="103" y="491"/>
                  </a:lnTo>
                  <a:lnTo>
                    <a:pt x="107" y="496"/>
                  </a:lnTo>
                  <a:lnTo>
                    <a:pt x="108" y="498"/>
                  </a:lnTo>
                  <a:lnTo>
                    <a:pt x="110" y="501"/>
                  </a:lnTo>
                  <a:lnTo>
                    <a:pt x="114" y="501"/>
                  </a:lnTo>
                  <a:lnTo>
                    <a:pt x="117" y="501"/>
                  </a:lnTo>
                  <a:lnTo>
                    <a:pt x="130" y="505"/>
                  </a:lnTo>
                  <a:lnTo>
                    <a:pt x="133" y="507"/>
                  </a:lnTo>
                  <a:lnTo>
                    <a:pt x="137" y="508"/>
                  </a:lnTo>
                  <a:lnTo>
                    <a:pt x="140" y="512"/>
                  </a:lnTo>
                  <a:lnTo>
                    <a:pt x="140" y="514"/>
                  </a:lnTo>
                  <a:lnTo>
                    <a:pt x="140" y="515"/>
                  </a:lnTo>
                  <a:lnTo>
                    <a:pt x="140" y="517"/>
                  </a:lnTo>
                  <a:lnTo>
                    <a:pt x="139" y="519"/>
                  </a:lnTo>
                  <a:lnTo>
                    <a:pt x="137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5" y="524"/>
                  </a:lnTo>
                  <a:lnTo>
                    <a:pt x="135" y="526"/>
                  </a:lnTo>
                  <a:lnTo>
                    <a:pt x="133" y="526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3" y="531"/>
                  </a:lnTo>
                  <a:lnTo>
                    <a:pt x="131" y="531"/>
                  </a:lnTo>
                  <a:lnTo>
                    <a:pt x="131" y="533"/>
                  </a:lnTo>
                  <a:lnTo>
                    <a:pt x="130" y="533"/>
                  </a:lnTo>
                  <a:lnTo>
                    <a:pt x="126" y="533"/>
                  </a:lnTo>
                  <a:lnTo>
                    <a:pt x="126" y="535"/>
                  </a:lnTo>
                  <a:lnTo>
                    <a:pt x="124" y="535"/>
                  </a:lnTo>
                  <a:lnTo>
                    <a:pt x="124" y="537"/>
                  </a:lnTo>
                  <a:lnTo>
                    <a:pt x="124" y="539"/>
                  </a:lnTo>
                  <a:lnTo>
                    <a:pt x="126" y="539"/>
                  </a:lnTo>
                  <a:lnTo>
                    <a:pt x="128" y="539"/>
                  </a:lnTo>
                  <a:lnTo>
                    <a:pt x="128" y="540"/>
                  </a:lnTo>
                  <a:lnTo>
                    <a:pt x="128" y="542"/>
                  </a:lnTo>
                  <a:lnTo>
                    <a:pt x="131" y="544"/>
                  </a:lnTo>
                  <a:lnTo>
                    <a:pt x="137" y="546"/>
                  </a:lnTo>
                  <a:lnTo>
                    <a:pt x="139" y="546"/>
                  </a:lnTo>
                  <a:lnTo>
                    <a:pt x="144" y="547"/>
                  </a:lnTo>
                  <a:lnTo>
                    <a:pt x="146" y="547"/>
                  </a:lnTo>
                  <a:lnTo>
                    <a:pt x="146" y="551"/>
                  </a:lnTo>
                  <a:lnTo>
                    <a:pt x="146" y="553"/>
                  </a:lnTo>
                  <a:lnTo>
                    <a:pt x="144" y="555"/>
                  </a:lnTo>
                  <a:lnTo>
                    <a:pt x="139" y="556"/>
                  </a:lnTo>
                  <a:lnTo>
                    <a:pt x="137" y="556"/>
                  </a:lnTo>
                  <a:lnTo>
                    <a:pt x="130" y="556"/>
                  </a:lnTo>
                  <a:lnTo>
                    <a:pt x="126" y="558"/>
                  </a:lnTo>
                  <a:lnTo>
                    <a:pt x="124" y="558"/>
                  </a:lnTo>
                  <a:lnTo>
                    <a:pt x="123" y="560"/>
                  </a:lnTo>
                  <a:lnTo>
                    <a:pt x="123" y="563"/>
                  </a:lnTo>
                  <a:lnTo>
                    <a:pt x="124" y="563"/>
                  </a:lnTo>
                  <a:lnTo>
                    <a:pt x="128" y="565"/>
                  </a:lnTo>
                  <a:lnTo>
                    <a:pt x="130" y="571"/>
                  </a:lnTo>
                  <a:lnTo>
                    <a:pt x="131" y="571"/>
                  </a:lnTo>
                  <a:lnTo>
                    <a:pt x="140" y="572"/>
                  </a:lnTo>
                  <a:lnTo>
                    <a:pt x="147" y="571"/>
                  </a:lnTo>
                  <a:lnTo>
                    <a:pt x="151" y="572"/>
                  </a:lnTo>
                  <a:lnTo>
                    <a:pt x="151" y="574"/>
                  </a:lnTo>
                  <a:lnTo>
                    <a:pt x="151" y="576"/>
                  </a:lnTo>
                  <a:lnTo>
                    <a:pt x="153" y="579"/>
                  </a:lnTo>
                  <a:lnTo>
                    <a:pt x="153" y="583"/>
                  </a:lnTo>
                  <a:lnTo>
                    <a:pt x="158" y="586"/>
                  </a:lnTo>
                  <a:lnTo>
                    <a:pt x="163" y="588"/>
                  </a:lnTo>
                  <a:lnTo>
                    <a:pt x="169" y="588"/>
                  </a:lnTo>
                  <a:lnTo>
                    <a:pt x="174" y="586"/>
                  </a:lnTo>
                  <a:lnTo>
                    <a:pt x="179" y="585"/>
                  </a:lnTo>
                  <a:lnTo>
                    <a:pt x="181" y="585"/>
                  </a:lnTo>
                  <a:lnTo>
                    <a:pt x="183" y="585"/>
                  </a:lnTo>
                  <a:lnTo>
                    <a:pt x="194" y="590"/>
                  </a:lnTo>
                  <a:lnTo>
                    <a:pt x="195" y="590"/>
                  </a:lnTo>
                  <a:lnTo>
                    <a:pt x="197" y="590"/>
                  </a:lnTo>
                  <a:lnTo>
                    <a:pt x="201" y="599"/>
                  </a:lnTo>
                  <a:lnTo>
                    <a:pt x="201" y="601"/>
                  </a:lnTo>
                  <a:lnTo>
                    <a:pt x="201" y="602"/>
                  </a:lnTo>
                  <a:lnTo>
                    <a:pt x="201" y="604"/>
                  </a:lnTo>
                  <a:lnTo>
                    <a:pt x="202" y="606"/>
                  </a:lnTo>
                  <a:lnTo>
                    <a:pt x="204" y="606"/>
                  </a:lnTo>
                  <a:lnTo>
                    <a:pt x="204" y="608"/>
                  </a:lnTo>
                  <a:lnTo>
                    <a:pt x="206" y="611"/>
                  </a:lnTo>
                  <a:lnTo>
                    <a:pt x="208" y="613"/>
                  </a:lnTo>
                  <a:lnTo>
                    <a:pt x="211" y="615"/>
                  </a:lnTo>
                  <a:lnTo>
                    <a:pt x="213" y="615"/>
                  </a:lnTo>
                  <a:lnTo>
                    <a:pt x="217" y="615"/>
                  </a:lnTo>
                  <a:lnTo>
                    <a:pt x="218" y="613"/>
                  </a:lnTo>
                  <a:lnTo>
                    <a:pt x="231" y="590"/>
                  </a:lnTo>
                  <a:lnTo>
                    <a:pt x="231" y="588"/>
                  </a:lnTo>
                  <a:lnTo>
                    <a:pt x="233" y="586"/>
                  </a:lnTo>
                  <a:lnTo>
                    <a:pt x="236" y="586"/>
                  </a:lnTo>
                  <a:lnTo>
                    <a:pt x="238" y="585"/>
                  </a:lnTo>
                  <a:lnTo>
                    <a:pt x="243" y="579"/>
                  </a:lnTo>
                  <a:lnTo>
                    <a:pt x="247" y="579"/>
                  </a:lnTo>
                  <a:lnTo>
                    <a:pt x="249" y="579"/>
                  </a:lnTo>
                  <a:lnTo>
                    <a:pt x="250" y="581"/>
                  </a:lnTo>
                  <a:lnTo>
                    <a:pt x="259" y="590"/>
                  </a:lnTo>
                  <a:lnTo>
                    <a:pt x="263" y="592"/>
                  </a:lnTo>
                  <a:lnTo>
                    <a:pt x="266" y="594"/>
                  </a:lnTo>
                  <a:lnTo>
                    <a:pt x="275" y="594"/>
                  </a:lnTo>
                  <a:lnTo>
                    <a:pt x="277" y="595"/>
                  </a:lnTo>
                  <a:lnTo>
                    <a:pt x="282" y="602"/>
                  </a:lnTo>
                  <a:lnTo>
                    <a:pt x="281" y="604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5" y="610"/>
                  </a:lnTo>
                  <a:lnTo>
                    <a:pt x="274" y="608"/>
                  </a:lnTo>
                  <a:lnTo>
                    <a:pt x="270" y="606"/>
                  </a:lnTo>
                  <a:lnTo>
                    <a:pt x="266" y="604"/>
                  </a:lnTo>
                  <a:lnTo>
                    <a:pt x="265" y="604"/>
                  </a:lnTo>
                  <a:lnTo>
                    <a:pt x="263" y="604"/>
                  </a:lnTo>
                  <a:lnTo>
                    <a:pt x="261" y="606"/>
                  </a:lnTo>
                  <a:lnTo>
                    <a:pt x="259" y="610"/>
                  </a:lnTo>
                  <a:lnTo>
                    <a:pt x="259" y="611"/>
                  </a:lnTo>
                  <a:lnTo>
                    <a:pt x="259" y="613"/>
                  </a:lnTo>
                  <a:lnTo>
                    <a:pt x="258" y="615"/>
                  </a:lnTo>
                  <a:lnTo>
                    <a:pt x="252" y="615"/>
                  </a:lnTo>
                  <a:lnTo>
                    <a:pt x="250" y="615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50" y="622"/>
                  </a:lnTo>
                  <a:lnTo>
                    <a:pt x="252" y="626"/>
                  </a:lnTo>
                  <a:lnTo>
                    <a:pt x="254" y="626"/>
                  </a:lnTo>
                  <a:lnTo>
                    <a:pt x="254" y="627"/>
                  </a:lnTo>
                  <a:lnTo>
                    <a:pt x="254" y="631"/>
                  </a:lnTo>
                  <a:lnTo>
                    <a:pt x="256" y="634"/>
                  </a:lnTo>
                  <a:lnTo>
                    <a:pt x="259" y="638"/>
                  </a:lnTo>
                  <a:lnTo>
                    <a:pt x="263" y="642"/>
                  </a:lnTo>
                  <a:lnTo>
                    <a:pt x="266" y="643"/>
                  </a:lnTo>
                  <a:lnTo>
                    <a:pt x="272" y="645"/>
                  </a:lnTo>
                  <a:lnTo>
                    <a:pt x="274" y="645"/>
                  </a:lnTo>
                  <a:lnTo>
                    <a:pt x="275" y="649"/>
                  </a:lnTo>
                  <a:lnTo>
                    <a:pt x="275" y="656"/>
                  </a:lnTo>
                  <a:lnTo>
                    <a:pt x="275" y="658"/>
                  </a:lnTo>
                  <a:lnTo>
                    <a:pt x="298" y="675"/>
                  </a:lnTo>
                  <a:lnTo>
                    <a:pt x="302" y="675"/>
                  </a:lnTo>
                  <a:lnTo>
                    <a:pt x="307" y="675"/>
                  </a:lnTo>
                  <a:lnTo>
                    <a:pt x="311" y="677"/>
                  </a:lnTo>
                  <a:lnTo>
                    <a:pt x="313" y="679"/>
                  </a:lnTo>
                  <a:lnTo>
                    <a:pt x="314" y="684"/>
                  </a:lnTo>
                  <a:lnTo>
                    <a:pt x="313" y="688"/>
                  </a:lnTo>
                  <a:lnTo>
                    <a:pt x="307" y="691"/>
                  </a:lnTo>
                  <a:lnTo>
                    <a:pt x="305" y="691"/>
                  </a:lnTo>
                  <a:lnTo>
                    <a:pt x="300" y="693"/>
                  </a:lnTo>
                  <a:lnTo>
                    <a:pt x="298" y="693"/>
                  </a:lnTo>
                  <a:lnTo>
                    <a:pt x="297" y="695"/>
                  </a:lnTo>
                  <a:lnTo>
                    <a:pt x="295" y="698"/>
                  </a:lnTo>
                  <a:lnTo>
                    <a:pt x="291" y="711"/>
                  </a:lnTo>
                  <a:lnTo>
                    <a:pt x="291" y="714"/>
                  </a:lnTo>
                  <a:lnTo>
                    <a:pt x="293" y="716"/>
                  </a:lnTo>
                  <a:lnTo>
                    <a:pt x="297" y="720"/>
                  </a:lnTo>
                  <a:lnTo>
                    <a:pt x="300" y="720"/>
                  </a:lnTo>
                  <a:lnTo>
                    <a:pt x="316" y="720"/>
                  </a:lnTo>
                  <a:lnTo>
                    <a:pt x="323" y="718"/>
                  </a:lnTo>
                  <a:lnTo>
                    <a:pt x="327" y="716"/>
                  </a:lnTo>
                  <a:lnTo>
                    <a:pt x="330" y="716"/>
                  </a:lnTo>
                  <a:lnTo>
                    <a:pt x="336" y="713"/>
                  </a:lnTo>
                  <a:lnTo>
                    <a:pt x="346" y="713"/>
                  </a:lnTo>
                  <a:lnTo>
                    <a:pt x="364" y="713"/>
                  </a:lnTo>
                  <a:lnTo>
                    <a:pt x="375" y="720"/>
                  </a:lnTo>
                  <a:lnTo>
                    <a:pt x="378" y="720"/>
                  </a:lnTo>
                  <a:lnTo>
                    <a:pt x="380" y="720"/>
                  </a:lnTo>
                  <a:lnTo>
                    <a:pt x="391" y="718"/>
                  </a:lnTo>
                  <a:lnTo>
                    <a:pt x="392" y="720"/>
                  </a:lnTo>
                  <a:lnTo>
                    <a:pt x="400" y="721"/>
                  </a:lnTo>
                  <a:lnTo>
                    <a:pt x="439" y="732"/>
                  </a:lnTo>
                  <a:lnTo>
                    <a:pt x="458" y="730"/>
                  </a:lnTo>
                  <a:lnTo>
                    <a:pt x="460" y="730"/>
                  </a:lnTo>
                  <a:lnTo>
                    <a:pt x="464" y="730"/>
                  </a:lnTo>
                  <a:lnTo>
                    <a:pt x="469" y="725"/>
                  </a:lnTo>
                  <a:lnTo>
                    <a:pt x="474" y="723"/>
                  </a:lnTo>
                  <a:lnTo>
                    <a:pt x="478" y="725"/>
                  </a:lnTo>
                  <a:lnTo>
                    <a:pt x="494" y="732"/>
                  </a:lnTo>
                  <a:lnTo>
                    <a:pt x="499" y="734"/>
                  </a:lnTo>
                  <a:lnTo>
                    <a:pt x="504" y="734"/>
                  </a:lnTo>
                  <a:lnTo>
                    <a:pt x="529" y="732"/>
                  </a:lnTo>
                  <a:lnTo>
                    <a:pt x="542" y="737"/>
                  </a:lnTo>
                  <a:lnTo>
                    <a:pt x="558" y="739"/>
                  </a:lnTo>
                  <a:lnTo>
                    <a:pt x="561" y="739"/>
                  </a:lnTo>
                  <a:lnTo>
                    <a:pt x="565" y="741"/>
                  </a:lnTo>
                  <a:lnTo>
                    <a:pt x="566" y="743"/>
                  </a:lnTo>
                  <a:lnTo>
                    <a:pt x="570" y="745"/>
                  </a:lnTo>
                  <a:lnTo>
                    <a:pt x="574" y="748"/>
                  </a:lnTo>
                  <a:lnTo>
                    <a:pt x="577" y="748"/>
                  </a:lnTo>
                  <a:lnTo>
                    <a:pt x="581" y="748"/>
                  </a:lnTo>
                  <a:lnTo>
                    <a:pt x="584" y="746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93" y="745"/>
                  </a:lnTo>
                  <a:lnTo>
                    <a:pt x="595" y="745"/>
                  </a:lnTo>
                  <a:lnTo>
                    <a:pt x="597" y="745"/>
                  </a:lnTo>
                  <a:lnTo>
                    <a:pt x="600" y="743"/>
                  </a:lnTo>
                  <a:lnTo>
                    <a:pt x="602" y="743"/>
                  </a:lnTo>
                  <a:lnTo>
                    <a:pt x="606" y="741"/>
                  </a:lnTo>
                  <a:lnTo>
                    <a:pt x="607" y="739"/>
                  </a:lnTo>
                  <a:lnTo>
                    <a:pt x="609" y="737"/>
                  </a:lnTo>
                  <a:lnTo>
                    <a:pt x="616" y="737"/>
                  </a:lnTo>
                  <a:lnTo>
                    <a:pt x="620" y="736"/>
                  </a:lnTo>
                  <a:lnTo>
                    <a:pt x="623" y="730"/>
                  </a:lnTo>
                  <a:lnTo>
                    <a:pt x="627" y="727"/>
                  </a:lnTo>
                  <a:lnTo>
                    <a:pt x="630" y="723"/>
                  </a:lnTo>
                  <a:lnTo>
                    <a:pt x="636" y="718"/>
                  </a:lnTo>
                  <a:lnTo>
                    <a:pt x="636" y="716"/>
                  </a:lnTo>
                  <a:lnTo>
                    <a:pt x="638" y="714"/>
                  </a:lnTo>
                  <a:lnTo>
                    <a:pt x="652" y="704"/>
                  </a:lnTo>
                  <a:lnTo>
                    <a:pt x="652" y="702"/>
                  </a:lnTo>
                  <a:lnTo>
                    <a:pt x="655" y="698"/>
                  </a:lnTo>
                  <a:lnTo>
                    <a:pt x="659" y="693"/>
                  </a:lnTo>
                  <a:lnTo>
                    <a:pt x="661" y="691"/>
                  </a:lnTo>
                  <a:lnTo>
                    <a:pt x="671" y="690"/>
                  </a:lnTo>
                  <a:lnTo>
                    <a:pt x="680" y="684"/>
                  </a:lnTo>
                  <a:lnTo>
                    <a:pt x="682" y="684"/>
                  </a:lnTo>
                  <a:lnTo>
                    <a:pt x="693" y="682"/>
                  </a:lnTo>
                  <a:lnTo>
                    <a:pt x="714" y="681"/>
                  </a:lnTo>
                  <a:lnTo>
                    <a:pt x="717" y="679"/>
                  </a:lnTo>
                  <a:lnTo>
                    <a:pt x="719" y="679"/>
                  </a:lnTo>
                  <a:lnTo>
                    <a:pt x="721" y="677"/>
                  </a:lnTo>
                  <a:lnTo>
                    <a:pt x="723" y="677"/>
                  </a:lnTo>
                  <a:lnTo>
                    <a:pt x="725" y="675"/>
                  </a:lnTo>
                  <a:lnTo>
                    <a:pt x="730" y="675"/>
                  </a:lnTo>
                  <a:lnTo>
                    <a:pt x="733" y="675"/>
                  </a:lnTo>
                  <a:lnTo>
                    <a:pt x="746" y="670"/>
                  </a:lnTo>
                  <a:lnTo>
                    <a:pt x="757" y="668"/>
                  </a:lnTo>
                  <a:lnTo>
                    <a:pt x="760" y="666"/>
                  </a:lnTo>
                  <a:lnTo>
                    <a:pt x="769" y="672"/>
                  </a:lnTo>
                  <a:lnTo>
                    <a:pt x="781" y="674"/>
                  </a:lnTo>
                  <a:lnTo>
                    <a:pt x="783" y="675"/>
                  </a:lnTo>
                  <a:lnTo>
                    <a:pt x="787" y="675"/>
                  </a:lnTo>
                  <a:lnTo>
                    <a:pt x="788" y="675"/>
                  </a:lnTo>
                  <a:lnTo>
                    <a:pt x="788" y="679"/>
                  </a:lnTo>
                  <a:lnTo>
                    <a:pt x="788" y="682"/>
                  </a:lnTo>
                  <a:lnTo>
                    <a:pt x="796" y="684"/>
                  </a:lnTo>
                  <a:lnTo>
                    <a:pt x="796" y="686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822" y="691"/>
                  </a:lnTo>
                  <a:lnTo>
                    <a:pt x="829" y="690"/>
                  </a:lnTo>
                  <a:lnTo>
                    <a:pt x="831" y="690"/>
                  </a:lnTo>
                  <a:lnTo>
                    <a:pt x="833" y="695"/>
                  </a:lnTo>
                  <a:lnTo>
                    <a:pt x="838" y="702"/>
                  </a:lnTo>
                  <a:lnTo>
                    <a:pt x="845" y="700"/>
                  </a:lnTo>
                  <a:lnTo>
                    <a:pt x="852" y="695"/>
                  </a:lnTo>
                  <a:lnTo>
                    <a:pt x="859" y="695"/>
                  </a:lnTo>
                  <a:lnTo>
                    <a:pt x="863" y="700"/>
                  </a:lnTo>
                  <a:lnTo>
                    <a:pt x="868" y="718"/>
                  </a:lnTo>
                  <a:lnTo>
                    <a:pt x="872" y="720"/>
                  </a:lnTo>
                  <a:lnTo>
                    <a:pt x="893" y="730"/>
                  </a:lnTo>
                  <a:lnTo>
                    <a:pt x="916" y="734"/>
                  </a:lnTo>
                  <a:lnTo>
                    <a:pt x="934" y="734"/>
                  </a:lnTo>
                  <a:lnTo>
                    <a:pt x="934" y="732"/>
                  </a:lnTo>
                  <a:lnTo>
                    <a:pt x="934" y="730"/>
                  </a:lnTo>
                  <a:lnTo>
                    <a:pt x="934" y="729"/>
                  </a:lnTo>
                  <a:lnTo>
                    <a:pt x="934" y="727"/>
                  </a:lnTo>
                  <a:lnTo>
                    <a:pt x="936" y="725"/>
                  </a:lnTo>
                  <a:lnTo>
                    <a:pt x="934" y="723"/>
                  </a:lnTo>
                  <a:lnTo>
                    <a:pt x="936" y="723"/>
                  </a:lnTo>
                  <a:lnTo>
                    <a:pt x="936" y="721"/>
                  </a:lnTo>
                  <a:lnTo>
                    <a:pt x="938" y="714"/>
                  </a:lnTo>
                  <a:lnTo>
                    <a:pt x="938" y="713"/>
                  </a:lnTo>
                  <a:lnTo>
                    <a:pt x="941" y="707"/>
                  </a:lnTo>
                  <a:lnTo>
                    <a:pt x="941" y="704"/>
                  </a:lnTo>
                  <a:lnTo>
                    <a:pt x="943" y="700"/>
                  </a:lnTo>
                  <a:lnTo>
                    <a:pt x="943" y="697"/>
                  </a:lnTo>
                  <a:lnTo>
                    <a:pt x="945" y="695"/>
                  </a:lnTo>
                  <a:lnTo>
                    <a:pt x="945" y="693"/>
                  </a:lnTo>
                  <a:lnTo>
                    <a:pt x="943" y="684"/>
                  </a:lnTo>
                  <a:lnTo>
                    <a:pt x="941" y="674"/>
                  </a:lnTo>
                  <a:lnTo>
                    <a:pt x="939" y="670"/>
                  </a:lnTo>
                  <a:lnTo>
                    <a:pt x="941" y="668"/>
                  </a:lnTo>
                  <a:lnTo>
                    <a:pt x="943" y="666"/>
                  </a:lnTo>
                  <a:lnTo>
                    <a:pt x="945" y="668"/>
                  </a:lnTo>
                  <a:lnTo>
                    <a:pt x="945" y="666"/>
                  </a:lnTo>
                  <a:lnTo>
                    <a:pt x="945" y="665"/>
                  </a:lnTo>
                  <a:lnTo>
                    <a:pt x="945" y="663"/>
                  </a:lnTo>
                  <a:lnTo>
                    <a:pt x="943" y="658"/>
                  </a:lnTo>
                  <a:lnTo>
                    <a:pt x="941" y="654"/>
                  </a:lnTo>
                  <a:lnTo>
                    <a:pt x="939" y="652"/>
                  </a:lnTo>
                  <a:lnTo>
                    <a:pt x="939" y="647"/>
                  </a:lnTo>
                  <a:lnTo>
                    <a:pt x="941" y="643"/>
                  </a:lnTo>
                  <a:lnTo>
                    <a:pt x="941" y="642"/>
                  </a:lnTo>
                  <a:lnTo>
                    <a:pt x="943" y="640"/>
                  </a:lnTo>
                  <a:lnTo>
                    <a:pt x="945" y="638"/>
                  </a:lnTo>
                  <a:lnTo>
                    <a:pt x="947" y="638"/>
                  </a:lnTo>
                  <a:lnTo>
                    <a:pt x="947" y="640"/>
                  </a:lnTo>
                  <a:lnTo>
                    <a:pt x="948" y="636"/>
                  </a:lnTo>
                  <a:lnTo>
                    <a:pt x="948" y="633"/>
                  </a:lnTo>
                  <a:lnTo>
                    <a:pt x="959" y="620"/>
                  </a:lnTo>
                  <a:lnTo>
                    <a:pt x="962" y="617"/>
                  </a:lnTo>
                  <a:lnTo>
                    <a:pt x="971" y="602"/>
                  </a:lnTo>
                  <a:lnTo>
                    <a:pt x="971" y="601"/>
                  </a:lnTo>
                  <a:lnTo>
                    <a:pt x="970" y="602"/>
                  </a:lnTo>
                  <a:lnTo>
                    <a:pt x="966" y="604"/>
                  </a:lnTo>
                  <a:lnTo>
                    <a:pt x="964" y="604"/>
                  </a:lnTo>
                  <a:lnTo>
                    <a:pt x="962" y="606"/>
                  </a:lnTo>
                  <a:lnTo>
                    <a:pt x="959" y="611"/>
                  </a:lnTo>
                  <a:lnTo>
                    <a:pt x="959" y="613"/>
                  </a:lnTo>
                  <a:lnTo>
                    <a:pt x="957" y="615"/>
                  </a:lnTo>
                  <a:lnTo>
                    <a:pt x="957" y="618"/>
                  </a:lnTo>
                  <a:lnTo>
                    <a:pt x="955" y="620"/>
                  </a:lnTo>
                  <a:lnTo>
                    <a:pt x="955" y="622"/>
                  </a:lnTo>
                  <a:lnTo>
                    <a:pt x="954" y="620"/>
                  </a:lnTo>
                  <a:lnTo>
                    <a:pt x="954" y="618"/>
                  </a:lnTo>
                  <a:lnTo>
                    <a:pt x="954" y="613"/>
                  </a:lnTo>
                  <a:lnTo>
                    <a:pt x="955" y="610"/>
                  </a:lnTo>
                  <a:lnTo>
                    <a:pt x="957" y="608"/>
                  </a:lnTo>
                  <a:lnTo>
                    <a:pt x="955" y="606"/>
                  </a:lnTo>
                  <a:lnTo>
                    <a:pt x="954" y="604"/>
                  </a:lnTo>
                  <a:lnTo>
                    <a:pt x="954" y="606"/>
                  </a:lnTo>
                  <a:lnTo>
                    <a:pt x="952" y="606"/>
                  </a:lnTo>
                  <a:lnTo>
                    <a:pt x="952" y="604"/>
                  </a:lnTo>
                  <a:lnTo>
                    <a:pt x="954" y="602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5" y="601"/>
                  </a:lnTo>
                  <a:lnTo>
                    <a:pt x="955" y="599"/>
                  </a:lnTo>
                  <a:lnTo>
                    <a:pt x="955" y="597"/>
                  </a:lnTo>
                  <a:lnTo>
                    <a:pt x="954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7" y="594"/>
                  </a:lnTo>
                  <a:lnTo>
                    <a:pt x="959" y="594"/>
                  </a:lnTo>
                  <a:lnTo>
                    <a:pt x="959" y="595"/>
                  </a:lnTo>
                  <a:lnTo>
                    <a:pt x="957" y="599"/>
                  </a:lnTo>
                  <a:lnTo>
                    <a:pt x="959" y="597"/>
                  </a:lnTo>
                  <a:lnTo>
                    <a:pt x="962" y="595"/>
                  </a:lnTo>
                  <a:lnTo>
                    <a:pt x="964" y="594"/>
                  </a:lnTo>
                  <a:lnTo>
                    <a:pt x="968" y="590"/>
                  </a:lnTo>
                  <a:lnTo>
                    <a:pt x="970" y="590"/>
                  </a:lnTo>
                  <a:lnTo>
                    <a:pt x="971" y="588"/>
                  </a:lnTo>
                  <a:lnTo>
                    <a:pt x="973" y="588"/>
                  </a:lnTo>
                  <a:lnTo>
                    <a:pt x="975" y="588"/>
                  </a:lnTo>
                  <a:lnTo>
                    <a:pt x="977" y="588"/>
                  </a:lnTo>
                  <a:lnTo>
                    <a:pt x="977" y="586"/>
                  </a:lnTo>
                  <a:lnTo>
                    <a:pt x="977" y="585"/>
                  </a:lnTo>
                  <a:lnTo>
                    <a:pt x="978" y="586"/>
                  </a:lnTo>
                  <a:lnTo>
                    <a:pt x="978" y="590"/>
                  </a:lnTo>
                  <a:lnTo>
                    <a:pt x="977" y="590"/>
                  </a:lnTo>
                  <a:lnTo>
                    <a:pt x="975" y="594"/>
                  </a:lnTo>
                  <a:lnTo>
                    <a:pt x="977" y="594"/>
                  </a:lnTo>
                  <a:lnTo>
                    <a:pt x="978" y="590"/>
                  </a:lnTo>
                  <a:lnTo>
                    <a:pt x="980" y="588"/>
                  </a:lnTo>
                  <a:lnTo>
                    <a:pt x="980" y="586"/>
                  </a:lnTo>
                  <a:lnTo>
                    <a:pt x="978" y="585"/>
                  </a:lnTo>
                  <a:lnTo>
                    <a:pt x="970" y="581"/>
                  </a:lnTo>
                  <a:lnTo>
                    <a:pt x="971" y="585"/>
                  </a:lnTo>
                  <a:lnTo>
                    <a:pt x="970" y="588"/>
                  </a:lnTo>
                  <a:lnTo>
                    <a:pt x="966" y="590"/>
                  </a:lnTo>
                  <a:lnTo>
                    <a:pt x="964" y="590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0"/>
                  </a:lnTo>
                  <a:lnTo>
                    <a:pt x="959" y="588"/>
                  </a:lnTo>
                  <a:lnTo>
                    <a:pt x="959" y="586"/>
                  </a:lnTo>
                  <a:lnTo>
                    <a:pt x="959" y="585"/>
                  </a:lnTo>
                  <a:lnTo>
                    <a:pt x="959" y="586"/>
                  </a:lnTo>
                  <a:lnTo>
                    <a:pt x="959" y="583"/>
                  </a:lnTo>
                  <a:lnTo>
                    <a:pt x="959" y="581"/>
                  </a:lnTo>
                  <a:lnTo>
                    <a:pt x="959" y="579"/>
                  </a:lnTo>
                  <a:lnTo>
                    <a:pt x="966" y="576"/>
                  </a:lnTo>
                  <a:lnTo>
                    <a:pt x="968" y="576"/>
                  </a:lnTo>
                  <a:lnTo>
                    <a:pt x="973" y="576"/>
                  </a:lnTo>
                  <a:lnTo>
                    <a:pt x="973" y="574"/>
                  </a:lnTo>
                  <a:lnTo>
                    <a:pt x="975" y="574"/>
                  </a:lnTo>
                  <a:lnTo>
                    <a:pt x="973" y="572"/>
                  </a:lnTo>
                  <a:lnTo>
                    <a:pt x="973" y="571"/>
                  </a:lnTo>
                  <a:lnTo>
                    <a:pt x="973" y="569"/>
                  </a:lnTo>
                  <a:lnTo>
                    <a:pt x="975" y="569"/>
                  </a:lnTo>
                  <a:lnTo>
                    <a:pt x="975" y="567"/>
                  </a:lnTo>
                  <a:lnTo>
                    <a:pt x="973" y="567"/>
                  </a:lnTo>
                  <a:lnTo>
                    <a:pt x="973" y="565"/>
                  </a:lnTo>
                  <a:lnTo>
                    <a:pt x="975" y="565"/>
                  </a:lnTo>
                  <a:lnTo>
                    <a:pt x="977" y="563"/>
                  </a:lnTo>
                  <a:lnTo>
                    <a:pt x="970" y="558"/>
                  </a:lnTo>
                  <a:lnTo>
                    <a:pt x="968" y="556"/>
                  </a:lnTo>
                  <a:lnTo>
                    <a:pt x="966" y="556"/>
                  </a:lnTo>
                  <a:lnTo>
                    <a:pt x="966" y="555"/>
                  </a:lnTo>
                  <a:lnTo>
                    <a:pt x="966" y="553"/>
                  </a:lnTo>
                  <a:lnTo>
                    <a:pt x="966" y="551"/>
                  </a:lnTo>
                  <a:lnTo>
                    <a:pt x="968" y="551"/>
                  </a:lnTo>
                  <a:lnTo>
                    <a:pt x="966" y="549"/>
                  </a:lnTo>
                  <a:lnTo>
                    <a:pt x="966" y="547"/>
                  </a:lnTo>
                  <a:lnTo>
                    <a:pt x="966" y="546"/>
                  </a:lnTo>
                  <a:lnTo>
                    <a:pt x="968" y="544"/>
                  </a:lnTo>
                  <a:lnTo>
                    <a:pt x="971" y="540"/>
                  </a:lnTo>
                  <a:lnTo>
                    <a:pt x="973" y="540"/>
                  </a:lnTo>
                  <a:lnTo>
                    <a:pt x="975" y="540"/>
                  </a:lnTo>
                  <a:lnTo>
                    <a:pt x="977" y="539"/>
                  </a:lnTo>
                  <a:lnTo>
                    <a:pt x="977" y="537"/>
                  </a:lnTo>
                  <a:lnTo>
                    <a:pt x="978" y="537"/>
                  </a:lnTo>
                  <a:lnTo>
                    <a:pt x="978" y="535"/>
                  </a:lnTo>
                  <a:lnTo>
                    <a:pt x="980" y="535"/>
                  </a:lnTo>
                  <a:lnTo>
                    <a:pt x="984" y="537"/>
                  </a:lnTo>
                  <a:lnTo>
                    <a:pt x="987" y="537"/>
                  </a:lnTo>
                  <a:lnTo>
                    <a:pt x="993" y="540"/>
                  </a:lnTo>
                  <a:lnTo>
                    <a:pt x="994" y="542"/>
                  </a:lnTo>
                  <a:lnTo>
                    <a:pt x="993" y="544"/>
                  </a:lnTo>
                  <a:lnTo>
                    <a:pt x="987" y="546"/>
                  </a:lnTo>
                  <a:lnTo>
                    <a:pt x="986" y="547"/>
                  </a:lnTo>
                  <a:lnTo>
                    <a:pt x="987" y="558"/>
                  </a:lnTo>
                  <a:lnTo>
                    <a:pt x="987" y="560"/>
                  </a:lnTo>
                  <a:lnTo>
                    <a:pt x="989" y="563"/>
                  </a:lnTo>
                  <a:lnTo>
                    <a:pt x="989" y="562"/>
                  </a:lnTo>
                  <a:lnTo>
                    <a:pt x="991" y="562"/>
                  </a:lnTo>
                  <a:lnTo>
                    <a:pt x="993" y="562"/>
                  </a:lnTo>
                  <a:lnTo>
                    <a:pt x="993" y="560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6" y="560"/>
                  </a:lnTo>
                  <a:lnTo>
                    <a:pt x="998" y="562"/>
                  </a:lnTo>
                  <a:lnTo>
                    <a:pt x="998" y="563"/>
                  </a:lnTo>
                  <a:lnTo>
                    <a:pt x="998" y="567"/>
                  </a:lnTo>
                  <a:lnTo>
                    <a:pt x="996" y="571"/>
                  </a:lnTo>
                  <a:lnTo>
                    <a:pt x="993" y="572"/>
                  </a:lnTo>
                  <a:lnTo>
                    <a:pt x="987" y="574"/>
                  </a:lnTo>
                  <a:lnTo>
                    <a:pt x="984" y="576"/>
                  </a:lnTo>
                  <a:lnTo>
                    <a:pt x="980" y="576"/>
                  </a:lnTo>
                  <a:lnTo>
                    <a:pt x="978" y="578"/>
                  </a:lnTo>
                  <a:lnTo>
                    <a:pt x="978" y="579"/>
                  </a:lnTo>
                  <a:lnTo>
                    <a:pt x="980" y="583"/>
                  </a:lnTo>
                  <a:lnTo>
                    <a:pt x="980" y="585"/>
                  </a:lnTo>
                  <a:lnTo>
                    <a:pt x="982" y="586"/>
                  </a:lnTo>
                  <a:lnTo>
                    <a:pt x="984" y="583"/>
                  </a:lnTo>
                  <a:lnTo>
                    <a:pt x="987" y="579"/>
                  </a:lnTo>
                  <a:lnTo>
                    <a:pt x="1000" y="571"/>
                  </a:lnTo>
                  <a:lnTo>
                    <a:pt x="1002" y="569"/>
                  </a:lnTo>
                  <a:lnTo>
                    <a:pt x="1016" y="569"/>
                  </a:lnTo>
                  <a:lnTo>
                    <a:pt x="1039" y="565"/>
                  </a:lnTo>
                  <a:lnTo>
                    <a:pt x="1041" y="565"/>
                  </a:lnTo>
                  <a:lnTo>
                    <a:pt x="1042" y="563"/>
                  </a:lnTo>
                  <a:lnTo>
                    <a:pt x="1044" y="565"/>
                  </a:lnTo>
                  <a:lnTo>
                    <a:pt x="1044" y="563"/>
                  </a:lnTo>
                  <a:lnTo>
                    <a:pt x="1046" y="562"/>
                  </a:lnTo>
                  <a:lnTo>
                    <a:pt x="1048" y="562"/>
                  </a:lnTo>
                  <a:lnTo>
                    <a:pt x="1048" y="560"/>
                  </a:lnTo>
                  <a:lnTo>
                    <a:pt x="1050" y="560"/>
                  </a:lnTo>
                  <a:lnTo>
                    <a:pt x="1050" y="558"/>
                  </a:lnTo>
                  <a:lnTo>
                    <a:pt x="1048" y="555"/>
                  </a:lnTo>
                  <a:lnTo>
                    <a:pt x="1051" y="551"/>
                  </a:lnTo>
                  <a:lnTo>
                    <a:pt x="1051" y="547"/>
                  </a:lnTo>
                  <a:lnTo>
                    <a:pt x="1051" y="547"/>
                  </a:lnTo>
                  <a:lnTo>
                    <a:pt x="1051" y="544"/>
                  </a:lnTo>
                  <a:lnTo>
                    <a:pt x="1051" y="542"/>
                  </a:lnTo>
                  <a:lnTo>
                    <a:pt x="1053" y="540"/>
                  </a:lnTo>
                  <a:lnTo>
                    <a:pt x="1053" y="535"/>
                  </a:lnTo>
                  <a:lnTo>
                    <a:pt x="1055" y="531"/>
                  </a:lnTo>
                  <a:lnTo>
                    <a:pt x="1055" y="517"/>
                  </a:lnTo>
                  <a:lnTo>
                    <a:pt x="1057" y="514"/>
                  </a:lnTo>
                  <a:lnTo>
                    <a:pt x="1060" y="510"/>
                  </a:lnTo>
                  <a:lnTo>
                    <a:pt x="1057" y="510"/>
                  </a:lnTo>
                  <a:lnTo>
                    <a:pt x="1053" y="508"/>
                  </a:lnTo>
                  <a:lnTo>
                    <a:pt x="1053" y="505"/>
                  </a:lnTo>
                  <a:lnTo>
                    <a:pt x="1051" y="505"/>
                  </a:lnTo>
                  <a:lnTo>
                    <a:pt x="1051" y="503"/>
                  </a:lnTo>
                  <a:lnTo>
                    <a:pt x="1053" y="503"/>
                  </a:lnTo>
                  <a:lnTo>
                    <a:pt x="1055" y="503"/>
                  </a:lnTo>
                  <a:lnTo>
                    <a:pt x="1055" y="501"/>
                  </a:lnTo>
                  <a:lnTo>
                    <a:pt x="1055" y="4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5">
              <a:extLst>
                <a:ext uri="{FF2B5EF4-FFF2-40B4-BE49-F238E27FC236}">
                  <a16:creationId xmlns:a16="http://schemas.microsoft.com/office/drawing/2014/main" id="{6DB868E1-4139-6DCC-CEEC-43B341C01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487968"/>
              <a:ext cx="696891" cy="1268073"/>
            </a:xfrm>
            <a:custGeom>
              <a:avLst/>
              <a:gdLst>
                <a:gd name="T0" fmla="*/ 551 w 571"/>
                <a:gd name="T1" fmla="*/ 751 h 1039"/>
                <a:gd name="T2" fmla="*/ 569 w 571"/>
                <a:gd name="T3" fmla="*/ 671 h 1039"/>
                <a:gd name="T4" fmla="*/ 476 w 571"/>
                <a:gd name="T5" fmla="*/ 600 h 1039"/>
                <a:gd name="T6" fmla="*/ 421 w 571"/>
                <a:gd name="T7" fmla="*/ 620 h 1039"/>
                <a:gd name="T8" fmla="*/ 384 w 571"/>
                <a:gd name="T9" fmla="*/ 611 h 1039"/>
                <a:gd name="T10" fmla="*/ 409 w 571"/>
                <a:gd name="T11" fmla="*/ 574 h 1039"/>
                <a:gd name="T12" fmla="*/ 388 w 571"/>
                <a:gd name="T13" fmla="*/ 501 h 1039"/>
                <a:gd name="T14" fmla="*/ 311 w 571"/>
                <a:gd name="T15" fmla="*/ 464 h 1039"/>
                <a:gd name="T16" fmla="*/ 324 w 571"/>
                <a:gd name="T17" fmla="*/ 456 h 1039"/>
                <a:gd name="T18" fmla="*/ 388 w 571"/>
                <a:gd name="T19" fmla="*/ 476 h 1039"/>
                <a:gd name="T20" fmla="*/ 343 w 571"/>
                <a:gd name="T21" fmla="*/ 369 h 1039"/>
                <a:gd name="T22" fmla="*/ 324 w 571"/>
                <a:gd name="T23" fmla="*/ 336 h 1039"/>
                <a:gd name="T24" fmla="*/ 246 w 571"/>
                <a:gd name="T25" fmla="*/ 281 h 1039"/>
                <a:gd name="T26" fmla="*/ 240 w 571"/>
                <a:gd name="T27" fmla="*/ 268 h 1039"/>
                <a:gd name="T28" fmla="*/ 214 w 571"/>
                <a:gd name="T29" fmla="*/ 210 h 1039"/>
                <a:gd name="T30" fmla="*/ 203 w 571"/>
                <a:gd name="T31" fmla="*/ 174 h 1039"/>
                <a:gd name="T32" fmla="*/ 196 w 571"/>
                <a:gd name="T33" fmla="*/ 138 h 1039"/>
                <a:gd name="T34" fmla="*/ 190 w 571"/>
                <a:gd name="T35" fmla="*/ 99 h 1039"/>
                <a:gd name="T36" fmla="*/ 167 w 571"/>
                <a:gd name="T37" fmla="*/ 82 h 1039"/>
                <a:gd name="T38" fmla="*/ 98 w 571"/>
                <a:gd name="T39" fmla="*/ 14 h 1039"/>
                <a:gd name="T40" fmla="*/ 50 w 571"/>
                <a:gd name="T41" fmla="*/ 5 h 1039"/>
                <a:gd name="T42" fmla="*/ 0 w 571"/>
                <a:gd name="T43" fmla="*/ 213 h 1039"/>
                <a:gd name="T44" fmla="*/ 13 w 571"/>
                <a:gd name="T45" fmla="*/ 218 h 1039"/>
                <a:gd name="T46" fmla="*/ 11 w 571"/>
                <a:gd name="T47" fmla="*/ 355 h 1039"/>
                <a:gd name="T48" fmla="*/ 20 w 571"/>
                <a:gd name="T49" fmla="*/ 391 h 1039"/>
                <a:gd name="T50" fmla="*/ 34 w 571"/>
                <a:gd name="T51" fmla="*/ 364 h 1039"/>
                <a:gd name="T52" fmla="*/ 52 w 571"/>
                <a:gd name="T53" fmla="*/ 366 h 1039"/>
                <a:gd name="T54" fmla="*/ 54 w 571"/>
                <a:gd name="T55" fmla="*/ 401 h 1039"/>
                <a:gd name="T56" fmla="*/ 38 w 571"/>
                <a:gd name="T57" fmla="*/ 453 h 1039"/>
                <a:gd name="T58" fmla="*/ 57 w 571"/>
                <a:gd name="T59" fmla="*/ 531 h 1039"/>
                <a:gd name="T60" fmla="*/ 59 w 571"/>
                <a:gd name="T61" fmla="*/ 535 h 1039"/>
                <a:gd name="T62" fmla="*/ 16 w 571"/>
                <a:gd name="T63" fmla="*/ 519 h 1039"/>
                <a:gd name="T64" fmla="*/ 0 w 571"/>
                <a:gd name="T65" fmla="*/ 886 h 1039"/>
                <a:gd name="T66" fmla="*/ 27 w 571"/>
                <a:gd name="T67" fmla="*/ 863 h 1039"/>
                <a:gd name="T68" fmla="*/ 80 w 571"/>
                <a:gd name="T69" fmla="*/ 837 h 1039"/>
                <a:gd name="T70" fmla="*/ 98 w 571"/>
                <a:gd name="T71" fmla="*/ 824 h 1039"/>
                <a:gd name="T72" fmla="*/ 59 w 571"/>
                <a:gd name="T73" fmla="*/ 869 h 1039"/>
                <a:gd name="T74" fmla="*/ 34 w 571"/>
                <a:gd name="T75" fmla="*/ 911 h 1039"/>
                <a:gd name="T76" fmla="*/ 6 w 571"/>
                <a:gd name="T77" fmla="*/ 1016 h 1039"/>
                <a:gd name="T78" fmla="*/ 48 w 571"/>
                <a:gd name="T79" fmla="*/ 1002 h 1039"/>
                <a:gd name="T80" fmla="*/ 107 w 571"/>
                <a:gd name="T81" fmla="*/ 1018 h 1039"/>
                <a:gd name="T82" fmla="*/ 148 w 571"/>
                <a:gd name="T83" fmla="*/ 1011 h 1039"/>
                <a:gd name="T84" fmla="*/ 155 w 571"/>
                <a:gd name="T85" fmla="*/ 1009 h 1039"/>
                <a:gd name="T86" fmla="*/ 198 w 571"/>
                <a:gd name="T87" fmla="*/ 1004 h 1039"/>
                <a:gd name="T88" fmla="*/ 208 w 571"/>
                <a:gd name="T89" fmla="*/ 970 h 1039"/>
                <a:gd name="T90" fmla="*/ 246 w 571"/>
                <a:gd name="T91" fmla="*/ 988 h 1039"/>
                <a:gd name="T92" fmla="*/ 267 w 571"/>
                <a:gd name="T93" fmla="*/ 984 h 1039"/>
                <a:gd name="T94" fmla="*/ 286 w 571"/>
                <a:gd name="T95" fmla="*/ 1000 h 1039"/>
                <a:gd name="T96" fmla="*/ 384 w 571"/>
                <a:gd name="T97" fmla="*/ 996 h 1039"/>
                <a:gd name="T98" fmla="*/ 462 w 571"/>
                <a:gd name="T99" fmla="*/ 966 h 1039"/>
                <a:gd name="T100" fmla="*/ 512 w 571"/>
                <a:gd name="T101" fmla="*/ 938 h 1039"/>
                <a:gd name="T102" fmla="*/ 533 w 571"/>
                <a:gd name="T103" fmla="*/ 885 h 1039"/>
                <a:gd name="T104" fmla="*/ 436 w 571"/>
                <a:gd name="T105" fmla="*/ 881 h 1039"/>
                <a:gd name="T106" fmla="*/ 414 w 571"/>
                <a:gd name="T107" fmla="*/ 874 h 1039"/>
                <a:gd name="T108" fmla="*/ 446 w 571"/>
                <a:gd name="T109" fmla="*/ 860 h 1039"/>
                <a:gd name="T110" fmla="*/ 480 w 571"/>
                <a:gd name="T111" fmla="*/ 833 h 1039"/>
                <a:gd name="T112" fmla="*/ 452 w 571"/>
                <a:gd name="T113" fmla="*/ 826 h 1039"/>
                <a:gd name="T114" fmla="*/ 482 w 571"/>
                <a:gd name="T115" fmla="*/ 808 h 1039"/>
                <a:gd name="T116" fmla="*/ 510 w 571"/>
                <a:gd name="T117" fmla="*/ 799 h 1039"/>
                <a:gd name="T118" fmla="*/ 515 w 571"/>
                <a:gd name="T119" fmla="*/ 78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1" h="1039">
                  <a:moveTo>
                    <a:pt x="505" y="771"/>
                  </a:moveTo>
                  <a:lnTo>
                    <a:pt x="510" y="776"/>
                  </a:lnTo>
                  <a:lnTo>
                    <a:pt x="514" y="776"/>
                  </a:lnTo>
                  <a:lnTo>
                    <a:pt x="523" y="785"/>
                  </a:lnTo>
                  <a:lnTo>
                    <a:pt x="524" y="783"/>
                  </a:lnTo>
                  <a:lnTo>
                    <a:pt x="533" y="776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7"/>
                  </a:lnTo>
                  <a:lnTo>
                    <a:pt x="537" y="766"/>
                  </a:lnTo>
                  <a:lnTo>
                    <a:pt x="539" y="767"/>
                  </a:lnTo>
                  <a:lnTo>
                    <a:pt x="540" y="764"/>
                  </a:lnTo>
                  <a:lnTo>
                    <a:pt x="549" y="760"/>
                  </a:lnTo>
                  <a:lnTo>
                    <a:pt x="551" y="757"/>
                  </a:lnTo>
                  <a:lnTo>
                    <a:pt x="551" y="751"/>
                  </a:lnTo>
                  <a:lnTo>
                    <a:pt x="553" y="748"/>
                  </a:lnTo>
                  <a:lnTo>
                    <a:pt x="555" y="742"/>
                  </a:lnTo>
                  <a:lnTo>
                    <a:pt x="555" y="739"/>
                  </a:lnTo>
                  <a:lnTo>
                    <a:pt x="555" y="732"/>
                  </a:lnTo>
                  <a:lnTo>
                    <a:pt x="555" y="726"/>
                  </a:lnTo>
                  <a:lnTo>
                    <a:pt x="556" y="725"/>
                  </a:lnTo>
                  <a:lnTo>
                    <a:pt x="558" y="723"/>
                  </a:lnTo>
                  <a:lnTo>
                    <a:pt x="562" y="716"/>
                  </a:lnTo>
                  <a:lnTo>
                    <a:pt x="567" y="702"/>
                  </a:lnTo>
                  <a:lnTo>
                    <a:pt x="567" y="700"/>
                  </a:lnTo>
                  <a:lnTo>
                    <a:pt x="567" y="698"/>
                  </a:lnTo>
                  <a:lnTo>
                    <a:pt x="569" y="691"/>
                  </a:lnTo>
                  <a:lnTo>
                    <a:pt x="571" y="689"/>
                  </a:lnTo>
                  <a:lnTo>
                    <a:pt x="571" y="687"/>
                  </a:lnTo>
                  <a:lnTo>
                    <a:pt x="569" y="678"/>
                  </a:lnTo>
                  <a:lnTo>
                    <a:pt x="569" y="671"/>
                  </a:lnTo>
                  <a:lnTo>
                    <a:pt x="569" y="668"/>
                  </a:lnTo>
                  <a:lnTo>
                    <a:pt x="567" y="664"/>
                  </a:lnTo>
                  <a:lnTo>
                    <a:pt x="569" y="661"/>
                  </a:lnTo>
                  <a:lnTo>
                    <a:pt x="567" y="655"/>
                  </a:lnTo>
                  <a:lnTo>
                    <a:pt x="565" y="648"/>
                  </a:lnTo>
                  <a:lnTo>
                    <a:pt x="563" y="641"/>
                  </a:lnTo>
                  <a:lnTo>
                    <a:pt x="560" y="638"/>
                  </a:lnTo>
                  <a:lnTo>
                    <a:pt x="556" y="632"/>
                  </a:lnTo>
                  <a:lnTo>
                    <a:pt x="530" y="611"/>
                  </a:lnTo>
                  <a:lnTo>
                    <a:pt x="515" y="604"/>
                  </a:lnTo>
                  <a:lnTo>
                    <a:pt x="482" y="597"/>
                  </a:lnTo>
                  <a:lnTo>
                    <a:pt x="483" y="599"/>
                  </a:lnTo>
                  <a:lnTo>
                    <a:pt x="485" y="599"/>
                  </a:lnTo>
                  <a:lnTo>
                    <a:pt x="487" y="599"/>
                  </a:lnTo>
                  <a:lnTo>
                    <a:pt x="482" y="602"/>
                  </a:lnTo>
                  <a:lnTo>
                    <a:pt x="476" y="600"/>
                  </a:lnTo>
                  <a:lnTo>
                    <a:pt x="471" y="597"/>
                  </a:lnTo>
                  <a:lnTo>
                    <a:pt x="466" y="597"/>
                  </a:lnTo>
                  <a:lnTo>
                    <a:pt x="455" y="597"/>
                  </a:lnTo>
                  <a:lnTo>
                    <a:pt x="453" y="595"/>
                  </a:lnTo>
                  <a:lnTo>
                    <a:pt x="452" y="595"/>
                  </a:lnTo>
                  <a:lnTo>
                    <a:pt x="450" y="593"/>
                  </a:lnTo>
                  <a:lnTo>
                    <a:pt x="448" y="595"/>
                  </a:lnTo>
                  <a:lnTo>
                    <a:pt x="448" y="597"/>
                  </a:lnTo>
                  <a:lnTo>
                    <a:pt x="443" y="597"/>
                  </a:lnTo>
                  <a:lnTo>
                    <a:pt x="436" y="597"/>
                  </a:lnTo>
                  <a:lnTo>
                    <a:pt x="430" y="600"/>
                  </a:lnTo>
                  <a:lnTo>
                    <a:pt x="427" y="604"/>
                  </a:lnTo>
                  <a:lnTo>
                    <a:pt x="425" y="606"/>
                  </a:lnTo>
                  <a:lnTo>
                    <a:pt x="423" y="611"/>
                  </a:lnTo>
                  <a:lnTo>
                    <a:pt x="421" y="616"/>
                  </a:lnTo>
                  <a:lnTo>
                    <a:pt x="421" y="620"/>
                  </a:lnTo>
                  <a:lnTo>
                    <a:pt x="420" y="623"/>
                  </a:lnTo>
                  <a:lnTo>
                    <a:pt x="416" y="627"/>
                  </a:lnTo>
                  <a:lnTo>
                    <a:pt x="414" y="631"/>
                  </a:lnTo>
                  <a:lnTo>
                    <a:pt x="414" y="632"/>
                  </a:lnTo>
                  <a:lnTo>
                    <a:pt x="414" y="634"/>
                  </a:lnTo>
                  <a:lnTo>
                    <a:pt x="412" y="634"/>
                  </a:lnTo>
                  <a:lnTo>
                    <a:pt x="411" y="629"/>
                  </a:lnTo>
                  <a:lnTo>
                    <a:pt x="409" y="627"/>
                  </a:lnTo>
                  <a:lnTo>
                    <a:pt x="405" y="627"/>
                  </a:lnTo>
                  <a:lnTo>
                    <a:pt x="402" y="627"/>
                  </a:lnTo>
                  <a:lnTo>
                    <a:pt x="400" y="629"/>
                  </a:lnTo>
                  <a:lnTo>
                    <a:pt x="398" y="625"/>
                  </a:lnTo>
                  <a:lnTo>
                    <a:pt x="391" y="616"/>
                  </a:lnTo>
                  <a:lnTo>
                    <a:pt x="389" y="615"/>
                  </a:lnTo>
                  <a:lnTo>
                    <a:pt x="388" y="615"/>
                  </a:lnTo>
                  <a:lnTo>
                    <a:pt x="384" y="611"/>
                  </a:lnTo>
                  <a:lnTo>
                    <a:pt x="382" y="611"/>
                  </a:lnTo>
                  <a:lnTo>
                    <a:pt x="377" y="613"/>
                  </a:lnTo>
                  <a:lnTo>
                    <a:pt x="373" y="611"/>
                  </a:lnTo>
                  <a:lnTo>
                    <a:pt x="373" y="609"/>
                  </a:lnTo>
                  <a:lnTo>
                    <a:pt x="375" y="607"/>
                  </a:lnTo>
                  <a:lnTo>
                    <a:pt x="377" y="606"/>
                  </a:lnTo>
                  <a:lnTo>
                    <a:pt x="379" y="604"/>
                  </a:lnTo>
                  <a:lnTo>
                    <a:pt x="381" y="604"/>
                  </a:lnTo>
                  <a:lnTo>
                    <a:pt x="391" y="590"/>
                  </a:lnTo>
                  <a:lnTo>
                    <a:pt x="393" y="588"/>
                  </a:lnTo>
                  <a:lnTo>
                    <a:pt x="395" y="588"/>
                  </a:lnTo>
                  <a:lnTo>
                    <a:pt x="405" y="577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09" y="575"/>
                  </a:lnTo>
                  <a:lnTo>
                    <a:pt x="409" y="574"/>
                  </a:lnTo>
                  <a:lnTo>
                    <a:pt x="411" y="563"/>
                  </a:lnTo>
                  <a:lnTo>
                    <a:pt x="411" y="556"/>
                  </a:lnTo>
                  <a:lnTo>
                    <a:pt x="411" y="549"/>
                  </a:lnTo>
                  <a:lnTo>
                    <a:pt x="402" y="522"/>
                  </a:lnTo>
                  <a:lnTo>
                    <a:pt x="402" y="520"/>
                  </a:lnTo>
                  <a:lnTo>
                    <a:pt x="400" y="519"/>
                  </a:lnTo>
                  <a:lnTo>
                    <a:pt x="398" y="517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2"/>
                  </a:lnTo>
                  <a:lnTo>
                    <a:pt x="393" y="510"/>
                  </a:lnTo>
                  <a:lnTo>
                    <a:pt x="391" y="508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89" y="503"/>
                  </a:lnTo>
                  <a:lnTo>
                    <a:pt x="388" y="501"/>
                  </a:lnTo>
                  <a:lnTo>
                    <a:pt x="386" y="501"/>
                  </a:lnTo>
                  <a:lnTo>
                    <a:pt x="382" y="499"/>
                  </a:lnTo>
                  <a:lnTo>
                    <a:pt x="372" y="490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3" y="483"/>
                  </a:lnTo>
                  <a:lnTo>
                    <a:pt x="361" y="481"/>
                  </a:lnTo>
                  <a:lnTo>
                    <a:pt x="357" y="476"/>
                  </a:lnTo>
                  <a:lnTo>
                    <a:pt x="352" y="476"/>
                  </a:lnTo>
                  <a:lnTo>
                    <a:pt x="343" y="462"/>
                  </a:lnTo>
                  <a:lnTo>
                    <a:pt x="341" y="458"/>
                  </a:lnTo>
                  <a:lnTo>
                    <a:pt x="338" y="456"/>
                  </a:lnTo>
                  <a:lnTo>
                    <a:pt x="318" y="462"/>
                  </a:lnTo>
                  <a:lnTo>
                    <a:pt x="315" y="464"/>
                  </a:lnTo>
                  <a:lnTo>
                    <a:pt x="313" y="464"/>
                  </a:lnTo>
                  <a:lnTo>
                    <a:pt x="311" y="464"/>
                  </a:lnTo>
                  <a:lnTo>
                    <a:pt x="311" y="462"/>
                  </a:lnTo>
                  <a:lnTo>
                    <a:pt x="306" y="458"/>
                  </a:lnTo>
                  <a:lnTo>
                    <a:pt x="302" y="458"/>
                  </a:lnTo>
                  <a:lnTo>
                    <a:pt x="299" y="458"/>
                  </a:lnTo>
                  <a:lnTo>
                    <a:pt x="297" y="460"/>
                  </a:lnTo>
                  <a:lnTo>
                    <a:pt x="295" y="462"/>
                  </a:lnTo>
                  <a:lnTo>
                    <a:pt x="293" y="462"/>
                  </a:lnTo>
                  <a:lnTo>
                    <a:pt x="292" y="460"/>
                  </a:lnTo>
                  <a:lnTo>
                    <a:pt x="290" y="460"/>
                  </a:lnTo>
                  <a:lnTo>
                    <a:pt x="299" y="455"/>
                  </a:lnTo>
                  <a:lnTo>
                    <a:pt x="301" y="453"/>
                  </a:lnTo>
                  <a:lnTo>
                    <a:pt x="308" y="455"/>
                  </a:lnTo>
                  <a:lnTo>
                    <a:pt x="311" y="458"/>
                  </a:lnTo>
                  <a:lnTo>
                    <a:pt x="315" y="456"/>
                  </a:lnTo>
                  <a:lnTo>
                    <a:pt x="322" y="456"/>
                  </a:lnTo>
                  <a:lnTo>
                    <a:pt x="324" y="456"/>
                  </a:lnTo>
                  <a:lnTo>
                    <a:pt x="338" y="451"/>
                  </a:lnTo>
                  <a:lnTo>
                    <a:pt x="340" y="453"/>
                  </a:lnTo>
                  <a:lnTo>
                    <a:pt x="343" y="453"/>
                  </a:lnTo>
                  <a:lnTo>
                    <a:pt x="347" y="456"/>
                  </a:lnTo>
                  <a:lnTo>
                    <a:pt x="357" y="471"/>
                  </a:lnTo>
                  <a:lnTo>
                    <a:pt x="361" y="472"/>
                  </a:lnTo>
                  <a:lnTo>
                    <a:pt x="363" y="474"/>
                  </a:lnTo>
                  <a:lnTo>
                    <a:pt x="365" y="474"/>
                  </a:lnTo>
                  <a:lnTo>
                    <a:pt x="366" y="474"/>
                  </a:lnTo>
                  <a:lnTo>
                    <a:pt x="368" y="474"/>
                  </a:lnTo>
                  <a:lnTo>
                    <a:pt x="373" y="471"/>
                  </a:lnTo>
                  <a:lnTo>
                    <a:pt x="375" y="471"/>
                  </a:lnTo>
                  <a:lnTo>
                    <a:pt x="379" y="471"/>
                  </a:lnTo>
                  <a:lnTo>
                    <a:pt x="384" y="476"/>
                  </a:lnTo>
                  <a:lnTo>
                    <a:pt x="386" y="476"/>
                  </a:lnTo>
                  <a:lnTo>
                    <a:pt x="388" y="476"/>
                  </a:lnTo>
                  <a:lnTo>
                    <a:pt x="388" y="480"/>
                  </a:lnTo>
                  <a:lnTo>
                    <a:pt x="384" y="485"/>
                  </a:lnTo>
                  <a:lnTo>
                    <a:pt x="388" y="483"/>
                  </a:lnTo>
                  <a:lnTo>
                    <a:pt x="389" y="476"/>
                  </a:lnTo>
                  <a:lnTo>
                    <a:pt x="388" y="471"/>
                  </a:lnTo>
                  <a:lnTo>
                    <a:pt x="366" y="440"/>
                  </a:lnTo>
                  <a:lnTo>
                    <a:pt x="356" y="423"/>
                  </a:lnTo>
                  <a:lnTo>
                    <a:pt x="354" y="416"/>
                  </a:lnTo>
                  <a:lnTo>
                    <a:pt x="350" y="403"/>
                  </a:lnTo>
                  <a:lnTo>
                    <a:pt x="349" y="398"/>
                  </a:lnTo>
                  <a:lnTo>
                    <a:pt x="350" y="391"/>
                  </a:lnTo>
                  <a:lnTo>
                    <a:pt x="354" y="387"/>
                  </a:lnTo>
                  <a:lnTo>
                    <a:pt x="365" y="382"/>
                  </a:lnTo>
                  <a:lnTo>
                    <a:pt x="361" y="378"/>
                  </a:lnTo>
                  <a:lnTo>
                    <a:pt x="347" y="371"/>
                  </a:lnTo>
                  <a:lnTo>
                    <a:pt x="343" y="369"/>
                  </a:lnTo>
                  <a:lnTo>
                    <a:pt x="343" y="368"/>
                  </a:lnTo>
                  <a:lnTo>
                    <a:pt x="341" y="362"/>
                  </a:lnTo>
                  <a:lnTo>
                    <a:pt x="341" y="361"/>
                  </a:lnTo>
                  <a:lnTo>
                    <a:pt x="338" y="359"/>
                  </a:lnTo>
                  <a:lnTo>
                    <a:pt x="338" y="357"/>
                  </a:lnTo>
                  <a:lnTo>
                    <a:pt x="336" y="357"/>
                  </a:lnTo>
                  <a:lnTo>
                    <a:pt x="331" y="355"/>
                  </a:lnTo>
                  <a:lnTo>
                    <a:pt x="327" y="352"/>
                  </a:lnTo>
                  <a:lnTo>
                    <a:pt x="327" y="350"/>
                  </a:lnTo>
                  <a:lnTo>
                    <a:pt x="327" y="348"/>
                  </a:lnTo>
                  <a:lnTo>
                    <a:pt x="327" y="348"/>
                  </a:lnTo>
                  <a:lnTo>
                    <a:pt x="325" y="348"/>
                  </a:lnTo>
                  <a:lnTo>
                    <a:pt x="325" y="346"/>
                  </a:lnTo>
                  <a:lnTo>
                    <a:pt x="325" y="345"/>
                  </a:lnTo>
                  <a:lnTo>
                    <a:pt x="325" y="341"/>
                  </a:lnTo>
                  <a:lnTo>
                    <a:pt x="324" y="336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7" y="323"/>
                  </a:lnTo>
                  <a:lnTo>
                    <a:pt x="315" y="321"/>
                  </a:lnTo>
                  <a:lnTo>
                    <a:pt x="315" y="320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3" y="314"/>
                  </a:lnTo>
                  <a:lnTo>
                    <a:pt x="309" y="311"/>
                  </a:lnTo>
                  <a:lnTo>
                    <a:pt x="283" y="295"/>
                  </a:lnTo>
                  <a:lnTo>
                    <a:pt x="262" y="288"/>
                  </a:lnTo>
                  <a:lnTo>
                    <a:pt x="256" y="284"/>
                  </a:lnTo>
                  <a:lnTo>
                    <a:pt x="251" y="284"/>
                  </a:lnTo>
                  <a:lnTo>
                    <a:pt x="247" y="282"/>
                  </a:lnTo>
                  <a:lnTo>
                    <a:pt x="246" y="281"/>
                  </a:lnTo>
                  <a:lnTo>
                    <a:pt x="244" y="279"/>
                  </a:lnTo>
                  <a:lnTo>
                    <a:pt x="244" y="284"/>
                  </a:lnTo>
                  <a:lnTo>
                    <a:pt x="242" y="284"/>
                  </a:lnTo>
                  <a:lnTo>
                    <a:pt x="240" y="284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38" y="282"/>
                  </a:lnTo>
                  <a:lnTo>
                    <a:pt x="238" y="281"/>
                  </a:lnTo>
                  <a:lnTo>
                    <a:pt x="240" y="279"/>
                  </a:lnTo>
                  <a:lnTo>
                    <a:pt x="240" y="279"/>
                  </a:lnTo>
                  <a:lnTo>
                    <a:pt x="240" y="277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0" y="272"/>
                  </a:lnTo>
                  <a:lnTo>
                    <a:pt x="240" y="270"/>
                  </a:lnTo>
                  <a:lnTo>
                    <a:pt x="240" y="268"/>
                  </a:lnTo>
                  <a:lnTo>
                    <a:pt x="240" y="268"/>
                  </a:lnTo>
                  <a:lnTo>
                    <a:pt x="240" y="266"/>
                  </a:lnTo>
                  <a:lnTo>
                    <a:pt x="237" y="265"/>
                  </a:lnTo>
                  <a:lnTo>
                    <a:pt x="233" y="263"/>
                  </a:lnTo>
                  <a:lnTo>
                    <a:pt x="230" y="259"/>
                  </a:lnTo>
                  <a:lnTo>
                    <a:pt x="228" y="252"/>
                  </a:lnTo>
                  <a:lnTo>
                    <a:pt x="221" y="227"/>
                  </a:lnTo>
                  <a:lnTo>
                    <a:pt x="221" y="226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21" y="218"/>
                  </a:lnTo>
                  <a:lnTo>
                    <a:pt x="219" y="217"/>
                  </a:lnTo>
                  <a:lnTo>
                    <a:pt x="219" y="215"/>
                  </a:lnTo>
                  <a:lnTo>
                    <a:pt x="215" y="211"/>
                  </a:lnTo>
                  <a:lnTo>
                    <a:pt x="214" y="210"/>
                  </a:lnTo>
                  <a:lnTo>
                    <a:pt x="214" y="208"/>
                  </a:lnTo>
                  <a:lnTo>
                    <a:pt x="212" y="204"/>
                  </a:lnTo>
                  <a:lnTo>
                    <a:pt x="212" y="202"/>
                  </a:lnTo>
                  <a:lnTo>
                    <a:pt x="210" y="201"/>
                  </a:lnTo>
                  <a:lnTo>
                    <a:pt x="208" y="195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5" y="192"/>
                  </a:lnTo>
                  <a:lnTo>
                    <a:pt x="205" y="186"/>
                  </a:lnTo>
                  <a:lnTo>
                    <a:pt x="205" y="183"/>
                  </a:lnTo>
                  <a:lnTo>
                    <a:pt x="203" y="181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1" y="176"/>
                  </a:lnTo>
                  <a:lnTo>
                    <a:pt x="203" y="174"/>
                  </a:lnTo>
                  <a:lnTo>
                    <a:pt x="203" y="172"/>
                  </a:lnTo>
                  <a:lnTo>
                    <a:pt x="201" y="170"/>
                  </a:lnTo>
                  <a:lnTo>
                    <a:pt x="201" y="169"/>
                  </a:lnTo>
                  <a:lnTo>
                    <a:pt x="201" y="167"/>
                  </a:lnTo>
                  <a:lnTo>
                    <a:pt x="201" y="165"/>
                  </a:lnTo>
                  <a:lnTo>
                    <a:pt x="199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8" y="144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0"/>
                  </a:lnTo>
                  <a:lnTo>
                    <a:pt x="196" y="128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2" y="110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0" y="105"/>
                  </a:lnTo>
                  <a:lnTo>
                    <a:pt x="190" y="103"/>
                  </a:lnTo>
                  <a:lnTo>
                    <a:pt x="190" y="101"/>
                  </a:lnTo>
                  <a:lnTo>
                    <a:pt x="192" y="101"/>
                  </a:lnTo>
                  <a:lnTo>
                    <a:pt x="190" y="99"/>
                  </a:lnTo>
                  <a:lnTo>
                    <a:pt x="190" y="98"/>
                  </a:lnTo>
                  <a:lnTo>
                    <a:pt x="189" y="96"/>
                  </a:lnTo>
                  <a:lnTo>
                    <a:pt x="190" y="94"/>
                  </a:lnTo>
                  <a:lnTo>
                    <a:pt x="182" y="89"/>
                  </a:lnTo>
                  <a:lnTo>
                    <a:pt x="180" y="89"/>
                  </a:lnTo>
                  <a:lnTo>
                    <a:pt x="176" y="91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6" y="85"/>
                  </a:lnTo>
                  <a:lnTo>
                    <a:pt x="175" y="83"/>
                  </a:lnTo>
                  <a:lnTo>
                    <a:pt x="173" y="83"/>
                  </a:lnTo>
                  <a:lnTo>
                    <a:pt x="171" y="83"/>
                  </a:lnTo>
                  <a:lnTo>
                    <a:pt x="169" y="85"/>
                  </a:lnTo>
                  <a:lnTo>
                    <a:pt x="167" y="85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4" y="80"/>
                  </a:lnTo>
                  <a:lnTo>
                    <a:pt x="164" y="78"/>
                  </a:lnTo>
                  <a:lnTo>
                    <a:pt x="162" y="73"/>
                  </a:lnTo>
                  <a:lnTo>
                    <a:pt x="148" y="53"/>
                  </a:lnTo>
                  <a:lnTo>
                    <a:pt x="146" y="50"/>
                  </a:lnTo>
                  <a:lnTo>
                    <a:pt x="139" y="37"/>
                  </a:lnTo>
                  <a:lnTo>
                    <a:pt x="137" y="35"/>
                  </a:lnTo>
                  <a:lnTo>
                    <a:pt x="135" y="34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0"/>
                  </a:lnTo>
                  <a:lnTo>
                    <a:pt x="132" y="28"/>
                  </a:lnTo>
                  <a:lnTo>
                    <a:pt x="112" y="25"/>
                  </a:lnTo>
                  <a:lnTo>
                    <a:pt x="109" y="21"/>
                  </a:lnTo>
                  <a:lnTo>
                    <a:pt x="102" y="16"/>
                  </a:lnTo>
                  <a:lnTo>
                    <a:pt x="98" y="14"/>
                  </a:lnTo>
                  <a:lnTo>
                    <a:pt x="93" y="11"/>
                  </a:lnTo>
                  <a:lnTo>
                    <a:pt x="91" y="9"/>
                  </a:lnTo>
                  <a:lnTo>
                    <a:pt x="89" y="11"/>
                  </a:lnTo>
                  <a:lnTo>
                    <a:pt x="89" y="12"/>
                  </a:lnTo>
                  <a:lnTo>
                    <a:pt x="88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4" y="9"/>
                  </a:lnTo>
                  <a:lnTo>
                    <a:pt x="84" y="5"/>
                  </a:lnTo>
                  <a:lnTo>
                    <a:pt x="82" y="5"/>
                  </a:lnTo>
                  <a:lnTo>
                    <a:pt x="79" y="2"/>
                  </a:lnTo>
                  <a:lnTo>
                    <a:pt x="77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3" y="18"/>
                  </a:lnTo>
                  <a:lnTo>
                    <a:pt x="34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13"/>
                  </a:lnTo>
                  <a:lnTo>
                    <a:pt x="22" y="217"/>
                  </a:lnTo>
                  <a:lnTo>
                    <a:pt x="31" y="213"/>
                  </a:lnTo>
                  <a:lnTo>
                    <a:pt x="32" y="215"/>
                  </a:lnTo>
                  <a:lnTo>
                    <a:pt x="32" y="217"/>
                  </a:lnTo>
                  <a:lnTo>
                    <a:pt x="31" y="215"/>
                  </a:lnTo>
                  <a:lnTo>
                    <a:pt x="29" y="217"/>
                  </a:lnTo>
                  <a:lnTo>
                    <a:pt x="27" y="217"/>
                  </a:lnTo>
                  <a:lnTo>
                    <a:pt x="27" y="218"/>
                  </a:lnTo>
                  <a:lnTo>
                    <a:pt x="32" y="218"/>
                  </a:lnTo>
                  <a:lnTo>
                    <a:pt x="31" y="220"/>
                  </a:lnTo>
                  <a:lnTo>
                    <a:pt x="24" y="222"/>
                  </a:lnTo>
                  <a:lnTo>
                    <a:pt x="20" y="222"/>
                  </a:lnTo>
                  <a:lnTo>
                    <a:pt x="16" y="220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3" y="218"/>
                  </a:lnTo>
                  <a:lnTo>
                    <a:pt x="6" y="220"/>
                  </a:lnTo>
                  <a:lnTo>
                    <a:pt x="4" y="220"/>
                  </a:lnTo>
                  <a:lnTo>
                    <a:pt x="0" y="224"/>
                  </a:lnTo>
                  <a:lnTo>
                    <a:pt x="6" y="227"/>
                  </a:lnTo>
                  <a:lnTo>
                    <a:pt x="8" y="229"/>
                  </a:lnTo>
                  <a:lnTo>
                    <a:pt x="2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366"/>
                  </a:lnTo>
                  <a:lnTo>
                    <a:pt x="2" y="366"/>
                  </a:lnTo>
                  <a:lnTo>
                    <a:pt x="4" y="364"/>
                  </a:lnTo>
                  <a:lnTo>
                    <a:pt x="6" y="364"/>
                  </a:lnTo>
                  <a:lnTo>
                    <a:pt x="9" y="364"/>
                  </a:lnTo>
                  <a:lnTo>
                    <a:pt x="11" y="364"/>
                  </a:lnTo>
                  <a:lnTo>
                    <a:pt x="9" y="361"/>
                  </a:lnTo>
                  <a:lnTo>
                    <a:pt x="11" y="355"/>
                  </a:lnTo>
                  <a:lnTo>
                    <a:pt x="11" y="353"/>
                  </a:lnTo>
                  <a:lnTo>
                    <a:pt x="13" y="352"/>
                  </a:lnTo>
                  <a:lnTo>
                    <a:pt x="13" y="355"/>
                  </a:lnTo>
                  <a:lnTo>
                    <a:pt x="13" y="362"/>
                  </a:lnTo>
                  <a:lnTo>
                    <a:pt x="13" y="368"/>
                  </a:lnTo>
                  <a:lnTo>
                    <a:pt x="8" y="369"/>
                  </a:lnTo>
                  <a:lnTo>
                    <a:pt x="8" y="371"/>
                  </a:lnTo>
                  <a:lnTo>
                    <a:pt x="9" y="373"/>
                  </a:lnTo>
                  <a:lnTo>
                    <a:pt x="11" y="375"/>
                  </a:lnTo>
                  <a:lnTo>
                    <a:pt x="9" y="378"/>
                  </a:lnTo>
                  <a:lnTo>
                    <a:pt x="9" y="382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5" y="384"/>
                  </a:lnTo>
                  <a:lnTo>
                    <a:pt x="16" y="385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4"/>
                  </a:lnTo>
                  <a:lnTo>
                    <a:pt x="24" y="382"/>
                  </a:lnTo>
                  <a:lnTo>
                    <a:pt x="25" y="380"/>
                  </a:lnTo>
                  <a:lnTo>
                    <a:pt x="27" y="377"/>
                  </a:lnTo>
                  <a:lnTo>
                    <a:pt x="29" y="371"/>
                  </a:lnTo>
                  <a:lnTo>
                    <a:pt x="29" y="369"/>
                  </a:lnTo>
                  <a:lnTo>
                    <a:pt x="29" y="368"/>
                  </a:lnTo>
                  <a:lnTo>
                    <a:pt x="31" y="366"/>
                  </a:lnTo>
                  <a:lnTo>
                    <a:pt x="31" y="362"/>
                  </a:lnTo>
                  <a:lnTo>
                    <a:pt x="31" y="361"/>
                  </a:lnTo>
                  <a:lnTo>
                    <a:pt x="31" y="359"/>
                  </a:lnTo>
                  <a:lnTo>
                    <a:pt x="32" y="361"/>
                  </a:lnTo>
                  <a:lnTo>
                    <a:pt x="34" y="362"/>
                  </a:lnTo>
                  <a:lnTo>
                    <a:pt x="34" y="364"/>
                  </a:lnTo>
                  <a:lnTo>
                    <a:pt x="34" y="366"/>
                  </a:lnTo>
                  <a:lnTo>
                    <a:pt x="34" y="369"/>
                  </a:lnTo>
                  <a:lnTo>
                    <a:pt x="36" y="373"/>
                  </a:lnTo>
                  <a:lnTo>
                    <a:pt x="38" y="373"/>
                  </a:lnTo>
                  <a:lnTo>
                    <a:pt x="43" y="373"/>
                  </a:lnTo>
                  <a:lnTo>
                    <a:pt x="45" y="371"/>
                  </a:lnTo>
                  <a:lnTo>
                    <a:pt x="47" y="369"/>
                  </a:lnTo>
                  <a:lnTo>
                    <a:pt x="47" y="366"/>
                  </a:lnTo>
                  <a:lnTo>
                    <a:pt x="48" y="364"/>
                  </a:lnTo>
                  <a:lnTo>
                    <a:pt x="54" y="362"/>
                  </a:lnTo>
                  <a:lnTo>
                    <a:pt x="57" y="361"/>
                  </a:lnTo>
                  <a:lnTo>
                    <a:pt x="59" y="357"/>
                  </a:lnTo>
                  <a:lnTo>
                    <a:pt x="59" y="359"/>
                  </a:lnTo>
                  <a:lnTo>
                    <a:pt x="57" y="362"/>
                  </a:lnTo>
                  <a:lnTo>
                    <a:pt x="56" y="364"/>
                  </a:lnTo>
                  <a:lnTo>
                    <a:pt x="52" y="366"/>
                  </a:lnTo>
                  <a:lnTo>
                    <a:pt x="54" y="368"/>
                  </a:lnTo>
                  <a:lnTo>
                    <a:pt x="56" y="371"/>
                  </a:lnTo>
                  <a:lnTo>
                    <a:pt x="57" y="377"/>
                  </a:lnTo>
                  <a:lnTo>
                    <a:pt x="59" y="378"/>
                  </a:lnTo>
                  <a:lnTo>
                    <a:pt x="57" y="384"/>
                  </a:lnTo>
                  <a:lnTo>
                    <a:pt x="56" y="387"/>
                  </a:lnTo>
                  <a:lnTo>
                    <a:pt x="52" y="387"/>
                  </a:lnTo>
                  <a:lnTo>
                    <a:pt x="50" y="389"/>
                  </a:lnTo>
                  <a:lnTo>
                    <a:pt x="48" y="392"/>
                  </a:lnTo>
                  <a:lnTo>
                    <a:pt x="47" y="392"/>
                  </a:lnTo>
                  <a:lnTo>
                    <a:pt x="47" y="394"/>
                  </a:lnTo>
                  <a:lnTo>
                    <a:pt x="45" y="396"/>
                  </a:lnTo>
                  <a:lnTo>
                    <a:pt x="47" y="401"/>
                  </a:lnTo>
                  <a:lnTo>
                    <a:pt x="48" y="401"/>
                  </a:lnTo>
                  <a:lnTo>
                    <a:pt x="52" y="401"/>
                  </a:lnTo>
                  <a:lnTo>
                    <a:pt x="54" y="401"/>
                  </a:lnTo>
                  <a:lnTo>
                    <a:pt x="56" y="400"/>
                  </a:lnTo>
                  <a:lnTo>
                    <a:pt x="56" y="401"/>
                  </a:lnTo>
                  <a:lnTo>
                    <a:pt x="50" y="407"/>
                  </a:lnTo>
                  <a:lnTo>
                    <a:pt x="52" y="408"/>
                  </a:lnTo>
                  <a:lnTo>
                    <a:pt x="50" y="410"/>
                  </a:lnTo>
                  <a:lnTo>
                    <a:pt x="48" y="412"/>
                  </a:lnTo>
                  <a:lnTo>
                    <a:pt x="47" y="412"/>
                  </a:lnTo>
                  <a:lnTo>
                    <a:pt x="45" y="412"/>
                  </a:lnTo>
                  <a:lnTo>
                    <a:pt x="34" y="416"/>
                  </a:lnTo>
                  <a:lnTo>
                    <a:pt x="31" y="417"/>
                  </a:lnTo>
                  <a:lnTo>
                    <a:pt x="29" y="421"/>
                  </a:lnTo>
                  <a:lnTo>
                    <a:pt x="31" y="426"/>
                  </a:lnTo>
                  <a:lnTo>
                    <a:pt x="29" y="439"/>
                  </a:lnTo>
                  <a:lnTo>
                    <a:pt x="31" y="446"/>
                  </a:lnTo>
                  <a:lnTo>
                    <a:pt x="32" y="451"/>
                  </a:lnTo>
                  <a:lnTo>
                    <a:pt x="38" y="453"/>
                  </a:lnTo>
                  <a:lnTo>
                    <a:pt x="47" y="453"/>
                  </a:lnTo>
                  <a:lnTo>
                    <a:pt x="47" y="455"/>
                  </a:lnTo>
                  <a:lnTo>
                    <a:pt x="41" y="458"/>
                  </a:lnTo>
                  <a:lnTo>
                    <a:pt x="40" y="460"/>
                  </a:lnTo>
                  <a:lnTo>
                    <a:pt x="40" y="462"/>
                  </a:lnTo>
                  <a:lnTo>
                    <a:pt x="32" y="469"/>
                  </a:lnTo>
                  <a:lnTo>
                    <a:pt x="27" y="480"/>
                  </a:lnTo>
                  <a:lnTo>
                    <a:pt x="25" y="483"/>
                  </a:lnTo>
                  <a:lnTo>
                    <a:pt x="25" y="487"/>
                  </a:lnTo>
                  <a:lnTo>
                    <a:pt x="25" y="488"/>
                  </a:lnTo>
                  <a:lnTo>
                    <a:pt x="38" y="519"/>
                  </a:lnTo>
                  <a:lnTo>
                    <a:pt x="41" y="520"/>
                  </a:lnTo>
                  <a:lnTo>
                    <a:pt x="45" y="526"/>
                  </a:lnTo>
                  <a:lnTo>
                    <a:pt x="48" y="527"/>
                  </a:lnTo>
                  <a:lnTo>
                    <a:pt x="54" y="529"/>
                  </a:lnTo>
                  <a:lnTo>
                    <a:pt x="57" y="531"/>
                  </a:lnTo>
                  <a:lnTo>
                    <a:pt x="59" y="531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6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70" y="526"/>
                  </a:lnTo>
                  <a:lnTo>
                    <a:pt x="68" y="526"/>
                  </a:lnTo>
                  <a:lnTo>
                    <a:pt x="66" y="526"/>
                  </a:lnTo>
                  <a:lnTo>
                    <a:pt x="66" y="527"/>
                  </a:lnTo>
                  <a:lnTo>
                    <a:pt x="64" y="529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3" y="535"/>
                  </a:lnTo>
                  <a:lnTo>
                    <a:pt x="61" y="535"/>
                  </a:lnTo>
                  <a:lnTo>
                    <a:pt x="59" y="535"/>
                  </a:lnTo>
                  <a:lnTo>
                    <a:pt x="57" y="535"/>
                  </a:lnTo>
                  <a:lnTo>
                    <a:pt x="56" y="535"/>
                  </a:lnTo>
                  <a:lnTo>
                    <a:pt x="54" y="535"/>
                  </a:lnTo>
                  <a:lnTo>
                    <a:pt x="54" y="536"/>
                  </a:lnTo>
                  <a:lnTo>
                    <a:pt x="50" y="536"/>
                  </a:lnTo>
                  <a:lnTo>
                    <a:pt x="47" y="536"/>
                  </a:lnTo>
                  <a:lnTo>
                    <a:pt x="43" y="533"/>
                  </a:lnTo>
                  <a:lnTo>
                    <a:pt x="41" y="529"/>
                  </a:lnTo>
                  <a:lnTo>
                    <a:pt x="34" y="513"/>
                  </a:lnTo>
                  <a:lnTo>
                    <a:pt x="31" y="510"/>
                  </a:lnTo>
                  <a:lnTo>
                    <a:pt x="29" y="510"/>
                  </a:lnTo>
                  <a:lnTo>
                    <a:pt x="27" y="513"/>
                  </a:lnTo>
                  <a:lnTo>
                    <a:pt x="24" y="515"/>
                  </a:lnTo>
                  <a:lnTo>
                    <a:pt x="18" y="515"/>
                  </a:lnTo>
                  <a:lnTo>
                    <a:pt x="16" y="517"/>
                  </a:lnTo>
                  <a:lnTo>
                    <a:pt x="16" y="519"/>
                  </a:lnTo>
                  <a:lnTo>
                    <a:pt x="16" y="520"/>
                  </a:lnTo>
                  <a:lnTo>
                    <a:pt x="18" y="522"/>
                  </a:lnTo>
                  <a:lnTo>
                    <a:pt x="22" y="527"/>
                  </a:lnTo>
                  <a:lnTo>
                    <a:pt x="24" y="535"/>
                  </a:lnTo>
                  <a:lnTo>
                    <a:pt x="27" y="538"/>
                  </a:lnTo>
                  <a:lnTo>
                    <a:pt x="27" y="540"/>
                  </a:lnTo>
                  <a:lnTo>
                    <a:pt x="27" y="543"/>
                  </a:lnTo>
                  <a:lnTo>
                    <a:pt x="27" y="547"/>
                  </a:lnTo>
                  <a:lnTo>
                    <a:pt x="25" y="543"/>
                  </a:lnTo>
                  <a:lnTo>
                    <a:pt x="24" y="542"/>
                  </a:lnTo>
                  <a:lnTo>
                    <a:pt x="8" y="533"/>
                  </a:lnTo>
                  <a:lnTo>
                    <a:pt x="8" y="531"/>
                  </a:lnTo>
                  <a:lnTo>
                    <a:pt x="6" y="529"/>
                  </a:lnTo>
                  <a:lnTo>
                    <a:pt x="4" y="527"/>
                  </a:lnTo>
                  <a:lnTo>
                    <a:pt x="0" y="526"/>
                  </a:lnTo>
                  <a:lnTo>
                    <a:pt x="0" y="886"/>
                  </a:lnTo>
                  <a:lnTo>
                    <a:pt x="4" y="886"/>
                  </a:lnTo>
                  <a:lnTo>
                    <a:pt x="11" y="883"/>
                  </a:lnTo>
                  <a:lnTo>
                    <a:pt x="13" y="883"/>
                  </a:lnTo>
                  <a:lnTo>
                    <a:pt x="16" y="885"/>
                  </a:lnTo>
                  <a:lnTo>
                    <a:pt x="18" y="883"/>
                  </a:lnTo>
                  <a:lnTo>
                    <a:pt x="18" y="877"/>
                  </a:lnTo>
                  <a:lnTo>
                    <a:pt x="16" y="874"/>
                  </a:lnTo>
                  <a:lnTo>
                    <a:pt x="18" y="874"/>
                  </a:lnTo>
                  <a:lnTo>
                    <a:pt x="20" y="874"/>
                  </a:lnTo>
                  <a:lnTo>
                    <a:pt x="20" y="872"/>
                  </a:lnTo>
                  <a:lnTo>
                    <a:pt x="22" y="872"/>
                  </a:lnTo>
                  <a:lnTo>
                    <a:pt x="22" y="870"/>
                  </a:lnTo>
                  <a:lnTo>
                    <a:pt x="22" y="869"/>
                  </a:lnTo>
                  <a:lnTo>
                    <a:pt x="25" y="865"/>
                  </a:lnTo>
                  <a:lnTo>
                    <a:pt x="27" y="865"/>
                  </a:lnTo>
                  <a:lnTo>
                    <a:pt x="27" y="863"/>
                  </a:lnTo>
                  <a:lnTo>
                    <a:pt x="34" y="861"/>
                  </a:lnTo>
                  <a:lnTo>
                    <a:pt x="34" y="860"/>
                  </a:lnTo>
                  <a:lnTo>
                    <a:pt x="38" y="856"/>
                  </a:lnTo>
                  <a:lnTo>
                    <a:pt x="38" y="854"/>
                  </a:lnTo>
                  <a:lnTo>
                    <a:pt x="40" y="856"/>
                  </a:lnTo>
                  <a:lnTo>
                    <a:pt x="40" y="858"/>
                  </a:lnTo>
                  <a:lnTo>
                    <a:pt x="41" y="858"/>
                  </a:lnTo>
                  <a:lnTo>
                    <a:pt x="43" y="860"/>
                  </a:lnTo>
                  <a:lnTo>
                    <a:pt x="52" y="858"/>
                  </a:lnTo>
                  <a:lnTo>
                    <a:pt x="57" y="856"/>
                  </a:lnTo>
                  <a:lnTo>
                    <a:pt x="59" y="854"/>
                  </a:lnTo>
                  <a:lnTo>
                    <a:pt x="64" y="853"/>
                  </a:lnTo>
                  <a:lnTo>
                    <a:pt x="70" y="851"/>
                  </a:lnTo>
                  <a:lnTo>
                    <a:pt x="70" y="849"/>
                  </a:lnTo>
                  <a:lnTo>
                    <a:pt x="73" y="845"/>
                  </a:lnTo>
                  <a:lnTo>
                    <a:pt x="80" y="837"/>
                  </a:lnTo>
                  <a:lnTo>
                    <a:pt x="82" y="835"/>
                  </a:lnTo>
                  <a:lnTo>
                    <a:pt x="82" y="833"/>
                  </a:lnTo>
                  <a:lnTo>
                    <a:pt x="89" y="828"/>
                  </a:lnTo>
                  <a:lnTo>
                    <a:pt x="91" y="826"/>
                  </a:lnTo>
                  <a:lnTo>
                    <a:pt x="93" y="824"/>
                  </a:lnTo>
                  <a:lnTo>
                    <a:pt x="95" y="821"/>
                  </a:lnTo>
                  <a:lnTo>
                    <a:pt x="96" y="821"/>
                  </a:lnTo>
                  <a:lnTo>
                    <a:pt x="98" y="821"/>
                  </a:lnTo>
                  <a:lnTo>
                    <a:pt x="102" y="819"/>
                  </a:lnTo>
                  <a:lnTo>
                    <a:pt x="103" y="819"/>
                  </a:lnTo>
                  <a:lnTo>
                    <a:pt x="103" y="815"/>
                  </a:lnTo>
                  <a:lnTo>
                    <a:pt x="105" y="817"/>
                  </a:lnTo>
                  <a:lnTo>
                    <a:pt x="107" y="819"/>
                  </a:lnTo>
                  <a:lnTo>
                    <a:pt x="105" y="821"/>
                  </a:lnTo>
                  <a:lnTo>
                    <a:pt x="103" y="822"/>
                  </a:lnTo>
                  <a:lnTo>
                    <a:pt x="98" y="824"/>
                  </a:lnTo>
                  <a:lnTo>
                    <a:pt x="96" y="824"/>
                  </a:lnTo>
                  <a:lnTo>
                    <a:pt x="93" y="829"/>
                  </a:lnTo>
                  <a:lnTo>
                    <a:pt x="86" y="837"/>
                  </a:lnTo>
                  <a:lnTo>
                    <a:pt x="86" y="838"/>
                  </a:lnTo>
                  <a:lnTo>
                    <a:pt x="84" y="840"/>
                  </a:lnTo>
                  <a:lnTo>
                    <a:pt x="84" y="842"/>
                  </a:lnTo>
                  <a:lnTo>
                    <a:pt x="84" y="844"/>
                  </a:lnTo>
                  <a:lnTo>
                    <a:pt x="82" y="845"/>
                  </a:lnTo>
                  <a:lnTo>
                    <a:pt x="80" y="845"/>
                  </a:lnTo>
                  <a:lnTo>
                    <a:pt x="80" y="847"/>
                  </a:lnTo>
                  <a:lnTo>
                    <a:pt x="70" y="863"/>
                  </a:lnTo>
                  <a:lnTo>
                    <a:pt x="68" y="865"/>
                  </a:lnTo>
                  <a:lnTo>
                    <a:pt x="66" y="867"/>
                  </a:lnTo>
                  <a:lnTo>
                    <a:pt x="64" y="867"/>
                  </a:lnTo>
                  <a:lnTo>
                    <a:pt x="61" y="867"/>
                  </a:lnTo>
                  <a:lnTo>
                    <a:pt x="59" y="869"/>
                  </a:lnTo>
                  <a:lnTo>
                    <a:pt x="57" y="870"/>
                  </a:lnTo>
                  <a:lnTo>
                    <a:pt x="48" y="881"/>
                  </a:lnTo>
                  <a:lnTo>
                    <a:pt x="45" y="885"/>
                  </a:lnTo>
                  <a:lnTo>
                    <a:pt x="41" y="885"/>
                  </a:lnTo>
                  <a:lnTo>
                    <a:pt x="38" y="886"/>
                  </a:lnTo>
                  <a:lnTo>
                    <a:pt x="40" y="888"/>
                  </a:lnTo>
                  <a:lnTo>
                    <a:pt x="40" y="890"/>
                  </a:lnTo>
                  <a:lnTo>
                    <a:pt x="38" y="892"/>
                  </a:lnTo>
                  <a:lnTo>
                    <a:pt x="38" y="893"/>
                  </a:lnTo>
                  <a:lnTo>
                    <a:pt x="38" y="897"/>
                  </a:lnTo>
                  <a:lnTo>
                    <a:pt x="36" y="899"/>
                  </a:lnTo>
                  <a:lnTo>
                    <a:pt x="32" y="899"/>
                  </a:lnTo>
                  <a:lnTo>
                    <a:pt x="34" y="901"/>
                  </a:lnTo>
                  <a:lnTo>
                    <a:pt x="34" y="904"/>
                  </a:lnTo>
                  <a:lnTo>
                    <a:pt x="34" y="909"/>
                  </a:lnTo>
                  <a:lnTo>
                    <a:pt x="34" y="911"/>
                  </a:lnTo>
                  <a:lnTo>
                    <a:pt x="36" y="913"/>
                  </a:lnTo>
                  <a:lnTo>
                    <a:pt x="36" y="917"/>
                  </a:lnTo>
                  <a:lnTo>
                    <a:pt x="34" y="917"/>
                  </a:lnTo>
                  <a:lnTo>
                    <a:pt x="32" y="920"/>
                  </a:lnTo>
                  <a:lnTo>
                    <a:pt x="31" y="920"/>
                  </a:lnTo>
                  <a:lnTo>
                    <a:pt x="32" y="917"/>
                  </a:lnTo>
                  <a:lnTo>
                    <a:pt x="29" y="918"/>
                  </a:lnTo>
                  <a:lnTo>
                    <a:pt x="25" y="918"/>
                  </a:lnTo>
                  <a:lnTo>
                    <a:pt x="18" y="918"/>
                  </a:lnTo>
                  <a:lnTo>
                    <a:pt x="15" y="918"/>
                  </a:lnTo>
                  <a:lnTo>
                    <a:pt x="6" y="922"/>
                  </a:lnTo>
                  <a:lnTo>
                    <a:pt x="0" y="922"/>
                  </a:lnTo>
                  <a:lnTo>
                    <a:pt x="0" y="1020"/>
                  </a:lnTo>
                  <a:lnTo>
                    <a:pt x="2" y="1020"/>
                  </a:lnTo>
                  <a:lnTo>
                    <a:pt x="4" y="1018"/>
                  </a:lnTo>
                  <a:lnTo>
                    <a:pt x="6" y="1016"/>
                  </a:lnTo>
                  <a:lnTo>
                    <a:pt x="8" y="1014"/>
                  </a:lnTo>
                  <a:lnTo>
                    <a:pt x="11" y="1012"/>
                  </a:lnTo>
                  <a:lnTo>
                    <a:pt x="16" y="1011"/>
                  </a:lnTo>
                  <a:lnTo>
                    <a:pt x="18" y="1011"/>
                  </a:lnTo>
                  <a:lnTo>
                    <a:pt x="20" y="1011"/>
                  </a:lnTo>
                  <a:lnTo>
                    <a:pt x="22" y="1011"/>
                  </a:lnTo>
                  <a:lnTo>
                    <a:pt x="24" y="1011"/>
                  </a:lnTo>
                  <a:lnTo>
                    <a:pt x="25" y="1009"/>
                  </a:lnTo>
                  <a:lnTo>
                    <a:pt x="27" y="1009"/>
                  </a:lnTo>
                  <a:lnTo>
                    <a:pt x="27" y="1007"/>
                  </a:lnTo>
                  <a:lnTo>
                    <a:pt x="29" y="1005"/>
                  </a:lnTo>
                  <a:lnTo>
                    <a:pt x="32" y="1007"/>
                  </a:lnTo>
                  <a:lnTo>
                    <a:pt x="36" y="1007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8" y="1002"/>
                  </a:lnTo>
                  <a:lnTo>
                    <a:pt x="52" y="1002"/>
                  </a:lnTo>
                  <a:lnTo>
                    <a:pt x="70" y="1011"/>
                  </a:lnTo>
                  <a:lnTo>
                    <a:pt x="95" y="1028"/>
                  </a:lnTo>
                  <a:lnTo>
                    <a:pt x="96" y="1032"/>
                  </a:lnTo>
                  <a:lnTo>
                    <a:pt x="96" y="1039"/>
                  </a:lnTo>
                  <a:lnTo>
                    <a:pt x="98" y="1039"/>
                  </a:lnTo>
                  <a:lnTo>
                    <a:pt x="100" y="1036"/>
                  </a:lnTo>
                  <a:lnTo>
                    <a:pt x="100" y="1034"/>
                  </a:lnTo>
                  <a:lnTo>
                    <a:pt x="100" y="1032"/>
                  </a:lnTo>
                  <a:lnTo>
                    <a:pt x="98" y="1032"/>
                  </a:lnTo>
                  <a:lnTo>
                    <a:pt x="96" y="1030"/>
                  </a:lnTo>
                  <a:lnTo>
                    <a:pt x="96" y="1027"/>
                  </a:lnTo>
                  <a:lnTo>
                    <a:pt x="98" y="1021"/>
                  </a:lnTo>
                  <a:lnTo>
                    <a:pt x="100" y="1020"/>
                  </a:lnTo>
                  <a:lnTo>
                    <a:pt x="103" y="1020"/>
                  </a:lnTo>
                  <a:lnTo>
                    <a:pt x="107" y="1018"/>
                  </a:lnTo>
                  <a:lnTo>
                    <a:pt x="111" y="1021"/>
                  </a:lnTo>
                  <a:lnTo>
                    <a:pt x="130" y="1023"/>
                  </a:lnTo>
                  <a:lnTo>
                    <a:pt x="139" y="1027"/>
                  </a:lnTo>
                  <a:lnTo>
                    <a:pt x="141" y="1028"/>
                  </a:lnTo>
                  <a:lnTo>
                    <a:pt x="151" y="1028"/>
                  </a:lnTo>
                  <a:lnTo>
                    <a:pt x="153" y="1027"/>
                  </a:lnTo>
                  <a:lnTo>
                    <a:pt x="153" y="1023"/>
                  </a:lnTo>
                  <a:lnTo>
                    <a:pt x="155" y="1020"/>
                  </a:lnTo>
                  <a:lnTo>
                    <a:pt x="155" y="1018"/>
                  </a:lnTo>
                  <a:lnTo>
                    <a:pt x="155" y="1018"/>
                  </a:lnTo>
                  <a:lnTo>
                    <a:pt x="155" y="1014"/>
                  </a:lnTo>
                  <a:lnTo>
                    <a:pt x="155" y="1012"/>
                  </a:lnTo>
                  <a:lnTo>
                    <a:pt x="153" y="1012"/>
                  </a:lnTo>
                  <a:lnTo>
                    <a:pt x="151" y="1012"/>
                  </a:lnTo>
                  <a:lnTo>
                    <a:pt x="148" y="1012"/>
                  </a:lnTo>
                  <a:lnTo>
                    <a:pt x="148" y="1011"/>
                  </a:lnTo>
                  <a:lnTo>
                    <a:pt x="144" y="1005"/>
                  </a:lnTo>
                  <a:lnTo>
                    <a:pt x="143" y="1007"/>
                  </a:lnTo>
                  <a:lnTo>
                    <a:pt x="143" y="1009"/>
                  </a:lnTo>
                  <a:lnTo>
                    <a:pt x="141" y="1009"/>
                  </a:lnTo>
                  <a:lnTo>
                    <a:pt x="139" y="1009"/>
                  </a:lnTo>
                  <a:lnTo>
                    <a:pt x="143" y="1002"/>
                  </a:lnTo>
                  <a:lnTo>
                    <a:pt x="144" y="1002"/>
                  </a:lnTo>
                  <a:lnTo>
                    <a:pt x="146" y="1004"/>
                  </a:lnTo>
                  <a:lnTo>
                    <a:pt x="146" y="1005"/>
                  </a:lnTo>
                  <a:lnTo>
                    <a:pt x="148" y="1005"/>
                  </a:lnTo>
                  <a:lnTo>
                    <a:pt x="150" y="1005"/>
                  </a:lnTo>
                  <a:lnTo>
                    <a:pt x="155" y="1005"/>
                  </a:lnTo>
                  <a:lnTo>
                    <a:pt x="155" y="1007"/>
                  </a:lnTo>
                  <a:lnTo>
                    <a:pt x="155" y="1009"/>
                  </a:lnTo>
                  <a:lnTo>
                    <a:pt x="155" y="1011"/>
                  </a:lnTo>
                  <a:lnTo>
                    <a:pt x="155" y="1009"/>
                  </a:lnTo>
                  <a:lnTo>
                    <a:pt x="157" y="1007"/>
                  </a:lnTo>
                  <a:lnTo>
                    <a:pt x="159" y="1005"/>
                  </a:lnTo>
                  <a:lnTo>
                    <a:pt x="162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71" y="1004"/>
                  </a:lnTo>
                  <a:lnTo>
                    <a:pt x="175" y="1005"/>
                  </a:lnTo>
                  <a:lnTo>
                    <a:pt x="176" y="1004"/>
                  </a:lnTo>
                  <a:lnTo>
                    <a:pt x="180" y="1002"/>
                  </a:lnTo>
                  <a:lnTo>
                    <a:pt x="183" y="1002"/>
                  </a:lnTo>
                  <a:lnTo>
                    <a:pt x="185" y="1002"/>
                  </a:lnTo>
                  <a:lnTo>
                    <a:pt x="194" y="1004"/>
                  </a:lnTo>
                  <a:lnTo>
                    <a:pt x="196" y="1005"/>
                  </a:lnTo>
                  <a:lnTo>
                    <a:pt x="198" y="1005"/>
                  </a:lnTo>
                  <a:lnTo>
                    <a:pt x="198" y="1005"/>
                  </a:lnTo>
                  <a:lnTo>
                    <a:pt x="198" y="1004"/>
                  </a:lnTo>
                  <a:lnTo>
                    <a:pt x="201" y="998"/>
                  </a:lnTo>
                  <a:lnTo>
                    <a:pt x="205" y="998"/>
                  </a:lnTo>
                  <a:lnTo>
                    <a:pt x="206" y="996"/>
                  </a:lnTo>
                  <a:lnTo>
                    <a:pt x="210" y="996"/>
                  </a:lnTo>
                  <a:lnTo>
                    <a:pt x="215" y="995"/>
                  </a:lnTo>
                  <a:lnTo>
                    <a:pt x="215" y="993"/>
                  </a:lnTo>
                  <a:lnTo>
                    <a:pt x="214" y="993"/>
                  </a:lnTo>
                  <a:lnTo>
                    <a:pt x="215" y="991"/>
                  </a:lnTo>
                  <a:lnTo>
                    <a:pt x="222" y="991"/>
                  </a:lnTo>
                  <a:lnTo>
                    <a:pt x="224" y="989"/>
                  </a:lnTo>
                  <a:lnTo>
                    <a:pt x="226" y="989"/>
                  </a:lnTo>
                  <a:lnTo>
                    <a:pt x="224" y="988"/>
                  </a:lnTo>
                  <a:lnTo>
                    <a:pt x="215" y="977"/>
                  </a:lnTo>
                  <a:lnTo>
                    <a:pt x="212" y="973"/>
                  </a:lnTo>
                  <a:lnTo>
                    <a:pt x="208" y="972"/>
                  </a:lnTo>
                  <a:lnTo>
                    <a:pt x="208" y="970"/>
                  </a:lnTo>
                  <a:lnTo>
                    <a:pt x="210" y="972"/>
                  </a:lnTo>
                  <a:lnTo>
                    <a:pt x="222" y="979"/>
                  </a:lnTo>
                  <a:lnTo>
                    <a:pt x="224" y="982"/>
                  </a:lnTo>
                  <a:lnTo>
                    <a:pt x="226" y="984"/>
                  </a:lnTo>
                  <a:lnTo>
                    <a:pt x="228" y="984"/>
                  </a:lnTo>
                  <a:lnTo>
                    <a:pt x="233" y="986"/>
                  </a:lnTo>
                  <a:lnTo>
                    <a:pt x="235" y="989"/>
                  </a:lnTo>
                  <a:lnTo>
                    <a:pt x="238" y="989"/>
                  </a:lnTo>
                  <a:lnTo>
                    <a:pt x="240" y="991"/>
                  </a:lnTo>
                  <a:lnTo>
                    <a:pt x="240" y="993"/>
                  </a:lnTo>
                  <a:lnTo>
                    <a:pt x="242" y="993"/>
                  </a:lnTo>
                  <a:lnTo>
                    <a:pt x="244" y="993"/>
                  </a:lnTo>
                  <a:lnTo>
                    <a:pt x="246" y="993"/>
                  </a:lnTo>
                  <a:lnTo>
                    <a:pt x="246" y="991"/>
                  </a:lnTo>
                  <a:lnTo>
                    <a:pt x="246" y="989"/>
                  </a:lnTo>
                  <a:lnTo>
                    <a:pt x="246" y="988"/>
                  </a:lnTo>
                  <a:lnTo>
                    <a:pt x="240" y="984"/>
                  </a:lnTo>
                  <a:lnTo>
                    <a:pt x="242" y="984"/>
                  </a:lnTo>
                  <a:lnTo>
                    <a:pt x="251" y="982"/>
                  </a:lnTo>
                  <a:lnTo>
                    <a:pt x="253" y="984"/>
                  </a:lnTo>
                  <a:lnTo>
                    <a:pt x="251" y="986"/>
                  </a:lnTo>
                  <a:lnTo>
                    <a:pt x="249" y="989"/>
                  </a:lnTo>
                  <a:lnTo>
                    <a:pt x="249" y="991"/>
                  </a:lnTo>
                  <a:lnTo>
                    <a:pt x="251" y="993"/>
                  </a:lnTo>
                  <a:lnTo>
                    <a:pt x="254" y="993"/>
                  </a:lnTo>
                  <a:lnTo>
                    <a:pt x="254" y="989"/>
                  </a:lnTo>
                  <a:lnTo>
                    <a:pt x="256" y="988"/>
                  </a:lnTo>
                  <a:lnTo>
                    <a:pt x="258" y="984"/>
                  </a:lnTo>
                  <a:lnTo>
                    <a:pt x="260" y="984"/>
                  </a:lnTo>
                  <a:lnTo>
                    <a:pt x="262" y="984"/>
                  </a:lnTo>
                  <a:lnTo>
                    <a:pt x="263" y="984"/>
                  </a:lnTo>
                  <a:lnTo>
                    <a:pt x="267" y="984"/>
                  </a:lnTo>
                  <a:lnTo>
                    <a:pt x="269" y="984"/>
                  </a:lnTo>
                  <a:lnTo>
                    <a:pt x="270" y="986"/>
                  </a:lnTo>
                  <a:lnTo>
                    <a:pt x="269" y="988"/>
                  </a:lnTo>
                  <a:lnTo>
                    <a:pt x="270" y="988"/>
                  </a:lnTo>
                  <a:lnTo>
                    <a:pt x="272" y="986"/>
                  </a:lnTo>
                  <a:lnTo>
                    <a:pt x="272" y="988"/>
                  </a:lnTo>
                  <a:lnTo>
                    <a:pt x="276" y="989"/>
                  </a:lnTo>
                  <a:lnTo>
                    <a:pt x="276" y="989"/>
                  </a:lnTo>
                  <a:lnTo>
                    <a:pt x="272" y="991"/>
                  </a:lnTo>
                  <a:lnTo>
                    <a:pt x="270" y="993"/>
                  </a:lnTo>
                  <a:lnTo>
                    <a:pt x="270" y="995"/>
                  </a:lnTo>
                  <a:lnTo>
                    <a:pt x="272" y="995"/>
                  </a:lnTo>
                  <a:lnTo>
                    <a:pt x="283" y="1002"/>
                  </a:lnTo>
                  <a:lnTo>
                    <a:pt x="283" y="1004"/>
                  </a:lnTo>
                  <a:lnTo>
                    <a:pt x="285" y="1002"/>
                  </a:lnTo>
                  <a:lnTo>
                    <a:pt x="286" y="1000"/>
                  </a:lnTo>
                  <a:lnTo>
                    <a:pt x="285" y="996"/>
                  </a:lnTo>
                  <a:lnTo>
                    <a:pt x="286" y="995"/>
                  </a:lnTo>
                  <a:lnTo>
                    <a:pt x="288" y="995"/>
                  </a:lnTo>
                  <a:lnTo>
                    <a:pt x="288" y="996"/>
                  </a:lnTo>
                  <a:lnTo>
                    <a:pt x="290" y="996"/>
                  </a:lnTo>
                  <a:lnTo>
                    <a:pt x="309" y="989"/>
                  </a:lnTo>
                  <a:lnTo>
                    <a:pt x="327" y="989"/>
                  </a:lnTo>
                  <a:lnTo>
                    <a:pt x="341" y="986"/>
                  </a:lnTo>
                  <a:lnTo>
                    <a:pt x="347" y="988"/>
                  </a:lnTo>
                  <a:lnTo>
                    <a:pt x="349" y="986"/>
                  </a:lnTo>
                  <a:lnTo>
                    <a:pt x="354" y="986"/>
                  </a:lnTo>
                  <a:lnTo>
                    <a:pt x="373" y="993"/>
                  </a:lnTo>
                  <a:lnTo>
                    <a:pt x="375" y="993"/>
                  </a:lnTo>
                  <a:lnTo>
                    <a:pt x="381" y="995"/>
                  </a:lnTo>
                  <a:lnTo>
                    <a:pt x="382" y="995"/>
                  </a:lnTo>
                  <a:lnTo>
                    <a:pt x="384" y="996"/>
                  </a:lnTo>
                  <a:lnTo>
                    <a:pt x="386" y="998"/>
                  </a:lnTo>
                  <a:lnTo>
                    <a:pt x="389" y="998"/>
                  </a:lnTo>
                  <a:lnTo>
                    <a:pt x="391" y="998"/>
                  </a:lnTo>
                  <a:lnTo>
                    <a:pt x="396" y="1000"/>
                  </a:lnTo>
                  <a:lnTo>
                    <a:pt x="398" y="1000"/>
                  </a:lnTo>
                  <a:lnTo>
                    <a:pt x="404" y="1000"/>
                  </a:lnTo>
                  <a:lnTo>
                    <a:pt x="407" y="993"/>
                  </a:lnTo>
                  <a:lnTo>
                    <a:pt x="411" y="991"/>
                  </a:lnTo>
                  <a:lnTo>
                    <a:pt x="411" y="989"/>
                  </a:lnTo>
                  <a:lnTo>
                    <a:pt x="412" y="988"/>
                  </a:lnTo>
                  <a:lnTo>
                    <a:pt x="412" y="989"/>
                  </a:lnTo>
                  <a:lnTo>
                    <a:pt x="418" y="986"/>
                  </a:lnTo>
                  <a:lnTo>
                    <a:pt x="443" y="980"/>
                  </a:lnTo>
                  <a:lnTo>
                    <a:pt x="448" y="979"/>
                  </a:lnTo>
                  <a:lnTo>
                    <a:pt x="457" y="968"/>
                  </a:lnTo>
                  <a:lnTo>
                    <a:pt x="462" y="966"/>
                  </a:lnTo>
                  <a:lnTo>
                    <a:pt x="469" y="968"/>
                  </a:lnTo>
                  <a:lnTo>
                    <a:pt x="478" y="972"/>
                  </a:lnTo>
                  <a:lnTo>
                    <a:pt x="482" y="970"/>
                  </a:lnTo>
                  <a:lnTo>
                    <a:pt x="482" y="963"/>
                  </a:lnTo>
                  <a:lnTo>
                    <a:pt x="482" y="957"/>
                  </a:lnTo>
                  <a:lnTo>
                    <a:pt x="482" y="956"/>
                  </a:lnTo>
                  <a:lnTo>
                    <a:pt x="489" y="947"/>
                  </a:lnTo>
                  <a:lnTo>
                    <a:pt x="492" y="945"/>
                  </a:lnTo>
                  <a:lnTo>
                    <a:pt x="494" y="943"/>
                  </a:lnTo>
                  <a:lnTo>
                    <a:pt x="496" y="943"/>
                  </a:lnTo>
                  <a:lnTo>
                    <a:pt x="503" y="943"/>
                  </a:lnTo>
                  <a:lnTo>
                    <a:pt x="505" y="941"/>
                  </a:lnTo>
                  <a:lnTo>
                    <a:pt x="507" y="940"/>
                  </a:lnTo>
                  <a:lnTo>
                    <a:pt x="508" y="938"/>
                  </a:lnTo>
                  <a:lnTo>
                    <a:pt x="510" y="938"/>
                  </a:lnTo>
                  <a:lnTo>
                    <a:pt x="512" y="938"/>
                  </a:lnTo>
                  <a:lnTo>
                    <a:pt x="514" y="938"/>
                  </a:lnTo>
                  <a:lnTo>
                    <a:pt x="517" y="934"/>
                  </a:lnTo>
                  <a:lnTo>
                    <a:pt x="524" y="932"/>
                  </a:lnTo>
                  <a:lnTo>
                    <a:pt x="528" y="929"/>
                  </a:lnTo>
                  <a:lnTo>
                    <a:pt x="530" y="922"/>
                  </a:lnTo>
                  <a:lnTo>
                    <a:pt x="531" y="915"/>
                  </a:lnTo>
                  <a:lnTo>
                    <a:pt x="530" y="908"/>
                  </a:lnTo>
                  <a:lnTo>
                    <a:pt x="528" y="904"/>
                  </a:lnTo>
                  <a:lnTo>
                    <a:pt x="528" y="902"/>
                  </a:lnTo>
                  <a:lnTo>
                    <a:pt x="528" y="897"/>
                  </a:lnTo>
                  <a:lnTo>
                    <a:pt x="531" y="897"/>
                  </a:lnTo>
                  <a:lnTo>
                    <a:pt x="533" y="897"/>
                  </a:lnTo>
                  <a:lnTo>
                    <a:pt x="533" y="895"/>
                  </a:lnTo>
                  <a:lnTo>
                    <a:pt x="535" y="893"/>
                  </a:lnTo>
                  <a:lnTo>
                    <a:pt x="535" y="886"/>
                  </a:lnTo>
                  <a:lnTo>
                    <a:pt x="533" y="885"/>
                  </a:lnTo>
                  <a:lnTo>
                    <a:pt x="494" y="888"/>
                  </a:lnTo>
                  <a:lnTo>
                    <a:pt x="482" y="893"/>
                  </a:lnTo>
                  <a:lnTo>
                    <a:pt x="457" y="890"/>
                  </a:lnTo>
                  <a:lnTo>
                    <a:pt x="455" y="886"/>
                  </a:lnTo>
                  <a:lnTo>
                    <a:pt x="453" y="883"/>
                  </a:lnTo>
                  <a:lnTo>
                    <a:pt x="453" y="881"/>
                  </a:lnTo>
                  <a:lnTo>
                    <a:pt x="452" y="881"/>
                  </a:lnTo>
                  <a:lnTo>
                    <a:pt x="452" y="883"/>
                  </a:lnTo>
                  <a:lnTo>
                    <a:pt x="452" y="885"/>
                  </a:lnTo>
                  <a:lnTo>
                    <a:pt x="452" y="886"/>
                  </a:lnTo>
                  <a:lnTo>
                    <a:pt x="448" y="886"/>
                  </a:lnTo>
                  <a:lnTo>
                    <a:pt x="439" y="886"/>
                  </a:lnTo>
                  <a:lnTo>
                    <a:pt x="437" y="885"/>
                  </a:lnTo>
                  <a:lnTo>
                    <a:pt x="436" y="885"/>
                  </a:lnTo>
                  <a:lnTo>
                    <a:pt x="436" y="883"/>
                  </a:lnTo>
                  <a:lnTo>
                    <a:pt x="436" y="881"/>
                  </a:lnTo>
                  <a:lnTo>
                    <a:pt x="437" y="881"/>
                  </a:lnTo>
                  <a:lnTo>
                    <a:pt x="441" y="879"/>
                  </a:lnTo>
                  <a:lnTo>
                    <a:pt x="444" y="876"/>
                  </a:lnTo>
                  <a:lnTo>
                    <a:pt x="446" y="876"/>
                  </a:lnTo>
                  <a:lnTo>
                    <a:pt x="452" y="876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4"/>
                  </a:lnTo>
                  <a:lnTo>
                    <a:pt x="452" y="870"/>
                  </a:lnTo>
                  <a:lnTo>
                    <a:pt x="452" y="870"/>
                  </a:lnTo>
                  <a:lnTo>
                    <a:pt x="432" y="867"/>
                  </a:lnTo>
                  <a:lnTo>
                    <a:pt x="425" y="869"/>
                  </a:lnTo>
                  <a:lnTo>
                    <a:pt x="425" y="870"/>
                  </a:lnTo>
                  <a:lnTo>
                    <a:pt x="423" y="870"/>
                  </a:lnTo>
                  <a:lnTo>
                    <a:pt x="423" y="872"/>
                  </a:lnTo>
                  <a:lnTo>
                    <a:pt x="414" y="874"/>
                  </a:lnTo>
                  <a:lnTo>
                    <a:pt x="416" y="872"/>
                  </a:lnTo>
                  <a:lnTo>
                    <a:pt x="418" y="872"/>
                  </a:lnTo>
                  <a:lnTo>
                    <a:pt x="420" y="872"/>
                  </a:lnTo>
                  <a:lnTo>
                    <a:pt x="421" y="870"/>
                  </a:lnTo>
                  <a:lnTo>
                    <a:pt x="423" y="867"/>
                  </a:lnTo>
                  <a:lnTo>
                    <a:pt x="423" y="865"/>
                  </a:lnTo>
                  <a:lnTo>
                    <a:pt x="432" y="861"/>
                  </a:lnTo>
                  <a:lnTo>
                    <a:pt x="434" y="861"/>
                  </a:lnTo>
                  <a:lnTo>
                    <a:pt x="436" y="863"/>
                  </a:lnTo>
                  <a:lnTo>
                    <a:pt x="437" y="861"/>
                  </a:lnTo>
                  <a:lnTo>
                    <a:pt x="439" y="861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4" y="861"/>
                  </a:lnTo>
                  <a:lnTo>
                    <a:pt x="444" y="860"/>
                  </a:lnTo>
                  <a:lnTo>
                    <a:pt x="446" y="860"/>
                  </a:lnTo>
                  <a:lnTo>
                    <a:pt x="448" y="860"/>
                  </a:lnTo>
                  <a:lnTo>
                    <a:pt x="452" y="860"/>
                  </a:lnTo>
                  <a:lnTo>
                    <a:pt x="459" y="861"/>
                  </a:lnTo>
                  <a:lnTo>
                    <a:pt x="464" y="860"/>
                  </a:lnTo>
                  <a:lnTo>
                    <a:pt x="466" y="860"/>
                  </a:lnTo>
                  <a:lnTo>
                    <a:pt x="469" y="856"/>
                  </a:lnTo>
                  <a:lnTo>
                    <a:pt x="476" y="851"/>
                  </a:lnTo>
                  <a:lnTo>
                    <a:pt x="480" y="845"/>
                  </a:lnTo>
                  <a:lnTo>
                    <a:pt x="478" y="844"/>
                  </a:lnTo>
                  <a:lnTo>
                    <a:pt x="475" y="844"/>
                  </a:lnTo>
                  <a:lnTo>
                    <a:pt x="476" y="842"/>
                  </a:lnTo>
                  <a:lnTo>
                    <a:pt x="478" y="842"/>
                  </a:lnTo>
                  <a:lnTo>
                    <a:pt x="478" y="840"/>
                  </a:lnTo>
                  <a:lnTo>
                    <a:pt x="478" y="837"/>
                  </a:lnTo>
                  <a:lnTo>
                    <a:pt x="478" y="835"/>
                  </a:lnTo>
                  <a:lnTo>
                    <a:pt x="480" y="833"/>
                  </a:lnTo>
                  <a:lnTo>
                    <a:pt x="478" y="831"/>
                  </a:lnTo>
                  <a:lnTo>
                    <a:pt x="478" y="829"/>
                  </a:lnTo>
                  <a:lnTo>
                    <a:pt x="478" y="828"/>
                  </a:lnTo>
                  <a:lnTo>
                    <a:pt x="478" y="826"/>
                  </a:lnTo>
                  <a:lnTo>
                    <a:pt x="478" y="824"/>
                  </a:lnTo>
                  <a:lnTo>
                    <a:pt x="478" y="822"/>
                  </a:lnTo>
                  <a:lnTo>
                    <a:pt x="476" y="821"/>
                  </a:lnTo>
                  <a:lnTo>
                    <a:pt x="475" y="822"/>
                  </a:lnTo>
                  <a:lnTo>
                    <a:pt x="471" y="824"/>
                  </a:lnTo>
                  <a:lnTo>
                    <a:pt x="468" y="826"/>
                  </a:lnTo>
                  <a:lnTo>
                    <a:pt x="460" y="828"/>
                  </a:lnTo>
                  <a:lnTo>
                    <a:pt x="457" y="831"/>
                  </a:lnTo>
                  <a:lnTo>
                    <a:pt x="455" y="828"/>
                  </a:lnTo>
                  <a:lnTo>
                    <a:pt x="453" y="826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2" y="824"/>
                  </a:lnTo>
                  <a:lnTo>
                    <a:pt x="457" y="822"/>
                  </a:lnTo>
                  <a:lnTo>
                    <a:pt x="460" y="822"/>
                  </a:lnTo>
                  <a:lnTo>
                    <a:pt x="462" y="822"/>
                  </a:lnTo>
                  <a:lnTo>
                    <a:pt x="464" y="822"/>
                  </a:lnTo>
                  <a:lnTo>
                    <a:pt x="466" y="822"/>
                  </a:lnTo>
                  <a:lnTo>
                    <a:pt x="468" y="822"/>
                  </a:lnTo>
                  <a:lnTo>
                    <a:pt x="469" y="821"/>
                  </a:lnTo>
                  <a:lnTo>
                    <a:pt x="471" y="819"/>
                  </a:lnTo>
                  <a:lnTo>
                    <a:pt x="471" y="819"/>
                  </a:lnTo>
                  <a:lnTo>
                    <a:pt x="471" y="817"/>
                  </a:lnTo>
                  <a:lnTo>
                    <a:pt x="471" y="815"/>
                  </a:lnTo>
                  <a:lnTo>
                    <a:pt x="473" y="815"/>
                  </a:lnTo>
                  <a:lnTo>
                    <a:pt x="476" y="812"/>
                  </a:lnTo>
                  <a:lnTo>
                    <a:pt x="480" y="810"/>
                  </a:lnTo>
                  <a:lnTo>
                    <a:pt x="482" y="808"/>
                  </a:lnTo>
                  <a:lnTo>
                    <a:pt x="482" y="805"/>
                  </a:lnTo>
                  <a:lnTo>
                    <a:pt x="483" y="806"/>
                  </a:lnTo>
                  <a:lnTo>
                    <a:pt x="487" y="812"/>
                  </a:lnTo>
                  <a:lnTo>
                    <a:pt x="489" y="815"/>
                  </a:lnTo>
                  <a:lnTo>
                    <a:pt x="491" y="817"/>
                  </a:lnTo>
                  <a:lnTo>
                    <a:pt x="492" y="817"/>
                  </a:lnTo>
                  <a:lnTo>
                    <a:pt x="499" y="815"/>
                  </a:lnTo>
                  <a:lnTo>
                    <a:pt x="503" y="813"/>
                  </a:lnTo>
                  <a:lnTo>
                    <a:pt x="508" y="810"/>
                  </a:lnTo>
                  <a:lnTo>
                    <a:pt x="515" y="805"/>
                  </a:lnTo>
                  <a:lnTo>
                    <a:pt x="517" y="801"/>
                  </a:lnTo>
                  <a:lnTo>
                    <a:pt x="517" y="797"/>
                  </a:lnTo>
                  <a:lnTo>
                    <a:pt x="515" y="797"/>
                  </a:lnTo>
                  <a:lnTo>
                    <a:pt x="515" y="799"/>
                  </a:lnTo>
                  <a:lnTo>
                    <a:pt x="514" y="801"/>
                  </a:lnTo>
                  <a:lnTo>
                    <a:pt x="510" y="799"/>
                  </a:lnTo>
                  <a:lnTo>
                    <a:pt x="508" y="799"/>
                  </a:lnTo>
                  <a:lnTo>
                    <a:pt x="507" y="797"/>
                  </a:lnTo>
                  <a:lnTo>
                    <a:pt x="515" y="789"/>
                  </a:lnTo>
                  <a:lnTo>
                    <a:pt x="515" y="785"/>
                  </a:lnTo>
                  <a:lnTo>
                    <a:pt x="514" y="785"/>
                  </a:lnTo>
                  <a:lnTo>
                    <a:pt x="494" y="785"/>
                  </a:lnTo>
                  <a:lnTo>
                    <a:pt x="492" y="783"/>
                  </a:lnTo>
                  <a:lnTo>
                    <a:pt x="494" y="783"/>
                  </a:lnTo>
                  <a:lnTo>
                    <a:pt x="499" y="782"/>
                  </a:lnTo>
                  <a:lnTo>
                    <a:pt x="503" y="782"/>
                  </a:lnTo>
                  <a:lnTo>
                    <a:pt x="505" y="783"/>
                  </a:lnTo>
                  <a:lnTo>
                    <a:pt x="507" y="783"/>
                  </a:lnTo>
                  <a:lnTo>
                    <a:pt x="508" y="783"/>
                  </a:lnTo>
                  <a:lnTo>
                    <a:pt x="512" y="782"/>
                  </a:lnTo>
                  <a:lnTo>
                    <a:pt x="515" y="783"/>
                  </a:lnTo>
                  <a:lnTo>
                    <a:pt x="515" y="782"/>
                  </a:lnTo>
                  <a:lnTo>
                    <a:pt x="515" y="778"/>
                  </a:lnTo>
                  <a:lnTo>
                    <a:pt x="514" y="778"/>
                  </a:lnTo>
                  <a:lnTo>
                    <a:pt x="508" y="776"/>
                  </a:lnTo>
                  <a:lnTo>
                    <a:pt x="507" y="776"/>
                  </a:lnTo>
                  <a:lnTo>
                    <a:pt x="501" y="773"/>
                  </a:lnTo>
                  <a:lnTo>
                    <a:pt x="501" y="771"/>
                  </a:lnTo>
                  <a:lnTo>
                    <a:pt x="505" y="7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6">
              <a:extLst>
                <a:ext uri="{FF2B5EF4-FFF2-40B4-BE49-F238E27FC236}">
                  <a16:creationId xmlns:a16="http://schemas.microsoft.com/office/drawing/2014/main" id="{A3C0091E-1C73-BBA0-F778-A4825B358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1071787"/>
              <a:ext cx="213583" cy="422284"/>
            </a:xfrm>
            <a:custGeom>
              <a:avLst/>
              <a:gdLst>
                <a:gd name="T0" fmla="*/ 36 w 175"/>
                <a:gd name="T1" fmla="*/ 9 h 346"/>
                <a:gd name="T2" fmla="*/ 13 w 175"/>
                <a:gd name="T3" fmla="*/ 5 h 346"/>
                <a:gd name="T4" fmla="*/ 0 w 175"/>
                <a:gd name="T5" fmla="*/ 346 h 346"/>
                <a:gd name="T6" fmla="*/ 8 w 175"/>
                <a:gd name="T7" fmla="*/ 343 h 346"/>
                <a:gd name="T8" fmla="*/ 20 w 175"/>
                <a:gd name="T9" fmla="*/ 337 h 346"/>
                <a:gd name="T10" fmla="*/ 25 w 175"/>
                <a:gd name="T11" fmla="*/ 327 h 346"/>
                <a:gd name="T12" fmla="*/ 38 w 175"/>
                <a:gd name="T13" fmla="*/ 314 h 346"/>
                <a:gd name="T14" fmla="*/ 43 w 175"/>
                <a:gd name="T15" fmla="*/ 309 h 346"/>
                <a:gd name="T16" fmla="*/ 59 w 175"/>
                <a:gd name="T17" fmla="*/ 314 h 346"/>
                <a:gd name="T18" fmla="*/ 72 w 175"/>
                <a:gd name="T19" fmla="*/ 307 h 346"/>
                <a:gd name="T20" fmla="*/ 84 w 175"/>
                <a:gd name="T21" fmla="*/ 297 h 346"/>
                <a:gd name="T22" fmla="*/ 73 w 175"/>
                <a:gd name="T23" fmla="*/ 288 h 346"/>
                <a:gd name="T24" fmla="*/ 63 w 175"/>
                <a:gd name="T25" fmla="*/ 284 h 346"/>
                <a:gd name="T26" fmla="*/ 57 w 175"/>
                <a:gd name="T27" fmla="*/ 279 h 346"/>
                <a:gd name="T28" fmla="*/ 57 w 175"/>
                <a:gd name="T29" fmla="*/ 273 h 346"/>
                <a:gd name="T30" fmla="*/ 57 w 175"/>
                <a:gd name="T31" fmla="*/ 263 h 346"/>
                <a:gd name="T32" fmla="*/ 48 w 175"/>
                <a:gd name="T33" fmla="*/ 261 h 346"/>
                <a:gd name="T34" fmla="*/ 43 w 175"/>
                <a:gd name="T35" fmla="*/ 263 h 346"/>
                <a:gd name="T36" fmla="*/ 15 w 175"/>
                <a:gd name="T37" fmla="*/ 277 h 346"/>
                <a:gd name="T38" fmla="*/ 4 w 175"/>
                <a:gd name="T39" fmla="*/ 281 h 346"/>
                <a:gd name="T40" fmla="*/ 0 w 175"/>
                <a:gd name="T41" fmla="*/ 279 h 346"/>
                <a:gd name="T42" fmla="*/ 22 w 175"/>
                <a:gd name="T43" fmla="*/ 266 h 346"/>
                <a:gd name="T44" fmla="*/ 57 w 175"/>
                <a:gd name="T45" fmla="*/ 257 h 346"/>
                <a:gd name="T46" fmla="*/ 66 w 175"/>
                <a:gd name="T47" fmla="*/ 259 h 346"/>
                <a:gd name="T48" fmla="*/ 70 w 175"/>
                <a:gd name="T49" fmla="*/ 252 h 346"/>
                <a:gd name="T50" fmla="*/ 79 w 175"/>
                <a:gd name="T51" fmla="*/ 243 h 346"/>
                <a:gd name="T52" fmla="*/ 91 w 175"/>
                <a:gd name="T53" fmla="*/ 229 h 346"/>
                <a:gd name="T54" fmla="*/ 95 w 175"/>
                <a:gd name="T55" fmla="*/ 224 h 346"/>
                <a:gd name="T56" fmla="*/ 95 w 175"/>
                <a:gd name="T57" fmla="*/ 218 h 346"/>
                <a:gd name="T58" fmla="*/ 100 w 175"/>
                <a:gd name="T59" fmla="*/ 204 h 346"/>
                <a:gd name="T60" fmla="*/ 103 w 175"/>
                <a:gd name="T61" fmla="*/ 199 h 346"/>
                <a:gd name="T62" fmla="*/ 112 w 175"/>
                <a:gd name="T63" fmla="*/ 190 h 346"/>
                <a:gd name="T64" fmla="*/ 121 w 175"/>
                <a:gd name="T65" fmla="*/ 178 h 346"/>
                <a:gd name="T66" fmla="*/ 127 w 175"/>
                <a:gd name="T67" fmla="*/ 169 h 346"/>
                <a:gd name="T68" fmla="*/ 127 w 175"/>
                <a:gd name="T69" fmla="*/ 163 h 346"/>
                <a:gd name="T70" fmla="*/ 127 w 175"/>
                <a:gd name="T71" fmla="*/ 153 h 346"/>
                <a:gd name="T72" fmla="*/ 143 w 175"/>
                <a:gd name="T73" fmla="*/ 126 h 346"/>
                <a:gd name="T74" fmla="*/ 141 w 175"/>
                <a:gd name="T75" fmla="*/ 117 h 346"/>
                <a:gd name="T76" fmla="*/ 151 w 175"/>
                <a:gd name="T77" fmla="*/ 83 h 346"/>
                <a:gd name="T78" fmla="*/ 166 w 175"/>
                <a:gd name="T79" fmla="*/ 64 h 346"/>
                <a:gd name="T80" fmla="*/ 175 w 175"/>
                <a:gd name="T81" fmla="*/ 51 h 346"/>
                <a:gd name="T82" fmla="*/ 173 w 175"/>
                <a:gd name="T83" fmla="*/ 48 h 346"/>
                <a:gd name="T84" fmla="*/ 171 w 175"/>
                <a:gd name="T85" fmla="*/ 43 h 346"/>
                <a:gd name="T86" fmla="*/ 171 w 175"/>
                <a:gd name="T87" fmla="*/ 37 h 346"/>
                <a:gd name="T88" fmla="*/ 167 w 175"/>
                <a:gd name="T89" fmla="*/ 25 h 346"/>
                <a:gd name="T90" fmla="*/ 155 w 175"/>
                <a:gd name="T91" fmla="*/ 7 h 346"/>
                <a:gd name="T92" fmla="*/ 151 w 175"/>
                <a:gd name="T93" fmla="*/ 9 h 346"/>
                <a:gd name="T94" fmla="*/ 150 w 175"/>
                <a:gd name="T95" fmla="*/ 5 h 346"/>
                <a:gd name="T96" fmla="*/ 134 w 175"/>
                <a:gd name="T97" fmla="*/ 3 h 346"/>
                <a:gd name="T98" fmla="*/ 121 w 175"/>
                <a:gd name="T99" fmla="*/ 7 h 346"/>
                <a:gd name="T100" fmla="*/ 112 w 175"/>
                <a:gd name="T101" fmla="*/ 5 h 346"/>
                <a:gd name="T102" fmla="*/ 111 w 175"/>
                <a:gd name="T103" fmla="*/ 9 h 346"/>
                <a:gd name="T104" fmla="*/ 105 w 175"/>
                <a:gd name="T105" fmla="*/ 9 h 346"/>
                <a:gd name="T106" fmla="*/ 102 w 175"/>
                <a:gd name="T107" fmla="*/ 9 h 346"/>
                <a:gd name="T108" fmla="*/ 93 w 175"/>
                <a:gd name="T109" fmla="*/ 7 h 346"/>
                <a:gd name="T110" fmla="*/ 89 w 175"/>
                <a:gd name="T111" fmla="*/ 11 h 346"/>
                <a:gd name="T112" fmla="*/ 73 w 175"/>
                <a:gd name="T113" fmla="*/ 5 h 346"/>
                <a:gd name="T114" fmla="*/ 68 w 175"/>
                <a:gd name="T115" fmla="*/ 5 h 346"/>
                <a:gd name="T116" fmla="*/ 64 w 175"/>
                <a:gd name="T117" fmla="*/ 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" h="346">
                  <a:moveTo>
                    <a:pt x="45" y="3"/>
                  </a:moveTo>
                  <a:lnTo>
                    <a:pt x="43" y="5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27" y="9"/>
                  </a:lnTo>
                  <a:lnTo>
                    <a:pt x="13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46"/>
                  </a:lnTo>
                  <a:lnTo>
                    <a:pt x="2" y="346"/>
                  </a:lnTo>
                  <a:lnTo>
                    <a:pt x="6" y="343"/>
                  </a:lnTo>
                  <a:lnTo>
                    <a:pt x="8" y="343"/>
                  </a:lnTo>
                  <a:lnTo>
                    <a:pt x="16" y="341"/>
                  </a:lnTo>
                  <a:lnTo>
                    <a:pt x="18" y="341"/>
                  </a:lnTo>
                  <a:lnTo>
                    <a:pt x="20" y="337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5" y="327"/>
                  </a:lnTo>
                  <a:lnTo>
                    <a:pt x="27" y="327"/>
                  </a:lnTo>
                  <a:lnTo>
                    <a:pt x="31" y="318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40" y="311"/>
                  </a:lnTo>
                  <a:lnTo>
                    <a:pt x="43" y="309"/>
                  </a:lnTo>
                  <a:lnTo>
                    <a:pt x="48" y="311"/>
                  </a:lnTo>
                  <a:lnTo>
                    <a:pt x="56" y="314"/>
                  </a:lnTo>
                  <a:lnTo>
                    <a:pt x="59" y="314"/>
                  </a:lnTo>
                  <a:lnTo>
                    <a:pt x="61" y="314"/>
                  </a:lnTo>
                  <a:lnTo>
                    <a:pt x="68" y="309"/>
                  </a:lnTo>
                  <a:lnTo>
                    <a:pt x="72" y="307"/>
                  </a:lnTo>
                  <a:lnTo>
                    <a:pt x="75" y="305"/>
                  </a:lnTo>
                  <a:lnTo>
                    <a:pt x="77" y="304"/>
                  </a:lnTo>
                  <a:lnTo>
                    <a:pt x="84" y="297"/>
                  </a:lnTo>
                  <a:lnTo>
                    <a:pt x="79" y="293"/>
                  </a:lnTo>
                  <a:lnTo>
                    <a:pt x="79" y="291"/>
                  </a:lnTo>
                  <a:lnTo>
                    <a:pt x="73" y="288"/>
                  </a:lnTo>
                  <a:lnTo>
                    <a:pt x="72" y="286"/>
                  </a:lnTo>
                  <a:lnTo>
                    <a:pt x="63" y="286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59" y="282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7" y="277"/>
                  </a:lnTo>
                  <a:lnTo>
                    <a:pt x="57" y="273"/>
                  </a:lnTo>
                  <a:lnTo>
                    <a:pt x="59" y="270"/>
                  </a:lnTo>
                  <a:lnTo>
                    <a:pt x="59" y="266"/>
                  </a:lnTo>
                  <a:lnTo>
                    <a:pt x="57" y="263"/>
                  </a:lnTo>
                  <a:lnTo>
                    <a:pt x="54" y="263"/>
                  </a:lnTo>
                  <a:lnTo>
                    <a:pt x="50" y="261"/>
                  </a:lnTo>
                  <a:lnTo>
                    <a:pt x="48" y="261"/>
                  </a:lnTo>
                  <a:lnTo>
                    <a:pt x="47" y="261"/>
                  </a:lnTo>
                  <a:lnTo>
                    <a:pt x="43" y="261"/>
                  </a:lnTo>
                  <a:lnTo>
                    <a:pt x="43" y="263"/>
                  </a:lnTo>
                  <a:lnTo>
                    <a:pt x="41" y="265"/>
                  </a:lnTo>
                  <a:lnTo>
                    <a:pt x="20" y="277"/>
                  </a:lnTo>
                  <a:lnTo>
                    <a:pt x="15" y="277"/>
                  </a:lnTo>
                  <a:lnTo>
                    <a:pt x="11" y="281"/>
                  </a:lnTo>
                  <a:lnTo>
                    <a:pt x="8" y="281"/>
                  </a:lnTo>
                  <a:lnTo>
                    <a:pt x="4" y="281"/>
                  </a:lnTo>
                  <a:lnTo>
                    <a:pt x="2" y="281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4" y="281"/>
                  </a:lnTo>
                  <a:lnTo>
                    <a:pt x="9" y="279"/>
                  </a:lnTo>
                  <a:lnTo>
                    <a:pt x="22" y="266"/>
                  </a:lnTo>
                  <a:lnTo>
                    <a:pt x="25" y="263"/>
                  </a:lnTo>
                  <a:lnTo>
                    <a:pt x="29" y="261"/>
                  </a:lnTo>
                  <a:lnTo>
                    <a:pt x="57" y="257"/>
                  </a:lnTo>
                  <a:lnTo>
                    <a:pt x="63" y="257"/>
                  </a:lnTo>
                  <a:lnTo>
                    <a:pt x="64" y="257"/>
                  </a:lnTo>
                  <a:lnTo>
                    <a:pt x="66" y="259"/>
                  </a:lnTo>
                  <a:lnTo>
                    <a:pt x="68" y="259"/>
                  </a:lnTo>
                  <a:lnTo>
                    <a:pt x="70" y="252"/>
                  </a:lnTo>
                  <a:lnTo>
                    <a:pt x="70" y="252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9" y="243"/>
                  </a:lnTo>
                  <a:lnTo>
                    <a:pt x="89" y="234"/>
                  </a:lnTo>
                  <a:lnTo>
                    <a:pt x="91" y="233"/>
                  </a:lnTo>
                  <a:lnTo>
                    <a:pt x="91" y="229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7"/>
                  </a:lnTo>
                  <a:lnTo>
                    <a:pt x="98" y="213"/>
                  </a:lnTo>
                  <a:lnTo>
                    <a:pt x="100" y="204"/>
                  </a:lnTo>
                  <a:lnTo>
                    <a:pt x="100" y="202"/>
                  </a:lnTo>
                  <a:lnTo>
                    <a:pt x="102" y="201"/>
                  </a:lnTo>
                  <a:lnTo>
                    <a:pt x="103" y="199"/>
                  </a:lnTo>
                  <a:lnTo>
                    <a:pt x="105" y="197"/>
                  </a:lnTo>
                  <a:lnTo>
                    <a:pt x="111" y="192"/>
                  </a:lnTo>
                  <a:lnTo>
                    <a:pt x="112" y="190"/>
                  </a:lnTo>
                  <a:lnTo>
                    <a:pt x="114" y="185"/>
                  </a:lnTo>
                  <a:lnTo>
                    <a:pt x="118" y="181"/>
                  </a:lnTo>
                  <a:lnTo>
                    <a:pt x="121" y="178"/>
                  </a:lnTo>
                  <a:lnTo>
                    <a:pt x="123" y="176"/>
                  </a:lnTo>
                  <a:lnTo>
                    <a:pt x="125" y="172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7" y="165"/>
                  </a:lnTo>
                  <a:lnTo>
                    <a:pt x="127" y="163"/>
                  </a:lnTo>
                  <a:lnTo>
                    <a:pt x="127" y="162"/>
                  </a:lnTo>
                  <a:lnTo>
                    <a:pt x="125" y="160"/>
                  </a:lnTo>
                  <a:lnTo>
                    <a:pt x="127" y="153"/>
                  </a:lnTo>
                  <a:lnTo>
                    <a:pt x="130" y="146"/>
                  </a:lnTo>
                  <a:lnTo>
                    <a:pt x="141" y="130"/>
                  </a:lnTo>
                  <a:lnTo>
                    <a:pt x="143" y="126"/>
                  </a:lnTo>
                  <a:lnTo>
                    <a:pt x="143" y="124"/>
                  </a:lnTo>
                  <a:lnTo>
                    <a:pt x="141" y="122"/>
                  </a:lnTo>
                  <a:lnTo>
                    <a:pt x="141" y="117"/>
                  </a:lnTo>
                  <a:lnTo>
                    <a:pt x="141" y="114"/>
                  </a:lnTo>
                  <a:lnTo>
                    <a:pt x="144" y="103"/>
                  </a:lnTo>
                  <a:lnTo>
                    <a:pt x="151" y="83"/>
                  </a:lnTo>
                  <a:lnTo>
                    <a:pt x="155" y="80"/>
                  </a:lnTo>
                  <a:lnTo>
                    <a:pt x="164" y="67"/>
                  </a:lnTo>
                  <a:lnTo>
                    <a:pt x="166" y="64"/>
                  </a:lnTo>
                  <a:lnTo>
                    <a:pt x="167" y="60"/>
                  </a:lnTo>
                  <a:lnTo>
                    <a:pt x="171" y="55"/>
                  </a:lnTo>
                  <a:lnTo>
                    <a:pt x="175" y="51"/>
                  </a:lnTo>
                  <a:lnTo>
                    <a:pt x="175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69" y="34"/>
                  </a:lnTo>
                  <a:lnTo>
                    <a:pt x="169" y="30"/>
                  </a:lnTo>
                  <a:lnTo>
                    <a:pt x="167" y="25"/>
                  </a:lnTo>
                  <a:lnTo>
                    <a:pt x="167" y="21"/>
                  </a:lnTo>
                  <a:lnTo>
                    <a:pt x="157" y="11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3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27" y="7"/>
                  </a:lnTo>
                  <a:lnTo>
                    <a:pt x="125" y="9"/>
                  </a:lnTo>
                  <a:lnTo>
                    <a:pt x="121" y="7"/>
                  </a:lnTo>
                  <a:lnTo>
                    <a:pt x="118" y="5"/>
                  </a:lnTo>
                  <a:lnTo>
                    <a:pt x="114" y="5"/>
                  </a:lnTo>
                  <a:lnTo>
                    <a:pt x="112" y="5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5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0" y="11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89" y="9"/>
                  </a:lnTo>
                  <a:lnTo>
                    <a:pt x="89" y="11"/>
                  </a:lnTo>
                  <a:lnTo>
                    <a:pt x="88" y="7"/>
                  </a:lnTo>
                  <a:lnTo>
                    <a:pt x="84" y="7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7">
              <a:extLst>
                <a:ext uri="{FF2B5EF4-FFF2-40B4-BE49-F238E27FC236}">
                  <a16:creationId xmlns:a16="http://schemas.microsoft.com/office/drawing/2014/main" id="{C2C35472-F253-00CE-F555-12CE0ED2E8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2903" y="3473681"/>
              <a:ext cx="1629334" cy="1402325"/>
            </a:xfrm>
            <a:custGeom>
              <a:avLst/>
              <a:gdLst>
                <a:gd name="T0" fmla="*/ 774 w 1335"/>
                <a:gd name="T1" fmla="*/ 179 h 1149"/>
                <a:gd name="T2" fmla="*/ 762 w 1335"/>
                <a:gd name="T3" fmla="*/ 137 h 1149"/>
                <a:gd name="T4" fmla="*/ 780 w 1335"/>
                <a:gd name="T5" fmla="*/ 87 h 1149"/>
                <a:gd name="T6" fmla="*/ 655 w 1335"/>
                <a:gd name="T7" fmla="*/ 66 h 1149"/>
                <a:gd name="T8" fmla="*/ 618 w 1335"/>
                <a:gd name="T9" fmla="*/ 21 h 1149"/>
                <a:gd name="T10" fmla="*/ 554 w 1335"/>
                <a:gd name="T11" fmla="*/ 12 h 1149"/>
                <a:gd name="T12" fmla="*/ 488 w 1335"/>
                <a:gd name="T13" fmla="*/ 50 h 1149"/>
                <a:gd name="T14" fmla="*/ 428 w 1335"/>
                <a:gd name="T15" fmla="*/ 48 h 1149"/>
                <a:gd name="T16" fmla="*/ 412 w 1335"/>
                <a:gd name="T17" fmla="*/ 85 h 1149"/>
                <a:gd name="T18" fmla="*/ 393 w 1335"/>
                <a:gd name="T19" fmla="*/ 117 h 1149"/>
                <a:gd name="T20" fmla="*/ 352 w 1335"/>
                <a:gd name="T21" fmla="*/ 119 h 1149"/>
                <a:gd name="T22" fmla="*/ 300 w 1335"/>
                <a:gd name="T23" fmla="*/ 94 h 1149"/>
                <a:gd name="T24" fmla="*/ 275 w 1335"/>
                <a:gd name="T25" fmla="*/ 165 h 1149"/>
                <a:gd name="T26" fmla="*/ 259 w 1335"/>
                <a:gd name="T27" fmla="*/ 192 h 1149"/>
                <a:gd name="T28" fmla="*/ 211 w 1335"/>
                <a:gd name="T29" fmla="*/ 140 h 1149"/>
                <a:gd name="T30" fmla="*/ 167 w 1335"/>
                <a:gd name="T31" fmla="*/ 131 h 1149"/>
                <a:gd name="T32" fmla="*/ 140 w 1335"/>
                <a:gd name="T33" fmla="*/ 188 h 1149"/>
                <a:gd name="T34" fmla="*/ 48 w 1335"/>
                <a:gd name="T35" fmla="*/ 187 h 1149"/>
                <a:gd name="T36" fmla="*/ 34 w 1335"/>
                <a:gd name="T37" fmla="*/ 229 h 1149"/>
                <a:gd name="T38" fmla="*/ 57 w 1335"/>
                <a:gd name="T39" fmla="*/ 291 h 1149"/>
                <a:gd name="T40" fmla="*/ 4 w 1335"/>
                <a:gd name="T41" fmla="*/ 316 h 1149"/>
                <a:gd name="T42" fmla="*/ 46 w 1335"/>
                <a:gd name="T43" fmla="*/ 371 h 1149"/>
                <a:gd name="T44" fmla="*/ 34 w 1335"/>
                <a:gd name="T45" fmla="*/ 441 h 1149"/>
                <a:gd name="T46" fmla="*/ 114 w 1335"/>
                <a:gd name="T47" fmla="*/ 465 h 1149"/>
                <a:gd name="T48" fmla="*/ 128 w 1335"/>
                <a:gd name="T49" fmla="*/ 524 h 1149"/>
                <a:gd name="T50" fmla="*/ 203 w 1335"/>
                <a:gd name="T51" fmla="*/ 460 h 1149"/>
                <a:gd name="T52" fmla="*/ 279 w 1335"/>
                <a:gd name="T53" fmla="*/ 433 h 1149"/>
                <a:gd name="T54" fmla="*/ 345 w 1335"/>
                <a:gd name="T55" fmla="*/ 471 h 1149"/>
                <a:gd name="T56" fmla="*/ 378 w 1335"/>
                <a:gd name="T57" fmla="*/ 483 h 1149"/>
                <a:gd name="T58" fmla="*/ 442 w 1335"/>
                <a:gd name="T59" fmla="*/ 634 h 1149"/>
                <a:gd name="T60" fmla="*/ 490 w 1335"/>
                <a:gd name="T61" fmla="*/ 689 h 1149"/>
                <a:gd name="T62" fmla="*/ 504 w 1335"/>
                <a:gd name="T63" fmla="*/ 739 h 1149"/>
                <a:gd name="T64" fmla="*/ 575 w 1335"/>
                <a:gd name="T65" fmla="*/ 778 h 1149"/>
                <a:gd name="T66" fmla="*/ 632 w 1335"/>
                <a:gd name="T67" fmla="*/ 838 h 1149"/>
                <a:gd name="T68" fmla="*/ 723 w 1335"/>
                <a:gd name="T69" fmla="*/ 915 h 1149"/>
                <a:gd name="T70" fmla="*/ 821 w 1335"/>
                <a:gd name="T71" fmla="*/ 941 h 1149"/>
                <a:gd name="T72" fmla="*/ 863 w 1335"/>
                <a:gd name="T73" fmla="*/ 973 h 1149"/>
                <a:gd name="T74" fmla="*/ 881 w 1335"/>
                <a:gd name="T75" fmla="*/ 1004 h 1149"/>
                <a:gd name="T76" fmla="*/ 931 w 1335"/>
                <a:gd name="T77" fmla="*/ 1059 h 1149"/>
                <a:gd name="T78" fmla="*/ 977 w 1335"/>
                <a:gd name="T79" fmla="*/ 1091 h 1149"/>
                <a:gd name="T80" fmla="*/ 1034 w 1335"/>
                <a:gd name="T81" fmla="*/ 1144 h 1149"/>
                <a:gd name="T82" fmla="*/ 1135 w 1335"/>
                <a:gd name="T83" fmla="*/ 1068 h 1149"/>
                <a:gd name="T84" fmla="*/ 1190 w 1335"/>
                <a:gd name="T85" fmla="*/ 1032 h 1149"/>
                <a:gd name="T86" fmla="*/ 1277 w 1335"/>
                <a:gd name="T87" fmla="*/ 1078 h 1149"/>
                <a:gd name="T88" fmla="*/ 1319 w 1335"/>
                <a:gd name="T89" fmla="*/ 1126 h 1149"/>
                <a:gd name="T90" fmla="*/ 1311 w 1335"/>
                <a:gd name="T91" fmla="*/ 1037 h 1149"/>
                <a:gd name="T92" fmla="*/ 1206 w 1335"/>
                <a:gd name="T93" fmla="*/ 963 h 1149"/>
                <a:gd name="T94" fmla="*/ 1057 w 1335"/>
                <a:gd name="T95" fmla="*/ 847 h 1149"/>
                <a:gd name="T96" fmla="*/ 955 w 1335"/>
                <a:gd name="T97" fmla="*/ 810 h 1149"/>
                <a:gd name="T98" fmla="*/ 861 w 1335"/>
                <a:gd name="T99" fmla="*/ 734 h 1149"/>
                <a:gd name="T100" fmla="*/ 776 w 1335"/>
                <a:gd name="T101" fmla="*/ 552 h 1149"/>
                <a:gd name="T102" fmla="*/ 657 w 1335"/>
                <a:gd name="T103" fmla="*/ 467 h 1149"/>
                <a:gd name="T104" fmla="*/ 648 w 1335"/>
                <a:gd name="T105" fmla="*/ 368 h 1149"/>
                <a:gd name="T106" fmla="*/ 661 w 1335"/>
                <a:gd name="T107" fmla="*/ 346 h 1149"/>
                <a:gd name="T108" fmla="*/ 641 w 1335"/>
                <a:gd name="T109" fmla="*/ 318 h 1149"/>
                <a:gd name="T110" fmla="*/ 625 w 1335"/>
                <a:gd name="T111" fmla="*/ 295 h 1149"/>
                <a:gd name="T112" fmla="*/ 650 w 1335"/>
                <a:gd name="T113" fmla="*/ 258 h 1149"/>
                <a:gd name="T114" fmla="*/ 662 w 1335"/>
                <a:gd name="T115" fmla="*/ 256 h 1149"/>
                <a:gd name="T116" fmla="*/ 728 w 1335"/>
                <a:gd name="T117" fmla="*/ 231 h 1149"/>
                <a:gd name="T118" fmla="*/ 765 w 1335"/>
                <a:gd name="T119" fmla="*/ 219 h 1149"/>
                <a:gd name="T120" fmla="*/ 806 w 1335"/>
                <a:gd name="T121" fmla="*/ 236 h 1149"/>
                <a:gd name="T122" fmla="*/ 646 w 1335"/>
                <a:gd name="T123" fmla="*/ 33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5" h="1149">
                  <a:moveTo>
                    <a:pt x="806" y="243"/>
                  </a:moveTo>
                  <a:lnTo>
                    <a:pt x="812" y="242"/>
                  </a:lnTo>
                  <a:lnTo>
                    <a:pt x="815" y="240"/>
                  </a:lnTo>
                  <a:lnTo>
                    <a:pt x="817" y="236"/>
                  </a:lnTo>
                  <a:lnTo>
                    <a:pt x="819" y="235"/>
                  </a:lnTo>
                  <a:lnTo>
                    <a:pt x="817" y="235"/>
                  </a:lnTo>
                  <a:lnTo>
                    <a:pt x="815" y="233"/>
                  </a:lnTo>
                  <a:lnTo>
                    <a:pt x="813" y="231"/>
                  </a:lnTo>
                  <a:lnTo>
                    <a:pt x="805" y="219"/>
                  </a:lnTo>
                  <a:lnTo>
                    <a:pt x="796" y="213"/>
                  </a:lnTo>
                  <a:lnTo>
                    <a:pt x="790" y="210"/>
                  </a:lnTo>
                  <a:lnTo>
                    <a:pt x="789" y="210"/>
                  </a:lnTo>
                  <a:lnTo>
                    <a:pt x="787" y="208"/>
                  </a:lnTo>
                  <a:lnTo>
                    <a:pt x="783" y="206"/>
                  </a:lnTo>
                  <a:lnTo>
                    <a:pt x="781" y="204"/>
                  </a:lnTo>
                  <a:lnTo>
                    <a:pt x="781" y="203"/>
                  </a:lnTo>
                  <a:lnTo>
                    <a:pt x="781" y="197"/>
                  </a:lnTo>
                  <a:lnTo>
                    <a:pt x="785" y="190"/>
                  </a:lnTo>
                  <a:lnTo>
                    <a:pt x="787" y="187"/>
                  </a:lnTo>
                  <a:lnTo>
                    <a:pt x="787" y="183"/>
                  </a:lnTo>
                  <a:lnTo>
                    <a:pt x="787" y="179"/>
                  </a:lnTo>
                  <a:lnTo>
                    <a:pt x="787" y="178"/>
                  </a:lnTo>
                  <a:lnTo>
                    <a:pt x="785" y="178"/>
                  </a:lnTo>
                  <a:lnTo>
                    <a:pt x="781" y="178"/>
                  </a:lnTo>
                  <a:lnTo>
                    <a:pt x="778" y="179"/>
                  </a:lnTo>
                  <a:lnTo>
                    <a:pt x="774" y="179"/>
                  </a:lnTo>
                  <a:lnTo>
                    <a:pt x="771" y="176"/>
                  </a:lnTo>
                  <a:lnTo>
                    <a:pt x="769" y="176"/>
                  </a:lnTo>
                  <a:lnTo>
                    <a:pt x="771" y="174"/>
                  </a:lnTo>
                  <a:lnTo>
                    <a:pt x="773" y="172"/>
                  </a:lnTo>
                  <a:lnTo>
                    <a:pt x="773" y="171"/>
                  </a:lnTo>
                  <a:lnTo>
                    <a:pt x="771" y="169"/>
                  </a:lnTo>
                  <a:lnTo>
                    <a:pt x="774" y="165"/>
                  </a:lnTo>
                  <a:lnTo>
                    <a:pt x="776" y="163"/>
                  </a:lnTo>
                  <a:lnTo>
                    <a:pt x="787" y="155"/>
                  </a:lnTo>
                  <a:lnTo>
                    <a:pt x="789" y="149"/>
                  </a:lnTo>
                  <a:lnTo>
                    <a:pt x="789" y="147"/>
                  </a:lnTo>
                  <a:lnTo>
                    <a:pt x="789" y="146"/>
                  </a:lnTo>
                  <a:lnTo>
                    <a:pt x="787" y="146"/>
                  </a:lnTo>
                  <a:lnTo>
                    <a:pt x="787" y="146"/>
                  </a:lnTo>
                  <a:lnTo>
                    <a:pt x="783" y="146"/>
                  </a:lnTo>
                  <a:lnTo>
                    <a:pt x="780" y="146"/>
                  </a:lnTo>
                  <a:lnTo>
                    <a:pt x="778" y="142"/>
                  </a:lnTo>
                  <a:lnTo>
                    <a:pt x="774" y="140"/>
                  </a:lnTo>
                  <a:lnTo>
                    <a:pt x="771" y="140"/>
                  </a:lnTo>
                  <a:lnTo>
                    <a:pt x="771" y="139"/>
                  </a:lnTo>
                  <a:lnTo>
                    <a:pt x="767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2" y="140"/>
                  </a:lnTo>
                  <a:lnTo>
                    <a:pt x="762" y="137"/>
                  </a:lnTo>
                  <a:lnTo>
                    <a:pt x="760" y="135"/>
                  </a:lnTo>
                  <a:lnTo>
                    <a:pt x="760" y="133"/>
                  </a:lnTo>
                  <a:lnTo>
                    <a:pt x="758" y="131"/>
                  </a:lnTo>
                  <a:lnTo>
                    <a:pt x="758" y="130"/>
                  </a:lnTo>
                  <a:lnTo>
                    <a:pt x="760" y="128"/>
                  </a:lnTo>
                  <a:lnTo>
                    <a:pt x="762" y="126"/>
                  </a:lnTo>
                  <a:lnTo>
                    <a:pt x="764" y="124"/>
                  </a:lnTo>
                  <a:lnTo>
                    <a:pt x="765" y="121"/>
                  </a:lnTo>
                  <a:lnTo>
                    <a:pt x="765" y="119"/>
                  </a:lnTo>
                  <a:lnTo>
                    <a:pt x="767" y="119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2"/>
                  </a:lnTo>
                  <a:lnTo>
                    <a:pt x="780" y="110"/>
                  </a:lnTo>
                  <a:lnTo>
                    <a:pt x="783" y="107"/>
                  </a:lnTo>
                  <a:lnTo>
                    <a:pt x="785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1"/>
                  </a:lnTo>
                  <a:lnTo>
                    <a:pt x="794" y="100"/>
                  </a:lnTo>
                  <a:lnTo>
                    <a:pt x="794" y="94"/>
                  </a:lnTo>
                  <a:lnTo>
                    <a:pt x="796" y="92"/>
                  </a:lnTo>
                  <a:lnTo>
                    <a:pt x="796" y="91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80" y="87"/>
                  </a:lnTo>
                  <a:lnTo>
                    <a:pt x="774" y="87"/>
                  </a:lnTo>
                  <a:lnTo>
                    <a:pt x="773" y="85"/>
                  </a:lnTo>
                  <a:lnTo>
                    <a:pt x="771" y="85"/>
                  </a:lnTo>
                  <a:lnTo>
                    <a:pt x="764" y="85"/>
                  </a:lnTo>
                  <a:lnTo>
                    <a:pt x="758" y="84"/>
                  </a:lnTo>
                  <a:lnTo>
                    <a:pt x="748" y="87"/>
                  </a:lnTo>
                  <a:lnTo>
                    <a:pt x="744" y="87"/>
                  </a:lnTo>
                  <a:lnTo>
                    <a:pt x="742" y="85"/>
                  </a:lnTo>
                  <a:lnTo>
                    <a:pt x="733" y="82"/>
                  </a:lnTo>
                  <a:lnTo>
                    <a:pt x="725" y="78"/>
                  </a:lnTo>
                  <a:lnTo>
                    <a:pt x="700" y="76"/>
                  </a:lnTo>
                  <a:lnTo>
                    <a:pt x="693" y="73"/>
                  </a:lnTo>
                  <a:lnTo>
                    <a:pt x="689" y="71"/>
                  </a:lnTo>
                  <a:lnTo>
                    <a:pt x="687" y="71"/>
                  </a:lnTo>
                  <a:lnTo>
                    <a:pt x="686" y="73"/>
                  </a:lnTo>
                  <a:lnTo>
                    <a:pt x="684" y="73"/>
                  </a:lnTo>
                  <a:lnTo>
                    <a:pt x="684" y="71"/>
                  </a:lnTo>
                  <a:lnTo>
                    <a:pt x="682" y="69"/>
                  </a:lnTo>
                  <a:lnTo>
                    <a:pt x="680" y="69"/>
                  </a:lnTo>
                  <a:lnTo>
                    <a:pt x="675" y="69"/>
                  </a:lnTo>
                  <a:lnTo>
                    <a:pt x="668" y="69"/>
                  </a:lnTo>
                  <a:lnTo>
                    <a:pt x="666" y="69"/>
                  </a:lnTo>
                  <a:lnTo>
                    <a:pt x="664" y="69"/>
                  </a:lnTo>
                  <a:lnTo>
                    <a:pt x="661" y="66"/>
                  </a:lnTo>
                  <a:lnTo>
                    <a:pt x="659" y="66"/>
                  </a:lnTo>
                  <a:lnTo>
                    <a:pt x="655" y="66"/>
                  </a:lnTo>
                  <a:lnTo>
                    <a:pt x="652" y="64"/>
                  </a:lnTo>
                  <a:lnTo>
                    <a:pt x="646" y="60"/>
                  </a:lnTo>
                  <a:lnTo>
                    <a:pt x="645" y="53"/>
                  </a:lnTo>
                  <a:lnTo>
                    <a:pt x="645" y="50"/>
                  </a:lnTo>
                  <a:lnTo>
                    <a:pt x="641" y="50"/>
                  </a:lnTo>
                  <a:lnTo>
                    <a:pt x="639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3"/>
                  </a:lnTo>
                  <a:lnTo>
                    <a:pt x="636" y="41"/>
                  </a:lnTo>
                  <a:lnTo>
                    <a:pt x="636" y="39"/>
                  </a:lnTo>
                  <a:lnTo>
                    <a:pt x="636" y="34"/>
                  </a:lnTo>
                  <a:lnTo>
                    <a:pt x="632" y="34"/>
                  </a:lnTo>
                  <a:lnTo>
                    <a:pt x="629" y="34"/>
                  </a:lnTo>
                  <a:lnTo>
                    <a:pt x="627" y="32"/>
                  </a:lnTo>
                  <a:lnTo>
                    <a:pt x="625" y="32"/>
                  </a:lnTo>
                  <a:lnTo>
                    <a:pt x="625" y="30"/>
                  </a:lnTo>
                  <a:lnTo>
                    <a:pt x="623" y="28"/>
                  </a:lnTo>
                  <a:lnTo>
                    <a:pt x="620" y="28"/>
                  </a:lnTo>
                  <a:lnTo>
                    <a:pt x="618" y="28"/>
                  </a:lnTo>
                  <a:lnTo>
                    <a:pt x="620" y="27"/>
                  </a:lnTo>
                  <a:lnTo>
                    <a:pt x="620" y="25"/>
                  </a:lnTo>
                  <a:lnTo>
                    <a:pt x="620" y="23"/>
                  </a:lnTo>
                  <a:lnTo>
                    <a:pt x="618" y="21"/>
                  </a:lnTo>
                  <a:lnTo>
                    <a:pt x="618" y="18"/>
                  </a:lnTo>
                  <a:lnTo>
                    <a:pt x="618" y="14"/>
                  </a:lnTo>
                  <a:lnTo>
                    <a:pt x="616" y="12"/>
                  </a:lnTo>
                  <a:lnTo>
                    <a:pt x="618" y="11"/>
                  </a:lnTo>
                  <a:lnTo>
                    <a:pt x="625" y="7"/>
                  </a:lnTo>
                  <a:lnTo>
                    <a:pt x="627" y="4"/>
                  </a:lnTo>
                  <a:lnTo>
                    <a:pt x="627" y="2"/>
                  </a:lnTo>
                  <a:lnTo>
                    <a:pt x="627" y="0"/>
                  </a:lnTo>
                  <a:lnTo>
                    <a:pt x="625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07" y="5"/>
                  </a:lnTo>
                  <a:lnTo>
                    <a:pt x="599" y="5"/>
                  </a:lnTo>
                  <a:lnTo>
                    <a:pt x="593" y="7"/>
                  </a:lnTo>
                  <a:lnTo>
                    <a:pt x="590" y="11"/>
                  </a:lnTo>
                  <a:lnTo>
                    <a:pt x="584" y="12"/>
                  </a:lnTo>
                  <a:lnTo>
                    <a:pt x="579" y="14"/>
                  </a:lnTo>
                  <a:lnTo>
                    <a:pt x="575" y="16"/>
                  </a:lnTo>
                  <a:lnTo>
                    <a:pt x="575" y="18"/>
                  </a:lnTo>
                  <a:lnTo>
                    <a:pt x="574" y="16"/>
                  </a:lnTo>
                  <a:lnTo>
                    <a:pt x="570" y="14"/>
                  </a:lnTo>
                  <a:lnTo>
                    <a:pt x="568" y="12"/>
                  </a:lnTo>
                  <a:lnTo>
                    <a:pt x="567" y="12"/>
                  </a:lnTo>
                  <a:lnTo>
                    <a:pt x="559" y="12"/>
                  </a:lnTo>
                  <a:lnTo>
                    <a:pt x="558" y="12"/>
                  </a:lnTo>
                  <a:lnTo>
                    <a:pt x="554" y="12"/>
                  </a:lnTo>
                  <a:lnTo>
                    <a:pt x="552" y="14"/>
                  </a:lnTo>
                  <a:lnTo>
                    <a:pt x="551" y="14"/>
                  </a:lnTo>
                  <a:lnTo>
                    <a:pt x="551" y="12"/>
                  </a:lnTo>
                  <a:lnTo>
                    <a:pt x="549" y="12"/>
                  </a:lnTo>
                  <a:lnTo>
                    <a:pt x="547" y="11"/>
                  </a:lnTo>
                  <a:lnTo>
                    <a:pt x="545" y="11"/>
                  </a:lnTo>
                  <a:lnTo>
                    <a:pt x="543" y="12"/>
                  </a:lnTo>
                  <a:lnTo>
                    <a:pt x="538" y="18"/>
                  </a:lnTo>
                  <a:lnTo>
                    <a:pt x="535" y="18"/>
                  </a:lnTo>
                  <a:lnTo>
                    <a:pt x="531" y="16"/>
                  </a:lnTo>
                  <a:lnTo>
                    <a:pt x="529" y="14"/>
                  </a:lnTo>
                  <a:lnTo>
                    <a:pt x="520" y="16"/>
                  </a:lnTo>
                  <a:lnTo>
                    <a:pt x="513" y="18"/>
                  </a:lnTo>
                  <a:lnTo>
                    <a:pt x="512" y="20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1" y="36"/>
                  </a:lnTo>
                  <a:lnTo>
                    <a:pt x="499" y="41"/>
                  </a:lnTo>
                  <a:lnTo>
                    <a:pt x="499" y="43"/>
                  </a:lnTo>
                  <a:lnTo>
                    <a:pt x="499" y="44"/>
                  </a:lnTo>
                  <a:lnTo>
                    <a:pt x="497" y="44"/>
                  </a:lnTo>
                  <a:lnTo>
                    <a:pt x="496" y="44"/>
                  </a:lnTo>
                  <a:lnTo>
                    <a:pt x="494" y="48"/>
                  </a:lnTo>
                  <a:lnTo>
                    <a:pt x="492" y="50"/>
                  </a:lnTo>
                  <a:lnTo>
                    <a:pt x="490" y="50"/>
                  </a:lnTo>
                  <a:lnTo>
                    <a:pt x="488" y="50"/>
                  </a:lnTo>
                  <a:lnTo>
                    <a:pt x="487" y="50"/>
                  </a:lnTo>
                  <a:lnTo>
                    <a:pt x="485" y="50"/>
                  </a:lnTo>
                  <a:lnTo>
                    <a:pt x="480" y="50"/>
                  </a:lnTo>
                  <a:lnTo>
                    <a:pt x="478" y="50"/>
                  </a:lnTo>
                  <a:lnTo>
                    <a:pt x="476" y="48"/>
                  </a:lnTo>
                  <a:lnTo>
                    <a:pt x="474" y="48"/>
                  </a:lnTo>
                  <a:lnTo>
                    <a:pt x="471" y="48"/>
                  </a:lnTo>
                  <a:lnTo>
                    <a:pt x="467" y="48"/>
                  </a:lnTo>
                  <a:lnTo>
                    <a:pt x="465" y="48"/>
                  </a:lnTo>
                  <a:lnTo>
                    <a:pt x="464" y="48"/>
                  </a:lnTo>
                  <a:lnTo>
                    <a:pt x="462" y="48"/>
                  </a:lnTo>
                  <a:lnTo>
                    <a:pt x="462" y="46"/>
                  </a:lnTo>
                  <a:lnTo>
                    <a:pt x="464" y="44"/>
                  </a:lnTo>
                  <a:lnTo>
                    <a:pt x="465" y="43"/>
                  </a:lnTo>
                  <a:lnTo>
                    <a:pt x="464" y="41"/>
                  </a:lnTo>
                  <a:lnTo>
                    <a:pt x="455" y="36"/>
                  </a:lnTo>
                  <a:lnTo>
                    <a:pt x="453" y="36"/>
                  </a:lnTo>
                  <a:lnTo>
                    <a:pt x="451" y="36"/>
                  </a:lnTo>
                  <a:lnTo>
                    <a:pt x="440" y="39"/>
                  </a:lnTo>
                  <a:lnTo>
                    <a:pt x="435" y="39"/>
                  </a:lnTo>
                  <a:lnTo>
                    <a:pt x="432" y="36"/>
                  </a:lnTo>
                  <a:lnTo>
                    <a:pt x="432" y="41"/>
                  </a:lnTo>
                  <a:lnTo>
                    <a:pt x="432" y="43"/>
                  </a:lnTo>
                  <a:lnTo>
                    <a:pt x="430" y="43"/>
                  </a:lnTo>
                  <a:lnTo>
                    <a:pt x="428" y="46"/>
                  </a:lnTo>
                  <a:lnTo>
                    <a:pt x="428" y="48"/>
                  </a:lnTo>
                  <a:lnTo>
                    <a:pt x="430" y="50"/>
                  </a:lnTo>
                  <a:lnTo>
                    <a:pt x="430" y="52"/>
                  </a:lnTo>
                  <a:lnTo>
                    <a:pt x="428" y="53"/>
                  </a:lnTo>
                  <a:lnTo>
                    <a:pt x="426" y="55"/>
                  </a:lnTo>
                  <a:lnTo>
                    <a:pt x="426" y="57"/>
                  </a:lnTo>
                  <a:lnTo>
                    <a:pt x="426" y="59"/>
                  </a:lnTo>
                  <a:lnTo>
                    <a:pt x="425" y="62"/>
                  </a:lnTo>
                  <a:lnTo>
                    <a:pt x="425" y="64"/>
                  </a:lnTo>
                  <a:lnTo>
                    <a:pt x="423" y="64"/>
                  </a:lnTo>
                  <a:lnTo>
                    <a:pt x="423" y="66"/>
                  </a:lnTo>
                  <a:lnTo>
                    <a:pt x="423" y="69"/>
                  </a:lnTo>
                  <a:lnTo>
                    <a:pt x="426" y="71"/>
                  </a:lnTo>
                  <a:lnTo>
                    <a:pt x="430" y="73"/>
                  </a:lnTo>
                  <a:lnTo>
                    <a:pt x="433" y="75"/>
                  </a:lnTo>
                  <a:lnTo>
                    <a:pt x="433" y="78"/>
                  </a:lnTo>
                  <a:lnTo>
                    <a:pt x="433" y="82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9"/>
                  </a:lnTo>
                  <a:lnTo>
                    <a:pt x="430" y="89"/>
                  </a:lnTo>
                  <a:lnTo>
                    <a:pt x="421" y="87"/>
                  </a:lnTo>
                  <a:lnTo>
                    <a:pt x="417" y="87"/>
                  </a:lnTo>
                  <a:lnTo>
                    <a:pt x="416" y="87"/>
                  </a:lnTo>
                  <a:lnTo>
                    <a:pt x="414" y="87"/>
                  </a:lnTo>
                  <a:lnTo>
                    <a:pt x="414" y="85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07" y="84"/>
                  </a:lnTo>
                  <a:lnTo>
                    <a:pt x="407" y="82"/>
                  </a:lnTo>
                  <a:lnTo>
                    <a:pt x="407" y="78"/>
                  </a:lnTo>
                  <a:lnTo>
                    <a:pt x="407" y="75"/>
                  </a:lnTo>
                  <a:lnTo>
                    <a:pt x="405" y="75"/>
                  </a:lnTo>
                  <a:lnTo>
                    <a:pt x="403" y="75"/>
                  </a:lnTo>
                  <a:lnTo>
                    <a:pt x="393" y="76"/>
                  </a:lnTo>
                  <a:lnTo>
                    <a:pt x="391" y="78"/>
                  </a:lnTo>
                  <a:lnTo>
                    <a:pt x="389" y="85"/>
                  </a:lnTo>
                  <a:lnTo>
                    <a:pt x="385" y="89"/>
                  </a:lnTo>
                  <a:lnTo>
                    <a:pt x="385" y="91"/>
                  </a:lnTo>
                  <a:lnTo>
                    <a:pt x="385" y="92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5" y="98"/>
                  </a:lnTo>
                  <a:lnTo>
                    <a:pt x="385" y="100"/>
                  </a:lnTo>
                  <a:lnTo>
                    <a:pt x="384" y="103"/>
                  </a:lnTo>
                  <a:lnTo>
                    <a:pt x="385" y="105"/>
                  </a:lnTo>
                  <a:lnTo>
                    <a:pt x="389" y="107"/>
                  </a:lnTo>
                  <a:lnTo>
                    <a:pt x="394" y="107"/>
                  </a:lnTo>
                  <a:lnTo>
                    <a:pt x="396" y="108"/>
                  </a:lnTo>
                  <a:lnTo>
                    <a:pt x="398" y="110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3" y="117"/>
                  </a:lnTo>
                  <a:lnTo>
                    <a:pt x="393" y="119"/>
                  </a:lnTo>
                  <a:lnTo>
                    <a:pt x="393" y="121"/>
                  </a:lnTo>
                  <a:lnTo>
                    <a:pt x="393" y="123"/>
                  </a:lnTo>
                  <a:lnTo>
                    <a:pt x="393" y="124"/>
                  </a:lnTo>
                  <a:lnTo>
                    <a:pt x="393" y="126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398" y="135"/>
                  </a:lnTo>
                  <a:lnTo>
                    <a:pt x="394" y="137"/>
                  </a:lnTo>
                  <a:lnTo>
                    <a:pt x="389" y="139"/>
                  </a:lnTo>
                  <a:lnTo>
                    <a:pt x="385" y="139"/>
                  </a:lnTo>
                  <a:lnTo>
                    <a:pt x="385" y="135"/>
                  </a:lnTo>
                  <a:lnTo>
                    <a:pt x="385" y="133"/>
                  </a:lnTo>
                  <a:lnTo>
                    <a:pt x="380" y="130"/>
                  </a:lnTo>
                  <a:lnTo>
                    <a:pt x="378" y="128"/>
                  </a:lnTo>
                  <a:lnTo>
                    <a:pt x="378" y="124"/>
                  </a:lnTo>
                  <a:lnTo>
                    <a:pt x="378" y="121"/>
                  </a:lnTo>
                  <a:lnTo>
                    <a:pt x="377" y="117"/>
                  </a:lnTo>
                  <a:lnTo>
                    <a:pt x="373" y="115"/>
                  </a:lnTo>
                  <a:lnTo>
                    <a:pt x="371" y="115"/>
                  </a:lnTo>
                  <a:lnTo>
                    <a:pt x="369" y="115"/>
                  </a:lnTo>
                  <a:lnTo>
                    <a:pt x="364" y="115"/>
                  </a:lnTo>
                  <a:lnTo>
                    <a:pt x="359" y="121"/>
                  </a:lnTo>
                  <a:lnTo>
                    <a:pt x="355" y="121"/>
                  </a:lnTo>
                  <a:lnTo>
                    <a:pt x="353" y="121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8" y="126"/>
                  </a:lnTo>
                  <a:lnTo>
                    <a:pt x="346" y="128"/>
                  </a:lnTo>
                  <a:lnTo>
                    <a:pt x="345" y="130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7" y="126"/>
                  </a:lnTo>
                  <a:lnTo>
                    <a:pt x="325" y="124"/>
                  </a:lnTo>
                  <a:lnTo>
                    <a:pt x="322" y="117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18" y="96"/>
                  </a:lnTo>
                  <a:lnTo>
                    <a:pt x="318" y="94"/>
                  </a:lnTo>
                  <a:lnTo>
                    <a:pt x="316" y="96"/>
                  </a:lnTo>
                  <a:lnTo>
                    <a:pt x="314" y="96"/>
                  </a:lnTo>
                  <a:lnTo>
                    <a:pt x="314" y="98"/>
                  </a:lnTo>
                  <a:lnTo>
                    <a:pt x="314" y="100"/>
                  </a:lnTo>
                  <a:lnTo>
                    <a:pt x="313" y="100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7" y="94"/>
                  </a:lnTo>
                  <a:lnTo>
                    <a:pt x="300" y="94"/>
                  </a:lnTo>
                  <a:lnTo>
                    <a:pt x="298" y="96"/>
                  </a:lnTo>
                  <a:lnTo>
                    <a:pt x="297" y="100"/>
                  </a:lnTo>
                  <a:lnTo>
                    <a:pt x="295" y="105"/>
                  </a:lnTo>
                  <a:lnTo>
                    <a:pt x="297" y="107"/>
                  </a:lnTo>
                  <a:lnTo>
                    <a:pt x="298" y="108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6"/>
                  </a:lnTo>
                  <a:lnTo>
                    <a:pt x="297" y="133"/>
                  </a:lnTo>
                  <a:lnTo>
                    <a:pt x="295" y="137"/>
                  </a:lnTo>
                  <a:lnTo>
                    <a:pt x="293" y="139"/>
                  </a:lnTo>
                  <a:lnTo>
                    <a:pt x="291" y="140"/>
                  </a:lnTo>
                  <a:lnTo>
                    <a:pt x="290" y="140"/>
                  </a:lnTo>
                  <a:lnTo>
                    <a:pt x="290" y="142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8" y="147"/>
                  </a:lnTo>
                  <a:lnTo>
                    <a:pt x="286" y="147"/>
                  </a:lnTo>
                  <a:lnTo>
                    <a:pt x="279" y="153"/>
                  </a:lnTo>
                  <a:lnTo>
                    <a:pt x="275" y="156"/>
                  </a:lnTo>
                  <a:lnTo>
                    <a:pt x="275" y="158"/>
                  </a:lnTo>
                  <a:lnTo>
                    <a:pt x="275" y="162"/>
                  </a:lnTo>
                  <a:lnTo>
                    <a:pt x="275" y="165"/>
                  </a:lnTo>
                  <a:lnTo>
                    <a:pt x="275" y="167"/>
                  </a:lnTo>
                  <a:lnTo>
                    <a:pt x="274" y="167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2" y="176"/>
                  </a:lnTo>
                  <a:lnTo>
                    <a:pt x="268" y="179"/>
                  </a:lnTo>
                  <a:lnTo>
                    <a:pt x="266" y="179"/>
                  </a:lnTo>
                  <a:lnTo>
                    <a:pt x="266" y="181"/>
                  </a:lnTo>
                  <a:lnTo>
                    <a:pt x="268" y="181"/>
                  </a:lnTo>
                  <a:lnTo>
                    <a:pt x="268" y="183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5" y="192"/>
                  </a:lnTo>
                  <a:lnTo>
                    <a:pt x="275" y="194"/>
                  </a:lnTo>
                  <a:lnTo>
                    <a:pt x="274" y="201"/>
                  </a:lnTo>
                  <a:lnTo>
                    <a:pt x="270" y="204"/>
                  </a:lnTo>
                  <a:lnTo>
                    <a:pt x="266" y="204"/>
                  </a:lnTo>
                  <a:lnTo>
                    <a:pt x="263" y="203"/>
                  </a:lnTo>
                  <a:lnTo>
                    <a:pt x="258" y="204"/>
                  </a:lnTo>
                  <a:lnTo>
                    <a:pt x="258" y="201"/>
                  </a:lnTo>
                  <a:lnTo>
                    <a:pt x="259" y="199"/>
                  </a:lnTo>
                  <a:lnTo>
                    <a:pt x="259" y="197"/>
                  </a:lnTo>
                  <a:lnTo>
                    <a:pt x="259" y="194"/>
                  </a:lnTo>
                  <a:lnTo>
                    <a:pt x="259" y="192"/>
                  </a:lnTo>
                  <a:lnTo>
                    <a:pt x="258" y="190"/>
                  </a:lnTo>
                  <a:lnTo>
                    <a:pt x="256" y="187"/>
                  </a:lnTo>
                  <a:lnTo>
                    <a:pt x="254" y="183"/>
                  </a:lnTo>
                  <a:lnTo>
                    <a:pt x="252" y="181"/>
                  </a:lnTo>
                  <a:lnTo>
                    <a:pt x="247" y="178"/>
                  </a:lnTo>
                  <a:lnTo>
                    <a:pt x="245" y="178"/>
                  </a:lnTo>
                  <a:lnTo>
                    <a:pt x="243" y="178"/>
                  </a:lnTo>
                  <a:lnTo>
                    <a:pt x="242" y="178"/>
                  </a:lnTo>
                  <a:lnTo>
                    <a:pt x="243" y="178"/>
                  </a:lnTo>
                  <a:lnTo>
                    <a:pt x="243" y="176"/>
                  </a:lnTo>
                  <a:lnTo>
                    <a:pt x="245" y="174"/>
                  </a:lnTo>
                  <a:lnTo>
                    <a:pt x="249" y="169"/>
                  </a:lnTo>
                  <a:lnTo>
                    <a:pt x="250" y="165"/>
                  </a:lnTo>
                  <a:lnTo>
                    <a:pt x="247" y="162"/>
                  </a:lnTo>
                  <a:lnTo>
                    <a:pt x="245" y="160"/>
                  </a:lnTo>
                  <a:lnTo>
                    <a:pt x="242" y="160"/>
                  </a:lnTo>
                  <a:lnTo>
                    <a:pt x="240" y="160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5" y="160"/>
                  </a:lnTo>
                  <a:lnTo>
                    <a:pt x="233" y="160"/>
                  </a:lnTo>
                  <a:lnTo>
                    <a:pt x="227" y="156"/>
                  </a:lnTo>
                  <a:lnTo>
                    <a:pt x="226" y="156"/>
                  </a:lnTo>
                  <a:lnTo>
                    <a:pt x="217" y="144"/>
                  </a:lnTo>
                  <a:lnTo>
                    <a:pt x="215" y="142"/>
                  </a:lnTo>
                  <a:lnTo>
                    <a:pt x="211" y="140"/>
                  </a:lnTo>
                  <a:lnTo>
                    <a:pt x="208" y="139"/>
                  </a:lnTo>
                  <a:lnTo>
                    <a:pt x="206" y="137"/>
                  </a:lnTo>
                  <a:lnTo>
                    <a:pt x="204" y="133"/>
                  </a:lnTo>
                  <a:lnTo>
                    <a:pt x="204" y="131"/>
                  </a:lnTo>
                  <a:lnTo>
                    <a:pt x="204" y="128"/>
                  </a:lnTo>
                  <a:lnTo>
                    <a:pt x="206" y="119"/>
                  </a:lnTo>
                  <a:lnTo>
                    <a:pt x="206" y="114"/>
                  </a:lnTo>
                  <a:lnTo>
                    <a:pt x="206" y="108"/>
                  </a:lnTo>
                  <a:lnTo>
                    <a:pt x="206" y="105"/>
                  </a:lnTo>
                  <a:lnTo>
                    <a:pt x="204" y="103"/>
                  </a:lnTo>
                  <a:lnTo>
                    <a:pt x="201" y="101"/>
                  </a:lnTo>
                  <a:lnTo>
                    <a:pt x="199" y="101"/>
                  </a:lnTo>
                  <a:lnTo>
                    <a:pt x="195" y="103"/>
                  </a:lnTo>
                  <a:lnTo>
                    <a:pt x="192" y="105"/>
                  </a:lnTo>
                  <a:lnTo>
                    <a:pt x="190" y="108"/>
                  </a:lnTo>
                  <a:lnTo>
                    <a:pt x="190" y="110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90" y="115"/>
                  </a:lnTo>
                  <a:lnTo>
                    <a:pt x="188" y="117"/>
                  </a:lnTo>
                  <a:lnTo>
                    <a:pt x="185" y="119"/>
                  </a:lnTo>
                  <a:lnTo>
                    <a:pt x="179" y="126"/>
                  </a:lnTo>
                  <a:lnTo>
                    <a:pt x="176" y="128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7" y="131"/>
                  </a:lnTo>
                  <a:lnTo>
                    <a:pt x="165" y="133"/>
                  </a:lnTo>
                  <a:lnTo>
                    <a:pt x="165" y="133"/>
                  </a:lnTo>
                  <a:lnTo>
                    <a:pt x="165" y="135"/>
                  </a:lnTo>
                  <a:lnTo>
                    <a:pt x="169" y="137"/>
                  </a:lnTo>
                  <a:lnTo>
                    <a:pt x="172" y="144"/>
                  </a:lnTo>
                  <a:lnTo>
                    <a:pt x="172" y="149"/>
                  </a:lnTo>
                  <a:lnTo>
                    <a:pt x="169" y="155"/>
                  </a:lnTo>
                  <a:lnTo>
                    <a:pt x="163" y="160"/>
                  </a:lnTo>
                  <a:lnTo>
                    <a:pt x="160" y="160"/>
                  </a:lnTo>
                  <a:lnTo>
                    <a:pt x="160" y="162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6" y="174"/>
                  </a:lnTo>
                  <a:lnTo>
                    <a:pt x="155" y="176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46" y="178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2" y="185"/>
                  </a:lnTo>
                  <a:lnTo>
                    <a:pt x="140" y="185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39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26" y="187"/>
                  </a:lnTo>
                  <a:lnTo>
                    <a:pt x="124" y="187"/>
                  </a:lnTo>
                  <a:lnTo>
                    <a:pt x="123" y="187"/>
                  </a:lnTo>
                  <a:lnTo>
                    <a:pt x="121" y="183"/>
                  </a:lnTo>
                  <a:lnTo>
                    <a:pt x="119" y="181"/>
                  </a:lnTo>
                  <a:lnTo>
                    <a:pt x="117" y="179"/>
                  </a:lnTo>
                  <a:lnTo>
                    <a:pt x="107" y="178"/>
                  </a:lnTo>
                  <a:lnTo>
                    <a:pt x="105" y="178"/>
                  </a:lnTo>
                  <a:lnTo>
                    <a:pt x="103" y="179"/>
                  </a:lnTo>
                  <a:lnTo>
                    <a:pt x="101" y="181"/>
                  </a:lnTo>
                  <a:lnTo>
                    <a:pt x="100" y="183"/>
                  </a:lnTo>
                  <a:lnTo>
                    <a:pt x="96" y="183"/>
                  </a:lnTo>
                  <a:lnTo>
                    <a:pt x="89" y="188"/>
                  </a:lnTo>
                  <a:lnTo>
                    <a:pt x="85" y="190"/>
                  </a:lnTo>
                  <a:lnTo>
                    <a:pt x="76" y="188"/>
                  </a:lnTo>
                  <a:lnTo>
                    <a:pt x="75" y="190"/>
                  </a:lnTo>
                  <a:lnTo>
                    <a:pt x="71" y="192"/>
                  </a:lnTo>
                  <a:lnTo>
                    <a:pt x="64" y="195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5" y="195"/>
                  </a:lnTo>
                  <a:lnTo>
                    <a:pt x="53" y="194"/>
                  </a:lnTo>
                  <a:lnTo>
                    <a:pt x="48" y="187"/>
                  </a:lnTo>
                  <a:lnTo>
                    <a:pt x="46" y="188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4"/>
                  </a:lnTo>
                  <a:lnTo>
                    <a:pt x="41" y="197"/>
                  </a:lnTo>
                  <a:lnTo>
                    <a:pt x="39" y="199"/>
                  </a:lnTo>
                  <a:lnTo>
                    <a:pt x="36" y="199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30" y="203"/>
                  </a:lnTo>
                  <a:lnTo>
                    <a:pt x="30" y="204"/>
                  </a:lnTo>
                  <a:lnTo>
                    <a:pt x="29" y="204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3" y="203"/>
                  </a:lnTo>
                  <a:lnTo>
                    <a:pt x="21" y="204"/>
                  </a:lnTo>
                  <a:lnTo>
                    <a:pt x="21" y="206"/>
                  </a:lnTo>
                  <a:lnTo>
                    <a:pt x="21" y="210"/>
                  </a:lnTo>
                  <a:lnTo>
                    <a:pt x="21" y="211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4"/>
                  </a:lnTo>
                  <a:lnTo>
                    <a:pt x="27" y="226"/>
                  </a:lnTo>
                  <a:lnTo>
                    <a:pt x="30" y="227"/>
                  </a:lnTo>
                  <a:lnTo>
                    <a:pt x="32" y="227"/>
                  </a:lnTo>
                  <a:lnTo>
                    <a:pt x="34" y="229"/>
                  </a:lnTo>
                  <a:lnTo>
                    <a:pt x="36" y="231"/>
                  </a:lnTo>
                  <a:lnTo>
                    <a:pt x="39" y="233"/>
                  </a:lnTo>
                  <a:lnTo>
                    <a:pt x="41" y="233"/>
                  </a:lnTo>
                  <a:lnTo>
                    <a:pt x="41" y="236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41" y="243"/>
                  </a:lnTo>
                  <a:lnTo>
                    <a:pt x="41" y="245"/>
                  </a:lnTo>
                  <a:lnTo>
                    <a:pt x="43" y="252"/>
                  </a:lnTo>
                  <a:lnTo>
                    <a:pt x="43" y="254"/>
                  </a:lnTo>
                  <a:lnTo>
                    <a:pt x="48" y="258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5" y="261"/>
                  </a:lnTo>
                  <a:lnTo>
                    <a:pt x="55" y="263"/>
                  </a:lnTo>
                  <a:lnTo>
                    <a:pt x="57" y="265"/>
                  </a:lnTo>
                  <a:lnTo>
                    <a:pt x="59" y="266"/>
                  </a:lnTo>
                  <a:lnTo>
                    <a:pt x="62" y="268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2" y="274"/>
                  </a:lnTo>
                  <a:lnTo>
                    <a:pt x="60" y="279"/>
                  </a:lnTo>
                  <a:lnTo>
                    <a:pt x="57" y="282"/>
                  </a:lnTo>
                  <a:lnTo>
                    <a:pt x="55" y="284"/>
                  </a:lnTo>
                  <a:lnTo>
                    <a:pt x="57" y="290"/>
                  </a:lnTo>
                  <a:lnTo>
                    <a:pt x="57" y="291"/>
                  </a:lnTo>
                  <a:lnTo>
                    <a:pt x="57" y="295"/>
                  </a:lnTo>
                  <a:lnTo>
                    <a:pt x="55" y="297"/>
                  </a:lnTo>
                  <a:lnTo>
                    <a:pt x="52" y="302"/>
                  </a:lnTo>
                  <a:lnTo>
                    <a:pt x="50" y="300"/>
                  </a:lnTo>
                  <a:lnTo>
                    <a:pt x="48" y="300"/>
                  </a:lnTo>
                  <a:lnTo>
                    <a:pt x="45" y="300"/>
                  </a:lnTo>
                  <a:lnTo>
                    <a:pt x="41" y="304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6" y="307"/>
                  </a:lnTo>
                  <a:lnTo>
                    <a:pt x="34" y="307"/>
                  </a:lnTo>
                  <a:lnTo>
                    <a:pt x="30" y="307"/>
                  </a:lnTo>
                  <a:lnTo>
                    <a:pt x="30" y="309"/>
                  </a:lnTo>
                  <a:lnTo>
                    <a:pt x="30" y="311"/>
                  </a:lnTo>
                  <a:lnTo>
                    <a:pt x="30" y="313"/>
                  </a:lnTo>
                  <a:lnTo>
                    <a:pt x="27" y="314"/>
                  </a:lnTo>
                  <a:lnTo>
                    <a:pt x="23" y="313"/>
                  </a:lnTo>
                  <a:lnTo>
                    <a:pt x="20" y="311"/>
                  </a:lnTo>
                  <a:lnTo>
                    <a:pt x="16" y="309"/>
                  </a:lnTo>
                  <a:lnTo>
                    <a:pt x="14" y="311"/>
                  </a:lnTo>
                  <a:lnTo>
                    <a:pt x="13" y="313"/>
                  </a:lnTo>
                  <a:lnTo>
                    <a:pt x="11" y="313"/>
                  </a:lnTo>
                  <a:lnTo>
                    <a:pt x="9" y="313"/>
                  </a:lnTo>
                  <a:lnTo>
                    <a:pt x="7" y="313"/>
                  </a:lnTo>
                  <a:lnTo>
                    <a:pt x="4" y="314"/>
                  </a:lnTo>
                  <a:lnTo>
                    <a:pt x="4" y="316"/>
                  </a:lnTo>
                  <a:lnTo>
                    <a:pt x="2" y="316"/>
                  </a:lnTo>
                  <a:lnTo>
                    <a:pt x="0" y="318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4" y="325"/>
                  </a:lnTo>
                  <a:lnTo>
                    <a:pt x="4" y="327"/>
                  </a:lnTo>
                  <a:lnTo>
                    <a:pt x="5" y="327"/>
                  </a:lnTo>
                  <a:lnTo>
                    <a:pt x="5" y="330"/>
                  </a:lnTo>
                  <a:lnTo>
                    <a:pt x="7" y="330"/>
                  </a:lnTo>
                  <a:lnTo>
                    <a:pt x="11" y="332"/>
                  </a:lnTo>
                  <a:lnTo>
                    <a:pt x="14" y="334"/>
                  </a:lnTo>
                  <a:lnTo>
                    <a:pt x="16" y="339"/>
                  </a:lnTo>
                  <a:lnTo>
                    <a:pt x="14" y="346"/>
                  </a:lnTo>
                  <a:lnTo>
                    <a:pt x="18" y="350"/>
                  </a:lnTo>
                  <a:lnTo>
                    <a:pt x="21" y="354"/>
                  </a:lnTo>
                  <a:lnTo>
                    <a:pt x="27" y="357"/>
                  </a:lnTo>
                  <a:lnTo>
                    <a:pt x="29" y="357"/>
                  </a:lnTo>
                  <a:lnTo>
                    <a:pt x="36" y="357"/>
                  </a:lnTo>
                  <a:lnTo>
                    <a:pt x="37" y="357"/>
                  </a:lnTo>
                  <a:lnTo>
                    <a:pt x="43" y="359"/>
                  </a:lnTo>
                  <a:lnTo>
                    <a:pt x="45" y="362"/>
                  </a:lnTo>
                  <a:lnTo>
                    <a:pt x="46" y="362"/>
                  </a:lnTo>
                  <a:lnTo>
                    <a:pt x="46" y="364"/>
                  </a:lnTo>
                  <a:lnTo>
                    <a:pt x="46" y="366"/>
                  </a:lnTo>
                  <a:lnTo>
                    <a:pt x="45" y="368"/>
                  </a:lnTo>
                  <a:lnTo>
                    <a:pt x="46" y="371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52" y="384"/>
                  </a:lnTo>
                  <a:lnTo>
                    <a:pt x="52" y="385"/>
                  </a:lnTo>
                  <a:lnTo>
                    <a:pt x="50" y="385"/>
                  </a:lnTo>
                  <a:lnTo>
                    <a:pt x="45" y="385"/>
                  </a:lnTo>
                  <a:lnTo>
                    <a:pt x="43" y="385"/>
                  </a:lnTo>
                  <a:lnTo>
                    <a:pt x="41" y="385"/>
                  </a:lnTo>
                  <a:lnTo>
                    <a:pt x="37" y="389"/>
                  </a:lnTo>
                  <a:lnTo>
                    <a:pt x="37" y="391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4" y="401"/>
                  </a:lnTo>
                  <a:lnTo>
                    <a:pt x="27" y="407"/>
                  </a:lnTo>
                  <a:lnTo>
                    <a:pt x="25" y="409"/>
                  </a:lnTo>
                  <a:lnTo>
                    <a:pt x="27" y="414"/>
                  </a:lnTo>
                  <a:lnTo>
                    <a:pt x="29" y="419"/>
                  </a:lnTo>
                  <a:lnTo>
                    <a:pt x="32" y="423"/>
                  </a:lnTo>
                  <a:lnTo>
                    <a:pt x="36" y="425"/>
                  </a:lnTo>
                  <a:lnTo>
                    <a:pt x="32" y="426"/>
                  </a:lnTo>
                  <a:lnTo>
                    <a:pt x="30" y="428"/>
                  </a:lnTo>
                  <a:lnTo>
                    <a:pt x="30" y="432"/>
                  </a:lnTo>
                  <a:lnTo>
                    <a:pt x="29" y="433"/>
                  </a:lnTo>
                  <a:lnTo>
                    <a:pt x="30" y="435"/>
                  </a:lnTo>
                  <a:lnTo>
                    <a:pt x="32" y="439"/>
                  </a:lnTo>
                  <a:lnTo>
                    <a:pt x="34" y="441"/>
                  </a:lnTo>
                  <a:lnTo>
                    <a:pt x="36" y="444"/>
                  </a:lnTo>
                  <a:lnTo>
                    <a:pt x="36" y="446"/>
                  </a:lnTo>
                  <a:lnTo>
                    <a:pt x="37" y="446"/>
                  </a:lnTo>
                  <a:lnTo>
                    <a:pt x="39" y="448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1" y="453"/>
                  </a:lnTo>
                  <a:lnTo>
                    <a:pt x="43" y="453"/>
                  </a:lnTo>
                  <a:lnTo>
                    <a:pt x="43" y="455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8" y="455"/>
                  </a:lnTo>
                  <a:lnTo>
                    <a:pt x="50" y="455"/>
                  </a:lnTo>
                  <a:lnTo>
                    <a:pt x="57" y="458"/>
                  </a:lnTo>
                  <a:lnTo>
                    <a:pt x="62" y="460"/>
                  </a:lnTo>
                  <a:lnTo>
                    <a:pt x="73" y="469"/>
                  </a:lnTo>
                  <a:lnTo>
                    <a:pt x="75" y="469"/>
                  </a:lnTo>
                  <a:lnTo>
                    <a:pt x="78" y="469"/>
                  </a:lnTo>
                  <a:lnTo>
                    <a:pt x="80" y="471"/>
                  </a:lnTo>
                  <a:lnTo>
                    <a:pt x="80" y="473"/>
                  </a:lnTo>
                  <a:lnTo>
                    <a:pt x="82" y="474"/>
                  </a:lnTo>
                  <a:lnTo>
                    <a:pt x="84" y="474"/>
                  </a:lnTo>
                  <a:lnTo>
                    <a:pt x="87" y="474"/>
                  </a:lnTo>
                  <a:lnTo>
                    <a:pt x="107" y="469"/>
                  </a:lnTo>
                  <a:lnTo>
                    <a:pt x="110" y="469"/>
                  </a:lnTo>
                  <a:lnTo>
                    <a:pt x="114" y="465"/>
                  </a:lnTo>
                  <a:lnTo>
                    <a:pt x="117" y="465"/>
                  </a:lnTo>
                  <a:lnTo>
                    <a:pt x="116" y="471"/>
                  </a:lnTo>
                  <a:lnTo>
                    <a:pt x="117" y="474"/>
                  </a:lnTo>
                  <a:lnTo>
                    <a:pt x="121" y="474"/>
                  </a:lnTo>
                  <a:lnTo>
                    <a:pt x="121" y="478"/>
                  </a:lnTo>
                  <a:lnTo>
                    <a:pt x="123" y="480"/>
                  </a:lnTo>
                  <a:lnTo>
                    <a:pt x="123" y="481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7" y="487"/>
                  </a:lnTo>
                  <a:lnTo>
                    <a:pt x="117" y="489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2" y="496"/>
                  </a:lnTo>
                  <a:lnTo>
                    <a:pt x="107" y="501"/>
                  </a:lnTo>
                  <a:lnTo>
                    <a:pt x="107" y="506"/>
                  </a:lnTo>
                  <a:lnTo>
                    <a:pt x="101" y="512"/>
                  </a:lnTo>
                  <a:lnTo>
                    <a:pt x="100" y="515"/>
                  </a:lnTo>
                  <a:lnTo>
                    <a:pt x="100" y="519"/>
                  </a:lnTo>
                  <a:lnTo>
                    <a:pt x="101" y="524"/>
                  </a:lnTo>
                  <a:lnTo>
                    <a:pt x="103" y="524"/>
                  </a:lnTo>
                  <a:lnTo>
                    <a:pt x="105" y="526"/>
                  </a:lnTo>
                  <a:lnTo>
                    <a:pt x="107" y="526"/>
                  </a:lnTo>
                  <a:lnTo>
                    <a:pt x="108" y="524"/>
                  </a:lnTo>
                  <a:lnTo>
                    <a:pt x="123" y="524"/>
                  </a:lnTo>
                  <a:lnTo>
                    <a:pt x="128" y="524"/>
                  </a:lnTo>
                  <a:lnTo>
                    <a:pt x="133" y="520"/>
                  </a:lnTo>
                  <a:lnTo>
                    <a:pt x="151" y="517"/>
                  </a:lnTo>
                  <a:lnTo>
                    <a:pt x="160" y="512"/>
                  </a:lnTo>
                  <a:lnTo>
                    <a:pt x="163" y="510"/>
                  </a:lnTo>
                  <a:lnTo>
                    <a:pt x="165" y="508"/>
                  </a:lnTo>
                  <a:lnTo>
                    <a:pt x="165" y="506"/>
                  </a:lnTo>
                  <a:lnTo>
                    <a:pt x="167" y="506"/>
                  </a:lnTo>
                  <a:lnTo>
                    <a:pt x="171" y="505"/>
                  </a:lnTo>
                  <a:lnTo>
                    <a:pt x="174" y="501"/>
                  </a:lnTo>
                  <a:lnTo>
                    <a:pt x="176" y="499"/>
                  </a:lnTo>
                  <a:lnTo>
                    <a:pt x="174" y="496"/>
                  </a:lnTo>
                  <a:lnTo>
                    <a:pt x="176" y="492"/>
                  </a:lnTo>
                  <a:lnTo>
                    <a:pt x="181" y="485"/>
                  </a:lnTo>
                  <a:lnTo>
                    <a:pt x="183" y="483"/>
                  </a:lnTo>
                  <a:lnTo>
                    <a:pt x="183" y="481"/>
                  </a:lnTo>
                  <a:lnTo>
                    <a:pt x="183" y="480"/>
                  </a:lnTo>
                  <a:lnTo>
                    <a:pt x="183" y="476"/>
                  </a:lnTo>
                  <a:lnTo>
                    <a:pt x="187" y="474"/>
                  </a:lnTo>
                  <a:lnTo>
                    <a:pt x="188" y="473"/>
                  </a:lnTo>
                  <a:lnTo>
                    <a:pt x="190" y="471"/>
                  </a:lnTo>
                  <a:lnTo>
                    <a:pt x="192" y="469"/>
                  </a:lnTo>
                  <a:lnTo>
                    <a:pt x="197" y="465"/>
                  </a:lnTo>
                  <a:lnTo>
                    <a:pt x="201" y="465"/>
                  </a:lnTo>
                  <a:lnTo>
                    <a:pt x="203" y="464"/>
                  </a:lnTo>
                  <a:lnTo>
                    <a:pt x="203" y="462"/>
                  </a:lnTo>
                  <a:lnTo>
                    <a:pt x="203" y="460"/>
                  </a:lnTo>
                  <a:lnTo>
                    <a:pt x="203" y="457"/>
                  </a:lnTo>
                  <a:lnTo>
                    <a:pt x="204" y="455"/>
                  </a:lnTo>
                  <a:lnTo>
                    <a:pt x="206" y="455"/>
                  </a:lnTo>
                  <a:lnTo>
                    <a:pt x="206" y="453"/>
                  </a:lnTo>
                  <a:lnTo>
                    <a:pt x="208" y="451"/>
                  </a:lnTo>
                  <a:lnTo>
                    <a:pt x="206" y="448"/>
                  </a:lnTo>
                  <a:lnTo>
                    <a:pt x="210" y="444"/>
                  </a:lnTo>
                  <a:lnTo>
                    <a:pt x="219" y="439"/>
                  </a:lnTo>
                  <a:lnTo>
                    <a:pt x="220" y="437"/>
                  </a:lnTo>
                  <a:lnTo>
                    <a:pt x="222" y="435"/>
                  </a:lnTo>
                  <a:lnTo>
                    <a:pt x="224" y="435"/>
                  </a:lnTo>
                  <a:lnTo>
                    <a:pt x="231" y="432"/>
                  </a:lnTo>
                  <a:lnTo>
                    <a:pt x="233" y="432"/>
                  </a:lnTo>
                  <a:lnTo>
                    <a:pt x="233" y="432"/>
                  </a:lnTo>
                  <a:lnTo>
                    <a:pt x="235" y="430"/>
                  </a:lnTo>
                  <a:lnTo>
                    <a:pt x="238" y="426"/>
                  </a:lnTo>
                  <a:lnTo>
                    <a:pt x="242" y="426"/>
                  </a:lnTo>
                  <a:lnTo>
                    <a:pt x="249" y="426"/>
                  </a:lnTo>
                  <a:lnTo>
                    <a:pt x="250" y="428"/>
                  </a:lnTo>
                  <a:lnTo>
                    <a:pt x="252" y="428"/>
                  </a:lnTo>
                  <a:lnTo>
                    <a:pt x="254" y="430"/>
                  </a:lnTo>
                  <a:lnTo>
                    <a:pt x="259" y="430"/>
                  </a:lnTo>
                  <a:lnTo>
                    <a:pt x="261" y="430"/>
                  </a:lnTo>
                  <a:lnTo>
                    <a:pt x="265" y="432"/>
                  </a:lnTo>
                  <a:lnTo>
                    <a:pt x="270" y="432"/>
                  </a:lnTo>
                  <a:lnTo>
                    <a:pt x="279" y="433"/>
                  </a:lnTo>
                  <a:lnTo>
                    <a:pt x="282" y="435"/>
                  </a:lnTo>
                  <a:lnTo>
                    <a:pt x="286" y="439"/>
                  </a:lnTo>
                  <a:lnTo>
                    <a:pt x="284" y="441"/>
                  </a:lnTo>
                  <a:lnTo>
                    <a:pt x="288" y="442"/>
                  </a:lnTo>
                  <a:lnTo>
                    <a:pt x="293" y="444"/>
                  </a:lnTo>
                  <a:lnTo>
                    <a:pt x="293" y="442"/>
                  </a:lnTo>
                  <a:lnTo>
                    <a:pt x="293" y="441"/>
                  </a:lnTo>
                  <a:lnTo>
                    <a:pt x="293" y="439"/>
                  </a:lnTo>
                  <a:lnTo>
                    <a:pt x="295" y="437"/>
                  </a:lnTo>
                  <a:lnTo>
                    <a:pt x="298" y="439"/>
                  </a:lnTo>
                  <a:lnTo>
                    <a:pt x="311" y="446"/>
                  </a:lnTo>
                  <a:lnTo>
                    <a:pt x="311" y="449"/>
                  </a:lnTo>
                  <a:lnTo>
                    <a:pt x="318" y="453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2" y="455"/>
                  </a:lnTo>
                  <a:lnTo>
                    <a:pt x="323" y="455"/>
                  </a:lnTo>
                  <a:lnTo>
                    <a:pt x="323" y="457"/>
                  </a:lnTo>
                  <a:lnTo>
                    <a:pt x="325" y="458"/>
                  </a:lnTo>
                  <a:lnTo>
                    <a:pt x="325" y="460"/>
                  </a:lnTo>
                  <a:lnTo>
                    <a:pt x="330" y="462"/>
                  </a:lnTo>
                  <a:lnTo>
                    <a:pt x="332" y="464"/>
                  </a:lnTo>
                  <a:lnTo>
                    <a:pt x="334" y="465"/>
                  </a:lnTo>
                  <a:lnTo>
                    <a:pt x="339" y="471"/>
                  </a:lnTo>
                  <a:lnTo>
                    <a:pt x="341" y="471"/>
                  </a:lnTo>
                  <a:lnTo>
                    <a:pt x="345" y="471"/>
                  </a:lnTo>
                  <a:lnTo>
                    <a:pt x="346" y="473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5" y="480"/>
                  </a:lnTo>
                  <a:lnTo>
                    <a:pt x="361" y="481"/>
                  </a:lnTo>
                  <a:lnTo>
                    <a:pt x="361" y="483"/>
                  </a:lnTo>
                  <a:lnTo>
                    <a:pt x="361" y="485"/>
                  </a:lnTo>
                  <a:lnTo>
                    <a:pt x="362" y="487"/>
                  </a:lnTo>
                  <a:lnTo>
                    <a:pt x="362" y="485"/>
                  </a:lnTo>
                  <a:lnTo>
                    <a:pt x="362" y="483"/>
                  </a:lnTo>
                  <a:lnTo>
                    <a:pt x="362" y="481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61" y="478"/>
                  </a:lnTo>
                  <a:lnTo>
                    <a:pt x="361" y="476"/>
                  </a:lnTo>
                  <a:lnTo>
                    <a:pt x="362" y="476"/>
                  </a:lnTo>
                  <a:lnTo>
                    <a:pt x="361" y="474"/>
                  </a:lnTo>
                  <a:lnTo>
                    <a:pt x="362" y="474"/>
                  </a:lnTo>
                  <a:lnTo>
                    <a:pt x="366" y="478"/>
                  </a:lnTo>
                  <a:lnTo>
                    <a:pt x="368" y="478"/>
                  </a:lnTo>
                  <a:lnTo>
                    <a:pt x="369" y="480"/>
                  </a:lnTo>
                  <a:lnTo>
                    <a:pt x="373" y="483"/>
                  </a:lnTo>
                  <a:lnTo>
                    <a:pt x="375" y="485"/>
                  </a:lnTo>
                  <a:lnTo>
                    <a:pt x="377" y="485"/>
                  </a:lnTo>
                  <a:lnTo>
                    <a:pt x="378" y="485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82" y="485"/>
                  </a:lnTo>
                  <a:lnTo>
                    <a:pt x="385" y="485"/>
                  </a:lnTo>
                  <a:lnTo>
                    <a:pt x="389" y="489"/>
                  </a:lnTo>
                  <a:lnTo>
                    <a:pt x="391" y="489"/>
                  </a:lnTo>
                  <a:lnTo>
                    <a:pt x="393" y="490"/>
                  </a:lnTo>
                  <a:lnTo>
                    <a:pt x="396" y="496"/>
                  </a:lnTo>
                  <a:lnTo>
                    <a:pt x="401" y="499"/>
                  </a:lnTo>
                  <a:lnTo>
                    <a:pt x="403" y="506"/>
                  </a:lnTo>
                  <a:lnTo>
                    <a:pt x="409" y="517"/>
                  </a:lnTo>
                  <a:lnTo>
                    <a:pt x="410" y="522"/>
                  </a:lnTo>
                  <a:lnTo>
                    <a:pt x="414" y="561"/>
                  </a:lnTo>
                  <a:lnTo>
                    <a:pt x="416" y="570"/>
                  </a:lnTo>
                  <a:lnTo>
                    <a:pt x="417" y="574"/>
                  </a:lnTo>
                  <a:lnTo>
                    <a:pt x="421" y="576"/>
                  </a:lnTo>
                  <a:lnTo>
                    <a:pt x="423" y="577"/>
                  </a:lnTo>
                  <a:lnTo>
                    <a:pt x="430" y="588"/>
                  </a:lnTo>
                  <a:lnTo>
                    <a:pt x="439" y="606"/>
                  </a:lnTo>
                  <a:lnTo>
                    <a:pt x="440" y="609"/>
                  </a:lnTo>
                  <a:lnTo>
                    <a:pt x="442" y="613"/>
                  </a:lnTo>
                  <a:lnTo>
                    <a:pt x="442" y="618"/>
                  </a:lnTo>
                  <a:lnTo>
                    <a:pt x="442" y="622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31"/>
                  </a:lnTo>
                  <a:lnTo>
                    <a:pt x="442" y="634"/>
                  </a:lnTo>
                  <a:lnTo>
                    <a:pt x="442" y="636"/>
                  </a:lnTo>
                  <a:lnTo>
                    <a:pt x="439" y="645"/>
                  </a:lnTo>
                  <a:lnTo>
                    <a:pt x="439" y="647"/>
                  </a:lnTo>
                  <a:lnTo>
                    <a:pt x="435" y="648"/>
                  </a:lnTo>
                  <a:lnTo>
                    <a:pt x="437" y="655"/>
                  </a:lnTo>
                  <a:lnTo>
                    <a:pt x="440" y="659"/>
                  </a:lnTo>
                  <a:lnTo>
                    <a:pt x="442" y="657"/>
                  </a:lnTo>
                  <a:lnTo>
                    <a:pt x="442" y="655"/>
                  </a:lnTo>
                  <a:lnTo>
                    <a:pt x="442" y="654"/>
                  </a:lnTo>
                  <a:lnTo>
                    <a:pt x="446" y="654"/>
                  </a:lnTo>
                  <a:lnTo>
                    <a:pt x="451" y="654"/>
                  </a:lnTo>
                  <a:lnTo>
                    <a:pt x="456" y="654"/>
                  </a:lnTo>
                  <a:lnTo>
                    <a:pt x="465" y="659"/>
                  </a:lnTo>
                  <a:lnTo>
                    <a:pt x="467" y="659"/>
                  </a:lnTo>
                  <a:lnTo>
                    <a:pt x="467" y="661"/>
                  </a:lnTo>
                  <a:lnTo>
                    <a:pt x="469" y="663"/>
                  </a:lnTo>
                  <a:lnTo>
                    <a:pt x="467" y="664"/>
                  </a:lnTo>
                  <a:lnTo>
                    <a:pt x="467" y="666"/>
                  </a:lnTo>
                  <a:lnTo>
                    <a:pt x="467" y="670"/>
                  </a:lnTo>
                  <a:lnTo>
                    <a:pt x="467" y="673"/>
                  </a:lnTo>
                  <a:lnTo>
                    <a:pt x="465" y="675"/>
                  </a:lnTo>
                  <a:lnTo>
                    <a:pt x="464" y="677"/>
                  </a:lnTo>
                  <a:lnTo>
                    <a:pt x="481" y="684"/>
                  </a:lnTo>
                  <a:lnTo>
                    <a:pt x="488" y="687"/>
                  </a:lnTo>
                  <a:lnTo>
                    <a:pt x="488" y="689"/>
                  </a:lnTo>
                  <a:lnTo>
                    <a:pt x="490" y="689"/>
                  </a:lnTo>
                  <a:lnTo>
                    <a:pt x="492" y="691"/>
                  </a:lnTo>
                  <a:lnTo>
                    <a:pt x="492" y="693"/>
                  </a:lnTo>
                  <a:lnTo>
                    <a:pt x="492" y="696"/>
                  </a:lnTo>
                  <a:lnTo>
                    <a:pt x="494" y="698"/>
                  </a:lnTo>
                  <a:lnTo>
                    <a:pt x="499" y="702"/>
                  </a:lnTo>
                  <a:lnTo>
                    <a:pt x="501" y="703"/>
                  </a:lnTo>
                  <a:lnTo>
                    <a:pt x="503" y="707"/>
                  </a:lnTo>
                  <a:lnTo>
                    <a:pt x="504" y="707"/>
                  </a:lnTo>
                  <a:lnTo>
                    <a:pt x="504" y="711"/>
                  </a:lnTo>
                  <a:lnTo>
                    <a:pt x="506" y="712"/>
                  </a:lnTo>
                  <a:lnTo>
                    <a:pt x="508" y="714"/>
                  </a:lnTo>
                  <a:lnTo>
                    <a:pt x="510" y="714"/>
                  </a:lnTo>
                  <a:lnTo>
                    <a:pt x="512" y="714"/>
                  </a:lnTo>
                  <a:lnTo>
                    <a:pt x="512" y="718"/>
                  </a:lnTo>
                  <a:lnTo>
                    <a:pt x="515" y="721"/>
                  </a:lnTo>
                  <a:lnTo>
                    <a:pt x="515" y="723"/>
                  </a:lnTo>
                  <a:lnTo>
                    <a:pt x="515" y="727"/>
                  </a:lnTo>
                  <a:lnTo>
                    <a:pt x="513" y="732"/>
                  </a:lnTo>
                  <a:lnTo>
                    <a:pt x="512" y="732"/>
                  </a:lnTo>
                  <a:lnTo>
                    <a:pt x="510" y="732"/>
                  </a:lnTo>
                  <a:lnTo>
                    <a:pt x="506" y="732"/>
                  </a:lnTo>
                  <a:lnTo>
                    <a:pt x="504" y="732"/>
                  </a:lnTo>
                  <a:lnTo>
                    <a:pt x="503" y="734"/>
                  </a:lnTo>
                  <a:lnTo>
                    <a:pt x="503" y="735"/>
                  </a:lnTo>
                  <a:lnTo>
                    <a:pt x="503" y="737"/>
                  </a:lnTo>
                  <a:lnTo>
                    <a:pt x="504" y="739"/>
                  </a:lnTo>
                  <a:lnTo>
                    <a:pt x="508" y="741"/>
                  </a:lnTo>
                  <a:lnTo>
                    <a:pt x="510" y="743"/>
                  </a:lnTo>
                  <a:lnTo>
                    <a:pt x="510" y="744"/>
                  </a:lnTo>
                  <a:lnTo>
                    <a:pt x="512" y="743"/>
                  </a:lnTo>
                  <a:lnTo>
                    <a:pt x="513" y="743"/>
                  </a:lnTo>
                  <a:lnTo>
                    <a:pt x="513" y="741"/>
                  </a:lnTo>
                  <a:lnTo>
                    <a:pt x="515" y="739"/>
                  </a:lnTo>
                  <a:lnTo>
                    <a:pt x="517" y="737"/>
                  </a:lnTo>
                  <a:lnTo>
                    <a:pt x="517" y="735"/>
                  </a:lnTo>
                  <a:lnTo>
                    <a:pt x="519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31" y="739"/>
                  </a:lnTo>
                  <a:lnTo>
                    <a:pt x="533" y="739"/>
                  </a:lnTo>
                  <a:lnTo>
                    <a:pt x="533" y="737"/>
                  </a:lnTo>
                  <a:lnTo>
                    <a:pt x="535" y="737"/>
                  </a:lnTo>
                  <a:lnTo>
                    <a:pt x="536" y="737"/>
                  </a:lnTo>
                  <a:lnTo>
                    <a:pt x="536" y="739"/>
                  </a:lnTo>
                  <a:lnTo>
                    <a:pt x="540" y="741"/>
                  </a:lnTo>
                  <a:lnTo>
                    <a:pt x="547" y="744"/>
                  </a:lnTo>
                  <a:lnTo>
                    <a:pt x="554" y="746"/>
                  </a:lnTo>
                  <a:lnTo>
                    <a:pt x="568" y="757"/>
                  </a:lnTo>
                  <a:lnTo>
                    <a:pt x="570" y="762"/>
                  </a:lnTo>
                  <a:lnTo>
                    <a:pt x="575" y="775"/>
                  </a:lnTo>
                  <a:lnTo>
                    <a:pt x="575" y="776"/>
                  </a:lnTo>
                  <a:lnTo>
                    <a:pt x="575" y="778"/>
                  </a:lnTo>
                  <a:lnTo>
                    <a:pt x="577" y="780"/>
                  </a:lnTo>
                  <a:lnTo>
                    <a:pt x="579" y="783"/>
                  </a:lnTo>
                  <a:lnTo>
                    <a:pt x="581" y="785"/>
                  </a:lnTo>
                  <a:lnTo>
                    <a:pt x="581" y="787"/>
                  </a:lnTo>
                  <a:lnTo>
                    <a:pt x="583" y="789"/>
                  </a:lnTo>
                  <a:lnTo>
                    <a:pt x="584" y="792"/>
                  </a:lnTo>
                  <a:lnTo>
                    <a:pt x="586" y="794"/>
                  </a:lnTo>
                  <a:lnTo>
                    <a:pt x="597" y="794"/>
                  </a:lnTo>
                  <a:lnTo>
                    <a:pt x="599" y="794"/>
                  </a:lnTo>
                  <a:lnTo>
                    <a:pt x="600" y="796"/>
                  </a:lnTo>
                  <a:lnTo>
                    <a:pt x="602" y="798"/>
                  </a:lnTo>
                  <a:lnTo>
                    <a:pt x="604" y="799"/>
                  </a:lnTo>
                  <a:lnTo>
                    <a:pt x="607" y="801"/>
                  </a:lnTo>
                  <a:lnTo>
                    <a:pt x="609" y="801"/>
                  </a:lnTo>
                  <a:lnTo>
                    <a:pt x="609" y="803"/>
                  </a:lnTo>
                  <a:lnTo>
                    <a:pt x="611" y="805"/>
                  </a:lnTo>
                  <a:lnTo>
                    <a:pt x="611" y="806"/>
                  </a:lnTo>
                  <a:lnTo>
                    <a:pt x="622" y="815"/>
                  </a:lnTo>
                  <a:lnTo>
                    <a:pt x="623" y="817"/>
                  </a:lnTo>
                  <a:lnTo>
                    <a:pt x="627" y="822"/>
                  </a:lnTo>
                  <a:lnTo>
                    <a:pt x="629" y="824"/>
                  </a:lnTo>
                  <a:lnTo>
                    <a:pt x="629" y="828"/>
                  </a:lnTo>
                  <a:lnTo>
                    <a:pt x="629" y="831"/>
                  </a:lnTo>
                  <a:lnTo>
                    <a:pt x="629" y="835"/>
                  </a:lnTo>
                  <a:lnTo>
                    <a:pt x="631" y="837"/>
                  </a:lnTo>
                  <a:lnTo>
                    <a:pt x="632" y="838"/>
                  </a:lnTo>
                  <a:lnTo>
                    <a:pt x="632" y="840"/>
                  </a:lnTo>
                  <a:lnTo>
                    <a:pt x="636" y="840"/>
                  </a:lnTo>
                  <a:lnTo>
                    <a:pt x="638" y="840"/>
                  </a:lnTo>
                  <a:lnTo>
                    <a:pt x="639" y="842"/>
                  </a:lnTo>
                  <a:lnTo>
                    <a:pt x="643" y="844"/>
                  </a:lnTo>
                  <a:lnTo>
                    <a:pt x="645" y="844"/>
                  </a:lnTo>
                  <a:lnTo>
                    <a:pt x="655" y="856"/>
                  </a:lnTo>
                  <a:lnTo>
                    <a:pt x="666" y="867"/>
                  </a:lnTo>
                  <a:lnTo>
                    <a:pt x="675" y="881"/>
                  </a:lnTo>
                  <a:lnTo>
                    <a:pt x="677" y="883"/>
                  </a:lnTo>
                  <a:lnTo>
                    <a:pt x="677" y="881"/>
                  </a:lnTo>
                  <a:lnTo>
                    <a:pt x="678" y="879"/>
                  </a:lnTo>
                  <a:lnTo>
                    <a:pt x="682" y="881"/>
                  </a:lnTo>
                  <a:lnTo>
                    <a:pt x="689" y="886"/>
                  </a:lnTo>
                  <a:lnTo>
                    <a:pt x="691" y="886"/>
                  </a:lnTo>
                  <a:lnTo>
                    <a:pt x="700" y="886"/>
                  </a:lnTo>
                  <a:lnTo>
                    <a:pt x="702" y="888"/>
                  </a:lnTo>
                  <a:lnTo>
                    <a:pt x="705" y="890"/>
                  </a:lnTo>
                  <a:lnTo>
                    <a:pt x="709" y="894"/>
                  </a:lnTo>
                  <a:lnTo>
                    <a:pt x="714" y="901"/>
                  </a:lnTo>
                  <a:lnTo>
                    <a:pt x="716" y="902"/>
                  </a:lnTo>
                  <a:lnTo>
                    <a:pt x="719" y="906"/>
                  </a:lnTo>
                  <a:lnTo>
                    <a:pt x="719" y="908"/>
                  </a:lnTo>
                  <a:lnTo>
                    <a:pt x="721" y="910"/>
                  </a:lnTo>
                  <a:lnTo>
                    <a:pt x="721" y="913"/>
                  </a:lnTo>
                  <a:lnTo>
                    <a:pt x="723" y="915"/>
                  </a:lnTo>
                  <a:lnTo>
                    <a:pt x="725" y="917"/>
                  </a:lnTo>
                  <a:lnTo>
                    <a:pt x="728" y="915"/>
                  </a:lnTo>
                  <a:lnTo>
                    <a:pt x="730" y="911"/>
                  </a:lnTo>
                  <a:lnTo>
                    <a:pt x="735" y="910"/>
                  </a:lnTo>
                  <a:lnTo>
                    <a:pt x="739" y="908"/>
                  </a:lnTo>
                  <a:lnTo>
                    <a:pt x="741" y="906"/>
                  </a:lnTo>
                  <a:lnTo>
                    <a:pt x="749" y="904"/>
                  </a:lnTo>
                  <a:lnTo>
                    <a:pt x="753" y="904"/>
                  </a:lnTo>
                  <a:lnTo>
                    <a:pt x="771" y="913"/>
                  </a:lnTo>
                  <a:lnTo>
                    <a:pt x="774" y="917"/>
                  </a:lnTo>
                  <a:lnTo>
                    <a:pt x="776" y="915"/>
                  </a:lnTo>
                  <a:lnTo>
                    <a:pt x="776" y="917"/>
                  </a:lnTo>
                  <a:lnTo>
                    <a:pt x="778" y="918"/>
                  </a:lnTo>
                  <a:lnTo>
                    <a:pt x="783" y="918"/>
                  </a:lnTo>
                  <a:lnTo>
                    <a:pt x="781" y="913"/>
                  </a:lnTo>
                  <a:lnTo>
                    <a:pt x="785" y="911"/>
                  </a:lnTo>
                  <a:lnTo>
                    <a:pt x="790" y="910"/>
                  </a:lnTo>
                  <a:lnTo>
                    <a:pt x="790" y="911"/>
                  </a:lnTo>
                  <a:lnTo>
                    <a:pt x="792" y="911"/>
                  </a:lnTo>
                  <a:lnTo>
                    <a:pt x="796" y="910"/>
                  </a:lnTo>
                  <a:lnTo>
                    <a:pt x="797" y="911"/>
                  </a:lnTo>
                  <a:lnTo>
                    <a:pt x="806" y="918"/>
                  </a:lnTo>
                  <a:lnTo>
                    <a:pt x="813" y="927"/>
                  </a:lnTo>
                  <a:lnTo>
                    <a:pt x="817" y="934"/>
                  </a:lnTo>
                  <a:lnTo>
                    <a:pt x="821" y="940"/>
                  </a:lnTo>
                  <a:lnTo>
                    <a:pt x="821" y="941"/>
                  </a:lnTo>
                  <a:lnTo>
                    <a:pt x="821" y="945"/>
                  </a:lnTo>
                  <a:lnTo>
                    <a:pt x="821" y="945"/>
                  </a:lnTo>
                  <a:lnTo>
                    <a:pt x="822" y="947"/>
                  </a:lnTo>
                  <a:lnTo>
                    <a:pt x="826" y="949"/>
                  </a:lnTo>
                  <a:lnTo>
                    <a:pt x="831" y="961"/>
                  </a:lnTo>
                  <a:lnTo>
                    <a:pt x="833" y="968"/>
                  </a:lnTo>
                  <a:lnTo>
                    <a:pt x="835" y="973"/>
                  </a:lnTo>
                  <a:lnTo>
                    <a:pt x="833" y="981"/>
                  </a:lnTo>
                  <a:lnTo>
                    <a:pt x="835" y="981"/>
                  </a:lnTo>
                  <a:lnTo>
                    <a:pt x="836" y="981"/>
                  </a:lnTo>
                  <a:lnTo>
                    <a:pt x="838" y="982"/>
                  </a:lnTo>
                  <a:lnTo>
                    <a:pt x="838" y="981"/>
                  </a:lnTo>
                  <a:lnTo>
                    <a:pt x="838" y="977"/>
                  </a:lnTo>
                  <a:lnTo>
                    <a:pt x="836" y="975"/>
                  </a:lnTo>
                  <a:lnTo>
                    <a:pt x="838" y="975"/>
                  </a:lnTo>
                  <a:lnTo>
                    <a:pt x="840" y="973"/>
                  </a:lnTo>
                  <a:lnTo>
                    <a:pt x="842" y="975"/>
                  </a:lnTo>
                  <a:lnTo>
                    <a:pt x="844" y="977"/>
                  </a:lnTo>
                  <a:lnTo>
                    <a:pt x="847" y="977"/>
                  </a:lnTo>
                  <a:lnTo>
                    <a:pt x="849" y="979"/>
                  </a:lnTo>
                  <a:lnTo>
                    <a:pt x="852" y="979"/>
                  </a:lnTo>
                  <a:lnTo>
                    <a:pt x="852" y="975"/>
                  </a:lnTo>
                  <a:lnTo>
                    <a:pt x="854" y="975"/>
                  </a:lnTo>
                  <a:lnTo>
                    <a:pt x="858" y="973"/>
                  </a:lnTo>
                  <a:lnTo>
                    <a:pt x="861" y="973"/>
                  </a:lnTo>
                  <a:lnTo>
                    <a:pt x="863" y="973"/>
                  </a:lnTo>
                  <a:lnTo>
                    <a:pt x="865" y="975"/>
                  </a:lnTo>
                  <a:lnTo>
                    <a:pt x="868" y="981"/>
                  </a:lnTo>
                  <a:lnTo>
                    <a:pt x="872" y="982"/>
                  </a:lnTo>
                  <a:lnTo>
                    <a:pt x="872" y="984"/>
                  </a:lnTo>
                  <a:lnTo>
                    <a:pt x="872" y="986"/>
                  </a:lnTo>
                  <a:lnTo>
                    <a:pt x="874" y="986"/>
                  </a:lnTo>
                  <a:lnTo>
                    <a:pt x="876" y="988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3" y="988"/>
                  </a:lnTo>
                  <a:lnTo>
                    <a:pt x="883" y="991"/>
                  </a:lnTo>
                  <a:lnTo>
                    <a:pt x="883" y="993"/>
                  </a:lnTo>
                  <a:lnTo>
                    <a:pt x="879" y="995"/>
                  </a:lnTo>
                  <a:lnTo>
                    <a:pt x="874" y="1000"/>
                  </a:lnTo>
                  <a:lnTo>
                    <a:pt x="874" y="1002"/>
                  </a:lnTo>
                  <a:lnTo>
                    <a:pt x="872" y="1002"/>
                  </a:lnTo>
                  <a:lnTo>
                    <a:pt x="872" y="1004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7" y="1007"/>
                  </a:lnTo>
                  <a:lnTo>
                    <a:pt x="867" y="1011"/>
                  </a:lnTo>
                  <a:lnTo>
                    <a:pt x="868" y="1013"/>
                  </a:lnTo>
                  <a:lnTo>
                    <a:pt x="870" y="1011"/>
                  </a:lnTo>
                  <a:lnTo>
                    <a:pt x="874" y="1007"/>
                  </a:lnTo>
                  <a:lnTo>
                    <a:pt x="876" y="1005"/>
                  </a:lnTo>
                  <a:lnTo>
                    <a:pt x="881" y="1004"/>
                  </a:lnTo>
                  <a:lnTo>
                    <a:pt x="883" y="1004"/>
                  </a:lnTo>
                  <a:lnTo>
                    <a:pt x="886" y="1005"/>
                  </a:lnTo>
                  <a:lnTo>
                    <a:pt x="890" y="1005"/>
                  </a:lnTo>
                  <a:lnTo>
                    <a:pt x="893" y="1005"/>
                  </a:lnTo>
                  <a:lnTo>
                    <a:pt x="899" y="1002"/>
                  </a:lnTo>
                  <a:lnTo>
                    <a:pt x="900" y="1000"/>
                  </a:lnTo>
                  <a:lnTo>
                    <a:pt x="906" y="1002"/>
                  </a:lnTo>
                  <a:lnTo>
                    <a:pt x="908" y="1000"/>
                  </a:lnTo>
                  <a:lnTo>
                    <a:pt x="911" y="998"/>
                  </a:lnTo>
                  <a:lnTo>
                    <a:pt x="915" y="997"/>
                  </a:lnTo>
                  <a:lnTo>
                    <a:pt x="916" y="998"/>
                  </a:lnTo>
                  <a:lnTo>
                    <a:pt x="920" y="1000"/>
                  </a:lnTo>
                  <a:lnTo>
                    <a:pt x="922" y="1004"/>
                  </a:lnTo>
                  <a:lnTo>
                    <a:pt x="925" y="1007"/>
                  </a:lnTo>
                  <a:lnTo>
                    <a:pt x="929" y="1013"/>
                  </a:lnTo>
                  <a:lnTo>
                    <a:pt x="939" y="1032"/>
                  </a:lnTo>
                  <a:lnTo>
                    <a:pt x="941" y="1037"/>
                  </a:lnTo>
                  <a:lnTo>
                    <a:pt x="941" y="1043"/>
                  </a:lnTo>
                  <a:lnTo>
                    <a:pt x="938" y="1045"/>
                  </a:lnTo>
                  <a:lnTo>
                    <a:pt x="938" y="1046"/>
                  </a:lnTo>
                  <a:lnTo>
                    <a:pt x="936" y="1046"/>
                  </a:lnTo>
                  <a:lnTo>
                    <a:pt x="934" y="1046"/>
                  </a:lnTo>
                  <a:lnTo>
                    <a:pt x="934" y="1048"/>
                  </a:lnTo>
                  <a:lnTo>
                    <a:pt x="934" y="1052"/>
                  </a:lnTo>
                  <a:lnTo>
                    <a:pt x="934" y="1055"/>
                  </a:lnTo>
                  <a:lnTo>
                    <a:pt x="931" y="1059"/>
                  </a:lnTo>
                  <a:lnTo>
                    <a:pt x="931" y="1062"/>
                  </a:lnTo>
                  <a:lnTo>
                    <a:pt x="932" y="1062"/>
                  </a:lnTo>
                  <a:lnTo>
                    <a:pt x="934" y="1064"/>
                  </a:lnTo>
                  <a:lnTo>
                    <a:pt x="936" y="1062"/>
                  </a:lnTo>
                  <a:lnTo>
                    <a:pt x="938" y="1064"/>
                  </a:lnTo>
                  <a:lnTo>
                    <a:pt x="939" y="1064"/>
                  </a:lnTo>
                  <a:lnTo>
                    <a:pt x="941" y="1066"/>
                  </a:lnTo>
                  <a:lnTo>
                    <a:pt x="945" y="1069"/>
                  </a:lnTo>
                  <a:lnTo>
                    <a:pt x="947" y="1071"/>
                  </a:lnTo>
                  <a:lnTo>
                    <a:pt x="947" y="1073"/>
                  </a:lnTo>
                  <a:lnTo>
                    <a:pt x="950" y="1073"/>
                  </a:lnTo>
                  <a:lnTo>
                    <a:pt x="954" y="1071"/>
                  </a:lnTo>
                  <a:lnTo>
                    <a:pt x="955" y="1071"/>
                  </a:lnTo>
                  <a:lnTo>
                    <a:pt x="957" y="1073"/>
                  </a:lnTo>
                  <a:lnTo>
                    <a:pt x="963" y="1078"/>
                  </a:lnTo>
                  <a:lnTo>
                    <a:pt x="964" y="1080"/>
                  </a:lnTo>
                  <a:lnTo>
                    <a:pt x="968" y="1082"/>
                  </a:lnTo>
                  <a:lnTo>
                    <a:pt x="971" y="1085"/>
                  </a:lnTo>
                  <a:lnTo>
                    <a:pt x="973" y="1089"/>
                  </a:lnTo>
                  <a:lnTo>
                    <a:pt x="970" y="1091"/>
                  </a:lnTo>
                  <a:lnTo>
                    <a:pt x="970" y="1092"/>
                  </a:lnTo>
                  <a:lnTo>
                    <a:pt x="971" y="1092"/>
                  </a:lnTo>
                  <a:lnTo>
                    <a:pt x="973" y="1092"/>
                  </a:lnTo>
                  <a:lnTo>
                    <a:pt x="975" y="1092"/>
                  </a:lnTo>
                  <a:lnTo>
                    <a:pt x="975" y="1091"/>
                  </a:lnTo>
                  <a:lnTo>
                    <a:pt x="977" y="1091"/>
                  </a:lnTo>
                  <a:lnTo>
                    <a:pt x="980" y="1096"/>
                  </a:lnTo>
                  <a:lnTo>
                    <a:pt x="982" y="1096"/>
                  </a:lnTo>
                  <a:lnTo>
                    <a:pt x="987" y="1098"/>
                  </a:lnTo>
                  <a:lnTo>
                    <a:pt x="989" y="1096"/>
                  </a:lnTo>
                  <a:lnTo>
                    <a:pt x="993" y="1092"/>
                  </a:lnTo>
                  <a:lnTo>
                    <a:pt x="998" y="1089"/>
                  </a:lnTo>
                  <a:lnTo>
                    <a:pt x="1000" y="1087"/>
                  </a:lnTo>
                  <a:lnTo>
                    <a:pt x="1000" y="1085"/>
                  </a:lnTo>
                  <a:lnTo>
                    <a:pt x="1009" y="1085"/>
                  </a:lnTo>
                  <a:lnTo>
                    <a:pt x="1011" y="1085"/>
                  </a:lnTo>
                  <a:lnTo>
                    <a:pt x="1011" y="1087"/>
                  </a:lnTo>
                  <a:lnTo>
                    <a:pt x="1012" y="1087"/>
                  </a:lnTo>
                  <a:lnTo>
                    <a:pt x="1014" y="1091"/>
                  </a:lnTo>
                  <a:lnTo>
                    <a:pt x="1018" y="1096"/>
                  </a:lnTo>
                  <a:lnTo>
                    <a:pt x="1021" y="1100"/>
                  </a:lnTo>
                  <a:lnTo>
                    <a:pt x="1023" y="1101"/>
                  </a:lnTo>
                  <a:lnTo>
                    <a:pt x="1023" y="1105"/>
                  </a:lnTo>
                  <a:lnTo>
                    <a:pt x="1025" y="1107"/>
                  </a:lnTo>
                  <a:lnTo>
                    <a:pt x="1028" y="1114"/>
                  </a:lnTo>
                  <a:lnTo>
                    <a:pt x="1030" y="1117"/>
                  </a:lnTo>
                  <a:lnTo>
                    <a:pt x="1028" y="1121"/>
                  </a:lnTo>
                  <a:lnTo>
                    <a:pt x="1028" y="1123"/>
                  </a:lnTo>
                  <a:lnTo>
                    <a:pt x="1030" y="1124"/>
                  </a:lnTo>
                  <a:lnTo>
                    <a:pt x="1030" y="1126"/>
                  </a:lnTo>
                  <a:lnTo>
                    <a:pt x="1032" y="1140"/>
                  </a:lnTo>
                  <a:lnTo>
                    <a:pt x="1034" y="1144"/>
                  </a:lnTo>
                  <a:lnTo>
                    <a:pt x="1035" y="1148"/>
                  </a:lnTo>
                  <a:lnTo>
                    <a:pt x="1035" y="1149"/>
                  </a:lnTo>
                  <a:lnTo>
                    <a:pt x="1122" y="1149"/>
                  </a:lnTo>
                  <a:lnTo>
                    <a:pt x="1121" y="1149"/>
                  </a:lnTo>
                  <a:lnTo>
                    <a:pt x="1115" y="1146"/>
                  </a:lnTo>
                  <a:lnTo>
                    <a:pt x="1112" y="1142"/>
                  </a:lnTo>
                  <a:lnTo>
                    <a:pt x="1114" y="1139"/>
                  </a:lnTo>
                  <a:lnTo>
                    <a:pt x="1114" y="1137"/>
                  </a:lnTo>
                  <a:lnTo>
                    <a:pt x="1110" y="1133"/>
                  </a:lnTo>
                  <a:lnTo>
                    <a:pt x="1108" y="1130"/>
                  </a:lnTo>
                  <a:lnTo>
                    <a:pt x="1108" y="1124"/>
                  </a:lnTo>
                  <a:lnTo>
                    <a:pt x="1110" y="1119"/>
                  </a:lnTo>
                  <a:lnTo>
                    <a:pt x="1115" y="1114"/>
                  </a:lnTo>
                  <a:lnTo>
                    <a:pt x="1121" y="1108"/>
                  </a:lnTo>
                  <a:lnTo>
                    <a:pt x="1122" y="1105"/>
                  </a:lnTo>
                  <a:lnTo>
                    <a:pt x="1124" y="1103"/>
                  </a:lnTo>
                  <a:lnTo>
                    <a:pt x="1124" y="1101"/>
                  </a:lnTo>
                  <a:lnTo>
                    <a:pt x="1122" y="1098"/>
                  </a:lnTo>
                  <a:lnTo>
                    <a:pt x="1121" y="1091"/>
                  </a:lnTo>
                  <a:lnTo>
                    <a:pt x="1121" y="1089"/>
                  </a:lnTo>
                  <a:lnTo>
                    <a:pt x="1122" y="1084"/>
                  </a:lnTo>
                  <a:lnTo>
                    <a:pt x="1124" y="1080"/>
                  </a:lnTo>
                  <a:lnTo>
                    <a:pt x="1126" y="1078"/>
                  </a:lnTo>
                  <a:lnTo>
                    <a:pt x="1129" y="1075"/>
                  </a:lnTo>
                  <a:lnTo>
                    <a:pt x="1133" y="1069"/>
                  </a:lnTo>
                  <a:lnTo>
                    <a:pt x="1135" y="1068"/>
                  </a:lnTo>
                  <a:lnTo>
                    <a:pt x="1135" y="1066"/>
                  </a:lnTo>
                  <a:lnTo>
                    <a:pt x="1138" y="1057"/>
                  </a:lnTo>
                  <a:lnTo>
                    <a:pt x="1140" y="1052"/>
                  </a:lnTo>
                  <a:lnTo>
                    <a:pt x="1151" y="1039"/>
                  </a:lnTo>
                  <a:lnTo>
                    <a:pt x="1156" y="1032"/>
                  </a:lnTo>
                  <a:lnTo>
                    <a:pt x="1163" y="1025"/>
                  </a:lnTo>
                  <a:lnTo>
                    <a:pt x="1170" y="1021"/>
                  </a:lnTo>
                  <a:lnTo>
                    <a:pt x="1179" y="1021"/>
                  </a:lnTo>
                  <a:lnTo>
                    <a:pt x="1183" y="1021"/>
                  </a:lnTo>
                  <a:lnTo>
                    <a:pt x="1185" y="1021"/>
                  </a:lnTo>
                  <a:lnTo>
                    <a:pt x="1185" y="1023"/>
                  </a:lnTo>
                  <a:lnTo>
                    <a:pt x="1185" y="1025"/>
                  </a:lnTo>
                  <a:lnTo>
                    <a:pt x="1186" y="1027"/>
                  </a:lnTo>
                  <a:lnTo>
                    <a:pt x="1190" y="1025"/>
                  </a:lnTo>
                  <a:lnTo>
                    <a:pt x="1192" y="1025"/>
                  </a:lnTo>
                  <a:lnTo>
                    <a:pt x="1193" y="1023"/>
                  </a:lnTo>
                  <a:lnTo>
                    <a:pt x="1195" y="1025"/>
                  </a:lnTo>
                  <a:lnTo>
                    <a:pt x="1201" y="1023"/>
                  </a:lnTo>
                  <a:lnTo>
                    <a:pt x="1202" y="1023"/>
                  </a:lnTo>
                  <a:lnTo>
                    <a:pt x="1202" y="1027"/>
                  </a:lnTo>
                  <a:lnTo>
                    <a:pt x="1199" y="1029"/>
                  </a:lnTo>
                  <a:lnTo>
                    <a:pt x="1193" y="1027"/>
                  </a:lnTo>
                  <a:lnTo>
                    <a:pt x="1192" y="1027"/>
                  </a:lnTo>
                  <a:lnTo>
                    <a:pt x="1193" y="1030"/>
                  </a:lnTo>
                  <a:lnTo>
                    <a:pt x="1193" y="1032"/>
                  </a:lnTo>
                  <a:lnTo>
                    <a:pt x="1190" y="1032"/>
                  </a:lnTo>
                  <a:lnTo>
                    <a:pt x="1188" y="1034"/>
                  </a:lnTo>
                  <a:lnTo>
                    <a:pt x="1190" y="1036"/>
                  </a:lnTo>
                  <a:lnTo>
                    <a:pt x="1192" y="1037"/>
                  </a:lnTo>
                  <a:lnTo>
                    <a:pt x="1199" y="1041"/>
                  </a:lnTo>
                  <a:lnTo>
                    <a:pt x="1206" y="1045"/>
                  </a:lnTo>
                  <a:lnTo>
                    <a:pt x="1208" y="1045"/>
                  </a:lnTo>
                  <a:lnTo>
                    <a:pt x="1209" y="1048"/>
                  </a:lnTo>
                  <a:lnTo>
                    <a:pt x="1211" y="1048"/>
                  </a:lnTo>
                  <a:lnTo>
                    <a:pt x="1211" y="1048"/>
                  </a:lnTo>
                  <a:lnTo>
                    <a:pt x="1213" y="1048"/>
                  </a:lnTo>
                  <a:lnTo>
                    <a:pt x="1215" y="1048"/>
                  </a:lnTo>
                  <a:lnTo>
                    <a:pt x="1220" y="1052"/>
                  </a:lnTo>
                  <a:lnTo>
                    <a:pt x="1222" y="1052"/>
                  </a:lnTo>
                  <a:lnTo>
                    <a:pt x="1259" y="1053"/>
                  </a:lnTo>
                  <a:lnTo>
                    <a:pt x="1261" y="1055"/>
                  </a:lnTo>
                  <a:lnTo>
                    <a:pt x="1268" y="1059"/>
                  </a:lnTo>
                  <a:lnTo>
                    <a:pt x="1268" y="1060"/>
                  </a:lnTo>
                  <a:lnTo>
                    <a:pt x="1266" y="1060"/>
                  </a:lnTo>
                  <a:lnTo>
                    <a:pt x="1268" y="1062"/>
                  </a:lnTo>
                  <a:lnTo>
                    <a:pt x="1268" y="1064"/>
                  </a:lnTo>
                  <a:lnTo>
                    <a:pt x="1268" y="1066"/>
                  </a:lnTo>
                  <a:lnTo>
                    <a:pt x="1268" y="1069"/>
                  </a:lnTo>
                  <a:lnTo>
                    <a:pt x="1270" y="1071"/>
                  </a:lnTo>
                  <a:lnTo>
                    <a:pt x="1272" y="1073"/>
                  </a:lnTo>
                  <a:lnTo>
                    <a:pt x="1273" y="1075"/>
                  </a:lnTo>
                  <a:lnTo>
                    <a:pt x="1277" y="1078"/>
                  </a:lnTo>
                  <a:lnTo>
                    <a:pt x="1279" y="1082"/>
                  </a:lnTo>
                  <a:lnTo>
                    <a:pt x="1279" y="1085"/>
                  </a:lnTo>
                  <a:lnTo>
                    <a:pt x="1273" y="1087"/>
                  </a:lnTo>
                  <a:lnTo>
                    <a:pt x="1275" y="1089"/>
                  </a:lnTo>
                  <a:lnTo>
                    <a:pt x="1279" y="1089"/>
                  </a:lnTo>
                  <a:lnTo>
                    <a:pt x="1280" y="1091"/>
                  </a:lnTo>
                  <a:lnTo>
                    <a:pt x="1280" y="1092"/>
                  </a:lnTo>
                  <a:lnTo>
                    <a:pt x="1280" y="1094"/>
                  </a:lnTo>
                  <a:lnTo>
                    <a:pt x="1279" y="1096"/>
                  </a:lnTo>
                  <a:lnTo>
                    <a:pt x="1277" y="1096"/>
                  </a:lnTo>
                  <a:lnTo>
                    <a:pt x="1277" y="1098"/>
                  </a:lnTo>
                  <a:lnTo>
                    <a:pt x="1279" y="1100"/>
                  </a:lnTo>
                  <a:lnTo>
                    <a:pt x="1286" y="1110"/>
                  </a:lnTo>
                  <a:lnTo>
                    <a:pt x="1288" y="1110"/>
                  </a:lnTo>
                  <a:lnTo>
                    <a:pt x="1289" y="1112"/>
                  </a:lnTo>
                  <a:lnTo>
                    <a:pt x="1293" y="1114"/>
                  </a:lnTo>
                  <a:lnTo>
                    <a:pt x="1296" y="1117"/>
                  </a:lnTo>
                  <a:lnTo>
                    <a:pt x="1298" y="1117"/>
                  </a:lnTo>
                  <a:lnTo>
                    <a:pt x="1300" y="1119"/>
                  </a:lnTo>
                  <a:lnTo>
                    <a:pt x="1302" y="1119"/>
                  </a:lnTo>
                  <a:lnTo>
                    <a:pt x="1307" y="1119"/>
                  </a:lnTo>
                  <a:lnTo>
                    <a:pt x="1309" y="1121"/>
                  </a:lnTo>
                  <a:lnTo>
                    <a:pt x="1314" y="1124"/>
                  </a:lnTo>
                  <a:lnTo>
                    <a:pt x="1316" y="1124"/>
                  </a:lnTo>
                  <a:lnTo>
                    <a:pt x="1316" y="1126"/>
                  </a:lnTo>
                  <a:lnTo>
                    <a:pt x="1319" y="1126"/>
                  </a:lnTo>
                  <a:lnTo>
                    <a:pt x="1319" y="1124"/>
                  </a:lnTo>
                  <a:lnTo>
                    <a:pt x="1321" y="1123"/>
                  </a:lnTo>
                  <a:lnTo>
                    <a:pt x="1321" y="1121"/>
                  </a:lnTo>
                  <a:lnTo>
                    <a:pt x="1323" y="1116"/>
                  </a:lnTo>
                  <a:lnTo>
                    <a:pt x="1323" y="1114"/>
                  </a:lnTo>
                  <a:lnTo>
                    <a:pt x="1321" y="1110"/>
                  </a:lnTo>
                  <a:lnTo>
                    <a:pt x="1321" y="1108"/>
                  </a:lnTo>
                  <a:lnTo>
                    <a:pt x="1323" y="1105"/>
                  </a:lnTo>
                  <a:lnTo>
                    <a:pt x="1323" y="1101"/>
                  </a:lnTo>
                  <a:lnTo>
                    <a:pt x="1325" y="1100"/>
                  </a:lnTo>
                  <a:lnTo>
                    <a:pt x="1327" y="1092"/>
                  </a:lnTo>
                  <a:lnTo>
                    <a:pt x="1330" y="1091"/>
                  </a:lnTo>
                  <a:lnTo>
                    <a:pt x="1332" y="1089"/>
                  </a:lnTo>
                  <a:lnTo>
                    <a:pt x="1334" y="1084"/>
                  </a:lnTo>
                  <a:lnTo>
                    <a:pt x="1335" y="1082"/>
                  </a:lnTo>
                  <a:lnTo>
                    <a:pt x="1335" y="1080"/>
                  </a:lnTo>
                  <a:lnTo>
                    <a:pt x="1335" y="1078"/>
                  </a:lnTo>
                  <a:lnTo>
                    <a:pt x="1335" y="1076"/>
                  </a:lnTo>
                  <a:lnTo>
                    <a:pt x="1335" y="1075"/>
                  </a:lnTo>
                  <a:lnTo>
                    <a:pt x="1334" y="1075"/>
                  </a:lnTo>
                  <a:lnTo>
                    <a:pt x="1327" y="1057"/>
                  </a:lnTo>
                  <a:lnTo>
                    <a:pt x="1319" y="1046"/>
                  </a:lnTo>
                  <a:lnTo>
                    <a:pt x="1318" y="1046"/>
                  </a:lnTo>
                  <a:lnTo>
                    <a:pt x="1316" y="1045"/>
                  </a:lnTo>
                  <a:lnTo>
                    <a:pt x="1314" y="1043"/>
                  </a:lnTo>
                  <a:lnTo>
                    <a:pt x="1311" y="1037"/>
                  </a:lnTo>
                  <a:lnTo>
                    <a:pt x="1307" y="1034"/>
                  </a:lnTo>
                  <a:lnTo>
                    <a:pt x="1305" y="1032"/>
                  </a:lnTo>
                  <a:lnTo>
                    <a:pt x="1304" y="1030"/>
                  </a:lnTo>
                  <a:lnTo>
                    <a:pt x="1300" y="1029"/>
                  </a:lnTo>
                  <a:lnTo>
                    <a:pt x="1291" y="1023"/>
                  </a:lnTo>
                  <a:lnTo>
                    <a:pt x="1282" y="1014"/>
                  </a:lnTo>
                  <a:lnTo>
                    <a:pt x="1282" y="1007"/>
                  </a:lnTo>
                  <a:lnTo>
                    <a:pt x="1280" y="1004"/>
                  </a:lnTo>
                  <a:lnTo>
                    <a:pt x="1279" y="1004"/>
                  </a:lnTo>
                  <a:lnTo>
                    <a:pt x="1279" y="1002"/>
                  </a:lnTo>
                  <a:lnTo>
                    <a:pt x="1279" y="1000"/>
                  </a:lnTo>
                  <a:lnTo>
                    <a:pt x="1277" y="1000"/>
                  </a:lnTo>
                  <a:lnTo>
                    <a:pt x="1273" y="1002"/>
                  </a:lnTo>
                  <a:lnTo>
                    <a:pt x="1273" y="998"/>
                  </a:lnTo>
                  <a:lnTo>
                    <a:pt x="1268" y="995"/>
                  </a:lnTo>
                  <a:lnTo>
                    <a:pt x="1259" y="993"/>
                  </a:lnTo>
                  <a:lnTo>
                    <a:pt x="1250" y="988"/>
                  </a:lnTo>
                  <a:lnTo>
                    <a:pt x="1238" y="982"/>
                  </a:lnTo>
                  <a:lnTo>
                    <a:pt x="1236" y="982"/>
                  </a:lnTo>
                  <a:lnTo>
                    <a:pt x="1227" y="979"/>
                  </a:lnTo>
                  <a:lnTo>
                    <a:pt x="1222" y="977"/>
                  </a:lnTo>
                  <a:lnTo>
                    <a:pt x="1220" y="975"/>
                  </a:lnTo>
                  <a:lnTo>
                    <a:pt x="1218" y="975"/>
                  </a:lnTo>
                  <a:lnTo>
                    <a:pt x="1211" y="966"/>
                  </a:lnTo>
                  <a:lnTo>
                    <a:pt x="1209" y="963"/>
                  </a:lnTo>
                  <a:lnTo>
                    <a:pt x="1206" y="963"/>
                  </a:lnTo>
                  <a:lnTo>
                    <a:pt x="1201" y="956"/>
                  </a:lnTo>
                  <a:lnTo>
                    <a:pt x="1197" y="952"/>
                  </a:lnTo>
                  <a:lnTo>
                    <a:pt x="1188" y="945"/>
                  </a:lnTo>
                  <a:lnTo>
                    <a:pt x="1170" y="938"/>
                  </a:lnTo>
                  <a:lnTo>
                    <a:pt x="1153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7" y="927"/>
                  </a:lnTo>
                  <a:lnTo>
                    <a:pt x="1121" y="918"/>
                  </a:lnTo>
                  <a:lnTo>
                    <a:pt x="1115" y="915"/>
                  </a:lnTo>
                  <a:lnTo>
                    <a:pt x="1114" y="913"/>
                  </a:lnTo>
                  <a:lnTo>
                    <a:pt x="1112" y="911"/>
                  </a:lnTo>
                  <a:lnTo>
                    <a:pt x="1105" y="910"/>
                  </a:lnTo>
                  <a:lnTo>
                    <a:pt x="1087" y="901"/>
                  </a:lnTo>
                  <a:lnTo>
                    <a:pt x="1066" y="892"/>
                  </a:lnTo>
                  <a:lnTo>
                    <a:pt x="1066" y="890"/>
                  </a:lnTo>
                  <a:lnTo>
                    <a:pt x="1064" y="888"/>
                  </a:lnTo>
                  <a:lnTo>
                    <a:pt x="1055" y="885"/>
                  </a:lnTo>
                  <a:lnTo>
                    <a:pt x="1048" y="881"/>
                  </a:lnTo>
                  <a:lnTo>
                    <a:pt x="1046" y="878"/>
                  </a:lnTo>
                  <a:lnTo>
                    <a:pt x="1042" y="874"/>
                  </a:lnTo>
                  <a:lnTo>
                    <a:pt x="1042" y="869"/>
                  </a:lnTo>
                  <a:lnTo>
                    <a:pt x="1042" y="862"/>
                  </a:lnTo>
                  <a:lnTo>
                    <a:pt x="1042" y="858"/>
                  </a:lnTo>
                  <a:lnTo>
                    <a:pt x="1044" y="854"/>
                  </a:lnTo>
                  <a:lnTo>
                    <a:pt x="1057" y="847"/>
                  </a:lnTo>
                  <a:lnTo>
                    <a:pt x="1060" y="844"/>
                  </a:lnTo>
                  <a:lnTo>
                    <a:pt x="1064" y="840"/>
                  </a:lnTo>
                  <a:lnTo>
                    <a:pt x="1066" y="838"/>
                  </a:lnTo>
                  <a:lnTo>
                    <a:pt x="1067" y="838"/>
                  </a:lnTo>
                  <a:lnTo>
                    <a:pt x="1071" y="837"/>
                  </a:lnTo>
                  <a:lnTo>
                    <a:pt x="1073" y="835"/>
                  </a:lnTo>
                  <a:lnTo>
                    <a:pt x="1074" y="833"/>
                  </a:lnTo>
                  <a:lnTo>
                    <a:pt x="1076" y="831"/>
                  </a:lnTo>
                  <a:lnTo>
                    <a:pt x="1076" y="828"/>
                  </a:lnTo>
                  <a:lnTo>
                    <a:pt x="1076" y="826"/>
                  </a:lnTo>
                  <a:lnTo>
                    <a:pt x="1074" y="821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3" y="817"/>
                  </a:lnTo>
                  <a:lnTo>
                    <a:pt x="1069" y="812"/>
                  </a:lnTo>
                  <a:lnTo>
                    <a:pt x="1066" y="812"/>
                  </a:lnTo>
                  <a:lnTo>
                    <a:pt x="1066" y="810"/>
                  </a:lnTo>
                  <a:lnTo>
                    <a:pt x="1057" y="808"/>
                  </a:lnTo>
                  <a:lnTo>
                    <a:pt x="1028" y="812"/>
                  </a:lnTo>
                  <a:lnTo>
                    <a:pt x="1009" y="810"/>
                  </a:lnTo>
                  <a:lnTo>
                    <a:pt x="993" y="814"/>
                  </a:lnTo>
                  <a:lnTo>
                    <a:pt x="987" y="814"/>
                  </a:lnTo>
                  <a:lnTo>
                    <a:pt x="973" y="810"/>
                  </a:lnTo>
                  <a:lnTo>
                    <a:pt x="959" y="810"/>
                  </a:lnTo>
                  <a:lnTo>
                    <a:pt x="957" y="810"/>
                  </a:lnTo>
                  <a:lnTo>
                    <a:pt x="955" y="810"/>
                  </a:lnTo>
                  <a:lnTo>
                    <a:pt x="954" y="808"/>
                  </a:lnTo>
                  <a:lnTo>
                    <a:pt x="948" y="805"/>
                  </a:lnTo>
                  <a:lnTo>
                    <a:pt x="947" y="805"/>
                  </a:lnTo>
                  <a:lnTo>
                    <a:pt x="945" y="803"/>
                  </a:lnTo>
                  <a:lnTo>
                    <a:pt x="943" y="799"/>
                  </a:lnTo>
                  <a:lnTo>
                    <a:pt x="941" y="798"/>
                  </a:lnTo>
                  <a:lnTo>
                    <a:pt x="936" y="796"/>
                  </a:lnTo>
                  <a:lnTo>
                    <a:pt x="927" y="794"/>
                  </a:lnTo>
                  <a:lnTo>
                    <a:pt x="922" y="792"/>
                  </a:lnTo>
                  <a:lnTo>
                    <a:pt x="918" y="789"/>
                  </a:lnTo>
                  <a:lnTo>
                    <a:pt x="916" y="787"/>
                  </a:lnTo>
                  <a:lnTo>
                    <a:pt x="915" y="787"/>
                  </a:lnTo>
                  <a:lnTo>
                    <a:pt x="915" y="787"/>
                  </a:lnTo>
                  <a:lnTo>
                    <a:pt x="913" y="787"/>
                  </a:lnTo>
                  <a:lnTo>
                    <a:pt x="911" y="783"/>
                  </a:lnTo>
                  <a:lnTo>
                    <a:pt x="911" y="782"/>
                  </a:lnTo>
                  <a:lnTo>
                    <a:pt x="911" y="775"/>
                  </a:lnTo>
                  <a:lnTo>
                    <a:pt x="909" y="775"/>
                  </a:lnTo>
                  <a:lnTo>
                    <a:pt x="908" y="773"/>
                  </a:lnTo>
                  <a:lnTo>
                    <a:pt x="902" y="771"/>
                  </a:lnTo>
                  <a:lnTo>
                    <a:pt x="897" y="769"/>
                  </a:lnTo>
                  <a:lnTo>
                    <a:pt x="892" y="766"/>
                  </a:lnTo>
                  <a:lnTo>
                    <a:pt x="877" y="751"/>
                  </a:lnTo>
                  <a:lnTo>
                    <a:pt x="872" y="743"/>
                  </a:lnTo>
                  <a:lnTo>
                    <a:pt x="870" y="739"/>
                  </a:lnTo>
                  <a:lnTo>
                    <a:pt x="861" y="734"/>
                  </a:lnTo>
                  <a:lnTo>
                    <a:pt x="854" y="728"/>
                  </a:lnTo>
                  <a:lnTo>
                    <a:pt x="836" y="709"/>
                  </a:lnTo>
                  <a:lnTo>
                    <a:pt x="836" y="707"/>
                  </a:lnTo>
                  <a:lnTo>
                    <a:pt x="836" y="705"/>
                  </a:lnTo>
                  <a:lnTo>
                    <a:pt x="829" y="693"/>
                  </a:lnTo>
                  <a:lnTo>
                    <a:pt x="828" y="689"/>
                  </a:lnTo>
                  <a:lnTo>
                    <a:pt x="824" y="679"/>
                  </a:lnTo>
                  <a:lnTo>
                    <a:pt x="819" y="663"/>
                  </a:lnTo>
                  <a:lnTo>
                    <a:pt x="815" y="647"/>
                  </a:lnTo>
                  <a:lnTo>
                    <a:pt x="813" y="634"/>
                  </a:lnTo>
                  <a:lnTo>
                    <a:pt x="812" y="627"/>
                  </a:lnTo>
                  <a:lnTo>
                    <a:pt x="808" y="620"/>
                  </a:lnTo>
                  <a:lnTo>
                    <a:pt x="806" y="618"/>
                  </a:lnTo>
                  <a:lnTo>
                    <a:pt x="805" y="616"/>
                  </a:lnTo>
                  <a:lnTo>
                    <a:pt x="805" y="611"/>
                  </a:lnTo>
                  <a:lnTo>
                    <a:pt x="805" y="609"/>
                  </a:lnTo>
                  <a:lnTo>
                    <a:pt x="803" y="606"/>
                  </a:lnTo>
                  <a:lnTo>
                    <a:pt x="787" y="565"/>
                  </a:lnTo>
                  <a:lnTo>
                    <a:pt x="787" y="561"/>
                  </a:lnTo>
                  <a:lnTo>
                    <a:pt x="787" y="561"/>
                  </a:lnTo>
                  <a:lnTo>
                    <a:pt x="785" y="560"/>
                  </a:lnTo>
                  <a:lnTo>
                    <a:pt x="783" y="560"/>
                  </a:lnTo>
                  <a:lnTo>
                    <a:pt x="781" y="558"/>
                  </a:lnTo>
                  <a:lnTo>
                    <a:pt x="780" y="556"/>
                  </a:lnTo>
                  <a:lnTo>
                    <a:pt x="778" y="554"/>
                  </a:lnTo>
                  <a:lnTo>
                    <a:pt x="776" y="552"/>
                  </a:lnTo>
                  <a:lnTo>
                    <a:pt x="776" y="551"/>
                  </a:lnTo>
                  <a:lnTo>
                    <a:pt x="774" y="551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67" y="552"/>
                  </a:lnTo>
                  <a:lnTo>
                    <a:pt x="762" y="549"/>
                  </a:lnTo>
                  <a:lnTo>
                    <a:pt x="760" y="549"/>
                  </a:lnTo>
                  <a:lnTo>
                    <a:pt x="758" y="547"/>
                  </a:lnTo>
                  <a:lnTo>
                    <a:pt x="744" y="538"/>
                  </a:lnTo>
                  <a:lnTo>
                    <a:pt x="710" y="510"/>
                  </a:lnTo>
                  <a:lnTo>
                    <a:pt x="710" y="508"/>
                  </a:lnTo>
                  <a:lnTo>
                    <a:pt x="709" y="506"/>
                  </a:lnTo>
                  <a:lnTo>
                    <a:pt x="702" y="503"/>
                  </a:lnTo>
                  <a:lnTo>
                    <a:pt x="698" y="499"/>
                  </a:lnTo>
                  <a:lnTo>
                    <a:pt x="696" y="497"/>
                  </a:lnTo>
                  <a:lnTo>
                    <a:pt x="691" y="497"/>
                  </a:lnTo>
                  <a:lnTo>
                    <a:pt x="686" y="496"/>
                  </a:lnTo>
                  <a:lnTo>
                    <a:pt x="682" y="494"/>
                  </a:lnTo>
                  <a:lnTo>
                    <a:pt x="678" y="492"/>
                  </a:lnTo>
                  <a:lnTo>
                    <a:pt x="677" y="489"/>
                  </a:lnTo>
                  <a:lnTo>
                    <a:pt x="670" y="478"/>
                  </a:lnTo>
                  <a:lnTo>
                    <a:pt x="666" y="478"/>
                  </a:lnTo>
                  <a:lnTo>
                    <a:pt x="662" y="474"/>
                  </a:lnTo>
                  <a:lnTo>
                    <a:pt x="659" y="473"/>
                  </a:lnTo>
                  <a:lnTo>
                    <a:pt x="657" y="467"/>
                  </a:lnTo>
                  <a:lnTo>
                    <a:pt x="652" y="462"/>
                  </a:lnTo>
                  <a:lnTo>
                    <a:pt x="650" y="458"/>
                  </a:lnTo>
                  <a:lnTo>
                    <a:pt x="646" y="453"/>
                  </a:lnTo>
                  <a:lnTo>
                    <a:pt x="645" y="448"/>
                  </a:lnTo>
                  <a:lnTo>
                    <a:pt x="645" y="444"/>
                  </a:lnTo>
                  <a:lnTo>
                    <a:pt x="643" y="441"/>
                  </a:lnTo>
                  <a:lnTo>
                    <a:pt x="641" y="437"/>
                  </a:lnTo>
                  <a:lnTo>
                    <a:pt x="641" y="435"/>
                  </a:lnTo>
                  <a:lnTo>
                    <a:pt x="641" y="432"/>
                  </a:lnTo>
                  <a:lnTo>
                    <a:pt x="638" y="417"/>
                  </a:lnTo>
                  <a:lnTo>
                    <a:pt x="636" y="409"/>
                  </a:lnTo>
                  <a:lnTo>
                    <a:pt x="638" y="398"/>
                  </a:lnTo>
                  <a:lnTo>
                    <a:pt x="638" y="396"/>
                  </a:lnTo>
                  <a:lnTo>
                    <a:pt x="636" y="394"/>
                  </a:lnTo>
                  <a:lnTo>
                    <a:pt x="634" y="393"/>
                  </a:lnTo>
                  <a:lnTo>
                    <a:pt x="634" y="389"/>
                  </a:lnTo>
                  <a:lnTo>
                    <a:pt x="632" y="382"/>
                  </a:lnTo>
                  <a:lnTo>
                    <a:pt x="634" y="375"/>
                  </a:lnTo>
                  <a:lnTo>
                    <a:pt x="636" y="364"/>
                  </a:lnTo>
                  <a:lnTo>
                    <a:pt x="636" y="362"/>
                  </a:lnTo>
                  <a:lnTo>
                    <a:pt x="638" y="361"/>
                  </a:lnTo>
                  <a:lnTo>
                    <a:pt x="639" y="361"/>
                  </a:lnTo>
                  <a:lnTo>
                    <a:pt x="641" y="362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8" y="368"/>
                  </a:lnTo>
                  <a:lnTo>
                    <a:pt x="650" y="368"/>
                  </a:lnTo>
                  <a:lnTo>
                    <a:pt x="652" y="366"/>
                  </a:lnTo>
                  <a:lnTo>
                    <a:pt x="654" y="364"/>
                  </a:lnTo>
                  <a:lnTo>
                    <a:pt x="652" y="364"/>
                  </a:lnTo>
                  <a:lnTo>
                    <a:pt x="652" y="362"/>
                  </a:lnTo>
                  <a:lnTo>
                    <a:pt x="650" y="362"/>
                  </a:lnTo>
                  <a:lnTo>
                    <a:pt x="652" y="361"/>
                  </a:lnTo>
                  <a:lnTo>
                    <a:pt x="652" y="359"/>
                  </a:lnTo>
                  <a:lnTo>
                    <a:pt x="650" y="357"/>
                  </a:lnTo>
                  <a:lnTo>
                    <a:pt x="650" y="355"/>
                  </a:lnTo>
                  <a:lnTo>
                    <a:pt x="652" y="354"/>
                  </a:lnTo>
                  <a:lnTo>
                    <a:pt x="652" y="352"/>
                  </a:lnTo>
                  <a:lnTo>
                    <a:pt x="652" y="350"/>
                  </a:lnTo>
                  <a:lnTo>
                    <a:pt x="654" y="350"/>
                  </a:lnTo>
                  <a:lnTo>
                    <a:pt x="655" y="350"/>
                  </a:lnTo>
                  <a:lnTo>
                    <a:pt x="655" y="352"/>
                  </a:lnTo>
                  <a:lnTo>
                    <a:pt x="655" y="354"/>
                  </a:lnTo>
                  <a:lnTo>
                    <a:pt x="654" y="359"/>
                  </a:lnTo>
                  <a:lnTo>
                    <a:pt x="655" y="361"/>
                  </a:lnTo>
                  <a:lnTo>
                    <a:pt x="655" y="362"/>
                  </a:lnTo>
                  <a:lnTo>
                    <a:pt x="655" y="364"/>
                  </a:lnTo>
                  <a:lnTo>
                    <a:pt x="659" y="359"/>
                  </a:lnTo>
                  <a:lnTo>
                    <a:pt x="659" y="357"/>
                  </a:lnTo>
                  <a:lnTo>
                    <a:pt x="659" y="354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2" y="346"/>
                  </a:lnTo>
                  <a:lnTo>
                    <a:pt x="662" y="346"/>
                  </a:lnTo>
                  <a:lnTo>
                    <a:pt x="664" y="345"/>
                  </a:lnTo>
                  <a:lnTo>
                    <a:pt x="662" y="345"/>
                  </a:lnTo>
                  <a:lnTo>
                    <a:pt x="664" y="343"/>
                  </a:lnTo>
                  <a:lnTo>
                    <a:pt x="664" y="341"/>
                  </a:lnTo>
                  <a:lnTo>
                    <a:pt x="664" y="339"/>
                  </a:lnTo>
                  <a:lnTo>
                    <a:pt x="662" y="338"/>
                  </a:lnTo>
                  <a:lnTo>
                    <a:pt x="661" y="338"/>
                  </a:lnTo>
                  <a:lnTo>
                    <a:pt x="659" y="338"/>
                  </a:lnTo>
                  <a:lnTo>
                    <a:pt x="659" y="339"/>
                  </a:lnTo>
                  <a:lnTo>
                    <a:pt x="659" y="338"/>
                  </a:lnTo>
                  <a:lnTo>
                    <a:pt x="655" y="334"/>
                  </a:lnTo>
                  <a:lnTo>
                    <a:pt x="654" y="332"/>
                  </a:lnTo>
                  <a:lnTo>
                    <a:pt x="652" y="330"/>
                  </a:lnTo>
                  <a:lnTo>
                    <a:pt x="652" y="329"/>
                  </a:lnTo>
                  <a:lnTo>
                    <a:pt x="650" y="327"/>
                  </a:lnTo>
                  <a:lnTo>
                    <a:pt x="648" y="327"/>
                  </a:lnTo>
                  <a:lnTo>
                    <a:pt x="648" y="329"/>
                  </a:lnTo>
                  <a:lnTo>
                    <a:pt x="646" y="327"/>
                  </a:lnTo>
                  <a:lnTo>
                    <a:pt x="645" y="325"/>
                  </a:lnTo>
                  <a:lnTo>
                    <a:pt x="643" y="323"/>
                  </a:lnTo>
                  <a:lnTo>
                    <a:pt x="639" y="323"/>
                  </a:lnTo>
                  <a:lnTo>
                    <a:pt x="638" y="322"/>
                  </a:lnTo>
                  <a:lnTo>
                    <a:pt x="639" y="318"/>
                  </a:lnTo>
                  <a:lnTo>
                    <a:pt x="641" y="318"/>
                  </a:lnTo>
                  <a:lnTo>
                    <a:pt x="643" y="320"/>
                  </a:lnTo>
                  <a:lnTo>
                    <a:pt x="641" y="313"/>
                  </a:lnTo>
                  <a:lnTo>
                    <a:pt x="641" y="307"/>
                  </a:lnTo>
                  <a:lnTo>
                    <a:pt x="641" y="306"/>
                  </a:lnTo>
                  <a:lnTo>
                    <a:pt x="639" y="304"/>
                  </a:lnTo>
                  <a:lnTo>
                    <a:pt x="639" y="302"/>
                  </a:lnTo>
                  <a:lnTo>
                    <a:pt x="639" y="300"/>
                  </a:lnTo>
                  <a:lnTo>
                    <a:pt x="638" y="300"/>
                  </a:lnTo>
                  <a:lnTo>
                    <a:pt x="636" y="302"/>
                  </a:lnTo>
                  <a:lnTo>
                    <a:pt x="634" y="304"/>
                  </a:lnTo>
                  <a:lnTo>
                    <a:pt x="636" y="304"/>
                  </a:lnTo>
                  <a:lnTo>
                    <a:pt x="632" y="304"/>
                  </a:lnTo>
                  <a:lnTo>
                    <a:pt x="631" y="304"/>
                  </a:lnTo>
                  <a:lnTo>
                    <a:pt x="631" y="302"/>
                  </a:lnTo>
                  <a:lnTo>
                    <a:pt x="631" y="300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1" y="297"/>
                  </a:lnTo>
                  <a:lnTo>
                    <a:pt x="629" y="293"/>
                  </a:lnTo>
                  <a:lnTo>
                    <a:pt x="631" y="291"/>
                  </a:lnTo>
                  <a:lnTo>
                    <a:pt x="629" y="290"/>
                  </a:lnTo>
                  <a:lnTo>
                    <a:pt x="627" y="288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7" y="295"/>
                  </a:lnTo>
                  <a:lnTo>
                    <a:pt x="625" y="295"/>
                  </a:lnTo>
                  <a:lnTo>
                    <a:pt x="623" y="295"/>
                  </a:lnTo>
                  <a:lnTo>
                    <a:pt x="623" y="291"/>
                  </a:lnTo>
                  <a:lnTo>
                    <a:pt x="622" y="290"/>
                  </a:lnTo>
                  <a:lnTo>
                    <a:pt x="622" y="286"/>
                  </a:lnTo>
                  <a:lnTo>
                    <a:pt x="623" y="286"/>
                  </a:lnTo>
                  <a:lnTo>
                    <a:pt x="625" y="288"/>
                  </a:lnTo>
                  <a:lnTo>
                    <a:pt x="629" y="286"/>
                  </a:lnTo>
                  <a:lnTo>
                    <a:pt x="631" y="284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32" y="279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72"/>
                  </a:lnTo>
                  <a:lnTo>
                    <a:pt x="632" y="272"/>
                  </a:lnTo>
                  <a:lnTo>
                    <a:pt x="632" y="270"/>
                  </a:lnTo>
                  <a:lnTo>
                    <a:pt x="632" y="268"/>
                  </a:lnTo>
                  <a:lnTo>
                    <a:pt x="634" y="266"/>
                  </a:lnTo>
                  <a:lnTo>
                    <a:pt x="634" y="265"/>
                  </a:lnTo>
                  <a:lnTo>
                    <a:pt x="636" y="261"/>
                  </a:lnTo>
                  <a:lnTo>
                    <a:pt x="639" y="258"/>
                  </a:lnTo>
                  <a:lnTo>
                    <a:pt x="645" y="256"/>
                  </a:lnTo>
                  <a:lnTo>
                    <a:pt x="648" y="256"/>
                  </a:lnTo>
                  <a:lnTo>
                    <a:pt x="648" y="258"/>
                  </a:lnTo>
                  <a:lnTo>
                    <a:pt x="650" y="258"/>
                  </a:lnTo>
                  <a:lnTo>
                    <a:pt x="652" y="258"/>
                  </a:lnTo>
                  <a:lnTo>
                    <a:pt x="654" y="258"/>
                  </a:lnTo>
                  <a:lnTo>
                    <a:pt x="654" y="256"/>
                  </a:lnTo>
                  <a:lnTo>
                    <a:pt x="650" y="254"/>
                  </a:lnTo>
                  <a:lnTo>
                    <a:pt x="648" y="252"/>
                  </a:lnTo>
                  <a:lnTo>
                    <a:pt x="650" y="250"/>
                  </a:lnTo>
                  <a:lnTo>
                    <a:pt x="652" y="254"/>
                  </a:lnTo>
                  <a:lnTo>
                    <a:pt x="652" y="252"/>
                  </a:lnTo>
                  <a:lnTo>
                    <a:pt x="655" y="254"/>
                  </a:lnTo>
                  <a:lnTo>
                    <a:pt x="657" y="254"/>
                  </a:lnTo>
                  <a:lnTo>
                    <a:pt x="655" y="252"/>
                  </a:lnTo>
                  <a:lnTo>
                    <a:pt x="657" y="249"/>
                  </a:lnTo>
                  <a:lnTo>
                    <a:pt x="659" y="245"/>
                  </a:lnTo>
                  <a:lnTo>
                    <a:pt x="661" y="245"/>
                  </a:lnTo>
                  <a:lnTo>
                    <a:pt x="662" y="247"/>
                  </a:lnTo>
                  <a:lnTo>
                    <a:pt x="662" y="249"/>
                  </a:lnTo>
                  <a:lnTo>
                    <a:pt x="664" y="250"/>
                  </a:lnTo>
                  <a:lnTo>
                    <a:pt x="666" y="250"/>
                  </a:lnTo>
                  <a:lnTo>
                    <a:pt x="668" y="249"/>
                  </a:lnTo>
                  <a:lnTo>
                    <a:pt x="670" y="247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6" y="252"/>
                  </a:lnTo>
                  <a:lnTo>
                    <a:pt x="664" y="252"/>
                  </a:lnTo>
                  <a:lnTo>
                    <a:pt x="662" y="254"/>
                  </a:lnTo>
                  <a:lnTo>
                    <a:pt x="662" y="256"/>
                  </a:lnTo>
                  <a:lnTo>
                    <a:pt x="662" y="258"/>
                  </a:lnTo>
                  <a:lnTo>
                    <a:pt x="661" y="258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59" y="256"/>
                  </a:lnTo>
                  <a:lnTo>
                    <a:pt x="659" y="258"/>
                  </a:lnTo>
                  <a:lnTo>
                    <a:pt x="659" y="259"/>
                  </a:lnTo>
                  <a:lnTo>
                    <a:pt x="657" y="258"/>
                  </a:lnTo>
                  <a:lnTo>
                    <a:pt x="655" y="259"/>
                  </a:lnTo>
                  <a:lnTo>
                    <a:pt x="654" y="259"/>
                  </a:lnTo>
                  <a:lnTo>
                    <a:pt x="655" y="261"/>
                  </a:lnTo>
                  <a:lnTo>
                    <a:pt x="654" y="261"/>
                  </a:lnTo>
                  <a:lnTo>
                    <a:pt x="652" y="263"/>
                  </a:lnTo>
                  <a:lnTo>
                    <a:pt x="652" y="265"/>
                  </a:lnTo>
                  <a:lnTo>
                    <a:pt x="654" y="265"/>
                  </a:lnTo>
                  <a:lnTo>
                    <a:pt x="657" y="263"/>
                  </a:lnTo>
                  <a:lnTo>
                    <a:pt x="659" y="261"/>
                  </a:lnTo>
                  <a:lnTo>
                    <a:pt x="661" y="261"/>
                  </a:lnTo>
                  <a:lnTo>
                    <a:pt x="662" y="261"/>
                  </a:lnTo>
                  <a:lnTo>
                    <a:pt x="673" y="258"/>
                  </a:lnTo>
                  <a:lnTo>
                    <a:pt x="693" y="247"/>
                  </a:lnTo>
                  <a:lnTo>
                    <a:pt x="710" y="235"/>
                  </a:lnTo>
                  <a:lnTo>
                    <a:pt x="716" y="235"/>
                  </a:lnTo>
                  <a:lnTo>
                    <a:pt x="725" y="235"/>
                  </a:lnTo>
                  <a:lnTo>
                    <a:pt x="726" y="233"/>
                  </a:lnTo>
                  <a:lnTo>
                    <a:pt x="728" y="231"/>
                  </a:lnTo>
                  <a:lnTo>
                    <a:pt x="730" y="229"/>
                  </a:lnTo>
                  <a:lnTo>
                    <a:pt x="733" y="226"/>
                  </a:lnTo>
                  <a:lnTo>
                    <a:pt x="735" y="222"/>
                  </a:lnTo>
                  <a:lnTo>
                    <a:pt x="730" y="224"/>
                  </a:lnTo>
                  <a:lnTo>
                    <a:pt x="728" y="226"/>
                  </a:lnTo>
                  <a:lnTo>
                    <a:pt x="726" y="224"/>
                  </a:lnTo>
                  <a:lnTo>
                    <a:pt x="725" y="220"/>
                  </a:lnTo>
                  <a:lnTo>
                    <a:pt x="726" y="219"/>
                  </a:lnTo>
                  <a:lnTo>
                    <a:pt x="728" y="219"/>
                  </a:lnTo>
                  <a:lnTo>
                    <a:pt x="732" y="219"/>
                  </a:lnTo>
                  <a:lnTo>
                    <a:pt x="732" y="217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0" y="213"/>
                  </a:lnTo>
                  <a:lnTo>
                    <a:pt x="732" y="213"/>
                  </a:lnTo>
                  <a:lnTo>
                    <a:pt x="733" y="215"/>
                  </a:lnTo>
                  <a:lnTo>
                    <a:pt x="735" y="217"/>
                  </a:lnTo>
                  <a:lnTo>
                    <a:pt x="735" y="215"/>
                  </a:lnTo>
                  <a:lnTo>
                    <a:pt x="737" y="213"/>
                  </a:lnTo>
                  <a:lnTo>
                    <a:pt x="741" y="211"/>
                  </a:lnTo>
                  <a:lnTo>
                    <a:pt x="742" y="211"/>
                  </a:lnTo>
                  <a:lnTo>
                    <a:pt x="744" y="215"/>
                  </a:lnTo>
                  <a:lnTo>
                    <a:pt x="757" y="219"/>
                  </a:lnTo>
                  <a:lnTo>
                    <a:pt x="758" y="217"/>
                  </a:lnTo>
                  <a:lnTo>
                    <a:pt x="760" y="219"/>
                  </a:lnTo>
                  <a:lnTo>
                    <a:pt x="765" y="219"/>
                  </a:lnTo>
                  <a:lnTo>
                    <a:pt x="765" y="222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0" y="226"/>
                  </a:lnTo>
                  <a:lnTo>
                    <a:pt x="762" y="227"/>
                  </a:lnTo>
                  <a:lnTo>
                    <a:pt x="765" y="226"/>
                  </a:lnTo>
                  <a:lnTo>
                    <a:pt x="767" y="224"/>
                  </a:lnTo>
                  <a:lnTo>
                    <a:pt x="771" y="222"/>
                  </a:lnTo>
                  <a:lnTo>
                    <a:pt x="774" y="220"/>
                  </a:lnTo>
                  <a:lnTo>
                    <a:pt x="776" y="219"/>
                  </a:lnTo>
                  <a:lnTo>
                    <a:pt x="780" y="219"/>
                  </a:lnTo>
                  <a:lnTo>
                    <a:pt x="776" y="219"/>
                  </a:lnTo>
                  <a:lnTo>
                    <a:pt x="776" y="215"/>
                  </a:lnTo>
                  <a:lnTo>
                    <a:pt x="778" y="211"/>
                  </a:lnTo>
                  <a:lnTo>
                    <a:pt x="780" y="210"/>
                  </a:lnTo>
                  <a:lnTo>
                    <a:pt x="781" y="210"/>
                  </a:lnTo>
                  <a:lnTo>
                    <a:pt x="787" y="213"/>
                  </a:lnTo>
                  <a:lnTo>
                    <a:pt x="789" y="215"/>
                  </a:lnTo>
                  <a:lnTo>
                    <a:pt x="797" y="222"/>
                  </a:lnTo>
                  <a:lnTo>
                    <a:pt x="799" y="224"/>
                  </a:lnTo>
                  <a:lnTo>
                    <a:pt x="801" y="227"/>
                  </a:lnTo>
                  <a:lnTo>
                    <a:pt x="803" y="231"/>
                  </a:lnTo>
                  <a:lnTo>
                    <a:pt x="799" y="231"/>
                  </a:lnTo>
                  <a:lnTo>
                    <a:pt x="805" y="235"/>
                  </a:lnTo>
                  <a:lnTo>
                    <a:pt x="805" y="236"/>
                  </a:lnTo>
                  <a:lnTo>
                    <a:pt x="806" y="236"/>
                  </a:lnTo>
                  <a:lnTo>
                    <a:pt x="808" y="238"/>
                  </a:lnTo>
                  <a:lnTo>
                    <a:pt x="805" y="238"/>
                  </a:lnTo>
                  <a:lnTo>
                    <a:pt x="803" y="238"/>
                  </a:lnTo>
                  <a:lnTo>
                    <a:pt x="799" y="238"/>
                  </a:lnTo>
                  <a:lnTo>
                    <a:pt x="797" y="240"/>
                  </a:lnTo>
                  <a:lnTo>
                    <a:pt x="797" y="242"/>
                  </a:lnTo>
                  <a:lnTo>
                    <a:pt x="803" y="240"/>
                  </a:lnTo>
                  <a:lnTo>
                    <a:pt x="806" y="243"/>
                  </a:lnTo>
                  <a:close/>
                  <a:moveTo>
                    <a:pt x="650" y="501"/>
                  </a:moveTo>
                  <a:lnTo>
                    <a:pt x="652" y="499"/>
                  </a:lnTo>
                  <a:lnTo>
                    <a:pt x="654" y="497"/>
                  </a:lnTo>
                  <a:lnTo>
                    <a:pt x="657" y="496"/>
                  </a:lnTo>
                  <a:lnTo>
                    <a:pt x="659" y="496"/>
                  </a:lnTo>
                  <a:lnTo>
                    <a:pt x="659" y="497"/>
                  </a:lnTo>
                  <a:lnTo>
                    <a:pt x="659" y="499"/>
                  </a:lnTo>
                  <a:lnTo>
                    <a:pt x="659" y="503"/>
                  </a:lnTo>
                  <a:lnTo>
                    <a:pt x="659" y="505"/>
                  </a:lnTo>
                  <a:lnTo>
                    <a:pt x="659" y="505"/>
                  </a:lnTo>
                  <a:lnTo>
                    <a:pt x="659" y="506"/>
                  </a:lnTo>
                  <a:lnTo>
                    <a:pt x="657" y="510"/>
                  </a:lnTo>
                  <a:lnTo>
                    <a:pt x="654" y="510"/>
                  </a:lnTo>
                  <a:lnTo>
                    <a:pt x="650" y="508"/>
                  </a:lnTo>
                  <a:lnTo>
                    <a:pt x="648" y="505"/>
                  </a:lnTo>
                  <a:lnTo>
                    <a:pt x="650" y="501"/>
                  </a:lnTo>
                  <a:close/>
                  <a:moveTo>
                    <a:pt x="646" y="332"/>
                  </a:moveTo>
                  <a:lnTo>
                    <a:pt x="646" y="330"/>
                  </a:lnTo>
                  <a:lnTo>
                    <a:pt x="648" y="330"/>
                  </a:lnTo>
                  <a:lnTo>
                    <a:pt x="648" y="332"/>
                  </a:lnTo>
                  <a:lnTo>
                    <a:pt x="646" y="334"/>
                  </a:lnTo>
                  <a:lnTo>
                    <a:pt x="645" y="332"/>
                  </a:lnTo>
                  <a:lnTo>
                    <a:pt x="646" y="3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75">
              <a:extLst>
                <a:ext uri="{FF2B5EF4-FFF2-40B4-BE49-F238E27FC236}">
                  <a16:creationId xmlns:a16="http://schemas.microsoft.com/office/drawing/2014/main" id="{6B55DC3B-7CC3-05BE-C6E0-4BE1A447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41" y="4031437"/>
              <a:ext cx="856773" cy="556536"/>
            </a:xfrm>
            <a:custGeom>
              <a:avLst/>
              <a:gdLst>
                <a:gd name="T0" fmla="*/ 586 w 702"/>
                <a:gd name="T1" fmla="*/ 33 h 456"/>
                <a:gd name="T2" fmla="*/ 524 w 702"/>
                <a:gd name="T3" fmla="*/ 8 h 456"/>
                <a:gd name="T4" fmla="*/ 446 w 702"/>
                <a:gd name="T5" fmla="*/ 26 h 456"/>
                <a:gd name="T6" fmla="*/ 391 w 702"/>
                <a:gd name="T7" fmla="*/ 69 h 456"/>
                <a:gd name="T8" fmla="*/ 352 w 702"/>
                <a:gd name="T9" fmla="*/ 87 h 456"/>
                <a:gd name="T10" fmla="*/ 293 w 702"/>
                <a:gd name="T11" fmla="*/ 74 h 456"/>
                <a:gd name="T12" fmla="*/ 156 w 702"/>
                <a:gd name="T13" fmla="*/ 62 h 456"/>
                <a:gd name="T14" fmla="*/ 64 w 702"/>
                <a:gd name="T15" fmla="*/ 62 h 456"/>
                <a:gd name="T16" fmla="*/ 78 w 702"/>
                <a:gd name="T17" fmla="*/ 26 h 456"/>
                <a:gd name="T18" fmla="*/ 30 w 702"/>
                <a:gd name="T19" fmla="*/ 12 h 456"/>
                <a:gd name="T20" fmla="*/ 18 w 702"/>
                <a:gd name="T21" fmla="*/ 32 h 456"/>
                <a:gd name="T22" fmla="*/ 2 w 702"/>
                <a:gd name="T23" fmla="*/ 60 h 456"/>
                <a:gd name="T24" fmla="*/ 11 w 702"/>
                <a:gd name="T25" fmla="*/ 90 h 456"/>
                <a:gd name="T26" fmla="*/ 25 w 702"/>
                <a:gd name="T27" fmla="*/ 120 h 456"/>
                <a:gd name="T28" fmla="*/ 52 w 702"/>
                <a:gd name="T29" fmla="*/ 142 h 456"/>
                <a:gd name="T30" fmla="*/ 69 w 702"/>
                <a:gd name="T31" fmla="*/ 168 h 456"/>
                <a:gd name="T32" fmla="*/ 48 w 702"/>
                <a:gd name="T33" fmla="*/ 191 h 456"/>
                <a:gd name="T34" fmla="*/ 22 w 702"/>
                <a:gd name="T35" fmla="*/ 211 h 456"/>
                <a:gd name="T36" fmla="*/ 14 w 702"/>
                <a:gd name="T37" fmla="*/ 232 h 456"/>
                <a:gd name="T38" fmla="*/ 20 w 702"/>
                <a:gd name="T39" fmla="*/ 268 h 456"/>
                <a:gd name="T40" fmla="*/ 0 w 702"/>
                <a:gd name="T41" fmla="*/ 294 h 456"/>
                <a:gd name="T42" fmla="*/ 43 w 702"/>
                <a:gd name="T43" fmla="*/ 335 h 456"/>
                <a:gd name="T44" fmla="*/ 57 w 702"/>
                <a:gd name="T45" fmla="*/ 348 h 456"/>
                <a:gd name="T46" fmla="*/ 71 w 702"/>
                <a:gd name="T47" fmla="*/ 378 h 456"/>
                <a:gd name="T48" fmla="*/ 66 w 702"/>
                <a:gd name="T49" fmla="*/ 403 h 456"/>
                <a:gd name="T50" fmla="*/ 68 w 702"/>
                <a:gd name="T51" fmla="*/ 438 h 456"/>
                <a:gd name="T52" fmla="*/ 105 w 702"/>
                <a:gd name="T53" fmla="*/ 433 h 456"/>
                <a:gd name="T54" fmla="*/ 146 w 702"/>
                <a:gd name="T55" fmla="*/ 433 h 456"/>
                <a:gd name="T56" fmla="*/ 174 w 702"/>
                <a:gd name="T57" fmla="*/ 422 h 456"/>
                <a:gd name="T58" fmla="*/ 194 w 702"/>
                <a:gd name="T59" fmla="*/ 412 h 456"/>
                <a:gd name="T60" fmla="*/ 217 w 702"/>
                <a:gd name="T61" fmla="*/ 413 h 456"/>
                <a:gd name="T62" fmla="*/ 240 w 702"/>
                <a:gd name="T63" fmla="*/ 408 h 456"/>
                <a:gd name="T64" fmla="*/ 254 w 702"/>
                <a:gd name="T65" fmla="*/ 429 h 456"/>
                <a:gd name="T66" fmla="*/ 275 w 702"/>
                <a:gd name="T67" fmla="*/ 435 h 456"/>
                <a:gd name="T68" fmla="*/ 323 w 702"/>
                <a:gd name="T69" fmla="*/ 456 h 456"/>
                <a:gd name="T70" fmla="*/ 373 w 702"/>
                <a:gd name="T71" fmla="*/ 447 h 456"/>
                <a:gd name="T72" fmla="*/ 398 w 702"/>
                <a:gd name="T73" fmla="*/ 445 h 456"/>
                <a:gd name="T74" fmla="*/ 426 w 702"/>
                <a:gd name="T75" fmla="*/ 429 h 456"/>
                <a:gd name="T76" fmla="*/ 425 w 702"/>
                <a:gd name="T77" fmla="*/ 410 h 456"/>
                <a:gd name="T78" fmla="*/ 416 w 702"/>
                <a:gd name="T79" fmla="*/ 394 h 456"/>
                <a:gd name="T80" fmla="*/ 439 w 702"/>
                <a:gd name="T81" fmla="*/ 385 h 456"/>
                <a:gd name="T82" fmla="*/ 471 w 702"/>
                <a:gd name="T83" fmla="*/ 360 h 456"/>
                <a:gd name="T84" fmla="*/ 496 w 702"/>
                <a:gd name="T85" fmla="*/ 346 h 456"/>
                <a:gd name="T86" fmla="*/ 515 w 702"/>
                <a:gd name="T87" fmla="*/ 342 h 456"/>
                <a:gd name="T88" fmla="*/ 538 w 702"/>
                <a:gd name="T89" fmla="*/ 333 h 456"/>
                <a:gd name="T90" fmla="*/ 579 w 702"/>
                <a:gd name="T91" fmla="*/ 353 h 456"/>
                <a:gd name="T92" fmla="*/ 597 w 702"/>
                <a:gd name="T93" fmla="*/ 348 h 456"/>
                <a:gd name="T94" fmla="*/ 616 w 702"/>
                <a:gd name="T95" fmla="*/ 342 h 456"/>
                <a:gd name="T96" fmla="*/ 632 w 702"/>
                <a:gd name="T97" fmla="*/ 335 h 456"/>
                <a:gd name="T98" fmla="*/ 613 w 702"/>
                <a:gd name="T99" fmla="*/ 310 h 456"/>
                <a:gd name="T100" fmla="*/ 602 w 702"/>
                <a:gd name="T101" fmla="*/ 291 h 456"/>
                <a:gd name="T102" fmla="*/ 595 w 702"/>
                <a:gd name="T103" fmla="*/ 278 h 456"/>
                <a:gd name="T104" fmla="*/ 579 w 702"/>
                <a:gd name="T105" fmla="*/ 275 h 456"/>
                <a:gd name="T106" fmla="*/ 576 w 702"/>
                <a:gd name="T107" fmla="*/ 266 h 456"/>
                <a:gd name="T108" fmla="*/ 604 w 702"/>
                <a:gd name="T109" fmla="*/ 241 h 456"/>
                <a:gd name="T110" fmla="*/ 622 w 702"/>
                <a:gd name="T111" fmla="*/ 223 h 456"/>
                <a:gd name="T112" fmla="*/ 623 w 702"/>
                <a:gd name="T113" fmla="*/ 183 h 456"/>
                <a:gd name="T114" fmla="*/ 643 w 702"/>
                <a:gd name="T115" fmla="*/ 136 h 456"/>
                <a:gd name="T116" fmla="*/ 680 w 702"/>
                <a:gd name="T117" fmla="*/ 129 h 456"/>
                <a:gd name="T118" fmla="*/ 702 w 702"/>
                <a:gd name="T119" fmla="*/ 1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456">
                  <a:moveTo>
                    <a:pt x="657" y="72"/>
                  </a:moveTo>
                  <a:lnTo>
                    <a:pt x="636" y="62"/>
                  </a:lnTo>
                  <a:lnTo>
                    <a:pt x="632" y="60"/>
                  </a:lnTo>
                  <a:lnTo>
                    <a:pt x="627" y="42"/>
                  </a:lnTo>
                  <a:lnTo>
                    <a:pt x="623" y="37"/>
                  </a:lnTo>
                  <a:lnTo>
                    <a:pt x="616" y="37"/>
                  </a:lnTo>
                  <a:lnTo>
                    <a:pt x="609" y="42"/>
                  </a:lnTo>
                  <a:lnTo>
                    <a:pt x="602" y="44"/>
                  </a:lnTo>
                  <a:lnTo>
                    <a:pt x="597" y="37"/>
                  </a:lnTo>
                  <a:lnTo>
                    <a:pt x="595" y="32"/>
                  </a:lnTo>
                  <a:lnTo>
                    <a:pt x="593" y="32"/>
                  </a:lnTo>
                  <a:lnTo>
                    <a:pt x="586" y="33"/>
                  </a:lnTo>
                  <a:lnTo>
                    <a:pt x="563" y="33"/>
                  </a:lnTo>
                  <a:lnTo>
                    <a:pt x="563" y="32"/>
                  </a:lnTo>
                  <a:lnTo>
                    <a:pt x="560" y="28"/>
                  </a:lnTo>
                  <a:lnTo>
                    <a:pt x="560" y="26"/>
                  </a:lnTo>
                  <a:lnTo>
                    <a:pt x="552" y="24"/>
                  </a:lnTo>
                  <a:lnTo>
                    <a:pt x="552" y="21"/>
                  </a:lnTo>
                  <a:lnTo>
                    <a:pt x="552" y="17"/>
                  </a:lnTo>
                  <a:lnTo>
                    <a:pt x="551" y="17"/>
                  </a:lnTo>
                  <a:lnTo>
                    <a:pt x="547" y="17"/>
                  </a:lnTo>
                  <a:lnTo>
                    <a:pt x="545" y="16"/>
                  </a:lnTo>
                  <a:lnTo>
                    <a:pt x="533" y="14"/>
                  </a:lnTo>
                  <a:lnTo>
                    <a:pt x="524" y="8"/>
                  </a:lnTo>
                  <a:lnTo>
                    <a:pt x="521" y="10"/>
                  </a:lnTo>
                  <a:lnTo>
                    <a:pt x="510" y="12"/>
                  </a:lnTo>
                  <a:lnTo>
                    <a:pt x="497" y="17"/>
                  </a:lnTo>
                  <a:lnTo>
                    <a:pt x="494" y="17"/>
                  </a:lnTo>
                  <a:lnTo>
                    <a:pt x="489" y="17"/>
                  </a:lnTo>
                  <a:lnTo>
                    <a:pt x="487" y="19"/>
                  </a:lnTo>
                  <a:lnTo>
                    <a:pt x="485" y="19"/>
                  </a:lnTo>
                  <a:lnTo>
                    <a:pt x="483" y="21"/>
                  </a:lnTo>
                  <a:lnTo>
                    <a:pt x="481" y="21"/>
                  </a:lnTo>
                  <a:lnTo>
                    <a:pt x="478" y="23"/>
                  </a:lnTo>
                  <a:lnTo>
                    <a:pt x="457" y="24"/>
                  </a:lnTo>
                  <a:lnTo>
                    <a:pt x="446" y="26"/>
                  </a:lnTo>
                  <a:lnTo>
                    <a:pt x="444" y="26"/>
                  </a:lnTo>
                  <a:lnTo>
                    <a:pt x="435" y="32"/>
                  </a:lnTo>
                  <a:lnTo>
                    <a:pt x="425" y="33"/>
                  </a:lnTo>
                  <a:lnTo>
                    <a:pt x="423" y="35"/>
                  </a:lnTo>
                  <a:lnTo>
                    <a:pt x="419" y="40"/>
                  </a:lnTo>
                  <a:lnTo>
                    <a:pt x="416" y="44"/>
                  </a:lnTo>
                  <a:lnTo>
                    <a:pt x="416" y="46"/>
                  </a:lnTo>
                  <a:lnTo>
                    <a:pt x="402" y="56"/>
                  </a:lnTo>
                  <a:lnTo>
                    <a:pt x="400" y="58"/>
                  </a:lnTo>
                  <a:lnTo>
                    <a:pt x="400" y="60"/>
                  </a:lnTo>
                  <a:lnTo>
                    <a:pt x="394" y="65"/>
                  </a:lnTo>
                  <a:lnTo>
                    <a:pt x="391" y="69"/>
                  </a:lnTo>
                  <a:lnTo>
                    <a:pt x="387" y="72"/>
                  </a:lnTo>
                  <a:lnTo>
                    <a:pt x="384" y="78"/>
                  </a:lnTo>
                  <a:lnTo>
                    <a:pt x="380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70" y="83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1" y="87"/>
                  </a:lnTo>
                  <a:lnTo>
                    <a:pt x="359" y="87"/>
                  </a:lnTo>
                  <a:lnTo>
                    <a:pt x="357" y="87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8"/>
                  </a:lnTo>
                  <a:lnTo>
                    <a:pt x="345" y="90"/>
                  </a:lnTo>
                  <a:lnTo>
                    <a:pt x="341" y="90"/>
                  </a:lnTo>
                  <a:lnTo>
                    <a:pt x="338" y="90"/>
                  </a:lnTo>
                  <a:lnTo>
                    <a:pt x="334" y="87"/>
                  </a:lnTo>
                  <a:lnTo>
                    <a:pt x="330" y="85"/>
                  </a:lnTo>
                  <a:lnTo>
                    <a:pt x="329" y="83"/>
                  </a:lnTo>
                  <a:lnTo>
                    <a:pt x="325" y="81"/>
                  </a:lnTo>
                  <a:lnTo>
                    <a:pt x="322" y="81"/>
                  </a:lnTo>
                  <a:lnTo>
                    <a:pt x="306" y="79"/>
                  </a:lnTo>
                  <a:lnTo>
                    <a:pt x="293" y="74"/>
                  </a:lnTo>
                  <a:lnTo>
                    <a:pt x="268" y="76"/>
                  </a:lnTo>
                  <a:lnTo>
                    <a:pt x="263" y="76"/>
                  </a:lnTo>
                  <a:lnTo>
                    <a:pt x="258" y="74"/>
                  </a:lnTo>
                  <a:lnTo>
                    <a:pt x="242" y="67"/>
                  </a:lnTo>
                  <a:lnTo>
                    <a:pt x="238" y="65"/>
                  </a:lnTo>
                  <a:lnTo>
                    <a:pt x="233" y="67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03" y="74"/>
                  </a:lnTo>
                  <a:lnTo>
                    <a:pt x="164" y="63"/>
                  </a:lnTo>
                  <a:lnTo>
                    <a:pt x="156" y="62"/>
                  </a:lnTo>
                  <a:lnTo>
                    <a:pt x="155" y="60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39" y="62"/>
                  </a:lnTo>
                  <a:lnTo>
                    <a:pt x="128" y="55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94" y="58"/>
                  </a:lnTo>
                  <a:lnTo>
                    <a:pt x="91" y="58"/>
                  </a:lnTo>
                  <a:lnTo>
                    <a:pt x="87" y="60"/>
                  </a:lnTo>
                  <a:lnTo>
                    <a:pt x="80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57" y="58"/>
                  </a:lnTo>
                  <a:lnTo>
                    <a:pt x="55" y="56"/>
                  </a:lnTo>
                  <a:lnTo>
                    <a:pt x="55" y="53"/>
                  </a:lnTo>
                  <a:lnTo>
                    <a:pt x="59" y="40"/>
                  </a:lnTo>
                  <a:lnTo>
                    <a:pt x="61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1" y="17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39" y="0"/>
                  </a:lnTo>
                  <a:lnTo>
                    <a:pt x="34" y="3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4" y="92"/>
                  </a:lnTo>
                  <a:lnTo>
                    <a:pt x="14" y="97"/>
                  </a:lnTo>
                  <a:lnTo>
                    <a:pt x="14" y="99"/>
                  </a:lnTo>
                  <a:lnTo>
                    <a:pt x="14" y="101"/>
                  </a:lnTo>
                  <a:lnTo>
                    <a:pt x="14" y="103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18" y="113"/>
                  </a:lnTo>
                  <a:lnTo>
                    <a:pt x="20" y="117"/>
                  </a:lnTo>
                  <a:lnTo>
                    <a:pt x="20" y="119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4" y="126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39" y="129"/>
                  </a:lnTo>
                  <a:lnTo>
                    <a:pt x="41" y="129"/>
                  </a:lnTo>
                  <a:lnTo>
                    <a:pt x="43" y="131"/>
                  </a:lnTo>
                  <a:lnTo>
                    <a:pt x="43" y="133"/>
                  </a:lnTo>
                  <a:lnTo>
                    <a:pt x="50" y="140"/>
                  </a:lnTo>
                  <a:lnTo>
                    <a:pt x="52" y="142"/>
                  </a:lnTo>
                  <a:lnTo>
                    <a:pt x="52" y="143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7" y="151"/>
                  </a:lnTo>
                  <a:lnTo>
                    <a:pt x="61" y="154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9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3"/>
                  </a:lnTo>
                  <a:lnTo>
                    <a:pt x="69" y="168"/>
                  </a:lnTo>
                  <a:lnTo>
                    <a:pt x="68" y="174"/>
                  </a:lnTo>
                  <a:lnTo>
                    <a:pt x="66" y="177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1" y="186"/>
                  </a:lnTo>
                  <a:lnTo>
                    <a:pt x="55" y="190"/>
                  </a:lnTo>
                  <a:lnTo>
                    <a:pt x="53" y="190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6" y="193"/>
                  </a:lnTo>
                  <a:lnTo>
                    <a:pt x="46" y="197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39" y="209"/>
                  </a:lnTo>
                  <a:lnTo>
                    <a:pt x="36" y="209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2" y="211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1" y="216"/>
                  </a:lnTo>
                  <a:lnTo>
                    <a:pt x="9" y="218"/>
                  </a:lnTo>
                  <a:lnTo>
                    <a:pt x="9" y="220"/>
                  </a:lnTo>
                  <a:lnTo>
                    <a:pt x="11" y="227"/>
                  </a:lnTo>
                  <a:lnTo>
                    <a:pt x="13" y="229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1" y="238"/>
                  </a:lnTo>
                  <a:lnTo>
                    <a:pt x="11" y="241"/>
                  </a:lnTo>
                  <a:lnTo>
                    <a:pt x="11" y="245"/>
                  </a:lnTo>
                  <a:lnTo>
                    <a:pt x="9" y="246"/>
                  </a:lnTo>
                  <a:lnTo>
                    <a:pt x="9" y="252"/>
                  </a:lnTo>
                  <a:lnTo>
                    <a:pt x="7" y="255"/>
                  </a:lnTo>
                  <a:lnTo>
                    <a:pt x="9" y="255"/>
                  </a:lnTo>
                  <a:lnTo>
                    <a:pt x="14" y="261"/>
                  </a:lnTo>
                  <a:lnTo>
                    <a:pt x="18" y="264"/>
                  </a:lnTo>
                  <a:lnTo>
                    <a:pt x="20" y="266"/>
                  </a:lnTo>
                  <a:lnTo>
                    <a:pt x="20" y="268"/>
                  </a:lnTo>
                  <a:lnTo>
                    <a:pt x="22" y="271"/>
                  </a:lnTo>
                  <a:lnTo>
                    <a:pt x="20" y="273"/>
                  </a:lnTo>
                  <a:lnTo>
                    <a:pt x="20" y="278"/>
                  </a:lnTo>
                  <a:lnTo>
                    <a:pt x="18" y="280"/>
                  </a:lnTo>
                  <a:lnTo>
                    <a:pt x="16" y="282"/>
                  </a:lnTo>
                  <a:lnTo>
                    <a:pt x="14" y="282"/>
                  </a:lnTo>
                  <a:lnTo>
                    <a:pt x="13" y="282"/>
                  </a:lnTo>
                  <a:lnTo>
                    <a:pt x="11" y="286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6" y="294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11" y="310"/>
                  </a:lnTo>
                  <a:lnTo>
                    <a:pt x="14" y="314"/>
                  </a:lnTo>
                  <a:lnTo>
                    <a:pt x="16" y="318"/>
                  </a:lnTo>
                  <a:lnTo>
                    <a:pt x="18" y="319"/>
                  </a:lnTo>
                  <a:lnTo>
                    <a:pt x="20" y="323"/>
                  </a:lnTo>
                  <a:lnTo>
                    <a:pt x="30" y="330"/>
                  </a:lnTo>
                  <a:lnTo>
                    <a:pt x="32" y="330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1" y="335"/>
                  </a:lnTo>
                  <a:lnTo>
                    <a:pt x="43" y="335"/>
                  </a:lnTo>
                  <a:lnTo>
                    <a:pt x="46" y="335"/>
                  </a:lnTo>
                  <a:lnTo>
                    <a:pt x="48" y="335"/>
                  </a:lnTo>
                  <a:lnTo>
                    <a:pt x="48" y="337"/>
                  </a:lnTo>
                  <a:lnTo>
                    <a:pt x="48" y="339"/>
                  </a:lnTo>
                  <a:lnTo>
                    <a:pt x="50" y="339"/>
                  </a:lnTo>
                  <a:lnTo>
                    <a:pt x="52" y="339"/>
                  </a:lnTo>
                  <a:lnTo>
                    <a:pt x="53" y="339"/>
                  </a:lnTo>
                  <a:lnTo>
                    <a:pt x="55" y="339"/>
                  </a:lnTo>
                  <a:lnTo>
                    <a:pt x="55" y="341"/>
                  </a:lnTo>
                  <a:lnTo>
                    <a:pt x="55" y="344"/>
                  </a:lnTo>
                  <a:lnTo>
                    <a:pt x="57" y="346"/>
                  </a:lnTo>
                  <a:lnTo>
                    <a:pt x="57" y="348"/>
                  </a:lnTo>
                  <a:lnTo>
                    <a:pt x="57" y="351"/>
                  </a:lnTo>
                  <a:lnTo>
                    <a:pt x="57" y="355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61" y="362"/>
                  </a:lnTo>
                  <a:lnTo>
                    <a:pt x="62" y="362"/>
                  </a:lnTo>
                  <a:lnTo>
                    <a:pt x="62" y="364"/>
                  </a:lnTo>
                  <a:lnTo>
                    <a:pt x="64" y="369"/>
                  </a:lnTo>
                  <a:lnTo>
                    <a:pt x="66" y="376"/>
                  </a:lnTo>
                  <a:lnTo>
                    <a:pt x="68" y="376"/>
                  </a:lnTo>
                  <a:lnTo>
                    <a:pt x="68" y="378"/>
                  </a:lnTo>
                  <a:lnTo>
                    <a:pt x="71" y="378"/>
                  </a:lnTo>
                  <a:lnTo>
                    <a:pt x="73" y="378"/>
                  </a:lnTo>
                  <a:lnTo>
                    <a:pt x="75" y="381"/>
                  </a:lnTo>
                  <a:lnTo>
                    <a:pt x="75" y="385"/>
                  </a:lnTo>
                  <a:lnTo>
                    <a:pt x="73" y="389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69" y="396"/>
                  </a:lnTo>
                  <a:lnTo>
                    <a:pt x="68" y="397"/>
                  </a:lnTo>
                  <a:lnTo>
                    <a:pt x="66" y="397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6" y="403"/>
                  </a:lnTo>
                  <a:lnTo>
                    <a:pt x="66" y="405"/>
                  </a:lnTo>
                  <a:lnTo>
                    <a:pt x="68" y="406"/>
                  </a:lnTo>
                  <a:lnTo>
                    <a:pt x="68" y="408"/>
                  </a:lnTo>
                  <a:lnTo>
                    <a:pt x="66" y="412"/>
                  </a:lnTo>
                  <a:lnTo>
                    <a:pt x="66" y="413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8" y="428"/>
                  </a:lnTo>
                  <a:lnTo>
                    <a:pt x="66" y="429"/>
                  </a:lnTo>
                  <a:lnTo>
                    <a:pt x="66" y="431"/>
                  </a:lnTo>
                  <a:lnTo>
                    <a:pt x="66" y="435"/>
                  </a:lnTo>
                  <a:lnTo>
                    <a:pt x="68" y="438"/>
                  </a:lnTo>
                  <a:lnTo>
                    <a:pt x="66" y="440"/>
                  </a:lnTo>
                  <a:lnTo>
                    <a:pt x="64" y="444"/>
                  </a:lnTo>
                  <a:lnTo>
                    <a:pt x="85" y="445"/>
                  </a:lnTo>
                  <a:lnTo>
                    <a:pt x="91" y="445"/>
                  </a:lnTo>
                  <a:lnTo>
                    <a:pt x="93" y="445"/>
                  </a:lnTo>
                  <a:lnTo>
                    <a:pt x="94" y="444"/>
                  </a:lnTo>
                  <a:lnTo>
                    <a:pt x="96" y="442"/>
                  </a:lnTo>
                  <a:lnTo>
                    <a:pt x="96" y="438"/>
                  </a:lnTo>
                  <a:lnTo>
                    <a:pt x="98" y="437"/>
                  </a:lnTo>
                  <a:lnTo>
                    <a:pt x="100" y="435"/>
                  </a:lnTo>
                  <a:lnTo>
                    <a:pt x="103" y="433"/>
                  </a:lnTo>
                  <a:lnTo>
                    <a:pt x="105" y="433"/>
                  </a:lnTo>
                  <a:lnTo>
                    <a:pt x="107" y="435"/>
                  </a:lnTo>
                  <a:lnTo>
                    <a:pt x="109" y="437"/>
                  </a:lnTo>
                  <a:lnTo>
                    <a:pt x="110" y="438"/>
                  </a:lnTo>
                  <a:lnTo>
                    <a:pt x="112" y="437"/>
                  </a:lnTo>
                  <a:lnTo>
                    <a:pt x="114" y="437"/>
                  </a:lnTo>
                  <a:lnTo>
                    <a:pt x="117" y="433"/>
                  </a:lnTo>
                  <a:lnTo>
                    <a:pt x="119" y="433"/>
                  </a:lnTo>
                  <a:lnTo>
                    <a:pt x="130" y="433"/>
                  </a:lnTo>
                  <a:lnTo>
                    <a:pt x="137" y="437"/>
                  </a:lnTo>
                  <a:lnTo>
                    <a:pt x="140" y="437"/>
                  </a:lnTo>
                  <a:lnTo>
                    <a:pt x="142" y="437"/>
                  </a:lnTo>
                  <a:lnTo>
                    <a:pt x="146" y="433"/>
                  </a:lnTo>
                  <a:lnTo>
                    <a:pt x="148" y="433"/>
                  </a:lnTo>
                  <a:lnTo>
                    <a:pt x="153" y="433"/>
                  </a:lnTo>
                  <a:lnTo>
                    <a:pt x="156" y="433"/>
                  </a:lnTo>
                  <a:lnTo>
                    <a:pt x="158" y="433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4" y="428"/>
                  </a:lnTo>
                  <a:lnTo>
                    <a:pt x="167" y="428"/>
                  </a:lnTo>
                  <a:lnTo>
                    <a:pt x="169" y="426"/>
                  </a:lnTo>
                  <a:lnTo>
                    <a:pt x="171" y="426"/>
                  </a:lnTo>
                  <a:lnTo>
                    <a:pt x="172" y="422"/>
                  </a:lnTo>
                  <a:lnTo>
                    <a:pt x="174" y="422"/>
                  </a:lnTo>
                  <a:lnTo>
                    <a:pt x="180" y="428"/>
                  </a:lnTo>
                  <a:lnTo>
                    <a:pt x="181" y="428"/>
                  </a:lnTo>
                  <a:lnTo>
                    <a:pt x="183" y="424"/>
                  </a:lnTo>
                  <a:lnTo>
                    <a:pt x="185" y="424"/>
                  </a:lnTo>
                  <a:lnTo>
                    <a:pt x="185" y="422"/>
                  </a:lnTo>
                  <a:lnTo>
                    <a:pt x="187" y="424"/>
                  </a:lnTo>
                  <a:lnTo>
                    <a:pt x="188" y="424"/>
                  </a:lnTo>
                  <a:lnTo>
                    <a:pt x="190" y="424"/>
                  </a:lnTo>
                  <a:lnTo>
                    <a:pt x="190" y="422"/>
                  </a:lnTo>
                  <a:lnTo>
                    <a:pt x="190" y="419"/>
                  </a:lnTo>
                  <a:lnTo>
                    <a:pt x="190" y="413"/>
                  </a:lnTo>
                  <a:lnTo>
                    <a:pt x="194" y="412"/>
                  </a:lnTo>
                  <a:lnTo>
                    <a:pt x="199" y="412"/>
                  </a:lnTo>
                  <a:lnTo>
                    <a:pt x="203" y="413"/>
                  </a:lnTo>
                  <a:lnTo>
                    <a:pt x="203" y="415"/>
                  </a:lnTo>
                  <a:lnTo>
                    <a:pt x="204" y="415"/>
                  </a:lnTo>
                  <a:lnTo>
                    <a:pt x="206" y="412"/>
                  </a:lnTo>
                  <a:lnTo>
                    <a:pt x="208" y="410"/>
                  </a:lnTo>
                  <a:lnTo>
                    <a:pt x="210" y="408"/>
                  </a:lnTo>
                  <a:lnTo>
                    <a:pt x="212" y="408"/>
                  </a:lnTo>
                  <a:lnTo>
                    <a:pt x="213" y="408"/>
                  </a:lnTo>
                  <a:lnTo>
                    <a:pt x="213" y="410"/>
                  </a:lnTo>
                  <a:lnTo>
                    <a:pt x="217" y="412"/>
                  </a:lnTo>
                  <a:lnTo>
                    <a:pt x="217" y="413"/>
                  </a:lnTo>
                  <a:lnTo>
                    <a:pt x="217" y="415"/>
                  </a:lnTo>
                  <a:lnTo>
                    <a:pt x="219" y="415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24" y="413"/>
                  </a:lnTo>
                  <a:lnTo>
                    <a:pt x="228" y="413"/>
                  </a:lnTo>
                  <a:lnTo>
                    <a:pt x="229" y="413"/>
                  </a:lnTo>
                  <a:lnTo>
                    <a:pt x="233" y="413"/>
                  </a:lnTo>
                  <a:lnTo>
                    <a:pt x="235" y="413"/>
                  </a:lnTo>
                  <a:lnTo>
                    <a:pt x="236" y="410"/>
                  </a:lnTo>
                  <a:lnTo>
                    <a:pt x="240" y="408"/>
                  </a:lnTo>
                  <a:lnTo>
                    <a:pt x="242" y="408"/>
                  </a:lnTo>
                  <a:lnTo>
                    <a:pt x="245" y="410"/>
                  </a:lnTo>
                  <a:lnTo>
                    <a:pt x="247" y="413"/>
                  </a:lnTo>
                  <a:lnTo>
                    <a:pt x="247" y="419"/>
                  </a:lnTo>
                  <a:lnTo>
                    <a:pt x="247" y="421"/>
                  </a:lnTo>
                  <a:lnTo>
                    <a:pt x="249" y="421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4"/>
                  </a:lnTo>
                  <a:lnTo>
                    <a:pt x="251" y="426"/>
                  </a:lnTo>
                  <a:lnTo>
                    <a:pt x="252" y="428"/>
                  </a:lnTo>
                  <a:lnTo>
                    <a:pt x="254" y="429"/>
                  </a:lnTo>
                  <a:lnTo>
                    <a:pt x="256" y="428"/>
                  </a:lnTo>
                  <a:lnTo>
                    <a:pt x="256" y="429"/>
                  </a:lnTo>
                  <a:lnTo>
                    <a:pt x="258" y="429"/>
                  </a:lnTo>
                  <a:lnTo>
                    <a:pt x="261" y="431"/>
                  </a:lnTo>
                  <a:lnTo>
                    <a:pt x="263" y="431"/>
                  </a:lnTo>
                  <a:lnTo>
                    <a:pt x="265" y="433"/>
                  </a:lnTo>
                  <a:lnTo>
                    <a:pt x="268" y="438"/>
                  </a:lnTo>
                  <a:lnTo>
                    <a:pt x="272" y="440"/>
                  </a:lnTo>
                  <a:lnTo>
                    <a:pt x="274" y="442"/>
                  </a:lnTo>
                  <a:lnTo>
                    <a:pt x="275" y="438"/>
                  </a:lnTo>
                  <a:lnTo>
                    <a:pt x="275" y="437"/>
                  </a:lnTo>
                  <a:lnTo>
                    <a:pt x="275" y="435"/>
                  </a:lnTo>
                  <a:lnTo>
                    <a:pt x="279" y="433"/>
                  </a:lnTo>
                  <a:lnTo>
                    <a:pt x="283" y="433"/>
                  </a:lnTo>
                  <a:lnTo>
                    <a:pt x="284" y="433"/>
                  </a:lnTo>
                  <a:lnTo>
                    <a:pt x="288" y="435"/>
                  </a:lnTo>
                  <a:lnTo>
                    <a:pt x="306" y="444"/>
                  </a:lnTo>
                  <a:lnTo>
                    <a:pt x="307" y="442"/>
                  </a:lnTo>
                  <a:lnTo>
                    <a:pt x="309" y="444"/>
                  </a:lnTo>
                  <a:lnTo>
                    <a:pt x="309" y="445"/>
                  </a:lnTo>
                  <a:lnTo>
                    <a:pt x="315" y="445"/>
                  </a:lnTo>
                  <a:lnTo>
                    <a:pt x="316" y="447"/>
                  </a:lnTo>
                  <a:lnTo>
                    <a:pt x="322" y="454"/>
                  </a:lnTo>
                  <a:lnTo>
                    <a:pt x="323" y="456"/>
                  </a:lnTo>
                  <a:lnTo>
                    <a:pt x="327" y="456"/>
                  </a:lnTo>
                  <a:lnTo>
                    <a:pt x="329" y="456"/>
                  </a:lnTo>
                  <a:lnTo>
                    <a:pt x="346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5" y="449"/>
                  </a:lnTo>
                  <a:lnTo>
                    <a:pt x="355" y="447"/>
                  </a:lnTo>
                  <a:lnTo>
                    <a:pt x="357" y="445"/>
                  </a:lnTo>
                  <a:lnTo>
                    <a:pt x="359" y="445"/>
                  </a:lnTo>
                  <a:lnTo>
                    <a:pt x="370" y="445"/>
                  </a:lnTo>
                  <a:lnTo>
                    <a:pt x="373" y="447"/>
                  </a:lnTo>
                  <a:lnTo>
                    <a:pt x="375" y="447"/>
                  </a:lnTo>
                  <a:lnTo>
                    <a:pt x="377" y="447"/>
                  </a:lnTo>
                  <a:lnTo>
                    <a:pt x="377" y="445"/>
                  </a:lnTo>
                  <a:lnTo>
                    <a:pt x="378" y="445"/>
                  </a:lnTo>
                  <a:lnTo>
                    <a:pt x="380" y="445"/>
                  </a:lnTo>
                  <a:lnTo>
                    <a:pt x="382" y="445"/>
                  </a:lnTo>
                  <a:lnTo>
                    <a:pt x="386" y="442"/>
                  </a:lnTo>
                  <a:lnTo>
                    <a:pt x="387" y="442"/>
                  </a:lnTo>
                  <a:lnTo>
                    <a:pt x="389" y="444"/>
                  </a:lnTo>
                  <a:lnTo>
                    <a:pt x="393" y="445"/>
                  </a:lnTo>
                  <a:lnTo>
                    <a:pt x="396" y="445"/>
                  </a:lnTo>
                  <a:lnTo>
                    <a:pt x="398" y="445"/>
                  </a:lnTo>
                  <a:lnTo>
                    <a:pt x="400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5" y="445"/>
                  </a:lnTo>
                  <a:lnTo>
                    <a:pt x="407" y="445"/>
                  </a:lnTo>
                  <a:lnTo>
                    <a:pt x="410" y="442"/>
                  </a:lnTo>
                  <a:lnTo>
                    <a:pt x="412" y="442"/>
                  </a:lnTo>
                  <a:lnTo>
                    <a:pt x="421" y="440"/>
                  </a:lnTo>
                  <a:lnTo>
                    <a:pt x="423" y="440"/>
                  </a:lnTo>
                  <a:lnTo>
                    <a:pt x="425" y="437"/>
                  </a:lnTo>
                  <a:lnTo>
                    <a:pt x="425" y="433"/>
                  </a:lnTo>
                  <a:lnTo>
                    <a:pt x="426" y="429"/>
                  </a:lnTo>
                  <a:lnTo>
                    <a:pt x="426" y="428"/>
                  </a:lnTo>
                  <a:lnTo>
                    <a:pt x="428" y="428"/>
                  </a:lnTo>
                  <a:lnTo>
                    <a:pt x="428" y="426"/>
                  </a:lnTo>
                  <a:lnTo>
                    <a:pt x="426" y="424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6" y="419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6" y="410"/>
                  </a:lnTo>
                  <a:lnTo>
                    <a:pt x="425" y="410"/>
                  </a:lnTo>
                  <a:lnTo>
                    <a:pt x="425" y="410"/>
                  </a:lnTo>
                  <a:lnTo>
                    <a:pt x="425" y="408"/>
                  </a:lnTo>
                  <a:lnTo>
                    <a:pt x="425" y="406"/>
                  </a:lnTo>
                  <a:lnTo>
                    <a:pt x="425" y="405"/>
                  </a:lnTo>
                  <a:lnTo>
                    <a:pt x="423" y="403"/>
                  </a:lnTo>
                  <a:lnTo>
                    <a:pt x="423" y="401"/>
                  </a:lnTo>
                  <a:lnTo>
                    <a:pt x="421" y="399"/>
                  </a:lnTo>
                  <a:lnTo>
                    <a:pt x="419" y="399"/>
                  </a:lnTo>
                  <a:lnTo>
                    <a:pt x="418" y="397"/>
                  </a:lnTo>
                  <a:lnTo>
                    <a:pt x="416" y="397"/>
                  </a:lnTo>
                  <a:lnTo>
                    <a:pt x="416" y="396"/>
                  </a:lnTo>
                  <a:lnTo>
                    <a:pt x="416" y="394"/>
                  </a:lnTo>
                  <a:lnTo>
                    <a:pt x="416" y="392"/>
                  </a:lnTo>
                  <a:lnTo>
                    <a:pt x="416" y="390"/>
                  </a:lnTo>
                  <a:lnTo>
                    <a:pt x="416" y="387"/>
                  </a:lnTo>
                  <a:lnTo>
                    <a:pt x="418" y="387"/>
                  </a:lnTo>
                  <a:lnTo>
                    <a:pt x="419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30" y="383"/>
                  </a:lnTo>
                  <a:lnTo>
                    <a:pt x="432" y="380"/>
                  </a:lnTo>
                  <a:lnTo>
                    <a:pt x="433" y="380"/>
                  </a:lnTo>
                  <a:lnTo>
                    <a:pt x="435" y="381"/>
                  </a:lnTo>
                  <a:lnTo>
                    <a:pt x="439" y="385"/>
                  </a:lnTo>
                  <a:lnTo>
                    <a:pt x="442" y="387"/>
                  </a:lnTo>
                  <a:lnTo>
                    <a:pt x="446" y="385"/>
                  </a:lnTo>
                  <a:lnTo>
                    <a:pt x="446" y="383"/>
                  </a:lnTo>
                  <a:lnTo>
                    <a:pt x="444" y="381"/>
                  </a:lnTo>
                  <a:lnTo>
                    <a:pt x="444" y="378"/>
                  </a:lnTo>
                  <a:lnTo>
                    <a:pt x="446" y="374"/>
                  </a:lnTo>
                  <a:lnTo>
                    <a:pt x="451" y="369"/>
                  </a:lnTo>
                  <a:lnTo>
                    <a:pt x="464" y="371"/>
                  </a:lnTo>
                  <a:lnTo>
                    <a:pt x="467" y="369"/>
                  </a:lnTo>
                  <a:lnTo>
                    <a:pt x="469" y="365"/>
                  </a:lnTo>
                  <a:lnTo>
                    <a:pt x="469" y="364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7"/>
                  </a:lnTo>
                  <a:lnTo>
                    <a:pt x="469" y="355"/>
                  </a:lnTo>
                  <a:lnTo>
                    <a:pt x="471" y="353"/>
                  </a:lnTo>
                  <a:lnTo>
                    <a:pt x="474" y="349"/>
                  </a:lnTo>
                  <a:lnTo>
                    <a:pt x="476" y="348"/>
                  </a:lnTo>
                  <a:lnTo>
                    <a:pt x="478" y="348"/>
                  </a:lnTo>
                  <a:lnTo>
                    <a:pt x="490" y="349"/>
                  </a:lnTo>
                  <a:lnTo>
                    <a:pt x="492" y="349"/>
                  </a:lnTo>
                  <a:lnTo>
                    <a:pt x="494" y="348"/>
                  </a:lnTo>
                  <a:lnTo>
                    <a:pt x="496" y="346"/>
                  </a:lnTo>
                  <a:lnTo>
                    <a:pt x="497" y="346"/>
                  </a:lnTo>
                  <a:lnTo>
                    <a:pt x="501" y="348"/>
                  </a:lnTo>
                  <a:lnTo>
                    <a:pt x="503" y="348"/>
                  </a:lnTo>
                  <a:lnTo>
                    <a:pt x="505" y="346"/>
                  </a:lnTo>
                  <a:lnTo>
                    <a:pt x="506" y="344"/>
                  </a:lnTo>
                  <a:lnTo>
                    <a:pt x="508" y="344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2"/>
                  </a:lnTo>
                  <a:lnTo>
                    <a:pt x="513" y="344"/>
                  </a:lnTo>
                  <a:lnTo>
                    <a:pt x="513" y="342"/>
                  </a:lnTo>
                  <a:lnTo>
                    <a:pt x="515" y="342"/>
                  </a:lnTo>
                  <a:lnTo>
                    <a:pt x="515" y="339"/>
                  </a:lnTo>
                  <a:lnTo>
                    <a:pt x="517" y="339"/>
                  </a:lnTo>
                  <a:lnTo>
                    <a:pt x="519" y="337"/>
                  </a:lnTo>
                  <a:lnTo>
                    <a:pt x="521" y="335"/>
                  </a:lnTo>
                  <a:lnTo>
                    <a:pt x="524" y="332"/>
                  </a:lnTo>
                  <a:lnTo>
                    <a:pt x="526" y="330"/>
                  </a:lnTo>
                  <a:lnTo>
                    <a:pt x="528" y="330"/>
                  </a:lnTo>
                  <a:lnTo>
                    <a:pt x="531" y="330"/>
                  </a:lnTo>
                  <a:lnTo>
                    <a:pt x="533" y="332"/>
                  </a:lnTo>
                  <a:lnTo>
                    <a:pt x="535" y="333"/>
                  </a:lnTo>
                  <a:lnTo>
                    <a:pt x="536" y="333"/>
                  </a:lnTo>
                  <a:lnTo>
                    <a:pt x="538" y="333"/>
                  </a:lnTo>
                  <a:lnTo>
                    <a:pt x="542" y="333"/>
                  </a:lnTo>
                  <a:lnTo>
                    <a:pt x="542" y="332"/>
                  </a:lnTo>
                  <a:lnTo>
                    <a:pt x="545" y="328"/>
                  </a:lnTo>
                  <a:lnTo>
                    <a:pt x="549" y="326"/>
                  </a:lnTo>
                  <a:lnTo>
                    <a:pt x="552" y="328"/>
                  </a:lnTo>
                  <a:lnTo>
                    <a:pt x="554" y="330"/>
                  </a:lnTo>
                  <a:lnTo>
                    <a:pt x="558" y="333"/>
                  </a:lnTo>
                  <a:lnTo>
                    <a:pt x="563" y="341"/>
                  </a:lnTo>
                  <a:lnTo>
                    <a:pt x="565" y="344"/>
                  </a:lnTo>
                  <a:lnTo>
                    <a:pt x="568" y="346"/>
                  </a:lnTo>
                  <a:lnTo>
                    <a:pt x="577" y="351"/>
                  </a:lnTo>
                  <a:lnTo>
                    <a:pt x="579" y="353"/>
                  </a:lnTo>
                  <a:lnTo>
                    <a:pt x="581" y="357"/>
                  </a:lnTo>
                  <a:lnTo>
                    <a:pt x="583" y="358"/>
                  </a:lnTo>
                  <a:lnTo>
                    <a:pt x="584" y="357"/>
                  </a:lnTo>
                  <a:lnTo>
                    <a:pt x="584" y="355"/>
                  </a:lnTo>
                  <a:lnTo>
                    <a:pt x="583" y="355"/>
                  </a:lnTo>
                  <a:lnTo>
                    <a:pt x="586" y="353"/>
                  </a:lnTo>
                  <a:lnTo>
                    <a:pt x="588" y="351"/>
                  </a:lnTo>
                  <a:lnTo>
                    <a:pt x="588" y="353"/>
                  </a:lnTo>
                  <a:lnTo>
                    <a:pt x="590" y="353"/>
                  </a:lnTo>
                  <a:lnTo>
                    <a:pt x="590" y="351"/>
                  </a:lnTo>
                  <a:lnTo>
                    <a:pt x="590" y="349"/>
                  </a:lnTo>
                  <a:lnTo>
                    <a:pt x="597" y="348"/>
                  </a:lnTo>
                  <a:lnTo>
                    <a:pt x="602" y="348"/>
                  </a:lnTo>
                  <a:lnTo>
                    <a:pt x="608" y="351"/>
                  </a:lnTo>
                  <a:lnTo>
                    <a:pt x="609" y="351"/>
                  </a:lnTo>
                  <a:lnTo>
                    <a:pt x="611" y="351"/>
                  </a:lnTo>
                  <a:lnTo>
                    <a:pt x="613" y="351"/>
                  </a:lnTo>
                  <a:lnTo>
                    <a:pt x="613" y="349"/>
                  </a:lnTo>
                  <a:lnTo>
                    <a:pt x="611" y="349"/>
                  </a:lnTo>
                  <a:lnTo>
                    <a:pt x="611" y="348"/>
                  </a:lnTo>
                  <a:lnTo>
                    <a:pt x="611" y="346"/>
                  </a:lnTo>
                  <a:lnTo>
                    <a:pt x="611" y="344"/>
                  </a:lnTo>
                  <a:lnTo>
                    <a:pt x="613" y="344"/>
                  </a:lnTo>
                  <a:lnTo>
                    <a:pt x="616" y="342"/>
                  </a:lnTo>
                  <a:lnTo>
                    <a:pt x="620" y="344"/>
                  </a:lnTo>
                  <a:lnTo>
                    <a:pt x="623" y="346"/>
                  </a:lnTo>
                  <a:lnTo>
                    <a:pt x="631" y="346"/>
                  </a:lnTo>
                  <a:lnTo>
                    <a:pt x="632" y="346"/>
                  </a:lnTo>
                  <a:lnTo>
                    <a:pt x="636" y="348"/>
                  </a:lnTo>
                  <a:lnTo>
                    <a:pt x="636" y="346"/>
                  </a:lnTo>
                  <a:lnTo>
                    <a:pt x="636" y="344"/>
                  </a:lnTo>
                  <a:lnTo>
                    <a:pt x="636" y="341"/>
                  </a:lnTo>
                  <a:lnTo>
                    <a:pt x="636" y="339"/>
                  </a:lnTo>
                  <a:lnTo>
                    <a:pt x="634" y="337"/>
                  </a:lnTo>
                  <a:lnTo>
                    <a:pt x="634" y="335"/>
                  </a:lnTo>
                  <a:lnTo>
                    <a:pt x="632" y="335"/>
                  </a:lnTo>
                  <a:lnTo>
                    <a:pt x="632" y="333"/>
                  </a:lnTo>
                  <a:lnTo>
                    <a:pt x="632" y="332"/>
                  </a:lnTo>
                  <a:lnTo>
                    <a:pt x="631" y="330"/>
                  </a:lnTo>
                  <a:lnTo>
                    <a:pt x="629" y="328"/>
                  </a:lnTo>
                  <a:lnTo>
                    <a:pt x="623" y="323"/>
                  </a:lnTo>
                  <a:lnTo>
                    <a:pt x="620" y="319"/>
                  </a:lnTo>
                  <a:lnTo>
                    <a:pt x="620" y="318"/>
                  </a:lnTo>
                  <a:lnTo>
                    <a:pt x="616" y="318"/>
                  </a:lnTo>
                  <a:lnTo>
                    <a:pt x="616" y="316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0"/>
                  </a:lnTo>
                  <a:lnTo>
                    <a:pt x="611" y="310"/>
                  </a:lnTo>
                  <a:lnTo>
                    <a:pt x="608" y="307"/>
                  </a:lnTo>
                  <a:lnTo>
                    <a:pt x="606" y="303"/>
                  </a:lnTo>
                  <a:lnTo>
                    <a:pt x="606" y="302"/>
                  </a:lnTo>
                  <a:lnTo>
                    <a:pt x="606" y="298"/>
                  </a:lnTo>
                  <a:lnTo>
                    <a:pt x="609" y="296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2" y="291"/>
                  </a:lnTo>
                  <a:lnTo>
                    <a:pt x="600" y="289"/>
                  </a:lnTo>
                  <a:lnTo>
                    <a:pt x="600" y="287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0" y="282"/>
                  </a:lnTo>
                  <a:lnTo>
                    <a:pt x="599" y="282"/>
                  </a:lnTo>
                  <a:lnTo>
                    <a:pt x="600" y="280"/>
                  </a:lnTo>
                  <a:lnTo>
                    <a:pt x="600" y="278"/>
                  </a:lnTo>
                  <a:lnTo>
                    <a:pt x="599" y="278"/>
                  </a:lnTo>
                  <a:lnTo>
                    <a:pt x="599" y="277"/>
                  </a:lnTo>
                  <a:lnTo>
                    <a:pt x="595" y="278"/>
                  </a:lnTo>
                  <a:lnTo>
                    <a:pt x="595" y="278"/>
                  </a:lnTo>
                  <a:lnTo>
                    <a:pt x="593" y="277"/>
                  </a:lnTo>
                  <a:lnTo>
                    <a:pt x="593" y="275"/>
                  </a:lnTo>
                  <a:lnTo>
                    <a:pt x="593" y="273"/>
                  </a:lnTo>
                  <a:lnTo>
                    <a:pt x="592" y="275"/>
                  </a:lnTo>
                  <a:lnTo>
                    <a:pt x="590" y="275"/>
                  </a:lnTo>
                  <a:lnTo>
                    <a:pt x="588" y="275"/>
                  </a:lnTo>
                  <a:lnTo>
                    <a:pt x="586" y="273"/>
                  </a:lnTo>
                  <a:lnTo>
                    <a:pt x="584" y="275"/>
                  </a:lnTo>
                  <a:lnTo>
                    <a:pt x="583" y="273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79" y="275"/>
                  </a:lnTo>
                  <a:lnTo>
                    <a:pt x="577" y="275"/>
                  </a:lnTo>
                  <a:lnTo>
                    <a:pt x="574" y="273"/>
                  </a:lnTo>
                  <a:lnTo>
                    <a:pt x="574" y="275"/>
                  </a:lnTo>
                  <a:lnTo>
                    <a:pt x="574" y="275"/>
                  </a:lnTo>
                  <a:lnTo>
                    <a:pt x="574" y="277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2" y="273"/>
                  </a:lnTo>
                  <a:lnTo>
                    <a:pt x="572" y="270"/>
                  </a:lnTo>
                  <a:lnTo>
                    <a:pt x="574" y="270"/>
                  </a:lnTo>
                  <a:lnTo>
                    <a:pt x="576" y="270"/>
                  </a:lnTo>
                  <a:lnTo>
                    <a:pt x="576" y="266"/>
                  </a:lnTo>
                  <a:lnTo>
                    <a:pt x="577" y="262"/>
                  </a:lnTo>
                  <a:lnTo>
                    <a:pt x="579" y="259"/>
                  </a:lnTo>
                  <a:lnTo>
                    <a:pt x="583" y="257"/>
                  </a:lnTo>
                  <a:lnTo>
                    <a:pt x="593" y="257"/>
                  </a:lnTo>
                  <a:lnTo>
                    <a:pt x="595" y="257"/>
                  </a:lnTo>
                  <a:lnTo>
                    <a:pt x="593" y="255"/>
                  </a:lnTo>
                  <a:lnTo>
                    <a:pt x="593" y="252"/>
                  </a:lnTo>
                  <a:lnTo>
                    <a:pt x="592" y="246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600" y="243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39"/>
                  </a:lnTo>
                  <a:lnTo>
                    <a:pt x="600" y="238"/>
                  </a:lnTo>
                  <a:lnTo>
                    <a:pt x="600" y="236"/>
                  </a:lnTo>
                  <a:lnTo>
                    <a:pt x="602" y="234"/>
                  </a:lnTo>
                  <a:lnTo>
                    <a:pt x="604" y="232"/>
                  </a:lnTo>
                  <a:lnTo>
                    <a:pt x="609" y="232"/>
                  </a:lnTo>
                  <a:lnTo>
                    <a:pt x="615" y="234"/>
                  </a:lnTo>
                  <a:lnTo>
                    <a:pt x="622" y="234"/>
                  </a:lnTo>
                  <a:lnTo>
                    <a:pt x="622" y="232"/>
                  </a:lnTo>
                  <a:lnTo>
                    <a:pt x="622" y="232"/>
                  </a:lnTo>
                  <a:lnTo>
                    <a:pt x="622" y="223"/>
                  </a:lnTo>
                  <a:lnTo>
                    <a:pt x="622" y="220"/>
                  </a:lnTo>
                  <a:lnTo>
                    <a:pt x="620" y="216"/>
                  </a:lnTo>
                  <a:lnTo>
                    <a:pt x="620" y="214"/>
                  </a:lnTo>
                  <a:lnTo>
                    <a:pt x="623" y="213"/>
                  </a:lnTo>
                  <a:lnTo>
                    <a:pt x="622" y="209"/>
                  </a:lnTo>
                  <a:lnTo>
                    <a:pt x="623" y="198"/>
                  </a:lnTo>
                  <a:lnTo>
                    <a:pt x="622" y="195"/>
                  </a:lnTo>
                  <a:lnTo>
                    <a:pt x="620" y="190"/>
                  </a:lnTo>
                  <a:lnTo>
                    <a:pt x="620" y="186"/>
                  </a:lnTo>
                  <a:lnTo>
                    <a:pt x="622" y="184"/>
                  </a:lnTo>
                  <a:lnTo>
                    <a:pt x="622" y="183"/>
                  </a:lnTo>
                  <a:lnTo>
                    <a:pt x="623" y="183"/>
                  </a:lnTo>
                  <a:lnTo>
                    <a:pt x="623" y="181"/>
                  </a:lnTo>
                  <a:lnTo>
                    <a:pt x="625" y="174"/>
                  </a:lnTo>
                  <a:lnTo>
                    <a:pt x="627" y="167"/>
                  </a:lnTo>
                  <a:lnTo>
                    <a:pt x="627" y="165"/>
                  </a:lnTo>
                  <a:lnTo>
                    <a:pt x="627" y="163"/>
                  </a:lnTo>
                  <a:lnTo>
                    <a:pt x="623" y="159"/>
                  </a:lnTo>
                  <a:lnTo>
                    <a:pt x="625" y="159"/>
                  </a:lnTo>
                  <a:lnTo>
                    <a:pt x="625" y="158"/>
                  </a:lnTo>
                  <a:lnTo>
                    <a:pt x="634" y="156"/>
                  </a:lnTo>
                  <a:lnTo>
                    <a:pt x="636" y="154"/>
                  </a:lnTo>
                  <a:lnTo>
                    <a:pt x="638" y="151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7" y="131"/>
                  </a:lnTo>
                  <a:lnTo>
                    <a:pt x="650" y="127"/>
                  </a:lnTo>
                  <a:lnTo>
                    <a:pt x="654" y="127"/>
                  </a:lnTo>
                  <a:lnTo>
                    <a:pt x="661" y="127"/>
                  </a:lnTo>
                  <a:lnTo>
                    <a:pt x="663" y="127"/>
                  </a:lnTo>
                  <a:lnTo>
                    <a:pt x="668" y="126"/>
                  </a:lnTo>
                  <a:lnTo>
                    <a:pt x="670" y="124"/>
                  </a:lnTo>
                  <a:lnTo>
                    <a:pt x="675" y="126"/>
                  </a:lnTo>
                  <a:lnTo>
                    <a:pt x="679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4" y="133"/>
                  </a:lnTo>
                  <a:lnTo>
                    <a:pt x="686" y="135"/>
                  </a:lnTo>
                  <a:lnTo>
                    <a:pt x="686" y="131"/>
                  </a:lnTo>
                  <a:lnTo>
                    <a:pt x="686" y="129"/>
                  </a:lnTo>
                  <a:lnTo>
                    <a:pt x="687" y="127"/>
                  </a:lnTo>
                  <a:lnTo>
                    <a:pt x="693" y="122"/>
                  </a:lnTo>
                  <a:lnTo>
                    <a:pt x="695" y="122"/>
                  </a:lnTo>
                  <a:lnTo>
                    <a:pt x="696" y="120"/>
                  </a:lnTo>
                  <a:lnTo>
                    <a:pt x="698" y="117"/>
                  </a:lnTo>
                  <a:lnTo>
                    <a:pt x="700" y="111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0" y="104"/>
                  </a:lnTo>
                  <a:lnTo>
                    <a:pt x="698" y="103"/>
                  </a:lnTo>
                  <a:lnTo>
                    <a:pt x="698" y="99"/>
                  </a:lnTo>
                  <a:lnTo>
                    <a:pt x="698" y="97"/>
                  </a:lnTo>
                  <a:lnTo>
                    <a:pt x="698" y="78"/>
                  </a:lnTo>
                  <a:lnTo>
                    <a:pt x="698" y="76"/>
                  </a:lnTo>
                  <a:lnTo>
                    <a:pt x="680" y="76"/>
                  </a:lnTo>
                  <a:lnTo>
                    <a:pt x="657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84">
              <a:extLst>
                <a:ext uri="{FF2B5EF4-FFF2-40B4-BE49-F238E27FC236}">
                  <a16:creationId xmlns:a16="http://schemas.microsoft.com/office/drawing/2014/main" id="{7811FCCA-D554-D044-16CE-FCE52B33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736" y="4177894"/>
              <a:ext cx="909254" cy="698111"/>
            </a:xfrm>
            <a:custGeom>
              <a:avLst/>
              <a:gdLst>
                <a:gd name="T0" fmla="*/ 707 w 745"/>
                <a:gd name="T1" fmla="*/ 153 h 572"/>
                <a:gd name="T2" fmla="*/ 689 w 745"/>
                <a:gd name="T3" fmla="*/ 155 h 572"/>
                <a:gd name="T4" fmla="*/ 668 w 745"/>
                <a:gd name="T5" fmla="*/ 166 h 572"/>
                <a:gd name="T6" fmla="*/ 658 w 745"/>
                <a:gd name="T7" fmla="*/ 173 h 572"/>
                <a:gd name="T8" fmla="*/ 642 w 745"/>
                <a:gd name="T9" fmla="*/ 164 h 572"/>
                <a:gd name="T10" fmla="*/ 610 w 745"/>
                <a:gd name="T11" fmla="*/ 160 h 572"/>
                <a:gd name="T12" fmla="*/ 595 w 745"/>
                <a:gd name="T13" fmla="*/ 169 h 572"/>
                <a:gd name="T14" fmla="*/ 581 w 745"/>
                <a:gd name="T15" fmla="*/ 155 h 572"/>
                <a:gd name="T16" fmla="*/ 558 w 745"/>
                <a:gd name="T17" fmla="*/ 148 h 572"/>
                <a:gd name="T18" fmla="*/ 535 w 745"/>
                <a:gd name="T19" fmla="*/ 155 h 572"/>
                <a:gd name="T20" fmla="*/ 531 w 745"/>
                <a:gd name="T21" fmla="*/ 142 h 572"/>
                <a:gd name="T22" fmla="*/ 528 w 745"/>
                <a:gd name="T23" fmla="*/ 121 h 572"/>
                <a:gd name="T24" fmla="*/ 501 w 745"/>
                <a:gd name="T25" fmla="*/ 114 h 572"/>
                <a:gd name="T26" fmla="*/ 482 w 745"/>
                <a:gd name="T27" fmla="*/ 103 h 572"/>
                <a:gd name="T28" fmla="*/ 462 w 745"/>
                <a:gd name="T29" fmla="*/ 96 h 572"/>
                <a:gd name="T30" fmla="*/ 446 w 745"/>
                <a:gd name="T31" fmla="*/ 98 h 572"/>
                <a:gd name="T32" fmla="*/ 448 w 745"/>
                <a:gd name="T33" fmla="*/ 112 h 572"/>
                <a:gd name="T34" fmla="*/ 418 w 745"/>
                <a:gd name="T35" fmla="*/ 118 h 572"/>
                <a:gd name="T36" fmla="*/ 404 w 745"/>
                <a:gd name="T37" fmla="*/ 121 h 572"/>
                <a:gd name="T38" fmla="*/ 372 w 745"/>
                <a:gd name="T39" fmla="*/ 118 h 572"/>
                <a:gd name="T40" fmla="*/ 356 w 745"/>
                <a:gd name="T41" fmla="*/ 107 h 572"/>
                <a:gd name="T42" fmla="*/ 336 w 745"/>
                <a:gd name="T43" fmla="*/ 94 h 572"/>
                <a:gd name="T44" fmla="*/ 317 w 745"/>
                <a:gd name="T45" fmla="*/ 100 h 572"/>
                <a:gd name="T46" fmla="*/ 306 w 745"/>
                <a:gd name="T47" fmla="*/ 102 h 572"/>
                <a:gd name="T48" fmla="*/ 288 w 745"/>
                <a:gd name="T49" fmla="*/ 87 h 572"/>
                <a:gd name="T50" fmla="*/ 263 w 745"/>
                <a:gd name="T51" fmla="*/ 77 h 572"/>
                <a:gd name="T52" fmla="*/ 240 w 745"/>
                <a:gd name="T53" fmla="*/ 68 h 572"/>
                <a:gd name="T54" fmla="*/ 226 w 745"/>
                <a:gd name="T55" fmla="*/ 54 h 572"/>
                <a:gd name="T56" fmla="*/ 212 w 745"/>
                <a:gd name="T57" fmla="*/ 66 h 572"/>
                <a:gd name="T58" fmla="*/ 215 w 745"/>
                <a:gd name="T59" fmla="*/ 38 h 572"/>
                <a:gd name="T60" fmla="*/ 198 w 745"/>
                <a:gd name="T61" fmla="*/ 27 h 572"/>
                <a:gd name="T62" fmla="*/ 189 w 745"/>
                <a:gd name="T63" fmla="*/ 27 h 572"/>
                <a:gd name="T64" fmla="*/ 176 w 745"/>
                <a:gd name="T65" fmla="*/ 27 h 572"/>
                <a:gd name="T66" fmla="*/ 169 w 745"/>
                <a:gd name="T67" fmla="*/ 9 h 572"/>
                <a:gd name="T68" fmla="*/ 155 w 745"/>
                <a:gd name="T69" fmla="*/ 22 h 572"/>
                <a:gd name="T70" fmla="*/ 137 w 745"/>
                <a:gd name="T71" fmla="*/ 23 h 572"/>
                <a:gd name="T72" fmla="*/ 116 w 745"/>
                <a:gd name="T73" fmla="*/ 25 h 572"/>
                <a:gd name="T74" fmla="*/ 77 w 745"/>
                <a:gd name="T75" fmla="*/ 7 h 572"/>
                <a:gd name="T76" fmla="*/ 70 w 745"/>
                <a:gd name="T77" fmla="*/ 7 h 572"/>
                <a:gd name="T78" fmla="*/ 47 w 745"/>
                <a:gd name="T79" fmla="*/ 2 h 572"/>
                <a:gd name="T80" fmla="*/ 32 w 745"/>
                <a:gd name="T81" fmla="*/ 13 h 572"/>
                <a:gd name="T82" fmla="*/ 22 w 745"/>
                <a:gd name="T83" fmla="*/ 16 h 572"/>
                <a:gd name="T84" fmla="*/ 0 w 745"/>
                <a:gd name="T85" fmla="*/ 572 h 572"/>
                <a:gd name="T86" fmla="*/ 368 w 745"/>
                <a:gd name="T87" fmla="*/ 535 h 572"/>
                <a:gd name="T88" fmla="*/ 407 w 745"/>
                <a:gd name="T89" fmla="*/ 483 h 572"/>
                <a:gd name="T90" fmla="*/ 427 w 745"/>
                <a:gd name="T91" fmla="*/ 452 h 572"/>
                <a:gd name="T92" fmla="*/ 452 w 745"/>
                <a:gd name="T93" fmla="*/ 425 h 572"/>
                <a:gd name="T94" fmla="*/ 450 w 745"/>
                <a:gd name="T95" fmla="*/ 437 h 572"/>
                <a:gd name="T96" fmla="*/ 468 w 745"/>
                <a:gd name="T97" fmla="*/ 411 h 572"/>
                <a:gd name="T98" fmla="*/ 452 w 745"/>
                <a:gd name="T99" fmla="*/ 407 h 572"/>
                <a:gd name="T100" fmla="*/ 494 w 745"/>
                <a:gd name="T101" fmla="*/ 363 h 572"/>
                <a:gd name="T102" fmla="*/ 544 w 745"/>
                <a:gd name="T103" fmla="*/ 345 h 572"/>
                <a:gd name="T104" fmla="*/ 604 w 745"/>
                <a:gd name="T105" fmla="*/ 331 h 572"/>
                <a:gd name="T106" fmla="*/ 645 w 745"/>
                <a:gd name="T107" fmla="*/ 293 h 572"/>
                <a:gd name="T108" fmla="*/ 691 w 745"/>
                <a:gd name="T109" fmla="*/ 269 h 572"/>
                <a:gd name="T110" fmla="*/ 721 w 745"/>
                <a:gd name="T111" fmla="*/ 245 h 572"/>
                <a:gd name="T112" fmla="*/ 732 w 745"/>
                <a:gd name="T113" fmla="*/ 224 h 572"/>
                <a:gd name="T114" fmla="*/ 729 w 745"/>
                <a:gd name="T115" fmla="*/ 205 h 572"/>
                <a:gd name="T116" fmla="*/ 727 w 745"/>
                <a:gd name="T117" fmla="*/ 183 h 572"/>
                <a:gd name="T118" fmla="*/ 743 w 745"/>
                <a:gd name="T119" fmla="*/ 180 h 572"/>
                <a:gd name="T120" fmla="*/ 730 w 745"/>
                <a:gd name="T121" fmla="*/ 16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72">
                  <a:moveTo>
                    <a:pt x="721" y="157"/>
                  </a:moveTo>
                  <a:lnTo>
                    <a:pt x="718" y="157"/>
                  </a:lnTo>
                  <a:lnTo>
                    <a:pt x="716" y="157"/>
                  </a:lnTo>
                  <a:lnTo>
                    <a:pt x="714" y="155"/>
                  </a:lnTo>
                  <a:lnTo>
                    <a:pt x="713" y="155"/>
                  </a:lnTo>
                  <a:lnTo>
                    <a:pt x="713" y="155"/>
                  </a:lnTo>
                  <a:lnTo>
                    <a:pt x="711" y="153"/>
                  </a:lnTo>
                  <a:lnTo>
                    <a:pt x="707" y="153"/>
                  </a:lnTo>
                  <a:lnTo>
                    <a:pt x="707" y="151"/>
                  </a:lnTo>
                  <a:lnTo>
                    <a:pt x="705" y="153"/>
                  </a:lnTo>
                  <a:lnTo>
                    <a:pt x="702" y="151"/>
                  </a:lnTo>
                  <a:lnTo>
                    <a:pt x="698" y="155"/>
                  </a:lnTo>
                  <a:lnTo>
                    <a:pt x="697" y="155"/>
                  </a:lnTo>
                  <a:lnTo>
                    <a:pt x="695" y="155"/>
                  </a:lnTo>
                  <a:lnTo>
                    <a:pt x="691" y="155"/>
                  </a:lnTo>
                  <a:lnTo>
                    <a:pt x="689" y="155"/>
                  </a:lnTo>
                  <a:lnTo>
                    <a:pt x="686" y="158"/>
                  </a:lnTo>
                  <a:lnTo>
                    <a:pt x="684" y="160"/>
                  </a:lnTo>
                  <a:lnTo>
                    <a:pt x="682" y="160"/>
                  </a:lnTo>
                  <a:lnTo>
                    <a:pt x="677" y="158"/>
                  </a:lnTo>
                  <a:lnTo>
                    <a:pt x="675" y="158"/>
                  </a:lnTo>
                  <a:lnTo>
                    <a:pt x="674" y="160"/>
                  </a:lnTo>
                  <a:lnTo>
                    <a:pt x="668" y="164"/>
                  </a:lnTo>
                  <a:lnTo>
                    <a:pt x="668" y="166"/>
                  </a:lnTo>
                  <a:lnTo>
                    <a:pt x="668" y="169"/>
                  </a:lnTo>
                  <a:lnTo>
                    <a:pt x="670" y="171"/>
                  </a:lnTo>
                  <a:lnTo>
                    <a:pt x="666" y="171"/>
                  </a:lnTo>
                  <a:lnTo>
                    <a:pt x="665" y="171"/>
                  </a:lnTo>
                  <a:lnTo>
                    <a:pt x="661" y="169"/>
                  </a:lnTo>
                  <a:lnTo>
                    <a:pt x="659" y="169"/>
                  </a:lnTo>
                  <a:lnTo>
                    <a:pt x="658" y="169"/>
                  </a:lnTo>
                  <a:lnTo>
                    <a:pt x="658" y="173"/>
                  </a:lnTo>
                  <a:lnTo>
                    <a:pt x="656" y="173"/>
                  </a:lnTo>
                  <a:lnTo>
                    <a:pt x="654" y="173"/>
                  </a:lnTo>
                  <a:lnTo>
                    <a:pt x="650" y="171"/>
                  </a:lnTo>
                  <a:lnTo>
                    <a:pt x="649" y="171"/>
                  </a:lnTo>
                  <a:lnTo>
                    <a:pt x="647" y="169"/>
                  </a:lnTo>
                  <a:lnTo>
                    <a:pt x="645" y="166"/>
                  </a:lnTo>
                  <a:lnTo>
                    <a:pt x="643" y="164"/>
                  </a:lnTo>
                  <a:lnTo>
                    <a:pt x="642" y="164"/>
                  </a:lnTo>
                  <a:lnTo>
                    <a:pt x="638" y="164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27" y="157"/>
                  </a:lnTo>
                  <a:lnTo>
                    <a:pt x="624" y="157"/>
                  </a:lnTo>
                  <a:lnTo>
                    <a:pt x="618" y="160"/>
                  </a:lnTo>
                  <a:lnTo>
                    <a:pt x="613" y="158"/>
                  </a:lnTo>
                  <a:lnTo>
                    <a:pt x="610" y="160"/>
                  </a:lnTo>
                  <a:lnTo>
                    <a:pt x="610" y="162"/>
                  </a:lnTo>
                  <a:lnTo>
                    <a:pt x="608" y="164"/>
                  </a:lnTo>
                  <a:lnTo>
                    <a:pt x="606" y="166"/>
                  </a:lnTo>
                  <a:lnTo>
                    <a:pt x="604" y="167"/>
                  </a:lnTo>
                  <a:lnTo>
                    <a:pt x="602" y="169"/>
                  </a:lnTo>
                  <a:lnTo>
                    <a:pt x="601" y="169"/>
                  </a:lnTo>
                  <a:lnTo>
                    <a:pt x="597" y="169"/>
                  </a:lnTo>
                  <a:lnTo>
                    <a:pt x="595" y="169"/>
                  </a:lnTo>
                  <a:lnTo>
                    <a:pt x="594" y="169"/>
                  </a:lnTo>
                  <a:lnTo>
                    <a:pt x="592" y="167"/>
                  </a:lnTo>
                  <a:lnTo>
                    <a:pt x="592" y="164"/>
                  </a:lnTo>
                  <a:lnTo>
                    <a:pt x="590" y="158"/>
                  </a:lnTo>
                  <a:lnTo>
                    <a:pt x="588" y="155"/>
                  </a:lnTo>
                  <a:lnTo>
                    <a:pt x="586" y="155"/>
                  </a:lnTo>
                  <a:lnTo>
                    <a:pt x="585" y="155"/>
                  </a:lnTo>
                  <a:lnTo>
                    <a:pt x="581" y="155"/>
                  </a:lnTo>
                  <a:lnTo>
                    <a:pt x="576" y="151"/>
                  </a:lnTo>
                  <a:lnTo>
                    <a:pt x="574" y="150"/>
                  </a:lnTo>
                  <a:lnTo>
                    <a:pt x="567" y="150"/>
                  </a:lnTo>
                  <a:lnTo>
                    <a:pt x="565" y="148"/>
                  </a:lnTo>
                  <a:lnTo>
                    <a:pt x="563" y="148"/>
                  </a:lnTo>
                  <a:lnTo>
                    <a:pt x="562" y="150"/>
                  </a:lnTo>
                  <a:lnTo>
                    <a:pt x="560" y="150"/>
                  </a:lnTo>
                  <a:lnTo>
                    <a:pt x="558" y="148"/>
                  </a:lnTo>
                  <a:lnTo>
                    <a:pt x="556" y="153"/>
                  </a:lnTo>
                  <a:lnTo>
                    <a:pt x="553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7"/>
                  </a:lnTo>
                  <a:lnTo>
                    <a:pt x="542" y="157"/>
                  </a:lnTo>
                  <a:lnTo>
                    <a:pt x="540" y="157"/>
                  </a:lnTo>
                  <a:lnTo>
                    <a:pt x="535" y="155"/>
                  </a:lnTo>
                  <a:lnTo>
                    <a:pt x="533" y="155"/>
                  </a:lnTo>
                  <a:lnTo>
                    <a:pt x="533" y="155"/>
                  </a:lnTo>
                  <a:lnTo>
                    <a:pt x="531" y="150"/>
                  </a:lnTo>
                  <a:lnTo>
                    <a:pt x="533" y="148"/>
                  </a:lnTo>
                  <a:lnTo>
                    <a:pt x="535" y="146"/>
                  </a:lnTo>
                  <a:lnTo>
                    <a:pt x="535" y="144"/>
                  </a:lnTo>
                  <a:lnTo>
                    <a:pt x="533" y="142"/>
                  </a:lnTo>
                  <a:lnTo>
                    <a:pt x="531" y="142"/>
                  </a:lnTo>
                  <a:lnTo>
                    <a:pt x="531" y="141"/>
                  </a:lnTo>
                  <a:lnTo>
                    <a:pt x="533" y="137"/>
                  </a:lnTo>
                  <a:lnTo>
                    <a:pt x="531" y="135"/>
                  </a:lnTo>
                  <a:lnTo>
                    <a:pt x="533" y="134"/>
                  </a:lnTo>
                  <a:lnTo>
                    <a:pt x="533" y="132"/>
                  </a:lnTo>
                  <a:lnTo>
                    <a:pt x="531" y="130"/>
                  </a:lnTo>
                  <a:lnTo>
                    <a:pt x="530" y="125"/>
                  </a:lnTo>
                  <a:lnTo>
                    <a:pt x="528" y="121"/>
                  </a:lnTo>
                  <a:lnTo>
                    <a:pt x="526" y="118"/>
                  </a:lnTo>
                  <a:lnTo>
                    <a:pt x="524" y="118"/>
                  </a:lnTo>
                  <a:lnTo>
                    <a:pt x="523" y="118"/>
                  </a:lnTo>
                  <a:lnTo>
                    <a:pt x="523" y="116"/>
                  </a:lnTo>
                  <a:lnTo>
                    <a:pt x="523" y="114"/>
                  </a:lnTo>
                  <a:lnTo>
                    <a:pt x="521" y="114"/>
                  </a:lnTo>
                  <a:lnTo>
                    <a:pt x="507" y="114"/>
                  </a:lnTo>
                  <a:lnTo>
                    <a:pt x="501" y="114"/>
                  </a:lnTo>
                  <a:lnTo>
                    <a:pt x="499" y="112"/>
                  </a:lnTo>
                  <a:lnTo>
                    <a:pt x="498" y="112"/>
                  </a:lnTo>
                  <a:lnTo>
                    <a:pt x="496" y="110"/>
                  </a:lnTo>
                  <a:lnTo>
                    <a:pt x="496" y="107"/>
                  </a:lnTo>
                  <a:lnTo>
                    <a:pt x="494" y="105"/>
                  </a:lnTo>
                  <a:lnTo>
                    <a:pt x="492" y="105"/>
                  </a:lnTo>
                  <a:lnTo>
                    <a:pt x="483" y="105"/>
                  </a:lnTo>
                  <a:lnTo>
                    <a:pt x="482" y="103"/>
                  </a:lnTo>
                  <a:lnTo>
                    <a:pt x="480" y="102"/>
                  </a:lnTo>
                  <a:lnTo>
                    <a:pt x="478" y="102"/>
                  </a:lnTo>
                  <a:lnTo>
                    <a:pt x="476" y="103"/>
                  </a:lnTo>
                  <a:lnTo>
                    <a:pt x="475" y="103"/>
                  </a:lnTo>
                  <a:lnTo>
                    <a:pt x="473" y="102"/>
                  </a:lnTo>
                  <a:lnTo>
                    <a:pt x="471" y="100"/>
                  </a:lnTo>
                  <a:lnTo>
                    <a:pt x="468" y="100"/>
                  </a:lnTo>
                  <a:lnTo>
                    <a:pt x="462" y="96"/>
                  </a:lnTo>
                  <a:lnTo>
                    <a:pt x="460" y="96"/>
                  </a:lnTo>
                  <a:lnTo>
                    <a:pt x="459" y="96"/>
                  </a:lnTo>
                  <a:lnTo>
                    <a:pt x="457" y="96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0" y="94"/>
                  </a:lnTo>
                  <a:lnTo>
                    <a:pt x="446" y="94"/>
                  </a:lnTo>
                  <a:lnTo>
                    <a:pt x="446" y="98"/>
                  </a:lnTo>
                  <a:lnTo>
                    <a:pt x="446" y="102"/>
                  </a:lnTo>
                  <a:lnTo>
                    <a:pt x="444" y="105"/>
                  </a:lnTo>
                  <a:lnTo>
                    <a:pt x="446" y="107"/>
                  </a:lnTo>
                  <a:lnTo>
                    <a:pt x="444" y="109"/>
                  </a:lnTo>
                  <a:lnTo>
                    <a:pt x="444" y="110"/>
                  </a:lnTo>
                  <a:lnTo>
                    <a:pt x="446" y="110"/>
                  </a:lnTo>
                  <a:lnTo>
                    <a:pt x="446" y="112"/>
                  </a:lnTo>
                  <a:lnTo>
                    <a:pt x="448" y="112"/>
                  </a:lnTo>
                  <a:lnTo>
                    <a:pt x="448" y="116"/>
                  </a:lnTo>
                  <a:lnTo>
                    <a:pt x="446" y="118"/>
                  </a:lnTo>
                  <a:lnTo>
                    <a:pt x="444" y="118"/>
                  </a:lnTo>
                  <a:lnTo>
                    <a:pt x="441" y="118"/>
                  </a:lnTo>
                  <a:lnTo>
                    <a:pt x="427" y="118"/>
                  </a:lnTo>
                  <a:lnTo>
                    <a:pt x="425" y="118"/>
                  </a:lnTo>
                  <a:lnTo>
                    <a:pt x="420" y="118"/>
                  </a:lnTo>
                  <a:lnTo>
                    <a:pt x="418" y="118"/>
                  </a:lnTo>
                  <a:lnTo>
                    <a:pt x="416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2"/>
                  </a:lnTo>
                  <a:lnTo>
                    <a:pt x="409" y="114"/>
                  </a:lnTo>
                  <a:lnTo>
                    <a:pt x="409" y="116"/>
                  </a:lnTo>
                  <a:lnTo>
                    <a:pt x="405" y="119"/>
                  </a:lnTo>
                  <a:lnTo>
                    <a:pt x="404" y="121"/>
                  </a:lnTo>
                  <a:lnTo>
                    <a:pt x="402" y="118"/>
                  </a:lnTo>
                  <a:lnTo>
                    <a:pt x="400" y="114"/>
                  </a:lnTo>
                  <a:lnTo>
                    <a:pt x="398" y="112"/>
                  </a:lnTo>
                  <a:lnTo>
                    <a:pt x="391" y="112"/>
                  </a:lnTo>
                  <a:lnTo>
                    <a:pt x="389" y="112"/>
                  </a:lnTo>
                  <a:lnTo>
                    <a:pt x="388" y="112"/>
                  </a:lnTo>
                  <a:lnTo>
                    <a:pt x="381" y="114"/>
                  </a:lnTo>
                  <a:lnTo>
                    <a:pt x="372" y="118"/>
                  </a:lnTo>
                  <a:lnTo>
                    <a:pt x="366" y="118"/>
                  </a:lnTo>
                  <a:lnTo>
                    <a:pt x="365" y="116"/>
                  </a:lnTo>
                  <a:lnTo>
                    <a:pt x="363" y="114"/>
                  </a:lnTo>
                  <a:lnTo>
                    <a:pt x="361" y="114"/>
                  </a:lnTo>
                  <a:lnTo>
                    <a:pt x="359" y="112"/>
                  </a:lnTo>
                  <a:lnTo>
                    <a:pt x="359" y="112"/>
                  </a:lnTo>
                  <a:lnTo>
                    <a:pt x="356" y="110"/>
                  </a:lnTo>
                  <a:lnTo>
                    <a:pt x="356" y="107"/>
                  </a:lnTo>
                  <a:lnTo>
                    <a:pt x="354" y="105"/>
                  </a:lnTo>
                  <a:lnTo>
                    <a:pt x="354" y="102"/>
                  </a:lnTo>
                  <a:lnTo>
                    <a:pt x="352" y="103"/>
                  </a:lnTo>
                  <a:lnTo>
                    <a:pt x="349" y="103"/>
                  </a:lnTo>
                  <a:lnTo>
                    <a:pt x="347" y="103"/>
                  </a:lnTo>
                  <a:lnTo>
                    <a:pt x="345" y="100"/>
                  </a:lnTo>
                  <a:lnTo>
                    <a:pt x="338" y="96"/>
                  </a:lnTo>
                  <a:lnTo>
                    <a:pt x="336" y="94"/>
                  </a:lnTo>
                  <a:lnTo>
                    <a:pt x="334" y="96"/>
                  </a:lnTo>
                  <a:lnTo>
                    <a:pt x="334" y="98"/>
                  </a:lnTo>
                  <a:lnTo>
                    <a:pt x="333" y="98"/>
                  </a:lnTo>
                  <a:lnTo>
                    <a:pt x="333" y="96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22" y="103"/>
                  </a:lnTo>
                  <a:lnTo>
                    <a:pt x="317" y="100"/>
                  </a:lnTo>
                  <a:lnTo>
                    <a:pt x="313" y="100"/>
                  </a:lnTo>
                  <a:lnTo>
                    <a:pt x="313" y="103"/>
                  </a:lnTo>
                  <a:lnTo>
                    <a:pt x="311" y="103"/>
                  </a:lnTo>
                  <a:lnTo>
                    <a:pt x="309" y="105"/>
                  </a:lnTo>
                  <a:lnTo>
                    <a:pt x="308" y="105"/>
                  </a:lnTo>
                  <a:lnTo>
                    <a:pt x="308" y="103"/>
                  </a:lnTo>
                  <a:lnTo>
                    <a:pt x="308" y="102"/>
                  </a:lnTo>
                  <a:lnTo>
                    <a:pt x="306" y="102"/>
                  </a:lnTo>
                  <a:lnTo>
                    <a:pt x="304" y="102"/>
                  </a:lnTo>
                  <a:lnTo>
                    <a:pt x="304" y="100"/>
                  </a:lnTo>
                  <a:lnTo>
                    <a:pt x="299" y="93"/>
                  </a:lnTo>
                  <a:lnTo>
                    <a:pt x="297" y="91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88" y="87"/>
                  </a:lnTo>
                  <a:lnTo>
                    <a:pt x="288" y="86"/>
                  </a:lnTo>
                  <a:lnTo>
                    <a:pt x="288" y="84"/>
                  </a:lnTo>
                  <a:lnTo>
                    <a:pt x="288" y="82"/>
                  </a:lnTo>
                  <a:lnTo>
                    <a:pt x="286" y="78"/>
                  </a:lnTo>
                  <a:lnTo>
                    <a:pt x="283" y="77"/>
                  </a:lnTo>
                  <a:lnTo>
                    <a:pt x="276" y="78"/>
                  </a:lnTo>
                  <a:lnTo>
                    <a:pt x="267" y="78"/>
                  </a:lnTo>
                  <a:lnTo>
                    <a:pt x="263" y="77"/>
                  </a:lnTo>
                  <a:lnTo>
                    <a:pt x="258" y="73"/>
                  </a:lnTo>
                  <a:lnTo>
                    <a:pt x="256" y="71"/>
                  </a:lnTo>
                  <a:lnTo>
                    <a:pt x="254" y="71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47" y="70"/>
                  </a:lnTo>
                  <a:lnTo>
                    <a:pt x="242" y="70"/>
                  </a:lnTo>
                  <a:lnTo>
                    <a:pt x="240" y="68"/>
                  </a:lnTo>
                  <a:lnTo>
                    <a:pt x="237" y="64"/>
                  </a:lnTo>
                  <a:lnTo>
                    <a:pt x="230" y="64"/>
                  </a:lnTo>
                  <a:lnTo>
                    <a:pt x="228" y="63"/>
                  </a:lnTo>
                  <a:lnTo>
                    <a:pt x="226" y="61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4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1" y="64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4" y="66"/>
                  </a:lnTo>
                  <a:lnTo>
                    <a:pt x="212" y="66"/>
                  </a:lnTo>
                  <a:lnTo>
                    <a:pt x="208" y="64"/>
                  </a:lnTo>
                  <a:lnTo>
                    <a:pt x="206" y="61"/>
                  </a:lnTo>
                  <a:lnTo>
                    <a:pt x="205" y="59"/>
                  </a:lnTo>
                  <a:lnTo>
                    <a:pt x="206" y="57"/>
                  </a:lnTo>
                  <a:lnTo>
                    <a:pt x="210" y="52"/>
                  </a:lnTo>
                  <a:lnTo>
                    <a:pt x="212" y="50"/>
                  </a:lnTo>
                  <a:lnTo>
                    <a:pt x="214" y="45"/>
                  </a:lnTo>
                  <a:lnTo>
                    <a:pt x="215" y="38"/>
                  </a:lnTo>
                  <a:lnTo>
                    <a:pt x="215" y="32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08" y="29"/>
                  </a:lnTo>
                  <a:lnTo>
                    <a:pt x="203" y="27"/>
                  </a:lnTo>
                  <a:lnTo>
                    <a:pt x="199" y="27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6" y="29"/>
                  </a:lnTo>
                  <a:lnTo>
                    <a:pt x="196" y="31"/>
                  </a:lnTo>
                  <a:lnTo>
                    <a:pt x="194" y="32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1"/>
                  </a:lnTo>
                  <a:lnTo>
                    <a:pt x="189" y="31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5"/>
                  </a:lnTo>
                  <a:lnTo>
                    <a:pt x="185" y="23"/>
                  </a:lnTo>
                  <a:lnTo>
                    <a:pt x="183" y="23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6" y="22"/>
                  </a:lnTo>
                  <a:lnTo>
                    <a:pt x="175" y="20"/>
                  </a:lnTo>
                  <a:lnTo>
                    <a:pt x="171" y="18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69" y="9"/>
                  </a:lnTo>
                  <a:lnTo>
                    <a:pt x="166" y="13"/>
                  </a:lnTo>
                  <a:lnTo>
                    <a:pt x="160" y="16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5" y="18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0" y="20"/>
                  </a:lnTo>
                  <a:lnTo>
                    <a:pt x="141" y="23"/>
                  </a:lnTo>
                  <a:lnTo>
                    <a:pt x="139" y="23"/>
                  </a:lnTo>
                  <a:lnTo>
                    <a:pt x="137" y="23"/>
                  </a:lnTo>
                  <a:lnTo>
                    <a:pt x="134" y="27"/>
                  </a:lnTo>
                  <a:lnTo>
                    <a:pt x="132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1" y="23"/>
                  </a:lnTo>
                  <a:lnTo>
                    <a:pt x="116" y="25"/>
                  </a:lnTo>
                  <a:lnTo>
                    <a:pt x="112" y="23"/>
                  </a:lnTo>
                  <a:lnTo>
                    <a:pt x="107" y="22"/>
                  </a:lnTo>
                  <a:lnTo>
                    <a:pt x="96" y="16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6" y="11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2" y="7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7" y="2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7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572"/>
                  </a:lnTo>
                  <a:lnTo>
                    <a:pt x="345" y="572"/>
                  </a:lnTo>
                  <a:lnTo>
                    <a:pt x="349" y="571"/>
                  </a:lnTo>
                  <a:lnTo>
                    <a:pt x="349" y="569"/>
                  </a:lnTo>
                  <a:lnTo>
                    <a:pt x="350" y="567"/>
                  </a:lnTo>
                  <a:lnTo>
                    <a:pt x="350" y="563"/>
                  </a:lnTo>
                  <a:lnTo>
                    <a:pt x="350" y="562"/>
                  </a:lnTo>
                  <a:lnTo>
                    <a:pt x="363" y="540"/>
                  </a:lnTo>
                  <a:lnTo>
                    <a:pt x="368" y="535"/>
                  </a:lnTo>
                  <a:lnTo>
                    <a:pt x="372" y="530"/>
                  </a:lnTo>
                  <a:lnTo>
                    <a:pt x="377" y="519"/>
                  </a:lnTo>
                  <a:lnTo>
                    <a:pt x="379" y="515"/>
                  </a:lnTo>
                  <a:lnTo>
                    <a:pt x="386" y="510"/>
                  </a:lnTo>
                  <a:lnTo>
                    <a:pt x="389" y="508"/>
                  </a:lnTo>
                  <a:lnTo>
                    <a:pt x="396" y="496"/>
                  </a:lnTo>
                  <a:lnTo>
                    <a:pt x="402" y="489"/>
                  </a:lnTo>
                  <a:lnTo>
                    <a:pt x="407" y="483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11" y="478"/>
                  </a:lnTo>
                  <a:lnTo>
                    <a:pt x="420" y="462"/>
                  </a:lnTo>
                  <a:lnTo>
                    <a:pt x="421" y="459"/>
                  </a:lnTo>
                  <a:lnTo>
                    <a:pt x="423" y="455"/>
                  </a:lnTo>
                  <a:lnTo>
                    <a:pt x="425" y="455"/>
                  </a:lnTo>
                  <a:lnTo>
                    <a:pt x="427" y="452"/>
                  </a:lnTo>
                  <a:lnTo>
                    <a:pt x="428" y="450"/>
                  </a:lnTo>
                  <a:lnTo>
                    <a:pt x="430" y="444"/>
                  </a:lnTo>
                  <a:lnTo>
                    <a:pt x="434" y="436"/>
                  </a:lnTo>
                  <a:lnTo>
                    <a:pt x="436" y="432"/>
                  </a:lnTo>
                  <a:lnTo>
                    <a:pt x="437" y="430"/>
                  </a:lnTo>
                  <a:lnTo>
                    <a:pt x="439" y="428"/>
                  </a:lnTo>
                  <a:lnTo>
                    <a:pt x="450" y="427"/>
                  </a:lnTo>
                  <a:lnTo>
                    <a:pt x="452" y="425"/>
                  </a:lnTo>
                  <a:lnTo>
                    <a:pt x="453" y="427"/>
                  </a:lnTo>
                  <a:lnTo>
                    <a:pt x="452" y="432"/>
                  </a:lnTo>
                  <a:lnTo>
                    <a:pt x="448" y="436"/>
                  </a:lnTo>
                  <a:lnTo>
                    <a:pt x="444" y="434"/>
                  </a:lnTo>
                  <a:lnTo>
                    <a:pt x="439" y="434"/>
                  </a:lnTo>
                  <a:lnTo>
                    <a:pt x="443" y="439"/>
                  </a:lnTo>
                  <a:lnTo>
                    <a:pt x="446" y="437"/>
                  </a:lnTo>
                  <a:lnTo>
                    <a:pt x="450" y="437"/>
                  </a:lnTo>
                  <a:lnTo>
                    <a:pt x="452" y="434"/>
                  </a:lnTo>
                  <a:lnTo>
                    <a:pt x="457" y="425"/>
                  </a:lnTo>
                  <a:lnTo>
                    <a:pt x="460" y="421"/>
                  </a:lnTo>
                  <a:lnTo>
                    <a:pt x="468" y="420"/>
                  </a:lnTo>
                  <a:lnTo>
                    <a:pt x="468" y="418"/>
                  </a:lnTo>
                  <a:lnTo>
                    <a:pt x="469" y="414"/>
                  </a:lnTo>
                  <a:lnTo>
                    <a:pt x="469" y="412"/>
                  </a:lnTo>
                  <a:lnTo>
                    <a:pt x="468" y="411"/>
                  </a:lnTo>
                  <a:lnTo>
                    <a:pt x="466" y="411"/>
                  </a:lnTo>
                  <a:lnTo>
                    <a:pt x="464" y="411"/>
                  </a:lnTo>
                  <a:lnTo>
                    <a:pt x="460" y="407"/>
                  </a:lnTo>
                  <a:lnTo>
                    <a:pt x="459" y="405"/>
                  </a:lnTo>
                  <a:lnTo>
                    <a:pt x="457" y="405"/>
                  </a:lnTo>
                  <a:lnTo>
                    <a:pt x="457" y="407"/>
                  </a:lnTo>
                  <a:lnTo>
                    <a:pt x="455" y="407"/>
                  </a:lnTo>
                  <a:lnTo>
                    <a:pt x="452" y="407"/>
                  </a:lnTo>
                  <a:lnTo>
                    <a:pt x="452" y="404"/>
                  </a:lnTo>
                  <a:lnTo>
                    <a:pt x="452" y="400"/>
                  </a:lnTo>
                  <a:lnTo>
                    <a:pt x="464" y="388"/>
                  </a:lnTo>
                  <a:lnTo>
                    <a:pt x="471" y="379"/>
                  </a:lnTo>
                  <a:lnTo>
                    <a:pt x="483" y="366"/>
                  </a:lnTo>
                  <a:lnTo>
                    <a:pt x="487" y="364"/>
                  </a:lnTo>
                  <a:lnTo>
                    <a:pt x="491" y="363"/>
                  </a:lnTo>
                  <a:lnTo>
                    <a:pt x="494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503" y="364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8" y="357"/>
                  </a:lnTo>
                  <a:lnTo>
                    <a:pt x="517" y="356"/>
                  </a:lnTo>
                  <a:lnTo>
                    <a:pt x="544" y="345"/>
                  </a:lnTo>
                  <a:lnTo>
                    <a:pt x="555" y="343"/>
                  </a:lnTo>
                  <a:lnTo>
                    <a:pt x="578" y="336"/>
                  </a:lnTo>
                  <a:lnTo>
                    <a:pt x="579" y="336"/>
                  </a:lnTo>
                  <a:lnTo>
                    <a:pt x="581" y="336"/>
                  </a:lnTo>
                  <a:lnTo>
                    <a:pt x="583" y="334"/>
                  </a:lnTo>
                  <a:lnTo>
                    <a:pt x="590" y="333"/>
                  </a:lnTo>
                  <a:lnTo>
                    <a:pt x="599" y="333"/>
                  </a:lnTo>
                  <a:lnTo>
                    <a:pt x="604" y="331"/>
                  </a:lnTo>
                  <a:lnTo>
                    <a:pt x="611" y="325"/>
                  </a:lnTo>
                  <a:lnTo>
                    <a:pt x="615" y="324"/>
                  </a:lnTo>
                  <a:lnTo>
                    <a:pt x="618" y="320"/>
                  </a:lnTo>
                  <a:lnTo>
                    <a:pt x="622" y="309"/>
                  </a:lnTo>
                  <a:lnTo>
                    <a:pt x="626" y="306"/>
                  </a:lnTo>
                  <a:lnTo>
                    <a:pt x="629" y="302"/>
                  </a:lnTo>
                  <a:lnTo>
                    <a:pt x="638" y="299"/>
                  </a:lnTo>
                  <a:lnTo>
                    <a:pt x="645" y="293"/>
                  </a:lnTo>
                  <a:lnTo>
                    <a:pt x="647" y="292"/>
                  </a:lnTo>
                  <a:lnTo>
                    <a:pt x="668" y="283"/>
                  </a:lnTo>
                  <a:lnTo>
                    <a:pt x="684" y="276"/>
                  </a:lnTo>
                  <a:lnTo>
                    <a:pt x="686" y="272"/>
                  </a:lnTo>
                  <a:lnTo>
                    <a:pt x="688" y="272"/>
                  </a:lnTo>
                  <a:lnTo>
                    <a:pt x="688" y="270"/>
                  </a:lnTo>
                  <a:lnTo>
                    <a:pt x="689" y="269"/>
                  </a:lnTo>
                  <a:lnTo>
                    <a:pt x="691" y="269"/>
                  </a:lnTo>
                  <a:lnTo>
                    <a:pt x="695" y="267"/>
                  </a:lnTo>
                  <a:lnTo>
                    <a:pt x="698" y="267"/>
                  </a:lnTo>
                  <a:lnTo>
                    <a:pt x="702" y="265"/>
                  </a:lnTo>
                  <a:lnTo>
                    <a:pt x="704" y="263"/>
                  </a:lnTo>
                  <a:lnTo>
                    <a:pt x="713" y="254"/>
                  </a:lnTo>
                  <a:lnTo>
                    <a:pt x="716" y="253"/>
                  </a:lnTo>
                  <a:lnTo>
                    <a:pt x="716" y="247"/>
                  </a:lnTo>
                  <a:lnTo>
                    <a:pt x="721" y="245"/>
                  </a:lnTo>
                  <a:lnTo>
                    <a:pt x="725" y="245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2" y="237"/>
                  </a:lnTo>
                  <a:lnTo>
                    <a:pt x="736" y="231"/>
                  </a:lnTo>
                  <a:lnTo>
                    <a:pt x="736" y="228"/>
                  </a:lnTo>
                  <a:lnTo>
                    <a:pt x="734" y="226"/>
                  </a:lnTo>
                  <a:lnTo>
                    <a:pt x="732" y="224"/>
                  </a:lnTo>
                  <a:lnTo>
                    <a:pt x="732" y="222"/>
                  </a:lnTo>
                  <a:lnTo>
                    <a:pt x="732" y="221"/>
                  </a:lnTo>
                  <a:lnTo>
                    <a:pt x="730" y="217"/>
                  </a:lnTo>
                  <a:lnTo>
                    <a:pt x="730" y="215"/>
                  </a:lnTo>
                  <a:lnTo>
                    <a:pt x="732" y="213"/>
                  </a:lnTo>
                  <a:lnTo>
                    <a:pt x="732" y="212"/>
                  </a:lnTo>
                  <a:lnTo>
                    <a:pt x="730" y="208"/>
                  </a:lnTo>
                  <a:lnTo>
                    <a:pt x="729" y="205"/>
                  </a:lnTo>
                  <a:lnTo>
                    <a:pt x="723" y="203"/>
                  </a:lnTo>
                  <a:lnTo>
                    <a:pt x="721" y="201"/>
                  </a:lnTo>
                  <a:lnTo>
                    <a:pt x="721" y="198"/>
                  </a:lnTo>
                  <a:lnTo>
                    <a:pt x="721" y="196"/>
                  </a:lnTo>
                  <a:lnTo>
                    <a:pt x="721" y="190"/>
                  </a:lnTo>
                  <a:lnTo>
                    <a:pt x="723" y="187"/>
                  </a:lnTo>
                  <a:lnTo>
                    <a:pt x="725" y="183"/>
                  </a:lnTo>
                  <a:lnTo>
                    <a:pt x="727" y="183"/>
                  </a:lnTo>
                  <a:lnTo>
                    <a:pt x="729" y="185"/>
                  </a:lnTo>
                  <a:lnTo>
                    <a:pt x="732" y="187"/>
                  </a:lnTo>
                  <a:lnTo>
                    <a:pt x="737" y="185"/>
                  </a:lnTo>
                  <a:lnTo>
                    <a:pt x="739" y="187"/>
                  </a:lnTo>
                  <a:lnTo>
                    <a:pt x="739" y="185"/>
                  </a:lnTo>
                  <a:lnTo>
                    <a:pt x="741" y="183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5" y="173"/>
                  </a:lnTo>
                  <a:lnTo>
                    <a:pt x="743" y="171"/>
                  </a:lnTo>
                  <a:lnTo>
                    <a:pt x="741" y="171"/>
                  </a:lnTo>
                  <a:lnTo>
                    <a:pt x="739" y="173"/>
                  </a:lnTo>
                  <a:lnTo>
                    <a:pt x="737" y="171"/>
                  </a:lnTo>
                  <a:lnTo>
                    <a:pt x="734" y="171"/>
                  </a:lnTo>
                  <a:lnTo>
                    <a:pt x="732" y="171"/>
                  </a:lnTo>
                  <a:lnTo>
                    <a:pt x="730" y="169"/>
                  </a:lnTo>
                  <a:lnTo>
                    <a:pt x="729" y="167"/>
                  </a:lnTo>
                  <a:lnTo>
                    <a:pt x="729" y="164"/>
                  </a:lnTo>
                  <a:lnTo>
                    <a:pt x="727" y="162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23" y="157"/>
                  </a:lnTo>
                  <a:lnTo>
                    <a:pt x="721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9">
              <a:extLst>
                <a:ext uri="{FF2B5EF4-FFF2-40B4-BE49-F238E27FC236}">
                  <a16:creationId xmlns:a16="http://schemas.microsoft.com/office/drawing/2014/main" id="{9174147D-3DB3-9E8A-2B1F-21F0FFD5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080" y="4380493"/>
              <a:ext cx="351497" cy="279489"/>
            </a:xfrm>
            <a:custGeom>
              <a:avLst/>
              <a:gdLst>
                <a:gd name="T0" fmla="*/ 281 w 288"/>
                <a:gd name="T1" fmla="*/ 142 h 229"/>
                <a:gd name="T2" fmla="*/ 281 w 288"/>
                <a:gd name="T3" fmla="*/ 122 h 229"/>
                <a:gd name="T4" fmla="*/ 279 w 288"/>
                <a:gd name="T5" fmla="*/ 113 h 229"/>
                <a:gd name="T6" fmla="*/ 284 w 288"/>
                <a:gd name="T7" fmla="*/ 106 h 229"/>
                <a:gd name="T8" fmla="*/ 284 w 288"/>
                <a:gd name="T9" fmla="*/ 92 h 229"/>
                <a:gd name="T10" fmla="*/ 275 w 288"/>
                <a:gd name="T11" fmla="*/ 78 h 229"/>
                <a:gd name="T12" fmla="*/ 270 w 288"/>
                <a:gd name="T13" fmla="*/ 69 h 229"/>
                <a:gd name="T14" fmla="*/ 268 w 288"/>
                <a:gd name="T15" fmla="*/ 55 h 229"/>
                <a:gd name="T16" fmla="*/ 261 w 288"/>
                <a:gd name="T17" fmla="*/ 53 h 229"/>
                <a:gd name="T18" fmla="*/ 254 w 288"/>
                <a:gd name="T19" fmla="*/ 49 h 229"/>
                <a:gd name="T20" fmla="*/ 233 w 288"/>
                <a:gd name="T21" fmla="*/ 37 h 229"/>
                <a:gd name="T22" fmla="*/ 213 w 288"/>
                <a:gd name="T23" fmla="*/ 8 h 229"/>
                <a:gd name="T24" fmla="*/ 204 w 288"/>
                <a:gd name="T25" fmla="*/ 3 h 229"/>
                <a:gd name="T26" fmla="*/ 179 w 288"/>
                <a:gd name="T27" fmla="*/ 10 h 229"/>
                <a:gd name="T28" fmla="*/ 167 w 288"/>
                <a:gd name="T29" fmla="*/ 5 h 229"/>
                <a:gd name="T30" fmla="*/ 153 w 288"/>
                <a:gd name="T31" fmla="*/ 10 h 229"/>
                <a:gd name="T32" fmla="*/ 135 w 288"/>
                <a:gd name="T33" fmla="*/ 21 h 229"/>
                <a:gd name="T34" fmla="*/ 119 w 288"/>
                <a:gd name="T35" fmla="*/ 21 h 229"/>
                <a:gd name="T36" fmla="*/ 110 w 288"/>
                <a:gd name="T37" fmla="*/ 19 h 229"/>
                <a:gd name="T38" fmla="*/ 108 w 288"/>
                <a:gd name="T39" fmla="*/ 24 h 229"/>
                <a:gd name="T40" fmla="*/ 94 w 288"/>
                <a:gd name="T41" fmla="*/ 35 h 229"/>
                <a:gd name="T42" fmla="*/ 89 w 288"/>
                <a:gd name="T43" fmla="*/ 42 h 229"/>
                <a:gd name="T44" fmla="*/ 76 w 288"/>
                <a:gd name="T45" fmla="*/ 28 h 229"/>
                <a:gd name="T46" fmla="*/ 66 w 288"/>
                <a:gd name="T47" fmla="*/ 33 h 229"/>
                <a:gd name="T48" fmla="*/ 39 w 288"/>
                <a:gd name="T49" fmla="*/ 44 h 229"/>
                <a:gd name="T50" fmla="*/ 34 w 288"/>
                <a:gd name="T51" fmla="*/ 65 h 229"/>
                <a:gd name="T52" fmla="*/ 30 w 288"/>
                <a:gd name="T53" fmla="*/ 78 h 229"/>
                <a:gd name="T54" fmla="*/ 21 w 288"/>
                <a:gd name="T55" fmla="*/ 74 h 229"/>
                <a:gd name="T56" fmla="*/ 13 w 288"/>
                <a:gd name="T57" fmla="*/ 74 h 229"/>
                <a:gd name="T58" fmla="*/ 11 w 288"/>
                <a:gd name="T59" fmla="*/ 87 h 229"/>
                <a:gd name="T60" fmla="*/ 5 w 288"/>
                <a:gd name="T61" fmla="*/ 108 h 229"/>
                <a:gd name="T62" fmla="*/ 7 w 288"/>
                <a:gd name="T63" fmla="*/ 120 h 229"/>
                <a:gd name="T64" fmla="*/ 0 w 288"/>
                <a:gd name="T65" fmla="*/ 129 h 229"/>
                <a:gd name="T66" fmla="*/ 4 w 288"/>
                <a:gd name="T67" fmla="*/ 140 h 229"/>
                <a:gd name="T68" fmla="*/ 9 w 288"/>
                <a:gd name="T69" fmla="*/ 145 h 229"/>
                <a:gd name="T70" fmla="*/ 7 w 288"/>
                <a:gd name="T71" fmla="*/ 156 h 229"/>
                <a:gd name="T72" fmla="*/ 5 w 288"/>
                <a:gd name="T73" fmla="*/ 170 h 229"/>
                <a:gd name="T74" fmla="*/ 13 w 288"/>
                <a:gd name="T75" fmla="*/ 191 h 229"/>
                <a:gd name="T76" fmla="*/ 21 w 288"/>
                <a:gd name="T77" fmla="*/ 195 h 229"/>
                <a:gd name="T78" fmla="*/ 30 w 288"/>
                <a:gd name="T79" fmla="*/ 218 h 229"/>
                <a:gd name="T80" fmla="*/ 43 w 288"/>
                <a:gd name="T81" fmla="*/ 218 h 229"/>
                <a:gd name="T82" fmla="*/ 57 w 288"/>
                <a:gd name="T83" fmla="*/ 225 h 229"/>
                <a:gd name="T84" fmla="*/ 89 w 288"/>
                <a:gd name="T85" fmla="*/ 227 h 229"/>
                <a:gd name="T86" fmla="*/ 105 w 288"/>
                <a:gd name="T87" fmla="*/ 222 h 229"/>
                <a:gd name="T88" fmla="*/ 124 w 288"/>
                <a:gd name="T89" fmla="*/ 225 h 229"/>
                <a:gd name="T90" fmla="*/ 133 w 288"/>
                <a:gd name="T91" fmla="*/ 222 h 229"/>
                <a:gd name="T92" fmla="*/ 146 w 288"/>
                <a:gd name="T93" fmla="*/ 218 h 229"/>
                <a:gd name="T94" fmla="*/ 149 w 288"/>
                <a:gd name="T95" fmla="*/ 211 h 229"/>
                <a:gd name="T96" fmla="*/ 162 w 288"/>
                <a:gd name="T97" fmla="*/ 198 h 229"/>
                <a:gd name="T98" fmla="*/ 163 w 288"/>
                <a:gd name="T99" fmla="*/ 191 h 229"/>
                <a:gd name="T100" fmla="*/ 178 w 288"/>
                <a:gd name="T101" fmla="*/ 186 h 229"/>
                <a:gd name="T102" fmla="*/ 185 w 288"/>
                <a:gd name="T103" fmla="*/ 188 h 229"/>
                <a:gd name="T104" fmla="*/ 199 w 288"/>
                <a:gd name="T105" fmla="*/ 182 h 229"/>
                <a:gd name="T106" fmla="*/ 211 w 288"/>
                <a:gd name="T107" fmla="*/ 188 h 229"/>
                <a:gd name="T108" fmla="*/ 220 w 288"/>
                <a:gd name="T109" fmla="*/ 190 h 229"/>
                <a:gd name="T110" fmla="*/ 231 w 288"/>
                <a:gd name="T111" fmla="*/ 188 h 229"/>
                <a:gd name="T112" fmla="*/ 245 w 288"/>
                <a:gd name="T113" fmla="*/ 184 h 229"/>
                <a:gd name="T114" fmla="*/ 249 w 288"/>
                <a:gd name="T115" fmla="*/ 179 h 229"/>
                <a:gd name="T116" fmla="*/ 254 w 288"/>
                <a:gd name="T117" fmla="*/ 186 h 229"/>
                <a:gd name="T118" fmla="*/ 258 w 288"/>
                <a:gd name="T119" fmla="*/ 159 h 229"/>
                <a:gd name="T120" fmla="*/ 277 w 288"/>
                <a:gd name="T121" fmla="*/ 15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29">
                  <a:moveTo>
                    <a:pt x="281" y="152"/>
                  </a:moveTo>
                  <a:lnTo>
                    <a:pt x="279" y="149"/>
                  </a:lnTo>
                  <a:lnTo>
                    <a:pt x="279" y="145"/>
                  </a:lnTo>
                  <a:lnTo>
                    <a:pt x="279" y="143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38"/>
                  </a:lnTo>
                  <a:lnTo>
                    <a:pt x="279" y="127"/>
                  </a:lnTo>
                  <a:lnTo>
                    <a:pt x="279" y="126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79" y="119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9" y="111"/>
                  </a:lnTo>
                  <a:lnTo>
                    <a:pt x="281" y="111"/>
                  </a:lnTo>
                  <a:lnTo>
                    <a:pt x="282" y="110"/>
                  </a:lnTo>
                  <a:lnTo>
                    <a:pt x="284" y="108"/>
                  </a:lnTo>
                  <a:lnTo>
                    <a:pt x="284" y="106"/>
                  </a:lnTo>
                  <a:lnTo>
                    <a:pt x="286" y="103"/>
                  </a:lnTo>
                  <a:lnTo>
                    <a:pt x="288" y="99"/>
                  </a:lnTo>
                  <a:lnTo>
                    <a:pt x="288" y="95"/>
                  </a:lnTo>
                  <a:lnTo>
                    <a:pt x="286" y="92"/>
                  </a:lnTo>
                  <a:lnTo>
                    <a:pt x="284" y="92"/>
                  </a:lnTo>
                  <a:lnTo>
                    <a:pt x="281" y="92"/>
                  </a:lnTo>
                  <a:lnTo>
                    <a:pt x="281" y="90"/>
                  </a:lnTo>
                  <a:lnTo>
                    <a:pt x="279" y="90"/>
                  </a:lnTo>
                  <a:lnTo>
                    <a:pt x="277" y="83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4" y="76"/>
                  </a:lnTo>
                  <a:lnTo>
                    <a:pt x="272" y="74"/>
                  </a:lnTo>
                  <a:lnTo>
                    <a:pt x="272" y="72"/>
                  </a:lnTo>
                  <a:lnTo>
                    <a:pt x="270" y="69"/>
                  </a:lnTo>
                  <a:lnTo>
                    <a:pt x="270" y="65"/>
                  </a:lnTo>
                  <a:lnTo>
                    <a:pt x="270" y="62"/>
                  </a:lnTo>
                  <a:lnTo>
                    <a:pt x="270" y="60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8" y="53"/>
                  </a:lnTo>
                  <a:lnTo>
                    <a:pt x="266" y="53"/>
                  </a:lnTo>
                  <a:lnTo>
                    <a:pt x="265" y="53"/>
                  </a:lnTo>
                  <a:lnTo>
                    <a:pt x="263" y="53"/>
                  </a:lnTo>
                  <a:lnTo>
                    <a:pt x="261" y="53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59" y="49"/>
                  </a:lnTo>
                  <a:lnTo>
                    <a:pt x="256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1" y="47"/>
                  </a:lnTo>
                  <a:lnTo>
                    <a:pt x="245" y="44"/>
                  </a:lnTo>
                  <a:lnTo>
                    <a:pt x="243" y="44"/>
                  </a:lnTo>
                  <a:lnTo>
                    <a:pt x="233" y="37"/>
                  </a:lnTo>
                  <a:lnTo>
                    <a:pt x="231" y="33"/>
                  </a:lnTo>
                  <a:lnTo>
                    <a:pt x="229" y="32"/>
                  </a:lnTo>
                  <a:lnTo>
                    <a:pt x="227" y="28"/>
                  </a:lnTo>
                  <a:lnTo>
                    <a:pt x="224" y="24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1" y="3"/>
                  </a:lnTo>
                  <a:lnTo>
                    <a:pt x="185" y="10"/>
                  </a:lnTo>
                  <a:lnTo>
                    <a:pt x="179" y="10"/>
                  </a:lnTo>
                  <a:lnTo>
                    <a:pt x="178" y="10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69" y="7"/>
                  </a:lnTo>
                  <a:lnTo>
                    <a:pt x="167" y="5"/>
                  </a:lnTo>
                  <a:lnTo>
                    <a:pt x="165" y="7"/>
                  </a:lnTo>
                  <a:lnTo>
                    <a:pt x="162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2" y="21"/>
                  </a:lnTo>
                  <a:lnTo>
                    <a:pt x="128" y="21"/>
                  </a:lnTo>
                  <a:lnTo>
                    <a:pt x="126" y="19"/>
                  </a:lnTo>
                  <a:lnTo>
                    <a:pt x="121" y="21"/>
                  </a:lnTo>
                  <a:lnTo>
                    <a:pt x="119" y="21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19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3"/>
                  </a:lnTo>
                  <a:lnTo>
                    <a:pt x="103" y="23"/>
                  </a:lnTo>
                  <a:lnTo>
                    <a:pt x="101" y="24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89" y="42"/>
                  </a:lnTo>
                  <a:lnTo>
                    <a:pt x="87" y="40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2" y="32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3" y="28"/>
                  </a:lnTo>
                  <a:lnTo>
                    <a:pt x="71" y="30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0" y="39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6" y="46"/>
                  </a:lnTo>
                  <a:lnTo>
                    <a:pt x="36" y="49"/>
                  </a:lnTo>
                  <a:lnTo>
                    <a:pt x="34" y="58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6" y="67"/>
                  </a:lnTo>
                  <a:lnTo>
                    <a:pt x="34" y="71"/>
                  </a:lnTo>
                  <a:lnTo>
                    <a:pt x="34" y="74"/>
                  </a:lnTo>
                  <a:lnTo>
                    <a:pt x="32" y="76"/>
                  </a:lnTo>
                  <a:lnTo>
                    <a:pt x="30" y="78"/>
                  </a:lnTo>
                  <a:lnTo>
                    <a:pt x="29" y="78"/>
                  </a:lnTo>
                  <a:lnTo>
                    <a:pt x="27" y="79"/>
                  </a:lnTo>
                  <a:lnTo>
                    <a:pt x="25" y="78"/>
                  </a:lnTo>
                  <a:lnTo>
                    <a:pt x="23" y="76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3" y="74"/>
                  </a:lnTo>
                  <a:lnTo>
                    <a:pt x="11" y="76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5" y="108"/>
                  </a:lnTo>
                  <a:lnTo>
                    <a:pt x="7" y="111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5" y="122"/>
                  </a:lnTo>
                  <a:lnTo>
                    <a:pt x="4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3"/>
                  </a:lnTo>
                  <a:lnTo>
                    <a:pt x="9" y="145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2" y="159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1" y="181"/>
                  </a:lnTo>
                  <a:lnTo>
                    <a:pt x="13" y="184"/>
                  </a:lnTo>
                  <a:lnTo>
                    <a:pt x="13" y="188"/>
                  </a:lnTo>
                  <a:lnTo>
                    <a:pt x="13" y="191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8" y="195"/>
                  </a:lnTo>
                  <a:lnTo>
                    <a:pt x="20" y="195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5" y="198"/>
                  </a:lnTo>
                  <a:lnTo>
                    <a:pt x="27" y="206"/>
                  </a:lnTo>
                  <a:lnTo>
                    <a:pt x="29" y="214"/>
                  </a:lnTo>
                  <a:lnTo>
                    <a:pt x="30" y="218"/>
                  </a:lnTo>
                  <a:lnTo>
                    <a:pt x="32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2"/>
                  </a:lnTo>
                  <a:lnTo>
                    <a:pt x="43" y="218"/>
                  </a:lnTo>
                  <a:lnTo>
                    <a:pt x="43" y="216"/>
                  </a:lnTo>
                  <a:lnTo>
                    <a:pt x="48" y="218"/>
                  </a:lnTo>
                  <a:lnTo>
                    <a:pt x="55" y="220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9"/>
                  </a:lnTo>
                  <a:lnTo>
                    <a:pt x="75" y="229"/>
                  </a:lnTo>
                  <a:lnTo>
                    <a:pt x="84" y="225"/>
                  </a:lnTo>
                  <a:lnTo>
                    <a:pt x="85" y="225"/>
                  </a:lnTo>
                  <a:lnTo>
                    <a:pt x="89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8" y="227"/>
                  </a:lnTo>
                  <a:lnTo>
                    <a:pt x="100" y="225"/>
                  </a:lnTo>
                  <a:lnTo>
                    <a:pt x="105" y="222"/>
                  </a:lnTo>
                  <a:lnTo>
                    <a:pt x="107" y="220"/>
                  </a:lnTo>
                  <a:lnTo>
                    <a:pt x="110" y="220"/>
                  </a:lnTo>
                  <a:lnTo>
                    <a:pt x="119" y="220"/>
                  </a:lnTo>
                  <a:lnTo>
                    <a:pt x="119" y="222"/>
                  </a:lnTo>
                  <a:lnTo>
                    <a:pt x="124" y="225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30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9" y="216"/>
                  </a:lnTo>
                  <a:lnTo>
                    <a:pt x="144" y="218"/>
                  </a:lnTo>
                  <a:lnTo>
                    <a:pt x="146" y="218"/>
                  </a:lnTo>
                  <a:lnTo>
                    <a:pt x="148" y="216"/>
                  </a:lnTo>
                  <a:lnTo>
                    <a:pt x="149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9" y="211"/>
                  </a:lnTo>
                  <a:lnTo>
                    <a:pt x="151" y="209"/>
                  </a:lnTo>
                  <a:lnTo>
                    <a:pt x="155" y="206"/>
                  </a:lnTo>
                  <a:lnTo>
                    <a:pt x="156" y="204"/>
                  </a:lnTo>
                  <a:lnTo>
                    <a:pt x="162" y="202"/>
                  </a:lnTo>
                  <a:lnTo>
                    <a:pt x="162" y="198"/>
                  </a:lnTo>
                  <a:lnTo>
                    <a:pt x="163" y="198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63" y="193"/>
                  </a:lnTo>
                  <a:lnTo>
                    <a:pt x="163" y="191"/>
                  </a:lnTo>
                  <a:lnTo>
                    <a:pt x="167" y="191"/>
                  </a:lnTo>
                  <a:lnTo>
                    <a:pt x="167" y="190"/>
                  </a:lnTo>
                  <a:lnTo>
                    <a:pt x="171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4"/>
                  </a:lnTo>
                  <a:lnTo>
                    <a:pt x="179" y="184"/>
                  </a:lnTo>
                  <a:lnTo>
                    <a:pt x="179" y="186"/>
                  </a:lnTo>
                  <a:lnTo>
                    <a:pt x="181" y="186"/>
                  </a:lnTo>
                  <a:lnTo>
                    <a:pt x="185" y="188"/>
                  </a:lnTo>
                  <a:lnTo>
                    <a:pt x="188" y="188"/>
                  </a:lnTo>
                  <a:lnTo>
                    <a:pt x="192" y="184"/>
                  </a:lnTo>
                  <a:lnTo>
                    <a:pt x="194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204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3" y="188"/>
                  </a:lnTo>
                  <a:lnTo>
                    <a:pt x="215" y="186"/>
                  </a:lnTo>
                  <a:lnTo>
                    <a:pt x="217" y="188"/>
                  </a:lnTo>
                  <a:lnTo>
                    <a:pt x="219" y="190"/>
                  </a:lnTo>
                  <a:lnTo>
                    <a:pt x="220" y="190"/>
                  </a:lnTo>
                  <a:lnTo>
                    <a:pt x="224" y="190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9" y="188"/>
                  </a:lnTo>
                  <a:lnTo>
                    <a:pt x="231" y="188"/>
                  </a:lnTo>
                  <a:lnTo>
                    <a:pt x="236" y="190"/>
                  </a:lnTo>
                  <a:lnTo>
                    <a:pt x="238" y="188"/>
                  </a:lnTo>
                  <a:lnTo>
                    <a:pt x="240" y="188"/>
                  </a:lnTo>
                  <a:lnTo>
                    <a:pt x="242" y="186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47" y="179"/>
                  </a:lnTo>
                  <a:lnTo>
                    <a:pt x="249" y="179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51" y="182"/>
                  </a:lnTo>
                  <a:lnTo>
                    <a:pt x="252" y="184"/>
                  </a:lnTo>
                  <a:lnTo>
                    <a:pt x="254" y="186"/>
                  </a:lnTo>
                  <a:lnTo>
                    <a:pt x="256" y="184"/>
                  </a:lnTo>
                  <a:lnTo>
                    <a:pt x="256" y="181"/>
                  </a:lnTo>
                  <a:lnTo>
                    <a:pt x="256" y="175"/>
                  </a:lnTo>
                  <a:lnTo>
                    <a:pt x="256" y="163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61" y="158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77" y="158"/>
                  </a:lnTo>
                  <a:lnTo>
                    <a:pt x="279" y="154"/>
                  </a:lnTo>
                  <a:lnTo>
                    <a:pt x="281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5">
              <a:extLst>
                <a:ext uri="{FF2B5EF4-FFF2-40B4-BE49-F238E27FC236}">
                  <a16:creationId xmlns:a16="http://schemas.microsoft.com/office/drawing/2014/main" id="{325C89C5-FD1C-C566-C03C-29A924FA2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615" y="3653090"/>
              <a:ext cx="565080" cy="823821"/>
            </a:xfrm>
            <a:custGeom>
              <a:avLst/>
              <a:gdLst>
                <a:gd name="T0" fmla="*/ 215 w 463"/>
                <a:gd name="T1" fmla="*/ 663 h 675"/>
                <a:gd name="T2" fmla="*/ 250 w 463"/>
                <a:gd name="T3" fmla="*/ 626 h 675"/>
                <a:gd name="T4" fmla="*/ 273 w 463"/>
                <a:gd name="T5" fmla="*/ 631 h 675"/>
                <a:gd name="T6" fmla="*/ 295 w 463"/>
                <a:gd name="T7" fmla="*/ 617 h 675"/>
                <a:gd name="T8" fmla="*/ 335 w 463"/>
                <a:gd name="T9" fmla="*/ 606 h 675"/>
                <a:gd name="T10" fmla="*/ 383 w 463"/>
                <a:gd name="T11" fmla="*/ 597 h 675"/>
                <a:gd name="T12" fmla="*/ 406 w 463"/>
                <a:gd name="T13" fmla="*/ 592 h 675"/>
                <a:gd name="T14" fmla="*/ 401 w 463"/>
                <a:gd name="T15" fmla="*/ 556 h 675"/>
                <a:gd name="T16" fmla="*/ 403 w 463"/>
                <a:gd name="T17" fmla="*/ 526 h 675"/>
                <a:gd name="T18" fmla="*/ 435 w 463"/>
                <a:gd name="T19" fmla="*/ 517 h 675"/>
                <a:gd name="T20" fmla="*/ 454 w 463"/>
                <a:gd name="T21" fmla="*/ 489 h 675"/>
                <a:gd name="T22" fmla="*/ 445 w 463"/>
                <a:gd name="T23" fmla="*/ 457 h 675"/>
                <a:gd name="T24" fmla="*/ 421 w 463"/>
                <a:gd name="T25" fmla="*/ 434 h 675"/>
                <a:gd name="T26" fmla="*/ 405 w 463"/>
                <a:gd name="T27" fmla="*/ 400 h 675"/>
                <a:gd name="T28" fmla="*/ 394 w 463"/>
                <a:gd name="T29" fmla="*/ 370 h 675"/>
                <a:gd name="T30" fmla="*/ 410 w 463"/>
                <a:gd name="T31" fmla="*/ 340 h 675"/>
                <a:gd name="T32" fmla="*/ 421 w 463"/>
                <a:gd name="T33" fmla="*/ 320 h 675"/>
                <a:gd name="T34" fmla="*/ 410 w 463"/>
                <a:gd name="T35" fmla="*/ 283 h 675"/>
                <a:gd name="T36" fmla="*/ 417 w 463"/>
                <a:gd name="T37" fmla="*/ 258 h 675"/>
                <a:gd name="T38" fmla="*/ 422 w 463"/>
                <a:gd name="T39" fmla="*/ 246 h 675"/>
                <a:gd name="T40" fmla="*/ 373 w 463"/>
                <a:gd name="T41" fmla="*/ 267 h 675"/>
                <a:gd name="T42" fmla="*/ 351 w 463"/>
                <a:gd name="T43" fmla="*/ 242 h 675"/>
                <a:gd name="T44" fmla="*/ 307 w 463"/>
                <a:gd name="T45" fmla="*/ 224 h 675"/>
                <a:gd name="T46" fmla="*/ 295 w 463"/>
                <a:gd name="T47" fmla="*/ 208 h 675"/>
                <a:gd name="T48" fmla="*/ 280 w 463"/>
                <a:gd name="T49" fmla="*/ 191 h 675"/>
                <a:gd name="T50" fmla="*/ 291 w 463"/>
                <a:gd name="T51" fmla="*/ 176 h 675"/>
                <a:gd name="T52" fmla="*/ 270 w 463"/>
                <a:gd name="T53" fmla="*/ 153 h 675"/>
                <a:gd name="T54" fmla="*/ 238 w 463"/>
                <a:gd name="T55" fmla="*/ 135 h 675"/>
                <a:gd name="T56" fmla="*/ 218 w 463"/>
                <a:gd name="T57" fmla="*/ 100 h 675"/>
                <a:gd name="T58" fmla="*/ 213 w 463"/>
                <a:gd name="T59" fmla="*/ 68 h 675"/>
                <a:gd name="T60" fmla="*/ 193 w 463"/>
                <a:gd name="T61" fmla="*/ 47 h 675"/>
                <a:gd name="T62" fmla="*/ 149 w 463"/>
                <a:gd name="T63" fmla="*/ 6 h 675"/>
                <a:gd name="T64" fmla="*/ 103 w 463"/>
                <a:gd name="T65" fmla="*/ 8 h 675"/>
                <a:gd name="T66" fmla="*/ 69 w 463"/>
                <a:gd name="T67" fmla="*/ 13 h 675"/>
                <a:gd name="T68" fmla="*/ 49 w 463"/>
                <a:gd name="T69" fmla="*/ 29 h 675"/>
                <a:gd name="T70" fmla="*/ 14 w 463"/>
                <a:gd name="T71" fmla="*/ 36 h 675"/>
                <a:gd name="T72" fmla="*/ 5 w 463"/>
                <a:gd name="T73" fmla="*/ 52 h 675"/>
                <a:gd name="T74" fmla="*/ 12 w 463"/>
                <a:gd name="T75" fmla="*/ 79 h 675"/>
                <a:gd name="T76" fmla="*/ 16 w 463"/>
                <a:gd name="T77" fmla="*/ 100 h 675"/>
                <a:gd name="T78" fmla="*/ 16 w 463"/>
                <a:gd name="T79" fmla="*/ 118 h 675"/>
                <a:gd name="T80" fmla="*/ 28 w 463"/>
                <a:gd name="T81" fmla="*/ 135 h 675"/>
                <a:gd name="T82" fmla="*/ 51 w 463"/>
                <a:gd name="T83" fmla="*/ 160 h 675"/>
                <a:gd name="T84" fmla="*/ 23 w 463"/>
                <a:gd name="T85" fmla="*/ 164 h 675"/>
                <a:gd name="T86" fmla="*/ 26 w 463"/>
                <a:gd name="T87" fmla="*/ 191 h 675"/>
                <a:gd name="T88" fmla="*/ 18 w 463"/>
                <a:gd name="T89" fmla="*/ 199 h 675"/>
                <a:gd name="T90" fmla="*/ 44 w 463"/>
                <a:gd name="T91" fmla="*/ 201 h 675"/>
                <a:gd name="T92" fmla="*/ 57 w 463"/>
                <a:gd name="T93" fmla="*/ 212 h 675"/>
                <a:gd name="T94" fmla="*/ 37 w 463"/>
                <a:gd name="T95" fmla="*/ 260 h 675"/>
                <a:gd name="T96" fmla="*/ 35 w 463"/>
                <a:gd name="T97" fmla="*/ 299 h 675"/>
                <a:gd name="T98" fmla="*/ 64 w 463"/>
                <a:gd name="T99" fmla="*/ 322 h 675"/>
                <a:gd name="T100" fmla="*/ 83 w 463"/>
                <a:gd name="T101" fmla="*/ 336 h 675"/>
                <a:gd name="T102" fmla="*/ 53 w 463"/>
                <a:gd name="T103" fmla="*/ 347 h 675"/>
                <a:gd name="T104" fmla="*/ 57 w 463"/>
                <a:gd name="T105" fmla="*/ 372 h 675"/>
                <a:gd name="T106" fmla="*/ 64 w 463"/>
                <a:gd name="T107" fmla="*/ 414 h 675"/>
                <a:gd name="T108" fmla="*/ 44 w 463"/>
                <a:gd name="T109" fmla="*/ 413 h 675"/>
                <a:gd name="T110" fmla="*/ 73 w 463"/>
                <a:gd name="T111" fmla="*/ 461 h 675"/>
                <a:gd name="T112" fmla="*/ 106 w 463"/>
                <a:gd name="T113" fmla="*/ 487 h 675"/>
                <a:gd name="T114" fmla="*/ 142 w 463"/>
                <a:gd name="T115" fmla="*/ 503 h 675"/>
                <a:gd name="T116" fmla="*/ 152 w 463"/>
                <a:gd name="T117" fmla="*/ 535 h 675"/>
                <a:gd name="T118" fmla="*/ 138 w 463"/>
                <a:gd name="T119" fmla="*/ 556 h 675"/>
                <a:gd name="T120" fmla="*/ 151 w 463"/>
                <a:gd name="T121" fmla="*/ 592 h 675"/>
                <a:gd name="T122" fmla="*/ 184 w 463"/>
                <a:gd name="T123" fmla="*/ 620 h 675"/>
                <a:gd name="T124" fmla="*/ 192 w 463"/>
                <a:gd name="T125" fmla="*/ 668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675">
                  <a:moveTo>
                    <a:pt x="197" y="674"/>
                  </a:moveTo>
                  <a:lnTo>
                    <a:pt x="199" y="674"/>
                  </a:lnTo>
                  <a:lnTo>
                    <a:pt x="200" y="672"/>
                  </a:lnTo>
                  <a:lnTo>
                    <a:pt x="200" y="670"/>
                  </a:lnTo>
                  <a:lnTo>
                    <a:pt x="202" y="672"/>
                  </a:lnTo>
                  <a:lnTo>
                    <a:pt x="204" y="674"/>
                  </a:lnTo>
                  <a:lnTo>
                    <a:pt x="206" y="675"/>
                  </a:lnTo>
                  <a:lnTo>
                    <a:pt x="208" y="674"/>
                  </a:lnTo>
                  <a:lnTo>
                    <a:pt x="209" y="674"/>
                  </a:lnTo>
                  <a:lnTo>
                    <a:pt x="211" y="672"/>
                  </a:lnTo>
                  <a:lnTo>
                    <a:pt x="213" y="670"/>
                  </a:lnTo>
                  <a:lnTo>
                    <a:pt x="213" y="667"/>
                  </a:lnTo>
                  <a:lnTo>
                    <a:pt x="215" y="663"/>
                  </a:lnTo>
                  <a:lnTo>
                    <a:pt x="213" y="661"/>
                  </a:lnTo>
                  <a:lnTo>
                    <a:pt x="213" y="658"/>
                  </a:lnTo>
                  <a:lnTo>
                    <a:pt x="213" y="654"/>
                  </a:lnTo>
                  <a:lnTo>
                    <a:pt x="215" y="645"/>
                  </a:lnTo>
                  <a:lnTo>
                    <a:pt x="215" y="642"/>
                  </a:lnTo>
                  <a:lnTo>
                    <a:pt x="218" y="640"/>
                  </a:lnTo>
                  <a:lnTo>
                    <a:pt x="220" y="638"/>
                  </a:lnTo>
                  <a:lnTo>
                    <a:pt x="229" y="635"/>
                  </a:lnTo>
                  <a:lnTo>
                    <a:pt x="238" y="631"/>
                  </a:lnTo>
                  <a:lnTo>
                    <a:pt x="241" y="631"/>
                  </a:lnTo>
                  <a:lnTo>
                    <a:pt x="245" y="629"/>
                  </a:lnTo>
                  <a:lnTo>
                    <a:pt x="245" y="628"/>
                  </a:lnTo>
                  <a:lnTo>
                    <a:pt x="250" y="626"/>
                  </a:lnTo>
                  <a:lnTo>
                    <a:pt x="252" y="624"/>
                  </a:lnTo>
                  <a:lnTo>
                    <a:pt x="254" y="624"/>
                  </a:lnTo>
                  <a:lnTo>
                    <a:pt x="255" y="624"/>
                  </a:lnTo>
                  <a:lnTo>
                    <a:pt x="261" y="628"/>
                  </a:lnTo>
                  <a:lnTo>
                    <a:pt x="264" y="631"/>
                  </a:lnTo>
                  <a:lnTo>
                    <a:pt x="264" y="633"/>
                  </a:lnTo>
                  <a:lnTo>
                    <a:pt x="266" y="636"/>
                  </a:lnTo>
                  <a:lnTo>
                    <a:pt x="268" y="638"/>
                  </a:lnTo>
                  <a:lnTo>
                    <a:pt x="273" y="638"/>
                  </a:lnTo>
                  <a:lnTo>
                    <a:pt x="273" y="636"/>
                  </a:lnTo>
                  <a:lnTo>
                    <a:pt x="275" y="636"/>
                  </a:lnTo>
                  <a:lnTo>
                    <a:pt x="273" y="633"/>
                  </a:lnTo>
                  <a:lnTo>
                    <a:pt x="273" y="631"/>
                  </a:lnTo>
                  <a:lnTo>
                    <a:pt x="273" y="629"/>
                  </a:lnTo>
                  <a:lnTo>
                    <a:pt x="280" y="620"/>
                  </a:lnTo>
                  <a:lnTo>
                    <a:pt x="282" y="619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9" y="620"/>
                  </a:lnTo>
                  <a:lnTo>
                    <a:pt x="289" y="619"/>
                  </a:lnTo>
                  <a:lnTo>
                    <a:pt x="287" y="619"/>
                  </a:lnTo>
                  <a:lnTo>
                    <a:pt x="287" y="617"/>
                  </a:lnTo>
                  <a:lnTo>
                    <a:pt x="289" y="615"/>
                  </a:lnTo>
                  <a:lnTo>
                    <a:pt x="291" y="615"/>
                  </a:lnTo>
                  <a:lnTo>
                    <a:pt x="293" y="617"/>
                  </a:lnTo>
                  <a:lnTo>
                    <a:pt x="295" y="617"/>
                  </a:lnTo>
                  <a:lnTo>
                    <a:pt x="295" y="615"/>
                  </a:lnTo>
                  <a:lnTo>
                    <a:pt x="298" y="617"/>
                  </a:lnTo>
                  <a:lnTo>
                    <a:pt x="300" y="617"/>
                  </a:lnTo>
                  <a:lnTo>
                    <a:pt x="305" y="615"/>
                  </a:lnTo>
                  <a:lnTo>
                    <a:pt x="307" y="617"/>
                  </a:lnTo>
                  <a:lnTo>
                    <a:pt x="311" y="617"/>
                  </a:lnTo>
                  <a:lnTo>
                    <a:pt x="314" y="617"/>
                  </a:lnTo>
                  <a:lnTo>
                    <a:pt x="316" y="617"/>
                  </a:lnTo>
                  <a:lnTo>
                    <a:pt x="318" y="617"/>
                  </a:lnTo>
                  <a:lnTo>
                    <a:pt x="319" y="613"/>
                  </a:lnTo>
                  <a:lnTo>
                    <a:pt x="321" y="613"/>
                  </a:lnTo>
                  <a:lnTo>
                    <a:pt x="332" y="606"/>
                  </a:lnTo>
                  <a:lnTo>
                    <a:pt x="335" y="606"/>
                  </a:lnTo>
                  <a:lnTo>
                    <a:pt x="339" y="606"/>
                  </a:lnTo>
                  <a:lnTo>
                    <a:pt x="341" y="606"/>
                  </a:lnTo>
                  <a:lnTo>
                    <a:pt x="344" y="603"/>
                  </a:lnTo>
                  <a:lnTo>
                    <a:pt x="346" y="601"/>
                  </a:lnTo>
                  <a:lnTo>
                    <a:pt x="348" y="603"/>
                  </a:lnTo>
                  <a:lnTo>
                    <a:pt x="351" y="604"/>
                  </a:lnTo>
                  <a:lnTo>
                    <a:pt x="355" y="606"/>
                  </a:lnTo>
                  <a:lnTo>
                    <a:pt x="357" y="606"/>
                  </a:lnTo>
                  <a:lnTo>
                    <a:pt x="358" y="606"/>
                  </a:lnTo>
                  <a:lnTo>
                    <a:pt x="364" y="606"/>
                  </a:lnTo>
                  <a:lnTo>
                    <a:pt x="380" y="599"/>
                  </a:lnTo>
                  <a:lnTo>
                    <a:pt x="383" y="596"/>
                  </a:lnTo>
                  <a:lnTo>
                    <a:pt x="383" y="597"/>
                  </a:lnTo>
                  <a:lnTo>
                    <a:pt x="383" y="599"/>
                  </a:lnTo>
                  <a:lnTo>
                    <a:pt x="385" y="601"/>
                  </a:lnTo>
                  <a:lnTo>
                    <a:pt x="387" y="603"/>
                  </a:lnTo>
                  <a:lnTo>
                    <a:pt x="389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8" y="604"/>
                  </a:lnTo>
                  <a:lnTo>
                    <a:pt x="399" y="603"/>
                  </a:lnTo>
                  <a:lnTo>
                    <a:pt x="401" y="601"/>
                  </a:lnTo>
                  <a:lnTo>
                    <a:pt x="403" y="596"/>
                  </a:lnTo>
                  <a:lnTo>
                    <a:pt x="405" y="592"/>
                  </a:lnTo>
                  <a:lnTo>
                    <a:pt x="406" y="592"/>
                  </a:lnTo>
                  <a:lnTo>
                    <a:pt x="408" y="592"/>
                  </a:lnTo>
                  <a:lnTo>
                    <a:pt x="410" y="590"/>
                  </a:lnTo>
                  <a:lnTo>
                    <a:pt x="412" y="588"/>
                  </a:lnTo>
                  <a:lnTo>
                    <a:pt x="412" y="583"/>
                  </a:lnTo>
                  <a:lnTo>
                    <a:pt x="414" y="581"/>
                  </a:lnTo>
                  <a:lnTo>
                    <a:pt x="412" y="578"/>
                  </a:lnTo>
                  <a:lnTo>
                    <a:pt x="412" y="576"/>
                  </a:lnTo>
                  <a:lnTo>
                    <a:pt x="410" y="574"/>
                  </a:lnTo>
                  <a:lnTo>
                    <a:pt x="406" y="571"/>
                  </a:lnTo>
                  <a:lnTo>
                    <a:pt x="401" y="565"/>
                  </a:lnTo>
                  <a:lnTo>
                    <a:pt x="399" y="565"/>
                  </a:lnTo>
                  <a:lnTo>
                    <a:pt x="401" y="562"/>
                  </a:lnTo>
                  <a:lnTo>
                    <a:pt x="401" y="556"/>
                  </a:lnTo>
                  <a:lnTo>
                    <a:pt x="403" y="555"/>
                  </a:lnTo>
                  <a:lnTo>
                    <a:pt x="403" y="551"/>
                  </a:lnTo>
                  <a:lnTo>
                    <a:pt x="403" y="548"/>
                  </a:lnTo>
                  <a:lnTo>
                    <a:pt x="405" y="542"/>
                  </a:lnTo>
                  <a:lnTo>
                    <a:pt x="406" y="542"/>
                  </a:lnTo>
                  <a:lnTo>
                    <a:pt x="406" y="540"/>
                  </a:lnTo>
                  <a:lnTo>
                    <a:pt x="405" y="539"/>
                  </a:lnTo>
                  <a:lnTo>
                    <a:pt x="403" y="537"/>
                  </a:lnTo>
                  <a:lnTo>
                    <a:pt x="401" y="530"/>
                  </a:lnTo>
                  <a:lnTo>
                    <a:pt x="399" y="530"/>
                  </a:lnTo>
                  <a:lnTo>
                    <a:pt x="401" y="530"/>
                  </a:lnTo>
                  <a:lnTo>
                    <a:pt x="401" y="528"/>
                  </a:lnTo>
                  <a:lnTo>
                    <a:pt x="403" y="526"/>
                  </a:lnTo>
                  <a:lnTo>
                    <a:pt x="405" y="524"/>
                  </a:lnTo>
                  <a:lnTo>
                    <a:pt x="406" y="524"/>
                  </a:lnTo>
                  <a:lnTo>
                    <a:pt x="408" y="521"/>
                  </a:lnTo>
                  <a:lnTo>
                    <a:pt x="410" y="521"/>
                  </a:lnTo>
                  <a:lnTo>
                    <a:pt x="412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7" y="517"/>
                  </a:lnTo>
                  <a:lnTo>
                    <a:pt x="419" y="517"/>
                  </a:lnTo>
                  <a:lnTo>
                    <a:pt x="428" y="519"/>
                  </a:lnTo>
                  <a:lnTo>
                    <a:pt x="431" y="519"/>
                  </a:lnTo>
                  <a:lnTo>
                    <a:pt x="435" y="517"/>
                  </a:lnTo>
                  <a:lnTo>
                    <a:pt x="435" y="516"/>
                  </a:lnTo>
                  <a:lnTo>
                    <a:pt x="435" y="514"/>
                  </a:lnTo>
                  <a:lnTo>
                    <a:pt x="438" y="507"/>
                  </a:lnTo>
                  <a:lnTo>
                    <a:pt x="438" y="503"/>
                  </a:lnTo>
                  <a:lnTo>
                    <a:pt x="440" y="501"/>
                  </a:lnTo>
                  <a:lnTo>
                    <a:pt x="444" y="501"/>
                  </a:lnTo>
                  <a:lnTo>
                    <a:pt x="445" y="500"/>
                  </a:lnTo>
                  <a:lnTo>
                    <a:pt x="447" y="500"/>
                  </a:lnTo>
                  <a:lnTo>
                    <a:pt x="453" y="496"/>
                  </a:lnTo>
                  <a:lnTo>
                    <a:pt x="453" y="494"/>
                  </a:lnTo>
                  <a:lnTo>
                    <a:pt x="453" y="491"/>
                  </a:lnTo>
                  <a:lnTo>
                    <a:pt x="454" y="491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8" y="487"/>
                  </a:lnTo>
                  <a:lnTo>
                    <a:pt x="460" y="484"/>
                  </a:lnTo>
                  <a:lnTo>
                    <a:pt x="461" y="478"/>
                  </a:lnTo>
                  <a:lnTo>
                    <a:pt x="463" y="473"/>
                  </a:lnTo>
                  <a:lnTo>
                    <a:pt x="463" y="471"/>
                  </a:lnTo>
                  <a:lnTo>
                    <a:pt x="463" y="469"/>
                  </a:lnTo>
                  <a:lnTo>
                    <a:pt x="461" y="469"/>
                  </a:lnTo>
                  <a:lnTo>
                    <a:pt x="456" y="468"/>
                  </a:lnTo>
                  <a:lnTo>
                    <a:pt x="453" y="466"/>
                  </a:lnTo>
                  <a:lnTo>
                    <a:pt x="453" y="464"/>
                  </a:lnTo>
                  <a:lnTo>
                    <a:pt x="449" y="461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4" y="453"/>
                  </a:lnTo>
                  <a:lnTo>
                    <a:pt x="444" y="452"/>
                  </a:lnTo>
                  <a:lnTo>
                    <a:pt x="442" y="450"/>
                  </a:lnTo>
                  <a:lnTo>
                    <a:pt x="435" y="443"/>
                  </a:lnTo>
                  <a:lnTo>
                    <a:pt x="435" y="441"/>
                  </a:lnTo>
                  <a:lnTo>
                    <a:pt x="433" y="439"/>
                  </a:lnTo>
                  <a:lnTo>
                    <a:pt x="431" y="439"/>
                  </a:lnTo>
                  <a:lnTo>
                    <a:pt x="430" y="439"/>
                  </a:lnTo>
                  <a:lnTo>
                    <a:pt x="428" y="439"/>
                  </a:lnTo>
                  <a:lnTo>
                    <a:pt x="426" y="436"/>
                  </a:lnTo>
                  <a:lnTo>
                    <a:pt x="424" y="434"/>
                  </a:lnTo>
                  <a:lnTo>
                    <a:pt x="421" y="434"/>
                  </a:lnTo>
                  <a:lnTo>
                    <a:pt x="419" y="434"/>
                  </a:lnTo>
                  <a:lnTo>
                    <a:pt x="417" y="430"/>
                  </a:lnTo>
                  <a:lnTo>
                    <a:pt x="412" y="429"/>
                  </a:lnTo>
                  <a:lnTo>
                    <a:pt x="412" y="427"/>
                  </a:lnTo>
                  <a:lnTo>
                    <a:pt x="410" y="423"/>
                  </a:lnTo>
                  <a:lnTo>
                    <a:pt x="408" y="416"/>
                  </a:lnTo>
                  <a:lnTo>
                    <a:pt x="406" y="414"/>
                  </a:lnTo>
                  <a:lnTo>
                    <a:pt x="406" y="413"/>
                  </a:lnTo>
                  <a:lnTo>
                    <a:pt x="406" y="411"/>
                  </a:lnTo>
                  <a:lnTo>
                    <a:pt x="406" y="409"/>
                  </a:lnTo>
                  <a:lnTo>
                    <a:pt x="406" y="407"/>
                  </a:lnTo>
                  <a:lnTo>
                    <a:pt x="406" y="402"/>
                  </a:lnTo>
                  <a:lnTo>
                    <a:pt x="405" y="400"/>
                  </a:lnTo>
                  <a:lnTo>
                    <a:pt x="403" y="400"/>
                  </a:lnTo>
                  <a:lnTo>
                    <a:pt x="399" y="398"/>
                  </a:lnTo>
                  <a:lnTo>
                    <a:pt x="399" y="397"/>
                  </a:lnTo>
                  <a:lnTo>
                    <a:pt x="398" y="395"/>
                  </a:lnTo>
                  <a:lnTo>
                    <a:pt x="398" y="393"/>
                  </a:lnTo>
                  <a:lnTo>
                    <a:pt x="396" y="389"/>
                  </a:lnTo>
                  <a:lnTo>
                    <a:pt x="396" y="388"/>
                  </a:lnTo>
                  <a:lnTo>
                    <a:pt x="396" y="384"/>
                  </a:lnTo>
                  <a:lnTo>
                    <a:pt x="396" y="382"/>
                  </a:lnTo>
                  <a:lnTo>
                    <a:pt x="392" y="379"/>
                  </a:lnTo>
                  <a:lnTo>
                    <a:pt x="392" y="375"/>
                  </a:lnTo>
                  <a:lnTo>
                    <a:pt x="392" y="372"/>
                  </a:lnTo>
                  <a:lnTo>
                    <a:pt x="394" y="370"/>
                  </a:lnTo>
                  <a:lnTo>
                    <a:pt x="394" y="365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6" y="356"/>
                  </a:lnTo>
                  <a:lnTo>
                    <a:pt x="398" y="354"/>
                  </a:lnTo>
                  <a:lnTo>
                    <a:pt x="398" y="349"/>
                  </a:lnTo>
                  <a:lnTo>
                    <a:pt x="398" y="347"/>
                  </a:lnTo>
                  <a:lnTo>
                    <a:pt x="399" y="345"/>
                  </a:lnTo>
                  <a:lnTo>
                    <a:pt x="401" y="343"/>
                  </a:lnTo>
                  <a:lnTo>
                    <a:pt x="405" y="343"/>
                  </a:lnTo>
                  <a:lnTo>
                    <a:pt x="406" y="342"/>
                  </a:lnTo>
                  <a:lnTo>
                    <a:pt x="410" y="342"/>
                  </a:lnTo>
                  <a:lnTo>
                    <a:pt x="410" y="340"/>
                  </a:lnTo>
                  <a:lnTo>
                    <a:pt x="412" y="338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9" y="334"/>
                  </a:lnTo>
                  <a:lnTo>
                    <a:pt x="421" y="333"/>
                  </a:lnTo>
                  <a:lnTo>
                    <a:pt x="421" y="331"/>
                  </a:lnTo>
                  <a:lnTo>
                    <a:pt x="421" y="327"/>
                  </a:lnTo>
                  <a:lnTo>
                    <a:pt x="421" y="327"/>
                  </a:lnTo>
                  <a:lnTo>
                    <a:pt x="421" y="326"/>
                  </a:lnTo>
                  <a:lnTo>
                    <a:pt x="422" y="322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1" y="318"/>
                  </a:lnTo>
                  <a:lnTo>
                    <a:pt x="424" y="317"/>
                  </a:lnTo>
                  <a:lnTo>
                    <a:pt x="426" y="313"/>
                  </a:lnTo>
                  <a:lnTo>
                    <a:pt x="431" y="310"/>
                  </a:lnTo>
                  <a:lnTo>
                    <a:pt x="431" y="308"/>
                  </a:lnTo>
                  <a:lnTo>
                    <a:pt x="431" y="301"/>
                  </a:lnTo>
                  <a:lnTo>
                    <a:pt x="430" y="297"/>
                  </a:lnTo>
                  <a:lnTo>
                    <a:pt x="428" y="297"/>
                  </a:lnTo>
                  <a:lnTo>
                    <a:pt x="422" y="295"/>
                  </a:lnTo>
                  <a:lnTo>
                    <a:pt x="419" y="294"/>
                  </a:lnTo>
                  <a:lnTo>
                    <a:pt x="415" y="290"/>
                  </a:lnTo>
                  <a:lnTo>
                    <a:pt x="412" y="286"/>
                  </a:lnTo>
                  <a:lnTo>
                    <a:pt x="410" y="283"/>
                  </a:lnTo>
                  <a:lnTo>
                    <a:pt x="410" y="279"/>
                  </a:lnTo>
                  <a:lnTo>
                    <a:pt x="410" y="278"/>
                  </a:lnTo>
                  <a:lnTo>
                    <a:pt x="408" y="278"/>
                  </a:lnTo>
                  <a:lnTo>
                    <a:pt x="406" y="274"/>
                  </a:lnTo>
                  <a:lnTo>
                    <a:pt x="406" y="270"/>
                  </a:lnTo>
                  <a:lnTo>
                    <a:pt x="406" y="269"/>
                  </a:lnTo>
                  <a:lnTo>
                    <a:pt x="406" y="267"/>
                  </a:lnTo>
                  <a:lnTo>
                    <a:pt x="408" y="267"/>
                  </a:lnTo>
                  <a:lnTo>
                    <a:pt x="414" y="267"/>
                  </a:lnTo>
                  <a:lnTo>
                    <a:pt x="415" y="265"/>
                  </a:lnTo>
                  <a:lnTo>
                    <a:pt x="415" y="263"/>
                  </a:lnTo>
                  <a:lnTo>
                    <a:pt x="415" y="262"/>
                  </a:lnTo>
                  <a:lnTo>
                    <a:pt x="417" y="258"/>
                  </a:lnTo>
                  <a:lnTo>
                    <a:pt x="419" y="256"/>
                  </a:lnTo>
                  <a:lnTo>
                    <a:pt x="421" y="256"/>
                  </a:lnTo>
                  <a:lnTo>
                    <a:pt x="422" y="256"/>
                  </a:lnTo>
                  <a:lnTo>
                    <a:pt x="426" y="258"/>
                  </a:lnTo>
                  <a:lnTo>
                    <a:pt x="430" y="260"/>
                  </a:lnTo>
                  <a:lnTo>
                    <a:pt x="431" y="262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56"/>
                  </a:lnTo>
                  <a:lnTo>
                    <a:pt x="438" y="254"/>
                  </a:lnTo>
                  <a:lnTo>
                    <a:pt x="433" y="247"/>
                  </a:lnTo>
                  <a:lnTo>
                    <a:pt x="431" y="246"/>
                  </a:lnTo>
                  <a:lnTo>
                    <a:pt x="422" y="246"/>
                  </a:lnTo>
                  <a:lnTo>
                    <a:pt x="419" y="244"/>
                  </a:lnTo>
                  <a:lnTo>
                    <a:pt x="415" y="242"/>
                  </a:lnTo>
                  <a:lnTo>
                    <a:pt x="406" y="233"/>
                  </a:lnTo>
                  <a:lnTo>
                    <a:pt x="405" y="231"/>
                  </a:lnTo>
                  <a:lnTo>
                    <a:pt x="403" y="231"/>
                  </a:lnTo>
                  <a:lnTo>
                    <a:pt x="399" y="231"/>
                  </a:lnTo>
                  <a:lnTo>
                    <a:pt x="394" y="237"/>
                  </a:lnTo>
                  <a:lnTo>
                    <a:pt x="392" y="238"/>
                  </a:lnTo>
                  <a:lnTo>
                    <a:pt x="389" y="238"/>
                  </a:lnTo>
                  <a:lnTo>
                    <a:pt x="387" y="240"/>
                  </a:lnTo>
                  <a:lnTo>
                    <a:pt x="387" y="242"/>
                  </a:lnTo>
                  <a:lnTo>
                    <a:pt x="374" y="265"/>
                  </a:lnTo>
                  <a:lnTo>
                    <a:pt x="373" y="267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2" y="263"/>
                  </a:lnTo>
                  <a:lnTo>
                    <a:pt x="360" y="260"/>
                  </a:lnTo>
                  <a:lnTo>
                    <a:pt x="360" y="258"/>
                  </a:lnTo>
                  <a:lnTo>
                    <a:pt x="358" y="258"/>
                  </a:lnTo>
                  <a:lnTo>
                    <a:pt x="357" y="256"/>
                  </a:lnTo>
                  <a:lnTo>
                    <a:pt x="357" y="254"/>
                  </a:lnTo>
                  <a:lnTo>
                    <a:pt x="357" y="253"/>
                  </a:lnTo>
                  <a:lnTo>
                    <a:pt x="357" y="251"/>
                  </a:lnTo>
                  <a:lnTo>
                    <a:pt x="353" y="242"/>
                  </a:lnTo>
                  <a:lnTo>
                    <a:pt x="351" y="242"/>
                  </a:lnTo>
                  <a:lnTo>
                    <a:pt x="350" y="242"/>
                  </a:lnTo>
                  <a:lnTo>
                    <a:pt x="339" y="237"/>
                  </a:lnTo>
                  <a:lnTo>
                    <a:pt x="337" y="237"/>
                  </a:lnTo>
                  <a:lnTo>
                    <a:pt x="335" y="237"/>
                  </a:lnTo>
                  <a:lnTo>
                    <a:pt x="330" y="238"/>
                  </a:lnTo>
                  <a:lnTo>
                    <a:pt x="325" y="240"/>
                  </a:lnTo>
                  <a:lnTo>
                    <a:pt x="319" y="240"/>
                  </a:lnTo>
                  <a:lnTo>
                    <a:pt x="314" y="238"/>
                  </a:lnTo>
                  <a:lnTo>
                    <a:pt x="309" y="235"/>
                  </a:lnTo>
                  <a:lnTo>
                    <a:pt x="309" y="231"/>
                  </a:lnTo>
                  <a:lnTo>
                    <a:pt x="307" y="228"/>
                  </a:lnTo>
                  <a:lnTo>
                    <a:pt x="307" y="226"/>
                  </a:lnTo>
                  <a:lnTo>
                    <a:pt x="307" y="224"/>
                  </a:lnTo>
                  <a:lnTo>
                    <a:pt x="303" y="223"/>
                  </a:lnTo>
                  <a:lnTo>
                    <a:pt x="296" y="224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4" y="217"/>
                  </a:lnTo>
                  <a:lnTo>
                    <a:pt x="280" y="215"/>
                  </a:lnTo>
                  <a:lnTo>
                    <a:pt x="279" y="215"/>
                  </a:lnTo>
                  <a:lnTo>
                    <a:pt x="279" y="212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6" y="208"/>
                  </a:lnTo>
                  <a:lnTo>
                    <a:pt x="293" y="208"/>
                  </a:lnTo>
                  <a:lnTo>
                    <a:pt x="295" y="208"/>
                  </a:lnTo>
                  <a:lnTo>
                    <a:pt x="300" y="207"/>
                  </a:lnTo>
                  <a:lnTo>
                    <a:pt x="302" y="205"/>
                  </a:lnTo>
                  <a:lnTo>
                    <a:pt x="302" y="203"/>
                  </a:lnTo>
                  <a:lnTo>
                    <a:pt x="302" y="199"/>
                  </a:lnTo>
                  <a:lnTo>
                    <a:pt x="300" y="199"/>
                  </a:lnTo>
                  <a:lnTo>
                    <a:pt x="295" y="198"/>
                  </a:lnTo>
                  <a:lnTo>
                    <a:pt x="293" y="198"/>
                  </a:lnTo>
                  <a:lnTo>
                    <a:pt x="287" y="196"/>
                  </a:lnTo>
                  <a:lnTo>
                    <a:pt x="284" y="194"/>
                  </a:lnTo>
                  <a:lnTo>
                    <a:pt x="284" y="192"/>
                  </a:lnTo>
                  <a:lnTo>
                    <a:pt x="284" y="191"/>
                  </a:lnTo>
                  <a:lnTo>
                    <a:pt x="282" y="191"/>
                  </a:lnTo>
                  <a:lnTo>
                    <a:pt x="280" y="191"/>
                  </a:lnTo>
                  <a:lnTo>
                    <a:pt x="280" y="189"/>
                  </a:lnTo>
                  <a:lnTo>
                    <a:pt x="280" y="187"/>
                  </a:lnTo>
                  <a:lnTo>
                    <a:pt x="282" y="187"/>
                  </a:lnTo>
                  <a:lnTo>
                    <a:pt x="282" y="185"/>
                  </a:lnTo>
                  <a:lnTo>
                    <a:pt x="286" y="185"/>
                  </a:lnTo>
                  <a:lnTo>
                    <a:pt x="287" y="185"/>
                  </a:lnTo>
                  <a:lnTo>
                    <a:pt x="287" y="183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9" y="180"/>
                  </a:lnTo>
                  <a:lnTo>
                    <a:pt x="289" y="178"/>
                  </a:lnTo>
                  <a:lnTo>
                    <a:pt x="291" y="178"/>
                  </a:lnTo>
                  <a:lnTo>
                    <a:pt x="291" y="176"/>
                  </a:lnTo>
                  <a:lnTo>
                    <a:pt x="291" y="175"/>
                  </a:lnTo>
                  <a:lnTo>
                    <a:pt x="291" y="173"/>
                  </a:lnTo>
                  <a:lnTo>
                    <a:pt x="293" y="171"/>
                  </a:lnTo>
                  <a:lnTo>
                    <a:pt x="295" y="171"/>
                  </a:lnTo>
                  <a:lnTo>
                    <a:pt x="296" y="169"/>
                  </a:lnTo>
                  <a:lnTo>
                    <a:pt x="296" y="167"/>
                  </a:lnTo>
                  <a:lnTo>
                    <a:pt x="296" y="166"/>
                  </a:lnTo>
                  <a:lnTo>
                    <a:pt x="296" y="164"/>
                  </a:lnTo>
                  <a:lnTo>
                    <a:pt x="293" y="160"/>
                  </a:lnTo>
                  <a:lnTo>
                    <a:pt x="289" y="159"/>
                  </a:lnTo>
                  <a:lnTo>
                    <a:pt x="286" y="157"/>
                  </a:lnTo>
                  <a:lnTo>
                    <a:pt x="273" y="153"/>
                  </a:lnTo>
                  <a:lnTo>
                    <a:pt x="270" y="153"/>
                  </a:lnTo>
                  <a:lnTo>
                    <a:pt x="266" y="153"/>
                  </a:lnTo>
                  <a:lnTo>
                    <a:pt x="264" y="150"/>
                  </a:lnTo>
                  <a:lnTo>
                    <a:pt x="263" y="148"/>
                  </a:lnTo>
                  <a:lnTo>
                    <a:pt x="259" y="143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4" y="143"/>
                  </a:lnTo>
                  <a:lnTo>
                    <a:pt x="252" y="143"/>
                  </a:lnTo>
                  <a:lnTo>
                    <a:pt x="250" y="143"/>
                  </a:lnTo>
                  <a:lnTo>
                    <a:pt x="250" y="141"/>
                  </a:lnTo>
                  <a:lnTo>
                    <a:pt x="248" y="141"/>
                  </a:lnTo>
                  <a:lnTo>
                    <a:pt x="243" y="137"/>
                  </a:lnTo>
                  <a:lnTo>
                    <a:pt x="238" y="135"/>
                  </a:lnTo>
                  <a:lnTo>
                    <a:pt x="236" y="134"/>
                  </a:lnTo>
                  <a:lnTo>
                    <a:pt x="232" y="128"/>
                  </a:lnTo>
                  <a:lnTo>
                    <a:pt x="225" y="121"/>
                  </a:lnTo>
                  <a:lnTo>
                    <a:pt x="222" y="116"/>
                  </a:lnTo>
                  <a:lnTo>
                    <a:pt x="222" y="114"/>
                  </a:lnTo>
                  <a:lnTo>
                    <a:pt x="220" y="114"/>
                  </a:lnTo>
                  <a:lnTo>
                    <a:pt x="216" y="114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6" y="109"/>
                  </a:lnTo>
                  <a:lnTo>
                    <a:pt x="218" y="107"/>
                  </a:lnTo>
                  <a:lnTo>
                    <a:pt x="220" y="105"/>
                  </a:lnTo>
                  <a:lnTo>
                    <a:pt x="218" y="100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8"/>
                  </a:lnTo>
                  <a:lnTo>
                    <a:pt x="216" y="84"/>
                  </a:lnTo>
                  <a:lnTo>
                    <a:pt x="21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3" y="72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6" y="68"/>
                  </a:lnTo>
                  <a:lnTo>
                    <a:pt x="202" y="64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57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3" y="47"/>
                  </a:lnTo>
                  <a:lnTo>
                    <a:pt x="192" y="45"/>
                  </a:lnTo>
                  <a:lnTo>
                    <a:pt x="188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77" y="36"/>
                  </a:lnTo>
                  <a:lnTo>
                    <a:pt x="176" y="34"/>
                  </a:lnTo>
                  <a:lnTo>
                    <a:pt x="170" y="32"/>
                  </a:lnTo>
                  <a:lnTo>
                    <a:pt x="168" y="31"/>
                  </a:lnTo>
                  <a:lnTo>
                    <a:pt x="167" y="29"/>
                  </a:lnTo>
                  <a:lnTo>
                    <a:pt x="165" y="24"/>
                  </a:lnTo>
                  <a:lnTo>
                    <a:pt x="163" y="20"/>
                  </a:lnTo>
                  <a:lnTo>
                    <a:pt x="156" y="11"/>
                  </a:lnTo>
                  <a:lnTo>
                    <a:pt x="149" y="6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38" y="4"/>
                  </a:lnTo>
                  <a:lnTo>
                    <a:pt x="137" y="6"/>
                  </a:lnTo>
                  <a:lnTo>
                    <a:pt x="133" y="6"/>
                  </a:lnTo>
                  <a:lnTo>
                    <a:pt x="129" y="2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5" y="4"/>
                  </a:lnTo>
                  <a:lnTo>
                    <a:pt x="105" y="8"/>
                  </a:lnTo>
                  <a:lnTo>
                    <a:pt x="103" y="8"/>
                  </a:lnTo>
                  <a:lnTo>
                    <a:pt x="96" y="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4"/>
                  </a:lnTo>
                  <a:lnTo>
                    <a:pt x="71" y="8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6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1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4" y="31"/>
                  </a:lnTo>
                  <a:lnTo>
                    <a:pt x="34" y="31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6" y="25"/>
                  </a:lnTo>
                  <a:lnTo>
                    <a:pt x="25" y="27"/>
                  </a:lnTo>
                  <a:lnTo>
                    <a:pt x="21" y="29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6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12" y="82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19" y="100"/>
                  </a:lnTo>
                  <a:lnTo>
                    <a:pt x="21" y="102"/>
                  </a:lnTo>
                  <a:lnTo>
                    <a:pt x="23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8" y="107"/>
                  </a:lnTo>
                  <a:lnTo>
                    <a:pt x="25" y="111"/>
                  </a:lnTo>
                  <a:lnTo>
                    <a:pt x="18" y="111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19" y="121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18" y="132"/>
                  </a:lnTo>
                  <a:lnTo>
                    <a:pt x="19" y="134"/>
                  </a:lnTo>
                  <a:lnTo>
                    <a:pt x="23" y="134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8" y="135"/>
                  </a:lnTo>
                  <a:lnTo>
                    <a:pt x="28" y="137"/>
                  </a:lnTo>
                  <a:lnTo>
                    <a:pt x="28" y="141"/>
                  </a:lnTo>
                  <a:lnTo>
                    <a:pt x="35" y="144"/>
                  </a:lnTo>
                  <a:lnTo>
                    <a:pt x="39" y="146"/>
                  </a:lnTo>
                  <a:lnTo>
                    <a:pt x="46" y="150"/>
                  </a:lnTo>
                  <a:lnTo>
                    <a:pt x="49" y="151"/>
                  </a:lnTo>
                  <a:lnTo>
                    <a:pt x="58" y="153"/>
                  </a:lnTo>
                  <a:lnTo>
                    <a:pt x="60" y="153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0" y="160"/>
                  </a:lnTo>
                  <a:lnTo>
                    <a:pt x="51" y="162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7" y="160"/>
                  </a:lnTo>
                  <a:lnTo>
                    <a:pt x="34" y="157"/>
                  </a:lnTo>
                  <a:lnTo>
                    <a:pt x="30" y="157"/>
                  </a:lnTo>
                  <a:lnTo>
                    <a:pt x="32" y="159"/>
                  </a:lnTo>
                  <a:lnTo>
                    <a:pt x="34" y="162"/>
                  </a:lnTo>
                  <a:lnTo>
                    <a:pt x="32" y="164"/>
                  </a:lnTo>
                  <a:lnTo>
                    <a:pt x="30" y="166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3" y="169"/>
                  </a:lnTo>
                  <a:lnTo>
                    <a:pt x="23" y="171"/>
                  </a:lnTo>
                  <a:lnTo>
                    <a:pt x="25" y="171"/>
                  </a:lnTo>
                  <a:lnTo>
                    <a:pt x="25" y="173"/>
                  </a:lnTo>
                  <a:lnTo>
                    <a:pt x="26" y="175"/>
                  </a:lnTo>
                  <a:lnTo>
                    <a:pt x="26" y="178"/>
                  </a:lnTo>
                  <a:lnTo>
                    <a:pt x="26" y="183"/>
                  </a:lnTo>
                  <a:lnTo>
                    <a:pt x="26" y="185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6" y="191"/>
                  </a:lnTo>
                  <a:lnTo>
                    <a:pt x="26" y="192"/>
                  </a:lnTo>
                  <a:lnTo>
                    <a:pt x="28" y="194"/>
                  </a:lnTo>
                  <a:lnTo>
                    <a:pt x="30" y="192"/>
                  </a:lnTo>
                  <a:lnTo>
                    <a:pt x="32" y="194"/>
                  </a:lnTo>
                  <a:lnTo>
                    <a:pt x="32" y="196"/>
                  </a:lnTo>
                  <a:lnTo>
                    <a:pt x="30" y="198"/>
                  </a:lnTo>
                  <a:lnTo>
                    <a:pt x="28" y="199"/>
                  </a:lnTo>
                  <a:lnTo>
                    <a:pt x="26" y="201"/>
                  </a:lnTo>
                  <a:lnTo>
                    <a:pt x="25" y="201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6" y="201"/>
                  </a:lnTo>
                  <a:lnTo>
                    <a:pt x="16" y="205"/>
                  </a:lnTo>
                  <a:lnTo>
                    <a:pt x="18" y="210"/>
                  </a:lnTo>
                  <a:lnTo>
                    <a:pt x="21" y="208"/>
                  </a:lnTo>
                  <a:lnTo>
                    <a:pt x="25" y="208"/>
                  </a:lnTo>
                  <a:lnTo>
                    <a:pt x="26" y="207"/>
                  </a:lnTo>
                  <a:lnTo>
                    <a:pt x="37" y="199"/>
                  </a:lnTo>
                  <a:lnTo>
                    <a:pt x="39" y="199"/>
                  </a:lnTo>
                  <a:lnTo>
                    <a:pt x="39" y="201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9" y="203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7" y="205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8" y="208"/>
                  </a:lnTo>
                  <a:lnTo>
                    <a:pt x="58" y="210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3" y="231"/>
                  </a:lnTo>
                  <a:lnTo>
                    <a:pt x="51" y="233"/>
                  </a:lnTo>
                  <a:lnTo>
                    <a:pt x="51" y="235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6" y="244"/>
                  </a:lnTo>
                  <a:lnTo>
                    <a:pt x="41" y="253"/>
                  </a:lnTo>
                  <a:lnTo>
                    <a:pt x="41" y="254"/>
                  </a:lnTo>
                  <a:lnTo>
                    <a:pt x="39" y="254"/>
                  </a:lnTo>
                  <a:lnTo>
                    <a:pt x="37" y="256"/>
                  </a:lnTo>
                  <a:lnTo>
                    <a:pt x="39" y="258"/>
                  </a:lnTo>
                  <a:lnTo>
                    <a:pt x="37" y="260"/>
                  </a:lnTo>
                  <a:lnTo>
                    <a:pt x="37" y="262"/>
                  </a:lnTo>
                  <a:lnTo>
                    <a:pt x="35" y="263"/>
                  </a:lnTo>
                  <a:lnTo>
                    <a:pt x="32" y="265"/>
                  </a:lnTo>
                  <a:lnTo>
                    <a:pt x="32" y="267"/>
                  </a:lnTo>
                  <a:lnTo>
                    <a:pt x="34" y="274"/>
                  </a:lnTo>
                  <a:lnTo>
                    <a:pt x="34" y="279"/>
                  </a:lnTo>
                  <a:lnTo>
                    <a:pt x="32" y="281"/>
                  </a:lnTo>
                  <a:lnTo>
                    <a:pt x="30" y="283"/>
                  </a:lnTo>
                  <a:lnTo>
                    <a:pt x="28" y="285"/>
                  </a:lnTo>
                  <a:lnTo>
                    <a:pt x="28" y="288"/>
                  </a:lnTo>
                  <a:lnTo>
                    <a:pt x="30" y="292"/>
                  </a:lnTo>
                  <a:lnTo>
                    <a:pt x="32" y="297"/>
                  </a:lnTo>
                  <a:lnTo>
                    <a:pt x="35" y="299"/>
                  </a:lnTo>
                  <a:lnTo>
                    <a:pt x="37" y="301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6" y="302"/>
                  </a:lnTo>
                  <a:lnTo>
                    <a:pt x="48" y="304"/>
                  </a:lnTo>
                  <a:lnTo>
                    <a:pt x="51" y="302"/>
                  </a:lnTo>
                  <a:lnTo>
                    <a:pt x="53" y="304"/>
                  </a:lnTo>
                  <a:lnTo>
                    <a:pt x="55" y="308"/>
                  </a:lnTo>
                  <a:lnTo>
                    <a:pt x="55" y="311"/>
                  </a:lnTo>
                  <a:lnTo>
                    <a:pt x="57" y="315"/>
                  </a:lnTo>
                  <a:lnTo>
                    <a:pt x="57" y="317"/>
                  </a:lnTo>
                  <a:lnTo>
                    <a:pt x="58" y="318"/>
                  </a:lnTo>
                  <a:lnTo>
                    <a:pt x="64" y="322"/>
                  </a:lnTo>
                  <a:lnTo>
                    <a:pt x="65" y="324"/>
                  </a:lnTo>
                  <a:lnTo>
                    <a:pt x="67" y="324"/>
                  </a:lnTo>
                  <a:lnTo>
                    <a:pt x="67" y="322"/>
                  </a:lnTo>
                  <a:lnTo>
                    <a:pt x="69" y="322"/>
                  </a:lnTo>
                  <a:lnTo>
                    <a:pt x="69" y="324"/>
                  </a:lnTo>
                  <a:lnTo>
                    <a:pt x="71" y="327"/>
                  </a:lnTo>
                  <a:lnTo>
                    <a:pt x="73" y="327"/>
                  </a:lnTo>
                  <a:lnTo>
                    <a:pt x="74" y="331"/>
                  </a:lnTo>
                  <a:lnTo>
                    <a:pt x="76" y="331"/>
                  </a:lnTo>
                  <a:lnTo>
                    <a:pt x="80" y="334"/>
                  </a:lnTo>
                  <a:lnTo>
                    <a:pt x="81" y="336"/>
                  </a:lnTo>
                  <a:lnTo>
                    <a:pt x="81" y="338"/>
                  </a:lnTo>
                  <a:lnTo>
                    <a:pt x="83" y="336"/>
                  </a:lnTo>
                  <a:lnTo>
                    <a:pt x="85" y="336"/>
                  </a:lnTo>
                  <a:lnTo>
                    <a:pt x="87" y="340"/>
                  </a:lnTo>
                  <a:lnTo>
                    <a:pt x="85" y="343"/>
                  </a:lnTo>
                  <a:lnTo>
                    <a:pt x="83" y="345"/>
                  </a:lnTo>
                  <a:lnTo>
                    <a:pt x="80" y="349"/>
                  </a:lnTo>
                  <a:lnTo>
                    <a:pt x="76" y="349"/>
                  </a:lnTo>
                  <a:lnTo>
                    <a:pt x="73" y="349"/>
                  </a:lnTo>
                  <a:lnTo>
                    <a:pt x="67" y="349"/>
                  </a:lnTo>
                  <a:lnTo>
                    <a:pt x="60" y="349"/>
                  </a:lnTo>
                  <a:lnTo>
                    <a:pt x="58" y="350"/>
                  </a:lnTo>
                  <a:lnTo>
                    <a:pt x="57" y="350"/>
                  </a:lnTo>
                  <a:lnTo>
                    <a:pt x="55" y="349"/>
                  </a:lnTo>
                  <a:lnTo>
                    <a:pt x="53" y="347"/>
                  </a:lnTo>
                  <a:lnTo>
                    <a:pt x="51" y="343"/>
                  </a:lnTo>
                  <a:lnTo>
                    <a:pt x="49" y="343"/>
                  </a:lnTo>
                  <a:lnTo>
                    <a:pt x="48" y="343"/>
                  </a:lnTo>
                  <a:lnTo>
                    <a:pt x="46" y="345"/>
                  </a:lnTo>
                  <a:lnTo>
                    <a:pt x="44" y="345"/>
                  </a:lnTo>
                  <a:lnTo>
                    <a:pt x="44" y="347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42" y="352"/>
                  </a:lnTo>
                  <a:lnTo>
                    <a:pt x="44" y="354"/>
                  </a:lnTo>
                  <a:lnTo>
                    <a:pt x="48" y="356"/>
                  </a:lnTo>
                  <a:lnTo>
                    <a:pt x="51" y="361"/>
                  </a:lnTo>
                  <a:lnTo>
                    <a:pt x="57" y="372"/>
                  </a:lnTo>
                  <a:lnTo>
                    <a:pt x="69" y="382"/>
                  </a:lnTo>
                  <a:lnTo>
                    <a:pt x="71" y="388"/>
                  </a:lnTo>
                  <a:lnTo>
                    <a:pt x="73" y="397"/>
                  </a:lnTo>
                  <a:lnTo>
                    <a:pt x="74" y="400"/>
                  </a:lnTo>
                  <a:lnTo>
                    <a:pt x="71" y="404"/>
                  </a:lnTo>
                  <a:lnTo>
                    <a:pt x="71" y="405"/>
                  </a:lnTo>
                  <a:lnTo>
                    <a:pt x="69" y="407"/>
                  </a:lnTo>
                  <a:lnTo>
                    <a:pt x="71" y="411"/>
                  </a:lnTo>
                  <a:lnTo>
                    <a:pt x="71" y="413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5" y="413"/>
                  </a:lnTo>
                  <a:lnTo>
                    <a:pt x="64" y="414"/>
                  </a:lnTo>
                  <a:lnTo>
                    <a:pt x="62" y="416"/>
                  </a:lnTo>
                  <a:lnTo>
                    <a:pt x="62" y="414"/>
                  </a:lnTo>
                  <a:lnTo>
                    <a:pt x="60" y="414"/>
                  </a:lnTo>
                  <a:lnTo>
                    <a:pt x="58" y="411"/>
                  </a:lnTo>
                  <a:lnTo>
                    <a:pt x="57" y="409"/>
                  </a:lnTo>
                  <a:lnTo>
                    <a:pt x="55" y="407"/>
                  </a:lnTo>
                  <a:lnTo>
                    <a:pt x="53" y="407"/>
                  </a:lnTo>
                  <a:lnTo>
                    <a:pt x="51" y="409"/>
                  </a:lnTo>
                  <a:lnTo>
                    <a:pt x="51" y="411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6" y="411"/>
                  </a:lnTo>
                  <a:lnTo>
                    <a:pt x="44" y="413"/>
                  </a:lnTo>
                  <a:lnTo>
                    <a:pt x="42" y="414"/>
                  </a:lnTo>
                  <a:lnTo>
                    <a:pt x="42" y="418"/>
                  </a:lnTo>
                  <a:lnTo>
                    <a:pt x="39" y="418"/>
                  </a:lnTo>
                  <a:lnTo>
                    <a:pt x="37" y="421"/>
                  </a:lnTo>
                  <a:lnTo>
                    <a:pt x="37" y="427"/>
                  </a:lnTo>
                  <a:lnTo>
                    <a:pt x="39" y="430"/>
                  </a:lnTo>
                  <a:lnTo>
                    <a:pt x="42" y="432"/>
                  </a:lnTo>
                  <a:lnTo>
                    <a:pt x="57" y="439"/>
                  </a:lnTo>
                  <a:lnTo>
                    <a:pt x="58" y="441"/>
                  </a:lnTo>
                  <a:lnTo>
                    <a:pt x="62" y="448"/>
                  </a:lnTo>
                  <a:lnTo>
                    <a:pt x="69" y="455"/>
                  </a:lnTo>
                  <a:lnTo>
                    <a:pt x="71" y="457"/>
                  </a:lnTo>
                  <a:lnTo>
                    <a:pt x="73" y="461"/>
                  </a:lnTo>
                  <a:lnTo>
                    <a:pt x="74" y="462"/>
                  </a:lnTo>
                  <a:lnTo>
                    <a:pt x="78" y="466"/>
                  </a:lnTo>
                  <a:lnTo>
                    <a:pt x="81" y="471"/>
                  </a:lnTo>
                  <a:lnTo>
                    <a:pt x="85" y="473"/>
                  </a:lnTo>
                  <a:lnTo>
                    <a:pt x="87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5"/>
                  </a:lnTo>
                  <a:lnTo>
                    <a:pt x="96" y="475"/>
                  </a:lnTo>
                  <a:lnTo>
                    <a:pt x="99" y="482"/>
                  </a:lnTo>
                  <a:lnTo>
                    <a:pt x="101" y="484"/>
                  </a:lnTo>
                  <a:lnTo>
                    <a:pt x="105" y="485"/>
                  </a:lnTo>
                  <a:lnTo>
                    <a:pt x="106" y="487"/>
                  </a:lnTo>
                  <a:lnTo>
                    <a:pt x="110" y="487"/>
                  </a:lnTo>
                  <a:lnTo>
                    <a:pt x="115" y="487"/>
                  </a:lnTo>
                  <a:lnTo>
                    <a:pt x="115" y="485"/>
                  </a:lnTo>
                  <a:lnTo>
                    <a:pt x="119" y="484"/>
                  </a:lnTo>
                  <a:lnTo>
                    <a:pt x="119" y="482"/>
                  </a:lnTo>
                  <a:lnTo>
                    <a:pt x="121" y="484"/>
                  </a:lnTo>
                  <a:lnTo>
                    <a:pt x="122" y="484"/>
                  </a:lnTo>
                  <a:lnTo>
                    <a:pt x="122" y="485"/>
                  </a:lnTo>
                  <a:lnTo>
                    <a:pt x="124" y="487"/>
                  </a:lnTo>
                  <a:lnTo>
                    <a:pt x="124" y="489"/>
                  </a:lnTo>
                  <a:lnTo>
                    <a:pt x="131" y="494"/>
                  </a:lnTo>
                  <a:lnTo>
                    <a:pt x="137" y="498"/>
                  </a:lnTo>
                  <a:lnTo>
                    <a:pt x="142" y="503"/>
                  </a:lnTo>
                  <a:lnTo>
                    <a:pt x="144" y="505"/>
                  </a:lnTo>
                  <a:lnTo>
                    <a:pt x="151" y="505"/>
                  </a:lnTo>
                  <a:lnTo>
                    <a:pt x="154" y="507"/>
                  </a:lnTo>
                  <a:lnTo>
                    <a:pt x="160" y="510"/>
                  </a:lnTo>
                  <a:lnTo>
                    <a:pt x="167" y="514"/>
                  </a:lnTo>
                  <a:lnTo>
                    <a:pt x="168" y="517"/>
                  </a:lnTo>
                  <a:lnTo>
                    <a:pt x="168" y="521"/>
                  </a:lnTo>
                  <a:lnTo>
                    <a:pt x="168" y="526"/>
                  </a:lnTo>
                  <a:lnTo>
                    <a:pt x="158" y="528"/>
                  </a:lnTo>
                  <a:lnTo>
                    <a:pt x="154" y="530"/>
                  </a:lnTo>
                  <a:lnTo>
                    <a:pt x="152" y="532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49" y="540"/>
                  </a:lnTo>
                  <a:lnTo>
                    <a:pt x="145" y="539"/>
                  </a:lnTo>
                  <a:lnTo>
                    <a:pt x="140" y="537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3" y="544"/>
                  </a:lnTo>
                  <a:lnTo>
                    <a:pt x="138" y="551"/>
                  </a:lnTo>
                  <a:lnTo>
                    <a:pt x="140" y="553"/>
                  </a:lnTo>
                  <a:lnTo>
                    <a:pt x="138" y="556"/>
                  </a:lnTo>
                  <a:lnTo>
                    <a:pt x="137" y="560"/>
                  </a:lnTo>
                  <a:lnTo>
                    <a:pt x="137" y="564"/>
                  </a:lnTo>
                  <a:lnTo>
                    <a:pt x="137" y="565"/>
                  </a:lnTo>
                  <a:lnTo>
                    <a:pt x="137" y="567"/>
                  </a:lnTo>
                  <a:lnTo>
                    <a:pt x="137" y="571"/>
                  </a:lnTo>
                  <a:lnTo>
                    <a:pt x="138" y="572"/>
                  </a:lnTo>
                  <a:lnTo>
                    <a:pt x="144" y="576"/>
                  </a:lnTo>
                  <a:lnTo>
                    <a:pt x="145" y="578"/>
                  </a:lnTo>
                  <a:lnTo>
                    <a:pt x="149" y="585"/>
                  </a:lnTo>
                  <a:lnTo>
                    <a:pt x="151" y="587"/>
                  </a:lnTo>
                  <a:lnTo>
                    <a:pt x="151" y="588"/>
                  </a:lnTo>
                  <a:lnTo>
                    <a:pt x="151" y="590"/>
                  </a:lnTo>
                  <a:lnTo>
                    <a:pt x="151" y="592"/>
                  </a:lnTo>
                  <a:lnTo>
                    <a:pt x="151" y="594"/>
                  </a:lnTo>
                  <a:lnTo>
                    <a:pt x="152" y="596"/>
                  </a:lnTo>
                  <a:lnTo>
                    <a:pt x="152" y="597"/>
                  </a:lnTo>
                  <a:lnTo>
                    <a:pt x="152" y="599"/>
                  </a:lnTo>
                  <a:lnTo>
                    <a:pt x="152" y="601"/>
                  </a:lnTo>
                  <a:lnTo>
                    <a:pt x="154" y="603"/>
                  </a:lnTo>
                  <a:lnTo>
                    <a:pt x="156" y="604"/>
                  </a:lnTo>
                  <a:lnTo>
                    <a:pt x="165" y="604"/>
                  </a:lnTo>
                  <a:lnTo>
                    <a:pt x="167" y="604"/>
                  </a:lnTo>
                  <a:lnTo>
                    <a:pt x="179" y="615"/>
                  </a:lnTo>
                  <a:lnTo>
                    <a:pt x="181" y="617"/>
                  </a:lnTo>
                  <a:lnTo>
                    <a:pt x="183" y="619"/>
                  </a:lnTo>
                  <a:lnTo>
                    <a:pt x="184" y="620"/>
                  </a:lnTo>
                  <a:lnTo>
                    <a:pt x="188" y="629"/>
                  </a:lnTo>
                  <a:lnTo>
                    <a:pt x="190" y="633"/>
                  </a:lnTo>
                  <a:lnTo>
                    <a:pt x="190" y="636"/>
                  </a:lnTo>
                  <a:lnTo>
                    <a:pt x="190" y="642"/>
                  </a:lnTo>
                  <a:lnTo>
                    <a:pt x="192" y="643"/>
                  </a:lnTo>
                  <a:lnTo>
                    <a:pt x="195" y="654"/>
                  </a:lnTo>
                  <a:lnTo>
                    <a:pt x="195" y="656"/>
                  </a:lnTo>
                  <a:lnTo>
                    <a:pt x="195" y="659"/>
                  </a:lnTo>
                  <a:lnTo>
                    <a:pt x="195" y="661"/>
                  </a:lnTo>
                  <a:lnTo>
                    <a:pt x="195" y="663"/>
                  </a:lnTo>
                  <a:lnTo>
                    <a:pt x="193" y="665"/>
                  </a:lnTo>
                  <a:lnTo>
                    <a:pt x="192" y="667"/>
                  </a:lnTo>
                  <a:lnTo>
                    <a:pt x="192" y="668"/>
                  </a:lnTo>
                  <a:lnTo>
                    <a:pt x="192" y="670"/>
                  </a:lnTo>
                  <a:lnTo>
                    <a:pt x="192" y="670"/>
                  </a:lnTo>
                  <a:lnTo>
                    <a:pt x="195" y="674"/>
                  </a:lnTo>
                  <a:lnTo>
                    <a:pt x="197" y="6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41">
              <a:extLst>
                <a:ext uri="{FF2B5EF4-FFF2-40B4-BE49-F238E27FC236}">
                  <a16:creationId xmlns:a16="http://schemas.microsoft.com/office/drawing/2014/main" id="{0225F09E-BF89-F2A3-0650-3BA4BBC3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317" y="4429312"/>
              <a:ext cx="419843" cy="373465"/>
            </a:xfrm>
            <a:custGeom>
              <a:avLst/>
              <a:gdLst>
                <a:gd name="T0" fmla="*/ 197 w 344"/>
                <a:gd name="T1" fmla="*/ 20 h 306"/>
                <a:gd name="T2" fmla="*/ 194 w 344"/>
                <a:gd name="T3" fmla="*/ 25 h 306"/>
                <a:gd name="T4" fmla="*/ 174 w 344"/>
                <a:gd name="T5" fmla="*/ 25 h 306"/>
                <a:gd name="T6" fmla="*/ 165 w 344"/>
                <a:gd name="T7" fmla="*/ 27 h 306"/>
                <a:gd name="T8" fmla="*/ 138 w 344"/>
                <a:gd name="T9" fmla="*/ 2 h 306"/>
                <a:gd name="T10" fmla="*/ 121 w 344"/>
                <a:gd name="T11" fmla="*/ 7 h 306"/>
                <a:gd name="T12" fmla="*/ 105 w 344"/>
                <a:gd name="T13" fmla="*/ 11 h 306"/>
                <a:gd name="T14" fmla="*/ 96 w 344"/>
                <a:gd name="T15" fmla="*/ 18 h 306"/>
                <a:gd name="T16" fmla="*/ 83 w 344"/>
                <a:gd name="T17" fmla="*/ 20 h 306"/>
                <a:gd name="T18" fmla="*/ 60 w 344"/>
                <a:gd name="T19" fmla="*/ 23 h 306"/>
                <a:gd name="T20" fmla="*/ 55 w 344"/>
                <a:gd name="T21" fmla="*/ 38 h 306"/>
                <a:gd name="T22" fmla="*/ 30 w 344"/>
                <a:gd name="T23" fmla="*/ 55 h 306"/>
                <a:gd name="T24" fmla="*/ 48 w 344"/>
                <a:gd name="T25" fmla="*/ 64 h 306"/>
                <a:gd name="T26" fmla="*/ 62 w 344"/>
                <a:gd name="T27" fmla="*/ 75 h 306"/>
                <a:gd name="T28" fmla="*/ 62 w 344"/>
                <a:gd name="T29" fmla="*/ 87 h 306"/>
                <a:gd name="T30" fmla="*/ 64 w 344"/>
                <a:gd name="T31" fmla="*/ 116 h 306"/>
                <a:gd name="T32" fmla="*/ 50 w 344"/>
                <a:gd name="T33" fmla="*/ 119 h 306"/>
                <a:gd name="T34" fmla="*/ 32 w 344"/>
                <a:gd name="T35" fmla="*/ 135 h 306"/>
                <a:gd name="T36" fmla="*/ 34 w 344"/>
                <a:gd name="T37" fmla="*/ 150 h 306"/>
                <a:gd name="T38" fmla="*/ 37 w 344"/>
                <a:gd name="T39" fmla="*/ 164 h 306"/>
                <a:gd name="T40" fmla="*/ 34 w 344"/>
                <a:gd name="T41" fmla="*/ 173 h 306"/>
                <a:gd name="T42" fmla="*/ 25 w 344"/>
                <a:gd name="T43" fmla="*/ 178 h 306"/>
                <a:gd name="T44" fmla="*/ 18 w 344"/>
                <a:gd name="T45" fmla="*/ 185 h 306"/>
                <a:gd name="T46" fmla="*/ 11 w 344"/>
                <a:gd name="T47" fmla="*/ 201 h 306"/>
                <a:gd name="T48" fmla="*/ 2 w 344"/>
                <a:gd name="T49" fmla="*/ 215 h 306"/>
                <a:gd name="T50" fmla="*/ 35 w 344"/>
                <a:gd name="T51" fmla="*/ 222 h 306"/>
                <a:gd name="T52" fmla="*/ 50 w 344"/>
                <a:gd name="T53" fmla="*/ 222 h 306"/>
                <a:gd name="T54" fmla="*/ 83 w 344"/>
                <a:gd name="T55" fmla="*/ 215 h 306"/>
                <a:gd name="T56" fmla="*/ 76 w 344"/>
                <a:gd name="T57" fmla="*/ 233 h 306"/>
                <a:gd name="T58" fmla="*/ 55 w 344"/>
                <a:gd name="T59" fmla="*/ 244 h 306"/>
                <a:gd name="T60" fmla="*/ 23 w 344"/>
                <a:gd name="T61" fmla="*/ 262 h 306"/>
                <a:gd name="T62" fmla="*/ 19 w 344"/>
                <a:gd name="T63" fmla="*/ 270 h 306"/>
                <a:gd name="T64" fmla="*/ 18 w 344"/>
                <a:gd name="T65" fmla="*/ 295 h 306"/>
                <a:gd name="T66" fmla="*/ 21 w 344"/>
                <a:gd name="T67" fmla="*/ 304 h 306"/>
                <a:gd name="T68" fmla="*/ 34 w 344"/>
                <a:gd name="T69" fmla="*/ 288 h 306"/>
                <a:gd name="T70" fmla="*/ 48 w 344"/>
                <a:gd name="T71" fmla="*/ 274 h 306"/>
                <a:gd name="T72" fmla="*/ 64 w 344"/>
                <a:gd name="T73" fmla="*/ 258 h 306"/>
                <a:gd name="T74" fmla="*/ 75 w 344"/>
                <a:gd name="T75" fmla="*/ 246 h 306"/>
                <a:gd name="T76" fmla="*/ 101 w 344"/>
                <a:gd name="T77" fmla="*/ 231 h 306"/>
                <a:gd name="T78" fmla="*/ 121 w 344"/>
                <a:gd name="T79" fmla="*/ 222 h 306"/>
                <a:gd name="T80" fmla="*/ 144 w 344"/>
                <a:gd name="T81" fmla="*/ 203 h 306"/>
                <a:gd name="T82" fmla="*/ 194 w 344"/>
                <a:gd name="T83" fmla="*/ 164 h 306"/>
                <a:gd name="T84" fmla="*/ 215 w 344"/>
                <a:gd name="T85" fmla="*/ 167 h 306"/>
                <a:gd name="T86" fmla="*/ 231 w 344"/>
                <a:gd name="T87" fmla="*/ 157 h 306"/>
                <a:gd name="T88" fmla="*/ 247 w 344"/>
                <a:gd name="T89" fmla="*/ 155 h 306"/>
                <a:gd name="T90" fmla="*/ 270 w 344"/>
                <a:gd name="T91" fmla="*/ 162 h 306"/>
                <a:gd name="T92" fmla="*/ 281 w 344"/>
                <a:gd name="T93" fmla="*/ 158 h 306"/>
                <a:gd name="T94" fmla="*/ 286 w 344"/>
                <a:gd name="T95" fmla="*/ 162 h 306"/>
                <a:gd name="T96" fmla="*/ 311 w 344"/>
                <a:gd name="T97" fmla="*/ 171 h 306"/>
                <a:gd name="T98" fmla="*/ 325 w 344"/>
                <a:gd name="T99" fmla="*/ 164 h 306"/>
                <a:gd name="T100" fmla="*/ 330 w 344"/>
                <a:gd name="T101" fmla="*/ 160 h 306"/>
                <a:gd name="T102" fmla="*/ 339 w 344"/>
                <a:gd name="T103" fmla="*/ 148 h 306"/>
                <a:gd name="T104" fmla="*/ 339 w 344"/>
                <a:gd name="T105" fmla="*/ 141 h 306"/>
                <a:gd name="T106" fmla="*/ 336 w 344"/>
                <a:gd name="T107" fmla="*/ 128 h 306"/>
                <a:gd name="T108" fmla="*/ 245 w 344"/>
                <a:gd name="T109" fmla="*/ 87 h 306"/>
                <a:gd name="T110" fmla="*/ 227 w 344"/>
                <a:gd name="T111" fmla="*/ 68 h 306"/>
                <a:gd name="T112" fmla="*/ 224 w 344"/>
                <a:gd name="T113" fmla="*/ 57 h 306"/>
                <a:gd name="T114" fmla="*/ 217 w 344"/>
                <a:gd name="T115" fmla="*/ 34 h 306"/>
                <a:gd name="T116" fmla="*/ 224 w 344"/>
                <a:gd name="T117" fmla="*/ 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306">
                  <a:moveTo>
                    <a:pt x="217" y="20"/>
                  </a:moveTo>
                  <a:lnTo>
                    <a:pt x="209" y="20"/>
                  </a:lnTo>
                  <a:lnTo>
                    <a:pt x="206" y="18"/>
                  </a:lnTo>
                  <a:lnTo>
                    <a:pt x="202" y="16"/>
                  </a:lnTo>
                  <a:lnTo>
                    <a:pt x="199" y="18"/>
                  </a:lnTo>
                  <a:lnTo>
                    <a:pt x="197" y="18"/>
                  </a:lnTo>
                  <a:lnTo>
                    <a:pt x="197" y="20"/>
                  </a:lnTo>
                  <a:lnTo>
                    <a:pt x="197" y="22"/>
                  </a:lnTo>
                  <a:lnTo>
                    <a:pt x="197" y="23"/>
                  </a:lnTo>
                  <a:lnTo>
                    <a:pt x="199" y="23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88" y="22"/>
                  </a:lnTo>
                  <a:lnTo>
                    <a:pt x="183" y="22"/>
                  </a:lnTo>
                  <a:lnTo>
                    <a:pt x="176" y="23"/>
                  </a:lnTo>
                  <a:lnTo>
                    <a:pt x="176" y="25"/>
                  </a:lnTo>
                  <a:lnTo>
                    <a:pt x="176" y="27"/>
                  </a:lnTo>
                  <a:lnTo>
                    <a:pt x="174" y="27"/>
                  </a:lnTo>
                  <a:lnTo>
                    <a:pt x="174" y="25"/>
                  </a:lnTo>
                  <a:lnTo>
                    <a:pt x="172" y="27"/>
                  </a:lnTo>
                  <a:lnTo>
                    <a:pt x="169" y="29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1"/>
                  </a:lnTo>
                  <a:lnTo>
                    <a:pt x="165" y="27"/>
                  </a:lnTo>
                  <a:lnTo>
                    <a:pt x="163" y="25"/>
                  </a:lnTo>
                  <a:lnTo>
                    <a:pt x="154" y="20"/>
                  </a:lnTo>
                  <a:lnTo>
                    <a:pt x="151" y="18"/>
                  </a:lnTo>
                  <a:lnTo>
                    <a:pt x="149" y="15"/>
                  </a:lnTo>
                  <a:lnTo>
                    <a:pt x="144" y="7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31" y="2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4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7" y="9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1" y="13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1" y="20"/>
                  </a:lnTo>
                  <a:lnTo>
                    <a:pt x="89" y="22"/>
                  </a:lnTo>
                  <a:lnTo>
                    <a:pt x="87" y="22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3"/>
                  </a:lnTo>
                  <a:lnTo>
                    <a:pt x="57" y="27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3" y="43"/>
                  </a:lnTo>
                  <a:lnTo>
                    <a:pt x="50" y="45"/>
                  </a:lnTo>
                  <a:lnTo>
                    <a:pt x="37" y="43"/>
                  </a:lnTo>
                  <a:lnTo>
                    <a:pt x="32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5" y="59"/>
                  </a:lnTo>
                  <a:lnTo>
                    <a:pt x="37" y="61"/>
                  </a:lnTo>
                  <a:lnTo>
                    <a:pt x="41" y="63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48" y="70"/>
                  </a:lnTo>
                  <a:lnTo>
                    <a:pt x="53" y="75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4" y="91"/>
                  </a:lnTo>
                  <a:lnTo>
                    <a:pt x="64" y="96"/>
                  </a:lnTo>
                  <a:lnTo>
                    <a:pt x="66" y="103"/>
                  </a:lnTo>
                  <a:lnTo>
                    <a:pt x="66" y="107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4" y="116"/>
                  </a:lnTo>
                  <a:lnTo>
                    <a:pt x="64" y="118"/>
                  </a:lnTo>
                  <a:lnTo>
                    <a:pt x="60" y="118"/>
                  </a:lnTo>
                  <a:lnTo>
                    <a:pt x="59" y="118"/>
                  </a:lnTo>
                  <a:lnTo>
                    <a:pt x="57" y="116"/>
                  </a:lnTo>
                  <a:lnTo>
                    <a:pt x="55" y="114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8" y="121"/>
                  </a:lnTo>
                  <a:lnTo>
                    <a:pt x="44" y="123"/>
                  </a:lnTo>
                  <a:lnTo>
                    <a:pt x="43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34" y="132"/>
                  </a:lnTo>
                  <a:lnTo>
                    <a:pt x="32" y="135"/>
                  </a:lnTo>
                  <a:lnTo>
                    <a:pt x="32" y="139"/>
                  </a:lnTo>
                  <a:lnTo>
                    <a:pt x="32" y="141"/>
                  </a:lnTo>
                  <a:lnTo>
                    <a:pt x="34" y="144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4" y="150"/>
                  </a:lnTo>
                  <a:lnTo>
                    <a:pt x="32" y="153"/>
                  </a:lnTo>
                  <a:lnTo>
                    <a:pt x="32" y="155"/>
                  </a:lnTo>
                  <a:lnTo>
                    <a:pt x="34" y="158"/>
                  </a:lnTo>
                  <a:lnTo>
                    <a:pt x="34" y="160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37" y="164"/>
                  </a:lnTo>
                  <a:lnTo>
                    <a:pt x="35" y="166"/>
                  </a:lnTo>
                  <a:lnTo>
                    <a:pt x="34" y="166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4" y="169"/>
                  </a:lnTo>
                  <a:lnTo>
                    <a:pt x="35" y="171"/>
                  </a:lnTo>
                  <a:lnTo>
                    <a:pt x="34" y="173"/>
                  </a:lnTo>
                  <a:lnTo>
                    <a:pt x="32" y="174"/>
                  </a:lnTo>
                  <a:lnTo>
                    <a:pt x="30" y="174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7" y="180"/>
                  </a:lnTo>
                  <a:lnTo>
                    <a:pt x="25" y="178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1" y="182"/>
                  </a:lnTo>
                  <a:lnTo>
                    <a:pt x="19" y="182"/>
                  </a:lnTo>
                  <a:lnTo>
                    <a:pt x="19" y="183"/>
                  </a:lnTo>
                  <a:lnTo>
                    <a:pt x="18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8" y="185"/>
                  </a:lnTo>
                  <a:lnTo>
                    <a:pt x="18" y="187"/>
                  </a:lnTo>
                  <a:lnTo>
                    <a:pt x="18" y="189"/>
                  </a:lnTo>
                  <a:lnTo>
                    <a:pt x="12" y="194"/>
                  </a:lnTo>
                  <a:lnTo>
                    <a:pt x="11" y="198"/>
                  </a:lnTo>
                  <a:lnTo>
                    <a:pt x="11" y="201"/>
                  </a:lnTo>
                  <a:lnTo>
                    <a:pt x="9" y="205"/>
                  </a:lnTo>
                  <a:lnTo>
                    <a:pt x="5" y="205"/>
                  </a:lnTo>
                  <a:lnTo>
                    <a:pt x="0" y="205"/>
                  </a:lnTo>
                  <a:lnTo>
                    <a:pt x="2" y="206"/>
                  </a:lnTo>
                  <a:lnTo>
                    <a:pt x="2" y="210"/>
                  </a:lnTo>
                  <a:lnTo>
                    <a:pt x="2" y="214"/>
                  </a:lnTo>
                  <a:lnTo>
                    <a:pt x="2" y="215"/>
                  </a:lnTo>
                  <a:lnTo>
                    <a:pt x="4" y="219"/>
                  </a:lnTo>
                  <a:lnTo>
                    <a:pt x="4" y="221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9" y="224"/>
                  </a:lnTo>
                  <a:lnTo>
                    <a:pt x="28" y="226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41" y="224"/>
                  </a:lnTo>
                  <a:lnTo>
                    <a:pt x="43" y="224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8" y="222"/>
                  </a:lnTo>
                  <a:lnTo>
                    <a:pt x="50" y="222"/>
                  </a:lnTo>
                  <a:lnTo>
                    <a:pt x="53" y="226"/>
                  </a:lnTo>
                  <a:lnTo>
                    <a:pt x="60" y="221"/>
                  </a:lnTo>
                  <a:lnTo>
                    <a:pt x="62" y="219"/>
                  </a:lnTo>
                  <a:lnTo>
                    <a:pt x="71" y="219"/>
                  </a:lnTo>
                  <a:lnTo>
                    <a:pt x="73" y="219"/>
                  </a:lnTo>
                  <a:lnTo>
                    <a:pt x="75" y="217"/>
                  </a:lnTo>
                  <a:lnTo>
                    <a:pt x="83" y="215"/>
                  </a:lnTo>
                  <a:lnTo>
                    <a:pt x="85" y="217"/>
                  </a:lnTo>
                  <a:lnTo>
                    <a:pt x="89" y="224"/>
                  </a:lnTo>
                  <a:lnTo>
                    <a:pt x="87" y="228"/>
                  </a:lnTo>
                  <a:lnTo>
                    <a:pt x="83" y="231"/>
                  </a:lnTo>
                  <a:lnTo>
                    <a:pt x="80" y="233"/>
                  </a:lnTo>
                  <a:lnTo>
                    <a:pt x="78" y="231"/>
                  </a:lnTo>
                  <a:lnTo>
                    <a:pt x="76" y="233"/>
                  </a:lnTo>
                  <a:lnTo>
                    <a:pt x="73" y="237"/>
                  </a:lnTo>
                  <a:lnTo>
                    <a:pt x="71" y="238"/>
                  </a:lnTo>
                  <a:lnTo>
                    <a:pt x="69" y="238"/>
                  </a:lnTo>
                  <a:lnTo>
                    <a:pt x="64" y="238"/>
                  </a:lnTo>
                  <a:lnTo>
                    <a:pt x="62" y="238"/>
                  </a:lnTo>
                  <a:lnTo>
                    <a:pt x="59" y="240"/>
                  </a:lnTo>
                  <a:lnTo>
                    <a:pt x="55" y="244"/>
                  </a:lnTo>
                  <a:lnTo>
                    <a:pt x="51" y="247"/>
                  </a:lnTo>
                  <a:lnTo>
                    <a:pt x="44" y="249"/>
                  </a:lnTo>
                  <a:lnTo>
                    <a:pt x="39" y="253"/>
                  </a:lnTo>
                  <a:lnTo>
                    <a:pt x="34" y="256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3" y="262"/>
                  </a:lnTo>
                  <a:lnTo>
                    <a:pt x="21" y="263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9" y="267"/>
                  </a:lnTo>
                  <a:lnTo>
                    <a:pt x="21" y="269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23" y="272"/>
                  </a:lnTo>
                  <a:lnTo>
                    <a:pt x="25" y="276"/>
                  </a:lnTo>
                  <a:lnTo>
                    <a:pt x="25" y="281"/>
                  </a:lnTo>
                  <a:lnTo>
                    <a:pt x="25" y="286"/>
                  </a:lnTo>
                  <a:lnTo>
                    <a:pt x="19" y="292"/>
                  </a:lnTo>
                  <a:lnTo>
                    <a:pt x="18" y="293"/>
                  </a:lnTo>
                  <a:lnTo>
                    <a:pt x="18" y="295"/>
                  </a:lnTo>
                  <a:lnTo>
                    <a:pt x="16" y="299"/>
                  </a:lnTo>
                  <a:lnTo>
                    <a:pt x="14" y="301"/>
                  </a:lnTo>
                  <a:lnTo>
                    <a:pt x="12" y="302"/>
                  </a:lnTo>
                  <a:lnTo>
                    <a:pt x="12" y="304"/>
                  </a:lnTo>
                  <a:lnTo>
                    <a:pt x="12" y="306"/>
                  </a:lnTo>
                  <a:lnTo>
                    <a:pt x="14" y="306"/>
                  </a:lnTo>
                  <a:lnTo>
                    <a:pt x="21" y="304"/>
                  </a:lnTo>
                  <a:lnTo>
                    <a:pt x="21" y="302"/>
                  </a:lnTo>
                  <a:lnTo>
                    <a:pt x="25" y="299"/>
                  </a:lnTo>
                  <a:lnTo>
                    <a:pt x="30" y="297"/>
                  </a:lnTo>
                  <a:lnTo>
                    <a:pt x="32" y="295"/>
                  </a:lnTo>
                  <a:lnTo>
                    <a:pt x="37" y="292"/>
                  </a:lnTo>
                  <a:lnTo>
                    <a:pt x="35" y="290"/>
                  </a:lnTo>
                  <a:lnTo>
                    <a:pt x="34" y="288"/>
                  </a:lnTo>
                  <a:lnTo>
                    <a:pt x="34" y="285"/>
                  </a:lnTo>
                  <a:lnTo>
                    <a:pt x="35" y="283"/>
                  </a:lnTo>
                  <a:lnTo>
                    <a:pt x="37" y="283"/>
                  </a:lnTo>
                  <a:lnTo>
                    <a:pt x="41" y="281"/>
                  </a:lnTo>
                  <a:lnTo>
                    <a:pt x="43" y="281"/>
                  </a:lnTo>
                  <a:lnTo>
                    <a:pt x="46" y="279"/>
                  </a:lnTo>
                  <a:lnTo>
                    <a:pt x="48" y="274"/>
                  </a:lnTo>
                  <a:lnTo>
                    <a:pt x="50" y="274"/>
                  </a:lnTo>
                  <a:lnTo>
                    <a:pt x="51" y="270"/>
                  </a:lnTo>
                  <a:lnTo>
                    <a:pt x="53" y="270"/>
                  </a:lnTo>
                  <a:lnTo>
                    <a:pt x="55" y="269"/>
                  </a:lnTo>
                  <a:lnTo>
                    <a:pt x="62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6" y="256"/>
                  </a:lnTo>
                  <a:lnTo>
                    <a:pt x="66" y="254"/>
                  </a:lnTo>
                  <a:lnTo>
                    <a:pt x="69" y="253"/>
                  </a:lnTo>
                  <a:lnTo>
                    <a:pt x="71" y="251"/>
                  </a:lnTo>
                  <a:lnTo>
                    <a:pt x="71" y="247"/>
                  </a:lnTo>
                  <a:lnTo>
                    <a:pt x="73" y="247"/>
                  </a:lnTo>
                  <a:lnTo>
                    <a:pt x="75" y="246"/>
                  </a:lnTo>
                  <a:lnTo>
                    <a:pt x="78" y="242"/>
                  </a:lnTo>
                  <a:lnTo>
                    <a:pt x="80" y="242"/>
                  </a:lnTo>
                  <a:lnTo>
                    <a:pt x="87" y="240"/>
                  </a:lnTo>
                  <a:lnTo>
                    <a:pt x="91" y="238"/>
                  </a:lnTo>
                  <a:lnTo>
                    <a:pt x="92" y="237"/>
                  </a:lnTo>
                  <a:lnTo>
                    <a:pt x="96" y="233"/>
                  </a:lnTo>
                  <a:lnTo>
                    <a:pt x="101" y="231"/>
                  </a:lnTo>
                  <a:lnTo>
                    <a:pt x="103" y="231"/>
                  </a:lnTo>
                  <a:lnTo>
                    <a:pt x="105" y="231"/>
                  </a:lnTo>
                  <a:lnTo>
                    <a:pt x="107" y="230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5" y="222"/>
                  </a:lnTo>
                  <a:lnTo>
                    <a:pt x="121" y="222"/>
                  </a:lnTo>
                  <a:lnTo>
                    <a:pt x="124" y="221"/>
                  </a:lnTo>
                  <a:lnTo>
                    <a:pt x="126" y="221"/>
                  </a:lnTo>
                  <a:lnTo>
                    <a:pt x="128" y="221"/>
                  </a:lnTo>
                  <a:lnTo>
                    <a:pt x="128" y="219"/>
                  </a:lnTo>
                  <a:lnTo>
                    <a:pt x="130" y="217"/>
                  </a:lnTo>
                  <a:lnTo>
                    <a:pt x="138" y="210"/>
                  </a:lnTo>
                  <a:lnTo>
                    <a:pt x="144" y="203"/>
                  </a:lnTo>
                  <a:lnTo>
                    <a:pt x="154" y="192"/>
                  </a:lnTo>
                  <a:lnTo>
                    <a:pt x="158" y="187"/>
                  </a:lnTo>
                  <a:lnTo>
                    <a:pt x="160" y="174"/>
                  </a:lnTo>
                  <a:lnTo>
                    <a:pt x="163" y="169"/>
                  </a:lnTo>
                  <a:lnTo>
                    <a:pt x="167" y="167"/>
                  </a:lnTo>
                  <a:lnTo>
                    <a:pt x="190" y="164"/>
                  </a:lnTo>
                  <a:lnTo>
                    <a:pt x="194" y="164"/>
                  </a:lnTo>
                  <a:lnTo>
                    <a:pt x="199" y="166"/>
                  </a:lnTo>
                  <a:lnTo>
                    <a:pt x="201" y="166"/>
                  </a:lnTo>
                  <a:lnTo>
                    <a:pt x="202" y="167"/>
                  </a:lnTo>
                  <a:lnTo>
                    <a:pt x="204" y="169"/>
                  </a:lnTo>
                  <a:lnTo>
                    <a:pt x="213" y="169"/>
                  </a:lnTo>
                  <a:lnTo>
                    <a:pt x="215" y="169"/>
                  </a:lnTo>
                  <a:lnTo>
                    <a:pt x="215" y="167"/>
                  </a:lnTo>
                  <a:lnTo>
                    <a:pt x="217" y="166"/>
                  </a:lnTo>
                  <a:lnTo>
                    <a:pt x="218" y="162"/>
                  </a:lnTo>
                  <a:lnTo>
                    <a:pt x="220" y="162"/>
                  </a:lnTo>
                  <a:lnTo>
                    <a:pt x="222" y="160"/>
                  </a:lnTo>
                  <a:lnTo>
                    <a:pt x="224" y="160"/>
                  </a:lnTo>
                  <a:lnTo>
                    <a:pt x="224" y="158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8" y="153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1" y="155"/>
                  </a:lnTo>
                  <a:lnTo>
                    <a:pt x="245" y="153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49" y="157"/>
                  </a:lnTo>
                  <a:lnTo>
                    <a:pt x="254" y="157"/>
                  </a:lnTo>
                  <a:lnTo>
                    <a:pt x="257" y="157"/>
                  </a:lnTo>
                  <a:lnTo>
                    <a:pt x="265" y="160"/>
                  </a:lnTo>
                  <a:lnTo>
                    <a:pt x="268" y="160"/>
                  </a:lnTo>
                  <a:lnTo>
                    <a:pt x="270" y="162"/>
                  </a:lnTo>
                  <a:lnTo>
                    <a:pt x="277" y="167"/>
                  </a:lnTo>
                  <a:lnTo>
                    <a:pt x="281" y="167"/>
                  </a:lnTo>
                  <a:lnTo>
                    <a:pt x="281" y="166"/>
                  </a:lnTo>
                  <a:lnTo>
                    <a:pt x="282" y="164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81" y="158"/>
                  </a:lnTo>
                  <a:lnTo>
                    <a:pt x="279" y="157"/>
                  </a:lnTo>
                  <a:lnTo>
                    <a:pt x="279" y="153"/>
                  </a:lnTo>
                  <a:lnTo>
                    <a:pt x="281" y="155"/>
                  </a:lnTo>
                  <a:lnTo>
                    <a:pt x="284" y="157"/>
                  </a:lnTo>
                  <a:lnTo>
                    <a:pt x="284" y="160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6" y="169"/>
                  </a:lnTo>
                  <a:lnTo>
                    <a:pt x="289" y="171"/>
                  </a:lnTo>
                  <a:lnTo>
                    <a:pt x="304" y="169"/>
                  </a:lnTo>
                  <a:lnTo>
                    <a:pt x="307" y="169"/>
                  </a:lnTo>
                  <a:lnTo>
                    <a:pt x="309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2" y="169"/>
                  </a:lnTo>
                  <a:lnTo>
                    <a:pt x="314" y="169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3" y="166"/>
                  </a:lnTo>
                  <a:lnTo>
                    <a:pt x="325" y="164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30" y="166"/>
                  </a:lnTo>
                  <a:lnTo>
                    <a:pt x="330" y="164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6" y="158"/>
                  </a:lnTo>
                  <a:lnTo>
                    <a:pt x="336" y="157"/>
                  </a:lnTo>
                  <a:lnTo>
                    <a:pt x="337" y="155"/>
                  </a:lnTo>
                  <a:lnTo>
                    <a:pt x="339" y="151"/>
                  </a:lnTo>
                  <a:lnTo>
                    <a:pt x="339" y="148"/>
                  </a:lnTo>
                  <a:lnTo>
                    <a:pt x="339" y="146"/>
                  </a:lnTo>
                  <a:lnTo>
                    <a:pt x="337" y="146"/>
                  </a:lnTo>
                  <a:lnTo>
                    <a:pt x="337" y="144"/>
                  </a:lnTo>
                  <a:lnTo>
                    <a:pt x="337" y="142"/>
                  </a:lnTo>
                  <a:lnTo>
                    <a:pt x="336" y="142"/>
                  </a:lnTo>
                  <a:lnTo>
                    <a:pt x="337" y="141"/>
                  </a:lnTo>
                  <a:lnTo>
                    <a:pt x="339" y="141"/>
                  </a:lnTo>
                  <a:lnTo>
                    <a:pt x="341" y="137"/>
                  </a:lnTo>
                  <a:lnTo>
                    <a:pt x="343" y="135"/>
                  </a:lnTo>
                  <a:lnTo>
                    <a:pt x="344" y="130"/>
                  </a:lnTo>
                  <a:lnTo>
                    <a:pt x="343" y="128"/>
                  </a:lnTo>
                  <a:lnTo>
                    <a:pt x="339" y="128"/>
                  </a:lnTo>
                  <a:lnTo>
                    <a:pt x="337" y="127"/>
                  </a:lnTo>
                  <a:lnTo>
                    <a:pt x="336" y="128"/>
                  </a:lnTo>
                  <a:lnTo>
                    <a:pt x="334" y="130"/>
                  </a:lnTo>
                  <a:lnTo>
                    <a:pt x="334" y="128"/>
                  </a:lnTo>
                  <a:lnTo>
                    <a:pt x="332" y="128"/>
                  </a:lnTo>
                  <a:lnTo>
                    <a:pt x="321" y="127"/>
                  </a:lnTo>
                  <a:lnTo>
                    <a:pt x="286" y="111"/>
                  </a:lnTo>
                  <a:lnTo>
                    <a:pt x="263" y="100"/>
                  </a:lnTo>
                  <a:lnTo>
                    <a:pt x="245" y="87"/>
                  </a:lnTo>
                  <a:lnTo>
                    <a:pt x="240" y="82"/>
                  </a:lnTo>
                  <a:lnTo>
                    <a:pt x="236" y="79"/>
                  </a:lnTo>
                  <a:lnTo>
                    <a:pt x="234" y="77"/>
                  </a:lnTo>
                  <a:lnTo>
                    <a:pt x="231" y="75"/>
                  </a:lnTo>
                  <a:lnTo>
                    <a:pt x="229" y="73"/>
                  </a:lnTo>
                  <a:lnTo>
                    <a:pt x="227" y="70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9" y="66"/>
                  </a:lnTo>
                  <a:lnTo>
                    <a:pt x="229" y="64"/>
                  </a:lnTo>
                  <a:lnTo>
                    <a:pt x="227" y="64"/>
                  </a:lnTo>
                  <a:lnTo>
                    <a:pt x="227" y="63"/>
                  </a:lnTo>
                  <a:lnTo>
                    <a:pt x="224" y="61"/>
                  </a:lnTo>
                  <a:lnTo>
                    <a:pt x="224" y="57"/>
                  </a:lnTo>
                  <a:lnTo>
                    <a:pt x="222" y="50"/>
                  </a:lnTo>
                  <a:lnTo>
                    <a:pt x="220" y="48"/>
                  </a:lnTo>
                  <a:lnTo>
                    <a:pt x="218" y="45"/>
                  </a:lnTo>
                  <a:lnTo>
                    <a:pt x="217" y="43"/>
                  </a:lnTo>
                  <a:lnTo>
                    <a:pt x="217" y="38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4"/>
                  </a:lnTo>
                  <a:lnTo>
                    <a:pt x="220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2" y="22"/>
                  </a:lnTo>
                  <a:lnTo>
                    <a:pt x="218" y="20"/>
                  </a:lnTo>
                  <a:lnTo>
                    <a:pt x="21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46">
              <a:extLst>
                <a:ext uri="{FF2B5EF4-FFF2-40B4-BE49-F238E27FC236}">
                  <a16:creationId xmlns:a16="http://schemas.microsoft.com/office/drawing/2014/main" id="{B6E59DE3-E60D-971D-F21A-2B748862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5742" y="4473249"/>
              <a:ext cx="909254" cy="402757"/>
            </a:xfrm>
            <a:custGeom>
              <a:avLst/>
              <a:gdLst>
                <a:gd name="T0" fmla="*/ 733 w 745"/>
                <a:gd name="T1" fmla="*/ 5 h 330"/>
                <a:gd name="T2" fmla="*/ 721 w 745"/>
                <a:gd name="T3" fmla="*/ 7 h 330"/>
                <a:gd name="T4" fmla="*/ 703 w 745"/>
                <a:gd name="T5" fmla="*/ 18 h 330"/>
                <a:gd name="T6" fmla="*/ 689 w 745"/>
                <a:gd name="T7" fmla="*/ 21 h 330"/>
                <a:gd name="T8" fmla="*/ 660 w 745"/>
                <a:gd name="T9" fmla="*/ 44 h 330"/>
                <a:gd name="T10" fmla="*/ 596 w 745"/>
                <a:gd name="T11" fmla="*/ 82 h 330"/>
                <a:gd name="T12" fmla="*/ 591 w 745"/>
                <a:gd name="T13" fmla="*/ 87 h 330"/>
                <a:gd name="T14" fmla="*/ 591 w 745"/>
                <a:gd name="T15" fmla="*/ 99 h 330"/>
                <a:gd name="T16" fmla="*/ 571 w 745"/>
                <a:gd name="T17" fmla="*/ 115 h 330"/>
                <a:gd name="T18" fmla="*/ 557 w 745"/>
                <a:gd name="T19" fmla="*/ 115 h 330"/>
                <a:gd name="T20" fmla="*/ 511 w 745"/>
                <a:gd name="T21" fmla="*/ 112 h 330"/>
                <a:gd name="T22" fmla="*/ 461 w 745"/>
                <a:gd name="T23" fmla="*/ 101 h 330"/>
                <a:gd name="T24" fmla="*/ 452 w 745"/>
                <a:gd name="T25" fmla="*/ 108 h 330"/>
                <a:gd name="T26" fmla="*/ 346 w 745"/>
                <a:gd name="T27" fmla="*/ 94 h 330"/>
                <a:gd name="T28" fmla="*/ 328 w 745"/>
                <a:gd name="T29" fmla="*/ 108 h 330"/>
                <a:gd name="T30" fmla="*/ 323 w 745"/>
                <a:gd name="T31" fmla="*/ 126 h 330"/>
                <a:gd name="T32" fmla="*/ 332 w 745"/>
                <a:gd name="T33" fmla="*/ 138 h 330"/>
                <a:gd name="T34" fmla="*/ 348 w 745"/>
                <a:gd name="T35" fmla="*/ 149 h 330"/>
                <a:gd name="T36" fmla="*/ 351 w 745"/>
                <a:gd name="T37" fmla="*/ 156 h 330"/>
                <a:gd name="T38" fmla="*/ 357 w 745"/>
                <a:gd name="T39" fmla="*/ 158 h 330"/>
                <a:gd name="T40" fmla="*/ 360 w 745"/>
                <a:gd name="T41" fmla="*/ 167 h 330"/>
                <a:gd name="T42" fmla="*/ 397 w 745"/>
                <a:gd name="T43" fmla="*/ 163 h 330"/>
                <a:gd name="T44" fmla="*/ 410 w 745"/>
                <a:gd name="T45" fmla="*/ 169 h 330"/>
                <a:gd name="T46" fmla="*/ 424 w 745"/>
                <a:gd name="T47" fmla="*/ 172 h 330"/>
                <a:gd name="T48" fmla="*/ 380 w 745"/>
                <a:gd name="T49" fmla="*/ 170 h 330"/>
                <a:gd name="T50" fmla="*/ 373 w 745"/>
                <a:gd name="T51" fmla="*/ 174 h 330"/>
                <a:gd name="T52" fmla="*/ 365 w 745"/>
                <a:gd name="T53" fmla="*/ 174 h 330"/>
                <a:gd name="T54" fmla="*/ 317 w 745"/>
                <a:gd name="T55" fmla="*/ 183 h 330"/>
                <a:gd name="T56" fmla="*/ 300 w 745"/>
                <a:gd name="T57" fmla="*/ 202 h 330"/>
                <a:gd name="T58" fmla="*/ 330 w 745"/>
                <a:gd name="T59" fmla="*/ 208 h 330"/>
                <a:gd name="T60" fmla="*/ 332 w 745"/>
                <a:gd name="T61" fmla="*/ 215 h 330"/>
                <a:gd name="T62" fmla="*/ 316 w 745"/>
                <a:gd name="T63" fmla="*/ 224 h 330"/>
                <a:gd name="T64" fmla="*/ 300 w 745"/>
                <a:gd name="T65" fmla="*/ 220 h 330"/>
                <a:gd name="T66" fmla="*/ 284 w 745"/>
                <a:gd name="T67" fmla="*/ 222 h 330"/>
                <a:gd name="T68" fmla="*/ 270 w 745"/>
                <a:gd name="T69" fmla="*/ 220 h 330"/>
                <a:gd name="T70" fmla="*/ 248 w 745"/>
                <a:gd name="T71" fmla="*/ 218 h 330"/>
                <a:gd name="T72" fmla="*/ 200 w 745"/>
                <a:gd name="T73" fmla="*/ 215 h 330"/>
                <a:gd name="T74" fmla="*/ 184 w 745"/>
                <a:gd name="T75" fmla="*/ 201 h 330"/>
                <a:gd name="T76" fmla="*/ 175 w 745"/>
                <a:gd name="T77" fmla="*/ 202 h 330"/>
                <a:gd name="T78" fmla="*/ 179 w 745"/>
                <a:gd name="T79" fmla="*/ 211 h 330"/>
                <a:gd name="T80" fmla="*/ 184 w 745"/>
                <a:gd name="T81" fmla="*/ 218 h 330"/>
                <a:gd name="T82" fmla="*/ 193 w 745"/>
                <a:gd name="T83" fmla="*/ 224 h 330"/>
                <a:gd name="T84" fmla="*/ 172 w 745"/>
                <a:gd name="T85" fmla="*/ 231 h 330"/>
                <a:gd name="T86" fmla="*/ 158 w 745"/>
                <a:gd name="T87" fmla="*/ 233 h 330"/>
                <a:gd name="T88" fmla="*/ 131 w 745"/>
                <a:gd name="T89" fmla="*/ 217 h 330"/>
                <a:gd name="T90" fmla="*/ 124 w 745"/>
                <a:gd name="T91" fmla="*/ 211 h 330"/>
                <a:gd name="T92" fmla="*/ 101 w 745"/>
                <a:gd name="T93" fmla="*/ 217 h 330"/>
                <a:gd name="T94" fmla="*/ 81 w 745"/>
                <a:gd name="T95" fmla="*/ 218 h 330"/>
                <a:gd name="T96" fmla="*/ 49 w 745"/>
                <a:gd name="T97" fmla="*/ 238 h 330"/>
                <a:gd name="T98" fmla="*/ 33 w 745"/>
                <a:gd name="T99" fmla="*/ 249 h 330"/>
                <a:gd name="T100" fmla="*/ 30 w 745"/>
                <a:gd name="T101" fmla="*/ 256 h 330"/>
                <a:gd name="T102" fmla="*/ 24 w 745"/>
                <a:gd name="T103" fmla="*/ 266 h 330"/>
                <a:gd name="T104" fmla="*/ 12 w 745"/>
                <a:gd name="T105" fmla="*/ 279 h 330"/>
                <a:gd name="T106" fmla="*/ 0 w 745"/>
                <a:gd name="T107" fmla="*/ 289 h 330"/>
                <a:gd name="T108" fmla="*/ 1 w 745"/>
                <a:gd name="T109" fmla="*/ 302 h 330"/>
                <a:gd name="T110" fmla="*/ 1 w 745"/>
                <a:gd name="T111" fmla="*/ 32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330">
                  <a:moveTo>
                    <a:pt x="745" y="0"/>
                  </a:moveTo>
                  <a:lnTo>
                    <a:pt x="745" y="0"/>
                  </a:lnTo>
                  <a:lnTo>
                    <a:pt x="744" y="2"/>
                  </a:lnTo>
                  <a:lnTo>
                    <a:pt x="742" y="2"/>
                  </a:lnTo>
                  <a:lnTo>
                    <a:pt x="740" y="2"/>
                  </a:lnTo>
                  <a:lnTo>
                    <a:pt x="733" y="5"/>
                  </a:lnTo>
                  <a:lnTo>
                    <a:pt x="729" y="5"/>
                  </a:lnTo>
                  <a:lnTo>
                    <a:pt x="728" y="3"/>
                  </a:lnTo>
                  <a:lnTo>
                    <a:pt x="724" y="3"/>
                  </a:lnTo>
                  <a:lnTo>
                    <a:pt x="724" y="5"/>
                  </a:lnTo>
                  <a:lnTo>
                    <a:pt x="722" y="9"/>
                  </a:lnTo>
                  <a:lnTo>
                    <a:pt x="721" y="7"/>
                  </a:lnTo>
                  <a:lnTo>
                    <a:pt x="719" y="7"/>
                  </a:lnTo>
                  <a:lnTo>
                    <a:pt x="717" y="9"/>
                  </a:lnTo>
                  <a:lnTo>
                    <a:pt x="715" y="9"/>
                  </a:lnTo>
                  <a:lnTo>
                    <a:pt x="708" y="14"/>
                  </a:lnTo>
                  <a:lnTo>
                    <a:pt x="706" y="16"/>
                  </a:lnTo>
                  <a:lnTo>
                    <a:pt x="703" y="18"/>
                  </a:lnTo>
                  <a:lnTo>
                    <a:pt x="701" y="19"/>
                  </a:lnTo>
                  <a:lnTo>
                    <a:pt x="699" y="18"/>
                  </a:lnTo>
                  <a:lnTo>
                    <a:pt x="697" y="19"/>
                  </a:lnTo>
                  <a:lnTo>
                    <a:pt x="696" y="19"/>
                  </a:lnTo>
                  <a:lnTo>
                    <a:pt x="696" y="21"/>
                  </a:lnTo>
                  <a:lnTo>
                    <a:pt x="689" y="21"/>
                  </a:lnTo>
                  <a:lnTo>
                    <a:pt x="685" y="23"/>
                  </a:lnTo>
                  <a:lnTo>
                    <a:pt x="683" y="27"/>
                  </a:lnTo>
                  <a:lnTo>
                    <a:pt x="678" y="35"/>
                  </a:lnTo>
                  <a:lnTo>
                    <a:pt x="676" y="39"/>
                  </a:lnTo>
                  <a:lnTo>
                    <a:pt x="673" y="41"/>
                  </a:lnTo>
                  <a:lnTo>
                    <a:pt x="660" y="44"/>
                  </a:lnTo>
                  <a:lnTo>
                    <a:pt x="655" y="48"/>
                  </a:lnTo>
                  <a:lnTo>
                    <a:pt x="641" y="55"/>
                  </a:lnTo>
                  <a:lnTo>
                    <a:pt x="618" y="71"/>
                  </a:lnTo>
                  <a:lnTo>
                    <a:pt x="602" y="78"/>
                  </a:lnTo>
                  <a:lnTo>
                    <a:pt x="600" y="78"/>
                  </a:lnTo>
                  <a:lnTo>
                    <a:pt x="596" y="82"/>
                  </a:lnTo>
                  <a:lnTo>
                    <a:pt x="596" y="83"/>
                  </a:lnTo>
                  <a:lnTo>
                    <a:pt x="593" y="83"/>
                  </a:lnTo>
                  <a:lnTo>
                    <a:pt x="591" y="83"/>
                  </a:lnTo>
                  <a:lnTo>
                    <a:pt x="589" y="83"/>
                  </a:lnTo>
                  <a:lnTo>
                    <a:pt x="589" y="85"/>
                  </a:lnTo>
                  <a:lnTo>
                    <a:pt x="591" y="87"/>
                  </a:lnTo>
                  <a:lnTo>
                    <a:pt x="593" y="87"/>
                  </a:lnTo>
                  <a:lnTo>
                    <a:pt x="593" y="89"/>
                  </a:lnTo>
                  <a:lnTo>
                    <a:pt x="591" y="92"/>
                  </a:lnTo>
                  <a:lnTo>
                    <a:pt x="591" y="94"/>
                  </a:lnTo>
                  <a:lnTo>
                    <a:pt x="591" y="98"/>
                  </a:lnTo>
                  <a:lnTo>
                    <a:pt x="591" y="99"/>
                  </a:lnTo>
                  <a:lnTo>
                    <a:pt x="589" y="101"/>
                  </a:lnTo>
                  <a:lnTo>
                    <a:pt x="587" y="105"/>
                  </a:lnTo>
                  <a:lnTo>
                    <a:pt x="580" y="110"/>
                  </a:lnTo>
                  <a:lnTo>
                    <a:pt x="577" y="114"/>
                  </a:lnTo>
                  <a:lnTo>
                    <a:pt x="573" y="115"/>
                  </a:lnTo>
                  <a:lnTo>
                    <a:pt x="571" y="115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68" y="115"/>
                  </a:lnTo>
                  <a:lnTo>
                    <a:pt x="563" y="117"/>
                  </a:lnTo>
                  <a:lnTo>
                    <a:pt x="559" y="115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4" y="117"/>
                  </a:lnTo>
                  <a:lnTo>
                    <a:pt x="525" y="119"/>
                  </a:lnTo>
                  <a:lnTo>
                    <a:pt x="516" y="117"/>
                  </a:lnTo>
                  <a:lnTo>
                    <a:pt x="515" y="115"/>
                  </a:lnTo>
                  <a:lnTo>
                    <a:pt x="511" y="112"/>
                  </a:lnTo>
                  <a:lnTo>
                    <a:pt x="474" y="103"/>
                  </a:lnTo>
                  <a:lnTo>
                    <a:pt x="470" y="99"/>
                  </a:lnTo>
                  <a:lnTo>
                    <a:pt x="467" y="99"/>
                  </a:lnTo>
                  <a:lnTo>
                    <a:pt x="465" y="98"/>
                  </a:lnTo>
                  <a:lnTo>
                    <a:pt x="463" y="98"/>
                  </a:lnTo>
                  <a:lnTo>
                    <a:pt x="461" y="101"/>
                  </a:lnTo>
                  <a:lnTo>
                    <a:pt x="461" y="103"/>
                  </a:lnTo>
                  <a:lnTo>
                    <a:pt x="460" y="101"/>
                  </a:lnTo>
                  <a:lnTo>
                    <a:pt x="460" y="103"/>
                  </a:lnTo>
                  <a:lnTo>
                    <a:pt x="458" y="105"/>
                  </a:lnTo>
                  <a:lnTo>
                    <a:pt x="456" y="106"/>
                  </a:lnTo>
                  <a:lnTo>
                    <a:pt x="452" y="108"/>
                  </a:lnTo>
                  <a:lnTo>
                    <a:pt x="451" y="108"/>
                  </a:lnTo>
                  <a:lnTo>
                    <a:pt x="447" y="108"/>
                  </a:lnTo>
                  <a:lnTo>
                    <a:pt x="420" y="108"/>
                  </a:lnTo>
                  <a:lnTo>
                    <a:pt x="389" y="103"/>
                  </a:lnTo>
                  <a:lnTo>
                    <a:pt x="367" y="98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2" y="96"/>
                  </a:lnTo>
                  <a:lnTo>
                    <a:pt x="341" y="96"/>
                  </a:lnTo>
                  <a:lnTo>
                    <a:pt x="335" y="98"/>
                  </a:lnTo>
                  <a:lnTo>
                    <a:pt x="332" y="103"/>
                  </a:lnTo>
                  <a:lnTo>
                    <a:pt x="328" y="108"/>
                  </a:lnTo>
                  <a:lnTo>
                    <a:pt x="332" y="110"/>
                  </a:lnTo>
                  <a:lnTo>
                    <a:pt x="330" y="112"/>
                  </a:lnTo>
                  <a:lnTo>
                    <a:pt x="330" y="114"/>
                  </a:lnTo>
                  <a:lnTo>
                    <a:pt x="328" y="119"/>
                  </a:lnTo>
                  <a:lnTo>
                    <a:pt x="326" y="122"/>
                  </a:lnTo>
                  <a:lnTo>
                    <a:pt x="323" y="126"/>
                  </a:lnTo>
                  <a:lnTo>
                    <a:pt x="321" y="126"/>
                  </a:lnTo>
                  <a:lnTo>
                    <a:pt x="323" y="126"/>
                  </a:lnTo>
                  <a:lnTo>
                    <a:pt x="323" y="130"/>
                  </a:lnTo>
                  <a:lnTo>
                    <a:pt x="325" y="131"/>
                  </a:lnTo>
                  <a:lnTo>
                    <a:pt x="330" y="135"/>
                  </a:lnTo>
                  <a:lnTo>
                    <a:pt x="332" y="138"/>
                  </a:lnTo>
                  <a:lnTo>
                    <a:pt x="335" y="140"/>
                  </a:lnTo>
                  <a:lnTo>
                    <a:pt x="337" y="142"/>
                  </a:lnTo>
                  <a:lnTo>
                    <a:pt x="342" y="146"/>
                  </a:lnTo>
                  <a:lnTo>
                    <a:pt x="344" y="147"/>
                  </a:lnTo>
                  <a:lnTo>
                    <a:pt x="348" y="147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51" y="153"/>
                  </a:lnTo>
                  <a:lnTo>
                    <a:pt x="353" y="154"/>
                  </a:lnTo>
                  <a:lnTo>
                    <a:pt x="353" y="156"/>
                  </a:lnTo>
                  <a:lnTo>
                    <a:pt x="351" y="154"/>
                  </a:lnTo>
                  <a:lnTo>
                    <a:pt x="351" y="156"/>
                  </a:lnTo>
                  <a:lnTo>
                    <a:pt x="349" y="156"/>
                  </a:lnTo>
                  <a:lnTo>
                    <a:pt x="349" y="158"/>
                  </a:lnTo>
                  <a:lnTo>
                    <a:pt x="351" y="158"/>
                  </a:lnTo>
                  <a:lnTo>
                    <a:pt x="353" y="158"/>
                  </a:lnTo>
                  <a:lnTo>
                    <a:pt x="355" y="156"/>
                  </a:lnTo>
                  <a:lnTo>
                    <a:pt x="357" y="158"/>
                  </a:lnTo>
                  <a:lnTo>
                    <a:pt x="358" y="158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0" y="165"/>
                  </a:lnTo>
                  <a:lnTo>
                    <a:pt x="360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94" y="163"/>
                  </a:lnTo>
                  <a:lnTo>
                    <a:pt x="397" y="163"/>
                  </a:lnTo>
                  <a:lnTo>
                    <a:pt x="401" y="165"/>
                  </a:lnTo>
                  <a:lnTo>
                    <a:pt x="403" y="165"/>
                  </a:lnTo>
                  <a:lnTo>
                    <a:pt x="404" y="165"/>
                  </a:lnTo>
                  <a:lnTo>
                    <a:pt x="406" y="167"/>
                  </a:lnTo>
                  <a:lnTo>
                    <a:pt x="408" y="169"/>
                  </a:lnTo>
                  <a:lnTo>
                    <a:pt x="410" y="169"/>
                  </a:lnTo>
                  <a:lnTo>
                    <a:pt x="410" y="167"/>
                  </a:lnTo>
                  <a:lnTo>
                    <a:pt x="412" y="167"/>
                  </a:lnTo>
                  <a:lnTo>
                    <a:pt x="420" y="165"/>
                  </a:lnTo>
                  <a:lnTo>
                    <a:pt x="426" y="167"/>
                  </a:lnTo>
                  <a:lnTo>
                    <a:pt x="426" y="169"/>
                  </a:lnTo>
                  <a:lnTo>
                    <a:pt x="424" y="172"/>
                  </a:lnTo>
                  <a:lnTo>
                    <a:pt x="422" y="172"/>
                  </a:lnTo>
                  <a:lnTo>
                    <a:pt x="419" y="169"/>
                  </a:lnTo>
                  <a:lnTo>
                    <a:pt x="404" y="170"/>
                  </a:lnTo>
                  <a:lnTo>
                    <a:pt x="383" y="176"/>
                  </a:lnTo>
                  <a:lnTo>
                    <a:pt x="381" y="172"/>
                  </a:lnTo>
                  <a:lnTo>
                    <a:pt x="380" y="170"/>
                  </a:lnTo>
                  <a:lnTo>
                    <a:pt x="378" y="170"/>
                  </a:lnTo>
                  <a:lnTo>
                    <a:pt x="378" y="169"/>
                  </a:lnTo>
                  <a:lnTo>
                    <a:pt x="376" y="170"/>
                  </a:lnTo>
                  <a:lnTo>
                    <a:pt x="374" y="170"/>
                  </a:lnTo>
                  <a:lnTo>
                    <a:pt x="373" y="172"/>
                  </a:lnTo>
                  <a:lnTo>
                    <a:pt x="373" y="174"/>
                  </a:lnTo>
                  <a:lnTo>
                    <a:pt x="371" y="174"/>
                  </a:lnTo>
                  <a:lnTo>
                    <a:pt x="369" y="174"/>
                  </a:lnTo>
                  <a:lnTo>
                    <a:pt x="369" y="176"/>
                  </a:lnTo>
                  <a:lnTo>
                    <a:pt x="367" y="176"/>
                  </a:lnTo>
                  <a:lnTo>
                    <a:pt x="365" y="176"/>
                  </a:lnTo>
                  <a:lnTo>
                    <a:pt x="365" y="174"/>
                  </a:lnTo>
                  <a:lnTo>
                    <a:pt x="364" y="172"/>
                  </a:lnTo>
                  <a:lnTo>
                    <a:pt x="362" y="174"/>
                  </a:lnTo>
                  <a:lnTo>
                    <a:pt x="357" y="178"/>
                  </a:lnTo>
                  <a:lnTo>
                    <a:pt x="351" y="179"/>
                  </a:lnTo>
                  <a:lnTo>
                    <a:pt x="319" y="183"/>
                  </a:lnTo>
                  <a:lnTo>
                    <a:pt x="317" y="183"/>
                  </a:lnTo>
                  <a:lnTo>
                    <a:pt x="312" y="188"/>
                  </a:lnTo>
                  <a:lnTo>
                    <a:pt x="309" y="190"/>
                  </a:lnTo>
                  <a:lnTo>
                    <a:pt x="300" y="194"/>
                  </a:lnTo>
                  <a:lnTo>
                    <a:pt x="298" y="197"/>
                  </a:lnTo>
                  <a:lnTo>
                    <a:pt x="296" y="201"/>
                  </a:lnTo>
                  <a:lnTo>
                    <a:pt x="300" y="202"/>
                  </a:lnTo>
                  <a:lnTo>
                    <a:pt x="310" y="210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21" y="208"/>
                  </a:lnTo>
                  <a:lnTo>
                    <a:pt x="328" y="208"/>
                  </a:lnTo>
                  <a:lnTo>
                    <a:pt x="330" y="208"/>
                  </a:lnTo>
                  <a:lnTo>
                    <a:pt x="333" y="210"/>
                  </a:lnTo>
                  <a:lnTo>
                    <a:pt x="335" y="213"/>
                  </a:lnTo>
                  <a:lnTo>
                    <a:pt x="339" y="213"/>
                  </a:lnTo>
                  <a:lnTo>
                    <a:pt x="337" y="213"/>
                  </a:lnTo>
                  <a:lnTo>
                    <a:pt x="333" y="215"/>
                  </a:lnTo>
                  <a:lnTo>
                    <a:pt x="332" y="215"/>
                  </a:lnTo>
                  <a:lnTo>
                    <a:pt x="330" y="217"/>
                  </a:lnTo>
                  <a:lnTo>
                    <a:pt x="330" y="220"/>
                  </a:lnTo>
                  <a:lnTo>
                    <a:pt x="328" y="222"/>
                  </a:lnTo>
                  <a:lnTo>
                    <a:pt x="326" y="224"/>
                  </a:lnTo>
                  <a:lnTo>
                    <a:pt x="325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0" y="222"/>
                  </a:lnTo>
                  <a:lnTo>
                    <a:pt x="309" y="222"/>
                  </a:lnTo>
                  <a:lnTo>
                    <a:pt x="307" y="220"/>
                  </a:lnTo>
                  <a:lnTo>
                    <a:pt x="303" y="220"/>
                  </a:lnTo>
                  <a:lnTo>
                    <a:pt x="300" y="220"/>
                  </a:lnTo>
                  <a:lnTo>
                    <a:pt x="298" y="218"/>
                  </a:lnTo>
                  <a:lnTo>
                    <a:pt x="296" y="218"/>
                  </a:lnTo>
                  <a:lnTo>
                    <a:pt x="294" y="218"/>
                  </a:lnTo>
                  <a:lnTo>
                    <a:pt x="293" y="220"/>
                  </a:lnTo>
                  <a:lnTo>
                    <a:pt x="286" y="222"/>
                  </a:lnTo>
                  <a:lnTo>
                    <a:pt x="284" y="222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0" y="222"/>
                  </a:lnTo>
                  <a:lnTo>
                    <a:pt x="280" y="224"/>
                  </a:lnTo>
                  <a:lnTo>
                    <a:pt x="275" y="220"/>
                  </a:lnTo>
                  <a:lnTo>
                    <a:pt x="270" y="220"/>
                  </a:lnTo>
                  <a:lnTo>
                    <a:pt x="264" y="220"/>
                  </a:lnTo>
                  <a:lnTo>
                    <a:pt x="259" y="222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54" y="218"/>
                  </a:lnTo>
                  <a:lnTo>
                    <a:pt x="248" y="218"/>
                  </a:lnTo>
                  <a:lnTo>
                    <a:pt x="220" y="218"/>
                  </a:lnTo>
                  <a:lnTo>
                    <a:pt x="213" y="222"/>
                  </a:lnTo>
                  <a:lnTo>
                    <a:pt x="202" y="224"/>
                  </a:lnTo>
                  <a:lnTo>
                    <a:pt x="198" y="222"/>
                  </a:lnTo>
                  <a:lnTo>
                    <a:pt x="198" y="218"/>
                  </a:lnTo>
                  <a:lnTo>
                    <a:pt x="200" y="215"/>
                  </a:lnTo>
                  <a:lnTo>
                    <a:pt x="211" y="211"/>
                  </a:lnTo>
                  <a:lnTo>
                    <a:pt x="213" y="208"/>
                  </a:lnTo>
                  <a:lnTo>
                    <a:pt x="211" y="206"/>
                  </a:lnTo>
                  <a:lnTo>
                    <a:pt x="206" y="204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1" y="199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5" y="202"/>
                  </a:lnTo>
                  <a:lnTo>
                    <a:pt x="174" y="204"/>
                  </a:lnTo>
                  <a:lnTo>
                    <a:pt x="172" y="204"/>
                  </a:lnTo>
                  <a:lnTo>
                    <a:pt x="172" y="206"/>
                  </a:lnTo>
                  <a:lnTo>
                    <a:pt x="174" y="206"/>
                  </a:lnTo>
                  <a:lnTo>
                    <a:pt x="177" y="211"/>
                  </a:lnTo>
                  <a:lnTo>
                    <a:pt x="179" y="211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17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8" y="218"/>
                  </a:lnTo>
                  <a:lnTo>
                    <a:pt x="193" y="220"/>
                  </a:lnTo>
                  <a:lnTo>
                    <a:pt x="195" y="220"/>
                  </a:lnTo>
                  <a:lnTo>
                    <a:pt x="193" y="224"/>
                  </a:lnTo>
                  <a:lnTo>
                    <a:pt x="188" y="226"/>
                  </a:lnTo>
                  <a:lnTo>
                    <a:pt x="184" y="231"/>
                  </a:lnTo>
                  <a:lnTo>
                    <a:pt x="181" y="231"/>
                  </a:lnTo>
                  <a:lnTo>
                    <a:pt x="177" y="231"/>
                  </a:lnTo>
                  <a:lnTo>
                    <a:pt x="175" y="229"/>
                  </a:lnTo>
                  <a:lnTo>
                    <a:pt x="172" y="231"/>
                  </a:lnTo>
                  <a:lnTo>
                    <a:pt x="170" y="231"/>
                  </a:lnTo>
                  <a:lnTo>
                    <a:pt x="168" y="229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59" y="233"/>
                  </a:lnTo>
                  <a:lnTo>
                    <a:pt x="158" y="233"/>
                  </a:lnTo>
                  <a:lnTo>
                    <a:pt x="156" y="233"/>
                  </a:lnTo>
                  <a:lnTo>
                    <a:pt x="147" y="231"/>
                  </a:lnTo>
                  <a:lnTo>
                    <a:pt x="140" y="227"/>
                  </a:lnTo>
                  <a:lnTo>
                    <a:pt x="133" y="222"/>
                  </a:lnTo>
                  <a:lnTo>
                    <a:pt x="129" y="217"/>
                  </a:lnTo>
                  <a:lnTo>
                    <a:pt x="131" y="217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29" y="211"/>
                  </a:lnTo>
                  <a:lnTo>
                    <a:pt x="127" y="210"/>
                  </a:lnTo>
                  <a:lnTo>
                    <a:pt x="127" y="210"/>
                  </a:lnTo>
                  <a:lnTo>
                    <a:pt x="124" y="211"/>
                  </a:lnTo>
                  <a:lnTo>
                    <a:pt x="120" y="213"/>
                  </a:lnTo>
                  <a:lnTo>
                    <a:pt x="117" y="213"/>
                  </a:lnTo>
                  <a:lnTo>
                    <a:pt x="113" y="211"/>
                  </a:lnTo>
                  <a:lnTo>
                    <a:pt x="108" y="211"/>
                  </a:lnTo>
                  <a:lnTo>
                    <a:pt x="103" y="213"/>
                  </a:lnTo>
                  <a:lnTo>
                    <a:pt x="101" y="217"/>
                  </a:lnTo>
                  <a:lnTo>
                    <a:pt x="97" y="220"/>
                  </a:lnTo>
                  <a:lnTo>
                    <a:pt x="96" y="220"/>
                  </a:lnTo>
                  <a:lnTo>
                    <a:pt x="88" y="220"/>
                  </a:lnTo>
                  <a:lnTo>
                    <a:pt x="85" y="218"/>
                  </a:lnTo>
                  <a:lnTo>
                    <a:pt x="85" y="217"/>
                  </a:lnTo>
                  <a:lnTo>
                    <a:pt x="81" y="218"/>
                  </a:lnTo>
                  <a:lnTo>
                    <a:pt x="71" y="217"/>
                  </a:lnTo>
                  <a:lnTo>
                    <a:pt x="67" y="218"/>
                  </a:lnTo>
                  <a:lnTo>
                    <a:pt x="64" y="220"/>
                  </a:lnTo>
                  <a:lnTo>
                    <a:pt x="51" y="234"/>
                  </a:lnTo>
                  <a:lnTo>
                    <a:pt x="51" y="236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6" y="238"/>
                  </a:lnTo>
                  <a:lnTo>
                    <a:pt x="42" y="245"/>
                  </a:lnTo>
                  <a:lnTo>
                    <a:pt x="40" y="247"/>
                  </a:lnTo>
                  <a:lnTo>
                    <a:pt x="37" y="249"/>
                  </a:lnTo>
                  <a:lnTo>
                    <a:pt x="33" y="249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0" y="250"/>
                  </a:lnTo>
                  <a:lnTo>
                    <a:pt x="28" y="252"/>
                  </a:lnTo>
                  <a:lnTo>
                    <a:pt x="30" y="256"/>
                  </a:lnTo>
                  <a:lnTo>
                    <a:pt x="30" y="256"/>
                  </a:lnTo>
                  <a:lnTo>
                    <a:pt x="30" y="259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3"/>
                  </a:lnTo>
                  <a:lnTo>
                    <a:pt x="26" y="265"/>
                  </a:lnTo>
                  <a:lnTo>
                    <a:pt x="24" y="266"/>
                  </a:lnTo>
                  <a:lnTo>
                    <a:pt x="24" y="268"/>
                  </a:lnTo>
                  <a:lnTo>
                    <a:pt x="24" y="270"/>
                  </a:lnTo>
                  <a:lnTo>
                    <a:pt x="19" y="275"/>
                  </a:lnTo>
                  <a:lnTo>
                    <a:pt x="17" y="275"/>
                  </a:lnTo>
                  <a:lnTo>
                    <a:pt x="14" y="277"/>
                  </a:lnTo>
                  <a:lnTo>
                    <a:pt x="12" y="279"/>
                  </a:lnTo>
                  <a:lnTo>
                    <a:pt x="5" y="277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1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20"/>
                  </a:lnTo>
                  <a:lnTo>
                    <a:pt x="1" y="321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745" y="330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4">
              <a:extLst>
                <a:ext uri="{FF2B5EF4-FFF2-40B4-BE49-F238E27FC236}">
                  <a16:creationId xmlns:a16="http://schemas.microsoft.com/office/drawing/2014/main" id="{3EFD4675-A200-BC62-5FDB-7D022CA9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056" y="4495217"/>
              <a:ext cx="906813" cy="380788"/>
            </a:xfrm>
            <a:custGeom>
              <a:avLst/>
              <a:gdLst>
                <a:gd name="T0" fmla="*/ 304 w 743"/>
                <a:gd name="T1" fmla="*/ 270 h 312"/>
                <a:gd name="T2" fmla="*/ 286 w 743"/>
                <a:gd name="T3" fmla="*/ 238 h 312"/>
                <a:gd name="T4" fmla="*/ 290 w 743"/>
                <a:gd name="T5" fmla="*/ 193 h 312"/>
                <a:gd name="T6" fmla="*/ 302 w 743"/>
                <a:gd name="T7" fmla="*/ 184 h 312"/>
                <a:gd name="T8" fmla="*/ 318 w 743"/>
                <a:gd name="T9" fmla="*/ 172 h 312"/>
                <a:gd name="T10" fmla="*/ 332 w 743"/>
                <a:gd name="T11" fmla="*/ 181 h 312"/>
                <a:gd name="T12" fmla="*/ 332 w 743"/>
                <a:gd name="T13" fmla="*/ 204 h 312"/>
                <a:gd name="T14" fmla="*/ 372 w 743"/>
                <a:gd name="T15" fmla="*/ 229 h 312"/>
                <a:gd name="T16" fmla="*/ 388 w 743"/>
                <a:gd name="T17" fmla="*/ 263 h 312"/>
                <a:gd name="T18" fmla="*/ 403 w 743"/>
                <a:gd name="T19" fmla="*/ 259 h 312"/>
                <a:gd name="T20" fmla="*/ 386 w 743"/>
                <a:gd name="T21" fmla="*/ 218 h 312"/>
                <a:gd name="T22" fmla="*/ 428 w 743"/>
                <a:gd name="T23" fmla="*/ 257 h 312"/>
                <a:gd name="T24" fmla="*/ 441 w 743"/>
                <a:gd name="T25" fmla="*/ 266 h 312"/>
                <a:gd name="T26" fmla="*/ 448 w 743"/>
                <a:gd name="T27" fmla="*/ 250 h 312"/>
                <a:gd name="T28" fmla="*/ 427 w 743"/>
                <a:gd name="T29" fmla="*/ 231 h 312"/>
                <a:gd name="T30" fmla="*/ 421 w 743"/>
                <a:gd name="T31" fmla="*/ 208 h 312"/>
                <a:gd name="T32" fmla="*/ 473 w 743"/>
                <a:gd name="T33" fmla="*/ 229 h 312"/>
                <a:gd name="T34" fmla="*/ 471 w 743"/>
                <a:gd name="T35" fmla="*/ 213 h 312"/>
                <a:gd name="T36" fmla="*/ 446 w 743"/>
                <a:gd name="T37" fmla="*/ 195 h 312"/>
                <a:gd name="T38" fmla="*/ 428 w 743"/>
                <a:gd name="T39" fmla="*/ 186 h 312"/>
                <a:gd name="T40" fmla="*/ 421 w 743"/>
                <a:gd name="T41" fmla="*/ 165 h 312"/>
                <a:gd name="T42" fmla="*/ 457 w 743"/>
                <a:gd name="T43" fmla="*/ 152 h 312"/>
                <a:gd name="T44" fmla="*/ 494 w 743"/>
                <a:gd name="T45" fmla="*/ 120 h 312"/>
                <a:gd name="T46" fmla="*/ 517 w 743"/>
                <a:gd name="T47" fmla="*/ 129 h 312"/>
                <a:gd name="T48" fmla="*/ 551 w 743"/>
                <a:gd name="T49" fmla="*/ 122 h 312"/>
                <a:gd name="T50" fmla="*/ 579 w 743"/>
                <a:gd name="T51" fmla="*/ 112 h 312"/>
                <a:gd name="T52" fmla="*/ 615 w 743"/>
                <a:gd name="T53" fmla="*/ 128 h 312"/>
                <a:gd name="T54" fmla="*/ 661 w 743"/>
                <a:gd name="T55" fmla="*/ 135 h 312"/>
                <a:gd name="T56" fmla="*/ 679 w 743"/>
                <a:gd name="T57" fmla="*/ 140 h 312"/>
                <a:gd name="T58" fmla="*/ 689 w 743"/>
                <a:gd name="T59" fmla="*/ 140 h 312"/>
                <a:gd name="T60" fmla="*/ 705 w 743"/>
                <a:gd name="T61" fmla="*/ 122 h 312"/>
                <a:gd name="T62" fmla="*/ 711 w 743"/>
                <a:gd name="T63" fmla="*/ 104 h 312"/>
                <a:gd name="T64" fmla="*/ 720 w 743"/>
                <a:gd name="T65" fmla="*/ 73 h 312"/>
                <a:gd name="T66" fmla="*/ 743 w 743"/>
                <a:gd name="T67" fmla="*/ 49 h 312"/>
                <a:gd name="T68" fmla="*/ 725 w 743"/>
                <a:gd name="T69" fmla="*/ 16 h 312"/>
                <a:gd name="T70" fmla="*/ 693 w 743"/>
                <a:gd name="T71" fmla="*/ 3 h 312"/>
                <a:gd name="T72" fmla="*/ 686 w 743"/>
                <a:gd name="T73" fmla="*/ 21 h 312"/>
                <a:gd name="T74" fmla="*/ 689 w 743"/>
                <a:gd name="T75" fmla="*/ 44 h 312"/>
                <a:gd name="T76" fmla="*/ 665 w 743"/>
                <a:gd name="T77" fmla="*/ 65 h 312"/>
                <a:gd name="T78" fmla="*/ 636 w 743"/>
                <a:gd name="T79" fmla="*/ 67 h 312"/>
                <a:gd name="T80" fmla="*/ 579 w 743"/>
                <a:gd name="T81" fmla="*/ 67 h 312"/>
                <a:gd name="T82" fmla="*/ 535 w 743"/>
                <a:gd name="T83" fmla="*/ 60 h 312"/>
                <a:gd name="T84" fmla="*/ 512 w 743"/>
                <a:gd name="T85" fmla="*/ 41 h 312"/>
                <a:gd name="T86" fmla="*/ 483 w 743"/>
                <a:gd name="T87" fmla="*/ 33 h 312"/>
                <a:gd name="T88" fmla="*/ 466 w 743"/>
                <a:gd name="T89" fmla="*/ 33 h 312"/>
                <a:gd name="T90" fmla="*/ 437 w 743"/>
                <a:gd name="T91" fmla="*/ 42 h 312"/>
                <a:gd name="T92" fmla="*/ 403 w 743"/>
                <a:gd name="T93" fmla="*/ 57 h 312"/>
                <a:gd name="T94" fmla="*/ 359 w 743"/>
                <a:gd name="T95" fmla="*/ 58 h 312"/>
                <a:gd name="T96" fmla="*/ 306 w 743"/>
                <a:gd name="T97" fmla="*/ 87 h 312"/>
                <a:gd name="T98" fmla="*/ 290 w 743"/>
                <a:gd name="T99" fmla="*/ 94 h 312"/>
                <a:gd name="T100" fmla="*/ 260 w 743"/>
                <a:gd name="T101" fmla="*/ 94 h 312"/>
                <a:gd name="T102" fmla="*/ 228 w 743"/>
                <a:gd name="T103" fmla="*/ 92 h 312"/>
                <a:gd name="T104" fmla="*/ 201 w 743"/>
                <a:gd name="T105" fmla="*/ 115 h 312"/>
                <a:gd name="T106" fmla="*/ 178 w 743"/>
                <a:gd name="T107" fmla="*/ 131 h 312"/>
                <a:gd name="T108" fmla="*/ 134 w 743"/>
                <a:gd name="T109" fmla="*/ 131 h 312"/>
                <a:gd name="T110" fmla="*/ 116 w 743"/>
                <a:gd name="T111" fmla="*/ 168 h 312"/>
                <a:gd name="T112" fmla="*/ 102 w 743"/>
                <a:gd name="T113" fmla="*/ 193 h 312"/>
                <a:gd name="T114" fmla="*/ 86 w 743"/>
                <a:gd name="T115" fmla="*/ 208 h 312"/>
                <a:gd name="T116" fmla="*/ 75 w 743"/>
                <a:gd name="T117" fmla="*/ 238 h 312"/>
                <a:gd name="T118" fmla="*/ 45 w 743"/>
                <a:gd name="T119" fmla="*/ 255 h 312"/>
                <a:gd name="T120" fmla="*/ 38 w 743"/>
                <a:gd name="T121" fmla="*/ 289 h 312"/>
                <a:gd name="T122" fmla="*/ 27 w 743"/>
                <a:gd name="T123" fmla="*/ 305 h 312"/>
                <a:gd name="T124" fmla="*/ 2 w 743"/>
                <a:gd name="T125" fmla="*/ 30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3" h="312">
                  <a:moveTo>
                    <a:pt x="325" y="311"/>
                  </a:moveTo>
                  <a:lnTo>
                    <a:pt x="322" y="302"/>
                  </a:lnTo>
                  <a:lnTo>
                    <a:pt x="320" y="298"/>
                  </a:lnTo>
                  <a:lnTo>
                    <a:pt x="320" y="295"/>
                  </a:lnTo>
                  <a:lnTo>
                    <a:pt x="320" y="293"/>
                  </a:lnTo>
                  <a:lnTo>
                    <a:pt x="318" y="289"/>
                  </a:lnTo>
                  <a:lnTo>
                    <a:pt x="318" y="287"/>
                  </a:lnTo>
                  <a:lnTo>
                    <a:pt x="315" y="284"/>
                  </a:lnTo>
                  <a:lnTo>
                    <a:pt x="313" y="282"/>
                  </a:lnTo>
                  <a:lnTo>
                    <a:pt x="311" y="280"/>
                  </a:lnTo>
                  <a:lnTo>
                    <a:pt x="306" y="279"/>
                  </a:lnTo>
                  <a:lnTo>
                    <a:pt x="306" y="277"/>
                  </a:lnTo>
                  <a:lnTo>
                    <a:pt x="306" y="275"/>
                  </a:lnTo>
                  <a:lnTo>
                    <a:pt x="304" y="270"/>
                  </a:lnTo>
                  <a:lnTo>
                    <a:pt x="304" y="266"/>
                  </a:lnTo>
                  <a:lnTo>
                    <a:pt x="302" y="266"/>
                  </a:lnTo>
                  <a:lnTo>
                    <a:pt x="302" y="264"/>
                  </a:lnTo>
                  <a:lnTo>
                    <a:pt x="299" y="264"/>
                  </a:lnTo>
                  <a:lnTo>
                    <a:pt x="299" y="263"/>
                  </a:lnTo>
                  <a:lnTo>
                    <a:pt x="297" y="263"/>
                  </a:lnTo>
                  <a:lnTo>
                    <a:pt x="292" y="257"/>
                  </a:lnTo>
                  <a:lnTo>
                    <a:pt x="290" y="252"/>
                  </a:lnTo>
                  <a:lnTo>
                    <a:pt x="288" y="252"/>
                  </a:lnTo>
                  <a:lnTo>
                    <a:pt x="288" y="250"/>
                  </a:lnTo>
                  <a:lnTo>
                    <a:pt x="288" y="247"/>
                  </a:lnTo>
                  <a:lnTo>
                    <a:pt x="288" y="243"/>
                  </a:lnTo>
                  <a:lnTo>
                    <a:pt x="286" y="239"/>
                  </a:lnTo>
                  <a:lnTo>
                    <a:pt x="286" y="238"/>
                  </a:lnTo>
                  <a:lnTo>
                    <a:pt x="286" y="236"/>
                  </a:lnTo>
                  <a:lnTo>
                    <a:pt x="290" y="227"/>
                  </a:lnTo>
                  <a:lnTo>
                    <a:pt x="290" y="225"/>
                  </a:lnTo>
                  <a:lnTo>
                    <a:pt x="293" y="215"/>
                  </a:lnTo>
                  <a:lnTo>
                    <a:pt x="297" y="209"/>
                  </a:lnTo>
                  <a:lnTo>
                    <a:pt x="299" y="206"/>
                  </a:lnTo>
                  <a:lnTo>
                    <a:pt x="299" y="204"/>
                  </a:lnTo>
                  <a:lnTo>
                    <a:pt x="297" y="202"/>
                  </a:lnTo>
                  <a:lnTo>
                    <a:pt x="295" y="200"/>
                  </a:lnTo>
                  <a:lnTo>
                    <a:pt x="293" y="199"/>
                  </a:lnTo>
                  <a:lnTo>
                    <a:pt x="292" y="199"/>
                  </a:lnTo>
                  <a:lnTo>
                    <a:pt x="292" y="195"/>
                  </a:lnTo>
                  <a:lnTo>
                    <a:pt x="292" y="195"/>
                  </a:lnTo>
                  <a:lnTo>
                    <a:pt x="290" y="193"/>
                  </a:lnTo>
                  <a:lnTo>
                    <a:pt x="290" y="192"/>
                  </a:lnTo>
                  <a:lnTo>
                    <a:pt x="290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7" y="190"/>
                  </a:lnTo>
                  <a:lnTo>
                    <a:pt x="297" y="192"/>
                  </a:lnTo>
                  <a:lnTo>
                    <a:pt x="299" y="190"/>
                  </a:lnTo>
                  <a:lnTo>
                    <a:pt x="299" y="188"/>
                  </a:lnTo>
                  <a:lnTo>
                    <a:pt x="301" y="188"/>
                  </a:lnTo>
                  <a:lnTo>
                    <a:pt x="299" y="186"/>
                  </a:lnTo>
                  <a:lnTo>
                    <a:pt x="299" y="184"/>
                  </a:lnTo>
                  <a:lnTo>
                    <a:pt x="301" y="183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4" y="184"/>
                  </a:lnTo>
                  <a:lnTo>
                    <a:pt x="306" y="184"/>
                  </a:lnTo>
                  <a:lnTo>
                    <a:pt x="306" y="184"/>
                  </a:lnTo>
                  <a:lnTo>
                    <a:pt x="306" y="183"/>
                  </a:lnTo>
                  <a:lnTo>
                    <a:pt x="308" y="183"/>
                  </a:lnTo>
                  <a:lnTo>
                    <a:pt x="306" y="181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11" y="176"/>
                  </a:lnTo>
                  <a:lnTo>
                    <a:pt x="313" y="176"/>
                  </a:lnTo>
                  <a:lnTo>
                    <a:pt x="315" y="176"/>
                  </a:lnTo>
                  <a:lnTo>
                    <a:pt x="316" y="176"/>
                  </a:lnTo>
                  <a:lnTo>
                    <a:pt x="318" y="174"/>
                  </a:lnTo>
                  <a:lnTo>
                    <a:pt x="318" y="172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5"/>
                  </a:lnTo>
                  <a:lnTo>
                    <a:pt x="324" y="165"/>
                  </a:lnTo>
                  <a:lnTo>
                    <a:pt x="325" y="165"/>
                  </a:lnTo>
                  <a:lnTo>
                    <a:pt x="329" y="167"/>
                  </a:lnTo>
                  <a:lnTo>
                    <a:pt x="331" y="170"/>
                  </a:lnTo>
                  <a:lnTo>
                    <a:pt x="329" y="172"/>
                  </a:lnTo>
                  <a:lnTo>
                    <a:pt x="329" y="174"/>
                  </a:lnTo>
                  <a:lnTo>
                    <a:pt x="331" y="174"/>
                  </a:lnTo>
                  <a:lnTo>
                    <a:pt x="334" y="176"/>
                  </a:lnTo>
                  <a:lnTo>
                    <a:pt x="334" y="179"/>
                  </a:lnTo>
                  <a:lnTo>
                    <a:pt x="334" y="181"/>
                  </a:lnTo>
                  <a:lnTo>
                    <a:pt x="332" y="181"/>
                  </a:lnTo>
                  <a:lnTo>
                    <a:pt x="331" y="183"/>
                  </a:lnTo>
                  <a:lnTo>
                    <a:pt x="329" y="184"/>
                  </a:lnTo>
                  <a:lnTo>
                    <a:pt x="325" y="184"/>
                  </a:lnTo>
                  <a:lnTo>
                    <a:pt x="318" y="184"/>
                  </a:lnTo>
                  <a:lnTo>
                    <a:pt x="315" y="186"/>
                  </a:lnTo>
                  <a:lnTo>
                    <a:pt x="316" y="188"/>
                  </a:lnTo>
                  <a:lnTo>
                    <a:pt x="320" y="193"/>
                  </a:lnTo>
                  <a:lnTo>
                    <a:pt x="320" y="195"/>
                  </a:lnTo>
                  <a:lnTo>
                    <a:pt x="324" y="197"/>
                  </a:lnTo>
                  <a:lnTo>
                    <a:pt x="324" y="200"/>
                  </a:lnTo>
                  <a:lnTo>
                    <a:pt x="324" y="202"/>
                  </a:lnTo>
                  <a:lnTo>
                    <a:pt x="327" y="202"/>
                  </a:lnTo>
                  <a:lnTo>
                    <a:pt x="331" y="202"/>
                  </a:lnTo>
                  <a:lnTo>
                    <a:pt x="332" y="204"/>
                  </a:lnTo>
                  <a:lnTo>
                    <a:pt x="338" y="208"/>
                  </a:lnTo>
                  <a:lnTo>
                    <a:pt x="340" y="211"/>
                  </a:lnTo>
                  <a:lnTo>
                    <a:pt x="343" y="213"/>
                  </a:lnTo>
                  <a:lnTo>
                    <a:pt x="345" y="213"/>
                  </a:lnTo>
                  <a:lnTo>
                    <a:pt x="347" y="215"/>
                  </a:lnTo>
                  <a:lnTo>
                    <a:pt x="348" y="215"/>
                  </a:lnTo>
                  <a:lnTo>
                    <a:pt x="352" y="220"/>
                  </a:lnTo>
                  <a:lnTo>
                    <a:pt x="354" y="218"/>
                  </a:lnTo>
                  <a:lnTo>
                    <a:pt x="356" y="220"/>
                  </a:lnTo>
                  <a:lnTo>
                    <a:pt x="357" y="220"/>
                  </a:lnTo>
                  <a:lnTo>
                    <a:pt x="363" y="222"/>
                  </a:lnTo>
                  <a:lnTo>
                    <a:pt x="364" y="223"/>
                  </a:lnTo>
                  <a:lnTo>
                    <a:pt x="370" y="225"/>
                  </a:lnTo>
                  <a:lnTo>
                    <a:pt x="372" y="229"/>
                  </a:lnTo>
                  <a:lnTo>
                    <a:pt x="373" y="234"/>
                  </a:lnTo>
                  <a:lnTo>
                    <a:pt x="372" y="239"/>
                  </a:lnTo>
                  <a:lnTo>
                    <a:pt x="370" y="243"/>
                  </a:lnTo>
                  <a:lnTo>
                    <a:pt x="372" y="247"/>
                  </a:lnTo>
                  <a:lnTo>
                    <a:pt x="373" y="248"/>
                  </a:lnTo>
                  <a:lnTo>
                    <a:pt x="375" y="250"/>
                  </a:lnTo>
                  <a:lnTo>
                    <a:pt x="377" y="255"/>
                  </a:lnTo>
                  <a:lnTo>
                    <a:pt x="379" y="257"/>
                  </a:lnTo>
                  <a:lnTo>
                    <a:pt x="379" y="259"/>
                  </a:lnTo>
                  <a:lnTo>
                    <a:pt x="379" y="261"/>
                  </a:lnTo>
                  <a:lnTo>
                    <a:pt x="377" y="264"/>
                  </a:lnTo>
                  <a:lnTo>
                    <a:pt x="377" y="266"/>
                  </a:lnTo>
                  <a:lnTo>
                    <a:pt x="379" y="264"/>
                  </a:lnTo>
                  <a:lnTo>
                    <a:pt x="388" y="263"/>
                  </a:lnTo>
                  <a:lnTo>
                    <a:pt x="389" y="264"/>
                  </a:lnTo>
                  <a:lnTo>
                    <a:pt x="405" y="271"/>
                  </a:lnTo>
                  <a:lnTo>
                    <a:pt x="414" y="273"/>
                  </a:lnTo>
                  <a:lnTo>
                    <a:pt x="418" y="273"/>
                  </a:lnTo>
                  <a:lnTo>
                    <a:pt x="419" y="271"/>
                  </a:lnTo>
                  <a:lnTo>
                    <a:pt x="419" y="270"/>
                  </a:lnTo>
                  <a:lnTo>
                    <a:pt x="418" y="270"/>
                  </a:lnTo>
                  <a:lnTo>
                    <a:pt x="416" y="270"/>
                  </a:lnTo>
                  <a:lnTo>
                    <a:pt x="414" y="268"/>
                  </a:lnTo>
                  <a:lnTo>
                    <a:pt x="412" y="268"/>
                  </a:lnTo>
                  <a:lnTo>
                    <a:pt x="412" y="266"/>
                  </a:lnTo>
                  <a:lnTo>
                    <a:pt x="411" y="264"/>
                  </a:lnTo>
                  <a:lnTo>
                    <a:pt x="411" y="263"/>
                  </a:lnTo>
                  <a:lnTo>
                    <a:pt x="403" y="259"/>
                  </a:lnTo>
                  <a:lnTo>
                    <a:pt x="391" y="254"/>
                  </a:lnTo>
                  <a:lnTo>
                    <a:pt x="389" y="250"/>
                  </a:lnTo>
                  <a:lnTo>
                    <a:pt x="384" y="239"/>
                  </a:lnTo>
                  <a:lnTo>
                    <a:pt x="382" y="238"/>
                  </a:lnTo>
                  <a:lnTo>
                    <a:pt x="380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7" y="234"/>
                  </a:lnTo>
                  <a:lnTo>
                    <a:pt x="375" y="232"/>
                  </a:lnTo>
                  <a:lnTo>
                    <a:pt x="373" y="229"/>
                  </a:lnTo>
                  <a:lnTo>
                    <a:pt x="375" y="227"/>
                  </a:lnTo>
                  <a:lnTo>
                    <a:pt x="377" y="222"/>
                  </a:lnTo>
                  <a:lnTo>
                    <a:pt x="380" y="218"/>
                  </a:lnTo>
                  <a:lnTo>
                    <a:pt x="386" y="218"/>
                  </a:lnTo>
                  <a:lnTo>
                    <a:pt x="391" y="220"/>
                  </a:lnTo>
                  <a:lnTo>
                    <a:pt x="396" y="223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12" y="229"/>
                  </a:lnTo>
                  <a:lnTo>
                    <a:pt x="421" y="239"/>
                  </a:lnTo>
                  <a:lnTo>
                    <a:pt x="423" y="241"/>
                  </a:lnTo>
                  <a:lnTo>
                    <a:pt x="423" y="243"/>
                  </a:lnTo>
                  <a:lnTo>
                    <a:pt x="423" y="245"/>
                  </a:lnTo>
                  <a:lnTo>
                    <a:pt x="425" y="245"/>
                  </a:lnTo>
                  <a:lnTo>
                    <a:pt x="425" y="247"/>
                  </a:lnTo>
                  <a:lnTo>
                    <a:pt x="425" y="250"/>
                  </a:lnTo>
                  <a:lnTo>
                    <a:pt x="425" y="252"/>
                  </a:lnTo>
                  <a:lnTo>
                    <a:pt x="428" y="257"/>
                  </a:lnTo>
                  <a:lnTo>
                    <a:pt x="428" y="255"/>
                  </a:lnTo>
                  <a:lnTo>
                    <a:pt x="430" y="255"/>
                  </a:lnTo>
                  <a:lnTo>
                    <a:pt x="432" y="255"/>
                  </a:lnTo>
                  <a:lnTo>
                    <a:pt x="432" y="257"/>
                  </a:lnTo>
                  <a:lnTo>
                    <a:pt x="434" y="259"/>
                  </a:lnTo>
                  <a:lnTo>
                    <a:pt x="437" y="261"/>
                  </a:lnTo>
                  <a:lnTo>
                    <a:pt x="435" y="263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3"/>
                  </a:lnTo>
                  <a:lnTo>
                    <a:pt x="439" y="263"/>
                  </a:lnTo>
                  <a:lnTo>
                    <a:pt x="439" y="264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6" y="264"/>
                  </a:lnTo>
                  <a:lnTo>
                    <a:pt x="448" y="263"/>
                  </a:lnTo>
                  <a:lnTo>
                    <a:pt x="446" y="261"/>
                  </a:lnTo>
                  <a:lnTo>
                    <a:pt x="446" y="259"/>
                  </a:lnTo>
                  <a:lnTo>
                    <a:pt x="450" y="257"/>
                  </a:lnTo>
                  <a:lnTo>
                    <a:pt x="450" y="255"/>
                  </a:lnTo>
                  <a:lnTo>
                    <a:pt x="450" y="254"/>
                  </a:lnTo>
                  <a:lnTo>
                    <a:pt x="448" y="254"/>
                  </a:lnTo>
                  <a:lnTo>
                    <a:pt x="446" y="254"/>
                  </a:lnTo>
                  <a:lnTo>
                    <a:pt x="446" y="252"/>
                  </a:lnTo>
                  <a:lnTo>
                    <a:pt x="446" y="250"/>
                  </a:lnTo>
                  <a:lnTo>
                    <a:pt x="448" y="250"/>
                  </a:lnTo>
                  <a:lnTo>
                    <a:pt x="448" y="248"/>
                  </a:lnTo>
                  <a:lnTo>
                    <a:pt x="446" y="247"/>
                  </a:lnTo>
                  <a:lnTo>
                    <a:pt x="444" y="247"/>
                  </a:lnTo>
                  <a:lnTo>
                    <a:pt x="444" y="245"/>
                  </a:lnTo>
                  <a:lnTo>
                    <a:pt x="446" y="243"/>
                  </a:lnTo>
                  <a:lnTo>
                    <a:pt x="446" y="241"/>
                  </a:lnTo>
                  <a:lnTo>
                    <a:pt x="446" y="239"/>
                  </a:lnTo>
                  <a:lnTo>
                    <a:pt x="441" y="238"/>
                  </a:lnTo>
                  <a:lnTo>
                    <a:pt x="439" y="238"/>
                  </a:lnTo>
                  <a:lnTo>
                    <a:pt x="437" y="236"/>
                  </a:lnTo>
                  <a:lnTo>
                    <a:pt x="435" y="236"/>
                  </a:lnTo>
                  <a:lnTo>
                    <a:pt x="434" y="234"/>
                  </a:lnTo>
                  <a:lnTo>
                    <a:pt x="434" y="234"/>
                  </a:lnTo>
                  <a:lnTo>
                    <a:pt x="427" y="231"/>
                  </a:lnTo>
                  <a:lnTo>
                    <a:pt x="425" y="231"/>
                  </a:lnTo>
                  <a:lnTo>
                    <a:pt x="423" y="231"/>
                  </a:lnTo>
                  <a:lnTo>
                    <a:pt x="421" y="229"/>
                  </a:lnTo>
                  <a:lnTo>
                    <a:pt x="421" y="225"/>
                  </a:lnTo>
                  <a:lnTo>
                    <a:pt x="418" y="223"/>
                  </a:lnTo>
                  <a:lnTo>
                    <a:pt x="416" y="222"/>
                  </a:lnTo>
                  <a:lnTo>
                    <a:pt x="414" y="216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8"/>
                  </a:lnTo>
                  <a:lnTo>
                    <a:pt x="418" y="206"/>
                  </a:lnTo>
                  <a:lnTo>
                    <a:pt x="421" y="208"/>
                  </a:lnTo>
                  <a:lnTo>
                    <a:pt x="425" y="208"/>
                  </a:lnTo>
                  <a:lnTo>
                    <a:pt x="430" y="204"/>
                  </a:lnTo>
                  <a:lnTo>
                    <a:pt x="432" y="204"/>
                  </a:lnTo>
                  <a:lnTo>
                    <a:pt x="434" y="206"/>
                  </a:lnTo>
                  <a:lnTo>
                    <a:pt x="439" y="206"/>
                  </a:lnTo>
                  <a:lnTo>
                    <a:pt x="441" y="206"/>
                  </a:lnTo>
                  <a:lnTo>
                    <a:pt x="443" y="208"/>
                  </a:lnTo>
                  <a:lnTo>
                    <a:pt x="448" y="211"/>
                  </a:lnTo>
                  <a:lnTo>
                    <a:pt x="450" y="215"/>
                  </a:lnTo>
                  <a:lnTo>
                    <a:pt x="453" y="215"/>
                  </a:lnTo>
                  <a:lnTo>
                    <a:pt x="462" y="216"/>
                  </a:lnTo>
                  <a:lnTo>
                    <a:pt x="467" y="220"/>
                  </a:lnTo>
                  <a:lnTo>
                    <a:pt x="471" y="223"/>
                  </a:lnTo>
                  <a:lnTo>
                    <a:pt x="473" y="229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8" y="236"/>
                  </a:lnTo>
                  <a:lnTo>
                    <a:pt x="480" y="238"/>
                  </a:lnTo>
                  <a:lnTo>
                    <a:pt x="480" y="238"/>
                  </a:lnTo>
                  <a:lnTo>
                    <a:pt x="482" y="239"/>
                  </a:lnTo>
                  <a:lnTo>
                    <a:pt x="483" y="241"/>
                  </a:lnTo>
                  <a:lnTo>
                    <a:pt x="489" y="239"/>
                  </a:lnTo>
                  <a:lnTo>
                    <a:pt x="492" y="238"/>
                  </a:lnTo>
                  <a:lnTo>
                    <a:pt x="491" y="234"/>
                  </a:lnTo>
                  <a:lnTo>
                    <a:pt x="483" y="227"/>
                  </a:lnTo>
                  <a:lnTo>
                    <a:pt x="476" y="216"/>
                  </a:lnTo>
                  <a:lnTo>
                    <a:pt x="475" y="213"/>
                  </a:lnTo>
                  <a:lnTo>
                    <a:pt x="471" y="213"/>
                  </a:lnTo>
                  <a:lnTo>
                    <a:pt x="471" y="211"/>
                  </a:lnTo>
                  <a:lnTo>
                    <a:pt x="469" y="209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4" y="206"/>
                  </a:lnTo>
                  <a:lnTo>
                    <a:pt x="462" y="206"/>
                  </a:lnTo>
                  <a:lnTo>
                    <a:pt x="460" y="208"/>
                  </a:lnTo>
                  <a:lnTo>
                    <a:pt x="459" y="206"/>
                  </a:lnTo>
                  <a:lnTo>
                    <a:pt x="455" y="204"/>
                  </a:lnTo>
                  <a:lnTo>
                    <a:pt x="453" y="202"/>
                  </a:lnTo>
                  <a:lnTo>
                    <a:pt x="451" y="195"/>
                  </a:lnTo>
                  <a:lnTo>
                    <a:pt x="450" y="195"/>
                  </a:lnTo>
                  <a:lnTo>
                    <a:pt x="448" y="195"/>
                  </a:lnTo>
                  <a:lnTo>
                    <a:pt x="446" y="195"/>
                  </a:lnTo>
                  <a:lnTo>
                    <a:pt x="448" y="199"/>
                  </a:lnTo>
                  <a:lnTo>
                    <a:pt x="450" y="200"/>
                  </a:lnTo>
                  <a:lnTo>
                    <a:pt x="450" y="202"/>
                  </a:lnTo>
                  <a:lnTo>
                    <a:pt x="448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3" y="202"/>
                  </a:lnTo>
                  <a:lnTo>
                    <a:pt x="437" y="202"/>
                  </a:lnTo>
                  <a:lnTo>
                    <a:pt x="437" y="200"/>
                  </a:lnTo>
                  <a:lnTo>
                    <a:pt x="434" y="199"/>
                  </a:lnTo>
                  <a:lnTo>
                    <a:pt x="434" y="199"/>
                  </a:lnTo>
                  <a:lnTo>
                    <a:pt x="430" y="193"/>
                  </a:lnTo>
                  <a:lnTo>
                    <a:pt x="428" y="188"/>
                  </a:lnTo>
                  <a:lnTo>
                    <a:pt x="428" y="186"/>
                  </a:lnTo>
                  <a:lnTo>
                    <a:pt x="430" y="184"/>
                  </a:lnTo>
                  <a:lnTo>
                    <a:pt x="437" y="183"/>
                  </a:lnTo>
                  <a:lnTo>
                    <a:pt x="437" y="181"/>
                  </a:lnTo>
                  <a:lnTo>
                    <a:pt x="435" y="179"/>
                  </a:lnTo>
                  <a:lnTo>
                    <a:pt x="435" y="177"/>
                  </a:lnTo>
                  <a:lnTo>
                    <a:pt x="434" y="177"/>
                  </a:lnTo>
                  <a:lnTo>
                    <a:pt x="434" y="177"/>
                  </a:lnTo>
                  <a:lnTo>
                    <a:pt x="432" y="177"/>
                  </a:lnTo>
                  <a:lnTo>
                    <a:pt x="430" y="177"/>
                  </a:lnTo>
                  <a:lnTo>
                    <a:pt x="427" y="174"/>
                  </a:lnTo>
                  <a:lnTo>
                    <a:pt x="425" y="174"/>
                  </a:lnTo>
                  <a:lnTo>
                    <a:pt x="425" y="170"/>
                  </a:lnTo>
                  <a:lnTo>
                    <a:pt x="423" y="167"/>
                  </a:lnTo>
                  <a:lnTo>
                    <a:pt x="421" y="165"/>
                  </a:lnTo>
                  <a:lnTo>
                    <a:pt x="419" y="163"/>
                  </a:lnTo>
                  <a:lnTo>
                    <a:pt x="416" y="163"/>
                  </a:lnTo>
                  <a:lnTo>
                    <a:pt x="414" y="160"/>
                  </a:lnTo>
                  <a:lnTo>
                    <a:pt x="414" y="156"/>
                  </a:lnTo>
                  <a:lnTo>
                    <a:pt x="414" y="152"/>
                  </a:lnTo>
                  <a:lnTo>
                    <a:pt x="416" y="151"/>
                  </a:lnTo>
                  <a:lnTo>
                    <a:pt x="418" y="149"/>
                  </a:lnTo>
                  <a:lnTo>
                    <a:pt x="421" y="147"/>
                  </a:lnTo>
                  <a:lnTo>
                    <a:pt x="427" y="145"/>
                  </a:lnTo>
                  <a:lnTo>
                    <a:pt x="432" y="145"/>
                  </a:lnTo>
                  <a:lnTo>
                    <a:pt x="434" y="145"/>
                  </a:lnTo>
                  <a:lnTo>
                    <a:pt x="446" y="151"/>
                  </a:lnTo>
                  <a:lnTo>
                    <a:pt x="451" y="152"/>
                  </a:lnTo>
                  <a:lnTo>
                    <a:pt x="457" y="152"/>
                  </a:lnTo>
                  <a:lnTo>
                    <a:pt x="460" y="152"/>
                  </a:lnTo>
                  <a:lnTo>
                    <a:pt x="473" y="147"/>
                  </a:lnTo>
                  <a:lnTo>
                    <a:pt x="485" y="138"/>
                  </a:lnTo>
                  <a:lnTo>
                    <a:pt x="485" y="136"/>
                  </a:lnTo>
                  <a:lnTo>
                    <a:pt x="483" y="136"/>
                  </a:lnTo>
                  <a:lnTo>
                    <a:pt x="482" y="136"/>
                  </a:lnTo>
                  <a:lnTo>
                    <a:pt x="482" y="135"/>
                  </a:lnTo>
                  <a:lnTo>
                    <a:pt x="485" y="133"/>
                  </a:lnTo>
                  <a:lnTo>
                    <a:pt x="483" y="131"/>
                  </a:lnTo>
                  <a:lnTo>
                    <a:pt x="482" y="129"/>
                  </a:lnTo>
                  <a:lnTo>
                    <a:pt x="483" y="129"/>
                  </a:lnTo>
                  <a:lnTo>
                    <a:pt x="489" y="124"/>
                  </a:lnTo>
                  <a:lnTo>
                    <a:pt x="492" y="120"/>
                  </a:lnTo>
                  <a:lnTo>
                    <a:pt x="494" y="120"/>
                  </a:lnTo>
                  <a:lnTo>
                    <a:pt x="498" y="119"/>
                  </a:lnTo>
                  <a:lnTo>
                    <a:pt x="499" y="120"/>
                  </a:lnTo>
                  <a:lnTo>
                    <a:pt x="501" y="119"/>
                  </a:lnTo>
                  <a:lnTo>
                    <a:pt x="503" y="119"/>
                  </a:lnTo>
                  <a:lnTo>
                    <a:pt x="505" y="119"/>
                  </a:lnTo>
                  <a:lnTo>
                    <a:pt x="505" y="117"/>
                  </a:lnTo>
                  <a:lnTo>
                    <a:pt x="506" y="119"/>
                  </a:lnTo>
                  <a:lnTo>
                    <a:pt x="512" y="119"/>
                  </a:lnTo>
                  <a:lnTo>
                    <a:pt x="512" y="120"/>
                  </a:lnTo>
                  <a:lnTo>
                    <a:pt x="514" y="122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6"/>
                  </a:lnTo>
                  <a:lnTo>
                    <a:pt x="517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9" y="133"/>
                  </a:lnTo>
                  <a:lnTo>
                    <a:pt x="522" y="129"/>
                  </a:lnTo>
                  <a:lnTo>
                    <a:pt x="526" y="133"/>
                  </a:lnTo>
                  <a:lnTo>
                    <a:pt x="524" y="133"/>
                  </a:lnTo>
                  <a:lnTo>
                    <a:pt x="528" y="135"/>
                  </a:lnTo>
                  <a:lnTo>
                    <a:pt x="530" y="135"/>
                  </a:lnTo>
                  <a:lnTo>
                    <a:pt x="533" y="133"/>
                  </a:lnTo>
                  <a:lnTo>
                    <a:pt x="538" y="135"/>
                  </a:lnTo>
                  <a:lnTo>
                    <a:pt x="542" y="131"/>
                  </a:lnTo>
                  <a:lnTo>
                    <a:pt x="546" y="126"/>
                  </a:lnTo>
                  <a:lnTo>
                    <a:pt x="549" y="124"/>
                  </a:lnTo>
                  <a:lnTo>
                    <a:pt x="551" y="122"/>
                  </a:lnTo>
                  <a:lnTo>
                    <a:pt x="554" y="120"/>
                  </a:lnTo>
                  <a:lnTo>
                    <a:pt x="556" y="120"/>
                  </a:lnTo>
                  <a:lnTo>
                    <a:pt x="558" y="120"/>
                  </a:lnTo>
                  <a:lnTo>
                    <a:pt x="560" y="120"/>
                  </a:lnTo>
                  <a:lnTo>
                    <a:pt x="560" y="119"/>
                  </a:lnTo>
                  <a:lnTo>
                    <a:pt x="560" y="117"/>
                  </a:lnTo>
                  <a:lnTo>
                    <a:pt x="560" y="117"/>
                  </a:lnTo>
                  <a:lnTo>
                    <a:pt x="562" y="115"/>
                  </a:lnTo>
                  <a:lnTo>
                    <a:pt x="563" y="113"/>
                  </a:lnTo>
                  <a:lnTo>
                    <a:pt x="563" y="110"/>
                  </a:lnTo>
                  <a:lnTo>
                    <a:pt x="56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78" y="112"/>
                  </a:lnTo>
                  <a:lnTo>
                    <a:pt x="576" y="113"/>
                  </a:lnTo>
                  <a:lnTo>
                    <a:pt x="576" y="115"/>
                  </a:lnTo>
                  <a:lnTo>
                    <a:pt x="574" y="117"/>
                  </a:lnTo>
                  <a:lnTo>
                    <a:pt x="576" y="117"/>
                  </a:lnTo>
                  <a:lnTo>
                    <a:pt x="578" y="119"/>
                  </a:lnTo>
                  <a:lnTo>
                    <a:pt x="581" y="120"/>
                  </a:lnTo>
                  <a:lnTo>
                    <a:pt x="590" y="122"/>
                  </a:lnTo>
                  <a:lnTo>
                    <a:pt x="593" y="119"/>
                  </a:lnTo>
                  <a:lnTo>
                    <a:pt x="599" y="120"/>
                  </a:lnTo>
                  <a:lnTo>
                    <a:pt x="602" y="124"/>
                  </a:lnTo>
                  <a:lnTo>
                    <a:pt x="606" y="126"/>
                  </a:lnTo>
                  <a:lnTo>
                    <a:pt x="608" y="126"/>
                  </a:lnTo>
                  <a:lnTo>
                    <a:pt x="615" y="128"/>
                  </a:lnTo>
                  <a:lnTo>
                    <a:pt x="617" y="128"/>
                  </a:lnTo>
                  <a:lnTo>
                    <a:pt x="618" y="129"/>
                  </a:lnTo>
                  <a:lnTo>
                    <a:pt x="620" y="131"/>
                  </a:lnTo>
                  <a:lnTo>
                    <a:pt x="622" y="131"/>
                  </a:lnTo>
                  <a:lnTo>
                    <a:pt x="624" y="133"/>
                  </a:lnTo>
                  <a:lnTo>
                    <a:pt x="627" y="131"/>
                  </a:lnTo>
                  <a:lnTo>
                    <a:pt x="633" y="131"/>
                  </a:lnTo>
                  <a:lnTo>
                    <a:pt x="638" y="133"/>
                  </a:lnTo>
                  <a:lnTo>
                    <a:pt x="643" y="135"/>
                  </a:lnTo>
                  <a:lnTo>
                    <a:pt x="649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9" y="135"/>
                  </a:lnTo>
                  <a:lnTo>
                    <a:pt x="661" y="135"/>
                  </a:lnTo>
                  <a:lnTo>
                    <a:pt x="663" y="135"/>
                  </a:lnTo>
                  <a:lnTo>
                    <a:pt x="666" y="135"/>
                  </a:lnTo>
                  <a:lnTo>
                    <a:pt x="670" y="138"/>
                  </a:lnTo>
                  <a:lnTo>
                    <a:pt x="672" y="140"/>
                  </a:lnTo>
                  <a:lnTo>
                    <a:pt x="673" y="140"/>
                  </a:lnTo>
                  <a:lnTo>
                    <a:pt x="673" y="138"/>
                  </a:lnTo>
                  <a:lnTo>
                    <a:pt x="672" y="138"/>
                  </a:lnTo>
                  <a:lnTo>
                    <a:pt x="672" y="136"/>
                  </a:lnTo>
                  <a:lnTo>
                    <a:pt x="673" y="136"/>
                  </a:lnTo>
                  <a:lnTo>
                    <a:pt x="673" y="138"/>
                  </a:lnTo>
                  <a:lnTo>
                    <a:pt x="675" y="138"/>
                  </a:lnTo>
                  <a:lnTo>
                    <a:pt x="677" y="136"/>
                  </a:lnTo>
                  <a:lnTo>
                    <a:pt x="679" y="138"/>
                  </a:lnTo>
                  <a:lnTo>
                    <a:pt x="679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3" y="140"/>
                  </a:lnTo>
                  <a:lnTo>
                    <a:pt x="673" y="142"/>
                  </a:lnTo>
                  <a:lnTo>
                    <a:pt x="675" y="144"/>
                  </a:lnTo>
                  <a:lnTo>
                    <a:pt x="677" y="145"/>
                  </a:lnTo>
                  <a:lnTo>
                    <a:pt x="677" y="149"/>
                  </a:lnTo>
                  <a:lnTo>
                    <a:pt x="679" y="151"/>
                  </a:lnTo>
                  <a:lnTo>
                    <a:pt x="677" y="151"/>
                  </a:lnTo>
                  <a:lnTo>
                    <a:pt x="682" y="151"/>
                  </a:lnTo>
                  <a:lnTo>
                    <a:pt x="686" y="151"/>
                  </a:lnTo>
                  <a:lnTo>
                    <a:pt x="688" y="147"/>
                  </a:lnTo>
                  <a:lnTo>
                    <a:pt x="688" y="144"/>
                  </a:lnTo>
                  <a:lnTo>
                    <a:pt x="689" y="140"/>
                  </a:lnTo>
                  <a:lnTo>
                    <a:pt x="695" y="135"/>
                  </a:lnTo>
                  <a:lnTo>
                    <a:pt x="695" y="133"/>
                  </a:lnTo>
                  <a:lnTo>
                    <a:pt x="695" y="131"/>
                  </a:lnTo>
                  <a:lnTo>
                    <a:pt x="695" y="129"/>
                  </a:lnTo>
                  <a:lnTo>
                    <a:pt x="696" y="129"/>
                  </a:lnTo>
                  <a:lnTo>
                    <a:pt x="696" y="128"/>
                  </a:lnTo>
                  <a:lnTo>
                    <a:pt x="698" y="128"/>
                  </a:lnTo>
                  <a:lnTo>
                    <a:pt x="698" y="129"/>
                  </a:lnTo>
                  <a:lnTo>
                    <a:pt x="700" y="128"/>
                  </a:lnTo>
                  <a:lnTo>
                    <a:pt x="702" y="124"/>
                  </a:lnTo>
                  <a:lnTo>
                    <a:pt x="704" y="126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5" y="122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7"/>
                  </a:lnTo>
                  <a:lnTo>
                    <a:pt x="711" y="115"/>
                  </a:lnTo>
                  <a:lnTo>
                    <a:pt x="711" y="113"/>
                  </a:lnTo>
                  <a:lnTo>
                    <a:pt x="709" y="113"/>
                  </a:lnTo>
                  <a:lnTo>
                    <a:pt x="711" y="112"/>
                  </a:lnTo>
                  <a:lnTo>
                    <a:pt x="712" y="112"/>
                  </a:lnTo>
                  <a:lnTo>
                    <a:pt x="714" y="110"/>
                  </a:lnTo>
                  <a:lnTo>
                    <a:pt x="714" y="108"/>
                  </a:lnTo>
                  <a:lnTo>
                    <a:pt x="714" y="108"/>
                  </a:lnTo>
                  <a:lnTo>
                    <a:pt x="711" y="106"/>
                  </a:lnTo>
                  <a:lnTo>
                    <a:pt x="711" y="104"/>
                  </a:lnTo>
                  <a:lnTo>
                    <a:pt x="709" y="101"/>
                  </a:lnTo>
                  <a:lnTo>
                    <a:pt x="709" y="99"/>
                  </a:lnTo>
                  <a:lnTo>
                    <a:pt x="711" y="96"/>
                  </a:lnTo>
                  <a:lnTo>
                    <a:pt x="709" y="94"/>
                  </a:lnTo>
                  <a:lnTo>
                    <a:pt x="707" y="94"/>
                  </a:lnTo>
                  <a:lnTo>
                    <a:pt x="707" y="92"/>
                  </a:lnTo>
                  <a:lnTo>
                    <a:pt x="711" y="90"/>
                  </a:lnTo>
                  <a:lnTo>
                    <a:pt x="709" y="87"/>
                  </a:lnTo>
                  <a:lnTo>
                    <a:pt x="709" y="85"/>
                  </a:lnTo>
                  <a:lnTo>
                    <a:pt x="709" y="81"/>
                  </a:lnTo>
                  <a:lnTo>
                    <a:pt x="711" y="78"/>
                  </a:lnTo>
                  <a:lnTo>
                    <a:pt x="709" y="74"/>
                  </a:lnTo>
                  <a:lnTo>
                    <a:pt x="716" y="73"/>
                  </a:lnTo>
                  <a:lnTo>
                    <a:pt x="720" y="73"/>
                  </a:lnTo>
                  <a:lnTo>
                    <a:pt x="721" y="69"/>
                  </a:lnTo>
                  <a:lnTo>
                    <a:pt x="725" y="67"/>
                  </a:lnTo>
                  <a:lnTo>
                    <a:pt x="727" y="65"/>
                  </a:lnTo>
                  <a:lnTo>
                    <a:pt x="728" y="65"/>
                  </a:lnTo>
                  <a:lnTo>
                    <a:pt x="732" y="60"/>
                  </a:lnTo>
                  <a:lnTo>
                    <a:pt x="734" y="62"/>
                  </a:lnTo>
                  <a:lnTo>
                    <a:pt x="736" y="64"/>
                  </a:lnTo>
                  <a:lnTo>
                    <a:pt x="737" y="64"/>
                  </a:lnTo>
                  <a:lnTo>
                    <a:pt x="741" y="64"/>
                  </a:lnTo>
                  <a:lnTo>
                    <a:pt x="741" y="62"/>
                  </a:lnTo>
                  <a:lnTo>
                    <a:pt x="743" y="60"/>
                  </a:lnTo>
                  <a:lnTo>
                    <a:pt x="743" y="57"/>
                  </a:lnTo>
                  <a:lnTo>
                    <a:pt x="743" y="53"/>
                  </a:lnTo>
                  <a:lnTo>
                    <a:pt x="743" y="49"/>
                  </a:lnTo>
                  <a:lnTo>
                    <a:pt x="741" y="42"/>
                  </a:lnTo>
                  <a:lnTo>
                    <a:pt x="741" y="37"/>
                  </a:lnTo>
                  <a:lnTo>
                    <a:pt x="739" y="33"/>
                  </a:lnTo>
                  <a:lnTo>
                    <a:pt x="739" y="32"/>
                  </a:lnTo>
                  <a:lnTo>
                    <a:pt x="739" y="30"/>
                  </a:lnTo>
                  <a:lnTo>
                    <a:pt x="739" y="26"/>
                  </a:lnTo>
                  <a:lnTo>
                    <a:pt x="739" y="25"/>
                  </a:lnTo>
                  <a:lnTo>
                    <a:pt x="739" y="23"/>
                  </a:lnTo>
                  <a:lnTo>
                    <a:pt x="739" y="23"/>
                  </a:lnTo>
                  <a:lnTo>
                    <a:pt x="739" y="21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0" y="21"/>
                  </a:lnTo>
                  <a:lnTo>
                    <a:pt x="725" y="16"/>
                  </a:lnTo>
                  <a:lnTo>
                    <a:pt x="727" y="14"/>
                  </a:lnTo>
                  <a:lnTo>
                    <a:pt x="727" y="12"/>
                  </a:lnTo>
                  <a:lnTo>
                    <a:pt x="725" y="10"/>
                  </a:lnTo>
                  <a:lnTo>
                    <a:pt x="723" y="10"/>
                  </a:lnTo>
                  <a:lnTo>
                    <a:pt x="718" y="9"/>
                  </a:lnTo>
                  <a:lnTo>
                    <a:pt x="714" y="7"/>
                  </a:lnTo>
                  <a:lnTo>
                    <a:pt x="712" y="5"/>
                  </a:lnTo>
                  <a:lnTo>
                    <a:pt x="709" y="5"/>
                  </a:lnTo>
                  <a:lnTo>
                    <a:pt x="705" y="7"/>
                  </a:lnTo>
                  <a:lnTo>
                    <a:pt x="702" y="5"/>
                  </a:lnTo>
                  <a:lnTo>
                    <a:pt x="698" y="1"/>
                  </a:lnTo>
                  <a:lnTo>
                    <a:pt x="696" y="0"/>
                  </a:lnTo>
                  <a:lnTo>
                    <a:pt x="695" y="0"/>
                  </a:lnTo>
                  <a:lnTo>
                    <a:pt x="693" y="3"/>
                  </a:lnTo>
                  <a:lnTo>
                    <a:pt x="688" y="3"/>
                  </a:lnTo>
                  <a:lnTo>
                    <a:pt x="686" y="3"/>
                  </a:lnTo>
                  <a:lnTo>
                    <a:pt x="682" y="7"/>
                  </a:lnTo>
                  <a:lnTo>
                    <a:pt x="681" y="7"/>
                  </a:lnTo>
                  <a:lnTo>
                    <a:pt x="679" y="7"/>
                  </a:lnTo>
                  <a:lnTo>
                    <a:pt x="679" y="10"/>
                  </a:lnTo>
                  <a:lnTo>
                    <a:pt x="679" y="12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7"/>
                  </a:lnTo>
                  <a:lnTo>
                    <a:pt x="681" y="17"/>
                  </a:lnTo>
                  <a:lnTo>
                    <a:pt x="682" y="19"/>
                  </a:lnTo>
                  <a:lnTo>
                    <a:pt x="684" y="19"/>
                  </a:lnTo>
                  <a:lnTo>
                    <a:pt x="686" y="21"/>
                  </a:lnTo>
                  <a:lnTo>
                    <a:pt x="686" y="23"/>
                  </a:lnTo>
                  <a:lnTo>
                    <a:pt x="688" y="25"/>
                  </a:lnTo>
                  <a:lnTo>
                    <a:pt x="688" y="26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89" y="37"/>
                  </a:lnTo>
                  <a:lnTo>
                    <a:pt x="689" y="39"/>
                  </a:lnTo>
                  <a:lnTo>
                    <a:pt x="688" y="39"/>
                  </a:lnTo>
                  <a:lnTo>
                    <a:pt x="688" y="41"/>
                  </a:lnTo>
                  <a:lnTo>
                    <a:pt x="689" y="44"/>
                  </a:lnTo>
                  <a:lnTo>
                    <a:pt x="691" y="46"/>
                  </a:lnTo>
                  <a:lnTo>
                    <a:pt x="691" y="48"/>
                  </a:lnTo>
                  <a:lnTo>
                    <a:pt x="689" y="48"/>
                  </a:lnTo>
                  <a:lnTo>
                    <a:pt x="689" y="49"/>
                  </a:lnTo>
                  <a:lnTo>
                    <a:pt x="688" y="53"/>
                  </a:lnTo>
                  <a:lnTo>
                    <a:pt x="688" y="57"/>
                  </a:lnTo>
                  <a:lnTo>
                    <a:pt x="686" y="60"/>
                  </a:lnTo>
                  <a:lnTo>
                    <a:pt x="684" y="60"/>
                  </a:lnTo>
                  <a:lnTo>
                    <a:pt x="675" y="62"/>
                  </a:lnTo>
                  <a:lnTo>
                    <a:pt x="673" y="62"/>
                  </a:lnTo>
                  <a:lnTo>
                    <a:pt x="670" y="65"/>
                  </a:lnTo>
                  <a:lnTo>
                    <a:pt x="668" y="65"/>
                  </a:lnTo>
                  <a:lnTo>
                    <a:pt x="666" y="65"/>
                  </a:lnTo>
                  <a:lnTo>
                    <a:pt x="665" y="65"/>
                  </a:lnTo>
                  <a:lnTo>
                    <a:pt x="663" y="65"/>
                  </a:lnTo>
                  <a:lnTo>
                    <a:pt x="661" y="65"/>
                  </a:lnTo>
                  <a:lnTo>
                    <a:pt x="659" y="65"/>
                  </a:lnTo>
                  <a:lnTo>
                    <a:pt x="656" y="65"/>
                  </a:lnTo>
                  <a:lnTo>
                    <a:pt x="652" y="64"/>
                  </a:lnTo>
                  <a:lnTo>
                    <a:pt x="650" y="62"/>
                  </a:lnTo>
                  <a:lnTo>
                    <a:pt x="649" y="62"/>
                  </a:lnTo>
                  <a:lnTo>
                    <a:pt x="645" y="65"/>
                  </a:lnTo>
                  <a:lnTo>
                    <a:pt x="643" y="65"/>
                  </a:lnTo>
                  <a:lnTo>
                    <a:pt x="641" y="65"/>
                  </a:lnTo>
                  <a:lnTo>
                    <a:pt x="640" y="65"/>
                  </a:lnTo>
                  <a:lnTo>
                    <a:pt x="640" y="67"/>
                  </a:lnTo>
                  <a:lnTo>
                    <a:pt x="638" y="67"/>
                  </a:lnTo>
                  <a:lnTo>
                    <a:pt x="636" y="67"/>
                  </a:lnTo>
                  <a:lnTo>
                    <a:pt x="633" y="65"/>
                  </a:lnTo>
                  <a:lnTo>
                    <a:pt x="622" y="65"/>
                  </a:lnTo>
                  <a:lnTo>
                    <a:pt x="620" y="65"/>
                  </a:lnTo>
                  <a:lnTo>
                    <a:pt x="618" y="67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5" y="69"/>
                  </a:lnTo>
                  <a:lnTo>
                    <a:pt x="613" y="69"/>
                  </a:lnTo>
                  <a:lnTo>
                    <a:pt x="609" y="69"/>
                  </a:lnTo>
                  <a:lnTo>
                    <a:pt x="592" y="76"/>
                  </a:lnTo>
                  <a:lnTo>
                    <a:pt x="590" y="76"/>
                  </a:lnTo>
                  <a:lnTo>
                    <a:pt x="586" y="76"/>
                  </a:lnTo>
                  <a:lnTo>
                    <a:pt x="585" y="74"/>
                  </a:lnTo>
                  <a:lnTo>
                    <a:pt x="579" y="67"/>
                  </a:lnTo>
                  <a:lnTo>
                    <a:pt x="578" y="65"/>
                  </a:lnTo>
                  <a:lnTo>
                    <a:pt x="572" y="65"/>
                  </a:lnTo>
                  <a:lnTo>
                    <a:pt x="572" y="64"/>
                  </a:lnTo>
                  <a:lnTo>
                    <a:pt x="570" y="62"/>
                  </a:lnTo>
                  <a:lnTo>
                    <a:pt x="569" y="64"/>
                  </a:lnTo>
                  <a:lnTo>
                    <a:pt x="551" y="55"/>
                  </a:lnTo>
                  <a:lnTo>
                    <a:pt x="547" y="53"/>
                  </a:lnTo>
                  <a:lnTo>
                    <a:pt x="546" y="53"/>
                  </a:lnTo>
                  <a:lnTo>
                    <a:pt x="542" y="53"/>
                  </a:lnTo>
                  <a:lnTo>
                    <a:pt x="538" y="55"/>
                  </a:lnTo>
                  <a:lnTo>
                    <a:pt x="538" y="57"/>
                  </a:lnTo>
                  <a:lnTo>
                    <a:pt x="538" y="58"/>
                  </a:lnTo>
                  <a:lnTo>
                    <a:pt x="537" y="62"/>
                  </a:lnTo>
                  <a:lnTo>
                    <a:pt x="535" y="60"/>
                  </a:lnTo>
                  <a:lnTo>
                    <a:pt x="531" y="58"/>
                  </a:lnTo>
                  <a:lnTo>
                    <a:pt x="528" y="53"/>
                  </a:lnTo>
                  <a:lnTo>
                    <a:pt x="526" y="51"/>
                  </a:lnTo>
                  <a:lnTo>
                    <a:pt x="524" y="51"/>
                  </a:lnTo>
                  <a:lnTo>
                    <a:pt x="521" y="49"/>
                  </a:lnTo>
                  <a:lnTo>
                    <a:pt x="519" y="49"/>
                  </a:lnTo>
                  <a:lnTo>
                    <a:pt x="519" y="48"/>
                  </a:lnTo>
                  <a:lnTo>
                    <a:pt x="517" y="49"/>
                  </a:lnTo>
                  <a:lnTo>
                    <a:pt x="515" y="48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2" y="42"/>
                  </a:lnTo>
                  <a:lnTo>
                    <a:pt x="512" y="41"/>
                  </a:lnTo>
                  <a:lnTo>
                    <a:pt x="510" y="41"/>
                  </a:lnTo>
                  <a:lnTo>
                    <a:pt x="510" y="39"/>
                  </a:lnTo>
                  <a:lnTo>
                    <a:pt x="510" y="33"/>
                  </a:lnTo>
                  <a:lnTo>
                    <a:pt x="508" y="30"/>
                  </a:lnTo>
                  <a:lnTo>
                    <a:pt x="505" y="28"/>
                  </a:lnTo>
                  <a:lnTo>
                    <a:pt x="503" y="28"/>
                  </a:lnTo>
                  <a:lnTo>
                    <a:pt x="499" y="30"/>
                  </a:lnTo>
                  <a:lnTo>
                    <a:pt x="498" y="33"/>
                  </a:lnTo>
                  <a:lnTo>
                    <a:pt x="496" y="33"/>
                  </a:lnTo>
                  <a:lnTo>
                    <a:pt x="492" y="33"/>
                  </a:lnTo>
                  <a:lnTo>
                    <a:pt x="491" y="33"/>
                  </a:lnTo>
                  <a:lnTo>
                    <a:pt x="487" y="33"/>
                  </a:lnTo>
                  <a:lnTo>
                    <a:pt x="487" y="35"/>
                  </a:lnTo>
                  <a:lnTo>
                    <a:pt x="483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3"/>
                  </a:lnTo>
                  <a:lnTo>
                    <a:pt x="480" y="32"/>
                  </a:lnTo>
                  <a:lnTo>
                    <a:pt x="476" y="30"/>
                  </a:lnTo>
                  <a:lnTo>
                    <a:pt x="476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1" y="30"/>
                  </a:lnTo>
                  <a:lnTo>
                    <a:pt x="469" y="32"/>
                  </a:lnTo>
                  <a:lnTo>
                    <a:pt x="467" y="35"/>
                  </a:lnTo>
                  <a:lnTo>
                    <a:pt x="466" y="35"/>
                  </a:lnTo>
                  <a:lnTo>
                    <a:pt x="466" y="33"/>
                  </a:lnTo>
                  <a:lnTo>
                    <a:pt x="462" y="32"/>
                  </a:lnTo>
                  <a:lnTo>
                    <a:pt x="457" y="32"/>
                  </a:lnTo>
                  <a:lnTo>
                    <a:pt x="453" y="33"/>
                  </a:lnTo>
                  <a:lnTo>
                    <a:pt x="453" y="39"/>
                  </a:lnTo>
                  <a:lnTo>
                    <a:pt x="453" y="42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50" y="44"/>
                  </a:lnTo>
                  <a:lnTo>
                    <a:pt x="448" y="42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4" y="48"/>
                  </a:lnTo>
                  <a:lnTo>
                    <a:pt x="443" y="48"/>
                  </a:lnTo>
                  <a:lnTo>
                    <a:pt x="437" y="42"/>
                  </a:lnTo>
                  <a:lnTo>
                    <a:pt x="435" y="42"/>
                  </a:lnTo>
                  <a:lnTo>
                    <a:pt x="434" y="46"/>
                  </a:lnTo>
                  <a:lnTo>
                    <a:pt x="432" y="46"/>
                  </a:lnTo>
                  <a:lnTo>
                    <a:pt x="430" y="48"/>
                  </a:lnTo>
                  <a:lnTo>
                    <a:pt x="427" y="48"/>
                  </a:lnTo>
                  <a:lnTo>
                    <a:pt x="425" y="48"/>
                  </a:lnTo>
                  <a:lnTo>
                    <a:pt x="423" y="48"/>
                  </a:lnTo>
                  <a:lnTo>
                    <a:pt x="421" y="53"/>
                  </a:lnTo>
                  <a:lnTo>
                    <a:pt x="419" y="53"/>
                  </a:lnTo>
                  <a:lnTo>
                    <a:pt x="416" y="53"/>
                  </a:lnTo>
                  <a:lnTo>
                    <a:pt x="411" y="53"/>
                  </a:lnTo>
                  <a:lnTo>
                    <a:pt x="409" y="53"/>
                  </a:lnTo>
                  <a:lnTo>
                    <a:pt x="405" y="57"/>
                  </a:lnTo>
                  <a:lnTo>
                    <a:pt x="403" y="57"/>
                  </a:lnTo>
                  <a:lnTo>
                    <a:pt x="400" y="57"/>
                  </a:lnTo>
                  <a:lnTo>
                    <a:pt x="393" y="53"/>
                  </a:lnTo>
                  <a:lnTo>
                    <a:pt x="382" y="53"/>
                  </a:lnTo>
                  <a:lnTo>
                    <a:pt x="380" y="53"/>
                  </a:lnTo>
                  <a:lnTo>
                    <a:pt x="377" y="57"/>
                  </a:lnTo>
                  <a:lnTo>
                    <a:pt x="375" y="57"/>
                  </a:lnTo>
                  <a:lnTo>
                    <a:pt x="373" y="58"/>
                  </a:lnTo>
                  <a:lnTo>
                    <a:pt x="372" y="57"/>
                  </a:lnTo>
                  <a:lnTo>
                    <a:pt x="370" y="55"/>
                  </a:lnTo>
                  <a:lnTo>
                    <a:pt x="368" y="53"/>
                  </a:lnTo>
                  <a:lnTo>
                    <a:pt x="366" y="53"/>
                  </a:lnTo>
                  <a:lnTo>
                    <a:pt x="363" y="55"/>
                  </a:lnTo>
                  <a:lnTo>
                    <a:pt x="361" y="57"/>
                  </a:lnTo>
                  <a:lnTo>
                    <a:pt x="359" y="58"/>
                  </a:lnTo>
                  <a:lnTo>
                    <a:pt x="359" y="62"/>
                  </a:lnTo>
                  <a:lnTo>
                    <a:pt x="357" y="64"/>
                  </a:lnTo>
                  <a:lnTo>
                    <a:pt x="356" y="65"/>
                  </a:lnTo>
                  <a:lnTo>
                    <a:pt x="354" y="65"/>
                  </a:lnTo>
                  <a:lnTo>
                    <a:pt x="348" y="65"/>
                  </a:lnTo>
                  <a:lnTo>
                    <a:pt x="327" y="64"/>
                  </a:lnTo>
                  <a:lnTo>
                    <a:pt x="316" y="62"/>
                  </a:lnTo>
                  <a:lnTo>
                    <a:pt x="313" y="62"/>
                  </a:lnTo>
                  <a:lnTo>
                    <a:pt x="311" y="64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6" y="69"/>
                  </a:lnTo>
                  <a:lnTo>
                    <a:pt x="306" y="81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4" y="92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299" y="88"/>
                  </a:lnTo>
                  <a:lnTo>
                    <a:pt x="299" y="87"/>
                  </a:lnTo>
                  <a:lnTo>
                    <a:pt x="299" y="85"/>
                  </a:lnTo>
                  <a:lnTo>
                    <a:pt x="297" y="85"/>
                  </a:lnTo>
                  <a:lnTo>
                    <a:pt x="295" y="85"/>
                  </a:lnTo>
                  <a:lnTo>
                    <a:pt x="295" y="87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2" y="92"/>
                  </a:lnTo>
                  <a:lnTo>
                    <a:pt x="290" y="94"/>
                  </a:lnTo>
                  <a:lnTo>
                    <a:pt x="288" y="94"/>
                  </a:lnTo>
                  <a:lnTo>
                    <a:pt x="286" y="96"/>
                  </a:lnTo>
                  <a:lnTo>
                    <a:pt x="281" y="94"/>
                  </a:lnTo>
                  <a:lnTo>
                    <a:pt x="279" y="94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4" y="96"/>
                  </a:lnTo>
                  <a:lnTo>
                    <a:pt x="270" y="96"/>
                  </a:lnTo>
                  <a:lnTo>
                    <a:pt x="269" y="96"/>
                  </a:lnTo>
                  <a:lnTo>
                    <a:pt x="267" y="94"/>
                  </a:lnTo>
                  <a:lnTo>
                    <a:pt x="265" y="92"/>
                  </a:lnTo>
                  <a:lnTo>
                    <a:pt x="263" y="94"/>
                  </a:lnTo>
                  <a:lnTo>
                    <a:pt x="261" y="94"/>
                  </a:lnTo>
                  <a:lnTo>
                    <a:pt x="260" y="94"/>
                  </a:lnTo>
                  <a:lnTo>
                    <a:pt x="260" y="92"/>
                  </a:lnTo>
                  <a:lnTo>
                    <a:pt x="258" y="90"/>
                  </a:lnTo>
                  <a:lnTo>
                    <a:pt x="254" y="90"/>
                  </a:lnTo>
                  <a:lnTo>
                    <a:pt x="249" y="88"/>
                  </a:lnTo>
                  <a:lnTo>
                    <a:pt x="247" y="88"/>
                  </a:lnTo>
                  <a:lnTo>
                    <a:pt x="244" y="88"/>
                  </a:lnTo>
                  <a:lnTo>
                    <a:pt x="242" y="90"/>
                  </a:lnTo>
                  <a:lnTo>
                    <a:pt x="238" y="94"/>
                  </a:lnTo>
                  <a:lnTo>
                    <a:pt x="235" y="94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0"/>
                  </a:lnTo>
                  <a:lnTo>
                    <a:pt x="228" y="90"/>
                  </a:lnTo>
                  <a:lnTo>
                    <a:pt x="228" y="92"/>
                  </a:lnTo>
                  <a:lnTo>
                    <a:pt x="226" y="92"/>
                  </a:lnTo>
                  <a:lnTo>
                    <a:pt x="221" y="94"/>
                  </a:lnTo>
                  <a:lnTo>
                    <a:pt x="217" y="96"/>
                  </a:lnTo>
                  <a:lnTo>
                    <a:pt x="217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4"/>
                  </a:lnTo>
                  <a:lnTo>
                    <a:pt x="212" y="104"/>
                  </a:lnTo>
                  <a:lnTo>
                    <a:pt x="212" y="108"/>
                  </a:lnTo>
                  <a:lnTo>
                    <a:pt x="206" y="110"/>
                  </a:lnTo>
                  <a:lnTo>
                    <a:pt x="205" y="112"/>
                  </a:lnTo>
                  <a:lnTo>
                    <a:pt x="201" y="115"/>
                  </a:lnTo>
                  <a:lnTo>
                    <a:pt x="199" y="117"/>
                  </a:lnTo>
                  <a:lnTo>
                    <a:pt x="199" y="119"/>
                  </a:lnTo>
                  <a:lnTo>
                    <a:pt x="199" y="120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89" y="122"/>
                  </a:lnTo>
                  <a:lnTo>
                    <a:pt x="185" y="124"/>
                  </a:lnTo>
                  <a:lnTo>
                    <a:pt x="185" y="126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80" y="129"/>
                  </a:lnTo>
                  <a:lnTo>
                    <a:pt x="178" y="131"/>
                  </a:lnTo>
                  <a:lnTo>
                    <a:pt x="178" y="133"/>
                  </a:lnTo>
                  <a:lnTo>
                    <a:pt x="174" y="131"/>
                  </a:lnTo>
                  <a:lnTo>
                    <a:pt x="169" y="128"/>
                  </a:lnTo>
                  <a:lnTo>
                    <a:pt x="169" y="126"/>
                  </a:lnTo>
                  <a:lnTo>
                    <a:pt x="160" y="126"/>
                  </a:lnTo>
                  <a:lnTo>
                    <a:pt x="157" y="126"/>
                  </a:lnTo>
                  <a:lnTo>
                    <a:pt x="155" y="128"/>
                  </a:lnTo>
                  <a:lnTo>
                    <a:pt x="150" y="131"/>
                  </a:lnTo>
                  <a:lnTo>
                    <a:pt x="148" y="133"/>
                  </a:lnTo>
                  <a:lnTo>
                    <a:pt x="144" y="133"/>
                  </a:lnTo>
                  <a:lnTo>
                    <a:pt x="141" y="133"/>
                  </a:lnTo>
                  <a:lnTo>
                    <a:pt x="139" y="133"/>
                  </a:lnTo>
                  <a:lnTo>
                    <a:pt x="135" y="131"/>
                  </a:lnTo>
                  <a:lnTo>
                    <a:pt x="134" y="131"/>
                  </a:lnTo>
                  <a:lnTo>
                    <a:pt x="125" y="135"/>
                  </a:lnTo>
                  <a:lnTo>
                    <a:pt x="107" y="135"/>
                  </a:lnTo>
                  <a:lnTo>
                    <a:pt x="109" y="142"/>
                  </a:lnTo>
                  <a:lnTo>
                    <a:pt x="107" y="145"/>
                  </a:lnTo>
                  <a:lnTo>
                    <a:pt x="105" y="147"/>
                  </a:lnTo>
                  <a:lnTo>
                    <a:pt x="107" y="149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10" y="154"/>
                  </a:lnTo>
                  <a:lnTo>
                    <a:pt x="114" y="158"/>
                  </a:lnTo>
                  <a:lnTo>
                    <a:pt x="116" y="160"/>
                  </a:lnTo>
                  <a:lnTo>
                    <a:pt x="116" y="161"/>
                  </a:lnTo>
                  <a:lnTo>
                    <a:pt x="116" y="165"/>
                  </a:lnTo>
                  <a:lnTo>
                    <a:pt x="116" y="168"/>
                  </a:lnTo>
                  <a:lnTo>
                    <a:pt x="114" y="174"/>
                  </a:lnTo>
                  <a:lnTo>
                    <a:pt x="114" y="176"/>
                  </a:lnTo>
                  <a:lnTo>
                    <a:pt x="114" y="177"/>
                  </a:lnTo>
                  <a:lnTo>
                    <a:pt x="114" y="179"/>
                  </a:lnTo>
                  <a:lnTo>
                    <a:pt x="112" y="181"/>
                  </a:lnTo>
                  <a:lnTo>
                    <a:pt x="110" y="181"/>
                  </a:lnTo>
                  <a:lnTo>
                    <a:pt x="109" y="183"/>
                  </a:lnTo>
                  <a:lnTo>
                    <a:pt x="107" y="184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5" y="190"/>
                  </a:lnTo>
                  <a:lnTo>
                    <a:pt x="105" y="192"/>
                  </a:lnTo>
                  <a:lnTo>
                    <a:pt x="102" y="193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5"/>
                  </a:lnTo>
                  <a:lnTo>
                    <a:pt x="87" y="195"/>
                  </a:lnTo>
                  <a:lnTo>
                    <a:pt x="87" y="197"/>
                  </a:lnTo>
                  <a:lnTo>
                    <a:pt x="87" y="199"/>
                  </a:lnTo>
                  <a:lnTo>
                    <a:pt x="87" y="202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4" y="215"/>
                  </a:lnTo>
                  <a:lnTo>
                    <a:pt x="82" y="215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79" y="218"/>
                  </a:lnTo>
                  <a:lnTo>
                    <a:pt x="79" y="222"/>
                  </a:lnTo>
                  <a:lnTo>
                    <a:pt x="79" y="225"/>
                  </a:lnTo>
                  <a:lnTo>
                    <a:pt x="79" y="229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3" y="234"/>
                  </a:lnTo>
                  <a:lnTo>
                    <a:pt x="75" y="236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39"/>
                  </a:lnTo>
                  <a:lnTo>
                    <a:pt x="73" y="245"/>
                  </a:lnTo>
                  <a:lnTo>
                    <a:pt x="71" y="247"/>
                  </a:lnTo>
                  <a:lnTo>
                    <a:pt x="68" y="247"/>
                  </a:lnTo>
                  <a:lnTo>
                    <a:pt x="64" y="250"/>
                  </a:lnTo>
                  <a:lnTo>
                    <a:pt x="61" y="250"/>
                  </a:lnTo>
                  <a:lnTo>
                    <a:pt x="55" y="248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5" y="252"/>
                  </a:lnTo>
                  <a:lnTo>
                    <a:pt x="45" y="255"/>
                  </a:lnTo>
                  <a:lnTo>
                    <a:pt x="43" y="257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34" y="261"/>
                  </a:lnTo>
                  <a:lnTo>
                    <a:pt x="34" y="263"/>
                  </a:lnTo>
                  <a:lnTo>
                    <a:pt x="36" y="271"/>
                  </a:lnTo>
                  <a:lnTo>
                    <a:pt x="36" y="273"/>
                  </a:lnTo>
                  <a:lnTo>
                    <a:pt x="39" y="275"/>
                  </a:lnTo>
                  <a:lnTo>
                    <a:pt x="45" y="282"/>
                  </a:lnTo>
                  <a:lnTo>
                    <a:pt x="45" y="286"/>
                  </a:lnTo>
                  <a:lnTo>
                    <a:pt x="45" y="289"/>
                  </a:lnTo>
                  <a:lnTo>
                    <a:pt x="41" y="291"/>
                  </a:lnTo>
                  <a:lnTo>
                    <a:pt x="39" y="291"/>
                  </a:lnTo>
                  <a:lnTo>
                    <a:pt x="38" y="289"/>
                  </a:lnTo>
                  <a:lnTo>
                    <a:pt x="34" y="287"/>
                  </a:lnTo>
                  <a:lnTo>
                    <a:pt x="32" y="287"/>
                  </a:lnTo>
                  <a:lnTo>
                    <a:pt x="31" y="287"/>
                  </a:lnTo>
                  <a:lnTo>
                    <a:pt x="31" y="289"/>
                  </a:lnTo>
                  <a:lnTo>
                    <a:pt x="32" y="291"/>
                  </a:lnTo>
                  <a:lnTo>
                    <a:pt x="32" y="293"/>
                  </a:lnTo>
                  <a:lnTo>
                    <a:pt x="31" y="295"/>
                  </a:lnTo>
                  <a:lnTo>
                    <a:pt x="32" y="296"/>
                  </a:lnTo>
                  <a:lnTo>
                    <a:pt x="32" y="298"/>
                  </a:lnTo>
                  <a:lnTo>
                    <a:pt x="34" y="300"/>
                  </a:lnTo>
                  <a:lnTo>
                    <a:pt x="32" y="302"/>
                  </a:lnTo>
                  <a:lnTo>
                    <a:pt x="32" y="303"/>
                  </a:lnTo>
                  <a:lnTo>
                    <a:pt x="29" y="303"/>
                  </a:lnTo>
                  <a:lnTo>
                    <a:pt x="27" y="305"/>
                  </a:lnTo>
                  <a:lnTo>
                    <a:pt x="27" y="309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2" y="309"/>
                  </a:lnTo>
                  <a:lnTo>
                    <a:pt x="22" y="311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18" y="312"/>
                  </a:lnTo>
                  <a:lnTo>
                    <a:pt x="15" y="309"/>
                  </a:lnTo>
                  <a:lnTo>
                    <a:pt x="9" y="305"/>
                  </a:lnTo>
                  <a:lnTo>
                    <a:pt x="6" y="305"/>
                  </a:lnTo>
                  <a:lnTo>
                    <a:pt x="2" y="303"/>
                  </a:lnTo>
                  <a:lnTo>
                    <a:pt x="0" y="305"/>
                  </a:lnTo>
                  <a:lnTo>
                    <a:pt x="2" y="305"/>
                  </a:lnTo>
                  <a:lnTo>
                    <a:pt x="6" y="307"/>
                  </a:lnTo>
                  <a:lnTo>
                    <a:pt x="9" y="307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3" y="311"/>
                  </a:lnTo>
                  <a:lnTo>
                    <a:pt x="15" y="312"/>
                  </a:lnTo>
                  <a:lnTo>
                    <a:pt x="16" y="312"/>
                  </a:lnTo>
                  <a:lnTo>
                    <a:pt x="18" y="312"/>
                  </a:lnTo>
                  <a:lnTo>
                    <a:pt x="325" y="312"/>
                  </a:lnTo>
                  <a:lnTo>
                    <a:pt x="325" y="3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1">
              <a:extLst>
                <a:ext uri="{FF2B5EF4-FFF2-40B4-BE49-F238E27FC236}">
                  <a16:creationId xmlns:a16="http://schemas.microsoft.com/office/drawing/2014/main" id="{D9E05F23-B3B3-964A-E61D-E9BBAF55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551" y="3579861"/>
              <a:ext cx="806734" cy="693229"/>
            </a:xfrm>
            <a:custGeom>
              <a:avLst/>
              <a:gdLst>
                <a:gd name="T0" fmla="*/ 425 w 661"/>
                <a:gd name="T1" fmla="*/ 492 h 568"/>
                <a:gd name="T2" fmla="*/ 338 w 661"/>
                <a:gd name="T3" fmla="*/ 409 h 568"/>
                <a:gd name="T4" fmla="*/ 300 w 661"/>
                <a:gd name="T5" fmla="*/ 361 h 568"/>
                <a:gd name="T6" fmla="*/ 293 w 661"/>
                <a:gd name="T7" fmla="*/ 327 h 568"/>
                <a:gd name="T8" fmla="*/ 274 w 661"/>
                <a:gd name="T9" fmla="*/ 300 h 568"/>
                <a:gd name="T10" fmla="*/ 252 w 661"/>
                <a:gd name="T11" fmla="*/ 290 h 568"/>
                <a:gd name="T12" fmla="*/ 254 w 661"/>
                <a:gd name="T13" fmla="*/ 235 h 568"/>
                <a:gd name="T14" fmla="*/ 304 w 661"/>
                <a:gd name="T15" fmla="*/ 243 h 568"/>
                <a:gd name="T16" fmla="*/ 368 w 661"/>
                <a:gd name="T17" fmla="*/ 219 h 568"/>
                <a:gd name="T18" fmla="*/ 387 w 661"/>
                <a:gd name="T19" fmla="*/ 210 h 568"/>
                <a:gd name="T20" fmla="*/ 427 w 661"/>
                <a:gd name="T21" fmla="*/ 220 h 568"/>
                <a:gd name="T22" fmla="*/ 462 w 661"/>
                <a:gd name="T23" fmla="*/ 222 h 568"/>
                <a:gd name="T24" fmla="*/ 519 w 661"/>
                <a:gd name="T25" fmla="*/ 233 h 568"/>
                <a:gd name="T26" fmla="*/ 558 w 661"/>
                <a:gd name="T27" fmla="*/ 238 h 568"/>
                <a:gd name="T28" fmla="*/ 579 w 661"/>
                <a:gd name="T29" fmla="*/ 235 h 568"/>
                <a:gd name="T30" fmla="*/ 613 w 661"/>
                <a:gd name="T31" fmla="*/ 270 h 568"/>
                <a:gd name="T32" fmla="*/ 625 w 661"/>
                <a:gd name="T33" fmla="*/ 249 h 568"/>
                <a:gd name="T34" fmla="*/ 633 w 661"/>
                <a:gd name="T35" fmla="*/ 217 h 568"/>
                <a:gd name="T36" fmla="*/ 627 w 661"/>
                <a:gd name="T37" fmla="*/ 201 h 568"/>
                <a:gd name="T38" fmla="*/ 617 w 661"/>
                <a:gd name="T39" fmla="*/ 171 h 568"/>
                <a:gd name="T40" fmla="*/ 606 w 661"/>
                <a:gd name="T41" fmla="*/ 153 h 568"/>
                <a:gd name="T42" fmla="*/ 604 w 661"/>
                <a:gd name="T43" fmla="*/ 112 h 568"/>
                <a:gd name="T44" fmla="*/ 592 w 661"/>
                <a:gd name="T45" fmla="*/ 107 h 568"/>
                <a:gd name="T46" fmla="*/ 547 w 661"/>
                <a:gd name="T47" fmla="*/ 132 h 568"/>
                <a:gd name="T48" fmla="*/ 489 w 661"/>
                <a:gd name="T49" fmla="*/ 126 h 568"/>
                <a:gd name="T50" fmla="*/ 435 w 661"/>
                <a:gd name="T51" fmla="*/ 94 h 568"/>
                <a:gd name="T52" fmla="*/ 414 w 661"/>
                <a:gd name="T53" fmla="*/ 69 h 568"/>
                <a:gd name="T54" fmla="*/ 375 w 661"/>
                <a:gd name="T55" fmla="*/ 28 h 568"/>
                <a:gd name="T56" fmla="*/ 345 w 661"/>
                <a:gd name="T57" fmla="*/ 13 h 568"/>
                <a:gd name="T58" fmla="*/ 306 w 661"/>
                <a:gd name="T59" fmla="*/ 7 h 568"/>
                <a:gd name="T60" fmla="*/ 292 w 661"/>
                <a:gd name="T61" fmla="*/ 28 h 568"/>
                <a:gd name="T62" fmla="*/ 254 w 661"/>
                <a:gd name="T63" fmla="*/ 52 h 568"/>
                <a:gd name="T64" fmla="*/ 244 w 661"/>
                <a:gd name="T65" fmla="*/ 87 h 568"/>
                <a:gd name="T66" fmla="*/ 224 w 661"/>
                <a:gd name="T67" fmla="*/ 119 h 568"/>
                <a:gd name="T68" fmla="*/ 199 w 661"/>
                <a:gd name="T69" fmla="*/ 139 h 568"/>
                <a:gd name="T70" fmla="*/ 197 w 661"/>
                <a:gd name="T71" fmla="*/ 156 h 568"/>
                <a:gd name="T72" fmla="*/ 165 w 661"/>
                <a:gd name="T73" fmla="*/ 171 h 568"/>
                <a:gd name="T74" fmla="*/ 123 w 661"/>
                <a:gd name="T75" fmla="*/ 149 h 568"/>
                <a:gd name="T76" fmla="*/ 87 w 661"/>
                <a:gd name="T77" fmla="*/ 172 h 568"/>
                <a:gd name="T78" fmla="*/ 47 w 661"/>
                <a:gd name="T79" fmla="*/ 176 h 568"/>
                <a:gd name="T80" fmla="*/ 2 w 661"/>
                <a:gd name="T81" fmla="*/ 176 h 568"/>
                <a:gd name="T82" fmla="*/ 9 w 661"/>
                <a:gd name="T83" fmla="*/ 206 h 568"/>
                <a:gd name="T84" fmla="*/ 20 w 661"/>
                <a:gd name="T85" fmla="*/ 226 h 568"/>
                <a:gd name="T86" fmla="*/ 34 w 661"/>
                <a:gd name="T87" fmla="*/ 267 h 568"/>
                <a:gd name="T88" fmla="*/ 47 w 661"/>
                <a:gd name="T89" fmla="*/ 275 h 568"/>
                <a:gd name="T90" fmla="*/ 57 w 661"/>
                <a:gd name="T91" fmla="*/ 263 h 568"/>
                <a:gd name="T92" fmla="*/ 64 w 661"/>
                <a:gd name="T93" fmla="*/ 251 h 568"/>
                <a:gd name="T94" fmla="*/ 75 w 661"/>
                <a:gd name="T95" fmla="*/ 235 h 568"/>
                <a:gd name="T96" fmla="*/ 118 w 661"/>
                <a:gd name="T97" fmla="*/ 203 h 568"/>
                <a:gd name="T98" fmla="*/ 157 w 661"/>
                <a:gd name="T99" fmla="*/ 259 h 568"/>
                <a:gd name="T100" fmla="*/ 213 w 661"/>
                <a:gd name="T101" fmla="*/ 355 h 568"/>
                <a:gd name="T102" fmla="*/ 199 w 661"/>
                <a:gd name="T103" fmla="*/ 361 h 568"/>
                <a:gd name="T104" fmla="*/ 183 w 661"/>
                <a:gd name="T105" fmla="*/ 370 h 568"/>
                <a:gd name="T106" fmla="*/ 221 w 661"/>
                <a:gd name="T107" fmla="*/ 419 h 568"/>
                <a:gd name="T108" fmla="*/ 256 w 661"/>
                <a:gd name="T109" fmla="*/ 444 h 568"/>
                <a:gd name="T110" fmla="*/ 276 w 661"/>
                <a:gd name="T111" fmla="*/ 462 h 568"/>
                <a:gd name="T112" fmla="*/ 276 w 661"/>
                <a:gd name="T113" fmla="*/ 480 h 568"/>
                <a:gd name="T114" fmla="*/ 313 w 661"/>
                <a:gd name="T115" fmla="*/ 476 h 568"/>
                <a:gd name="T116" fmla="*/ 363 w 661"/>
                <a:gd name="T117" fmla="*/ 496 h 568"/>
                <a:gd name="T118" fmla="*/ 411 w 661"/>
                <a:gd name="T119" fmla="*/ 533 h 568"/>
                <a:gd name="T120" fmla="*/ 446 w 661"/>
                <a:gd name="T121" fmla="*/ 56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68">
                  <a:moveTo>
                    <a:pt x="466" y="565"/>
                  </a:moveTo>
                  <a:lnTo>
                    <a:pt x="466" y="561"/>
                  </a:lnTo>
                  <a:lnTo>
                    <a:pt x="466" y="560"/>
                  </a:lnTo>
                  <a:lnTo>
                    <a:pt x="462" y="554"/>
                  </a:lnTo>
                  <a:lnTo>
                    <a:pt x="458" y="549"/>
                  </a:lnTo>
                  <a:lnTo>
                    <a:pt x="457" y="549"/>
                  </a:lnTo>
                  <a:lnTo>
                    <a:pt x="441" y="538"/>
                  </a:lnTo>
                  <a:lnTo>
                    <a:pt x="441" y="537"/>
                  </a:lnTo>
                  <a:lnTo>
                    <a:pt x="439" y="535"/>
                  </a:lnTo>
                  <a:lnTo>
                    <a:pt x="437" y="531"/>
                  </a:lnTo>
                  <a:lnTo>
                    <a:pt x="437" y="528"/>
                  </a:lnTo>
                  <a:lnTo>
                    <a:pt x="437" y="526"/>
                  </a:lnTo>
                  <a:lnTo>
                    <a:pt x="435" y="526"/>
                  </a:lnTo>
                  <a:lnTo>
                    <a:pt x="434" y="524"/>
                  </a:lnTo>
                  <a:lnTo>
                    <a:pt x="428" y="519"/>
                  </a:lnTo>
                  <a:lnTo>
                    <a:pt x="425" y="515"/>
                  </a:lnTo>
                  <a:lnTo>
                    <a:pt x="421" y="506"/>
                  </a:lnTo>
                  <a:lnTo>
                    <a:pt x="425" y="492"/>
                  </a:lnTo>
                  <a:lnTo>
                    <a:pt x="423" y="489"/>
                  </a:lnTo>
                  <a:lnTo>
                    <a:pt x="418" y="487"/>
                  </a:lnTo>
                  <a:lnTo>
                    <a:pt x="407" y="485"/>
                  </a:lnTo>
                  <a:lnTo>
                    <a:pt x="400" y="481"/>
                  </a:lnTo>
                  <a:lnTo>
                    <a:pt x="398" y="478"/>
                  </a:lnTo>
                  <a:lnTo>
                    <a:pt x="395" y="474"/>
                  </a:lnTo>
                  <a:lnTo>
                    <a:pt x="391" y="471"/>
                  </a:lnTo>
                  <a:lnTo>
                    <a:pt x="371" y="451"/>
                  </a:lnTo>
                  <a:lnTo>
                    <a:pt x="359" y="441"/>
                  </a:lnTo>
                  <a:lnTo>
                    <a:pt x="357" y="439"/>
                  </a:lnTo>
                  <a:lnTo>
                    <a:pt x="355" y="435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52" y="426"/>
                  </a:lnTo>
                  <a:lnTo>
                    <a:pt x="348" y="421"/>
                  </a:lnTo>
                  <a:lnTo>
                    <a:pt x="343" y="416"/>
                  </a:lnTo>
                  <a:lnTo>
                    <a:pt x="340" y="410"/>
                  </a:lnTo>
                  <a:lnTo>
                    <a:pt x="338" y="409"/>
                  </a:lnTo>
                  <a:lnTo>
                    <a:pt x="336" y="407"/>
                  </a:lnTo>
                  <a:lnTo>
                    <a:pt x="334" y="405"/>
                  </a:lnTo>
                  <a:lnTo>
                    <a:pt x="329" y="403"/>
                  </a:lnTo>
                  <a:lnTo>
                    <a:pt x="327" y="402"/>
                  </a:lnTo>
                  <a:lnTo>
                    <a:pt x="327" y="400"/>
                  </a:lnTo>
                  <a:lnTo>
                    <a:pt x="325" y="396"/>
                  </a:lnTo>
                  <a:lnTo>
                    <a:pt x="322" y="396"/>
                  </a:lnTo>
                  <a:lnTo>
                    <a:pt x="320" y="396"/>
                  </a:lnTo>
                  <a:lnTo>
                    <a:pt x="318" y="396"/>
                  </a:lnTo>
                  <a:lnTo>
                    <a:pt x="318" y="394"/>
                  </a:lnTo>
                  <a:lnTo>
                    <a:pt x="315" y="393"/>
                  </a:lnTo>
                  <a:lnTo>
                    <a:pt x="313" y="389"/>
                  </a:lnTo>
                  <a:lnTo>
                    <a:pt x="311" y="386"/>
                  </a:lnTo>
                  <a:lnTo>
                    <a:pt x="309" y="382"/>
                  </a:lnTo>
                  <a:lnTo>
                    <a:pt x="306" y="377"/>
                  </a:lnTo>
                  <a:lnTo>
                    <a:pt x="304" y="373"/>
                  </a:lnTo>
                  <a:lnTo>
                    <a:pt x="302" y="366"/>
                  </a:lnTo>
                  <a:lnTo>
                    <a:pt x="300" y="361"/>
                  </a:lnTo>
                  <a:lnTo>
                    <a:pt x="300" y="359"/>
                  </a:lnTo>
                  <a:lnTo>
                    <a:pt x="300" y="357"/>
                  </a:lnTo>
                  <a:lnTo>
                    <a:pt x="302" y="355"/>
                  </a:lnTo>
                  <a:lnTo>
                    <a:pt x="302" y="354"/>
                  </a:lnTo>
                  <a:lnTo>
                    <a:pt x="304" y="350"/>
                  </a:lnTo>
                  <a:lnTo>
                    <a:pt x="302" y="350"/>
                  </a:lnTo>
                  <a:lnTo>
                    <a:pt x="302" y="348"/>
                  </a:lnTo>
                  <a:lnTo>
                    <a:pt x="299" y="346"/>
                  </a:lnTo>
                  <a:lnTo>
                    <a:pt x="297" y="345"/>
                  </a:lnTo>
                  <a:lnTo>
                    <a:pt x="295" y="345"/>
                  </a:lnTo>
                  <a:lnTo>
                    <a:pt x="295" y="346"/>
                  </a:lnTo>
                  <a:lnTo>
                    <a:pt x="295" y="345"/>
                  </a:lnTo>
                  <a:lnTo>
                    <a:pt x="297" y="345"/>
                  </a:lnTo>
                  <a:lnTo>
                    <a:pt x="297" y="345"/>
                  </a:lnTo>
                  <a:lnTo>
                    <a:pt x="297" y="341"/>
                  </a:lnTo>
                  <a:lnTo>
                    <a:pt x="297" y="338"/>
                  </a:lnTo>
                  <a:lnTo>
                    <a:pt x="293" y="330"/>
                  </a:lnTo>
                  <a:lnTo>
                    <a:pt x="293" y="327"/>
                  </a:lnTo>
                  <a:lnTo>
                    <a:pt x="293" y="323"/>
                  </a:lnTo>
                  <a:lnTo>
                    <a:pt x="292" y="322"/>
                  </a:lnTo>
                  <a:lnTo>
                    <a:pt x="288" y="322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79" y="322"/>
                  </a:lnTo>
                  <a:lnTo>
                    <a:pt x="281" y="318"/>
                  </a:lnTo>
                  <a:lnTo>
                    <a:pt x="283" y="316"/>
                  </a:lnTo>
                  <a:lnTo>
                    <a:pt x="283" y="313"/>
                  </a:lnTo>
                  <a:lnTo>
                    <a:pt x="284" y="313"/>
                  </a:lnTo>
                  <a:lnTo>
                    <a:pt x="284" y="311"/>
                  </a:lnTo>
                  <a:lnTo>
                    <a:pt x="283" y="309"/>
                  </a:lnTo>
                  <a:lnTo>
                    <a:pt x="283" y="307"/>
                  </a:lnTo>
                  <a:lnTo>
                    <a:pt x="281" y="306"/>
                  </a:lnTo>
                  <a:lnTo>
                    <a:pt x="277" y="306"/>
                  </a:lnTo>
                  <a:lnTo>
                    <a:pt x="276" y="306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2" y="298"/>
                  </a:lnTo>
                  <a:lnTo>
                    <a:pt x="270" y="298"/>
                  </a:lnTo>
                  <a:lnTo>
                    <a:pt x="268" y="298"/>
                  </a:lnTo>
                  <a:lnTo>
                    <a:pt x="268" y="297"/>
                  </a:lnTo>
                  <a:lnTo>
                    <a:pt x="268" y="295"/>
                  </a:lnTo>
                  <a:lnTo>
                    <a:pt x="268" y="293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5" y="297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60" y="297"/>
                  </a:lnTo>
                  <a:lnTo>
                    <a:pt x="258" y="297"/>
                  </a:lnTo>
                  <a:lnTo>
                    <a:pt x="256" y="295"/>
                  </a:lnTo>
                  <a:lnTo>
                    <a:pt x="256" y="293"/>
                  </a:lnTo>
                  <a:lnTo>
                    <a:pt x="252" y="291"/>
                  </a:lnTo>
                  <a:lnTo>
                    <a:pt x="252" y="290"/>
                  </a:lnTo>
                  <a:lnTo>
                    <a:pt x="249" y="286"/>
                  </a:lnTo>
                  <a:lnTo>
                    <a:pt x="247" y="283"/>
                  </a:lnTo>
                  <a:lnTo>
                    <a:pt x="247" y="279"/>
                  </a:lnTo>
                  <a:lnTo>
                    <a:pt x="249" y="277"/>
                  </a:lnTo>
                  <a:lnTo>
                    <a:pt x="252" y="277"/>
                  </a:lnTo>
                  <a:lnTo>
                    <a:pt x="254" y="275"/>
                  </a:lnTo>
                  <a:lnTo>
                    <a:pt x="254" y="272"/>
                  </a:lnTo>
                  <a:lnTo>
                    <a:pt x="252" y="270"/>
                  </a:lnTo>
                  <a:lnTo>
                    <a:pt x="251" y="267"/>
                  </a:lnTo>
                  <a:lnTo>
                    <a:pt x="251" y="263"/>
                  </a:lnTo>
                  <a:lnTo>
                    <a:pt x="249" y="259"/>
                  </a:lnTo>
                  <a:lnTo>
                    <a:pt x="249" y="259"/>
                  </a:lnTo>
                  <a:lnTo>
                    <a:pt x="251" y="258"/>
                  </a:lnTo>
                  <a:lnTo>
                    <a:pt x="252" y="252"/>
                  </a:lnTo>
                  <a:lnTo>
                    <a:pt x="254" y="251"/>
                  </a:lnTo>
                  <a:lnTo>
                    <a:pt x="252" y="245"/>
                  </a:lnTo>
                  <a:lnTo>
                    <a:pt x="252" y="242"/>
                  </a:lnTo>
                  <a:lnTo>
                    <a:pt x="254" y="235"/>
                  </a:lnTo>
                  <a:lnTo>
                    <a:pt x="256" y="233"/>
                  </a:lnTo>
                  <a:lnTo>
                    <a:pt x="256" y="222"/>
                  </a:lnTo>
                  <a:lnTo>
                    <a:pt x="256" y="220"/>
                  </a:lnTo>
                  <a:lnTo>
                    <a:pt x="256" y="217"/>
                  </a:lnTo>
                  <a:lnTo>
                    <a:pt x="258" y="217"/>
                  </a:lnTo>
                  <a:lnTo>
                    <a:pt x="260" y="215"/>
                  </a:lnTo>
                  <a:lnTo>
                    <a:pt x="267" y="215"/>
                  </a:lnTo>
                  <a:lnTo>
                    <a:pt x="276" y="215"/>
                  </a:lnTo>
                  <a:lnTo>
                    <a:pt x="279" y="215"/>
                  </a:lnTo>
                  <a:lnTo>
                    <a:pt x="281" y="215"/>
                  </a:lnTo>
                  <a:lnTo>
                    <a:pt x="283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6" y="220"/>
                  </a:lnTo>
                  <a:lnTo>
                    <a:pt x="288" y="224"/>
                  </a:lnTo>
                  <a:lnTo>
                    <a:pt x="292" y="231"/>
                  </a:lnTo>
                  <a:lnTo>
                    <a:pt x="293" y="233"/>
                  </a:lnTo>
                  <a:lnTo>
                    <a:pt x="304" y="243"/>
                  </a:lnTo>
                  <a:lnTo>
                    <a:pt x="308" y="245"/>
                  </a:lnTo>
                  <a:lnTo>
                    <a:pt x="309" y="247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8" y="245"/>
                  </a:lnTo>
                  <a:lnTo>
                    <a:pt x="318" y="242"/>
                  </a:lnTo>
                  <a:lnTo>
                    <a:pt x="322" y="236"/>
                  </a:lnTo>
                  <a:lnTo>
                    <a:pt x="322" y="235"/>
                  </a:lnTo>
                  <a:lnTo>
                    <a:pt x="322" y="233"/>
                  </a:lnTo>
                  <a:lnTo>
                    <a:pt x="322" y="231"/>
                  </a:lnTo>
                  <a:lnTo>
                    <a:pt x="324" y="229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31" y="224"/>
                  </a:lnTo>
                  <a:lnTo>
                    <a:pt x="334" y="217"/>
                  </a:lnTo>
                  <a:lnTo>
                    <a:pt x="340" y="213"/>
                  </a:lnTo>
                  <a:lnTo>
                    <a:pt x="347" y="215"/>
                  </a:lnTo>
                  <a:lnTo>
                    <a:pt x="368" y="219"/>
                  </a:lnTo>
                  <a:lnTo>
                    <a:pt x="370" y="219"/>
                  </a:lnTo>
                  <a:lnTo>
                    <a:pt x="371" y="217"/>
                  </a:lnTo>
                  <a:lnTo>
                    <a:pt x="371" y="217"/>
                  </a:lnTo>
                  <a:lnTo>
                    <a:pt x="373" y="215"/>
                  </a:lnTo>
                  <a:lnTo>
                    <a:pt x="373" y="213"/>
                  </a:lnTo>
                  <a:lnTo>
                    <a:pt x="375" y="213"/>
                  </a:lnTo>
                  <a:lnTo>
                    <a:pt x="377" y="211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79" y="208"/>
                  </a:lnTo>
                  <a:lnTo>
                    <a:pt x="380" y="208"/>
                  </a:lnTo>
                  <a:lnTo>
                    <a:pt x="380" y="206"/>
                  </a:lnTo>
                  <a:lnTo>
                    <a:pt x="384" y="204"/>
                  </a:lnTo>
                  <a:lnTo>
                    <a:pt x="386" y="208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9" y="211"/>
                  </a:lnTo>
                  <a:lnTo>
                    <a:pt x="387" y="210"/>
                  </a:lnTo>
                  <a:lnTo>
                    <a:pt x="389" y="210"/>
                  </a:lnTo>
                  <a:lnTo>
                    <a:pt x="391" y="211"/>
                  </a:lnTo>
                  <a:lnTo>
                    <a:pt x="393" y="213"/>
                  </a:lnTo>
                  <a:lnTo>
                    <a:pt x="393" y="210"/>
                  </a:lnTo>
                  <a:lnTo>
                    <a:pt x="395" y="211"/>
                  </a:lnTo>
                  <a:lnTo>
                    <a:pt x="395" y="213"/>
                  </a:lnTo>
                  <a:lnTo>
                    <a:pt x="393" y="215"/>
                  </a:lnTo>
                  <a:lnTo>
                    <a:pt x="395" y="215"/>
                  </a:lnTo>
                  <a:lnTo>
                    <a:pt x="395" y="213"/>
                  </a:lnTo>
                  <a:lnTo>
                    <a:pt x="396" y="217"/>
                  </a:lnTo>
                  <a:lnTo>
                    <a:pt x="402" y="220"/>
                  </a:lnTo>
                  <a:lnTo>
                    <a:pt x="405" y="220"/>
                  </a:lnTo>
                  <a:lnTo>
                    <a:pt x="412" y="224"/>
                  </a:lnTo>
                  <a:lnTo>
                    <a:pt x="414" y="224"/>
                  </a:lnTo>
                  <a:lnTo>
                    <a:pt x="419" y="224"/>
                  </a:lnTo>
                  <a:lnTo>
                    <a:pt x="419" y="222"/>
                  </a:lnTo>
                  <a:lnTo>
                    <a:pt x="421" y="217"/>
                  </a:lnTo>
                  <a:lnTo>
                    <a:pt x="427" y="220"/>
                  </a:lnTo>
                  <a:lnTo>
                    <a:pt x="428" y="222"/>
                  </a:lnTo>
                  <a:lnTo>
                    <a:pt x="432" y="224"/>
                  </a:lnTo>
                  <a:lnTo>
                    <a:pt x="434" y="226"/>
                  </a:lnTo>
                  <a:lnTo>
                    <a:pt x="435" y="226"/>
                  </a:lnTo>
                  <a:lnTo>
                    <a:pt x="437" y="226"/>
                  </a:lnTo>
                  <a:lnTo>
                    <a:pt x="439" y="224"/>
                  </a:lnTo>
                  <a:lnTo>
                    <a:pt x="441" y="222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43" y="227"/>
                  </a:lnTo>
                  <a:lnTo>
                    <a:pt x="444" y="227"/>
                  </a:lnTo>
                  <a:lnTo>
                    <a:pt x="446" y="226"/>
                  </a:lnTo>
                  <a:lnTo>
                    <a:pt x="446" y="229"/>
                  </a:lnTo>
                  <a:lnTo>
                    <a:pt x="451" y="229"/>
                  </a:lnTo>
                  <a:lnTo>
                    <a:pt x="455" y="229"/>
                  </a:lnTo>
                  <a:lnTo>
                    <a:pt x="458" y="227"/>
                  </a:lnTo>
                  <a:lnTo>
                    <a:pt x="462" y="222"/>
                  </a:lnTo>
                  <a:lnTo>
                    <a:pt x="466" y="222"/>
                  </a:lnTo>
                  <a:lnTo>
                    <a:pt x="469" y="222"/>
                  </a:lnTo>
                  <a:lnTo>
                    <a:pt x="473" y="224"/>
                  </a:lnTo>
                  <a:lnTo>
                    <a:pt x="474" y="227"/>
                  </a:lnTo>
                  <a:lnTo>
                    <a:pt x="480" y="235"/>
                  </a:lnTo>
                  <a:lnTo>
                    <a:pt x="482" y="238"/>
                  </a:lnTo>
                  <a:lnTo>
                    <a:pt x="485" y="238"/>
                  </a:lnTo>
                  <a:lnTo>
                    <a:pt x="489" y="236"/>
                  </a:lnTo>
                  <a:lnTo>
                    <a:pt x="492" y="236"/>
                  </a:lnTo>
                  <a:lnTo>
                    <a:pt x="494" y="236"/>
                  </a:lnTo>
                  <a:lnTo>
                    <a:pt x="496" y="235"/>
                  </a:lnTo>
                  <a:lnTo>
                    <a:pt x="503" y="226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8" y="226"/>
                  </a:lnTo>
                  <a:lnTo>
                    <a:pt x="514" y="231"/>
                  </a:lnTo>
                  <a:lnTo>
                    <a:pt x="517" y="233"/>
                  </a:lnTo>
                  <a:lnTo>
                    <a:pt x="519" y="233"/>
                  </a:lnTo>
                  <a:lnTo>
                    <a:pt x="521" y="233"/>
                  </a:lnTo>
                  <a:lnTo>
                    <a:pt x="522" y="233"/>
                  </a:lnTo>
                  <a:lnTo>
                    <a:pt x="522" y="233"/>
                  </a:lnTo>
                  <a:lnTo>
                    <a:pt x="524" y="231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6" y="226"/>
                  </a:lnTo>
                  <a:lnTo>
                    <a:pt x="526" y="224"/>
                  </a:lnTo>
                  <a:lnTo>
                    <a:pt x="530" y="222"/>
                  </a:lnTo>
                  <a:lnTo>
                    <a:pt x="533" y="224"/>
                  </a:lnTo>
                  <a:lnTo>
                    <a:pt x="538" y="227"/>
                  </a:lnTo>
                  <a:lnTo>
                    <a:pt x="540" y="229"/>
                  </a:lnTo>
                  <a:lnTo>
                    <a:pt x="547" y="229"/>
                  </a:lnTo>
                  <a:lnTo>
                    <a:pt x="551" y="231"/>
                  </a:lnTo>
                  <a:lnTo>
                    <a:pt x="553" y="233"/>
                  </a:lnTo>
                  <a:lnTo>
                    <a:pt x="554" y="235"/>
                  </a:lnTo>
                  <a:lnTo>
                    <a:pt x="556" y="236"/>
                  </a:lnTo>
                  <a:lnTo>
                    <a:pt x="558" y="238"/>
                  </a:lnTo>
                  <a:lnTo>
                    <a:pt x="560" y="238"/>
                  </a:lnTo>
                  <a:lnTo>
                    <a:pt x="561" y="240"/>
                  </a:lnTo>
                  <a:lnTo>
                    <a:pt x="565" y="240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7" y="235"/>
                  </a:lnTo>
                  <a:lnTo>
                    <a:pt x="569" y="235"/>
                  </a:lnTo>
                  <a:lnTo>
                    <a:pt x="569" y="233"/>
                  </a:lnTo>
                  <a:lnTo>
                    <a:pt x="570" y="233"/>
                  </a:lnTo>
                  <a:lnTo>
                    <a:pt x="572" y="233"/>
                  </a:lnTo>
                  <a:lnTo>
                    <a:pt x="574" y="236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7" y="236"/>
                  </a:lnTo>
                  <a:lnTo>
                    <a:pt x="577" y="235"/>
                  </a:lnTo>
                  <a:lnTo>
                    <a:pt x="579" y="235"/>
                  </a:lnTo>
                  <a:lnTo>
                    <a:pt x="581" y="236"/>
                  </a:lnTo>
                  <a:lnTo>
                    <a:pt x="585" y="245"/>
                  </a:lnTo>
                  <a:lnTo>
                    <a:pt x="586" y="247"/>
                  </a:lnTo>
                  <a:lnTo>
                    <a:pt x="588" y="247"/>
                  </a:lnTo>
                  <a:lnTo>
                    <a:pt x="592" y="247"/>
                  </a:lnTo>
                  <a:lnTo>
                    <a:pt x="592" y="249"/>
                  </a:lnTo>
                  <a:lnTo>
                    <a:pt x="593" y="249"/>
                  </a:lnTo>
                  <a:lnTo>
                    <a:pt x="593" y="251"/>
                  </a:lnTo>
                  <a:lnTo>
                    <a:pt x="593" y="252"/>
                  </a:lnTo>
                  <a:lnTo>
                    <a:pt x="593" y="254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2" y="261"/>
                  </a:lnTo>
                  <a:lnTo>
                    <a:pt x="595" y="267"/>
                  </a:lnTo>
                  <a:lnTo>
                    <a:pt x="599" y="268"/>
                  </a:lnTo>
                  <a:lnTo>
                    <a:pt x="601" y="268"/>
                  </a:lnTo>
                  <a:lnTo>
                    <a:pt x="604" y="270"/>
                  </a:lnTo>
                  <a:lnTo>
                    <a:pt x="613" y="270"/>
                  </a:lnTo>
                  <a:lnTo>
                    <a:pt x="617" y="270"/>
                  </a:lnTo>
                  <a:lnTo>
                    <a:pt x="615" y="265"/>
                  </a:lnTo>
                  <a:lnTo>
                    <a:pt x="615" y="261"/>
                  </a:lnTo>
                  <a:lnTo>
                    <a:pt x="617" y="259"/>
                  </a:lnTo>
                  <a:lnTo>
                    <a:pt x="618" y="259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4" y="261"/>
                  </a:lnTo>
                  <a:lnTo>
                    <a:pt x="625" y="261"/>
                  </a:lnTo>
                  <a:lnTo>
                    <a:pt x="627" y="259"/>
                  </a:lnTo>
                  <a:lnTo>
                    <a:pt x="629" y="258"/>
                  </a:lnTo>
                  <a:lnTo>
                    <a:pt x="631" y="256"/>
                  </a:lnTo>
                  <a:lnTo>
                    <a:pt x="631" y="254"/>
                  </a:lnTo>
                  <a:lnTo>
                    <a:pt x="629" y="252"/>
                  </a:lnTo>
                  <a:lnTo>
                    <a:pt x="627" y="254"/>
                  </a:lnTo>
                  <a:lnTo>
                    <a:pt x="625" y="252"/>
                  </a:lnTo>
                  <a:lnTo>
                    <a:pt x="625" y="251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5"/>
                  </a:lnTo>
                  <a:lnTo>
                    <a:pt x="625" y="243"/>
                  </a:lnTo>
                  <a:lnTo>
                    <a:pt x="625" y="238"/>
                  </a:lnTo>
                  <a:lnTo>
                    <a:pt x="625" y="235"/>
                  </a:lnTo>
                  <a:lnTo>
                    <a:pt x="624" y="233"/>
                  </a:lnTo>
                  <a:lnTo>
                    <a:pt x="624" y="231"/>
                  </a:lnTo>
                  <a:lnTo>
                    <a:pt x="622" y="231"/>
                  </a:lnTo>
                  <a:lnTo>
                    <a:pt x="622" y="229"/>
                  </a:lnTo>
                  <a:lnTo>
                    <a:pt x="620" y="227"/>
                  </a:lnTo>
                  <a:lnTo>
                    <a:pt x="620" y="226"/>
                  </a:lnTo>
                  <a:lnTo>
                    <a:pt x="622" y="224"/>
                  </a:lnTo>
                  <a:lnTo>
                    <a:pt x="629" y="226"/>
                  </a:lnTo>
                  <a:lnTo>
                    <a:pt x="631" y="224"/>
                  </a:lnTo>
                  <a:lnTo>
                    <a:pt x="633" y="222"/>
                  </a:lnTo>
                  <a:lnTo>
                    <a:pt x="631" y="219"/>
                  </a:lnTo>
                  <a:lnTo>
                    <a:pt x="629" y="217"/>
                  </a:lnTo>
                  <a:lnTo>
                    <a:pt x="633" y="217"/>
                  </a:lnTo>
                  <a:lnTo>
                    <a:pt x="636" y="220"/>
                  </a:lnTo>
                  <a:lnTo>
                    <a:pt x="640" y="222"/>
                  </a:lnTo>
                  <a:lnTo>
                    <a:pt x="641" y="222"/>
                  </a:lnTo>
                  <a:lnTo>
                    <a:pt x="647" y="222"/>
                  </a:lnTo>
                  <a:lnTo>
                    <a:pt x="647" y="220"/>
                  </a:lnTo>
                  <a:lnTo>
                    <a:pt x="648" y="220"/>
                  </a:lnTo>
                  <a:lnTo>
                    <a:pt x="650" y="220"/>
                  </a:lnTo>
                  <a:lnTo>
                    <a:pt x="650" y="222"/>
                  </a:lnTo>
                  <a:lnTo>
                    <a:pt x="659" y="220"/>
                  </a:lnTo>
                  <a:lnTo>
                    <a:pt x="661" y="219"/>
                  </a:lnTo>
                  <a:lnTo>
                    <a:pt x="661" y="217"/>
                  </a:lnTo>
                  <a:lnTo>
                    <a:pt x="659" y="213"/>
                  </a:lnTo>
                  <a:lnTo>
                    <a:pt x="657" y="213"/>
                  </a:lnTo>
                  <a:lnTo>
                    <a:pt x="648" y="211"/>
                  </a:lnTo>
                  <a:lnTo>
                    <a:pt x="645" y="210"/>
                  </a:lnTo>
                  <a:lnTo>
                    <a:pt x="638" y="206"/>
                  </a:lnTo>
                  <a:lnTo>
                    <a:pt x="634" y="204"/>
                  </a:lnTo>
                  <a:lnTo>
                    <a:pt x="627" y="201"/>
                  </a:lnTo>
                  <a:lnTo>
                    <a:pt x="627" y="197"/>
                  </a:lnTo>
                  <a:lnTo>
                    <a:pt x="627" y="195"/>
                  </a:lnTo>
                  <a:lnTo>
                    <a:pt x="625" y="194"/>
                  </a:lnTo>
                  <a:lnTo>
                    <a:pt x="624" y="194"/>
                  </a:lnTo>
                  <a:lnTo>
                    <a:pt x="622" y="194"/>
                  </a:lnTo>
                  <a:lnTo>
                    <a:pt x="618" y="194"/>
                  </a:lnTo>
                  <a:lnTo>
                    <a:pt x="617" y="192"/>
                  </a:lnTo>
                  <a:lnTo>
                    <a:pt x="615" y="190"/>
                  </a:lnTo>
                  <a:lnTo>
                    <a:pt x="613" y="188"/>
                  </a:lnTo>
                  <a:lnTo>
                    <a:pt x="613" y="187"/>
                  </a:lnTo>
                  <a:lnTo>
                    <a:pt x="615" y="185"/>
                  </a:lnTo>
                  <a:lnTo>
                    <a:pt x="618" y="185"/>
                  </a:lnTo>
                  <a:lnTo>
                    <a:pt x="618" y="181"/>
                  </a:lnTo>
                  <a:lnTo>
                    <a:pt x="617" y="179"/>
                  </a:lnTo>
                  <a:lnTo>
                    <a:pt x="615" y="178"/>
                  </a:lnTo>
                  <a:lnTo>
                    <a:pt x="615" y="176"/>
                  </a:lnTo>
                  <a:lnTo>
                    <a:pt x="615" y="174"/>
                  </a:lnTo>
                  <a:lnTo>
                    <a:pt x="617" y="171"/>
                  </a:lnTo>
                  <a:lnTo>
                    <a:pt x="624" y="171"/>
                  </a:lnTo>
                  <a:lnTo>
                    <a:pt x="627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4" y="163"/>
                  </a:lnTo>
                  <a:lnTo>
                    <a:pt x="622" y="163"/>
                  </a:lnTo>
                  <a:lnTo>
                    <a:pt x="620" y="162"/>
                  </a:lnTo>
                  <a:lnTo>
                    <a:pt x="618" y="160"/>
                  </a:lnTo>
                  <a:lnTo>
                    <a:pt x="617" y="158"/>
                  </a:lnTo>
                  <a:lnTo>
                    <a:pt x="615" y="160"/>
                  </a:lnTo>
                  <a:lnTo>
                    <a:pt x="613" y="160"/>
                  </a:lnTo>
                  <a:lnTo>
                    <a:pt x="611" y="162"/>
                  </a:lnTo>
                  <a:lnTo>
                    <a:pt x="611" y="163"/>
                  </a:lnTo>
                  <a:lnTo>
                    <a:pt x="608" y="163"/>
                  </a:lnTo>
                  <a:lnTo>
                    <a:pt x="608" y="162"/>
                  </a:lnTo>
                  <a:lnTo>
                    <a:pt x="606" y="158"/>
                  </a:lnTo>
                  <a:lnTo>
                    <a:pt x="606" y="156"/>
                  </a:lnTo>
                  <a:lnTo>
                    <a:pt x="606" y="153"/>
                  </a:lnTo>
                  <a:lnTo>
                    <a:pt x="606" y="149"/>
                  </a:lnTo>
                  <a:lnTo>
                    <a:pt x="608" y="148"/>
                  </a:lnTo>
                  <a:lnTo>
                    <a:pt x="608" y="148"/>
                  </a:lnTo>
                  <a:lnTo>
                    <a:pt x="611" y="142"/>
                  </a:lnTo>
                  <a:lnTo>
                    <a:pt x="611" y="139"/>
                  </a:lnTo>
                  <a:lnTo>
                    <a:pt x="609" y="137"/>
                  </a:lnTo>
                  <a:lnTo>
                    <a:pt x="608" y="137"/>
                  </a:lnTo>
                  <a:lnTo>
                    <a:pt x="608" y="135"/>
                  </a:lnTo>
                  <a:lnTo>
                    <a:pt x="606" y="133"/>
                  </a:lnTo>
                  <a:lnTo>
                    <a:pt x="606" y="130"/>
                  </a:lnTo>
                  <a:lnTo>
                    <a:pt x="606" y="126"/>
                  </a:lnTo>
                  <a:lnTo>
                    <a:pt x="602" y="123"/>
                  </a:lnTo>
                  <a:lnTo>
                    <a:pt x="601" y="121"/>
                  </a:lnTo>
                  <a:lnTo>
                    <a:pt x="599" y="119"/>
                  </a:lnTo>
                  <a:lnTo>
                    <a:pt x="599" y="117"/>
                  </a:lnTo>
                  <a:lnTo>
                    <a:pt x="601" y="116"/>
                  </a:lnTo>
                  <a:lnTo>
                    <a:pt x="601" y="112"/>
                  </a:lnTo>
                  <a:lnTo>
                    <a:pt x="604" y="112"/>
                  </a:lnTo>
                  <a:lnTo>
                    <a:pt x="606" y="110"/>
                  </a:lnTo>
                  <a:lnTo>
                    <a:pt x="606" y="108"/>
                  </a:lnTo>
                  <a:lnTo>
                    <a:pt x="604" y="107"/>
                  </a:lnTo>
                  <a:lnTo>
                    <a:pt x="602" y="105"/>
                  </a:lnTo>
                  <a:lnTo>
                    <a:pt x="602" y="103"/>
                  </a:lnTo>
                  <a:lnTo>
                    <a:pt x="604" y="103"/>
                  </a:lnTo>
                  <a:lnTo>
                    <a:pt x="606" y="101"/>
                  </a:lnTo>
                  <a:lnTo>
                    <a:pt x="606" y="100"/>
                  </a:lnTo>
                  <a:lnTo>
                    <a:pt x="604" y="100"/>
                  </a:lnTo>
                  <a:lnTo>
                    <a:pt x="602" y="101"/>
                  </a:lnTo>
                  <a:lnTo>
                    <a:pt x="601" y="101"/>
                  </a:lnTo>
                  <a:lnTo>
                    <a:pt x="599" y="101"/>
                  </a:lnTo>
                  <a:lnTo>
                    <a:pt x="597" y="103"/>
                  </a:lnTo>
                  <a:lnTo>
                    <a:pt x="595" y="103"/>
                  </a:lnTo>
                  <a:lnTo>
                    <a:pt x="593" y="101"/>
                  </a:lnTo>
                  <a:lnTo>
                    <a:pt x="593" y="103"/>
                  </a:lnTo>
                  <a:lnTo>
                    <a:pt x="592" y="105"/>
                  </a:lnTo>
                  <a:lnTo>
                    <a:pt x="592" y="107"/>
                  </a:lnTo>
                  <a:lnTo>
                    <a:pt x="590" y="107"/>
                  </a:lnTo>
                  <a:lnTo>
                    <a:pt x="585" y="105"/>
                  </a:lnTo>
                  <a:lnTo>
                    <a:pt x="579" y="103"/>
                  </a:lnTo>
                  <a:lnTo>
                    <a:pt x="577" y="103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2" y="110"/>
                  </a:lnTo>
                  <a:lnTo>
                    <a:pt x="570" y="112"/>
                  </a:lnTo>
                  <a:lnTo>
                    <a:pt x="569" y="117"/>
                  </a:lnTo>
                  <a:lnTo>
                    <a:pt x="567" y="119"/>
                  </a:lnTo>
                  <a:lnTo>
                    <a:pt x="563" y="123"/>
                  </a:lnTo>
                  <a:lnTo>
                    <a:pt x="561" y="124"/>
                  </a:lnTo>
                  <a:lnTo>
                    <a:pt x="558" y="123"/>
                  </a:lnTo>
                  <a:lnTo>
                    <a:pt x="556" y="124"/>
                  </a:lnTo>
                  <a:lnTo>
                    <a:pt x="553" y="130"/>
                  </a:lnTo>
                  <a:lnTo>
                    <a:pt x="551" y="132"/>
                  </a:lnTo>
                  <a:lnTo>
                    <a:pt x="549" y="132"/>
                  </a:lnTo>
                  <a:lnTo>
                    <a:pt x="547" y="132"/>
                  </a:lnTo>
                  <a:lnTo>
                    <a:pt x="545" y="128"/>
                  </a:lnTo>
                  <a:lnTo>
                    <a:pt x="544" y="128"/>
                  </a:lnTo>
                  <a:lnTo>
                    <a:pt x="540" y="130"/>
                  </a:lnTo>
                  <a:lnTo>
                    <a:pt x="538" y="130"/>
                  </a:lnTo>
                  <a:lnTo>
                    <a:pt x="537" y="130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0" y="124"/>
                  </a:lnTo>
                  <a:lnTo>
                    <a:pt x="526" y="124"/>
                  </a:lnTo>
                  <a:lnTo>
                    <a:pt x="519" y="124"/>
                  </a:lnTo>
                  <a:lnTo>
                    <a:pt x="517" y="124"/>
                  </a:lnTo>
                  <a:lnTo>
                    <a:pt x="515" y="126"/>
                  </a:lnTo>
                  <a:lnTo>
                    <a:pt x="514" y="126"/>
                  </a:lnTo>
                  <a:lnTo>
                    <a:pt x="501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89" y="124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5" y="121"/>
                  </a:lnTo>
                  <a:lnTo>
                    <a:pt x="482" y="119"/>
                  </a:lnTo>
                  <a:lnTo>
                    <a:pt x="469" y="114"/>
                  </a:lnTo>
                  <a:lnTo>
                    <a:pt x="466" y="114"/>
                  </a:lnTo>
                  <a:lnTo>
                    <a:pt x="466" y="112"/>
                  </a:lnTo>
                  <a:lnTo>
                    <a:pt x="466" y="110"/>
                  </a:lnTo>
                  <a:lnTo>
                    <a:pt x="464" y="107"/>
                  </a:lnTo>
                  <a:lnTo>
                    <a:pt x="464" y="105"/>
                  </a:lnTo>
                  <a:lnTo>
                    <a:pt x="458" y="98"/>
                  </a:lnTo>
                  <a:lnTo>
                    <a:pt x="453" y="96"/>
                  </a:lnTo>
                  <a:lnTo>
                    <a:pt x="448" y="96"/>
                  </a:lnTo>
                  <a:lnTo>
                    <a:pt x="439" y="94"/>
                  </a:lnTo>
                  <a:lnTo>
                    <a:pt x="437" y="96"/>
                  </a:lnTo>
                  <a:lnTo>
                    <a:pt x="437" y="98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4"/>
                  </a:lnTo>
                  <a:lnTo>
                    <a:pt x="430" y="94"/>
                  </a:lnTo>
                  <a:lnTo>
                    <a:pt x="430" y="92"/>
                  </a:lnTo>
                  <a:lnTo>
                    <a:pt x="430" y="91"/>
                  </a:lnTo>
                  <a:lnTo>
                    <a:pt x="428" y="92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7" y="89"/>
                  </a:lnTo>
                  <a:lnTo>
                    <a:pt x="428" y="89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3" y="87"/>
                  </a:lnTo>
                  <a:lnTo>
                    <a:pt x="421" y="85"/>
                  </a:lnTo>
                  <a:lnTo>
                    <a:pt x="421" y="84"/>
                  </a:lnTo>
                  <a:lnTo>
                    <a:pt x="419" y="78"/>
                  </a:lnTo>
                  <a:lnTo>
                    <a:pt x="419" y="76"/>
                  </a:lnTo>
                  <a:lnTo>
                    <a:pt x="414" y="69"/>
                  </a:lnTo>
                  <a:lnTo>
                    <a:pt x="403" y="69"/>
                  </a:lnTo>
                  <a:lnTo>
                    <a:pt x="402" y="68"/>
                  </a:lnTo>
                  <a:lnTo>
                    <a:pt x="396" y="64"/>
                  </a:lnTo>
                  <a:lnTo>
                    <a:pt x="395" y="62"/>
                  </a:lnTo>
                  <a:lnTo>
                    <a:pt x="395" y="60"/>
                  </a:lnTo>
                  <a:lnTo>
                    <a:pt x="395" y="59"/>
                  </a:lnTo>
                  <a:lnTo>
                    <a:pt x="389" y="53"/>
                  </a:lnTo>
                  <a:lnTo>
                    <a:pt x="387" y="52"/>
                  </a:lnTo>
                  <a:lnTo>
                    <a:pt x="386" y="46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79" y="43"/>
                  </a:lnTo>
                  <a:lnTo>
                    <a:pt x="379" y="39"/>
                  </a:lnTo>
                  <a:lnTo>
                    <a:pt x="377" y="36"/>
                  </a:lnTo>
                  <a:lnTo>
                    <a:pt x="379" y="34"/>
                  </a:lnTo>
                  <a:lnTo>
                    <a:pt x="377" y="30"/>
                  </a:lnTo>
                  <a:lnTo>
                    <a:pt x="375" y="30"/>
                  </a:lnTo>
                  <a:lnTo>
                    <a:pt x="375" y="28"/>
                  </a:lnTo>
                  <a:lnTo>
                    <a:pt x="373" y="27"/>
                  </a:lnTo>
                  <a:lnTo>
                    <a:pt x="371" y="28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5"/>
                  </a:lnTo>
                  <a:lnTo>
                    <a:pt x="366" y="25"/>
                  </a:lnTo>
                  <a:lnTo>
                    <a:pt x="364" y="27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7" y="18"/>
                  </a:lnTo>
                  <a:lnTo>
                    <a:pt x="355" y="16"/>
                  </a:lnTo>
                  <a:lnTo>
                    <a:pt x="352" y="13"/>
                  </a:lnTo>
                  <a:lnTo>
                    <a:pt x="352" y="11"/>
                  </a:lnTo>
                  <a:lnTo>
                    <a:pt x="348" y="11"/>
                  </a:lnTo>
                  <a:lnTo>
                    <a:pt x="348" y="9"/>
                  </a:lnTo>
                  <a:lnTo>
                    <a:pt x="347" y="9"/>
                  </a:lnTo>
                  <a:lnTo>
                    <a:pt x="347" y="11"/>
                  </a:lnTo>
                  <a:lnTo>
                    <a:pt x="345" y="13"/>
                  </a:lnTo>
                  <a:lnTo>
                    <a:pt x="343" y="11"/>
                  </a:lnTo>
                  <a:lnTo>
                    <a:pt x="338" y="7"/>
                  </a:lnTo>
                  <a:lnTo>
                    <a:pt x="334" y="4"/>
                  </a:lnTo>
                  <a:lnTo>
                    <a:pt x="332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5" y="2"/>
                  </a:lnTo>
                  <a:lnTo>
                    <a:pt x="324" y="2"/>
                  </a:lnTo>
                  <a:lnTo>
                    <a:pt x="322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18" y="2"/>
                  </a:lnTo>
                  <a:lnTo>
                    <a:pt x="318" y="0"/>
                  </a:lnTo>
                  <a:lnTo>
                    <a:pt x="316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6" y="7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3"/>
                  </a:lnTo>
                  <a:lnTo>
                    <a:pt x="308" y="18"/>
                  </a:lnTo>
                  <a:lnTo>
                    <a:pt x="308" y="21"/>
                  </a:lnTo>
                  <a:lnTo>
                    <a:pt x="308" y="23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297" y="25"/>
                  </a:lnTo>
                  <a:lnTo>
                    <a:pt x="295" y="25"/>
                  </a:lnTo>
                  <a:lnTo>
                    <a:pt x="293" y="27"/>
                  </a:lnTo>
                  <a:lnTo>
                    <a:pt x="292" y="28"/>
                  </a:lnTo>
                  <a:lnTo>
                    <a:pt x="290" y="28"/>
                  </a:lnTo>
                  <a:lnTo>
                    <a:pt x="286" y="27"/>
                  </a:lnTo>
                  <a:lnTo>
                    <a:pt x="286" y="30"/>
                  </a:lnTo>
                  <a:lnTo>
                    <a:pt x="286" y="32"/>
                  </a:lnTo>
                  <a:lnTo>
                    <a:pt x="286" y="36"/>
                  </a:lnTo>
                  <a:lnTo>
                    <a:pt x="284" y="37"/>
                  </a:lnTo>
                  <a:lnTo>
                    <a:pt x="284" y="39"/>
                  </a:lnTo>
                  <a:lnTo>
                    <a:pt x="281" y="41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4" y="43"/>
                  </a:lnTo>
                  <a:lnTo>
                    <a:pt x="270" y="44"/>
                  </a:lnTo>
                  <a:lnTo>
                    <a:pt x="267" y="46"/>
                  </a:lnTo>
                  <a:lnTo>
                    <a:pt x="261" y="46"/>
                  </a:lnTo>
                  <a:lnTo>
                    <a:pt x="260" y="46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4" y="52"/>
                  </a:lnTo>
                  <a:lnTo>
                    <a:pt x="252" y="53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38" y="55"/>
                  </a:lnTo>
                  <a:lnTo>
                    <a:pt x="237" y="57"/>
                  </a:lnTo>
                  <a:lnTo>
                    <a:pt x="235" y="60"/>
                  </a:lnTo>
                  <a:lnTo>
                    <a:pt x="233" y="66"/>
                  </a:lnTo>
                  <a:lnTo>
                    <a:pt x="233" y="71"/>
                  </a:lnTo>
                  <a:lnTo>
                    <a:pt x="235" y="75"/>
                  </a:lnTo>
                  <a:lnTo>
                    <a:pt x="237" y="76"/>
                  </a:lnTo>
                  <a:lnTo>
                    <a:pt x="238" y="78"/>
                  </a:lnTo>
                  <a:lnTo>
                    <a:pt x="240" y="78"/>
                  </a:lnTo>
                  <a:lnTo>
                    <a:pt x="242" y="80"/>
                  </a:lnTo>
                  <a:lnTo>
                    <a:pt x="244" y="80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4" y="87"/>
                  </a:lnTo>
                  <a:lnTo>
                    <a:pt x="244" y="89"/>
                  </a:lnTo>
                  <a:lnTo>
                    <a:pt x="244" y="92"/>
                  </a:lnTo>
                  <a:lnTo>
                    <a:pt x="244" y="98"/>
                  </a:lnTo>
                  <a:lnTo>
                    <a:pt x="244" y="100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2" y="108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2" y="116"/>
                  </a:lnTo>
                  <a:lnTo>
                    <a:pt x="240" y="117"/>
                  </a:lnTo>
                  <a:lnTo>
                    <a:pt x="237" y="117"/>
                  </a:lnTo>
                  <a:lnTo>
                    <a:pt x="233" y="117"/>
                  </a:lnTo>
                  <a:lnTo>
                    <a:pt x="228" y="117"/>
                  </a:lnTo>
                  <a:lnTo>
                    <a:pt x="226" y="117"/>
                  </a:lnTo>
                  <a:lnTo>
                    <a:pt x="226" y="117"/>
                  </a:ln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05" y="130"/>
                  </a:lnTo>
                  <a:lnTo>
                    <a:pt x="201" y="130"/>
                  </a:lnTo>
                  <a:lnTo>
                    <a:pt x="197" y="132"/>
                  </a:lnTo>
                  <a:lnTo>
                    <a:pt x="196" y="132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7" y="137"/>
                  </a:lnTo>
                  <a:lnTo>
                    <a:pt x="197" y="139"/>
                  </a:lnTo>
                  <a:lnTo>
                    <a:pt x="199" y="139"/>
                  </a:lnTo>
                  <a:lnTo>
                    <a:pt x="199" y="140"/>
                  </a:lnTo>
                  <a:lnTo>
                    <a:pt x="201" y="140"/>
                  </a:lnTo>
                  <a:lnTo>
                    <a:pt x="203" y="140"/>
                  </a:lnTo>
                  <a:lnTo>
                    <a:pt x="203" y="139"/>
                  </a:lnTo>
                  <a:lnTo>
                    <a:pt x="205" y="139"/>
                  </a:lnTo>
                  <a:lnTo>
                    <a:pt x="206" y="140"/>
                  </a:lnTo>
                  <a:lnTo>
                    <a:pt x="206" y="142"/>
                  </a:lnTo>
                  <a:lnTo>
                    <a:pt x="208" y="144"/>
                  </a:lnTo>
                  <a:lnTo>
                    <a:pt x="210" y="146"/>
                  </a:lnTo>
                  <a:lnTo>
                    <a:pt x="206" y="146"/>
                  </a:lnTo>
                  <a:lnTo>
                    <a:pt x="206" y="148"/>
                  </a:lnTo>
                  <a:lnTo>
                    <a:pt x="205" y="148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9" y="151"/>
                  </a:lnTo>
                  <a:lnTo>
                    <a:pt x="197" y="153"/>
                  </a:lnTo>
                  <a:lnTo>
                    <a:pt x="197" y="155"/>
                  </a:lnTo>
                  <a:lnTo>
                    <a:pt x="197" y="156"/>
                  </a:lnTo>
                  <a:lnTo>
                    <a:pt x="199" y="158"/>
                  </a:lnTo>
                  <a:lnTo>
                    <a:pt x="199" y="162"/>
                  </a:lnTo>
                  <a:lnTo>
                    <a:pt x="201" y="165"/>
                  </a:lnTo>
                  <a:lnTo>
                    <a:pt x="203" y="169"/>
                  </a:lnTo>
                  <a:lnTo>
                    <a:pt x="208" y="172"/>
                  </a:lnTo>
                  <a:lnTo>
                    <a:pt x="206" y="174"/>
                  </a:lnTo>
                  <a:lnTo>
                    <a:pt x="205" y="174"/>
                  </a:lnTo>
                  <a:lnTo>
                    <a:pt x="205" y="176"/>
                  </a:lnTo>
                  <a:lnTo>
                    <a:pt x="203" y="176"/>
                  </a:lnTo>
                  <a:lnTo>
                    <a:pt x="199" y="176"/>
                  </a:lnTo>
                  <a:lnTo>
                    <a:pt x="192" y="178"/>
                  </a:lnTo>
                  <a:lnTo>
                    <a:pt x="187" y="179"/>
                  </a:lnTo>
                  <a:lnTo>
                    <a:pt x="183" y="179"/>
                  </a:lnTo>
                  <a:lnTo>
                    <a:pt x="176" y="174"/>
                  </a:lnTo>
                  <a:lnTo>
                    <a:pt x="174" y="172"/>
                  </a:lnTo>
                  <a:lnTo>
                    <a:pt x="169" y="172"/>
                  </a:lnTo>
                  <a:lnTo>
                    <a:pt x="167" y="172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2" y="169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71"/>
                  </a:lnTo>
                  <a:lnTo>
                    <a:pt x="153" y="174"/>
                  </a:lnTo>
                  <a:lnTo>
                    <a:pt x="150" y="174"/>
                  </a:lnTo>
                  <a:lnTo>
                    <a:pt x="144" y="174"/>
                  </a:lnTo>
                  <a:lnTo>
                    <a:pt x="142" y="171"/>
                  </a:lnTo>
                  <a:lnTo>
                    <a:pt x="134" y="165"/>
                  </a:lnTo>
                  <a:lnTo>
                    <a:pt x="130" y="163"/>
                  </a:lnTo>
                  <a:lnTo>
                    <a:pt x="132" y="160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28" y="156"/>
                  </a:lnTo>
                  <a:lnTo>
                    <a:pt x="125" y="155"/>
                  </a:lnTo>
                  <a:lnTo>
                    <a:pt x="123" y="153"/>
                  </a:lnTo>
                  <a:lnTo>
                    <a:pt x="123" y="149"/>
                  </a:lnTo>
                  <a:lnTo>
                    <a:pt x="121" y="148"/>
                  </a:lnTo>
                  <a:lnTo>
                    <a:pt x="123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8" y="144"/>
                  </a:lnTo>
                  <a:lnTo>
                    <a:pt x="116" y="148"/>
                  </a:lnTo>
                  <a:lnTo>
                    <a:pt x="116" y="149"/>
                  </a:lnTo>
                  <a:lnTo>
                    <a:pt x="112" y="151"/>
                  </a:lnTo>
                  <a:lnTo>
                    <a:pt x="110" y="153"/>
                  </a:lnTo>
                  <a:lnTo>
                    <a:pt x="110" y="156"/>
                  </a:lnTo>
                  <a:lnTo>
                    <a:pt x="110" y="160"/>
                  </a:lnTo>
                  <a:lnTo>
                    <a:pt x="109" y="162"/>
                  </a:lnTo>
                  <a:lnTo>
                    <a:pt x="107" y="165"/>
                  </a:lnTo>
                  <a:lnTo>
                    <a:pt x="103" y="169"/>
                  </a:lnTo>
                  <a:lnTo>
                    <a:pt x="102" y="171"/>
                  </a:lnTo>
                  <a:lnTo>
                    <a:pt x="98" y="172"/>
                  </a:lnTo>
                  <a:lnTo>
                    <a:pt x="93" y="174"/>
                  </a:lnTo>
                  <a:lnTo>
                    <a:pt x="87" y="172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1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2" y="172"/>
                  </a:lnTo>
                  <a:lnTo>
                    <a:pt x="59" y="171"/>
                  </a:lnTo>
                  <a:lnTo>
                    <a:pt x="57" y="169"/>
                  </a:lnTo>
                  <a:lnTo>
                    <a:pt x="55" y="169"/>
                  </a:lnTo>
                  <a:lnTo>
                    <a:pt x="55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4" y="174"/>
                  </a:lnTo>
                  <a:lnTo>
                    <a:pt x="52" y="174"/>
                  </a:lnTo>
                  <a:lnTo>
                    <a:pt x="47" y="176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3" y="181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8"/>
                  </a:lnTo>
                  <a:lnTo>
                    <a:pt x="29" y="174"/>
                  </a:lnTo>
                  <a:lnTo>
                    <a:pt x="16" y="174"/>
                  </a:lnTo>
                  <a:lnTo>
                    <a:pt x="15" y="174"/>
                  </a:lnTo>
                  <a:lnTo>
                    <a:pt x="13" y="174"/>
                  </a:lnTo>
                  <a:lnTo>
                    <a:pt x="9" y="171"/>
                  </a:lnTo>
                  <a:lnTo>
                    <a:pt x="7" y="171"/>
                  </a:lnTo>
                  <a:lnTo>
                    <a:pt x="2" y="169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4" y="188"/>
                  </a:lnTo>
                  <a:lnTo>
                    <a:pt x="6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5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3" y="197"/>
                  </a:lnTo>
                  <a:lnTo>
                    <a:pt x="11" y="199"/>
                  </a:lnTo>
                  <a:lnTo>
                    <a:pt x="9" y="199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11" y="203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9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9" y="213"/>
                  </a:lnTo>
                  <a:lnTo>
                    <a:pt x="11" y="215"/>
                  </a:lnTo>
                  <a:lnTo>
                    <a:pt x="11" y="217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1" y="217"/>
                  </a:lnTo>
                  <a:lnTo>
                    <a:pt x="11" y="219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3" y="227"/>
                  </a:lnTo>
                  <a:lnTo>
                    <a:pt x="15" y="227"/>
                  </a:lnTo>
                  <a:lnTo>
                    <a:pt x="13" y="229"/>
                  </a:lnTo>
                  <a:lnTo>
                    <a:pt x="15" y="233"/>
                  </a:lnTo>
                  <a:lnTo>
                    <a:pt x="13" y="235"/>
                  </a:lnTo>
                  <a:lnTo>
                    <a:pt x="13" y="236"/>
                  </a:lnTo>
                  <a:lnTo>
                    <a:pt x="15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5" y="251"/>
                  </a:lnTo>
                  <a:lnTo>
                    <a:pt x="31" y="254"/>
                  </a:lnTo>
                  <a:lnTo>
                    <a:pt x="32" y="259"/>
                  </a:lnTo>
                  <a:lnTo>
                    <a:pt x="34" y="261"/>
                  </a:lnTo>
                  <a:lnTo>
                    <a:pt x="32" y="263"/>
                  </a:lnTo>
                  <a:lnTo>
                    <a:pt x="32" y="265"/>
                  </a:lnTo>
                  <a:lnTo>
                    <a:pt x="34" y="267"/>
                  </a:lnTo>
                  <a:lnTo>
                    <a:pt x="38" y="265"/>
                  </a:lnTo>
                  <a:lnTo>
                    <a:pt x="38" y="268"/>
                  </a:lnTo>
                  <a:lnTo>
                    <a:pt x="36" y="268"/>
                  </a:lnTo>
                  <a:lnTo>
                    <a:pt x="34" y="268"/>
                  </a:lnTo>
                  <a:lnTo>
                    <a:pt x="32" y="267"/>
                  </a:lnTo>
                  <a:lnTo>
                    <a:pt x="31" y="268"/>
                  </a:lnTo>
                  <a:lnTo>
                    <a:pt x="32" y="270"/>
                  </a:lnTo>
                  <a:lnTo>
                    <a:pt x="34" y="270"/>
                  </a:lnTo>
                  <a:lnTo>
                    <a:pt x="36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38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43" y="277"/>
                  </a:lnTo>
                  <a:lnTo>
                    <a:pt x="45" y="277"/>
                  </a:lnTo>
                  <a:lnTo>
                    <a:pt x="45" y="275"/>
                  </a:lnTo>
                  <a:lnTo>
                    <a:pt x="47" y="275"/>
                  </a:lnTo>
                  <a:lnTo>
                    <a:pt x="48" y="277"/>
                  </a:lnTo>
                  <a:lnTo>
                    <a:pt x="50" y="277"/>
                  </a:lnTo>
                  <a:lnTo>
                    <a:pt x="52" y="279"/>
                  </a:lnTo>
                  <a:lnTo>
                    <a:pt x="55" y="277"/>
                  </a:lnTo>
                  <a:lnTo>
                    <a:pt x="55" y="275"/>
                  </a:lnTo>
                  <a:lnTo>
                    <a:pt x="54" y="275"/>
                  </a:lnTo>
                  <a:lnTo>
                    <a:pt x="54" y="274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5" y="270"/>
                  </a:lnTo>
                  <a:lnTo>
                    <a:pt x="55" y="268"/>
                  </a:lnTo>
                  <a:lnTo>
                    <a:pt x="55" y="267"/>
                  </a:lnTo>
                  <a:lnTo>
                    <a:pt x="55" y="265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5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8"/>
                  </a:lnTo>
                  <a:lnTo>
                    <a:pt x="61" y="256"/>
                  </a:lnTo>
                  <a:lnTo>
                    <a:pt x="62" y="252"/>
                  </a:lnTo>
                  <a:lnTo>
                    <a:pt x="62" y="251"/>
                  </a:lnTo>
                  <a:lnTo>
                    <a:pt x="62" y="249"/>
                  </a:lnTo>
                  <a:lnTo>
                    <a:pt x="61" y="249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9" y="245"/>
                  </a:lnTo>
                  <a:lnTo>
                    <a:pt x="59" y="242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2"/>
                  </a:lnTo>
                  <a:lnTo>
                    <a:pt x="62" y="254"/>
                  </a:lnTo>
                  <a:lnTo>
                    <a:pt x="62" y="258"/>
                  </a:lnTo>
                  <a:lnTo>
                    <a:pt x="64" y="256"/>
                  </a:lnTo>
                  <a:lnTo>
                    <a:pt x="64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0" y="252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2"/>
                  </a:lnTo>
                  <a:lnTo>
                    <a:pt x="73" y="249"/>
                  </a:lnTo>
                  <a:lnTo>
                    <a:pt x="73" y="245"/>
                  </a:lnTo>
                  <a:lnTo>
                    <a:pt x="73" y="242"/>
                  </a:lnTo>
                  <a:lnTo>
                    <a:pt x="71" y="240"/>
                  </a:lnTo>
                  <a:lnTo>
                    <a:pt x="73" y="240"/>
                  </a:lnTo>
                  <a:lnTo>
                    <a:pt x="73" y="236"/>
                  </a:lnTo>
                  <a:lnTo>
                    <a:pt x="75" y="235"/>
                  </a:lnTo>
                  <a:lnTo>
                    <a:pt x="77" y="231"/>
                  </a:lnTo>
                  <a:lnTo>
                    <a:pt x="77" y="229"/>
                  </a:lnTo>
                  <a:lnTo>
                    <a:pt x="75" y="227"/>
                  </a:lnTo>
                  <a:lnTo>
                    <a:pt x="78" y="227"/>
                  </a:lnTo>
                  <a:lnTo>
                    <a:pt x="82" y="224"/>
                  </a:lnTo>
                  <a:lnTo>
                    <a:pt x="84" y="219"/>
                  </a:lnTo>
                  <a:lnTo>
                    <a:pt x="84" y="208"/>
                  </a:lnTo>
                  <a:lnTo>
                    <a:pt x="86" y="203"/>
                  </a:lnTo>
                  <a:lnTo>
                    <a:pt x="89" y="197"/>
                  </a:lnTo>
                  <a:lnTo>
                    <a:pt x="91" y="194"/>
                  </a:lnTo>
                  <a:lnTo>
                    <a:pt x="93" y="192"/>
                  </a:lnTo>
                  <a:lnTo>
                    <a:pt x="94" y="192"/>
                  </a:lnTo>
                  <a:lnTo>
                    <a:pt x="96" y="194"/>
                  </a:lnTo>
                  <a:lnTo>
                    <a:pt x="100" y="195"/>
                  </a:lnTo>
                  <a:lnTo>
                    <a:pt x="112" y="201"/>
                  </a:lnTo>
                  <a:lnTo>
                    <a:pt x="114" y="203"/>
                  </a:lnTo>
                  <a:lnTo>
                    <a:pt x="116" y="204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6" y="199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19" y="204"/>
                  </a:lnTo>
                  <a:lnTo>
                    <a:pt x="119" y="208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30" y="217"/>
                  </a:lnTo>
                  <a:lnTo>
                    <a:pt x="141" y="226"/>
                  </a:lnTo>
                  <a:lnTo>
                    <a:pt x="148" y="229"/>
                  </a:lnTo>
                  <a:lnTo>
                    <a:pt x="150" y="231"/>
                  </a:lnTo>
                  <a:lnTo>
                    <a:pt x="151" y="233"/>
                  </a:lnTo>
                  <a:lnTo>
                    <a:pt x="151" y="236"/>
                  </a:lnTo>
                  <a:lnTo>
                    <a:pt x="158" y="252"/>
                  </a:lnTo>
                  <a:lnTo>
                    <a:pt x="158" y="256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5" y="270"/>
                  </a:lnTo>
                  <a:lnTo>
                    <a:pt x="153" y="274"/>
                  </a:lnTo>
                  <a:lnTo>
                    <a:pt x="155" y="283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5" y="291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67" y="314"/>
                  </a:lnTo>
                  <a:lnTo>
                    <a:pt x="169" y="316"/>
                  </a:lnTo>
                  <a:lnTo>
                    <a:pt x="173" y="320"/>
                  </a:lnTo>
                  <a:lnTo>
                    <a:pt x="174" y="320"/>
                  </a:lnTo>
                  <a:lnTo>
                    <a:pt x="176" y="322"/>
                  </a:lnTo>
                  <a:lnTo>
                    <a:pt x="180" y="325"/>
                  </a:lnTo>
                  <a:lnTo>
                    <a:pt x="183" y="332"/>
                  </a:lnTo>
                  <a:lnTo>
                    <a:pt x="201" y="348"/>
                  </a:lnTo>
                  <a:lnTo>
                    <a:pt x="201" y="350"/>
                  </a:lnTo>
                  <a:lnTo>
                    <a:pt x="213" y="355"/>
                  </a:lnTo>
                  <a:lnTo>
                    <a:pt x="217" y="361"/>
                  </a:lnTo>
                  <a:lnTo>
                    <a:pt x="219" y="361"/>
                  </a:lnTo>
                  <a:lnTo>
                    <a:pt x="226" y="362"/>
                  </a:lnTo>
                  <a:lnTo>
                    <a:pt x="226" y="362"/>
                  </a:lnTo>
                  <a:lnTo>
                    <a:pt x="226" y="364"/>
                  </a:lnTo>
                  <a:lnTo>
                    <a:pt x="224" y="366"/>
                  </a:lnTo>
                  <a:lnTo>
                    <a:pt x="215" y="364"/>
                  </a:lnTo>
                  <a:lnTo>
                    <a:pt x="213" y="362"/>
                  </a:lnTo>
                  <a:lnTo>
                    <a:pt x="205" y="359"/>
                  </a:lnTo>
                  <a:lnTo>
                    <a:pt x="203" y="357"/>
                  </a:lnTo>
                  <a:lnTo>
                    <a:pt x="199" y="354"/>
                  </a:lnTo>
                  <a:lnTo>
                    <a:pt x="196" y="354"/>
                  </a:lnTo>
                  <a:lnTo>
                    <a:pt x="197" y="355"/>
                  </a:lnTo>
                  <a:lnTo>
                    <a:pt x="199" y="357"/>
                  </a:lnTo>
                  <a:lnTo>
                    <a:pt x="199" y="359"/>
                  </a:lnTo>
                  <a:lnTo>
                    <a:pt x="201" y="359"/>
                  </a:lnTo>
                  <a:lnTo>
                    <a:pt x="201" y="361"/>
                  </a:lnTo>
                  <a:lnTo>
                    <a:pt x="199" y="361"/>
                  </a:lnTo>
                  <a:lnTo>
                    <a:pt x="201" y="366"/>
                  </a:lnTo>
                  <a:lnTo>
                    <a:pt x="199" y="366"/>
                  </a:lnTo>
                  <a:lnTo>
                    <a:pt x="197" y="366"/>
                  </a:lnTo>
                  <a:lnTo>
                    <a:pt x="196" y="362"/>
                  </a:lnTo>
                  <a:lnTo>
                    <a:pt x="189" y="359"/>
                  </a:lnTo>
                  <a:lnTo>
                    <a:pt x="190" y="361"/>
                  </a:lnTo>
                  <a:lnTo>
                    <a:pt x="189" y="361"/>
                  </a:lnTo>
                  <a:lnTo>
                    <a:pt x="187" y="361"/>
                  </a:lnTo>
                  <a:lnTo>
                    <a:pt x="190" y="362"/>
                  </a:lnTo>
                  <a:lnTo>
                    <a:pt x="189" y="366"/>
                  </a:lnTo>
                  <a:lnTo>
                    <a:pt x="187" y="366"/>
                  </a:lnTo>
                  <a:lnTo>
                    <a:pt x="185" y="364"/>
                  </a:lnTo>
                  <a:lnTo>
                    <a:pt x="185" y="362"/>
                  </a:lnTo>
                  <a:lnTo>
                    <a:pt x="183" y="361"/>
                  </a:lnTo>
                  <a:lnTo>
                    <a:pt x="181" y="362"/>
                  </a:lnTo>
                  <a:lnTo>
                    <a:pt x="180" y="364"/>
                  </a:lnTo>
                  <a:lnTo>
                    <a:pt x="183" y="366"/>
                  </a:lnTo>
                  <a:lnTo>
                    <a:pt x="183" y="370"/>
                  </a:lnTo>
                  <a:lnTo>
                    <a:pt x="185" y="373"/>
                  </a:lnTo>
                  <a:lnTo>
                    <a:pt x="183" y="375"/>
                  </a:lnTo>
                  <a:lnTo>
                    <a:pt x="189" y="382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7"/>
                  </a:lnTo>
                  <a:lnTo>
                    <a:pt x="194" y="387"/>
                  </a:lnTo>
                  <a:lnTo>
                    <a:pt x="199" y="391"/>
                  </a:lnTo>
                  <a:lnTo>
                    <a:pt x="197" y="393"/>
                  </a:lnTo>
                  <a:lnTo>
                    <a:pt x="203" y="398"/>
                  </a:lnTo>
                  <a:lnTo>
                    <a:pt x="206" y="400"/>
                  </a:lnTo>
                  <a:lnTo>
                    <a:pt x="208" y="402"/>
                  </a:lnTo>
                  <a:lnTo>
                    <a:pt x="210" y="407"/>
                  </a:lnTo>
                  <a:lnTo>
                    <a:pt x="217" y="414"/>
                  </a:lnTo>
                  <a:lnTo>
                    <a:pt x="219" y="416"/>
                  </a:lnTo>
                  <a:lnTo>
                    <a:pt x="219" y="418"/>
                  </a:lnTo>
                  <a:lnTo>
                    <a:pt x="221" y="418"/>
                  </a:lnTo>
                  <a:lnTo>
                    <a:pt x="221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6" y="419"/>
                  </a:lnTo>
                  <a:lnTo>
                    <a:pt x="226" y="421"/>
                  </a:lnTo>
                  <a:lnTo>
                    <a:pt x="228" y="425"/>
                  </a:lnTo>
                  <a:lnTo>
                    <a:pt x="228" y="426"/>
                  </a:lnTo>
                  <a:lnTo>
                    <a:pt x="231" y="428"/>
                  </a:lnTo>
                  <a:lnTo>
                    <a:pt x="238" y="432"/>
                  </a:lnTo>
                  <a:lnTo>
                    <a:pt x="242" y="433"/>
                  </a:lnTo>
                  <a:lnTo>
                    <a:pt x="240" y="433"/>
                  </a:lnTo>
                  <a:lnTo>
                    <a:pt x="237" y="432"/>
                  </a:lnTo>
                  <a:lnTo>
                    <a:pt x="238" y="435"/>
                  </a:lnTo>
                  <a:lnTo>
                    <a:pt x="242" y="435"/>
                  </a:lnTo>
                  <a:lnTo>
                    <a:pt x="244" y="437"/>
                  </a:lnTo>
                  <a:lnTo>
                    <a:pt x="245" y="441"/>
                  </a:lnTo>
                  <a:lnTo>
                    <a:pt x="247" y="442"/>
                  </a:lnTo>
                  <a:lnTo>
                    <a:pt x="254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63" y="448"/>
                  </a:lnTo>
                  <a:lnTo>
                    <a:pt x="265" y="451"/>
                  </a:lnTo>
                  <a:lnTo>
                    <a:pt x="267" y="451"/>
                  </a:lnTo>
                  <a:lnTo>
                    <a:pt x="267" y="453"/>
                  </a:lnTo>
                  <a:lnTo>
                    <a:pt x="268" y="453"/>
                  </a:lnTo>
                  <a:lnTo>
                    <a:pt x="268" y="453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3"/>
                  </a:lnTo>
                  <a:lnTo>
                    <a:pt x="274" y="455"/>
                  </a:lnTo>
                  <a:lnTo>
                    <a:pt x="272" y="457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4" y="460"/>
                  </a:lnTo>
                  <a:lnTo>
                    <a:pt x="272" y="460"/>
                  </a:lnTo>
                  <a:lnTo>
                    <a:pt x="270" y="460"/>
                  </a:lnTo>
                  <a:lnTo>
                    <a:pt x="276" y="462"/>
                  </a:lnTo>
                  <a:lnTo>
                    <a:pt x="276" y="464"/>
                  </a:lnTo>
                  <a:lnTo>
                    <a:pt x="270" y="464"/>
                  </a:lnTo>
                  <a:lnTo>
                    <a:pt x="270" y="465"/>
                  </a:lnTo>
                  <a:lnTo>
                    <a:pt x="270" y="467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0" y="471"/>
                  </a:lnTo>
                  <a:lnTo>
                    <a:pt x="270" y="473"/>
                  </a:lnTo>
                  <a:lnTo>
                    <a:pt x="272" y="473"/>
                  </a:lnTo>
                  <a:lnTo>
                    <a:pt x="272" y="474"/>
                  </a:lnTo>
                  <a:lnTo>
                    <a:pt x="270" y="474"/>
                  </a:lnTo>
                  <a:lnTo>
                    <a:pt x="274" y="474"/>
                  </a:lnTo>
                  <a:lnTo>
                    <a:pt x="274" y="476"/>
                  </a:lnTo>
                  <a:lnTo>
                    <a:pt x="276" y="476"/>
                  </a:lnTo>
                  <a:lnTo>
                    <a:pt x="277" y="476"/>
                  </a:lnTo>
                  <a:lnTo>
                    <a:pt x="277" y="478"/>
                  </a:lnTo>
                  <a:lnTo>
                    <a:pt x="277" y="480"/>
                  </a:lnTo>
                  <a:lnTo>
                    <a:pt x="276" y="480"/>
                  </a:lnTo>
                  <a:lnTo>
                    <a:pt x="274" y="480"/>
                  </a:lnTo>
                  <a:lnTo>
                    <a:pt x="274" y="481"/>
                  </a:lnTo>
                  <a:lnTo>
                    <a:pt x="276" y="481"/>
                  </a:lnTo>
                  <a:lnTo>
                    <a:pt x="279" y="481"/>
                  </a:lnTo>
                  <a:lnTo>
                    <a:pt x="281" y="481"/>
                  </a:lnTo>
                  <a:lnTo>
                    <a:pt x="283" y="483"/>
                  </a:lnTo>
                  <a:lnTo>
                    <a:pt x="284" y="485"/>
                  </a:lnTo>
                  <a:lnTo>
                    <a:pt x="286" y="485"/>
                  </a:lnTo>
                  <a:lnTo>
                    <a:pt x="290" y="487"/>
                  </a:lnTo>
                  <a:lnTo>
                    <a:pt x="292" y="487"/>
                  </a:lnTo>
                  <a:lnTo>
                    <a:pt x="292" y="485"/>
                  </a:lnTo>
                  <a:lnTo>
                    <a:pt x="299" y="485"/>
                  </a:lnTo>
                  <a:lnTo>
                    <a:pt x="299" y="481"/>
                  </a:lnTo>
                  <a:lnTo>
                    <a:pt x="297" y="481"/>
                  </a:lnTo>
                  <a:lnTo>
                    <a:pt x="293" y="480"/>
                  </a:lnTo>
                  <a:lnTo>
                    <a:pt x="308" y="478"/>
                  </a:lnTo>
                  <a:lnTo>
                    <a:pt x="309" y="478"/>
                  </a:lnTo>
                  <a:lnTo>
                    <a:pt x="313" y="476"/>
                  </a:lnTo>
                  <a:lnTo>
                    <a:pt x="315" y="474"/>
                  </a:lnTo>
                  <a:lnTo>
                    <a:pt x="316" y="474"/>
                  </a:lnTo>
                  <a:lnTo>
                    <a:pt x="327" y="474"/>
                  </a:lnTo>
                  <a:lnTo>
                    <a:pt x="331" y="476"/>
                  </a:lnTo>
                  <a:lnTo>
                    <a:pt x="332" y="476"/>
                  </a:lnTo>
                  <a:lnTo>
                    <a:pt x="331" y="478"/>
                  </a:lnTo>
                  <a:lnTo>
                    <a:pt x="329" y="480"/>
                  </a:lnTo>
                  <a:lnTo>
                    <a:pt x="325" y="480"/>
                  </a:lnTo>
                  <a:lnTo>
                    <a:pt x="324" y="480"/>
                  </a:lnTo>
                  <a:lnTo>
                    <a:pt x="324" y="481"/>
                  </a:lnTo>
                  <a:lnTo>
                    <a:pt x="332" y="481"/>
                  </a:lnTo>
                  <a:lnTo>
                    <a:pt x="336" y="481"/>
                  </a:lnTo>
                  <a:lnTo>
                    <a:pt x="338" y="481"/>
                  </a:lnTo>
                  <a:lnTo>
                    <a:pt x="340" y="481"/>
                  </a:lnTo>
                  <a:lnTo>
                    <a:pt x="340" y="483"/>
                  </a:lnTo>
                  <a:lnTo>
                    <a:pt x="350" y="490"/>
                  </a:lnTo>
                  <a:lnTo>
                    <a:pt x="357" y="492"/>
                  </a:lnTo>
                  <a:lnTo>
                    <a:pt x="363" y="496"/>
                  </a:lnTo>
                  <a:lnTo>
                    <a:pt x="379" y="497"/>
                  </a:lnTo>
                  <a:lnTo>
                    <a:pt x="379" y="499"/>
                  </a:lnTo>
                  <a:lnTo>
                    <a:pt x="380" y="499"/>
                  </a:lnTo>
                  <a:lnTo>
                    <a:pt x="382" y="501"/>
                  </a:lnTo>
                  <a:lnTo>
                    <a:pt x="384" y="503"/>
                  </a:lnTo>
                  <a:lnTo>
                    <a:pt x="395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1"/>
                  </a:lnTo>
                  <a:lnTo>
                    <a:pt x="398" y="522"/>
                  </a:lnTo>
                  <a:lnTo>
                    <a:pt x="400" y="522"/>
                  </a:lnTo>
                  <a:lnTo>
                    <a:pt x="400" y="524"/>
                  </a:lnTo>
                  <a:lnTo>
                    <a:pt x="402" y="524"/>
                  </a:lnTo>
                  <a:lnTo>
                    <a:pt x="403" y="526"/>
                  </a:lnTo>
                  <a:lnTo>
                    <a:pt x="403" y="528"/>
                  </a:lnTo>
                  <a:lnTo>
                    <a:pt x="405" y="528"/>
                  </a:lnTo>
                  <a:lnTo>
                    <a:pt x="407" y="529"/>
                  </a:lnTo>
                  <a:lnTo>
                    <a:pt x="411" y="533"/>
                  </a:lnTo>
                  <a:lnTo>
                    <a:pt x="428" y="540"/>
                  </a:lnTo>
                  <a:lnTo>
                    <a:pt x="434" y="549"/>
                  </a:lnTo>
                  <a:lnTo>
                    <a:pt x="437" y="553"/>
                  </a:lnTo>
                  <a:lnTo>
                    <a:pt x="439" y="551"/>
                  </a:lnTo>
                  <a:lnTo>
                    <a:pt x="439" y="553"/>
                  </a:lnTo>
                  <a:lnTo>
                    <a:pt x="439" y="554"/>
                  </a:lnTo>
                  <a:lnTo>
                    <a:pt x="439" y="556"/>
                  </a:lnTo>
                  <a:lnTo>
                    <a:pt x="441" y="556"/>
                  </a:lnTo>
                  <a:lnTo>
                    <a:pt x="443" y="556"/>
                  </a:lnTo>
                  <a:lnTo>
                    <a:pt x="441" y="558"/>
                  </a:lnTo>
                  <a:lnTo>
                    <a:pt x="443" y="558"/>
                  </a:lnTo>
                  <a:lnTo>
                    <a:pt x="444" y="556"/>
                  </a:lnTo>
                  <a:lnTo>
                    <a:pt x="446" y="556"/>
                  </a:lnTo>
                  <a:lnTo>
                    <a:pt x="448" y="556"/>
                  </a:lnTo>
                  <a:lnTo>
                    <a:pt x="444" y="558"/>
                  </a:lnTo>
                  <a:lnTo>
                    <a:pt x="444" y="560"/>
                  </a:lnTo>
                  <a:lnTo>
                    <a:pt x="444" y="560"/>
                  </a:lnTo>
                  <a:lnTo>
                    <a:pt x="446" y="561"/>
                  </a:lnTo>
                  <a:lnTo>
                    <a:pt x="446" y="563"/>
                  </a:lnTo>
                  <a:lnTo>
                    <a:pt x="450" y="567"/>
                  </a:lnTo>
                  <a:lnTo>
                    <a:pt x="451" y="567"/>
                  </a:lnTo>
                  <a:lnTo>
                    <a:pt x="453" y="567"/>
                  </a:lnTo>
                  <a:lnTo>
                    <a:pt x="457" y="568"/>
                  </a:lnTo>
                  <a:lnTo>
                    <a:pt x="462" y="567"/>
                  </a:lnTo>
                  <a:lnTo>
                    <a:pt x="466" y="5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8">
              <a:extLst>
                <a:ext uri="{FF2B5EF4-FFF2-40B4-BE49-F238E27FC236}">
                  <a16:creationId xmlns:a16="http://schemas.microsoft.com/office/drawing/2014/main" id="{049CB402-FA13-15A3-4E8A-679B9E976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08" y="3828838"/>
              <a:ext cx="535789" cy="516261"/>
            </a:xfrm>
            <a:custGeom>
              <a:avLst/>
              <a:gdLst>
                <a:gd name="T0" fmla="*/ 236 w 439"/>
                <a:gd name="T1" fmla="*/ 373 h 423"/>
                <a:gd name="T2" fmla="*/ 263 w 439"/>
                <a:gd name="T3" fmla="*/ 398 h 423"/>
                <a:gd name="T4" fmla="*/ 307 w 439"/>
                <a:gd name="T5" fmla="*/ 423 h 423"/>
                <a:gd name="T6" fmla="*/ 318 w 439"/>
                <a:gd name="T7" fmla="*/ 414 h 423"/>
                <a:gd name="T8" fmla="*/ 307 w 439"/>
                <a:gd name="T9" fmla="*/ 384 h 423"/>
                <a:gd name="T10" fmla="*/ 307 w 439"/>
                <a:gd name="T11" fmla="*/ 357 h 423"/>
                <a:gd name="T12" fmla="*/ 334 w 439"/>
                <a:gd name="T13" fmla="*/ 322 h 423"/>
                <a:gd name="T14" fmla="*/ 361 w 439"/>
                <a:gd name="T15" fmla="*/ 304 h 423"/>
                <a:gd name="T16" fmla="*/ 371 w 439"/>
                <a:gd name="T17" fmla="*/ 311 h 423"/>
                <a:gd name="T18" fmla="*/ 362 w 439"/>
                <a:gd name="T19" fmla="*/ 286 h 423"/>
                <a:gd name="T20" fmla="*/ 361 w 439"/>
                <a:gd name="T21" fmla="*/ 276 h 423"/>
                <a:gd name="T22" fmla="*/ 380 w 439"/>
                <a:gd name="T23" fmla="*/ 277 h 423"/>
                <a:gd name="T24" fmla="*/ 401 w 439"/>
                <a:gd name="T25" fmla="*/ 267 h 423"/>
                <a:gd name="T26" fmla="*/ 414 w 439"/>
                <a:gd name="T27" fmla="*/ 272 h 423"/>
                <a:gd name="T28" fmla="*/ 423 w 439"/>
                <a:gd name="T29" fmla="*/ 260 h 423"/>
                <a:gd name="T30" fmla="*/ 394 w 439"/>
                <a:gd name="T31" fmla="*/ 208 h 423"/>
                <a:gd name="T32" fmla="*/ 405 w 439"/>
                <a:gd name="T33" fmla="*/ 203 h 423"/>
                <a:gd name="T34" fmla="*/ 435 w 439"/>
                <a:gd name="T35" fmla="*/ 201 h 423"/>
                <a:gd name="T36" fmla="*/ 426 w 439"/>
                <a:gd name="T37" fmla="*/ 187 h 423"/>
                <a:gd name="T38" fmla="*/ 410 w 439"/>
                <a:gd name="T39" fmla="*/ 174 h 423"/>
                <a:gd name="T40" fmla="*/ 396 w 439"/>
                <a:gd name="T41" fmla="*/ 158 h 423"/>
                <a:gd name="T42" fmla="*/ 384 w 439"/>
                <a:gd name="T43" fmla="*/ 137 h 423"/>
                <a:gd name="T44" fmla="*/ 389 w 439"/>
                <a:gd name="T45" fmla="*/ 112 h 423"/>
                <a:gd name="T46" fmla="*/ 403 w 439"/>
                <a:gd name="T47" fmla="*/ 89 h 423"/>
                <a:gd name="T48" fmla="*/ 407 w 439"/>
                <a:gd name="T49" fmla="*/ 59 h 423"/>
                <a:gd name="T50" fmla="*/ 391 w 439"/>
                <a:gd name="T51" fmla="*/ 59 h 423"/>
                <a:gd name="T52" fmla="*/ 357 w 439"/>
                <a:gd name="T53" fmla="*/ 66 h 423"/>
                <a:gd name="T54" fmla="*/ 346 w 439"/>
                <a:gd name="T55" fmla="*/ 47 h 423"/>
                <a:gd name="T56" fmla="*/ 330 w 439"/>
                <a:gd name="T57" fmla="*/ 31 h 423"/>
                <a:gd name="T58" fmla="*/ 320 w 439"/>
                <a:gd name="T59" fmla="*/ 31 h 423"/>
                <a:gd name="T60" fmla="*/ 309 w 439"/>
                <a:gd name="T61" fmla="*/ 32 h 423"/>
                <a:gd name="T62" fmla="*/ 279 w 439"/>
                <a:gd name="T63" fmla="*/ 20 h 423"/>
                <a:gd name="T64" fmla="*/ 270 w 439"/>
                <a:gd name="T65" fmla="*/ 29 h 423"/>
                <a:gd name="T66" fmla="*/ 242 w 439"/>
                <a:gd name="T67" fmla="*/ 32 h 423"/>
                <a:gd name="T68" fmla="*/ 211 w 439"/>
                <a:gd name="T69" fmla="*/ 23 h 423"/>
                <a:gd name="T70" fmla="*/ 196 w 439"/>
                <a:gd name="T71" fmla="*/ 20 h 423"/>
                <a:gd name="T72" fmla="*/ 174 w 439"/>
                <a:gd name="T73" fmla="*/ 13 h 423"/>
                <a:gd name="T74" fmla="*/ 148 w 439"/>
                <a:gd name="T75" fmla="*/ 11 h 423"/>
                <a:gd name="T76" fmla="*/ 142 w 439"/>
                <a:gd name="T77" fmla="*/ 7 h 423"/>
                <a:gd name="T78" fmla="*/ 130 w 439"/>
                <a:gd name="T79" fmla="*/ 6 h 423"/>
                <a:gd name="T80" fmla="*/ 100 w 439"/>
                <a:gd name="T81" fmla="*/ 11 h 423"/>
                <a:gd name="T82" fmla="*/ 75 w 439"/>
                <a:gd name="T83" fmla="*/ 31 h 423"/>
                <a:gd name="T84" fmla="*/ 46 w 439"/>
                <a:gd name="T85" fmla="*/ 29 h 423"/>
                <a:gd name="T86" fmla="*/ 29 w 439"/>
                <a:gd name="T87" fmla="*/ 11 h 423"/>
                <a:gd name="T88" fmla="*/ 5 w 439"/>
                <a:gd name="T89" fmla="*/ 38 h 423"/>
                <a:gd name="T90" fmla="*/ 5 w 439"/>
                <a:gd name="T91" fmla="*/ 66 h 423"/>
                <a:gd name="T92" fmla="*/ 5 w 439"/>
                <a:gd name="T93" fmla="*/ 87 h 423"/>
                <a:gd name="T94" fmla="*/ 18 w 439"/>
                <a:gd name="T95" fmla="*/ 89 h 423"/>
                <a:gd name="T96" fmla="*/ 27 w 439"/>
                <a:gd name="T97" fmla="*/ 98 h 423"/>
                <a:gd name="T98" fmla="*/ 36 w 439"/>
                <a:gd name="T99" fmla="*/ 112 h 423"/>
                <a:gd name="T100" fmla="*/ 46 w 439"/>
                <a:gd name="T101" fmla="*/ 126 h 423"/>
                <a:gd name="T102" fmla="*/ 55 w 439"/>
                <a:gd name="T103" fmla="*/ 150 h 423"/>
                <a:gd name="T104" fmla="*/ 64 w 439"/>
                <a:gd name="T105" fmla="*/ 182 h 423"/>
                <a:gd name="T106" fmla="*/ 80 w 439"/>
                <a:gd name="T107" fmla="*/ 198 h 423"/>
                <a:gd name="T108" fmla="*/ 108 w 439"/>
                <a:gd name="T109" fmla="*/ 228 h 423"/>
                <a:gd name="T110" fmla="*/ 153 w 439"/>
                <a:gd name="T111" fmla="*/ 277 h 423"/>
                <a:gd name="T112" fmla="*/ 188 w 439"/>
                <a:gd name="T113" fmla="*/ 322 h 423"/>
                <a:gd name="T114" fmla="*/ 215 w 439"/>
                <a:gd name="T115" fmla="*/ 350 h 423"/>
                <a:gd name="T116" fmla="*/ 208 w 439"/>
                <a:gd name="T117" fmla="*/ 36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423">
                  <a:moveTo>
                    <a:pt x="220" y="368"/>
                  </a:moveTo>
                  <a:lnTo>
                    <a:pt x="224" y="368"/>
                  </a:lnTo>
                  <a:lnTo>
                    <a:pt x="226" y="368"/>
                  </a:lnTo>
                  <a:lnTo>
                    <a:pt x="231" y="372"/>
                  </a:lnTo>
                  <a:lnTo>
                    <a:pt x="233" y="372"/>
                  </a:lnTo>
                  <a:lnTo>
                    <a:pt x="233" y="370"/>
                  </a:lnTo>
                  <a:lnTo>
                    <a:pt x="235" y="370"/>
                  </a:lnTo>
                  <a:lnTo>
                    <a:pt x="236" y="372"/>
                  </a:lnTo>
                  <a:lnTo>
                    <a:pt x="236" y="373"/>
                  </a:lnTo>
                  <a:lnTo>
                    <a:pt x="236" y="377"/>
                  </a:lnTo>
                  <a:lnTo>
                    <a:pt x="236" y="379"/>
                  </a:lnTo>
                  <a:lnTo>
                    <a:pt x="240" y="384"/>
                  </a:lnTo>
                  <a:lnTo>
                    <a:pt x="242" y="386"/>
                  </a:lnTo>
                  <a:lnTo>
                    <a:pt x="245" y="386"/>
                  </a:lnTo>
                  <a:lnTo>
                    <a:pt x="249" y="389"/>
                  </a:lnTo>
                  <a:lnTo>
                    <a:pt x="254" y="395"/>
                  </a:lnTo>
                  <a:lnTo>
                    <a:pt x="256" y="396"/>
                  </a:lnTo>
                  <a:lnTo>
                    <a:pt x="263" y="398"/>
                  </a:lnTo>
                  <a:lnTo>
                    <a:pt x="281" y="412"/>
                  </a:lnTo>
                  <a:lnTo>
                    <a:pt x="284" y="414"/>
                  </a:lnTo>
                  <a:lnTo>
                    <a:pt x="291" y="418"/>
                  </a:lnTo>
                  <a:lnTo>
                    <a:pt x="295" y="418"/>
                  </a:lnTo>
                  <a:lnTo>
                    <a:pt x="298" y="421"/>
                  </a:lnTo>
                  <a:lnTo>
                    <a:pt x="300" y="423"/>
                  </a:lnTo>
                  <a:lnTo>
                    <a:pt x="304" y="423"/>
                  </a:lnTo>
                  <a:lnTo>
                    <a:pt x="306" y="423"/>
                  </a:lnTo>
                  <a:lnTo>
                    <a:pt x="307" y="423"/>
                  </a:lnTo>
                  <a:lnTo>
                    <a:pt x="309" y="421"/>
                  </a:lnTo>
                  <a:lnTo>
                    <a:pt x="309" y="423"/>
                  </a:lnTo>
                  <a:lnTo>
                    <a:pt x="311" y="423"/>
                  </a:lnTo>
                  <a:lnTo>
                    <a:pt x="313" y="423"/>
                  </a:lnTo>
                  <a:lnTo>
                    <a:pt x="313" y="421"/>
                  </a:lnTo>
                  <a:lnTo>
                    <a:pt x="311" y="420"/>
                  </a:lnTo>
                  <a:lnTo>
                    <a:pt x="314" y="418"/>
                  </a:lnTo>
                  <a:lnTo>
                    <a:pt x="314" y="416"/>
                  </a:lnTo>
                  <a:lnTo>
                    <a:pt x="318" y="414"/>
                  </a:lnTo>
                  <a:lnTo>
                    <a:pt x="318" y="412"/>
                  </a:lnTo>
                  <a:lnTo>
                    <a:pt x="318" y="411"/>
                  </a:lnTo>
                  <a:lnTo>
                    <a:pt x="318" y="407"/>
                  </a:lnTo>
                  <a:lnTo>
                    <a:pt x="318" y="402"/>
                  </a:lnTo>
                  <a:lnTo>
                    <a:pt x="316" y="400"/>
                  </a:lnTo>
                  <a:lnTo>
                    <a:pt x="313" y="398"/>
                  </a:lnTo>
                  <a:lnTo>
                    <a:pt x="309" y="393"/>
                  </a:lnTo>
                  <a:lnTo>
                    <a:pt x="307" y="388"/>
                  </a:lnTo>
                  <a:lnTo>
                    <a:pt x="307" y="384"/>
                  </a:lnTo>
                  <a:lnTo>
                    <a:pt x="307" y="382"/>
                  </a:lnTo>
                  <a:lnTo>
                    <a:pt x="307" y="380"/>
                  </a:lnTo>
                  <a:lnTo>
                    <a:pt x="309" y="379"/>
                  </a:lnTo>
                  <a:lnTo>
                    <a:pt x="311" y="377"/>
                  </a:lnTo>
                  <a:lnTo>
                    <a:pt x="309" y="375"/>
                  </a:lnTo>
                  <a:lnTo>
                    <a:pt x="307" y="368"/>
                  </a:lnTo>
                  <a:lnTo>
                    <a:pt x="306" y="366"/>
                  </a:lnTo>
                  <a:lnTo>
                    <a:pt x="306" y="363"/>
                  </a:lnTo>
                  <a:lnTo>
                    <a:pt x="307" y="357"/>
                  </a:lnTo>
                  <a:lnTo>
                    <a:pt x="311" y="356"/>
                  </a:lnTo>
                  <a:lnTo>
                    <a:pt x="318" y="354"/>
                  </a:lnTo>
                  <a:lnTo>
                    <a:pt x="323" y="354"/>
                  </a:lnTo>
                  <a:lnTo>
                    <a:pt x="327" y="354"/>
                  </a:lnTo>
                  <a:lnTo>
                    <a:pt x="325" y="341"/>
                  </a:lnTo>
                  <a:lnTo>
                    <a:pt x="325" y="338"/>
                  </a:lnTo>
                  <a:lnTo>
                    <a:pt x="327" y="333"/>
                  </a:lnTo>
                  <a:lnTo>
                    <a:pt x="329" y="329"/>
                  </a:lnTo>
                  <a:lnTo>
                    <a:pt x="334" y="322"/>
                  </a:lnTo>
                  <a:lnTo>
                    <a:pt x="330" y="320"/>
                  </a:lnTo>
                  <a:lnTo>
                    <a:pt x="332" y="317"/>
                  </a:lnTo>
                  <a:lnTo>
                    <a:pt x="348" y="308"/>
                  </a:lnTo>
                  <a:lnTo>
                    <a:pt x="350" y="308"/>
                  </a:lnTo>
                  <a:lnTo>
                    <a:pt x="350" y="306"/>
                  </a:lnTo>
                  <a:lnTo>
                    <a:pt x="350" y="304"/>
                  </a:lnTo>
                  <a:lnTo>
                    <a:pt x="352" y="304"/>
                  </a:lnTo>
                  <a:lnTo>
                    <a:pt x="359" y="302"/>
                  </a:lnTo>
                  <a:lnTo>
                    <a:pt x="361" y="304"/>
                  </a:lnTo>
                  <a:lnTo>
                    <a:pt x="362" y="306"/>
                  </a:lnTo>
                  <a:lnTo>
                    <a:pt x="362" y="308"/>
                  </a:lnTo>
                  <a:lnTo>
                    <a:pt x="362" y="309"/>
                  </a:lnTo>
                  <a:lnTo>
                    <a:pt x="364" y="311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1"/>
                  </a:lnTo>
                  <a:lnTo>
                    <a:pt x="373" y="311"/>
                  </a:lnTo>
                  <a:lnTo>
                    <a:pt x="375" y="309"/>
                  </a:lnTo>
                  <a:lnTo>
                    <a:pt x="377" y="309"/>
                  </a:lnTo>
                  <a:lnTo>
                    <a:pt x="373" y="302"/>
                  </a:lnTo>
                  <a:lnTo>
                    <a:pt x="370" y="293"/>
                  </a:lnTo>
                  <a:lnTo>
                    <a:pt x="366" y="288"/>
                  </a:lnTo>
                  <a:lnTo>
                    <a:pt x="364" y="286"/>
                  </a:lnTo>
                  <a:lnTo>
                    <a:pt x="362" y="288"/>
                  </a:lnTo>
                  <a:lnTo>
                    <a:pt x="362" y="286"/>
                  </a:lnTo>
                  <a:lnTo>
                    <a:pt x="362" y="285"/>
                  </a:lnTo>
                  <a:lnTo>
                    <a:pt x="361" y="283"/>
                  </a:lnTo>
                  <a:lnTo>
                    <a:pt x="361" y="281"/>
                  </a:lnTo>
                  <a:lnTo>
                    <a:pt x="361" y="281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59" y="277"/>
                  </a:lnTo>
                  <a:lnTo>
                    <a:pt x="361" y="277"/>
                  </a:lnTo>
                  <a:lnTo>
                    <a:pt x="361" y="276"/>
                  </a:lnTo>
                  <a:lnTo>
                    <a:pt x="364" y="272"/>
                  </a:lnTo>
                  <a:lnTo>
                    <a:pt x="366" y="272"/>
                  </a:lnTo>
                  <a:lnTo>
                    <a:pt x="368" y="270"/>
                  </a:lnTo>
                  <a:lnTo>
                    <a:pt x="370" y="272"/>
                  </a:lnTo>
                  <a:lnTo>
                    <a:pt x="371" y="276"/>
                  </a:lnTo>
                  <a:lnTo>
                    <a:pt x="373" y="277"/>
                  </a:lnTo>
                  <a:lnTo>
                    <a:pt x="375" y="277"/>
                  </a:lnTo>
                  <a:lnTo>
                    <a:pt x="377" y="277"/>
                  </a:lnTo>
                  <a:lnTo>
                    <a:pt x="380" y="277"/>
                  </a:lnTo>
                  <a:lnTo>
                    <a:pt x="382" y="274"/>
                  </a:lnTo>
                  <a:lnTo>
                    <a:pt x="386" y="272"/>
                  </a:lnTo>
                  <a:lnTo>
                    <a:pt x="391" y="274"/>
                  </a:lnTo>
                  <a:lnTo>
                    <a:pt x="394" y="274"/>
                  </a:lnTo>
                  <a:lnTo>
                    <a:pt x="394" y="270"/>
                  </a:lnTo>
                  <a:lnTo>
                    <a:pt x="396" y="269"/>
                  </a:lnTo>
                  <a:lnTo>
                    <a:pt x="398" y="267"/>
                  </a:lnTo>
                  <a:lnTo>
                    <a:pt x="400" y="267"/>
                  </a:lnTo>
                  <a:lnTo>
                    <a:pt x="401" y="267"/>
                  </a:lnTo>
                  <a:lnTo>
                    <a:pt x="403" y="267"/>
                  </a:lnTo>
                  <a:lnTo>
                    <a:pt x="403" y="265"/>
                  </a:lnTo>
                  <a:lnTo>
                    <a:pt x="405" y="263"/>
                  </a:lnTo>
                  <a:lnTo>
                    <a:pt x="407" y="263"/>
                  </a:lnTo>
                  <a:lnTo>
                    <a:pt x="409" y="265"/>
                  </a:lnTo>
                  <a:lnTo>
                    <a:pt x="410" y="267"/>
                  </a:lnTo>
                  <a:lnTo>
                    <a:pt x="412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6" y="270"/>
                  </a:lnTo>
                  <a:lnTo>
                    <a:pt x="417" y="269"/>
                  </a:lnTo>
                  <a:lnTo>
                    <a:pt x="423" y="270"/>
                  </a:lnTo>
                  <a:lnTo>
                    <a:pt x="425" y="270"/>
                  </a:lnTo>
                  <a:lnTo>
                    <a:pt x="423" y="269"/>
                  </a:lnTo>
                  <a:lnTo>
                    <a:pt x="423" y="267"/>
                  </a:lnTo>
                  <a:lnTo>
                    <a:pt x="421" y="263"/>
                  </a:lnTo>
                  <a:lnTo>
                    <a:pt x="423" y="261"/>
                  </a:lnTo>
                  <a:lnTo>
                    <a:pt x="423" y="260"/>
                  </a:lnTo>
                  <a:lnTo>
                    <a:pt x="426" y="256"/>
                  </a:lnTo>
                  <a:lnTo>
                    <a:pt x="425" y="253"/>
                  </a:lnTo>
                  <a:lnTo>
                    <a:pt x="423" y="244"/>
                  </a:lnTo>
                  <a:lnTo>
                    <a:pt x="421" y="238"/>
                  </a:lnTo>
                  <a:lnTo>
                    <a:pt x="409" y="228"/>
                  </a:lnTo>
                  <a:lnTo>
                    <a:pt x="403" y="217"/>
                  </a:lnTo>
                  <a:lnTo>
                    <a:pt x="400" y="212"/>
                  </a:lnTo>
                  <a:lnTo>
                    <a:pt x="396" y="210"/>
                  </a:lnTo>
                  <a:lnTo>
                    <a:pt x="394" y="208"/>
                  </a:lnTo>
                  <a:lnTo>
                    <a:pt x="396" y="206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6" y="201"/>
                  </a:lnTo>
                  <a:lnTo>
                    <a:pt x="398" y="201"/>
                  </a:lnTo>
                  <a:lnTo>
                    <a:pt x="400" y="199"/>
                  </a:lnTo>
                  <a:lnTo>
                    <a:pt x="401" y="199"/>
                  </a:lnTo>
                  <a:lnTo>
                    <a:pt x="403" y="199"/>
                  </a:lnTo>
                  <a:lnTo>
                    <a:pt x="405" y="203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0" y="206"/>
                  </a:lnTo>
                  <a:lnTo>
                    <a:pt x="412" y="205"/>
                  </a:lnTo>
                  <a:lnTo>
                    <a:pt x="419" y="205"/>
                  </a:lnTo>
                  <a:lnTo>
                    <a:pt x="425" y="205"/>
                  </a:lnTo>
                  <a:lnTo>
                    <a:pt x="428" y="205"/>
                  </a:lnTo>
                  <a:lnTo>
                    <a:pt x="432" y="205"/>
                  </a:lnTo>
                  <a:lnTo>
                    <a:pt x="435" y="201"/>
                  </a:lnTo>
                  <a:lnTo>
                    <a:pt x="437" y="199"/>
                  </a:lnTo>
                  <a:lnTo>
                    <a:pt x="439" y="196"/>
                  </a:lnTo>
                  <a:lnTo>
                    <a:pt x="437" y="192"/>
                  </a:lnTo>
                  <a:lnTo>
                    <a:pt x="435" y="192"/>
                  </a:lnTo>
                  <a:lnTo>
                    <a:pt x="433" y="194"/>
                  </a:lnTo>
                  <a:lnTo>
                    <a:pt x="433" y="192"/>
                  </a:lnTo>
                  <a:lnTo>
                    <a:pt x="432" y="190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5" y="183"/>
                  </a:lnTo>
                  <a:lnTo>
                    <a:pt x="423" y="183"/>
                  </a:lnTo>
                  <a:lnTo>
                    <a:pt x="421" y="180"/>
                  </a:lnTo>
                  <a:lnTo>
                    <a:pt x="421" y="178"/>
                  </a:lnTo>
                  <a:lnTo>
                    <a:pt x="419" y="178"/>
                  </a:lnTo>
                  <a:lnTo>
                    <a:pt x="419" y="180"/>
                  </a:lnTo>
                  <a:lnTo>
                    <a:pt x="417" y="180"/>
                  </a:lnTo>
                  <a:lnTo>
                    <a:pt x="416" y="178"/>
                  </a:lnTo>
                  <a:lnTo>
                    <a:pt x="410" y="174"/>
                  </a:lnTo>
                  <a:lnTo>
                    <a:pt x="409" y="173"/>
                  </a:lnTo>
                  <a:lnTo>
                    <a:pt x="409" y="171"/>
                  </a:lnTo>
                  <a:lnTo>
                    <a:pt x="407" y="167"/>
                  </a:lnTo>
                  <a:lnTo>
                    <a:pt x="407" y="164"/>
                  </a:lnTo>
                  <a:lnTo>
                    <a:pt x="405" y="160"/>
                  </a:lnTo>
                  <a:lnTo>
                    <a:pt x="403" y="158"/>
                  </a:lnTo>
                  <a:lnTo>
                    <a:pt x="400" y="160"/>
                  </a:lnTo>
                  <a:lnTo>
                    <a:pt x="398" y="158"/>
                  </a:lnTo>
                  <a:lnTo>
                    <a:pt x="396" y="158"/>
                  </a:lnTo>
                  <a:lnTo>
                    <a:pt x="394" y="158"/>
                  </a:lnTo>
                  <a:lnTo>
                    <a:pt x="389" y="157"/>
                  </a:lnTo>
                  <a:lnTo>
                    <a:pt x="387" y="155"/>
                  </a:lnTo>
                  <a:lnTo>
                    <a:pt x="384" y="153"/>
                  </a:lnTo>
                  <a:lnTo>
                    <a:pt x="382" y="148"/>
                  </a:lnTo>
                  <a:lnTo>
                    <a:pt x="380" y="144"/>
                  </a:lnTo>
                  <a:lnTo>
                    <a:pt x="380" y="141"/>
                  </a:lnTo>
                  <a:lnTo>
                    <a:pt x="382" y="139"/>
                  </a:lnTo>
                  <a:lnTo>
                    <a:pt x="384" y="137"/>
                  </a:lnTo>
                  <a:lnTo>
                    <a:pt x="386" y="135"/>
                  </a:lnTo>
                  <a:lnTo>
                    <a:pt x="386" y="130"/>
                  </a:lnTo>
                  <a:lnTo>
                    <a:pt x="384" y="123"/>
                  </a:lnTo>
                  <a:lnTo>
                    <a:pt x="384" y="121"/>
                  </a:lnTo>
                  <a:lnTo>
                    <a:pt x="387" y="119"/>
                  </a:lnTo>
                  <a:lnTo>
                    <a:pt x="389" y="118"/>
                  </a:lnTo>
                  <a:lnTo>
                    <a:pt x="389" y="116"/>
                  </a:lnTo>
                  <a:lnTo>
                    <a:pt x="391" y="114"/>
                  </a:lnTo>
                  <a:lnTo>
                    <a:pt x="389" y="112"/>
                  </a:lnTo>
                  <a:lnTo>
                    <a:pt x="391" y="110"/>
                  </a:lnTo>
                  <a:lnTo>
                    <a:pt x="393" y="110"/>
                  </a:lnTo>
                  <a:lnTo>
                    <a:pt x="393" y="109"/>
                  </a:lnTo>
                  <a:lnTo>
                    <a:pt x="398" y="100"/>
                  </a:lnTo>
                  <a:lnTo>
                    <a:pt x="400" y="96"/>
                  </a:lnTo>
                  <a:lnTo>
                    <a:pt x="400" y="94"/>
                  </a:lnTo>
                  <a:lnTo>
                    <a:pt x="401" y="94"/>
                  </a:lnTo>
                  <a:lnTo>
                    <a:pt x="403" y="91"/>
                  </a:lnTo>
                  <a:lnTo>
                    <a:pt x="403" y="89"/>
                  </a:lnTo>
                  <a:lnTo>
                    <a:pt x="405" y="87"/>
                  </a:lnTo>
                  <a:lnTo>
                    <a:pt x="409" y="68"/>
                  </a:lnTo>
                  <a:lnTo>
                    <a:pt x="409" y="66"/>
                  </a:lnTo>
                  <a:lnTo>
                    <a:pt x="410" y="66"/>
                  </a:lnTo>
                  <a:lnTo>
                    <a:pt x="410" y="64"/>
                  </a:lnTo>
                  <a:lnTo>
                    <a:pt x="410" y="63"/>
                  </a:lnTo>
                  <a:lnTo>
                    <a:pt x="409" y="63"/>
                  </a:lnTo>
                  <a:lnTo>
                    <a:pt x="409" y="61"/>
                  </a:lnTo>
                  <a:lnTo>
                    <a:pt x="407" y="59"/>
                  </a:lnTo>
                  <a:lnTo>
                    <a:pt x="407" y="61"/>
                  </a:lnTo>
                  <a:lnTo>
                    <a:pt x="405" y="59"/>
                  </a:lnTo>
                  <a:lnTo>
                    <a:pt x="403" y="57"/>
                  </a:lnTo>
                  <a:lnTo>
                    <a:pt x="403" y="57"/>
                  </a:lnTo>
                  <a:lnTo>
                    <a:pt x="401" y="59"/>
                  </a:lnTo>
                  <a:lnTo>
                    <a:pt x="396" y="57"/>
                  </a:lnTo>
                  <a:lnTo>
                    <a:pt x="394" y="57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91" y="57"/>
                  </a:lnTo>
                  <a:lnTo>
                    <a:pt x="391" y="55"/>
                  </a:lnTo>
                  <a:lnTo>
                    <a:pt x="389" y="55"/>
                  </a:lnTo>
                  <a:lnTo>
                    <a:pt x="378" y="63"/>
                  </a:lnTo>
                  <a:lnTo>
                    <a:pt x="377" y="64"/>
                  </a:lnTo>
                  <a:lnTo>
                    <a:pt x="373" y="64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6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48" y="63"/>
                  </a:lnTo>
                  <a:lnTo>
                    <a:pt x="345" y="57"/>
                  </a:lnTo>
                  <a:lnTo>
                    <a:pt x="343" y="54"/>
                  </a:lnTo>
                  <a:lnTo>
                    <a:pt x="345" y="54"/>
                  </a:lnTo>
                  <a:lnTo>
                    <a:pt x="346" y="50"/>
                  </a:lnTo>
                  <a:lnTo>
                    <a:pt x="346" y="48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1" y="43"/>
                  </a:lnTo>
                  <a:lnTo>
                    <a:pt x="339" y="43"/>
                  </a:lnTo>
                  <a:lnTo>
                    <a:pt x="338" y="41"/>
                  </a:lnTo>
                  <a:lnTo>
                    <a:pt x="334" y="32"/>
                  </a:lnTo>
                  <a:lnTo>
                    <a:pt x="332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0" y="34"/>
                  </a:lnTo>
                  <a:lnTo>
                    <a:pt x="329" y="34"/>
                  </a:lnTo>
                  <a:lnTo>
                    <a:pt x="327" y="32"/>
                  </a:lnTo>
                  <a:lnTo>
                    <a:pt x="325" y="29"/>
                  </a:lnTo>
                  <a:lnTo>
                    <a:pt x="323" y="29"/>
                  </a:lnTo>
                  <a:lnTo>
                    <a:pt x="322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18" y="29"/>
                  </a:lnTo>
                  <a:lnTo>
                    <a:pt x="318" y="31"/>
                  </a:lnTo>
                  <a:lnTo>
                    <a:pt x="318" y="32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4" y="36"/>
                  </a:lnTo>
                  <a:lnTo>
                    <a:pt x="313" y="34"/>
                  </a:lnTo>
                  <a:lnTo>
                    <a:pt x="311" y="34"/>
                  </a:lnTo>
                  <a:lnTo>
                    <a:pt x="309" y="32"/>
                  </a:lnTo>
                  <a:lnTo>
                    <a:pt x="307" y="31"/>
                  </a:lnTo>
                  <a:lnTo>
                    <a:pt x="306" y="29"/>
                  </a:lnTo>
                  <a:lnTo>
                    <a:pt x="304" y="27"/>
                  </a:lnTo>
                  <a:lnTo>
                    <a:pt x="300" y="25"/>
                  </a:lnTo>
                  <a:lnTo>
                    <a:pt x="293" y="25"/>
                  </a:lnTo>
                  <a:lnTo>
                    <a:pt x="291" y="23"/>
                  </a:lnTo>
                  <a:lnTo>
                    <a:pt x="286" y="20"/>
                  </a:lnTo>
                  <a:lnTo>
                    <a:pt x="283" y="18"/>
                  </a:lnTo>
                  <a:lnTo>
                    <a:pt x="279" y="20"/>
                  </a:lnTo>
                  <a:lnTo>
                    <a:pt x="279" y="22"/>
                  </a:lnTo>
                  <a:lnTo>
                    <a:pt x="279" y="23"/>
                  </a:lnTo>
                  <a:lnTo>
                    <a:pt x="279" y="25"/>
                  </a:lnTo>
                  <a:lnTo>
                    <a:pt x="277" y="27"/>
                  </a:lnTo>
                  <a:lnTo>
                    <a:pt x="275" y="29"/>
                  </a:lnTo>
                  <a:lnTo>
                    <a:pt x="275" y="29"/>
                  </a:lnTo>
                  <a:lnTo>
                    <a:pt x="274" y="29"/>
                  </a:lnTo>
                  <a:lnTo>
                    <a:pt x="272" y="29"/>
                  </a:lnTo>
                  <a:lnTo>
                    <a:pt x="270" y="29"/>
                  </a:lnTo>
                  <a:lnTo>
                    <a:pt x="267" y="27"/>
                  </a:lnTo>
                  <a:lnTo>
                    <a:pt x="261" y="22"/>
                  </a:lnTo>
                  <a:lnTo>
                    <a:pt x="259" y="20"/>
                  </a:lnTo>
                  <a:lnTo>
                    <a:pt x="258" y="20"/>
                  </a:lnTo>
                  <a:lnTo>
                    <a:pt x="256" y="22"/>
                  </a:lnTo>
                  <a:lnTo>
                    <a:pt x="249" y="31"/>
                  </a:lnTo>
                  <a:lnTo>
                    <a:pt x="247" y="32"/>
                  </a:lnTo>
                  <a:lnTo>
                    <a:pt x="245" y="32"/>
                  </a:lnTo>
                  <a:lnTo>
                    <a:pt x="242" y="32"/>
                  </a:lnTo>
                  <a:lnTo>
                    <a:pt x="238" y="34"/>
                  </a:lnTo>
                  <a:lnTo>
                    <a:pt x="235" y="34"/>
                  </a:lnTo>
                  <a:lnTo>
                    <a:pt x="233" y="31"/>
                  </a:lnTo>
                  <a:lnTo>
                    <a:pt x="227" y="23"/>
                  </a:lnTo>
                  <a:lnTo>
                    <a:pt x="226" y="20"/>
                  </a:lnTo>
                  <a:lnTo>
                    <a:pt x="222" y="18"/>
                  </a:lnTo>
                  <a:lnTo>
                    <a:pt x="219" y="18"/>
                  </a:lnTo>
                  <a:lnTo>
                    <a:pt x="215" y="18"/>
                  </a:lnTo>
                  <a:lnTo>
                    <a:pt x="211" y="23"/>
                  </a:lnTo>
                  <a:lnTo>
                    <a:pt x="208" y="25"/>
                  </a:lnTo>
                  <a:lnTo>
                    <a:pt x="204" y="25"/>
                  </a:lnTo>
                  <a:lnTo>
                    <a:pt x="199" y="25"/>
                  </a:lnTo>
                  <a:lnTo>
                    <a:pt x="199" y="22"/>
                  </a:lnTo>
                  <a:lnTo>
                    <a:pt x="197" y="23"/>
                  </a:lnTo>
                  <a:lnTo>
                    <a:pt x="196" y="23"/>
                  </a:lnTo>
                  <a:lnTo>
                    <a:pt x="194" y="23"/>
                  </a:lnTo>
                  <a:lnTo>
                    <a:pt x="196" y="22"/>
                  </a:lnTo>
                  <a:lnTo>
                    <a:pt x="196" y="20"/>
                  </a:lnTo>
                  <a:lnTo>
                    <a:pt x="194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8" y="22"/>
                  </a:lnTo>
                  <a:lnTo>
                    <a:pt x="187" y="22"/>
                  </a:lnTo>
                  <a:lnTo>
                    <a:pt x="185" y="20"/>
                  </a:lnTo>
                  <a:lnTo>
                    <a:pt x="181" y="18"/>
                  </a:lnTo>
                  <a:lnTo>
                    <a:pt x="180" y="16"/>
                  </a:lnTo>
                  <a:lnTo>
                    <a:pt x="174" y="13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58" y="16"/>
                  </a:lnTo>
                  <a:lnTo>
                    <a:pt x="155" y="16"/>
                  </a:lnTo>
                  <a:lnTo>
                    <a:pt x="149" y="13"/>
                  </a:lnTo>
                  <a:lnTo>
                    <a:pt x="148" y="9"/>
                  </a:lnTo>
                  <a:lnTo>
                    <a:pt x="148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6" y="6"/>
                  </a:lnTo>
                  <a:lnTo>
                    <a:pt x="146" y="9"/>
                  </a:lnTo>
                  <a:lnTo>
                    <a:pt x="144" y="7"/>
                  </a:lnTo>
                  <a:lnTo>
                    <a:pt x="142" y="6"/>
                  </a:lnTo>
                  <a:lnTo>
                    <a:pt x="140" y="6"/>
                  </a:lnTo>
                  <a:lnTo>
                    <a:pt x="142" y="7"/>
                  </a:lnTo>
                  <a:lnTo>
                    <a:pt x="139" y="7"/>
                  </a:lnTo>
                  <a:lnTo>
                    <a:pt x="139" y="6"/>
                  </a:lnTo>
                  <a:lnTo>
                    <a:pt x="139" y="4"/>
                  </a:lnTo>
                  <a:lnTo>
                    <a:pt x="137" y="0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00" y="11"/>
                  </a:lnTo>
                  <a:lnTo>
                    <a:pt x="93" y="9"/>
                  </a:lnTo>
                  <a:lnTo>
                    <a:pt x="87" y="13"/>
                  </a:lnTo>
                  <a:lnTo>
                    <a:pt x="84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2" y="43"/>
                  </a:lnTo>
                  <a:lnTo>
                    <a:pt x="61" y="41"/>
                  </a:lnTo>
                  <a:lnTo>
                    <a:pt x="57" y="39"/>
                  </a:lnTo>
                  <a:lnTo>
                    <a:pt x="46" y="29"/>
                  </a:lnTo>
                  <a:lnTo>
                    <a:pt x="45" y="27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9"/>
                  </a:lnTo>
                  <a:lnTo>
                    <a:pt x="7" y="31"/>
                  </a:lnTo>
                  <a:lnTo>
                    <a:pt x="5" y="38"/>
                  </a:lnTo>
                  <a:lnTo>
                    <a:pt x="5" y="41"/>
                  </a:lnTo>
                  <a:lnTo>
                    <a:pt x="7" y="47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59"/>
                  </a:lnTo>
                  <a:lnTo>
                    <a:pt x="4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7" y="71"/>
                  </a:lnTo>
                  <a:lnTo>
                    <a:pt x="5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2" y="82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9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8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4" y="102"/>
                  </a:lnTo>
                  <a:lnTo>
                    <a:pt x="36" y="103"/>
                  </a:lnTo>
                  <a:lnTo>
                    <a:pt x="36" y="105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6" y="112"/>
                  </a:lnTo>
                  <a:lnTo>
                    <a:pt x="34" y="114"/>
                  </a:lnTo>
                  <a:lnTo>
                    <a:pt x="32" y="118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6" y="119"/>
                  </a:lnTo>
                  <a:lnTo>
                    <a:pt x="46" y="123"/>
                  </a:lnTo>
                  <a:lnTo>
                    <a:pt x="46" y="126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52" y="142"/>
                  </a:lnTo>
                  <a:lnTo>
                    <a:pt x="55" y="144"/>
                  </a:lnTo>
                  <a:lnTo>
                    <a:pt x="55" y="146"/>
                  </a:lnTo>
                  <a:lnTo>
                    <a:pt x="57" y="146"/>
                  </a:lnTo>
                  <a:lnTo>
                    <a:pt x="55" y="150"/>
                  </a:lnTo>
                  <a:lnTo>
                    <a:pt x="55" y="151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5" y="162"/>
                  </a:lnTo>
                  <a:lnTo>
                    <a:pt x="57" y="169"/>
                  </a:lnTo>
                  <a:lnTo>
                    <a:pt x="59" y="173"/>
                  </a:lnTo>
                  <a:lnTo>
                    <a:pt x="62" y="178"/>
                  </a:lnTo>
                  <a:lnTo>
                    <a:pt x="64" y="182"/>
                  </a:lnTo>
                  <a:lnTo>
                    <a:pt x="66" y="185"/>
                  </a:lnTo>
                  <a:lnTo>
                    <a:pt x="68" y="189"/>
                  </a:lnTo>
                  <a:lnTo>
                    <a:pt x="71" y="190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8" y="192"/>
                  </a:lnTo>
                  <a:lnTo>
                    <a:pt x="80" y="196"/>
                  </a:lnTo>
                  <a:lnTo>
                    <a:pt x="80" y="198"/>
                  </a:lnTo>
                  <a:lnTo>
                    <a:pt x="82" y="199"/>
                  </a:lnTo>
                  <a:lnTo>
                    <a:pt x="87" y="201"/>
                  </a:lnTo>
                  <a:lnTo>
                    <a:pt x="89" y="203"/>
                  </a:lnTo>
                  <a:lnTo>
                    <a:pt x="91" y="205"/>
                  </a:lnTo>
                  <a:lnTo>
                    <a:pt x="93" y="206"/>
                  </a:lnTo>
                  <a:lnTo>
                    <a:pt x="96" y="212"/>
                  </a:lnTo>
                  <a:lnTo>
                    <a:pt x="101" y="217"/>
                  </a:lnTo>
                  <a:lnTo>
                    <a:pt x="105" y="222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31"/>
                  </a:lnTo>
                  <a:lnTo>
                    <a:pt x="110" y="235"/>
                  </a:lnTo>
                  <a:lnTo>
                    <a:pt x="112" y="237"/>
                  </a:lnTo>
                  <a:lnTo>
                    <a:pt x="124" y="247"/>
                  </a:lnTo>
                  <a:lnTo>
                    <a:pt x="144" y="267"/>
                  </a:lnTo>
                  <a:lnTo>
                    <a:pt x="148" y="270"/>
                  </a:lnTo>
                  <a:lnTo>
                    <a:pt x="151" y="274"/>
                  </a:lnTo>
                  <a:lnTo>
                    <a:pt x="153" y="277"/>
                  </a:lnTo>
                  <a:lnTo>
                    <a:pt x="160" y="281"/>
                  </a:lnTo>
                  <a:lnTo>
                    <a:pt x="171" y="283"/>
                  </a:lnTo>
                  <a:lnTo>
                    <a:pt x="176" y="285"/>
                  </a:lnTo>
                  <a:lnTo>
                    <a:pt x="178" y="288"/>
                  </a:lnTo>
                  <a:lnTo>
                    <a:pt x="174" y="302"/>
                  </a:lnTo>
                  <a:lnTo>
                    <a:pt x="178" y="311"/>
                  </a:lnTo>
                  <a:lnTo>
                    <a:pt x="181" y="315"/>
                  </a:lnTo>
                  <a:lnTo>
                    <a:pt x="187" y="320"/>
                  </a:lnTo>
                  <a:lnTo>
                    <a:pt x="188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7"/>
                  </a:lnTo>
                  <a:lnTo>
                    <a:pt x="192" y="331"/>
                  </a:lnTo>
                  <a:lnTo>
                    <a:pt x="194" y="333"/>
                  </a:lnTo>
                  <a:lnTo>
                    <a:pt x="194" y="334"/>
                  </a:lnTo>
                  <a:lnTo>
                    <a:pt x="210" y="345"/>
                  </a:lnTo>
                  <a:lnTo>
                    <a:pt x="211" y="345"/>
                  </a:lnTo>
                  <a:lnTo>
                    <a:pt x="215" y="350"/>
                  </a:lnTo>
                  <a:lnTo>
                    <a:pt x="219" y="356"/>
                  </a:lnTo>
                  <a:lnTo>
                    <a:pt x="219" y="357"/>
                  </a:lnTo>
                  <a:lnTo>
                    <a:pt x="219" y="361"/>
                  </a:lnTo>
                  <a:lnTo>
                    <a:pt x="215" y="363"/>
                  </a:lnTo>
                  <a:lnTo>
                    <a:pt x="210" y="364"/>
                  </a:lnTo>
                  <a:lnTo>
                    <a:pt x="211" y="366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08" y="366"/>
                  </a:lnTo>
                  <a:lnTo>
                    <a:pt x="206" y="366"/>
                  </a:lnTo>
                  <a:lnTo>
                    <a:pt x="219" y="373"/>
                  </a:lnTo>
                  <a:lnTo>
                    <a:pt x="220" y="370"/>
                  </a:lnTo>
                  <a:lnTo>
                    <a:pt x="220" y="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1">
              <a:extLst>
                <a:ext uri="{FF2B5EF4-FFF2-40B4-BE49-F238E27FC236}">
                  <a16:creationId xmlns:a16="http://schemas.microsoft.com/office/drawing/2014/main" id="{EF43B13E-CE76-6519-481D-F0933F2C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0428" y="3185649"/>
              <a:ext cx="480867" cy="606576"/>
            </a:xfrm>
            <a:custGeom>
              <a:avLst/>
              <a:gdLst>
                <a:gd name="T0" fmla="*/ 28 w 394"/>
                <a:gd name="T1" fmla="*/ 42 h 497"/>
                <a:gd name="T2" fmla="*/ 43 w 394"/>
                <a:gd name="T3" fmla="*/ 55 h 497"/>
                <a:gd name="T4" fmla="*/ 46 w 394"/>
                <a:gd name="T5" fmla="*/ 66 h 497"/>
                <a:gd name="T6" fmla="*/ 60 w 394"/>
                <a:gd name="T7" fmla="*/ 85 h 497"/>
                <a:gd name="T8" fmla="*/ 62 w 394"/>
                <a:gd name="T9" fmla="*/ 97 h 497"/>
                <a:gd name="T10" fmla="*/ 73 w 394"/>
                <a:gd name="T11" fmla="*/ 119 h 497"/>
                <a:gd name="T12" fmla="*/ 74 w 394"/>
                <a:gd name="T13" fmla="*/ 135 h 497"/>
                <a:gd name="T14" fmla="*/ 94 w 394"/>
                <a:gd name="T15" fmla="*/ 160 h 497"/>
                <a:gd name="T16" fmla="*/ 108 w 394"/>
                <a:gd name="T17" fmla="*/ 172 h 497"/>
                <a:gd name="T18" fmla="*/ 115 w 394"/>
                <a:gd name="T19" fmla="*/ 197 h 497"/>
                <a:gd name="T20" fmla="*/ 131 w 394"/>
                <a:gd name="T21" fmla="*/ 215 h 497"/>
                <a:gd name="T22" fmla="*/ 144 w 394"/>
                <a:gd name="T23" fmla="*/ 236 h 497"/>
                <a:gd name="T24" fmla="*/ 163 w 394"/>
                <a:gd name="T25" fmla="*/ 254 h 497"/>
                <a:gd name="T26" fmla="*/ 169 w 394"/>
                <a:gd name="T27" fmla="*/ 275 h 497"/>
                <a:gd name="T28" fmla="*/ 181 w 394"/>
                <a:gd name="T29" fmla="*/ 318 h 497"/>
                <a:gd name="T30" fmla="*/ 183 w 394"/>
                <a:gd name="T31" fmla="*/ 343 h 497"/>
                <a:gd name="T32" fmla="*/ 177 w 394"/>
                <a:gd name="T33" fmla="*/ 362 h 497"/>
                <a:gd name="T34" fmla="*/ 167 w 394"/>
                <a:gd name="T35" fmla="*/ 373 h 497"/>
                <a:gd name="T36" fmla="*/ 165 w 394"/>
                <a:gd name="T37" fmla="*/ 399 h 497"/>
                <a:gd name="T38" fmla="*/ 169 w 394"/>
                <a:gd name="T39" fmla="*/ 424 h 497"/>
                <a:gd name="T40" fmla="*/ 172 w 394"/>
                <a:gd name="T41" fmla="*/ 449 h 497"/>
                <a:gd name="T42" fmla="*/ 161 w 394"/>
                <a:gd name="T43" fmla="*/ 478 h 497"/>
                <a:gd name="T44" fmla="*/ 179 w 394"/>
                <a:gd name="T45" fmla="*/ 495 h 497"/>
                <a:gd name="T46" fmla="*/ 215 w 394"/>
                <a:gd name="T47" fmla="*/ 479 h 497"/>
                <a:gd name="T48" fmla="*/ 213 w 394"/>
                <a:gd name="T49" fmla="*/ 458 h 497"/>
                <a:gd name="T50" fmla="*/ 231 w 394"/>
                <a:gd name="T51" fmla="*/ 442 h 497"/>
                <a:gd name="T52" fmla="*/ 259 w 394"/>
                <a:gd name="T53" fmla="*/ 412 h 497"/>
                <a:gd name="T54" fmla="*/ 266 w 394"/>
                <a:gd name="T55" fmla="*/ 375 h 497"/>
                <a:gd name="T56" fmla="*/ 261 w 394"/>
                <a:gd name="T57" fmla="*/ 337 h 497"/>
                <a:gd name="T58" fmla="*/ 289 w 394"/>
                <a:gd name="T59" fmla="*/ 348 h 497"/>
                <a:gd name="T60" fmla="*/ 300 w 394"/>
                <a:gd name="T61" fmla="*/ 337 h 497"/>
                <a:gd name="T62" fmla="*/ 323 w 394"/>
                <a:gd name="T63" fmla="*/ 334 h 497"/>
                <a:gd name="T64" fmla="*/ 330 w 394"/>
                <a:gd name="T65" fmla="*/ 350 h 497"/>
                <a:gd name="T66" fmla="*/ 346 w 394"/>
                <a:gd name="T67" fmla="*/ 343 h 497"/>
                <a:gd name="T68" fmla="*/ 362 w 394"/>
                <a:gd name="T69" fmla="*/ 357 h 497"/>
                <a:gd name="T70" fmla="*/ 389 w 394"/>
                <a:gd name="T71" fmla="*/ 343 h 497"/>
                <a:gd name="T72" fmla="*/ 375 w 394"/>
                <a:gd name="T73" fmla="*/ 330 h 497"/>
                <a:gd name="T74" fmla="*/ 373 w 394"/>
                <a:gd name="T75" fmla="*/ 311 h 497"/>
                <a:gd name="T76" fmla="*/ 373 w 394"/>
                <a:gd name="T77" fmla="*/ 280 h 497"/>
                <a:gd name="T78" fmla="*/ 350 w 394"/>
                <a:gd name="T79" fmla="*/ 272 h 497"/>
                <a:gd name="T80" fmla="*/ 330 w 394"/>
                <a:gd name="T81" fmla="*/ 256 h 497"/>
                <a:gd name="T82" fmla="*/ 330 w 394"/>
                <a:gd name="T83" fmla="*/ 234 h 497"/>
                <a:gd name="T84" fmla="*/ 328 w 394"/>
                <a:gd name="T85" fmla="*/ 229 h 497"/>
                <a:gd name="T86" fmla="*/ 328 w 394"/>
                <a:gd name="T87" fmla="*/ 193 h 497"/>
                <a:gd name="T88" fmla="*/ 312 w 394"/>
                <a:gd name="T89" fmla="*/ 201 h 497"/>
                <a:gd name="T90" fmla="*/ 300 w 394"/>
                <a:gd name="T91" fmla="*/ 185 h 497"/>
                <a:gd name="T92" fmla="*/ 284 w 394"/>
                <a:gd name="T93" fmla="*/ 169 h 497"/>
                <a:gd name="T94" fmla="*/ 293 w 394"/>
                <a:gd name="T95" fmla="*/ 122 h 497"/>
                <a:gd name="T96" fmla="*/ 293 w 394"/>
                <a:gd name="T97" fmla="*/ 105 h 497"/>
                <a:gd name="T98" fmla="*/ 275 w 394"/>
                <a:gd name="T99" fmla="*/ 87 h 497"/>
                <a:gd name="T100" fmla="*/ 248 w 394"/>
                <a:gd name="T101" fmla="*/ 78 h 497"/>
                <a:gd name="T102" fmla="*/ 220 w 394"/>
                <a:gd name="T103" fmla="*/ 57 h 497"/>
                <a:gd name="T104" fmla="*/ 204 w 394"/>
                <a:gd name="T105" fmla="*/ 69 h 497"/>
                <a:gd name="T106" fmla="*/ 193 w 394"/>
                <a:gd name="T107" fmla="*/ 62 h 497"/>
                <a:gd name="T108" fmla="*/ 193 w 394"/>
                <a:gd name="T109" fmla="*/ 42 h 497"/>
                <a:gd name="T110" fmla="*/ 174 w 394"/>
                <a:gd name="T111" fmla="*/ 39 h 497"/>
                <a:gd name="T112" fmla="*/ 153 w 394"/>
                <a:gd name="T113" fmla="*/ 26 h 497"/>
                <a:gd name="T114" fmla="*/ 112 w 394"/>
                <a:gd name="T115" fmla="*/ 5 h 497"/>
                <a:gd name="T116" fmla="*/ 83 w 394"/>
                <a:gd name="T117" fmla="*/ 10 h 497"/>
                <a:gd name="T118" fmla="*/ 46 w 394"/>
                <a:gd name="T119" fmla="*/ 18 h 497"/>
                <a:gd name="T120" fmla="*/ 27 w 394"/>
                <a:gd name="T121" fmla="*/ 18 h 497"/>
                <a:gd name="T122" fmla="*/ 19 w 394"/>
                <a:gd name="T123" fmla="*/ 30 h 497"/>
                <a:gd name="T124" fmla="*/ 5 w 394"/>
                <a:gd name="T125" fmla="*/ 3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497">
                  <a:moveTo>
                    <a:pt x="9" y="35"/>
                  </a:moveTo>
                  <a:lnTo>
                    <a:pt x="11" y="39"/>
                  </a:lnTo>
                  <a:lnTo>
                    <a:pt x="12" y="39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41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9" y="53"/>
                  </a:lnTo>
                  <a:lnTo>
                    <a:pt x="43" y="55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43" y="60"/>
                  </a:lnTo>
                  <a:lnTo>
                    <a:pt x="44" y="62"/>
                  </a:lnTo>
                  <a:lnTo>
                    <a:pt x="46" y="60"/>
                  </a:lnTo>
                  <a:lnTo>
                    <a:pt x="48" y="62"/>
                  </a:lnTo>
                  <a:lnTo>
                    <a:pt x="48" y="64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8" y="69"/>
                  </a:lnTo>
                  <a:lnTo>
                    <a:pt x="50" y="73"/>
                  </a:lnTo>
                  <a:lnTo>
                    <a:pt x="53" y="74"/>
                  </a:lnTo>
                  <a:lnTo>
                    <a:pt x="55" y="76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7" y="80"/>
                  </a:lnTo>
                  <a:lnTo>
                    <a:pt x="58" y="81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90"/>
                  </a:lnTo>
                  <a:lnTo>
                    <a:pt x="62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6"/>
                  </a:lnTo>
                  <a:lnTo>
                    <a:pt x="62" y="97"/>
                  </a:lnTo>
                  <a:lnTo>
                    <a:pt x="66" y="99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7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2"/>
                  </a:lnTo>
                  <a:lnTo>
                    <a:pt x="69" y="113"/>
                  </a:lnTo>
                  <a:lnTo>
                    <a:pt x="71" y="117"/>
                  </a:lnTo>
                  <a:lnTo>
                    <a:pt x="73" y="119"/>
                  </a:lnTo>
                  <a:lnTo>
                    <a:pt x="73" y="121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9"/>
                  </a:lnTo>
                  <a:lnTo>
                    <a:pt x="74" y="135"/>
                  </a:lnTo>
                  <a:lnTo>
                    <a:pt x="76" y="138"/>
                  </a:lnTo>
                  <a:lnTo>
                    <a:pt x="83" y="149"/>
                  </a:lnTo>
                  <a:lnTo>
                    <a:pt x="87" y="153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2" y="158"/>
                  </a:lnTo>
                  <a:lnTo>
                    <a:pt x="92" y="160"/>
                  </a:lnTo>
                  <a:lnTo>
                    <a:pt x="94" y="160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8" y="169"/>
                  </a:lnTo>
                  <a:lnTo>
                    <a:pt x="99" y="169"/>
                  </a:lnTo>
                  <a:lnTo>
                    <a:pt x="101" y="169"/>
                  </a:lnTo>
                  <a:lnTo>
                    <a:pt x="103" y="170"/>
                  </a:lnTo>
                  <a:lnTo>
                    <a:pt x="103" y="169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08" y="176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08" y="186"/>
                  </a:lnTo>
                  <a:lnTo>
                    <a:pt x="110" y="188"/>
                  </a:lnTo>
                  <a:lnTo>
                    <a:pt x="112" y="190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7" y="197"/>
                  </a:lnTo>
                  <a:lnTo>
                    <a:pt x="117" y="199"/>
                  </a:lnTo>
                  <a:lnTo>
                    <a:pt x="119" y="199"/>
                  </a:lnTo>
                  <a:lnTo>
                    <a:pt x="121" y="201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31" y="215"/>
                  </a:lnTo>
                  <a:lnTo>
                    <a:pt x="133" y="220"/>
                  </a:lnTo>
                  <a:lnTo>
                    <a:pt x="133" y="222"/>
                  </a:lnTo>
                  <a:lnTo>
                    <a:pt x="131" y="224"/>
                  </a:lnTo>
                  <a:lnTo>
                    <a:pt x="133" y="225"/>
                  </a:lnTo>
                  <a:lnTo>
                    <a:pt x="138" y="227"/>
                  </a:lnTo>
                  <a:lnTo>
                    <a:pt x="138" y="229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32"/>
                  </a:lnTo>
                  <a:lnTo>
                    <a:pt x="144" y="236"/>
                  </a:lnTo>
                  <a:lnTo>
                    <a:pt x="147" y="238"/>
                  </a:lnTo>
                  <a:lnTo>
                    <a:pt x="149" y="240"/>
                  </a:lnTo>
                  <a:lnTo>
                    <a:pt x="149" y="240"/>
                  </a:lnTo>
                  <a:lnTo>
                    <a:pt x="151" y="241"/>
                  </a:lnTo>
                  <a:lnTo>
                    <a:pt x="154" y="243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0" y="245"/>
                  </a:lnTo>
                  <a:lnTo>
                    <a:pt x="161" y="250"/>
                  </a:lnTo>
                  <a:lnTo>
                    <a:pt x="163" y="254"/>
                  </a:lnTo>
                  <a:lnTo>
                    <a:pt x="167" y="259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5" y="264"/>
                  </a:lnTo>
                  <a:lnTo>
                    <a:pt x="167" y="266"/>
                  </a:lnTo>
                  <a:lnTo>
                    <a:pt x="167" y="268"/>
                  </a:lnTo>
                  <a:lnTo>
                    <a:pt x="167" y="270"/>
                  </a:lnTo>
                  <a:lnTo>
                    <a:pt x="169" y="272"/>
                  </a:lnTo>
                  <a:lnTo>
                    <a:pt x="169" y="273"/>
                  </a:lnTo>
                  <a:lnTo>
                    <a:pt x="169" y="275"/>
                  </a:lnTo>
                  <a:lnTo>
                    <a:pt x="169" y="277"/>
                  </a:lnTo>
                  <a:lnTo>
                    <a:pt x="170" y="280"/>
                  </a:lnTo>
                  <a:lnTo>
                    <a:pt x="176" y="288"/>
                  </a:lnTo>
                  <a:lnTo>
                    <a:pt x="176" y="291"/>
                  </a:lnTo>
                  <a:lnTo>
                    <a:pt x="181" y="304"/>
                  </a:lnTo>
                  <a:lnTo>
                    <a:pt x="183" y="309"/>
                  </a:lnTo>
                  <a:lnTo>
                    <a:pt x="183" y="311"/>
                  </a:lnTo>
                  <a:lnTo>
                    <a:pt x="183" y="314"/>
                  </a:lnTo>
                  <a:lnTo>
                    <a:pt x="183" y="316"/>
                  </a:lnTo>
                  <a:lnTo>
                    <a:pt x="181" y="318"/>
                  </a:lnTo>
                  <a:lnTo>
                    <a:pt x="181" y="320"/>
                  </a:lnTo>
                  <a:lnTo>
                    <a:pt x="181" y="323"/>
                  </a:lnTo>
                  <a:lnTo>
                    <a:pt x="179" y="325"/>
                  </a:lnTo>
                  <a:lnTo>
                    <a:pt x="179" y="328"/>
                  </a:lnTo>
                  <a:lnTo>
                    <a:pt x="179" y="330"/>
                  </a:lnTo>
                  <a:lnTo>
                    <a:pt x="181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41"/>
                  </a:lnTo>
                  <a:lnTo>
                    <a:pt x="183" y="343"/>
                  </a:lnTo>
                  <a:lnTo>
                    <a:pt x="181" y="344"/>
                  </a:lnTo>
                  <a:lnTo>
                    <a:pt x="181" y="346"/>
                  </a:lnTo>
                  <a:lnTo>
                    <a:pt x="181" y="348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7" y="355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7" y="360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6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0" y="367"/>
                  </a:lnTo>
                  <a:lnTo>
                    <a:pt x="170" y="369"/>
                  </a:lnTo>
                  <a:lnTo>
                    <a:pt x="170" y="371"/>
                  </a:lnTo>
                  <a:lnTo>
                    <a:pt x="170" y="373"/>
                  </a:lnTo>
                  <a:lnTo>
                    <a:pt x="169" y="373"/>
                  </a:lnTo>
                  <a:lnTo>
                    <a:pt x="167" y="373"/>
                  </a:lnTo>
                  <a:lnTo>
                    <a:pt x="167" y="375"/>
                  </a:lnTo>
                  <a:lnTo>
                    <a:pt x="169" y="378"/>
                  </a:lnTo>
                  <a:lnTo>
                    <a:pt x="170" y="378"/>
                  </a:lnTo>
                  <a:lnTo>
                    <a:pt x="170" y="380"/>
                  </a:lnTo>
                  <a:lnTo>
                    <a:pt x="170" y="382"/>
                  </a:lnTo>
                  <a:lnTo>
                    <a:pt x="170" y="385"/>
                  </a:lnTo>
                  <a:lnTo>
                    <a:pt x="169" y="389"/>
                  </a:lnTo>
                  <a:lnTo>
                    <a:pt x="167" y="396"/>
                  </a:lnTo>
                  <a:lnTo>
                    <a:pt x="167" y="399"/>
                  </a:lnTo>
                  <a:lnTo>
                    <a:pt x="165" y="399"/>
                  </a:lnTo>
                  <a:lnTo>
                    <a:pt x="165" y="401"/>
                  </a:lnTo>
                  <a:lnTo>
                    <a:pt x="165" y="403"/>
                  </a:lnTo>
                  <a:lnTo>
                    <a:pt x="163" y="408"/>
                  </a:lnTo>
                  <a:lnTo>
                    <a:pt x="163" y="410"/>
                  </a:lnTo>
                  <a:lnTo>
                    <a:pt x="165" y="412"/>
                  </a:lnTo>
                  <a:lnTo>
                    <a:pt x="167" y="419"/>
                  </a:lnTo>
                  <a:lnTo>
                    <a:pt x="167" y="421"/>
                  </a:lnTo>
                  <a:lnTo>
                    <a:pt x="167" y="423"/>
                  </a:lnTo>
                  <a:lnTo>
                    <a:pt x="169" y="423"/>
                  </a:lnTo>
                  <a:lnTo>
                    <a:pt x="169" y="424"/>
                  </a:lnTo>
                  <a:lnTo>
                    <a:pt x="169" y="426"/>
                  </a:lnTo>
                  <a:lnTo>
                    <a:pt x="169" y="428"/>
                  </a:lnTo>
                  <a:lnTo>
                    <a:pt x="169" y="430"/>
                  </a:lnTo>
                  <a:lnTo>
                    <a:pt x="169" y="431"/>
                  </a:lnTo>
                  <a:lnTo>
                    <a:pt x="170" y="431"/>
                  </a:lnTo>
                  <a:lnTo>
                    <a:pt x="169" y="433"/>
                  </a:lnTo>
                  <a:lnTo>
                    <a:pt x="167" y="435"/>
                  </a:lnTo>
                  <a:lnTo>
                    <a:pt x="167" y="440"/>
                  </a:lnTo>
                  <a:lnTo>
                    <a:pt x="169" y="446"/>
                  </a:lnTo>
                  <a:lnTo>
                    <a:pt x="172" y="449"/>
                  </a:lnTo>
                  <a:lnTo>
                    <a:pt x="172" y="451"/>
                  </a:lnTo>
                  <a:lnTo>
                    <a:pt x="174" y="465"/>
                  </a:lnTo>
                  <a:lnTo>
                    <a:pt x="174" y="469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69" y="471"/>
                  </a:lnTo>
                  <a:lnTo>
                    <a:pt x="167" y="472"/>
                  </a:lnTo>
                  <a:lnTo>
                    <a:pt x="165" y="474"/>
                  </a:lnTo>
                  <a:lnTo>
                    <a:pt x="163" y="476"/>
                  </a:lnTo>
                  <a:lnTo>
                    <a:pt x="161" y="478"/>
                  </a:lnTo>
                  <a:lnTo>
                    <a:pt x="169" y="481"/>
                  </a:lnTo>
                  <a:lnTo>
                    <a:pt x="170" y="483"/>
                  </a:lnTo>
                  <a:lnTo>
                    <a:pt x="172" y="486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495"/>
                  </a:lnTo>
                  <a:lnTo>
                    <a:pt x="177" y="497"/>
                  </a:lnTo>
                  <a:lnTo>
                    <a:pt x="177" y="497"/>
                  </a:lnTo>
                  <a:lnTo>
                    <a:pt x="179" y="495"/>
                  </a:lnTo>
                  <a:lnTo>
                    <a:pt x="179" y="494"/>
                  </a:lnTo>
                  <a:lnTo>
                    <a:pt x="186" y="488"/>
                  </a:lnTo>
                  <a:lnTo>
                    <a:pt x="193" y="490"/>
                  </a:lnTo>
                  <a:lnTo>
                    <a:pt x="202" y="492"/>
                  </a:lnTo>
                  <a:lnTo>
                    <a:pt x="209" y="492"/>
                  </a:lnTo>
                  <a:lnTo>
                    <a:pt x="211" y="492"/>
                  </a:lnTo>
                  <a:lnTo>
                    <a:pt x="211" y="488"/>
                  </a:lnTo>
                  <a:lnTo>
                    <a:pt x="211" y="483"/>
                  </a:lnTo>
                  <a:lnTo>
                    <a:pt x="211" y="481"/>
                  </a:lnTo>
                  <a:lnTo>
                    <a:pt x="215" y="479"/>
                  </a:lnTo>
                  <a:lnTo>
                    <a:pt x="213" y="478"/>
                  </a:lnTo>
                  <a:lnTo>
                    <a:pt x="213" y="474"/>
                  </a:lnTo>
                  <a:lnTo>
                    <a:pt x="213" y="472"/>
                  </a:lnTo>
                  <a:lnTo>
                    <a:pt x="213" y="471"/>
                  </a:lnTo>
                  <a:lnTo>
                    <a:pt x="211" y="469"/>
                  </a:lnTo>
                  <a:lnTo>
                    <a:pt x="209" y="467"/>
                  </a:lnTo>
                  <a:lnTo>
                    <a:pt x="208" y="467"/>
                  </a:lnTo>
                  <a:lnTo>
                    <a:pt x="209" y="463"/>
                  </a:lnTo>
                  <a:lnTo>
                    <a:pt x="211" y="460"/>
                  </a:lnTo>
                  <a:lnTo>
                    <a:pt x="213" y="458"/>
                  </a:lnTo>
                  <a:lnTo>
                    <a:pt x="215" y="458"/>
                  </a:lnTo>
                  <a:lnTo>
                    <a:pt x="218" y="456"/>
                  </a:lnTo>
                  <a:lnTo>
                    <a:pt x="218" y="455"/>
                  </a:lnTo>
                  <a:lnTo>
                    <a:pt x="218" y="455"/>
                  </a:lnTo>
                  <a:lnTo>
                    <a:pt x="220" y="451"/>
                  </a:lnTo>
                  <a:lnTo>
                    <a:pt x="227" y="449"/>
                  </a:lnTo>
                  <a:lnTo>
                    <a:pt x="231" y="447"/>
                  </a:lnTo>
                  <a:lnTo>
                    <a:pt x="231" y="446"/>
                  </a:lnTo>
                  <a:lnTo>
                    <a:pt x="231" y="444"/>
                  </a:lnTo>
                  <a:lnTo>
                    <a:pt x="231" y="442"/>
                  </a:lnTo>
                  <a:lnTo>
                    <a:pt x="234" y="440"/>
                  </a:lnTo>
                  <a:lnTo>
                    <a:pt x="238" y="439"/>
                  </a:lnTo>
                  <a:lnTo>
                    <a:pt x="240" y="435"/>
                  </a:lnTo>
                  <a:lnTo>
                    <a:pt x="240" y="433"/>
                  </a:lnTo>
                  <a:lnTo>
                    <a:pt x="240" y="430"/>
                  </a:lnTo>
                  <a:lnTo>
                    <a:pt x="238" y="424"/>
                  </a:lnTo>
                  <a:lnTo>
                    <a:pt x="238" y="421"/>
                  </a:lnTo>
                  <a:lnTo>
                    <a:pt x="240" y="419"/>
                  </a:lnTo>
                  <a:lnTo>
                    <a:pt x="241" y="417"/>
                  </a:lnTo>
                  <a:lnTo>
                    <a:pt x="259" y="412"/>
                  </a:lnTo>
                  <a:lnTo>
                    <a:pt x="263" y="412"/>
                  </a:lnTo>
                  <a:lnTo>
                    <a:pt x="263" y="408"/>
                  </a:lnTo>
                  <a:lnTo>
                    <a:pt x="261" y="401"/>
                  </a:lnTo>
                  <a:lnTo>
                    <a:pt x="261" y="398"/>
                  </a:lnTo>
                  <a:lnTo>
                    <a:pt x="261" y="394"/>
                  </a:lnTo>
                  <a:lnTo>
                    <a:pt x="264" y="391"/>
                  </a:lnTo>
                  <a:lnTo>
                    <a:pt x="268" y="385"/>
                  </a:lnTo>
                  <a:lnTo>
                    <a:pt x="270" y="382"/>
                  </a:lnTo>
                  <a:lnTo>
                    <a:pt x="268" y="378"/>
                  </a:lnTo>
                  <a:lnTo>
                    <a:pt x="266" y="375"/>
                  </a:lnTo>
                  <a:lnTo>
                    <a:pt x="261" y="371"/>
                  </a:lnTo>
                  <a:lnTo>
                    <a:pt x="259" y="369"/>
                  </a:lnTo>
                  <a:lnTo>
                    <a:pt x="259" y="367"/>
                  </a:lnTo>
                  <a:lnTo>
                    <a:pt x="261" y="366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59" y="351"/>
                  </a:lnTo>
                  <a:lnTo>
                    <a:pt x="257" y="346"/>
                  </a:lnTo>
                  <a:lnTo>
                    <a:pt x="259" y="341"/>
                  </a:lnTo>
                  <a:lnTo>
                    <a:pt x="261" y="337"/>
                  </a:lnTo>
                  <a:lnTo>
                    <a:pt x="270" y="332"/>
                  </a:lnTo>
                  <a:lnTo>
                    <a:pt x="273" y="330"/>
                  </a:lnTo>
                  <a:lnTo>
                    <a:pt x="277" y="328"/>
                  </a:lnTo>
                  <a:lnTo>
                    <a:pt x="286" y="325"/>
                  </a:lnTo>
                  <a:lnTo>
                    <a:pt x="288" y="325"/>
                  </a:lnTo>
                  <a:lnTo>
                    <a:pt x="289" y="327"/>
                  </a:lnTo>
                  <a:lnTo>
                    <a:pt x="289" y="330"/>
                  </a:lnTo>
                  <a:lnTo>
                    <a:pt x="289" y="344"/>
                  </a:lnTo>
                  <a:lnTo>
                    <a:pt x="289" y="346"/>
                  </a:lnTo>
                  <a:lnTo>
                    <a:pt x="289" y="348"/>
                  </a:lnTo>
                  <a:lnTo>
                    <a:pt x="288" y="350"/>
                  </a:lnTo>
                  <a:lnTo>
                    <a:pt x="288" y="351"/>
                  </a:lnTo>
                  <a:lnTo>
                    <a:pt x="289" y="353"/>
                  </a:lnTo>
                  <a:lnTo>
                    <a:pt x="291" y="351"/>
                  </a:lnTo>
                  <a:lnTo>
                    <a:pt x="296" y="348"/>
                  </a:lnTo>
                  <a:lnTo>
                    <a:pt x="298" y="348"/>
                  </a:lnTo>
                  <a:lnTo>
                    <a:pt x="300" y="344"/>
                  </a:lnTo>
                  <a:lnTo>
                    <a:pt x="300" y="343"/>
                  </a:lnTo>
                  <a:lnTo>
                    <a:pt x="298" y="341"/>
                  </a:lnTo>
                  <a:lnTo>
                    <a:pt x="300" y="337"/>
                  </a:lnTo>
                  <a:lnTo>
                    <a:pt x="302" y="334"/>
                  </a:lnTo>
                  <a:lnTo>
                    <a:pt x="304" y="336"/>
                  </a:lnTo>
                  <a:lnTo>
                    <a:pt x="305" y="341"/>
                  </a:lnTo>
                  <a:lnTo>
                    <a:pt x="307" y="344"/>
                  </a:lnTo>
                  <a:lnTo>
                    <a:pt x="309" y="344"/>
                  </a:lnTo>
                  <a:lnTo>
                    <a:pt x="314" y="336"/>
                  </a:lnTo>
                  <a:lnTo>
                    <a:pt x="316" y="334"/>
                  </a:lnTo>
                  <a:lnTo>
                    <a:pt x="320" y="332"/>
                  </a:lnTo>
                  <a:lnTo>
                    <a:pt x="321" y="332"/>
                  </a:lnTo>
                  <a:lnTo>
                    <a:pt x="323" y="334"/>
                  </a:lnTo>
                  <a:lnTo>
                    <a:pt x="323" y="336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41"/>
                  </a:lnTo>
                  <a:lnTo>
                    <a:pt x="321" y="343"/>
                  </a:lnTo>
                  <a:lnTo>
                    <a:pt x="323" y="343"/>
                  </a:lnTo>
                  <a:lnTo>
                    <a:pt x="327" y="344"/>
                  </a:lnTo>
                  <a:lnTo>
                    <a:pt x="328" y="344"/>
                  </a:lnTo>
                  <a:lnTo>
                    <a:pt x="330" y="346"/>
                  </a:lnTo>
                  <a:lnTo>
                    <a:pt x="330" y="350"/>
                  </a:lnTo>
                  <a:lnTo>
                    <a:pt x="332" y="351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7" y="353"/>
                  </a:lnTo>
                  <a:lnTo>
                    <a:pt x="339" y="351"/>
                  </a:lnTo>
                  <a:lnTo>
                    <a:pt x="341" y="348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44" y="343"/>
                  </a:lnTo>
                  <a:lnTo>
                    <a:pt x="346" y="343"/>
                  </a:lnTo>
                  <a:lnTo>
                    <a:pt x="348" y="339"/>
                  </a:lnTo>
                  <a:lnTo>
                    <a:pt x="348" y="337"/>
                  </a:lnTo>
                  <a:lnTo>
                    <a:pt x="355" y="343"/>
                  </a:lnTo>
                  <a:lnTo>
                    <a:pt x="357" y="346"/>
                  </a:lnTo>
                  <a:lnTo>
                    <a:pt x="359" y="348"/>
                  </a:lnTo>
                  <a:lnTo>
                    <a:pt x="359" y="350"/>
                  </a:lnTo>
                  <a:lnTo>
                    <a:pt x="359" y="353"/>
                  </a:lnTo>
                  <a:lnTo>
                    <a:pt x="359" y="355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71" y="351"/>
                  </a:lnTo>
                  <a:lnTo>
                    <a:pt x="383" y="351"/>
                  </a:lnTo>
                  <a:lnTo>
                    <a:pt x="389" y="351"/>
                  </a:lnTo>
                  <a:lnTo>
                    <a:pt x="391" y="348"/>
                  </a:lnTo>
                  <a:lnTo>
                    <a:pt x="394" y="343"/>
                  </a:lnTo>
                  <a:lnTo>
                    <a:pt x="392" y="343"/>
                  </a:lnTo>
                  <a:lnTo>
                    <a:pt x="391" y="341"/>
                  </a:lnTo>
                  <a:lnTo>
                    <a:pt x="389" y="343"/>
                  </a:lnTo>
                  <a:lnTo>
                    <a:pt x="387" y="343"/>
                  </a:lnTo>
                  <a:lnTo>
                    <a:pt x="385" y="341"/>
                  </a:lnTo>
                  <a:lnTo>
                    <a:pt x="380" y="336"/>
                  </a:lnTo>
                  <a:lnTo>
                    <a:pt x="382" y="336"/>
                  </a:lnTo>
                  <a:lnTo>
                    <a:pt x="380" y="332"/>
                  </a:lnTo>
                  <a:lnTo>
                    <a:pt x="380" y="330"/>
                  </a:lnTo>
                  <a:lnTo>
                    <a:pt x="378" y="330"/>
                  </a:lnTo>
                  <a:lnTo>
                    <a:pt x="376" y="330"/>
                  </a:lnTo>
                  <a:lnTo>
                    <a:pt x="375" y="332"/>
                  </a:lnTo>
                  <a:lnTo>
                    <a:pt x="375" y="330"/>
                  </a:lnTo>
                  <a:lnTo>
                    <a:pt x="375" y="328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69" y="323"/>
                  </a:lnTo>
                  <a:lnTo>
                    <a:pt x="371" y="323"/>
                  </a:lnTo>
                  <a:lnTo>
                    <a:pt x="373" y="321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3" y="312"/>
                  </a:lnTo>
                  <a:lnTo>
                    <a:pt x="373" y="311"/>
                  </a:lnTo>
                  <a:lnTo>
                    <a:pt x="373" y="309"/>
                  </a:lnTo>
                  <a:lnTo>
                    <a:pt x="373" y="307"/>
                  </a:lnTo>
                  <a:lnTo>
                    <a:pt x="373" y="305"/>
                  </a:lnTo>
                  <a:lnTo>
                    <a:pt x="373" y="304"/>
                  </a:lnTo>
                  <a:lnTo>
                    <a:pt x="373" y="293"/>
                  </a:lnTo>
                  <a:lnTo>
                    <a:pt x="373" y="289"/>
                  </a:lnTo>
                  <a:lnTo>
                    <a:pt x="373" y="286"/>
                  </a:lnTo>
                  <a:lnTo>
                    <a:pt x="373" y="284"/>
                  </a:lnTo>
                  <a:lnTo>
                    <a:pt x="373" y="282"/>
                  </a:lnTo>
                  <a:lnTo>
                    <a:pt x="373" y="280"/>
                  </a:lnTo>
                  <a:lnTo>
                    <a:pt x="371" y="280"/>
                  </a:lnTo>
                  <a:lnTo>
                    <a:pt x="369" y="280"/>
                  </a:lnTo>
                  <a:lnTo>
                    <a:pt x="367" y="280"/>
                  </a:lnTo>
                  <a:lnTo>
                    <a:pt x="366" y="277"/>
                  </a:lnTo>
                  <a:lnTo>
                    <a:pt x="366" y="275"/>
                  </a:lnTo>
                  <a:lnTo>
                    <a:pt x="362" y="273"/>
                  </a:lnTo>
                  <a:lnTo>
                    <a:pt x="359" y="273"/>
                  </a:lnTo>
                  <a:lnTo>
                    <a:pt x="355" y="273"/>
                  </a:lnTo>
                  <a:lnTo>
                    <a:pt x="351" y="272"/>
                  </a:lnTo>
                  <a:lnTo>
                    <a:pt x="350" y="272"/>
                  </a:lnTo>
                  <a:lnTo>
                    <a:pt x="348" y="266"/>
                  </a:lnTo>
                  <a:lnTo>
                    <a:pt x="344" y="264"/>
                  </a:lnTo>
                  <a:lnTo>
                    <a:pt x="343" y="264"/>
                  </a:lnTo>
                  <a:lnTo>
                    <a:pt x="339" y="263"/>
                  </a:lnTo>
                  <a:lnTo>
                    <a:pt x="337" y="263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0" y="259"/>
                  </a:lnTo>
                  <a:lnTo>
                    <a:pt x="330" y="257"/>
                  </a:lnTo>
                  <a:lnTo>
                    <a:pt x="330" y="256"/>
                  </a:lnTo>
                  <a:lnTo>
                    <a:pt x="330" y="256"/>
                  </a:lnTo>
                  <a:lnTo>
                    <a:pt x="330" y="252"/>
                  </a:lnTo>
                  <a:lnTo>
                    <a:pt x="330" y="247"/>
                  </a:lnTo>
                  <a:lnTo>
                    <a:pt x="332" y="245"/>
                  </a:lnTo>
                  <a:lnTo>
                    <a:pt x="334" y="243"/>
                  </a:lnTo>
                  <a:lnTo>
                    <a:pt x="334" y="240"/>
                  </a:lnTo>
                  <a:lnTo>
                    <a:pt x="334" y="240"/>
                  </a:lnTo>
                  <a:lnTo>
                    <a:pt x="334" y="238"/>
                  </a:lnTo>
                  <a:lnTo>
                    <a:pt x="332" y="236"/>
                  </a:lnTo>
                  <a:lnTo>
                    <a:pt x="330" y="234"/>
                  </a:lnTo>
                  <a:lnTo>
                    <a:pt x="330" y="234"/>
                  </a:lnTo>
                  <a:lnTo>
                    <a:pt x="328" y="236"/>
                  </a:lnTo>
                  <a:lnTo>
                    <a:pt x="328" y="238"/>
                  </a:lnTo>
                  <a:lnTo>
                    <a:pt x="327" y="240"/>
                  </a:lnTo>
                  <a:lnTo>
                    <a:pt x="325" y="238"/>
                  </a:lnTo>
                  <a:lnTo>
                    <a:pt x="321" y="232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5" y="229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30" y="222"/>
                  </a:lnTo>
                  <a:lnTo>
                    <a:pt x="328" y="213"/>
                  </a:lnTo>
                  <a:lnTo>
                    <a:pt x="328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2" y="201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3"/>
                  </a:lnTo>
                  <a:lnTo>
                    <a:pt x="327" y="193"/>
                  </a:lnTo>
                  <a:lnTo>
                    <a:pt x="325" y="193"/>
                  </a:lnTo>
                  <a:lnTo>
                    <a:pt x="321" y="193"/>
                  </a:lnTo>
                  <a:lnTo>
                    <a:pt x="321" y="197"/>
                  </a:lnTo>
                  <a:lnTo>
                    <a:pt x="320" y="197"/>
                  </a:lnTo>
                  <a:lnTo>
                    <a:pt x="320" y="199"/>
                  </a:lnTo>
                  <a:lnTo>
                    <a:pt x="318" y="201"/>
                  </a:lnTo>
                  <a:lnTo>
                    <a:pt x="316" y="202"/>
                  </a:lnTo>
                  <a:lnTo>
                    <a:pt x="314" y="202"/>
                  </a:lnTo>
                  <a:lnTo>
                    <a:pt x="312" y="201"/>
                  </a:lnTo>
                  <a:lnTo>
                    <a:pt x="311" y="199"/>
                  </a:lnTo>
                  <a:lnTo>
                    <a:pt x="309" y="197"/>
                  </a:lnTo>
                  <a:lnTo>
                    <a:pt x="309" y="197"/>
                  </a:lnTo>
                  <a:lnTo>
                    <a:pt x="309" y="193"/>
                  </a:lnTo>
                  <a:lnTo>
                    <a:pt x="307" y="192"/>
                  </a:lnTo>
                  <a:lnTo>
                    <a:pt x="305" y="188"/>
                  </a:lnTo>
                  <a:lnTo>
                    <a:pt x="304" y="188"/>
                  </a:lnTo>
                  <a:lnTo>
                    <a:pt x="302" y="188"/>
                  </a:lnTo>
                  <a:lnTo>
                    <a:pt x="300" y="186"/>
                  </a:lnTo>
                  <a:lnTo>
                    <a:pt x="300" y="185"/>
                  </a:lnTo>
                  <a:lnTo>
                    <a:pt x="300" y="183"/>
                  </a:lnTo>
                  <a:lnTo>
                    <a:pt x="298" y="181"/>
                  </a:lnTo>
                  <a:lnTo>
                    <a:pt x="295" y="179"/>
                  </a:lnTo>
                  <a:lnTo>
                    <a:pt x="293" y="176"/>
                  </a:lnTo>
                  <a:lnTo>
                    <a:pt x="291" y="174"/>
                  </a:lnTo>
                  <a:lnTo>
                    <a:pt x="289" y="176"/>
                  </a:lnTo>
                  <a:lnTo>
                    <a:pt x="288" y="177"/>
                  </a:lnTo>
                  <a:lnTo>
                    <a:pt x="286" y="176"/>
                  </a:lnTo>
                  <a:lnTo>
                    <a:pt x="286" y="174"/>
                  </a:lnTo>
                  <a:lnTo>
                    <a:pt x="284" y="169"/>
                  </a:lnTo>
                  <a:lnTo>
                    <a:pt x="282" y="167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6" y="153"/>
                  </a:lnTo>
                  <a:lnTo>
                    <a:pt x="288" y="147"/>
                  </a:lnTo>
                  <a:lnTo>
                    <a:pt x="288" y="142"/>
                  </a:lnTo>
                  <a:lnTo>
                    <a:pt x="288" y="135"/>
                  </a:lnTo>
                  <a:lnTo>
                    <a:pt x="289" y="129"/>
                  </a:lnTo>
                  <a:lnTo>
                    <a:pt x="293" y="126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88" y="119"/>
                  </a:lnTo>
                  <a:lnTo>
                    <a:pt x="288" y="117"/>
                  </a:lnTo>
                  <a:lnTo>
                    <a:pt x="288" y="115"/>
                  </a:lnTo>
                  <a:lnTo>
                    <a:pt x="288" y="112"/>
                  </a:lnTo>
                  <a:lnTo>
                    <a:pt x="289" y="112"/>
                  </a:lnTo>
                  <a:lnTo>
                    <a:pt x="291" y="110"/>
                  </a:lnTo>
                  <a:lnTo>
                    <a:pt x="293" y="106"/>
                  </a:lnTo>
                  <a:lnTo>
                    <a:pt x="293" y="105"/>
                  </a:lnTo>
                  <a:lnTo>
                    <a:pt x="288" y="103"/>
                  </a:lnTo>
                  <a:lnTo>
                    <a:pt x="288" y="101"/>
                  </a:lnTo>
                  <a:lnTo>
                    <a:pt x="286" y="99"/>
                  </a:lnTo>
                  <a:lnTo>
                    <a:pt x="286" y="92"/>
                  </a:lnTo>
                  <a:lnTo>
                    <a:pt x="284" y="90"/>
                  </a:lnTo>
                  <a:lnTo>
                    <a:pt x="284" y="89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79" y="85"/>
                  </a:lnTo>
                  <a:lnTo>
                    <a:pt x="275" y="87"/>
                  </a:lnTo>
                  <a:lnTo>
                    <a:pt x="270" y="94"/>
                  </a:lnTo>
                  <a:lnTo>
                    <a:pt x="264" y="96"/>
                  </a:lnTo>
                  <a:lnTo>
                    <a:pt x="261" y="94"/>
                  </a:lnTo>
                  <a:lnTo>
                    <a:pt x="259" y="92"/>
                  </a:lnTo>
                  <a:lnTo>
                    <a:pt x="257" y="90"/>
                  </a:lnTo>
                  <a:lnTo>
                    <a:pt x="254" y="87"/>
                  </a:lnTo>
                  <a:lnTo>
                    <a:pt x="252" y="81"/>
                  </a:lnTo>
                  <a:lnTo>
                    <a:pt x="250" y="81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7" y="73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5" y="66"/>
                  </a:lnTo>
                  <a:lnTo>
                    <a:pt x="245" y="64"/>
                  </a:lnTo>
                  <a:lnTo>
                    <a:pt x="243" y="62"/>
                  </a:lnTo>
                  <a:lnTo>
                    <a:pt x="238" y="62"/>
                  </a:lnTo>
                  <a:lnTo>
                    <a:pt x="231" y="62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3" y="58"/>
                  </a:lnTo>
                  <a:lnTo>
                    <a:pt x="211" y="64"/>
                  </a:lnTo>
                  <a:lnTo>
                    <a:pt x="211" y="66"/>
                  </a:lnTo>
                  <a:lnTo>
                    <a:pt x="209" y="67"/>
                  </a:lnTo>
                  <a:lnTo>
                    <a:pt x="209" y="69"/>
                  </a:lnTo>
                  <a:lnTo>
                    <a:pt x="209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4" y="58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199" y="55"/>
                  </a:lnTo>
                  <a:lnTo>
                    <a:pt x="199" y="57"/>
                  </a:lnTo>
                  <a:lnTo>
                    <a:pt x="197" y="60"/>
                  </a:lnTo>
                  <a:lnTo>
                    <a:pt x="195" y="62"/>
                  </a:lnTo>
                  <a:lnTo>
                    <a:pt x="193" y="62"/>
                  </a:lnTo>
                  <a:lnTo>
                    <a:pt x="192" y="60"/>
                  </a:lnTo>
                  <a:lnTo>
                    <a:pt x="192" y="58"/>
                  </a:lnTo>
                  <a:lnTo>
                    <a:pt x="192" y="55"/>
                  </a:lnTo>
                  <a:lnTo>
                    <a:pt x="193" y="53"/>
                  </a:lnTo>
                  <a:lnTo>
                    <a:pt x="195" y="53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4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88" y="42"/>
                  </a:lnTo>
                  <a:lnTo>
                    <a:pt x="186" y="44"/>
                  </a:lnTo>
                  <a:lnTo>
                    <a:pt x="185" y="46"/>
                  </a:lnTo>
                  <a:lnTo>
                    <a:pt x="183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6" y="44"/>
                  </a:lnTo>
                  <a:lnTo>
                    <a:pt x="176" y="42"/>
                  </a:lnTo>
                  <a:lnTo>
                    <a:pt x="176" y="39"/>
                  </a:lnTo>
                  <a:lnTo>
                    <a:pt x="174" y="39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5" y="42"/>
                  </a:lnTo>
                  <a:lnTo>
                    <a:pt x="163" y="41"/>
                  </a:lnTo>
                  <a:lnTo>
                    <a:pt x="165" y="34"/>
                  </a:lnTo>
                  <a:lnTo>
                    <a:pt x="165" y="32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7" y="26"/>
                  </a:lnTo>
                  <a:lnTo>
                    <a:pt x="145" y="23"/>
                  </a:lnTo>
                  <a:lnTo>
                    <a:pt x="144" y="21"/>
                  </a:lnTo>
                  <a:lnTo>
                    <a:pt x="142" y="19"/>
                  </a:lnTo>
                  <a:lnTo>
                    <a:pt x="140" y="16"/>
                  </a:lnTo>
                  <a:lnTo>
                    <a:pt x="138" y="14"/>
                  </a:lnTo>
                  <a:lnTo>
                    <a:pt x="131" y="9"/>
                  </a:lnTo>
                  <a:lnTo>
                    <a:pt x="128" y="7"/>
                  </a:lnTo>
                  <a:lnTo>
                    <a:pt x="114" y="7"/>
                  </a:lnTo>
                  <a:lnTo>
                    <a:pt x="112" y="5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5" y="3"/>
                  </a:lnTo>
                  <a:lnTo>
                    <a:pt x="99" y="3"/>
                  </a:lnTo>
                  <a:lnTo>
                    <a:pt x="98" y="7"/>
                  </a:lnTo>
                  <a:lnTo>
                    <a:pt x="90" y="12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76" y="12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7" y="23"/>
                  </a:lnTo>
                  <a:lnTo>
                    <a:pt x="64" y="23"/>
                  </a:lnTo>
                  <a:lnTo>
                    <a:pt x="51" y="18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5" y="25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11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" y="35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0">
              <a:extLst>
                <a:ext uri="{FF2B5EF4-FFF2-40B4-BE49-F238E27FC236}">
                  <a16:creationId xmlns:a16="http://schemas.microsoft.com/office/drawing/2014/main" id="{ABCECFC6-FE63-8ACB-CA22-A5B275AAA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913" y="987574"/>
              <a:ext cx="699332" cy="673702"/>
            </a:xfrm>
            <a:custGeom>
              <a:avLst/>
              <a:gdLst>
                <a:gd name="T0" fmla="*/ 10 w 573"/>
                <a:gd name="T1" fmla="*/ 30 h 552"/>
                <a:gd name="T2" fmla="*/ 10 w 573"/>
                <a:gd name="T3" fmla="*/ 55 h 552"/>
                <a:gd name="T4" fmla="*/ 10 w 573"/>
                <a:gd name="T5" fmla="*/ 74 h 552"/>
                <a:gd name="T6" fmla="*/ 21 w 573"/>
                <a:gd name="T7" fmla="*/ 83 h 552"/>
                <a:gd name="T8" fmla="*/ 30 w 573"/>
                <a:gd name="T9" fmla="*/ 106 h 552"/>
                <a:gd name="T10" fmla="*/ 28 w 573"/>
                <a:gd name="T11" fmla="*/ 126 h 552"/>
                <a:gd name="T12" fmla="*/ 37 w 573"/>
                <a:gd name="T13" fmla="*/ 147 h 552"/>
                <a:gd name="T14" fmla="*/ 49 w 573"/>
                <a:gd name="T15" fmla="*/ 136 h 552"/>
                <a:gd name="T16" fmla="*/ 53 w 573"/>
                <a:gd name="T17" fmla="*/ 154 h 552"/>
                <a:gd name="T18" fmla="*/ 55 w 573"/>
                <a:gd name="T19" fmla="*/ 168 h 552"/>
                <a:gd name="T20" fmla="*/ 56 w 573"/>
                <a:gd name="T21" fmla="*/ 181 h 552"/>
                <a:gd name="T22" fmla="*/ 72 w 573"/>
                <a:gd name="T23" fmla="*/ 211 h 552"/>
                <a:gd name="T24" fmla="*/ 81 w 573"/>
                <a:gd name="T25" fmla="*/ 238 h 552"/>
                <a:gd name="T26" fmla="*/ 104 w 573"/>
                <a:gd name="T27" fmla="*/ 257 h 552"/>
                <a:gd name="T28" fmla="*/ 126 w 573"/>
                <a:gd name="T29" fmla="*/ 291 h 552"/>
                <a:gd name="T30" fmla="*/ 138 w 573"/>
                <a:gd name="T31" fmla="*/ 330 h 552"/>
                <a:gd name="T32" fmla="*/ 131 w 573"/>
                <a:gd name="T33" fmla="*/ 373 h 552"/>
                <a:gd name="T34" fmla="*/ 90 w 573"/>
                <a:gd name="T35" fmla="*/ 360 h 552"/>
                <a:gd name="T36" fmla="*/ 119 w 573"/>
                <a:gd name="T37" fmla="*/ 417 h 552"/>
                <a:gd name="T38" fmla="*/ 129 w 573"/>
                <a:gd name="T39" fmla="*/ 440 h 552"/>
                <a:gd name="T40" fmla="*/ 142 w 573"/>
                <a:gd name="T41" fmla="*/ 472 h 552"/>
                <a:gd name="T42" fmla="*/ 156 w 573"/>
                <a:gd name="T43" fmla="*/ 492 h 552"/>
                <a:gd name="T44" fmla="*/ 145 w 573"/>
                <a:gd name="T45" fmla="*/ 532 h 552"/>
                <a:gd name="T46" fmla="*/ 135 w 573"/>
                <a:gd name="T47" fmla="*/ 543 h 552"/>
                <a:gd name="T48" fmla="*/ 154 w 573"/>
                <a:gd name="T49" fmla="*/ 545 h 552"/>
                <a:gd name="T50" fmla="*/ 220 w 573"/>
                <a:gd name="T51" fmla="*/ 541 h 552"/>
                <a:gd name="T52" fmla="*/ 259 w 573"/>
                <a:gd name="T53" fmla="*/ 536 h 552"/>
                <a:gd name="T54" fmla="*/ 301 w 573"/>
                <a:gd name="T55" fmla="*/ 518 h 552"/>
                <a:gd name="T56" fmla="*/ 293 w 573"/>
                <a:gd name="T57" fmla="*/ 486 h 552"/>
                <a:gd name="T58" fmla="*/ 300 w 573"/>
                <a:gd name="T59" fmla="*/ 435 h 552"/>
                <a:gd name="T60" fmla="*/ 326 w 573"/>
                <a:gd name="T61" fmla="*/ 410 h 552"/>
                <a:gd name="T62" fmla="*/ 339 w 573"/>
                <a:gd name="T63" fmla="*/ 421 h 552"/>
                <a:gd name="T64" fmla="*/ 348 w 573"/>
                <a:gd name="T65" fmla="*/ 410 h 552"/>
                <a:gd name="T66" fmla="*/ 344 w 573"/>
                <a:gd name="T67" fmla="*/ 387 h 552"/>
                <a:gd name="T68" fmla="*/ 372 w 573"/>
                <a:gd name="T69" fmla="*/ 387 h 552"/>
                <a:gd name="T70" fmla="*/ 401 w 573"/>
                <a:gd name="T71" fmla="*/ 390 h 552"/>
                <a:gd name="T72" fmla="*/ 419 w 573"/>
                <a:gd name="T73" fmla="*/ 387 h 552"/>
                <a:gd name="T74" fmla="*/ 440 w 573"/>
                <a:gd name="T75" fmla="*/ 380 h 552"/>
                <a:gd name="T76" fmla="*/ 452 w 573"/>
                <a:gd name="T77" fmla="*/ 387 h 552"/>
                <a:gd name="T78" fmla="*/ 474 w 573"/>
                <a:gd name="T79" fmla="*/ 401 h 552"/>
                <a:gd name="T80" fmla="*/ 497 w 573"/>
                <a:gd name="T81" fmla="*/ 337 h 552"/>
                <a:gd name="T82" fmla="*/ 513 w 573"/>
                <a:gd name="T83" fmla="*/ 296 h 552"/>
                <a:gd name="T84" fmla="*/ 529 w 573"/>
                <a:gd name="T85" fmla="*/ 282 h 552"/>
                <a:gd name="T86" fmla="*/ 539 w 573"/>
                <a:gd name="T87" fmla="*/ 264 h 552"/>
                <a:gd name="T88" fmla="*/ 536 w 573"/>
                <a:gd name="T89" fmla="*/ 245 h 552"/>
                <a:gd name="T90" fmla="*/ 538 w 573"/>
                <a:gd name="T91" fmla="*/ 213 h 552"/>
                <a:gd name="T92" fmla="*/ 543 w 573"/>
                <a:gd name="T93" fmla="*/ 207 h 552"/>
                <a:gd name="T94" fmla="*/ 550 w 573"/>
                <a:gd name="T95" fmla="*/ 202 h 552"/>
                <a:gd name="T96" fmla="*/ 539 w 573"/>
                <a:gd name="T97" fmla="*/ 161 h 552"/>
                <a:gd name="T98" fmla="*/ 559 w 573"/>
                <a:gd name="T99" fmla="*/ 135 h 552"/>
                <a:gd name="T100" fmla="*/ 562 w 573"/>
                <a:gd name="T101" fmla="*/ 120 h 552"/>
                <a:gd name="T102" fmla="*/ 548 w 573"/>
                <a:gd name="T103" fmla="*/ 92 h 552"/>
                <a:gd name="T104" fmla="*/ 554 w 573"/>
                <a:gd name="T105" fmla="*/ 92 h 552"/>
                <a:gd name="T106" fmla="*/ 555 w 573"/>
                <a:gd name="T107" fmla="*/ 76 h 552"/>
                <a:gd name="T108" fmla="*/ 562 w 573"/>
                <a:gd name="T109" fmla="*/ 69 h 552"/>
                <a:gd name="T110" fmla="*/ 547 w 573"/>
                <a:gd name="T111" fmla="*/ 46 h 552"/>
                <a:gd name="T112" fmla="*/ 561 w 573"/>
                <a:gd name="T113" fmla="*/ 60 h 552"/>
                <a:gd name="T114" fmla="*/ 550 w 573"/>
                <a:gd name="T115" fmla="*/ 26 h 552"/>
                <a:gd name="T116" fmla="*/ 559 w 573"/>
                <a:gd name="T117" fmla="*/ 26 h 552"/>
                <a:gd name="T118" fmla="*/ 566 w 573"/>
                <a:gd name="T119" fmla="*/ 32 h 552"/>
                <a:gd name="T120" fmla="*/ 570 w 573"/>
                <a:gd name="T121" fmla="*/ 23 h 552"/>
                <a:gd name="T122" fmla="*/ 557 w 573"/>
                <a:gd name="T123" fmla="*/ 3 h 552"/>
                <a:gd name="T124" fmla="*/ 566 w 573"/>
                <a:gd name="T125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3" h="552">
                  <a:moveTo>
                    <a:pt x="16" y="0"/>
                  </a:moveTo>
                  <a:lnTo>
                    <a:pt x="16" y="1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40"/>
                  </a:lnTo>
                  <a:lnTo>
                    <a:pt x="0" y="44"/>
                  </a:lnTo>
                  <a:lnTo>
                    <a:pt x="3" y="44"/>
                  </a:lnTo>
                  <a:lnTo>
                    <a:pt x="7" y="48"/>
                  </a:lnTo>
                  <a:lnTo>
                    <a:pt x="7" y="51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6" y="58"/>
                  </a:lnTo>
                  <a:lnTo>
                    <a:pt x="7" y="69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7" y="74"/>
                  </a:lnTo>
                  <a:lnTo>
                    <a:pt x="21" y="74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0" y="72"/>
                  </a:lnTo>
                  <a:lnTo>
                    <a:pt x="28" y="74"/>
                  </a:lnTo>
                  <a:lnTo>
                    <a:pt x="21" y="76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7"/>
                  </a:lnTo>
                  <a:lnTo>
                    <a:pt x="23" y="90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28" y="96"/>
                  </a:lnTo>
                  <a:lnTo>
                    <a:pt x="30" y="106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8" y="119"/>
                  </a:lnTo>
                  <a:lnTo>
                    <a:pt x="28" y="122"/>
                  </a:lnTo>
                  <a:lnTo>
                    <a:pt x="28" y="126"/>
                  </a:lnTo>
                  <a:lnTo>
                    <a:pt x="28" y="129"/>
                  </a:lnTo>
                  <a:lnTo>
                    <a:pt x="28" y="131"/>
                  </a:lnTo>
                  <a:lnTo>
                    <a:pt x="28" y="135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2" y="138"/>
                  </a:lnTo>
                  <a:lnTo>
                    <a:pt x="32" y="143"/>
                  </a:lnTo>
                  <a:lnTo>
                    <a:pt x="33" y="143"/>
                  </a:lnTo>
                  <a:lnTo>
                    <a:pt x="35" y="143"/>
                  </a:lnTo>
                  <a:lnTo>
                    <a:pt x="37" y="147"/>
                  </a:lnTo>
                  <a:lnTo>
                    <a:pt x="39" y="143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8" y="135"/>
                  </a:lnTo>
                  <a:lnTo>
                    <a:pt x="46" y="136"/>
                  </a:lnTo>
                  <a:lnTo>
                    <a:pt x="49" y="136"/>
                  </a:lnTo>
                  <a:lnTo>
                    <a:pt x="49" y="140"/>
                  </a:lnTo>
                  <a:lnTo>
                    <a:pt x="46" y="143"/>
                  </a:lnTo>
                  <a:lnTo>
                    <a:pt x="44" y="145"/>
                  </a:lnTo>
                  <a:lnTo>
                    <a:pt x="46" y="149"/>
                  </a:lnTo>
                  <a:lnTo>
                    <a:pt x="48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9"/>
                  </a:lnTo>
                  <a:lnTo>
                    <a:pt x="51" y="151"/>
                  </a:lnTo>
                  <a:lnTo>
                    <a:pt x="53" y="152"/>
                  </a:lnTo>
                  <a:lnTo>
                    <a:pt x="53" y="154"/>
                  </a:lnTo>
                  <a:lnTo>
                    <a:pt x="53" y="158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9" y="161"/>
                  </a:lnTo>
                  <a:lnTo>
                    <a:pt x="49" y="163"/>
                  </a:lnTo>
                  <a:lnTo>
                    <a:pt x="49" y="165"/>
                  </a:lnTo>
                  <a:lnTo>
                    <a:pt x="49" y="167"/>
                  </a:lnTo>
                  <a:lnTo>
                    <a:pt x="51" y="167"/>
                  </a:lnTo>
                  <a:lnTo>
                    <a:pt x="53" y="167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51" y="172"/>
                  </a:lnTo>
                  <a:lnTo>
                    <a:pt x="53" y="172"/>
                  </a:lnTo>
                  <a:lnTo>
                    <a:pt x="55" y="174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58" y="175"/>
                  </a:lnTo>
                  <a:lnTo>
                    <a:pt x="55" y="179"/>
                  </a:lnTo>
                  <a:lnTo>
                    <a:pt x="56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4" y="193"/>
                  </a:lnTo>
                  <a:lnTo>
                    <a:pt x="65" y="197"/>
                  </a:lnTo>
                  <a:lnTo>
                    <a:pt x="62" y="200"/>
                  </a:lnTo>
                  <a:lnTo>
                    <a:pt x="65" y="202"/>
                  </a:lnTo>
                  <a:lnTo>
                    <a:pt x="65" y="206"/>
                  </a:lnTo>
                  <a:lnTo>
                    <a:pt x="69" y="209"/>
                  </a:lnTo>
                  <a:lnTo>
                    <a:pt x="72" y="211"/>
                  </a:lnTo>
                  <a:lnTo>
                    <a:pt x="76" y="215"/>
                  </a:lnTo>
                  <a:lnTo>
                    <a:pt x="78" y="216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2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8" y="231"/>
                  </a:lnTo>
                  <a:lnTo>
                    <a:pt x="78" y="234"/>
                  </a:lnTo>
                  <a:lnTo>
                    <a:pt x="81" y="238"/>
                  </a:lnTo>
                  <a:lnTo>
                    <a:pt x="85" y="238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2" y="243"/>
                  </a:lnTo>
                  <a:lnTo>
                    <a:pt x="94" y="245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104" y="255"/>
                  </a:lnTo>
                  <a:lnTo>
                    <a:pt x="104" y="257"/>
                  </a:lnTo>
                  <a:lnTo>
                    <a:pt x="104" y="262"/>
                  </a:lnTo>
                  <a:lnTo>
                    <a:pt x="106" y="270"/>
                  </a:lnTo>
                  <a:lnTo>
                    <a:pt x="110" y="273"/>
                  </a:lnTo>
                  <a:lnTo>
                    <a:pt x="111" y="275"/>
                  </a:lnTo>
                  <a:lnTo>
                    <a:pt x="113" y="277"/>
                  </a:lnTo>
                  <a:lnTo>
                    <a:pt x="113" y="282"/>
                  </a:lnTo>
                  <a:lnTo>
                    <a:pt x="115" y="286"/>
                  </a:lnTo>
                  <a:lnTo>
                    <a:pt x="120" y="289"/>
                  </a:lnTo>
                  <a:lnTo>
                    <a:pt x="122" y="291"/>
                  </a:lnTo>
                  <a:lnTo>
                    <a:pt x="124" y="291"/>
                  </a:lnTo>
                  <a:lnTo>
                    <a:pt x="126" y="291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5" y="289"/>
                  </a:lnTo>
                  <a:lnTo>
                    <a:pt x="136" y="293"/>
                  </a:lnTo>
                  <a:lnTo>
                    <a:pt x="138" y="302"/>
                  </a:lnTo>
                  <a:lnTo>
                    <a:pt x="142" y="310"/>
                  </a:lnTo>
                  <a:lnTo>
                    <a:pt x="143" y="316"/>
                  </a:lnTo>
                  <a:lnTo>
                    <a:pt x="142" y="319"/>
                  </a:lnTo>
                  <a:lnTo>
                    <a:pt x="142" y="325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3" y="332"/>
                  </a:lnTo>
                  <a:lnTo>
                    <a:pt x="119" y="328"/>
                  </a:lnTo>
                  <a:lnTo>
                    <a:pt x="111" y="330"/>
                  </a:lnTo>
                  <a:lnTo>
                    <a:pt x="108" y="337"/>
                  </a:lnTo>
                  <a:lnTo>
                    <a:pt x="110" y="341"/>
                  </a:lnTo>
                  <a:lnTo>
                    <a:pt x="120" y="350"/>
                  </a:lnTo>
                  <a:lnTo>
                    <a:pt x="124" y="358"/>
                  </a:lnTo>
                  <a:lnTo>
                    <a:pt x="127" y="364"/>
                  </a:lnTo>
                  <a:lnTo>
                    <a:pt x="133" y="366"/>
                  </a:lnTo>
                  <a:lnTo>
                    <a:pt x="133" y="369"/>
                  </a:lnTo>
                  <a:lnTo>
                    <a:pt x="131" y="373"/>
                  </a:lnTo>
                  <a:lnTo>
                    <a:pt x="131" y="373"/>
                  </a:lnTo>
                  <a:lnTo>
                    <a:pt x="127" y="374"/>
                  </a:lnTo>
                  <a:lnTo>
                    <a:pt x="126" y="374"/>
                  </a:lnTo>
                  <a:lnTo>
                    <a:pt x="120" y="374"/>
                  </a:lnTo>
                  <a:lnTo>
                    <a:pt x="119" y="376"/>
                  </a:lnTo>
                  <a:lnTo>
                    <a:pt x="117" y="376"/>
                  </a:lnTo>
                  <a:lnTo>
                    <a:pt x="115" y="374"/>
                  </a:lnTo>
                  <a:lnTo>
                    <a:pt x="113" y="373"/>
                  </a:lnTo>
                  <a:lnTo>
                    <a:pt x="111" y="371"/>
                  </a:lnTo>
                  <a:lnTo>
                    <a:pt x="110" y="371"/>
                  </a:lnTo>
                  <a:lnTo>
                    <a:pt x="90" y="360"/>
                  </a:lnTo>
                  <a:lnTo>
                    <a:pt x="92" y="364"/>
                  </a:lnTo>
                  <a:lnTo>
                    <a:pt x="94" y="367"/>
                  </a:lnTo>
                  <a:lnTo>
                    <a:pt x="95" y="371"/>
                  </a:lnTo>
                  <a:lnTo>
                    <a:pt x="99" y="376"/>
                  </a:lnTo>
                  <a:lnTo>
                    <a:pt x="99" y="378"/>
                  </a:lnTo>
                  <a:lnTo>
                    <a:pt x="99" y="385"/>
                  </a:lnTo>
                  <a:lnTo>
                    <a:pt x="101" y="387"/>
                  </a:lnTo>
                  <a:lnTo>
                    <a:pt x="106" y="397"/>
                  </a:lnTo>
                  <a:lnTo>
                    <a:pt x="117" y="412"/>
                  </a:lnTo>
                  <a:lnTo>
                    <a:pt x="117" y="413"/>
                  </a:lnTo>
                  <a:lnTo>
                    <a:pt x="119" y="417"/>
                  </a:lnTo>
                  <a:lnTo>
                    <a:pt x="119" y="419"/>
                  </a:lnTo>
                  <a:lnTo>
                    <a:pt x="120" y="419"/>
                  </a:lnTo>
                  <a:lnTo>
                    <a:pt x="122" y="422"/>
                  </a:lnTo>
                  <a:lnTo>
                    <a:pt x="124" y="424"/>
                  </a:lnTo>
                  <a:lnTo>
                    <a:pt x="124" y="428"/>
                  </a:lnTo>
                  <a:lnTo>
                    <a:pt x="126" y="431"/>
                  </a:lnTo>
                  <a:lnTo>
                    <a:pt x="127" y="433"/>
                  </a:lnTo>
                  <a:lnTo>
                    <a:pt x="127" y="435"/>
                  </a:lnTo>
                  <a:lnTo>
                    <a:pt x="129" y="435"/>
                  </a:lnTo>
                  <a:lnTo>
                    <a:pt x="129" y="437"/>
                  </a:lnTo>
                  <a:lnTo>
                    <a:pt x="129" y="440"/>
                  </a:lnTo>
                  <a:lnTo>
                    <a:pt x="129" y="442"/>
                  </a:lnTo>
                  <a:lnTo>
                    <a:pt x="131" y="444"/>
                  </a:lnTo>
                  <a:lnTo>
                    <a:pt x="135" y="449"/>
                  </a:lnTo>
                  <a:lnTo>
                    <a:pt x="138" y="451"/>
                  </a:lnTo>
                  <a:lnTo>
                    <a:pt x="142" y="456"/>
                  </a:lnTo>
                  <a:lnTo>
                    <a:pt x="143" y="463"/>
                  </a:lnTo>
                  <a:lnTo>
                    <a:pt x="143" y="465"/>
                  </a:lnTo>
                  <a:lnTo>
                    <a:pt x="142" y="467"/>
                  </a:lnTo>
                  <a:lnTo>
                    <a:pt x="142" y="469"/>
                  </a:lnTo>
                  <a:lnTo>
                    <a:pt x="140" y="469"/>
                  </a:lnTo>
                  <a:lnTo>
                    <a:pt x="142" y="472"/>
                  </a:lnTo>
                  <a:lnTo>
                    <a:pt x="143" y="472"/>
                  </a:lnTo>
                  <a:lnTo>
                    <a:pt x="145" y="472"/>
                  </a:lnTo>
                  <a:lnTo>
                    <a:pt x="147" y="476"/>
                  </a:lnTo>
                  <a:lnTo>
                    <a:pt x="149" y="476"/>
                  </a:lnTo>
                  <a:lnTo>
                    <a:pt x="151" y="476"/>
                  </a:lnTo>
                  <a:lnTo>
                    <a:pt x="152" y="479"/>
                  </a:lnTo>
                  <a:lnTo>
                    <a:pt x="154" y="481"/>
                  </a:lnTo>
                  <a:lnTo>
                    <a:pt x="156" y="483"/>
                  </a:lnTo>
                  <a:lnTo>
                    <a:pt x="158" y="486"/>
                  </a:lnTo>
                  <a:lnTo>
                    <a:pt x="158" y="490"/>
                  </a:lnTo>
                  <a:lnTo>
                    <a:pt x="156" y="492"/>
                  </a:lnTo>
                  <a:lnTo>
                    <a:pt x="154" y="495"/>
                  </a:lnTo>
                  <a:lnTo>
                    <a:pt x="154" y="497"/>
                  </a:lnTo>
                  <a:lnTo>
                    <a:pt x="145" y="501"/>
                  </a:lnTo>
                  <a:lnTo>
                    <a:pt x="142" y="504"/>
                  </a:lnTo>
                  <a:lnTo>
                    <a:pt x="140" y="511"/>
                  </a:lnTo>
                  <a:lnTo>
                    <a:pt x="142" y="517"/>
                  </a:lnTo>
                  <a:lnTo>
                    <a:pt x="147" y="525"/>
                  </a:lnTo>
                  <a:lnTo>
                    <a:pt x="149" y="532"/>
                  </a:lnTo>
                  <a:lnTo>
                    <a:pt x="147" y="531"/>
                  </a:lnTo>
                  <a:lnTo>
                    <a:pt x="145" y="531"/>
                  </a:lnTo>
                  <a:lnTo>
                    <a:pt x="145" y="532"/>
                  </a:lnTo>
                  <a:lnTo>
                    <a:pt x="145" y="534"/>
                  </a:lnTo>
                  <a:lnTo>
                    <a:pt x="145" y="536"/>
                  </a:lnTo>
                  <a:lnTo>
                    <a:pt x="142" y="538"/>
                  </a:lnTo>
                  <a:lnTo>
                    <a:pt x="138" y="538"/>
                  </a:lnTo>
                  <a:lnTo>
                    <a:pt x="136" y="536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1" y="541"/>
                  </a:lnTo>
                  <a:lnTo>
                    <a:pt x="133" y="545"/>
                  </a:lnTo>
                  <a:lnTo>
                    <a:pt x="135" y="545"/>
                  </a:lnTo>
                  <a:lnTo>
                    <a:pt x="135" y="543"/>
                  </a:lnTo>
                  <a:lnTo>
                    <a:pt x="136" y="543"/>
                  </a:lnTo>
                  <a:lnTo>
                    <a:pt x="138" y="543"/>
                  </a:lnTo>
                  <a:lnTo>
                    <a:pt x="140" y="545"/>
                  </a:lnTo>
                  <a:lnTo>
                    <a:pt x="142" y="545"/>
                  </a:lnTo>
                  <a:lnTo>
                    <a:pt x="143" y="543"/>
                  </a:lnTo>
                  <a:lnTo>
                    <a:pt x="145" y="541"/>
                  </a:lnTo>
                  <a:lnTo>
                    <a:pt x="147" y="541"/>
                  </a:lnTo>
                  <a:lnTo>
                    <a:pt x="151" y="541"/>
                  </a:lnTo>
                  <a:lnTo>
                    <a:pt x="151" y="543"/>
                  </a:lnTo>
                  <a:lnTo>
                    <a:pt x="152" y="545"/>
                  </a:lnTo>
                  <a:lnTo>
                    <a:pt x="154" y="545"/>
                  </a:lnTo>
                  <a:lnTo>
                    <a:pt x="158" y="545"/>
                  </a:lnTo>
                  <a:lnTo>
                    <a:pt x="163" y="545"/>
                  </a:lnTo>
                  <a:lnTo>
                    <a:pt x="181" y="550"/>
                  </a:lnTo>
                  <a:lnTo>
                    <a:pt x="184" y="552"/>
                  </a:lnTo>
                  <a:lnTo>
                    <a:pt x="193" y="550"/>
                  </a:lnTo>
                  <a:lnTo>
                    <a:pt x="197" y="550"/>
                  </a:lnTo>
                  <a:lnTo>
                    <a:pt x="207" y="545"/>
                  </a:lnTo>
                  <a:lnTo>
                    <a:pt x="211" y="543"/>
                  </a:lnTo>
                  <a:lnTo>
                    <a:pt x="216" y="543"/>
                  </a:lnTo>
                  <a:lnTo>
                    <a:pt x="218" y="543"/>
                  </a:lnTo>
                  <a:lnTo>
                    <a:pt x="220" y="541"/>
                  </a:lnTo>
                  <a:lnTo>
                    <a:pt x="220" y="540"/>
                  </a:lnTo>
                  <a:lnTo>
                    <a:pt x="220" y="538"/>
                  </a:lnTo>
                  <a:lnTo>
                    <a:pt x="222" y="538"/>
                  </a:lnTo>
                  <a:lnTo>
                    <a:pt x="238" y="536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6" y="536"/>
                  </a:lnTo>
                  <a:lnTo>
                    <a:pt x="250" y="534"/>
                  </a:lnTo>
                  <a:lnTo>
                    <a:pt x="252" y="534"/>
                  </a:lnTo>
                  <a:lnTo>
                    <a:pt x="255" y="534"/>
                  </a:lnTo>
                  <a:lnTo>
                    <a:pt x="259" y="536"/>
                  </a:lnTo>
                  <a:lnTo>
                    <a:pt x="266" y="541"/>
                  </a:lnTo>
                  <a:lnTo>
                    <a:pt x="269" y="543"/>
                  </a:lnTo>
                  <a:lnTo>
                    <a:pt x="273" y="545"/>
                  </a:lnTo>
                  <a:lnTo>
                    <a:pt x="280" y="545"/>
                  </a:lnTo>
                  <a:lnTo>
                    <a:pt x="282" y="543"/>
                  </a:lnTo>
                  <a:lnTo>
                    <a:pt x="285" y="541"/>
                  </a:lnTo>
                  <a:lnTo>
                    <a:pt x="287" y="540"/>
                  </a:lnTo>
                  <a:lnTo>
                    <a:pt x="293" y="529"/>
                  </a:lnTo>
                  <a:lnTo>
                    <a:pt x="294" y="527"/>
                  </a:lnTo>
                  <a:lnTo>
                    <a:pt x="296" y="525"/>
                  </a:lnTo>
                  <a:lnTo>
                    <a:pt x="301" y="518"/>
                  </a:lnTo>
                  <a:lnTo>
                    <a:pt x="303" y="517"/>
                  </a:lnTo>
                  <a:lnTo>
                    <a:pt x="305" y="511"/>
                  </a:lnTo>
                  <a:lnTo>
                    <a:pt x="303" y="508"/>
                  </a:lnTo>
                  <a:lnTo>
                    <a:pt x="298" y="501"/>
                  </a:lnTo>
                  <a:lnTo>
                    <a:pt x="296" y="499"/>
                  </a:lnTo>
                  <a:lnTo>
                    <a:pt x="294" y="497"/>
                  </a:lnTo>
                  <a:lnTo>
                    <a:pt x="294" y="495"/>
                  </a:lnTo>
                  <a:lnTo>
                    <a:pt x="294" y="493"/>
                  </a:lnTo>
                  <a:lnTo>
                    <a:pt x="294" y="490"/>
                  </a:lnTo>
                  <a:lnTo>
                    <a:pt x="293" y="488"/>
                  </a:lnTo>
                  <a:lnTo>
                    <a:pt x="293" y="486"/>
                  </a:lnTo>
                  <a:lnTo>
                    <a:pt x="287" y="483"/>
                  </a:lnTo>
                  <a:lnTo>
                    <a:pt x="285" y="479"/>
                  </a:lnTo>
                  <a:lnTo>
                    <a:pt x="284" y="476"/>
                  </a:lnTo>
                  <a:lnTo>
                    <a:pt x="284" y="472"/>
                  </a:lnTo>
                  <a:lnTo>
                    <a:pt x="285" y="465"/>
                  </a:lnTo>
                  <a:lnTo>
                    <a:pt x="285" y="458"/>
                  </a:lnTo>
                  <a:lnTo>
                    <a:pt x="289" y="449"/>
                  </a:lnTo>
                  <a:lnTo>
                    <a:pt x="293" y="444"/>
                  </a:lnTo>
                  <a:lnTo>
                    <a:pt x="298" y="440"/>
                  </a:lnTo>
                  <a:lnTo>
                    <a:pt x="300" y="438"/>
                  </a:lnTo>
                  <a:lnTo>
                    <a:pt x="300" y="435"/>
                  </a:lnTo>
                  <a:lnTo>
                    <a:pt x="301" y="431"/>
                  </a:lnTo>
                  <a:lnTo>
                    <a:pt x="305" y="429"/>
                  </a:lnTo>
                  <a:lnTo>
                    <a:pt x="305" y="428"/>
                  </a:lnTo>
                  <a:lnTo>
                    <a:pt x="307" y="426"/>
                  </a:lnTo>
                  <a:lnTo>
                    <a:pt x="312" y="421"/>
                  </a:lnTo>
                  <a:lnTo>
                    <a:pt x="316" y="415"/>
                  </a:lnTo>
                  <a:lnTo>
                    <a:pt x="317" y="413"/>
                  </a:lnTo>
                  <a:lnTo>
                    <a:pt x="321" y="413"/>
                  </a:lnTo>
                  <a:lnTo>
                    <a:pt x="323" y="413"/>
                  </a:lnTo>
                  <a:lnTo>
                    <a:pt x="325" y="412"/>
                  </a:lnTo>
                  <a:lnTo>
                    <a:pt x="326" y="410"/>
                  </a:lnTo>
                  <a:lnTo>
                    <a:pt x="326" y="412"/>
                  </a:lnTo>
                  <a:lnTo>
                    <a:pt x="328" y="413"/>
                  </a:lnTo>
                  <a:lnTo>
                    <a:pt x="330" y="410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32" y="415"/>
                  </a:lnTo>
                  <a:lnTo>
                    <a:pt x="332" y="417"/>
                  </a:lnTo>
                  <a:lnTo>
                    <a:pt x="332" y="419"/>
                  </a:lnTo>
                  <a:lnTo>
                    <a:pt x="335" y="419"/>
                  </a:lnTo>
                  <a:lnTo>
                    <a:pt x="337" y="419"/>
                  </a:lnTo>
                  <a:lnTo>
                    <a:pt x="339" y="421"/>
                  </a:lnTo>
                  <a:lnTo>
                    <a:pt x="339" y="419"/>
                  </a:lnTo>
                  <a:lnTo>
                    <a:pt x="341" y="417"/>
                  </a:lnTo>
                  <a:lnTo>
                    <a:pt x="342" y="417"/>
                  </a:lnTo>
                  <a:lnTo>
                    <a:pt x="342" y="419"/>
                  </a:lnTo>
                  <a:lnTo>
                    <a:pt x="344" y="421"/>
                  </a:lnTo>
                  <a:lnTo>
                    <a:pt x="344" y="419"/>
                  </a:lnTo>
                  <a:lnTo>
                    <a:pt x="346" y="417"/>
                  </a:lnTo>
                  <a:lnTo>
                    <a:pt x="348" y="415"/>
                  </a:lnTo>
                  <a:lnTo>
                    <a:pt x="348" y="415"/>
                  </a:lnTo>
                  <a:lnTo>
                    <a:pt x="348" y="412"/>
                  </a:lnTo>
                  <a:lnTo>
                    <a:pt x="348" y="410"/>
                  </a:lnTo>
                  <a:lnTo>
                    <a:pt x="344" y="405"/>
                  </a:lnTo>
                  <a:lnTo>
                    <a:pt x="342" y="403"/>
                  </a:lnTo>
                  <a:lnTo>
                    <a:pt x="342" y="401"/>
                  </a:lnTo>
                  <a:lnTo>
                    <a:pt x="342" y="399"/>
                  </a:lnTo>
                  <a:lnTo>
                    <a:pt x="341" y="399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41" y="392"/>
                  </a:lnTo>
                  <a:lnTo>
                    <a:pt x="342" y="389"/>
                  </a:lnTo>
                  <a:lnTo>
                    <a:pt x="344" y="387"/>
                  </a:lnTo>
                  <a:lnTo>
                    <a:pt x="348" y="387"/>
                  </a:lnTo>
                  <a:lnTo>
                    <a:pt x="351" y="389"/>
                  </a:lnTo>
                  <a:lnTo>
                    <a:pt x="353" y="390"/>
                  </a:lnTo>
                  <a:lnTo>
                    <a:pt x="355" y="392"/>
                  </a:lnTo>
                  <a:lnTo>
                    <a:pt x="357" y="392"/>
                  </a:lnTo>
                  <a:lnTo>
                    <a:pt x="357" y="389"/>
                  </a:lnTo>
                  <a:lnTo>
                    <a:pt x="360" y="389"/>
                  </a:lnTo>
                  <a:lnTo>
                    <a:pt x="364" y="389"/>
                  </a:lnTo>
                  <a:lnTo>
                    <a:pt x="367" y="389"/>
                  </a:lnTo>
                  <a:lnTo>
                    <a:pt x="369" y="387"/>
                  </a:lnTo>
                  <a:lnTo>
                    <a:pt x="372" y="387"/>
                  </a:lnTo>
                  <a:lnTo>
                    <a:pt x="380" y="390"/>
                  </a:lnTo>
                  <a:lnTo>
                    <a:pt x="380" y="389"/>
                  </a:lnTo>
                  <a:lnTo>
                    <a:pt x="380" y="385"/>
                  </a:lnTo>
                  <a:lnTo>
                    <a:pt x="383" y="383"/>
                  </a:lnTo>
                  <a:lnTo>
                    <a:pt x="385" y="385"/>
                  </a:lnTo>
                  <a:lnTo>
                    <a:pt x="385" y="389"/>
                  </a:lnTo>
                  <a:lnTo>
                    <a:pt x="390" y="389"/>
                  </a:lnTo>
                  <a:lnTo>
                    <a:pt x="390" y="387"/>
                  </a:lnTo>
                  <a:lnTo>
                    <a:pt x="392" y="389"/>
                  </a:lnTo>
                  <a:lnTo>
                    <a:pt x="396" y="390"/>
                  </a:lnTo>
                  <a:lnTo>
                    <a:pt x="401" y="390"/>
                  </a:lnTo>
                  <a:lnTo>
                    <a:pt x="404" y="387"/>
                  </a:lnTo>
                  <a:lnTo>
                    <a:pt x="408" y="383"/>
                  </a:lnTo>
                  <a:lnTo>
                    <a:pt x="410" y="389"/>
                  </a:lnTo>
                  <a:lnTo>
                    <a:pt x="410" y="390"/>
                  </a:lnTo>
                  <a:lnTo>
                    <a:pt x="408" y="392"/>
                  </a:lnTo>
                  <a:lnTo>
                    <a:pt x="410" y="394"/>
                  </a:lnTo>
                  <a:lnTo>
                    <a:pt x="415" y="394"/>
                  </a:lnTo>
                  <a:lnTo>
                    <a:pt x="417" y="392"/>
                  </a:lnTo>
                  <a:lnTo>
                    <a:pt x="417" y="390"/>
                  </a:lnTo>
                  <a:lnTo>
                    <a:pt x="417" y="389"/>
                  </a:lnTo>
                  <a:lnTo>
                    <a:pt x="419" y="387"/>
                  </a:lnTo>
                  <a:lnTo>
                    <a:pt x="420" y="385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7"/>
                  </a:lnTo>
                  <a:lnTo>
                    <a:pt x="426" y="389"/>
                  </a:lnTo>
                  <a:lnTo>
                    <a:pt x="429" y="390"/>
                  </a:lnTo>
                  <a:lnTo>
                    <a:pt x="429" y="387"/>
                  </a:lnTo>
                  <a:lnTo>
                    <a:pt x="431" y="385"/>
                  </a:lnTo>
                  <a:lnTo>
                    <a:pt x="433" y="383"/>
                  </a:lnTo>
                  <a:lnTo>
                    <a:pt x="438" y="380"/>
                  </a:lnTo>
                  <a:lnTo>
                    <a:pt x="440" y="380"/>
                  </a:lnTo>
                  <a:lnTo>
                    <a:pt x="440" y="382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40" y="389"/>
                  </a:lnTo>
                  <a:lnTo>
                    <a:pt x="442" y="387"/>
                  </a:lnTo>
                  <a:lnTo>
                    <a:pt x="445" y="383"/>
                  </a:lnTo>
                  <a:lnTo>
                    <a:pt x="447" y="382"/>
                  </a:lnTo>
                  <a:lnTo>
                    <a:pt x="449" y="385"/>
                  </a:lnTo>
                  <a:lnTo>
                    <a:pt x="451" y="385"/>
                  </a:lnTo>
                  <a:lnTo>
                    <a:pt x="452" y="385"/>
                  </a:lnTo>
                  <a:lnTo>
                    <a:pt x="452" y="387"/>
                  </a:lnTo>
                  <a:lnTo>
                    <a:pt x="454" y="387"/>
                  </a:lnTo>
                  <a:lnTo>
                    <a:pt x="456" y="390"/>
                  </a:lnTo>
                  <a:lnTo>
                    <a:pt x="459" y="390"/>
                  </a:lnTo>
                  <a:lnTo>
                    <a:pt x="465" y="387"/>
                  </a:lnTo>
                  <a:lnTo>
                    <a:pt x="468" y="389"/>
                  </a:lnTo>
                  <a:lnTo>
                    <a:pt x="467" y="394"/>
                  </a:lnTo>
                  <a:lnTo>
                    <a:pt x="463" y="401"/>
                  </a:lnTo>
                  <a:lnTo>
                    <a:pt x="467" y="403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4" y="401"/>
                  </a:lnTo>
                  <a:lnTo>
                    <a:pt x="479" y="387"/>
                  </a:lnTo>
                  <a:lnTo>
                    <a:pt x="481" y="383"/>
                  </a:lnTo>
                  <a:lnTo>
                    <a:pt x="484" y="380"/>
                  </a:lnTo>
                  <a:lnTo>
                    <a:pt x="486" y="376"/>
                  </a:lnTo>
                  <a:lnTo>
                    <a:pt x="488" y="374"/>
                  </a:lnTo>
                  <a:lnTo>
                    <a:pt x="488" y="373"/>
                  </a:lnTo>
                  <a:lnTo>
                    <a:pt x="488" y="373"/>
                  </a:lnTo>
                  <a:lnTo>
                    <a:pt x="490" y="373"/>
                  </a:lnTo>
                  <a:lnTo>
                    <a:pt x="490" y="371"/>
                  </a:lnTo>
                  <a:lnTo>
                    <a:pt x="493" y="353"/>
                  </a:lnTo>
                  <a:lnTo>
                    <a:pt x="497" y="337"/>
                  </a:lnTo>
                  <a:lnTo>
                    <a:pt x="500" y="330"/>
                  </a:lnTo>
                  <a:lnTo>
                    <a:pt x="506" y="319"/>
                  </a:lnTo>
                  <a:lnTo>
                    <a:pt x="506" y="316"/>
                  </a:lnTo>
                  <a:lnTo>
                    <a:pt x="507" y="314"/>
                  </a:lnTo>
                  <a:lnTo>
                    <a:pt x="511" y="312"/>
                  </a:lnTo>
                  <a:lnTo>
                    <a:pt x="511" y="310"/>
                  </a:lnTo>
                  <a:lnTo>
                    <a:pt x="511" y="305"/>
                  </a:lnTo>
                  <a:lnTo>
                    <a:pt x="511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3" y="296"/>
                  </a:lnTo>
                  <a:lnTo>
                    <a:pt x="515" y="291"/>
                  </a:lnTo>
                  <a:lnTo>
                    <a:pt x="516" y="289"/>
                  </a:lnTo>
                  <a:lnTo>
                    <a:pt x="516" y="287"/>
                  </a:lnTo>
                  <a:lnTo>
                    <a:pt x="518" y="287"/>
                  </a:lnTo>
                  <a:lnTo>
                    <a:pt x="520" y="287"/>
                  </a:lnTo>
                  <a:lnTo>
                    <a:pt x="522" y="289"/>
                  </a:lnTo>
                  <a:lnTo>
                    <a:pt x="523" y="289"/>
                  </a:lnTo>
                  <a:lnTo>
                    <a:pt x="527" y="289"/>
                  </a:lnTo>
                  <a:lnTo>
                    <a:pt x="527" y="287"/>
                  </a:lnTo>
                  <a:lnTo>
                    <a:pt x="529" y="286"/>
                  </a:lnTo>
                  <a:lnTo>
                    <a:pt x="529" y="282"/>
                  </a:lnTo>
                  <a:lnTo>
                    <a:pt x="529" y="275"/>
                  </a:lnTo>
                  <a:lnTo>
                    <a:pt x="527" y="271"/>
                  </a:lnTo>
                  <a:lnTo>
                    <a:pt x="525" y="268"/>
                  </a:lnTo>
                  <a:lnTo>
                    <a:pt x="527" y="266"/>
                  </a:lnTo>
                  <a:lnTo>
                    <a:pt x="529" y="266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4"/>
                  </a:lnTo>
                  <a:lnTo>
                    <a:pt x="538" y="266"/>
                  </a:lnTo>
                  <a:lnTo>
                    <a:pt x="539" y="266"/>
                  </a:lnTo>
                  <a:lnTo>
                    <a:pt x="539" y="264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59"/>
                  </a:lnTo>
                  <a:lnTo>
                    <a:pt x="538" y="261"/>
                  </a:lnTo>
                  <a:lnTo>
                    <a:pt x="536" y="262"/>
                  </a:lnTo>
                  <a:lnTo>
                    <a:pt x="534" y="262"/>
                  </a:lnTo>
                  <a:lnTo>
                    <a:pt x="532" y="262"/>
                  </a:lnTo>
                  <a:lnTo>
                    <a:pt x="532" y="259"/>
                  </a:lnTo>
                  <a:lnTo>
                    <a:pt x="532" y="257"/>
                  </a:lnTo>
                  <a:lnTo>
                    <a:pt x="536" y="247"/>
                  </a:lnTo>
                  <a:lnTo>
                    <a:pt x="536" y="245"/>
                  </a:lnTo>
                  <a:lnTo>
                    <a:pt x="536" y="245"/>
                  </a:lnTo>
                  <a:lnTo>
                    <a:pt x="536" y="239"/>
                  </a:lnTo>
                  <a:lnTo>
                    <a:pt x="536" y="238"/>
                  </a:lnTo>
                  <a:lnTo>
                    <a:pt x="538" y="231"/>
                  </a:lnTo>
                  <a:lnTo>
                    <a:pt x="539" y="229"/>
                  </a:lnTo>
                  <a:lnTo>
                    <a:pt x="538" y="227"/>
                  </a:lnTo>
                  <a:lnTo>
                    <a:pt x="538" y="225"/>
                  </a:lnTo>
                  <a:lnTo>
                    <a:pt x="536" y="223"/>
                  </a:lnTo>
                  <a:lnTo>
                    <a:pt x="536" y="218"/>
                  </a:lnTo>
                  <a:lnTo>
                    <a:pt x="536" y="215"/>
                  </a:lnTo>
                  <a:lnTo>
                    <a:pt x="538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38" y="211"/>
                  </a:lnTo>
                  <a:lnTo>
                    <a:pt x="538" y="209"/>
                  </a:lnTo>
                  <a:lnTo>
                    <a:pt x="536" y="209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39" y="207"/>
                  </a:lnTo>
                  <a:lnTo>
                    <a:pt x="541" y="209"/>
                  </a:lnTo>
                  <a:lnTo>
                    <a:pt x="543" y="209"/>
                  </a:lnTo>
                  <a:lnTo>
                    <a:pt x="543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7" y="207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2" y="206"/>
                  </a:lnTo>
                  <a:lnTo>
                    <a:pt x="550" y="204"/>
                  </a:lnTo>
                  <a:lnTo>
                    <a:pt x="548" y="202"/>
                  </a:lnTo>
                  <a:lnTo>
                    <a:pt x="550" y="202"/>
                  </a:lnTo>
                  <a:lnTo>
                    <a:pt x="548" y="197"/>
                  </a:lnTo>
                  <a:lnTo>
                    <a:pt x="548" y="195"/>
                  </a:lnTo>
                  <a:lnTo>
                    <a:pt x="547" y="195"/>
                  </a:lnTo>
                  <a:lnTo>
                    <a:pt x="545" y="195"/>
                  </a:lnTo>
                  <a:lnTo>
                    <a:pt x="543" y="193"/>
                  </a:lnTo>
                  <a:lnTo>
                    <a:pt x="541" y="186"/>
                  </a:lnTo>
                  <a:lnTo>
                    <a:pt x="539" y="183"/>
                  </a:lnTo>
                  <a:lnTo>
                    <a:pt x="538" y="175"/>
                  </a:lnTo>
                  <a:lnTo>
                    <a:pt x="539" y="170"/>
                  </a:lnTo>
                  <a:lnTo>
                    <a:pt x="541" y="168"/>
                  </a:lnTo>
                  <a:lnTo>
                    <a:pt x="539" y="161"/>
                  </a:lnTo>
                  <a:lnTo>
                    <a:pt x="541" y="158"/>
                  </a:lnTo>
                  <a:lnTo>
                    <a:pt x="550" y="152"/>
                  </a:lnTo>
                  <a:lnTo>
                    <a:pt x="548" y="151"/>
                  </a:lnTo>
                  <a:lnTo>
                    <a:pt x="550" y="149"/>
                  </a:lnTo>
                  <a:lnTo>
                    <a:pt x="550" y="147"/>
                  </a:lnTo>
                  <a:lnTo>
                    <a:pt x="547" y="143"/>
                  </a:lnTo>
                  <a:lnTo>
                    <a:pt x="548" y="140"/>
                  </a:lnTo>
                  <a:lnTo>
                    <a:pt x="552" y="138"/>
                  </a:lnTo>
                  <a:lnTo>
                    <a:pt x="559" y="140"/>
                  </a:lnTo>
                  <a:lnTo>
                    <a:pt x="557" y="136"/>
                  </a:lnTo>
                  <a:lnTo>
                    <a:pt x="559" y="135"/>
                  </a:lnTo>
                  <a:lnTo>
                    <a:pt x="559" y="133"/>
                  </a:lnTo>
                  <a:lnTo>
                    <a:pt x="561" y="133"/>
                  </a:lnTo>
                  <a:lnTo>
                    <a:pt x="559" y="131"/>
                  </a:lnTo>
                  <a:lnTo>
                    <a:pt x="559" y="129"/>
                  </a:lnTo>
                  <a:lnTo>
                    <a:pt x="559" y="127"/>
                  </a:lnTo>
                  <a:lnTo>
                    <a:pt x="559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1" y="122"/>
                  </a:lnTo>
                  <a:lnTo>
                    <a:pt x="559" y="119"/>
                  </a:lnTo>
                  <a:lnTo>
                    <a:pt x="562" y="120"/>
                  </a:lnTo>
                  <a:lnTo>
                    <a:pt x="562" y="117"/>
                  </a:lnTo>
                  <a:lnTo>
                    <a:pt x="559" y="112"/>
                  </a:lnTo>
                  <a:lnTo>
                    <a:pt x="557" y="103"/>
                  </a:lnTo>
                  <a:lnTo>
                    <a:pt x="554" y="101"/>
                  </a:lnTo>
                  <a:lnTo>
                    <a:pt x="545" y="101"/>
                  </a:lnTo>
                  <a:lnTo>
                    <a:pt x="545" y="99"/>
                  </a:lnTo>
                  <a:lnTo>
                    <a:pt x="548" y="99"/>
                  </a:lnTo>
                  <a:lnTo>
                    <a:pt x="545" y="97"/>
                  </a:lnTo>
                  <a:lnTo>
                    <a:pt x="545" y="96"/>
                  </a:lnTo>
                  <a:lnTo>
                    <a:pt x="547" y="96"/>
                  </a:lnTo>
                  <a:lnTo>
                    <a:pt x="548" y="92"/>
                  </a:lnTo>
                  <a:lnTo>
                    <a:pt x="547" y="92"/>
                  </a:lnTo>
                  <a:lnTo>
                    <a:pt x="547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50" y="88"/>
                  </a:lnTo>
                  <a:lnTo>
                    <a:pt x="548" y="90"/>
                  </a:lnTo>
                  <a:lnTo>
                    <a:pt x="548" y="92"/>
                  </a:lnTo>
                  <a:lnTo>
                    <a:pt x="550" y="94"/>
                  </a:lnTo>
                  <a:lnTo>
                    <a:pt x="550" y="96"/>
                  </a:lnTo>
                  <a:lnTo>
                    <a:pt x="554" y="92"/>
                  </a:lnTo>
                  <a:lnTo>
                    <a:pt x="555" y="90"/>
                  </a:lnTo>
                  <a:lnTo>
                    <a:pt x="557" y="88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5" y="83"/>
                  </a:lnTo>
                  <a:lnTo>
                    <a:pt x="554" y="83"/>
                  </a:lnTo>
                  <a:lnTo>
                    <a:pt x="552" y="80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0"/>
                  </a:lnTo>
                  <a:lnTo>
                    <a:pt x="555" y="76"/>
                  </a:lnTo>
                  <a:lnTo>
                    <a:pt x="555" y="74"/>
                  </a:lnTo>
                  <a:lnTo>
                    <a:pt x="552" y="74"/>
                  </a:lnTo>
                  <a:lnTo>
                    <a:pt x="552" y="72"/>
                  </a:lnTo>
                  <a:lnTo>
                    <a:pt x="555" y="74"/>
                  </a:lnTo>
                  <a:lnTo>
                    <a:pt x="559" y="74"/>
                  </a:lnTo>
                  <a:lnTo>
                    <a:pt x="564" y="74"/>
                  </a:lnTo>
                  <a:lnTo>
                    <a:pt x="564" y="74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4" y="71"/>
                  </a:lnTo>
                  <a:lnTo>
                    <a:pt x="562" y="69"/>
                  </a:lnTo>
                  <a:lnTo>
                    <a:pt x="561" y="67"/>
                  </a:lnTo>
                  <a:lnTo>
                    <a:pt x="559" y="67"/>
                  </a:lnTo>
                  <a:lnTo>
                    <a:pt x="561" y="65"/>
                  </a:lnTo>
                  <a:lnTo>
                    <a:pt x="559" y="64"/>
                  </a:lnTo>
                  <a:lnTo>
                    <a:pt x="557" y="60"/>
                  </a:lnTo>
                  <a:lnTo>
                    <a:pt x="555" y="58"/>
                  </a:lnTo>
                  <a:lnTo>
                    <a:pt x="554" y="58"/>
                  </a:lnTo>
                  <a:lnTo>
                    <a:pt x="554" y="56"/>
                  </a:lnTo>
                  <a:lnTo>
                    <a:pt x="552" y="55"/>
                  </a:lnTo>
                  <a:lnTo>
                    <a:pt x="552" y="53"/>
                  </a:lnTo>
                  <a:lnTo>
                    <a:pt x="547" y="46"/>
                  </a:lnTo>
                  <a:lnTo>
                    <a:pt x="539" y="42"/>
                  </a:lnTo>
                  <a:lnTo>
                    <a:pt x="536" y="37"/>
                  </a:lnTo>
                  <a:lnTo>
                    <a:pt x="534" y="35"/>
                  </a:lnTo>
                  <a:lnTo>
                    <a:pt x="534" y="32"/>
                  </a:lnTo>
                  <a:lnTo>
                    <a:pt x="548" y="44"/>
                  </a:lnTo>
                  <a:lnTo>
                    <a:pt x="557" y="58"/>
                  </a:lnTo>
                  <a:lnTo>
                    <a:pt x="559" y="60"/>
                  </a:lnTo>
                  <a:lnTo>
                    <a:pt x="562" y="64"/>
                  </a:lnTo>
                  <a:lnTo>
                    <a:pt x="564" y="64"/>
                  </a:lnTo>
                  <a:lnTo>
                    <a:pt x="564" y="62"/>
                  </a:lnTo>
                  <a:lnTo>
                    <a:pt x="561" y="60"/>
                  </a:lnTo>
                  <a:lnTo>
                    <a:pt x="538" y="32"/>
                  </a:lnTo>
                  <a:lnTo>
                    <a:pt x="538" y="32"/>
                  </a:lnTo>
                  <a:lnTo>
                    <a:pt x="541" y="32"/>
                  </a:lnTo>
                  <a:lnTo>
                    <a:pt x="541" y="28"/>
                  </a:lnTo>
                  <a:lnTo>
                    <a:pt x="545" y="30"/>
                  </a:lnTo>
                  <a:lnTo>
                    <a:pt x="548" y="32"/>
                  </a:lnTo>
                  <a:lnTo>
                    <a:pt x="550" y="33"/>
                  </a:lnTo>
                  <a:lnTo>
                    <a:pt x="552" y="32"/>
                  </a:lnTo>
                  <a:lnTo>
                    <a:pt x="552" y="32"/>
                  </a:lnTo>
                  <a:lnTo>
                    <a:pt x="552" y="30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2" y="24"/>
                  </a:lnTo>
                  <a:lnTo>
                    <a:pt x="554" y="24"/>
                  </a:lnTo>
                  <a:lnTo>
                    <a:pt x="547" y="21"/>
                  </a:lnTo>
                  <a:lnTo>
                    <a:pt x="543" y="16"/>
                  </a:lnTo>
                  <a:lnTo>
                    <a:pt x="543" y="14"/>
                  </a:lnTo>
                  <a:lnTo>
                    <a:pt x="541" y="14"/>
                  </a:lnTo>
                  <a:lnTo>
                    <a:pt x="543" y="12"/>
                  </a:lnTo>
                  <a:lnTo>
                    <a:pt x="543" y="10"/>
                  </a:lnTo>
                  <a:lnTo>
                    <a:pt x="545" y="10"/>
                  </a:lnTo>
                  <a:lnTo>
                    <a:pt x="559" y="26"/>
                  </a:lnTo>
                  <a:lnTo>
                    <a:pt x="557" y="26"/>
                  </a:lnTo>
                  <a:lnTo>
                    <a:pt x="555" y="24"/>
                  </a:lnTo>
                  <a:lnTo>
                    <a:pt x="555" y="28"/>
                  </a:lnTo>
                  <a:lnTo>
                    <a:pt x="555" y="30"/>
                  </a:lnTo>
                  <a:lnTo>
                    <a:pt x="555" y="32"/>
                  </a:lnTo>
                  <a:lnTo>
                    <a:pt x="555" y="32"/>
                  </a:lnTo>
                  <a:lnTo>
                    <a:pt x="559" y="32"/>
                  </a:lnTo>
                  <a:lnTo>
                    <a:pt x="561" y="32"/>
                  </a:lnTo>
                  <a:lnTo>
                    <a:pt x="562" y="32"/>
                  </a:lnTo>
                  <a:lnTo>
                    <a:pt x="562" y="28"/>
                  </a:lnTo>
                  <a:lnTo>
                    <a:pt x="566" y="32"/>
                  </a:lnTo>
                  <a:lnTo>
                    <a:pt x="568" y="33"/>
                  </a:lnTo>
                  <a:lnTo>
                    <a:pt x="570" y="35"/>
                  </a:lnTo>
                  <a:lnTo>
                    <a:pt x="571" y="35"/>
                  </a:lnTo>
                  <a:lnTo>
                    <a:pt x="573" y="33"/>
                  </a:lnTo>
                  <a:lnTo>
                    <a:pt x="571" y="32"/>
                  </a:lnTo>
                  <a:lnTo>
                    <a:pt x="568" y="28"/>
                  </a:lnTo>
                  <a:lnTo>
                    <a:pt x="568" y="24"/>
                  </a:lnTo>
                  <a:lnTo>
                    <a:pt x="571" y="28"/>
                  </a:lnTo>
                  <a:lnTo>
                    <a:pt x="573" y="28"/>
                  </a:lnTo>
                  <a:lnTo>
                    <a:pt x="573" y="26"/>
                  </a:lnTo>
                  <a:lnTo>
                    <a:pt x="570" y="23"/>
                  </a:lnTo>
                  <a:lnTo>
                    <a:pt x="570" y="21"/>
                  </a:lnTo>
                  <a:lnTo>
                    <a:pt x="570" y="17"/>
                  </a:lnTo>
                  <a:lnTo>
                    <a:pt x="568" y="16"/>
                  </a:lnTo>
                  <a:lnTo>
                    <a:pt x="566" y="17"/>
                  </a:lnTo>
                  <a:lnTo>
                    <a:pt x="564" y="17"/>
                  </a:lnTo>
                  <a:lnTo>
                    <a:pt x="564" y="16"/>
                  </a:lnTo>
                  <a:lnTo>
                    <a:pt x="562" y="12"/>
                  </a:lnTo>
                  <a:lnTo>
                    <a:pt x="561" y="12"/>
                  </a:lnTo>
                  <a:lnTo>
                    <a:pt x="559" y="12"/>
                  </a:lnTo>
                  <a:lnTo>
                    <a:pt x="559" y="7"/>
                  </a:lnTo>
                  <a:lnTo>
                    <a:pt x="557" y="3"/>
                  </a:lnTo>
                  <a:lnTo>
                    <a:pt x="559" y="1"/>
                  </a:lnTo>
                  <a:lnTo>
                    <a:pt x="559" y="1"/>
                  </a:lnTo>
                  <a:lnTo>
                    <a:pt x="562" y="8"/>
                  </a:lnTo>
                  <a:lnTo>
                    <a:pt x="562" y="7"/>
                  </a:lnTo>
                  <a:lnTo>
                    <a:pt x="566" y="5"/>
                  </a:lnTo>
                  <a:lnTo>
                    <a:pt x="568" y="7"/>
                  </a:lnTo>
                  <a:lnTo>
                    <a:pt x="570" y="7"/>
                  </a:lnTo>
                  <a:lnTo>
                    <a:pt x="571" y="5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6">
              <a:extLst>
                <a:ext uri="{FF2B5EF4-FFF2-40B4-BE49-F238E27FC236}">
                  <a16:creationId xmlns:a16="http://schemas.microsoft.com/office/drawing/2014/main" id="{64E1ED98-EE58-E4A3-14C6-D353D1571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077" y="2831711"/>
              <a:ext cx="107402" cy="156221"/>
            </a:xfrm>
            <a:custGeom>
              <a:avLst/>
              <a:gdLst>
                <a:gd name="T0" fmla="*/ 72 w 88"/>
                <a:gd name="T1" fmla="*/ 105 h 128"/>
                <a:gd name="T2" fmla="*/ 78 w 88"/>
                <a:gd name="T3" fmla="*/ 98 h 128"/>
                <a:gd name="T4" fmla="*/ 78 w 88"/>
                <a:gd name="T5" fmla="*/ 93 h 128"/>
                <a:gd name="T6" fmla="*/ 87 w 88"/>
                <a:gd name="T7" fmla="*/ 82 h 128"/>
                <a:gd name="T8" fmla="*/ 87 w 88"/>
                <a:gd name="T9" fmla="*/ 80 h 128"/>
                <a:gd name="T10" fmla="*/ 85 w 88"/>
                <a:gd name="T11" fmla="*/ 75 h 128"/>
                <a:gd name="T12" fmla="*/ 87 w 88"/>
                <a:gd name="T13" fmla="*/ 71 h 128"/>
                <a:gd name="T14" fmla="*/ 88 w 88"/>
                <a:gd name="T15" fmla="*/ 66 h 128"/>
                <a:gd name="T16" fmla="*/ 78 w 88"/>
                <a:gd name="T17" fmla="*/ 64 h 128"/>
                <a:gd name="T18" fmla="*/ 72 w 88"/>
                <a:gd name="T19" fmla="*/ 61 h 128"/>
                <a:gd name="T20" fmla="*/ 67 w 88"/>
                <a:gd name="T21" fmla="*/ 61 h 128"/>
                <a:gd name="T22" fmla="*/ 65 w 88"/>
                <a:gd name="T23" fmla="*/ 57 h 128"/>
                <a:gd name="T24" fmla="*/ 58 w 88"/>
                <a:gd name="T25" fmla="*/ 54 h 128"/>
                <a:gd name="T26" fmla="*/ 51 w 88"/>
                <a:gd name="T27" fmla="*/ 38 h 128"/>
                <a:gd name="T28" fmla="*/ 48 w 88"/>
                <a:gd name="T29" fmla="*/ 34 h 128"/>
                <a:gd name="T30" fmla="*/ 44 w 88"/>
                <a:gd name="T31" fmla="*/ 27 h 128"/>
                <a:gd name="T32" fmla="*/ 42 w 88"/>
                <a:gd name="T33" fmla="*/ 22 h 128"/>
                <a:gd name="T34" fmla="*/ 42 w 88"/>
                <a:gd name="T35" fmla="*/ 18 h 128"/>
                <a:gd name="T36" fmla="*/ 44 w 88"/>
                <a:gd name="T37" fmla="*/ 11 h 128"/>
                <a:gd name="T38" fmla="*/ 42 w 88"/>
                <a:gd name="T39" fmla="*/ 6 h 128"/>
                <a:gd name="T40" fmla="*/ 39 w 88"/>
                <a:gd name="T41" fmla="*/ 4 h 128"/>
                <a:gd name="T42" fmla="*/ 35 w 88"/>
                <a:gd name="T43" fmla="*/ 6 h 128"/>
                <a:gd name="T44" fmla="*/ 32 w 88"/>
                <a:gd name="T45" fmla="*/ 0 h 128"/>
                <a:gd name="T46" fmla="*/ 26 w 88"/>
                <a:gd name="T47" fmla="*/ 4 h 128"/>
                <a:gd name="T48" fmla="*/ 25 w 88"/>
                <a:gd name="T49" fmla="*/ 11 h 128"/>
                <a:gd name="T50" fmla="*/ 17 w 88"/>
                <a:gd name="T51" fmla="*/ 16 h 128"/>
                <a:gd name="T52" fmla="*/ 16 w 88"/>
                <a:gd name="T53" fmla="*/ 20 h 128"/>
                <a:gd name="T54" fmla="*/ 14 w 88"/>
                <a:gd name="T55" fmla="*/ 23 h 128"/>
                <a:gd name="T56" fmla="*/ 12 w 88"/>
                <a:gd name="T57" fmla="*/ 29 h 128"/>
                <a:gd name="T58" fmla="*/ 9 w 88"/>
                <a:gd name="T59" fmla="*/ 32 h 128"/>
                <a:gd name="T60" fmla="*/ 7 w 88"/>
                <a:gd name="T61" fmla="*/ 38 h 128"/>
                <a:gd name="T62" fmla="*/ 3 w 88"/>
                <a:gd name="T63" fmla="*/ 43 h 128"/>
                <a:gd name="T64" fmla="*/ 1 w 88"/>
                <a:gd name="T65" fmla="*/ 52 h 128"/>
                <a:gd name="T66" fmla="*/ 3 w 88"/>
                <a:gd name="T67" fmla="*/ 55 h 128"/>
                <a:gd name="T68" fmla="*/ 1 w 88"/>
                <a:gd name="T69" fmla="*/ 59 h 128"/>
                <a:gd name="T70" fmla="*/ 0 w 88"/>
                <a:gd name="T71" fmla="*/ 62 h 128"/>
                <a:gd name="T72" fmla="*/ 3 w 88"/>
                <a:gd name="T73" fmla="*/ 68 h 128"/>
                <a:gd name="T74" fmla="*/ 7 w 88"/>
                <a:gd name="T75" fmla="*/ 70 h 128"/>
                <a:gd name="T76" fmla="*/ 10 w 88"/>
                <a:gd name="T77" fmla="*/ 78 h 128"/>
                <a:gd name="T78" fmla="*/ 14 w 88"/>
                <a:gd name="T79" fmla="*/ 80 h 128"/>
                <a:gd name="T80" fmla="*/ 16 w 88"/>
                <a:gd name="T81" fmla="*/ 84 h 128"/>
                <a:gd name="T82" fmla="*/ 14 w 88"/>
                <a:gd name="T83" fmla="*/ 89 h 128"/>
                <a:gd name="T84" fmla="*/ 19 w 88"/>
                <a:gd name="T85" fmla="*/ 91 h 128"/>
                <a:gd name="T86" fmla="*/ 17 w 88"/>
                <a:gd name="T87" fmla="*/ 96 h 128"/>
                <a:gd name="T88" fmla="*/ 14 w 88"/>
                <a:gd name="T89" fmla="*/ 103 h 128"/>
                <a:gd name="T90" fmla="*/ 14 w 88"/>
                <a:gd name="T91" fmla="*/ 107 h 128"/>
                <a:gd name="T92" fmla="*/ 12 w 88"/>
                <a:gd name="T93" fmla="*/ 116 h 128"/>
                <a:gd name="T94" fmla="*/ 25 w 88"/>
                <a:gd name="T95" fmla="*/ 121 h 128"/>
                <a:gd name="T96" fmla="*/ 30 w 88"/>
                <a:gd name="T97" fmla="*/ 126 h 128"/>
                <a:gd name="T98" fmla="*/ 41 w 88"/>
                <a:gd name="T99" fmla="*/ 125 h 128"/>
                <a:gd name="T100" fmla="*/ 44 w 88"/>
                <a:gd name="T101" fmla="*/ 121 h 128"/>
                <a:gd name="T102" fmla="*/ 46 w 88"/>
                <a:gd name="T103" fmla="*/ 117 h 128"/>
                <a:gd name="T104" fmla="*/ 60 w 88"/>
                <a:gd name="T105" fmla="*/ 119 h 128"/>
                <a:gd name="T106" fmla="*/ 71 w 88"/>
                <a:gd name="T107" fmla="*/ 12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28">
                  <a:moveTo>
                    <a:pt x="71" y="112"/>
                  </a:moveTo>
                  <a:lnTo>
                    <a:pt x="72" y="110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4" y="101"/>
                  </a:lnTo>
                  <a:lnTo>
                    <a:pt x="78" y="98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5" y="77"/>
                  </a:lnTo>
                  <a:lnTo>
                    <a:pt x="85" y="75"/>
                  </a:lnTo>
                  <a:lnTo>
                    <a:pt x="87" y="75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3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2"/>
                  </a:lnTo>
                  <a:lnTo>
                    <a:pt x="72" y="61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59"/>
                  </a:lnTo>
                  <a:lnTo>
                    <a:pt x="65" y="57"/>
                  </a:lnTo>
                  <a:lnTo>
                    <a:pt x="64" y="55"/>
                  </a:lnTo>
                  <a:lnTo>
                    <a:pt x="62" y="55"/>
                  </a:lnTo>
                  <a:lnTo>
                    <a:pt x="58" y="54"/>
                  </a:lnTo>
                  <a:lnTo>
                    <a:pt x="56" y="52"/>
                  </a:lnTo>
                  <a:lnTo>
                    <a:pt x="53" y="41"/>
                  </a:lnTo>
                  <a:lnTo>
                    <a:pt x="51" y="38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4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9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101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4" y="107"/>
                  </a:lnTo>
                  <a:lnTo>
                    <a:pt x="10" y="109"/>
                  </a:lnTo>
                  <a:lnTo>
                    <a:pt x="9" y="110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5" y="121"/>
                  </a:lnTo>
                  <a:lnTo>
                    <a:pt x="26" y="123"/>
                  </a:lnTo>
                  <a:lnTo>
                    <a:pt x="28" y="128"/>
                  </a:lnTo>
                  <a:lnTo>
                    <a:pt x="30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19"/>
                  </a:lnTo>
                  <a:lnTo>
                    <a:pt x="48" y="119"/>
                  </a:lnTo>
                  <a:lnTo>
                    <a:pt x="46" y="117"/>
                  </a:lnTo>
                  <a:lnTo>
                    <a:pt x="53" y="117"/>
                  </a:lnTo>
                  <a:lnTo>
                    <a:pt x="56" y="117"/>
                  </a:lnTo>
                  <a:lnTo>
                    <a:pt x="60" y="119"/>
                  </a:lnTo>
                  <a:lnTo>
                    <a:pt x="65" y="123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71" y="119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7">
              <a:extLst>
                <a:ext uri="{FF2B5EF4-FFF2-40B4-BE49-F238E27FC236}">
                  <a16:creationId xmlns:a16="http://schemas.microsoft.com/office/drawing/2014/main" id="{792F961B-8255-064F-8328-6D85160B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367" y="2543679"/>
              <a:ext cx="526025" cy="430828"/>
            </a:xfrm>
            <a:custGeom>
              <a:avLst/>
              <a:gdLst>
                <a:gd name="T0" fmla="*/ 9 w 431"/>
                <a:gd name="T1" fmla="*/ 114 h 353"/>
                <a:gd name="T2" fmla="*/ 16 w 431"/>
                <a:gd name="T3" fmla="*/ 124 h 353"/>
                <a:gd name="T4" fmla="*/ 41 w 431"/>
                <a:gd name="T5" fmla="*/ 144 h 353"/>
                <a:gd name="T6" fmla="*/ 71 w 431"/>
                <a:gd name="T7" fmla="*/ 135 h 353"/>
                <a:gd name="T8" fmla="*/ 80 w 431"/>
                <a:gd name="T9" fmla="*/ 156 h 353"/>
                <a:gd name="T10" fmla="*/ 99 w 431"/>
                <a:gd name="T11" fmla="*/ 178 h 353"/>
                <a:gd name="T12" fmla="*/ 115 w 431"/>
                <a:gd name="T13" fmla="*/ 181 h 353"/>
                <a:gd name="T14" fmla="*/ 133 w 431"/>
                <a:gd name="T15" fmla="*/ 213 h 353"/>
                <a:gd name="T16" fmla="*/ 152 w 431"/>
                <a:gd name="T17" fmla="*/ 210 h 353"/>
                <a:gd name="T18" fmla="*/ 179 w 431"/>
                <a:gd name="T19" fmla="*/ 222 h 353"/>
                <a:gd name="T20" fmla="*/ 186 w 431"/>
                <a:gd name="T21" fmla="*/ 226 h 353"/>
                <a:gd name="T22" fmla="*/ 184 w 431"/>
                <a:gd name="T23" fmla="*/ 245 h 353"/>
                <a:gd name="T24" fmla="*/ 179 w 431"/>
                <a:gd name="T25" fmla="*/ 263 h 353"/>
                <a:gd name="T26" fmla="*/ 213 w 431"/>
                <a:gd name="T27" fmla="*/ 279 h 353"/>
                <a:gd name="T28" fmla="*/ 241 w 431"/>
                <a:gd name="T29" fmla="*/ 256 h 353"/>
                <a:gd name="T30" fmla="*/ 263 w 431"/>
                <a:gd name="T31" fmla="*/ 242 h 353"/>
                <a:gd name="T32" fmla="*/ 257 w 431"/>
                <a:gd name="T33" fmla="*/ 259 h 353"/>
                <a:gd name="T34" fmla="*/ 261 w 431"/>
                <a:gd name="T35" fmla="*/ 290 h 353"/>
                <a:gd name="T36" fmla="*/ 266 w 431"/>
                <a:gd name="T37" fmla="*/ 304 h 353"/>
                <a:gd name="T38" fmla="*/ 295 w 431"/>
                <a:gd name="T39" fmla="*/ 320 h 353"/>
                <a:gd name="T40" fmla="*/ 309 w 431"/>
                <a:gd name="T41" fmla="*/ 332 h 353"/>
                <a:gd name="T42" fmla="*/ 326 w 431"/>
                <a:gd name="T43" fmla="*/ 345 h 353"/>
                <a:gd name="T44" fmla="*/ 339 w 431"/>
                <a:gd name="T45" fmla="*/ 348 h 353"/>
                <a:gd name="T46" fmla="*/ 353 w 431"/>
                <a:gd name="T47" fmla="*/ 346 h 353"/>
                <a:gd name="T48" fmla="*/ 371 w 431"/>
                <a:gd name="T49" fmla="*/ 343 h 353"/>
                <a:gd name="T50" fmla="*/ 376 w 431"/>
                <a:gd name="T51" fmla="*/ 327 h 353"/>
                <a:gd name="T52" fmla="*/ 371 w 431"/>
                <a:gd name="T53" fmla="*/ 316 h 353"/>
                <a:gd name="T54" fmla="*/ 360 w 431"/>
                <a:gd name="T55" fmla="*/ 304 h 353"/>
                <a:gd name="T56" fmla="*/ 360 w 431"/>
                <a:gd name="T57" fmla="*/ 291 h 353"/>
                <a:gd name="T58" fmla="*/ 367 w 431"/>
                <a:gd name="T59" fmla="*/ 270 h 353"/>
                <a:gd name="T60" fmla="*/ 371 w 431"/>
                <a:gd name="T61" fmla="*/ 256 h 353"/>
                <a:gd name="T62" fmla="*/ 383 w 431"/>
                <a:gd name="T63" fmla="*/ 242 h 353"/>
                <a:gd name="T64" fmla="*/ 396 w 431"/>
                <a:gd name="T65" fmla="*/ 242 h 353"/>
                <a:gd name="T66" fmla="*/ 403 w 431"/>
                <a:gd name="T67" fmla="*/ 243 h 353"/>
                <a:gd name="T68" fmla="*/ 405 w 431"/>
                <a:gd name="T69" fmla="*/ 229 h 353"/>
                <a:gd name="T70" fmla="*/ 421 w 431"/>
                <a:gd name="T71" fmla="*/ 215 h 353"/>
                <a:gd name="T72" fmla="*/ 431 w 431"/>
                <a:gd name="T73" fmla="*/ 210 h 353"/>
                <a:gd name="T74" fmla="*/ 426 w 431"/>
                <a:gd name="T75" fmla="*/ 185 h 353"/>
                <a:gd name="T76" fmla="*/ 410 w 431"/>
                <a:gd name="T77" fmla="*/ 178 h 353"/>
                <a:gd name="T78" fmla="*/ 415 w 431"/>
                <a:gd name="T79" fmla="*/ 163 h 353"/>
                <a:gd name="T80" fmla="*/ 396 w 431"/>
                <a:gd name="T81" fmla="*/ 140 h 353"/>
                <a:gd name="T82" fmla="*/ 376 w 431"/>
                <a:gd name="T83" fmla="*/ 135 h 353"/>
                <a:gd name="T84" fmla="*/ 355 w 431"/>
                <a:gd name="T85" fmla="*/ 133 h 353"/>
                <a:gd name="T86" fmla="*/ 353 w 431"/>
                <a:gd name="T87" fmla="*/ 108 h 353"/>
                <a:gd name="T88" fmla="*/ 364 w 431"/>
                <a:gd name="T89" fmla="*/ 85 h 353"/>
                <a:gd name="T90" fmla="*/ 367 w 431"/>
                <a:gd name="T91" fmla="*/ 75 h 353"/>
                <a:gd name="T92" fmla="*/ 362 w 431"/>
                <a:gd name="T93" fmla="*/ 62 h 353"/>
                <a:gd name="T94" fmla="*/ 339 w 431"/>
                <a:gd name="T95" fmla="*/ 52 h 353"/>
                <a:gd name="T96" fmla="*/ 307 w 431"/>
                <a:gd name="T97" fmla="*/ 43 h 353"/>
                <a:gd name="T98" fmla="*/ 291 w 431"/>
                <a:gd name="T99" fmla="*/ 34 h 353"/>
                <a:gd name="T100" fmla="*/ 280 w 431"/>
                <a:gd name="T101" fmla="*/ 5 h 353"/>
                <a:gd name="T102" fmla="*/ 263 w 431"/>
                <a:gd name="T103" fmla="*/ 18 h 353"/>
                <a:gd name="T104" fmla="*/ 257 w 431"/>
                <a:gd name="T105" fmla="*/ 5 h 353"/>
                <a:gd name="T106" fmla="*/ 232 w 431"/>
                <a:gd name="T107" fmla="*/ 16 h 353"/>
                <a:gd name="T108" fmla="*/ 220 w 431"/>
                <a:gd name="T109" fmla="*/ 5 h 353"/>
                <a:gd name="T110" fmla="*/ 211 w 431"/>
                <a:gd name="T111" fmla="*/ 23 h 353"/>
                <a:gd name="T112" fmla="*/ 197 w 431"/>
                <a:gd name="T113" fmla="*/ 30 h 353"/>
                <a:gd name="T114" fmla="*/ 197 w 431"/>
                <a:gd name="T115" fmla="*/ 37 h 353"/>
                <a:gd name="T116" fmla="*/ 179 w 431"/>
                <a:gd name="T117" fmla="*/ 41 h 353"/>
                <a:gd name="T118" fmla="*/ 136 w 431"/>
                <a:gd name="T119" fmla="*/ 43 h 353"/>
                <a:gd name="T120" fmla="*/ 108 w 431"/>
                <a:gd name="T121" fmla="*/ 44 h 353"/>
                <a:gd name="T122" fmla="*/ 94 w 431"/>
                <a:gd name="T123" fmla="*/ 30 h 353"/>
                <a:gd name="T124" fmla="*/ 3 w 431"/>
                <a:gd name="T125" fmla="*/ 8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353">
                  <a:moveTo>
                    <a:pt x="3" y="85"/>
                  </a:moveTo>
                  <a:lnTo>
                    <a:pt x="3" y="89"/>
                  </a:lnTo>
                  <a:lnTo>
                    <a:pt x="9" y="94"/>
                  </a:lnTo>
                  <a:lnTo>
                    <a:pt x="9" y="98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5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9" y="115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8" y="124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6" y="137"/>
                  </a:lnTo>
                  <a:lnTo>
                    <a:pt x="28" y="139"/>
                  </a:lnTo>
                  <a:lnTo>
                    <a:pt x="39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9" y="133"/>
                  </a:lnTo>
                  <a:lnTo>
                    <a:pt x="55" y="131"/>
                  </a:lnTo>
                  <a:lnTo>
                    <a:pt x="64" y="128"/>
                  </a:lnTo>
                  <a:lnTo>
                    <a:pt x="67" y="130"/>
                  </a:lnTo>
                  <a:lnTo>
                    <a:pt x="69" y="131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6" y="142"/>
                  </a:lnTo>
                  <a:lnTo>
                    <a:pt x="78" y="142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80" y="156"/>
                  </a:lnTo>
                  <a:lnTo>
                    <a:pt x="83" y="167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5" y="176"/>
                  </a:lnTo>
                  <a:lnTo>
                    <a:pt x="87" y="178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9" y="178"/>
                  </a:lnTo>
                  <a:lnTo>
                    <a:pt x="101" y="178"/>
                  </a:lnTo>
                  <a:lnTo>
                    <a:pt x="103" y="176"/>
                  </a:lnTo>
                  <a:lnTo>
                    <a:pt x="105" y="176"/>
                  </a:lnTo>
                  <a:lnTo>
                    <a:pt x="106" y="176"/>
                  </a:lnTo>
                  <a:lnTo>
                    <a:pt x="108" y="176"/>
                  </a:lnTo>
                  <a:lnTo>
                    <a:pt x="108" y="178"/>
                  </a:lnTo>
                  <a:lnTo>
                    <a:pt x="106" y="179"/>
                  </a:lnTo>
                  <a:lnTo>
                    <a:pt x="108" y="181"/>
                  </a:lnTo>
                  <a:lnTo>
                    <a:pt x="115" y="181"/>
                  </a:lnTo>
                  <a:lnTo>
                    <a:pt x="119" y="181"/>
                  </a:lnTo>
                  <a:lnTo>
                    <a:pt x="120" y="183"/>
                  </a:lnTo>
                  <a:lnTo>
                    <a:pt x="124" y="185"/>
                  </a:lnTo>
                  <a:lnTo>
                    <a:pt x="126" y="188"/>
                  </a:lnTo>
                  <a:lnTo>
                    <a:pt x="126" y="195"/>
                  </a:lnTo>
                  <a:lnTo>
                    <a:pt x="126" y="204"/>
                  </a:lnTo>
                  <a:lnTo>
                    <a:pt x="128" y="210"/>
                  </a:lnTo>
                  <a:lnTo>
                    <a:pt x="131" y="213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42" y="206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6" y="210"/>
                  </a:lnTo>
                  <a:lnTo>
                    <a:pt x="163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72" y="211"/>
                  </a:lnTo>
                  <a:lnTo>
                    <a:pt x="174" y="213"/>
                  </a:lnTo>
                  <a:lnTo>
                    <a:pt x="176" y="215"/>
                  </a:lnTo>
                  <a:lnTo>
                    <a:pt x="179" y="222"/>
                  </a:lnTo>
                  <a:lnTo>
                    <a:pt x="179" y="222"/>
                  </a:lnTo>
                  <a:lnTo>
                    <a:pt x="181" y="222"/>
                  </a:lnTo>
                  <a:lnTo>
                    <a:pt x="181" y="220"/>
                  </a:lnTo>
                  <a:lnTo>
                    <a:pt x="181" y="218"/>
                  </a:lnTo>
                  <a:lnTo>
                    <a:pt x="183" y="218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3" y="227"/>
                  </a:lnTo>
                  <a:lnTo>
                    <a:pt x="181" y="229"/>
                  </a:lnTo>
                  <a:lnTo>
                    <a:pt x="181" y="231"/>
                  </a:lnTo>
                  <a:lnTo>
                    <a:pt x="181" y="234"/>
                  </a:lnTo>
                  <a:lnTo>
                    <a:pt x="179" y="242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3" y="245"/>
                  </a:lnTo>
                  <a:lnTo>
                    <a:pt x="184" y="245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4"/>
                  </a:lnTo>
                  <a:lnTo>
                    <a:pt x="188" y="256"/>
                  </a:lnTo>
                  <a:lnTo>
                    <a:pt x="184" y="258"/>
                  </a:lnTo>
                  <a:lnTo>
                    <a:pt x="183" y="259"/>
                  </a:lnTo>
                  <a:lnTo>
                    <a:pt x="181" y="261"/>
                  </a:lnTo>
                  <a:lnTo>
                    <a:pt x="179" y="261"/>
                  </a:lnTo>
                  <a:lnTo>
                    <a:pt x="179" y="263"/>
                  </a:lnTo>
                  <a:lnTo>
                    <a:pt x="179" y="265"/>
                  </a:lnTo>
                  <a:lnTo>
                    <a:pt x="179" y="266"/>
                  </a:lnTo>
                  <a:lnTo>
                    <a:pt x="179" y="268"/>
                  </a:lnTo>
                  <a:lnTo>
                    <a:pt x="179" y="272"/>
                  </a:lnTo>
                  <a:lnTo>
                    <a:pt x="184" y="275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5" y="274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8" y="279"/>
                  </a:lnTo>
                  <a:lnTo>
                    <a:pt x="232" y="270"/>
                  </a:lnTo>
                  <a:lnTo>
                    <a:pt x="236" y="270"/>
                  </a:lnTo>
                  <a:lnTo>
                    <a:pt x="238" y="268"/>
                  </a:lnTo>
                  <a:lnTo>
                    <a:pt x="239" y="266"/>
                  </a:lnTo>
                  <a:lnTo>
                    <a:pt x="239" y="263"/>
                  </a:lnTo>
                  <a:lnTo>
                    <a:pt x="241" y="258"/>
                  </a:lnTo>
                  <a:lnTo>
                    <a:pt x="241" y="256"/>
                  </a:lnTo>
                  <a:lnTo>
                    <a:pt x="239" y="256"/>
                  </a:lnTo>
                  <a:lnTo>
                    <a:pt x="239" y="254"/>
                  </a:lnTo>
                  <a:lnTo>
                    <a:pt x="239" y="252"/>
                  </a:lnTo>
                  <a:lnTo>
                    <a:pt x="241" y="252"/>
                  </a:lnTo>
                  <a:lnTo>
                    <a:pt x="254" y="240"/>
                  </a:lnTo>
                  <a:lnTo>
                    <a:pt x="257" y="238"/>
                  </a:lnTo>
                  <a:lnTo>
                    <a:pt x="257" y="242"/>
                  </a:lnTo>
                  <a:lnTo>
                    <a:pt x="259" y="242"/>
                  </a:lnTo>
                  <a:lnTo>
                    <a:pt x="263" y="242"/>
                  </a:lnTo>
                  <a:lnTo>
                    <a:pt x="263" y="243"/>
                  </a:lnTo>
                  <a:lnTo>
                    <a:pt x="263" y="245"/>
                  </a:lnTo>
                  <a:lnTo>
                    <a:pt x="263" y="250"/>
                  </a:lnTo>
                  <a:lnTo>
                    <a:pt x="263" y="252"/>
                  </a:lnTo>
                  <a:lnTo>
                    <a:pt x="261" y="252"/>
                  </a:lnTo>
                  <a:lnTo>
                    <a:pt x="257" y="254"/>
                  </a:lnTo>
                  <a:lnTo>
                    <a:pt x="257" y="256"/>
                  </a:lnTo>
                  <a:lnTo>
                    <a:pt x="257" y="258"/>
                  </a:lnTo>
                  <a:lnTo>
                    <a:pt x="257" y="259"/>
                  </a:lnTo>
                  <a:lnTo>
                    <a:pt x="254" y="272"/>
                  </a:lnTo>
                  <a:lnTo>
                    <a:pt x="254" y="274"/>
                  </a:lnTo>
                  <a:lnTo>
                    <a:pt x="254" y="277"/>
                  </a:lnTo>
                  <a:lnTo>
                    <a:pt x="261" y="279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1" y="288"/>
                  </a:lnTo>
                  <a:lnTo>
                    <a:pt x="261" y="290"/>
                  </a:lnTo>
                  <a:lnTo>
                    <a:pt x="261" y="291"/>
                  </a:lnTo>
                  <a:lnTo>
                    <a:pt x="259" y="291"/>
                  </a:lnTo>
                  <a:lnTo>
                    <a:pt x="259" y="293"/>
                  </a:lnTo>
                  <a:lnTo>
                    <a:pt x="259" y="295"/>
                  </a:lnTo>
                  <a:lnTo>
                    <a:pt x="261" y="297"/>
                  </a:lnTo>
                  <a:lnTo>
                    <a:pt x="261" y="302"/>
                  </a:lnTo>
                  <a:lnTo>
                    <a:pt x="261" y="304"/>
                  </a:lnTo>
                  <a:lnTo>
                    <a:pt x="264" y="304"/>
                  </a:lnTo>
                  <a:lnTo>
                    <a:pt x="266" y="304"/>
                  </a:lnTo>
                  <a:lnTo>
                    <a:pt x="270" y="302"/>
                  </a:lnTo>
                  <a:lnTo>
                    <a:pt x="273" y="302"/>
                  </a:lnTo>
                  <a:lnTo>
                    <a:pt x="275" y="302"/>
                  </a:lnTo>
                  <a:lnTo>
                    <a:pt x="280" y="307"/>
                  </a:lnTo>
                  <a:lnTo>
                    <a:pt x="282" y="309"/>
                  </a:lnTo>
                  <a:lnTo>
                    <a:pt x="286" y="309"/>
                  </a:lnTo>
                  <a:lnTo>
                    <a:pt x="287" y="311"/>
                  </a:lnTo>
                  <a:lnTo>
                    <a:pt x="293" y="318"/>
                  </a:lnTo>
                  <a:lnTo>
                    <a:pt x="295" y="320"/>
                  </a:lnTo>
                  <a:lnTo>
                    <a:pt x="296" y="322"/>
                  </a:lnTo>
                  <a:lnTo>
                    <a:pt x="298" y="322"/>
                  </a:lnTo>
                  <a:lnTo>
                    <a:pt x="303" y="320"/>
                  </a:lnTo>
                  <a:lnTo>
                    <a:pt x="307" y="320"/>
                  </a:lnTo>
                  <a:lnTo>
                    <a:pt x="307" y="323"/>
                  </a:lnTo>
                  <a:lnTo>
                    <a:pt x="309" y="325"/>
                  </a:lnTo>
                  <a:lnTo>
                    <a:pt x="311" y="329"/>
                  </a:lnTo>
                  <a:lnTo>
                    <a:pt x="309" y="330"/>
                  </a:lnTo>
                  <a:lnTo>
                    <a:pt x="309" y="332"/>
                  </a:lnTo>
                  <a:lnTo>
                    <a:pt x="309" y="334"/>
                  </a:lnTo>
                  <a:lnTo>
                    <a:pt x="311" y="336"/>
                  </a:lnTo>
                  <a:lnTo>
                    <a:pt x="312" y="334"/>
                  </a:lnTo>
                  <a:lnTo>
                    <a:pt x="314" y="332"/>
                  </a:lnTo>
                  <a:lnTo>
                    <a:pt x="316" y="334"/>
                  </a:lnTo>
                  <a:lnTo>
                    <a:pt x="319" y="334"/>
                  </a:lnTo>
                  <a:lnTo>
                    <a:pt x="319" y="336"/>
                  </a:lnTo>
                  <a:lnTo>
                    <a:pt x="321" y="336"/>
                  </a:lnTo>
                  <a:lnTo>
                    <a:pt x="326" y="345"/>
                  </a:lnTo>
                  <a:lnTo>
                    <a:pt x="328" y="346"/>
                  </a:lnTo>
                  <a:lnTo>
                    <a:pt x="328" y="348"/>
                  </a:lnTo>
                  <a:lnTo>
                    <a:pt x="326" y="350"/>
                  </a:lnTo>
                  <a:lnTo>
                    <a:pt x="326" y="352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4" y="352"/>
                  </a:lnTo>
                  <a:lnTo>
                    <a:pt x="337" y="350"/>
                  </a:lnTo>
                  <a:lnTo>
                    <a:pt x="339" y="348"/>
                  </a:lnTo>
                  <a:lnTo>
                    <a:pt x="342" y="350"/>
                  </a:lnTo>
                  <a:lnTo>
                    <a:pt x="342" y="352"/>
                  </a:lnTo>
                  <a:lnTo>
                    <a:pt x="344" y="350"/>
                  </a:lnTo>
                  <a:lnTo>
                    <a:pt x="346" y="350"/>
                  </a:lnTo>
                  <a:lnTo>
                    <a:pt x="346" y="348"/>
                  </a:lnTo>
                  <a:lnTo>
                    <a:pt x="348" y="346"/>
                  </a:lnTo>
                  <a:lnTo>
                    <a:pt x="350" y="345"/>
                  </a:lnTo>
                  <a:lnTo>
                    <a:pt x="351" y="346"/>
                  </a:lnTo>
                  <a:lnTo>
                    <a:pt x="353" y="346"/>
                  </a:lnTo>
                  <a:lnTo>
                    <a:pt x="355" y="348"/>
                  </a:lnTo>
                  <a:lnTo>
                    <a:pt x="357" y="346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2" y="345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7" y="345"/>
                  </a:lnTo>
                  <a:lnTo>
                    <a:pt x="371" y="343"/>
                  </a:lnTo>
                  <a:lnTo>
                    <a:pt x="371" y="339"/>
                  </a:lnTo>
                  <a:lnTo>
                    <a:pt x="369" y="339"/>
                  </a:lnTo>
                  <a:lnTo>
                    <a:pt x="371" y="339"/>
                  </a:lnTo>
                  <a:lnTo>
                    <a:pt x="373" y="337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6" y="330"/>
                  </a:lnTo>
                  <a:lnTo>
                    <a:pt x="376" y="329"/>
                  </a:lnTo>
                  <a:lnTo>
                    <a:pt x="376" y="327"/>
                  </a:lnTo>
                  <a:lnTo>
                    <a:pt x="374" y="325"/>
                  </a:lnTo>
                  <a:lnTo>
                    <a:pt x="373" y="325"/>
                  </a:lnTo>
                  <a:lnTo>
                    <a:pt x="371" y="325"/>
                  </a:lnTo>
                  <a:lnTo>
                    <a:pt x="371" y="323"/>
                  </a:lnTo>
                  <a:lnTo>
                    <a:pt x="371" y="322"/>
                  </a:lnTo>
                  <a:lnTo>
                    <a:pt x="373" y="320"/>
                  </a:lnTo>
                  <a:lnTo>
                    <a:pt x="373" y="318"/>
                  </a:lnTo>
                  <a:lnTo>
                    <a:pt x="373" y="316"/>
                  </a:lnTo>
                  <a:lnTo>
                    <a:pt x="371" y="316"/>
                  </a:lnTo>
                  <a:lnTo>
                    <a:pt x="369" y="316"/>
                  </a:lnTo>
                  <a:lnTo>
                    <a:pt x="367" y="316"/>
                  </a:lnTo>
                  <a:lnTo>
                    <a:pt x="367" y="314"/>
                  </a:lnTo>
                  <a:lnTo>
                    <a:pt x="367" y="313"/>
                  </a:lnTo>
                  <a:lnTo>
                    <a:pt x="367" y="311"/>
                  </a:lnTo>
                  <a:lnTo>
                    <a:pt x="364" y="306"/>
                  </a:lnTo>
                  <a:lnTo>
                    <a:pt x="364" y="304"/>
                  </a:lnTo>
                  <a:lnTo>
                    <a:pt x="362" y="304"/>
                  </a:lnTo>
                  <a:lnTo>
                    <a:pt x="360" y="304"/>
                  </a:lnTo>
                  <a:lnTo>
                    <a:pt x="358" y="304"/>
                  </a:lnTo>
                  <a:lnTo>
                    <a:pt x="358" y="300"/>
                  </a:lnTo>
                  <a:lnTo>
                    <a:pt x="357" y="298"/>
                  </a:lnTo>
                  <a:lnTo>
                    <a:pt x="357" y="297"/>
                  </a:lnTo>
                  <a:lnTo>
                    <a:pt x="357" y="297"/>
                  </a:lnTo>
                  <a:lnTo>
                    <a:pt x="358" y="295"/>
                  </a:lnTo>
                  <a:lnTo>
                    <a:pt x="358" y="293"/>
                  </a:lnTo>
                  <a:lnTo>
                    <a:pt x="358" y="291"/>
                  </a:lnTo>
                  <a:lnTo>
                    <a:pt x="360" y="291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6"/>
                  </a:lnTo>
                  <a:lnTo>
                    <a:pt x="360" y="279"/>
                  </a:lnTo>
                  <a:lnTo>
                    <a:pt x="362" y="277"/>
                  </a:lnTo>
                  <a:lnTo>
                    <a:pt x="362" y="275"/>
                  </a:lnTo>
                  <a:lnTo>
                    <a:pt x="364" y="274"/>
                  </a:lnTo>
                  <a:lnTo>
                    <a:pt x="366" y="274"/>
                  </a:lnTo>
                  <a:lnTo>
                    <a:pt x="367" y="270"/>
                  </a:lnTo>
                  <a:lnTo>
                    <a:pt x="366" y="268"/>
                  </a:lnTo>
                  <a:lnTo>
                    <a:pt x="367" y="266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59"/>
                  </a:lnTo>
                  <a:lnTo>
                    <a:pt x="371" y="258"/>
                  </a:lnTo>
                  <a:lnTo>
                    <a:pt x="371" y="256"/>
                  </a:lnTo>
                  <a:lnTo>
                    <a:pt x="373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6" y="249"/>
                  </a:lnTo>
                  <a:lnTo>
                    <a:pt x="382" y="247"/>
                  </a:lnTo>
                  <a:lnTo>
                    <a:pt x="383" y="245"/>
                  </a:lnTo>
                  <a:lnTo>
                    <a:pt x="383" y="242"/>
                  </a:lnTo>
                  <a:lnTo>
                    <a:pt x="383" y="240"/>
                  </a:lnTo>
                  <a:lnTo>
                    <a:pt x="385" y="238"/>
                  </a:lnTo>
                  <a:lnTo>
                    <a:pt x="387" y="238"/>
                  </a:lnTo>
                  <a:lnTo>
                    <a:pt x="389" y="236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2" y="242"/>
                  </a:lnTo>
                  <a:lnTo>
                    <a:pt x="392" y="242"/>
                  </a:lnTo>
                  <a:lnTo>
                    <a:pt x="396" y="242"/>
                  </a:lnTo>
                  <a:lnTo>
                    <a:pt x="396" y="240"/>
                  </a:lnTo>
                  <a:lnTo>
                    <a:pt x="398" y="240"/>
                  </a:lnTo>
                  <a:lnTo>
                    <a:pt x="399" y="240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5"/>
                  </a:lnTo>
                  <a:lnTo>
                    <a:pt x="401" y="247"/>
                  </a:lnTo>
                  <a:lnTo>
                    <a:pt x="403" y="245"/>
                  </a:lnTo>
                  <a:lnTo>
                    <a:pt x="403" y="243"/>
                  </a:lnTo>
                  <a:lnTo>
                    <a:pt x="401" y="242"/>
                  </a:lnTo>
                  <a:lnTo>
                    <a:pt x="401" y="238"/>
                  </a:lnTo>
                  <a:lnTo>
                    <a:pt x="403" y="238"/>
                  </a:lnTo>
                  <a:lnTo>
                    <a:pt x="405" y="238"/>
                  </a:lnTo>
                  <a:lnTo>
                    <a:pt x="406" y="236"/>
                  </a:lnTo>
                  <a:lnTo>
                    <a:pt x="406" y="234"/>
                  </a:lnTo>
                  <a:lnTo>
                    <a:pt x="406" y="233"/>
                  </a:lnTo>
                  <a:lnTo>
                    <a:pt x="406" y="231"/>
                  </a:lnTo>
                  <a:lnTo>
                    <a:pt x="405" y="229"/>
                  </a:lnTo>
                  <a:lnTo>
                    <a:pt x="406" y="227"/>
                  </a:lnTo>
                  <a:lnTo>
                    <a:pt x="408" y="226"/>
                  </a:lnTo>
                  <a:lnTo>
                    <a:pt x="410" y="224"/>
                  </a:lnTo>
                  <a:lnTo>
                    <a:pt x="412" y="222"/>
                  </a:lnTo>
                  <a:lnTo>
                    <a:pt x="417" y="222"/>
                  </a:lnTo>
                  <a:lnTo>
                    <a:pt x="419" y="220"/>
                  </a:lnTo>
                  <a:lnTo>
                    <a:pt x="419" y="218"/>
                  </a:lnTo>
                  <a:lnTo>
                    <a:pt x="419" y="217"/>
                  </a:lnTo>
                  <a:lnTo>
                    <a:pt x="421" y="215"/>
                  </a:lnTo>
                  <a:lnTo>
                    <a:pt x="421" y="213"/>
                  </a:lnTo>
                  <a:lnTo>
                    <a:pt x="422" y="211"/>
                  </a:lnTo>
                  <a:lnTo>
                    <a:pt x="424" y="211"/>
                  </a:lnTo>
                  <a:lnTo>
                    <a:pt x="426" y="213"/>
                  </a:lnTo>
                  <a:lnTo>
                    <a:pt x="428" y="213"/>
                  </a:lnTo>
                  <a:lnTo>
                    <a:pt x="429" y="211"/>
                  </a:lnTo>
                  <a:lnTo>
                    <a:pt x="431" y="211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28" y="202"/>
                  </a:lnTo>
                  <a:lnTo>
                    <a:pt x="428" y="201"/>
                  </a:lnTo>
                  <a:lnTo>
                    <a:pt x="428" y="199"/>
                  </a:lnTo>
                  <a:lnTo>
                    <a:pt x="429" y="194"/>
                  </a:lnTo>
                  <a:lnTo>
                    <a:pt x="429" y="190"/>
                  </a:lnTo>
                  <a:lnTo>
                    <a:pt x="428" y="190"/>
                  </a:lnTo>
                  <a:lnTo>
                    <a:pt x="426" y="188"/>
                  </a:lnTo>
                  <a:lnTo>
                    <a:pt x="426" y="187"/>
                  </a:lnTo>
                  <a:lnTo>
                    <a:pt x="426" y="185"/>
                  </a:lnTo>
                  <a:lnTo>
                    <a:pt x="426" y="183"/>
                  </a:lnTo>
                  <a:lnTo>
                    <a:pt x="428" y="183"/>
                  </a:lnTo>
                  <a:lnTo>
                    <a:pt x="424" y="181"/>
                  </a:lnTo>
                  <a:lnTo>
                    <a:pt x="421" y="181"/>
                  </a:lnTo>
                  <a:lnTo>
                    <a:pt x="419" y="179"/>
                  </a:lnTo>
                  <a:lnTo>
                    <a:pt x="417" y="179"/>
                  </a:lnTo>
                  <a:lnTo>
                    <a:pt x="413" y="181"/>
                  </a:lnTo>
                  <a:lnTo>
                    <a:pt x="412" y="181"/>
                  </a:lnTo>
                  <a:lnTo>
                    <a:pt x="410" y="178"/>
                  </a:lnTo>
                  <a:lnTo>
                    <a:pt x="410" y="176"/>
                  </a:lnTo>
                  <a:lnTo>
                    <a:pt x="408" y="176"/>
                  </a:lnTo>
                  <a:lnTo>
                    <a:pt x="408" y="174"/>
                  </a:lnTo>
                  <a:lnTo>
                    <a:pt x="408" y="172"/>
                  </a:lnTo>
                  <a:lnTo>
                    <a:pt x="406" y="171"/>
                  </a:lnTo>
                  <a:lnTo>
                    <a:pt x="408" y="167"/>
                  </a:lnTo>
                  <a:lnTo>
                    <a:pt x="412" y="165"/>
                  </a:lnTo>
                  <a:lnTo>
                    <a:pt x="415" y="165"/>
                  </a:lnTo>
                  <a:lnTo>
                    <a:pt x="415" y="163"/>
                  </a:lnTo>
                  <a:lnTo>
                    <a:pt x="417" y="162"/>
                  </a:lnTo>
                  <a:lnTo>
                    <a:pt x="417" y="160"/>
                  </a:lnTo>
                  <a:lnTo>
                    <a:pt x="408" y="160"/>
                  </a:lnTo>
                  <a:lnTo>
                    <a:pt x="406" y="158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399" y="144"/>
                  </a:lnTo>
                  <a:lnTo>
                    <a:pt x="398" y="140"/>
                  </a:lnTo>
                  <a:lnTo>
                    <a:pt x="396" y="140"/>
                  </a:lnTo>
                  <a:lnTo>
                    <a:pt x="392" y="142"/>
                  </a:lnTo>
                  <a:lnTo>
                    <a:pt x="390" y="142"/>
                  </a:lnTo>
                  <a:lnTo>
                    <a:pt x="390" y="140"/>
                  </a:lnTo>
                  <a:lnTo>
                    <a:pt x="390" y="139"/>
                  </a:lnTo>
                  <a:lnTo>
                    <a:pt x="390" y="137"/>
                  </a:lnTo>
                  <a:lnTo>
                    <a:pt x="389" y="135"/>
                  </a:lnTo>
                  <a:lnTo>
                    <a:pt x="387" y="135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33"/>
                  </a:lnTo>
                  <a:lnTo>
                    <a:pt x="366" y="133"/>
                  </a:lnTo>
                  <a:lnTo>
                    <a:pt x="364" y="133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8" y="133"/>
                  </a:lnTo>
                  <a:lnTo>
                    <a:pt x="357" y="133"/>
                  </a:lnTo>
                  <a:lnTo>
                    <a:pt x="355" y="133"/>
                  </a:lnTo>
                  <a:lnTo>
                    <a:pt x="353" y="133"/>
                  </a:lnTo>
                  <a:lnTo>
                    <a:pt x="355" y="128"/>
                  </a:lnTo>
                  <a:lnTo>
                    <a:pt x="355" y="126"/>
                  </a:lnTo>
                  <a:lnTo>
                    <a:pt x="353" y="126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48" y="121"/>
                  </a:lnTo>
                  <a:lnTo>
                    <a:pt x="348" y="117"/>
                  </a:lnTo>
                  <a:lnTo>
                    <a:pt x="353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5"/>
                  </a:lnTo>
                  <a:lnTo>
                    <a:pt x="360" y="99"/>
                  </a:lnTo>
                  <a:lnTo>
                    <a:pt x="362" y="98"/>
                  </a:lnTo>
                  <a:lnTo>
                    <a:pt x="360" y="96"/>
                  </a:lnTo>
                  <a:lnTo>
                    <a:pt x="357" y="98"/>
                  </a:lnTo>
                  <a:lnTo>
                    <a:pt x="362" y="91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2"/>
                  </a:lnTo>
                  <a:lnTo>
                    <a:pt x="362" y="82"/>
                  </a:lnTo>
                  <a:lnTo>
                    <a:pt x="364" y="80"/>
                  </a:lnTo>
                  <a:lnTo>
                    <a:pt x="366" y="82"/>
                  </a:lnTo>
                  <a:lnTo>
                    <a:pt x="366" y="80"/>
                  </a:lnTo>
                  <a:lnTo>
                    <a:pt x="367" y="78"/>
                  </a:lnTo>
                  <a:lnTo>
                    <a:pt x="367" y="76"/>
                  </a:lnTo>
                  <a:lnTo>
                    <a:pt x="367" y="75"/>
                  </a:lnTo>
                  <a:lnTo>
                    <a:pt x="369" y="73"/>
                  </a:lnTo>
                  <a:lnTo>
                    <a:pt x="371" y="73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6"/>
                  </a:lnTo>
                  <a:lnTo>
                    <a:pt x="369" y="62"/>
                  </a:lnTo>
                  <a:lnTo>
                    <a:pt x="367" y="62"/>
                  </a:lnTo>
                  <a:lnTo>
                    <a:pt x="364" y="64"/>
                  </a:lnTo>
                  <a:lnTo>
                    <a:pt x="362" y="62"/>
                  </a:lnTo>
                  <a:lnTo>
                    <a:pt x="360" y="59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1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5"/>
                  </a:lnTo>
                  <a:lnTo>
                    <a:pt x="341" y="53"/>
                  </a:lnTo>
                  <a:lnTo>
                    <a:pt x="339" y="52"/>
                  </a:lnTo>
                  <a:lnTo>
                    <a:pt x="337" y="46"/>
                  </a:lnTo>
                  <a:lnTo>
                    <a:pt x="337" y="43"/>
                  </a:lnTo>
                  <a:lnTo>
                    <a:pt x="335" y="41"/>
                  </a:lnTo>
                  <a:lnTo>
                    <a:pt x="332" y="39"/>
                  </a:lnTo>
                  <a:lnTo>
                    <a:pt x="330" y="39"/>
                  </a:lnTo>
                  <a:lnTo>
                    <a:pt x="326" y="39"/>
                  </a:lnTo>
                  <a:lnTo>
                    <a:pt x="323" y="43"/>
                  </a:lnTo>
                  <a:lnTo>
                    <a:pt x="319" y="44"/>
                  </a:lnTo>
                  <a:lnTo>
                    <a:pt x="307" y="43"/>
                  </a:lnTo>
                  <a:lnTo>
                    <a:pt x="305" y="44"/>
                  </a:lnTo>
                  <a:lnTo>
                    <a:pt x="303" y="44"/>
                  </a:lnTo>
                  <a:lnTo>
                    <a:pt x="302" y="44"/>
                  </a:lnTo>
                  <a:lnTo>
                    <a:pt x="302" y="39"/>
                  </a:lnTo>
                  <a:lnTo>
                    <a:pt x="300" y="36"/>
                  </a:lnTo>
                  <a:lnTo>
                    <a:pt x="298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4"/>
                  </a:lnTo>
                  <a:lnTo>
                    <a:pt x="289" y="30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4" y="21"/>
                  </a:lnTo>
                  <a:lnTo>
                    <a:pt x="284" y="18"/>
                  </a:lnTo>
                  <a:lnTo>
                    <a:pt x="286" y="14"/>
                  </a:lnTo>
                  <a:lnTo>
                    <a:pt x="286" y="12"/>
                  </a:lnTo>
                  <a:lnTo>
                    <a:pt x="284" y="7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7"/>
                  </a:lnTo>
                  <a:lnTo>
                    <a:pt x="275" y="11"/>
                  </a:lnTo>
                  <a:lnTo>
                    <a:pt x="273" y="12"/>
                  </a:lnTo>
                  <a:lnTo>
                    <a:pt x="271" y="16"/>
                  </a:lnTo>
                  <a:lnTo>
                    <a:pt x="268" y="20"/>
                  </a:lnTo>
                  <a:lnTo>
                    <a:pt x="266" y="21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8"/>
                  </a:lnTo>
                  <a:lnTo>
                    <a:pt x="250" y="16"/>
                  </a:lnTo>
                  <a:lnTo>
                    <a:pt x="252" y="14"/>
                  </a:lnTo>
                  <a:lnTo>
                    <a:pt x="257" y="16"/>
                  </a:lnTo>
                  <a:lnTo>
                    <a:pt x="257" y="12"/>
                  </a:lnTo>
                  <a:lnTo>
                    <a:pt x="257" y="11"/>
                  </a:lnTo>
                  <a:lnTo>
                    <a:pt x="257" y="7"/>
                  </a:lnTo>
                  <a:lnTo>
                    <a:pt x="257" y="5"/>
                  </a:lnTo>
                  <a:lnTo>
                    <a:pt x="257" y="4"/>
                  </a:lnTo>
                  <a:lnTo>
                    <a:pt x="254" y="2"/>
                  </a:lnTo>
                  <a:lnTo>
                    <a:pt x="252" y="2"/>
                  </a:lnTo>
                  <a:lnTo>
                    <a:pt x="250" y="0"/>
                  </a:lnTo>
                  <a:lnTo>
                    <a:pt x="247" y="4"/>
                  </a:lnTo>
                  <a:lnTo>
                    <a:pt x="238" y="14"/>
                  </a:lnTo>
                  <a:lnTo>
                    <a:pt x="236" y="14"/>
                  </a:lnTo>
                  <a:lnTo>
                    <a:pt x="234" y="16"/>
                  </a:lnTo>
                  <a:lnTo>
                    <a:pt x="232" y="16"/>
                  </a:lnTo>
                  <a:lnTo>
                    <a:pt x="229" y="14"/>
                  </a:lnTo>
                  <a:lnTo>
                    <a:pt x="225" y="16"/>
                  </a:lnTo>
                  <a:lnTo>
                    <a:pt x="222" y="14"/>
                  </a:lnTo>
                  <a:lnTo>
                    <a:pt x="222" y="12"/>
                  </a:lnTo>
                  <a:lnTo>
                    <a:pt x="223" y="9"/>
                  </a:lnTo>
                  <a:lnTo>
                    <a:pt x="223" y="7"/>
                  </a:lnTo>
                  <a:lnTo>
                    <a:pt x="223" y="5"/>
                  </a:lnTo>
                  <a:lnTo>
                    <a:pt x="222" y="4"/>
                  </a:lnTo>
                  <a:lnTo>
                    <a:pt x="220" y="5"/>
                  </a:lnTo>
                  <a:lnTo>
                    <a:pt x="213" y="7"/>
                  </a:lnTo>
                  <a:lnTo>
                    <a:pt x="208" y="11"/>
                  </a:lnTo>
                  <a:lnTo>
                    <a:pt x="209" y="12"/>
                  </a:lnTo>
                  <a:lnTo>
                    <a:pt x="208" y="14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09" y="20"/>
                  </a:lnTo>
                  <a:lnTo>
                    <a:pt x="211" y="21"/>
                  </a:lnTo>
                  <a:lnTo>
                    <a:pt x="211" y="23"/>
                  </a:lnTo>
                  <a:lnTo>
                    <a:pt x="211" y="27"/>
                  </a:lnTo>
                  <a:lnTo>
                    <a:pt x="209" y="28"/>
                  </a:lnTo>
                  <a:lnTo>
                    <a:pt x="204" y="28"/>
                  </a:lnTo>
                  <a:lnTo>
                    <a:pt x="200" y="27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95" y="27"/>
                  </a:lnTo>
                  <a:lnTo>
                    <a:pt x="197" y="28"/>
                  </a:lnTo>
                  <a:lnTo>
                    <a:pt x="197" y="30"/>
                  </a:lnTo>
                  <a:lnTo>
                    <a:pt x="197" y="34"/>
                  </a:lnTo>
                  <a:lnTo>
                    <a:pt x="197" y="36"/>
                  </a:lnTo>
                  <a:lnTo>
                    <a:pt x="199" y="37"/>
                  </a:lnTo>
                  <a:lnTo>
                    <a:pt x="202" y="39"/>
                  </a:lnTo>
                  <a:lnTo>
                    <a:pt x="200" y="41"/>
                  </a:lnTo>
                  <a:lnTo>
                    <a:pt x="199" y="41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7" y="37"/>
                  </a:lnTo>
                  <a:lnTo>
                    <a:pt x="195" y="36"/>
                  </a:lnTo>
                  <a:lnTo>
                    <a:pt x="193" y="32"/>
                  </a:lnTo>
                  <a:lnTo>
                    <a:pt x="192" y="28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8" y="30"/>
                  </a:lnTo>
                  <a:lnTo>
                    <a:pt x="188" y="32"/>
                  </a:lnTo>
                  <a:lnTo>
                    <a:pt x="183" y="39"/>
                  </a:lnTo>
                  <a:lnTo>
                    <a:pt x="179" y="41"/>
                  </a:lnTo>
                  <a:lnTo>
                    <a:pt x="165" y="48"/>
                  </a:lnTo>
                  <a:lnTo>
                    <a:pt x="160" y="53"/>
                  </a:lnTo>
                  <a:lnTo>
                    <a:pt x="156" y="53"/>
                  </a:lnTo>
                  <a:lnTo>
                    <a:pt x="142" y="53"/>
                  </a:lnTo>
                  <a:lnTo>
                    <a:pt x="140" y="52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4"/>
                  </a:lnTo>
                  <a:lnTo>
                    <a:pt x="136" y="43"/>
                  </a:lnTo>
                  <a:lnTo>
                    <a:pt x="124" y="39"/>
                  </a:lnTo>
                  <a:lnTo>
                    <a:pt x="120" y="39"/>
                  </a:lnTo>
                  <a:lnTo>
                    <a:pt x="119" y="39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4" y="43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0"/>
                  </a:lnTo>
                  <a:lnTo>
                    <a:pt x="92" y="23"/>
                  </a:lnTo>
                  <a:lnTo>
                    <a:pt x="65" y="32"/>
                  </a:lnTo>
                  <a:lnTo>
                    <a:pt x="44" y="46"/>
                  </a:lnTo>
                  <a:lnTo>
                    <a:pt x="21" y="60"/>
                  </a:lnTo>
                  <a:lnTo>
                    <a:pt x="7" y="73"/>
                  </a:lnTo>
                  <a:lnTo>
                    <a:pt x="2" y="73"/>
                  </a:lnTo>
                  <a:lnTo>
                    <a:pt x="0" y="75"/>
                  </a:lnTo>
                  <a:lnTo>
                    <a:pt x="2" y="80"/>
                  </a:lnTo>
                  <a:lnTo>
                    <a:pt x="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158">
              <a:extLst>
                <a:ext uri="{FF2B5EF4-FFF2-40B4-BE49-F238E27FC236}">
                  <a16:creationId xmlns:a16="http://schemas.microsoft.com/office/drawing/2014/main" id="{4B7C648F-4D31-B046-0074-7C153AF98D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723" y="1063243"/>
              <a:ext cx="391773" cy="728624"/>
            </a:xfrm>
            <a:custGeom>
              <a:avLst/>
              <a:gdLst>
                <a:gd name="T0" fmla="*/ 140 w 321"/>
                <a:gd name="T1" fmla="*/ 595 h 597"/>
                <a:gd name="T2" fmla="*/ 167 w 321"/>
                <a:gd name="T3" fmla="*/ 572 h 597"/>
                <a:gd name="T4" fmla="*/ 185 w 321"/>
                <a:gd name="T5" fmla="*/ 591 h 597"/>
                <a:gd name="T6" fmla="*/ 185 w 321"/>
                <a:gd name="T7" fmla="*/ 561 h 597"/>
                <a:gd name="T8" fmla="*/ 151 w 321"/>
                <a:gd name="T9" fmla="*/ 549 h 597"/>
                <a:gd name="T10" fmla="*/ 156 w 321"/>
                <a:gd name="T11" fmla="*/ 527 h 597"/>
                <a:gd name="T12" fmla="*/ 179 w 321"/>
                <a:gd name="T13" fmla="*/ 515 h 597"/>
                <a:gd name="T14" fmla="*/ 169 w 321"/>
                <a:gd name="T15" fmla="*/ 483 h 597"/>
                <a:gd name="T16" fmla="*/ 162 w 321"/>
                <a:gd name="T17" fmla="*/ 462 h 597"/>
                <a:gd name="T18" fmla="*/ 183 w 321"/>
                <a:gd name="T19" fmla="*/ 446 h 597"/>
                <a:gd name="T20" fmla="*/ 163 w 321"/>
                <a:gd name="T21" fmla="*/ 417 h 597"/>
                <a:gd name="T22" fmla="*/ 217 w 321"/>
                <a:gd name="T23" fmla="*/ 412 h 597"/>
                <a:gd name="T24" fmla="*/ 211 w 321"/>
                <a:gd name="T25" fmla="*/ 389 h 597"/>
                <a:gd name="T26" fmla="*/ 236 w 321"/>
                <a:gd name="T27" fmla="*/ 392 h 597"/>
                <a:gd name="T28" fmla="*/ 242 w 321"/>
                <a:gd name="T29" fmla="*/ 362 h 597"/>
                <a:gd name="T30" fmla="*/ 249 w 321"/>
                <a:gd name="T31" fmla="*/ 316 h 597"/>
                <a:gd name="T32" fmla="*/ 268 w 321"/>
                <a:gd name="T33" fmla="*/ 312 h 597"/>
                <a:gd name="T34" fmla="*/ 272 w 321"/>
                <a:gd name="T35" fmla="*/ 325 h 597"/>
                <a:gd name="T36" fmla="*/ 277 w 321"/>
                <a:gd name="T37" fmla="*/ 323 h 597"/>
                <a:gd name="T38" fmla="*/ 297 w 321"/>
                <a:gd name="T39" fmla="*/ 328 h 597"/>
                <a:gd name="T40" fmla="*/ 313 w 321"/>
                <a:gd name="T41" fmla="*/ 256 h 597"/>
                <a:gd name="T42" fmla="*/ 240 w 321"/>
                <a:gd name="T43" fmla="*/ 248 h 597"/>
                <a:gd name="T44" fmla="*/ 254 w 321"/>
                <a:gd name="T45" fmla="*/ 227 h 597"/>
                <a:gd name="T46" fmla="*/ 227 w 321"/>
                <a:gd name="T47" fmla="*/ 222 h 597"/>
                <a:gd name="T48" fmla="*/ 217 w 321"/>
                <a:gd name="T49" fmla="*/ 222 h 597"/>
                <a:gd name="T50" fmla="*/ 249 w 321"/>
                <a:gd name="T51" fmla="*/ 216 h 597"/>
                <a:gd name="T52" fmla="*/ 245 w 321"/>
                <a:gd name="T53" fmla="*/ 163 h 597"/>
                <a:gd name="T54" fmla="*/ 273 w 321"/>
                <a:gd name="T55" fmla="*/ 110 h 597"/>
                <a:gd name="T56" fmla="*/ 279 w 321"/>
                <a:gd name="T57" fmla="*/ 2 h 597"/>
                <a:gd name="T58" fmla="*/ 165 w 321"/>
                <a:gd name="T59" fmla="*/ 106 h 597"/>
                <a:gd name="T60" fmla="*/ 46 w 321"/>
                <a:gd name="T61" fmla="*/ 149 h 597"/>
                <a:gd name="T62" fmla="*/ 36 w 321"/>
                <a:gd name="T63" fmla="*/ 224 h 597"/>
                <a:gd name="T64" fmla="*/ 57 w 321"/>
                <a:gd name="T65" fmla="*/ 227 h 597"/>
                <a:gd name="T66" fmla="*/ 43 w 321"/>
                <a:gd name="T67" fmla="*/ 218 h 597"/>
                <a:gd name="T68" fmla="*/ 46 w 321"/>
                <a:gd name="T69" fmla="*/ 197 h 597"/>
                <a:gd name="T70" fmla="*/ 66 w 321"/>
                <a:gd name="T71" fmla="*/ 167 h 597"/>
                <a:gd name="T72" fmla="*/ 98 w 321"/>
                <a:gd name="T73" fmla="*/ 154 h 597"/>
                <a:gd name="T74" fmla="*/ 131 w 321"/>
                <a:gd name="T75" fmla="*/ 156 h 597"/>
                <a:gd name="T76" fmla="*/ 204 w 321"/>
                <a:gd name="T77" fmla="*/ 144 h 597"/>
                <a:gd name="T78" fmla="*/ 167 w 321"/>
                <a:gd name="T79" fmla="*/ 156 h 597"/>
                <a:gd name="T80" fmla="*/ 124 w 321"/>
                <a:gd name="T81" fmla="*/ 183 h 597"/>
                <a:gd name="T82" fmla="*/ 128 w 321"/>
                <a:gd name="T83" fmla="*/ 215 h 597"/>
                <a:gd name="T84" fmla="*/ 135 w 321"/>
                <a:gd name="T85" fmla="*/ 245 h 597"/>
                <a:gd name="T86" fmla="*/ 133 w 321"/>
                <a:gd name="T87" fmla="*/ 247 h 597"/>
                <a:gd name="T88" fmla="*/ 119 w 321"/>
                <a:gd name="T89" fmla="*/ 225 h 597"/>
                <a:gd name="T90" fmla="*/ 108 w 321"/>
                <a:gd name="T91" fmla="*/ 243 h 597"/>
                <a:gd name="T92" fmla="*/ 115 w 321"/>
                <a:gd name="T93" fmla="*/ 204 h 597"/>
                <a:gd name="T94" fmla="*/ 89 w 321"/>
                <a:gd name="T95" fmla="*/ 204 h 597"/>
                <a:gd name="T96" fmla="*/ 68 w 321"/>
                <a:gd name="T97" fmla="*/ 236 h 597"/>
                <a:gd name="T98" fmla="*/ 73 w 321"/>
                <a:gd name="T99" fmla="*/ 261 h 597"/>
                <a:gd name="T100" fmla="*/ 50 w 321"/>
                <a:gd name="T101" fmla="*/ 248 h 597"/>
                <a:gd name="T102" fmla="*/ 23 w 321"/>
                <a:gd name="T103" fmla="*/ 240 h 597"/>
                <a:gd name="T104" fmla="*/ 14 w 321"/>
                <a:gd name="T105" fmla="*/ 216 h 597"/>
                <a:gd name="T106" fmla="*/ 5 w 321"/>
                <a:gd name="T107" fmla="*/ 360 h 597"/>
                <a:gd name="T108" fmla="*/ 32 w 321"/>
                <a:gd name="T109" fmla="*/ 371 h 597"/>
                <a:gd name="T110" fmla="*/ 12 w 321"/>
                <a:gd name="T111" fmla="*/ 385 h 597"/>
                <a:gd name="T112" fmla="*/ 0 w 321"/>
                <a:gd name="T113" fmla="*/ 449 h 597"/>
                <a:gd name="T114" fmla="*/ 21 w 321"/>
                <a:gd name="T115" fmla="*/ 442 h 597"/>
                <a:gd name="T116" fmla="*/ 62 w 321"/>
                <a:gd name="T117" fmla="*/ 479 h 597"/>
                <a:gd name="T118" fmla="*/ 64 w 321"/>
                <a:gd name="T119" fmla="*/ 542 h 597"/>
                <a:gd name="T120" fmla="*/ 226 w 321"/>
                <a:gd name="T121" fmla="*/ 14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1" h="597">
                  <a:moveTo>
                    <a:pt x="71" y="579"/>
                  </a:moveTo>
                  <a:lnTo>
                    <a:pt x="80" y="575"/>
                  </a:lnTo>
                  <a:lnTo>
                    <a:pt x="82" y="575"/>
                  </a:lnTo>
                  <a:lnTo>
                    <a:pt x="91" y="577"/>
                  </a:lnTo>
                  <a:lnTo>
                    <a:pt x="101" y="581"/>
                  </a:lnTo>
                  <a:lnTo>
                    <a:pt x="124" y="586"/>
                  </a:lnTo>
                  <a:lnTo>
                    <a:pt x="126" y="588"/>
                  </a:lnTo>
                  <a:lnTo>
                    <a:pt x="126" y="590"/>
                  </a:lnTo>
                  <a:lnTo>
                    <a:pt x="126" y="593"/>
                  </a:lnTo>
                  <a:lnTo>
                    <a:pt x="128" y="595"/>
                  </a:lnTo>
                  <a:lnTo>
                    <a:pt x="130" y="597"/>
                  </a:lnTo>
                  <a:lnTo>
                    <a:pt x="139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4" y="593"/>
                  </a:lnTo>
                  <a:lnTo>
                    <a:pt x="146" y="593"/>
                  </a:lnTo>
                  <a:lnTo>
                    <a:pt x="147" y="595"/>
                  </a:lnTo>
                  <a:lnTo>
                    <a:pt x="151" y="595"/>
                  </a:lnTo>
                  <a:lnTo>
                    <a:pt x="151" y="591"/>
                  </a:lnTo>
                  <a:lnTo>
                    <a:pt x="153" y="588"/>
                  </a:lnTo>
                  <a:lnTo>
                    <a:pt x="156" y="584"/>
                  </a:lnTo>
                  <a:lnTo>
                    <a:pt x="160" y="581"/>
                  </a:lnTo>
                  <a:lnTo>
                    <a:pt x="162" y="581"/>
                  </a:lnTo>
                  <a:lnTo>
                    <a:pt x="163" y="581"/>
                  </a:lnTo>
                  <a:lnTo>
                    <a:pt x="163" y="579"/>
                  </a:lnTo>
                  <a:lnTo>
                    <a:pt x="165" y="577"/>
                  </a:lnTo>
                  <a:lnTo>
                    <a:pt x="167" y="572"/>
                  </a:lnTo>
                  <a:lnTo>
                    <a:pt x="171" y="570"/>
                  </a:lnTo>
                  <a:lnTo>
                    <a:pt x="174" y="572"/>
                  </a:lnTo>
                  <a:lnTo>
                    <a:pt x="174" y="574"/>
                  </a:lnTo>
                  <a:lnTo>
                    <a:pt x="171" y="575"/>
                  </a:lnTo>
                  <a:lnTo>
                    <a:pt x="171" y="577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4"/>
                  </a:lnTo>
                  <a:lnTo>
                    <a:pt x="174" y="584"/>
                  </a:lnTo>
                  <a:lnTo>
                    <a:pt x="176" y="586"/>
                  </a:lnTo>
                  <a:lnTo>
                    <a:pt x="181" y="584"/>
                  </a:lnTo>
                  <a:lnTo>
                    <a:pt x="181" y="586"/>
                  </a:lnTo>
                  <a:lnTo>
                    <a:pt x="183" y="590"/>
                  </a:lnTo>
                  <a:lnTo>
                    <a:pt x="185" y="591"/>
                  </a:lnTo>
                  <a:lnTo>
                    <a:pt x="186" y="590"/>
                  </a:lnTo>
                  <a:lnTo>
                    <a:pt x="186" y="588"/>
                  </a:lnTo>
                  <a:lnTo>
                    <a:pt x="186" y="586"/>
                  </a:lnTo>
                  <a:lnTo>
                    <a:pt x="186" y="584"/>
                  </a:lnTo>
                  <a:lnTo>
                    <a:pt x="185" y="582"/>
                  </a:lnTo>
                  <a:lnTo>
                    <a:pt x="185" y="581"/>
                  </a:lnTo>
                  <a:lnTo>
                    <a:pt x="183" y="581"/>
                  </a:lnTo>
                  <a:lnTo>
                    <a:pt x="181" y="579"/>
                  </a:lnTo>
                  <a:lnTo>
                    <a:pt x="183" y="577"/>
                  </a:lnTo>
                  <a:lnTo>
                    <a:pt x="185" y="579"/>
                  </a:lnTo>
                  <a:lnTo>
                    <a:pt x="186" y="577"/>
                  </a:lnTo>
                  <a:lnTo>
                    <a:pt x="188" y="577"/>
                  </a:lnTo>
                  <a:lnTo>
                    <a:pt x="188" y="575"/>
                  </a:lnTo>
                  <a:lnTo>
                    <a:pt x="185" y="561"/>
                  </a:lnTo>
                  <a:lnTo>
                    <a:pt x="185" y="559"/>
                  </a:lnTo>
                  <a:lnTo>
                    <a:pt x="183" y="558"/>
                  </a:lnTo>
                  <a:lnTo>
                    <a:pt x="176" y="556"/>
                  </a:lnTo>
                  <a:lnTo>
                    <a:pt x="174" y="554"/>
                  </a:lnTo>
                  <a:lnTo>
                    <a:pt x="169" y="549"/>
                  </a:lnTo>
                  <a:lnTo>
                    <a:pt x="167" y="547"/>
                  </a:lnTo>
                  <a:lnTo>
                    <a:pt x="165" y="549"/>
                  </a:lnTo>
                  <a:lnTo>
                    <a:pt x="163" y="550"/>
                  </a:lnTo>
                  <a:lnTo>
                    <a:pt x="162" y="550"/>
                  </a:lnTo>
                  <a:lnTo>
                    <a:pt x="158" y="550"/>
                  </a:lnTo>
                  <a:lnTo>
                    <a:pt x="153" y="554"/>
                  </a:lnTo>
                  <a:lnTo>
                    <a:pt x="151" y="554"/>
                  </a:lnTo>
                  <a:lnTo>
                    <a:pt x="151" y="550"/>
                  </a:lnTo>
                  <a:lnTo>
                    <a:pt x="151" y="549"/>
                  </a:lnTo>
                  <a:lnTo>
                    <a:pt x="156" y="547"/>
                  </a:lnTo>
                  <a:lnTo>
                    <a:pt x="160" y="547"/>
                  </a:lnTo>
                  <a:lnTo>
                    <a:pt x="162" y="545"/>
                  </a:lnTo>
                  <a:lnTo>
                    <a:pt x="165" y="540"/>
                  </a:lnTo>
                  <a:lnTo>
                    <a:pt x="162" y="536"/>
                  </a:lnTo>
                  <a:lnTo>
                    <a:pt x="160" y="534"/>
                  </a:lnTo>
                  <a:lnTo>
                    <a:pt x="158" y="534"/>
                  </a:lnTo>
                  <a:lnTo>
                    <a:pt x="155" y="533"/>
                  </a:lnTo>
                  <a:lnTo>
                    <a:pt x="153" y="533"/>
                  </a:lnTo>
                  <a:lnTo>
                    <a:pt x="155" y="531"/>
                  </a:lnTo>
                  <a:lnTo>
                    <a:pt x="158" y="531"/>
                  </a:lnTo>
                  <a:lnTo>
                    <a:pt x="158" y="529"/>
                  </a:lnTo>
                  <a:lnTo>
                    <a:pt x="156" y="529"/>
                  </a:lnTo>
                  <a:lnTo>
                    <a:pt x="156" y="527"/>
                  </a:lnTo>
                  <a:lnTo>
                    <a:pt x="156" y="526"/>
                  </a:lnTo>
                  <a:lnTo>
                    <a:pt x="158" y="526"/>
                  </a:lnTo>
                  <a:lnTo>
                    <a:pt x="160" y="526"/>
                  </a:lnTo>
                  <a:lnTo>
                    <a:pt x="163" y="524"/>
                  </a:lnTo>
                  <a:lnTo>
                    <a:pt x="163" y="522"/>
                  </a:lnTo>
                  <a:lnTo>
                    <a:pt x="165" y="522"/>
                  </a:lnTo>
                  <a:lnTo>
                    <a:pt x="165" y="520"/>
                  </a:lnTo>
                  <a:lnTo>
                    <a:pt x="167" y="520"/>
                  </a:lnTo>
                  <a:lnTo>
                    <a:pt x="174" y="522"/>
                  </a:lnTo>
                  <a:lnTo>
                    <a:pt x="176" y="520"/>
                  </a:lnTo>
                  <a:lnTo>
                    <a:pt x="178" y="520"/>
                  </a:lnTo>
                  <a:lnTo>
                    <a:pt x="179" y="520"/>
                  </a:lnTo>
                  <a:lnTo>
                    <a:pt x="179" y="518"/>
                  </a:lnTo>
                  <a:lnTo>
                    <a:pt x="179" y="515"/>
                  </a:lnTo>
                  <a:lnTo>
                    <a:pt x="181" y="513"/>
                  </a:lnTo>
                  <a:lnTo>
                    <a:pt x="181" y="511"/>
                  </a:lnTo>
                  <a:lnTo>
                    <a:pt x="181" y="510"/>
                  </a:lnTo>
                  <a:lnTo>
                    <a:pt x="181" y="506"/>
                  </a:lnTo>
                  <a:lnTo>
                    <a:pt x="179" y="504"/>
                  </a:lnTo>
                  <a:lnTo>
                    <a:pt x="174" y="495"/>
                  </a:lnTo>
                  <a:lnTo>
                    <a:pt x="172" y="495"/>
                  </a:lnTo>
                  <a:lnTo>
                    <a:pt x="172" y="494"/>
                  </a:lnTo>
                  <a:lnTo>
                    <a:pt x="174" y="492"/>
                  </a:lnTo>
                  <a:lnTo>
                    <a:pt x="174" y="490"/>
                  </a:lnTo>
                  <a:lnTo>
                    <a:pt x="172" y="488"/>
                  </a:lnTo>
                  <a:lnTo>
                    <a:pt x="172" y="486"/>
                  </a:lnTo>
                  <a:lnTo>
                    <a:pt x="169" y="485"/>
                  </a:lnTo>
                  <a:lnTo>
                    <a:pt x="169" y="483"/>
                  </a:lnTo>
                  <a:lnTo>
                    <a:pt x="171" y="483"/>
                  </a:lnTo>
                  <a:lnTo>
                    <a:pt x="171" y="481"/>
                  </a:lnTo>
                  <a:lnTo>
                    <a:pt x="169" y="479"/>
                  </a:lnTo>
                  <a:lnTo>
                    <a:pt x="169" y="476"/>
                  </a:lnTo>
                  <a:lnTo>
                    <a:pt x="167" y="474"/>
                  </a:lnTo>
                  <a:lnTo>
                    <a:pt x="169" y="472"/>
                  </a:lnTo>
                  <a:lnTo>
                    <a:pt x="174" y="472"/>
                  </a:lnTo>
                  <a:lnTo>
                    <a:pt x="174" y="470"/>
                  </a:lnTo>
                  <a:lnTo>
                    <a:pt x="176" y="469"/>
                  </a:lnTo>
                  <a:lnTo>
                    <a:pt x="176" y="465"/>
                  </a:lnTo>
                  <a:lnTo>
                    <a:pt x="176" y="463"/>
                  </a:lnTo>
                  <a:lnTo>
                    <a:pt x="169" y="460"/>
                  </a:lnTo>
                  <a:lnTo>
                    <a:pt x="167" y="462"/>
                  </a:lnTo>
                  <a:lnTo>
                    <a:pt x="162" y="462"/>
                  </a:lnTo>
                  <a:lnTo>
                    <a:pt x="160" y="463"/>
                  </a:lnTo>
                  <a:lnTo>
                    <a:pt x="156" y="462"/>
                  </a:lnTo>
                  <a:lnTo>
                    <a:pt x="160" y="460"/>
                  </a:lnTo>
                  <a:lnTo>
                    <a:pt x="163" y="458"/>
                  </a:lnTo>
                  <a:lnTo>
                    <a:pt x="165" y="456"/>
                  </a:lnTo>
                  <a:lnTo>
                    <a:pt x="165" y="455"/>
                  </a:lnTo>
                  <a:lnTo>
                    <a:pt x="169" y="455"/>
                  </a:lnTo>
                  <a:lnTo>
                    <a:pt x="171" y="456"/>
                  </a:lnTo>
                  <a:lnTo>
                    <a:pt x="172" y="455"/>
                  </a:lnTo>
                  <a:lnTo>
                    <a:pt x="174" y="453"/>
                  </a:lnTo>
                  <a:lnTo>
                    <a:pt x="181" y="451"/>
                  </a:lnTo>
                  <a:lnTo>
                    <a:pt x="181" y="449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6" y="446"/>
                  </a:lnTo>
                  <a:lnTo>
                    <a:pt x="188" y="444"/>
                  </a:lnTo>
                  <a:lnTo>
                    <a:pt x="190" y="440"/>
                  </a:lnTo>
                  <a:lnTo>
                    <a:pt x="195" y="437"/>
                  </a:lnTo>
                  <a:lnTo>
                    <a:pt x="197" y="435"/>
                  </a:lnTo>
                  <a:lnTo>
                    <a:pt x="188" y="435"/>
                  </a:lnTo>
                  <a:lnTo>
                    <a:pt x="185" y="433"/>
                  </a:lnTo>
                  <a:lnTo>
                    <a:pt x="183" y="430"/>
                  </a:lnTo>
                  <a:lnTo>
                    <a:pt x="181" y="428"/>
                  </a:lnTo>
                  <a:lnTo>
                    <a:pt x="176" y="421"/>
                  </a:lnTo>
                  <a:lnTo>
                    <a:pt x="174" y="421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3" y="417"/>
                  </a:lnTo>
                  <a:lnTo>
                    <a:pt x="165" y="415"/>
                  </a:lnTo>
                  <a:lnTo>
                    <a:pt x="167" y="417"/>
                  </a:lnTo>
                  <a:lnTo>
                    <a:pt x="179" y="417"/>
                  </a:lnTo>
                  <a:lnTo>
                    <a:pt x="179" y="419"/>
                  </a:lnTo>
                  <a:lnTo>
                    <a:pt x="185" y="423"/>
                  </a:lnTo>
                  <a:lnTo>
                    <a:pt x="192" y="424"/>
                  </a:lnTo>
                  <a:lnTo>
                    <a:pt x="194" y="424"/>
                  </a:lnTo>
                  <a:lnTo>
                    <a:pt x="199" y="421"/>
                  </a:lnTo>
                  <a:lnTo>
                    <a:pt x="211" y="417"/>
                  </a:lnTo>
                  <a:lnTo>
                    <a:pt x="215" y="419"/>
                  </a:lnTo>
                  <a:lnTo>
                    <a:pt x="215" y="417"/>
                  </a:lnTo>
                  <a:lnTo>
                    <a:pt x="217" y="417"/>
                  </a:lnTo>
                  <a:lnTo>
                    <a:pt x="215" y="414"/>
                  </a:lnTo>
                  <a:lnTo>
                    <a:pt x="217" y="412"/>
                  </a:lnTo>
                  <a:lnTo>
                    <a:pt x="220" y="410"/>
                  </a:lnTo>
                  <a:lnTo>
                    <a:pt x="220" y="408"/>
                  </a:lnTo>
                  <a:lnTo>
                    <a:pt x="218" y="408"/>
                  </a:lnTo>
                  <a:lnTo>
                    <a:pt x="217" y="408"/>
                  </a:lnTo>
                  <a:lnTo>
                    <a:pt x="217" y="407"/>
                  </a:lnTo>
                  <a:lnTo>
                    <a:pt x="217" y="403"/>
                  </a:lnTo>
                  <a:lnTo>
                    <a:pt x="218" y="398"/>
                  </a:lnTo>
                  <a:lnTo>
                    <a:pt x="220" y="396"/>
                  </a:lnTo>
                  <a:lnTo>
                    <a:pt x="218" y="396"/>
                  </a:lnTo>
                  <a:lnTo>
                    <a:pt x="201" y="392"/>
                  </a:lnTo>
                  <a:lnTo>
                    <a:pt x="199" y="391"/>
                  </a:lnTo>
                  <a:lnTo>
                    <a:pt x="201" y="389"/>
                  </a:lnTo>
                  <a:lnTo>
                    <a:pt x="208" y="389"/>
                  </a:lnTo>
                  <a:lnTo>
                    <a:pt x="211" y="389"/>
                  </a:lnTo>
                  <a:lnTo>
                    <a:pt x="211" y="387"/>
                  </a:lnTo>
                  <a:lnTo>
                    <a:pt x="211" y="385"/>
                  </a:lnTo>
                  <a:lnTo>
                    <a:pt x="213" y="385"/>
                  </a:lnTo>
                  <a:lnTo>
                    <a:pt x="215" y="383"/>
                  </a:lnTo>
                  <a:lnTo>
                    <a:pt x="226" y="383"/>
                  </a:lnTo>
                  <a:lnTo>
                    <a:pt x="227" y="383"/>
                  </a:lnTo>
                  <a:lnTo>
                    <a:pt x="229" y="385"/>
                  </a:lnTo>
                  <a:lnTo>
                    <a:pt x="229" y="387"/>
                  </a:lnTo>
                  <a:lnTo>
                    <a:pt x="229" y="389"/>
                  </a:lnTo>
                  <a:lnTo>
                    <a:pt x="229" y="391"/>
                  </a:lnTo>
                  <a:lnTo>
                    <a:pt x="231" y="392"/>
                  </a:lnTo>
                  <a:lnTo>
                    <a:pt x="233" y="394"/>
                  </a:lnTo>
                  <a:lnTo>
                    <a:pt x="234" y="394"/>
                  </a:lnTo>
                  <a:lnTo>
                    <a:pt x="236" y="392"/>
                  </a:lnTo>
                  <a:lnTo>
                    <a:pt x="236" y="391"/>
                  </a:lnTo>
                  <a:lnTo>
                    <a:pt x="236" y="387"/>
                  </a:lnTo>
                  <a:lnTo>
                    <a:pt x="236" y="385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8" y="382"/>
                  </a:lnTo>
                  <a:lnTo>
                    <a:pt x="238" y="380"/>
                  </a:lnTo>
                  <a:lnTo>
                    <a:pt x="242" y="376"/>
                  </a:lnTo>
                  <a:lnTo>
                    <a:pt x="242" y="375"/>
                  </a:lnTo>
                  <a:lnTo>
                    <a:pt x="242" y="373"/>
                  </a:lnTo>
                  <a:lnTo>
                    <a:pt x="242" y="369"/>
                  </a:lnTo>
                  <a:lnTo>
                    <a:pt x="242" y="364"/>
                  </a:lnTo>
                  <a:lnTo>
                    <a:pt x="242" y="362"/>
                  </a:lnTo>
                  <a:lnTo>
                    <a:pt x="245" y="355"/>
                  </a:lnTo>
                  <a:lnTo>
                    <a:pt x="243" y="353"/>
                  </a:lnTo>
                  <a:lnTo>
                    <a:pt x="242" y="353"/>
                  </a:lnTo>
                  <a:lnTo>
                    <a:pt x="240" y="355"/>
                  </a:lnTo>
                  <a:lnTo>
                    <a:pt x="242" y="353"/>
                  </a:lnTo>
                  <a:lnTo>
                    <a:pt x="243" y="350"/>
                  </a:lnTo>
                  <a:lnTo>
                    <a:pt x="243" y="344"/>
                  </a:lnTo>
                  <a:lnTo>
                    <a:pt x="243" y="339"/>
                  </a:lnTo>
                  <a:lnTo>
                    <a:pt x="242" y="335"/>
                  </a:lnTo>
                  <a:lnTo>
                    <a:pt x="238" y="332"/>
                  </a:lnTo>
                  <a:lnTo>
                    <a:pt x="238" y="330"/>
                  </a:lnTo>
                  <a:lnTo>
                    <a:pt x="240" y="325"/>
                  </a:lnTo>
                  <a:lnTo>
                    <a:pt x="242" y="321"/>
                  </a:lnTo>
                  <a:lnTo>
                    <a:pt x="249" y="316"/>
                  </a:lnTo>
                  <a:lnTo>
                    <a:pt x="252" y="312"/>
                  </a:lnTo>
                  <a:lnTo>
                    <a:pt x="254" y="307"/>
                  </a:lnTo>
                  <a:lnTo>
                    <a:pt x="256" y="305"/>
                  </a:lnTo>
                  <a:lnTo>
                    <a:pt x="258" y="305"/>
                  </a:lnTo>
                  <a:lnTo>
                    <a:pt x="259" y="304"/>
                  </a:lnTo>
                  <a:lnTo>
                    <a:pt x="259" y="300"/>
                  </a:lnTo>
                  <a:lnTo>
                    <a:pt x="261" y="302"/>
                  </a:lnTo>
                  <a:lnTo>
                    <a:pt x="265" y="300"/>
                  </a:lnTo>
                  <a:lnTo>
                    <a:pt x="266" y="302"/>
                  </a:lnTo>
                  <a:lnTo>
                    <a:pt x="268" y="304"/>
                  </a:lnTo>
                  <a:lnTo>
                    <a:pt x="270" y="304"/>
                  </a:lnTo>
                  <a:lnTo>
                    <a:pt x="272" y="304"/>
                  </a:lnTo>
                  <a:lnTo>
                    <a:pt x="268" y="311"/>
                  </a:lnTo>
                  <a:lnTo>
                    <a:pt x="268" y="312"/>
                  </a:lnTo>
                  <a:lnTo>
                    <a:pt x="270" y="316"/>
                  </a:lnTo>
                  <a:lnTo>
                    <a:pt x="268" y="318"/>
                  </a:lnTo>
                  <a:lnTo>
                    <a:pt x="266" y="318"/>
                  </a:lnTo>
                  <a:lnTo>
                    <a:pt x="265" y="316"/>
                  </a:lnTo>
                  <a:lnTo>
                    <a:pt x="263" y="314"/>
                  </a:lnTo>
                  <a:lnTo>
                    <a:pt x="259" y="314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6" y="321"/>
                  </a:lnTo>
                  <a:lnTo>
                    <a:pt x="258" y="325"/>
                  </a:lnTo>
                  <a:lnTo>
                    <a:pt x="259" y="327"/>
                  </a:lnTo>
                  <a:lnTo>
                    <a:pt x="263" y="325"/>
                  </a:lnTo>
                  <a:lnTo>
                    <a:pt x="266" y="323"/>
                  </a:lnTo>
                  <a:lnTo>
                    <a:pt x="272" y="325"/>
                  </a:lnTo>
                  <a:lnTo>
                    <a:pt x="273" y="327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0" y="330"/>
                  </a:lnTo>
                  <a:lnTo>
                    <a:pt x="270" y="332"/>
                  </a:lnTo>
                  <a:lnTo>
                    <a:pt x="270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7" y="339"/>
                  </a:lnTo>
                  <a:lnTo>
                    <a:pt x="279" y="339"/>
                  </a:lnTo>
                  <a:lnTo>
                    <a:pt x="279" y="337"/>
                  </a:lnTo>
                  <a:lnTo>
                    <a:pt x="279" y="334"/>
                  </a:lnTo>
                  <a:lnTo>
                    <a:pt x="277" y="328"/>
                  </a:lnTo>
                  <a:lnTo>
                    <a:pt x="277" y="323"/>
                  </a:lnTo>
                  <a:lnTo>
                    <a:pt x="279" y="320"/>
                  </a:lnTo>
                  <a:lnTo>
                    <a:pt x="281" y="314"/>
                  </a:lnTo>
                  <a:lnTo>
                    <a:pt x="284" y="311"/>
                  </a:lnTo>
                  <a:lnTo>
                    <a:pt x="286" y="312"/>
                  </a:lnTo>
                  <a:lnTo>
                    <a:pt x="288" y="312"/>
                  </a:lnTo>
                  <a:lnTo>
                    <a:pt x="289" y="312"/>
                  </a:lnTo>
                  <a:lnTo>
                    <a:pt x="291" y="314"/>
                  </a:lnTo>
                  <a:lnTo>
                    <a:pt x="291" y="318"/>
                  </a:lnTo>
                  <a:lnTo>
                    <a:pt x="291" y="320"/>
                  </a:lnTo>
                  <a:lnTo>
                    <a:pt x="289" y="321"/>
                  </a:lnTo>
                  <a:lnTo>
                    <a:pt x="286" y="321"/>
                  </a:lnTo>
                  <a:lnTo>
                    <a:pt x="289" y="327"/>
                  </a:lnTo>
                  <a:lnTo>
                    <a:pt x="293" y="328"/>
                  </a:lnTo>
                  <a:lnTo>
                    <a:pt x="297" y="328"/>
                  </a:lnTo>
                  <a:lnTo>
                    <a:pt x="298" y="321"/>
                  </a:lnTo>
                  <a:lnTo>
                    <a:pt x="298" y="316"/>
                  </a:lnTo>
                  <a:lnTo>
                    <a:pt x="298" y="312"/>
                  </a:lnTo>
                  <a:lnTo>
                    <a:pt x="300" y="311"/>
                  </a:lnTo>
                  <a:lnTo>
                    <a:pt x="305" y="307"/>
                  </a:lnTo>
                  <a:lnTo>
                    <a:pt x="316" y="293"/>
                  </a:lnTo>
                  <a:lnTo>
                    <a:pt x="318" y="288"/>
                  </a:lnTo>
                  <a:lnTo>
                    <a:pt x="318" y="282"/>
                  </a:lnTo>
                  <a:lnTo>
                    <a:pt x="320" y="277"/>
                  </a:lnTo>
                  <a:lnTo>
                    <a:pt x="320" y="272"/>
                  </a:lnTo>
                  <a:lnTo>
                    <a:pt x="321" y="270"/>
                  </a:lnTo>
                  <a:lnTo>
                    <a:pt x="321" y="268"/>
                  </a:lnTo>
                  <a:lnTo>
                    <a:pt x="316" y="263"/>
                  </a:lnTo>
                  <a:lnTo>
                    <a:pt x="313" y="256"/>
                  </a:lnTo>
                  <a:lnTo>
                    <a:pt x="311" y="254"/>
                  </a:lnTo>
                  <a:lnTo>
                    <a:pt x="307" y="252"/>
                  </a:lnTo>
                  <a:lnTo>
                    <a:pt x="302" y="252"/>
                  </a:lnTo>
                  <a:lnTo>
                    <a:pt x="277" y="256"/>
                  </a:lnTo>
                  <a:lnTo>
                    <a:pt x="266" y="254"/>
                  </a:lnTo>
                  <a:lnTo>
                    <a:pt x="258" y="250"/>
                  </a:lnTo>
                  <a:lnTo>
                    <a:pt x="256" y="247"/>
                  </a:lnTo>
                  <a:lnTo>
                    <a:pt x="254" y="247"/>
                  </a:lnTo>
                  <a:lnTo>
                    <a:pt x="254" y="245"/>
                  </a:lnTo>
                  <a:lnTo>
                    <a:pt x="254" y="240"/>
                  </a:lnTo>
                  <a:lnTo>
                    <a:pt x="250" y="238"/>
                  </a:lnTo>
                  <a:lnTo>
                    <a:pt x="249" y="238"/>
                  </a:lnTo>
                  <a:lnTo>
                    <a:pt x="245" y="243"/>
                  </a:lnTo>
                  <a:lnTo>
                    <a:pt x="240" y="248"/>
                  </a:lnTo>
                  <a:lnTo>
                    <a:pt x="238" y="250"/>
                  </a:lnTo>
                  <a:lnTo>
                    <a:pt x="238" y="256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6" y="261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8" y="247"/>
                  </a:lnTo>
                  <a:lnTo>
                    <a:pt x="243" y="240"/>
                  </a:lnTo>
                  <a:lnTo>
                    <a:pt x="252" y="234"/>
                  </a:lnTo>
                  <a:lnTo>
                    <a:pt x="254" y="227"/>
                  </a:lnTo>
                  <a:lnTo>
                    <a:pt x="254" y="222"/>
                  </a:lnTo>
                  <a:lnTo>
                    <a:pt x="250" y="218"/>
                  </a:lnTo>
                  <a:lnTo>
                    <a:pt x="249" y="218"/>
                  </a:lnTo>
                  <a:lnTo>
                    <a:pt x="245" y="220"/>
                  </a:lnTo>
                  <a:lnTo>
                    <a:pt x="240" y="220"/>
                  </a:lnTo>
                  <a:lnTo>
                    <a:pt x="236" y="220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6"/>
                  </a:lnTo>
                  <a:lnTo>
                    <a:pt x="231" y="215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0"/>
                  </a:lnTo>
                  <a:lnTo>
                    <a:pt x="227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2" y="222"/>
                  </a:lnTo>
                  <a:lnTo>
                    <a:pt x="222" y="220"/>
                  </a:lnTo>
                  <a:lnTo>
                    <a:pt x="220" y="222"/>
                  </a:lnTo>
                  <a:lnTo>
                    <a:pt x="220" y="224"/>
                  </a:lnTo>
                  <a:lnTo>
                    <a:pt x="218" y="224"/>
                  </a:lnTo>
                  <a:lnTo>
                    <a:pt x="215" y="225"/>
                  </a:lnTo>
                  <a:lnTo>
                    <a:pt x="197" y="231"/>
                  </a:lnTo>
                  <a:lnTo>
                    <a:pt x="194" y="229"/>
                  </a:lnTo>
                  <a:lnTo>
                    <a:pt x="194" y="227"/>
                  </a:lnTo>
                  <a:lnTo>
                    <a:pt x="208" y="225"/>
                  </a:lnTo>
                  <a:lnTo>
                    <a:pt x="213" y="224"/>
                  </a:lnTo>
                  <a:lnTo>
                    <a:pt x="217" y="222"/>
                  </a:lnTo>
                  <a:lnTo>
                    <a:pt x="220" y="218"/>
                  </a:lnTo>
                  <a:lnTo>
                    <a:pt x="222" y="218"/>
                  </a:lnTo>
                  <a:lnTo>
                    <a:pt x="224" y="218"/>
                  </a:lnTo>
                  <a:lnTo>
                    <a:pt x="226" y="216"/>
                  </a:lnTo>
                  <a:lnTo>
                    <a:pt x="227" y="215"/>
                  </a:lnTo>
                  <a:lnTo>
                    <a:pt x="231" y="213"/>
                  </a:lnTo>
                  <a:lnTo>
                    <a:pt x="234" y="215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8" y="216"/>
                  </a:lnTo>
                  <a:lnTo>
                    <a:pt x="240" y="215"/>
                  </a:lnTo>
                  <a:lnTo>
                    <a:pt x="245" y="215"/>
                  </a:lnTo>
                  <a:lnTo>
                    <a:pt x="247" y="215"/>
                  </a:lnTo>
                  <a:lnTo>
                    <a:pt x="249" y="216"/>
                  </a:lnTo>
                  <a:lnTo>
                    <a:pt x="250" y="216"/>
                  </a:lnTo>
                  <a:lnTo>
                    <a:pt x="252" y="215"/>
                  </a:lnTo>
                  <a:lnTo>
                    <a:pt x="252" y="213"/>
                  </a:lnTo>
                  <a:lnTo>
                    <a:pt x="250" y="213"/>
                  </a:lnTo>
                  <a:lnTo>
                    <a:pt x="250" y="211"/>
                  </a:lnTo>
                  <a:lnTo>
                    <a:pt x="247" y="202"/>
                  </a:lnTo>
                  <a:lnTo>
                    <a:pt x="245" y="197"/>
                  </a:lnTo>
                  <a:lnTo>
                    <a:pt x="245" y="188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3" y="174"/>
                  </a:lnTo>
                  <a:lnTo>
                    <a:pt x="245" y="169"/>
                  </a:lnTo>
                  <a:lnTo>
                    <a:pt x="245" y="165"/>
                  </a:lnTo>
                  <a:lnTo>
                    <a:pt x="245" y="163"/>
                  </a:lnTo>
                  <a:lnTo>
                    <a:pt x="249" y="160"/>
                  </a:lnTo>
                  <a:lnTo>
                    <a:pt x="247" y="158"/>
                  </a:lnTo>
                  <a:lnTo>
                    <a:pt x="242" y="158"/>
                  </a:lnTo>
                  <a:lnTo>
                    <a:pt x="243" y="156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4"/>
                  </a:lnTo>
                  <a:lnTo>
                    <a:pt x="254" y="151"/>
                  </a:lnTo>
                  <a:lnTo>
                    <a:pt x="258" y="140"/>
                  </a:lnTo>
                  <a:lnTo>
                    <a:pt x="259" y="133"/>
                  </a:lnTo>
                  <a:lnTo>
                    <a:pt x="261" y="128"/>
                  </a:lnTo>
                  <a:lnTo>
                    <a:pt x="265" y="119"/>
                  </a:lnTo>
                  <a:lnTo>
                    <a:pt x="266" y="115"/>
                  </a:lnTo>
                  <a:lnTo>
                    <a:pt x="273" y="110"/>
                  </a:lnTo>
                  <a:lnTo>
                    <a:pt x="275" y="106"/>
                  </a:lnTo>
                  <a:lnTo>
                    <a:pt x="273" y="87"/>
                  </a:lnTo>
                  <a:lnTo>
                    <a:pt x="273" y="76"/>
                  </a:lnTo>
                  <a:lnTo>
                    <a:pt x="275" y="65"/>
                  </a:lnTo>
                  <a:lnTo>
                    <a:pt x="272" y="55"/>
                  </a:lnTo>
                  <a:lnTo>
                    <a:pt x="266" y="48"/>
                  </a:lnTo>
                  <a:lnTo>
                    <a:pt x="263" y="39"/>
                  </a:lnTo>
                  <a:lnTo>
                    <a:pt x="266" y="25"/>
                  </a:lnTo>
                  <a:lnTo>
                    <a:pt x="275" y="12"/>
                  </a:lnTo>
                  <a:lnTo>
                    <a:pt x="281" y="7"/>
                  </a:lnTo>
                  <a:lnTo>
                    <a:pt x="286" y="3"/>
                  </a:lnTo>
                  <a:lnTo>
                    <a:pt x="284" y="2"/>
                  </a:lnTo>
                  <a:lnTo>
                    <a:pt x="281" y="0"/>
                  </a:lnTo>
                  <a:lnTo>
                    <a:pt x="279" y="2"/>
                  </a:lnTo>
                  <a:lnTo>
                    <a:pt x="275" y="2"/>
                  </a:lnTo>
                  <a:lnTo>
                    <a:pt x="268" y="9"/>
                  </a:lnTo>
                  <a:lnTo>
                    <a:pt x="254" y="21"/>
                  </a:lnTo>
                  <a:lnTo>
                    <a:pt x="245" y="26"/>
                  </a:lnTo>
                  <a:lnTo>
                    <a:pt x="236" y="32"/>
                  </a:lnTo>
                  <a:lnTo>
                    <a:pt x="227" y="34"/>
                  </a:lnTo>
                  <a:lnTo>
                    <a:pt x="217" y="32"/>
                  </a:lnTo>
                  <a:lnTo>
                    <a:pt x="210" y="34"/>
                  </a:lnTo>
                  <a:lnTo>
                    <a:pt x="208" y="37"/>
                  </a:lnTo>
                  <a:lnTo>
                    <a:pt x="206" y="39"/>
                  </a:lnTo>
                  <a:lnTo>
                    <a:pt x="202" y="46"/>
                  </a:lnTo>
                  <a:lnTo>
                    <a:pt x="194" y="55"/>
                  </a:lnTo>
                  <a:lnTo>
                    <a:pt x="192" y="60"/>
                  </a:lnTo>
                  <a:lnTo>
                    <a:pt x="165" y="106"/>
                  </a:lnTo>
                  <a:lnTo>
                    <a:pt x="156" y="115"/>
                  </a:lnTo>
                  <a:lnTo>
                    <a:pt x="149" y="122"/>
                  </a:lnTo>
                  <a:lnTo>
                    <a:pt x="139" y="126"/>
                  </a:lnTo>
                  <a:lnTo>
                    <a:pt x="128" y="128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2" y="131"/>
                  </a:lnTo>
                  <a:lnTo>
                    <a:pt x="87" y="133"/>
                  </a:lnTo>
                  <a:lnTo>
                    <a:pt x="78" y="135"/>
                  </a:lnTo>
                  <a:lnTo>
                    <a:pt x="71" y="135"/>
                  </a:lnTo>
                  <a:lnTo>
                    <a:pt x="64" y="131"/>
                  </a:lnTo>
                  <a:lnTo>
                    <a:pt x="60" y="131"/>
                  </a:lnTo>
                  <a:lnTo>
                    <a:pt x="57" y="135"/>
                  </a:lnTo>
                  <a:lnTo>
                    <a:pt x="46" y="149"/>
                  </a:lnTo>
                  <a:lnTo>
                    <a:pt x="41" y="156"/>
                  </a:lnTo>
                  <a:lnTo>
                    <a:pt x="21" y="188"/>
                  </a:lnTo>
                  <a:lnTo>
                    <a:pt x="18" y="195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6"/>
                  </a:lnTo>
                  <a:lnTo>
                    <a:pt x="25" y="213"/>
                  </a:lnTo>
                  <a:lnTo>
                    <a:pt x="27" y="216"/>
                  </a:lnTo>
                  <a:lnTo>
                    <a:pt x="28" y="220"/>
                  </a:lnTo>
                  <a:lnTo>
                    <a:pt x="32" y="222"/>
                  </a:lnTo>
                  <a:lnTo>
                    <a:pt x="34" y="224"/>
                  </a:lnTo>
                  <a:lnTo>
                    <a:pt x="36" y="224"/>
                  </a:lnTo>
                  <a:lnTo>
                    <a:pt x="39" y="225"/>
                  </a:lnTo>
                  <a:lnTo>
                    <a:pt x="43" y="227"/>
                  </a:lnTo>
                  <a:lnTo>
                    <a:pt x="43" y="231"/>
                  </a:lnTo>
                  <a:lnTo>
                    <a:pt x="44" y="232"/>
                  </a:lnTo>
                  <a:lnTo>
                    <a:pt x="48" y="236"/>
                  </a:lnTo>
                  <a:lnTo>
                    <a:pt x="50" y="240"/>
                  </a:lnTo>
                  <a:lnTo>
                    <a:pt x="53" y="240"/>
                  </a:lnTo>
                  <a:lnTo>
                    <a:pt x="52" y="238"/>
                  </a:lnTo>
                  <a:lnTo>
                    <a:pt x="53" y="236"/>
                  </a:lnTo>
                  <a:lnTo>
                    <a:pt x="55" y="236"/>
                  </a:lnTo>
                  <a:lnTo>
                    <a:pt x="57" y="234"/>
                  </a:lnTo>
                  <a:lnTo>
                    <a:pt x="59" y="231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5"/>
                  </a:lnTo>
                  <a:lnTo>
                    <a:pt x="57" y="222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3" y="222"/>
                  </a:lnTo>
                  <a:lnTo>
                    <a:pt x="41" y="220"/>
                  </a:lnTo>
                  <a:lnTo>
                    <a:pt x="36" y="222"/>
                  </a:lnTo>
                  <a:lnTo>
                    <a:pt x="36" y="220"/>
                  </a:lnTo>
                  <a:lnTo>
                    <a:pt x="37" y="220"/>
                  </a:lnTo>
                  <a:lnTo>
                    <a:pt x="39" y="218"/>
                  </a:lnTo>
                  <a:lnTo>
                    <a:pt x="41" y="218"/>
                  </a:lnTo>
                  <a:lnTo>
                    <a:pt x="43" y="218"/>
                  </a:lnTo>
                  <a:lnTo>
                    <a:pt x="44" y="220"/>
                  </a:lnTo>
                  <a:lnTo>
                    <a:pt x="46" y="220"/>
                  </a:lnTo>
                  <a:lnTo>
                    <a:pt x="48" y="220"/>
                  </a:lnTo>
                  <a:lnTo>
                    <a:pt x="50" y="220"/>
                  </a:lnTo>
                  <a:lnTo>
                    <a:pt x="50" y="218"/>
                  </a:lnTo>
                  <a:lnTo>
                    <a:pt x="50" y="215"/>
                  </a:lnTo>
                  <a:lnTo>
                    <a:pt x="48" y="215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4" y="211"/>
                  </a:lnTo>
                  <a:lnTo>
                    <a:pt x="44" y="208"/>
                  </a:lnTo>
                  <a:lnTo>
                    <a:pt x="44" y="200"/>
                  </a:lnTo>
                  <a:lnTo>
                    <a:pt x="44" y="199"/>
                  </a:lnTo>
                  <a:lnTo>
                    <a:pt x="46" y="197"/>
                  </a:lnTo>
                  <a:lnTo>
                    <a:pt x="48" y="197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52" y="193"/>
                  </a:lnTo>
                  <a:lnTo>
                    <a:pt x="53" y="193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3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4" y="174"/>
                  </a:lnTo>
                  <a:lnTo>
                    <a:pt x="66" y="172"/>
                  </a:lnTo>
                  <a:lnTo>
                    <a:pt x="66" y="169"/>
                  </a:lnTo>
                  <a:lnTo>
                    <a:pt x="66" y="167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5" y="165"/>
                  </a:lnTo>
                  <a:lnTo>
                    <a:pt x="80" y="163"/>
                  </a:lnTo>
                  <a:lnTo>
                    <a:pt x="85" y="158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4"/>
                  </a:lnTo>
                  <a:lnTo>
                    <a:pt x="91" y="156"/>
                  </a:lnTo>
                  <a:lnTo>
                    <a:pt x="91" y="160"/>
                  </a:lnTo>
                  <a:lnTo>
                    <a:pt x="92" y="158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98" y="154"/>
                  </a:lnTo>
                  <a:lnTo>
                    <a:pt x="99" y="153"/>
                  </a:lnTo>
                  <a:lnTo>
                    <a:pt x="103" y="151"/>
                  </a:lnTo>
                  <a:lnTo>
                    <a:pt x="105" y="149"/>
                  </a:lnTo>
                  <a:lnTo>
                    <a:pt x="107" y="151"/>
                  </a:lnTo>
                  <a:lnTo>
                    <a:pt x="105" y="153"/>
                  </a:lnTo>
                  <a:lnTo>
                    <a:pt x="108" y="153"/>
                  </a:lnTo>
                  <a:lnTo>
                    <a:pt x="108" y="151"/>
                  </a:lnTo>
                  <a:lnTo>
                    <a:pt x="110" y="149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4" y="144"/>
                  </a:lnTo>
                  <a:lnTo>
                    <a:pt x="128" y="154"/>
                  </a:lnTo>
                  <a:lnTo>
                    <a:pt x="130" y="156"/>
                  </a:lnTo>
                  <a:lnTo>
                    <a:pt x="131" y="156"/>
                  </a:lnTo>
                  <a:lnTo>
                    <a:pt x="156" y="145"/>
                  </a:lnTo>
                  <a:lnTo>
                    <a:pt x="167" y="145"/>
                  </a:lnTo>
                  <a:lnTo>
                    <a:pt x="172" y="144"/>
                  </a:lnTo>
                  <a:lnTo>
                    <a:pt x="176" y="140"/>
                  </a:lnTo>
                  <a:lnTo>
                    <a:pt x="178" y="140"/>
                  </a:lnTo>
                  <a:lnTo>
                    <a:pt x="179" y="142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6" y="140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8"/>
                  </a:lnTo>
                  <a:lnTo>
                    <a:pt x="197" y="138"/>
                  </a:lnTo>
                  <a:lnTo>
                    <a:pt x="204" y="144"/>
                  </a:lnTo>
                  <a:lnTo>
                    <a:pt x="194" y="145"/>
                  </a:lnTo>
                  <a:lnTo>
                    <a:pt x="188" y="144"/>
                  </a:lnTo>
                  <a:lnTo>
                    <a:pt x="185" y="145"/>
                  </a:lnTo>
                  <a:lnTo>
                    <a:pt x="179" y="147"/>
                  </a:lnTo>
                  <a:lnTo>
                    <a:pt x="178" y="151"/>
                  </a:lnTo>
                  <a:lnTo>
                    <a:pt x="176" y="154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3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0"/>
                  </a:lnTo>
                  <a:lnTo>
                    <a:pt x="167" y="158"/>
                  </a:lnTo>
                  <a:lnTo>
                    <a:pt x="167" y="156"/>
                  </a:lnTo>
                  <a:lnTo>
                    <a:pt x="155" y="151"/>
                  </a:lnTo>
                  <a:lnTo>
                    <a:pt x="151" y="151"/>
                  </a:lnTo>
                  <a:lnTo>
                    <a:pt x="135" y="156"/>
                  </a:lnTo>
                  <a:lnTo>
                    <a:pt x="135" y="158"/>
                  </a:lnTo>
                  <a:lnTo>
                    <a:pt x="133" y="160"/>
                  </a:lnTo>
                  <a:lnTo>
                    <a:pt x="133" y="161"/>
                  </a:lnTo>
                  <a:lnTo>
                    <a:pt x="131" y="161"/>
                  </a:lnTo>
                  <a:lnTo>
                    <a:pt x="130" y="161"/>
                  </a:lnTo>
                  <a:lnTo>
                    <a:pt x="126" y="165"/>
                  </a:lnTo>
                  <a:lnTo>
                    <a:pt x="124" y="169"/>
                  </a:lnTo>
                  <a:lnTo>
                    <a:pt x="123" y="174"/>
                  </a:lnTo>
                  <a:lnTo>
                    <a:pt x="119" y="179"/>
                  </a:lnTo>
                  <a:lnTo>
                    <a:pt x="123" y="181"/>
                  </a:lnTo>
                  <a:lnTo>
                    <a:pt x="124" y="183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4" y="188"/>
                  </a:lnTo>
                  <a:lnTo>
                    <a:pt x="123" y="192"/>
                  </a:lnTo>
                  <a:lnTo>
                    <a:pt x="121" y="193"/>
                  </a:lnTo>
                  <a:lnTo>
                    <a:pt x="121" y="195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4" y="204"/>
                  </a:lnTo>
                  <a:lnTo>
                    <a:pt x="126" y="206"/>
                  </a:lnTo>
                  <a:lnTo>
                    <a:pt x="130" y="208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3" y="218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4" y="224"/>
                  </a:lnTo>
                  <a:lnTo>
                    <a:pt x="126" y="222"/>
                  </a:lnTo>
                  <a:lnTo>
                    <a:pt x="128" y="220"/>
                  </a:lnTo>
                  <a:lnTo>
                    <a:pt x="133" y="218"/>
                  </a:lnTo>
                  <a:lnTo>
                    <a:pt x="135" y="218"/>
                  </a:lnTo>
                  <a:lnTo>
                    <a:pt x="137" y="220"/>
                  </a:lnTo>
                  <a:lnTo>
                    <a:pt x="139" y="225"/>
                  </a:lnTo>
                  <a:lnTo>
                    <a:pt x="139" y="229"/>
                  </a:lnTo>
                  <a:lnTo>
                    <a:pt x="137" y="236"/>
                  </a:lnTo>
                  <a:lnTo>
                    <a:pt x="135" y="243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7" y="247"/>
                  </a:lnTo>
                  <a:lnTo>
                    <a:pt x="139" y="247"/>
                  </a:lnTo>
                  <a:lnTo>
                    <a:pt x="142" y="243"/>
                  </a:lnTo>
                  <a:lnTo>
                    <a:pt x="144" y="245"/>
                  </a:lnTo>
                  <a:lnTo>
                    <a:pt x="144" y="248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39" y="252"/>
                  </a:lnTo>
                  <a:lnTo>
                    <a:pt x="137" y="252"/>
                  </a:lnTo>
                  <a:lnTo>
                    <a:pt x="137" y="250"/>
                  </a:lnTo>
                  <a:lnTo>
                    <a:pt x="133" y="248"/>
                  </a:lnTo>
                  <a:lnTo>
                    <a:pt x="133" y="247"/>
                  </a:lnTo>
                  <a:lnTo>
                    <a:pt x="131" y="245"/>
                  </a:lnTo>
                  <a:lnTo>
                    <a:pt x="131" y="243"/>
                  </a:lnTo>
                  <a:lnTo>
                    <a:pt x="130" y="243"/>
                  </a:lnTo>
                  <a:lnTo>
                    <a:pt x="131" y="240"/>
                  </a:lnTo>
                  <a:lnTo>
                    <a:pt x="133" y="236"/>
                  </a:lnTo>
                  <a:lnTo>
                    <a:pt x="135" y="234"/>
                  </a:lnTo>
                  <a:lnTo>
                    <a:pt x="133" y="231"/>
                  </a:lnTo>
                  <a:lnTo>
                    <a:pt x="131" y="231"/>
                  </a:lnTo>
                  <a:lnTo>
                    <a:pt x="130" y="231"/>
                  </a:lnTo>
                  <a:lnTo>
                    <a:pt x="128" y="231"/>
                  </a:lnTo>
                  <a:lnTo>
                    <a:pt x="126" y="229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7" y="229"/>
                  </a:lnTo>
                  <a:lnTo>
                    <a:pt x="115" y="231"/>
                  </a:lnTo>
                  <a:lnTo>
                    <a:pt x="115" y="232"/>
                  </a:lnTo>
                  <a:lnTo>
                    <a:pt x="117" y="232"/>
                  </a:lnTo>
                  <a:lnTo>
                    <a:pt x="119" y="232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2" y="243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8" y="231"/>
                  </a:lnTo>
                  <a:lnTo>
                    <a:pt x="110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4"/>
                  </a:lnTo>
                  <a:lnTo>
                    <a:pt x="115" y="224"/>
                  </a:lnTo>
                  <a:lnTo>
                    <a:pt x="117" y="218"/>
                  </a:lnTo>
                  <a:lnTo>
                    <a:pt x="121" y="216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17" y="208"/>
                  </a:lnTo>
                  <a:lnTo>
                    <a:pt x="115" y="204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103" y="197"/>
                  </a:lnTo>
                  <a:lnTo>
                    <a:pt x="101" y="197"/>
                  </a:lnTo>
                  <a:lnTo>
                    <a:pt x="99" y="195"/>
                  </a:lnTo>
                  <a:lnTo>
                    <a:pt x="98" y="197"/>
                  </a:lnTo>
                  <a:lnTo>
                    <a:pt x="92" y="202"/>
                  </a:lnTo>
                  <a:lnTo>
                    <a:pt x="89" y="204"/>
                  </a:lnTo>
                  <a:lnTo>
                    <a:pt x="87" y="206"/>
                  </a:lnTo>
                  <a:lnTo>
                    <a:pt x="85" y="209"/>
                  </a:lnTo>
                  <a:lnTo>
                    <a:pt x="83" y="213"/>
                  </a:lnTo>
                  <a:lnTo>
                    <a:pt x="85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87" y="216"/>
                  </a:lnTo>
                  <a:lnTo>
                    <a:pt x="82" y="218"/>
                  </a:lnTo>
                  <a:lnTo>
                    <a:pt x="80" y="220"/>
                  </a:lnTo>
                  <a:lnTo>
                    <a:pt x="73" y="231"/>
                  </a:lnTo>
                  <a:lnTo>
                    <a:pt x="68" y="231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68" y="238"/>
                  </a:lnTo>
                  <a:lnTo>
                    <a:pt x="68" y="240"/>
                  </a:lnTo>
                  <a:lnTo>
                    <a:pt x="69" y="240"/>
                  </a:lnTo>
                  <a:lnTo>
                    <a:pt x="69" y="241"/>
                  </a:lnTo>
                  <a:lnTo>
                    <a:pt x="71" y="241"/>
                  </a:lnTo>
                  <a:lnTo>
                    <a:pt x="75" y="243"/>
                  </a:lnTo>
                  <a:lnTo>
                    <a:pt x="75" y="245"/>
                  </a:lnTo>
                  <a:lnTo>
                    <a:pt x="75" y="247"/>
                  </a:lnTo>
                  <a:lnTo>
                    <a:pt x="73" y="248"/>
                  </a:lnTo>
                  <a:lnTo>
                    <a:pt x="73" y="252"/>
                  </a:lnTo>
                  <a:lnTo>
                    <a:pt x="73" y="254"/>
                  </a:lnTo>
                  <a:lnTo>
                    <a:pt x="73" y="257"/>
                  </a:lnTo>
                  <a:lnTo>
                    <a:pt x="73" y="259"/>
                  </a:lnTo>
                  <a:lnTo>
                    <a:pt x="73" y="261"/>
                  </a:lnTo>
                  <a:lnTo>
                    <a:pt x="71" y="263"/>
                  </a:lnTo>
                  <a:lnTo>
                    <a:pt x="66" y="264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0" y="261"/>
                  </a:lnTo>
                  <a:lnTo>
                    <a:pt x="59" y="259"/>
                  </a:lnTo>
                  <a:lnTo>
                    <a:pt x="57" y="257"/>
                  </a:lnTo>
                  <a:lnTo>
                    <a:pt x="57" y="256"/>
                  </a:lnTo>
                  <a:lnTo>
                    <a:pt x="57" y="254"/>
                  </a:lnTo>
                  <a:lnTo>
                    <a:pt x="57" y="252"/>
                  </a:lnTo>
                  <a:lnTo>
                    <a:pt x="53" y="243"/>
                  </a:lnTo>
                  <a:lnTo>
                    <a:pt x="52" y="245"/>
                  </a:lnTo>
                  <a:lnTo>
                    <a:pt x="52" y="247"/>
                  </a:lnTo>
                  <a:lnTo>
                    <a:pt x="50" y="248"/>
                  </a:lnTo>
                  <a:lnTo>
                    <a:pt x="48" y="250"/>
                  </a:lnTo>
                  <a:lnTo>
                    <a:pt x="43" y="245"/>
                  </a:lnTo>
                  <a:lnTo>
                    <a:pt x="41" y="245"/>
                  </a:lnTo>
                  <a:lnTo>
                    <a:pt x="39" y="241"/>
                  </a:lnTo>
                  <a:lnTo>
                    <a:pt x="34" y="241"/>
                  </a:lnTo>
                  <a:lnTo>
                    <a:pt x="28" y="241"/>
                  </a:lnTo>
                  <a:lnTo>
                    <a:pt x="25" y="243"/>
                  </a:lnTo>
                  <a:lnTo>
                    <a:pt x="25" y="245"/>
                  </a:lnTo>
                  <a:lnTo>
                    <a:pt x="25" y="247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8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4"/>
                  </a:lnTo>
                  <a:lnTo>
                    <a:pt x="18" y="232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6" y="220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2" y="218"/>
                  </a:lnTo>
                  <a:lnTo>
                    <a:pt x="11" y="224"/>
                  </a:lnTo>
                  <a:lnTo>
                    <a:pt x="5" y="241"/>
                  </a:lnTo>
                  <a:lnTo>
                    <a:pt x="4" y="245"/>
                  </a:lnTo>
                  <a:lnTo>
                    <a:pt x="4" y="248"/>
                  </a:lnTo>
                  <a:lnTo>
                    <a:pt x="5" y="318"/>
                  </a:lnTo>
                  <a:lnTo>
                    <a:pt x="5" y="323"/>
                  </a:lnTo>
                  <a:lnTo>
                    <a:pt x="2" y="335"/>
                  </a:lnTo>
                  <a:lnTo>
                    <a:pt x="2" y="341"/>
                  </a:lnTo>
                  <a:lnTo>
                    <a:pt x="2" y="353"/>
                  </a:lnTo>
                  <a:lnTo>
                    <a:pt x="2" y="357"/>
                  </a:lnTo>
                  <a:lnTo>
                    <a:pt x="4" y="359"/>
                  </a:lnTo>
                  <a:lnTo>
                    <a:pt x="4" y="360"/>
                  </a:lnTo>
                  <a:lnTo>
                    <a:pt x="5" y="360"/>
                  </a:lnTo>
                  <a:lnTo>
                    <a:pt x="5" y="359"/>
                  </a:lnTo>
                  <a:lnTo>
                    <a:pt x="5" y="355"/>
                  </a:lnTo>
                  <a:lnTo>
                    <a:pt x="5" y="351"/>
                  </a:lnTo>
                  <a:lnTo>
                    <a:pt x="5" y="348"/>
                  </a:lnTo>
                  <a:lnTo>
                    <a:pt x="5" y="339"/>
                  </a:lnTo>
                  <a:lnTo>
                    <a:pt x="7" y="337"/>
                  </a:lnTo>
                  <a:lnTo>
                    <a:pt x="9" y="337"/>
                  </a:lnTo>
                  <a:lnTo>
                    <a:pt x="18" y="343"/>
                  </a:lnTo>
                  <a:lnTo>
                    <a:pt x="23" y="344"/>
                  </a:lnTo>
                  <a:lnTo>
                    <a:pt x="23" y="350"/>
                  </a:lnTo>
                  <a:lnTo>
                    <a:pt x="25" y="355"/>
                  </a:lnTo>
                  <a:lnTo>
                    <a:pt x="25" y="362"/>
                  </a:lnTo>
                  <a:lnTo>
                    <a:pt x="28" y="367"/>
                  </a:lnTo>
                  <a:lnTo>
                    <a:pt x="32" y="371"/>
                  </a:lnTo>
                  <a:lnTo>
                    <a:pt x="32" y="375"/>
                  </a:lnTo>
                  <a:lnTo>
                    <a:pt x="34" y="378"/>
                  </a:lnTo>
                  <a:lnTo>
                    <a:pt x="32" y="382"/>
                  </a:lnTo>
                  <a:lnTo>
                    <a:pt x="28" y="385"/>
                  </a:lnTo>
                  <a:lnTo>
                    <a:pt x="23" y="391"/>
                  </a:lnTo>
                  <a:lnTo>
                    <a:pt x="23" y="391"/>
                  </a:lnTo>
                  <a:lnTo>
                    <a:pt x="18" y="396"/>
                  </a:lnTo>
                  <a:lnTo>
                    <a:pt x="12" y="396"/>
                  </a:lnTo>
                  <a:lnTo>
                    <a:pt x="11" y="396"/>
                  </a:lnTo>
                  <a:lnTo>
                    <a:pt x="11" y="394"/>
                  </a:lnTo>
                  <a:lnTo>
                    <a:pt x="11" y="392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2" y="385"/>
                  </a:lnTo>
                  <a:lnTo>
                    <a:pt x="11" y="380"/>
                  </a:lnTo>
                  <a:lnTo>
                    <a:pt x="7" y="364"/>
                  </a:lnTo>
                  <a:lnTo>
                    <a:pt x="5" y="362"/>
                  </a:lnTo>
                  <a:lnTo>
                    <a:pt x="5" y="360"/>
                  </a:lnTo>
                  <a:lnTo>
                    <a:pt x="4" y="362"/>
                  </a:lnTo>
                  <a:lnTo>
                    <a:pt x="4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11" y="405"/>
                  </a:lnTo>
                  <a:lnTo>
                    <a:pt x="11" y="414"/>
                  </a:lnTo>
                  <a:lnTo>
                    <a:pt x="9" y="423"/>
                  </a:lnTo>
                  <a:lnTo>
                    <a:pt x="7" y="430"/>
                  </a:lnTo>
                  <a:lnTo>
                    <a:pt x="0" y="446"/>
                  </a:lnTo>
                  <a:lnTo>
                    <a:pt x="0" y="449"/>
                  </a:lnTo>
                  <a:lnTo>
                    <a:pt x="2" y="451"/>
                  </a:lnTo>
                  <a:lnTo>
                    <a:pt x="9" y="453"/>
                  </a:lnTo>
                  <a:lnTo>
                    <a:pt x="12" y="455"/>
                  </a:lnTo>
                  <a:lnTo>
                    <a:pt x="25" y="465"/>
                  </a:lnTo>
                  <a:lnTo>
                    <a:pt x="25" y="462"/>
                  </a:lnTo>
                  <a:lnTo>
                    <a:pt x="23" y="458"/>
                  </a:lnTo>
                  <a:lnTo>
                    <a:pt x="21" y="456"/>
                  </a:lnTo>
                  <a:lnTo>
                    <a:pt x="18" y="456"/>
                  </a:lnTo>
                  <a:lnTo>
                    <a:pt x="20" y="453"/>
                  </a:lnTo>
                  <a:lnTo>
                    <a:pt x="21" y="453"/>
                  </a:lnTo>
                  <a:lnTo>
                    <a:pt x="18" y="449"/>
                  </a:lnTo>
                  <a:lnTo>
                    <a:pt x="18" y="447"/>
                  </a:lnTo>
                  <a:lnTo>
                    <a:pt x="18" y="444"/>
                  </a:lnTo>
                  <a:lnTo>
                    <a:pt x="21" y="442"/>
                  </a:lnTo>
                  <a:lnTo>
                    <a:pt x="23" y="442"/>
                  </a:lnTo>
                  <a:lnTo>
                    <a:pt x="25" y="442"/>
                  </a:lnTo>
                  <a:lnTo>
                    <a:pt x="27" y="442"/>
                  </a:lnTo>
                  <a:lnTo>
                    <a:pt x="27" y="444"/>
                  </a:lnTo>
                  <a:lnTo>
                    <a:pt x="23" y="444"/>
                  </a:lnTo>
                  <a:lnTo>
                    <a:pt x="23" y="446"/>
                  </a:lnTo>
                  <a:lnTo>
                    <a:pt x="34" y="462"/>
                  </a:lnTo>
                  <a:lnTo>
                    <a:pt x="39" y="467"/>
                  </a:lnTo>
                  <a:lnTo>
                    <a:pt x="44" y="469"/>
                  </a:lnTo>
                  <a:lnTo>
                    <a:pt x="53" y="469"/>
                  </a:lnTo>
                  <a:lnTo>
                    <a:pt x="57" y="469"/>
                  </a:lnTo>
                  <a:lnTo>
                    <a:pt x="60" y="472"/>
                  </a:lnTo>
                  <a:lnTo>
                    <a:pt x="62" y="476"/>
                  </a:lnTo>
                  <a:lnTo>
                    <a:pt x="62" y="479"/>
                  </a:lnTo>
                  <a:lnTo>
                    <a:pt x="64" y="488"/>
                  </a:lnTo>
                  <a:lnTo>
                    <a:pt x="64" y="494"/>
                  </a:lnTo>
                  <a:lnTo>
                    <a:pt x="64" y="495"/>
                  </a:lnTo>
                  <a:lnTo>
                    <a:pt x="64" y="497"/>
                  </a:lnTo>
                  <a:lnTo>
                    <a:pt x="64" y="501"/>
                  </a:lnTo>
                  <a:lnTo>
                    <a:pt x="64" y="502"/>
                  </a:lnTo>
                  <a:lnTo>
                    <a:pt x="64" y="511"/>
                  </a:lnTo>
                  <a:lnTo>
                    <a:pt x="66" y="520"/>
                  </a:lnTo>
                  <a:lnTo>
                    <a:pt x="66" y="526"/>
                  </a:lnTo>
                  <a:lnTo>
                    <a:pt x="66" y="529"/>
                  </a:lnTo>
                  <a:lnTo>
                    <a:pt x="66" y="531"/>
                  </a:lnTo>
                  <a:lnTo>
                    <a:pt x="66" y="531"/>
                  </a:lnTo>
                  <a:lnTo>
                    <a:pt x="66" y="536"/>
                  </a:lnTo>
                  <a:lnTo>
                    <a:pt x="64" y="542"/>
                  </a:lnTo>
                  <a:lnTo>
                    <a:pt x="62" y="547"/>
                  </a:lnTo>
                  <a:lnTo>
                    <a:pt x="62" y="554"/>
                  </a:lnTo>
                  <a:lnTo>
                    <a:pt x="64" y="558"/>
                  </a:lnTo>
                  <a:lnTo>
                    <a:pt x="66" y="563"/>
                  </a:lnTo>
                  <a:lnTo>
                    <a:pt x="66" y="568"/>
                  </a:lnTo>
                  <a:lnTo>
                    <a:pt x="64" y="572"/>
                  </a:lnTo>
                  <a:lnTo>
                    <a:pt x="66" y="574"/>
                  </a:lnTo>
                  <a:lnTo>
                    <a:pt x="64" y="577"/>
                  </a:lnTo>
                  <a:lnTo>
                    <a:pt x="68" y="579"/>
                  </a:lnTo>
                  <a:lnTo>
                    <a:pt x="71" y="579"/>
                  </a:lnTo>
                  <a:close/>
                  <a:moveTo>
                    <a:pt x="213" y="138"/>
                  </a:moveTo>
                  <a:lnTo>
                    <a:pt x="217" y="138"/>
                  </a:lnTo>
                  <a:lnTo>
                    <a:pt x="220" y="142"/>
                  </a:lnTo>
                  <a:lnTo>
                    <a:pt x="226" y="144"/>
                  </a:lnTo>
                  <a:lnTo>
                    <a:pt x="233" y="151"/>
                  </a:lnTo>
                  <a:lnTo>
                    <a:pt x="240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3" y="153"/>
                  </a:lnTo>
                  <a:lnTo>
                    <a:pt x="227" y="151"/>
                  </a:lnTo>
                  <a:lnTo>
                    <a:pt x="217" y="140"/>
                  </a:lnTo>
                  <a:lnTo>
                    <a:pt x="215" y="140"/>
                  </a:lnTo>
                  <a:lnTo>
                    <a:pt x="211" y="140"/>
                  </a:lnTo>
                  <a:lnTo>
                    <a:pt x="213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Freeform 231">
              <a:extLst>
                <a:ext uri="{FF2B5EF4-FFF2-40B4-BE49-F238E27FC236}">
                  <a16:creationId xmlns:a16="http://schemas.microsoft.com/office/drawing/2014/main" id="{F79F8818-6653-80AA-A769-C7F731E5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076" y="2103088"/>
              <a:ext cx="511379" cy="605355"/>
            </a:xfrm>
            <a:custGeom>
              <a:avLst/>
              <a:gdLst>
                <a:gd name="T0" fmla="*/ 105 w 419"/>
                <a:gd name="T1" fmla="*/ 377 h 496"/>
                <a:gd name="T2" fmla="*/ 120 w 419"/>
                <a:gd name="T3" fmla="*/ 370 h 496"/>
                <a:gd name="T4" fmla="*/ 144 w 419"/>
                <a:gd name="T5" fmla="*/ 365 h 496"/>
                <a:gd name="T6" fmla="*/ 154 w 419"/>
                <a:gd name="T7" fmla="*/ 377 h 496"/>
                <a:gd name="T8" fmla="*/ 170 w 419"/>
                <a:gd name="T9" fmla="*/ 373 h 496"/>
                <a:gd name="T10" fmla="*/ 181 w 419"/>
                <a:gd name="T11" fmla="*/ 379 h 496"/>
                <a:gd name="T12" fmla="*/ 197 w 419"/>
                <a:gd name="T13" fmla="*/ 397 h 496"/>
                <a:gd name="T14" fmla="*/ 227 w 419"/>
                <a:gd name="T15" fmla="*/ 400 h 496"/>
                <a:gd name="T16" fmla="*/ 247 w 419"/>
                <a:gd name="T17" fmla="*/ 420 h 496"/>
                <a:gd name="T18" fmla="*/ 268 w 419"/>
                <a:gd name="T19" fmla="*/ 427 h 496"/>
                <a:gd name="T20" fmla="*/ 263 w 419"/>
                <a:gd name="T21" fmla="*/ 443 h 496"/>
                <a:gd name="T22" fmla="*/ 259 w 419"/>
                <a:gd name="T23" fmla="*/ 459 h 496"/>
                <a:gd name="T24" fmla="*/ 247 w 419"/>
                <a:gd name="T25" fmla="*/ 485 h 496"/>
                <a:gd name="T26" fmla="*/ 257 w 419"/>
                <a:gd name="T27" fmla="*/ 491 h 496"/>
                <a:gd name="T28" fmla="*/ 286 w 419"/>
                <a:gd name="T29" fmla="*/ 492 h 496"/>
                <a:gd name="T30" fmla="*/ 287 w 419"/>
                <a:gd name="T31" fmla="*/ 480 h 496"/>
                <a:gd name="T32" fmla="*/ 293 w 419"/>
                <a:gd name="T33" fmla="*/ 468 h 496"/>
                <a:gd name="T34" fmla="*/ 282 w 419"/>
                <a:gd name="T35" fmla="*/ 457 h 496"/>
                <a:gd name="T36" fmla="*/ 273 w 419"/>
                <a:gd name="T37" fmla="*/ 443 h 496"/>
                <a:gd name="T38" fmla="*/ 300 w 419"/>
                <a:gd name="T39" fmla="*/ 427 h 496"/>
                <a:gd name="T40" fmla="*/ 291 w 419"/>
                <a:gd name="T41" fmla="*/ 413 h 496"/>
                <a:gd name="T42" fmla="*/ 309 w 419"/>
                <a:gd name="T43" fmla="*/ 384 h 496"/>
                <a:gd name="T44" fmla="*/ 295 w 419"/>
                <a:gd name="T45" fmla="*/ 345 h 496"/>
                <a:gd name="T46" fmla="*/ 284 w 419"/>
                <a:gd name="T47" fmla="*/ 320 h 496"/>
                <a:gd name="T48" fmla="*/ 286 w 419"/>
                <a:gd name="T49" fmla="*/ 302 h 496"/>
                <a:gd name="T50" fmla="*/ 296 w 419"/>
                <a:gd name="T51" fmla="*/ 293 h 496"/>
                <a:gd name="T52" fmla="*/ 318 w 419"/>
                <a:gd name="T53" fmla="*/ 299 h 496"/>
                <a:gd name="T54" fmla="*/ 339 w 419"/>
                <a:gd name="T55" fmla="*/ 299 h 496"/>
                <a:gd name="T56" fmla="*/ 376 w 419"/>
                <a:gd name="T57" fmla="*/ 276 h 496"/>
                <a:gd name="T58" fmla="*/ 364 w 419"/>
                <a:gd name="T59" fmla="*/ 260 h 496"/>
                <a:gd name="T60" fmla="*/ 382 w 419"/>
                <a:gd name="T61" fmla="*/ 244 h 496"/>
                <a:gd name="T62" fmla="*/ 399 w 419"/>
                <a:gd name="T63" fmla="*/ 219 h 496"/>
                <a:gd name="T64" fmla="*/ 387 w 419"/>
                <a:gd name="T65" fmla="*/ 192 h 496"/>
                <a:gd name="T66" fmla="*/ 362 w 419"/>
                <a:gd name="T67" fmla="*/ 173 h 496"/>
                <a:gd name="T68" fmla="*/ 369 w 419"/>
                <a:gd name="T69" fmla="*/ 155 h 496"/>
                <a:gd name="T70" fmla="*/ 405 w 419"/>
                <a:gd name="T71" fmla="*/ 127 h 496"/>
                <a:gd name="T72" fmla="*/ 417 w 419"/>
                <a:gd name="T73" fmla="*/ 64 h 496"/>
                <a:gd name="T74" fmla="*/ 417 w 419"/>
                <a:gd name="T75" fmla="*/ 41 h 496"/>
                <a:gd name="T76" fmla="*/ 401 w 419"/>
                <a:gd name="T77" fmla="*/ 29 h 496"/>
                <a:gd name="T78" fmla="*/ 378 w 419"/>
                <a:gd name="T79" fmla="*/ 4 h 496"/>
                <a:gd name="T80" fmla="*/ 295 w 419"/>
                <a:gd name="T81" fmla="*/ 11 h 496"/>
                <a:gd name="T82" fmla="*/ 238 w 419"/>
                <a:gd name="T83" fmla="*/ 32 h 496"/>
                <a:gd name="T84" fmla="*/ 213 w 419"/>
                <a:gd name="T85" fmla="*/ 70 h 496"/>
                <a:gd name="T86" fmla="*/ 163 w 419"/>
                <a:gd name="T87" fmla="*/ 103 h 496"/>
                <a:gd name="T88" fmla="*/ 144 w 419"/>
                <a:gd name="T89" fmla="*/ 102 h 496"/>
                <a:gd name="T90" fmla="*/ 126 w 419"/>
                <a:gd name="T91" fmla="*/ 185 h 496"/>
                <a:gd name="T92" fmla="*/ 64 w 419"/>
                <a:gd name="T93" fmla="*/ 272 h 496"/>
                <a:gd name="T94" fmla="*/ 71 w 419"/>
                <a:gd name="T95" fmla="*/ 299 h 496"/>
                <a:gd name="T96" fmla="*/ 49 w 419"/>
                <a:gd name="T97" fmla="*/ 302 h 496"/>
                <a:gd name="T98" fmla="*/ 65 w 419"/>
                <a:gd name="T99" fmla="*/ 311 h 496"/>
                <a:gd name="T100" fmla="*/ 74 w 419"/>
                <a:gd name="T101" fmla="*/ 331 h 496"/>
                <a:gd name="T102" fmla="*/ 83 w 419"/>
                <a:gd name="T103" fmla="*/ 341 h 496"/>
                <a:gd name="T104" fmla="*/ 73 w 419"/>
                <a:gd name="T105" fmla="*/ 356 h 496"/>
                <a:gd name="T106" fmla="*/ 96 w 419"/>
                <a:gd name="T107" fmla="*/ 366 h 496"/>
                <a:gd name="T108" fmla="*/ 71 w 419"/>
                <a:gd name="T109" fmla="*/ 363 h 496"/>
                <a:gd name="T110" fmla="*/ 48 w 419"/>
                <a:gd name="T111" fmla="*/ 345 h 496"/>
                <a:gd name="T112" fmla="*/ 5 w 419"/>
                <a:gd name="T113" fmla="*/ 361 h 496"/>
                <a:gd name="T114" fmla="*/ 32 w 419"/>
                <a:gd name="T115" fmla="*/ 373 h 496"/>
                <a:gd name="T116" fmla="*/ 55 w 419"/>
                <a:gd name="T117" fmla="*/ 370 h 496"/>
                <a:gd name="T118" fmla="*/ 87 w 419"/>
                <a:gd name="T119" fmla="*/ 37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96">
                  <a:moveTo>
                    <a:pt x="97" y="388"/>
                  </a:moveTo>
                  <a:lnTo>
                    <a:pt x="101" y="389"/>
                  </a:lnTo>
                  <a:lnTo>
                    <a:pt x="106" y="389"/>
                  </a:lnTo>
                  <a:lnTo>
                    <a:pt x="108" y="388"/>
                  </a:lnTo>
                  <a:lnTo>
                    <a:pt x="108" y="384"/>
                  </a:lnTo>
                  <a:lnTo>
                    <a:pt x="108" y="382"/>
                  </a:lnTo>
                  <a:lnTo>
                    <a:pt x="106" y="381"/>
                  </a:lnTo>
                  <a:lnTo>
                    <a:pt x="105" y="379"/>
                  </a:lnTo>
                  <a:lnTo>
                    <a:pt x="105" y="377"/>
                  </a:lnTo>
                  <a:lnTo>
                    <a:pt x="105" y="375"/>
                  </a:lnTo>
                  <a:lnTo>
                    <a:pt x="106" y="373"/>
                  </a:lnTo>
                  <a:lnTo>
                    <a:pt x="105" y="372"/>
                  </a:lnTo>
                  <a:lnTo>
                    <a:pt x="110" y="368"/>
                  </a:lnTo>
                  <a:lnTo>
                    <a:pt x="117" y="366"/>
                  </a:lnTo>
                  <a:lnTo>
                    <a:pt x="119" y="365"/>
                  </a:lnTo>
                  <a:lnTo>
                    <a:pt x="120" y="366"/>
                  </a:lnTo>
                  <a:lnTo>
                    <a:pt x="120" y="368"/>
                  </a:lnTo>
                  <a:lnTo>
                    <a:pt x="120" y="370"/>
                  </a:lnTo>
                  <a:lnTo>
                    <a:pt x="119" y="373"/>
                  </a:lnTo>
                  <a:lnTo>
                    <a:pt x="119" y="375"/>
                  </a:lnTo>
                  <a:lnTo>
                    <a:pt x="122" y="377"/>
                  </a:lnTo>
                  <a:lnTo>
                    <a:pt x="126" y="375"/>
                  </a:lnTo>
                  <a:lnTo>
                    <a:pt x="129" y="377"/>
                  </a:lnTo>
                  <a:lnTo>
                    <a:pt x="131" y="377"/>
                  </a:lnTo>
                  <a:lnTo>
                    <a:pt x="133" y="375"/>
                  </a:lnTo>
                  <a:lnTo>
                    <a:pt x="135" y="375"/>
                  </a:lnTo>
                  <a:lnTo>
                    <a:pt x="144" y="365"/>
                  </a:lnTo>
                  <a:lnTo>
                    <a:pt x="147" y="361"/>
                  </a:lnTo>
                  <a:lnTo>
                    <a:pt x="149" y="363"/>
                  </a:lnTo>
                  <a:lnTo>
                    <a:pt x="151" y="363"/>
                  </a:lnTo>
                  <a:lnTo>
                    <a:pt x="154" y="365"/>
                  </a:lnTo>
                  <a:lnTo>
                    <a:pt x="154" y="366"/>
                  </a:lnTo>
                  <a:lnTo>
                    <a:pt x="154" y="368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4" y="377"/>
                  </a:lnTo>
                  <a:lnTo>
                    <a:pt x="149" y="375"/>
                  </a:lnTo>
                  <a:lnTo>
                    <a:pt x="147" y="377"/>
                  </a:lnTo>
                  <a:lnTo>
                    <a:pt x="151" y="379"/>
                  </a:lnTo>
                  <a:lnTo>
                    <a:pt x="158" y="379"/>
                  </a:lnTo>
                  <a:lnTo>
                    <a:pt x="160" y="379"/>
                  </a:lnTo>
                  <a:lnTo>
                    <a:pt x="163" y="382"/>
                  </a:lnTo>
                  <a:lnTo>
                    <a:pt x="165" y="381"/>
                  </a:lnTo>
                  <a:lnTo>
                    <a:pt x="168" y="377"/>
                  </a:lnTo>
                  <a:lnTo>
                    <a:pt x="170" y="373"/>
                  </a:lnTo>
                  <a:lnTo>
                    <a:pt x="172" y="372"/>
                  </a:lnTo>
                  <a:lnTo>
                    <a:pt x="174" y="368"/>
                  </a:lnTo>
                  <a:lnTo>
                    <a:pt x="174" y="366"/>
                  </a:lnTo>
                  <a:lnTo>
                    <a:pt x="176" y="366"/>
                  </a:lnTo>
                  <a:lnTo>
                    <a:pt x="177" y="366"/>
                  </a:lnTo>
                  <a:lnTo>
                    <a:pt x="181" y="368"/>
                  </a:lnTo>
                  <a:lnTo>
                    <a:pt x="183" y="373"/>
                  </a:lnTo>
                  <a:lnTo>
                    <a:pt x="183" y="375"/>
                  </a:lnTo>
                  <a:lnTo>
                    <a:pt x="181" y="379"/>
                  </a:lnTo>
                  <a:lnTo>
                    <a:pt x="181" y="382"/>
                  </a:lnTo>
                  <a:lnTo>
                    <a:pt x="181" y="384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8" y="395"/>
                  </a:lnTo>
                  <a:lnTo>
                    <a:pt x="188" y="397"/>
                  </a:lnTo>
                  <a:lnTo>
                    <a:pt x="190" y="397"/>
                  </a:lnTo>
                  <a:lnTo>
                    <a:pt x="195" y="397"/>
                  </a:lnTo>
                  <a:lnTo>
                    <a:pt x="197" y="397"/>
                  </a:lnTo>
                  <a:lnTo>
                    <a:pt x="199" y="400"/>
                  </a:lnTo>
                  <a:lnTo>
                    <a:pt x="199" y="405"/>
                  </a:lnTo>
                  <a:lnTo>
                    <a:pt x="200" y="405"/>
                  </a:lnTo>
                  <a:lnTo>
                    <a:pt x="202" y="405"/>
                  </a:lnTo>
                  <a:lnTo>
                    <a:pt x="204" y="404"/>
                  </a:lnTo>
                  <a:lnTo>
                    <a:pt x="216" y="405"/>
                  </a:lnTo>
                  <a:lnTo>
                    <a:pt x="220" y="404"/>
                  </a:lnTo>
                  <a:lnTo>
                    <a:pt x="223" y="400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2" y="402"/>
                  </a:lnTo>
                  <a:lnTo>
                    <a:pt x="234" y="404"/>
                  </a:lnTo>
                  <a:lnTo>
                    <a:pt x="234" y="407"/>
                  </a:lnTo>
                  <a:lnTo>
                    <a:pt x="236" y="413"/>
                  </a:lnTo>
                  <a:lnTo>
                    <a:pt x="238" y="414"/>
                  </a:lnTo>
                  <a:lnTo>
                    <a:pt x="245" y="416"/>
                  </a:lnTo>
                  <a:lnTo>
                    <a:pt x="247" y="418"/>
                  </a:lnTo>
                  <a:lnTo>
                    <a:pt x="247" y="420"/>
                  </a:lnTo>
                  <a:lnTo>
                    <a:pt x="248" y="420"/>
                  </a:lnTo>
                  <a:lnTo>
                    <a:pt x="254" y="418"/>
                  </a:lnTo>
                  <a:lnTo>
                    <a:pt x="255" y="418"/>
                  </a:lnTo>
                  <a:lnTo>
                    <a:pt x="257" y="420"/>
                  </a:lnTo>
                  <a:lnTo>
                    <a:pt x="259" y="423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6" y="423"/>
                  </a:lnTo>
                  <a:lnTo>
                    <a:pt x="268" y="427"/>
                  </a:lnTo>
                  <a:lnTo>
                    <a:pt x="266" y="428"/>
                  </a:lnTo>
                  <a:lnTo>
                    <a:pt x="266" y="430"/>
                  </a:lnTo>
                  <a:lnTo>
                    <a:pt x="268" y="434"/>
                  </a:lnTo>
                  <a:lnTo>
                    <a:pt x="266" y="434"/>
                  </a:lnTo>
                  <a:lnTo>
                    <a:pt x="264" y="436"/>
                  </a:lnTo>
                  <a:lnTo>
                    <a:pt x="264" y="437"/>
                  </a:lnTo>
                  <a:lnTo>
                    <a:pt x="264" y="439"/>
                  </a:lnTo>
                  <a:lnTo>
                    <a:pt x="263" y="441"/>
                  </a:lnTo>
                  <a:lnTo>
                    <a:pt x="263" y="443"/>
                  </a:lnTo>
                  <a:lnTo>
                    <a:pt x="261" y="441"/>
                  </a:lnTo>
                  <a:lnTo>
                    <a:pt x="259" y="443"/>
                  </a:lnTo>
                  <a:lnTo>
                    <a:pt x="259" y="443"/>
                  </a:lnTo>
                  <a:lnTo>
                    <a:pt x="259" y="444"/>
                  </a:lnTo>
                  <a:lnTo>
                    <a:pt x="261" y="446"/>
                  </a:lnTo>
                  <a:lnTo>
                    <a:pt x="259" y="452"/>
                  </a:lnTo>
                  <a:lnTo>
                    <a:pt x="254" y="459"/>
                  </a:lnTo>
                  <a:lnTo>
                    <a:pt x="257" y="457"/>
                  </a:lnTo>
                  <a:lnTo>
                    <a:pt x="259" y="459"/>
                  </a:lnTo>
                  <a:lnTo>
                    <a:pt x="257" y="460"/>
                  </a:lnTo>
                  <a:lnTo>
                    <a:pt x="255" y="466"/>
                  </a:lnTo>
                  <a:lnTo>
                    <a:pt x="254" y="468"/>
                  </a:lnTo>
                  <a:lnTo>
                    <a:pt x="252" y="468"/>
                  </a:lnTo>
                  <a:lnTo>
                    <a:pt x="250" y="469"/>
                  </a:lnTo>
                  <a:lnTo>
                    <a:pt x="245" y="478"/>
                  </a:lnTo>
                  <a:lnTo>
                    <a:pt x="245" y="482"/>
                  </a:lnTo>
                  <a:lnTo>
                    <a:pt x="247" y="485"/>
                  </a:lnTo>
                  <a:lnTo>
                    <a:pt x="247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9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5" y="494"/>
                  </a:lnTo>
                  <a:lnTo>
                    <a:pt x="257" y="492"/>
                  </a:lnTo>
                  <a:lnTo>
                    <a:pt x="257" y="491"/>
                  </a:lnTo>
                  <a:lnTo>
                    <a:pt x="259" y="491"/>
                  </a:lnTo>
                  <a:lnTo>
                    <a:pt x="261" y="494"/>
                  </a:lnTo>
                  <a:lnTo>
                    <a:pt x="263" y="494"/>
                  </a:lnTo>
                  <a:lnTo>
                    <a:pt x="273" y="494"/>
                  </a:lnTo>
                  <a:lnTo>
                    <a:pt x="273" y="496"/>
                  </a:lnTo>
                  <a:lnTo>
                    <a:pt x="275" y="496"/>
                  </a:lnTo>
                  <a:lnTo>
                    <a:pt x="284" y="496"/>
                  </a:lnTo>
                  <a:lnTo>
                    <a:pt x="286" y="496"/>
                  </a:lnTo>
                  <a:lnTo>
                    <a:pt x="286" y="492"/>
                  </a:lnTo>
                  <a:lnTo>
                    <a:pt x="284" y="491"/>
                  </a:lnTo>
                  <a:lnTo>
                    <a:pt x="284" y="489"/>
                  </a:lnTo>
                  <a:lnTo>
                    <a:pt x="282" y="487"/>
                  </a:lnTo>
                  <a:lnTo>
                    <a:pt x="284" y="487"/>
                  </a:lnTo>
                  <a:lnTo>
                    <a:pt x="286" y="485"/>
                  </a:lnTo>
                  <a:lnTo>
                    <a:pt x="287" y="485"/>
                  </a:lnTo>
                  <a:lnTo>
                    <a:pt x="287" y="484"/>
                  </a:lnTo>
                  <a:lnTo>
                    <a:pt x="287" y="482"/>
                  </a:lnTo>
                  <a:lnTo>
                    <a:pt x="287" y="480"/>
                  </a:lnTo>
                  <a:lnTo>
                    <a:pt x="289" y="480"/>
                  </a:lnTo>
                  <a:lnTo>
                    <a:pt x="291" y="480"/>
                  </a:lnTo>
                  <a:lnTo>
                    <a:pt x="291" y="478"/>
                  </a:lnTo>
                  <a:lnTo>
                    <a:pt x="293" y="476"/>
                  </a:lnTo>
                  <a:lnTo>
                    <a:pt x="293" y="475"/>
                  </a:lnTo>
                  <a:lnTo>
                    <a:pt x="291" y="471"/>
                  </a:lnTo>
                  <a:lnTo>
                    <a:pt x="291" y="469"/>
                  </a:lnTo>
                  <a:lnTo>
                    <a:pt x="293" y="469"/>
                  </a:lnTo>
                  <a:lnTo>
                    <a:pt x="293" y="468"/>
                  </a:lnTo>
                  <a:lnTo>
                    <a:pt x="289" y="468"/>
                  </a:lnTo>
                  <a:lnTo>
                    <a:pt x="287" y="466"/>
                  </a:lnTo>
                  <a:lnTo>
                    <a:pt x="287" y="464"/>
                  </a:lnTo>
                  <a:lnTo>
                    <a:pt x="286" y="462"/>
                  </a:lnTo>
                  <a:lnTo>
                    <a:pt x="286" y="460"/>
                  </a:lnTo>
                  <a:lnTo>
                    <a:pt x="286" y="459"/>
                  </a:lnTo>
                  <a:lnTo>
                    <a:pt x="287" y="457"/>
                  </a:lnTo>
                  <a:lnTo>
                    <a:pt x="287" y="455"/>
                  </a:lnTo>
                  <a:lnTo>
                    <a:pt x="282" y="457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7" y="455"/>
                  </a:lnTo>
                  <a:lnTo>
                    <a:pt x="273" y="457"/>
                  </a:lnTo>
                  <a:lnTo>
                    <a:pt x="271" y="457"/>
                  </a:lnTo>
                  <a:lnTo>
                    <a:pt x="271" y="453"/>
                  </a:lnTo>
                  <a:lnTo>
                    <a:pt x="270" y="448"/>
                  </a:lnTo>
                  <a:lnTo>
                    <a:pt x="270" y="443"/>
                  </a:lnTo>
                  <a:lnTo>
                    <a:pt x="273" y="443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0" y="443"/>
                  </a:lnTo>
                  <a:lnTo>
                    <a:pt x="284" y="441"/>
                  </a:lnTo>
                  <a:lnTo>
                    <a:pt x="284" y="439"/>
                  </a:lnTo>
                  <a:lnTo>
                    <a:pt x="293" y="430"/>
                  </a:lnTo>
                  <a:lnTo>
                    <a:pt x="300" y="427"/>
                  </a:lnTo>
                  <a:lnTo>
                    <a:pt x="302" y="425"/>
                  </a:lnTo>
                  <a:lnTo>
                    <a:pt x="300" y="421"/>
                  </a:lnTo>
                  <a:lnTo>
                    <a:pt x="302" y="420"/>
                  </a:lnTo>
                  <a:lnTo>
                    <a:pt x="303" y="420"/>
                  </a:lnTo>
                  <a:lnTo>
                    <a:pt x="300" y="418"/>
                  </a:lnTo>
                  <a:lnTo>
                    <a:pt x="295" y="423"/>
                  </a:lnTo>
                  <a:lnTo>
                    <a:pt x="293" y="421"/>
                  </a:lnTo>
                  <a:lnTo>
                    <a:pt x="291" y="418"/>
                  </a:lnTo>
                  <a:lnTo>
                    <a:pt x="291" y="413"/>
                  </a:lnTo>
                  <a:lnTo>
                    <a:pt x="293" y="409"/>
                  </a:lnTo>
                  <a:lnTo>
                    <a:pt x="293" y="407"/>
                  </a:lnTo>
                  <a:lnTo>
                    <a:pt x="296" y="405"/>
                  </a:lnTo>
                  <a:lnTo>
                    <a:pt x="302" y="395"/>
                  </a:lnTo>
                  <a:lnTo>
                    <a:pt x="303" y="395"/>
                  </a:lnTo>
                  <a:lnTo>
                    <a:pt x="307" y="391"/>
                  </a:lnTo>
                  <a:lnTo>
                    <a:pt x="307" y="389"/>
                  </a:lnTo>
                  <a:lnTo>
                    <a:pt x="309" y="388"/>
                  </a:lnTo>
                  <a:lnTo>
                    <a:pt x="309" y="384"/>
                  </a:lnTo>
                  <a:lnTo>
                    <a:pt x="309" y="382"/>
                  </a:lnTo>
                  <a:lnTo>
                    <a:pt x="307" y="381"/>
                  </a:lnTo>
                  <a:lnTo>
                    <a:pt x="307" y="377"/>
                  </a:lnTo>
                  <a:lnTo>
                    <a:pt x="309" y="373"/>
                  </a:lnTo>
                  <a:lnTo>
                    <a:pt x="309" y="368"/>
                  </a:lnTo>
                  <a:lnTo>
                    <a:pt x="309" y="366"/>
                  </a:lnTo>
                  <a:lnTo>
                    <a:pt x="307" y="359"/>
                  </a:lnTo>
                  <a:lnTo>
                    <a:pt x="303" y="356"/>
                  </a:lnTo>
                  <a:lnTo>
                    <a:pt x="295" y="345"/>
                  </a:lnTo>
                  <a:lnTo>
                    <a:pt x="295" y="343"/>
                  </a:lnTo>
                  <a:lnTo>
                    <a:pt x="295" y="340"/>
                  </a:lnTo>
                  <a:lnTo>
                    <a:pt x="296" y="336"/>
                  </a:lnTo>
                  <a:lnTo>
                    <a:pt x="289" y="333"/>
                  </a:lnTo>
                  <a:lnTo>
                    <a:pt x="287" y="329"/>
                  </a:lnTo>
                  <a:lnTo>
                    <a:pt x="289" y="324"/>
                  </a:lnTo>
                  <a:lnTo>
                    <a:pt x="287" y="322"/>
                  </a:lnTo>
                  <a:lnTo>
                    <a:pt x="286" y="320"/>
                  </a:lnTo>
                  <a:lnTo>
                    <a:pt x="284" y="320"/>
                  </a:lnTo>
                  <a:lnTo>
                    <a:pt x="280" y="320"/>
                  </a:lnTo>
                  <a:lnTo>
                    <a:pt x="280" y="317"/>
                  </a:lnTo>
                  <a:lnTo>
                    <a:pt x="282" y="315"/>
                  </a:lnTo>
                  <a:lnTo>
                    <a:pt x="282" y="313"/>
                  </a:lnTo>
                  <a:lnTo>
                    <a:pt x="280" y="309"/>
                  </a:lnTo>
                  <a:lnTo>
                    <a:pt x="279" y="308"/>
                  </a:lnTo>
                  <a:lnTo>
                    <a:pt x="279" y="306"/>
                  </a:lnTo>
                  <a:lnTo>
                    <a:pt x="280" y="304"/>
                  </a:lnTo>
                  <a:lnTo>
                    <a:pt x="286" y="302"/>
                  </a:lnTo>
                  <a:lnTo>
                    <a:pt x="287" y="302"/>
                  </a:lnTo>
                  <a:lnTo>
                    <a:pt x="289" y="301"/>
                  </a:lnTo>
                  <a:lnTo>
                    <a:pt x="289" y="299"/>
                  </a:lnTo>
                  <a:lnTo>
                    <a:pt x="295" y="299"/>
                  </a:lnTo>
                  <a:lnTo>
                    <a:pt x="298" y="299"/>
                  </a:lnTo>
                  <a:lnTo>
                    <a:pt x="302" y="301"/>
                  </a:lnTo>
                  <a:lnTo>
                    <a:pt x="303" y="301"/>
                  </a:lnTo>
                  <a:lnTo>
                    <a:pt x="302" y="297"/>
                  </a:lnTo>
                  <a:lnTo>
                    <a:pt x="296" y="293"/>
                  </a:lnTo>
                  <a:lnTo>
                    <a:pt x="296" y="292"/>
                  </a:lnTo>
                  <a:lnTo>
                    <a:pt x="300" y="290"/>
                  </a:lnTo>
                  <a:lnTo>
                    <a:pt x="303" y="292"/>
                  </a:lnTo>
                  <a:lnTo>
                    <a:pt x="307" y="295"/>
                  </a:lnTo>
                  <a:lnTo>
                    <a:pt x="310" y="297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6" y="297"/>
                  </a:lnTo>
                  <a:lnTo>
                    <a:pt x="318" y="299"/>
                  </a:lnTo>
                  <a:lnTo>
                    <a:pt x="323" y="301"/>
                  </a:lnTo>
                  <a:lnTo>
                    <a:pt x="325" y="301"/>
                  </a:lnTo>
                  <a:lnTo>
                    <a:pt x="325" y="304"/>
                  </a:lnTo>
                  <a:lnTo>
                    <a:pt x="330" y="302"/>
                  </a:lnTo>
                  <a:lnTo>
                    <a:pt x="330" y="301"/>
                  </a:lnTo>
                  <a:lnTo>
                    <a:pt x="328" y="297"/>
                  </a:lnTo>
                  <a:lnTo>
                    <a:pt x="335" y="299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44" y="293"/>
                  </a:lnTo>
                  <a:lnTo>
                    <a:pt x="357" y="290"/>
                  </a:lnTo>
                  <a:lnTo>
                    <a:pt x="367" y="290"/>
                  </a:lnTo>
                  <a:lnTo>
                    <a:pt x="369" y="288"/>
                  </a:lnTo>
                  <a:lnTo>
                    <a:pt x="373" y="285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6" y="278"/>
                  </a:lnTo>
                  <a:lnTo>
                    <a:pt x="376" y="276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2"/>
                  </a:lnTo>
                  <a:lnTo>
                    <a:pt x="366" y="267"/>
                  </a:lnTo>
                  <a:lnTo>
                    <a:pt x="364" y="267"/>
                  </a:lnTo>
                  <a:lnTo>
                    <a:pt x="362" y="265"/>
                  </a:lnTo>
                  <a:lnTo>
                    <a:pt x="362" y="263"/>
                  </a:lnTo>
                  <a:lnTo>
                    <a:pt x="362" y="262"/>
                  </a:lnTo>
                  <a:lnTo>
                    <a:pt x="364" y="260"/>
                  </a:lnTo>
                  <a:lnTo>
                    <a:pt x="366" y="260"/>
                  </a:lnTo>
                  <a:lnTo>
                    <a:pt x="367" y="258"/>
                  </a:lnTo>
                  <a:lnTo>
                    <a:pt x="367" y="256"/>
                  </a:lnTo>
                  <a:lnTo>
                    <a:pt x="369" y="254"/>
                  </a:lnTo>
                  <a:lnTo>
                    <a:pt x="371" y="253"/>
                  </a:lnTo>
                  <a:lnTo>
                    <a:pt x="373" y="251"/>
                  </a:lnTo>
                  <a:lnTo>
                    <a:pt x="378" y="251"/>
                  </a:lnTo>
                  <a:lnTo>
                    <a:pt x="380" y="249"/>
                  </a:lnTo>
                  <a:lnTo>
                    <a:pt x="382" y="244"/>
                  </a:lnTo>
                  <a:lnTo>
                    <a:pt x="385" y="242"/>
                  </a:lnTo>
                  <a:lnTo>
                    <a:pt x="390" y="240"/>
                  </a:lnTo>
                  <a:lnTo>
                    <a:pt x="392" y="237"/>
                  </a:lnTo>
                  <a:lnTo>
                    <a:pt x="394" y="233"/>
                  </a:lnTo>
                  <a:lnTo>
                    <a:pt x="396" y="231"/>
                  </a:lnTo>
                  <a:lnTo>
                    <a:pt x="401" y="230"/>
                  </a:lnTo>
                  <a:lnTo>
                    <a:pt x="401" y="228"/>
                  </a:lnTo>
                  <a:lnTo>
                    <a:pt x="399" y="222"/>
                  </a:lnTo>
                  <a:lnTo>
                    <a:pt x="399" y="219"/>
                  </a:lnTo>
                  <a:lnTo>
                    <a:pt x="401" y="217"/>
                  </a:lnTo>
                  <a:lnTo>
                    <a:pt x="403" y="212"/>
                  </a:lnTo>
                  <a:lnTo>
                    <a:pt x="403" y="205"/>
                  </a:lnTo>
                  <a:lnTo>
                    <a:pt x="403" y="199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2" y="190"/>
                  </a:lnTo>
                  <a:lnTo>
                    <a:pt x="389" y="192"/>
                  </a:lnTo>
                  <a:lnTo>
                    <a:pt x="387" y="192"/>
                  </a:lnTo>
                  <a:lnTo>
                    <a:pt x="383" y="190"/>
                  </a:lnTo>
                  <a:lnTo>
                    <a:pt x="376" y="189"/>
                  </a:lnTo>
                  <a:lnTo>
                    <a:pt x="369" y="187"/>
                  </a:lnTo>
                  <a:lnTo>
                    <a:pt x="367" y="187"/>
                  </a:lnTo>
                  <a:lnTo>
                    <a:pt x="364" y="185"/>
                  </a:lnTo>
                  <a:lnTo>
                    <a:pt x="364" y="182"/>
                  </a:lnTo>
                  <a:lnTo>
                    <a:pt x="364" y="178"/>
                  </a:lnTo>
                  <a:lnTo>
                    <a:pt x="362" y="174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9" y="169"/>
                  </a:lnTo>
                  <a:lnTo>
                    <a:pt x="366" y="166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60"/>
                  </a:lnTo>
                  <a:lnTo>
                    <a:pt x="366" y="157"/>
                  </a:lnTo>
                  <a:lnTo>
                    <a:pt x="367" y="157"/>
                  </a:lnTo>
                  <a:lnTo>
                    <a:pt x="369" y="155"/>
                  </a:lnTo>
                  <a:lnTo>
                    <a:pt x="373" y="153"/>
                  </a:lnTo>
                  <a:lnTo>
                    <a:pt x="382" y="153"/>
                  </a:lnTo>
                  <a:lnTo>
                    <a:pt x="389" y="155"/>
                  </a:lnTo>
                  <a:lnTo>
                    <a:pt x="394" y="155"/>
                  </a:lnTo>
                  <a:lnTo>
                    <a:pt x="396" y="155"/>
                  </a:lnTo>
                  <a:lnTo>
                    <a:pt x="399" y="157"/>
                  </a:lnTo>
                  <a:lnTo>
                    <a:pt x="403" y="151"/>
                  </a:lnTo>
                  <a:lnTo>
                    <a:pt x="403" y="146"/>
                  </a:lnTo>
                  <a:lnTo>
                    <a:pt x="405" y="127"/>
                  </a:lnTo>
                  <a:lnTo>
                    <a:pt x="405" y="119"/>
                  </a:lnTo>
                  <a:lnTo>
                    <a:pt x="406" y="116"/>
                  </a:lnTo>
                  <a:lnTo>
                    <a:pt x="408" y="114"/>
                  </a:lnTo>
                  <a:lnTo>
                    <a:pt x="417" y="100"/>
                  </a:lnTo>
                  <a:lnTo>
                    <a:pt x="417" y="95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3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9" y="57"/>
                  </a:lnTo>
                  <a:lnTo>
                    <a:pt x="419" y="54"/>
                  </a:lnTo>
                  <a:lnTo>
                    <a:pt x="419" y="50"/>
                  </a:lnTo>
                  <a:lnTo>
                    <a:pt x="419" y="47"/>
                  </a:lnTo>
                  <a:lnTo>
                    <a:pt x="419" y="41"/>
                  </a:lnTo>
                  <a:lnTo>
                    <a:pt x="417" y="41"/>
                  </a:lnTo>
                  <a:lnTo>
                    <a:pt x="412" y="39"/>
                  </a:lnTo>
                  <a:lnTo>
                    <a:pt x="408" y="38"/>
                  </a:lnTo>
                  <a:lnTo>
                    <a:pt x="406" y="34"/>
                  </a:lnTo>
                  <a:lnTo>
                    <a:pt x="406" y="32"/>
                  </a:lnTo>
                  <a:lnTo>
                    <a:pt x="406" y="31"/>
                  </a:lnTo>
                  <a:lnTo>
                    <a:pt x="405" y="31"/>
                  </a:lnTo>
                  <a:lnTo>
                    <a:pt x="403" y="31"/>
                  </a:lnTo>
                  <a:lnTo>
                    <a:pt x="403" y="29"/>
                  </a:lnTo>
                  <a:lnTo>
                    <a:pt x="401" y="29"/>
                  </a:lnTo>
                  <a:lnTo>
                    <a:pt x="396" y="27"/>
                  </a:lnTo>
                  <a:lnTo>
                    <a:pt x="392" y="25"/>
                  </a:lnTo>
                  <a:lnTo>
                    <a:pt x="390" y="25"/>
                  </a:lnTo>
                  <a:lnTo>
                    <a:pt x="390" y="23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3" y="6"/>
                  </a:lnTo>
                  <a:lnTo>
                    <a:pt x="380" y="4"/>
                  </a:lnTo>
                  <a:lnTo>
                    <a:pt x="378" y="4"/>
                  </a:lnTo>
                  <a:lnTo>
                    <a:pt x="369" y="0"/>
                  </a:lnTo>
                  <a:lnTo>
                    <a:pt x="341" y="6"/>
                  </a:lnTo>
                  <a:lnTo>
                    <a:pt x="325" y="11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9" y="13"/>
                  </a:lnTo>
                  <a:lnTo>
                    <a:pt x="318" y="11"/>
                  </a:lnTo>
                  <a:lnTo>
                    <a:pt x="307" y="11"/>
                  </a:lnTo>
                  <a:lnTo>
                    <a:pt x="295" y="11"/>
                  </a:lnTo>
                  <a:lnTo>
                    <a:pt x="284" y="11"/>
                  </a:lnTo>
                  <a:lnTo>
                    <a:pt x="277" y="15"/>
                  </a:lnTo>
                  <a:lnTo>
                    <a:pt x="273" y="15"/>
                  </a:lnTo>
                  <a:lnTo>
                    <a:pt x="270" y="18"/>
                  </a:lnTo>
                  <a:lnTo>
                    <a:pt x="250" y="25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41" y="31"/>
                  </a:lnTo>
                  <a:lnTo>
                    <a:pt x="238" y="32"/>
                  </a:lnTo>
                  <a:lnTo>
                    <a:pt x="236" y="36"/>
                  </a:lnTo>
                  <a:lnTo>
                    <a:pt x="234" y="38"/>
                  </a:lnTo>
                  <a:lnTo>
                    <a:pt x="231" y="39"/>
                  </a:lnTo>
                  <a:lnTo>
                    <a:pt x="229" y="41"/>
                  </a:lnTo>
                  <a:lnTo>
                    <a:pt x="223" y="47"/>
                  </a:lnTo>
                  <a:lnTo>
                    <a:pt x="222" y="52"/>
                  </a:lnTo>
                  <a:lnTo>
                    <a:pt x="218" y="64"/>
                  </a:lnTo>
                  <a:lnTo>
                    <a:pt x="216" y="68"/>
                  </a:lnTo>
                  <a:lnTo>
                    <a:pt x="213" y="70"/>
                  </a:lnTo>
                  <a:lnTo>
                    <a:pt x="208" y="71"/>
                  </a:lnTo>
                  <a:lnTo>
                    <a:pt x="206" y="73"/>
                  </a:lnTo>
                  <a:lnTo>
                    <a:pt x="204" y="75"/>
                  </a:lnTo>
                  <a:lnTo>
                    <a:pt x="183" y="96"/>
                  </a:lnTo>
                  <a:lnTo>
                    <a:pt x="177" y="98"/>
                  </a:lnTo>
                  <a:lnTo>
                    <a:pt x="174" y="100"/>
                  </a:lnTo>
                  <a:lnTo>
                    <a:pt x="170" y="100"/>
                  </a:lnTo>
                  <a:lnTo>
                    <a:pt x="167" y="102"/>
                  </a:lnTo>
                  <a:lnTo>
                    <a:pt x="163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2" y="100"/>
                  </a:lnTo>
                  <a:lnTo>
                    <a:pt x="154" y="95"/>
                  </a:lnTo>
                  <a:lnTo>
                    <a:pt x="152" y="95"/>
                  </a:lnTo>
                  <a:lnTo>
                    <a:pt x="145" y="95"/>
                  </a:lnTo>
                  <a:lnTo>
                    <a:pt x="144" y="95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2" y="105"/>
                  </a:lnTo>
                  <a:lnTo>
                    <a:pt x="142" y="112"/>
                  </a:lnTo>
                  <a:lnTo>
                    <a:pt x="136" y="125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3" y="144"/>
                  </a:lnTo>
                  <a:lnTo>
                    <a:pt x="128" y="180"/>
                  </a:lnTo>
                  <a:lnTo>
                    <a:pt x="126" y="183"/>
                  </a:lnTo>
                  <a:lnTo>
                    <a:pt x="126" y="185"/>
                  </a:lnTo>
                  <a:lnTo>
                    <a:pt x="124" y="189"/>
                  </a:lnTo>
                  <a:lnTo>
                    <a:pt x="119" y="210"/>
                  </a:lnTo>
                  <a:lnTo>
                    <a:pt x="108" y="230"/>
                  </a:lnTo>
                  <a:lnTo>
                    <a:pt x="94" y="251"/>
                  </a:lnTo>
                  <a:lnTo>
                    <a:pt x="76" y="270"/>
                  </a:lnTo>
                  <a:lnTo>
                    <a:pt x="74" y="272"/>
                  </a:lnTo>
                  <a:lnTo>
                    <a:pt x="71" y="272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67" y="288"/>
                  </a:lnTo>
                  <a:lnTo>
                    <a:pt x="65" y="290"/>
                  </a:lnTo>
                  <a:lnTo>
                    <a:pt x="65" y="292"/>
                  </a:lnTo>
                  <a:lnTo>
                    <a:pt x="65" y="293"/>
                  </a:lnTo>
                  <a:lnTo>
                    <a:pt x="67" y="293"/>
                  </a:lnTo>
                  <a:lnTo>
                    <a:pt x="71" y="299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4" y="301"/>
                  </a:lnTo>
                  <a:lnTo>
                    <a:pt x="60" y="299"/>
                  </a:lnTo>
                  <a:lnTo>
                    <a:pt x="58" y="299"/>
                  </a:lnTo>
                  <a:lnTo>
                    <a:pt x="57" y="301"/>
                  </a:lnTo>
                  <a:lnTo>
                    <a:pt x="49" y="302"/>
                  </a:lnTo>
                  <a:lnTo>
                    <a:pt x="46" y="306"/>
                  </a:lnTo>
                  <a:lnTo>
                    <a:pt x="48" y="311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5" y="309"/>
                  </a:lnTo>
                  <a:lnTo>
                    <a:pt x="58" y="308"/>
                  </a:lnTo>
                  <a:lnTo>
                    <a:pt x="60" y="306"/>
                  </a:lnTo>
                  <a:lnTo>
                    <a:pt x="64" y="309"/>
                  </a:lnTo>
                  <a:lnTo>
                    <a:pt x="65" y="311"/>
                  </a:lnTo>
                  <a:lnTo>
                    <a:pt x="67" y="315"/>
                  </a:lnTo>
                  <a:lnTo>
                    <a:pt x="69" y="320"/>
                  </a:lnTo>
                  <a:lnTo>
                    <a:pt x="71" y="322"/>
                  </a:lnTo>
                  <a:lnTo>
                    <a:pt x="76" y="325"/>
                  </a:lnTo>
                  <a:lnTo>
                    <a:pt x="80" y="327"/>
                  </a:lnTo>
                  <a:lnTo>
                    <a:pt x="81" y="327"/>
                  </a:lnTo>
                  <a:lnTo>
                    <a:pt x="76" y="329"/>
                  </a:lnTo>
                  <a:lnTo>
                    <a:pt x="76" y="329"/>
                  </a:lnTo>
                  <a:lnTo>
                    <a:pt x="74" y="331"/>
                  </a:lnTo>
                  <a:lnTo>
                    <a:pt x="74" y="333"/>
                  </a:lnTo>
                  <a:lnTo>
                    <a:pt x="74" y="334"/>
                  </a:lnTo>
                  <a:lnTo>
                    <a:pt x="74" y="336"/>
                  </a:lnTo>
                  <a:lnTo>
                    <a:pt x="76" y="338"/>
                  </a:lnTo>
                  <a:lnTo>
                    <a:pt x="76" y="340"/>
                  </a:lnTo>
                  <a:lnTo>
                    <a:pt x="76" y="340"/>
                  </a:lnTo>
                  <a:lnTo>
                    <a:pt x="78" y="341"/>
                  </a:lnTo>
                  <a:lnTo>
                    <a:pt x="81" y="341"/>
                  </a:lnTo>
                  <a:lnTo>
                    <a:pt x="83" y="341"/>
                  </a:lnTo>
                  <a:lnTo>
                    <a:pt x="83" y="343"/>
                  </a:lnTo>
                  <a:lnTo>
                    <a:pt x="85" y="347"/>
                  </a:lnTo>
                  <a:lnTo>
                    <a:pt x="81" y="343"/>
                  </a:lnTo>
                  <a:lnTo>
                    <a:pt x="78" y="343"/>
                  </a:lnTo>
                  <a:lnTo>
                    <a:pt x="69" y="341"/>
                  </a:lnTo>
                  <a:lnTo>
                    <a:pt x="67" y="343"/>
                  </a:lnTo>
                  <a:lnTo>
                    <a:pt x="60" y="347"/>
                  </a:lnTo>
                  <a:lnTo>
                    <a:pt x="69" y="354"/>
                  </a:lnTo>
                  <a:lnTo>
                    <a:pt x="73" y="356"/>
                  </a:lnTo>
                  <a:lnTo>
                    <a:pt x="74" y="357"/>
                  </a:lnTo>
                  <a:lnTo>
                    <a:pt x="76" y="356"/>
                  </a:lnTo>
                  <a:lnTo>
                    <a:pt x="78" y="356"/>
                  </a:lnTo>
                  <a:lnTo>
                    <a:pt x="83" y="357"/>
                  </a:lnTo>
                  <a:lnTo>
                    <a:pt x="87" y="357"/>
                  </a:lnTo>
                  <a:lnTo>
                    <a:pt x="89" y="357"/>
                  </a:lnTo>
                  <a:lnTo>
                    <a:pt x="92" y="359"/>
                  </a:lnTo>
                  <a:lnTo>
                    <a:pt x="94" y="363"/>
                  </a:lnTo>
                  <a:lnTo>
                    <a:pt x="96" y="366"/>
                  </a:lnTo>
                  <a:lnTo>
                    <a:pt x="94" y="372"/>
                  </a:lnTo>
                  <a:lnTo>
                    <a:pt x="90" y="372"/>
                  </a:lnTo>
                  <a:lnTo>
                    <a:pt x="87" y="372"/>
                  </a:lnTo>
                  <a:lnTo>
                    <a:pt x="83" y="372"/>
                  </a:lnTo>
                  <a:lnTo>
                    <a:pt x="81" y="372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3" y="370"/>
                  </a:lnTo>
                  <a:lnTo>
                    <a:pt x="71" y="363"/>
                  </a:lnTo>
                  <a:lnTo>
                    <a:pt x="69" y="359"/>
                  </a:lnTo>
                  <a:lnTo>
                    <a:pt x="64" y="357"/>
                  </a:lnTo>
                  <a:lnTo>
                    <a:pt x="58" y="356"/>
                  </a:lnTo>
                  <a:lnTo>
                    <a:pt x="48" y="354"/>
                  </a:lnTo>
                  <a:lnTo>
                    <a:pt x="48" y="352"/>
                  </a:lnTo>
                  <a:lnTo>
                    <a:pt x="49" y="350"/>
                  </a:lnTo>
                  <a:lnTo>
                    <a:pt x="51" y="350"/>
                  </a:lnTo>
                  <a:lnTo>
                    <a:pt x="49" y="347"/>
                  </a:lnTo>
                  <a:lnTo>
                    <a:pt x="48" y="345"/>
                  </a:lnTo>
                  <a:lnTo>
                    <a:pt x="46" y="343"/>
                  </a:lnTo>
                  <a:lnTo>
                    <a:pt x="44" y="341"/>
                  </a:lnTo>
                  <a:lnTo>
                    <a:pt x="42" y="341"/>
                  </a:lnTo>
                  <a:lnTo>
                    <a:pt x="12" y="345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5" y="361"/>
                  </a:lnTo>
                  <a:lnTo>
                    <a:pt x="7" y="363"/>
                  </a:lnTo>
                  <a:lnTo>
                    <a:pt x="7" y="366"/>
                  </a:lnTo>
                  <a:lnTo>
                    <a:pt x="9" y="368"/>
                  </a:lnTo>
                  <a:lnTo>
                    <a:pt x="12" y="370"/>
                  </a:lnTo>
                  <a:lnTo>
                    <a:pt x="17" y="372"/>
                  </a:lnTo>
                  <a:lnTo>
                    <a:pt x="21" y="372"/>
                  </a:lnTo>
                  <a:lnTo>
                    <a:pt x="26" y="370"/>
                  </a:lnTo>
                  <a:lnTo>
                    <a:pt x="28" y="370"/>
                  </a:lnTo>
                  <a:lnTo>
                    <a:pt x="32" y="373"/>
                  </a:lnTo>
                  <a:lnTo>
                    <a:pt x="37" y="377"/>
                  </a:lnTo>
                  <a:lnTo>
                    <a:pt x="41" y="381"/>
                  </a:lnTo>
                  <a:lnTo>
                    <a:pt x="42" y="382"/>
                  </a:lnTo>
                  <a:lnTo>
                    <a:pt x="42" y="381"/>
                  </a:lnTo>
                  <a:lnTo>
                    <a:pt x="44" y="381"/>
                  </a:lnTo>
                  <a:lnTo>
                    <a:pt x="49" y="381"/>
                  </a:lnTo>
                  <a:lnTo>
                    <a:pt x="51" y="379"/>
                  </a:lnTo>
                  <a:lnTo>
                    <a:pt x="51" y="377"/>
                  </a:lnTo>
                  <a:lnTo>
                    <a:pt x="55" y="370"/>
                  </a:lnTo>
                  <a:lnTo>
                    <a:pt x="57" y="370"/>
                  </a:lnTo>
                  <a:lnTo>
                    <a:pt x="62" y="370"/>
                  </a:lnTo>
                  <a:lnTo>
                    <a:pt x="64" y="370"/>
                  </a:lnTo>
                  <a:lnTo>
                    <a:pt x="71" y="377"/>
                  </a:lnTo>
                  <a:lnTo>
                    <a:pt x="73" y="377"/>
                  </a:lnTo>
                  <a:lnTo>
                    <a:pt x="74" y="379"/>
                  </a:lnTo>
                  <a:lnTo>
                    <a:pt x="83" y="379"/>
                  </a:lnTo>
                  <a:lnTo>
                    <a:pt x="87" y="379"/>
                  </a:lnTo>
                  <a:lnTo>
                    <a:pt x="87" y="377"/>
                  </a:lnTo>
                  <a:lnTo>
                    <a:pt x="89" y="377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9" y="382"/>
                  </a:lnTo>
                  <a:lnTo>
                    <a:pt x="90" y="386"/>
                  </a:lnTo>
                  <a:lnTo>
                    <a:pt x="94" y="386"/>
                  </a:lnTo>
                  <a:lnTo>
                    <a:pt x="97" y="3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Freeform 50">
              <a:extLst>
                <a:ext uri="{FF2B5EF4-FFF2-40B4-BE49-F238E27FC236}">
                  <a16:creationId xmlns:a16="http://schemas.microsoft.com/office/drawing/2014/main" id="{A58B1991-C7ED-118E-CD92-3E366F63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188" y="4260886"/>
              <a:ext cx="137914" cy="305119"/>
            </a:xfrm>
            <a:custGeom>
              <a:avLst/>
              <a:gdLst>
                <a:gd name="T0" fmla="*/ 5 w 113"/>
                <a:gd name="T1" fmla="*/ 119 h 250"/>
                <a:gd name="T2" fmla="*/ 1 w 113"/>
                <a:gd name="T3" fmla="*/ 124 h 250"/>
                <a:gd name="T4" fmla="*/ 5 w 113"/>
                <a:gd name="T5" fmla="*/ 130 h 250"/>
                <a:gd name="T6" fmla="*/ 12 w 113"/>
                <a:gd name="T7" fmla="*/ 135 h 250"/>
                <a:gd name="T8" fmla="*/ 19 w 113"/>
                <a:gd name="T9" fmla="*/ 144 h 250"/>
                <a:gd name="T10" fmla="*/ 14 w 113"/>
                <a:gd name="T11" fmla="*/ 151 h 250"/>
                <a:gd name="T12" fmla="*/ 5 w 113"/>
                <a:gd name="T13" fmla="*/ 160 h 250"/>
                <a:gd name="T14" fmla="*/ 12 w 113"/>
                <a:gd name="T15" fmla="*/ 169 h 250"/>
                <a:gd name="T16" fmla="*/ 26 w 113"/>
                <a:gd name="T17" fmla="*/ 167 h 250"/>
                <a:gd name="T18" fmla="*/ 26 w 113"/>
                <a:gd name="T19" fmla="*/ 174 h 250"/>
                <a:gd name="T20" fmla="*/ 26 w 113"/>
                <a:gd name="T21" fmla="*/ 181 h 250"/>
                <a:gd name="T22" fmla="*/ 17 w 113"/>
                <a:gd name="T23" fmla="*/ 188 h 250"/>
                <a:gd name="T24" fmla="*/ 16 w 113"/>
                <a:gd name="T25" fmla="*/ 195 h 250"/>
                <a:gd name="T26" fmla="*/ 28 w 113"/>
                <a:gd name="T27" fmla="*/ 199 h 250"/>
                <a:gd name="T28" fmla="*/ 37 w 113"/>
                <a:gd name="T29" fmla="*/ 204 h 250"/>
                <a:gd name="T30" fmla="*/ 26 w 113"/>
                <a:gd name="T31" fmla="*/ 215 h 250"/>
                <a:gd name="T32" fmla="*/ 30 w 113"/>
                <a:gd name="T33" fmla="*/ 222 h 250"/>
                <a:gd name="T34" fmla="*/ 35 w 113"/>
                <a:gd name="T35" fmla="*/ 225 h 250"/>
                <a:gd name="T36" fmla="*/ 46 w 113"/>
                <a:gd name="T37" fmla="*/ 231 h 250"/>
                <a:gd name="T38" fmla="*/ 55 w 113"/>
                <a:gd name="T39" fmla="*/ 234 h 250"/>
                <a:gd name="T40" fmla="*/ 63 w 113"/>
                <a:gd name="T41" fmla="*/ 240 h 250"/>
                <a:gd name="T42" fmla="*/ 72 w 113"/>
                <a:gd name="T43" fmla="*/ 250 h 250"/>
                <a:gd name="T44" fmla="*/ 76 w 113"/>
                <a:gd name="T45" fmla="*/ 241 h 250"/>
                <a:gd name="T46" fmla="*/ 79 w 113"/>
                <a:gd name="T47" fmla="*/ 234 h 250"/>
                <a:gd name="T48" fmla="*/ 79 w 113"/>
                <a:gd name="T49" fmla="*/ 229 h 250"/>
                <a:gd name="T50" fmla="*/ 83 w 113"/>
                <a:gd name="T51" fmla="*/ 220 h 250"/>
                <a:gd name="T52" fmla="*/ 88 w 113"/>
                <a:gd name="T53" fmla="*/ 215 h 250"/>
                <a:gd name="T54" fmla="*/ 83 w 113"/>
                <a:gd name="T55" fmla="*/ 211 h 250"/>
                <a:gd name="T56" fmla="*/ 90 w 113"/>
                <a:gd name="T57" fmla="*/ 209 h 250"/>
                <a:gd name="T58" fmla="*/ 92 w 113"/>
                <a:gd name="T59" fmla="*/ 202 h 250"/>
                <a:gd name="T60" fmla="*/ 95 w 113"/>
                <a:gd name="T61" fmla="*/ 161 h 250"/>
                <a:gd name="T62" fmla="*/ 111 w 113"/>
                <a:gd name="T63" fmla="*/ 138 h 250"/>
                <a:gd name="T64" fmla="*/ 113 w 113"/>
                <a:gd name="T65" fmla="*/ 110 h 250"/>
                <a:gd name="T66" fmla="*/ 110 w 113"/>
                <a:gd name="T67" fmla="*/ 90 h 250"/>
                <a:gd name="T68" fmla="*/ 108 w 113"/>
                <a:gd name="T69" fmla="*/ 66 h 250"/>
                <a:gd name="T70" fmla="*/ 103 w 113"/>
                <a:gd name="T71" fmla="*/ 67 h 250"/>
                <a:gd name="T72" fmla="*/ 101 w 113"/>
                <a:gd name="T73" fmla="*/ 58 h 250"/>
                <a:gd name="T74" fmla="*/ 99 w 113"/>
                <a:gd name="T75" fmla="*/ 46 h 250"/>
                <a:gd name="T76" fmla="*/ 101 w 113"/>
                <a:gd name="T77" fmla="*/ 7 h 250"/>
                <a:gd name="T78" fmla="*/ 95 w 113"/>
                <a:gd name="T79" fmla="*/ 2 h 250"/>
                <a:gd name="T80" fmla="*/ 90 w 113"/>
                <a:gd name="T81" fmla="*/ 10 h 250"/>
                <a:gd name="T82" fmla="*/ 88 w 113"/>
                <a:gd name="T83" fmla="*/ 23 h 250"/>
                <a:gd name="T84" fmla="*/ 88 w 113"/>
                <a:gd name="T85" fmla="*/ 41 h 250"/>
                <a:gd name="T86" fmla="*/ 71 w 113"/>
                <a:gd name="T87" fmla="*/ 44 h 250"/>
                <a:gd name="T88" fmla="*/ 56 w 113"/>
                <a:gd name="T89" fmla="*/ 53 h 250"/>
                <a:gd name="T90" fmla="*/ 28 w 113"/>
                <a:gd name="T91" fmla="*/ 66 h 250"/>
                <a:gd name="T92" fmla="*/ 21 w 113"/>
                <a:gd name="T93" fmla="*/ 67 h 250"/>
                <a:gd name="T94" fmla="*/ 16 w 113"/>
                <a:gd name="T95" fmla="*/ 74 h 250"/>
                <a:gd name="T96" fmla="*/ 14 w 113"/>
                <a:gd name="T97" fmla="*/ 83 h 250"/>
                <a:gd name="T98" fmla="*/ 8 w 113"/>
                <a:gd name="T99" fmla="*/ 90 h 250"/>
                <a:gd name="T100" fmla="*/ 3 w 113"/>
                <a:gd name="T101" fmla="*/ 96 h 250"/>
                <a:gd name="T102" fmla="*/ 1 w 113"/>
                <a:gd name="T103" fmla="*/ 101 h 250"/>
                <a:gd name="T104" fmla="*/ 5 w 113"/>
                <a:gd name="T105" fmla="*/ 106 h 250"/>
                <a:gd name="T106" fmla="*/ 14 w 113"/>
                <a:gd name="T107" fmla="*/ 11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50">
                  <a:moveTo>
                    <a:pt x="14" y="114"/>
                  </a:moveTo>
                  <a:lnTo>
                    <a:pt x="14" y="115"/>
                  </a:lnTo>
                  <a:lnTo>
                    <a:pt x="12" y="115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1" y="124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1" y="128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4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7" y="149"/>
                  </a:lnTo>
                  <a:lnTo>
                    <a:pt x="16" y="149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2" y="158"/>
                  </a:lnTo>
                  <a:lnTo>
                    <a:pt x="10" y="160"/>
                  </a:lnTo>
                  <a:lnTo>
                    <a:pt x="5" y="160"/>
                  </a:lnTo>
                  <a:lnTo>
                    <a:pt x="7" y="163"/>
                  </a:lnTo>
                  <a:lnTo>
                    <a:pt x="8" y="165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12" y="169"/>
                  </a:lnTo>
                  <a:lnTo>
                    <a:pt x="14" y="169"/>
                  </a:lnTo>
                  <a:lnTo>
                    <a:pt x="17" y="167"/>
                  </a:lnTo>
                  <a:lnTo>
                    <a:pt x="21" y="165"/>
                  </a:lnTo>
                  <a:lnTo>
                    <a:pt x="23" y="165"/>
                  </a:lnTo>
                  <a:lnTo>
                    <a:pt x="24" y="165"/>
                  </a:lnTo>
                  <a:lnTo>
                    <a:pt x="26" y="167"/>
                  </a:lnTo>
                  <a:lnTo>
                    <a:pt x="26" y="169"/>
                  </a:lnTo>
                  <a:lnTo>
                    <a:pt x="28" y="169"/>
                  </a:lnTo>
                  <a:lnTo>
                    <a:pt x="28" y="170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6" y="181"/>
                  </a:lnTo>
                  <a:lnTo>
                    <a:pt x="21" y="183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7" y="188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4" y="192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23" y="193"/>
                  </a:lnTo>
                  <a:lnTo>
                    <a:pt x="26" y="193"/>
                  </a:lnTo>
                  <a:lnTo>
                    <a:pt x="24" y="197"/>
                  </a:lnTo>
                  <a:lnTo>
                    <a:pt x="26" y="197"/>
                  </a:lnTo>
                  <a:lnTo>
                    <a:pt x="28" y="199"/>
                  </a:lnTo>
                  <a:lnTo>
                    <a:pt x="31" y="199"/>
                  </a:lnTo>
                  <a:lnTo>
                    <a:pt x="39" y="201"/>
                  </a:lnTo>
                  <a:lnTo>
                    <a:pt x="42" y="201"/>
                  </a:lnTo>
                  <a:lnTo>
                    <a:pt x="40" y="202"/>
                  </a:lnTo>
                  <a:lnTo>
                    <a:pt x="39" y="204"/>
                  </a:lnTo>
                  <a:lnTo>
                    <a:pt x="37" y="204"/>
                  </a:lnTo>
                  <a:lnTo>
                    <a:pt x="37" y="206"/>
                  </a:lnTo>
                  <a:lnTo>
                    <a:pt x="35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11"/>
                  </a:lnTo>
                  <a:lnTo>
                    <a:pt x="26" y="215"/>
                  </a:lnTo>
                  <a:lnTo>
                    <a:pt x="24" y="215"/>
                  </a:lnTo>
                  <a:lnTo>
                    <a:pt x="26" y="215"/>
                  </a:lnTo>
                  <a:lnTo>
                    <a:pt x="26" y="217"/>
                  </a:lnTo>
                  <a:lnTo>
                    <a:pt x="26" y="220"/>
                  </a:lnTo>
                  <a:lnTo>
                    <a:pt x="28" y="222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3" y="222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9"/>
                  </a:ln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51" y="233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5" y="233"/>
                  </a:lnTo>
                  <a:lnTo>
                    <a:pt x="55" y="234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6" y="234"/>
                  </a:lnTo>
                  <a:lnTo>
                    <a:pt x="58" y="236"/>
                  </a:lnTo>
                  <a:lnTo>
                    <a:pt x="62" y="238"/>
                  </a:lnTo>
                  <a:lnTo>
                    <a:pt x="63" y="240"/>
                  </a:lnTo>
                  <a:lnTo>
                    <a:pt x="62" y="240"/>
                  </a:lnTo>
                  <a:lnTo>
                    <a:pt x="60" y="245"/>
                  </a:lnTo>
                  <a:lnTo>
                    <a:pt x="63" y="245"/>
                  </a:lnTo>
                  <a:lnTo>
                    <a:pt x="67" y="247"/>
                  </a:lnTo>
                  <a:lnTo>
                    <a:pt x="69" y="247"/>
                  </a:lnTo>
                  <a:lnTo>
                    <a:pt x="72" y="250"/>
                  </a:lnTo>
                  <a:lnTo>
                    <a:pt x="74" y="249"/>
                  </a:lnTo>
                  <a:lnTo>
                    <a:pt x="76" y="249"/>
                  </a:lnTo>
                  <a:lnTo>
                    <a:pt x="76" y="245"/>
                  </a:lnTo>
                  <a:lnTo>
                    <a:pt x="78" y="243"/>
                  </a:lnTo>
                  <a:lnTo>
                    <a:pt x="78" y="240"/>
                  </a:lnTo>
                  <a:lnTo>
                    <a:pt x="76" y="241"/>
                  </a:lnTo>
                  <a:lnTo>
                    <a:pt x="74" y="243"/>
                  </a:lnTo>
                  <a:lnTo>
                    <a:pt x="74" y="241"/>
                  </a:lnTo>
                  <a:lnTo>
                    <a:pt x="74" y="240"/>
                  </a:lnTo>
                  <a:lnTo>
                    <a:pt x="74" y="238"/>
                  </a:lnTo>
                  <a:lnTo>
                    <a:pt x="76" y="238"/>
                  </a:lnTo>
                  <a:lnTo>
                    <a:pt x="79" y="234"/>
                  </a:lnTo>
                  <a:lnTo>
                    <a:pt x="81" y="234"/>
                  </a:lnTo>
                  <a:lnTo>
                    <a:pt x="79" y="233"/>
                  </a:lnTo>
                  <a:lnTo>
                    <a:pt x="81" y="233"/>
                  </a:lnTo>
                  <a:lnTo>
                    <a:pt x="81" y="231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7" y="220"/>
                  </a:lnTo>
                  <a:lnTo>
                    <a:pt x="88" y="218"/>
                  </a:lnTo>
                  <a:lnTo>
                    <a:pt x="90" y="217"/>
                  </a:lnTo>
                  <a:lnTo>
                    <a:pt x="90" y="215"/>
                  </a:lnTo>
                  <a:lnTo>
                    <a:pt x="88" y="215"/>
                  </a:lnTo>
                  <a:lnTo>
                    <a:pt x="87" y="215"/>
                  </a:lnTo>
                  <a:lnTo>
                    <a:pt x="83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3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8" y="211"/>
                  </a:lnTo>
                  <a:lnTo>
                    <a:pt x="90" y="213"/>
                  </a:lnTo>
                  <a:lnTo>
                    <a:pt x="88" y="209"/>
                  </a:lnTo>
                  <a:lnTo>
                    <a:pt x="90" y="209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4" y="201"/>
                  </a:lnTo>
                  <a:lnTo>
                    <a:pt x="95" y="199"/>
                  </a:lnTo>
                  <a:lnTo>
                    <a:pt x="95" y="188"/>
                  </a:lnTo>
                  <a:lnTo>
                    <a:pt x="95" y="177"/>
                  </a:lnTo>
                  <a:lnTo>
                    <a:pt x="95" y="167"/>
                  </a:lnTo>
                  <a:lnTo>
                    <a:pt x="95" y="161"/>
                  </a:lnTo>
                  <a:lnTo>
                    <a:pt x="97" y="160"/>
                  </a:lnTo>
                  <a:lnTo>
                    <a:pt x="99" y="158"/>
                  </a:lnTo>
                  <a:lnTo>
                    <a:pt x="104" y="147"/>
                  </a:lnTo>
                  <a:lnTo>
                    <a:pt x="106" y="144"/>
                  </a:lnTo>
                  <a:lnTo>
                    <a:pt x="108" y="142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5"/>
                  </a:lnTo>
                  <a:lnTo>
                    <a:pt x="111" y="133"/>
                  </a:lnTo>
                  <a:lnTo>
                    <a:pt x="113" y="131"/>
                  </a:lnTo>
                  <a:lnTo>
                    <a:pt x="111" y="130"/>
                  </a:lnTo>
                  <a:lnTo>
                    <a:pt x="113" y="110"/>
                  </a:lnTo>
                  <a:lnTo>
                    <a:pt x="111" y="106"/>
                  </a:lnTo>
                  <a:lnTo>
                    <a:pt x="110" y="101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10" y="82"/>
                  </a:lnTo>
                  <a:lnTo>
                    <a:pt x="110" y="73"/>
                  </a:lnTo>
                  <a:lnTo>
                    <a:pt x="108" y="69"/>
                  </a:lnTo>
                  <a:lnTo>
                    <a:pt x="108" y="66"/>
                  </a:lnTo>
                  <a:lnTo>
                    <a:pt x="104" y="62"/>
                  </a:lnTo>
                  <a:lnTo>
                    <a:pt x="106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3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99" y="58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103" y="34"/>
                  </a:lnTo>
                  <a:lnTo>
                    <a:pt x="104" y="28"/>
                  </a:lnTo>
                  <a:lnTo>
                    <a:pt x="101" y="14"/>
                  </a:lnTo>
                  <a:lnTo>
                    <a:pt x="103" y="10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90" y="9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88" y="16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5" y="26"/>
                  </a:lnTo>
                  <a:lnTo>
                    <a:pt x="87" y="30"/>
                  </a:lnTo>
                  <a:lnTo>
                    <a:pt x="88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1"/>
                  </a:lnTo>
                  <a:lnTo>
                    <a:pt x="87" y="44"/>
                  </a:lnTo>
                  <a:lnTo>
                    <a:pt x="83" y="51"/>
                  </a:lnTo>
                  <a:lnTo>
                    <a:pt x="81" y="48"/>
                  </a:lnTo>
                  <a:lnTo>
                    <a:pt x="79" y="46"/>
                  </a:lnTo>
                  <a:lnTo>
                    <a:pt x="76" y="44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56" y="50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0" y="58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9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82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2" y="89"/>
                  </a:lnTo>
                  <a:lnTo>
                    <a:pt x="12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6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10" y="103"/>
                  </a:lnTo>
                  <a:lnTo>
                    <a:pt x="7" y="105"/>
                  </a:lnTo>
                  <a:lnTo>
                    <a:pt x="5" y="106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4"/>
                  </a:lnTo>
                  <a:lnTo>
                    <a:pt x="14" y="1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134">
              <a:extLst>
                <a:ext uri="{FF2B5EF4-FFF2-40B4-BE49-F238E27FC236}">
                  <a16:creationId xmlns:a16="http://schemas.microsoft.com/office/drawing/2014/main" id="{34D7472B-A113-3360-92F9-832C9157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198" y="4328013"/>
              <a:ext cx="240434" cy="547993"/>
            </a:xfrm>
            <a:custGeom>
              <a:avLst/>
              <a:gdLst>
                <a:gd name="T0" fmla="*/ 103 w 197"/>
                <a:gd name="T1" fmla="*/ 446 h 449"/>
                <a:gd name="T2" fmla="*/ 115 w 197"/>
                <a:gd name="T3" fmla="*/ 437 h 449"/>
                <a:gd name="T4" fmla="*/ 113 w 197"/>
                <a:gd name="T5" fmla="*/ 424 h 449"/>
                <a:gd name="T6" fmla="*/ 120 w 197"/>
                <a:gd name="T7" fmla="*/ 412 h 449"/>
                <a:gd name="T8" fmla="*/ 126 w 197"/>
                <a:gd name="T9" fmla="*/ 392 h 449"/>
                <a:gd name="T10" fmla="*/ 145 w 197"/>
                <a:gd name="T11" fmla="*/ 387 h 449"/>
                <a:gd name="T12" fmla="*/ 154 w 197"/>
                <a:gd name="T13" fmla="*/ 371 h 449"/>
                <a:gd name="T14" fmla="*/ 163 w 197"/>
                <a:gd name="T15" fmla="*/ 353 h 449"/>
                <a:gd name="T16" fmla="*/ 168 w 197"/>
                <a:gd name="T17" fmla="*/ 336 h 449"/>
                <a:gd name="T18" fmla="*/ 177 w 197"/>
                <a:gd name="T19" fmla="*/ 329 h 449"/>
                <a:gd name="T20" fmla="*/ 188 w 197"/>
                <a:gd name="T21" fmla="*/ 321 h 449"/>
                <a:gd name="T22" fmla="*/ 197 w 197"/>
                <a:gd name="T23" fmla="*/ 305 h 449"/>
                <a:gd name="T24" fmla="*/ 188 w 197"/>
                <a:gd name="T25" fmla="*/ 286 h 449"/>
                <a:gd name="T26" fmla="*/ 179 w 197"/>
                <a:gd name="T27" fmla="*/ 261 h 449"/>
                <a:gd name="T28" fmla="*/ 160 w 197"/>
                <a:gd name="T29" fmla="*/ 257 h 449"/>
                <a:gd name="T30" fmla="*/ 145 w 197"/>
                <a:gd name="T31" fmla="*/ 236 h 449"/>
                <a:gd name="T32" fmla="*/ 133 w 197"/>
                <a:gd name="T33" fmla="*/ 202 h 449"/>
                <a:gd name="T34" fmla="*/ 140 w 197"/>
                <a:gd name="T35" fmla="*/ 188 h 449"/>
                <a:gd name="T36" fmla="*/ 133 w 197"/>
                <a:gd name="T37" fmla="*/ 178 h 449"/>
                <a:gd name="T38" fmla="*/ 140 w 197"/>
                <a:gd name="T39" fmla="*/ 163 h 449"/>
                <a:gd name="T40" fmla="*/ 142 w 197"/>
                <a:gd name="T41" fmla="*/ 131 h 449"/>
                <a:gd name="T42" fmla="*/ 144 w 197"/>
                <a:gd name="T43" fmla="*/ 115 h 449"/>
                <a:gd name="T44" fmla="*/ 144 w 197"/>
                <a:gd name="T45" fmla="*/ 90 h 449"/>
                <a:gd name="T46" fmla="*/ 131 w 197"/>
                <a:gd name="T47" fmla="*/ 62 h 449"/>
                <a:gd name="T48" fmla="*/ 104 w 197"/>
                <a:gd name="T49" fmla="*/ 43 h 449"/>
                <a:gd name="T50" fmla="*/ 96 w 197"/>
                <a:gd name="T51" fmla="*/ 23 h 449"/>
                <a:gd name="T52" fmla="*/ 67 w 197"/>
                <a:gd name="T53" fmla="*/ 25 h 449"/>
                <a:gd name="T54" fmla="*/ 49 w 197"/>
                <a:gd name="T55" fmla="*/ 19 h 449"/>
                <a:gd name="T56" fmla="*/ 49 w 197"/>
                <a:gd name="T57" fmla="*/ 2 h 449"/>
                <a:gd name="T58" fmla="*/ 35 w 197"/>
                <a:gd name="T59" fmla="*/ 19 h 449"/>
                <a:gd name="T60" fmla="*/ 23 w 197"/>
                <a:gd name="T61" fmla="*/ 34 h 449"/>
                <a:gd name="T62" fmla="*/ 0 w 197"/>
                <a:gd name="T63" fmla="*/ 71 h 449"/>
                <a:gd name="T64" fmla="*/ 9 w 197"/>
                <a:gd name="T65" fmla="*/ 89 h 449"/>
                <a:gd name="T66" fmla="*/ 7 w 197"/>
                <a:gd name="T67" fmla="*/ 110 h 449"/>
                <a:gd name="T68" fmla="*/ 19 w 197"/>
                <a:gd name="T69" fmla="*/ 119 h 449"/>
                <a:gd name="T70" fmla="*/ 33 w 197"/>
                <a:gd name="T71" fmla="*/ 142 h 449"/>
                <a:gd name="T72" fmla="*/ 35 w 197"/>
                <a:gd name="T73" fmla="*/ 160 h 449"/>
                <a:gd name="T74" fmla="*/ 25 w 197"/>
                <a:gd name="T75" fmla="*/ 169 h 449"/>
                <a:gd name="T76" fmla="*/ 17 w 197"/>
                <a:gd name="T77" fmla="*/ 188 h 449"/>
                <a:gd name="T78" fmla="*/ 17 w 197"/>
                <a:gd name="T79" fmla="*/ 202 h 449"/>
                <a:gd name="T80" fmla="*/ 21 w 197"/>
                <a:gd name="T81" fmla="*/ 222 h 449"/>
                <a:gd name="T82" fmla="*/ 19 w 197"/>
                <a:gd name="T83" fmla="*/ 234 h 449"/>
                <a:gd name="T84" fmla="*/ 19 w 197"/>
                <a:gd name="T85" fmla="*/ 259 h 449"/>
                <a:gd name="T86" fmla="*/ 19 w 197"/>
                <a:gd name="T87" fmla="*/ 266 h 449"/>
                <a:gd name="T88" fmla="*/ 10 w 197"/>
                <a:gd name="T89" fmla="*/ 263 h 449"/>
                <a:gd name="T90" fmla="*/ 12 w 197"/>
                <a:gd name="T91" fmla="*/ 277 h 449"/>
                <a:gd name="T92" fmla="*/ 3 w 197"/>
                <a:gd name="T93" fmla="*/ 297 h 449"/>
                <a:gd name="T94" fmla="*/ 17 w 197"/>
                <a:gd name="T95" fmla="*/ 313 h 449"/>
                <a:gd name="T96" fmla="*/ 19 w 197"/>
                <a:gd name="T97" fmla="*/ 329 h 449"/>
                <a:gd name="T98" fmla="*/ 14 w 197"/>
                <a:gd name="T99" fmla="*/ 345 h 449"/>
                <a:gd name="T100" fmla="*/ 3 w 197"/>
                <a:gd name="T101" fmla="*/ 334 h 449"/>
                <a:gd name="T102" fmla="*/ 23 w 197"/>
                <a:gd name="T103" fmla="*/ 366 h 449"/>
                <a:gd name="T104" fmla="*/ 51 w 197"/>
                <a:gd name="T105" fmla="*/ 384 h 449"/>
                <a:gd name="T106" fmla="*/ 65 w 197"/>
                <a:gd name="T107" fmla="*/ 389 h 449"/>
                <a:gd name="T108" fmla="*/ 71 w 197"/>
                <a:gd name="T109" fmla="*/ 412 h 449"/>
                <a:gd name="T110" fmla="*/ 83 w 197"/>
                <a:gd name="T111" fmla="*/ 419 h 449"/>
                <a:gd name="T112" fmla="*/ 81 w 197"/>
                <a:gd name="T113" fmla="*/ 44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" h="449">
                  <a:moveTo>
                    <a:pt x="87" y="442"/>
                  </a:moveTo>
                  <a:lnTo>
                    <a:pt x="90" y="442"/>
                  </a:lnTo>
                  <a:lnTo>
                    <a:pt x="96" y="446"/>
                  </a:lnTo>
                  <a:lnTo>
                    <a:pt x="99" y="449"/>
                  </a:lnTo>
                  <a:lnTo>
                    <a:pt x="101" y="449"/>
                  </a:lnTo>
                  <a:lnTo>
                    <a:pt x="103" y="449"/>
                  </a:lnTo>
                  <a:lnTo>
                    <a:pt x="103" y="448"/>
                  </a:lnTo>
                  <a:lnTo>
                    <a:pt x="103" y="446"/>
                  </a:lnTo>
                  <a:lnTo>
                    <a:pt x="104" y="446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2"/>
                  </a:lnTo>
                  <a:lnTo>
                    <a:pt x="110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5" y="437"/>
                  </a:lnTo>
                  <a:lnTo>
                    <a:pt x="113" y="435"/>
                  </a:lnTo>
                  <a:lnTo>
                    <a:pt x="113" y="433"/>
                  </a:lnTo>
                  <a:lnTo>
                    <a:pt x="112" y="432"/>
                  </a:lnTo>
                  <a:lnTo>
                    <a:pt x="113" y="430"/>
                  </a:lnTo>
                  <a:lnTo>
                    <a:pt x="113" y="428"/>
                  </a:lnTo>
                  <a:lnTo>
                    <a:pt x="112" y="426"/>
                  </a:lnTo>
                  <a:lnTo>
                    <a:pt x="112" y="424"/>
                  </a:lnTo>
                  <a:lnTo>
                    <a:pt x="113" y="424"/>
                  </a:lnTo>
                  <a:lnTo>
                    <a:pt x="115" y="424"/>
                  </a:lnTo>
                  <a:lnTo>
                    <a:pt x="119" y="426"/>
                  </a:lnTo>
                  <a:lnTo>
                    <a:pt x="120" y="428"/>
                  </a:lnTo>
                  <a:lnTo>
                    <a:pt x="122" y="428"/>
                  </a:lnTo>
                  <a:lnTo>
                    <a:pt x="126" y="426"/>
                  </a:lnTo>
                  <a:lnTo>
                    <a:pt x="126" y="423"/>
                  </a:lnTo>
                  <a:lnTo>
                    <a:pt x="126" y="419"/>
                  </a:lnTo>
                  <a:lnTo>
                    <a:pt x="120" y="412"/>
                  </a:lnTo>
                  <a:lnTo>
                    <a:pt x="117" y="410"/>
                  </a:lnTo>
                  <a:lnTo>
                    <a:pt x="117" y="408"/>
                  </a:lnTo>
                  <a:lnTo>
                    <a:pt x="115" y="400"/>
                  </a:lnTo>
                  <a:lnTo>
                    <a:pt x="115" y="398"/>
                  </a:lnTo>
                  <a:lnTo>
                    <a:pt x="122" y="398"/>
                  </a:lnTo>
                  <a:lnTo>
                    <a:pt x="124" y="398"/>
                  </a:lnTo>
                  <a:lnTo>
                    <a:pt x="124" y="394"/>
                  </a:lnTo>
                  <a:lnTo>
                    <a:pt x="126" y="392"/>
                  </a:lnTo>
                  <a:lnTo>
                    <a:pt x="126" y="389"/>
                  </a:lnTo>
                  <a:lnTo>
                    <a:pt x="128" y="387"/>
                  </a:lnTo>
                  <a:lnTo>
                    <a:pt x="129" y="387"/>
                  </a:lnTo>
                  <a:lnTo>
                    <a:pt x="133" y="387"/>
                  </a:lnTo>
                  <a:lnTo>
                    <a:pt x="135" y="387"/>
                  </a:lnTo>
                  <a:lnTo>
                    <a:pt x="136" y="385"/>
                  </a:lnTo>
                  <a:lnTo>
                    <a:pt x="142" y="387"/>
                  </a:lnTo>
                  <a:lnTo>
                    <a:pt x="145" y="387"/>
                  </a:lnTo>
                  <a:lnTo>
                    <a:pt x="149" y="384"/>
                  </a:lnTo>
                  <a:lnTo>
                    <a:pt x="152" y="384"/>
                  </a:lnTo>
                  <a:lnTo>
                    <a:pt x="154" y="382"/>
                  </a:lnTo>
                  <a:lnTo>
                    <a:pt x="156" y="376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73"/>
                  </a:lnTo>
                  <a:lnTo>
                    <a:pt x="154" y="371"/>
                  </a:lnTo>
                  <a:lnTo>
                    <a:pt x="156" y="369"/>
                  </a:lnTo>
                  <a:lnTo>
                    <a:pt x="158" y="369"/>
                  </a:lnTo>
                  <a:lnTo>
                    <a:pt x="160" y="366"/>
                  </a:lnTo>
                  <a:lnTo>
                    <a:pt x="160" y="362"/>
                  </a:lnTo>
                  <a:lnTo>
                    <a:pt x="160" y="359"/>
                  </a:lnTo>
                  <a:lnTo>
                    <a:pt x="160" y="355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7" y="346"/>
                  </a:lnTo>
                  <a:lnTo>
                    <a:pt x="167" y="345"/>
                  </a:lnTo>
                  <a:lnTo>
                    <a:pt x="168" y="343"/>
                  </a:lnTo>
                  <a:lnTo>
                    <a:pt x="168" y="341"/>
                  </a:lnTo>
                  <a:lnTo>
                    <a:pt x="168" y="339"/>
                  </a:lnTo>
                  <a:lnTo>
                    <a:pt x="168" y="336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72" y="332"/>
                  </a:lnTo>
                  <a:lnTo>
                    <a:pt x="174" y="332"/>
                  </a:lnTo>
                  <a:lnTo>
                    <a:pt x="174" y="330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7" y="329"/>
                  </a:lnTo>
                  <a:lnTo>
                    <a:pt x="179" y="329"/>
                  </a:lnTo>
                  <a:lnTo>
                    <a:pt x="183" y="330"/>
                  </a:lnTo>
                  <a:lnTo>
                    <a:pt x="186" y="329"/>
                  </a:lnTo>
                  <a:lnTo>
                    <a:pt x="186" y="327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88" y="323"/>
                  </a:lnTo>
                  <a:lnTo>
                    <a:pt x="188" y="321"/>
                  </a:lnTo>
                  <a:lnTo>
                    <a:pt x="190" y="320"/>
                  </a:lnTo>
                  <a:lnTo>
                    <a:pt x="191" y="318"/>
                  </a:lnTo>
                  <a:lnTo>
                    <a:pt x="193" y="318"/>
                  </a:lnTo>
                  <a:lnTo>
                    <a:pt x="195" y="316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1"/>
                  </a:lnTo>
                  <a:lnTo>
                    <a:pt x="197" y="305"/>
                  </a:lnTo>
                  <a:lnTo>
                    <a:pt x="197" y="302"/>
                  </a:lnTo>
                  <a:lnTo>
                    <a:pt x="197" y="298"/>
                  </a:lnTo>
                  <a:lnTo>
                    <a:pt x="197" y="297"/>
                  </a:lnTo>
                  <a:lnTo>
                    <a:pt x="195" y="295"/>
                  </a:lnTo>
                  <a:lnTo>
                    <a:pt x="191" y="291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8" y="286"/>
                  </a:lnTo>
                  <a:lnTo>
                    <a:pt x="186" y="284"/>
                  </a:lnTo>
                  <a:lnTo>
                    <a:pt x="188" y="282"/>
                  </a:lnTo>
                  <a:lnTo>
                    <a:pt x="190" y="279"/>
                  </a:lnTo>
                  <a:lnTo>
                    <a:pt x="188" y="272"/>
                  </a:lnTo>
                  <a:lnTo>
                    <a:pt x="188" y="268"/>
                  </a:lnTo>
                  <a:lnTo>
                    <a:pt x="188" y="265"/>
                  </a:lnTo>
                  <a:lnTo>
                    <a:pt x="186" y="263"/>
                  </a:lnTo>
                  <a:lnTo>
                    <a:pt x="179" y="261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57"/>
                  </a:lnTo>
                  <a:lnTo>
                    <a:pt x="158" y="249"/>
                  </a:lnTo>
                  <a:lnTo>
                    <a:pt x="156" y="241"/>
                  </a:lnTo>
                  <a:lnTo>
                    <a:pt x="154" y="238"/>
                  </a:lnTo>
                  <a:lnTo>
                    <a:pt x="152" y="238"/>
                  </a:lnTo>
                  <a:lnTo>
                    <a:pt x="151" y="238"/>
                  </a:lnTo>
                  <a:lnTo>
                    <a:pt x="149" y="238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4" y="234"/>
                  </a:lnTo>
                  <a:lnTo>
                    <a:pt x="144" y="231"/>
                  </a:lnTo>
                  <a:lnTo>
                    <a:pt x="144" y="227"/>
                  </a:lnTo>
                  <a:lnTo>
                    <a:pt x="142" y="224"/>
                  </a:lnTo>
                  <a:lnTo>
                    <a:pt x="138" y="218"/>
                  </a:lnTo>
                  <a:lnTo>
                    <a:pt x="136" y="213"/>
                  </a:lnTo>
                  <a:lnTo>
                    <a:pt x="135" y="206"/>
                  </a:lnTo>
                  <a:lnTo>
                    <a:pt x="133" y="202"/>
                  </a:lnTo>
                  <a:lnTo>
                    <a:pt x="135" y="199"/>
                  </a:lnTo>
                  <a:lnTo>
                    <a:pt x="136" y="199"/>
                  </a:lnTo>
                  <a:lnTo>
                    <a:pt x="138" y="199"/>
                  </a:lnTo>
                  <a:lnTo>
                    <a:pt x="138" y="197"/>
                  </a:lnTo>
                  <a:lnTo>
                    <a:pt x="140" y="195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88"/>
                  </a:lnTo>
                  <a:lnTo>
                    <a:pt x="138" y="186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5" y="179"/>
                  </a:lnTo>
                  <a:lnTo>
                    <a:pt x="133" y="178"/>
                  </a:lnTo>
                  <a:lnTo>
                    <a:pt x="131" y="176"/>
                  </a:lnTo>
                  <a:lnTo>
                    <a:pt x="131" y="172"/>
                  </a:lnTo>
                  <a:lnTo>
                    <a:pt x="131" y="169"/>
                  </a:lnTo>
                  <a:lnTo>
                    <a:pt x="131" y="167"/>
                  </a:lnTo>
                  <a:lnTo>
                    <a:pt x="135" y="165"/>
                  </a:lnTo>
                  <a:lnTo>
                    <a:pt x="136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0"/>
                  </a:lnTo>
                  <a:lnTo>
                    <a:pt x="138" y="154"/>
                  </a:lnTo>
                  <a:lnTo>
                    <a:pt x="136" y="151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8" y="135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2" y="126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2" y="119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5" y="112"/>
                  </a:lnTo>
                  <a:lnTo>
                    <a:pt x="147" y="110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4" y="90"/>
                  </a:lnTo>
                  <a:lnTo>
                    <a:pt x="142" y="89"/>
                  </a:lnTo>
                  <a:lnTo>
                    <a:pt x="142" y="83"/>
                  </a:lnTo>
                  <a:lnTo>
                    <a:pt x="142" y="80"/>
                  </a:lnTo>
                  <a:lnTo>
                    <a:pt x="140" y="76"/>
                  </a:lnTo>
                  <a:lnTo>
                    <a:pt x="136" y="67"/>
                  </a:lnTo>
                  <a:lnTo>
                    <a:pt x="135" y="66"/>
                  </a:lnTo>
                  <a:lnTo>
                    <a:pt x="133" y="64"/>
                  </a:lnTo>
                  <a:lnTo>
                    <a:pt x="131" y="62"/>
                  </a:lnTo>
                  <a:lnTo>
                    <a:pt x="119" y="51"/>
                  </a:lnTo>
                  <a:lnTo>
                    <a:pt x="117" y="51"/>
                  </a:lnTo>
                  <a:lnTo>
                    <a:pt x="108" y="51"/>
                  </a:lnTo>
                  <a:lnTo>
                    <a:pt x="106" y="50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3" y="41"/>
                  </a:lnTo>
                  <a:lnTo>
                    <a:pt x="103" y="39"/>
                  </a:lnTo>
                  <a:lnTo>
                    <a:pt x="103" y="37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1" y="32"/>
                  </a:lnTo>
                  <a:lnTo>
                    <a:pt x="97" y="25"/>
                  </a:lnTo>
                  <a:lnTo>
                    <a:pt x="96" y="23"/>
                  </a:lnTo>
                  <a:lnTo>
                    <a:pt x="90" y="19"/>
                  </a:lnTo>
                  <a:lnTo>
                    <a:pt x="89" y="18"/>
                  </a:lnTo>
                  <a:lnTo>
                    <a:pt x="87" y="16"/>
                  </a:lnTo>
                  <a:lnTo>
                    <a:pt x="83" y="18"/>
                  </a:lnTo>
                  <a:lnTo>
                    <a:pt x="80" y="23"/>
                  </a:lnTo>
                  <a:lnTo>
                    <a:pt x="76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7" y="28"/>
                  </a:lnTo>
                  <a:lnTo>
                    <a:pt x="53" y="25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51" y="12"/>
                  </a:lnTo>
                  <a:lnTo>
                    <a:pt x="51" y="11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39" y="7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5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3" y="67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9" y="80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7" y="92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105"/>
                  </a:lnTo>
                  <a:lnTo>
                    <a:pt x="7" y="105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21"/>
                  </a:lnTo>
                  <a:lnTo>
                    <a:pt x="17" y="119"/>
                  </a:lnTo>
                  <a:lnTo>
                    <a:pt x="19" y="119"/>
                  </a:lnTo>
                  <a:lnTo>
                    <a:pt x="21" y="121"/>
                  </a:lnTo>
                  <a:lnTo>
                    <a:pt x="35" y="126"/>
                  </a:lnTo>
                  <a:lnTo>
                    <a:pt x="37" y="130"/>
                  </a:lnTo>
                  <a:lnTo>
                    <a:pt x="37" y="133"/>
                  </a:lnTo>
                  <a:lnTo>
                    <a:pt x="35" y="135"/>
                  </a:lnTo>
                  <a:lnTo>
                    <a:pt x="33" y="133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2" y="151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2" y="162"/>
                  </a:lnTo>
                  <a:lnTo>
                    <a:pt x="28" y="162"/>
                  </a:lnTo>
                  <a:lnTo>
                    <a:pt x="17" y="162"/>
                  </a:lnTo>
                  <a:lnTo>
                    <a:pt x="19" y="163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5" y="169"/>
                  </a:lnTo>
                  <a:lnTo>
                    <a:pt x="26" y="169"/>
                  </a:lnTo>
                  <a:lnTo>
                    <a:pt x="26" y="170"/>
                  </a:lnTo>
                  <a:lnTo>
                    <a:pt x="26" y="172"/>
                  </a:lnTo>
                  <a:lnTo>
                    <a:pt x="26" y="176"/>
                  </a:lnTo>
                  <a:lnTo>
                    <a:pt x="23" y="179"/>
                  </a:lnTo>
                  <a:lnTo>
                    <a:pt x="21" y="181"/>
                  </a:lnTo>
                  <a:lnTo>
                    <a:pt x="17" y="183"/>
                  </a:lnTo>
                  <a:lnTo>
                    <a:pt x="17" y="188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4" y="192"/>
                  </a:lnTo>
                  <a:lnTo>
                    <a:pt x="14" y="199"/>
                  </a:lnTo>
                  <a:lnTo>
                    <a:pt x="16" y="202"/>
                  </a:lnTo>
                  <a:lnTo>
                    <a:pt x="17" y="202"/>
                  </a:lnTo>
                  <a:lnTo>
                    <a:pt x="19" y="202"/>
                  </a:lnTo>
                  <a:lnTo>
                    <a:pt x="21" y="202"/>
                  </a:lnTo>
                  <a:lnTo>
                    <a:pt x="23" y="202"/>
                  </a:lnTo>
                  <a:lnTo>
                    <a:pt x="25" y="204"/>
                  </a:lnTo>
                  <a:lnTo>
                    <a:pt x="26" y="208"/>
                  </a:lnTo>
                  <a:lnTo>
                    <a:pt x="26" y="210"/>
                  </a:lnTo>
                  <a:lnTo>
                    <a:pt x="26" y="213"/>
                  </a:lnTo>
                  <a:lnTo>
                    <a:pt x="21" y="222"/>
                  </a:lnTo>
                  <a:lnTo>
                    <a:pt x="21" y="224"/>
                  </a:lnTo>
                  <a:lnTo>
                    <a:pt x="21" y="225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7" y="229"/>
                  </a:lnTo>
                  <a:lnTo>
                    <a:pt x="17" y="231"/>
                  </a:lnTo>
                  <a:lnTo>
                    <a:pt x="19" y="231"/>
                  </a:lnTo>
                  <a:lnTo>
                    <a:pt x="19" y="234"/>
                  </a:lnTo>
                  <a:lnTo>
                    <a:pt x="17" y="245"/>
                  </a:lnTo>
                  <a:lnTo>
                    <a:pt x="17" y="245"/>
                  </a:lnTo>
                  <a:lnTo>
                    <a:pt x="19" y="247"/>
                  </a:lnTo>
                  <a:lnTo>
                    <a:pt x="21" y="249"/>
                  </a:lnTo>
                  <a:lnTo>
                    <a:pt x="23" y="252"/>
                  </a:lnTo>
                  <a:lnTo>
                    <a:pt x="21" y="256"/>
                  </a:lnTo>
                  <a:lnTo>
                    <a:pt x="19" y="257"/>
                  </a:lnTo>
                  <a:lnTo>
                    <a:pt x="19" y="259"/>
                  </a:lnTo>
                  <a:lnTo>
                    <a:pt x="23" y="256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6" y="254"/>
                  </a:lnTo>
                  <a:lnTo>
                    <a:pt x="28" y="257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19" y="266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5"/>
                  </a:lnTo>
                  <a:lnTo>
                    <a:pt x="17" y="261"/>
                  </a:lnTo>
                  <a:lnTo>
                    <a:pt x="16" y="257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0" y="263"/>
                  </a:lnTo>
                  <a:lnTo>
                    <a:pt x="12" y="265"/>
                  </a:lnTo>
                  <a:lnTo>
                    <a:pt x="14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4" y="275"/>
                  </a:lnTo>
                  <a:lnTo>
                    <a:pt x="12" y="277"/>
                  </a:lnTo>
                  <a:lnTo>
                    <a:pt x="10" y="277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10" y="314"/>
                  </a:lnTo>
                  <a:lnTo>
                    <a:pt x="12" y="316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7" y="313"/>
                  </a:lnTo>
                  <a:lnTo>
                    <a:pt x="19" y="316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7" y="323"/>
                  </a:lnTo>
                  <a:lnTo>
                    <a:pt x="14" y="320"/>
                  </a:lnTo>
                  <a:lnTo>
                    <a:pt x="12" y="320"/>
                  </a:lnTo>
                  <a:lnTo>
                    <a:pt x="16" y="325"/>
                  </a:lnTo>
                  <a:lnTo>
                    <a:pt x="19" y="329"/>
                  </a:lnTo>
                  <a:lnTo>
                    <a:pt x="23" y="330"/>
                  </a:lnTo>
                  <a:lnTo>
                    <a:pt x="23" y="332"/>
                  </a:lnTo>
                  <a:lnTo>
                    <a:pt x="21" y="345"/>
                  </a:lnTo>
                  <a:lnTo>
                    <a:pt x="21" y="346"/>
                  </a:lnTo>
                  <a:lnTo>
                    <a:pt x="17" y="348"/>
                  </a:lnTo>
                  <a:lnTo>
                    <a:pt x="16" y="348"/>
                  </a:lnTo>
                  <a:lnTo>
                    <a:pt x="14" y="348"/>
                  </a:lnTo>
                  <a:lnTo>
                    <a:pt x="14" y="345"/>
                  </a:lnTo>
                  <a:lnTo>
                    <a:pt x="14" y="343"/>
                  </a:lnTo>
                  <a:lnTo>
                    <a:pt x="12" y="339"/>
                  </a:lnTo>
                  <a:lnTo>
                    <a:pt x="10" y="337"/>
                  </a:lnTo>
                  <a:lnTo>
                    <a:pt x="7" y="332"/>
                  </a:lnTo>
                  <a:lnTo>
                    <a:pt x="5" y="332"/>
                  </a:lnTo>
                  <a:lnTo>
                    <a:pt x="3" y="332"/>
                  </a:lnTo>
                  <a:lnTo>
                    <a:pt x="1" y="334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9" y="350"/>
                  </a:lnTo>
                  <a:lnTo>
                    <a:pt x="10" y="352"/>
                  </a:lnTo>
                  <a:lnTo>
                    <a:pt x="10" y="353"/>
                  </a:lnTo>
                  <a:lnTo>
                    <a:pt x="23" y="366"/>
                  </a:lnTo>
                  <a:lnTo>
                    <a:pt x="26" y="369"/>
                  </a:lnTo>
                  <a:lnTo>
                    <a:pt x="32" y="371"/>
                  </a:lnTo>
                  <a:lnTo>
                    <a:pt x="37" y="375"/>
                  </a:lnTo>
                  <a:lnTo>
                    <a:pt x="42" y="376"/>
                  </a:lnTo>
                  <a:lnTo>
                    <a:pt x="48" y="378"/>
                  </a:lnTo>
                  <a:lnTo>
                    <a:pt x="49" y="380"/>
                  </a:lnTo>
                  <a:lnTo>
                    <a:pt x="51" y="382"/>
                  </a:lnTo>
                  <a:lnTo>
                    <a:pt x="51" y="384"/>
                  </a:lnTo>
                  <a:lnTo>
                    <a:pt x="53" y="384"/>
                  </a:lnTo>
                  <a:lnTo>
                    <a:pt x="53" y="385"/>
                  </a:lnTo>
                  <a:lnTo>
                    <a:pt x="55" y="385"/>
                  </a:lnTo>
                  <a:lnTo>
                    <a:pt x="58" y="387"/>
                  </a:lnTo>
                  <a:lnTo>
                    <a:pt x="58" y="389"/>
                  </a:lnTo>
                  <a:lnTo>
                    <a:pt x="60" y="389"/>
                  </a:lnTo>
                  <a:lnTo>
                    <a:pt x="64" y="389"/>
                  </a:lnTo>
                  <a:lnTo>
                    <a:pt x="65" y="389"/>
                  </a:lnTo>
                  <a:lnTo>
                    <a:pt x="65" y="391"/>
                  </a:lnTo>
                  <a:lnTo>
                    <a:pt x="67" y="392"/>
                  </a:lnTo>
                  <a:lnTo>
                    <a:pt x="73" y="403"/>
                  </a:lnTo>
                  <a:lnTo>
                    <a:pt x="74" y="405"/>
                  </a:lnTo>
                  <a:lnTo>
                    <a:pt x="73" y="407"/>
                  </a:lnTo>
                  <a:lnTo>
                    <a:pt x="73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3" y="412"/>
                  </a:lnTo>
                  <a:lnTo>
                    <a:pt x="74" y="412"/>
                  </a:lnTo>
                  <a:lnTo>
                    <a:pt x="76" y="414"/>
                  </a:lnTo>
                  <a:lnTo>
                    <a:pt x="76" y="416"/>
                  </a:lnTo>
                  <a:lnTo>
                    <a:pt x="80" y="416"/>
                  </a:lnTo>
                  <a:lnTo>
                    <a:pt x="81" y="416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21"/>
                  </a:lnTo>
                  <a:lnTo>
                    <a:pt x="81" y="428"/>
                  </a:lnTo>
                  <a:lnTo>
                    <a:pt x="80" y="432"/>
                  </a:lnTo>
                  <a:lnTo>
                    <a:pt x="81" y="433"/>
                  </a:lnTo>
                  <a:lnTo>
                    <a:pt x="80" y="437"/>
                  </a:lnTo>
                  <a:lnTo>
                    <a:pt x="80" y="440"/>
                  </a:lnTo>
                  <a:lnTo>
                    <a:pt x="80" y="442"/>
                  </a:lnTo>
                  <a:lnTo>
                    <a:pt x="81" y="442"/>
                  </a:lnTo>
                  <a:lnTo>
                    <a:pt x="83" y="440"/>
                  </a:lnTo>
                  <a:lnTo>
                    <a:pt x="87" y="4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219">
              <a:extLst>
                <a:ext uri="{FF2B5EF4-FFF2-40B4-BE49-F238E27FC236}">
                  <a16:creationId xmlns:a16="http://schemas.microsoft.com/office/drawing/2014/main" id="{1D2FFA99-DEAC-ED48-635B-8BE2B42EF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825" y="4584312"/>
              <a:ext cx="230670" cy="291694"/>
            </a:xfrm>
            <a:custGeom>
              <a:avLst/>
              <a:gdLst>
                <a:gd name="T0" fmla="*/ 173 w 189"/>
                <a:gd name="T1" fmla="*/ 227 h 239"/>
                <a:gd name="T2" fmla="*/ 174 w 189"/>
                <a:gd name="T3" fmla="*/ 209 h 239"/>
                <a:gd name="T4" fmla="*/ 174 w 189"/>
                <a:gd name="T5" fmla="*/ 200 h 239"/>
                <a:gd name="T6" fmla="*/ 176 w 189"/>
                <a:gd name="T7" fmla="*/ 197 h 239"/>
                <a:gd name="T8" fmla="*/ 174 w 189"/>
                <a:gd name="T9" fmla="*/ 168 h 239"/>
                <a:gd name="T10" fmla="*/ 167 w 189"/>
                <a:gd name="T11" fmla="*/ 149 h 239"/>
                <a:gd name="T12" fmla="*/ 178 w 189"/>
                <a:gd name="T13" fmla="*/ 133 h 239"/>
                <a:gd name="T14" fmla="*/ 189 w 189"/>
                <a:gd name="T15" fmla="*/ 119 h 239"/>
                <a:gd name="T16" fmla="*/ 187 w 189"/>
                <a:gd name="T17" fmla="*/ 104 h 239"/>
                <a:gd name="T18" fmla="*/ 181 w 189"/>
                <a:gd name="T19" fmla="*/ 88 h 239"/>
                <a:gd name="T20" fmla="*/ 171 w 189"/>
                <a:gd name="T21" fmla="*/ 69 h 239"/>
                <a:gd name="T22" fmla="*/ 178 w 189"/>
                <a:gd name="T23" fmla="*/ 62 h 239"/>
                <a:gd name="T24" fmla="*/ 169 w 189"/>
                <a:gd name="T25" fmla="*/ 56 h 239"/>
                <a:gd name="T26" fmla="*/ 167 w 189"/>
                <a:gd name="T27" fmla="*/ 51 h 239"/>
                <a:gd name="T28" fmla="*/ 155 w 189"/>
                <a:gd name="T29" fmla="*/ 51 h 239"/>
                <a:gd name="T30" fmla="*/ 162 w 189"/>
                <a:gd name="T31" fmla="*/ 44 h 239"/>
                <a:gd name="T32" fmla="*/ 171 w 189"/>
                <a:gd name="T33" fmla="*/ 40 h 239"/>
                <a:gd name="T34" fmla="*/ 160 w 189"/>
                <a:gd name="T35" fmla="*/ 35 h 239"/>
                <a:gd name="T36" fmla="*/ 157 w 189"/>
                <a:gd name="T37" fmla="*/ 35 h 239"/>
                <a:gd name="T38" fmla="*/ 160 w 189"/>
                <a:gd name="T39" fmla="*/ 24 h 239"/>
                <a:gd name="T40" fmla="*/ 155 w 189"/>
                <a:gd name="T41" fmla="*/ 17 h 239"/>
                <a:gd name="T42" fmla="*/ 148 w 189"/>
                <a:gd name="T43" fmla="*/ 21 h 239"/>
                <a:gd name="T44" fmla="*/ 146 w 189"/>
                <a:gd name="T45" fmla="*/ 19 h 239"/>
                <a:gd name="T46" fmla="*/ 144 w 189"/>
                <a:gd name="T47" fmla="*/ 12 h 239"/>
                <a:gd name="T48" fmla="*/ 134 w 189"/>
                <a:gd name="T49" fmla="*/ 10 h 239"/>
                <a:gd name="T50" fmla="*/ 128 w 189"/>
                <a:gd name="T51" fmla="*/ 7 h 239"/>
                <a:gd name="T52" fmla="*/ 125 w 189"/>
                <a:gd name="T53" fmla="*/ 1 h 239"/>
                <a:gd name="T54" fmla="*/ 114 w 189"/>
                <a:gd name="T55" fmla="*/ 5 h 239"/>
                <a:gd name="T56" fmla="*/ 107 w 189"/>
                <a:gd name="T57" fmla="*/ 19 h 239"/>
                <a:gd name="T58" fmla="*/ 91 w 189"/>
                <a:gd name="T59" fmla="*/ 30 h 239"/>
                <a:gd name="T60" fmla="*/ 84 w 189"/>
                <a:gd name="T61" fmla="*/ 37 h 239"/>
                <a:gd name="T62" fmla="*/ 64 w 189"/>
                <a:gd name="T63" fmla="*/ 51 h 239"/>
                <a:gd name="T64" fmla="*/ 41 w 189"/>
                <a:gd name="T65" fmla="*/ 65 h 239"/>
                <a:gd name="T66" fmla="*/ 11 w 189"/>
                <a:gd name="T67" fmla="*/ 51 h 239"/>
                <a:gd name="T68" fmla="*/ 9 w 189"/>
                <a:gd name="T69" fmla="*/ 42 h 239"/>
                <a:gd name="T70" fmla="*/ 9 w 189"/>
                <a:gd name="T71" fmla="*/ 51 h 239"/>
                <a:gd name="T72" fmla="*/ 4 w 189"/>
                <a:gd name="T73" fmla="*/ 83 h 239"/>
                <a:gd name="T74" fmla="*/ 6 w 189"/>
                <a:gd name="T75" fmla="*/ 90 h 239"/>
                <a:gd name="T76" fmla="*/ 2 w 189"/>
                <a:gd name="T77" fmla="*/ 103 h 239"/>
                <a:gd name="T78" fmla="*/ 9 w 189"/>
                <a:gd name="T79" fmla="*/ 99 h 239"/>
                <a:gd name="T80" fmla="*/ 20 w 189"/>
                <a:gd name="T81" fmla="*/ 104 h 239"/>
                <a:gd name="T82" fmla="*/ 29 w 189"/>
                <a:gd name="T83" fmla="*/ 122 h 239"/>
                <a:gd name="T84" fmla="*/ 36 w 189"/>
                <a:gd name="T85" fmla="*/ 140 h 239"/>
                <a:gd name="T86" fmla="*/ 39 w 189"/>
                <a:gd name="T87" fmla="*/ 168 h 239"/>
                <a:gd name="T88" fmla="*/ 36 w 189"/>
                <a:gd name="T89" fmla="*/ 179 h 239"/>
                <a:gd name="T90" fmla="*/ 29 w 189"/>
                <a:gd name="T91" fmla="*/ 181 h 239"/>
                <a:gd name="T92" fmla="*/ 29 w 189"/>
                <a:gd name="T93" fmla="*/ 197 h 239"/>
                <a:gd name="T94" fmla="*/ 34 w 189"/>
                <a:gd name="T95" fmla="*/ 206 h 239"/>
                <a:gd name="T96" fmla="*/ 39 w 189"/>
                <a:gd name="T97" fmla="*/ 200 h 239"/>
                <a:gd name="T98" fmla="*/ 47 w 189"/>
                <a:gd name="T99" fmla="*/ 214 h 239"/>
                <a:gd name="T100" fmla="*/ 41 w 189"/>
                <a:gd name="T101" fmla="*/ 225 h 239"/>
                <a:gd name="T102" fmla="*/ 41 w 189"/>
                <a:gd name="T103" fmla="*/ 229 h 239"/>
                <a:gd name="T104" fmla="*/ 34 w 189"/>
                <a:gd name="T105" fmla="*/ 229 h 239"/>
                <a:gd name="T106" fmla="*/ 171 w 189"/>
                <a:gd name="T107" fmla="*/ 2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39">
                  <a:moveTo>
                    <a:pt x="171" y="238"/>
                  </a:moveTo>
                  <a:lnTo>
                    <a:pt x="171" y="236"/>
                  </a:lnTo>
                  <a:lnTo>
                    <a:pt x="171" y="234"/>
                  </a:lnTo>
                  <a:lnTo>
                    <a:pt x="171" y="232"/>
                  </a:lnTo>
                  <a:lnTo>
                    <a:pt x="173" y="229"/>
                  </a:lnTo>
                  <a:lnTo>
                    <a:pt x="173" y="227"/>
                  </a:lnTo>
                  <a:lnTo>
                    <a:pt x="173" y="225"/>
                  </a:lnTo>
                  <a:lnTo>
                    <a:pt x="173" y="222"/>
                  </a:lnTo>
                  <a:lnTo>
                    <a:pt x="173" y="220"/>
                  </a:lnTo>
                  <a:lnTo>
                    <a:pt x="173" y="216"/>
                  </a:lnTo>
                  <a:lnTo>
                    <a:pt x="173" y="213"/>
                  </a:lnTo>
                  <a:lnTo>
                    <a:pt x="174" y="209"/>
                  </a:lnTo>
                  <a:lnTo>
                    <a:pt x="176" y="207"/>
                  </a:lnTo>
                  <a:lnTo>
                    <a:pt x="174" y="207"/>
                  </a:lnTo>
                  <a:lnTo>
                    <a:pt x="174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78" y="197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6" y="197"/>
                  </a:lnTo>
                  <a:lnTo>
                    <a:pt x="174" y="193"/>
                  </a:lnTo>
                  <a:lnTo>
                    <a:pt x="174" y="188"/>
                  </a:lnTo>
                  <a:lnTo>
                    <a:pt x="180" y="175"/>
                  </a:lnTo>
                  <a:lnTo>
                    <a:pt x="180" y="174"/>
                  </a:lnTo>
                  <a:lnTo>
                    <a:pt x="176" y="172"/>
                  </a:lnTo>
                  <a:lnTo>
                    <a:pt x="174" y="168"/>
                  </a:lnTo>
                  <a:lnTo>
                    <a:pt x="173" y="166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67" y="158"/>
                  </a:lnTo>
                  <a:lnTo>
                    <a:pt x="167" y="150"/>
                  </a:lnTo>
                  <a:lnTo>
                    <a:pt x="167" y="149"/>
                  </a:lnTo>
                  <a:lnTo>
                    <a:pt x="167" y="145"/>
                  </a:lnTo>
                  <a:lnTo>
                    <a:pt x="169" y="143"/>
                  </a:lnTo>
                  <a:lnTo>
                    <a:pt x="173" y="140"/>
                  </a:lnTo>
                  <a:lnTo>
                    <a:pt x="174" y="138"/>
                  </a:lnTo>
                  <a:lnTo>
                    <a:pt x="176" y="135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3" y="129"/>
                  </a:lnTo>
                  <a:lnTo>
                    <a:pt x="185" y="124"/>
                  </a:lnTo>
                  <a:lnTo>
                    <a:pt x="187" y="120"/>
                  </a:lnTo>
                  <a:lnTo>
                    <a:pt x="189" y="119"/>
                  </a:lnTo>
                  <a:lnTo>
                    <a:pt x="189" y="115"/>
                  </a:lnTo>
                  <a:lnTo>
                    <a:pt x="189" y="113"/>
                  </a:lnTo>
                  <a:lnTo>
                    <a:pt x="189" y="111"/>
                  </a:lnTo>
                  <a:lnTo>
                    <a:pt x="189" y="110"/>
                  </a:lnTo>
                  <a:lnTo>
                    <a:pt x="189" y="108"/>
                  </a:lnTo>
                  <a:lnTo>
                    <a:pt x="187" y="104"/>
                  </a:lnTo>
                  <a:lnTo>
                    <a:pt x="185" y="103"/>
                  </a:lnTo>
                  <a:lnTo>
                    <a:pt x="185" y="101"/>
                  </a:lnTo>
                  <a:lnTo>
                    <a:pt x="183" y="101"/>
                  </a:lnTo>
                  <a:lnTo>
                    <a:pt x="181" y="99"/>
                  </a:lnTo>
                  <a:lnTo>
                    <a:pt x="181" y="97"/>
                  </a:lnTo>
                  <a:lnTo>
                    <a:pt x="181" y="88"/>
                  </a:lnTo>
                  <a:lnTo>
                    <a:pt x="181" y="87"/>
                  </a:lnTo>
                  <a:lnTo>
                    <a:pt x="178" y="79"/>
                  </a:lnTo>
                  <a:lnTo>
                    <a:pt x="176" y="78"/>
                  </a:lnTo>
                  <a:lnTo>
                    <a:pt x="176" y="76"/>
                  </a:lnTo>
                  <a:lnTo>
                    <a:pt x="173" y="71"/>
                  </a:lnTo>
                  <a:lnTo>
                    <a:pt x="171" y="69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74" y="67"/>
                  </a:lnTo>
                  <a:lnTo>
                    <a:pt x="174" y="65"/>
                  </a:lnTo>
                  <a:lnTo>
                    <a:pt x="174" y="63"/>
                  </a:lnTo>
                  <a:lnTo>
                    <a:pt x="178" y="62"/>
                  </a:lnTo>
                  <a:lnTo>
                    <a:pt x="176" y="62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6" y="55"/>
                  </a:lnTo>
                  <a:lnTo>
                    <a:pt x="167" y="55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1"/>
                  </a:lnTo>
                  <a:lnTo>
                    <a:pt x="167" y="51"/>
                  </a:lnTo>
                  <a:lnTo>
                    <a:pt x="166" y="51"/>
                  </a:lnTo>
                  <a:lnTo>
                    <a:pt x="164" y="53"/>
                  </a:lnTo>
                  <a:lnTo>
                    <a:pt x="160" y="53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3" y="49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2" y="44"/>
                  </a:lnTo>
                  <a:lnTo>
                    <a:pt x="162" y="42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9" y="40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69" y="37"/>
                  </a:lnTo>
                  <a:lnTo>
                    <a:pt x="166" y="35"/>
                  </a:lnTo>
                  <a:lnTo>
                    <a:pt x="162" y="35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7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7" y="35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55" y="35"/>
                  </a:lnTo>
                  <a:lnTo>
                    <a:pt x="157" y="26"/>
                  </a:lnTo>
                  <a:lnTo>
                    <a:pt x="158" y="28"/>
                  </a:lnTo>
                  <a:lnTo>
                    <a:pt x="158" y="26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58" y="21"/>
                  </a:lnTo>
                  <a:lnTo>
                    <a:pt x="157" y="21"/>
                  </a:lnTo>
                  <a:lnTo>
                    <a:pt x="155" y="19"/>
                  </a:lnTo>
                  <a:lnTo>
                    <a:pt x="157" y="19"/>
                  </a:lnTo>
                  <a:lnTo>
                    <a:pt x="155" y="17"/>
                  </a:lnTo>
                  <a:lnTo>
                    <a:pt x="153" y="19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17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37" y="8"/>
                  </a:lnTo>
                  <a:lnTo>
                    <a:pt x="135" y="7"/>
                  </a:lnTo>
                  <a:lnTo>
                    <a:pt x="135" y="12"/>
                  </a:lnTo>
                  <a:lnTo>
                    <a:pt x="134" y="10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6" y="8"/>
                  </a:lnTo>
                  <a:lnTo>
                    <a:pt x="126" y="3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6" y="3"/>
                  </a:lnTo>
                  <a:lnTo>
                    <a:pt x="114" y="5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4"/>
                  </a:lnTo>
                  <a:lnTo>
                    <a:pt x="94" y="28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78" y="44"/>
                  </a:lnTo>
                  <a:lnTo>
                    <a:pt x="77" y="46"/>
                  </a:lnTo>
                  <a:lnTo>
                    <a:pt x="70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5" y="60"/>
                  </a:lnTo>
                  <a:lnTo>
                    <a:pt x="52" y="62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38" y="65"/>
                  </a:lnTo>
                  <a:lnTo>
                    <a:pt x="32" y="63"/>
                  </a:lnTo>
                  <a:lnTo>
                    <a:pt x="18" y="62"/>
                  </a:lnTo>
                  <a:lnTo>
                    <a:pt x="16" y="60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9" y="60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7"/>
                  </a:lnTo>
                  <a:lnTo>
                    <a:pt x="9" y="99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20" y="103"/>
                  </a:lnTo>
                  <a:lnTo>
                    <a:pt x="20" y="104"/>
                  </a:lnTo>
                  <a:lnTo>
                    <a:pt x="20" y="110"/>
                  </a:lnTo>
                  <a:lnTo>
                    <a:pt x="22" y="111"/>
                  </a:lnTo>
                  <a:lnTo>
                    <a:pt x="23" y="113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9" y="122"/>
                  </a:lnTo>
                  <a:lnTo>
                    <a:pt x="29" y="124"/>
                  </a:lnTo>
                  <a:lnTo>
                    <a:pt x="27" y="131"/>
                  </a:lnTo>
                  <a:lnTo>
                    <a:pt x="27" y="135"/>
                  </a:lnTo>
                  <a:lnTo>
                    <a:pt x="31" y="136"/>
                  </a:lnTo>
                  <a:lnTo>
                    <a:pt x="34" y="138"/>
                  </a:lnTo>
                  <a:lnTo>
                    <a:pt x="36" y="140"/>
                  </a:lnTo>
                  <a:lnTo>
                    <a:pt x="38" y="143"/>
                  </a:lnTo>
                  <a:lnTo>
                    <a:pt x="38" y="149"/>
                  </a:lnTo>
                  <a:lnTo>
                    <a:pt x="36" y="156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9" y="168"/>
                  </a:lnTo>
                  <a:lnTo>
                    <a:pt x="39" y="170"/>
                  </a:lnTo>
                  <a:lnTo>
                    <a:pt x="39" y="174"/>
                  </a:lnTo>
                  <a:lnTo>
                    <a:pt x="39" y="175"/>
                  </a:lnTo>
                  <a:lnTo>
                    <a:pt x="38" y="177"/>
                  </a:lnTo>
                  <a:lnTo>
                    <a:pt x="36" y="177"/>
                  </a:lnTo>
                  <a:lnTo>
                    <a:pt x="36" y="179"/>
                  </a:lnTo>
                  <a:lnTo>
                    <a:pt x="34" y="179"/>
                  </a:lnTo>
                  <a:lnTo>
                    <a:pt x="31" y="179"/>
                  </a:lnTo>
                  <a:lnTo>
                    <a:pt x="29" y="179"/>
                  </a:lnTo>
                  <a:lnTo>
                    <a:pt x="27" y="181"/>
                  </a:lnTo>
                  <a:lnTo>
                    <a:pt x="27" y="182"/>
                  </a:lnTo>
                  <a:lnTo>
                    <a:pt x="29" y="181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29" y="188"/>
                  </a:lnTo>
                  <a:lnTo>
                    <a:pt x="29" y="190"/>
                  </a:lnTo>
                  <a:lnTo>
                    <a:pt x="29" y="195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29" y="200"/>
                  </a:lnTo>
                  <a:lnTo>
                    <a:pt x="29" y="202"/>
                  </a:lnTo>
                  <a:lnTo>
                    <a:pt x="31" y="202"/>
                  </a:lnTo>
                  <a:lnTo>
                    <a:pt x="32" y="204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4" y="202"/>
                  </a:lnTo>
                  <a:lnTo>
                    <a:pt x="36" y="200"/>
                  </a:lnTo>
                  <a:lnTo>
                    <a:pt x="39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6"/>
                  </a:lnTo>
                  <a:lnTo>
                    <a:pt x="45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2"/>
                  </a:lnTo>
                  <a:lnTo>
                    <a:pt x="41" y="225"/>
                  </a:lnTo>
                  <a:lnTo>
                    <a:pt x="41" y="227"/>
                  </a:lnTo>
                  <a:lnTo>
                    <a:pt x="43" y="229"/>
                  </a:lnTo>
                  <a:lnTo>
                    <a:pt x="48" y="230"/>
                  </a:lnTo>
                  <a:lnTo>
                    <a:pt x="45" y="230"/>
                  </a:lnTo>
                  <a:lnTo>
                    <a:pt x="43" y="230"/>
                  </a:lnTo>
                  <a:lnTo>
                    <a:pt x="41" y="229"/>
                  </a:lnTo>
                  <a:lnTo>
                    <a:pt x="38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30"/>
                  </a:lnTo>
                  <a:lnTo>
                    <a:pt x="36" y="238"/>
                  </a:lnTo>
                  <a:lnTo>
                    <a:pt x="36" y="239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71" y="2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287">
              <a:extLst>
                <a:ext uri="{FF2B5EF4-FFF2-40B4-BE49-F238E27FC236}">
                  <a16:creationId xmlns:a16="http://schemas.microsoft.com/office/drawing/2014/main" id="{A9138903-BF7D-6D0B-7833-9792C860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473" y="4158366"/>
              <a:ext cx="261182" cy="317323"/>
            </a:xfrm>
            <a:custGeom>
              <a:avLst/>
              <a:gdLst>
                <a:gd name="T0" fmla="*/ 101 w 214"/>
                <a:gd name="T1" fmla="*/ 249 h 260"/>
                <a:gd name="T2" fmla="*/ 101 w 214"/>
                <a:gd name="T3" fmla="*/ 237 h 260"/>
                <a:gd name="T4" fmla="*/ 104 w 214"/>
                <a:gd name="T5" fmla="*/ 222 h 260"/>
                <a:gd name="T6" fmla="*/ 94 w 214"/>
                <a:gd name="T7" fmla="*/ 212 h 260"/>
                <a:gd name="T8" fmla="*/ 108 w 214"/>
                <a:gd name="T9" fmla="*/ 185 h 260"/>
                <a:gd name="T10" fmla="*/ 119 w 214"/>
                <a:gd name="T11" fmla="*/ 171 h 260"/>
                <a:gd name="T12" fmla="*/ 126 w 214"/>
                <a:gd name="T13" fmla="*/ 160 h 260"/>
                <a:gd name="T14" fmla="*/ 131 w 214"/>
                <a:gd name="T15" fmla="*/ 150 h 260"/>
                <a:gd name="T16" fmla="*/ 143 w 214"/>
                <a:gd name="T17" fmla="*/ 141 h 260"/>
                <a:gd name="T18" fmla="*/ 143 w 214"/>
                <a:gd name="T19" fmla="*/ 153 h 260"/>
                <a:gd name="T20" fmla="*/ 147 w 214"/>
                <a:gd name="T21" fmla="*/ 164 h 260"/>
                <a:gd name="T22" fmla="*/ 161 w 214"/>
                <a:gd name="T23" fmla="*/ 166 h 260"/>
                <a:gd name="T24" fmla="*/ 177 w 214"/>
                <a:gd name="T25" fmla="*/ 157 h 260"/>
                <a:gd name="T26" fmla="*/ 183 w 214"/>
                <a:gd name="T27" fmla="*/ 150 h 260"/>
                <a:gd name="T28" fmla="*/ 179 w 214"/>
                <a:gd name="T29" fmla="*/ 130 h 260"/>
                <a:gd name="T30" fmla="*/ 183 w 214"/>
                <a:gd name="T31" fmla="*/ 121 h 260"/>
                <a:gd name="T32" fmla="*/ 198 w 214"/>
                <a:gd name="T33" fmla="*/ 121 h 260"/>
                <a:gd name="T34" fmla="*/ 214 w 214"/>
                <a:gd name="T35" fmla="*/ 112 h 260"/>
                <a:gd name="T36" fmla="*/ 200 w 214"/>
                <a:gd name="T37" fmla="*/ 93 h 260"/>
                <a:gd name="T38" fmla="*/ 177 w 214"/>
                <a:gd name="T39" fmla="*/ 80 h 260"/>
                <a:gd name="T40" fmla="*/ 167 w 214"/>
                <a:gd name="T41" fmla="*/ 70 h 260"/>
                <a:gd name="T42" fmla="*/ 156 w 214"/>
                <a:gd name="T43" fmla="*/ 73 h 260"/>
                <a:gd name="T44" fmla="*/ 142 w 214"/>
                <a:gd name="T45" fmla="*/ 61 h 260"/>
                <a:gd name="T46" fmla="*/ 131 w 214"/>
                <a:gd name="T47" fmla="*/ 59 h 260"/>
                <a:gd name="T48" fmla="*/ 117 w 214"/>
                <a:gd name="T49" fmla="*/ 43 h 260"/>
                <a:gd name="T50" fmla="*/ 88 w 214"/>
                <a:gd name="T51" fmla="*/ 18 h 260"/>
                <a:gd name="T52" fmla="*/ 80 w 214"/>
                <a:gd name="T53" fmla="*/ 2 h 260"/>
                <a:gd name="T54" fmla="*/ 67 w 214"/>
                <a:gd name="T55" fmla="*/ 7 h 260"/>
                <a:gd name="T56" fmla="*/ 58 w 214"/>
                <a:gd name="T57" fmla="*/ 2 h 260"/>
                <a:gd name="T58" fmla="*/ 53 w 214"/>
                <a:gd name="T59" fmla="*/ 11 h 260"/>
                <a:gd name="T60" fmla="*/ 56 w 214"/>
                <a:gd name="T61" fmla="*/ 16 h 260"/>
                <a:gd name="T62" fmla="*/ 67 w 214"/>
                <a:gd name="T63" fmla="*/ 32 h 260"/>
                <a:gd name="T64" fmla="*/ 64 w 214"/>
                <a:gd name="T65" fmla="*/ 43 h 260"/>
                <a:gd name="T66" fmla="*/ 58 w 214"/>
                <a:gd name="T67" fmla="*/ 43 h 260"/>
                <a:gd name="T68" fmla="*/ 55 w 214"/>
                <a:gd name="T69" fmla="*/ 34 h 260"/>
                <a:gd name="T70" fmla="*/ 44 w 214"/>
                <a:gd name="T71" fmla="*/ 38 h 260"/>
                <a:gd name="T72" fmla="*/ 23 w 214"/>
                <a:gd name="T73" fmla="*/ 59 h 260"/>
                <a:gd name="T74" fmla="*/ 17 w 214"/>
                <a:gd name="T75" fmla="*/ 84 h 260"/>
                <a:gd name="T76" fmla="*/ 0 w 214"/>
                <a:gd name="T77" fmla="*/ 96 h 260"/>
                <a:gd name="T78" fmla="*/ 1 w 214"/>
                <a:gd name="T79" fmla="*/ 110 h 260"/>
                <a:gd name="T80" fmla="*/ 7 w 214"/>
                <a:gd name="T81" fmla="*/ 128 h 260"/>
                <a:gd name="T82" fmla="*/ 12 w 214"/>
                <a:gd name="T83" fmla="*/ 142 h 260"/>
                <a:gd name="T84" fmla="*/ 7 w 214"/>
                <a:gd name="T85" fmla="*/ 151 h 260"/>
                <a:gd name="T86" fmla="*/ 1 w 214"/>
                <a:gd name="T87" fmla="*/ 153 h 260"/>
                <a:gd name="T88" fmla="*/ 1 w 214"/>
                <a:gd name="T89" fmla="*/ 167 h 260"/>
                <a:gd name="T90" fmla="*/ 7 w 214"/>
                <a:gd name="T91" fmla="*/ 173 h 260"/>
                <a:gd name="T92" fmla="*/ 17 w 214"/>
                <a:gd name="T93" fmla="*/ 171 h 260"/>
                <a:gd name="T94" fmla="*/ 30 w 214"/>
                <a:gd name="T95" fmla="*/ 176 h 260"/>
                <a:gd name="T96" fmla="*/ 12 w 214"/>
                <a:gd name="T97" fmla="*/ 171 h 260"/>
                <a:gd name="T98" fmla="*/ 17 w 214"/>
                <a:gd name="T99" fmla="*/ 180 h 260"/>
                <a:gd name="T100" fmla="*/ 24 w 214"/>
                <a:gd name="T101" fmla="*/ 180 h 260"/>
                <a:gd name="T102" fmla="*/ 30 w 214"/>
                <a:gd name="T103" fmla="*/ 187 h 260"/>
                <a:gd name="T104" fmla="*/ 39 w 214"/>
                <a:gd name="T105" fmla="*/ 198 h 260"/>
                <a:gd name="T106" fmla="*/ 46 w 214"/>
                <a:gd name="T107" fmla="*/ 196 h 260"/>
                <a:gd name="T108" fmla="*/ 53 w 214"/>
                <a:gd name="T109" fmla="*/ 203 h 260"/>
                <a:gd name="T110" fmla="*/ 60 w 214"/>
                <a:gd name="T111" fmla="*/ 214 h 260"/>
                <a:gd name="T112" fmla="*/ 69 w 214"/>
                <a:gd name="T113" fmla="*/ 219 h 260"/>
                <a:gd name="T114" fmla="*/ 78 w 214"/>
                <a:gd name="T115" fmla="*/ 231 h 260"/>
                <a:gd name="T116" fmla="*/ 81 w 214"/>
                <a:gd name="T117" fmla="*/ 244 h 260"/>
                <a:gd name="T118" fmla="*/ 87 w 214"/>
                <a:gd name="T119" fmla="*/ 251 h 260"/>
                <a:gd name="T120" fmla="*/ 103 w 214"/>
                <a:gd name="T1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60">
                  <a:moveTo>
                    <a:pt x="103" y="256"/>
                  </a:moveTo>
                  <a:lnTo>
                    <a:pt x="103" y="254"/>
                  </a:lnTo>
                  <a:lnTo>
                    <a:pt x="101" y="253"/>
                  </a:lnTo>
                  <a:lnTo>
                    <a:pt x="101" y="251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3" y="244"/>
                  </a:lnTo>
                  <a:lnTo>
                    <a:pt x="104" y="240"/>
                  </a:lnTo>
                  <a:lnTo>
                    <a:pt x="103" y="240"/>
                  </a:lnTo>
                  <a:lnTo>
                    <a:pt x="101" y="237"/>
                  </a:lnTo>
                  <a:lnTo>
                    <a:pt x="101" y="235"/>
                  </a:lnTo>
                  <a:lnTo>
                    <a:pt x="101" y="231"/>
                  </a:lnTo>
                  <a:lnTo>
                    <a:pt x="103" y="228"/>
                  </a:lnTo>
                  <a:lnTo>
                    <a:pt x="104" y="224"/>
                  </a:lnTo>
                  <a:lnTo>
                    <a:pt x="104" y="222"/>
                  </a:lnTo>
                  <a:lnTo>
                    <a:pt x="103" y="219"/>
                  </a:lnTo>
                  <a:lnTo>
                    <a:pt x="97" y="215"/>
                  </a:lnTo>
                  <a:lnTo>
                    <a:pt x="95" y="214"/>
                  </a:lnTo>
                  <a:lnTo>
                    <a:pt x="95" y="214"/>
                  </a:lnTo>
                  <a:lnTo>
                    <a:pt x="94" y="212"/>
                  </a:lnTo>
                  <a:lnTo>
                    <a:pt x="94" y="210"/>
                  </a:lnTo>
                  <a:lnTo>
                    <a:pt x="97" y="206"/>
                  </a:lnTo>
                  <a:lnTo>
                    <a:pt x="108" y="189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5" y="174"/>
                  </a:lnTo>
                  <a:lnTo>
                    <a:pt x="117" y="173"/>
                  </a:lnTo>
                  <a:lnTo>
                    <a:pt x="119" y="171"/>
                  </a:lnTo>
                  <a:lnTo>
                    <a:pt x="120" y="169"/>
                  </a:lnTo>
                  <a:lnTo>
                    <a:pt x="122" y="167"/>
                  </a:lnTo>
                  <a:lnTo>
                    <a:pt x="124" y="164"/>
                  </a:lnTo>
                  <a:lnTo>
                    <a:pt x="124" y="162"/>
                  </a:lnTo>
                  <a:lnTo>
                    <a:pt x="126" y="160"/>
                  </a:lnTo>
                  <a:lnTo>
                    <a:pt x="127" y="160"/>
                  </a:lnTo>
                  <a:lnTo>
                    <a:pt x="129" y="158"/>
                  </a:lnTo>
                  <a:lnTo>
                    <a:pt x="129" y="157"/>
                  </a:lnTo>
                  <a:lnTo>
                    <a:pt x="131" y="151"/>
                  </a:lnTo>
                  <a:lnTo>
                    <a:pt x="131" y="150"/>
                  </a:lnTo>
                  <a:lnTo>
                    <a:pt x="133" y="146"/>
                  </a:lnTo>
                  <a:lnTo>
                    <a:pt x="136" y="142"/>
                  </a:lnTo>
                  <a:lnTo>
                    <a:pt x="140" y="141"/>
                  </a:lnTo>
                  <a:lnTo>
                    <a:pt x="140" y="139"/>
                  </a:lnTo>
                  <a:lnTo>
                    <a:pt x="143" y="141"/>
                  </a:lnTo>
                  <a:lnTo>
                    <a:pt x="145" y="144"/>
                  </a:lnTo>
                  <a:lnTo>
                    <a:pt x="145" y="148"/>
                  </a:lnTo>
                  <a:lnTo>
                    <a:pt x="145" y="150"/>
                  </a:lnTo>
                  <a:lnTo>
                    <a:pt x="145" y="151"/>
                  </a:lnTo>
                  <a:lnTo>
                    <a:pt x="143" y="153"/>
                  </a:lnTo>
                  <a:lnTo>
                    <a:pt x="143" y="155"/>
                  </a:lnTo>
                  <a:lnTo>
                    <a:pt x="143" y="157"/>
                  </a:lnTo>
                  <a:lnTo>
                    <a:pt x="143" y="158"/>
                  </a:lnTo>
                  <a:lnTo>
                    <a:pt x="143" y="160"/>
                  </a:lnTo>
                  <a:lnTo>
                    <a:pt x="147" y="164"/>
                  </a:lnTo>
                  <a:lnTo>
                    <a:pt x="151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6" y="167"/>
                  </a:lnTo>
                  <a:lnTo>
                    <a:pt x="161" y="166"/>
                  </a:lnTo>
                  <a:lnTo>
                    <a:pt x="161" y="164"/>
                  </a:lnTo>
                  <a:lnTo>
                    <a:pt x="165" y="162"/>
                  </a:lnTo>
                  <a:lnTo>
                    <a:pt x="170" y="162"/>
                  </a:lnTo>
                  <a:lnTo>
                    <a:pt x="174" y="162"/>
                  </a:lnTo>
                  <a:lnTo>
                    <a:pt x="177" y="157"/>
                  </a:lnTo>
                  <a:lnTo>
                    <a:pt x="181" y="155"/>
                  </a:lnTo>
                  <a:lnTo>
                    <a:pt x="183" y="157"/>
                  </a:lnTo>
                  <a:lnTo>
                    <a:pt x="183" y="153"/>
                  </a:lnTo>
                  <a:lnTo>
                    <a:pt x="183" y="151"/>
                  </a:lnTo>
                  <a:lnTo>
                    <a:pt x="183" y="150"/>
                  </a:lnTo>
                  <a:lnTo>
                    <a:pt x="183" y="146"/>
                  </a:lnTo>
                  <a:lnTo>
                    <a:pt x="184" y="142"/>
                  </a:lnTo>
                  <a:lnTo>
                    <a:pt x="186" y="139"/>
                  </a:lnTo>
                  <a:lnTo>
                    <a:pt x="184" y="137"/>
                  </a:lnTo>
                  <a:lnTo>
                    <a:pt x="179" y="130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9" y="125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6" y="123"/>
                  </a:lnTo>
                  <a:lnTo>
                    <a:pt x="191" y="125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19"/>
                  </a:lnTo>
                  <a:lnTo>
                    <a:pt x="198" y="118"/>
                  </a:lnTo>
                  <a:lnTo>
                    <a:pt x="200" y="116"/>
                  </a:lnTo>
                  <a:lnTo>
                    <a:pt x="204" y="114"/>
                  </a:lnTo>
                  <a:lnTo>
                    <a:pt x="214" y="112"/>
                  </a:lnTo>
                  <a:lnTo>
                    <a:pt x="214" y="107"/>
                  </a:lnTo>
                  <a:lnTo>
                    <a:pt x="214" y="103"/>
                  </a:lnTo>
                  <a:lnTo>
                    <a:pt x="213" y="100"/>
                  </a:lnTo>
                  <a:lnTo>
                    <a:pt x="206" y="96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0" y="91"/>
                  </a:lnTo>
                  <a:lnTo>
                    <a:pt x="188" y="89"/>
                  </a:lnTo>
                  <a:lnTo>
                    <a:pt x="183" y="84"/>
                  </a:lnTo>
                  <a:lnTo>
                    <a:pt x="177" y="80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5" y="68"/>
                  </a:lnTo>
                  <a:lnTo>
                    <a:pt x="165" y="70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1" y="71"/>
                  </a:lnTo>
                  <a:lnTo>
                    <a:pt x="147" y="70"/>
                  </a:lnTo>
                  <a:lnTo>
                    <a:pt x="145" y="68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3" y="61"/>
                  </a:lnTo>
                  <a:lnTo>
                    <a:pt x="131" y="59"/>
                  </a:lnTo>
                  <a:lnTo>
                    <a:pt x="127" y="57"/>
                  </a:lnTo>
                  <a:lnTo>
                    <a:pt x="124" y="52"/>
                  </a:lnTo>
                  <a:lnTo>
                    <a:pt x="120" y="48"/>
                  </a:lnTo>
                  <a:lnTo>
                    <a:pt x="119" y="47"/>
                  </a:lnTo>
                  <a:lnTo>
                    <a:pt x="117" y="43"/>
                  </a:lnTo>
                  <a:lnTo>
                    <a:pt x="115" y="41"/>
                  </a:lnTo>
                  <a:lnTo>
                    <a:pt x="108" y="34"/>
                  </a:lnTo>
                  <a:lnTo>
                    <a:pt x="104" y="27"/>
                  </a:lnTo>
                  <a:lnTo>
                    <a:pt x="103" y="25"/>
                  </a:lnTo>
                  <a:lnTo>
                    <a:pt x="88" y="18"/>
                  </a:lnTo>
                  <a:lnTo>
                    <a:pt x="85" y="16"/>
                  </a:lnTo>
                  <a:lnTo>
                    <a:pt x="83" y="13"/>
                  </a:lnTo>
                  <a:lnTo>
                    <a:pt x="83" y="7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76" y="4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6"/>
                  </a:lnTo>
                  <a:lnTo>
                    <a:pt x="60" y="18"/>
                  </a:lnTo>
                  <a:lnTo>
                    <a:pt x="64" y="23"/>
                  </a:lnTo>
                  <a:lnTo>
                    <a:pt x="67" y="32"/>
                  </a:lnTo>
                  <a:lnTo>
                    <a:pt x="71" y="39"/>
                  </a:lnTo>
                  <a:lnTo>
                    <a:pt x="69" y="39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5" y="34"/>
                  </a:lnTo>
                  <a:lnTo>
                    <a:pt x="53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26" y="47"/>
                  </a:lnTo>
                  <a:lnTo>
                    <a:pt x="24" y="50"/>
                  </a:lnTo>
                  <a:lnTo>
                    <a:pt x="28" y="52"/>
                  </a:lnTo>
                  <a:lnTo>
                    <a:pt x="23" y="59"/>
                  </a:lnTo>
                  <a:lnTo>
                    <a:pt x="21" y="63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2" y="84"/>
                  </a:lnTo>
                  <a:lnTo>
                    <a:pt x="5" y="86"/>
                  </a:lnTo>
                  <a:lnTo>
                    <a:pt x="1" y="87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5" y="107"/>
                  </a:lnTo>
                  <a:lnTo>
                    <a:pt x="3" y="109"/>
                  </a:lnTo>
                  <a:lnTo>
                    <a:pt x="1" y="110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7" y="128"/>
                  </a:lnTo>
                  <a:lnTo>
                    <a:pt x="10" y="130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5" y="150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1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7"/>
                  </a:lnTo>
                  <a:lnTo>
                    <a:pt x="1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4"/>
                  </a:lnTo>
                  <a:lnTo>
                    <a:pt x="8" y="176"/>
                  </a:lnTo>
                  <a:lnTo>
                    <a:pt x="10" y="171"/>
                  </a:lnTo>
                  <a:lnTo>
                    <a:pt x="7" y="171"/>
                  </a:lnTo>
                  <a:lnTo>
                    <a:pt x="17" y="171"/>
                  </a:lnTo>
                  <a:lnTo>
                    <a:pt x="23" y="171"/>
                  </a:lnTo>
                  <a:lnTo>
                    <a:pt x="28" y="166"/>
                  </a:lnTo>
                  <a:lnTo>
                    <a:pt x="26" y="169"/>
                  </a:lnTo>
                  <a:lnTo>
                    <a:pt x="30" y="174"/>
                  </a:lnTo>
                  <a:lnTo>
                    <a:pt x="30" y="176"/>
                  </a:lnTo>
                  <a:lnTo>
                    <a:pt x="30" y="178"/>
                  </a:lnTo>
                  <a:lnTo>
                    <a:pt x="28" y="176"/>
                  </a:lnTo>
                  <a:lnTo>
                    <a:pt x="24" y="174"/>
                  </a:lnTo>
                  <a:lnTo>
                    <a:pt x="23" y="174"/>
                  </a:lnTo>
                  <a:lnTo>
                    <a:pt x="12" y="171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7" y="180"/>
                  </a:lnTo>
                  <a:lnTo>
                    <a:pt x="17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3" y="183"/>
                  </a:lnTo>
                  <a:lnTo>
                    <a:pt x="24" y="180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30" y="187"/>
                  </a:lnTo>
                  <a:lnTo>
                    <a:pt x="30" y="189"/>
                  </a:lnTo>
                  <a:lnTo>
                    <a:pt x="32" y="190"/>
                  </a:lnTo>
                  <a:lnTo>
                    <a:pt x="37" y="194"/>
                  </a:lnTo>
                  <a:lnTo>
                    <a:pt x="37" y="198"/>
                  </a:lnTo>
                  <a:lnTo>
                    <a:pt x="39" y="198"/>
                  </a:lnTo>
                  <a:lnTo>
                    <a:pt x="40" y="196"/>
                  </a:lnTo>
                  <a:lnTo>
                    <a:pt x="42" y="194"/>
                  </a:lnTo>
                  <a:lnTo>
                    <a:pt x="42" y="196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51" y="196"/>
                  </a:lnTo>
                  <a:lnTo>
                    <a:pt x="51" y="198"/>
                  </a:lnTo>
                  <a:lnTo>
                    <a:pt x="53" y="203"/>
                  </a:lnTo>
                  <a:lnTo>
                    <a:pt x="55" y="205"/>
                  </a:lnTo>
                  <a:lnTo>
                    <a:pt x="56" y="208"/>
                  </a:lnTo>
                  <a:lnTo>
                    <a:pt x="58" y="210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2" y="215"/>
                  </a:lnTo>
                  <a:lnTo>
                    <a:pt x="64" y="217"/>
                  </a:lnTo>
                  <a:lnTo>
                    <a:pt x="67" y="217"/>
                  </a:lnTo>
                  <a:lnTo>
                    <a:pt x="69" y="219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1" y="224"/>
                  </a:lnTo>
                  <a:lnTo>
                    <a:pt x="72" y="226"/>
                  </a:lnTo>
                  <a:lnTo>
                    <a:pt x="78" y="231"/>
                  </a:lnTo>
                  <a:lnTo>
                    <a:pt x="80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5"/>
                  </a:lnTo>
                  <a:lnTo>
                    <a:pt x="81" y="247"/>
                  </a:lnTo>
                  <a:lnTo>
                    <a:pt x="81" y="249"/>
                  </a:lnTo>
                  <a:lnTo>
                    <a:pt x="83" y="249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101" y="258"/>
                  </a:lnTo>
                  <a:lnTo>
                    <a:pt x="103" y="260"/>
                  </a:lnTo>
                  <a:lnTo>
                    <a:pt x="103" y="258"/>
                  </a:lnTo>
                  <a:lnTo>
                    <a:pt x="103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106">
              <a:extLst>
                <a:ext uri="{FF2B5EF4-FFF2-40B4-BE49-F238E27FC236}">
                  <a16:creationId xmlns:a16="http://schemas.microsoft.com/office/drawing/2014/main" id="{D81AF181-9159-F9FA-8449-53E0BF83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239" y="987574"/>
              <a:ext cx="340513" cy="136693"/>
            </a:xfrm>
            <a:custGeom>
              <a:avLst/>
              <a:gdLst>
                <a:gd name="T0" fmla="*/ 4 w 279"/>
                <a:gd name="T1" fmla="*/ 1 h 112"/>
                <a:gd name="T2" fmla="*/ 9 w 279"/>
                <a:gd name="T3" fmla="*/ 5 h 112"/>
                <a:gd name="T4" fmla="*/ 20 w 279"/>
                <a:gd name="T5" fmla="*/ 16 h 112"/>
                <a:gd name="T6" fmla="*/ 27 w 279"/>
                <a:gd name="T7" fmla="*/ 19 h 112"/>
                <a:gd name="T8" fmla="*/ 27 w 279"/>
                <a:gd name="T9" fmla="*/ 23 h 112"/>
                <a:gd name="T10" fmla="*/ 30 w 279"/>
                <a:gd name="T11" fmla="*/ 28 h 112"/>
                <a:gd name="T12" fmla="*/ 36 w 279"/>
                <a:gd name="T13" fmla="*/ 30 h 112"/>
                <a:gd name="T14" fmla="*/ 45 w 279"/>
                <a:gd name="T15" fmla="*/ 26 h 112"/>
                <a:gd name="T16" fmla="*/ 48 w 279"/>
                <a:gd name="T17" fmla="*/ 26 h 112"/>
                <a:gd name="T18" fmla="*/ 50 w 279"/>
                <a:gd name="T19" fmla="*/ 32 h 112"/>
                <a:gd name="T20" fmla="*/ 54 w 279"/>
                <a:gd name="T21" fmla="*/ 39 h 112"/>
                <a:gd name="T22" fmla="*/ 80 w 279"/>
                <a:gd name="T23" fmla="*/ 44 h 112"/>
                <a:gd name="T24" fmla="*/ 80 w 279"/>
                <a:gd name="T25" fmla="*/ 48 h 112"/>
                <a:gd name="T26" fmla="*/ 78 w 279"/>
                <a:gd name="T27" fmla="*/ 51 h 112"/>
                <a:gd name="T28" fmla="*/ 80 w 279"/>
                <a:gd name="T29" fmla="*/ 58 h 112"/>
                <a:gd name="T30" fmla="*/ 96 w 279"/>
                <a:gd name="T31" fmla="*/ 72 h 112"/>
                <a:gd name="T32" fmla="*/ 110 w 279"/>
                <a:gd name="T33" fmla="*/ 94 h 112"/>
                <a:gd name="T34" fmla="*/ 117 w 279"/>
                <a:gd name="T35" fmla="*/ 97 h 112"/>
                <a:gd name="T36" fmla="*/ 128 w 279"/>
                <a:gd name="T37" fmla="*/ 104 h 112"/>
                <a:gd name="T38" fmla="*/ 133 w 279"/>
                <a:gd name="T39" fmla="*/ 112 h 112"/>
                <a:gd name="T40" fmla="*/ 135 w 279"/>
                <a:gd name="T41" fmla="*/ 110 h 112"/>
                <a:gd name="T42" fmla="*/ 139 w 279"/>
                <a:gd name="T43" fmla="*/ 110 h 112"/>
                <a:gd name="T44" fmla="*/ 142 w 279"/>
                <a:gd name="T45" fmla="*/ 112 h 112"/>
                <a:gd name="T46" fmla="*/ 144 w 279"/>
                <a:gd name="T47" fmla="*/ 108 h 112"/>
                <a:gd name="T48" fmla="*/ 148 w 279"/>
                <a:gd name="T49" fmla="*/ 104 h 112"/>
                <a:gd name="T50" fmla="*/ 155 w 279"/>
                <a:gd name="T51" fmla="*/ 101 h 112"/>
                <a:gd name="T52" fmla="*/ 167 w 279"/>
                <a:gd name="T53" fmla="*/ 101 h 112"/>
                <a:gd name="T54" fmla="*/ 171 w 279"/>
                <a:gd name="T55" fmla="*/ 96 h 112"/>
                <a:gd name="T56" fmla="*/ 174 w 279"/>
                <a:gd name="T57" fmla="*/ 88 h 112"/>
                <a:gd name="T58" fmla="*/ 178 w 279"/>
                <a:gd name="T59" fmla="*/ 88 h 112"/>
                <a:gd name="T60" fmla="*/ 178 w 279"/>
                <a:gd name="T61" fmla="*/ 90 h 112"/>
                <a:gd name="T62" fmla="*/ 183 w 279"/>
                <a:gd name="T63" fmla="*/ 90 h 112"/>
                <a:gd name="T64" fmla="*/ 189 w 279"/>
                <a:gd name="T65" fmla="*/ 94 h 112"/>
                <a:gd name="T66" fmla="*/ 196 w 279"/>
                <a:gd name="T67" fmla="*/ 103 h 112"/>
                <a:gd name="T68" fmla="*/ 208 w 279"/>
                <a:gd name="T69" fmla="*/ 106 h 112"/>
                <a:gd name="T70" fmla="*/ 228 w 279"/>
                <a:gd name="T71" fmla="*/ 110 h 112"/>
                <a:gd name="T72" fmla="*/ 226 w 279"/>
                <a:gd name="T73" fmla="*/ 104 h 112"/>
                <a:gd name="T74" fmla="*/ 226 w 279"/>
                <a:gd name="T75" fmla="*/ 97 h 112"/>
                <a:gd name="T76" fmla="*/ 228 w 279"/>
                <a:gd name="T77" fmla="*/ 96 h 112"/>
                <a:gd name="T78" fmla="*/ 231 w 279"/>
                <a:gd name="T79" fmla="*/ 94 h 112"/>
                <a:gd name="T80" fmla="*/ 233 w 279"/>
                <a:gd name="T81" fmla="*/ 88 h 112"/>
                <a:gd name="T82" fmla="*/ 231 w 279"/>
                <a:gd name="T83" fmla="*/ 83 h 112"/>
                <a:gd name="T84" fmla="*/ 231 w 279"/>
                <a:gd name="T85" fmla="*/ 80 h 112"/>
                <a:gd name="T86" fmla="*/ 233 w 279"/>
                <a:gd name="T87" fmla="*/ 76 h 112"/>
                <a:gd name="T88" fmla="*/ 244 w 279"/>
                <a:gd name="T89" fmla="*/ 72 h 112"/>
                <a:gd name="T90" fmla="*/ 247 w 279"/>
                <a:gd name="T91" fmla="*/ 67 h 112"/>
                <a:gd name="T92" fmla="*/ 245 w 279"/>
                <a:gd name="T93" fmla="*/ 58 h 112"/>
                <a:gd name="T94" fmla="*/ 249 w 279"/>
                <a:gd name="T95" fmla="*/ 55 h 112"/>
                <a:gd name="T96" fmla="*/ 249 w 279"/>
                <a:gd name="T97" fmla="*/ 51 h 112"/>
                <a:gd name="T98" fmla="*/ 252 w 279"/>
                <a:gd name="T99" fmla="*/ 49 h 112"/>
                <a:gd name="T100" fmla="*/ 274 w 279"/>
                <a:gd name="T101" fmla="*/ 44 h 112"/>
                <a:gd name="T102" fmla="*/ 279 w 279"/>
                <a:gd name="T103" fmla="*/ 39 h 112"/>
                <a:gd name="T104" fmla="*/ 276 w 279"/>
                <a:gd name="T105" fmla="*/ 32 h 112"/>
                <a:gd name="T106" fmla="*/ 263 w 279"/>
                <a:gd name="T107" fmla="*/ 24 h 112"/>
                <a:gd name="T108" fmla="*/ 263 w 279"/>
                <a:gd name="T109" fmla="*/ 19 h 112"/>
                <a:gd name="T110" fmla="*/ 263 w 279"/>
                <a:gd name="T111" fmla="*/ 12 h 112"/>
                <a:gd name="T112" fmla="*/ 261 w 279"/>
                <a:gd name="T113" fmla="*/ 8 h 112"/>
                <a:gd name="T114" fmla="*/ 261 w 279"/>
                <a:gd name="T115" fmla="*/ 0 h 112"/>
                <a:gd name="T116" fmla="*/ 2 w 279"/>
                <a:gd name="T117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9" h="112">
                  <a:moveTo>
                    <a:pt x="4" y="3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9" y="5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5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30" y="28"/>
                  </a:lnTo>
                  <a:lnTo>
                    <a:pt x="32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7"/>
                  </a:lnTo>
                  <a:lnTo>
                    <a:pt x="54" y="39"/>
                  </a:lnTo>
                  <a:lnTo>
                    <a:pt x="78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51"/>
                  </a:lnTo>
                  <a:lnTo>
                    <a:pt x="78" y="55"/>
                  </a:lnTo>
                  <a:lnTo>
                    <a:pt x="80" y="58"/>
                  </a:lnTo>
                  <a:lnTo>
                    <a:pt x="93" y="69"/>
                  </a:lnTo>
                  <a:lnTo>
                    <a:pt x="96" y="72"/>
                  </a:lnTo>
                  <a:lnTo>
                    <a:pt x="107" y="88"/>
                  </a:lnTo>
                  <a:lnTo>
                    <a:pt x="110" y="94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26" y="103"/>
                  </a:lnTo>
                  <a:lnTo>
                    <a:pt x="128" y="104"/>
                  </a:lnTo>
                  <a:lnTo>
                    <a:pt x="132" y="110"/>
                  </a:lnTo>
                  <a:lnTo>
                    <a:pt x="133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4" y="110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8" y="104"/>
                  </a:lnTo>
                  <a:lnTo>
                    <a:pt x="151" y="101"/>
                  </a:lnTo>
                  <a:lnTo>
                    <a:pt x="155" y="101"/>
                  </a:lnTo>
                  <a:lnTo>
                    <a:pt x="165" y="101"/>
                  </a:lnTo>
                  <a:lnTo>
                    <a:pt x="167" y="101"/>
                  </a:lnTo>
                  <a:lnTo>
                    <a:pt x="169" y="97"/>
                  </a:lnTo>
                  <a:lnTo>
                    <a:pt x="171" y="96"/>
                  </a:lnTo>
                  <a:lnTo>
                    <a:pt x="173" y="92"/>
                  </a:lnTo>
                  <a:lnTo>
                    <a:pt x="174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3" y="90"/>
                  </a:lnTo>
                  <a:lnTo>
                    <a:pt x="187" y="92"/>
                  </a:lnTo>
                  <a:lnTo>
                    <a:pt x="189" y="94"/>
                  </a:lnTo>
                  <a:lnTo>
                    <a:pt x="194" y="101"/>
                  </a:lnTo>
                  <a:lnTo>
                    <a:pt x="196" y="103"/>
                  </a:lnTo>
                  <a:lnTo>
                    <a:pt x="199" y="104"/>
                  </a:lnTo>
                  <a:lnTo>
                    <a:pt x="208" y="106"/>
                  </a:lnTo>
                  <a:lnTo>
                    <a:pt x="224" y="112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6" y="104"/>
                  </a:lnTo>
                  <a:lnTo>
                    <a:pt x="226" y="101"/>
                  </a:lnTo>
                  <a:lnTo>
                    <a:pt x="226" y="97"/>
                  </a:lnTo>
                  <a:lnTo>
                    <a:pt x="226" y="96"/>
                  </a:lnTo>
                  <a:lnTo>
                    <a:pt x="228" y="96"/>
                  </a:lnTo>
                  <a:lnTo>
                    <a:pt x="229" y="96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3" y="88"/>
                  </a:lnTo>
                  <a:lnTo>
                    <a:pt x="231" y="87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1" y="80"/>
                  </a:lnTo>
                  <a:lnTo>
                    <a:pt x="231" y="78"/>
                  </a:lnTo>
                  <a:lnTo>
                    <a:pt x="233" y="76"/>
                  </a:lnTo>
                  <a:lnTo>
                    <a:pt x="235" y="74"/>
                  </a:lnTo>
                  <a:lnTo>
                    <a:pt x="244" y="72"/>
                  </a:lnTo>
                  <a:lnTo>
                    <a:pt x="247" y="71"/>
                  </a:lnTo>
                  <a:lnTo>
                    <a:pt x="247" y="67"/>
                  </a:lnTo>
                  <a:lnTo>
                    <a:pt x="245" y="62"/>
                  </a:lnTo>
                  <a:lnTo>
                    <a:pt x="245" y="58"/>
                  </a:lnTo>
                  <a:lnTo>
                    <a:pt x="247" y="56"/>
                  </a:lnTo>
                  <a:lnTo>
                    <a:pt x="249" y="55"/>
                  </a:lnTo>
                  <a:lnTo>
                    <a:pt x="252" y="53"/>
                  </a:lnTo>
                  <a:lnTo>
                    <a:pt x="249" y="51"/>
                  </a:lnTo>
                  <a:lnTo>
                    <a:pt x="251" y="49"/>
                  </a:lnTo>
                  <a:lnTo>
                    <a:pt x="252" y="49"/>
                  </a:lnTo>
                  <a:lnTo>
                    <a:pt x="267" y="46"/>
                  </a:lnTo>
                  <a:lnTo>
                    <a:pt x="274" y="44"/>
                  </a:lnTo>
                  <a:lnTo>
                    <a:pt x="277" y="42"/>
                  </a:lnTo>
                  <a:lnTo>
                    <a:pt x="279" y="39"/>
                  </a:lnTo>
                  <a:lnTo>
                    <a:pt x="277" y="33"/>
                  </a:lnTo>
                  <a:lnTo>
                    <a:pt x="276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3" y="23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3" y="12"/>
                  </a:lnTo>
                  <a:lnTo>
                    <a:pt x="263" y="10"/>
                  </a:lnTo>
                  <a:lnTo>
                    <a:pt x="261" y="8"/>
                  </a:lnTo>
                  <a:lnTo>
                    <a:pt x="261" y="3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121">
              <a:extLst>
                <a:ext uri="{FF2B5EF4-FFF2-40B4-BE49-F238E27FC236}">
                  <a16:creationId xmlns:a16="http://schemas.microsoft.com/office/drawing/2014/main" id="{6DCA3A09-D6CC-8C48-B2BE-86CE5362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984" y="1164543"/>
              <a:ext cx="98859" cy="281930"/>
            </a:xfrm>
            <a:custGeom>
              <a:avLst/>
              <a:gdLst>
                <a:gd name="T0" fmla="*/ 81 w 81"/>
                <a:gd name="T1" fmla="*/ 7 h 231"/>
                <a:gd name="T2" fmla="*/ 79 w 81"/>
                <a:gd name="T3" fmla="*/ 4 h 231"/>
                <a:gd name="T4" fmla="*/ 79 w 81"/>
                <a:gd name="T5" fmla="*/ 0 h 231"/>
                <a:gd name="T6" fmla="*/ 78 w 81"/>
                <a:gd name="T7" fmla="*/ 2 h 231"/>
                <a:gd name="T8" fmla="*/ 76 w 81"/>
                <a:gd name="T9" fmla="*/ 2 h 231"/>
                <a:gd name="T10" fmla="*/ 72 w 81"/>
                <a:gd name="T11" fmla="*/ 0 h 231"/>
                <a:gd name="T12" fmla="*/ 71 w 81"/>
                <a:gd name="T13" fmla="*/ 2 h 231"/>
                <a:gd name="T14" fmla="*/ 65 w 81"/>
                <a:gd name="T15" fmla="*/ 11 h 231"/>
                <a:gd name="T16" fmla="*/ 63 w 81"/>
                <a:gd name="T17" fmla="*/ 25 h 231"/>
                <a:gd name="T18" fmla="*/ 62 w 81"/>
                <a:gd name="T19" fmla="*/ 29 h 231"/>
                <a:gd name="T20" fmla="*/ 58 w 81"/>
                <a:gd name="T21" fmla="*/ 32 h 231"/>
                <a:gd name="T22" fmla="*/ 55 w 81"/>
                <a:gd name="T23" fmla="*/ 50 h 231"/>
                <a:gd name="T24" fmla="*/ 44 w 81"/>
                <a:gd name="T25" fmla="*/ 73 h 231"/>
                <a:gd name="T26" fmla="*/ 37 w 81"/>
                <a:gd name="T27" fmla="*/ 94 h 231"/>
                <a:gd name="T28" fmla="*/ 31 w 81"/>
                <a:gd name="T29" fmla="*/ 98 h 231"/>
                <a:gd name="T30" fmla="*/ 28 w 81"/>
                <a:gd name="T31" fmla="*/ 98 h 231"/>
                <a:gd name="T32" fmla="*/ 7 w 81"/>
                <a:gd name="T33" fmla="*/ 148 h 231"/>
                <a:gd name="T34" fmla="*/ 5 w 81"/>
                <a:gd name="T35" fmla="*/ 153 h 231"/>
                <a:gd name="T36" fmla="*/ 0 w 81"/>
                <a:gd name="T37" fmla="*/ 165 h 231"/>
                <a:gd name="T38" fmla="*/ 0 w 81"/>
                <a:gd name="T39" fmla="*/ 185 h 231"/>
                <a:gd name="T40" fmla="*/ 1 w 81"/>
                <a:gd name="T41" fmla="*/ 190 h 231"/>
                <a:gd name="T42" fmla="*/ 1 w 81"/>
                <a:gd name="T43" fmla="*/ 197 h 231"/>
                <a:gd name="T44" fmla="*/ 1 w 81"/>
                <a:gd name="T45" fmla="*/ 212 h 231"/>
                <a:gd name="T46" fmla="*/ 1 w 81"/>
                <a:gd name="T47" fmla="*/ 222 h 231"/>
                <a:gd name="T48" fmla="*/ 1 w 81"/>
                <a:gd name="T49" fmla="*/ 228 h 231"/>
                <a:gd name="T50" fmla="*/ 3 w 81"/>
                <a:gd name="T51" fmla="*/ 231 h 231"/>
                <a:gd name="T52" fmla="*/ 8 w 81"/>
                <a:gd name="T53" fmla="*/ 229 h 231"/>
                <a:gd name="T54" fmla="*/ 17 w 81"/>
                <a:gd name="T55" fmla="*/ 215 h 231"/>
                <a:gd name="T56" fmla="*/ 17 w 81"/>
                <a:gd name="T57" fmla="*/ 210 h 231"/>
                <a:gd name="T58" fmla="*/ 19 w 81"/>
                <a:gd name="T59" fmla="*/ 205 h 231"/>
                <a:gd name="T60" fmla="*/ 19 w 81"/>
                <a:gd name="T61" fmla="*/ 197 h 231"/>
                <a:gd name="T62" fmla="*/ 23 w 81"/>
                <a:gd name="T63" fmla="*/ 190 h 231"/>
                <a:gd name="T64" fmla="*/ 24 w 81"/>
                <a:gd name="T65" fmla="*/ 183 h 231"/>
                <a:gd name="T66" fmla="*/ 26 w 81"/>
                <a:gd name="T67" fmla="*/ 180 h 231"/>
                <a:gd name="T68" fmla="*/ 26 w 81"/>
                <a:gd name="T69" fmla="*/ 174 h 231"/>
                <a:gd name="T70" fmla="*/ 28 w 81"/>
                <a:gd name="T71" fmla="*/ 171 h 231"/>
                <a:gd name="T72" fmla="*/ 28 w 81"/>
                <a:gd name="T73" fmla="*/ 167 h 231"/>
                <a:gd name="T74" fmla="*/ 28 w 81"/>
                <a:gd name="T75" fmla="*/ 162 h 231"/>
                <a:gd name="T76" fmla="*/ 30 w 81"/>
                <a:gd name="T77" fmla="*/ 160 h 231"/>
                <a:gd name="T78" fmla="*/ 31 w 81"/>
                <a:gd name="T79" fmla="*/ 157 h 231"/>
                <a:gd name="T80" fmla="*/ 31 w 81"/>
                <a:gd name="T81" fmla="*/ 149 h 231"/>
                <a:gd name="T82" fmla="*/ 40 w 81"/>
                <a:gd name="T83" fmla="*/ 125 h 231"/>
                <a:gd name="T84" fmla="*/ 40 w 81"/>
                <a:gd name="T85" fmla="*/ 119 h 231"/>
                <a:gd name="T86" fmla="*/ 42 w 81"/>
                <a:gd name="T87" fmla="*/ 114 h 231"/>
                <a:gd name="T88" fmla="*/ 47 w 81"/>
                <a:gd name="T89" fmla="*/ 109 h 231"/>
                <a:gd name="T90" fmla="*/ 49 w 81"/>
                <a:gd name="T91" fmla="*/ 105 h 231"/>
                <a:gd name="T92" fmla="*/ 53 w 81"/>
                <a:gd name="T93" fmla="*/ 93 h 231"/>
                <a:gd name="T94" fmla="*/ 55 w 81"/>
                <a:gd name="T95" fmla="*/ 87 h 231"/>
                <a:gd name="T96" fmla="*/ 53 w 81"/>
                <a:gd name="T97" fmla="*/ 80 h 231"/>
                <a:gd name="T98" fmla="*/ 58 w 81"/>
                <a:gd name="T99" fmla="*/ 71 h 231"/>
                <a:gd name="T100" fmla="*/ 58 w 81"/>
                <a:gd name="T101" fmla="*/ 68 h 231"/>
                <a:gd name="T102" fmla="*/ 56 w 81"/>
                <a:gd name="T103" fmla="*/ 64 h 231"/>
                <a:gd name="T104" fmla="*/ 62 w 81"/>
                <a:gd name="T105" fmla="*/ 62 h 231"/>
                <a:gd name="T106" fmla="*/ 65 w 81"/>
                <a:gd name="T107" fmla="*/ 55 h 231"/>
                <a:gd name="T108" fmla="*/ 71 w 81"/>
                <a:gd name="T109" fmla="*/ 43 h 231"/>
                <a:gd name="T110" fmla="*/ 71 w 81"/>
                <a:gd name="T111" fmla="*/ 38 h 231"/>
                <a:gd name="T112" fmla="*/ 72 w 81"/>
                <a:gd name="T113" fmla="*/ 34 h 231"/>
                <a:gd name="T114" fmla="*/ 74 w 81"/>
                <a:gd name="T115" fmla="*/ 27 h 231"/>
                <a:gd name="T116" fmla="*/ 71 w 81"/>
                <a:gd name="T117" fmla="*/ 16 h 231"/>
                <a:gd name="T118" fmla="*/ 78 w 81"/>
                <a:gd name="T11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231">
                  <a:moveTo>
                    <a:pt x="78" y="9"/>
                  </a:moveTo>
                  <a:lnTo>
                    <a:pt x="81" y="7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2" y="29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5" y="50"/>
                  </a:lnTo>
                  <a:lnTo>
                    <a:pt x="51" y="61"/>
                  </a:lnTo>
                  <a:lnTo>
                    <a:pt x="44" y="73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5" y="96"/>
                  </a:lnTo>
                  <a:lnTo>
                    <a:pt x="31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7" y="148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3" y="158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1" y="196"/>
                  </a:lnTo>
                  <a:lnTo>
                    <a:pt x="1" y="197"/>
                  </a:lnTo>
                  <a:lnTo>
                    <a:pt x="1" y="206"/>
                  </a:lnTo>
                  <a:lnTo>
                    <a:pt x="1" y="212"/>
                  </a:lnTo>
                  <a:lnTo>
                    <a:pt x="0" y="217"/>
                  </a:lnTo>
                  <a:lnTo>
                    <a:pt x="1" y="222"/>
                  </a:lnTo>
                  <a:lnTo>
                    <a:pt x="1" y="224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3" y="231"/>
                  </a:lnTo>
                  <a:lnTo>
                    <a:pt x="7" y="231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7" y="215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9" y="206"/>
                  </a:lnTo>
                  <a:lnTo>
                    <a:pt x="19" y="205"/>
                  </a:lnTo>
                  <a:lnTo>
                    <a:pt x="19" y="199"/>
                  </a:lnTo>
                  <a:lnTo>
                    <a:pt x="19" y="197"/>
                  </a:lnTo>
                  <a:lnTo>
                    <a:pt x="21" y="194"/>
                  </a:lnTo>
                  <a:lnTo>
                    <a:pt x="23" y="190"/>
                  </a:lnTo>
                  <a:lnTo>
                    <a:pt x="23" y="185"/>
                  </a:lnTo>
                  <a:lnTo>
                    <a:pt x="24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6" y="169"/>
                  </a:lnTo>
                  <a:lnTo>
                    <a:pt x="28" y="167"/>
                  </a:lnTo>
                  <a:lnTo>
                    <a:pt x="28" y="164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31" y="149"/>
                  </a:lnTo>
                  <a:lnTo>
                    <a:pt x="33" y="146"/>
                  </a:lnTo>
                  <a:lnTo>
                    <a:pt x="40" y="125"/>
                  </a:lnTo>
                  <a:lnTo>
                    <a:pt x="40" y="121"/>
                  </a:lnTo>
                  <a:lnTo>
                    <a:pt x="40" y="119"/>
                  </a:lnTo>
                  <a:lnTo>
                    <a:pt x="40" y="117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47" y="109"/>
                  </a:lnTo>
                  <a:lnTo>
                    <a:pt x="49" y="109"/>
                  </a:lnTo>
                  <a:lnTo>
                    <a:pt x="49" y="105"/>
                  </a:lnTo>
                  <a:lnTo>
                    <a:pt x="51" y="94"/>
                  </a:lnTo>
                  <a:lnTo>
                    <a:pt x="53" y="93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3" y="80"/>
                  </a:lnTo>
                  <a:lnTo>
                    <a:pt x="56" y="73"/>
                  </a:lnTo>
                  <a:lnTo>
                    <a:pt x="58" y="71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6" y="66"/>
                  </a:lnTo>
                  <a:lnTo>
                    <a:pt x="56" y="64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3" y="59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71" y="16"/>
                  </a:lnTo>
                  <a:lnTo>
                    <a:pt x="76" y="11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123">
              <a:extLst>
                <a:ext uri="{FF2B5EF4-FFF2-40B4-BE49-F238E27FC236}">
                  <a16:creationId xmlns:a16="http://schemas.microsoft.com/office/drawing/2014/main" id="{EC5B4EDC-E27A-1800-F92F-35BB7851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95" y="1019306"/>
              <a:ext cx="134252" cy="258741"/>
            </a:xfrm>
            <a:custGeom>
              <a:avLst/>
              <a:gdLst>
                <a:gd name="T0" fmla="*/ 91 w 110"/>
                <a:gd name="T1" fmla="*/ 43 h 212"/>
                <a:gd name="T2" fmla="*/ 93 w 110"/>
                <a:gd name="T3" fmla="*/ 36 h 212"/>
                <a:gd name="T4" fmla="*/ 94 w 110"/>
                <a:gd name="T5" fmla="*/ 30 h 212"/>
                <a:gd name="T6" fmla="*/ 98 w 110"/>
                <a:gd name="T7" fmla="*/ 32 h 212"/>
                <a:gd name="T8" fmla="*/ 110 w 110"/>
                <a:gd name="T9" fmla="*/ 20 h 212"/>
                <a:gd name="T10" fmla="*/ 105 w 110"/>
                <a:gd name="T11" fmla="*/ 11 h 212"/>
                <a:gd name="T12" fmla="*/ 102 w 110"/>
                <a:gd name="T13" fmla="*/ 6 h 212"/>
                <a:gd name="T14" fmla="*/ 100 w 110"/>
                <a:gd name="T15" fmla="*/ 4 h 212"/>
                <a:gd name="T16" fmla="*/ 93 w 110"/>
                <a:gd name="T17" fmla="*/ 6 h 212"/>
                <a:gd name="T18" fmla="*/ 91 w 110"/>
                <a:gd name="T19" fmla="*/ 6 h 212"/>
                <a:gd name="T20" fmla="*/ 84 w 110"/>
                <a:gd name="T21" fmla="*/ 2 h 212"/>
                <a:gd name="T22" fmla="*/ 84 w 110"/>
                <a:gd name="T23" fmla="*/ 6 h 212"/>
                <a:gd name="T24" fmla="*/ 80 w 110"/>
                <a:gd name="T25" fmla="*/ 14 h 212"/>
                <a:gd name="T26" fmla="*/ 77 w 110"/>
                <a:gd name="T27" fmla="*/ 16 h 212"/>
                <a:gd name="T28" fmla="*/ 75 w 110"/>
                <a:gd name="T29" fmla="*/ 9 h 212"/>
                <a:gd name="T30" fmla="*/ 71 w 110"/>
                <a:gd name="T31" fmla="*/ 2 h 212"/>
                <a:gd name="T32" fmla="*/ 64 w 110"/>
                <a:gd name="T33" fmla="*/ 2 h 212"/>
                <a:gd name="T34" fmla="*/ 59 w 110"/>
                <a:gd name="T35" fmla="*/ 11 h 212"/>
                <a:gd name="T36" fmla="*/ 55 w 110"/>
                <a:gd name="T37" fmla="*/ 18 h 212"/>
                <a:gd name="T38" fmla="*/ 52 w 110"/>
                <a:gd name="T39" fmla="*/ 18 h 212"/>
                <a:gd name="T40" fmla="*/ 41 w 110"/>
                <a:gd name="T41" fmla="*/ 25 h 212"/>
                <a:gd name="T42" fmla="*/ 4 w 110"/>
                <a:gd name="T43" fmla="*/ 78 h 212"/>
                <a:gd name="T44" fmla="*/ 2 w 110"/>
                <a:gd name="T45" fmla="*/ 96 h 212"/>
                <a:gd name="T46" fmla="*/ 6 w 110"/>
                <a:gd name="T47" fmla="*/ 107 h 212"/>
                <a:gd name="T48" fmla="*/ 7 w 110"/>
                <a:gd name="T49" fmla="*/ 112 h 212"/>
                <a:gd name="T50" fmla="*/ 7 w 110"/>
                <a:gd name="T51" fmla="*/ 116 h 212"/>
                <a:gd name="T52" fmla="*/ 7 w 110"/>
                <a:gd name="T53" fmla="*/ 128 h 212"/>
                <a:gd name="T54" fmla="*/ 0 w 110"/>
                <a:gd name="T55" fmla="*/ 139 h 212"/>
                <a:gd name="T56" fmla="*/ 13 w 110"/>
                <a:gd name="T57" fmla="*/ 165 h 212"/>
                <a:gd name="T58" fmla="*/ 13 w 110"/>
                <a:gd name="T59" fmla="*/ 174 h 212"/>
                <a:gd name="T60" fmla="*/ 11 w 110"/>
                <a:gd name="T61" fmla="*/ 178 h 212"/>
                <a:gd name="T62" fmla="*/ 18 w 110"/>
                <a:gd name="T63" fmla="*/ 176 h 212"/>
                <a:gd name="T64" fmla="*/ 18 w 110"/>
                <a:gd name="T65" fmla="*/ 180 h 212"/>
                <a:gd name="T66" fmla="*/ 13 w 110"/>
                <a:gd name="T67" fmla="*/ 187 h 212"/>
                <a:gd name="T68" fmla="*/ 11 w 110"/>
                <a:gd name="T69" fmla="*/ 194 h 212"/>
                <a:gd name="T70" fmla="*/ 7 w 110"/>
                <a:gd name="T71" fmla="*/ 212 h 212"/>
                <a:gd name="T72" fmla="*/ 23 w 110"/>
                <a:gd name="T73" fmla="*/ 203 h 212"/>
                <a:gd name="T74" fmla="*/ 29 w 110"/>
                <a:gd name="T75" fmla="*/ 194 h 212"/>
                <a:gd name="T76" fmla="*/ 29 w 110"/>
                <a:gd name="T77" fmla="*/ 190 h 212"/>
                <a:gd name="T78" fmla="*/ 27 w 110"/>
                <a:gd name="T79" fmla="*/ 176 h 212"/>
                <a:gd name="T80" fmla="*/ 39 w 110"/>
                <a:gd name="T81" fmla="*/ 167 h 212"/>
                <a:gd name="T82" fmla="*/ 38 w 110"/>
                <a:gd name="T83" fmla="*/ 160 h 212"/>
                <a:gd name="T84" fmla="*/ 52 w 110"/>
                <a:gd name="T85" fmla="*/ 149 h 212"/>
                <a:gd name="T86" fmla="*/ 68 w 110"/>
                <a:gd name="T87" fmla="*/ 142 h 212"/>
                <a:gd name="T88" fmla="*/ 64 w 110"/>
                <a:gd name="T89" fmla="*/ 135 h 212"/>
                <a:gd name="T90" fmla="*/ 64 w 110"/>
                <a:gd name="T91" fmla="*/ 128 h 212"/>
                <a:gd name="T92" fmla="*/ 75 w 110"/>
                <a:gd name="T93" fmla="*/ 117 h 212"/>
                <a:gd name="T94" fmla="*/ 84 w 110"/>
                <a:gd name="T95" fmla="*/ 114 h 212"/>
                <a:gd name="T96" fmla="*/ 91 w 110"/>
                <a:gd name="T97" fmla="*/ 112 h 212"/>
                <a:gd name="T98" fmla="*/ 93 w 110"/>
                <a:gd name="T99" fmla="*/ 105 h 212"/>
                <a:gd name="T100" fmla="*/ 91 w 110"/>
                <a:gd name="T101" fmla="*/ 101 h 212"/>
                <a:gd name="T102" fmla="*/ 87 w 110"/>
                <a:gd name="T103" fmla="*/ 100 h 212"/>
                <a:gd name="T104" fmla="*/ 77 w 110"/>
                <a:gd name="T105" fmla="*/ 100 h 212"/>
                <a:gd name="T106" fmla="*/ 77 w 110"/>
                <a:gd name="T107" fmla="*/ 94 h 212"/>
                <a:gd name="T108" fmla="*/ 75 w 110"/>
                <a:gd name="T109" fmla="*/ 91 h 212"/>
                <a:gd name="T110" fmla="*/ 77 w 110"/>
                <a:gd name="T111" fmla="*/ 82 h 212"/>
                <a:gd name="T112" fmla="*/ 78 w 110"/>
                <a:gd name="T113" fmla="*/ 73 h 212"/>
                <a:gd name="T114" fmla="*/ 75 w 110"/>
                <a:gd name="T115" fmla="*/ 64 h 212"/>
                <a:gd name="T116" fmla="*/ 75 w 110"/>
                <a:gd name="T117" fmla="*/ 59 h 212"/>
                <a:gd name="T118" fmla="*/ 80 w 110"/>
                <a:gd name="T119" fmla="*/ 46 h 212"/>
                <a:gd name="T120" fmla="*/ 80 w 110"/>
                <a:gd name="T121" fmla="*/ 3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12">
                  <a:moveTo>
                    <a:pt x="82" y="39"/>
                  </a:moveTo>
                  <a:lnTo>
                    <a:pt x="86" y="43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8" y="23"/>
                  </a:lnTo>
                  <a:lnTo>
                    <a:pt x="102" y="22"/>
                  </a:lnTo>
                  <a:lnTo>
                    <a:pt x="110" y="20"/>
                  </a:lnTo>
                  <a:lnTo>
                    <a:pt x="109" y="18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7"/>
                  </a:lnTo>
                  <a:lnTo>
                    <a:pt x="91" y="6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9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8" y="20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59" y="11"/>
                  </a:lnTo>
                  <a:lnTo>
                    <a:pt x="57" y="13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1" y="25"/>
                  </a:lnTo>
                  <a:lnTo>
                    <a:pt x="25" y="52"/>
                  </a:lnTo>
                  <a:lnTo>
                    <a:pt x="7" y="73"/>
                  </a:lnTo>
                  <a:lnTo>
                    <a:pt x="4" y="78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2" y="96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6" y="107"/>
                  </a:lnTo>
                  <a:lnTo>
                    <a:pt x="6" y="109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9" y="164"/>
                  </a:lnTo>
                  <a:lnTo>
                    <a:pt x="13" y="165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1" y="176"/>
                  </a:lnTo>
                  <a:lnTo>
                    <a:pt x="11" y="178"/>
                  </a:lnTo>
                  <a:lnTo>
                    <a:pt x="13" y="180"/>
                  </a:lnTo>
                  <a:lnTo>
                    <a:pt x="16" y="178"/>
                  </a:lnTo>
                  <a:lnTo>
                    <a:pt x="18" y="176"/>
                  </a:lnTo>
                  <a:lnTo>
                    <a:pt x="22" y="174"/>
                  </a:lnTo>
                  <a:lnTo>
                    <a:pt x="20" y="176"/>
                  </a:lnTo>
                  <a:lnTo>
                    <a:pt x="18" y="180"/>
                  </a:lnTo>
                  <a:lnTo>
                    <a:pt x="18" y="183"/>
                  </a:lnTo>
                  <a:lnTo>
                    <a:pt x="16" y="185"/>
                  </a:lnTo>
                  <a:lnTo>
                    <a:pt x="13" y="187"/>
                  </a:lnTo>
                  <a:lnTo>
                    <a:pt x="11" y="189"/>
                  </a:lnTo>
                  <a:lnTo>
                    <a:pt x="11" y="190"/>
                  </a:lnTo>
                  <a:lnTo>
                    <a:pt x="11" y="194"/>
                  </a:lnTo>
                  <a:lnTo>
                    <a:pt x="11" y="196"/>
                  </a:lnTo>
                  <a:lnTo>
                    <a:pt x="6" y="208"/>
                  </a:lnTo>
                  <a:lnTo>
                    <a:pt x="7" y="212"/>
                  </a:lnTo>
                  <a:lnTo>
                    <a:pt x="11" y="210"/>
                  </a:lnTo>
                  <a:lnTo>
                    <a:pt x="22" y="205"/>
                  </a:lnTo>
                  <a:lnTo>
                    <a:pt x="23" y="203"/>
                  </a:lnTo>
                  <a:lnTo>
                    <a:pt x="25" y="199"/>
                  </a:lnTo>
                  <a:lnTo>
                    <a:pt x="25" y="197"/>
                  </a:lnTo>
                  <a:lnTo>
                    <a:pt x="29" y="194"/>
                  </a:lnTo>
                  <a:lnTo>
                    <a:pt x="27" y="192"/>
                  </a:lnTo>
                  <a:lnTo>
                    <a:pt x="34" y="192"/>
                  </a:lnTo>
                  <a:lnTo>
                    <a:pt x="29" y="190"/>
                  </a:lnTo>
                  <a:lnTo>
                    <a:pt x="27" y="189"/>
                  </a:lnTo>
                  <a:lnTo>
                    <a:pt x="27" y="185"/>
                  </a:lnTo>
                  <a:lnTo>
                    <a:pt x="27" y="176"/>
                  </a:lnTo>
                  <a:lnTo>
                    <a:pt x="29" y="173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32" y="167"/>
                  </a:lnTo>
                  <a:lnTo>
                    <a:pt x="34" y="164"/>
                  </a:lnTo>
                  <a:lnTo>
                    <a:pt x="38" y="160"/>
                  </a:lnTo>
                  <a:lnTo>
                    <a:pt x="50" y="153"/>
                  </a:lnTo>
                  <a:lnTo>
                    <a:pt x="52" y="151"/>
                  </a:lnTo>
                  <a:lnTo>
                    <a:pt x="52" y="149"/>
                  </a:lnTo>
                  <a:lnTo>
                    <a:pt x="54" y="148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2" y="132"/>
                  </a:lnTo>
                  <a:lnTo>
                    <a:pt x="64" y="128"/>
                  </a:lnTo>
                  <a:lnTo>
                    <a:pt x="70" y="125"/>
                  </a:lnTo>
                  <a:lnTo>
                    <a:pt x="71" y="121"/>
                  </a:lnTo>
                  <a:lnTo>
                    <a:pt x="75" y="117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6" y="110"/>
                  </a:lnTo>
                  <a:lnTo>
                    <a:pt x="87" y="112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89" y="100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2" y="101"/>
                  </a:lnTo>
                  <a:lnTo>
                    <a:pt x="77" y="100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7" y="82"/>
                  </a:lnTo>
                  <a:lnTo>
                    <a:pt x="77" y="78"/>
                  </a:lnTo>
                  <a:lnTo>
                    <a:pt x="77" y="75"/>
                  </a:lnTo>
                  <a:lnTo>
                    <a:pt x="78" y="73"/>
                  </a:lnTo>
                  <a:lnTo>
                    <a:pt x="78" y="70"/>
                  </a:lnTo>
                  <a:lnTo>
                    <a:pt x="80" y="66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78" y="52"/>
                  </a:lnTo>
                  <a:lnTo>
                    <a:pt x="80" y="46"/>
                  </a:lnTo>
                  <a:lnTo>
                    <a:pt x="80" y="43"/>
                  </a:lnTo>
                  <a:lnTo>
                    <a:pt x="78" y="41"/>
                  </a:lnTo>
                  <a:lnTo>
                    <a:pt x="80" y="39"/>
                  </a:lnTo>
                  <a:lnTo>
                    <a:pt x="82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154">
              <a:extLst>
                <a:ext uri="{FF2B5EF4-FFF2-40B4-BE49-F238E27FC236}">
                  <a16:creationId xmlns:a16="http://schemas.microsoft.com/office/drawing/2014/main" id="{06313775-335E-B957-87B1-E7B479F8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731" y="1470882"/>
              <a:ext cx="237993" cy="374686"/>
            </a:xfrm>
            <a:custGeom>
              <a:avLst/>
              <a:gdLst>
                <a:gd name="T0" fmla="*/ 143 w 195"/>
                <a:gd name="T1" fmla="*/ 256 h 307"/>
                <a:gd name="T2" fmla="*/ 129 w 195"/>
                <a:gd name="T3" fmla="*/ 243 h 307"/>
                <a:gd name="T4" fmla="*/ 117 w 195"/>
                <a:gd name="T5" fmla="*/ 238 h 307"/>
                <a:gd name="T6" fmla="*/ 115 w 195"/>
                <a:gd name="T7" fmla="*/ 225 h 307"/>
                <a:gd name="T8" fmla="*/ 136 w 195"/>
                <a:gd name="T9" fmla="*/ 225 h 307"/>
                <a:gd name="T10" fmla="*/ 143 w 195"/>
                <a:gd name="T11" fmla="*/ 206 h 307"/>
                <a:gd name="T12" fmla="*/ 127 w 195"/>
                <a:gd name="T13" fmla="*/ 192 h 307"/>
                <a:gd name="T14" fmla="*/ 138 w 195"/>
                <a:gd name="T15" fmla="*/ 193 h 307"/>
                <a:gd name="T16" fmla="*/ 177 w 195"/>
                <a:gd name="T17" fmla="*/ 168 h 307"/>
                <a:gd name="T18" fmla="*/ 165 w 195"/>
                <a:gd name="T19" fmla="*/ 145 h 307"/>
                <a:gd name="T20" fmla="*/ 172 w 195"/>
                <a:gd name="T21" fmla="*/ 103 h 307"/>
                <a:gd name="T22" fmla="*/ 186 w 195"/>
                <a:gd name="T23" fmla="*/ 96 h 307"/>
                <a:gd name="T24" fmla="*/ 191 w 195"/>
                <a:gd name="T25" fmla="*/ 67 h 307"/>
                <a:gd name="T26" fmla="*/ 182 w 195"/>
                <a:gd name="T27" fmla="*/ 41 h 307"/>
                <a:gd name="T28" fmla="*/ 181 w 195"/>
                <a:gd name="T29" fmla="*/ 7 h 307"/>
                <a:gd name="T30" fmla="*/ 110 w 195"/>
                <a:gd name="T31" fmla="*/ 30 h 307"/>
                <a:gd name="T32" fmla="*/ 131 w 195"/>
                <a:gd name="T33" fmla="*/ 48 h 307"/>
                <a:gd name="T34" fmla="*/ 127 w 195"/>
                <a:gd name="T35" fmla="*/ 92 h 307"/>
                <a:gd name="T36" fmla="*/ 124 w 195"/>
                <a:gd name="T37" fmla="*/ 90 h 307"/>
                <a:gd name="T38" fmla="*/ 124 w 195"/>
                <a:gd name="T39" fmla="*/ 81 h 307"/>
                <a:gd name="T40" fmla="*/ 124 w 195"/>
                <a:gd name="T41" fmla="*/ 51 h 307"/>
                <a:gd name="T42" fmla="*/ 115 w 195"/>
                <a:gd name="T43" fmla="*/ 42 h 307"/>
                <a:gd name="T44" fmla="*/ 108 w 195"/>
                <a:gd name="T45" fmla="*/ 71 h 307"/>
                <a:gd name="T46" fmla="*/ 101 w 195"/>
                <a:gd name="T47" fmla="*/ 89 h 307"/>
                <a:gd name="T48" fmla="*/ 88 w 195"/>
                <a:gd name="T49" fmla="*/ 78 h 307"/>
                <a:gd name="T50" fmla="*/ 92 w 195"/>
                <a:gd name="T51" fmla="*/ 65 h 307"/>
                <a:gd name="T52" fmla="*/ 87 w 195"/>
                <a:gd name="T53" fmla="*/ 62 h 307"/>
                <a:gd name="T54" fmla="*/ 90 w 195"/>
                <a:gd name="T55" fmla="*/ 42 h 307"/>
                <a:gd name="T56" fmla="*/ 99 w 195"/>
                <a:gd name="T57" fmla="*/ 35 h 307"/>
                <a:gd name="T58" fmla="*/ 60 w 195"/>
                <a:gd name="T59" fmla="*/ 32 h 307"/>
                <a:gd name="T60" fmla="*/ 71 w 195"/>
                <a:gd name="T61" fmla="*/ 44 h 307"/>
                <a:gd name="T62" fmla="*/ 53 w 195"/>
                <a:gd name="T63" fmla="*/ 60 h 307"/>
                <a:gd name="T64" fmla="*/ 48 w 195"/>
                <a:gd name="T65" fmla="*/ 76 h 307"/>
                <a:gd name="T66" fmla="*/ 35 w 195"/>
                <a:gd name="T67" fmla="*/ 85 h 307"/>
                <a:gd name="T68" fmla="*/ 16 w 195"/>
                <a:gd name="T69" fmla="*/ 80 h 307"/>
                <a:gd name="T70" fmla="*/ 10 w 195"/>
                <a:gd name="T71" fmla="*/ 85 h 307"/>
                <a:gd name="T72" fmla="*/ 28 w 195"/>
                <a:gd name="T73" fmla="*/ 105 h 307"/>
                <a:gd name="T74" fmla="*/ 23 w 195"/>
                <a:gd name="T75" fmla="*/ 124 h 307"/>
                <a:gd name="T76" fmla="*/ 37 w 195"/>
                <a:gd name="T77" fmla="*/ 140 h 307"/>
                <a:gd name="T78" fmla="*/ 28 w 195"/>
                <a:gd name="T79" fmla="*/ 151 h 307"/>
                <a:gd name="T80" fmla="*/ 30 w 195"/>
                <a:gd name="T81" fmla="*/ 154 h 307"/>
                <a:gd name="T82" fmla="*/ 32 w 195"/>
                <a:gd name="T83" fmla="*/ 161 h 307"/>
                <a:gd name="T84" fmla="*/ 46 w 195"/>
                <a:gd name="T85" fmla="*/ 176 h 307"/>
                <a:gd name="T86" fmla="*/ 48 w 195"/>
                <a:gd name="T87" fmla="*/ 184 h 307"/>
                <a:gd name="T88" fmla="*/ 72 w 195"/>
                <a:gd name="T89" fmla="*/ 184 h 307"/>
                <a:gd name="T90" fmla="*/ 94 w 195"/>
                <a:gd name="T91" fmla="*/ 184 h 307"/>
                <a:gd name="T92" fmla="*/ 103 w 195"/>
                <a:gd name="T93" fmla="*/ 197 h 307"/>
                <a:gd name="T94" fmla="*/ 85 w 195"/>
                <a:gd name="T95" fmla="*/ 208 h 307"/>
                <a:gd name="T96" fmla="*/ 108 w 195"/>
                <a:gd name="T97" fmla="*/ 220 h 307"/>
                <a:gd name="T98" fmla="*/ 104 w 195"/>
                <a:gd name="T99" fmla="*/ 234 h 307"/>
                <a:gd name="T100" fmla="*/ 95 w 195"/>
                <a:gd name="T101" fmla="*/ 238 h 307"/>
                <a:gd name="T102" fmla="*/ 103 w 195"/>
                <a:gd name="T103" fmla="*/ 257 h 307"/>
                <a:gd name="T104" fmla="*/ 97 w 195"/>
                <a:gd name="T105" fmla="*/ 254 h 307"/>
                <a:gd name="T106" fmla="*/ 83 w 195"/>
                <a:gd name="T107" fmla="*/ 250 h 307"/>
                <a:gd name="T108" fmla="*/ 53 w 195"/>
                <a:gd name="T109" fmla="*/ 247 h 307"/>
                <a:gd name="T110" fmla="*/ 16 w 195"/>
                <a:gd name="T111" fmla="*/ 238 h 307"/>
                <a:gd name="T112" fmla="*/ 19 w 195"/>
                <a:gd name="T113" fmla="*/ 261 h 307"/>
                <a:gd name="T114" fmla="*/ 35 w 195"/>
                <a:gd name="T115" fmla="*/ 277 h 307"/>
                <a:gd name="T116" fmla="*/ 99 w 195"/>
                <a:gd name="T117" fmla="*/ 293 h 307"/>
                <a:gd name="T118" fmla="*/ 108 w 195"/>
                <a:gd name="T119" fmla="*/ 275 h 307"/>
                <a:gd name="T120" fmla="*/ 113 w 195"/>
                <a:gd name="T121" fmla="*/ 277 h 307"/>
                <a:gd name="T122" fmla="*/ 117 w 195"/>
                <a:gd name="T123" fmla="*/ 3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307">
                  <a:moveTo>
                    <a:pt x="122" y="280"/>
                  </a:moveTo>
                  <a:lnTo>
                    <a:pt x="124" y="279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9" y="275"/>
                  </a:lnTo>
                  <a:lnTo>
                    <a:pt x="133" y="266"/>
                  </a:lnTo>
                  <a:lnTo>
                    <a:pt x="135" y="264"/>
                  </a:lnTo>
                  <a:lnTo>
                    <a:pt x="143" y="256"/>
                  </a:lnTo>
                  <a:lnTo>
                    <a:pt x="143" y="254"/>
                  </a:lnTo>
                  <a:lnTo>
                    <a:pt x="140" y="250"/>
                  </a:lnTo>
                  <a:lnTo>
                    <a:pt x="136" y="245"/>
                  </a:lnTo>
                  <a:lnTo>
                    <a:pt x="136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4" y="240"/>
                  </a:lnTo>
                  <a:lnTo>
                    <a:pt x="124" y="238"/>
                  </a:lnTo>
                  <a:lnTo>
                    <a:pt x="122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7" y="234"/>
                  </a:lnTo>
                  <a:lnTo>
                    <a:pt x="117" y="236"/>
                  </a:lnTo>
                  <a:lnTo>
                    <a:pt x="117" y="238"/>
                  </a:lnTo>
                  <a:lnTo>
                    <a:pt x="115" y="238"/>
                  </a:lnTo>
                  <a:lnTo>
                    <a:pt x="113" y="236"/>
                  </a:lnTo>
                  <a:lnTo>
                    <a:pt x="111" y="234"/>
                  </a:lnTo>
                  <a:lnTo>
                    <a:pt x="111" y="232"/>
                  </a:lnTo>
                  <a:lnTo>
                    <a:pt x="113" y="231"/>
                  </a:lnTo>
                  <a:lnTo>
                    <a:pt x="115" y="229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4"/>
                  </a:lnTo>
                  <a:lnTo>
                    <a:pt x="115" y="222"/>
                  </a:lnTo>
                  <a:lnTo>
                    <a:pt x="119" y="224"/>
                  </a:lnTo>
                  <a:lnTo>
                    <a:pt x="126" y="229"/>
                  </a:lnTo>
                  <a:lnTo>
                    <a:pt x="129" y="231"/>
                  </a:lnTo>
                  <a:lnTo>
                    <a:pt x="133" y="231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8" y="225"/>
                  </a:lnTo>
                  <a:lnTo>
                    <a:pt x="142" y="225"/>
                  </a:lnTo>
                  <a:lnTo>
                    <a:pt x="143" y="224"/>
                  </a:lnTo>
                  <a:lnTo>
                    <a:pt x="143" y="220"/>
                  </a:lnTo>
                  <a:lnTo>
                    <a:pt x="138" y="209"/>
                  </a:lnTo>
                  <a:lnTo>
                    <a:pt x="138" y="208"/>
                  </a:lnTo>
                  <a:lnTo>
                    <a:pt x="142" y="206"/>
                  </a:lnTo>
                  <a:lnTo>
                    <a:pt x="143" y="206"/>
                  </a:lnTo>
                  <a:lnTo>
                    <a:pt x="143" y="204"/>
                  </a:lnTo>
                  <a:lnTo>
                    <a:pt x="145" y="202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1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9" y="190"/>
                  </a:lnTo>
                  <a:lnTo>
                    <a:pt x="133" y="188"/>
                  </a:lnTo>
                  <a:lnTo>
                    <a:pt x="135" y="188"/>
                  </a:lnTo>
                  <a:lnTo>
                    <a:pt x="136" y="192"/>
                  </a:lnTo>
                  <a:lnTo>
                    <a:pt x="135" y="193"/>
                  </a:lnTo>
                  <a:lnTo>
                    <a:pt x="136" y="195"/>
                  </a:lnTo>
                  <a:lnTo>
                    <a:pt x="136" y="195"/>
                  </a:lnTo>
                  <a:lnTo>
                    <a:pt x="138" y="193"/>
                  </a:lnTo>
                  <a:lnTo>
                    <a:pt x="136" y="192"/>
                  </a:lnTo>
                  <a:lnTo>
                    <a:pt x="138" y="186"/>
                  </a:lnTo>
                  <a:lnTo>
                    <a:pt x="140" y="183"/>
                  </a:lnTo>
                  <a:lnTo>
                    <a:pt x="143" y="181"/>
                  </a:lnTo>
                  <a:lnTo>
                    <a:pt x="145" y="179"/>
                  </a:lnTo>
                  <a:lnTo>
                    <a:pt x="170" y="174"/>
                  </a:lnTo>
                  <a:lnTo>
                    <a:pt x="175" y="168"/>
                  </a:lnTo>
                  <a:lnTo>
                    <a:pt x="177" y="168"/>
                  </a:lnTo>
                  <a:lnTo>
                    <a:pt x="179" y="167"/>
                  </a:lnTo>
                  <a:lnTo>
                    <a:pt x="177" y="161"/>
                  </a:lnTo>
                  <a:lnTo>
                    <a:pt x="175" y="158"/>
                  </a:lnTo>
                  <a:lnTo>
                    <a:pt x="175" y="154"/>
                  </a:lnTo>
                  <a:lnTo>
                    <a:pt x="175" y="151"/>
                  </a:lnTo>
                  <a:lnTo>
                    <a:pt x="172" y="149"/>
                  </a:lnTo>
                  <a:lnTo>
                    <a:pt x="166" y="145"/>
                  </a:lnTo>
                  <a:lnTo>
                    <a:pt x="165" y="145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1" y="138"/>
                  </a:lnTo>
                  <a:lnTo>
                    <a:pt x="147" y="128"/>
                  </a:lnTo>
                  <a:lnTo>
                    <a:pt x="152" y="115"/>
                  </a:lnTo>
                  <a:lnTo>
                    <a:pt x="161" y="108"/>
                  </a:lnTo>
                  <a:lnTo>
                    <a:pt x="163" y="105"/>
                  </a:lnTo>
                  <a:lnTo>
                    <a:pt x="172" y="103"/>
                  </a:lnTo>
                  <a:lnTo>
                    <a:pt x="174" y="103"/>
                  </a:lnTo>
                  <a:lnTo>
                    <a:pt x="175" y="103"/>
                  </a:lnTo>
                  <a:lnTo>
                    <a:pt x="175" y="105"/>
                  </a:lnTo>
                  <a:lnTo>
                    <a:pt x="179" y="105"/>
                  </a:lnTo>
                  <a:lnTo>
                    <a:pt x="179" y="105"/>
                  </a:lnTo>
                  <a:lnTo>
                    <a:pt x="181" y="101"/>
                  </a:lnTo>
                  <a:lnTo>
                    <a:pt x="181" y="99"/>
                  </a:lnTo>
                  <a:lnTo>
                    <a:pt x="186" y="96"/>
                  </a:lnTo>
                  <a:lnTo>
                    <a:pt x="190" y="87"/>
                  </a:lnTo>
                  <a:lnTo>
                    <a:pt x="193" y="83"/>
                  </a:lnTo>
                  <a:lnTo>
                    <a:pt x="191" y="81"/>
                  </a:lnTo>
                  <a:lnTo>
                    <a:pt x="191" y="80"/>
                  </a:lnTo>
                  <a:lnTo>
                    <a:pt x="191" y="78"/>
                  </a:lnTo>
                  <a:lnTo>
                    <a:pt x="191" y="74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5"/>
                  </a:lnTo>
                  <a:lnTo>
                    <a:pt x="191" y="64"/>
                  </a:lnTo>
                  <a:lnTo>
                    <a:pt x="190" y="60"/>
                  </a:lnTo>
                  <a:lnTo>
                    <a:pt x="188" y="57"/>
                  </a:lnTo>
                  <a:lnTo>
                    <a:pt x="188" y="51"/>
                  </a:lnTo>
                  <a:lnTo>
                    <a:pt x="186" y="49"/>
                  </a:lnTo>
                  <a:lnTo>
                    <a:pt x="186" y="46"/>
                  </a:lnTo>
                  <a:lnTo>
                    <a:pt x="182" y="41"/>
                  </a:lnTo>
                  <a:lnTo>
                    <a:pt x="184" y="37"/>
                  </a:lnTo>
                  <a:lnTo>
                    <a:pt x="186" y="30"/>
                  </a:lnTo>
                  <a:lnTo>
                    <a:pt x="188" y="26"/>
                  </a:lnTo>
                  <a:lnTo>
                    <a:pt x="193" y="19"/>
                  </a:lnTo>
                  <a:lnTo>
                    <a:pt x="195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1" y="7"/>
                  </a:lnTo>
                  <a:lnTo>
                    <a:pt x="179" y="5"/>
                  </a:lnTo>
                  <a:lnTo>
                    <a:pt x="172" y="5"/>
                  </a:lnTo>
                  <a:lnTo>
                    <a:pt x="163" y="0"/>
                  </a:lnTo>
                  <a:lnTo>
                    <a:pt x="152" y="0"/>
                  </a:lnTo>
                  <a:lnTo>
                    <a:pt x="143" y="5"/>
                  </a:lnTo>
                  <a:lnTo>
                    <a:pt x="127" y="19"/>
                  </a:lnTo>
                  <a:lnTo>
                    <a:pt x="117" y="25"/>
                  </a:lnTo>
                  <a:lnTo>
                    <a:pt x="110" y="30"/>
                  </a:lnTo>
                  <a:lnTo>
                    <a:pt x="108" y="35"/>
                  </a:lnTo>
                  <a:lnTo>
                    <a:pt x="110" y="37"/>
                  </a:lnTo>
                  <a:lnTo>
                    <a:pt x="113" y="37"/>
                  </a:lnTo>
                  <a:lnTo>
                    <a:pt x="122" y="33"/>
                  </a:lnTo>
                  <a:lnTo>
                    <a:pt x="124" y="33"/>
                  </a:lnTo>
                  <a:lnTo>
                    <a:pt x="127" y="33"/>
                  </a:lnTo>
                  <a:lnTo>
                    <a:pt x="129" y="37"/>
                  </a:lnTo>
                  <a:lnTo>
                    <a:pt x="131" y="48"/>
                  </a:lnTo>
                  <a:lnTo>
                    <a:pt x="133" y="51"/>
                  </a:lnTo>
                  <a:lnTo>
                    <a:pt x="133" y="58"/>
                  </a:lnTo>
                  <a:lnTo>
                    <a:pt x="136" y="80"/>
                  </a:lnTo>
                  <a:lnTo>
                    <a:pt x="136" y="85"/>
                  </a:lnTo>
                  <a:lnTo>
                    <a:pt x="135" y="90"/>
                  </a:lnTo>
                  <a:lnTo>
                    <a:pt x="133" y="96"/>
                  </a:lnTo>
                  <a:lnTo>
                    <a:pt x="129" y="94"/>
                  </a:lnTo>
                  <a:lnTo>
                    <a:pt x="127" y="92"/>
                  </a:lnTo>
                  <a:lnTo>
                    <a:pt x="126" y="90"/>
                  </a:lnTo>
                  <a:lnTo>
                    <a:pt x="127" y="90"/>
                  </a:lnTo>
                  <a:lnTo>
                    <a:pt x="131" y="90"/>
                  </a:lnTo>
                  <a:lnTo>
                    <a:pt x="129" y="89"/>
                  </a:lnTo>
                  <a:lnTo>
                    <a:pt x="127" y="87"/>
                  </a:lnTo>
                  <a:lnTo>
                    <a:pt x="126" y="85"/>
                  </a:lnTo>
                  <a:lnTo>
                    <a:pt x="124" y="87"/>
                  </a:lnTo>
                  <a:lnTo>
                    <a:pt x="124" y="90"/>
                  </a:lnTo>
                  <a:lnTo>
                    <a:pt x="120" y="92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7" y="90"/>
                  </a:lnTo>
                  <a:lnTo>
                    <a:pt x="120" y="87"/>
                  </a:lnTo>
                  <a:lnTo>
                    <a:pt x="122" y="85"/>
                  </a:lnTo>
                  <a:lnTo>
                    <a:pt x="122" y="81"/>
                  </a:lnTo>
                  <a:lnTo>
                    <a:pt x="124" y="81"/>
                  </a:lnTo>
                  <a:lnTo>
                    <a:pt x="129" y="81"/>
                  </a:lnTo>
                  <a:lnTo>
                    <a:pt x="131" y="78"/>
                  </a:lnTo>
                  <a:lnTo>
                    <a:pt x="131" y="69"/>
                  </a:lnTo>
                  <a:lnTo>
                    <a:pt x="129" y="62"/>
                  </a:lnTo>
                  <a:lnTo>
                    <a:pt x="127" y="57"/>
                  </a:lnTo>
                  <a:lnTo>
                    <a:pt x="126" y="55"/>
                  </a:lnTo>
                  <a:lnTo>
                    <a:pt x="126" y="53"/>
                  </a:lnTo>
                  <a:lnTo>
                    <a:pt x="124" y="51"/>
                  </a:lnTo>
                  <a:lnTo>
                    <a:pt x="126" y="49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4" y="44"/>
                  </a:lnTo>
                  <a:lnTo>
                    <a:pt x="122" y="42"/>
                  </a:lnTo>
                  <a:lnTo>
                    <a:pt x="119" y="39"/>
                  </a:lnTo>
                  <a:lnTo>
                    <a:pt x="117" y="39"/>
                  </a:lnTo>
                  <a:lnTo>
                    <a:pt x="115" y="42"/>
                  </a:lnTo>
                  <a:lnTo>
                    <a:pt x="119" y="49"/>
                  </a:lnTo>
                  <a:lnTo>
                    <a:pt x="120" y="55"/>
                  </a:lnTo>
                  <a:lnTo>
                    <a:pt x="119" y="62"/>
                  </a:lnTo>
                  <a:lnTo>
                    <a:pt x="117" y="62"/>
                  </a:lnTo>
                  <a:lnTo>
                    <a:pt x="111" y="62"/>
                  </a:lnTo>
                  <a:lnTo>
                    <a:pt x="110" y="64"/>
                  </a:lnTo>
                  <a:lnTo>
                    <a:pt x="108" y="69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80"/>
                  </a:lnTo>
                  <a:lnTo>
                    <a:pt x="104" y="90"/>
                  </a:lnTo>
                  <a:lnTo>
                    <a:pt x="103" y="92"/>
                  </a:lnTo>
                  <a:lnTo>
                    <a:pt x="101" y="94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5"/>
                  </a:lnTo>
                  <a:lnTo>
                    <a:pt x="97" y="81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7" y="80"/>
                  </a:lnTo>
                  <a:lnTo>
                    <a:pt x="88" y="78"/>
                  </a:lnTo>
                  <a:lnTo>
                    <a:pt x="90" y="76"/>
                  </a:lnTo>
                  <a:lnTo>
                    <a:pt x="97" y="76"/>
                  </a:lnTo>
                  <a:lnTo>
                    <a:pt x="97" y="74"/>
                  </a:lnTo>
                  <a:lnTo>
                    <a:pt x="97" y="71"/>
                  </a:lnTo>
                  <a:lnTo>
                    <a:pt x="95" y="67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0" y="67"/>
                  </a:lnTo>
                  <a:lnTo>
                    <a:pt x="90" y="69"/>
                  </a:lnTo>
                  <a:lnTo>
                    <a:pt x="83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92" y="64"/>
                  </a:lnTo>
                  <a:lnTo>
                    <a:pt x="94" y="62"/>
                  </a:lnTo>
                  <a:lnTo>
                    <a:pt x="94" y="60"/>
                  </a:lnTo>
                  <a:lnTo>
                    <a:pt x="94" y="55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1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9" y="35"/>
                  </a:lnTo>
                  <a:lnTo>
                    <a:pt x="101" y="33"/>
                  </a:lnTo>
                  <a:lnTo>
                    <a:pt x="99" y="32"/>
                  </a:lnTo>
                  <a:lnTo>
                    <a:pt x="95" y="32"/>
                  </a:lnTo>
                  <a:lnTo>
                    <a:pt x="94" y="33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78" y="35"/>
                  </a:lnTo>
                  <a:lnTo>
                    <a:pt x="60" y="32"/>
                  </a:lnTo>
                  <a:lnTo>
                    <a:pt x="58" y="33"/>
                  </a:lnTo>
                  <a:lnTo>
                    <a:pt x="44" y="26"/>
                  </a:lnTo>
                  <a:lnTo>
                    <a:pt x="46" y="30"/>
                  </a:lnTo>
                  <a:lnTo>
                    <a:pt x="48" y="32"/>
                  </a:lnTo>
                  <a:lnTo>
                    <a:pt x="56" y="35"/>
                  </a:lnTo>
                  <a:lnTo>
                    <a:pt x="63" y="35"/>
                  </a:lnTo>
                  <a:lnTo>
                    <a:pt x="67" y="37"/>
                  </a:lnTo>
                  <a:lnTo>
                    <a:pt x="71" y="44"/>
                  </a:lnTo>
                  <a:lnTo>
                    <a:pt x="69" y="53"/>
                  </a:lnTo>
                  <a:lnTo>
                    <a:pt x="67" y="58"/>
                  </a:lnTo>
                  <a:lnTo>
                    <a:pt x="62" y="57"/>
                  </a:lnTo>
                  <a:lnTo>
                    <a:pt x="60" y="60"/>
                  </a:lnTo>
                  <a:lnTo>
                    <a:pt x="56" y="62"/>
                  </a:lnTo>
                  <a:lnTo>
                    <a:pt x="55" y="60"/>
                  </a:lnTo>
                  <a:lnTo>
                    <a:pt x="51" y="58"/>
                  </a:lnTo>
                  <a:lnTo>
                    <a:pt x="53" y="60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3" y="73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48" y="76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3" y="80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1" y="80"/>
                  </a:lnTo>
                  <a:lnTo>
                    <a:pt x="16" y="80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4" y="87"/>
                  </a:lnTo>
                  <a:lnTo>
                    <a:pt x="21" y="90"/>
                  </a:lnTo>
                  <a:lnTo>
                    <a:pt x="23" y="94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7" y="97"/>
                  </a:lnTo>
                  <a:lnTo>
                    <a:pt x="23" y="101"/>
                  </a:lnTo>
                  <a:lnTo>
                    <a:pt x="28" y="105"/>
                  </a:lnTo>
                  <a:lnTo>
                    <a:pt x="30" y="110"/>
                  </a:lnTo>
                  <a:lnTo>
                    <a:pt x="30" y="113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3" y="122"/>
                  </a:lnTo>
                  <a:lnTo>
                    <a:pt x="23" y="124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30" y="122"/>
                  </a:lnTo>
                  <a:lnTo>
                    <a:pt x="32" y="124"/>
                  </a:lnTo>
                  <a:lnTo>
                    <a:pt x="33" y="128"/>
                  </a:lnTo>
                  <a:lnTo>
                    <a:pt x="35" y="135"/>
                  </a:lnTo>
                  <a:lnTo>
                    <a:pt x="37" y="140"/>
                  </a:lnTo>
                  <a:lnTo>
                    <a:pt x="35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8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32" y="161"/>
                  </a:lnTo>
                  <a:lnTo>
                    <a:pt x="39" y="167"/>
                  </a:lnTo>
                  <a:lnTo>
                    <a:pt x="40" y="168"/>
                  </a:lnTo>
                  <a:lnTo>
                    <a:pt x="40" y="174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6" y="174"/>
                  </a:lnTo>
                  <a:lnTo>
                    <a:pt x="46" y="176"/>
                  </a:lnTo>
                  <a:lnTo>
                    <a:pt x="44" y="177"/>
                  </a:lnTo>
                  <a:lnTo>
                    <a:pt x="42" y="177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2" y="184"/>
                  </a:lnTo>
                  <a:lnTo>
                    <a:pt x="46" y="186"/>
                  </a:lnTo>
                  <a:lnTo>
                    <a:pt x="49" y="186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53" y="183"/>
                  </a:lnTo>
                  <a:lnTo>
                    <a:pt x="55" y="183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71" y="183"/>
                  </a:lnTo>
                  <a:lnTo>
                    <a:pt x="72" y="184"/>
                  </a:lnTo>
                  <a:lnTo>
                    <a:pt x="81" y="186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8" y="188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4" y="183"/>
                  </a:lnTo>
                  <a:lnTo>
                    <a:pt x="94" y="184"/>
                  </a:lnTo>
                  <a:lnTo>
                    <a:pt x="95" y="188"/>
                  </a:lnTo>
                  <a:lnTo>
                    <a:pt x="94" y="190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101" y="192"/>
                  </a:lnTo>
                  <a:lnTo>
                    <a:pt x="103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94" y="199"/>
                  </a:lnTo>
                  <a:lnTo>
                    <a:pt x="95" y="204"/>
                  </a:lnTo>
                  <a:lnTo>
                    <a:pt x="103" y="209"/>
                  </a:lnTo>
                  <a:lnTo>
                    <a:pt x="106" y="213"/>
                  </a:lnTo>
                  <a:lnTo>
                    <a:pt x="99" y="213"/>
                  </a:lnTo>
                  <a:lnTo>
                    <a:pt x="88" y="206"/>
                  </a:lnTo>
                  <a:lnTo>
                    <a:pt x="83" y="206"/>
                  </a:lnTo>
                  <a:lnTo>
                    <a:pt x="85" y="208"/>
                  </a:lnTo>
                  <a:lnTo>
                    <a:pt x="87" y="209"/>
                  </a:lnTo>
                  <a:lnTo>
                    <a:pt x="88" y="211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7" y="213"/>
                  </a:lnTo>
                  <a:lnTo>
                    <a:pt x="99" y="215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11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0" y="231"/>
                  </a:lnTo>
                  <a:lnTo>
                    <a:pt x="108" y="232"/>
                  </a:lnTo>
                  <a:lnTo>
                    <a:pt x="108" y="231"/>
                  </a:lnTo>
                  <a:lnTo>
                    <a:pt x="106" y="231"/>
                  </a:lnTo>
                  <a:lnTo>
                    <a:pt x="104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99" y="231"/>
                  </a:lnTo>
                  <a:lnTo>
                    <a:pt x="97" y="231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6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5" y="243"/>
                  </a:lnTo>
                  <a:lnTo>
                    <a:pt x="97" y="248"/>
                  </a:lnTo>
                  <a:lnTo>
                    <a:pt x="97" y="250"/>
                  </a:lnTo>
                  <a:lnTo>
                    <a:pt x="99" y="252"/>
                  </a:lnTo>
                  <a:lnTo>
                    <a:pt x="101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3" y="261"/>
                  </a:lnTo>
                  <a:lnTo>
                    <a:pt x="103" y="263"/>
                  </a:lnTo>
                  <a:lnTo>
                    <a:pt x="101" y="261"/>
                  </a:lnTo>
                  <a:lnTo>
                    <a:pt x="99" y="257"/>
                  </a:lnTo>
                  <a:lnTo>
                    <a:pt x="101" y="257"/>
                  </a:lnTo>
                  <a:lnTo>
                    <a:pt x="99" y="256"/>
                  </a:lnTo>
                  <a:lnTo>
                    <a:pt x="97" y="254"/>
                  </a:lnTo>
                  <a:lnTo>
                    <a:pt x="94" y="250"/>
                  </a:lnTo>
                  <a:lnTo>
                    <a:pt x="94" y="248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50"/>
                  </a:lnTo>
                  <a:lnTo>
                    <a:pt x="83" y="250"/>
                  </a:lnTo>
                  <a:lnTo>
                    <a:pt x="79" y="250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9" y="257"/>
                  </a:lnTo>
                  <a:lnTo>
                    <a:pt x="79" y="261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3" y="247"/>
                  </a:lnTo>
                  <a:lnTo>
                    <a:pt x="51" y="238"/>
                  </a:lnTo>
                  <a:lnTo>
                    <a:pt x="49" y="238"/>
                  </a:lnTo>
                  <a:lnTo>
                    <a:pt x="48" y="236"/>
                  </a:lnTo>
                  <a:lnTo>
                    <a:pt x="42" y="232"/>
                  </a:lnTo>
                  <a:lnTo>
                    <a:pt x="39" y="232"/>
                  </a:lnTo>
                  <a:lnTo>
                    <a:pt x="23" y="234"/>
                  </a:lnTo>
                  <a:lnTo>
                    <a:pt x="21" y="234"/>
                  </a:lnTo>
                  <a:lnTo>
                    <a:pt x="16" y="238"/>
                  </a:lnTo>
                  <a:lnTo>
                    <a:pt x="14" y="241"/>
                  </a:lnTo>
                  <a:lnTo>
                    <a:pt x="14" y="245"/>
                  </a:lnTo>
                  <a:lnTo>
                    <a:pt x="16" y="247"/>
                  </a:lnTo>
                  <a:lnTo>
                    <a:pt x="21" y="254"/>
                  </a:lnTo>
                  <a:lnTo>
                    <a:pt x="23" y="256"/>
                  </a:lnTo>
                  <a:lnTo>
                    <a:pt x="24" y="257"/>
                  </a:lnTo>
                  <a:lnTo>
                    <a:pt x="23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4" y="263"/>
                  </a:lnTo>
                  <a:lnTo>
                    <a:pt x="12" y="266"/>
                  </a:lnTo>
                  <a:lnTo>
                    <a:pt x="14" y="268"/>
                  </a:lnTo>
                  <a:lnTo>
                    <a:pt x="16" y="271"/>
                  </a:lnTo>
                  <a:lnTo>
                    <a:pt x="23" y="271"/>
                  </a:lnTo>
                  <a:lnTo>
                    <a:pt x="28" y="275"/>
                  </a:lnTo>
                  <a:lnTo>
                    <a:pt x="35" y="277"/>
                  </a:lnTo>
                  <a:lnTo>
                    <a:pt x="48" y="282"/>
                  </a:lnTo>
                  <a:lnTo>
                    <a:pt x="53" y="289"/>
                  </a:lnTo>
                  <a:lnTo>
                    <a:pt x="63" y="296"/>
                  </a:lnTo>
                  <a:lnTo>
                    <a:pt x="65" y="296"/>
                  </a:lnTo>
                  <a:lnTo>
                    <a:pt x="71" y="293"/>
                  </a:lnTo>
                  <a:lnTo>
                    <a:pt x="76" y="289"/>
                  </a:lnTo>
                  <a:lnTo>
                    <a:pt x="81" y="287"/>
                  </a:lnTo>
                  <a:lnTo>
                    <a:pt x="99" y="293"/>
                  </a:lnTo>
                  <a:lnTo>
                    <a:pt x="104" y="291"/>
                  </a:lnTo>
                  <a:lnTo>
                    <a:pt x="108" y="286"/>
                  </a:lnTo>
                  <a:lnTo>
                    <a:pt x="108" y="282"/>
                  </a:lnTo>
                  <a:lnTo>
                    <a:pt x="103" y="280"/>
                  </a:lnTo>
                  <a:lnTo>
                    <a:pt x="104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5"/>
                  </a:lnTo>
                  <a:lnTo>
                    <a:pt x="108" y="273"/>
                  </a:lnTo>
                  <a:lnTo>
                    <a:pt x="108" y="271"/>
                  </a:lnTo>
                  <a:lnTo>
                    <a:pt x="108" y="268"/>
                  </a:lnTo>
                  <a:lnTo>
                    <a:pt x="110" y="270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77"/>
                  </a:lnTo>
                  <a:lnTo>
                    <a:pt x="115" y="277"/>
                  </a:lnTo>
                  <a:lnTo>
                    <a:pt x="111" y="282"/>
                  </a:lnTo>
                  <a:lnTo>
                    <a:pt x="110" y="286"/>
                  </a:lnTo>
                  <a:lnTo>
                    <a:pt x="110" y="289"/>
                  </a:lnTo>
                  <a:lnTo>
                    <a:pt x="111" y="293"/>
                  </a:lnTo>
                  <a:lnTo>
                    <a:pt x="115" y="300"/>
                  </a:lnTo>
                  <a:lnTo>
                    <a:pt x="117" y="302"/>
                  </a:lnTo>
                  <a:lnTo>
                    <a:pt x="117" y="305"/>
                  </a:lnTo>
                  <a:lnTo>
                    <a:pt x="120" y="307"/>
                  </a:lnTo>
                  <a:lnTo>
                    <a:pt x="122" y="307"/>
                  </a:lnTo>
                  <a:lnTo>
                    <a:pt x="122" y="300"/>
                  </a:lnTo>
                  <a:lnTo>
                    <a:pt x="120" y="289"/>
                  </a:lnTo>
                  <a:lnTo>
                    <a:pt x="120" y="282"/>
                  </a:lnTo>
                  <a:lnTo>
                    <a:pt x="122" y="2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170">
              <a:extLst>
                <a:ext uri="{FF2B5EF4-FFF2-40B4-BE49-F238E27FC236}">
                  <a16:creationId xmlns:a16="http://schemas.microsoft.com/office/drawing/2014/main" id="{29660413-AEE0-7FAE-978A-8E634337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967" y="1596591"/>
              <a:ext cx="157442" cy="140355"/>
            </a:xfrm>
            <a:custGeom>
              <a:avLst/>
              <a:gdLst>
                <a:gd name="T0" fmla="*/ 103 w 129"/>
                <a:gd name="T1" fmla="*/ 108 h 115"/>
                <a:gd name="T2" fmla="*/ 117 w 129"/>
                <a:gd name="T3" fmla="*/ 108 h 115"/>
                <a:gd name="T4" fmla="*/ 120 w 129"/>
                <a:gd name="T5" fmla="*/ 99 h 115"/>
                <a:gd name="T6" fmla="*/ 124 w 129"/>
                <a:gd name="T7" fmla="*/ 89 h 115"/>
                <a:gd name="T8" fmla="*/ 127 w 129"/>
                <a:gd name="T9" fmla="*/ 74 h 115"/>
                <a:gd name="T10" fmla="*/ 124 w 129"/>
                <a:gd name="T11" fmla="*/ 60 h 115"/>
                <a:gd name="T12" fmla="*/ 129 w 129"/>
                <a:gd name="T13" fmla="*/ 60 h 115"/>
                <a:gd name="T14" fmla="*/ 111 w 129"/>
                <a:gd name="T15" fmla="*/ 33 h 115"/>
                <a:gd name="T16" fmla="*/ 101 w 129"/>
                <a:gd name="T17" fmla="*/ 33 h 115"/>
                <a:gd name="T18" fmla="*/ 99 w 129"/>
                <a:gd name="T19" fmla="*/ 33 h 115"/>
                <a:gd name="T20" fmla="*/ 103 w 129"/>
                <a:gd name="T21" fmla="*/ 30 h 115"/>
                <a:gd name="T22" fmla="*/ 119 w 129"/>
                <a:gd name="T23" fmla="*/ 25 h 115"/>
                <a:gd name="T24" fmla="*/ 115 w 129"/>
                <a:gd name="T25" fmla="*/ 18 h 115"/>
                <a:gd name="T26" fmla="*/ 106 w 129"/>
                <a:gd name="T27" fmla="*/ 0 h 115"/>
                <a:gd name="T28" fmla="*/ 104 w 129"/>
                <a:gd name="T29" fmla="*/ 9 h 115"/>
                <a:gd name="T30" fmla="*/ 104 w 129"/>
                <a:gd name="T31" fmla="*/ 16 h 115"/>
                <a:gd name="T32" fmla="*/ 104 w 129"/>
                <a:gd name="T33" fmla="*/ 23 h 115"/>
                <a:gd name="T34" fmla="*/ 92 w 129"/>
                <a:gd name="T35" fmla="*/ 30 h 115"/>
                <a:gd name="T36" fmla="*/ 88 w 129"/>
                <a:gd name="T37" fmla="*/ 25 h 115"/>
                <a:gd name="T38" fmla="*/ 90 w 129"/>
                <a:gd name="T39" fmla="*/ 19 h 115"/>
                <a:gd name="T40" fmla="*/ 94 w 129"/>
                <a:gd name="T41" fmla="*/ 14 h 115"/>
                <a:gd name="T42" fmla="*/ 87 w 129"/>
                <a:gd name="T43" fmla="*/ 12 h 115"/>
                <a:gd name="T44" fmla="*/ 81 w 129"/>
                <a:gd name="T45" fmla="*/ 5 h 115"/>
                <a:gd name="T46" fmla="*/ 69 w 129"/>
                <a:gd name="T47" fmla="*/ 2 h 115"/>
                <a:gd name="T48" fmla="*/ 65 w 129"/>
                <a:gd name="T49" fmla="*/ 2 h 115"/>
                <a:gd name="T50" fmla="*/ 56 w 129"/>
                <a:gd name="T51" fmla="*/ 5 h 115"/>
                <a:gd name="T52" fmla="*/ 17 w 129"/>
                <a:gd name="T53" fmla="*/ 18 h 115"/>
                <a:gd name="T54" fmla="*/ 16 w 129"/>
                <a:gd name="T55" fmla="*/ 12 h 115"/>
                <a:gd name="T56" fmla="*/ 1 w 129"/>
                <a:gd name="T57" fmla="*/ 19 h 115"/>
                <a:gd name="T58" fmla="*/ 16 w 129"/>
                <a:gd name="T59" fmla="*/ 33 h 115"/>
                <a:gd name="T60" fmla="*/ 16 w 129"/>
                <a:gd name="T61" fmla="*/ 41 h 115"/>
                <a:gd name="T62" fmla="*/ 16 w 129"/>
                <a:gd name="T63" fmla="*/ 44 h 115"/>
                <a:gd name="T64" fmla="*/ 16 w 129"/>
                <a:gd name="T65" fmla="*/ 49 h 115"/>
                <a:gd name="T66" fmla="*/ 23 w 129"/>
                <a:gd name="T67" fmla="*/ 51 h 115"/>
                <a:gd name="T68" fmla="*/ 24 w 129"/>
                <a:gd name="T69" fmla="*/ 65 h 115"/>
                <a:gd name="T70" fmla="*/ 23 w 129"/>
                <a:gd name="T71" fmla="*/ 73 h 115"/>
                <a:gd name="T72" fmla="*/ 32 w 129"/>
                <a:gd name="T73" fmla="*/ 78 h 115"/>
                <a:gd name="T74" fmla="*/ 33 w 129"/>
                <a:gd name="T75" fmla="*/ 85 h 115"/>
                <a:gd name="T76" fmla="*/ 33 w 129"/>
                <a:gd name="T77" fmla="*/ 92 h 115"/>
                <a:gd name="T78" fmla="*/ 39 w 129"/>
                <a:gd name="T79" fmla="*/ 92 h 115"/>
                <a:gd name="T80" fmla="*/ 39 w 129"/>
                <a:gd name="T81" fmla="*/ 83 h 115"/>
                <a:gd name="T82" fmla="*/ 46 w 129"/>
                <a:gd name="T83" fmla="*/ 85 h 115"/>
                <a:gd name="T84" fmla="*/ 53 w 129"/>
                <a:gd name="T85" fmla="*/ 90 h 115"/>
                <a:gd name="T86" fmla="*/ 46 w 129"/>
                <a:gd name="T87" fmla="*/ 103 h 115"/>
                <a:gd name="T88" fmla="*/ 56 w 129"/>
                <a:gd name="T89" fmla="*/ 106 h 115"/>
                <a:gd name="T90" fmla="*/ 62 w 129"/>
                <a:gd name="T91" fmla="*/ 103 h 115"/>
                <a:gd name="T92" fmla="*/ 78 w 129"/>
                <a:gd name="T93" fmla="*/ 108 h 115"/>
                <a:gd name="T94" fmla="*/ 90 w 129"/>
                <a:gd name="T95" fmla="*/ 1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" h="115">
                  <a:moveTo>
                    <a:pt x="99" y="113"/>
                  </a:moveTo>
                  <a:lnTo>
                    <a:pt x="101" y="112"/>
                  </a:lnTo>
                  <a:lnTo>
                    <a:pt x="101" y="110"/>
                  </a:lnTo>
                  <a:lnTo>
                    <a:pt x="103" y="108"/>
                  </a:lnTo>
                  <a:lnTo>
                    <a:pt x="104" y="108"/>
                  </a:lnTo>
                  <a:lnTo>
                    <a:pt x="110" y="108"/>
                  </a:lnTo>
                  <a:lnTo>
                    <a:pt x="115" y="108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20" y="99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6" y="87"/>
                  </a:lnTo>
                  <a:lnTo>
                    <a:pt x="127" y="83"/>
                  </a:lnTo>
                  <a:lnTo>
                    <a:pt x="127" y="80"/>
                  </a:lnTo>
                  <a:lnTo>
                    <a:pt x="127" y="74"/>
                  </a:lnTo>
                  <a:lnTo>
                    <a:pt x="126" y="71"/>
                  </a:lnTo>
                  <a:lnTo>
                    <a:pt x="124" y="67"/>
                  </a:lnTo>
                  <a:lnTo>
                    <a:pt x="122" y="64"/>
                  </a:lnTo>
                  <a:lnTo>
                    <a:pt x="124" y="60"/>
                  </a:lnTo>
                  <a:lnTo>
                    <a:pt x="126" y="60"/>
                  </a:lnTo>
                  <a:lnTo>
                    <a:pt x="127" y="62"/>
                  </a:lnTo>
                  <a:lnTo>
                    <a:pt x="129" y="64"/>
                  </a:lnTo>
                  <a:lnTo>
                    <a:pt x="129" y="60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13" y="33"/>
                  </a:lnTo>
                  <a:lnTo>
                    <a:pt x="111" y="33"/>
                  </a:lnTo>
                  <a:lnTo>
                    <a:pt x="104" y="32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10" y="30"/>
                  </a:lnTo>
                  <a:lnTo>
                    <a:pt x="115" y="28"/>
                  </a:lnTo>
                  <a:lnTo>
                    <a:pt x="119" y="26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6"/>
                  </a:lnTo>
                  <a:lnTo>
                    <a:pt x="115" y="12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3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3" y="25"/>
                  </a:lnTo>
                  <a:lnTo>
                    <a:pt x="101" y="26"/>
                  </a:lnTo>
                  <a:lnTo>
                    <a:pt x="94" y="30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83" y="30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0" y="19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10"/>
                  </a:lnTo>
                  <a:lnTo>
                    <a:pt x="83" y="7"/>
                  </a:lnTo>
                  <a:lnTo>
                    <a:pt x="81" y="5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6" y="5"/>
                  </a:lnTo>
                  <a:lnTo>
                    <a:pt x="40" y="10"/>
                  </a:lnTo>
                  <a:lnTo>
                    <a:pt x="30" y="18"/>
                  </a:lnTo>
                  <a:lnTo>
                    <a:pt x="23" y="21"/>
                  </a:lnTo>
                  <a:lnTo>
                    <a:pt x="17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5" y="25"/>
                  </a:lnTo>
                  <a:lnTo>
                    <a:pt x="16" y="33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7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9" y="49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3" y="73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2" y="78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6"/>
                  </a:lnTo>
                  <a:lnTo>
                    <a:pt x="39" y="96"/>
                  </a:lnTo>
                  <a:lnTo>
                    <a:pt x="39" y="92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7" y="83"/>
                  </a:lnTo>
                  <a:lnTo>
                    <a:pt x="39" y="83"/>
                  </a:lnTo>
                  <a:lnTo>
                    <a:pt x="40" y="85"/>
                  </a:lnTo>
                  <a:lnTo>
                    <a:pt x="42" y="87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8" y="85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3" y="96"/>
                  </a:lnTo>
                  <a:lnTo>
                    <a:pt x="44" y="103"/>
                  </a:lnTo>
                  <a:lnTo>
                    <a:pt x="46" y="103"/>
                  </a:lnTo>
                  <a:lnTo>
                    <a:pt x="49" y="103"/>
                  </a:lnTo>
                  <a:lnTo>
                    <a:pt x="53" y="103"/>
                  </a:lnTo>
                  <a:lnTo>
                    <a:pt x="55" y="103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58" y="103"/>
                  </a:lnTo>
                  <a:lnTo>
                    <a:pt x="58" y="101"/>
                  </a:lnTo>
                  <a:lnTo>
                    <a:pt x="62" y="103"/>
                  </a:lnTo>
                  <a:lnTo>
                    <a:pt x="71" y="108"/>
                  </a:lnTo>
                  <a:lnTo>
                    <a:pt x="72" y="108"/>
                  </a:lnTo>
                  <a:lnTo>
                    <a:pt x="76" y="108"/>
                  </a:lnTo>
                  <a:lnTo>
                    <a:pt x="78" y="108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1" y="112"/>
                  </a:lnTo>
                  <a:lnTo>
                    <a:pt x="90" y="112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9" y="1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281">
              <a:extLst>
                <a:ext uri="{FF2B5EF4-FFF2-40B4-BE49-F238E27FC236}">
                  <a16:creationId xmlns:a16="http://schemas.microsoft.com/office/drawing/2014/main" id="{462D2885-6F66-F730-EC4B-D2CAAEB9F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501" y="4817422"/>
              <a:ext cx="144016" cy="58583"/>
            </a:xfrm>
            <a:custGeom>
              <a:avLst/>
              <a:gdLst>
                <a:gd name="T0" fmla="*/ 80 w 118"/>
                <a:gd name="T1" fmla="*/ 7 h 48"/>
                <a:gd name="T2" fmla="*/ 84 w 118"/>
                <a:gd name="T3" fmla="*/ 6 h 48"/>
                <a:gd name="T4" fmla="*/ 89 w 118"/>
                <a:gd name="T5" fmla="*/ 2 h 48"/>
                <a:gd name="T6" fmla="*/ 86 w 118"/>
                <a:gd name="T7" fmla="*/ 0 h 48"/>
                <a:gd name="T8" fmla="*/ 68 w 118"/>
                <a:gd name="T9" fmla="*/ 7 h 48"/>
                <a:gd name="T10" fmla="*/ 59 w 118"/>
                <a:gd name="T11" fmla="*/ 9 h 48"/>
                <a:gd name="T12" fmla="*/ 48 w 118"/>
                <a:gd name="T13" fmla="*/ 15 h 48"/>
                <a:gd name="T14" fmla="*/ 45 w 118"/>
                <a:gd name="T15" fmla="*/ 15 h 48"/>
                <a:gd name="T16" fmla="*/ 41 w 118"/>
                <a:gd name="T17" fmla="*/ 16 h 48"/>
                <a:gd name="T18" fmla="*/ 39 w 118"/>
                <a:gd name="T19" fmla="*/ 18 h 48"/>
                <a:gd name="T20" fmla="*/ 34 w 118"/>
                <a:gd name="T21" fmla="*/ 22 h 48"/>
                <a:gd name="T22" fmla="*/ 29 w 118"/>
                <a:gd name="T23" fmla="*/ 25 h 48"/>
                <a:gd name="T24" fmla="*/ 23 w 118"/>
                <a:gd name="T25" fmla="*/ 29 h 48"/>
                <a:gd name="T26" fmla="*/ 22 w 118"/>
                <a:gd name="T27" fmla="*/ 32 h 48"/>
                <a:gd name="T28" fmla="*/ 18 w 118"/>
                <a:gd name="T29" fmla="*/ 38 h 48"/>
                <a:gd name="T30" fmla="*/ 15 w 118"/>
                <a:gd name="T31" fmla="*/ 38 h 48"/>
                <a:gd name="T32" fmla="*/ 6 w 118"/>
                <a:gd name="T33" fmla="*/ 45 h 48"/>
                <a:gd name="T34" fmla="*/ 2 w 118"/>
                <a:gd name="T35" fmla="*/ 48 h 48"/>
                <a:gd name="T36" fmla="*/ 112 w 118"/>
                <a:gd name="T37" fmla="*/ 48 h 48"/>
                <a:gd name="T38" fmla="*/ 116 w 118"/>
                <a:gd name="T39" fmla="*/ 45 h 48"/>
                <a:gd name="T40" fmla="*/ 118 w 118"/>
                <a:gd name="T41" fmla="*/ 39 h 48"/>
                <a:gd name="T42" fmla="*/ 118 w 118"/>
                <a:gd name="T43" fmla="*/ 36 h 48"/>
                <a:gd name="T44" fmla="*/ 118 w 118"/>
                <a:gd name="T45" fmla="*/ 32 h 48"/>
                <a:gd name="T46" fmla="*/ 107 w 118"/>
                <a:gd name="T47" fmla="*/ 27 h 48"/>
                <a:gd name="T48" fmla="*/ 105 w 118"/>
                <a:gd name="T49" fmla="*/ 27 h 48"/>
                <a:gd name="T50" fmla="*/ 100 w 118"/>
                <a:gd name="T51" fmla="*/ 32 h 48"/>
                <a:gd name="T52" fmla="*/ 87 w 118"/>
                <a:gd name="T53" fmla="*/ 31 h 48"/>
                <a:gd name="T54" fmla="*/ 80 w 118"/>
                <a:gd name="T55" fmla="*/ 25 h 48"/>
                <a:gd name="T56" fmla="*/ 80 w 118"/>
                <a:gd name="T57" fmla="*/ 20 h 48"/>
                <a:gd name="T58" fmla="*/ 84 w 118"/>
                <a:gd name="T59" fmla="*/ 18 h 48"/>
                <a:gd name="T60" fmla="*/ 87 w 118"/>
                <a:gd name="T61" fmla="*/ 16 h 48"/>
                <a:gd name="T62" fmla="*/ 87 w 118"/>
                <a:gd name="T63" fmla="*/ 15 h 48"/>
                <a:gd name="T64" fmla="*/ 80 w 118"/>
                <a:gd name="T65" fmla="*/ 15 h 48"/>
                <a:gd name="T66" fmla="*/ 77 w 118"/>
                <a:gd name="T6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8">
                  <a:moveTo>
                    <a:pt x="78" y="9"/>
                  </a:moveTo>
                  <a:lnTo>
                    <a:pt x="80" y="7"/>
                  </a:lnTo>
                  <a:lnTo>
                    <a:pt x="82" y="7"/>
                  </a:lnTo>
                  <a:lnTo>
                    <a:pt x="84" y="6"/>
                  </a:lnTo>
                  <a:lnTo>
                    <a:pt x="89" y="4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6" y="0"/>
                  </a:lnTo>
                  <a:lnTo>
                    <a:pt x="73" y="6"/>
                  </a:lnTo>
                  <a:lnTo>
                    <a:pt x="68" y="7"/>
                  </a:lnTo>
                  <a:lnTo>
                    <a:pt x="62" y="7"/>
                  </a:lnTo>
                  <a:lnTo>
                    <a:pt x="59" y="9"/>
                  </a:lnTo>
                  <a:lnTo>
                    <a:pt x="52" y="13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20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29" y="25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3" y="39"/>
                  </a:lnTo>
                  <a:lnTo>
                    <a:pt x="6" y="45"/>
                  </a:lnTo>
                  <a:lnTo>
                    <a:pt x="4" y="47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5"/>
                  </a:lnTo>
                  <a:lnTo>
                    <a:pt x="118" y="41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4" y="32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2" y="31"/>
                  </a:lnTo>
                  <a:lnTo>
                    <a:pt x="100" y="32"/>
                  </a:lnTo>
                  <a:lnTo>
                    <a:pt x="91" y="32"/>
                  </a:lnTo>
                  <a:lnTo>
                    <a:pt x="87" y="31"/>
                  </a:lnTo>
                  <a:lnTo>
                    <a:pt x="84" y="29"/>
                  </a:lnTo>
                  <a:lnTo>
                    <a:pt x="80" y="25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7" y="15"/>
                  </a:lnTo>
                  <a:lnTo>
                    <a:pt x="89" y="13"/>
                  </a:lnTo>
                  <a:lnTo>
                    <a:pt x="80" y="15"/>
                  </a:lnTo>
                  <a:lnTo>
                    <a:pt x="77" y="15"/>
                  </a:lnTo>
                  <a:lnTo>
                    <a:pt x="77" y="9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283">
              <a:extLst>
                <a:ext uri="{FF2B5EF4-FFF2-40B4-BE49-F238E27FC236}">
                  <a16:creationId xmlns:a16="http://schemas.microsoft.com/office/drawing/2014/main" id="{AF7D0817-726C-67AA-8C3C-93E0D0FD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675" y="4797895"/>
              <a:ext cx="73228" cy="46378"/>
            </a:xfrm>
            <a:custGeom>
              <a:avLst/>
              <a:gdLst>
                <a:gd name="T0" fmla="*/ 34 w 60"/>
                <a:gd name="T1" fmla="*/ 0 h 38"/>
                <a:gd name="T2" fmla="*/ 32 w 60"/>
                <a:gd name="T3" fmla="*/ 2 h 38"/>
                <a:gd name="T4" fmla="*/ 30 w 60"/>
                <a:gd name="T5" fmla="*/ 2 h 38"/>
                <a:gd name="T6" fmla="*/ 28 w 60"/>
                <a:gd name="T7" fmla="*/ 2 h 38"/>
                <a:gd name="T8" fmla="*/ 25 w 60"/>
                <a:gd name="T9" fmla="*/ 2 h 38"/>
                <a:gd name="T10" fmla="*/ 12 w 60"/>
                <a:gd name="T11" fmla="*/ 4 h 38"/>
                <a:gd name="T12" fmla="*/ 10 w 60"/>
                <a:gd name="T13" fmla="*/ 2 h 38"/>
                <a:gd name="T14" fmla="*/ 2 w 60"/>
                <a:gd name="T15" fmla="*/ 4 h 38"/>
                <a:gd name="T16" fmla="*/ 2 w 60"/>
                <a:gd name="T17" fmla="*/ 6 h 38"/>
                <a:gd name="T18" fmla="*/ 0 w 60"/>
                <a:gd name="T19" fmla="*/ 7 h 38"/>
                <a:gd name="T20" fmla="*/ 0 w 60"/>
                <a:gd name="T21" fmla="*/ 9 h 38"/>
                <a:gd name="T22" fmla="*/ 2 w 60"/>
                <a:gd name="T23" fmla="*/ 11 h 38"/>
                <a:gd name="T24" fmla="*/ 2 w 60"/>
                <a:gd name="T25" fmla="*/ 13 h 38"/>
                <a:gd name="T26" fmla="*/ 5 w 60"/>
                <a:gd name="T27" fmla="*/ 13 h 38"/>
                <a:gd name="T28" fmla="*/ 5 w 60"/>
                <a:gd name="T29" fmla="*/ 15 h 38"/>
                <a:gd name="T30" fmla="*/ 3 w 60"/>
                <a:gd name="T31" fmla="*/ 15 h 38"/>
                <a:gd name="T32" fmla="*/ 3 w 60"/>
                <a:gd name="T33" fmla="*/ 18 h 38"/>
                <a:gd name="T34" fmla="*/ 3 w 60"/>
                <a:gd name="T35" fmla="*/ 20 h 38"/>
                <a:gd name="T36" fmla="*/ 3 w 60"/>
                <a:gd name="T37" fmla="*/ 22 h 38"/>
                <a:gd name="T38" fmla="*/ 7 w 60"/>
                <a:gd name="T39" fmla="*/ 23 h 38"/>
                <a:gd name="T40" fmla="*/ 16 w 60"/>
                <a:gd name="T41" fmla="*/ 22 h 38"/>
                <a:gd name="T42" fmla="*/ 21 w 60"/>
                <a:gd name="T43" fmla="*/ 22 h 38"/>
                <a:gd name="T44" fmla="*/ 25 w 60"/>
                <a:gd name="T45" fmla="*/ 23 h 38"/>
                <a:gd name="T46" fmla="*/ 42 w 60"/>
                <a:gd name="T47" fmla="*/ 34 h 38"/>
                <a:gd name="T48" fmla="*/ 50 w 60"/>
                <a:gd name="T49" fmla="*/ 38 h 38"/>
                <a:gd name="T50" fmla="*/ 57 w 60"/>
                <a:gd name="T51" fmla="*/ 38 h 38"/>
                <a:gd name="T52" fmla="*/ 57 w 60"/>
                <a:gd name="T53" fmla="*/ 29 h 38"/>
                <a:gd name="T54" fmla="*/ 58 w 60"/>
                <a:gd name="T55" fmla="*/ 29 h 38"/>
                <a:gd name="T56" fmla="*/ 58 w 60"/>
                <a:gd name="T57" fmla="*/ 31 h 38"/>
                <a:gd name="T58" fmla="*/ 60 w 60"/>
                <a:gd name="T59" fmla="*/ 32 h 38"/>
                <a:gd name="T60" fmla="*/ 60 w 60"/>
                <a:gd name="T61" fmla="*/ 29 h 38"/>
                <a:gd name="T62" fmla="*/ 57 w 60"/>
                <a:gd name="T63" fmla="*/ 25 h 38"/>
                <a:gd name="T64" fmla="*/ 57 w 60"/>
                <a:gd name="T65" fmla="*/ 23 h 38"/>
                <a:gd name="T66" fmla="*/ 57 w 60"/>
                <a:gd name="T67" fmla="*/ 20 h 38"/>
                <a:gd name="T68" fmla="*/ 55 w 60"/>
                <a:gd name="T69" fmla="*/ 20 h 38"/>
                <a:gd name="T70" fmla="*/ 53 w 60"/>
                <a:gd name="T71" fmla="*/ 20 h 38"/>
                <a:gd name="T72" fmla="*/ 51 w 60"/>
                <a:gd name="T73" fmla="*/ 20 h 38"/>
                <a:gd name="T74" fmla="*/ 53 w 60"/>
                <a:gd name="T75" fmla="*/ 18 h 38"/>
                <a:gd name="T76" fmla="*/ 53 w 60"/>
                <a:gd name="T77" fmla="*/ 16 h 38"/>
                <a:gd name="T78" fmla="*/ 51 w 60"/>
                <a:gd name="T79" fmla="*/ 15 h 38"/>
                <a:gd name="T80" fmla="*/ 51 w 60"/>
                <a:gd name="T81" fmla="*/ 13 h 38"/>
                <a:gd name="T82" fmla="*/ 50 w 60"/>
                <a:gd name="T83" fmla="*/ 11 h 38"/>
                <a:gd name="T84" fmla="*/ 48 w 60"/>
                <a:gd name="T85" fmla="*/ 11 h 38"/>
                <a:gd name="T86" fmla="*/ 46 w 60"/>
                <a:gd name="T87" fmla="*/ 9 h 38"/>
                <a:gd name="T88" fmla="*/ 46 w 60"/>
                <a:gd name="T89" fmla="*/ 7 h 38"/>
                <a:gd name="T90" fmla="*/ 42 w 60"/>
                <a:gd name="T91" fmla="*/ 6 h 38"/>
                <a:gd name="T92" fmla="*/ 41 w 60"/>
                <a:gd name="T93" fmla="*/ 4 h 38"/>
                <a:gd name="T94" fmla="*/ 39 w 60"/>
                <a:gd name="T95" fmla="*/ 6 h 38"/>
                <a:gd name="T96" fmla="*/ 39 w 60"/>
                <a:gd name="T97" fmla="*/ 7 h 38"/>
                <a:gd name="T98" fmla="*/ 37 w 60"/>
                <a:gd name="T99" fmla="*/ 7 h 38"/>
                <a:gd name="T100" fmla="*/ 37 w 60"/>
                <a:gd name="T101" fmla="*/ 6 h 38"/>
                <a:gd name="T102" fmla="*/ 37 w 60"/>
                <a:gd name="T103" fmla="*/ 4 h 38"/>
                <a:gd name="T104" fmla="*/ 37 w 60"/>
                <a:gd name="T105" fmla="*/ 2 h 38"/>
                <a:gd name="T106" fmla="*/ 35 w 60"/>
                <a:gd name="T107" fmla="*/ 2 h 38"/>
                <a:gd name="T108" fmla="*/ 35 w 60"/>
                <a:gd name="T109" fmla="*/ 0 h 38"/>
                <a:gd name="T110" fmla="*/ 34 w 60"/>
                <a:gd name="T1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38">
                  <a:moveTo>
                    <a:pt x="34" y="0"/>
                  </a:moveTo>
                  <a:lnTo>
                    <a:pt x="32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7" y="23"/>
                  </a:lnTo>
                  <a:lnTo>
                    <a:pt x="16" y="22"/>
                  </a:lnTo>
                  <a:lnTo>
                    <a:pt x="21" y="22"/>
                  </a:lnTo>
                  <a:lnTo>
                    <a:pt x="25" y="23"/>
                  </a:lnTo>
                  <a:lnTo>
                    <a:pt x="42" y="34"/>
                  </a:lnTo>
                  <a:lnTo>
                    <a:pt x="50" y="38"/>
                  </a:lnTo>
                  <a:lnTo>
                    <a:pt x="57" y="3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85">
              <a:extLst>
                <a:ext uri="{FF2B5EF4-FFF2-40B4-BE49-F238E27FC236}">
                  <a16:creationId xmlns:a16="http://schemas.microsoft.com/office/drawing/2014/main" id="{AF047CBD-9469-6C31-91DB-D7A0BA2A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850" y="1817497"/>
              <a:ext cx="89095" cy="108623"/>
            </a:xfrm>
            <a:custGeom>
              <a:avLst/>
              <a:gdLst>
                <a:gd name="T0" fmla="*/ 73 w 73"/>
                <a:gd name="T1" fmla="*/ 67 h 89"/>
                <a:gd name="T2" fmla="*/ 62 w 73"/>
                <a:gd name="T3" fmla="*/ 55 h 89"/>
                <a:gd name="T4" fmla="*/ 53 w 73"/>
                <a:gd name="T5" fmla="*/ 48 h 89"/>
                <a:gd name="T6" fmla="*/ 57 w 73"/>
                <a:gd name="T7" fmla="*/ 35 h 89"/>
                <a:gd name="T8" fmla="*/ 59 w 73"/>
                <a:gd name="T9" fmla="*/ 19 h 89"/>
                <a:gd name="T10" fmla="*/ 34 w 73"/>
                <a:gd name="T11" fmla="*/ 19 h 89"/>
                <a:gd name="T12" fmla="*/ 30 w 73"/>
                <a:gd name="T13" fmla="*/ 7 h 89"/>
                <a:gd name="T14" fmla="*/ 34 w 73"/>
                <a:gd name="T15" fmla="*/ 0 h 89"/>
                <a:gd name="T16" fmla="*/ 14 w 73"/>
                <a:gd name="T17" fmla="*/ 7 h 89"/>
                <a:gd name="T18" fmla="*/ 19 w 73"/>
                <a:gd name="T19" fmla="*/ 9 h 89"/>
                <a:gd name="T20" fmla="*/ 16 w 73"/>
                <a:gd name="T21" fmla="*/ 16 h 89"/>
                <a:gd name="T22" fmla="*/ 18 w 73"/>
                <a:gd name="T23" fmla="*/ 25 h 89"/>
                <a:gd name="T24" fmla="*/ 27 w 73"/>
                <a:gd name="T25" fmla="*/ 18 h 89"/>
                <a:gd name="T26" fmla="*/ 30 w 73"/>
                <a:gd name="T27" fmla="*/ 18 h 89"/>
                <a:gd name="T28" fmla="*/ 35 w 73"/>
                <a:gd name="T29" fmla="*/ 23 h 89"/>
                <a:gd name="T30" fmla="*/ 43 w 73"/>
                <a:gd name="T31" fmla="*/ 27 h 89"/>
                <a:gd name="T32" fmla="*/ 46 w 73"/>
                <a:gd name="T33" fmla="*/ 23 h 89"/>
                <a:gd name="T34" fmla="*/ 44 w 73"/>
                <a:gd name="T35" fmla="*/ 28 h 89"/>
                <a:gd name="T36" fmla="*/ 44 w 73"/>
                <a:gd name="T37" fmla="*/ 35 h 89"/>
                <a:gd name="T38" fmla="*/ 35 w 73"/>
                <a:gd name="T39" fmla="*/ 37 h 89"/>
                <a:gd name="T40" fmla="*/ 30 w 73"/>
                <a:gd name="T41" fmla="*/ 27 h 89"/>
                <a:gd name="T42" fmla="*/ 30 w 73"/>
                <a:gd name="T43" fmla="*/ 28 h 89"/>
                <a:gd name="T44" fmla="*/ 27 w 73"/>
                <a:gd name="T45" fmla="*/ 34 h 89"/>
                <a:gd name="T46" fmla="*/ 27 w 73"/>
                <a:gd name="T47" fmla="*/ 27 h 89"/>
                <a:gd name="T48" fmla="*/ 25 w 73"/>
                <a:gd name="T49" fmla="*/ 23 h 89"/>
                <a:gd name="T50" fmla="*/ 21 w 73"/>
                <a:gd name="T51" fmla="*/ 34 h 89"/>
                <a:gd name="T52" fmla="*/ 18 w 73"/>
                <a:gd name="T53" fmla="*/ 28 h 89"/>
                <a:gd name="T54" fmla="*/ 7 w 73"/>
                <a:gd name="T55" fmla="*/ 28 h 89"/>
                <a:gd name="T56" fmla="*/ 7 w 73"/>
                <a:gd name="T57" fmla="*/ 34 h 89"/>
                <a:gd name="T58" fmla="*/ 14 w 73"/>
                <a:gd name="T59" fmla="*/ 34 h 89"/>
                <a:gd name="T60" fmla="*/ 14 w 73"/>
                <a:gd name="T61" fmla="*/ 39 h 89"/>
                <a:gd name="T62" fmla="*/ 14 w 73"/>
                <a:gd name="T63" fmla="*/ 43 h 89"/>
                <a:gd name="T64" fmla="*/ 5 w 73"/>
                <a:gd name="T65" fmla="*/ 50 h 89"/>
                <a:gd name="T66" fmla="*/ 14 w 73"/>
                <a:gd name="T67" fmla="*/ 51 h 89"/>
                <a:gd name="T68" fmla="*/ 14 w 73"/>
                <a:gd name="T69" fmla="*/ 59 h 89"/>
                <a:gd name="T70" fmla="*/ 12 w 73"/>
                <a:gd name="T71" fmla="*/ 60 h 89"/>
                <a:gd name="T72" fmla="*/ 2 w 73"/>
                <a:gd name="T73" fmla="*/ 64 h 89"/>
                <a:gd name="T74" fmla="*/ 3 w 73"/>
                <a:gd name="T75" fmla="*/ 76 h 89"/>
                <a:gd name="T76" fmla="*/ 11 w 73"/>
                <a:gd name="T77" fmla="*/ 78 h 89"/>
                <a:gd name="T78" fmla="*/ 14 w 73"/>
                <a:gd name="T79" fmla="*/ 82 h 89"/>
                <a:gd name="T80" fmla="*/ 19 w 73"/>
                <a:gd name="T81" fmla="*/ 82 h 89"/>
                <a:gd name="T82" fmla="*/ 25 w 73"/>
                <a:gd name="T83" fmla="*/ 78 h 89"/>
                <a:gd name="T84" fmla="*/ 27 w 73"/>
                <a:gd name="T85" fmla="*/ 87 h 89"/>
                <a:gd name="T86" fmla="*/ 35 w 73"/>
                <a:gd name="T87" fmla="*/ 85 h 89"/>
                <a:gd name="T88" fmla="*/ 28 w 73"/>
                <a:gd name="T89" fmla="*/ 83 h 89"/>
                <a:gd name="T90" fmla="*/ 32 w 73"/>
                <a:gd name="T91" fmla="*/ 78 h 89"/>
                <a:gd name="T92" fmla="*/ 44 w 73"/>
                <a:gd name="T93" fmla="*/ 67 h 89"/>
                <a:gd name="T94" fmla="*/ 57 w 73"/>
                <a:gd name="T95" fmla="*/ 67 h 89"/>
                <a:gd name="T96" fmla="*/ 64 w 73"/>
                <a:gd name="T97" fmla="*/ 67 h 89"/>
                <a:gd name="T98" fmla="*/ 60 w 73"/>
                <a:gd name="T99" fmla="*/ 69 h 89"/>
                <a:gd name="T100" fmla="*/ 60 w 73"/>
                <a:gd name="T101" fmla="*/ 75 h 89"/>
                <a:gd name="T102" fmla="*/ 66 w 73"/>
                <a:gd name="T103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89">
                  <a:moveTo>
                    <a:pt x="69" y="73"/>
                  </a:moveTo>
                  <a:lnTo>
                    <a:pt x="69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1" y="66"/>
                  </a:lnTo>
                  <a:lnTo>
                    <a:pt x="67" y="64"/>
                  </a:lnTo>
                  <a:lnTo>
                    <a:pt x="66" y="57"/>
                  </a:lnTo>
                  <a:lnTo>
                    <a:pt x="62" y="55"/>
                  </a:lnTo>
                  <a:lnTo>
                    <a:pt x="57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48"/>
                  </a:lnTo>
                  <a:lnTo>
                    <a:pt x="53" y="44"/>
                  </a:lnTo>
                  <a:lnTo>
                    <a:pt x="53" y="41"/>
                  </a:lnTo>
                  <a:lnTo>
                    <a:pt x="53" y="39"/>
                  </a:lnTo>
                  <a:lnTo>
                    <a:pt x="57" y="35"/>
                  </a:lnTo>
                  <a:lnTo>
                    <a:pt x="60" y="34"/>
                  </a:lnTo>
                  <a:lnTo>
                    <a:pt x="62" y="30"/>
                  </a:lnTo>
                  <a:lnTo>
                    <a:pt x="62" y="25"/>
                  </a:lnTo>
                  <a:lnTo>
                    <a:pt x="59" y="19"/>
                  </a:lnTo>
                  <a:lnTo>
                    <a:pt x="55" y="19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4" y="19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39" y="39"/>
                  </a:lnTo>
                  <a:lnTo>
                    <a:pt x="35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28" y="27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8" y="39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4" y="60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7" y="59"/>
                  </a:lnTo>
                  <a:lnTo>
                    <a:pt x="5" y="60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7" y="87"/>
                  </a:lnTo>
                  <a:lnTo>
                    <a:pt x="30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5" y="85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7" y="85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5"/>
                  </a:lnTo>
                  <a:lnTo>
                    <a:pt x="41" y="67"/>
                  </a:lnTo>
                  <a:lnTo>
                    <a:pt x="44" y="67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57" y="73"/>
                  </a:lnTo>
                  <a:lnTo>
                    <a:pt x="59" y="71"/>
                  </a:lnTo>
                  <a:lnTo>
                    <a:pt x="60" y="69"/>
                  </a:lnTo>
                  <a:lnTo>
                    <a:pt x="67" y="69"/>
                  </a:lnTo>
                  <a:lnTo>
                    <a:pt x="66" y="71"/>
                  </a:lnTo>
                  <a:lnTo>
                    <a:pt x="64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4" y="76"/>
                  </a:lnTo>
                  <a:lnTo>
                    <a:pt x="66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9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108">
              <a:extLst>
                <a:ext uri="{FF2B5EF4-FFF2-40B4-BE49-F238E27FC236}">
                  <a16:creationId xmlns:a16="http://schemas.microsoft.com/office/drawing/2014/main" id="{BEA0E36B-9D88-8018-12B9-ABFB16FE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325" y="987574"/>
              <a:ext cx="101300" cy="47599"/>
            </a:xfrm>
            <a:custGeom>
              <a:avLst/>
              <a:gdLst>
                <a:gd name="T0" fmla="*/ 9 w 83"/>
                <a:gd name="T1" fmla="*/ 39 h 39"/>
                <a:gd name="T2" fmla="*/ 10 w 83"/>
                <a:gd name="T3" fmla="*/ 37 h 39"/>
                <a:gd name="T4" fmla="*/ 12 w 83"/>
                <a:gd name="T5" fmla="*/ 35 h 39"/>
                <a:gd name="T6" fmla="*/ 14 w 83"/>
                <a:gd name="T7" fmla="*/ 32 h 39"/>
                <a:gd name="T8" fmla="*/ 16 w 83"/>
                <a:gd name="T9" fmla="*/ 30 h 39"/>
                <a:gd name="T10" fmla="*/ 21 w 83"/>
                <a:gd name="T11" fmla="*/ 28 h 39"/>
                <a:gd name="T12" fmla="*/ 26 w 83"/>
                <a:gd name="T13" fmla="*/ 21 h 39"/>
                <a:gd name="T14" fmla="*/ 28 w 83"/>
                <a:gd name="T15" fmla="*/ 21 h 39"/>
                <a:gd name="T16" fmla="*/ 37 w 83"/>
                <a:gd name="T17" fmla="*/ 23 h 39"/>
                <a:gd name="T18" fmla="*/ 42 w 83"/>
                <a:gd name="T19" fmla="*/ 21 h 39"/>
                <a:gd name="T20" fmla="*/ 44 w 83"/>
                <a:gd name="T21" fmla="*/ 19 h 39"/>
                <a:gd name="T22" fmla="*/ 46 w 83"/>
                <a:gd name="T23" fmla="*/ 14 h 39"/>
                <a:gd name="T24" fmla="*/ 48 w 83"/>
                <a:gd name="T25" fmla="*/ 12 h 39"/>
                <a:gd name="T26" fmla="*/ 51 w 83"/>
                <a:gd name="T27" fmla="*/ 12 h 39"/>
                <a:gd name="T28" fmla="*/ 55 w 83"/>
                <a:gd name="T29" fmla="*/ 14 h 39"/>
                <a:gd name="T30" fmla="*/ 58 w 83"/>
                <a:gd name="T31" fmla="*/ 16 h 39"/>
                <a:gd name="T32" fmla="*/ 58 w 83"/>
                <a:gd name="T33" fmla="*/ 14 h 39"/>
                <a:gd name="T34" fmla="*/ 62 w 83"/>
                <a:gd name="T35" fmla="*/ 12 h 39"/>
                <a:gd name="T36" fmla="*/ 64 w 83"/>
                <a:gd name="T37" fmla="*/ 10 h 39"/>
                <a:gd name="T38" fmla="*/ 72 w 83"/>
                <a:gd name="T39" fmla="*/ 8 h 39"/>
                <a:gd name="T40" fmla="*/ 76 w 83"/>
                <a:gd name="T41" fmla="*/ 7 h 39"/>
                <a:gd name="T42" fmla="*/ 81 w 83"/>
                <a:gd name="T43" fmla="*/ 0 h 39"/>
                <a:gd name="T44" fmla="*/ 83 w 83"/>
                <a:gd name="T45" fmla="*/ 0 h 39"/>
                <a:gd name="T46" fmla="*/ 16 w 83"/>
                <a:gd name="T47" fmla="*/ 0 h 39"/>
                <a:gd name="T48" fmla="*/ 10 w 83"/>
                <a:gd name="T49" fmla="*/ 5 h 39"/>
                <a:gd name="T50" fmla="*/ 9 w 83"/>
                <a:gd name="T51" fmla="*/ 14 h 39"/>
                <a:gd name="T52" fmla="*/ 3 w 83"/>
                <a:gd name="T53" fmla="*/ 26 h 39"/>
                <a:gd name="T54" fmla="*/ 3 w 83"/>
                <a:gd name="T55" fmla="*/ 30 h 39"/>
                <a:gd name="T56" fmla="*/ 1 w 83"/>
                <a:gd name="T57" fmla="*/ 32 h 39"/>
                <a:gd name="T58" fmla="*/ 1 w 83"/>
                <a:gd name="T59" fmla="*/ 33 h 39"/>
                <a:gd name="T60" fmla="*/ 1 w 83"/>
                <a:gd name="T61" fmla="*/ 35 h 39"/>
                <a:gd name="T62" fmla="*/ 0 w 83"/>
                <a:gd name="T63" fmla="*/ 37 h 39"/>
                <a:gd name="T64" fmla="*/ 5 w 83"/>
                <a:gd name="T65" fmla="*/ 39 h 39"/>
                <a:gd name="T66" fmla="*/ 9 w 83"/>
                <a:gd name="T6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39">
                  <a:moveTo>
                    <a:pt x="9" y="39"/>
                  </a:moveTo>
                  <a:lnTo>
                    <a:pt x="10" y="37"/>
                  </a:lnTo>
                  <a:lnTo>
                    <a:pt x="12" y="35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21" y="28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7" y="23"/>
                  </a:lnTo>
                  <a:lnTo>
                    <a:pt x="42" y="21"/>
                  </a:lnTo>
                  <a:lnTo>
                    <a:pt x="44" y="19"/>
                  </a:lnTo>
                  <a:lnTo>
                    <a:pt x="46" y="14"/>
                  </a:lnTo>
                  <a:lnTo>
                    <a:pt x="48" y="12"/>
                  </a:lnTo>
                  <a:lnTo>
                    <a:pt x="51" y="12"/>
                  </a:lnTo>
                  <a:lnTo>
                    <a:pt x="55" y="14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16" y="0"/>
                  </a:lnTo>
                  <a:lnTo>
                    <a:pt x="10" y="5"/>
                  </a:lnTo>
                  <a:lnTo>
                    <a:pt x="9" y="14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5" y="3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156">
              <a:extLst>
                <a:ext uri="{FF2B5EF4-FFF2-40B4-BE49-F238E27FC236}">
                  <a16:creationId xmlns:a16="http://schemas.microsoft.com/office/drawing/2014/main" id="{F8FCC6ED-2E95-2BAD-774C-4A7DFAFA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653" y="1669820"/>
              <a:ext cx="62245" cy="75669"/>
            </a:xfrm>
            <a:custGeom>
              <a:avLst/>
              <a:gdLst>
                <a:gd name="T0" fmla="*/ 51 w 51"/>
                <a:gd name="T1" fmla="*/ 34 h 62"/>
                <a:gd name="T2" fmla="*/ 51 w 51"/>
                <a:gd name="T3" fmla="*/ 32 h 62"/>
                <a:gd name="T4" fmla="*/ 46 w 51"/>
                <a:gd name="T5" fmla="*/ 29 h 62"/>
                <a:gd name="T6" fmla="*/ 37 w 51"/>
                <a:gd name="T7" fmla="*/ 25 h 62"/>
                <a:gd name="T8" fmla="*/ 35 w 51"/>
                <a:gd name="T9" fmla="*/ 25 h 62"/>
                <a:gd name="T10" fmla="*/ 35 w 51"/>
                <a:gd name="T11" fmla="*/ 23 h 62"/>
                <a:gd name="T12" fmla="*/ 32 w 51"/>
                <a:gd name="T13" fmla="*/ 18 h 62"/>
                <a:gd name="T14" fmla="*/ 30 w 51"/>
                <a:gd name="T15" fmla="*/ 18 h 62"/>
                <a:gd name="T16" fmla="*/ 26 w 51"/>
                <a:gd name="T17" fmla="*/ 18 h 62"/>
                <a:gd name="T18" fmla="*/ 23 w 51"/>
                <a:gd name="T19" fmla="*/ 14 h 62"/>
                <a:gd name="T20" fmla="*/ 18 w 51"/>
                <a:gd name="T21" fmla="*/ 13 h 62"/>
                <a:gd name="T22" fmla="*/ 16 w 51"/>
                <a:gd name="T23" fmla="*/ 9 h 62"/>
                <a:gd name="T24" fmla="*/ 14 w 51"/>
                <a:gd name="T25" fmla="*/ 7 h 62"/>
                <a:gd name="T26" fmla="*/ 9 w 51"/>
                <a:gd name="T27" fmla="*/ 0 h 62"/>
                <a:gd name="T28" fmla="*/ 9 w 51"/>
                <a:gd name="T29" fmla="*/ 2 h 62"/>
                <a:gd name="T30" fmla="*/ 7 w 51"/>
                <a:gd name="T31" fmla="*/ 5 h 62"/>
                <a:gd name="T32" fmla="*/ 7 w 51"/>
                <a:gd name="T33" fmla="*/ 9 h 62"/>
                <a:gd name="T34" fmla="*/ 5 w 51"/>
                <a:gd name="T35" fmla="*/ 13 h 62"/>
                <a:gd name="T36" fmla="*/ 3 w 51"/>
                <a:gd name="T37" fmla="*/ 14 h 62"/>
                <a:gd name="T38" fmla="*/ 3 w 51"/>
                <a:gd name="T39" fmla="*/ 16 h 62"/>
                <a:gd name="T40" fmla="*/ 3 w 51"/>
                <a:gd name="T41" fmla="*/ 29 h 62"/>
                <a:gd name="T42" fmla="*/ 2 w 51"/>
                <a:gd name="T43" fmla="*/ 36 h 62"/>
                <a:gd name="T44" fmla="*/ 0 w 51"/>
                <a:gd name="T45" fmla="*/ 41 h 62"/>
                <a:gd name="T46" fmla="*/ 2 w 51"/>
                <a:gd name="T47" fmla="*/ 43 h 62"/>
                <a:gd name="T48" fmla="*/ 10 w 51"/>
                <a:gd name="T49" fmla="*/ 50 h 62"/>
                <a:gd name="T50" fmla="*/ 19 w 51"/>
                <a:gd name="T51" fmla="*/ 53 h 62"/>
                <a:gd name="T52" fmla="*/ 26 w 51"/>
                <a:gd name="T53" fmla="*/ 59 h 62"/>
                <a:gd name="T54" fmla="*/ 33 w 51"/>
                <a:gd name="T55" fmla="*/ 61 h 62"/>
                <a:gd name="T56" fmla="*/ 39 w 51"/>
                <a:gd name="T57" fmla="*/ 61 h 62"/>
                <a:gd name="T58" fmla="*/ 44 w 51"/>
                <a:gd name="T59" fmla="*/ 62 h 62"/>
                <a:gd name="T60" fmla="*/ 46 w 51"/>
                <a:gd name="T61" fmla="*/ 61 h 62"/>
                <a:gd name="T62" fmla="*/ 48 w 51"/>
                <a:gd name="T63" fmla="*/ 59 h 62"/>
                <a:gd name="T64" fmla="*/ 49 w 51"/>
                <a:gd name="T65" fmla="*/ 57 h 62"/>
                <a:gd name="T66" fmla="*/ 48 w 51"/>
                <a:gd name="T67" fmla="*/ 55 h 62"/>
                <a:gd name="T68" fmla="*/ 48 w 51"/>
                <a:gd name="T69" fmla="*/ 53 h 62"/>
                <a:gd name="T70" fmla="*/ 48 w 51"/>
                <a:gd name="T71" fmla="*/ 52 h 62"/>
                <a:gd name="T72" fmla="*/ 49 w 51"/>
                <a:gd name="T73" fmla="*/ 50 h 62"/>
                <a:gd name="T74" fmla="*/ 51 w 51"/>
                <a:gd name="T75" fmla="*/ 46 h 62"/>
                <a:gd name="T76" fmla="*/ 51 w 51"/>
                <a:gd name="T77" fmla="*/ 43 h 62"/>
                <a:gd name="T78" fmla="*/ 51 w 51"/>
                <a:gd name="T79" fmla="*/ 41 h 62"/>
                <a:gd name="T80" fmla="*/ 51 w 51"/>
                <a:gd name="T81" fmla="*/ 39 h 62"/>
                <a:gd name="T82" fmla="*/ 51 w 51"/>
                <a:gd name="T83" fmla="*/ 37 h 62"/>
                <a:gd name="T84" fmla="*/ 51 w 51"/>
                <a:gd name="T85" fmla="*/ 36 h 62"/>
                <a:gd name="T86" fmla="*/ 51 w 51"/>
                <a:gd name="T87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62">
                  <a:moveTo>
                    <a:pt x="51" y="34"/>
                  </a:moveTo>
                  <a:lnTo>
                    <a:pt x="51" y="32"/>
                  </a:lnTo>
                  <a:lnTo>
                    <a:pt x="46" y="29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4"/>
                  </a:lnTo>
                  <a:lnTo>
                    <a:pt x="18" y="13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29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10" y="50"/>
                  </a:lnTo>
                  <a:lnTo>
                    <a:pt x="19" y="53"/>
                  </a:lnTo>
                  <a:lnTo>
                    <a:pt x="26" y="59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62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9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161">
              <a:extLst>
                <a:ext uri="{FF2B5EF4-FFF2-40B4-BE49-F238E27FC236}">
                  <a16:creationId xmlns:a16="http://schemas.microsoft.com/office/drawing/2014/main" id="{461467A9-9E8F-B3BA-3E18-7C35C1A0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306" y="1259740"/>
              <a:ext cx="56142" cy="76890"/>
            </a:xfrm>
            <a:custGeom>
              <a:avLst/>
              <a:gdLst>
                <a:gd name="T0" fmla="*/ 4 w 46"/>
                <a:gd name="T1" fmla="*/ 38 h 63"/>
                <a:gd name="T2" fmla="*/ 4 w 46"/>
                <a:gd name="T3" fmla="*/ 41 h 63"/>
                <a:gd name="T4" fmla="*/ 2 w 46"/>
                <a:gd name="T5" fmla="*/ 45 h 63"/>
                <a:gd name="T6" fmla="*/ 0 w 46"/>
                <a:gd name="T7" fmla="*/ 47 h 63"/>
                <a:gd name="T8" fmla="*/ 2 w 46"/>
                <a:gd name="T9" fmla="*/ 50 h 63"/>
                <a:gd name="T10" fmla="*/ 9 w 46"/>
                <a:gd name="T11" fmla="*/ 50 h 63"/>
                <a:gd name="T12" fmla="*/ 12 w 46"/>
                <a:gd name="T13" fmla="*/ 54 h 63"/>
                <a:gd name="T14" fmla="*/ 16 w 46"/>
                <a:gd name="T15" fmla="*/ 63 h 63"/>
                <a:gd name="T16" fmla="*/ 27 w 46"/>
                <a:gd name="T17" fmla="*/ 57 h 63"/>
                <a:gd name="T18" fmla="*/ 32 w 46"/>
                <a:gd name="T19" fmla="*/ 50 h 63"/>
                <a:gd name="T20" fmla="*/ 35 w 46"/>
                <a:gd name="T21" fmla="*/ 45 h 63"/>
                <a:gd name="T22" fmla="*/ 39 w 46"/>
                <a:gd name="T23" fmla="*/ 38 h 63"/>
                <a:gd name="T24" fmla="*/ 39 w 46"/>
                <a:gd name="T25" fmla="*/ 36 h 63"/>
                <a:gd name="T26" fmla="*/ 41 w 46"/>
                <a:gd name="T27" fmla="*/ 34 h 63"/>
                <a:gd name="T28" fmla="*/ 37 w 46"/>
                <a:gd name="T29" fmla="*/ 32 h 63"/>
                <a:gd name="T30" fmla="*/ 35 w 46"/>
                <a:gd name="T31" fmla="*/ 24 h 63"/>
                <a:gd name="T32" fmla="*/ 35 w 46"/>
                <a:gd name="T33" fmla="*/ 22 h 63"/>
                <a:gd name="T34" fmla="*/ 39 w 46"/>
                <a:gd name="T35" fmla="*/ 18 h 63"/>
                <a:gd name="T36" fmla="*/ 41 w 46"/>
                <a:gd name="T37" fmla="*/ 20 h 63"/>
                <a:gd name="T38" fmla="*/ 41 w 46"/>
                <a:gd name="T39" fmla="*/ 22 h 63"/>
                <a:gd name="T40" fmla="*/ 43 w 46"/>
                <a:gd name="T41" fmla="*/ 22 h 63"/>
                <a:gd name="T42" fmla="*/ 46 w 46"/>
                <a:gd name="T43" fmla="*/ 13 h 63"/>
                <a:gd name="T44" fmla="*/ 46 w 46"/>
                <a:gd name="T45" fmla="*/ 9 h 63"/>
                <a:gd name="T46" fmla="*/ 44 w 46"/>
                <a:gd name="T47" fmla="*/ 6 h 63"/>
                <a:gd name="T48" fmla="*/ 46 w 46"/>
                <a:gd name="T49" fmla="*/ 2 h 63"/>
                <a:gd name="T50" fmla="*/ 44 w 46"/>
                <a:gd name="T51" fmla="*/ 0 h 63"/>
                <a:gd name="T52" fmla="*/ 43 w 46"/>
                <a:gd name="T53" fmla="*/ 4 h 63"/>
                <a:gd name="T54" fmla="*/ 35 w 46"/>
                <a:gd name="T55" fmla="*/ 11 h 63"/>
                <a:gd name="T56" fmla="*/ 30 w 46"/>
                <a:gd name="T57" fmla="*/ 13 h 63"/>
                <a:gd name="T58" fmla="*/ 20 w 46"/>
                <a:gd name="T59" fmla="*/ 16 h 63"/>
                <a:gd name="T60" fmla="*/ 16 w 46"/>
                <a:gd name="T61" fmla="*/ 18 h 63"/>
                <a:gd name="T62" fmla="*/ 16 w 46"/>
                <a:gd name="T63" fmla="*/ 22 h 63"/>
                <a:gd name="T64" fmla="*/ 12 w 46"/>
                <a:gd name="T65" fmla="*/ 27 h 63"/>
                <a:gd name="T66" fmla="*/ 14 w 46"/>
                <a:gd name="T67" fmla="*/ 31 h 63"/>
                <a:gd name="T68" fmla="*/ 18 w 46"/>
                <a:gd name="T69" fmla="*/ 31 h 63"/>
                <a:gd name="T70" fmla="*/ 7 w 46"/>
                <a:gd name="T71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63">
                  <a:moveTo>
                    <a:pt x="7" y="36"/>
                  </a:moveTo>
                  <a:lnTo>
                    <a:pt x="4" y="38"/>
                  </a:lnTo>
                  <a:lnTo>
                    <a:pt x="4" y="39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5" y="48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27" y="57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5" y="45"/>
                  </a:lnTo>
                  <a:lnTo>
                    <a:pt x="37" y="41"/>
                  </a:lnTo>
                  <a:lnTo>
                    <a:pt x="39" y="38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0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1"/>
                  </a:lnTo>
                  <a:lnTo>
                    <a:pt x="34" y="15"/>
                  </a:lnTo>
                  <a:lnTo>
                    <a:pt x="30" y="13"/>
                  </a:lnTo>
                  <a:lnTo>
                    <a:pt x="27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4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68">
              <a:extLst>
                <a:ext uri="{FF2B5EF4-FFF2-40B4-BE49-F238E27FC236}">
                  <a16:creationId xmlns:a16="http://schemas.microsoft.com/office/drawing/2014/main" id="{ED387CEA-3E85-E071-62BE-E8FB4DA3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765" y="1569741"/>
              <a:ext cx="28071" cy="108623"/>
            </a:xfrm>
            <a:custGeom>
              <a:avLst/>
              <a:gdLst>
                <a:gd name="T0" fmla="*/ 7 w 23"/>
                <a:gd name="T1" fmla="*/ 86 h 89"/>
                <a:gd name="T2" fmla="*/ 13 w 23"/>
                <a:gd name="T3" fmla="*/ 77 h 89"/>
                <a:gd name="T4" fmla="*/ 15 w 23"/>
                <a:gd name="T5" fmla="*/ 73 h 89"/>
                <a:gd name="T6" fmla="*/ 15 w 23"/>
                <a:gd name="T7" fmla="*/ 70 h 89"/>
                <a:gd name="T8" fmla="*/ 18 w 23"/>
                <a:gd name="T9" fmla="*/ 66 h 89"/>
                <a:gd name="T10" fmla="*/ 20 w 23"/>
                <a:gd name="T11" fmla="*/ 63 h 89"/>
                <a:gd name="T12" fmla="*/ 22 w 23"/>
                <a:gd name="T13" fmla="*/ 61 h 89"/>
                <a:gd name="T14" fmla="*/ 22 w 23"/>
                <a:gd name="T15" fmla="*/ 59 h 89"/>
                <a:gd name="T16" fmla="*/ 18 w 23"/>
                <a:gd name="T17" fmla="*/ 55 h 89"/>
                <a:gd name="T18" fmla="*/ 20 w 23"/>
                <a:gd name="T19" fmla="*/ 54 h 89"/>
                <a:gd name="T20" fmla="*/ 22 w 23"/>
                <a:gd name="T21" fmla="*/ 50 h 89"/>
                <a:gd name="T22" fmla="*/ 23 w 23"/>
                <a:gd name="T23" fmla="*/ 47 h 89"/>
                <a:gd name="T24" fmla="*/ 23 w 23"/>
                <a:gd name="T25" fmla="*/ 38 h 89"/>
                <a:gd name="T26" fmla="*/ 23 w 23"/>
                <a:gd name="T27" fmla="*/ 36 h 89"/>
                <a:gd name="T28" fmla="*/ 23 w 23"/>
                <a:gd name="T29" fmla="*/ 32 h 89"/>
                <a:gd name="T30" fmla="*/ 23 w 23"/>
                <a:gd name="T31" fmla="*/ 31 h 89"/>
                <a:gd name="T32" fmla="*/ 23 w 23"/>
                <a:gd name="T33" fmla="*/ 13 h 89"/>
                <a:gd name="T34" fmla="*/ 22 w 23"/>
                <a:gd name="T35" fmla="*/ 4 h 89"/>
                <a:gd name="T36" fmla="*/ 18 w 23"/>
                <a:gd name="T37" fmla="*/ 0 h 89"/>
                <a:gd name="T38" fmla="*/ 20 w 23"/>
                <a:gd name="T39" fmla="*/ 6 h 89"/>
                <a:gd name="T40" fmla="*/ 20 w 23"/>
                <a:gd name="T41" fmla="*/ 18 h 89"/>
                <a:gd name="T42" fmla="*/ 20 w 23"/>
                <a:gd name="T43" fmla="*/ 22 h 89"/>
                <a:gd name="T44" fmla="*/ 20 w 23"/>
                <a:gd name="T45" fmla="*/ 24 h 89"/>
                <a:gd name="T46" fmla="*/ 20 w 23"/>
                <a:gd name="T47" fmla="*/ 27 h 89"/>
                <a:gd name="T48" fmla="*/ 18 w 23"/>
                <a:gd name="T49" fmla="*/ 45 h 89"/>
                <a:gd name="T50" fmla="*/ 13 w 23"/>
                <a:gd name="T51" fmla="*/ 61 h 89"/>
                <a:gd name="T52" fmla="*/ 9 w 23"/>
                <a:gd name="T53" fmla="*/ 71 h 89"/>
                <a:gd name="T54" fmla="*/ 0 w 23"/>
                <a:gd name="T55" fmla="*/ 87 h 89"/>
                <a:gd name="T56" fmla="*/ 7 w 23"/>
                <a:gd name="T57" fmla="*/ 89 h 89"/>
                <a:gd name="T58" fmla="*/ 7 w 23"/>
                <a:gd name="T5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89">
                  <a:moveTo>
                    <a:pt x="7" y="86"/>
                  </a:moveTo>
                  <a:lnTo>
                    <a:pt x="13" y="77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8" y="66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18" y="55"/>
                  </a:lnTo>
                  <a:lnTo>
                    <a:pt x="20" y="54"/>
                  </a:lnTo>
                  <a:lnTo>
                    <a:pt x="22" y="50"/>
                  </a:lnTo>
                  <a:lnTo>
                    <a:pt x="23" y="47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13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20" y="6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8" y="45"/>
                  </a:lnTo>
                  <a:lnTo>
                    <a:pt x="13" y="61"/>
                  </a:lnTo>
                  <a:lnTo>
                    <a:pt x="9" y="71"/>
                  </a:lnTo>
                  <a:lnTo>
                    <a:pt x="0" y="87"/>
                  </a:lnTo>
                  <a:lnTo>
                    <a:pt x="7" y="89"/>
                  </a:lnTo>
                  <a:lnTo>
                    <a:pt x="7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88">
              <a:extLst>
                <a:ext uri="{FF2B5EF4-FFF2-40B4-BE49-F238E27FC236}">
                  <a16:creationId xmlns:a16="http://schemas.microsoft.com/office/drawing/2014/main" id="{803796EA-020C-518D-8420-F0BC643B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818" y="1854111"/>
              <a:ext cx="42717" cy="28071"/>
            </a:xfrm>
            <a:custGeom>
              <a:avLst/>
              <a:gdLst>
                <a:gd name="T0" fmla="*/ 35 w 35"/>
                <a:gd name="T1" fmla="*/ 23 h 23"/>
                <a:gd name="T2" fmla="*/ 28 w 35"/>
                <a:gd name="T3" fmla="*/ 11 h 23"/>
                <a:gd name="T4" fmla="*/ 26 w 35"/>
                <a:gd name="T5" fmla="*/ 7 h 23"/>
                <a:gd name="T6" fmla="*/ 26 w 35"/>
                <a:gd name="T7" fmla="*/ 5 h 23"/>
                <a:gd name="T8" fmla="*/ 23 w 35"/>
                <a:gd name="T9" fmla="*/ 5 h 23"/>
                <a:gd name="T10" fmla="*/ 12 w 35"/>
                <a:gd name="T11" fmla="*/ 0 h 23"/>
                <a:gd name="T12" fmla="*/ 7 w 35"/>
                <a:gd name="T13" fmla="*/ 2 h 23"/>
                <a:gd name="T14" fmla="*/ 2 w 35"/>
                <a:gd name="T15" fmla="*/ 5 h 23"/>
                <a:gd name="T16" fmla="*/ 0 w 35"/>
                <a:gd name="T17" fmla="*/ 13 h 23"/>
                <a:gd name="T18" fmla="*/ 0 w 35"/>
                <a:gd name="T19" fmla="*/ 14 h 23"/>
                <a:gd name="T20" fmla="*/ 2 w 35"/>
                <a:gd name="T21" fmla="*/ 14 h 23"/>
                <a:gd name="T22" fmla="*/ 2 w 35"/>
                <a:gd name="T23" fmla="*/ 16 h 23"/>
                <a:gd name="T24" fmla="*/ 3 w 35"/>
                <a:gd name="T25" fmla="*/ 16 h 23"/>
                <a:gd name="T26" fmla="*/ 3 w 35"/>
                <a:gd name="T27" fmla="*/ 14 h 23"/>
                <a:gd name="T28" fmla="*/ 5 w 35"/>
                <a:gd name="T29" fmla="*/ 14 h 23"/>
                <a:gd name="T30" fmla="*/ 9 w 35"/>
                <a:gd name="T31" fmla="*/ 14 h 23"/>
                <a:gd name="T32" fmla="*/ 10 w 35"/>
                <a:gd name="T33" fmla="*/ 16 h 23"/>
                <a:gd name="T34" fmla="*/ 10 w 35"/>
                <a:gd name="T35" fmla="*/ 18 h 23"/>
                <a:gd name="T36" fmla="*/ 10 w 35"/>
                <a:gd name="T37" fmla="*/ 21 h 23"/>
                <a:gd name="T38" fmla="*/ 12 w 35"/>
                <a:gd name="T39" fmla="*/ 23 h 23"/>
                <a:gd name="T40" fmla="*/ 14 w 35"/>
                <a:gd name="T41" fmla="*/ 23 h 23"/>
                <a:gd name="T42" fmla="*/ 19 w 35"/>
                <a:gd name="T43" fmla="*/ 23 h 23"/>
                <a:gd name="T44" fmla="*/ 18 w 35"/>
                <a:gd name="T45" fmla="*/ 21 h 23"/>
                <a:gd name="T46" fmla="*/ 21 w 35"/>
                <a:gd name="T47" fmla="*/ 21 h 23"/>
                <a:gd name="T48" fmla="*/ 35 w 35"/>
                <a:gd name="T4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lnTo>
                    <a:pt x="28" y="11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12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9" y="23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101">
              <a:extLst>
                <a:ext uri="{FF2B5EF4-FFF2-40B4-BE49-F238E27FC236}">
                  <a16:creationId xmlns:a16="http://schemas.microsoft.com/office/drawing/2014/main" id="{A60644DC-C830-3164-A601-F26C8463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504" y="1937103"/>
              <a:ext cx="62245" cy="79331"/>
            </a:xfrm>
            <a:custGeom>
              <a:avLst/>
              <a:gdLst>
                <a:gd name="T0" fmla="*/ 4 w 51"/>
                <a:gd name="T1" fmla="*/ 30 h 65"/>
                <a:gd name="T2" fmla="*/ 7 w 51"/>
                <a:gd name="T3" fmla="*/ 30 h 65"/>
                <a:gd name="T4" fmla="*/ 12 w 51"/>
                <a:gd name="T5" fmla="*/ 24 h 65"/>
                <a:gd name="T6" fmla="*/ 14 w 51"/>
                <a:gd name="T7" fmla="*/ 26 h 65"/>
                <a:gd name="T8" fmla="*/ 14 w 51"/>
                <a:gd name="T9" fmla="*/ 30 h 65"/>
                <a:gd name="T10" fmla="*/ 12 w 51"/>
                <a:gd name="T11" fmla="*/ 33 h 65"/>
                <a:gd name="T12" fmla="*/ 18 w 51"/>
                <a:gd name="T13" fmla="*/ 32 h 65"/>
                <a:gd name="T14" fmla="*/ 18 w 51"/>
                <a:gd name="T15" fmla="*/ 28 h 65"/>
                <a:gd name="T16" fmla="*/ 21 w 51"/>
                <a:gd name="T17" fmla="*/ 26 h 65"/>
                <a:gd name="T18" fmla="*/ 21 w 51"/>
                <a:gd name="T19" fmla="*/ 23 h 65"/>
                <a:gd name="T20" fmla="*/ 25 w 51"/>
                <a:gd name="T21" fmla="*/ 23 h 65"/>
                <a:gd name="T22" fmla="*/ 28 w 51"/>
                <a:gd name="T23" fmla="*/ 24 h 65"/>
                <a:gd name="T24" fmla="*/ 28 w 51"/>
                <a:gd name="T25" fmla="*/ 32 h 65"/>
                <a:gd name="T26" fmla="*/ 34 w 51"/>
                <a:gd name="T27" fmla="*/ 33 h 65"/>
                <a:gd name="T28" fmla="*/ 32 w 51"/>
                <a:gd name="T29" fmla="*/ 44 h 65"/>
                <a:gd name="T30" fmla="*/ 28 w 51"/>
                <a:gd name="T31" fmla="*/ 44 h 65"/>
                <a:gd name="T32" fmla="*/ 30 w 51"/>
                <a:gd name="T33" fmla="*/ 42 h 65"/>
                <a:gd name="T34" fmla="*/ 27 w 51"/>
                <a:gd name="T35" fmla="*/ 42 h 65"/>
                <a:gd name="T36" fmla="*/ 25 w 51"/>
                <a:gd name="T37" fmla="*/ 42 h 65"/>
                <a:gd name="T38" fmla="*/ 25 w 51"/>
                <a:gd name="T39" fmla="*/ 37 h 65"/>
                <a:gd name="T40" fmla="*/ 25 w 51"/>
                <a:gd name="T41" fmla="*/ 35 h 65"/>
                <a:gd name="T42" fmla="*/ 18 w 51"/>
                <a:gd name="T43" fmla="*/ 40 h 65"/>
                <a:gd name="T44" fmla="*/ 21 w 51"/>
                <a:gd name="T45" fmla="*/ 55 h 65"/>
                <a:gd name="T46" fmla="*/ 16 w 51"/>
                <a:gd name="T47" fmla="*/ 58 h 65"/>
                <a:gd name="T48" fmla="*/ 11 w 51"/>
                <a:gd name="T49" fmla="*/ 60 h 65"/>
                <a:gd name="T50" fmla="*/ 11 w 51"/>
                <a:gd name="T51" fmla="*/ 64 h 65"/>
                <a:gd name="T52" fmla="*/ 21 w 51"/>
                <a:gd name="T53" fmla="*/ 65 h 65"/>
                <a:gd name="T54" fmla="*/ 30 w 51"/>
                <a:gd name="T55" fmla="*/ 62 h 65"/>
                <a:gd name="T56" fmla="*/ 35 w 51"/>
                <a:gd name="T57" fmla="*/ 60 h 65"/>
                <a:gd name="T58" fmla="*/ 51 w 51"/>
                <a:gd name="T59" fmla="*/ 58 h 65"/>
                <a:gd name="T60" fmla="*/ 48 w 51"/>
                <a:gd name="T61" fmla="*/ 53 h 65"/>
                <a:gd name="T62" fmla="*/ 50 w 51"/>
                <a:gd name="T63" fmla="*/ 51 h 65"/>
                <a:gd name="T64" fmla="*/ 50 w 51"/>
                <a:gd name="T65" fmla="*/ 44 h 65"/>
                <a:gd name="T66" fmla="*/ 28 w 51"/>
                <a:gd name="T67" fmla="*/ 21 h 65"/>
                <a:gd name="T68" fmla="*/ 16 w 51"/>
                <a:gd name="T69" fmla="*/ 16 h 65"/>
                <a:gd name="T70" fmla="*/ 11 w 51"/>
                <a:gd name="T71" fmla="*/ 10 h 65"/>
                <a:gd name="T72" fmla="*/ 7 w 51"/>
                <a:gd name="T73" fmla="*/ 1 h 65"/>
                <a:gd name="T74" fmla="*/ 4 w 51"/>
                <a:gd name="T75" fmla="*/ 1 h 65"/>
                <a:gd name="T76" fmla="*/ 0 w 51"/>
                <a:gd name="T77" fmla="*/ 5 h 65"/>
                <a:gd name="T78" fmla="*/ 7 w 51"/>
                <a:gd name="T79" fmla="*/ 12 h 65"/>
                <a:gd name="T80" fmla="*/ 7 w 51"/>
                <a:gd name="T81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65">
                  <a:moveTo>
                    <a:pt x="4" y="26"/>
                  </a:moveTo>
                  <a:lnTo>
                    <a:pt x="4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4" y="33"/>
                  </a:lnTo>
                  <a:lnTo>
                    <a:pt x="34" y="39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5" y="35"/>
                  </a:lnTo>
                  <a:lnTo>
                    <a:pt x="18" y="35"/>
                  </a:lnTo>
                  <a:lnTo>
                    <a:pt x="18" y="40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11" y="60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4" y="65"/>
                  </a:lnTo>
                  <a:lnTo>
                    <a:pt x="21" y="65"/>
                  </a:lnTo>
                  <a:lnTo>
                    <a:pt x="28" y="64"/>
                  </a:lnTo>
                  <a:lnTo>
                    <a:pt x="30" y="62"/>
                  </a:lnTo>
                  <a:lnTo>
                    <a:pt x="34" y="58"/>
                  </a:lnTo>
                  <a:lnTo>
                    <a:pt x="35" y="60"/>
                  </a:lnTo>
                  <a:lnTo>
                    <a:pt x="37" y="60"/>
                  </a:lnTo>
                  <a:lnTo>
                    <a:pt x="51" y="58"/>
                  </a:lnTo>
                  <a:lnTo>
                    <a:pt x="50" y="55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0" y="51"/>
                  </a:lnTo>
                  <a:lnTo>
                    <a:pt x="51" y="46"/>
                  </a:lnTo>
                  <a:lnTo>
                    <a:pt x="50" y="44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3" y="21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157">
              <a:extLst>
                <a:ext uri="{FF2B5EF4-FFF2-40B4-BE49-F238E27FC236}">
                  <a16:creationId xmlns:a16="http://schemas.microsoft.com/office/drawing/2014/main" id="{7FEA1A64-BE99-0038-0049-E421B33B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762" y="1695449"/>
              <a:ext cx="25630" cy="32953"/>
            </a:xfrm>
            <a:custGeom>
              <a:avLst/>
              <a:gdLst>
                <a:gd name="T0" fmla="*/ 12 w 21"/>
                <a:gd name="T1" fmla="*/ 9 h 27"/>
                <a:gd name="T2" fmla="*/ 11 w 21"/>
                <a:gd name="T3" fmla="*/ 8 h 27"/>
                <a:gd name="T4" fmla="*/ 12 w 21"/>
                <a:gd name="T5" fmla="*/ 6 h 27"/>
                <a:gd name="T6" fmla="*/ 14 w 21"/>
                <a:gd name="T7" fmla="*/ 6 h 27"/>
                <a:gd name="T8" fmla="*/ 16 w 21"/>
                <a:gd name="T9" fmla="*/ 4 h 27"/>
                <a:gd name="T10" fmla="*/ 14 w 21"/>
                <a:gd name="T11" fmla="*/ 2 h 27"/>
                <a:gd name="T12" fmla="*/ 9 w 21"/>
                <a:gd name="T13" fmla="*/ 0 h 27"/>
                <a:gd name="T14" fmla="*/ 3 w 21"/>
                <a:gd name="T15" fmla="*/ 2 h 27"/>
                <a:gd name="T16" fmla="*/ 2 w 21"/>
                <a:gd name="T17" fmla="*/ 6 h 27"/>
                <a:gd name="T18" fmla="*/ 2 w 21"/>
                <a:gd name="T19" fmla="*/ 9 h 27"/>
                <a:gd name="T20" fmla="*/ 0 w 21"/>
                <a:gd name="T21" fmla="*/ 15 h 27"/>
                <a:gd name="T22" fmla="*/ 0 w 21"/>
                <a:gd name="T23" fmla="*/ 18 h 27"/>
                <a:gd name="T24" fmla="*/ 2 w 21"/>
                <a:gd name="T25" fmla="*/ 24 h 27"/>
                <a:gd name="T26" fmla="*/ 3 w 21"/>
                <a:gd name="T27" fmla="*/ 25 h 27"/>
                <a:gd name="T28" fmla="*/ 5 w 21"/>
                <a:gd name="T29" fmla="*/ 27 h 27"/>
                <a:gd name="T30" fmla="*/ 7 w 21"/>
                <a:gd name="T31" fmla="*/ 25 h 27"/>
                <a:gd name="T32" fmla="*/ 9 w 21"/>
                <a:gd name="T33" fmla="*/ 24 h 27"/>
                <a:gd name="T34" fmla="*/ 11 w 21"/>
                <a:gd name="T35" fmla="*/ 22 h 27"/>
                <a:gd name="T36" fmla="*/ 12 w 21"/>
                <a:gd name="T37" fmla="*/ 20 h 27"/>
                <a:gd name="T38" fmla="*/ 12 w 21"/>
                <a:gd name="T39" fmla="*/ 13 h 27"/>
                <a:gd name="T40" fmla="*/ 12 w 21"/>
                <a:gd name="T41" fmla="*/ 11 h 27"/>
                <a:gd name="T42" fmla="*/ 14 w 21"/>
                <a:gd name="T43" fmla="*/ 11 h 27"/>
                <a:gd name="T44" fmla="*/ 21 w 21"/>
                <a:gd name="T45" fmla="*/ 13 h 27"/>
                <a:gd name="T46" fmla="*/ 18 w 21"/>
                <a:gd name="T47" fmla="*/ 11 h 27"/>
                <a:gd name="T48" fmla="*/ 12 w 21"/>
                <a:gd name="T4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27">
                  <a:moveTo>
                    <a:pt x="12" y="9"/>
                  </a:moveTo>
                  <a:lnTo>
                    <a:pt x="11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9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164">
              <a:extLst>
                <a:ext uri="{FF2B5EF4-FFF2-40B4-BE49-F238E27FC236}">
                  <a16:creationId xmlns:a16="http://schemas.microsoft.com/office/drawing/2014/main" id="{BC000AE6-17BD-7A1C-BDF2-ED423C38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157" y="1728402"/>
              <a:ext cx="58583" cy="41496"/>
            </a:xfrm>
            <a:custGeom>
              <a:avLst/>
              <a:gdLst>
                <a:gd name="T0" fmla="*/ 11 w 48"/>
                <a:gd name="T1" fmla="*/ 34 h 34"/>
                <a:gd name="T2" fmla="*/ 13 w 48"/>
                <a:gd name="T3" fmla="*/ 34 h 34"/>
                <a:gd name="T4" fmla="*/ 18 w 48"/>
                <a:gd name="T5" fmla="*/ 25 h 34"/>
                <a:gd name="T6" fmla="*/ 23 w 48"/>
                <a:gd name="T7" fmla="*/ 23 h 34"/>
                <a:gd name="T8" fmla="*/ 27 w 48"/>
                <a:gd name="T9" fmla="*/ 21 h 34"/>
                <a:gd name="T10" fmla="*/ 30 w 48"/>
                <a:gd name="T11" fmla="*/ 20 h 34"/>
                <a:gd name="T12" fmla="*/ 43 w 48"/>
                <a:gd name="T13" fmla="*/ 23 h 34"/>
                <a:gd name="T14" fmla="*/ 46 w 48"/>
                <a:gd name="T15" fmla="*/ 23 h 34"/>
                <a:gd name="T16" fmla="*/ 48 w 48"/>
                <a:gd name="T17" fmla="*/ 23 h 34"/>
                <a:gd name="T18" fmla="*/ 48 w 48"/>
                <a:gd name="T19" fmla="*/ 21 h 34"/>
                <a:gd name="T20" fmla="*/ 48 w 48"/>
                <a:gd name="T21" fmla="*/ 20 h 34"/>
                <a:gd name="T22" fmla="*/ 46 w 48"/>
                <a:gd name="T23" fmla="*/ 13 h 34"/>
                <a:gd name="T24" fmla="*/ 43 w 48"/>
                <a:gd name="T25" fmla="*/ 9 h 34"/>
                <a:gd name="T26" fmla="*/ 34 w 48"/>
                <a:gd name="T27" fmla="*/ 7 h 34"/>
                <a:gd name="T28" fmla="*/ 25 w 48"/>
                <a:gd name="T29" fmla="*/ 5 h 34"/>
                <a:gd name="T30" fmla="*/ 21 w 48"/>
                <a:gd name="T31" fmla="*/ 4 h 34"/>
                <a:gd name="T32" fmla="*/ 18 w 48"/>
                <a:gd name="T33" fmla="*/ 0 h 34"/>
                <a:gd name="T34" fmla="*/ 16 w 48"/>
                <a:gd name="T35" fmla="*/ 0 h 34"/>
                <a:gd name="T36" fmla="*/ 14 w 48"/>
                <a:gd name="T37" fmla="*/ 0 h 34"/>
                <a:gd name="T38" fmla="*/ 14 w 48"/>
                <a:gd name="T39" fmla="*/ 2 h 34"/>
                <a:gd name="T40" fmla="*/ 16 w 48"/>
                <a:gd name="T41" fmla="*/ 4 h 34"/>
                <a:gd name="T42" fmla="*/ 16 w 48"/>
                <a:gd name="T43" fmla="*/ 5 h 34"/>
                <a:gd name="T44" fmla="*/ 20 w 48"/>
                <a:gd name="T45" fmla="*/ 9 h 34"/>
                <a:gd name="T46" fmla="*/ 20 w 48"/>
                <a:gd name="T47" fmla="*/ 11 h 34"/>
                <a:gd name="T48" fmla="*/ 18 w 48"/>
                <a:gd name="T49" fmla="*/ 11 h 34"/>
                <a:gd name="T50" fmla="*/ 18 w 48"/>
                <a:gd name="T51" fmla="*/ 13 h 34"/>
                <a:gd name="T52" fmla="*/ 20 w 48"/>
                <a:gd name="T53" fmla="*/ 14 h 34"/>
                <a:gd name="T54" fmla="*/ 18 w 48"/>
                <a:gd name="T55" fmla="*/ 16 h 34"/>
                <a:gd name="T56" fmla="*/ 14 w 48"/>
                <a:gd name="T57" fmla="*/ 18 h 34"/>
                <a:gd name="T58" fmla="*/ 13 w 48"/>
                <a:gd name="T59" fmla="*/ 18 h 34"/>
                <a:gd name="T60" fmla="*/ 11 w 48"/>
                <a:gd name="T61" fmla="*/ 18 h 34"/>
                <a:gd name="T62" fmla="*/ 9 w 48"/>
                <a:gd name="T63" fmla="*/ 16 h 34"/>
                <a:gd name="T64" fmla="*/ 7 w 48"/>
                <a:gd name="T65" fmla="*/ 14 h 34"/>
                <a:gd name="T66" fmla="*/ 7 w 48"/>
                <a:gd name="T67" fmla="*/ 18 h 34"/>
                <a:gd name="T68" fmla="*/ 7 w 48"/>
                <a:gd name="T69" fmla="*/ 20 h 34"/>
                <a:gd name="T70" fmla="*/ 5 w 48"/>
                <a:gd name="T71" fmla="*/ 18 h 34"/>
                <a:gd name="T72" fmla="*/ 4 w 48"/>
                <a:gd name="T73" fmla="*/ 20 h 34"/>
                <a:gd name="T74" fmla="*/ 0 w 48"/>
                <a:gd name="T75" fmla="*/ 21 h 34"/>
                <a:gd name="T76" fmla="*/ 2 w 48"/>
                <a:gd name="T77" fmla="*/ 23 h 34"/>
                <a:gd name="T78" fmla="*/ 2 w 48"/>
                <a:gd name="T79" fmla="*/ 23 h 34"/>
                <a:gd name="T80" fmla="*/ 0 w 48"/>
                <a:gd name="T81" fmla="*/ 25 h 34"/>
                <a:gd name="T82" fmla="*/ 0 w 48"/>
                <a:gd name="T83" fmla="*/ 27 h 34"/>
                <a:gd name="T84" fmla="*/ 0 w 48"/>
                <a:gd name="T85" fmla="*/ 29 h 34"/>
                <a:gd name="T86" fmla="*/ 0 w 48"/>
                <a:gd name="T87" fmla="*/ 30 h 34"/>
                <a:gd name="T88" fmla="*/ 7 w 48"/>
                <a:gd name="T89" fmla="*/ 34 h 34"/>
                <a:gd name="T90" fmla="*/ 11 w 48"/>
                <a:gd name="T9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34">
                  <a:moveTo>
                    <a:pt x="11" y="34"/>
                  </a:moveTo>
                  <a:lnTo>
                    <a:pt x="13" y="34"/>
                  </a:lnTo>
                  <a:lnTo>
                    <a:pt x="18" y="25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30" y="20"/>
                  </a:lnTo>
                  <a:lnTo>
                    <a:pt x="43" y="23"/>
                  </a:lnTo>
                  <a:lnTo>
                    <a:pt x="46" y="23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6" y="13"/>
                  </a:lnTo>
                  <a:lnTo>
                    <a:pt x="43" y="9"/>
                  </a:lnTo>
                  <a:lnTo>
                    <a:pt x="34" y="7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7" y="3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166">
              <a:extLst>
                <a:ext uri="{FF2B5EF4-FFF2-40B4-BE49-F238E27FC236}">
                  <a16:creationId xmlns:a16="http://schemas.microsoft.com/office/drawing/2014/main" id="{6C2AE290-61EF-CA3A-3240-EB8129C1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6" y="1705213"/>
              <a:ext cx="48819" cy="101300"/>
            </a:xfrm>
            <a:custGeom>
              <a:avLst/>
              <a:gdLst>
                <a:gd name="T0" fmla="*/ 5 w 40"/>
                <a:gd name="T1" fmla="*/ 67 h 83"/>
                <a:gd name="T2" fmla="*/ 7 w 40"/>
                <a:gd name="T3" fmla="*/ 71 h 83"/>
                <a:gd name="T4" fmla="*/ 8 w 40"/>
                <a:gd name="T5" fmla="*/ 81 h 83"/>
                <a:gd name="T6" fmla="*/ 10 w 40"/>
                <a:gd name="T7" fmla="*/ 83 h 83"/>
                <a:gd name="T8" fmla="*/ 14 w 40"/>
                <a:gd name="T9" fmla="*/ 83 h 83"/>
                <a:gd name="T10" fmla="*/ 16 w 40"/>
                <a:gd name="T11" fmla="*/ 83 h 83"/>
                <a:gd name="T12" fmla="*/ 16 w 40"/>
                <a:gd name="T13" fmla="*/ 81 h 83"/>
                <a:gd name="T14" fmla="*/ 28 w 40"/>
                <a:gd name="T15" fmla="*/ 42 h 83"/>
                <a:gd name="T16" fmla="*/ 33 w 40"/>
                <a:gd name="T17" fmla="*/ 33 h 83"/>
                <a:gd name="T18" fmla="*/ 35 w 40"/>
                <a:gd name="T19" fmla="*/ 26 h 83"/>
                <a:gd name="T20" fmla="*/ 40 w 40"/>
                <a:gd name="T21" fmla="*/ 1 h 83"/>
                <a:gd name="T22" fmla="*/ 39 w 40"/>
                <a:gd name="T23" fmla="*/ 0 h 83"/>
                <a:gd name="T24" fmla="*/ 33 w 40"/>
                <a:gd name="T25" fmla="*/ 7 h 83"/>
                <a:gd name="T26" fmla="*/ 30 w 40"/>
                <a:gd name="T27" fmla="*/ 17 h 83"/>
                <a:gd name="T28" fmla="*/ 30 w 40"/>
                <a:gd name="T29" fmla="*/ 23 h 83"/>
                <a:gd name="T30" fmla="*/ 23 w 40"/>
                <a:gd name="T31" fmla="*/ 33 h 83"/>
                <a:gd name="T32" fmla="*/ 19 w 40"/>
                <a:gd name="T33" fmla="*/ 35 h 83"/>
                <a:gd name="T34" fmla="*/ 14 w 40"/>
                <a:gd name="T35" fmla="*/ 42 h 83"/>
                <a:gd name="T36" fmla="*/ 10 w 40"/>
                <a:gd name="T37" fmla="*/ 44 h 83"/>
                <a:gd name="T38" fmla="*/ 8 w 40"/>
                <a:gd name="T39" fmla="*/ 49 h 83"/>
                <a:gd name="T40" fmla="*/ 10 w 40"/>
                <a:gd name="T41" fmla="*/ 49 h 83"/>
                <a:gd name="T42" fmla="*/ 12 w 40"/>
                <a:gd name="T43" fmla="*/ 51 h 83"/>
                <a:gd name="T44" fmla="*/ 12 w 40"/>
                <a:gd name="T45" fmla="*/ 49 h 83"/>
                <a:gd name="T46" fmla="*/ 14 w 40"/>
                <a:gd name="T47" fmla="*/ 49 h 83"/>
                <a:gd name="T48" fmla="*/ 14 w 40"/>
                <a:gd name="T49" fmla="*/ 51 h 83"/>
                <a:gd name="T50" fmla="*/ 14 w 40"/>
                <a:gd name="T51" fmla="*/ 53 h 83"/>
                <a:gd name="T52" fmla="*/ 10 w 40"/>
                <a:gd name="T53" fmla="*/ 55 h 83"/>
                <a:gd name="T54" fmla="*/ 8 w 40"/>
                <a:gd name="T55" fmla="*/ 53 h 83"/>
                <a:gd name="T56" fmla="*/ 8 w 40"/>
                <a:gd name="T57" fmla="*/ 55 h 83"/>
                <a:gd name="T58" fmla="*/ 8 w 40"/>
                <a:gd name="T59" fmla="*/ 58 h 83"/>
                <a:gd name="T60" fmla="*/ 5 w 40"/>
                <a:gd name="T61" fmla="*/ 60 h 83"/>
                <a:gd name="T62" fmla="*/ 5 w 40"/>
                <a:gd name="T63" fmla="*/ 62 h 83"/>
                <a:gd name="T64" fmla="*/ 3 w 40"/>
                <a:gd name="T65" fmla="*/ 64 h 83"/>
                <a:gd name="T66" fmla="*/ 0 w 40"/>
                <a:gd name="T67" fmla="*/ 64 h 83"/>
                <a:gd name="T68" fmla="*/ 3 w 40"/>
                <a:gd name="T69" fmla="*/ 65 h 83"/>
                <a:gd name="T70" fmla="*/ 5 w 40"/>
                <a:gd name="T7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83">
                  <a:moveTo>
                    <a:pt x="5" y="67"/>
                  </a:moveTo>
                  <a:lnTo>
                    <a:pt x="7" y="71"/>
                  </a:lnTo>
                  <a:lnTo>
                    <a:pt x="8" y="81"/>
                  </a:lnTo>
                  <a:lnTo>
                    <a:pt x="10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28" y="42"/>
                  </a:lnTo>
                  <a:lnTo>
                    <a:pt x="33" y="33"/>
                  </a:lnTo>
                  <a:lnTo>
                    <a:pt x="35" y="26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3" y="7"/>
                  </a:lnTo>
                  <a:lnTo>
                    <a:pt x="30" y="17"/>
                  </a:lnTo>
                  <a:lnTo>
                    <a:pt x="30" y="23"/>
                  </a:lnTo>
                  <a:lnTo>
                    <a:pt x="23" y="33"/>
                  </a:lnTo>
                  <a:lnTo>
                    <a:pt x="19" y="35"/>
                  </a:lnTo>
                  <a:lnTo>
                    <a:pt x="14" y="42"/>
                  </a:lnTo>
                  <a:lnTo>
                    <a:pt x="10" y="44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3" y="64"/>
                  </a:lnTo>
                  <a:lnTo>
                    <a:pt x="0" y="64"/>
                  </a:lnTo>
                  <a:lnTo>
                    <a:pt x="3" y="65"/>
                  </a:lnTo>
                  <a:lnTo>
                    <a:pt x="5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168">
              <a:extLst>
                <a:ext uri="{FF2B5EF4-FFF2-40B4-BE49-F238E27FC236}">
                  <a16:creationId xmlns:a16="http://schemas.microsoft.com/office/drawing/2014/main" id="{CFE65E74-D8D3-E4F1-C102-D5B27CD5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645" y="1722300"/>
              <a:ext cx="61024" cy="53701"/>
            </a:xfrm>
            <a:custGeom>
              <a:avLst/>
              <a:gdLst>
                <a:gd name="T0" fmla="*/ 38 w 50"/>
                <a:gd name="T1" fmla="*/ 41 h 44"/>
                <a:gd name="T2" fmla="*/ 34 w 50"/>
                <a:gd name="T3" fmla="*/ 39 h 44"/>
                <a:gd name="T4" fmla="*/ 30 w 50"/>
                <a:gd name="T5" fmla="*/ 37 h 44"/>
                <a:gd name="T6" fmla="*/ 27 w 50"/>
                <a:gd name="T7" fmla="*/ 37 h 44"/>
                <a:gd name="T8" fmla="*/ 27 w 50"/>
                <a:gd name="T9" fmla="*/ 39 h 44"/>
                <a:gd name="T10" fmla="*/ 29 w 50"/>
                <a:gd name="T11" fmla="*/ 41 h 44"/>
                <a:gd name="T12" fmla="*/ 34 w 50"/>
                <a:gd name="T13" fmla="*/ 42 h 44"/>
                <a:gd name="T14" fmla="*/ 36 w 50"/>
                <a:gd name="T15" fmla="*/ 44 h 44"/>
                <a:gd name="T16" fmla="*/ 38 w 50"/>
                <a:gd name="T17" fmla="*/ 44 h 44"/>
                <a:gd name="T18" fmla="*/ 41 w 50"/>
                <a:gd name="T19" fmla="*/ 44 h 44"/>
                <a:gd name="T20" fmla="*/ 43 w 50"/>
                <a:gd name="T21" fmla="*/ 42 h 44"/>
                <a:gd name="T22" fmla="*/ 45 w 50"/>
                <a:gd name="T23" fmla="*/ 41 h 44"/>
                <a:gd name="T24" fmla="*/ 48 w 50"/>
                <a:gd name="T25" fmla="*/ 41 h 44"/>
                <a:gd name="T26" fmla="*/ 50 w 50"/>
                <a:gd name="T27" fmla="*/ 41 h 44"/>
                <a:gd name="T28" fmla="*/ 50 w 50"/>
                <a:gd name="T29" fmla="*/ 39 h 44"/>
                <a:gd name="T30" fmla="*/ 45 w 50"/>
                <a:gd name="T31" fmla="*/ 26 h 44"/>
                <a:gd name="T32" fmla="*/ 43 w 50"/>
                <a:gd name="T33" fmla="*/ 23 h 44"/>
                <a:gd name="T34" fmla="*/ 41 w 50"/>
                <a:gd name="T35" fmla="*/ 18 h 44"/>
                <a:gd name="T36" fmla="*/ 38 w 50"/>
                <a:gd name="T37" fmla="*/ 16 h 44"/>
                <a:gd name="T38" fmla="*/ 34 w 50"/>
                <a:gd name="T39" fmla="*/ 12 h 44"/>
                <a:gd name="T40" fmla="*/ 29 w 50"/>
                <a:gd name="T41" fmla="*/ 12 h 44"/>
                <a:gd name="T42" fmla="*/ 25 w 50"/>
                <a:gd name="T43" fmla="*/ 10 h 44"/>
                <a:gd name="T44" fmla="*/ 20 w 50"/>
                <a:gd name="T45" fmla="*/ 2 h 44"/>
                <a:gd name="T46" fmla="*/ 14 w 50"/>
                <a:gd name="T47" fmla="*/ 0 h 44"/>
                <a:gd name="T48" fmla="*/ 11 w 50"/>
                <a:gd name="T49" fmla="*/ 2 h 44"/>
                <a:gd name="T50" fmla="*/ 0 w 50"/>
                <a:gd name="T51" fmla="*/ 7 h 44"/>
                <a:gd name="T52" fmla="*/ 2 w 50"/>
                <a:gd name="T53" fmla="*/ 9 h 44"/>
                <a:gd name="T54" fmla="*/ 4 w 50"/>
                <a:gd name="T55" fmla="*/ 9 h 44"/>
                <a:gd name="T56" fmla="*/ 6 w 50"/>
                <a:gd name="T57" fmla="*/ 7 h 44"/>
                <a:gd name="T58" fmla="*/ 9 w 50"/>
                <a:gd name="T59" fmla="*/ 7 h 44"/>
                <a:gd name="T60" fmla="*/ 7 w 50"/>
                <a:gd name="T61" fmla="*/ 9 h 44"/>
                <a:gd name="T62" fmla="*/ 6 w 50"/>
                <a:gd name="T63" fmla="*/ 10 h 44"/>
                <a:gd name="T64" fmla="*/ 6 w 50"/>
                <a:gd name="T65" fmla="*/ 12 h 44"/>
                <a:gd name="T66" fmla="*/ 6 w 50"/>
                <a:gd name="T67" fmla="*/ 14 h 44"/>
                <a:gd name="T68" fmla="*/ 7 w 50"/>
                <a:gd name="T69" fmla="*/ 14 h 44"/>
                <a:gd name="T70" fmla="*/ 9 w 50"/>
                <a:gd name="T71" fmla="*/ 14 h 44"/>
                <a:gd name="T72" fmla="*/ 9 w 50"/>
                <a:gd name="T73" fmla="*/ 16 h 44"/>
                <a:gd name="T74" fmla="*/ 11 w 50"/>
                <a:gd name="T75" fmla="*/ 16 h 44"/>
                <a:gd name="T76" fmla="*/ 20 w 50"/>
                <a:gd name="T77" fmla="*/ 14 h 44"/>
                <a:gd name="T78" fmla="*/ 20 w 50"/>
                <a:gd name="T79" fmla="*/ 16 h 44"/>
                <a:gd name="T80" fmla="*/ 18 w 50"/>
                <a:gd name="T81" fmla="*/ 18 h 44"/>
                <a:gd name="T82" fmla="*/ 20 w 50"/>
                <a:gd name="T83" fmla="*/ 19 h 44"/>
                <a:gd name="T84" fmla="*/ 23 w 50"/>
                <a:gd name="T85" fmla="*/ 23 h 44"/>
                <a:gd name="T86" fmla="*/ 23 w 50"/>
                <a:gd name="T87" fmla="*/ 25 h 44"/>
                <a:gd name="T88" fmla="*/ 23 w 50"/>
                <a:gd name="T89" fmla="*/ 26 h 44"/>
                <a:gd name="T90" fmla="*/ 23 w 50"/>
                <a:gd name="T91" fmla="*/ 28 h 44"/>
                <a:gd name="T92" fmla="*/ 22 w 50"/>
                <a:gd name="T93" fmla="*/ 28 h 44"/>
                <a:gd name="T94" fmla="*/ 22 w 50"/>
                <a:gd name="T95" fmla="*/ 26 h 44"/>
                <a:gd name="T96" fmla="*/ 18 w 50"/>
                <a:gd name="T97" fmla="*/ 23 h 44"/>
                <a:gd name="T98" fmla="*/ 16 w 50"/>
                <a:gd name="T99" fmla="*/ 21 h 44"/>
                <a:gd name="T100" fmla="*/ 16 w 50"/>
                <a:gd name="T101" fmla="*/ 23 h 44"/>
                <a:gd name="T102" fmla="*/ 16 w 50"/>
                <a:gd name="T103" fmla="*/ 28 h 44"/>
                <a:gd name="T104" fmla="*/ 18 w 50"/>
                <a:gd name="T105" fmla="*/ 34 h 44"/>
                <a:gd name="T106" fmla="*/ 22 w 50"/>
                <a:gd name="T107" fmla="*/ 37 h 44"/>
                <a:gd name="T108" fmla="*/ 25 w 50"/>
                <a:gd name="T109" fmla="*/ 37 h 44"/>
                <a:gd name="T110" fmla="*/ 27 w 50"/>
                <a:gd name="T111" fmla="*/ 35 h 44"/>
                <a:gd name="T112" fmla="*/ 27 w 50"/>
                <a:gd name="T113" fmla="*/ 34 h 44"/>
                <a:gd name="T114" fmla="*/ 29 w 50"/>
                <a:gd name="T115" fmla="*/ 34 h 44"/>
                <a:gd name="T116" fmla="*/ 30 w 50"/>
                <a:gd name="T117" fmla="*/ 34 h 44"/>
                <a:gd name="T118" fmla="*/ 36 w 50"/>
                <a:gd name="T119" fmla="*/ 35 h 44"/>
                <a:gd name="T120" fmla="*/ 41 w 50"/>
                <a:gd name="T121" fmla="*/ 41 h 44"/>
                <a:gd name="T122" fmla="*/ 41 w 50"/>
                <a:gd name="T123" fmla="*/ 42 h 44"/>
                <a:gd name="T124" fmla="*/ 38 w 50"/>
                <a:gd name="T12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44">
                  <a:moveTo>
                    <a:pt x="38" y="41"/>
                  </a:moveTo>
                  <a:lnTo>
                    <a:pt x="34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9" y="41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1" y="44"/>
                  </a:lnTo>
                  <a:lnTo>
                    <a:pt x="43" y="42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0" y="39"/>
                  </a:lnTo>
                  <a:lnTo>
                    <a:pt x="45" y="26"/>
                  </a:lnTo>
                  <a:lnTo>
                    <a:pt x="43" y="23"/>
                  </a:lnTo>
                  <a:lnTo>
                    <a:pt x="41" y="18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29" y="12"/>
                  </a:lnTo>
                  <a:lnTo>
                    <a:pt x="25" y="10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18" y="23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8" y="34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6" y="35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89">
              <a:extLst>
                <a:ext uri="{FF2B5EF4-FFF2-40B4-BE49-F238E27FC236}">
                  <a16:creationId xmlns:a16="http://schemas.microsoft.com/office/drawing/2014/main" id="{C7950D8A-6599-95E6-74D8-6F8D4B9F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361" y="1856552"/>
              <a:ext cx="21969" cy="13426"/>
            </a:xfrm>
            <a:custGeom>
              <a:avLst/>
              <a:gdLst>
                <a:gd name="T0" fmla="*/ 0 w 18"/>
                <a:gd name="T1" fmla="*/ 7 h 11"/>
                <a:gd name="T2" fmla="*/ 2 w 18"/>
                <a:gd name="T3" fmla="*/ 9 h 11"/>
                <a:gd name="T4" fmla="*/ 5 w 18"/>
                <a:gd name="T5" fmla="*/ 11 h 11"/>
                <a:gd name="T6" fmla="*/ 9 w 18"/>
                <a:gd name="T7" fmla="*/ 11 h 11"/>
                <a:gd name="T8" fmla="*/ 12 w 18"/>
                <a:gd name="T9" fmla="*/ 9 h 11"/>
                <a:gd name="T10" fmla="*/ 14 w 18"/>
                <a:gd name="T11" fmla="*/ 7 h 11"/>
                <a:gd name="T12" fmla="*/ 16 w 18"/>
                <a:gd name="T13" fmla="*/ 3 h 11"/>
                <a:gd name="T14" fmla="*/ 18 w 18"/>
                <a:gd name="T15" fmla="*/ 3 h 11"/>
                <a:gd name="T16" fmla="*/ 18 w 18"/>
                <a:gd name="T17" fmla="*/ 2 h 11"/>
                <a:gd name="T18" fmla="*/ 12 w 18"/>
                <a:gd name="T19" fmla="*/ 0 h 11"/>
                <a:gd name="T20" fmla="*/ 9 w 18"/>
                <a:gd name="T21" fmla="*/ 0 h 11"/>
                <a:gd name="T22" fmla="*/ 5 w 18"/>
                <a:gd name="T23" fmla="*/ 2 h 11"/>
                <a:gd name="T24" fmla="*/ 0 w 18"/>
                <a:gd name="T25" fmla="*/ 3 h 11"/>
                <a:gd name="T26" fmla="*/ 2 w 18"/>
                <a:gd name="T27" fmla="*/ 5 h 11"/>
                <a:gd name="T28" fmla="*/ 2 w 18"/>
                <a:gd name="T29" fmla="*/ 7 h 11"/>
                <a:gd name="T30" fmla="*/ 0 w 18"/>
                <a:gd name="T3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lnTo>
                    <a:pt x="2" y="9"/>
                  </a:lnTo>
                  <a:lnTo>
                    <a:pt x="5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103">
              <a:extLst>
                <a:ext uri="{FF2B5EF4-FFF2-40B4-BE49-F238E27FC236}">
                  <a16:creationId xmlns:a16="http://schemas.microsoft.com/office/drawing/2014/main" id="{7F52479C-F3D0-E511-30B8-0D3A5FE5E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353" y="1728402"/>
              <a:ext cx="52481" cy="78110"/>
            </a:xfrm>
            <a:custGeom>
              <a:avLst/>
              <a:gdLst>
                <a:gd name="T0" fmla="*/ 13 w 43"/>
                <a:gd name="T1" fmla="*/ 32 h 64"/>
                <a:gd name="T2" fmla="*/ 7 w 43"/>
                <a:gd name="T3" fmla="*/ 29 h 64"/>
                <a:gd name="T4" fmla="*/ 9 w 43"/>
                <a:gd name="T5" fmla="*/ 23 h 64"/>
                <a:gd name="T6" fmla="*/ 7 w 43"/>
                <a:gd name="T7" fmla="*/ 20 h 64"/>
                <a:gd name="T8" fmla="*/ 9 w 43"/>
                <a:gd name="T9" fmla="*/ 16 h 64"/>
                <a:gd name="T10" fmla="*/ 11 w 43"/>
                <a:gd name="T11" fmla="*/ 13 h 64"/>
                <a:gd name="T12" fmla="*/ 16 w 43"/>
                <a:gd name="T13" fmla="*/ 9 h 64"/>
                <a:gd name="T14" fmla="*/ 16 w 43"/>
                <a:gd name="T15" fmla="*/ 7 h 64"/>
                <a:gd name="T16" fmla="*/ 16 w 43"/>
                <a:gd name="T17" fmla="*/ 4 h 64"/>
                <a:gd name="T18" fmla="*/ 13 w 43"/>
                <a:gd name="T19" fmla="*/ 4 h 64"/>
                <a:gd name="T20" fmla="*/ 20 w 43"/>
                <a:gd name="T21" fmla="*/ 2 h 64"/>
                <a:gd name="T22" fmla="*/ 15 w 43"/>
                <a:gd name="T23" fmla="*/ 0 h 64"/>
                <a:gd name="T24" fmla="*/ 11 w 43"/>
                <a:gd name="T25" fmla="*/ 5 h 64"/>
                <a:gd name="T26" fmla="*/ 2 w 43"/>
                <a:gd name="T27" fmla="*/ 29 h 64"/>
                <a:gd name="T28" fmla="*/ 2 w 43"/>
                <a:gd name="T29" fmla="*/ 34 h 64"/>
                <a:gd name="T30" fmla="*/ 0 w 43"/>
                <a:gd name="T31" fmla="*/ 55 h 64"/>
                <a:gd name="T32" fmla="*/ 0 w 43"/>
                <a:gd name="T33" fmla="*/ 60 h 64"/>
                <a:gd name="T34" fmla="*/ 2 w 43"/>
                <a:gd name="T35" fmla="*/ 64 h 64"/>
                <a:gd name="T36" fmla="*/ 2 w 43"/>
                <a:gd name="T37" fmla="*/ 62 h 64"/>
                <a:gd name="T38" fmla="*/ 2 w 43"/>
                <a:gd name="T39" fmla="*/ 60 h 64"/>
                <a:gd name="T40" fmla="*/ 2 w 43"/>
                <a:gd name="T41" fmla="*/ 57 h 64"/>
                <a:gd name="T42" fmla="*/ 2 w 43"/>
                <a:gd name="T43" fmla="*/ 46 h 64"/>
                <a:gd name="T44" fmla="*/ 2 w 43"/>
                <a:gd name="T45" fmla="*/ 45 h 64"/>
                <a:gd name="T46" fmla="*/ 2 w 43"/>
                <a:gd name="T47" fmla="*/ 41 h 64"/>
                <a:gd name="T48" fmla="*/ 2 w 43"/>
                <a:gd name="T49" fmla="*/ 39 h 64"/>
                <a:gd name="T50" fmla="*/ 6 w 43"/>
                <a:gd name="T51" fmla="*/ 36 h 64"/>
                <a:gd name="T52" fmla="*/ 7 w 43"/>
                <a:gd name="T53" fmla="*/ 36 h 64"/>
                <a:gd name="T54" fmla="*/ 9 w 43"/>
                <a:gd name="T55" fmla="*/ 36 h 64"/>
                <a:gd name="T56" fmla="*/ 9 w 43"/>
                <a:gd name="T57" fmla="*/ 37 h 64"/>
                <a:gd name="T58" fmla="*/ 11 w 43"/>
                <a:gd name="T59" fmla="*/ 39 h 64"/>
                <a:gd name="T60" fmla="*/ 18 w 43"/>
                <a:gd name="T61" fmla="*/ 39 h 64"/>
                <a:gd name="T62" fmla="*/ 20 w 43"/>
                <a:gd name="T63" fmla="*/ 37 h 64"/>
                <a:gd name="T64" fmla="*/ 23 w 43"/>
                <a:gd name="T65" fmla="*/ 36 h 64"/>
                <a:gd name="T66" fmla="*/ 25 w 43"/>
                <a:gd name="T67" fmla="*/ 34 h 64"/>
                <a:gd name="T68" fmla="*/ 39 w 43"/>
                <a:gd name="T69" fmla="*/ 36 h 64"/>
                <a:gd name="T70" fmla="*/ 43 w 43"/>
                <a:gd name="T71" fmla="*/ 32 h 64"/>
                <a:gd name="T72" fmla="*/ 18 w 43"/>
                <a:gd name="T73" fmla="*/ 34 h 64"/>
                <a:gd name="T74" fmla="*/ 13 w 43"/>
                <a:gd name="T7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64">
                  <a:moveTo>
                    <a:pt x="13" y="32"/>
                  </a:moveTo>
                  <a:lnTo>
                    <a:pt x="7" y="2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8" y="39"/>
                  </a:lnTo>
                  <a:lnTo>
                    <a:pt x="20" y="37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18" y="34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153">
              <a:extLst>
                <a:ext uri="{FF2B5EF4-FFF2-40B4-BE49-F238E27FC236}">
                  <a16:creationId xmlns:a16="http://schemas.microsoft.com/office/drawing/2014/main" id="{58731B09-FAC9-2E8C-C01C-8979CDBC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755" y="1750371"/>
              <a:ext cx="45158" cy="34173"/>
            </a:xfrm>
            <a:custGeom>
              <a:avLst/>
              <a:gdLst>
                <a:gd name="T0" fmla="*/ 13 w 37"/>
                <a:gd name="T1" fmla="*/ 9 h 28"/>
                <a:gd name="T2" fmla="*/ 9 w 37"/>
                <a:gd name="T3" fmla="*/ 5 h 28"/>
                <a:gd name="T4" fmla="*/ 0 w 37"/>
                <a:gd name="T5" fmla="*/ 2 h 28"/>
                <a:gd name="T6" fmla="*/ 0 w 37"/>
                <a:gd name="T7" fmla="*/ 0 h 28"/>
                <a:gd name="T8" fmla="*/ 0 w 37"/>
                <a:gd name="T9" fmla="*/ 3 h 28"/>
                <a:gd name="T10" fmla="*/ 0 w 37"/>
                <a:gd name="T11" fmla="*/ 5 h 28"/>
                <a:gd name="T12" fmla="*/ 22 w 37"/>
                <a:gd name="T13" fmla="*/ 28 h 28"/>
                <a:gd name="T14" fmla="*/ 23 w 37"/>
                <a:gd name="T15" fmla="*/ 28 h 28"/>
                <a:gd name="T16" fmla="*/ 25 w 37"/>
                <a:gd name="T17" fmla="*/ 28 h 28"/>
                <a:gd name="T18" fmla="*/ 27 w 37"/>
                <a:gd name="T19" fmla="*/ 25 h 28"/>
                <a:gd name="T20" fmla="*/ 37 w 37"/>
                <a:gd name="T21" fmla="*/ 23 h 28"/>
                <a:gd name="T22" fmla="*/ 36 w 37"/>
                <a:gd name="T23" fmla="*/ 23 h 28"/>
                <a:gd name="T24" fmla="*/ 34 w 37"/>
                <a:gd name="T25" fmla="*/ 21 h 28"/>
                <a:gd name="T26" fmla="*/ 34 w 37"/>
                <a:gd name="T27" fmla="*/ 19 h 28"/>
                <a:gd name="T28" fmla="*/ 32 w 37"/>
                <a:gd name="T29" fmla="*/ 18 h 28"/>
                <a:gd name="T30" fmla="*/ 30 w 37"/>
                <a:gd name="T31" fmla="*/ 16 h 28"/>
                <a:gd name="T32" fmla="*/ 29 w 37"/>
                <a:gd name="T33" fmla="*/ 14 h 28"/>
                <a:gd name="T34" fmla="*/ 30 w 37"/>
                <a:gd name="T35" fmla="*/ 18 h 28"/>
                <a:gd name="T36" fmla="*/ 30 w 37"/>
                <a:gd name="T37" fmla="*/ 19 h 28"/>
                <a:gd name="T38" fmla="*/ 29 w 37"/>
                <a:gd name="T39" fmla="*/ 19 h 28"/>
                <a:gd name="T40" fmla="*/ 27 w 37"/>
                <a:gd name="T41" fmla="*/ 19 h 28"/>
                <a:gd name="T42" fmla="*/ 25 w 37"/>
                <a:gd name="T43" fmla="*/ 18 h 28"/>
                <a:gd name="T44" fmla="*/ 23 w 37"/>
                <a:gd name="T45" fmla="*/ 12 h 28"/>
                <a:gd name="T46" fmla="*/ 22 w 37"/>
                <a:gd name="T47" fmla="*/ 14 h 28"/>
                <a:gd name="T48" fmla="*/ 20 w 37"/>
                <a:gd name="T49" fmla="*/ 14 h 28"/>
                <a:gd name="T50" fmla="*/ 18 w 37"/>
                <a:gd name="T51" fmla="*/ 14 h 28"/>
                <a:gd name="T52" fmla="*/ 16 w 37"/>
                <a:gd name="T53" fmla="*/ 14 h 28"/>
                <a:gd name="T54" fmla="*/ 16 w 37"/>
                <a:gd name="T55" fmla="*/ 12 h 28"/>
                <a:gd name="T56" fmla="*/ 13 w 37"/>
                <a:gd name="T5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28">
                  <a:moveTo>
                    <a:pt x="13" y="9"/>
                  </a:moveTo>
                  <a:lnTo>
                    <a:pt x="9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5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169">
              <a:extLst>
                <a:ext uri="{FF2B5EF4-FFF2-40B4-BE49-F238E27FC236}">
                  <a16:creationId xmlns:a16="http://schemas.microsoft.com/office/drawing/2014/main" id="{4169B07F-D44E-7372-7F46-7538C1BF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692" y="1501394"/>
              <a:ext cx="20748" cy="58583"/>
            </a:xfrm>
            <a:custGeom>
              <a:avLst/>
              <a:gdLst>
                <a:gd name="T0" fmla="*/ 7 w 17"/>
                <a:gd name="T1" fmla="*/ 24 h 48"/>
                <a:gd name="T2" fmla="*/ 5 w 17"/>
                <a:gd name="T3" fmla="*/ 28 h 48"/>
                <a:gd name="T4" fmla="*/ 3 w 17"/>
                <a:gd name="T5" fmla="*/ 30 h 48"/>
                <a:gd name="T6" fmla="*/ 1 w 17"/>
                <a:gd name="T7" fmla="*/ 30 h 48"/>
                <a:gd name="T8" fmla="*/ 1 w 17"/>
                <a:gd name="T9" fmla="*/ 32 h 48"/>
                <a:gd name="T10" fmla="*/ 0 w 17"/>
                <a:gd name="T11" fmla="*/ 37 h 48"/>
                <a:gd name="T12" fmla="*/ 1 w 17"/>
                <a:gd name="T13" fmla="*/ 42 h 48"/>
                <a:gd name="T14" fmla="*/ 3 w 17"/>
                <a:gd name="T15" fmla="*/ 48 h 48"/>
                <a:gd name="T16" fmla="*/ 7 w 17"/>
                <a:gd name="T17" fmla="*/ 48 h 48"/>
                <a:gd name="T18" fmla="*/ 10 w 17"/>
                <a:gd name="T19" fmla="*/ 44 h 48"/>
                <a:gd name="T20" fmla="*/ 12 w 17"/>
                <a:gd name="T21" fmla="*/ 40 h 48"/>
                <a:gd name="T22" fmla="*/ 10 w 17"/>
                <a:gd name="T23" fmla="*/ 35 h 48"/>
                <a:gd name="T24" fmla="*/ 12 w 17"/>
                <a:gd name="T25" fmla="*/ 32 h 48"/>
                <a:gd name="T26" fmla="*/ 16 w 17"/>
                <a:gd name="T27" fmla="*/ 28 h 48"/>
                <a:gd name="T28" fmla="*/ 17 w 17"/>
                <a:gd name="T29" fmla="*/ 24 h 48"/>
                <a:gd name="T30" fmla="*/ 16 w 17"/>
                <a:gd name="T31" fmla="*/ 23 h 48"/>
                <a:gd name="T32" fmla="*/ 16 w 17"/>
                <a:gd name="T33" fmla="*/ 24 h 48"/>
                <a:gd name="T34" fmla="*/ 14 w 17"/>
                <a:gd name="T35" fmla="*/ 26 h 48"/>
                <a:gd name="T36" fmla="*/ 12 w 17"/>
                <a:gd name="T37" fmla="*/ 28 h 48"/>
                <a:gd name="T38" fmla="*/ 10 w 17"/>
                <a:gd name="T39" fmla="*/ 24 h 48"/>
                <a:gd name="T40" fmla="*/ 10 w 17"/>
                <a:gd name="T41" fmla="*/ 23 h 48"/>
                <a:gd name="T42" fmla="*/ 10 w 17"/>
                <a:gd name="T43" fmla="*/ 21 h 48"/>
                <a:gd name="T44" fmla="*/ 10 w 17"/>
                <a:gd name="T45" fmla="*/ 19 h 48"/>
                <a:gd name="T46" fmla="*/ 12 w 17"/>
                <a:gd name="T47" fmla="*/ 16 h 48"/>
                <a:gd name="T48" fmla="*/ 9 w 17"/>
                <a:gd name="T49" fmla="*/ 16 h 48"/>
                <a:gd name="T50" fmla="*/ 7 w 17"/>
                <a:gd name="T51" fmla="*/ 14 h 48"/>
                <a:gd name="T52" fmla="*/ 7 w 17"/>
                <a:gd name="T53" fmla="*/ 10 h 48"/>
                <a:gd name="T54" fmla="*/ 5 w 17"/>
                <a:gd name="T55" fmla="*/ 1 h 48"/>
                <a:gd name="T56" fmla="*/ 3 w 17"/>
                <a:gd name="T57" fmla="*/ 0 h 48"/>
                <a:gd name="T58" fmla="*/ 1 w 17"/>
                <a:gd name="T59" fmla="*/ 1 h 48"/>
                <a:gd name="T60" fmla="*/ 1 w 17"/>
                <a:gd name="T61" fmla="*/ 5 h 48"/>
                <a:gd name="T62" fmla="*/ 0 w 17"/>
                <a:gd name="T63" fmla="*/ 10 h 48"/>
                <a:gd name="T64" fmla="*/ 1 w 17"/>
                <a:gd name="T65" fmla="*/ 12 h 48"/>
                <a:gd name="T66" fmla="*/ 5 w 17"/>
                <a:gd name="T67" fmla="*/ 14 h 48"/>
                <a:gd name="T68" fmla="*/ 7 w 17"/>
                <a:gd name="T69" fmla="*/ 16 h 48"/>
                <a:gd name="T70" fmla="*/ 7 w 17"/>
                <a:gd name="T71" fmla="*/ 19 h 48"/>
                <a:gd name="T72" fmla="*/ 7 w 17"/>
                <a:gd name="T73" fmla="*/ 23 h 48"/>
                <a:gd name="T74" fmla="*/ 7 w 17"/>
                <a:gd name="T7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48">
                  <a:moveTo>
                    <a:pt x="7" y="24"/>
                  </a:moveTo>
                  <a:lnTo>
                    <a:pt x="5" y="28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83">
              <a:extLst>
                <a:ext uri="{FF2B5EF4-FFF2-40B4-BE49-F238E27FC236}">
                  <a16:creationId xmlns:a16="http://schemas.microsoft.com/office/drawing/2014/main" id="{B600E0F7-CD1A-B685-0F40-28CF24730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290" y="1850450"/>
              <a:ext cx="13426" cy="12205"/>
            </a:xfrm>
            <a:custGeom>
              <a:avLst/>
              <a:gdLst>
                <a:gd name="T0" fmla="*/ 2 w 11"/>
                <a:gd name="T1" fmla="*/ 8 h 10"/>
                <a:gd name="T2" fmla="*/ 3 w 11"/>
                <a:gd name="T3" fmla="*/ 10 h 10"/>
                <a:gd name="T4" fmla="*/ 5 w 11"/>
                <a:gd name="T5" fmla="*/ 10 h 10"/>
                <a:gd name="T6" fmla="*/ 9 w 11"/>
                <a:gd name="T7" fmla="*/ 8 h 10"/>
                <a:gd name="T8" fmla="*/ 11 w 11"/>
                <a:gd name="T9" fmla="*/ 7 h 10"/>
                <a:gd name="T10" fmla="*/ 11 w 11"/>
                <a:gd name="T11" fmla="*/ 1 h 10"/>
                <a:gd name="T12" fmla="*/ 11 w 11"/>
                <a:gd name="T13" fmla="*/ 0 h 10"/>
                <a:gd name="T14" fmla="*/ 5 w 11"/>
                <a:gd name="T15" fmla="*/ 1 h 10"/>
                <a:gd name="T16" fmla="*/ 3 w 11"/>
                <a:gd name="T17" fmla="*/ 3 h 10"/>
                <a:gd name="T18" fmla="*/ 2 w 11"/>
                <a:gd name="T19" fmla="*/ 5 h 10"/>
                <a:gd name="T20" fmla="*/ 0 w 11"/>
                <a:gd name="T21" fmla="*/ 8 h 10"/>
                <a:gd name="T22" fmla="*/ 2 w 11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lnTo>
                    <a:pt x="3" y="10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84">
              <a:extLst>
                <a:ext uri="{FF2B5EF4-FFF2-40B4-BE49-F238E27FC236}">
                  <a16:creationId xmlns:a16="http://schemas.microsoft.com/office/drawing/2014/main" id="{8CE95814-EFB1-DA6B-1802-D7B27447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219" y="1801631"/>
              <a:ext cx="28071" cy="15867"/>
            </a:xfrm>
            <a:custGeom>
              <a:avLst/>
              <a:gdLst>
                <a:gd name="T0" fmla="*/ 18 w 23"/>
                <a:gd name="T1" fmla="*/ 0 h 13"/>
                <a:gd name="T2" fmla="*/ 12 w 23"/>
                <a:gd name="T3" fmla="*/ 0 h 13"/>
                <a:gd name="T4" fmla="*/ 9 w 23"/>
                <a:gd name="T5" fmla="*/ 0 h 13"/>
                <a:gd name="T6" fmla="*/ 5 w 23"/>
                <a:gd name="T7" fmla="*/ 2 h 13"/>
                <a:gd name="T8" fmla="*/ 2 w 23"/>
                <a:gd name="T9" fmla="*/ 4 h 13"/>
                <a:gd name="T10" fmla="*/ 0 w 23"/>
                <a:gd name="T11" fmla="*/ 8 h 13"/>
                <a:gd name="T12" fmla="*/ 7 w 23"/>
                <a:gd name="T13" fmla="*/ 11 h 13"/>
                <a:gd name="T14" fmla="*/ 10 w 23"/>
                <a:gd name="T15" fmla="*/ 13 h 13"/>
                <a:gd name="T16" fmla="*/ 14 w 23"/>
                <a:gd name="T17" fmla="*/ 11 h 13"/>
                <a:gd name="T18" fmla="*/ 14 w 23"/>
                <a:gd name="T19" fmla="*/ 13 h 13"/>
                <a:gd name="T20" fmla="*/ 16 w 23"/>
                <a:gd name="T21" fmla="*/ 13 h 13"/>
                <a:gd name="T22" fmla="*/ 18 w 23"/>
                <a:gd name="T23" fmla="*/ 13 h 13"/>
                <a:gd name="T24" fmla="*/ 19 w 23"/>
                <a:gd name="T25" fmla="*/ 13 h 13"/>
                <a:gd name="T26" fmla="*/ 21 w 23"/>
                <a:gd name="T27" fmla="*/ 11 h 13"/>
                <a:gd name="T28" fmla="*/ 23 w 23"/>
                <a:gd name="T29" fmla="*/ 8 h 13"/>
                <a:gd name="T30" fmla="*/ 23 w 23"/>
                <a:gd name="T31" fmla="*/ 6 h 13"/>
                <a:gd name="T32" fmla="*/ 23 w 23"/>
                <a:gd name="T33" fmla="*/ 6 h 13"/>
                <a:gd name="T34" fmla="*/ 21 w 23"/>
                <a:gd name="T35" fmla="*/ 2 h 13"/>
                <a:gd name="T36" fmla="*/ 18 w 2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3">
                  <a:moveTo>
                    <a:pt x="18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165">
              <a:extLst>
                <a:ext uri="{FF2B5EF4-FFF2-40B4-BE49-F238E27FC236}">
                  <a16:creationId xmlns:a16="http://schemas.microsoft.com/office/drawing/2014/main" id="{049A5DD0-0A0D-F220-AD8A-5BCD92DE9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337" y="1630764"/>
              <a:ext cx="15867" cy="30512"/>
            </a:xfrm>
            <a:custGeom>
              <a:avLst/>
              <a:gdLst>
                <a:gd name="T0" fmla="*/ 2 w 13"/>
                <a:gd name="T1" fmla="*/ 2 h 25"/>
                <a:gd name="T2" fmla="*/ 0 w 13"/>
                <a:gd name="T3" fmla="*/ 4 h 25"/>
                <a:gd name="T4" fmla="*/ 0 w 13"/>
                <a:gd name="T5" fmla="*/ 9 h 25"/>
                <a:gd name="T6" fmla="*/ 4 w 13"/>
                <a:gd name="T7" fmla="*/ 18 h 25"/>
                <a:gd name="T8" fmla="*/ 7 w 13"/>
                <a:gd name="T9" fmla="*/ 21 h 25"/>
                <a:gd name="T10" fmla="*/ 11 w 13"/>
                <a:gd name="T11" fmla="*/ 25 h 25"/>
                <a:gd name="T12" fmla="*/ 13 w 13"/>
                <a:gd name="T13" fmla="*/ 23 h 25"/>
                <a:gd name="T14" fmla="*/ 11 w 13"/>
                <a:gd name="T15" fmla="*/ 18 h 25"/>
                <a:gd name="T16" fmla="*/ 11 w 13"/>
                <a:gd name="T17" fmla="*/ 18 h 25"/>
                <a:gd name="T18" fmla="*/ 11 w 13"/>
                <a:gd name="T19" fmla="*/ 16 h 25"/>
                <a:gd name="T20" fmla="*/ 11 w 13"/>
                <a:gd name="T21" fmla="*/ 11 h 25"/>
                <a:gd name="T22" fmla="*/ 11 w 13"/>
                <a:gd name="T23" fmla="*/ 9 h 25"/>
                <a:gd name="T24" fmla="*/ 11 w 13"/>
                <a:gd name="T25" fmla="*/ 7 h 25"/>
                <a:gd name="T26" fmla="*/ 7 w 13"/>
                <a:gd name="T27" fmla="*/ 7 h 25"/>
                <a:gd name="T28" fmla="*/ 6 w 13"/>
                <a:gd name="T29" fmla="*/ 7 h 25"/>
                <a:gd name="T30" fmla="*/ 6 w 13"/>
                <a:gd name="T31" fmla="*/ 0 h 25"/>
                <a:gd name="T32" fmla="*/ 2 w 13"/>
                <a:gd name="T3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5">
                  <a:moveTo>
                    <a:pt x="2" y="2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98">
              <a:extLst>
                <a:ext uri="{FF2B5EF4-FFF2-40B4-BE49-F238E27FC236}">
                  <a16:creationId xmlns:a16="http://schemas.microsoft.com/office/drawing/2014/main" id="{6E4DF181-9DAE-9A6A-1BA1-B08A05292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794" y="1811395"/>
              <a:ext cx="13426" cy="23189"/>
            </a:xfrm>
            <a:custGeom>
              <a:avLst/>
              <a:gdLst>
                <a:gd name="T0" fmla="*/ 5 w 11"/>
                <a:gd name="T1" fmla="*/ 0 h 19"/>
                <a:gd name="T2" fmla="*/ 4 w 11"/>
                <a:gd name="T3" fmla="*/ 0 h 19"/>
                <a:gd name="T4" fmla="*/ 2 w 11"/>
                <a:gd name="T5" fmla="*/ 3 h 19"/>
                <a:gd name="T6" fmla="*/ 0 w 11"/>
                <a:gd name="T7" fmla="*/ 8 h 19"/>
                <a:gd name="T8" fmla="*/ 0 w 11"/>
                <a:gd name="T9" fmla="*/ 12 h 19"/>
                <a:gd name="T10" fmla="*/ 4 w 11"/>
                <a:gd name="T11" fmla="*/ 16 h 19"/>
                <a:gd name="T12" fmla="*/ 5 w 11"/>
                <a:gd name="T13" fmla="*/ 19 h 19"/>
                <a:gd name="T14" fmla="*/ 9 w 11"/>
                <a:gd name="T15" fmla="*/ 17 h 19"/>
                <a:gd name="T16" fmla="*/ 11 w 11"/>
                <a:gd name="T17" fmla="*/ 16 h 19"/>
                <a:gd name="T18" fmla="*/ 9 w 11"/>
                <a:gd name="T19" fmla="*/ 14 h 19"/>
                <a:gd name="T20" fmla="*/ 4 w 11"/>
                <a:gd name="T21" fmla="*/ 3 h 19"/>
                <a:gd name="T22" fmla="*/ 5 w 11"/>
                <a:gd name="T23" fmla="*/ 1 h 19"/>
                <a:gd name="T24" fmla="*/ 5 w 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167">
              <a:extLst>
                <a:ext uri="{FF2B5EF4-FFF2-40B4-BE49-F238E27FC236}">
                  <a16:creationId xmlns:a16="http://schemas.microsoft.com/office/drawing/2014/main" id="{AEB6CAE0-A54F-B2E6-E8AB-8D57EC37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57" y="1574623"/>
              <a:ext cx="21969" cy="36614"/>
            </a:xfrm>
            <a:custGeom>
              <a:avLst/>
              <a:gdLst>
                <a:gd name="T0" fmla="*/ 8 w 18"/>
                <a:gd name="T1" fmla="*/ 28 h 30"/>
                <a:gd name="T2" fmla="*/ 9 w 18"/>
                <a:gd name="T3" fmla="*/ 27 h 30"/>
                <a:gd name="T4" fmla="*/ 11 w 18"/>
                <a:gd name="T5" fmla="*/ 27 h 30"/>
                <a:gd name="T6" fmla="*/ 13 w 18"/>
                <a:gd name="T7" fmla="*/ 25 h 30"/>
                <a:gd name="T8" fmla="*/ 15 w 18"/>
                <a:gd name="T9" fmla="*/ 23 h 30"/>
                <a:gd name="T10" fmla="*/ 18 w 18"/>
                <a:gd name="T11" fmla="*/ 20 h 30"/>
                <a:gd name="T12" fmla="*/ 18 w 18"/>
                <a:gd name="T13" fmla="*/ 20 h 30"/>
                <a:gd name="T14" fmla="*/ 11 w 18"/>
                <a:gd name="T15" fmla="*/ 4 h 30"/>
                <a:gd name="T16" fmla="*/ 11 w 18"/>
                <a:gd name="T17" fmla="*/ 2 h 30"/>
                <a:gd name="T18" fmla="*/ 11 w 18"/>
                <a:gd name="T19" fmla="*/ 0 h 30"/>
                <a:gd name="T20" fmla="*/ 9 w 18"/>
                <a:gd name="T21" fmla="*/ 2 h 30"/>
                <a:gd name="T22" fmla="*/ 8 w 18"/>
                <a:gd name="T23" fmla="*/ 7 h 30"/>
                <a:gd name="T24" fmla="*/ 6 w 18"/>
                <a:gd name="T25" fmla="*/ 11 h 30"/>
                <a:gd name="T26" fmla="*/ 4 w 18"/>
                <a:gd name="T27" fmla="*/ 12 h 30"/>
                <a:gd name="T28" fmla="*/ 2 w 18"/>
                <a:gd name="T29" fmla="*/ 14 h 30"/>
                <a:gd name="T30" fmla="*/ 0 w 18"/>
                <a:gd name="T31" fmla="*/ 18 h 30"/>
                <a:gd name="T32" fmla="*/ 0 w 18"/>
                <a:gd name="T33" fmla="*/ 20 h 30"/>
                <a:gd name="T34" fmla="*/ 2 w 18"/>
                <a:gd name="T35" fmla="*/ 27 h 30"/>
                <a:gd name="T36" fmla="*/ 6 w 18"/>
                <a:gd name="T37" fmla="*/ 30 h 30"/>
                <a:gd name="T38" fmla="*/ 8 w 18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0">
                  <a:moveTo>
                    <a:pt x="8" y="28"/>
                  </a:moveTo>
                  <a:lnTo>
                    <a:pt x="9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0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183">
              <a:extLst>
                <a:ext uri="{FF2B5EF4-FFF2-40B4-BE49-F238E27FC236}">
                  <a16:creationId xmlns:a16="http://schemas.microsoft.com/office/drawing/2014/main" id="{5B43D983-8A41-C99C-6BCA-6E396B6B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2702341"/>
              <a:ext cx="67126" cy="42717"/>
            </a:xfrm>
            <a:custGeom>
              <a:avLst/>
              <a:gdLst>
                <a:gd name="T0" fmla="*/ 48 w 55"/>
                <a:gd name="T1" fmla="*/ 19 h 35"/>
                <a:gd name="T2" fmla="*/ 49 w 55"/>
                <a:gd name="T3" fmla="*/ 19 h 35"/>
                <a:gd name="T4" fmla="*/ 53 w 55"/>
                <a:gd name="T5" fmla="*/ 17 h 35"/>
                <a:gd name="T6" fmla="*/ 55 w 55"/>
                <a:gd name="T7" fmla="*/ 17 h 35"/>
                <a:gd name="T8" fmla="*/ 55 w 55"/>
                <a:gd name="T9" fmla="*/ 16 h 35"/>
                <a:gd name="T10" fmla="*/ 53 w 55"/>
                <a:gd name="T11" fmla="*/ 10 h 35"/>
                <a:gd name="T12" fmla="*/ 51 w 55"/>
                <a:gd name="T13" fmla="*/ 12 h 35"/>
                <a:gd name="T14" fmla="*/ 51 w 55"/>
                <a:gd name="T15" fmla="*/ 10 h 35"/>
                <a:gd name="T16" fmla="*/ 51 w 55"/>
                <a:gd name="T17" fmla="*/ 9 h 35"/>
                <a:gd name="T18" fmla="*/ 49 w 55"/>
                <a:gd name="T19" fmla="*/ 7 h 35"/>
                <a:gd name="T20" fmla="*/ 48 w 55"/>
                <a:gd name="T21" fmla="*/ 7 h 35"/>
                <a:gd name="T22" fmla="*/ 46 w 55"/>
                <a:gd name="T23" fmla="*/ 7 h 35"/>
                <a:gd name="T24" fmla="*/ 30 w 55"/>
                <a:gd name="T25" fmla="*/ 0 h 35"/>
                <a:gd name="T26" fmla="*/ 26 w 55"/>
                <a:gd name="T27" fmla="*/ 0 h 35"/>
                <a:gd name="T28" fmla="*/ 24 w 55"/>
                <a:gd name="T29" fmla="*/ 3 h 35"/>
                <a:gd name="T30" fmla="*/ 19 w 55"/>
                <a:gd name="T31" fmla="*/ 7 h 35"/>
                <a:gd name="T32" fmla="*/ 17 w 55"/>
                <a:gd name="T33" fmla="*/ 10 h 35"/>
                <a:gd name="T34" fmla="*/ 14 w 55"/>
                <a:gd name="T35" fmla="*/ 10 h 35"/>
                <a:gd name="T36" fmla="*/ 14 w 55"/>
                <a:gd name="T37" fmla="*/ 9 h 35"/>
                <a:gd name="T38" fmla="*/ 16 w 55"/>
                <a:gd name="T39" fmla="*/ 9 h 35"/>
                <a:gd name="T40" fmla="*/ 16 w 55"/>
                <a:gd name="T41" fmla="*/ 7 h 35"/>
                <a:gd name="T42" fmla="*/ 5 w 55"/>
                <a:gd name="T43" fmla="*/ 12 h 35"/>
                <a:gd name="T44" fmla="*/ 0 w 55"/>
                <a:gd name="T45" fmla="*/ 16 h 35"/>
                <a:gd name="T46" fmla="*/ 0 w 55"/>
                <a:gd name="T47" fmla="*/ 21 h 35"/>
                <a:gd name="T48" fmla="*/ 0 w 55"/>
                <a:gd name="T49" fmla="*/ 19 h 35"/>
                <a:gd name="T50" fmla="*/ 1 w 55"/>
                <a:gd name="T51" fmla="*/ 19 h 35"/>
                <a:gd name="T52" fmla="*/ 7 w 55"/>
                <a:gd name="T53" fmla="*/ 19 h 35"/>
                <a:gd name="T54" fmla="*/ 12 w 55"/>
                <a:gd name="T55" fmla="*/ 23 h 35"/>
                <a:gd name="T56" fmla="*/ 28 w 55"/>
                <a:gd name="T57" fmla="*/ 33 h 35"/>
                <a:gd name="T58" fmla="*/ 32 w 55"/>
                <a:gd name="T59" fmla="*/ 35 h 35"/>
                <a:gd name="T60" fmla="*/ 42 w 55"/>
                <a:gd name="T61" fmla="*/ 32 h 35"/>
                <a:gd name="T62" fmla="*/ 42 w 55"/>
                <a:gd name="T63" fmla="*/ 30 h 35"/>
                <a:gd name="T64" fmla="*/ 44 w 55"/>
                <a:gd name="T65" fmla="*/ 28 h 35"/>
                <a:gd name="T66" fmla="*/ 42 w 55"/>
                <a:gd name="T67" fmla="*/ 25 h 35"/>
                <a:gd name="T68" fmla="*/ 44 w 55"/>
                <a:gd name="T69" fmla="*/ 23 h 35"/>
                <a:gd name="T70" fmla="*/ 48 w 55"/>
                <a:gd name="T7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35">
                  <a:moveTo>
                    <a:pt x="48" y="19"/>
                  </a:moveTo>
                  <a:lnTo>
                    <a:pt x="49" y="19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19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5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7" y="19"/>
                  </a:lnTo>
                  <a:lnTo>
                    <a:pt x="12" y="23"/>
                  </a:lnTo>
                  <a:lnTo>
                    <a:pt x="28" y="33"/>
                  </a:lnTo>
                  <a:lnTo>
                    <a:pt x="32" y="35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2" y="25"/>
                  </a:lnTo>
                  <a:lnTo>
                    <a:pt x="44" y="23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Freeform 187">
              <a:extLst>
                <a:ext uri="{FF2B5EF4-FFF2-40B4-BE49-F238E27FC236}">
                  <a16:creationId xmlns:a16="http://schemas.microsoft.com/office/drawing/2014/main" id="{BCF794A5-8561-8588-5709-B5C45F750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611" y="2557104"/>
              <a:ext cx="30512" cy="17087"/>
            </a:xfrm>
            <a:custGeom>
              <a:avLst/>
              <a:gdLst>
                <a:gd name="T0" fmla="*/ 4 w 25"/>
                <a:gd name="T1" fmla="*/ 10 h 14"/>
                <a:gd name="T2" fmla="*/ 6 w 25"/>
                <a:gd name="T3" fmla="*/ 12 h 14"/>
                <a:gd name="T4" fmla="*/ 7 w 25"/>
                <a:gd name="T5" fmla="*/ 14 h 14"/>
                <a:gd name="T6" fmla="*/ 22 w 25"/>
                <a:gd name="T7" fmla="*/ 14 h 14"/>
                <a:gd name="T8" fmla="*/ 25 w 25"/>
                <a:gd name="T9" fmla="*/ 14 h 14"/>
                <a:gd name="T10" fmla="*/ 25 w 25"/>
                <a:gd name="T11" fmla="*/ 10 h 14"/>
                <a:gd name="T12" fmla="*/ 23 w 25"/>
                <a:gd name="T13" fmla="*/ 9 h 14"/>
                <a:gd name="T14" fmla="*/ 22 w 25"/>
                <a:gd name="T15" fmla="*/ 5 h 14"/>
                <a:gd name="T16" fmla="*/ 20 w 25"/>
                <a:gd name="T17" fmla="*/ 5 h 14"/>
                <a:gd name="T18" fmla="*/ 20 w 25"/>
                <a:gd name="T19" fmla="*/ 3 h 14"/>
                <a:gd name="T20" fmla="*/ 4 w 25"/>
                <a:gd name="T21" fmla="*/ 0 h 14"/>
                <a:gd name="T22" fmla="*/ 2 w 25"/>
                <a:gd name="T23" fmla="*/ 0 h 14"/>
                <a:gd name="T24" fmla="*/ 0 w 25"/>
                <a:gd name="T25" fmla="*/ 5 h 14"/>
                <a:gd name="T26" fmla="*/ 2 w 25"/>
                <a:gd name="T27" fmla="*/ 9 h 14"/>
                <a:gd name="T28" fmla="*/ 4 w 25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10"/>
                  </a:moveTo>
                  <a:lnTo>
                    <a:pt x="6" y="12"/>
                  </a:lnTo>
                  <a:lnTo>
                    <a:pt x="7" y="14"/>
                  </a:lnTo>
                  <a:lnTo>
                    <a:pt x="22" y="14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226">
              <a:extLst>
                <a:ext uri="{FF2B5EF4-FFF2-40B4-BE49-F238E27FC236}">
                  <a16:creationId xmlns:a16="http://schemas.microsoft.com/office/drawing/2014/main" id="{EFC8A535-824D-8B58-729A-7A22F73C4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628" y="2105528"/>
              <a:ext cx="56142" cy="21969"/>
            </a:xfrm>
            <a:custGeom>
              <a:avLst/>
              <a:gdLst>
                <a:gd name="T0" fmla="*/ 27 w 46"/>
                <a:gd name="T1" fmla="*/ 7 h 18"/>
                <a:gd name="T2" fmla="*/ 11 w 46"/>
                <a:gd name="T3" fmla="*/ 9 h 18"/>
                <a:gd name="T4" fmla="*/ 9 w 46"/>
                <a:gd name="T5" fmla="*/ 9 h 18"/>
                <a:gd name="T6" fmla="*/ 7 w 46"/>
                <a:gd name="T7" fmla="*/ 11 h 18"/>
                <a:gd name="T8" fmla="*/ 2 w 46"/>
                <a:gd name="T9" fmla="*/ 13 h 18"/>
                <a:gd name="T10" fmla="*/ 0 w 46"/>
                <a:gd name="T11" fmla="*/ 16 h 18"/>
                <a:gd name="T12" fmla="*/ 2 w 46"/>
                <a:gd name="T13" fmla="*/ 18 h 18"/>
                <a:gd name="T14" fmla="*/ 4 w 46"/>
                <a:gd name="T15" fmla="*/ 18 h 18"/>
                <a:gd name="T16" fmla="*/ 20 w 46"/>
                <a:gd name="T17" fmla="*/ 13 h 18"/>
                <a:gd name="T18" fmla="*/ 23 w 46"/>
                <a:gd name="T19" fmla="*/ 13 h 18"/>
                <a:gd name="T20" fmla="*/ 29 w 46"/>
                <a:gd name="T21" fmla="*/ 9 h 18"/>
                <a:gd name="T22" fmla="*/ 34 w 46"/>
                <a:gd name="T23" fmla="*/ 9 h 18"/>
                <a:gd name="T24" fmla="*/ 34 w 46"/>
                <a:gd name="T25" fmla="*/ 7 h 18"/>
                <a:gd name="T26" fmla="*/ 34 w 46"/>
                <a:gd name="T27" fmla="*/ 6 h 18"/>
                <a:gd name="T28" fmla="*/ 41 w 46"/>
                <a:gd name="T29" fmla="*/ 6 h 18"/>
                <a:gd name="T30" fmla="*/ 45 w 46"/>
                <a:gd name="T31" fmla="*/ 4 h 18"/>
                <a:gd name="T32" fmla="*/ 46 w 46"/>
                <a:gd name="T33" fmla="*/ 0 h 18"/>
                <a:gd name="T34" fmla="*/ 30 w 46"/>
                <a:gd name="T35" fmla="*/ 4 h 18"/>
                <a:gd name="T36" fmla="*/ 29 w 46"/>
                <a:gd name="T37" fmla="*/ 6 h 18"/>
                <a:gd name="T38" fmla="*/ 27 w 46"/>
                <a:gd name="T3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8">
                  <a:moveTo>
                    <a:pt x="27" y="7"/>
                  </a:moveTo>
                  <a:lnTo>
                    <a:pt x="11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41" y="6"/>
                  </a:lnTo>
                  <a:lnTo>
                    <a:pt x="45" y="4"/>
                  </a:lnTo>
                  <a:lnTo>
                    <a:pt x="46" y="0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227">
              <a:extLst>
                <a:ext uri="{FF2B5EF4-FFF2-40B4-BE49-F238E27FC236}">
                  <a16:creationId xmlns:a16="http://schemas.microsoft.com/office/drawing/2014/main" id="{EA83D2CC-9F5E-6F67-1798-1E1457F9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384" y="2166552"/>
              <a:ext cx="25630" cy="45158"/>
            </a:xfrm>
            <a:custGeom>
              <a:avLst/>
              <a:gdLst>
                <a:gd name="T0" fmla="*/ 21 w 21"/>
                <a:gd name="T1" fmla="*/ 12 h 37"/>
                <a:gd name="T2" fmla="*/ 21 w 21"/>
                <a:gd name="T3" fmla="*/ 9 h 37"/>
                <a:gd name="T4" fmla="*/ 19 w 21"/>
                <a:gd name="T5" fmla="*/ 5 h 37"/>
                <a:gd name="T6" fmla="*/ 19 w 21"/>
                <a:gd name="T7" fmla="*/ 5 h 37"/>
                <a:gd name="T8" fmla="*/ 19 w 21"/>
                <a:gd name="T9" fmla="*/ 3 h 37"/>
                <a:gd name="T10" fmla="*/ 19 w 21"/>
                <a:gd name="T11" fmla="*/ 2 h 37"/>
                <a:gd name="T12" fmla="*/ 19 w 21"/>
                <a:gd name="T13" fmla="*/ 2 h 37"/>
                <a:gd name="T14" fmla="*/ 16 w 21"/>
                <a:gd name="T15" fmla="*/ 0 h 37"/>
                <a:gd name="T16" fmla="*/ 14 w 21"/>
                <a:gd name="T17" fmla="*/ 5 h 37"/>
                <a:gd name="T18" fmla="*/ 10 w 21"/>
                <a:gd name="T19" fmla="*/ 9 h 37"/>
                <a:gd name="T20" fmla="*/ 5 w 21"/>
                <a:gd name="T21" fmla="*/ 14 h 37"/>
                <a:gd name="T22" fmla="*/ 2 w 21"/>
                <a:gd name="T23" fmla="*/ 19 h 37"/>
                <a:gd name="T24" fmla="*/ 0 w 21"/>
                <a:gd name="T25" fmla="*/ 25 h 37"/>
                <a:gd name="T26" fmla="*/ 0 w 21"/>
                <a:gd name="T27" fmla="*/ 30 h 37"/>
                <a:gd name="T28" fmla="*/ 2 w 21"/>
                <a:gd name="T29" fmla="*/ 35 h 37"/>
                <a:gd name="T30" fmla="*/ 5 w 21"/>
                <a:gd name="T31" fmla="*/ 37 h 37"/>
                <a:gd name="T32" fmla="*/ 9 w 21"/>
                <a:gd name="T33" fmla="*/ 35 h 37"/>
                <a:gd name="T34" fmla="*/ 12 w 21"/>
                <a:gd name="T35" fmla="*/ 30 h 37"/>
                <a:gd name="T36" fmla="*/ 18 w 21"/>
                <a:gd name="T37" fmla="*/ 27 h 37"/>
                <a:gd name="T38" fmla="*/ 19 w 21"/>
                <a:gd name="T39" fmla="*/ 21 h 37"/>
                <a:gd name="T40" fmla="*/ 21 w 21"/>
                <a:gd name="T41" fmla="*/ 18 h 37"/>
                <a:gd name="T42" fmla="*/ 21 w 21"/>
                <a:gd name="T43" fmla="*/ 16 h 37"/>
                <a:gd name="T44" fmla="*/ 19 w 21"/>
                <a:gd name="T45" fmla="*/ 16 h 37"/>
                <a:gd name="T46" fmla="*/ 19 w 21"/>
                <a:gd name="T47" fmla="*/ 14 h 37"/>
                <a:gd name="T48" fmla="*/ 21 w 21"/>
                <a:gd name="T4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7">
                  <a:moveTo>
                    <a:pt x="21" y="12"/>
                  </a:moveTo>
                  <a:lnTo>
                    <a:pt x="21" y="9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5" y="37"/>
                  </a:lnTo>
                  <a:lnTo>
                    <a:pt x="9" y="35"/>
                  </a:lnTo>
                  <a:lnTo>
                    <a:pt x="12" y="30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229">
              <a:extLst>
                <a:ext uri="{FF2B5EF4-FFF2-40B4-BE49-F238E27FC236}">
                  <a16:creationId xmlns:a16="http://schemas.microsoft.com/office/drawing/2014/main" id="{5788F8A1-58A0-B57F-9401-21DD08A8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33" y="2101867"/>
              <a:ext cx="42717" cy="10985"/>
            </a:xfrm>
            <a:custGeom>
              <a:avLst/>
              <a:gdLst>
                <a:gd name="T0" fmla="*/ 0 w 35"/>
                <a:gd name="T1" fmla="*/ 0 h 9"/>
                <a:gd name="T2" fmla="*/ 0 w 35"/>
                <a:gd name="T3" fmla="*/ 1 h 9"/>
                <a:gd name="T4" fmla="*/ 0 w 35"/>
                <a:gd name="T5" fmla="*/ 5 h 9"/>
                <a:gd name="T6" fmla="*/ 0 w 35"/>
                <a:gd name="T7" fmla="*/ 7 h 9"/>
                <a:gd name="T8" fmla="*/ 1 w 35"/>
                <a:gd name="T9" fmla="*/ 9 h 9"/>
                <a:gd name="T10" fmla="*/ 8 w 35"/>
                <a:gd name="T11" fmla="*/ 5 h 9"/>
                <a:gd name="T12" fmla="*/ 10 w 35"/>
                <a:gd name="T13" fmla="*/ 5 h 9"/>
                <a:gd name="T14" fmla="*/ 23 w 35"/>
                <a:gd name="T15" fmla="*/ 5 h 9"/>
                <a:gd name="T16" fmla="*/ 35 w 35"/>
                <a:gd name="T17" fmla="*/ 1 h 9"/>
                <a:gd name="T18" fmla="*/ 30 w 35"/>
                <a:gd name="T19" fmla="*/ 0 h 9"/>
                <a:gd name="T20" fmla="*/ 1 w 35"/>
                <a:gd name="T21" fmla="*/ 1 h 9"/>
                <a:gd name="T22" fmla="*/ 0 w 3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23" y="5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232">
              <a:extLst>
                <a:ext uri="{FF2B5EF4-FFF2-40B4-BE49-F238E27FC236}">
                  <a16:creationId xmlns:a16="http://schemas.microsoft.com/office/drawing/2014/main" id="{F51E6ECD-F362-F907-44E8-A32EBE2DE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651" y="2563207"/>
              <a:ext cx="119606" cy="45158"/>
            </a:xfrm>
            <a:custGeom>
              <a:avLst/>
              <a:gdLst>
                <a:gd name="T0" fmla="*/ 2 w 98"/>
                <a:gd name="T1" fmla="*/ 20 h 37"/>
                <a:gd name="T2" fmla="*/ 2 w 98"/>
                <a:gd name="T3" fmla="*/ 23 h 37"/>
                <a:gd name="T4" fmla="*/ 2 w 98"/>
                <a:gd name="T5" fmla="*/ 27 h 37"/>
                <a:gd name="T6" fmla="*/ 4 w 98"/>
                <a:gd name="T7" fmla="*/ 30 h 37"/>
                <a:gd name="T8" fmla="*/ 5 w 98"/>
                <a:gd name="T9" fmla="*/ 30 h 37"/>
                <a:gd name="T10" fmla="*/ 7 w 98"/>
                <a:gd name="T11" fmla="*/ 32 h 37"/>
                <a:gd name="T12" fmla="*/ 11 w 98"/>
                <a:gd name="T13" fmla="*/ 32 h 37"/>
                <a:gd name="T14" fmla="*/ 16 w 98"/>
                <a:gd name="T15" fmla="*/ 30 h 37"/>
                <a:gd name="T16" fmla="*/ 16 w 98"/>
                <a:gd name="T17" fmla="*/ 28 h 37"/>
                <a:gd name="T18" fmla="*/ 16 w 98"/>
                <a:gd name="T19" fmla="*/ 27 h 37"/>
                <a:gd name="T20" fmla="*/ 16 w 98"/>
                <a:gd name="T21" fmla="*/ 25 h 37"/>
                <a:gd name="T22" fmla="*/ 18 w 98"/>
                <a:gd name="T23" fmla="*/ 23 h 37"/>
                <a:gd name="T24" fmla="*/ 20 w 98"/>
                <a:gd name="T25" fmla="*/ 23 h 37"/>
                <a:gd name="T26" fmla="*/ 21 w 98"/>
                <a:gd name="T27" fmla="*/ 23 h 37"/>
                <a:gd name="T28" fmla="*/ 27 w 98"/>
                <a:gd name="T29" fmla="*/ 23 h 37"/>
                <a:gd name="T30" fmla="*/ 28 w 98"/>
                <a:gd name="T31" fmla="*/ 23 h 37"/>
                <a:gd name="T32" fmla="*/ 32 w 98"/>
                <a:gd name="T33" fmla="*/ 23 h 37"/>
                <a:gd name="T34" fmla="*/ 44 w 98"/>
                <a:gd name="T35" fmla="*/ 27 h 37"/>
                <a:gd name="T36" fmla="*/ 46 w 98"/>
                <a:gd name="T37" fmla="*/ 28 h 37"/>
                <a:gd name="T38" fmla="*/ 48 w 98"/>
                <a:gd name="T39" fmla="*/ 30 h 37"/>
                <a:gd name="T40" fmla="*/ 48 w 98"/>
                <a:gd name="T41" fmla="*/ 32 h 37"/>
                <a:gd name="T42" fmla="*/ 48 w 98"/>
                <a:gd name="T43" fmla="*/ 36 h 37"/>
                <a:gd name="T44" fmla="*/ 50 w 98"/>
                <a:gd name="T45" fmla="*/ 37 h 37"/>
                <a:gd name="T46" fmla="*/ 64 w 98"/>
                <a:gd name="T47" fmla="*/ 37 h 37"/>
                <a:gd name="T48" fmla="*/ 68 w 98"/>
                <a:gd name="T49" fmla="*/ 37 h 37"/>
                <a:gd name="T50" fmla="*/ 73 w 98"/>
                <a:gd name="T51" fmla="*/ 32 h 37"/>
                <a:gd name="T52" fmla="*/ 87 w 98"/>
                <a:gd name="T53" fmla="*/ 25 h 37"/>
                <a:gd name="T54" fmla="*/ 91 w 98"/>
                <a:gd name="T55" fmla="*/ 23 h 37"/>
                <a:gd name="T56" fmla="*/ 96 w 98"/>
                <a:gd name="T57" fmla="*/ 16 h 37"/>
                <a:gd name="T58" fmla="*/ 96 w 98"/>
                <a:gd name="T59" fmla="*/ 14 h 37"/>
                <a:gd name="T60" fmla="*/ 98 w 98"/>
                <a:gd name="T61" fmla="*/ 9 h 37"/>
                <a:gd name="T62" fmla="*/ 94 w 98"/>
                <a:gd name="T63" fmla="*/ 7 h 37"/>
                <a:gd name="T64" fmla="*/ 92 w 98"/>
                <a:gd name="T65" fmla="*/ 7 h 37"/>
                <a:gd name="T66" fmla="*/ 91 w 98"/>
                <a:gd name="T67" fmla="*/ 7 h 37"/>
                <a:gd name="T68" fmla="*/ 89 w 98"/>
                <a:gd name="T69" fmla="*/ 11 h 37"/>
                <a:gd name="T70" fmla="*/ 87 w 98"/>
                <a:gd name="T71" fmla="*/ 11 h 37"/>
                <a:gd name="T72" fmla="*/ 85 w 98"/>
                <a:gd name="T73" fmla="*/ 9 h 37"/>
                <a:gd name="T74" fmla="*/ 82 w 98"/>
                <a:gd name="T75" fmla="*/ 9 h 37"/>
                <a:gd name="T76" fmla="*/ 80 w 98"/>
                <a:gd name="T77" fmla="*/ 7 h 37"/>
                <a:gd name="T78" fmla="*/ 78 w 98"/>
                <a:gd name="T79" fmla="*/ 4 h 37"/>
                <a:gd name="T80" fmla="*/ 76 w 98"/>
                <a:gd name="T81" fmla="*/ 2 h 37"/>
                <a:gd name="T82" fmla="*/ 73 w 98"/>
                <a:gd name="T83" fmla="*/ 2 h 37"/>
                <a:gd name="T84" fmla="*/ 71 w 98"/>
                <a:gd name="T85" fmla="*/ 2 h 37"/>
                <a:gd name="T86" fmla="*/ 69 w 98"/>
                <a:gd name="T87" fmla="*/ 2 h 37"/>
                <a:gd name="T88" fmla="*/ 69 w 98"/>
                <a:gd name="T89" fmla="*/ 7 h 37"/>
                <a:gd name="T90" fmla="*/ 68 w 98"/>
                <a:gd name="T91" fmla="*/ 9 h 37"/>
                <a:gd name="T92" fmla="*/ 57 w 98"/>
                <a:gd name="T93" fmla="*/ 12 h 37"/>
                <a:gd name="T94" fmla="*/ 53 w 98"/>
                <a:gd name="T95" fmla="*/ 14 h 37"/>
                <a:gd name="T96" fmla="*/ 50 w 98"/>
                <a:gd name="T97" fmla="*/ 12 h 37"/>
                <a:gd name="T98" fmla="*/ 44 w 98"/>
                <a:gd name="T99" fmla="*/ 12 h 37"/>
                <a:gd name="T100" fmla="*/ 44 w 98"/>
                <a:gd name="T101" fmla="*/ 11 h 37"/>
                <a:gd name="T102" fmla="*/ 39 w 98"/>
                <a:gd name="T103" fmla="*/ 7 h 37"/>
                <a:gd name="T104" fmla="*/ 28 w 98"/>
                <a:gd name="T105" fmla="*/ 5 h 37"/>
                <a:gd name="T106" fmla="*/ 21 w 98"/>
                <a:gd name="T107" fmla="*/ 0 h 37"/>
                <a:gd name="T108" fmla="*/ 20 w 98"/>
                <a:gd name="T109" fmla="*/ 0 h 37"/>
                <a:gd name="T110" fmla="*/ 18 w 98"/>
                <a:gd name="T111" fmla="*/ 2 h 37"/>
                <a:gd name="T112" fmla="*/ 0 w 98"/>
                <a:gd name="T113" fmla="*/ 7 h 37"/>
                <a:gd name="T114" fmla="*/ 2 w 98"/>
                <a:gd name="T115" fmla="*/ 14 h 37"/>
                <a:gd name="T116" fmla="*/ 2 w 98"/>
                <a:gd name="T11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37">
                  <a:moveTo>
                    <a:pt x="2" y="20"/>
                  </a:moveTo>
                  <a:lnTo>
                    <a:pt x="2" y="23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0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73" y="32"/>
                  </a:lnTo>
                  <a:lnTo>
                    <a:pt x="87" y="25"/>
                  </a:lnTo>
                  <a:lnTo>
                    <a:pt x="91" y="23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9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89" y="11"/>
                  </a:lnTo>
                  <a:lnTo>
                    <a:pt x="87" y="11"/>
                  </a:lnTo>
                  <a:lnTo>
                    <a:pt x="85" y="9"/>
                  </a:lnTo>
                  <a:lnTo>
                    <a:pt x="82" y="9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7"/>
                  </a:lnTo>
                  <a:lnTo>
                    <a:pt x="68" y="9"/>
                  </a:lnTo>
                  <a:lnTo>
                    <a:pt x="57" y="12"/>
                  </a:lnTo>
                  <a:lnTo>
                    <a:pt x="53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0" y="7"/>
                  </a:lnTo>
                  <a:lnTo>
                    <a:pt x="2" y="14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233">
              <a:extLst>
                <a:ext uri="{FF2B5EF4-FFF2-40B4-BE49-F238E27FC236}">
                  <a16:creationId xmlns:a16="http://schemas.microsoft.com/office/drawing/2014/main" id="{7890F0B9-6DE3-7893-605B-5C5F7608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219" y="2090883"/>
              <a:ext cx="30512" cy="14646"/>
            </a:xfrm>
            <a:custGeom>
              <a:avLst/>
              <a:gdLst>
                <a:gd name="T0" fmla="*/ 7 w 25"/>
                <a:gd name="T1" fmla="*/ 3 h 12"/>
                <a:gd name="T2" fmla="*/ 2 w 25"/>
                <a:gd name="T3" fmla="*/ 5 h 12"/>
                <a:gd name="T4" fmla="*/ 0 w 25"/>
                <a:gd name="T5" fmla="*/ 7 h 12"/>
                <a:gd name="T6" fmla="*/ 0 w 25"/>
                <a:gd name="T7" fmla="*/ 10 h 12"/>
                <a:gd name="T8" fmla="*/ 0 w 25"/>
                <a:gd name="T9" fmla="*/ 12 h 12"/>
                <a:gd name="T10" fmla="*/ 3 w 25"/>
                <a:gd name="T11" fmla="*/ 10 h 12"/>
                <a:gd name="T12" fmla="*/ 23 w 25"/>
                <a:gd name="T13" fmla="*/ 3 h 12"/>
                <a:gd name="T14" fmla="*/ 25 w 25"/>
                <a:gd name="T15" fmla="*/ 3 h 12"/>
                <a:gd name="T16" fmla="*/ 25 w 25"/>
                <a:gd name="T17" fmla="*/ 2 h 12"/>
                <a:gd name="T18" fmla="*/ 21 w 25"/>
                <a:gd name="T19" fmla="*/ 0 h 12"/>
                <a:gd name="T20" fmla="*/ 9 w 25"/>
                <a:gd name="T21" fmla="*/ 2 h 12"/>
                <a:gd name="T22" fmla="*/ 7 w 25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2">
                  <a:moveTo>
                    <a:pt x="7" y="3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9" y="2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235">
              <a:extLst>
                <a:ext uri="{FF2B5EF4-FFF2-40B4-BE49-F238E27FC236}">
                  <a16:creationId xmlns:a16="http://schemas.microsoft.com/office/drawing/2014/main" id="{3B7F1F5D-DA85-6605-2766-B13886ED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809" y="2489978"/>
              <a:ext cx="58583" cy="28071"/>
            </a:xfrm>
            <a:custGeom>
              <a:avLst/>
              <a:gdLst>
                <a:gd name="T0" fmla="*/ 45 w 48"/>
                <a:gd name="T1" fmla="*/ 12 h 23"/>
                <a:gd name="T2" fmla="*/ 39 w 48"/>
                <a:gd name="T3" fmla="*/ 10 h 23"/>
                <a:gd name="T4" fmla="*/ 38 w 48"/>
                <a:gd name="T5" fmla="*/ 8 h 23"/>
                <a:gd name="T6" fmla="*/ 34 w 48"/>
                <a:gd name="T7" fmla="*/ 3 h 23"/>
                <a:gd name="T8" fmla="*/ 32 w 48"/>
                <a:gd name="T9" fmla="*/ 1 h 23"/>
                <a:gd name="T10" fmla="*/ 29 w 48"/>
                <a:gd name="T11" fmla="*/ 1 h 23"/>
                <a:gd name="T12" fmla="*/ 18 w 48"/>
                <a:gd name="T13" fmla="*/ 0 h 23"/>
                <a:gd name="T14" fmla="*/ 16 w 48"/>
                <a:gd name="T15" fmla="*/ 0 h 23"/>
                <a:gd name="T16" fmla="*/ 15 w 48"/>
                <a:gd name="T17" fmla="*/ 0 h 23"/>
                <a:gd name="T18" fmla="*/ 6 w 48"/>
                <a:gd name="T19" fmla="*/ 1 h 23"/>
                <a:gd name="T20" fmla="*/ 2 w 48"/>
                <a:gd name="T21" fmla="*/ 3 h 23"/>
                <a:gd name="T22" fmla="*/ 0 w 48"/>
                <a:gd name="T23" fmla="*/ 10 h 23"/>
                <a:gd name="T24" fmla="*/ 2 w 48"/>
                <a:gd name="T25" fmla="*/ 12 h 23"/>
                <a:gd name="T26" fmla="*/ 6 w 48"/>
                <a:gd name="T27" fmla="*/ 12 h 23"/>
                <a:gd name="T28" fmla="*/ 9 w 48"/>
                <a:gd name="T29" fmla="*/ 12 h 23"/>
                <a:gd name="T30" fmla="*/ 13 w 48"/>
                <a:gd name="T31" fmla="*/ 8 h 23"/>
                <a:gd name="T32" fmla="*/ 15 w 48"/>
                <a:gd name="T33" fmla="*/ 8 h 23"/>
                <a:gd name="T34" fmla="*/ 15 w 48"/>
                <a:gd name="T35" fmla="*/ 10 h 23"/>
                <a:gd name="T36" fmla="*/ 16 w 48"/>
                <a:gd name="T37" fmla="*/ 10 h 23"/>
                <a:gd name="T38" fmla="*/ 20 w 48"/>
                <a:gd name="T39" fmla="*/ 12 h 23"/>
                <a:gd name="T40" fmla="*/ 23 w 48"/>
                <a:gd name="T41" fmla="*/ 14 h 23"/>
                <a:gd name="T42" fmla="*/ 23 w 48"/>
                <a:gd name="T43" fmla="*/ 17 h 23"/>
                <a:gd name="T44" fmla="*/ 25 w 48"/>
                <a:gd name="T45" fmla="*/ 19 h 23"/>
                <a:gd name="T46" fmla="*/ 27 w 48"/>
                <a:gd name="T47" fmla="*/ 21 h 23"/>
                <a:gd name="T48" fmla="*/ 31 w 48"/>
                <a:gd name="T49" fmla="*/ 23 h 23"/>
                <a:gd name="T50" fmla="*/ 34 w 48"/>
                <a:gd name="T51" fmla="*/ 23 h 23"/>
                <a:gd name="T52" fmla="*/ 43 w 48"/>
                <a:gd name="T53" fmla="*/ 21 h 23"/>
                <a:gd name="T54" fmla="*/ 45 w 48"/>
                <a:gd name="T55" fmla="*/ 21 h 23"/>
                <a:gd name="T56" fmla="*/ 47 w 48"/>
                <a:gd name="T57" fmla="*/ 19 h 23"/>
                <a:gd name="T58" fmla="*/ 48 w 48"/>
                <a:gd name="T59" fmla="*/ 17 h 23"/>
                <a:gd name="T60" fmla="*/ 47 w 48"/>
                <a:gd name="T61" fmla="*/ 14 h 23"/>
                <a:gd name="T62" fmla="*/ 45 w 48"/>
                <a:gd name="T6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3">
                  <a:moveTo>
                    <a:pt x="45" y="12"/>
                  </a:moveTo>
                  <a:lnTo>
                    <a:pt x="39" y="10"/>
                  </a:lnTo>
                  <a:lnTo>
                    <a:pt x="38" y="8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47" y="14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277">
              <a:extLst>
                <a:ext uri="{FF2B5EF4-FFF2-40B4-BE49-F238E27FC236}">
                  <a16:creationId xmlns:a16="http://schemas.microsoft.com/office/drawing/2014/main" id="{658ABE7D-A355-87F4-DFA8-D447BE3B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771" y="4079036"/>
              <a:ext cx="13426" cy="17087"/>
            </a:xfrm>
            <a:custGeom>
              <a:avLst/>
              <a:gdLst>
                <a:gd name="T0" fmla="*/ 6 w 11"/>
                <a:gd name="T1" fmla="*/ 14 h 14"/>
                <a:gd name="T2" fmla="*/ 9 w 11"/>
                <a:gd name="T3" fmla="*/ 14 h 14"/>
                <a:gd name="T4" fmla="*/ 11 w 11"/>
                <a:gd name="T5" fmla="*/ 10 h 14"/>
                <a:gd name="T6" fmla="*/ 11 w 11"/>
                <a:gd name="T7" fmla="*/ 9 h 14"/>
                <a:gd name="T8" fmla="*/ 11 w 11"/>
                <a:gd name="T9" fmla="*/ 9 h 14"/>
                <a:gd name="T10" fmla="*/ 11 w 11"/>
                <a:gd name="T11" fmla="*/ 7 h 14"/>
                <a:gd name="T12" fmla="*/ 11 w 11"/>
                <a:gd name="T13" fmla="*/ 3 h 14"/>
                <a:gd name="T14" fmla="*/ 11 w 11"/>
                <a:gd name="T15" fmla="*/ 1 h 14"/>
                <a:gd name="T16" fmla="*/ 11 w 11"/>
                <a:gd name="T17" fmla="*/ 0 h 14"/>
                <a:gd name="T18" fmla="*/ 9 w 11"/>
                <a:gd name="T19" fmla="*/ 0 h 14"/>
                <a:gd name="T20" fmla="*/ 6 w 11"/>
                <a:gd name="T21" fmla="*/ 1 h 14"/>
                <a:gd name="T22" fmla="*/ 4 w 11"/>
                <a:gd name="T23" fmla="*/ 3 h 14"/>
                <a:gd name="T24" fmla="*/ 2 w 11"/>
                <a:gd name="T25" fmla="*/ 5 h 14"/>
                <a:gd name="T26" fmla="*/ 0 w 11"/>
                <a:gd name="T27" fmla="*/ 9 h 14"/>
                <a:gd name="T28" fmla="*/ 2 w 11"/>
                <a:gd name="T29" fmla="*/ 12 h 14"/>
                <a:gd name="T30" fmla="*/ 6 w 11"/>
                <a:gd name="T3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lnTo>
                    <a:pt x="9" y="14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Freeform 278">
              <a:extLst>
                <a:ext uri="{FF2B5EF4-FFF2-40B4-BE49-F238E27FC236}">
                  <a16:creationId xmlns:a16="http://schemas.microsoft.com/office/drawing/2014/main" id="{18D4B15F-0437-040C-9482-613C26AA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644" y="4119311"/>
              <a:ext cx="10985" cy="8544"/>
            </a:xfrm>
            <a:custGeom>
              <a:avLst/>
              <a:gdLst>
                <a:gd name="T0" fmla="*/ 6 w 9"/>
                <a:gd name="T1" fmla="*/ 0 h 7"/>
                <a:gd name="T2" fmla="*/ 4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0 w 9"/>
                <a:gd name="T9" fmla="*/ 7 h 7"/>
                <a:gd name="T10" fmla="*/ 2 w 9"/>
                <a:gd name="T11" fmla="*/ 7 h 7"/>
                <a:gd name="T12" fmla="*/ 6 w 9"/>
                <a:gd name="T13" fmla="*/ 7 h 7"/>
                <a:gd name="T14" fmla="*/ 7 w 9"/>
                <a:gd name="T15" fmla="*/ 6 h 7"/>
                <a:gd name="T16" fmla="*/ 9 w 9"/>
                <a:gd name="T17" fmla="*/ 4 h 7"/>
                <a:gd name="T18" fmla="*/ 7 w 9"/>
                <a:gd name="T19" fmla="*/ 2 h 7"/>
                <a:gd name="T20" fmla="*/ 6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Freeform 285">
              <a:extLst>
                <a:ext uri="{FF2B5EF4-FFF2-40B4-BE49-F238E27FC236}">
                  <a16:creationId xmlns:a16="http://schemas.microsoft.com/office/drawing/2014/main" id="{5DDEAE69-EC7B-F294-E3BE-2CC4C19B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808" y="4328013"/>
              <a:ext cx="48819" cy="41496"/>
            </a:xfrm>
            <a:custGeom>
              <a:avLst/>
              <a:gdLst>
                <a:gd name="T0" fmla="*/ 0 w 40"/>
                <a:gd name="T1" fmla="*/ 12 h 34"/>
                <a:gd name="T2" fmla="*/ 2 w 40"/>
                <a:gd name="T3" fmla="*/ 14 h 34"/>
                <a:gd name="T4" fmla="*/ 0 w 40"/>
                <a:gd name="T5" fmla="*/ 18 h 34"/>
                <a:gd name="T6" fmla="*/ 0 w 40"/>
                <a:gd name="T7" fmla="*/ 19 h 34"/>
                <a:gd name="T8" fmla="*/ 2 w 40"/>
                <a:gd name="T9" fmla="*/ 19 h 34"/>
                <a:gd name="T10" fmla="*/ 4 w 40"/>
                <a:gd name="T11" fmla="*/ 21 h 34"/>
                <a:gd name="T12" fmla="*/ 4 w 40"/>
                <a:gd name="T13" fmla="*/ 23 h 34"/>
                <a:gd name="T14" fmla="*/ 2 w 40"/>
                <a:gd name="T15" fmla="*/ 25 h 34"/>
                <a:gd name="T16" fmla="*/ 0 w 40"/>
                <a:gd name="T17" fmla="*/ 27 h 34"/>
                <a:gd name="T18" fmla="*/ 2 w 40"/>
                <a:gd name="T19" fmla="*/ 32 h 34"/>
                <a:gd name="T20" fmla="*/ 2 w 40"/>
                <a:gd name="T21" fmla="*/ 32 h 34"/>
                <a:gd name="T22" fmla="*/ 4 w 40"/>
                <a:gd name="T23" fmla="*/ 32 h 34"/>
                <a:gd name="T24" fmla="*/ 9 w 40"/>
                <a:gd name="T25" fmla="*/ 34 h 34"/>
                <a:gd name="T26" fmla="*/ 11 w 40"/>
                <a:gd name="T27" fmla="*/ 34 h 34"/>
                <a:gd name="T28" fmla="*/ 13 w 40"/>
                <a:gd name="T29" fmla="*/ 34 h 34"/>
                <a:gd name="T30" fmla="*/ 13 w 40"/>
                <a:gd name="T31" fmla="*/ 32 h 34"/>
                <a:gd name="T32" fmla="*/ 15 w 40"/>
                <a:gd name="T33" fmla="*/ 32 h 34"/>
                <a:gd name="T34" fmla="*/ 22 w 40"/>
                <a:gd name="T35" fmla="*/ 32 h 34"/>
                <a:gd name="T36" fmla="*/ 25 w 40"/>
                <a:gd name="T37" fmla="*/ 30 h 34"/>
                <a:gd name="T38" fmla="*/ 27 w 40"/>
                <a:gd name="T39" fmla="*/ 25 h 34"/>
                <a:gd name="T40" fmla="*/ 29 w 40"/>
                <a:gd name="T41" fmla="*/ 27 h 34"/>
                <a:gd name="T42" fmla="*/ 31 w 40"/>
                <a:gd name="T43" fmla="*/ 27 h 34"/>
                <a:gd name="T44" fmla="*/ 32 w 40"/>
                <a:gd name="T45" fmla="*/ 25 h 34"/>
                <a:gd name="T46" fmla="*/ 32 w 40"/>
                <a:gd name="T47" fmla="*/ 23 h 34"/>
                <a:gd name="T48" fmla="*/ 34 w 40"/>
                <a:gd name="T49" fmla="*/ 19 h 34"/>
                <a:gd name="T50" fmla="*/ 34 w 40"/>
                <a:gd name="T51" fmla="*/ 16 h 34"/>
                <a:gd name="T52" fmla="*/ 36 w 40"/>
                <a:gd name="T53" fmla="*/ 14 h 34"/>
                <a:gd name="T54" fmla="*/ 40 w 40"/>
                <a:gd name="T55" fmla="*/ 14 h 34"/>
                <a:gd name="T56" fmla="*/ 38 w 40"/>
                <a:gd name="T57" fmla="*/ 12 h 34"/>
                <a:gd name="T58" fmla="*/ 36 w 40"/>
                <a:gd name="T59" fmla="*/ 11 h 34"/>
                <a:gd name="T60" fmla="*/ 34 w 40"/>
                <a:gd name="T61" fmla="*/ 11 h 34"/>
                <a:gd name="T62" fmla="*/ 34 w 40"/>
                <a:gd name="T63" fmla="*/ 7 h 34"/>
                <a:gd name="T64" fmla="*/ 22 w 40"/>
                <a:gd name="T65" fmla="*/ 5 h 34"/>
                <a:gd name="T66" fmla="*/ 20 w 40"/>
                <a:gd name="T67" fmla="*/ 5 h 34"/>
                <a:gd name="T68" fmla="*/ 13 w 40"/>
                <a:gd name="T69" fmla="*/ 0 h 34"/>
                <a:gd name="T70" fmla="*/ 11 w 40"/>
                <a:gd name="T71" fmla="*/ 0 h 34"/>
                <a:gd name="T72" fmla="*/ 9 w 40"/>
                <a:gd name="T73" fmla="*/ 2 h 34"/>
                <a:gd name="T74" fmla="*/ 6 w 40"/>
                <a:gd name="T75" fmla="*/ 2 h 34"/>
                <a:gd name="T76" fmla="*/ 4 w 40"/>
                <a:gd name="T77" fmla="*/ 9 h 34"/>
                <a:gd name="T78" fmla="*/ 2 w 40"/>
                <a:gd name="T79" fmla="*/ 9 h 34"/>
                <a:gd name="T80" fmla="*/ 2 w 40"/>
                <a:gd name="T81" fmla="*/ 11 h 34"/>
                <a:gd name="T82" fmla="*/ 0 w 40"/>
                <a:gd name="T8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34">
                  <a:moveTo>
                    <a:pt x="0" y="12"/>
                  </a:moveTo>
                  <a:lnTo>
                    <a:pt x="2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22" y="32"/>
                  </a:lnTo>
                  <a:lnTo>
                    <a:pt x="25" y="30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38" y="12"/>
                  </a:lnTo>
                  <a:lnTo>
                    <a:pt x="3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2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244">
              <a:extLst>
                <a:ext uri="{FF2B5EF4-FFF2-40B4-BE49-F238E27FC236}">
                  <a16:creationId xmlns:a16="http://schemas.microsoft.com/office/drawing/2014/main" id="{30D1E927-307B-DB93-DE0E-50A4FE74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165" y="4247461"/>
              <a:ext cx="30512" cy="15867"/>
            </a:xfrm>
            <a:custGeom>
              <a:avLst/>
              <a:gdLst>
                <a:gd name="T0" fmla="*/ 2 w 25"/>
                <a:gd name="T1" fmla="*/ 11 h 13"/>
                <a:gd name="T2" fmla="*/ 6 w 25"/>
                <a:gd name="T3" fmla="*/ 13 h 13"/>
                <a:gd name="T4" fmla="*/ 9 w 25"/>
                <a:gd name="T5" fmla="*/ 13 h 13"/>
                <a:gd name="T6" fmla="*/ 20 w 25"/>
                <a:gd name="T7" fmla="*/ 9 h 13"/>
                <a:gd name="T8" fmla="*/ 22 w 25"/>
                <a:gd name="T9" fmla="*/ 7 h 13"/>
                <a:gd name="T10" fmla="*/ 22 w 25"/>
                <a:gd name="T11" fmla="*/ 6 h 13"/>
                <a:gd name="T12" fmla="*/ 24 w 25"/>
                <a:gd name="T13" fmla="*/ 6 h 13"/>
                <a:gd name="T14" fmla="*/ 25 w 25"/>
                <a:gd name="T15" fmla="*/ 4 h 13"/>
                <a:gd name="T16" fmla="*/ 25 w 25"/>
                <a:gd name="T17" fmla="*/ 2 h 13"/>
                <a:gd name="T18" fmla="*/ 24 w 25"/>
                <a:gd name="T19" fmla="*/ 2 h 13"/>
                <a:gd name="T20" fmla="*/ 22 w 25"/>
                <a:gd name="T21" fmla="*/ 2 h 13"/>
                <a:gd name="T22" fmla="*/ 20 w 25"/>
                <a:gd name="T23" fmla="*/ 2 h 13"/>
                <a:gd name="T24" fmla="*/ 18 w 25"/>
                <a:gd name="T25" fmla="*/ 2 h 13"/>
                <a:gd name="T26" fmla="*/ 15 w 25"/>
                <a:gd name="T27" fmla="*/ 0 h 13"/>
                <a:gd name="T28" fmla="*/ 11 w 25"/>
                <a:gd name="T29" fmla="*/ 0 h 13"/>
                <a:gd name="T30" fmla="*/ 6 w 25"/>
                <a:gd name="T31" fmla="*/ 0 h 13"/>
                <a:gd name="T32" fmla="*/ 4 w 25"/>
                <a:gd name="T33" fmla="*/ 2 h 13"/>
                <a:gd name="T34" fmla="*/ 2 w 25"/>
                <a:gd name="T35" fmla="*/ 2 h 13"/>
                <a:gd name="T36" fmla="*/ 2 w 25"/>
                <a:gd name="T37" fmla="*/ 4 h 13"/>
                <a:gd name="T38" fmla="*/ 0 w 25"/>
                <a:gd name="T39" fmla="*/ 4 h 13"/>
                <a:gd name="T40" fmla="*/ 2 w 25"/>
                <a:gd name="T41" fmla="*/ 6 h 13"/>
                <a:gd name="T42" fmla="*/ 4 w 25"/>
                <a:gd name="T43" fmla="*/ 6 h 13"/>
                <a:gd name="T44" fmla="*/ 6 w 25"/>
                <a:gd name="T45" fmla="*/ 7 h 13"/>
                <a:gd name="T46" fmla="*/ 6 w 25"/>
                <a:gd name="T47" fmla="*/ 11 h 13"/>
                <a:gd name="T48" fmla="*/ 2 w 25"/>
                <a:gd name="T4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3">
                  <a:moveTo>
                    <a:pt x="2" y="11"/>
                  </a:moveTo>
                  <a:lnTo>
                    <a:pt x="6" y="13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252">
              <a:extLst>
                <a:ext uri="{FF2B5EF4-FFF2-40B4-BE49-F238E27FC236}">
                  <a16:creationId xmlns:a16="http://schemas.microsoft.com/office/drawing/2014/main" id="{7E6FD5F4-3EDE-44FD-5D83-9988F0931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9638" y="4256004"/>
              <a:ext cx="196497" cy="111064"/>
            </a:xfrm>
            <a:custGeom>
              <a:avLst/>
              <a:gdLst>
                <a:gd name="T0" fmla="*/ 158 w 161"/>
                <a:gd name="T1" fmla="*/ 84 h 91"/>
                <a:gd name="T2" fmla="*/ 159 w 161"/>
                <a:gd name="T3" fmla="*/ 77 h 91"/>
                <a:gd name="T4" fmla="*/ 156 w 161"/>
                <a:gd name="T5" fmla="*/ 73 h 91"/>
                <a:gd name="T6" fmla="*/ 150 w 161"/>
                <a:gd name="T7" fmla="*/ 71 h 91"/>
                <a:gd name="T8" fmla="*/ 143 w 161"/>
                <a:gd name="T9" fmla="*/ 68 h 91"/>
                <a:gd name="T10" fmla="*/ 133 w 161"/>
                <a:gd name="T11" fmla="*/ 62 h 91"/>
                <a:gd name="T12" fmla="*/ 108 w 161"/>
                <a:gd name="T13" fmla="*/ 46 h 91"/>
                <a:gd name="T14" fmla="*/ 101 w 161"/>
                <a:gd name="T15" fmla="*/ 39 h 91"/>
                <a:gd name="T16" fmla="*/ 94 w 161"/>
                <a:gd name="T17" fmla="*/ 36 h 91"/>
                <a:gd name="T18" fmla="*/ 88 w 161"/>
                <a:gd name="T19" fmla="*/ 29 h 91"/>
                <a:gd name="T20" fmla="*/ 88 w 161"/>
                <a:gd name="T21" fmla="*/ 23 h 91"/>
                <a:gd name="T22" fmla="*/ 87 w 161"/>
                <a:gd name="T23" fmla="*/ 20 h 91"/>
                <a:gd name="T24" fmla="*/ 85 w 161"/>
                <a:gd name="T25" fmla="*/ 22 h 91"/>
                <a:gd name="T26" fmla="*/ 78 w 161"/>
                <a:gd name="T27" fmla="*/ 18 h 91"/>
                <a:gd name="T28" fmla="*/ 72 w 161"/>
                <a:gd name="T29" fmla="*/ 18 h 91"/>
                <a:gd name="T30" fmla="*/ 71 w 161"/>
                <a:gd name="T31" fmla="*/ 23 h 91"/>
                <a:gd name="T32" fmla="*/ 76 w 161"/>
                <a:gd name="T33" fmla="*/ 23 h 91"/>
                <a:gd name="T34" fmla="*/ 76 w 161"/>
                <a:gd name="T35" fmla="*/ 27 h 91"/>
                <a:gd name="T36" fmla="*/ 72 w 161"/>
                <a:gd name="T37" fmla="*/ 25 h 91"/>
                <a:gd name="T38" fmla="*/ 69 w 161"/>
                <a:gd name="T39" fmla="*/ 23 h 91"/>
                <a:gd name="T40" fmla="*/ 62 w 161"/>
                <a:gd name="T41" fmla="*/ 22 h 91"/>
                <a:gd name="T42" fmla="*/ 58 w 161"/>
                <a:gd name="T43" fmla="*/ 20 h 91"/>
                <a:gd name="T44" fmla="*/ 56 w 161"/>
                <a:gd name="T45" fmla="*/ 18 h 91"/>
                <a:gd name="T46" fmla="*/ 55 w 161"/>
                <a:gd name="T47" fmla="*/ 20 h 91"/>
                <a:gd name="T48" fmla="*/ 49 w 161"/>
                <a:gd name="T49" fmla="*/ 18 h 91"/>
                <a:gd name="T50" fmla="*/ 48 w 161"/>
                <a:gd name="T51" fmla="*/ 16 h 91"/>
                <a:gd name="T52" fmla="*/ 44 w 161"/>
                <a:gd name="T53" fmla="*/ 11 h 91"/>
                <a:gd name="T54" fmla="*/ 24 w 161"/>
                <a:gd name="T55" fmla="*/ 4 h 91"/>
                <a:gd name="T56" fmla="*/ 5 w 161"/>
                <a:gd name="T57" fmla="*/ 4 h 91"/>
                <a:gd name="T58" fmla="*/ 0 w 161"/>
                <a:gd name="T59" fmla="*/ 0 h 91"/>
                <a:gd name="T60" fmla="*/ 0 w 161"/>
                <a:gd name="T61" fmla="*/ 2 h 91"/>
                <a:gd name="T62" fmla="*/ 0 w 161"/>
                <a:gd name="T63" fmla="*/ 6 h 91"/>
                <a:gd name="T64" fmla="*/ 1 w 161"/>
                <a:gd name="T65" fmla="*/ 6 h 91"/>
                <a:gd name="T66" fmla="*/ 7 w 161"/>
                <a:gd name="T67" fmla="*/ 7 h 91"/>
                <a:gd name="T68" fmla="*/ 21 w 161"/>
                <a:gd name="T69" fmla="*/ 7 h 91"/>
                <a:gd name="T70" fmla="*/ 23 w 161"/>
                <a:gd name="T71" fmla="*/ 9 h 91"/>
                <a:gd name="T72" fmla="*/ 37 w 161"/>
                <a:gd name="T73" fmla="*/ 18 h 91"/>
                <a:gd name="T74" fmla="*/ 46 w 161"/>
                <a:gd name="T75" fmla="*/ 22 h 91"/>
                <a:gd name="T76" fmla="*/ 55 w 161"/>
                <a:gd name="T77" fmla="*/ 29 h 91"/>
                <a:gd name="T78" fmla="*/ 67 w 161"/>
                <a:gd name="T79" fmla="*/ 34 h 91"/>
                <a:gd name="T80" fmla="*/ 79 w 161"/>
                <a:gd name="T81" fmla="*/ 38 h 91"/>
                <a:gd name="T82" fmla="*/ 81 w 161"/>
                <a:gd name="T83" fmla="*/ 41 h 91"/>
                <a:gd name="T84" fmla="*/ 81 w 161"/>
                <a:gd name="T85" fmla="*/ 38 h 91"/>
                <a:gd name="T86" fmla="*/ 78 w 161"/>
                <a:gd name="T87" fmla="*/ 34 h 91"/>
                <a:gd name="T88" fmla="*/ 83 w 161"/>
                <a:gd name="T89" fmla="*/ 36 h 91"/>
                <a:gd name="T90" fmla="*/ 85 w 161"/>
                <a:gd name="T91" fmla="*/ 38 h 91"/>
                <a:gd name="T92" fmla="*/ 85 w 161"/>
                <a:gd name="T93" fmla="*/ 36 h 91"/>
                <a:gd name="T94" fmla="*/ 90 w 161"/>
                <a:gd name="T95" fmla="*/ 36 h 91"/>
                <a:gd name="T96" fmla="*/ 95 w 161"/>
                <a:gd name="T97" fmla="*/ 39 h 91"/>
                <a:gd name="T98" fmla="*/ 97 w 161"/>
                <a:gd name="T99" fmla="*/ 45 h 91"/>
                <a:gd name="T100" fmla="*/ 110 w 161"/>
                <a:gd name="T101" fmla="*/ 52 h 91"/>
                <a:gd name="T102" fmla="*/ 113 w 161"/>
                <a:gd name="T103" fmla="*/ 52 h 91"/>
                <a:gd name="T104" fmla="*/ 119 w 161"/>
                <a:gd name="T105" fmla="*/ 57 h 91"/>
                <a:gd name="T106" fmla="*/ 117 w 161"/>
                <a:gd name="T107" fmla="*/ 59 h 91"/>
                <a:gd name="T108" fmla="*/ 122 w 161"/>
                <a:gd name="T109" fmla="*/ 61 h 91"/>
                <a:gd name="T110" fmla="*/ 127 w 161"/>
                <a:gd name="T111" fmla="*/ 62 h 91"/>
                <a:gd name="T112" fmla="*/ 133 w 161"/>
                <a:gd name="T113" fmla="*/ 68 h 91"/>
                <a:gd name="T114" fmla="*/ 133 w 161"/>
                <a:gd name="T115" fmla="*/ 71 h 91"/>
                <a:gd name="T116" fmla="*/ 156 w 161"/>
                <a:gd name="T117" fmla="*/ 87 h 91"/>
                <a:gd name="T118" fmla="*/ 158 w 161"/>
                <a:gd name="T119" fmla="*/ 91 h 91"/>
                <a:gd name="T120" fmla="*/ 159 w 161"/>
                <a:gd name="T121" fmla="*/ 89 h 91"/>
                <a:gd name="T122" fmla="*/ 78 w 161"/>
                <a:gd name="T123" fmla="*/ 30 h 91"/>
                <a:gd name="T124" fmla="*/ 79 w 161"/>
                <a:gd name="T125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91">
                  <a:moveTo>
                    <a:pt x="159" y="87"/>
                  </a:moveTo>
                  <a:lnTo>
                    <a:pt x="158" y="84"/>
                  </a:lnTo>
                  <a:lnTo>
                    <a:pt x="158" y="82"/>
                  </a:lnTo>
                  <a:lnTo>
                    <a:pt x="159" y="77"/>
                  </a:lnTo>
                  <a:lnTo>
                    <a:pt x="158" y="73"/>
                  </a:lnTo>
                  <a:lnTo>
                    <a:pt x="156" y="73"/>
                  </a:lnTo>
                  <a:lnTo>
                    <a:pt x="152" y="73"/>
                  </a:lnTo>
                  <a:lnTo>
                    <a:pt x="150" y="71"/>
                  </a:lnTo>
                  <a:lnTo>
                    <a:pt x="147" y="68"/>
                  </a:lnTo>
                  <a:lnTo>
                    <a:pt x="143" y="68"/>
                  </a:lnTo>
                  <a:lnTo>
                    <a:pt x="136" y="64"/>
                  </a:lnTo>
                  <a:lnTo>
                    <a:pt x="133" y="62"/>
                  </a:lnTo>
                  <a:lnTo>
                    <a:pt x="115" y="48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1" y="39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2" y="34"/>
                  </a:lnTo>
                  <a:lnTo>
                    <a:pt x="88" y="29"/>
                  </a:lnTo>
                  <a:lnTo>
                    <a:pt x="88" y="27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1" y="23"/>
                  </a:lnTo>
                  <a:lnTo>
                    <a:pt x="72" y="25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69" y="23"/>
                  </a:lnTo>
                  <a:lnTo>
                    <a:pt x="67" y="23"/>
                  </a:lnTo>
                  <a:lnTo>
                    <a:pt x="62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4" y="11"/>
                  </a:lnTo>
                  <a:lnTo>
                    <a:pt x="40" y="9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7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8" y="11"/>
                  </a:lnTo>
                  <a:lnTo>
                    <a:pt x="37" y="18"/>
                  </a:lnTo>
                  <a:lnTo>
                    <a:pt x="42" y="20"/>
                  </a:lnTo>
                  <a:lnTo>
                    <a:pt x="46" y="22"/>
                  </a:lnTo>
                  <a:lnTo>
                    <a:pt x="46" y="25"/>
                  </a:lnTo>
                  <a:lnTo>
                    <a:pt x="55" y="29"/>
                  </a:lnTo>
                  <a:lnTo>
                    <a:pt x="62" y="30"/>
                  </a:lnTo>
                  <a:lnTo>
                    <a:pt x="67" y="34"/>
                  </a:lnTo>
                  <a:lnTo>
                    <a:pt x="72" y="34"/>
                  </a:lnTo>
                  <a:lnTo>
                    <a:pt x="79" y="38"/>
                  </a:lnTo>
                  <a:lnTo>
                    <a:pt x="81" y="39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1" y="38"/>
                  </a:lnTo>
                  <a:lnTo>
                    <a:pt x="79" y="36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90" y="36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43"/>
                  </a:lnTo>
                  <a:lnTo>
                    <a:pt x="97" y="45"/>
                  </a:lnTo>
                  <a:lnTo>
                    <a:pt x="104" y="48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4"/>
                  </a:lnTo>
                  <a:lnTo>
                    <a:pt x="119" y="57"/>
                  </a:lnTo>
                  <a:lnTo>
                    <a:pt x="115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2" y="61"/>
                  </a:lnTo>
                  <a:lnTo>
                    <a:pt x="124" y="61"/>
                  </a:lnTo>
                  <a:lnTo>
                    <a:pt x="127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5" y="73"/>
                  </a:lnTo>
                  <a:lnTo>
                    <a:pt x="156" y="87"/>
                  </a:lnTo>
                  <a:lnTo>
                    <a:pt x="156" y="89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59" y="89"/>
                  </a:lnTo>
                  <a:lnTo>
                    <a:pt x="159" y="87"/>
                  </a:lnTo>
                  <a:close/>
                  <a:moveTo>
                    <a:pt x="78" y="30"/>
                  </a:moveTo>
                  <a:lnTo>
                    <a:pt x="76" y="29"/>
                  </a:lnTo>
                  <a:lnTo>
                    <a:pt x="79" y="30"/>
                  </a:lnTo>
                  <a:lnTo>
                    <a:pt x="78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Freeform 254">
              <a:extLst>
                <a:ext uri="{FF2B5EF4-FFF2-40B4-BE49-F238E27FC236}">
                  <a16:creationId xmlns:a16="http://schemas.microsoft.com/office/drawing/2014/main" id="{17F0E0E4-5E06-224A-D5D0-65DFD0711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158" y="4264548"/>
              <a:ext cx="75669" cy="18307"/>
            </a:xfrm>
            <a:custGeom>
              <a:avLst/>
              <a:gdLst>
                <a:gd name="T0" fmla="*/ 43 w 62"/>
                <a:gd name="T1" fmla="*/ 9 h 15"/>
                <a:gd name="T2" fmla="*/ 51 w 62"/>
                <a:gd name="T3" fmla="*/ 13 h 15"/>
                <a:gd name="T4" fmla="*/ 57 w 62"/>
                <a:gd name="T5" fmla="*/ 11 h 15"/>
                <a:gd name="T6" fmla="*/ 59 w 62"/>
                <a:gd name="T7" fmla="*/ 11 h 15"/>
                <a:gd name="T8" fmla="*/ 60 w 62"/>
                <a:gd name="T9" fmla="*/ 13 h 15"/>
                <a:gd name="T10" fmla="*/ 62 w 62"/>
                <a:gd name="T11" fmla="*/ 11 h 15"/>
                <a:gd name="T12" fmla="*/ 59 w 62"/>
                <a:gd name="T13" fmla="*/ 7 h 15"/>
                <a:gd name="T14" fmla="*/ 55 w 62"/>
                <a:gd name="T15" fmla="*/ 6 h 15"/>
                <a:gd name="T16" fmla="*/ 53 w 62"/>
                <a:gd name="T17" fmla="*/ 4 h 15"/>
                <a:gd name="T18" fmla="*/ 51 w 62"/>
                <a:gd name="T19" fmla="*/ 4 h 15"/>
                <a:gd name="T20" fmla="*/ 43 w 62"/>
                <a:gd name="T21" fmla="*/ 0 h 15"/>
                <a:gd name="T22" fmla="*/ 30 w 62"/>
                <a:gd name="T23" fmla="*/ 2 h 15"/>
                <a:gd name="T24" fmla="*/ 28 w 62"/>
                <a:gd name="T25" fmla="*/ 4 h 15"/>
                <a:gd name="T26" fmla="*/ 27 w 62"/>
                <a:gd name="T27" fmla="*/ 4 h 15"/>
                <a:gd name="T28" fmla="*/ 19 w 62"/>
                <a:gd name="T29" fmla="*/ 4 h 15"/>
                <a:gd name="T30" fmla="*/ 14 w 62"/>
                <a:gd name="T31" fmla="*/ 2 h 15"/>
                <a:gd name="T32" fmla="*/ 11 w 62"/>
                <a:gd name="T33" fmla="*/ 2 h 15"/>
                <a:gd name="T34" fmla="*/ 7 w 62"/>
                <a:gd name="T35" fmla="*/ 0 h 15"/>
                <a:gd name="T36" fmla="*/ 5 w 62"/>
                <a:gd name="T37" fmla="*/ 0 h 15"/>
                <a:gd name="T38" fmla="*/ 2 w 62"/>
                <a:gd name="T39" fmla="*/ 0 h 15"/>
                <a:gd name="T40" fmla="*/ 0 w 62"/>
                <a:gd name="T41" fmla="*/ 0 h 15"/>
                <a:gd name="T42" fmla="*/ 0 w 62"/>
                <a:gd name="T43" fmla="*/ 0 h 15"/>
                <a:gd name="T44" fmla="*/ 0 w 62"/>
                <a:gd name="T45" fmla="*/ 2 h 15"/>
                <a:gd name="T46" fmla="*/ 3 w 62"/>
                <a:gd name="T47" fmla="*/ 2 h 15"/>
                <a:gd name="T48" fmla="*/ 5 w 62"/>
                <a:gd name="T49" fmla="*/ 4 h 15"/>
                <a:gd name="T50" fmla="*/ 0 w 62"/>
                <a:gd name="T51" fmla="*/ 9 h 15"/>
                <a:gd name="T52" fmla="*/ 0 w 62"/>
                <a:gd name="T53" fmla="*/ 11 h 15"/>
                <a:gd name="T54" fmla="*/ 2 w 62"/>
                <a:gd name="T55" fmla="*/ 11 h 15"/>
                <a:gd name="T56" fmla="*/ 2 w 62"/>
                <a:gd name="T57" fmla="*/ 9 h 15"/>
                <a:gd name="T58" fmla="*/ 3 w 62"/>
                <a:gd name="T59" fmla="*/ 9 h 15"/>
                <a:gd name="T60" fmla="*/ 11 w 62"/>
                <a:gd name="T61" fmla="*/ 11 h 15"/>
                <a:gd name="T62" fmla="*/ 23 w 62"/>
                <a:gd name="T63" fmla="*/ 15 h 15"/>
                <a:gd name="T64" fmla="*/ 28 w 62"/>
                <a:gd name="T65" fmla="*/ 13 h 15"/>
                <a:gd name="T66" fmla="*/ 37 w 62"/>
                <a:gd name="T67" fmla="*/ 9 h 15"/>
                <a:gd name="T68" fmla="*/ 43 w 62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15">
                  <a:moveTo>
                    <a:pt x="43" y="9"/>
                  </a:moveTo>
                  <a:lnTo>
                    <a:pt x="51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59" y="7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3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11" y="11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7" y="9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262">
              <a:extLst>
                <a:ext uri="{FF2B5EF4-FFF2-40B4-BE49-F238E27FC236}">
                  <a16:creationId xmlns:a16="http://schemas.microsoft.com/office/drawing/2014/main" id="{4E499CA9-AEB7-4164-1CD1-3905C9C4C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32" y="3848366"/>
              <a:ext cx="35394" cy="106182"/>
            </a:xfrm>
            <a:custGeom>
              <a:avLst/>
              <a:gdLst>
                <a:gd name="T0" fmla="*/ 25 w 29"/>
                <a:gd name="T1" fmla="*/ 84 h 87"/>
                <a:gd name="T2" fmla="*/ 25 w 29"/>
                <a:gd name="T3" fmla="*/ 82 h 87"/>
                <a:gd name="T4" fmla="*/ 22 w 29"/>
                <a:gd name="T5" fmla="*/ 78 h 87"/>
                <a:gd name="T6" fmla="*/ 20 w 29"/>
                <a:gd name="T7" fmla="*/ 71 h 87"/>
                <a:gd name="T8" fmla="*/ 22 w 29"/>
                <a:gd name="T9" fmla="*/ 68 h 87"/>
                <a:gd name="T10" fmla="*/ 20 w 29"/>
                <a:gd name="T11" fmla="*/ 64 h 87"/>
                <a:gd name="T12" fmla="*/ 18 w 29"/>
                <a:gd name="T13" fmla="*/ 61 h 87"/>
                <a:gd name="T14" fmla="*/ 20 w 29"/>
                <a:gd name="T15" fmla="*/ 57 h 87"/>
                <a:gd name="T16" fmla="*/ 18 w 29"/>
                <a:gd name="T17" fmla="*/ 47 h 87"/>
                <a:gd name="T18" fmla="*/ 20 w 29"/>
                <a:gd name="T19" fmla="*/ 41 h 87"/>
                <a:gd name="T20" fmla="*/ 20 w 29"/>
                <a:gd name="T21" fmla="*/ 39 h 87"/>
                <a:gd name="T22" fmla="*/ 22 w 29"/>
                <a:gd name="T23" fmla="*/ 34 h 87"/>
                <a:gd name="T24" fmla="*/ 18 w 29"/>
                <a:gd name="T25" fmla="*/ 31 h 87"/>
                <a:gd name="T26" fmla="*/ 15 w 29"/>
                <a:gd name="T27" fmla="*/ 29 h 87"/>
                <a:gd name="T28" fmla="*/ 11 w 29"/>
                <a:gd name="T29" fmla="*/ 16 h 87"/>
                <a:gd name="T30" fmla="*/ 9 w 29"/>
                <a:gd name="T31" fmla="*/ 9 h 87"/>
                <a:gd name="T32" fmla="*/ 9 w 29"/>
                <a:gd name="T33" fmla="*/ 0 h 87"/>
                <a:gd name="T34" fmla="*/ 4 w 29"/>
                <a:gd name="T35" fmla="*/ 0 h 87"/>
                <a:gd name="T36" fmla="*/ 0 w 29"/>
                <a:gd name="T37" fmla="*/ 4 h 87"/>
                <a:gd name="T38" fmla="*/ 0 w 29"/>
                <a:gd name="T39" fmla="*/ 11 h 87"/>
                <a:gd name="T40" fmla="*/ 7 w 29"/>
                <a:gd name="T41" fmla="*/ 20 h 87"/>
                <a:gd name="T42" fmla="*/ 11 w 29"/>
                <a:gd name="T43" fmla="*/ 31 h 87"/>
                <a:gd name="T44" fmla="*/ 15 w 29"/>
                <a:gd name="T45" fmla="*/ 36 h 87"/>
                <a:gd name="T46" fmla="*/ 11 w 29"/>
                <a:gd name="T47" fmla="*/ 36 h 87"/>
                <a:gd name="T48" fmla="*/ 11 w 29"/>
                <a:gd name="T49" fmla="*/ 39 h 87"/>
                <a:gd name="T50" fmla="*/ 11 w 29"/>
                <a:gd name="T51" fmla="*/ 41 h 87"/>
                <a:gd name="T52" fmla="*/ 11 w 29"/>
                <a:gd name="T53" fmla="*/ 43 h 87"/>
                <a:gd name="T54" fmla="*/ 9 w 29"/>
                <a:gd name="T55" fmla="*/ 41 h 87"/>
                <a:gd name="T56" fmla="*/ 2 w 29"/>
                <a:gd name="T57" fmla="*/ 38 h 87"/>
                <a:gd name="T58" fmla="*/ 2 w 29"/>
                <a:gd name="T59" fmla="*/ 39 h 87"/>
                <a:gd name="T60" fmla="*/ 2 w 29"/>
                <a:gd name="T61" fmla="*/ 43 h 87"/>
                <a:gd name="T62" fmla="*/ 6 w 29"/>
                <a:gd name="T63" fmla="*/ 55 h 87"/>
                <a:gd name="T64" fmla="*/ 9 w 29"/>
                <a:gd name="T65" fmla="*/ 57 h 87"/>
                <a:gd name="T66" fmla="*/ 9 w 29"/>
                <a:gd name="T67" fmla="*/ 64 h 87"/>
                <a:gd name="T68" fmla="*/ 11 w 29"/>
                <a:gd name="T69" fmla="*/ 68 h 87"/>
                <a:gd name="T70" fmla="*/ 13 w 29"/>
                <a:gd name="T71" fmla="*/ 68 h 87"/>
                <a:gd name="T72" fmla="*/ 16 w 29"/>
                <a:gd name="T73" fmla="*/ 82 h 87"/>
                <a:gd name="T74" fmla="*/ 25 w 29"/>
                <a:gd name="T75" fmla="*/ 87 h 87"/>
                <a:gd name="T76" fmla="*/ 29 w 29"/>
                <a:gd name="T7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87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3" y="80"/>
                  </a:lnTo>
                  <a:lnTo>
                    <a:pt x="22" y="78"/>
                  </a:lnTo>
                  <a:lnTo>
                    <a:pt x="22" y="75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18" y="52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0" y="32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5" y="29"/>
                  </a:lnTo>
                  <a:lnTo>
                    <a:pt x="11" y="22"/>
                  </a:lnTo>
                  <a:lnTo>
                    <a:pt x="11" y="16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11" y="66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1" y="75"/>
                  </a:lnTo>
                  <a:lnTo>
                    <a:pt x="16" y="82"/>
                  </a:lnTo>
                  <a:lnTo>
                    <a:pt x="22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9" y="86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Freeform 263">
              <a:extLst>
                <a:ext uri="{FF2B5EF4-FFF2-40B4-BE49-F238E27FC236}">
                  <a16:creationId xmlns:a16="http://schemas.microsoft.com/office/drawing/2014/main" id="{6D5BF7F1-EC5D-DF28-2287-FC94C9B1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102" y="4219390"/>
              <a:ext cx="112284" cy="21969"/>
            </a:xfrm>
            <a:custGeom>
              <a:avLst/>
              <a:gdLst>
                <a:gd name="T0" fmla="*/ 7 w 92"/>
                <a:gd name="T1" fmla="*/ 9 h 18"/>
                <a:gd name="T2" fmla="*/ 9 w 92"/>
                <a:gd name="T3" fmla="*/ 11 h 18"/>
                <a:gd name="T4" fmla="*/ 12 w 92"/>
                <a:gd name="T5" fmla="*/ 11 h 18"/>
                <a:gd name="T6" fmla="*/ 23 w 92"/>
                <a:gd name="T7" fmla="*/ 14 h 18"/>
                <a:gd name="T8" fmla="*/ 34 w 92"/>
                <a:gd name="T9" fmla="*/ 18 h 18"/>
                <a:gd name="T10" fmla="*/ 37 w 92"/>
                <a:gd name="T11" fmla="*/ 16 h 18"/>
                <a:gd name="T12" fmla="*/ 66 w 92"/>
                <a:gd name="T13" fmla="*/ 16 h 18"/>
                <a:gd name="T14" fmla="*/ 92 w 92"/>
                <a:gd name="T15" fmla="*/ 16 h 18"/>
                <a:gd name="T16" fmla="*/ 89 w 92"/>
                <a:gd name="T17" fmla="*/ 14 h 18"/>
                <a:gd name="T18" fmla="*/ 83 w 92"/>
                <a:gd name="T19" fmla="*/ 14 h 18"/>
                <a:gd name="T20" fmla="*/ 75 w 92"/>
                <a:gd name="T21" fmla="*/ 14 h 18"/>
                <a:gd name="T22" fmla="*/ 67 w 92"/>
                <a:gd name="T23" fmla="*/ 13 h 18"/>
                <a:gd name="T24" fmla="*/ 60 w 92"/>
                <a:gd name="T25" fmla="*/ 13 h 18"/>
                <a:gd name="T26" fmla="*/ 59 w 92"/>
                <a:gd name="T27" fmla="*/ 13 h 18"/>
                <a:gd name="T28" fmla="*/ 57 w 92"/>
                <a:gd name="T29" fmla="*/ 11 h 18"/>
                <a:gd name="T30" fmla="*/ 55 w 92"/>
                <a:gd name="T31" fmla="*/ 11 h 18"/>
                <a:gd name="T32" fmla="*/ 43 w 92"/>
                <a:gd name="T33" fmla="*/ 11 h 18"/>
                <a:gd name="T34" fmla="*/ 41 w 92"/>
                <a:gd name="T35" fmla="*/ 11 h 18"/>
                <a:gd name="T36" fmla="*/ 37 w 92"/>
                <a:gd name="T37" fmla="*/ 11 h 18"/>
                <a:gd name="T38" fmla="*/ 35 w 92"/>
                <a:gd name="T39" fmla="*/ 9 h 18"/>
                <a:gd name="T40" fmla="*/ 35 w 92"/>
                <a:gd name="T41" fmla="*/ 7 h 18"/>
                <a:gd name="T42" fmla="*/ 37 w 92"/>
                <a:gd name="T43" fmla="*/ 7 h 18"/>
                <a:gd name="T44" fmla="*/ 35 w 92"/>
                <a:gd name="T45" fmla="*/ 5 h 18"/>
                <a:gd name="T46" fmla="*/ 34 w 92"/>
                <a:gd name="T47" fmla="*/ 5 h 18"/>
                <a:gd name="T48" fmla="*/ 34 w 92"/>
                <a:gd name="T49" fmla="*/ 4 h 18"/>
                <a:gd name="T50" fmla="*/ 32 w 92"/>
                <a:gd name="T51" fmla="*/ 2 h 18"/>
                <a:gd name="T52" fmla="*/ 32 w 92"/>
                <a:gd name="T53" fmla="*/ 2 h 18"/>
                <a:gd name="T54" fmla="*/ 28 w 92"/>
                <a:gd name="T55" fmla="*/ 2 h 18"/>
                <a:gd name="T56" fmla="*/ 27 w 92"/>
                <a:gd name="T57" fmla="*/ 2 h 18"/>
                <a:gd name="T58" fmla="*/ 25 w 92"/>
                <a:gd name="T59" fmla="*/ 2 h 18"/>
                <a:gd name="T60" fmla="*/ 23 w 92"/>
                <a:gd name="T61" fmla="*/ 0 h 18"/>
                <a:gd name="T62" fmla="*/ 20 w 92"/>
                <a:gd name="T63" fmla="*/ 0 h 18"/>
                <a:gd name="T64" fmla="*/ 18 w 92"/>
                <a:gd name="T65" fmla="*/ 0 h 18"/>
                <a:gd name="T66" fmla="*/ 20 w 92"/>
                <a:gd name="T67" fmla="*/ 2 h 18"/>
                <a:gd name="T68" fmla="*/ 23 w 92"/>
                <a:gd name="T69" fmla="*/ 4 h 18"/>
                <a:gd name="T70" fmla="*/ 25 w 92"/>
                <a:gd name="T71" fmla="*/ 7 h 18"/>
                <a:gd name="T72" fmla="*/ 21 w 92"/>
                <a:gd name="T73" fmla="*/ 7 h 18"/>
                <a:gd name="T74" fmla="*/ 20 w 92"/>
                <a:gd name="T75" fmla="*/ 5 h 18"/>
                <a:gd name="T76" fmla="*/ 16 w 92"/>
                <a:gd name="T77" fmla="*/ 2 h 18"/>
                <a:gd name="T78" fmla="*/ 11 w 92"/>
                <a:gd name="T79" fmla="*/ 4 h 18"/>
                <a:gd name="T80" fmla="*/ 11 w 92"/>
                <a:gd name="T81" fmla="*/ 2 h 18"/>
                <a:gd name="T82" fmla="*/ 9 w 92"/>
                <a:gd name="T83" fmla="*/ 4 h 18"/>
                <a:gd name="T84" fmla="*/ 5 w 92"/>
                <a:gd name="T85" fmla="*/ 5 h 18"/>
                <a:gd name="T86" fmla="*/ 4 w 92"/>
                <a:gd name="T87" fmla="*/ 5 h 18"/>
                <a:gd name="T88" fmla="*/ 2 w 92"/>
                <a:gd name="T89" fmla="*/ 5 h 18"/>
                <a:gd name="T90" fmla="*/ 0 w 92"/>
                <a:gd name="T91" fmla="*/ 5 h 18"/>
                <a:gd name="T92" fmla="*/ 5 w 92"/>
                <a:gd name="T93" fmla="*/ 9 h 18"/>
                <a:gd name="T94" fmla="*/ 7 w 92"/>
                <a:gd name="T9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18">
                  <a:moveTo>
                    <a:pt x="7" y="9"/>
                  </a:moveTo>
                  <a:lnTo>
                    <a:pt x="9" y="11"/>
                  </a:lnTo>
                  <a:lnTo>
                    <a:pt x="12" y="11"/>
                  </a:lnTo>
                  <a:lnTo>
                    <a:pt x="23" y="14"/>
                  </a:lnTo>
                  <a:lnTo>
                    <a:pt x="34" y="18"/>
                  </a:lnTo>
                  <a:lnTo>
                    <a:pt x="37" y="16"/>
                  </a:lnTo>
                  <a:lnTo>
                    <a:pt x="66" y="16"/>
                  </a:lnTo>
                  <a:lnTo>
                    <a:pt x="92" y="16"/>
                  </a:lnTo>
                  <a:lnTo>
                    <a:pt x="89" y="14"/>
                  </a:lnTo>
                  <a:lnTo>
                    <a:pt x="83" y="14"/>
                  </a:lnTo>
                  <a:lnTo>
                    <a:pt x="75" y="14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7" y="11"/>
                  </a:lnTo>
                  <a:lnTo>
                    <a:pt x="55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266">
              <a:extLst>
                <a:ext uri="{FF2B5EF4-FFF2-40B4-BE49-F238E27FC236}">
                  <a16:creationId xmlns:a16="http://schemas.microsoft.com/office/drawing/2014/main" id="{A78FB3AD-4D12-A92E-BD16-A49947B9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46" y="4188879"/>
              <a:ext cx="64686" cy="24409"/>
            </a:xfrm>
            <a:custGeom>
              <a:avLst/>
              <a:gdLst>
                <a:gd name="T0" fmla="*/ 2 w 53"/>
                <a:gd name="T1" fmla="*/ 9 h 20"/>
                <a:gd name="T2" fmla="*/ 2 w 53"/>
                <a:gd name="T3" fmla="*/ 11 h 20"/>
                <a:gd name="T4" fmla="*/ 0 w 53"/>
                <a:gd name="T5" fmla="*/ 11 h 20"/>
                <a:gd name="T6" fmla="*/ 0 w 53"/>
                <a:gd name="T7" fmla="*/ 13 h 20"/>
                <a:gd name="T8" fmla="*/ 9 w 53"/>
                <a:gd name="T9" fmla="*/ 18 h 20"/>
                <a:gd name="T10" fmla="*/ 16 w 53"/>
                <a:gd name="T11" fmla="*/ 20 h 20"/>
                <a:gd name="T12" fmla="*/ 23 w 53"/>
                <a:gd name="T13" fmla="*/ 20 h 20"/>
                <a:gd name="T14" fmla="*/ 43 w 53"/>
                <a:gd name="T15" fmla="*/ 20 h 20"/>
                <a:gd name="T16" fmla="*/ 48 w 53"/>
                <a:gd name="T17" fmla="*/ 18 h 20"/>
                <a:gd name="T18" fmla="*/ 50 w 53"/>
                <a:gd name="T19" fmla="*/ 18 h 20"/>
                <a:gd name="T20" fmla="*/ 52 w 53"/>
                <a:gd name="T21" fmla="*/ 16 h 20"/>
                <a:gd name="T22" fmla="*/ 53 w 53"/>
                <a:gd name="T23" fmla="*/ 14 h 20"/>
                <a:gd name="T24" fmla="*/ 52 w 53"/>
                <a:gd name="T25" fmla="*/ 13 h 20"/>
                <a:gd name="T26" fmla="*/ 50 w 53"/>
                <a:gd name="T27" fmla="*/ 13 h 20"/>
                <a:gd name="T28" fmla="*/ 48 w 53"/>
                <a:gd name="T29" fmla="*/ 13 h 20"/>
                <a:gd name="T30" fmla="*/ 46 w 53"/>
                <a:gd name="T31" fmla="*/ 9 h 20"/>
                <a:gd name="T32" fmla="*/ 44 w 53"/>
                <a:gd name="T33" fmla="*/ 9 h 20"/>
                <a:gd name="T34" fmla="*/ 43 w 53"/>
                <a:gd name="T35" fmla="*/ 9 h 20"/>
                <a:gd name="T36" fmla="*/ 43 w 53"/>
                <a:gd name="T37" fmla="*/ 7 h 20"/>
                <a:gd name="T38" fmla="*/ 28 w 53"/>
                <a:gd name="T39" fmla="*/ 4 h 20"/>
                <a:gd name="T40" fmla="*/ 7 w 53"/>
                <a:gd name="T41" fmla="*/ 2 h 20"/>
                <a:gd name="T42" fmla="*/ 4 w 53"/>
                <a:gd name="T43" fmla="*/ 0 h 20"/>
                <a:gd name="T44" fmla="*/ 2 w 53"/>
                <a:gd name="T45" fmla="*/ 0 h 20"/>
                <a:gd name="T46" fmla="*/ 0 w 53"/>
                <a:gd name="T47" fmla="*/ 0 h 20"/>
                <a:gd name="T48" fmla="*/ 2 w 53"/>
                <a:gd name="T49" fmla="*/ 4 h 20"/>
                <a:gd name="T50" fmla="*/ 4 w 53"/>
                <a:gd name="T51" fmla="*/ 7 h 20"/>
                <a:gd name="T52" fmla="*/ 2 w 53"/>
                <a:gd name="T53" fmla="*/ 7 h 20"/>
                <a:gd name="T54" fmla="*/ 2 w 53"/>
                <a:gd name="T5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20">
                  <a:moveTo>
                    <a:pt x="2" y="9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9" y="18"/>
                  </a:lnTo>
                  <a:lnTo>
                    <a:pt x="16" y="20"/>
                  </a:lnTo>
                  <a:lnTo>
                    <a:pt x="23" y="20"/>
                  </a:lnTo>
                  <a:lnTo>
                    <a:pt x="43" y="20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2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267">
              <a:extLst>
                <a:ext uri="{FF2B5EF4-FFF2-40B4-BE49-F238E27FC236}">
                  <a16:creationId xmlns:a16="http://schemas.microsoft.com/office/drawing/2014/main" id="{9ED50023-85C2-8FB0-8E6C-F62B3E4CA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9" y="3836161"/>
              <a:ext cx="53701" cy="58583"/>
            </a:xfrm>
            <a:custGeom>
              <a:avLst/>
              <a:gdLst>
                <a:gd name="T0" fmla="*/ 35 w 44"/>
                <a:gd name="T1" fmla="*/ 48 h 48"/>
                <a:gd name="T2" fmla="*/ 39 w 44"/>
                <a:gd name="T3" fmla="*/ 48 h 48"/>
                <a:gd name="T4" fmla="*/ 39 w 44"/>
                <a:gd name="T5" fmla="*/ 44 h 48"/>
                <a:gd name="T6" fmla="*/ 39 w 44"/>
                <a:gd name="T7" fmla="*/ 44 h 48"/>
                <a:gd name="T8" fmla="*/ 42 w 44"/>
                <a:gd name="T9" fmla="*/ 44 h 48"/>
                <a:gd name="T10" fmla="*/ 42 w 44"/>
                <a:gd name="T11" fmla="*/ 39 h 48"/>
                <a:gd name="T12" fmla="*/ 37 w 44"/>
                <a:gd name="T13" fmla="*/ 26 h 48"/>
                <a:gd name="T14" fmla="*/ 30 w 44"/>
                <a:gd name="T15" fmla="*/ 26 h 48"/>
                <a:gd name="T16" fmla="*/ 28 w 44"/>
                <a:gd name="T17" fmla="*/ 21 h 48"/>
                <a:gd name="T18" fmla="*/ 28 w 44"/>
                <a:gd name="T19" fmla="*/ 12 h 48"/>
                <a:gd name="T20" fmla="*/ 23 w 44"/>
                <a:gd name="T21" fmla="*/ 12 h 48"/>
                <a:gd name="T22" fmla="*/ 23 w 44"/>
                <a:gd name="T23" fmla="*/ 10 h 48"/>
                <a:gd name="T24" fmla="*/ 21 w 44"/>
                <a:gd name="T25" fmla="*/ 5 h 48"/>
                <a:gd name="T26" fmla="*/ 19 w 44"/>
                <a:gd name="T27" fmla="*/ 3 h 48"/>
                <a:gd name="T28" fmla="*/ 21 w 44"/>
                <a:gd name="T29" fmla="*/ 1 h 48"/>
                <a:gd name="T30" fmla="*/ 16 w 44"/>
                <a:gd name="T31" fmla="*/ 0 h 48"/>
                <a:gd name="T32" fmla="*/ 16 w 44"/>
                <a:gd name="T33" fmla="*/ 3 h 48"/>
                <a:gd name="T34" fmla="*/ 14 w 44"/>
                <a:gd name="T35" fmla="*/ 7 h 48"/>
                <a:gd name="T36" fmla="*/ 14 w 44"/>
                <a:gd name="T37" fmla="*/ 9 h 48"/>
                <a:gd name="T38" fmla="*/ 14 w 44"/>
                <a:gd name="T39" fmla="*/ 12 h 48"/>
                <a:gd name="T40" fmla="*/ 12 w 44"/>
                <a:gd name="T41" fmla="*/ 17 h 48"/>
                <a:gd name="T42" fmla="*/ 7 w 44"/>
                <a:gd name="T43" fmla="*/ 17 h 48"/>
                <a:gd name="T44" fmla="*/ 5 w 44"/>
                <a:gd name="T45" fmla="*/ 21 h 48"/>
                <a:gd name="T46" fmla="*/ 3 w 44"/>
                <a:gd name="T47" fmla="*/ 23 h 48"/>
                <a:gd name="T48" fmla="*/ 0 w 44"/>
                <a:gd name="T49" fmla="*/ 25 h 48"/>
                <a:gd name="T50" fmla="*/ 5 w 44"/>
                <a:gd name="T51" fmla="*/ 30 h 48"/>
                <a:gd name="T52" fmla="*/ 10 w 44"/>
                <a:gd name="T53" fmla="*/ 33 h 48"/>
                <a:gd name="T54" fmla="*/ 23 w 44"/>
                <a:gd name="T55" fmla="*/ 35 h 48"/>
                <a:gd name="T56" fmla="*/ 21 w 44"/>
                <a:gd name="T57" fmla="*/ 32 h 48"/>
                <a:gd name="T58" fmla="*/ 24 w 44"/>
                <a:gd name="T59" fmla="*/ 33 h 48"/>
                <a:gd name="T60" fmla="*/ 24 w 44"/>
                <a:gd name="T61" fmla="*/ 41 h 48"/>
                <a:gd name="T62" fmla="*/ 28 w 44"/>
                <a:gd name="T6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8">
                  <a:moveTo>
                    <a:pt x="33" y="48"/>
                  </a:moveTo>
                  <a:lnTo>
                    <a:pt x="35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2" y="39"/>
                  </a:lnTo>
                  <a:lnTo>
                    <a:pt x="37" y="32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247">
              <a:extLst>
                <a:ext uri="{FF2B5EF4-FFF2-40B4-BE49-F238E27FC236}">
                  <a16:creationId xmlns:a16="http://schemas.microsoft.com/office/drawing/2014/main" id="{01E2E07F-3EBF-A874-C107-FF4812D3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197" y="3942343"/>
              <a:ext cx="69567" cy="75669"/>
            </a:xfrm>
            <a:custGeom>
              <a:avLst/>
              <a:gdLst>
                <a:gd name="T0" fmla="*/ 0 w 57"/>
                <a:gd name="T1" fmla="*/ 0 h 62"/>
                <a:gd name="T2" fmla="*/ 2 w 57"/>
                <a:gd name="T3" fmla="*/ 5 h 62"/>
                <a:gd name="T4" fmla="*/ 14 w 57"/>
                <a:gd name="T5" fmla="*/ 21 h 62"/>
                <a:gd name="T6" fmla="*/ 18 w 57"/>
                <a:gd name="T7" fmla="*/ 26 h 62"/>
                <a:gd name="T8" fmla="*/ 18 w 57"/>
                <a:gd name="T9" fmla="*/ 30 h 62"/>
                <a:gd name="T10" fmla="*/ 16 w 57"/>
                <a:gd name="T11" fmla="*/ 32 h 62"/>
                <a:gd name="T12" fmla="*/ 25 w 57"/>
                <a:gd name="T13" fmla="*/ 35 h 62"/>
                <a:gd name="T14" fmla="*/ 34 w 57"/>
                <a:gd name="T15" fmla="*/ 46 h 62"/>
                <a:gd name="T16" fmla="*/ 35 w 57"/>
                <a:gd name="T17" fmla="*/ 48 h 62"/>
                <a:gd name="T18" fmla="*/ 39 w 57"/>
                <a:gd name="T19" fmla="*/ 46 h 62"/>
                <a:gd name="T20" fmla="*/ 42 w 57"/>
                <a:gd name="T21" fmla="*/ 48 h 62"/>
                <a:gd name="T22" fmla="*/ 39 w 57"/>
                <a:gd name="T23" fmla="*/ 49 h 62"/>
                <a:gd name="T24" fmla="*/ 41 w 57"/>
                <a:gd name="T25" fmla="*/ 53 h 62"/>
                <a:gd name="T26" fmla="*/ 42 w 57"/>
                <a:gd name="T27" fmla="*/ 58 h 62"/>
                <a:gd name="T28" fmla="*/ 44 w 57"/>
                <a:gd name="T29" fmla="*/ 60 h 62"/>
                <a:gd name="T30" fmla="*/ 48 w 57"/>
                <a:gd name="T31" fmla="*/ 60 h 62"/>
                <a:gd name="T32" fmla="*/ 44 w 57"/>
                <a:gd name="T33" fmla="*/ 57 h 62"/>
                <a:gd name="T34" fmla="*/ 53 w 57"/>
                <a:gd name="T35" fmla="*/ 60 h 62"/>
                <a:gd name="T36" fmla="*/ 51 w 57"/>
                <a:gd name="T37" fmla="*/ 57 h 62"/>
                <a:gd name="T38" fmla="*/ 51 w 57"/>
                <a:gd name="T39" fmla="*/ 55 h 62"/>
                <a:gd name="T40" fmla="*/ 48 w 57"/>
                <a:gd name="T41" fmla="*/ 51 h 62"/>
                <a:gd name="T42" fmla="*/ 51 w 57"/>
                <a:gd name="T43" fmla="*/ 55 h 62"/>
                <a:gd name="T44" fmla="*/ 57 w 57"/>
                <a:gd name="T45" fmla="*/ 55 h 62"/>
                <a:gd name="T46" fmla="*/ 51 w 57"/>
                <a:gd name="T47" fmla="*/ 49 h 62"/>
                <a:gd name="T48" fmla="*/ 48 w 57"/>
                <a:gd name="T49" fmla="*/ 48 h 62"/>
                <a:gd name="T50" fmla="*/ 34 w 57"/>
                <a:gd name="T51" fmla="*/ 35 h 62"/>
                <a:gd name="T52" fmla="*/ 35 w 57"/>
                <a:gd name="T53" fmla="*/ 41 h 62"/>
                <a:gd name="T54" fmla="*/ 41 w 57"/>
                <a:gd name="T55" fmla="*/ 44 h 62"/>
                <a:gd name="T56" fmla="*/ 25 w 57"/>
                <a:gd name="T57" fmla="*/ 26 h 62"/>
                <a:gd name="T58" fmla="*/ 21 w 57"/>
                <a:gd name="T59" fmla="*/ 23 h 62"/>
                <a:gd name="T60" fmla="*/ 25 w 57"/>
                <a:gd name="T61" fmla="*/ 25 h 62"/>
                <a:gd name="T62" fmla="*/ 30 w 57"/>
                <a:gd name="T63" fmla="*/ 30 h 62"/>
                <a:gd name="T64" fmla="*/ 35 w 57"/>
                <a:gd name="T65" fmla="*/ 33 h 62"/>
                <a:gd name="T66" fmla="*/ 35 w 57"/>
                <a:gd name="T67" fmla="*/ 30 h 62"/>
                <a:gd name="T68" fmla="*/ 34 w 57"/>
                <a:gd name="T69" fmla="*/ 26 h 62"/>
                <a:gd name="T70" fmla="*/ 28 w 57"/>
                <a:gd name="T71" fmla="*/ 23 h 62"/>
                <a:gd name="T72" fmla="*/ 21 w 57"/>
                <a:gd name="T73" fmla="*/ 16 h 62"/>
                <a:gd name="T74" fmla="*/ 14 w 57"/>
                <a:gd name="T75" fmla="*/ 12 h 62"/>
                <a:gd name="T76" fmla="*/ 11 w 57"/>
                <a:gd name="T7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2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8" y="26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32" y="42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1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8" y="62"/>
                  </a:lnTo>
                  <a:lnTo>
                    <a:pt x="48" y="60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50" y="58"/>
                  </a:lnTo>
                  <a:lnTo>
                    <a:pt x="53" y="60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3" y="57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1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3"/>
                  </a:lnTo>
                  <a:lnTo>
                    <a:pt x="51" y="49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39" y="37"/>
                  </a:lnTo>
                  <a:lnTo>
                    <a:pt x="34" y="35"/>
                  </a:lnTo>
                  <a:lnTo>
                    <a:pt x="35" y="37"/>
                  </a:lnTo>
                  <a:lnTo>
                    <a:pt x="35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34" y="41"/>
                  </a:lnTo>
                  <a:lnTo>
                    <a:pt x="25" y="26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4" y="26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25" y="19"/>
                  </a:lnTo>
                  <a:lnTo>
                    <a:pt x="21" y="16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Freeform 248">
              <a:extLst>
                <a:ext uri="{FF2B5EF4-FFF2-40B4-BE49-F238E27FC236}">
                  <a16:creationId xmlns:a16="http://schemas.microsoft.com/office/drawing/2014/main" id="{3F880D36-234A-AE64-7A7B-C71BDD6F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212" y="3911831"/>
              <a:ext cx="25630" cy="30512"/>
            </a:xfrm>
            <a:custGeom>
              <a:avLst/>
              <a:gdLst>
                <a:gd name="T0" fmla="*/ 5 w 21"/>
                <a:gd name="T1" fmla="*/ 14 h 25"/>
                <a:gd name="T2" fmla="*/ 7 w 21"/>
                <a:gd name="T3" fmla="*/ 14 h 25"/>
                <a:gd name="T4" fmla="*/ 9 w 21"/>
                <a:gd name="T5" fmla="*/ 14 h 25"/>
                <a:gd name="T6" fmla="*/ 9 w 21"/>
                <a:gd name="T7" fmla="*/ 12 h 25"/>
                <a:gd name="T8" fmla="*/ 11 w 21"/>
                <a:gd name="T9" fmla="*/ 14 h 25"/>
                <a:gd name="T10" fmla="*/ 16 w 21"/>
                <a:gd name="T11" fmla="*/ 21 h 25"/>
                <a:gd name="T12" fmla="*/ 20 w 21"/>
                <a:gd name="T13" fmla="*/ 25 h 25"/>
                <a:gd name="T14" fmla="*/ 21 w 21"/>
                <a:gd name="T15" fmla="*/ 21 h 25"/>
                <a:gd name="T16" fmla="*/ 20 w 21"/>
                <a:gd name="T17" fmla="*/ 18 h 25"/>
                <a:gd name="T18" fmla="*/ 18 w 21"/>
                <a:gd name="T19" fmla="*/ 12 h 25"/>
                <a:gd name="T20" fmla="*/ 16 w 21"/>
                <a:gd name="T21" fmla="*/ 12 h 25"/>
                <a:gd name="T22" fmla="*/ 12 w 21"/>
                <a:gd name="T23" fmla="*/ 11 h 25"/>
                <a:gd name="T24" fmla="*/ 11 w 21"/>
                <a:gd name="T25" fmla="*/ 5 h 25"/>
                <a:gd name="T26" fmla="*/ 9 w 21"/>
                <a:gd name="T27" fmla="*/ 5 h 25"/>
                <a:gd name="T28" fmla="*/ 9 w 21"/>
                <a:gd name="T29" fmla="*/ 3 h 25"/>
                <a:gd name="T30" fmla="*/ 11 w 21"/>
                <a:gd name="T31" fmla="*/ 2 h 25"/>
                <a:gd name="T32" fmla="*/ 11 w 21"/>
                <a:gd name="T33" fmla="*/ 0 h 25"/>
                <a:gd name="T34" fmla="*/ 9 w 21"/>
                <a:gd name="T35" fmla="*/ 0 h 25"/>
                <a:gd name="T36" fmla="*/ 7 w 21"/>
                <a:gd name="T37" fmla="*/ 0 h 25"/>
                <a:gd name="T38" fmla="*/ 7 w 21"/>
                <a:gd name="T39" fmla="*/ 2 h 25"/>
                <a:gd name="T40" fmla="*/ 5 w 21"/>
                <a:gd name="T41" fmla="*/ 0 h 25"/>
                <a:gd name="T42" fmla="*/ 4 w 21"/>
                <a:gd name="T43" fmla="*/ 0 h 25"/>
                <a:gd name="T44" fmla="*/ 4 w 21"/>
                <a:gd name="T45" fmla="*/ 2 h 25"/>
                <a:gd name="T46" fmla="*/ 4 w 21"/>
                <a:gd name="T47" fmla="*/ 3 h 25"/>
                <a:gd name="T48" fmla="*/ 5 w 21"/>
                <a:gd name="T49" fmla="*/ 3 h 25"/>
                <a:gd name="T50" fmla="*/ 5 w 21"/>
                <a:gd name="T51" fmla="*/ 5 h 25"/>
                <a:gd name="T52" fmla="*/ 5 w 21"/>
                <a:gd name="T53" fmla="*/ 7 h 25"/>
                <a:gd name="T54" fmla="*/ 4 w 21"/>
                <a:gd name="T55" fmla="*/ 5 h 25"/>
                <a:gd name="T56" fmla="*/ 5 w 21"/>
                <a:gd name="T57" fmla="*/ 7 h 25"/>
                <a:gd name="T58" fmla="*/ 5 w 21"/>
                <a:gd name="T59" fmla="*/ 9 h 25"/>
                <a:gd name="T60" fmla="*/ 4 w 21"/>
                <a:gd name="T61" fmla="*/ 9 h 25"/>
                <a:gd name="T62" fmla="*/ 2 w 21"/>
                <a:gd name="T63" fmla="*/ 9 h 25"/>
                <a:gd name="T64" fmla="*/ 0 w 21"/>
                <a:gd name="T65" fmla="*/ 9 h 25"/>
                <a:gd name="T66" fmla="*/ 4 w 21"/>
                <a:gd name="T67" fmla="*/ 14 h 25"/>
                <a:gd name="T68" fmla="*/ 5 w 21"/>
                <a:gd name="T6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5">
                  <a:moveTo>
                    <a:pt x="5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6" y="21"/>
                  </a:lnTo>
                  <a:lnTo>
                    <a:pt x="20" y="25"/>
                  </a:lnTo>
                  <a:lnTo>
                    <a:pt x="21" y="21"/>
                  </a:lnTo>
                  <a:lnTo>
                    <a:pt x="20" y="18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2" y="11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Freeform 255">
              <a:extLst>
                <a:ext uri="{FF2B5EF4-FFF2-40B4-BE49-F238E27FC236}">
                  <a16:creationId xmlns:a16="http://schemas.microsoft.com/office/drawing/2014/main" id="{0E2CEEFE-360C-6B7D-5333-99638239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126" y="4303603"/>
              <a:ext cx="19528" cy="10985"/>
            </a:xfrm>
            <a:custGeom>
              <a:avLst/>
              <a:gdLst>
                <a:gd name="T0" fmla="*/ 0 w 16"/>
                <a:gd name="T1" fmla="*/ 6 h 9"/>
                <a:gd name="T2" fmla="*/ 1 w 16"/>
                <a:gd name="T3" fmla="*/ 9 h 9"/>
                <a:gd name="T4" fmla="*/ 3 w 16"/>
                <a:gd name="T5" fmla="*/ 9 h 9"/>
                <a:gd name="T6" fmla="*/ 5 w 16"/>
                <a:gd name="T7" fmla="*/ 9 h 9"/>
                <a:gd name="T8" fmla="*/ 5 w 16"/>
                <a:gd name="T9" fmla="*/ 7 h 9"/>
                <a:gd name="T10" fmla="*/ 7 w 16"/>
                <a:gd name="T11" fmla="*/ 7 h 9"/>
                <a:gd name="T12" fmla="*/ 9 w 16"/>
                <a:gd name="T13" fmla="*/ 9 h 9"/>
                <a:gd name="T14" fmla="*/ 12 w 16"/>
                <a:gd name="T15" fmla="*/ 9 h 9"/>
                <a:gd name="T16" fmla="*/ 14 w 16"/>
                <a:gd name="T17" fmla="*/ 7 h 9"/>
                <a:gd name="T18" fmla="*/ 16 w 16"/>
                <a:gd name="T19" fmla="*/ 6 h 9"/>
                <a:gd name="T20" fmla="*/ 14 w 16"/>
                <a:gd name="T21" fmla="*/ 2 h 9"/>
                <a:gd name="T22" fmla="*/ 5 w 16"/>
                <a:gd name="T23" fmla="*/ 0 h 9"/>
                <a:gd name="T24" fmla="*/ 1 w 16"/>
                <a:gd name="T25" fmla="*/ 2 h 9"/>
                <a:gd name="T26" fmla="*/ 0 w 16"/>
                <a:gd name="T27" fmla="*/ 2 h 9"/>
                <a:gd name="T28" fmla="*/ 0 w 16"/>
                <a:gd name="T29" fmla="*/ 4 h 9"/>
                <a:gd name="T30" fmla="*/ 1 w 16"/>
                <a:gd name="T31" fmla="*/ 4 h 9"/>
                <a:gd name="T32" fmla="*/ 1 w 16"/>
                <a:gd name="T33" fmla="*/ 6 h 9"/>
                <a:gd name="T34" fmla="*/ 0 w 16"/>
                <a:gd name="T3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lnTo>
                    <a:pt x="1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256">
              <a:extLst>
                <a:ext uri="{FF2B5EF4-FFF2-40B4-BE49-F238E27FC236}">
                  <a16:creationId xmlns:a16="http://schemas.microsoft.com/office/drawing/2014/main" id="{08910CA0-8F73-2AC4-8DD4-A562EAEB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914" y="4302382"/>
              <a:ext cx="58583" cy="17087"/>
            </a:xfrm>
            <a:custGeom>
              <a:avLst/>
              <a:gdLst>
                <a:gd name="T0" fmla="*/ 6 w 48"/>
                <a:gd name="T1" fmla="*/ 0 h 14"/>
                <a:gd name="T2" fmla="*/ 2 w 48"/>
                <a:gd name="T3" fmla="*/ 0 h 14"/>
                <a:gd name="T4" fmla="*/ 0 w 48"/>
                <a:gd name="T5" fmla="*/ 1 h 14"/>
                <a:gd name="T6" fmla="*/ 2 w 48"/>
                <a:gd name="T7" fmla="*/ 3 h 14"/>
                <a:gd name="T8" fmla="*/ 4 w 48"/>
                <a:gd name="T9" fmla="*/ 5 h 14"/>
                <a:gd name="T10" fmla="*/ 6 w 48"/>
                <a:gd name="T11" fmla="*/ 5 h 14"/>
                <a:gd name="T12" fmla="*/ 7 w 48"/>
                <a:gd name="T13" fmla="*/ 3 h 14"/>
                <a:gd name="T14" fmla="*/ 48 w 48"/>
                <a:gd name="T15" fmla="*/ 14 h 14"/>
                <a:gd name="T16" fmla="*/ 46 w 48"/>
                <a:gd name="T17" fmla="*/ 12 h 14"/>
                <a:gd name="T18" fmla="*/ 39 w 48"/>
                <a:gd name="T19" fmla="*/ 10 h 14"/>
                <a:gd name="T20" fmla="*/ 38 w 48"/>
                <a:gd name="T21" fmla="*/ 8 h 14"/>
                <a:gd name="T22" fmla="*/ 36 w 48"/>
                <a:gd name="T23" fmla="*/ 8 h 14"/>
                <a:gd name="T24" fmla="*/ 30 w 48"/>
                <a:gd name="T25" fmla="*/ 8 h 14"/>
                <a:gd name="T26" fmla="*/ 30 w 48"/>
                <a:gd name="T27" fmla="*/ 7 h 14"/>
                <a:gd name="T28" fmla="*/ 27 w 48"/>
                <a:gd name="T29" fmla="*/ 7 h 14"/>
                <a:gd name="T30" fmla="*/ 22 w 48"/>
                <a:gd name="T31" fmla="*/ 5 h 14"/>
                <a:gd name="T32" fmla="*/ 18 w 48"/>
                <a:gd name="T33" fmla="*/ 1 h 14"/>
                <a:gd name="T34" fmla="*/ 11 w 48"/>
                <a:gd name="T35" fmla="*/ 1 h 14"/>
                <a:gd name="T36" fmla="*/ 9 w 48"/>
                <a:gd name="T37" fmla="*/ 1 h 14"/>
                <a:gd name="T38" fmla="*/ 9 w 48"/>
                <a:gd name="T39" fmla="*/ 1 h 14"/>
                <a:gd name="T40" fmla="*/ 7 w 48"/>
                <a:gd name="T41" fmla="*/ 1 h 14"/>
                <a:gd name="T42" fmla="*/ 6 w 48"/>
                <a:gd name="T43" fmla="*/ 1 h 14"/>
                <a:gd name="T44" fmla="*/ 7 w 48"/>
                <a:gd name="T45" fmla="*/ 0 h 14"/>
                <a:gd name="T46" fmla="*/ 6 w 48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4">
                  <a:moveTo>
                    <a:pt x="6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39" y="10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7" y="7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259">
              <a:extLst>
                <a:ext uri="{FF2B5EF4-FFF2-40B4-BE49-F238E27FC236}">
                  <a16:creationId xmlns:a16="http://schemas.microsoft.com/office/drawing/2014/main" id="{18CC1B17-561F-93CB-F43E-8C69C9F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764" y="4071713"/>
              <a:ext cx="28071" cy="26850"/>
            </a:xfrm>
            <a:custGeom>
              <a:avLst/>
              <a:gdLst>
                <a:gd name="T0" fmla="*/ 19 w 23"/>
                <a:gd name="T1" fmla="*/ 20 h 22"/>
                <a:gd name="T2" fmla="*/ 21 w 23"/>
                <a:gd name="T3" fmla="*/ 20 h 22"/>
                <a:gd name="T4" fmla="*/ 23 w 23"/>
                <a:gd name="T5" fmla="*/ 22 h 22"/>
                <a:gd name="T6" fmla="*/ 21 w 23"/>
                <a:gd name="T7" fmla="*/ 18 h 22"/>
                <a:gd name="T8" fmla="*/ 21 w 23"/>
                <a:gd name="T9" fmla="*/ 16 h 22"/>
                <a:gd name="T10" fmla="*/ 19 w 23"/>
                <a:gd name="T11" fmla="*/ 15 h 22"/>
                <a:gd name="T12" fmla="*/ 17 w 23"/>
                <a:gd name="T13" fmla="*/ 13 h 22"/>
                <a:gd name="T14" fmla="*/ 16 w 23"/>
                <a:gd name="T15" fmla="*/ 13 h 22"/>
                <a:gd name="T16" fmla="*/ 16 w 23"/>
                <a:gd name="T17" fmla="*/ 11 h 22"/>
                <a:gd name="T18" fmla="*/ 16 w 23"/>
                <a:gd name="T19" fmla="*/ 9 h 22"/>
                <a:gd name="T20" fmla="*/ 14 w 23"/>
                <a:gd name="T21" fmla="*/ 7 h 22"/>
                <a:gd name="T22" fmla="*/ 10 w 23"/>
                <a:gd name="T23" fmla="*/ 6 h 22"/>
                <a:gd name="T24" fmla="*/ 5 w 23"/>
                <a:gd name="T25" fmla="*/ 2 h 22"/>
                <a:gd name="T26" fmla="*/ 3 w 23"/>
                <a:gd name="T27" fmla="*/ 0 h 22"/>
                <a:gd name="T28" fmla="*/ 0 w 23"/>
                <a:gd name="T29" fmla="*/ 0 h 22"/>
                <a:gd name="T30" fmla="*/ 1 w 23"/>
                <a:gd name="T31" fmla="*/ 2 h 22"/>
                <a:gd name="T32" fmla="*/ 5 w 23"/>
                <a:gd name="T33" fmla="*/ 6 h 22"/>
                <a:gd name="T34" fmla="*/ 5 w 23"/>
                <a:gd name="T35" fmla="*/ 7 h 22"/>
                <a:gd name="T36" fmla="*/ 7 w 23"/>
                <a:gd name="T37" fmla="*/ 9 h 22"/>
                <a:gd name="T38" fmla="*/ 9 w 23"/>
                <a:gd name="T39" fmla="*/ 11 h 22"/>
                <a:gd name="T40" fmla="*/ 10 w 23"/>
                <a:gd name="T41" fmla="*/ 13 h 22"/>
                <a:gd name="T42" fmla="*/ 12 w 23"/>
                <a:gd name="T43" fmla="*/ 13 h 22"/>
                <a:gd name="T44" fmla="*/ 12 w 23"/>
                <a:gd name="T45" fmla="*/ 15 h 22"/>
                <a:gd name="T46" fmla="*/ 10 w 23"/>
                <a:gd name="T47" fmla="*/ 15 h 22"/>
                <a:gd name="T48" fmla="*/ 12 w 23"/>
                <a:gd name="T49" fmla="*/ 16 h 22"/>
                <a:gd name="T50" fmla="*/ 14 w 23"/>
                <a:gd name="T51" fmla="*/ 16 h 22"/>
                <a:gd name="T52" fmla="*/ 16 w 23"/>
                <a:gd name="T53" fmla="*/ 18 h 22"/>
                <a:gd name="T54" fmla="*/ 17 w 23"/>
                <a:gd name="T55" fmla="*/ 18 h 22"/>
                <a:gd name="T56" fmla="*/ 17 w 23"/>
                <a:gd name="T57" fmla="*/ 20 h 22"/>
                <a:gd name="T58" fmla="*/ 19 w 23"/>
                <a:gd name="T5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9" y="20"/>
                  </a:moveTo>
                  <a:lnTo>
                    <a:pt x="21" y="20"/>
                  </a:lnTo>
                  <a:lnTo>
                    <a:pt x="23" y="22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268">
              <a:extLst>
                <a:ext uri="{FF2B5EF4-FFF2-40B4-BE49-F238E27FC236}">
                  <a16:creationId xmlns:a16="http://schemas.microsoft.com/office/drawing/2014/main" id="{1835C035-D9D6-B07E-7AAD-6A81FAC0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134" y="4185217"/>
              <a:ext cx="26850" cy="17087"/>
            </a:xfrm>
            <a:custGeom>
              <a:avLst/>
              <a:gdLst>
                <a:gd name="T0" fmla="*/ 16 w 22"/>
                <a:gd name="T1" fmla="*/ 12 h 14"/>
                <a:gd name="T2" fmla="*/ 20 w 22"/>
                <a:gd name="T3" fmla="*/ 14 h 14"/>
                <a:gd name="T4" fmla="*/ 22 w 22"/>
                <a:gd name="T5" fmla="*/ 12 h 14"/>
                <a:gd name="T6" fmla="*/ 18 w 22"/>
                <a:gd name="T7" fmla="*/ 9 h 14"/>
                <a:gd name="T8" fmla="*/ 16 w 22"/>
                <a:gd name="T9" fmla="*/ 7 h 14"/>
                <a:gd name="T10" fmla="*/ 14 w 22"/>
                <a:gd name="T11" fmla="*/ 5 h 14"/>
                <a:gd name="T12" fmla="*/ 11 w 22"/>
                <a:gd name="T13" fmla="*/ 5 h 14"/>
                <a:gd name="T14" fmla="*/ 11 w 22"/>
                <a:gd name="T15" fmla="*/ 3 h 14"/>
                <a:gd name="T16" fmla="*/ 7 w 22"/>
                <a:gd name="T17" fmla="*/ 1 h 14"/>
                <a:gd name="T18" fmla="*/ 2 w 22"/>
                <a:gd name="T19" fmla="*/ 0 h 14"/>
                <a:gd name="T20" fmla="*/ 0 w 22"/>
                <a:gd name="T21" fmla="*/ 1 h 14"/>
                <a:gd name="T22" fmla="*/ 0 w 22"/>
                <a:gd name="T23" fmla="*/ 3 h 14"/>
                <a:gd name="T24" fmla="*/ 2 w 22"/>
                <a:gd name="T25" fmla="*/ 3 h 14"/>
                <a:gd name="T26" fmla="*/ 2 w 22"/>
                <a:gd name="T27" fmla="*/ 5 h 14"/>
                <a:gd name="T28" fmla="*/ 4 w 22"/>
                <a:gd name="T29" fmla="*/ 5 h 14"/>
                <a:gd name="T30" fmla="*/ 7 w 22"/>
                <a:gd name="T31" fmla="*/ 9 h 14"/>
                <a:gd name="T32" fmla="*/ 16 w 22"/>
                <a:gd name="T3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6" y="12"/>
                  </a:moveTo>
                  <a:lnTo>
                    <a:pt x="20" y="14"/>
                  </a:lnTo>
                  <a:lnTo>
                    <a:pt x="22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7" y="9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269">
              <a:extLst>
                <a:ext uri="{FF2B5EF4-FFF2-40B4-BE49-F238E27FC236}">
                  <a16:creationId xmlns:a16="http://schemas.microsoft.com/office/drawing/2014/main" id="{0D3CEBA4-A50B-FF94-4D3A-2DEE2620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275" y="3937461"/>
              <a:ext cx="26850" cy="45158"/>
            </a:xfrm>
            <a:custGeom>
              <a:avLst/>
              <a:gdLst>
                <a:gd name="T0" fmla="*/ 9 w 22"/>
                <a:gd name="T1" fmla="*/ 29 h 37"/>
                <a:gd name="T2" fmla="*/ 11 w 22"/>
                <a:gd name="T3" fmla="*/ 29 h 37"/>
                <a:gd name="T4" fmla="*/ 15 w 22"/>
                <a:gd name="T5" fmla="*/ 34 h 37"/>
                <a:gd name="T6" fmla="*/ 18 w 22"/>
                <a:gd name="T7" fmla="*/ 37 h 37"/>
                <a:gd name="T8" fmla="*/ 22 w 22"/>
                <a:gd name="T9" fmla="*/ 37 h 37"/>
                <a:gd name="T10" fmla="*/ 20 w 22"/>
                <a:gd name="T11" fmla="*/ 34 h 37"/>
                <a:gd name="T12" fmla="*/ 11 w 22"/>
                <a:gd name="T13" fmla="*/ 23 h 37"/>
                <a:gd name="T14" fmla="*/ 6 w 22"/>
                <a:gd name="T15" fmla="*/ 18 h 37"/>
                <a:gd name="T16" fmla="*/ 6 w 22"/>
                <a:gd name="T17" fmla="*/ 16 h 37"/>
                <a:gd name="T18" fmla="*/ 6 w 22"/>
                <a:gd name="T19" fmla="*/ 13 h 37"/>
                <a:gd name="T20" fmla="*/ 4 w 22"/>
                <a:gd name="T21" fmla="*/ 9 h 37"/>
                <a:gd name="T22" fmla="*/ 4 w 22"/>
                <a:gd name="T23" fmla="*/ 9 h 37"/>
                <a:gd name="T24" fmla="*/ 6 w 22"/>
                <a:gd name="T25" fmla="*/ 5 h 37"/>
                <a:gd name="T26" fmla="*/ 4 w 22"/>
                <a:gd name="T27" fmla="*/ 4 h 37"/>
                <a:gd name="T28" fmla="*/ 2 w 22"/>
                <a:gd name="T29" fmla="*/ 2 h 37"/>
                <a:gd name="T30" fmla="*/ 0 w 22"/>
                <a:gd name="T31" fmla="*/ 0 h 37"/>
                <a:gd name="T32" fmla="*/ 0 w 22"/>
                <a:gd name="T33" fmla="*/ 4 h 37"/>
                <a:gd name="T34" fmla="*/ 0 w 22"/>
                <a:gd name="T35" fmla="*/ 9 h 37"/>
                <a:gd name="T36" fmla="*/ 0 w 22"/>
                <a:gd name="T37" fmla="*/ 9 h 37"/>
                <a:gd name="T38" fmla="*/ 4 w 22"/>
                <a:gd name="T39" fmla="*/ 14 h 37"/>
                <a:gd name="T40" fmla="*/ 4 w 22"/>
                <a:gd name="T41" fmla="*/ 18 h 37"/>
                <a:gd name="T42" fmla="*/ 2 w 22"/>
                <a:gd name="T43" fmla="*/ 20 h 37"/>
                <a:gd name="T44" fmla="*/ 4 w 22"/>
                <a:gd name="T45" fmla="*/ 21 h 37"/>
                <a:gd name="T46" fmla="*/ 2 w 22"/>
                <a:gd name="T47" fmla="*/ 21 h 37"/>
                <a:gd name="T48" fmla="*/ 2 w 22"/>
                <a:gd name="T49" fmla="*/ 23 h 37"/>
                <a:gd name="T50" fmla="*/ 4 w 22"/>
                <a:gd name="T51" fmla="*/ 23 h 37"/>
                <a:gd name="T52" fmla="*/ 4 w 22"/>
                <a:gd name="T53" fmla="*/ 23 h 37"/>
                <a:gd name="T54" fmla="*/ 6 w 22"/>
                <a:gd name="T55" fmla="*/ 23 h 37"/>
                <a:gd name="T56" fmla="*/ 6 w 22"/>
                <a:gd name="T57" fmla="*/ 21 h 37"/>
                <a:gd name="T58" fmla="*/ 8 w 22"/>
                <a:gd name="T59" fmla="*/ 23 h 37"/>
                <a:gd name="T60" fmla="*/ 9 w 22"/>
                <a:gd name="T61" fmla="*/ 23 h 37"/>
                <a:gd name="T62" fmla="*/ 13 w 22"/>
                <a:gd name="T63" fmla="*/ 29 h 37"/>
                <a:gd name="T64" fmla="*/ 9 w 22"/>
                <a:gd name="T65" fmla="*/ 27 h 37"/>
                <a:gd name="T66" fmla="*/ 9 w 22"/>
                <a:gd name="T6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37">
                  <a:moveTo>
                    <a:pt x="9" y="29"/>
                  </a:moveTo>
                  <a:lnTo>
                    <a:pt x="11" y="29"/>
                  </a:lnTo>
                  <a:lnTo>
                    <a:pt x="15" y="34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0" y="34"/>
                  </a:lnTo>
                  <a:lnTo>
                    <a:pt x="11" y="23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3" y="29"/>
                  </a:lnTo>
                  <a:lnTo>
                    <a:pt x="9" y="27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270">
              <a:extLst>
                <a:ext uri="{FF2B5EF4-FFF2-40B4-BE49-F238E27FC236}">
                  <a16:creationId xmlns:a16="http://schemas.microsoft.com/office/drawing/2014/main" id="{FA8B07FA-D35E-135C-B6AD-0A806918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622" y="4041201"/>
              <a:ext cx="51260" cy="57363"/>
            </a:xfrm>
            <a:custGeom>
              <a:avLst/>
              <a:gdLst>
                <a:gd name="T0" fmla="*/ 33 w 42"/>
                <a:gd name="T1" fmla="*/ 40 h 47"/>
                <a:gd name="T2" fmla="*/ 39 w 42"/>
                <a:gd name="T3" fmla="*/ 45 h 47"/>
                <a:gd name="T4" fmla="*/ 42 w 42"/>
                <a:gd name="T5" fmla="*/ 43 h 47"/>
                <a:gd name="T6" fmla="*/ 40 w 42"/>
                <a:gd name="T7" fmla="*/ 41 h 47"/>
                <a:gd name="T8" fmla="*/ 33 w 42"/>
                <a:gd name="T9" fmla="*/ 36 h 47"/>
                <a:gd name="T10" fmla="*/ 31 w 42"/>
                <a:gd name="T11" fmla="*/ 31 h 47"/>
                <a:gd name="T12" fmla="*/ 30 w 42"/>
                <a:gd name="T13" fmla="*/ 31 h 47"/>
                <a:gd name="T14" fmla="*/ 28 w 42"/>
                <a:gd name="T15" fmla="*/ 29 h 47"/>
                <a:gd name="T16" fmla="*/ 23 w 42"/>
                <a:gd name="T17" fmla="*/ 24 h 47"/>
                <a:gd name="T18" fmla="*/ 21 w 42"/>
                <a:gd name="T19" fmla="*/ 22 h 47"/>
                <a:gd name="T20" fmla="*/ 21 w 42"/>
                <a:gd name="T21" fmla="*/ 20 h 47"/>
                <a:gd name="T22" fmla="*/ 21 w 42"/>
                <a:gd name="T23" fmla="*/ 18 h 47"/>
                <a:gd name="T24" fmla="*/ 21 w 42"/>
                <a:gd name="T25" fmla="*/ 16 h 47"/>
                <a:gd name="T26" fmla="*/ 19 w 42"/>
                <a:gd name="T27" fmla="*/ 15 h 47"/>
                <a:gd name="T28" fmla="*/ 17 w 42"/>
                <a:gd name="T29" fmla="*/ 15 h 47"/>
                <a:gd name="T30" fmla="*/ 19 w 42"/>
                <a:gd name="T31" fmla="*/ 13 h 47"/>
                <a:gd name="T32" fmla="*/ 17 w 42"/>
                <a:gd name="T33" fmla="*/ 13 h 47"/>
                <a:gd name="T34" fmla="*/ 15 w 42"/>
                <a:gd name="T35" fmla="*/ 13 h 47"/>
                <a:gd name="T36" fmla="*/ 15 w 42"/>
                <a:gd name="T37" fmla="*/ 11 h 47"/>
                <a:gd name="T38" fmla="*/ 14 w 42"/>
                <a:gd name="T39" fmla="*/ 11 h 47"/>
                <a:gd name="T40" fmla="*/ 12 w 42"/>
                <a:gd name="T41" fmla="*/ 11 h 47"/>
                <a:gd name="T42" fmla="*/ 12 w 42"/>
                <a:gd name="T43" fmla="*/ 9 h 47"/>
                <a:gd name="T44" fmla="*/ 12 w 42"/>
                <a:gd name="T45" fmla="*/ 9 h 47"/>
                <a:gd name="T46" fmla="*/ 10 w 42"/>
                <a:gd name="T47" fmla="*/ 9 h 47"/>
                <a:gd name="T48" fmla="*/ 5 w 42"/>
                <a:gd name="T49" fmla="*/ 4 h 47"/>
                <a:gd name="T50" fmla="*/ 1 w 42"/>
                <a:gd name="T51" fmla="*/ 0 h 47"/>
                <a:gd name="T52" fmla="*/ 0 w 42"/>
                <a:gd name="T53" fmla="*/ 0 h 47"/>
                <a:gd name="T54" fmla="*/ 1 w 42"/>
                <a:gd name="T55" fmla="*/ 4 h 47"/>
                <a:gd name="T56" fmla="*/ 3 w 42"/>
                <a:gd name="T57" fmla="*/ 4 h 47"/>
                <a:gd name="T58" fmla="*/ 3 w 42"/>
                <a:gd name="T59" fmla="*/ 6 h 47"/>
                <a:gd name="T60" fmla="*/ 12 w 42"/>
                <a:gd name="T61" fmla="*/ 15 h 47"/>
                <a:gd name="T62" fmla="*/ 15 w 42"/>
                <a:gd name="T63" fmla="*/ 16 h 47"/>
                <a:gd name="T64" fmla="*/ 17 w 42"/>
                <a:gd name="T65" fmla="*/ 18 h 47"/>
                <a:gd name="T66" fmla="*/ 23 w 42"/>
                <a:gd name="T67" fmla="*/ 29 h 47"/>
                <a:gd name="T68" fmla="*/ 26 w 42"/>
                <a:gd name="T69" fmla="*/ 32 h 47"/>
                <a:gd name="T70" fmla="*/ 30 w 42"/>
                <a:gd name="T71" fmla="*/ 40 h 47"/>
                <a:gd name="T72" fmla="*/ 31 w 42"/>
                <a:gd name="T73" fmla="*/ 41 h 47"/>
                <a:gd name="T74" fmla="*/ 33 w 42"/>
                <a:gd name="T75" fmla="*/ 43 h 47"/>
                <a:gd name="T76" fmla="*/ 37 w 42"/>
                <a:gd name="T77" fmla="*/ 47 h 47"/>
                <a:gd name="T78" fmla="*/ 37 w 42"/>
                <a:gd name="T79" fmla="*/ 45 h 47"/>
                <a:gd name="T80" fmla="*/ 35 w 42"/>
                <a:gd name="T81" fmla="*/ 45 h 47"/>
                <a:gd name="T82" fmla="*/ 33 w 42"/>
                <a:gd name="T83" fmla="*/ 43 h 47"/>
                <a:gd name="T84" fmla="*/ 33 w 42"/>
                <a:gd name="T85" fmla="*/ 41 h 47"/>
                <a:gd name="T86" fmla="*/ 33 w 42"/>
                <a:gd name="T87" fmla="*/ 40 h 47"/>
                <a:gd name="T88" fmla="*/ 33 w 42"/>
                <a:gd name="T8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7">
                  <a:moveTo>
                    <a:pt x="33" y="40"/>
                  </a:moveTo>
                  <a:lnTo>
                    <a:pt x="39" y="45"/>
                  </a:lnTo>
                  <a:lnTo>
                    <a:pt x="42" y="43"/>
                  </a:lnTo>
                  <a:lnTo>
                    <a:pt x="40" y="41"/>
                  </a:lnTo>
                  <a:lnTo>
                    <a:pt x="33" y="36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8" y="29"/>
                  </a:lnTo>
                  <a:lnTo>
                    <a:pt x="23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5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7" y="18"/>
                  </a:lnTo>
                  <a:lnTo>
                    <a:pt x="23" y="29"/>
                  </a:lnTo>
                  <a:lnTo>
                    <a:pt x="26" y="32"/>
                  </a:lnTo>
                  <a:lnTo>
                    <a:pt x="30" y="40"/>
                  </a:lnTo>
                  <a:lnTo>
                    <a:pt x="31" y="41"/>
                  </a:lnTo>
                  <a:lnTo>
                    <a:pt x="33" y="43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Freeform 214">
              <a:extLst>
                <a:ext uri="{FF2B5EF4-FFF2-40B4-BE49-F238E27FC236}">
                  <a16:creationId xmlns:a16="http://schemas.microsoft.com/office/drawing/2014/main" id="{5EC11DF7-23E2-4C3F-3B74-91F677AFA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550" y="4286517"/>
              <a:ext cx="47599" cy="30512"/>
            </a:xfrm>
            <a:custGeom>
              <a:avLst/>
              <a:gdLst>
                <a:gd name="T0" fmla="*/ 21 w 39"/>
                <a:gd name="T1" fmla="*/ 9 h 25"/>
                <a:gd name="T2" fmla="*/ 17 w 39"/>
                <a:gd name="T3" fmla="*/ 7 h 25"/>
                <a:gd name="T4" fmla="*/ 17 w 39"/>
                <a:gd name="T5" fmla="*/ 9 h 25"/>
                <a:gd name="T6" fmla="*/ 17 w 39"/>
                <a:gd name="T7" fmla="*/ 11 h 25"/>
                <a:gd name="T8" fmla="*/ 14 w 39"/>
                <a:gd name="T9" fmla="*/ 13 h 25"/>
                <a:gd name="T10" fmla="*/ 12 w 39"/>
                <a:gd name="T11" fmla="*/ 11 h 25"/>
                <a:gd name="T12" fmla="*/ 10 w 39"/>
                <a:gd name="T13" fmla="*/ 11 h 25"/>
                <a:gd name="T14" fmla="*/ 10 w 39"/>
                <a:gd name="T15" fmla="*/ 9 h 25"/>
                <a:gd name="T16" fmla="*/ 8 w 39"/>
                <a:gd name="T17" fmla="*/ 9 h 25"/>
                <a:gd name="T18" fmla="*/ 7 w 39"/>
                <a:gd name="T19" fmla="*/ 9 h 25"/>
                <a:gd name="T20" fmla="*/ 3 w 39"/>
                <a:gd name="T21" fmla="*/ 11 h 25"/>
                <a:gd name="T22" fmla="*/ 1 w 39"/>
                <a:gd name="T23" fmla="*/ 13 h 25"/>
                <a:gd name="T24" fmla="*/ 0 w 39"/>
                <a:gd name="T25" fmla="*/ 14 h 25"/>
                <a:gd name="T26" fmla="*/ 1 w 39"/>
                <a:gd name="T27" fmla="*/ 20 h 25"/>
                <a:gd name="T28" fmla="*/ 3 w 39"/>
                <a:gd name="T29" fmla="*/ 21 h 25"/>
                <a:gd name="T30" fmla="*/ 5 w 39"/>
                <a:gd name="T31" fmla="*/ 21 h 25"/>
                <a:gd name="T32" fmla="*/ 14 w 39"/>
                <a:gd name="T33" fmla="*/ 23 h 25"/>
                <a:gd name="T34" fmla="*/ 14 w 39"/>
                <a:gd name="T35" fmla="*/ 21 h 25"/>
                <a:gd name="T36" fmla="*/ 16 w 39"/>
                <a:gd name="T37" fmla="*/ 20 h 25"/>
                <a:gd name="T38" fmla="*/ 17 w 39"/>
                <a:gd name="T39" fmla="*/ 21 h 25"/>
                <a:gd name="T40" fmla="*/ 23 w 39"/>
                <a:gd name="T41" fmla="*/ 18 h 25"/>
                <a:gd name="T42" fmla="*/ 23 w 39"/>
                <a:gd name="T43" fmla="*/ 21 h 25"/>
                <a:gd name="T44" fmla="*/ 24 w 39"/>
                <a:gd name="T45" fmla="*/ 18 h 25"/>
                <a:gd name="T46" fmla="*/ 26 w 39"/>
                <a:gd name="T47" fmla="*/ 18 h 25"/>
                <a:gd name="T48" fmla="*/ 28 w 39"/>
                <a:gd name="T49" fmla="*/ 20 h 25"/>
                <a:gd name="T50" fmla="*/ 30 w 39"/>
                <a:gd name="T51" fmla="*/ 21 h 25"/>
                <a:gd name="T52" fmla="*/ 30 w 39"/>
                <a:gd name="T53" fmla="*/ 23 h 25"/>
                <a:gd name="T54" fmla="*/ 32 w 39"/>
                <a:gd name="T55" fmla="*/ 23 h 25"/>
                <a:gd name="T56" fmla="*/ 33 w 39"/>
                <a:gd name="T57" fmla="*/ 23 h 25"/>
                <a:gd name="T58" fmla="*/ 35 w 39"/>
                <a:gd name="T59" fmla="*/ 23 h 25"/>
                <a:gd name="T60" fmla="*/ 35 w 39"/>
                <a:gd name="T61" fmla="*/ 25 h 25"/>
                <a:gd name="T62" fmla="*/ 37 w 39"/>
                <a:gd name="T63" fmla="*/ 23 h 25"/>
                <a:gd name="T64" fmla="*/ 35 w 39"/>
                <a:gd name="T65" fmla="*/ 21 h 25"/>
                <a:gd name="T66" fmla="*/ 33 w 39"/>
                <a:gd name="T67" fmla="*/ 20 h 25"/>
                <a:gd name="T68" fmla="*/ 32 w 39"/>
                <a:gd name="T69" fmla="*/ 18 h 25"/>
                <a:gd name="T70" fmla="*/ 33 w 39"/>
                <a:gd name="T71" fmla="*/ 18 h 25"/>
                <a:gd name="T72" fmla="*/ 35 w 39"/>
                <a:gd name="T73" fmla="*/ 16 h 25"/>
                <a:gd name="T74" fmla="*/ 37 w 39"/>
                <a:gd name="T75" fmla="*/ 14 h 25"/>
                <a:gd name="T76" fmla="*/ 37 w 39"/>
                <a:gd name="T77" fmla="*/ 11 h 25"/>
                <a:gd name="T78" fmla="*/ 37 w 39"/>
                <a:gd name="T79" fmla="*/ 9 h 25"/>
                <a:gd name="T80" fmla="*/ 37 w 39"/>
                <a:gd name="T81" fmla="*/ 7 h 25"/>
                <a:gd name="T82" fmla="*/ 37 w 39"/>
                <a:gd name="T83" fmla="*/ 5 h 25"/>
                <a:gd name="T84" fmla="*/ 39 w 39"/>
                <a:gd name="T85" fmla="*/ 5 h 25"/>
                <a:gd name="T86" fmla="*/ 37 w 39"/>
                <a:gd name="T87" fmla="*/ 4 h 25"/>
                <a:gd name="T88" fmla="*/ 37 w 39"/>
                <a:gd name="T89" fmla="*/ 2 h 25"/>
                <a:gd name="T90" fmla="*/ 35 w 39"/>
                <a:gd name="T91" fmla="*/ 2 h 25"/>
                <a:gd name="T92" fmla="*/ 35 w 39"/>
                <a:gd name="T93" fmla="*/ 0 h 25"/>
                <a:gd name="T94" fmla="*/ 33 w 39"/>
                <a:gd name="T95" fmla="*/ 2 h 25"/>
                <a:gd name="T96" fmla="*/ 32 w 39"/>
                <a:gd name="T97" fmla="*/ 4 h 25"/>
                <a:gd name="T98" fmla="*/ 32 w 39"/>
                <a:gd name="T99" fmla="*/ 7 h 25"/>
                <a:gd name="T100" fmla="*/ 30 w 39"/>
                <a:gd name="T101" fmla="*/ 7 h 25"/>
                <a:gd name="T102" fmla="*/ 30 w 39"/>
                <a:gd name="T103" fmla="*/ 9 h 25"/>
                <a:gd name="T104" fmla="*/ 28 w 39"/>
                <a:gd name="T105" fmla="*/ 9 h 25"/>
                <a:gd name="T106" fmla="*/ 28 w 39"/>
                <a:gd name="T107" fmla="*/ 11 h 25"/>
                <a:gd name="T108" fmla="*/ 26 w 39"/>
                <a:gd name="T109" fmla="*/ 11 h 25"/>
                <a:gd name="T110" fmla="*/ 24 w 39"/>
                <a:gd name="T111" fmla="*/ 11 h 25"/>
                <a:gd name="T112" fmla="*/ 24 w 39"/>
                <a:gd name="T113" fmla="*/ 9 h 25"/>
                <a:gd name="T114" fmla="*/ 21 w 39"/>
                <a:gd name="T11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25">
                  <a:moveTo>
                    <a:pt x="21" y="9"/>
                  </a:moveTo>
                  <a:lnTo>
                    <a:pt x="17" y="7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107">
              <a:extLst>
                <a:ext uri="{FF2B5EF4-FFF2-40B4-BE49-F238E27FC236}">
                  <a16:creationId xmlns:a16="http://schemas.microsoft.com/office/drawing/2014/main" id="{C3958387-0771-6CC3-2697-BA02D84E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152" y="987574"/>
              <a:ext cx="13426" cy="14646"/>
            </a:xfrm>
            <a:custGeom>
              <a:avLst/>
              <a:gdLst>
                <a:gd name="T0" fmla="*/ 0 w 11"/>
                <a:gd name="T1" fmla="*/ 7 h 12"/>
                <a:gd name="T2" fmla="*/ 2 w 11"/>
                <a:gd name="T3" fmla="*/ 12 h 12"/>
                <a:gd name="T4" fmla="*/ 4 w 11"/>
                <a:gd name="T5" fmla="*/ 12 h 12"/>
                <a:gd name="T6" fmla="*/ 5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5 h 12"/>
                <a:gd name="T14" fmla="*/ 7 w 11"/>
                <a:gd name="T15" fmla="*/ 0 h 12"/>
                <a:gd name="T16" fmla="*/ 0 w 11"/>
                <a:gd name="T17" fmla="*/ 0 h 12"/>
                <a:gd name="T18" fmla="*/ 0 w 11"/>
                <a:gd name="T19" fmla="*/ 1 h 12"/>
                <a:gd name="T20" fmla="*/ 0 w 11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109">
              <a:extLst>
                <a:ext uri="{FF2B5EF4-FFF2-40B4-BE49-F238E27FC236}">
                  <a16:creationId xmlns:a16="http://schemas.microsoft.com/office/drawing/2014/main" id="{31DA2F0F-7688-36C3-B607-7453B4C1F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781" y="987574"/>
              <a:ext cx="34173" cy="34173"/>
            </a:xfrm>
            <a:custGeom>
              <a:avLst/>
              <a:gdLst>
                <a:gd name="T0" fmla="*/ 3 w 28"/>
                <a:gd name="T1" fmla="*/ 7 h 28"/>
                <a:gd name="T2" fmla="*/ 3 w 28"/>
                <a:gd name="T3" fmla="*/ 12 h 28"/>
                <a:gd name="T4" fmla="*/ 1 w 28"/>
                <a:gd name="T5" fmla="*/ 14 h 28"/>
                <a:gd name="T6" fmla="*/ 0 w 28"/>
                <a:gd name="T7" fmla="*/ 14 h 28"/>
                <a:gd name="T8" fmla="*/ 0 w 28"/>
                <a:gd name="T9" fmla="*/ 16 h 28"/>
                <a:gd name="T10" fmla="*/ 0 w 28"/>
                <a:gd name="T11" fmla="*/ 17 h 28"/>
                <a:gd name="T12" fmla="*/ 1 w 28"/>
                <a:gd name="T13" fmla="*/ 19 h 28"/>
                <a:gd name="T14" fmla="*/ 1 w 28"/>
                <a:gd name="T15" fmla="*/ 21 h 28"/>
                <a:gd name="T16" fmla="*/ 1 w 28"/>
                <a:gd name="T17" fmla="*/ 24 h 28"/>
                <a:gd name="T18" fmla="*/ 5 w 28"/>
                <a:gd name="T19" fmla="*/ 28 h 28"/>
                <a:gd name="T20" fmla="*/ 8 w 28"/>
                <a:gd name="T21" fmla="*/ 28 h 28"/>
                <a:gd name="T22" fmla="*/ 24 w 28"/>
                <a:gd name="T23" fmla="*/ 14 h 28"/>
                <a:gd name="T24" fmla="*/ 26 w 28"/>
                <a:gd name="T25" fmla="*/ 10 h 28"/>
                <a:gd name="T26" fmla="*/ 24 w 28"/>
                <a:gd name="T27" fmla="*/ 7 h 28"/>
                <a:gd name="T28" fmla="*/ 26 w 28"/>
                <a:gd name="T29" fmla="*/ 3 h 28"/>
                <a:gd name="T30" fmla="*/ 26 w 28"/>
                <a:gd name="T31" fmla="*/ 1 h 28"/>
                <a:gd name="T32" fmla="*/ 28 w 28"/>
                <a:gd name="T33" fmla="*/ 0 h 28"/>
                <a:gd name="T34" fmla="*/ 28 w 28"/>
                <a:gd name="T35" fmla="*/ 0 h 28"/>
                <a:gd name="T36" fmla="*/ 8 w 28"/>
                <a:gd name="T37" fmla="*/ 0 h 28"/>
                <a:gd name="T38" fmla="*/ 5 w 28"/>
                <a:gd name="T39" fmla="*/ 5 h 28"/>
                <a:gd name="T40" fmla="*/ 3 w 28"/>
                <a:gd name="T4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8">
                  <a:moveTo>
                    <a:pt x="3" y="7"/>
                  </a:move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5" y="28"/>
                  </a:lnTo>
                  <a:lnTo>
                    <a:pt x="8" y="28"/>
                  </a:lnTo>
                  <a:lnTo>
                    <a:pt x="24" y="14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8" y="0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6" name="Freeform 110">
              <a:extLst>
                <a:ext uri="{FF2B5EF4-FFF2-40B4-BE49-F238E27FC236}">
                  <a16:creationId xmlns:a16="http://schemas.microsoft.com/office/drawing/2014/main" id="{BF6AA91A-A374-7E1C-BEE4-2733DCB2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648" y="1043716"/>
              <a:ext cx="6103" cy="1098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3 h 9"/>
                <a:gd name="T6" fmla="*/ 0 w 5"/>
                <a:gd name="T7" fmla="*/ 5 h 9"/>
                <a:gd name="T8" fmla="*/ 0 w 5"/>
                <a:gd name="T9" fmla="*/ 7 h 9"/>
                <a:gd name="T10" fmla="*/ 3 w 5"/>
                <a:gd name="T11" fmla="*/ 9 h 9"/>
                <a:gd name="T12" fmla="*/ 5 w 5"/>
                <a:gd name="T13" fmla="*/ 9 h 9"/>
                <a:gd name="T14" fmla="*/ 5 w 5"/>
                <a:gd name="T15" fmla="*/ 7 h 9"/>
                <a:gd name="T16" fmla="*/ 5 w 5"/>
                <a:gd name="T17" fmla="*/ 3 h 9"/>
                <a:gd name="T18" fmla="*/ 3 w 5"/>
                <a:gd name="T19" fmla="*/ 3 h 9"/>
                <a:gd name="T20" fmla="*/ 2 w 5"/>
                <a:gd name="T21" fmla="*/ 2 h 9"/>
                <a:gd name="T22" fmla="*/ 0 w 5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7" name="Freeform 122">
              <a:extLst>
                <a:ext uri="{FF2B5EF4-FFF2-40B4-BE49-F238E27FC236}">
                  <a16:creationId xmlns:a16="http://schemas.microsoft.com/office/drawing/2014/main" id="{007C48C9-3F32-E109-027E-FF179F1EB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45" y="1002220"/>
              <a:ext cx="39055" cy="36614"/>
            </a:xfrm>
            <a:custGeom>
              <a:avLst/>
              <a:gdLst>
                <a:gd name="T0" fmla="*/ 20 w 32"/>
                <a:gd name="T1" fmla="*/ 12 h 30"/>
                <a:gd name="T2" fmla="*/ 21 w 32"/>
                <a:gd name="T3" fmla="*/ 9 h 30"/>
                <a:gd name="T4" fmla="*/ 25 w 32"/>
                <a:gd name="T5" fmla="*/ 9 h 30"/>
                <a:gd name="T6" fmla="*/ 30 w 32"/>
                <a:gd name="T7" fmla="*/ 11 h 30"/>
                <a:gd name="T8" fmla="*/ 30 w 32"/>
                <a:gd name="T9" fmla="*/ 7 h 30"/>
                <a:gd name="T10" fmla="*/ 32 w 32"/>
                <a:gd name="T11" fmla="*/ 7 h 30"/>
                <a:gd name="T12" fmla="*/ 32 w 32"/>
                <a:gd name="T13" fmla="*/ 5 h 30"/>
                <a:gd name="T14" fmla="*/ 30 w 32"/>
                <a:gd name="T15" fmla="*/ 4 h 30"/>
                <a:gd name="T16" fmla="*/ 30 w 32"/>
                <a:gd name="T17" fmla="*/ 4 h 30"/>
                <a:gd name="T18" fmla="*/ 27 w 32"/>
                <a:gd name="T19" fmla="*/ 4 h 30"/>
                <a:gd name="T20" fmla="*/ 23 w 32"/>
                <a:gd name="T21" fmla="*/ 4 h 30"/>
                <a:gd name="T22" fmla="*/ 21 w 32"/>
                <a:gd name="T23" fmla="*/ 4 h 30"/>
                <a:gd name="T24" fmla="*/ 21 w 32"/>
                <a:gd name="T25" fmla="*/ 0 h 30"/>
                <a:gd name="T26" fmla="*/ 20 w 32"/>
                <a:gd name="T27" fmla="*/ 2 h 30"/>
                <a:gd name="T28" fmla="*/ 18 w 32"/>
                <a:gd name="T29" fmla="*/ 2 h 30"/>
                <a:gd name="T30" fmla="*/ 16 w 32"/>
                <a:gd name="T31" fmla="*/ 0 h 30"/>
                <a:gd name="T32" fmla="*/ 14 w 32"/>
                <a:gd name="T33" fmla="*/ 0 h 30"/>
                <a:gd name="T34" fmla="*/ 13 w 32"/>
                <a:gd name="T35" fmla="*/ 2 h 30"/>
                <a:gd name="T36" fmla="*/ 9 w 32"/>
                <a:gd name="T37" fmla="*/ 2 h 30"/>
                <a:gd name="T38" fmla="*/ 7 w 32"/>
                <a:gd name="T39" fmla="*/ 4 h 30"/>
                <a:gd name="T40" fmla="*/ 5 w 32"/>
                <a:gd name="T41" fmla="*/ 5 h 30"/>
                <a:gd name="T42" fmla="*/ 4 w 32"/>
                <a:gd name="T43" fmla="*/ 7 h 30"/>
                <a:gd name="T44" fmla="*/ 4 w 32"/>
                <a:gd name="T45" fmla="*/ 9 h 30"/>
                <a:gd name="T46" fmla="*/ 4 w 32"/>
                <a:gd name="T47" fmla="*/ 11 h 30"/>
                <a:gd name="T48" fmla="*/ 0 w 32"/>
                <a:gd name="T49" fmla="*/ 14 h 30"/>
                <a:gd name="T50" fmla="*/ 0 w 32"/>
                <a:gd name="T51" fmla="*/ 16 h 30"/>
                <a:gd name="T52" fmla="*/ 0 w 32"/>
                <a:gd name="T53" fmla="*/ 18 h 30"/>
                <a:gd name="T54" fmla="*/ 4 w 32"/>
                <a:gd name="T55" fmla="*/ 25 h 30"/>
                <a:gd name="T56" fmla="*/ 5 w 32"/>
                <a:gd name="T57" fmla="*/ 27 h 30"/>
                <a:gd name="T58" fmla="*/ 7 w 32"/>
                <a:gd name="T59" fmla="*/ 28 h 30"/>
                <a:gd name="T60" fmla="*/ 9 w 32"/>
                <a:gd name="T61" fmla="*/ 28 h 30"/>
                <a:gd name="T62" fmla="*/ 11 w 32"/>
                <a:gd name="T63" fmla="*/ 30 h 30"/>
                <a:gd name="T64" fmla="*/ 11 w 32"/>
                <a:gd name="T65" fmla="*/ 28 h 30"/>
                <a:gd name="T66" fmla="*/ 14 w 32"/>
                <a:gd name="T67" fmla="*/ 21 h 30"/>
                <a:gd name="T68" fmla="*/ 14 w 32"/>
                <a:gd name="T69" fmla="*/ 20 h 30"/>
                <a:gd name="T70" fmla="*/ 13 w 32"/>
                <a:gd name="T71" fmla="*/ 20 h 30"/>
                <a:gd name="T72" fmla="*/ 11 w 32"/>
                <a:gd name="T73" fmla="*/ 18 h 30"/>
                <a:gd name="T74" fmla="*/ 14 w 32"/>
                <a:gd name="T75" fmla="*/ 14 h 30"/>
                <a:gd name="T76" fmla="*/ 20 w 32"/>
                <a:gd name="T7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30">
                  <a:moveTo>
                    <a:pt x="20" y="12"/>
                  </a:moveTo>
                  <a:lnTo>
                    <a:pt x="21" y="9"/>
                  </a:lnTo>
                  <a:lnTo>
                    <a:pt x="25" y="9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4" y="14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124">
              <a:extLst>
                <a:ext uri="{FF2B5EF4-FFF2-40B4-BE49-F238E27FC236}">
                  <a16:creationId xmlns:a16="http://schemas.microsoft.com/office/drawing/2014/main" id="{5E64D72C-FA11-CAD5-5A03-3B28CC60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944" y="987574"/>
              <a:ext cx="31732" cy="29291"/>
            </a:xfrm>
            <a:custGeom>
              <a:avLst/>
              <a:gdLst>
                <a:gd name="T0" fmla="*/ 0 w 26"/>
                <a:gd name="T1" fmla="*/ 3 h 24"/>
                <a:gd name="T2" fmla="*/ 0 w 26"/>
                <a:gd name="T3" fmla="*/ 7 h 24"/>
                <a:gd name="T4" fmla="*/ 3 w 26"/>
                <a:gd name="T5" fmla="*/ 7 h 24"/>
                <a:gd name="T6" fmla="*/ 5 w 26"/>
                <a:gd name="T7" fmla="*/ 7 h 24"/>
                <a:gd name="T8" fmla="*/ 9 w 26"/>
                <a:gd name="T9" fmla="*/ 8 h 24"/>
                <a:gd name="T10" fmla="*/ 7 w 26"/>
                <a:gd name="T11" fmla="*/ 8 h 24"/>
                <a:gd name="T12" fmla="*/ 3 w 26"/>
                <a:gd name="T13" fmla="*/ 8 h 24"/>
                <a:gd name="T14" fmla="*/ 2 w 26"/>
                <a:gd name="T15" fmla="*/ 10 h 24"/>
                <a:gd name="T16" fmla="*/ 2 w 26"/>
                <a:gd name="T17" fmla="*/ 12 h 24"/>
                <a:gd name="T18" fmla="*/ 2 w 26"/>
                <a:gd name="T19" fmla="*/ 14 h 24"/>
                <a:gd name="T20" fmla="*/ 3 w 26"/>
                <a:gd name="T21" fmla="*/ 16 h 24"/>
                <a:gd name="T22" fmla="*/ 3 w 26"/>
                <a:gd name="T23" fmla="*/ 17 h 24"/>
                <a:gd name="T24" fmla="*/ 3 w 26"/>
                <a:gd name="T25" fmla="*/ 19 h 24"/>
                <a:gd name="T26" fmla="*/ 3 w 26"/>
                <a:gd name="T27" fmla="*/ 21 h 24"/>
                <a:gd name="T28" fmla="*/ 7 w 26"/>
                <a:gd name="T29" fmla="*/ 21 h 24"/>
                <a:gd name="T30" fmla="*/ 9 w 26"/>
                <a:gd name="T31" fmla="*/ 23 h 24"/>
                <a:gd name="T32" fmla="*/ 9 w 26"/>
                <a:gd name="T33" fmla="*/ 24 h 24"/>
                <a:gd name="T34" fmla="*/ 10 w 26"/>
                <a:gd name="T35" fmla="*/ 24 h 24"/>
                <a:gd name="T36" fmla="*/ 12 w 26"/>
                <a:gd name="T37" fmla="*/ 23 h 24"/>
                <a:gd name="T38" fmla="*/ 12 w 26"/>
                <a:gd name="T39" fmla="*/ 21 h 24"/>
                <a:gd name="T40" fmla="*/ 14 w 26"/>
                <a:gd name="T41" fmla="*/ 19 h 24"/>
                <a:gd name="T42" fmla="*/ 16 w 26"/>
                <a:gd name="T43" fmla="*/ 21 h 24"/>
                <a:gd name="T44" fmla="*/ 18 w 26"/>
                <a:gd name="T45" fmla="*/ 19 h 24"/>
                <a:gd name="T46" fmla="*/ 19 w 26"/>
                <a:gd name="T47" fmla="*/ 17 h 24"/>
                <a:gd name="T48" fmla="*/ 19 w 26"/>
                <a:gd name="T49" fmla="*/ 12 h 24"/>
                <a:gd name="T50" fmla="*/ 21 w 26"/>
                <a:gd name="T51" fmla="*/ 8 h 24"/>
                <a:gd name="T52" fmla="*/ 23 w 26"/>
                <a:gd name="T53" fmla="*/ 7 h 24"/>
                <a:gd name="T54" fmla="*/ 25 w 26"/>
                <a:gd name="T55" fmla="*/ 7 h 24"/>
                <a:gd name="T56" fmla="*/ 25 w 26"/>
                <a:gd name="T57" fmla="*/ 10 h 24"/>
                <a:gd name="T58" fmla="*/ 25 w 26"/>
                <a:gd name="T59" fmla="*/ 12 h 24"/>
                <a:gd name="T60" fmla="*/ 25 w 26"/>
                <a:gd name="T61" fmla="*/ 12 h 24"/>
                <a:gd name="T62" fmla="*/ 25 w 26"/>
                <a:gd name="T63" fmla="*/ 10 h 24"/>
                <a:gd name="T64" fmla="*/ 26 w 26"/>
                <a:gd name="T65" fmla="*/ 8 h 24"/>
                <a:gd name="T66" fmla="*/ 26 w 26"/>
                <a:gd name="T67" fmla="*/ 3 h 24"/>
                <a:gd name="T68" fmla="*/ 26 w 26"/>
                <a:gd name="T69" fmla="*/ 1 h 24"/>
                <a:gd name="T70" fmla="*/ 26 w 26"/>
                <a:gd name="T71" fmla="*/ 0 h 24"/>
                <a:gd name="T72" fmla="*/ 19 w 26"/>
                <a:gd name="T73" fmla="*/ 0 h 24"/>
                <a:gd name="T74" fmla="*/ 19 w 26"/>
                <a:gd name="T75" fmla="*/ 0 h 24"/>
                <a:gd name="T76" fmla="*/ 9 w 26"/>
                <a:gd name="T77" fmla="*/ 0 h 24"/>
                <a:gd name="T78" fmla="*/ 5 w 26"/>
                <a:gd name="T79" fmla="*/ 0 h 24"/>
                <a:gd name="T80" fmla="*/ 3 w 26"/>
                <a:gd name="T81" fmla="*/ 0 h 24"/>
                <a:gd name="T82" fmla="*/ 2 w 26"/>
                <a:gd name="T83" fmla="*/ 0 h 24"/>
                <a:gd name="T84" fmla="*/ 0 w 26"/>
                <a:gd name="T8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4">
                  <a:moveTo>
                    <a:pt x="0" y="3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125">
              <a:extLst>
                <a:ext uri="{FF2B5EF4-FFF2-40B4-BE49-F238E27FC236}">
                  <a16:creationId xmlns:a16="http://schemas.microsoft.com/office/drawing/2014/main" id="{4C36BB64-3CF6-D92A-EC99-53EDEEBC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023" y="1472103"/>
              <a:ext cx="13426" cy="10985"/>
            </a:xfrm>
            <a:custGeom>
              <a:avLst/>
              <a:gdLst>
                <a:gd name="T0" fmla="*/ 7 w 11"/>
                <a:gd name="T1" fmla="*/ 0 h 9"/>
                <a:gd name="T2" fmla="*/ 6 w 11"/>
                <a:gd name="T3" fmla="*/ 0 h 9"/>
                <a:gd name="T4" fmla="*/ 4 w 11"/>
                <a:gd name="T5" fmla="*/ 0 h 9"/>
                <a:gd name="T6" fmla="*/ 2 w 11"/>
                <a:gd name="T7" fmla="*/ 0 h 9"/>
                <a:gd name="T8" fmla="*/ 0 w 11"/>
                <a:gd name="T9" fmla="*/ 4 h 9"/>
                <a:gd name="T10" fmla="*/ 2 w 11"/>
                <a:gd name="T11" fmla="*/ 8 h 9"/>
                <a:gd name="T12" fmla="*/ 6 w 11"/>
                <a:gd name="T13" fmla="*/ 9 h 9"/>
                <a:gd name="T14" fmla="*/ 7 w 11"/>
                <a:gd name="T15" fmla="*/ 9 h 9"/>
                <a:gd name="T16" fmla="*/ 7 w 11"/>
                <a:gd name="T17" fmla="*/ 8 h 9"/>
                <a:gd name="T18" fmla="*/ 7 w 11"/>
                <a:gd name="T19" fmla="*/ 4 h 9"/>
                <a:gd name="T20" fmla="*/ 9 w 11"/>
                <a:gd name="T21" fmla="*/ 4 h 9"/>
                <a:gd name="T22" fmla="*/ 11 w 11"/>
                <a:gd name="T23" fmla="*/ 2 h 9"/>
                <a:gd name="T24" fmla="*/ 11 w 11"/>
                <a:gd name="T25" fmla="*/ 0 h 9"/>
                <a:gd name="T26" fmla="*/ 9 w 11"/>
                <a:gd name="T27" fmla="*/ 0 h 9"/>
                <a:gd name="T28" fmla="*/ 7 w 1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162">
              <a:extLst>
                <a:ext uri="{FF2B5EF4-FFF2-40B4-BE49-F238E27FC236}">
                  <a16:creationId xmlns:a16="http://schemas.microsoft.com/office/drawing/2014/main" id="{995AD570-DBC6-B335-F168-E577EE5E0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1171866"/>
              <a:ext cx="45158" cy="31732"/>
            </a:xfrm>
            <a:custGeom>
              <a:avLst/>
              <a:gdLst>
                <a:gd name="T0" fmla="*/ 3 w 37"/>
                <a:gd name="T1" fmla="*/ 16 h 26"/>
                <a:gd name="T2" fmla="*/ 7 w 37"/>
                <a:gd name="T3" fmla="*/ 17 h 26"/>
                <a:gd name="T4" fmla="*/ 10 w 37"/>
                <a:gd name="T5" fmla="*/ 19 h 26"/>
                <a:gd name="T6" fmla="*/ 12 w 37"/>
                <a:gd name="T7" fmla="*/ 24 h 26"/>
                <a:gd name="T8" fmla="*/ 14 w 37"/>
                <a:gd name="T9" fmla="*/ 26 h 26"/>
                <a:gd name="T10" fmla="*/ 18 w 37"/>
                <a:gd name="T11" fmla="*/ 26 h 26"/>
                <a:gd name="T12" fmla="*/ 19 w 37"/>
                <a:gd name="T13" fmla="*/ 23 h 26"/>
                <a:gd name="T14" fmla="*/ 21 w 37"/>
                <a:gd name="T15" fmla="*/ 21 h 26"/>
                <a:gd name="T16" fmla="*/ 23 w 37"/>
                <a:gd name="T17" fmla="*/ 17 h 26"/>
                <a:gd name="T18" fmla="*/ 25 w 37"/>
                <a:gd name="T19" fmla="*/ 14 h 26"/>
                <a:gd name="T20" fmla="*/ 25 w 37"/>
                <a:gd name="T21" fmla="*/ 10 h 26"/>
                <a:gd name="T22" fmla="*/ 25 w 37"/>
                <a:gd name="T23" fmla="*/ 8 h 26"/>
                <a:gd name="T24" fmla="*/ 23 w 37"/>
                <a:gd name="T25" fmla="*/ 8 h 26"/>
                <a:gd name="T26" fmla="*/ 32 w 37"/>
                <a:gd name="T27" fmla="*/ 7 h 26"/>
                <a:gd name="T28" fmla="*/ 34 w 37"/>
                <a:gd name="T29" fmla="*/ 7 h 26"/>
                <a:gd name="T30" fmla="*/ 37 w 37"/>
                <a:gd name="T31" fmla="*/ 7 h 26"/>
                <a:gd name="T32" fmla="*/ 37 w 37"/>
                <a:gd name="T33" fmla="*/ 5 h 26"/>
                <a:gd name="T34" fmla="*/ 37 w 37"/>
                <a:gd name="T35" fmla="*/ 3 h 26"/>
                <a:gd name="T36" fmla="*/ 37 w 37"/>
                <a:gd name="T37" fmla="*/ 1 h 26"/>
                <a:gd name="T38" fmla="*/ 35 w 37"/>
                <a:gd name="T39" fmla="*/ 0 h 26"/>
                <a:gd name="T40" fmla="*/ 34 w 37"/>
                <a:gd name="T41" fmla="*/ 0 h 26"/>
                <a:gd name="T42" fmla="*/ 32 w 37"/>
                <a:gd name="T43" fmla="*/ 0 h 26"/>
                <a:gd name="T44" fmla="*/ 26 w 37"/>
                <a:gd name="T45" fmla="*/ 1 h 26"/>
                <a:gd name="T46" fmla="*/ 18 w 37"/>
                <a:gd name="T47" fmla="*/ 1 h 26"/>
                <a:gd name="T48" fmla="*/ 16 w 37"/>
                <a:gd name="T49" fmla="*/ 3 h 26"/>
                <a:gd name="T50" fmla="*/ 12 w 37"/>
                <a:gd name="T51" fmla="*/ 5 h 26"/>
                <a:gd name="T52" fmla="*/ 10 w 37"/>
                <a:gd name="T53" fmla="*/ 5 h 26"/>
                <a:gd name="T54" fmla="*/ 7 w 37"/>
                <a:gd name="T55" fmla="*/ 8 h 26"/>
                <a:gd name="T56" fmla="*/ 3 w 37"/>
                <a:gd name="T57" fmla="*/ 10 h 26"/>
                <a:gd name="T58" fmla="*/ 0 w 37"/>
                <a:gd name="T59" fmla="*/ 10 h 26"/>
                <a:gd name="T60" fmla="*/ 0 w 37"/>
                <a:gd name="T61" fmla="*/ 12 h 26"/>
                <a:gd name="T62" fmla="*/ 2 w 37"/>
                <a:gd name="T63" fmla="*/ 14 h 26"/>
                <a:gd name="T64" fmla="*/ 3 w 37"/>
                <a:gd name="T6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26">
                  <a:moveTo>
                    <a:pt x="3" y="16"/>
                  </a:moveTo>
                  <a:lnTo>
                    <a:pt x="7" y="17"/>
                  </a:lnTo>
                  <a:lnTo>
                    <a:pt x="10" y="19"/>
                  </a:lnTo>
                  <a:lnTo>
                    <a:pt x="12" y="24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86">
              <a:extLst>
                <a:ext uri="{FF2B5EF4-FFF2-40B4-BE49-F238E27FC236}">
                  <a16:creationId xmlns:a16="http://schemas.microsoft.com/office/drawing/2014/main" id="{A834902C-CC39-4264-7D94-6F54FB3F3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748" y="1837024"/>
              <a:ext cx="12205" cy="23189"/>
            </a:xfrm>
            <a:custGeom>
              <a:avLst/>
              <a:gdLst>
                <a:gd name="T0" fmla="*/ 10 w 10"/>
                <a:gd name="T1" fmla="*/ 5 h 19"/>
                <a:gd name="T2" fmla="*/ 10 w 10"/>
                <a:gd name="T3" fmla="*/ 3 h 19"/>
                <a:gd name="T4" fmla="*/ 10 w 10"/>
                <a:gd name="T5" fmla="*/ 2 h 19"/>
                <a:gd name="T6" fmla="*/ 10 w 10"/>
                <a:gd name="T7" fmla="*/ 0 h 19"/>
                <a:gd name="T8" fmla="*/ 8 w 10"/>
                <a:gd name="T9" fmla="*/ 0 h 19"/>
                <a:gd name="T10" fmla="*/ 7 w 10"/>
                <a:gd name="T11" fmla="*/ 0 h 19"/>
                <a:gd name="T12" fmla="*/ 5 w 10"/>
                <a:gd name="T13" fmla="*/ 2 h 19"/>
                <a:gd name="T14" fmla="*/ 3 w 10"/>
                <a:gd name="T15" fmla="*/ 2 h 19"/>
                <a:gd name="T16" fmla="*/ 3 w 10"/>
                <a:gd name="T17" fmla="*/ 7 h 19"/>
                <a:gd name="T18" fmla="*/ 0 w 10"/>
                <a:gd name="T19" fmla="*/ 19 h 19"/>
                <a:gd name="T20" fmla="*/ 1 w 10"/>
                <a:gd name="T21" fmla="*/ 19 h 19"/>
                <a:gd name="T22" fmla="*/ 1 w 10"/>
                <a:gd name="T23" fmla="*/ 18 h 19"/>
                <a:gd name="T24" fmla="*/ 3 w 10"/>
                <a:gd name="T25" fmla="*/ 16 h 19"/>
                <a:gd name="T26" fmla="*/ 5 w 10"/>
                <a:gd name="T27" fmla="*/ 11 h 19"/>
                <a:gd name="T28" fmla="*/ 5 w 10"/>
                <a:gd name="T29" fmla="*/ 7 h 19"/>
                <a:gd name="T30" fmla="*/ 7 w 10"/>
                <a:gd name="T31" fmla="*/ 3 h 19"/>
                <a:gd name="T32" fmla="*/ 8 w 10"/>
                <a:gd name="T33" fmla="*/ 2 h 19"/>
                <a:gd name="T34" fmla="*/ 8 w 10"/>
                <a:gd name="T35" fmla="*/ 5 h 19"/>
                <a:gd name="T36" fmla="*/ 10 w 10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Freeform 105">
              <a:extLst>
                <a:ext uri="{FF2B5EF4-FFF2-40B4-BE49-F238E27FC236}">
                  <a16:creationId xmlns:a16="http://schemas.microsoft.com/office/drawing/2014/main" id="{4539208C-873F-DF3B-0574-2426DC96E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858" y="1971276"/>
              <a:ext cx="17087" cy="17087"/>
            </a:xfrm>
            <a:custGeom>
              <a:avLst/>
              <a:gdLst>
                <a:gd name="T0" fmla="*/ 10 w 14"/>
                <a:gd name="T1" fmla="*/ 0 h 14"/>
                <a:gd name="T2" fmla="*/ 5 w 14"/>
                <a:gd name="T3" fmla="*/ 2 h 14"/>
                <a:gd name="T4" fmla="*/ 1 w 14"/>
                <a:gd name="T5" fmla="*/ 5 h 14"/>
                <a:gd name="T6" fmla="*/ 0 w 14"/>
                <a:gd name="T7" fmla="*/ 9 h 14"/>
                <a:gd name="T8" fmla="*/ 1 w 14"/>
                <a:gd name="T9" fmla="*/ 11 h 14"/>
                <a:gd name="T10" fmla="*/ 3 w 14"/>
                <a:gd name="T11" fmla="*/ 12 h 14"/>
                <a:gd name="T12" fmla="*/ 5 w 14"/>
                <a:gd name="T13" fmla="*/ 12 h 14"/>
                <a:gd name="T14" fmla="*/ 7 w 14"/>
                <a:gd name="T15" fmla="*/ 11 h 14"/>
                <a:gd name="T16" fmla="*/ 7 w 14"/>
                <a:gd name="T17" fmla="*/ 9 h 14"/>
                <a:gd name="T18" fmla="*/ 7 w 14"/>
                <a:gd name="T19" fmla="*/ 7 h 14"/>
                <a:gd name="T20" fmla="*/ 8 w 14"/>
                <a:gd name="T21" fmla="*/ 7 h 14"/>
                <a:gd name="T22" fmla="*/ 8 w 14"/>
                <a:gd name="T23" fmla="*/ 9 h 14"/>
                <a:gd name="T24" fmla="*/ 7 w 14"/>
                <a:gd name="T25" fmla="*/ 12 h 14"/>
                <a:gd name="T26" fmla="*/ 8 w 14"/>
                <a:gd name="T27" fmla="*/ 14 h 14"/>
                <a:gd name="T28" fmla="*/ 10 w 14"/>
                <a:gd name="T29" fmla="*/ 12 h 14"/>
                <a:gd name="T30" fmla="*/ 14 w 14"/>
                <a:gd name="T31" fmla="*/ 2 h 14"/>
                <a:gd name="T32" fmla="*/ 10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163">
              <a:extLst>
                <a:ext uri="{FF2B5EF4-FFF2-40B4-BE49-F238E27FC236}">
                  <a16:creationId xmlns:a16="http://schemas.microsoft.com/office/drawing/2014/main" id="{960EB427-B896-C0CA-2761-F9CA2369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385" y="1323205"/>
              <a:ext cx="19528" cy="13426"/>
            </a:xfrm>
            <a:custGeom>
              <a:avLst/>
              <a:gdLst>
                <a:gd name="T0" fmla="*/ 0 w 16"/>
                <a:gd name="T1" fmla="*/ 2 h 11"/>
                <a:gd name="T2" fmla="*/ 0 w 16"/>
                <a:gd name="T3" fmla="*/ 3 h 11"/>
                <a:gd name="T4" fmla="*/ 0 w 16"/>
                <a:gd name="T5" fmla="*/ 7 h 11"/>
                <a:gd name="T6" fmla="*/ 1 w 16"/>
                <a:gd name="T7" fmla="*/ 9 h 11"/>
                <a:gd name="T8" fmla="*/ 3 w 16"/>
                <a:gd name="T9" fmla="*/ 11 h 11"/>
                <a:gd name="T10" fmla="*/ 5 w 16"/>
                <a:gd name="T11" fmla="*/ 11 h 11"/>
                <a:gd name="T12" fmla="*/ 7 w 16"/>
                <a:gd name="T13" fmla="*/ 9 h 11"/>
                <a:gd name="T14" fmla="*/ 8 w 16"/>
                <a:gd name="T15" fmla="*/ 7 h 11"/>
                <a:gd name="T16" fmla="*/ 10 w 16"/>
                <a:gd name="T17" fmla="*/ 5 h 11"/>
                <a:gd name="T18" fmla="*/ 12 w 16"/>
                <a:gd name="T19" fmla="*/ 3 h 11"/>
                <a:gd name="T20" fmla="*/ 14 w 16"/>
                <a:gd name="T21" fmla="*/ 2 h 11"/>
                <a:gd name="T22" fmla="*/ 16 w 16"/>
                <a:gd name="T23" fmla="*/ 0 h 11"/>
                <a:gd name="T24" fmla="*/ 10 w 16"/>
                <a:gd name="T25" fmla="*/ 2 h 11"/>
                <a:gd name="T26" fmla="*/ 0 w 16"/>
                <a:gd name="T2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228">
              <a:extLst>
                <a:ext uri="{FF2B5EF4-FFF2-40B4-BE49-F238E27FC236}">
                  <a16:creationId xmlns:a16="http://schemas.microsoft.com/office/drawing/2014/main" id="{5422A3D3-BBA0-DB66-3BAB-F1A8C0E43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572" y="2138482"/>
              <a:ext cx="30512" cy="23189"/>
            </a:xfrm>
            <a:custGeom>
              <a:avLst/>
              <a:gdLst>
                <a:gd name="T0" fmla="*/ 6 w 25"/>
                <a:gd name="T1" fmla="*/ 16 h 19"/>
                <a:gd name="T2" fmla="*/ 7 w 25"/>
                <a:gd name="T3" fmla="*/ 12 h 19"/>
                <a:gd name="T4" fmla="*/ 16 w 25"/>
                <a:gd name="T5" fmla="*/ 3 h 19"/>
                <a:gd name="T6" fmla="*/ 20 w 25"/>
                <a:gd name="T7" fmla="*/ 2 h 19"/>
                <a:gd name="T8" fmla="*/ 22 w 25"/>
                <a:gd name="T9" fmla="*/ 2 h 19"/>
                <a:gd name="T10" fmla="*/ 25 w 25"/>
                <a:gd name="T11" fmla="*/ 2 h 19"/>
                <a:gd name="T12" fmla="*/ 25 w 25"/>
                <a:gd name="T13" fmla="*/ 0 h 19"/>
                <a:gd name="T14" fmla="*/ 18 w 25"/>
                <a:gd name="T15" fmla="*/ 0 h 19"/>
                <a:gd name="T16" fmla="*/ 11 w 25"/>
                <a:gd name="T17" fmla="*/ 3 h 19"/>
                <a:gd name="T18" fmla="*/ 4 w 25"/>
                <a:gd name="T19" fmla="*/ 10 h 19"/>
                <a:gd name="T20" fmla="*/ 0 w 25"/>
                <a:gd name="T21" fmla="*/ 18 h 19"/>
                <a:gd name="T22" fmla="*/ 2 w 25"/>
                <a:gd name="T23" fmla="*/ 19 h 19"/>
                <a:gd name="T24" fmla="*/ 6 w 2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9">
                  <a:moveTo>
                    <a:pt x="6" y="16"/>
                  </a:moveTo>
                  <a:lnTo>
                    <a:pt x="7" y="12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49">
              <a:extLst>
                <a:ext uri="{FF2B5EF4-FFF2-40B4-BE49-F238E27FC236}">
                  <a16:creationId xmlns:a16="http://schemas.microsoft.com/office/drawing/2014/main" id="{D09BC091-AF5A-18BC-D5C6-78026D361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390" y="3636003"/>
              <a:ext cx="42717" cy="19528"/>
            </a:xfrm>
            <a:custGeom>
              <a:avLst/>
              <a:gdLst>
                <a:gd name="T0" fmla="*/ 8 w 35"/>
                <a:gd name="T1" fmla="*/ 4 h 16"/>
                <a:gd name="T2" fmla="*/ 10 w 35"/>
                <a:gd name="T3" fmla="*/ 2 h 16"/>
                <a:gd name="T4" fmla="*/ 8 w 35"/>
                <a:gd name="T5" fmla="*/ 0 h 16"/>
                <a:gd name="T6" fmla="*/ 7 w 35"/>
                <a:gd name="T7" fmla="*/ 0 h 16"/>
                <a:gd name="T8" fmla="*/ 0 w 35"/>
                <a:gd name="T9" fmla="*/ 0 h 16"/>
                <a:gd name="T10" fmla="*/ 0 w 35"/>
                <a:gd name="T11" fmla="*/ 2 h 16"/>
                <a:gd name="T12" fmla="*/ 0 w 35"/>
                <a:gd name="T13" fmla="*/ 4 h 16"/>
                <a:gd name="T14" fmla="*/ 5 w 35"/>
                <a:gd name="T15" fmla="*/ 9 h 16"/>
                <a:gd name="T16" fmla="*/ 7 w 35"/>
                <a:gd name="T17" fmla="*/ 9 h 16"/>
                <a:gd name="T18" fmla="*/ 14 w 35"/>
                <a:gd name="T19" fmla="*/ 7 h 16"/>
                <a:gd name="T20" fmla="*/ 24 w 35"/>
                <a:gd name="T21" fmla="*/ 14 h 16"/>
                <a:gd name="T22" fmla="*/ 30 w 35"/>
                <a:gd name="T23" fmla="*/ 16 h 16"/>
                <a:gd name="T24" fmla="*/ 32 w 35"/>
                <a:gd name="T25" fmla="*/ 16 h 16"/>
                <a:gd name="T26" fmla="*/ 33 w 35"/>
                <a:gd name="T27" fmla="*/ 16 h 16"/>
                <a:gd name="T28" fmla="*/ 35 w 35"/>
                <a:gd name="T29" fmla="*/ 16 h 16"/>
                <a:gd name="T30" fmla="*/ 33 w 35"/>
                <a:gd name="T31" fmla="*/ 13 h 16"/>
                <a:gd name="T32" fmla="*/ 32 w 35"/>
                <a:gd name="T33" fmla="*/ 11 h 16"/>
                <a:gd name="T34" fmla="*/ 28 w 35"/>
                <a:gd name="T35" fmla="*/ 9 h 16"/>
                <a:gd name="T36" fmla="*/ 16 w 35"/>
                <a:gd name="T37" fmla="*/ 7 h 16"/>
                <a:gd name="T38" fmla="*/ 14 w 35"/>
                <a:gd name="T39" fmla="*/ 6 h 16"/>
                <a:gd name="T40" fmla="*/ 14 w 35"/>
                <a:gd name="T41" fmla="*/ 4 h 16"/>
                <a:gd name="T42" fmla="*/ 10 w 35"/>
                <a:gd name="T43" fmla="*/ 6 h 16"/>
                <a:gd name="T44" fmla="*/ 7 w 35"/>
                <a:gd name="T45" fmla="*/ 6 h 16"/>
                <a:gd name="T46" fmla="*/ 5 w 35"/>
                <a:gd name="T47" fmla="*/ 2 h 16"/>
                <a:gd name="T48" fmla="*/ 7 w 35"/>
                <a:gd name="T49" fmla="*/ 2 h 16"/>
                <a:gd name="T50" fmla="*/ 8 w 35"/>
                <a:gd name="T5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6">
                  <a:moveTo>
                    <a:pt x="8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5" y="9"/>
                  </a:lnTo>
                  <a:lnTo>
                    <a:pt x="7" y="9"/>
                  </a:lnTo>
                  <a:lnTo>
                    <a:pt x="14" y="7"/>
                  </a:lnTo>
                  <a:lnTo>
                    <a:pt x="24" y="14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51">
              <a:extLst>
                <a:ext uri="{FF2B5EF4-FFF2-40B4-BE49-F238E27FC236}">
                  <a16:creationId xmlns:a16="http://schemas.microsoft.com/office/drawing/2014/main" id="{3D147E20-3CCA-BE02-3145-4BD2CC7A2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500" y="3411436"/>
              <a:ext cx="25630" cy="17087"/>
            </a:xfrm>
            <a:custGeom>
              <a:avLst/>
              <a:gdLst>
                <a:gd name="T0" fmla="*/ 1 w 21"/>
                <a:gd name="T1" fmla="*/ 12 h 14"/>
                <a:gd name="T2" fmla="*/ 3 w 21"/>
                <a:gd name="T3" fmla="*/ 12 h 14"/>
                <a:gd name="T4" fmla="*/ 10 w 21"/>
                <a:gd name="T5" fmla="*/ 14 h 14"/>
                <a:gd name="T6" fmla="*/ 19 w 21"/>
                <a:gd name="T7" fmla="*/ 14 h 14"/>
                <a:gd name="T8" fmla="*/ 19 w 21"/>
                <a:gd name="T9" fmla="*/ 14 h 14"/>
                <a:gd name="T10" fmla="*/ 21 w 21"/>
                <a:gd name="T11" fmla="*/ 12 h 14"/>
                <a:gd name="T12" fmla="*/ 19 w 21"/>
                <a:gd name="T13" fmla="*/ 10 h 14"/>
                <a:gd name="T14" fmla="*/ 17 w 21"/>
                <a:gd name="T15" fmla="*/ 10 h 14"/>
                <a:gd name="T16" fmla="*/ 16 w 21"/>
                <a:gd name="T17" fmla="*/ 10 h 14"/>
                <a:gd name="T18" fmla="*/ 12 w 21"/>
                <a:gd name="T19" fmla="*/ 5 h 14"/>
                <a:gd name="T20" fmla="*/ 8 w 21"/>
                <a:gd name="T21" fmla="*/ 3 h 14"/>
                <a:gd name="T22" fmla="*/ 3 w 21"/>
                <a:gd name="T23" fmla="*/ 0 h 14"/>
                <a:gd name="T24" fmla="*/ 1 w 21"/>
                <a:gd name="T25" fmla="*/ 0 h 14"/>
                <a:gd name="T26" fmla="*/ 0 w 21"/>
                <a:gd name="T27" fmla="*/ 0 h 14"/>
                <a:gd name="T28" fmla="*/ 0 w 21"/>
                <a:gd name="T29" fmla="*/ 1 h 14"/>
                <a:gd name="T30" fmla="*/ 0 w 21"/>
                <a:gd name="T31" fmla="*/ 3 h 14"/>
                <a:gd name="T32" fmla="*/ 1 w 21"/>
                <a:gd name="T33" fmla="*/ 7 h 14"/>
                <a:gd name="T34" fmla="*/ 1 w 21"/>
                <a:gd name="T35" fmla="*/ 8 h 14"/>
                <a:gd name="T36" fmla="*/ 1 w 21"/>
                <a:gd name="T3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14">
                  <a:moveTo>
                    <a:pt x="1" y="12"/>
                  </a:moveTo>
                  <a:lnTo>
                    <a:pt x="3" y="12"/>
                  </a:lnTo>
                  <a:lnTo>
                    <a:pt x="1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8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7" name="Freeform 53">
              <a:extLst>
                <a:ext uri="{FF2B5EF4-FFF2-40B4-BE49-F238E27FC236}">
                  <a16:creationId xmlns:a16="http://schemas.microsoft.com/office/drawing/2014/main" id="{E7790D8A-9B63-8851-FFC4-CA3268589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138" y="3677499"/>
              <a:ext cx="30512" cy="47599"/>
            </a:xfrm>
            <a:custGeom>
              <a:avLst/>
              <a:gdLst>
                <a:gd name="T0" fmla="*/ 20 w 25"/>
                <a:gd name="T1" fmla="*/ 11 h 39"/>
                <a:gd name="T2" fmla="*/ 20 w 25"/>
                <a:gd name="T3" fmla="*/ 9 h 39"/>
                <a:gd name="T4" fmla="*/ 18 w 25"/>
                <a:gd name="T5" fmla="*/ 9 h 39"/>
                <a:gd name="T6" fmla="*/ 16 w 25"/>
                <a:gd name="T7" fmla="*/ 9 h 39"/>
                <a:gd name="T8" fmla="*/ 15 w 25"/>
                <a:gd name="T9" fmla="*/ 9 h 39"/>
                <a:gd name="T10" fmla="*/ 15 w 25"/>
                <a:gd name="T11" fmla="*/ 9 h 39"/>
                <a:gd name="T12" fmla="*/ 11 w 25"/>
                <a:gd name="T13" fmla="*/ 5 h 39"/>
                <a:gd name="T14" fmla="*/ 7 w 25"/>
                <a:gd name="T15" fmla="*/ 4 h 39"/>
                <a:gd name="T16" fmla="*/ 4 w 25"/>
                <a:gd name="T17" fmla="*/ 2 h 39"/>
                <a:gd name="T18" fmla="*/ 0 w 25"/>
                <a:gd name="T19" fmla="*/ 0 h 39"/>
                <a:gd name="T20" fmla="*/ 2 w 25"/>
                <a:gd name="T21" fmla="*/ 7 h 39"/>
                <a:gd name="T22" fmla="*/ 4 w 25"/>
                <a:gd name="T23" fmla="*/ 9 h 39"/>
                <a:gd name="T24" fmla="*/ 4 w 25"/>
                <a:gd name="T25" fmla="*/ 11 h 39"/>
                <a:gd name="T26" fmla="*/ 2 w 25"/>
                <a:gd name="T27" fmla="*/ 12 h 39"/>
                <a:gd name="T28" fmla="*/ 6 w 25"/>
                <a:gd name="T29" fmla="*/ 14 h 39"/>
                <a:gd name="T30" fmla="*/ 7 w 25"/>
                <a:gd name="T31" fmla="*/ 18 h 39"/>
                <a:gd name="T32" fmla="*/ 9 w 25"/>
                <a:gd name="T33" fmla="*/ 20 h 39"/>
                <a:gd name="T34" fmla="*/ 16 w 25"/>
                <a:gd name="T35" fmla="*/ 27 h 39"/>
                <a:gd name="T36" fmla="*/ 18 w 25"/>
                <a:gd name="T37" fmla="*/ 30 h 39"/>
                <a:gd name="T38" fmla="*/ 18 w 25"/>
                <a:gd name="T39" fmla="*/ 32 h 39"/>
                <a:gd name="T40" fmla="*/ 20 w 25"/>
                <a:gd name="T41" fmla="*/ 37 h 39"/>
                <a:gd name="T42" fmla="*/ 23 w 25"/>
                <a:gd name="T43" fmla="*/ 39 h 39"/>
                <a:gd name="T44" fmla="*/ 25 w 25"/>
                <a:gd name="T45" fmla="*/ 36 h 39"/>
                <a:gd name="T46" fmla="*/ 25 w 25"/>
                <a:gd name="T47" fmla="*/ 32 h 39"/>
                <a:gd name="T48" fmla="*/ 25 w 25"/>
                <a:gd name="T49" fmla="*/ 25 h 39"/>
                <a:gd name="T50" fmla="*/ 25 w 25"/>
                <a:gd name="T51" fmla="*/ 23 h 39"/>
                <a:gd name="T52" fmla="*/ 25 w 25"/>
                <a:gd name="T53" fmla="*/ 21 h 39"/>
                <a:gd name="T54" fmla="*/ 22 w 25"/>
                <a:gd name="T55" fmla="*/ 20 h 39"/>
                <a:gd name="T56" fmla="*/ 22 w 25"/>
                <a:gd name="T57" fmla="*/ 18 h 39"/>
                <a:gd name="T58" fmla="*/ 22 w 25"/>
                <a:gd name="T59" fmla="*/ 16 h 39"/>
                <a:gd name="T60" fmla="*/ 20 w 25"/>
                <a:gd name="T61" fmla="*/ 14 h 39"/>
                <a:gd name="T62" fmla="*/ 20 w 25"/>
                <a:gd name="T63" fmla="*/ 12 h 39"/>
                <a:gd name="T64" fmla="*/ 20 w 25"/>
                <a:gd name="T6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39">
                  <a:moveTo>
                    <a:pt x="20" y="11"/>
                  </a:moveTo>
                  <a:lnTo>
                    <a:pt x="20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7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6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7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8" name="Freeform 54">
              <a:extLst>
                <a:ext uri="{FF2B5EF4-FFF2-40B4-BE49-F238E27FC236}">
                  <a16:creationId xmlns:a16="http://schemas.microsoft.com/office/drawing/2014/main" id="{DF1AEADB-A428-ED6F-27FD-E6C10573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870" y="3479783"/>
              <a:ext cx="24409" cy="26850"/>
            </a:xfrm>
            <a:custGeom>
              <a:avLst/>
              <a:gdLst>
                <a:gd name="T0" fmla="*/ 13 w 20"/>
                <a:gd name="T1" fmla="*/ 6 h 22"/>
                <a:gd name="T2" fmla="*/ 11 w 20"/>
                <a:gd name="T3" fmla="*/ 2 h 22"/>
                <a:gd name="T4" fmla="*/ 9 w 20"/>
                <a:gd name="T5" fmla="*/ 2 h 22"/>
                <a:gd name="T6" fmla="*/ 7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4 w 20"/>
                <a:gd name="T13" fmla="*/ 11 h 22"/>
                <a:gd name="T14" fmla="*/ 5 w 20"/>
                <a:gd name="T15" fmla="*/ 13 h 22"/>
                <a:gd name="T16" fmla="*/ 9 w 20"/>
                <a:gd name="T17" fmla="*/ 11 h 22"/>
                <a:gd name="T18" fmla="*/ 13 w 20"/>
                <a:gd name="T19" fmla="*/ 13 h 22"/>
                <a:gd name="T20" fmla="*/ 14 w 20"/>
                <a:gd name="T21" fmla="*/ 18 h 22"/>
                <a:gd name="T22" fmla="*/ 16 w 20"/>
                <a:gd name="T23" fmla="*/ 22 h 22"/>
                <a:gd name="T24" fmla="*/ 18 w 20"/>
                <a:gd name="T25" fmla="*/ 22 h 22"/>
                <a:gd name="T26" fmla="*/ 20 w 20"/>
                <a:gd name="T27" fmla="*/ 20 h 22"/>
                <a:gd name="T28" fmla="*/ 18 w 20"/>
                <a:gd name="T29" fmla="*/ 16 h 22"/>
                <a:gd name="T30" fmla="*/ 18 w 20"/>
                <a:gd name="T31" fmla="*/ 15 h 22"/>
                <a:gd name="T32" fmla="*/ 16 w 20"/>
                <a:gd name="T33" fmla="*/ 13 h 22"/>
                <a:gd name="T34" fmla="*/ 13 w 20"/>
                <a:gd name="T35" fmla="*/ 11 h 22"/>
                <a:gd name="T36" fmla="*/ 11 w 20"/>
                <a:gd name="T37" fmla="*/ 9 h 22"/>
                <a:gd name="T38" fmla="*/ 11 w 20"/>
                <a:gd name="T39" fmla="*/ 7 h 22"/>
                <a:gd name="T40" fmla="*/ 13 w 20"/>
                <a:gd name="T4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2">
                  <a:moveTo>
                    <a:pt x="13" y="6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9" name="Freeform 55">
              <a:extLst>
                <a:ext uri="{FF2B5EF4-FFF2-40B4-BE49-F238E27FC236}">
                  <a16:creationId xmlns:a16="http://schemas.microsoft.com/office/drawing/2014/main" id="{8D7C5EDC-FE04-71BE-FDAB-F0C4300B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145" y="3378484"/>
              <a:ext cx="8544" cy="13426"/>
            </a:xfrm>
            <a:custGeom>
              <a:avLst/>
              <a:gdLst>
                <a:gd name="T0" fmla="*/ 0 w 7"/>
                <a:gd name="T1" fmla="*/ 5 h 11"/>
                <a:gd name="T2" fmla="*/ 0 w 7"/>
                <a:gd name="T3" fmla="*/ 7 h 11"/>
                <a:gd name="T4" fmla="*/ 2 w 7"/>
                <a:gd name="T5" fmla="*/ 11 h 11"/>
                <a:gd name="T6" fmla="*/ 4 w 7"/>
                <a:gd name="T7" fmla="*/ 11 h 11"/>
                <a:gd name="T8" fmla="*/ 5 w 7"/>
                <a:gd name="T9" fmla="*/ 11 h 11"/>
                <a:gd name="T10" fmla="*/ 7 w 7"/>
                <a:gd name="T11" fmla="*/ 11 h 11"/>
                <a:gd name="T12" fmla="*/ 5 w 7"/>
                <a:gd name="T13" fmla="*/ 9 h 11"/>
                <a:gd name="T14" fmla="*/ 4 w 7"/>
                <a:gd name="T15" fmla="*/ 3 h 11"/>
                <a:gd name="T16" fmla="*/ 2 w 7"/>
                <a:gd name="T17" fmla="*/ 0 h 11"/>
                <a:gd name="T18" fmla="*/ 0 w 7"/>
                <a:gd name="T19" fmla="*/ 3 h 11"/>
                <a:gd name="T20" fmla="*/ 0 w 7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5" y="9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0" name="Freeform 292">
              <a:extLst>
                <a:ext uri="{FF2B5EF4-FFF2-40B4-BE49-F238E27FC236}">
                  <a16:creationId xmlns:a16="http://schemas.microsoft.com/office/drawing/2014/main" id="{4BF895DF-0158-1F07-42A5-8C021F902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414" y="3023325"/>
              <a:ext cx="32953" cy="20748"/>
            </a:xfrm>
            <a:custGeom>
              <a:avLst/>
              <a:gdLst>
                <a:gd name="T0" fmla="*/ 2 w 27"/>
                <a:gd name="T1" fmla="*/ 16 h 17"/>
                <a:gd name="T2" fmla="*/ 4 w 27"/>
                <a:gd name="T3" fmla="*/ 14 h 17"/>
                <a:gd name="T4" fmla="*/ 6 w 27"/>
                <a:gd name="T5" fmla="*/ 14 h 17"/>
                <a:gd name="T6" fmla="*/ 7 w 27"/>
                <a:gd name="T7" fmla="*/ 16 h 17"/>
                <a:gd name="T8" fmla="*/ 9 w 27"/>
                <a:gd name="T9" fmla="*/ 14 h 17"/>
                <a:gd name="T10" fmla="*/ 9 w 27"/>
                <a:gd name="T11" fmla="*/ 12 h 17"/>
                <a:gd name="T12" fmla="*/ 11 w 27"/>
                <a:gd name="T13" fmla="*/ 12 h 17"/>
                <a:gd name="T14" fmla="*/ 13 w 27"/>
                <a:gd name="T15" fmla="*/ 12 h 17"/>
                <a:gd name="T16" fmla="*/ 14 w 27"/>
                <a:gd name="T17" fmla="*/ 12 h 17"/>
                <a:gd name="T18" fmla="*/ 16 w 27"/>
                <a:gd name="T19" fmla="*/ 16 h 17"/>
                <a:gd name="T20" fmla="*/ 18 w 27"/>
                <a:gd name="T21" fmla="*/ 16 h 17"/>
                <a:gd name="T22" fmla="*/ 22 w 27"/>
                <a:gd name="T23" fmla="*/ 16 h 17"/>
                <a:gd name="T24" fmla="*/ 23 w 27"/>
                <a:gd name="T25" fmla="*/ 17 h 17"/>
                <a:gd name="T26" fmla="*/ 25 w 27"/>
                <a:gd name="T27" fmla="*/ 17 h 17"/>
                <a:gd name="T28" fmla="*/ 25 w 27"/>
                <a:gd name="T29" fmla="*/ 16 h 17"/>
                <a:gd name="T30" fmla="*/ 25 w 27"/>
                <a:gd name="T31" fmla="*/ 14 h 17"/>
                <a:gd name="T32" fmla="*/ 25 w 27"/>
                <a:gd name="T33" fmla="*/ 12 h 17"/>
                <a:gd name="T34" fmla="*/ 25 w 27"/>
                <a:gd name="T35" fmla="*/ 10 h 17"/>
                <a:gd name="T36" fmla="*/ 27 w 27"/>
                <a:gd name="T37" fmla="*/ 10 h 17"/>
                <a:gd name="T38" fmla="*/ 25 w 27"/>
                <a:gd name="T39" fmla="*/ 8 h 17"/>
                <a:gd name="T40" fmla="*/ 25 w 27"/>
                <a:gd name="T41" fmla="*/ 7 h 17"/>
                <a:gd name="T42" fmla="*/ 20 w 27"/>
                <a:gd name="T43" fmla="*/ 3 h 17"/>
                <a:gd name="T44" fmla="*/ 18 w 27"/>
                <a:gd name="T45" fmla="*/ 1 h 17"/>
                <a:gd name="T46" fmla="*/ 16 w 27"/>
                <a:gd name="T47" fmla="*/ 1 h 17"/>
                <a:gd name="T48" fmla="*/ 14 w 27"/>
                <a:gd name="T49" fmla="*/ 3 h 17"/>
                <a:gd name="T50" fmla="*/ 14 w 27"/>
                <a:gd name="T51" fmla="*/ 1 h 17"/>
                <a:gd name="T52" fmla="*/ 11 w 27"/>
                <a:gd name="T53" fmla="*/ 1 h 17"/>
                <a:gd name="T54" fmla="*/ 11 w 27"/>
                <a:gd name="T55" fmla="*/ 0 h 17"/>
                <a:gd name="T56" fmla="*/ 9 w 27"/>
                <a:gd name="T57" fmla="*/ 1 h 17"/>
                <a:gd name="T58" fmla="*/ 7 w 27"/>
                <a:gd name="T59" fmla="*/ 1 h 17"/>
                <a:gd name="T60" fmla="*/ 7 w 27"/>
                <a:gd name="T61" fmla="*/ 3 h 17"/>
                <a:gd name="T62" fmla="*/ 6 w 27"/>
                <a:gd name="T63" fmla="*/ 3 h 17"/>
                <a:gd name="T64" fmla="*/ 2 w 27"/>
                <a:gd name="T65" fmla="*/ 1 h 17"/>
                <a:gd name="T66" fmla="*/ 0 w 27"/>
                <a:gd name="T67" fmla="*/ 1 h 17"/>
                <a:gd name="T68" fmla="*/ 0 w 27"/>
                <a:gd name="T69" fmla="*/ 3 h 17"/>
                <a:gd name="T70" fmla="*/ 0 w 27"/>
                <a:gd name="T71" fmla="*/ 7 h 17"/>
                <a:gd name="T72" fmla="*/ 2 w 27"/>
                <a:gd name="T73" fmla="*/ 12 h 17"/>
                <a:gd name="T74" fmla="*/ 0 w 27"/>
                <a:gd name="T75" fmla="*/ 16 h 17"/>
                <a:gd name="T76" fmla="*/ 2 w 27"/>
                <a:gd name="T7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17">
                  <a:moveTo>
                    <a:pt x="2" y="16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1" name="Freeform 294">
              <a:extLst>
                <a:ext uri="{FF2B5EF4-FFF2-40B4-BE49-F238E27FC236}">
                  <a16:creationId xmlns:a16="http://schemas.microsoft.com/office/drawing/2014/main" id="{50776F75-E2C8-E877-B071-2CE305149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610" y="2970845"/>
              <a:ext cx="25630" cy="19528"/>
            </a:xfrm>
            <a:custGeom>
              <a:avLst/>
              <a:gdLst>
                <a:gd name="T0" fmla="*/ 0 w 21"/>
                <a:gd name="T1" fmla="*/ 14 h 16"/>
                <a:gd name="T2" fmla="*/ 0 w 21"/>
                <a:gd name="T3" fmla="*/ 16 h 16"/>
                <a:gd name="T4" fmla="*/ 1 w 21"/>
                <a:gd name="T5" fmla="*/ 16 h 16"/>
                <a:gd name="T6" fmla="*/ 12 w 21"/>
                <a:gd name="T7" fmla="*/ 16 h 16"/>
                <a:gd name="T8" fmla="*/ 14 w 21"/>
                <a:gd name="T9" fmla="*/ 16 h 16"/>
                <a:gd name="T10" fmla="*/ 16 w 21"/>
                <a:gd name="T11" fmla="*/ 16 h 16"/>
                <a:gd name="T12" fmla="*/ 16 w 21"/>
                <a:gd name="T13" fmla="*/ 14 h 16"/>
                <a:gd name="T14" fmla="*/ 17 w 21"/>
                <a:gd name="T15" fmla="*/ 14 h 16"/>
                <a:gd name="T16" fmla="*/ 17 w 21"/>
                <a:gd name="T17" fmla="*/ 11 h 16"/>
                <a:gd name="T18" fmla="*/ 17 w 21"/>
                <a:gd name="T19" fmla="*/ 7 h 16"/>
                <a:gd name="T20" fmla="*/ 19 w 21"/>
                <a:gd name="T21" fmla="*/ 3 h 16"/>
                <a:gd name="T22" fmla="*/ 21 w 21"/>
                <a:gd name="T23" fmla="*/ 2 h 16"/>
                <a:gd name="T24" fmla="*/ 17 w 21"/>
                <a:gd name="T25" fmla="*/ 0 h 16"/>
                <a:gd name="T26" fmla="*/ 16 w 21"/>
                <a:gd name="T27" fmla="*/ 2 h 16"/>
                <a:gd name="T28" fmla="*/ 14 w 21"/>
                <a:gd name="T29" fmla="*/ 3 h 16"/>
                <a:gd name="T30" fmla="*/ 10 w 21"/>
                <a:gd name="T31" fmla="*/ 5 h 16"/>
                <a:gd name="T32" fmla="*/ 5 w 21"/>
                <a:gd name="T33" fmla="*/ 9 h 16"/>
                <a:gd name="T34" fmla="*/ 5 w 21"/>
                <a:gd name="T35" fmla="*/ 11 h 16"/>
                <a:gd name="T36" fmla="*/ 3 w 21"/>
                <a:gd name="T37" fmla="*/ 11 h 16"/>
                <a:gd name="T38" fmla="*/ 1 w 21"/>
                <a:gd name="T39" fmla="*/ 11 h 16"/>
                <a:gd name="T40" fmla="*/ 3 w 21"/>
                <a:gd name="T41" fmla="*/ 12 h 16"/>
                <a:gd name="T42" fmla="*/ 1 w 21"/>
                <a:gd name="T43" fmla="*/ 14 h 16"/>
                <a:gd name="T44" fmla="*/ 0 w 21"/>
                <a:gd name="T4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0" y="14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2" name="Freeform 209">
              <a:extLst>
                <a:ext uri="{FF2B5EF4-FFF2-40B4-BE49-F238E27FC236}">
                  <a16:creationId xmlns:a16="http://schemas.microsoft.com/office/drawing/2014/main" id="{DD56967E-604B-6C6E-6959-7C56EB0CB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290" y="4375611"/>
              <a:ext cx="10985" cy="14646"/>
            </a:xfrm>
            <a:custGeom>
              <a:avLst/>
              <a:gdLst>
                <a:gd name="T0" fmla="*/ 2 w 9"/>
                <a:gd name="T1" fmla="*/ 2 h 12"/>
                <a:gd name="T2" fmla="*/ 2 w 9"/>
                <a:gd name="T3" fmla="*/ 4 h 12"/>
                <a:gd name="T4" fmla="*/ 0 w 9"/>
                <a:gd name="T5" fmla="*/ 5 h 12"/>
                <a:gd name="T6" fmla="*/ 2 w 9"/>
                <a:gd name="T7" fmla="*/ 7 h 12"/>
                <a:gd name="T8" fmla="*/ 5 w 9"/>
                <a:gd name="T9" fmla="*/ 11 h 12"/>
                <a:gd name="T10" fmla="*/ 7 w 9"/>
                <a:gd name="T11" fmla="*/ 12 h 12"/>
                <a:gd name="T12" fmla="*/ 9 w 9"/>
                <a:gd name="T13" fmla="*/ 11 h 12"/>
                <a:gd name="T14" fmla="*/ 9 w 9"/>
                <a:gd name="T15" fmla="*/ 9 h 12"/>
                <a:gd name="T16" fmla="*/ 7 w 9"/>
                <a:gd name="T17" fmla="*/ 7 h 12"/>
                <a:gd name="T18" fmla="*/ 7 w 9"/>
                <a:gd name="T19" fmla="*/ 4 h 12"/>
                <a:gd name="T20" fmla="*/ 3 w 9"/>
                <a:gd name="T21" fmla="*/ 2 h 12"/>
                <a:gd name="T22" fmla="*/ 3 w 9"/>
                <a:gd name="T23" fmla="*/ 0 h 12"/>
                <a:gd name="T24" fmla="*/ 2 w 9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2" y="2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3" name="Freeform 210">
              <a:extLst>
                <a:ext uri="{FF2B5EF4-FFF2-40B4-BE49-F238E27FC236}">
                  <a16:creationId xmlns:a16="http://schemas.microsoft.com/office/drawing/2014/main" id="{FBF3404A-2EBC-47D0-C1D4-8A1C05BF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471" y="4584312"/>
              <a:ext cx="8544" cy="8544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1 h 7"/>
                <a:gd name="T4" fmla="*/ 3 w 7"/>
                <a:gd name="T5" fmla="*/ 3 h 7"/>
                <a:gd name="T6" fmla="*/ 2 w 7"/>
                <a:gd name="T7" fmla="*/ 3 h 7"/>
                <a:gd name="T8" fmla="*/ 0 w 7"/>
                <a:gd name="T9" fmla="*/ 5 h 7"/>
                <a:gd name="T10" fmla="*/ 0 w 7"/>
                <a:gd name="T11" fmla="*/ 7 h 7"/>
                <a:gd name="T12" fmla="*/ 2 w 7"/>
                <a:gd name="T13" fmla="*/ 7 h 7"/>
                <a:gd name="T14" fmla="*/ 3 w 7"/>
                <a:gd name="T15" fmla="*/ 7 h 7"/>
                <a:gd name="T16" fmla="*/ 7 w 7"/>
                <a:gd name="T17" fmla="*/ 7 h 7"/>
                <a:gd name="T18" fmla="*/ 7 w 7"/>
                <a:gd name="T19" fmla="*/ 5 h 7"/>
                <a:gd name="T20" fmla="*/ 7 w 7"/>
                <a:gd name="T21" fmla="*/ 3 h 7"/>
                <a:gd name="T22" fmla="*/ 7 w 7"/>
                <a:gd name="T23" fmla="*/ 1 h 7"/>
                <a:gd name="T24" fmla="*/ 5 w 7"/>
                <a:gd name="T25" fmla="*/ 0 h 7"/>
                <a:gd name="T26" fmla="*/ 3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4" name="Freeform 213">
              <a:extLst>
                <a:ext uri="{FF2B5EF4-FFF2-40B4-BE49-F238E27FC236}">
                  <a16:creationId xmlns:a16="http://schemas.microsoft.com/office/drawing/2014/main" id="{8F6BE53F-A84A-0AEF-A1A7-53F373838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810" y="4612383"/>
              <a:ext cx="17087" cy="19528"/>
            </a:xfrm>
            <a:custGeom>
              <a:avLst/>
              <a:gdLst>
                <a:gd name="T0" fmla="*/ 9 w 14"/>
                <a:gd name="T1" fmla="*/ 1 h 16"/>
                <a:gd name="T2" fmla="*/ 9 w 14"/>
                <a:gd name="T3" fmla="*/ 1 h 16"/>
                <a:gd name="T4" fmla="*/ 7 w 14"/>
                <a:gd name="T5" fmla="*/ 1 h 16"/>
                <a:gd name="T6" fmla="*/ 7 w 14"/>
                <a:gd name="T7" fmla="*/ 3 h 16"/>
                <a:gd name="T8" fmla="*/ 7 w 14"/>
                <a:gd name="T9" fmla="*/ 5 h 16"/>
                <a:gd name="T10" fmla="*/ 7 w 14"/>
                <a:gd name="T11" fmla="*/ 7 h 16"/>
                <a:gd name="T12" fmla="*/ 6 w 14"/>
                <a:gd name="T13" fmla="*/ 7 h 16"/>
                <a:gd name="T14" fmla="*/ 4 w 14"/>
                <a:gd name="T15" fmla="*/ 8 h 16"/>
                <a:gd name="T16" fmla="*/ 2 w 14"/>
                <a:gd name="T17" fmla="*/ 10 h 16"/>
                <a:gd name="T18" fmla="*/ 2 w 14"/>
                <a:gd name="T19" fmla="*/ 12 h 16"/>
                <a:gd name="T20" fmla="*/ 2 w 14"/>
                <a:gd name="T21" fmla="*/ 12 h 16"/>
                <a:gd name="T22" fmla="*/ 2 w 14"/>
                <a:gd name="T23" fmla="*/ 14 h 16"/>
                <a:gd name="T24" fmla="*/ 0 w 14"/>
                <a:gd name="T25" fmla="*/ 14 h 16"/>
                <a:gd name="T26" fmla="*/ 0 w 14"/>
                <a:gd name="T27" fmla="*/ 16 h 16"/>
                <a:gd name="T28" fmla="*/ 4 w 14"/>
                <a:gd name="T29" fmla="*/ 16 h 16"/>
                <a:gd name="T30" fmla="*/ 6 w 14"/>
                <a:gd name="T31" fmla="*/ 12 h 16"/>
                <a:gd name="T32" fmla="*/ 6 w 14"/>
                <a:gd name="T33" fmla="*/ 10 h 16"/>
                <a:gd name="T34" fmla="*/ 7 w 14"/>
                <a:gd name="T35" fmla="*/ 8 h 16"/>
                <a:gd name="T36" fmla="*/ 13 w 14"/>
                <a:gd name="T37" fmla="*/ 7 h 16"/>
                <a:gd name="T38" fmla="*/ 13 w 14"/>
                <a:gd name="T39" fmla="*/ 5 h 16"/>
                <a:gd name="T40" fmla="*/ 14 w 14"/>
                <a:gd name="T41" fmla="*/ 3 h 16"/>
                <a:gd name="T42" fmla="*/ 13 w 14"/>
                <a:gd name="T43" fmla="*/ 1 h 16"/>
                <a:gd name="T44" fmla="*/ 13 w 14"/>
                <a:gd name="T45" fmla="*/ 0 h 16"/>
                <a:gd name="T46" fmla="*/ 11 w 14"/>
                <a:gd name="T47" fmla="*/ 0 h 16"/>
                <a:gd name="T48" fmla="*/ 9 w 14"/>
                <a:gd name="T49" fmla="*/ 0 h 16"/>
                <a:gd name="T50" fmla="*/ 9 w 14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9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5" name="Freeform 216">
              <a:extLst>
                <a:ext uri="{FF2B5EF4-FFF2-40B4-BE49-F238E27FC236}">
                  <a16:creationId xmlns:a16="http://schemas.microsoft.com/office/drawing/2014/main" id="{9079E66D-2700-9974-E1C5-9D69847C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613" y="4249902"/>
              <a:ext cx="8544" cy="13426"/>
            </a:xfrm>
            <a:custGeom>
              <a:avLst/>
              <a:gdLst>
                <a:gd name="T0" fmla="*/ 4 w 7"/>
                <a:gd name="T1" fmla="*/ 0 h 11"/>
                <a:gd name="T2" fmla="*/ 4 w 7"/>
                <a:gd name="T3" fmla="*/ 2 h 11"/>
                <a:gd name="T4" fmla="*/ 0 w 7"/>
                <a:gd name="T5" fmla="*/ 7 h 11"/>
                <a:gd name="T6" fmla="*/ 2 w 7"/>
                <a:gd name="T7" fmla="*/ 11 h 11"/>
                <a:gd name="T8" fmla="*/ 4 w 7"/>
                <a:gd name="T9" fmla="*/ 11 h 11"/>
                <a:gd name="T10" fmla="*/ 5 w 7"/>
                <a:gd name="T11" fmla="*/ 9 h 11"/>
                <a:gd name="T12" fmla="*/ 7 w 7"/>
                <a:gd name="T13" fmla="*/ 5 h 11"/>
                <a:gd name="T14" fmla="*/ 5 w 7"/>
                <a:gd name="T15" fmla="*/ 4 h 11"/>
                <a:gd name="T16" fmla="*/ 5 w 7"/>
                <a:gd name="T17" fmla="*/ 2 h 11"/>
                <a:gd name="T18" fmla="*/ 4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lnTo>
                    <a:pt x="4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56" name="Group 136455">
            <a:extLst>
              <a:ext uri="{FF2B5EF4-FFF2-40B4-BE49-F238E27FC236}">
                <a16:creationId xmlns:a16="http://schemas.microsoft.com/office/drawing/2014/main" id="{015234F7-183B-AFE6-FF18-CE0B3F526910}"/>
              </a:ext>
            </a:extLst>
          </p:cNvPr>
          <p:cNvGrpSpPr/>
          <p:nvPr/>
        </p:nvGrpSpPr>
        <p:grpSpPr>
          <a:xfrm>
            <a:off x="3451604" y="1765017"/>
            <a:ext cx="2500752" cy="2035751"/>
            <a:chOff x="3451604" y="1765017"/>
            <a:chExt cx="2500752" cy="2035751"/>
          </a:xfrm>
        </p:grpSpPr>
        <p:sp>
          <p:nvSpPr>
            <p:cNvPr id="136457" name="Freeform 102">
              <a:extLst>
                <a:ext uri="{FF2B5EF4-FFF2-40B4-BE49-F238E27FC236}">
                  <a16:creationId xmlns:a16="http://schemas.microsoft.com/office/drawing/2014/main" id="{8BC2FA98-5763-A4D8-B148-11B9947FB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8" name="Freeform 178">
              <a:extLst>
                <a:ext uri="{FF2B5EF4-FFF2-40B4-BE49-F238E27FC236}">
                  <a16:creationId xmlns:a16="http://schemas.microsoft.com/office/drawing/2014/main" id="{43003E95-7017-0982-4880-07B71282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9" name="Freeform 71">
              <a:extLst>
                <a:ext uri="{FF2B5EF4-FFF2-40B4-BE49-F238E27FC236}">
                  <a16:creationId xmlns:a16="http://schemas.microsoft.com/office/drawing/2014/main" id="{C0B8E8D5-7AAE-32ED-EDD4-4B703AF94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0" name="Freeform 174">
              <a:extLst>
                <a:ext uri="{FF2B5EF4-FFF2-40B4-BE49-F238E27FC236}">
                  <a16:creationId xmlns:a16="http://schemas.microsoft.com/office/drawing/2014/main" id="{834DFCED-BDAE-6F81-CF67-54D0BCA0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1" name="Freeform 175">
              <a:extLst>
                <a:ext uri="{FF2B5EF4-FFF2-40B4-BE49-F238E27FC236}">
                  <a16:creationId xmlns:a16="http://schemas.microsoft.com/office/drawing/2014/main" id="{2AEFCE51-85E8-930D-A83F-592524AD8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2" name="Freeform 199">
              <a:extLst>
                <a:ext uri="{FF2B5EF4-FFF2-40B4-BE49-F238E27FC236}">
                  <a16:creationId xmlns:a16="http://schemas.microsoft.com/office/drawing/2014/main" id="{EC3171F7-99E0-9FE6-AA8F-6F9907E3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3" name="Freeform 224">
              <a:extLst>
                <a:ext uri="{FF2B5EF4-FFF2-40B4-BE49-F238E27FC236}">
                  <a16:creationId xmlns:a16="http://schemas.microsoft.com/office/drawing/2014/main" id="{CB8BFCB2-FD0E-CA5A-7DEF-2418C839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4" name="Freeform 236">
              <a:extLst>
                <a:ext uri="{FF2B5EF4-FFF2-40B4-BE49-F238E27FC236}">
                  <a16:creationId xmlns:a16="http://schemas.microsoft.com/office/drawing/2014/main" id="{5362A0F7-1BBB-7DF8-2AC6-D22CCB10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5" name="Freeform 274">
              <a:extLst>
                <a:ext uri="{FF2B5EF4-FFF2-40B4-BE49-F238E27FC236}">
                  <a16:creationId xmlns:a16="http://schemas.microsoft.com/office/drawing/2014/main" id="{38835241-3DF9-08E6-E2A9-A508F71D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466" name="Group 136465">
            <a:extLst>
              <a:ext uri="{FF2B5EF4-FFF2-40B4-BE49-F238E27FC236}">
                <a16:creationId xmlns:a16="http://schemas.microsoft.com/office/drawing/2014/main" id="{316372E6-31F3-FD24-2DF1-9829B433CAD6}"/>
              </a:ext>
            </a:extLst>
          </p:cNvPr>
          <p:cNvGrpSpPr/>
          <p:nvPr/>
        </p:nvGrpSpPr>
        <p:grpSpPr>
          <a:xfrm>
            <a:off x="2266648" y="975847"/>
            <a:ext cx="4749061" cy="3877502"/>
            <a:chOff x="1388609" y="354330"/>
            <a:chExt cx="5657602" cy="4619304"/>
          </a:xfrm>
        </p:grpSpPr>
        <p:sp>
          <p:nvSpPr>
            <p:cNvPr id="136467" name="Rectangle 2109">
              <a:extLst>
                <a:ext uri="{FF2B5EF4-FFF2-40B4-BE49-F238E27FC236}">
                  <a16:creationId xmlns:a16="http://schemas.microsoft.com/office/drawing/2014/main" id="{2212D3AD-0722-1A31-6A39-B0FA84E1A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5248" y="600395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8" name="Rectangle 2111">
              <a:extLst>
                <a:ext uri="{FF2B5EF4-FFF2-40B4-BE49-F238E27FC236}">
                  <a16:creationId xmlns:a16="http://schemas.microsoft.com/office/drawing/2014/main" id="{1E9C5D37-62AF-BC5E-985B-C0731EB9C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990" y="616389"/>
              <a:ext cx="39530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Sweden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69" name="Rectangle 2113">
              <a:extLst>
                <a:ext uri="{FF2B5EF4-FFF2-40B4-BE49-F238E27FC236}">
                  <a16:creationId xmlns:a16="http://schemas.microsoft.com/office/drawing/2014/main" id="{8BE0A3FE-C300-A492-710D-9AD2FF8E7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602" y="2550698"/>
              <a:ext cx="38957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Ukraine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0" name="Rectangle 2114">
              <a:extLst>
                <a:ext uri="{FF2B5EF4-FFF2-40B4-BE49-F238E27FC236}">
                  <a16:creationId xmlns:a16="http://schemas.microsoft.com/office/drawing/2014/main" id="{AC1CE73C-7593-6A78-5FCB-8ECE5A23D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357" y="3184754"/>
              <a:ext cx="33419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France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1" name="Rectangle 2124">
              <a:extLst>
                <a:ext uri="{FF2B5EF4-FFF2-40B4-BE49-F238E27FC236}">
                  <a16:creationId xmlns:a16="http://schemas.microsoft.com/office/drawing/2014/main" id="{F46C9AD5-032E-E58C-AC8D-CA1588DD4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905" y="1699683"/>
              <a:ext cx="3704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Belarus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2" name="Rectangle 2128">
              <a:extLst>
                <a:ext uri="{FF2B5EF4-FFF2-40B4-BE49-F238E27FC236}">
                  <a16:creationId xmlns:a16="http://schemas.microsoft.com/office/drawing/2014/main" id="{DB8F0BB6-1F64-A9FE-5AE0-2EC4D6374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609" y="1820908"/>
              <a:ext cx="80588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United Kingdom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3" name="Rectangle 2142">
              <a:extLst>
                <a:ext uri="{FF2B5EF4-FFF2-40B4-BE49-F238E27FC236}">
                  <a16:creationId xmlns:a16="http://schemas.microsoft.com/office/drawing/2014/main" id="{D2051258-9BC1-B509-9C2D-FB467E55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296" y="1058226"/>
              <a:ext cx="4621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Lithuania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4" name="Rectangle 2143">
              <a:extLst>
                <a:ext uri="{FF2B5EF4-FFF2-40B4-BE49-F238E27FC236}">
                  <a16:creationId xmlns:a16="http://schemas.microsoft.com/office/drawing/2014/main" id="{D05F3D4D-8753-9E2C-C2AA-1DFE30508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618" y="354330"/>
              <a:ext cx="364748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Estonia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5" name="Rectangle 2156">
              <a:extLst>
                <a:ext uri="{FF2B5EF4-FFF2-40B4-BE49-F238E27FC236}">
                  <a16:creationId xmlns:a16="http://schemas.microsoft.com/office/drawing/2014/main" id="{C0E4E4F0-C34D-0CD9-0F04-3B097EA5E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9203" y="3202894"/>
              <a:ext cx="44304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Moldova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6" name="Rectangle 2115">
              <a:extLst>
                <a:ext uri="{FF2B5EF4-FFF2-40B4-BE49-F238E27FC236}">
                  <a16:creationId xmlns:a16="http://schemas.microsoft.com/office/drawing/2014/main" id="{C73F957A-462E-D7CC-BC6B-285007716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540" y="4473656"/>
              <a:ext cx="273084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Spain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7" name="Rectangle 2125">
              <a:extLst>
                <a:ext uri="{FF2B5EF4-FFF2-40B4-BE49-F238E27FC236}">
                  <a16:creationId xmlns:a16="http://schemas.microsoft.com/office/drawing/2014/main" id="{201CF9E4-4D46-35FF-7AAB-7F78AB257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7003" y="3562224"/>
              <a:ext cx="44113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Romania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8" name="Rectangle 2146">
              <a:extLst>
                <a:ext uri="{FF2B5EF4-FFF2-40B4-BE49-F238E27FC236}">
                  <a16:creationId xmlns:a16="http://schemas.microsoft.com/office/drawing/2014/main" id="{CD0A1EA2-3ACE-6113-5F4D-FF5956B8A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072" y="3626817"/>
              <a:ext cx="35901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Croatia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79" name="Rectangle 2155">
              <a:extLst>
                <a:ext uri="{FF2B5EF4-FFF2-40B4-BE49-F238E27FC236}">
                  <a16:creationId xmlns:a16="http://schemas.microsoft.com/office/drawing/2014/main" id="{5A0365E8-47FA-0208-D29F-AF5990CB6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131" y="2365248"/>
              <a:ext cx="40485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Belgium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0" name="Rectangle 2157">
              <a:extLst>
                <a:ext uri="{FF2B5EF4-FFF2-40B4-BE49-F238E27FC236}">
                  <a16:creationId xmlns:a16="http://schemas.microsoft.com/office/drawing/2014/main" id="{70110903-674B-8318-8E8C-51ACD219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364" y="1935672"/>
              <a:ext cx="613005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Netherlands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1" name="Rectangle 2173">
              <a:extLst>
                <a:ext uri="{FF2B5EF4-FFF2-40B4-BE49-F238E27FC236}">
                  <a16:creationId xmlns:a16="http://schemas.microsoft.com/office/drawing/2014/main" id="{EBA426CC-1842-3FFB-F85F-3DFEDABCE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693" y="882527"/>
              <a:ext cx="454502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Denmark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2" name="Rectangle 2134">
              <a:extLst>
                <a:ext uri="{FF2B5EF4-FFF2-40B4-BE49-F238E27FC236}">
                  <a16:creationId xmlns:a16="http://schemas.microsoft.com/office/drawing/2014/main" id="{EA33A8A6-C50C-6EEF-93D1-43E30696E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414" y="4826971"/>
              <a:ext cx="353290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Greece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3" name="Rectangle 2139">
              <a:extLst>
                <a:ext uri="{FF2B5EF4-FFF2-40B4-BE49-F238E27FC236}">
                  <a16:creationId xmlns:a16="http://schemas.microsoft.com/office/drawing/2014/main" id="{F810B1A9-B017-C72B-7907-0C25D7B4C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3751" y="4307841"/>
              <a:ext cx="40676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Bulgaria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4" name="Rectangle 2149">
              <a:extLst>
                <a:ext uri="{FF2B5EF4-FFF2-40B4-BE49-F238E27FC236}">
                  <a16:creationId xmlns:a16="http://schemas.microsoft.com/office/drawing/2014/main" id="{A96B28DE-8078-34BB-8DFC-7BA7F447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347" y="4147336"/>
              <a:ext cx="21388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Italy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5" name="Rectangle 2151">
              <a:extLst>
                <a:ext uri="{FF2B5EF4-FFF2-40B4-BE49-F238E27FC236}">
                  <a16:creationId xmlns:a16="http://schemas.microsoft.com/office/drawing/2014/main" id="{DBD486E3-3B3E-84E0-7B7B-FB4919195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709" y="4050680"/>
              <a:ext cx="31127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Serbia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6" name="Rectangle 2162">
              <a:extLst>
                <a:ext uri="{FF2B5EF4-FFF2-40B4-BE49-F238E27FC236}">
                  <a16:creationId xmlns:a16="http://schemas.microsoft.com/office/drawing/2014/main" id="{1C93F494-4BAF-7FC2-27D6-6B2B45C2C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425" y="3912618"/>
              <a:ext cx="83261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Bosnia and Herz.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7" name="Rectangle 2168">
              <a:extLst>
                <a:ext uri="{FF2B5EF4-FFF2-40B4-BE49-F238E27FC236}">
                  <a16:creationId xmlns:a16="http://schemas.microsoft.com/office/drawing/2014/main" id="{A0D9E93F-39F2-DB4C-D47D-552E29217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42" y="4248388"/>
              <a:ext cx="62637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Montenegro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8" name="Rectangle 2168">
              <a:extLst>
                <a:ext uri="{FF2B5EF4-FFF2-40B4-BE49-F238E27FC236}">
                  <a16:creationId xmlns:a16="http://schemas.microsoft.com/office/drawing/2014/main" id="{2ABC4397-97F2-8BB2-3BE7-65A169D0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060" y="4678162"/>
              <a:ext cx="376206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Albania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89" name="Rectangle 2168">
              <a:extLst>
                <a:ext uri="{FF2B5EF4-FFF2-40B4-BE49-F238E27FC236}">
                  <a16:creationId xmlns:a16="http://schemas.microsoft.com/office/drawing/2014/main" id="{1DB8B3EF-335D-2C93-42A9-70ED7878C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206" y="4505328"/>
              <a:ext cx="876541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North Macedonia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90" name="Rectangle 2168">
              <a:extLst>
                <a:ext uri="{FF2B5EF4-FFF2-40B4-BE49-F238E27FC236}">
                  <a16:creationId xmlns:a16="http://schemas.microsoft.com/office/drawing/2014/main" id="{6022033D-E7A1-8352-C21E-2B908DC46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8198" y="4797890"/>
              <a:ext cx="338013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Turkey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491" name="Rectangle 2143">
              <a:extLst>
                <a:ext uri="{FF2B5EF4-FFF2-40B4-BE49-F238E27FC236}">
                  <a16:creationId xmlns:a16="http://schemas.microsoft.com/office/drawing/2014/main" id="{A597A6A3-3A59-7520-04B7-46B1EC9C0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3000" y="664275"/>
              <a:ext cx="294089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Latvia</a:t>
              </a:r>
            </a:p>
          </p:txBody>
        </p:sp>
        <p:sp>
          <p:nvSpPr>
            <p:cNvPr id="136492" name="Rectangle 2109">
              <a:extLst>
                <a:ext uri="{FF2B5EF4-FFF2-40B4-BE49-F238E27FC236}">
                  <a16:creationId xmlns:a16="http://schemas.microsoft.com/office/drawing/2014/main" id="{E9B7BA41-67E8-1288-75B6-9E11FA90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720" y="1250969"/>
              <a:ext cx="315097" cy="146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Russia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grpSp>
        <p:nvGrpSpPr>
          <p:cNvPr id="136493" name="Group 136492">
            <a:extLst>
              <a:ext uri="{FF2B5EF4-FFF2-40B4-BE49-F238E27FC236}">
                <a16:creationId xmlns:a16="http://schemas.microsoft.com/office/drawing/2014/main" id="{DA151096-06C1-C160-8A3F-D2B2F417B1ED}"/>
              </a:ext>
            </a:extLst>
          </p:cNvPr>
          <p:cNvGrpSpPr/>
          <p:nvPr/>
        </p:nvGrpSpPr>
        <p:grpSpPr>
          <a:xfrm>
            <a:off x="3653526" y="2299198"/>
            <a:ext cx="1888891" cy="1391443"/>
            <a:chOff x="3178176" y="2073275"/>
            <a:chExt cx="1633538" cy="1203326"/>
          </a:xfrm>
        </p:grpSpPr>
        <p:sp>
          <p:nvSpPr>
            <p:cNvPr id="136494" name="Oval 14">
              <a:extLst>
                <a:ext uri="{FF2B5EF4-FFF2-40B4-BE49-F238E27FC236}">
                  <a16:creationId xmlns:a16="http://schemas.microsoft.com/office/drawing/2014/main" id="{0E2436A5-68A6-18B8-37D4-13019182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176" y="3100388"/>
              <a:ext cx="30163" cy="31750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5" name="Oval 7">
              <a:extLst>
                <a:ext uri="{FF2B5EF4-FFF2-40B4-BE49-F238E27FC236}">
                  <a16:creationId xmlns:a16="http://schemas.microsoft.com/office/drawing/2014/main" id="{37BDD0D2-AF71-59EE-2C2D-5D1E15CF8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064" y="3063875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6" name="Oval 11">
              <a:extLst>
                <a:ext uri="{FF2B5EF4-FFF2-40B4-BE49-F238E27FC236}">
                  <a16:creationId xmlns:a16="http://schemas.microsoft.com/office/drawing/2014/main" id="{3882C944-D4B3-720B-BC7B-417420DD1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4" y="3249613"/>
              <a:ext cx="30163" cy="26988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7" name="Oval 12">
              <a:extLst>
                <a:ext uri="{FF2B5EF4-FFF2-40B4-BE49-F238E27FC236}">
                  <a16:creationId xmlns:a16="http://schemas.microsoft.com/office/drawing/2014/main" id="{1441040F-5F2A-E73E-795C-14AC3F8F7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589" y="2884488"/>
              <a:ext cx="30163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8" name="Oval 36">
              <a:extLst>
                <a:ext uri="{FF2B5EF4-FFF2-40B4-BE49-F238E27FC236}">
                  <a16:creationId xmlns:a16="http://schemas.microsoft.com/office/drawing/2014/main" id="{D1099270-4ACB-56C9-971B-F560B731C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951" y="2998788"/>
              <a:ext cx="31750" cy="28575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9" name="Oval 40">
              <a:extLst>
                <a:ext uri="{FF2B5EF4-FFF2-40B4-BE49-F238E27FC236}">
                  <a16:creationId xmlns:a16="http://schemas.microsoft.com/office/drawing/2014/main" id="{B79920D4-40A8-89FF-E8AA-AC9BB8952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4" y="2128838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0" name="Oval 42">
              <a:extLst>
                <a:ext uri="{FF2B5EF4-FFF2-40B4-BE49-F238E27FC236}">
                  <a16:creationId xmlns:a16="http://schemas.microsoft.com/office/drawing/2014/main" id="{707C4789-4A8A-B90A-4073-F19971718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1" y="2533650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1" name="Oval 51">
              <a:extLst>
                <a:ext uri="{FF2B5EF4-FFF2-40B4-BE49-F238E27FC236}">
                  <a16:creationId xmlns:a16="http://schemas.microsoft.com/office/drawing/2014/main" id="{C3ECE88C-5EEC-FE6D-FEB4-73B958529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1" y="2073275"/>
              <a:ext cx="31750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2" name="Oval 54">
              <a:extLst>
                <a:ext uri="{FF2B5EF4-FFF2-40B4-BE49-F238E27FC236}">
                  <a16:creationId xmlns:a16="http://schemas.microsoft.com/office/drawing/2014/main" id="{C503AC31-9E93-7410-2E7E-FB075A470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6" y="2874963"/>
              <a:ext cx="30163" cy="30163"/>
            </a:xfrm>
            <a:prstGeom prst="ellipse">
              <a:avLst/>
            </a:prstGeom>
            <a:solidFill>
              <a:schemeClr val="tx1"/>
            </a:solidFill>
            <a:ln w="3175" cap="rnd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503" name="Group 136502">
            <a:extLst>
              <a:ext uri="{FF2B5EF4-FFF2-40B4-BE49-F238E27FC236}">
                <a16:creationId xmlns:a16="http://schemas.microsoft.com/office/drawing/2014/main" id="{4CAF2563-FC26-1860-92AF-BB100C67BA7D}"/>
              </a:ext>
            </a:extLst>
          </p:cNvPr>
          <p:cNvGrpSpPr/>
          <p:nvPr/>
        </p:nvGrpSpPr>
        <p:grpSpPr>
          <a:xfrm>
            <a:off x="3689794" y="2252676"/>
            <a:ext cx="2023075" cy="1420819"/>
            <a:chOff x="3209540" y="2033040"/>
            <a:chExt cx="1749582" cy="1228729"/>
          </a:xfrm>
        </p:grpSpPr>
        <p:sp>
          <p:nvSpPr>
            <p:cNvPr id="136504" name="Rectangle 2055">
              <a:extLst>
                <a:ext uri="{FF2B5EF4-FFF2-40B4-BE49-F238E27FC236}">
                  <a16:creationId xmlns:a16="http://schemas.microsoft.com/office/drawing/2014/main" id="{E44905A2-21B4-5660-CD47-BE1952D2D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540" y="3061245"/>
              <a:ext cx="170515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5" name="Rectangle 2062">
              <a:extLst>
                <a:ext uri="{FF2B5EF4-FFF2-40B4-BE49-F238E27FC236}">
                  <a16:creationId xmlns:a16="http://schemas.microsoft.com/office/drawing/2014/main" id="{C6C6986C-72E6-17B6-8631-0D7054463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129" y="3034494"/>
              <a:ext cx="2218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Vaduz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6" name="Rectangle 2065">
              <a:extLst>
                <a:ext uri="{FF2B5EF4-FFF2-40B4-BE49-F238E27FC236}">
                  <a16:creationId xmlns:a16="http://schemas.microsoft.com/office/drawing/2014/main" id="{F3442F13-68F4-DB40-4441-360321239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669" y="2825102"/>
              <a:ext cx="2523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Vienna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7" name="Rectangle 2068">
              <a:extLst>
                <a:ext uri="{FF2B5EF4-FFF2-40B4-BE49-F238E27FC236}">
                  <a16:creationId xmlns:a16="http://schemas.microsoft.com/office/drawing/2014/main" id="{86AF6AE2-87B9-2708-393A-D8D536C39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817" y="2033040"/>
              <a:ext cx="212104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Berlin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8" name="Rectangle 2070">
              <a:extLst>
                <a:ext uri="{FF2B5EF4-FFF2-40B4-BE49-F238E27FC236}">
                  <a16:creationId xmlns:a16="http://schemas.microsoft.com/office/drawing/2014/main" id="{E54C531A-7D38-E7C7-E7C4-2195C870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417" y="2433286"/>
              <a:ext cx="25230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Prague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09" name="Rectangle 2072">
              <a:extLst>
                <a:ext uri="{FF2B5EF4-FFF2-40B4-BE49-F238E27FC236}">
                  <a16:creationId xmlns:a16="http://schemas.microsoft.com/office/drawing/2014/main" id="{3E733404-3F54-ED66-63D9-04E1A917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226" y="2047746"/>
              <a:ext cx="293896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Warsaw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10" name="Rectangle 2091">
              <a:extLst>
                <a:ext uri="{FF2B5EF4-FFF2-40B4-BE49-F238E27FC236}">
                  <a16:creationId xmlns:a16="http://schemas.microsoft.com/office/drawing/2014/main" id="{8A623918-1344-E081-FC32-2F806463E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2" y="2956729"/>
              <a:ext cx="341030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Budapest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11" name="Rectangle 2104">
              <a:extLst>
                <a:ext uri="{FF2B5EF4-FFF2-40B4-BE49-F238E27FC236}">
                  <a16:creationId xmlns:a16="http://schemas.microsoft.com/office/drawing/2014/main" id="{48623E95-678D-D268-917F-5EF9E3F77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189" y="3155302"/>
              <a:ext cx="327167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Ljubljana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136512" name="Rectangle 2105">
              <a:extLst>
                <a:ext uri="{FF2B5EF4-FFF2-40B4-BE49-F238E27FC236}">
                  <a16:creationId xmlns:a16="http://schemas.microsoft.com/office/drawing/2014/main" id="{6EFB9CCC-10D4-628B-EFE3-E7C5359A3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784" y="2838424"/>
              <a:ext cx="353506" cy="106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ea typeface="宋体" panose="02010600030101010101" pitchFamily="2" charset="-122"/>
                </a:rPr>
                <a:t>Bratislava</a:t>
              </a:r>
              <a:endParaRPr kumimoji="0" lang="zh-CN" altLang="zh-CN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grpSp>
        <p:nvGrpSpPr>
          <p:cNvPr id="136513" name="Group 136512">
            <a:extLst>
              <a:ext uri="{FF2B5EF4-FFF2-40B4-BE49-F238E27FC236}">
                <a16:creationId xmlns:a16="http://schemas.microsoft.com/office/drawing/2014/main" id="{240A0215-AF83-7F69-ACF4-7BF2172023A6}"/>
              </a:ext>
            </a:extLst>
          </p:cNvPr>
          <p:cNvGrpSpPr/>
          <p:nvPr/>
        </p:nvGrpSpPr>
        <p:grpSpPr>
          <a:xfrm>
            <a:off x="3371501" y="2075041"/>
            <a:ext cx="2198551" cy="1714409"/>
            <a:chOff x="2478485" y="1641728"/>
            <a:chExt cx="2619155" cy="2042394"/>
          </a:xfrm>
        </p:grpSpPr>
        <p:sp>
          <p:nvSpPr>
            <p:cNvPr id="136514" name="Rectangle 2119">
              <a:extLst>
                <a:ext uri="{FF2B5EF4-FFF2-40B4-BE49-F238E27FC236}">
                  <a16:creationId xmlns:a16="http://schemas.microsoft.com/office/drawing/2014/main" id="{1583DC37-CC02-113E-D90A-1CBB0FA20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421" y="1641728"/>
              <a:ext cx="385754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Poland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15" name="Rectangle 2122">
              <a:extLst>
                <a:ext uri="{FF2B5EF4-FFF2-40B4-BE49-F238E27FC236}">
                  <a16:creationId xmlns:a16="http://schemas.microsoft.com/office/drawing/2014/main" id="{5543C92F-E155-B806-4DF5-6D5751C01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196" y="2062580"/>
              <a:ext cx="51370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Germany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16" name="Rectangle 2135">
              <a:extLst>
                <a:ext uri="{FF2B5EF4-FFF2-40B4-BE49-F238E27FC236}">
                  <a16:creationId xmlns:a16="http://schemas.microsoft.com/office/drawing/2014/main" id="{98D83250-50BF-BAEC-DE0E-7F4D139DF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420" y="3304902"/>
              <a:ext cx="47169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Hungary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17" name="Rectangle 2137">
              <a:extLst>
                <a:ext uri="{FF2B5EF4-FFF2-40B4-BE49-F238E27FC236}">
                  <a16:creationId xmlns:a16="http://schemas.microsoft.com/office/drawing/2014/main" id="{EE601279-57F1-5916-B304-D6DE5EE3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633" y="2569113"/>
              <a:ext cx="324644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Czech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18" name="Rectangle 2138">
              <a:extLst>
                <a:ext uri="{FF2B5EF4-FFF2-40B4-BE49-F238E27FC236}">
                  <a16:creationId xmlns:a16="http://schemas.microsoft.com/office/drawing/2014/main" id="{28BEDE7E-516C-05B2-8238-0B2C0AD1F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023" y="3125465"/>
              <a:ext cx="39721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Austria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19" name="Rectangle 2148">
              <a:extLst>
                <a:ext uri="{FF2B5EF4-FFF2-40B4-BE49-F238E27FC236}">
                  <a16:creationId xmlns:a16="http://schemas.microsoft.com/office/drawing/2014/main" id="{DA25762C-3525-E26E-9F5E-664A023A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228" y="2803067"/>
              <a:ext cx="45641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Slovakia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20" name="Rectangle 2159">
              <a:extLst>
                <a:ext uri="{FF2B5EF4-FFF2-40B4-BE49-F238E27FC236}">
                  <a16:creationId xmlns:a16="http://schemas.microsoft.com/office/drawing/2014/main" id="{DA0C1BB5-A82E-A692-96AE-5CC17E7D7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284" y="3367405"/>
              <a:ext cx="65120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Switzerland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21" name="Rectangle 2163">
              <a:extLst>
                <a:ext uri="{FF2B5EF4-FFF2-40B4-BE49-F238E27FC236}">
                  <a16:creationId xmlns:a16="http://schemas.microsoft.com/office/drawing/2014/main" id="{B73FDCA9-C472-5E29-2736-F5C9E21DE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738" y="3519127"/>
              <a:ext cx="469780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Slovenia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  <p:sp>
          <p:nvSpPr>
            <p:cNvPr id="136522" name="Rectangle 2137">
              <a:extLst>
                <a:ext uri="{FF2B5EF4-FFF2-40B4-BE49-F238E27FC236}">
                  <a16:creationId xmlns:a16="http://schemas.microsoft.com/office/drawing/2014/main" id="{805102A2-647D-D4C7-7680-8D6587334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485" y="3112145"/>
              <a:ext cx="748592" cy="16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zh-CN" sz="900" b="0" i="0" u="none" strike="noStrike" cap="none" normalizeH="0" baseline="0" dirty="0">
                  <a:ln>
                    <a:noFill/>
                  </a:ln>
                  <a:effectLst/>
                  <a:latin typeface="+mj-lt"/>
                  <a:ea typeface="宋体" panose="02010600030101010101" pitchFamily="2" charset="-122"/>
                </a:rPr>
                <a:t>Liechtenstein</a:t>
              </a:r>
              <a:endParaRPr kumimoji="0" lang="zh-CN" altLang="zh-CN" sz="900" b="0" i="0" u="none" strike="noStrike" cap="none" normalizeH="0" baseline="0" dirty="0">
                <a:ln>
                  <a:noFill/>
                </a:ln>
                <a:effectLst/>
                <a:latin typeface="+mj-lt"/>
              </a:endParaRPr>
            </a:p>
          </p:txBody>
        </p:sp>
      </p:grpSp>
      <p:cxnSp>
        <p:nvCxnSpPr>
          <p:cNvPr id="136523" name="Straight Connector 136522">
            <a:extLst>
              <a:ext uri="{FF2B5EF4-FFF2-40B4-BE49-F238E27FC236}">
                <a16:creationId xmlns:a16="http://schemas.microsoft.com/office/drawing/2014/main" id="{AF6299B5-81BC-F846-3052-91D816D91545}"/>
              </a:ext>
            </a:extLst>
          </p:cNvPr>
          <p:cNvCxnSpPr>
            <a:cxnSpLocks/>
          </p:cNvCxnSpPr>
          <p:nvPr/>
        </p:nvCxnSpPr>
        <p:spPr>
          <a:xfrm flipH="1" flipV="1">
            <a:off x="3919190" y="3438249"/>
            <a:ext cx="34029" cy="19988"/>
          </a:xfrm>
          <a:prstGeom prst="line">
            <a:avLst/>
          </a:prstGeom>
          <a:ln w="31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61303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标题 1">
            <a:extLst>
              <a:ext uri="{FF2B5EF4-FFF2-40B4-BE49-F238E27FC236}">
                <a16:creationId xmlns:a16="http://schemas.microsoft.com/office/drawing/2014/main" id="{729770E2-AE98-816B-23DC-BCC93D2D92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Central Europe Countries</a:t>
            </a:r>
            <a:endParaRPr lang="zh-CN" alt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AABF798-4EF3-6FD9-4E77-3029DF1B115A}"/>
              </a:ext>
            </a:extLst>
          </p:cNvPr>
          <p:cNvGrpSpPr/>
          <p:nvPr/>
        </p:nvGrpSpPr>
        <p:grpSpPr>
          <a:xfrm>
            <a:off x="331305" y="1333096"/>
            <a:ext cx="3994737" cy="3251937"/>
            <a:chOff x="3451604" y="1765017"/>
            <a:chExt cx="2500752" cy="2035751"/>
          </a:xfrm>
        </p:grpSpPr>
        <p:sp>
          <p:nvSpPr>
            <p:cNvPr id="60" name="Freeform 102">
              <a:extLst>
                <a:ext uri="{FF2B5EF4-FFF2-40B4-BE49-F238E27FC236}">
                  <a16:creationId xmlns:a16="http://schemas.microsoft.com/office/drawing/2014/main" id="{3836EF35-05D1-E2A3-E047-712EBCA6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78">
              <a:extLst>
                <a:ext uri="{FF2B5EF4-FFF2-40B4-BE49-F238E27FC236}">
                  <a16:creationId xmlns:a16="http://schemas.microsoft.com/office/drawing/2014/main" id="{D580C901-FFE9-A5B1-8BEF-6D87F84F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1">
              <a:extLst>
                <a:ext uri="{FF2B5EF4-FFF2-40B4-BE49-F238E27FC236}">
                  <a16:creationId xmlns:a16="http://schemas.microsoft.com/office/drawing/2014/main" id="{353030D6-9F06-97B2-9F69-0BDC6B994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74">
              <a:extLst>
                <a:ext uri="{FF2B5EF4-FFF2-40B4-BE49-F238E27FC236}">
                  <a16:creationId xmlns:a16="http://schemas.microsoft.com/office/drawing/2014/main" id="{0E74BF67-93F7-AB58-AC9F-EAB893415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75">
              <a:extLst>
                <a:ext uri="{FF2B5EF4-FFF2-40B4-BE49-F238E27FC236}">
                  <a16:creationId xmlns:a16="http://schemas.microsoft.com/office/drawing/2014/main" id="{C7824C69-76A7-2D8B-7800-F16FF5DA1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99">
              <a:extLst>
                <a:ext uri="{FF2B5EF4-FFF2-40B4-BE49-F238E27FC236}">
                  <a16:creationId xmlns:a16="http://schemas.microsoft.com/office/drawing/2014/main" id="{2064CA58-AA1D-A326-97BF-D507D4C0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24">
              <a:extLst>
                <a:ext uri="{FF2B5EF4-FFF2-40B4-BE49-F238E27FC236}">
                  <a16:creationId xmlns:a16="http://schemas.microsoft.com/office/drawing/2014/main" id="{516D2590-663E-1F92-5F28-B206ED44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36">
              <a:extLst>
                <a:ext uri="{FF2B5EF4-FFF2-40B4-BE49-F238E27FC236}">
                  <a16:creationId xmlns:a16="http://schemas.microsoft.com/office/drawing/2014/main" id="{6BAEF8AB-7BFC-CC62-F52F-B78FFDF5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74">
              <a:extLst>
                <a:ext uri="{FF2B5EF4-FFF2-40B4-BE49-F238E27FC236}">
                  <a16:creationId xmlns:a16="http://schemas.microsoft.com/office/drawing/2014/main" id="{0B812BA5-1EE4-8C6A-8500-9CD5ACED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24DB2153-C06B-EE8C-1972-DF57C821EC1B}"/>
              </a:ext>
            </a:extLst>
          </p:cNvPr>
          <p:cNvGrpSpPr/>
          <p:nvPr/>
        </p:nvGrpSpPr>
        <p:grpSpPr>
          <a:xfrm>
            <a:off x="4788024" y="1333096"/>
            <a:ext cx="3994737" cy="3251937"/>
            <a:chOff x="3451604" y="1765017"/>
            <a:chExt cx="2500752" cy="2035751"/>
          </a:xfrm>
        </p:grpSpPr>
        <p:sp>
          <p:nvSpPr>
            <p:cNvPr id="70" name="Freeform 102">
              <a:extLst>
                <a:ext uri="{FF2B5EF4-FFF2-40B4-BE49-F238E27FC236}">
                  <a16:creationId xmlns:a16="http://schemas.microsoft.com/office/drawing/2014/main" id="{8F7DFBEA-F683-5D13-108E-057A8191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604" y="1765017"/>
              <a:ext cx="1254648" cy="1669609"/>
            </a:xfrm>
            <a:custGeom>
              <a:avLst/>
              <a:gdLst>
                <a:gd name="T0" fmla="*/ 94 w 1028"/>
                <a:gd name="T1" fmla="*/ 450 h 1368"/>
                <a:gd name="T2" fmla="*/ 99 w 1028"/>
                <a:gd name="T3" fmla="*/ 531 h 1368"/>
                <a:gd name="T4" fmla="*/ 46 w 1028"/>
                <a:gd name="T5" fmla="*/ 572 h 1368"/>
                <a:gd name="T6" fmla="*/ 25 w 1028"/>
                <a:gd name="T7" fmla="*/ 620 h 1368"/>
                <a:gd name="T8" fmla="*/ 9 w 1028"/>
                <a:gd name="T9" fmla="*/ 721 h 1368"/>
                <a:gd name="T10" fmla="*/ 17 w 1028"/>
                <a:gd name="T11" fmla="*/ 761 h 1368"/>
                <a:gd name="T12" fmla="*/ 39 w 1028"/>
                <a:gd name="T13" fmla="*/ 819 h 1368"/>
                <a:gd name="T14" fmla="*/ 35 w 1028"/>
                <a:gd name="T15" fmla="*/ 864 h 1368"/>
                <a:gd name="T16" fmla="*/ 48 w 1028"/>
                <a:gd name="T17" fmla="*/ 929 h 1368"/>
                <a:gd name="T18" fmla="*/ 56 w 1028"/>
                <a:gd name="T19" fmla="*/ 977 h 1368"/>
                <a:gd name="T20" fmla="*/ 96 w 1028"/>
                <a:gd name="T21" fmla="*/ 1050 h 1368"/>
                <a:gd name="T22" fmla="*/ 168 w 1028"/>
                <a:gd name="T23" fmla="*/ 1050 h 1368"/>
                <a:gd name="T24" fmla="*/ 262 w 1028"/>
                <a:gd name="T25" fmla="*/ 1084 h 1368"/>
                <a:gd name="T26" fmla="*/ 215 w 1028"/>
                <a:gd name="T27" fmla="*/ 1169 h 1368"/>
                <a:gd name="T28" fmla="*/ 191 w 1028"/>
                <a:gd name="T29" fmla="*/ 1265 h 1368"/>
                <a:gd name="T30" fmla="*/ 215 w 1028"/>
                <a:gd name="T31" fmla="*/ 1320 h 1368"/>
                <a:gd name="T32" fmla="*/ 300 w 1028"/>
                <a:gd name="T33" fmla="*/ 1311 h 1368"/>
                <a:gd name="T34" fmla="*/ 294 w 1028"/>
                <a:gd name="T35" fmla="*/ 1285 h 1368"/>
                <a:gd name="T36" fmla="*/ 342 w 1028"/>
                <a:gd name="T37" fmla="*/ 1306 h 1368"/>
                <a:gd name="T38" fmla="*/ 461 w 1028"/>
                <a:gd name="T39" fmla="*/ 1331 h 1368"/>
                <a:gd name="T40" fmla="*/ 502 w 1028"/>
                <a:gd name="T41" fmla="*/ 1359 h 1368"/>
                <a:gd name="T42" fmla="*/ 529 w 1028"/>
                <a:gd name="T43" fmla="*/ 1320 h 1368"/>
                <a:gd name="T44" fmla="*/ 611 w 1028"/>
                <a:gd name="T45" fmla="*/ 1341 h 1368"/>
                <a:gd name="T46" fmla="*/ 708 w 1028"/>
                <a:gd name="T47" fmla="*/ 1297 h 1368"/>
                <a:gd name="T48" fmla="*/ 774 w 1028"/>
                <a:gd name="T49" fmla="*/ 1308 h 1368"/>
                <a:gd name="T50" fmla="*/ 808 w 1028"/>
                <a:gd name="T51" fmla="*/ 1301 h 1368"/>
                <a:gd name="T52" fmla="*/ 776 w 1028"/>
                <a:gd name="T53" fmla="*/ 1222 h 1368"/>
                <a:gd name="T54" fmla="*/ 872 w 1028"/>
                <a:gd name="T55" fmla="*/ 1151 h 1368"/>
                <a:gd name="T56" fmla="*/ 861 w 1028"/>
                <a:gd name="T57" fmla="*/ 1084 h 1368"/>
                <a:gd name="T58" fmla="*/ 774 w 1028"/>
                <a:gd name="T59" fmla="*/ 1020 h 1368"/>
                <a:gd name="T60" fmla="*/ 731 w 1028"/>
                <a:gd name="T61" fmla="*/ 949 h 1368"/>
                <a:gd name="T62" fmla="*/ 706 w 1028"/>
                <a:gd name="T63" fmla="*/ 871 h 1368"/>
                <a:gd name="T64" fmla="*/ 722 w 1028"/>
                <a:gd name="T65" fmla="*/ 867 h 1368"/>
                <a:gd name="T66" fmla="*/ 801 w 1028"/>
                <a:gd name="T67" fmla="*/ 828 h 1368"/>
                <a:gd name="T68" fmla="*/ 857 w 1028"/>
                <a:gd name="T69" fmla="*/ 791 h 1368"/>
                <a:gd name="T70" fmla="*/ 953 w 1028"/>
                <a:gd name="T71" fmla="*/ 741 h 1368"/>
                <a:gd name="T72" fmla="*/ 982 w 1028"/>
                <a:gd name="T73" fmla="*/ 743 h 1368"/>
                <a:gd name="T74" fmla="*/ 1026 w 1028"/>
                <a:gd name="T75" fmla="*/ 684 h 1368"/>
                <a:gd name="T76" fmla="*/ 980 w 1028"/>
                <a:gd name="T77" fmla="*/ 588 h 1368"/>
                <a:gd name="T78" fmla="*/ 978 w 1028"/>
                <a:gd name="T79" fmla="*/ 466 h 1368"/>
                <a:gd name="T80" fmla="*/ 948 w 1028"/>
                <a:gd name="T81" fmla="*/ 359 h 1368"/>
                <a:gd name="T82" fmla="*/ 943 w 1028"/>
                <a:gd name="T83" fmla="*/ 233 h 1368"/>
                <a:gd name="T84" fmla="*/ 896 w 1028"/>
                <a:gd name="T85" fmla="*/ 185 h 1368"/>
                <a:gd name="T86" fmla="*/ 848 w 1028"/>
                <a:gd name="T87" fmla="*/ 148 h 1368"/>
                <a:gd name="T88" fmla="*/ 804 w 1028"/>
                <a:gd name="T89" fmla="*/ 93 h 1368"/>
                <a:gd name="T90" fmla="*/ 763 w 1028"/>
                <a:gd name="T91" fmla="*/ 100 h 1368"/>
                <a:gd name="T92" fmla="*/ 733 w 1028"/>
                <a:gd name="T93" fmla="*/ 109 h 1368"/>
                <a:gd name="T94" fmla="*/ 754 w 1028"/>
                <a:gd name="T95" fmla="*/ 89 h 1368"/>
                <a:gd name="T96" fmla="*/ 667 w 1028"/>
                <a:gd name="T97" fmla="*/ 148 h 1368"/>
                <a:gd name="T98" fmla="*/ 614 w 1028"/>
                <a:gd name="T99" fmla="*/ 183 h 1368"/>
                <a:gd name="T100" fmla="*/ 554 w 1028"/>
                <a:gd name="T101" fmla="*/ 158 h 1368"/>
                <a:gd name="T102" fmla="*/ 531 w 1028"/>
                <a:gd name="T103" fmla="*/ 105 h 1368"/>
                <a:gd name="T104" fmla="*/ 445 w 1028"/>
                <a:gd name="T105" fmla="*/ 82 h 1368"/>
                <a:gd name="T106" fmla="*/ 447 w 1028"/>
                <a:gd name="T107" fmla="*/ 30 h 1368"/>
                <a:gd name="T108" fmla="*/ 330 w 1028"/>
                <a:gd name="T109" fmla="*/ 0 h 1368"/>
                <a:gd name="T110" fmla="*/ 323 w 1028"/>
                <a:gd name="T111" fmla="*/ 96 h 1368"/>
                <a:gd name="T112" fmla="*/ 344 w 1028"/>
                <a:gd name="T113" fmla="*/ 123 h 1368"/>
                <a:gd name="T114" fmla="*/ 346 w 1028"/>
                <a:gd name="T115" fmla="*/ 192 h 1368"/>
                <a:gd name="T116" fmla="*/ 419 w 1028"/>
                <a:gd name="T117" fmla="*/ 254 h 1368"/>
                <a:gd name="T118" fmla="*/ 294 w 1028"/>
                <a:gd name="T119" fmla="*/ 233 h 1368"/>
                <a:gd name="T120" fmla="*/ 271 w 1028"/>
                <a:gd name="T121" fmla="*/ 249 h 1368"/>
                <a:gd name="T122" fmla="*/ 257 w 1028"/>
                <a:gd name="T123" fmla="*/ 258 h 1368"/>
                <a:gd name="T124" fmla="*/ 135 w 1028"/>
                <a:gd name="T125" fmla="*/ 26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8" h="1368">
                  <a:moveTo>
                    <a:pt x="149" y="327"/>
                  </a:moveTo>
                  <a:lnTo>
                    <a:pt x="149" y="331"/>
                  </a:lnTo>
                  <a:lnTo>
                    <a:pt x="149" y="334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3"/>
                  </a:lnTo>
                  <a:lnTo>
                    <a:pt x="149" y="357"/>
                  </a:lnTo>
                  <a:lnTo>
                    <a:pt x="149" y="364"/>
                  </a:lnTo>
                  <a:lnTo>
                    <a:pt x="147" y="372"/>
                  </a:lnTo>
                  <a:lnTo>
                    <a:pt x="147" y="377"/>
                  </a:lnTo>
                  <a:lnTo>
                    <a:pt x="138" y="391"/>
                  </a:lnTo>
                  <a:lnTo>
                    <a:pt x="136" y="393"/>
                  </a:lnTo>
                  <a:lnTo>
                    <a:pt x="135" y="396"/>
                  </a:lnTo>
                  <a:lnTo>
                    <a:pt x="135" y="404"/>
                  </a:lnTo>
                  <a:lnTo>
                    <a:pt x="133" y="423"/>
                  </a:lnTo>
                  <a:lnTo>
                    <a:pt x="133" y="428"/>
                  </a:lnTo>
                  <a:lnTo>
                    <a:pt x="129" y="434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19" y="432"/>
                  </a:lnTo>
                  <a:lnTo>
                    <a:pt x="112" y="430"/>
                  </a:lnTo>
                  <a:lnTo>
                    <a:pt x="103" y="430"/>
                  </a:lnTo>
                  <a:lnTo>
                    <a:pt x="99" y="432"/>
                  </a:lnTo>
                  <a:lnTo>
                    <a:pt x="97" y="434"/>
                  </a:lnTo>
                  <a:lnTo>
                    <a:pt x="96" y="434"/>
                  </a:lnTo>
                  <a:lnTo>
                    <a:pt x="96" y="437"/>
                  </a:lnTo>
                  <a:lnTo>
                    <a:pt x="96" y="439"/>
                  </a:lnTo>
                  <a:lnTo>
                    <a:pt x="96" y="441"/>
                  </a:lnTo>
                  <a:lnTo>
                    <a:pt x="96" y="443"/>
                  </a:lnTo>
                  <a:lnTo>
                    <a:pt x="99" y="446"/>
                  </a:lnTo>
                  <a:lnTo>
                    <a:pt x="94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4" y="455"/>
                  </a:lnTo>
                  <a:lnTo>
                    <a:pt x="94" y="459"/>
                  </a:lnTo>
                  <a:lnTo>
                    <a:pt x="94" y="462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106" y="466"/>
                  </a:lnTo>
                  <a:lnTo>
                    <a:pt x="113" y="467"/>
                  </a:lnTo>
                  <a:lnTo>
                    <a:pt x="117" y="469"/>
                  </a:lnTo>
                  <a:lnTo>
                    <a:pt x="119" y="469"/>
                  </a:lnTo>
                  <a:lnTo>
                    <a:pt x="122" y="467"/>
                  </a:lnTo>
                  <a:lnTo>
                    <a:pt x="124" y="466"/>
                  </a:lnTo>
                  <a:lnTo>
                    <a:pt x="126" y="466"/>
                  </a:lnTo>
                  <a:lnTo>
                    <a:pt x="133" y="476"/>
                  </a:lnTo>
                  <a:lnTo>
                    <a:pt x="133" y="482"/>
                  </a:lnTo>
                  <a:lnTo>
                    <a:pt x="133" y="489"/>
                  </a:lnTo>
                  <a:lnTo>
                    <a:pt x="131" y="494"/>
                  </a:lnTo>
                  <a:lnTo>
                    <a:pt x="129" y="496"/>
                  </a:lnTo>
                  <a:lnTo>
                    <a:pt x="129" y="499"/>
                  </a:lnTo>
                  <a:lnTo>
                    <a:pt x="131" y="505"/>
                  </a:lnTo>
                  <a:lnTo>
                    <a:pt x="131" y="507"/>
                  </a:lnTo>
                  <a:lnTo>
                    <a:pt x="126" y="508"/>
                  </a:lnTo>
                  <a:lnTo>
                    <a:pt x="124" y="510"/>
                  </a:lnTo>
                  <a:lnTo>
                    <a:pt x="122" y="514"/>
                  </a:lnTo>
                  <a:lnTo>
                    <a:pt x="120" y="517"/>
                  </a:lnTo>
                  <a:lnTo>
                    <a:pt x="115" y="519"/>
                  </a:lnTo>
                  <a:lnTo>
                    <a:pt x="112" y="521"/>
                  </a:lnTo>
                  <a:lnTo>
                    <a:pt x="110" y="526"/>
                  </a:lnTo>
                  <a:lnTo>
                    <a:pt x="108" y="528"/>
                  </a:lnTo>
                  <a:lnTo>
                    <a:pt x="103" y="528"/>
                  </a:lnTo>
                  <a:lnTo>
                    <a:pt x="101" y="530"/>
                  </a:lnTo>
                  <a:lnTo>
                    <a:pt x="99" y="531"/>
                  </a:lnTo>
                  <a:lnTo>
                    <a:pt x="97" y="533"/>
                  </a:lnTo>
                  <a:lnTo>
                    <a:pt x="97" y="535"/>
                  </a:lnTo>
                  <a:lnTo>
                    <a:pt x="96" y="537"/>
                  </a:lnTo>
                  <a:lnTo>
                    <a:pt x="94" y="537"/>
                  </a:lnTo>
                  <a:lnTo>
                    <a:pt x="92" y="539"/>
                  </a:lnTo>
                  <a:lnTo>
                    <a:pt x="92" y="540"/>
                  </a:lnTo>
                  <a:lnTo>
                    <a:pt x="92" y="542"/>
                  </a:lnTo>
                  <a:lnTo>
                    <a:pt x="94" y="544"/>
                  </a:lnTo>
                  <a:lnTo>
                    <a:pt x="96" y="544"/>
                  </a:lnTo>
                  <a:lnTo>
                    <a:pt x="104" y="549"/>
                  </a:lnTo>
                  <a:lnTo>
                    <a:pt x="104" y="551"/>
                  </a:lnTo>
                  <a:lnTo>
                    <a:pt x="106" y="551"/>
                  </a:lnTo>
                  <a:lnTo>
                    <a:pt x="106" y="553"/>
                  </a:lnTo>
                  <a:lnTo>
                    <a:pt x="106" y="555"/>
                  </a:lnTo>
                  <a:lnTo>
                    <a:pt x="104" y="556"/>
                  </a:lnTo>
                  <a:lnTo>
                    <a:pt x="104" y="556"/>
                  </a:lnTo>
                  <a:lnTo>
                    <a:pt x="103" y="562"/>
                  </a:lnTo>
                  <a:lnTo>
                    <a:pt x="99" y="565"/>
                  </a:lnTo>
                  <a:lnTo>
                    <a:pt x="97" y="567"/>
                  </a:lnTo>
                  <a:lnTo>
                    <a:pt x="87" y="567"/>
                  </a:lnTo>
                  <a:lnTo>
                    <a:pt x="74" y="570"/>
                  </a:lnTo>
                  <a:lnTo>
                    <a:pt x="69" y="576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58" y="574"/>
                  </a:lnTo>
                  <a:lnTo>
                    <a:pt x="60" y="578"/>
                  </a:lnTo>
                  <a:lnTo>
                    <a:pt x="60" y="579"/>
                  </a:lnTo>
                  <a:lnTo>
                    <a:pt x="55" y="581"/>
                  </a:lnTo>
                  <a:lnTo>
                    <a:pt x="55" y="578"/>
                  </a:lnTo>
                  <a:lnTo>
                    <a:pt x="53" y="578"/>
                  </a:lnTo>
                  <a:lnTo>
                    <a:pt x="48" y="576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4" y="572"/>
                  </a:lnTo>
                  <a:lnTo>
                    <a:pt x="40" y="574"/>
                  </a:lnTo>
                  <a:lnTo>
                    <a:pt x="37" y="572"/>
                  </a:lnTo>
                  <a:lnTo>
                    <a:pt x="33" y="569"/>
                  </a:lnTo>
                  <a:lnTo>
                    <a:pt x="30" y="567"/>
                  </a:lnTo>
                  <a:lnTo>
                    <a:pt x="26" y="569"/>
                  </a:lnTo>
                  <a:lnTo>
                    <a:pt x="26" y="570"/>
                  </a:lnTo>
                  <a:lnTo>
                    <a:pt x="32" y="574"/>
                  </a:lnTo>
                  <a:lnTo>
                    <a:pt x="33" y="578"/>
                  </a:lnTo>
                  <a:lnTo>
                    <a:pt x="32" y="578"/>
                  </a:lnTo>
                  <a:lnTo>
                    <a:pt x="28" y="576"/>
                  </a:lnTo>
                  <a:lnTo>
                    <a:pt x="25" y="576"/>
                  </a:lnTo>
                  <a:lnTo>
                    <a:pt x="19" y="576"/>
                  </a:lnTo>
                  <a:lnTo>
                    <a:pt x="19" y="578"/>
                  </a:lnTo>
                  <a:lnTo>
                    <a:pt x="17" y="579"/>
                  </a:lnTo>
                  <a:lnTo>
                    <a:pt x="16" y="579"/>
                  </a:lnTo>
                  <a:lnTo>
                    <a:pt x="10" y="581"/>
                  </a:lnTo>
                  <a:lnTo>
                    <a:pt x="9" y="583"/>
                  </a:lnTo>
                  <a:lnTo>
                    <a:pt x="9" y="585"/>
                  </a:lnTo>
                  <a:lnTo>
                    <a:pt x="10" y="586"/>
                  </a:lnTo>
                  <a:lnTo>
                    <a:pt x="12" y="590"/>
                  </a:lnTo>
                  <a:lnTo>
                    <a:pt x="12" y="592"/>
                  </a:lnTo>
                  <a:lnTo>
                    <a:pt x="10" y="594"/>
                  </a:lnTo>
                  <a:lnTo>
                    <a:pt x="10" y="597"/>
                  </a:lnTo>
                  <a:lnTo>
                    <a:pt x="14" y="597"/>
                  </a:lnTo>
                  <a:lnTo>
                    <a:pt x="16" y="597"/>
                  </a:lnTo>
                  <a:lnTo>
                    <a:pt x="17" y="599"/>
                  </a:lnTo>
                  <a:lnTo>
                    <a:pt x="19" y="601"/>
                  </a:lnTo>
                  <a:lnTo>
                    <a:pt x="17" y="606"/>
                  </a:lnTo>
                  <a:lnTo>
                    <a:pt x="19" y="610"/>
                  </a:lnTo>
                  <a:lnTo>
                    <a:pt x="26" y="613"/>
                  </a:lnTo>
                  <a:lnTo>
                    <a:pt x="25" y="617"/>
                  </a:lnTo>
                  <a:lnTo>
                    <a:pt x="25" y="620"/>
                  </a:lnTo>
                  <a:lnTo>
                    <a:pt x="25" y="622"/>
                  </a:lnTo>
                  <a:lnTo>
                    <a:pt x="33" y="633"/>
                  </a:lnTo>
                  <a:lnTo>
                    <a:pt x="37" y="636"/>
                  </a:lnTo>
                  <a:lnTo>
                    <a:pt x="39" y="643"/>
                  </a:lnTo>
                  <a:lnTo>
                    <a:pt x="39" y="645"/>
                  </a:lnTo>
                  <a:lnTo>
                    <a:pt x="39" y="650"/>
                  </a:lnTo>
                  <a:lnTo>
                    <a:pt x="37" y="654"/>
                  </a:lnTo>
                  <a:lnTo>
                    <a:pt x="37" y="658"/>
                  </a:lnTo>
                  <a:lnTo>
                    <a:pt x="39" y="659"/>
                  </a:lnTo>
                  <a:lnTo>
                    <a:pt x="39" y="661"/>
                  </a:lnTo>
                  <a:lnTo>
                    <a:pt x="39" y="665"/>
                  </a:lnTo>
                  <a:lnTo>
                    <a:pt x="37" y="666"/>
                  </a:lnTo>
                  <a:lnTo>
                    <a:pt x="37" y="668"/>
                  </a:lnTo>
                  <a:lnTo>
                    <a:pt x="33" y="672"/>
                  </a:lnTo>
                  <a:lnTo>
                    <a:pt x="32" y="672"/>
                  </a:lnTo>
                  <a:lnTo>
                    <a:pt x="26" y="682"/>
                  </a:lnTo>
                  <a:lnTo>
                    <a:pt x="23" y="684"/>
                  </a:lnTo>
                  <a:lnTo>
                    <a:pt x="23" y="686"/>
                  </a:lnTo>
                  <a:lnTo>
                    <a:pt x="21" y="690"/>
                  </a:lnTo>
                  <a:lnTo>
                    <a:pt x="21" y="695"/>
                  </a:lnTo>
                  <a:lnTo>
                    <a:pt x="23" y="698"/>
                  </a:lnTo>
                  <a:lnTo>
                    <a:pt x="25" y="700"/>
                  </a:lnTo>
                  <a:lnTo>
                    <a:pt x="30" y="695"/>
                  </a:lnTo>
                  <a:lnTo>
                    <a:pt x="33" y="697"/>
                  </a:lnTo>
                  <a:lnTo>
                    <a:pt x="32" y="697"/>
                  </a:lnTo>
                  <a:lnTo>
                    <a:pt x="30" y="698"/>
                  </a:lnTo>
                  <a:lnTo>
                    <a:pt x="32" y="702"/>
                  </a:lnTo>
                  <a:lnTo>
                    <a:pt x="30" y="704"/>
                  </a:lnTo>
                  <a:lnTo>
                    <a:pt x="23" y="707"/>
                  </a:lnTo>
                  <a:lnTo>
                    <a:pt x="14" y="716"/>
                  </a:lnTo>
                  <a:lnTo>
                    <a:pt x="14" y="718"/>
                  </a:lnTo>
                  <a:lnTo>
                    <a:pt x="10" y="720"/>
                  </a:lnTo>
                  <a:lnTo>
                    <a:pt x="9" y="721"/>
                  </a:lnTo>
                  <a:lnTo>
                    <a:pt x="7" y="723"/>
                  </a:lnTo>
                  <a:lnTo>
                    <a:pt x="5" y="721"/>
                  </a:lnTo>
                  <a:lnTo>
                    <a:pt x="5" y="720"/>
                  </a:lnTo>
                  <a:lnTo>
                    <a:pt x="3" y="720"/>
                  </a:lnTo>
                  <a:lnTo>
                    <a:pt x="0" y="720"/>
                  </a:lnTo>
                  <a:lnTo>
                    <a:pt x="0" y="725"/>
                  </a:lnTo>
                  <a:lnTo>
                    <a:pt x="1" y="730"/>
                  </a:lnTo>
                  <a:lnTo>
                    <a:pt x="1" y="734"/>
                  </a:lnTo>
                  <a:lnTo>
                    <a:pt x="3" y="734"/>
                  </a:lnTo>
                  <a:lnTo>
                    <a:pt x="7" y="732"/>
                  </a:lnTo>
                  <a:lnTo>
                    <a:pt x="9" y="732"/>
                  </a:lnTo>
                  <a:lnTo>
                    <a:pt x="10" y="732"/>
                  </a:lnTo>
                  <a:lnTo>
                    <a:pt x="12" y="734"/>
                  </a:lnTo>
                  <a:lnTo>
                    <a:pt x="17" y="732"/>
                  </a:lnTo>
                  <a:lnTo>
                    <a:pt x="17" y="734"/>
                  </a:lnTo>
                  <a:lnTo>
                    <a:pt x="16" y="736"/>
                  </a:lnTo>
                  <a:lnTo>
                    <a:pt x="16" y="737"/>
                  </a:lnTo>
                  <a:lnTo>
                    <a:pt x="16" y="739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9" y="745"/>
                  </a:lnTo>
                  <a:lnTo>
                    <a:pt x="23" y="745"/>
                  </a:lnTo>
                  <a:lnTo>
                    <a:pt x="23" y="746"/>
                  </a:lnTo>
                  <a:lnTo>
                    <a:pt x="21" y="746"/>
                  </a:lnTo>
                  <a:lnTo>
                    <a:pt x="21" y="748"/>
                  </a:lnTo>
                  <a:lnTo>
                    <a:pt x="23" y="752"/>
                  </a:lnTo>
                  <a:lnTo>
                    <a:pt x="23" y="753"/>
                  </a:lnTo>
                  <a:lnTo>
                    <a:pt x="21" y="755"/>
                  </a:lnTo>
                  <a:lnTo>
                    <a:pt x="21" y="757"/>
                  </a:lnTo>
                  <a:lnTo>
                    <a:pt x="19" y="757"/>
                  </a:lnTo>
                  <a:lnTo>
                    <a:pt x="17" y="757"/>
                  </a:lnTo>
                  <a:lnTo>
                    <a:pt x="17" y="759"/>
                  </a:lnTo>
                  <a:lnTo>
                    <a:pt x="17" y="761"/>
                  </a:lnTo>
                  <a:lnTo>
                    <a:pt x="17" y="762"/>
                  </a:lnTo>
                  <a:lnTo>
                    <a:pt x="16" y="762"/>
                  </a:lnTo>
                  <a:lnTo>
                    <a:pt x="14" y="764"/>
                  </a:lnTo>
                  <a:lnTo>
                    <a:pt x="12" y="764"/>
                  </a:lnTo>
                  <a:lnTo>
                    <a:pt x="14" y="766"/>
                  </a:lnTo>
                  <a:lnTo>
                    <a:pt x="14" y="768"/>
                  </a:lnTo>
                  <a:lnTo>
                    <a:pt x="16" y="769"/>
                  </a:lnTo>
                  <a:lnTo>
                    <a:pt x="16" y="773"/>
                  </a:lnTo>
                  <a:lnTo>
                    <a:pt x="17" y="775"/>
                  </a:lnTo>
                  <a:lnTo>
                    <a:pt x="17" y="777"/>
                  </a:lnTo>
                  <a:lnTo>
                    <a:pt x="17" y="778"/>
                  </a:lnTo>
                  <a:lnTo>
                    <a:pt x="17" y="780"/>
                  </a:lnTo>
                  <a:lnTo>
                    <a:pt x="19" y="780"/>
                  </a:lnTo>
                  <a:lnTo>
                    <a:pt x="23" y="778"/>
                  </a:lnTo>
                  <a:lnTo>
                    <a:pt x="25" y="778"/>
                  </a:lnTo>
                  <a:lnTo>
                    <a:pt x="26" y="782"/>
                  </a:lnTo>
                  <a:lnTo>
                    <a:pt x="33" y="793"/>
                  </a:lnTo>
                  <a:lnTo>
                    <a:pt x="32" y="793"/>
                  </a:lnTo>
                  <a:lnTo>
                    <a:pt x="33" y="796"/>
                  </a:lnTo>
                  <a:lnTo>
                    <a:pt x="35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1"/>
                  </a:lnTo>
                  <a:lnTo>
                    <a:pt x="42" y="803"/>
                  </a:lnTo>
                  <a:lnTo>
                    <a:pt x="39" y="803"/>
                  </a:lnTo>
                  <a:lnTo>
                    <a:pt x="35" y="805"/>
                  </a:lnTo>
                  <a:lnTo>
                    <a:pt x="33" y="809"/>
                  </a:lnTo>
                  <a:lnTo>
                    <a:pt x="35" y="810"/>
                  </a:lnTo>
                  <a:lnTo>
                    <a:pt x="35" y="812"/>
                  </a:lnTo>
                  <a:lnTo>
                    <a:pt x="35" y="814"/>
                  </a:lnTo>
                  <a:lnTo>
                    <a:pt x="37" y="814"/>
                  </a:lnTo>
                  <a:lnTo>
                    <a:pt x="37" y="816"/>
                  </a:lnTo>
                  <a:lnTo>
                    <a:pt x="39" y="819"/>
                  </a:lnTo>
                  <a:lnTo>
                    <a:pt x="40" y="819"/>
                  </a:lnTo>
                  <a:lnTo>
                    <a:pt x="44" y="817"/>
                  </a:lnTo>
                  <a:lnTo>
                    <a:pt x="46" y="817"/>
                  </a:lnTo>
                  <a:lnTo>
                    <a:pt x="48" y="819"/>
                  </a:lnTo>
                  <a:lnTo>
                    <a:pt x="51" y="819"/>
                  </a:lnTo>
                  <a:lnTo>
                    <a:pt x="55" y="821"/>
                  </a:lnTo>
                  <a:lnTo>
                    <a:pt x="53" y="821"/>
                  </a:lnTo>
                  <a:lnTo>
                    <a:pt x="53" y="823"/>
                  </a:lnTo>
                  <a:lnTo>
                    <a:pt x="53" y="825"/>
                  </a:lnTo>
                  <a:lnTo>
                    <a:pt x="53" y="826"/>
                  </a:lnTo>
                  <a:lnTo>
                    <a:pt x="55" y="828"/>
                  </a:lnTo>
                  <a:lnTo>
                    <a:pt x="56" y="828"/>
                  </a:lnTo>
                  <a:lnTo>
                    <a:pt x="56" y="832"/>
                  </a:lnTo>
                  <a:lnTo>
                    <a:pt x="55" y="837"/>
                  </a:lnTo>
                  <a:lnTo>
                    <a:pt x="55" y="839"/>
                  </a:lnTo>
                  <a:lnTo>
                    <a:pt x="55" y="840"/>
                  </a:lnTo>
                  <a:lnTo>
                    <a:pt x="58" y="848"/>
                  </a:lnTo>
                  <a:lnTo>
                    <a:pt x="58" y="848"/>
                  </a:lnTo>
                  <a:lnTo>
                    <a:pt x="58" y="849"/>
                  </a:lnTo>
                  <a:lnTo>
                    <a:pt x="56" y="849"/>
                  </a:lnTo>
                  <a:lnTo>
                    <a:pt x="55" y="851"/>
                  </a:lnTo>
                  <a:lnTo>
                    <a:pt x="53" y="851"/>
                  </a:lnTo>
                  <a:lnTo>
                    <a:pt x="51" y="849"/>
                  </a:lnTo>
                  <a:lnTo>
                    <a:pt x="49" y="849"/>
                  </a:lnTo>
                  <a:lnTo>
                    <a:pt x="48" y="851"/>
                  </a:lnTo>
                  <a:lnTo>
                    <a:pt x="48" y="853"/>
                  </a:lnTo>
                  <a:lnTo>
                    <a:pt x="46" y="855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4" y="860"/>
                  </a:lnTo>
                  <a:lnTo>
                    <a:pt x="39" y="860"/>
                  </a:lnTo>
                  <a:lnTo>
                    <a:pt x="37" y="862"/>
                  </a:lnTo>
                  <a:lnTo>
                    <a:pt x="35" y="864"/>
                  </a:lnTo>
                  <a:lnTo>
                    <a:pt x="33" y="865"/>
                  </a:lnTo>
                  <a:lnTo>
                    <a:pt x="32" y="867"/>
                  </a:lnTo>
                  <a:lnTo>
                    <a:pt x="33" y="869"/>
                  </a:lnTo>
                  <a:lnTo>
                    <a:pt x="33" y="871"/>
                  </a:lnTo>
                  <a:lnTo>
                    <a:pt x="33" y="872"/>
                  </a:lnTo>
                  <a:lnTo>
                    <a:pt x="33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80"/>
                  </a:lnTo>
                  <a:lnTo>
                    <a:pt x="30" y="881"/>
                  </a:lnTo>
                  <a:lnTo>
                    <a:pt x="30" y="883"/>
                  </a:lnTo>
                  <a:lnTo>
                    <a:pt x="28" y="885"/>
                  </a:lnTo>
                  <a:lnTo>
                    <a:pt x="28" y="887"/>
                  </a:lnTo>
                  <a:lnTo>
                    <a:pt x="26" y="890"/>
                  </a:lnTo>
                  <a:lnTo>
                    <a:pt x="26" y="892"/>
                  </a:lnTo>
                  <a:lnTo>
                    <a:pt x="28" y="892"/>
                  </a:lnTo>
                  <a:lnTo>
                    <a:pt x="26" y="894"/>
                  </a:lnTo>
                  <a:lnTo>
                    <a:pt x="26" y="896"/>
                  </a:lnTo>
                  <a:lnTo>
                    <a:pt x="28" y="896"/>
                  </a:lnTo>
                  <a:lnTo>
                    <a:pt x="28" y="897"/>
                  </a:lnTo>
                  <a:lnTo>
                    <a:pt x="28" y="901"/>
                  </a:lnTo>
                  <a:lnTo>
                    <a:pt x="28" y="904"/>
                  </a:lnTo>
                  <a:lnTo>
                    <a:pt x="30" y="904"/>
                  </a:lnTo>
                  <a:lnTo>
                    <a:pt x="32" y="908"/>
                  </a:lnTo>
                  <a:lnTo>
                    <a:pt x="33" y="913"/>
                  </a:lnTo>
                  <a:lnTo>
                    <a:pt x="33" y="915"/>
                  </a:lnTo>
                  <a:lnTo>
                    <a:pt x="35" y="912"/>
                  </a:lnTo>
                  <a:lnTo>
                    <a:pt x="37" y="915"/>
                  </a:lnTo>
                  <a:lnTo>
                    <a:pt x="40" y="926"/>
                  </a:lnTo>
                  <a:lnTo>
                    <a:pt x="42" y="928"/>
                  </a:lnTo>
                  <a:lnTo>
                    <a:pt x="46" y="929"/>
                  </a:lnTo>
                  <a:lnTo>
                    <a:pt x="48" y="929"/>
                  </a:lnTo>
                  <a:lnTo>
                    <a:pt x="49" y="931"/>
                  </a:lnTo>
                  <a:lnTo>
                    <a:pt x="49" y="933"/>
                  </a:lnTo>
                  <a:lnTo>
                    <a:pt x="49" y="935"/>
                  </a:lnTo>
                  <a:lnTo>
                    <a:pt x="51" y="935"/>
                  </a:lnTo>
                  <a:lnTo>
                    <a:pt x="53" y="933"/>
                  </a:lnTo>
                  <a:lnTo>
                    <a:pt x="55" y="933"/>
                  </a:lnTo>
                  <a:lnTo>
                    <a:pt x="56" y="935"/>
                  </a:lnTo>
                  <a:lnTo>
                    <a:pt x="60" y="936"/>
                  </a:lnTo>
                  <a:lnTo>
                    <a:pt x="62" y="938"/>
                  </a:lnTo>
                  <a:lnTo>
                    <a:pt x="62" y="938"/>
                  </a:lnTo>
                  <a:lnTo>
                    <a:pt x="67" y="938"/>
                  </a:lnTo>
                  <a:lnTo>
                    <a:pt x="71" y="938"/>
                  </a:lnTo>
                  <a:lnTo>
                    <a:pt x="72" y="940"/>
                  </a:lnTo>
                  <a:lnTo>
                    <a:pt x="71" y="940"/>
                  </a:lnTo>
                  <a:lnTo>
                    <a:pt x="71" y="942"/>
                  </a:lnTo>
                  <a:lnTo>
                    <a:pt x="71" y="945"/>
                  </a:lnTo>
                  <a:lnTo>
                    <a:pt x="71" y="947"/>
                  </a:lnTo>
                  <a:lnTo>
                    <a:pt x="71" y="949"/>
                  </a:lnTo>
                  <a:lnTo>
                    <a:pt x="69" y="949"/>
                  </a:lnTo>
                  <a:lnTo>
                    <a:pt x="69" y="951"/>
                  </a:lnTo>
                  <a:lnTo>
                    <a:pt x="71" y="952"/>
                  </a:lnTo>
                  <a:lnTo>
                    <a:pt x="71" y="954"/>
                  </a:lnTo>
                  <a:lnTo>
                    <a:pt x="69" y="954"/>
                  </a:lnTo>
                  <a:lnTo>
                    <a:pt x="69" y="956"/>
                  </a:lnTo>
                  <a:lnTo>
                    <a:pt x="71" y="956"/>
                  </a:lnTo>
                  <a:lnTo>
                    <a:pt x="62" y="963"/>
                  </a:lnTo>
                  <a:lnTo>
                    <a:pt x="62" y="965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2" y="970"/>
                  </a:lnTo>
                  <a:lnTo>
                    <a:pt x="62" y="972"/>
                  </a:lnTo>
                  <a:lnTo>
                    <a:pt x="58" y="975"/>
                  </a:lnTo>
                  <a:lnTo>
                    <a:pt x="56" y="977"/>
                  </a:lnTo>
                  <a:lnTo>
                    <a:pt x="56" y="979"/>
                  </a:lnTo>
                  <a:lnTo>
                    <a:pt x="56" y="984"/>
                  </a:lnTo>
                  <a:lnTo>
                    <a:pt x="55" y="986"/>
                  </a:lnTo>
                  <a:lnTo>
                    <a:pt x="55" y="993"/>
                  </a:lnTo>
                  <a:lnTo>
                    <a:pt x="55" y="999"/>
                  </a:lnTo>
                  <a:lnTo>
                    <a:pt x="56" y="999"/>
                  </a:lnTo>
                  <a:lnTo>
                    <a:pt x="60" y="997"/>
                  </a:lnTo>
                  <a:lnTo>
                    <a:pt x="62" y="997"/>
                  </a:lnTo>
                  <a:lnTo>
                    <a:pt x="71" y="1002"/>
                  </a:lnTo>
                  <a:lnTo>
                    <a:pt x="72" y="1004"/>
                  </a:lnTo>
                  <a:lnTo>
                    <a:pt x="74" y="1006"/>
                  </a:lnTo>
                  <a:lnTo>
                    <a:pt x="74" y="1007"/>
                  </a:lnTo>
                  <a:lnTo>
                    <a:pt x="74" y="1009"/>
                  </a:lnTo>
                  <a:lnTo>
                    <a:pt x="80" y="1016"/>
                  </a:lnTo>
                  <a:lnTo>
                    <a:pt x="81" y="1016"/>
                  </a:lnTo>
                  <a:lnTo>
                    <a:pt x="80" y="1018"/>
                  </a:lnTo>
                  <a:lnTo>
                    <a:pt x="78" y="1018"/>
                  </a:lnTo>
                  <a:lnTo>
                    <a:pt x="78" y="1020"/>
                  </a:lnTo>
                  <a:lnTo>
                    <a:pt x="78" y="1020"/>
                  </a:lnTo>
                  <a:lnTo>
                    <a:pt x="80" y="1023"/>
                  </a:lnTo>
                  <a:lnTo>
                    <a:pt x="88" y="1031"/>
                  </a:lnTo>
                  <a:lnTo>
                    <a:pt x="88" y="1032"/>
                  </a:lnTo>
                  <a:lnTo>
                    <a:pt x="88" y="1034"/>
                  </a:lnTo>
                  <a:lnTo>
                    <a:pt x="90" y="1034"/>
                  </a:lnTo>
                  <a:lnTo>
                    <a:pt x="90" y="1036"/>
                  </a:lnTo>
                  <a:lnTo>
                    <a:pt x="92" y="1039"/>
                  </a:lnTo>
                  <a:lnTo>
                    <a:pt x="92" y="1041"/>
                  </a:lnTo>
                  <a:lnTo>
                    <a:pt x="94" y="1041"/>
                  </a:lnTo>
                  <a:lnTo>
                    <a:pt x="96" y="1041"/>
                  </a:lnTo>
                  <a:lnTo>
                    <a:pt x="96" y="1043"/>
                  </a:lnTo>
                  <a:lnTo>
                    <a:pt x="96" y="1047"/>
                  </a:lnTo>
                  <a:lnTo>
                    <a:pt x="96" y="1048"/>
                  </a:lnTo>
                  <a:lnTo>
                    <a:pt x="96" y="1050"/>
                  </a:lnTo>
                  <a:lnTo>
                    <a:pt x="97" y="1052"/>
                  </a:lnTo>
                  <a:lnTo>
                    <a:pt x="103" y="1052"/>
                  </a:lnTo>
                  <a:lnTo>
                    <a:pt x="106" y="1054"/>
                  </a:lnTo>
                  <a:lnTo>
                    <a:pt x="108" y="1052"/>
                  </a:lnTo>
                  <a:lnTo>
                    <a:pt x="110" y="1050"/>
                  </a:lnTo>
                  <a:lnTo>
                    <a:pt x="108" y="1047"/>
                  </a:lnTo>
                  <a:lnTo>
                    <a:pt x="108" y="1045"/>
                  </a:lnTo>
                  <a:lnTo>
                    <a:pt x="108" y="1041"/>
                  </a:lnTo>
                  <a:lnTo>
                    <a:pt x="110" y="1041"/>
                  </a:lnTo>
                  <a:lnTo>
                    <a:pt x="115" y="1043"/>
                  </a:lnTo>
                  <a:lnTo>
                    <a:pt x="119" y="1041"/>
                  </a:lnTo>
                  <a:lnTo>
                    <a:pt x="119" y="1043"/>
                  </a:lnTo>
                  <a:lnTo>
                    <a:pt x="126" y="1047"/>
                  </a:lnTo>
                  <a:lnTo>
                    <a:pt x="129" y="1047"/>
                  </a:lnTo>
                  <a:lnTo>
                    <a:pt x="129" y="1054"/>
                  </a:lnTo>
                  <a:lnTo>
                    <a:pt x="131" y="1057"/>
                  </a:lnTo>
                  <a:lnTo>
                    <a:pt x="133" y="1059"/>
                  </a:lnTo>
                  <a:lnTo>
                    <a:pt x="136" y="1057"/>
                  </a:lnTo>
                  <a:lnTo>
                    <a:pt x="136" y="1055"/>
                  </a:lnTo>
                  <a:lnTo>
                    <a:pt x="138" y="1054"/>
                  </a:lnTo>
                  <a:lnTo>
                    <a:pt x="142" y="1057"/>
                  </a:lnTo>
                  <a:lnTo>
                    <a:pt x="143" y="1057"/>
                  </a:lnTo>
                  <a:lnTo>
                    <a:pt x="145" y="1059"/>
                  </a:lnTo>
                  <a:lnTo>
                    <a:pt x="154" y="1059"/>
                  </a:lnTo>
                  <a:lnTo>
                    <a:pt x="158" y="1061"/>
                  </a:lnTo>
                  <a:lnTo>
                    <a:pt x="159" y="1059"/>
                  </a:lnTo>
                  <a:lnTo>
                    <a:pt x="159" y="1057"/>
                  </a:lnTo>
                  <a:lnTo>
                    <a:pt x="161" y="1055"/>
                  </a:lnTo>
                  <a:lnTo>
                    <a:pt x="165" y="1055"/>
                  </a:lnTo>
                  <a:lnTo>
                    <a:pt x="167" y="1054"/>
                  </a:lnTo>
                  <a:lnTo>
                    <a:pt x="167" y="1052"/>
                  </a:lnTo>
                  <a:lnTo>
                    <a:pt x="167" y="1050"/>
                  </a:lnTo>
                  <a:lnTo>
                    <a:pt x="168" y="1050"/>
                  </a:lnTo>
                  <a:lnTo>
                    <a:pt x="170" y="1050"/>
                  </a:lnTo>
                  <a:lnTo>
                    <a:pt x="172" y="1048"/>
                  </a:lnTo>
                  <a:lnTo>
                    <a:pt x="174" y="1048"/>
                  </a:lnTo>
                  <a:lnTo>
                    <a:pt x="175" y="1050"/>
                  </a:lnTo>
                  <a:lnTo>
                    <a:pt x="179" y="1052"/>
                  </a:lnTo>
                  <a:lnTo>
                    <a:pt x="183" y="1052"/>
                  </a:lnTo>
                  <a:lnTo>
                    <a:pt x="183" y="1054"/>
                  </a:lnTo>
                  <a:lnTo>
                    <a:pt x="183" y="1055"/>
                  </a:lnTo>
                  <a:lnTo>
                    <a:pt x="181" y="1055"/>
                  </a:lnTo>
                  <a:lnTo>
                    <a:pt x="183" y="1057"/>
                  </a:lnTo>
                  <a:lnTo>
                    <a:pt x="186" y="1063"/>
                  </a:lnTo>
                  <a:lnTo>
                    <a:pt x="188" y="1063"/>
                  </a:lnTo>
                  <a:lnTo>
                    <a:pt x="190" y="1064"/>
                  </a:lnTo>
                  <a:lnTo>
                    <a:pt x="193" y="1064"/>
                  </a:lnTo>
                  <a:lnTo>
                    <a:pt x="195" y="1066"/>
                  </a:lnTo>
                  <a:lnTo>
                    <a:pt x="197" y="1068"/>
                  </a:lnTo>
                  <a:lnTo>
                    <a:pt x="197" y="1070"/>
                  </a:lnTo>
                  <a:lnTo>
                    <a:pt x="199" y="1070"/>
                  </a:lnTo>
                  <a:lnTo>
                    <a:pt x="200" y="1071"/>
                  </a:lnTo>
                  <a:lnTo>
                    <a:pt x="202" y="1070"/>
                  </a:lnTo>
                  <a:lnTo>
                    <a:pt x="204" y="1070"/>
                  </a:lnTo>
                  <a:lnTo>
                    <a:pt x="206" y="1070"/>
                  </a:lnTo>
                  <a:lnTo>
                    <a:pt x="207" y="1071"/>
                  </a:lnTo>
                  <a:lnTo>
                    <a:pt x="209" y="1071"/>
                  </a:lnTo>
                  <a:lnTo>
                    <a:pt x="211" y="1070"/>
                  </a:lnTo>
                  <a:lnTo>
                    <a:pt x="213" y="1070"/>
                  </a:lnTo>
                  <a:lnTo>
                    <a:pt x="215" y="1068"/>
                  </a:lnTo>
                  <a:lnTo>
                    <a:pt x="225" y="1071"/>
                  </a:lnTo>
                  <a:lnTo>
                    <a:pt x="230" y="1071"/>
                  </a:lnTo>
                  <a:lnTo>
                    <a:pt x="232" y="1071"/>
                  </a:lnTo>
                  <a:lnTo>
                    <a:pt x="250" y="1080"/>
                  </a:lnTo>
                  <a:lnTo>
                    <a:pt x="261" y="1084"/>
                  </a:lnTo>
                  <a:lnTo>
                    <a:pt x="262" y="1084"/>
                  </a:lnTo>
                  <a:lnTo>
                    <a:pt x="261" y="1087"/>
                  </a:lnTo>
                  <a:lnTo>
                    <a:pt x="257" y="1095"/>
                  </a:lnTo>
                  <a:lnTo>
                    <a:pt x="252" y="1107"/>
                  </a:lnTo>
                  <a:lnTo>
                    <a:pt x="250" y="1109"/>
                  </a:lnTo>
                  <a:lnTo>
                    <a:pt x="250" y="1110"/>
                  </a:lnTo>
                  <a:lnTo>
                    <a:pt x="245" y="1112"/>
                  </a:lnTo>
                  <a:lnTo>
                    <a:pt x="243" y="1112"/>
                  </a:lnTo>
                  <a:lnTo>
                    <a:pt x="243" y="1114"/>
                  </a:lnTo>
                  <a:lnTo>
                    <a:pt x="243" y="1116"/>
                  </a:lnTo>
                  <a:lnTo>
                    <a:pt x="243" y="1118"/>
                  </a:lnTo>
                  <a:lnTo>
                    <a:pt x="241" y="1118"/>
                  </a:lnTo>
                  <a:lnTo>
                    <a:pt x="238" y="1118"/>
                  </a:lnTo>
                  <a:lnTo>
                    <a:pt x="236" y="1118"/>
                  </a:lnTo>
                  <a:lnTo>
                    <a:pt x="236" y="1119"/>
                  </a:lnTo>
                  <a:lnTo>
                    <a:pt x="236" y="1123"/>
                  </a:lnTo>
                  <a:lnTo>
                    <a:pt x="234" y="1125"/>
                  </a:lnTo>
                  <a:lnTo>
                    <a:pt x="234" y="1126"/>
                  </a:lnTo>
                  <a:lnTo>
                    <a:pt x="232" y="1128"/>
                  </a:lnTo>
                  <a:lnTo>
                    <a:pt x="230" y="1128"/>
                  </a:lnTo>
                  <a:lnTo>
                    <a:pt x="229" y="1134"/>
                  </a:lnTo>
                  <a:lnTo>
                    <a:pt x="227" y="1134"/>
                  </a:lnTo>
                  <a:lnTo>
                    <a:pt x="225" y="1135"/>
                  </a:lnTo>
                  <a:lnTo>
                    <a:pt x="223" y="1135"/>
                  </a:lnTo>
                  <a:lnTo>
                    <a:pt x="220" y="1144"/>
                  </a:lnTo>
                  <a:lnTo>
                    <a:pt x="218" y="1148"/>
                  </a:lnTo>
                  <a:lnTo>
                    <a:pt x="218" y="1153"/>
                  </a:lnTo>
                  <a:lnTo>
                    <a:pt x="220" y="1157"/>
                  </a:lnTo>
                  <a:lnTo>
                    <a:pt x="220" y="1158"/>
                  </a:lnTo>
                  <a:lnTo>
                    <a:pt x="216" y="1160"/>
                  </a:lnTo>
                  <a:lnTo>
                    <a:pt x="215" y="1162"/>
                  </a:lnTo>
                  <a:lnTo>
                    <a:pt x="215" y="1164"/>
                  </a:lnTo>
                  <a:lnTo>
                    <a:pt x="215" y="1167"/>
                  </a:lnTo>
                  <a:lnTo>
                    <a:pt x="215" y="1169"/>
                  </a:lnTo>
                  <a:lnTo>
                    <a:pt x="213" y="1171"/>
                  </a:lnTo>
                  <a:lnTo>
                    <a:pt x="213" y="1173"/>
                  </a:lnTo>
                  <a:lnTo>
                    <a:pt x="211" y="1174"/>
                  </a:lnTo>
                  <a:lnTo>
                    <a:pt x="211" y="1178"/>
                  </a:lnTo>
                  <a:lnTo>
                    <a:pt x="211" y="1182"/>
                  </a:lnTo>
                  <a:lnTo>
                    <a:pt x="211" y="1183"/>
                  </a:lnTo>
                  <a:lnTo>
                    <a:pt x="211" y="1185"/>
                  </a:lnTo>
                  <a:lnTo>
                    <a:pt x="213" y="1187"/>
                  </a:lnTo>
                  <a:lnTo>
                    <a:pt x="213" y="1190"/>
                  </a:lnTo>
                  <a:lnTo>
                    <a:pt x="211" y="1190"/>
                  </a:lnTo>
                  <a:lnTo>
                    <a:pt x="209" y="1192"/>
                  </a:lnTo>
                  <a:lnTo>
                    <a:pt x="206" y="1194"/>
                  </a:lnTo>
                  <a:lnTo>
                    <a:pt x="206" y="1198"/>
                  </a:lnTo>
                  <a:lnTo>
                    <a:pt x="206" y="1201"/>
                  </a:lnTo>
                  <a:lnTo>
                    <a:pt x="204" y="1205"/>
                  </a:lnTo>
                  <a:lnTo>
                    <a:pt x="204" y="1206"/>
                  </a:lnTo>
                  <a:lnTo>
                    <a:pt x="197" y="1217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5" y="1222"/>
                  </a:lnTo>
                  <a:lnTo>
                    <a:pt x="193" y="1224"/>
                  </a:lnTo>
                  <a:lnTo>
                    <a:pt x="193" y="1226"/>
                  </a:lnTo>
                  <a:lnTo>
                    <a:pt x="191" y="1228"/>
                  </a:lnTo>
                  <a:lnTo>
                    <a:pt x="191" y="1231"/>
                  </a:lnTo>
                  <a:lnTo>
                    <a:pt x="191" y="1237"/>
                  </a:lnTo>
                  <a:lnTo>
                    <a:pt x="197" y="1245"/>
                  </a:lnTo>
                  <a:lnTo>
                    <a:pt x="197" y="1251"/>
                  </a:lnTo>
                  <a:lnTo>
                    <a:pt x="195" y="1253"/>
                  </a:lnTo>
                  <a:lnTo>
                    <a:pt x="193" y="1256"/>
                  </a:lnTo>
                  <a:lnTo>
                    <a:pt x="191" y="1260"/>
                  </a:lnTo>
                  <a:lnTo>
                    <a:pt x="191" y="1261"/>
                  </a:lnTo>
                  <a:lnTo>
                    <a:pt x="191" y="1263"/>
                  </a:lnTo>
                  <a:lnTo>
                    <a:pt x="191" y="1265"/>
                  </a:lnTo>
                  <a:lnTo>
                    <a:pt x="190" y="1267"/>
                  </a:lnTo>
                  <a:lnTo>
                    <a:pt x="190" y="1269"/>
                  </a:lnTo>
                  <a:lnTo>
                    <a:pt x="190" y="1272"/>
                  </a:lnTo>
                  <a:lnTo>
                    <a:pt x="190" y="1274"/>
                  </a:lnTo>
                  <a:lnTo>
                    <a:pt x="190" y="1276"/>
                  </a:lnTo>
                  <a:lnTo>
                    <a:pt x="188" y="1279"/>
                  </a:lnTo>
                  <a:lnTo>
                    <a:pt x="188" y="1283"/>
                  </a:lnTo>
                  <a:lnTo>
                    <a:pt x="190" y="1288"/>
                  </a:lnTo>
                  <a:lnTo>
                    <a:pt x="190" y="1292"/>
                  </a:lnTo>
                  <a:lnTo>
                    <a:pt x="188" y="1292"/>
                  </a:lnTo>
                  <a:lnTo>
                    <a:pt x="186" y="1295"/>
                  </a:lnTo>
                  <a:lnTo>
                    <a:pt x="186" y="1299"/>
                  </a:lnTo>
                  <a:lnTo>
                    <a:pt x="186" y="1301"/>
                  </a:lnTo>
                  <a:lnTo>
                    <a:pt x="188" y="1302"/>
                  </a:lnTo>
                  <a:lnTo>
                    <a:pt x="190" y="1302"/>
                  </a:lnTo>
                  <a:lnTo>
                    <a:pt x="190" y="1304"/>
                  </a:lnTo>
                  <a:lnTo>
                    <a:pt x="191" y="1309"/>
                  </a:lnTo>
                  <a:lnTo>
                    <a:pt x="191" y="1311"/>
                  </a:lnTo>
                  <a:lnTo>
                    <a:pt x="193" y="1311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3" y="1317"/>
                  </a:lnTo>
                  <a:lnTo>
                    <a:pt x="199" y="1315"/>
                  </a:lnTo>
                  <a:lnTo>
                    <a:pt x="202" y="1315"/>
                  </a:lnTo>
                  <a:lnTo>
                    <a:pt x="200" y="1318"/>
                  </a:lnTo>
                  <a:lnTo>
                    <a:pt x="199" y="1318"/>
                  </a:lnTo>
                  <a:lnTo>
                    <a:pt x="197" y="1318"/>
                  </a:lnTo>
                  <a:lnTo>
                    <a:pt x="195" y="1318"/>
                  </a:lnTo>
                  <a:lnTo>
                    <a:pt x="200" y="1320"/>
                  </a:lnTo>
                  <a:lnTo>
                    <a:pt x="202" y="1322"/>
                  </a:lnTo>
                  <a:lnTo>
                    <a:pt x="204" y="1322"/>
                  </a:lnTo>
                  <a:lnTo>
                    <a:pt x="209" y="1320"/>
                  </a:lnTo>
                  <a:lnTo>
                    <a:pt x="215" y="1320"/>
                  </a:lnTo>
                  <a:lnTo>
                    <a:pt x="216" y="1318"/>
                  </a:lnTo>
                  <a:lnTo>
                    <a:pt x="218" y="1318"/>
                  </a:lnTo>
                  <a:lnTo>
                    <a:pt x="220" y="1315"/>
                  </a:lnTo>
                  <a:lnTo>
                    <a:pt x="222" y="1317"/>
                  </a:lnTo>
                  <a:lnTo>
                    <a:pt x="229" y="1317"/>
                  </a:lnTo>
                  <a:lnTo>
                    <a:pt x="230" y="1317"/>
                  </a:lnTo>
                  <a:lnTo>
                    <a:pt x="230" y="1318"/>
                  </a:lnTo>
                  <a:lnTo>
                    <a:pt x="230" y="1318"/>
                  </a:lnTo>
                  <a:lnTo>
                    <a:pt x="245" y="1318"/>
                  </a:lnTo>
                  <a:lnTo>
                    <a:pt x="250" y="1318"/>
                  </a:lnTo>
                  <a:lnTo>
                    <a:pt x="250" y="1318"/>
                  </a:lnTo>
                  <a:lnTo>
                    <a:pt x="252" y="1318"/>
                  </a:lnTo>
                  <a:lnTo>
                    <a:pt x="252" y="1317"/>
                  </a:lnTo>
                  <a:lnTo>
                    <a:pt x="254" y="1315"/>
                  </a:lnTo>
                  <a:lnTo>
                    <a:pt x="255" y="1315"/>
                  </a:lnTo>
                  <a:lnTo>
                    <a:pt x="259" y="1313"/>
                  </a:lnTo>
                  <a:lnTo>
                    <a:pt x="259" y="1311"/>
                  </a:lnTo>
                  <a:lnTo>
                    <a:pt x="261" y="1311"/>
                  </a:lnTo>
                  <a:lnTo>
                    <a:pt x="266" y="1309"/>
                  </a:lnTo>
                  <a:lnTo>
                    <a:pt x="270" y="1309"/>
                  </a:lnTo>
                  <a:lnTo>
                    <a:pt x="271" y="1311"/>
                  </a:lnTo>
                  <a:lnTo>
                    <a:pt x="273" y="1311"/>
                  </a:lnTo>
                  <a:lnTo>
                    <a:pt x="273" y="1313"/>
                  </a:lnTo>
                  <a:lnTo>
                    <a:pt x="273" y="1315"/>
                  </a:lnTo>
                  <a:lnTo>
                    <a:pt x="275" y="1317"/>
                  </a:lnTo>
                  <a:lnTo>
                    <a:pt x="278" y="1317"/>
                  </a:lnTo>
                  <a:lnTo>
                    <a:pt x="286" y="1317"/>
                  </a:lnTo>
                  <a:lnTo>
                    <a:pt x="287" y="1317"/>
                  </a:lnTo>
                  <a:lnTo>
                    <a:pt x="291" y="1317"/>
                  </a:lnTo>
                  <a:lnTo>
                    <a:pt x="291" y="1313"/>
                  </a:lnTo>
                  <a:lnTo>
                    <a:pt x="294" y="1311"/>
                  </a:lnTo>
                  <a:lnTo>
                    <a:pt x="298" y="1309"/>
                  </a:lnTo>
                  <a:lnTo>
                    <a:pt x="300" y="1311"/>
                  </a:lnTo>
                  <a:lnTo>
                    <a:pt x="302" y="1315"/>
                  </a:lnTo>
                  <a:lnTo>
                    <a:pt x="303" y="1317"/>
                  </a:lnTo>
                  <a:lnTo>
                    <a:pt x="305" y="1315"/>
                  </a:lnTo>
                  <a:lnTo>
                    <a:pt x="305" y="1313"/>
                  </a:lnTo>
                  <a:lnTo>
                    <a:pt x="305" y="1311"/>
                  </a:lnTo>
                  <a:lnTo>
                    <a:pt x="305" y="1309"/>
                  </a:lnTo>
                  <a:lnTo>
                    <a:pt x="305" y="1308"/>
                  </a:lnTo>
                  <a:lnTo>
                    <a:pt x="307" y="1306"/>
                  </a:lnTo>
                  <a:lnTo>
                    <a:pt x="307" y="1308"/>
                  </a:lnTo>
                  <a:lnTo>
                    <a:pt x="309" y="1308"/>
                  </a:lnTo>
                  <a:lnTo>
                    <a:pt x="309" y="1304"/>
                  </a:lnTo>
                  <a:lnTo>
                    <a:pt x="307" y="1304"/>
                  </a:lnTo>
                  <a:lnTo>
                    <a:pt x="305" y="1304"/>
                  </a:lnTo>
                  <a:lnTo>
                    <a:pt x="303" y="1302"/>
                  </a:lnTo>
                  <a:lnTo>
                    <a:pt x="298" y="1304"/>
                  </a:lnTo>
                  <a:lnTo>
                    <a:pt x="296" y="1306"/>
                  </a:lnTo>
                  <a:lnTo>
                    <a:pt x="294" y="1306"/>
                  </a:lnTo>
                  <a:lnTo>
                    <a:pt x="293" y="1308"/>
                  </a:lnTo>
                  <a:lnTo>
                    <a:pt x="291" y="1308"/>
                  </a:lnTo>
                  <a:lnTo>
                    <a:pt x="289" y="1306"/>
                  </a:lnTo>
                  <a:lnTo>
                    <a:pt x="286" y="1304"/>
                  </a:lnTo>
                  <a:lnTo>
                    <a:pt x="284" y="1302"/>
                  </a:lnTo>
                  <a:lnTo>
                    <a:pt x="284" y="1301"/>
                  </a:lnTo>
                  <a:lnTo>
                    <a:pt x="284" y="1299"/>
                  </a:lnTo>
                  <a:lnTo>
                    <a:pt x="284" y="1297"/>
                  </a:lnTo>
                  <a:lnTo>
                    <a:pt x="284" y="1295"/>
                  </a:lnTo>
                  <a:lnTo>
                    <a:pt x="287" y="1293"/>
                  </a:lnTo>
                  <a:lnTo>
                    <a:pt x="289" y="1293"/>
                  </a:lnTo>
                  <a:lnTo>
                    <a:pt x="289" y="1290"/>
                  </a:lnTo>
                  <a:lnTo>
                    <a:pt x="291" y="1288"/>
                  </a:lnTo>
                  <a:lnTo>
                    <a:pt x="291" y="1286"/>
                  </a:lnTo>
                  <a:lnTo>
                    <a:pt x="293" y="1285"/>
                  </a:lnTo>
                  <a:lnTo>
                    <a:pt x="294" y="1285"/>
                  </a:lnTo>
                  <a:lnTo>
                    <a:pt x="300" y="1285"/>
                  </a:lnTo>
                  <a:lnTo>
                    <a:pt x="302" y="1283"/>
                  </a:lnTo>
                  <a:lnTo>
                    <a:pt x="302" y="1281"/>
                  </a:lnTo>
                  <a:lnTo>
                    <a:pt x="303" y="1279"/>
                  </a:lnTo>
                  <a:lnTo>
                    <a:pt x="305" y="1279"/>
                  </a:lnTo>
                  <a:lnTo>
                    <a:pt x="309" y="1281"/>
                  </a:lnTo>
                  <a:lnTo>
                    <a:pt x="309" y="1285"/>
                  </a:lnTo>
                  <a:lnTo>
                    <a:pt x="309" y="1286"/>
                  </a:lnTo>
                  <a:lnTo>
                    <a:pt x="310" y="1286"/>
                  </a:lnTo>
                  <a:lnTo>
                    <a:pt x="312" y="1283"/>
                  </a:lnTo>
                  <a:lnTo>
                    <a:pt x="312" y="1281"/>
                  </a:lnTo>
                  <a:lnTo>
                    <a:pt x="314" y="1281"/>
                  </a:lnTo>
                  <a:lnTo>
                    <a:pt x="316" y="1283"/>
                  </a:lnTo>
                  <a:lnTo>
                    <a:pt x="316" y="1285"/>
                  </a:lnTo>
                  <a:lnTo>
                    <a:pt x="316" y="1286"/>
                  </a:lnTo>
                  <a:lnTo>
                    <a:pt x="318" y="1286"/>
                  </a:lnTo>
                  <a:lnTo>
                    <a:pt x="319" y="1286"/>
                  </a:lnTo>
                  <a:lnTo>
                    <a:pt x="319" y="1288"/>
                  </a:lnTo>
                  <a:lnTo>
                    <a:pt x="319" y="1290"/>
                  </a:lnTo>
                  <a:lnTo>
                    <a:pt x="318" y="1292"/>
                  </a:lnTo>
                  <a:lnTo>
                    <a:pt x="318" y="1293"/>
                  </a:lnTo>
                  <a:lnTo>
                    <a:pt x="319" y="1295"/>
                  </a:lnTo>
                  <a:lnTo>
                    <a:pt x="319" y="1297"/>
                  </a:lnTo>
                  <a:lnTo>
                    <a:pt x="325" y="1297"/>
                  </a:lnTo>
                  <a:lnTo>
                    <a:pt x="326" y="1293"/>
                  </a:lnTo>
                  <a:lnTo>
                    <a:pt x="328" y="1293"/>
                  </a:lnTo>
                  <a:lnTo>
                    <a:pt x="333" y="1295"/>
                  </a:lnTo>
                  <a:lnTo>
                    <a:pt x="335" y="1299"/>
                  </a:lnTo>
                  <a:lnTo>
                    <a:pt x="333" y="1299"/>
                  </a:lnTo>
                  <a:lnTo>
                    <a:pt x="333" y="1301"/>
                  </a:lnTo>
                  <a:lnTo>
                    <a:pt x="335" y="1302"/>
                  </a:lnTo>
                  <a:lnTo>
                    <a:pt x="339" y="1304"/>
                  </a:lnTo>
                  <a:lnTo>
                    <a:pt x="342" y="1306"/>
                  </a:lnTo>
                  <a:lnTo>
                    <a:pt x="346" y="1304"/>
                  </a:lnTo>
                  <a:lnTo>
                    <a:pt x="351" y="1304"/>
                  </a:lnTo>
                  <a:lnTo>
                    <a:pt x="353" y="1301"/>
                  </a:lnTo>
                  <a:lnTo>
                    <a:pt x="355" y="1301"/>
                  </a:lnTo>
                  <a:lnTo>
                    <a:pt x="365" y="1302"/>
                  </a:lnTo>
                  <a:lnTo>
                    <a:pt x="373" y="1302"/>
                  </a:lnTo>
                  <a:lnTo>
                    <a:pt x="374" y="1304"/>
                  </a:lnTo>
                  <a:lnTo>
                    <a:pt x="378" y="1304"/>
                  </a:lnTo>
                  <a:lnTo>
                    <a:pt x="383" y="1306"/>
                  </a:lnTo>
                  <a:lnTo>
                    <a:pt x="413" y="1324"/>
                  </a:lnTo>
                  <a:lnTo>
                    <a:pt x="421" y="1325"/>
                  </a:lnTo>
                  <a:lnTo>
                    <a:pt x="428" y="1325"/>
                  </a:lnTo>
                  <a:lnTo>
                    <a:pt x="431" y="1324"/>
                  </a:lnTo>
                  <a:lnTo>
                    <a:pt x="433" y="1322"/>
                  </a:lnTo>
                  <a:lnTo>
                    <a:pt x="435" y="1318"/>
                  </a:lnTo>
                  <a:lnTo>
                    <a:pt x="436" y="1317"/>
                  </a:lnTo>
                  <a:lnTo>
                    <a:pt x="438" y="1317"/>
                  </a:lnTo>
                  <a:lnTo>
                    <a:pt x="440" y="1317"/>
                  </a:lnTo>
                  <a:lnTo>
                    <a:pt x="442" y="1317"/>
                  </a:lnTo>
                  <a:lnTo>
                    <a:pt x="444" y="1318"/>
                  </a:lnTo>
                  <a:lnTo>
                    <a:pt x="444" y="1318"/>
                  </a:lnTo>
                  <a:lnTo>
                    <a:pt x="444" y="1320"/>
                  </a:lnTo>
                  <a:lnTo>
                    <a:pt x="444" y="1322"/>
                  </a:lnTo>
                  <a:lnTo>
                    <a:pt x="445" y="1324"/>
                  </a:lnTo>
                  <a:lnTo>
                    <a:pt x="447" y="1322"/>
                  </a:lnTo>
                  <a:lnTo>
                    <a:pt x="451" y="1324"/>
                  </a:lnTo>
                  <a:lnTo>
                    <a:pt x="454" y="1324"/>
                  </a:lnTo>
                  <a:lnTo>
                    <a:pt x="456" y="1324"/>
                  </a:lnTo>
                  <a:lnTo>
                    <a:pt x="458" y="1322"/>
                  </a:lnTo>
                  <a:lnTo>
                    <a:pt x="458" y="1325"/>
                  </a:lnTo>
                  <a:lnTo>
                    <a:pt x="460" y="1327"/>
                  </a:lnTo>
                  <a:lnTo>
                    <a:pt x="461" y="1329"/>
                  </a:lnTo>
                  <a:lnTo>
                    <a:pt x="461" y="1331"/>
                  </a:lnTo>
                  <a:lnTo>
                    <a:pt x="461" y="1333"/>
                  </a:lnTo>
                  <a:lnTo>
                    <a:pt x="463" y="1334"/>
                  </a:lnTo>
                  <a:lnTo>
                    <a:pt x="465" y="1333"/>
                  </a:lnTo>
                  <a:lnTo>
                    <a:pt x="467" y="1333"/>
                  </a:lnTo>
                  <a:lnTo>
                    <a:pt x="472" y="1340"/>
                  </a:lnTo>
                  <a:lnTo>
                    <a:pt x="474" y="1341"/>
                  </a:lnTo>
                  <a:lnTo>
                    <a:pt x="472" y="1343"/>
                  </a:lnTo>
                  <a:lnTo>
                    <a:pt x="470" y="1347"/>
                  </a:lnTo>
                  <a:lnTo>
                    <a:pt x="472" y="1347"/>
                  </a:lnTo>
                  <a:lnTo>
                    <a:pt x="472" y="1349"/>
                  </a:lnTo>
                  <a:lnTo>
                    <a:pt x="472" y="1350"/>
                  </a:lnTo>
                  <a:lnTo>
                    <a:pt x="472" y="1352"/>
                  </a:lnTo>
                  <a:lnTo>
                    <a:pt x="474" y="1354"/>
                  </a:lnTo>
                  <a:lnTo>
                    <a:pt x="476" y="1354"/>
                  </a:lnTo>
                  <a:lnTo>
                    <a:pt x="477" y="1352"/>
                  </a:lnTo>
                  <a:lnTo>
                    <a:pt x="479" y="1354"/>
                  </a:lnTo>
                  <a:lnTo>
                    <a:pt x="479" y="1352"/>
                  </a:lnTo>
                  <a:lnTo>
                    <a:pt x="481" y="1352"/>
                  </a:lnTo>
                  <a:lnTo>
                    <a:pt x="486" y="1350"/>
                  </a:lnTo>
                  <a:lnTo>
                    <a:pt x="486" y="1352"/>
                  </a:lnTo>
                  <a:lnTo>
                    <a:pt x="486" y="1354"/>
                  </a:lnTo>
                  <a:lnTo>
                    <a:pt x="486" y="1361"/>
                  </a:lnTo>
                  <a:lnTo>
                    <a:pt x="486" y="1361"/>
                  </a:lnTo>
                  <a:lnTo>
                    <a:pt x="486" y="1363"/>
                  </a:lnTo>
                  <a:lnTo>
                    <a:pt x="484" y="1365"/>
                  </a:lnTo>
                  <a:lnTo>
                    <a:pt x="483" y="1366"/>
                  </a:lnTo>
                  <a:lnTo>
                    <a:pt x="483" y="1368"/>
                  </a:lnTo>
                  <a:lnTo>
                    <a:pt x="484" y="1366"/>
                  </a:lnTo>
                  <a:lnTo>
                    <a:pt x="490" y="1366"/>
                  </a:lnTo>
                  <a:lnTo>
                    <a:pt x="493" y="1365"/>
                  </a:lnTo>
                  <a:lnTo>
                    <a:pt x="499" y="1363"/>
                  </a:lnTo>
                  <a:lnTo>
                    <a:pt x="500" y="1361"/>
                  </a:lnTo>
                  <a:lnTo>
                    <a:pt x="502" y="1359"/>
                  </a:lnTo>
                  <a:lnTo>
                    <a:pt x="506" y="1354"/>
                  </a:lnTo>
                  <a:lnTo>
                    <a:pt x="506" y="1352"/>
                  </a:lnTo>
                  <a:lnTo>
                    <a:pt x="508" y="1352"/>
                  </a:lnTo>
                  <a:lnTo>
                    <a:pt x="509" y="1350"/>
                  </a:lnTo>
                  <a:lnTo>
                    <a:pt x="511" y="1350"/>
                  </a:lnTo>
                  <a:lnTo>
                    <a:pt x="513" y="1347"/>
                  </a:lnTo>
                  <a:lnTo>
                    <a:pt x="515" y="1343"/>
                  </a:lnTo>
                  <a:lnTo>
                    <a:pt x="515" y="1340"/>
                  </a:lnTo>
                  <a:lnTo>
                    <a:pt x="515" y="1336"/>
                  </a:lnTo>
                  <a:lnTo>
                    <a:pt x="515" y="1334"/>
                  </a:lnTo>
                  <a:lnTo>
                    <a:pt x="515" y="1333"/>
                  </a:lnTo>
                  <a:lnTo>
                    <a:pt x="513" y="1333"/>
                  </a:lnTo>
                  <a:lnTo>
                    <a:pt x="511" y="1331"/>
                  </a:lnTo>
                  <a:lnTo>
                    <a:pt x="513" y="1324"/>
                  </a:lnTo>
                  <a:lnTo>
                    <a:pt x="513" y="1322"/>
                  </a:lnTo>
                  <a:lnTo>
                    <a:pt x="511" y="1320"/>
                  </a:lnTo>
                  <a:lnTo>
                    <a:pt x="511" y="1318"/>
                  </a:lnTo>
                  <a:lnTo>
                    <a:pt x="511" y="1318"/>
                  </a:lnTo>
                  <a:lnTo>
                    <a:pt x="513" y="1318"/>
                  </a:lnTo>
                  <a:lnTo>
                    <a:pt x="515" y="1318"/>
                  </a:lnTo>
                  <a:lnTo>
                    <a:pt x="515" y="1317"/>
                  </a:lnTo>
                  <a:lnTo>
                    <a:pt x="516" y="1318"/>
                  </a:lnTo>
                  <a:lnTo>
                    <a:pt x="516" y="1318"/>
                  </a:lnTo>
                  <a:lnTo>
                    <a:pt x="515" y="1318"/>
                  </a:lnTo>
                  <a:lnTo>
                    <a:pt x="515" y="1320"/>
                  </a:lnTo>
                  <a:lnTo>
                    <a:pt x="515" y="1322"/>
                  </a:lnTo>
                  <a:lnTo>
                    <a:pt x="516" y="1322"/>
                  </a:lnTo>
                  <a:lnTo>
                    <a:pt x="516" y="1324"/>
                  </a:lnTo>
                  <a:lnTo>
                    <a:pt x="518" y="1324"/>
                  </a:lnTo>
                  <a:lnTo>
                    <a:pt x="523" y="1325"/>
                  </a:lnTo>
                  <a:lnTo>
                    <a:pt x="525" y="1324"/>
                  </a:lnTo>
                  <a:lnTo>
                    <a:pt x="527" y="1324"/>
                  </a:lnTo>
                  <a:lnTo>
                    <a:pt x="529" y="1320"/>
                  </a:lnTo>
                  <a:lnTo>
                    <a:pt x="529" y="1318"/>
                  </a:lnTo>
                  <a:lnTo>
                    <a:pt x="531" y="1318"/>
                  </a:lnTo>
                  <a:lnTo>
                    <a:pt x="547" y="1325"/>
                  </a:lnTo>
                  <a:lnTo>
                    <a:pt x="548" y="1325"/>
                  </a:lnTo>
                  <a:lnTo>
                    <a:pt x="548" y="1327"/>
                  </a:lnTo>
                  <a:lnTo>
                    <a:pt x="550" y="1327"/>
                  </a:lnTo>
                  <a:lnTo>
                    <a:pt x="552" y="1327"/>
                  </a:lnTo>
                  <a:lnTo>
                    <a:pt x="557" y="1325"/>
                  </a:lnTo>
                  <a:lnTo>
                    <a:pt x="559" y="1324"/>
                  </a:lnTo>
                  <a:lnTo>
                    <a:pt x="561" y="1324"/>
                  </a:lnTo>
                  <a:lnTo>
                    <a:pt x="563" y="1325"/>
                  </a:lnTo>
                  <a:lnTo>
                    <a:pt x="564" y="1327"/>
                  </a:lnTo>
                  <a:lnTo>
                    <a:pt x="564" y="1329"/>
                  </a:lnTo>
                  <a:lnTo>
                    <a:pt x="559" y="1331"/>
                  </a:lnTo>
                  <a:lnTo>
                    <a:pt x="561" y="1333"/>
                  </a:lnTo>
                  <a:lnTo>
                    <a:pt x="566" y="1334"/>
                  </a:lnTo>
                  <a:lnTo>
                    <a:pt x="571" y="1341"/>
                  </a:lnTo>
                  <a:lnTo>
                    <a:pt x="571" y="1343"/>
                  </a:lnTo>
                  <a:lnTo>
                    <a:pt x="571" y="1345"/>
                  </a:lnTo>
                  <a:lnTo>
                    <a:pt x="571" y="1345"/>
                  </a:lnTo>
                  <a:lnTo>
                    <a:pt x="571" y="1347"/>
                  </a:lnTo>
                  <a:lnTo>
                    <a:pt x="573" y="1349"/>
                  </a:lnTo>
                  <a:lnTo>
                    <a:pt x="586" y="1349"/>
                  </a:lnTo>
                  <a:lnTo>
                    <a:pt x="587" y="1349"/>
                  </a:lnTo>
                  <a:lnTo>
                    <a:pt x="595" y="1343"/>
                  </a:lnTo>
                  <a:lnTo>
                    <a:pt x="598" y="1341"/>
                  </a:lnTo>
                  <a:lnTo>
                    <a:pt x="600" y="1343"/>
                  </a:lnTo>
                  <a:lnTo>
                    <a:pt x="600" y="1347"/>
                  </a:lnTo>
                  <a:lnTo>
                    <a:pt x="603" y="1349"/>
                  </a:lnTo>
                  <a:lnTo>
                    <a:pt x="605" y="1347"/>
                  </a:lnTo>
                  <a:lnTo>
                    <a:pt x="607" y="1345"/>
                  </a:lnTo>
                  <a:lnTo>
                    <a:pt x="609" y="1343"/>
                  </a:lnTo>
                  <a:lnTo>
                    <a:pt x="611" y="1341"/>
                  </a:lnTo>
                  <a:lnTo>
                    <a:pt x="614" y="1340"/>
                  </a:lnTo>
                  <a:lnTo>
                    <a:pt x="616" y="1340"/>
                  </a:lnTo>
                  <a:lnTo>
                    <a:pt x="618" y="1340"/>
                  </a:lnTo>
                  <a:lnTo>
                    <a:pt x="619" y="1338"/>
                  </a:lnTo>
                  <a:lnTo>
                    <a:pt x="619" y="1336"/>
                  </a:lnTo>
                  <a:lnTo>
                    <a:pt x="618" y="1336"/>
                  </a:lnTo>
                  <a:lnTo>
                    <a:pt x="616" y="1334"/>
                  </a:lnTo>
                  <a:lnTo>
                    <a:pt x="621" y="1329"/>
                  </a:lnTo>
                  <a:lnTo>
                    <a:pt x="625" y="1327"/>
                  </a:lnTo>
                  <a:lnTo>
                    <a:pt x="626" y="1329"/>
                  </a:lnTo>
                  <a:lnTo>
                    <a:pt x="630" y="1329"/>
                  </a:lnTo>
                  <a:lnTo>
                    <a:pt x="635" y="1329"/>
                  </a:lnTo>
                  <a:lnTo>
                    <a:pt x="637" y="1327"/>
                  </a:lnTo>
                  <a:lnTo>
                    <a:pt x="641" y="1325"/>
                  </a:lnTo>
                  <a:lnTo>
                    <a:pt x="641" y="1324"/>
                  </a:lnTo>
                  <a:lnTo>
                    <a:pt x="642" y="1320"/>
                  </a:lnTo>
                  <a:lnTo>
                    <a:pt x="642" y="1318"/>
                  </a:lnTo>
                  <a:lnTo>
                    <a:pt x="646" y="1317"/>
                  </a:lnTo>
                  <a:lnTo>
                    <a:pt x="648" y="1317"/>
                  </a:lnTo>
                  <a:lnTo>
                    <a:pt x="653" y="1317"/>
                  </a:lnTo>
                  <a:lnTo>
                    <a:pt x="660" y="1317"/>
                  </a:lnTo>
                  <a:lnTo>
                    <a:pt x="667" y="1318"/>
                  </a:lnTo>
                  <a:lnTo>
                    <a:pt x="669" y="1318"/>
                  </a:lnTo>
                  <a:lnTo>
                    <a:pt x="671" y="1315"/>
                  </a:lnTo>
                  <a:lnTo>
                    <a:pt x="682" y="1313"/>
                  </a:lnTo>
                  <a:lnTo>
                    <a:pt x="706" y="1313"/>
                  </a:lnTo>
                  <a:lnTo>
                    <a:pt x="710" y="1309"/>
                  </a:lnTo>
                  <a:lnTo>
                    <a:pt x="712" y="1308"/>
                  </a:lnTo>
                  <a:lnTo>
                    <a:pt x="712" y="1306"/>
                  </a:lnTo>
                  <a:lnTo>
                    <a:pt x="710" y="1302"/>
                  </a:lnTo>
                  <a:lnTo>
                    <a:pt x="710" y="1301"/>
                  </a:lnTo>
                  <a:lnTo>
                    <a:pt x="708" y="1299"/>
                  </a:lnTo>
                  <a:lnTo>
                    <a:pt x="708" y="1297"/>
                  </a:lnTo>
                  <a:lnTo>
                    <a:pt x="708" y="1295"/>
                  </a:lnTo>
                  <a:lnTo>
                    <a:pt x="710" y="1295"/>
                  </a:lnTo>
                  <a:lnTo>
                    <a:pt x="712" y="1293"/>
                  </a:lnTo>
                  <a:lnTo>
                    <a:pt x="714" y="1292"/>
                  </a:lnTo>
                  <a:lnTo>
                    <a:pt x="715" y="1292"/>
                  </a:lnTo>
                  <a:lnTo>
                    <a:pt x="715" y="1293"/>
                  </a:lnTo>
                  <a:lnTo>
                    <a:pt x="714" y="1295"/>
                  </a:lnTo>
                  <a:lnTo>
                    <a:pt x="714" y="1297"/>
                  </a:lnTo>
                  <a:lnTo>
                    <a:pt x="714" y="1299"/>
                  </a:lnTo>
                  <a:lnTo>
                    <a:pt x="715" y="1301"/>
                  </a:lnTo>
                  <a:lnTo>
                    <a:pt x="719" y="1299"/>
                  </a:lnTo>
                  <a:lnTo>
                    <a:pt x="721" y="1299"/>
                  </a:lnTo>
                  <a:lnTo>
                    <a:pt x="728" y="1301"/>
                  </a:lnTo>
                  <a:lnTo>
                    <a:pt x="729" y="1299"/>
                  </a:lnTo>
                  <a:lnTo>
                    <a:pt x="735" y="1297"/>
                  </a:lnTo>
                  <a:lnTo>
                    <a:pt x="737" y="1299"/>
                  </a:lnTo>
                  <a:lnTo>
                    <a:pt x="738" y="1302"/>
                  </a:lnTo>
                  <a:lnTo>
                    <a:pt x="738" y="1304"/>
                  </a:lnTo>
                  <a:lnTo>
                    <a:pt x="740" y="1306"/>
                  </a:lnTo>
                  <a:lnTo>
                    <a:pt x="742" y="1308"/>
                  </a:lnTo>
                  <a:lnTo>
                    <a:pt x="744" y="1309"/>
                  </a:lnTo>
                  <a:lnTo>
                    <a:pt x="745" y="1309"/>
                  </a:lnTo>
                  <a:lnTo>
                    <a:pt x="747" y="1309"/>
                  </a:lnTo>
                  <a:lnTo>
                    <a:pt x="749" y="1308"/>
                  </a:lnTo>
                  <a:lnTo>
                    <a:pt x="751" y="1308"/>
                  </a:lnTo>
                  <a:lnTo>
                    <a:pt x="754" y="1302"/>
                  </a:lnTo>
                  <a:lnTo>
                    <a:pt x="758" y="1302"/>
                  </a:lnTo>
                  <a:lnTo>
                    <a:pt x="761" y="1301"/>
                  </a:lnTo>
                  <a:lnTo>
                    <a:pt x="765" y="1301"/>
                  </a:lnTo>
                  <a:lnTo>
                    <a:pt x="772" y="1302"/>
                  </a:lnTo>
                  <a:lnTo>
                    <a:pt x="774" y="1302"/>
                  </a:lnTo>
                  <a:lnTo>
                    <a:pt x="772" y="1306"/>
                  </a:lnTo>
                  <a:lnTo>
                    <a:pt x="774" y="1308"/>
                  </a:lnTo>
                  <a:lnTo>
                    <a:pt x="777" y="1309"/>
                  </a:lnTo>
                  <a:lnTo>
                    <a:pt x="779" y="1311"/>
                  </a:lnTo>
                  <a:lnTo>
                    <a:pt x="777" y="1313"/>
                  </a:lnTo>
                  <a:lnTo>
                    <a:pt x="776" y="1318"/>
                  </a:lnTo>
                  <a:lnTo>
                    <a:pt x="776" y="1320"/>
                  </a:lnTo>
                  <a:lnTo>
                    <a:pt x="779" y="1322"/>
                  </a:lnTo>
                  <a:lnTo>
                    <a:pt x="781" y="1322"/>
                  </a:lnTo>
                  <a:lnTo>
                    <a:pt x="781" y="1324"/>
                  </a:lnTo>
                  <a:lnTo>
                    <a:pt x="783" y="1324"/>
                  </a:lnTo>
                  <a:lnTo>
                    <a:pt x="786" y="1329"/>
                  </a:lnTo>
                  <a:lnTo>
                    <a:pt x="792" y="1334"/>
                  </a:lnTo>
                  <a:lnTo>
                    <a:pt x="793" y="1334"/>
                  </a:lnTo>
                  <a:lnTo>
                    <a:pt x="795" y="1334"/>
                  </a:lnTo>
                  <a:lnTo>
                    <a:pt x="797" y="1334"/>
                  </a:lnTo>
                  <a:lnTo>
                    <a:pt x="799" y="1334"/>
                  </a:lnTo>
                  <a:lnTo>
                    <a:pt x="799" y="1336"/>
                  </a:lnTo>
                  <a:lnTo>
                    <a:pt x="801" y="1336"/>
                  </a:lnTo>
                  <a:lnTo>
                    <a:pt x="801" y="1334"/>
                  </a:lnTo>
                  <a:lnTo>
                    <a:pt x="804" y="1331"/>
                  </a:lnTo>
                  <a:lnTo>
                    <a:pt x="804" y="1329"/>
                  </a:lnTo>
                  <a:lnTo>
                    <a:pt x="804" y="1327"/>
                  </a:lnTo>
                  <a:lnTo>
                    <a:pt x="804" y="1325"/>
                  </a:lnTo>
                  <a:lnTo>
                    <a:pt x="804" y="1322"/>
                  </a:lnTo>
                  <a:lnTo>
                    <a:pt x="804" y="1318"/>
                  </a:lnTo>
                  <a:lnTo>
                    <a:pt x="804" y="1317"/>
                  </a:lnTo>
                  <a:lnTo>
                    <a:pt x="806" y="1315"/>
                  </a:lnTo>
                  <a:lnTo>
                    <a:pt x="808" y="1315"/>
                  </a:lnTo>
                  <a:lnTo>
                    <a:pt x="808" y="1311"/>
                  </a:lnTo>
                  <a:lnTo>
                    <a:pt x="808" y="1309"/>
                  </a:lnTo>
                  <a:lnTo>
                    <a:pt x="809" y="1308"/>
                  </a:lnTo>
                  <a:lnTo>
                    <a:pt x="809" y="1306"/>
                  </a:lnTo>
                  <a:lnTo>
                    <a:pt x="808" y="1304"/>
                  </a:lnTo>
                  <a:lnTo>
                    <a:pt x="808" y="1301"/>
                  </a:lnTo>
                  <a:lnTo>
                    <a:pt x="806" y="1297"/>
                  </a:lnTo>
                  <a:lnTo>
                    <a:pt x="804" y="1295"/>
                  </a:lnTo>
                  <a:lnTo>
                    <a:pt x="802" y="1295"/>
                  </a:lnTo>
                  <a:lnTo>
                    <a:pt x="801" y="1293"/>
                  </a:lnTo>
                  <a:lnTo>
                    <a:pt x="797" y="1295"/>
                  </a:lnTo>
                  <a:lnTo>
                    <a:pt x="795" y="1295"/>
                  </a:lnTo>
                  <a:lnTo>
                    <a:pt x="790" y="1295"/>
                  </a:lnTo>
                  <a:lnTo>
                    <a:pt x="788" y="1293"/>
                  </a:lnTo>
                  <a:lnTo>
                    <a:pt x="790" y="1290"/>
                  </a:lnTo>
                  <a:lnTo>
                    <a:pt x="790" y="1288"/>
                  </a:lnTo>
                  <a:lnTo>
                    <a:pt x="790" y="1286"/>
                  </a:lnTo>
                  <a:lnTo>
                    <a:pt x="792" y="1285"/>
                  </a:lnTo>
                  <a:lnTo>
                    <a:pt x="792" y="1283"/>
                  </a:lnTo>
                  <a:lnTo>
                    <a:pt x="799" y="1272"/>
                  </a:lnTo>
                  <a:lnTo>
                    <a:pt x="795" y="1269"/>
                  </a:lnTo>
                  <a:lnTo>
                    <a:pt x="792" y="1260"/>
                  </a:lnTo>
                  <a:lnTo>
                    <a:pt x="790" y="1258"/>
                  </a:lnTo>
                  <a:lnTo>
                    <a:pt x="790" y="1256"/>
                  </a:lnTo>
                  <a:lnTo>
                    <a:pt x="786" y="1254"/>
                  </a:lnTo>
                  <a:lnTo>
                    <a:pt x="785" y="1253"/>
                  </a:lnTo>
                  <a:lnTo>
                    <a:pt x="785" y="1251"/>
                  </a:lnTo>
                  <a:lnTo>
                    <a:pt x="785" y="1249"/>
                  </a:lnTo>
                  <a:lnTo>
                    <a:pt x="785" y="1247"/>
                  </a:lnTo>
                  <a:lnTo>
                    <a:pt x="783" y="1244"/>
                  </a:lnTo>
                  <a:lnTo>
                    <a:pt x="774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0" y="1231"/>
                  </a:lnTo>
                  <a:lnTo>
                    <a:pt x="772" y="1228"/>
                  </a:lnTo>
                  <a:lnTo>
                    <a:pt x="772" y="1226"/>
                  </a:lnTo>
                  <a:lnTo>
                    <a:pt x="774" y="1226"/>
                  </a:lnTo>
                  <a:lnTo>
                    <a:pt x="776" y="1224"/>
                  </a:lnTo>
                  <a:lnTo>
                    <a:pt x="776" y="1222"/>
                  </a:lnTo>
                  <a:lnTo>
                    <a:pt x="781" y="1221"/>
                  </a:lnTo>
                  <a:lnTo>
                    <a:pt x="783" y="1219"/>
                  </a:lnTo>
                  <a:lnTo>
                    <a:pt x="785" y="1215"/>
                  </a:lnTo>
                  <a:lnTo>
                    <a:pt x="785" y="1214"/>
                  </a:lnTo>
                  <a:lnTo>
                    <a:pt x="786" y="1214"/>
                  </a:lnTo>
                  <a:lnTo>
                    <a:pt x="792" y="1212"/>
                  </a:lnTo>
                  <a:lnTo>
                    <a:pt x="793" y="1210"/>
                  </a:lnTo>
                  <a:lnTo>
                    <a:pt x="797" y="1208"/>
                  </a:lnTo>
                  <a:lnTo>
                    <a:pt x="802" y="1203"/>
                  </a:lnTo>
                  <a:lnTo>
                    <a:pt x="804" y="1201"/>
                  </a:lnTo>
                  <a:lnTo>
                    <a:pt x="816" y="1198"/>
                  </a:lnTo>
                  <a:lnTo>
                    <a:pt x="831" y="1194"/>
                  </a:lnTo>
                  <a:lnTo>
                    <a:pt x="834" y="1192"/>
                  </a:lnTo>
                  <a:lnTo>
                    <a:pt x="845" y="1183"/>
                  </a:lnTo>
                  <a:lnTo>
                    <a:pt x="847" y="1182"/>
                  </a:lnTo>
                  <a:lnTo>
                    <a:pt x="848" y="1178"/>
                  </a:lnTo>
                  <a:lnTo>
                    <a:pt x="848" y="1176"/>
                  </a:lnTo>
                  <a:lnTo>
                    <a:pt x="848" y="1174"/>
                  </a:lnTo>
                  <a:lnTo>
                    <a:pt x="850" y="1173"/>
                  </a:lnTo>
                  <a:lnTo>
                    <a:pt x="848" y="1167"/>
                  </a:lnTo>
                  <a:lnTo>
                    <a:pt x="850" y="1166"/>
                  </a:lnTo>
                  <a:lnTo>
                    <a:pt x="850" y="1164"/>
                  </a:lnTo>
                  <a:lnTo>
                    <a:pt x="852" y="1160"/>
                  </a:lnTo>
                  <a:lnTo>
                    <a:pt x="852" y="1158"/>
                  </a:lnTo>
                  <a:lnTo>
                    <a:pt x="850" y="1157"/>
                  </a:lnTo>
                  <a:lnTo>
                    <a:pt x="850" y="1153"/>
                  </a:lnTo>
                  <a:lnTo>
                    <a:pt x="850" y="1151"/>
                  </a:lnTo>
                  <a:lnTo>
                    <a:pt x="850" y="1150"/>
                  </a:lnTo>
                  <a:lnTo>
                    <a:pt x="852" y="1150"/>
                  </a:lnTo>
                  <a:lnTo>
                    <a:pt x="856" y="1148"/>
                  </a:lnTo>
                  <a:lnTo>
                    <a:pt x="859" y="1148"/>
                  </a:lnTo>
                  <a:lnTo>
                    <a:pt x="870" y="1151"/>
                  </a:lnTo>
                  <a:lnTo>
                    <a:pt x="872" y="1151"/>
                  </a:lnTo>
                  <a:lnTo>
                    <a:pt x="873" y="1153"/>
                  </a:lnTo>
                  <a:lnTo>
                    <a:pt x="875" y="1157"/>
                  </a:lnTo>
                  <a:lnTo>
                    <a:pt x="880" y="1158"/>
                  </a:lnTo>
                  <a:lnTo>
                    <a:pt x="880" y="1153"/>
                  </a:lnTo>
                  <a:lnTo>
                    <a:pt x="882" y="1151"/>
                  </a:lnTo>
                  <a:lnTo>
                    <a:pt x="886" y="1151"/>
                  </a:lnTo>
                  <a:lnTo>
                    <a:pt x="888" y="1150"/>
                  </a:lnTo>
                  <a:lnTo>
                    <a:pt x="889" y="1146"/>
                  </a:lnTo>
                  <a:lnTo>
                    <a:pt x="889" y="1144"/>
                  </a:lnTo>
                  <a:lnTo>
                    <a:pt x="891" y="1142"/>
                  </a:lnTo>
                  <a:lnTo>
                    <a:pt x="891" y="1139"/>
                  </a:lnTo>
                  <a:lnTo>
                    <a:pt x="889" y="1134"/>
                  </a:lnTo>
                  <a:lnTo>
                    <a:pt x="891" y="1130"/>
                  </a:lnTo>
                  <a:lnTo>
                    <a:pt x="891" y="1128"/>
                  </a:lnTo>
                  <a:lnTo>
                    <a:pt x="889" y="1128"/>
                  </a:lnTo>
                  <a:lnTo>
                    <a:pt x="889" y="1126"/>
                  </a:lnTo>
                  <a:lnTo>
                    <a:pt x="888" y="1126"/>
                  </a:lnTo>
                  <a:lnTo>
                    <a:pt x="888" y="1125"/>
                  </a:lnTo>
                  <a:lnTo>
                    <a:pt x="891" y="1118"/>
                  </a:lnTo>
                  <a:lnTo>
                    <a:pt x="889" y="1114"/>
                  </a:lnTo>
                  <a:lnTo>
                    <a:pt x="884" y="1105"/>
                  </a:lnTo>
                  <a:lnTo>
                    <a:pt x="880" y="1102"/>
                  </a:lnTo>
                  <a:lnTo>
                    <a:pt x="879" y="1100"/>
                  </a:lnTo>
                  <a:lnTo>
                    <a:pt x="875" y="1100"/>
                  </a:lnTo>
                  <a:lnTo>
                    <a:pt x="873" y="1098"/>
                  </a:lnTo>
                  <a:lnTo>
                    <a:pt x="872" y="1096"/>
                  </a:lnTo>
                  <a:lnTo>
                    <a:pt x="870" y="1093"/>
                  </a:lnTo>
                  <a:lnTo>
                    <a:pt x="870" y="1091"/>
                  </a:lnTo>
                  <a:lnTo>
                    <a:pt x="870" y="1087"/>
                  </a:lnTo>
                  <a:lnTo>
                    <a:pt x="868" y="1087"/>
                  </a:lnTo>
                  <a:lnTo>
                    <a:pt x="864" y="1086"/>
                  </a:lnTo>
                  <a:lnTo>
                    <a:pt x="863" y="1084"/>
                  </a:lnTo>
                  <a:lnTo>
                    <a:pt x="861" y="1084"/>
                  </a:lnTo>
                  <a:lnTo>
                    <a:pt x="859" y="1082"/>
                  </a:lnTo>
                  <a:lnTo>
                    <a:pt x="857" y="1084"/>
                  </a:lnTo>
                  <a:lnTo>
                    <a:pt x="856" y="1086"/>
                  </a:lnTo>
                  <a:lnTo>
                    <a:pt x="854" y="1087"/>
                  </a:lnTo>
                  <a:lnTo>
                    <a:pt x="852" y="1087"/>
                  </a:lnTo>
                  <a:lnTo>
                    <a:pt x="848" y="1084"/>
                  </a:lnTo>
                  <a:lnTo>
                    <a:pt x="845" y="1080"/>
                  </a:lnTo>
                  <a:lnTo>
                    <a:pt x="843" y="1079"/>
                  </a:lnTo>
                  <a:lnTo>
                    <a:pt x="843" y="1073"/>
                  </a:lnTo>
                  <a:lnTo>
                    <a:pt x="841" y="1070"/>
                  </a:lnTo>
                  <a:lnTo>
                    <a:pt x="836" y="1066"/>
                  </a:lnTo>
                  <a:lnTo>
                    <a:pt x="832" y="1063"/>
                  </a:lnTo>
                  <a:lnTo>
                    <a:pt x="832" y="1061"/>
                  </a:lnTo>
                  <a:lnTo>
                    <a:pt x="829" y="1061"/>
                  </a:lnTo>
                  <a:lnTo>
                    <a:pt x="824" y="1059"/>
                  </a:lnTo>
                  <a:lnTo>
                    <a:pt x="820" y="1057"/>
                  </a:lnTo>
                  <a:lnTo>
                    <a:pt x="818" y="1055"/>
                  </a:lnTo>
                  <a:lnTo>
                    <a:pt x="818" y="1052"/>
                  </a:lnTo>
                  <a:lnTo>
                    <a:pt x="806" y="1036"/>
                  </a:lnTo>
                  <a:lnTo>
                    <a:pt x="801" y="1031"/>
                  </a:lnTo>
                  <a:lnTo>
                    <a:pt x="801" y="1029"/>
                  </a:lnTo>
                  <a:lnTo>
                    <a:pt x="801" y="1027"/>
                  </a:lnTo>
                  <a:lnTo>
                    <a:pt x="799" y="1025"/>
                  </a:lnTo>
                  <a:lnTo>
                    <a:pt x="795" y="1022"/>
                  </a:lnTo>
                  <a:lnTo>
                    <a:pt x="793" y="1020"/>
                  </a:lnTo>
                  <a:lnTo>
                    <a:pt x="792" y="1020"/>
                  </a:lnTo>
                  <a:lnTo>
                    <a:pt x="786" y="1020"/>
                  </a:lnTo>
                  <a:lnTo>
                    <a:pt x="785" y="1020"/>
                  </a:lnTo>
                  <a:lnTo>
                    <a:pt x="786" y="1022"/>
                  </a:lnTo>
                  <a:lnTo>
                    <a:pt x="785" y="1022"/>
                  </a:lnTo>
                  <a:lnTo>
                    <a:pt x="777" y="1020"/>
                  </a:lnTo>
                  <a:lnTo>
                    <a:pt x="776" y="1020"/>
                  </a:lnTo>
                  <a:lnTo>
                    <a:pt x="774" y="1020"/>
                  </a:lnTo>
                  <a:lnTo>
                    <a:pt x="770" y="1011"/>
                  </a:lnTo>
                  <a:lnTo>
                    <a:pt x="769" y="1007"/>
                  </a:lnTo>
                  <a:lnTo>
                    <a:pt x="763" y="1006"/>
                  </a:lnTo>
                  <a:lnTo>
                    <a:pt x="760" y="1004"/>
                  </a:lnTo>
                  <a:lnTo>
                    <a:pt x="760" y="1002"/>
                  </a:lnTo>
                  <a:lnTo>
                    <a:pt x="758" y="999"/>
                  </a:lnTo>
                  <a:lnTo>
                    <a:pt x="758" y="993"/>
                  </a:lnTo>
                  <a:lnTo>
                    <a:pt x="758" y="990"/>
                  </a:lnTo>
                  <a:lnTo>
                    <a:pt x="756" y="988"/>
                  </a:lnTo>
                  <a:lnTo>
                    <a:pt x="756" y="990"/>
                  </a:lnTo>
                  <a:lnTo>
                    <a:pt x="754" y="988"/>
                  </a:lnTo>
                  <a:lnTo>
                    <a:pt x="753" y="988"/>
                  </a:lnTo>
                  <a:lnTo>
                    <a:pt x="753" y="986"/>
                  </a:lnTo>
                  <a:lnTo>
                    <a:pt x="751" y="984"/>
                  </a:lnTo>
                  <a:lnTo>
                    <a:pt x="751" y="983"/>
                  </a:lnTo>
                  <a:lnTo>
                    <a:pt x="751" y="981"/>
                  </a:lnTo>
                  <a:lnTo>
                    <a:pt x="749" y="977"/>
                  </a:lnTo>
                  <a:lnTo>
                    <a:pt x="749" y="975"/>
                  </a:lnTo>
                  <a:lnTo>
                    <a:pt x="747" y="974"/>
                  </a:lnTo>
                  <a:lnTo>
                    <a:pt x="745" y="974"/>
                  </a:lnTo>
                  <a:lnTo>
                    <a:pt x="744" y="972"/>
                  </a:lnTo>
                  <a:lnTo>
                    <a:pt x="744" y="970"/>
                  </a:lnTo>
                  <a:lnTo>
                    <a:pt x="744" y="968"/>
                  </a:lnTo>
                  <a:lnTo>
                    <a:pt x="744" y="967"/>
                  </a:lnTo>
                  <a:lnTo>
                    <a:pt x="744" y="965"/>
                  </a:lnTo>
                  <a:lnTo>
                    <a:pt x="744" y="963"/>
                  </a:lnTo>
                  <a:lnTo>
                    <a:pt x="742" y="961"/>
                  </a:lnTo>
                  <a:lnTo>
                    <a:pt x="740" y="960"/>
                  </a:lnTo>
                  <a:lnTo>
                    <a:pt x="738" y="958"/>
                  </a:lnTo>
                  <a:lnTo>
                    <a:pt x="737" y="958"/>
                  </a:lnTo>
                  <a:lnTo>
                    <a:pt x="733" y="954"/>
                  </a:lnTo>
                  <a:lnTo>
                    <a:pt x="733" y="951"/>
                  </a:lnTo>
                  <a:lnTo>
                    <a:pt x="731" y="949"/>
                  </a:lnTo>
                  <a:lnTo>
                    <a:pt x="733" y="947"/>
                  </a:lnTo>
                  <a:lnTo>
                    <a:pt x="738" y="945"/>
                  </a:lnTo>
                  <a:lnTo>
                    <a:pt x="740" y="942"/>
                  </a:lnTo>
                  <a:lnTo>
                    <a:pt x="740" y="940"/>
                  </a:lnTo>
                  <a:lnTo>
                    <a:pt x="740" y="936"/>
                  </a:lnTo>
                  <a:lnTo>
                    <a:pt x="740" y="935"/>
                  </a:lnTo>
                  <a:lnTo>
                    <a:pt x="742" y="935"/>
                  </a:lnTo>
                  <a:lnTo>
                    <a:pt x="742" y="933"/>
                  </a:lnTo>
                  <a:lnTo>
                    <a:pt x="745" y="928"/>
                  </a:lnTo>
                  <a:lnTo>
                    <a:pt x="745" y="926"/>
                  </a:lnTo>
                  <a:lnTo>
                    <a:pt x="745" y="922"/>
                  </a:lnTo>
                  <a:lnTo>
                    <a:pt x="745" y="920"/>
                  </a:lnTo>
                  <a:lnTo>
                    <a:pt x="744" y="920"/>
                  </a:lnTo>
                  <a:lnTo>
                    <a:pt x="740" y="917"/>
                  </a:lnTo>
                  <a:lnTo>
                    <a:pt x="740" y="915"/>
                  </a:lnTo>
                  <a:lnTo>
                    <a:pt x="742" y="913"/>
                  </a:lnTo>
                  <a:lnTo>
                    <a:pt x="742" y="910"/>
                  </a:lnTo>
                  <a:lnTo>
                    <a:pt x="740" y="908"/>
                  </a:lnTo>
                  <a:lnTo>
                    <a:pt x="735" y="908"/>
                  </a:lnTo>
                  <a:lnTo>
                    <a:pt x="733" y="906"/>
                  </a:lnTo>
                  <a:lnTo>
                    <a:pt x="715" y="896"/>
                  </a:lnTo>
                  <a:lnTo>
                    <a:pt x="715" y="894"/>
                  </a:lnTo>
                  <a:lnTo>
                    <a:pt x="715" y="892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0" y="888"/>
                  </a:lnTo>
                  <a:lnTo>
                    <a:pt x="708" y="887"/>
                  </a:lnTo>
                  <a:lnTo>
                    <a:pt x="708" y="885"/>
                  </a:lnTo>
                  <a:lnTo>
                    <a:pt x="708" y="881"/>
                  </a:lnTo>
                  <a:lnTo>
                    <a:pt x="708" y="878"/>
                  </a:lnTo>
                  <a:lnTo>
                    <a:pt x="708" y="874"/>
                  </a:lnTo>
                  <a:lnTo>
                    <a:pt x="708" y="872"/>
                  </a:lnTo>
                  <a:lnTo>
                    <a:pt x="706" y="871"/>
                  </a:lnTo>
                  <a:lnTo>
                    <a:pt x="703" y="867"/>
                  </a:lnTo>
                  <a:lnTo>
                    <a:pt x="699" y="864"/>
                  </a:lnTo>
                  <a:lnTo>
                    <a:pt x="698" y="862"/>
                  </a:lnTo>
                  <a:lnTo>
                    <a:pt x="699" y="860"/>
                  </a:lnTo>
                  <a:lnTo>
                    <a:pt x="699" y="858"/>
                  </a:lnTo>
                  <a:lnTo>
                    <a:pt x="699" y="856"/>
                  </a:lnTo>
                  <a:lnTo>
                    <a:pt x="699" y="853"/>
                  </a:lnTo>
                  <a:lnTo>
                    <a:pt x="699" y="851"/>
                  </a:lnTo>
                  <a:lnTo>
                    <a:pt x="698" y="849"/>
                  </a:lnTo>
                  <a:lnTo>
                    <a:pt x="699" y="849"/>
                  </a:lnTo>
                  <a:lnTo>
                    <a:pt x="705" y="849"/>
                  </a:lnTo>
                  <a:lnTo>
                    <a:pt x="706" y="851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8" y="856"/>
                  </a:lnTo>
                  <a:lnTo>
                    <a:pt x="708" y="858"/>
                  </a:lnTo>
                  <a:lnTo>
                    <a:pt x="710" y="858"/>
                  </a:lnTo>
                  <a:lnTo>
                    <a:pt x="714" y="858"/>
                  </a:lnTo>
                  <a:lnTo>
                    <a:pt x="715" y="860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4" y="864"/>
                  </a:lnTo>
                  <a:lnTo>
                    <a:pt x="715" y="865"/>
                  </a:lnTo>
                  <a:lnTo>
                    <a:pt x="717" y="867"/>
                  </a:lnTo>
                  <a:lnTo>
                    <a:pt x="717" y="869"/>
                  </a:lnTo>
                  <a:lnTo>
                    <a:pt x="719" y="874"/>
                  </a:lnTo>
                  <a:lnTo>
                    <a:pt x="721" y="876"/>
                  </a:lnTo>
                  <a:lnTo>
                    <a:pt x="722" y="878"/>
                  </a:lnTo>
                  <a:lnTo>
                    <a:pt x="724" y="876"/>
                  </a:lnTo>
                  <a:lnTo>
                    <a:pt x="724" y="874"/>
                  </a:lnTo>
                  <a:lnTo>
                    <a:pt x="722" y="872"/>
                  </a:lnTo>
                  <a:lnTo>
                    <a:pt x="722" y="871"/>
                  </a:lnTo>
                  <a:lnTo>
                    <a:pt x="722" y="867"/>
                  </a:lnTo>
                  <a:lnTo>
                    <a:pt x="724" y="865"/>
                  </a:lnTo>
                  <a:lnTo>
                    <a:pt x="726" y="862"/>
                  </a:lnTo>
                  <a:lnTo>
                    <a:pt x="726" y="858"/>
                  </a:lnTo>
                  <a:lnTo>
                    <a:pt x="728" y="858"/>
                  </a:lnTo>
                  <a:lnTo>
                    <a:pt x="728" y="856"/>
                  </a:lnTo>
                  <a:lnTo>
                    <a:pt x="729" y="855"/>
                  </a:lnTo>
                  <a:lnTo>
                    <a:pt x="733" y="849"/>
                  </a:lnTo>
                  <a:lnTo>
                    <a:pt x="735" y="848"/>
                  </a:lnTo>
                  <a:lnTo>
                    <a:pt x="738" y="848"/>
                  </a:lnTo>
                  <a:lnTo>
                    <a:pt x="740" y="846"/>
                  </a:lnTo>
                  <a:lnTo>
                    <a:pt x="742" y="846"/>
                  </a:lnTo>
                  <a:lnTo>
                    <a:pt x="742" y="844"/>
                  </a:lnTo>
                  <a:lnTo>
                    <a:pt x="742" y="842"/>
                  </a:lnTo>
                  <a:lnTo>
                    <a:pt x="742" y="840"/>
                  </a:lnTo>
                  <a:lnTo>
                    <a:pt x="742" y="840"/>
                  </a:lnTo>
                  <a:lnTo>
                    <a:pt x="745" y="837"/>
                  </a:lnTo>
                  <a:lnTo>
                    <a:pt x="749" y="835"/>
                  </a:lnTo>
                  <a:lnTo>
                    <a:pt x="758" y="835"/>
                  </a:lnTo>
                  <a:lnTo>
                    <a:pt x="765" y="837"/>
                  </a:lnTo>
                  <a:lnTo>
                    <a:pt x="765" y="835"/>
                  </a:lnTo>
                  <a:lnTo>
                    <a:pt x="767" y="835"/>
                  </a:lnTo>
                  <a:lnTo>
                    <a:pt x="770" y="830"/>
                  </a:lnTo>
                  <a:lnTo>
                    <a:pt x="772" y="830"/>
                  </a:lnTo>
                  <a:lnTo>
                    <a:pt x="774" y="828"/>
                  </a:lnTo>
                  <a:lnTo>
                    <a:pt x="776" y="828"/>
                  </a:lnTo>
                  <a:lnTo>
                    <a:pt x="777" y="828"/>
                  </a:lnTo>
                  <a:lnTo>
                    <a:pt x="779" y="828"/>
                  </a:lnTo>
                  <a:lnTo>
                    <a:pt x="781" y="826"/>
                  </a:lnTo>
                  <a:lnTo>
                    <a:pt x="781" y="828"/>
                  </a:lnTo>
                  <a:lnTo>
                    <a:pt x="790" y="833"/>
                  </a:lnTo>
                  <a:lnTo>
                    <a:pt x="795" y="833"/>
                  </a:lnTo>
                  <a:lnTo>
                    <a:pt x="799" y="832"/>
                  </a:lnTo>
                  <a:lnTo>
                    <a:pt x="801" y="828"/>
                  </a:lnTo>
                  <a:lnTo>
                    <a:pt x="801" y="826"/>
                  </a:lnTo>
                  <a:lnTo>
                    <a:pt x="801" y="817"/>
                  </a:lnTo>
                  <a:lnTo>
                    <a:pt x="802" y="817"/>
                  </a:lnTo>
                  <a:lnTo>
                    <a:pt x="804" y="817"/>
                  </a:lnTo>
                  <a:lnTo>
                    <a:pt x="806" y="817"/>
                  </a:lnTo>
                  <a:lnTo>
                    <a:pt x="808" y="819"/>
                  </a:lnTo>
                  <a:lnTo>
                    <a:pt x="808" y="817"/>
                  </a:lnTo>
                  <a:lnTo>
                    <a:pt x="809" y="817"/>
                  </a:lnTo>
                  <a:lnTo>
                    <a:pt x="813" y="817"/>
                  </a:lnTo>
                  <a:lnTo>
                    <a:pt x="818" y="817"/>
                  </a:lnTo>
                  <a:lnTo>
                    <a:pt x="822" y="816"/>
                  </a:lnTo>
                  <a:lnTo>
                    <a:pt x="824" y="812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9" y="805"/>
                  </a:lnTo>
                  <a:lnTo>
                    <a:pt x="831" y="805"/>
                  </a:lnTo>
                  <a:lnTo>
                    <a:pt x="834" y="805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40" y="796"/>
                  </a:lnTo>
                  <a:lnTo>
                    <a:pt x="841" y="796"/>
                  </a:lnTo>
                  <a:lnTo>
                    <a:pt x="841" y="794"/>
                  </a:lnTo>
                  <a:lnTo>
                    <a:pt x="843" y="796"/>
                  </a:lnTo>
                  <a:lnTo>
                    <a:pt x="845" y="800"/>
                  </a:lnTo>
                  <a:lnTo>
                    <a:pt x="848" y="801"/>
                  </a:lnTo>
                  <a:lnTo>
                    <a:pt x="850" y="801"/>
                  </a:lnTo>
                  <a:lnTo>
                    <a:pt x="852" y="798"/>
                  </a:lnTo>
                  <a:lnTo>
                    <a:pt x="854" y="796"/>
                  </a:lnTo>
                  <a:lnTo>
                    <a:pt x="856" y="796"/>
                  </a:lnTo>
                  <a:lnTo>
                    <a:pt x="856" y="794"/>
                  </a:lnTo>
                  <a:lnTo>
                    <a:pt x="857" y="794"/>
                  </a:lnTo>
                  <a:lnTo>
                    <a:pt x="856" y="793"/>
                  </a:lnTo>
                  <a:lnTo>
                    <a:pt x="857" y="791"/>
                  </a:lnTo>
                  <a:lnTo>
                    <a:pt x="859" y="789"/>
                  </a:lnTo>
                  <a:lnTo>
                    <a:pt x="859" y="785"/>
                  </a:lnTo>
                  <a:lnTo>
                    <a:pt x="859" y="784"/>
                  </a:lnTo>
                  <a:lnTo>
                    <a:pt x="863" y="780"/>
                  </a:lnTo>
                  <a:lnTo>
                    <a:pt x="868" y="780"/>
                  </a:lnTo>
                  <a:lnTo>
                    <a:pt x="877" y="780"/>
                  </a:lnTo>
                  <a:lnTo>
                    <a:pt x="879" y="778"/>
                  </a:lnTo>
                  <a:lnTo>
                    <a:pt x="884" y="777"/>
                  </a:lnTo>
                  <a:lnTo>
                    <a:pt x="886" y="777"/>
                  </a:lnTo>
                  <a:lnTo>
                    <a:pt x="891" y="778"/>
                  </a:lnTo>
                  <a:lnTo>
                    <a:pt x="895" y="777"/>
                  </a:lnTo>
                  <a:lnTo>
                    <a:pt x="898" y="775"/>
                  </a:lnTo>
                  <a:lnTo>
                    <a:pt x="900" y="773"/>
                  </a:lnTo>
                  <a:lnTo>
                    <a:pt x="900" y="771"/>
                  </a:lnTo>
                  <a:lnTo>
                    <a:pt x="900" y="769"/>
                  </a:lnTo>
                  <a:lnTo>
                    <a:pt x="900" y="768"/>
                  </a:lnTo>
                  <a:lnTo>
                    <a:pt x="902" y="766"/>
                  </a:lnTo>
                  <a:lnTo>
                    <a:pt x="904" y="768"/>
                  </a:lnTo>
                  <a:lnTo>
                    <a:pt x="905" y="766"/>
                  </a:lnTo>
                  <a:lnTo>
                    <a:pt x="907" y="764"/>
                  </a:lnTo>
                  <a:lnTo>
                    <a:pt x="909" y="762"/>
                  </a:lnTo>
                  <a:lnTo>
                    <a:pt x="911" y="762"/>
                  </a:lnTo>
                  <a:lnTo>
                    <a:pt x="914" y="762"/>
                  </a:lnTo>
                  <a:lnTo>
                    <a:pt x="916" y="762"/>
                  </a:lnTo>
                  <a:lnTo>
                    <a:pt x="934" y="755"/>
                  </a:lnTo>
                  <a:lnTo>
                    <a:pt x="935" y="755"/>
                  </a:lnTo>
                  <a:lnTo>
                    <a:pt x="937" y="752"/>
                  </a:lnTo>
                  <a:lnTo>
                    <a:pt x="939" y="750"/>
                  </a:lnTo>
                  <a:lnTo>
                    <a:pt x="943" y="750"/>
                  </a:lnTo>
                  <a:lnTo>
                    <a:pt x="951" y="750"/>
                  </a:lnTo>
                  <a:lnTo>
                    <a:pt x="955" y="746"/>
                  </a:lnTo>
                  <a:lnTo>
                    <a:pt x="955" y="743"/>
                  </a:lnTo>
                  <a:lnTo>
                    <a:pt x="953" y="741"/>
                  </a:lnTo>
                  <a:lnTo>
                    <a:pt x="948" y="739"/>
                  </a:lnTo>
                  <a:lnTo>
                    <a:pt x="946" y="736"/>
                  </a:lnTo>
                  <a:lnTo>
                    <a:pt x="946" y="734"/>
                  </a:lnTo>
                  <a:lnTo>
                    <a:pt x="944" y="732"/>
                  </a:lnTo>
                  <a:lnTo>
                    <a:pt x="941" y="732"/>
                  </a:lnTo>
                  <a:lnTo>
                    <a:pt x="939" y="730"/>
                  </a:lnTo>
                  <a:lnTo>
                    <a:pt x="941" y="729"/>
                  </a:lnTo>
                  <a:lnTo>
                    <a:pt x="943" y="723"/>
                  </a:lnTo>
                  <a:lnTo>
                    <a:pt x="944" y="721"/>
                  </a:lnTo>
                  <a:lnTo>
                    <a:pt x="948" y="720"/>
                  </a:lnTo>
                  <a:lnTo>
                    <a:pt x="953" y="721"/>
                  </a:lnTo>
                  <a:lnTo>
                    <a:pt x="953" y="723"/>
                  </a:lnTo>
                  <a:lnTo>
                    <a:pt x="955" y="723"/>
                  </a:lnTo>
                  <a:lnTo>
                    <a:pt x="955" y="725"/>
                  </a:lnTo>
                  <a:lnTo>
                    <a:pt x="955" y="725"/>
                  </a:lnTo>
                  <a:lnTo>
                    <a:pt x="957" y="725"/>
                  </a:lnTo>
                  <a:lnTo>
                    <a:pt x="959" y="723"/>
                  </a:lnTo>
                  <a:lnTo>
                    <a:pt x="964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9" y="727"/>
                  </a:lnTo>
                  <a:lnTo>
                    <a:pt x="973" y="729"/>
                  </a:lnTo>
                  <a:lnTo>
                    <a:pt x="975" y="729"/>
                  </a:lnTo>
                  <a:lnTo>
                    <a:pt x="976" y="730"/>
                  </a:lnTo>
                  <a:lnTo>
                    <a:pt x="976" y="732"/>
                  </a:lnTo>
                  <a:lnTo>
                    <a:pt x="976" y="734"/>
                  </a:lnTo>
                  <a:lnTo>
                    <a:pt x="976" y="737"/>
                  </a:lnTo>
                  <a:lnTo>
                    <a:pt x="976" y="739"/>
                  </a:lnTo>
                  <a:lnTo>
                    <a:pt x="975" y="743"/>
                  </a:lnTo>
                  <a:lnTo>
                    <a:pt x="975" y="745"/>
                  </a:lnTo>
                  <a:lnTo>
                    <a:pt x="982" y="743"/>
                  </a:lnTo>
                  <a:lnTo>
                    <a:pt x="983" y="743"/>
                  </a:lnTo>
                  <a:lnTo>
                    <a:pt x="983" y="745"/>
                  </a:lnTo>
                  <a:lnTo>
                    <a:pt x="983" y="746"/>
                  </a:lnTo>
                  <a:lnTo>
                    <a:pt x="982" y="752"/>
                  </a:lnTo>
                  <a:lnTo>
                    <a:pt x="980" y="755"/>
                  </a:lnTo>
                  <a:lnTo>
                    <a:pt x="982" y="757"/>
                  </a:lnTo>
                  <a:lnTo>
                    <a:pt x="985" y="757"/>
                  </a:lnTo>
                  <a:lnTo>
                    <a:pt x="987" y="759"/>
                  </a:lnTo>
                  <a:lnTo>
                    <a:pt x="992" y="762"/>
                  </a:lnTo>
                  <a:lnTo>
                    <a:pt x="996" y="762"/>
                  </a:lnTo>
                  <a:lnTo>
                    <a:pt x="998" y="762"/>
                  </a:lnTo>
                  <a:lnTo>
                    <a:pt x="998" y="762"/>
                  </a:lnTo>
                  <a:lnTo>
                    <a:pt x="999" y="761"/>
                  </a:lnTo>
                  <a:lnTo>
                    <a:pt x="1001" y="759"/>
                  </a:lnTo>
                  <a:lnTo>
                    <a:pt x="1003" y="753"/>
                  </a:lnTo>
                  <a:lnTo>
                    <a:pt x="1003" y="750"/>
                  </a:lnTo>
                  <a:lnTo>
                    <a:pt x="1005" y="748"/>
                  </a:lnTo>
                  <a:lnTo>
                    <a:pt x="1008" y="743"/>
                  </a:lnTo>
                  <a:lnTo>
                    <a:pt x="1014" y="729"/>
                  </a:lnTo>
                  <a:lnTo>
                    <a:pt x="1019" y="718"/>
                  </a:lnTo>
                  <a:lnTo>
                    <a:pt x="1019" y="716"/>
                  </a:lnTo>
                  <a:lnTo>
                    <a:pt x="1019" y="713"/>
                  </a:lnTo>
                  <a:lnTo>
                    <a:pt x="1021" y="711"/>
                  </a:lnTo>
                  <a:lnTo>
                    <a:pt x="1021" y="709"/>
                  </a:lnTo>
                  <a:lnTo>
                    <a:pt x="1021" y="707"/>
                  </a:lnTo>
                  <a:lnTo>
                    <a:pt x="1022" y="707"/>
                  </a:lnTo>
                  <a:lnTo>
                    <a:pt x="1022" y="704"/>
                  </a:lnTo>
                  <a:lnTo>
                    <a:pt x="1022" y="700"/>
                  </a:lnTo>
                  <a:lnTo>
                    <a:pt x="1024" y="695"/>
                  </a:lnTo>
                  <a:lnTo>
                    <a:pt x="1026" y="690"/>
                  </a:lnTo>
                  <a:lnTo>
                    <a:pt x="1028" y="686"/>
                  </a:lnTo>
                  <a:lnTo>
                    <a:pt x="1026" y="686"/>
                  </a:lnTo>
                  <a:lnTo>
                    <a:pt x="1026" y="684"/>
                  </a:lnTo>
                  <a:lnTo>
                    <a:pt x="1028" y="679"/>
                  </a:lnTo>
                  <a:lnTo>
                    <a:pt x="1026" y="677"/>
                  </a:lnTo>
                  <a:lnTo>
                    <a:pt x="1022" y="674"/>
                  </a:lnTo>
                  <a:lnTo>
                    <a:pt x="1021" y="670"/>
                  </a:lnTo>
                  <a:lnTo>
                    <a:pt x="1021" y="668"/>
                  </a:lnTo>
                  <a:lnTo>
                    <a:pt x="1019" y="666"/>
                  </a:lnTo>
                  <a:lnTo>
                    <a:pt x="1019" y="665"/>
                  </a:lnTo>
                  <a:lnTo>
                    <a:pt x="1019" y="658"/>
                  </a:lnTo>
                  <a:lnTo>
                    <a:pt x="1019" y="652"/>
                  </a:lnTo>
                  <a:lnTo>
                    <a:pt x="1019" y="650"/>
                  </a:lnTo>
                  <a:lnTo>
                    <a:pt x="1019" y="647"/>
                  </a:lnTo>
                  <a:lnTo>
                    <a:pt x="1015" y="645"/>
                  </a:lnTo>
                  <a:lnTo>
                    <a:pt x="1014" y="643"/>
                  </a:lnTo>
                  <a:lnTo>
                    <a:pt x="1012" y="643"/>
                  </a:lnTo>
                  <a:lnTo>
                    <a:pt x="1007" y="642"/>
                  </a:lnTo>
                  <a:lnTo>
                    <a:pt x="1003" y="640"/>
                  </a:lnTo>
                  <a:lnTo>
                    <a:pt x="1001" y="638"/>
                  </a:lnTo>
                  <a:lnTo>
                    <a:pt x="996" y="634"/>
                  </a:lnTo>
                  <a:lnTo>
                    <a:pt x="992" y="634"/>
                  </a:lnTo>
                  <a:lnTo>
                    <a:pt x="992" y="633"/>
                  </a:lnTo>
                  <a:lnTo>
                    <a:pt x="992" y="631"/>
                  </a:lnTo>
                  <a:lnTo>
                    <a:pt x="992" y="627"/>
                  </a:lnTo>
                  <a:lnTo>
                    <a:pt x="996" y="624"/>
                  </a:lnTo>
                  <a:lnTo>
                    <a:pt x="996" y="620"/>
                  </a:lnTo>
                  <a:lnTo>
                    <a:pt x="996" y="615"/>
                  </a:lnTo>
                  <a:lnTo>
                    <a:pt x="996" y="610"/>
                  </a:lnTo>
                  <a:lnTo>
                    <a:pt x="994" y="608"/>
                  </a:lnTo>
                  <a:lnTo>
                    <a:pt x="989" y="602"/>
                  </a:lnTo>
                  <a:lnTo>
                    <a:pt x="985" y="599"/>
                  </a:lnTo>
                  <a:lnTo>
                    <a:pt x="983" y="594"/>
                  </a:lnTo>
                  <a:lnTo>
                    <a:pt x="983" y="592"/>
                  </a:lnTo>
                  <a:lnTo>
                    <a:pt x="982" y="588"/>
                  </a:lnTo>
                  <a:lnTo>
                    <a:pt x="980" y="588"/>
                  </a:lnTo>
                  <a:lnTo>
                    <a:pt x="978" y="585"/>
                  </a:lnTo>
                  <a:lnTo>
                    <a:pt x="978" y="581"/>
                  </a:lnTo>
                  <a:lnTo>
                    <a:pt x="980" y="578"/>
                  </a:lnTo>
                  <a:lnTo>
                    <a:pt x="985" y="570"/>
                  </a:lnTo>
                  <a:lnTo>
                    <a:pt x="989" y="567"/>
                  </a:lnTo>
                  <a:lnTo>
                    <a:pt x="991" y="563"/>
                  </a:lnTo>
                  <a:lnTo>
                    <a:pt x="991" y="560"/>
                  </a:lnTo>
                  <a:lnTo>
                    <a:pt x="991" y="549"/>
                  </a:lnTo>
                  <a:lnTo>
                    <a:pt x="992" y="549"/>
                  </a:lnTo>
                  <a:lnTo>
                    <a:pt x="994" y="544"/>
                  </a:lnTo>
                  <a:lnTo>
                    <a:pt x="994" y="542"/>
                  </a:lnTo>
                  <a:lnTo>
                    <a:pt x="996" y="540"/>
                  </a:lnTo>
                  <a:lnTo>
                    <a:pt x="996" y="539"/>
                  </a:lnTo>
                  <a:lnTo>
                    <a:pt x="996" y="537"/>
                  </a:lnTo>
                  <a:lnTo>
                    <a:pt x="998" y="535"/>
                  </a:lnTo>
                  <a:lnTo>
                    <a:pt x="991" y="530"/>
                  </a:lnTo>
                  <a:lnTo>
                    <a:pt x="991" y="526"/>
                  </a:lnTo>
                  <a:lnTo>
                    <a:pt x="991" y="521"/>
                  </a:lnTo>
                  <a:lnTo>
                    <a:pt x="992" y="517"/>
                  </a:lnTo>
                  <a:lnTo>
                    <a:pt x="992" y="515"/>
                  </a:lnTo>
                  <a:lnTo>
                    <a:pt x="991" y="512"/>
                  </a:lnTo>
                  <a:lnTo>
                    <a:pt x="992" y="508"/>
                  </a:lnTo>
                  <a:lnTo>
                    <a:pt x="992" y="507"/>
                  </a:lnTo>
                  <a:lnTo>
                    <a:pt x="991" y="503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0" y="498"/>
                  </a:lnTo>
                  <a:lnTo>
                    <a:pt x="978" y="496"/>
                  </a:lnTo>
                  <a:lnTo>
                    <a:pt x="978" y="492"/>
                  </a:lnTo>
                  <a:lnTo>
                    <a:pt x="976" y="487"/>
                  </a:lnTo>
                  <a:lnTo>
                    <a:pt x="973" y="478"/>
                  </a:lnTo>
                  <a:lnTo>
                    <a:pt x="973" y="471"/>
                  </a:lnTo>
                  <a:lnTo>
                    <a:pt x="978" y="466"/>
                  </a:lnTo>
                  <a:lnTo>
                    <a:pt x="982" y="462"/>
                  </a:lnTo>
                  <a:lnTo>
                    <a:pt x="983" y="459"/>
                  </a:lnTo>
                  <a:lnTo>
                    <a:pt x="983" y="457"/>
                  </a:lnTo>
                  <a:lnTo>
                    <a:pt x="982" y="453"/>
                  </a:lnTo>
                  <a:lnTo>
                    <a:pt x="982" y="450"/>
                  </a:lnTo>
                  <a:lnTo>
                    <a:pt x="985" y="443"/>
                  </a:lnTo>
                  <a:lnTo>
                    <a:pt x="982" y="439"/>
                  </a:lnTo>
                  <a:lnTo>
                    <a:pt x="980" y="439"/>
                  </a:lnTo>
                  <a:lnTo>
                    <a:pt x="975" y="432"/>
                  </a:lnTo>
                  <a:lnTo>
                    <a:pt x="967" y="428"/>
                  </a:lnTo>
                  <a:lnTo>
                    <a:pt x="964" y="423"/>
                  </a:lnTo>
                  <a:lnTo>
                    <a:pt x="962" y="423"/>
                  </a:lnTo>
                  <a:lnTo>
                    <a:pt x="960" y="421"/>
                  </a:lnTo>
                  <a:lnTo>
                    <a:pt x="957" y="416"/>
                  </a:lnTo>
                  <a:lnTo>
                    <a:pt x="955" y="414"/>
                  </a:lnTo>
                  <a:lnTo>
                    <a:pt x="944" y="404"/>
                  </a:lnTo>
                  <a:lnTo>
                    <a:pt x="941" y="402"/>
                  </a:lnTo>
                  <a:lnTo>
                    <a:pt x="937" y="398"/>
                  </a:lnTo>
                  <a:lnTo>
                    <a:pt x="934" y="396"/>
                  </a:lnTo>
                  <a:lnTo>
                    <a:pt x="932" y="396"/>
                  </a:lnTo>
                  <a:lnTo>
                    <a:pt x="930" y="396"/>
                  </a:lnTo>
                  <a:lnTo>
                    <a:pt x="927" y="395"/>
                  </a:lnTo>
                  <a:lnTo>
                    <a:pt x="927" y="391"/>
                  </a:lnTo>
                  <a:lnTo>
                    <a:pt x="928" y="389"/>
                  </a:lnTo>
                  <a:lnTo>
                    <a:pt x="930" y="386"/>
                  </a:lnTo>
                  <a:lnTo>
                    <a:pt x="930" y="382"/>
                  </a:lnTo>
                  <a:lnTo>
                    <a:pt x="930" y="380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2"/>
                  </a:lnTo>
                  <a:lnTo>
                    <a:pt x="934" y="368"/>
                  </a:lnTo>
                  <a:lnTo>
                    <a:pt x="941" y="364"/>
                  </a:lnTo>
                  <a:lnTo>
                    <a:pt x="948" y="359"/>
                  </a:lnTo>
                  <a:lnTo>
                    <a:pt x="951" y="356"/>
                  </a:lnTo>
                  <a:lnTo>
                    <a:pt x="953" y="352"/>
                  </a:lnTo>
                  <a:lnTo>
                    <a:pt x="953" y="350"/>
                  </a:lnTo>
                  <a:lnTo>
                    <a:pt x="955" y="340"/>
                  </a:lnTo>
                  <a:lnTo>
                    <a:pt x="955" y="336"/>
                  </a:lnTo>
                  <a:lnTo>
                    <a:pt x="955" y="334"/>
                  </a:lnTo>
                  <a:lnTo>
                    <a:pt x="955" y="332"/>
                  </a:lnTo>
                  <a:lnTo>
                    <a:pt x="955" y="329"/>
                  </a:lnTo>
                  <a:lnTo>
                    <a:pt x="955" y="327"/>
                  </a:lnTo>
                  <a:lnTo>
                    <a:pt x="957" y="325"/>
                  </a:lnTo>
                  <a:lnTo>
                    <a:pt x="959" y="324"/>
                  </a:lnTo>
                  <a:lnTo>
                    <a:pt x="962" y="316"/>
                  </a:lnTo>
                  <a:lnTo>
                    <a:pt x="960" y="316"/>
                  </a:lnTo>
                  <a:lnTo>
                    <a:pt x="959" y="315"/>
                  </a:lnTo>
                  <a:lnTo>
                    <a:pt x="957" y="313"/>
                  </a:lnTo>
                  <a:lnTo>
                    <a:pt x="957" y="311"/>
                  </a:lnTo>
                  <a:lnTo>
                    <a:pt x="957" y="309"/>
                  </a:lnTo>
                  <a:lnTo>
                    <a:pt x="957" y="306"/>
                  </a:lnTo>
                  <a:lnTo>
                    <a:pt x="957" y="304"/>
                  </a:lnTo>
                  <a:lnTo>
                    <a:pt x="955" y="300"/>
                  </a:lnTo>
                  <a:lnTo>
                    <a:pt x="955" y="292"/>
                  </a:lnTo>
                  <a:lnTo>
                    <a:pt x="953" y="281"/>
                  </a:lnTo>
                  <a:lnTo>
                    <a:pt x="951" y="277"/>
                  </a:lnTo>
                  <a:lnTo>
                    <a:pt x="950" y="274"/>
                  </a:lnTo>
                  <a:lnTo>
                    <a:pt x="946" y="269"/>
                  </a:lnTo>
                  <a:lnTo>
                    <a:pt x="946" y="265"/>
                  </a:lnTo>
                  <a:lnTo>
                    <a:pt x="946" y="260"/>
                  </a:lnTo>
                  <a:lnTo>
                    <a:pt x="946" y="253"/>
                  </a:lnTo>
                  <a:lnTo>
                    <a:pt x="946" y="251"/>
                  </a:lnTo>
                  <a:lnTo>
                    <a:pt x="944" y="245"/>
                  </a:lnTo>
                  <a:lnTo>
                    <a:pt x="943" y="242"/>
                  </a:lnTo>
                  <a:lnTo>
                    <a:pt x="943" y="238"/>
                  </a:lnTo>
                  <a:lnTo>
                    <a:pt x="943" y="233"/>
                  </a:lnTo>
                  <a:lnTo>
                    <a:pt x="941" y="233"/>
                  </a:lnTo>
                  <a:lnTo>
                    <a:pt x="939" y="233"/>
                  </a:lnTo>
                  <a:lnTo>
                    <a:pt x="937" y="231"/>
                  </a:lnTo>
                  <a:lnTo>
                    <a:pt x="935" y="231"/>
                  </a:lnTo>
                  <a:lnTo>
                    <a:pt x="943" y="228"/>
                  </a:lnTo>
                  <a:lnTo>
                    <a:pt x="943" y="226"/>
                  </a:lnTo>
                  <a:lnTo>
                    <a:pt x="943" y="222"/>
                  </a:lnTo>
                  <a:lnTo>
                    <a:pt x="941" y="221"/>
                  </a:lnTo>
                  <a:lnTo>
                    <a:pt x="939" y="221"/>
                  </a:lnTo>
                  <a:lnTo>
                    <a:pt x="937" y="221"/>
                  </a:lnTo>
                  <a:lnTo>
                    <a:pt x="937" y="224"/>
                  </a:lnTo>
                  <a:lnTo>
                    <a:pt x="934" y="224"/>
                  </a:lnTo>
                  <a:lnTo>
                    <a:pt x="923" y="224"/>
                  </a:lnTo>
                  <a:lnTo>
                    <a:pt x="919" y="222"/>
                  </a:lnTo>
                  <a:lnTo>
                    <a:pt x="916" y="222"/>
                  </a:lnTo>
                  <a:lnTo>
                    <a:pt x="914" y="219"/>
                  </a:lnTo>
                  <a:lnTo>
                    <a:pt x="911" y="219"/>
                  </a:lnTo>
                  <a:lnTo>
                    <a:pt x="904" y="212"/>
                  </a:lnTo>
                  <a:lnTo>
                    <a:pt x="902" y="212"/>
                  </a:lnTo>
                  <a:lnTo>
                    <a:pt x="900" y="210"/>
                  </a:lnTo>
                  <a:lnTo>
                    <a:pt x="898" y="206"/>
                  </a:lnTo>
                  <a:lnTo>
                    <a:pt x="896" y="206"/>
                  </a:lnTo>
                  <a:lnTo>
                    <a:pt x="895" y="205"/>
                  </a:lnTo>
                  <a:lnTo>
                    <a:pt x="891" y="205"/>
                  </a:lnTo>
                  <a:lnTo>
                    <a:pt x="891" y="203"/>
                  </a:lnTo>
                  <a:lnTo>
                    <a:pt x="893" y="199"/>
                  </a:lnTo>
                  <a:lnTo>
                    <a:pt x="900" y="192"/>
                  </a:lnTo>
                  <a:lnTo>
                    <a:pt x="902" y="190"/>
                  </a:lnTo>
                  <a:lnTo>
                    <a:pt x="902" y="189"/>
                  </a:lnTo>
                  <a:lnTo>
                    <a:pt x="902" y="187"/>
                  </a:lnTo>
                  <a:lnTo>
                    <a:pt x="900" y="185"/>
                  </a:lnTo>
                  <a:lnTo>
                    <a:pt x="898" y="185"/>
                  </a:lnTo>
                  <a:lnTo>
                    <a:pt x="896" y="185"/>
                  </a:lnTo>
                  <a:lnTo>
                    <a:pt x="896" y="183"/>
                  </a:lnTo>
                  <a:lnTo>
                    <a:pt x="896" y="181"/>
                  </a:lnTo>
                  <a:lnTo>
                    <a:pt x="895" y="181"/>
                  </a:lnTo>
                  <a:lnTo>
                    <a:pt x="895" y="180"/>
                  </a:lnTo>
                  <a:lnTo>
                    <a:pt x="895" y="178"/>
                  </a:lnTo>
                  <a:lnTo>
                    <a:pt x="893" y="178"/>
                  </a:lnTo>
                  <a:lnTo>
                    <a:pt x="891" y="176"/>
                  </a:lnTo>
                  <a:lnTo>
                    <a:pt x="889" y="176"/>
                  </a:lnTo>
                  <a:lnTo>
                    <a:pt x="888" y="173"/>
                  </a:lnTo>
                  <a:lnTo>
                    <a:pt x="886" y="169"/>
                  </a:lnTo>
                  <a:lnTo>
                    <a:pt x="884" y="167"/>
                  </a:lnTo>
                  <a:lnTo>
                    <a:pt x="888" y="165"/>
                  </a:lnTo>
                  <a:lnTo>
                    <a:pt x="888" y="164"/>
                  </a:lnTo>
                  <a:lnTo>
                    <a:pt x="889" y="160"/>
                  </a:lnTo>
                  <a:lnTo>
                    <a:pt x="891" y="157"/>
                  </a:lnTo>
                  <a:lnTo>
                    <a:pt x="882" y="148"/>
                  </a:lnTo>
                  <a:lnTo>
                    <a:pt x="879" y="146"/>
                  </a:lnTo>
                  <a:lnTo>
                    <a:pt x="879" y="144"/>
                  </a:lnTo>
                  <a:lnTo>
                    <a:pt x="880" y="144"/>
                  </a:lnTo>
                  <a:lnTo>
                    <a:pt x="880" y="142"/>
                  </a:lnTo>
                  <a:lnTo>
                    <a:pt x="877" y="144"/>
                  </a:lnTo>
                  <a:lnTo>
                    <a:pt x="870" y="148"/>
                  </a:lnTo>
                  <a:lnTo>
                    <a:pt x="868" y="150"/>
                  </a:lnTo>
                  <a:lnTo>
                    <a:pt x="854" y="151"/>
                  </a:lnTo>
                  <a:lnTo>
                    <a:pt x="854" y="153"/>
                  </a:lnTo>
                  <a:lnTo>
                    <a:pt x="856" y="155"/>
                  </a:lnTo>
                  <a:lnTo>
                    <a:pt x="857" y="157"/>
                  </a:lnTo>
                  <a:lnTo>
                    <a:pt x="857" y="158"/>
                  </a:lnTo>
                  <a:lnTo>
                    <a:pt x="856" y="158"/>
                  </a:lnTo>
                  <a:lnTo>
                    <a:pt x="852" y="157"/>
                  </a:lnTo>
                  <a:lnTo>
                    <a:pt x="850" y="155"/>
                  </a:lnTo>
                  <a:lnTo>
                    <a:pt x="850" y="151"/>
                  </a:lnTo>
                  <a:lnTo>
                    <a:pt x="848" y="148"/>
                  </a:lnTo>
                  <a:lnTo>
                    <a:pt x="847" y="146"/>
                  </a:lnTo>
                  <a:lnTo>
                    <a:pt x="845" y="148"/>
                  </a:lnTo>
                  <a:lnTo>
                    <a:pt x="843" y="146"/>
                  </a:lnTo>
                  <a:lnTo>
                    <a:pt x="845" y="144"/>
                  </a:lnTo>
                  <a:lnTo>
                    <a:pt x="845" y="142"/>
                  </a:lnTo>
                  <a:lnTo>
                    <a:pt x="843" y="141"/>
                  </a:lnTo>
                  <a:lnTo>
                    <a:pt x="840" y="144"/>
                  </a:lnTo>
                  <a:lnTo>
                    <a:pt x="836" y="144"/>
                  </a:lnTo>
                  <a:lnTo>
                    <a:pt x="838" y="142"/>
                  </a:lnTo>
                  <a:lnTo>
                    <a:pt x="840" y="141"/>
                  </a:lnTo>
                  <a:lnTo>
                    <a:pt x="836" y="139"/>
                  </a:lnTo>
                  <a:lnTo>
                    <a:pt x="832" y="130"/>
                  </a:lnTo>
                  <a:lnTo>
                    <a:pt x="829" y="128"/>
                  </a:lnTo>
                  <a:lnTo>
                    <a:pt x="827" y="128"/>
                  </a:lnTo>
                  <a:lnTo>
                    <a:pt x="820" y="125"/>
                  </a:lnTo>
                  <a:lnTo>
                    <a:pt x="816" y="125"/>
                  </a:lnTo>
                  <a:lnTo>
                    <a:pt x="818" y="123"/>
                  </a:lnTo>
                  <a:lnTo>
                    <a:pt x="820" y="123"/>
                  </a:lnTo>
                  <a:lnTo>
                    <a:pt x="820" y="121"/>
                  </a:lnTo>
                  <a:lnTo>
                    <a:pt x="815" y="121"/>
                  </a:lnTo>
                  <a:lnTo>
                    <a:pt x="813" y="121"/>
                  </a:lnTo>
                  <a:lnTo>
                    <a:pt x="813" y="121"/>
                  </a:lnTo>
                  <a:lnTo>
                    <a:pt x="813" y="119"/>
                  </a:lnTo>
                  <a:lnTo>
                    <a:pt x="813" y="118"/>
                  </a:lnTo>
                  <a:lnTo>
                    <a:pt x="809" y="112"/>
                  </a:lnTo>
                  <a:lnTo>
                    <a:pt x="809" y="109"/>
                  </a:lnTo>
                  <a:lnTo>
                    <a:pt x="811" y="105"/>
                  </a:lnTo>
                  <a:lnTo>
                    <a:pt x="809" y="103"/>
                  </a:lnTo>
                  <a:lnTo>
                    <a:pt x="804" y="100"/>
                  </a:lnTo>
                  <a:lnTo>
                    <a:pt x="804" y="98"/>
                  </a:lnTo>
                  <a:lnTo>
                    <a:pt x="802" y="96"/>
                  </a:lnTo>
                  <a:lnTo>
                    <a:pt x="802" y="94"/>
                  </a:lnTo>
                  <a:lnTo>
                    <a:pt x="804" y="93"/>
                  </a:lnTo>
                  <a:lnTo>
                    <a:pt x="801" y="91"/>
                  </a:lnTo>
                  <a:lnTo>
                    <a:pt x="797" y="93"/>
                  </a:lnTo>
                  <a:lnTo>
                    <a:pt x="792" y="96"/>
                  </a:lnTo>
                  <a:lnTo>
                    <a:pt x="788" y="100"/>
                  </a:lnTo>
                  <a:lnTo>
                    <a:pt x="788" y="102"/>
                  </a:lnTo>
                  <a:lnTo>
                    <a:pt x="786" y="103"/>
                  </a:lnTo>
                  <a:lnTo>
                    <a:pt x="786" y="105"/>
                  </a:lnTo>
                  <a:lnTo>
                    <a:pt x="785" y="107"/>
                  </a:lnTo>
                  <a:lnTo>
                    <a:pt x="785" y="107"/>
                  </a:lnTo>
                  <a:lnTo>
                    <a:pt x="783" y="107"/>
                  </a:lnTo>
                  <a:lnTo>
                    <a:pt x="781" y="107"/>
                  </a:lnTo>
                  <a:lnTo>
                    <a:pt x="779" y="105"/>
                  </a:lnTo>
                  <a:lnTo>
                    <a:pt x="777" y="103"/>
                  </a:lnTo>
                  <a:lnTo>
                    <a:pt x="777" y="102"/>
                  </a:lnTo>
                  <a:lnTo>
                    <a:pt x="777" y="100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4" y="103"/>
                  </a:lnTo>
                  <a:lnTo>
                    <a:pt x="772" y="102"/>
                  </a:lnTo>
                  <a:lnTo>
                    <a:pt x="770" y="103"/>
                  </a:lnTo>
                  <a:lnTo>
                    <a:pt x="769" y="102"/>
                  </a:lnTo>
                  <a:lnTo>
                    <a:pt x="767" y="100"/>
                  </a:lnTo>
                  <a:lnTo>
                    <a:pt x="767" y="102"/>
                  </a:lnTo>
                  <a:lnTo>
                    <a:pt x="765" y="105"/>
                  </a:lnTo>
                  <a:lnTo>
                    <a:pt x="765" y="102"/>
                  </a:lnTo>
                  <a:lnTo>
                    <a:pt x="767" y="100"/>
                  </a:lnTo>
                  <a:lnTo>
                    <a:pt x="767" y="98"/>
                  </a:lnTo>
                  <a:lnTo>
                    <a:pt x="769" y="98"/>
                  </a:lnTo>
                  <a:lnTo>
                    <a:pt x="769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3" y="98"/>
                  </a:lnTo>
                  <a:lnTo>
                    <a:pt x="763" y="100"/>
                  </a:lnTo>
                  <a:lnTo>
                    <a:pt x="765" y="100"/>
                  </a:lnTo>
                  <a:lnTo>
                    <a:pt x="758" y="103"/>
                  </a:lnTo>
                  <a:lnTo>
                    <a:pt x="754" y="105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1" y="103"/>
                  </a:lnTo>
                  <a:lnTo>
                    <a:pt x="749" y="105"/>
                  </a:lnTo>
                  <a:lnTo>
                    <a:pt x="749" y="107"/>
                  </a:lnTo>
                  <a:lnTo>
                    <a:pt x="751" y="107"/>
                  </a:lnTo>
                  <a:lnTo>
                    <a:pt x="744" y="110"/>
                  </a:lnTo>
                  <a:lnTo>
                    <a:pt x="742" y="112"/>
                  </a:lnTo>
                  <a:lnTo>
                    <a:pt x="742" y="114"/>
                  </a:lnTo>
                  <a:lnTo>
                    <a:pt x="742" y="116"/>
                  </a:lnTo>
                  <a:lnTo>
                    <a:pt x="742" y="118"/>
                  </a:lnTo>
                  <a:lnTo>
                    <a:pt x="740" y="118"/>
                  </a:lnTo>
                  <a:lnTo>
                    <a:pt x="737" y="121"/>
                  </a:lnTo>
                  <a:lnTo>
                    <a:pt x="735" y="121"/>
                  </a:lnTo>
                  <a:lnTo>
                    <a:pt x="735" y="123"/>
                  </a:lnTo>
                  <a:lnTo>
                    <a:pt x="737" y="125"/>
                  </a:lnTo>
                  <a:lnTo>
                    <a:pt x="738" y="126"/>
                  </a:lnTo>
                  <a:lnTo>
                    <a:pt x="740" y="126"/>
                  </a:lnTo>
                  <a:lnTo>
                    <a:pt x="738" y="128"/>
                  </a:lnTo>
                  <a:lnTo>
                    <a:pt x="735" y="126"/>
                  </a:lnTo>
                  <a:lnTo>
                    <a:pt x="729" y="123"/>
                  </a:lnTo>
                  <a:lnTo>
                    <a:pt x="731" y="121"/>
                  </a:lnTo>
                  <a:lnTo>
                    <a:pt x="731" y="121"/>
                  </a:lnTo>
                  <a:lnTo>
                    <a:pt x="729" y="119"/>
                  </a:lnTo>
                  <a:lnTo>
                    <a:pt x="729" y="118"/>
                  </a:lnTo>
                  <a:lnTo>
                    <a:pt x="731" y="116"/>
                  </a:lnTo>
                  <a:lnTo>
                    <a:pt x="733" y="114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7" y="110"/>
                  </a:lnTo>
                  <a:lnTo>
                    <a:pt x="737" y="107"/>
                  </a:lnTo>
                  <a:lnTo>
                    <a:pt x="737" y="103"/>
                  </a:lnTo>
                  <a:lnTo>
                    <a:pt x="738" y="102"/>
                  </a:lnTo>
                  <a:lnTo>
                    <a:pt x="740" y="100"/>
                  </a:lnTo>
                  <a:lnTo>
                    <a:pt x="742" y="102"/>
                  </a:lnTo>
                  <a:lnTo>
                    <a:pt x="745" y="102"/>
                  </a:lnTo>
                  <a:lnTo>
                    <a:pt x="747" y="105"/>
                  </a:lnTo>
                  <a:lnTo>
                    <a:pt x="747" y="102"/>
                  </a:lnTo>
                  <a:lnTo>
                    <a:pt x="749" y="102"/>
                  </a:lnTo>
                  <a:lnTo>
                    <a:pt x="753" y="100"/>
                  </a:lnTo>
                  <a:lnTo>
                    <a:pt x="753" y="98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6" y="96"/>
                  </a:lnTo>
                  <a:lnTo>
                    <a:pt x="756" y="94"/>
                  </a:lnTo>
                  <a:lnTo>
                    <a:pt x="758" y="94"/>
                  </a:lnTo>
                  <a:lnTo>
                    <a:pt x="761" y="94"/>
                  </a:lnTo>
                  <a:lnTo>
                    <a:pt x="763" y="94"/>
                  </a:lnTo>
                  <a:lnTo>
                    <a:pt x="765" y="93"/>
                  </a:lnTo>
                  <a:lnTo>
                    <a:pt x="767" y="93"/>
                  </a:lnTo>
                  <a:lnTo>
                    <a:pt x="769" y="93"/>
                  </a:lnTo>
                  <a:lnTo>
                    <a:pt x="774" y="94"/>
                  </a:lnTo>
                  <a:lnTo>
                    <a:pt x="785" y="96"/>
                  </a:lnTo>
                  <a:lnTo>
                    <a:pt x="788" y="94"/>
                  </a:lnTo>
                  <a:lnTo>
                    <a:pt x="792" y="93"/>
                  </a:lnTo>
                  <a:lnTo>
                    <a:pt x="790" y="89"/>
                  </a:lnTo>
                  <a:lnTo>
                    <a:pt x="786" y="89"/>
                  </a:lnTo>
                  <a:lnTo>
                    <a:pt x="785" y="91"/>
                  </a:lnTo>
                  <a:lnTo>
                    <a:pt x="781" y="89"/>
                  </a:lnTo>
                  <a:lnTo>
                    <a:pt x="754" y="89"/>
                  </a:lnTo>
                  <a:lnTo>
                    <a:pt x="749" y="86"/>
                  </a:lnTo>
                  <a:lnTo>
                    <a:pt x="747" y="82"/>
                  </a:lnTo>
                  <a:lnTo>
                    <a:pt x="745" y="82"/>
                  </a:lnTo>
                  <a:lnTo>
                    <a:pt x="744" y="84"/>
                  </a:lnTo>
                  <a:lnTo>
                    <a:pt x="742" y="89"/>
                  </a:lnTo>
                  <a:lnTo>
                    <a:pt x="738" y="98"/>
                  </a:lnTo>
                  <a:lnTo>
                    <a:pt x="738" y="100"/>
                  </a:lnTo>
                  <a:lnTo>
                    <a:pt x="731" y="110"/>
                  </a:lnTo>
                  <a:lnTo>
                    <a:pt x="726" y="118"/>
                  </a:lnTo>
                  <a:lnTo>
                    <a:pt x="726" y="119"/>
                  </a:lnTo>
                  <a:lnTo>
                    <a:pt x="721" y="123"/>
                  </a:lnTo>
                  <a:lnTo>
                    <a:pt x="712" y="126"/>
                  </a:lnTo>
                  <a:lnTo>
                    <a:pt x="710" y="128"/>
                  </a:lnTo>
                  <a:lnTo>
                    <a:pt x="708" y="128"/>
                  </a:lnTo>
                  <a:lnTo>
                    <a:pt x="706" y="134"/>
                  </a:lnTo>
                  <a:lnTo>
                    <a:pt x="703" y="135"/>
                  </a:lnTo>
                  <a:lnTo>
                    <a:pt x="699" y="141"/>
                  </a:lnTo>
                  <a:lnTo>
                    <a:pt x="699" y="142"/>
                  </a:lnTo>
                  <a:lnTo>
                    <a:pt x="701" y="141"/>
                  </a:lnTo>
                  <a:lnTo>
                    <a:pt x="703" y="141"/>
                  </a:lnTo>
                  <a:lnTo>
                    <a:pt x="703" y="144"/>
                  </a:lnTo>
                  <a:lnTo>
                    <a:pt x="699" y="146"/>
                  </a:lnTo>
                  <a:lnTo>
                    <a:pt x="699" y="148"/>
                  </a:lnTo>
                  <a:lnTo>
                    <a:pt x="699" y="150"/>
                  </a:lnTo>
                  <a:lnTo>
                    <a:pt x="699" y="155"/>
                  </a:lnTo>
                  <a:lnTo>
                    <a:pt x="701" y="157"/>
                  </a:lnTo>
                  <a:lnTo>
                    <a:pt x="699" y="155"/>
                  </a:lnTo>
                  <a:lnTo>
                    <a:pt x="699" y="150"/>
                  </a:lnTo>
                  <a:lnTo>
                    <a:pt x="699" y="148"/>
                  </a:lnTo>
                  <a:lnTo>
                    <a:pt x="699" y="144"/>
                  </a:lnTo>
                  <a:lnTo>
                    <a:pt x="699" y="139"/>
                  </a:lnTo>
                  <a:lnTo>
                    <a:pt x="694" y="141"/>
                  </a:lnTo>
                  <a:lnTo>
                    <a:pt x="667" y="148"/>
                  </a:lnTo>
                  <a:lnTo>
                    <a:pt x="657" y="146"/>
                  </a:lnTo>
                  <a:lnTo>
                    <a:pt x="655" y="146"/>
                  </a:lnTo>
                  <a:lnTo>
                    <a:pt x="650" y="150"/>
                  </a:lnTo>
                  <a:lnTo>
                    <a:pt x="648" y="153"/>
                  </a:lnTo>
                  <a:lnTo>
                    <a:pt x="648" y="155"/>
                  </a:lnTo>
                  <a:lnTo>
                    <a:pt x="646" y="155"/>
                  </a:lnTo>
                  <a:lnTo>
                    <a:pt x="646" y="157"/>
                  </a:lnTo>
                  <a:lnTo>
                    <a:pt x="648" y="158"/>
                  </a:lnTo>
                  <a:lnTo>
                    <a:pt x="646" y="160"/>
                  </a:lnTo>
                  <a:lnTo>
                    <a:pt x="646" y="162"/>
                  </a:lnTo>
                  <a:lnTo>
                    <a:pt x="644" y="162"/>
                  </a:lnTo>
                  <a:lnTo>
                    <a:pt x="642" y="164"/>
                  </a:lnTo>
                  <a:lnTo>
                    <a:pt x="641" y="167"/>
                  </a:lnTo>
                  <a:lnTo>
                    <a:pt x="639" y="169"/>
                  </a:lnTo>
                  <a:lnTo>
                    <a:pt x="637" y="169"/>
                  </a:lnTo>
                  <a:lnTo>
                    <a:pt x="634" y="167"/>
                  </a:lnTo>
                  <a:lnTo>
                    <a:pt x="634" y="169"/>
                  </a:lnTo>
                  <a:lnTo>
                    <a:pt x="635" y="169"/>
                  </a:lnTo>
                  <a:lnTo>
                    <a:pt x="635" y="171"/>
                  </a:lnTo>
                  <a:lnTo>
                    <a:pt x="632" y="174"/>
                  </a:lnTo>
                  <a:lnTo>
                    <a:pt x="632" y="176"/>
                  </a:lnTo>
                  <a:lnTo>
                    <a:pt x="632" y="178"/>
                  </a:lnTo>
                  <a:lnTo>
                    <a:pt x="630" y="180"/>
                  </a:lnTo>
                  <a:lnTo>
                    <a:pt x="628" y="181"/>
                  </a:lnTo>
                  <a:lnTo>
                    <a:pt x="630" y="185"/>
                  </a:lnTo>
                  <a:lnTo>
                    <a:pt x="628" y="189"/>
                  </a:lnTo>
                  <a:lnTo>
                    <a:pt x="626" y="192"/>
                  </a:lnTo>
                  <a:lnTo>
                    <a:pt x="626" y="194"/>
                  </a:lnTo>
                  <a:lnTo>
                    <a:pt x="625" y="194"/>
                  </a:lnTo>
                  <a:lnTo>
                    <a:pt x="621" y="187"/>
                  </a:lnTo>
                  <a:lnTo>
                    <a:pt x="616" y="187"/>
                  </a:lnTo>
                  <a:lnTo>
                    <a:pt x="614" y="187"/>
                  </a:lnTo>
                  <a:lnTo>
                    <a:pt x="614" y="183"/>
                  </a:lnTo>
                  <a:lnTo>
                    <a:pt x="614" y="183"/>
                  </a:lnTo>
                  <a:lnTo>
                    <a:pt x="611" y="187"/>
                  </a:lnTo>
                  <a:lnTo>
                    <a:pt x="609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8" y="176"/>
                  </a:lnTo>
                  <a:lnTo>
                    <a:pt x="598" y="173"/>
                  </a:lnTo>
                  <a:lnTo>
                    <a:pt x="596" y="173"/>
                  </a:lnTo>
                  <a:lnTo>
                    <a:pt x="596" y="171"/>
                  </a:lnTo>
                  <a:lnTo>
                    <a:pt x="582" y="174"/>
                  </a:lnTo>
                  <a:lnTo>
                    <a:pt x="575" y="176"/>
                  </a:lnTo>
                  <a:lnTo>
                    <a:pt x="573" y="178"/>
                  </a:lnTo>
                  <a:lnTo>
                    <a:pt x="571" y="178"/>
                  </a:lnTo>
                  <a:lnTo>
                    <a:pt x="570" y="181"/>
                  </a:lnTo>
                  <a:lnTo>
                    <a:pt x="568" y="183"/>
                  </a:lnTo>
                  <a:lnTo>
                    <a:pt x="566" y="183"/>
                  </a:lnTo>
                  <a:lnTo>
                    <a:pt x="564" y="181"/>
                  </a:lnTo>
                  <a:lnTo>
                    <a:pt x="564" y="180"/>
                  </a:lnTo>
                  <a:lnTo>
                    <a:pt x="564" y="178"/>
                  </a:lnTo>
                  <a:lnTo>
                    <a:pt x="563" y="176"/>
                  </a:lnTo>
                  <a:lnTo>
                    <a:pt x="561" y="176"/>
                  </a:lnTo>
                  <a:lnTo>
                    <a:pt x="557" y="176"/>
                  </a:lnTo>
                  <a:lnTo>
                    <a:pt x="554" y="174"/>
                  </a:lnTo>
                  <a:lnTo>
                    <a:pt x="552" y="173"/>
                  </a:lnTo>
                  <a:lnTo>
                    <a:pt x="550" y="171"/>
                  </a:lnTo>
                  <a:lnTo>
                    <a:pt x="548" y="167"/>
                  </a:lnTo>
                  <a:lnTo>
                    <a:pt x="548" y="165"/>
                  </a:lnTo>
                  <a:lnTo>
                    <a:pt x="550" y="164"/>
                  </a:lnTo>
                  <a:lnTo>
                    <a:pt x="554" y="158"/>
                  </a:lnTo>
                  <a:lnTo>
                    <a:pt x="555" y="157"/>
                  </a:lnTo>
                  <a:lnTo>
                    <a:pt x="557" y="158"/>
                  </a:lnTo>
                  <a:lnTo>
                    <a:pt x="559" y="158"/>
                  </a:lnTo>
                  <a:lnTo>
                    <a:pt x="561" y="158"/>
                  </a:lnTo>
                  <a:lnTo>
                    <a:pt x="564" y="157"/>
                  </a:lnTo>
                  <a:lnTo>
                    <a:pt x="566" y="155"/>
                  </a:lnTo>
                  <a:lnTo>
                    <a:pt x="571" y="150"/>
                  </a:lnTo>
                  <a:lnTo>
                    <a:pt x="584" y="141"/>
                  </a:lnTo>
                  <a:lnTo>
                    <a:pt x="584" y="139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2"/>
                  </a:lnTo>
                  <a:lnTo>
                    <a:pt x="586" y="126"/>
                  </a:lnTo>
                  <a:lnTo>
                    <a:pt x="586" y="123"/>
                  </a:lnTo>
                  <a:lnTo>
                    <a:pt x="586" y="121"/>
                  </a:lnTo>
                  <a:lnTo>
                    <a:pt x="586" y="119"/>
                  </a:lnTo>
                  <a:lnTo>
                    <a:pt x="584" y="110"/>
                  </a:lnTo>
                  <a:lnTo>
                    <a:pt x="584" y="107"/>
                  </a:lnTo>
                  <a:lnTo>
                    <a:pt x="586" y="109"/>
                  </a:lnTo>
                  <a:lnTo>
                    <a:pt x="587" y="107"/>
                  </a:lnTo>
                  <a:lnTo>
                    <a:pt x="591" y="102"/>
                  </a:lnTo>
                  <a:lnTo>
                    <a:pt x="587" y="100"/>
                  </a:lnTo>
                  <a:lnTo>
                    <a:pt x="579" y="105"/>
                  </a:lnTo>
                  <a:lnTo>
                    <a:pt x="577" y="103"/>
                  </a:lnTo>
                  <a:lnTo>
                    <a:pt x="577" y="102"/>
                  </a:lnTo>
                  <a:lnTo>
                    <a:pt x="570" y="103"/>
                  </a:lnTo>
                  <a:lnTo>
                    <a:pt x="566" y="105"/>
                  </a:lnTo>
                  <a:lnTo>
                    <a:pt x="563" y="107"/>
                  </a:lnTo>
                  <a:lnTo>
                    <a:pt x="555" y="114"/>
                  </a:lnTo>
                  <a:lnTo>
                    <a:pt x="552" y="116"/>
                  </a:lnTo>
                  <a:lnTo>
                    <a:pt x="547" y="118"/>
                  </a:lnTo>
                  <a:lnTo>
                    <a:pt x="541" y="116"/>
                  </a:lnTo>
                  <a:lnTo>
                    <a:pt x="531" y="105"/>
                  </a:lnTo>
                  <a:lnTo>
                    <a:pt x="515" y="98"/>
                  </a:lnTo>
                  <a:lnTo>
                    <a:pt x="508" y="93"/>
                  </a:lnTo>
                  <a:lnTo>
                    <a:pt x="504" y="91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7" y="93"/>
                  </a:lnTo>
                  <a:lnTo>
                    <a:pt x="495" y="94"/>
                  </a:lnTo>
                  <a:lnTo>
                    <a:pt x="493" y="94"/>
                  </a:lnTo>
                  <a:lnTo>
                    <a:pt x="490" y="96"/>
                  </a:lnTo>
                  <a:lnTo>
                    <a:pt x="488" y="96"/>
                  </a:lnTo>
                  <a:lnTo>
                    <a:pt x="488" y="98"/>
                  </a:lnTo>
                  <a:lnTo>
                    <a:pt x="486" y="105"/>
                  </a:lnTo>
                  <a:lnTo>
                    <a:pt x="484" y="110"/>
                  </a:lnTo>
                  <a:lnTo>
                    <a:pt x="483" y="112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3" y="110"/>
                  </a:lnTo>
                  <a:lnTo>
                    <a:pt x="483" y="109"/>
                  </a:lnTo>
                  <a:lnTo>
                    <a:pt x="481" y="107"/>
                  </a:lnTo>
                  <a:lnTo>
                    <a:pt x="481" y="105"/>
                  </a:lnTo>
                  <a:lnTo>
                    <a:pt x="483" y="103"/>
                  </a:lnTo>
                  <a:lnTo>
                    <a:pt x="484" y="102"/>
                  </a:lnTo>
                  <a:lnTo>
                    <a:pt x="486" y="100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6" y="91"/>
                  </a:lnTo>
                  <a:lnTo>
                    <a:pt x="486" y="89"/>
                  </a:lnTo>
                  <a:lnTo>
                    <a:pt x="486" y="87"/>
                  </a:lnTo>
                  <a:lnTo>
                    <a:pt x="481" y="80"/>
                  </a:lnTo>
                  <a:lnTo>
                    <a:pt x="479" y="80"/>
                  </a:lnTo>
                  <a:lnTo>
                    <a:pt x="451" y="86"/>
                  </a:lnTo>
                  <a:lnTo>
                    <a:pt x="445" y="84"/>
                  </a:lnTo>
                  <a:lnTo>
                    <a:pt x="445" y="82"/>
                  </a:lnTo>
                  <a:lnTo>
                    <a:pt x="451" y="82"/>
                  </a:lnTo>
                  <a:lnTo>
                    <a:pt x="456" y="80"/>
                  </a:lnTo>
                  <a:lnTo>
                    <a:pt x="460" y="78"/>
                  </a:lnTo>
                  <a:lnTo>
                    <a:pt x="463" y="77"/>
                  </a:lnTo>
                  <a:lnTo>
                    <a:pt x="465" y="73"/>
                  </a:lnTo>
                  <a:lnTo>
                    <a:pt x="467" y="71"/>
                  </a:lnTo>
                  <a:lnTo>
                    <a:pt x="467" y="68"/>
                  </a:lnTo>
                  <a:lnTo>
                    <a:pt x="468" y="64"/>
                  </a:lnTo>
                  <a:lnTo>
                    <a:pt x="468" y="57"/>
                  </a:lnTo>
                  <a:lnTo>
                    <a:pt x="468" y="52"/>
                  </a:lnTo>
                  <a:lnTo>
                    <a:pt x="468" y="50"/>
                  </a:lnTo>
                  <a:lnTo>
                    <a:pt x="468" y="46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5"/>
                  </a:lnTo>
                  <a:lnTo>
                    <a:pt x="461" y="45"/>
                  </a:lnTo>
                  <a:lnTo>
                    <a:pt x="458" y="46"/>
                  </a:lnTo>
                  <a:lnTo>
                    <a:pt x="456" y="45"/>
                  </a:lnTo>
                  <a:lnTo>
                    <a:pt x="456" y="43"/>
                  </a:lnTo>
                  <a:lnTo>
                    <a:pt x="458" y="43"/>
                  </a:lnTo>
                  <a:lnTo>
                    <a:pt x="461" y="41"/>
                  </a:lnTo>
                  <a:lnTo>
                    <a:pt x="463" y="41"/>
                  </a:lnTo>
                  <a:lnTo>
                    <a:pt x="465" y="41"/>
                  </a:lnTo>
                  <a:lnTo>
                    <a:pt x="467" y="39"/>
                  </a:lnTo>
                  <a:lnTo>
                    <a:pt x="463" y="38"/>
                  </a:lnTo>
                  <a:lnTo>
                    <a:pt x="463" y="36"/>
                  </a:lnTo>
                  <a:lnTo>
                    <a:pt x="461" y="36"/>
                  </a:lnTo>
                  <a:lnTo>
                    <a:pt x="461" y="29"/>
                  </a:lnTo>
                  <a:lnTo>
                    <a:pt x="458" y="25"/>
                  </a:lnTo>
                  <a:lnTo>
                    <a:pt x="454" y="23"/>
                  </a:lnTo>
                  <a:lnTo>
                    <a:pt x="451" y="23"/>
                  </a:lnTo>
                  <a:lnTo>
                    <a:pt x="452" y="29"/>
                  </a:lnTo>
                  <a:lnTo>
                    <a:pt x="447" y="30"/>
                  </a:lnTo>
                  <a:lnTo>
                    <a:pt x="444" y="30"/>
                  </a:lnTo>
                  <a:lnTo>
                    <a:pt x="444" y="29"/>
                  </a:lnTo>
                  <a:lnTo>
                    <a:pt x="442" y="25"/>
                  </a:lnTo>
                  <a:lnTo>
                    <a:pt x="440" y="23"/>
                  </a:lnTo>
                  <a:lnTo>
                    <a:pt x="436" y="22"/>
                  </a:lnTo>
                  <a:lnTo>
                    <a:pt x="435" y="20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17" y="16"/>
                  </a:lnTo>
                  <a:lnTo>
                    <a:pt x="417" y="9"/>
                  </a:lnTo>
                  <a:lnTo>
                    <a:pt x="415" y="9"/>
                  </a:lnTo>
                  <a:lnTo>
                    <a:pt x="413" y="13"/>
                  </a:lnTo>
                  <a:lnTo>
                    <a:pt x="412" y="13"/>
                  </a:lnTo>
                  <a:lnTo>
                    <a:pt x="408" y="16"/>
                  </a:lnTo>
                  <a:lnTo>
                    <a:pt x="401" y="20"/>
                  </a:lnTo>
                  <a:lnTo>
                    <a:pt x="401" y="20"/>
                  </a:lnTo>
                  <a:lnTo>
                    <a:pt x="397" y="20"/>
                  </a:lnTo>
                  <a:lnTo>
                    <a:pt x="396" y="18"/>
                  </a:lnTo>
                  <a:lnTo>
                    <a:pt x="394" y="18"/>
                  </a:lnTo>
                  <a:lnTo>
                    <a:pt x="392" y="20"/>
                  </a:lnTo>
                  <a:lnTo>
                    <a:pt x="390" y="20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0" y="22"/>
                  </a:lnTo>
                  <a:lnTo>
                    <a:pt x="378" y="20"/>
                  </a:lnTo>
                  <a:lnTo>
                    <a:pt x="376" y="18"/>
                  </a:lnTo>
                  <a:lnTo>
                    <a:pt x="376" y="15"/>
                  </a:lnTo>
                  <a:lnTo>
                    <a:pt x="376" y="13"/>
                  </a:lnTo>
                  <a:lnTo>
                    <a:pt x="374" y="11"/>
                  </a:lnTo>
                  <a:lnTo>
                    <a:pt x="351" y="6"/>
                  </a:lnTo>
                  <a:lnTo>
                    <a:pt x="341" y="2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1" y="4"/>
                  </a:lnTo>
                  <a:lnTo>
                    <a:pt x="318" y="4"/>
                  </a:lnTo>
                  <a:lnTo>
                    <a:pt x="314" y="2"/>
                  </a:lnTo>
                  <a:lnTo>
                    <a:pt x="314" y="7"/>
                  </a:lnTo>
                  <a:lnTo>
                    <a:pt x="312" y="13"/>
                  </a:lnTo>
                  <a:lnTo>
                    <a:pt x="314" y="18"/>
                  </a:lnTo>
                  <a:lnTo>
                    <a:pt x="316" y="22"/>
                  </a:lnTo>
                  <a:lnTo>
                    <a:pt x="316" y="25"/>
                  </a:lnTo>
                  <a:lnTo>
                    <a:pt x="318" y="30"/>
                  </a:lnTo>
                  <a:lnTo>
                    <a:pt x="316" y="34"/>
                  </a:lnTo>
                  <a:lnTo>
                    <a:pt x="321" y="36"/>
                  </a:lnTo>
                  <a:lnTo>
                    <a:pt x="326" y="41"/>
                  </a:lnTo>
                  <a:lnTo>
                    <a:pt x="330" y="43"/>
                  </a:lnTo>
                  <a:lnTo>
                    <a:pt x="332" y="45"/>
                  </a:lnTo>
                  <a:lnTo>
                    <a:pt x="335" y="57"/>
                  </a:lnTo>
                  <a:lnTo>
                    <a:pt x="332" y="59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5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51" y="75"/>
                  </a:lnTo>
                  <a:lnTo>
                    <a:pt x="355" y="78"/>
                  </a:lnTo>
                  <a:lnTo>
                    <a:pt x="355" y="82"/>
                  </a:lnTo>
                  <a:lnTo>
                    <a:pt x="353" y="86"/>
                  </a:lnTo>
                  <a:lnTo>
                    <a:pt x="351" y="87"/>
                  </a:lnTo>
                  <a:lnTo>
                    <a:pt x="346" y="89"/>
                  </a:lnTo>
                  <a:lnTo>
                    <a:pt x="342" y="94"/>
                  </a:lnTo>
                  <a:lnTo>
                    <a:pt x="339" y="94"/>
                  </a:lnTo>
                  <a:lnTo>
                    <a:pt x="337" y="96"/>
                  </a:lnTo>
                  <a:lnTo>
                    <a:pt x="323" y="96"/>
                  </a:lnTo>
                  <a:lnTo>
                    <a:pt x="316" y="98"/>
                  </a:lnTo>
                  <a:lnTo>
                    <a:pt x="314" y="98"/>
                  </a:lnTo>
                  <a:lnTo>
                    <a:pt x="312" y="100"/>
                  </a:lnTo>
                  <a:lnTo>
                    <a:pt x="310" y="102"/>
                  </a:lnTo>
                  <a:lnTo>
                    <a:pt x="310" y="103"/>
                  </a:lnTo>
                  <a:lnTo>
                    <a:pt x="312" y="105"/>
                  </a:lnTo>
                  <a:lnTo>
                    <a:pt x="314" y="103"/>
                  </a:lnTo>
                  <a:lnTo>
                    <a:pt x="316" y="103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18" y="107"/>
                  </a:lnTo>
                  <a:lnTo>
                    <a:pt x="316" y="107"/>
                  </a:lnTo>
                  <a:lnTo>
                    <a:pt x="312" y="109"/>
                  </a:lnTo>
                  <a:lnTo>
                    <a:pt x="309" y="109"/>
                  </a:lnTo>
                  <a:lnTo>
                    <a:pt x="307" y="110"/>
                  </a:lnTo>
                  <a:lnTo>
                    <a:pt x="309" y="116"/>
                  </a:lnTo>
                  <a:lnTo>
                    <a:pt x="310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21" y="121"/>
                  </a:lnTo>
                  <a:lnTo>
                    <a:pt x="323" y="119"/>
                  </a:lnTo>
                  <a:lnTo>
                    <a:pt x="326" y="121"/>
                  </a:lnTo>
                  <a:lnTo>
                    <a:pt x="330" y="121"/>
                  </a:lnTo>
                  <a:lnTo>
                    <a:pt x="335" y="119"/>
                  </a:lnTo>
                  <a:lnTo>
                    <a:pt x="339" y="118"/>
                  </a:lnTo>
                  <a:lnTo>
                    <a:pt x="339" y="119"/>
                  </a:lnTo>
                  <a:lnTo>
                    <a:pt x="339" y="121"/>
                  </a:lnTo>
                  <a:lnTo>
                    <a:pt x="341" y="119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6" y="121"/>
                  </a:lnTo>
                  <a:lnTo>
                    <a:pt x="344" y="123"/>
                  </a:lnTo>
                  <a:lnTo>
                    <a:pt x="342" y="123"/>
                  </a:lnTo>
                  <a:lnTo>
                    <a:pt x="341" y="123"/>
                  </a:lnTo>
                  <a:lnTo>
                    <a:pt x="335" y="125"/>
                  </a:lnTo>
                  <a:lnTo>
                    <a:pt x="333" y="126"/>
                  </a:lnTo>
                  <a:lnTo>
                    <a:pt x="333" y="128"/>
                  </a:lnTo>
                  <a:lnTo>
                    <a:pt x="335" y="130"/>
                  </a:lnTo>
                  <a:lnTo>
                    <a:pt x="333" y="134"/>
                  </a:lnTo>
                  <a:lnTo>
                    <a:pt x="332" y="137"/>
                  </a:lnTo>
                  <a:lnTo>
                    <a:pt x="330" y="141"/>
                  </a:lnTo>
                  <a:lnTo>
                    <a:pt x="332" y="142"/>
                  </a:lnTo>
                  <a:lnTo>
                    <a:pt x="333" y="146"/>
                  </a:lnTo>
                  <a:lnTo>
                    <a:pt x="337" y="151"/>
                  </a:lnTo>
                  <a:lnTo>
                    <a:pt x="339" y="150"/>
                  </a:lnTo>
                  <a:lnTo>
                    <a:pt x="342" y="148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49" y="150"/>
                  </a:lnTo>
                  <a:lnTo>
                    <a:pt x="349" y="151"/>
                  </a:lnTo>
                  <a:lnTo>
                    <a:pt x="351" y="153"/>
                  </a:lnTo>
                  <a:lnTo>
                    <a:pt x="353" y="155"/>
                  </a:lnTo>
                  <a:lnTo>
                    <a:pt x="355" y="157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49" y="171"/>
                  </a:lnTo>
                  <a:lnTo>
                    <a:pt x="348" y="169"/>
                  </a:lnTo>
                  <a:lnTo>
                    <a:pt x="342" y="167"/>
                  </a:lnTo>
                  <a:lnTo>
                    <a:pt x="341" y="165"/>
                  </a:lnTo>
                  <a:lnTo>
                    <a:pt x="337" y="165"/>
                  </a:lnTo>
                  <a:lnTo>
                    <a:pt x="333" y="167"/>
                  </a:lnTo>
                  <a:lnTo>
                    <a:pt x="342" y="187"/>
                  </a:lnTo>
                  <a:lnTo>
                    <a:pt x="346" y="192"/>
                  </a:lnTo>
                  <a:lnTo>
                    <a:pt x="351" y="196"/>
                  </a:lnTo>
                  <a:lnTo>
                    <a:pt x="353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8" y="194"/>
                  </a:lnTo>
                  <a:lnTo>
                    <a:pt x="362" y="196"/>
                  </a:lnTo>
                  <a:lnTo>
                    <a:pt x="376" y="197"/>
                  </a:lnTo>
                  <a:lnTo>
                    <a:pt x="381" y="197"/>
                  </a:lnTo>
                  <a:lnTo>
                    <a:pt x="385" y="201"/>
                  </a:lnTo>
                  <a:lnTo>
                    <a:pt x="392" y="206"/>
                  </a:lnTo>
                  <a:lnTo>
                    <a:pt x="397" y="206"/>
                  </a:lnTo>
                  <a:lnTo>
                    <a:pt x="397" y="212"/>
                  </a:lnTo>
                  <a:lnTo>
                    <a:pt x="399" y="217"/>
                  </a:lnTo>
                  <a:lnTo>
                    <a:pt x="401" y="222"/>
                  </a:lnTo>
                  <a:lnTo>
                    <a:pt x="403" y="226"/>
                  </a:lnTo>
                  <a:lnTo>
                    <a:pt x="405" y="226"/>
                  </a:lnTo>
                  <a:lnTo>
                    <a:pt x="410" y="229"/>
                  </a:lnTo>
                  <a:lnTo>
                    <a:pt x="412" y="231"/>
                  </a:lnTo>
                  <a:lnTo>
                    <a:pt x="412" y="235"/>
                  </a:lnTo>
                  <a:lnTo>
                    <a:pt x="412" y="240"/>
                  </a:lnTo>
                  <a:lnTo>
                    <a:pt x="413" y="245"/>
                  </a:lnTo>
                  <a:lnTo>
                    <a:pt x="417" y="249"/>
                  </a:lnTo>
                  <a:lnTo>
                    <a:pt x="426" y="254"/>
                  </a:lnTo>
                  <a:lnTo>
                    <a:pt x="429" y="256"/>
                  </a:lnTo>
                  <a:lnTo>
                    <a:pt x="440" y="256"/>
                  </a:lnTo>
                  <a:lnTo>
                    <a:pt x="444" y="260"/>
                  </a:lnTo>
                  <a:lnTo>
                    <a:pt x="444" y="261"/>
                  </a:lnTo>
                  <a:lnTo>
                    <a:pt x="444" y="263"/>
                  </a:lnTo>
                  <a:lnTo>
                    <a:pt x="438" y="261"/>
                  </a:lnTo>
                  <a:lnTo>
                    <a:pt x="431" y="260"/>
                  </a:lnTo>
                  <a:lnTo>
                    <a:pt x="424" y="254"/>
                  </a:lnTo>
                  <a:lnTo>
                    <a:pt x="422" y="254"/>
                  </a:lnTo>
                  <a:lnTo>
                    <a:pt x="419" y="254"/>
                  </a:lnTo>
                  <a:lnTo>
                    <a:pt x="417" y="253"/>
                  </a:lnTo>
                  <a:lnTo>
                    <a:pt x="415" y="251"/>
                  </a:lnTo>
                  <a:lnTo>
                    <a:pt x="408" y="240"/>
                  </a:lnTo>
                  <a:lnTo>
                    <a:pt x="406" y="235"/>
                  </a:lnTo>
                  <a:lnTo>
                    <a:pt x="405" y="233"/>
                  </a:lnTo>
                  <a:lnTo>
                    <a:pt x="401" y="229"/>
                  </a:lnTo>
                  <a:lnTo>
                    <a:pt x="397" y="224"/>
                  </a:lnTo>
                  <a:lnTo>
                    <a:pt x="387" y="206"/>
                  </a:lnTo>
                  <a:lnTo>
                    <a:pt x="383" y="203"/>
                  </a:lnTo>
                  <a:lnTo>
                    <a:pt x="380" y="203"/>
                  </a:lnTo>
                  <a:lnTo>
                    <a:pt x="378" y="201"/>
                  </a:lnTo>
                  <a:lnTo>
                    <a:pt x="376" y="201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7" y="205"/>
                  </a:lnTo>
                  <a:lnTo>
                    <a:pt x="355" y="206"/>
                  </a:lnTo>
                  <a:lnTo>
                    <a:pt x="349" y="206"/>
                  </a:lnTo>
                  <a:lnTo>
                    <a:pt x="341" y="206"/>
                  </a:lnTo>
                  <a:lnTo>
                    <a:pt x="337" y="206"/>
                  </a:lnTo>
                  <a:lnTo>
                    <a:pt x="326" y="206"/>
                  </a:lnTo>
                  <a:lnTo>
                    <a:pt x="323" y="205"/>
                  </a:lnTo>
                  <a:lnTo>
                    <a:pt x="319" y="201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4" y="196"/>
                  </a:lnTo>
                  <a:lnTo>
                    <a:pt x="310" y="197"/>
                  </a:lnTo>
                  <a:lnTo>
                    <a:pt x="309" y="199"/>
                  </a:lnTo>
                  <a:lnTo>
                    <a:pt x="307" y="201"/>
                  </a:lnTo>
                  <a:lnTo>
                    <a:pt x="305" y="203"/>
                  </a:lnTo>
                  <a:lnTo>
                    <a:pt x="303" y="206"/>
                  </a:lnTo>
                  <a:lnTo>
                    <a:pt x="300" y="219"/>
                  </a:lnTo>
                  <a:lnTo>
                    <a:pt x="294" y="229"/>
                  </a:lnTo>
                  <a:lnTo>
                    <a:pt x="294" y="233"/>
                  </a:lnTo>
                  <a:lnTo>
                    <a:pt x="294" y="237"/>
                  </a:lnTo>
                  <a:lnTo>
                    <a:pt x="294" y="240"/>
                  </a:lnTo>
                  <a:lnTo>
                    <a:pt x="296" y="244"/>
                  </a:lnTo>
                  <a:lnTo>
                    <a:pt x="296" y="247"/>
                  </a:lnTo>
                  <a:lnTo>
                    <a:pt x="298" y="249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3" y="26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00" y="269"/>
                  </a:lnTo>
                  <a:lnTo>
                    <a:pt x="298" y="270"/>
                  </a:lnTo>
                  <a:lnTo>
                    <a:pt x="296" y="276"/>
                  </a:lnTo>
                  <a:lnTo>
                    <a:pt x="296" y="281"/>
                  </a:lnTo>
                  <a:lnTo>
                    <a:pt x="296" y="292"/>
                  </a:lnTo>
                  <a:lnTo>
                    <a:pt x="296" y="297"/>
                  </a:lnTo>
                  <a:lnTo>
                    <a:pt x="294" y="293"/>
                  </a:lnTo>
                  <a:lnTo>
                    <a:pt x="294" y="290"/>
                  </a:lnTo>
                  <a:lnTo>
                    <a:pt x="294" y="279"/>
                  </a:lnTo>
                  <a:lnTo>
                    <a:pt x="294" y="274"/>
                  </a:lnTo>
                  <a:lnTo>
                    <a:pt x="296" y="269"/>
                  </a:lnTo>
                  <a:lnTo>
                    <a:pt x="300" y="265"/>
                  </a:lnTo>
                  <a:lnTo>
                    <a:pt x="302" y="263"/>
                  </a:lnTo>
                  <a:lnTo>
                    <a:pt x="302" y="261"/>
                  </a:lnTo>
                  <a:lnTo>
                    <a:pt x="298" y="260"/>
                  </a:lnTo>
                  <a:lnTo>
                    <a:pt x="287" y="258"/>
                  </a:lnTo>
                  <a:lnTo>
                    <a:pt x="282" y="256"/>
                  </a:lnTo>
                  <a:lnTo>
                    <a:pt x="282" y="253"/>
                  </a:lnTo>
                  <a:lnTo>
                    <a:pt x="280" y="251"/>
                  </a:lnTo>
                  <a:lnTo>
                    <a:pt x="278" y="249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71" y="249"/>
                  </a:lnTo>
                  <a:lnTo>
                    <a:pt x="270" y="249"/>
                  </a:lnTo>
                  <a:lnTo>
                    <a:pt x="268" y="253"/>
                  </a:lnTo>
                  <a:lnTo>
                    <a:pt x="268" y="260"/>
                  </a:lnTo>
                  <a:lnTo>
                    <a:pt x="266" y="263"/>
                  </a:lnTo>
                  <a:lnTo>
                    <a:pt x="266" y="265"/>
                  </a:lnTo>
                  <a:lnTo>
                    <a:pt x="270" y="267"/>
                  </a:lnTo>
                  <a:lnTo>
                    <a:pt x="273" y="265"/>
                  </a:lnTo>
                  <a:lnTo>
                    <a:pt x="275" y="269"/>
                  </a:lnTo>
                  <a:lnTo>
                    <a:pt x="275" y="276"/>
                  </a:lnTo>
                  <a:lnTo>
                    <a:pt x="273" y="283"/>
                  </a:lnTo>
                  <a:lnTo>
                    <a:pt x="271" y="286"/>
                  </a:lnTo>
                  <a:lnTo>
                    <a:pt x="270" y="288"/>
                  </a:lnTo>
                  <a:lnTo>
                    <a:pt x="268" y="288"/>
                  </a:lnTo>
                  <a:lnTo>
                    <a:pt x="264" y="288"/>
                  </a:lnTo>
                  <a:lnTo>
                    <a:pt x="262" y="286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59" y="283"/>
                  </a:lnTo>
                  <a:lnTo>
                    <a:pt x="257" y="281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0" y="279"/>
                  </a:lnTo>
                  <a:lnTo>
                    <a:pt x="248" y="277"/>
                  </a:lnTo>
                  <a:lnTo>
                    <a:pt x="246" y="270"/>
                  </a:lnTo>
                  <a:lnTo>
                    <a:pt x="248" y="269"/>
                  </a:lnTo>
                  <a:lnTo>
                    <a:pt x="254" y="269"/>
                  </a:lnTo>
                  <a:lnTo>
                    <a:pt x="255" y="267"/>
                  </a:lnTo>
                  <a:lnTo>
                    <a:pt x="257" y="265"/>
                  </a:lnTo>
                  <a:lnTo>
                    <a:pt x="259" y="263"/>
                  </a:lnTo>
                  <a:lnTo>
                    <a:pt x="259" y="260"/>
                  </a:lnTo>
                  <a:lnTo>
                    <a:pt x="257" y="258"/>
                  </a:lnTo>
                  <a:lnTo>
                    <a:pt x="255" y="258"/>
                  </a:lnTo>
                  <a:lnTo>
                    <a:pt x="254" y="256"/>
                  </a:lnTo>
                  <a:lnTo>
                    <a:pt x="254" y="254"/>
                  </a:lnTo>
                  <a:lnTo>
                    <a:pt x="254" y="253"/>
                  </a:lnTo>
                  <a:lnTo>
                    <a:pt x="250" y="249"/>
                  </a:lnTo>
                  <a:lnTo>
                    <a:pt x="245" y="245"/>
                  </a:lnTo>
                  <a:lnTo>
                    <a:pt x="243" y="238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34" y="228"/>
                  </a:lnTo>
                  <a:lnTo>
                    <a:pt x="200" y="233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1" y="235"/>
                  </a:lnTo>
                  <a:lnTo>
                    <a:pt x="179" y="233"/>
                  </a:lnTo>
                  <a:lnTo>
                    <a:pt x="161" y="237"/>
                  </a:lnTo>
                  <a:lnTo>
                    <a:pt x="152" y="240"/>
                  </a:lnTo>
                  <a:lnTo>
                    <a:pt x="149" y="244"/>
                  </a:lnTo>
                  <a:lnTo>
                    <a:pt x="147" y="245"/>
                  </a:lnTo>
                  <a:lnTo>
                    <a:pt x="143" y="249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8" y="256"/>
                  </a:lnTo>
                  <a:lnTo>
                    <a:pt x="140" y="258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2" y="267"/>
                  </a:lnTo>
                  <a:lnTo>
                    <a:pt x="136" y="267"/>
                  </a:lnTo>
                  <a:lnTo>
                    <a:pt x="135" y="267"/>
                  </a:lnTo>
                  <a:lnTo>
                    <a:pt x="135" y="269"/>
                  </a:lnTo>
                  <a:lnTo>
                    <a:pt x="133" y="270"/>
                  </a:lnTo>
                  <a:lnTo>
                    <a:pt x="131" y="277"/>
                  </a:lnTo>
                  <a:lnTo>
                    <a:pt x="131" y="281"/>
                  </a:lnTo>
                  <a:lnTo>
                    <a:pt x="131" y="293"/>
                  </a:lnTo>
                  <a:lnTo>
                    <a:pt x="133" y="299"/>
                  </a:lnTo>
                  <a:lnTo>
                    <a:pt x="136" y="300"/>
                  </a:lnTo>
                  <a:lnTo>
                    <a:pt x="161" y="302"/>
                  </a:lnTo>
                  <a:lnTo>
                    <a:pt x="167" y="302"/>
                  </a:lnTo>
                  <a:lnTo>
                    <a:pt x="168" y="308"/>
                  </a:lnTo>
                  <a:lnTo>
                    <a:pt x="167" y="306"/>
                  </a:lnTo>
                  <a:lnTo>
                    <a:pt x="163" y="304"/>
                  </a:lnTo>
                  <a:lnTo>
                    <a:pt x="159" y="302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2" y="308"/>
                  </a:lnTo>
                  <a:lnTo>
                    <a:pt x="154" y="311"/>
                  </a:lnTo>
                  <a:lnTo>
                    <a:pt x="154" y="313"/>
                  </a:lnTo>
                  <a:lnTo>
                    <a:pt x="152" y="315"/>
                  </a:lnTo>
                  <a:lnTo>
                    <a:pt x="151" y="316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24"/>
                  </a:lnTo>
                  <a:lnTo>
                    <a:pt x="149" y="327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78">
              <a:extLst>
                <a:ext uri="{FF2B5EF4-FFF2-40B4-BE49-F238E27FC236}">
                  <a16:creationId xmlns:a16="http://schemas.microsoft.com/office/drawing/2014/main" id="{F2F72890-0018-78AF-AA71-C48CDE949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984" y="1783323"/>
              <a:ext cx="1369372" cy="1298585"/>
            </a:xfrm>
            <a:custGeom>
              <a:avLst/>
              <a:gdLst>
                <a:gd name="T0" fmla="*/ 32 w 1122"/>
                <a:gd name="T1" fmla="*/ 188 h 1064"/>
                <a:gd name="T2" fmla="*/ 55 w 1122"/>
                <a:gd name="T3" fmla="*/ 191 h 1064"/>
                <a:gd name="T4" fmla="*/ 53 w 1122"/>
                <a:gd name="T5" fmla="*/ 232 h 1064"/>
                <a:gd name="T6" fmla="*/ 19 w 1122"/>
                <a:gd name="T7" fmla="*/ 211 h 1064"/>
                <a:gd name="T8" fmla="*/ 30 w 1122"/>
                <a:gd name="T9" fmla="*/ 289 h 1064"/>
                <a:gd name="T10" fmla="*/ 21 w 1122"/>
                <a:gd name="T11" fmla="*/ 344 h 1064"/>
                <a:gd name="T12" fmla="*/ 30 w 1122"/>
                <a:gd name="T13" fmla="*/ 401 h 1064"/>
                <a:gd name="T14" fmla="*/ 51 w 1122"/>
                <a:gd name="T15" fmla="*/ 481 h 1064"/>
                <a:gd name="T16" fmla="*/ 65 w 1122"/>
                <a:gd name="T17" fmla="*/ 534 h 1064"/>
                <a:gd name="T18" fmla="*/ 69 w 1122"/>
                <a:gd name="T19" fmla="*/ 609 h 1064"/>
                <a:gd name="T20" fmla="*/ 94 w 1122"/>
                <a:gd name="T21" fmla="*/ 655 h 1064"/>
                <a:gd name="T22" fmla="*/ 81 w 1122"/>
                <a:gd name="T23" fmla="*/ 728 h 1064"/>
                <a:gd name="T24" fmla="*/ 97 w 1122"/>
                <a:gd name="T25" fmla="*/ 710 h 1064"/>
                <a:gd name="T26" fmla="*/ 126 w 1122"/>
                <a:gd name="T27" fmla="*/ 730 h 1064"/>
                <a:gd name="T28" fmla="*/ 172 w 1122"/>
                <a:gd name="T29" fmla="*/ 760 h 1064"/>
                <a:gd name="T30" fmla="*/ 213 w 1122"/>
                <a:gd name="T31" fmla="*/ 783 h 1064"/>
                <a:gd name="T32" fmla="*/ 254 w 1122"/>
                <a:gd name="T33" fmla="*/ 797 h 1064"/>
                <a:gd name="T34" fmla="*/ 239 w 1122"/>
                <a:gd name="T35" fmla="*/ 827 h 1064"/>
                <a:gd name="T36" fmla="*/ 273 w 1122"/>
                <a:gd name="T37" fmla="*/ 865 h 1064"/>
                <a:gd name="T38" fmla="*/ 317 w 1122"/>
                <a:gd name="T39" fmla="*/ 852 h 1064"/>
                <a:gd name="T40" fmla="*/ 310 w 1122"/>
                <a:gd name="T41" fmla="*/ 815 h 1064"/>
                <a:gd name="T42" fmla="*/ 358 w 1122"/>
                <a:gd name="T43" fmla="*/ 834 h 1064"/>
                <a:gd name="T44" fmla="*/ 399 w 1122"/>
                <a:gd name="T45" fmla="*/ 836 h 1064"/>
                <a:gd name="T46" fmla="*/ 392 w 1122"/>
                <a:gd name="T47" fmla="*/ 872 h 1064"/>
                <a:gd name="T48" fmla="*/ 428 w 1122"/>
                <a:gd name="T49" fmla="*/ 891 h 1064"/>
                <a:gd name="T50" fmla="*/ 461 w 1122"/>
                <a:gd name="T51" fmla="*/ 900 h 1064"/>
                <a:gd name="T52" fmla="*/ 499 w 1122"/>
                <a:gd name="T53" fmla="*/ 929 h 1064"/>
                <a:gd name="T54" fmla="*/ 527 w 1122"/>
                <a:gd name="T55" fmla="*/ 968 h 1064"/>
                <a:gd name="T56" fmla="*/ 566 w 1122"/>
                <a:gd name="T57" fmla="*/ 994 h 1064"/>
                <a:gd name="T58" fmla="*/ 602 w 1122"/>
                <a:gd name="T59" fmla="*/ 964 h 1064"/>
                <a:gd name="T60" fmla="*/ 634 w 1122"/>
                <a:gd name="T61" fmla="*/ 1010 h 1064"/>
                <a:gd name="T62" fmla="*/ 664 w 1122"/>
                <a:gd name="T63" fmla="*/ 1033 h 1064"/>
                <a:gd name="T64" fmla="*/ 696 w 1122"/>
                <a:gd name="T65" fmla="*/ 996 h 1064"/>
                <a:gd name="T66" fmla="*/ 754 w 1122"/>
                <a:gd name="T67" fmla="*/ 1008 h 1064"/>
                <a:gd name="T68" fmla="*/ 786 w 1122"/>
                <a:gd name="T69" fmla="*/ 991 h 1064"/>
                <a:gd name="T70" fmla="*/ 843 w 1122"/>
                <a:gd name="T71" fmla="*/ 994 h 1064"/>
                <a:gd name="T72" fmla="*/ 900 w 1122"/>
                <a:gd name="T73" fmla="*/ 1033 h 1064"/>
                <a:gd name="T74" fmla="*/ 964 w 1122"/>
                <a:gd name="T75" fmla="*/ 1055 h 1064"/>
                <a:gd name="T76" fmla="*/ 964 w 1122"/>
                <a:gd name="T77" fmla="*/ 1035 h 1064"/>
                <a:gd name="T78" fmla="*/ 957 w 1122"/>
                <a:gd name="T79" fmla="*/ 964 h 1064"/>
                <a:gd name="T80" fmla="*/ 1044 w 1122"/>
                <a:gd name="T81" fmla="*/ 856 h 1064"/>
                <a:gd name="T82" fmla="*/ 1115 w 1122"/>
                <a:gd name="T83" fmla="*/ 799 h 1064"/>
                <a:gd name="T84" fmla="*/ 1102 w 1122"/>
                <a:gd name="T85" fmla="*/ 746 h 1064"/>
                <a:gd name="T86" fmla="*/ 1095 w 1122"/>
                <a:gd name="T87" fmla="*/ 710 h 1064"/>
                <a:gd name="T88" fmla="*/ 1069 w 1122"/>
                <a:gd name="T89" fmla="*/ 648 h 1064"/>
                <a:gd name="T90" fmla="*/ 1054 w 1122"/>
                <a:gd name="T91" fmla="*/ 611 h 1064"/>
                <a:gd name="T92" fmla="*/ 1061 w 1122"/>
                <a:gd name="T93" fmla="*/ 575 h 1064"/>
                <a:gd name="T94" fmla="*/ 1065 w 1122"/>
                <a:gd name="T95" fmla="*/ 518 h 1064"/>
                <a:gd name="T96" fmla="*/ 1038 w 1122"/>
                <a:gd name="T97" fmla="*/ 497 h 1064"/>
                <a:gd name="T98" fmla="*/ 1092 w 1122"/>
                <a:gd name="T99" fmla="*/ 410 h 1064"/>
                <a:gd name="T100" fmla="*/ 1092 w 1122"/>
                <a:gd name="T101" fmla="*/ 330 h 1064"/>
                <a:gd name="T102" fmla="*/ 1053 w 1122"/>
                <a:gd name="T103" fmla="*/ 202 h 1064"/>
                <a:gd name="T104" fmla="*/ 1046 w 1122"/>
                <a:gd name="T105" fmla="*/ 131 h 1064"/>
                <a:gd name="T106" fmla="*/ 999 w 1122"/>
                <a:gd name="T107" fmla="*/ 97 h 1064"/>
                <a:gd name="T108" fmla="*/ 802 w 1122"/>
                <a:gd name="T109" fmla="*/ 87 h 1064"/>
                <a:gd name="T110" fmla="*/ 534 w 1122"/>
                <a:gd name="T111" fmla="*/ 94 h 1064"/>
                <a:gd name="T112" fmla="*/ 488 w 1122"/>
                <a:gd name="T113" fmla="*/ 37 h 1064"/>
                <a:gd name="T114" fmla="*/ 507 w 1122"/>
                <a:gd name="T115" fmla="*/ 24 h 1064"/>
                <a:gd name="T116" fmla="*/ 262 w 1122"/>
                <a:gd name="T117" fmla="*/ 63 h 1064"/>
                <a:gd name="T118" fmla="*/ 239 w 1122"/>
                <a:gd name="T119" fmla="*/ 99 h 1064"/>
                <a:gd name="T120" fmla="*/ 211 w 1122"/>
                <a:gd name="T121" fmla="*/ 11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2" h="1064">
                  <a:moveTo>
                    <a:pt x="7" y="179"/>
                  </a:moveTo>
                  <a:lnTo>
                    <a:pt x="5" y="179"/>
                  </a:lnTo>
                  <a:lnTo>
                    <a:pt x="7" y="181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7" y="191"/>
                  </a:lnTo>
                  <a:lnTo>
                    <a:pt x="19" y="193"/>
                  </a:lnTo>
                  <a:lnTo>
                    <a:pt x="21" y="195"/>
                  </a:lnTo>
                  <a:lnTo>
                    <a:pt x="23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2" y="190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6" y="184"/>
                  </a:lnTo>
                  <a:lnTo>
                    <a:pt x="28" y="182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1" y="191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6" y="190"/>
                  </a:lnTo>
                  <a:lnTo>
                    <a:pt x="56" y="191"/>
                  </a:lnTo>
                  <a:lnTo>
                    <a:pt x="55" y="195"/>
                  </a:lnTo>
                  <a:lnTo>
                    <a:pt x="55" y="198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49" y="204"/>
                  </a:lnTo>
                  <a:lnTo>
                    <a:pt x="48" y="213"/>
                  </a:lnTo>
                  <a:lnTo>
                    <a:pt x="46" y="216"/>
                  </a:lnTo>
                  <a:lnTo>
                    <a:pt x="49" y="225"/>
                  </a:lnTo>
                  <a:lnTo>
                    <a:pt x="51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5" y="230"/>
                  </a:lnTo>
                  <a:lnTo>
                    <a:pt x="53" y="232"/>
                  </a:lnTo>
                  <a:lnTo>
                    <a:pt x="53" y="234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1" y="234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2" y="225"/>
                  </a:lnTo>
                  <a:lnTo>
                    <a:pt x="37" y="222"/>
                  </a:lnTo>
                  <a:lnTo>
                    <a:pt x="32" y="222"/>
                  </a:lnTo>
                  <a:lnTo>
                    <a:pt x="30" y="220"/>
                  </a:lnTo>
                  <a:lnTo>
                    <a:pt x="28" y="218"/>
                  </a:lnTo>
                  <a:lnTo>
                    <a:pt x="26" y="216"/>
                  </a:lnTo>
                  <a:lnTo>
                    <a:pt x="24" y="214"/>
                  </a:lnTo>
                  <a:lnTo>
                    <a:pt x="23" y="211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7" y="209"/>
                  </a:lnTo>
                  <a:lnTo>
                    <a:pt x="19" y="211"/>
                  </a:lnTo>
                  <a:lnTo>
                    <a:pt x="17" y="213"/>
                  </a:lnTo>
                  <a:lnTo>
                    <a:pt x="21" y="214"/>
                  </a:lnTo>
                  <a:lnTo>
                    <a:pt x="21" y="216"/>
                  </a:lnTo>
                  <a:lnTo>
                    <a:pt x="19" y="216"/>
                  </a:lnTo>
                  <a:lnTo>
                    <a:pt x="16" y="218"/>
                  </a:lnTo>
                  <a:lnTo>
                    <a:pt x="16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8"/>
                  </a:lnTo>
                  <a:lnTo>
                    <a:pt x="19" y="245"/>
                  </a:lnTo>
                  <a:lnTo>
                    <a:pt x="19" y="250"/>
                  </a:lnTo>
                  <a:lnTo>
                    <a:pt x="19" y="254"/>
                  </a:lnTo>
                  <a:lnTo>
                    <a:pt x="23" y="259"/>
                  </a:lnTo>
                  <a:lnTo>
                    <a:pt x="24" y="262"/>
                  </a:lnTo>
                  <a:lnTo>
                    <a:pt x="26" y="266"/>
                  </a:lnTo>
                  <a:lnTo>
                    <a:pt x="28" y="277"/>
                  </a:lnTo>
                  <a:lnTo>
                    <a:pt x="28" y="285"/>
                  </a:lnTo>
                  <a:lnTo>
                    <a:pt x="30" y="289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2" y="300"/>
                  </a:lnTo>
                  <a:lnTo>
                    <a:pt x="33" y="301"/>
                  </a:lnTo>
                  <a:lnTo>
                    <a:pt x="35" y="301"/>
                  </a:lnTo>
                  <a:lnTo>
                    <a:pt x="32" y="309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8" y="319"/>
                  </a:lnTo>
                  <a:lnTo>
                    <a:pt x="28" y="321"/>
                  </a:lnTo>
                  <a:lnTo>
                    <a:pt x="28" y="325"/>
                  </a:lnTo>
                  <a:lnTo>
                    <a:pt x="26" y="335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1" y="344"/>
                  </a:lnTo>
                  <a:lnTo>
                    <a:pt x="14" y="349"/>
                  </a:lnTo>
                  <a:lnTo>
                    <a:pt x="7" y="353"/>
                  </a:lnTo>
                  <a:lnTo>
                    <a:pt x="1" y="357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3" y="365"/>
                  </a:lnTo>
                  <a:lnTo>
                    <a:pt x="3" y="367"/>
                  </a:lnTo>
                  <a:lnTo>
                    <a:pt x="3" y="371"/>
                  </a:lnTo>
                  <a:lnTo>
                    <a:pt x="1" y="374"/>
                  </a:lnTo>
                  <a:lnTo>
                    <a:pt x="0" y="376"/>
                  </a:lnTo>
                  <a:lnTo>
                    <a:pt x="0" y="380"/>
                  </a:lnTo>
                  <a:lnTo>
                    <a:pt x="3" y="381"/>
                  </a:lnTo>
                  <a:lnTo>
                    <a:pt x="5" y="381"/>
                  </a:lnTo>
                  <a:lnTo>
                    <a:pt x="7" y="381"/>
                  </a:lnTo>
                  <a:lnTo>
                    <a:pt x="10" y="383"/>
                  </a:lnTo>
                  <a:lnTo>
                    <a:pt x="14" y="387"/>
                  </a:lnTo>
                  <a:lnTo>
                    <a:pt x="17" y="389"/>
                  </a:lnTo>
                  <a:lnTo>
                    <a:pt x="28" y="399"/>
                  </a:lnTo>
                  <a:lnTo>
                    <a:pt x="30" y="401"/>
                  </a:lnTo>
                  <a:lnTo>
                    <a:pt x="33" y="406"/>
                  </a:lnTo>
                  <a:lnTo>
                    <a:pt x="35" y="408"/>
                  </a:lnTo>
                  <a:lnTo>
                    <a:pt x="37" y="408"/>
                  </a:lnTo>
                  <a:lnTo>
                    <a:pt x="40" y="413"/>
                  </a:lnTo>
                  <a:lnTo>
                    <a:pt x="48" y="417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8" y="428"/>
                  </a:lnTo>
                  <a:lnTo>
                    <a:pt x="55" y="435"/>
                  </a:lnTo>
                  <a:lnTo>
                    <a:pt x="55" y="438"/>
                  </a:lnTo>
                  <a:lnTo>
                    <a:pt x="56" y="442"/>
                  </a:lnTo>
                  <a:lnTo>
                    <a:pt x="56" y="444"/>
                  </a:lnTo>
                  <a:lnTo>
                    <a:pt x="55" y="447"/>
                  </a:lnTo>
                  <a:lnTo>
                    <a:pt x="51" y="451"/>
                  </a:lnTo>
                  <a:lnTo>
                    <a:pt x="46" y="456"/>
                  </a:lnTo>
                  <a:lnTo>
                    <a:pt x="46" y="463"/>
                  </a:lnTo>
                  <a:lnTo>
                    <a:pt x="49" y="472"/>
                  </a:lnTo>
                  <a:lnTo>
                    <a:pt x="51" y="477"/>
                  </a:lnTo>
                  <a:lnTo>
                    <a:pt x="51" y="481"/>
                  </a:lnTo>
                  <a:lnTo>
                    <a:pt x="53" y="483"/>
                  </a:lnTo>
                  <a:lnTo>
                    <a:pt x="58" y="486"/>
                  </a:lnTo>
                  <a:lnTo>
                    <a:pt x="60" y="486"/>
                  </a:lnTo>
                  <a:lnTo>
                    <a:pt x="64" y="488"/>
                  </a:lnTo>
                  <a:lnTo>
                    <a:pt x="65" y="492"/>
                  </a:lnTo>
                  <a:lnTo>
                    <a:pt x="65" y="493"/>
                  </a:lnTo>
                  <a:lnTo>
                    <a:pt x="64" y="497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4" y="506"/>
                  </a:lnTo>
                  <a:lnTo>
                    <a:pt x="64" y="511"/>
                  </a:lnTo>
                  <a:lnTo>
                    <a:pt x="64" y="515"/>
                  </a:lnTo>
                  <a:lnTo>
                    <a:pt x="71" y="520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5"/>
                  </a:lnTo>
                  <a:lnTo>
                    <a:pt x="67" y="527"/>
                  </a:lnTo>
                  <a:lnTo>
                    <a:pt x="67" y="529"/>
                  </a:lnTo>
                  <a:lnTo>
                    <a:pt x="65" y="534"/>
                  </a:lnTo>
                  <a:lnTo>
                    <a:pt x="64" y="534"/>
                  </a:lnTo>
                  <a:lnTo>
                    <a:pt x="64" y="545"/>
                  </a:lnTo>
                  <a:lnTo>
                    <a:pt x="64" y="548"/>
                  </a:lnTo>
                  <a:lnTo>
                    <a:pt x="62" y="552"/>
                  </a:lnTo>
                  <a:lnTo>
                    <a:pt x="58" y="555"/>
                  </a:lnTo>
                  <a:lnTo>
                    <a:pt x="53" y="563"/>
                  </a:lnTo>
                  <a:lnTo>
                    <a:pt x="51" y="566"/>
                  </a:lnTo>
                  <a:lnTo>
                    <a:pt x="51" y="570"/>
                  </a:lnTo>
                  <a:lnTo>
                    <a:pt x="53" y="573"/>
                  </a:lnTo>
                  <a:lnTo>
                    <a:pt x="55" y="573"/>
                  </a:lnTo>
                  <a:lnTo>
                    <a:pt x="56" y="577"/>
                  </a:lnTo>
                  <a:lnTo>
                    <a:pt x="56" y="579"/>
                  </a:lnTo>
                  <a:lnTo>
                    <a:pt x="58" y="584"/>
                  </a:lnTo>
                  <a:lnTo>
                    <a:pt x="62" y="587"/>
                  </a:lnTo>
                  <a:lnTo>
                    <a:pt x="67" y="593"/>
                  </a:lnTo>
                  <a:lnTo>
                    <a:pt x="69" y="595"/>
                  </a:lnTo>
                  <a:lnTo>
                    <a:pt x="69" y="600"/>
                  </a:lnTo>
                  <a:lnTo>
                    <a:pt x="69" y="605"/>
                  </a:lnTo>
                  <a:lnTo>
                    <a:pt x="69" y="609"/>
                  </a:lnTo>
                  <a:lnTo>
                    <a:pt x="65" y="612"/>
                  </a:lnTo>
                  <a:lnTo>
                    <a:pt x="65" y="616"/>
                  </a:lnTo>
                  <a:lnTo>
                    <a:pt x="65" y="618"/>
                  </a:lnTo>
                  <a:lnTo>
                    <a:pt x="65" y="619"/>
                  </a:lnTo>
                  <a:lnTo>
                    <a:pt x="69" y="619"/>
                  </a:lnTo>
                  <a:lnTo>
                    <a:pt x="74" y="623"/>
                  </a:lnTo>
                  <a:lnTo>
                    <a:pt x="76" y="625"/>
                  </a:lnTo>
                  <a:lnTo>
                    <a:pt x="80" y="627"/>
                  </a:lnTo>
                  <a:lnTo>
                    <a:pt x="85" y="628"/>
                  </a:lnTo>
                  <a:lnTo>
                    <a:pt x="87" y="628"/>
                  </a:lnTo>
                  <a:lnTo>
                    <a:pt x="88" y="630"/>
                  </a:lnTo>
                  <a:lnTo>
                    <a:pt x="92" y="632"/>
                  </a:lnTo>
                  <a:lnTo>
                    <a:pt x="92" y="635"/>
                  </a:lnTo>
                  <a:lnTo>
                    <a:pt x="92" y="637"/>
                  </a:lnTo>
                  <a:lnTo>
                    <a:pt x="92" y="643"/>
                  </a:lnTo>
                  <a:lnTo>
                    <a:pt x="92" y="650"/>
                  </a:lnTo>
                  <a:lnTo>
                    <a:pt x="92" y="651"/>
                  </a:lnTo>
                  <a:lnTo>
                    <a:pt x="94" y="653"/>
                  </a:lnTo>
                  <a:lnTo>
                    <a:pt x="94" y="655"/>
                  </a:lnTo>
                  <a:lnTo>
                    <a:pt x="95" y="659"/>
                  </a:lnTo>
                  <a:lnTo>
                    <a:pt x="99" y="662"/>
                  </a:lnTo>
                  <a:lnTo>
                    <a:pt x="101" y="664"/>
                  </a:lnTo>
                  <a:lnTo>
                    <a:pt x="99" y="669"/>
                  </a:lnTo>
                  <a:lnTo>
                    <a:pt x="99" y="671"/>
                  </a:lnTo>
                  <a:lnTo>
                    <a:pt x="101" y="671"/>
                  </a:lnTo>
                  <a:lnTo>
                    <a:pt x="99" y="675"/>
                  </a:lnTo>
                  <a:lnTo>
                    <a:pt x="97" y="680"/>
                  </a:lnTo>
                  <a:lnTo>
                    <a:pt x="95" y="685"/>
                  </a:lnTo>
                  <a:lnTo>
                    <a:pt x="95" y="689"/>
                  </a:lnTo>
                  <a:lnTo>
                    <a:pt x="95" y="692"/>
                  </a:lnTo>
                  <a:lnTo>
                    <a:pt x="94" y="692"/>
                  </a:lnTo>
                  <a:lnTo>
                    <a:pt x="94" y="694"/>
                  </a:lnTo>
                  <a:lnTo>
                    <a:pt x="94" y="696"/>
                  </a:lnTo>
                  <a:lnTo>
                    <a:pt x="92" y="698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87" y="714"/>
                  </a:lnTo>
                  <a:lnTo>
                    <a:pt x="81" y="728"/>
                  </a:lnTo>
                  <a:lnTo>
                    <a:pt x="78" y="733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8" y="738"/>
                  </a:lnTo>
                  <a:lnTo>
                    <a:pt x="83" y="738"/>
                  </a:lnTo>
                  <a:lnTo>
                    <a:pt x="95" y="738"/>
                  </a:lnTo>
                  <a:lnTo>
                    <a:pt x="95" y="737"/>
                  </a:lnTo>
                  <a:lnTo>
                    <a:pt x="95" y="731"/>
                  </a:lnTo>
                  <a:lnTo>
                    <a:pt x="95" y="730"/>
                  </a:lnTo>
                  <a:lnTo>
                    <a:pt x="95" y="728"/>
                  </a:lnTo>
                  <a:lnTo>
                    <a:pt x="97" y="726"/>
                  </a:lnTo>
                  <a:lnTo>
                    <a:pt x="97" y="721"/>
                  </a:lnTo>
                  <a:lnTo>
                    <a:pt x="95" y="717"/>
                  </a:lnTo>
                  <a:lnTo>
                    <a:pt x="94" y="717"/>
                  </a:lnTo>
                  <a:lnTo>
                    <a:pt x="94" y="714"/>
                  </a:lnTo>
                  <a:lnTo>
                    <a:pt x="95" y="714"/>
                  </a:lnTo>
                  <a:lnTo>
                    <a:pt x="95" y="712"/>
                  </a:lnTo>
                  <a:lnTo>
                    <a:pt x="97" y="712"/>
                  </a:lnTo>
                  <a:lnTo>
                    <a:pt x="97" y="710"/>
                  </a:lnTo>
                  <a:lnTo>
                    <a:pt x="97" y="708"/>
                  </a:lnTo>
                  <a:lnTo>
                    <a:pt x="101" y="712"/>
                  </a:lnTo>
                  <a:lnTo>
                    <a:pt x="106" y="712"/>
                  </a:lnTo>
                  <a:lnTo>
                    <a:pt x="108" y="714"/>
                  </a:lnTo>
                  <a:lnTo>
                    <a:pt x="108" y="715"/>
                  </a:lnTo>
                  <a:lnTo>
                    <a:pt x="110" y="717"/>
                  </a:lnTo>
                  <a:lnTo>
                    <a:pt x="111" y="715"/>
                  </a:lnTo>
                  <a:lnTo>
                    <a:pt x="111" y="714"/>
                  </a:lnTo>
                  <a:lnTo>
                    <a:pt x="113" y="712"/>
                  </a:lnTo>
                  <a:lnTo>
                    <a:pt x="113" y="710"/>
                  </a:lnTo>
                  <a:lnTo>
                    <a:pt x="113" y="712"/>
                  </a:lnTo>
                  <a:lnTo>
                    <a:pt x="115" y="714"/>
                  </a:lnTo>
                  <a:lnTo>
                    <a:pt x="115" y="717"/>
                  </a:lnTo>
                  <a:lnTo>
                    <a:pt x="122" y="717"/>
                  </a:lnTo>
                  <a:lnTo>
                    <a:pt x="126" y="719"/>
                  </a:lnTo>
                  <a:lnTo>
                    <a:pt x="127" y="722"/>
                  </a:lnTo>
                  <a:lnTo>
                    <a:pt x="127" y="724"/>
                  </a:lnTo>
                  <a:lnTo>
                    <a:pt x="126" y="726"/>
                  </a:lnTo>
                  <a:lnTo>
                    <a:pt x="126" y="730"/>
                  </a:lnTo>
                  <a:lnTo>
                    <a:pt x="126" y="731"/>
                  </a:lnTo>
                  <a:lnTo>
                    <a:pt x="127" y="735"/>
                  </a:lnTo>
                  <a:lnTo>
                    <a:pt x="127" y="738"/>
                  </a:lnTo>
                  <a:lnTo>
                    <a:pt x="129" y="740"/>
                  </a:lnTo>
                  <a:lnTo>
                    <a:pt x="131" y="742"/>
                  </a:lnTo>
                  <a:lnTo>
                    <a:pt x="135" y="742"/>
                  </a:lnTo>
                  <a:lnTo>
                    <a:pt x="136" y="744"/>
                  </a:lnTo>
                  <a:lnTo>
                    <a:pt x="136" y="747"/>
                  </a:lnTo>
                  <a:lnTo>
                    <a:pt x="136" y="747"/>
                  </a:lnTo>
                  <a:lnTo>
                    <a:pt x="136" y="749"/>
                  </a:lnTo>
                  <a:lnTo>
                    <a:pt x="136" y="751"/>
                  </a:lnTo>
                  <a:lnTo>
                    <a:pt x="138" y="753"/>
                  </a:lnTo>
                  <a:lnTo>
                    <a:pt x="140" y="753"/>
                  </a:lnTo>
                  <a:lnTo>
                    <a:pt x="142" y="749"/>
                  </a:lnTo>
                  <a:lnTo>
                    <a:pt x="143" y="749"/>
                  </a:lnTo>
                  <a:lnTo>
                    <a:pt x="147" y="747"/>
                  </a:lnTo>
                  <a:lnTo>
                    <a:pt x="168" y="756"/>
                  </a:lnTo>
                  <a:lnTo>
                    <a:pt x="170" y="758"/>
                  </a:lnTo>
                  <a:lnTo>
                    <a:pt x="172" y="760"/>
                  </a:lnTo>
                  <a:lnTo>
                    <a:pt x="174" y="760"/>
                  </a:lnTo>
                  <a:lnTo>
                    <a:pt x="174" y="762"/>
                  </a:lnTo>
                  <a:lnTo>
                    <a:pt x="184" y="758"/>
                  </a:lnTo>
                  <a:lnTo>
                    <a:pt x="186" y="758"/>
                  </a:lnTo>
                  <a:lnTo>
                    <a:pt x="186" y="760"/>
                  </a:lnTo>
                  <a:lnTo>
                    <a:pt x="188" y="762"/>
                  </a:lnTo>
                  <a:lnTo>
                    <a:pt x="193" y="770"/>
                  </a:lnTo>
                  <a:lnTo>
                    <a:pt x="193" y="772"/>
                  </a:lnTo>
                  <a:lnTo>
                    <a:pt x="197" y="772"/>
                  </a:lnTo>
                  <a:lnTo>
                    <a:pt x="202" y="769"/>
                  </a:lnTo>
                  <a:lnTo>
                    <a:pt x="204" y="769"/>
                  </a:lnTo>
                  <a:lnTo>
                    <a:pt x="206" y="770"/>
                  </a:lnTo>
                  <a:lnTo>
                    <a:pt x="207" y="774"/>
                  </a:lnTo>
                  <a:lnTo>
                    <a:pt x="209" y="776"/>
                  </a:lnTo>
                  <a:lnTo>
                    <a:pt x="209" y="779"/>
                  </a:lnTo>
                  <a:lnTo>
                    <a:pt x="209" y="781"/>
                  </a:lnTo>
                  <a:lnTo>
                    <a:pt x="207" y="783"/>
                  </a:lnTo>
                  <a:lnTo>
                    <a:pt x="207" y="785"/>
                  </a:lnTo>
                  <a:lnTo>
                    <a:pt x="213" y="783"/>
                  </a:lnTo>
                  <a:lnTo>
                    <a:pt x="220" y="776"/>
                  </a:lnTo>
                  <a:lnTo>
                    <a:pt x="223" y="778"/>
                  </a:lnTo>
                  <a:lnTo>
                    <a:pt x="229" y="779"/>
                  </a:lnTo>
                  <a:lnTo>
                    <a:pt x="230" y="781"/>
                  </a:lnTo>
                  <a:lnTo>
                    <a:pt x="232" y="779"/>
                  </a:lnTo>
                  <a:lnTo>
                    <a:pt x="232" y="778"/>
                  </a:lnTo>
                  <a:lnTo>
                    <a:pt x="234" y="776"/>
                  </a:lnTo>
                  <a:lnTo>
                    <a:pt x="234" y="774"/>
                  </a:lnTo>
                  <a:lnTo>
                    <a:pt x="236" y="774"/>
                  </a:lnTo>
                  <a:lnTo>
                    <a:pt x="239" y="774"/>
                  </a:lnTo>
                  <a:lnTo>
                    <a:pt x="243" y="776"/>
                  </a:lnTo>
                  <a:lnTo>
                    <a:pt x="246" y="778"/>
                  </a:lnTo>
                  <a:lnTo>
                    <a:pt x="255" y="788"/>
                  </a:lnTo>
                  <a:lnTo>
                    <a:pt x="257" y="790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4"/>
                  </a:lnTo>
                  <a:lnTo>
                    <a:pt x="254" y="795"/>
                  </a:lnTo>
                  <a:lnTo>
                    <a:pt x="254" y="797"/>
                  </a:lnTo>
                  <a:lnTo>
                    <a:pt x="252" y="799"/>
                  </a:lnTo>
                  <a:lnTo>
                    <a:pt x="250" y="801"/>
                  </a:lnTo>
                  <a:lnTo>
                    <a:pt x="248" y="802"/>
                  </a:lnTo>
                  <a:lnTo>
                    <a:pt x="246" y="804"/>
                  </a:lnTo>
                  <a:lnTo>
                    <a:pt x="243" y="802"/>
                  </a:lnTo>
                  <a:lnTo>
                    <a:pt x="241" y="802"/>
                  </a:lnTo>
                  <a:lnTo>
                    <a:pt x="239" y="806"/>
                  </a:lnTo>
                  <a:lnTo>
                    <a:pt x="239" y="808"/>
                  </a:lnTo>
                  <a:lnTo>
                    <a:pt x="238" y="808"/>
                  </a:lnTo>
                  <a:lnTo>
                    <a:pt x="236" y="810"/>
                  </a:lnTo>
                  <a:lnTo>
                    <a:pt x="234" y="811"/>
                  </a:lnTo>
                  <a:lnTo>
                    <a:pt x="234" y="813"/>
                  </a:lnTo>
                  <a:lnTo>
                    <a:pt x="232" y="813"/>
                  </a:lnTo>
                  <a:lnTo>
                    <a:pt x="230" y="815"/>
                  </a:lnTo>
                  <a:lnTo>
                    <a:pt x="232" y="818"/>
                  </a:lnTo>
                  <a:lnTo>
                    <a:pt x="236" y="820"/>
                  </a:lnTo>
                  <a:lnTo>
                    <a:pt x="238" y="824"/>
                  </a:lnTo>
                  <a:lnTo>
                    <a:pt x="238" y="825"/>
                  </a:lnTo>
                  <a:lnTo>
                    <a:pt x="239" y="827"/>
                  </a:lnTo>
                  <a:lnTo>
                    <a:pt x="239" y="825"/>
                  </a:lnTo>
                  <a:lnTo>
                    <a:pt x="241" y="825"/>
                  </a:lnTo>
                  <a:lnTo>
                    <a:pt x="246" y="825"/>
                  </a:lnTo>
                  <a:lnTo>
                    <a:pt x="248" y="825"/>
                  </a:lnTo>
                  <a:lnTo>
                    <a:pt x="248" y="827"/>
                  </a:lnTo>
                  <a:lnTo>
                    <a:pt x="248" y="829"/>
                  </a:lnTo>
                  <a:lnTo>
                    <a:pt x="248" y="831"/>
                  </a:lnTo>
                  <a:lnTo>
                    <a:pt x="248" y="833"/>
                  </a:lnTo>
                  <a:lnTo>
                    <a:pt x="250" y="833"/>
                  </a:lnTo>
                  <a:lnTo>
                    <a:pt x="255" y="834"/>
                  </a:lnTo>
                  <a:lnTo>
                    <a:pt x="259" y="836"/>
                  </a:lnTo>
                  <a:lnTo>
                    <a:pt x="261" y="840"/>
                  </a:lnTo>
                  <a:lnTo>
                    <a:pt x="262" y="845"/>
                  </a:lnTo>
                  <a:lnTo>
                    <a:pt x="264" y="847"/>
                  </a:lnTo>
                  <a:lnTo>
                    <a:pt x="266" y="850"/>
                  </a:lnTo>
                  <a:lnTo>
                    <a:pt x="270" y="854"/>
                  </a:lnTo>
                  <a:lnTo>
                    <a:pt x="271" y="857"/>
                  </a:lnTo>
                  <a:lnTo>
                    <a:pt x="273" y="863"/>
                  </a:lnTo>
                  <a:lnTo>
                    <a:pt x="273" y="865"/>
                  </a:lnTo>
                  <a:lnTo>
                    <a:pt x="275" y="868"/>
                  </a:lnTo>
                  <a:lnTo>
                    <a:pt x="280" y="872"/>
                  </a:lnTo>
                  <a:lnTo>
                    <a:pt x="282" y="873"/>
                  </a:lnTo>
                  <a:lnTo>
                    <a:pt x="287" y="873"/>
                  </a:lnTo>
                  <a:lnTo>
                    <a:pt x="291" y="868"/>
                  </a:lnTo>
                  <a:lnTo>
                    <a:pt x="294" y="866"/>
                  </a:lnTo>
                  <a:lnTo>
                    <a:pt x="294" y="865"/>
                  </a:lnTo>
                  <a:lnTo>
                    <a:pt x="296" y="863"/>
                  </a:lnTo>
                  <a:lnTo>
                    <a:pt x="298" y="859"/>
                  </a:lnTo>
                  <a:lnTo>
                    <a:pt x="301" y="857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7" y="857"/>
                  </a:lnTo>
                  <a:lnTo>
                    <a:pt x="309" y="856"/>
                  </a:lnTo>
                  <a:lnTo>
                    <a:pt x="310" y="856"/>
                  </a:lnTo>
                  <a:lnTo>
                    <a:pt x="312" y="852"/>
                  </a:lnTo>
                  <a:lnTo>
                    <a:pt x="314" y="852"/>
                  </a:lnTo>
                  <a:lnTo>
                    <a:pt x="316" y="852"/>
                  </a:lnTo>
                  <a:lnTo>
                    <a:pt x="317" y="852"/>
                  </a:lnTo>
                  <a:lnTo>
                    <a:pt x="317" y="849"/>
                  </a:lnTo>
                  <a:lnTo>
                    <a:pt x="319" y="849"/>
                  </a:lnTo>
                  <a:lnTo>
                    <a:pt x="321" y="850"/>
                  </a:lnTo>
                  <a:lnTo>
                    <a:pt x="321" y="852"/>
                  </a:lnTo>
                  <a:lnTo>
                    <a:pt x="323" y="852"/>
                  </a:lnTo>
                  <a:lnTo>
                    <a:pt x="325" y="852"/>
                  </a:lnTo>
                  <a:lnTo>
                    <a:pt x="325" y="849"/>
                  </a:lnTo>
                  <a:lnTo>
                    <a:pt x="323" y="847"/>
                  </a:lnTo>
                  <a:lnTo>
                    <a:pt x="323" y="843"/>
                  </a:lnTo>
                  <a:lnTo>
                    <a:pt x="321" y="840"/>
                  </a:lnTo>
                  <a:lnTo>
                    <a:pt x="319" y="836"/>
                  </a:lnTo>
                  <a:lnTo>
                    <a:pt x="316" y="834"/>
                  </a:lnTo>
                  <a:lnTo>
                    <a:pt x="314" y="833"/>
                  </a:lnTo>
                  <a:lnTo>
                    <a:pt x="312" y="831"/>
                  </a:lnTo>
                  <a:lnTo>
                    <a:pt x="312" y="827"/>
                  </a:lnTo>
                  <a:lnTo>
                    <a:pt x="310" y="824"/>
                  </a:lnTo>
                  <a:lnTo>
                    <a:pt x="307" y="818"/>
                  </a:lnTo>
                  <a:lnTo>
                    <a:pt x="307" y="817"/>
                  </a:lnTo>
                  <a:lnTo>
                    <a:pt x="310" y="815"/>
                  </a:lnTo>
                  <a:lnTo>
                    <a:pt x="312" y="815"/>
                  </a:lnTo>
                  <a:lnTo>
                    <a:pt x="316" y="817"/>
                  </a:lnTo>
                  <a:lnTo>
                    <a:pt x="317" y="817"/>
                  </a:lnTo>
                  <a:lnTo>
                    <a:pt x="321" y="817"/>
                  </a:lnTo>
                  <a:lnTo>
                    <a:pt x="330" y="820"/>
                  </a:lnTo>
                  <a:lnTo>
                    <a:pt x="332" y="822"/>
                  </a:lnTo>
                  <a:lnTo>
                    <a:pt x="335" y="824"/>
                  </a:lnTo>
                  <a:lnTo>
                    <a:pt x="337" y="824"/>
                  </a:lnTo>
                  <a:lnTo>
                    <a:pt x="341" y="824"/>
                  </a:lnTo>
                  <a:lnTo>
                    <a:pt x="342" y="824"/>
                  </a:lnTo>
                  <a:lnTo>
                    <a:pt x="342" y="827"/>
                  </a:lnTo>
                  <a:lnTo>
                    <a:pt x="344" y="829"/>
                  </a:lnTo>
                  <a:lnTo>
                    <a:pt x="344" y="831"/>
                  </a:lnTo>
                  <a:lnTo>
                    <a:pt x="346" y="831"/>
                  </a:lnTo>
                  <a:lnTo>
                    <a:pt x="349" y="833"/>
                  </a:lnTo>
                  <a:lnTo>
                    <a:pt x="351" y="833"/>
                  </a:lnTo>
                  <a:lnTo>
                    <a:pt x="358" y="833"/>
                  </a:lnTo>
                  <a:lnTo>
                    <a:pt x="360" y="834"/>
                  </a:lnTo>
                  <a:lnTo>
                    <a:pt x="358" y="834"/>
                  </a:lnTo>
                  <a:lnTo>
                    <a:pt x="358" y="836"/>
                  </a:lnTo>
                  <a:lnTo>
                    <a:pt x="360" y="838"/>
                  </a:lnTo>
                  <a:lnTo>
                    <a:pt x="360" y="840"/>
                  </a:lnTo>
                  <a:lnTo>
                    <a:pt x="360" y="841"/>
                  </a:lnTo>
                  <a:lnTo>
                    <a:pt x="360" y="843"/>
                  </a:lnTo>
                  <a:lnTo>
                    <a:pt x="362" y="845"/>
                  </a:lnTo>
                  <a:lnTo>
                    <a:pt x="364" y="841"/>
                  </a:lnTo>
                  <a:lnTo>
                    <a:pt x="365" y="841"/>
                  </a:lnTo>
                  <a:lnTo>
                    <a:pt x="367" y="843"/>
                  </a:lnTo>
                  <a:lnTo>
                    <a:pt x="367" y="847"/>
                  </a:lnTo>
                  <a:lnTo>
                    <a:pt x="369" y="847"/>
                  </a:lnTo>
                  <a:lnTo>
                    <a:pt x="371" y="847"/>
                  </a:lnTo>
                  <a:lnTo>
                    <a:pt x="374" y="843"/>
                  </a:lnTo>
                  <a:lnTo>
                    <a:pt x="380" y="841"/>
                  </a:lnTo>
                  <a:lnTo>
                    <a:pt x="390" y="845"/>
                  </a:lnTo>
                  <a:lnTo>
                    <a:pt x="392" y="843"/>
                  </a:lnTo>
                  <a:lnTo>
                    <a:pt x="394" y="841"/>
                  </a:lnTo>
                  <a:lnTo>
                    <a:pt x="397" y="836"/>
                  </a:lnTo>
                  <a:lnTo>
                    <a:pt x="399" y="836"/>
                  </a:lnTo>
                  <a:lnTo>
                    <a:pt x="399" y="834"/>
                  </a:lnTo>
                  <a:lnTo>
                    <a:pt x="401" y="834"/>
                  </a:lnTo>
                  <a:lnTo>
                    <a:pt x="403" y="834"/>
                  </a:lnTo>
                  <a:lnTo>
                    <a:pt x="404" y="838"/>
                  </a:lnTo>
                  <a:lnTo>
                    <a:pt x="404" y="840"/>
                  </a:lnTo>
                  <a:lnTo>
                    <a:pt x="403" y="843"/>
                  </a:lnTo>
                  <a:lnTo>
                    <a:pt x="403" y="845"/>
                  </a:lnTo>
                  <a:lnTo>
                    <a:pt x="403" y="847"/>
                  </a:lnTo>
                  <a:lnTo>
                    <a:pt x="404" y="849"/>
                  </a:lnTo>
                  <a:lnTo>
                    <a:pt x="406" y="852"/>
                  </a:lnTo>
                  <a:lnTo>
                    <a:pt x="404" y="854"/>
                  </a:lnTo>
                  <a:lnTo>
                    <a:pt x="403" y="856"/>
                  </a:lnTo>
                  <a:lnTo>
                    <a:pt x="397" y="859"/>
                  </a:lnTo>
                  <a:lnTo>
                    <a:pt x="394" y="861"/>
                  </a:lnTo>
                  <a:lnTo>
                    <a:pt x="388" y="861"/>
                  </a:lnTo>
                  <a:lnTo>
                    <a:pt x="387" y="861"/>
                  </a:lnTo>
                  <a:lnTo>
                    <a:pt x="387" y="863"/>
                  </a:lnTo>
                  <a:lnTo>
                    <a:pt x="387" y="865"/>
                  </a:lnTo>
                  <a:lnTo>
                    <a:pt x="392" y="872"/>
                  </a:lnTo>
                  <a:lnTo>
                    <a:pt x="394" y="873"/>
                  </a:lnTo>
                  <a:lnTo>
                    <a:pt x="396" y="872"/>
                  </a:lnTo>
                  <a:lnTo>
                    <a:pt x="397" y="872"/>
                  </a:lnTo>
                  <a:lnTo>
                    <a:pt x="399" y="872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4" y="875"/>
                  </a:lnTo>
                  <a:lnTo>
                    <a:pt x="403" y="875"/>
                  </a:lnTo>
                  <a:lnTo>
                    <a:pt x="403" y="875"/>
                  </a:lnTo>
                  <a:lnTo>
                    <a:pt x="404" y="877"/>
                  </a:lnTo>
                  <a:lnTo>
                    <a:pt x="406" y="879"/>
                  </a:lnTo>
                  <a:lnTo>
                    <a:pt x="406" y="881"/>
                  </a:lnTo>
                  <a:lnTo>
                    <a:pt x="406" y="882"/>
                  </a:lnTo>
                  <a:lnTo>
                    <a:pt x="408" y="884"/>
                  </a:lnTo>
                  <a:lnTo>
                    <a:pt x="410" y="886"/>
                  </a:lnTo>
                  <a:lnTo>
                    <a:pt x="415" y="895"/>
                  </a:lnTo>
                  <a:lnTo>
                    <a:pt x="419" y="895"/>
                  </a:lnTo>
                  <a:lnTo>
                    <a:pt x="424" y="893"/>
                  </a:lnTo>
                  <a:lnTo>
                    <a:pt x="428" y="891"/>
                  </a:lnTo>
                  <a:lnTo>
                    <a:pt x="429" y="889"/>
                  </a:lnTo>
                  <a:lnTo>
                    <a:pt x="433" y="889"/>
                  </a:lnTo>
                  <a:lnTo>
                    <a:pt x="438" y="889"/>
                  </a:lnTo>
                  <a:lnTo>
                    <a:pt x="438" y="888"/>
                  </a:lnTo>
                  <a:lnTo>
                    <a:pt x="438" y="886"/>
                  </a:lnTo>
                  <a:lnTo>
                    <a:pt x="436" y="886"/>
                  </a:lnTo>
                  <a:lnTo>
                    <a:pt x="435" y="886"/>
                  </a:lnTo>
                  <a:lnTo>
                    <a:pt x="435" y="881"/>
                  </a:lnTo>
                  <a:lnTo>
                    <a:pt x="436" y="881"/>
                  </a:lnTo>
                  <a:lnTo>
                    <a:pt x="438" y="882"/>
                  </a:lnTo>
                  <a:lnTo>
                    <a:pt x="444" y="886"/>
                  </a:lnTo>
                  <a:lnTo>
                    <a:pt x="444" y="889"/>
                  </a:lnTo>
                  <a:lnTo>
                    <a:pt x="445" y="891"/>
                  </a:lnTo>
                  <a:lnTo>
                    <a:pt x="452" y="893"/>
                  </a:lnTo>
                  <a:lnTo>
                    <a:pt x="452" y="893"/>
                  </a:lnTo>
                  <a:lnTo>
                    <a:pt x="456" y="897"/>
                  </a:lnTo>
                  <a:lnTo>
                    <a:pt x="458" y="898"/>
                  </a:lnTo>
                  <a:lnTo>
                    <a:pt x="461" y="898"/>
                  </a:lnTo>
                  <a:lnTo>
                    <a:pt x="461" y="900"/>
                  </a:lnTo>
                  <a:lnTo>
                    <a:pt x="463" y="900"/>
                  </a:lnTo>
                  <a:lnTo>
                    <a:pt x="463" y="904"/>
                  </a:lnTo>
                  <a:lnTo>
                    <a:pt x="467" y="905"/>
                  </a:lnTo>
                  <a:lnTo>
                    <a:pt x="468" y="905"/>
                  </a:lnTo>
                  <a:lnTo>
                    <a:pt x="470" y="904"/>
                  </a:lnTo>
                  <a:lnTo>
                    <a:pt x="470" y="902"/>
                  </a:lnTo>
                  <a:lnTo>
                    <a:pt x="475" y="902"/>
                  </a:lnTo>
                  <a:lnTo>
                    <a:pt x="479" y="904"/>
                  </a:lnTo>
                  <a:lnTo>
                    <a:pt x="488" y="909"/>
                  </a:lnTo>
                  <a:lnTo>
                    <a:pt x="491" y="909"/>
                  </a:lnTo>
                  <a:lnTo>
                    <a:pt x="495" y="905"/>
                  </a:lnTo>
                  <a:lnTo>
                    <a:pt x="495" y="905"/>
                  </a:lnTo>
                  <a:lnTo>
                    <a:pt x="497" y="909"/>
                  </a:lnTo>
                  <a:lnTo>
                    <a:pt x="495" y="913"/>
                  </a:lnTo>
                  <a:lnTo>
                    <a:pt x="497" y="914"/>
                  </a:lnTo>
                  <a:lnTo>
                    <a:pt x="500" y="916"/>
                  </a:lnTo>
                  <a:lnTo>
                    <a:pt x="497" y="920"/>
                  </a:lnTo>
                  <a:lnTo>
                    <a:pt x="497" y="923"/>
                  </a:lnTo>
                  <a:lnTo>
                    <a:pt x="499" y="929"/>
                  </a:lnTo>
                  <a:lnTo>
                    <a:pt x="500" y="934"/>
                  </a:lnTo>
                  <a:lnTo>
                    <a:pt x="502" y="939"/>
                  </a:lnTo>
                  <a:lnTo>
                    <a:pt x="502" y="941"/>
                  </a:lnTo>
                  <a:lnTo>
                    <a:pt x="504" y="943"/>
                  </a:lnTo>
                  <a:lnTo>
                    <a:pt x="507" y="943"/>
                  </a:lnTo>
                  <a:lnTo>
                    <a:pt x="509" y="943"/>
                  </a:lnTo>
                  <a:lnTo>
                    <a:pt x="511" y="945"/>
                  </a:lnTo>
                  <a:lnTo>
                    <a:pt x="513" y="946"/>
                  </a:lnTo>
                  <a:lnTo>
                    <a:pt x="515" y="948"/>
                  </a:lnTo>
                  <a:lnTo>
                    <a:pt x="516" y="948"/>
                  </a:lnTo>
                  <a:lnTo>
                    <a:pt x="518" y="946"/>
                  </a:lnTo>
                  <a:lnTo>
                    <a:pt x="520" y="946"/>
                  </a:lnTo>
                  <a:lnTo>
                    <a:pt x="522" y="948"/>
                  </a:lnTo>
                  <a:lnTo>
                    <a:pt x="523" y="950"/>
                  </a:lnTo>
                  <a:lnTo>
                    <a:pt x="523" y="955"/>
                  </a:lnTo>
                  <a:lnTo>
                    <a:pt x="523" y="957"/>
                  </a:lnTo>
                  <a:lnTo>
                    <a:pt x="525" y="960"/>
                  </a:lnTo>
                  <a:lnTo>
                    <a:pt x="525" y="962"/>
                  </a:lnTo>
                  <a:lnTo>
                    <a:pt x="527" y="968"/>
                  </a:lnTo>
                  <a:lnTo>
                    <a:pt x="529" y="971"/>
                  </a:lnTo>
                  <a:lnTo>
                    <a:pt x="527" y="975"/>
                  </a:lnTo>
                  <a:lnTo>
                    <a:pt x="538" y="975"/>
                  </a:lnTo>
                  <a:lnTo>
                    <a:pt x="541" y="978"/>
                  </a:lnTo>
                  <a:lnTo>
                    <a:pt x="539" y="980"/>
                  </a:lnTo>
                  <a:lnTo>
                    <a:pt x="539" y="984"/>
                  </a:lnTo>
                  <a:lnTo>
                    <a:pt x="539" y="985"/>
                  </a:lnTo>
                  <a:lnTo>
                    <a:pt x="541" y="989"/>
                  </a:lnTo>
                  <a:lnTo>
                    <a:pt x="539" y="994"/>
                  </a:lnTo>
                  <a:lnTo>
                    <a:pt x="541" y="996"/>
                  </a:lnTo>
                  <a:lnTo>
                    <a:pt x="543" y="996"/>
                  </a:lnTo>
                  <a:lnTo>
                    <a:pt x="547" y="996"/>
                  </a:lnTo>
                  <a:lnTo>
                    <a:pt x="550" y="994"/>
                  </a:lnTo>
                  <a:lnTo>
                    <a:pt x="554" y="992"/>
                  </a:lnTo>
                  <a:lnTo>
                    <a:pt x="554" y="994"/>
                  </a:lnTo>
                  <a:lnTo>
                    <a:pt x="557" y="996"/>
                  </a:lnTo>
                  <a:lnTo>
                    <a:pt x="559" y="996"/>
                  </a:lnTo>
                  <a:lnTo>
                    <a:pt x="563" y="996"/>
                  </a:lnTo>
                  <a:lnTo>
                    <a:pt x="566" y="994"/>
                  </a:lnTo>
                  <a:lnTo>
                    <a:pt x="566" y="992"/>
                  </a:lnTo>
                  <a:lnTo>
                    <a:pt x="566" y="991"/>
                  </a:lnTo>
                  <a:lnTo>
                    <a:pt x="568" y="987"/>
                  </a:lnTo>
                  <a:lnTo>
                    <a:pt x="570" y="987"/>
                  </a:lnTo>
                  <a:lnTo>
                    <a:pt x="570" y="985"/>
                  </a:lnTo>
                  <a:lnTo>
                    <a:pt x="570" y="984"/>
                  </a:lnTo>
                  <a:lnTo>
                    <a:pt x="571" y="978"/>
                  </a:lnTo>
                  <a:lnTo>
                    <a:pt x="573" y="975"/>
                  </a:lnTo>
                  <a:lnTo>
                    <a:pt x="575" y="973"/>
                  </a:lnTo>
                  <a:lnTo>
                    <a:pt x="577" y="973"/>
                  </a:lnTo>
                  <a:lnTo>
                    <a:pt x="578" y="971"/>
                  </a:lnTo>
                  <a:lnTo>
                    <a:pt x="580" y="971"/>
                  </a:lnTo>
                  <a:lnTo>
                    <a:pt x="582" y="971"/>
                  </a:lnTo>
                  <a:lnTo>
                    <a:pt x="584" y="971"/>
                  </a:lnTo>
                  <a:lnTo>
                    <a:pt x="594" y="960"/>
                  </a:lnTo>
                  <a:lnTo>
                    <a:pt x="596" y="960"/>
                  </a:lnTo>
                  <a:lnTo>
                    <a:pt x="598" y="962"/>
                  </a:lnTo>
                  <a:lnTo>
                    <a:pt x="600" y="962"/>
                  </a:lnTo>
                  <a:lnTo>
                    <a:pt x="602" y="964"/>
                  </a:lnTo>
                  <a:lnTo>
                    <a:pt x="603" y="968"/>
                  </a:lnTo>
                  <a:lnTo>
                    <a:pt x="605" y="978"/>
                  </a:lnTo>
                  <a:lnTo>
                    <a:pt x="607" y="984"/>
                  </a:lnTo>
                  <a:lnTo>
                    <a:pt x="609" y="985"/>
                  </a:lnTo>
                  <a:lnTo>
                    <a:pt x="610" y="985"/>
                  </a:lnTo>
                  <a:lnTo>
                    <a:pt x="612" y="987"/>
                  </a:lnTo>
                  <a:lnTo>
                    <a:pt x="618" y="987"/>
                  </a:lnTo>
                  <a:lnTo>
                    <a:pt x="618" y="989"/>
                  </a:lnTo>
                  <a:lnTo>
                    <a:pt x="618" y="992"/>
                  </a:lnTo>
                  <a:lnTo>
                    <a:pt x="616" y="994"/>
                  </a:lnTo>
                  <a:lnTo>
                    <a:pt x="623" y="996"/>
                  </a:lnTo>
                  <a:lnTo>
                    <a:pt x="625" y="996"/>
                  </a:lnTo>
                  <a:lnTo>
                    <a:pt x="626" y="996"/>
                  </a:lnTo>
                  <a:lnTo>
                    <a:pt x="630" y="994"/>
                  </a:lnTo>
                  <a:lnTo>
                    <a:pt x="632" y="996"/>
                  </a:lnTo>
                  <a:lnTo>
                    <a:pt x="632" y="1000"/>
                  </a:lnTo>
                  <a:lnTo>
                    <a:pt x="634" y="1001"/>
                  </a:lnTo>
                  <a:lnTo>
                    <a:pt x="634" y="1008"/>
                  </a:lnTo>
                  <a:lnTo>
                    <a:pt x="634" y="1010"/>
                  </a:lnTo>
                  <a:lnTo>
                    <a:pt x="632" y="1012"/>
                  </a:lnTo>
                  <a:lnTo>
                    <a:pt x="634" y="1012"/>
                  </a:lnTo>
                  <a:lnTo>
                    <a:pt x="635" y="1014"/>
                  </a:lnTo>
                  <a:lnTo>
                    <a:pt x="635" y="1016"/>
                  </a:lnTo>
                  <a:lnTo>
                    <a:pt x="635" y="1017"/>
                  </a:lnTo>
                  <a:lnTo>
                    <a:pt x="634" y="1017"/>
                  </a:lnTo>
                  <a:lnTo>
                    <a:pt x="630" y="1024"/>
                  </a:lnTo>
                  <a:lnTo>
                    <a:pt x="628" y="1028"/>
                  </a:lnTo>
                  <a:lnTo>
                    <a:pt x="630" y="1030"/>
                  </a:lnTo>
                  <a:lnTo>
                    <a:pt x="634" y="1030"/>
                  </a:lnTo>
                  <a:lnTo>
                    <a:pt x="639" y="1032"/>
                  </a:lnTo>
                  <a:lnTo>
                    <a:pt x="641" y="1030"/>
                  </a:lnTo>
                  <a:lnTo>
                    <a:pt x="642" y="1028"/>
                  </a:lnTo>
                  <a:lnTo>
                    <a:pt x="646" y="1026"/>
                  </a:lnTo>
                  <a:lnTo>
                    <a:pt x="648" y="1024"/>
                  </a:lnTo>
                  <a:lnTo>
                    <a:pt x="651" y="1024"/>
                  </a:lnTo>
                  <a:lnTo>
                    <a:pt x="655" y="1026"/>
                  </a:lnTo>
                  <a:lnTo>
                    <a:pt x="660" y="1032"/>
                  </a:lnTo>
                  <a:lnTo>
                    <a:pt x="664" y="1033"/>
                  </a:lnTo>
                  <a:lnTo>
                    <a:pt x="666" y="1032"/>
                  </a:lnTo>
                  <a:lnTo>
                    <a:pt x="666" y="1026"/>
                  </a:lnTo>
                  <a:lnTo>
                    <a:pt x="667" y="1021"/>
                  </a:lnTo>
                  <a:lnTo>
                    <a:pt x="667" y="1019"/>
                  </a:lnTo>
                  <a:lnTo>
                    <a:pt x="669" y="1017"/>
                  </a:lnTo>
                  <a:lnTo>
                    <a:pt x="669" y="1016"/>
                  </a:lnTo>
                  <a:lnTo>
                    <a:pt x="673" y="1010"/>
                  </a:lnTo>
                  <a:lnTo>
                    <a:pt x="673" y="1008"/>
                  </a:lnTo>
                  <a:lnTo>
                    <a:pt x="674" y="1010"/>
                  </a:lnTo>
                  <a:lnTo>
                    <a:pt x="676" y="1008"/>
                  </a:lnTo>
                  <a:lnTo>
                    <a:pt x="680" y="1005"/>
                  </a:lnTo>
                  <a:lnTo>
                    <a:pt x="681" y="1005"/>
                  </a:lnTo>
                  <a:lnTo>
                    <a:pt x="690" y="1005"/>
                  </a:lnTo>
                  <a:lnTo>
                    <a:pt x="690" y="1001"/>
                  </a:lnTo>
                  <a:lnTo>
                    <a:pt x="692" y="1000"/>
                  </a:lnTo>
                  <a:lnTo>
                    <a:pt x="692" y="998"/>
                  </a:lnTo>
                  <a:lnTo>
                    <a:pt x="692" y="996"/>
                  </a:lnTo>
                  <a:lnTo>
                    <a:pt x="694" y="996"/>
                  </a:lnTo>
                  <a:lnTo>
                    <a:pt x="696" y="996"/>
                  </a:lnTo>
                  <a:lnTo>
                    <a:pt x="699" y="998"/>
                  </a:lnTo>
                  <a:lnTo>
                    <a:pt x="706" y="998"/>
                  </a:lnTo>
                  <a:lnTo>
                    <a:pt x="706" y="994"/>
                  </a:lnTo>
                  <a:lnTo>
                    <a:pt x="708" y="994"/>
                  </a:lnTo>
                  <a:lnTo>
                    <a:pt x="715" y="1000"/>
                  </a:lnTo>
                  <a:lnTo>
                    <a:pt x="719" y="1000"/>
                  </a:lnTo>
                  <a:lnTo>
                    <a:pt x="721" y="998"/>
                  </a:lnTo>
                  <a:lnTo>
                    <a:pt x="722" y="998"/>
                  </a:lnTo>
                  <a:lnTo>
                    <a:pt x="724" y="994"/>
                  </a:lnTo>
                  <a:lnTo>
                    <a:pt x="726" y="994"/>
                  </a:lnTo>
                  <a:lnTo>
                    <a:pt x="729" y="994"/>
                  </a:lnTo>
                  <a:lnTo>
                    <a:pt x="733" y="994"/>
                  </a:lnTo>
                  <a:lnTo>
                    <a:pt x="735" y="994"/>
                  </a:lnTo>
                  <a:lnTo>
                    <a:pt x="745" y="1005"/>
                  </a:lnTo>
                  <a:lnTo>
                    <a:pt x="747" y="1007"/>
                  </a:lnTo>
                  <a:lnTo>
                    <a:pt x="751" y="1007"/>
                  </a:lnTo>
                  <a:lnTo>
                    <a:pt x="751" y="1007"/>
                  </a:lnTo>
                  <a:lnTo>
                    <a:pt x="753" y="1007"/>
                  </a:lnTo>
                  <a:lnTo>
                    <a:pt x="754" y="1008"/>
                  </a:lnTo>
                  <a:lnTo>
                    <a:pt x="756" y="1010"/>
                  </a:lnTo>
                  <a:lnTo>
                    <a:pt x="758" y="1012"/>
                  </a:lnTo>
                  <a:lnTo>
                    <a:pt x="760" y="1012"/>
                  </a:lnTo>
                  <a:lnTo>
                    <a:pt x="763" y="1010"/>
                  </a:lnTo>
                  <a:lnTo>
                    <a:pt x="765" y="1008"/>
                  </a:lnTo>
                  <a:lnTo>
                    <a:pt x="768" y="1005"/>
                  </a:lnTo>
                  <a:lnTo>
                    <a:pt x="772" y="1003"/>
                  </a:lnTo>
                  <a:lnTo>
                    <a:pt x="774" y="1003"/>
                  </a:lnTo>
                  <a:lnTo>
                    <a:pt x="776" y="1003"/>
                  </a:lnTo>
                  <a:lnTo>
                    <a:pt x="777" y="1001"/>
                  </a:lnTo>
                  <a:lnTo>
                    <a:pt x="779" y="1000"/>
                  </a:lnTo>
                  <a:lnTo>
                    <a:pt x="777" y="998"/>
                  </a:lnTo>
                  <a:lnTo>
                    <a:pt x="776" y="996"/>
                  </a:lnTo>
                  <a:lnTo>
                    <a:pt x="774" y="994"/>
                  </a:lnTo>
                  <a:lnTo>
                    <a:pt x="776" y="992"/>
                  </a:lnTo>
                  <a:lnTo>
                    <a:pt x="777" y="991"/>
                  </a:lnTo>
                  <a:lnTo>
                    <a:pt x="783" y="989"/>
                  </a:lnTo>
                  <a:lnTo>
                    <a:pt x="784" y="991"/>
                  </a:lnTo>
                  <a:lnTo>
                    <a:pt x="786" y="991"/>
                  </a:lnTo>
                  <a:lnTo>
                    <a:pt x="788" y="992"/>
                  </a:lnTo>
                  <a:lnTo>
                    <a:pt x="790" y="994"/>
                  </a:lnTo>
                  <a:lnTo>
                    <a:pt x="792" y="994"/>
                  </a:lnTo>
                  <a:lnTo>
                    <a:pt x="793" y="992"/>
                  </a:lnTo>
                  <a:lnTo>
                    <a:pt x="797" y="987"/>
                  </a:lnTo>
                  <a:lnTo>
                    <a:pt x="799" y="985"/>
                  </a:lnTo>
                  <a:lnTo>
                    <a:pt x="800" y="985"/>
                  </a:lnTo>
                  <a:lnTo>
                    <a:pt x="806" y="989"/>
                  </a:lnTo>
                  <a:lnTo>
                    <a:pt x="818" y="992"/>
                  </a:lnTo>
                  <a:lnTo>
                    <a:pt x="820" y="992"/>
                  </a:lnTo>
                  <a:lnTo>
                    <a:pt x="824" y="991"/>
                  </a:lnTo>
                  <a:lnTo>
                    <a:pt x="825" y="992"/>
                  </a:lnTo>
                  <a:lnTo>
                    <a:pt x="829" y="991"/>
                  </a:lnTo>
                  <a:lnTo>
                    <a:pt x="831" y="991"/>
                  </a:lnTo>
                  <a:lnTo>
                    <a:pt x="836" y="989"/>
                  </a:lnTo>
                  <a:lnTo>
                    <a:pt x="838" y="991"/>
                  </a:lnTo>
                  <a:lnTo>
                    <a:pt x="840" y="991"/>
                  </a:lnTo>
                  <a:lnTo>
                    <a:pt x="841" y="992"/>
                  </a:lnTo>
                  <a:lnTo>
                    <a:pt x="843" y="994"/>
                  </a:lnTo>
                  <a:lnTo>
                    <a:pt x="845" y="994"/>
                  </a:lnTo>
                  <a:lnTo>
                    <a:pt x="847" y="994"/>
                  </a:lnTo>
                  <a:lnTo>
                    <a:pt x="848" y="996"/>
                  </a:lnTo>
                  <a:lnTo>
                    <a:pt x="852" y="1001"/>
                  </a:lnTo>
                  <a:lnTo>
                    <a:pt x="856" y="1003"/>
                  </a:lnTo>
                  <a:lnTo>
                    <a:pt x="857" y="1001"/>
                  </a:lnTo>
                  <a:lnTo>
                    <a:pt x="859" y="1000"/>
                  </a:lnTo>
                  <a:lnTo>
                    <a:pt x="863" y="998"/>
                  </a:lnTo>
                  <a:lnTo>
                    <a:pt x="864" y="1000"/>
                  </a:lnTo>
                  <a:lnTo>
                    <a:pt x="868" y="1003"/>
                  </a:lnTo>
                  <a:lnTo>
                    <a:pt x="875" y="1005"/>
                  </a:lnTo>
                  <a:lnTo>
                    <a:pt x="879" y="1008"/>
                  </a:lnTo>
                  <a:lnTo>
                    <a:pt x="880" y="1014"/>
                  </a:lnTo>
                  <a:lnTo>
                    <a:pt x="882" y="1021"/>
                  </a:lnTo>
                  <a:lnTo>
                    <a:pt x="882" y="1026"/>
                  </a:lnTo>
                  <a:lnTo>
                    <a:pt x="886" y="1028"/>
                  </a:lnTo>
                  <a:lnTo>
                    <a:pt x="895" y="1030"/>
                  </a:lnTo>
                  <a:lnTo>
                    <a:pt x="898" y="1033"/>
                  </a:lnTo>
                  <a:lnTo>
                    <a:pt x="900" y="1033"/>
                  </a:lnTo>
                  <a:lnTo>
                    <a:pt x="903" y="1033"/>
                  </a:lnTo>
                  <a:lnTo>
                    <a:pt x="905" y="1035"/>
                  </a:lnTo>
                  <a:lnTo>
                    <a:pt x="905" y="1037"/>
                  </a:lnTo>
                  <a:lnTo>
                    <a:pt x="905" y="1039"/>
                  </a:lnTo>
                  <a:lnTo>
                    <a:pt x="907" y="1039"/>
                  </a:lnTo>
                  <a:lnTo>
                    <a:pt x="912" y="1040"/>
                  </a:lnTo>
                  <a:lnTo>
                    <a:pt x="918" y="1040"/>
                  </a:lnTo>
                  <a:lnTo>
                    <a:pt x="921" y="1042"/>
                  </a:lnTo>
                  <a:lnTo>
                    <a:pt x="925" y="1048"/>
                  </a:lnTo>
                  <a:lnTo>
                    <a:pt x="930" y="1048"/>
                  </a:lnTo>
                  <a:lnTo>
                    <a:pt x="939" y="1048"/>
                  </a:lnTo>
                  <a:lnTo>
                    <a:pt x="943" y="1049"/>
                  </a:lnTo>
                  <a:lnTo>
                    <a:pt x="944" y="1048"/>
                  </a:lnTo>
                  <a:lnTo>
                    <a:pt x="948" y="1048"/>
                  </a:lnTo>
                  <a:lnTo>
                    <a:pt x="951" y="1053"/>
                  </a:lnTo>
                  <a:lnTo>
                    <a:pt x="955" y="1055"/>
                  </a:lnTo>
                  <a:lnTo>
                    <a:pt x="957" y="1055"/>
                  </a:lnTo>
                  <a:lnTo>
                    <a:pt x="960" y="1055"/>
                  </a:lnTo>
                  <a:lnTo>
                    <a:pt x="964" y="1055"/>
                  </a:lnTo>
                  <a:lnTo>
                    <a:pt x="964" y="1055"/>
                  </a:lnTo>
                  <a:lnTo>
                    <a:pt x="966" y="1055"/>
                  </a:lnTo>
                  <a:lnTo>
                    <a:pt x="967" y="1055"/>
                  </a:lnTo>
                  <a:lnTo>
                    <a:pt x="969" y="1058"/>
                  </a:lnTo>
                  <a:lnTo>
                    <a:pt x="971" y="1058"/>
                  </a:lnTo>
                  <a:lnTo>
                    <a:pt x="973" y="1060"/>
                  </a:lnTo>
                  <a:lnTo>
                    <a:pt x="974" y="1062"/>
                  </a:lnTo>
                  <a:lnTo>
                    <a:pt x="978" y="1064"/>
                  </a:lnTo>
                  <a:lnTo>
                    <a:pt x="978" y="1060"/>
                  </a:lnTo>
                  <a:lnTo>
                    <a:pt x="976" y="1056"/>
                  </a:lnTo>
                  <a:lnTo>
                    <a:pt x="976" y="1055"/>
                  </a:lnTo>
                  <a:lnTo>
                    <a:pt x="976" y="1053"/>
                  </a:lnTo>
                  <a:lnTo>
                    <a:pt x="978" y="1049"/>
                  </a:lnTo>
                  <a:lnTo>
                    <a:pt x="978" y="1048"/>
                  </a:lnTo>
                  <a:lnTo>
                    <a:pt x="976" y="1048"/>
                  </a:lnTo>
                  <a:lnTo>
                    <a:pt x="971" y="1044"/>
                  </a:lnTo>
                  <a:lnTo>
                    <a:pt x="969" y="1042"/>
                  </a:lnTo>
                  <a:lnTo>
                    <a:pt x="966" y="1039"/>
                  </a:lnTo>
                  <a:lnTo>
                    <a:pt x="964" y="1035"/>
                  </a:lnTo>
                  <a:lnTo>
                    <a:pt x="962" y="1033"/>
                  </a:lnTo>
                  <a:lnTo>
                    <a:pt x="960" y="1035"/>
                  </a:lnTo>
                  <a:lnTo>
                    <a:pt x="960" y="1037"/>
                  </a:lnTo>
                  <a:lnTo>
                    <a:pt x="959" y="1035"/>
                  </a:lnTo>
                  <a:lnTo>
                    <a:pt x="960" y="1033"/>
                  </a:lnTo>
                  <a:lnTo>
                    <a:pt x="962" y="1030"/>
                  </a:lnTo>
                  <a:lnTo>
                    <a:pt x="964" y="1023"/>
                  </a:lnTo>
                  <a:lnTo>
                    <a:pt x="964" y="1017"/>
                  </a:lnTo>
                  <a:lnTo>
                    <a:pt x="964" y="1016"/>
                  </a:lnTo>
                  <a:lnTo>
                    <a:pt x="964" y="1000"/>
                  </a:lnTo>
                  <a:lnTo>
                    <a:pt x="964" y="998"/>
                  </a:lnTo>
                  <a:lnTo>
                    <a:pt x="962" y="996"/>
                  </a:lnTo>
                  <a:lnTo>
                    <a:pt x="960" y="992"/>
                  </a:lnTo>
                  <a:lnTo>
                    <a:pt x="959" y="991"/>
                  </a:lnTo>
                  <a:lnTo>
                    <a:pt x="959" y="987"/>
                  </a:lnTo>
                  <a:lnTo>
                    <a:pt x="957" y="980"/>
                  </a:lnTo>
                  <a:lnTo>
                    <a:pt x="957" y="978"/>
                  </a:lnTo>
                  <a:lnTo>
                    <a:pt x="955" y="971"/>
                  </a:lnTo>
                  <a:lnTo>
                    <a:pt x="957" y="964"/>
                  </a:lnTo>
                  <a:lnTo>
                    <a:pt x="964" y="953"/>
                  </a:lnTo>
                  <a:lnTo>
                    <a:pt x="966" y="948"/>
                  </a:lnTo>
                  <a:lnTo>
                    <a:pt x="967" y="946"/>
                  </a:lnTo>
                  <a:lnTo>
                    <a:pt x="969" y="946"/>
                  </a:lnTo>
                  <a:lnTo>
                    <a:pt x="971" y="945"/>
                  </a:lnTo>
                  <a:lnTo>
                    <a:pt x="973" y="945"/>
                  </a:lnTo>
                  <a:lnTo>
                    <a:pt x="974" y="943"/>
                  </a:lnTo>
                  <a:lnTo>
                    <a:pt x="982" y="929"/>
                  </a:lnTo>
                  <a:lnTo>
                    <a:pt x="983" y="927"/>
                  </a:lnTo>
                  <a:lnTo>
                    <a:pt x="985" y="927"/>
                  </a:lnTo>
                  <a:lnTo>
                    <a:pt x="987" y="925"/>
                  </a:lnTo>
                  <a:lnTo>
                    <a:pt x="989" y="921"/>
                  </a:lnTo>
                  <a:lnTo>
                    <a:pt x="989" y="920"/>
                  </a:lnTo>
                  <a:lnTo>
                    <a:pt x="994" y="916"/>
                  </a:lnTo>
                  <a:lnTo>
                    <a:pt x="1006" y="897"/>
                  </a:lnTo>
                  <a:lnTo>
                    <a:pt x="1008" y="891"/>
                  </a:lnTo>
                  <a:lnTo>
                    <a:pt x="1014" y="889"/>
                  </a:lnTo>
                  <a:lnTo>
                    <a:pt x="1017" y="884"/>
                  </a:lnTo>
                  <a:lnTo>
                    <a:pt x="1044" y="856"/>
                  </a:lnTo>
                  <a:lnTo>
                    <a:pt x="1049" y="852"/>
                  </a:lnTo>
                  <a:lnTo>
                    <a:pt x="1053" y="847"/>
                  </a:lnTo>
                  <a:lnTo>
                    <a:pt x="1056" y="845"/>
                  </a:lnTo>
                  <a:lnTo>
                    <a:pt x="1067" y="834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9" y="829"/>
                  </a:lnTo>
                  <a:lnTo>
                    <a:pt x="1070" y="825"/>
                  </a:lnTo>
                  <a:lnTo>
                    <a:pt x="1072" y="824"/>
                  </a:lnTo>
                  <a:lnTo>
                    <a:pt x="1074" y="824"/>
                  </a:lnTo>
                  <a:lnTo>
                    <a:pt x="1077" y="822"/>
                  </a:lnTo>
                  <a:lnTo>
                    <a:pt x="1097" y="822"/>
                  </a:lnTo>
                  <a:lnTo>
                    <a:pt x="1104" y="818"/>
                  </a:lnTo>
                  <a:lnTo>
                    <a:pt x="1106" y="813"/>
                  </a:lnTo>
                  <a:lnTo>
                    <a:pt x="1106" y="811"/>
                  </a:lnTo>
                  <a:lnTo>
                    <a:pt x="1108" y="810"/>
                  </a:lnTo>
                  <a:lnTo>
                    <a:pt x="1106" y="806"/>
                  </a:lnTo>
                  <a:lnTo>
                    <a:pt x="1108" y="802"/>
                  </a:lnTo>
                  <a:lnTo>
                    <a:pt x="1115" y="799"/>
                  </a:lnTo>
                  <a:lnTo>
                    <a:pt x="1117" y="797"/>
                  </a:lnTo>
                  <a:lnTo>
                    <a:pt x="1118" y="795"/>
                  </a:lnTo>
                  <a:lnTo>
                    <a:pt x="1118" y="794"/>
                  </a:lnTo>
                  <a:lnTo>
                    <a:pt x="1117" y="792"/>
                  </a:lnTo>
                  <a:lnTo>
                    <a:pt x="1117" y="785"/>
                  </a:lnTo>
                  <a:lnTo>
                    <a:pt x="1118" y="779"/>
                  </a:lnTo>
                  <a:lnTo>
                    <a:pt x="1115" y="772"/>
                  </a:lnTo>
                  <a:lnTo>
                    <a:pt x="1115" y="769"/>
                  </a:lnTo>
                  <a:lnTo>
                    <a:pt x="1115" y="765"/>
                  </a:lnTo>
                  <a:lnTo>
                    <a:pt x="1111" y="763"/>
                  </a:lnTo>
                  <a:lnTo>
                    <a:pt x="1109" y="762"/>
                  </a:lnTo>
                  <a:lnTo>
                    <a:pt x="1108" y="758"/>
                  </a:lnTo>
                  <a:lnTo>
                    <a:pt x="1109" y="756"/>
                  </a:lnTo>
                  <a:lnTo>
                    <a:pt x="1109" y="754"/>
                  </a:lnTo>
                  <a:lnTo>
                    <a:pt x="1106" y="754"/>
                  </a:lnTo>
                  <a:lnTo>
                    <a:pt x="1102" y="753"/>
                  </a:lnTo>
                  <a:lnTo>
                    <a:pt x="1101" y="751"/>
                  </a:lnTo>
                  <a:lnTo>
                    <a:pt x="1101" y="747"/>
                  </a:lnTo>
                  <a:lnTo>
                    <a:pt x="1102" y="746"/>
                  </a:lnTo>
                  <a:lnTo>
                    <a:pt x="1104" y="744"/>
                  </a:lnTo>
                  <a:lnTo>
                    <a:pt x="1108" y="742"/>
                  </a:lnTo>
                  <a:lnTo>
                    <a:pt x="1111" y="744"/>
                  </a:lnTo>
                  <a:lnTo>
                    <a:pt x="1113" y="744"/>
                  </a:lnTo>
                  <a:lnTo>
                    <a:pt x="1118" y="744"/>
                  </a:lnTo>
                  <a:lnTo>
                    <a:pt x="1122" y="742"/>
                  </a:lnTo>
                  <a:lnTo>
                    <a:pt x="1122" y="740"/>
                  </a:lnTo>
                  <a:lnTo>
                    <a:pt x="1120" y="737"/>
                  </a:lnTo>
                  <a:lnTo>
                    <a:pt x="1111" y="731"/>
                  </a:lnTo>
                  <a:lnTo>
                    <a:pt x="1104" y="724"/>
                  </a:lnTo>
                  <a:lnTo>
                    <a:pt x="1102" y="722"/>
                  </a:lnTo>
                  <a:lnTo>
                    <a:pt x="1101" y="719"/>
                  </a:lnTo>
                  <a:lnTo>
                    <a:pt x="1101" y="717"/>
                  </a:lnTo>
                  <a:lnTo>
                    <a:pt x="1101" y="715"/>
                  </a:lnTo>
                  <a:lnTo>
                    <a:pt x="1099" y="714"/>
                  </a:lnTo>
                  <a:lnTo>
                    <a:pt x="1097" y="714"/>
                  </a:lnTo>
                  <a:lnTo>
                    <a:pt x="1097" y="712"/>
                  </a:lnTo>
                  <a:lnTo>
                    <a:pt x="1095" y="712"/>
                  </a:lnTo>
                  <a:lnTo>
                    <a:pt x="1095" y="710"/>
                  </a:lnTo>
                  <a:lnTo>
                    <a:pt x="1095" y="708"/>
                  </a:lnTo>
                  <a:lnTo>
                    <a:pt x="1095" y="703"/>
                  </a:lnTo>
                  <a:lnTo>
                    <a:pt x="1093" y="701"/>
                  </a:lnTo>
                  <a:lnTo>
                    <a:pt x="1092" y="696"/>
                  </a:lnTo>
                  <a:lnTo>
                    <a:pt x="1090" y="692"/>
                  </a:lnTo>
                  <a:lnTo>
                    <a:pt x="1092" y="690"/>
                  </a:lnTo>
                  <a:lnTo>
                    <a:pt x="1092" y="689"/>
                  </a:lnTo>
                  <a:lnTo>
                    <a:pt x="1092" y="687"/>
                  </a:lnTo>
                  <a:lnTo>
                    <a:pt x="1086" y="682"/>
                  </a:lnTo>
                  <a:lnTo>
                    <a:pt x="1079" y="678"/>
                  </a:lnTo>
                  <a:lnTo>
                    <a:pt x="1077" y="675"/>
                  </a:lnTo>
                  <a:lnTo>
                    <a:pt x="1070" y="662"/>
                  </a:lnTo>
                  <a:lnTo>
                    <a:pt x="1069" y="660"/>
                  </a:lnTo>
                  <a:lnTo>
                    <a:pt x="1067" y="660"/>
                  </a:lnTo>
                  <a:lnTo>
                    <a:pt x="1065" y="660"/>
                  </a:lnTo>
                  <a:lnTo>
                    <a:pt x="1065" y="655"/>
                  </a:lnTo>
                  <a:lnTo>
                    <a:pt x="1065" y="653"/>
                  </a:lnTo>
                  <a:lnTo>
                    <a:pt x="1067" y="650"/>
                  </a:lnTo>
                  <a:lnTo>
                    <a:pt x="1069" y="648"/>
                  </a:lnTo>
                  <a:lnTo>
                    <a:pt x="1070" y="648"/>
                  </a:lnTo>
                  <a:lnTo>
                    <a:pt x="1070" y="644"/>
                  </a:lnTo>
                  <a:lnTo>
                    <a:pt x="1070" y="643"/>
                  </a:lnTo>
                  <a:lnTo>
                    <a:pt x="1072" y="641"/>
                  </a:lnTo>
                  <a:lnTo>
                    <a:pt x="1072" y="639"/>
                  </a:lnTo>
                  <a:lnTo>
                    <a:pt x="1067" y="632"/>
                  </a:lnTo>
                  <a:lnTo>
                    <a:pt x="1067" y="630"/>
                  </a:lnTo>
                  <a:lnTo>
                    <a:pt x="1069" y="627"/>
                  </a:lnTo>
                  <a:lnTo>
                    <a:pt x="1067" y="627"/>
                  </a:lnTo>
                  <a:lnTo>
                    <a:pt x="1065" y="625"/>
                  </a:lnTo>
                  <a:lnTo>
                    <a:pt x="1063" y="623"/>
                  </a:lnTo>
                  <a:lnTo>
                    <a:pt x="1061" y="621"/>
                  </a:lnTo>
                  <a:lnTo>
                    <a:pt x="1061" y="619"/>
                  </a:lnTo>
                  <a:lnTo>
                    <a:pt x="1061" y="619"/>
                  </a:lnTo>
                  <a:lnTo>
                    <a:pt x="1060" y="618"/>
                  </a:lnTo>
                  <a:lnTo>
                    <a:pt x="1058" y="618"/>
                  </a:lnTo>
                  <a:lnTo>
                    <a:pt x="1056" y="614"/>
                  </a:lnTo>
                  <a:lnTo>
                    <a:pt x="1058" y="614"/>
                  </a:lnTo>
                  <a:lnTo>
                    <a:pt x="1054" y="611"/>
                  </a:lnTo>
                  <a:lnTo>
                    <a:pt x="1054" y="607"/>
                  </a:lnTo>
                  <a:lnTo>
                    <a:pt x="1054" y="605"/>
                  </a:lnTo>
                  <a:lnTo>
                    <a:pt x="1054" y="600"/>
                  </a:lnTo>
                  <a:lnTo>
                    <a:pt x="1054" y="598"/>
                  </a:lnTo>
                  <a:lnTo>
                    <a:pt x="1053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6" y="593"/>
                  </a:lnTo>
                  <a:lnTo>
                    <a:pt x="1056" y="591"/>
                  </a:lnTo>
                  <a:lnTo>
                    <a:pt x="1054" y="591"/>
                  </a:lnTo>
                  <a:lnTo>
                    <a:pt x="1054" y="589"/>
                  </a:lnTo>
                  <a:lnTo>
                    <a:pt x="1056" y="587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0"/>
                  </a:lnTo>
                  <a:lnTo>
                    <a:pt x="1056" y="579"/>
                  </a:lnTo>
                  <a:lnTo>
                    <a:pt x="1056" y="577"/>
                  </a:lnTo>
                  <a:lnTo>
                    <a:pt x="1058" y="577"/>
                  </a:lnTo>
                  <a:lnTo>
                    <a:pt x="1061" y="575"/>
                  </a:lnTo>
                  <a:lnTo>
                    <a:pt x="1063" y="573"/>
                  </a:lnTo>
                  <a:lnTo>
                    <a:pt x="1065" y="568"/>
                  </a:lnTo>
                  <a:lnTo>
                    <a:pt x="1061" y="566"/>
                  </a:lnTo>
                  <a:lnTo>
                    <a:pt x="1060" y="563"/>
                  </a:lnTo>
                  <a:lnTo>
                    <a:pt x="1061" y="561"/>
                  </a:lnTo>
                  <a:lnTo>
                    <a:pt x="1061" y="557"/>
                  </a:lnTo>
                  <a:lnTo>
                    <a:pt x="1063" y="555"/>
                  </a:lnTo>
                  <a:lnTo>
                    <a:pt x="1063" y="554"/>
                  </a:lnTo>
                  <a:lnTo>
                    <a:pt x="1063" y="552"/>
                  </a:lnTo>
                  <a:lnTo>
                    <a:pt x="1063" y="547"/>
                  </a:lnTo>
                  <a:lnTo>
                    <a:pt x="1065" y="543"/>
                  </a:lnTo>
                  <a:lnTo>
                    <a:pt x="1067" y="538"/>
                  </a:lnTo>
                  <a:lnTo>
                    <a:pt x="1069" y="534"/>
                  </a:lnTo>
                  <a:lnTo>
                    <a:pt x="1070" y="534"/>
                  </a:lnTo>
                  <a:lnTo>
                    <a:pt x="1069" y="532"/>
                  </a:lnTo>
                  <a:lnTo>
                    <a:pt x="1067" y="525"/>
                  </a:lnTo>
                  <a:lnTo>
                    <a:pt x="1065" y="522"/>
                  </a:lnTo>
                  <a:lnTo>
                    <a:pt x="1065" y="520"/>
                  </a:lnTo>
                  <a:lnTo>
                    <a:pt x="1065" y="518"/>
                  </a:lnTo>
                  <a:lnTo>
                    <a:pt x="1063" y="516"/>
                  </a:lnTo>
                  <a:lnTo>
                    <a:pt x="1061" y="515"/>
                  </a:lnTo>
                  <a:lnTo>
                    <a:pt x="1061" y="513"/>
                  </a:lnTo>
                  <a:lnTo>
                    <a:pt x="1058" y="511"/>
                  </a:lnTo>
                  <a:lnTo>
                    <a:pt x="1053" y="511"/>
                  </a:lnTo>
                  <a:lnTo>
                    <a:pt x="1051" y="511"/>
                  </a:lnTo>
                  <a:lnTo>
                    <a:pt x="1049" y="504"/>
                  </a:lnTo>
                  <a:lnTo>
                    <a:pt x="1049" y="500"/>
                  </a:lnTo>
                  <a:lnTo>
                    <a:pt x="1049" y="500"/>
                  </a:lnTo>
                  <a:lnTo>
                    <a:pt x="1047" y="502"/>
                  </a:lnTo>
                  <a:lnTo>
                    <a:pt x="1047" y="500"/>
                  </a:lnTo>
                  <a:lnTo>
                    <a:pt x="1046" y="500"/>
                  </a:lnTo>
                  <a:lnTo>
                    <a:pt x="1046" y="499"/>
                  </a:lnTo>
                  <a:lnTo>
                    <a:pt x="1044" y="500"/>
                  </a:lnTo>
                  <a:lnTo>
                    <a:pt x="1042" y="500"/>
                  </a:lnTo>
                  <a:lnTo>
                    <a:pt x="1042" y="499"/>
                  </a:lnTo>
                  <a:lnTo>
                    <a:pt x="1040" y="499"/>
                  </a:lnTo>
                  <a:lnTo>
                    <a:pt x="1038" y="499"/>
                  </a:lnTo>
                  <a:lnTo>
                    <a:pt x="1038" y="497"/>
                  </a:lnTo>
                  <a:lnTo>
                    <a:pt x="1037" y="495"/>
                  </a:lnTo>
                  <a:lnTo>
                    <a:pt x="1030" y="493"/>
                  </a:lnTo>
                  <a:lnTo>
                    <a:pt x="1028" y="492"/>
                  </a:lnTo>
                  <a:lnTo>
                    <a:pt x="1026" y="492"/>
                  </a:lnTo>
                  <a:lnTo>
                    <a:pt x="1017" y="492"/>
                  </a:lnTo>
                  <a:lnTo>
                    <a:pt x="1015" y="490"/>
                  </a:lnTo>
                  <a:lnTo>
                    <a:pt x="1015" y="486"/>
                  </a:lnTo>
                  <a:lnTo>
                    <a:pt x="1015" y="484"/>
                  </a:lnTo>
                  <a:lnTo>
                    <a:pt x="1014" y="483"/>
                  </a:lnTo>
                  <a:lnTo>
                    <a:pt x="1014" y="481"/>
                  </a:lnTo>
                  <a:lnTo>
                    <a:pt x="1012" y="481"/>
                  </a:lnTo>
                  <a:lnTo>
                    <a:pt x="1017" y="470"/>
                  </a:lnTo>
                  <a:lnTo>
                    <a:pt x="1019" y="467"/>
                  </a:lnTo>
                  <a:lnTo>
                    <a:pt x="1024" y="461"/>
                  </a:lnTo>
                  <a:lnTo>
                    <a:pt x="1038" y="440"/>
                  </a:lnTo>
                  <a:lnTo>
                    <a:pt x="1049" y="431"/>
                  </a:lnTo>
                  <a:lnTo>
                    <a:pt x="1058" y="426"/>
                  </a:lnTo>
                  <a:lnTo>
                    <a:pt x="1077" y="420"/>
                  </a:lnTo>
                  <a:lnTo>
                    <a:pt x="1092" y="410"/>
                  </a:lnTo>
                  <a:lnTo>
                    <a:pt x="1095" y="406"/>
                  </a:lnTo>
                  <a:lnTo>
                    <a:pt x="1097" y="397"/>
                  </a:lnTo>
                  <a:lnTo>
                    <a:pt x="1097" y="392"/>
                  </a:lnTo>
                  <a:lnTo>
                    <a:pt x="1095" y="369"/>
                  </a:lnTo>
                  <a:lnTo>
                    <a:pt x="1095" y="367"/>
                  </a:lnTo>
                  <a:lnTo>
                    <a:pt x="1095" y="365"/>
                  </a:lnTo>
                  <a:lnTo>
                    <a:pt x="1093" y="365"/>
                  </a:lnTo>
                  <a:lnTo>
                    <a:pt x="1093" y="362"/>
                  </a:lnTo>
                  <a:lnTo>
                    <a:pt x="1095" y="362"/>
                  </a:lnTo>
                  <a:lnTo>
                    <a:pt x="1095" y="360"/>
                  </a:lnTo>
                  <a:lnTo>
                    <a:pt x="1097" y="358"/>
                  </a:lnTo>
                  <a:lnTo>
                    <a:pt x="1097" y="357"/>
                  </a:lnTo>
                  <a:lnTo>
                    <a:pt x="1095" y="351"/>
                  </a:lnTo>
                  <a:lnTo>
                    <a:pt x="1095" y="348"/>
                  </a:lnTo>
                  <a:lnTo>
                    <a:pt x="1093" y="344"/>
                  </a:lnTo>
                  <a:lnTo>
                    <a:pt x="1092" y="339"/>
                  </a:lnTo>
                  <a:lnTo>
                    <a:pt x="1092" y="337"/>
                  </a:lnTo>
                  <a:lnTo>
                    <a:pt x="1092" y="332"/>
                  </a:lnTo>
                  <a:lnTo>
                    <a:pt x="1092" y="330"/>
                  </a:lnTo>
                  <a:lnTo>
                    <a:pt x="1092" y="328"/>
                  </a:lnTo>
                  <a:lnTo>
                    <a:pt x="1093" y="325"/>
                  </a:lnTo>
                  <a:lnTo>
                    <a:pt x="1093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0" y="316"/>
                  </a:lnTo>
                  <a:lnTo>
                    <a:pt x="1088" y="312"/>
                  </a:lnTo>
                  <a:lnTo>
                    <a:pt x="1088" y="310"/>
                  </a:lnTo>
                  <a:lnTo>
                    <a:pt x="1086" y="307"/>
                  </a:lnTo>
                  <a:lnTo>
                    <a:pt x="1085" y="303"/>
                  </a:lnTo>
                  <a:lnTo>
                    <a:pt x="1083" y="298"/>
                  </a:lnTo>
                  <a:lnTo>
                    <a:pt x="1077" y="280"/>
                  </a:lnTo>
                  <a:lnTo>
                    <a:pt x="1076" y="275"/>
                  </a:lnTo>
                  <a:lnTo>
                    <a:pt x="1070" y="264"/>
                  </a:lnTo>
                  <a:lnTo>
                    <a:pt x="1060" y="234"/>
                  </a:lnTo>
                  <a:lnTo>
                    <a:pt x="1056" y="222"/>
                  </a:lnTo>
                  <a:lnTo>
                    <a:pt x="1056" y="209"/>
                  </a:lnTo>
                  <a:lnTo>
                    <a:pt x="1054" y="206"/>
                  </a:lnTo>
                  <a:lnTo>
                    <a:pt x="1053" y="202"/>
                  </a:lnTo>
                  <a:lnTo>
                    <a:pt x="1051" y="191"/>
                  </a:lnTo>
                  <a:lnTo>
                    <a:pt x="1051" y="188"/>
                  </a:lnTo>
                  <a:lnTo>
                    <a:pt x="1049" y="182"/>
                  </a:lnTo>
                  <a:lnTo>
                    <a:pt x="1049" y="179"/>
                  </a:lnTo>
                  <a:lnTo>
                    <a:pt x="1049" y="172"/>
                  </a:lnTo>
                  <a:lnTo>
                    <a:pt x="1049" y="170"/>
                  </a:lnTo>
                  <a:lnTo>
                    <a:pt x="1049" y="168"/>
                  </a:lnTo>
                  <a:lnTo>
                    <a:pt x="1047" y="166"/>
                  </a:lnTo>
                  <a:lnTo>
                    <a:pt x="1046" y="165"/>
                  </a:lnTo>
                  <a:lnTo>
                    <a:pt x="1046" y="161"/>
                  </a:lnTo>
                  <a:lnTo>
                    <a:pt x="1047" y="161"/>
                  </a:lnTo>
                  <a:lnTo>
                    <a:pt x="1047" y="159"/>
                  </a:lnTo>
                  <a:lnTo>
                    <a:pt x="1049" y="159"/>
                  </a:lnTo>
                  <a:lnTo>
                    <a:pt x="1049" y="156"/>
                  </a:lnTo>
                  <a:lnTo>
                    <a:pt x="1049" y="150"/>
                  </a:lnTo>
                  <a:lnTo>
                    <a:pt x="1049" y="143"/>
                  </a:lnTo>
                  <a:lnTo>
                    <a:pt x="1047" y="140"/>
                  </a:lnTo>
                  <a:lnTo>
                    <a:pt x="1047" y="135"/>
                  </a:lnTo>
                  <a:lnTo>
                    <a:pt x="1046" y="131"/>
                  </a:lnTo>
                  <a:lnTo>
                    <a:pt x="1044" y="127"/>
                  </a:lnTo>
                  <a:lnTo>
                    <a:pt x="1042" y="127"/>
                  </a:lnTo>
                  <a:lnTo>
                    <a:pt x="1040" y="127"/>
                  </a:lnTo>
                  <a:lnTo>
                    <a:pt x="1038" y="126"/>
                  </a:lnTo>
                  <a:lnTo>
                    <a:pt x="1037" y="124"/>
                  </a:lnTo>
                  <a:lnTo>
                    <a:pt x="1035" y="120"/>
                  </a:lnTo>
                  <a:lnTo>
                    <a:pt x="1033" y="119"/>
                  </a:lnTo>
                  <a:lnTo>
                    <a:pt x="1031" y="117"/>
                  </a:lnTo>
                  <a:lnTo>
                    <a:pt x="1030" y="115"/>
                  </a:lnTo>
                  <a:lnTo>
                    <a:pt x="1021" y="111"/>
                  </a:lnTo>
                  <a:lnTo>
                    <a:pt x="1015" y="108"/>
                  </a:lnTo>
                  <a:lnTo>
                    <a:pt x="1008" y="104"/>
                  </a:lnTo>
                  <a:lnTo>
                    <a:pt x="1006" y="103"/>
                  </a:lnTo>
                  <a:lnTo>
                    <a:pt x="1006" y="104"/>
                  </a:lnTo>
                  <a:lnTo>
                    <a:pt x="1003" y="104"/>
                  </a:lnTo>
                  <a:lnTo>
                    <a:pt x="999" y="104"/>
                  </a:lnTo>
                  <a:lnTo>
                    <a:pt x="998" y="103"/>
                  </a:lnTo>
                  <a:lnTo>
                    <a:pt x="998" y="101"/>
                  </a:lnTo>
                  <a:lnTo>
                    <a:pt x="999" y="97"/>
                  </a:lnTo>
                  <a:lnTo>
                    <a:pt x="999" y="95"/>
                  </a:lnTo>
                  <a:lnTo>
                    <a:pt x="994" y="94"/>
                  </a:lnTo>
                  <a:lnTo>
                    <a:pt x="992" y="92"/>
                  </a:lnTo>
                  <a:lnTo>
                    <a:pt x="992" y="90"/>
                  </a:lnTo>
                  <a:lnTo>
                    <a:pt x="990" y="88"/>
                  </a:lnTo>
                  <a:lnTo>
                    <a:pt x="989" y="87"/>
                  </a:lnTo>
                  <a:lnTo>
                    <a:pt x="987" y="88"/>
                  </a:lnTo>
                  <a:lnTo>
                    <a:pt x="985" y="88"/>
                  </a:lnTo>
                  <a:lnTo>
                    <a:pt x="978" y="85"/>
                  </a:lnTo>
                  <a:lnTo>
                    <a:pt x="976" y="83"/>
                  </a:lnTo>
                  <a:lnTo>
                    <a:pt x="973" y="85"/>
                  </a:lnTo>
                  <a:lnTo>
                    <a:pt x="969" y="90"/>
                  </a:lnTo>
                  <a:lnTo>
                    <a:pt x="967" y="92"/>
                  </a:lnTo>
                  <a:lnTo>
                    <a:pt x="960" y="95"/>
                  </a:lnTo>
                  <a:lnTo>
                    <a:pt x="939" y="94"/>
                  </a:lnTo>
                  <a:lnTo>
                    <a:pt x="914" y="92"/>
                  </a:lnTo>
                  <a:lnTo>
                    <a:pt x="880" y="90"/>
                  </a:lnTo>
                  <a:lnTo>
                    <a:pt x="850" y="90"/>
                  </a:lnTo>
                  <a:lnTo>
                    <a:pt x="802" y="87"/>
                  </a:lnTo>
                  <a:lnTo>
                    <a:pt x="761" y="85"/>
                  </a:lnTo>
                  <a:lnTo>
                    <a:pt x="729" y="83"/>
                  </a:lnTo>
                  <a:lnTo>
                    <a:pt x="697" y="81"/>
                  </a:lnTo>
                  <a:lnTo>
                    <a:pt x="655" y="78"/>
                  </a:lnTo>
                  <a:lnTo>
                    <a:pt x="630" y="78"/>
                  </a:lnTo>
                  <a:lnTo>
                    <a:pt x="623" y="76"/>
                  </a:lnTo>
                  <a:lnTo>
                    <a:pt x="618" y="74"/>
                  </a:lnTo>
                  <a:lnTo>
                    <a:pt x="614" y="72"/>
                  </a:lnTo>
                  <a:lnTo>
                    <a:pt x="612" y="74"/>
                  </a:lnTo>
                  <a:lnTo>
                    <a:pt x="605" y="81"/>
                  </a:lnTo>
                  <a:lnTo>
                    <a:pt x="602" y="83"/>
                  </a:lnTo>
                  <a:lnTo>
                    <a:pt x="596" y="83"/>
                  </a:lnTo>
                  <a:lnTo>
                    <a:pt x="587" y="88"/>
                  </a:lnTo>
                  <a:lnTo>
                    <a:pt x="545" y="95"/>
                  </a:lnTo>
                  <a:lnTo>
                    <a:pt x="543" y="94"/>
                  </a:lnTo>
                  <a:lnTo>
                    <a:pt x="541" y="94"/>
                  </a:lnTo>
                  <a:lnTo>
                    <a:pt x="539" y="92"/>
                  </a:lnTo>
                  <a:lnTo>
                    <a:pt x="538" y="94"/>
                  </a:lnTo>
                  <a:lnTo>
                    <a:pt x="534" y="94"/>
                  </a:lnTo>
                  <a:lnTo>
                    <a:pt x="515" y="88"/>
                  </a:lnTo>
                  <a:lnTo>
                    <a:pt x="513" y="85"/>
                  </a:lnTo>
                  <a:lnTo>
                    <a:pt x="511" y="83"/>
                  </a:lnTo>
                  <a:lnTo>
                    <a:pt x="509" y="81"/>
                  </a:lnTo>
                  <a:lnTo>
                    <a:pt x="507" y="81"/>
                  </a:lnTo>
                  <a:lnTo>
                    <a:pt x="506" y="81"/>
                  </a:lnTo>
                  <a:lnTo>
                    <a:pt x="504" y="81"/>
                  </a:lnTo>
                  <a:lnTo>
                    <a:pt x="500" y="78"/>
                  </a:lnTo>
                  <a:lnTo>
                    <a:pt x="499" y="78"/>
                  </a:lnTo>
                  <a:lnTo>
                    <a:pt x="497" y="74"/>
                  </a:lnTo>
                  <a:lnTo>
                    <a:pt x="497" y="67"/>
                  </a:lnTo>
                  <a:lnTo>
                    <a:pt x="497" y="60"/>
                  </a:lnTo>
                  <a:lnTo>
                    <a:pt x="497" y="55"/>
                  </a:lnTo>
                  <a:lnTo>
                    <a:pt x="495" y="53"/>
                  </a:lnTo>
                  <a:lnTo>
                    <a:pt x="495" y="44"/>
                  </a:lnTo>
                  <a:lnTo>
                    <a:pt x="493" y="42"/>
                  </a:lnTo>
                  <a:lnTo>
                    <a:pt x="491" y="39"/>
                  </a:lnTo>
                  <a:lnTo>
                    <a:pt x="490" y="39"/>
                  </a:lnTo>
                  <a:lnTo>
                    <a:pt x="488" y="37"/>
                  </a:lnTo>
                  <a:lnTo>
                    <a:pt x="488" y="33"/>
                  </a:lnTo>
                  <a:lnTo>
                    <a:pt x="486" y="31"/>
                  </a:lnTo>
                  <a:lnTo>
                    <a:pt x="488" y="30"/>
                  </a:lnTo>
                  <a:lnTo>
                    <a:pt x="488" y="28"/>
                  </a:lnTo>
                  <a:lnTo>
                    <a:pt x="486" y="24"/>
                  </a:lnTo>
                  <a:lnTo>
                    <a:pt x="484" y="21"/>
                  </a:lnTo>
                  <a:lnTo>
                    <a:pt x="481" y="21"/>
                  </a:lnTo>
                  <a:lnTo>
                    <a:pt x="481" y="17"/>
                  </a:lnTo>
                  <a:lnTo>
                    <a:pt x="481" y="15"/>
                  </a:lnTo>
                  <a:lnTo>
                    <a:pt x="483" y="10"/>
                  </a:lnTo>
                  <a:lnTo>
                    <a:pt x="484" y="8"/>
                  </a:lnTo>
                  <a:lnTo>
                    <a:pt x="484" y="10"/>
                  </a:lnTo>
                  <a:lnTo>
                    <a:pt x="490" y="12"/>
                  </a:lnTo>
                  <a:lnTo>
                    <a:pt x="490" y="14"/>
                  </a:lnTo>
                  <a:lnTo>
                    <a:pt x="495" y="17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06" y="23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3" y="24"/>
                  </a:lnTo>
                  <a:lnTo>
                    <a:pt x="479" y="5"/>
                  </a:lnTo>
                  <a:lnTo>
                    <a:pt x="477" y="5"/>
                  </a:lnTo>
                  <a:lnTo>
                    <a:pt x="475" y="3"/>
                  </a:lnTo>
                  <a:lnTo>
                    <a:pt x="472" y="0"/>
                  </a:lnTo>
                  <a:lnTo>
                    <a:pt x="468" y="0"/>
                  </a:lnTo>
                  <a:lnTo>
                    <a:pt x="451" y="0"/>
                  </a:lnTo>
                  <a:lnTo>
                    <a:pt x="420" y="1"/>
                  </a:lnTo>
                  <a:lnTo>
                    <a:pt x="403" y="8"/>
                  </a:lnTo>
                  <a:lnTo>
                    <a:pt x="360" y="17"/>
                  </a:lnTo>
                  <a:lnTo>
                    <a:pt x="325" y="31"/>
                  </a:lnTo>
                  <a:lnTo>
                    <a:pt x="316" y="44"/>
                  </a:lnTo>
                  <a:lnTo>
                    <a:pt x="310" y="46"/>
                  </a:lnTo>
                  <a:lnTo>
                    <a:pt x="305" y="47"/>
                  </a:lnTo>
                  <a:lnTo>
                    <a:pt x="296" y="51"/>
                  </a:lnTo>
                  <a:lnTo>
                    <a:pt x="273" y="55"/>
                  </a:lnTo>
                  <a:lnTo>
                    <a:pt x="266" y="60"/>
                  </a:lnTo>
                  <a:lnTo>
                    <a:pt x="262" y="63"/>
                  </a:lnTo>
                  <a:lnTo>
                    <a:pt x="259" y="67"/>
                  </a:lnTo>
                  <a:lnTo>
                    <a:pt x="261" y="65"/>
                  </a:lnTo>
                  <a:lnTo>
                    <a:pt x="262" y="63"/>
                  </a:lnTo>
                  <a:lnTo>
                    <a:pt x="264" y="65"/>
                  </a:lnTo>
                  <a:lnTo>
                    <a:pt x="262" y="67"/>
                  </a:lnTo>
                  <a:lnTo>
                    <a:pt x="261" y="69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45" y="83"/>
                  </a:lnTo>
                  <a:lnTo>
                    <a:pt x="239" y="92"/>
                  </a:lnTo>
                  <a:lnTo>
                    <a:pt x="241" y="90"/>
                  </a:lnTo>
                  <a:lnTo>
                    <a:pt x="243" y="88"/>
                  </a:lnTo>
                  <a:lnTo>
                    <a:pt x="245" y="90"/>
                  </a:lnTo>
                  <a:lnTo>
                    <a:pt x="246" y="92"/>
                  </a:lnTo>
                  <a:lnTo>
                    <a:pt x="245" y="94"/>
                  </a:lnTo>
                  <a:lnTo>
                    <a:pt x="241" y="95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8" y="97"/>
                  </a:lnTo>
                  <a:lnTo>
                    <a:pt x="239" y="95"/>
                  </a:lnTo>
                  <a:lnTo>
                    <a:pt x="239" y="92"/>
                  </a:lnTo>
                  <a:lnTo>
                    <a:pt x="234" y="101"/>
                  </a:lnTo>
                  <a:lnTo>
                    <a:pt x="229" y="104"/>
                  </a:lnTo>
                  <a:lnTo>
                    <a:pt x="225" y="106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30" y="108"/>
                  </a:lnTo>
                  <a:lnTo>
                    <a:pt x="230" y="110"/>
                  </a:lnTo>
                  <a:lnTo>
                    <a:pt x="220" y="111"/>
                  </a:lnTo>
                  <a:lnTo>
                    <a:pt x="218" y="110"/>
                  </a:lnTo>
                  <a:lnTo>
                    <a:pt x="222" y="108"/>
                  </a:lnTo>
                  <a:lnTo>
                    <a:pt x="211" y="110"/>
                  </a:lnTo>
                  <a:lnTo>
                    <a:pt x="195" y="111"/>
                  </a:lnTo>
                  <a:lnTo>
                    <a:pt x="172" y="122"/>
                  </a:lnTo>
                  <a:lnTo>
                    <a:pt x="151" y="129"/>
                  </a:lnTo>
                  <a:lnTo>
                    <a:pt x="129" y="135"/>
                  </a:lnTo>
                  <a:lnTo>
                    <a:pt x="99" y="149"/>
                  </a:lnTo>
                  <a:lnTo>
                    <a:pt x="72" y="154"/>
                  </a:lnTo>
                  <a:lnTo>
                    <a:pt x="42" y="166"/>
                  </a:lnTo>
                  <a:lnTo>
                    <a:pt x="35" y="174"/>
                  </a:lnTo>
                  <a:lnTo>
                    <a:pt x="30" y="175"/>
                  </a:lnTo>
                  <a:lnTo>
                    <a:pt x="28" y="177"/>
                  </a:lnTo>
                  <a:lnTo>
                    <a:pt x="16" y="175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8" y="172"/>
                  </a:lnTo>
                  <a:lnTo>
                    <a:pt x="7" y="177"/>
                  </a:lnTo>
                  <a:lnTo>
                    <a:pt x="7" y="179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90B99D8-5853-EC06-77EB-C073D0B1D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496" y="2643758"/>
              <a:ext cx="925120" cy="526025"/>
            </a:xfrm>
            <a:custGeom>
              <a:avLst/>
              <a:gdLst>
                <a:gd name="T0" fmla="*/ 214 w 758"/>
                <a:gd name="T1" fmla="*/ 419 h 431"/>
                <a:gd name="T2" fmla="*/ 273 w 758"/>
                <a:gd name="T3" fmla="*/ 424 h 431"/>
                <a:gd name="T4" fmla="*/ 293 w 758"/>
                <a:gd name="T5" fmla="*/ 428 h 431"/>
                <a:gd name="T6" fmla="*/ 319 w 758"/>
                <a:gd name="T7" fmla="*/ 398 h 431"/>
                <a:gd name="T8" fmla="*/ 324 w 758"/>
                <a:gd name="T9" fmla="*/ 355 h 431"/>
                <a:gd name="T10" fmla="*/ 358 w 758"/>
                <a:gd name="T11" fmla="*/ 360 h 431"/>
                <a:gd name="T12" fmla="*/ 410 w 758"/>
                <a:gd name="T13" fmla="*/ 382 h 431"/>
                <a:gd name="T14" fmla="*/ 429 w 758"/>
                <a:gd name="T15" fmla="*/ 389 h 431"/>
                <a:gd name="T16" fmla="*/ 497 w 758"/>
                <a:gd name="T17" fmla="*/ 390 h 431"/>
                <a:gd name="T18" fmla="*/ 525 w 758"/>
                <a:gd name="T19" fmla="*/ 406 h 431"/>
                <a:gd name="T20" fmla="*/ 559 w 758"/>
                <a:gd name="T21" fmla="*/ 392 h 431"/>
                <a:gd name="T22" fmla="*/ 610 w 758"/>
                <a:gd name="T23" fmla="*/ 389 h 431"/>
                <a:gd name="T24" fmla="*/ 655 w 758"/>
                <a:gd name="T25" fmla="*/ 353 h 431"/>
                <a:gd name="T26" fmla="*/ 699 w 758"/>
                <a:gd name="T27" fmla="*/ 303 h 431"/>
                <a:gd name="T28" fmla="*/ 729 w 758"/>
                <a:gd name="T29" fmla="*/ 273 h 431"/>
                <a:gd name="T30" fmla="*/ 752 w 758"/>
                <a:gd name="T31" fmla="*/ 252 h 431"/>
                <a:gd name="T32" fmla="*/ 731 w 758"/>
                <a:gd name="T33" fmla="*/ 236 h 431"/>
                <a:gd name="T34" fmla="*/ 717 w 758"/>
                <a:gd name="T35" fmla="*/ 204 h 431"/>
                <a:gd name="T36" fmla="*/ 681 w 758"/>
                <a:gd name="T37" fmla="*/ 188 h 431"/>
                <a:gd name="T38" fmla="*/ 662 w 758"/>
                <a:gd name="T39" fmla="*/ 184 h 431"/>
                <a:gd name="T40" fmla="*/ 632 w 758"/>
                <a:gd name="T41" fmla="*/ 170 h 431"/>
                <a:gd name="T42" fmla="*/ 623 w 758"/>
                <a:gd name="T43" fmla="*/ 156 h 431"/>
                <a:gd name="T44" fmla="*/ 628 w 758"/>
                <a:gd name="T45" fmla="*/ 129 h 431"/>
                <a:gd name="T46" fmla="*/ 593 w 758"/>
                <a:gd name="T47" fmla="*/ 136 h 431"/>
                <a:gd name="T48" fmla="*/ 573 w 758"/>
                <a:gd name="T49" fmla="*/ 126 h 431"/>
                <a:gd name="T50" fmla="*/ 539 w 758"/>
                <a:gd name="T51" fmla="*/ 110 h 431"/>
                <a:gd name="T52" fmla="*/ 554 w 758"/>
                <a:gd name="T53" fmla="*/ 147 h 431"/>
                <a:gd name="T54" fmla="*/ 534 w 758"/>
                <a:gd name="T55" fmla="*/ 152 h 431"/>
                <a:gd name="T56" fmla="*/ 502 w 758"/>
                <a:gd name="T57" fmla="*/ 158 h 431"/>
                <a:gd name="T58" fmla="*/ 477 w 758"/>
                <a:gd name="T59" fmla="*/ 122 h 431"/>
                <a:gd name="T60" fmla="*/ 463 w 758"/>
                <a:gd name="T61" fmla="*/ 106 h 431"/>
                <a:gd name="T62" fmla="*/ 483 w 758"/>
                <a:gd name="T63" fmla="*/ 89 h 431"/>
                <a:gd name="T64" fmla="*/ 459 w 758"/>
                <a:gd name="T65" fmla="*/ 76 h 431"/>
                <a:gd name="T66" fmla="*/ 431 w 758"/>
                <a:gd name="T67" fmla="*/ 64 h 431"/>
                <a:gd name="T68" fmla="*/ 376 w 758"/>
                <a:gd name="T69" fmla="*/ 42 h 431"/>
                <a:gd name="T70" fmla="*/ 356 w 758"/>
                <a:gd name="T71" fmla="*/ 33 h 431"/>
                <a:gd name="T72" fmla="*/ 342 w 758"/>
                <a:gd name="T73" fmla="*/ 7 h 431"/>
                <a:gd name="T74" fmla="*/ 323 w 758"/>
                <a:gd name="T75" fmla="*/ 9 h 431"/>
                <a:gd name="T76" fmla="*/ 303 w 758"/>
                <a:gd name="T77" fmla="*/ 39 h 431"/>
                <a:gd name="T78" fmla="*/ 285 w 758"/>
                <a:gd name="T79" fmla="*/ 23 h 431"/>
                <a:gd name="T80" fmla="*/ 269 w 758"/>
                <a:gd name="T81" fmla="*/ 3 h 431"/>
                <a:gd name="T82" fmla="*/ 245 w 758"/>
                <a:gd name="T83" fmla="*/ 3 h 431"/>
                <a:gd name="T84" fmla="*/ 241 w 758"/>
                <a:gd name="T85" fmla="*/ 30 h 431"/>
                <a:gd name="T86" fmla="*/ 202 w 758"/>
                <a:gd name="T87" fmla="*/ 49 h 431"/>
                <a:gd name="T88" fmla="*/ 161 w 758"/>
                <a:gd name="T89" fmla="*/ 65 h 431"/>
                <a:gd name="T90" fmla="*/ 143 w 758"/>
                <a:gd name="T91" fmla="*/ 74 h 431"/>
                <a:gd name="T92" fmla="*/ 115 w 758"/>
                <a:gd name="T93" fmla="*/ 97 h 431"/>
                <a:gd name="T94" fmla="*/ 83 w 758"/>
                <a:gd name="T95" fmla="*/ 108 h 431"/>
                <a:gd name="T96" fmla="*/ 47 w 758"/>
                <a:gd name="T97" fmla="*/ 117 h 431"/>
                <a:gd name="T98" fmla="*/ 28 w 758"/>
                <a:gd name="T99" fmla="*/ 138 h 431"/>
                <a:gd name="T100" fmla="*/ 17 w 758"/>
                <a:gd name="T101" fmla="*/ 145 h 431"/>
                <a:gd name="T102" fmla="*/ 1 w 758"/>
                <a:gd name="T103" fmla="*/ 129 h 431"/>
                <a:gd name="T104" fmla="*/ 10 w 758"/>
                <a:gd name="T105" fmla="*/ 158 h 431"/>
                <a:gd name="T106" fmla="*/ 44 w 758"/>
                <a:gd name="T107" fmla="*/ 190 h 431"/>
                <a:gd name="T108" fmla="*/ 42 w 758"/>
                <a:gd name="T109" fmla="*/ 220 h 431"/>
                <a:gd name="T110" fmla="*/ 46 w 758"/>
                <a:gd name="T111" fmla="*/ 247 h 431"/>
                <a:gd name="T112" fmla="*/ 56 w 758"/>
                <a:gd name="T113" fmla="*/ 268 h 431"/>
                <a:gd name="T114" fmla="*/ 79 w 758"/>
                <a:gd name="T115" fmla="*/ 300 h 431"/>
                <a:gd name="T116" fmla="*/ 120 w 758"/>
                <a:gd name="T117" fmla="*/ 332 h 431"/>
                <a:gd name="T118" fmla="*/ 154 w 758"/>
                <a:gd name="T119" fmla="*/ 367 h 431"/>
                <a:gd name="T120" fmla="*/ 175 w 758"/>
                <a:gd name="T121" fmla="*/ 37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8" h="431">
                  <a:moveTo>
                    <a:pt x="200" y="399"/>
                  </a:moveTo>
                  <a:lnTo>
                    <a:pt x="202" y="401"/>
                  </a:lnTo>
                  <a:lnTo>
                    <a:pt x="206" y="403"/>
                  </a:lnTo>
                  <a:lnTo>
                    <a:pt x="213" y="408"/>
                  </a:lnTo>
                  <a:lnTo>
                    <a:pt x="214" y="408"/>
                  </a:lnTo>
                  <a:lnTo>
                    <a:pt x="214" y="412"/>
                  </a:lnTo>
                  <a:lnTo>
                    <a:pt x="214" y="414"/>
                  </a:lnTo>
                  <a:lnTo>
                    <a:pt x="216" y="414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18" y="417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4" y="422"/>
                  </a:lnTo>
                  <a:lnTo>
                    <a:pt x="218" y="426"/>
                  </a:lnTo>
                  <a:lnTo>
                    <a:pt x="221" y="428"/>
                  </a:lnTo>
                  <a:lnTo>
                    <a:pt x="239" y="428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5" y="430"/>
                  </a:lnTo>
                  <a:lnTo>
                    <a:pt x="259" y="428"/>
                  </a:lnTo>
                  <a:lnTo>
                    <a:pt x="261" y="426"/>
                  </a:lnTo>
                  <a:lnTo>
                    <a:pt x="264" y="421"/>
                  </a:lnTo>
                  <a:lnTo>
                    <a:pt x="266" y="419"/>
                  </a:lnTo>
                  <a:lnTo>
                    <a:pt x="268" y="422"/>
                  </a:lnTo>
                  <a:lnTo>
                    <a:pt x="273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80" y="422"/>
                  </a:lnTo>
                  <a:lnTo>
                    <a:pt x="282" y="422"/>
                  </a:lnTo>
                  <a:lnTo>
                    <a:pt x="282" y="424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5" y="426"/>
                  </a:lnTo>
                  <a:lnTo>
                    <a:pt x="287" y="428"/>
                  </a:lnTo>
                  <a:lnTo>
                    <a:pt x="287" y="428"/>
                  </a:lnTo>
                  <a:lnTo>
                    <a:pt x="289" y="428"/>
                  </a:lnTo>
                  <a:lnTo>
                    <a:pt x="291" y="430"/>
                  </a:lnTo>
                  <a:lnTo>
                    <a:pt x="293" y="428"/>
                  </a:lnTo>
                  <a:lnTo>
                    <a:pt x="294" y="424"/>
                  </a:lnTo>
                  <a:lnTo>
                    <a:pt x="294" y="419"/>
                  </a:lnTo>
                  <a:lnTo>
                    <a:pt x="294" y="414"/>
                  </a:lnTo>
                  <a:lnTo>
                    <a:pt x="296" y="410"/>
                  </a:lnTo>
                  <a:lnTo>
                    <a:pt x="300" y="405"/>
                  </a:lnTo>
                  <a:lnTo>
                    <a:pt x="301" y="401"/>
                  </a:lnTo>
                  <a:lnTo>
                    <a:pt x="301" y="399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5" y="394"/>
                  </a:lnTo>
                  <a:lnTo>
                    <a:pt x="312" y="396"/>
                  </a:lnTo>
                  <a:lnTo>
                    <a:pt x="317" y="398"/>
                  </a:lnTo>
                  <a:lnTo>
                    <a:pt x="319" y="398"/>
                  </a:lnTo>
                  <a:lnTo>
                    <a:pt x="321" y="394"/>
                  </a:lnTo>
                  <a:lnTo>
                    <a:pt x="321" y="392"/>
                  </a:lnTo>
                  <a:lnTo>
                    <a:pt x="319" y="392"/>
                  </a:lnTo>
                  <a:lnTo>
                    <a:pt x="319" y="390"/>
                  </a:lnTo>
                  <a:lnTo>
                    <a:pt x="319" y="389"/>
                  </a:lnTo>
                  <a:lnTo>
                    <a:pt x="321" y="387"/>
                  </a:lnTo>
                  <a:lnTo>
                    <a:pt x="323" y="378"/>
                  </a:lnTo>
                  <a:lnTo>
                    <a:pt x="323" y="373"/>
                  </a:lnTo>
                  <a:lnTo>
                    <a:pt x="323" y="367"/>
                  </a:lnTo>
                  <a:lnTo>
                    <a:pt x="323" y="362"/>
                  </a:lnTo>
                  <a:lnTo>
                    <a:pt x="324" y="359"/>
                  </a:lnTo>
                  <a:lnTo>
                    <a:pt x="324" y="357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33" y="359"/>
                  </a:lnTo>
                  <a:lnTo>
                    <a:pt x="342" y="359"/>
                  </a:lnTo>
                  <a:lnTo>
                    <a:pt x="342" y="360"/>
                  </a:lnTo>
                  <a:lnTo>
                    <a:pt x="342" y="364"/>
                  </a:lnTo>
                  <a:lnTo>
                    <a:pt x="342" y="366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53" y="366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62"/>
                  </a:lnTo>
                  <a:lnTo>
                    <a:pt x="364" y="362"/>
                  </a:lnTo>
                  <a:lnTo>
                    <a:pt x="367" y="362"/>
                  </a:lnTo>
                  <a:lnTo>
                    <a:pt x="372" y="366"/>
                  </a:lnTo>
                  <a:lnTo>
                    <a:pt x="378" y="367"/>
                  </a:lnTo>
                  <a:lnTo>
                    <a:pt x="380" y="369"/>
                  </a:lnTo>
                  <a:lnTo>
                    <a:pt x="385" y="373"/>
                  </a:lnTo>
                  <a:lnTo>
                    <a:pt x="387" y="375"/>
                  </a:lnTo>
                  <a:lnTo>
                    <a:pt x="394" y="378"/>
                  </a:lnTo>
                  <a:lnTo>
                    <a:pt x="403" y="382"/>
                  </a:lnTo>
                  <a:lnTo>
                    <a:pt x="404" y="383"/>
                  </a:lnTo>
                  <a:lnTo>
                    <a:pt x="408" y="383"/>
                  </a:lnTo>
                  <a:lnTo>
                    <a:pt x="410" y="382"/>
                  </a:lnTo>
                  <a:lnTo>
                    <a:pt x="413" y="380"/>
                  </a:lnTo>
                  <a:lnTo>
                    <a:pt x="415" y="380"/>
                  </a:lnTo>
                  <a:lnTo>
                    <a:pt x="419" y="380"/>
                  </a:lnTo>
                  <a:lnTo>
                    <a:pt x="420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6" y="385"/>
                  </a:lnTo>
                  <a:lnTo>
                    <a:pt x="426" y="385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7" y="387"/>
                  </a:lnTo>
                  <a:lnTo>
                    <a:pt x="429" y="387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42" y="398"/>
                  </a:lnTo>
                  <a:lnTo>
                    <a:pt x="449" y="401"/>
                  </a:lnTo>
                  <a:lnTo>
                    <a:pt x="459" y="401"/>
                  </a:lnTo>
                  <a:lnTo>
                    <a:pt x="474" y="403"/>
                  </a:lnTo>
                  <a:lnTo>
                    <a:pt x="475" y="403"/>
                  </a:lnTo>
                  <a:lnTo>
                    <a:pt x="477" y="403"/>
                  </a:lnTo>
                  <a:lnTo>
                    <a:pt x="479" y="403"/>
                  </a:lnTo>
                  <a:lnTo>
                    <a:pt x="481" y="403"/>
                  </a:lnTo>
                  <a:lnTo>
                    <a:pt x="488" y="392"/>
                  </a:lnTo>
                  <a:lnTo>
                    <a:pt x="490" y="390"/>
                  </a:lnTo>
                  <a:lnTo>
                    <a:pt x="493" y="390"/>
                  </a:lnTo>
                  <a:lnTo>
                    <a:pt x="497" y="390"/>
                  </a:lnTo>
                  <a:lnTo>
                    <a:pt x="499" y="390"/>
                  </a:lnTo>
                  <a:lnTo>
                    <a:pt x="500" y="392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11" y="394"/>
                  </a:lnTo>
                  <a:lnTo>
                    <a:pt x="511" y="398"/>
                  </a:lnTo>
                  <a:lnTo>
                    <a:pt x="511" y="399"/>
                  </a:lnTo>
                  <a:lnTo>
                    <a:pt x="511" y="401"/>
                  </a:lnTo>
                  <a:lnTo>
                    <a:pt x="513" y="403"/>
                  </a:lnTo>
                  <a:lnTo>
                    <a:pt x="514" y="403"/>
                  </a:lnTo>
                  <a:lnTo>
                    <a:pt x="520" y="403"/>
                  </a:lnTo>
                  <a:lnTo>
                    <a:pt x="522" y="403"/>
                  </a:lnTo>
                  <a:lnTo>
                    <a:pt x="525" y="406"/>
                  </a:lnTo>
                  <a:lnTo>
                    <a:pt x="527" y="406"/>
                  </a:lnTo>
                  <a:lnTo>
                    <a:pt x="530" y="406"/>
                  </a:lnTo>
                  <a:lnTo>
                    <a:pt x="534" y="405"/>
                  </a:lnTo>
                  <a:lnTo>
                    <a:pt x="536" y="405"/>
                  </a:lnTo>
                  <a:lnTo>
                    <a:pt x="539" y="408"/>
                  </a:lnTo>
                  <a:lnTo>
                    <a:pt x="541" y="421"/>
                  </a:lnTo>
                  <a:lnTo>
                    <a:pt x="545" y="426"/>
                  </a:lnTo>
                  <a:lnTo>
                    <a:pt x="545" y="422"/>
                  </a:lnTo>
                  <a:lnTo>
                    <a:pt x="546" y="421"/>
                  </a:lnTo>
                  <a:lnTo>
                    <a:pt x="548" y="417"/>
                  </a:lnTo>
                  <a:lnTo>
                    <a:pt x="554" y="401"/>
                  </a:lnTo>
                  <a:lnTo>
                    <a:pt x="555" y="396"/>
                  </a:lnTo>
                  <a:lnTo>
                    <a:pt x="559" y="392"/>
                  </a:lnTo>
                  <a:lnTo>
                    <a:pt x="561" y="390"/>
                  </a:lnTo>
                  <a:lnTo>
                    <a:pt x="562" y="387"/>
                  </a:lnTo>
                  <a:lnTo>
                    <a:pt x="562" y="385"/>
                  </a:lnTo>
                  <a:lnTo>
                    <a:pt x="570" y="382"/>
                  </a:lnTo>
                  <a:lnTo>
                    <a:pt x="575" y="382"/>
                  </a:lnTo>
                  <a:lnTo>
                    <a:pt x="580" y="382"/>
                  </a:lnTo>
                  <a:lnTo>
                    <a:pt x="593" y="387"/>
                  </a:lnTo>
                  <a:lnTo>
                    <a:pt x="594" y="387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602" y="385"/>
                  </a:lnTo>
                  <a:lnTo>
                    <a:pt x="605" y="389"/>
                  </a:lnTo>
                  <a:lnTo>
                    <a:pt x="610" y="389"/>
                  </a:lnTo>
                  <a:lnTo>
                    <a:pt x="633" y="382"/>
                  </a:lnTo>
                  <a:lnTo>
                    <a:pt x="635" y="380"/>
                  </a:lnTo>
                  <a:lnTo>
                    <a:pt x="639" y="373"/>
                  </a:lnTo>
                  <a:lnTo>
                    <a:pt x="639" y="371"/>
                  </a:lnTo>
                  <a:lnTo>
                    <a:pt x="642" y="371"/>
                  </a:lnTo>
                  <a:lnTo>
                    <a:pt x="644" y="371"/>
                  </a:lnTo>
                  <a:lnTo>
                    <a:pt x="646" y="371"/>
                  </a:lnTo>
                  <a:lnTo>
                    <a:pt x="648" y="369"/>
                  </a:lnTo>
                  <a:lnTo>
                    <a:pt x="649" y="367"/>
                  </a:lnTo>
                  <a:lnTo>
                    <a:pt x="651" y="360"/>
                  </a:lnTo>
                  <a:lnTo>
                    <a:pt x="651" y="359"/>
                  </a:lnTo>
                  <a:lnTo>
                    <a:pt x="653" y="355"/>
                  </a:lnTo>
                  <a:lnTo>
                    <a:pt x="655" y="353"/>
                  </a:lnTo>
                  <a:lnTo>
                    <a:pt x="658" y="353"/>
                  </a:lnTo>
                  <a:lnTo>
                    <a:pt x="664" y="353"/>
                  </a:lnTo>
                  <a:lnTo>
                    <a:pt x="667" y="351"/>
                  </a:lnTo>
                  <a:lnTo>
                    <a:pt x="671" y="348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4" y="334"/>
                  </a:lnTo>
                  <a:lnTo>
                    <a:pt x="674" y="328"/>
                  </a:lnTo>
                  <a:lnTo>
                    <a:pt x="676" y="323"/>
                  </a:lnTo>
                  <a:lnTo>
                    <a:pt x="678" y="318"/>
                  </a:lnTo>
                  <a:lnTo>
                    <a:pt x="681" y="312"/>
                  </a:lnTo>
                  <a:lnTo>
                    <a:pt x="683" y="309"/>
                  </a:lnTo>
                  <a:lnTo>
                    <a:pt x="699" y="303"/>
                  </a:lnTo>
                  <a:lnTo>
                    <a:pt x="703" y="300"/>
                  </a:lnTo>
                  <a:lnTo>
                    <a:pt x="706" y="300"/>
                  </a:lnTo>
                  <a:lnTo>
                    <a:pt x="706" y="291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7" y="284"/>
                  </a:lnTo>
                  <a:lnTo>
                    <a:pt x="720" y="282"/>
                  </a:lnTo>
                  <a:lnTo>
                    <a:pt x="722" y="280"/>
                  </a:lnTo>
                  <a:lnTo>
                    <a:pt x="722" y="279"/>
                  </a:lnTo>
                  <a:lnTo>
                    <a:pt x="722" y="277"/>
                  </a:lnTo>
                  <a:lnTo>
                    <a:pt x="724" y="275"/>
                  </a:lnTo>
                  <a:lnTo>
                    <a:pt x="724" y="273"/>
                  </a:lnTo>
                  <a:lnTo>
                    <a:pt x="729" y="273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8" y="273"/>
                  </a:lnTo>
                  <a:lnTo>
                    <a:pt x="742" y="275"/>
                  </a:lnTo>
                  <a:lnTo>
                    <a:pt x="745" y="275"/>
                  </a:lnTo>
                  <a:lnTo>
                    <a:pt x="749" y="270"/>
                  </a:lnTo>
                  <a:lnTo>
                    <a:pt x="752" y="270"/>
                  </a:lnTo>
                  <a:lnTo>
                    <a:pt x="756" y="270"/>
                  </a:lnTo>
                  <a:lnTo>
                    <a:pt x="758" y="266"/>
                  </a:lnTo>
                  <a:lnTo>
                    <a:pt x="756" y="263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2" y="252"/>
                  </a:lnTo>
                  <a:lnTo>
                    <a:pt x="752" y="250"/>
                  </a:lnTo>
                  <a:lnTo>
                    <a:pt x="752" y="245"/>
                  </a:lnTo>
                  <a:lnTo>
                    <a:pt x="751" y="243"/>
                  </a:lnTo>
                  <a:lnTo>
                    <a:pt x="749" y="241"/>
                  </a:lnTo>
                  <a:lnTo>
                    <a:pt x="747" y="241"/>
                  </a:lnTo>
                  <a:lnTo>
                    <a:pt x="745" y="243"/>
                  </a:lnTo>
                  <a:lnTo>
                    <a:pt x="744" y="243"/>
                  </a:lnTo>
                  <a:lnTo>
                    <a:pt x="742" y="241"/>
                  </a:lnTo>
                  <a:lnTo>
                    <a:pt x="740" y="240"/>
                  </a:lnTo>
                  <a:lnTo>
                    <a:pt x="738" y="238"/>
                  </a:lnTo>
                  <a:lnTo>
                    <a:pt x="736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4"/>
                  </a:lnTo>
                  <a:lnTo>
                    <a:pt x="729" y="229"/>
                  </a:lnTo>
                  <a:lnTo>
                    <a:pt x="728" y="224"/>
                  </a:lnTo>
                  <a:lnTo>
                    <a:pt x="726" y="218"/>
                  </a:lnTo>
                  <a:lnTo>
                    <a:pt x="726" y="215"/>
                  </a:lnTo>
                  <a:lnTo>
                    <a:pt x="729" y="211"/>
                  </a:lnTo>
                  <a:lnTo>
                    <a:pt x="726" y="209"/>
                  </a:lnTo>
                  <a:lnTo>
                    <a:pt x="724" y="208"/>
                  </a:lnTo>
                  <a:lnTo>
                    <a:pt x="726" y="204"/>
                  </a:lnTo>
                  <a:lnTo>
                    <a:pt x="724" y="200"/>
                  </a:lnTo>
                  <a:lnTo>
                    <a:pt x="724" y="200"/>
                  </a:lnTo>
                  <a:lnTo>
                    <a:pt x="720" y="204"/>
                  </a:lnTo>
                  <a:lnTo>
                    <a:pt x="717" y="204"/>
                  </a:lnTo>
                  <a:lnTo>
                    <a:pt x="708" y="199"/>
                  </a:lnTo>
                  <a:lnTo>
                    <a:pt x="704" y="197"/>
                  </a:lnTo>
                  <a:lnTo>
                    <a:pt x="699" y="197"/>
                  </a:lnTo>
                  <a:lnTo>
                    <a:pt x="699" y="199"/>
                  </a:lnTo>
                  <a:lnTo>
                    <a:pt x="697" y="200"/>
                  </a:lnTo>
                  <a:lnTo>
                    <a:pt x="696" y="200"/>
                  </a:lnTo>
                  <a:lnTo>
                    <a:pt x="692" y="199"/>
                  </a:lnTo>
                  <a:lnTo>
                    <a:pt x="692" y="195"/>
                  </a:lnTo>
                  <a:lnTo>
                    <a:pt x="690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5" y="192"/>
                  </a:lnTo>
                  <a:lnTo>
                    <a:pt x="681" y="188"/>
                  </a:lnTo>
                  <a:lnTo>
                    <a:pt x="681" y="188"/>
                  </a:lnTo>
                  <a:lnTo>
                    <a:pt x="674" y="186"/>
                  </a:lnTo>
                  <a:lnTo>
                    <a:pt x="673" y="184"/>
                  </a:lnTo>
                  <a:lnTo>
                    <a:pt x="673" y="181"/>
                  </a:lnTo>
                  <a:lnTo>
                    <a:pt x="667" y="177"/>
                  </a:lnTo>
                  <a:lnTo>
                    <a:pt x="665" y="176"/>
                  </a:lnTo>
                  <a:lnTo>
                    <a:pt x="664" y="176"/>
                  </a:lnTo>
                  <a:lnTo>
                    <a:pt x="664" y="181"/>
                  </a:lnTo>
                  <a:lnTo>
                    <a:pt x="665" y="181"/>
                  </a:lnTo>
                  <a:lnTo>
                    <a:pt x="667" y="181"/>
                  </a:lnTo>
                  <a:lnTo>
                    <a:pt x="667" y="183"/>
                  </a:lnTo>
                  <a:lnTo>
                    <a:pt x="667" y="184"/>
                  </a:lnTo>
                  <a:lnTo>
                    <a:pt x="662" y="184"/>
                  </a:lnTo>
                  <a:lnTo>
                    <a:pt x="658" y="184"/>
                  </a:lnTo>
                  <a:lnTo>
                    <a:pt x="657" y="186"/>
                  </a:lnTo>
                  <a:lnTo>
                    <a:pt x="653" y="188"/>
                  </a:lnTo>
                  <a:lnTo>
                    <a:pt x="648" y="190"/>
                  </a:lnTo>
                  <a:lnTo>
                    <a:pt x="644" y="190"/>
                  </a:lnTo>
                  <a:lnTo>
                    <a:pt x="639" y="181"/>
                  </a:lnTo>
                  <a:lnTo>
                    <a:pt x="637" y="179"/>
                  </a:lnTo>
                  <a:lnTo>
                    <a:pt x="635" y="177"/>
                  </a:lnTo>
                  <a:lnTo>
                    <a:pt x="635" y="176"/>
                  </a:lnTo>
                  <a:lnTo>
                    <a:pt x="635" y="174"/>
                  </a:lnTo>
                  <a:lnTo>
                    <a:pt x="633" y="172"/>
                  </a:lnTo>
                  <a:lnTo>
                    <a:pt x="632" y="170"/>
                  </a:lnTo>
                  <a:lnTo>
                    <a:pt x="632" y="170"/>
                  </a:lnTo>
                  <a:lnTo>
                    <a:pt x="633" y="170"/>
                  </a:lnTo>
                  <a:lnTo>
                    <a:pt x="633" y="168"/>
                  </a:lnTo>
                  <a:lnTo>
                    <a:pt x="632" y="168"/>
                  </a:lnTo>
                  <a:lnTo>
                    <a:pt x="628" y="167"/>
                  </a:lnTo>
                  <a:lnTo>
                    <a:pt x="626" y="167"/>
                  </a:lnTo>
                  <a:lnTo>
                    <a:pt x="625" y="167"/>
                  </a:lnTo>
                  <a:lnTo>
                    <a:pt x="623" y="168"/>
                  </a:lnTo>
                  <a:lnTo>
                    <a:pt x="621" y="167"/>
                  </a:lnTo>
                  <a:lnTo>
                    <a:pt x="616" y="160"/>
                  </a:lnTo>
                  <a:lnTo>
                    <a:pt x="616" y="158"/>
                  </a:lnTo>
                  <a:lnTo>
                    <a:pt x="616" y="156"/>
                  </a:lnTo>
                  <a:lnTo>
                    <a:pt x="617" y="156"/>
                  </a:lnTo>
                  <a:lnTo>
                    <a:pt x="623" y="156"/>
                  </a:lnTo>
                  <a:lnTo>
                    <a:pt x="626" y="154"/>
                  </a:lnTo>
                  <a:lnTo>
                    <a:pt x="632" y="151"/>
                  </a:lnTo>
                  <a:lnTo>
                    <a:pt x="633" y="149"/>
                  </a:lnTo>
                  <a:lnTo>
                    <a:pt x="635" y="147"/>
                  </a:lnTo>
                  <a:lnTo>
                    <a:pt x="633" y="144"/>
                  </a:lnTo>
                  <a:lnTo>
                    <a:pt x="632" y="142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3" y="135"/>
                  </a:lnTo>
                  <a:lnTo>
                    <a:pt x="633" y="133"/>
                  </a:lnTo>
                  <a:lnTo>
                    <a:pt x="632" y="129"/>
                  </a:lnTo>
                  <a:lnTo>
                    <a:pt x="630" y="129"/>
                  </a:lnTo>
                  <a:lnTo>
                    <a:pt x="628" y="129"/>
                  </a:lnTo>
                  <a:lnTo>
                    <a:pt x="628" y="131"/>
                  </a:lnTo>
                  <a:lnTo>
                    <a:pt x="626" y="131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09" y="136"/>
                  </a:lnTo>
                  <a:lnTo>
                    <a:pt x="603" y="138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38"/>
                  </a:lnTo>
                  <a:lnTo>
                    <a:pt x="594" y="136"/>
                  </a:lnTo>
                  <a:lnTo>
                    <a:pt x="593" y="136"/>
                  </a:lnTo>
                  <a:lnTo>
                    <a:pt x="591" y="140"/>
                  </a:lnTo>
                  <a:lnTo>
                    <a:pt x="589" y="138"/>
                  </a:lnTo>
                  <a:lnTo>
                    <a:pt x="589" y="136"/>
                  </a:lnTo>
                  <a:lnTo>
                    <a:pt x="589" y="135"/>
                  </a:lnTo>
                  <a:lnTo>
                    <a:pt x="589" y="133"/>
                  </a:lnTo>
                  <a:lnTo>
                    <a:pt x="587" y="131"/>
                  </a:lnTo>
                  <a:lnTo>
                    <a:pt x="587" y="129"/>
                  </a:lnTo>
                  <a:lnTo>
                    <a:pt x="589" y="129"/>
                  </a:lnTo>
                  <a:lnTo>
                    <a:pt x="587" y="128"/>
                  </a:lnTo>
                  <a:lnTo>
                    <a:pt x="580" y="128"/>
                  </a:lnTo>
                  <a:lnTo>
                    <a:pt x="578" y="128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1" y="122"/>
                  </a:lnTo>
                  <a:lnTo>
                    <a:pt x="571" y="119"/>
                  </a:lnTo>
                  <a:lnTo>
                    <a:pt x="570" y="119"/>
                  </a:lnTo>
                  <a:lnTo>
                    <a:pt x="566" y="119"/>
                  </a:lnTo>
                  <a:lnTo>
                    <a:pt x="564" y="119"/>
                  </a:lnTo>
                  <a:lnTo>
                    <a:pt x="561" y="117"/>
                  </a:lnTo>
                  <a:lnTo>
                    <a:pt x="559" y="115"/>
                  </a:lnTo>
                  <a:lnTo>
                    <a:pt x="550" y="112"/>
                  </a:lnTo>
                  <a:lnTo>
                    <a:pt x="546" y="112"/>
                  </a:lnTo>
                  <a:lnTo>
                    <a:pt x="545" y="112"/>
                  </a:lnTo>
                  <a:lnTo>
                    <a:pt x="541" y="110"/>
                  </a:lnTo>
                  <a:lnTo>
                    <a:pt x="539" y="110"/>
                  </a:lnTo>
                  <a:lnTo>
                    <a:pt x="536" y="112"/>
                  </a:lnTo>
                  <a:lnTo>
                    <a:pt x="536" y="113"/>
                  </a:lnTo>
                  <a:lnTo>
                    <a:pt x="539" y="119"/>
                  </a:lnTo>
                  <a:lnTo>
                    <a:pt x="541" y="122"/>
                  </a:lnTo>
                  <a:lnTo>
                    <a:pt x="541" y="126"/>
                  </a:lnTo>
                  <a:lnTo>
                    <a:pt x="543" y="128"/>
                  </a:lnTo>
                  <a:lnTo>
                    <a:pt x="545" y="129"/>
                  </a:lnTo>
                  <a:lnTo>
                    <a:pt x="548" y="131"/>
                  </a:lnTo>
                  <a:lnTo>
                    <a:pt x="550" y="135"/>
                  </a:lnTo>
                  <a:lnTo>
                    <a:pt x="552" y="138"/>
                  </a:lnTo>
                  <a:lnTo>
                    <a:pt x="552" y="142"/>
                  </a:lnTo>
                  <a:lnTo>
                    <a:pt x="554" y="144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0" y="147"/>
                  </a:lnTo>
                  <a:lnTo>
                    <a:pt x="550" y="145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3" y="147"/>
                  </a:lnTo>
                  <a:lnTo>
                    <a:pt x="541" y="147"/>
                  </a:lnTo>
                  <a:lnTo>
                    <a:pt x="539" y="151"/>
                  </a:lnTo>
                  <a:lnTo>
                    <a:pt x="538" y="151"/>
                  </a:lnTo>
                  <a:lnTo>
                    <a:pt x="536" y="152"/>
                  </a:lnTo>
                  <a:lnTo>
                    <a:pt x="534" y="152"/>
                  </a:lnTo>
                  <a:lnTo>
                    <a:pt x="532" y="152"/>
                  </a:lnTo>
                  <a:lnTo>
                    <a:pt x="530" y="152"/>
                  </a:lnTo>
                  <a:lnTo>
                    <a:pt x="527" y="154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1"/>
                  </a:lnTo>
                  <a:lnTo>
                    <a:pt x="520" y="163"/>
                  </a:lnTo>
                  <a:lnTo>
                    <a:pt x="516" y="168"/>
                  </a:lnTo>
                  <a:lnTo>
                    <a:pt x="511" y="168"/>
                  </a:lnTo>
                  <a:lnTo>
                    <a:pt x="509" y="167"/>
                  </a:lnTo>
                  <a:lnTo>
                    <a:pt x="504" y="163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0" y="152"/>
                  </a:lnTo>
                  <a:lnTo>
                    <a:pt x="499" y="149"/>
                  </a:lnTo>
                  <a:lnTo>
                    <a:pt x="495" y="145"/>
                  </a:lnTo>
                  <a:lnTo>
                    <a:pt x="493" y="142"/>
                  </a:lnTo>
                  <a:lnTo>
                    <a:pt x="491" y="140"/>
                  </a:lnTo>
                  <a:lnTo>
                    <a:pt x="490" y="135"/>
                  </a:lnTo>
                  <a:lnTo>
                    <a:pt x="488" y="131"/>
                  </a:lnTo>
                  <a:lnTo>
                    <a:pt x="484" y="129"/>
                  </a:lnTo>
                  <a:lnTo>
                    <a:pt x="479" y="128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7" y="124"/>
                  </a:lnTo>
                  <a:lnTo>
                    <a:pt x="477" y="122"/>
                  </a:lnTo>
                  <a:lnTo>
                    <a:pt x="477" y="120"/>
                  </a:lnTo>
                  <a:lnTo>
                    <a:pt x="475" y="120"/>
                  </a:lnTo>
                  <a:lnTo>
                    <a:pt x="470" y="120"/>
                  </a:lnTo>
                  <a:lnTo>
                    <a:pt x="468" y="120"/>
                  </a:lnTo>
                  <a:lnTo>
                    <a:pt x="468" y="122"/>
                  </a:lnTo>
                  <a:lnTo>
                    <a:pt x="467" y="120"/>
                  </a:lnTo>
                  <a:lnTo>
                    <a:pt x="467" y="119"/>
                  </a:lnTo>
                  <a:lnTo>
                    <a:pt x="465" y="115"/>
                  </a:lnTo>
                  <a:lnTo>
                    <a:pt x="461" y="113"/>
                  </a:lnTo>
                  <a:lnTo>
                    <a:pt x="459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5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68" y="101"/>
                  </a:lnTo>
                  <a:lnTo>
                    <a:pt x="470" y="97"/>
                  </a:lnTo>
                  <a:lnTo>
                    <a:pt x="472" y="97"/>
                  </a:lnTo>
                  <a:lnTo>
                    <a:pt x="475" y="99"/>
                  </a:lnTo>
                  <a:lnTo>
                    <a:pt x="477" y="97"/>
                  </a:lnTo>
                  <a:lnTo>
                    <a:pt x="479" y="96"/>
                  </a:lnTo>
                  <a:lnTo>
                    <a:pt x="481" y="94"/>
                  </a:lnTo>
                  <a:lnTo>
                    <a:pt x="483" y="92"/>
                  </a:lnTo>
                  <a:lnTo>
                    <a:pt x="483" y="90"/>
                  </a:lnTo>
                  <a:lnTo>
                    <a:pt x="483" y="89"/>
                  </a:lnTo>
                  <a:lnTo>
                    <a:pt x="483" y="87"/>
                  </a:lnTo>
                  <a:lnTo>
                    <a:pt x="483" y="85"/>
                  </a:lnTo>
                  <a:lnTo>
                    <a:pt x="486" y="85"/>
                  </a:lnTo>
                  <a:lnTo>
                    <a:pt x="484" y="83"/>
                  </a:lnTo>
                  <a:lnTo>
                    <a:pt x="475" y="73"/>
                  </a:lnTo>
                  <a:lnTo>
                    <a:pt x="472" y="71"/>
                  </a:lnTo>
                  <a:lnTo>
                    <a:pt x="468" y="69"/>
                  </a:lnTo>
                  <a:lnTo>
                    <a:pt x="465" y="69"/>
                  </a:lnTo>
                  <a:lnTo>
                    <a:pt x="463" y="69"/>
                  </a:lnTo>
                  <a:lnTo>
                    <a:pt x="463" y="71"/>
                  </a:lnTo>
                  <a:lnTo>
                    <a:pt x="461" y="73"/>
                  </a:lnTo>
                  <a:lnTo>
                    <a:pt x="461" y="74"/>
                  </a:lnTo>
                  <a:lnTo>
                    <a:pt x="459" y="76"/>
                  </a:lnTo>
                  <a:lnTo>
                    <a:pt x="458" y="74"/>
                  </a:lnTo>
                  <a:lnTo>
                    <a:pt x="452" y="73"/>
                  </a:lnTo>
                  <a:lnTo>
                    <a:pt x="449" y="71"/>
                  </a:lnTo>
                  <a:lnTo>
                    <a:pt x="442" y="78"/>
                  </a:lnTo>
                  <a:lnTo>
                    <a:pt x="436" y="80"/>
                  </a:lnTo>
                  <a:lnTo>
                    <a:pt x="436" y="78"/>
                  </a:lnTo>
                  <a:lnTo>
                    <a:pt x="438" y="76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6" y="69"/>
                  </a:lnTo>
                  <a:lnTo>
                    <a:pt x="435" y="65"/>
                  </a:lnTo>
                  <a:lnTo>
                    <a:pt x="433" y="64"/>
                  </a:lnTo>
                  <a:lnTo>
                    <a:pt x="431" y="64"/>
                  </a:lnTo>
                  <a:lnTo>
                    <a:pt x="426" y="67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17" y="57"/>
                  </a:lnTo>
                  <a:lnTo>
                    <a:pt x="415" y="55"/>
                  </a:lnTo>
                  <a:lnTo>
                    <a:pt x="415" y="53"/>
                  </a:lnTo>
                  <a:lnTo>
                    <a:pt x="413" y="53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1" y="55"/>
                  </a:lnTo>
                  <a:lnTo>
                    <a:pt x="399" y="53"/>
                  </a:lnTo>
                  <a:lnTo>
                    <a:pt x="397" y="51"/>
                  </a:lnTo>
                  <a:lnTo>
                    <a:pt x="376" y="42"/>
                  </a:lnTo>
                  <a:lnTo>
                    <a:pt x="372" y="44"/>
                  </a:lnTo>
                  <a:lnTo>
                    <a:pt x="371" y="44"/>
                  </a:lnTo>
                  <a:lnTo>
                    <a:pt x="369" y="48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5" y="42"/>
                  </a:lnTo>
                  <a:lnTo>
                    <a:pt x="365" y="42"/>
                  </a:lnTo>
                  <a:lnTo>
                    <a:pt x="365" y="39"/>
                  </a:lnTo>
                  <a:lnTo>
                    <a:pt x="364" y="37"/>
                  </a:lnTo>
                  <a:lnTo>
                    <a:pt x="360" y="37"/>
                  </a:lnTo>
                  <a:lnTo>
                    <a:pt x="358" y="35"/>
                  </a:lnTo>
                  <a:lnTo>
                    <a:pt x="356" y="33"/>
                  </a:lnTo>
                  <a:lnTo>
                    <a:pt x="356" y="30"/>
                  </a:lnTo>
                  <a:lnTo>
                    <a:pt x="355" y="26"/>
                  </a:lnTo>
                  <a:lnTo>
                    <a:pt x="355" y="25"/>
                  </a:lnTo>
                  <a:lnTo>
                    <a:pt x="355" y="21"/>
                  </a:lnTo>
                  <a:lnTo>
                    <a:pt x="356" y="19"/>
                  </a:lnTo>
                  <a:lnTo>
                    <a:pt x="356" y="17"/>
                  </a:lnTo>
                  <a:lnTo>
                    <a:pt x="355" y="14"/>
                  </a:lnTo>
                  <a:lnTo>
                    <a:pt x="351" y="12"/>
                  </a:lnTo>
                  <a:lnTo>
                    <a:pt x="344" y="12"/>
                  </a:lnTo>
                  <a:lnTo>
                    <a:pt x="344" y="9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2" y="7"/>
                  </a:lnTo>
                  <a:lnTo>
                    <a:pt x="340" y="9"/>
                  </a:lnTo>
                  <a:lnTo>
                    <a:pt x="340" y="10"/>
                  </a:lnTo>
                  <a:lnTo>
                    <a:pt x="339" y="12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5" y="7"/>
                  </a:lnTo>
                  <a:lnTo>
                    <a:pt x="330" y="7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3" y="9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6" y="16"/>
                  </a:lnTo>
                  <a:lnTo>
                    <a:pt x="326" y="21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4" y="32"/>
                  </a:lnTo>
                  <a:lnTo>
                    <a:pt x="324" y="33"/>
                  </a:lnTo>
                  <a:lnTo>
                    <a:pt x="312" y="33"/>
                  </a:lnTo>
                  <a:lnTo>
                    <a:pt x="307" y="33"/>
                  </a:lnTo>
                  <a:lnTo>
                    <a:pt x="305" y="33"/>
                  </a:lnTo>
                  <a:lnTo>
                    <a:pt x="303" y="39"/>
                  </a:lnTo>
                  <a:lnTo>
                    <a:pt x="301" y="4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4" y="42"/>
                  </a:lnTo>
                  <a:lnTo>
                    <a:pt x="289" y="39"/>
                  </a:lnTo>
                  <a:lnTo>
                    <a:pt x="287" y="37"/>
                  </a:lnTo>
                  <a:lnTo>
                    <a:pt x="284" y="37"/>
                  </a:lnTo>
                  <a:lnTo>
                    <a:pt x="282" y="35"/>
                  </a:lnTo>
                  <a:lnTo>
                    <a:pt x="284" y="32"/>
                  </a:lnTo>
                  <a:lnTo>
                    <a:pt x="285" y="26"/>
                  </a:lnTo>
                  <a:lnTo>
                    <a:pt x="285" y="25"/>
                  </a:lnTo>
                  <a:lnTo>
                    <a:pt x="285" y="23"/>
                  </a:lnTo>
                  <a:lnTo>
                    <a:pt x="284" y="23"/>
                  </a:lnTo>
                  <a:lnTo>
                    <a:pt x="277" y="25"/>
                  </a:lnTo>
                  <a:lnTo>
                    <a:pt x="277" y="23"/>
                  </a:lnTo>
                  <a:lnTo>
                    <a:pt x="278" y="19"/>
                  </a:lnTo>
                  <a:lnTo>
                    <a:pt x="278" y="17"/>
                  </a:lnTo>
                  <a:lnTo>
                    <a:pt x="278" y="14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7" y="9"/>
                  </a:lnTo>
                  <a:lnTo>
                    <a:pt x="275" y="9"/>
                  </a:lnTo>
                  <a:lnTo>
                    <a:pt x="271" y="7"/>
                  </a:lnTo>
                  <a:lnTo>
                    <a:pt x="269" y="5"/>
                  </a:lnTo>
                  <a:lnTo>
                    <a:pt x="269" y="3"/>
                  </a:lnTo>
                  <a:lnTo>
                    <a:pt x="268" y="1"/>
                  </a:lnTo>
                  <a:lnTo>
                    <a:pt x="268" y="3"/>
                  </a:lnTo>
                  <a:lnTo>
                    <a:pt x="266" y="5"/>
                  </a:lnTo>
                  <a:lnTo>
                    <a:pt x="261" y="3"/>
                  </a:lnTo>
                  <a:lnTo>
                    <a:pt x="259" y="5"/>
                  </a:lnTo>
                  <a:lnTo>
                    <a:pt x="257" y="5"/>
                  </a:lnTo>
                  <a:lnTo>
                    <a:pt x="257" y="5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5" y="1"/>
                  </a:lnTo>
                  <a:lnTo>
                    <a:pt x="250" y="0"/>
                  </a:lnTo>
                  <a:lnTo>
                    <a:pt x="246" y="1"/>
                  </a:lnTo>
                  <a:lnTo>
                    <a:pt x="245" y="3"/>
                  </a:lnTo>
                  <a:lnTo>
                    <a:pt x="243" y="9"/>
                  </a:lnTo>
                  <a:lnTo>
                    <a:pt x="241" y="10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50" y="19"/>
                  </a:lnTo>
                  <a:lnTo>
                    <a:pt x="255" y="21"/>
                  </a:lnTo>
                  <a:lnTo>
                    <a:pt x="257" y="23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3" y="42"/>
                  </a:lnTo>
                  <a:lnTo>
                    <a:pt x="211" y="42"/>
                  </a:lnTo>
                  <a:lnTo>
                    <a:pt x="209" y="44"/>
                  </a:lnTo>
                  <a:lnTo>
                    <a:pt x="207" y="46"/>
                  </a:lnTo>
                  <a:lnTo>
                    <a:pt x="206" y="48"/>
                  </a:lnTo>
                  <a:lnTo>
                    <a:pt x="204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2" y="51"/>
                  </a:lnTo>
                  <a:lnTo>
                    <a:pt x="202" y="53"/>
                  </a:lnTo>
                  <a:lnTo>
                    <a:pt x="200" y="55"/>
                  </a:lnTo>
                  <a:lnTo>
                    <a:pt x="197" y="57"/>
                  </a:lnTo>
                  <a:lnTo>
                    <a:pt x="193" y="58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1" y="58"/>
                  </a:lnTo>
                  <a:lnTo>
                    <a:pt x="179" y="60"/>
                  </a:lnTo>
                  <a:lnTo>
                    <a:pt x="170" y="60"/>
                  </a:lnTo>
                  <a:lnTo>
                    <a:pt x="165" y="60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9"/>
                  </a:lnTo>
                  <a:lnTo>
                    <a:pt x="159" y="71"/>
                  </a:lnTo>
                  <a:lnTo>
                    <a:pt x="158" y="73"/>
                  </a:lnTo>
                  <a:lnTo>
                    <a:pt x="159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6" y="76"/>
                  </a:lnTo>
                  <a:lnTo>
                    <a:pt x="154" y="78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0"/>
                  </a:lnTo>
                  <a:lnTo>
                    <a:pt x="145" y="76"/>
                  </a:lnTo>
                  <a:lnTo>
                    <a:pt x="143" y="74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6" y="85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26" y="92"/>
                  </a:lnTo>
                  <a:lnTo>
                    <a:pt x="124" y="96"/>
                  </a:lnTo>
                  <a:lnTo>
                    <a:pt x="120" y="97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0" y="97"/>
                  </a:lnTo>
                  <a:lnTo>
                    <a:pt x="110" y="99"/>
                  </a:lnTo>
                  <a:lnTo>
                    <a:pt x="108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106"/>
                  </a:lnTo>
                  <a:lnTo>
                    <a:pt x="103" y="108"/>
                  </a:lnTo>
                  <a:lnTo>
                    <a:pt x="101" y="112"/>
                  </a:lnTo>
                  <a:lnTo>
                    <a:pt x="97" y="113"/>
                  </a:lnTo>
                  <a:lnTo>
                    <a:pt x="92" y="113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0" y="115"/>
                  </a:lnTo>
                  <a:lnTo>
                    <a:pt x="51" y="115"/>
                  </a:lnTo>
                  <a:lnTo>
                    <a:pt x="47" y="117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2"/>
                  </a:lnTo>
                  <a:lnTo>
                    <a:pt x="44" y="124"/>
                  </a:lnTo>
                  <a:lnTo>
                    <a:pt x="44" y="126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35" y="129"/>
                  </a:lnTo>
                  <a:lnTo>
                    <a:pt x="31" y="135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4" y="152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8"/>
                  </a:lnTo>
                  <a:lnTo>
                    <a:pt x="23" y="156"/>
                  </a:lnTo>
                  <a:lnTo>
                    <a:pt x="21" y="154"/>
                  </a:lnTo>
                  <a:lnTo>
                    <a:pt x="19" y="149"/>
                  </a:lnTo>
                  <a:lnTo>
                    <a:pt x="19" y="147"/>
                  </a:lnTo>
                  <a:lnTo>
                    <a:pt x="17" y="145"/>
                  </a:lnTo>
                  <a:lnTo>
                    <a:pt x="16" y="144"/>
                  </a:lnTo>
                  <a:lnTo>
                    <a:pt x="16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5" y="147"/>
                  </a:lnTo>
                  <a:lnTo>
                    <a:pt x="8" y="151"/>
                  </a:lnTo>
                  <a:lnTo>
                    <a:pt x="10" y="152"/>
                  </a:lnTo>
                  <a:lnTo>
                    <a:pt x="10" y="154"/>
                  </a:lnTo>
                  <a:lnTo>
                    <a:pt x="10" y="158"/>
                  </a:lnTo>
                  <a:lnTo>
                    <a:pt x="10" y="161"/>
                  </a:lnTo>
                  <a:lnTo>
                    <a:pt x="10" y="165"/>
                  </a:lnTo>
                  <a:lnTo>
                    <a:pt x="10" y="167"/>
                  </a:lnTo>
                  <a:lnTo>
                    <a:pt x="12" y="168"/>
                  </a:lnTo>
                  <a:lnTo>
                    <a:pt x="14" y="170"/>
                  </a:lnTo>
                  <a:lnTo>
                    <a:pt x="16" y="170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35" y="186"/>
                  </a:lnTo>
                  <a:lnTo>
                    <a:pt x="37" y="188"/>
                  </a:lnTo>
                  <a:lnTo>
                    <a:pt x="42" y="188"/>
                  </a:lnTo>
                  <a:lnTo>
                    <a:pt x="44" y="190"/>
                  </a:lnTo>
                  <a:lnTo>
                    <a:pt x="44" y="193"/>
                  </a:lnTo>
                  <a:lnTo>
                    <a:pt x="42" y="195"/>
                  </a:lnTo>
                  <a:lnTo>
                    <a:pt x="42" y="197"/>
                  </a:lnTo>
                  <a:lnTo>
                    <a:pt x="46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4" y="213"/>
                  </a:lnTo>
                  <a:lnTo>
                    <a:pt x="44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0" y="225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5" y="231"/>
                  </a:lnTo>
                  <a:lnTo>
                    <a:pt x="35" y="234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42" y="240"/>
                  </a:lnTo>
                  <a:lnTo>
                    <a:pt x="44" y="241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7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2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1" y="255"/>
                  </a:lnTo>
                  <a:lnTo>
                    <a:pt x="51" y="257"/>
                  </a:lnTo>
                  <a:lnTo>
                    <a:pt x="53" y="261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5" y="266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8" y="270"/>
                  </a:lnTo>
                  <a:lnTo>
                    <a:pt x="58" y="268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0" y="279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5" y="286"/>
                  </a:lnTo>
                  <a:lnTo>
                    <a:pt x="71" y="287"/>
                  </a:lnTo>
                  <a:lnTo>
                    <a:pt x="72" y="291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9" y="300"/>
                  </a:lnTo>
                  <a:lnTo>
                    <a:pt x="87" y="302"/>
                  </a:lnTo>
                  <a:lnTo>
                    <a:pt x="88" y="302"/>
                  </a:lnTo>
                  <a:lnTo>
                    <a:pt x="87" y="300"/>
                  </a:lnTo>
                  <a:lnTo>
                    <a:pt x="88" y="300"/>
                  </a:lnTo>
                  <a:lnTo>
                    <a:pt x="94" y="300"/>
                  </a:lnTo>
                  <a:lnTo>
                    <a:pt x="95" y="300"/>
                  </a:lnTo>
                  <a:lnTo>
                    <a:pt x="97" y="302"/>
                  </a:lnTo>
                  <a:lnTo>
                    <a:pt x="101" y="305"/>
                  </a:lnTo>
                  <a:lnTo>
                    <a:pt x="103" y="307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8" y="316"/>
                  </a:lnTo>
                  <a:lnTo>
                    <a:pt x="120" y="332"/>
                  </a:lnTo>
                  <a:lnTo>
                    <a:pt x="120" y="335"/>
                  </a:lnTo>
                  <a:lnTo>
                    <a:pt x="122" y="337"/>
                  </a:lnTo>
                  <a:lnTo>
                    <a:pt x="126" y="339"/>
                  </a:lnTo>
                  <a:lnTo>
                    <a:pt x="131" y="341"/>
                  </a:lnTo>
                  <a:lnTo>
                    <a:pt x="134" y="341"/>
                  </a:lnTo>
                  <a:lnTo>
                    <a:pt x="134" y="343"/>
                  </a:lnTo>
                  <a:lnTo>
                    <a:pt x="138" y="346"/>
                  </a:lnTo>
                  <a:lnTo>
                    <a:pt x="143" y="350"/>
                  </a:lnTo>
                  <a:lnTo>
                    <a:pt x="145" y="353"/>
                  </a:lnTo>
                  <a:lnTo>
                    <a:pt x="145" y="359"/>
                  </a:lnTo>
                  <a:lnTo>
                    <a:pt x="147" y="360"/>
                  </a:lnTo>
                  <a:lnTo>
                    <a:pt x="150" y="364"/>
                  </a:lnTo>
                  <a:lnTo>
                    <a:pt x="154" y="367"/>
                  </a:lnTo>
                  <a:lnTo>
                    <a:pt x="156" y="367"/>
                  </a:lnTo>
                  <a:lnTo>
                    <a:pt x="158" y="366"/>
                  </a:lnTo>
                  <a:lnTo>
                    <a:pt x="159" y="364"/>
                  </a:lnTo>
                  <a:lnTo>
                    <a:pt x="161" y="362"/>
                  </a:lnTo>
                  <a:lnTo>
                    <a:pt x="163" y="364"/>
                  </a:lnTo>
                  <a:lnTo>
                    <a:pt x="165" y="364"/>
                  </a:lnTo>
                  <a:lnTo>
                    <a:pt x="166" y="366"/>
                  </a:lnTo>
                  <a:lnTo>
                    <a:pt x="170" y="367"/>
                  </a:lnTo>
                  <a:lnTo>
                    <a:pt x="172" y="367"/>
                  </a:lnTo>
                  <a:lnTo>
                    <a:pt x="172" y="371"/>
                  </a:lnTo>
                  <a:lnTo>
                    <a:pt x="172" y="373"/>
                  </a:lnTo>
                  <a:lnTo>
                    <a:pt x="174" y="376"/>
                  </a:lnTo>
                  <a:lnTo>
                    <a:pt x="175" y="378"/>
                  </a:lnTo>
                  <a:lnTo>
                    <a:pt x="177" y="380"/>
                  </a:lnTo>
                  <a:lnTo>
                    <a:pt x="181" y="380"/>
                  </a:lnTo>
                  <a:lnTo>
                    <a:pt x="182" y="382"/>
                  </a:lnTo>
                  <a:lnTo>
                    <a:pt x="186" y="385"/>
                  </a:lnTo>
                  <a:lnTo>
                    <a:pt x="191" y="394"/>
                  </a:lnTo>
                  <a:lnTo>
                    <a:pt x="193" y="398"/>
                  </a:lnTo>
                  <a:lnTo>
                    <a:pt x="198" y="398"/>
                  </a:lnTo>
                  <a:lnTo>
                    <a:pt x="200" y="399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4">
              <a:extLst>
                <a:ext uri="{FF2B5EF4-FFF2-40B4-BE49-F238E27FC236}">
                  <a16:creationId xmlns:a16="http://schemas.microsoft.com/office/drawing/2014/main" id="{EF198BF1-4D9B-D436-75C3-4FFBD1140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88" y="3168562"/>
              <a:ext cx="927560" cy="572403"/>
            </a:xfrm>
            <a:custGeom>
              <a:avLst/>
              <a:gdLst>
                <a:gd name="T0" fmla="*/ 339 w 760"/>
                <a:gd name="T1" fmla="*/ 426 h 469"/>
                <a:gd name="T2" fmla="*/ 369 w 760"/>
                <a:gd name="T3" fmla="*/ 417 h 469"/>
                <a:gd name="T4" fmla="*/ 387 w 760"/>
                <a:gd name="T5" fmla="*/ 399 h 469"/>
                <a:gd name="T6" fmla="*/ 438 w 760"/>
                <a:gd name="T7" fmla="*/ 399 h 469"/>
                <a:gd name="T8" fmla="*/ 490 w 760"/>
                <a:gd name="T9" fmla="*/ 397 h 469"/>
                <a:gd name="T10" fmla="*/ 520 w 760"/>
                <a:gd name="T11" fmla="*/ 394 h 469"/>
                <a:gd name="T12" fmla="*/ 534 w 760"/>
                <a:gd name="T13" fmla="*/ 383 h 469"/>
                <a:gd name="T14" fmla="*/ 556 w 760"/>
                <a:gd name="T15" fmla="*/ 387 h 469"/>
                <a:gd name="T16" fmla="*/ 580 w 760"/>
                <a:gd name="T17" fmla="*/ 358 h 469"/>
                <a:gd name="T18" fmla="*/ 595 w 760"/>
                <a:gd name="T19" fmla="*/ 325 h 469"/>
                <a:gd name="T20" fmla="*/ 604 w 760"/>
                <a:gd name="T21" fmla="*/ 300 h 469"/>
                <a:gd name="T22" fmla="*/ 621 w 760"/>
                <a:gd name="T23" fmla="*/ 273 h 469"/>
                <a:gd name="T24" fmla="*/ 636 w 760"/>
                <a:gd name="T25" fmla="*/ 245 h 469"/>
                <a:gd name="T26" fmla="*/ 646 w 760"/>
                <a:gd name="T27" fmla="*/ 215 h 469"/>
                <a:gd name="T28" fmla="*/ 673 w 760"/>
                <a:gd name="T29" fmla="*/ 168 h 469"/>
                <a:gd name="T30" fmla="*/ 689 w 760"/>
                <a:gd name="T31" fmla="*/ 147 h 469"/>
                <a:gd name="T32" fmla="*/ 724 w 760"/>
                <a:gd name="T33" fmla="*/ 136 h 469"/>
                <a:gd name="T34" fmla="*/ 747 w 760"/>
                <a:gd name="T35" fmla="*/ 119 h 469"/>
                <a:gd name="T36" fmla="*/ 758 w 760"/>
                <a:gd name="T37" fmla="*/ 88 h 469"/>
                <a:gd name="T38" fmla="*/ 726 w 760"/>
                <a:gd name="T39" fmla="*/ 71 h 469"/>
                <a:gd name="T40" fmla="*/ 701 w 760"/>
                <a:gd name="T41" fmla="*/ 56 h 469"/>
                <a:gd name="T42" fmla="*/ 685 w 760"/>
                <a:gd name="T43" fmla="*/ 26 h 469"/>
                <a:gd name="T44" fmla="*/ 650 w 760"/>
                <a:gd name="T45" fmla="*/ 37 h 469"/>
                <a:gd name="T46" fmla="*/ 611 w 760"/>
                <a:gd name="T47" fmla="*/ 14 h 469"/>
                <a:gd name="T48" fmla="*/ 582 w 760"/>
                <a:gd name="T49" fmla="*/ 7 h 469"/>
                <a:gd name="T50" fmla="*/ 550 w 760"/>
                <a:gd name="T51" fmla="*/ 8 h 469"/>
                <a:gd name="T52" fmla="*/ 492 w 760"/>
                <a:gd name="T53" fmla="*/ 10 h 469"/>
                <a:gd name="T54" fmla="*/ 467 w 760"/>
                <a:gd name="T55" fmla="*/ 53 h 469"/>
                <a:gd name="T56" fmla="*/ 446 w 760"/>
                <a:gd name="T57" fmla="*/ 64 h 469"/>
                <a:gd name="T58" fmla="*/ 412 w 760"/>
                <a:gd name="T59" fmla="*/ 69 h 469"/>
                <a:gd name="T60" fmla="*/ 382 w 760"/>
                <a:gd name="T61" fmla="*/ 65 h 469"/>
                <a:gd name="T62" fmla="*/ 325 w 760"/>
                <a:gd name="T63" fmla="*/ 85 h 469"/>
                <a:gd name="T64" fmla="*/ 298 w 760"/>
                <a:gd name="T65" fmla="*/ 104 h 469"/>
                <a:gd name="T66" fmla="*/ 284 w 760"/>
                <a:gd name="T67" fmla="*/ 133 h 469"/>
                <a:gd name="T68" fmla="*/ 177 w 760"/>
                <a:gd name="T69" fmla="*/ 129 h 469"/>
                <a:gd name="T70" fmla="*/ 144 w 760"/>
                <a:gd name="T71" fmla="*/ 99 h 469"/>
                <a:gd name="T72" fmla="*/ 110 w 760"/>
                <a:gd name="T73" fmla="*/ 108 h 469"/>
                <a:gd name="T74" fmla="*/ 105 w 760"/>
                <a:gd name="T75" fmla="*/ 129 h 469"/>
                <a:gd name="T76" fmla="*/ 83 w 760"/>
                <a:gd name="T77" fmla="*/ 145 h 469"/>
                <a:gd name="T78" fmla="*/ 53 w 760"/>
                <a:gd name="T79" fmla="*/ 138 h 469"/>
                <a:gd name="T80" fmla="*/ 37 w 760"/>
                <a:gd name="T81" fmla="*/ 154 h 469"/>
                <a:gd name="T82" fmla="*/ 65 w 760"/>
                <a:gd name="T83" fmla="*/ 175 h 469"/>
                <a:gd name="T84" fmla="*/ 39 w 760"/>
                <a:gd name="T85" fmla="*/ 204 h 469"/>
                <a:gd name="T86" fmla="*/ 37 w 760"/>
                <a:gd name="T87" fmla="*/ 232 h 469"/>
                <a:gd name="T88" fmla="*/ 41 w 760"/>
                <a:gd name="T89" fmla="*/ 246 h 469"/>
                <a:gd name="T90" fmla="*/ 44 w 760"/>
                <a:gd name="T91" fmla="*/ 262 h 469"/>
                <a:gd name="T92" fmla="*/ 19 w 760"/>
                <a:gd name="T93" fmla="*/ 262 h 469"/>
                <a:gd name="T94" fmla="*/ 0 w 760"/>
                <a:gd name="T95" fmla="*/ 286 h 469"/>
                <a:gd name="T96" fmla="*/ 23 w 760"/>
                <a:gd name="T97" fmla="*/ 296 h 469"/>
                <a:gd name="T98" fmla="*/ 35 w 760"/>
                <a:gd name="T99" fmla="*/ 318 h 469"/>
                <a:gd name="T100" fmla="*/ 53 w 760"/>
                <a:gd name="T101" fmla="*/ 348 h 469"/>
                <a:gd name="T102" fmla="*/ 74 w 760"/>
                <a:gd name="T103" fmla="*/ 364 h 469"/>
                <a:gd name="T104" fmla="*/ 89 w 760"/>
                <a:gd name="T105" fmla="*/ 376 h 469"/>
                <a:gd name="T106" fmla="*/ 113 w 760"/>
                <a:gd name="T107" fmla="*/ 406 h 469"/>
                <a:gd name="T108" fmla="*/ 135 w 760"/>
                <a:gd name="T109" fmla="*/ 428 h 469"/>
                <a:gd name="T110" fmla="*/ 158 w 760"/>
                <a:gd name="T111" fmla="*/ 433 h 469"/>
                <a:gd name="T112" fmla="*/ 197 w 760"/>
                <a:gd name="T113" fmla="*/ 463 h 469"/>
                <a:gd name="T114" fmla="*/ 243 w 760"/>
                <a:gd name="T115" fmla="*/ 463 h 469"/>
                <a:gd name="T116" fmla="*/ 268 w 760"/>
                <a:gd name="T117" fmla="*/ 460 h 469"/>
                <a:gd name="T118" fmla="*/ 300 w 760"/>
                <a:gd name="T119" fmla="*/ 444 h 469"/>
                <a:gd name="T120" fmla="*/ 321 w 760"/>
                <a:gd name="T121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0" h="469">
                  <a:moveTo>
                    <a:pt x="323" y="438"/>
                  </a:moveTo>
                  <a:lnTo>
                    <a:pt x="323" y="437"/>
                  </a:lnTo>
                  <a:lnTo>
                    <a:pt x="323" y="435"/>
                  </a:lnTo>
                  <a:lnTo>
                    <a:pt x="323" y="433"/>
                  </a:lnTo>
                  <a:lnTo>
                    <a:pt x="327" y="431"/>
                  </a:lnTo>
                  <a:lnTo>
                    <a:pt x="328" y="431"/>
                  </a:lnTo>
                  <a:lnTo>
                    <a:pt x="330" y="431"/>
                  </a:lnTo>
                  <a:lnTo>
                    <a:pt x="330" y="426"/>
                  </a:lnTo>
                  <a:lnTo>
                    <a:pt x="334" y="424"/>
                  </a:lnTo>
                  <a:lnTo>
                    <a:pt x="335" y="422"/>
                  </a:lnTo>
                  <a:lnTo>
                    <a:pt x="339" y="424"/>
                  </a:lnTo>
                  <a:lnTo>
                    <a:pt x="339" y="426"/>
                  </a:lnTo>
                  <a:lnTo>
                    <a:pt x="343" y="428"/>
                  </a:lnTo>
                  <a:lnTo>
                    <a:pt x="353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4"/>
                  </a:lnTo>
                  <a:lnTo>
                    <a:pt x="360" y="422"/>
                  </a:lnTo>
                  <a:lnTo>
                    <a:pt x="362" y="421"/>
                  </a:lnTo>
                  <a:lnTo>
                    <a:pt x="366" y="421"/>
                  </a:lnTo>
                  <a:lnTo>
                    <a:pt x="367" y="421"/>
                  </a:lnTo>
                  <a:lnTo>
                    <a:pt x="369" y="419"/>
                  </a:lnTo>
                  <a:lnTo>
                    <a:pt x="369" y="417"/>
                  </a:lnTo>
                  <a:lnTo>
                    <a:pt x="371" y="417"/>
                  </a:lnTo>
                  <a:lnTo>
                    <a:pt x="373" y="415"/>
                  </a:lnTo>
                  <a:lnTo>
                    <a:pt x="374" y="415"/>
                  </a:lnTo>
                  <a:lnTo>
                    <a:pt x="376" y="413"/>
                  </a:lnTo>
                  <a:lnTo>
                    <a:pt x="378" y="412"/>
                  </a:lnTo>
                  <a:lnTo>
                    <a:pt x="378" y="410"/>
                  </a:lnTo>
                  <a:lnTo>
                    <a:pt x="382" y="408"/>
                  </a:lnTo>
                  <a:lnTo>
                    <a:pt x="382" y="406"/>
                  </a:lnTo>
                  <a:lnTo>
                    <a:pt x="380" y="405"/>
                  </a:lnTo>
                  <a:lnTo>
                    <a:pt x="382" y="401"/>
                  </a:lnTo>
                  <a:lnTo>
                    <a:pt x="385" y="399"/>
                  </a:lnTo>
                  <a:lnTo>
                    <a:pt x="387" y="399"/>
                  </a:lnTo>
                  <a:lnTo>
                    <a:pt x="390" y="399"/>
                  </a:lnTo>
                  <a:lnTo>
                    <a:pt x="392" y="399"/>
                  </a:lnTo>
                  <a:lnTo>
                    <a:pt x="399" y="397"/>
                  </a:lnTo>
                  <a:lnTo>
                    <a:pt x="401" y="397"/>
                  </a:lnTo>
                  <a:lnTo>
                    <a:pt x="403" y="397"/>
                  </a:lnTo>
                  <a:lnTo>
                    <a:pt x="405" y="399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24" y="401"/>
                  </a:lnTo>
                  <a:lnTo>
                    <a:pt x="426" y="399"/>
                  </a:lnTo>
                  <a:lnTo>
                    <a:pt x="430" y="399"/>
                  </a:lnTo>
                  <a:lnTo>
                    <a:pt x="438" y="399"/>
                  </a:lnTo>
                  <a:lnTo>
                    <a:pt x="442" y="403"/>
                  </a:lnTo>
                  <a:lnTo>
                    <a:pt x="446" y="403"/>
                  </a:lnTo>
                  <a:lnTo>
                    <a:pt x="447" y="401"/>
                  </a:lnTo>
                  <a:lnTo>
                    <a:pt x="451" y="401"/>
                  </a:lnTo>
                  <a:lnTo>
                    <a:pt x="453" y="403"/>
                  </a:lnTo>
                  <a:lnTo>
                    <a:pt x="454" y="403"/>
                  </a:lnTo>
                  <a:lnTo>
                    <a:pt x="456" y="401"/>
                  </a:lnTo>
                  <a:lnTo>
                    <a:pt x="458" y="403"/>
                  </a:lnTo>
                  <a:lnTo>
                    <a:pt x="465" y="408"/>
                  </a:lnTo>
                  <a:lnTo>
                    <a:pt x="470" y="403"/>
                  </a:lnTo>
                  <a:lnTo>
                    <a:pt x="488" y="401"/>
                  </a:lnTo>
                  <a:lnTo>
                    <a:pt x="490" y="397"/>
                  </a:lnTo>
                  <a:lnTo>
                    <a:pt x="493" y="397"/>
                  </a:lnTo>
                  <a:lnTo>
                    <a:pt x="499" y="399"/>
                  </a:lnTo>
                  <a:lnTo>
                    <a:pt x="502" y="403"/>
                  </a:lnTo>
                  <a:lnTo>
                    <a:pt x="504" y="405"/>
                  </a:lnTo>
                  <a:lnTo>
                    <a:pt x="506" y="405"/>
                  </a:lnTo>
                  <a:lnTo>
                    <a:pt x="513" y="403"/>
                  </a:lnTo>
                  <a:lnTo>
                    <a:pt x="515" y="403"/>
                  </a:lnTo>
                  <a:lnTo>
                    <a:pt x="517" y="399"/>
                  </a:lnTo>
                  <a:lnTo>
                    <a:pt x="517" y="397"/>
                  </a:lnTo>
                  <a:lnTo>
                    <a:pt x="517" y="396"/>
                  </a:lnTo>
                  <a:lnTo>
                    <a:pt x="518" y="394"/>
                  </a:lnTo>
                  <a:lnTo>
                    <a:pt x="520" y="394"/>
                  </a:lnTo>
                  <a:lnTo>
                    <a:pt x="520" y="396"/>
                  </a:lnTo>
                  <a:lnTo>
                    <a:pt x="522" y="394"/>
                  </a:lnTo>
                  <a:lnTo>
                    <a:pt x="522" y="392"/>
                  </a:lnTo>
                  <a:lnTo>
                    <a:pt x="520" y="389"/>
                  </a:lnTo>
                  <a:lnTo>
                    <a:pt x="520" y="387"/>
                  </a:lnTo>
                  <a:lnTo>
                    <a:pt x="522" y="387"/>
                  </a:lnTo>
                  <a:lnTo>
                    <a:pt x="525" y="383"/>
                  </a:lnTo>
                  <a:lnTo>
                    <a:pt x="527" y="383"/>
                  </a:lnTo>
                  <a:lnTo>
                    <a:pt x="531" y="383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4" y="383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40" y="383"/>
                  </a:lnTo>
                  <a:lnTo>
                    <a:pt x="541" y="383"/>
                  </a:lnTo>
                  <a:lnTo>
                    <a:pt x="545" y="385"/>
                  </a:lnTo>
                  <a:lnTo>
                    <a:pt x="547" y="385"/>
                  </a:lnTo>
                  <a:lnTo>
                    <a:pt x="548" y="383"/>
                  </a:lnTo>
                  <a:lnTo>
                    <a:pt x="550" y="383"/>
                  </a:lnTo>
                  <a:lnTo>
                    <a:pt x="550" y="385"/>
                  </a:lnTo>
                  <a:lnTo>
                    <a:pt x="552" y="385"/>
                  </a:lnTo>
                  <a:lnTo>
                    <a:pt x="554" y="387"/>
                  </a:lnTo>
                  <a:lnTo>
                    <a:pt x="556" y="387"/>
                  </a:lnTo>
                  <a:lnTo>
                    <a:pt x="561" y="381"/>
                  </a:lnTo>
                  <a:lnTo>
                    <a:pt x="563" y="381"/>
                  </a:lnTo>
                  <a:lnTo>
                    <a:pt x="566" y="381"/>
                  </a:lnTo>
                  <a:lnTo>
                    <a:pt x="566" y="380"/>
                  </a:lnTo>
                  <a:lnTo>
                    <a:pt x="568" y="378"/>
                  </a:lnTo>
                  <a:lnTo>
                    <a:pt x="570" y="374"/>
                  </a:lnTo>
                  <a:lnTo>
                    <a:pt x="570" y="367"/>
                  </a:lnTo>
                  <a:lnTo>
                    <a:pt x="570" y="364"/>
                  </a:lnTo>
                  <a:lnTo>
                    <a:pt x="573" y="360"/>
                  </a:lnTo>
                  <a:lnTo>
                    <a:pt x="573" y="360"/>
                  </a:lnTo>
                  <a:lnTo>
                    <a:pt x="579" y="360"/>
                  </a:lnTo>
                  <a:lnTo>
                    <a:pt x="580" y="358"/>
                  </a:lnTo>
                  <a:lnTo>
                    <a:pt x="580" y="355"/>
                  </a:lnTo>
                  <a:lnTo>
                    <a:pt x="577" y="348"/>
                  </a:lnTo>
                  <a:lnTo>
                    <a:pt x="577" y="344"/>
                  </a:lnTo>
                  <a:lnTo>
                    <a:pt x="579" y="341"/>
                  </a:lnTo>
                  <a:lnTo>
                    <a:pt x="580" y="341"/>
                  </a:lnTo>
                  <a:lnTo>
                    <a:pt x="582" y="337"/>
                  </a:lnTo>
                  <a:lnTo>
                    <a:pt x="582" y="332"/>
                  </a:lnTo>
                  <a:lnTo>
                    <a:pt x="582" y="328"/>
                  </a:lnTo>
                  <a:lnTo>
                    <a:pt x="584" y="326"/>
                  </a:lnTo>
                  <a:lnTo>
                    <a:pt x="588" y="325"/>
                  </a:lnTo>
                  <a:lnTo>
                    <a:pt x="591" y="325"/>
                  </a:lnTo>
                  <a:lnTo>
                    <a:pt x="595" y="325"/>
                  </a:lnTo>
                  <a:lnTo>
                    <a:pt x="596" y="321"/>
                  </a:lnTo>
                  <a:lnTo>
                    <a:pt x="598" y="319"/>
                  </a:lnTo>
                  <a:lnTo>
                    <a:pt x="598" y="318"/>
                  </a:lnTo>
                  <a:lnTo>
                    <a:pt x="598" y="316"/>
                  </a:lnTo>
                  <a:lnTo>
                    <a:pt x="602" y="316"/>
                  </a:lnTo>
                  <a:lnTo>
                    <a:pt x="604" y="314"/>
                  </a:lnTo>
                  <a:lnTo>
                    <a:pt x="607" y="310"/>
                  </a:lnTo>
                  <a:lnTo>
                    <a:pt x="607" y="307"/>
                  </a:lnTo>
                  <a:lnTo>
                    <a:pt x="604" y="305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4" y="300"/>
                  </a:lnTo>
                  <a:lnTo>
                    <a:pt x="607" y="296"/>
                  </a:lnTo>
                  <a:lnTo>
                    <a:pt x="609" y="293"/>
                  </a:lnTo>
                  <a:lnTo>
                    <a:pt x="611" y="291"/>
                  </a:lnTo>
                  <a:lnTo>
                    <a:pt x="614" y="289"/>
                  </a:lnTo>
                  <a:lnTo>
                    <a:pt x="616" y="287"/>
                  </a:lnTo>
                  <a:lnTo>
                    <a:pt x="616" y="286"/>
                  </a:lnTo>
                  <a:lnTo>
                    <a:pt x="616" y="284"/>
                  </a:lnTo>
                  <a:lnTo>
                    <a:pt x="616" y="282"/>
                  </a:lnTo>
                  <a:lnTo>
                    <a:pt x="616" y="280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21" y="273"/>
                  </a:lnTo>
                  <a:lnTo>
                    <a:pt x="621" y="271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1"/>
                  </a:lnTo>
                  <a:lnTo>
                    <a:pt x="621" y="261"/>
                  </a:lnTo>
                  <a:lnTo>
                    <a:pt x="621" y="259"/>
                  </a:lnTo>
                  <a:lnTo>
                    <a:pt x="620" y="259"/>
                  </a:lnTo>
                  <a:lnTo>
                    <a:pt x="625" y="254"/>
                  </a:lnTo>
                  <a:lnTo>
                    <a:pt x="627" y="252"/>
                  </a:lnTo>
                  <a:lnTo>
                    <a:pt x="634" y="248"/>
                  </a:lnTo>
                  <a:lnTo>
                    <a:pt x="636" y="246"/>
                  </a:lnTo>
                  <a:lnTo>
                    <a:pt x="636" y="245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8"/>
                  </a:lnTo>
                  <a:lnTo>
                    <a:pt x="641" y="236"/>
                  </a:lnTo>
                  <a:lnTo>
                    <a:pt x="643" y="234"/>
                  </a:lnTo>
                  <a:lnTo>
                    <a:pt x="643" y="232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3" y="225"/>
                  </a:lnTo>
                  <a:lnTo>
                    <a:pt x="644" y="222"/>
                  </a:lnTo>
                  <a:lnTo>
                    <a:pt x="646" y="215"/>
                  </a:lnTo>
                  <a:lnTo>
                    <a:pt x="646" y="213"/>
                  </a:lnTo>
                  <a:lnTo>
                    <a:pt x="651" y="207"/>
                  </a:lnTo>
                  <a:lnTo>
                    <a:pt x="653" y="206"/>
                  </a:lnTo>
                  <a:lnTo>
                    <a:pt x="655" y="204"/>
                  </a:lnTo>
                  <a:lnTo>
                    <a:pt x="659" y="202"/>
                  </a:lnTo>
                  <a:lnTo>
                    <a:pt x="662" y="199"/>
                  </a:lnTo>
                  <a:lnTo>
                    <a:pt x="660" y="191"/>
                  </a:lnTo>
                  <a:lnTo>
                    <a:pt x="660" y="186"/>
                  </a:lnTo>
                  <a:lnTo>
                    <a:pt x="660" y="181"/>
                  </a:lnTo>
                  <a:lnTo>
                    <a:pt x="662" y="177"/>
                  </a:lnTo>
                  <a:lnTo>
                    <a:pt x="666" y="174"/>
                  </a:lnTo>
                  <a:lnTo>
                    <a:pt x="673" y="168"/>
                  </a:lnTo>
                  <a:lnTo>
                    <a:pt x="678" y="168"/>
                  </a:lnTo>
                  <a:lnTo>
                    <a:pt x="680" y="167"/>
                  </a:lnTo>
                  <a:lnTo>
                    <a:pt x="680" y="165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58"/>
                  </a:lnTo>
                  <a:lnTo>
                    <a:pt x="685" y="156"/>
                  </a:lnTo>
                  <a:lnTo>
                    <a:pt x="685" y="152"/>
                  </a:lnTo>
                  <a:lnTo>
                    <a:pt x="685" y="151"/>
                  </a:lnTo>
                  <a:lnTo>
                    <a:pt x="687" y="151"/>
                  </a:lnTo>
                  <a:lnTo>
                    <a:pt x="689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6" y="142"/>
                  </a:lnTo>
                  <a:lnTo>
                    <a:pt x="698" y="140"/>
                  </a:lnTo>
                  <a:lnTo>
                    <a:pt x="699" y="140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7" y="140"/>
                  </a:lnTo>
                  <a:lnTo>
                    <a:pt x="708" y="133"/>
                  </a:lnTo>
                  <a:lnTo>
                    <a:pt x="712" y="131"/>
                  </a:lnTo>
                  <a:lnTo>
                    <a:pt x="721" y="136"/>
                  </a:lnTo>
                  <a:lnTo>
                    <a:pt x="724" y="136"/>
                  </a:lnTo>
                  <a:lnTo>
                    <a:pt x="730" y="136"/>
                  </a:lnTo>
                  <a:lnTo>
                    <a:pt x="733" y="135"/>
                  </a:lnTo>
                  <a:lnTo>
                    <a:pt x="737" y="131"/>
                  </a:lnTo>
                  <a:lnTo>
                    <a:pt x="740" y="127"/>
                  </a:lnTo>
                  <a:lnTo>
                    <a:pt x="742" y="126"/>
                  </a:lnTo>
                  <a:lnTo>
                    <a:pt x="744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4"/>
                  </a:lnTo>
                  <a:lnTo>
                    <a:pt x="746" y="122"/>
                  </a:lnTo>
                  <a:lnTo>
                    <a:pt x="746" y="120"/>
                  </a:lnTo>
                  <a:lnTo>
                    <a:pt x="747" y="119"/>
                  </a:lnTo>
                  <a:lnTo>
                    <a:pt x="749" y="117"/>
                  </a:lnTo>
                  <a:lnTo>
                    <a:pt x="753" y="115"/>
                  </a:lnTo>
                  <a:lnTo>
                    <a:pt x="754" y="113"/>
                  </a:lnTo>
                  <a:lnTo>
                    <a:pt x="758" y="108"/>
                  </a:lnTo>
                  <a:lnTo>
                    <a:pt x="760" y="106"/>
                  </a:lnTo>
                  <a:lnTo>
                    <a:pt x="756" y="103"/>
                  </a:lnTo>
                  <a:lnTo>
                    <a:pt x="754" y="101"/>
                  </a:lnTo>
                  <a:lnTo>
                    <a:pt x="756" y="97"/>
                  </a:lnTo>
                  <a:lnTo>
                    <a:pt x="756" y="95"/>
                  </a:lnTo>
                  <a:lnTo>
                    <a:pt x="758" y="94"/>
                  </a:lnTo>
                  <a:lnTo>
                    <a:pt x="758" y="92"/>
                  </a:lnTo>
                  <a:lnTo>
                    <a:pt x="758" y="88"/>
                  </a:lnTo>
                  <a:lnTo>
                    <a:pt x="756" y="85"/>
                  </a:lnTo>
                  <a:lnTo>
                    <a:pt x="754" y="83"/>
                  </a:lnTo>
                  <a:lnTo>
                    <a:pt x="751" y="83"/>
                  </a:lnTo>
                  <a:lnTo>
                    <a:pt x="747" y="80"/>
                  </a:lnTo>
                  <a:lnTo>
                    <a:pt x="744" y="78"/>
                  </a:lnTo>
                  <a:lnTo>
                    <a:pt x="744" y="78"/>
                  </a:lnTo>
                  <a:lnTo>
                    <a:pt x="742" y="80"/>
                  </a:lnTo>
                  <a:lnTo>
                    <a:pt x="740" y="80"/>
                  </a:lnTo>
                  <a:lnTo>
                    <a:pt x="731" y="80"/>
                  </a:lnTo>
                  <a:lnTo>
                    <a:pt x="730" y="81"/>
                  </a:lnTo>
                  <a:lnTo>
                    <a:pt x="728" y="76"/>
                  </a:lnTo>
                  <a:lnTo>
                    <a:pt x="726" y="71"/>
                  </a:lnTo>
                  <a:lnTo>
                    <a:pt x="724" y="67"/>
                  </a:lnTo>
                  <a:lnTo>
                    <a:pt x="715" y="56"/>
                  </a:lnTo>
                  <a:lnTo>
                    <a:pt x="715" y="55"/>
                  </a:lnTo>
                  <a:lnTo>
                    <a:pt x="714" y="55"/>
                  </a:lnTo>
                  <a:lnTo>
                    <a:pt x="712" y="56"/>
                  </a:lnTo>
                  <a:lnTo>
                    <a:pt x="710" y="56"/>
                  </a:lnTo>
                  <a:lnTo>
                    <a:pt x="708" y="56"/>
                  </a:lnTo>
                  <a:lnTo>
                    <a:pt x="707" y="55"/>
                  </a:lnTo>
                  <a:lnTo>
                    <a:pt x="705" y="55"/>
                  </a:lnTo>
                  <a:lnTo>
                    <a:pt x="705" y="56"/>
                  </a:lnTo>
                  <a:lnTo>
                    <a:pt x="703" y="56"/>
                  </a:lnTo>
                  <a:lnTo>
                    <a:pt x="701" y="56"/>
                  </a:lnTo>
                  <a:lnTo>
                    <a:pt x="698" y="48"/>
                  </a:lnTo>
                  <a:lnTo>
                    <a:pt x="696" y="44"/>
                  </a:lnTo>
                  <a:lnTo>
                    <a:pt x="696" y="40"/>
                  </a:lnTo>
                  <a:lnTo>
                    <a:pt x="696" y="40"/>
                  </a:lnTo>
                  <a:lnTo>
                    <a:pt x="696" y="39"/>
                  </a:lnTo>
                  <a:lnTo>
                    <a:pt x="696" y="37"/>
                  </a:lnTo>
                  <a:lnTo>
                    <a:pt x="694" y="37"/>
                  </a:lnTo>
                  <a:lnTo>
                    <a:pt x="691" y="37"/>
                  </a:lnTo>
                  <a:lnTo>
                    <a:pt x="691" y="35"/>
                  </a:lnTo>
                  <a:lnTo>
                    <a:pt x="692" y="30"/>
                  </a:lnTo>
                  <a:lnTo>
                    <a:pt x="689" y="26"/>
                  </a:lnTo>
                  <a:lnTo>
                    <a:pt x="685" y="26"/>
                  </a:lnTo>
                  <a:lnTo>
                    <a:pt x="682" y="28"/>
                  </a:lnTo>
                  <a:lnTo>
                    <a:pt x="680" y="30"/>
                  </a:lnTo>
                  <a:lnTo>
                    <a:pt x="676" y="30"/>
                  </a:lnTo>
                  <a:lnTo>
                    <a:pt x="675" y="32"/>
                  </a:lnTo>
                  <a:lnTo>
                    <a:pt x="673" y="33"/>
                  </a:lnTo>
                  <a:lnTo>
                    <a:pt x="671" y="33"/>
                  </a:lnTo>
                  <a:lnTo>
                    <a:pt x="664" y="33"/>
                  </a:lnTo>
                  <a:lnTo>
                    <a:pt x="660" y="33"/>
                  </a:lnTo>
                  <a:lnTo>
                    <a:pt x="659" y="33"/>
                  </a:lnTo>
                  <a:lnTo>
                    <a:pt x="655" y="35"/>
                  </a:lnTo>
                  <a:lnTo>
                    <a:pt x="653" y="35"/>
                  </a:lnTo>
                  <a:lnTo>
                    <a:pt x="650" y="37"/>
                  </a:lnTo>
                  <a:lnTo>
                    <a:pt x="644" y="39"/>
                  </a:lnTo>
                  <a:lnTo>
                    <a:pt x="639" y="40"/>
                  </a:lnTo>
                  <a:lnTo>
                    <a:pt x="636" y="40"/>
                  </a:lnTo>
                  <a:lnTo>
                    <a:pt x="632" y="40"/>
                  </a:lnTo>
                  <a:lnTo>
                    <a:pt x="628" y="39"/>
                  </a:lnTo>
                  <a:lnTo>
                    <a:pt x="625" y="35"/>
                  </a:lnTo>
                  <a:lnTo>
                    <a:pt x="620" y="24"/>
                  </a:lnTo>
                  <a:lnTo>
                    <a:pt x="618" y="23"/>
                  </a:lnTo>
                  <a:lnTo>
                    <a:pt x="616" y="16"/>
                  </a:lnTo>
                  <a:lnTo>
                    <a:pt x="616" y="14"/>
                  </a:lnTo>
                  <a:lnTo>
                    <a:pt x="614" y="14"/>
                  </a:lnTo>
                  <a:lnTo>
                    <a:pt x="611" y="14"/>
                  </a:lnTo>
                  <a:lnTo>
                    <a:pt x="609" y="12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5" y="5"/>
                  </a:lnTo>
                  <a:lnTo>
                    <a:pt x="604" y="5"/>
                  </a:lnTo>
                  <a:lnTo>
                    <a:pt x="600" y="1"/>
                  </a:lnTo>
                  <a:lnTo>
                    <a:pt x="598" y="1"/>
                  </a:lnTo>
                  <a:lnTo>
                    <a:pt x="591" y="3"/>
                  </a:lnTo>
                  <a:lnTo>
                    <a:pt x="588" y="3"/>
                  </a:lnTo>
                  <a:lnTo>
                    <a:pt x="586" y="3"/>
                  </a:lnTo>
                  <a:lnTo>
                    <a:pt x="584" y="5"/>
                  </a:lnTo>
                  <a:lnTo>
                    <a:pt x="582" y="7"/>
                  </a:lnTo>
                  <a:lnTo>
                    <a:pt x="582" y="8"/>
                  </a:lnTo>
                  <a:lnTo>
                    <a:pt x="580" y="10"/>
                  </a:lnTo>
                  <a:lnTo>
                    <a:pt x="579" y="12"/>
                  </a:lnTo>
                  <a:lnTo>
                    <a:pt x="577" y="10"/>
                  </a:lnTo>
                  <a:lnTo>
                    <a:pt x="575" y="10"/>
                  </a:lnTo>
                  <a:lnTo>
                    <a:pt x="573" y="8"/>
                  </a:lnTo>
                  <a:lnTo>
                    <a:pt x="572" y="10"/>
                  </a:lnTo>
                  <a:lnTo>
                    <a:pt x="563" y="14"/>
                  </a:lnTo>
                  <a:lnTo>
                    <a:pt x="559" y="14"/>
                  </a:lnTo>
                  <a:lnTo>
                    <a:pt x="557" y="10"/>
                  </a:lnTo>
                  <a:lnTo>
                    <a:pt x="554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3" y="8"/>
                  </a:lnTo>
                  <a:lnTo>
                    <a:pt x="538" y="5"/>
                  </a:lnTo>
                  <a:lnTo>
                    <a:pt x="533" y="5"/>
                  </a:lnTo>
                  <a:lnTo>
                    <a:pt x="531" y="1"/>
                  </a:lnTo>
                  <a:lnTo>
                    <a:pt x="529" y="0"/>
                  </a:lnTo>
                  <a:lnTo>
                    <a:pt x="527" y="0"/>
                  </a:lnTo>
                  <a:lnTo>
                    <a:pt x="502" y="5"/>
                  </a:lnTo>
                  <a:lnTo>
                    <a:pt x="495" y="7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2" y="10"/>
                  </a:lnTo>
                  <a:lnTo>
                    <a:pt x="492" y="14"/>
                  </a:lnTo>
                  <a:lnTo>
                    <a:pt x="492" y="16"/>
                  </a:lnTo>
                  <a:lnTo>
                    <a:pt x="490" y="19"/>
                  </a:lnTo>
                  <a:lnTo>
                    <a:pt x="488" y="23"/>
                  </a:lnTo>
                  <a:lnTo>
                    <a:pt x="486" y="24"/>
                  </a:lnTo>
                  <a:lnTo>
                    <a:pt x="485" y="28"/>
                  </a:lnTo>
                  <a:lnTo>
                    <a:pt x="479" y="40"/>
                  </a:lnTo>
                  <a:lnTo>
                    <a:pt x="477" y="44"/>
                  </a:lnTo>
                  <a:lnTo>
                    <a:pt x="474" y="49"/>
                  </a:lnTo>
                  <a:lnTo>
                    <a:pt x="470" y="53"/>
                  </a:lnTo>
                  <a:lnTo>
                    <a:pt x="469" y="55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3" y="51"/>
                  </a:lnTo>
                  <a:lnTo>
                    <a:pt x="461" y="51"/>
                  </a:lnTo>
                  <a:lnTo>
                    <a:pt x="458" y="55"/>
                  </a:lnTo>
                  <a:lnTo>
                    <a:pt x="456" y="55"/>
                  </a:lnTo>
                  <a:lnTo>
                    <a:pt x="454" y="55"/>
                  </a:lnTo>
                  <a:lnTo>
                    <a:pt x="453" y="55"/>
                  </a:lnTo>
                  <a:lnTo>
                    <a:pt x="451" y="56"/>
                  </a:lnTo>
                  <a:lnTo>
                    <a:pt x="451" y="58"/>
                  </a:lnTo>
                  <a:lnTo>
                    <a:pt x="449" y="62"/>
                  </a:lnTo>
                  <a:lnTo>
                    <a:pt x="447" y="64"/>
                  </a:lnTo>
                  <a:lnTo>
                    <a:pt x="446" y="64"/>
                  </a:lnTo>
                  <a:lnTo>
                    <a:pt x="442" y="67"/>
                  </a:lnTo>
                  <a:lnTo>
                    <a:pt x="438" y="69"/>
                  </a:lnTo>
                  <a:lnTo>
                    <a:pt x="435" y="71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4" y="76"/>
                  </a:lnTo>
                  <a:lnTo>
                    <a:pt x="421" y="71"/>
                  </a:lnTo>
                  <a:lnTo>
                    <a:pt x="417" y="71"/>
                  </a:lnTo>
                  <a:lnTo>
                    <a:pt x="414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2" y="69"/>
                  </a:lnTo>
                  <a:lnTo>
                    <a:pt x="412" y="67"/>
                  </a:lnTo>
                  <a:lnTo>
                    <a:pt x="412" y="65"/>
                  </a:lnTo>
                  <a:lnTo>
                    <a:pt x="410" y="64"/>
                  </a:lnTo>
                  <a:lnTo>
                    <a:pt x="406" y="62"/>
                  </a:lnTo>
                  <a:lnTo>
                    <a:pt x="403" y="64"/>
                  </a:lnTo>
                  <a:lnTo>
                    <a:pt x="399" y="60"/>
                  </a:lnTo>
                  <a:lnTo>
                    <a:pt x="399" y="58"/>
                  </a:lnTo>
                  <a:lnTo>
                    <a:pt x="398" y="58"/>
                  </a:lnTo>
                  <a:lnTo>
                    <a:pt x="396" y="58"/>
                  </a:lnTo>
                  <a:lnTo>
                    <a:pt x="385" y="62"/>
                  </a:lnTo>
                  <a:lnTo>
                    <a:pt x="383" y="62"/>
                  </a:lnTo>
                  <a:lnTo>
                    <a:pt x="382" y="65"/>
                  </a:lnTo>
                  <a:lnTo>
                    <a:pt x="382" y="72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8"/>
                  </a:lnTo>
                  <a:lnTo>
                    <a:pt x="373" y="83"/>
                  </a:lnTo>
                  <a:lnTo>
                    <a:pt x="358" y="83"/>
                  </a:lnTo>
                  <a:lnTo>
                    <a:pt x="353" y="85"/>
                  </a:lnTo>
                  <a:lnTo>
                    <a:pt x="351" y="85"/>
                  </a:lnTo>
                  <a:lnTo>
                    <a:pt x="337" y="83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5" y="85"/>
                  </a:lnTo>
                  <a:lnTo>
                    <a:pt x="323" y="85"/>
                  </a:lnTo>
                  <a:lnTo>
                    <a:pt x="318" y="87"/>
                  </a:lnTo>
                  <a:lnTo>
                    <a:pt x="309" y="90"/>
                  </a:lnTo>
                  <a:lnTo>
                    <a:pt x="305" y="90"/>
                  </a:lnTo>
                  <a:lnTo>
                    <a:pt x="303" y="97"/>
                  </a:lnTo>
                  <a:lnTo>
                    <a:pt x="302" y="99"/>
                  </a:lnTo>
                  <a:lnTo>
                    <a:pt x="300" y="99"/>
                  </a:lnTo>
                  <a:lnTo>
                    <a:pt x="298" y="99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8" y="103"/>
                  </a:lnTo>
                  <a:lnTo>
                    <a:pt x="298" y="104"/>
                  </a:lnTo>
                  <a:lnTo>
                    <a:pt x="296" y="111"/>
                  </a:lnTo>
                  <a:lnTo>
                    <a:pt x="296" y="115"/>
                  </a:lnTo>
                  <a:lnTo>
                    <a:pt x="298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8" y="127"/>
                  </a:lnTo>
                  <a:lnTo>
                    <a:pt x="295" y="131"/>
                  </a:lnTo>
                  <a:lnTo>
                    <a:pt x="291" y="133"/>
                  </a:lnTo>
                  <a:lnTo>
                    <a:pt x="287" y="133"/>
                  </a:lnTo>
                  <a:lnTo>
                    <a:pt x="284" y="133"/>
                  </a:lnTo>
                  <a:lnTo>
                    <a:pt x="280" y="131"/>
                  </a:lnTo>
                  <a:lnTo>
                    <a:pt x="275" y="131"/>
                  </a:lnTo>
                  <a:lnTo>
                    <a:pt x="252" y="133"/>
                  </a:lnTo>
                  <a:lnTo>
                    <a:pt x="243" y="136"/>
                  </a:lnTo>
                  <a:lnTo>
                    <a:pt x="240" y="138"/>
                  </a:lnTo>
                  <a:lnTo>
                    <a:pt x="227" y="136"/>
                  </a:lnTo>
                  <a:lnTo>
                    <a:pt x="200" y="138"/>
                  </a:lnTo>
                  <a:lnTo>
                    <a:pt x="193" y="138"/>
                  </a:lnTo>
                  <a:lnTo>
                    <a:pt x="186" y="135"/>
                  </a:lnTo>
                  <a:lnTo>
                    <a:pt x="183" y="135"/>
                  </a:lnTo>
                  <a:lnTo>
                    <a:pt x="177" y="131"/>
                  </a:lnTo>
                  <a:lnTo>
                    <a:pt x="177" y="129"/>
                  </a:lnTo>
                  <a:lnTo>
                    <a:pt x="176" y="127"/>
                  </a:lnTo>
                  <a:lnTo>
                    <a:pt x="174" y="126"/>
                  </a:lnTo>
                  <a:lnTo>
                    <a:pt x="170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5" y="126"/>
                  </a:lnTo>
                  <a:lnTo>
                    <a:pt x="165" y="124"/>
                  </a:lnTo>
                  <a:lnTo>
                    <a:pt x="160" y="119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44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31" y="95"/>
                  </a:lnTo>
                  <a:lnTo>
                    <a:pt x="126" y="94"/>
                  </a:lnTo>
                  <a:lnTo>
                    <a:pt x="122" y="92"/>
                  </a:lnTo>
                  <a:lnTo>
                    <a:pt x="117" y="95"/>
                  </a:lnTo>
                  <a:lnTo>
                    <a:pt x="110" y="101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3" y="120"/>
                  </a:lnTo>
                  <a:lnTo>
                    <a:pt x="103" y="122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5" y="133"/>
                  </a:lnTo>
                  <a:lnTo>
                    <a:pt x="106" y="136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8" y="145"/>
                  </a:lnTo>
                  <a:lnTo>
                    <a:pt x="110" y="145"/>
                  </a:lnTo>
                  <a:lnTo>
                    <a:pt x="106" y="147"/>
                  </a:lnTo>
                  <a:lnTo>
                    <a:pt x="101" y="147"/>
                  </a:lnTo>
                  <a:lnTo>
                    <a:pt x="90" y="151"/>
                  </a:lnTo>
                  <a:lnTo>
                    <a:pt x="87" y="149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1" y="149"/>
                  </a:lnTo>
                  <a:lnTo>
                    <a:pt x="80" y="151"/>
                  </a:lnTo>
                  <a:lnTo>
                    <a:pt x="78" y="151"/>
                  </a:lnTo>
                  <a:lnTo>
                    <a:pt x="73" y="151"/>
                  </a:lnTo>
                  <a:lnTo>
                    <a:pt x="71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69" y="143"/>
                  </a:lnTo>
                  <a:lnTo>
                    <a:pt x="67" y="143"/>
                  </a:lnTo>
                  <a:lnTo>
                    <a:pt x="65" y="142"/>
                  </a:lnTo>
                  <a:lnTo>
                    <a:pt x="58" y="138"/>
                  </a:lnTo>
                  <a:lnTo>
                    <a:pt x="53" y="138"/>
                  </a:lnTo>
                  <a:lnTo>
                    <a:pt x="50" y="140"/>
                  </a:lnTo>
                  <a:lnTo>
                    <a:pt x="48" y="142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7" y="154"/>
                  </a:lnTo>
                  <a:lnTo>
                    <a:pt x="44" y="158"/>
                  </a:lnTo>
                  <a:lnTo>
                    <a:pt x="46" y="156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0" y="159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5" y="170"/>
                  </a:lnTo>
                  <a:lnTo>
                    <a:pt x="65" y="174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2" y="179"/>
                  </a:lnTo>
                  <a:lnTo>
                    <a:pt x="62" y="181"/>
                  </a:lnTo>
                  <a:lnTo>
                    <a:pt x="62" y="188"/>
                  </a:lnTo>
                  <a:lnTo>
                    <a:pt x="60" y="190"/>
                  </a:lnTo>
                  <a:lnTo>
                    <a:pt x="57" y="193"/>
                  </a:lnTo>
                  <a:lnTo>
                    <a:pt x="44" y="199"/>
                  </a:lnTo>
                  <a:lnTo>
                    <a:pt x="42" y="197"/>
                  </a:lnTo>
                  <a:lnTo>
                    <a:pt x="41" y="195"/>
                  </a:lnTo>
                  <a:lnTo>
                    <a:pt x="39" y="195"/>
                  </a:lnTo>
                  <a:lnTo>
                    <a:pt x="39" y="197"/>
                  </a:lnTo>
                  <a:lnTo>
                    <a:pt x="39" y="204"/>
                  </a:lnTo>
                  <a:lnTo>
                    <a:pt x="37" y="206"/>
                  </a:lnTo>
                  <a:lnTo>
                    <a:pt x="37" y="207"/>
                  </a:lnTo>
                  <a:lnTo>
                    <a:pt x="39" y="207"/>
                  </a:lnTo>
                  <a:lnTo>
                    <a:pt x="42" y="213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1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7" y="232"/>
                  </a:lnTo>
                  <a:lnTo>
                    <a:pt x="39" y="232"/>
                  </a:lnTo>
                  <a:lnTo>
                    <a:pt x="39" y="234"/>
                  </a:lnTo>
                  <a:lnTo>
                    <a:pt x="39" y="236"/>
                  </a:lnTo>
                  <a:lnTo>
                    <a:pt x="39" y="238"/>
                  </a:lnTo>
                  <a:lnTo>
                    <a:pt x="37" y="239"/>
                  </a:lnTo>
                  <a:lnTo>
                    <a:pt x="39" y="239"/>
                  </a:lnTo>
                  <a:lnTo>
                    <a:pt x="44" y="238"/>
                  </a:lnTo>
                  <a:lnTo>
                    <a:pt x="46" y="238"/>
                  </a:lnTo>
                  <a:lnTo>
                    <a:pt x="46" y="239"/>
                  </a:lnTo>
                  <a:lnTo>
                    <a:pt x="46" y="243"/>
                  </a:lnTo>
                  <a:lnTo>
                    <a:pt x="44" y="246"/>
                  </a:lnTo>
                  <a:lnTo>
                    <a:pt x="41" y="246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2" y="259"/>
                  </a:lnTo>
                  <a:lnTo>
                    <a:pt x="44" y="261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2" y="262"/>
                  </a:lnTo>
                  <a:lnTo>
                    <a:pt x="30" y="261"/>
                  </a:lnTo>
                  <a:lnTo>
                    <a:pt x="25" y="262"/>
                  </a:lnTo>
                  <a:lnTo>
                    <a:pt x="21" y="261"/>
                  </a:lnTo>
                  <a:lnTo>
                    <a:pt x="19" y="261"/>
                  </a:lnTo>
                  <a:lnTo>
                    <a:pt x="19" y="262"/>
                  </a:lnTo>
                  <a:lnTo>
                    <a:pt x="19" y="266"/>
                  </a:lnTo>
                  <a:lnTo>
                    <a:pt x="18" y="266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1"/>
                  </a:lnTo>
                  <a:lnTo>
                    <a:pt x="14" y="273"/>
                  </a:lnTo>
                  <a:lnTo>
                    <a:pt x="12" y="273"/>
                  </a:lnTo>
                  <a:lnTo>
                    <a:pt x="9" y="277"/>
                  </a:lnTo>
                  <a:lnTo>
                    <a:pt x="7" y="277"/>
                  </a:lnTo>
                  <a:lnTo>
                    <a:pt x="3" y="284"/>
                  </a:lnTo>
                  <a:lnTo>
                    <a:pt x="2" y="284"/>
                  </a:lnTo>
                  <a:lnTo>
                    <a:pt x="0" y="286"/>
                  </a:lnTo>
                  <a:lnTo>
                    <a:pt x="5" y="287"/>
                  </a:lnTo>
                  <a:lnTo>
                    <a:pt x="10" y="286"/>
                  </a:lnTo>
                  <a:lnTo>
                    <a:pt x="19" y="286"/>
                  </a:lnTo>
                  <a:lnTo>
                    <a:pt x="21" y="286"/>
                  </a:lnTo>
                  <a:lnTo>
                    <a:pt x="23" y="287"/>
                  </a:lnTo>
                  <a:lnTo>
                    <a:pt x="23" y="289"/>
                  </a:lnTo>
                  <a:lnTo>
                    <a:pt x="25" y="289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5" y="294"/>
                  </a:lnTo>
                  <a:lnTo>
                    <a:pt x="25" y="296"/>
                  </a:lnTo>
                  <a:lnTo>
                    <a:pt x="23" y="296"/>
                  </a:lnTo>
                  <a:lnTo>
                    <a:pt x="23" y="298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3"/>
                  </a:lnTo>
                  <a:lnTo>
                    <a:pt x="25" y="305"/>
                  </a:lnTo>
                  <a:lnTo>
                    <a:pt x="26" y="309"/>
                  </a:lnTo>
                  <a:lnTo>
                    <a:pt x="28" y="309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4" y="312"/>
                  </a:lnTo>
                  <a:lnTo>
                    <a:pt x="35" y="314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4" y="319"/>
                  </a:lnTo>
                  <a:lnTo>
                    <a:pt x="32" y="319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2" y="323"/>
                  </a:lnTo>
                  <a:lnTo>
                    <a:pt x="34" y="325"/>
                  </a:lnTo>
                  <a:lnTo>
                    <a:pt x="37" y="328"/>
                  </a:lnTo>
                  <a:lnTo>
                    <a:pt x="42" y="335"/>
                  </a:lnTo>
                  <a:lnTo>
                    <a:pt x="46" y="337"/>
                  </a:lnTo>
                  <a:lnTo>
                    <a:pt x="48" y="344"/>
                  </a:lnTo>
                  <a:lnTo>
                    <a:pt x="53" y="348"/>
                  </a:lnTo>
                  <a:lnTo>
                    <a:pt x="55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5" y="353"/>
                  </a:lnTo>
                  <a:lnTo>
                    <a:pt x="67" y="355"/>
                  </a:lnTo>
                  <a:lnTo>
                    <a:pt x="69" y="358"/>
                  </a:lnTo>
                  <a:lnTo>
                    <a:pt x="73" y="360"/>
                  </a:lnTo>
                  <a:lnTo>
                    <a:pt x="74" y="364"/>
                  </a:lnTo>
                  <a:lnTo>
                    <a:pt x="76" y="362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1" y="364"/>
                  </a:lnTo>
                  <a:lnTo>
                    <a:pt x="81" y="365"/>
                  </a:lnTo>
                  <a:lnTo>
                    <a:pt x="83" y="364"/>
                  </a:lnTo>
                  <a:lnTo>
                    <a:pt x="85" y="365"/>
                  </a:lnTo>
                  <a:lnTo>
                    <a:pt x="85" y="367"/>
                  </a:lnTo>
                  <a:lnTo>
                    <a:pt x="87" y="367"/>
                  </a:lnTo>
                  <a:lnTo>
                    <a:pt x="89" y="371"/>
                  </a:lnTo>
                  <a:lnTo>
                    <a:pt x="87" y="373"/>
                  </a:lnTo>
                  <a:lnTo>
                    <a:pt x="89" y="376"/>
                  </a:lnTo>
                  <a:lnTo>
                    <a:pt x="89" y="380"/>
                  </a:lnTo>
                  <a:lnTo>
                    <a:pt x="90" y="380"/>
                  </a:lnTo>
                  <a:lnTo>
                    <a:pt x="90" y="381"/>
                  </a:lnTo>
                  <a:lnTo>
                    <a:pt x="96" y="383"/>
                  </a:lnTo>
                  <a:lnTo>
                    <a:pt x="97" y="389"/>
                  </a:lnTo>
                  <a:lnTo>
                    <a:pt x="99" y="390"/>
                  </a:lnTo>
                  <a:lnTo>
                    <a:pt x="105" y="396"/>
                  </a:lnTo>
                  <a:lnTo>
                    <a:pt x="105" y="397"/>
                  </a:lnTo>
                  <a:lnTo>
                    <a:pt x="105" y="399"/>
                  </a:lnTo>
                  <a:lnTo>
                    <a:pt x="106" y="401"/>
                  </a:lnTo>
                  <a:lnTo>
                    <a:pt x="112" y="405"/>
                  </a:lnTo>
                  <a:lnTo>
                    <a:pt x="113" y="406"/>
                  </a:lnTo>
                  <a:lnTo>
                    <a:pt x="124" y="406"/>
                  </a:lnTo>
                  <a:lnTo>
                    <a:pt x="129" y="413"/>
                  </a:lnTo>
                  <a:lnTo>
                    <a:pt x="129" y="415"/>
                  </a:lnTo>
                  <a:lnTo>
                    <a:pt x="131" y="421"/>
                  </a:lnTo>
                  <a:lnTo>
                    <a:pt x="131" y="422"/>
                  </a:lnTo>
                  <a:lnTo>
                    <a:pt x="133" y="424"/>
                  </a:lnTo>
                  <a:lnTo>
                    <a:pt x="135" y="426"/>
                  </a:lnTo>
                  <a:lnTo>
                    <a:pt x="137" y="426"/>
                  </a:lnTo>
                  <a:lnTo>
                    <a:pt x="138" y="426"/>
                  </a:lnTo>
                  <a:lnTo>
                    <a:pt x="137" y="426"/>
                  </a:lnTo>
                  <a:lnTo>
                    <a:pt x="135" y="426"/>
                  </a:lnTo>
                  <a:lnTo>
                    <a:pt x="135" y="428"/>
                  </a:lnTo>
                  <a:lnTo>
                    <a:pt x="137" y="428"/>
                  </a:lnTo>
                  <a:lnTo>
                    <a:pt x="138" y="429"/>
                  </a:lnTo>
                  <a:lnTo>
                    <a:pt x="140" y="428"/>
                  </a:lnTo>
                  <a:lnTo>
                    <a:pt x="140" y="429"/>
                  </a:lnTo>
                  <a:lnTo>
                    <a:pt x="140" y="431"/>
                  </a:lnTo>
                  <a:lnTo>
                    <a:pt x="144" y="431"/>
                  </a:lnTo>
                  <a:lnTo>
                    <a:pt x="145" y="431"/>
                  </a:lnTo>
                  <a:lnTo>
                    <a:pt x="147" y="431"/>
                  </a:lnTo>
                  <a:lnTo>
                    <a:pt x="147" y="435"/>
                  </a:lnTo>
                  <a:lnTo>
                    <a:pt x="147" y="433"/>
                  </a:lnTo>
                  <a:lnTo>
                    <a:pt x="149" y="431"/>
                  </a:lnTo>
                  <a:lnTo>
                    <a:pt x="158" y="433"/>
                  </a:lnTo>
                  <a:lnTo>
                    <a:pt x="163" y="433"/>
                  </a:lnTo>
                  <a:lnTo>
                    <a:pt x="168" y="435"/>
                  </a:lnTo>
                  <a:lnTo>
                    <a:pt x="174" y="442"/>
                  </a:lnTo>
                  <a:lnTo>
                    <a:pt x="174" y="444"/>
                  </a:lnTo>
                  <a:lnTo>
                    <a:pt x="176" y="447"/>
                  </a:lnTo>
                  <a:lnTo>
                    <a:pt x="176" y="449"/>
                  </a:lnTo>
                  <a:lnTo>
                    <a:pt x="176" y="451"/>
                  </a:lnTo>
                  <a:lnTo>
                    <a:pt x="179" y="451"/>
                  </a:lnTo>
                  <a:lnTo>
                    <a:pt x="192" y="456"/>
                  </a:lnTo>
                  <a:lnTo>
                    <a:pt x="195" y="458"/>
                  </a:lnTo>
                  <a:lnTo>
                    <a:pt x="197" y="461"/>
                  </a:lnTo>
                  <a:lnTo>
                    <a:pt x="197" y="463"/>
                  </a:lnTo>
                  <a:lnTo>
                    <a:pt x="199" y="463"/>
                  </a:lnTo>
                  <a:lnTo>
                    <a:pt x="199" y="461"/>
                  </a:lnTo>
                  <a:lnTo>
                    <a:pt x="200" y="460"/>
                  </a:lnTo>
                  <a:lnTo>
                    <a:pt x="202" y="460"/>
                  </a:lnTo>
                  <a:lnTo>
                    <a:pt x="211" y="460"/>
                  </a:lnTo>
                  <a:lnTo>
                    <a:pt x="224" y="463"/>
                  </a:lnTo>
                  <a:lnTo>
                    <a:pt x="225" y="463"/>
                  </a:lnTo>
                  <a:lnTo>
                    <a:pt x="227" y="461"/>
                  </a:lnTo>
                  <a:lnTo>
                    <a:pt x="229" y="461"/>
                  </a:lnTo>
                  <a:lnTo>
                    <a:pt x="236" y="461"/>
                  </a:lnTo>
                  <a:lnTo>
                    <a:pt x="240" y="461"/>
                  </a:lnTo>
                  <a:lnTo>
                    <a:pt x="243" y="463"/>
                  </a:lnTo>
                  <a:lnTo>
                    <a:pt x="245" y="463"/>
                  </a:lnTo>
                  <a:lnTo>
                    <a:pt x="247" y="467"/>
                  </a:lnTo>
                  <a:lnTo>
                    <a:pt x="248" y="467"/>
                  </a:lnTo>
                  <a:lnTo>
                    <a:pt x="250" y="467"/>
                  </a:lnTo>
                  <a:lnTo>
                    <a:pt x="254" y="465"/>
                  </a:lnTo>
                  <a:lnTo>
                    <a:pt x="255" y="465"/>
                  </a:lnTo>
                  <a:lnTo>
                    <a:pt x="257" y="469"/>
                  </a:lnTo>
                  <a:lnTo>
                    <a:pt x="259" y="469"/>
                  </a:lnTo>
                  <a:lnTo>
                    <a:pt x="261" y="469"/>
                  </a:lnTo>
                  <a:lnTo>
                    <a:pt x="263" y="467"/>
                  </a:lnTo>
                  <a:lnTo>
                    <a:pt x="266" y="461"/>
                  </a:lnTo>
                  <a:lnTo>
                    <a:pt x="268" y="460"/>
                  </a:lnTo>
                  <a:lnTo>
                    <a:pt x="271" y="461"/>
                  </a:lnTo>
                  <a:lnTo>
                    <a:pt x="273" y="460"/>
                  </a:lnTo>
                  <a:lnTo>
                    <a:pt x="277" y="456"/>
                  </a:lnTo>
                  <a:lnTo>
                    <a:pt x="279" y="454"/>
                  </a:lnTo>
                  <a:lnTo>
                    <a:pt x="280" y="449"/>
                  </a:lnTo>
                  <a:lnTo>
                    <a:pt x="282" y="447"/>
                  </a:lnTo>
                  <a:lnTo>
                    <a:pt x="284" y="445"/>
                  </a:lnTo>
                  <a:lnTo>
                    <a:pt x="284" y="444"/>
                  </a:lnTo>
                  <a:lnTo>
                    <a:pt x="287" y="440"/>
                  </a:lnTo>
                  <a:lnTo>
                    <a:pt x="289" y="440"/>
                  </a:lnTo>
                  <a:lnTo>
                    <a:pt x="295" y="442"/>
                  </a:lnTo>
                  <a:lnTo>
                    <a:pt x="300" y="444"/>
                  </a:lnTo>
                  <a:lnTo>
                    <a:pt x="302" y="444"/>
                  </a:lnTo>
                  <a:lnTo>
                    <a:pt x="302" y="442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5" y="440"/>
                  </a:lnTo>
                  <a:lnTo>
                    <a:pt x="307" y="440"/>
                  </a:lnTo>
                  <a:lnTo>
                    <a:pt x="309" y="438"/>
                  </a:lnTo>
                  <a:lnTo>
                    <a:pt x="311" y="438"/>
                  </a:lnTo>
                  <a:lnTo>
                    <a:pt x="312" y="438"/>
                  </a:lnTo>
                  <a:lnTo>
                    <a:pt x="314" y="437"/>
                  </a:lnTo>
                  <a:lnTo>
                    <a:pt x="316" y="437"/>
                  </a:lnTo>
                  <a:lnTo>
                    <a:pt x="321" y="437"/>
                  </a:lnTo>
                  <a:lnTo>
                    <a:pt x="323" y="438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75">
              <a:extLst>
                <a:ext uri="{FF2B5EF4-FFF2-40B4-BE49-F238E27FC236}">
                  <a16:creationId xmlns:a16="http://schemas.microsoft.com/office/drawing/2014/main" id="{9FE64304-446A-7C0B-AC7F-04270DD07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788" y="2954979"/>
              <a:ext cx="781104" cy="382009"/>
            </a:xfrm>
            <a:custGeom>
              <a:avLst/>
              <a:gdLst>
                <a:gd name="T0" fmla="*/ 192 w 640"/>
                <a:gd name="T1" fmla="*/ 18 h 313"/>
                <a:gd name="T2" fmla="*/ 178 w 640"/>
                <a:gd name="T3" fmla="*/ 36 h 313"/>
                <a:gd name="T4" fmla="*/ 144 w 640"/>
                <a:gd name="T5" fmla="*/ 68 h 313"/>
                <a:gd name="T6" fmla="*/ 126 w 640"/>
                <a:gd name="T7" fmla="*/ 98 h 313"/>
                <a:gd name="T8" fmla="*/ 112 w 640"/>
                <a:gd name="T9" fmla="*/ 116 h 313"/>
                <a:gd name="T10" fmla="*/ 70 w 640"/>
                <a:gd name="T11" fmla="*/ 130 h 313"/>
                <a:gd name="T12" fmla="*/ 30 w 640"/>
                <a:gd name="T13" fmla="*/ 130 h 313"/>
                <a:gd name="T14" fmla="*/ 13 w 640"/>
                <a:gd name="T15" fmla="*/ 167 h 313"/>
                <a:gd name="T16" fmla="*/ 6 w 640"/>
                <a:gd name="T17" fmla="*/ 192 h 313"/>
                <a:gd name="T18" fmla="*/ 6 w 640"/>
                <a:gd name="T19" fmla="*/ 214 h 313"/>
                <a:gd name="T20" fmla="*/ 9 w 640"/>
                <a:gd name="T21" fmla="*/ 223 h 313"/>
                <a:gd name="T22" fmla="*/ 16 w 640"/>
                <a:gd name="T23" fmla="*/ 242 h 313"/>
                <a:gd name="T24" fmla="*/ 27 w 640"/>
                <a:gd name="T25" fmla="*/ 256 h 313"/>
                <a:gd name="T26" fmla="*/ 34 w 640"/>
                <a:gd name="T27" fmla="*/ 270 h 313"/>
                <a:gd name="T28" fmla="*/ 71 w 640"/>
                <a:gd name="T29" fmla="*/ 292 h 313"/>
                <a:gd name="T30" fmla="*/ 91 w 640"/>
                <a:gd name="T31" fmla="*/ 301 h 313"/>
                <a:gd name="T32" fmla="*/ 144 w 640"/>
                <a:gd name="T33" fmla="*/ 311 h 313"/>
                <a:gd name="T34" fmla="*/ 208 w 640"/>
                <a:gd name="T35" fmla="*/ 308 h 313"/>
                <a:gd name="T36" fmla="*/ 213 w 640"/>
                <a:gd name="T37" fmla="*/ 290 h 313"/>
                <a:gd name="T38" fmla="*/ 219 w 640"/>
                <a:gd name="T39" fmla="*/ 274 h 313"/>
                <a:gd name="T40" fmla="*/ 247 w 640"/>
                <a:gd name="T41" fmla="*/ 260 h 313"/>
                <a:gd name="T42" fmla="*/ 297 w 640"/>
                <a:gd name="T43" fmla="*/ 249 h 313"/>
                <a:gd name="T44" fmla="*/ 316 w 640"/>
                <a:gd name="T45" fmla="*/ 235 h 313"/>
                <a:gd name="T46" fmla="*/ 329 w 640"/>
                <a:gd name="T47" fmla="*/ 247 h 313"/>
                <a:gd name="T48" fmla="*/ 355 w 640"/>
                <a:gd name="T49" fmla="*/ 244 h 313"/>
                <a:gd name="T50" fmla="*/ 371 w 640"/>
                <a:gd name="T51" fmla="*/ 230 h 313"/>
                <a:gd name="T52" fmla="*/ 387 w 640"/>
                <a:gd name="T53" fmla="*/ 228 h 313"/>
                <a:gd name="T54" fmla="*/ 409 w 640"/>
                <a:gd name="T55" fmla="*/ 191 h 313"/>
                <a:gd name="T56" fmla="*/ 446 w 640"/>
                <a:gd name="T57" fmla="*/ 175 h 313"/>
                <a:gd name="T58" fmla="*/ 474 w 640"/>
                <a:gd name="T59" fmla="*/ 185 h 313"/>
                <a:gd name="T60" fmla="*/ 497 w 640"/>
                <a:gd name="T61" fmla="*/ 185 h 313"/>
                <a:gd name="T62" fmla="*/ 517 w 640"/>
                <a:gd name="T63" fmla="*/ 176 h 313"/>
                <a:gd name="T64" fmla="*/ 533 w 640"/>
                <a:gd name="T65" fmla="*/ 189 h 313"/>
                <a:gd name="T66" fmla="*/ 556 w 640"/>
                <a:gd name="T67" fmla="*/ 215 h 313"/>
                <a:gd name="T68" fmla="*/ 588 w 640"/>
                <a:gd name="T69" fmla="*/ 208 h 313"/>
                <a:gd name="T70" fmla="*/ 595 w 640"/>
                <a:gd name="T71" fmla="*/ 175 h 313"/>
                <a:gd name="T72" fmla="*/ 613 w 640"/>
                <a:gd name="T73" fmla="*/ 159 h 313"/>
                <a:gd name="T74" fmla="*/ 618 w 640"/>
                <a:gd name="T75" fmla="*/ 141 h 313"/>
                <a:gd name="T76" fmla="*/ 625 w 640"/>
                <a:gd name="T77" fmla="*/ 120 h 313"/>
                <a:gd name="T78" fmla="*/ 638 w 640"/>
                <a:gd name="T79" fmla="*/ 96 h 313"/>
                <a:gd name="T80" fmla="*/ 609 w 640"/>
                <a:gd name="T81" fmla="*/ 80 h 313"/>
                <a:gd name="T82" fmla="*/ 592 w 640"/>
                <a:gd name="T83" fmla="*/ 70 h 313"/>
                <a:gd name="T84" fmla="*/ 561 w 640"/>
                <a:gd name="T85" fmla="*/ 40 h 313"/>
                <a:gd name="T86" fmla="*/ 542 w 640"/>
                <a:gd name="T87" fmla="*/ 34 h 313"/>
                <a:gd name="T88" fmla="*/ 522 w 640"/>
                <a:gd name="T89" fmla="*/ 32 h 313"/>
                <a:gd name="T90" fmla="*/ 490 w 640"/>
                <a:gd name="T91" fmla="*/ 32 h 313"/>
                <a:gd name="T92" fmla="*/ 473 w 640"/>
                <a:gd name="T93" fmla="*/ 32 h 313"/>
                <a:gd name="T94" fmla="*/ 469 w 640"/>
                <a:gd name="T95" fmla="*/ 43 h 313"/>
                <a:gd name="T96" fmla="*/ 450 w 640"/>
                <a:gd name="T97" fmla="*/ 47 h 313"/>
                <a:gd name="T98" fmla="*/ 423 w 640"/>
                <a:gd name="T99" fmla="*/ 34 h 313"/>
                <a:gd name="T100" fmla="*/ 403 w 640"/>
                <a:gd name="T101" fmla="*/ 38 h 313"/>
                <a:gd name="T102" fmla="*/ 387 w 640"/>
                <a:gd name="T103" fmla="*/ 45 h 313"/>
                <a:gd name="T104" fmla="*/ 366 w 640"/>
                <a:gd name="T105" fmla="*/ 57 h 313"/>
                <a:gd name="T106" fmla="*/ 348 w 640"/>
                <a:gd name="T107" fmla="*/ 64 h 313"/>
                <a:gd name="T108" fmla="*/ 325 w 640"/>
                <a:gd name="T109" fmla="*/ 68 h 313"/>
                <a:gd name="T110" fmla="*/ 331 w 640"/>
                <a:gd name="T111" fmla="*/ 50 h 313"/>
                <a:gd name="T112" fmla="*/ 320 w 640"/>
                <a:gd name="T113" fmla="*/ 36 h 313"/>
                <a:gd name="T114" fmla="*/ 304 w 640"/>
                <a:gd name="T115" fmla="*/ 24 h 313"/>
                <a:gd name="T116" fmla="*/ 281 w 640"/>
                <a:gd name="T117" fmla="*/ 11 h 313"/>
                <a:gd name="T118" fmla="*/ 267 w 640"/>
                <a:gd name="T119" fmla="*/ 24 h 313"/>
                <a:gd name="T120" fmla="*/ 256 w 640"/>
                <a:gd name="T121" fmla="*/ 36 h 313"/>
                <a:gd name="T122" fmla="*/ 236 w 640"/>
                <a:gd name="T123" fmla="*/ 34 h 313"/>
                <a:gd name="T124" fmla="*/ 220 w 640"/>
                <a:gd name="T125" fmla="*/ 1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0" h="313">
                  <a:moveTo>
                    <a:pt x="217" y="15"/>
                  </a:moveTo>
                  <a:lnTo>
                    <a:pt x="213" y="20"/>
                  </a:lnTo>
                  <a:lnTo>
                    <a:pt x="210" y="20"/>
                  </a:lnTo>
                  <a:lnTo>
                    <a:pt x="206" y="18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197" y="18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88" y="27"/>
                  </a:lnTo>
                  <a:lnTo>
                    <a:pt x="185" y="29"/>
                  </a:lnTo>
                  <a:lnTo>
                    <a:pt x="180" y="34"/>
                  </a:lnTo>
                  <a:lnTo>
                    <a:pt x="178" y="36"/>
                  </a:lnTo>
                  <a:lnTo>
                    <a:pt x="174" y="36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8"/>
                  </a:lnTo>
                  <a:lnTo>
                    <a:pt x="151" y="54"/>
                  </a:lnTo>
                  <a:lnTo>
                    <a:pt x="149" y="57"/>
                  </a:lnTo>
                  <a:lnTo>
                    <a:pt x="146" y="63"/>
                  </a:lnTo>
                  <a:lnTo>
                    <a:pt x="144" y="68"/>
                  </a:lnTo>
                  <a:lnTo>
                    <a:pt x="142" y="73"/>
                  </a:lnTo>
                  <a:lnTo>
                    <a:pt x="142" y="79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39" y="93"/>
                  </a:lnTo>
                  <a:lnTo>
                    <a:pt x="135" y="96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4"/>
                  </a:lnTo>
                  <a:lnTo>
                    <a:pt x="119" y="105"/>
                  </a:lnTo>
                  <a:lnTo>
                    <a:pt x="117" y="112"/>
                  </a:lnTo>
                  <a:lnTo>
                    <a:pt x="116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7" y="116"/>
                  </a:lnTo>
                  <a:lnTo>
                    <a:pt x="107" y="118"/>
                  </a:lnTo>
                  <a:lnTo>
                    <a:pt x="103" y="125"/>
                  </a:lnTo>
                  <a:lnTo>
                    <a:pt x="101" y="127"/>
                  </a:lnTo>
                  <a:lnTo>
                    <a:pt x="78" y="134"/>
                  </a:lnTo>
                  <a:lnTo>
                    <a:pt x="73" y="134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48" y="127"/>
                  </a:lnTo>
                  <a:lnTo>
                    <a:pt x="43" y="127"/>
                  </a:lnTo>
                  <a:lnTo>
                    <a:pt x="38" y="127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9" y="135"/>
                  </a:lnTo>
                  <a:lnTo>
                    <a:pt x="27" y="137"/>
                  </a:lnTo>
                  <a:lnTo>
                    <a:pt x="23" y="141"/>
                  </a:lnTo>
                  <a:lnTo>
                    <a:pt x="22" y="146"/>
                  </a:lnTo>
                  <a:lnTo>
                    <a:pt x="16" y="162"/>
                  </a:lnTo>
                  <a:lnTo>
                    <a:pt x="14" y="166"/>
                  </a:lnTo>
                  <a:lnTo>
                    <a:pt x="13" y="167"/>
                  </a:lnTo>
                  <a:lnTo>
                    <a:pt x="13" y="171"/>
                  </a:lnTo>
                  <a:lnTo>
                    <a:pt x="14" y="176"/>
                  </a:lnTo>
                  <a:lnTo>
                    <a:pt x="13" y="180"/>
                  </a:lnTo>
                  <a:lnTo>
                    <a:pt x="11" y="182"/>
                  </a:lnTo>
                  <a:lnTo>
                    <a:pt x="9" y="183"/>
                  </a:lnTo>
                  <a:lnTo>
                    <a:pt x="9" y="185"/>
                  </a:lnTo>
                  <a:lnTo>
                    <a:pt x="7" y="187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6" y="212"/>
                  </a:lnTo>
                  <a:lnTo>
                    <a:pt x="6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9" y="215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9" y="219"/>
                  </a:lnTo>
                  <a:lnTo>
                    <a:pt x="9" y="221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3" y="224"/>
                  </a:lnTo>
                  <a:lnTo>
                    <a:pt x="14" y="226"/>
                  </a:lnTo>
                  <a:lnTo>
                    <a:pt x="14" y="228"/>
                  </a:lnTo>
                  <a:lnTo>
                    <a:pt x="14" y="230"/>
                  </a:lnTo>
                  <a:lnTo>
                    <a:pt x="16" y="235"/>
                  </a:lnTo>
                  <a:lnTo>
                    <a:pt x="16" y="239"/>
                  </a:lnTo>
                  <a:lnTo>
                    <a:pt x="16" y="242"/>
                  </a:lnTo>
                  <a:lnTo>
                    <a:pt x="18" y="246"/>
                  </a:lnTo>
                  <a:lnTo>
                    <a:pt x="20" y="247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5"/>
                  </a:lnTo>
                  <a:lnTo>
                    <a:pt x="27" y="256"/>
                  </a:lnTo>
                  <a:lnTo>
                    <a:pt x="25" y="258"/>
                  </a:lnTo>
                  <a:lnTo>
                    <a:pt x="25" y="258"/>
                  </a:lnTo>
                  <a:lnTo>
                    <a:pt x="25" y="262"/>
                  </a:lnTo>
                  <a:lnTo>
                    <a:pt x="27" y="262"/>
                  </a:lnTo>
                  <a:lnTo>
                    <a:pt x="25" y="265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4" y="270"/>
                  </a:lnTo>
                  <a:lnTo>
                    <a:pt x="39" y="267"/>
                  </a:lnTo>
                  <a:lnTo>
                    <a:pt x="43" y="269"/>
                  </a:lnTo>
                  <a:lnTo>
                    <a:pt x="48" y="270"/>
                  </a:lnTo>
                  <a:lnTo>
                    <a:pt x="50" y="270"/>
                  </a:lnTo>
                  <a:lnTo>
                    <a:pt x="57" y="272"/>
                  </a:lnTo>
                  <a:lnTo>
                    <a:pt x="61" y="274"/>
                  </a:lnTo>
                  <a:lnTo>
                    <a:pt x="71" y="290"/>
                  </a:lnTo>
                  <a:lnTo>
                    <a:pt x="71" y="292"/>
                  </a:lnTo>
                  <a:lnTo>
                    <a:pt x="73" y="292"/>
                  </a:lnTo>
                  <a:lnTo>
                    <a:pt x="77" y="294"/>
                  </a:lnTo>
                  <a:lnTo>
                    <a:pt x="82" y="299"/>
                  </a:lnTo>
                  <a:lnTo>
                    <a:pt x="82" y="301"/>
                  </a:lnTo>
                  <a:lnTo>
                    <a:pt x="84" y="301"/>
                  </a:lnTo>
                  <a:lnTo>
                    <a:pt x="85" y="301"/>
                  </a:lnTo>
                  <a:lnTo>
                    <a:pt x="87" y="301"/>
                  </a:lnTo>
                  <a:lnTo>
                    <a:pt x="91" y="301"/>
                  </a:lnTo>
                  <a:lnTo>
                    <a:pt x="93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100" y="310"/>
                  </a:lnTo>
                  <a:lnTo>
                    <a:pt x="103" y="310"/>
                  </a:lnTo>
                  <a:lnTo>
                    <a:pt x="110" y="313"/>
                  </a:lnTo>
                  <a:lnTo>
                    <a:pt x="117" y="313"/>
                  </a:lnTo>
                  <a:lnTo>
                    <a:pt x="144" y="311"/>
                  </a:lnTo>
                  <a:lnTo>
                    <a:pt x="157" y="313"/>
                  </a:lnTo>
                  <a:lnTo>
                    <a:pt x="160" y="311"/>
                  </a:lnTo>
                  <a:lnTo>
                    <a:pt x="169" y="308"/>
                  </a:lnTo>
                  <a:lnTo>
                    <a:pt x="192" y="306"/>
                  </a:lnTo>
                  <a:lnTo>
                    <a:pt x="197" y="306"/>
                  </a:lnTo>
                  <a:lnTo>
                    <a:pt x="201" y="308"/>
                  </a:lnTo>
                  <a:lnTo>
                    <a:pt x="204" y="308"/>
                  </a:lnTo>
                  <a:lnTo>
                    <a:pt x="208" y="308"/>
                  </a:lnTo>
                  <a:lnTo>
                    <a:pt x="212" y="306"/>
                  </a:lnTo>
                  <a:lnTo>
                    <a:pt x="215" y="302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22" y="301"/>
                  </a:lnTo>
                  <a:lnTo>
                    <a:pt x="219" y="297"/>
                  </a:lnTo>
                  <a:lnTo>
                    <a:pt x="215" y="294"/>
                  </a:lnTo>
                  <a:lnTo>
                    <a:pt x="213" y="290"/>
                  </a:lnTo>
                  <a:lnTo>
                    <a:pt x="213" y="286"/>
                  </a:lnTo>
                  <a:lnTo>
                    <a:pt x="215" y="279"/>
                  </a:lnTo>
                  <a:lnTo>
                    <a:pt x="215" y="278"/>
                  </a:lnTo>
                  <a:lnTo>
                    <a:pt x="213" y="278"/>
                  </a:lnTo>
                  <a:lnTo>
                    <a:pt x="213" y="276"/>
                  </a:lnTo>
                  <a:lnTo>
                    <a:pt x="215" y="274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20" y="272"/>
                  </a:lnTo>
                  <a:lnTo>
                    <a:pt x="222" y="265"/>
                  </a:lnTo>
                  <a:lnTo>
                    <a:pt x="226" y="265"/>
                  </a:lnTo>
                  <a:lnTo>
                    <a:pt x="235" y="262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4" y="260"/>
                  </a:lnTo>
                  <a:lnTo>
                    <a:pt x="247" y="260"/>
                  </a:lnTo>
                  <a:lnTo>
                    <a:pt x="254" y="258"/>
                  </a:lnTo>
                  <a:lnTo>
                    <a:pt x="268" y="260"/>
                  </a:lnTo>
                  <a:lnTo>
                    <a:pt x="270" y="260"/>
                  </a:lnTo>
                  <a:lnTo>
                    <a:pt x="275" y="258"/>
                  </a:lnTo>
                  <a:lnTo>
                    <a:pt x="290" y="258"/>
                  </a:lnTo>
                  <a:lnTo>
                    <a:pt x="297" y="253"/>
                  </a:lnTo>
                  <a:lnTo>
                    <a:pt x="297" y="251"/>
                  </a:lnTo>
                  <a:lnTo>
                    <a:pt x="297" y="249"/>
                  </a:lnTo>
                  <a:lnTo>
                    <a:pt x="299" y="247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2" y="237"/>
                  </a:lnTo>
                  <a:lnTo>
                    <a:pt x="313" y="233"/>
                  </a:lnTo>
                  <a:lnTo>
                    <a:pt x="315" y="233"/>
                  </a:lnTo>
                  <a:lnTo>
                    <a:pt x="316" y="233"/>
                  </a:lnTo>
                  <a:lnTo>
                    <a:pt x="316" y="235"/>
                  </a:lnTo>
                  <a:lnTo>
                    <a:pt x="320" y="239"/>
                  </a:lnTo>
                  <a:lnTo>
                    <a:pt x="323" y="237"/>
                  </a:lnTo>
                  <a:lnTo>
                    <a:pt x="327" y="239"/>
                  </a:lnTo>
                  <a:lnTo>
                    <a:pt x="329" y="240"/>
                  </a:lnTo>
                  <a:lnTo>
                    <a:pt x="329" y="242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31" y="247"/>
                  </a:lnTo>
                  <a:lnTo>
                    <a:pt x="334" y="246"/>
                  </a:lnTo>
                  <a:lnTo>
                    <a:pt x="338" y="246"/>
                  </a:lnTo>
                  <a:lnTo>
                    <a:pt x="341" y="251"/>
                  </a:lnTo>
                  <a:lnTo>
                    <a:pt x="345" y="251"/>
                  </a:lnTo>
                  <a:lnTo>
                    <a:pt x="347" y="251"/>
                  </a:lnTo>
                  <a:lnTo>
                    <a:pt x="352" y="246"/>
                  </a:lnTo>
                  <a:lnTo>
                    <a:pt x="355" y="244"/>
                  </a:lnTo>
                  <a:lnTo>
                    <a:pt x="359" y="242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6" y="237"/>
                  </a:lnTo>
                  <a:lnTo>
                    <a:pt x="368" y="233"/>
                  </a:lnTo>
                  <a:lnTo>
                    <a:pt x="368" y="231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3" y="230"/>
                  </a:lnTo>
                  <a:lnTo>
                    <a:pt x="375" y="230"/>
                  </a:lnTo>
                  <a:lnTo>
                    <a:pt x="378" y="226"/>
                  </a:lnTo>
                  <a:lnTo>
                    <a:pt x="380" y="226"/>
                  </a:lnTo>
                  <a:lnTo>
                    <a:pt x="382" y="226"/>
                  </a:lnTo>
                  <a:lnTo>
                    <a:pt x="384" y="228"/>
                  </a:lnTo>
                  <a:lnTo>
                    <a:pt x="386" y="230"/>
                  </a:lnTo>
                  <a:lnTo>
                    <a:pt x="387" y="228"/>
                  </a:lnTo>
                  <a:lnTo>
                    <a:pt x="391" y="224"/>
                  </a:lnTo>
                  <a:lnTo>
                    <a:pt x="394" y="219"/>
                  </a:lnTo>
                  <a:lnTo>
                    <a:pt x="396" y="215"/>
                  </a:lnTo>
                  <a:lnTo>
                    <a:pt x="402" y="203"/>
                  </a:lnTo>
                  <a:lnTo>
                    <a:pt x="403" y="199"/>
                  </a:lnTo>
                  <a:lnTo>
                    <a:pt x="405" y="198"/>
                  </a:lnTo>
                  <a:lnTo>
                    <a:pt x="407" y="194"/>
                  </a:lnTo>
                  <a:lnTo>
                    <a:pt x="409" y="191"/>
                  </a:lnTo>
                  <a:lnTo>
                    <a:pt x="409" y="189"/>
                  </a:lnTo>
                  <a:lnTo>
                    <a:pt x="409" y="185"/>
                  </a:lnTo>
                  <a:lnTo>
                    <a:pt x="409" y="183"/>
                  </a:lnTo>
                  <a:lnTo>
                    <a:pt x="409" y="182"/>
                  </a:lnTo>
                  <a:lnTo>
                    <a:pt x="412" y="182"/>
                  </a:lnTo>
                  <a:lnTo>
                    <a:pt x="419" y="180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5" y="180"/>
                  </a:lnTo>
                  <a:lnTo>
                    <a:pt x="460" y="183"/>
                  </a:lnTo>
                  <a:lnTo>
                    <a:pt x="464" y="183"/>
                  </a:lnTo>
                  <a:lnTo>
                    <a:pt x="467" y="183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6" y="189"/>
                  </a:lnTo>
                  <a:lnTo>
                    <a:pt x="480" y="189"/>
                  </a:lnTo>
                  <a:lnTo>
                    <a:pt x="489" y="185"/>
                  </a:lnTo>
                  <a:lnTo>
                    <a:pt x="490" y="183"/>
                  </a:lnTo>
                  <a:lnTo>
                    <a:pt x="492" y="185"/>
                  </a:lnTo>
                  <a:lnTo>
                    <a:pt x="494" y="185"/>
                  </a:lnTo>
                  <a:lnTo>
                    <a:pt x="496" y="187"/>
                  </a:lnTo>
                  <a:lnTo>
                    <a:pt x="497" y="185"/>
                  </a:lnTo>
                  <a:lnTo>
                    <a:pt x="499" y="183"/>
                  </a:lnTo>
                  <a:lnTo>
                    <a:pt x="499" y="182"/>
                  </a:lnTo>
                  <a:lnTo>
                    <a:pt x="501" y="180"/>
                  </a:lnTo>
                  <a:lnTo>
                    <a:pt x="503" y="178"/>
                  </a:lnTo>
                  <a:lnTo>
                    <a:pt x="505" y="178"/>
                  </a:lnTo>
                  <a:lnTo>
                    <a:pt x="508" y="178"/>
                  </a:lnTo>
                  <a:lnTo>
                    <a:pt x="515" y="176"/>
                  </a:lnTo>
                  <a:lnTo>
                    <a:pt x="517" y="176"/>
                  </a:lnTo>
                  <a:lnTo>
                    <a:pt x="521" y="180"/>
                  </a:lnTo>
                  <a:lnTo>
                    <a:pt x="522" y="180"/>
                  </a:lnTo>
                  <a:lnTo>
                    <a:pt x="524" y="182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9"/>
                  </a:lnTo>
                  <a:lnTo>
                    <a:pt x="531" y="189"/>
                  </a:lnTo>
                  <a:lnTo>
                    <a:pt x="533" y="189"/>
                  </a:lnTo>
                  <a:lnTo>
                    <a:pt x="533" y="191"/>
                  </a:lnTo>
                  <a:lnTo>
                    <a:pt x="535" y="198"/>
                  </a:lnTo>
                  <a:lnTo>
                    <a:pt x="537" y="199"/>
                  </a:lnTo>
                  <a:lnTo>
                    <a:pt x="542" y="210"/>
                  </a:lnTo>
                  <a:lnTo>
                    <a:pt x="545" y="214"/>
                  </a:lnTo>
                  <a:lnTo>
                    <a:pt x="549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61" y="214"/>
                  </a:lnTo>
                  <a:lnTo>
                    <a:pt x="567" y="212"/>
                  </a:lnTo>
                  <a:lnTo>
                    <a:pt x="570" y="210"/>
                  </a:lnTo>
                  <a:lnTo>
                    <a:pt x="572" y="210"/>
                  </a:lnTo>
                  <a:lnTo>
                    <a:pt x="576" y="208"/>
                  </a:lnTo>
                  <a:lnTo>
                    <a:pt x="577" y="208"/>
                  </a:lnTo>
                  <a:lnTo>
                    <a:pt x="581" y="208"/>
                  </a:lnTo>
                  <a:lnTo>
                    <a:pt x="588" y="208"/>
                  </a:lnTo>
                  <a:lnTo>
                    <a:pt x="590" y="208"/>
                  </a:lnTo>
                  <a:lnTo>
                    <a:pt x="592" y="207"/>
                  </a:lnTo>
                  <a:lnTo>
                    <a:pt x="593" y="205"/>
                  </a:lnTo>
                  <a:lnTo>
                    <a:pt x="593" y="191"/>
                  </a:lnTo>
                  <a:lnTo>
                    <a:pt x="595" y="189"/>
                  </a:lnTo>
                  <a:lnTo>
                    <a:pt x="595" y="185"/>
                  </a:lnTo>
                  <a:lnTo>
                    <a:pt x="593" y="178"/>
                  </a:lnTo>
                  <a:lnTo>
                    <a:pt x="595" y="175"/>
                  </a:lnTo>
                  <a:lnTo>
                    <a:pt x="597" y="173"/>
                  </a:lnTo>
                  <a:lnTo>
                    <a:pt x="604" y="167"/>
                  </a:lnTo>
                  <a:lnTo>
                    <a:pt x="604" y="166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8" y="162"/>
                  </a:lnTo>
                  <a:lnTo>
                    <a:pt x="611" y="160"/>
                  </a:lnTo>
                  <a:lnTo>
                    <a:pt x="613" y="159"/>
                  </a:lnTo>
                  <a:lnTo>
                    <a:pt x="615" y="157"/>
                  </a:lnTo>
                  <a:lnTo>
                    <a:pt x="616" y="153"/>
                  </a:lnTo>
                  <a:lnTo>
                    <a:pt x="616" y="150"/>
                  </a:lnTo>
                  <a:lnTo>
                    <a:pt x="616" y="146"/>
                  </a:lnTo>
                  <a:lnTo>
                    <a:pt x="616" y="144"/>
                  </a:lnTo>
                  <a:lnTo>
                    <a:pt x="618" y="143"/>
                  </a:lnTo>
                  <a:lnTo>
                    <a:pt x="618" y="141"/>
                  </a:lnTo>
                  <a:lnTo>
                    <a:pt x="618" y="141"/>
                  </a:lnTo>
                  <a:lnTo>
                    <a:pt x="618" y="137"/>
                  </a:lnTo>
                  <a:lnTo>
                    <a:pt x="618" y="130"/>
                  </a:lnTo>
                  <a:lnTo>
                    <a:pt x="618" y="130"/>
                  </a:lnTo>
                  <a:lnTo>
                    <a:pt x="620" y="128"/>
                  </a:lnTo>
                  <a:lnTo>
                    <a:pt x="620" y="127"/>
                  </a:lnTo>
                  <a:lnTo>
                    <a:pt x="624" y="123"/>
                  </a:lnTo>
                  <a:lnTo>
                    <a:pt x="625" y="121"/>
                  </a:lnTo>
                  <a:lnTo>
                    <a:pt x="625" y="120"/>
                  </a:lnTo>
                  <a:lnTo>
                    <a:pt x="625" y="118"/>
                  </a:lnTo>
                  <a:lnTo>
                    <a:pt x="627" y="114"/>
                  </a:lnTo>
                  <a:lnTo>
                    <a:pt x="629" y="107"/>
                  </a:lnTo>
                  <a:lnTo>
                    <a:pt x="631" y="105"/>
                  </a:lnTo>
                  <a:lnTo>
                    <a:pt x="636" y="105"/>
                  </a:lnTo>
                  <a:lnTo>
                    <a:pt x="638" y="104"/>
                  </a:lnTo>
                  <a:lnTo>
                    <a:pt x="638" y="100"/>
                  </a:lnTo>
                  <a:lnTo>
                    <a:pt x="638" y="96"/>
                  </a:lnTo>
                  <a:lnTo>
                    <a:pt x="638" y="93"/>
                  </a:lnTo>
                  <a:lnTo>
                    <a:pt x="640" y="89"/>
                  </a:lnTo>
                  <a:lnTo>
                    <a:pt x="636" y="88"/>
                  </a:lnTo>
                  <a:lnTo>
                    <a:pt x="627" y="88"/>
                  </a:lnTo>
                  <a:lnTo>
                    <a:pt x="622" y="88"/>
                  </a:lnTo>
                  <a:lnTo>
                    <a:pt x="618" y="82"/>
                  </a:lnTo>
                  <a:lnTo>
                    <a:pt x="615" y="80"/>
                  </a:lnTo>
                  <a:lnTo>
                    <a:pt x="609" y="80"/>
                  </a:lnTo>
                  <a:lnTo>
                    <a:pt x="604" y="79"/>
                  </a:lnTo>
                  <a:lnTo>
                    <a:pt x="602" y="79"/>
                  </a:lnTo>
                  <a:lnTo>
                    <a:pt x="602" y="77"/>
                  </a:lnTo>
                  <a:lnTo>
                    <a:pt x="602" y="75"/>
                  </a:lnTo>
                  <a:lnTo>
                    <a:pt x="600" y="73"/>
                  </a:lnTo>
                  <a:lnTo>
                    <a:pt x="597" y="73"/>
                  </a:lnTo>
                  <a:lnTo>
                    <a:pt x="595" y="73"/>
                  </a:lnTo>
                  <a:lnTo>
                    <a:pt x="592" y="70"/>
                  </a:lnTo>
                  <a:lnTo>
                    <a:pt x="583" y="68"/>
                  </a:lnTo>
                  <a:lnTo>
                    <a:pt x="579" y="66"/>
                  </a:lnTo>
                  <a:lnTo>
                    <a:pt x="579" y="61"/>
                  </a:lnTo>
                  <a:lnTo>
                    <a:pt x="577" y="54"/>
                  </a:lnTo>
                  <a:lnTo>
                    <a:pt x="576" y="48"/>
                  </a:lnTo>
                  <a:lnTo>
                    <a:pt x="572" y="45"/>
                  </a:lnTo>
                  <a:lnTo>
                    <a:pt x="565" y="43"/>
                  </a:lnTo>
                  <a:lnTo>
                    <a:pt x="561" y="40"/>
                  </a:lnTo>
                  <a:lnTo>
                    <a:pt x="560" y="38"/>
                  </a:lnTo>
                  <a:lnTo>
                    <a:pt x="556" y="40"/>
                  </a:lnTo>
                  <a:lnTo>
                    <a:pt x="554" y="41"/>
                  </a:lnTo>
                  <a:lnTo>
                    <a:pt x="553" y="43"/>
                  </a:lnTo>
                  <a:lnTo>
                    <a:pt x="549" y="41"/>
                  </a:lnTo>
                  <a:lnTo>
                    <a:pt x="545" y="36"/>
                  </a:lnTo>
                  <a:lnTo>
                    <a:pt x="544" y="34"/>
                  </a:lnTo>
                  <a:lnTo>
                    <a:pt x="542" y="34"/>
                  </a:lnTo>
                  <a:lnTo>
                    <a:pt x="540" y="34"/>
                  </a:lnTo>
                  <a:lnTo>
                    <a:pt x="538" y="32"/>
                  </a:lnTo>
                  <a:lnTo>
                    <a:pt x="537" y="31"/>
                  </a:lnTo>
                  <a:lnTo>
                    <a:pt x="535" y="31"/>
                  </a:lnTo>
                  <a:lnTo>
                    <a:pt x="533" y="29"/>
                  </a:lnTo>
                  <a:lnTo>
                    <a:pt x="528" y="31"/>
                  </a:lnTo>
                  <a:lnTo>
                    <a:pt x="526" y="31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17" y="32"/>
                  </a:lnTo>
                  <a:lnTo>
                    <a:pt x="515" y="32"/>
                  </a:lnTo>
                  <a:lnTo>
                    <a:pt x="503" y="29"/>
                  </a:lnTo>
                  <a:lnTo>
                    <a:pt x="497" y="25"/>
                  </a:lnTo>
                  <a:lnTo>
                    <a:pt x="496" y="25"/>
                  </a:lnTo>
                  <a:lnTo>
                    <a:pt x="494" y="27"/>
                  </a:lnTo>
                  <a:lnTo>
                    <a:pt x="490" y="32"/>
                  </a:lnTo>
                  <a:lnTo>
                    <a:pt x="489" y="34"/>
                  </a:lnTo>
                  <a:lnTo>
                    <a:pt x="487" y="34"/>
                  </a:lnTo>
                  <a:lnTo>
                    <a:pt x="485" y="32"/>
                  </a:lnTo>
                  <a:lnTo>
                    <a:pt x="483" y="31"/>
                  </a:lnTo>
                  <a:lnTo>
                    <a:pt x="481" y="31"/>
                  </a:lnTo>
                  <a:lnTo>
                    <a:pt x="480" y="29"/>
                  </a:lnTo>
                  <a:lnTo>
                    <a:pt x="474" y="31"/>
                  </a:lnTo>
                  <a:lnTo>
                    <a:pt x="473" y="32"/>
                  </a:lnTo>
                  <a:lnTo>
                    <a:pt x="471" y="34"/>
                  </a:lnTo>
                  <a:lnTo>
                    <a:pt x="473" y="36"/>
                  </a:lnTo>
                  <a:lnTo>
                    <a:pt x="474" y="38"/>
                  </a:lnTo>
                  <a:lnTo>
                    <a:pt x="476" y="40"/>
                  </a:lnTo>
                  <a:lnTo>
                    <a:pt x="474" y="41"/>
                  </a:lnTo>
                  <a:lnTo>
                    <a:pt x="473" y="43"/>
                  </a:lnTo>
                  <a:lnTo>
                    <a:pt x="471" y="43"/>
                  </a:lnTo>
                  <a:lnTo>
                    <a:pt x="469" y="43"/>
                  </a:lnTo>
                  <a:lnTo>
                    <a:pt x="465" y="45"/>
                  </a:lnTo>
                  <a:lnTo>
                    <a:pt x="462" y="48"/>
                  </a:lnTo>
                  <a:lnTo>
                    <a:pt x="460" y="50"/>
                  </a:lnTo>
                  <a:lnTo>
                    <a:pt x="457" y="52"/>
                  </a:lnTo>
                  <a:lnTo>
                    <a:pt x="455" y="52"/>
                  </a:lnTo>
                  <a:lnTo>
                    <a:pt x="453" y="50"/>
                  </a:lnTo>
                  <a:lnTo>
                    <a:pt x="451" y="48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4" y="47"/>
                  </a:lnTo>
                  <a:lnTo>
                    <a:pt x="442" y="45"/>
                  </a:lnTo>
                  <a:lnTo>
                    <a:pt x="432" y="34"/>
                  </a:lnTo>
                  <a:lnTo>
                    <a:pt x="430" y="34"/>
                  </a:lnTo>
                  <a:lnTo>
                    <a:pt x="426" y="34"/>
                  </a:lnTo>
                  <a:lnTo>
                    <a:pt x="423" y="34"/>
                  </a:lnTo>
                  <a:lnTo>
                    <a:pt x="421" y="34"/>
                  </a:lnTo>
                  <a:lnTo>
                    <a:pt x="419" y="38"/>
                  </a:lnTo>
                  <a:lnTo>
                    <a:pt x="418" y="38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5" y="34"/>
                  </a:lnTo>
                  <a:lnTo>
                    <a:pt x="403" y="34"/>
                  </a:lnTo>
                  <a:lnTo>
                    <a:pt x="403" y="38"/>
                  </a:lnTo>
                  <a:lnTo>
                    <a:pt x="396" y="38"/>
                  </a:lnTo>
                  <a:lnTo>
                    <a:pt x="393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78" y="45"/>
                  </a:lnTo>
                  <a:lnTo>
                    <a:pt x="377" y="45"/>
                  </a:lnTo>
                  <a:lnTo>
                    <a:pt x="373" y="48"/>
                  </a:lnTo>
                  <a:lnTo>
                    <a:pt x="371" y="50"/>
                  </a:lnTo>
                  <a:lnTo>
                    <a:pt x="370" y="48"/>
                  </a:lnTo>
                  <a:lnTo>
                    <a:pt x="370" y="50"/>
                  </a:lnTo>
                  <a:lnTo>
                    <a:pt x="366" y="56"/>
                  </a:lnTo>
                  <a:lnTo>
                    <a:pt x="366" y="57"/>
                  </a:lnTo>
                  <a:lnTo>
                    <a:pt x="364" y="59"/>
                  </a:lnTo>
                  <a:lnTo>
                    <a:pt x="364" y="61"/>
                  </a:lnTo>
                  <a:lnTo>
                    <a:pt x="363" y="66"/>
                  </a:lnTo>
                  <a:lnTo>
                    <a:pt x="363" y="72"/>
                  </a:lnTo>
                  <a:lnTo>
                    <a:pt x="361" y="73"/>
                  </a:lnTo>
                  <a:lnTo>
                    <a:pt x="357" y="72"/>
                  </a:lnTo>
                  <a:lnTo>
                    <a:pt x="352" y="66"/>
                  </a:lnTo>
                  <a:lnTo>
                    <a:pt x="348" y="64"/>
                  </a:lnTo>
                  <a:lnTo>
                    <a:pt x="345" y="64"/>
                  </a:lnTo>
                  <a:lnTo>
                    <a:pt x="343" y="66"/>
                  </a:lnTo>
                  <a:lnTo>
                    <a:pt x="339" y="68"/>
                  </a:lnTo>
                  <a:lnTo>
                    <a:pt x="338" y="70"/>
                  </a:lnTo>
                  <a:lnTo>
                    <a:pt x="336" y="72"/>
                  </a:lnTo>
                  <a:lnTo>
                    <a:pt x="331" y="70"/>
                  </a:lnTo>
                  <a:lnTo>
                    <a:pt x="327" y="70"/>
                  </a:lnTo>
                  <a:lnTo>
                    <a:pt x="325" y="68"/>
                  </a:lnTo>
                  <a:lnTo>
                    <a:pt x="327" y="64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31" y="50"/>
                  </a:lnTo>
                  <a:lnTo>
                    <a:pt x="331" y="48"/>
                  </a:lnTo>
                  <a:lnTo>
                    <a:pt x="331" y="41"/>
                  </a:lnTo>
                  <a:lnTo>
                    <a:pt x="329" y="40"/>
                  </a:lnTo>
                  <a:lnTo>
                    <a:pt x="329" y="36"/>
                  </a:lnTo>
                  <a:lnTo>
                    <a:pt x="327" y="34"/>
                  </a:lnTo>
                  <a:lnTo>
                    <a:pt x="323" y="36"/>
                  </a:lnTo>
                  <a:lnTo>
                    <a:pt x="322" y="36"/>
                  </a:lnTo>
                  <a:lnTo>
                    <a:pt x="320" y="36"/>
                  </a:lnTo>
                  <a:lnTo>
                    <a:pt x="313" y="34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5" y="27"/>
                  </a:lnTo>
                  <a:lnTo>
                    <a:pt x="309" y="27"/>
                  </a:lnTo>
                  <a:lnTo>
                    <a:pt x="307" y="25"/>
                  </a:lnTo>
                  <a:lnTo>
                    <a:pt x="306" y="25"/>
                  </a:lnTo>
                  <a:lnTo>
                    <a:pt x="304" y="24"/>
                  </a:lnTo>
                  <a:lnTo>
                    <a:pt x="302" y="18"/>
                  </a:lnTo>
                  <a:lnTo>
                    <a:pt x="300" y="8"/>
                  </a:lnTo>
                  <a:lnTo>
                    <a:pt x="299" y="4"/>
                  </a:lnTo>
                  <a:lnTo>
                    <a:pt x="297" y="2"/>
                  </a:lnTo>
                  <a:lnTo>
                    <a:pt x="295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7" y="11"/>
                  </a:lnTo>
                  <a:lnTo>
                    <a:pt x="275" y="11"/>
                  </a:lnTo>
                  <a:lnTo>
                    <a:pt x="274" y="13"/>
                  </a:lnTo>
                  <a:lnTo>
                    <a:pt x="272" y="13"/>
                  </a:lnTo>
                  <a:lnTo>
                    <a:pt x="270" y="15"/>
                  </a:lnTo>
                  <a:lnTo>
                    <a:pt x="268" y="18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4"/>
                  </a:lnTo>
                  <a:lnTo>
                    <a:pt x="260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47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8" y="36"/>
                  </a:lnTo>
                  <a:lnTo>
                    <a:pt x="236" y="34"/>
                  </a:lnTo>
                  <a:lnTo>
                    <a:pt x="238" y="29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0"/>
                  </a:lnTo>
                  <a:lnTo>
                    <a:pt x="238" y="18"/>
                  </a:lnTo>
                  <a:lnTo>
                    <a:pt x="235" y="15"/>
                  </a:lnTo>
                  <a:lnTo>
                    <a:pt x="224" y="15"/>
                  </a:lnTo>
                  <a:lnTo>
                    <a:pt x="220" y="15"/>
                  </a:lnTo>
                  <a:lnTo>
                    <a:pt x="217" y="15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9">
              <a:extLst>
                <a:ext uri="{FF2B5EF4-FFF2-40B4-BE49-F238E27FC236}">
                  <a16:creationId xmlns:a16="http://schemas.microsoft.com/office/drawing/2014/main" id="{A7EAF695-258E-5C88-1869-E217E115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999" y="3077026"/>
              <a:ext cx="1042285" cy="535789"/>
            </a:xfrm>
            <a:custGeom>
              <a:avLst/>
              <a:gdLst>
                <a:gd name="T0" fmla="*/ 767 w 854"/>
                <a:gd name="T1" fmla="*/ 336 h 439"/>
                <a:gd name="T2" fmla="*/ 781 w 854"/>
                <a:gd name="T3" fmla="*/ 329 h 439"/>
                <a:gd name="T4" fmla="*/ 776 w 854"/>
                <a:gd name="T5" fmla="*/ 309 h 439"/>
                <a:gd name="T6" fmla="*/ 776 w 854"/>
                <a:gd name="T7" fmla="*/ 272 h 439"/>
                <a:gd name="T8" fmla="*/ 799 w 854"/>
                <a:gd name="T9" fmla="*/ 243 h 439"/>
                <a:gd name="T10" fmla="*/ 779 w 854"/>
                <a:gd name="T11" fmla="*/ 224 h 439"/>
                <a:gd name="T12" fmla="*/ 817 w 854"/>
                <a:gd name="T13" fmla="*/ 226 h 439"/>
                <a:gd name="T14" fmla="*/ 843 w 854"/>
                <a:gd name="T15" fmla="*/ 202 h 439"/>
                <a:gd name="T16" fmla="*/ 849 w 854"/>
                <a:gd name="T17" fmla="*/ 178 h 439"/>
                <a:gd name="T18" fmla="*/ 842 w 854"/>
                <a:gd name="T19" fmla="*/ 149 h 439"/>
                <a:gd name="T20" fmla="*/ 827 w 854"/>
                <a:gd name="T21" fmla="*/ 115 h 439"/>
                <a:gd name="T22" fmla="*/ 829 w 854"/>
                <a:gd name="T23" fmla="*/ 83 h 439"/>
                <a:gd name="T24" fmla="*/ 801 w 854"/>
                <a:gd name="T25" fmla="*/ 48 h 439"/>
                <a:gd name="T26" fmla="*/ 765 w 854"/>
                <a:gd name="T27" fmla="*/ 48 h 439"/>
                <a:gd name="T28" fmla="*/ 712 w 854"/>
                <a:gd name="T29" fmla="*/ 28 h 439"/>
                <a:gd name="T30" fmla="*/ 655 w 854"/>
                <a:gd name="T31" fmla="*/ 7 h 439"/>
                <a:gd name="T32" fmla="*/ 614 w 854"/>
                <a:gd name="T33" fmla="*/ 0 h 439"/>
                <a:gd name="T34" fmla="*/ 605 w 854"/>
                <a:gd name="T35" fmla="*/ 43 h 439"/>
                <a:gd name="T36" fmla="*/ 575 w 854"/>
                <a:gd name="T37" fmla="*/ 73 h 439"/>
                <a:gd name="T38" fmla="*/ 547 w 854"/>
                <a:gd name="T39" fmla="*/ 73 h 439"/>
                <a:gd name="T40" fmla="*/ 502 w 854"/>
                <a:gd name="T41" fmla="*/ 57 h 439"/>
                <a:gd name="T42" fmla="*/ 481 w 854"/>
                <a:gd name="T43" fmla="*/ 64 h 439"/>
                <a:gd name="T44" fmla="*/ 442 w 854"/>
                <a:gd name="T45" fmla="*/ 75 h 439"/>
                <a:gd name="T46" fmla="*/ 435 w 854"/>
                <a:gd name="T47" fmla="*/ 108 h 439"/>
                <a:gd name="T48" fmla="*/ 366 w 854"/>
                <a:gd name="T49" fmla="*/ 149 h 439"/>
                <a:gd name="T50" fmla="*/ 380 w 854"/>
                <a:gd name="T51" fmla="*/ 183 h 439"/>
                <a:gd name="T52" fmla="*/ 394 w 854"/>
                <a:gd name="T53" fmla="*/ 220 h 439"/>
                <a:gd name="T54" fmla="*/ 394 w 854"/>
                <a:gd name="T55" fmla="*/ 254 h 439"/>
                <a:gd name="T56" fmla="*/ 366 w 854"/>
                <a:gd name="T57" fmla="*/ 245 h 439"/>
                <a:gd name="T58" fmla="*/ 337 w 854"/>
                <a:gd name="T59" fmla="*/ 234 h 439"/>
                <a:gd name="T60" fmla="*/ 304 w 854"/>
                <a:gd name="T61" fmla="*/ 222 h 439"/>
                <a:gd name="T62" fmla="*/ 296 w 854"/>
                <a:gd name="T63" fmla="*/ 238 h 439"/>
                <a:gd name="T64" fmla="*/ 220 w 854"/>
                <a:gd name="T65" fmla="*/ 254 h 439"/>
                <a:gd name="T66" fmla="*/ 193 w 854"/>
                <a:gd name="T67" fmla="*/ 274 h 439"/>
                <a:gd name="T68" fmla="*/ 149 w 854"/>
                <a:gd name="T69" fmla="*/ 256 h 439"/>
                <a:gd name="T70" fmla="*/ 117 w 854"/>
                <a:gd name="T71" fmla="*/ 249 h 439"/>
                <a:gd name="T72" fmla="*/ 101 w 854"/>
                <a:gd name="T73" fmla="*/ 243 h 439"/>
                <a:gd name="T74" fmla="*/ 96 w 854"/>
                <a:gd name="T75" fmla="*/ 277 h 439"/>
                <a:gd name="T76" fmla="*/ 76 w 854"/>
                <a:gd name="T77" fmla="*/ 277 h 439"/>
                <a:gd name="T78" fmla="*/ 62 w 854"/>
                <a:gd name="T79" fmla="*/ 265 h 439"/>
                <a:gd name="T80" fmla="*/ 34 w 854"/>
                <a:gd name="T81" fmla="*/ 247 h 439"/>
                <a:gd name="T82" fmla="*/ 7 w 854"/>
                <a:gd name="T83" fmla="*/ 258 h 439"/>
                <a:gd name="T84" fmla="*/ 3 w 854"/>
                <a:gd name="T85" fmla="*/ 302 h 439"/>
                <a:gd name="T86" fmla="*/ 39 w 854"/>
                <a:gd name="T87" fmla="*/ 337 h 439"/>
                <a:gd name="T88" fmla="*/ 78 w 854"/>
                <a:gd name="T89" fmla="*/ 357 h 439"/>
                <a:gd name="T90" fmla="*/ 106 w 854"/>
                <a:gd name="T91" fmla="*/ 348 h 439"/>
                <a:gd name="T92" fmla="*/ 138 w 854"/>
                <a:gd name="T93" fmla="*/ 373 h 439"/>
                <a:gd name="T94" fmla="*/ 172 w 854"/>
                <a:gd name="T95" fmla="*/ 369 h 439"/>
                <a:gd name="T96" fmla="*/ 220 w 854"/>
                <a:gd name="T97" fmla="*/ 336 h 439"/>
                <a:gd name="T98" fmla="*/ 257 w 854"/>
                <a:gd name="T99" fmla="*/ 337 h 439"/>
                <a:gd name="T100" fmla="*/ 291 w 854"/>
                <a:gd name="T101" fmla="*/ 343 h 439"/>
                <a:gd name="T102" fmla="*/ 309 w 854"/>
                <a:gd name="T103" fmla="*/ 366 h 439"/>
                <a:gd name="T104" fmla="*/ 337 w 854"/>
                <a:gd name="T105" fmla="*/ 394 h 439"/>
                <a:gd name="T106" fmla="*/ 415 w 854"/>
                <a:gd name="T107" fmla="*/ 410 h 439"/>
                <a:gd name="T108" fmla="*/ 486 w 854"/>
                <a:gd name="T109" fmla="*/ 416 h 439"/>
                <a:gd name="T110" fmla="*/ 549 w 854"/>
                <a:gd name="T111" fmla="*/ 432 h 439"/>
                <a:gd name="T112" fmla="*/ 573 w 854"/>
                <a:gd name="T113" fmla="*/ 428 h 439"/>
                <a:gd name="T114" fmla="*/ 595 w 854"/>
                <a:gd name="T115" fmla="*/ 407 h 439"/>
                <a:gd name="T116" fmla="*/ 637 w 854"/>
                <a:gd name="T117" fmla="*/ 396 h 439"/>
                <a:gd name="T118" fmla="*/ 684 w 854"/>
                <a:gd name="T119" fmla="*/ 391 h 439"/>
                <a:gd name="T120" fmla="*/ 728 w 854"/>
                <a:gd name="T121" fmla="*/ 3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4" h="439">
                  <a:moveTo>
                    <a:pt x="740" y="359"/>
                  </a:moveTo>
                  <a:lnTo>
                    <a:pt x="744" y="352"/>
                  </a:lnTo>
                  <a:lnTo>
                    <a:pt x="746" y="352"/>
                  </a:lnTo>
                  <a:lnTo>
                    <a:pt x="749" y="348"/>
                  </a:lnTo>
                  <a:lnTo>
                    <a:pt x="751" y="348"/>
                  </a:lnTo>
                  <a:lnTo>
                    <a:pt x="753" y="346"/>
                  </a:lnTo>
                  <a:lnTo>
                    <a:pt x="753" y="345"/>
                  </a:lnTo>
                  <a:lnTo>
                    <a:pt x="753" y="343"/>
                  </a:lnTo>
                  <a:lnTo>
                    <a:pt x="755" y="341"/>
                  </a:lnTo>
                  <a:lnTo>
                    <a:pt x="756" y="341"/>
                  </a:lnTo>
                  <a:lnTo>
                    <a:pt x="756" y="337"/>
                  </a:lnTo>
                  <a:lnTo>
                    <a:pt x="756" y="336"/>
                  </a:lnTo>
                  <a:lnTo>
                    <a:pt x="758" y="336"/>
                  </a:lnTo>
                  <a:lnTo>
                    <a:pt x="762" y="337"/>
                  </a:lnTo>
                  <a:lnTo>
                    <a:pt x="767" y="336"/>
                  </a:lnTo>
                  <a:lnTo>
                    <a:pt x="769" y="337"/>
                  </a:lnTo>
                  <a:lnTo>
                    <a:pt x="772" y="337"/>
                  </a:lnTo>
                  <a:lnTo>
                    <a:pt x="772" y="339"/>
                  </a:lnTo>
                  <a:lnTo>
                    <a:pt x="774" y="339"/>
                  </a:lnTo>
                  <a:lnTo>
                    <a:pt x="774" y="337"/>
                  </a:lnTo>
                  <a:lnTo>
                    <a:pt x="776" y="337"/>
                  </a:lnTo>
                  <a:lnTo>
                    <a:pt x="779" y="337"/>
                  </a:lnTo>
                  <a:lnTo>
                    <a:pt x="781" y="337"/>
                  </a:lnTo>
                  <a:lnTo>
                    <a:pt x="781" y="336"/>
                  </a:lnTo>
                  <a:lnTo>
                    <a:pt x="779" y="334"/>
                  </a:lnTo>
                  <a:lnTo>
                    <a:pt x="778" y="334"/>
                  </a:lnTo>
                  <a:lnTo>
                    <a:pt x="774" y="332"/>
                  </a:lnTo>
                  <a:lnTo>
                    <a:pt x="776" y="332"/>
                  </a:lnTo>
                  <a:lnTo>
                    <a:pt x="781" y="330"/>
                  </a:lnTo>
                  <a:lnTo>
                    <a:pt x="781" y="329"/>
                  </a:lnTo>
                  <a:lnTo>
                    <a:pt x="783" y="329"/>
                  </a:lnTo>
                  <a:lnTo>
                    <a:pt x="781" y="329"/>
                  </a:lnTo>
                  <a:lnTo>
                    <a:pt x="778" y="327"/>
                  </a:lnTo>
                  <a:lnTo>
                    <a:pt x="778" y="325"/>
                  </a:lnTo>
                  <a:lnTo>
                    <a:pt x="778" y="321"/>
                  </a:lnTo>
                  <a:lnTo>
                    <a:pt x="781" y="321"/>
                  </a:lnTo>
                  <a:lnTo>
                    <a:pt x="783" y="318"/>
                  </a:lnTo>
                  <a:lnTo>
                    <a:pt x="783" y="314"/>
                  </a:lnTo>
                  <a:lnTo>
                    <a:pt x="783" y="313"/>
                  </a:lnTo>
                  <a:lnTo>
                    <a:pt x="781" y="313"/>
                  </a:lnTo>
                  <a:lnTo>
                    <a:pt x="776" y="314"/>
                  </a:lnTo>
                  <a:lnTo>
                    <a:pt x="774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09"/>
                  </a:lnTo>
                  <a:lnTo>
                    <a:pt x="776" y="307"/>
                  </a:lnTo>
                  <a:lnTo>
                    <a:pt x="774" y="307"/>
                  </a:lnTo>
                  <a:lnTo>
                    <a:pt x="772" y="307"/>
                  </a:lnTo>
                  <a:lnTo>
                    <a:pt x="772" y="304"/>
                  </a:lnTo>
                  <a:lnTo>
                    <a:pt x="774" y="300"/>
                  </a:lnTo>
                  <a:lnTo>
                    <a:pt x="774" y="297"/>
                  </a:lnTo>
                  <a:lnTo>
                    <a:pt x="778" y="295"/>
                  </a:lnTo>
                  <a:lnTo>
                    <a:pt x="779" y="293"/>
                  </a:lnTo>
                  <a:lnTo>
                    <a:pt x="779" y="291"/>
                  </a:lnTo>
                  <a:lnTo>
                    <a:pt x="779" y="288"/>
                  </a:lnTo>
                  <a:lnTo>
                    <a:pt x="776" y="282"/>
                  </a:lnTo>
                  <a:lnTo>
                    <a:pt x="774" y="282"/>
                  </a:lnTo>
                  <a:lnTo>
                    <a:pt x="774" y="281"/>
                  </a:lnTo>
                  <a:lnTo>
                    <a:pt x="776" y="279"/>
                  </a:lnTo>
                  <a:lnTo>
                    <a:pt x="776" y="272"/>
                  </a:lnTo>
                  <a:lnTo>
                    <a:pt x="776" y="270"/>
                  </a:lnTo>
                  <a:lnTo>
                    <a:pt x="778" y="270"/>
                  </a:lnTo>
                  <a:lnTo>
                    <a:pt x="779" y="272"/>
                  </a:lnTo>
                  <a:lnTo>
                    <a:pt x="781" y="274"/>
                  </a:lnTo>
                  <a:lnTo>
                    <a:pt x="794" y="268"/>
                  </a:lnTo>
                  <a:lnTo>
                    <a:pt x="797" y="265"/>
                  </a:lnTo>
                  <a:lnTo>
                    <a:pt x="799" y="263"/>
                  </a:lnTo>
                  <a:lnTo>
                    <a:pt x="799" y="256"/>
                  </a:lnTo>
                  <a:lnTo>
                    <a:pt x="799" y="254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2" y="249"/>
                  </a:lnTo>
                  <a:lnTo>
                    <a:pt x="802" y="245"/>
                  </a:lnTo>
                  <a:lnTo>
                    <a:pt x="801" y="243"/>
                  </a:lnTo>
                  <a:lnTo>
                    <a:pt x="799" y="243"/>
                  </a:lnTo>
                  <a:lnTo>
                    <a:pt x="799" y="242"/>
                  </a:lnTo>
                  <a:lnTo>
                    <a:pt x="799" y="238"/>
                  </a:lnTo>
                  <a:lnTo>
                    <a:pt x="797" y="234"/>
                  </a:lnTo>
                  <a:lnTo>
                    <a:pt x="795" y="234"/>
                  </a:lnTo>
                  <a:lnTo>
                    <a:pt x="792" y="234"/>
                  </a:lnTo>
                  <a:lnTo>
                    <a:pt x="783" y="231"/>
                  </a:lnTo>
                  <a:lnTo>
                    <a:pt x="781" y="233"/>
                  </a:lnTo>
                  <a:lnTo>
                    <a:pt x="774" y="229"/>
                  </a:lnTo>
                  <a:lnTo>
                    <a:pt x="772" y="229"/>
                  </a:lnTo>
                  <a:lnTo>
                    <a:pt x="772" y="227"/>
                  </a:lnTo>
                  <a:lnTo>
                    <a:pt x="774" y="224"/>
                  </a:lnTo>
                  <a:lnTo>
                    <a:pt x="776" y="224"/>
                  </a:lnTo>
                  <a:lnTo>
                    <a:pt x="778" y="226"/>
                  </a:lnTo>
                  <a:lnTo>
                    <a:pt x="778" y="224"/>
                  </a:lnTo>
                  <a:lnTo>
                    <a:pt x="779" y="224"/>
                  </a:lnTo>
                  <a:lnTo>
                    <a:pt x="785" y="220"/>
                  </a:lnTo>
                  <a:lnTo>
                    <a:pt x="787" y="218"/>
                  </a:lnTo>
                  <a:lnTo>
                    <a:pt x="785" y="217"/>
                  </a:lnTo>
                  <a:lnTo>
                    <a:pt x="787" y="215"/>
                  </a:lnTo>
                  <a:lnTo>
                    <a:pt x="790" y="213"/>
                  </a:lnTo>
                  <a:lnTo>
                    <a:pt x="795" y="213"/>
                  </a:lnTo>
                  <a:lnTo>
                    <a:pt x="802" y="217"/>
                  </a:lnTo>
                  <a:lnTo>
                    <a:pt x="804" y="218"/>
                  </a:lnTo>
                  <a:lnTo>
                    <a:pt x="806" y="218"/>
                  </a:lnTo>
                  <a:lnTo>
                    <a:pt x="806" y="220"/>
                  </a:lnTo>
                  <a:lnTo>
                    <a:pt x="806" y="222"/>
                  </a:lnTo>
                  <a:lnTo>
                    <a:pt x="808" y="224"/>
                  </a:lnTo>
                  <a:lnTo>
                    <a:pt x="810" y="226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4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4"/>
                  </a:lnTo>
                  <a:lnTo>
                    <a:pt x="827" y="226"/>
                  </a:lnTo>
                  <a:lnTo>
                    <a:pt x="838" y="222"/>
                  </a:lnTo>
                  <a:lnTo>
                    <a:pt x="843" y="222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3" y="218"/>
                  </a:lnTo>
                  <a:lnTo>
                    <a:pt x="843" y="217"/>
                  </a:lnTo>
                  <a:lnTo>
                    <a:pt x="843" y="211"/>
                  </a:lnTo>
                  <a:lnTo>
                    <a:pt x="842" y="208"/>
                  </a:lnTo>
                  <a:lnTo>
                    <a:pt x="842" y="204"/>
                  </a:lnTo>
                  <a:lnTo>
                    <a:pt x="843" y="202"/>
                  </a:lnTo>
                  <a:lnTo>
                    <a:pt x="843" y="201"/>
                  </a:lnTo>
                  <a:lnTo>
                    <a:pt x="842" y="199"/>
                  </a:lnTo>
                  <a:lnTo>
                    <a:pt x="840" y="197"/>
                  </a:lnTo>
                  <a:lnTo>
                    <a:pt x="840" y="195"/>
                  </a:lnTo>
                  <a:lnTo>
                    <a:pt x="842" y="194"/>
                  </a:lnTo>
                  <a:lnTo>
                    <a:pt x="843" y="194"/>
                  </a:lnTo>
                  <a:lnTo>
                    <a:pt x="845" y="192"/>
                  </a:lnTo>
                  <a:lnTo>
                    <a:pt x="847" y="190"/>
                  </a:lnTo>
                  <a:lnTo>
                    <a:pt x="847" y="188"/>
                  </a:lnTo>
                  <a:lnTo>
                    <a:pt x="847" y="185"/>
                  </a:lnTo>
                  <a:lnTo>
                    <a:pt x="847" y="183"/>
                  </a:lnTo>
                  <a:lnTo>
                    <a:pt x="847" y="181"/>
                  </a:lnTo>
                  <a:lnTo>
                    <a:pt x="849" y="181"/>
                  </a:lnTo>
                  <a:lnTo>
                    <a:pt x="849" y="179"/>
                  </a:lnTo>
                  <a:lnTo>
                    <a:pt x="849" y="178"/>
                  </a:lnTo>
                  <a:lnTo>
                    <a:pt x="847" y="176"/>
                  </a:lnTo>
                  <a:lnTo>
                    <a:pt x="854" y="170"/>
                  </a:lnTo>
                  <a:lnTo>
                    <a:pt x="852" y="169"/>
                  </a:lnTo>
                  <a:lnTo>
                    <a:pt x="849" y="167"/>
                  </a:lnTo>
                  <a:lnTo>
                    <a:pt x="845" y="165"/>
                  </a:lnTo>
                  <a:lnTo>
                    <a:pt x="847" y="162"/>
                  </a:lnTo>
                  <a:lnTo>
                    <a:pt x="845" y="162"/>
                  </a:lnTo>
                  <a:lnTo>
                    <a:pt x="845" y="158"/>
                  </a:lnTo>
                  <a:lnTo>
                    <a:pt x="845" y="158"/>
                  </a:lnTo>
                  <a:lnTo>
                    <a:pt x="847" y="156"/>
                  </a:lnTo>
                  <a:lnTo>
                    <a:pt x="845" y="155"/>
                  </a:lnTo>
                  <a:lnTo>
                    <a:pt x="845" y="153"/>
                  </a:lnTo>
                  <a:lnTo>
                    <a:pt x="843" y="151"/>
                  </a:lnTo>
                  <a:lnTo>
                    <a:pt x="842" y="149"/>
                  </a:lnTo>
                  <a:lnTo>
                    <a:pt x="842" y="149"/>
                  </a:lnTo>
                  <a:lnTo>
                    <a:pt x="840" y="147"/>
                  </a:lnTo>
                  <a:lnTo>
                    <a:pt x="838" y="146"/>
                  </a:lnTo>
                  <a:lnTo>
                    <a:pt x="836" y="142"/>
                  </a:lnTo>
                  <a:lnTo>
                    <a:pt x="836" y="139"/>
                  </a:lnTo>
                  <a:lnTo>
                    <a:pt x="836" y="135"/>
                  </a:lnTo>
                  <a:lnTo>
                    <a:pt x="834" y="130"/>
                  </a:lnTo>
                  <a:lnTo>
                    <a:pt x="834" y="128"/>
                  </a:lnTo>
                  <a:lnTo>
                    <a:pt x="834" y="126"/>
                  </a:lnTo>
                  <a:lnTo>
                    <a:pt x="833" y="124"/>
                  </a:lnTo>
                  <a:lnTo>
                    <a:pt x="831" y="123"/>
                  </a:lnTo>
                  <a:lnTo>
                    <a:pt x="829" y="123"/>
                  </a:lnTo>
                  <a:lnTo>
                    <a:pt x="829" y="121"/>
                  </a:lnTo>
                  <a:lnTo>
                    <a:pt x="829" y="119"/>
                  </a:lnTo>
                  <a:lnTo>
                    <a:pt x="827" y="117"/>
                  </a:lnTo>
                  <a:lnTo>
                    <a:pt x="827" y="115"/>
                  </a:lnTo>
                  <a:lnTo>
                    <a:pt x="829" y="115"/>
                  </a:lnTo>
                  <a:lnTo>
                    <a:pt x="827" y="115"/>
                  </a:lnTo>
                  <a:lnTo>
                    <a:pt x="827" y="114"/>
                  </a:lnTo>
                  <a:lnTo>
                    <a:pt x="826" y="114"/>
                  </a:lnTo>
                  <a:lnTo>
                    <a:pt x="826" y="112"/>
                  </a:lnTo>
                  <a:lnTo>
                    <a:pt x="822" y="112"/>
                  </a:lnTo>
                  <a:lnTo>
                    <a:pt x="820" y="110"/>
                  </a:lnTo>
                  <a:lnTo>
                    <a:pt x="822" y="108"/>
                  </a:lnTo>
                  <a:lnTo>
                    <a:pt x="822" y="107"/>
                  </a:lnTo>
                  <a:lnTo>
                    <a:pt x="824" y="98"/>
                  </a:lnTo>
                  <a:lnTo>
                    <a:pt x="824" y="94"/>
                  </a:lnTo>
                  <a:lnTo>
                    <a:pt x="826" y="92"/>
                  </a:lnTo>
                  <a:lnTo>
                    <a:pt x="827" y="87"/>
                  </a:lnTo>
                  <a:lnTo>
                    <a:pt x="829" y="85"/>
                  </a:lnTo>
                  <a:lnTo>
                    <a:pt x="829" y="83"/>
                  </a:lnTo>
                  <a:lnTo>
                    <a:pt x="831" y="82"/>
                  </a:lnTo>
                  <a:lnTo>
                    <a:pt x="833" y="80"/>
                  </a:lnTo>
                  <a:lnTo>
                    <a:pt x="834" y="76"/>
                  </a:lnTo>
                  <a:lnTo>
                    <a:pt x="833" y="71"/>
                  </a:lnTo>
                  <a:lnTo>
                    <a:pt x="829" y="66"/>
                  </a:lnTo>
                  <a:lnTo>
                    <a:pt x="827" y="53"/>
                  </a:lnTo>
                  <a:lnTo>
                    <a:pt x="824" y="50"/>
                  </a:lnTo>
                  <a:lnTo>
                    <a:pt x="822" y="50"/>
                  </a:lnTo>
                  <a:lnTo>
                    <a:pt x="818" y="51"/>
                  </a:lnTo>
                  <a:lnTo>
                    <a:pt x="815" y="51"/>
                  </a:lnTo>
                  <a:lnTo>
                    <a:pt x="813" y="51"/>
                  </a:lnTo>
                  <a:lnTo>
                    <a:pt x="810" y="48"/>
                  </a:lnTo>
                  <a:lnTo>
                    <a:pt x="808" y="48"/>
                  </a:lnTo>
                  <a:lnTo>
                    <a:pt x="802" y="48"/>
                  </a:lnTo>
                  <a:lnTo>
                    <a:pt x="801" y="48"/>
                  </a:lnTo>
                  <a:lnTo>
                    <a:pt x="799" y="46"/>
                  </a:lnTo>
                  <a:lnTo>
                    <a:pt x="799" y="44"/>
                  </a:lnTo>
                  <a:lnTo>
                    <a:pt x="799" y="43"/>
                  </a:lnTo>
                  <a:lnTo>
                    <a:pt x="799" y="39"/>
                  </a:lnTo>
                  <a:lnTo>
                    <a:pt x="797" y="39"/>
                  </a:lnTo>
                  <a:lnTo>
                    <a:pt x="795" y="39"/>
                  </a:lnTo>
                  <a:lnTo>
                    <a:pt x="788" y="37"/>
                  </a:lnTo>
                  <a:lnTo>
                    <a:pt x="787" y="35"/>
                  </a:lnTo>
                  <a:lnTo>
                    <a:pt x="785" y="35"/>
                  </a:lnTo>
                  <a:lnTo>
                    <a:pt x="781" y="35"/>
                  </a:lnTo>
                  <a:lnTo>
                    <a:pt x="778" y="35"/>
                  </a:lnTo>
                  <a:lnTo>
                    <a:pt x="776" y="37"/>
                  </a:lnTo>
                  <a:lnTo>
                    <a:pt x="769" y="48"/>
                  </a:lnTo>
                  <a:lnTo>
                    <a:pt x="767" y="48"/>
                  </a:lnTo>
                  <a:lnTo>
                    <a:pt x="765" y="48"/>
                  </a:lnTo>
                  <a:lnTo>
                    <a:pt x="763" y="48"/>
                  </a:lnTo>
                  <a:lnTo>
                    <a:pt x="762" y="48"/>
                  </a:lnTo>
                  <a:lnTo>
                    <a:pt x="747" y="46"/>
                  </a:lnTo>
                  <a:lnTo>
                    <a:pt x="737" y="46"/>
                  </a:lnTo>
                  <a:lnTo>
                    <a:pt x="730" y="43"/>
                  </a:lnTo>
                  <a:lnTo>
                    <a:pt x="717" y="35"/>
                  </a:lnTo>
                  <a:lnTo>
                    <a:pt x="717" y="34"/>
                  </a:lnTo>
                  <a:lnTo>
                    <a:pt x="717" y="32"/>
                  </a:lnTo>
                  <a:lnTo>
                    <a:pt x="715" y="32"/>
                  </a:lnTo>
                  <a:lnTo>
                    <a:pt x="715" y="30"/>
                  </a:lnTo>
                  <a:lnTo>
                    <a:pt x="715" y="30"/>
                  </a:lnTo>
                  <a:lnTo>
                    <a:pt x="714" y="30"/>
                  </a:lnTo>
                  <a:lnTo>
                    <a:pt x="714" y="30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08" y="28"/>
                  </a:lnTo>
                  <a:lnTo>
                    <a:pt x="707" y="25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698" y="27"/>
                  </a:lnTo>
                  <a:lnTo>
                    <a:pt x="696" y="28"/>
                  </a:lnTo>
                  <a:lnTo>
                    <a:pt x="692" y="28"/>
                  </a:lnTo>
                  <a:lnTo>
                    <a:pt x="691" y="27"/>
                  </a:lnTo>
                  <a:lnTo>
                    <a:pt x="682" y="23"/>
                  </a:lnTo>
                  <a:lnTo>
                    <a:pt x="675" y="20"/>
                  </a:lnTo>
                  <a:lnTo>
                    <a:pt x="673" y="18"/>
                  </a:lnTo>
                  <a:lnTo>
                    <a:pt x="668" y="14"/>
                  </a:lnTo>
                  <a:lnTo>
                    <a:pt x="666" y="12"/>
                  </a:lnTo>
                  <a:lnTo>
                    <a:pt x="660" y="11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46" y="7"/>
                  </a:lnTo>
                  <a:lnTo>
                    <a:pt x="646" y="5"/>
                  </a:lnTo>
                  <a:lnTo>
                    <a:pt x="644" y="5"/>
                  </a:lnTo>
                  <a:lnTo>
                    <a:pt x="643" y="7"/>
                  </a:lnTo>
                  <a:lnTo>
                    <a:pt x="643" y="9"/>
                  </a:lnTo>
                  <a:lnTo>
                    <a:pt x="641" y="11"/>
                  </a:lnTo>
                  <a:lnTo>
                    <a:pt x="632" y="14"/>
                  </a:lnTo>
                  <a:lnTo>
                    <a:pt x="630" y="12"/>
                  </a:lnTo>
                  <a:lnTo>
                    <a:pt x="630" y="11"/>
                  </a:lnTo>
                  <a:lnTo>
                    <a:pt x="630" y="9"/>
                  </a:lnTo>
                  <a:lnTo>
                    <a:pt x="630" y="5"/>
                  </a:lnTo>
                  <a:lnTo>
                    <a:pt x="630" y="4"/>
                  </a:lnTo>
                  <a:lnTo>
                    <a:pt x="621" y="4"/>
                  </a:lnTo>
                  <a:lnTo>
                    <a:pt x="614" y="0"/>
                  </a:lnTo>
                  <a:lnTo>
                    <a:pt x="612" y="0"/>
                  </a:lnTo>
                  <a:lnTo>
                    <a:pt x="612" y="2"/>
                  </a:lnTo>
                  <a:lnTo>
                    <a:pt x="612" y="4"/>
                  </a:lnTo>
                  <a:lnTo>
                    <a:pt x="611" y="7"/>
                  </a:lnTo>
                  <a:lnTo>
                    <a:pt x="611" y="12"/>
                  </a:lnTo>
                  <a:lnTo>
                    <a:pt x="611" y="18"/>
                  </a:lnTo>
                  <a:lnTo>
                    <a:pt x="611" y="23"/>
                  </a:lnTo>
                  <a:lnTo>
                    <a:pt x="609" y="32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9" y="37"/>
                  </a:lnTo>
                  <a:lnTo>
                    <a:pt x="609" y="39"/>
                  </a:lnTo>
                  <a:lnTo>
                    <a:pt x="607" y="43"/>
                  </a:lnTo>
                  <a:lnTo>
                    <a:pt x="605" y="43"/>
                  </a:lnTo>
                  <a:lnTo>
                    <a:pt x="600" y="41"/>
                  </a:lnTo>
                  <a:lnTo>
                    <a:pt x="593" y="39"/>
                  </a:lnTo>
                  <a:lnTo>
                    <a:pt x="591" y="41"/>
                  </a:lnTo>
                  <a:lnTo>
                    <a:pt x="591" y="43"/>
                  </a:lnTo>
                  <a:lnTo>
                    <a:pt x="589" y="44"/>
                  </a:lnTo>
                  <a:lnTo>
                    <a:pt x="589" y="46"/>
                  </a:lnTo>
                  <a:lnTo>
                    <a:pt x="588" y="50"/>
                  </a:lnTo>
                  <a:lnTo>
                    <a:pt x="584" y="55"/>
                  </a:lnTo>
                  <a:lnTo>
                    <a:pt x="582" y="59"/>
                  </a:lnTo>
                  <a:lnTo>
                    <a:pt x="582" y="64"/>
                  </a:lnTo>
                  <a:lnTo>
                    <a:pt x="582" y="69"/>
                  </a:lnTo>
                  <a:lnTo>
                    <a:pt x="581" y="73"/>
                  </a:lnTo>
                  <a:lnTo>
                    <a:pt x="579" y="75"/>
                  </a:lnTo>
                  <a:lnTo>
                    <a:pt x="577" y="73"/>
                  </a:lnTo>
                  <a:lnTo>
                    <a:pt x="575" y="73"/>
                  </a:lnTo>
                  <a:lnTo>
                    <a:pt x="575" y="73"/>
                  </a:lnTo>
                  <a:lnTo>
                    <a:pt x="573" y="71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70" y="69"/>
                  </a:lnTo>
                  <a:lnTo>
                    <a:pt x="570" y="67"/>
                  </a:lnTo>
                  <a:lnTo>
                    <a:pt x="568" y="67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1" y="69"/>
                  </a:lnTo>
                  <a:lnTo>
                    <a:pt x="556" y="67"/>
                  </a:lnTo>
                  <a:lnTo>
                    <a:pt x="554" y="64"/>
                  </a:lnTo>
                  <a:lnTo>
                    <a:pt x="552" y="66"/>
                  </a:lnTo>
                  <a:lnTo>
                    <a:pt x="549" y="71"/>
                  </a:lnTo>
                  <a:lnTo>
                    <a:pt x="547" y="73"/>
                  </a:lnTo>
                  <a:lnTo>
                    <a:pt x="543" y="75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27" y="73"/>
                  </a:lnTo>
                  <a:lnTo>
                    <a:pt x="509" y="73"/>
                  </a:lnTo>
                  <a:lnTo>
                    <a:pt x="506" y="71"/>
                  </a:lnTo>
                  <a:lnTo>
                    <a:pt x="502" y="67"/>
                  </a:lnTo>
                  <a:lnTo>
                    <a:pt x="502" y="64"/>
                  </a:lnTo>
                  <a:lnTo>
                    <a:pt x="504" y="62"/>
                  </a:lnTo>
                  <a:lnTo>
                    <a:pt x="506" y="62"/>
                  </a:lnTo>
                  <a:lnTo>
                    <a:pt x="506" y="60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502" y="59"/>
                  </a:lnTo>
                  <a:lnTo>
                    <a:pt x="502" y="57"/>
                  </a:lnTo>
                  <a:lnTo>
                    <a:pt x="502" y="53"/>
                  </a:lnTo>
                  <a:lnTo>
                    <a:pt x="501" y="53"/>
                  </a:lnTo>
                  <a:lnTo>
                    <a:pt x="494" y="48"/>
                  </a:lnTo>
                  <a:lnTo>
                    <a:pt x="490" y="46"/>
                  </a:lnTo>
                  <a:lnTo>
                    <a:pt x="488" y="44"/>
                  </a:lnTo>
                  <a:lnTo>
                    <a:pt x="486" y="43"/>
                  </a:lnTo>
                  <a:lnTo>
                    <a:pt x="481" y="43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79" y="53"/>
                  </a:lnTo>
                  <a:lnTo>
                    <a:pt x="481" y="53"/>
                  </a:lnTo>
                  <a:lnTo>
                    <a:pt x="481" y="55"/>
                  </a:lnTo>
                  <a:lnTo>
                    <a:pt x="479" y="59"/>
                  </a:lnTo>
                  <a:lnTo>
                    <a:pt x="481" y="64"/>
                  </a:lnTo>
                  <a:lnTo>
                    <a:pt x="481" y="67"/>
                  </a:lnTo>
                  <a:lnTo>
                    <a:pt x="479" y="69"/>
                  </a:lnTo>
                  <a:lnTo>
                    <a:pt x="479" y="71"/>
                  </a:lnTo>
                  <a:lnTo>
                    <a:pt x="478" y="75"/>
                  </a:lnTo>
                  <a:lnTo>
                    <a:pt x="476" y="76"/>
                  </a:lnTo>
                  <a:lnTo>
                    <a:pt x="472" y="76"/>
                  </a:lnTo>
                  <a:lnTo>
                    <a:pt x="470" y="78"/>
                  </a:lnTo>
                  <a:lnTo>
                    <a:pt x="470" y="83"/>
                  </a:lnTo>
                  <a:lnTo>
                    <a:pt x="465" y="82"/>
                  </a:lnTo>
                  <a:lnTo>
                    <a:pt x="463" y="78"/>
                  </a:lnTo>
                  <a:lnTo>
                    <a:pt x="462" y="76"/>
                  </a:lnTo>
                  <a:lnTo>
                    <a:pt x="460" y="76"/>
                  </a:lnTo>
                  <a:lnTo>
                    <a:pt x="449" y="73"/>
                  </a:lnTo>
                  <a:lnTo>
                    <a:pt x="446" y="73"/>
                  </a:lnTo>
                  <a:lnTo>
                    <a:pt x="442" y="75"/>
                  </a:lnTo>
                  <a:lnTo>
                    <a:pt x="440" y="75"/>
                  </a:lnTo>
                  <a:lnTo>
                    <a:pt x="440" y="76"/>
                  </a:lnTo>
                  <a:lnTo>
                    <a:pt x="440" y="78"/>
                  </a:lnTo>
                  <a:lnTo>
                    <a:pt x="440" y="82"/>
                  </a:lnTo>
                  <a:lnTo>
                    <a:pt x="442" y="83"/>
                  </a:lnTo>
                  <a:lnTo>
                    <a:pt x="442" y="85"/>
                  </a:lnTo>
                  <a:lnTo>
                    <a:pt x="440" y="89"/>
                  </a:lnTo>
                  <a:lnTo>
                    <a:pt x="440" y="91"/>
                  </a:lnTo>
                  <a:lnTo>
                    <a:pt x="438" y="92"/>
                  </a:lnTo>
                  <a:lnTo>
                    <a:pt x="440" y="98"/>
                  </a:lnTo>
                  <a:lnTo>
                    <a:pt x="438" y="99"/>
                  </a:lnTo>
                  <a:lnTo>
                    <a:pt x="438" y="101"/>
                  </a:lnTo>
                  <a:lnTo>
                    <a:pt x="438" y="103"/>
                  </a:lnTo>
                  <a:lnTo>
                    <a:pt x="437" y="107"/>
                  </a:lnTo>
                  <a:lnTo>
                    <a:pt x="435" y="108"/>
                  </a:lnTo>
                  <a:lnTo>
                    <a:pt x="424" y="117"/>
                  </a:lnTo>
                  <a:lnTo>
                    <a:pt x="421" y="119"/>
                  </a:lnTo>
                  <a:lnTo>
                    <a:pt x="406" y="123"/>
                  </a:lnTo>
                  <a:lnTo>
                    <a:pt x="394" y="126"/>
                  </a:lnTo>
                  <a:lnTo>
                    <a:pt x="392" y="128"/>
                  </a:lnTo>
                  <a:lnTo>
                    <a:pt x="387" y="133"/>
                  </a:lnTo>
                  <a:lnTo>
                    <a:pt x="383" y="135"/>
                  </a:lnTo>
                  <a:lnTo>
                    <a:pt x="382" y="137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5" y="140"/>
                  </a:lnTo>
                  <a:lnTo>
                    <a:pt x="373" y="144"/>
                  </a:lnTo>
                  <a:lnTo>
                    <a:pt x="371" y="146"/>
                  </a:lnTo>
                  <a:lnTo>
                    <a:pt x="366" y="147"/>
                  </a:lnTo>
                  <a:lnTo>
                    <a:pt x="366" y="149"/>
                  </a:lnTo>
                  <a:lnTo>
                    <a:pt x="364" y="151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0" y="156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73" y="169"/>
                  </a:lnTo>
                  <a:lnTo>
                    <a:pt x="375" y="172"/>
                  </a:lnTo>
                  <a:lnTo>
                    <a:pt x="375" y="174"/>
                  </a:lnTo>
                  <a:lnTo>
                    <a:pt x="375" y="176"/>
                  </a:lnTo>
                  <a:lnTo>
                    <a:pt x="375" y="178"/>
                  </a:lnTo>
                  <a:lnTo>
                    <a:pt x="376" y="179"/>
                  </a:lnTo>
                  <a:lnTo>
                    <a:pt x="380" y="181"/>
                  </a:lnTo>
                  <a:lnTo>
                    <a:pt x="380" y="183"/>
                  </a:lnTo>
                  <a:lnTo>
                    <a:pt x="382" y="185"/>
                  </a:lnTo>
                  <a:lnTo>
                    <a:pt x="385" y="194"/>
                  </a:lnTo>
                  <a:lnTo>
                    <a:pt x="389" y="197"/>
                  </a:lnTo>
                  <a:lnTo>
                    <a:pt x="382" y="208"/>
                  </a:lnTo>
                  <a:lnTo>
                    <a:pt x="382" y="210"/>
                  </a:lnTo>
                  <a:lnTo>
                    <a:pt x="380" y="211"/>
                  </a:lnTo>
                  <a:lnTo>
                    <a:pt x="380" y="213"/>
                  </a:lnTo>
                  <a:lnTo>
                    <a:pt x="380" y="215"/>
                  </a:lnTo>
                  <a:lnTo>
                    <a:pt x="378" y="218"/>
                  </a:lnTo>
                  <a:lnTo>
                    <a:pt x="380" y="220"/>
                  </a:lnTo>
                  <a:lnTo>
                    <a:pt x="385" y="220"/>
                  </a:lnTo>
                  <a:lnTo>
                    <a:pt x="387" y="220"/>
                  </a:lnTo>
                  <a:lnTo>
                    <a:pt x="391" y="218"/>
                  </a:lnTo>
                  <a:lnTo>
                    <a:pt x="392" y="220"/>
                  </a:lnTo>
                  <a:lnTo>
                    <a:pt x="394" y="220"/>
                  </a:lnTo>
                  <a:lnTo>
                    <a:pt x="396" y="222"/>
                  </a:lnTo>
                  <a:lnTo>
                    <a:pt x="398" y="226"/>
                  </a:lnTo>
                  <a:lnTo>
                    <a:pt x="398" y="229"/>
                  </a:lnTo>
                  <a:lnTo>
                    <a:pt x="399" y="231"/>
                  </a:lnTo>
                  <a:lnTo>
                    <a:pt x="399" y="233"/>
                  </a:lnTo>
                  <a:lnTo>
                    <a:pt x="398" y="234"/>
                  </a:lnTo>
                  <a:lnTo>
                    <a:pt x="398" y="236"/>
                  </a:lnTo>
                  <a:lnTo>
                    <a:pt x="398" y="240"/>
                  </a:lnTo>
                  <a:lnTo>
                    <a:pt x="396" y="240"/>
                  </a:lnTo>
                  <a:lnTo>
                    <a:pt x="394" y="242"/>
                  </a:lnTo>
                  <a:lnTo>
                    <a:pt x="394" y="243"/>
                  </a:lnTo>
                  <a:lnTo>
                    <a:pt x="394" y="247"/>
                  </a:lnTo>
                  <a:lnTo>
                    <a:pt x="394" y="250"/>
                  </a:lnTo>
                  <a:lnTo>
                    <a:pt x="394" y="252"/>
                  </a:lnTo>
                  <a:lnTo>
                    <a:pt x="394" y="254"/>
                  </a:lnTo>
                  <a:lnTo>
                    <a:pt x="394" y="256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89" y="261"/>
                  </a:lnTo>
                  <a:lnTo>
                    <a:pt x="389" y="259"/>
                  </a:lnTo>
                  <a:lnTo>
                    <a:pt x="387" y="259"/>
                  </a:lnTo>
                  <a:lnTo>
                    <a:pt x="385" y="259"/>
                  </a:lnTo>
                  <a:lnTo>
                    <a:pt x="383" y="259"/>
                  </a:lnTo>
                  <a:lnTo>
                    <a:pt x="382" y="259"/>
                  </a:lnTo>
                  <a:lnTo>
                    <a:pt x="376" y="254"/>
                  </a:lnTo>
                  <a:lnTo>
                    <a:pt x="373" y="249"/>
                  </a:lnTo>
                  <a:lnTo>
                    <a:pt x="371" y="249"/>
                  </a:lnTo>
                  <a:lnTo>
                    <a:pt x="371" y="247"/>
                  </a:lnTo>
                  <a:lnTo>
                    <a:pt x="369" y="247"/>
                  </a:lnTo>
                  <a:lnTo>
                    <a:pt x="366" y="245"/>
                  </a:lnTo>
                  <a:lnTo>
                    <a:pt x="366" y="243"/>
                  </a:lnTo>
                  <a:lnTo>
                    <a:pt x="367" y="238"/>
                  </a:lnTo>
                  <a:lnTo>
                    <a:pt x="369" y="236"/>
                  </a:lnTo>
                  <a:lnTo>
                    <a:pt x="367" y="234"/>
                  </a:lnTo>
                  <a:lnTo>
                    <a:pt x="364" y="233"/>
                  </a:lnTo>
                  <a:lnTo>
                    <a:pt x="362" y="231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55" y="226"/>
                  </a:lnTo>
                  <a:lnTo>
                    <a:pt x="351" y="226"/>
                  </a:lnTo>
                  <a:lnTo>
                    <a:pt x="348" y="227"/>
                  </a:lnTo>
                  <a:lnTo>
                    <a:pt x="344" y="227"/>
                  </a:lnTo>
                  <a:lnTo>
                    <a:pt x="341" y="233"/>
                  </a:lnTo>
                  <a:lnTo>
                    <a:pt x="339" y="233"/>
                  </a:lnTo>
                  <a:lnTo>
                    <a:pt x="337" y="234"/>
                  </a:lnTo>
                  <a:lnTo>
                    <a:pt x="335" y="234"/>
                  </a:lnTo>
                  <a:lnTo>
                    <a:pt x="334" y="234"/>
                  </a:lnTo>
                  <a:lnTo>
                    <a:pt x="332" y="233"/>
                  </a:lnTo>
                  <a:lnTo>
                    <a:pt x="330" y="231"/>
                  </a:lnTo>
                  <a:lnTo>
                    <a:pt x="328" y="229"/>
                  </a:lnTo>
                  <a:lnTo>
                    <a:pt x="328" y="227"/>
                  </a:lnTo>
                  <a:lnTo>
                    <a:pt x="327" y="224"/>
                  </a:lnTo>
                  <a:lnTo>
                    <a:pt x="325" y="222"/>
                  </a:lnTo>
                  <a:lnTo>
                    <a:pt x="319" y="224"/>
                  </a:lnTo>
                  <a:lnTo>
                    <a:pt x="318" y="226"/>
                  </a:lnTo>
                  <a:lnTo>
                    <a:pt x="311" y="224"/>
                  </a:lnTo>
                  <a:lnTo>
                    <a:pt x="309" y="224"/>
                  </a:lnTo>
                  <a:lnTo>
                    <a:pt x="305" y="226"/>
                  </a:lnTo>
                  <a:lnTo>
                    <a:pt x="304" y="224"/>
                  </a:lnTo>
                  <a:lnTo>
                    <a:pt x="304" y="222"/>
                  </a:lnTo>
                  <a:lnTo>
                    <a:pt x="304" y="220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4" y="217"/>
                  </a:lnTo>
                  <a:lnTo>
                    <a:pt x="302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300" y="226"/>
                  </a:lnTo>
                  <a:lnTo>
                    <a:pt x="300" y="227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300" y="234"/>
                  </a:lnTo>
                  <a:lnTo>
                    <a:pt x="296" y="238"/>
                  </a:lnTo>
                  <a:lnTo>
                    <a:pt x="272" y="238"/>
                  </a:lnTo>
                  <a:lnTo>
                    <a:pt x="261" y="240"/>
                  </a:lnTo>
                  <a:lnTo>
                    <a:pt x="259" y="243"/>
                  </a:lnTo>
                  <a:lnTo>
                    <a:pt x="257" y="243"/>
                  </a:lnTo>
                  <a:lnTo>
                    <a:pt x="250" y="242"/>
                  </a:lnTo>
                  <a:lnTo>
                    <a:pt x="243" y="242"/>
                  </a:lnTo>
                  <a:lnTo>
                    <a:pt x="238" y="242"/>
                  </a:lnTo>
                  <a:lnTo>
                    <a:pt x="236" y="242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1" y="249"/>
                  </a:lnTo>
                  <a:lnTo>
                    <a:pt x="231" y="250"/>
                  </a:lnTo>
                  <a:lnTo>
                    <a:pt x="227" y="252"/>
                  </a:lnTo>
                  <a:lnTo>
                    <a:pt x="225" y="254"/>
                  </a:lnTo>
                  <a:lnTo>
                    <a:pt x="220" y="254"/>
                  </a:lnTo>
                  <a:lnTo>
                    <a:pt x="216" y="254"/>
                  </a:lnTo>
                  <a:lnTo>
                    <a:pt x="215" y="252"/>
                  </a:lnTo>
                  <a:lnTo>
                    <a:pt x="211" y="254"/>
                  </a:lnTo>
                  <a:lnTo>
                    <a:pt x="206" y="259"/>
                  </a:lnTo>
                  <a:lnTo>
                    <a:pt x="208" y="261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08" y="265"/>
                  </a:lnTo>
                  <a:lnTo>
                    <a:pt x="206" y="265"/>
                  </a:lnTo>
                  <a:lnTo>
                    <a:pt x="204" y="265"/>
                  </a:lnTo>
                  <a:lnTo>
                    <a:pt x="201" y="266"/>
                  </a:lnTo>
                  <a:lnTo>
                    <a:pt x="199" y="268"/>
                  </a:lnTo>
                  <a:lnTo>
                    <a:pt x="197" y="270"/>
                  </a:lnTo>
                  <a:lnTo>
                    <a:pt x="195" y="272"/>
                  </a:lnTo>
                  <a:lnTo>
                    <a:pt x="193" y="274"/>
                  </a:lnTo>
                  <a:lnTo>
                    <a:pt x="190" y="272"/>
                  </a:lnTo>
                  <a:lnTo>
                    <a:pt x="190" y="268"/>
                  </a:lnTo>
                  <a:lnTo>
                    <a:pt x="188" y="266"/>
                  </a:lnTo>
                  <a:lnTo>
                    <a:pt x="185" y="268"/>
                  </a:lnTo>
                  <a:lnTo>
                    <a:pt x="177" y="274"/>
                  </a:lnTo>
                  <a:lnTo>
                    <a:pt x="176" y="274"/>
                  </a:lnTo>
                  <a:lnTo>
                    <a:pt x="163" y="274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68"/>
                  </a:lnTo>
                  <a:lnTo>
                    <a:pt x="161" y="266"/>
                  </a:lnTo>
                  <a:lnTo>
                    <a:pt x="156" y="259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3" y="250"/>
                  </a:lnTo>
                  <a:lnTo>
                    <a:pt x="151" y="249"/>
                  </a:lnTo>
                  <a:lnTo>
                    <a:pt x="149" y="249"/>
                  </a:lnTo>
                  <a:lnTo>
                    <a:pt x="147" y="250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8" y="250"/>
                  </a:lnTo>
                  <a:lnTo>
                    <a:pt x="137" y="250"/>
                  </a:lnTo>
                  <a:lnTo>
                    <a:pt x="121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7" y="249"/>
                  </a:lnTo>
                  <a:lnTo>
                    <a:pt x="115" y="249"/>
                  </a:lnTo>
                  <a:lnTo>
                    <a:pt x="113" y="250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5" y="247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6"/>
                  </a:lnTo>
                  <a:lnTo>
                    <a:pt x="103" y="258"/>
                  </a:lnTo>
                  <a:lnTo>
                    <a:pt x="105" y="258"/>
                  </a:lnTo>
                  <a:lnTo>
                    <a:pt x="105" y="259"/>
                  </a:lnTo>
                  <a:lnTo>
                    <a:pt x="105" y="261"/>
                  </a:lnTo>
                  <a:lnTo>
                    <a:pt x="105" y="265"/>
                  </a:lnTo>
                  <a:lnTo>
                    <a:pt x="105" y="268"/>
                  </a:lnTo>
                  <a:lnTo>
                    <a:pt x="103" y="272"/>
                  </a:lnTo>
                  <a:lnTo>
                    <a:pt x="101" y="275"/>
                  </a:lnTo>
                  <a:lnTo>
                    <a:pt x="99" y="275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2" y="284"/>
                  </a:lnTo>
                  <a:lnTo>
                    <a:pt x="90" y="286"/>
                  </a:lnTo>
                  <a:lnTo>
                    <a:pt x="89" y="288"/>
                  </a:lnTo>
                  <a:lnTo>
                    <a:pt x="83" y="290"/>
                  </a:lnTo>
                  <a:lnTo>
                    <a:pt x="80" y="291"/>
                  </a:lnTo>
                  <a:lnTo>
                    <a:pt x="74" y="291"/>
                  </a:lnTo>
                  <a:lnTo>
                    <a:pt x="73" y="293"/>
                  </a:lnTo>
                  <a:lnTo>
                    <a:pt x="73" y="291"/>
                  </a:lnTo>
                  <a:lnTo>
                    <a:pt x="74" y="290"/>
                  </a:lnTo>
                  <a:lnTo>
                    <a:pt x="76" y="288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9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1" y="277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6" y="279"/>
                  </a:lnTo>
                  <a:lnTo>
                    <a:pt x="64" y="279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2"/>
                  </a:lnTo>
                  <a:lnTo>
                    <a:pt x="62" y="268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57" y="258"/>
                  </a:lnTo>
                  <a:lnTo>
                    <a:pt x="55" y="258"/>
                  </a:lnTo>
                  <a:lnTo>
                    <a:pt x="53" y="259"/>
                  </a:lnTo>
                  <a:lnTo>
                    <a:pt x="51" y="258"/>
                  </a:lnTo>
                  <a:lnTo>
                    <a:pt x="51" y="256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8" y="250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4" y="249"/>
                  </a:lnTo>
                  <a:lnTo>
                    <a:pt x="41" y="249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2" y="242"/>
                  </a:lnTo>
                  <a:lnTo>
                    <a:pt x="30" y="242"/>
                  </a:lnTo>
                  <a:lnTo>
                    <a:pt x="28" y="242"/>
                  </a:lnTo>
                  <a:lnTo>
                    <a:pt x="26" y="242"/>
                  </a:lnTo>
                  <a:lnTo>
                    <a:pt x="25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8" y="250"/>
                  </a:lnTo>
                  <a:lnTo>
                    <a:pt x="11" y="250"/>
                  </a:lnTo>
                  <a:lnTo>
                    <a:pt x="3" y="249"/>
                  </a:lnTo>
                  <a:lnTo>
                    <a:pt x="3" y="252"/>
                  </a:lnTo>
                  <a:lnTo>
                    <a:pt x="7" y="258"/>
                  </a:lnTo>
                  <a:lnTo>
                    <a:pt x="12" y="259"/>
                  </a:lnTo>
                  <a:lnTo>
                    <a:pt x="16" y="263"/>
                  </a:lnTo>
                  <a:lnTo>
                    <a:pt x="14" y="270"/>
                  </a:lnTo>
                  <a:lnTo>
                    <a:pt x="14" y="274"/>
                  </a:lnTo>
                  <a:lnTo>
                    <a:pt x="9" y="279"/>
                  </a:lnTo>
                  <a:lnTo>
                    <a:pt x="9" y="281"/>
                  </a:lnTo>
                  <a:lnTo>
                    <a:pt x="9" y="282"/>
                  </a:lnTo>
                  <a:lnTo>
                    <a:pt x="7" y="284"/>
                  </a:lnTo>
                  <a:lnTo>
                    <a:pt x="3" y="288"/>
                  </a:lnTo>
                  <a:lnTo>
                    <a:pt x="0" y="293"/>
                  </a:lnTo>
                  <a:lnTo>
                    <a:pt x="2" y="295"/>
                  </a:lnTo>
                  <a:lnTo>
                    <a:pt x="3" y="297"/>
                  </a:lnTo>
                  <a:lnTo>
                    <a:pt x="2" y="300"/>
                  </a:lnTo>
                  <a:lnTo>
                    <a:pt x="3" y="300"/>
                  </a:lnTo>
                  <a:lnTo>
                    <a:pt x="3" y="302"/>
                  </a:lnTo>
                  <a:lnTo>
                    <a:pt x="5" y="305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7" y="313"/>
                  </a:lnTo>
                  <a:lnTo>
                    <a:pt x="11" y="316"/>
                  </a:lnTo>
                  <a:lnTo>
                    <a:pt x="11" y="320"/>
                  </a:lnTo>
                  <a:lnTo>
                    <a:pt x="11" y="325"/>
                  </a:lnTo>
                  <a:lnTo>
                    <a:pt x="7" y="329"/>
                  </a:lnTo>
                  <a:lnTo>
                    <a:pt x="9" y="329"/>
                  </a:lnTo>
                  <a:lnTo>
                    <a:pt x="16" y="329"/>
                  </a:lnTo>
                  <a:lnTo>
                    <a:pt x="18" y="329"/>
                  </a:lnTo>
                  <a:lnTo>
                    <a:pt x="37" y="334"/>
                  </a:lnTo>
                  <a:lnTo>
                    <a:pt x="37" y="336"/>
                  </a:lnTo>
                  <a:lnTo>
                    <a:pt x="37" y="337"/>
                  </a:lnTo>
                  <a:lnTo>
                    <a:pt x="39" y="337"/>
                  </a:lnTo>
                  <a:lnTo>
                    <a:pt x="39" y="339"/>
                  </a:lnTo>
                  <a:lnTo>
                    <a:pt x="39" y="345"/>
                  </a:lnTo>
                  <a:lnTo>
                    <a:pt x="37" y="346"/>
                  </a:lnTo>
                  <a:lnTo>
                    <a:pt x="37" y="348"/>
                  </a:lnTo>
                  <a:lnTo>
                    <a:pt x="39" y="350"/>
                  </a:lnTo>
                  <a:lnTo>
                    <a:pt x="42" y="352"/>
                  </a:lnTo>
                  <a:lnTo>
                    <a:pt x="55" y="355"/>
                  </a:lnTo>
                  <a:lnTo>
                    <a:pt x="58" y="361"/>
                  </a:lnTo>
                  <a:lnTo>
                    <a:pt x="62" y="362"/>
                  </a:lnTo>
                  <a:lnTo>
                    <a:pt x="67" y="362"/>
                  </a:lnTo>
                  <a:lnTo>
                    <a:pt x="69" y="364"/>
                  </a:lnTo>
                  <a:lnTo>
                    <a:pt x="73" y="362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8" y="357"/>
                  </a:lnTo>
                  <a:lnTo>
                    <a:pt x="78" y="355"/>
                  </a:lnTo>
                  <a:lnTo>
                    <a:pt x="78" y="353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3" y="350"/>
                  </a:lnTo>
                  <a:lnTo>
                    <a:pt x="87" y="350"/>
                  </a:lnTo>
                  <a:lnTo>
                    <a:pt x="87" y="346"/>
                  </a:lnTo>
                  <a:lnTo>
                    <a:pt x="89" y="343"/>
                  </a:lnTo>
                  <a:lnTo>
                    <a:pt x="92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8" y="339"/>
                  </a:lnTo>
                  <a:lnTo>
                    <a:pt x="101" y="343"/>
                  </a:lnTo>
                  <a:lnTo>
                    <a:pt x="105" y="346"/>
                  </a:lnTo>
                  <a:lnTo>
                    <a:pt x="106" y="348"/>
                  </a:lnTo>
                  <a:lnTo>
                    <a:pt x="106" y="350"/>
                  </a:lnTo>
                  <a:lnTo>
                    <a:pt x="105" y="357"/>
                  </a:lnTo>
                  <a:lnTo>
                    <a:pt x="105" y="361"/>
                  </a:lnTo>
                  <a:lnTo>
                    <a:pt x="108" y="364"/>
                  </a:lnTo>
                  <a:lnTo>
                    <a:pt x="113" y="364"/>
                  </a:lnTo>
                  <a:lnTo>
                    <a:pt x="124" y="361"/>
                  </a:lnTo>
                  <a:lnTo>
                    <a:pt x="126" y="361"/>
                  </a:lnTo>
                  <a:lnTo>
                    <a:pt x="128" y="361"/>
                  </a:lnTo>
                  <a:lnTo>
                    <a:pt x="137" y="366"/>
                  </a:lnTo>
                  <a:lnTo>
                    <a:pt x="138" y="368"/>
                  </a:lnTo>
                  <a:lnTo>
                    <a:pt x="137" y="369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7" y="373"/>
                  </a:lnTo>
                  <a:lnTo>
                    <a:pt x="138" y="373"/>
                  </a:lnTo>
                  <a:lnTo>
                    <a:pt x="140" y="373"/>
                  </a:lnTo>
                  <a:lnTo>
                    <a:pt x="144" y="373"/>
                  </a:lnTo>
                  <a:lnTo>
                    <a:pt x="147" y="373"/>
                  </a:lnTo>
                  <a:lnTo>
                    <a:pt x="149" y="373"/>
                  </a:lnTo>
                  <a:lnTo>
                    <a:pt x="151" y="375"/>
                  </a:lnTo>
                  <a:lnTo>
                    <a:pt x="153" y="375"/>
                  </a:lnTo>
                  <a:lnTo>
                    <a:pt x="158" y="375"/>
                  </a:lnTo>
                  <a:lnTo>
                    <a:pt x="160" y="375"/>
                  </a:lnTo>
                  <a:lnTo>
                    <a:pt x="161" y="375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7" y="373"/>
                  </a:lnTo>
                  <a:lnTo>
                    <a:pt x="169" y="36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72" y="368"/>
                  </a:lnTo>
                  <a:lnTo>
                    <a:pt x="172" y="366"/>
                  </a:lnTo>
                  <a:lnTo>
                    <a:pt x="174" y="361"/>
                  </a:lnTo>
                  <a:lnTo>
                    <a:pt x="176" y="353"/>
                  </a:lnTo>
                  <a:lnTo>
                    <a:pt x="176" y="352"/>
                  </a:lnTo>
                  <a:lnTo>
                    <a:pt x="185" y="345"/>
                  </a:lnTo>
                  <a:lnTo>
                    <a:pt x="186" y="343"/>
                  </a:lnTo>
                  <a:lnTo>
                    <a:pt x="193" y="341"/>
                  </a:lnTo>
                  <a:lnTo>
                    <a:pt x="202" y="339"/>
                  </a:lnTo>
                  <a:lnTo>
                    <a:pt x="204" y="341"/>
                  </a:lnTo>
                  <a:lnTo>
                    <a:pt x="208" y="343"/>
                  </a:lnTo>
                  <a:lnTo>
                    <a:pt x="211" y="343"/>
                  </a:lnTo>
                  <a:lnTo>
                    <a:pt x="216" y="337"/>
                  </a:lnTo>
                  <a:lnTo>
                    <a:pt x="218" y="336"/>
                  </a:lnTo>
                  <a:lnTo>
                    <a:pt x="220" y="336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4" y="339"/>
                  </a:lnTo>
                  <a:lnTo>
                    <a:pt x="225" y="339"/>
                  </a:lnTo>
                  <a:lnTo>
                    <a:pt x="227" y="337"/>
                  </a:lnTo>
                  <a:lnTo>
                    <a:pt x="231" y="337"/>
                  </a:lnTo>
                  <a:lnTo>
                    <a:pt x="232" y="337"/>
                  </a:lnTo>
                  <a:lnTo>
                    <a:pt x="240" y="337"/>
                  </a:lnTo>
                  <a:lnTo>
                    <a:pt x="241" y="337"/>
                  </a:lnTo>
                  <a:lnTo>
                    <a:pt x="243" y="339"/>
                  </a:lnTo>
                  <a:lnTo>
                    <a:pt x="247" y="341"/>
                  </a:lnTo>
                  <a:lnTo>
                    <a:pt x="248" y="343"/>
                  </a:lnTo>
                  <a:lnTo>
                    <a:pt x="248" y="341"/>
                  </a:lnTo>
                  <a:lnTo>
                    <a:pt x="252" y="339"/>
                  </a:lnTo>
                  <a:lnTo>
                    <a:pt x="257" y="337"/>
                  </a:lnTo>
                  <a:lnTo>
                    <a:pt x="263" y="336"/>
                  </a:lnTo>
                  <a:lnTo>
                    <a:pt x="266" y="332"/>
                  </a:lnTo>
                  <a:lnTo>
                    <a:pt x="272" y="330"/>
                  </a:lnTo>
                  <a:lnTo>
                    <a:pt x="280" y="330"/>
                  </a:lnTo>
                  <a:lnTo>
                    <a:pt x="291" y="325"/>
                  </a:lnTo>
                  <a:lnTo>
                    <a:pt x="293" y="325"/>
                  </a:lnTo>
                  <a:lnTo>
                    <a:pt x="298" y="325"/>
                  </a:lnTo>
                  <a:lnTo>
                    <a:pt x="300" y="325"/>
                  </a:lnTo>
                  <a:lnTo>
                    <a:pt x="300" y="327"/>
                  </a:lnTo>
                  <a:lnTo>
                    <a:pt x="300" y="329"/>
                  </a:lnTo>
                  <a:lnTo>
                    <a:pt x="298" y="332"/>
                  </a:lnTo>
                  <a:lnTo>
                    <a:pt x="291" y="336"/>
                  </a:lnTo>
                  <a:lnTo>
                    <a:pt x="289" y="337"/>
                  </a:lnTo>
                  <a:lnTo>
                    <a:pt x="291" y="339"/>
                  </a:lnTo>
                  <a:lnTo>
                    <a:pt x="291" y="343"/>
                  </a:lnTo>
                  <a:lnTo>
                    <a:pt x="291" y="346"/>
                  </a:lnTo>
                  <a:lnTo>
                    <a:pt x="293" y="348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1" y="353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8" y="355"/>
                  </a:lnTo>
                  <a:lnTo>
                    <a:pt x="298" y="357"/>
                  </a:lnTo>
                  <a:lnTo>
                    <a:pt x="300" y="357"/>
                  </a:lnTo>
                  <a:lnTo>
                    <a:pt x="302" y="359"/>
                  </a:lnTo>
                  <a:lnTo>
                    <a:pt x="305" y="359"/>
                  </a:lnTo>
                  <a:lnTo>
                    <a:pt x="309" y="359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8"/>
                  </a:lnTo>
                  <a:lnTo>
                    <a:pt x="309" y="369"/>
                  </a:lnTo>
                  <a:lnTo>
                    <a:pt x="309" y="371"/>
                  </a:lnTo>
                  <a:lnTo>
                    <a:pt x="309" y="373"/>
                  </a:lnTo>
                  <a:lnTo>
                    <a:pt x="311" y="373"/>
                  </a:lnTo>
                  <a:lnTo>
                    <a:pt x="312" y="373"/>
                  </a:lnTo>
                  <a:lnTo>
                    <a:pt x="314" y="375"/>
                  </a:lnTo>
                  <a:lnTo>
                    <a:pt x="318" y="375"/>
                  </a:lnTo>
                  <a:lnTo>
                    <a:pt x="318" y="378"/>
                  </a:lnTo>
                  <a:lnTo>
                    <a:pt x="319" y="385"/>
                  </a:lnTo>
                  <a:lnTo>
                    <a:pt x="325" y="389"/>
                  </a:lnTo>
                  <a:lnTo>
                    <a:pt x="328" y="391"/>
                  </a:lnTo>
                  <a:lnTo>
                    <a:pt x="332" y="391"/>
                  </a:lnTo>
                  <a:lnTo>
                    <a:pt x="334" y="391"/>
                  </a:lnTo>
                  <a:lnTo>
                    <a:pt x="337" y="394"/>
                  </a:lnTo>
                  <a:lnTo>
                    <a:pt x="339" y="394"/>
                  </a:lnTo>
                  <a:lnTo>
                    <a:pt x="341" y="394"/>
                  </a:lnTo>
                  <a:lnTo>
                    <a:pt x="348" y="394"/>
                  </a:lnTo>
                  <a:lnTo>
                    <a:pt x="353" y="394"/>
                  </a:lnTo>
                  <a:lnTo>
                    <a:pt x="355" y="394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9" y="398"/>
                  </a:lnTo>
                  <a:lnTo>
                    <a:pt x="360" y="396"/>
                  </a:lnTo>
                  <a:lnTo>
                    <a:pt x="362" y="396"/>
                  </a:lnTo>
                  <a:lnTo>
                    <a:pt x="366" y="398"/>
                  </a:lnTo>
                  <a:lnTo>
                    <a:pt x="373" y="401"/>
                  </a:lnTo>
                  <a:lnTo>
                    <a:pt x="398" y="403"/>
                  </a:lnTo>
                  <a:lnTo>
                    <a:pt x="406" y="407"/>
                  </a:lnTo>
                  <a:lnTo>
                    <a:pt x="415" y="410"/>
                  </a:lnTo>
                  <a:lnTo>
                    <a:pt x="417" y="412"/>
                  </a:lnTo>
                  <a:lnTo>
                    <a:pt x="421" y="412"/>
                  </a:lnTo>
                  <a:lnTo>
                    <a:pt x="431" y="409"/>
                  </a:lnTo>
                  <a:lnTo>
                    <a:pt x="437" y="410"/>
                  </a:lnTo>
                  <a:lnTo>
                    <a:pt x="444" y="410"/>
                  </a:lnTo>
                  <a:lnTo>
                    <a:pt x="446" y="410"/>
                  </a:lnTo>
                  <a:lnTo>
                    <a:pt x="447" y="412"/>
                  </a:lnTo>
                  <a:lnTo>
                    <a:pt x="453" y="412"/>
                  </a:lnTo>
                  <a:lnTo>
                    <a:pt x="465" y="416"/>
                  </a:lnTo>
                  <a:lnTo>
                    <a:pt x="467" y="416"/>
                  </a:lnTo>
                  <a:lnTo>
                    <a:pt x="469" y="416"/>
                  </a:lnTo>
                  <a:lnTo>
                    <a:pt x="470" y="416"/>
                  </a:lnTo>
                  <a:lnTo>
                    <a:pt x="478" y="417"/>
                  </a:lnTo>
                  <a:lnTo>
                    <a:pt x="479" y="417"/>
                  </a:lnTo>
                  <a:lnTo>
                    <a:pt x="486" y="416"/>
                  </a:lnTo>
                  <a:lnTo>
                    <a:pt x="490" y="417"/>
                  </a:lnTo>
                  <a:lnTo>
                    <a:pt x="501" y="421"/>
                  </a:lnTo>
                  <a:lnTo>
                    <a:pt x="502" y="423"/>
                  </a:lnTo>
                  <a:lnTo>
                    <a:pt x="502" y="421"/>
                  </a:lnTo>
                  <a:lnTo>
                    <a:pt x="506" y="421"/>
                  </a:lnTo>
                  <a:lnTo>
                    <a:pt x="508" y="421"/>
                  </a:lnTo>
                  <a:lnTo>
                    <a:pt x="509" y="423"/>
                  </a:lnTo>
                  <a:lnTo>
                    <a:pt x="511" y="423"/>
                  </a:lnTo>
                  <a:lnTo>
                    <a:pt x="518" y="428"/>
                  </a:lnTo>
                  <a:lnTo>
                    <a:pt x="529" y="430"/>
                  </a:lnTo>
                  <a:lnTo>
                    <a:pt x="543" y="430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49" y="432"/>
                  </a:lnTo>
                  <a:lnTo>
                    <a:pt x="550" y="432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7" y="433"/>
                  </a:lnTo>
                  <a:lnTo>
                    <a:pt x="559" y="435"/>
                  </a:lnTo>
                  <a:lnTo>
                    <a:pt x="561" y="437"/>
                  </a:lnTo>
                  <a:lnTo>
                    <a:pt x="563" y="439"/>
                  </a:lnTo>
                  <a:lnTo>
                    <a:pt x="565" y="439"/>
                  </a:lnTo>
                  <a:lnTo>
                    <a:pt x="565" y="437"/>
                  </a:lnTo>
                  <a:lnTo>
                    <a:pt x="566" y="435"/>
                  </a:lnTo>
                  <a:lnTo>
                    <a:pt x="566" y="432"/>
                  </a:lnTo>
                  <a:lnTo>
                    <a:pt x="568" y="430"/>
                  </a:lnTo>
                  <a:lnTo>
                    <a:pt x="570" y="430"/>
                  </a:lnTo>
                  <a:lnTo>
                    <a:pt x="572" y="430"/>
                  </a:lnTo>
                  <a:lnTo>
                    <a:pt x="573" y="428"/>
                  </a:lnTo>
                  <a:lnTo>
                    <a:pt x="575" y="428"/>
                  </a:lnTo>
                  <a:lnTo>
                    <a:pt x="577" y="426"/>
                  </a:lnTo>
                  <a:lnTo>
                    <a:pt x="579" y="426"/>
                  </a:lnTo>
                  <a:lnTo>
                    <a:pt x="581" y="423"/>
                  </a:lnTo>
                  <a:lnTo>
                    <a:pt x="582" y="421"/>
                  </a:lnTo>
                  <a:lnTo>
                    <a:pt x="582" y="419"/>
                  </a:lnTo>
                  <a:lnTo>
                    <a:pt x="584" y="419"/>
                  </a:lnTo>
                  <a:lnTo>
                    <a:pt x="586" y="419"/>
                  </a:lnTo>
                  <a:lnTo>
                    <a:pt x="588" y="419"/>
                  </a:lnTo>
                  <a:lnTo>
                    <a:pt x="589" y="417"/>
                  </a:lnTo>
                  <a:lnTo>
                    <a:pt x="591" y="416"/>
                  </a:lnTo>
                  <a:lnTo>
                    <a:pt x="593" y="414"/>
                  </a:lnTo>
                  <a:lnTo>
                    <a:pt x="593" y="412"/>
                  </a:lnTo>
                  <a:lnTo>
                    <a:pt x="595" y="409"/>
                  </a:lnTo>
                  <a:lnTo>
                    <a:pt x="595" y="407"/>
                  </a:lnTo>
                  <a:lnTo>
                    <a:pt x="597" y="403"/>
                  </a:lnTo>
                  <a:lnTo>
                    <a:pt x="598" y="403"/>
                  </a:lnTo>
                  <a:lnTo>
                    <a:pt x="600" y="403"/>
                  </a:lnTo>
                  <a:lnTo>
                    <a:pt x="602" y="403"/>
                  </a:lnTo>
                  <a:lnTo>
                    <a:pt x="604" y="403"/>
                  </a:lnTo>
                  <a:lnTo>
                    <a:pt x="605" y="401"/>
                  </a:lnTo>
                  <a:lnTo>
                    <a:pt x="607" y="400"/>
                  </a:lnTo>
                  <a:lnTo>
                    <a:pt x="609" y="400"/>
                  </a:lnTo>
                  <a:lnTo>
                    <a:pt x="611" y="403"/>
                  </a:lnTo>
                  <a:lnTo>
                    <a:pt x="616" y="398"/>
                  </a:lnTo>
                  <a:lnTo>
                    <a:pt x="621" y="394"/>
                  </a:lnTo>
                  <a:lnTo>
                    <a:pt x="625" y="396"/>
                  </a:lnTo>
                  <a:lnTo>
                    <a:pt x="627" y="396"/>
                  </a:lnTo>
                  <a:lnTo>
                    <a:pt x="634" y="396"/>
                  </a:lnTo>
                  <a:lnTo>
                    <a:pt x="637" y="396"/>
                  </a:lnTo>
                  <a:lnTo>
                    <a:pt x="652" y="396"/>
                  </a:lnTo>
                  <a:lnTo>
                    <a:pt x="659" y="396"/>
                  </a:lnTo>
                  <a:lnTo>
                    <a:pt x="662" y="398"/>
                  </a:lnTo>
                  <a:lnTo>
                    <a:pt x="664" y="400"/>
                  </a:lnTo>
                  <a:lnTo>
                    <a:pt x="668" y="401"/>
                  </a:lnTo>
                  <a:lnTo>
                    <a:pt x="671" y="400"/>
                  </a:lnTo>
                  <a:lnTo>
                    <a:pt x="673" y="398"/>
                  </a:lnTo>
                  <a:lnTo>
                    <a:pt x="673" y="396"/>
                  </a:lnTo>
                  <a:lnTo>
                    <a:pt x="673" y="394"/>
                  </a:lnTo>
                  <a:lnTo>
                    <a:pt x="673" y="393"/>
                  </a:lnTo>
                  <a:lnTo>
                    <a:pt x="675" y="391"/>
                  </a:lnTo>
                  <a:lnTo>
                    <a:pt x="678" y="391"/>
                  </a:lnTo>
                  <a:lnTo>
                    <a:pt x="680" y="391"/>
                  </a:lnTo>
                  <a:lnTo>
                    <a:pt x="682" y="391"/>
                  </a:lnTo>
                  <a:lnTo>
                    <a:pt x="684" y="391"/>
                  </a:lnTo>
                  <a:lnTo>
                    <a:pt x="684" y="389"/>
                  </a:lnTo>
                  <a:lnTo>
                    <a:pt x="685" y="389"/>
                  </a:lnTo>
                  <a:lnTo>
                    <a:pt x="685" y="385"/>
                  </a:lnTo>
                  <a:lnTo>
                    <a:pt x="685" y="384"/>
                  </a:lnTo>
                  <a:lnTo>
                    <a:pt x="687" y="385"/>
                  </a:lnTo>
                  <a:lnTo>
                    <a:pt x="696" y="385"/>
                  </a:lnTo>
                  <a:lnTo>
                    <a:pt x="699" y="385"/>
                  </a:lnTo>
                  <a:lnTo>
                    <a:pt x="703" y="384"/>
                  </a:lnTo>
                  <a:lnTo>
                    <a:pt x="707" y="382"/>
                  </a:lnTo>
                  <a:lnTo>
                    <a:pt x="710" y="382"/>
                  </a:lnTo>
                  <a:lnTo>
                    <a:pt x="714" y="384"/>
                  </a:lnTo>
                  <a:lnTo>
                    <a:pt x="719" y="387"/>
                  </a:lnTo>
                  <a:lnTo>
                    <a:pt x="724" y="387"/>
                  </a:lnTo>
                  <a:lnTo>
                    <a:pt x="726" y="389"/>
                  </a:lnTo>
                  <a:lnTo>
                    <a:pt x="728" y="391"/>
                  </a:lnTo>
                  <a:lnTo>
                    <a:pt x="728" y="387"/>
                  </a:lnTo>
                  <a:lnTo>
                    <a:pt x="726" y="385"/>
                  </a:lnTo>
                  <a:lnTo>
                    <a:pt x="724" y="384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3"/>
                  </a:lnTo>
                  <a:lnTo>
                    <a:pt x="724" y="369"/>
                  </a:lnTo>
                  <a:lnTo>
                    <a:pt x="723" y="368"/>
                  </a:lnTo>
                  <a:lnTo>
                    <a:pt x="724" y="366"/>
                  </a:lnTo>
                  <a:lnTo>
                    <a:pt x="730" y="364"/>
                  </a:lnTo>
                  <a:lnTo>
                    <a:pt x="731" y="364"/>
                  </a:lnTo>
                  <a:lnTo>
                    <a:pt x="737" y="361"/>
                  </a:lnTo>
                  <a:lnTo>
                    <a:pt x="739" y="359"/>
                  </a:lnTo>
                  <a:lnTo>
                    <a:pt x="740" y="359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24">
              <a:extLst>
                <a:ext uri="{FF2B5EF4-FFF2-40B4-BE49-F238E27FC236}">
                  <a16:creationId xmlns:a16="http://schemas.microsoft.com/office/drawing/2014/main" id="{50C6E937-FC42-2B0A-58AB-6A17E461C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250" y="3326003"/>
              <a:ext cx="615119" cy="396655"/>
            </a:xfrm>
            <a:custGeom>
              <a:avLst/>
              <a:gdLst>
                <a:gd name="T0" fmla="*/ 485 w 504"/>
                <a:gd name="T1" fmla="*/ 146 h 325"/>
                <a:gd name="T2" fmla="*/ 465 w 504"/>
                <a:gd name="T3" fmla="*/ 158 h 325"/>
                <a:gd name="T4" fmla="*/ 435 w 504"/>
                <a:gd name="T5" fmla="*/ 133 h 325"/>
                <a:gd name="T6" fmla="*/ 394 w 504"/>
                <a:gd name="T7" fmla="*/ 121 h 325"/>
                <a:gd name="T8" fmla="*/ 405 w 504"/>
                <a:gd name="T9" fmla="*/ 80 h 325"/>
                <a:gd name="T10" fmla="*/ 371 w 504"/>
                <a:gd name="T11" fmla="*/ 27 h 325"/>
                <a:gd name="T12" fmla="*/ 323 w 504"/>
                <a:gd name="T13" fmla="*/ 23 h 325"/>
                <a:gd name="T14" fmla="*/ 306 w 504"/>
                <a:gd name="T15" fmla="*/ 13 h 325"/>
                <a:gd name="T16" fmla="*/ 298 w 504"/>
                <a:gd name="T17" fmla="*/ 7 h 325"/>
                <a:gd name="T18" fmla="*/ 279 w 504"/>
                <a:gd name="T19" fmla="*/ 7 h 325"/>
                <a:gd name="T20" fmla="*/ 277 w 504"/>
                <a:gd name="T21" fmla="*/ 27 h 325"/>
                <a:gd name="T22" fmla="*/ 295 w 504"/>
                <a:gd name="T23" fmla="*/ 29 h 325"/>
                <a:gd name="T24" fmla="*/ 282 w 504"/>
                <a:gd name="T25" fmla="*/ 32 h 325"/>
                <a:gd name="T26" fmla="*/ 258 w 504"/>
                <a:gd name="T27" fmla="*/ 30 h 325"/>
                <a:gd name="T28" fmla="*/ 233 w 504"/>
                <a:gd name="T29" fmla="*/ 39 h 325"/>
                <a:gd name="T30" fmla="*/ 192 w 504"/>
                <a:gd name="T31" fmla="*/ 43 h 325"/>
                <a:gd name="T32" fmla="*/ 176 w 504"/>
                <a:gd name="T33" fmla="*/ 39 h 325"/>
                <a:gd name="T34" fmla="*/ 163 w 504"/>
                <a:gd name="T35" fmla="*/ 52 h 325"/>
                <a:gd name="T36" fmla="*/ 142 w 504"/>
                <a:gd name="T37" fmla="*/ 64 h 325"/>
                <a:gd name="T38" fmla="*/ 123 w 504"/>
                <a:gd name="T39" fmla="*/ 52 h 325"/>
                <a:gd name="T40" fmla="*/ 107 w 504"/>
                <a:gd name="T41" fmla="*/ 64 h 325"/>
                <a:gd name="T42" fmla="*/ 121 w 504"/>
                <a:gd name="T43" fmla="*/ 80 h 325"/>
                <a:gd name="T44" fmla="*/ 98 w 504"/>
                <a:gd name="T45" fmla="*/ 105 h 325"/>
                <a:gd name="T46" fmla="*/ 78 w 504"/>
                <a:gd name="T47" fmla="*/ 130 h 325"/>
                <a:gd name="T48" fmla="*/ 50 w 504"/>
                <a:gd name="T49" fmla="*/ 167 h 325"/>
                <a:gd name="T50" fmla="*/ 18 w 504"/>
                <a:gd name="T51" fmla="*/ 201 h 325"/>
                <a:gd name="T52" fmla="*/ 11 w 504"/>
                <a:gd name="T53" fmla="*/ 226 h 325"/>
                <a:gd name="T54" fmla="*/ 14 w 504"/>
                <a:gd name="T55" fmla="*/ 252 h 325"/>
                <a:gd name="T56" fmla="*/ 2 w 504"/>
                <a:gd name="T57" fmla="*/ 268 h 325"/>
                <a:gd name="T58" fmla="*/ 36 w 504"/>
                <a:gd name="T59" fmla="*/ 258 h 325"/>
                <a:gd name="T60" fmla="*/ 34 w 504"/>
                <a:gd name="T61" fmla="*/ 236 h 325"/>
                <a:gd name="T62" fmla="*/ 92 w 504"/>
                <a:gd name="T63" fmla="*/ 231 h 325"/>
                <a:gd name="T64" fmla="*/ 91 w 504"/>
                <a:gd name="T65" fmla="*/ 276 h 325"/>
                <a:gd name="T66" fmla="*/ 100 w 504"/>
                <a:gd name="T67" fmla="*/ 290 h 325"/>
                <a:gd name="T68" fmla="*/ 126 w 504"/>
                <a:gd name="T69" fmla="*/ 316 h 325"/>
                <a:gd name="T70" fmla="*/ 172 w 504"/>
                <a:gd name="T71" fmla="*/ 302 h 325"/>
                <a:gd name="T72" fmla="*/ 206 w 504"/>
                <a:gd name="T73" fmla="*/ 309 h 325"/>
                <a:gd name="T74" fmla="*/ 226 w 504"/>
                <a:gd name="T75" fmla="*/ 297 h 325"/>
                <a:gd name="T76" fmla="*/ 243 w 504"/>
                <a:gd name="T77" fmla="*/ 270 h 325"/>
                <a:gd name="T78" fmla="*/ 256 w 504"/>
                <a:gd name="T79" fmla="*/ 240 h 325"/>
                <a:gd name="T80" fmla="*/ 275 w 504"/>
                <a:gd name="T81" fmla="*/ 224 h 325"/>
                <a:gd name="T82" fmla="*/ 286 w 504"/>
                <a:gd name="T83" fmla="*/ 263 h 325"/>
                <a:gd name="T84" fmla="*/ 318 w 504"/>
                <a:gd name="T85" fmla="*/ 283 h 325"/>
                <a:gd name="T86" fmla="*/ 329 w 504"/>
                <a:gd name="T87" fmla="*/ 311 h 325"/>
                <a:gd name="T88" fmla="*/ 346 w 504"/>
                <a:gd name="T89" fmla="*/ 315 h 325"/>
                <a:gd name="T90" fmla="*/ 343 w 504"/>
                <a:gd name="T91" fmla="*/ 297 h 325"/>
                <a:gd name="T92" fmla="*/ 359 w 504"/>
                <a:gd name="T93" fmla="*/ 268 h 325"/>
                <a:gd name="T94" fmla="*/ 371 w 504"/>
                <a:gd name="T95" fmla="*/ 242 h 325"/>
                <a:gd name="T96" fmla="*/ 380 w 504"/>
                <a:gd name="T97" fmla="*/ 215 h 325"/>
                <a:gd name="T98" fmla="*/ 389 w 504"/>
                <a:gd name="T99" fmla="*/ 236 h 325"/>
                <a:gd name="T100" fmla="*/ 419 w 504"/>
                <a:gd name="T101" fmla="*/ 242 h 325"/>
                <a:gd name="T102" fmla="*/ 449 w 504"/>
                <a:gd name="T103" fmla="*/ 242 h 325"/>
                <a:gd name="T104" fmla="*/ 469 w 504"/>
                <a:gd name="T105" fmla="*/ 252 h 325"/>
                <a:gd name="T106" fmla="*/ 465 w 504"/>
                <a:gd name="T107" fmla="*/ 228 h 325"/>
                <a:gd name="T108" fmla="*/ 460 w 504"/>
                <a:gd name="T109" fmla="*/ 206 h 325"/>
                <a:gd name="T110" fmla="*/ 485 w 504"/>
                <a:gd name="T111" fmla="*/ 206 h 325"/>
                <a:gd name="T112" fmla="*/ 504 w 504"/>
                <a:gd name="T113" fmla="*/ 196 h 325"/>
                <a:gd name="T114" fmla="*/ 499 w 504"/>
                <a:gd name="T115" fmla="*/ 17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25">
                  <a:moveTo>
                    <a:pt x="504" y="146"/>
                  </a:moveTo>
                  <a:lnTo>
                    <a:pt x="504" y="144"/>
                  </a:lnTo>
                  <a:lnTo>
                    <a:pt x="503" y="142"/>
                  </a:lnTo>
                  <a:lnTo>
                    <a:pt x="499" y="139"/>
                  </a:lnTo>
                  <a:lnTo>
                    <a:pt x="496" y="135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0" y="135"/>
                  </a:lnTo>
                  <a:lnTo>
                    <a:pt x="487" y="139"/>
                  </a:lnTo>
                  <a:lnTo>
                    <a:pt x="485" y="142"/>
                  </a:lnTo>
                  <a:lnTo>
                    <a:pt x="485" y="146"/>
                  </a:lnTo>
                  <a:lnTo>
                    <a:pt x="481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1" y="158"/>
                  </a:lnTo>
                  <a:lnTo>
                    <a:pt x="467" y="160"/>
                  </a:lnTo>
                  <a:lnTo>
                    <a:pt x="465" y="158"/>
                  </a:lnTo>
                  <a:lnTo>
                    <a:pt x="460" y="158"/>
                  </a:lnTo>
                  <a:lnTo>
                    <a:pt x="456" y="157"/>
                  </a:lnTo>
                  <a:lnTo>
                    <a:pt x="453" y="151"/>
                  </a:lnTo>
                  <a:lnTo>
                    <a:pt x="440" y="148"/>
                  </a:lnTo>
                  <a:lnTo>
                    <a:pt x="437" y="146"/>
                  </a:lnTo>
                  <a:lnTo>
                    <a:pt x="435" y="144"/>
                  </a:lnTo>
                  <a:lnTo>
                    <a:pt x="435" y="142"/>
                  </a:lnTo>
                  <a:lnTo>
                    <a:pt x="437" y="141"/>
                  </a:lnTo>
                  <a:lnTo>
                    <a:pt x="437" y="135"/>
                  </a:lnTo>
                  <a:lnTo>
                    <a:pt x="437" y="133"/>
                  </a:lnTo>
                  <a:lnTo>
                    <a:pt x="435" y="133"/>
                  </a:lnTo>
                  <a:lnTo>
                    <a:pt x="435" y="132"/>
                  </a:lnTo>
                  <a:lnTo>
                    <a:pt x="435" y="130"/>
                  </a:lnTo>
                  <a:lnTo>
                    <a:pt x="416" y="125"/>
                  </a:lnTo>
                  <a:lnTo>
                    <a:pt x="414" y="125"/>
                  </a:lnTo>
                  <a:lnTo>
                    <a:pt x="407" y="125"/>
                  </a:lnTo>
                  <a:lnTo>
                    <a:pt x="405" y="125"/>
                  </a:lnTo>
                  <a:lnTo>
                    <a:pt x="403" y="125"/>
                  </a:lnTo>
                  <a:lnTo>
                    <a:pt x="396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4" y="121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2"/>
                  </a:lnTo>
                  <a:lnTo>
                    <a:pt x="396" y="110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98"/>
                  </a:lnTo>
                  <a:lnTo>
                    <a:pt x="396" y="93"/>
                  </a:lnTo>
                  <a:lnTo>
                    <a:pt x="398" y="89"/>
                  </a:lnTo>
                  <a:lnTo>
                    <a:pt x="401" y="84"/>
                  </a:lnTo>
                  <a:lnTo>
                    <a:pt x="405" y="80"/>
                  </a:lnTo>
                  <a:lnTo>
                    <a:pt x="407" y="78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12" y="70"/>
                  </a:lnTo>
                  <a:lnTo>
                    <a:pt x="412" y="66"/>
                  </a:lnTo>
                  <a:lnTo>
                    <a:pt x="414" y="59"/>
                  </a:lnTo>
                  <a:lnTo>
                    <a:pt x="410" y="55"/>
                  </a:lnTo>
                  <a:lnTo>
                    <a:pt x="405" y="54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371" y="27"/>
                  </a:lnTo>
                  <a:lnTo>
                    <a:pt x="366" y="25"/>
                  </a:lnTo>
                  <a:lnTo>
                    <a:pt x="362" y="25"/>
                  </a:lnTo>
                  <a:lnTo>
                    <a:pt x="361" y="23"/>
                  </a:lnTo>
                  <a:lnTo>
                    <a:pt x="353" y="23"/>
                  </a:lnTo>
                  <a:lnTo>
                    <a:pt x="343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4" y="25"/>
                  </a:lnTo>
                  <a:lnTo>
                    <a:pt x="330" y="27"/>
                  </a:lnTo>
                  <a:lnTo>
                    <a:pt x="327" y="25"/>
                  </a:lnTo>
                  <a:lnTo>
                    <a:pt x="323" y="23"/>
                  </a:lnTo>
                  <a:lnTo>
                    <a:pt x="321" y="22"/>
                  </a:lnTo>
                  <a:lnTo>
                    <a:pt x="321" y="20"/>
                  </a:lnTo>
                  <a:lnTo>
                    <a:pt x="323" y="20"/>
                  </a:lnTo>
                  <a:lnTo>
                    <a:pt x="321" y="16"/>
                  </a:lnTo>
                  <a:lnTo>
                    <a:pt x="316" y="14"/>
                  </a:lnTo>
                  <a:lnTo>
                    <a:pt x="314" y="14"/>
                  </a:lnTo>
                  <a:lnTo>
                    <a:pt x="313" y="18"/>
                  </a:lnTo>
                  <a:lnTo>
                    <a:pt x="307" y="18"/>
                  </a:lnTo>
                  <a:lnTo>
                    <a:pt x="307" y="16"/>
                  </a:lnTo>
                  <a:lnTo>
                    <a:pt x="306" y="14"/>
                  </a:lnTo>
                  <a:lnTo>
                    <a:pt x="306" y="13"/>
                  </a:lnTo>
                  <a:lnTo>
                    <a:pt x="307" y="11"/>
                  </a:lnTo>
                  <a:lnTo>
                    <a:pt x="307" y="9"/>
                  </a:lnTo>
                  <a:lnTo>
                    <a:pt x="307" y="7"/>
                  </a:lnTo>
                  <a:lnTo>
                    <a:pt x="306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2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7"/>
                  </a:lnTo>
                  <a:lnTo>
                    <a:pt x="297" y="7"/>
                  </a:lnTo>
                  <a:lnTo>
                    <a:pt x="297" y="6"/>
                  </a:lnTo>
                  <a:lnTo>
                    <a:pt x="297" y="2"/>
                  </a:lnTo>
                  <a:lnTo>
                    <a:pt x="293" y="0"/>
                  </a:lnTo>
                  <a:lnTo>
                    <a:pt x="291" y="0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88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7" y="11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6"/>
                  </a:lnTo>
                  <a:lnTo>
                    <a:pt x="272" y="18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3"/>
                  </a:lnTo>
                  <a:lnTo>
                    <a:pt x="274" y="25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1" y="29"/>
                  </a:lnTo>
                  <a:lnTo>
                    <a:pt x="282" y="27"/>
                  </a:lnTo>
                  <a:lnTo>
                    <a:pt x="284" y="27"/>
                  </a:lnTo>
                  <a:lnTo>
                    <a:pt x="286" y="25"/>
                  </a:lnTo>
                  <a:lnTo>
                    <a:pt x="291" y="23"/>
                  </a:lnTo>
                  <a:lnTo>
                    <a:pt x="293" y="25"/>
                  </a:lnTo>
                  <a:lnTo>
                    <a:pt x="295" y="25"/>
                  </a:lnTo>
                  <a:lnTo>
                    <a:pt x="297" y="25"/>
                  </a:lnTo>
                  <a:lnTo>
                    <a:pt x="297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4"/>
                  </a:lnTo>
                  <a:lnTo>
                    <a:pt x="293" y="36"/>
                  </a:lnTo>
                  <a:lnTo>
                    <a:pt x="291" y="38"/>
                  </a:lnTo>
                  <a:lnTo>
                    <a:pt x="290" y="36"/>
                  </a:lnTo>
                  <a:lnTo>
                    <a:pt x="288" y="32"/>
                  </a:lnTo>
                  <a:lnTo>
                    <a:pt x="286" y="30"/>
                  </a:lnTo>
                  <a:lnTo>
                    <a:pt x="282" y="32"/>
                  </a:lnTo>
                  <a:lnTo>
                    <a:pt x="279" y="34"/>
                  </a:lnTo>
                  <a:lnTo>
                    <a:pt x="279" y="38"/>
                  </a:lnTo>
                  <a:lnTo>
                    <a:pt x="275" y="38"/>
                  </a:lnTo>
                  <a:lnTo>
                    <a:pt x="274" y="38"/>
                  </a:lnTo>
                  <a:lnTo>
                    <a:pt x="266" y="38"/>
                  </a:lnTo>
                  <a:lnTo>
                    <a:pt x="263" y="38"/>
                  </a:lnTo>
                  <a:lnTo>
                    <a:pt x="261" y="36"/>
                  </a:lnTo>
                  <a:lnTo>
                    <a:pt x="261" y="34"/>
                  </a:lnTo>
                  <a:lnTo>
                    <a:pt x="261" y="32"/>
                  </a:lnTo>
                  <a:lnTo>
                    <a:pt x="259" y="32"/>
                  </a:lnTo>
                  <a:lnTo>
                    <a:pt x="258" y="30"/>
                  </a:lnTo>
                  <a:lnTo>
                    <a:pt x="254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3" y="36"/>
                  </a:lnTo>
                  <a:lnTo>
                    <a:pt x="242" y="36"/>
                  </a:lnTo>
                  <a:lnTo>
                    <a:pt x="240" y="38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3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3" y="41"/>
                  </a:lnTo>
                  <a:lnTo>
                    <a:pt x="197" y="41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88" y="41"/>
                  </a:lnTo>
                  <a:lnTo>
                    <a:pt x="183" y="39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90" y="36"/>
                  </a:lnTo>
                  <a:lnTo>
                    <a:pt x="187" y="36"/>
                  </a:lnTo>
                  <a:lnTo>
                    <a:pt x="181" y="38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4"/>
                  </a:lnTo>
                  <a:lnTo>
                    <a:pt x="167" y="54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3" y="54"/>
                  </a:lnTo>
                  <a:lnTo>
                    <a:pt x="163" y="55"/>
                  </a:lnTo>
                  <a:lnTo>
                    <a:pt x="163" y="57"/>
                  </a:lnTo>
                  <a:lnTo>
                    <a:pt x="163" y="59"/>
                  </a:lnTo>
                  <a:lnTo>
                    <a:pt x="162" y="61"/>
                  </a:lnTo>
                  <a:lnTo>
                    <a:pt x="160" y="62"/>
                  </a:lnTo>
                  <a:lnTo>
                    <a:pt x="158" y="62"/>
                  </a:lnTo>
                  <a:lnTo>
                    <a:pt x="153" y="62"/>
                  </a:lnTo>
                  <a:lnTo>
                    <a:pt x="151" y="62"/>
                  </a:lnTo>
                  <a:lnTo>
                    <a:pt x="147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7" y="62"/>
                  </a:lnTo>
                  <a:lnTo>
                    <a:pt x="135" y="61"/>
                  </a:lnTo>
                  <a:lnTo>
                    <a:pt x="135" y="57"/>
                  </a:lnTo>
                  <a:lnTo>
                    <a:pt x="135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8" y="52"/>
                  </a:lnTo>
                  <a:lnTo>
                    <a:pt x="123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6" y="59"/>
                  </a:lnTo>
                  <a:lnTo>
                    <a:pt x="114" y="61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8"/>
                  </a:lnTo>
                  <a:lnTo>
                    <a:pt x="103" y="71"/>
                  </a:lnTo>
                  <a:lnTo>
                    <a:pt x="101" y="73"/>
                  </a:lnTo>
                  <a:lnTo>
                    <a:pt x="100" y="77"/>
                  </a:lnTo>
                  <a:lnTo>
                    <a:pt x="114" y="75"/>
                  </a:lnTo>
                  <a:lnTo>
                    <a:pt x="117" y="73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4" y="82"/>
                  </a:lnTo>
                  <a:lnTo>
                    <a:pt x="112" y="86"/>
                  </a:lnTo>
                  <a:lnTo>
                    <a:pt x="110" y="89"/>
                  </a:lnTo>
                  <a:lnTo>
                    <a:pt x="110" y="93"/>
                  </a:lnTo>
                  <a:lnTo>
                    <a:pt x="103" y="98"/>
                  </a:lnTo>
                  <a:lnTo>
                    <a:pt x="100" y="101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1" y="112"/>
                  </a:lnTo>
                  <a:lnTo>
                    <a:pt x="87" y="114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2" y="121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78" y="130"/>
                  </a:lnTo>
                  <a:lnTo>
                    <a:pt x="71" y="135"/>
                  </a:lnTo>
                  <a:lnTo>
                    <a:pt x="59" y="139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3" y="153"/>
                  </a:lnTo>
                  <a:lnTo>
                    <a:pt x="53" y="155"/>
                  </a:lnTo>
                  <a:lnTo>
                    <a:pt x="53" y="157"/>
                  </a:lnTo>
                  <a:lnTo>
                    <a:pt x="53" y="158"/>
                  </a:lnTo>
                  <a:lnTo>
                    <a:pt x="52" y="160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34" y="185"/>
                  </a:lnTo>
                  <a:lnTo>
                    <a:pt x="18" y="201"/>
                  </a:lnTo>
                  <a:lnTo>
                    <a:pt x="16" y="203"/>
                  </a:lnTo>
                  <a:lnTo>
                    <a:pt x="18" y="205"/>
                  </a:lnTo>
                  <a:lnTo>
                    <a:pt x="20" y="208"/>
                  </a:lnTo>
                  <a:lnTo>
                    <a:pt x="16" y="212"/>
                  </a:lnTo>
                  <a:lnTo>
                    <a:pt x="11" y="219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9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1" y="226"/>
                  </a:lnTo>
                  <a:lnTo>
                    <a:pt x="11" y="228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6" y="233"/>
                  </a:lnTo>
                  <a:lnTo>
                    <a:pt x="18" y="235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6" y="244"/>
                  </a:lnTo>
                  <a:lnTo>
                    <a:pt x="14" y="247"/>
                  </a:lnTo>
                  <a:lnTo>
                    <a:pt x="14" y="249"/>
                  </a:lnTo>
                  <a:lnTo>
                    <a:pt x="14" y="252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3" y="256"/>
                  </a:lnTo>
                  <a:lnTo>
                    <a:pt x="11" y="256"/>
                  </a:lnTo>
                  <a:lnTo>
                    <a:pt x="9" y="256"/>
                  </a:lnTo>
                  <a:lnTo>
                    <a:pt x="7" y="256"/>
                  </a:lnTo>
                  <a:lnTo>
                    <a:pt x="2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2" y="274"/>
                  </a:lnTo>
                  <a:lnTo>
                    <a:pt x="7" y="272"/>
                  </a:lnTo>
                  <a:lnTo>
                    <a:pt x="11" y="272"/>
                  </a:lnTo>
                  <a:lnTo>
                    <a:pt x="16" y="274"/>
                  </a:lnTo>
                  <a:lnTo>
                    <a:pt x="20" y="272"/>
                  </a:lnTo>
                  <a:lnTo>
                    <a:pt x="25" y="265"/>
                  </a:lnTo>
                  <a:lnTo>
                    <a:pt x="32" y="260"/>
                  </a:lnTo>
                  <a:lnTo>
                    <a:pt x="36" y="258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30" y="240"/>
                  </a:lnTo>
                  <a:lnTo>
                    <a:pt x="34" y="236"/>
                  </a:lnTo>
                  <a:lnTo>
                    <a:pt x="37" y="233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0" y="231"/>
                  </a:lnTo>
                  <a:lnTo>
                    <a:pt x="57" y="224"/>
                  </a:lnTo>
                  <a:lnTo>
                    <a:pt x="64" y="222"/>
                  </a:lnTo>
                  <a:lnTo>
                    <a:pt x="73" y="222"/>
                  </a:lnTo>
                  <a:lnTo>
                    <a:pt x="91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89" y="238"/>
                  </a:lnTo>
                  <a:lnTo>
                    <a:pt x="89" y="240"/>
                  </a:lnTo>
                  <a:lnTo>
                    <a:pt x="91" y="245"/>
                  </a:lnTo>
                  <a:lnTo>
                    <a:pt x="92" y="249"/>
                  </a:lnTo>
                  <a:lnTo>
                    <a:pt x="96" y="254"/>
                  </a:lnTo>
                  <a:lnTo>
                    <a:pt x="92" y="260"/>
                  </a:lnTo>
                  <a:lnTo>
                    <a:pt x="91" y="267"/>
                  </a:lnTo>
                  <a:lnTo>
                    <a:pt x="91" y="272"/>
                  </a:lnTo>
                  <a:lnTo>
                    <a:pt x="91" y="276"/>
                  </a:lnTo>
                  <a:lnTo>
                    <a:pt x="100" y="277"/>
                  </a:lnTo>
                  <a:lnTo>
                    <a:pt x="101" y="279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98" y="283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98" y="288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1" y="290"/>
                  </a:lnTo>
                  <a:lnTo>
                    <a:pt x="103" y="288"/>
                  </a:lnTo>
                  <a:lnTo>
                    <a:pt x="107" y="290"/>
                  </a:lnTo>
                  <a:lnTo>
                    <a:pt x="114" y="297"/>
                  </a:lnTo>
                  <a:lnTo>
                    <a:pt x="116" y="299"/>
                  </a:lnTo>
                  <a:lnTo>
                    <a:pt x="116" y="302"/>
                  </a:lnTo>
                  <a:lnTo>
                    <a:pt x="117" y="306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24" y="315"/>
                  </a:lnTo>
                  <a:lnTo>
                    <a:pt x="126" y="316"/>
                  </a:lnTo>
                  <a:lnTo>
                    <a:pt x="130" y="316"/>
                  </a:lnTo>
                  <a:lnTo>
                    <a:pt x="133" y="316"/>
                  </a:lnTo>
                  <a:lnTo>
                    <a:pt x="135" y="316"/>
                  </a:lnTo>
                  <a:lnTo>
                    <a:pt x="142" y="313"/>
                  </a:lnTo>
                  <a:lnTo>
                    <a:pt x="146" y="311"/>
                  </a:lnTo>
                  <a:lnTo>
                    <a:pt x="147" y="309"/>
                  </a:lnTo>
                  <a:lnTo>
                    <a:pt x="156" y="311"/>
                  </a:lnTo>
                  <a:lnTo>
                    <a:pt x="160" y="309"/>
                  </a:lnTo>
                  <a:lnTo>
                    <a:pt x="167" y="304"/>
                  </a:lnTo>
                  <a:lnTo>
                    <a:pt x="171" y="304"/>
                  </a:lnTo>
                  <a:lnTo>
                    <a:pt x="172" y="302"/>
                  </a:lnTo>
                  <a:lnTo>
                    <a:pt x="174" y="300"/>
                  </a:lnTo>
                  <a:lnTo>
                    <a:pt x="176" y="299"/>
                  </a:lnTo>
                  <a:lnTo>
                    <a:pt x="178" y="299"/>
                  </a:lnTo>
                  <a:lnTo>
                    <a:pt x="188" y="300"/>
                  </a:lnTo>
                  <a:lnTo>
                    <a:pt x="190" y="302"/>
                  </a:lnTo>
                  <a:lnTo>
                    <a:pt x="192" y="304"/>
                  </a:lnTo>
                  <a:lnTo>
                    <a:pt x="194" y="308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204" y="309"/>
                  </a:lnTo>
                  <a:lnTo>
                    <a:pt x="206" y="309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13" y="306"/>
                  </a:lnTo>
                  <a:lnTo>
                    <a:pt x="215" y="302"/>
                  </a:lnTo>
                  <a:lnTo>
                    <a:pt x="215" y="300"/>
                  </a:lnTo>
                  <a:lnTo>
                    <a:pt x="217" y="299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6" y="297"/>
                  </a:lnTo>
                  <a:lnTo>
                    <a:pt x="227" y="295"/>
                  </a:lnTo>
                  <a:lnTo>
                    <a:pt x="229" y="293"/>
                  </a:lnTo>
                  <a:lnTo>
                    <a:pt x="229" y="292"/>
                  </a:lnTo>
                  <a:lnTo>
                    <a:pt x="229" y="288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1" y="283"/>
                  </a:lnTo>
                  <a:lnTo>
                    <a:pt x="231" y="281"/>
                  </a:lnTo>
                  <a:lnTo>
                    <a:pt x="234" y="281"/>
                  </a:lnTo>
                  <a:lnTo>
                    <a:pt x="240" y="276"/>
                  </a:lnTo>
                  <a:lnTo>
                    <a:pt x="243" y="270"/>
                  </a:lnTo>
                  <a:lnTo>
                    <a:pt x="243" y="265"/>
                  </a:lnTo>
                  <a:lnTo>
                    <a:pt x="240" y="258"/>
                  </a:lnTo>
                  <a:lnTo>
                    <a:pt x="236" y="256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2"/>
                  </a:lnTo>
                  <a:lnTo>
                    <a:pt x="240" y="251"/>
                  </a:lnTo>
                  <a:lnTo>
                    <a:pt x="242" y="251"/>
                  </a:lnTo>
                  <a:lnTo>
                    <a:pt x="247" y="249"/>
                  </a:lnTo>
                  <a:lnTo>
                    <a:pt x="250" y="247"/>
                  </a:lnTo>
                  <a:lnTo>
                    <a:pt x="256" y="240"/>
                  </a:lnTo>
                  <a:lnTo>
                    <a:pt x="259" y="238"/>
                  </a:lnTo>
                  <a:lnTo>
                    <a:pt x="261" y="236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1" y="229"/>
                  </a:lnTo>
                  <a:lnTo>
                    <a:pt x="263" y="226"/>
                  </a:lnTo>
                  <a:lnTo>
                    <a:pt x="266" y="224"/>
                  </a:lnTo>
                  <a:lnTo>
                    <a:pt x="270" y="222"/>
                  </a:lnTo>
                  <a:lnTo>
                    <a:pt x="272" y="222"/>
                  </a:lnTo>
                  <a:lnTo>
                    <a:pt x="275" y="224"/>
                  </a:lnTo>
                  <a:lnTo>
                    <a:pt x="277" y="226"/>
                  </a:lnTo>
                  <a:lnTo>
                    <a:pt x="277" y="229"/>
                  </a:lnTo>
                  <a:lnTo>
                    <a:pt x="277" y="235"/>
                  </a:lnTo>
                  <a:lnTo>
                    <a:pt x="277" y="240"/>
                  </a:lnTo>
                  <a:lnTo>
                    <a:pt x="275" y="249"/>
                  </a:lnTo>
                  <a:lnTo>
                    <a:pt x="275" y="252"/>
                  </a:lnTo>
                  <a:lnTo>
                    <a:pt x="275" y="254"/>
                  </a:lnTo>
                  <a:lnTo>
                    <a:pt x="277" y="258"/>
                  </a:lnTo>
                  <a:lnTo>
                    <a:pt x="279" y="260"/>
                  </a:lnTo>
                  <a:lnTo>
                    <a:pt x="282" y="261"/>
                  </a:lnTo>
                  <a:lnTo>
                    <a:pt x="286" y="263"/>
                  </a:lnTo>
                  <a:lnTo>
                    <a:pt x="288" y="265"/>
                  </a:lnTo>
                  <a:lnTo>
                    <a:pt x="297" y="277"/>
                  </a:lnTo>
                  <a:lnTo>
                    <a:pt x="298" y="277"/>
                  </a:lnTo>
                  <a:lnTo>
                    <a:pt x="304" y="281"/>
                  </a:lnTo>
                  <a:lnTo>
                    <a:pt x="306" y="281"/>
                  </a:lnTo>
                  <a:lnTo>
                    <a:pt x="307" y="279"/>
                  </a:lnTo>
                  <a:lnTo>
                    <a:pt x="309" y="279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6" y="281"/>
                  </a:lnTo>
                  <a:lnTo>
                    <a:pt x="318" y="283"/>
                  </a:lnTo>
                  <a:lnTo>
                    <a:pt x="321" y="286"/>
                  </a:lnTo>
                  <a:lnTo>
                    <a:pt x="320" y="290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14" y="299"/>
                  </a:lnTo>
                  <a:lnTo>
                    <a:pt x="316" y="299"/>
                  </a:lnTo>
                  <a:lnTo>
                    <a:pt x="318" y="299"/>
                  </a:lnTo>
                  <a:lnTo>
                    <a:pt x="323" y="302"/>
                  </a:lnTo>
                  <a:lnTo>
                    <a:pt x="325" y="304"/>
                  </a:lnTo>
                  <a:lnTo>
                    <a:pt x="327" y="308"/>
                  </a:lnTo>
                  <a:lnTo>
                    <a:pt x="329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18"/>
                  </a:lnTo>
                  <a:lnTo>
                    <a:pt x="330" y="320"/>
                  </a:lnTo>
                  <a:lnTo>
                    <a:pt x="329" y="322"/>
                  </a:lnTo>
                  <a:lnTo>
                    <a:pt x="329" y="325"/>
                  </a:lnTo>
                  <a:lnTo>
                    <a:pt x="334" y="324"/>
                  </a:lnTo>
                  <a:lnTo>
                    <a:pt x="337" y="325"/>
                  </a:lnTo>
                  <a:lnTo>
                    <a:pt x="341" y="325"/>
                  </a:lnTo>
                  <a:lnTo>
                    <a:pt x="345" y="322"/>
                  </a:lnTo>
                  <a:lnTo>
                    <a:pt x="346" y="315"/>
                  </a:lnTo>
                  <a:lnTo>
                    <a:pt x="346" y="313"/>
                  </a:lnTo>
                  <a:lnTo>
                    <a:pt x="346" y="309"/>
                  </a:lnTo>
                  <a:lnTo>
                    <a:pt x="343" y="309"/>
                  </a:lnTo>
                  <a:lnTo>
                    <a:pt x="341" y="308"/>
                  </a:lnTo>
                  <a:lnTo>
                    <a:pt x="341" y="306"/>
                  </a:lnTo>
                  <a:lnTo>
                    <a:pt x="339" y="304"/>
                  </a:lnTo>
                  <a:lnTo>
                    <a:pt x="339" y="302"/>
                  </a:lnTo>
                  <a:lnTo>
                    <a:pt x="337" y="302"/>
                  </a:lnTo>
                  <a:lnTo>
                    <a:pt x="337" y="300"/>
                  </a:lnTo>
                  <a:lnTo>
                    <a:pt x="339" y="300"/>
                  </a:lnTo>
                  <a:lnTo>
                    <a:pt x="343" y="297"/>
                  </a:lnTo>
                  <a:lnTo>
                    <a:pt x="341" y="293"/>
                  </a:lnTo>
                  <a:lnTo>
                    <a:pt x="341" y="292"/>
                  </a:lnTo>
                  <a:lnTo>
                    <a:pt x="345" y="288"/>
                  </a:lnTo>
                  <a:lnTo>
                    <a:pt x="346" y="288"/>
                  </a:lnTo>
                  <a:lnTo>
                    <a:pt x="346" y="286"/>
                  </a:lnTo>
                  <a:lnTo>
                    <a:pt x="346" y="283"/>
                  </a:lnTo>
                  <a:lnTo>
                    <a:pt x="346" y="279"/>
                  </a:lnTo>
                  <a:lnTo>
                    <a:pt x="346" y="277"/>
                  </a:lnTo>
                  <a:lnTo>
                    <a:pt x="350" y="274"/>
                  </a:lnTo>
                  <a:lnTo>
                    <a:pt x="357" y="268"/>
                  </a:lnTo>
                  <a:lnTo>
                    <a:pt x="359" y="268"/>
                  </a:lnTo>
                  <a:lnTo>
                    <a:pt x="359" y="267"/>
                  </a:lnTo>
                  <a:lnTo>
                    <a:pt x="359" y="265"/>
                  </a:lnTo>
                  <a:lnTo>
                    <a:pt x="361" y="263"/>
                  </a:lnTo>
                  <a:lnTo>
                    <a:pt x="361" y="261"/>
                  </a:lnTo>
                  <a:lnTo>
                    <a:pt x="362" y="261"/>
                  </a:lnTo>
                  <a:lnTo>
                    <a:pt x="364" y="260"/>
                  </a:lnTo>
                  <a:lnTo>
                    <a:pt x="366" y="258"/>
                  </a:lnTo>
                  <a:lnTo>
                    <a:pt x="368" y="254"/>
                  </a:lnTo>
                  <a:lnTo>
                    <a:pt x="369" y="247"/>
                  </a:lnTo>
                  <a:lnTo>
                    <a:pt x="371" y="244"/>
                  </a:lnTo>
                  <a:lnTo>
                    <a:pt x="371" y="242"/>
                  </a:lnTo>
                  <a:lnTo>
                    <a:pt x="369" y="235"/>
                  </a:lnTo>
                  <a:lnTo>
                    <a:pt x="369" y="233"/>
                  </a:lnTo>
                  <a:lnTo>
                    <a:pt x="369" y="231"/>
                  </a:lnTo>
                  <a:lnTo>
                    <a:pt x="369" y="229"/>
                  </a:lnTo>
                  <a:lnTo>
                    <a:pt x="368" y="228"/>
                  </a:lnTo>
                  <a:lnTo>
                    <a:pt x="366" y="226"/>
                  </a:lnTo>
                  <a:lnTo>
                    <a:pt x="368" y="221"/>
                  </a:lnTo>
                  <a:lnTo>
                    <a:pt x="369" y="217"/>
                  </a:lnTo>
                  <a:lnTo>
                    <a:pt x="371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7"/>
                  </a:lnTo>
                  <a:lnTo>
                    <a:pt x="384" y="221"/>
                  </a:lnTo>
                  <a:lnTo>
                    <a:pt x="385" y="221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9" y="215"/>
                  </a:lnTo>
                  <a:lnTo>
                    <a:pt x="389" y="217"/>
                  </a:lnTo>
                  <a:lnTo>
                    <a:pt x="389" y="233"/>
                  </a:lnTo>
                  <a:lnTo>
                    <a:pt x="389" y="235"/>
                  </a:lnTo>
                  <a:lnTo>
                    <a:pt x="389" y="236"/>
                  </a:lnTo>
                  <a:lnTo>
                    <a:pt x="393" y="238"/>
                  </a:lnTo>
                  <a:lnTo>
                    <a:pt x="396" y="245"/>
                  </a:lnTo>
                  <a:lnTo>
                    <a:pt x="398" y="247"/>
                  </a:lnTo>
                  <a:lnTo>
                    <a:pt x="400" y="249"/>
                  </a:lnTo>
                  <a:lnTo>
                    <a:pt x="403" y="251"/>
                  </a:lnTo>
                  <a:lnTo>
                    <a:pt x="416" y="251"/>
                  </a:lnTo>
                  <a:lnTo>
                    <a:pt x="417" y="249"/>
                  </a:lnTo>
                  <a:lnTo>
                    <a:pt x="419" y="247"/>
                  </a:lnTo>
                  <a:lnTo>
                    <a:pt x="419" y="245"/>
                  </a:lnTo>
                  <a:lnTo>
                    <a:pt x="419" y="244"/>
                  </a:lnTo>
                  <a:lnTo>
                    <a:pt x="419" y="242"/>
                  </a:lnTo>
                  <a:lnTo>
                    <a:pt x="421" y="240"/>
                  </a:lnTo>
                  <a:lnTo>
                    <a:pt x="423" y="240"/>
                  </a:lnTo>
                  <a:lnTo>
                    <a:pt x="424" y="242"/>
                  </a:lnTo>
                  <a:lnTo>
                    <a:pt x="426" y="242"/>
                  </a:lnTo>
                  <a:lnTo>
                    <a:pt x="430" y="242"/>
                  </a:lnTo>
                  <a:lnTo>
                    <a:pt x="435" y="236"/>
                  </a:lnTo>
                  <a:lnTo>
                    <a:pt x="440" y="236"/>
                  </a:lnTo>
                  <a:lnTo>
                    <a:pt x="442" y="236"/>
                  </a:lnTo>
                  <a:lnTo>
                    <a:pt x="444" y="236"/>
                  </a:lnTo>
                  <a:lnTo>
                    <a:pt x="448" y="238"/>
                  </a:lnTo>
                  <a:lnTo>
                    <a:pt x="449" y="242"/>
                  </a:lnTo>
                  <a:lnTo>
                    <a:pt x="449" y="245"/>
                  </a:lnTo>
                  <a:lnTo>
                    <a:pt x="449" y="249"/>
                  </a:lnTo>
                  <a:lnTo>
                    <a:pt x="451" y="251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6" y="260"/>
                  </a:lnTo>
                  <a:lnTo>
                    <a:pt x="460" y="260"/>
                  </a:lnTo>
                  <a:lnTo>
                    <a:pt x="465" y="258"/>
                  </a:lnTo>
                  <a:lnTo>
                    <a:pt x="469" y="256"/>
                  </a:lnTo>
                  <a:lnTo>
                    <a:pt x="471" y="254"/>
                  </a:lnTo>
                  <a:lnTo>
                    <a:pt x="469" y="252"/>
                  </a:lnTo>
                  <a:lnTo>
                    <a:pt x="464" y="247"/>
                  </a:lnTo>
                  <a:lnTo>
                    <a:pt x="464" y="245"/>
                  </a:lnTo>
                  <a:lnTo>
                    <a:pt x="464" y="244"/>
                  </a:lnTo>
                  <a:lnTo>
                    <a:pt x="464" y="242"/>
                  </a:lnTo>
                  <a:lnTo>
                    <a:pt x="464" y="240"/>
                  </a:lnTo>
                  <a:lnTo>
                    <a:pt x="464" y="238"/>
                  </a:lnTo>
                  <a:lnTo>
                    <a:pt x="467" y="236"/>
                  </a:lnTo>
                  <a:lnTo>
                    <a:pt x="467" y="235"/>
                  </a:lnTo>
                  <a:lnTo>
                    <a:pt x="469" y="231"/>
                  </a:lnTo>
                  <a:lnTo>
                    <a:pt x="467" y="229"/>
                  </a:lnTo>
                  <a:lnTo>
                    <a:pt x="465" y="228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6" y="219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6" y="210"/>
                  </a:lnTo>
                  <a:lnTo>
                    <a:pt x="460" y="206"/>
                  </a:lnTo>
                  <a:lnTo>
                    <a:pt x="462" y="199"/>
                  </a:lnTo>
                  <a:lnTo>
                    <a:pt x="464" y="197"/>
                  </a:lnTo>
                  <a:lnTo>
                    <a:pt x="474" y="196"/>
                  </a:lnTo>
                  <a:lnTo>
                    <a:pt x="476" y="196"/>
                  </a:lnTo>
                  <a:lnTo>
                    <a:pt x="478" y="196"/>
                  </a:lnTo>
                  <a:lnTo>
                    <a:pt x="478" y="199"/>
                  </a:lnTo>
                  <a:lnTo>
                    <a:pt x="478" y="203"/>
                  </a:lnTo>
                  <a:lnTo>
                    <a:pt x="478" y="205"/>
                  </a:lnTo>
                  <a:lnTo>
                    <a:pt x="483" y="205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8"/>
                  </a:lnTo>
                  <a:lnTo>
                    <a:pt x="487" y="208"/>
                  </a:lnTo>
                  <a:lnTo>
                    <a:pt x="488" y="208"/>
                  </a:lnTo>
                  <a:lnTo>
                    <a:pt x="492" y="208"/>
                  </a:lnTo>
                  <a:lnTo>
                    <a:pt x="501" y="210"/>
                  </a:lnTo>
                  <a:lnTo>
                    <a:pt x="503" y="210"/>
                  </a:lnTo>
                  <a:lnTo>
                    <a:pt x="503" y="208"/>
                  </a:lnTo>
                  <a:lnTo>
                    <a:pt x="504" y="208"/>
                  </a:lnTo>
                  <a:lnTo>
                    <a:pt x="504" y="203"/>
                  </a:lnTo>
                  <a:lnTo>
                    <a:pt x="504" y="199"/>
                  </a:lnTo>
                  <a:lnTo>
                    <a:pt x="504" y="196"/>
                  </a:lnTo>
                  <a:lnTo>
                    <a:pt x="501" y="194"/>
                  </a:lnTo>
                  <a:lnTo>
                    <a:pt x="497" y="192"/>
                  </a:lnTo>
                  <a:lnTo>
                    <a:pt x="494" y="190"/>
                  </a:lnTo>
                  <a:lnTo>
                    <a:pt x="494" y="187"/>
                  </a:lnTo>
                  <a:lnTo>
                    <a:pt x="494" y="185"/>
                  </a:lnTo>
                  <a:lnTo>
                    <a:pt x="496" y="185"/>
                  </a:lnTo>
                  <a:lnTo>
                    <a:pt x="496" y="183"/>
                  </a:lnTo>
                  <a:lnTo>
                    <a:pt x="497" y="180"/>
                  </a:lnTo>
                  <a:lnTo>
                    <a:pt x="497" y="178"/>
                  </a:lnTo>
                  <a:lnTo>
                    <a:pt x="497" y="176"/>
                  </a:lnTo>
                  <a:lnTo>
                    <a:pt x="499" y="174"/>
                  </a:lnTo>
                  <a:lnTo>
                    <a:pt x="501" y="173"/>
                  </a:lnTo>
                  <a:lnTo>
                    <a:pt x="501" y="171"/>
                  </a:lnTo>
                  <a:lnTo>
                    <a:pt x="499" y="169"/>
                  </a:lnTo>
                  <a:lnTo>
                    <a:pt x="499" y="167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3" y="162"/>
                  </a:lnTo>
                  <a:lnTo>
                    <a:pt x="503" y="157"/>
                  </a:lnTo>
                  <a:lnTo>
                    <a:pt x="503" y="153"/>
                  </a:lnTo>
                  <a:lnTo>
                    <a:pt x="504" y="146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36">
              <a:extLst>
                <a:ext uri="{FF2B5EF4-FFF2-40B4-BE49-F238E27FC236}">
                  <a16:creationId xmlns:a16="http://schemas.microsoft.com/office/drawing/2014/main" id="{9119018E-B0D0-FF20-1298-E73EEF944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896" y="3434625"/>
              <a:ext cx="19528" cy="43937"/>
            </a:xfrm>
            <a:custGeom>
              <a:avLst/>
              <a:gdLst>
                <a:gd name="T0" fmla="*/ 1 w 16"/>
                <a:gd name="T1" fmla="*/ 9 h 36"/>
                <a:gd name="T2" fmla="*/ 1 w 16"/>
                <a:gd name="T3" fmla="*/ 16 h 36"/>
                <a:gd name="T4" fmla="*/ 1 w 16"/>
                <a:gd name="T5" fmla="*/ 18 h 36"/>
                <a:gd name="T6" fmla="*/ 3 w 16"/>
                <a:gd name="T7" fmla="*/ 21 h 36"/>
                <a:gd name="T8" fmla="*/ 3 w 16"/>
                <a:gd name="T9" fmla="*/ 23 h 36"/>
                <a:gd name="T10" fmla="*/ 3 w 16"/>
                <a:gd name="T11" fmla="*/ 27 h 36"/>
                <a:gd name="T12" fmla="*/ 3 w 16"/>
                <a:gd name="T13" fmla="*/ 30 h 36"/>
                <a:gd name="T14" fmla="*/ 1 w 16"/>
                <a:gd name="T15" fmla="*/ 32 h 36"/>
                <a:gd name="T16" fmla="*/ 0 w 16"/>
                <a:gd name="T17" fmla="*/ 34 h 36"/>
                <a:gd name="T18" fmla="*/ 0 w 16"/>
                <a:gd name="T19" fmla="*/ 36 h 36"/>
                <a:gd name="T20" fmla="*/ 3 w 16"/>
                <a:gd name="T21" fmla="*/ 36 h 36"/>
                <a:gd name="T22" fmla="*/ 10 w 16"/>
                <a:gd name="T23" fmla="*/ 36 h 36"/>
                <a:gd name="T24" fmla="*/ 12 w 16"/>
                <a:gd name="T25" fmla="*/ 36 h 36"/>
                <a:gd name="T26" fmla="*/ 16 w 16"/>
                <a:gd name="T27" fmla="*/ 32 h 36"/>
                <a:gd name="T28" fmla="*/ 16 w 16"/>
                <a:gd name="T29" fmla="*/ 27 h 36"/>
                <a:gd name="T30" fmla="*/ 16 w 16"/>
                <a:gd name="T31" fmla="*/ 23 h 36"/>
                <a:gd name="T32" fmla="*/ 12 w 16"/>
                <a:gd name="T33" fmla="*/ 20 h 36"/>
                <a:gd name="T34" fmla="*/ 8 w 16"/>
                <a:gd name="T35" fmla="*/ 18 h 36"/>
                <a:gd name="T36" fmla="*/ 8 w 16"/>
                <a:gd name="T37" fmla="*/ 16 h 36"/>
                <a:gd name="T38" fmla="*/ 10 w 16"/>
                <a:gd name="T39" fmla="*/ 12 h 36"/>
                <a:gd name="T40" fmla="*/ 8 w 16"/>
                <a:gd name="T41" fmla="*/ 9 h 36"/>
                <a:gd name="T42" fmla="*/ 8 w 16"/>
                <a:gd name="T43" fmla="*/ 7 h 36"/>
                <a:gd name="T44" fmla="*/ 7 w 16"/>
                <a:gd name="T45" fmla="*/ 7 h 36"/>
                <a:gd name="T46" fmla="*/ 8 w 16"/>
                <a:gd name="T47" fmla="*/ 4 h 36"/>
                <a:gd name="T48" fmla="*/ 7 w 16"/>
                <a:gd name="T49" fmla="*/ 2 h 36"/>
                <a:gd name="T50" fmla="*/ 5 w 16"/>
                <a:gd name="T51" fmla="*/ 0 h 36"/>
                <a:gd name="T52" fmla="*/ 3 w 16"/>
                <a:gd name="T53" fmla="*/ 4 h 36"/>
                <a:gd name="T54" fmla="*/ 1 w 16"/>
                <a:gd name="T5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36">
                  <a:moveTo>
                    <a:pt x="1" y="9"/>
                  </a:moveTo>
                  <a:lnTo>
                    <a:pt x="1" y="16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3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4"/>
                  </a:lnTo>
                  <a:lnTo>
                    <a:pt x="1" y="9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4">
              <a:extLst>
                <a:ext uri="{FF2B5EF4-FFF2-40B4-BE49-F238E27FC236}">
                  <a16:creationId xmlns:a16="http://schemas.microsoft.com/office/drawing/2014/main" id="{FB953AD6-A1DB-61EF-43FB-DCB88049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023" y="3517618"/>
              <a:ext cx="432048" cy="283150"/>
            </a:xfrm>
            <a:custGeom>
              <a:avLst/>
              <a:gdLst>
                <a:gd name="T0" fmla="*/ 59 w 354"/>
                <a:gd name="T1" fmla="*/ 232 h 232"/>
                <a:gd name="T2" fmla="*/ 68 w 354"/>
                <a:gd name="T3" fmla="*/ 220 h 232"/>
                <a:gd name="T4" fmla="*/ 78 w 354"/>
                <a:gd name="T5" fmla="*/ 223 h 232"/>
                <a:gd name="T6" fmla="*/ 103 w 354"/>
                <a:gd name="T7" fmla="*/ 223 h 232"/>
                <a:gd name="T8" fmla="*/ 126 w 354"/>
                <a:gd name="T9" fmla="*/ 211 h 232"/>
                <a:gd name="T10" fmla="*/ 135 w 354"/>
                <a:gd name="T11" fmla="*/ 193 h 232"/>
                <a:gd name="T12" fmla="*/ 144 w 354"/>
                <a:gd name="T13" fmla="*/ 207 h 232"/>
                <a:gd name="T14" fmla="*/ 160 w 354"/>
                <a:gd name="T15" fmla="*/ 225 h 232"/>
                <a:gd name="T16" fmla="*/ 180 w 354"/>
                <a:gd name="T17" fmla="*/ 222 h 232"/>
                <a:gd name="T18" fmla="*/ 203 w 354"/>
                <a:gd name="T19" fmla="*/ 230 h 232"/>
                <a:gd name="T20" fmla="*/ 224 w 354"/>
                <a:gd name="T21" fmla="*/ 223 h 232"/>
                <a:gd name="T22" fmla="*/ 213 w 354"/>
                <a:gd name="T23" fmla="*/ 204 h 232"/>
                <a:gd name="T24" fmla="*/ 226 w 354"/>
                <a:gd name="T25" fmla="*/ 197 h 232"/>
                <a:gd name="T26" fmla="*/ 217 w 354"/>
                <a:gd name="T27" fmla="*/ 191 h 232"/>
                <a:gd name="T28" fmla="*/ 212 w 354"/>
                <a:gd name="T29" fmla="*/ 183 h 232"/>
                <a:gd name="T30" fmla="*/ 233 w 354"/>
                <a:gd name="T31" fmla="*/ 174 h 232"/>
                <a:gd name="T32" fmla="*/ 242 w 354"/>
                <a:gd name="T33" fmla="*/ 168 h 232"/>
                <a:gd name="T34" fmla="*/ 260 w 354"/>
                <a:gd name="T35" fmla="*/ 165 h 232"/>
                <a:gd name="T36" fmla="*/ 260 w 354"/>
                <a:gd name="T37" fmla="*/ 149 h 232"/>
                <a:gd name="T38" fmla="*/ 260 w 354"/>
                <a:gd name="T39" fmla="*/ 131 h 232"/>
                <a:gd name="T40" fmla="*/ 249 w 354"/>
                <a:gd name="T41" fmla="*/ 117 h 232"/>
                <a:gd name="T42" fmla="*/ 270 w 354"/>
                <a:gd name="T43" fmla="*/ 103 h 232"/>
                <a:gd name="T44" fmla="*/ 290 w 354"/>
                <a:gd name="T45" fmla="*/ 94 h 232"/>
                <a:gd name="T46" fmla="*/ 302 w 354"/>
                <a:gd name="T47" fmla="*/ 83 h 232"/>
                <a:gd name="T48" fmla="*/ 313 w 354"/>
                <a:gd name="T49" fmla="*/ 76 h 232"/>
                <a:gd name="T50" fmla="*/ 325 w 354"/>
                <a:gd name="T51" fmla="*/ 76 h 232"/>
                <a:gd name="T52" fmla="*/ 322 w 354"/>
                <a:gd name="T53" fmla="*/ 60 h 232"/>
                <a:gd name="T54" fmla="*/ 334 w 354"/>
                <a:gd name="T55" fmla="*/ 53 h 232"/>
                <a:gd name="T56" fmla="*/ 345 w 354"/>
                <a:gd name="T57" fmla="*/ 55 h 232"/>
                <a:gd name="T58" fmla="*/ 340 w 354"/>
                <a:gd name="T59" fmla="*/ 39 h 232"/>
                <a:gd name="T60" fmla="*/ 341 w 354"/>
                <a:gd name="T61" fmla="*/ 32 h 232"/>
                <a:gd name="T62" fmla="*/ 331 w 354"/>
                <a:gd name="T63" fmla="*/ 19 h 232"/>
                <a:gd name="T64" fmla="*/ 331 w 354"/>
                <a:gd name="T65" fmla="*/ 8 h 232"/>
                <a:gd name="T66" fmla="*/ 325 w 354"/>
                <a:gd name="T67" fmla="*/ 0 h 232"/>
                <a:gd name="T68" fmla="*/ 292 w 354"/>
                <a:gd name="T69" fmla="*/ 7 h 232"/>
                <a:gd name="T70" fmla="*/ 297 w 354"/>
                <a:gd name="T71" fmla="*/ 26 h 232"/>
                <a:gd name="T72" fmla="*/ 276 w 354"/>
                <a:gd name="T73" fmla="*/ 21 h 232"/>
                <a:gd name="T74" fmla="*/ 254 w 354"/>
                <a:gd name="T75" fmla="*/ 28 h 232"/>
                <a:gd name="T76" fmla="*/ 242 w 354"/>
                <a:gd name="T77" fmla="*/ 32 h 232"/>
                <a:gd name="T78" fmla="*/ 231 w 354"/>
                <a:gd name="T79" fmla="*/ 37 h 232"/>
                <a:gd name="T80" fmla="*/ 190 w 354"/>
                <a:gd name="T81" fmla="*/ 33 h 232"/>
                <a:gd name="T82" fmla="*/ 171 w 354"/>
                <a:gd name="T83" fmla="*/ 42 h 232"/>
                <a:gd name="T84" fmla="*/ 162 w 354"/>
                <a:gd name="T85" fmla="*/ 53 h 232"/>
                <a:gd name="T86" fmla="*/ 151 w 354"/>
                <a:gd name="T87" fmla="*/ 60 h 232"/>
                <a:gd name="T88" fmla="*/ 139 w 354"/>
                <a:gd name="T89" fmla="*/ 69 h 232"/>
                <a:gd name="T90" fmla="*/ 130 w 354"/>
                <a:gd name="T91" fmla="*/ 76 h 232"/>
                <a:gd name="T92" fmla="*/ 118 w 354"/>
                <a:gd name="T93" fmla="*/ 69 h 232"/>
                <a:gd name="T94" fmla="*/ 78 w 354"/>
                <a:gd name="T95" fmla="*/ 62 h 232"/>
                <a:gd name="T96" fmla="*/ 55 w 354"/>
                <a:gd name="T97" fmla="*/ 55 h 232"/>
                <a:gd name="T98" fmla="*/ 36 w 354"/>
                <a:gd name="T99" fmla="*/ 64 h 232"/>
                <a:gd name="T100" fmla="*/ 20 w 354"/>
                <a:gd name="T101" fmla="*/ 76 h 232"/>
                <a:gd name="T102" fmla="*/ 4 w 354"/>
                <a:gd name="T103" fmla="*/ 90 h 232"/>
                <a:gd name="T104" fmla="*/ 4 w 354"/>
                <a:gd name="T105" fmla="*/ 104 h 232"/>
                <a:gd name="T106" fmla="*/ 16 w 354"/>
                <a:gd name="T107" fmla="*/ 104 h 232"/>
                <a:gd name="T108" fmla="*/ 31 w 354"/>
                <a:gd name="T109" fmla="*/ 111 h 232"/>
                <a:gd name="T110" fmla="*/ 15 w 354"/>
                <a:gd name="T111" fmla="*/ 136 h 232"/>
                <a:gd name="T112" fmla="*/ 27 w 354"/>
                <a:gd name="T113" fmla="*/ 142 h 232"/>
                <a:gd name="T114" fmla="*/ 23 w 354"/>
                <a:gd name="T115" fmla="*/ 167 h 232"/>
                <a:gd name="T116" fmla="*/ 47 w 354"/>
                <a:gd name="T117" fmla="*/ 183 h 232"/>
                <a:gd name="T118" fmla="*/ 54 w 354"/>
                <a:gd name="T119" fmla="*/ 206 h 232"/>
                <a:gd name="T120" fmla="*/ 34 w 354"/>
                <a:gd name="T121" fmla="*/ 213 h 232"/>
                <a:gd name="T122" fmla="*/ 25 w 354"/>
                <a:gd name="T123" fmla="*/ 22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32">
                  <a:moveTo>
                    <a:pt x="31" y="225"/>
                  </a:moveTo>
                  <a:lnTo>
                    <a:pt x="32" y="225"/>
                  </a:lnTo>
                  <a:lnTo>
                    <a:pt x="45" y="225"/>
                  </a:lnTo>
                  <a:lnTo>
                    <a:pt x="50" y="229"/>
                  </a:lnTo>
                  <a:lnTo>
                    <a:pt x="52" y="230"/>
                  </a:lnTo>
                  <a:lnTo>
                    <a:pt x="54" y="230"/>
                  </a:lnTo>
                  <a:lnTo>
                    <a:pt x="59" y="232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3" y="227"/>
                  </a:lnTo>
                  <a:lnTo>
                    <a:pt x="68" y="225"/>
                  </a:lnTo>
                  <a:lnTo>
                    <a:pt x="70" y="225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1" y="220"/>
                  </a:lnTo>
                  <a:lnTo>
                    <a:pt x="73" y="220"/>
                  </a:lnTo>
                  <a:lnTo>
                    <a:pt x="75" y="222"/>
                  </a:lnTo>
                  <a:lnTo>
                    <a:pt x="78" y="223"/>
                  </a:lnTo>
                  <a:lnTo>
                    <a:pt x="82" y="225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8" y="222"/>
                  </a:lnTo>
                  <a:lnTo>
                    <a:pt x="103" y="223"/>
                  </a:lnTo>
                  <a:lnTo>
                    <a:pt x="109" y="225"/>
                  </a:lnTo>
                  <a:lnTo>
                    <a:pt x="114" y="223"/>
                  </a:lnTo>
                  <a:lnTo>
                    <a:pt x="118" y="222"/>
                  </a:lnTo>
                  <a:lnTo>
                    <a:pt x="119" y="220"/>
                  </a:lnTo>
                  <a:lnTo>
                    <a:pt x="123" y="216"/>
                  </a:lnTo>
                  <a:lnTo>
                    <a:pt x="125" y="213"/>
                  </a:lnTo>
                  <a:lnTo>
                    <a:pt x="126" y="211"/>
                  </a:lnTo>
                  <a:lnTo>
                    <a:pt x="126" y="207"/>
                  </a:lnTo>
                  <a:lnTo>
                    <a:pt x="126" y="204"/>
                  </a:lnTo>
                  <a:lnTo>
                    <a:pt x="128" y="202"/>
                  </a:lnTo>
                  <a:lnTo>
                    <a:pt x="132" y="200"/>
                  </a:lnTo>
                  <a:lnTo>
                    <a:pt x="132" y="199"/>
                  </a:lnTo>
                  <a:lnTo>
                    <a:pt x="134" y="195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9" y="195"/>
                  </a:lnTo>
                  <a:lnTo>
                    <a:pt x="137" y="199"/>
                  </a:lnTo>
                  <a:lnTo>
                    <a:pt x="139" y="200"/>
                  </a:lnTo>
                  <a:lnTo>
                    <a:pt x="139" y="204"/>
                  </a:lnTo>
                  <a:lnTo>
                    <a:pt x="141" y="206"/>
                  </a:lnTo>
                  <a:lnTo>
                    <a:pt x="144" y="207"/>
                  </a:lnTo>
                  <a:lnTo>
                    <a:pt x="146" y="209"/>
                  </a:lnTo>
                  <a:lnTo>
                    <a:pt x="148" y="209"/>
                  </a:lnTo>
                  <a:lnTo>
                    <a:pt x="148" y="211"/>
                  </a:lnTo>
                  <a:lnTo>
                    <a:pt x="146" y="214"/>
                  </a:lnTo>
                  <a:lnTo>
                    <a:pt x="150" y="216"/>
                  </a:lnTo>
                  <a:lnTo>
                    <a:pt x="158" y="222"/>
                  </a:lnTo>
                  <a:lnTo>
                    <a:pt x="160" y="225"/>
                  </a:lnTo>
                  <a:lnTo>
                    <a:pt x="166" y="225"/>
                  </a:lnTo>
                  <a:lnTo>
                    <a:pt x="169" y="225"/>
                  </a:lnTo>
                  <a:lnTo>
                    <a:pt x="173" y="222"/>
                  </a:lnTo>
                  <a:lnTo>
                    <a:pt x="173" y="218"/>
                  </a:lnTo>
                  <a:lnTo>
                    <a:pt x="174" y="218"/>
                  </a:lnTo>
                  <a:lnTo>
                    <a:pt x="178" y="220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83" y="223"/>
                  </a:lnTo>
                  <a:lnTo>
                    <a:pt x="185" y="223"/>
                  </a:lnTo>
                  <a:lnTo>
                    <a:pt x="190" y="223"/>
                  </a:lnTo>
                  <a:lnTo>
                    <a:pt x="192" y="225"/>
                  </a:lnTo>
                  <a:lnTo>
                    <a:pt x="199" y="230"/>
                  </a:lnTo>
                  <a:lnTo>
                    <a:pt x="203" y="230"/>
                  </a:lnTo>
                  <a:lnTo>
                    <a:pt x="208" y="229"/>
                  </a:lnTo>
                  <a:lnTo>
                    <a:pt x="215" y="227"/>
                  </a:lnTo>
                  <a:lnTo>
                    <a:pt x="219" y="227"/>
                  </a:lnTo>
                  <a:lnTo>
                    <a:pt x="221" y="227"/>
                  </a:lnTo>
                  <a:lnTo>
                    <a:pt x="221" y="225"/>
                  </a:lnTo>
                  <a:lnTo>
                    <a:pt x="222" y="225"/>
                  </a:lnTo>
                  <a:lnTo>
                    <a:pt x="224" y="223"/>
                  </a:lnTo>
                  <a:lnTo>
                    <a:pt x="219" y="220"/>
                  </a:lnTo>
                  <a:lnTo>
                    <a:pt x="217" y="216"/>
                  </a:lnTo>
                  <a:lnTo>
                    <a:pt x="215" y="213"/>
                  </a:lnTo>
                  <a:lnTo>
                    <a:pt x="215" y="209"/>
                  </a:lnTo>
                  <a:lnTo>
                    <a:pt x="213" y="207"/>
                  </a:lnTo>
                  <a:lnTo>
                    <a:pt x="213" y="206"/>
                  </a:lnTo>
                  <a:lnTo>
                    <a:pt x="213" y="204"/>
                  </a:lnTo>
                  <a:lnTo>
                    <a:pt x="215" y="202"/>
                  </a:lnTo>
                  <a:lnTo>
                    <a:pt x="215" y="200"/>
                  </a:lnTo>
                  <a:lnTo>
                    <a:pt x="217" y="200"/>
                  </a:lnTo>
                  <a:lnTo>
                    <a:pt x="221" y="199"/>
                  </a:lnTo>
                  <a:lnTo>
                    <a:pt x="222" y="199"/>
                  </a:lnTo>
                  <a:lnTo>
                    <a:pt x="222" y="197"/>
                  </a:lnTo>
                  <a:lnTo>
                    <a:pt x="226" y="197"/>
                  </a:lnTo>
                  <a:lnTo>
                    <a:pt x="224" y="195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1" y="190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5" y="190"/>
                  </a:lnTo>
                  <a:lnTo>
                    <a:pt x="213" y="190"/>
                  </a:lnTo>
                  <a:lnTo>
                    <a:pt x="213" y="188"/>
                  </a:lnTo>
                  <a:lnTo>
                    <a:pt x="212" y="186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7" y="181"/>
                  </a:lnTo>
                  <a:lnTo>
                    <a:pt x="221" y="181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3" y="175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44" y="168"/>
                  </a:lnTo>
                  <a:lnTo>
                    <a:pt x="249" y="168"/>
                  </a:lnTo>
                  <a:lnTo>
                    <a:pt x="253" y="168"/>
                  </a:lnTo>
                  <a:lnTo>
                    <a:pt x="256" y="168"/>
                  </a:lnTo>
                  <a:lnTo>
                    <a:pt x="258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58" y="159"/>
                  </a:lnTo>
                  <a:lnTo>
                    <a:pt x="258" y="158"/>
                  </a:lnTo>
                  <a:lnTo>
                    <a:pt x="258" y="156"/>
                  </a:lnTo>
                  <a:lnTo>
                    <a:pt x="258" y="154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3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3" y="127"/>
                  </a:lnTo>
                  <a:lnTo>
                    <a:pt x="251" y="126"/>
                  </a:lnTo>
                  <a:lnTo>
                    <a:pt x="249" y="122"/>
                  </a:lnTo>
                  <a:lnTo>
                    <a:pt x="249" y="117"/>
                  </a:lnTo>
                  <a:lnTo>
                    <a:pt x="251" y="111"/>
                  </a:lnTo>
                  <a:lnTo>
                    <a:pt x="253" y="108"/>
                  </a:lnTo>
                  <a:lnTo>
                    <a:pt x="254" y="106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8" y="104"/>
                  </a:lnTo>
                  <a:lnTo>
                    <a:pt x="270" y="103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6" y="97"/>
                  </a:lnTo>
                  <a:lnTo>
                    <a:pt x="277" y="97"/>
                  </a:lnTo>
                  <a:lnTo>
                    <a:pt x="283" y="97"/>
                  </a:lnTo>
                  <a:lnTo>
                    <a:pt x="286" y="95"/>
                  </a:lnTo>
                  <a:lnTo>
                    <a:pt x="290" y="94"/>
                  </a:lnTo>
                  <a:lnTo>
                    <a:pt x="293" y="94"/>
                  </a:lnTo>
                  <a:lnTo>
                    <a:pt x="295" y="94"/>
                  </a:lnTo>
                  <a:lnTo>
                    <a:pt x="297" y="92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2" y="87"/>
                  </a:lnTo>
                  <a:lnTo>
                    <a:pt x="302" y="83"/>
                  </a:lnTo>
                  <a:lnTo>
                    <a:pt x="302" y="81"/>
                  </a:lnTo>
                  <a:lnTo>
                    <a:pt x="302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9" y="78"/>
                  </a:lnTo>
                  <a:lnTo>
                    <a:pt x="311" y="76"/>
                  </a:lnTo>
                  <a:lnTo>
                    <a:pt x="313" y="76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5" y="79"/>
                  </a:lnTo>
                  <a:lnTo>
                    <a:pt x="325" y="78"/>
                  </a:lnTo>
                  <a:lnTo>
                    <a:pt x="325" y="76"/>
                  </a:lnTo>
                  <a:lnTo>
                    <a:pt x="325" y="74"/>
                  </a:lnTo>
                  <a:lnTo>
                    <a:pt x="324" y="74"/>
                  </a:lnTo>
                  <a:lnTo>
                    <a:pt x="324" y="72"/>
                  </a:lnTo>
                  <a:lnTo>
                    <a:pt x="324" y="69"/>
                  </a:lnTo>
                  <a:lnTo>
                    <a:pt x="324" y="64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2" y="58"/>
                  </a:lnTo>
                  <a:lnTo>
                    <a:pt x="325" y="55"/>
                  </a:lnTo>
                  <a:lnTo>
                    <a:pt x="327" y="55"/>
                  </a:lnTo>
                  <a:lnTo>
                    <a:pt x="329" y="55"/>
                  </a:lnTo>
                  <a:lnTo>
                    <a:pt x="332" y="53"/>
                  </a:lnTo>
                  <a:lnTo>
                    <a:pt x="334" y="51"/>
                  </a:lnTo>
                  <a:lnTo>
                    <a:pt x="334" y="53"/>
                  </a:lnTo>
                  <a:lnTo>
                    <a:pt x="336" y="51"/>
                  </a:lnTo>
                  <a:lnTo>
                    <a:pt x="336" y="53"/>
                  </a:lnTo>
                  <a:lnTo>
                    <a:pt x="338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3" y="55"/>
                  </a:lnTo>
                  <a:lnTo>
                    <a:pt x="345" y="55"/>
                  </a:lnTo>
                  <a:lnTo>
                    <a:pt x="348" y="55"/>
                  </a:lnTo>
                  <a:lnTo>
                    <a:pt x="350" y="55"/>
                  </a:lnTo>
                  <a:lnTo>
                    <a:pt x="354" y="58"/>
                  </a:lnTo>
                  <a:lnTo>
                    <a:pt x="352" y="51"/>
                  </a:lnTo>
                  <a:lnTo>
                    <a:pt x="348" y="49"/>
                  </a:lnTo>
                  <a:lnTo>
                    <a:pt x="343" y="42"/>
                  </a:lnTo>
                  <a:lnTo>
                    <a:pt x="340" y="39"/>
                  </a:lnTo>
                  <a:lnTo>
                    <a:pt x="338" y="37"/>
                  </a:lnTo>
                  <a:lnTo>
                    <a:pt x="336" y="37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40" y="33"/>
                  </a:lnTo>
                  <a:lnTo>
                    <a:pt x="340" y="32"/>
                  </a:lnTo>
                  <a:lnTo>
                    <a:pt x="341" y="32"/>
                  </a:lnTo>
                  <a:lnTo>
                    <a:pt x="341" y="28"/>
                  </a:lnTo>
                  <a:lnTo>
                    <a:pt x="340" y="26"/>
                  </a:lnTo>
                  <a:lnTo>
                    <a:pt x="336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2" y="23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9" y="14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9" y="10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2" y="7"/>
                  </a:lnTo>
                  <a:lnTo>
                    <a:pt x="332" y="5"/>
                  </a:lnTo>
                  <a:lnTo>
                    <a:pt x="331" y="3"/>
                  </a:lnTo>
                  <a:lnTo>
                    <a:pt x="329" y="3"/>
                  </a:lnTo>
                  <a:lnTo>
                    <a:pt x="329" y="1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16" y="0"/>
                  </a:lnTo>
                  <a:lnTo>
                    <a:pt x="311" y="1"/>
                  </a:lnTo>
                  <a:lnTo>
                    <a:pt x="306" y="0"/>
                  </a:lnTo>
                  <a:lnTo>
                    <a:pt x="300" y="3"/>
                  </a:lnTo>
                  <a:lnTo>
                    <a:pt x="299" y="3"/>
                  </a:lnTo>
                  <a:lnTo>
                    <a:pt x="293" y="5"/>
                  </a:lnTo>
                  <a:lnTo>
                    <a:pt x="292" y="7"/>
                  </a:lnTo>
                  <a:lnTo>
                    <a:pt x="293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23"/>
                  </a:lnTo>
                  <a:lnTo>
                    <a:pt x="295" y="24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5" y="28"/>
                  </a:lnTo>
                  <a:lnTo>
                    <a:pt x="293" y="26"/>
                  </a:lnTo>
                  <a:lnTo>
                    <a:pt x="288" y="26"/>
                  </a:lnTo>
                  <a:lnTo>
                    <a:pt x="283" y="23"/>
                  </a:lnTo>
                  <a:lnTo>
                    <a:pt x="279" y="21"/>
                  </a:lnTo>
                  <a:lnTo>
                    <a:pt x="276" y="21"/>
                  </a:lnTo>
                  <a:lnTo>
                    <a:pt x="272" y="23"/>
                  </a:lnTo>
                  <a:lnTo>
                    <a:pt x="268" y="24"/>
                  </a:lnTo>
                  <a:lnTo>
                    <a:pt x="265" y="24"/>
                  </a:lnTo>
                  <a:lnTo>
                    <a:pt x="256" y="24"/>
                  </a:lnTo>
                  <a:lnTo>
                    <a:pt x="254" y="23"/>
                  </a:lnTo>
                  <a:lnTo>
                    <a:pt x="254" y="24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0"/>
                  </a:lnTo>
                  <a:lnTo>
                    <a:pt x="247" y="30"/>
                  </a:lnTo>
                  <a:lnTo>
                    <a:pt x="244" y="30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0" y="39"/>
                  </a:lnTo>
                  <a:lnTo>
                    <a:pt x="237" y="40"/>
                  </a:lnTo>
                  <a:lnTo>
                    <a:pt x="233" y="39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1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4" y="35"/>
                  </a:lnTo>
                  <a:lnTo>
                    <a:pt x="190" y="33"/>
                  </a:lnTo>
                  <a:lnTo>
                    <a:pt x="185" y="37"/>
                  </a:lnTo>
                  <a:lnTo>
                    <a:pt x="180" y="42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4" y="40"/>
                  </a:lnTo>
                  <a:lnTo>
                    <a:pt x="173" y="42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7" y="42"/>
                  </a:lnTo>
                  <a:lnTo>
                    <a:pt x="166" y="42"/>
                  </a:lnTo>
                  <a:lnTo>
                    <a:pt x="164" y="46"/>
                  </a:lnTo>
                  <a:lnTo>
                    <a:pt x="164" y="48"/>
                  </a:lnTo>
                  <a:lnTo>
                    <a:pt x="162" y="51"/>
                  </a:lnTo>
                  <a:lnTo>
                    <a:pt x="162" y="53"/>
                  </a:lnTo>
                  <a:lnTo>
                    <a:pt x="160" y="55"/>
                  </a:lnTo>
                  <a:lnTo>
                    <a:pt x="158" y="56"/>
                  </a:lnTo>
                  <a:lnTo>
                    <a:pt x="157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0" y="62"/>
                  </a:lnTo>
                  <a:lnTo>
                    <a:pt x="148" y="65"/>
                  </a:lnTo>
                  <a:lnTo>
                    <a:pt x="146" y="65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5" y="71"/>
                  </a:lnTo>
                  <a:lnTo>
                    <a:pt x="135" y="74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2" y="78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8" y="69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2" y="69"/>
                  </a:lnTo>
                  <a:lnTo>
                    <a:pt x="98" y="69"/>
                  </a:lnTo>
                  <a:lnTo>
                    <a:pt x="87" y="67"/>
                  </a:lnTo>
                  <a:lnTo>
                    <a:pt x="80" y="62"/>
                  </a:lnTo>
                  <a:lnTo>
                    <a:pt x="78" y="62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0" y="60"/>
                  </a:lnTo>
                  <a:lnTo>
                    <a:pt x="59" y="56"/>
                  </a:lnTo>
                  <a:lnTo>
                    <a:pt x="55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6" y="58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7" y="67"/>
                  </a:lnTo>
                  <a:lnTo>
                    <a:pt x="25" y="71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5" y="79"/>
                  </a:lnTo>
                  <a:lnTo>
                    <a:pt x="11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4" y="104"/>
                  </a:lnTo>
                  <a:lnTo>
                    <a:pt x="6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6" y="104"/>
                  </a:lnTo>
                  <a:lnTo>
                    <a:pt x="20" y="106"/>
                  </a:lnTo>
                  <a:lnTo>
                    <a:pt x="22" y="110"/>
                  </a:lnTo>
                  <a:lnTo>
                    <a:pt x="25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1" y="111"/>
                  </a:lnTo>
                  <a:lnTo>
                    <a:pt x="31" y="113"/>
                  </a:lnTo>
                  <a:lnTo>
                    <a:pt x="29" y="119"/>
                  </a:lnTo>
                  <a:lnTo>
                    <a:pt x="18" y="127"/>
                  </a:lnTo>
                  <a:lnTo>
                    <a:pt x="16" y="129"/>
                  </a:lnTo>
                  <a:lnTo>
                    <a:pt x="13" y="133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3" y="138"/>
                  </a:lnTo>
                  <a:lnTo>
                    <a:pt x="11" y="140"/>
                  </a:lnTo>
                  <a:lnTo>
                    <a:pt x="13" y="140"/>
                  </a:lnTo>
                  <a:lnTo>
                    <a:pt x="16" y="143"/>
                  </a:lnTo>
                  <a:lnTo>
                    <a:pt x="20" y="143"/>
                  </a:lnTo>
                  <a:lnTo>
                    <a:pt x="23" y="142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29" y="143"/>
                  </a:lnTo>
                  <a:lnTo>
                    <a:pt x="29" y="147"/>
                  </a:lnTo>
                  <a:lnTo>
                    <a:pt x="29" y="151"/>
                  </a:lnTo>
                  <a:lnTo>
                    <a:pt x="27" y="154"/>
                  </a:lnTo>
                  <a:lnTo>
                    <a:pt x="23" y="161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5" y="170"/>
                  </a:lnTo>
                  <a:lnTo>
                    <a:pt x="29" y="172"/>
                  </a:lnTo>
                  <a:lnTo>
                    <a:pt x="31" y="174"/>
                  </a:lnTo>
                  <a:lnTo>
                    <a:pt x="32" y="174"/>
                  </a:lnTo>
                  <a:lnTo>
                    <a:pt x="38" y="177"/>
                  </a:lnTo>
                  <a:lnTo>
                    <a:pt x="47" y="183"/>
                  </a:lnTo>
                  <a:lnTo>
                    <a:pt x="55" y="195"/>
                  </a:lnTo>
                  <a:lnTo>
                    <a:pt x="57" y="197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59" y="200"/>
                  </a:lnTo>
                  <a:lnTo>
                    <a:pt x="57" y="204"/>
                  </a:lnTo>
                  <a:lnTo>
                    <a:pt x="54" y="206"/>
                  </a:lnTo>
                  <a:lnTo>
                    <a:pt x="48" y="207"/>
                  </a:lnTo>
                  <a:lnTo>
                    <a:pt x="45" y="204"/>
                  </a:lnTo>
                  <a:lnTo>
                    <a:pt x="39" y="206"/>
                  </a:lnTo>
                  <a:lnTo>
                    <a:pt x="41" y="207"/>
                  </a:lnTo>
                  <a:lnTo>
                    <a:pt x="43" y="209"/>
                  </a:lnTo>
                  <a:lnTo>
                    <a:pt x="43" y="211"/>
                  </a:lnTo>
                  <a:lnTo>
                    <a:pt x="34" y="213"/>
                  </a:lnTo>
                  <a:lnTo>
                    <a:pt x="27" y="214"/>
                  </a:lnTo>
                  <a:lnTo>
                    <a:pt x="23" y="214"/>
                  </a:lnTo>
                  <a:lnTo>
                    <a:pt x="23" y="216"/>
                  </a:lnTo>
                  <a:lnTo>
                    <a:pt x="25" y="216"/>
                  </a:lnTo>
                  <a:lnTo>
                    <a:pt x="25" y="218"/>
                  </a:lnTo>
                  <a:lnTo>
                    <a:pt x="27" y="218"/>
                  </a:lnTo>
                  <a:lnTo>
                    <a:pt x="25" y="220"/>
                  </a:lnTo>
                  <a:lnTo>
                    <a:pt x="27" y="222"/>
                  </a:lnTo>
                  <a:lnTo>
                    <a:pt x="25" y="222"/>
                  </a:lnTo>
                  <a:lnTo>
                    <a:pt x="29" y="225"/>
                  </a:lnTo>
                  <a:lnTo>
                    <a:pt x="31" y="225"/>
                  </a:ln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79205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2401</TotalTime>
  <Words>537</Words>
  <Application>Microsoft Office PowerPoint</Application>
  <PresentationFormat>On-screen Show (16:9)</PresentationFormat>
  <Paragraphs>291</Paragraphs>
  <Slides>11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Arial</vt:lpstr>
      <vt:lpstr>Calibri</vt:lpstr>
      <vt:lpstr>Wingdings</vt:lpstr>
      <vt:lpstr>Office 主题​​</vt:lpstr>
      <vt:lpstr>Central Europe Location (small)</vt:lpstr>
      <vt:lpstr>Central Europe Countries (small)</vt:lpstr>
      <vt:lpstr>Central Europe with Capitals (small)</vt:lpstr>
      <vt:lpstr>Central Europe Countries and Capitals (small)</vt:lpstr>
      <vt:lpstr>Central Europe Location (Large)</vt:lpstr>
      <vt:lpstr>Central Europe Countries (Large)</vt:lpstr>
      <vt:lpstr>Central Europe with Capitals (Large)</vt:lpstr>
      <vt:lpstr>Central Europe Countries and Capitals (Large)</vt:lpstr>
      <vt:lpstr>Central Europe Countries</vt:lpstr>
      <vt:lpstr>Central Europe Countries and Capitals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 Ning</cp:lastModifiedBy>
  <cp:revision>71</cp:revision>
  <dcterms:created xsi:type="dcterms:W3CDTF">2016-05-15T02:42:52Z</dcterms:created>
  <dcterms:modified xsi:type="dcterms:W3CDTF">2023-04-20T14:24:39Z</dcterms:modified>
</cp:coreProperties>
</file>